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1" r:id="rId4"/>
  </p:sldMasterIdLst>
  <p:notesMasterIdLst>
    <p:notesMasterId r:id="rId19"/>
  </p:notesMasterIdLst>
  <p:sldIdLst>
    <p:sldId id="256" r:id="rId5"/>
    <p:sldId id="257" r:id="rId6"/>
    <p:sldId id="258" r:id="rId7"/>
    <p:sldId id="268" r:id="rId8"/>
    <p:sldId id="270" r:id="rId9"/>
    <p:sldId id="261" r:id="rId10"/>
    <p:sldId id="263" r:id="rId11"/>
    <p:sldId id="262" r:id="rId12"/>
    <p:sldId id="266" r:id="rId13"/>
    <p:sldId id="265" r:id="rId14"/>
    <p:sldId id="272" r:id="rId15"/>
    <p:sldId id="273" r:id="rId16"/>
    <p:sldId id="274" r:id="rId17"/>
    <p:sldId id="267" r:id="rId18"/>
  </p:sldIdLst>
  <p:sldSz cx="12192000" cy="6858000"/>
  <p:notesSz cx="7010400" cy="9296400"/>
  <p:embeddedFontLst>
    <p:embeddedFont>
      <p:font typeface="Arial Black" panose="020B0A04020102020204" pitchFamily="34" charset="0"/>
      <p:bold r:id="rId20"/>
    </p:embeddedFont>
    <p:embeddedFont>
      <p:font typeface="EurostileExtBla" panose="00000A00000000000000" pitchFamily="50" charset="0"/>
      <p:bold r:id="rId21"/>
    </p:embeddedFont>
    <p:embeddedFont>
      <p:font typeface="EurostileExtMed" panose="00000600000000000000" pitchFamily="50"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1320" userDrawn="1">
          <p15:clr>
            <a:srgbClr val="A4A3A4"/>
          </p15:clr>
        </p15:guide>
        <p15:guide id="3" pos="360" userDrawn="1">
          <p15:clr>
            <a:srgbClr val="A4A3A4"/>
          </p15:clr>
        </p15:guide>
        <p15:guide id="4" pos="6504" userDrawn="1">
          <p15:clr>
            <a:srgbClr val="A4A3A4"/>
          </p15:clr>
        </p15:guide>
        <p15:guide id="5" orient="horz" pos="2016" userDrawn="1">
          <p15:clr>
            <a:srgbClr val="A4A3A4"/>
          </p15:clr>
        </p15:guide>
        <p15:guide id="6" orient="horz" pos="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60"/>
    <a:srgbClr val="017737"/>
    <a:srgbClr val="052756"/>
    <a:srgbClr val="D9D9D9"/>
    <a:srgbClr val="5B6570"/>
    <a:srgbClr val="000000"/>
    <a:srgbClr val="00285F"/>
    <a:srgbClr val="BE0F34"/>
    <a:srgbClr val="C4C7C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FCAEE-DF90-415E-B09E-EACDD878B9E7}" v="559" dt="2024-12-06T15:09:08.156"/>
  </p1510:revLst>
</p1510:revInfo>
</file>

<file path=ppt/tableStyles.xml><?xml version="1.0" encoding="utf-8"?>
<a:tblStyleLst xmlns:a="http://schemas.openxmlformats.org/drawingml/2006/main" def="{69012ECD-51FC-41F1-AA8D-1B2483CD663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5" autoAdjust="0"/>
    <p:restoredTop sz="93792" autoAdjust="0"/>
  </p:normalViewPr>
  <p:slideViewPr>
    <p:cSldViewPr snapToGrid="0" snapToObjects="1">
      <p:cViewPr varScale="1">
        <p:scale>
          <a:sx n="112" d="100"/>
          <a:sy n="112" d="100"/>
        </p:scale>
        <p:origin x="546" y="96"/>
      </p:cViewPr>
      <p:guideLst>
        <p:guide orient="horz" pos="672"/>
        <p:guide pos="1320"/>
        <p:guide pos="360"/>
        <p:guide pos="6504"/>
        <p:guide orient="horz" pos="2016"/>
        <p:guide orient="horz" pos="91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766446237580847E-2"/>
          <c:y val="2.589917813932447E-2"/>
          <c:w val="0.9604672057502246"/>
          <c:h val="0.8753233728710979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D66D-4CD4-B430-E49643F23FB4}"/>
              </c:ext>
            </c:extLst>
          </c:dPt>
          <c:dPt>
            <c:idx val="1"/>
            <c:invertIfNegative val="0"/>
            <c:bubble3D val="0"/>
            <c:spPr>
              <a:solidFill>
                <a:srgbClr val="00B0F0"/>
              </a:solidFill>
              <a:ln>
                <a:solidFill>
                  <a:srgbClr val="92D050"/>
                </a:solidFill>
              </a:ln>
              <a:effectLst/>
            </c:spPr>
            <c:extLst>
              <c:ext xmlns:c16="http://schemas.microsoft.com/office/drawing/2014/chart" uri="{C3380CC4-5D6E-409C-BE32-E72D297353CC}">
                <c16:uniqueId val="{00000003-D66D-4CD4-B430-E49643F23FB4}"/>
              </c:ext>
            </c:extLst>
          </c:dPt>
          <c:dPt>
            <c:idx val="2"/>
            <c:invertIfNegative val="0"/>
            <c:bubble3D val="0"/>
            <c:spPr>
              <a:solidFill>
                <a:srgbClr val="00B050"/>
              </a:solidFill>
              <a:ln>
                <a:noFill/>
              </a:ln>
              <a:effectLst/>
            </c:spPr>
            <c:extLst>
              <c:ext xmlns:c16="http://schemas.microsoft.com/office/drawing/2014/chart" uri="{C3380CC4-5D6E-409C-BE32-E72D297353CC}">
                <c16:uniqueId val="{00000005-D66D-4CD4-B430-E49643F23FB4}"/>
              </c:ext>
            </c:extLst>
          </c:dPt>
          <c:dPt>
            <c:idx val="3"/>
            <c:invertIfNegative val="0"/>
            <c:bubble3D val="0"/>
            <c:spPr>
              <a:solidFill>
                <a:srgbClr val="FFFF00"/>
              </a:solidFill>
              <a:ln>
                <a:noFill/>
              </a:ln>
              <a:effectLst/>
            </c:spPr>
            <c:extLst>
              <c:ext xmlns:c16="http://schemas.microsoft.com/office/drawing/2014/chart" uri="{C3380CC4-5D6E-409C-BE32-E72D297353CC}">
                <c16:uniqueId val="{00000007-D66D-4CD4-B430-E49643F23FB4}"/>
              </c:ext>
            </c:extLst>
          </c:dPt>
          <c:dPt>
            <c:idx val="4"/>
            <c:invertIfNegative val="0"/>
            <c:bubble3D val="0"/>
            <c:spPr>
              <a:solidFill>
                <a:srgbClr val="FFC000"/>
              </a:solidFill>
              <a:ln>
                <a:noFill/>
              </a:ln>
              <a:effectLst/>
            </c:spPr>
            <c:extLst>
              <c:ext xmlns:c16="http://schemas.microsoft.com/office/drawing/2014/chart" uri="{C3380CC4-5D6E-409C-BE32-E72D297353CC}">
                <c16:uniqueId val="{00000009-D66D-4CD4-B430-E49643F23FB4}"/>
              </c:ext>
            </c:extLst>
          </c:dPt>
          <c:dPt>
            <c:idx val="5"/>
            <c:invertIfNegative val="0"/>
            <c:bubble3D val="0"/>
            <c:spPr>
              <a:solidFill>
                <a:srgbClr val="C00000"/>
              </a:solidFill>
              <a:ln>
                <a:noFill/>
              </a:ln>
              <a:effectLst/>
            </c:spPr>
            <c:extLst>
              <c:ext xmlns:c16="http://schemas.microsoft.com/office/drawing/2014/chart" uri="{C3380CC4-5D6E-409C-BE32-E72D297353CC}">
                <c16:uniqueId val="{0000000B-D66D-4CD4-B430-E49643F23FB4}"/>
              </c:ext>
            </c:extLst>
          </c:dPt>
          <c:cat>
            <c:strRef>
              <c:f>'[Copy of Supplier Report (Angie) 08.02.23.xlsx]$ by Supplier Type'!$A$49:$A$54</c:f>
              <c:strCache>
                <c:ptCount val="6"/>
                <c:pt idx="0">
                  <c:v>Raw Materials Supplier</c:v>
                </c:pt>
                <c:pt idx="1">
                  <c:v>Manufacturing &amp; Maintenance</c:v>
                </c:pt>
                <c:pt idx="2">
                  <c:v>Office, Services &amp; Indirect</c:v>
                </c:pt>
                <c:pt idx="3">
                  <c:v>Transportation &amp; Logistics</c:v>
                </c:pt>
                <c:pt idx="4">
                  <c:v>Utilities</c:v>
                </c:pt>
                <c:pt idx="5">
                  <c:v>Contractor</c:v>
                </c:pt>
              </c:strCache>
            </c:strRef>
          </c:cat>
          <c:val>
            <c:numRef>
              <c:f>'[Copy of Supplier Report (Angie) 08.02.23.xlsx]$ by Supplier Type'!$B$49:$B$54</c:f>
              <c:numCache>
                <c:formatCode>"$"#,##0.00</c:formatCode>
                <c:ptCount val="6"/>
                <c:pt idx="0">
                  <c:v>633854689.36000001</c:v>
                </c:pt>
                <c:pt idx="1">
                  <c:v>71447099.260000005</c:v>
                </c:pt>
                <c:pt idx="2">
                  <c:v>43087985.370000005</c:v>
                </c:pt>
                <c:pt idx="3">
                  <c:v>26706468.680000003</c:v>
                </c:pt>
                <c:pt idx="4">
                  <c:v>24592503.929999996</c:v>
                </c:pt>
                <c:pt idx="5">
                  <c:v>7509553.5200000005</c:v>
                </c:pt>
              </c:numCache>
            </c:numRef>
          </c:val>
          <c:extLst>
            <c:ext xmlns:c16="http://schemas.microsoft.com/office/drawing/2014/chart" uri="{C3380CC4-5D6E-409C-BE32-E72D297353CC}">
              <c16:uniqueId val="{0000000C-D66D-4CD4-B430-E49643F23FB4}"/>
            </c:ext>
          </c:extLst>
        </c:ser>
        <c:dLbls>
          <c:showLegendKey val="0"/>
          <c:showVal val="0"/>
          <c:showCatName val="0"/>
          <c:showSerName val="0"/>
          <c:showPercent val="0"/>
          <c:showBubbleSize val="0"/>
        </c:dLbls>
        <c:gapWidth val="10"/>
        <c:overlap val="-27"/>
        <c:axId val="901243592"/>
        <c:axId val="901244672"/>
      </c:barChart>
      <c:catAx>
        <c:axId val="901243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01244672"/>
        <c:crosses val="autoZero"/>
        <c:auto val="1"/>
        <c:lblAlgn val="ctr"/>
        <c:lblOffset val="100"/>
        <c:noMultiLvlLbl val="0"/>
      </c:catAx>
      <c:valAx>
        <c:axId val="901244672"/>
        <c:scaling>
          <c:orientation val="minMax"/>
        </c:scaling>
        <c:delete val="1"/>
        <c:axPos val="l"/>
        <c:numFmt formatCode="&quot;$&quot;#,##0.00" sourceLinked="1"/>
        <c:majorTickMark val="none"/>
        <c:minorTickMark val="none"/>
        <c:tickLblPos val="nextTo"/>
        <c:crossAx val="901243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Sheet1!$A$2:$A$12</cx:f>
        <cx:lvl ptCount="11">
          <cx:pt idx="0">United States</cx:pt>
          <cx:pt idx="1">Switzerland</cx:pt>
          <cx:pt idx="2">Mexico</cx:pt>
          <cx:pt idx="3">Canada</cx:pt>
          <cx:pt idx="4">United Kingdom</cx:pt>
          <cx:pt idx="5">Italy</cx:pt>
          <cx:pt idx="6">Australia</cx:pt>
          <cx:pt idx="7">Netherlands</cx:pt>
          <cx:pt idx="8">France</cx:pt>
          <cx:pt idx="9">Germany</cx:pt>
        </cx:lvl>
      </cx:strDim>
      <cx:numDim type="colorVal">
        <cx:f>Sheet1!$B$2:$B$12</cx:f>
        <cx:lvl ptCount="11" formatCode="General">
          <cx:pt idx="0">24.5</cx:pt>
          <cx:pt idx="1">13.6</cx:pt>
          <cx:pt idx="2">58.100000000000001</cx:pt>
          <cx:pt idx="3">10.699999999999999</cx:pt>
          <cx:pt idx="4">14.300000000000001</cx:pt>
          <cx:pt idx="5">21.699999999999999</cx:pt>
          <cx:pt idx="6">6.7999999999999998</cx:pt>
          <cx:pt idx="7">6</cx:pt>
          <cx:pt idx="8">13.300000000000001</cx:pt>
          <cx:pt idx="9">10.699999999999999</cx:pt>
        </cx:lvl>
      </cx:numDim>
    </cx:data>
  </cx:chartData>
  <cx:chart>
    <cx:title pos="t" align="ctr" overlay="0">
      <cx:tx>
        <cx:txData>
          <cx:v>Modern Slavery Risk</cx:v>
        </cx:txData>
      </cx:tx>
      <cx:txPr>
        <a:bodyPr spcFirstLastPara="1" vertOverflow="ellipsis" horzOverflow="overflow" wrap="square" lIns="0" tIns="0" rIns="0" bIns="0" anchor="ctr" anchorCtr="1"/>
        <a:lstStyle/>
        <a:p>
          <a:pPr algn="ctr" rtl="0">
            <a:defRPr/>
          </a:pPr>
          <a:r>
            <a:rPr lang="en-US" sz="1862" b="0" i="0" u="none" strike="noStrike" baseline="0" dirty="0">
              <a:solidFill>
                <a:srgbClr val="000000">
                  <a:lumMod val="65000"/>
                  <a:lumOff val="35000"/>
                </a:srgbClr>
              </a:solidFill>
              <a:latin typeface="Arial" panose="020B0604020202020204"/>
            </a:rPr>
            <a:t>Modern Slavery Risk</a:t>
          </a:r>
        </a:p>
      </cx:txPr>
    </cx:title>
    <cx:plotArea>
      <cx:plotAreaRegion>
        <cx:plotSurface>
          <cx:spPr>
            <a:ln>
              <a:solidFill>
                <a:schemeClr val="tx1"/>
              </a:solidFill>
            </a:ln>
          </cx:spPr>
        </cx:plotSurface>
        <cx:series layoutId="regionMap" uniqueId="{D2345BA6-7042-48FC-ACB1-747BC78DF5CA}">
          <cx:tx>
            <cx:txData>
              <cx:f>Sheet1!$B$1</cx:f>
              <cx:v/>
            </cx:txData>
          </cx:tx>
          <cx:spPr>
            <a:solidFill>
              <a:schemeClr val="bg1"/>
            </a:solidFill>
          </cx:spPr>
          <cx:dataPt idx="0">
            <cx:spPr>
              <a:solidFill>
                <a:srgbClr val="92D050"/>
              </a:solidFill>
            </cx:spPr>
          </cx:dataPt>
          <cx:dataPt idx="2">
            <cx:spPr>
              <a:solidFill>
                <a:srgbClr val="FED801">
                  <a:lumMod val="40000"/>
                  <a:lumOff val="60000"/>
                </a:srgbClr>
              </a:solidFill>
            </cx:spPr>
          </cx:dataPt>
          <cx:dataPt idx="3">
            <cx:spPr>
              <a:solidFill>
                <a:srgbClr val="00B0F0"/>
              </a:solidFill>
            </cx:spPr>
          </cx:dataPt>
          <cx:dataPt idx="4">
            <cx:spPr>
              <a:solidFill>
                <a:srgbClr val="00B0F0"/>
              </a:solidFill>
            </cx:spPr>
          </cx:dataPt>
          <cx:dataPt idx="5">
            <cx:spPr>
              <a:solidFill>
                <a:srgbClr val="92D050"/>
              </a:solidFill>
            </cx:spPr>
          </cx:dataPt>
          <cx:dataPt idx="6">
            <cx:spPr>
              <a:solidFill>
                <a:srgbClr val="00B0F0"/>
              </a:solidFill>
            </cx:spPr>
          </cx:dataPt>
          <cx:dataPt idx="8">
            <cx:spPr>
              <a:solidFill>
                <a:srgbClr val="00B0F0"/>
              </a:solidFill>
            </cx:spPr>
          </cx:dataPt>
          <cx:dataPt idx="9">
            <cx:spPr>
              <a:solidFill>
                <a:srgbClr val="00B0F0"/>
              </a:solidFill>
            </cx:spPr>
          </cx:dataPt>
          <cx:dataId val="0"/>
          <cx:layoutPr>
            <cx:geography cultureLanguage="en-US" cultureRegion="US" attribution="Powered by Bing">
              <cx:geoCache provider="{E9337A44-BEBE-4D9F-B70C-5C5E7DAFC167}">
                <cx:binary>xHxXc9zGtu5fcfn5Qu4cdm2fqt3AJCYxSrJeUBRFITZy/vV3QbJkDmYOxz7eVaYfbA+IWb1y+pr/
fhr+9ZQ+P1Y/DTbN6n89Db/+HDZN8a9ffqmfwmf7WL+x0VOV1/mX5s1Tbn/Jv3yJnp5/+Vw99lEW
/EIQZr88hY9V8zz8/D//hm8LnvOL/OmxifLspn2uxtvnuk2b+pVnRx/99JS3WTO/HsA3/frzQxY1
z59/umsem+f655+esyZqxvuxeP71573f/PmnX5bfd0D7pxSO17Sf4V2q33BEuURc/PxTmmfB7587
Wr9BWFHCFdJff+h3olePFl780+f5eprHz5+r57r+6fd/H7y+x8LB06jO3W/ScPP50A93X7n8ZV/a
//PvxQfA9+KTFwpZCunUo6U+rp6b8LlKH7PP/0VtcPKGMC4owXJPG/yNIEJjJTX69sP2lfEnD3Nc
FXsvLxSx92yphquLf14Nd33UTN/08F0kf98pmHijECZUI/xN3GD7L3xDvSEUacHF708R+U76m2v8
yTMd18beywtt7D1basPd/vPauHweoqf8uzT+viIIfaMp5WD59FsQUnuKcDAiEL60mP/5TvWbDk6f
5Lj4v7+3kPz3j5dCv/zwzwt91zym43fu/77MGX3DCeccKfbN+PGezDF5gwU8wJJ9U4n+Tvqb4E+e
5rjcf39tIfbfP11KfXf/z0vdfcwePz9+5/3vi12AJUtGMMbkmNgdLd4IJDVGX6UPv7LIx6fPc1zw
399bSP77x0vRu//550X/n7Zuqsc0+i9K3yH8jSQKIyogtb6I9ZiyNwzygFKz0cMPeMO32uubuf+p
sxyX/ItXF8J/8WQp//88/PPy/730O4f693Nuv8vj77sAn6O9RFJAOfr1B/LqC1U44CEY8vKPtLvU
xZ8/13GFLN9faGX5eKmajfnnVbOuHrOn5/+eSqASEoQpxNnv0X6/LiVvGFdUMoR/zwWLZHD6OMc1
8f29hQa+f7yU/Pr2n5f85rmyj9l/MQ9z/AZprJUUvzdg+6LH6A1VCP5R5Gge/hPnOS77Hy8uhP/j
86X0vdV/Q/r/e6f2o331HpvH1de+90Wz9vrTryxCR7549bX2+Vt0333+9WdoAL5y9q3NnL9iL/Tf
P2bTY/ZHFvrxyvNj3fz6M0NvGONUQdNGNfwHhmjWP89PiH5DieKgW0j3QmgNT7K8asJff3bQG9Am
h884uJ2E9+a+vM7brw8xfiMFJkxzRgiFNlH9GDlc5+kY5NkPafz+/z9lrb3Oo6yp4UASLKj49nvz
WbkQHDOorgmSmAmiMZQUxdPjLcR1+HX8/7JBBLwXdWlUXk3xzilTka6Lgpf1trN9xd4LGTXcnWzR
MpM1Qjce63L5zpFj23i6lsG40ilnw+cpGNJqHVRDNpxbNLTOe2aRdlahLqPe88epie50J23x0S+T
oNjqIZ/E9Vh1U8VMV7LGX2e69PkXf+qazi05skVtRFJJdq79Sn6apHbyC5TJUpmwDaKyMo6emvEq
H4eKBYYKlZEViMgOV2VX+aOxIcu0qaj12fvM0WR0RY+bYtNWVfOeC17cF0UUirMkyUi+zkIWXaWS
JHaXZg0KXI5p/ODwaTyr+zFPPcdXqd2wug4LM+CqQ0YFyL8rqZ9X2yYN6vccN37ris6nXlkluHRF
MThqjUPcTCaKBryTJR+NP4b9xqa2ehdbS28VH/u7OLf+b4NK03RT4Sh2HVTxmzCrWt9lWFlroqDM
0ZqKYKjM5PRtZ5ohLc4sj7PHtmTss6PS4EaGKmxN3OV9YRoZNOtUhGNoSDtkruW0D8zYDHYj7WRd
LJzASzKVezTI1DntploZFJbpLu+D8bzOauExn1X3QTHh9cgmPZgW6+gRpbi+ZUjF5V2u6+ZTWWZJ
Zyah8tgMeUY8kQ/Duz6Mw6uodKYny2V7EfVVsUVjX1qvr3TXGJXW6UeuhWPdIfMRXsugpYnbVk57
LRPHMpNWVVe4HVGMuVEm2KfU1+iKZrzwzTBmQ2iiyo/eligqvvRSZ4XRIUGVYf1QpGaUfT2aoY47
a3SQjNcUjexs6OMkdzMxyA+qEPHjWGrnbdXL8ANN0tAap5TUropi6M8wsHkthzBo3c5B3RnrwUVM
R6Jsl4mmOG/LPgndNLVD4JV5n137XZy55RRPq7jVeJ3JsNsWHZ46E4pB35bhGO8yW4w7mWP0QVpU
bCxuwx1CffAbnwR2fVXTtdMXatN2U3glHNmfFfmkNxPXMjWOo9szPPZ+aaI4yJ7GNOi7TWNF9oGS
FkXGqZSQpk5VNHods07vhv6kxFmhWqcwdVlVF7YcogdNK7oigrVrmg7dR4WdznGrJCLhRpMg+NTG
Q9G4pI0yaZwuqbfMUeHZ5Pv5YBTDxbruhiC6JJb22M2clnKv7X0a7qQeyvdETqzaTFPcUhP1Yf4Z
4a5OvSi0g1rTrgvuIiodbPgUgduYamiy9KxCgVOfSRXyweAm0YU71k6vV7TPg8gMNkn1u5HVbXCP
cJaNa1IFQ3kmfRtMb+OhHnqvHyJ/MFOZJtqNbOjfsrxQ9GKiapC/ddFE0HbsolKuxzhA0SoiYoi9
aMp06+Jel70JyzipN2mW+GIFCkUDNqPK8tijfsq0V418vHUYI5NbBT2v7yMyhmKT1m1SXCkZqMpo
3xJ1HY6lE3lBrNrZoNKUKGsqHIjPqsdO8SizSedeZ6epW9fYDhR+KUpLYZoej4VBWRSmpoMJIfcU
RUFguEhRsNO1lWQ9tiXnJqqbJvRkmeSJxyNGnFU3WK3ue1LhnY5QqL2yqXq9wShsZLNNY0UbctX4
sqj4xo5dgIRxGI7kqi8ZDyACjGm0bqcoa9cRanvHJGoIpecXqT+4OK3k9I50FQ5HA7FV2bUTDcyJ
N6rNOekGiNNZJ8ePfgbhOltVXZOIZOv3WTcl74Ykria3LSBsGJs2HWlNJSoKh1+rLO7U9UimHD8Q
XGdi3RVN/ClsJiojk3HRR3fCxxnddBGLtNemqWg/l52SZBckXd7+loWqLR7RmDvqTsrJ8p2MBz/z
/L7D5bpzhilccyePR68p+rg3perYlmOiK0/YnjeVUQ6unE3aRsWwhUKXZbc4TILBSKtL0yBVylUQ
RG1y2/YlLi6rhmn1Do917htFRa/covRTtOPZGJZn4EOR44mpZI47hpOfGhj0ki+q1dlknKAZIzeq
A04hDgQyNpCXc/sw9lFZr8ZcFO1Z5mekvBfTVOTryYnjyDDUOeNDNxZtv64057XX6cqvTTzRJHqr
4yrQEBNjgQxWfY24wXGJqk2QIRR1hldtG3vppEdtus7SelvSaUgSF6ZuE3rwhR/Eu8p2Mj3HvtPJ
3GCmJ0hSjJdVkJms5hZcoyGV+q0OmcbnqEFhsFJV0KYPedcM+JyUwRjGxhZS2G1j4wrfqBjJZiN6
HU/vh6pNHWWijqr0WomIkMIrJ7/noTukUQY+0oZp3pcmZjYEy1PDELXS2DpRDYRuCDXdhwECcOh4
RcNUdpUFlgsvCfGkXOSk5WQwRCa0Iz3uVlHPY+bmqtbMQFmUt54oy3hyu7jAzRlCrVAGIhaiN1mX
TNzNRTwVO0tYkN23cZblbqptq6/yolH1JprCSKxn8dmH1vo2v29LS4d1WRfBlUXIjy/GbppV2dkO
MnNciCGKTT36/LyaKh15TNbtaHopVf0c991oV3rKU3uRKjwNT1Am5O3GrxoIQn6MSutSFrPIbZ0Q
jyvlJCE39ZQPiQkTXqHWqC6S6ixLQ5p7Le003UH86JtnR+a0J25Z9Y+2JV4KSYSWLsqonTa+Q7PU
iymW45mI68E/G4lQetsIp5LbJI21XJPOsmZFaRvyj5UgUO01RZ05F8oOLNhqMGUQHg4IvcqiMhNu
15Z+Y6ZcjhAqdJ/O1h3w8LEAT0Efo8lXZPAqa+cUTHVUG27bQdwkdeCkYDx5m5xF09DfWBvGqSew
T5JtHmqKwTnTJDNE9dqB2s2XdBtliR7dSjE7rpKmscOq1A3Ud0kXpdK0bd2VHo7Bajyb91a7Ooa4
79I00OOubkadb4cy9581GdrOfVHvH6mgvxbIewU07M0U00xwNDfIBIZDLwvots6bOmzj1KS7YkdW
xbrbysveoy4yZOt48Sl60BjsF+wLevPzFwV7lY+ByouuMHFSSk+3eIdEceu3ybpJHFMItskz/WF0
7H1fitKI2EKtkNn1CbYP+gaJOZHzD4G+Ri77hgr5Qx10SWqqD+E1eazupvNwXcYe3nSraZV7zWUe
mvGT3olvreO3BuuIwPkB/xgIwhJMQU9FIE7v89/rKFBRAWnSDg4tIKS1Y2vaIh3LVa5klJnXGYVW
ayFuzKELoxLDSIrA4GmfXDoMrM/bqTYZZist+bZtR1fiD2oku9cpwR7jVUoLxRZQB4s+AMVOCaUG
cg0zZZ0I45d6XSQNATufClMKvXmd7oEmodMU0G9CF4ignaSLDrBxChSKGHIyY6AyTsQalYWrWt9z
6va5a/ub1+nBMHWfz6/0NDScSkqYdC/odYWooC3ErSkiGq18HjVrnAT5CTM5lCaCJA7DXAWrI+Bs
NqMXbpLjQBbSAdNgRS/Pe1izbwOuuRemTK5lKH2TICvdHiF5Qp74gEFwjZcms2CwjoHx2hmg/1pP
a7IqN9Ez2rUeW9t14ClX7toTNnqK4Pz8Ba+08mkUaiAYO8NVLeRZyONPryvtwEgWPC3E6eQoHp26
r01N6HrKuDfpZN2mpcl6aaYwPRHlDrW3L8LZK19wVAxFGPoMOArD+hH3k5fFWbkFd/jg98Gu7Ni7
oqifXmcRHyPKEWxfYPNFwB8WessaW8Rx2NSmPRObYhedZ+twHTygnfMxuOhWlSEmu4wfyvPh+nXK
x/T3kvBCf1wR1VDoPk2XMJMQaJy/bd3/15h5nAAMkiBmC1jpLYKYXyJKB7+qTeUnBqbrRqlTcXIe
Ze27NVgIpMAfNBbhq8lH0UYSaDT1yl7RbeiNvWFmcLMr/GjX7fZ1meEjgVkICSt4xqXiis8W+8JE
qiihYdvyxLCPMTH+xq78677x8JWjV+G7fNe40Zpn7pS5iTzhb0cMZY/0/PwF6VFHY1ZnMJwKOERr
v9oqGcOYqQgI1M78bRvkaxLWJzLukbwnJGxcOSIQOw8CWhGOaKIj1BnR+JtEj75q3aY/wdgROxES
RspCYEoVXib1IGlY36AuMQQmeRXNTM4j73W9HVEbrDjBDBFs1A7rBlv1FqI9dBnOJNwBBoPQhG+n
ut+QNjjBzRGJ7ZFauNUQ4SRuE6icgeJjlYszAes/qIWgXXidp+OEFAAQlORQmCzcS8PwkQoJPXuk
oPRHgYi3U9PfhLZxTtQIX6vJ/WoTTID8QYrsm57f5x1DcZoYftdFJu3ccfCS6mrUbpuv9Ht7yVfq
rb0Pak9nd8SuLYRQboaH6E6tXmf6mANKBg2u/ApXghJi/yjTLI6ybRMTWA99qWBE44l39cZxn9Le
k5VJwT/c7rI3/onkcCQXSU5gXK2wgJXsjJN66X6942SNmsbERLKG6dSUJS6MJh+dPL3FTdaucD2+
fZ3XIw6/R3Hp8LTzk4CLwrRRB2MdEGzoQnu1FVl7NnWjp5Xdvk7xiCfuUVwIVwdVWU8VCDfkzpr0
UpmpFvkJXzxBhKB9QTpRjCqds8TgrrvORbKBWcCJzHPMNbgUjMHgBLYayzKsjfIBhikF6GraduFk
kjFz+zE64YBHGZk39ECJU/p1yfEiIIuwLkfiw+C3SG4j+WBp+n8iQAVsXLCeg/C+pIaedI7QU2Vg
pGssfRLsVMVzrGqUXP9BYlHyNLEfOLqBfDas/Y1q1vVD9NAYfCbW7Jx8CgIvXMn/i/5fkFw4Us7a
XPMKwxpl/NJOd3V8wm3Icb38wdPCb5paB5nTERjIb5odf2/PurtopVf9k7+btvRq2OYf7aaD0GWS
68DNzmDWxzbMd/uTXfNsysu4CeFCz+pT89ZrX4EFTASEP4J0i5asLcPXXSsvcz8+y9r8Dgf2vZLJ
phDReRrl+ISYj/nAS9oLzU4D7mIUQK3MFY48VMvPdZPelb34yxUCwIYUk2ieRSioi/Z5LHXYcpr2
iSlhK8Gy6SLWEPrz7kRoOjLx2Kez4EfHY2OhUa1M23njFewKL2gUbHRSGzpKGIBpV6HzoV33Ywnz
m8A9fz00zl+/r8qZvMIMASwBELGLMp3UsAIYBRQpUV1fTryDcY+fl16VosGDzVDyf5LqH+RmG38Z
WwotgiLtK+MnW9u8LYPHBoqwv8fSQnMwjByV09dQm49JuWqwhRVhnSdijadcRQa2pc2pJHromvPK
V2hCIYUrsiyfkyrMGicdwffT7sa35caHAul1rmbvXipKQn/PNYCqhCALrijLs4kXQWGSnq46DOUk
QdmwG5r8k19Na8jh9GrE44kS6dDbYCiEFMwvEezIwU729YXQJMamg8wpfVhTBY2KvU5Fb0MSnvCD
wzIEFjAEaQZVLBN0Wf8EvIwkTPjBDbIveQPrZ+dt2k9uk7xv0IfXJXnE5IEU5FApFDj4jEl4aYN4
bIcmnUlFvV1l0zsFlb+eMpPqE+n6SBc3M/WDEluUBFE/sKQQQKny28Gjor1kDtTnUeopX3sJj266
PLgkkvqmjeV5kAR3VTM9vs7ukVwIkCIikaYMUEcwwtnnN2H9hMYYJWY8q3aZl3wctv5F/O7bBIUa
35pTqfDQaoAihEwF0ApY6y+nik2dlsx3wANb7SCP0/BGqDEzUFmwE76OT5CiCxHrlrcAJGgLw426
YdbLPPuxO9erzh1WSWymR7YNvFMjokML2uOPLryCNj4llW4SozR3K+jqaP8xEKuQohNecZSQBGCL
nGM0X5pqAoukMJhgloHjEYA8zWXVgzzrZEUce8LTCTkIMDPy7AetpbHmg+g56YEWuxGhy9f1Jbos
n8mw6ZlxXGbGD3oTb9l2PIe1PfJd60W9KTanbOdIQoQNAIKIA1M/8E89B8IXKYLFgS5DFaWmXvmh
K9flBrZrj/oS0Bqr4jLw2O3r/jF/335g3ae3CAeWjbCemeZRANoMBTKCXpZ4m8wDpLk/ycsTJnvM
Yv/gDzrcff5gy6y7zoeMG46BqdvLlH7ww/vXecKHFRowhQU0t1IyDKF7n4jjs6hnOXgg2QRbvk02
w5mziU3k8RNmc8xCXxJaBJfIKQNJWiBEk9saqiPU3Ivus0zJiTb1mNTmiRhsRwACRtF8jhdW0UBx
nWIcFzDn7ldlelXjbFUOX14X2zEi4GYzFh+2IdBn7RPBOoxHGIJBZtDWbcuLWNUuKZMTrNAjMtOE
wIILKmeovsSiU/A72Yylaq3BM5jhMh8LDHXJqDs/34FAG99rLfUJDFc6AOEAeqBvQLx5DC/kVQGw
C1qMwzZMou5d3WrpvEPNyIdzUvUEraBGlNXKGQAWbJpQOsQrh1wNJpdiHNYjipruLQrVULvQn42B
O9TYSVyJ4hJfdV1awZKtcmxgMGnb5yHTTnAVj1PipqWTinXYNkO5hQskanJ5DotqQ3ERoa0Py9ni
8nVtHJYEgKRTGgB9GMyYkYWYhiEGwpZnpowzvG2Tmni1QAAf04GODHIsfyx8Wt+9TvWYcjij4DkY
TADWVPs20DQy7ocQvN+ZADg1qPNJt6saaXdKxInoflg1wo7kBalFpLMBqwEPkdemaAAxWH6kw8Pr
vByxZy0QbBbnZduMxt/nxZnAtAS2tZGjfV9X4TqeQjcrk5vXyRzpTDnsahmgL4lS4KXzOV44J3gU
idoGqsTKS67UaDpPe9QEV4PHXK1M+jn1gpXw8ouAuYyteg8/5l4QmmR9ao52KFK4VQA5jBNKvq6s
9k+SWBXD9lLlJrNom03R2hlPMHuMglIIgQPjGT2/SBfQEOeOxAOAbqpuXXHIjepUhiBz07WfkmCg
i6XCsA+GCfLSBse+aGMewbqtXgVb6gEEMa02ibhu+AbGZjR27WD83/Sq9OTNeJGuwlXAdkG1QdVg
UrU6FeOPsDxfzJtvc2hYzasFy4XTSF0EM5ZqLDzdtG4gTsw2jlAgBENs10rMO8ZZIC8MCDbFcYsc
KFFliwG+Irw6Viei7nzIhUwJFBWwVgEQMdjqwhd8P05H5sAYVVjI7gQQSTgqizMn5WfcASQTFmW6
afzuPOvzzev+cYw7gCYr2AXAaggtWzfS9ynPpMwArpW/m3B/TYI6PMHecRoCzEXDHpguJVjyLqB+
CV1h4BT3gHu87Qg6YflH2hlBgQMYCipo0chypVfxKS91gAH5uBpX8VPyUXnS7Va+mS4RMvEJqR3W
ZUCNw5zzK0G5LGGqYpCCTgDV9QdCXZhSR64YyUWVxGcCQbsGfbwwmRL5X67PYHkP/EF/iAGNsRx/
AhIw6RBgoI0ffkDonARXTXai5Dxii0ACFAXDAgGz3GW8bIOsbMoQIFrBO17eNelbRXrT69SUTuUm
g2Pimp8wkDlvLeyfctioCAB6QERZGkjkV2HeiXlEEX+sg9LI7kuKoCdTt21/oow6TKHQwEPq1PNG
8XAawqteqKoBGqxXdtUkcXmbV2m5ITBU2iS6ptZ73cGOmcpLgotEmgGwI+17kGeJL7nwV804rKbw
rT9iE7JwqypxQpiHHEpYt0FhrcFGwREWRULF81xCnQD4MZhjMfKhbt5WunZDpzhB6DCDSwruBiBB
uE4AWW0RtZxaa6h+Wph2snLH4gbgwxFAsfwTAjyMHkBmXoZiDlORg/kVGQCr3HcQPRIen7FYXHCZ
XP1VHc2rNgkTYyirDm1elixDNQX7o4l/LgXglGXlBuVlUwBUryebvDwxMDvCE1TYmoC1Q0yEOx77
OaUJAwRwcBBd0b6nw+1EToHVjhgBWAHmMDglUA6whW66MZYoGUVmRlaOmzDB9R0AyBIvDlL0Pp8a
fMIWDj0Y8GFQXygobjTcW11EjS4JqmkYYNRRZW+n5Dcr1I6wZxp+wRFfv66sA7P72v3MOAAKA6wD
e8gEDL1xDeipqHquumtFv9iOnIizeJbPXkQCInDvBsGWCQaMcPl/X0FxlOTE92Fh5kS1pQaKFwRo
LZKdi5o6gLfv9A3tO8eUUJO4Q0zwaugrWH8UgKQ+UX8c4RfuAcGOkEHmhFvDC9E6mg0ogX7ZWPIb
zwHayz/Qajihv8NZlSawUoPrFVCFQC21LOuazJaA+oEqh6du/dhd03PnCpyArwAp6trf8EN8054n
719X5YGVzkShUIVxAAD9ACywL2WHJ36lW9gZ9qwoTe074BGhHcVNT8PwEsHK+QSbxwgqgRngSOZh
taT7BFUimxxXOexBw3w38vqCBoAeaZ2VbMcTLn5Uogo6D4jBX8v+xSxFhxzAwrKtjH0nYGB0I98H
NxHswIL75h1eJV7KvX57cv01c3BguBICi6Jsxt0tOMRTOtaRgImR/xEW9cG23thN9j7bNqt6F3yI
1qcqoSPWOcMlf9CbI92L6nhI8r4LoX6FzeJ7EUYeXOZxOz88kQNOUVkYis4AwC4nWQMIdK6GL6e0
mUfUJ6zjICrPTg9eAJ4GeMKDoBnKZKRZD61iWPEdifFkRpyLU6GFHNXQH1Tm5y8k1iUwfSk6kFjv
9ivmQmZeV+fFqtyRbbDO/+oKbcHSwhyKevKtSmBgWbZqw7wuumuKixhuDrzuyIczvZkOLJgR1B0I
ViULpjQHhHBkAVFHYaMQlLAjSW9qBDcr9G2vLv0hcOGeiuOcggMclv0Lugv+dIl4kU6ARQtbt9gV
69CzrgONpuFnxANY2O4En/P3HbjXCz4X5p5MTpuoFugVjK2FgmGzvWxZZ0bHQ+hGACgGPw90WvkN
3Xa+3kXsxAkOyklgGAIYdPjQrhEYQe1bj7A0H2ucFoYRuBaYoLeOkBsYN7k491O3qd9F2YfXeT7m
FS8o6kUcoxMbZR2DCUl/Z7k2oz21Nj+cKewzpRfZtsQ2RH5PE9N4/k2gXMVNQQxzk1XuOi4C6F1g
mFd7MGZ/N91Mrm/Ge7tOn09GzyP54aV0l2bc9AltqwF8k8FoGqhfFvf6PF7r1eCGt45yAzdeBV5H
T7jPKbILK554lE054EJNmWlXAMY2YLcwoDVNZ93XlXkskL5U5sJ+2zFMgzyFugbFvWvV+6no1wlc
SHmdynGTgdQOAy+JDuaUbGgsKivgR2TFLsTM6KE6QeJoeoXtr4A7zWjGmS8iDm4U7zlcZDFpbqYn
wMZNpjyLbqLLVhvBVuV1ChuZdDPd/WXWYNP9B1m6739pUo6q1BFg2mO4fAug/Qn/9ZANE9EZXQsr
UbgwvlBRpv2ukAq2CU7AL5McsupDq24dHp+IJEdMYY/OIqdmtlNhjgEeDO2wW/nFec0SuPfz8Lq8
jpg23BsREooRBjCEZWMwRTiT2HFyU06Fp+QVXAbdTkXkjuPT64SOsUM5gaE1XEcGWovASOPRh2yQ
tTCmCNy6oRsVP8RZtHqdyuHCGkpWCpBxuEEBQ3ipZn5fZO+gGlRRdEkLoarzytvqLvQSt/4wAGg8
XvWfss1f3ufOBAEHDLBxQFgABHqfoDOODdyJAr5oi+9DnprJyi1R/iq0n07wdtDEASn4o0QzMHhe
cOqFCBlcRE8z6BsNxkbUAE8jbugq4UarYcu8YIfPWLAJ3MI9vbU+3KwCbQ5cSpjdAehZLqx+gPuz
KsBzlik9tvE3xdpeomt0B7MuZyOgMsLXr3N7JEbtEVyYfwd3sDncHIXlfPIg6cem/8uzugVHC0tB
IOGgzCCXiOpLpfBGwUVhuPPsvc7GMbPnGEbg8Icdvg4G981Dwf3YTBNY90dBfC7j6YFxvWY9PxH2
jusHxv6AFYcWHy37ipyW8NceHKjAGw+5k5d66dvuHOC4pr7oNsGdc/86W8dMkb8gtzAHzBP4g5wz
dMLGwnRQNwKgbpUG8Jcahre1Kk9s844UVTC8gF6fweSMQre9L8SQNYVAdVyZ3k+9ahKrIrGXUXFf
l2/jGJkMnYq9h5BqMA5AZFFAx8/XCfX/J+3KttzGseQPNXu4gcs5c+aBIClKyt252S88dqaT+wru
Xz+BdPVYgtRiuacfqqvKLt8ECFzcJSKucKtDWR2y0YTF8Dp9zLfZc7tlm4pmFKxrcj94cTBt5EBb
cflndhUXG4B/G9V+nuofrxPsqSjPwxJw7TJx4hScb1Tt0hJsFxBwpvjl8jfk4iVisAxzn1VWXl8T
q1yKUuozy3KgF9IkzW9MPTVnt0/tJUitwbyqS3A1b9VFTWY/NKb6qgtzrnzQ2+11oYJhum+lMbwC
8dr4Ws+D/SWO1ArYDy0prruisi23G5TKB96/RS21KspvC8S97llI5hY1+SSMbpZqUAow+8NkxL+x
8mozj4UWdHpZj1SLWAE9BI1NqJLFKpo7NZNVT1+k7sWKWtOA6EkPfqpBouxejQ0UUO2malHvJJFZ
0LbJ5DcwrwFICUEIMZx8SkEgt+Zo0cFgtWByzLtqwttaTtARSFP20BlGeF1isakrGUm2V/ohT9Gm
NqsKbI9CrZw5ZcXg9HK3rD0kZz8+kjPUkvDlP0VHD18ulTRSmuvAdkCxxanSbjNot0VvgRWtoRm/
8hqf8a743oDKoUuIjqeI6wr1WIvCGadqMEfa4R7rdhtcPl78NRJSMVQbFYB8Qf8zwBQ9PsxpXKht
NmLL8KX8GYzgPOmDgijPgz77gH446Prez/O8Equf8RUwCwUdBUdbt8SbC7xJ2sZWBnwV2p0t9s+Q
Zr/uJ8gNtF5eqrsiXmsPnvHxAPlCzgMNOg1lHSHmzMokH2oN0I900OicgIeBZ0tWVp7/c5+Mt0VM
dGEQtIvFuHFsNXsg4La0ai2/t1oyydtuUgt9pdi+Zkd4F0kVRY2so9jeDA+F+lPS1tzOmXNhcGk/
6xNBKTrzLiUdIikzg/bOONPBTsudBZEcT83GZeWUnzuCh6aEHGRgk6HWJQpG6TYJ4FaC0Td8NVir
sZ27uYdmhO8/QdgGCiv8+wOKo5WGp8YFrfO9KhHHNpl7+V6dC3FBtvm9gfwDHoS4pCVKvRRY1TKA
8bIUpUaZ1u27nsAxqdVLq7fvmZpCHmSxKq8sNceAXsWQdYunVEkEIEzpX/6Rzh0ZA5kkXhNe9xcx
m8SaC00xUEpdbOao6kdlFiu3esWCCNWMpXmSSx0WYuu9Kb+ycI01ee4Oo9SNMj7q3Wjy8298sKlG
JccJcFLMCZfAth8NG7e4Wwlp12xw13VgQ4L8kG1y4qCKx0OPv0DvhlbZ4+VvcfYwoieCVhzE6NBB
PTZSxktuajO4B5ZdFJTMueSMGqQ0pFjbl31kbax6ebhs8tzHMRFzIiPhCmpi17uJE5bHKYQl7JG4
ZgkInLnGIPykkomvyaENYe8aRW0Gg7XwqwPLQLAzoGTiQGKHha7OWiLReGFLem+FUWY/mlKWVo9d
Y1cpAgp1ZugmR/NTZyWVvammSHkHsroyvc6q9HLXavqYemTRVoGHJ1cVQDkdXCLOUQWX82RnIEI2
RVmvFp9RefNQuultLjvadefpfrvJrwEBXsPAikGdaFLYqK5iitlaULupkt43mBHIXPGsb+JnKyOr
n+X8p0dSSixQylDqOT5tyTJCqAbKQiiWx4/q6HYIk1ER3FZXbUOlDaHrMK1zt8jkXT8TS+XCE8cm
Gzz8UTMxoEbnl9Bmbh6H3pLOf+zSNEUGiBhoB3BJ0do7thISSdOnAQESZJLyD4SP4UvMsumPbw6s
2Do8Jk9vTjQtIMoEpS0Z29dr9n1Th1CDq+4vX86TVMZEZx5iLZBxResX8ZDg2cq2MeQe4jOomWp+
8d12Ylrtoh0U5JJHZNcU8ljl38Bin57DY7PCOUz6cS4YwdFvDNMz2zHQUTLuInVX29nr5SWKh1Bc
ofCt2Cx3NUjohVMBU9riFbTstf7riglLOOdVB/9RmkDRRlG+eHHVa+5osWTlW53uGbTj4EjxAiFs
RjHp+NBNgEMvSLcqBJBW6BM9jaFhZ8SOmYZdMNjzWmH/dFXIpiHQhTYknu4TwRGmWvUEIGHhDCH5
os9ZArq5XLqXv87povCnc8Ay6oxgionR8WTPeTVbgDokxTR8h6LKFDlLolNr0UHbT6MVc6J74E7h
0Bxf88Eji7YyqI4lAfQrnm/VtOudwjB/EMi8XV6W+M6KdoRv1QxRlU4jkudZlt0qb91wKLZEDdH1
KXUX6nwr9tbWxbf5YF0Ewme60kgl+GhI2ONXHRntGK/UtvnmHL6yvxYFTQO0rvBXEZYyj7JeyWEE
+oIM8NzQyT2N4z4JLm/dmhUhLK+brJZ0LQMhfmx8pKJvoVV/vWzijNfDMVDBvsRwiE8CzPF2haTo
UhDDIWjWAlKcBPVtsQmvhj0oGTYl91CZ21mRozL6p8nA56OE7AwdQICZQYo/NmwuSVQZHeB48Ygq
baJ5BmoHY/p1Hl/abK0xdeZQYEIJL3WD66KcCKVEWt4vNtRGnVaPIczYUCt7Su12Jfg+6eVgTcDZ
AMBraqjAwTkdr6kG9IpBdoC3xCd3vGGNM5QORKZcdlWhjwOshO7I+zU89knTmpvlQg4cSonqulif
GlQzkRTQgPFySa8oOG86p3eX525jbi+flnPbeGBIjGKUPjQqXY5QiZLtd7ueCMS68itoN65pIZ3d
SZTQuXI6nx4jwmBJN9qkHGbewNR8chVi1M5T/QLitYt8+y57TQEBo8rK8j7lA4RrraPCxzmYKA8r
IuRwsPN5yCy8XrwpMmzb2wqok9Qnfubx9oj8BVW9Dfpx+GliZ9w3K/f9zAuAKBiUEE5YAbxHfDyz
bB7RaKqd0A4f1DkNFH3cJV1506TGygt67ksemhJOqtrNaREP6Ehni+pqDMLHXyVzjTjIQ5eT7TxY
j+C/Or1RUpBeUTyzjTvLkoKxVTYsD/2RNT4w5F+W0VgpypzU9/ldOMwkhBjHSiYTarkIp1p3Biql
34BMGxAPMDeaOtLWfL98I85+MsBwARYE9vxEVC5RO0JKHr1ZXefOC/F1LXwaIy1oyzWE+9ndRIcY
q+PECLHoreeqBJ1fjgyvU8eY3N7eDeqEV1uChPXOZmt9H41/HvHzWUhZNAX9SPOEhaEPUYhTCm8m
76TX4jsq1jTykqfyi+3Z17ZXbfpraxs/58/aLnRUB96N1m78qDmg3bqoZz/FP1VoJnuXd1zhX1D4
sQA6Mnj/BjppJ41EyCdLY2to+JodTa/s+KnM/dkzaLMx3G7ZKjVtct5+GF/114jKzrqi4WfqdPIj
EKCENNC2OTLu2M8rc6RJAMynjqk9NCmkim/Ve37amo3lljNNzG0hgVPmSD91NNjRC8zdyePyTmtJ
7JlrDLQvB0djH8BdFTyGwWYyNho+UVff2/Vrq9X+2FUrbumcESi3Y8vBHwFlVCjbhYy1SQNBX6cm
oBPFH1KLUv/0ePmzngkTzUMjPBY6CNtkO8mLWAJfr9ZJeWdGxTW613Re8vckLaEG3Y+2e9ni2WXh
vdRQcgMgVWTD1xDqbXoT8mLo0ahuXNiPVd7UvlXMd5cNnYuxQKgErAy4VARaYiYelnKe9jHC0XHX
XqmeEoSPysMU0oFCZd5pafkzfoqvxz+tBcIVwldApRUaMEhoxSypt7WwHVDhcdiE2CCzBtvpbG1l
cfy7CFfhyIgQblcRUq68h0eC4sxmAFPS0aB4vRJYnTOCMh2q+ZhsA3itkJpnEFEHcqvDRWLEgbIA
BSpnxcS5EhRovID8gcavyBgOcnwAKwtFhqFtUsRu4WYZaAlZVPU2fw5vFw9yUQFJnerl8sE4tyxc
XPgxFU1M9CuOTfZVRIqqg0krAju0fo/6L5cNnMAK+RE4sGAK/gFULNB/pChFibt3SLQ4VVfQpRu8
iryBz+EQ7aMLP6K8d0qoIcuLf9n+2QWiyQTdNBvTuUTQTKIoldyGoLKD+AXCd+mV8p9iXT9X+Cmi
BOgAR8wc7+FoKiGqlSP2cIwNr5DMCFoIUb2mMsF9nHDMkTtwWjSmuuFGcWdy4J60qbOg94tqoRQY
uzBzk13stkEZFFtIPCiO/KKkKwfyjEMEhN0ECwxgI5wQ4XCkDJAmS4ZFQ2eqI2nL46TLe32Jn+18
hNC8Za4Avc+EMkiNONia2zPEs9Jmeg7N5baATC30+A3iZEbsxmXkpvPoXj4XZ1wvyiVc5BT/A/JN
+GhQKQffzELrYJTkO7szdvqiXEWasnb81+wI73QxJr2axp8RDPGXxkt2mCPhoRThz27pdeCTuOxl
zVmd3UfOPYc6AChaIoBrNGXNrmcUi+wxvUbOdh8l8006xN8YdK0v7+M5p4XmBcFcFljDLRAOiZL0
k9zoWOBIFx+vJHK/wWHu6C6e6sjOOr7pRMEC9w0vmA3ePsBNp7Ij0JNXB51ImVNeLVdaYN3lP9Ci
1LchYoIA/AOabNlV42d+/qR1rvY+7syr+Onyss+4FdSBIdKFehzq6WKltpHGKISiJUr3ufXVXLIf
VVKsmDizs0g9OTfdhqgkOjZC0CMtmRwWMkK8+b5zo6D0IS4svbbehI3N3PinfaWTlQt4uiyYxFON
q4eA+6Qjv0SFFg+8C1uoOwicO4a5Jvt45j2ACZTRIW1HkHmJgSuUBypjWrCqUnsuUeKRis6r2+rW
bGvXaKXbvgfV00qNxywKd0kLDalKhlL55c93Jh46/imEvU2iMrf1DJKQFURXQFof3UG6Xq7YJtsw
t3iUyUNb7WcX4gz/QcB8bJp/gwM/Lmlq18rGAhcQG9RcbIrD7ERWt7LEs5/yYJ+5YzowI0tzEZUE
4IpWrdxJtxxber68iaeu7Xgh3AsdWFgqklYK6BdOH6UNVhD7VYKkx9TYw2VDZ/KtY0tC8BUbmI9k
SqAIcP3kZ8nJ3epaosomejSvrbvwnXizz2/F0Dj9fvrjyh3nBnBGF4J0XEMxdm7MFEjOATmUXZgN
bfXUYzEkBmskWCvrPPHbgiXhscgaiURph0iCYISG4iYv+ZXeOopv0Dp2op3uNsaChRK6rsdzktKq
SGV1gH3BWzuDMooao4qZjQThE66/g96gr/vyKv7i5MzADCiuyHdMdAVPypOYNKRUVoEXHjKkhlu3
iNr1vLwvYoN5lzfz5PzDEtICtEpQxEMPUjj/IUCWVYcOuzNWpKe5PJYokCwrV+CsETQ3QYSGmAxc
9fEVsIpQqxIJR0NP5z3yr7tRKuSVU3HOBkK+zzcWJRAxvISi3Uxqe0IEa2qOGd1jNM6KhXMf5dCC
cOxASsacnw4uGUMrHAVCODH0yYuUrJhZW4jgczF6CXIP0LdxUAvfFwAJzq268tHPXCAU13/vFf8R
DlxSKAOxWORz6oS1tDFNf2Gho2nPGNPhXj5d57YM0h02VCy4sjQR1lJqA7H7CglLQvaLEZByF67p
4pzbrkMTwlqg1a1GUBtEkUmOp8Gv2TBj/lFYy6sM3ZM4H1eFrwQiNSBkQO7zeNfS0F4wPinlbmdw
dckzLKoiUNXd9Luhefrt6MquGpiDV/9ca8GcVBS5aRS7Dfw/ZGLFMDxXLKlOM7whlt22OHyMzAHq
WpKPspK0szVQ3cAvHIOBtGvswbOf8MC0cOrlPM+KMMVxnNsmUNhIs1Fy+7XK1bkTieiYw3vA3IAs
3/HesrRKEiwedbp6IV96dVQ1sERU6dXM0/CDsPGPs1G+o5DM4JraOuiyQjzOxqlkkd6g8cielPQe
DopePvqnpwV/KoqxFtpIHDHKV3xwxxjGDrFKRtyUsvAuZN9UO4JnHeiwAHyd/3GJDAh5ULUB6+CN
GGA8jq2htK1WFsSa0M2fXGu8DcfYi5f7y0s6/UhcRgjYfxR2sCAxhymrEMMHKySDmMMGFfoA/Es6
ko9oTXTqtKfEGyu/DYndK4whTLIkgyHjHpio9D2mLa9nQve/4xnhlTltM1faxpvL6zsNd2GXy4mi
eGBomJ0pHIqlz0vMHFT/6mVhaF35akL5T48x/A4aitW28VHgcvThLnyoflw2fm5zOSEFs2DQ01I/
07mD8zLZIQ88UOS08zi6JRi6g3F/kqEmTjPF5feYqeaaLvTp1eZN8d8mBe/MkPvmo4aiTx5jMqYG
GaVZTx91VVor2a0ZEnz0KE+6HpoEAEQ2g1dpJT/jvDOdqO5Wuv1nv+DhkvhPcrCLkh1VLOzxBeVd
ErSWY1S0u9K9/DbZdF73vb3JPXPcjvu1UsLJgA8TR+fQsHDdk7YtsrJVfgWG5o9i1z/oEYVQ27yT
aEJlX3WHCvHpFoMYYyg7/fFDCxaTji4Hd2foxAqfUmnCOCcGPmWZh7QpPswFva15xQj/TEelNawR
wiiQHbTxpJ+Ecf1kznaYoaeQSdVzboNThxfr5+VrcBpgH9sQ9hGzdZIq1trcyeo9b//DGdHawGTH
eJ9UmBiXJB6Z2Pv/z6jgPTU7VjICgT0HY5Cu1Vr+NkMozVQwacvAuBEQ8jtL8wqjWPE35/YTLSmk
+XjSEbEKZouiTyCTgppvr+WP9ajETjUD63V5bSfCIvxk6vCm0KBFDxBvw/GVwEDdFI6bW0HlqXzP
uQBAAaFyzEdCCOv9J06FQChfAzmMIwIEHzqOmWrWEUI+k22WrfktLbzPBf01oPnu14H7NWj4rarn
NokwF+dz0PL//eP/XCdvbcWqj+6/+X/2+9//99E/3dY/yy9d+/Nnd/29Fn/n0X+IP/8v+3wM89E/
nEyE/jcznx9+sj7v/s0v/r2B0AR79V+Hf8LRPGg6123P/jV7/XPCMn7/r2HQmv5P0LpQwUTTBcKD
IOv/axi0pv5TRdOMz/g2cQYIJ/f+NQxaI/9E/wQ6bGD7QIoIRfn/GwWNP48L+fAsFwko/pb8ySRo
lXuf346Ds3EtKMmg8W6jzgrfwS/CgVcuQsxKbXOi0l8U1tHLvuu0dDGnF1wpDoHJX5ir0BZT7SKa
ue1T6M0/1h5YoaT2+VNw3wUPyYVGcR2Ofwo0NWM7g6ovHXzNB5w8y1zL1Z3RJXSW0Npb88n/xiBy
axkQPU40PTY4c13kiXUqRaMKY1WDBkBiaFYRZ3ZBF3P/THb9X+v7bU7Y5ajR0qkKmUqlPHaNHvCD
/vngwP118w5HeguY9b9MIIfnqkuouYpJttaOyhJJCjhBG/1+cDGVhea32bXxvjwoGAqMLqnmzUFT
e/N/tLgDy0IagpA05scVe6neK+P7aH27vLRPOoRwRoHlRKkakxYJ2oqC31L7NtWAkOZndHKh+Npu
ZypD+BnSPaiYQ2bkZQpsWmy7GyvIfPDXaZgAZEy2iV/fl3SNgSUgnH5tNfwnLi0gHVzi/vjwANyU
l/W0qJQ4EG1BQc21NqoHKgdNP8o9udE25iYMVAAnMh9jmZP6l5v9t3O9zn5rFf4CASLgePDmxz9A
/lk1mnBdOERuQtOCNnTCAGE61FuO4ABwzZs1t1AeEkyeu/w1+FUUP8ahbeFl5Oq8YzcNKo3IfYF9
JqBRJsqfvYy/tvjQipB0GmM2NJpcaVTfZDe6h8Ehm2oLgL9b0rXju7Yg4XTNo6RE8YzNTPSJLuF0
Nyq5pw/JCqiKX/EL+yYmTmSJlwF9ZJWqQCmEz0r68/J3ETKzky0jQg0EGh6glqIngkMhU07WV/rF
NTsndhO60NmdrotM+uNxMqd2hdsgx2NJLO67Je2ZdIkzDGsgKniMM5sHKjZqEJ8ZrtjHldsE6Mw6
VamRNwqFWl77Ze6qdFcoqQ0eWmREu2pRoLhGrJ+RrXl8kIDbaQlE0iXToFVuv0HNMd2EZIycKET0
Mtv6PoYKLyVIad+ZCVX8Sk2BnB1ysDhbyfRlVsqBhNnfLoOCCShNxuSoBgg/yhAum7rQbVyBhFFL
MoudLJmvYT96idIjmgPt18/lQYWiX4MnJWEzNeA17vIpwex6/P4N2o2Ygowih1tmvelPRNYoJghv
B0XPt9MIz9aByfx1Su3QnzCGGLNHF4zFTcI00KZh3teLJgWR3lrPoWn80FixmQvz3dLafY6RzuhM
NdDJ0bJtnxY3LM/Jfd6CXsIFbaCs1lQ7TJBfNk2j4YVvkg5ITD1y80otaVoOyZWZY5p4qSjuUA8u
1Gc9I0XSFrJwU2bJm2klCcVMadORWezZs9UFVpMrN+jIfY97aZu3to+Z0kFpMF/ukzsMoqdJKmGI
tbJpRimnaAp+YUWu+KSoKW5FgN1/mSNAU9hYuJEuj9+XuQ33Ydd6bGDbAbO4IRccPi9Eh7SLuo/n
4YbYoeb9Q5eQUta9rdCmYe8YUfNBMEuZlUrmsKHZ/mNESDbGZqRSqFl4czkFUjQ89PJoU0TJV4mW
Ji5jFSja8RNbdIsmJLqqoU8HGsQ8uJVWvEuY7fePtjZHwDAkheas7IDY1TI3tPTvjYGpVmVVcnme
fk2fh3ueQ5eBqR+A5vHxVgQZLEJH/PpBbKbYIdhHaCDTfBsFxa4LMgAl1ICtZebcM5zYQQETLyym
DAMAcmxnVkoll0zQiTHIAAMVYz8B3pMqNN3PQS+vvB8noRdfFQjMiPJA4YOuouBvDbOyGjWeFDrv
uJfKMLfRt+kMsqyJ++OvyTid28QDc6LfHWd+XRuFbyLAl+iOks3faQvxJ1fcQ4SS2EQo20AqUniw
fp9D2W63HT9/Bg7ioDcfNQ7mZVfPn1jRFodNAgwHdcaTiuzvs0iUGdIDCQrLLT+HRaN+b9I5czN+
Ri/bPLONOIVAQqkc6QfYwvEZkTDqXJNGXaHyTvM5SCHaSpu/cRbFfASn48iOsI/20kxFX8Df8kxg
2YZbu9j28n5ktxw2UPljsORrpKFfwkPHO8qnBXNSEnIqxB1COiBjekndh8mCEeLKS5Pad0sHueHO
fGkT2V96zU8xpdllOXsaJFm+HVKzuydEwryrNNm0y+KDSTXQRJOl26iaO5ql49dsDr/2cl3Tscn8
xGBX8jzsk7Z7USSMC4rsx3qa501Ugt0FfQtoNC72QM0xSTaGinEH0Fhx1UKZvoaYKry34+ZByToP
4knvZoFQ15BnTG5mN50Zhn7Ux9AcMqu9VpfxTg0x3iIvFPU2SrKO1kUzYjaYubzMXM2kRGLvNhFK
61X9s10YtD96jVC5z24GVoXeQMyW1gnAKRUx6le7k50hVa/swX4ajKJ35am1r6uxrfBoFYGsshv0
DUYMjkaDtyjqlwS3ZLOAduDahfXWojKKFDdASQqtvxzhelcDHVFDj2PTynZ/m2RR44+yOb2UlWzf
NHhknHxBPRm9LxCvHxcz2dR5wxWo7fdcWVJPaqbtonFoVdvOGD2h6wFL4vtqBgUmz7X6WlWjx1Cb
N0oHDpvUAz0c1aRbc2Pnwkau+83bpqgPiS2n3w/Lopq3YDy+W/zBUMhkOynekKlvJQd57Yeh1Ji3
g2cGkj1XHX94QrxA84JcDC/S5Uv62Ww6PMfI5nmPAZk0PANOsnBLk1xJq66yCIUOWuP1AfnSXuV3
7VUTZM+az3H8Nu0+sKMfb5En0WzbuPX+E48DbLXsFn5N17CtouMQfyThQkfZ1NVLAu5xx6ZNMaPs
Skq0J0poF2CiM/p1mGFTR2tNqzPR9tFGCI+M2Yy5hX4AoRUQwVW+H8NwxSEKxbvPuPfQhAgbL8LM
HIoQe808iPC6S5DvJ4gR4kiv5lxCCfvUlhDb9+B85KguoRqCYsWN+qG4WpAFyQ5RzMZ6gz7QB9nx
vFdy15gC5wpER8sUgpCGlWmXGyahUL++VmdMN4d2KFWc6L7YpbeGO7/Cs3Gw3G7yeIWoD9rrtR/i
9GsC+Qq+goocAKwwk9/Fg0ConZsoJ3GvU5Pd2+Zjnq+9bkJzgm8w1w7VCNCUvN4mavhnUAYaRrsk
NPym3I00J14S6I3Dx1aC9J3vwjcIH7vQ7HIv31gxbPi0y4WWgT4EpU5sDqZKaMtVi90tEVzX5kMa
36Zj4pfNw2U7p94KGlPgCGJsBUSoMQnzeAf1OoxHNAjgGNironrTUDgyWRHOOmsDZBJUREAuhwzB
sQ01yrUGcCpCF/1jrjQH84rdbs5XdkwAFf76VHCc6N9CeQ8dFeGtboBMDusGn6rf8R7xAy9+8O7j
sJvfGtQIEJQElzfvzFUH3oefCoBkoAJgCT5MT8kyKRN2TwoWnw/6QqlFd9IbFZB2axVfeOa0I8FA
MfSzHgvigbCPeNG7Th50XpucKVdtDjVH/8J1wGrQX0pMUVkr6qyZ5L9+cMFI0dsQqoBJlr+l81PR
rqUY/Gc+fpiwgwdrEm5wZSy1lZNJRwnPKDArBmtCihE3VNvNLi7WH2IUP08JmGSftXOkT+BzHq9I
ryvWqy2qEkpuOdMQO4S1tOlWkSfc/YkL+wTQosKJy2wIHyvXC2siMdFwGusrwHX2Eo2uZh9EOa/e
rH2mk9wJFsBSgk46CNOIVU/4FXkod2ENa/r96CnufF1g5pyK8TtbfR+5qxqQPPE7WdyBOcH3JyQd
mtEKeRWOM7PYpt1zUaN8t3bDBDLY5+f6dO8ckowi2GfJ9eAAMqOGTFOBAjnXwZbvoxt1g8IFYJLF
hm8pH+rHfI5rVa9qvHLN2vk8lwJDCg8SXhpAvYroVIZI1RYLQ4LxmE9u/ZVtrO2EDFj7nq6u9cSb
8AT40JZwNMHnmOolVGVaXvF0ewqYz1/vmq7XNgUmJ5IZwZZw73rC4hrSPTL2tdwWKJKDcWiCANwh
uXD+jnan6Em4wcOahRCpLEytgZRAPWYozbdOqydnitga8OnkHmC0E0JuCAegIwB0uXhcUO9DAb4f
lc+KBaP1bUULql3bm2Ejv6xNRz1Nt4+NCUtqlWFEm4wtdDC3Rv2gIT/SrWfL3nSztbn80ojBsrgu
4cLJ09JbVQZTUD+9xYjeDUNRkzUo4800j+/n1nrQpdfLNsVnW7QpeLA0w4RC/GWhBvuhYtaZzX6s
Dto5cw6P91A482rfpQCzwgjigXILXUXO/rGpHLnmRnX1Gi/AWl1/9ZAIZ38odCvmQk2fPkVCn6h5
4k0+c1N69dNaIHcSQYrbKERYwHiEcc9PiT7DhS0uFx+mXMSzApEWoBefUKLjyoVes8ZRXF2pEHlh
NFWDDea2QfSPFSd1ERDtFqrR6QmZ1upaxUfv11oRjMt87DgC5+PHdYb/7DHfhe8seYO89ka5MRzL
SQPONvjjR0+0JuyspcwZqPaw1rlQnE+CHDQS3bFQR/5bvdrz1/334oTNBJDGsMIF5iQp3iZx8arK
0OMMP4aue4sadXv59p15DfjN+G1OiC1bCOyFZgVzrYv6U4f+XfkSfpk85VkO/sMPB7YzqEf4bqbg
X3Swg8sImmyUaxRaxE19wzUc1EYDHVCo1ewGYdbpw4rl2fgFVIGAnZOF3ZQMJZHCOV1oloC8Nc9f
086Cer/Ry7lTlErjVUaz6Up5cWqNxZiwoz9YpfSjG4BlUhvUlFocQq9qMG1M0TemHG70NtuNYXaf
TeWmxOxDx2Jd7hUsr7Z90ma3ZTlO9/Y4Yrwgyxd0Skwkq5plunrcBrWFscSp8ZJK5V6aGv12yW1o
F1ZserCzbD8ubUXJAILEwJpNUTX4Q+I+UEjdOfWSfoOS2wMjhm8AQKaDKtn1QI02GpymBS1VzOfN
nMGApECs36d6v9VM9FbA0nkoiBbkS3Q9N4OfdWQfq/a3Su7RzOll3+xIwNLkqh5zb0h1t44GpGlF
6XT5pLsa5mW4tgUd2LiNmrt6QT2r6ZI4GOTZ3JI+zm4gEDE5mP9rbUtN95ahMK4w/rLxIIhaBmSs
4s0YSoobY6RP0Del7NmTNN8lptVeozPyY9azG8zE1Ly2IRBLlfqFQtXioU/l8S5BDOi3VqNskUBH
mOY8outdLFC86G+7JZ4pJOBMRy+NrbTYfm4Md6QKMQVSqtkm1oevDZt9xU4LN0tta1OSZr7rMlP2
Fch0BNC08nreR5LCIoE4YfKW8h6TiWaTiqZTW47uhEzTlWR1m/G+VME7VDXvVYVq0dFZNTon6ctl
Y01LtUt5dyvjfS55JsBAoPWFnuG24L0wwnQQn9EeS0L7HVjxDajwP0YJ73jFO2kq76lJS54FBu+z
dRGae0qUSf5kFN2Tnij+yHtyPe/OEbTpugExeCvJpq+QATNDpTqmKe/rVUXojfNyZWBUbZdFN1k0
GvsCk39oxVuBGW8Kpmlm4SO3NObNQhtdQ6sLX9XS2C/1Y9pobxC/S+nYhS1NIswP7NO7gQ17UmjL
RuMNyHSCZAWkhqG9XaLPOWp2iA8SmWg8ljHm32ofudl+9LJ0F+H6fa3R3PHqRLdB752uxibBeFPe
+WS8ByrZ1YfNu6IW74+CU/YGXZH3trAee94+rSoUcsO68+E6fpa8xVoay0cvablHQlK/t71e0VKt
PYgo7+YRe7yMO4t0V1LBvlvyctNM0rIrwsiVZt23x/7bNBbUrgCdrdI9w0noE3ujhPnrVGE4klLQ
sop9yXi32tbpxtidSIX/DLMb2egv+bQzyUzLUfM6W95HNfPU5BUDGAPAcynSS69qEzomulcglwWk
aItpNx4qSteFhXxJM7+UBdvk8+wVvRJAhdPD0/mlxP3tFZnms/yYD1W3aSfb7aLoWtPjLWZ0vpex
tE8mzKTK26Ah0EQpNS+vvmSfoPjope2AO25u5c78Zuv9pm+aCjBsmfZT6dZc56wcwUy3JAwq0edt
MpV+HM97jBcBerJ4RssanecW0lQWlL3Yq9wlz6U034SR4up9T5Er3LEBTx3O3xxJfrzMjpwt9wDl
b4F/9OXosazxr/VwG9tqoKdvTYi292juDY0PGiwzL+3kXQzQkcwm+EkMCh4LxYc8vK8ndqCk+VZu
Gnfov1ixHSyd6tsEse7QO0kOXGL5TSa5m6H2qBc5hbq8Y6nFPQa+g9aV2GDcFNpOGiF0JXVBQn40
nbJjjNFp/JCll2xMKUkeEF9u2j4CugLoruKLmZguCn10gGDyMmA8UBY6EAdHNFi4UtxvZGBKisH2
UqnBQr7b7eJnJiDQFnuKu3RTVSNFjyaIsuW1hapvJKeubr0uDXodLVqK+beujgIIPztFCPULGc+3
hS4GxGScPjOujC7ZzGnoxig+d7m5sbQEVipnAmMbPTu/GzTVWSylC9GmYAjZ7IqGquq2Fl7oNAlS
E/M91TtVv7OM+n/Z+44tuXVk23/pOXvRm8GdkOl9eTPhUpVUBB1oAJIAv/5uItWVpZT66N35m3DB
BIA0IEzEjh1Ld6Bv+JtmBMuGLnPA5uoXEJProekjaAwZdsB468DSkZkOzvKm3MNBDsFA0YX/A70P
88waX7IUR0V43YepFQP1JsSLkZOjx61hRlJb3yQuJ/DwDNzQoUyfm7Tyt7y209Xo8ARLlptGWZnw
hQQT+trqgmA3WtI7+p2Br6yVN1acnsAWZy7glWyuC9NNH5I6MxDOAQLMBJlwFzeg3gHT7wzx9D4s
4RZRyti2q+Gy0OWnrKb4xCNJ5jJv83meZPhfDaLdWtmY3bsVG+6zirXH3uybQ1mlAfQthJRHfejq
KZAirYGz8MpFPMBkA1uWGyYlaBPbwVl2Zt7MgdDj4M5O+bzw+V1huG+skw+20YJlPWerOB4PIm2T
09A0x56juV5l7iwLrCNJurXmgHY48eJFKvsl8bP9yNsdvHBXtQZ3x1qLj4XnfZNJ/FzGHTxYwAdQ
CAQnNp1yXfXOFu7Lh0LzV3FZfICPbp6DJXPmnUCL6M5Hp3zM3WShc4Tyth0RmVaxMjvY+gMPuwhF
wm4I/jm7OtSBs247awgJ976LBp4/8egR0Az1q65rPmKHcgRC1AcEiJILE74EoT7oa2Yk9/hr9bBO
kpNkcp5i/6hpvvXqYYvAMiRyHQI8QkpMzN32kLXYcQkd+2VtIEKwPTprBDH9aAeExkitDVSVSUhM
a1EYWhM1wg95U2NLG+J16tOV25srSzNXRAoWjlk8z/McLLXDOi+z1cCyfEcsIC7iagvi0xSjZt9T
U4KArUNg8d6/0zvjJeXZYzIE4IGrH/WxymCnbB9FirjZevIjb/xnmbqHwdAfTGFtqmLcjX323enA
LTmmHZaVfPwxxO67A77gsB1BX+5hFmcN6uFZMfcrMq9NloD2LT1ldsNCmvA5uHZl1MlmA9YgY97Q
ypnZbZ2EuYHTiOnqj+B1AsMZQlH3FRCdBcFlqK/uG22cqbNEJW4MKzHWtfTLcPDEtnfp3Gn4A0/i
t7hpliB/WeWlfWP0dRVWozfOck7XzDdvYu69MywMFDNMVOQWKMu9YXRRkMR7SL8xLbglVXEYBrbQ
/GAPDfKTGWQbk1XrXGQHOABFqRnc507tR7Fv3KeG/9ZJBK8bOv7cUA2HAMyYMCOFvQq8uI+Y0T/W
Wr2yE1rCudvI1qYP9eXosINVYG7WjvRDZqRr0E7OQPS8L+wUOMD8ocjzl0GaSymww5ayndEeKKWu
/JFo/m1L8Mr5tfGO3fveLfHvVrnmRfhUBGbSeg9Sgm0qW3Dd1pI+sa5J1jKQr4JJIOCtpXSdGXfh
46MhRiPTsjkVGY4DGQU1sgQFJoKZP2ZpO8NEgNVNzIJpIopB+0H98a7svGGWlu3BGuV7Z4p9IWDT
tS1ZhYBwbUq9/K7rYhO46Twd7Txq82IIeyvZcDJspWVt8EJshD/4s9gboYevsWBizweXKGIj8cJ+
a1z6A0h6uOGVXWRVFnanZtwCTrazh05bwRa9GP101kq8PIaWwmm3lbsAPig+ESvXLR+KDOwjOem2
hsb2XlUuHa3Y594HeESTkDv1fcHGVdpruB80Vh8GtQlNkL/w2u7NaLxHX0/eSQJgFIKHYNGytEeH
xCNuqXLTC2sXDNWeJE2UDd6rgy04b6wfaW9ok7/gj1iX31iXvQ4xbkCZATu2V2kP1gDfJpOme/DB
5lGg0bsGITCJ65+0MtnWJAV7H3eKVcMHNi8xo9vO9WYay+HJ3prr2Ev0eZuCATpBULzIGLrHDJuL
1tFFOwQ3YyBu2p6c7DZ7pV3xYPugu/bzYCVkvTWLfA7eBgRRcLcJL7HJmwzK2IkoorJH7JLxMnHs
yKbGEzYTkPwYGNQvnUfTi3nocJibR0QqZ0LuXZrde0yMIandpbBLeNi3jzrO+mFBm9NYTe/5WN5i
qd9Rqi2ctJ9h689nSUG3stGWiGlz1H19bTjwoMkcnAqx49RRJfsk6vUW2g7YQHG+Hft4lVn9M64D
b9JJl6k0FjlluJ1VK3BkgsqdPyE6/BOsLjOj6UKzq7ZNWhx5Y74iQk4fWX6RYf8izyTrEQu6wjdK
K23Z6NDgdBZMqzJeNJroZ7mL84Og20ZLvxkdWQ+6dbTc7r3NHBrhPaNwIrL4rETMnzAVdjg6xQeR
SboUWvLsU7lobb7IsFbYFNHJvBjAHYRLwfba4+OKekhX4BfKokJLoAWX2guwiZHB2aGhoxtW9bLR
tJfUJi8ZzTGtjB/wx0NUHJ/fIIj1awHMwyLrioVROpvYLjY6BedXYjfxwpcajYJ6aIC/a9wZNVh1
ADc9kHGVv7B5vqx767GvnFdpDPdA4fS4aaUHv3GegAnUIm1AME+Xg+lhiMv7MrDKrR4bP0z8jfAd
cxdpWuwMBvRDHXiIk1LlGcPpM27pHRjTAdr2m4qeAo1BbZP2B5fDptUjAt1K0/wbIxf+LK1x27Vr
VkYxS9/yuKGLWsdBicGxFzQ6Ypy1GWl3ZUZfZNKZ67JvJKbzCD09yehhwG89g1WyPjopfBVYCiZB
G+8Z7NVJ+lE4zRNWzaeyDvZjRQRWB2+v+9kCdJyw1WTprZkmr4mD2wEMczOvaRd9CU6Iwez2uaNh
iyr9h9y0EKCTZBVmU0eWbpf6MyzMt51XLdPG3+n4hp6RkqXI6lMSk2VAQFCWpThoUjs44hC6dItY
hlWj3eiMb4EOteaZnqTfnBJTUdRFfcvyDA7Tuj6do8T4qvsBNhm7uXVquc4tcSTBaK8GH2HNiDOM
WPpwWNU5UOb94N+bpHm2uDuzxYo7Mp2NDkL76B3+4y7TAO0spnCc5twckoUQuHcDTLJEOO1dYldr
nDqe+2Q8JbbXzS3Nv7fq4hGROWa50Ffp4O+yornVMveWB5iXJT0Rka+0tH1O+yAIHVMDG5Cwv0kb
h9bUcxBCiFY3llbPk3hcNG536/X+trbZSvfjd9772CqtJDJzt0ckk2JtdMZNRhpQ4uj+TPJmU1Bg
ZUXOcOUtwOFck11X5XeFw5c18WrsUbkf5p6HmD3NKZ5CsLReemx1kc0NY5iQ8AMJ9RQed50DfseK
brBM7iirFp7s7mhsPw+1AZdVkGBHoJsE96QIdLBz9N/syjgMAflmJ9U6drolVlTw/bv7ZLr56c1C
0MSKxja/6RELA/+GxJ9Ljr7VrEUh1j1vl3YhdqCpP9E6mBt2u+D6kIYssNekqIMwxmk8xOHx3gnY
k5FXN4XW7/3pNGh2w4YY9I0WfCc5WTOH3xYTXMowPYpTv4QZR8NbVYzmLma4Tnn+Emrfmybol5lV
zXlirZNkBCsFd07tkB9Sf1xI4u8QqHDn9/raxQ4aSoEJlo3lK6KF3OJ6PoNnBSi5grha5jWBYRv+
830fLDrXevcT5ykVnTYTXXCrJUaDtzFZImYkAsJNCgUbl5YIGCmseeDrjCq9XjuglICeCOqWZgzI
fGi9j8L3V65mn9rW+8aAj4tY3AJabdA8oqO0ogKH7JCVWXw7dqAWJuClnzcSuDjhVcE6qdokEq39
AyCxdVEFO/AH9E/t9J1wyip2cdHY0VhpZI5wrEkYN/ZbV7JuX4w9uDYl21Rd1TwbU9DSzoHtxsMr
Px8Bd4NlGLgL0cOHIWE/6oQ9tGMnZ3Wf4hIoYvPQQc0XFlYJDkoCIF0+QeqMCVwX2NCzZNMqandU
zNmEwavi5sAmVJ6l0/Vott91wPUwf29jampbv7bjt8bEHRiMiekSSAzsOBPqj0z4v6Ju5ZIBEuhg
pyaACPox3xJABntAB/mEIfxnpfMfTD4wsYKaCX7LYMy7hju2UPH4Zhzgj6DfM7iMBN/NvwWK/c1H
BVp7OKQC840lyoCB98pqFiCCRsdLIN8nVi12cHbOKlv4s3Y+7Nywe/ZDC2ChdIHD3D9/tz8p1G3P
swAUgps6sC5XGmdpGzX1cO7CwHqUbCfIL+IkRsO6Xf6N++FPRp9fxrpS3nMPiJeJ8DhCbKFZdwCr
z4/JpAv4dChunQ2dC3MBTP3fvuJkkvtql8dvC8UUzP9wGdVhb71CtyWEDlJ4uoS9pzxQuEBNvK3r
YQEf5+BRD9NZ+fTPP+of7JJfB7wGUWeexY3YwoBi0e8oCNKA5F8Xm79RY//JTAgWYDhDgqoIZt1r
P0B3bDXRZbDrDvg96/vqlgGCle+nYL/YJ/hf/0Dlun/1SyLOH2AbrgvKSmAmf7VklYLSGDdmM/If
BIBt9YLSEN4c+3QOEtqVfdfNoPiJgjXsEN+aRb1nW/MvfkF/mkNThC0Ys4HY9IBZ+fUjtL3V2RKk
C7jdhrz9SZPGQ/poaiFOhcB2OE04xa+O5//nP/WXga9mEWLotKTjDkz1iyngYL+ygIw3V38D7/3J
OolxELIFyHiYna6xZ23i53FbYRxE2XuGinapr8doBFiwRezQv74bf7BNeqBFDKDK8hH/9dqhtaN9
UVtaoQMaMBEag3hcKk/SCaul3YMb959/xN/crvDFMB5QD4iECVja9ZTtZUJJl41Qpr2KmT7H2zhZ
X9PIcLDoMNBS4C6zwD7yl2GnVexq4oKjG7y0AEBM4emnJeILYKaAog2x5eBFYe/Fs7kZZ82G3vVv
7lo/6u/k1opAzHiTPfwNzfsbUMcFbzb+Q0xX7B46vvGv41oVc4uxDvQobUPxrh39DSzrwN9pUf8E
jS64C/tVM0M8HjhZwNrtvfztD/4NYIIPAMMleMzgnw9uwStnFQSoRGxfhI2MGhcQPBfBBKHI+ucf
9/chDGxdoFKATwz8PJ2r7+hCfayNLVZ1yp/08jiIv2KHf1vAAXP6OsLVv+c2vTVaOkbgswnHBX//
Iay3OC+AGc3exnOr/stX+n07vhrxCoDRDG1bly5GtJfOYg8HDmCrknkeYdOYIx5VBI5vuvzbf3UV
VAHwo6tRr4ACg5t5rWOpUfk630w78TCb3G/+BiD77XWYBsISA2dcgPHBc/frtIRmNbP0BgOBnGbm
kz0Zb60hmbXGKrW+/fPs+MMrMJFZTmFf4NTsIzber2OVI9OdtORQR0bJNxebhbWAw9s2hyJiWy7f
RSRKMFLTDR3DYWfN86N9+8+f4LfjG76sr088V8A+AWx7NXuSQgt4PG3/JHttcdBuq1Na/QUV9Pu2
pAYBRRLC/yHWpH21LaW2LQgiKcgI190G5JIzD2YSG9uxdptG3o35zA/uu2uG9qpbqa/3/1kk/jUF
9voHFolv9Nt3TMYflKdcTiwSk/yZRUJzzH+7INDzwCIDNkAEFEDV8IPx//mXZkygi5/EEb7174kB
ER4gICVDavJNZ1XHyf/8yzb+jTh9IP8A+nuq+D/xRmDCYZZfNiCczzAlDBDZIri6Bz7760VylFWb
V/lY39VAOuyM3F/pLSwHmJn9Lk4qnPJrN+lClQf/JJKVLZ05saF8uwipFNHFsDvL+FPLc3PLXbUF
vD9V7lJ+aXseQPXK46wLr0dV3V7EVerzc9aDb63gv5s9EN//8Ko4uC90Qy5KpxnhzRv4BwuuSfDO
HeNXVjTAkpju9wyiti6Ce2h75MJJ0p+iulYBfQsz5qtR4oITl+53LYMraalDCcWglB0J9CU6HjkU
1id4PE7pSyl1APtQkqqiNBg9Ff34Kdnrmu+HF6lYCw6O3WsSOvKaFHONQiUqrYrcqYcDF/PKH8uD
yrnO2K9GE6pulSW2Tu6gQ9xdSVQa4sNksi4rcFv9VqtGoIOTQ/39e++qbWX35X5w/XyeaA+2NyQ5
UIy5BAVeAiWURpJbT+fJbV4m3jxrLWiEAwq1rfS3xTjkiziFrkpl/bz2twicOCLE51T9JannXQol
Ps8iOyuqjaoWbhwbNyp5fqSCwWrIof6aWv+NTmpisr+e+jAIOjqOIDixTwE8r/ZSuBZVLC+D+s4G
Fegmdiob7r/wNcsJp/sgy82jesD6Ou5o4C4ISE+OZzED1kiAREYeWllf5XMEWsHa6tTeTDWJ4c18
bsyyjMJOxbrVpUNVOw005tlvAyW5v/A/m6tGajA9dniosq37lnVtvxOUiD20KmIPn71qC5TQTBWp
BwJPFxK6O4ggYjdVtUpWFWVC5hJQI7T9rP3SAoRl40xYJozDCZidLTiyUyhXkGz8xN1U00Ol4ANa
22ehUpf6Uif+l9ox47iGBVbtbnilVXakGp5LVXPpxhC49JmP1QNsP+5y6JJqrx5SIDKVM0LVHutE
y841lSlAFCCDlRLplLDwtMkQh3Y1rJeDXcVLV+uXQ+oU2z4R1YFPD5VyzbI6TJU8S8utKjerGMQq
vKILRD4Y5x6IKJdM0PrJKtoOlnzG9ipb+tDoO01wL3gAtWiVnbDD108ctv5NORAAmadGqg9tYPq5
j4zlX/sYxzzKuRXc1562F4kGRdHMEq0IW0vPd+ohizjf1QVp58ShCE84Vaiysm7zndtwRCe95FW1
4cR2FMfMiZKUtnPZwEIvOheHalVdf/Z91ZnKqiawe8jrXm01lJL58mjtuQf9eli7Gm6c0zeu4SSb
9oV1TBzNfMRSqX6WLOmdQ9LCNqSERhgaVjqznRnwHeVR44SFXPNfk7GnL05cJBGraw7Ka9OacTbk
J5Jp2kL3MrZjoGZcE8PPYaZp833BCHhIW57cWH3VzIqRAt0F2D8mfN6+5oZ3D1YJ90fC28gvcqAY
wP0X+laXfgSNeQfI0i5N9GpbdoLfllnCVnnrYaHvuF5EfclxIQFXzbrXC37reI1/05VzlVEN0r5n
K04BPFBl6kE99z3XdCvfZ1B2LvtKgm6iNM0HAiq+VRMw6CPTzHqoTf41S83WW5hBCqb6eGD3cU2/
8TQv32PqP1ttZd87FWx0hvDz1a8CQ/0i+tbatr4ETlj32uoAn7h0b2VvX4qIJNVBgLcitDutXjjZ
W58kub6UOs32Ur6p+sysJX4biy3UeoB1IWBNtT+vItMKQdRiofL/qTyvFeUQZz9XEVSAD/Znq8s6
oxrVKVTmwzBuejPXxkU6kgoIQEuD7jmz6c5J22rnphPEaQg2uarIJxlVS3U9mddW5uKwEdBi5pBS
zOiIqEaqHcJ3+PpeJX0E5o1i3V54tob3RnP1B4qfFjYDn34g9i8rPxCaFdSyko4PWW+xObx9y30B
u/nGb8BrYZS2vDXwg4cjs8gxbxGYC/RSAGG2ETMdmFdGmwZw0jbcnSpvsSDhatI4kSF0DuhVjUtg
CXNDrWV6HZqeCTXT52PUtJ/ZsQFMFuGP3VljifGn4B/bfKn/klR9ul37wSwPLuFe8WFpdMTxXrPz
rV6wLl1YGim2WtznMG+iUD1UGSO89WBpRXWjklzC6AGzLVbWgCzqpvuAuaPdSS1IofPMtQFAMT1P
d5xGWgUGFRylprKzEKCoHO92nWynrVCq7Ln+3N73U21dtmIu3RJWG9XyXBMAKr0ZKJBoQjbbLBnr
OgSXCZ6/p9noB36U9HWzDVqg1AwToGfda7aDm6CBXyBUEaKforrI6BIQ3H7jA9OGWQ2G71luGFDd
wNiz97GK7IfG9TBpp7ze1beVnsJAEzDRLmll9dsiAVXaAOYX0OQ21v6cJLVnzeH7HITnfKYEgkkg
qKfomq6BbUwQElmSDMeuZcNRpXQn12E4zvlSZQNsTe5kuv9IfBmvlJy0Y9CVUUeeetkam7OIkmYe
X4w1bFCX/lQ5ML9VJ+XhUsxLbG1N/Q5+3/7L6GYb0J3wQBDjAsJhcJjCW9E6d1lB6oOdVicbnrR3
CeJq3nWkvDOy1t0rgXQwQDCgEzlX2cozq0NLmpMSVY0+5VVRAVj8PJaemKtKJT/1745D0UYWMJZS
S372nX/2rWRboGtw0rbd5s3UQAwkDQl/wkATyyZwslv1GJJ+MyII4v6cA1f7wW0trKoQ8AD2vdVA
3LLUJpP4pdF/66ipSkB7plbDfzrCcdadWV0s5l2crAwhnD2Fm+GNekxFMafOvqF2e8Omx1RUN4G9
Bxb2OxY7fDoD5rtMB8xhklRCn40v/VkSvvxWB28/dTGoc5xvC1cs1GVBPRqml3s/bs5FsTTL83XD
1SsWAUAAWHcPa2FoVHG5z40K4XZwxbi0L6Y+m0mulDWuGqo/zakX3LW0au5P3aghL+2UyNSV6uV8
Q1Hd/Elu6mqMk4ehsg9BVvdbL+/mTUfLNSBb/dYvEBw4dPoqQNjGWOu2VhbXMU4lSJ5LVSOVn1oK
+C+vzxVfGv3sxfDXeqGlW4eY7IipCSRQXPjLwe5BvHzJ6+YAZ3rWtOyYGzgrViL2ludC4nQ7Udrj
Nq4BqTKdbiPrRjuWXI+PreyN7eCPu7YFrrCeHipV+DjI433WZlcVmdECjWD0u4us76QWYJreNyVq
S8MDdNs04Sqg+c1CDWNSHVeiOkMEPB07CKfZsFOpzmUDPhxlCxh0wRI1VTgw6HdnwXPSrrCw2ZmV
LlQb1g37nLs64ilC+tKXSl2VSZuzRTx1Ddu53ndALOnDiw347dwqvGzr06A8wYqBD0YIfU+HfF78
KuFWiB89yobs9NEYQssEMVWd3MXA9r9buQWMDM0srER1ubaSEhYs6Xu3AM8MAJtb7qdowzwamf2C
B20JrCHhjTdjziKTjL+JxmOzmBvJHhHv0kNQVz6sqbJ8/0XAoVqyh1fKsWo6vQRZde+ZWC2AGib2
2O6Slnyv7NpbwFwgrKea5N/rIPUW0PTX5QwxGdhMVjp8yyfhOLZ7UKn9p50SVDkAStqd8Iv/1PaX
5NRjWXhyMWSIGe/B46Iux5NKlcl3I/fqo8qoRyKAhpBey5bJJHUWDfp8NZAMW8HUfOzEeJJuwE7O
7aUrJY4YRkCdFiNbXST91MuXlINJtnAKsKroKY0PrOvBR4gBmq5vAZ8rQNjmM7Nf96kQoTV07twz
6nqrHlCt/EyNgV8AA/NZc1Xdj8ZpOqkvr8pV9rrtpddLf6oshiF1ZuaVEWnU22N9yXY9zmTAhoMZ
HAAD+M6UHN5EoSFGb4nQtm54zttQaRxij+A2PYkLqDNPjGDZn7pQOfW4dHPuVs/Zz246S3NXJeNO
qAeJ9dADatqaGb0DMbwFgOjXnF+KyLV7emcR3XxAZIuzpMpN7bye3QnW9yvCbCzYPB33KhU3WL+z
tqjxcnkApEwVqkzVqofWokUuXDgf8AaxsD87uJKjSQkrgQCg8tL20kHv19As0Sc3Z34oAT5YMacq
b51BL297ngCHHRQnVZT1tbXNOmNfEyesM3dewIvr2NouudPtHO5PI7RartWRu9ZKyR3Ou3PX5v5R
FV0kVANV9tnHRYIO/GcfnxKqjz+NoiT+cZS641ZoVkMd1p1eHbyOvNjENlcq13c9rjTtVAGvqHNF
C0vh2u9Mf1GNYDJzB8Sk+XItOV9H4D6mRzx2jNn5YgKv97Dy06xMD2Ob+UuQIC+J6ZWuWFV2Nhtj
J55rpZO8eMJd5EAxPYB8C9svteECkFLyEpMGnpc0BshYuvSpAirVnMqHBGALrUjAYTQ1N8YxDVuA
MY/WaLs3nt89qPJyKPKFU3TxUrX6HMUz7QJqF19DxCk0760OOKRfRlHlahRcnueIsrAmVfkyll1+
G/dpfpvggDTvcIVF/HhkzxUjAUGSLvS1KjNlcbIHEuy4/27GxDmpUtHlYN1DXwQ6R+j1Pvs550WC
4IekqYEwGrg71wIPRKyMnBBJ0LinvEs3LmC5c6yu9FtmCCwkcfIihd4voTMdl4Dg2c+sjEMloPOh
mQeArm2KquuAkipvnCwuv0ERNEZlV9d7AJEE5njHQlUhNURNGmGvOcEfJdvbfT4HAFgH/ojRb79+
DAMKtbkqnz7GpOPelcOAQEF+ssmKYTx6+NvunGDgM5rZcJVX2UEHw3nusFBlfW+McS69I17m3KqS
NrMzoIMavlZZltvGCiqeIVLZOk/tG9wYzzlVJB2Eg4Ci/8BgJXbAy32wpodKad13CWT5TmVwvv1Z
bFZlftAEGHfkgEBxn+VKTD3gJNSE0h2ypZK9aq8ZADmkrA9ml4qLnFbizC41H9jLz557IgQC/xpd
sAQfxcdloIuIhvdxI1mxPn864kr9/HW0oiEHwJw+O0ubuN+zeHM+4krK1lpZN6HX2PBvoJ95236n
ccUNsa9qALoyrfCMRa91LY5bfgdocS/Aa2q0NoKdoVA97Iz5xiLAnRuReeZDnwsYIVzrUUvgige0
2Wvs2bhITuXeL+WJj3Ilzyyo64WEZmdqRBtTvoLmVsBYwcTap/zcmSq/NPochOLuti0c2SzToOIn
26qB3HONXZ/oHFMSRSJmcHTVUz5Lc+1n2UCa5iASrPPZaMKteZJLa2mEVmsG556UsFcOOCXLFKTY
iLgehKrXaQySC2N3bjZ1ylLazLlHMYbqanoErd4cdASPUkUIXTpi+sBzguiD+4w4eT9sruEa4PTB
Tee6d5Wbus9AV44Lq/bqpTZCqqy6PQHvX2iK0diLlO+DXOQHtX6zshQreLlVkSEN2A3gpbtPuZcf
1Ep+XUtkfV2LmDhVBHtKUUWfPTcMUQFpVQDb3PG5MZYgI8/88iRzSk8qldIXHifk2KXiZ3HT619F
lVRSyGRejB7YLsBhN4SFTIu9pRMcSbHW39g4Vq1czop9wMsR4GwDygjfhk5wkvsi7KXjC+8oWE9w
XtgC6ca2VeLBybSH4mDtwEsPxmcJbYLF2fZLstey773AzIRCqd8RDw8d9EgL3e0SnHShh1cVQnJA
5lXej0tOAS+3H7OykUvVRKQp2yXr2gN0cVba7xw+Yft2dKyDJTv7YHiSbYeiwGphIjoxC/wVzmLD
iU8PgRm2JLqbRCqrKmDKophm4aVEpQJofEP4nJnLSwW6HVaBgd3BxeK65Dl8TIgoZgb14NQ0gbLx
NrEsRPxPnvoInEHNhTEygEsJAEttYegATUF/6VcDALx56S1bl5s/2rzeiSCovhe1fdP0mv9WCfps
U118AxHWD3to6atrCHg/91aA2dhBvw0UZxRrOWLeBzy79wWBZx6Uoio3EgJK2/5nbqpT+tNPyUvd
JPn/1q5NYetmlG1hbrKaN/g56zMGlRTwzOU7jJLyleCiFTWlm+xHasWqPO/hLKPK6yQn/7XcB7Pt
pR/H1q77Uf0bCXiNe5EtNTs9mr1rPjgSfsDESY/6lAOIOTv9WpcEydFoqXWWnHKXdrmRHx24dj7A
Uyc7TXWFGKyd4Qt4eLY6uFg1I39qc4SYY0S2b1iut3mR5vDIIvOOysl1S7hQT5fGexnQD2aPzTN2
PXDxaM5wp6UMqrGCnawhvbUM7j/DDTuItLKoT5bd0pVFpVzzwu+ArDZAO8Cz8bGK6Q8X+85HFaUx
6T8cXn7gpt499nHgzcy2KA/JDaY7Dl/CsU56mmoRHMDdJ+bKb9Ni/cEkNh8CK0GRdzej01kv3uA0
kaelze3Yt/0is4Ny1yZ5jPOH9bUfx868p4AOn/0YvUA/DbQxhteZizHl4wrgOABHuee9JAM8m8WU
yqayRNT+y6X2kvpnuava/9qfkktyE/QCvdvOgZXswqwKil0z1NZDEhtfs5faVvfNB9BJ/KxV2Uut
1kgT8HY/jtIxK/w19PbtpmmL2fn2y2CLdTm8clyY/ZeFzb0b9YDC/4EOVNuqHJyZvRu32yci17Ag
TxkXDhIeH7fnXOt4NyUcY9YsBS7+S5vEMOZJq8HKPbVSFZUOblA1nDs1UxV9Xzx0eRx/6S71dmo4
1aZ1k34PL8zzx+HgBlobEo7RljDso/6SYJ4d4RBgH1WB7xb9Gj6mb20GxtazUEcx/2DMB+sY+V/C
vqs5bl3r8q9MzTuqmEFO1bx0TlIr2bL9gnI4hwQTmNOvn4VNWWzr873jBxSwA9iyWiS4w1o1S7bS
V/+OE0uOQ1OJZPu2B59iifaI3/6z6eLaM3vjeVNzxE+UnGlwdGTco3B6yBA+p/WinkIPgXYxKNwi
lX0gxWKXN7V/qkGrprebTT9YLDvRbNmdNvkg63qnQnik6R68qNxQAAZfarmKq3B4kT13d0EXo5PS
8XN0PCUcBfhD8z1i5YYiMFnjSrRWTP0L2rR6IDfkaxX2yQXpMZVsaJqOWXIp8xCZQ6dCu59Wk4xm
TesmF5q14YBE4rKOpHnKkeJg6KH8kpdZO89Cu3ibST3r1WB+oRnZkXbUsg92yy65LE595/9C3Tdu
Esif4TjO8Oyl6IyggI4TRmzd9gwN4jqKM0d5kDxBs2eIhCs3VXAdG3T6qMypDq5ekswpHO9eyk8k
AU20P4uNEijn2QQUd1IAZnpTuiY6B7VjkCKcGfnsbR/yGjzJ9T60kF3+gkqA4YU9em4o/ulTjn6J
vg8/SRCLbdExWKDRqWFnIzOjXRo640uRI2XRgWj5H/ZYDP2tTzWkfCvQ0HXK0RJEVR5F1U0rLj1+
pOWEh/Bl8nHPHnWBR/Wn1gfPAlA50msvggqvKt0LnufmGfmqLlq3Db4zeln0Y/VIA9BabkTkVMMK
UNXG2a2LerEqm+5W9OdevE7SXRkBZj5tgaWoH11TCoiTEtEcWuHAPa9M/cjz82peubnx0fLdj3Tv
lsj4+JvYUuF9XRUPxtTKF4CtVOdIZPUmiLLpm5Y3IDh8CXL5OfKjdD8oO79XrH4bxhZJaURjNZJs
yACI8a4Byma+zQPgPi+yxZnV0twCxyObtaQIKxs9RqxAXDatk2C1WOOe8Ha9rmL9bgz+uJLupTvm
wnjOeCbuc8us13KIXTR96iVaVe5p5sjePYiw/vlBTssCz+MIca9L6IbozQId60FM7oAG6wZneMka
4E9jiRvQ+ECzVF6DbjKuJIlciEcbX4d6RGRoMR1ZCvw67U4mNwqcUMMk3WpepACA0k36KbaA4j30
/eDqSOK9cvPgFGnZRDIXssoXKARhKSLzjkjr67vMqzL/CMiCb67FgjsZDmegPtZPNDRoldgCI0SD
SvyW2Y767IMyEEFznYv/w4lEFmo8Z6ca34NznXsoWdgoJKPXeYEqAfxyLOcyT3nMmk2Z5d36RihH
CZ6JAEX7OJ2CSeB9AOv5I7oi6wMZm1y+KT8sTbNjx7AI0FKOC5H7fLUP2y0XlxbD5yLLm89BF0D6
5zHAW+AuLdzBM7YhSgRPWem6G2Z7wc5BMPNFmYY6FWmN/1q9tEw3eUoCgGOqnCP5U1dfWha0d2bc
5y+2O7mbEdTeN66jQB8juSbgYntI2vpX5xjI+PK6e/H5aG2SIQUPhV62Rod6QAfdP7S0RWTcN5H1
SCsajPy7YEI+o8Spe7Fxrl0tm+Wl87ZZXId/38z0JoSBGcPr3YSCnMl0UaWAb4bRRqgsAwJKcEfr
1EEG0/WFuQ+cEhHhdwXNFAvYDl3GyD0tzpNrYgsOLErJw+A870j61kSxTc8b4FjwKkSIp3h1xrE2
7wtX+mjYzTMU8fkoyvOcKbmzfUCSrxw9daTzJC3ZH+oeNTgbUjdBkdzhQe2cXVGuaBX2pt2dvKZq
djyyylVhBCBw0hsUUVbJPQriEdKNw3Y7X2a+wlT2E7r6WmdXAUPnNGWJ1Z0qw3CObegel2vN18ZR
KNvKFq3zcS7qg1m5VwvdZxcrNlS7QjX8eAGwx9tAGkOrefarRYr73FU5HtAkIiXZLkuUcoDmu8Jr
bjl5MFy2avn0FCquTp2N3vq4BySFE3LEGvUQh336IFofrX2eC+CJ3yKGXOS+98YJyX1YLA6iBhBi
A+CARaSSDmTfka9WXZRlN/tyP/xWxKk8idSz/ZVq++bYW+O/lr5MmGlZNbYRwD38/NjlAHZfpTjy
ntq8+ULb0370AfwwrNAoinpKWpIiKyx5Hv3xcUoSbEUyv+GI4yBPvV82yEIN4x+756YBXMs0AtyR
Ur1FX+FOK4FtTbEwEVvy2uKBjNsNbrek1UuypXSxh35mcpgtaAkkp9mCzGiPZcv3Pdx+fEksYXzu
bcROu9qJPvMuKTa10xoPdT6AoiX2w4vK6+4kjQ7YYXHv3FvAwdj2tc+fkYtHLMFgzlc3Dj8xI+i/
JVmiVp5fDztTxs5Dr1MvUSHdvRmOSGpSPqZVSMG7eQt8schutkZf3HE+ZpdZa/o5oCf1Dj1ZMwVv
gF+kSNvircseBxstkKK+3gwWTvNjm4L4IJiQvh2HL55fos/QjDpUCCG0gs/SXmhJM5JVHngLrHAE
F0HoNyjvgd08JcNBO3cKwGpGmT8tbjcmWQ1EFoX6kBp5WgSKUF9m1IZ6QKenuYpaHv0wKvcldibc
sxLwVsRV0+4AV9N9BcPUujTUpixl8NiVUf7St9EFAGz11QmM7EVmjocQmKkOpMzGxj6gAxjF94PK
Xpwxih5ssD7MK+3w7k72djN566BMikOE0DuC8CjCLWN+9pn0n5Ah8B/i2P5sTWbyBQBK5r5qY7al
pbRQS5fkZX7fWYP4BBKYlaPNFKo4zjZH1JqO67FCOHtlRbiCnbjVhTveucOd9qGryg51T4l/FzIv
vJBM5dJ4SKIQkcgaUX9akmJkuD9Zkfkt0xYDK6NjlcbfmC70pGLOsJAFCkapbNSaRu+E23/lAE0D
BmQVpn2FciXEwvKpqB1QTkFD6tlpRC1IsJ23oR0XA5rRUNKmf79KPtqIW4Q5CvIGKm5iLv669RCD
+fjcvy9Bs+QBhS5H97pWxIAUOZexAvTXbC2939MEUWdAihWv3I/9g+IJCoUzT71aoddu2hLRc6mX
yOR8b6a6vRYqCF/zz8yr1WvYRRLvG/E/5MFCg99sANivdlPrDUg7GnzeIHTAmyQACLeeggQ1UqxF
FRQoydP9FPDHNmzLc60H0tLwQTZ7kAZfILx2LJazUO9VoaB7kc8uPHFOgBz295HdNd7ax80QUGjj
EJ1dG1HPqRjM7SwsFfJmuxRsW28Gtx7znPxmC3/wojOwSK29W9rnN9myOalvpfPuqNSMzrTLvOb6
gyyfpm5sxCS0zY0/qWlNmtmRhOQt6KLzj9B6Ru2tMwTCohjRzy5jw0MbGcODD1zC8ygGEGIZOQgh
tEy4IY6+pnOeZfUIcCgJ/MBNo93I9z+59XntnMmCbAfGfcRhAfVCG9MQ+Mw7D+50v4jIVl+V3N0u
Ms7o7p/viXTro5Az3fkav9zbBjOOH+SkpCA1zcjBLdxp5wKLag5ZLwryXZaLb9y03xEoTMAJkwdv
t93l2sv2Ce5kR5Q3oybq91189iDjDx8t8VofWVAEJ5cN/rYpyZygQRuAd/jw6UTt4fMsXnSJipf1
pkCGcH6YiGIAC81oXRqdgphCOVx97zDnF1Av5K94INoNioCTbTHhzL0CNGCPh/MxaBW0lLNYTMiv
cADF4daAz6GHVzTkqAbwk2FPSxroSSe43a5AtI6QvH76Ke7yc5eXQC/y+qsXhNMpB2zRdRl8Bigk
HgEhdZHRbPTqAdVbo71dFH2X5lew6aBDXSZijb/DfN6KFEWLl7zA6wFt8X4NUqSoWkE5df7pg3wy
HPcy5YAA0fZkyno830GU9uhMYXFPokmCoKhPr05YVHc9F5tUtOKa+S4A2vRMtM24RaKQAbSvn7Jt
xoxn/MTTabEraqA6VWUAlLJXJ22mgZ/KGlFAL2oA6iIAAnu3DGbrxisT3GbI0uN0tieNGbT+ARi4
DyJz34wj5YZIShfd2zrsrDc/8vCn9mfRu+HeNGvZAHrO3hZRyI+GJ4tLh9u4e3S8Tl1oDbxQtkb5
orlGfa+6LIrWBLzdalmTGoz2zQlsPusiBMP9BjVR+cb1ChCHAQPp7Iga+Fg41ybndlIm8Mn0lIZA
2sYxrpEO1IYNIHZx7tXTxYRmqE/7vYXdJSVfL/rF3OkZNLE08BpSOUcyma1v3Ek64bkhdzQl99lq
eL/wOBkPY+ThSUOGyyUYykmDA63nnyrEkcZEvdw+4zioMKPs8fI6eN6ZBmbE/im1XklZyRawTxP+
KCvg9sGktsLf01mXGkLtQtv6l9RuN07RhqaT72z7HL8gOwZciKsH/WIyDy2OjL4s+tMHeYma7Buz
2UHLBpTRrkLPb+nt5vJhT89P79pWJAefZ865Lg37DA5FvNtFU2Cf0TuCN+2wP5GChsWOlhnq1YAx
qv0+qJ1UoZlpRFM1KWi/eesPhosz2SxLgCmbKYImsf4oN5/qZhfyID25ZSgY2ExmegEGHXob0n78
Ii0v3kjEm06yleMXq3ytmUpfAcrUXoK0AmKkFiM89WYFui8cwpnTr2ugEW/cqo6+hknRA43Z7O5F
xqtnrpCT1XLgqABCBeySezLLMnVxeTE+Az+3vE8RlFqFPWpG0jFVmyTJphOPWuNLYs3ismLy1Lli
2JAVLwH/Jn2nWA+iA0994NaXcew/TSJHZ00XN5dSDySnIY2a2yXJDGCHDvp9fDH7j7YeCA3PVVPj
/RmXooGuQNf6m6wDdt6hneLH/7jlh4+kBsPcImjYAdnw92c1nDjfZCmOv9NzIdBaFXZ5fKah6gTu
tW0fn2mWDbV98NJoR0rR/jajpYb+VCiDh/CDG8n+5rLYxcyp35wHM7EPbiHni3zYb1mCn3AnWDce
jMYAUnZfBSeajXpJswp3xXxF63n6QU8+vAxuvQ2EkVaxWdqA7vpDQcaWjZM6YLJ+X5BsPiznS/1n
8xs9HxTAdIsQPALAodkihoCMfh2WwJTUfQUDjaxFXwFJIxQKzLNZ/9d1rndqShtweOSeUE9DaLa4
FDnQfgHgSk+9dwCiMyLY3BiObV1YR68GLuymEEAYb/web2rvmtmQNJYKJN7h4mn2IRkNBinSXCR7
KUfgVzTDuAOkm7tC56X09yZTx7JBL2ATdDaaWR3xP9S8TJ+aSKCOKRnRm1nV3U7qV/PlTINqArke
Y3+Y39kXRW704RpttsasSJsawV/p+AJ32tLeqVDVZy+Ook0chV9KtxSPiHehXiXN8EAvQchKS1Jw
FLGsReH5OzdhwWyHJ8A3UU7VmcxIXg8X0ZTykRZxMjoXqxTXoWLozJrymO3TYkrnbcnEMADnB7gk
QInobSUAQlHRPQLXxzGuAgDo97buh8Avodv2iedvS90s4YSZfYe3yWem0CdBond7pQ3cmt3aI4ht
3UUjf6bN3u25FBVAtH/bWzZ+2Wk/X0LxwaJLjEmRAdgq6K+xO4ITMmoFOkoaH0BwiY0qq34yzzRM
YWadEYjt1w0ILdeL4sawruwYtBza50a6OAHX0DzbHbj1TDmCNbgq2IhYbOzcNcCyues6HLoc8D2i
Mci17xYFLZHl9S6ieKYF2S9WNBPREO3wPQGgry1+TtXEdpQ+pOwiDTXlFJeUY6aTj1wMpyJgzmHJ
Qs52i5/SyNJ85IfWatCAUDLk6DwUH6EYZki68810sIdyEyUBkE20qSHH1L2Ql1EAbhCB/wQR1wIU
ZWuUL4qzWwTijADAJDc0NaMHDuDxMymdlEG+2NEMvUsosHj3hUNR47+tyZNshwjroPZl7qNo3yju
s7yqj5OXucjEBhn6M8dm29t2esmBfn9gqr2dyUa2syx8n32wA5jqrUdvtnilyLvv5WQUG5bZ4CcR
BiKPQdsVG9BV/rGuPB04SnMU7ZG9BGkwOu4CHnXPBUeItUIWkVZg6USWK46y7bzkLqKDU7OJwXqG
qhEZotpTpe0xjNruOWeRdWq9sFnRkjwARHtKbbwtiBAWkuHcSduRRW+083Zp5nXPahoANMfxv1PW
MQOrJPtSoatboyTHwbUNKvAepaUB7Oo2uBp6IMVQGjv0rXgXxCvfRO/+ZLDIlz1I0Uw4eUyd6pFq
CYayO1F7LTW6pnk41atCZZ+j3q32JPvQcUtLUixuJNNeoxHW+w/ym3ZcsuPcuOtQZHWgTQJefraq
sdqTbral6bKLFeJolNXAsbltkktTS9f2hEdqgaPhpqmO1v7Hbrm5c27R0UxvlOeAC5476mYbrvvz
UrSaBujmZc83wBgPM8zE/wJ29oPCebL+v/+b/wmggzuMbwEAxUS+lBvg67U+tOCXoIHvUSUYPRV1
jwot1AuO2zAw/y2qwfmmJwh9Ot9i2/kXEV33JTGGceOOLgCdrdB+igBEC0TsMvvZVNU1HKLh89R4
5Y711b4sAbeXcye8o6HCoRdItlH3tvbAtrxporQAH4mMZpvFepEtdgCuVlsTd+11F3BQtTWBvysb
P793RoWCdZpyR3YrxwQqJi1RNoG+PG3Ddcu5rBhQs50BFQZRt4mBhf+S4DZ78Qb3Z6RXJFLlaxVY
wRMtrAztHFZY8hMt0UHT7lBel26VCV5a1anwkOoWsLLg9a4Z0TuHygDEL0INTFFU/RZ05A3SZaAI
+e+/OeIGmn+hGtFE/+a4a6GnGPgkAJexP3IplpKrGEnu7pEpy7+ADl6e7L4odlll89ciY2gKQiOP
ndTAaPUtE+1lykvuXO6jHLjmTxGq81ExLAARgUrWp5ZqFKwp9M+dWz9GiRU+BBFKz2lmVcCv4dRK
JfG+6euBFGA0AHz+hAw3YrIrkeI6Pa80ci/8vWYEtijQz19doJwgH6eXthexE2BMH4XehLc1QkcT
juMoVB8egBfS7HnXsZXvMoT8Ch7xa9wdSSl0Sj3UCXRDuR26XmUD6h1tRm51j18IMCOUWEWy9q6c
zW6LL+gEOgD/l82BdwXcqkYF/194qD8xhcDOgx4awKQDExK0ahpc6E9QI/BVZK107OgxRZXEqq3b
BshzSR6fXMP5VCSxcZ1lvuED37ZUSMBIVFVtmygBXG4MlpbclP3RT3BfinfSARSTixqIB3S+e1dA
b4a5MPNtAJRacFgP4MLSShoUs+WDLQDz7Xd4lr7LbVGKQxoDEpZkUwTQldVooJ4oG2V5WAyrIgP0
u23vRaav4eHbDfhhC29vVrIWsco/hyDCXgsFgHKcHeJ1huKdz1EUyPXAh/rzMCa/ArvaUG0LVbOg
vbDYuOHI0GGKihhSkAwdkmzLHP0VRBFRsXGsCg0V9B3sq+jNh8ypDmaRfdgnrACySnapQjNPBzT2
rZdnw12pvGDdcgEINX0AuBkAqT4vySSy3HLjaA8yId8JFDWAEGyAiE07AIfZ62/2IUeE3f5w7Ay0
4ld6c1EDVJgFZlbLfZlVHGd5HMqdAK1jva0QHpQC2Av1lGMYgoMDmhiS00DyqFAjbvkGGCaYD4Yu
kcuLaQb/RCZQXVFaFR+cxDKQaaqMe6VQEuAraZ+FJiL5U05L4eBHRA1VtyEHGhrtSrPQAgtAbYiz
0fvxCpXr4CpoNeJ6GY0MbbjAtI58zR3Acyz1kKHrZNLlrexultL0RlVRrZoE8TgJ+xhsxwpMU2vW
OMZTXaImGcmN4QRAWPOp87v0vhuREa+TKVtXDcoK6wCHlHntpeW6ccLugXz7QbmHEmWGq7JMzCc8
L6vTf7+tcg06dntbtQDo6rmGHXAHqHX+RzgmxGzwbpVn7oM7gtnBWndoVLhQF3YgmnpjmVGOzkK8
iajKctEAD5xC0pKsc8Jdzhog7AORH87x0B3NAedOavelduLGtm2E54ef1O5LcprhIYXEjiEidO5N
YJxZjSjgRqURXnlN5NF2Zdz/uHmLnV9u6bXY1wcEmtEwv/Au68UGcMgZkvc1Uswsfph0T55k7B60
DsmDqVchVqSz3Mb+xLzoakkjnnV6VYPEZ++D8GbNEi/APYr1gBOp7Hsvq+Jt5TnDS55za4U7YPNd
ueUFsViQsaBSGhBP3b94t3i1cxSjC6Nv1k2ZtE8MHJe7aSjYxZRVPOOf/Rz+T/iP+svhhuBbP/wu
QaPpAWpR/+MfMRbxbomIDHC0HnNAjKM3Dyji12LozK3w4xblryk/ZmFQoZ03r65Au5xAO5+lnwMw
FqyCoC5+mX677lBJD2odFDKoQY7fIwUQfKsavGeU4ppbczR+cI7OEMOP8RYKiGAkceMWt52x9y74
86nLTZJH+FaE6uR4quhQEZp5l9kI5Y0dUmcoAWV98F2BbylNUvU1bG1jm8aNOAUWqx+6QPftsgGE
qglw8weJ7uNVpU9SfjkNlzLazaJMH7Zs/vm//0XYADT7+CfhcMTOgdXncsMGXN+HR1qoIaQqRz7W
wIpCohTJ9pYPT0Jl5QkR/+aKDpPhDI64n6PX/AT/uP0vqm0UjoxZ/LPxw/i1EHjrEk6dXPvSCA5e
ZojD4Nfx1fBBjOOhn/+1hyv+uwHkj2jFQRj+T0C5tV/NKMAxsYmCY1lx6wvBaav2awoytmPQle2W
rJJ0+NT0VvqUxhYa4y30pmSDN9yHTqSQZzCmvdPJYpMHRf6Soa36vijax7oPshc7HrKX0je2DVgF
HmnlpQChGSu7PbbaAlD7055POco79JJNCsX3qn6kzciBu9PWVIiboaYd920u7HswL1X3WbxxcaKy
VyRCpRX6TKIi3/QK5HkkWxQM0UPt4IMTYcTtznPd5BEnA9DzpcZmwNMfPW7+EK7LBCxCoCm5kDJt
2+QxC1GTbFgmR21jChMWxAJULoW/j7WabDzeRRtHBMnOrqcxXIf+VG8lSFRQMwobupzlI0gANOoW
x0K9jz91/CAihViptqELjkYlTnj3/DJ/mmhqgOWbVcduaIeHt0KyBBh2TlECMKBSOImAPhqgDq64
L/SKRMvwN9ns++4mJkeckRQQZxCpGTvlMVC8pFbwSapu7RQFIuiDbx8NxL42DTAwvoB7BSE3t63u
yKyIEKXR8ghUHEeUD+MrkQ2nFg+jSyOleRlQtoMy68RXG4fnag9yvu+kRWlD4+24kMmRjcWrktYv
Tab7iBeuDGQCql1TX5yW22g6/ps8AwXe3+SCo6LWBILQmhLMlG82QKBVAu7tOue2EQFDaKwDJ5lf
4kSGJGgFWjFdmDWvKZXNMrkSDrpSZhmPIrXuo0pu6sT6hYYg9gUkbxf0uqp/GJvuUXTTf8niFKUT
buMDxsmPztJ0m10uS+MlHKxkhXKS+nNtWd9aVLh/CtJWrSrRgc4OrC8DdYmUdYR+LRl8DwO0EU/Z
mLykCRi4KqGsu8aokQDvxHAIAl9e4xQl/n7vqSPSFF+yfPDOAEXxzrHOP9GMZIAl9Ddlb4Ds/l3h
ZaiMQ00NXOYpWdL6Zp8RSETe6BW4y74bVqWMT8hqgszLzSo01JruuapF/jaldZOjKTNRHnrbjCqP
NrXhvCJ33wAeaXJPQ+u7J1mm3omWAGgETtqyjoG5n4N2A0az5btPRBoSLmpaNm6Tg6XmK1iCQRbH
w+IVRb4/kyrLr7Ze/ZKpyF5RaV5cgwAvblpm9TbAcWQ9bPp+Uq924gODuQHPIml9+CM6k735j56T
v7rxUFyFSn4W6O/w0OeCOkhLolI9LJoTDY7hAt7cKMO3dWINzSkvFISkLz5YLp4f1IuCtqDlsu2k
xLj+708iPD8/nM44gJBsDjFK/gDXzG2gct6iNYOJCYVNaDJ+ZQy0T9LFKRGtAFTkDuq/ZfFbQwXv
WCS2GX3C79n+VI1vZkNigXAAzH5+m6qHJsOx05K6pt9qUjyrknifAVHoGVWGOWlpBeS56FmZ6tYi
qbvZgpRk1tugZ87wHz/vQVdQmY2D0Q6QbfwMlkxweIgibXcE0jhPozLcS9vOjlnGB9RH+gNAoFGr
dBw74Ry6YEJVZGy16VqJDsiAgCs6NLTu2H0MiLPHNOirs+0qnbxBc0iYt8VrX4hgP7pltaXvjAwL
DkZONz2RFlXMTyNDhX0eV+Bw6CIfqcQgA5mTSo9hZvLnogwzVGGATYa0PeLoTwydS1pHkkAhbF2o
qD/1ADV49kEMurdcvDtlDWKYY1zs7IqVJwADVidWocoKjbl6jRby/zklVWX21Ylmo3QrfC31ep7i
fludAtqFprQrmrHKdQIWzk3Xswxlh5OBgLNyHko9jInR49EDcpousB9oyDI0MJYO36apUohapgHu
Z350VKlUd4EaEcmxBXKKQOVBsCsfPinwA61wrfZbX7UvxRAF/yDpDBDBCr3shYOKhra7Si+sH3ll
AqSoDlHRWA1XWlWqxmmBWxWJUPr5ZmUHRX2x4fhB9O7oWI2N/PnYoD0177ZGXWYXxHqAHAck/k09
9d0Xs0Vhs0ZUTTz2hHxT9rqYlto0T0FbFKEWBD0/Eu9vKf+FtuinOPeRY7Kmh6LL6jvUOVZ3IPFD
eV3afKfVIq9V3oBDgK16b5KzqTEV/bDKtSvZgafl3yEPqv3QB1B07giik65Ndh1QJ9ceOHvuvaIH
OF4RxJt+srofoNJb1bJqviEmZW3d0WtPeZbJpyAGTysgFwHAHlVfWJ6rF2BbiYOvWr5zmiZ4VYW5
J4Nl7w5MUnce6oH++94l6/Dimcp8B7YstWti4OJ04OK8tn4yXRDTbDchsvU/vH4NqOD0RxYgQgn6
reDsZ15wTZIeNWiGkPe5APFp5YbWKZsK6wTs3rcZyWjoxhJULH+zGdBjeZyq/gp6F2tr8Nx9TgED
eF/27mNfh94zierGBKsYgDMAZOc+GyYCw410rC0tQdEW3QcDR5QOSlUA2a/3xD1YgI0W7Jz+uhxT
C90fYaA2gHnFAceuzAuX3TSrs8y2TvOS1GZqtx7SJT46vqAh2aye9+h1gTuTLPxhqmYz4bN9cwMD
4YTGRBe7EQDDCWGZTdKa/dfCVPsaVQS/mOizlauGFmhnrthLI5oOeAFun1pNwUwmf+5m1Ky5q0Nj
AqluIjZh63Zfa2S/krLrkZyLij1AjA8TNvqBAy5Aw1HudGdgdg9U2AIUmIP8EeM407WIQkuARO2n
zB32ATh+vCYw72ob+f7RNu5LVBaF665CG34i5EEgM/oY+0b+2ExZeHUyE8w21ZsotvP6AWFT0iPg
iPtZ2x9ujhWFPszQgYIGhpDYegijGA0MAvTU+uRBAy3dgP+0ItnvJW/4XdKiSCkGBuLGZDa/s/UA
EOIWDRl6ejehOvuOLEm1GJGjSMZs0ybSf/MhQzfPUfPSvI6uZsoCpWLsgiWoSD3/GoGk59iPMt+z
0XCQBwIdUujl3q+082bbEFGvG1vpmfUO9WvXPFInwpGkATfgARibGr52tIECq7UkI61c8Cq73AvB
ZJzNvjNCzIwLQxoxFLMG2JEnx+hRkorX9VMZ8fIkWkeAl0BPU8YKE6DRUNFgJKxMwUKtTfGeMNsv
6hvz2TJkQbmt28LBsxdYo4QVaoD6bMXdtDnRMlFoAZeecYMmWqV1vvfL0Fu31Yh0u42WRzuS3tWq
8VxNfcv/mqIAYO3wpLn4SS5fAAB1N5hZ8tUG3s8gFPBZkcaz0b70KebF2TaZ981BJHIjol6dJ1Pa
z1ZTPpPcjPFMBkYLIMXCLn5qSuOnq+0NQBtqvmPvTvg9MAcBDLWyisH71vfSRjUUTo5D7MfXDHfY
VTHwpyJXR78rgXnCwuJojNY5toGAgtodceHKEJdlSTOSJc7eCwAOSVbkTTMaFqvSG5+S0KgOJA8U
8lFeNm2RKR7WcV3JHyhFOZRVq15l64171xkA/2sE42ceiZPMgG4Z2nvPztrsZ/wqSuR5AQURD3jq
RNukQyCFMc9F5YLffrPUbgjc9LtlDMkulk58xCkO5LFldQRWYfbd86Nn1pR3POl/5nWOD9KYzhNq
3QF1MXRfuypynxo9hCOCh2PRRjuk1pFR1m+kaP1iICjHGyUNAOCBkKYRq+NtVoI/Flxkb+qPhpLM
vRJJwtQpf8YRuqc6a0KpGlUo54lp4W/bB0siK5GHKAHIgugNKlGQkdiSNcpZf1tPXWbtmQm6cVVE
hVjZV/deasBYfIhgneDIsqGlqcFla1/jzLbII3/UTFpNNhXQTXBCrK7ky7MiNXD+/GOvHPVN5opc
ig5nNLKchbjt2ys8voOjqBuwBPH0p8HQvO0Oo25PMN1TljN7a6Pe/CvuijtK+5GF4G6GJLy6oLyi
eSq6wl35MQuPJiBmnwy3YY/AZbZzF2EVPBXaQ1b2oHXRyr85jNoBnMp4RBh3AwLkwItqQDjHm8s0
ASS3DOx4RUtS0FCKpL0sdjRLtYeZokfIQ00QTuO/dyHFsux9z0Y5tVabrjqbAC49LPstduTWWC2Q
bgDAUrnGg1/4/VsdOhf4HtsqtOdicnTxAQJtwj2lmqZu6yVxDObUyn91BTpHVNQ9mHhxfwn9fifM
gL9mTmIgP4YyeK6twBWJLArowI6klVFzFlHiPFVTaD2yYHpwatv4bIIhDj1vrntGDvdtKLrmF+BW
m10L+OVZbvgd3oHJDsSgyFKSNT4wotdO+SviQ7MzRvGcWS1QTlBL1x7JYpoKUe+CSL2Z0Da27aFn
C6XD4TgilMntb4XMnXOE1M0lInReZHIQ3UytfjP0EVjXw6zsNM3jj1jiYU5alIUgQNoX31TVv/nO
281a8miVf0WDb7x32qE/mdIKj50p17SioQ/kcKJZnHn9PPubLNJaMpnw7gJ6PNyDNqbV9CsSouU4
zlahLKGa5/+Pte9qjhtnov1FrCLB/Do5aMaSbK3DC8thzZxAAgy//h40ZWE86/323qr7giIa3Q2O
NIHocE5eoxRacO8AmMP5AfD45kNgJX95LHb2NNNyphbvZDwGxocNStqdXpAqwKTN6Ipk3oRGSGBY
se3/hTJIhrO1z2wQNqt97zaf+gYwK5ztkghswqVAPxCSCS1YBubiUgrTfB6s8AWJ7/zL1HpgX3Wl
f0Lk0HlUrLYInhdHG/S/VofnJzyWvk4bt0CXMVchX/ZL5qC/Hg2sChXUdebF7E8yNM6g2UyZAgEF
z9Q4uu88Hxy7eV30y+dk4u2EUxpejZmkpyWERfEwNIh98M0iPutGDDLlEm2fWhYZiOGNeAoho7rt
3X2eyHld41C6zQIPHJfoxPo4OyM4mhsnuALYv/lLdJ+4Egeo0nlIbdTneTy1P2ojmiJPdGcEOxa2
1ukmwxJYVZIeZev8GBsPZaFUZqgzLjoLg4QXivjDHjTwv6drtPJiTOWJlPZZjJ2w2YLGFiyHbuWs
Gyd3D/XQuR8qC5CxYV+Z2yRz3Q92Gk1Hx0apLk2bNLEvfhx8Jl2rY9YzLyJk4WC5KIBCJCrT4Wlx
BmS2lefgz0HT/x9bAVMP3YHWkjKkPOCSUKQ0okyudQ5Q8hvRW3rRRvxxI60+25CVHkjZzfG8WQbx
WcsBUoh8JM3TJlsc61W6ItPvJaDL102FVjqvMg2GlkggP8UzmDB9nuKbGmBQoowQr6fLeQ7G9VCj
SZj0FhOEtsMHI4xRFQhb0qMhznLn6qG0BHgZQMa7W5B8utmDdBFTfrXX+9BC3PdfYtZnV2Qo/VWH
NvSH5c3KfkaAAf8LzX7ZO1+G8fKmBTrNuHci9OCTFn5M/mQUI3t4RKXf33zEk2yqmsGtyXEuvjN+
TLkrP4w+usd9ewWC5myZ8KED/addXGgJXBb1JkMMZk9ThqDYgXwtq1IsvmhGDuGrAK7RB9qrzOU3
GQA/OAEiWzQ3rXtCLmMPRqjhFPgque5uio6BVc5HkbuRDN2x6UX+gubMeGsZc7Ev7SR/kYBI2YHs
vtkWiZW9+DjjHeSA7kWamoGQZytLAJejVg2Q215FJT6SKRrh5ROiijuaISUVg6aQ9GgjpAd3Y8Pr
C/fS0wzKlUdHgOChN60nxNtBqOujui2s8ytqna0nkqP4OzkxP0Yo9U0NXwbmHlBBwGJTstyth0s1
R2DKQHR7Ri3LtlFPSKZ69JkYOzcNoLBJJPq6ebDi7C9ao4GMgrT2tzTFe7x7TtDlngK+7jIhNXVJ
BUL04SoL6nktKwtnei8Gb7pC9KIp7gSNz3oa5CCBVpwIUWb9B/kisuS/JwkRmfUtjwG2xXEs1/kH
nx3Pe9crsoH/lcZ8Agy5XOHnX3xC2nA81NXId7VCA2xw9vdtX3yKDG8AOAzooTMzn7940Bdv+lr+
u36r/EgFRdjj9/tOn/y/7Uv+Q8d+1Vf+/cbPFS3GeKxLXj0kWYNKMi+uPzUqczQU4Yj+z7n6NLrN
PgMS8YfSQ5saD00FugZ5BBKeXVaitYKs2Nx89QfWPkowC79P0M2BevX6k43CkAMajeMtTQ0X2apx
aEIcE2vxEclmMk6SCY9f8cjxfQHXzTSCEzmxzN3kWsEJD17GhYa2qb1z3qHK6k1kIAM3r2g+TPmX
ZMi6A81uFhj+EdvZ6pu1yO1XV6hks9ZuhTNBbJp4WHXn5jBLu/zomojU8EikVwTjqo847OIENI8v
hdd5j9ICRL8SM5l1pwnhCuT+p+ojEMlmYD7F8558IPyLdpQyyS+0yvN8kzs/ci5R+6yr85ZqvZVv
1OXVmk0QYTioScJkqc6zS7QdgBnNjoorAOK5vfmTQSMQjWq58xPd9T3AD3Kklr0BuIUpclUoDLFx
HKsjh60KK/Ufk9L18aAexRfG+yOJMhFAD8UBwOopresynUQNSj1u4sA9JcZqCnv/kbTJfyO9fqtl
eg9yT3qoDE0uqWyPWkQGap90HqzrcnvLPgOgE/Tt+b5QFIn8miEIBWZrQGorZCVieBAEg03zwpuA
3JkhBXJIoKh1tAnJFuU3NyLJ04NpNovBjT+tV6Hq4RRIsOAk9RysWceHDeiO8MCigKpjQBQDMQnd
h2caKoVmvUxliZWbudJZ1MmSlEAj3JzHytyFhnQOd3LSmHEE2fxHqoho9W5qP/zA9fFRAVONG7ge
GA3vMkWpm/QsHNGK34H+D8A5QZ19c2fu47EeaQDKDKSTYW7BJ41ftrfUQNhY4Wkyxr+0iK4a9neI
dxCKEX8lETy0uIAYSXl0Q4SyXquEMrSe7x3kCzdUEVSKNgB2abhZqBhSry5X0RDIMzJcIIL4gzLK
WjcO8TYUQGy/Ua6qoyNQFIYAItIXbyBSacvyE34zX2VUIMcd1CCJogfsoKq7u5PRlBbIlvTI359k
2pb2QN0FONxQMLwRqIc/W4mznlScsqbAZabimjRHeWO19pAg2dIUMB0OGK3CbjG50S6coZ/BcAL1
EGU4W0TTUIeTKEe/70C+F8O7HRYXJGQqckp2cLMmExmZX1gkvtlosUKbeNU99BJV8rkq06DBVIUZ
9ewZOz+0J5TnYKFgdWIvl2JsFwtvioCX4Ig63meqpRcfajT1KIdA4GVoflT+wyGJ99rP4owP4pqq
TmjeHYo2xKFMgYHTAGD8B7dt+JVmpMEM51WjVRDiEoGVO41SdP9RB27f173h84K/sWc5nuMBSAoR
zN8zq3MwpJloOv/FC6O/3dLtJfpyR//cNshBAyWiRqOG5dVbI/f9Mx9q/0zLgESwET/Qmqa/jvpp
ODthIviKFia1uszJkFwsc4RQkNRABGu17ENLqQfIFuAN/toDxQU/p0CA+aI1GRhy3+6AT+avPbS2
mSCHwS0gqyIYwld4RkqPU+0tVf1/6hbQssiY+lXP63mr6/4rmba7WeIhAIEv8xy9DUx2oHSiOXqX
8fyodPQyXTkGm411YjTmGU+rQNc2imFAHxFdJ3V7Sdwo2i/CcLDnxT3pJ8NcnJwo2Ph27lyKsQlW
Lo6Bn3mJDiWr5uZDyU37Q8/S41hV4vOMRNGusAuxp2lWdduBBeELTwz7XPH0AUGdx9GcyzNAMh5r
W9R7MbdgX5uS8mwMyBqvPFFgJCkQlxx/7Xez8yq4WSOFTtm6DQOUdOwbGxbyPEP9O3zRHsh4w5We
663oinRolaY3Hjtkodxortb/W0+b3e1BCyRbXgLtRMK4yZHw9bufNFtW6XJ5aTeCRcGPynUpRbTL
csCLeL3/FbU4zUZGJX9gM8J/DiuG1SgD/yuyFV9Zw6r3U1m1p84DxweOh+VDGyd8b4z5N08AdY3K
PImr0jDq+pjaKOYlmV4QRfUtSyJAA6j2ASoODXzwWRUmkII1Gw0tKL9h7RYrNgVAAFBIowT9iZcD
OLTMuNAsy5r+sY1AAOe6YHtEdBEsMWn4ifSBWec/hQik7dHb3a3JgBaaCE8AHlLwW+3XllWPHHg1
HKUs+3cW0CzthhWXQGE/W72w96k1f7GUSMsRwilvpujJBux41VRbrUfKgx+wYUWu0Fu+xicchQzK
ldajRfAu5Vs5TPia3fCfOdoskcN1geMlJ/9dEgDNqhVdfEg5Ak4lreI48liF2XAJPCd4ntADd2QC
0EOkTAOKgeNVFQjAGSoH0Ty651n238kAGDLBM0NRJEAgne5IGoAGMi6ZLS/aRzeHDI+TqbU3fPhI
JwcYvn601hpOFQcbHAszUJrZ5lNsPZQJMAsKO+pPXYoP7krP6UoP/6FDy6S9+NHzOxd6Slf/qmfZ
xSerkOH2T2og/Xu969lIvxncd3a1YTgPNBhW46KcLi5A/KCEo9F/FMlk7+9UYt6j5SNh0O5mozui
AQL56l9etKs7mZlP4EOfhLnRC7Slnmpbp/00MJyXaRctXramOT6/wTbh9uvNasXcEN0aXE31vjK6
Anj+ebNnEtCZAON9nQJjzEK0oJ1WZRYV77iYAcdhG/6D4PWGZiRv28L9jwp1676sGfkjMwRjMJ4Q
TfAQg0D7959q1NY4iHQ200tVZ8ERuJLveOmyzyicnUCeWNVPUVvKvVkC1ln4NogcEtNUH5rxQ4Bk
+gqHTft7YvdrEA47P53CWZvx97JwyrNjb9wONW9RWpbnJJfI6kwx8sR0SUJSu5saUuC7noS0rK1J
ZgAoT3kG1c+87kQs160qgaJBgv012fiKp7Yx3ETs4sCad60Yv6EKDI/XtKLVFx0tnJz5qS6kuSeV
uQRSU29x5BJr/j4BDPZpiT6rODSFsJWcgfkSJRsQ0UBh7Dd9LaKrNzn5IRdvcu2nohj51PfvM7Un
aZAuWSk5qGDLE7p8xjXzwDWHH/4KJCAYDACGLVd3siwFvekqB0E5cLDKBEqOjTzizIDaQMLc8FAI
OjXzq/2f54su+SYvpB+EMjw6eNK5df92S6SybKlkYdk022gMUboY18DtSoxkGdDwWNeI8WCeNfGv
S71ehaDSlOAj1qIeIGnnOze0eicT5DRl1X/VD4beHdm2H/gWHkhBAI5CQmba9+2OJbcckcyKaab0
xBR9mGaGwjYPlI2brgZ9Zs/BvCmlfBHR1BwMqyryPcnyfhj2NQ+/z13bvipHeaawcuzxxQCT3YEc
JH4SIPMDSg7ZRS6CoCg8XBc4A+84Y8CXzTvUQaurxkqLQ4JkzaqrGyiSkJZ9J8N/OgTpkVK+d0N6
i0nojsWhT6BuocH81AIwORsiGw1IoFm0TDTQrgz7e55b08ONiFQCpCX3KVI9IHepnQvJtC3J4i5H
nTXovbd6YXFK87L6UQfAt1xEtZhRBYjS3VeveAZt1l5UNucIp+99YCI7ETpd8m4wnGbTt8X8aYyi
x1bhL1tDu0M13vQVUHntmkU9f+JdGu1nzqajV6SvRjkqcT+xKHgE3Nj3vLDzo61SjShfiADI+qBZ
QQdKL9JikMxA9gBG9pqmpDMYifdgjCp9KQMQtZRVwjcyGMFE4TRggYiAZPB6CWLW7kxCo0B2ja60
DIVDWy82KzARYRH49t2ZrhZfNP/H5Z0qefRFe+1skDffmOit2imOV2Ms2z3aEhoUMnoNQlbIQKRV
gF/oSDZXPILOIOxNWrZySlPu2sAprBWp0zpeG6he+xGBy9h/6mODgw22z03kTLz4ymLX2yA2Y68j
YIOjNikAglmEup9lGqdFcu28YjOVk3+m2WJs9IChaEHXRAH8QTgBUGJCjj451XafTm11SNK4beNt
KeNjRSicYa8CAjwH7CDN4xEn/syLvA3LwN681vPByjneNp25ieX4JRsL/pwaggEnkllrYnYY+u4L
im35s2wKBkx1/JNNtBV+qSJxo4/TyY2+Obd/vxI+m4gienaLRxPXRzGPk14mX7wOoM5pgQSr5oMx
+Nu0ZoADV9M7RT1lfo8GEY4U3Z1e3lhA6iHFsQfKOaJh5XYR3mxD6+bI0TEq+2inb0XvoGWIc6L8
z3mJZrPcVQHnj7HBOJ7y8/oYNnEG8LK0W2S0mhbFNQKMKbDbZjTYdEXR73iOXBjpAX60D1EScmwC
wHAsKn2Y4x8+MfSCK89RhKFHbffFAJlpbGX+ARhLwNERjbtuRDN9CTv7E3qtzeeotIEaCmzLdYwW
OJIbZgDI2gpyre9DP7EgJ32Bz+ka5ZRt43TXyvCiv+r8EKLQ4+OcD3iHpQVIqFTGFiAFzQ7vKlAz
ea3zEcWn+F0CHdCbEWl5sfdqVKGP7dAYrD8ooqi5czIc4x33XWOnwWdgrXXrGqhyTzmgqXamySf8
3MXuGSduthOZUT63odmA0SwKPkfteHSNHuWWtQfK1jr+Apj8AIVWEBUlQiBIvcdbX03tIazetVl6
LhLP2Hg9+nAqs+aXkkXtRfa23PmTw1dDaqRyQ0I3a1EzMLTWAUxh3+ZABMdyUl3kdPjL1OFPHxSX
0yIOf6SnD4Wk247RrS6tqkOl83YAXcxtpzqSLp1HtfO3wyq+A7G/8aYHfAfM3/zRIVU3L2o90uAt
+uZ6YLBtqdeNhtjyigeA3lFfHEmWbrilEa5TeOEG/lYbbVE16I5DDA7dcv/TA3n0IgRS8JfHoxaO
uiDwtocXcN6OZ4ppUnRTi6jPWE191x7OSye8mg7KQE/JfmlS/jdbyxqylV30OfJwdR0cUr+QF5Dj
4RBkZM8puiefLSR49miSttY0pQWUIudrx0OmgmQ0gExkV47ICi+iX4600b86GhvUV/WZ/TcyjOap
BpLBFUFtBMrCLPgCiPetaQnvR9j1PysBZgQbRV671M+sRTVJ8htVI4sWVcCo3KoWk/CvAAWJgbQ6
3Xkl1QjVoEDbxg2kacoP+A0YgAKAR386DsxlAiLwDthbdETIK9f113QyuDk93Bw2/nxJ/uoGb3Ht
ajmW0DGF/JX6skPnzMpu8EXnMvxdo3pGiebovqcBz+V/CVTmg9C1cN+XgZftZhupZVosK8++ugl4
ut7054z/FTZpd8mOwdFRzTk5z17QLtk/AhIgwNHwI7LBzUcPNaHXKECYn5SCrigPve/k20R1Y/DB
jjeukMFxVA09gVe9FCYiNAn6rEHa8Ils5gHEYORCgDXu2FkR3/cx2/v24Pzsw/6AUOP4FcXf8Rq0
rc5zV8tpx8reRkKZB4jJj2JnVrXxbHToOZ+F737lMA9/mUdJhj7W383tYLZ2lQBUj4H4BdDiopNl
tUC1r7qgPnAwZ6KvFcRhi/BNRyg4T69AmSPpdVyANSddNf2KKD8rvHuvo2+hbgbtxWi/m69D44Ax
DZSftKZmi2bZL2s0sxnS4TFL3hUe0ONVTeRNEeQYB+WDWiAZ1TJqFQYAzocAzwItQvhLOSWpkQYt
AoUKgPS2g9pxYlTwe/z4oPjABm8s6tHQ0ss+B6NEmRCeM4lUpODfzSTMfhQ1fofQP8zfS9thO/wR
krNwjPpShFO1RR3HjU3TfyvaLv+RKRsha+RoF/LcIU3mR1ApAc/HSapdod59gydL8KJbH4Pcdd6T
CDFQ1ET14XVQ70AwzhYoWqlf9fuoWPRT1MBvhmhmW9tEhbDR5h+oUQwMRvFJtKB+pi6fkMkKTRZ+
eqBVF287UBg5xoVWxfDDbSv28uaCpC6O6ic8aURrsrG4X22TsUMqsarfg4/NOGroqQqpoM2QoyBa
jCHOAXd4VB16HNDA4h9ITkBWZEtDaYGpokW53J1c66ZsQAswA7q53nHZh+bKOxpG/IN0JvMQN1P7
weyCdY6gTbJSVzHPAab/+5VhKoB9JUPS/fXKtNFtIgbxBcUNrwR1yG10Z1AB4kBgKeFySdJBoiV0
IaszmmHt1iYIUpU6DdrFn01IyTSM7lykoLJt27I9xGzo3uHFdu9aD1yRdZjzFVLh3TuJo8U7utIL
pEcWekGW9auFdoUC6XBPC1r5bg+trF3R5npf2wLMAcuc7jxZW6Y+vYXws5fhdiLllmAD0FJLK4Qo
UDoie4ENgQ3UagIbvaJsygzEdGgeABLY1A/2KTTy+lrMbn2NvNI6Tv30KIAoe9VyugJW6o+qa+Qx
xxk93sShsM402LIB7JoTOea2brpqhfTJ68q9zqL++/Ik+LNTWwDa+F6PXnZM2n4+ZW/DNObzyR06
YKR14x5Vrn25olXSW+YsZa8mpK2X79yQ3p9djM4sypU2J1WaAt053aJvUIC3OQZcBpJQ+8LPjaeu
dKOngOXXujEztGRjloxW99iJCv3nUKjUgCL4HzEaloqvoEe44oujQxQW7zgiiSFemTpjMZ5NR/tA
CySjVb1wwyvjR86r9kjcM6RJwiZy7ANNtW87Tx8BnIMvPQ6kbJRnzgDKnfwLV4MdO+Dn9GaUadX+
heSofUA3DM1BaJEDKhJwyqR8s9yF4LBXdiRr+p+gnxi+WKa1c7Mm/FSiNnorTWGrqkH2aPLcWxCr
gP6xKxs/uNFw0+4/NMiHXQACIh3xlMkdRHiaOTllYRWcHHcITpK5r1eziIB0oue0TIp3sqgapgq0
GbCmgb1dxbVaoflySevoLHLWQZ+U65ttkxSdczfzt9u4kZEOubjZ8uY2b7bTd0NXdMdRK9tdUYCs
hV7o3Y5a78ajybdGj8pXMN3UaAwc8vbSg5tgXIWGJ09t6O9IFqGBG0XKor0gFuCvpF9N68GfrIsb
BqDVdmsLq9m6lUV4JrlQiwMCAtMqBZ7tCc+TpyTPkL4n5eUyBiL21gUuwurOF01pKGtAQNXIUAD2
TnlUA3mgje3KWLemUR7dWbTVKiiEd6JBzJPcjiVoHa3E9vA/L6Wzpkutk6NyyDqQ0FZKN/M6CEDP
EACYAP9H5XTxL1OcDcFqyYsnn3t84fhtK4c/RaUiksn9h4X21+043u3zg+iFD4wRzEiutLp/isiQ
GE8WUhNoacM394sInUhHWaNMAW2Z5jWPQMqFxyMJUPbYupo+ejdXaMwEUU+2RR95cZ2dwmSrSq0C
eh0F0FMOAmASkgm5CXgJxmzXAbg4TBcvs1UORyvsPpDt4oaUTRy80QCX17ub7dAP5l1QY7qIyITc
C2ArbgW4ytatNQuwjtguKDKr5tQbJg6CvZwK5EeB9nUy1bDMben8uqQlmpMVTWlArUSJeo1hQtsX
/nc+/f85aq+qVQ6S8Y0/mf3yv594DOGydKt2e00+aACUDLQXGxOfgeXtpNdJdrMlzcfQmjZ2B7gJ
XfnuJUn14IPdjkQxtRs5QFVjZYBHEMKLqAD5tS2Za25C6k6yJrt8AMjxwwIvgS6M4kEWeFwDbu2A
klrfeCx5GT+J3Ih2Xg6IHpLR4EgUxlpt9pNmtVID77R/KRBuJCOtypwvFSh43mnNvoqfbReAqVqz
NWK2ioKqOZAaLZj4PGzoXsg/LcxJafzrvfBUGijV4/NyHx0r4ni5Z9yDY8XjQ1QG9sHMeoA1NAGA
nQX6kZ21EzvuyVPD7EVYoktQYDbOui+AC3xjQEvLvEILKsozy48km8jpsnLvalkjqR5utqL9l1uh
uyKlm03pJjjnOWDV8o9dlFQba0zbz/2Ezo4IXzbvwKmBX/w+fCF50cp5K4BIfuiAPfq5qn6ObTN/
jFsOTpe4qjazspbK2gX/22JtMeOF1IfOmvFM92xNUbXuPXC+ogG7H86cLs2IqQgJ5k2O4Egpe6xP
SqhXwsJh+3IyrzcmfQpop7XWubdeHBVh8jd+oIsdLdM2y4Kee1PK8V2gdtTbvu14c6ftlHTbSFgN
smI28g4CyFmTxFtsxVoc5pGk25OsUgDTWoWmetAqTdvCVs/vdNosHAGXliGUrRzSEJoCKNPLSDvo
Je3HBfrKNouTbg/2SIEC2BJJpKRi6BsNu8RQ6NPRZrTtbLOs25aVgacCpGcBrFZJggA+mqdwYmR4
AGQJxyqIkt91mdc7aMqfDjPDE+9iXKDGOURj3xHYX02N9ICPTJ2DTqpzW7pi4xlog1iE6NiDggxa
oJs3pLyYLKPpijLZLZr90KVnMx9+2CULtvmISCcNi4dF559Wi4dFTh6kt8llYJ1ut781Xm5iuSG6
4xzHiw0YZme0APX4htsRsuNs+NUlnZEsSEf1BujyzzKLxIkWF+zHbHS2I+cAVyK0SF7Wlepq2CfT
hLZMZeEPfYq/aYHuzy3YyZHX6bNyG+doG55BLfdAQ4Co+oPq5HxoeYBKXLpcVpS2wQs0GQ/p0N/Y
0LLVS9mvFnOlmXTQ/LMj5Z1sFudmWCx3AcgRe7sAwKY1QHeorhBVgc7VVwNNk8HfechAoDAPBY0k
ooExu9wBwj4BM9ovXVogva7xdjj5O2d0sPwdBnOE3l08fydp6F/oyvNaC9+eYNzVC4ye3VkLzgeW
JUfEKvGc3qmn+OWSbKYOH1wStmplDMpDa6SD8b4bs+zCrexA6Cyz6VlPVZwgpQA6UlB1W0+sTQ+E
6RKhj+7JwYygW+IMM7Wm7d403+yC0j2j8xWcJw244FCQ5p5ocAPxejWWoXMjaxIzr1YkJB3h59a2
Q5JqzXwbpOkm0BMuVYQOS5wfcCbDjER87l+vtAzfeR8B3JodDJl0oJeHxp2aABfrBkXBI/qNsHqz
xdzUn3iN/jhrxXvn2QFM+wqwLeGH1DImBJvA1QCSw/A62oGB3ynb+GKbzRLa1boFL2dkMsJp0a2s
AQR4/rlMZffY9plxko0wt1FUNZ+DwUbr2Fx+B8xsuPqfGnUwhSugCPy7D62R9h4ewglMeECHBY4k
BsNfDpworeLVpmmMM+pKOpK9CKDu3a/2JkJmWpmrqVamVT0lzxw4Ry+eiY4abZv/mMOS7fTHgN7t
6MLr8NNfLh+Puw+Qmypa0Lau9nefoC5NeqBV5ldAQ4JgNz16Ck04LrNvdl72B5NaGdS09Pv+kHgh
mizcCXAZalUqDGKP2hmUSqvaF+5kZOZSn8RQynHlAUNyR6AKE6KTOzuaQYsHgET3JCZ0GZoN0GgW
HIYi24xBF75HPDLY1GPuHSgDhuqhDyHzg8cuy+IPmYumX5U+44D/P9szyoRo+m9GQMJztwiEgUPE
kdV7HwF0Ctm0oDt938XTGtkQ9HjXEjVclmsk68Hz8JPmpMAGnZzo0uaeP69qa+wPljl8JhkNWgUA
dsZlnCQocNz8vBhoPYC/owq0LeeNlmlbs5yiozn6D4vZbBvFsSvDdzaavx7SBux5gJ9MHmi6yAok
MoH2BloRpaIX6Eor/8kWtSRPtVE5+381JSvtk9yhUDzYj7Z4/KNLdROk9ifT3AW2dYZvnq1e1bdo
9F638cy622dt52xsL/P2pqpMc9zR2QgRuEuhGq3S1FKgV3pKZWxa+f/JtqhS71Qaxd+V7efd35XH
2KkceVCirJmjcmx2DzeyDi2WKG/ET8GMHERtn6REf2qPahuYJWkTryc0QqwBwdTPnyfECeY0u0Sx
z8ZNb+MxqkSl+q4ypXnJPBSvrYapMC80D3KgBTmIupDIH/x5kdO0DAvEGNxFXYRAKlkuaXEu/OFo
197lT5bkiKdTv1N4SeC9AdFGYvfehnrlb9roqT1eD7oFvwEdHZrnBXqiUoDN/UllcZOMIztWLaIO
bJwvZlwh/45S403e8eRdBmxNFOUmp2oeSoROlGzOgUUSgtBkyw0reUcyGsBj4u1B1l7jEP6mbdj4
kyQSEcQi8uJD7sjnWPDkpM3IS9D5YONmZbPtKmltJAIpKHYGDHozgT1jatIrzQgsPWlRykzT2qud
Iz508bqzBTg1R7t/KqXcWIEA/XHQIQH+u2kzSb4nXSniW1P0OwoypcW3nSduJNdgqKoPCDOJzZ05
yHpAnq12tpU5H9HN/7ZzKFp/lxvlFxnk05kGJxWvVzStmT+e72Q0tUb23Z2dZvevpnHUqLKuN8/a
PY/S9j9q1ez7UrXABLB7GHhhaDIAlv4D6m5OG+aCG5u/zC04DufJt49JHKGTKhkvNFj4hl2uaBpX
86KxQO1oPfqloFU8SZwXCB6SkUqqEHskmJ6OqlTnlYtBJHiltHyjTpoh4ipbVWqw1i60H5KBL7TY
2oCKXd8tLL60h/sXoO6ETEgF56RXD3/aiVT0JmTWUwY0xk/nVLMn2U8R4mX2JcxM9uSrwQZY/NEC
fNKqEd2HtPVUm2GOKg8XuXr8ytVoTX1HM5DEiQdg67wH6BpS9SJxh13nFuVGGxTYDtDGdnQgC1r4
FyekAG6t4IAv9mGPqjK5HztwEbjq4MbUAY+GNi6CM3589/7vclIDcjIg7FCDo/XTqM3fVehZXs2Z
ww96gQzQF19tEqcBnfubO1rQ+9sNICUyp252tEB6voUGH3UTErD8DpC61CG1xLN0oTYnPb2R3hwA
B6mBRxBgWtGeWoeuQJ8t90hWCDS/4DWj/DA7zTgu7wHB3eEZNRbsNNS1X4IpUf2sqDlyvAzkjBhG
y53CM0KxuAzm6ojOv1VvMg99qzSSkla3wHS9TiYAuU2KHyauDHfPTeuRZiWOzQizqoW0Ei5f0SUN
aLuzD4DNO94sZIpcRqtkVRKdSZaT8ZBG7DgB/GVQDrVeAR6xV9f3JkAQc04ZyAHIZHFDhuS2AHvz
L8O3rfnA/LN/s0cVVxOo7Fg8ght4QqiSMKflFIvVaFcxHnt/Vc0gKlKHiFtNw3ECZVVi9DJ7DyQR
sYr7JN7JvKjCRZ3qaFDBgbgseqTt0bOb6wj4xSAw4vNsA1TGLwATYTm9AWIWP6geDBvlNhu6XKSW
Ia+d8JqDx+fqYSplVWxuLusWjOyI/v/mhCtPpESO6ErL0DsGVijU4t6ItFvHjmMct9/ujYxLr30M
Zi8+hgkQkVDPgGpY8CTHALM/34hSKpVtWvsCIopyV8SNtarGmE0bsqBhYF6xAsJssY+UopU7YCnr
gRPlc2EDFia3HzI8sSxXgK57jgxRgtP8lyiPUJ+5aaoKTHnB5yCwt6aRB4juu/7TMCGkWlpFuaLp
PA/Bk+mgpWyaw2pDMhrCwRvXEZfNXsuCqvvS5gk/O9IAFOgkgf8cTN0jaXgFEMMa3z1qfdG79dGa
RxCaqa1pcIeeIRTROBt9T4iM52sOyukDqcQeGKGi2HlogaV0LmdDHDIvONCsViJ3HO1mZQ+5QCn7
1J9phQabVuhy8jKnWdElKQW1jfIDpEy2ZKgX9PTeBc1puNkW74r+oJKGN3v5TZX8xy8xWiB/hzYI
LOYCQt4P7DAIge9s3uGfjy4STQ1r2XsBHKMtjrKPUk7RDxywDmkbA7Zfzggqo9k4RWn/MWaZma1G
cfV9u05XeVttAEEf/fQy4CIHnP1oKvYE/M3hm83lN8thzRUoMn/XQ19dTYAv4TgOqoSOyXhfR+jG
DnJZPSNZWj3zqJlXYdu2R9Ms62daEOM+QQP20zJBMcqJBQhpayMvwBNS2hT1Lke59MoVjX3IBYue
uNN+LdygObMBxU/rPD7EeOZ4WtaY1z1kxvRs4TsAKJYpwAphYkkTRfB1KdaNN/vZOvFdYy2jnu16
xSeHQKPx1Jb1V88v2vPAebUzh4ZvUmX7T/9IPTwvewfMf/Xrsfctm/1HMtHuaXfaQ911paCoc+AD
gyClijJQWR8jV2UkPBuYa6Yj0cDtJy+1cLoNiGajfWLVAAmOp2rHbaQEaQrIeHEYAvAtTK2V/h/O
vqw5bpzn+hepSqI26la9b25viZPcqJxMQu0btf/67xByLE9P3pmnvhuWCICg2u6WSBA459NQmYCO
DByGjTaMRYs1qD5pXzRd9Ya0e9BHcOgoHTX8rgH9yzNdB9VTYxXZsR3KUzT2ww7gc9axUY1dFcAa
nFKslu0a/8w2w7OfNEU9BeYKhxLQJ31X63vSIRXWPrIykxyMMHAwXyZT94ocbG8z+5stf8+2jPsw
JddZBAZ4mp7EyDJP/+uXwcx//DIcC2jMtmGCXgG8GbdFw3Vt2P1U9U+u88mNUjcGk7t6T6AixC8T
Hp2pGVB/jzeG6n+4dIY0Pnc5L06jd29RR8Hc4yjgD+NMUT6NBQAjGq2NZ69/tJv9W3EFqAv4XpER
OQcEOVhXZz3TKtwQEEuALuoMnyVWivveCMwzJYtqrV6fG3u8UtYo1b97v0Vzcih1Je+vRE5DZiQC
8O11yTf9ux8y5V41u7brwgKOkKE4YhDPu2sS/IaRhMWPYKb6Tj1nkuNDHOXYUY4aaiPrGCBFg53I
nRc1EsWGakQxFIdaAr9DJjpyESbDdg+mlj05YE3UdoU77ZGh158GidRY5MikYg1UZg1hlTC4izU5
osY7xiuaC/0amrV+rcxYbvJQiFm2KAo2ZKvSTLstyVBaOeBrPaqVG94RCzkgXS2yoklfRYcVxiJa
bBcZkRDOPIMtwwMVAFwtSO2zN8+AvclO/wEQYRr/+O56oM9y8KW1bMv6x1M9qZiFlUJVPs3BSiwu
T+EorTP2DtaZrgAm+rFLChSQvrYt8B/nnrJVfIUoZnwfW2jA5Usr1Hm9i27cxUChBAau4WQbvXdA
xqTc6KJDVEcUFhbfaXAJq/xLIzX7udWY92iDcVQH79ozltD2Myrdtk4kiwcSeRZykCOjGs7UTVEK
u6qRqL+nLqIYzRa4Ef1GarXzrOeDdRAVIL7JU2eb0bYJ9EHLNi6LHKDtImAeqYauqNFaBMxRc2Ef
UXCPWDldLhq6IhkZLuPIDR6Mae4vLpZxN26ANVltcOwQzf4XX4w80DijcYF2BRbeC1EbpjlCTwMW
NHNvBK2GE7ZsS92mT7I7swKaviJVFIoesbGaGLGqcDgR3WGDRzpqvIDYS1qvrJ66xpkOjko6MTrz
VWagdxtGzRp9Lrp0XCcvLAemExlQA+5adsFiHIyjRl/sLal9IfnY1BikU2v1eQG6Z7yzlnF0RePo
CpHM/3o2O+7t99vUTdCRWUA/tm2L3bK2oGodIKiOKZ9Ge3J98E16SL0pg0vep9Mp71CQGejeZZHT
FTX6AI7tktv5bpEtdl6p+D81J559LorF2A31zZSl9YkmXOQ041R75dqxSjx21D3djA9YO51kz2bl
Mn652dIAsnbijP9ydwMy3z984mUsTabuzilR7r3Mv9xEF03lWrPBIU8yGrrcBYA9ptM0GGsSDZWG
tQ1WfGnovR5wrOu+uk45bJDyC+Bix02euqL7PnUjf9XTrPVzR3NB0AbuFm4BbNydZLd23HrYuK5o
hi2KRK01Epk8P7GKIvrhTUAi1abh0NN70WNjdJ4tK/WKbMtwUwnhHhzdMtIXkmmR7P2g5HLj9uDQ
+jFGwEVyUQTmI7ei1h5wPlVv9LF0sKmxq70U9fdBA/6SLKbsrlUNdccQG0Csih4WEcmbwcvumiBx
j1LaexIhSAvEXLr0Ui8/G0G3ot6NSymxfxJyQ7rF7WIl+pcQCSuAQ0NFeV7XPZiTrfHiVe14CfBj
ukSlBmTsrkq3VTHV5Y40g2h+6oM97QKtRy22jDLwCSVsvHLwLB/IJG2iCUVqZT6A6mbcaD2KUF2P
l7+trRLrbBAnxVFaA/2F5e7mP14182/tb2BELtZJnqWWSJaNwtObHUToBLpEfnjz2eiQQtd3CT8B
dvIFhdNiF6aItwQMWLDfR2NwdiIK77lk9go5HvUmsvTwCZQByZ3bDRfqDWYBVJgG0TEQiAx7knFl
gdKr2cKwRPSEzwgwK3CzgcJHL05vMEjjCistfhdU7i8JPOkXPBLNfSZxlkBdnBJLEFO31QHoqKhP
SPpvqBQ0rkbC7c8VX5HUYQ2/G5kxe0jALrp3XRw/kJI88CmrDmkJ0EGJup/5rKoLcHxfxZmLlGt1
lEX9zOjcOUzYMuAb960wNzWq1HypSEXxLzllpta/mFEFpoywxeImjt0HFOO+WWQGCtVNFj2YUj+2
mTbcWyPCoKysfrEyxloGK+l1KQCnqAUKkdkeQ7ayPQXpoqBHB9WUeW0eyri5HcEyxPxm8Kip8aqd
lhvatfO08qwn2aGuteBKDckboP0C21vTkbUBxVhW2qwN1Ho+LsR5kXPk3h4RE/iiK6u269iKx1mG
4vcq3XV27Kxy5laPZpJUjzp4epCwodsH5LlWj1U0+iwojLsx1bJ7VGq6KEiI212QG6jNyKr8HoUM
ALh2wjNZLPImGVxQQVftjszSdjCBsG6DKx2p9etYMiARFiUYjZswBy+G53yp++bQeTz+awR+tT9O
TfQM6oZp11gKdzGKvQdsmnA0q0wSL16JwJGv5I1lEg92NqZnQFDlm1x5K+EtAarnX6b0AFVVhNFz
amsAU8+qvwxTfuu0PL0O02R8jvAVyaJMeyqkKZ4nw1oVbWZ8Ft6ZyQERahelidGIb6BqetXkvQKf
jlBaSr0h53faxN8sEpbEwC1p0/2sRZkfOLEFTjfLCMlv5IA0kRY+IxGVH2OF8cWQpaMPgNenHjVl
1GGtltQmEN4dofkAtAZYgQ2GTiNKVF+zi/OYBee5++7Gk5Z7mWVBWnO/dWxzt7it8wDn3Y62Y4Cd
fxABSg6RK6q/Rkm+dTWh/ZzC+CHvqvGL7ONqXXWNuDZ4ER3wJPYUFNXtoKwYgp9OmD401oiyztox
nF085r9kadYHgsEXHeAw8fIl/HtqBhfFaIPEQyVqcYi+cvGd8xNExvCFTLdenlpX/IOsq8zz9BRY
0x0gBq1rJR1zlg8gUNg2TDSrRUFaYFAGfp4G2gcnpGgaez92KiXx3TnSg+0zsq62ZLA46isg+Wrd
wPzFlkyMwjIA7z24mxtFYDSPHMih+On9vk08z4Y7m7/e+NZDPL7iCHX44D0CFjupw7od1gBBVHXJ
v8fTx58q/rM26/RwI9fjPZKuEMZ/Ny+1KD0aMvu8iMgDOKX6jXC59+EPRYrOAcRWZ1XObhkxf0je
raO0ry7LZwS9BTsVMQrO1d9ukZu10FHFJdIPzskHMH7SVVXI6fa/MGX6iZeZcVqcZJ5KcSnq9fKX
AiZ7vK1SnqwAzcAuPPBe9RYRnawOscwlWdgbuKy/oN6lv5CkDyW7zBZ2DXwEwBx8IRlC0uzCcG48
rqdSL9bM7qL1PJ4Gkv7/nGhxEXyiyUgw34O6ObqiCWvT/bI4HMpWMb+HeOx5ZXKpIpwq+7nxOfQU
/6ISmSgcAf1eB0zr0mkuCXKAwLMeieSSdSFip8zG6skAI7P/QUV6alz8zv06sfUNCg+AcL1o6Kpz
xQlVdlhY0cwImAMykzSmkZl4i8m5lwbeCkkoPx3PSnf00KcXwTTwjYHcFNCw4z2Qd0Vxsu6reqqO
ZVV+jROtuY+94q3R7ek+52WDpK7f8qEzE9SVuzhEIjOlSD3NvGYAdFeSXqCUcVRNUILtyYuQBbwo
aKbCrr8uk9AANVMrJsz0PrnwwDLYq5nIGylCkDduwwJZcyEQyhyvmB7TyBsfkcA9bMxAgNjbRvic
ZCIcDh6CrnfUy3GWcwRCXOZTl5pB2BmWR221p1GcBf1D6T4sBkiGFTtAiYn1IkO60YvRRsWZRFoN
MIGsAHOdug26oTICxjGCp6hPUTJqYo5s7RyZ0dTrbJvtUdSBLOP3UX2FoisvD7MjyZLAFdeB9Tvq
UbN8xuVzu914iNLu42fMcHTw4TMGtp6tTM+o9jRKy6rhAQ/tZeLSYGKnJWH44TMOsf7hM7LQYueq
O4Aep3JbMC/+sN0nhyFfkygVkQ+O069akTIuFIvUrZNhitZZ8WyArfuE2mUcZc3WZNjC356Z0k4u
tjE9S2QLjTifuA9pj43fGUoVUXRDXc+Z9GuqRfsMtftPgdqK420ISnLTLo/U9RDmPaSNY/nI2PPK
lZ65G6NMyntNYMuug3AHOAMMaOVqLLnjZbInJc1A7tru7YZkj3wIguARDjgY3DAVO8LhmVF6ondh
P3ZduDFE92Y0I90nrV35xVypaXQjwITuem6FO2Kmd/PeOzR6s19Y7Eme/J3Answ4Kj5v5KmiZ6UB
1CD+BG9e9cEM7DxgdqVhNEXSXpCBpY09oMoj7B85j49ENlzE+rS3nLJbUReRTuMRX1lCHCVJCpwB
PwCX8bEcauCMeggH3dhH+SOZUhNZJSBolP8/2QcViJphbynM0tl/CDY7uh/uhPGZx/FjG1sB4t2p
Ya8cq0SFKZAsXCTXf7hGcmhwpKZXxondjn4VtZMKB/xxwCzPQ1DG07CPdouzeaJQd+EjphZont/x
GkTNsos4BSI87GSrOj8mQzY3+vsVyUhLdjdd0ysqPzYNFCqqEX+yI8W/zwGYysexSpodTSvt0ap8
GvY/3AbZlRLoImnJDsvH+NOMf5LRFI2OnO0mPv4PH2IxqcsUv4b5I8fmtE89HCL+999SiGLL9KY6
TAr301CN7IHlKdRGF6maxyYwxz2JSHljRgo5KmTPZSyYaqsdUEieZ+27u8ULXdEUi8niPoi9xs9r
Jjezltz/+2DyZelIldez63InN3e7TEFXFspQ1+Mk+TYywh0oVgH0pCDfgb5SnZhR/vUB35111RpH
D/12kZmN2CVIV/jToKLKtJVmx66fIsh0yVVj2Vp/KRqAihsWWLRUD6gSw4X1k9WvTUvuezZ9AthT
fB/rRXwPnNAy6yucMyfVQ+Ll+n2E+hjVIXE59ulDdarfTUja9CuvML17sjPLqdraHd5Nltk6mza0
Jp94p6lJ1CNOsCqX6z+pK+b8Zq52YzPeignnRI4T8S2X2fAyhfJguIXxvYnHADz3E79OY6ydZFjY
60bm5fcm9cmg1wH6nXu8AXmjWV+REo1sbc3Wv48OojlGlX0p8b4EJKvdHIYsyJ5QFf6LRkZJ9j1l
gf2EM0dxoLlzzeppbsc0/zF3PkT2GlgCy9wAoX2bG6Qh9VUi22llNDK6ui4qtAQYfQVyBV61ysDh
SN101xRc9UfLyAHrI/Pi2elBsisSwGwYPZttAVhjAnc8erPVXLtedXrwSMmaQQf83SlK3D11U5wQ
rgshAcEzNYDyV9qlO8oQaSHvxstYJNJ3d+C4DkBGVIDE28vFt0EH5hY3GZDBnRT00ilHDj/kJnC1
fZnr9R3nvHvotOxHpeR4nIP3FAQXJ+z7s09AH0NQAvLKa/imi0N7n+IA+iuya0hsgZNyh4wJHOk5
wB8AeF21iifLvvMAWbQGezK4UKLWvpN5n5s+subrS4G8z7lLmlRZWyYKXRNN15ClqAxJ0wKd4JR7
xpEckt2sDSwg1gaGaezAjlRycMW4fI/Y0uvsq87BxDA69XPVMAT6BbZ9Q2mIU7niBkIubRM1j0YT
2ftOlp5PXWoAMRb4nUjY3tMra53FLls3XsgOsgvHFf1jChAQHFrVpaTapUv/J+o2IvtoPARgGFnG
knYxJlekrdVE/8NYKdJ134XWA0Oizb63ebxDSEl+6YZgnYGW7BUQLcnaDgf9PIUFwkeAv0dmFxSa
Xb64g+M9DXZqHUrg021YWrjfohGlA9AXvRltgrQXiJzm2WM8mJsiEncAJRy/6baLxfgoTQDOsuTB
zSVocxQmVJEnOU5hozcFS5GlQopGiHwewQWiUCZKN8HPZpZmCJII3QQLHo5i6Yoa1tTDumwKnHm+
KxBh/4fdbJwMv6LK8GZPZPYnn7Otd4q8ITyTVSALJKeRfGkAg6btgEP1bEVeg2oJHJtZSN11Ubbe
A/Y7MPZ5g2RoX09a7xoVY7ax+7pc15HtXalJ8EO/Tpr50E+le1zkMqiMU6d3ZxLRcLpKcx3fLqNj
ONCLr03d48HmVpXuayD2PjAn95KV3V4qAHkiChrnj4C2APsnwwng3FUyR7Qmji8mb7PIeqwC3b5q
z7ZKJ7HLLLqivm+7GAgtAsJM3IHTHGeXByTGiZVlV8MJdx+gWCVmXxsnBG+iABeqLFh778gGaUeD
YXyNSiNbI8AXn2LDKD/ngbYmuT5Z8W4My3xXqvE1NuCayPvPWZRrx7QzgZSq5C6KWVGTD14zUFhY
gOrUC7+IUWNv1qBcSScAXhfZWFyNNvdOAtTZG4RhzG+2bQP7uM5+/P9ZGMqH+TcfzfDQVEhjIsbO
xK6Rw50SOTixd1pi+spd297qitpT5+mv/zgn+MeRnY49venqAKY0TQcArzfHBGVmmQD1s5OnVprb
DDnWKzbkw2dHE9Y2TItwayMz73MhccYRAE9/T9rOAsNInRpYnCptEFRfCkAaXklZTGwdjKJ/KqY+
eHYy4c/iXmLbHpf3NGTC6/ScawPYYUveP3Lse1B9AaLrpLIQaR6MI16m4RM1lVV1q6C0E7D4QeZZ
EQMyxzRb0CAXyeArDU+a/Si8Yd0ZJahh/75DahV7OjJFx+2ioA0PAuWFXC/qmhYMtF3qJ5FtJoFt
je4l1akRbXXqVEPd0itLcFSM9r1lGuVuMaGrxY6GkaxvnWivjey42N6Y4ZwSPknNR/MeL5I3x4vd
27TqNiy32nK3dfcAD0b1yjIR3XOiO9G2ZNF0RV31dA0NvAsB7l9sHT1q402oFT/7tI7x6IXJYjcN
AHay6vHM0sBdNb0ebEDoWmMrqBnZecRhw9T29rYC7tmZGivkj9j4KNIAYa8ihUqBvTM/ap6t78wk
P41Fq1ngEgPWBCJOWQDWFNj0BFVB0tzAQZB/azAK0JfvSUoDBkTXZZc5T7UpowsS3l5zlEI9W5WV
PnugYBp0UT6SqGjxE8NBdYYDnzp9FhUH0xhgwcyeh/eGako3bBA6rptVPwzhPTWiz6N7LeIPxRQF
gCEycg7G1i48Ijn2640Zygs08Fy013//OYKo+PYEnXvABNdRLsddD6Gdm58jLyddQ0GeeMqbuNtH
nZ6c3LZGI1GnupovVX/R2HGMk37AMJJykVPX8pCt4y/DUJuBPqI7aOfrRTdPURhTsopNPVgtrj6O
Intb3cKfvZjcS6MtGQCOxdlFWj1/gqrUrQPHIVw2sQCVw132kETda5Im1de277MNq83yQN2w200B
zh4AXJYf9V5DEoSyQj5k4isGsKuorXQZHVcMSS1qdO02GtBfRX8UpQfO0VCAh16FF+e4YSMAnDry
GAWCCD4uCpyQgG4+N86LvDCtalM0nlyTjBqtnrA8BUx3ZWQGOLCUk3keD9hJi106FPkhm2zM8x4K
JW2uywMHjfV5kVdqHjyE5XqJhXYAbaR5Ys4xD93nMNmGPyKraZ4HNL7IKa/uhFG5Pp32R8x9ChG2
Ad52Ig+ZheRL3eDZNxn/IH0DGtCVEYwP4Liez2+FOuaVdcZWjOv2js50E8HATQ4LOs4lUaUs8JV9
s9B0ga1p0+6HKZn8xOY456fETLP9iSnG+zkts7exKfPGO4sSPXk6ajs77qgwXJvzPa1MYC+aa8V2
ztVUCZuNxn7Fo2YeKfmS5L/dzhKzU4fmwx2lfZIoRzXg7HrJB11cL37+7prkQYS1AxICObGUO9SC
T2VscUCIYr4mOgBXyjjPolndoqTvTA0ACMNzXx2oU4LowNfcjG1cAIee+770wwiLL4CFJedZpK5s
Uv5BFmQAmfEkzqJ/Wy2DSGa1HUoJ6ZKasS6bY4aUPKQWeIBg6PVv9TAcQchYfytbsFF2mWbep2AY
3SN5qzlwHZDGApvddaFH6RfAjz0bY+nu9ByZWjiWTXd9D5IdnCU7nyZZONusTfRNxkMXiJas3SIt
Ipi10sYmugEO2VYLYMy02N7UpaVvaSzIMXFcaffD2gbUBcAx3pgYGsC+I6JYgl2BhFMD6F7ZorjF
DIHnuxhWdQJD6rc82CGzITkSocNiMl+pYb2LbGwzs58WJblrUFPx5kR6AFUx61X7Y0TG66ZB+vxV
j2WABIHceCmmXDs4fWdeqUnAFX9NCn82INs2R1rK5FqvJk6rHZ/MptRCrXePSpcPwqYFdrwWymRP
NvDuXVIzXwNuHlWyuRiOqZvnn8xOO/aKTQ6YkXxdKXkx6vmnzPOOpm7xU1Y1xdqTcloDOsU7FWHg
3MuEIXVPkc2LYfqiY1n/hERP/WABhxs8MW32zevC2YBGTvjU80htBAldY0fR9zoeviAvj88jQyDf
bSOG54MaSQY0smzjdmth74AC34QD8lL7ZfdleWiBzn5PjVnm2snFy7SWICzfmKYeYl+NE5XFhK5y
4HwL4Ejc4cEKT1KG+W5EWQiSySds+mebQv9eg7f30KmXMInSKu1PjRNcSDTfRQqy0VXjIUlmsUPR
ZnL1Ogsgk3unwNa7BpmStnIarp9qIwUFHMBGKx8LC70CiRAEJCW9AyShhPXtYRHN1rf9eTRJyUWa
p4+tCqmSCJDuYpM6Jg4WFE6fqZrKKflqRIoHgCJ/ywh3j5o/yQiQr4m9Uy3cYDcj95EdjVicoliz
Wi2yf/dH2sX4xh91gZz4JcFb6VyWMXJfJic1kL7B9TOgXONjlnngI0KP5GY/6rOSZLpS0FVrxMkR
fAqbwB78KNzyFAeOZT6K05Ak4XxFMkcp6Ip5QVT4N+o/DbmRuU4fF0Da4hXAOQ1jRWrySL4mV4/X
tqrEABB+c6LGU+UhiDMBnmXpUznI0l2sBTD9Vg6PkzWNsx3DPJbYe30zTO+HGYb9kzQD/BKMaUKg
FeE+1KyAWNSqT5VnoUQjTQeV2OE8OrVm7eIpSVEyEZj3FgdrTVz03Y9BA5QpUHHJtEmyj6auW1qz
aZKGt6YskfgESN3PmOJsMYMIT3WU5JqjiK50BSLgeKMNhba6USA/FRhYlftMttiRobqXTJj3guBL
cJlFY9TfIY11Og4Iy32YgUyXGbK2eZthUdAM6eg9L6LlvjALw9b1QjrXTnOU9f39M2QyFKsgR93E
tipxXNxo/IIygvAYKghW3QXR/KgaugpSd1YuosUMtY6zkkwXOdn+3S0pAeFe3NHVu7LmivF+Gfru
chHRFQ1Vo6YRQHCdnntHo7KzM1565Qn5M82agk695V6dRibP0o2qE7dcvH5VlCpn3rUEOP5lDB1v
Rbs9EfPfG7/bPm3rPmwMqc8DV99YCGUgQvh7Q7rs/0g2bxS50yYHy46B6dIx/RONq2sW+zhgjSPQ
N4ffBTINQNPaRMGwpuXMoLjDhaGtUhkZx3n9Q0uhRevKSG997nmzzbyEku+rI/KQ8EbbARqTI5ks
lNshLs2XvKDE5qgCfg4D1nq36Y0pfom4xP8CiRk+WXGU6u/+NIi0QHT+06BADWJqpsnCur3lfb9Z
jgkkSqSOTlBsBjrwJEVgqFMD0thevolVxCBBAifY9ECMfQD1yz6VDhZaoKk70hU1MtHwM1z6dBUr
Q3AgQiPiCUiqsbujcbPswyWZ37jM2ABKphu/c39uZy/LUCk5A+r4zYhFn4Q8AhJN7q2J0aM22b1W
goVmpvYgGfbBNh6ZZjabkGxWpHZ6GorhuIgGedQyHJ/qlt0Eq8ll3akoWVD6TQl+AeAkIr1aiP5U
kZD0gzJKwRIbrEhlhLm9ZmPY3ZlZv8vDAlgzOJ3CJksDVRgQLVf4pSBNzwJlHQuYGyFKfs/DAiD6
NvJ9EuBO+KVwgkMQBdlxsu2PzZ9kgOLOj3lvvNlRdxlGihuZh9UPChtlurpR0LCbORaTeY6CnQPN
1raIftfHmMX10RSTRCmr6s+XMnSrY4EFBCBqlMFiSt1FBkz/RF+RWg/1+O1ydkJWt04+WLHO2/WF
Zp/ayRX3AJ8rDg0yEvyW1lhKRorEjPEmwLnSrqa1nVJwrazu9MjwHVqzNUqRmTaqcxqcwpADoEjE
3O+n6ShCJJWLVBt8l/PqGo/lFTt746tdsxGxOC17aJqh29VZOhz1MUkvhRZMG6MYx+fYdfDsyHP7
B46t8FJz3a+W3j+xTvySicn3QwPw4QR4m7afNfaPKe3iw9wlDbI6XuN8rD7KUIv+tbbz4RB7/WT7
BDfscfnCUfR0oFEkirCzuzap/DTZtfY2nmRe1z5JoBgcyZYapBJIpJGYDzWwcmY52In+g1nLIpLL
D3na2ME7psFcG2FYD9fshlkrdrLeRqS/fnQ7q/UTAA3fDVgF30lXw4kmSvzXneraQ9mwNUCz0607
IGfQQnU7kuCVivQVEsAAAWV8Jw9WVbRs7WWGBbzB8JBwQE7PvvvcAiZN5kVevOl7+yeozaw7nVn3
LjA/jkz1NMUTT/KmyIA4zEdAUBBJPWnIpmTOPeMADJkVJAu6Ztg5E36/hdsq2tLfrtvicxuZXpxd
jBqs146RfB290tkUdT0dax7FD0Uy6v4EUrwfIoqPbhSxF7CFIB/fCoyDaznVI6oOitmiGMU9ni3F
59ox811gpTE2Y6zZpaV1GF3sFwEcj/z990ZTmfxamaBh0SoeBudESpJzysrHEUh38TaWVWfDmuRk
0cWecXKBcDZpEsm05gBK3cEOfD7KFpFVMCpJ4lFygTC16zyBChYlXB6bdOVF32SXOjO10sLIRJ7y
bGq3N/YVgFf25G2ektSO/nVxgvPGT7oRPHOFrZa64I51w2vVD/ziKMkiTruJr8OiEesPMmVPdqOc
B5EHagyF4jbyhq9jNYhklpl8acY8PZCSRBiIQlt+oQ4y3fkxiYoT9WhGURdiTeatGQDtjzS1eTsb
3RPNpn4v82xkSorftwi+qn4fiCxJkj0XiIG+w2ckOf+eAeceC3CAaXiiLR+QVDoDXyhJLwAnHw8V
CsFVl5qy8dy1YQC9/v/yExVuca0jbMLLnTa5/AL+oe7ONpz2DpGV7q6q9ebAGvepRTEuMLGUlhqj
BsdkYgEznuzwAv6tNnQPz7vQDlFo8dtX2EhEKDlPAZJf8hOyXBX/duPF9doQiZy7YIQHil+meLVJ
jRw17PMBK7mlbkfqQqnnS5JS46T5R8sPjgy9Gw7cAhShmpAamoB8d60ctsJk6Y435jdaxWFLleGc
YI56keRmKUiLQpLVeF6/m5J4WREWIuHFOvPAXPIznGIDC86haPSzmyYbE2RWV+FNgKJXDXBn7HOc
Rps+YIPte2WNQgxAoa1IIfF774ACGG5GWf3l8kk/dYoRotLz/Fg47hfqeW3hct/02NeiekHo5sWq
6uFZ41P7nK7omilBVIQvRjryi+EE/XMgM3sFNsJxn1fJvsSO82qBJ/mix9k9K0AYv3JxZIt0hMTa
2hny02SMJLixOJoMQAokGVHItguRy7iibqUMQMX2FTQQ0ZlEzAB7M8vCFzecTNS3Wq216tjU7kg7
RIaxMVG3s8q4Fu7MAAfYAVLkLx7w6C+uaqjrhA0gPEHtqZDC7D2yVQRexO9qslk83Cg+eLD09MGI
BFC0vOjV5IqkWqWZuj0SpUGsWW6pGylZbQMgG+Tr90M2IIu2A7yDlwymT0qSZRUyc5q4GA4aAmu+
SIG6kbYpCtNU00ft25UtB8V8/95fbOJ362VIawBKYPZzo15sFg/gnC6P0xCzzeiiHIsXQYoVjt6s
BOLP4Sqs0uxjX9Yy27UpgIcDS+mXPmDQ6wdLlvJh8dEpZnNpVskWBFZ8o6XdfgJ71Sck3yBY0PFp
PQVW/i2aQONkpc1Tlhr12cpac0Vy3NYvDZlUDyL34rva08CUouyRiAq6LoSNriZztatbtRUYs/Li
24j/w4p3Xn/RUwc4B0y8WmGfn//91Ak49DcchZzhwMlxcOjEdbB7WrenwIZT9b1w0vZxqCXiua6r
HUvVDMwKUHxL/VaMe0AUbTNv1I4kssZKy/3b/jxm1s3Xo52I02JGV2nHMXbW01QtCAUX/zdDZm80
KY2+7ZOGxvxzdvKONITX1hmarWZOSAILauFrHPQNQekyUGTTZZaXYBtTl9S0XoECEsv6HNUMoURL
JXMaACcUF7psnAIjwyz2dlOGWi81Li1bUT/Mo0uch4xOtx0wrfS76sAzczg1WTZmP373ahN1ANjJ
f7PbKLt2bmZsGs8r9qaoxy9DWx/LutCfGscsrl2IHwHJyax+Nxs1eWQJn56wHPpoZjLQPek6YhT0
FE0ssTO8qjxb6mEbq+dsqBqt17YkR/KYBBcYcM3pm18kSC83gbrlN4aDHwb1gbQIvnH6oSx9Mqdf
hsHKtzHUJQXJotAWPv2WFt/ki7qkqDIku4z9T8aA0GhjV/kU1W3xABQKvzOdrFiFfaOvwZYA8G+V
BZAoLQDdfckiaGOlpbHCRdg3qQAUwyrxZIL/YT8OyCekbsCYwDGZPBWNg5e6shjGsN27PStXpCSZ
20V3mW1qFxJ5tWXv8faKZx+gNFoNMbJMMyNflW4+vETWwDaijY2dKI3hBVnCiKGlcXtnObJ+xJdn
U0ziYOZ68iXMinTL4iE/enUERP1smvBfxVfif7NIhRPuR6np5/z/UfYlzZHi0Nb/5a0/IgAxiMXb
5Dza6aE8bYiaGhBilACJX/8OSpczy91dHd9GId17JdJpEjScew5O/3LQML1AMy5dunUfHVJGxWHo
OXgNadM/Z5V957lF+IPy6hyaOSJdlopfh+KZfQ6tKxKY0K4HjIJ0z61FnFUQtNBIzErtIb//93aq
KhBapPXOwuRsDlJ/986FENY6ccMRauA0v+2qolhwVuav2CE71kHo/ezdftu4XfPmas+bQ/YgOzGL
RJtO+N3GyXxyshPazwWpiq+c0lXbymITOCCRSMChfEhdP5VIfXBqqHQWG2Pzgx5SnJOXTDXTtB2Q
sMyM0RRBn3wj2opWJsSYQBbEZ6Pf9xsgCKZ8R4ttDZGGYd9QMcj2zzZz+1/axm0CjS1UZQ6gHKXH
LOyw6l32vg3KkCGebgHJb4GaIg8kDLbu9JtOWNhsKqsecWYWqRecbhUzNWRXYd4UFoOX4CosAyX9
TOpsmeDFudG2DZgFCcMvoVf5m8DF2ny0oeWVDfb0lSi1gL4Q/SIt7qwxN4wXjYZYmC0ttu7qSixN
XzvP7ZUv+mBp+pZQLFrFPV74xltUmIYIUDKsTF8/wNQWoqr12ni9MQkWehDhudmCHAQEoY0EWhva
CKQGQ49kEvv/Xjadpk1HAa5j/6rWSNOvZtF0IlBZDiDmsbUx4Sbw3Odzd9NmSeBvmRQz7MEjO+RM
XTbxlfGpyAgpV9j4Q9roRItmbECbhO/EZqZtilYKMQv8scddjqxmUg4rSI04t6YFEEu3boYumudK
ITNx8soPr5q8gJtFcxOcTifoVQb1U5W7V/0BB4rm2BDBc+ljdE5o8iDy4br/79c3o2Ve5q/q6mDT
yl6nIu2e0x6U8OCAsbCJPsrnhh/9JBZPRTPq20JZX41VeoO/cVmAlOopiNgWW9SEBdtzn2y8V+D6
PI2lCB49sOmakfMIedEyEVW+LZDODoBtfijr9r2oBMN2cOhCAuXDgXUg3mWmbfWyyhcmXLnVe2QR
pshr+wg3TRNysSWND0IYjimRbr3XrMv0S+ECr8uKuFybJqXdfdW18R2gP/5piur5oF+ixL6OSgNx
jtIp9U9QlT2PZaIow8ZAFkX65SPqYyw1jWWuaKJM8+9RpnNJ01ulh3VQR+/3k7l/zO31T7a+SPsF
aaFGcrnZzE16vl+NEcIHuHUvfrB/dYu4w7vFDHuOzDjhK82gGjTYoX6AqPI9yEPIsUrt8SGU+LbA
Hgf1s8kpx9A/9eW4SLtaNPM66ewZUpqKnfEOKSAnWG4l8yGdTiVJ3gDcwIFxmoby87BeIOO0WJvg
Jvf9QxEMr+ehpsuKOveOflD++2XPzimiw27i1aXDkoptrKGWcf4k04edLt9XgHD6dd7tTNd/+gx9
Pb6aTsiuGS9/Ph1AD1slQDyrvAe/EPLLTE1MzT/bhrTDrpenyqXp9v/V95+uUQv8DuocaqOfLh40
Fq2x14pP1IC4e8bAnrwXITRg41BmJ+yTpffYBHgoPBq8jHZpY794rNeqot6qbcocS9uIgBsRj1Ab
i9N7U8QccznIBbONzBhOKUWT7ogO8EoFI/F9m0b0xgOwtp1axoRdIKwJ89ibmf4coiWbgNfZIko2
JQuQWu9D3BkcPuH3upc/qzSQL7oQFfZtqX6wInyOkpfNLZE+uN7GdtwPjlQ7NQZyI3GAe0MDvDg6
Lot74WPN3BVt+MSUDe0KEOx+G1V0aGNOk9l/Xa+CQOZDVmT5EhofYG3zO7XUE9YyFiMee6bKKfvu
ewwZ4UFY701h7KZGyvRX3MVtauFH9HksQTK1rMHU7fqYeThVyk+Bi/wBUCg6oCse6lNXEnfeNZV4
4xDWw9su+lk1I5QXPPUKzhRrnoKq8RZ/Yb61xwEkbnaarNuhXOFECVDsqQDRa3Tb+5a7BBVOiHnT
b44xz94G7YTg+vxlb4c4Pvw+RjxtQqYRdGmHiXeXl2Q46qlGeTSu6877AZF3pNoYmwmB0Ou4tnn4
gw8x00ge/dVNgAZy54tka7pOEcbX9Q3CLqNHAPuYgc21LvZM6RxHLx+jT5/EhJQhONgWH5/H9CjN
tS8jfHTL47ae+Vj2aoDscKHpY0QabO4QInr/g87j5TbYQ5DgEs5BTBLtwGvyXMvcOtnMj09hP9S3
SdgBnIOWseOujU8uWHIjJwmOrhWF1gwrlgxgE9fdmjhTBHiuzYldihUSehADCqdmhQVDOL/EZIMe
t2q02ExP4xuHC9j9MYqj1bllxneRXugwJW/Nxc3HgHrJs8/GZH8Oo0JvPDtqwbAHbmfoisX8pvTu
kerBcY8k14Wlym1HQT70yU5zPENqRjC/mjqUfmdDvCMEfVHVRxHQnr9GMYMCbhCs2iSDPtyHo8us
YS2L2DuODuB7Y+mxG257yJKvcmvOZE6+2d6PyGvjN1A1VOAWjYu9FVIXCRrMnenBcb8BS3Zgovef
uCLFOqbIPOgqJBPZpH9NpxHAFZMCj8mTh1iBdsWOq2HlyZ6/MD4RDjd/YVFyTzLmnUCl4p1YD1LR
UbjjKpmaxqaUo9d8xEZIr3zvZIItp+mPDcvXpkV8IMogKVEugymTs66K90JHxIfE0tQ2Hu/DbZpu
qxMowntQiv2tG5Bo/zLKmBUY0AxzVT0PhhSJEjtbv3U1HmU6mWqhkjsGfNfKxNmk+klHrpZJrPtd
BC2wXTgVQwVd1ZmpQmcdVeNnpmqiTNv4Te3S/RxzcV+irzznMa+udLmy6fn5QpfhTC0g489IxkE8
ZbaDeBbCQMnRFJIOyKMbJGRk/AraBsZYfrjdKgJdXO5FyfESc2VMnfqP/suFTM2MQT6uc/E6I3VW
Xsu8eSOBBq417j6g1dMtrxy2JswunkBCdGIJQwLZnyK0NfJzhK7bLx5eQZsmj6pFrkX/5oTRvUv7
/oElMt5HSZQscGbZv5FRPAnPpveAlIsDUub8ubHXOX/TgoE/p6/oQQSWmptxxkD8qPyQ3OVxA0EX
B1kl5/ErP511RcnvtDO+WjwrIE5otztThB+1f7KFpdfh/pli8rz+/h87gc5n3lnwRAUUZFLUgTIK
PpkLfPr3r0i0TsT//o/z/5hQWRTrLrrDbEAewKHJjuFUmFqisvcaMuvvOQFC3dj/NcytvnPdWnsT
wG0CpjBauOxoBqp4K3YSKZOmdbF/Gs2pR76uhPPXOaxu5TAzIZduDnhuF2VZ9vNPjkvT1Jzp7i3S
0V5efRZZAp8FtEa9oMqt16SBWratIqz9kM6wZGp6obtS3XMGigzH35vCSaxhC7mfpTPl5RgTN7k7
ppoXftHOxg8X8tbkPnMWkHsGx72oE73nshxwp0xVU4CnAhn/jvU49vW7ydib2FunvpPtWsxLFJBZ
PpQmkJgIhFt1bhmTspAusKgxqzvmdvsTb/luzR3WHo1XdHarZqZNwEw28RkhfccMqKocGgsQrzrE
uv6uZVHf9ryonjfEyI3jdXfLYve70WP2IKq3BQckhAEnZ0MgmwFe7HRrmi15+PPN6H1mE3Tt0MZm
NOjLQjAg258ZzKomGKHtWNA7ykI+PvWSWjujgmOkbFoL0wosw6r1xZYU0cToBXL5s+dd8yapwCVM
3SNSyBxsrPf6DZudw8z34vFWQVxgyi37mwPEo+2GtW2NRRN2fq+EfKcmqF2x+2vy1D+53QQr+MZz
Xy72hqhk2Yg63Q6TqrCRFq5xlIIUAmWvTXOInHb15+/P/8yUi++P+K4TRWEYeb4dffot+/UQZIM3
endBEt3luCcgepsW+6DtcMjlA/nEp8e1KToH31uWxxxM3Ei7dKjnPA1h99WqwAUVYzZCncQDO2BP
ZmDaTx8sEdOV29vQIfUzdQwLibNMz/I2Vzi260QlMqmrGHzaBa5mcG4hEnE2WUkgTzQlNF3iRs9N
gK8mPvRQKgX4GjAAccLKPU1rdqxqq1n6LmdPZZf9zKQX/7TqLynzxA9ZgJQPe44aeUL1uKIMi4s/
f7FYEHzK0nEdEjrRdGtGhNr0MwcxT7NStQDB3AXNU89YfoPpQbPL0hAbZDW2fPMWyeQhMtu+Wb2e
G0ItnsRPoqm7Z6qw5xfaORDLQB3McmTkHrzMxj53XDZ6nfv8zdhMcRVzrjb2a+ePDzESL3C+Bg7I
tIuxnLCcJ6RppJsqCMQaB0n0uesLQMMnGkiFlQumJfGh9GR4S0MXin0FmYj0qnWegwd2zvxQ72gy
6h2pGr2bZED6TTC1jdEUWLjSFSa9OKUg5XuXKvObAjSlCOyKuMXTchooFKJ259EARQ7cfkie7jqx
L1t505DAunWgKAf4tyQZ1g9lD10PPy6WbeHgiAyCq+AAwwEY9ntPXTRUG4AixewcAuWCYdYkSCQx
45gYp4mRDYtUwK6Q0OFNJi4mO4bCd810NncoAafqVBjHOaayo2HmNbFYXdyXGFNrIUqSDSCJ/mQ3
zUjJYtcOwdaMaUym4IaWyg4Se1k3CnKyH9e9xJgaJjXjDBuH1fkDtP3gbMEb+4MiOXNRDNI/StaC
tmkEPScO8atHKLBUMwbGvZ+ttw2zovvBADME8xu4+CtHlRafjzbgizhOtNWs4wmo5qqBguEzJv0i
FcCuxE0tj7U5Uh9lNY/qUR6THAn1YLSENBj31Jd4AI3ezgI72iF1dufWmFc/six9baIsRyaPC9qI
iOlbUUOyMO5VdpfZTbiIiGXfp0rk2Mfy68cs8vs5d+LkCdqw0Sxto/Fo+X2w0lYs113pkkNLHL1R
ONbdVzoKtuDmibZgiy/2LGDTIoP/TNweqh1jXEEG91eB8/16N6SFsoHd+GXE7c+qzaVtakhgwQG8
qZpOn9wXm2dBi+J8ndKLGZ9dXJ8Hugq9ql71Olc/d7sMePXJz9WL6+rzXj7q1VWuqsz8vabr1QWv
Aq6qZqzLVfJ2zN6/qovx6tJXPa/+rH/8QJeRkeBGt39+vOLd9PnxSsAAEfo2iRycTLufX1yRp1Mc
zLD+Ls2SSSGoCXqsy3gDFg1n0agh/gnBkUdZhNHz2OR6wUbf2obSXSdjmyDNCYVHmzeIfOXQiXTf
TcbuC6BQhTtA7eJ3B+9qSHrH4/0nO/WS9LaN84UC1drBjCEze0lSd4OzWRtnXMBWxmVcv7i07lYD
jufBjIlmHqrnyBHgmSesuy9D+yaN2ualT3GgNfJiXJomJK4g04l/zI3bJf0XEGPNjV2UTbHTXV6C
N91vXhqFHKa8roO98fpsXpMofJZd2h1SAsJElo1jucioAn07Y2vl6jwCzxGY9ljRg3a9q09FhORr
U3QEci+B0w2bJqg4hBidIdr2vPxmvGdbGnpvtK2z3bmZe0xsAP6UMz6NdRmQgxogbKp841D7MesD
IAhS6z4LvPYocyjBsoGHr1aGTYU6RD4gtmH0Xc78r8RN6WsCoCs4iX1/B0Z/8USRBdqMY/jKCTKM
aTypKhXD/DK/k4mqbsykLuF48wTOJPAz2S4OE2y8PTYp18bxaQC8vYtZwTLskGCes83c8UZOyHV8
xw5E8pDyZ5rnWg/i4jyyK3CWTql/k9cU4qNmmoortXG96kks89Qp7wc2NvfWAPaieJqSUtC387nq
BrBn2YW7Prf9op/TsmMnEw0oVr8BRUaHM1e+AGSsOnghwXEn+Ez3TtL6m3Ozl151aGkOjwkybVOL
Yo53Lm0IEBsNzj+N8RyZOt24aeoUYh7EsZZxyocXsJivzdlzPjrurEn79K5pWL8bmd2CYhUJpchm
wn+QWeENmHIdLCZyd06SPPtGFQeJMFCa2JKH0BrOeTeRKvkTFCYOJmDskwKJOvZ1T+jhsAfggdms
ShJkrZL0L0eIl7Ln8UvM+3aOrTdy34YBXeI8rT8SSdutDa6bLZa83tEDO8FSIn/xoQ81WD6GpnnN
lHhq+qz/i0SPEIrX6ypldAv8zMLvxvIF1JT2eqxbvQbSXLzk2FX3qd197fGahew3iHzttHVwQo+t
gLbovqpqRK4/sEzzAtT4cwj+gptxAhRIVqfugnqQ4ozaetgB6rfLepBP7zHlA2UGNmcnXyaaBCQt
njqFFCg7P0Wa3oy1VoQNtqzAFqt1O6Yg6umLqJwPxO1uhBurG1EACIbJmfs1tPSpjF3rEXxB9bYf
q3LlW5H9FrKD5Qv3K6M4nYwhaAgECzK48bvas6kIe5YsW5eLWYoky+5kPLxPHPUWxC3b5ymEcWd9
WQYbMjqYHqkgmA8y3g2+I9aOQhYe9hRCsdMys8QPOw38mdX78bxzconMxY4HD8YfUGxqgU22OIkR
zA4FNu0DleFMg/k+iP7HHzWn/IjJWfAITIqa1wnNt2cnDiGWOACNlrTSwaNDaLEtRQuipynYz6zq
CJbz76YrMu7z+wCpWKanMeHo8s9XohGe9mYs+9+uZEbLkrr+tyudA8CjefmbxmH44QMyDVVJe+VC
xmzvTYUFFM25FrNc12D4R9sU5/YlaASM/Cq80vNOgxjtMoCpXUVBhHcO9uwgP7LWfwwA91mC5ke/
9VkNAGyePMkmTHa/23lGLOjJiPSf7CJgOC+qwYrstMl33KLWLA0ab27RGKPG1ksFiYP7SGTqwCZ7
Pg76LRbZK/LY9T/ZU92rewEwwjm+Y/mdg/18ID/s1EvmUPluZ5kN7FPXlQESo92ErxywUc3ObWfo
ukM3gKpnYaoJ87oDprsceQeQhTM2UkIk7OzmY4BB/Dbz9gIU9Jd+Z4cJN0VLwJXaaIgZmxGN7RyD
PehfVyzG9CvJ43x9/iwmsvUbhoslkq5LEd+fT7HxZgJXfQr9ienM29hMwacT8kvzysazdTJYYgtK
7HurAeq7Yu22jCPxQqFBNvruCMR2493gyQfpzMnuyYIsqduwTWG38iVqwyOggM69lKI/4ZDoKzZz
5Evl4kgwdrwYykPo1PTjC1c6gNCrW987OriFsmAGaKosVxWD0IIpKBv0ZsBPwrTSBqcMECEEsFCB
DwGItxoGY0VWONp0gMrAJbRsIuTq91a+OHcykZSI3pqbILzF60mpd+KJLCl/c0anhjLN4GBlWxVr
pFWRZNn3dTXndlmsjPtSlPkYzaUWUBaFomyyTCpIgTJZ90g/E36yHLCGnld10S7iacs8B8Bo3UCx
jeII1VtGbT7siNWk3tK4kScB5L312drzOnk0AaYDVaEFSM4ol7GM/LUdiv7ODr2/HMzT3jhPWrBD
WfJo8vO6sq0WAw5tF0FK21utwrfG76wngEuyHRUimJumRObSEidhgOmm1HrqCFKu4spDFtQU7I8c
zO1lcaehqfDFy279KcgMWCb+m2mZAX27DOam6eLo6TygaVo1iC86MKOYQY1pGrQCmPtOqT76Uno3
5sq/f8ohwqzNDPrpU5pmGyTs6lPaBBhnIHLOA3pYpDd18vz7p8zSMZ7nWdHPAsqhRFjK70MOGnJD
zGrIW439wur67zbVfO56icUz15tHvm8trajSyLcD6LJzGmzEdgqYcZ14ULgB8u/itfhgyVlcMGsx
98q+fh2gibBtRBwumrxtXllX/4WTWryNM61PrMYmEY/q17rj0QITQ7I1zQ0eje9d+5ghKX/qiuXA
X1DkUCek7g/bDDqsG3wBzu5SjIDDgQcZWrhLY8RPEhImpppKUFk/XkIhtslXsVTA5YCaDMllYh5B
vngrMpAkgO23cqB2SLVK97nAz+CAp3+6b5XtJKuEAynd6KhcqzJsb5HsUm4SBU6sOA0Hf4YDJHFb
N0WzGTjyAVN3ECC05/BUypcbQJjzd6PpbaIZ8inwMAYLnQk0QygIGiPtKoV23MD1vs7dO17WzfMA
+iyzYZqB0H3JbI9vqXav7GwEEAAni3wbTPZRAHwWJvqNT3YTD86jZodTWnommZWA7mWuRbZnttkP
kqYrHtqPEEPCBKFFeSBcYuYwA6A8bvBc1qWzBtgxWFDm0AXmQvIkUyJPyNARx4lSJI4yCMwbB5UC
jMOFY284EaBTyRwIR4cC9GaZqg+yqAq8oaZqDy72XR+w5dnm6RJu0DDyxVVkGusDtk/AbDu5wfla
H4z3c3RPeQe2papcJCV2R2fGf1U1nUx3p8KGnHa/eZb0AYXQeu6NutuY5hjqGjsgvj0zzbIK/IeE
vgWhL+8/xWM27T/Yffgej22SbA4cagOxrzHoki2P9Hib5B5I0Eh6C27N8daYTEE94L8ooMmzi82E
jG6A82YisVc89b90w9MxnuG2Bendx1DFVFOl86XrQep7GUmqyr51kfKnLSe5uQzUZgGFeHq/vJhM
LQkJ30pOflyGNnYoJuar0QFpk2mOGUAoMzfF41grX59HMR5zQdJPp2rS6zbGZsYyn7DW2TbM3eRw
GZ7ahXWTYvX1+9/CwX23yzx99U2Zoa24RlpcVYxIYkQ6kd0m0Y4VHOfmwL5+DUZn2w+ZwhJnKOad
SMYf0JHJZsTCLq0TWg2ENpHClkKHbz0IC8QgvTcchCubVermwL7RoZlXTTa+2h25b4Qekhmy4wBO
z5AnG2Cnl9XBC5JnNDbyHP+uZ5W7CobQ2tt1n+4jVUO4ACemJ9Xm2aLEUsupPbUu+qS+8cDaB/7F
qSpUAVJ0Dkr3iy2fHDoCm1JdensT1k5Z8sbeSV5DXJHtsTId5xFN1ZPrS430JGG9Otx/i5V0vo9M
7KpQjwmY5dnMxnwnm7HkL4ntRuT7gk0rDgr/e9yXbxEWbm8STCQAbKbuTYu0GHvKPwutEoSqAuTT
0mSPGWM+Za3Zjn1j5aCfDwFwuvGnoqts/z9SMsPPKm2uhyQIz3PwM3Jd8jdKvMBPk9ELc3lHG+uL
NOAyV/Z7MRXdVPAsgXSDrf2l8ZpM50vcP9kufSMvb/dxAWRl9aPFGewXRdv4+NHqp5aVFz+aoSZn
39QqWqFn3iQlltSW9+ACELLQtCcrw4wNUt3uAADF9zHHpGlKk9pUnUNuPabzuXQKaE/pWNFDoptw
KaYPf3USeTmDPBszJ7HnuVNbSxYH3VzFVn5Mh9C/G73qR2kPzl1VhvkMs536oLHHspRkSL/0Ll4/
UuAVm751YE79WRddPWMNsn1tr81WgrkQRS4K+h+aY8FnwjTXC0MfhzG2DxUEB8J6vx9YI3U2g6hg
X9+Js2wOIHX2g+idt5SNUPOh9ivo6pxHH3/Heih7tnGKdHj8UwDWCuxG26Q5QLYM3x+BLqB5sbLp
7Wpel8STQLznVK4utgYb+Nu66U5FAOBmWUAsockY+VJiKTeDPEqF3A/XPTcvXlAegHPS0dN2nDxZ
1kF5FoTBM5vdU2gMbIvUr5FhhaZxQAUlWEAXkywvNmuovhHZNHtjimWLRG4weKYpqCQjaHvtB5UF
0NpALbZHGLuP9sXdCnmflinArqmU/6F76JG/nZf5OCgLAj8Ex0Xk/O0XlUqPMWds+lNuY5fWnfKC
6w5HMHHVgBCos3OKg4Fsk0rS72XTBeHi4o75mJKZzIRzwNbFwmcDhVZLPSwgPNA/pEPA77Xzij2r
/qGLSwju4Zuc+23eb0zTcZS/d0WEBPjJG0D28QFcaODGSqOj6ZVXNV0xYT9lVc+gao6BqrIo7l3/
xTTMdbRQ16OmeLUuuINE2ZTjRqmkbORMYGEFWeakPZgamzxRkd8zP4/XpnWOM11M28SFQ/1WpX2L
p6ylVzUHe0yNnZtXl0Dao+Hi2UnrbicKWy+kps5rYunvvtPyO9Kkza0esTnhDZ3zytRA5q0vrD1S
x/iXnJQbM44Z1gZkcB33UC8Bc2tujSsGOt6DZh4UtS0ookMYcStAyeAcjc0UJRZ4eBNMuWlT8Lmf
8ZjOZUUgyj31LvOo257dNSvDzRjWeNlz9QqoZPZNV7KbYXvNOkEAw99XCf6LxkGLb8kItKWbiXRF
Sp9sI4+Rh3/oKCDdsPe1xO5/TYa3aPiO/HUozY7ZjYFSNhP5Lc6Xog00QDLg4H7BK40D5GqgTuL4
tX5y/D6IcQZRB13W3wdpiZ/vK5q/ESzUFLIqnrsRgFpMprGhNaEJJns/2YfJTn+zX+JxFHwV7w6e
/VyPxNpYIbeWvI/O41zizfhB4aX42MWwiH2/LhaJV67xTNDgdMBTcWVyf+mHJ/UGvTUpvbnswUbW
EWylJwcwdNbPQqV6pThxt2Vap/dFAvGXTPmgsv0VEYVAlpuIGBs596UzvkeA6uKAXcU/jFERtoBi
8YHFUbg1j0jAK98floUqnwAoDLeDY0H+YmpCbybcqmFAdq8J/mQzD9WPbpXFQQRBsRJfxphHjQBu
+Gm+AFMmpZiAQTuRAQe5TFSMjF9uNcVt492bJGCdl+Wpy1RxiqewdArjUvlHMEMkGJFFGqfLUt/o
KpLWQ1MGyQZpWRFWV2Nt7ejvhUehqMUTsb7YvRIHr+DySJAuidSnXdBwsDCJXWoyBg1LmMGNxFNy
YGAYyYzRtE2NVkeoggRHxTYxcfKbdvTJDcNcj8ysKPEWodvmYFyF0RQ4Zocno2u/b/ObhIGowdjj
ibLBdOCk3/Rd1pxFVi5r8rOWyt90VQrfggJMOITLP6/hdQ1uqbZHvl3q8AkUDEbYxUjsYM76rPHB
1oR2Y/XBHG8tawaUG3j1aHtEvloP1V5q0aWbV+7s3DauXuv2aGp4FnZ7Gql5ZqKNA8SR717TBGT5
vg1ioD9yENdl0w9/KkrST0kH8WDPAVmNF8ZIgiq76esIBZsNmCbi+e/zWcYw9YIQE9KocuyeNQr0
1M7olUiUqeTaNG0B8mkXP8FZGqfqPibHOOayBZ8F8v0uBTbnm0UZ+/k8sT7ckkvkBDYjVpsm0rTP
tdGbxiiLR6tP2nUErpuddp3BqbDHHu5z/EsPtpYu5hsZmLxNFZt51aJqnHHuSoml05W/rQgkdgCL
m9Vxby+v/MAd/Opf8ew+THW5uXKbjldtnELOBhBJ7rlvgNXTR0AWoHv+MOaKIPTudknk4dT1Y+jz
p+zBGrcOh+D1Uw/TrM0fggPNZOmWIPXWoslW4J92Z2D5dG5NQewuxg63N5Oqds8mY89DN9k2BdY6
F0c7hQRSVMuxQmYTBcl3AOQxjCEI+WeZ7oEsmEYGoLmZ/fk4OvwbDC2gdkSI57tBAO2Nz5BIxYPc
FXXdnZBzC3A9Hju3xIfUDsjuBywkg/amKUfwTXuCPUHHLMPbsrR/JuHeAs7yL913z1hqJC+uM1Hl
d3gCJiTN5zzH0ZCnJT+yiQhLEbB4iujJVlTedCrEj3Iy+wPYzLF5Va1M03TKfr4TdoltMy0gdAhq
agihn6BzQi4t40t7cfZV1ElXmFQBhIiTiltTRMJ9xbSg32akCnaxLNQe282gAkX2KM5sOhD0BiD7
yScFxar6CThu/c1RXjQPy1rfZGOkAVwnetmFsfWM+/lgZBmtpP2e2lbw2BH9qEHfru6AKx+2vqPB
tZXRbh7TwgHccLQhwxfZh09NUMSMmz//C93PiwQvCCnWBhQM5y71XMPBc4VqjR2FWxzzikeF/Ctw
VjqHdBhAKEwGteqiETkJKmtebUmWSWk7X4JO8wNB2v3c6hEWQkN3xjlzjzqykcyJ7n49bkNVuM03
O2kxl1WA6oeKLHqvd78U3gGEb+IVGIcdjlHqL5HKhh0vA7rwRof+x/3puJ/Xq1gBAYkW+h4S+J2I
2J8YhAbLD5Iq7pLHsG6XpMseO0oy5EaX8iGxyQabpOFzBw6Fndt5GRIEVficgAFuIcExvTPejGbb
rNXNgxLAJNvIyTFR7SjHjY5BuPHYgYTjJMhYHBIfOsJ2ZqffSDjOqsLzXsMqaVZA84qtSgBYsrLm
yQRUNrZICIDhJ5DlFgvIxwarGnIQtl1U94QG5b3gabIJK7uaX2zYWGDzwO7rjQkxDt2zeeQ5/OTy
tF2noXDmPWp7sNZ+NwEVLzWSXStnFqWZOES0yaDJzWq1At0gtD+HbJCzoBmewclXQBySBq8gzFli
2osjMBtct6HLu63favoU2MjOnexl741LGskOei4+3zWpQrac2uXTD1OPFcPtgM0U0wydtlxFuuZr
w1DXJAJcQAFSzKE3HzwBrOTjBf2sAYDbu/hjY5V/A2YzqZcp8dJZPJF0ZUH8fYjyEsswccoc0K/4
IIeY1XVuP4rRooseLOy3LcD5aysNo103ZuM+wTbBOoRy6cnJrX3ikn6XtA07DHrR2X5/6AIxHEwN
MOf3mrEhwQZb554LJs2okEgMA/non390UBr+BOPxQPxFyYQnt/HgDI3/6lcnFJe6qor0ETCPYl9y
3z2GpNtA3xp8AqapGah90rhLwQDJyLEQclOoQtzlAPXdQtNpniRZf6oKCoHryutPSY7/makZ25VX
/B9pX9ZkJ650+4uIYEa87nmsuVyufiE8tBGISYCYfv1dSsqFXcf9nT5xXxTKVEpsl/cGpMy1ls83
ad2BBN/Ow8esbLeurlEGe+54mUaUy0F6B++vgI/vm6ROdzSqmrFaywAMQjQKgaZznrv5AyrOUUAw
ut4+yq1Tk9jWTQ3m/MdM9OJQlapb+47ij7wuxosv2ddIFqsM+kTPkar9+8yKL0igGJ+EWfGLMDwo
oWsz8xq1t0GRsiWzRroI1XkJJGH0KE/6vyVkgUDDCUuvCCJsdppLn/sK57n3laGi9lhGmroHgnf0
RIAqrFgzb2Jnn75hfbPu/SJ/7sckgJaHDw0afFvBQIHdtZ7kWS0EyqTRHpugd8UVxSuPhQtysDgC
Y5sYU3nCPirZQduh/Gzh5++MULsoTRtFTjjNdBhUrT+XE4qyzKhvdibrUOnuYW9yRkW1d7a6BAcM
zVRWwKCDRy+ywpxvlvGysL7ZaZWuaivsoNUee3tXv/gJ/b8eJkF9Hwj2xcoD0MS/u6LB+wJ8Bl6v
iYygMOzZpEkU9u4aBxdVqpQ8HwsGMruqG49VGZeos8UVKHiKCyDRxhwYdH3B0nW9nQLfwA5CPSBR
Zt330PDkamxE/Gyi2mlbImNwVTFXJ2TQhj1oq4v7OoLoTuom7FWo7IbllfUD6CEUYPHim8ijaRXk
RgSuZRyjudjnoLZoyM4FbtO7CYUTD14gUR6D7+8XLXwiUjd44X5xwv+ye+Vt5l1VFaCnzcEsIKIM
Gp4t+aDLLbHV6i28MLOtPznWZ39IoS1tpY4mv+sfhh9VhFw6qNW97yCQWU9O73+ppWeDbsEdbiFt
lJzw4YydQI79iWILnsqVDGxQZfRufTF1U9UM0pmdoXCcgZtRDcGFPVlzyISqhr6IxXAfMQdFoLGy
d0PuqA39Uuj3YbcQ6akluwMUU9639H0Dkfz0tlUDQmwbTVl3XfZqYIKod8Di9GvatcnxJu09Ryt+
xS9cgktcfxldgcSgHRoluJgrUA01kFyy8XUt9iyW9W6+jucl5jHoBGj1Y2AOWzAsbWKZTQ85cnuu
IZ/oSZ25rxXLFwOgevlEL04Io5EicJqLn+f6B5OEwV+h8QDiA9BUNhwc4MMkf7guNtgTkLRhUHzy
cqW+eLUN0iaRZq9Z9AmSn047+etQiurgR8DUD3kd7SyJmF6l06fSStSmhIL7bQ/lsYMFBYuTURrJ
FbkAtk26qH1UZROtIHKQfGlwNK6/XVWXiftKHy/yLAfz0E9rNMWpzEMTROUTng76wNIG4cyWRTHf
JNp0dA5wGZhYxjd4niBj2Okd+xJNgTQlA9YlSeWw7ZEFPBUlB8+e7sWyq6GmC0oyOobINQ8ZHT5Q
M59KKPPsi9w+z67MLtb4B0J2s8ctvVN9fOzjwHz9EbJ+eh3MPjnaMu+3Bq+sV5HJ+8kpk8eGJeYV
ZG9AkuvgrI752hvL4YqDsewRN4a7UMc7Cg8HllViFYjY22QKKRBu82o9TcAhNcMnwyv879AB7laW
jOPHHtJa+64by6OPvVZRmu3ZSN0MLOVxcI1TVLhRj3y99iXaRz3yJcyDnERc3v+L2P97TaOXv16R
1jNS41Oec6hQae46Pxn722Rq3yxNgedyaR9EoaDGriOoAdMG31gaQb74cG5854jRvfSQbdpYRVKB
vQ7Zl8EdniJsEw+tY8QHWzjTU96Gr00v82//NSBDwSrgmSu/sNPvOLE9comcFOhMUGNkBeJiA5Z5
NWNZbMY0bb8YY4oDsjz9HtTIZU54y7ovyh6YdGgC7Ye8TJ7CHIi4xuHubRuZ3sqqWw8bD2Qrk7wo
nwseO7hduuJIppkN/iYD8cYeyYrqOc+iFDfvLN7RqJv7097zQntDo34E/voOh7jrIgFou8z9CNlU
PAorvFPjNzeMSMgP5VcwVq66KPe/t1yBtCQS/mOJWt09VMb9I8WGAsymAWp1P8RWxeA/Sh3b6dgw
lMF/gfL8h0oTjs8dD1ShnsWYD90czd/1y6uUaq3EDLmyH+dnG7LZ+yoVwc70FIeuHHiTwZgr/h7T
bzLt628gQMYfvHDL+0FEwwHFIv3BlIO8T2WbrgMVtN9Y/dc8RePsmSeMRy9vgekZvObk4NFx47JJ
bJK2Tv9iXXOgWGMsbkf8aL8OCVQDWM3qR2uwPKhsG1CUtUAmDVY/ExSQX0B//tRZVvEUVTw8htgm
bslvg5QHwjpfejVyPAmL7qjC4AJSRH7uo8HdgtUovTPc+q2HrJW77SETdlcI192OuhdHr6XtoByj
tdMtEYbguwsZKcBtkDr03Cc7byApAl6RpMfpKoVN3FT/5fU2/H1P6VmhG7gggTextXRMbME+oKts
pJFBpl0Od5bDj0jZ+yfA6vwT9az33uJr8RFAPFQc/hS7hC3z/ycfiquRNgDVbtxV8pxC5bJahcMo
z2QHuqfS7Gks2mj3wU8R5Junkc1Qbl+tqLuM0zK9jwLKlV6sE2YEMtqfF8noomRnKv7qhWnbguCu
MONNgeT4qfq9EXhjOPUNQxGNHmibycOe6T2GRgDG9I9D+7y4P8yiAfJRD1XNbr5a7H+ct4QwoAVX
aQvRKzpIFUw02xSsXOtyiHHO6ktvxQNA54o6/y+0e7ZNOLGF+9fDvsi28fLj4GzCtnzzI47MHSab
lW4d3BWWg+PcYVN0Xv49LaIY7/SxBOFf5h2c0BSHIfLKB9tHnTaQXLhH4eaWy/z7OHXgOXOvVCAa
Q4gP1cbKvMsxdpNEHLRtunIUKD4UGWXp20BmgLObBniFAQ4p8zukCqYGCdtcmEfQXDRg4MgbE+mW
Mrjzhim4cyFtfuA14FiLT9atcU3GaYvqd2WsKA7iLzvXzpwrWdQEUDRY2aO0ADeIgjuanwGzvZ24
YhsKcfQlHGUE8yXIR3Fd0N3Hmv9xyqydMCz2GMfcuAtrjhLpwXnphBUcegMwJDJTg0/rIhiiE5n/
OWlMUojyZuzbwjwHpaQxEN5dlrbZpQy6z+C0RnkzWElwPIvjH4l3s410UUMLkELwWcg1pMvk6wia
AiDvhmRLh0dOJL+h5ii8K6M8RyK31DqFOFSi2ZpPAZgvx93UoRyvpWegULWo0mcHL5yr3EfJdQ8R
DsDa3R+sDu/9VqSvkwXVNBQuuXdQtXL3nczzk2Lx23Sce75Nn4L6IRX5lRfI0IB44h50s/H9kATZ
cyqgZqDdSduNV+Sf6tW88XUSby8nwO9otA5iFySvdn2i0TZq7x29RvdzDVQBraKkDx0Qx/iArTrK
hMheh/pIOy9v8C4GiEMug/KmlxW+NK6MNx6qK/bA+nXGo2EVYB0CFa8I8ieumwEFl6thdNpL46j8
yQkNDZvIih2FZDgqP+e4VUE/C8GAybePNjY32qB4GZc4HbZr8xjRBRqX9TuVDmI+xws6UMmFDWqn
ZRZcbKOA8qf+rwg8yOZCsMW49FM/PeFfcqT/YKD54n2WSrGnU0E93TU794aXw4nwIzPeONWZJpRQ
bBbECY+SApoTL/RnqHWAI5mc/yozEIUAyaxw36b2NaCB/tR0R8MTA3BxaGyXFyc55UflqzcX+Xtt
Cp7g7+23QM+6ONsH3Gna0x/CKvIOSUCgSuhPUtcGv3fBnkMWRbjRcG+yob0hi6bnSTjO0/NOdcca
24lVyLrtxMJTrkpo3aumvRUSnPuSO+PnykClAarBs4NXVeNnqKCci4qpxxKwlFsuoWSLcpbpcw6t
lH8MiyUX4HvC9Fqvhu1GNkYRvkncifNdyeLy7Ckp2TqNKkAuzT6uwI+F7ke7cRNerWjC3MWrxbNQ
ozMvMvtopqg6yPBQ95dJZPsF2EB8MPOMnn+dfDCbA4TLdkGLHJynG+rZFfi6/bZkp8ESkNT+6QdH
KYSZ2jFu13kTpVuKQ84auRiaB5TIcHV0QgKrD0ECP4WQ7QJ0vVHI6aA2A1vCTSJ4CVr5YdhHUf59
oaOWCY6IQOMH3j79Yk8DvTKLlWxscSIfNc2wd/Ksu5+NKErP/7SOir+3U1S/BPaE37lhWmfBqvpT
E/ENig/kqy4xO4hwyHeeNnHOfOu2RvIIOGZx0xfAxvdjUL0u0xneEh+hJ7CPVfF3LoIRlf5QLqvi
HqXxYy6gmWYjtbrY1KMYPQNqNdOO4sgvLN9fgXpw3PQ2sgvCiKJH6rVVbcy9+r1XccGPU+SDsykW
BQD6jdzjDcV5wRdnTxpZfmjba6BezOtQTexGTVMGLi2cV3vSvTiqEajjZvk8E9yozgsXT8MALhH9
6T/8OxaTRu0RAp4DAK3ZVNknlKrbpzABbdS6rAu8eGQCmcOpixKczWF8dnqRiyGKtXTJ8Gy/TXhf
hjkpCLyG9jtRnRCvSo2s/QpUoc1uoT8hgpUPpuLpnRtAss0AQmVQIDugpgHBw9wjU9kNJCLH7vrB
/yHW1bgiDmDjDkirX+ezunEPnuzau74Zy7Xwegd81iJ6cppoT7fRVkX5ntUq2tHdNixs1AT76gl8
6ek1h1TNfBdepicB9GEBdtrzCJrg1vBANW8B3guMKntudDbrp0GVcjAEysyef4ahCuvzULEtSkdM
kHqzT1kw5vcWqlIecAwwQqoJeGgyqamMsV6zNot0rrd9IB8mDT6ON1BWjbxc70brrkpw8p/yT6XZ
80egksQFKHb4AxtH5ZnTbmK8xYP4FNUylxo6iw3ugRB0Rha32sR2XK0NbZpjouvN2C20HRFCPopz
m+w3O7dfImyAzxRBi87L6eU/+OargSymAktNKFZT6RsH5EnGMzW1mMAustg2sY0stmGNb5EjSjl3
iT/9TYOLf14hjMo1jqW/IDcLxalCtQ9dC4nyEciOVZh65YlMZQblnZuUa7KogYaD3H+Y5fjNX4Kj
Bt9c9XiQo1RDJGLvI1m2RdFusJJFIrwby+l3iTH0J6Ot2/GEDPwWlC7VfeoX7FGDVpBecZ7fLbvz
7dkCITL+xb9ay9j/Nq9U0kTWyQjXyrSTzwHktLjTvbSplV8zHiBzrd0NSua3wA9AVlGb3hQ+QGBJ
3WPn1D34or1SFF5a2cH0WgNJGESBNiVBpQCvkYmZl3bNqntxjehtacAZs0fbGIfz6OftTa8biDJG
KxN1NbsslqaFN3P9JO9Yc1NC+UFacXnUWkr2PmyR3qqD9EoRc3AUZ+o8huGumFBdvpnnyinAYbuV
QIGLmzbqlwfwBluGvc7UZOECem26ftEHb5eer/B+QQrJ+xr1jNIx9njt28dx7OOALk/uJe8fPcil
APTMwkNoRd5mtBr3pXc6c11BiOIEkSPnpQJnHk2CgFtyX3Q2GBQ/+9gXHKw2OAQsA/bUBG/FucPG
e27wi4FqejFNQKVqZ0xdX9oXVMgA0U5zlvCPa8x2EfFw7SbDsKZIWpN6TpajTHqZvoy8f6r5gksI
9X657Dxed0F7NgHYDLObMHKN/UIAlGjiIKIK+uCjgQ++9/kyLPyZW4jCUP79ELMUNIyB49yxoarW
TIXxnkwb1S13ZeyXSI6iNpV81FjpWFzDMDkgyweaNfLFzD7ads4uQ4Av4Soss7elaBUJQYQz0Db3
Xlg6O8VBpdDFPL3vpEyALsdpB7L4qCK1rOS+0U2Y++4ZlQJzBPk10/yNm+GPrSdRQ/4k+San2Ltd
3F1iXNw+HC6LqzIhT4ZCQmBE9PI0MKoCvBUpr/bLdc1KehvoFpXbkCUyXjv683oTamaWtejz4len
Gdh/fhLRp945Tfz75Z/VlQGgei3gk2n7ElV99morQPNs7iBBqU1fVWuT99Mnqyrdc4v6rjXT/qpt
2QpZoeHqYZ/xVGEJ8oupFXsJdo0dTedVD0pL6HYCSBRgI+a7K/IDp+uv3djtj1UXrQxn6G8NHCfe
AotdrzmT+S7qGXzvAy3IzlZWJ409DTA9Sr2qd569Arp5Syz5Ex95EWhdXD74IewDlozwZnHHU6Ku
ytXiTfgY83X1Z8EtJT6Hsr2xB1tdbSdcBZ6VgRaz+bUhX6AFbmmAORtV9O75T6HlH2ayERUVisnd
suwSBqS21Xy8ao98yL7mE7Z1v32aD+ZIc2nVHCmxDXSvfFSj4rMPUwNBcoBvBjevj6joTVeKm8Md
NW1uDHcT+AugvTHeLH6zBoQfQNsJPwzEQmZ3uBNI+36cn7vI9IAcowAvr+VfOOrMAJUZRbzrrUyt
4nGscCZi1/7FfW+GOJcdauat4wBuhiMN0Ow5erY7CQBY238l7mhjCp0HnFOQQfzRTe3VWxuIoS35
mqFyH7JsDiBPoSbww9uGuaV4F/fkBwkouaanrszWx0ZdtKuyHaBjxCJxSAboZbtmneF+BhCLtBq8
/aKEArpDaHIdJ6caCfzeqHbka3yUK2KfhsmxngyBDNg4TU1AJWpjl79qUH3pRrk4L439u0kDYdSJ
s2z8z0rFzW5xLbOsKAQcRYctPur943I0YwmmubyF3EqgUDfamAXeeDqUJ0Ru0+1VAEJS7BpQn9AZ
oJoAn2exLrymvm8KF+T97z4yaYB8bb1Ls/JQJ8F1gvrlydJNGTngbacuNc4gwCWaODI6zd1laA4t
gtjHpm9kbwv8EjVOqt7r5WkO7uL2QZnNLvdcgNXwTMW31nMuKPTCwRt1qyTxq41MjHu8h1cHK0hQ
o8TcGKkw6urweATBiY9E6SkFn7vXZRhNsQfZ2T2OHwiLR03LGTSiFDvUtg9KSPIJjeMjRN/vIeQn
VwBhi72V+A+hwbEJGicL2XRpgfIQJvVKbVLvT+a/mOYMuZWDi6V/UVH52BWOdWixWbthrDc2tWVW
z6jyw30Ewh7fbKfGU6PEF7FL8/1UjcNXg6GudfQ666n3gnJrKXCmhiqvoCHTsMNoFOa8EsCY1TPE
nQAKz0ooKHZ4uICE371U7fDWgKrC3iZNMK7IR6MBit2qDdmFDmzBcrOqx8zbmdByBbY2DVzU60hW
bcA5CMLx5na2aICWGJoqQeDvi89OA6KnB1QDgWgdtRW2uWmr2LzwPO7ORvOjKIAQWJGLGrMtU3DG
8p1l4IadRJV5If8cJ7QdheCqX3Fk0MMhnk7k8yDnlJwoUuAYJcLoEZq5bq1OScux9wWwvT9hMw4O
Ea9o20MDTcgTqlMiB+oBow7QY//hJYeaVGCdKWBZZonvoY5nrSkSlLxiPTJktJVbNOBuCeu56Xr7
pp2A4vzgJzPDMVQBxbrrEk9+z0vbC3PV+oOfTAjzIUWVOA+zBQK3Vdm5oG9f4xW/uHJjagdQgaGS
62iUY3cGMu8WtY/9Pkqr7sx0Qz2nBg4eiumG+tWmcRDc3zYKgELPTKpoTeEUSAvGSH9G62UhGoHM
RQhy7J8TwwzUQyuKmbs0kyKZFbS7Isja+QkQQda+Boz/hh4Fk+L1YfJ7EK84EEKg54HnGufGGfN1
H0H3MYpV9xhXudgbo5QoEuPdY8ar6WHE9xMyjI+zJ8MrYuI24IDRAdDJTC+ohv9OFspmEFZJpNvx
kjRbqOGdFyQTZ//DGUDIz10E3RSUMfG9LFh/9Yoch2m6IZOaPgb7CNMhA2CEPQTUEShL8K/QyCDw
Pjz2UBPExvLnEsvEZe1ldLnAssIw6FvBvLZehmJGfellBWFan4cWwuPEGsSGJDoMeMsiMiBqPhAE
EX0QxfIBrHU6dnHRBDKpR2FkvscuSwr87E5vR6i+Au9ymTRPOPVBHePEOApxovA8uFH1GATVU0HE
Ie/+0horCFY0T4HtgRlm4MCH+kjI+1O5bit3XzfYwmCpFuru6Lm9UPhKG3a1WmzqzU4aX+aQOY2O
BBGfCW6H98VowIfgyts6lR6h4dm52OSkcOEM1oEZ9vyZFv/Hj0Ofdl7GG/CrMEPHDet1akkLfTDJ
E7HkIo1MPtTRrSNTmkeyluYX9kpyNqnzk5RysZfwhdBSL9io3l8b5mcDN/ZP4Rhuc7PwXoMucnbS
yK09mQmkZvLSdV4aI49PXgsmAvKPdvZpwnvoQ2OmMbQ/sasgf1GUIFSBTsqVBZb9wMv4yfZS/zVg
KJBo9LOit6wbBhajm2qKrZukNb9XXtEdYtwHA9RbF9bJgfScryNmn/LdFsjhYsTu3zdt6M/8XCFd
WxGf3sLcwja3k2/gzEzPxdEhcljUbYETqFML+sA9zuNWdF1U243Q6VHfJqRlbpTZsmpAniy4dIaX
nBNw9Z5HYVfgIHq3yVmkJd4+qUsNDc+RZGNHIddpMuryj3+7xrKQE+NkzTFRPF9Af1ZNxrgSOBXb
ovCtXKM6JAL3bQ+Uh+/br32BV7aoMZ2rEKEzglqAm+cEmgkUIafSvVKPQqjXjfnbUmRSU1T3if2J
kJht19xUfMyuhNysGpvfAnu0pTFqJJ5eh2Ic4vXia0blr1vO+X7x/b4QyI77q1X4e1S8gWFMIHWF
AuZz34Xi7HfI3aypq4xoLFfUpXGmanGeQpTOeWMebsbcM3GQ1//a/E8+JCTe5tK09jSOEZ797yv+
i8UqKIzkKDvDh6DVTIb9d1101zZo1a7kCSBjIvLv20ipVZICzisbAb4rr3/Jy0Lt/Mi0wdFl4fzL
htwgZKX5KWni7klEUbGLoeq3TWoPZhknwB7LYUWjJuiH7kPI3w7ggHmiBgSyR2Qd0juKN60apWY2
9tI06OE1YV4N+tTtMc4jMM8VLUifAhAjnCcDcmLUW0wUECjIeiXJlnx2YDdnUzeFesqETK7N6EHh
Vzc+VIaQQ3+oWIvcHLnqNFth1+pfZl8n6iOgLs4pdCq83bECQKzASs7E6PsLhe8ADVpw3pzIX2pm
9mWQFwzkok1orRMDP3AV8K+NGCGHGDfFLcsGeS0Aolvjfpl8BdPVtoDY7GdVFHhO+wJcsAzHr1yM
NxQQJNgQ0cwIlbxJaMprpVkCyg5iWk2ffcG7KNTcR17ejLoXOOV4fEsFo/rHM1atUmAaIV4n/b9x
was/CJhA36suYTaG+8kVj2QZCVwtsUj9EtiPrFrHztRtfhmK2kEe0jJ9KHUimpo0RqHm0Hj+npLT
ywD1Oqv+m7FaHGZL0wjOs8ysunGa4EtrCDUPptrlSWFBhQyp+8YfRzw00/BUeEHz1HlOoNlW/e0o
u+YJJfcR0kJ8XNFoBv7ge9xqoMaeTe0aNZg3rLLT26go2ycoGw9rZwjYgWJNL+v2EjXHGyQlceYi
+TFGWa5cTQ23zyQ7+NHmdZAdcfC/o9ElbvJaPIjJOTdhBZYIX/BLVJoCz9W2K59sITViBBKvGtJ2
XZocBDazqXDYevYhnEyDi/9jbAdWu064+9zF1+FPYf/iWm6LjCTYhiBBOHnDyp1ksl1YtP/IwE3O
DzFkSr2CrVegEKOiPyMopVBfOECmLTHrF4F0BphF/SC8NE0HguTCQ8a/ybcgd3ahOzhl0WXugion
upAtLCjzGEl4ChnenDc0+S2cTX9DXFHsZ5NWnIf1ZOpZjDtrGctyQwsGkVVdTHD3hHZfroDcEecW
264SPGi4WdvKS8/ktPTISEHkpOHMm/62ShFoxA9u/39c4pfV5i7FJjFuBsAzZzso8X0iqIvkdgiI
tMwvvC2Mh6ppPgmNSO7y4Y/+P8TTOuX7Opkz1UcJhk7ofA0bnXF4BtTIQy6p30xh7CyWpa18nOYx
UIq8Wb/PQ+XEh1WWeXos2xt1PC2rLlfUo0usvv5ivY/RZwtQKNLZRRGveCU3jjDUKm1kEAGaJ/Oz
0o3lFWm6a0fwqA/mlJ+px1TmATrwHgRNyBFECtPVp4GgAXXGagk3QWkEmOxQbljbN9fS6dROoKYA
Vd15cyUf9YbGb67Ua8a4Phs1NoJ6gq8b6gUSqrHzNFNOZwcyCcfZt6xCvRrqtzjZAoDyw8ByDfoY
QR4iba8/xjJAM+ia7x+jDkEZ11UK0KXJdE9W40nzQF2HuqEK3ROQs9Wbl4b8zkhQbebV7inIBpSq
UdebzBp8n6BOWA8lG9Y0ldWGB9UIvcq8oMkssQKi1gPtCi/uOibyQ16PHVRzK6DAyQnUL6j7DDDg
gIjrjly4Hb/FkUkNjfIatAzM5ufFT2uGTGFNqynm+TSqY3Nk2c7RhEuTC/vDn9fXsVEHnXAwXb/F
LfP9KswOlmd1K7rqMvAeu/iXNQVu2FtbqxYZK1vY9bYnpLzltfgCFEG17WYgfaRPBn6xR502GbJo
g7KRLf4549lN1Him3mwOE9R/lhHD6qGtIyFpPSjmnYTM/FOiGzL/5KOQ3h2fTcMEncJ77IepZNJ8
ChGxr/bgUAtVehRVnK0MUI1h7+VfWVFzlNzwX5tffH0YH7nD5gg3naCVASkn3Jvx6/Qc77HMS/MO
zMdbQm9Tw+xSrOqksM+zr++g6YFXFCCYgfc2SA8PuEzJjFzj1+srEos2VJJQGm5rdIl4RLFv9HUZ
ryqogr2Ry4yR4W56XpS3BaS19v5Qqwuz0/qYiDo6ss5wzlbauvvRAulyB4bjbRmW/b3d2agNKPLg
iScM5J6s7z6XrkjAEpOqr2Mnbtqxt3+00Mqzg2FA3WH/yTe0fpoZ5yerN4dv0hi+mizoX6HV7awK
8FqAUjAI1xyf4YFXY7tdPhaq/jQdUCDnj2W5yFg1bvb2sZqoYCg+tIFhAlfTMRe1/+BaGkvf2xeo
gfgPbeL4D1LroFgVEI1Zjtu2l8b2fZ4+0RhFpTgf2QqQ1m0pgAZcOWzAGpveUUQMpNTBcMtmTRch
H/f6Z7sBKIbi8S7LTlOAWgZagyIUEHIrf4CCF5mtguhfgtPV5SpeweJNVCaQhdEfd7Rq+z60H5EM
HwE3GMGNAdJg/mKPEfbhqXnPNcuFycE73EVItOOZD4oPA7rf7xGu6rI1kGfhrmdZhxp1d6pxfA48
C/VKCIGhrEMaazKRn2/mgSVOAZb3X6iNLNST/4agRH1wgKJ/VAk7LgZ9FC79XvaPb53HTGwQ7mov
he4rAOY2y/pVx7PsC0Q97iaI6P7wJQiVp5Rx1AlOGzvMk7+jwPzcycx8RbaRrWSonKeg7qaNmtz6
LgdTEQrkAUoTfESuCaKmR5uthUz5gQogUae6SqsseQmSND9n3I835K9r6FVYwndvxpp3D1mSPVKl
j1lGwdZqbAh54DAp9yFN6U75+BoCwNniuPCrAvP8xkBBNX7vY3k7pF6yrvVAbk9nlItNnwowAmKv
ZJ6sDGQ/KCTxkUpti9vAcG5To/Cf2CDbpy5fZ9ogT+fyC45zo9uyCbynMGkeVD+tesmLJ9+Ms5us
rB7JUtplj/YGud36HveC/KkXCSoyfG4fa6ctnqYsa/cmcO4bmhCIetylY52cs8krbzLX6VFT7OVb
Hy//ziY0RHkTg6VtnWmnk09fSlb8aITLc7XKQeC16sbOWJltbR5sqk3yjhJQ2IdK1x25keMfUlmx
lakrlaiheK+YzENrctQyyXNl5eVDPuFQZUQK0MuDNVCHKUqNBY7lNAExNWTGQhMQo3oCe9HaRrfo
xh+qVEAe6sBJD9Doh3n/aM5L0TRaD1joH6H5t7I0mxxU82yvDE5WaPi/NIsPOXMffI//VwjN/Rdx
/yKEgblljw3s5V/ELpdtJjy2V7P9+yf9sIzsLxC+dE6BBVYsUCW3Z+pRI3wbqk66oR75qtENd1mT
Py+uD1OXgQ9TKQ6Pexy2Lit7MeheAut7l6Rck+EC2qH547huqPf/46urcONYQX6UQfsfy3l55oOu
O+23VmD261rx8K+uw1tPOUR/K5/flGFdvjJgzzfdoIZbd7DyI26v1SEzE/+uGNVN3jcX4XW7OrBB
v5VUqHyWhqZn4odwMnxw2XF835X2YGyOcqJ+V0kwwzuZfwYfWfEdRKYPWcy7r9Ibv4y44f0VFjxb
oc5QPOCtZdhFSNFflyaAxNKViTi5Dq8fvItJPWVkxrrHbWzDeMuHFc3kpRcPq7f5IEOD3wXj7Vq0
jeUjMdFzfwviSsDswHJ3IpxRVzz42DC8gMdRXky8n67JTVHMZT/whuvPWDQriNk6coCkEBq4BrBy
tOnwP773mrZ6NgaQCAg3D7fIWpbPVhBYewW2iXluU/pvODaaCxrs9Aw5Fsjx6blWiFOlyA1w3qHn
gggjwY3R/6uYivCba3m3kLtLXoTHs90EEOUJp10Md1e3AjeLy75Z426MC/FNdQNU2dvOu6kaEzpk
IG/d4KxrjQfngMcq2GRDE88dHJyGd8gP5jec8e3iikL4tasuRH5DUTQYmUroh+9wXHyGQjlgmOEl
Apqh4R3F5RJPZd/2izXF0XKaK/8clv7TMpWlfnXH070n2LeW4cTTxnELti3DdO1C18UL39Q3W7wf
QSZDO6lRRtEPm1Z6IOAtI7wpyBz3KNb1eOEPMrX7GAl+1Sfuh9ZhDgQ8YlMDk3OmOBd8uVe7Mt1D
53m+Plpv+3Lj8Q0HUvuzm3b48tqtglhCrdWmoWKVJUqcyfTzTeiX/LPp8OA8lpVCtWUF/Y/aB8tI
0olT0wMgjOd5CXxmJECZBNiqi48dt6PzpQDv9dr3QnW7xEJW6i0WpH/WS8Ot40yyABBXumkySNSG
Gupuoxr+NKAAWVzNsboMrP+SCLwMC90Exf/j7Mqa5MSZ7S8iAgQIeC2qqL1Xt3vGL8TMfGPEvq+/
/h4l7Va5xvPdG/fBCikzJcrd1SBSJ8/pPpoh0m6H5KU4CvnVkBwUwrXUPsaowZ16kA6ABC5MLwPH
i7JbfM0lc3qGpC9OzmW3kULhFJEVE5jXAROeHA9MTxvN9ZJnETrJ1hvd6EoNT8EVtzVMvQosdwD+
rJ27aF/VaXgUQ+sCUVXmNmCTKSgEWTecURBYh6CDQNdVosw346p02U538Flp0hpE/psxirN7HK0u
OCQzWDOgLCJ1Lr1AfZiZo9LjxuhZnXMhtzawDnp9gvG964TsaDDvldDGeAXpXmoHlU9N2Bu7np71
QOJfe1TfXikk8sb5IieYtHFQweSdNexQi8Y4KRz4mNZI9KYg2UqMMrwR7CSUOMWtMpxVUk6begCe
tHG5j/P88lzJ4gvVkI1RAcav3Kjv+4gOnd7cJOWC4mS5ggrGacd5xPZ6f2e/XzSXV7+ZFut5kI1j
+lR04NAfSut7hY42WuZ3C7QD+M2vHTHB8hkjXaPDjfccvFpOHbiD5W5WROXQfE9SC6xJSpSRHHeQ
yjvk5efcCFq2eLv9Adq8WQWH+4Df4ZXDeLAWrT4hMTCdqanMdDpnifkxnCFhj5ddsbuz05AmUOzd
UK3UQBOk3pAbOoX+NGj6kbw4g/i4BA1/ZVMhvJr9iPHy1Mq/taQH5VjiADJPw0L+Ec5DDIY5Gq/d
qTa+s7obArLpEzu4bTwexIC60oFqP4Gaqc80ph5ILurzv9oYOG3OztuvItXExvT63cTtDrcN1C+o
EoUUIhO7TspV3jloqGwg4tm1SWQic/HTfC1N8ACP5So1yo/WVdRcHBk1h8nNOwiauWNm+ICyQdc1
NdrLXIUsMMPwbzKpBjRj7UUNqWfLCW2liR3KBYBpl4sohxrezV2A1gBhZ4RiObkAXVYFk42GyhHh
TWoDerp+VxS1tk36xTk1qCs9GmM6BEzUAzYhzdkenOyvJsfbCNgV3ee+gMha6Hp9gBfB4Z1BRb2V
Vf4UAWD9ePj4AzIK6Op8AoYJKryihv8VMDwQgPgOd0woYoIht6lodqA7dc/hEHnQbq+8Mw0diCI1
G+UJkf87jmBrUiE0gxoAmot96UFKEOla7jMDGhpd4mHfPRvGDjU59jv+K1fTYvF/Wm/6s4NMxheB
4pS9ZRbjccYb9HNmZcDpyghL+7sHCPFPpB5Cn3dI1MRjG55YNAzbshD521w52oF5huXTMAEt47lN
bAY6bz17Yyn0Lucq+g85m3nMnloXJ1hyphd18WtvclA3dvkbmUqwOWcmWAQ0cKinPPxiI195jWUp
o1VN2IWMWb7vZBGkm3vaURgpGOqld8xBJcSXwcdjEMpNEpkI2b0oGHBMvV0xiuPQf4wJeggGmBaH
z+63D5ZMzwX4i6rHcJg4HWacBiIV8KOiTGtR6qA5oROQjRo+WY+AjoQXGsUirx9LV7spQ7tbiMLS
Mg1vFhqx+7NXYRCw0BQAlxfLJmZp8QSRAA8vvTx8HIekOa9DZJFC4Czrj5iGDUjnyhjby0HjXxHf
ZzMM73M2zr+NqPsHzjT7Uja6/bCkE1BQ0t6WervT5naBDAKG848wCHLaD6KfviGbPZyrXsc2K63L
h9gK8V6fJ+Ypm+wj2S2RxhCOSb33tk2yc8+LFCSLJQQMZf1sYjssyIehW4mjIPOY+Cnow1fiqCZJ
jxVI2l68Ka1fCyPfUx3tgBJBkE+13lp0S2uImHXBNC7lu+mliZ94ljgZKD7DLrfMt4pChRvtuC+a
/msYWkhIEX3KSvlKXaMCn80MfL3IIP0S4qzriRpoeoKCH0TSVjo/CRsNmS27hshBh2zCTSiqKfco
4ImR2foRx3AG/WhZ6yQy2za4bxtvfHCqpb+0ECbT4rk7gf+uv5AJvxJ8+138CSSuhxs4jZGRWPZ6
V3yl0V2cspGDlkq1IfaLzkZ2Va5nRRMkf8i9dtUcr0/Xj/CPGHUZuryWZF9p7fVz0UdUywjnC0iC
axEC61wVemDExVOs1+k176fupUtmcZ1t62nQM5Q/ySaMxnpXxk27oyHndvuSi+rJtqKPSQx4t6vg
bJ3UJGCI5t7gbUaZiafGlul46lXI854N6KqZo8b2ZI80M4E8GYVM0GFd5wmwl/zU/ZykVgzdVmzm
McTuTy57M4ViVOBI69Il0pQDZZSb+xvb2qVwFOjiw6iZPQ7SceIf4tA+7Y54nUc1lpmavoGXz3UI
NR8TylHwmvKsj4bKS8H/z7mgJHJQ61YeGKA6u4nOQhJJZYTSBtCjSuNKEUxUwlnbov4DpWs7xUCs
HBQt5GSy/aujkpUU7QJStBhHdQ0q0EYAMXdURppfGYpdQNzF212jpfrJ7ovhxUTqEEWscfxn5GrJ
BmhnpCdaPJ/tRnxOnDLD+SMuo26dWKJY/Mls3S+6tk/Ktr9aJUowxsSJxi2Nh1ns5y6HJK8e4Tgb
pbg9EOWyy1rxnxhis6gxlLbM0yD1KpdIphy1kPFQ7NbA1fi5uLGAJXdoncana6mrqrgCaFZU7uO/
Uy46LiVzPHs+en/3UHQ7U2N6IdD+STpUuzTBiWHDUx0HS5AIOdvkoi4T4N4JOhCExx2oudchzUfB
0aL5aj0+6njr08uq2nHAcTfkWY0qaACG9nyziBfHmISc1L5EMuhAgTfXpXAy6nUyBOO0fJsETgeZ
xIRRr49xAKhsDBCUxWHpkUzKroaDnK+Gvwoh2/8hjj6FvGJp9/+4Yl5FJQ6M5dVsiCf4vS2SHepI
9SvPf29QTbGSPpuSR5+GBthSoDTiQQNQepWDJnnWb8rCC11jUA9qfSi0oZZTdGBySKwj0fdRQ2x9
zieln7LdhdAQJS5bVjnmOr8HrHwlAlSxaWX3UBofvAMqvqEQaiwvDQ4MrrqOB2Nmaux3KMkJH2yR
89WtF+2l7eMXsi+5Xe/SsWmOcx5pIOPfk9mtx+HgdKB7yoEV+B0kbOcYbwxf0sgZLvgmIi9Pqzb9
uEFGLXp0kSN6XhITyCZcDclVVOZwZ0QldhO/o+hpjXensNtDCB5lOnJZHTx1OP1KvqZLmKFevs22
S4k/Z82uQP+YNnkwV7G2dWeneA2tBghxax1MRlG+Wp0Yt41WWwEFCGwRH1GidmitpXwlU8qgLVH0
mnugoZGk48Ux+e80oqaQch8uynXOtOSymO6xtME4St5yGuunqsQOMvN+L1xQSi9EwiJakNFDjaUK
1rEToxAtZw0YVlmBU4muwq4Fqadn4ljpwL+cTo54JLKVSJIQg2RV0bTIxbk+Lyfykz1NIbgjgcQB
2VaGF3kRBtSPr2x0IdwetxmSpXaFioY0XMIz6ILCMw07Y+FQZqKWXKufe+lOa/QFnBE/5txNpCEz
u3mv29GXoZtxmigb6M/ZSNYAxgI6jXbHQVj8YYusBBzaq9+UoO1e695poi48C+VY5If+ybzxtN7b
tvlonVw8WdZmQXX/Kce7SAHuMnTJQzFeCdrM1Xjjv+nG0KcxfbWUC7Eu1AHwd6Fb7pYLwFKb/NFq
pgyYTie7LrKhnhrquCYI74Bdorhq4CYkzOUUAaYzVw/z0+rQwsNQQzRELacWoR6AftAb6NNHPcny
9TKx+8oir7jcRd5dk+LVstRLwLA7FQ1enVzeLZvWmx2gRkbrgHPfNxrZVulcR1u3cPKYT99Djr2O
kw39RzC5XfBv0ow1uEnnK3aBoGnoXgAlqTZ0eJvp9rWvM/drIWwr0EXfHymiiiAyQ++ynxFWMVuB
U7LbCHofxnbgmiSWc7+GruH81J72lLPPHMa3TqO3RxpCB21rWEv7VkeJfeWSspvs0H/iqMF3QXgs
3zf0DIoWP4cN0u5ZSPz/W5glV6PptNrPFx2nqFsvCm7Aj4uqz0aLy4tSWKPhUMF0oYuQttm0CY1y
fk5mQ4DItcIfqV07747tHbs4zZEtRxJwyjzIRH9G8AzcTXUeuVsCKjesABMFR3JPIZAnhiw55LTB
AymlaKgJwXSuF+byRLPmCTIro578pgJy/Kj+l4UmlqE2vAP1n83c5ZjruuTmgw4al02f+mJw2ley
DFNe+JoGhkhSQVPxJHxGIUa5xg+dcRZRthzSpe+kvIm5bfE/+GMo/6DvCgeSxI8h6PvwLwFars2+
sJqPAI4X7hI8MF49AjiAI4EX0wZxTgd61r9KdznxttHe3WjRdqldGie9KJunJYcQKkVAesCf+zR8
gXLxU2YmyaUywX5En5j+K1pS7gdskJ/IBAQuBM2B8AlECEmlCOf/OydFJW3o5NZZ9KBXB7/ljzEZ
qTHtMQQDcm9slI16WienUPdX8yALYmM3CWFJEApAuxMIFPbdm9rmQJJbq+6WlOXyci055nz8jUzA
+8qDegeqXI5hf8ebQnMgoa5VsyuqipSCWQYpGGxxooDu2pCvwD1f3dlvxmUDmeskfqAHxHqLb3Pn
nw+IkUEuyx69U2WYPpjHxYOCdfE5FShCdUyQOGg/cGEyDhxZEaoSpK0poWSII7caT3+/x5NSf2hD
6FokfIwDoxEVKLSdPr0W3hRE49CeVlvSofK+hSLjmIJrYbUBj50FGl6FARkzn/47fTbOQCWp40/s
cJ7pGrpuOp7DdN2753W3RAcCq6mLHocBwMTC0YZNWgITljOe7zqZ98/NSNMCDjZTPDg85jvaDAoq
yP2NAIIx7bJ2yW9bFmCQwh781egxbNsnzS1KKkveE0yAIAEKK/Cv0IF+tOMtznJTX824W2CFItyt
5TWQx7VccY1Qu48n9ZL/ftezzKH4XbRIfReQDrj3tnXxOsVFFjBNaGdtsULAR6pmCOpyCM9krLQK
8IM02pBX2WlIjWVMj22dsyc2Q6EyXb6NtSf2VsfNva157u+OtUP2x97MosVrmFWhlllCxwg/JooX
kLoYL2QxObaCIAVGek4G5C5UD1ORmxvCpo1SeMTq+7/tOYpBm5lVoL2ddMfXcAC8I2OdN/EjOD/j
RxwfGnsByCxuxLCt0VmTxVe97X2yTZ6HZFSWgg4IKJoHalBTbfkLaPx3gMdUbIN0/4cHhZdImTr9
eSEHReteOx/TsnldbfjVzQ80Azm00EchmLO9X8YFLUKWpkDCiBpKolrVHkCnHD0MXvXRNHixC/sW
B6+wxBFeSXECja58L93IxN62qsRRpMDKY2P8lnT1eMLBirvFWfj8zZqck97q5Rt4zcZTPIIPkJSQ
pH3wsENucfy/J5E710KxMTKo+glnoVDK1EuwIo4gtCJvFTXhc8nGjW6H2gtDwYZejOwYds68dSI9
9nmFKoQgiUEYwrEBotMxYVTxuDGLxgRhRofiXFk00bkjLlTFIRTQI609ZEuf+1qW20chNc6nPh7B
C9F2AQ1nI1oOzMGvtRxb+wvT5/GCWmAgsuQQdIrF86Tpa6wWY34295sW57ovFDCy5Leh0sMrLUaX
yqsOul+6cyX1OGpmL1qSbY8DX25vU9Tf+i0YDB6BVOgeXYYTJ3CsnMiksxFaSRpYAs8Q4FtttmCg
fZZNCT2+M44aTmQqetzhpi7OD6Gn+ySXl6eAWOlzZjxWkTGjEnApdmCQ5RCDhXQDdyx9Y4wZaqcA
q3sPB3O5cEmE7xQgMV8KsMgbQD6WvmtON15bemmuPkFvEtz50zt+3MuFmMLVXHdkI566FttoRpGl
e1TZgnhs8JydHTKc4nSS0IoapHvLa1nOJZDHyJ6RN6qseB9zG7QZiVj2ThGDlkpL9K9hbp8cWdei
o5jPF6weH/RwQo1d3Ew+VcLMrXHg01y8912eAwU/LMH6bhLLFxZ6FFFjZRpwbC1kX3ZmJ2+f9Opi
mvODAxnrg42DtCNghldVmDNzhjNrKsPRIdZ0BBBx9arynGpMUwisWV50reUJ7SLw5el7EDG0KAt/
NOXNg3pVHeMoPRoCx84Ka/WSo0cFcugC6aViyR4aDYhgOOqOaagaURYWCNtwCZl1PooSPH7hMnSs
9DUG8rKWpCJkM5Z6AN4ifhxQ1HIZSFFC2iujGQsQfKCbO/mws3Nt2agYj8Ql1Bi4NwjmMq2D6oOB
mwwk+V5NO0aqmengusCIGsvu/mxbd7kAKYwtYGgvQRE3/xF9/ubEA56yvI11vOBRS+W1sGkmzuP0
NgXHW1+EF1fDNyAxi+nNQBkXsgr69IZzpY/eIm0dQKunLmVuoArjVJ1cFk0L6DBkSZ1yD2YPTupJ
w+9SOm5q6+wQbGgf4Womit3xVbDYbjFiKOUkkBhbYjHskgLyN9nS1gz1bNIo3fWSfgMXJj+QKbVM
3MhRTZ1dRGhtVRj1QlQJGAkuKL8v1LR581qNZXNIpKmnmxc51LfwM2T9rqnvHsWNqHdp+gEszoXD
TpDsYKdc9vpe4zlUq9BtVZf8nUhNnDt2v/AvMWkXyVVuuutaN8uqZcq8eIxirgX3V7qZTtHg9j4N
WOgQ/iwfRBpCkIHSL70zvwH6z/fKRD1qSG+Ipq7eebyPFTNoQGyRL0GlgYoYAPcEIrkFDn/Sby0I
gt7YOPZP+Jl9ISsOVD3ofeYR6LV4+V4vVraL3To7kFd3IAY+okAd2VxAyz3vhUGNbiOwXcD7LV6L
6QV5fRkGc/nT5CRQGJCv0ORVccxe8OaBohSo6BbpTiQNbkE55WbDx4K4Suqfh5Cjk5nb8JElqIj0
ZXDn8GwD9VQ7vVYJUNI8jEv3GOE+gJMlnu0+FAQhcyEWydDmjzOklom3g0g9iMaDNLyFJdodS0rc
1sj9wQECRkWsBBcZqVHUH8qm26O7GY2i3a1y32rxdYyS49t1ViMthH0uStxsnHzPdhoBcTFrp8Zx
NAAw0CNbk8TvWmV1wBvCjvO4j4iJWWEBYo9/TrPmWisAPETkTVetrdYYukbgr5zktPFcQuWU3HAC
RLdLjHk8FkWnA+Es96OqWY0s5S96lDZ7U/TtxhRztVOUfHf8e8qhOPl+FTK2gFalyC3GPYgJW83+
ohlDcZnSOYcGL4Z5IrynKnb2FVSgBj8b/gaCvnrV7RlIaSv6Gjfg76fIdrZinHNrUD6XEyG8U+9A
VrzgmdHwL2aStgfbSqJtlizzY8rFMZ5mcCMAsjdeYz0FaDKOq2AuwHs6ygborWTGQQW6TYrHGbkp
mhreDgnKxo23CDK3Z0dHGhXkesZb6Jh/OC0DZ4Q97rXJTr6xpK22ANpXD16JREDtdu81FLNlESxH
9QZ6qrmxmbPnj6kd+XZk2ffBN3GfC4BP9napX11j5iH+/NTlfhWjloYm3l8f5SJNiXpd/DyghS3f
M3DCX/nJ2I/X3O3y5/i0autUESgAFvEt7Fm1m8Dwch7Kzn60DIg3m2aDikgtrfyuB8FqJrlVUarC
DnObQ0lV0q3KhnrULG4ytxs1pmnMsAFj/DHjV9PubFUSPaXgm3qM8rE41xAg9BmvrXfwHEW70Cn0
gwaRifdmzr+aY2ograGVX6Cwho/fisce8gH7VBJYupkDZkzZo6YFs9J2MtmwcmSuVJhEd6mYLtW8
1d1rezY5wPB9LnXDqKlnPEZOBHUyYpyf3PjcAzL6XI1z8/zDQgO7rdrnDuewMoYsowycP2bRgMxe
7qiYn9bxEvfNG6wmYvKtA0/2tPceSTJ2HJbqPDvzgyFNyg4BXrYNi8ra9njLRvVA5F1LFnWQzVk4
mO4t8+hhtwwIOQgV6dCUhh4qHPAGiSrIbtaL1UsHruTlGcSlyZugzqvyQFsjVaWTqcqO3BCuv74w
AOFyrNsZJHWJky1fNRB4b0EIYT+yybDWxmLiGZXGkC34tHtQH7xalfApStmnrvD26ZyCsUxOV46k
F7Y/x625a92CH1ip/daFJhOBEzbJ2c1LO3+bOGt8UCnis9C4yrLCn52wSNMDxAFqFLvq/WlyLSfb
GDFIDccsLHdTxAEbs8NoA/otkBZPmjiGjQ3AsQ1KsTCdxPvYQWzXjMxh68ohw61mVxYMJUdOIt6T
CvRFbinyKw21CbdqwL1eTWhHv46Qwm0gYREbX4SBmn/QwA1sWyaAdTY5yo+HwRG+J/P/zWR4y6GT
5wEyJY4dSJO4O+rig3FzjSL/GkquhLL+1LUiJ9+4lhXvZjm/Ry7M3dHS5BZgqwGiq0p2IR+xsauL
OToLqMpw/77rUoCXOdF57dYAdh0dnP3/OpJZ2rs3x05pvmjRVID3QQC6VERIfi76oPnYipfptnOY
6aNU0zxX+svcCjBiLSZ/5FDy+jZiS43cZb0g6aHXAfRYuguDUskJtcPLPsT76JOeQ1Iwj5bxXUuH
v3QAvP7GOjyvAXF1tl0M6aoYcoKGRAzI0QjwpBrNLEX5GyhKdFkKE+PU5oDPCKJgOaRqGSiNWBvU
osVHsllATz27ENtsK+NxQf4pw44Qp+MCz/GyNbUTNeuYXDfj3gICfbP6LMaZP6T4tlFUhwzaWcUr
G01XjhLyy0c3FaArCIoQrJeZbgSt1ApkbtLvTAF15UWzh6+/sI/hED46UVrvUwKlCgkvnZfQPoMd
zj7T8MZD46UIuhwUNBQWh8XrbEWoVPqMJ/svZ/6Y3iMxcnMB2xhfWogYcwcq0ELfgPmbXyKzpD9g
yEp5ul2BlwJG2172UM3xjmxKLCiTpTw6GVoRUBV0VQ39fq7NB264H4XRILrLz9SUS8XLDcWRm4w0
pB7ZxAQJVfwuMIfqoqlHjTvYwnemuhDbZirAHLzxmjnZJlMSn6mpx/ajd2cLJy7OkI7D0XldVmjv
wsmfMR3oczsEubpc5yZwnek1yW8lKmKl+MDsetBwyLGjR3ncnXS4kU5ZINxpXB3q1j9Wyfc4maDn
KEXIUafpPeb5YlzlGrnWn7qkwQ5Isi0g295c2zZsJmR0MQYR3tZq8UC7sVEMec3RLf0lhqJuV0KM
ftONNSaSf9Dc7OCY2TsFzgwawzgI+EPBayeC7S59MYEc5Cky+hLnahLPq0IIn+si974ieWmobOsU
/L0EXZfHR3AT3+GTyLACj5oqdE+Td494IiwRC50/Qa7zF0pe3TM1Ge8+eve2WLNB3YCKcRVX/Bz8
73NpeX044Q6OAjo5uou1Zy/bRWHZr3cN+gtf7wzrXYL+7nN5QzHo3kIBTTBqg3dStwMKoNDbe8va
v7ulOBH0qJoM56RggEXum4qw1y63GGoRC+tINi/NE1Q4UOE2/VTdAXCcgrO/oA06790c6pNK3CvR
9do3kPTY8wWaYOQQGT+Y0MN7IJNYuHctwuaErMOQ+rQIxFL9yoQWmylFMVEADfX01A33o8QlgnFe
nroa/EpecJ9BOqYb3lytt55yU3uJJCDSsKBFMKcu6hLdOtmViRlF/aNmQxiEEpGDGP+qa6S8KPHo
QZLFBvtOd2OjMEpESnvXInmmTNT7tFMUmaiRa6t4NalgSJDFzcnkgx3QefbdoTYdW5ezs1w8Z393
0k4+dcxd804EeLcDgfzPx/Iqjhweapw3dMHIiOOj1Tpf8c/4kqSltcNWIg64HEYo3QZF7Fj55G2F
1T4YM/iCnd74MkC28MsMaRYZSZaJ8yeIuXoPNDnv59ifIct5FG6nP7UGNKRqgSdQr487KmBNAA++
uEkESUG8s7Z+14JvMdRfqZy17ROcotU19BplJSySY0lg580p4ZW+WzGlq34fBy/8Jhf2DEJDFLfj
89lXhUgV1rg6CIDq1XZ1zHRTnueHEGkTtbbrshFlOW4XbskodAf8pdTtEysE6QMiawjDrb0FR4ba
TnluFiIj2OGn49i4qy6DEmdQuhF3tpJ7zbZyQUlPjkK+GFGPGp1ejNSYlB0AwridQl6nz/jWBaHD
1kmawj1aYQ+oW8TAty9lMQsJ7q9ilttXnNJWATYD6aYmrUzyc5sjtTLgFru6dBCcgWlATh3L2TMC
mlVqc7pZx1zqFVsRjhvmFKBevOdEZ4e2eqBow1ZPjZmHtM1m9ZGZAiaI/p31b4Dd8VNEG0c1j8vJ
6zSaAEm3vwHCiIMohBxlQDecge4ycfJs5LZ18gj4eeOw9LDym8rJg8Qzh7PoItABT33zSo2Xxm+Z
PeRXGrWz6+7bJjR9GjIZNiAbZZiL80wmCCCLXVujClHrYhxEQeH5EQIMATkXgyOXCWzhphesOpKN
LqojTcyGOYiQcUTGV1jTZQ49bgX2wFFvaiEr16WuhVQ1PIUotGIbdQlkHnTQeknbjaPuexQLG2K+
FFXYQ7hDNFuyNVmE07LE3TiArf8Gjdonr/Til25qhufcGl5R+1L+hucJ33ca+J7SfCmwUzDxpxUO
9YM2dfpbKUZsXTC7rL0Z0r0g26Ah3vDwoiAWcV6HotnEsVt9TbPZvoYTardotciacdYfRcWBhvIj
ACkPrVxnXoLI4qgylE1RjSg+GlBqD803vjo0JA9wbpKhELrlOMuTIQm3TLZZo82k2pZlOOFVNIFR
rbO0xsbWJ3F18oytS5Mzj4ohgAyVs+k7J3G2KFo3Hnotf52X0cD9QY5oKbtti+NSxu90IXLQUgy6
mzPrH0ur39VhnFzNCr9rQzYhSk5PU6Y9k2mEtDg0LF1AHDs8S7YqjnpWX/45NMZ8jMG0+tgjh/wI
Gu/hgQFDQQHKrnXesh9FC7yMjFULJRDu9N1QGIEKJu/nhxPh9DChEvhghqw5g37xo0EOXyKMPsfU
UzHGhOSfC2EBZVKxZMPh1O16d3HkvbPRAlHt4leHEkBoJ/9Y4Fdxlm0Px7KBuqIs/tBa296lg4Rk
UupXjddEMQgQbSiOpxDplfzVNAc6Wf+wUVyH3dZWS4b2mYJpLTV3/ryesv339RJgIn2cYKLMC9rQ
nN3IaJGgFrfN6hxNYUDCWUTYtgqLkSOxtGANk4pjSoFrgOavmqWmUu9nJy1puNFharzqpE4Ty2KE
cFihI03+8wkjdkx1Dz4y6LFVBjso73riSGMUhN9OZtWAsiPyyHnAH7EDjvWafks2HjnfoWjb1iAr
TLzrGDs1BMqGEDw+kmAgkWQC1IsrHdqDuEmB9PvWTk5qcjcBU8DdNOWmpWgy2UIUMG3CsAO06PMa
KpjLi6uhSSQENP7Xy6NMSRtxFKaibmappe4+xq8u3rmTh8ppBqD5zx9DBTvLZECb8OdPfjdUn9Tw
0qclLfu9Wo9i1U+DHGQr6af4r+5U/hos/BpoxgIGDLy6tRtrAP1iJ98fzXgCfSmNNdZZoO6UVmpu
xgZFrbFa0+t+Pputzywc+qFAPfyYsI65XDtMNFClrtPI4Ey8EgF11cWxrasnKTkqp6yrr1Nmq8Z7
6Tw5uzDHl9cploc6WYYvpuHOPogGHXwnMZxTFKYxVkPdUA7TjLUXaLTEIKvShi9W7CWvSMSTjxq5
WDN0ELMCdRM4dsdZ0jb0pflMzcLDdx2g47MyJVJ1246SR23WzOeR1/VTwr4rv4N9EPat2ZMyNZ3W
HJfO68B9pH+szMA9G+C1CwVrch0KBhfYsM1H18PhJT4BOSzX5RtQDwwHskH8oIa0I2UaPSiSziiR
qZHzi6E15+JRvY77IrbOZmghAQaGtXqjxmSM2WCePTFp8GTbqqza842JQqgx5ArUW4MpaJkja/+R
LzI8z9xE5Ve7WTxs8ErsO4CngAbLZE8AV5ajseHQZtvh9d29WCkvq5MLXowAlBoRqqqYkb9mxjpb
X8B/qUHoYgu6OpDKzxD5uQg8VS9ux9xd3ktOA037sClvMebJsKHAKFrA5eCYgMQANjVsKCgBtqHa
Wt5QXoBcpxVWb4Oy+I1pTXzX0x52cPF/0aMBwuJy90q7WxAg1BIjy80NChXzndGhXG7dM5M/7GJx
xE7jocrK8MnocOrYVPk6svolfJpb3IJrnaEgT0ZQYxpA1hge9tnKlnoMdaK1Zfg0zXVc78nRpvTE
xuRvMlGsNeBrbzPNX0fyCtSLunTHh5z9+BZDd8ndqOdcPoGPt++wkaXHHj3nnMmIfEPDvUA9N+1P
WzxDcGFIPRvHqrYN4cqWQ5ArLpoNjc3YQHeytYtXyA0GDckzyGoJrWHmxgOGMODZXDwNUG5FGVXn
BDjCBVrRqgbQ+AdFwozfbXOsfR4b7QsfjTZY5rK9eHZvnqqq0vd60+pHIHBnn0/6nnA5Kzinzm1/
yU0d1bDA6kBxsn00yuUmIkYG3J9kBE34jIhanvrdAiZrBeXgbIyA65LID4KDeHoYA/WTjgHFfCA/
JFDkJjIxQxDDWvODWgdvMROktanyGsQRzDcgTXV2x+WjsacU9KVqPDusPwOoTWHmZ+zNLBOn7VpM
GqUT0Lq7vrOgahDHxqWzIa6p59OJTNRAyAB4AdlolgNEFsVVEBQ8VsZwurGtXXB55vuxAuD3GS9t
f9AbcF5C7CyP5qOD77F9JdvPjiiL4u5lkmxhMhisHtC47PE7a3UUp9mj2EFEAAKtTtMdaeb6Mm4A
vTl4UAy5qfcEOAdvkXEHBKgDPZC1WrT3oPdZ5N6EeuNFQ5Goow8XDzWO59EQP9micryQN+zCATcJ
NNRbIFGJ6iJr3NIQco/45arAWrzNZVNeqsmp+q2H3dEmiaHDq0nGnQwvk5A4GiFEZkT6NSxsuVmq
9ACsahxS1Eb8wBzTwbPOzf6qmj3+Npo/UQbdQQNztvcl62IsBLrtCtvNGXJINZi3jWqfAEsFJCBY
uckblSCy3swoCT5AZ+olpiF+gh9uikFdtgGGrsjaksODAMbhA8iAVxbAjSUNlgOIxZG6ozshxYXE
1LQRDFzY65hcKUCbOV7cOwjAtX0QDUUCBW00Ib7yoJ622hKi2Oj2fR1ynI3k+rHX+YbcYZjh6KuR
D/S1q2bOj6ENehACGBa1M16ycPcBNJSYQ97aBQAV0jGnuPE6eXsLRvzhoOkrpccUZi34C2tzL4BQ
4W4Wng0QqAQsypONEB5Q1mRsJE7hfhwuACqQJ42QDKI5NFQONfnOtq41mta8FTZrquUVJVdSRaYp
Xz3BAttJ81Mcz97FNrq6QREBusZKsSulBirGdjceiLSwYdMbfNnpesegpWjG9To/MrHd6ltUD8ol
qMmRiN44Tl/uKJm/Zu/XxD0l+9fuP3yaEYZ7/HRO/wiSuzUjm2actsnu0pgniSc+KBSHJ39WaohX
UQsE60jZkgObfPyk/4e061qOW1e2X8Qq5vDKyUHSyLIte7+wHPYmwZwDvv4uNOTBeI58Qt0XFNCJ
nNGIROheixKPnbpBlyxpLDNEhHfFXBusc9xc3SmUceEBGcF5S3AjrgeAQX63MywuNNNA0tttAhzp
M539mDOgDd/qSVOC1hd7STh2pCe05+HIyFqML/KBLJ/adwl69DxvnO4VK+hpp57S6jl/JwsyYzV5
Iw7Dcpwgd+YEbIbGqNdTG7dlSEJq/texLlDllPt/imEIrDkyolvIpnqP/T8sTSJtOCkWlDtOFdL+
F7Kh6JZVnaWGJGUhghXlRr3/SYb391s8yc0i2GGKvMC+b+8caPtTbZYuEeAqa9/pN0oBZKtfG6rv
bp7S3uq9xp4b0E61w7L1yzE/BFntnzzRNK7m3TTvyRhDbiCq8IAb9Cfjfx9v9Nl2bL0OQNC/LjaD
mGQuzOb7VGYfGkGEVImGep4JnE/q1YEJcnHb9FZKhpJysB/dGeo5sj/HKD6QnBqKZxCnEo1Bc9Ic
wGJ4VKGolwOLftsO+YACc0C1d+aaiSPZ0mkxX7tBBvLx/pnaLN3kpCEj2SVGx6zAZvqtvQjCrk4q
0E1g6YMUeVRfJsjlchnP8VoEDnsHOJPfWMGYIAir84C/cYfRmEjBxuq1nAvARwh2Mel3033Xj/Tk
7PBycVaKXAwYUcMRDEsoYF/WLEAWP4GOE9y4hA5vA4FMTgJqJkIcR8riCJoJ6pOY3ADZpm2m2f1B
IgIdJ7m0VnYyMsoHE7ZV0n+J6ebpo1/hyFndE8VULrN46V40cQKMJRrOfqkbN1b51qUxNcgvACEJ
aSKg155oHM+6tiln9uPOrqxMIM4oYQGs0d0bKolh2RcPCCFPQ8/8xw7sp2LQ2AGA9ajnF9F2GrF0
IIURuLoXpjkO/7wcxEskLCJwARk9dzr8n7h2DdT3Crg+cT2u6ebS2ouTrfxIQYss/JBuV92Q+kjU
u/nE8iOSeVbMJtJHEZSMCqQtvk29vQIbyNqYnUZwLIAKnnWoWrYzvBNRhS01+tzN/ZmkZGlrSX5a
GFBXVyQEYQ0SycEux1sUPIMeeToVdrSANRlTuCBp8d9DkzQ3joZdlYP4XQrVFI+mfk0xu4C/S4PN
vSONG/9b31X8rFV5s+IocVwz1HmdZnG2m/nOiB3165h61FhDC+6dAEDIQqkacuPC906mhqU7lxsQ
hKJc8moHLm6ccHk9UntdfRw3eaq7BdJ8GySdern/CsCIcrzQBBCFRD3yEGpB0oN1OZXlp41tgxAO
3NqYswHXk4Q+i7JTlpoAkBkc7LOzDPC6OLiQhikZkhDbhkBiWaw3wwG02ptoAUGhD4DYPRiULzfl
K5OoDlMgcb+bKDl56DjmmELUAHe7NFvzpi++8nI8VpXl/kRu5mezNKbPo5E5m9F2zRNAzPWHZFz0
9RIA4Bq1pKVca1U4Q65QMLVgj6wtDmr9NduDfjawtaLnZXtOYtNc26ia+5wn+T8mEkj+qRtg0wPZ
Dd/jX502ja/FULbrbOjHp34uDUz8gS3a8iIB0VG1jucRrHvvkIMBkHp6aHB+vRoTQxDzYTGM6p5f
BGLk0pjuJNX3iivRV11o04ouQgHfvZK4iLoPeeFrABpSFLoPGkpSMnkLwrAUF1FqGUHwmKlY6j7o
VpUvmZBMmSjt3eeiCzHxlSnF/dWu34mKrOJJ4+sHpqHSUlDA+xsH7mKheP1U6mLyz9DQZ7te6OZv
o2KpW735tlQg9WGBDA0ao1aAnV4ROWLklqASDRm0QpQpBA0JpkF4G7IrdbI/Ao/6DWmD/O7AQYDU
ghM9FxlygE154CMoTZH9jaJDAWLQjGYzbmnsUGXQ7zb/oibLOPAfDBFHupAM9Z8oYaSYv9sgmy46
eSA0AoVJIMtDZD3IhJqjfPkwm1h4qwoRLsRdVJu7wh2K8L7OJG8LAOBlHnaOyN8CT7SuL8CwsJpg
BmhAnWOKAwxteT83H4y61JBRUyCNhe4tTlNURFGX1EORfdDBX7ONDBTwOQJa2RQzeurdybTU6ZGU
KGwALDvseqdH0hlGyo6GSBR7C0XD/4/MBiXnusXOE5aZ81tOMqBptWOyfCeJTDnWhFJZtABR6W48
4hyZM1kHSoE4bgsk4l/zm3HGnpxvYlgpGCqmGt+rJcifWtY2u2BOnv0xErQqgj1Kdkl9I51GFPLi
PRlpmwBQxSEbNzbSvp+SGlAdcVwUduhV9dca9eYHkpGWmigyq7WLYtP1nSLl/bwvsCcVKmPqaZao
UXq7ggF449R3mzp5ngvGN4SHqsWgcwvzKvihYzdrS7K584bTINBWqXcnA9AzPKSfX4MKeV5sHEkE
C/bf2wmZRgtSwTc09hwr2vFuHJINz0F1dK+/H4/dUG55Z8afIt5FG88Ymr091c1XIAiDQmQBSESl
16cShWGrcrSar2AImVDHZOmP7QLqSsCkfsDBov/o+c08LVttqpAhjV1Ab1fmdnFKnWCtY6P8QKMS
2EHItBGKpUCB+uSYXhVKlRBOQkgakuGwI8K8yNXn/RAPOzkkjVY25Ukzs1/e5HgTXQNUrIf6OMTk
dg1e88YD4NNd9FzDFg9dTUYmPaNrSlO6O17h8ci7uNjIi4iYN+Glq7pnMpJ3Jj+iuKj6hOL7SDG9
PsgQicVwvt5hgqKNPfKHJYgogf3mAk80yAKGlO6k2pKGGlKA2A4rncJLgKsnwEiVuitcFtbgw9pK
G9K0afSlaS1vq/aAqUc7vkgyx2Mq6vDsuu4Yq63gm73jii34SSkVmSvvO4W6wHthI/CVhbUez2s9
AK+kIn8Etv/fjWVpG5Lfc0gqO1Lf+aoh9YisknoiKBcPgDu5YrJUtiTDoXYNUIp4aAALjvtTfiQL
9PSlnar47GeO/QKGgwapBW29m6j8snCMk1WUgEJus7wVuSob/JsGxzEyng1kiz/oSbNBhbxWbboB
CEtBnGDFQngKLm+kOhHMPNQUghRH2WkjsqlC5CqPoBRrV8aScKP9lgF/MgBI11E+C1Kfv9wMQST1
Ao4KHGZpDATrgAsebQAWhgo0WGIKg5AY0nt8YTkGv9DBL4NyryCOqWcX1V8jKtxQl4d61AEVBr+W
bIBJi9bMT6f13VrOsfVLbnLtqORAA7FOUYJ5gHBvWNNuzRHZNHGBI0KDdpstsfFsFtN8bNMXkutE
qIDSdTcF3Cmyq4sYnBZTJGqmzExb52DjWVGlVFK18wP1ZElV0grAV6GmYqubOitZfPW7NxVgkTdp
Ey8vVm/LVq0d661mgV+04fMjAAr6iysaU6vq9Vgvw8awUfQQxiao9wB0hUyJtL9QQ8YRAxZgZ4zd
QSkyb7SRlp7b4pAQvmQYMx8QDzqQZ1xsiNCuiGhm2wYaegqUPpJp89JhBWx9D5jRHH0gSO+TBrnS
SEpakKDWg5+0LniI/Q9AXLp9dWGgZxHAlr6jlRFAWFI9HAGLBUoBWOTRCMjLYTZ3LAUOK8nm2Ig3
lo4kcguJWw/M670HHzwEG09gKyzAReXg/XCAStTiz9elaX2ukxxDvXer1QSckActzcIFKOAsRCH+
W0/IJnCFXfC3TrFIBMxxT5yb8VTkWJhirJpgdlsPIM4QkpqjyCU0Y79YK9m71j7D4xSQsu1xyU1t
jSzQaWcCs/cTDTF7m3bG6AJvUWhRtjrfDElrLbz9VP9QwTNRwUw3UXhRseJd6csbS/BVYi4s7pFs
7u6soPJmcnz3c049iFVBfTHLJZea1tOKYfLxRgXA8+W99QPJygjsUGA/v7zPvvzLX64cPOAA8Sk4
DEXvPY6W5T3ahJEHaoVVL4YkI23gp+0D8i1CkisHGgZAGhO77tqWFLHTjRbgagpj7zjs550xxZxi
HEpkExBixaWXCls/AbC+d+PCGjyHQPxmF0iRxHZV8oiz3VwPI9HVA1Rn19XnhOXJo2MF9oQEZGRH
1jw7kCxA3cObA+bF9spuFmdNQi/gvbFWoQtMz1aY3ZQr+o5pgSS/lSmugW4xBq93X75cTpHWh5a+
brWuUsZGl1SAw9akBZnVAjQ4qc0zWIK8EzhyQNWmAzI5QQpeLBrqjUavb0uT4Z9VaI2+nh6VnQ7E
nFXe1wFyAqAgD6UNkupoYcp5JLkKPGQd3xppMaI8ykJxMcgQiRKbyLHlEYk4v5WYADS+2t3IbrrS
+1csCpPyCtUY5Nw1bxepsgknVMsyd+aqL71s39Ya8HlTv7j0oqEe4Lm+RnGaH2mEyu7yYiPjem82
DCT3VzNSTHPzVVvwohvYXFxIVAcMENPClhv1x2hx44N8iqsS2rlF7mVXedZGvQnogU4NPd/JxOgT
WzBoTPJlQYpSvlCmGNVXvHxTvwnFFchcXYCGdBW81Z947T9lmoYJlukDhD+agiqU4wR0GA9ZbZk8
rDRwQtWVe0r1FpYoSwWEiVD7ZpMAps7q1zQkhXSxhik7OWW/vQ1G12EWjquXpOW7m2iLN6JuIfiH
1X/RTOZmWlXTTIemP7ZloZblZv5DtjSOvQg/rPHHjYmTYhOqQR4o6pPyXsdO7ly7YeZj77eiJ34q
3g2JaKYZHBhpX+1AqgfcuKuceiTTrfhJx3G5juRQ/xykvbliAlg2Fs0wAmcms9sC0NcYWjitvVG0
HpbnJKNmBNXSU+tN1V4pKAr5KkWpIV9Y+t3FJ2tAMn6ZogwEsoCFj9f91NrIREMDbnobuKxWeer0
f1EOgOc7daIhW6wekZ1MY9LoOAsIgXaTbUmtDNXQqzy4qDH1qNG8dthwO+5kQKVQxtI5Dpaf4MJx
NpMX8SM1+O4nbK2KMQC/xwKQOCCcnjwTXYuZXPxxfhm8qWBq600Xji2KOW/U0mmQoYU/RVVOFE4N
by5PGul+f/k7+4FujFyp8aIt0M7rYyQ4LD3JfIlEnGMg+DJvxo6ZzzvQ952kzL8zJ3fyoR6pqacU
dgaSNJxGIy4mNcCYoK6UKifkuaNS0TY/qqS2tAriVVkhG3ihxLg/p7FJPSXGTdxpj2Uz4XeNvDhy
UQlz7ybQTRS8crwB4KL5CcATr0uNFyZyVMazLtifiemZGqJ7ph4pIsDKHNtmWd3J37OlcGNi+mtQ
4GjhH2Pe+V5vB6QQ5RlVpL02AKEv89kZO9vTvKWuPefpuSusM1iT+r3LyomJWle20ju+rDmSIcGa
KnwWY+pwnCfMPZwlpOvJiHMAdgUpgKksrj2rcE6A3zN4REJWGI1xsCfLCJHmGgHbZcL+GpL4rLVX
o3BAju8eQYnxMTct73zz3KKnErmhTM1aqQcX9UCw5z3IXvLpxlWZkWunFxbSFGArL0sPQ3nttyuq
G5EWOHnERgVeHBoepqsmWbSH0itvm2lK7aPL272SO0MS8ZDGrTM9Y5VQH95zbXvNWLeMu0jv+S0m
GQPRxFKB86vFwpDHEFqe/qyhROegXOVlexGUNcNt0HOL+gdsRJrAtMld0zyi4s48zgYKBVE7iK5U
FfEAjBzH6rzNgqXG3muKjek7nQX4NBiRmno3Pv486MFJqaQ9KmjDuOmSoAEDtWGhziIGAXmMBdOp
ccYN4GMqZC+iaXq/fKThVUmmSk49UgLRa3MnpxikxItEKu/cNbCZhbM/tMgy9cLMCtgl6f34QwlG
+rPrLE86q5IPUsSrfrdoHXgHhAU1Gps5FhBAVMSh4Jsdc43LkhgW2KRh1mVZfQmMKVROmbFEhynN
sKC32ixbAaet3pjdUgAY5lcQc8DbGmU+zoH8SGEkXuiZVXoZx1HHsyQrpxG03SLpESmU51GQB2jY
y9qXevlMo6XLa2tLWotYBRq761ZTknbYt/7l4mjj6D9Y/ry1UKh4kIbSp/dZuV5ap9l2UQyWisLx
LgZq+C9Vj3IaUGh1G5JJRTMVe83BPFjJKttMAaqQHpRoDnoP+BoOCjln/khyEpmAaAX1nNUeYnEZ
D4hXxgScPfHL0Kc5x0Ohn3dxAfKUUJU6mEKDw7J5R4Y3amfRf/PRNR6j3Ocq7UXgu6oK0qpodBkZ
kjRGgSXmTfmFiEA2Kuov6wp3SXftGPoMVrff6zaE423Eug99Le6QqXQFPMMWDUi98Uwm6DKlAPK1
9VCa2IX4HSGNhiiqfkHhUXSgUcUn7JUDwg55iEDw35Aw00q+72QOu5kPDmBgY8x77eox6F3/aAuo
PGTQTyCb5o2UlQ6IQkLks0k7u0mDI3lR846cRNe4ZE8iFZdkckhXBFwiUJRO2B2rTuBd1J+oCZBN
/jRsqW9E/ZvUAgfWyQ/mR2VISnNMhh3wtrGNcY3AhZc7DRxvE8Nc3yk6VKrhOZQuOxWdPDRs+tUA
Hj3hhLt5aHt/vVhV8sK1Gvlu1TAdadjpgP0txulnYuvJC4mARok0OM28tcgL/pOUoAKKXzoTCTMU
g7yStnJOVwsya6vk0qNatAYIyAgMuIOT41lETROZbz0lY2ObALMDKTok664md8ZVE5XbmlVAoL3G
U0F5bwuibgZEaw+5neSrQik75Yuj8pvb4/P8+pbrn7N4OABoHu8KemGIJhUNGCEALUZC8GDjXRPV
SHIEr7wckcJBGhve+ldHFacS7yhSkOwmWKfi4hyxsVZ3puR0YyQvVHhPrAWlHKh5raOOMopjUv/q
KZkBiJF1awzg5REmStG6Q1BIIWnu1P+TTEUlt2yMo/8qtAEmgUlLkERcA4SDIR86YdFnu3D7QzXq
+qZwuse+buozeFPOhI3j+dN8uY4A5ihHBKOTxHhO5wXy5Ew2VdVB1sECN+jkjiY7BCCZI9FN+Wzd
Wd8yUEQ22YlhZYwkMzznYh3gU7VWHWik3sj0Mjbs0UEqeoOUtV9vdvWivypJdOf+x7B6xA/4P9X6
QxQH3c7mC6qCRGOMqA/ioqFhGs9/z0lubGikY4tBymlIZuRAw/9CFtt5A0QVEf7tQhbG5KjiqKub
DqYnHMhAIHiakbsDypAgzyPg+thGsl6ErNct8CPhnMI7UbO4Q7ULuuKTEiGf0UzWMgJ1lSorUZDE
42FZK9mN+dQuRr+l6yBtfd1YPvamdUC8ZwyJORK2hDBIFHbJDU7JHdSJslEu1BuDaF9aXrUnCxLd
uZKMYE+aO6gU5fKuzTU0ae/uoB1cVOxa9jeCb/GsERNL6lJTAnvKW9iZBlXt1yOqZ133LLuD1bbr
uUR1mPKg3n0YBprKCuscZXZvYczgKXgvFF2ucfhLJUj3uqDOHpZhxKErj7/WKNZhO8vmGeAP0ZjJ
kqzNUY/XFTZ0HoLcmIHs61fLBJoBOBbe/LU1kYpH1sqPlEr2hZWYe5HwJg6NIz4sYPDCTGJVeXZz
nFqmua856HSrLOBnluDZsTj98IlbOJzEQXH0N1D/sBLJ/86Z34VOEuQfa+5X2w4Azsiw1/tdPDMO
7EQtRwkPwKE24OnJgXRdmIA96sE1Dgzcb25lAwoM6fJgdIhbbyPHwjpyUuTp2lW6LrIuekSefPRI
PaalKLZCAtuWZF1VO2DfrDEPKytACipDqRkAdFW0w2MrAkgRRdBwHrOVYwq7TJgxUgQpVHHYsgGz
HvibxX3QhdgCsPR13QY7V+/YGVRpHSjMUaxmAHHkPLPX+2UorSAzlBbi1Gm2gYA7YUmrlqCDuZRY
MyZL6LUxyijEzILmAkPV7TJMYp5IhM0svst0z1mp6UUCdJu87EB/K6YSZKFikJeIkQoLGrV+CTRg
cRXDEvyCHCdodwlw6cCMowkUE5JT6hwlxlGjbH83UxZYMWcAQ0IBxxCMwNYCq/MWqRsDqp2Zw1HZ
O/tbXbMagFU587TPgRuyK2tn7y7cOFLTzTyY5Vi3amQX9p1vAICVMSApXK2UPalvLGWX9KRSltQL
rKn2T0poNXivACMp9nax6e7JxeK2G7oNUH3V2Y+/lEt/VmN1sAVAI6R/kkaeGnVLnW1yA+kd8pho
LMBzPbbRGiCC2NHwiuhRNTWOEh7S5QtJlrJE/e8yIw/e7BttR8LOBY1ROKSgrAR6XBRGcfE4ROXR
FaCO1OAg170Z3sn6HK/Yf29CHkvaA9lRRb0LQ0P7es0xytuDVnvS4Y/h8xiFRe1cgWVI7PiBT8Y+
tuKGaGhiZlaGSkM9UpMhDalhwlkNSYukFjgrwzs/fcRO9ujofymLu1DtomOHUN2N031zLGzBUYau
qqpyDTPMF2RzyOorWXTVzY27M73mJ+XrSpnUdy2SnFs+gDGJarl6wCaAIgjnyTUBo4za0GKrr0oA
M1Rhi2FC4eeahHaKX/oW51NgERfUqamWe8bWE0Wl0oq8gFPnhTf2Mt7QLNvMxHR6qoH7AETqAmVi
OH3Kq2Z8TMTZFA0NUwd1NuaIG5KRVtlZev+BdSYHS+gvV+otBUBNBiOWIZWSYqgLDq0bIxOxKnZg
AnXPY5aXwbZNPR+MrMuOZ+nQrFGJ455l160zHjYLszbG7Fr14yQA1nSQX0fJMiM/A8+q0OhBS00+
FLJlPUrQl/HDzZ9uSLnhb9Qf+eY3daNyAvbV5RzZSw3eayv6o8sgdz+KGx/5A6scQFAb8RKsW4GW
YuclYFfcpf3b8V1vK4ekcd1sPlMvEjArNMzjAi+zKgcRyVVGJm2B5ZeMGDNAyTTsL7IwgKc7oI4c
V1IeTY86qz7SZ63A60wvD7pA0Enw1OlTrT/K3wn9DgCHjdLIFJoOSWjHm5/JIlxonOF2NgmItiPw
NqKQUe/jFXJh2G5Zom6FM2CMNRwnHIB5BPZxGpusNcQJ/ofJCLp4NRrT8FhGzjq2rPTZarv0eYqT
9LlN8ZFq4zKxdoiBBqnvAIauP5COTHV/+hLNenSUFsOoL3hn68ueYlCDpHYc+AbdvJXXarGG2LRI
lpAX0/CXeIySIDRrEwxRqHXAzqnXIl0uBhehkHl9B4UYUo9kdYONj8VaTndmpNSFV5/b827K9O9/
jEGKbOJRyHT90UmLAd+Dhsw9a2bVWstmcAnejZc8++mzgZ9ntxkuHa8fTIFlysVobltM7cAO2UWG
1Lltop8zfKOgrjSGXZbj33kI8IPdeT5vg6e8M5DKFoMsQFu4KOe1z0gY9/eY5wL7PRKo39QgzUc/
8yjNt9EEnmBQQrSh1dTWPqAsEUBD5zsLcDYrjcaA7e6fCuvVYzMwq10Xe59jYn8sKr/dKDrcuZlR
gzSPTyRyTOaec2xs0oh4dUtztrfW0GMtIXh1qXEdx8MTwUUGgWlg0rHk9XZAXt2lFylTbNJ7zLEx
JBkSo+JLMXovRTLhhS/kJBpscD7GrvGRTKVIKCvkK6wsbcRrsQsyP+S+Ez1lKzIY5zm5aBrLH1LW
bnrLrI7eUD/oNX63VpDfNlEat9sRoLDhncIQdkYAgF4GLK+N0pKChqC/ebUsM9pTYH/2+pvovf3Q
Orr+cC8WNwPqlwfLBYVjjuLzJWMeOJl77xkoSdsRtb+PNNILzp8i8NoClaZPVyyKcQo7aD/J3m0d
73kwxniHhZ44F4E7KfoepLB1Ng3bElv/Kf61wZy05Hp6JBfwJWDd4HrOJkpHvD9tq3GO1Mx+AuxX
zh3gz6JHsrb2/0GW17wxlRnqlIDdLuyUG/XufO+GZKLCKN8/hvL13McavsgAjhs0gFqkEhvVTNO4
AmnCcGBZhfppUgSlYwd7KstxsbNZhSS1qVt1SMY2h/JzPCFfuewYiplE8bas1qYuNS22GNMI51tU
xU0iLBGrByzwm/WAKpSwQfFRsOysGIXLeHux5qs3zECC0oFD3HG9/hoU9d9AhDEuHE/Ky1RE/5DY
0B13HQ+Te3AqK/86bgJfLw7IZkHuBEhl1lVbCpoW23oFMP2DM/LsQ9Asxgerr0591FivWdYyUKwC
ZtbxquZTAFJE7ubGecl9/YyKSl32SOZl5oTExx9KZ0ZtswkCwwBFU1dezPoVadHg2xG5ihFHY1pO
t5k5Hmckowbrm78tPjm7GmBch2QZwXJhx1h1okEBCehh1HguJ2kCXiIosqvhOyZKRL3UYMlDm4xv
kSnShNpyXgPEBAALvWgGgaXgEOoCjWXXndp/2lbQS1Il7yDoOchS+ZCsxFml4Hy+SN8YwNNIKak2
ltkC95XbmK10AcobTPzHAON9cevHLABeARCYycQQdi7OXzZYKZobTeQsAiyjMF7KptfHTVEdacIO
WJgZm6q82BX9fDvXT0A0uOOTPodyon8zvacumY91GerB/KwBoQLclMD+1bwA/MTmtCMQYBIxVI1v
65R3axqSosuzHwM2vjZLtySb0aq67ZCVxisw7o7m0hY/8mnE8Rr3rOciSaPDf7YAyEy1snWD7+zM
Nk7U8C4xZe/fywbOXnDo39y4GpH2w9Z8HXC47K1q6vcCKyzjP5vjOH9exsjegEvaOsW+8bcskQ0i
hx2nRlQhmwAqxFrKPasGZV/4Gy4LtnJmVBWceQeqc4juLICcfSuzJoZ8nbgrd0Oiz8Ab0ebLAjiU
XRc7btiLISlAt1FegE5Bg1hrqggZGDhVLZMg3QNt/CNOBV/MK5r46FQuUj001LhfZdRLJhsHf6bm
AMb9F/Q49YayX1WgcnoAdxaAob0mAI5kzi4jDXmUhFaLxHXGk+o8A4L4XDp9hROBZJ0JEcmRhlTm
65sullleqIOUch30AVRkmtaZBtAm12jB1jAiETAB0OEgIL1lTzz6b4ZC0eRRsvY625fGVcsBakjW
TlOlyBL4PUQrhiTzdROQtYMIObp2ACI60b2RNhRKOegFUDXeQIrcCNidtLcn9x3/CJ+s9gnvthbV
nqBWYQKdaVGzes94as2VP+TNly7FyUTQGa9BbrvTumIs2RZxNAFZqF5OdzQUbcZRvVqCshg1Q04Q
yjFZ8gaV4Fuc/XBw6+rL0XTzn0GxRC9IwO/3+mIbu85Pik9jVH1O47T4gbr6n2yO/myAEgOgDefO
rozG3egMqMGxjTQ5d6OJIhvRi2M/Q2rRdUxCvQWfa+ZZw+ZOMbM+ATwsGrKbKSKNxwzrC2QO78au
G/Zj4h/9ScfeXAOmZHmkL8d0sC9P7+k0X2v03lpRF4cFwFugrswOkF1xAtTrIqdAuo098jsmQ48w
Rbk6yO5g9MZ+KCJMf+JhfAEeInA5QEoPUnlgT3Z8BMl5Zm9I6c6N9RRYzo6UcQL7MrPBXYvf/JFk
ZWB4h6rzLWydQOtiymXWyeZmTR2lWIlzFxknZzxwDRDf+MmnZNwStwANhmpLvAO/NLrAcP81II3L
gbVQMnAuemWPgiVk96GtPcMCTDhOYeIAYCpU5kQFTjm2jtPDOHbZpuJWFBqoAQIRHEh865B7LyPH
OZiDspnQEfjcNFwEQviwJDhnE1pq+mtPKcguGHKAiv97F4rP7OTQltWIDM94+ZL6GTZk2+qR4ej1
sfORuACYktI+CQVAQnFk3oDuUqonLCpPORQZmB12dRBnoQek2ZOV/01lrqrqVSIHKbShX2Y34EKk
JDfCH6IhNgdGEc3yVjWmTg/3yRoDXx605fDe8ZAmdI13c+iknGOcjz146ZHOnEAO+IP3KQBTBU6G
grQo037j6FZxUCKFchHkpijpqpYRvDe/uZGsDRx9pQeWDWC4ZpoTgajQPnMBE2kN9bdpQIavh33u
ZOXG3e0w5cM3Y+EuWKfwe1hdjZsSEJUgHGmVf21m7DnKUeXFzMMYAFx56YfqL9P6Oxm85PvCwTZt
ssY7DUh4uQw6cocrq0u+T1H8NQHmwouNvfpD8Ny044DMLPCOFX2aXkxsGOd40ryQSOPGP07VgWxF
iHqUZW0nHBYgoRBDDWDKyp4s2GDf2HeaHm2dCFlhPniUTlOzdBtvjl+n0WvPXWboH7jXlWdWZF8q
J1iK1WDVzipCUsrOiBPjQwL8hQ84kyDdZDPARolKe/KkBpDor5YbzKvKb/aeqH4CkbRxop4a6kuM
qkHbcDZ3CjVUxhPLq2MCBifKBMc+yIKT0o+p6YEY49eoLeu5QuqJ+LeI6xVhaVJKh8rrSGM7dC2A
a6uMEmUWt1Y4drkuyAYWkDwAwZvz4GkUjQkgBUAfa0dXwCaQfMb+7ykytROJlLyJ9QgcbMO0Jlmw
uPqOgyh0fs70wDyiXszbMCPXjz7w2C6zGdlhz93iR+Qmu1avugd/wCNb0iyA57hfRy5YYIksgbgU
3qNWIK0yWUqDr/oM2WMKFSgmGCAa9zb+0thcF7BLpuath84Ev+6VrlShAimZRA5SYz913/wUQBD1
gJEr8ghH/eC0TnqJg37LU318wdb4+MIBxySQmaPDLGSuj4xzJ3N5KLVCxuZ+Z4NI9olEhYlEd8yH
5g0N87518Bhu632fYIO6i/QP1IxB22/BGTet+6TSi1VpNI81KhwfxqoxPgy2BYRpu2U3Hk1gFisD
iFZ7CoCFVPIsYi4ON1adr3+N/clce4mlnVg0ZRdnLtxwQpnEdy1KcFxnd5+1IsWEgddsD0h641Na
9RcyAA0gDxO9sS+lHQynLufxptT95HuHQlsRgUIvMwvWczdwfE/ftZyxi3y2xMG3P45Y8K3Je3ZZ
hgTPKPgZVv/dB1rDtqvBpgkI1wo7UWJSRGNq3CWa/TNAVR554Vg7kjVDTymc7aaL7PI1nz4Sx3ds
JfyYuBYDuEqwfPE8L18NpdedZzDKv9r+jRVzfFgNbPliJqgOU1Z9/YnEyLpdjrWdpNKKl9mbVRGA
vcjTi+1s8BEUyAzl6s2cvESmZT7Ww3LUvThP1o1AtsfSkxahctk66sWy04f8m1qi3i90yYTH1Y0J
rV1Bpo35nRafE0F4gfMZ7GHkTzSoBfuFUYOoFUeswKcTBkqh1x2qzLDXscu83PDCKG3CFGWPS4XU
GWPcqNzgu/RfjjpelLjPX+9SiMkhQ5UmLpWieI3GXlEEAKScY6BLA9E4vIt1Y67xZIVNNvdIfio2
DmLKNYrhMB3N6yl04oFdACbm4/h6aFaLa6ffQHf02vGifokKsGyVhmsgnQHybKl26eg7n32kWuxN
YPJsczBjf+PDyuej/heQ95xtr3v1HjRE1it2SdakByMg22jYJD6OZZt9nPz+A8Wz4wLgsWNRPJSt
7V60ScN8R1zI1DvUOMcOu6B49lgWI0CeOA6unbpevhR9526AOMr2gZ3xL16jn0we1S9Nb89PqIvG
+XZivZkt7cT2NPzdTM+dZ7st1pgDbLEp6Xwc5qR+xIbBIDnsWYTz03gq4wP9RG2YgVbUQBLuWK1t
Zmkvbtl+TkrufKs9kCsHdm49Td1UPCwBHqWkcJJ837d9+uo3PNgVwDTfLQCafY1ne0MGac0y1EDW
/Axgle5iVzhAXpbM+YYs328MBdYvppV2x87FcTrJXZQiIjnnW1xo7qZ2au/Q24324sz95wgH7UmJ
t/kMJroPvc3nVe0jLZ1dCe7/j7Mva3IbV7r8Kzfu8zCG4AZgYr55ELWXpNrtsl8Ybrub+77z189B
slxUq339TcwLDCQSIF2SSAB58pwxju/0HhoIZGqyoL0UeCBFkQEdjaxCMLzD5+vGkD+OEbjHBCkE
jK8mwCnZ/8sENL3XNPUltJJtrTiowwbr6lSMd0Cl5+dWmchOTSqiEumgDR9yd7FRbfEbp6Q6DTq0
e6u18Lz+uCwyIbXO8zWtN6n4cOGkreqQ2uqyOv3wwTnecMyt4C8/dnBs+7EQpyV5SJo+tCanNTh1
L02qzT7LCt5PvNDt+BCsF0caZzkeZLfm+I+hgdKAZ8gX9kVdbgKVUWOpjJpI1WzVwTUoTlEH2ah3
6ehVgg3Zlg6AON5H+CFXUM8oxq6stnIA/yhByDBj7kaQOzzGWiUeqjpGdqs6UzIGnPD0GnuL80Bu
fuURONWuQCLsm6k5yGAOtWrteZaxgwbMoa/jCSLDnaetYxHwTQAezRRr4mKdchE8VGXMnro8Cw9j
XQI3Qt6AQpbA8rT50W8t/cnXouGi5vLHDHGsIqu3Qh3WLse585luZJhbNuDk2vvo5UEDRqPFcbSz
i9MC70YmYfWRmw04EHUshOhDJVZKNQtfngYRo8UM4QYgOuo0HdctVtvugAyiCdGSn8MwAhl0iDEp
SVNIKiOdljq7oXofUake6qYOJ53e3rcPWLezNT4P60IMScDcmOvA1uI1tsc/aZOIEgnRlyoEhzC5
zZxKsXIWdpysyXg1As6j7SWzM+vD6PKeEJ2Wh6Y22h124Fi4RdODSC35V9N/48K3Fci42yDbevgB
tqdvtmDaW4XEZzdtev/FxzIP8uLOdG8nITYRbWEj3zuujzqkHPaTUSANIq3EpovzbmuXKYKnMYN8
iNIQAZGVOBSat1lMZKdisPjQrK7aTTfhJZqeFxMxL9PYQEdaGBBvA1LKgbL3Ez284M6T11aLoRZl
92+DFtUHblXOuh2q/k0H2zNooKPprEN36FUMCLUqt5TbUCGKBGQitHR4y4VECqJmVTi/Q6bbwXNy
z83BunCOcoBk9RAPu7ZmYKUC9lckWXzw9AppHeRChRb5OPwvY9OtndrqdjQO/Jrq4e7o66A3Lrkl
P5UBnveixVvTULnMyYRnKzWZynRemtSbK2dPOevK+WYs9QZxvAZnCyK5BQf9w1wGQL38rPdO/lFP
od7h6AawMLJld1SY6uh3aS6263Fk/Rg8X+Mf/eQUVdjyjEF8F2S+eWZDh/ND3Q92koEABasiGKkQ
igI3ATiyYbNhsRLkIi4gapIgeA8p31+MbHqOs09kmuNl+XNKgnSk2HyPQNdDtt0G5RldZnFBNnG4
8S2k/fS2l7sc7HmIKkC5IymC7j5SRd8imi99cBhTBxXI+Onusxgs4kEh2v3NiHCM3iK89g83A3yE
xkWGjfEyB9W0vtp64difqFVHCGyuQh6vHBwJXBbfzGBACAGB04SKNV8VOCMDRS/Ws3OTbF6SKp5e
ZaTuK28s4BoOOfoPtSxflxkEJBE7JPEs6mgN+dx2QXUiE7Kvo7UMffDTVA7fmBaCSSDlyc+Ii+Bh
StWlYK2+Y4mWHxcT1bh6Bs+2SL+ehTqk6o2zfYgznCfpdfjtaxUiwmpjh/1Ld0hTrGUgpwkxHim7
NUM65wPt/XQc3m+cgEMdACKuzxbzs/t0koega6E2ezOVXpTdocsNuWoG/DzS2HB2ae3tgQEKniGy
GDxbjYNjHOj17ErLAdy/TsP7RBOzx+h/QSack4B7yvNA5FdAMwziNx54m3QH0Plc907UzhJ8fq30
uw01DSikalvqHrEIXuNot3SpKbIAA7kauIzm+fDdsrRqv0ASCcwoDQOfXpznO7xMAU5JGz3a9RxZ
OWMeaDNcsfahmpX3yVvYJHhXdIlpXbDnsy62TP8CoKzeU2uxp90QHvBr+KKz2roYqvCgC3v2S55+
ynn7KUbQCzCg1UDamLkwXyusDN68RptcwwjHRxBnSPznvOmujeweWgGZtq0w8hFpxtjvjrn5lg31
pyEISjVPVw3Ol0kznulIAXiEz6XVe1tqLcWi7Ei2QmbOLBF541I28na8A3RqC0pV2so5CDz1q3m7
V0XaKqsALaGeZQuIQzruehCCUTIc9b1hAQ5p41xsUVZDcio7QZp4lxqgrNCqVOxmWYgR+fE+VFrX
oFjvXpwxZucoHd/0PPQaF2+QxMleSE0C6A4wvuTFmcbJyfz1NJ1QWlKVTA48rvt9yIJph9hT9Wq0
FfRDY8QNtOhPFlvO8+zgdHiNODji081ox2T1nXTeOcFDSBSe1N6poJ4PPzLVAIetp7Sy8TYo8zKA
5EZkPZiqyNj4pwUCnkPPTfOB7F6bi3URTtp6sY05XpnSxCeLwwPNW+mppz8I5DFjUM8tWKyGXU0k
bPBsDlhBQBnamPimmUJ57A1bHKlW/aK5uJAfKCjfRyzD8qheVYGpHxZf3lefEbctt9iO6wDb/v0S
ix9dcWlS7eYuaOyN3wABuJXZVbnrKILFpkYUK82Es7VUE7pp/VxQL9kWF3xm4LupFCPg4hiO4Muk
GWhI3Uz1AR8sxEgGMe1HrRgPemUDXyKbblNLHUJ2FlYxppkEf/DI2Lfch3StJYG3E8z+Dulk6DYN
3HwtcadrmUjtQjOBOnQ8JF0EqQqZdRsD4LeLDJJ0T09+x5MRwN/TKz35qcitsdjauVetZwVFrqDM
kCkHJM0O+tgdAnNlamH+QN5mncXLBCwC3ZoGnmFbA8GV00D+Dv/pIBv785roNai4IjzxC/7VaBN+
iTWfPUG6vS3N4JmKAtvAjR1ZxiYCnOkZa9D6vsi+5VniYDWKdc+68cAqP7dHG6TsA+iajtANRT+4
E1dj7Hj3Igy1x5HjLkQzIe+/9B6j1vAeRQ7t3cxEVIaa1CGndFontS03NMqqeHSPHEkdkDzEXYOT
J3lyh+3wyczt+r4e2vciF3aykWm89ducnXgpxnUnI/Ft6B/rvky/SxC9446z9iItDzIMBu49DYAN
ZDwptwMXeMw7EhtUj1eOu8DXQC+GWDJh0qjIAMyQ01gdyqk33zugbZvOSDijH9kWH8cnvTSwjjD4
HfI9FNArafidg5vqDpkDVmpqW9AeWY8tq928BhK565DWyb2vhRnjzGNSOEKS6aNaBZnVA3jMzn4S
/YCwcvVadl611aZR4Li8AJdeXyZrh/v91yzptlrkOT+Uq2055ewadvkEjFhkHxHZ6i59BE4CB8Sv
n4tBj3cyHrNtMhnm50niBGWa8uhMvfg000w6n5ZBsW7nD9NUBEhEVoR74J2Txao1mu4O50CnFIya
QOx/2BpF1ze3r/3n+gAGg7sghSaeKSr71OM35obRlH4v41c+CuObMWHJnofZcOojNlwScGK5JWjq
t3ocgK5YxYSkojS3uxw3QW1PRYuoBnlRCIAPbHCXDkERpaVNtdspitIft2wqv+OvEiApHTQ6S0E2
qUhw/ToRa7yD33upI9LDx6Brgj0T0Yiwf2sjqANGklM7FpCcKoE6IBvWTe8dVJvIm6r5iLdKasdQ
HO9CEIWVGeKXSjkeMZLqUSFRZ5ul9OUXG5bG0aFhDsJZiw915yLVLnbmA9XkDc/gbBq3Re8hsBnH
0VkrRQnFJi38FDnRn5XKOdGMl87S6h8FctBWwGKNzxDkGbfGkGV3cYy4MrD9r4bW1+cRgb/l1pIg
m03LnZGpcMRBYtl2+fe//uf/+d/fh//l/5k/5Mno59m/sjZ9wMfb1P/1b6aLf/+rmO2HH//1b0AZ
octjSS7wrwkJcEv1f//2FGa+cv8fQVJVWdbk5iUF8nVHVDtEq8PMZKsz5DguJmLeWZoz+04InRY8
y7c8bsKZkIc8bsh+OilB8MosA+g+Lz7ZDngOQkQWXbxO4xPOmPExUxUiDjFwYfChJhWQuojdNtYf
w9Gy3Bzxym/QKHfx53d+jNAPWqWFVrxoiEFt9dpOjkY6NvemFeOZYID+jaR/NBun+9jr+ftZUY/a
2Fn6+4Sil0t7VuDDSsZb+U4Y7Ekcb/Q2k1zP77/Ij6Ntoek6NCMKABKpXan26KR2vwZYWjvFeLgh
6fIxE8J4DANIoVcjv6eWmYbDfde0LvcRMHA7ULrdIW38ZfE3+9jeQ2cRKd/kktZBuk0dL1/TBFRA
YyhaG8NQb+uP6+gQNF8ZAfcP89RhZj2B5Cw50dQ6s8JLL0MwVMngmeILXZlfEqxkz9SKCp1B7Qeh
C+71ufv7bxrX//FFA7pUAC/gSIszw3T+/kWrEtsfY19OF50b/h3pKDnVUASz+NKsrpQjuy8Mcbwy
d0N55g5Mulk7t4OO5cH67z76VHj1FjmZeLoRhaGO1+uhGRt/5Y1G+kCMhtQRN8N3UIeZB4QLINc0
hmwz4ku11fxVGo38j0y9yIzGKs4BpOvPkpm4FwAvAW+0tzPHtx204cUpD/mAlKydb4KZzq+FtW7A
Hr41wWuEbK8y0lyKNoEVFJB0Ci1VVgJF0TG9dxKEWeYW+ISnXeUn5QnCoeWlMQAWpM2c2r3lZla6
EBlt5u3bh4c+sjR3k6BGrxW+9/r2199/VPjp335WEPjBw8AE4EOCeZSr/quHQtdpQ55aYrgAlum5
wyROXBras1HW4jQJq3CLzmdfsAk1V0jdLS6tGRdPjqG9kt0LtGgz5eZ0wCmh8RZoR6tv2Rek9PX7
MTS8DXk52H46ZcI3fls3eysp6vsMuJONCrS61IzkVN8Hqmhj87qjQGbeuZ0QQa5Y5EbqjetB+W6T
+YW/H6PC/NyH4CWUANtktVO86i24GpXXWA0atGIwyGunN+bXDVKDY8CndDx31ppZSZeWvLkUOIEN
ZLqumTh5TO+/tK3muTXvzftQVMEBinP482M3+8BYidyxcpq+5kF4KNTDP8/skzVmm0gL0N+L+kk6
QbzKRcOO1GRytO6HtMPBKPDobiVSf4dkFg+SToV20CKOE/PQeBsLL/pDVcDHG/8RotIri6qQ5aMr
06fFB107liXlHe0Wl4L2jTiJ4Gso9+QudZh41Gx//+2xuHX77TEdBwgFyCiYBt4q9Mq5+vaMRsxj
P7CjiwbEnVs6wjrbxoiflIT2cmOyH4NKSCITdZKdmlmkp3dmoG9u7NSkIui7Zs3bXJvn/ZVfw+LD
oCOjJFdXXobSFcYBIkE8Zp9v7HQPPBPdMSr8nd1G4miqQk8RG0Pmj8OPgzagSl1zlazUpho4JsRx
sd360HRLN9WQbLj3kd27T/rgGT8nY/t+vf841dVNLHPdTH17ZXKku5tnJ/flvlMQzKbq2ov9ym+5
yjLNYhu08NXpmnrr4aM7yjiGIBxVqYignXTE9k4/Ljaq3dgQXR/AqKCmoOKqTVPMbV6GYGhqcAz1
qzl+ZaPLAAyIVfpNdwCSulWpVdmWSeAbWO79CcwdwpFy+tQkFfgorKI/O8PEj4BjQtOPa+EzwgDg
SQRi4LuSTkkay/uTFewbeFOnT47ofw5Si5SyGLptU/Az1vAJuEhZkrk8qyfkv+DATsu04BL39pnR
83xUvXkbv/emXRFSLyLFwTMNmNrgejx5hBivIyC37UUcbgfAKk7cMBM370CdXYV4iw9GDPkt1hov
bWsCclSUX7A+DHexiZztfuTFFyNz9s7A2AsNHwWwDbZyW4ZL/J9pOKJYAUSWsa+bgXZM0+UaouL4
v35g7GbMHfUIZmxLnrXrzsqTN73uLrw2nB8ItD4yLe4/WyDm2fSZ1YBTOhOn1DSDTVobyZscmsW1
jCBZ0QTiVZSFdZE1ByFPA95P1Uq4Z4JoacJhoTMy3QUovtyQH/VQgfQx5KRjxI19gta4q4/VtDF6
YPG10W/mKNcSOVsCXL1jY0WaYlGigmRz/Iz8OhNIvNaL3sfSiJvgmBqLNwwEOLRgR1KBcaohcZKq
HcJrzYrZ/qZuwuhItryQSH2jjoJP2gHvDQfaLJMsALxRGcWlXbIj1WzVpNrS0ar8447yj6lK3hal
DZMTUqmRQbyMbMukWI2yBsBaTt2Wp813W626Sta/F1MXQlWJ2jrO+KpVq8Qvl/4hT4BsSIGPyVQG
BRW1So2oKN+C2gMgayvD051NrOAriyMyCLWDj4P3+X9M//lQYHHj4MExayWm6g8y/9FY9N5Dfyng
UZgbNQoV1rX5XdYk70XpSTBLL23qHg0FViUjtSHuYmywEAxXc8//zxzzbE5dbSNNN+OzSIsEx8Yg
otWklA84K+2PDOvTzcgA5gBSY0cAavIo8Vt5MAToeMhDB4HmqqiydA1kgH0C5eqhl117oBYVUtmX
JpIJ22PpV8C5IlOwsPwc+SH6sBnNtixXxHXihO14N7epGpR2VmypSkWKOLde5uYW5LFtfiAbzUa1
0CsUZFzNboPcF8esTnPKamzKoxpYmUfqWa5DY3BMXQHg12uRW/UsPxDMcgSFwKHk0BAnlCbZ+m1t
e/oz1W0duztyF4rgHDlQ1+5+3dWu4yWFC9po6Rirtut+TMzElbBe31GKYjiBfoyaTCGdzdpKN43q
nVSTeo0oyXeUwTimXgpucuM3YxdnGits45j7iVhVSPO9i9X3zMKJPNSjEcVHxo+y6sWUITSGPESX
2gmyK5HPpbqoiIy02/S+jSCh8iRbn4V+vKU2Tbp4z0O8vlv/fmnGdHa7NLMEsgANw4FuI5Omo5Zu
V0szrgeag2MJ4wz4VtQcxBc9ejN56S7o0htQ6gI2/Y8uiA1rBzVJYOBX23jQDva6e5wt5edOTxrk
Pwt5imX/mLZD80Sm1ijyjd3W7Yaa1PGLQZk3PpIDFbUaxNWgZaKPQb3VlSss2JN521dYYJ/LE/EH
7f9SKEmANn0KghWew+WBjMzAQz8aug7JcanQ/M0/ZDzwtpF4Xh57EvUgOHxGSHiqGtBV23IrKvBC
yxCvi8UPq+BYEeTj59wHjYIBTpBHEyTf29hv/VMNTkLoYzbWLppM+77D3h0gVua8+sNYIQTXiz9a
B+TSOET2gbAXK9nvJHYYd0gThEDrEotMoliurRo7xCC3/WG1BCjndmMg5qsGhhDf/v0XSP5jY2gJ
x3KE7uiMI/fFuDktiry8KfHT7c6+BOmPbyLDd1VOJXJe88Q1TR9NrUyhQs1FBtovZJyA6buAkFqS
WmsyUqHhl6njeGny1hBurV0vZ+aG2+aERRJ4/FYUwIpacCi32TS51ITsKzBDqiDvpQN/hOaeXJYO
8qMRy1SBku7SCzv76tU5gp7IRHnuQw3yyiKE0JjjIIEKSVmup9vIP0vfwIhQ7G2E7dxaHb+2H5Ip
VCMb8kzinaPlzySlsth/5XvlknjGtuu7aRWNY+iOdaqfCscSn2rzT0fh/hJokx4zjohdM/Lhjbyq
oNdPSMSRn+zsT0t5lSMgc76NgBx5YSumaE0xF3lhLjIvXjSI5mLg2jr9/pvBLPv20YJQscNMxi0u
oEfPbs4MDBBGtoG02rM11cKdFLM2FUHEICnogCNnsVEtHQcXFCzRJRg8yEyQH8Nb7soPO7D0gVcj
DqTq6NKK0D/0rVWv8iJJn/FbpzA7hc8FdtJuaETOjmzA5usn3kVf58j75FSftcrUTuTbMFDwJPj4
1+RbZWX5nJ1mzz7wpdtWlTnP02KJd6qj5ouIAaB0xzB9Exys0TSP3hrTrjQaDSw3vFrno1UfatCl
A9jM5GHkWvwJ5yy7vDTGr30bXNsLpEeRXRbZtV35R3o8ffWS8Ytm18+NbV2Qet48YR/qPQiWfw5x
XPTm1DzfKfbBbcKa8s30rfM7KCoyLcDG/B85SBvOhLtRrcn3vTOBcj767KkxXj9aBMn5aH2MA4Xg
1Sw058c4sC14Z2plfjRfIY0B7PR9gFjVVP9pcAL3390e3ezHLZDnx+1NonaHrEVCWMJtJTtvFByC
sUK717o+hRKzXTz72FXh6K4pnjPdebctvUuN/LSuNv+b34K8PepUh+rC5pzhUYnjD/vmp9D2AOf7
aZ+cC46MMdZ0WOZTBGoOS4G6bGdYzQQhhJ/xKVOWiJLbw0mbKkQgkH3igjTLedE0Pz7jl/WnH9n2
izUK77FxhjVnifMiVYG0bmhyjOkTOUhefo90pzzPrQFJ513b5AdyRegTmMaA+VtqMiMeN4bVfwFP
SbICm6H52Gat+VjVdbobAg2wWmWjoglKuY4r3m4Wm9Z6sTsGnO9s2373A8T3h9FK+9iaHAfNgLTu
Es8vLjQqrbP0MccySF2FLDiJK88Abd4tM5hd4h+XO4ptOwBEwc+Ok45U0Lyu7Qek2vXqrDTCaXg2
fRtb4PdqL/ksozDcV12Y78pCN94ST3fJASrZxnqwkXUw4KjlyRT42lAHTcmFq2kBDqJXmZfww3/z
VDRvn4oGMxxdNyzTsizkBujqq3K14Cq70B8gwqSdAhts6ksSiY0on41YzyxYvdiXZJIbG+S5m7UQ
PlJYkMW2ClJ/uqJzXZJ5ghziBLq0xrl36SDOWCOFJAKNXTpMgHDYinrsMGmQBlo/NIRcznUgn+II
WKlaVS2gW7fS8scVdWs4ZIx3VIXc9MEzfP+Ie+uOusR6IM214q0AB5Sbh3a2zdvukuPR/cO3q5uK
6hqiov4xTc1N1wDLpLr+5oOYSLIy7aHcVxtHlsU90bUKWjmUa7LMDbJXG4Zl+v3fLECsRataV8CF
XDZuplLfU8V1RUU2OewUgemoITYrnMuCmSTmxh9lrvH9lZ8axgFy3nQsaN1JAI3Mqopt+hBJUOZ4
WHhswqJomxXRIxGvzVKo7M6pL7adwgt4RRU82z309LC8A8xVtaBYsfdwzoNfcusgHRXKzEkCKcMe
GP5qRVUqMmWkmhATSC+i1tncdnTj8++/4I5589Y3GMcDznaQucZM076NFDj1BDY/DjBA5uc4IUJC
+2ufW29FZDi1+wQVquQlBCfSS5sx5NLakX3XmG36EkcF0I5RaYPvBE1dgyIFMJgpAE8OEitaqRgx
GxwqRIkuAQeJyx0FcaiALHt8CsrojtbxFOYhu17kByQyxMOjnkTezg5brSkUlc4m0H4MDR5LePp9
8+0I4V2gj5G4+NGkXmzYvzUfQeL4p8ccDyYPsBA/htjzzXEY8AIxoDMRUqLIjTAzdupl8nmgM7/O
bBlUx7r33qgZ2KlFbymRcvP7TwEn6//4GCR+09JgTDLwH/8juOaYtsCSHyclXWxNSEMEM/nk+nFX
B+BF1Etk6Pj28L0c9ehSYUv9bCTpBlytkPUBBOlZKwITW7G2Q/SlxNIlZNMml754ijLkzA8ZNyFR
UIunuNC6U4zFFOgvu8ydZBlBDVEae3LOdNAOguln38XlkLlVN6brIvO97eTp/KlITHsLqDbXv01h
pj9aU9dsQYDX7qfQw2oW5Bk14pdfg6BocBQ94GS86sc35JKtEuzRZvvin+CMZ7H/3Z/mydr4Ry8g
oEH5rDq0hncWToZcm3JZlzZ1ZykY++zO8KDjOxQnP0JhjxkEpSYHRaT1hzxPdmSizsXNSPDQBOIb
fkaI5G3Rivgu720daEYUJpJpLm2uvxRV3h36JCp2dmZim+r7U7OSiV6fBFWHJol27Vh9m5vQeHrM
p9Lfjgmo/VcaThSO2ST1I7YLqFkSRmpfVa9c5+qVwzxMTbBMNQ+lnqBuIfBSAjVZlOwuDNsv3RiY
2yZqwONkjBpK6gEYkt1dtWd3NYZqlQmahh4Prs3cpOHzJBAoBS1Xsfr9V9+5fcGC0c6yBcITHEsu
SzduXrCANnTMTpDvUA1ZMAExiRw8qKYVUPll1mv0UcvH4N221P6jX25Z+GxCr3vMvBfsG5IvU4qc
PBl2xjae+vGrKF9zZ0i+MGUOEe7eaoFZnrs4A6N77nvQWRPYbRRW88nqdECzkBTodUF4ZNgkrCOV
SWhU4g8R2kZ8TvRyvLcnPD5d34PkJdf86uynEKiWrDUfPHDQXzpwCiDSiUvLvAARNcjpH1okal11
0Ahocb2PGC1QmtIIoKrTld+hYwLrzzzCg8791ySKMBXCG7//TEx2uwB2JH70+FxMh+GkU/CbWL/u
AYmglRPks80eqVsLeokQTmHMYmiVRu0MeKoNoJ5mKBN1zzgnGsSYqWcAlgHgRG0aKQBAAwz6AxEF
pEboNjiEWXumr98JVcjenO6oiYUWToaoSkbqjvGjXTsZVOLI5pgSPlRdBt7MswyWllYCOJj4wIOM
L/kEJMaKNrRtaOIgJ4y7PTWRwJM9DPEIpQv4leTnJGP2QH49CBb3s5F8AGh9mTfCIc5gXNEXECnw
xr9oNziYdeUazG/OSNHE6y3uZ/sYDu/2iUGNQ/nTrhKUFNd25Y9t6tfAS+O9U2TsrFUDO1NNYW3P
QbuRw5hemUEDPQFLEsruEKTVhVx9zQOrqMkfsIZ7HJxw4FiQN+I+xUZqzQEzWlOTiqKt072vjXcQ
UcheBqeb1nneJjsW9WgalneIpCdXQWmmULYpTWCybNdRvjQAC+nXNMid8zI8LkWyI/8xCbQDEgPf
h7PAGzcCsYlDW3VgpWlBTYOMinWatPWdjmO3ETiZyDqHld0AKWl9JrdukBoE7mMGmXsTlEMuN0Fv
QYOpuHKCxtk8GdlorsWPZhWl8ZnsTOf1QfOtk97lDPKWmgYdyY/CjIrmqmlTUx/KQ+EZ68WNauQ7
e6jxN0PJ5fYa5BPUvtjYWRysuszQi9UysKF2rUWw0sTUNYaQjgP1zUMWFu1THAsT56Z6tyqF3j7V
qgBHWO7qfIr31KSOvAVFTRM80SBFmbIvTNtbTYbfzTbQAFl4tEAkj/w1G3QSdj33iRLHLxE3L2at
c5A81fW32DCPnm1V/kroscsy2f7wdWxzWnDUfPINewBmIezuw1Lm+ynAFg+3vfedRl6wGFLnL7n2
VQfiYmKt8yMvvL+k4YmXtEqnbRbXipIPrr0pNNcpHe8roJkbplyhEbJqRHSswNz/ChjZeNEr8dZZ
nfHqxEgP7zvzbekbpP1W6sJ41YwCOKafnr8Ypzy1XEMQqA52PreGs8nD8RwhDxERQ+SykG3psFUv
NQXyqMEi6gGRjpAPTlPU4NbXxKasqmqjsVRssfDkxxJiTohtIlatAz75qW7Yt6YuvD/bsFgFsWV9
l0jjwWlsHj57pnOfdf1rIJCStxq1tj5SAaGX+hgOw5isbqvUj6hWfYypfx5U+s08chl+5UPVEDi7
379O7Nu3CdctyzFw7iwdxgEtuQladKMDyfhI1KcGHIzAmAXHjLXhagbyUTufhp/tMtWDY6H6R0Vh
Qug9MwmHPeLPq8ow/TkEL7QRWpMVB91rggC9BXJ5cGNI6DOGvUSGjIZYs9tY9pbYQ+ZAFXbCqxgi
eHcUqEq9KEQyRdyvqde3pvwBCXnbpHHOZlQd5pShm3QjMIqM0IE2i/nUXiyJSMspvgeuTNBB1oc6
svS73/8tubzZKHDd5qZtmszhOqiE2M2b2QAUlSHbJT29J0+wGCDr+R0mfPz0Mpl6W0CapNL9BbRT
QCvp6tUFYuyj03Ng2O4J2eyJwDvFeKFBtB74Kt+I4+1Y1PmOemtpApwJWp7LCILtT/8clAIBC0mf
Id9Ds7h69AwgPHrNzw+FgumSza416Bspm62wutThm3/za9XYxdbg1AF4e+giZkAfiGbL+fCZSz99
wgbKv2TlIFY+/j5fIJuMhZopICAkm/KpL6dPZG/TxF4HYB082nWaf5Zt4fat53xhtfqPGX2yo6au
T26b2+FnGejlMcTCa03D1eX0lCVPXRwE8+XIv0pAxUaXSz1scn//wUqpPrlrIK9jmEzqgiM2YzNH
ODehmcbWu9508vE8JkBUG0MHjaYqFPkdFWOcFFABRZE0MsIOVlVH1m6GDBqW5KKlbXHnQFfzfdxV
e/ZWQ8hzadae12wtTwtWqeI8D4Gl2+S8zO+jgeX3VGs45JHzwEvWNx0T+Ia3QYGoBXXE6pSGaiCN
RnISwh8Iaf+cKlHzBaMXHiNzeF5mJw9p2/kpM6ft1RxqpIOAxaVNd4s7TUNjqj5zU8jVrP0hZndR
NgyXskhDIH1ynA44KXDyypYYdWKssMApkTSHNICUAfqTp6P5Y7DDVRVZFoQus2e975y3wgYqGZJw
w8PQI9W1hvzyhvneHTB2tbmuqvxr1Pfg0HGw69v9oglUy7iHwj1O4wD2dbURip9BWrDdIA0drwMH
b8uZVqfpIRQEWetdaxogUcTqHkD/+9kDbG1s1xaTvkoHT97PAxQ/j6NGTaKddg0oYC/TTPlkmt85
sQZAJAvht5FlawJwQ/MDkUvCeFN76Z7h4YnZOlsNJ+HtCjzkE0jjQUEPWj+ZrwVxEcyjBC/vCgDS
vtRpJ10DeVVnbgAyD9RPte7CafijNdaUH9YqB105pCmWhyzyxR1l2UDam2+RHYuDiEGh6Zf8mzkp
Z4LWPJIHgdJTyUtUXDkGH92LcC64yTFPZCWgJIJQrZspjInvB5+1YIIME7WsCSZVtATGmV1AgLE3
/OReDiZ/SqoshCwgEknHDIcheIuWm6Hsp83YR+KJXIzps4kjk1VoW3s8le1nT1jaus6RtFqCPfE5
AMDs1Bf1V5CWQr096wA3y8J2HZWOg2gWSBLCBITHoMGajlhDP5ApkNByXBUpb46WZI/Ybk7ATnEw
9UatfFpGUW1ssbrpkvjlxt7W0HED5cLr1ZQgeEKCbSM+0UULEi2t8MA5tMn/pey7miXVmWV/kSJw
AvFKe2+Wnxdi3MZ7ZODX30SsPT0z5zvmvhBUqUT3rKFBqsrKLN+1b77I9L0gDil2RuZ80DgCg2fX
ARbtmM1XMTE2PMLQvZXvmBN+8xs/2uQQiwrohKLqJg4BKFiBq4CEAHkTd/GXX0doX5YM5UL44M32
NB2BdsYTxYEwIUs+zdXBv43Ok93+c54O1tMAT/ewhKhK8LMkexfP+G92RCHgVXDjpY+FWgJKQy5S
cbVRIi0OQ4W6Aehcm00K1NlVRapbOn0YvTZMQm61rM1vuWttQbyYxAFv0iDLJfnpl/Z7JhP/fSix
QXOzojmDfAJU2VD2qEKr3fHBftMqHfqg/fps8Iu1AWjGUVuiC6Gm0ILodUHKvl09umXnYYe3Oy+k
b3Oc9v26SsnF51Votq6bjTsBDw3s+sHa4YWz6VHmn0f0U+lBR0MTG/f3CLctw3OU8d0Di0h+RWjf
n9dop1bk2qp/UKi3oV6UHdBzBegDOsyMzAbbQeHls0+3nnlC2cgi9tgFiIGBmHziCpe2tUKXcr4n
rDCPfp+P/HM4nMjCp+FCga80hyqL4RUnsxMcDImFlWCXhJqbVnwrWmiup5171BQiVQj1aEmSFClA
0I/ogx5ILQjHxBFAkaOUAB58MpH866z0b8AqoUs0kdfPjPWP3L00wje7G8AZ8lBL+FcYAZU9v2Rv
iaItNr0VmO71vJn/fsBEc5o4R6Odqggg9guKPZHE9z4DE3YTl898OniN+RanFnYQSPk99w6AFMSQ
6FS2+/K5NfNib5g9aLim2D7n8b3pE7TVYFBP+HM6SdC+mkRoicQyZhWC6HHLmRrewVC5zrkynkNu
dGe8BXpQocJvTmFsCpOT2bV0nfiZ8QwWm0Vh5/IIvnOQNhlkeEfdJZ+YfP1tnGfzFdPpirUbfl5R
+/UH6zBSAOGeg3cfJUnxnCbxROtTv5mERqcMFZrA8aL6zYrCduNx4a606TW2WIQpcLnaZJl/wjLf
uulrVEW01O4By79TMV3D+nWNpELJoSXusskrgh5rVHt03YdXYEnDS392PfwoftoLMwQ9jfbNtSBV
oGWA0vxtNsfYXTWuhOYFqr2X2t4VIRXnsvUMsoRk15llo7WPDI6aPHHd/DL0uJdBqKE2Vgd05zKv
ZAqCHBGtsK6AEl7MwYMsvOiiDxZ4ZbZ1R/KgQS4kXLJiwF/S2gomPyP8rgC5TZm5X8G4G+1mU8+F
nK25BB4bL9kpWiRFPF80JVzuBB7yOuzh1+bY/5M5SJWYA7TDW/TLbiB2ieVI5MXgCOnIswDdwTkk
WXWeB/xU1AthMQAF0beV6+Yt7io0sgMYHPIaLNMPH1ovM8B90fA16Bg9pCf+itaW1TWHloVs769s
sPD/Rhmkf56fXry8uovSv1ofshWyvsx8QPp37S6h9As+/YS+RF1Flm3vosEQ7YJDHCSdwwFaVvaW
mQk/DeWEQiNI4ukikp1ysXBBt7PONGqsNLs55lFsAtnzuEHRCxJOU99iNrU2/iU+VDF5AAFli8wO
Ih6HHjDxqUd2rxp1Q+c+8ofgfLinPINgKizB6fAsaXoK80xetMvtrWhhqDYCrheDITpyVliquSs9
OqYtsGF9+aOmWQWKwUx8dGLAWpsa0QEZN/9V0GrR00F8pMhHbHqg9dY6LGXREc/k6DlzeX4CGDGb
w4jfJQvVixoZ9dB9ykrwiCNrhlKW5+2zPOX3qDFfxGCAFhP98HdsOK2TZ3jHHA+dezkdSNMYq0rQ
ZPXwWVZ3tyJKjzoiZ+jYLbtCod/mIC2DvijP6J+Z+aENARrnpxhNmtqi+D95Qh8PlGpi9yWJzfAO
LP1yjmSduOOJhF926D4j895k4FNL0PdZkwTlACSLISxjgV1H5+0zA+C4CI+wS++R8TIUECYLK5u9
YFfxotmy9KGKMryNNMGr9KCUEm41BRdUoHoses3G3gCMOgZg/r4C51i+ppWZAtKBvqBmoORO+z4L
NNY3C92rjaaW1wgMunNEPeTRU9M3/+eI6VNCavgHKzPq1QC6gABqG8YmSTtIO4oe1IuxkmuaqQgM
EXiJLwHaGVYiVunViQvQQcQsvfKd6npy0V59qErfXhkWFt2fF5rihxQq9EkDQZzJmuPSkG4I9B8C
jl9PtRpS9yPnebzXl53j3LTaS9N9myPqJLeDQhLId4EB5fMrylaA4n26AOjcPr/ibJN9xRNyeVwO
WFF71SoDQCw9gbj9ppq+lJWraBkJr9mQSnzxTLyq6iS1XybLaJrfrCwm3bkrLOvFoWoe60Jhv1RO
95/m/RoDU2YVJCnZcerhnuvlt9QX2ANMlgVQz5aF4NvRpqLVa8EAz2mHVRmiODpMTJ2iq6BpE7b1
RkwUMAMd8DvyybOv8WNtPH7LuqI99tNgGuWfF5xHpbNKfAcXqg25KEHEvXFrPEcyd5iZ3R8c76xL
sXCuk6Nmgdf+xgZ/llEZ8YpP9PDaN4pcHYgrrzrs4f81PQ8JiB+KWq6ZklngAPL4IUfr8+zh++us
HuPoywjW3nkGa7uLV3SHfqydk1SD9Yr+aOiBEXWvcuyZK6Rf2tx6nV791zo2nvgUA1JH+5CDZy1w
3bQ85Ui4rNBP194rSx0hW+K8QQLY2w1xhB3ppCdBRpYvzRDQeG3COrqp4veiFaA+gSaKYyR1uEB2
Q0D+J1fhSyR6wDljFi7mjvXWLrPt4IHIHGVBdOQa/cmdvpg0fMDf3fjuOjV5SflGe9O4pWCPIxdt
ddBVOcY2+JS0iRS5sa3xQF5qs48Kc4U/PvJD0wVLWgNVktTG3qMt2xIXm0zwF1p2gKZRLCg6EGsp
iKf4YNQZFUgRUevRZmsr/xxb/s8k89UWzzz0u0NIbi98UJnKtpMXGxw3lxSUGZvaiCA+PvkeAwP+
C1cKnb6Lh0+f5Y3sliaI15d/DTBDtouB9flaDzxGbUdMqhhIJuiP1AP604CW+uZnvNlpf+J644n5
47iiw0cIcDzuba886rMOqrp9oE8jjpHYB5glcFCFWpijP0BdBE49rA+pHtanoqAohpaCLG2jQgsP
hEk61tCttiI5ZODRnJ7d2raV5x+iMQqSaUCP5nQ0/xfwvPVfcqcoA2K3ywxKfeqjV/2vDJvH/NiR
9ZCcjLZSwYxcl9ASxwKvXD9w6n0FmaPGkGcNUx9AcTGpo355BBT/zSTAt911D0AiRJuiYhnmIEx5
aJsgVwK0Ufz94dFnj9AQakIs0GF+/N3r6gXyvEtrsOJL1HvRc81A/z8qsDD5dhk/Ax9koC4yoMQw
jY6OHz4BaDsNaQcI95HaIJ2z1+EG63I801L8c6dwqJv55wapbm3pWYSnJ+GPOZCzthnIKI0gHoVb
nsoy3LdQ/3npoBu/xAY52faTCfl3sNw4IDPWwSbqbFu7HOhCm8oAsjOZ1pI6uO6s5jKW6XWO7YDZ
LSAchwdIJBc8x1sMuLW7/pjRLF4oCeVZhwoTv1m89rODvo4bu0EHljxApcdwa008dXilRsvhT1OP
ArtvzaOk9X4PBg3Q7+Z/mtugdiMyUW3b0MDSHpKLT5Fs6MFPPBRPiepuk4sWMT1k2FXctL82rNnl
992yrDP0j1seGHZBleZfZGQtEjatzjPuX8bpgEoYpM8U+0cHPPzYqwlIw4TFWg/MF/k1/xEcowAH
DR2DzzUMygBtzmT65VH0QDf/nnRtddE1D5TS0KyW0x5VDpCq63hAVL9oq2lT82b3IHKY8nCu5grS
3dSaFygU6NHLUQsAK8uUfdNBZW/6a4G9DxLpcXGhvJ5unGr40oFfGn8+PlzAYl1c+jwxg3LCUfdI
is4DekYCQaHfZiShM6A9oHCRg4uNjdY6QHoDiy3/2Y6hX9aXvxn/juiwhmx12L9zVJfcgev0oWmI
9ruBSvvNTIdq32RIAGnxQ2wIqq1ldzQ7paPxrl//emUABpY1cY3woq0SLd4rfdCmHpgi9BJALxLQ
DWoiy4O6lTb1GUiN0MWhFw2/Lqc/AdTNn5fTwQlu9AsL8dyg+CW7scCvMjbZjvdujqrWyJ69tBlP
ha2+assWBXi7HWOEUoIX7hIyJM+CCAMLrAk0PZlOVtSXGIuLsubozcjG5JSjenmxgYF5JpFVL4ei
kBvRkOR5bKHVlYLQJNBT7awoj8OglqD/rQ5RDJh2U0uozpG01uYQWsiykLIsNv9z/cPUSMM/6h+e
65k+kIig8bOAPvkLCGTXaW0ie4GXdETqvW1h68Jq8sMPyZqgjBsH4KlXHL0eE3cMSHwcMDyNNrrk
sSH+jsfDV4f40RfHwf0FPBF97YwUmYaS0KdBkHFZAtt+qxsRrWvW8XOqwhGSSW6Kl3fDd1EzRnvT
d8QBalzpVijDwe6z5OuBkOqKpqNoZbdxv0AbGNCcWG4uvFaJN4aWMWCRrfobzaMTuOiHKKj43ejr
BNzOMlo1fgFFKxf9sva05DLDiXDB614AM6yWWThUt6EX5Tpp6vGEerO5jZWJ4m4nwWk3KnPjRCkB
DSMKEVaGVXfe29HOpdQ6gFfHD8ywtV4d5SVbz+4J1lYwlYFmuowrutFmWQFFBP3U7qBN37dfnbqx
LtpKGQ/A8O48u63Into4XWt3ZLf1eQTfx/wBsjL30HV3mm+UOqCcC3oLPNKA+aHOxDNQY02NCNxP
aVC5Y3PQwP/ulyljpF2RZHwKw+LGVaHeciXROsxHtA57CTtakINcoQsme0dx4Kyr+khw3QA1lW8h
dgUrAbr9I3jDvKOb5ObSnlpuZCs3VtGU1yEziquNFmS0tA5HYbvIA4B5pbgSH9z2NrTpNtrUwb/i
UrvhG4OECcRWU7UiJTBUFoVaojYd0Jehrxy9h49R3YrIjBaciSTJjvq9EztkYUd1/KQtjmXqw3LH
aFlDuRC1ZsNBR0w2yyFkDt522AAzyJ3I8qg6210qVZRfDfP/HJHWTICMpPb/0zVSA6it/+Wnyfy/
4KngEjFRnDJMwwTXEMRP/qrgo96SWxYDeE7xjCMv5PKd2XfRVVLUnFD0t75mXbsE+VL+06Xpz8zp
+UvqxNm6gd7jAbPNE7Mse0nYIN/HvDwPngO4OFruWQgtiAH86W+Q5k5W9WAUW206XtcFsfC6kzbt
2JnIc8gTiHbNuzN6c1TcOc3Rka4TCMD5lrUqxl03fImADXkxmRITVusZHQP1m2qLcGdLIEjSwq3e
YlIXKzs3sq0erUXyBoIUPoG4NcubSS69kvFde/qmjkHoDMmD2ClKMO8Z8yCgP8U2jiCR7lt5hvb9
fw+qVm+NMMsNA573GNUsnQdt5I+64GHrYT3NQrtugF83xI9oRSG4BKKd0u8cdOvH1YvEE3tRjJTh
5416Px3y8d0BCQj49aPuC+nld8NFKaQqsDcbu+xHXUMEwwiTf2RXry1DAfhQeOiij5wyDbCXyRRS
Gr2Rt0FojfKNefzQNDkyQ15F7tzO0QwAtxireNcp8mrQ7iiEkNWGuqM65WFhgoOvO5ajAPeKhQ1b
gOxVtuZ8Q/AQ/w7S8wQtg2N6y+PM36bImGwNZvI7Q/Yw0D9x09xEafFfQpkqUtRIHXSWTfGgB/gr
3oMSx3xpK2Fsa4HBYL70H6EpikLPEWffE7zgjnHBh5WBbsQXUtr/VH7j/qTyFTvAEn0JkRkAo54/
Ech7AAWcvIBW0A98z/J3LVhbnkEzCbbl0UYi1snzZ5HXxplY5AKl5aFDu2O87UhUX2vKK5RHm2Kj
iyWSyGOVROVBW54Zo3RS1+LoFr298Wj4kefEeDWV+kpJRH664G0DK43zvWwrO+hanjw5acPWUNLx
9nGVqhN1k3RVTpNGTALClPxULSSflPycJCMBDYNeQO9vEnXPBLuHtV2eZivxy50fjwCFTIN/RliZ
1SEb0VwHG2SjuSVOs2jHL9PTiOsYuIyjy9XJsGIU0YzaImgJScz65qS9QMkaNB1r2jQefhuGe4Hg
73gQXnHUrhyMlVC9yrth5YLXENxhxL1E00EHlx7u0LzIY7Rc5B3Y1wnSpRYXQTZRJCbTQbJqD8Eq
96RdhITmBWKeuBDGtMuJAM/tGGTFH5OQB3dWbcTtpfYZPYTplA1cLnLChhNS5B1w0GfoA0QtgHbI
DrmVuVWmRHfxxPeY9JG5xBuBr8nUz8GsuLnZ4KTTTwZ9ADEvcvW+wdd6QsSa+gad3d8i9DWKqqIr
UXyx8LR9ZlFc7hvlhsFs9n1xEQo8jrhF+cJHFqih2bMec9wMhOJ+ddaW16KVBKrVSKKYzZWnoCcw
kNBFvrwHJybyIj1kSGtrN9t9+UHHjF2HSWsh5c54SAX9mMcec/VoLtrs/pivfWRMhgv44AFeMBbD
wNxvssJXTmXUosoFjaQ+w1ptHO0MtZgST2jb4m9jQ1/1DTpgkvFrUmEbzT3M/Q23VHhpgHsAKpUc
RBQ6d30oWFotR1L6q5zy9mzyPHtF5nMBsQ/3CRro8asbuHzIXouYGE/SBJZsCimjob+NTrfXEwyj
zS8u3hOVb6VPI9jqUbOvARYAtHGvzZoydmjr7Ie21BQh6dS50jXRIaUJEpRVvAaoMNwqkMvfUjGm
gE823nea7vSzS5VIptotBVRyRKJMh7rcjefQqqrZd3/c8h4vfSf0nropxVnWZQyuB8Y3/ZTVBMkt
av4plJebX6MPsyDdH8HTXJvVpzyJ3EMrIjcobGJ9gDQ0A1eZW51YUrdPaQm6tMlPTCVXoC5AI2Lj
dx9+FGT42wJmWJVbzkGh3wxx+1VVZFsTx/qnocOmA6Hl1y5rwFOsGu+u/HZYU5VaB0/0BK3TVbpK
onybhDTf0tKwXxwWggxbxsW8BQfMUy6hMPA5mheA1ZWQh1oaoZUtB2C2lo0ERFNhGb4lCnX6h+lP
ZjvBMivaf44+TD23dnL+VNV4OcqYHWy7AJu7G8slJOPCj0Q0m6iRww9ReT8HNAE+o03EXSdo+NgL
dAJfPI5myCL1rW+p/KkjAaMbgrEi+B+sQnvjd52CkEjd7JWVQIeCJ/2inkzti7L48+x/9tXAZo6R
Ao0nmF8X5kRUirQFYBPjdMqo2yxkqZwlPgwUpnGenPSZPhQJ4AHe0FtLQxrdnVsWqPHL6l026GE3
RypWfW1W7x7qUpDqqRgwNm3yCja8QIdFrHL2eSfYQgzZBzAPPXmSTW2usSNvAkC71Zc+QXKJoPJ8
tmqjuuoBvVU3cpsFrCOfAxB1BW3ItFXXA48ZesCnDIUYp7jFDBlz2qQ7LN3YWVvh1EgUok9hoU19
IF2PZLL1OuAxD8aP4h+AMJwzHpCf/D+a5Uey+KPxebJ7+Lsku4KzqVobxCErAsrB55KB6Tg3XPcn
CGMnwidKwyIA1R9D+5lQKztBJrxyr77woapQxuRdUv9ucun946sfTZOQH66LxsMWf6sXorxoxRkv
zxUaEXcWSnSgxeN7CubWExjnGdak0MUAG89RojD1w5D1E2FV9hYmePyaibu34xoKhFVdfh+RJOqB
5J/eYKfagbw9tG/kdajz8AsQLkYQZpBPrhwmlgPWI9dCyTyweuut85zqqg9ocTDW4OBtFw+fPhtl
Bpps6Z8efuhnmqvSAW1u82u+HnWSw5CU8lIJ3OuBOZr+AhjWAKt9a2GSGhx6vp9/KwzkMx0PbPco
r+cn4iS30XbHu3YZCqkkChD4Wpt6oEkm0pYBVNxTGNgZXfDmmRMSMhbQU8HzpuA51rSpcTWkPxz8
kIfLNPHKb/FzTEvxLVEJBTcf8w6xwl5QotM2kKMlvhnSPaFEaexbSEasnTRE9l8rHM6n2DilWyhO
HaiuCzwEEf8SSZyHycR4O0sl2nkE/CEpD9xx+ar0Y+8E1hBvMSDxtRqzWsSrh+1I1C0m+DZ2o7kT
FD7pjrxy07e8TZDNzP176Q/GU9cgyzm5CY+jk4eyWaBNUNHRjezyblUOZfZmg7YfjdYN5GamYMu2
v/QpgO960KOBsBXB6iaNb6XMwGZhsOSl7Ay1xG1eXTMszjYDaL8gB27moGKxjW0uoGXCU5euTGMA
jcAYg/zXwTYa+Tlo0g1d/Z045TZFbzRuwBwqpLXExt0sLhZoi766Ra4CFSfOS9KRaikr4V1HZMeR
UwEfxTga9k5GLN7hf45DXQSL+Kor3Fsau95C2T5IUBu0badxd4QCFrRTprPHARyZzbr18cToUGaz
l07cgd0vSQHcxX4LtFBY7852zY3qzHWQdgLEUS7byYkdQ3/s2vw5Mmr8baZWQwOZlLtQ3tcEqfZD
DG7u++hBnTOj2T/a0oceaBa0EYfNTsenZdKfATua45G28e4STK/L2lXJpqy8fsFYrfZd2gxLozGq
fWk44p1CKw/KHh8dtdBmr/pyJdKhQa09+epXqrx5KQg7e0WHdWiWWYC9Q/VhKqz3OEjtJhSA/w4s
sze5R06N3cBqCNNo0+j/iUQormIkNp5K7Q+GpcGHy4tkpbpU7KK+qz4EXSngj99Lu632mYM7QbvB
TlkANOWZF4Mbw63K5HsGZA82bgxSHfbAwX0lzC1Io913KEytVFvWL/h59aci87FMakb6LoHAXVrQ
dNgDyOy+DwC6s6h6b4RRHdgQuQvt7sIMgngOG48oWQHFVBLgiqDL9Ao8E31Fbiy6Iatz0S4n9tIj
IPg00CYbkSor4yqaJyRdEq0EXv1bParj3BHQtc5rUEVqxvckjtUhVRbur+mQNWVQgqr8KrPEu7m8
L8+x6QPt+29A3fbezqvtCjw///pC0bfrgYlimWfgil1AZwlLdpQjNvoqOtDLin8qDuiOtrQ/hox3
afF22TtOvrRjF2jXMKokevxc8L62tg862TyXAToZVLn0+1AczRJZhzXLk61JR7XTPqTwBjKf6jlh
Cv03PaKvps8AHESSATuYhCl+BRoQWnEkll9sWiQL/KPjcyTNEEIHTjoPeAluMs8kw4mDeu3mA8Zj
V1J+ASEZX1iA65xapEJvbWJ9my/Ep5V18cSjVR6z8SxKBzpzKYoixajGM6SZhAW6JJyiQ+m1lFBZ
/s0XkYLuLRYd9FwIUSl3aaQ2eBo8y1nqaZEt2NoHcBG/R2DzTQ+46A4IpAesf3IBORJdHqh+lDPn
KO0aKbSNrcYTG/DRVViOd+Ao6EawYLO8fmoNmh9sS+H15JkpkCEoxgM4BhUTHQx4yNbiQ7/wYp7V
i36wlvh8ARgFLlXUXrS2qyZbxXYPE0r3d8e5z6FQh/qWDPLNcrN6/uTCbvnZScDjN32wvkJboU6h
v8x8QTMBa+n0ZbSpD1Xa/vaF2jzqtsCe9gv9kfpKf34p7vFj1EenMfazaxhX+TU1HCwekM4CSjq/
Pvy8M+Wih57M+jHA4qE5JxX6EKfp2p/nBljYbGaBjQuPxMay+kAQlmMTA9MfaXEK2/RedQmwy2aL
ZSfyQclWj3oOihdQ2F2hDfZQlbLdF3lpB6NpZCuaha2zK5pWoX8/9jYcJHrLENS36+6X7q/KgfYH
Bij9zZf7JiQAizhfV7FrXdiQr1pHtevebrtXYJyewMWd/HAS83mA9A+yKxFfF1ju7H2WJtcktrGu
niIk/kF1ZXw3OyoX1Or5xbeQ5IBIYrJOQEH8WqHPtU1l8sOk7I0iK/kicsNeu0XbrqFhg4b3Pr4w
WtcoP08PzoReLRmHP1sbUgBABH6VbtwsLCwpbmbehJshL4adnpQC0LYE6n58zzGprFT4EwCDtdc1
w2+TQIUYbuQ0qQTZ4UUmRr1Mp0m/PgksJGuIsg5O/gGgsrmySObvPQu/9QYtapBIglqKjPzV/xwx
IKL9764BUpX8e5yF8zUyRZajG+WnsPnQ2exHSrsJE8D2M6sHAjFD7tsBlvaCMIg7Y72v4wqQTqFc
EbAs7c+UK7Z0qj5/JXmBnitimj/THPIGjv0PNdlbD8GNNzoaOdBTg3sxB9JtTQLxIj3b+zXbn2Yb
Rm79mg3K5TeKjpQAjz8oCHIXwqKAK38p66TFw8jOr2ZEx7Me0G3NtTJwz5r4n63RT4HqM13FHnTw
+txq7KV17xIQw2fWOqZdtgVGNvtg7EVvWVqFBQz0NjKsu73sw/3d/Ue03sfo6BTwpkB2zQePQMm0
w/O0PPbTAZ2HgL/7HtakXdVuzcLHhinC4wPruyy/A5wKsJgq6UY3Do5m9d0z8ATXLYZO0/5mWbBQ
1I3OuuFwitRW3HL1vSRP6AUH+sM26xeft4sRe4i3KMqsA4AU1WxymWfgmkwhYDeNEid7QbHdu/q8
pE8WLzfC8t23xDYhQms1LqrmKfKWyjUXcvq+0QSotCd8tD4YPQjGexMdXOAyxJK3tt1utnWgxvhb
ddkdmxKrV4irpkgfoijMLD+9QagO2lzUedIugAwAJ62K+qALy5AJBH7yzwkRoAqaHxL6dyAjtbps
2aAchBWhMR6jMBZnE69YJK5wX/fFk7Rz+hWCJtBO6ZvxWDYgmMUNgDdGXHxIOshtjB3OE9IWw7Kz
fbXWKUvLL9Jbh8bUdKjxxnyMMsNKVm5iQ8sb8FTspAD/h950/d5w+QziDVTsC4PcgOiE6mhdv4Nj
CSKihNCVjoK4WR0IEapzB53WIK9Fe5CDDZ1OXMItKdkZHmuW3WRmkBhbuBxdhHrUu/m42B7FJ4Qj
S7ivZfV5mAqLZfCwzQok1NpsmYMdIFqnV9j8e/vHvBIgOmSE1NkqQTfTIHe2g3JsexfYAd384h4q
2d61J69Yu4WWaLrQph4AqisM6jKxJrnZz7iyWocDNs4Alg5BwfiwkEVTRSC7YeWuakSNVjpou+sD
2DayoyybC6Cl4PyDgrq8WBYWX9o0fV6t88xCL7EDxSo7oWKBpl5HBWnt9yd9aNDafxoHQ0HTz/+h
XWE99qff4jy0XR6qBqXRKVaH5Mjl7FIjwv7DZHvsFEF/E2bAD+sD+3X294gOj90BpMd4Hy50tPbp
szl6SLiNBl62t6MKonQRlGH12X8y/798fiqg7OPRdPm4XinLGoRZxp0A23TSB6Qk5KmaABU1SPfw
nGWrx6D/K0z7BkjKTYi6hY7XMyMRQbFJnxqyQUNI1QY6Vk+VNEJPrNK8GUUECkZlt+ZRN26B2jFc
8jaOF7rdy9UtXXOj2Nz0pQOQH4zmAAe4fKSibQay4jLsT9jYFPfEINnN6cBNxli2YL1RQGjShX6W
k3nHFO/9Oqr8TTJ09opxL36PANkFos2XJ4lE6lsYHjr8MN/byEyPlTUlKwFLeBdVypDmKuOdNkOu
jjmBuirneXOTmQkETV+8ds6X0FbyUpSoy7itsjbapLWZukHIyXvCDHOnfZ5k8uJPBzTm7tADxsAf
AUv7VZwVZxsyjKTx7TeIU8SHUcXDQpu8ZRAWA0HSFgtVAEQ849kHav8K4WwTdLxLc8jZmYtKAg8L
rbhdWwKiZFWYNHAFrfCy3FtgbD042ITgtTExpBSubRxuWSveuCAU/L0yQgd+KG9jvyQdi9BCn0f3
KuXxAfmrH3ocIkrRveFZvhaM4e8/ReiBOD2jQ6xOvRdkLOsrs2T0WqmnbKpgWp1fnjujAmHJZA5g
w9oOgNOikwYmWgnAo5LZdKfN6RKea4h16Ul/lTQmtKG5Y6JvRM2rp7GTa5sM4itK0s2CJmN1C1VE
0BnTq11i2ckl+zUpzMU8qRrUPMlGWqfEystUdH5jFCJeWn5c3PT7A40mybIvEhP1ULxTKBNg3IVE
RKAnaF/ZJr9NGKL22nvSyU7cKV76KP1eTKSKbQbghWv16SlyOL0hlfUDWIbhiwe6qYUgfXkSnWPc
eGz/1PHWRKMR2ShvjWUkbg1LoRUyXSg2DGhgqE6dTDB73UwXzFdgMXKgEMb8tYl0+VEfShWdfY+j
zsjEp0v7tdnRSopADGW/NCGKvvgrJrFI2CxD6TV7t2ArPa/I2g7sTDaw7IFi5rdh7F8N5YCrVLpT
3ggr5cY0qy0T0tgVCSnO6NzAJs9Mw5eCQ4KCjaz72UMTZ2pc/XO21zrxPDt2nd9niz4C63cHGg2d
hLEyiMYkTlid28FEY5qPxaWA6CYgTFM6punRE9Pb5vfe5/5iaEIPghlA2jmFJ7dYMKGkbsd4T1td
/ewreh6Y2jWTaAZFr2Ue++ZHO00c+xGFQHSqzRNjPoirn2LbqphfHUDr3kE1A2gyqOHG+CbeeJNI
Qe/mtZ/htbOPT755fYi/8E2bejBHmWgXOalcueWqSZh3dd1WxpCN/t3ibEnQT3rVAL1CAaUHDxi1
3zqZoFeZ2OkFe4sisKN2eEdq7v/xdWbLcSLbGn4iIpiHW6BmqTTLkm8I221DAsk8P/35QOqt3X3i
nAsT5ACWShSZa61/mHctZKDj1uwj9VSReX/apsExgM1smqgAmZkVxHUZbOBCS/LZogw+fiBCjH82
t1E3rcYbtGTinW70rADSfJ3VKnuh3svO0mxJQBVp8lwVxq9useUvOS2vRq1/TtAVjKwXYexgVbUP
NbWs+7l7shutefjqGRIEbGN+/W2c1jbUan10MMZZ8V3hMB15BtLlSXHM108CuvlnXwUB+rg1o//M
2/p0oZK9qq/jyocVfX4eK4rfWwsir3JsJsES2Bkwsa3RfV8iKW+2Ud1pEQMr8ENRkM4J2rW2M6C5
dtqa20Z6ayYOo1/NbbSw9x+YPNyI7jcZ4Iz/5uI0/XGTAt66trPEa5SLRF2PTC2yxcVY86pOk2PF
InMUdjShsFl+75Ok+IWS9HvRecvzNkEdE3EcMHR6Jsz7mJBr0TuM0M8J2x2SERx9BMrv5n/PmpQ6
ORJ1ft7G4f8x4hnV4b9v8zVh+0GgDHzXDVk9EVnZezDp1qfyn2FnRGa6BV7DZvv1of+XTfq+QjT6
9K/+TQ1w6/u4bGtHrn5YChTDD73UtAdNdtYt1q6KbyBY/F4BS/WlPmVXb1ChForpbSQl//8DhHTV
c/8l42U6nodysK4almciJPxvbLXAzBeyfmWdWOuWY1IOCF16mizOLdHH/HGa82egZrL2kjgdThWg
Pk3v472J4stOm2rvuUVngNrIAkJAtU2Se/QlXVFCVaoK3JkM7xnRP1abDI1SR1GHQPq9nrnP20yx
iIujodqkrxORNir8MjblzTaYKbpFZco1j1uT2omyIyml7LbJYlLV0I3dd4SsYL6t2q2WPRO6dGTZ
t6ZhUfaCf7ivh4YS4zpD44ftyiR/2lqiyCBrTfDr1rEWD00o4GZ67nsQaxqp8jM8zOk0kdgKE2Sh
jv0ISsmDWxryEY3HqXPsFyRvRFguKbzOdVSPPTzWRF+dtuZSQWl0KxsFA52ubulehkK2oS0qScGZ
pqfiVsHPlSMSILsX8BnxPhl7ud9G9byP9qUEf7c1FUOJDlOcTWGqqcJf5ik/kvVLb531wF45vcV6
0DvPXo/MAi1X6p/927SvPoJDD00KwgnXKX/3q9rodrBhbX6cffUB/7yfhOMcv7pIOJWYR3LY+qLW
WvYj7yASGP8Y2EYVVCQmluvmTBoDffL1P2OpHQMvxkd+sbInAS/8tsghdaMDg1a3kcrC3zr/a+Sr
DfX7zXPsGNdbrvs6fNzBkI1zVMz+Xpv0z9GldOeAADjb64tUH+ckKGqzfNwaGS+7w5yYc7A11XUC
JJpf2gD4Yuva6m6llT1YkPA+LipS/ohLshbd176uS5L7cqjCigeMbCfSD1DK42QcH0lH5adFdqa/
NbdDZuqgixpHnFCwHR9tm4BOyvi/ZmDOLLHzRd5iu8BbpwlR/bYmAJtbF5R61n5rOG+t7T4T8gw7
x0nL3dZXAt0Orcry9rJcbp10BpW8Sk7BssGv2zBftla1Kk65WYtafFHGZACZsR2spThBwBquW6tT
FyqFWfNzm791FZpXhXzWr0Y2UjSCr/B9MP9Sxt54m5R4OQIw73yZ1BFPu96FLbpUL7kzGeGk6SiB
u/K71ZTKuRN1cXDKbAoK9FACBDR7yCravRjZKSjGQrasa9T3QRO3miu9J+EYMZ6oy49Fke2hMS3A
FQkiEHbTDcdpahN4s4W85FN3JodwO3VTelQLcEi4L6eHiU01UniDc2082GmN0x7cjhDD44fwtDY/
tfZk7byxdS9jIw+1bbY3SnE7Nrlcwy0MxddaUtmN9lHL030GYPWY1lZ6qMu8fHeR6q2Q8fGBmdkP
apQAWVSV6Yz8OxVJV3utnan7oUikmrXKVK+VUluAamL2QS4uWIiaa7tuys27TC5BNevx43awFAyL
F0AO3PzvPpCW2a6prAYI5t99o1ciRaXk0cksoLVvA3FrkGLI4YGt01SgbDdUt+++LlJrZeTdg5vp
10XZ3PDe0hzo++uN5sJKb6LEu+AtRPgCA78+UxKtzx/tckVebO3tYCuWso9n9aaGFwuVejvqRVGd
NWeozpkCMWG3tfXBrM7bGSExU5d1fGXTsqSs8z8vVSt4MZL6z7YSbYtUnEbyvB22vq/mV9+/5qXb
WrYNf5x+jX/dgi+r87ngfZxKOSinAVvIJSrP8Dk/DyJG/CNbD6ljJTkEf0634a1zO/vq+xrIRINY
9Nfwv2/xdfXnzKFvDrXR4AVbCx87E/dB0bvuSeTDSWb9X8AHlzt10AvSyLEetoB89oMmo6cll5Wv
kMX5bZm/K6x3fy2jwKBKOMkD70HzWHltdVyqxHxAxT2CwNtlfxXuMTW09Hctp8EHbC2flK5qD6WW
myfkF3VknzUD2IXT/sC/MVxUtOEsT/Skaxp8zediuRhLlb8YmThZveK+J/kg9m7cgPob0SniAurF
K01J6/lm9m36c2MI6YPcOaY0KHfm3Xu2rKqApvIytkt9FIqF9KQzXuxmHi8JBMtLY+502c0nLy/W
kisZDxKVRWjYjXe09OIkltQ49bFthWDIEMOxjbcV9LC92NM17+gSCIbRC6snRiQ2Ug6Ooon3tKFg
xwf6mIrqmMymfSVtmvqTmXdnXn6HohrTg4vP86x07a6WVM+HqpNhD7jsgBGHSgEMxDTPTXaaFdsJ
nbEHVKu6OeJa6aPSaP0RPXkyZSmJ/lV47efARSly+34yJeMN0HznjnUlkMoIYGZ2fi9x+mB6ikkN
IQ3MMXvJlzH5QYi1Q6un9UlL59eyiscrOh2U5AgMfyDMf4lEX7zCASqPRQT5bHEI4QeAbF5DXd0V
/S/opCrhbDM8GHA8Tytofp9GmvIK4gAjNK9eib9FKKPCDAS7p4scEzzF5h1vQS1YJA8MLASMgaHG
hLVeHlrkhy+5SzF7VYEiVkz9povxZtINM9QoJd0NmumhCR9Q7K7CsbWxexCmd7V19Q3cX0cRvXGR
QCzsU0q5LEhi/S/HnrJz5yHw0plPLq8xJ1tlZFLw1ApUTF77cXUqDcxc4aGiONpX6tFW5NkcVwcR
u0IZFHF1Ty/qsMyL5erARjjbbOhSdfKVDv1R1QY3NrnRt76uUr+TnvOUngT7Sm1RyfM3HpsTS5Lu
FUA/Vdc4zOn8YvR18VScrFE8DJ2NTezARndD3yTknfZ21rCVX5APbCS7sFm/y/teOUdGS3VHTkD7
KvlDIuURpDh9n7GhuunT6QHvrmZvPyhdiY6enAWv+6y/0XFZi1B6/92nWHS3CamJ7VB7TR6ibeHP
sNz9Kq7wS69g5dXSOyJ4mh0txdxDuNHtnZ3VPe6h9jsSVIGDCxMg+Sd2Qt2+1ifYVetB9wQv2/80
lcouz9562PpiL0t5jf9fwzkZOmr+UEOJKc/NIuCvFeNcfLTbovyZWD8dnOW1JHGCPO4xd5K5fl7M
xCJEZ3+bJy9ZV0U+gOXvsCH8LOItAig4r8/ePHlLsJ2Cen6x9aRCwWwyzmNqG3ixmWNoesUE/u0U
ZcLzy2QgQzI2R5Fi6C0sSuw+vq9BVjawM9OeVb8BQ1y7COzjGzs7ah54BWpavOMBGvESN1LK1JN8
sEeV5xsVMH3OTk1jF1ow5fLVkU758RO4Hlr4anWau5e6KqazF4/TWVkPnhrmdeKe3HIoztF62Naa
7Qzb4uSAq7bKKyBWtHAcE/T707E/kwTqP84Ga/hVNeUzOrC2X6sZn0C9LrFk5azDzIrgKWrDYz4i
9C0yfKRz5YznU/RxiEQpQiU3SftnrXVp55Ml+MW2v59m1q8WaN5dR5rlPM5LcWYD1CNQfW71wjyZ
FgAPW0O9uHeo5g1GX+xMtZ/PmpvP59KT342ytbBbSWeKGWUn9mldvMaa1yBUgZfA+sGaOL7aqQC4
Oh8yx3MO2y+W2IaG7JcE/yH05SzqbjlbXX2dSZ/vYRtV6Pnx92Yv7x6cVLAhKdQzfKvRl03Vf3xM
nzfiY9rO8qIePs4yN29OnUHcF41aDhxfl0FcumBI1WbZt7b1YJR4v+bwkiClJe15O7hq3Z77DL71
3KS1TxGLvTtqBHHXtWcpou9TGT00NXjAKq67INW1EBTaxW1wHY7ci2ZN51jIx7QGhWaAAzkNcYNI
KGl5zbHeGxthNdyusI9Ii4cyldOlM7WfMeuJr7XjRVKuRWcfkenELvDKQnomtIEkZGr3COURrWOb
bVBT5e1eNGhaxZlD5bXG6jIFNwl48XXWoZsOeGeGmodWV2zVeoiYJoINYFZjpeILZ+b7InJ/ZIit
hJbdPc3lSnyvIKUjIx0Fja4nvr1ARU+I7O3FHJ8Sh+oqZFZQ6GsCbC2uZpad7xvHRWp5VndK5HT7
RE8dH02ZEhakvtOGTO7bDHilR1gV8qXyKEE11hEssrpvvY7NgeU2u8RLWCTkA6BPERoo+AVKPFlH
CEh3XhwqTYWFtM53QouK6YBnCR4Q1qTvEpvfJ00W8p0TWiK88UNUfvgte/YyZJlkdJ9jfwsrxFMO
scjvpxTdYRf3PBu1hUuWVKeUNessInHoMWFbVfodLO68fJ/bGE00UYub3VIuO2gi1U2hxNdMyCrI
mkbd8W61IZNiHRY7+asVR+rOTiEXpUoNq22KbbzG893o6VVg5zLeZW78Kk1UhUYKP7HTTVcWuzu+
Q82lSBDkcIabdVn1nd57V6cpCQUlHWxTDLAj7LpDV3WoVmra98GVqt91TXIGuB1YjT2HGKznx2EQ
2c7puz70cLFucEAuEgOEgGfeDW0OWaj0TFg2uR64LVDyPm8PfD/roG/LB72sYCg07Y4/1nK0XWkd
cnvYTaPewoIxcZ2cPB5qaV+sRPB3VdL0ccFoJdCN00LycE8wgYbwXN+0q9RLPk/lSTMGQgMk1yVK
HedsgRSLCpUVUNkIxgpbJ2syx0uuij/p3Euw+lF0BgMMKsbMQhB90Y4KlTwD1V31Tlj8vPEuzmbH
t5Rl8ivQ7zc5WgSLlsJg4ffv5uwvq6qLnYYRxK1iWbVPBuaPZ6buzZQ3LwRTl6XVZ9+y2mg3uupd
mgrpV95y0BXv1syTMsi0zjtbGpD3CqPIa5a6+8xTsmvn3U6xFvuDnognp5giwp/cOrrK4ITkkCwo
P919arpmaBOfwdT2zppA+ytZE9leFN3mtqawtdP7a103yt2CGIkPtFcvMWxTcoQgTaX6Xpaa7mMs
09yP40uZ53lQjXl1YMOn7dhHjRgaWjd2nlhHy1n6QNGaX9PMdkWQGrmwGl3T3KqP83SXpWyOrW6s
D43lpBc7VymPJ7eON8BlpzLcDJV7l8CMhfvQpYduBJGEcRXPSJQhBriovPWX3g6z0dR2ecmOahyk
G8ae1IOuRzJXAwC3nyrPx5TNeYRxpIGSL8MBj9p14baQi8GFsB5yJA3qxgpIbYWOBLMH8Urx9d5a
fyjsxobinoJL7Stx1O40vTX4uHlOpE1pUslETKnPsXf9csZXil+/tIOldpNAWUxq+wnFZd0lLaeZ
Q7hU3uuc6SzRKpCGeKn2o61916F7hdFCuVZooEJL9HDuygmsIXjoIFYnpKVY5AMDlRDEb4EjdGym
g5HUDcRUZzqPUrvX477ZI2Kn3kmvgFWBmYnPIpDcx3H5EmcI9BTztSe9jI7nNOMiRKEPGZfIHbwH
0xoO+cz6U8va2GFP5PhNLeTdrMyG7039+vuwFS1qe943avkE8L/duQYmg6XS/8gK2e1toK57IUFc
GHHrhFnSxIFhTqACiZz4QxDsR4s6glUqMe+sxOi3I1zDzH1ZShO1m1S5Byd90avcviX1Mex1NSUA
stvxqiGt5WaVdknWVt+J8WpLY7yqSoy2cLWcx6xghkhAO/OGCHIYn4tUICh5+lUki36VsNcQTkEf
aGvy0j5Pc9reW2U7gVtf6rd4ZXF3Vd2+VdU4+r3R928Q+kFa2sbwRk53ADgZT28xa7YPjxE2JBGJ
L9xefdOKuQfuQHHTQ2MBQCsS4G1vY/LLA/1mSrJIkC2cN+BSyJyRZ3pj+0H0U0VWOHXadCJ2hAkI
2v+NeIcnqum0b2mLZGdkmMk3FNfYkEdyeK2SJA+cbHRfGqEA7FSPY9PXL3YhpgCla+s56QtMSaa4
ehaSt/JsUzdzvKg4Tm1bhDnewo9Q4IgATTMGgXGrp0CDtQaEtqUBK1saR7/z7LHexzpsUNiI8WES
zXyLURYmlHk335ROMx7NErY4Wfb61Dmtdu6TQZ6VarBOLuAB+FVudFSQ3L+B7J4f57E2zh1gyp2U
dlDDqj7BI8RS3jD5kVDbDseizXedUFeic/+Qz0gLxK28B6HdHLvRi1b+h3Wl2PrcoI+8S5cKu0zR
hICEVHxrMj8vzIuNBvaA9SJRkPYLh7ZXULt/Clsh8cLmX9XrU8b+AVCvDKcaNgV6P5cey/nLkoyf
hyFTzgU/i2/gPxpSOb2xvGQ6NM782inTGFoRbrLuqtgtRoRWcBSsL0QnflpAr9AcbToWuucGk4VW
gmvoUzAPDbT9NZRILWM8meMqKP2OYgx0LGX+nQxE5ibPa6IceyVO75q8IJjwnLcIeqJfWVb/4sYw
vyKgA4ehqfdpTEpXaXRg54pBMN5210GM7j72Ct137NmGP5/zJbiROtUQmPMYibjZmwZ+PKw9ebLw
BDobAy9U1P2SvTTKa9J74nGm3O5refJaOS3EA98YF/A2/bkSq0CAIh5YuMLRTKdAm7vU19XmTzkH
mt2UYEO6PyRkR1bzDpSbigwB2nwYJy3asFuKHqPTtrkkupMdykh7oxeHC6XdKWSBLEW5yZ18b1Xg
JxU2gR9VG2TagjgvX0gAEFIa3Q0JQZcUaLFvhlwcdPNdL6Wx5/34XA9FgURCOt72PPCUHY04lMN8
cPoG0VADoOpYIZ2b2uPLlNf2IV7VpxuB+FdbklLA9ndBAeOA9NNwK0gNoDzZBi2s1x1V+ndpdfCB
jP4ljmYBwgPJcnh+fRORHxGsTEpV7cpOc3a5w8Jf978zKuY7MKhUO0o7eW7dfZ2jhlCqg3dH7E+o
Zl6XqqeuayNLnXjLfclO2k6HX4re8010M/sUR72P1viT1H9ODkkzauHsOKf+/cFJcvcvD05aqhQY
pOoQJ4r4HLUQ+RvE1wK+ld6DXWNT1enz72YujEM2rh+IcJu72bnlldEKkp7aNN/FntD3Y7G057Yz
J0BzGprpa65A1u1IqogUhWyCLrOn5g4LHR5w4RF3VDMhR1GZJbbLan9iIzwc5m14G2kgPem7qk2Z
v3V83OC/xra76FI9m0LOB9v5k9VoHg69Qt2kcQMVGsrZmIsELXmoaVql2kfkMoMKdnpQRShmJBh2
GvgdUMR6TCL7mg9WH4iuB8ZVVDg9Un58gbrq+cYAZ6nIdmMHNVzJCl6WoIXI3xyUwnZ+xSm1/6ho
WAjKJbSXkhx+1D8tQkh4i67iZ61BnF+Nlwo5l37o7ymvIQFmd3BQNQCmKOA+9AvabrZemRDJul0S
n5I4awhzIz6VzKx9FarpzpSZ3M1gggrkItE3Y73Kq6symyc0T7pjZVrIsJkNRlJR8txLBdFr54wD
pPbS588qqJwwS+MGR6jxt0nN9zAsdXqs1YTymcb6tgBtQjFzB1UTF68JmIOCKUXkeRVQmvZFRA2V
uehPNBbFsxoNP4jv+gM78f0c42ud2HwXqyq72q3RnjoKUIFn27shUt+Jw5PAlciD9U5EsNu637Wl
yI+LggS/kQ6Ujoxo8WWN+3CVZDxXzWtm2ggjOe3vZix730mXZ6vKEFl/q8vE/BHVq3xarfpJkQVy
/hZLWfpGgiy6OZePWDz3e0c4j8aUfysLBIhF+55N2kvUd7+LnH1qH/9QxfzHFU3BjsLrqRzESLII
oV5czbjzLHFqV5kNu19+1OI9wtE7MPUcS0v+FmVHKkUptHqPGmO3S60CHr74qxtAHhKUdbfjUE+A
dfIUsGCNxLc37jTRtqGin6kjyCwC8WxFf9DiRqHKAbufZjDQhp7MG0+ucG5XNG1Yp24HB5ndxwBk
w1sch9g6+q52o4E8x+z6vVywUVqeNRRr93F/X9aGt59kldxHk2n5jriWnh0KAuc3p51Olj1Gvglx
7mAuywsCx+JupZEe0khhieq8I+lo78DC+0Nx5HupItdSRFH5GDfZL1xyJ9/VmvysG8rlp8MLgu2D
U+K9vMIwo6LyF2/IA3fiBX9k152dsgz3WJedV0lKLSh72AAVeP5jomKgnk1eUBtVgerPKHn9E1AJ
8Df7hZRLuFpahkVpTtftzOhItzow0tSxhFcSoWMSOY14iPLiFLeVc0RqXwnKtFKuRsmv6nj23sr5
IMspN661mK1bylIouOPT9OrNAOasPFvW/ZLyaiyraGFs50fdapN7JS1TiKaJfYuYfK7dAYtuyaus
mvlxuuD4OGO4i8RT0z2BJAionvQ3XYzKD6qsHdIWJaCgIaaM3mkyA9o+JLfqwFvYXPL8xk1tKDxQ
WfEcWHC27WxMHhNBAn1Mf6sQxditJ+T+tLgs9p4rTAiFNbYNOA/0uMwQRuCeYPmbYEsTy+YyZ7CZ
NkZz6bn1pV+lbTZkD+pBzeVr8ja6NdlQBlZaLgH2RGItDCOzD14N8SU1Gff/0uxH69VukVf86sYF
QjmoC8ixblm8u2E9bBr/jWLaAJuhrWiYL/mYE1MqJFPICxI+OnyH+a01tD+U1ty7uYGX2MzIQqzd
2yzbZQtRA0XaZrmEWXdLa7mPujXcbt02e0jHo/KXwZFrVq7H5q3SjzUOZll2YfdJ3Ok0anZbgpLd
BjcLlq1rnUG6CIuzrbnew8j0E5T9hKXacu63gy5/16kglIRaq/gqfxMQA+L8NUE6RhouhF07tlyA
VMzcnQ5oHsUIOayXUFgtbwZEJrZLimqpQjvNKCTZ6Ru7qvmp6ubmrJJ22fFsLT+06LZpZrREk7nd
18aSnDQrnl9Me7jdxpMZKU4lRs0JHeDuzulGB88+LoRE8uZW7W0/AeiYPeS98zajPgnA+aB46bdh
8JLDkqoUiSYQk1GRFK+GaN5aBKX+SgUovsUc3kudrRYM4v4mj8CWqvBxUBUIbLuHkZnqQ0Y5AK01
LNqu22hc9s2tlbe3mR71GWSiKDtgCoKY5KrPYGpJht2F9jyodqgAz3ysV+RUqUGfXVsbr2BtzU2m
P24MhP/M/MRY2aGJilKYdsadSQhE6iLRL3Ht6DW1hw6MqjS0y6xrxfGzcx3X1sPX9BRrsJNQrb0N
E+oCWte+GEIrGn8yivZACv1pG4B/iPvGdhrrBempchHQwSexsMeqR9e5cZ0MeRjNKYKkbYwLafja
Oht/N+dNRs529m1zdNBmvI+KETipvmiBtza3AzS17DyX8vdXVyy8+QpvPECJw1RQamFu0pHEaioJ
WPPvKyf02Hy36C3ssMroXiXzf7+4ZOqEV1b7bd42kM24KkcLaZgfKSrJY5XI6SGTQr8dMbgMJRnU
UE+a9E7TtPRuO5uEYR50d8ZY8Z8Ds70UN5mV77f+cckG82NKSwxeF8CJtpt0zdBj8j0saIepsSC9
xu2/DijMdWEFf8Tv++m3Yrflt2JarB2yT+1hQ/Mivzr5NQyc2220TiIUr5UBL7tWfXD79CpWCHBG
vv8cDw3AGBC7RHHevCvh5+/rsW72gz6qr11B6hQJOvZ8a1OFd+dHpiVutyafz43eq/3D1ppZHu3x
VcPI8qEGNrJ1tl1T3qYtIgOz46mvBETjyWiRY+ynVH1NMNYgyUeFDUu8X7qH/r1sh5o/KPgVhKbw
kU1mCX7GxHmswnB2TIy3sgSvu81V3YVsUi/c/TbXMuTnpcOqlb9dSmj5eekwWB+XplMpn53Osikh
Ow6+vOtcsiYQ4TEUkmvRuHZ67dmM4uzOc6e7cm15ldCeF7mzpSU+GrJQX3hF5ddtiEMblBBDTtvF
eg+kah47dbeNiiLJznAaFT/B+DSISRHeOUZ7Hesxf5NSS4D/di5fiBgDPmL43bxMw7eKJ81F0uOv
f061Xf1z6qC69b+mjnN/1aprjWtlUgGf6+P6HhydDVyo/EudRE2mHY1HYuD5hGsRfKc/Uhvj92pA
/qpgTxNuk7aLo7Gp7+G42ggK5v91MTzT+bRNa4hDLfHfV2/31GGA+9vVGHthbFxnShBNgNRaBUEQ
TUTevZsofTBG1JfrRT/YZLp/T7px9ZZSvDeoO6zcGjwlDFv4XtlRR8Ga5UkdRpIjy6gHW3OWini0
7PJjkPeI9TRkI2bW8QKPO8YSwkEIeHnN8jsoZ+0drpb10YzVHNbqKlO4dUIzgdUVEQIZeYW1yTpx
bkxjzRqwhkNy9OO+EDfN6MlnZczVXZd2ym5rFq0GXzkGBaOnk3xGjMZ9cqE/rI1tglmRpaPedzMX
bXu2VJX4GgbRWxez8W4bUz9vC7QNxbntum+sJDVAvE6/V4nuC21RPvSv0yF9ZVFSYO4iFbOOmUWk
XAXSlKcaR5Awziyff9Hvelne9UmL2NobGAqog8kKlq+msktykIprPlozYo650re/DF4yWtHeV+1o
1D/HdLo3nTDmrZv5hR4mI6VJCs2ka+XHiTKsPRWlkP81Rx2ddF91XnZSnFE9Di2p93asjBepm+pR
rfHanr2iunz8V6ZtD7xQ/mwmFpuvxWLGP2HNxbdbV+FSFCJdAsZv/XLqtqqdp9xeYGGTVVoJTI+o
9fi2xMaNxN13oa20eOznb7ysi+9bmTvkwJP259S7CKkk+Wtp9e6BArt1sDuvei1kcUtOs/3ZOsAA
ClNx79q8qW86AuSwNldHmAEqwEaUKbJlOLar21cvyZA71Z/RKo6l3tR/VPJl/zxZ52w9EyejA11c
Qcn53ok8K5SV1Z3KdQNG6S+sKyTwOpWaQgZEzN8eg3lI7TAdk/60Nf85DfrZ57SpfcO389vYWShv
qlOWkeZfUAVDI55EIxHwCtPfUPzbmdPFTmhqKpIzSDqEVA+ak1lHHkK9hf7wrzN+vM8+oxiri+sl
+X2sxPuFuOuxXZWJ1laLLPMj1BIdermOPGoPwCZhn6Mc0sV0ntn0WGc8aY2wXNkXSTPfyCR+0Y1V
SrVzI+WYA6S81/SmC4SSkdXelI17yLa3pIT2n7rHY3aTYTmIFDS623sxS/L+HfyyA8YqUD/HCOZT
UXUCkAWYPuAanXpUxolQJ8EEK5jAm98gHIURvHWxq3m+dtB8gL9xth2Ia6Y9Fr4sNf/p+xqdWjiN
KiHZYeurXPLx2w2MacAAUNy0g6GjTDKiCiFi8SiXar509tGsO7LFeGuIPXjnwd8Me6rVGKiLC+sM
vObD+2fr/zD2UfD/bcxlPn/N3c7UZZnCeV3ttyZQJu/Y42QC89SNHgqj3WsjAWC/tgQV72vPZnIb
2w4QVqoTvu7jx/ytD2xVgawhh+2qrc8lZeOrhazRJOFOSD/kd85Q7NwRE013MO6yFsragszWqasG
CphJqcqg7XtirmZUTkNZa4+5icwPgjxHFPYZTWCI73D/U3dr9lkG6/0yPRnuMrB2ueIghdU7N2Bq
75RpceAtFM5DrinwgjMBCGFtbgNTE1VcGKU7K++7NFASTGXNBLZ9jBcORUwzQq7EnG622d56L/sh
J8D9uKUoMK2DNZHhL7ZXys65jqieJ5Dc/+8Wex/AC+RStrVjlb29KUusOg+Z4iRhWyKa0bInDJ0J
pYbQQaSGumLZ3GKEVH8cJtkFrLLD5at/pAIwhFXlUn/3DGwc1sldOVPQ+LouMhvnUEn9+1fXdvZx
m3Rnm/ukaeL7Tv/9FZ9tPbb8/RGe9W0c30v5Jy8GRKmXwtJIScQW9eExUhCJ1dD6sZJRCW1d8pJY
iPZGIzrKalrI2+PwaGZdvW/NOTlszUxEGKgKrb5Wmh5/m939lFbGNwPWzI01Oc1h7hD12LS6WLCf
P14E4PP5H2Nr6q4yd19kqds3tWknT5ZlzSeU+w2/Xn2kQBzw3SdbFWpmLJ4WUte46ozyIFZur2hM
cU+cvxMbmddetVpgJX2OGnWa3kc8odvcPEf1ZvAM7A7/w3AEbjXstRiSxsZwbAVul9vZdtje7Y18
x9vY2Snkus+TZui33f9wdl5LbivZtv0iRMCbV3pf3ukFoZK24L3H15+RyWpRe3efE33vC4Q0KBVZ
JJC51lxjpq5CnRUgzSwLv8m6pRatDuu0/kcy9EQGIt9+jImbbUHEHVtowKuAu/uTCShyPwZI1RJR
JD2KSrfWWObIBJ9kD3H8HHPaONpnoISjIjBeCegNwTR+4k0CHJXXd8ZvTDnXJOtJy4lyEdaFTjD9
MaFvZ+VsBmSL1HpqHxu4E8vcMombBkGf7LNLRzny3eyabB5RIfzA/2VF7Uf4DapiuSbm1B8ppghX
yuh5Fx9YEKsTrX4KWdTvvNkmtTtp9svUWY/lPCYnt2UPLo14dCyaBFlM/cNh6z8NyL7MgrJIhtze
uMLRKzRU4SE1iW0yTdknz+RBeoKlAVaoIA+525PMeo2FHt2xMRSWh0TVlrhhRPedmraPY9+1h8hB
zSUHZZ9TwauxhKxccfyPwDSmb36fXuomHEBaZ9GRqrVxRcEhtX1Vfu13hUAkaZSvfpf5rZhvi/5M
9MfQU/f48IGy8IJ4gQjMuZSJUr+a6RtFM8ZbOEQWhACArE6qUB+qg49OoPNtLdFUR+9BLYN8fiXm
Ya+8hhildGLz9Cp4+othnGnbmsh521GhuP+XNe3YBmR1XftEUdxMVK8EWGvp3wsH3kDdZM4f/W2m
XvsjlesH0OE2tud3SuthruIk6oerdCe5utaHFq1jMHzLjAo4jF4M92an9rvJrpUdvqLnxHMsZDkG
lJjEjlkEQx0/ZK51MU19sBDDdIADAB/IPhJvLKCNpoR0oSYRdWqguA0+We0zqGnrUR9YpHVdu5f7
UYQZ6nFSlXgpm2nm15t67kzeK/ahpP4gz+VphssWTQcDZM2qvbPSmk8a38VTU3rxSmmd8BOkAysn
UrJ5QkoJgCKJpmIIXtTCeXCTKvpU9dFeqM5o3WlpEX1VilHhNe0CvTXWbIKcVe30BF7U1MSkN+yU
vaa68aM81N7JUg3kU3WRPHaej12q1n/KIdllOa1IdVBy0sdudh/qgHM8QpncYcbsXvZNwhSeoppP
PHahtBcgVzxcAhbROAHFh7IynF1SEaU6+btr31xQKxBG0aFQqXsOEs16uJ3NWemuwrG0HnAxdFcz
POVDPGWXSLMyoCneiOegE68ozs7vYz35OniUBJRKYF9kv0DSLnWv9gF2sSKN4kR7mHqgBWFqVBvf
pOzZE8J4cce5zUiD8WuGUdTmW1Kg2xQzdJIsi6JRj32Wo7aW1qL2H0d20sNG87IEKXOnnjA0ahyV
qJUfsBM3pmAfdP1HPVvGBbKmeYnzkoFUmf8CHdPtqqg1dgQy/oIP05+bpFm3tqEU61RR+qXLLgpa
gQ7GUqwfWy3WFloG+zCuqRhzDOPejGLzXheHyR+3QOl5LLc4UJJe4slbd3pNRQbz5CFqK3+TuyYw
GHGF7POV0aRyPT+kpo8MEhwF20ufUO/WFUxCok/8toqjLDIs/k6yTyIKJbawbMYWGvk4YV3oGxfd
ZKkiuehJ3353Iy15USLej3SY3gPYYQC+Mn8lmwoZa4JRJvd2KwRQOyvFodFDHjKA4ZYUOOTw9Bos
6CLw6g5qPHByfUVSoOrd3XW4HqdFBIovoz6bWmrdW8s1ghL3zcOt7xa1LcS8pheyUhm2nUdBsBDt
29pCXteXtbtqVc29l/cuzVMu1jQ7Z1PYSRbeYFJLWfJ9knezyQrv5KicCwPe3LV+C3cWmQL6FBKw
wnw1FL6r8gClvD4lKPCWgDCH1W1gtLPmOkXrx3ndd9ABBmxiQGNNa2kIHSYKKYRIunmHVUTuuMFM
05gDUp5emT/PhWFv0tl3VobYj5NWqM5T3Xx0YiPfiENW4VbaNCUEP+aHmmZQDmhvY71TqN5B9x8C
Jrif5/TrTPbFom8UffFgFZsRCeKPqkET3HhjeLAqDxfOMK9OCNA/smoMnxyrvQyWqiznYeCe6XEf
OKskGvpBCfio+ShAqSreSM6r5rg2qJVw3Ego7K0pobCU+DvraSSv6bXUW/RKsiA70T90gkrObgrY
EpCdlWxK0jDIADIdKYA1USpvsG0SJt2oLq6mm6XBl8pC87aSTpzyQSwfyXgwzN2CvP9fLD2dBXG2
75E2u3eVEiYvCJyucATLLh0EYhp5coFO6Ej8rS1FI9spWAlpNV4varXu/+miKci1Y1+LF1gBfJFr
ywAp0V42JfhVGZOvphwNp781k8olvCCuTXQFZVQQv2a86lXpwkzMRI22XTSLNKrnV1XBNSAp0J0o
Y5RtTG0O9pnC7tIrjfqxGAnQaB7kVXMOgs+CLSaPmNxmS8IexgSbZxWP3sTKwBMDHsWrSq2gqiAo
P8N7vqih9i5/w6Kf1YszU0ROicILPPB/jlHp/h7WY4ag1CGZaTVkX0qKEs0yp1RfLuaHMEDkPvfq
XoK45Jw+jf9znysSOXJK2OOu1g/oHMPVHGnQmLPqjhiHe2cJ02h5lkQEsfMYbd4/BtIkPXfASY63
/gKl2dGc4l0GM0PGUmUE1TKaA8Rd0goibBsnKMugfA87GaiNdbfboeMxlvKCSem0Oyy2D3OelAeI
3sNSSxPw6HYQ7i2ltZ5yX9f27Fvgy5FwfioK23qCdFqqWQUaiB6e258xwr0ALsFnZC9RJWY/wgFA
qBrl3pkEd3pOcfVdOTl5lFZ+/lud91gwkOyyijBgzMF20ZJmsbK/TdRrv+wa5df1731ymrzq98+4
ec3KMzA6a3Q496hrUe5G+Y+BbfhitNqaxOcQHPlszuvMVKoPMaN3jbtrTKzWWqzaMQSXh6iox3Mg
DrJJ7HsbW8jPRzSgeLIlIRDEQ9lkKFKGqX7oBYTPRyUXDtO92ZTNg+ymx82c6b4Vw//qMSp3C5yB
MDFlTqyQOpR/1/iLWpbGzqEscyHDMzIKIw+j5VOqE3cHf/LetGEKj6VJQC+PvMvteaI76QoXN+8i
Hx/yQFJolVrNV5ec+vvC63ZVNBu9ObR6jTAtU3BWr6vpXm8KygPRVGxknz1o0z1lB5TfJBgvyr5r
2tZBWWOorC/0+nOc8I6IQhbslaq9kKEpDuyrorWMQYl+rcu/+hMnjdZUWM/f/j5f9mes8u/RyGH1
HKqnNg3NpzHotbMyoZuXUW9bMSH0eU56AgCnv6gsLK9B85ocNrCbcSOj4HNF3EtJVWDDyCnbCuLZ
qm8OiLXCy7VltSIuaMMUxzNEYI/Tx+utulHbF6jH6gPITGX1xxmRcMDm+JBrMiI5Dct51FTMu/MP
LdbjX3b/oXapkHggk8vT2Pg+6Cg40tGi4rzDKLXoPf+iKGj1xtmLhdLAIJ8aVGjTseBFBV7Mv3gx
Cfu1wk7OzTwjVes16zX0Yn+DjQVF8bKpJsnK69xmL0fNwYG1nLn6uSoL61Vo38us9h57N9Sf+1Zf
yItU1cnussD6Jq+h/mk+qGXfLS3qNi5eCKvRwbWXrWy16oW/baP7COZlp9pCcI+T+k625EG6+8oz
1xiPVdwrh1u/OWY6CWl0EjVaeQvZ+NUqq4os704aZAX4bEYTmz7Zkv1Wazg7b9LjqyGXtOCSplvy
h1RuTS4jiO4JT08Vy0ChPVHSdCeZxBI6nKnHZHLV4+hq1Rae/3stjaOnAbfoqzO0NInuAu86nAwk
JVey7+o5FaDmWE0Tprtavxp01Tx0Ci5Ai7hXk+P1NBWnQ+8lR3kmD9aApHl5bQfjzDdYTLr24k6g
ObV58GebX3f2jtVvjiMyuLhxood/77k+cspffTTFD1MXktdnsmzJp4p8BP3vlysk63dR0mLQ0NTh
nZcCpI1nMreyWStaSFCRAYpoykNsossxZyvYkRZZzBkg+3we8Be/XlskDaIhfd7eLpMDqQqX0g4z
PJyCESE6ppjyYIREnwcIUdIi89ZvdcGe5IdzChSh+AgCCJG3S+VkeakTJ6/yqknciuTZ70sdMjgg
1BI4kfJSt9WmfcE3jmWdZxASVxyyBnG8vzYVrcCtLCInzqDVauYjvzlAKU8NSLKW5iOuxuYjrgld
ySpdznKRzuGAEOpLOSZnoeB7okTAPcmWCoP+qOqdMJDianlVYk2/MiokCT2Y+0HEnoLaoTavBWMk
8UmEJNMn+FFyTPZgVkEZ0P/P/LQffCpso3HnINhZ28NgbXThpGf77kRRS/ln8zYqJ8tRVUzG/5kn
5H+4VhOWfYqro0eqDGsj3aP+ce2teft/wwCldKU721hEq6tUZQ/YaotGhqOdyck3bUupZTGYU4Y0
H9N6r3HPrsApmLFlHRKA2wtDBqtLr4qX4Hem3QCW98F0Pg0jz3eaS0ZKEiO16RuMI+W9S4I/u6Pw
e5flyvtttqRRBuH3f8yW3WP/ncoL/zrbDF1jDcOQT7TgPMdu8UaNzmNVeoJOFFUvAfUBstvuEv0M
9rXC5qws39CGO9sJq2ish7riTclCe3n9Gdk3p47DvQnUKgalwae9Nam0sFozvmDXgWPEoFkv5syq
Fdh98ZeVPknKZ67pL30Q1u9VlBDvLofkXiECu6sJCO+d31drv6+2yzH/yx2f8rQwf4mrY2Bk7zHG
V9RPOMl9Rtnabuidr6sDjTJHvy2fNGvAL8cP0TA6/vjhaJgwmbr6V0PVHrdaePkjplGzVns/uZN9
U+CGvrcjRkeDitBnsEhiNAS6LpqZK1so6N6hNdFkObExb0PTaO9Utlmrpk3S52R685CZLWKtjX9C
EVggelW+O5ESrETU85L3unlUXbNbJ2VYvJtue3QbH7khZlUwqsZnkDbltrJIqKQTdiIxagKkkEm8
t5FZk7MrwyMuea+hUDqlWuTcownW78dD5KWoliavpVsvn0NnLo7XPrC8/XJu+LLI0euVJlyTYgAe
ksjrqpHqIjuAZ6mcXSUyvwWe9kuepIZ5PUGT8ktTsR8VJ//1HHH5LK7628/598t/zxGmcT0WdY+W
7/TQ1cJ3LR7YM8OofG7YZYHwjh9ly06oEoodOz+Yepw/E0Fm2UC52Mr1x/6M4DxZGQkWTcIkpHD7
7sl3KNIUd4SYtN3T7zGSzdcxqcWTYxrXydbv68BvoE8Zo+JoZVWyzX1CSKgpzBd7bi5yUzaXfrgs
cZa4S0ivnAswZcsAFuGnCn3ENqvmFWTZYhbVh2kxorcoCL7G4gz17NeZ7JOjch7Yg/9j9PZTCOpQ
vBRO7X6iaBwmh/bRew4BUz2qd2Y0aB+N8VDFavsehoq59yf+Zzmrmro3izQ3cQm9vwQpZYiyn8RN
A8Wy1k96xlvbUp81eB4edWmtPXqD7i3somvuLb1WwA7mKtYGavkRlBpUEPydmqJX1mB657XXlfVO
5pjJd+yHmkBrj6vAXdVX2TUVHSKtu06TGWsxjWW28TRjf3xXAzy5Tps94NCJi9mqEhpChllsC1jP
//vZ/z3PTTX1aPr+0mkMXGypyvivf1KjGu46BFIENrC5a/AVWTbQ1jZF22CtlVKhuGgm/CykxCII
s34rX78etvdKr1SP6ZB298AVP13NbU9GRZ7TUBvtRK3up0zwyCROoNr7UDMoGRQ5n1JUthooTDYy
3QO8sVuEiK22lCog1TTVfCPTbFKtKs9QXxcXynxs/DDwFL6NtkLQKudpjbmeeujCwkrL0yyixgrW
72fZdhRiACp1YpvUKQiI4l+1S00vOMtD4c/BmVDJUg08iDS/+wcC3DvNqMlsRM1pFovRSq5LC5ws
Fc0+yi550Nq+bxddqwYrp2hH8D5ITTFpq59MjfeMMAa8vUov77UOt0ttqp1PheKXXnig9NOTnuuP
8n2lepjYmBdP17c5srQ7tnPdY9EjKaJY4Eel6/MitztRBoZe2tvccvBNrAsfIu2XTLzLnLtK1b++
8NU6WVZ2gWa2/FcS/zYn5z6ZT4V3kql6jPyala8m9tby+xe9c4zXua71NRpH5xiU3IqGqDFIrOvK
OzK0Y59H2XfNBR1aUrkD5jFbWoXV3LlD5EzP7bNVDVBRQp+FsGmrwbYBObqUyEAJD5R9aZWPy34K
N5T5dyd1mgvrnPQVRaQyvQMVgZI3dgQ7Y85qlvSecS8Pg193d7MJ2Y8a/Ws/XNTXXB9d6ugL8zpL
FatOo0BSdutr2tjdFSS7i+qXZN6p+sDH3UiscBeGTUklpU7WRhzksByIhJxcpcZqWYLK3Epfr6bT
Nbxukb9PQmkq+0qv5/EYaaRppFQV/fF95njWSU6JsGy7GxzQIeICHIWQnkshEXS69u66vZ/mGsmG
OcTzaxXt6zbxmk2fJ9N+bvI1LkM9yMaZjUqrnTKKIk41cObTlFJLqnXeM45Zw5ZqRhyiZZ+cYkt5
RVb70W7snKdJBml0xdEPrjGB/RAka89KjINlD3c9BW93lY4VTqwlYGKWGImHS/lOiHfMBzR7hQbK
LvleiX6vAj526/o9/5/9EepFm3DwEk8M3nW/b+ZL4otSO36J3y3xO4yjEi/wARqgQSHF0e5lxCaO
yM+OIYkMm2T9v1pkAZp1VIjoPEuWO9uGR6B0Gb5QopllaXtEWHK8vnLVnyi4CP29ZHZjjnZ/lS1k
en+WMZhOoyYgJBS2y2UU0fNNcgSt0+++BANivNXQOMn4DH8qUPp9HQproOJshy2FlvJ0jOdk5Ro9
Sj4x4pR9cZZnt4PsQ3iseoTRxCRMS4fN15e8Cb0P2Xn9mRBVoFu7eBjIzn/8ONn0xH+hduYyJGB6
vE2buqreR5Q/RFtN0RdTrKmHwdZHfS8MKtZ5oZPpvs9hXxGP/f3vwINAtKevf3+Pu/DfgOPw++g7
QtXuVaneZ6gkoyz3VlchOkEBZ9cHGt7tYo0nJ4Ld985ea2Kn67LKC8RAgARnIu1xjuUKzpvNbhEY
GsZX0HWXuGDaKyQ1+vDd1tNvke4Mm05v+2M7Jv2Ras3KBxWXlZQHlbjGCF6wKvjB8ux2UHwSq7Yz
7W5d/2ma7EMA1KMLm+KrEkkqiXAO59aOQHYpm7dDnk8tz4ZofeuS0iXIDf4lbQpKYeoYFFTjX7rA
tPcgLVA5+PwVYtOzlmZFQZ09+Zaz0lvyd633K0WIZyzCuQ7Xbqaoq6wbMSkCXacao33Xi3z+bBTq
Qc3nZCEHZZ+XmBSvuG64lc1qUt/xsHKFy7PXDVeNqh74a8unzMYy1BzTIbgFMgzXhQCPMijh59zA
GTBwy1M4DBWBMQWNsoGbnR9M/sKyHWsrH8gBROhdNSdvtwf17Xn898FbfzXUG5/E16GnOPNaIWIA
bTvreGV81Y8QUjvLUVVsaQlz/znaiebtWjkKw+hpDsr2u45FBuWT1JzL5Rerb8JmwfQ44qx9H0Tx
z3jCqLbuh/EYjGwdTv0QJxcLN8ElK8W9V2D/qTY+haXR+NEJ+a2rOwa+hxRABI3f7tS4ne+tHHmB
oYbqN3GRP/RHTSMCLeOrg+/M5zFUqDIWUZDfodnQTT9HH1KS7JKHIBZL6WzG1MYoh0viDauoxF+V
DOVXWcpAWsWy8BuRa4NRVzCBaNziYjjNdZp8lcEQB6CC53+bppSjdqmE4NKHS+mMD/KRE4+JMDTz
f8qWPCSEXNddKYjIwqxS9tW4rC4cVc8OX46X5ro0sY/xKVG/hpLli4jD/C2LM/0QyuhQhgHaenYJ
YN9eZxwZyqkwof6Jt8SsJ2/lK467ks9wKuDukEhgPshX/vrAzj3Ki1zirxs5Qz61CzMKd6hwjOtj
XvYNGovCGsDjbUWgt24JG1HTyT7XWjJve3AlF/QZ5LPSHm1LjCwrmXpvm1buX/LB0PXTribNfpSt
6zqgjcc/+uQygOrPejmYbCoeagoLKYBYGGbt4ik02PvJ5onGs7Z/c4sGDj7p/v80Aw+7/o3ClT9m
NI3giFotpC6xrIlixT0Vmro3ooQljXyZ+RzvmhQG9+1llhk6Ja9D0nnrozYm3FqOjx2MWPokPOv2
sxtTN6y0n8OQ1y/6RISdSnPSIV1T35G7ReOH9QNRtAmQnzX+nBqXT5jdUt2EgSvhN9fe8ZaODy1/
sOsU4Zip5t4P+aMHXRdJB5faBMPGoT2J3jMdoCNedu2h5gt5sKug2Tg4iILmy/rnPuzHY4Yn16KK
5/65hr39OAdYoBaR3y79tD01WjvdNVbiUZyvTivb5NMWxGb6UFPjdug0xCl5rFZUWrY7mScCQ/81
oxUzmv9uRtJlFRyD7o+f4c1lu1ZxiluiuUi2rhany9ymxgWxrF/fKfFHNzlUxCUTZbF+GJu762hH
NfXKrJJNpheE8VrTeFMghS7jwI5OupeabybJp2wqupcJafod0bQfclYRlN7WMjou4iXw0qYjDoks
6YpAhbkgTuEN87HHm4kaF/oC2BmbPhK16QI2rhaKt+qCEvCLaN70y5JCnmqWB+AqMZe3gbpD4mwR
NFv5jpetvIEK4TQ19o41eAi6UZFQ7JwHrBtxeqdIWQBBhBl8me5iIzdfDK3r9zAyoNw7Qfk25Chv
iimddmHelW9qjC5Oiwz1IkdDi/LNeXilbtG96037vXMjfGowP1ioFT6hthJ63y1fP5hWhpdqNnxM
Xpr+arT5HZM5631uo46Vp9k+hmxgNghpw7Oba/bezVV1F/XDQAmJka5UqgxifC430kVLmmTpac5d
VfTBPmCNmAfNV3sQOT05UfbZ2E1cr5N9vj3Ak9D1biOlEm2KJkVvLRbSjuuf5mj2T1OlByvKaZUl
oAi7Z7ebKSc5nOnQxEGPLifV/QYJzrm7HWqrTlb2gIWL7HM7dlboF8ITxvDa8TYPivl8zOMW2BzX
p6kdLgrfnRt96cdQSQK1j8+dXa4rojJ3QI+sO3k2DHWyZRfrCsjcV59X6v2hjq2fU2QtdRDSL0Qz
cBGZIxNelTe+dxOIVLO31L0pOO0eFEHAX09f4h2RKZb5Y5lYNmJ9y1chuJctS4vUFV4x3kYmlesR
xXimxL9kShoLx+9kx5yzJg7yTG3Vdz/z2l1I/K/dskMPd2rjfUZO+zWjVatpA6qLvafXDLuELSQL
xoEiC7uYyGYP2jZCk3m+NmHLE7ctinol5+TwHO7tusVZJ8M6O/cdnsAA6sbQzj7yKbMAHszjsU4G
+7UcoWgmTfZBEe20mwdgPqaOoQbpp3FBuU6zmw0unST2HQxpfW0TqeRj5OvGk+lrH5Np6a9jPr84
jW7/1Pr4yBcw+EgSX18liEPO1pg6x9nPdbI3ULZUzzA9PEjtSkFLNnbVagyxZC5a49DltYEIi7Le
E7eJZB10BmlvOcfUa/tE5cyw5VY4UyaggkPSzYhC7+KZdeNX9OIWryDknMD3Qyx98tXnyYIc5sRr
CFv93k75Hm1nR41QSiTY1piFc752Ug6BqThzNgklQosSa5+zNPEY+IqaRv2G7CC6JB2Rc9ldqhSO
ab3Tb2RTXhRqTb20+tFdys1T7lSK6y1G/iYbom3dfk61p5Rb/FNa88YUJjgUIdD9ZlfG04Q75B/9
jXhO/33+zE54lfbetX+CVhTnWz3xKe6Xu9xU7IHz3wf43mLrK49UblDwgtnGhvo0cLt2/9JRsnLw
YY6t5H+ltf5+cObhBUJl9Ue/mB+SExHa6eac12zaDd98sBw3fCrNaS/v7K3pUTrXOYhGyeG/wY/u
2XOyy7DLNHn4ElnBikdFpFkptVmmemojBNWK6UDTSRsSWgNi2avmTw7Lg53mFkL5TK8+/dLx9xXs
g5WTZcPWE4CDOcSnfKotdKGJQ/1U6aYPCf6SrdFR+ie6Uq0iScbaR85XYTXrdXlICRSc/vmMkW3A
bBoBoBrapq/EG1VvlOUQ1foFfijIRS0mLG0ZCEyUbthRTout81hbT6nVjo++y7eKxkzh/CFR9R+5
YwbnqCua5VTjMCibt0NC8v8sm/jbwvRA27iF7DRQKODyTlhszTcVmaQ9OZk3Z4xSvihVvLWFbC5X
wvxe9Rw2MkIDXCj6Z2d3Klx8JB9SJHo71GmLYqN2vt+65BkGOeMZ9sZ4to0UiqFpXmdAAnkKTRs/
tzLbt1ozfYxUxa3QybnnpuvZZmrQ9KNczV59U33HRM7+ScaKxEZ40pXmTTOU5rEa65bUYvCrCOL0
KLsKLN3u2jHfzGKC7LItX93EiZKt8rAzQNYNzToYywRXCStYSj1sOau4zsWTvcejqjlFQA7chZH/
VICFa7XmPLD1cPZV5HSbeWzwZUzLo1SuIyfrFrZIDoBw4w4bhJckbygSDYyXWtWB5tEyyNhfW+Cd
fhghqJ7RnwBuScFPw252MarxMQx1/XGKkPm6uS50xajVoGHuawBaCItpRmMXrbTUjQ7yCyAusiYL
WoXpwhseQoR7s2cXRzZUp6tDMFEvftMwPIHlye46GeEbtA2oSMG1492T75Du+NPS8JRxe3tbrXJE
ouzO97IL2E9wCBJwh1MTV4RuUe3kOI+gnLaq9TA55YfSzB+eYrQPYa3pdw5PgoXsh50IH9wP20Mb
2/l705+doaw+HPe51/G4DtNkek8NfnWFIpEz5b7+C3isa7+VVOaeHAOMhthZjYVaX/IRfeyrvK0E
wCmk+kGJCodtGviLDl6AOEi1RKxp3mae4nD5j4G8hLDU12q9kwO65wc73/LNgw5fbQyqF5m/sdJl
ONGQ+2JG4F1WLyAp54umIXcRkW/bfNACVz0FfPWK7WDgUtJolXbfVFUqaLrZXzVWD1lg/lKV4cXm
k/c+wlsBO6mn9x6spl1rmMYej4D4MqTYvmDSodyNOUwqCzLGmcRqcyqH6oXtIVBWxQz91Yxh8LrH
Fu9RHjSiCnYS2+cs74Bkun64cyNLT84oObStmbkPlGuod/ITGaf2Ax8/lVgrn0ExJltI3rzHWZvX
wZBtaos7/+QoWA6PrC21JLcPOXSojW6G+QtFSz8HP7N/iqmD2WTLIkzs6hODn2TfEwq7FFr8alVl
cG3h+krGQPSP4mDV4atPvnAv+xNkxNrCTn7WhvlWe5NDKIaDwTOUKkpxOiBanAKV95kHqBx0076b
ETip1UrHM3VVwKrZXOVI1zI8J6lfcVOvVpHHEkj+IZ12+rN5G5UJPQM7vmU/Bic9T3i5f/sEQek2
Voh3oQb9fSDXy0vvBfXx1t/kbn0UP8Ob6mJTzZja9Z1lnEdxyOpSgWwak7BIqSH5o+86p3GyXTAp
H3JAHhJ5hTwFC5Ev89gp113df/3AaIs5Oaqg0LDmT6ezzJ0vCEdh30CYFF/HKHQwh/JU9ZQ2bvii
htNW9hO+J2mFh9dGNiF1HeI8qZ/xIEjP8vLaCV6vAAGvDM7qoIfOxxR6Tx4SpRLv5WPil8WRLXoA
ushVEfr2HVIEVuoR6lXGW8IH5UKe/tG+XvDHmOeq+sIwymIHUtO9c5T2Xn4uk7Bz75C83WuYMJ7G
eMiA9wGzy7KyPDdjzk6orpduZVnPOGs2D6UzQwinJmOqAvVgE1JbGq5avvkQgdctFg9beVH3S+8Q
F8xHqWGOdc+6rxKKIf2eFG83Wfe/xwK/sK8tfgI7Ei28DCWlo22tJAfw6QaBB+2ACtyCczsGj3GW
XVLRDat83hs+UmWvm5t7t4LsYM542r0rME8biIIXf7bG+9jOem7h4YdiJtO97Lr2J922YUt4Dkmo
Xft5qfGKuz3xIAAg52uOJhzyg9b7O4y9lHdrTtJ1nMfFyQOIiodIVq5Mks3fLRNAbpghJWipm/MM
flN2I+6Ox6G2NSwF14jMhaxm6tFP11V2rK78/XUZ1DqGt2Yx5x/aPHxqJ+h/a72HvmSYbbn7Y6sa
EZsdzePcsjE6lKNOJaiVWycjBkatqfFF3qLI0cUntZje5C1KdhWqRhEUsdbrnUyz4+o8dM2pjvUd
ATbjo52jjsBVE1zcwquPXI3BDgWPr5gffsiNwO+pFepZKOrR19TG94PNaCThK6z521Svr5zTbCR/
yRURBtXBdVnkmMqFKnxnd1spyeXSZGuUp0wJ1fW/K1ZK5bkK/ORO1rDIqpXaMeq1M3kFKl3qWspc
uyhK6+5qX0cy5wQVqGYMmdZh47gaW1+lP4A++jYN/FXDsOufJl+Pn1zkg5ndIzII+yfxbF2mc+Ru
ZdNLVJwFp+C7bMlrmqJ5neIpPsuLvMxvgc1l8Yp0pop9zKyuiUsH53amxoWoBe6dIuUqD3JAnhG2
C092llHRNXkTntGx/rNfB2KdZcYV0L/ecB9KkxpW10NENatY0qUpyyJzyNN1UqNSx1XomQqh4Mff
TjDzCGUPO43riVtWzpuVZtuyw5udu431kLgt8kC81teD34afNXW8XYuDgkXe32JJcdAt4KqdOf4l
x+WFNnysZdno6R2g3r3D2vDRCYbuSRPoVPn9n3kWltjCLBSBG+lmIfnqgBXI0SIFb4oFDTeAMYpe
CtVctzl6JIrw4DqE27rHI9cYWu9DD6/dKhjWrZqkX93MnhUfozZfG8CgvTTizsFeoXumgWXhVyMy
IWnS6GNdjsh69H81Ar8GTYlX0cO1ztzqCoR0NgU52KR+c1OACwk7nIujcytDAIhIF9bms9u0vwAk
T98tzScCM741mCntZrKH5wIkQrGd6Ot4HCUEz58ntElUTIbFWarUZBNuc3GWKrW5Bi4mR9mb6psu
TrKVaWHfNOhqd3TwlH3KYuW+4v9UnqO6uza1xBm/yWmF96nOaGDmEsasrLWyqg8yvNpzFPVYLepd
vAtrFXij344729TGh4F6ILmjkIfUS6yVXlnlphb1tYCjJ6K8XzNqkwrcXMzI7amE1Mg+JHSqZ3jP
+YNhwiZpjKg5s96Kn20X1LCAheCwYm6aLm23zYyWJLStjcuq50Vz+u4UZzX4ut5uYA2JgHKhaxc0
bOFTYrIH8H3wXFcj3qlRVkGNKYwcjcTo/7B2XsuN81i7viJWMYdTZVmSs932d8LqyJwzr34/gNyW
29Mz80/VPmERwAKpdksksNYbAoVR6eGbGm7wMDfBeq7s5Haym3yf+OS8n6nUJ7swRSzGUHErOENS
C8T+qFnQdiRtSbaRT/3dnntz1c2oNMMFdwFAwsUNSgWt0wxlJ9mUEEgLuyN8Bh5kT+aVCFqK+FjE
Wxq2EJd4GeK2f403sjxZRCF2oLWwcO0dQ18peTOTsPCmfnPGUBfJEJEWFTVeLVKOc5pPR9wC5f42
V710V1LZWkZiu2u0Tg4vwznKHbDc8zr5jCtJld7KeAuzQBYspr2zkbY9UFB+RYRJYIjV6jGuOmPr
FSBokWhs8GCcknqdq9q8tBvWcuePoGf2DA2DVYrMMKLjBGMOAQCeeKuALfwdpkD1nYsIyXWfOgLa
xudW/OjclIMyTEYombWqYUpva6OGuy8WlmONIYWXmcY6ijxyM+/rS3nGryg/+J4Jl51153nJeZ42
NXs9mW0qfE2E/Bh/zXYKoA3PzbgxUUSnnE3fh0MxoAKWe8055DIwjShcLfj+G0czNb/5GbVuWRMp
rKA9wyC6SEO8XwzImr+TQxiFw0mn40fDOVpWS+SwJ4qncsDTMNn6WbhphdMxljc3KICY28GC+iD/
w1rI59dxEd3Cd3FQt3TKDUqC1vm/TgHZuczCqdwPyRjcTiEmIsM0/QhVBZl1sYaPUPQ3VnqeIdb8
JYrBSn0DkzjBtGCTH/IFWcUqReRPeYAzi1QON9QUz8OX5ICMrrJZXbrIjJ23B1Oo1Iee16a87Ycd
A64srAgixG/kR3HNBdYp8cmvEAV280rZmDbCcuiqii22M34H98RmF3NPzYKjHFT2M4ozwXpMm3g/
IEK4joWcjoRkpakbnMDcroaqRIFBNhWlXsmIFLC/62ZCOzYyr+VhqPpfOemL3aVLBRt1HUxhvIda
+SL780yDQ2DXwtA3OLlVFp7kGeJe89rMEI669MkBU7eiZVmW0ybNg+ygR/3L5TvdZMjWIQT3Eokf
QoROOSRVSTCEMMOvV+ndA8qWCfX0giKQj/buyG7+p424eDH6PyMLSp46uMnTgPj3Wi+M5qhqQEUb
05uxWQeXrRkTghauHZ8xYx6yUac5rp8loEzCyHzc07IcNQ+IsuMi7Up7kz8ggB+C9S26m2yIvplm
JJbqYbpHKaNfyWYLUmeVB6W7k03HV3447hTdyFb+MHsWXoQyLTL3CEO1NsI8maFjfiZ0k+aiMNCX
uzWMIamXldBOyrQ+upI6S5QR82UX6htVQMckW0EyGuTZ+VBZuGgr0aPsv4Qpul+vjbyqIXgVzTWu
9etzIeNTMw3q3WB62bLPmuCBB0q8pGQw/YN03mlqwgbS6xAuHGBTP2dj/JXy0/iCU3oB0VWJKPC0
zhZx0/bKSDwT/zSc0vRSyTb2UP9Mu9xL93ZG6jSx6q+9Po3D1xlgPApRsCMFuoJl5Nvh0iyiiUSx
bOf+hKsIO4y/xck+vVujoBCc5HPKFg8rKOc6D8DSXcgH0+UBJkdlM/ACfY0ZxFvIZaCxUA/RzJug
moq1D1V2hRJtfuY8y7M4ulEip7y5dPMY+hiqzMT/Du2stPoQ2qbRLRjQa0xRp7ukV9TN4Fr5UZmH
6SpUW5/3NpYIXVvoK0q8/VPfD91iZkX2reURfyYX+Za2MOy8ROF2/O7iL/elHipz2dUubgEkBfF0
qOxlCL7gm4IwRzqQhKwBH278qPf3eqGb92yK2VOLCPhM31HJHx4Sr+z2nj8jAK13xktnUhsRARMG
SpA8xvIaHTz95Ng8y4CTK0eXh+ZJEUCjy6FrX7tmyo6XHnn2IRRW1wrfsXF56SNLtXKoCd5GdVNu
Og+wimXn80OPt+Oth0YncOb5YVCd6aFsrJ6dpzZeyaZdKuFeZ20DKjBsq6XRP2v6UN/LQVPsRcaU
bLdssmrjATdb386hfotOpwL/SA7WDmuyNgsOAHoxryThdY2EF8LOUdyiD4x/NdxUkt6iNWsRBxES
z0O3m5Pkh+w/H+QsDHOK5TwnJqsqNb8qwEwt7IItoKt73U3HL3IFw6b/gpg1KKTA+pUmS0tR81+o
kCMe48/PnmfqJIJq8xqYHr7usdqvz+mvmXRk7q8S4WTlDZWLMDto29jzphcK8ojG48x5iLtoenHj
dSaiJgfL9XOU6DbJlPwZpUSV8vFa71Fzj5S3vNbvO9ZRuPIzeI7KtHIzpHPnMTbvuyKOt+glQzkQ
zRmw0H0PUx1H2PkU9T0tZ8JYTbPLBZ41sMUVPMzxwNX1fSCGw2Dor7W+vZLzzzOKBhOfbho2KUqW
zJhWQ48HzplHPRagXsoe05xkHMnhx+R7hPR7gaW7XAID3UefBiVuOZyK4dAP34bJ+MCiFLPdCaOb
WK/ueqxcNYTuWmiVAyXJT7UA8L4H226t/adX+6UWgM3Iocx1ay/XCzKsipXhakRR529li0Qzbufe
Vnc1bmDDQoYAe8FFQW7Y34flgB4XBTYfoiIiRxGqPE+eSAj/noHvKkrs7MzRqk0Oc4BO9/lUtkvR
Kc+6V1wnlSt5bipheu61lZz4S5Qc/hQjm4HSQ25Lk9cs8+rzP23o859GjCo49cG39MPf/skiS6Gm
fX6eJP8hl3yFnDBkOTrQzoQSZBkIdybVBZUQFPsu0sMDgKi3A/YcjCL7EISbS2/tVhq+tSL0HCCH
hGJM5mD4aZTWthFAqGU358+qWdigtFvnbkoiDj5q4ywWz42I723sWlfncH8M8j0y1Wjai/hYHNTG
IHXVRvpKzpADQaDkS0fcpq+UfueXijDOAbcgHA/05uDkLRYxbu8jDe0aLRgf0ZvZSYBTi+KtP49Y
Mh6SBTWgYeUnTXnTJkYFJiTOvteU/vO41P8ZgFyt5zhzoSNQOvWAFu8LQ19UqhffYWlqADLCXmrz
tr5Xhq/IFyRf/KQv972wMJESNyo+804wZouKMscmHxwfTE2dOTt9Sq/msqcWqrnWeooS3OdGbM3K
Gnu7wrb5wjpy4dd2fBMHF9kHXujGQpiIiEQCC9cEk0ho2eQOYl9ndVatZe5AjtC4jPwO+z0HDiAp
kCQ3KF/1ghvajguJ3ZV06mqCLzpECJH7poBnjO8xclgysW09/5d5SJBgHW40Dz4pvUc7cF70qc6+
e1OB3nvVPGY99QswVN62aIpgYRUg9qh7RVdg9LCDayf3y5RbvHcAaOXoYyxc2xru/ntEZ2VPTR23
WFx2zc1Zw2eEv9T3oEJcLQTELKV/RB+iusrxU5wq+nKM2reh2rC5B72/ybUyOIbKWBxZVDvrPqmV
R8OAR4L9uf/TwslbM34ao4tKp1apj6mYM4VzcESLpzj6g+kAlfb9R9gSb3O646c58j7egOdk7EbP
Gg/4ExhVbY1+BwafogjQjR5FAHRzDXKdtOch/xmOCXsz0fIRGJkWch6b+fw4FZjHvMfK/nOI6Q/X
qIDuPbffaVpn/0h067VACAjNTS3cNJVaHTpjCPEGAKVBrdZ8FaFVPs8LP81+UZnzGpyXnb7douw6
rXlbYzehoaTDU7F+iGvra6654bcSd/nFMGrlHVa7wyFAnXEl03GRdktpwPonbozXKO5NcEvatFN9
hGUi8VLE9awkjYGTAhJN8WPukT9U4mYfqI4JJZXyG28spOAbzalWdlixFLUn87ntwEKD/EaZsAjQ
VUynDHFFcIfJKtHJms+Rgv4vA21nJUfh2Lac3dI6hJr50Bh+dD9A97shjY97Cyr+r0OIYU/lT91e
Nu3y1dfJkwVVjiZ6itQkT5TwNRxIarqW0Zyi2DUe8cnZyn406ngOJh6baHExcRMXFNQC0XR7Vxe9
f5AH2019RKHNt2Y1xTB8Oh1zrfeQGtRGtHLHcTHwyddT6XcPDY+Oq3bESU429VnvWcjhFRMkyjWY
lf5BK8oMCzrMdOQgdkEk5Sx7KQflpKTXAyzFlGLvmx07GLMa+SrNGOQ5vXOvVEOyh14RbsMqaZ7t
mi1IlTdPvasPV41wrxP6haU4uLYfXfHASHlVuPadHMhVBYy4h56F5utNvAyFSCGiL+H23M5c7UdS
dM6VL+UMxTzEm5dmG6s38ioonunXQ1xsBqUrNj002SvcpH60UZJ9x3HgOfSL/MnsK23b2jw54nj2
H2qj+FtANWbdLu/JTGpOsklNbGGh+f2MfB/8pAcW0ux9mPyp8S0awL53QaQ/DQ02rEHGFyLmvbUt
21xH+mOMj8irwxUxhuZuhmwOWE3Xv6CT8gOxguG6FBUf+TwO+25txF531hO1pgH1hKG7i8cnNPUj
rH70AmR16n7pbXsv/1EwUdgJp8gh9znOIqzO8qMqUAgu7KRCDY1b2cory9u7kY04vhgEzNHeI9Aw
LscyVLeXPswCP8+yDL1ZyAkyzBpt/IBYv/zbWX1OSQdCcCPgpBSQLzPObXGPeuoOPC38I+DI8GEo
vHljeTBm1CFlwYjnFT8mh68e+wEQIbG6CcmlsIAVkJCRUTJ5wV2jrQcSkl+snn1HqA44JXXeMXQR
teqFktScqhTFjDTB0ZIHhEGYkYbjhzDZL8O6DMkHqrfTSwVAVoYFWvJ2tfH9ao64mmyKsBK8+WIG
XnzyTfbwqaxA8sL4YlMw2owOIlrg8dgKKKGw4XWDGw37gidfT5ey30r65jAhKLRMQlb5bTtpK30q
i70cHfnHVKhV3tvTaN7Z/ggshovpMXVXSF/BWjbLmXq44tb+QTaD/heetRX4FT6QH1grRNDsRR2j
xjwHWfyCmhrSDmb9PCGsdo0od4tUYBW91CPitXlfTFvkJKIX3U1eNcXsb53cpV5UJnvZ3WrVtM9G
nFzkpCoY4RKW/niQo39eW40Lluzink1mfbw2MvuvndP2t0lbDH+7ti4+QT8LnuL7tbv8RR3IsRnG
cXaMEIUWDqravp0ZJc8Rx1CkiFl4nY05no0yENkMf5UaCcJ+IhqBVUbk7NFNm33UdXcwb6NrU2s7
bSWnwAlaKENoHgezsnYIuT5HqH4i86mklA+RS+rV2sJbqC3znVKU7P79VlvJGMuz3JN+7DBizw6G
5r7imYXcg5guD8n7mTnb6YrMS56Z4yYX0kuhy9qld8I7xxy0OzNVHtg9o4sUNsgklLgkSUgntbVP
UXKyjFJRt0cH1TGXKc+sK7eqf+SDFX8VJ+XvE5NUgeyRJ3PY/ZAn2u8TEfw/xfy3W8gLgi498Tdl
iaighaUM5bRjATC+FPm4S/M2euwyUYHSonIh+2WYbyA0YLN4euHlsgv9NH4Ep/YvYZ64mgxT++5D
WNUrbJpCZKUvV3u/6TShVj/+eTXXU9u1vKlFmWtVKtgXhxFGZMkEv0EWsmTTMlvlKMtcKY+X86iU
W7iMSiGHSbH/v86VH0PeSF6ZurhyvNz38iEv95Wjw/vHmKK238IrdJaJ5YKZ8LyTFQ/mjarY5o08
ixu8UPzEHDFqEQN9FzmLytPVRT6341YG6rKzqatVatfN6TL5/3pRcbegSM2by4XbPMHIVt7z/cLn
vv/lonJ+CrDu/Gk/XFQDSaw64cdPGxooDgSGcv4TnGM///Pf/y7yoq6tjlv5wS//5v904Q/3z307
WxvdSgrg92HypStjFdtC5PcUFw9dsp3hVjYhwwH4yGqcKwchx1e2/l0ZUR8RSnwyotDDD9Ox+/yX
6W6Vf5ze2MVSXux9Og4k86KMG/UUdCQxbQFyToyv2TxF36mSso1FkRrNSBc6IQaO29Lvk4eAsvNf
QhO7eQsdbfg4MnTSqp/JMCxNJ0qfjMI01+kM9QMvVvcA8A/4KW51j7PIvdX1NLAjWbQ87H8W6EHR
k2XbluXRQhNljVkcjLL3l/pgYi4m6iBW3cOdQw3QxOn1QYbJfiewsNlRdEqmPXYtHaqsB3l2ORh4
IFBzdN9CLgOfgmXTd41ymTlgAakCD6fEr2E8BN43FIYbhFF+N2Pg3AX4VQe/v16Z1wUVBTREUhBD
UT4JO8jhisWj9eCjJAZUDgduU4i5ISCZ3pOUh4z8C43E+BEKcPtYK89y2y0bpfIsN+QFKrV/jiTT
h7DPcyQagO/fv86RC03TNJpHtfkiL23ngbvxFAfd++n5f5n418+EP5i+DEecPFW1K5by7YRhgbJE
1t+8ku8wxDxZkPVfgKFlR8+d+HYKtkJYmh+jNO0Ep7b/wvblLUqd629pO+eg4NQIActR23uqbz3E
g/9CQSn81qlAtmZjcFE6hcw+zYj3SfHbuPg5qm7xzygmwsfU9g3iBw9u6L7IcZAsHyfGQYUejrhi
n/+SEwdQsJvIeG5mq79qEh8zc7SVwM1oEKssXpmj/yy/wUrk/WjLIHmmRFCtdXdITuyWsOj8y5xq
fJbWFO9zejGnDfPkNFZFdnBaY97oxa4xFX3DoqPCTcjFVyjrTSGQgJx7zW8spKr2mqpIuUBBCRZe
vSjLwhffp5cSPYEXbObNZa922Z0xx8l2TvBBNjIEPr6B5UV5XJ299WwKX8hxTG4aZ9Qogg/x99Lc
SySXEqXxMorH6ZZlv7fv0JXdZNg7Pdml9yIjNEu/KQyQmmX3Vckn4zYRTLe5xJANKwCKt7RkfxEW
GBPMvFZLtWWZruAzuTFTzV/KYXmwVYPqfabc1TIkjr+MNsbegCLik9EU9r7qA3VHqWO6tjwzXbtO
3Dw2E7Y4Iai9rwgPnYpa7M8S9vGmqf4qi+nZ6ZP4dZq0epmC7L8PDP4328zFrKTr6438bctDbpcj
QrP81J3imxXl7bFEgW2vsoBYBCQl2odpQvXfu1F6UnnfkCctUKkXPF6paxvH3TbS3PngSKYvanjl
xuliBR/M2bymrKyh1BoFh7gGHDl17VMdAJFMHH3cxSiaPRiu9hOBjOI2SJJpWej9Emor5b0/zwpz
QgEoSDo8Y8XZn6MsF+ljE/k2+mdcoTY8nlz8UsWsz7Ehs2I5/89rfr7jv4sLymPmBGr1DYB1CtHF
VO95myOy1wwj6sY0bSvrbsYCn/sUO9ClX839OmJNvR6ahDZeaduGTeCNDB6qAM0ulcRiXSXaPUJd
2dZAaHVdUmNBGPEryT1vXSRGvw+zsHzSZ+sEw6b5arkJAvPIVp1s+Ii3+D11CzmQZjxsp9Hu7nJ8
UY+ljfW5vJLilHtQ4A165KW1ayuz3zSpY/xjmqu2AsSHZky1HW3eOZD4nsjAIqGQVj8kJD4PNWdb
ZNa8lowRuwlCsb9LjxI/LyY1IKaKkKoeslEzq7HzWVDW8KNj+kbZF4Bl/TCaOA11G1cDZ6ePa7V2
GyA/4NZxJNjPs2/jGUARGzYyijONXz3gTYYxTvUztxP7uxYop6pqeMJXJj+x3gClMAFxjVOPpUSg
4ikVH0ajBAXi294SP8j62poDMPsksNadbVSvpRlu8yx2vs+6AmXCKed7Z0a1mH2Uto21usIbKv9p
zbF/64QZMscxrA5dt741QU3e2avdRz/Q0/VQNeW1rgbpXneVYD/YY8fO1I7WVq5HT1ZpYCPLn+S7
MvvYdQ5UtMWVmjSf38TfIww4UFVrkqVu9DaJqjG8LsIJHUxztL9abH1dHpnPVMm7nTWP2CEGjfMS
Uo4yd152ktDbYSyNR88+SbVg2QDGJkdmBNXEyIew7CQBuuPbyB9zdMiYMMR4IiYj2iil1a0pteiv
pNVXkp0x1FW4rLDwvP3vEXNU5AeQ9XXYIhy1wB8Ws5Acw+gAq8yBvwmCGBuXS79McCE2yQCvScvN
FihjNp4j0mo4qFVYfqkws9+QYutYsY3avWIo6VtEYd+1eek+YT/ebZOWrKlWm/6DG+Tfzzfp5tc2
nIdHjWLurgGkuEUY3Vlagj0IyO82M5zwPnDS5q41hkdqt+WLqiElRnKCt6loavD1FkOeeNeZG1qP
NQle2V/olbMfFK2FQWKVL6gWUEJijXaUo95LgZ7fS6cBBqlUXOJD1yteOkvK1bXjXs6BTrbRB6V6
ZJtY3igumsLYWmdPhTaakCYLZLPveIuuCzws8T/lbNYHzsLc/tAXJw127CVScZdCHb7X5SorJh4V
76UxWfiSTXsswmPXPWpQk46VPpPEy7PHbiwhrIguwMwtdRdxegm5NOWZq+Bk3cFrW30aSNViQFsd
k22MbuGF5FU5HhCxHg9NEowHy4VteO6M6mxZabq7lwOXEDnjHCdHHDnlMn4JBznqIukQDKsP15an
Xpp4CxQXp1VUadaBh4p1kGeXw6UvCeMnErfUEa0aR8O/hVz6msb/HdNawXneNI4/WvibLzWWXBW+
hv8UaabelOZdrIzga0rD3OdIYZ5hWnOXYUCfZPiDAfG6lHLlmewTETaoq6Os58p+eXjzDvg9ehn4
XDb2bt9Ym5ZvpHtyQsZZ6R6XSyx5WlddXfo6+EOQ3pWv+rsgvhxstI03KslZWV/2wBdKeCA37X7u
hYAwmdtN46JiDU2qT7eUtKrFuR1NYXGtOTU8lfcR2QcbPdBwKdSLazknNrGfPHeGsHzXcYfGOu4y
N37ThS+uM8RrtUXqYuy6ATe2BPIwGKYvlm/dStQ6fN8bBJTeQttkwJkjJKHtwBH9S2itKfaSvS68
WT9tAJ4PzY0VWtbSiXGLvwg9n/WdSXmRK2DgEvxpQF4gLeJ52fRTgog+aEWJ8xmAhi3nAdwt3ECQ
ibLzAle09GZc2kEFkPIvAEfZd7nC5aoSLjQ403hgj7gyy7Tb5iPAU82183t4Pvl9Au0W/zbF5l2W
Ffdu0uf39fytsQPvVjaqwbOuqgxLC8fSkdfXKa4DnQ/d9VB2SrKkkv9gZ8ZwlJeLAHdeQ4fbyJa8
wOWuKXD3ddVDOr8o+Etp/0vTKwTGzzPj5UXaX442qFBmmd9dhV7twbaVjPW6t77jvZHu28CwF16e
ahup7dth73Itz6ygMbfIKpUL2byIAZ/jupOlDsk5VPbIgwm2dUF5Sr7sRkCqy2TSMNIWxmay6dVt
s5cvSXOY30YvzUgEN7lq7R1dLP38GguUcPwJ7ulbarTJS5Q52nKaM/PO01qBWyUd4Ndue6X7eAGH
WA2iSWWb+KJ15RMuh8Ninsbi21RjsKnBJF6UNWWDNMLPR0LZe2ABTtM/pnPZrfUuQ0qkCXpA6xQf
oOlToxKjGjy4206p+ekyeJ5AUrzzm+k8XauCgQIlTM4sDLNbXYFLU+UVSs72CI2vwNmyzv0duJx5
KZvA47STbmmvstXpZffQumQyiAwSTXssjB49Y1W/OUcnwGdzv5+uIjGod2G1rpvRXEdUBKSEgoVL
wrJ02vpKNrGEuDNUL7jDKCh7ip2Z9xi6C1Ufz6euoHIyDjOmpnFlbb057Nc974+jMdS/8hAIlTwY
hdvux4xtY4/KwKU/fY+QfXIU4VJsNVXfX9dzxXPpfYYc+NS8TANER3IeRv/qU5wMudzIsUHeLLJR
e/WhAmwvn+Vy88tF5aXOzQZ0Sd4g0y0+8n++hSX+tR1MNiRNO/zsQIM0Sm0/ZlNuLztj0nZ9o1gk
VtR6o2N/s1Zhrz4GkaLvc54FS9mEq++eFN1+kS3cGe37pFcXcmYrpqsBKPrAre5kgOL7IJZMezpG
s4V+YMlfo1Km+gRkfY1hH0aLUxbeduKQALhazWaorWRTDsgQfe43pgtW7zIh1KBeU2qF3CYucj6M
yKDVbd5ighLnO9knr1T8vqHuhOv+7GIwJu0RkaloeS6Xei5mbFSVxvW5XXq8hVhXe7tL/bRRtSOI
cATNRDWVzEJ2h4zAOT5X0JurYv1BFmdlQNCgn0eaHplSS1euoRgt2RvXRwlsRTe5a6ktYzzcVu5Z
vFuO6m2PdqI8PcfI0/dACY2t5eTzgADTBgn+Gs4cmKt+NONyA+oA5YY2uDKMANPcpgymQ2fOUbmR
p0B3p0OoaJDoER8joYYg6Qaq57ZwXehdk8IzAcUVy8ZivkDIpIoXBbTaCKESIOx9iz7mpW9EuPEy
ejn7v8T1f5krrjcEIDCkRXKQ6Kitsm0LykJ7/XRWNIn+Oqpmtpgr/V9GR9E3i9H/HCdHSVi8xX26
x+W+n+MiNNgKhPhFrlLqgIxWu8LWIKLOTr4S7/VkBasb7UrRbPIG9k/nYG4fdlm9FMFOrod3UlXk
EiwvB0X5LViO6u0/LLi621Iz9zq+3s9xPYzXMDe+l+7UPEd43x1Ue0KTSAxGuODtVc1NIXsymtqJ
Q0lec9ZyNPcsbPsyGzEAEdyNs8AEhOUVS8r6OY8VEJ7qGPDYFqNxe2+iyXsrW0OTQ/G2xofQc9on
8Dqyt8hb+85HNaebXA8eLVI2ilFHGyWPuiMF2uyAsRkOSRQq79WoYE9jtMY/6OwcHGMwfxldv87R
pv0GiR5rJ/JOD6bVResmuBdieViYB/kx19AgES1dQUQFfAH8Y9mOJ72lojvF63NTKKjIs2FUnKsm
Mrbn7FKgDNOqnQYE4wYN5h7a0XjqdddmNCPTOaPrGC3d0HjwHOEl7mtVuCF9wDJUrrV8Zf6VqZp3
xVqnXbDPTA7SgcRSi2JTD3O9ls2gVXqsQodfM04bUJqsg5b55YP0LpmnGxuC9lfbY+kQVaX9FGfG
uGo8w7oJy9aE76lZV0rRBUcrBKvf6mYBLatyl23hjF+q1P85IJ/7owmKpesJawbNGbZ+2dqPw8CS
2nUneDdTsZd5FC/VbxGwHe9QLi0f5lzfhR3yBLPrDtAcgM3KXIyclONMnNTAbutlWKU4t5cNDO9W
d07dFLinS7Nwq4Wf2O1xrhRzBtdIXBUHwTqxjGFZh/mwTgrVXWBYVh/9QP1hRAHOfeOM6b3Pfvho
y9PJ1kuMk9NqnTp8jnp0TgB8uJs4K+qgn8UfmHeNFzTQqem01ZQXTthAK/f44iKe4Cx91/7Hbqvx
Kmxm/66gcnI9NCZoq0q5k11h7zm7GerEwgwU/04OOGnnrfSgYb8t+uShrOxqkfjA4EbqOrEwTFxl
VVzfBEhvLzOVb3k9kcgMyp8NHrWLzu7tJy3Baruq2uTaQCtyHzcWG7iQ/OwqdOfqxS2dJ8t18199
Dfh9r8RQNlEZnNGvUEfyqWiJlRZ2eZoVh3eNH2NJRTYB6SmAxaDFLqFOGij8TGNllyV9iBfp71Cu
aihu+hiZ87RICn/YRAV+TP1YZyoUu2iJEsmDjUUbBiZqvdYrbTq11FiQOuusLaBZg7duYi19n1Qv
pNc7eFTmLwXhYT9S2h+poKQkeVltm0rrVviTVezjW3vn1G4NCRbLe5m+yTT7XnX4114iAmRWPkRY
pnvf8p/1lA86Szd8QbYfeEJUBeB7sEtE9xHfBtLCX3LNMZAgqpRVG6Z4Qo2Z9dj1Eb8rofGITKpx
4utxzIT+o+xqDEVbIaG+DDUvWEOJHO+Nop7uQ0Uh7eBYJ9kFurI7uEb7gy9ikaFphbqT7XrNVsbK
EFTYtZbXumwE8VTtDB2Nf9mUBwXcKgqNGMvLSV5fxzcOtgyXiLyGs2pWcXj+HHrnfokFQAJYaQ8a
2E6vLU2prhvYicveiqJvga/sVbQhnqFB2Nuit/Qtr77gS+oCaRUBcubgAw5u1XHh8Yv/j6qp6BZZ
y9n2q5WMk4cP4qukVY2jXm791lY24DZxJs6jD06jJV42CAUW3ZWUqW4Q6NpBgFSXklHU4KdzH8O3
yAIKQD0wPpSckFFB2gWAPs7kW100S9xJ1z7PEx5pyKpcRqV2gBxFxYZ07XuwbCZZU2xJhmLJ6xYn
V531H+IkB20rT4IgCx7yxCb3tojYcNjWquhm99kwbWrrKGOeZjeqj6B04nUfNfFrAx5iUGDXjzHu
6Y5G7bPVfWMLCsXelXWe3Ns9ZncyhF0pHu2z85jrrG0MQ3dXEbWHL4bnGKspsKadbE4tZJ4OIuZJ
Nj2zXfPcVR8KXa8ePLPhf0lTnme8H08xvu8L2fTNvtnJS9YGf943HdvIcIejDWEBLKDa3dlp1h6y
wcW5sUNVXtHBwurKPxYyI+t4UCIymVX+YBretxJBhpcUvwa0rbuXGFd7Sk1qezuIQ2fVSDC65eHS
b+Z1zto51qFWECsP/Ri5N0mxufTIszGNkUus4HheBlJKIlf6XL7knT6t+GO3Sz3QnDlfpLWG/Ukd
AOfHox0rj9CMtgVS3sO0AZdqLaQSMEIp0yFwiifZmrS4ufuzqxY2Msown6Nk68+Jekyaffk+SRFO
hFM5qtdZ/OZojazefT7p/l6KzF40Z11v9ldVhkSQHGiKEme/1AZOlzrh5+Ays/XrbP4ahyTcDfVw
FgSQLzMAcnW2YkmaIFWzSdzhF55q9kF3PetQi7OmBrG6+HAqh6JhsA8+1cFdYTYn2RUoQEatgdVM
mKjY+0ZdtkcdAOGYmGZg86pRn8nq2w+yY267AE1KbOmGMWPhgXfbGK7MuiwWJjarh4TNO6oQf5xh
bf3WB8DmX0YvMwI/RbJRnUDn/iVuKG/72owoPRLwn0PlDS9xnz6OvGFgWC8IG4xXhd8oJ3moPOSL
NKWdsF8FVnIZODfDkRVjUgCwfJ/xKY7XKR6X+unSjdG4s6xxOuMJUdWxArygrCjUTtVBnsXBXOJ5
KNrn08s4Zgjt0ogt4zxHDrgpCeKFPJWHSY/cXVRou3aevZuyN+trmAyLEI5mtk5xPdxM0YA3s7DD
kyHyLBwR+0SC1dhdBpqkO8/txZUu/fIipVPny08DWV+DjRIXkQPy6lWfkrVA0dqZ1dfKwSoxzppy
l9RhuZZGinOiFMsmjtSDFKbzrGwVKqn9aJgw6P8ySUb5DvAXfr3/dlJg1eZdabs/qaNgU+B6qJdQ
zRmxIP8nhl2x8mynOunqaBxrdG345YXaqzF6G3Xu4h9hzYOjj/AB0BAH3yWqg6A4fI770khAkmpO
g05INu+7AcuWQTwi6yYzb3J03BejPgsZo/7UBXb6rOqlDwzc07dW20/PlmcfZEAbZOEy/X+UndeS
28qSrp8IEfDmlt61V7fMDUJL0oL3Hk8/H5K9xd4aRZw5NwhUVRbIlkCgKvM3WdQ9VOFkX1S9yFhk
J9U/yBWtcj70G2V2ZTtBcTlqwxi88Lj8JTOthUpoVbP63PYFzq1ja6FfnfTfTGR7JIJkV43WJYMw
vdEJKsJP8WhdHTByLRoPmo71S7WA6GYdty3dhYNlD2r4qUvMg/RL2GTgY2UtUD3V1UDddbjP+LYT
yNX+CBNJY2252n+H6Wn2hcUpptDsXh6SCWE5tRr7DU5i0C8kqXzrlKSy5KJvAwaAdsT8yFnfktRe
jIl0VkGGN1VUb/mpTPvCqo19lYb256gztqT75++Kj3pTB2HroipK+WSFWbEKm0n9ThUIQYIChdxO
N9EwBhG3kRlTh7s7v8kvFCcr1G1OkWP5KJjY+iukCu/aFBmvW/OqDGWw6/Isz79qYY9N3Jz64aXB
3WvVxW72aKdT/jgvbslgul+TtJ5Ot34Dl8SDxPLfin7c+F9x175ON95jhqyaoJAZ0dYfLXD3KlSc
gnfP5daMMd2Tphc5vGmXQzJmzRM399pM6+wBIrXzxILdOpYTFCkr7WBppSSNd5aXV5ugTbt4PRdA
BnF+KPfXtlLp35UBP0zEI5wnFlzOU4YF71iF4aNcELZ5dY9s0l7GNJ5E2yKo/H2htXu1KOd/l5Mx
ta4n/X9O/veQ9Ki9sZ3HIbpaVsq9kYVjcWRf911uiFncEH73SQSGorh38xkf4iR4aB1uIa/4P/QD
TQHy4Tn1tXghtYdI95dXsfYoNYnr9ltKGynEiqOvz492T4l7VS86DbMyDrugL7R1P2TTSnUwNEqt
MH0N4xJlNmDsYohcIxdzNUS2dXU7hv7JPsl+pcKqctPbjnrnd1p7hyEJW9OoC3/UR+Tv2tX7y6OA
hXCIAfAUKy/KsjPQn6UyGbXokCydQdJnZzlg6fx+Js0Pwx+m38JtLZx3ZgMkLpyUOxSqeYlhB6nc
zR5plyAvlZ2MuDaWBhtnEYENMjgLEnMNl/HCN7Q7KufSuPYY7ipAEOXRR6EKSR3nXggIIUDUs211
P26chBr15g3/Vt1OIuZgLE9ul93rJRpJ6OWjW7GUMVBB+09zIb9l0fzeFLTdrSkIuQ/Bv+fmi+GU
mps5aqdRSqYT6lBawWgsi3lKN1rkF1gE8Bvc4YWnr5KK0k8LJs0+mlNeXigEJ0Di58DbIWHxz7Wp
LyPoO6X2Ed03NAf8fO+4lbOLgsh6dWafChAYjEzvXvvadV5jL7R3oImMI9zv9Cnif28VL3iOHH6j
B4rge9A26OC0WnanQV9EkWkcNwG6xt/asVnTY/8opxbXel/Ln6oh04+uMTq7ubTG49BCCam6/JtN
4uCn3RaHwfbtr7WCOIUD2QmtUbU8Nx2pMIQzvdffoQCdrqGdaf491PDL61VD6z20WUK7QX2/ammP
H66akqpiDwLSoZjHi4OYz4EVwDOiql6+iZY+GZDDqJbjBdXW8ZLZxlZrRpgyS5ceJNAr/zydksX1
MsrGjUz+27WuE112rQfscNao22E7368mN0gXo0HjNcXfhC1jl1z6xbX4NioGxzJadkZyYRPxHjz6
ZbzpHdTulh+aAvIR4FhqZmd/+TVKZ24O48op2QTe+hL5ccqwHGTkj3kfYsDL9yv87MPu6Ja6sS8X
2FQCgWbvZjWLx85Un68HE7Ce3c4XaeEFoZwbI/l2BWVNPRDATtemvYyinF88IzIpF5OeNM8QMq0y
ZY14h5qBQExf6/++WsXVrpCu29XkAmU3QUyP17Hgvwo21rvWfXKTod7XRdU+pjXaFVHkjm+TATfX
CyvjR1y121aKgHZob2yrCn5qPkasdalbb2pYpIizq+pjnjvZ3krU/lwaXnmmTFDvW8eG+TEWGBiy
1XiQQ5VODs6zfb699QWlEz4UnuLu7Rjx5D8GuJt0nq9so39fRCZIU/PSl9C2/aO0pL+dwkMBpOaU
JfZTCC2lWXdVcNAjwD1jhRjI3KYmuyCvOsBGjj55uhIfZ8cu1zLa+U71pM8tG/Y6/hQpU/TJn5Qv
WWQXAEOJjye+PEZn9U4GO8sdz3rJ9046s8EILQSg2fUv10HQy3B8fBW+KVM7Uw/2uk3FWZpOj4Iw
Cn1P0qrD6GuyCLdHVKx2fprOTxN5hw3iuGiLkzJe2YgkfGOt/AkNnvmXo3lrYEpwirIwWmnp4P+b
dvVDWWb697kyq1WBIM4bjmk6+HN/embtOW49tTbuseCwkTNHZa925/k0sM4+DJ7v3AXLJ8cGHKc+
CdkfKhQ5jb507pFMN/eVYXYY2pHyNXtAk2ZrmXdZYcY7bN/7pz6M043bdNprmyTo7btd9c0p5teg
mbtffpkjwxvwXdvxZ+IpUbBSVPN+0kr7O/qoLGz0JPwcg3tYl7GmP8snFxmIV0XL9E1HbszYlKzM
kfDgBak23bluvfDR6ikeK0PiUzA3gq9mVNhkZuCo52XbA9+fDxZOyV8zpVDRgSnQWlnCcqTBVNWq
nvs67x6gB7PIXPrBaDmbTI/Vo7PMGi3uas3+3C6kNkMLwSulnbEW3tpUIHg1aYN+LkI7/2LjMrzQ
3ByvL85aXxprIcFJVA8RETpSXnyxMPD9HUXNzFgLm+0WJddysyuDDmxhAX6eKPQo1X3YjSn3JHCQ
vFKtdRFb/N8sy2059MuqyZ7I1t0GJDhYZtwGJlmKSWf5l8vEsIPP8PkfZTdhW4mzGhy8MYASJm8F
ciLS73e2c2xsf0A1HMsQRB1bDHuD/pPpsV/1jOwZRnH/achCyK6qqp1l0NEBjwaupe0ECoBSW39E
6xKJimVqbWbtg2nndzIYFIpyQCFHW7O8c655r9z0u71fO/NW0mBjykM99bXpKM1a0X9VfWLdS8tI
i5XShBkLOdV5miHsSoJtqLrwUoYmkmuFTXW/ciyWX3kbVq9a/OpTfQtWQzg9tCjWfdPwjl63Ta09
axAHdo1ZDhcNKcATyrzqnj+wfTTaOd7ULA8+G33w08my/ItDeguHHDJJaLivSebMTb9ydbXd9DGM
KDuYopVSeB0qeFG2o7xUXBwEgM4kbJ1djRfF84z7DhW0UkGUtzx5umn+6+gxkoZu+w8XtVZeVypb
Z7ZVuNGlu8tK0tqyY6Eogc3EWGSHqonNi+xOZEDiHBR3rnGFbF6mOT+EugWnb9nFyL6nHjH+zkP3
2PYYkojKmCMiZDUvhd1fO7s6dlfXIIm/RQ41N4in5O0phxD40KFZ+N+2F3qBeAPiqWR3FysMA0m5
UxwPXyPsUw9uz9auqwzkAus4epnn6dJHXnkvXbVmvEeE5iKMEVXqpTGn91Ej9IJDr9vm2QkjC/em
RHvLuqI/1JZBar801Ld8qtRthFvNXka7kHy6Y5j9SUazqPwXdYj2XgZLPG+C2AhejARZ3Uj5db1C
0WTsMYqXa0vjJY6WBJ+mUo9zaizakQPpT4qXpWtJY9+aksZ2ND5NRiWN/aEpSe6/zM1ifn+S5P4Q
HKosrZdLJcuofFCOjfc+5Ks4WWifc4XyhFTnMlwEtuB3k4OU9LQ4+540jvegqlX06tSsOhaNfdcr
2fqFcbADVGR+7mPnDCB2oOgyls/quHg3jcZnPypx2QrcfGNR+/nsuE6CML/pH9s6OmFrCtVQNY6O
bTXPsMLb5zQP450/JxrcVfrkYJvBVzVSvbO0VMtGYJlJac6PMC+6R8X1p2+fWj0dv4XKgNChYdT7
KUvPs13gn45jCOpWrfXJxgtoVVmj94u3EWpnUzrkK6sMnE8RHLttks/pBXXr5LKoGbrT/DClTrfN
SiAqg1jiSbsMkQi6bkrL2E/3SRqWa9vOn3Ai7+5F5HAoMEKeWp7F0rRirz3mnpKuRWQvx9bzybf1
bRnzhkdpsXxKvIV6bGK66f52uLx5Xc4L0EITcEYwG9rWtRwUrW6dckoei1SxnOasDK9Bt2s4Kj4C
JgbaiHcW2zEujc86D8a1X6jzWZpRWmyQFLI+DSUK5GpffrWixPzsqkZ58ALvME3uC1XJU7zwRMTa
SM6iedqHcVff3fozFeCJZ9T1B1ek0lT9nV8rcNaW+XKAUWFe+rg4uRlWbGG8pHAW/UoqOubGCW1j
J6JyZodUZzN5PzLXhauF9hxWINASpTR0i5Wp6kzBbomVQekKUZQLXNt48IxqerxiO5Kp9S6SRDAz
z97Pc9Osrv/Foa29t2W4M4Dwocr0U1TjoZmlW6oz1VXzO3Ug8K5qO36pef2fGt2hGWZpdNGwVZMZ
VWR5D3VRQ7hrzPrQf6m9XIHhM/hPFFi0M2+eL0Ph+k+gxvynHnnNHdxXay19Egs4CDXOws730icH
9PZeA68NESzgQlOoGk/+tzBAfPcquY6mTLIOu4r/lFobWBBwVkzusI+XM9Rp3s+k7zYKlidGjDJx
zn7LxquZ63ZLxt95rLExeHRwiaCu3ess6Omjps5ApUZ3QVUcpQsRkFbhxYVHd6er99eIJdYoYdq5
1twcb32lWY+YhfM0xtgPZ1XI0HF9lxlWhcmDWiOXsLQpnumnno3shz6JqSSmCuJPro7ipfTVVdGM
q2tkULjm5nZdy8B1u0IKSe3YGptKqjx4IzvGdqiyHz6GfEmnWl/LPMN56i8RyoCdyBDZ14hG5Q4I
WXQ+dV381Yt05a2y8Wzz4hwZblhNp0kPgMPrXfFSGdBcvQLDCA95kWxyflWVzj5tOK600nSvlgSi
FG/ULD2V2oWHI/eVdHpqrK0sy5ohhP3Hu0AGrrOvt9xtptxzEnmb3ehuj/CQX7/pQbapkFX6nGpu
dGx8DIc7L17koUS2lG1MCV0vRNSmBbC6mWIzv4CvJmOMRuSqySvkTKXzw7jEYzdFSqUK9qatD0cJ
uUY3FpD4xApBUzrtWQ7mCJ9lNduxWa6kI1MRVbaNxcRaOm0JuIZdz4Nias/mkHTnj2MyOWIbUhZ6
cPwYHxUdKmegRNrzULPxXVSONgLZToDloJCOtJcDnltA3dIvIO6mV/cZkJbzH/0SoZloBi0zZfA2
vR2xxlAs72fgddrZSDCRkrO/NaVPKR1KuXJaJp63iUNuEJmnpAMOQ5P/yJu3P4+8Tc4tkLzrmfQ1
y8Bt9G99mu5gtVGMuz9iVXROdHJYY2WTIVbbQzKDqmZtmT905mAcdFaNF8vt3QvqhIW/K1sQSxku
X2urtUKUL+1hOuK4aZEJyKfoV+aqMeJ7+hehU/KuW2Nll/2w5gULxo/pGUA3LEZzHk51Pbt3cNHc
DbYWOb8jM9+UnhU/zy32Q/5cqbu5YUW+LovgWWmMma+QYn6IwclDVcI1XWLloAWDfQCvbK2kiQOz
uwl7wP0oXPIMHusHkBjGa2UNL2zO6wd9WfQsY9KSMRiWH1q/xyRymWdWzl3fjykATGO4u3EWbvwG
RGF+BbM6wqshQg43vTppLhFtDQ+fpKK/S3Q3OKZOc8/jR3+tVRXjnKC+r5ekUzSX+ePvsTJx4gv2
ANAuSNJaOo7EneoUVPda1FelM3dy5U6vk3I/kreEJUPzNmBJXlfFhc1qcjTsGbx2yWkTBeyoj6Lf
NOibMrLa7908TtvQduqTh3XHszKov2TcyxaB5yC3nwKYm2c8CaNtOUD2wcXCXDuoEJ5H10VTPG4e
5IB1ZPMg/WxPzldlLhn43ScRtwmVAicLiRMMUhBszTE+/VJp6PJ4ld1yg9J0HPuYRCowtiDTHkt0
N4YQY8NWDfS9E48eytBEofa9bJs6bjE9hhitfiOThjBJ3upnubSNPPehG7t5Yy0F0qI3zoBAzHNl
ejhLLF0e+l0nV/cRsqFLDt1SH60DtcfzSKGU/zuWDLK6Ntlmr0CxFts4UIBgRtFiSdZaX+fM+JSl
1vRvXb2xoaN8V83WgXWq9c8QZtR026l9G4dgSYW57qNh8poYij67FE1Yn0oH6A9FWO1erl32UbSe
7DAfn0YnbB+Q2fQPAQYz24En4jcy5muqqtpn7hH/UCoOWz3dGr8p9MdFndwhzfalazG6apaDnMnB
6ZVVl7rKSQywpGs0OxXFUSpjU62mO/nrQ4TIPVZxd/LHy79d6VfDMYqGH9KFn5CK6oSVausyiZSt
dMrBtKZxZUfZqwEU8KFugo3rpOldtGgpSxdWCQDRJv+AQqXpbHpreIT4yYaAracDNDga9ooG6o+U
bY274i4aBwuTYpUsTdYOXz1qVfhLfkEXJDo1po/mdKb0Xxsj/KmNg/KoqjWqFXXH6n4JRykz3ThT
EJ1RZDffbHtao509fCV/Y+5n9Jt2Mr0Im5Neq90ns1KMCySqai3TkbHlmYb9113RKdGL7mM8u1xW
vpSSuzPa6bbOLYY12KK1vMYVDW+uRcFJDjBLZ+wjn8VUaYxz5ZBECS4KvwP+Nml2rpMkyo8VHD3c
/H2SXMhxZsrNPSt63Ys/Kzg6npu4r55ZxP1Ki6z53nUOjuadpj7g2OHeedz064ad0fc46Z9Ttak+
wRFPTmUV9VuZYM0/FB/gMhCwYB/1WnYAPN98zrt0J/OsMBo3KjoT57CFaz6j4XgQV0o0rG1KBLFF
6eu/7CqrlYMuy+MUN9XlWjLGjxNfx+Xlqy6H2PHPHkDYk7QC1XUuDYpYYR7j0+TlznYaAnyglmYt
q+sstb93nqodpY9HmPfg6np6Z6btVrqmZZnEdpZN9mzg6KUgACVfUg6SPrC76dlJFOUk3/b6FwRB
cUgQDTQQCkhD81UoM0XgBw+/W/VchA9RZb8K2UZaeAtcW0M2hxI5g/7AL67K0XjVG4XKb6FP6IkU
5hdJV3V1BYKdAtNFcll+7Gkbz0T2U0YtariHFgvza6arxNbh3i6BIy8kGTmQe2wzJ3nJujk420XY
r1pQQaTeFHZRfYFCX0laSQakCRCiekmc7s40Jl7is1q/2GMdUguFFSKDEpbsS4SyEbHjCnZQtJvZ
wx9Lwp0inu69ZrzcricfWcSU7xT0ZocozB6NhCz3kJszYtmJ90lLrPwYx7jTSXOR476gY01mfhk1
x8p9bPTyIC05eObesfDMkwa10ntkqecHaVm202KYVbO6WiZb+hRt/LYDJLk05YOncW+ZX3o3R6Z7
VhN13xf4Ziy4d0CUdazuHajlW3OM6zXWvybLrcJGEKdRTvy0qV5ATCoQQMtwvOka5BtaWGJK1cBM
7asMYxCvOA8Lvo4X+KOvOu6jo7X5Ww3nOy2Ut2Ky4EeO1hdp9dlcnAyr19fS7LpwcUwl+3aNXS4Y
jfUFWb3+vg/n8j5XsMVE3KvZtnYMxDHOsRQMjRGBfQ5eGXY7Cysr5Nai6dFqo+lOp8hH/YiVDgQA
chuAV3gI0IT+996UVFFXK/+raUbae/AfcyVYRvs8tjB0M+stW9vsDj3d9K7xrfTOrWvzMqkb6Zae
21i3BEgf932y0zBtX8noH9e4xQFwy9Ab7vXdH3GD2oDGV4Z9FipOz1rZjmcofFOzbzWKJFL2v+Zf
bp0fwCd6aDd7Kvzz8gDtQrbEyBYIo6PsHB/vkO1g+eHdMGctRnXvrXxUa2lVqpcgrDFuS6Rb7yB0
uRvHseYvQz5frKXcmubaS1c10efc9YatW2vxpVCyadO45q9+sV5zdXPYYm8Ox2hpirFRHNfPTe5Y
F+kyoLrdBaFxL2OeG2IHJG47TdF9bhSwrh0+aLPjqW8FVP47Cs7pqtMH9a2sMjJnimauZbRrDGu5
r8KdHdTaW6UaGJo2jnKQ0TKceQvP7nwZl0vNWvIQeJn3KINZcvDS3n39/XE9rEIe6afM9QJ0EYfy
c/fL0wflLZ38/oGM0ndzEe2fLUwZY7XtNtJUJlODNV2CeG+14rPTDb8cS3GOlLOVbTmm9sYpBkqP
s5kjCN1pNsu9qexXIfK2bDrxI8RZkWxsENgbvTsa5PWA+mcQiQZMMM5W1EEXCuKRvcly6ngtpist
mTTP0yiQlfpnMWe9mreCaa23sN1tkhjL58nQiJQ7C0SlxH/VXtSxO+uyl9yCO+H2aBdpsP6QPZBT
OUxkD86svFfSMlT0LvZymijVPxPowutVpOtDdoLiFjCeq26xzcNn0+Kh+6SOrvnUZZghZ7qq78q0
ATduNzl5fi9xjtd25qSnrp21O4nuu7KBUbAOalDOa6ecEDMrnLtraN4Chylb6sgSKwckr4qdZ+UF
ppx8mp25/6Be8n30WhI1Ib7oKPfcxV7asfwLeS2qQaYftC5xHyUkcI1gG/EV8fK1nMdgOSyElsNQ
m/iiLleRgc6d/cWCcnvrkn4tZGG69alMfW6nuNrBGQj5c6r5CYfOYaUFaP2GeXqSiCyuqh2/x+AE
wGF+SlQMXMit5/8/EWEGOyHK2HBbrsa9qzqb1NEAtlyPkxlFR0vRXj6gXa6n/BL2RW4E5yvaRWAs
qd0jIWXCJ1OKHY/99JNtgEazkH761UakuAv/V1tYKKQ3effK2hR4j0/uHrEy7VzXVrELijj7xDP7
fZKNOGxr+r+8GvZamamYjrO72gaVOV+GUnufpCtWdrZgklyZ+shplbuMBPWNo/8nj19b6P/C98df
M6tXCfL8/AKVC0+1euOHpfXW9VCiTUMJfulIJfOPTJ4cAMWlKmv3m+spymrygvIl73lbAMJBnS71
kdh3h+CADarzIFeCD4T3SNCqpxiA8qkMte/lMNVPwm5Oly4EVa5dYuUtUUuXtCRUuvQOa6qGW1m6
piz/Jx9xn4QhspNEVS7Jrt5S9G3O/U3diQXctXNOom9x2jrHW+5rKPlL2zzdBV59KmxfHwAA2hGQ
z6s2B95qyQEz472W9vN33rsRzuv9fIkyU390BmiuMhAlUQjR30+e3SYit1SrBtIXzEh9nM4hln7J
BtTNcojMh3qyo88tOwUNDapV2xQx5udG/1jP/VFYp/1CPS1w5iGN/SI9dlW9pJTy7oWHOiXohECn
rk8yWA0IAVSZ6exkYtQ50QG/dcCiCyGWp697NjMU12Quchz51vFibNVi90cTKdHxmrb+TflPW+tD
//U92Bj6te+KpxOYJU+MH+00f8oViExOG4Z3cogi5UtVFdb+1sUyKrybEg3Bk7wAOYMeAJgKtfDQ
Kb/ZxRWGsrO6Njsli6Gc9PdO8cv2eZwNs6tu50LzNiisxM9yyFoedkkSxydnye5IX2ocrCZon6Qx
BVp6Dgfrx23OZA6vDvSO8N8ElYTVICZdSql91iAavkR6SoUAeg2CaCULONMqATx2PKZMNXyBh2pg
Zpt0ZP6W0XSqIJMYNmoSlD1bsbtlLZcBuSxcVFZG1Gmd3vqZGpdqMQQaqz5YtVZnvqpONGxBCTgX
1YXLoxdBt8vCFrBl5N+jGadv0riedvrYwT/q6uTBnoGSLS05FGlirLqOCoc0HSP2TjAcy5U0ZZZm
649Kkzh30tVbYbd3Kxe8/XIRpY1qbNeOk9/Nz7Nm1y+uWpG+KfVtF+jTXlwnc9d69DNleErnpKLS
OB/EddJvk/GktRSspFmlcPXqRbr2/znJTeHqTUuZ6DYpp+rMq0rX1hU6+7jkgn8Q92kU0KLjoKc5
IPgab2qvaV4gbdszSjh/xg5NHx1nVBLXAU4JL11oSWwcm6SBPJsnIeKtykYFtVflj0AU3W2M/uIO
NkXPwxevlMTFMGTvLN4pqYGXeFrbxz/5RtKm/pjtFGieKztsqTT+GcS3PhUN+VA/s/5z2dtnqTVm
nYY7qkq2rRVgAg779MMV725kr/0c2o/lgDypbyQ76bbcIj5nfjiuBQafTrG/sRvIDr8nqbWOmWiO
QZ02x39Okig3RTVLJkVmpa1TtR/PoQOAXhsRfMX2hFR+mbzUCz8vyzPjYFBqfephHLOmIgTZhZVG
YfMfTx2MdYOZ8EOhRzy/9SLfGTCs3vreex2UoPnJu5ncXTd99kYMfpO60c9lZGBSC/5pE+NX9H35
YKpy3cEpeaE7WQKHySuzraWp49vUJxgPVAC19TFHIs/G4iVr1P4ko3OPApAZBf6djFZqcGo83X2S
QXtfTmOLzHedPLMWP0qIWTXJfRijteUsl5+zRjvlPls2mSIfHnaqvq7M/GC6qfGt9JFTX0wpXav7
lVBYfi3cHBUX3zFOnYL/VAzhdvM7dJha56dPqEPW5K+hTq5+uOrv0Hjo3q+q9MOik2d/uGqO9q+u
J+UzRhbFTm9zZU9WEg9rUKt6GJVvYKmMM7bqBkaDQ/U1SzqyumGY3qOJk71wEz9I/G16OBCGGv1f
p9f2+D7dMK1Upstlfc+Ba5VACW+KzR9SIp7RuRh5pi+iINLovmmAZBn9+6gyYG10w1kGWnuGpDQW
LR7UE7/AXtrvgTjyoZrw8mGyzPl9hT8+UseVdBOAhrt+FzOD+jdT8V/F40w1PTJb1PX+PE3GYlhh
RWtuZDzTlOAsZ7Ouv5/d+j7MlmHPRVPg/X0FbnZTufl0n/iBhw2ztpXW7WABkb+HjVtuU9uYeEIR
C1aY35CcOhXsSWsKj9xP0/2HabGPsIc7kGkGKiXvYX9Eo8ZDaWInTRkQ1DqG9B8Hru/lvGFv4qUw
jD7sV6XTjUx/d7usXMJdrv1/GJDgiKfc6GXKOdP96k5JWSGVoX6SlhxytaC8ugzKoZmCHps01dz8
MZCbanUnfQkXPiCp/IJMFPXYtoBps5LJfYHVyuTGqC0uVa/b4Vb/GuyCMtetfYuBeYq0dBjX18lK
XTU7mNpIxyxWtLKaQD5pMfFZFhZZzv9SbYQkPGQBIp254mTwdeoG22st9a8ze79ITubQ7yDbNpTp
8IURc5irBYwPNStUs/DkVH2mX2T4aiZzHa/L6L6DYo17WKqHQP3zmI1nhGmGQWbzDFDLs9d+R68M
VUiUlDFuD11X+cBBlnAJ1MlVHouxXlnj0No7ya6bSoPaJ1IHO8m4g46eupXTRCqw5yXxfgtKe5ug
MHcKHHvr72mlJMjUGJiVxR674bnVX29NkbaWZuZBYtQXTsttVKStb82rv2sUglrPyaMgqVnk7jPU
1vTNfbbtoXnTMqd7jttqX5px80YePsY62/tyHVPt5YuYKn8GgzP6CceUmgiJK2Y2gQE6YRxZJS2j
5UjGRdGHfi+jZeLy7HMmlg7LaG5gAhSGfneRUdgkb8gn9giMMbhI0MsXi43CO861MryLckkNNuoa
5DYjP9lem4sw17tG1zLilOb7SBlpoED5S987/xTyuo1I4Veu9tcLychMlnN99cxSYpj3uFqb+ndP
dZ8m2wYKU7vlxpjQlZQmnCTzMWss9xCjRLMylqYMqKnawe3/IY1bKFaob8BXnZN0jbOFeaKNx4xF
hu8AtNc/24Prn3WrREDRiAfgESTBIKaPGCEvfah+HlWr/In6y1qAPKqSK2c2d4i/LACedEa80+nZ
3CHRY3zO7fGf0tKMh1Zty9dl0lC1zdoe2/LFKtWN747F9wqs8lpD2G1ZPADLo0K809mTflJjN1xh
2+MuChyETHZHzhQ3F/x/m2eYOuwqEaWMYJZvi2roD/2E4XyDQFIXlunnulficxzb4Ub6ZXoCgyZ3
Yh3x5mZRXA7HABlqC7k1bG8RM3PS+c33bPu+r/RTrBYaJ4D9/EFLDlqUQG+X9O3vUR9U2Qtavclh
XkYlOLDGhqXHSIsXchjHUJzelHqA/8/JtYehsFl6PsYMAKW3fargRJIp4yPJmpQSiK8Bj4Y8wr4e
1lcyx1+6UB0f3crP/FUNOj029PhO+qyK0gXwl3NPXm7r+IbKAuY/VcZrscxE5ZPF7fHWH/PEuIMo
iREwZchbv+N3mwks0Ywle9Ah15UlZrJrA3bvaT5WqL+o86pZIC1/iVhsFJ98fCxuEZqJEriehhrC
vll119doH/wmhgrhM/ELf4u2kX5ll97YoVYc/FCjdjoKiVT6qdxPwGLy8D42i59Rr8/f2bhCoCqr
4tEIeuUSxIqzpo41f/eH4Tgm5Yj+MgYvhpF6u9py6q+uPq4kQAmxsy6jOjyTalGftSB+6GTPBtIG
hHZVdS+aX30XqQLI7A1LfCV7KmPKYL6JFl27aBgMynPihPo33Qy8bdmP3hEp8/3Vxz41qJ9TdhrW
SE6kX7MOCL8oM5MtNEvT+9eqsy99ZjZfmhYBiYzszhMSGwmYNguWu97Z51jFLqbzPPuq8FyOCRqv
xYz2IiXnl3zU641iJfYuXPajJtJij5Uqqs3VXRoP7bazrAMc5i5ce6M/3znIiEBRhPsH3eavTbfV
dwOvmdcEsCiCxP68BwCTfMuRkkow4SY9mrK0RvNTurkZQ+o+3/6IXu5RKqwvCgTU9ZDVD6oV4n8+
+p0HtIOH+rVtmuzFMMPqDzcARhwUWx0nuAfpakYruFsukKmxskoUXd17k549BovbJ5C1T27HTzbV
mvzaleh9f3AHFOL8Maciya8zATqBqs7yoo9JAeJEo2yleRuQZoQCHBpZnrYbyiZ8iFncrLAtgnqs
UygwMqBM0nQrXLKVRJ8ueFEYnzPz50y24c3Lta1tB1aDGFCkIfcOfXKcEiAn2OvspWmp/XtfvvT5
S0jUqFudXN9mWJxv20Hx4V6hL+AmlvkifciK1krjPktPPbg8SAt2iVYRPmp9H17ggtUnG7gZkhHl
9M2y41MbD+G+ManyvTUDChK6iu8rIIZpj5BthAasrq5nI+6/hnXymGaB+e8YR2s99Pwf/tihz9WE
5qdKKcetb8M0MRwzWudNi0enWd7H/8PYeS25jUPr+olYxRxuldUKHdzTDjcsj2fMnDOf/nwA22aP
z96nTrmKRQALVMuSSGCtP6g2LmOUJpJN4BvNxXPC/lPQmtZpqNRi65cgo7cD8NEBtP1zmtn9J6if
xs6zHBh/IWyUIUQnRFzKx0t8M/hwIVfyQGQH7h43mmEriQFyYGEaTLazD5yRXxPP8FvmjVuU1Hls
NRmkS4jv/uVDu1Z9ygp2cpR98mCVHl5ZCV8QvfQfvdnidtpZ5UNozd8CK5menL7khusO2iEk7XST
EUtYzY4lTnMXq1niBjvSj7Gp4lmsB/3F6VGpFt9H+TWUX8/YZB2T6IlDAv/XVxPMWXfJmvxRRqz9
bqypmxhk7/LNlgODaSWXST95kfZAXj24Vbqwn8yEOu0IAo9yrN4NZ/L8D7JPHhIx+j+FDNQKryDS
WSrGlOvV4r5wWDTko67g9DZ9F/4NQUc7lJFeCkWc4C9k5z38jUjQxog1v/aTYAfl9lsoWlQj0xcX
WpIck/H6+MNEC/tTEw7KqzOljzm6/o9yyGmQOsh11JlluGpSb7eH3APwz7VUDRqrLUT55OhkZ+HJ
zZxyp4xkIt8FReapDlFOyjFsUPBi2cVqH+wqqMY3FP+N5YBgCv52ipvd8aGYznLAb1Tjtsa5IaBZ
o1Iflth1btAWxza3LrKAqpYqaSDH58YjKrLOGB/rrAWVoToOt1wT2DXdY9Tqt7nvi41szmgzn6IO
mwHZTEfAmsqY54A0Mu1u2WBr/KotNnJ9zzIXeZqUPOBkQ3xemusC/0P7w/5gOYUbhGuwbl2wjEqu
8mCm0dRs3LGiENS2CJ7JthyaeSJR6exdc1/Fjnn0tBSyHK5/F2m3FUYwlkD7xBvZHBx4gIiWO+f+
wZ3HGWPvxLzHeRkYmwJHFYBKPG9kZxAzUrObvwOtKG6LafZIaoc9UOk7mLg5z6GQEp5ELUGexbKW
INvLqeytpT4wuP3xKObolOp270zlOAxBWHC/yzH5fKtRDjk6funtU9HEhTnd+VNWnSd+xG8YxOei
TjXfZLNv8KIDLfVSuohCeA2eoGLSZNfVYxCF32QQNHu00MULhIjCnQuQzgcPOBC2I1V+0xuUY7dR
U1swAbrPElmnDFa56yO/O/WwzlB98d+b62hR690JcGiwzZOKh8Hk1fZJLuwi/Yqmiv64LOuGQQu2
/ADro1zDvS/knP5k1V23kRN6sRyUA0yNrcTg5yRWf+AAgm05JzUssqpApobV98knkbtx5IrR5a70
OE2X3K65kfUN1Vjcy3EK7HZWNiVHaWZu6oNLfgQ8giHtzKl/4L9QBHtHTQOm9tFJ8JcxCBUvIf+K
/GcNhfZpeRGjIFvuWFiayz9T/sHrrOUPxRiUm+UPfpfl8j5kVNDbFgXY0FzeuZxOaSw6eVbznJrd
OYaIxANbyOBJRTwpeYcfwyaB8nYt4Nn/0scTgWzulV2kuMPWAMtyipzOIJtaKoiCRWkABc1QynMj
cJFrU35ceeeYy6jESa5NOboG2zxCP7u++63zKgeNjubgWyb2GoaVHMph9v8Gx8h6DhgRRHL4Q7Vt
NneUaaOzXrnxueiG6q6HLl4Fsem9Bq0DVBr3urPup2ChbZjjZuLGNwkd9W014Q6XJjeJFpWjsjkL
7EXgMLoGW4H6DHES2+/GekSwvX5mm/hN7npaMhWANoLsbA9l9XWwH6jj8WxDAXTYya4S782NYcf2
WVdSd691Tl8c4XdhgptR9mbTPjHHhzs41fjWyC+W/Bakww7J2vj9a4CzjUvhKZ8/fI0VUMBsypim
1cE+VAu456Dvs3BnVU5ySiaw8DzGdWS1WL8gHTYP3DQrHTQNakkI4nXX2tRvoB3aQwRCf9nNqFEK
FJBcOhRTv/JPSzvOu+gOVpyELijLpU9OhJt0iabvmRCwkFIWk9F9njpApbIFpLp5zoLqcz7G1WWR
w3BqkGii6StaekYcTgWwg9AM4O7W3WVKqW4kYuBP8ADII/R43M6Y9+6ACmlUV6c2LECF+zW2JJmu
qPseBbuXpPHVFwfCrub2eIeI1lByB1MMHSW/ArjItg3rbsOdWjkHFEFeotx07uJ6OVb0O2cYcPTY
4Z0AwC1x1Cc2B3DGtP5VHqDAHvpY9Z5kyzEtfaPErvogm8GkWnuzrfy9bOZ11T3Mxsxv2AuHV71p
mkM8NOaDjincI+vfYDuGZLqBhiVgnOmTBwCL+r6I1GGraVr82MQ2bissM4dzH3WfZd8aHChKd89q
nuaWzTN9SB6BVY8PyyTyA9o1wfZOoor6cTQfCksJFtaYhAfJ5gIyauyPo81/m51olmgmb3PDKa+J
ryXzG/VMbY/CHc96xSe3gu6OUDPynUMpNJfWQycEmhIwNgcAZT3PLkYVtabEL0/NQbVv1v1Dj+yW
s+Q11Qm+jjZQ3IDMDB4oS/xbFNreDYsqHQeTirq4HJGdqaIQVCdIYUAKuxjl3Kr8nAhvo3DYASFS
gN303m29jhw1VZauPJHRISP2w6XkaeW31SZ0yBDLppw7lc3JVozmaE4ejDqnQRaSOoJtttm5sWx/
VwujJX8AvzOgsPCgmy17tmmMlnv9cgNP227LB9Xd5S9fHtTEG/hZlONheY5FXtBxe6V6G4X553cZ
fbZB1q00tWwLJjc/dQKkJA+QKkn+zM9p3rUvSeUUiO3r8LNFQELF7lp1vUtJdA7P1WQpL1bbJiIX
lP0IFP1pBt/3ZhV5fCwQzk5zzz0qUdvcYvbB+ym1TXAYli2UU/rvdtM9LPdpPcYTOQubfxqcWGDv
co2wVYVPvdE8dik/riFRqT3YCrb3DqpYVRJjVaxiHZx6HfhQy4VCVqfuQ0ZB4tgNvvoMF6/Fu9XL
vg1GdJM7qBYNi8IkL2Lp4MLADH5Vh7bZK0nAe3Oy6ebq3nAKzLm+zsBz5q4+TG1msCYGLS4KJsuZ
bMqBP/pK31bQvuIDWgcqpfb55MUV5DyKyrTXy67XHkpe1jfT0zooL6Opg/rgND/LAGPjTDged8Ld
eO699phNAzq4/+nvg5H1pAwp/EzIDWavThxEN7NP+/NMhpolISUW2ScPBfvBmzxLY8/AcnD4Klsf
4tYQZaCamqgV2ih/XGa9lhV4zs7W+4K8HS+8DvzR1KbW2HaOUu7WATUYoq2ZZOaOqoQPEiBCRx0f
ITQvdFQLdM98kAPyoMJSQAhfHmWHJQLlGXeY4lIhl+1O9haedr+1VDbQBfbjAAWEis6q0SHP/neh
DjmM7N+79Mc6b51C6jvaliGYVLsqt2bBdz1o0AwVdL6A5O+z6ZxjJUHzdYaqF1lmftFi/7tsyf5Q
V9WDjrzfTvbJw5yl7RaYyASQlevIvgzeoLw0lnzBxnEBKUwHy/LdB1gE9cUvKQXrM5sBtnXmXfpc
eYB5sBRJhoMlR0jbR9dZVwGsXjoLu5MqvpslKYAFX5yrP8exYzUrWPaprg8woP12QSZrvjOfMh0T
FjlKKbe4656yzIwFhz/qb1pkGbu+LNwdfl393bat/o7a5XA3Y/Nfx7Xyk+wyRf8yKMLScl/aWrBE
rhN7FjgndSy/yCtoPv82cpJP6W9nZ3OyW6+hdG9Yp7CiF3uo7aSUCIQYWBbnFnoheeOftEkDA1Ko
DelXw90axrNcSPaFuWUDnHySWwafL6Vs+b3ibkwtMPkvHvW22gZoDkN2GUZvOaWOj8aW7F1Om1jX
96pXo2i8RlFmbC4sPaeT0RvFdoWhd7neH3JsFbZGBshhHdBzzJXCsrq1Yfep1+DbybLi0DrQbCY4
q2qoL9Jpa79WGd5VibSlXxYDZSHxd7/sausRhdcSSNtaqu1Z9zpQdXADy/z72j/1VFOA6oz7tU+G
6GjUAO5Rvq79nkuCCOcSjd+VwMeiM68jm5YnX20Pn+SsdsdbqTnmxZwVY++n44xKafpmkkX8R4QK
sM+H0MFPrAsQzfdQNMjeysKwZWgAsvrAL6Ps3zDciyutuEqsmUSkwac5jk5l3/7bZSosESTyTPZb
qrdErV2/J64gNdElJ84pdiph3Zf7aQSOupmUsTqPqnpfLVAAGo83qSAm+7zErs6dNfFtpk68zJKn
8lBVUX0e/eFeC02xtT/BHuMCD3Cn1HqqbvyiD+8zu65da5Tdx05XjLiKGZ6iPv1niUZoR7goC2Eu
v4XPTYQHhOgeRimConKCOLRe+kVjGXxa+2M/6w+lyAqMXVDc5rYE3aQU26khvb6TfV4SC9NPoArb
xqoiVAEIXDqzmgfOppgQNVWZFOh5mhzluDwMAUh3iDfoqcPLva0D77PNyjvlgw/1JtgmUZDcyDcn
t7IPRyq/v9uxi8kYBIli03plcpMDoxXCUJCnfZcLOS0YWsvEWgRNeZK3O138ipAuOPspnKDlkq48
VRrxPv/zsug+1FlRP/QUoi+TOmeXbgqzi2zKM9nHEgU9qP8pBu8M8udGC+6ZC0SjQZw8Xa+gu5qL
vLuZU+yyESyfB+2i9k13L1I4jkOWJn83wEvdxo/+sXLPRsNHLZ+pkzRnErn50dYL/TVy0n9khJ37
l1LPki9IkaNEwxpI5jxGoVeFLA4+Xeyp9f82VdEEhfE+6hnue7Bh1/0ZpVCd33Dk6vFeA3X+4CKG
dSzzcgCel1Jli4zgmzo4N8siJR21ytZGb+xHm2gj/uF5+VphWL6futS76lMFUGC5XmPU5bZXAaq6
qdhNxWjoSqld2ceGqkLHQew0RxGjVLQXXV4R2NSgBGRfLmPkHNJHWKUvYqsW5clt6jWhsqMmqW9A
BCoHXex+Ir9ibyTOJvQP94kfue+BBnKjJ1WffrDIfw+RcWrR6Leoz4ABWr25kX3yELNbzdo+v8hW
NOvQT5vU3rcttLoRTNW1iyLWG0V7xg4GU5ffXTJCDmJMklEWf8lY8xwyzzJ380ieYWt2KH+a2vhc
CtbN2HTCMAFMJdTxb9CP9G3kBNVT1eKlOagIH/hdg21JFDnbII3cr6RQEdkL/H9B6+2CZLrms1Lj
1A0xNSzq8db1FQqGksUao9UVlXkjfnS/+mSgPCiD/ibnrozXZe5ymQwhFHFldS75tsEu20ochkRs
DEn1jv+UfewYHFbv8OdAc6yQjrUpz9SPUR+QHWsY2nfrdeRrRAkyqdGgz3tPFs1G8Pxndiw2uw3e
cKeG24Qk4EW21vcBynZ+gNP8IzKvka4Xb03VR09m3nzOYrf4nJAvPwcAZnYgbIvPdjMqIHFzCNKi
2VlNvNHZl9xl0wlvLI5iymuOskGTFSk8K7KOUqtJmywsI2r7hXu48uiX2U/Z3cNmPIy/o5Al+hCl
DfGHKLslCxx53vSFB+ANTPL7tToj+Cn1n5Zr6aN6KA0fs6LKyF4LjFl3ZhbGx9arMhTI/PAhygoX
QDmjfVc5zx4mjHIwEF2p2765Djmcsvq3BWZxLJJ8OHYwwV8bcw42vVAun8YQzZlY+wJZvdzPcxVe
Cy2IgIy1/EfZ4/Qd2sISilQAiqFJbj5PvQkMtGt8FmpiMebGfbqpRN0LtiZg6hDx3CnFp9XNUQou
fgboLOKs2j8XSRjux8F7P5t/n62j6xkSRcPzCKp9//8RV0ygIHgMH/3MLPXP7hhvqQpNYBnBfqtI
QGxj9Iy+9lr2suDkveo4O2P/Mx+ab7WCGZse+i64isB9KtF7xzcbGinWABG6hVynUNRqY2bCprfF
nGNT98B4Hzv701Jk7tkhW2bXohqaNNfO65q/kBc6sLLHuHMwu2Nv1vrBBR73VYCW2soLXiO0qW92
7VPsEv1qOvNUn6oKOG0xnA1sU57nKb/qRWW9GW6kXlFkFwLDBnn3qRhO6JqCDhZNbD5hvSiFcZTB
UzVQpbVxbJGjQTm+5H3YPclBUz90fPBvTV9gV+WGr8hKq1ezn9yClUB/HnuHB1HuqVfbMOeOEjlo
37mulardFZCXpn+CZKz3gaqeijrXD60Bmy/1sNSCAKZtosTJXm3NGl+qPNvIQSmNAw3muxWQYZVd
mgfusJ4DduBmcOjLpvqSsXVz6376Bg6XpYSvWxdyI81jM05st1w/OBgQTfYLAWdMSTKTTP20aolI
ek5p9ZTcf+uLkBg75AghPnwUDJGBVp8N26RPDexzLJBy4iDn+anPGobCqsUuHRvTXTE01qtha8pl
sNISUwrLes3rZn5CLvAkW0pEF+bTRdTNn2SPmsWvKk6ggMYZ0jXEUhw7LB7ktbSedGSNb+BBNuUr
tWEE3QkrOyqKcW6r+4ly8WrSlODpmbHhAjtXZOl8gO5WX4FRuQinCXUgvHNFvViMj26NSrjolEGx
AkfmoIq27NS7+D1mmbNG5qlNomdOjnjrJZe01/uWijenc8D3EVCgdtb7Mj6ZSk5TjsiDl1umd9JM
3TmpFOfDqpsvcDwwGJenUJJh9mk9PtpxVp//HP4QuZwOkaPweJymzdL2B2O+oNUwKVt56lfYX2Di
dc6t37aXxpAX4a5Ia8BujY6inih5UWUtw8VIU7blYYmUp3UPcc1s5ngjiTayD81TtzkgXfCLEBHA
4l4waJ0Szyd3Sr5JpNgfwiF6o05ycMGWraO/B1b42ToYZu50SuP822IlKS8s4zxFx9Qla/keoGYF
Pohlv9qh/0n+TEn2bpPy22m6mzFq5qPaBtYjTLWc5FN5XyJ0JwkOWL5P2zXE1Srzcb0UagdbYBY7
a87Y0o969GCSY9h4k9K/OoOTPsXFfJaDsqsbi73r2c1zFc/9qxfYyMR4EKvk4DRk475Av+DQjepw
73WIZ6Yt5MO8JNzLUjf+qcUd6CvJBHFmpddgjKD9bIMxdx6ly0rvAYsZyslDKAx9MGm/EnglOou6
p5+WEDmw8bJueHi3gZicUDv3mBlL1bE4IaFeBIm7lU3DTsZdXAT1Mqr26ZNvD9pzESn6s1kK7o3z
S9/ZDxF5EFKMZh8icyT0nWWzn9sJIz6IoQNkf3S2kYIO872Ugl5CJ+gvAPGnL26IVKehWT65SML+
uKIIwwNp+rIKS5caIkBGbPN7Q2U9G5TqZlqG9QlbrwSSNdUjSbPoO4QxUYlZBgPBprDd4a3syvom
A2Q8GEAAtIKWgYSBeffm4YYks/VJdmkTiRNPCzdNwaVDgbPgtz09QSU00dRDRccXSAx5MFXNOXdJ
9O/aJc/QO9o1ZuffZEteo+SVtpYj2BfianIA9z3nbDXKP7JLhv2ebkwk5pcXRhS50Mp6gTEj/GSj
XwgnVAKSFxzyimZWy6S6TvrnD8jkFeCcCKgzgjYo6Pt1dlzmrljnJKMAW/LFACJF1jfJr5E2a5ei
9FAkSUVaWPMuieiS49IL1CtmcPCyzaDqVger/ptHhnZZimW+W7/+0ewMSKTLaDXkr53hJOd0NPTn
poOFUwowvKwtlhXfrsaJ/tOs4e3IUqMMlqOy1FiLYDkXNUL/RdWwQAbcBsCCghqqDVH0TaRQYF7E
5k1tRm3aTXabszoOKnbwjCiI3U+bZU7W+FtUcDWZdlnmZKystmFWIwJ8LqPik8wgJX0HQSdN4sPC
q17bMhclY+RZbk/1ll1X9B4o23KiHF4zV9CoAbzJ1JGdkp0tXYpBi/yQlCPyVcu9+pqbPyAWdUik
YNHgqS+C0nsypCyRaeGutsxDi+0McO9BpnZkMidtWgN+ZNmd1nRPFY/vfaEVs+3UbPHt6sLupJii
3fwe7zSb9nqNP9sLzzFDRMwOPeNQWiyQytZ98zt8ZuUhJBt+VxTXuU96+NiYWv2ANR06qBnwt/uE
0cre1chPy2DZJ8+aguRqNB7X6fJsuW6DeAtbxfqQVCQVQazwYvKlUSd7673uMRtUcwh3TVkaGNVZ
QUnCLy0ufFrFRZ6th8r3wvfhP2Jqu2Yk6LXkoRcii+IKa4gRYZKmN+lVPpvWB1TXOp9UNSjOH5yR
5agYMEjinN9B1gK4/XsAZ7hfM9ZLKYAi5Az5XER3oDjVOsDBodB8XMmTCN/lLv1rrtCIIo92dzq0
+OdU1V+wottqfahhDJefRYb2VUZWDfnBZM6eZQskzudsLOtlHoYi6IQjI3ORgxhADSjroNkor9pZ
obNze0QF5KhSIWDvCVyUbOom6tCJieJuIf+gqELwSq/ZHYqm/HPrGdXl0J3RfIryK3wnkEbIscWX
zjegGmT+/KvDbca/fWiFhw9Bmq/Gl6W9RHo+T9wtVmgxOS612jp6bl6rdjSvZooxX0QRpxAtTdF4
W+Cnf53KGB38PbrRbbSXzXXy1JRRv1k7vbjaAjYILrJrGV2jFRWon+JpfP2PzkSS0sN+7Ro6ao94
nN8vZ2uf2dTwmZwUo+g4x+vtfw2Uk83+QoEPByNxpQGhkfOkNBNq/R3CUpZ1DknyT8hCJPgyWPaw
HH6P+hqPMWpUDMQyECToBUb6lRuE0RwQC21gtRThJ9f+Wy9i7VnCc0utyw8qzM2dHJMHr/yhigDZ
QBv2PUDGB1r/lx2S7W13giO+Wd91ixfLzuwyfOHEfwcoW0SP1/8KGeiKdybPZt3d6OgbPKz9y4y1
rQ3Brg6y5GWwXW06eVNfndt8fu4VwX0zmns61dmXNMMZMNIC7+o4QXt126LeFzNeliVCZD3aOFsD
3/Fb6VrWSz/ZnxBwdr5Sag3AxMzueYDv/xmDqk0zz87XrOjGY0alBNwBYTa4Oi/H7KbLNO0BjjQm
9SIsKrRvhYX6JHq3JDJ1lI5kPFTOGKXFZLhhn7ObLDDgvR9dFmrNh9Nu9MJtqSCWIzsXaB345vhj
6NLLAmjcJ4OqnAwTI8EBHsLBEEVzRW1/uqruP2ph7byQI7q5Xlc/Nw5qp7fAjXyYNJl9nTPQDcC9
YMhPY/ypiXJ3Y3hqsccYcc4fVLyFDws6ofcnql+j8VnVNxPEys+xk8QoFeFmS8LV+Gy0lXvoQKqS
uqYZDMawsTXcgYbYoqTGw30/xYbg3ZPSDTsX66kYITDs5VyM3INNUvL/NXmkFxD02jRVXfNyZrDv
OyN+9Jw0OMWUbh600LUu4PeSow9WXLBM6h3im85fCHS0KC7bCtyw3NpBjLZYi/RkTyuN7BcSLjiC
yVN5iBu9Yo/kR7u1T86JHM/YVJXbbX2Mop+GRNPvPXeiFS0rzwbVD3cDHpLs7X/BaHut0u8DItWy
a4XMKlMcfYhFG9g8V+APTlJ/LihwTPbC6boK1k2RULYzO1x2JqTmca3vbXUnx6PKBxIZOj//0LiT
zXSOs3021TiwrnAQCf7wUNTbgvHu9rIpD0vM1IWFgAZ+b+3G7EnkACYJbX3rC/hGWgGWjtlDS4FS
ecg/p7mvPq0dFtCVqeoVMhrIoUrFUwQe5m3oq9MyzxSaqAAd7YMe9h2cGpqyLzPT6pI4yifZJafC
N/yWmTGyRFkAajx0lbcBGfrDPHXNQTY7HZx11aPAIJtuo/1lZH70JFveC4LL5lviV91TpnWfaqtT
3uJm9B7k9RBLQa0sRFQ/GZ7npld/iJOiCJaT8f/q+X/EBEPTfonIoc1ugAZ/XL3ZAAD3BnT5a2oN
+dVNIvBhgLH+atzwx+Ah42/AXUYJvPq7yymLz4YfYGvUQycMZv3kNx0KwIXSbE20mb+XfLPDKun+
jWr/W+3m3d3oQF1PLpvw2NWz7z6Mb8ydDOtRsdlFqZEDaAQjwO9qYP/lg59H4apHj8IV5jt1mn+f
InM3AiX7bFNdPFlgZI8Vag9fTetJXrBWVGdvzvlwRq17/CsOIbeJFypVI0D9pO7wQKzGZ9sDku0h
EfWaBOO5tQ37FIZ2s5nSka1s04H26RRzLz9O+Z2Qny6b7kMed+Zt+azFd8WKhg6hvFE/rX11mAR7
c6IKr8rL1b8vb80zhR4/Oi/+Q2utMR5gebmzdpSVw7V/KTOK0WEi0SpHg858BHZV7JpALW9TGo77
OC3MV6fAzk/V4+CfjAwjNyTz59ykT0HpdV8N3VS3OYunZ2oVIJ/5iTx0tplsE0PTH03LzzZhb7qv
AeiefezN2TWrsuiK2I2yd1VHfy3ciipwVTn/BjtkjLK/UDu5eyJp6Its4tyiWxWRXNy7bUoO0Xcz
bRlBUZ22IyM7IYYigtaJ5Il6uJSVeRSyPmtpbvLs5NyOKqwlym5rra2cS0pZa5wcWWNkEwPYX8W8
tcInR3IKchsAD1+HsQ22EnwhYRgZP6Hd5OYhv1ELdl1elPiFozz3IGMkmqNKVDCadvIku8aoaW4T
STkc8xzMVHjenHj8BPhBlMlRMbXqnhdq3v+jxIr+zcj0fo+lYggbazKe5KGEt3nTs/xYIyG3dMn+
1JkeKlZ410ioacsu28RIGe8JpMvEdDlQeUl7lJfkVoZ5CDy0YPQdd1O6w56MeHtD4Cp7moSu/zD5
zaEn17rtojF7Wgf+GysHVQNwoI85y1aGaX0OXVFJ5isii4IzYv9TCPWcQTFLROWU/piHfX82mrF6
SlyS7inKgy+qo33qh9p7qL1GzzdO5UFqaEbH36ut+utUBiy9MmCJbUmGUiCN+53slEGV79fWFivw
4pwi+9KGCfA9rbL8a+l+glfl3XBH825jgFfuzhDiqpPGQz93Stwi6rEaTrNRfZGBHsVpIBjiAmPt
XoK6jTDeE3HpNER7y+A/ScbMECl5fuXjg2Ll6qGG0ioWKcPXvI/QBo2zHyNyWGiC59mTgx4EfqSB
XMYsERI8Zzvax4gSTPDGAAYfOn30JXLMTihqezese4c310OTgW4e9GiHa+jbua0XffF7a9pV3tid
5ailG2e+W9WnLu3Up86MvxRFFH3BpUs7lo4LddvCiPFdkFGLLoPTBI91pSdXtx7dnclO+HsP1k4K
MilQ3dgVh/A8uX/spTde3UXAdWPnzpvGVykOPncDWFhNMJBVK/ljrFVa5/7/moc3x3DQWIvjAOgU
99AMHtsgcsnfjcXd1rPiLvvl2X8Hg8wLgQWJEDGAbI57bsWsderQZNppHNOvTo4SzaCVyLmDjvAE
JiI0YmytxBmiqTDzmtDb/TEgg6Oh6I5YISWbdcZ6FfH+rkn279rDF6LXSDKnL3PdlmcU1IpdWfvF
GedGRDKTZH4Mm1w/zk0ZX8qpby+JWnbHEV9wNA8RwVV5J3+pMRbb7tQP38s4v2FDIuRk3yrMNYJN
bSWPZa4G3zGm0zc2CPjX3oTfAjaZPXG96XVfe1wOjao/4is37RS9M3d/DCQgwKFUkE+JFM+wIZeJ
aDfeGwP4vaUv6H3j6qLCisKp/uioMzYFiVJHJ/lKsnMysh/gccot4GkgaEqUdHefv6vNzfvSlfou
ghxNWu7iKJixY6GJIPyEWDQ6cCyP0wl4mADTaLr/Ayi4zr1etIaC3dz6wMNK4oeRgGWSXXLC+iCM
zfSzGyTVUabtQ0P/GWmYDcsWCUDWxfJ0PfwprhXnzXvlzmlfaiEDZGE9WaSR/T2zVbIeijU8m65r
HSfUVc/23Dl3ALANe0C3/jK0yjPuUD5W2b55DgBD5c3Q/1DQzhYboOpV9zBA7DGhuqperz9gLwXD
JPXbZ5LsqDEgmvg1yHJkAU3jZ4wLAOLbL2k96rdB2k/0kbb5o9lUYX70VD0jo4Cgekx6/tSKW7q8
L8fClLLRzL/kDX69ra+xcmCNRe3pL9la+2VsEuEj6UZ4L900H/kk1AHwpcnCeetU0Khk09Hm6No4
wb+yNcEC+wR7/aWN1enW+3n/ybCy+OhAD0dZnsHezseXOFjGXLhQ2xnI51FJDfsRY7Ddqo/rNxaM
ycn2ttT41RReiHD0qxP1oRrr9mXu3yYrbO/JHCA2bPrRibQtPsWhDmhO9K0DNgueTV3V732tOKty
IzqFOH5v1mAeFq6fjFcJXeoKy8bFJ/i2IJ7+gDNJYFMzB3xyob/gnyaJnyIBsWc9mW9k1V2xEwU2
5pxspiJ3UOJ9LQEmfLKo670GAzam3hyrFxk6mokHWUHRBN1H32MVa+3lh2Kr/Ztjz/2DbMkDABjt
5Nu8q/UjnpSD10wBCgIWT4/zB0AiOFRYtBpgrgW1GCYoZ20MAVOUWEbNGZ34TIbSwYhjmB8qM1O3
LmKQR3Qh8A5yUBTOtHp8gtHdvqilGT20TsCvKlFpepP5WPqoYUQtgKsVGCd/qbP8HVttUx2obgzY
l/z+XS/LVzkkZ1oaktWJBVVQFI3Vufs5Wu1wlRViZGvrfeyaxVJgrpMiuUCvhZQl6s11gfiV5l+K
1E6eKQHtOtzQQAU5qb/L8hDI0m9s7IqSTaeXsdCtm4TMklgKj73UGWMpa2iQuVJhSSLJvtlV99v5
k+xQUjXZdm6DzK0Y96OI9Y0I11F3gvIuCtHiseSIQ9W6ORqX+zQZrZs5FTyzZJc8pHg4i37ZCPBx
XqADtcevqQymy3qY+xLiWGyMl6LuigrqIG17qBHtLosHGSe71hnyzBtVKknlfWiM6NI5YQUOFPHx
DsQUljB5+CXMs2+Awwb+n9/pU6ZTv4xmNnwNXcHA84PkZayn6dBrIeLybRddWq8/tZVpbjA59+/y
kEKauSu94x/qqNSWAdknRwvLne4dzkMRnsw72dV6FpkxKvHHwvTyE9QgLLaspn4ufBOn44G69VI6
ke2kLn+143rIH2TbqUBQbTMRL9uNYClVZo/TSBNUh0mlhGJavf+1cUvEPNFjjNP+waOC8G1shC4J
ctlPYzFr+NhhqKyYc/T030mjUH4UkzJyet9mMcn7HyaNqHNjlRC3KJOSAa91Rb+TqdtWJf4nqp6T
to/ZRCLCENwgLrEnFIfOSwFs20FyWvsC4IkIFtXDTvbJC1hQtM69Bau7EvtJ2aflwmLUoYjQYKEA
kZaDPJOHIDOwbLQrnhia+j6gjYEKnOFXk5yiUB4ehNMLc+WADFmvUlpZumlNgJ1r3x9XKZsBYZGy
hef/68LrRZxgcKHRXtceeZ31b61qJTlHxvz0R38ysPmfyzg+V+ITNW0BSoHrsnzerj9+bBpsZoah
7u4yttP/nYz/Q9p3LUmKq90+ERGAAMFtkt6Xn+4boqoNCCdA+Kf/F1/2NDW1q3fMOfuGkENJYiV9
y3TpHUCJ7b4AAXZx88sMHGjWCavl4E7Cb9Mx++rKtN6/+V924BSuO0vx5WygCSrXHkKJxRmTaf0e
c5kdk6m9u0EkCDxxQ2CUSwkpohuyouoqLBV4xnY0BDSmMs9YxEZtwkq2Hs7zZuzYcJZ8VXpSnKkp
1VHxCKzQJi5BFpnbC1gfmgCcozvhZcDHTPvP1dRDH62pu7mYUtKo3nf34cfmLoHKv+KZiPe3yFLs
enynCXb/ITpFsSiAQe9TajBFt+bwVJNY2iqMvMyfw1lz7S1aNecpNCam1qwJtBX9ENXyyofod3DV
nODNSTtjf4u1TfKjCIF/oyIK6dFmKqoVDJhuEToIaNyyM6AbtGGNG9cszMPLqPHoyeowO0Wknx+E
IcVTUsHYmYEhs6NaHo/lKowra01ZOLMj9tMb9pIaGyMC2RqvpE+1HQhkgGDhdg2nrtqq04C7sBFO
Rq6MUuOhsL9S1a0zOKp4I745lCstdU9HlRpAs2OB8qXH3QUSTxl9t1inA60xZeFhK463JOyZkIRy
4ZFS0KIUR4iB1FjHBmBS2m9GxJw96MS/NmzK2mNT5gDgolD3NAdSr27xK99VYfWfSWp624s6+DQ/
/xK1MQBN8SH73GIR4u9D4PTDlOd80GEFWS1qLQiPiULM2rP66DhnxVRWjEMCMqDZX1ujczcfmiDo
mKrFrQ11QfvwnsVwY4E1yNQ17UKVH7qmsrmC2mGl6C1hLlvP5QUWa9XtKIusHdeukUFDFEiafQwj
xD2lPsv+L2Ufev7vXUV/OoxURUGymA/wv3eTZB2+J5+1+ePReGYB1ukwXGmv28/dugEN4B8//b7u
s+4+Hur79u/qaNfbL7wrpV+//SJcxMDspYL/OKZ//7vvf526oV1V0sDPYO57rpnLPh7V+57+h9/P
UoAePl6gd/l3P/suSYf1eb4yR7yveFBiSiryfTFtKNXZdvYx+1kTajfhyfaU+uO+c5O53Ydf+2NX
/2LfD13NRzr/2h+7/7Dvv/i1//eu/nheGk27g0A3RM+nU//Ho50r/uej1eCmkoCp8I8r/S/+9B/P
Kdz9sAL2b8/J3M18Tj7b9//zfPyxqz/+2qfnYz7K+cz/ses/NpkrPpzuuSsHmmQiCSHq0sD2zl0M
GECcB8yefbtT8B4FrtwA7BCF0YSOaRvQ7ROZeStqSGVzbdfG4DpMtXPFrQcgWVHDbCBup24g1vyr
Q8qGUOrxIbUHN4mxgGOFqpYl6/WTFub9MZGhBvkJPnxxEeCuc2E+eTAYBnxOZ5d22njCcY9xyqF8
jxxtBGjsmPRnwyYP40lVSWnObY9wAJgtsRrj1poa0i5Yg0BUUhb7uQNH68ILpJw/9OuxEQpqKXxA
g94Ln5UynEXejc2h7Fj0jBBwiXhy7hzjvoyeHXf4BrVmeApNuTyGmANohxfKAQcP5UAQiihXsBEr
UNAMol7D9EHvPLGQ0CdYF1U5GU1BDGv/LmkFYWX6PeBDv0rbOUltsfyhICYXQzBGAFcIcLgNnWao
TCxdJ9A2wV+h27DnDGbOiAsVD62ehC997br7KIrhA18xCBkFmF6zPqvXVKuKvvVFohl7qjV78dQj
oHZ1Agf4CwQ1jSkcKiHxusiAbn8Fse0bxJeM+0iPoaIeickLIe9eed77CE2ITVbBAytgfXfhULC9
wIRhL9rcOnh6YYoV0yAtAKmZ89yigDDMWRmvVOKggQM559Y71DUMUad+inbSEcZS9xaWHt4JC5PP
AWAQcJXSu8cAwkCaFI8cKw8wuTtisYGvLZieXxzPAnavho7eiAUZHknnCUZnJsQauwwGgcg6Dpaj
IRMFUNGULSM32AB2bi4hLW8/OTZsMmHQEvyqha7kZgyTHKQgNGY9dHQzoHBX1DgfwJWBhJL9q3YY
y3Xc9mJNjfMR9AEDCi1ramxZFltBxcC81QKG2qwMrw0hCaujZ91IVykkQDbUWMrSW1qDbmzoLzAs
asFPSQu31HNqemqJabPa0r4WAzZbtjbbOhpcu+wywoo/Dhe+TW1+LLCe8OI5cG1xMc0c80R78DQb
FolTcWQVp9jqEbMdx/iFdUps7aRMV1Qb6bCa16A+v6NaSOh9B9smOFuy6E5eHZz1to+X3DUCGIBr
1WMDsubWZR2Ed6asZLVxzjP3qvVD9ciaSj22Q+aHsUzu40p7tgA1O4CmNm4smUi/ra0eTnQdbMnb
vNsnnpPDciz7Bi3A5L4GTHyTTeD51CzA2hNDF6+B8YfOimcbL20CbaTRzKojZRtmwbYBn0Rr8tAJ
BvkowSUtOADehdLko60nUAyFCMI+TcDMwvMSrEvZO4D+sfOQVha0iEzrjgHju2sdiCtRWQSK8R3X
w3ZdhtDopjLayAx6VHXiYUFo2pfamSVW5REcTyFki66owqy8i2pb/Si8OJoczu5H1kHawgDrIuF7
sxG4nQOnx+KyJ7HlUPs/0IaqBB7dW7bWs9dBwZYsAjBJjDBPtOMyegBEG7M/rprntJcIfcD08qts
5BfILEGoZ7DhwKNkvapDa1gjslCCNbOfN2aiFPyrp8I6UL9qAqxTL5IG+nE9k9U5bL83UZuc4Or+
pa+8bONUUE4bRWABAWouI8jwGK55hOHjeI3tfikaJ92mg6o2XNbhHab+tm9qhXWVqX7OwTtdRsBl
b9rU2VeWAs0WOAmfJWrcNq7cp1bN75zK5ndaAjizOWLdl8oMaUEKE6+chYqG+M4w+CaGzuApwwnu
uzTYQUNSgxweNpUVlhuNh9kCKgraidtOu+7jRi2Auqpr6G2Do3JLSokoc9G2yaqGMsixmdgulKI2
LtaIV7WeJ34bYT3JAOgh76xLlgv9SiVYYpgMTSIONBwaUEXl6T1ECKEuTWUWNxKE53KYV0wR8d76
lsMW8jzb3js1fMUEMC9LKqNNnnv5lfEn+KonFxdhrGvO/Bwm4Y9uYj3GkEM4l2ldPXUTDNQGIe2k
qbB6gpYemN7gAEEyCJPzQIbyzjMqeYdpx2aINefkQtIAWADIKeKhu58EIO8LPppLXujaMpqigWPR
57skBAbDikQzyf0uACWsVkHlOr4bht3BreN9WvbuXeN6PdgSkbkKlEi/tFryV11q3V00VDiVEC5F
FLTKFoamIWKUswGKlMOr1QXNxgZY5h4x4MjSl204Oj9czbnCvgfyG9kUMawYZOxNq9+lLpYgrDrO
H6gM2K5Ta5ZQQyzwDUwTmW+ZKMejPmjWBmGR2IuA5chsdm0qKZfQRhTPXHVqAac6BeSOOrW8Y4vK
NTsEQgZ+pI2u4BE4ZyllSZ5tsSr9kJcNZNCprLWnwJ/D+mXKbL4e4Ermg1A9HAcXXt+hZ8IRkhvp
X/Bk8r1Ey30I2vJtUjrGE7zH4mXHIKgRWpp9F6SaD5Oocd860xmq4Aa3KrU0W2hN/DRE0yo1wrtm
1fc/7aF+ZU5jvsjQA96uTsUWsi352gFg2OkvsELtLxHGXzurrnsYqkfGUhYJ8x2o159YVgX7QUGw
fjSPEPKFGIpbPAjdWrWaAm5hcL5aLUuP9oiVyiCE7RCXRX7qQVJcdW03vmg17ByMDb4kprbIc+Zd
+TKxe+dKabBivWtpG1ep9Q5wtMiFQYU2seUtgCi2NnPZUPFiFRrKWNJeVGHEo77tDahbzmVQyCuW
oD1+KXTMlAsAs56CNP2Risb4YXvVYpSNQviz8xagouT3jYDIae/p8Ho3sRInWw0UvsSDk2qef8lh
3ll4sXVtEQ25uin/MbhG/qVujHBlWm23s6oW0YOixusskCD0tvl9zW3rsWpcYKuAfuOtW59rDCsg
ug00nd0J8M2TWi6pNg/gZh6NpbnRujo9mWVvL1pAN5UFiU2n3RtGra4pBIQeRwnWpiPsHtgk7m6j
rgxXLhAhy16vnUsPHcmNPsYSLsWeA5c2kIzqXm2NTskNL2V2F4FaCDG3PPyWhc6+zNvmJUkrrOVl
VrfT82y4dzu8HqmFLoY7O+y8Jz2qYfoCUtFWGEX4CGngt9SDrB7P2uEMy/l4laomPhi2cu5ql2O0
CRG7t0x1Pzyr4/ctPGEwmoQIeaU75WterDkc0hYGnAwfWTecQq8z/jLs3FgOI7NPuOvlAdJJ+drN
BYDzESTzQgmrq0L2fqZ48paD0jMpK6irG0ONg/fVoUhricX8uFkXraHunYgVEJuq+Zchcq6jikAU
yJyT4WTxz9FWb2B+mS8jd8Nlh9DPNTbhP8+Vpm+g2AYBDQGdxgjBF61JQGZnBuBnrDpDtbz42bJJ
nl6HhNpgQ6WqyB4MvXJ+2Im94pwZr9LrSh+OUdmd7sTxVrd5uSukma6aokn8OsCNaja2tZ0YSFdR
NcyvjVzBSqoHOALgNAz5oFCbVl9wLcVShF4ND+yq2jUtegPWECSByi7x0N8lkBh7BPuRQ/5AQBCu
rOXKgBbExZRDADV/6R7DHDzHDFdun4MYjxduCZRpF16hXQ24uoHZUgx360uZ2MPaE5CPDwOn2pRB
FZ64WWRbGLx7B08m8c6JIndfFuKn40A2Ru+144R1hZqCCeH3otxRjspp000t5mZN5LwmCWs3c9Hc
LArbZuUlPT6yituPmZn75Zh19/mUg/fkK4vM4dTZDYysIrPyGWBgO8q6g35AOO9tNK3sDG+34goP
lNBvpMo2lE21primJvCtjoUl9qkFFVElIvrADGpNAFBCWgJjDEGiXITtshy6epEo5h470XZPrfXQ
N7H6CQKejw8SwCTiiyFdUuGCfAQieNcxrt/yzgA2ymPfG6hn86yG1nVsXzI1XGUXefuwO9sg5vt6
7NxLN4S5IOKCrt/CXH6CvQGvnE2ltyQ+FYOfhWOxhtdps7MZ4AWyd8tnk3vQvWBA5lLW6/N21SvM
mSOT9wuOUcWdCZLFnQti3aI17GE3l8kxeWt6zvfjEHR3VJ5Y0Z3tVBLsDHyk/a7n2xQKgyeqhPfu
d8j1ZoDW5hCe71T7nEIYZN9D6dCHw7HCDD5+6toULu3B8BRwmS/dSH0laCQUzgyINWmwkaA8bQBQ
Q2ERhZsiYjClRxMqJ6wlbBvdneE1p1JvogPTgNbWArx7MarpF7bZdmde5Np9MDgXPNPZF9lA+Rd2
N4C7TFmv8VYBRqXSOmpOJjCaivthN4rwHlYW+THyfsgsjg9tbOXH3q6uRlyoUx4aHB6nBrjqhv6k
V156aWT1WDiQDOnc4jp2xV8tH4yTtKVxAvnVXsWaVvlNGMV3QcLui1I3Dt2Uo008pPh/brsnuJUL
OzNYcU84riJt9rZhwpDWluAtpBzXE5bE3MYTXyfdtYJt/ZtRuGIRwvjjkgfNX41gznrImx73QGq9
DKmCn+LgHQJb5KuyDPaWlfTbBDOHg7RtvlE1DOT6BGsBHPGjInP5MmyzrVd7d7GU3k9AfFrdBuUw
7MC5ALnyW+8yzKwBA3pxwAT0W8SYNg5+B8gQaOIagdW8WbnzolWQ6ILU/iIvJKRyQ/iFmEYzvvJA
vyi8IO9dL4C0lI0v7ALqvoB4DmXot3IEd1diUXFSmlhprqMA0RjgRMf06hDKAGFRUXp/jQyOuOY6
l6L9qbXdKsf8M1xo8tVKL+Bp2wfadL1wDvCpxosoLu/6DhLmY91Fvgl2ybckY8skGMwvoVOcHOjM
Y+4FoXtw/oPNmLrOC2AwIGC31atTcMzUDVjmls3A7oeyegNxNNhiLGdsI6kWadCK73C46BatKMK1
MAXOZ1O2D31ffU1FBRApkJYPwWhq0J+C9S/eNTtwYoItvKbkGUasxQq4GEiIqfjK9BL6AGY0vLAM
EEWPKe9LU1bfa+B+3rK4vRMjB4+pzMyzLmBf45VCO7dOnUGKLf0uk9r+woSoMNkOvH0CH4Erj6JH
F5rEcOgznqvIMS6A9z1TruxKhcFHWi8KU04RxeoyY4mEDjFUofJ4PWQYNesD3KmySH8srN5d6MKr
Dw3MO5Z1HthwqZHBOlegcEgY2S2h+NWvpzDtTk4hTu97D+vkO6heBjbjZxk63iLBWtbayzkGLXhV
q8tcaE/ZIGqcJcKixcKBpB/sx6CiB+IU3KcbSPe2gK/pZfcVyFHnFZiLW2Iq+V0l+Wj/s42e9M4r
R2Po0fQ+PBvyc2/20QLPmwR2xOHXrLS+dU1QftH1OFqFpup3ZGUFkr5TQclsYbWRtcRfwAoPAzoK
RtdtsItgTXCpehCEIN4XvUWYFcqh9J4czylBe7eyTSlc7yXzwLhXlXjDAprlw1erPVVgblTVkhSH
SYaYUqRCrLHOOeby+UPx3BSDJx8aaZC4b8XCiyY/DzPEEk07qFU/mZa7GRe4NdN0NyR6djWzMr8m
wobbblK+UgvMcCfqe+QCrQh6Yr4OWQh+BoyDrkFpGli8HMtNlHvDQ1BWsK6fZMt6uAqa2SDfMNAE
SRSr590oXwYPC1weF1h342HxkphZvAzCwtpRraU3z5qqMf0UafycdndUGphleU5caAwHjQTuA5Ib
9c6rgVoDizZfthkDOWXS0AQNw/oGVCcGgrikg4YPlxZo6QYHKu9pUzFrM7SxcaZcbgq1hoX0No1g
B+bZDm5FmO99NcOtpkX162ibgJ8xw9jZUeA9Fkl7gdh5/Qr0Wu+D3NKd3CHkx3HIxDJ06+QLl+Ga
gM2mAY6VAaAQXPwYx9MFedp/thht3KKdkPYe5MMnUxPmAdxJtpRMRW+p9gJCQPeVWUJbgYDq7CDv
mK8q0diLCvRJTNZy229hY/0gIYN4N0AW1tJq+6HhNYb0TL0yaQMQaFblKtNykJzxLxcDA9GnSPUC
YwEXel1E8lWJWpcq2htQSDiPnqeeCyc6AJLS32GqXj9n1iUP8/KJY5HzAU8YSBUodcwkuIzB8FDk
OAuhk7ZLM+xLmM7rWbGoDU1uWre0D/BmzsH/hAUU2Cj3tDE8SFWoGDJZGBu2ie+CqrkMyz5dOyPM
MalN2bnANerQ+Zp26wajuU6dRC3s2+FhCQuG33wsWwcgcnSbEKcIHC3aAFUX74PE+3Kz5GiciyZj
CTpyhFOu2eJFJAGsMiDY+kJluQlP6w8pqs2l876dJsHzkW6+MAftL0GujayyDprXxRfAMW2sXSbx
KgKTYs0m0YKxi6PT1BYIjdgvzC5Z28T2mMcsRA7hKQZgQlmuTxWabmKpAEM5rV8CndfeU4pjZfeW
8n6nPquFYvKJ0yPShjqGjnzhQJvwe5Zj0U4PEucBut3ZZigwgSscC463I0Qx+Cjk29QWjHML88LJ
oUMDBYY1FjDmjAFx3TjjBfLDHd6rUDXqbMhYWVNF9c8K2sMU+iVu4+eI1wAViZg9CWiHbSirMtN8
wnzH3JQS0XTwBZcj3Kv3GjC0V62OCl8WRvw9/WEXzPpmgz0BN3lMO+pRmHsBZN7a5Ux/DpLxXgsh
18SC7ikf8bpQtdVC16VRqyBzn0Sp8wIMyQiW5prOklOex9GZpYW64No0O60Kv7Z6gBwVTZsQU4Wd
cMVXKsqisthGFtwFcF/iwQyLb7ArEKfEENbBzGWDtcpr5zT9SRDVFpS0/gTPG+SBHtlDyNfJ8LBt
IhhnQcgNa+kVGLW+UWOCuMbLY9wPQEu2E2FEmBCBtgqvfOCGaDdmCIegDOT9azyB6twB9KJOG3KI
FuDlDZqg+VSYLV92uWVsyAltgGTxUufw5SavM6rtp8b61LiaGisFiLyZ9OLiyUBdVWhue64gdDIp
nmZ9AC/YNL0TFeRMccdOnlUl31MlUM+A4ypEDqi27rx8P6oCKlvTrl6LKA4Uan0VtOwpa7V0Xacq
hWMHrjqEF7P1GFbFStrpAi6ZeF95jX0A1xIOmVOW3mG6Fq6hxd1dqSgLW7VMIhc3KZ+0ZySoQboR
qzu9tZb42JnnWUlvKgrDlJ0L7nXXJEx83QGzFEs1+WOPsdpdzGB9S6hjlgbPWu3qJ2vCHVu4AZeF
YtGGsr0jkj3tqvVQnsvBrl1EYBBhtXhMjjqzoC485zNWj0vgcSB/MFXPFYJlBQgjkNHWObw6VBwP
BxsLaE+2gZcwNJGxdsEyGKAi4FnwIvo+hj8NLrUfKciDLNdgEVfXwMSysDqxQYSHlAOJZauoeMhk
giDp6ITfVfezVgV07/7ex8rGbAVP7+qkV5LtRHLXBl51h2ld4cMXRm1ub3rKGx4QcfVU7Vm8x7Bk
7JdMDdlStxyxJgQqbRC0g7yS0n+VEbaU2nVAXa3H6XJQu0BiamkyZeMBQ+zU1zRgQfOglo+hBfwp
pcTv1FyrdYhKWLGOpVVw6equcS+FLT2MnsL2LbU4FhOU+RzX4E+NjZAYQjvVU1MFWHJHg57DSA8a
geFdn3QSK0PwxRtswfDZW1MDKzAHKMPl2t7ij8Nkqw0WOAIcbAcvw+yWoWLEJuItkxaCTFOruWlt
We4iFkW6oQro5MO1L4UvZsE4zEO0exqv0onG5XQPrAUtdTqvVE5FQvH726mnrI0WVGlNluBeUPND
AFZDwviRxkLCs6J94BmeT1mTK7lSEDLY0iCI9fCQtgZwQKnWbX5mVmg8GaU3XofGfshSrd3lngDz
O+2gOgZWgcRqOzyDg9+prNYReKnYgcppMzejbBYnEEBSeenPFZCETDdMjOmChHDDJmhPCHAuboao
VEaauPhWCsS/IXVMZXOFG2GxzQFi3p/LsGir77o4fpXQ9TS8hV67F6vG6gpB0QmhToB1AaLeHn6R
ZyqiSiqnVAdqBeR7QAN5J//8ew9qkpkyYou5dTm1pr5Ym6+rib5Guot9kJZ7BrnoWdKRyhPy54L2
GvDfYLMB9wmgLBZ3v0NfYNz08GjdNFbYv1jNuLktSwJy7ocisU95U1lnzhqg2gsDPkY8PI5AkT3r
0RhvvRHEQKv11hgg6QfRSHebD51+0NrwP1KYQrvbz9qFdnis6Vs9QGqqv8PgG5o98qhJ6CHRgIRP
cYnAHoIdDUgcUVjbMDCUT7WdxqE+5/UXmG+50DLDtwLDSZDipyx9OkAhbDDHRJY+LH0et75SsFlg
aSQmCgrg/xpsl6HlFh/pJ2yha+vUw7uFaplXplehZxurCK2LjWDYTQF1sE5RrYzjLwFUZDVgHI5U
aaaQAB+gsbbBSoG6b7wa5KrUi6CmhiwUnOp7mdwhsFfdUUlS19P3HOr2VKdlGYRqPQdScylcgVPr
i0IMX65ac5qEuFm4I9J/7oza2hB5A0YqAiQ8CaAkXlvsRYoIKmiifSx1BoK53b7UQcleeDcJDKYs
XoUNWlVV3WBFsWPl2+2TjqV1HRIHognubsU5Y5esNIevJaapyyDzysPYwP46KuOrLu1D+UvHNZ30
C+zRy89G0Gibkg/OOkYQ+KsLH8gOHtNOX7B1Nhxv7oZxC3eYBsJmcZXZRw8M1aWMY+9JWlA9anAA
cAh/JGElOEUhFmLFt9xURznTrtnT75YksjTn/q4zDduCRQxEhMiBiQ1O7/cZjDRLy4EBZSP5uakg
ajUpjdOmw2j1VwswOGFRCf2fRlm3FrTT3AftwDXI9/zuY0gsdu1NRA8N0AVAGEr2WmwYj5VQ4yrQ
+nyNBRADahFDuQM0RPlU6xR9cm7b4ClK0FaHP+KjwVdURc3rqrjoLU8vt9YGtGkYtJr3euCH0aRL
BL/FRc37dMtpfaG0QY01Gl2t7YmAx6ZNOalZd5HbHzCg8ilXThLWt9RUSc2wjtcfQKL/1WIqT0rR
LEQOK9xBFK5fRiXU6HVY7bUcgIHBrV4hKzee7DDXt0PnPTZDqp+oiIOt0C/tKPYgtRfbeN8MoK6U
7bRgUNzBHWYAVbHQ9exED8A4SO2IEdYd3f9UBMU3aJeaiPvMD80nOyEscnuGqJUHy8tVoPf1ysyx
NOv/tx2iYFT386/Mv/x7J57IdqtKvIDaLC/2Fpige+W0xZ6yTDdhOZ0L5SOcYMGsuccAUQ35ysGd
t7ThnrYqIiiJYKHWl6BXZqsOT+CCK9Zuzb43ORYjxXjWvB+3HLOG7Oh27U7HItw6NDMc/vRFp683
ffxtYWSLMqtwsn9X9F3XnFu8MKiFlUJASThevG4Q27r2fR+ucbMZ/qgjqlENWXSlioHZV7i0ioMx
eOIsM8Td20FcXRVrO0+HIKJgGB73U5lCNN/wMs9vocDjl6aS7h7aCoi9ZbJehzr0ZJcxC/RTNlFI
hIwPHIMISDmwfGGHmKsvU71kR6VD9hdstaCFGV/3ReLVdLRAPl46YYr4cQEBH8QQOFZwk/JMGw0G
lLdUXZsbHoJjaA5u74OJXZ2H3MaKShSAIiMKCEVyTOeWIG9V5zqEZw7ISBCxbrVxGfVV+WCqEjbP
gV48aSaL/dCyqhdpYyaIgW59SlIR+VENY4YYsDdAPxrcyNYAy3cX8p5YOEIwKfg6wDBo2VlG8awV
cFMo1bfADsYrqy1940IoYw1Im7twR6s5JR5/SBwQiFVfFJscS0TLXCV+FMoBnElskszo17qA6TmV
wXiqv8+C/jGVsY6YFGxWSxBxhRYDa6jXlbpgbF+EMc9XsH9oVsLVkmWpMcw2AxHfNlHlrXveBsch
gPe57cGfS4eK+p42KQDE0OvM5CkE72+pN1kPJR7bey6xFLIwkio7mWEePMdGtoHQaghmI17BgRct
qVVoYWWlBdtxwSTMH0Ojl7tWDvJWa4GwAxemuMfwAX1UieEueNeXi8xMTZ8bWb4PIVa/h97Ur9Rc
RhWxnMjZVM1NQOmAYUJz2lDLece5bG5CKUjr54Ak8mHVmO3XgfUOltoEepGl888kolA4FFcAXTtO
6GnKU1NKUZk21CD6PoFyXG9MTxR7r+zbnVMXjyzwzPV8+CKJer8aoEtVS4AQe+1gmZPFF+AL+24C
+rMJCu6M9ndpOAXAG5G98OxQ8/GyqKc3Rr0vlYtFvjkfKweSFHme7TpAHbDMCwfBSkcMm+gB1Gk3
mrH6y5i6RiQOUeMaGJR9YQxnhYg+4KXlqrKiBqJrTbzlMcZ1sQT2w7fHHJwBJyzA/IW1QH67InTq
6BTT5tYoqE1ckluaiqn93BTzQmfba3ANS9o826oJpzwYdpZt6QRKvFpr0CpxAboGQV+Ymk6nHRoR
OVytclZeB3bqRIMYwVQ+n366mFR2u0Rz9Vwzl1Fq3tB1mbMf2jVCxzWvIyfYWpBlgIcFwvm4wHMz
je4KyjdAFQ23g06B/Bx8RHZKqNKkLTCsOOJ5Mx87lYVN4/7akfJ0ZubWlPqwy4fsuz8+72e0FQ4e
doSYuSb9Y2wxd1zRHVBzMx39Frz+JWQ1sApV2326osuFxe58P1/oOUtl8xWds5pWAJA2X3Cq+bif
53rLvABlSoSmBK5GL3SEWGsJ+Q9sKsTocD9nmhp9KsCbqP6VtDJAm+HM8ji0WBbs5d7Gu3tfIXyP
m3NK0gbOs+X7fCYgCd3UkCOl6zOfrneP+S15O7t55axaL1hx89vgYrDfhvhqT5t4Oh9s+p3Psp+V
0R5UQbvNWSrDitivrvQOwWFd6362iXe8Pan0TNKmmV4ElOJE2qE8PciftfmsDFISuCxzzcdfoBrq
9vYLQwZsYFXGPpB2WAWa/vZ8Tekhpgv7oWzOUurDbp+V/bGrufsPu0UeL7FkE7YLMb0jhQ7PyV/J
Kd9OdxC9M9/VFJhUp9C2QNWQZUjSrpS/dUI9/d59ANwCbm6/CylltuW4UU26pc5LKIYuR7bSIHd5
e57pMaVX1/xR+FA2P8lzu8/KpDExN+hWpIZzN1Q2Z+du6Jaes5S6PfFz4Yefmrv57Jdaw4RiYPiU
shpqzNPX9Pb2+5ikfd8V3r7EH0upwbtWlJwbRaJsx9uLvKN37LvfolYfe8XIK9+1wbf5pWFPoLA5
m0wvFnq7UBllKfVv29G+tFtipcsxNtX29lqdD/32Wqfj+48kXQ9Bb3JKhoA6AcDzOp8I+tTQvd0Y
cP5hLcjvehjiZqZXWIqAWn2glwTlM8AWJwDl71dcCaeRpn6aX63U16ev2+lDPT9o1ORDu/kZo4o4
9DTEtwf99pH/8Bx/2DfINKxi6fvbwTv5t6HQ5W4avI8+xEOgaNchcGGO6drCQgvScLH/e7D2bngQ
0QCDDmTe0FHzMIarOFs5CG6s6WTMb37Kfigz6SwCvUaDMxVF+oqe2ZySLuDRWwurXxutt74OALaP
Po224CKkge43PfXUPPCaxy6CqqpQ7rsx6O3o6Tqq1tB+DTVTGoDerikNQCl5u5nnK61gy6sFjbOl
mwZifelSG/MB4qG/zwj949ulpMJ3+d+XEXg+Vo39br6ZbvfY7zEvdU8/O9+tlKIyqv0sS2WfdZWa
yoJsytKa5vZ0cNS0TuRfIdCwmDOUy9vrlpWY4UFYwAOKF1O4pB0WkE/50UyjO3oTUQquEe+zMsqy
lZMZP0NmlvukwSokkHnlPoCi5jYQWGk4taUL9Z0IMRhDG6GZ0Jbbd580jIrxdZu/kvRp7GWcjH4n
JUiuiCMsgD74Np8YStFG2UD/s7xeK/PSxGDvz99oDUDmNZCKZ2qo9baxhG8v5kGgU6Pr6aucAlW4
VaA6QZELWGMYJQjh3JfKA5W8Lzf0zhmrFEMZCQb5qsUpo7uXnmzPbvAxGh0H8/wm/KJBtQ4WnEW2
aJSyl9TEUND2hwwiPsC3jVXh9+veWNKZpA3GQtDO4Lv/I+zMmiPl0T3/VU709RDDKmBizlxA7rbT
S9rlqrohamXfdz79/FBWv3bV6X77hkBCkJmkENLz/Bf5LeU/cx2qZgxyUc1zLrKuTmLXI8TyIKz5
ewSr5sh5f/wx2ajk5MS/y0c8K6OtlgwdX8T11Uk/ycekcftD2hMiWpbpholSTlROx32z/MobI90S
bkRNfv27376fAu55i8jFF/yQXgB3KNsWy4jF77ChOCYq4To8wTIPKdtPk+saW6ud6xMTPXNLB/go
v/y7Vd11Yv2u9vqoyen2W/8eW6deoRJEFv6as73dRc1OyYx03UE+Xtdbtq4tZd+WF/ljDLo+37Ly
j1MqhbRtVCGPyFp8xuwJyxs5MQ2KXWmiDo07FrlDzKUY5GF/efno9Lt5qh7NwSQOBEoU2v7BGvNH
EmeehpZNHga3Ikn9fOkeRf5Qxq69lZ+aIum5Zhw95NJ3YcW6mx5EZ1kfLmSlPMuqMO7TD0rZsjzJ
zKMZNcZ1kXpdxV5nFvJBlM/52+TgjzpDrhZkm+vuH8dl8d9PMK7nyG5A+nanpmWwb+NxB4vMvi6X
/u3sQxgNuttFu78OtAa3MfvYdJG1f+urhTB9MEPjQVaRUed9IseU666slWW5JzciVGgU4mDB/HHc
mfqC+AZ+PmZrbd8Gjus0WPbev6bceimaY9pMJf60RD/+ikPIbjIlIvR6rL1hzWTvHsC3UVQ+lNf5
jLuoyYExhfCi5bt5NB1kjwQAM0M10H2EJoK9pmU7+fjJf5xMm6cPsXOQXa9bhmsD+dkZQbdNUTbL
daoov9kfn/uv6qLeXVOz8W038Gb2q0moO1Bc99fhrBmHHdqVD/Jry6uJNiz3efcrnCKvaE+tSggp
+qxHhbZsbWUhm5/tF3SS5fF3b3j5va8vyuvTI99q18dJ/kJLa+PTchGNuekapTy8RT7ywdA3/aIV
3rsJsarjgFmZZnHt1u+64Ltd+eXNtCg3YWf0wmtRgTuUuc1LAszBLkvohfIdL9e/rU5MTSGbHVbx
Dt5ld0yGS73EYp+15s4obOamsjfZbRZBvOmQTu++Bs3qQVLXOmrz68paPhHyg7GpXEj8AMZ7636y
Y/3ZRduxf8rLYIM97WFpopV598+o1bs7eL2j68tf7sm7qAL09tqpwz/3r2HL7Mt5U9Yxw95fMwXQ
SKfBzF8Z6YkFobC2TomsQsSHCUAB/pGMwnINet2VE73JjATphvUa73aXoCJIUAcxRn7xwUTRciNb
yx4chTW3VpY7RORX1tt1iiM/792g8/bUN0z3NvkU6tebJG9NG8Xdpip05K3lqt4ikDDX6XGALbf4
ZqJPO50Etnxcjby7WGYCEOb67h8JIeBN8fndlGsGvrZNe9S/iDnPwndJBBPq1VtuhsARbP2Fv25V
/6VbGhRy5RxUdkt5m/lWpwjt/dVRwO33b/ff1UgkJev77q3uOpft1t+FOKJ+jYEUWv3dQs97mxFn
Oxb5vewSsjco7rzwWI/+uEASOuDfAhqIEUl+spjseBvZKD2+e2rk7nVTWl6m1/YhX3sMETl3W+N+
c6yQL14nsEqj7g0NMtA0E3bHdt68rv0tO4dNGanMytZBTv4dck9vUGVEsP6vkfT6peSxa6fRUnXZ
yl1ZKTfyX5N7BrlsP/jhdLn9WPXlhgz4J1yS9OuizonNAriaUo2AQs0A963xnzE7u++UfWtXve6P
SFHKO3Od2cnxyKwBrh/k7jVQKf/86+7ktOHJMr92QTYe39Z6OB4wETNF7f2xCJy7AFHWJUNFU1su
8D/zbZjNXiZyYHeElCL1pxk9TyQ8D/PeWv9HpH0AEch+Ioet619sg8P10pveXMMPcg64xlGzdVOs
mwURvG0cZh9kldyY9c2AG8BRNi+iB9flK2frLHhan0jRNZhN5C/q8mWIbqfmXocCukmK3VCZ90Nn
gGxRSKvaNtiIVpt8TUBzYbIQZvXBBA+O7GbkmQ2dR5Do27LY6j2l0fDOBE14bzgive8Xwziis/oQ
rk5ccVIs+0CJvwNmE5tCGZSNW6MGHAJMIphvt6Taw/IZ7VTL78zmV7GqSGahRWT4cWht4OVnp6R3
ooNhGMpeBHEOvZZERbk4xmNfNRXvy5gE6lrEaec11q1mpy+xh0lo8LDMz4uBV14B7u8hz4A7qW5u
48ZD+m1QZi4IMM/dxVAWL+n8swU3/VANlXiwOvqKkjU91O0YpWYndj+0UFg3oG5VRjjFu/qB1mFA
l5rhoSohVMxuvsWn+qZg8dCqiKvoqADEimqCU7DOTrK4fNFN7E7RdumNgxI2yefKfF2MSN1j+ys2
6ag8aWmIRpwCb8ZoN0VRGa8i+jTAHGrX+TAOSlgFrElNbG1J/P9sx3yP/CVc76H5aWArp/iJxtQW
pOUGwOeyQdIs9OssqTfLvNNSfTmpTvIh7idITTmWSOi5q16TlONOmGZyO2g4V6+ePoUieFZLcS7C
0KtmBsdeOIj5W0m317BG3GRJZWBcHBbHYtGe+T7GaQJWcHIDUo88f2UwwMDM5RYonAIvyHIxWGv4
PElGlJsxA5hcL/rgi/UK8jK2bO1035cCpgKW7dmLW36ZKog5szvaL3Fbf7D0Dv5ol+T33TiBkIwW
5yzGufDN2Gq3by/46zIKEfx0s8B+8HvEVe2+Ks5oufljyE3A+fdGX/9SYxWsCO0o28j3dm8Grp8L
Y/ZF707nLNICP0AucuOsRdVQH2AnVEB89KOS4wWP6yHprlift5j86H6bQsuCutCDJq60nV6gIblg
21DvCzfzMqfX8MtM+0NeDUjQx1O6CftUbOylgWaqxh4OvuH5bdPDvTq5RQ5IjX+3NsmZsT5dOWd3
c2Bp2PCg5TYozSNGEPD4msnApsxHvTv2ddeKvM4Rj25fJDdkVwIPWC5IamWAj2C3KbHtx6DTEtgd
U4Ic4rkbQdteN7MpcIstH5JMt3Daij90Q4ZxdldZXu3kx9ROMQEIbXxRcSgBVq9EZ6cKu8fFbLrH
Nmm2w4AonSwZxaTd5qNxzKsmvU3XTWYji9/MD0sJncd0J7C44Q+wIcXjsqSHprSn05Rq2x8WmqIA
ypxjog/GDYL49QGxfW+a6tKHEhxhwGzxDiJzs5sdOpSDOMbGDKrJU+rFOlvNsBd23h6bsQRUxovv
Ru69baoghilkpFvR4506TpPnIFb5EFDqAtXcNLZVosfrPJeYBYFkyM6uVTZ+46Cuay2pe9Bqtd0g
QQi10crDU2QMflg5yre0dE8OzqMzkh2d2gXfELhPgSA0cGbKuTP3SZLsjbKEpWv1zsckjS9aiYem
soQDrnUtST0brYERCwsElivV6+oIKfFVBF8pKuuABx+pKpT8/K4sQpJ1MwKEcYVbpVDCU9aHflEs
n5tOC7wsg1wQjUiX1ubFtJrqGT4spHQXEmrF35j3ItzaQWB4Vd9/HoISN6Ms/aw0yVYVU40ER0xY
IO1jfrZ7WyX9FzMuYxQzApxlAvqSEOTc40IcpxphYbpoeUxzvcWmyH2K8u5+7ufu0EPy80csDm5h
uT3VA0loRXG9hDz/WWiq4uU9qFhYvassAOM0URPVtzCC7VLF9lNBdWyQ+Gxg5HY/Oi33NRZ8sNOA
iyWBs+/WeUCLlDCphZUiAQji4NRQ4FzwLqjiYeZpdlhCpqqxqcLIcxMkP7XehjS0dkZwoL2nI9rr
A713vaUOn2q9n/du3jWeKMGy6HjhpoVtkRTn9mlF/gKmPkdaHuc7a9PlaYcr1PRIqHUybXHXmgFK
hS2EHjS1Y0/Xrcm3TMBnbX5nG0n1IVK6bxp0tpuAsvnC9Jfvigdfzc+tAwazplPQnm2VEZQ4XKlQ
D4NtWnikBbxCMa2t9IJejH96RA8wFXt9QkGhaf0hNVkFptWmHwcCpnnJkJ2Wtt8r0L4VCAFDVuue
qWrWgxaKV9c1rZPS1tYDbuM/BzVpd7Yw8TVMfaOOzUOTE01I4u8jiszYY+Svoh6bgzU/5Kaj7Uwc
SHzSXzymIJ49GEfGqdIX3e/Uh6yqOp/h0LnNeu1rPMyoQfQJ4LWgzbZlUyYvYglYb5D+J46hkRDT
jOpWE/hXZ5pzBMZKzMKYw5MNG+tW1ZQaC3mUjrUButICrSUnLKRrT/MqZ9P3zXkqa+2pmMLmBDT3
Z4pARGn5E/SrfS+Us5Z/qRuhviCsOx+jvKw3QlPGfaoRfLS6QdzZ66Yw+8emr2/KINKPbRPB6kj1
GUyf+rWqQhsaj2Zs+4JkO6KdntqkJMoByd1YLTIQlpIA3Wxiv8bz3s8MhFqNsnB9nmUYuZb4Elni
axmE2S51C23ras64M5LusIiq9K3BjODijRNgj67eOPnkHvOm2rcNs7IGEh8rsYOCrPstk9XAT/T5
IRNThyN22uMXrrlbNUEhBZp1d2vzJB5qRbx0Q10/ikghLDTpmwyazVYZcfdaOv01xbyVN9sMdtIE
6WY0abulHzSnsRPpISyMrU5kVAktfetm+qWchuVGxxTKy6xJfcxC8qxBqd8WDQYP1qKM9DBM77Jq
jE62/h05YuXcWVnAulFFeyNVJ94Cwyu0WTi9sXMCWo4Hwl+bxKmWhqknlbOLZhLXgVS+PBfxh2Cc
B89oE3WXB6Fxa824srbzmPtOeqdGrfuwDI+VCSa3heYAuJaoDaYTm6HmH1omo98xpciKuUPQ3sAj
DW/hHdQrcnYWrlND5Fwc5q6lQkA0bpGX0Y2XbMCwvR9G57jaXm7AEyh04uxYGupZaexmk9VK5Vk4
5fDvhIdY9aeGx27BAG2jVcaNpUbWFliPD78f28/GjvclWa++LSeoCdrP0R3NXdb3yglzqHmjxQ5S
ou06zCZ67uXuZwASfmsWZErwu9/kA/7Bas2IOJXNEa8Q2E14dDE7OqQ4ifmZVV60Npk3OZFZ262/
JpqJjBAkFc+thjsFv7DGCOAKi/o1M1WS0EV221Stc4flnYOzVdrtohZtHHy7gFOqYwXuaVuHwNzm
ML9zpgaCdWOO1WkejReriQa+iTlB9RfVeQFjfIxmGwi9lbcXTRPNJWXeq+Z6ci+rBuZryHNjfywP
DlU6PgUWIj/RgFKDmyh+2DoTISrOtPJ5uVO05smc+uYC9snYunPIjMqFpBFqRborKwVPE2wo6qkP
joxofDBI+RWPr9z046Se2yQA1O/UyFPx921kY1lnaBsxGS5gUFhoCCU/Gp3SHB2rIuvbZdxyq+0Q
4KiTaNOFzddJFOhrT25+FvVgq96khlhhlMnTuzq5a2fZcjKi8iRL8jQecjyaxHyLrRapi2Ec9hAd
1CehdtOTvZH7cmOFLTq6I6G7t7paEx/7MEhuXTBcT3WsTsiPji9vDcahCzdZgwDXW53od9+xSgc8
PoCBd1Q1OOlu+gMhhvAJIFT41OOKvUvhY2/e6oymhrzWAtwr9CwGCdY4+zFw2rM8YymN5cxcay9L
ctO1I1HlWTfpr074JBxno9tF/DA0yHHowkiPOhyXpzLIjLtezPeyJDethbZtDevgIItqkcznaeFL
ru11vQ4vXQ9pAQdmey/rYBP091AY9szi1xY0m2uclODgltcWtZY3D62Jg9n1GrQAgN1vzBGvb1mX
FUq9KXIl2Nb9z0rp7ScIofaT2w/T1snjFrN3/GZA5E/46yjRo2wS5yjzFrywfbXTwZiDv71tC6a5
AqTbk96OJHPwP/Nk4+tmHFcR8SI4VCGc67I3LqOO3zKTgMG31+Jk5/GlSvbqKIxLynzmoi5N6GOF
0R9lg5FF1DFZFMy71/ayCeopaeCy4A0n85gLPX5SKrc4aTPyB1naxE/JuqlWaGlj5iWRKopy40Ss
UGtglSciYlWKrQxSGhDuB9UsfQCF5nOFeYufGzozxqYwnpnMjVtLwwFUHuUGuYeVWu+X7mI8h6ko
78qp+ibbYnE0PQV1dD2Wjt9Vbsu8RDWW3iK9LbrkZ4piAwTpJjo1gd3ek+LSL1MS5dsIImuG8Ymf
zFV/aa0xvVdsFvxrSW7ccnXNDKrxWheEpgGBlbVHoONH5qybTi93cL+Th+tZmCNtGaDnrTyoYsv7
UOPz/nbJ3i2EB55UO8o6XL3mU7Sq+8sTZF0wQPCPYHBdWzikBwpsKreyOJlx9TgFsN3Wb1lgnXmf
K/FB793EF8jnHXvNVC9VByReNViYNU6qXQh5aZfJpW8NRvcoq0QsMFpfRL6XJwSTGG4HY/rKpEi7
yKosce/MigdDlhzdFgCYlGEri7HgZqn1sK3L5FDrjXbnmu34ZI4TSh+V/omX4/gkN4uT4Axjddr6
wvxVV7mOv5Ra/HBtMZcOeQVw9ga5gH1iI0AX9VhUa1oQ/TCGO6mYUs7qV4jZxgdugLNRzCI9m7WF
xF+kaXto2N2j0uEyV3a6+3muo6O5LNVPnKtPU6HEd6ObfAtWLWaXafatvW5EbQdeDav43jDIm9R1
2V76Kvk0Vwq3LTQWenmBFEctNoobR5sCavI59WSIIGpQ8Zi0vN6pitl4ppUrB6fxi0k/14OGmFwT
uwf70vf51lU+g1M077FbbEjQQjSfhFZ+aE33yLMZ7uxAqT0bYYeh0J5sB4GK7lubYek0otKFOLRN
+CNyHosB8RfTNSqkoUP3oL4WLcDhUN3MmCZf+Om7RhPxQ8n4uKT6EwDPeQP51mXp6E531lJr23S2
UApZEt+JjPTzkI5iNzYJ4YayIP1q2VtclTVMHIm5dlNk3hhwRY0m/jH2unoKK/ub06Y3S+nGW31Z
YNDodfYair3q6MztMMsqiQL7blKrH9TMVnZREtvkfPP0vouV7zAeUZOpY5T+bDCW0TeeDf1DGUwP
Zl+/mFo+P5dtpuClWH+tplw9pqsJBOtJXDZxkTxqdodkGdJoTEZ73UvSNHkooIyB2VaDL+54CoRA
6mHI8utGwzi4ViZ0xeJq8eR0OjOaAnsM0oXxtDyPJrqGNuav6VQkZzx3EmaIothqndbuDoiMxt9t
xD18tYrFfYFIxpoAFkzbqu/GHE0f2tl+Si0r/K7lyYfCcrCXytH/glpC5sGsoxutnoKTPTTZoTGn
6oxUe0kGBRlO5qHhRcutwo8BAH9ybeXFHqrlp4bwjL06HxVBRtoZbQLc3WdvTKrsxalnc7PEUXtA
SUDzLJYGGLLWbXNCepCpWahiSpJWeApGwfDQD3333AWie55XipjIhydZyvSCJWmkLjeyOOlata30
qt/J4oh52DGDIeD1XdE/p2J9ocEffbtaXSi7VLetB9lei22BRa1VodXHR1lmmu+iMZm2sujCH73B
X4O143o0anj1W9aMdhElucFn7OyYIyG0tYr2HRwBBOplUXQjlDww7RtZxApnuQ2J4P+6mp2b6xtM
HpPfz6rs10UU+p387sEoks1A8v3aYs4bVuHuTJRi/aiS98U5s4oXWeqGOdxEZpp54RxE9wPOaveA
FlIvT7qCqAN1cpMMgbbR5hDIRyOUzQybHl9DNbzHHBjNfRRU7xVVKU52bT78US+LEUxUa1jm26Ej
SODJunDomKkAbN/J80dyP2Ds3WTbD7V7nqda3TcTccfWsOnQslJu8JbzBpUH+62KAKF7LgHU+92U
2NcLyKPygAEx/phlw0dc6c9qUw0srPTSIIMeiXMXzc+zoy7Hd3UzHKUdK1oEB9Ymhd6Is9ZGnGID
brCZd99ei6xOcCrKx+iwvn5IArWWD6yjZvW1nmO05XAmni8LcoP4DweRJMFgbu5IuMiyPKTPc34T
w0jSc12czXVzvRTg4twbdc3ey8oefT746e2wS+psOaN0q59gq2FxSklW6Y1+CAdreZii+QjFskZn
ZzRfoOwzD+rVawk7vz2zvuCxi1zzJbWSXb2I8km2bLR8u2TTci3Fc71p48W9liqQuLhVlRfZEidw
r1ma+RIHlfXS6ywczd69Hsua73rA4nRxLecGOaDqpcq1nR1N2mM2OuWLAhe7T5P2Xh5DghSNMryz
75qsyndmSrrBdJqnEq/fwfJiHZyiIRywnUrakgYgQZ2F9iYeqkuy4GrXRovxBKadFUOirqHPuTkg
VVH46P3T/+l6GYu7gz4QV5kHLfQMB6Mjoyrro9vPvAINVTzAQNJuram9M1b+dDo74Wmc0O6URa0s
dWRlBJM1C5hHgrnghFCNj7Kis4mAju5TZMz2yvy5SZr4W8j8z0enrH1wURb04POniBDa1Z4H6IPT
oilYKkmxrbSl94t8JbcUxU0FXxy1JbRBkkut9dY3+seRRZX1MpjEFEL4sVGWKq8A/OH54VW6TH0R
E1OeveTs6I4ZegMOkY2jqz9SRblzA6P5lrvJx1rKkM34ZrU5dn0EVo0DxljfMC95skI9RnW4TsEI
aOl9aATGnVvRsdeqZN3IPUdNjD1EkMQLYHqhqhRcYHB5ytS6e9ysl+ep7B4Gty6/JOQSYcTkmmcg
ruTbmdKhpqd1t7re2JvFsBEttusZ1KASE51vXm3h3ufBXuRpAyKGTYypFNykTVkoCqZbRuFHQ37J
ZsguZYX9eGb2u15zqm3O2OeHwzge1CK0/UokOsIhZbNrJkxrxyKIXooh1Q5Ch74v5iHFLKPeZ3kf
b4VxrKqxeUZYindMj2glEquPstS5wYdembqzsEX2MsfIQsFGgrC9FlMl6n1Tm+bjNBOB7EJGzzFT
X4N0MPbFkvcvOmIe29YQFtjIUVxSJHUJdqwr5gaM+vCYx3r2rE9hvA/tIduKrN3947/+9//7v9+m
/xP+KNFmncOy+K+iX7FBRdf+9z8M8x//VV2rj9//+x8Ws3gTJqptYC5pa6qtr8e/fXmKi5DW2v8i
zwzXIoniQ2/Pr5kqTlLKtF5UhzuoT4HHy6XENHctT2FU3K5t9Lj8FFoL77Wq1h5DBv5NmS/qdU/W
lWYeAKPgaITfHv8krqOyHWKFaALDdb6q7cyrxk6F/i1LMys/SH0duWHywKQjb59ki9YR3t//cH7b
779ct1VhuQaCmpah24ZhOr//8nSoyStaY3XrNriQuaZ/Zd9icxnfTxQl+1ZKLbj/piqIESRKGNSZ
z3HSeo151QK48naNMLlfW8jSWNcHwjflDT+HrHzQpzhDB9nHZHAOIomLbwwqC9OmsEaavKFF2S6Q
dYqPIlIfWae1j2MVD5dYjw7ZohuvrB5UaDoLn0iG77WfEXTEujI9ymKS6O9O0kiglQbL1Hbuu10C
JwLt4t82rbbgxyIr22nJDyjo3v2rdm91tVrctX1nis9ExkdEntGYT4RpHMBDfpSlelWcl3skY9Ce
Xw9q1vhxWUuy6q2ZPHPh4LU+MB4nAIie05871l7fHBKxBFuV5pxmiXGrVoi51mQEvi7ptUGrGITM
mbSeIyiRf9tABHV1RNlnE5umreaHv+9VrvizUxma7rBitDTDNHmy1uPvHqcim6MOudLoZo6NFFIg
ooanvE+1D51po5Kn9gihl8slSJBgrgz1A4xm96zXxddgXRF0DbbdqlaUvjwHpuS8hwHQbGXbueaZ
4hOSw/WKTEQJ4AG+lOeCl/ygIjKO9+mvj1MDe2NM3XIbrVpAchOX07JxlSTcvtVlri7uXbQn1lYo
u+XXphm6O++aygOyaTv6udYWyD+S3rJMUvQ8PlVAgsus681Qqe1RijKI2vzUDQ3K+yNfSK22slYh
G4I49RJeFbDIg64OWaHYyKPZ75eobO16iV6b5CW0VSYrNtVfl5DnqK2tXi8RFn31+vYtiJb/XNQg
POL1aN9FgCfvdKd60B1gfHY29IvXurN9dz2KDvC+RnTMq9e6twN6lO7/vo84/6OPELByMPE20PrV
VaHpv/cRUUemWKqlhQS8NFvpldtDMfZK16lvpD1u+3uRqe6vo9Jm961x25hfXVXDi6FCEKtT1WwX
IquO8lJAaN1MX9PVknDSJuti9QmS2rzQZZWaBL/ay4OpWyIu38WvsvRX+8I0BSql6wXrZvRL2Ghl
UAqS4tJcU7pk6hnx2H4yPpONa9+p4LGKbGW9bDVa2A6iMecbGCDu7FFPwdUFqNkl+vIFRZ8DghjB
z3yud2B/hq8oOpLvylP7wuTT2aaAWW7J+aqntlP6PYTXeB0OdT8Qc/LJQEe3qMvgZ5t9JtSb/5gY
hCHqt2imxUJsMtclJJq24TEStvJQNObHrlLsj2odAEiFZbIvh8n+iKbtUSmm9DlMhPIf/nLD+GNY
cBA2ZzwxLV3orqnq6u9/eYowubYUeDg6g3NpVnnzXoNTlUUs1+fCQfx8rXvbBH2MwIMJLOf3egU+
90avwYmM5fxhnBbrB/Q0wi8NYsdu1TKlFcH3udE+B2EXfdIxfPQnQLKXJXbSbUs8+b5RHIKK/YQ5
RIfp8BwZyPDokTuW/2EsNEztf/xq3VBtOqBhg9DR7D86emoZg7HkZXNjllj/2Qh2H5igNRgzl+F5
cqxmC528e1bcDOEXXU++qp12qGsQ8J5WgQ9wF+VbkS8ojLVB+EE3FBW6MRK6hagaRLMd52g1dn2X
kfsHl9kvBO/gG8S5nn4xF+fmeqWoH0GnlOGPpcwjjIgtxNRCixwDtxg/xpHQ9ZAMp4y57a0VsZYQ
bW+xggkyP0DL4LNja/dWbqGTqSsPgxNEP5Fx+gqXxHqdFxHAjOYScZE3zaqoP6BuN8370gHEKU0I
pVaQotd/UyebyMayXRXnuS/lhHD6QygB6cmdMo0N+qegGBr9kVRp8yQYyo/YjazTao5h6+ycsylN
Pf5K0tUgANBgnocv3M37eijRJtfcl4BgBP1kNrdQWQYSftaXoKafVGic+LhPjuelIUIa5fFnAjHt
o3TVK9tBOZV6+lmWeqnq81tVkQ5iWwai3IdR48PGpy/+vpcYqRqRCav9kOTtb0e3AcRkFTfxsX0a
zAHbcEqg596V5LFmrIyXoly25tqyJpwmW8pj7Vpaj8nz5DGY9tdr/sfz/vr0v86TVylN3WW9Z0wg
g+b5BrYJghaFSnqyr/RrHU7B883bRrZ7K8o9WTdk7o6UfXAYR6WsPVlXZig8mPOwCiFylWauvzuq
PR9VeyqebKUU+ziKCKutReRbiqdUKxEWQF36IOu6tY5HwHP1vHqQVYkb4Gxqtt9kqQ+T+JSomrov
YHjfGFhti8JV7+QGCTQcxeUuOqX1vq8RK0LxV7tTskW9QySEw7LcY16zcWZwau/OebtQiPeQ59gZ
Wa24QflSa1GoTsb6ToxOcDPBUT8RAwHUwnSzHNJwPnZ9pe4qonN+6uIuHNhddZyNMrqkoZPd9UV1
iUw1upBUDi9vLWRdvrZoaSHbyw3jzr+8RoJ7/JxFL70Vx18RetzYyWR+DELb2o2OaR2qRktfqqB4
lA0iYOAeAST9vkhs53ZRyAkv4A2/1lq3UZkVfGQdBrGn18ojkw/0XJB92tmqWjKLpKih3Ur2Mts4
TT48yCpGxV8t5EFZ93sLeY3ZtErQHWlzRq39ktT1COoXA+Eo6RqE0lGTMyfD+VqBM4jSgARyq7Se
687gQqbpV9tqjiyMIHPkeJrJn23m5GbWQf0IlR/g4+/SAGXWzu2izVRY832rpvj2mHN90F3sPdL1
pHE9qZv61am4exILyfvARrWhhASkFsL6OIgs2GMhEO0a3Go+RsryGdUv+8GIRfXoKOarrA6bUfED
5upjmKv3IFsBVNT2o54o4rErLftUldb3ZkQZxG+n5jQJUgiBkzjgnbLkU4r0ql590nNzOWqI02yy
LEVSttG/l1llPCjVgAT9hLKGbIZUpLUx6tYhhWHEnFws6fD69zM1cj5/vsF0nUWiabm2paM1pv6x
RkSVo5ow1k5Wl2MDB1xtnJOPSZRt1T4j5WAq0daJJuebSIG9N2arf1A73ItCDecCw8WQCIXL9iZY
Bja5QUSnSMYHbHQPPGex1+l5+2L2anJqNYTY42FpiXEvw02Ma5WXrsUaPbzbxkK5wS3C7qVT++nM
vPtVnuoUiMOib34nzwRlpIAQxEJsPbFXQUkU4/cOxhshrwjlSYIWN3LTL2F1M8RjTJpkrZRlPY+T
92XF6m5VkY4NHmHRqli9mslL5/hO6Pk+Qn7Re7Mfl3t62pyMLsEAd20rN+/aWr2J/4mCPfqKJMMS
RoVMoke7KE0CzxKGOjOtnMGe8utHkH2qcVMz3gJdCDGIMcO7RIuj654sys0iXATcVpWAtYXcyBP+
aCubWUSrN9aUAV8LGs15mDXjrkVN59Zh7oArM44A3lxMzl7IMsI07ZZxY/51jk2sF4ROivJqz/fE
JqEinxe4O3mx6zksDv3QNuazq4bugzxQI+uD7HNhELF/MjvHPUsRnmXUjVMnxqcUxTekalYRnsLE
5szKx2T7rrIfxxOpWYXIAU2iVbgvb5TruW9Vsr4OSKybia3/f8rOa7lxZFnXT4QIeHNLT9FIlFff
INTdM/De4+nPV8UesafXin32vkGgDCCJIgpZmb9Z/n+eAxGo/ZYk0l3iOAJY1+VxIIVu/5EkGtLW
C4x2Qo5HSqlWkxC5QVCwWIbVfejl0WNXGeFToUThJsstdpfejCAnouAk6YQ+8f/8+5h/7qColWmO
o6ueYzvITXp/BJZxBL/N62frLnLUFCeKVOOrykGe3ZogxigKTGWykX2sNN3Gc0vQ8PlkPAyao55r
B/Es0bodXLsj7xZOh1sXIHkPoE8Yb6LM8P3FoNjlLveDeYERmvGQVJ52Z0rlsrod9Z2XoKBYRj6Q
UKF8JdWz5Bnx5C+pLNNU/5nyb/msm6TWEBqP//PnJj6cP/6TnoPIne2QoXDRpHX//OTIxY2VF7TV
XY7wOgoybmatfVsdTo1QKGV3goeNaLZSl7amzGaAHgRei5xprloBCWSAZ7VNdsrBEftUIMnqYPxz
cPM6BI9HF2pt4vkVbTtTHpEPdy9h6XvbSe9RbRYGLbo6tatkVMK9bCoOataJOcVn2UzxYKb2XT9X
TUllIbN3trBxqU1VPaJlDjBdNN3ohwrIAgZSnS5jIb5qx6WKE150nAA2PoPx7595yJZR2CkXOSEA
ZrOYiqo/yMEYYPY6TttxI0dnLdH2lFjHBcgR7KbQ5y5HBQ/73oexLhIPjm/nyy5mMZejBP53SGLW
j5jOgdXNnbUuVbxjvyMFRUKkjWPjEMKZBpIeI8ZNDvVnLIARhgdidIL1XSzrtzit7UdbSMcZmT+v
e9/YaFVnrOw2DT/IOL8GtqFf0MYJH0LcLRbpZAQfSMikOD0H2d4V05SghB2YxW9NH2mHsta1pbyc
zAGYj6yOCMjIXYOu3mjlLDaGGNT1g8/jOmSAugeTHI6S+bsuGpAJn8kEZVNJyldrkg93KqEWyebc
YV0V22DfagVzjCkdpnfMrS4qpfxHoGg6msXjN9ltTiMEwiittjGeBO99Zl+MKIgIWpkVduM3dJun
dyqU/Ubeqwunre8FvDdchwR/k5pLJej6pzDkoLcr0+TLJBsoiaUAhnrwD2JMQSftFI/dS6LaXrkc
O+VzGIz26DthD0ZDXVt2pK3nKWZ3bHTZM8YqgJhj7VF3ARQvfVdZ9XaZX2ANZM/oacv9z7z3hjx/
bpsSH5VBzReRO50VC/XwhYLs8l1hD6/+bI0P8oAzGnjexN5lGcaY12lZZBSrkaLhmvoYOQYjsqjL
1lH16rDf3eS+l6+Aw9kfA+CBwkPnP1Vz5ew15rgwx8b5MFWsPwLTVY6tkbZPLpYEoWY7H5FPPRoI
Z7fPxqh/n8oXeZsoLrytYqDaLpuBwacPXPWlHYrkkDhmTlUWQbeQhXJB8sDTyARX3ob6849rM2jL
cJkBXrRhXwWtttdQPV6XaTjxita0Z0MAjCLfn5dSTdBtQvWkF96HbJmj1z6FaKIJmULZw2N3zG1F
v5cXW2YKUS2vhM4zyoWo99Sreu6XZpvraym3JzXzNDs41bXCFkSIW6p2MB5ztXi+CvChBoa1hLjA
A5XTtY75GkwWRh2txk8J8uhe4JgXddpP3+QAVT3jfmrc8F5tjN8HdHGFomT/ccVtAJ9knRDMm741
cbnWvTrs9gXF9jBxXBjXCKgXhfofZ/HX6IgKPB92YSenyVSjJSE8OX6/ea38CY2DSq9OQVJT4jAT
cKWsG/yD0TROU3SQHeWvUSv8v0LqAn2f/LrGKNA0NlJ0kPmoTJg7DddYLt5xjXm7hjLaD7wM/LvB
Jz2MtWi7wRkQn3q3ti98f7qFFM5s3fAAFXJ8u81Ak9S+qBHKev+eUVtzv8aY8O96rAK8byAE/sBd
p910DUkRR5ueFFvV7pOg0sAPIiqJAK/60QQNK09XDiekHbMnA3k7zCK1j9zPpzWQTgU7LZreSs3L
8QPvhnjvam2/lhez+bp4AAefBmV8GPSWGnsDKDiZPPsp0PiXQ10wftrpSX5MCGwHC2IF6yXzwn7t
DyN7uBC2FaqCq2mcdjXyjezvyIL24tCAXm9BRT3ILq+ritVs681WZjoNMm6HyTFQXxm0H47nxGvT
9e2FMQ8pyQ1jN9qs1FLNVdVIdzjkJneyGWJ6ik7ssLM8fDhMfWoQZR6gz0xZcry2u2BEOrvtrOQ4
NimycsaAQHg7N/w+QmRej9ktSEVSxX/UfH94loKkufEEu+FXAwUrf6j9o9+rOiCgZkBzFaZjOkMX
K8rXPNMBvnRGeEpEnQi7ocIKzNc+t8az3aM7LrsR+sq2qQ8UZTDARqp9GC5bgyXOLqfpnOUgmBMz
jleyaYo+eSYPrTnh3+QBF04jaAmyD31y/64OortrXw1taA8uvttpgvZEkjX8HoX6c0ut4LlThowK
gddt1DbuP2IbuSsxAVuAaoVEfnMs7LigPiycdmPexkrVPQ1AZNZNQQmo7vxxhz9DdBcU6XD0egzV
7KItLlWjKEscY+zXClwA73kqR3M7bwEO4JBYaoDSTBzJglR5Vaqo+TBR7FhmaUFENo3+ZhRBQ5SU
A/GgouwiET7gMRhtByWxVnLUSnlXBgbminI0USrvMcDkRw724vrQMR76gArHiGPOMnDJ4uIMqiEL
aR3Svk4eJ1OJH00FYkXVzKykonkdcHVo3+IC2ScP+jxte2pAZ9ka0wYovEaJmLolNLKm1UjmB9Vz
qpnbUFWmd7+cdbRbi2pN6X96N7X2r8J60yAuP7k5zOBMnbQjiSjcBRO865Jasy561tdLsyhwRcu7
o2cM5t8asO+uzsIfg12pC8UMzDvYOz8soVDvfC8IcZ/kuRcM6dL1wmzviKE+GmHftgVG1qJZDmq3
VKmNb2X8OziwB8uSfegtCJaxrll3KAm7qSswCysCmShc5FX+6yyibzDNEKeVuFxN8uw279+jkVmb
cAz7Bve9xty1qXKfCsHq2yGZckJWfw5OKAob+9qxdkGG/kNUwwDpxzpTt4mR/avdY7BKhZ6f7eFb
PHsnt8rCkzew605gupzsZC6aVTSGxLK2c0oC74fmx/XbaM3PBhrIwpLEPyQEbqtUvE1CviXop5ZP
M2yvA8iHcAVcNMZjDb0cJ5ow6loGRfjN7DAvfhkr/XN2/LZ9cqY5W9heB8BHZGCNAJbWXML1DK24
D5edYbW7aMKIWSZor6naW59mM0deI+fIW7hROe0B4ZibKranBQJ00zdgnPPCsPQKrrAFViklE1b7
mXnI2hXc9ORYihWtEwvYH005cOsrRyG3rPX7ZoLh5kyD8uI1xQ5w9URq2c/WfWQIyIz3W78/mb/3
u2G+kx/Zbb5nIX/bsDSHWB1J+6PAHz8QeBnwpKGrETWor368uYe97NKjtN2oIqcEOAoiZ41ZRZ3r
yUWz9M8+nqqPrLbSNeA7BD5k1qnZANSY34mJszsXD87VKGaxSY5Rsh0Wdf1UEcIgRgmBKXno0viT
TJixUGs2Fyqb5Zd0RC1ay8L+oIumHJVN/im/N+WonDyJa41Q1a/XDthULn3+H0sZmMZNY6wdjCDW
sjlTbznIwFQ2CzWLnu19Ges4f7lRlS6KPPMOqaBo1wWiSlGlWfiJwuGYxUE25aHMKyxqJm9ep8AN
gGaIifIgJ8pL0oBXbpwVJpGhUao1ey41CN+saPBOCgJhuHlDzcoIGSU2oZqskxnF8WOA8uyjjYHO
JDAKfdTEd5mP1ZycBdWvWpVx9TCWYTZerqFSorrwn+c5P5WkydfYZujPWubiRwAN9kcXpkubt9nf
hmHfIz47YgqqCD1IK75Qdh9R5VO6u2ksPmddsC4pyS2NCdMybzraKqZvFWbUSFHZ1tEZo/J8m9CU
xyge4u8z8OzfJ+jJ4zjbrCqojR7yuMifw6S/l99K1cihLfxnv9ZHCAIqWXFodDYUYr781muwhVDK
4E1T+O7cYG/outFxUIYD2efwJAs+shIkugwkl05Z3vPUfjWlzURiNd65RbgFzTegYKfRz9jCUEv9
js3oQtU6+2fbowfkql3x1MFQhw9rd3uvDPIdxCC72XQWsDICIA0SYenmv7/Z9XTY5I2qH24ve/nu
T9gA7TPg2LLfCIx/XvtsWjGBZj+zlnfKnbRiATanhVx/3LknvGumYn2rHP3RJxci+2uebMrJf/YR
Yu70QGkFv7bAvFP5JBBt7kFNwSxEQAfapOH+176BiOLe9NNfh7jCNd43nvqcb07vevH3lkDVEaZA
1jTiqj3O3lNgY0tvJqW3J39p3uP6joioW+6tHpNiGH5w/qeqfQgSl7eonVgHbM3MOyA8ClvSCX5E
OgTroqua59SAh4U1VPutBRNYRyKE1qxfMUneBIhH9PH3buIvC8PBeRnn9HX0TXURj2m3lcL1YWuE
66b20Q8WS4dsylEZG96as1hnGsyUr5P/T9fe7ix/0O3a8N+/hvy5fITu+Rp4NiQN4dc23UbCJoBW
4Hhr6mN+Ei59/0ZSXCEXo2A1RGONoLtAZXhgXw6T2SL7q1jPs0bKrOrKy2xN1nNjV/Eix6762InB
GHm0Zd/i6SqbjpuzSI/liBYJkz0YMnvI5DmIT5rakHmntGUFFy2sqN3H1B8RO+FG8kclQ7cZoKam
E1xq6sLOsye282gSTA/yzE3tz7I3U8DpJbt+S62VdVIp3tKXWQB4U9MJTsmm6VXrDtySBae8GVeA
Oaf3DLzdwrZzPEfsJnod+K16d5zeScnZ+xQBgeunx8v+AivSPvZVwGJoOI59h7Ua2SJ9jp/yog2W
g4v8S1FCkSSRycwUtglgToit47bShuTB8GsEM6wwf6VKhwIp0OYfaVtuBkAowMCxtXWqoP1ZoGfB
s6Mnb3GlBCsLa60HJL7DrShaHAbNiA7ynm6vFMtG8ZxjDmx3mdtknUa30/daRSaHSvv8lGhJtbDF
A6MZmNnpxXDJMGVcWi1G1E7eQzjxwiddL8td5JD7wnWcep44aOaCWhzmOMikVS9eYu9r1Ccu0gNr
UJ29G2nZRTonDZp5HesyB1PLFn89lO6CdWpb2WFGIuti4+W6kEW62nN/KkPvPxpNUN45zkA12W3L
T0XbNKL8pzaJ8FpJL0bR4hAlnpJs9ohDRVN+8WVzmlSa4vV7a8pHqk1jd4Urc7UpYm9RCGNGaW1T
RfbFN5TgeDO64d106cYpPMpZ8iC6tKQMj9JmSE4VXfJCUoblfa1FL50Cl9q2a2Gy2RRIDQzjv9oR
q8QCKLX1U4m3eTORf8unXydfPb+fKIXqwU+Nt0phzgS7woVFBwkGHf0sfwf528gu8sDnQMaQeNDP
wGzQ8P/6Gwuf2oziBh51PzgGc1UfQZ0hXo91p71ug6lcAkyP3C3C0StSMtZwvdgU6AEhLIFAwnD9
ifKmoqu24/E666tLXnj7gMKoWssuJH6p8SnqbvArkMCVZ7zxivBWIju4k80+59NzGvvBT9rouXTT
jezWPD06rFI37u5bWxO/bfII3pb9F2vrDjCQu5B98pDyOl2ieGBtbn1uNT5EYY6dobgqD+PiXhtJ
g/AYFEtkrZTlSCFhm4mvtTdZAOhw7SLThYe5zPl0eEZbs/jCz2Wzy8asuSTi0Dnjrz4vcurLCCb6
YsQ1yamr/0lDqGMo5kaZSdBS4qg/2vhBpqHqMUPbQ3RnI47VQ3ftlrNJ5rkyBaBmKz3StJ+NgyFZ
VyIQqNbNQQmU7LNGEYVU2TQ+QRblf8cu/FR6XnjnFVG2MyMM7SpH7YW0Zw9tBwhVr1j2WVeTv5Uo
Mc+TjSJK0vvOVjZ7SGnGIlCQfNUH98mcqO7JAXmYfbRy00R9diEjXjz48GHggXJH/L9dDEHl3V13
kNrgbXsLwpVs4hQQrK6ZEPYzGwmcRYPI29kVUErZlAc7nX/1SbitxOiGef2rTzbJeRvbIunCXa2a
aA+UFP0rYZ8oD74ar/AxUO+vLcVTj01oXmTLEb6L0Gq0zTi40erWZ+RJsah4DFKqopsoRjFFHuaB
ep8867H9QkToFJkgdxayS680IJweUqG3uakXMdyXFAJycSvUy2B+DKiqjejCGvjSpOMxnrRVqev+
eWqMwVtlTfkZm1Wwz5LGPzdFybwszNW1E4HMk51JglVOb1XaDkfReGeWBC3arNZPbl/UTyM2u0ZZ
jZeU7dKTgZw+dR9eaXIQjl/8MKkK1vIMyosAIEeQq41oL2dolWYcyAcQvXzdMnP9V4xgkagUP0AR
P5R/z7Gocm/jYHq4cFxHXVVhW6ORQYr84DRB1x4NJUwPbm7hli575UF2yotgN/agGPw8SXYgSdR9
OvT8gQinRZs6ytp1ZGJsPEOKDRPL/6vMrDfLVIu32EKbSSnjANcOtb3TeocMl6v0j24WAjRsyWfY
Q7nshFmcOTlvOMkWb1Vl/LooN3c2yVHMTMxVM2jpQzxSi5AHteO5K9R72ZBjJrvKdZa6QGNIGvw2
VRtLxBNq7Xy7RZgGHgJug72Uc/3AAiStZcjdAWZ+KnpnKRGgYzr+1voak3BQuNs/CYOI6jsenybp
9Wdrmua17U3xaTRAgs9KUW9NUxkuGLF0S0jW+bdM04+FGmh/q6AUDCO3vqshlCLPBn88Rmm6mau4
ODp93x2CbjA2cQeQcqxd0OymPnw2VrnzHXt+0YP2zendbonApLoj92w9YbYS380e2hG1aMpDm1wQ
dNUfZeM2HzU780kX8yON7IQcnQ3vCRVUIa1CYabBPNUU5S+rADChpWG4ktWwWngrVdRvhqr372WX
nwIya2IchLVJy+Cm/+doJUZVWVoTd29mYaBUNJ8padsNehnxa1ZP71426z81mNQl2eyPAmALgAOE
BAzKnrva6Y23LK9fksw3HgL4GM81ai6l6IaIEB8Uvx+Wdh0Zby4WECtyfYiWuFlrU2uqCFWAIL9B
LCCroNUDK23u7obJKT+s9L0oB+etVnLtjocJFKforoYcllDrNvesluYFDPSbbZXvRTi/eWYyvxc2
hASnnh47JPAeajP9WYUGfwME9Y0S+PO2L0KEcfBh3Mz9OdND+1EupxR7W34XOF6ymTlBeDdj7rAY
jBDrycLGk7VH0XhDTbs6wVissd+FGrpKmiZe6CkYXPlHqiVsBQUg2FZ+BCUJ0UXV5erZsgb1Fdsh
2U0V0z/Ki1BX3Di8QIdp481HdtQPld5TS6wwmXswzQpoGdugXapavKWIZcqDmCM4EUu/ia2DRJdj
WGOj66AO2xsknQ/DPXThL0B7oI/l/lqYqdFt0iZwFr0I+OZYQVouUArscynVZSZlLJlhxurczwP8
hHl6i0TV70hl1o/ywkCn3ujkebRvarhkj2T020dNFKEA0hg7QyEO4hHCBsqskE1oiat2tjVbFytE
7EtAJc2SZJrfn675ONEszGk4yd3sbHfmqpznaeXoWXEGZVWc5Rmb5WQZGRFSx199FRDp30YtpyDx
I0ZvA3KyvNYRo3JAHigw/Jp3G73dWbXDvdGTRImK4d3VO54gPx5mmHjAqOI6jp4avxoQ/TKXZq2h
HJiZ9RWQns2muegqtHXkguTULmoSYlSuXbJ5G5WT/xfX9vERfNmtior61LpLQay5cscVpojbDcCk
UTRjUybnda6rwL8cf8hWaeXJoTSbS5yXBCMl5Lj1OGPrVMCYcrcuemdJ4nrHeraMc47I1DrtlHRp
NBnyYFe2iyS+jB0lPreg8o+ytz/ux8JBNYwLyNKMcfIqkUwNIszbDCrVFfXkdQXf3rJ1D0jKsgcQ
iKcG/+4lgIJpp2t1derb8qPUc7dBhQC0pauVj7KoPPekBsHqNHcydxeQkNrA63VWcpTHZh81lFKU
aVaPjqF3iH/kLZJNmXaUfT44zqM8uOIsss141zjGZZoqn9SN5x+M0r7v8Nhjwwbw8tZf9TCtNrIT
Y7Nig5RNMr+OenGP6ZS/hijkb3FOnd5LXzvqbAWe3Hoy723HCxaFaVJSCBQLTosfnSRbRC/R+nAE
eEo+szcGSdlUd+L5PFpOlSOyj9f6HwlimUOWfYXrvlPdire33PJt7thaQArJSWKYk/X3Q4gw5K/N
ytjf1/w3rk2HEMna2HHnkBMI/I1VltN7XaovU1J2l7ZWy0sztK+yuyShvYILsYu7KbRfVGQ1nxo3
6B+8QthuizpfHFp4ME2OLWqtvO9YFWFjIkqrdewSVQqqlrN/zzrEqVDFIsZhPY4yb9wrcYZruWi2
GevnOPrTSaPsAYEcm74EVd4TpgjLUkM6YKGWWXDv6Y5yLv3pxQXOg1/bP12tOwT3vuPgJd5lw0pO
k6NywBCOobo2vJhAdkCaiMlyytCU1x8j54LcCMiUcmDTYC06O7U2su96WSPahRj5rfPrl5Q3zfnq
dQDU7KR0D6WtOIc5bZ3DRZ7eOmXzv/X9McW0bJ2HMjGWtwH369a3vj/uR4Q+7tjVH6NeyFG4g7m+
ppOuGadUNbODU3lrmVO69l3H5Xy0W8zr0LVTsnvkNdTr17+IQSJzdctY3X4Oqe5pY3SdikrPqBHF
DMEWwoH9yBIJK6esux+g1cgsEVfaYfBNrWb3tfFnZYXWn3GKGsTv+pi4sK7K4A1q2A5vbwvYX5k+
o7e0kpCnOUv9k8kStJDNejK8XZyRi5bNsWqTNSJ8bGYEeirvs4lET2wfkzp07oIeleagL6uDPLiq
w5kD3VwODHh0laSD6byeXielKWl/eeqMU3XwxOG3eyB8udHHIljx8jX5WP7ZODltl6wgCs0buU2S
A53ePDaw7I+yK0xwNvVSe3m7qB0IgOSNZjO8REBRjvKtGMQkMYa6yZYKYpxo5n21O1mvku0ScXNy
F755ZvOykgnisEbqT/bf8sVyrjWiMCZv/cf9ZU3MrWNy4JTrt2RmNXYPVb0JFYhDCwq8Gi4N3t9j
XU0P177GSZFmVdJzl4FBkIfJms9hmolXZakgFyyPljUmyyTz2vXQWcbp2snihieZOOhZuwxJQR9k
63rhdaLehjt0XD9lK4gAhRhZHyzbnPQIsmhoCNWBa60zfITDddTbo22tEAL7E1ggwQQ5b/C7Qa3x
M/zCGkjsQa4jpF5Y2t/AnKdtpZf+tmbRftU87y7onPA7TO1qGerVcFb9MTijfzcuPaw6v1MX3xmu
kr8VWRGTs8EtAp0ZYiB0MU3N8B4M9HRUB6NO2TX1u7bwkmfZ4yTZGYDAdC+HAIN3i37I1IMctFR2
1VmilDs52lh2jSl6Nq/lqIb+x76adTx1xU+qWKCOmglp5XpjlIuNofSdy4yh+3q0s+YIy6VrCWEe
0ARGCqX06iMu2vVxdNO+Xch2X3G7WhQueR1uEwX9AEe60cu2q7KrtQqjNFZeQu7OMFplUZPaR7at
s17zJKsWCl9ygCw0477b5bDZHxX+MS/8s4hg6a6jeLp3xuKdZKH1mniNd9fFoNHkYBhm6basWmst
m7gBIWEbqckezVGEmuKY7aKabJI0LNcSk9LqlnmOsZOUrUAw8NAef63brj4FWdUdsKL55hNnnxxh
Zy3P5IFd4hIgZX249dthG45ghJhcZWGynkFeE2f/c23WW+XeUMdDDxKc6k3UTb9OezeZqASOLdrk
7l62WpjKxf46hyj1cE1jG3M3bgI7aC6+m6A2gvwMso8BycxbG3SEcfY9Y6mIyrksn8tDZqQxPmrj
9lZWl/0d2j7Lsg+gjpNwuG/BNJsDey8Ep7vgLjDRHELQ3b/Ig6vjj1o0uFFGX31hSgq+FzJpcooc
aKvwLu5nqvRiWhwX9q7L2r9KBJpwMVYf5UEJ2Fm3IfmRMHXnbDkp/nakbHeWo35leXtHS/rF7Yo2
BVymNE69L6tEexwmSLhD0a3jQI8R2NZeZEwmo67fgs5bm3Xp6GRxs/tjntVhcQfeo0LKwCN9o7tj
taoVhCRuZtwA8BhB2v79CrQugqDdV6bn3jta4d3XUcg+fzaHpSWask+Oum74NxTBYn/rJ3EH/wdp
FTmBly3lDXU8Z9mgsU/Ny3OOKfrdUKstW/A2ebQTPViOZTd/Vyd0n4rR/8vLphdPy637oZ+Mpdy4
ycBQB1q2is0eOdYvkrEcQIWQ/AkOHkcNwAkJKs/ame1gntFl9FbIJvYvKQXnxWiH/Q9tCNcAd2t8
NnxjS5W9+d4p+rwgPhqflS6qQUVCLDRjq9m3QzgjvEzYhS3sFWlrlXyaTuReUwmugsgz7ilCEyLE
PHcJynzY636JJLirGvh8a4ReXY571Z2JRMsxGSiMq+O7bIS8oY5DEzmLKiOV06qG3gIyR7I4L3s0
aNMcp/AMZZ2l7EShRicrIcavpzdNY9kJz2LnI8u8k/3Xu8nT32aPAQkxPZpPtuo29eK3m1kZoqnd
GCKqJ7KwpotmTMCbbC1TsbJPnkVZbB71cUQxXuRurynbOv2hxzhyD1Y3rLHzmD7cLlh3YZj/4P0Q
LMvUTR9A/yWH/zJjdNJgqScjpuaQLg8+SmlLvWrz84jgwkNdpwovNfT/ZFMe1LFr2DEZj3oUm1Sg
mCYP+JksdA2b8ls/SfdxAUOi28kZVZGc9cSz7jIn889jcrLUITnnLU+m7JEHN0WUokLxfmPzXfRW
JSWDbdgS68x5jsxXm43frpueePDXsGJKIiyTM7mnUIL/0rb7yUfNTQBoOrZwq6T1XyZeB9dXiw8T
IUN6k7cOSK0iA9L7M1TTApV/YAOaSnwJ1GjPo2vcER/Vxkru01nT9qrow8Qq0Ba3rIDOZFYu4+62
2Z/lFHGFvEuEOKZxzSN83fm27f/3na4/wlBgker8aHyj9/Ktr4PMWepZmJ6NwarPqQrRTL714Tjd
oVdnvYZ43W7VvtO3iIVFb72T7LvJPaiNXl0M39bPUZK9X5OT/aCfYyP+rZXzHpyo6u0ML0C9Vqvy
hqc/bNaqNbiLWrfhBySlUSEufX/FPYxIUfsRjizIQnXhMmW9uLYn7BX54L/Gr5gIy9J/zZeICQhP
xYOvn11slbqFLY9yfyy3y2aYe8i5G8+yq+vqeU15JOcj0dE4A3SKZoVZX+QvcuuTTQm5kH1ojba7
6+8qJlutbSxkn/wFbtc6TYeUl8RnzH6a3bXVXG4xhR42co8IMv5bNrsA4PnDHoPSu2RTCkb5iswo
dLbZNdADyUeoSHvuIAIKTh+gMW3W9DOo4ssgWrJrUn4GLkKbssEiDzZpLsor/SENE3MV1lmyVZoc
EqbWH905Jn1vz+lvLwinHq1TPKF2Ld4PtxdH4Kn5BrH/7s+BtnmM0U8ceO88FliEX0bXfAidPnqn
1e0CfyKV0nrRu11YvIDzxj3WUeu9ZXvUK6P3Smm0Y9Tq1MnENT0iruspCtSdHKWkz5uTO/vl87WO
1jqDmZyc5t0IfGXbxa72bBn9B1C27AePybcBoMjzDMV15/dYEWdG95mLCEzzsXgZW3bfMiDrqMIk
jmY+AgJznruJRL+I2iwf1jZ6uh/ymoh15g4P+uYatelVGG6N1nOvURuZtWwVoQO3Z/kNCP86IV6v
iC81CINuIC4YMQdYogFuPWcRwotdbr/2ouWnffKkC+k0R8lFbFRtI7MIL3IwTVvQWkXNAiLmJqTD
l0NVEE+LpuEoeFSJHwOuc1q6KagQuRzqhNuLYHRwdvlaRCGvqTjbUk26raJGFdbHiP8+iCzz4dbv
FC411sY6yS65Sje94ax4xxencK4+szg3tuAOihNhUJKw53VDzILMNznDl3EnxundamSjuCKqclBe
Sj99NgdbXw7IifKArlK4Q4n1zZHB6PUOck4QFp+hkzakhDPgzEEG2V83p3xf+YDVwbuKTZtv5pcB
muTxukyPZoo6pxcTzns1RQeK0l7lHjLABKCF66o4XU8BDJRrZRxDOCFBcZIHJP1RxrjNmYSfuhPx
7nL79FAj73Y/VKGHkjz+00WT1s+eM33qAkQWGvN7PbX2M9BICt4WjNuvCVKmpirHdz9N80e0w5N1
LgiJqTjIs0myGhNBYYRRGE9Zf4RcFYRZ/JP6AZnofHzXkL5duz54URPZ5HPhlMlK0VL904MZUJZa
/HNCVmbReaV2ITmQ7O1C7bZ2rpRkEpS/da/zH5BXo8bjBK8YXgVPQI7To9WWyBTEevBNmNzI+mGi
UotpB2u8oxB4ln3ZFPIm/To43XCMusq+u3XJaa2nNCucQkbwoFxgINMDmWJrm121bLw8+ZFGn70C
VVmrxFM2+vGTolGjCGJ0sDXKHw9KNAsBenDWld2fmskvn2Dc7z2xaOQ9NAsdBYGVbJJ2r5dIieoH
2az6zzjup9ccjYOTzykcNC6CZOCtDSXjXSWamCO82UavPYSJTQDhzG9+XPYUbZQOpRzOqDj01zOE
H94G1TU2st9SIz6o2xQk1N1yoRRTf8jCAZ8fNHwhKJW7ygcwv1RUA3sNrf1XOyetgNQc0ONuMCc4
7x7SZgJUEhrhfLDQ44KpAALl1pQAUDlZjlZZYBDnRC+S3x57ynNMuMaWFp55gqr63i/IvctBeQj/
mSFbphINe6i0v2aEaYtH4xgDPwrm725SDQfHtppHPAXMs4q4cKem7aPsAgpQb6rSble3PnFR2dmr
vnnTvdR8683ugxRO+gCx337OmnyFXZzxliq5evAmr1gqrWm8mTDn0KEfYUiGSBHGxdhseDILlGTa
cKNhr7GwkJrXFgF0DY6iV2QmQCAzqRUHeRbDM7CnNNjW2E6wlmvKK/I/87aYiFRlsxBLcpVZ7V42
7Qq8g6OCl79OdvGrJhv+DOshepxQbtewuXn7f5Sd13LcyLKunwgR8Oa2LdvRi5R0g5BGM/De4+nP
h2yOmkt7nR3n3CBQWVUgm0QDVZm/qdmBYKWBUqDnz3da1f/lG4mCKQr8x27y1I1SeD6CmBAeeyVC
VUuaCx1SmuOMxOSsq8UE6q9Kn28LLjnrWYuQ7LDmnSzgTPmgtx5k11Rq4xRz0jpEyK/ItVOVbeY5
GH7Yvj9ueaq0xyJGgcRLo39ksWYaAwotUeCiOAdMa/baeJv3LNTrVF25ZB3UWH3rrEy7VzoUegX/
YlOS3w8u2uvSHMoEoclp8M/SZJLdI/4X+Q1UgWVHpoSKcR+jfiSt2ybNb40IzxOWTNfYUliLtRHW
CBVEv1C0gx1YvMsF3DFgpWlM1ZUcYHtKvtbtIDx01Y/S8Np96TcKwvYYTa3klHx5u+5rZO26xFAu
EtMLAw8VnDTVOzQG3j+ay8TbGMXBAAaPs1MR+sHOdTAAbwP8H2qvJNMppyqLWWDYHPql57/Fho6K
Q2pOz3+MLeUqEvSzc1nVLtD82l/bS0GhnFSy61mcnFEJnN9j/VguqX7XqvRt1jvWOdaT/LHMh1WV
D9O9tFIJKYW+tS1c2STWetOSReopOHXkbYsmqE6jJGpvbQkmwcxnktProKg21jxd0IBd5gQalJ8V
yMKPa0gQ+cAqm8aHsnOUVVk02acKqq4n1ZmSzFF237JBJ5GGHSclnpW87Id8nQeGd769vCV8a3YB
pi8BWlXrW8f1fR8ivPQvuNkz82jbVag+Rv8JKL815ewKOr+izAV/ntQlN8QyEayviSUyGy+skthg
O8XKGawJqb4k2n5esMqqtU/AQdapG22leTs4aJAoGBOfVBQHnFWW5NZRLePnOUzqi1mH7HXVcdnh
jo+e1v7SJsc9tJLzXeKt0qbQ82I22EsTjP70mDSmc7H/nTkPdn8wgXl5e61wk2+BXZAwnKNim+C6
BbImfM8zV9sDIbD3/gBpUfHToyAXMxZga0APzX1jjwlCtl2P9dUCWUySAwvfeauEcbJ3sd49dcas
rtvJGb+GCJiuIeUNp0HR+6+YWlpK8apa1r7Uo+HRG+G/LtTaRCGzmg/ghoWPO3va41DkxbPl+A2v
avwPNF/33TfFa38iSNbuUT2o98NCA8F2ohu+20tQr5p6n2Ob+P2bBLNRHXC8gV+rDVZ7gRGtwJQD
64A0UsPiF4BPOLb1F7tVd1fQg9t0+0GNjGuzyouT09XxC/ybaw0hY9eD5pZ5lIpBbFf+k3N/Ky+M
jdkfWWLE4KZ5C69hHmTbrHDrrYxvDHO890sWFagQUgHqtRQNSxK+twKpnN32g1JIlWa1pHjC2jkI
Ruz2I3VuuQ3gIhVUM5UP6VjwYf4CFJMQaX7twQrCzW2SQMzkQv0QqhtdgK6Jy56oCocmefODIHiG
AXJ9d4f4vMXgBR/ktV1XRrdHZdtbX9/py8se78P/OkJWAhUmtGcWDecr3Divf7ilNz12k54+T0n2
JGGbCtK+rYd2NxRoXizs9Y0IeCCZnj9CdTG6Znjol8q1ROZF2ERp1G4jsYyXd46fwCUJxrdgIWu6
fhRt8yrTDyrQza9df5k7qJ41Mqd3pVkHO2kWVn+ukjx61SfLOnuZBYt5md2BBoYRo9b3Hauo5+Wq
ZfgtrzFj+jXwiN6VSl3etYHD+hK23551eP7aOb16KAfkqaRpjkX5pLfuZigduNvAjJ7dghVsbbT5
a2u1p0HIJJlvGw9Bq2Rr23PHQxGzSbR0Xr2pPqXbammizzGd9A6pXOnVKjV+LtmcSacc6hhZHXbu
D9LiRgBPi3CWPhvaucOR6JQ6vnHvViUpt7CCfVXE/0jI0mfSa7Z0WNm31NbDwzQG7SkIldcgiIrq
Czzuau3v8TqZvgO+rvZDZ3Z7IzG67/4+4C36nVpWtZ9V5O4kSkIr6P+elYYCv+M1u6KNnCfYvJh0
+XWA8VtR3llRAaxQ5c+PhdyA/wWHaEyCXdOo8AWXjt5uhrOcATiAcyDt62ll18fU0eODrQ8BXtLL
7NscVC2MzDarn0MYO09qZ/wSRA0uh/nKdQNEydw6P/GcDbaCwbHcneEOxQ/A09o2tozi2AAgPfYW
puBGk5QrYVx0MbuQqMK3pcULqy5S/2EyR/OASHC+b9LeeJGxZXfvd0Nzxi3ZPetJ5p61zEZhHIud
uJrHs4VuxdlYDvasFv6ucX1keFEk2VmtFTb3qTcOOy1kedNb/dijYQExTfX8uxZbTOyQ2CgguaCA
BHCaEwv85nTtMMqpOVnLwa+NY0R+ch/5ZL/Wrl/H2A/NmnsnpzjDtmhh1kl91/QotCpRfCJHjbiN
nFpe2vHymvH2pBT6KXtvaE53mjR9dU3jJwtbMdRKMvpy+rtb8v1yoCZP8kxOUziLWTAjQeaZ4R3o
5K/ITVeX24FdbjPix0Vw8ijbpj0VG6v/PCTV4vo6o2on3Jnw6N5+mna7Fhws/N2pI3QOtqk4jZr3
6MIBBDeq8l3DAPUgIJtOMsuph52bDJSgv8CHrxCdZbSquvnBWDLV0iuHYejyuxr5mJV06KF1qAF6
HydV7e+H5eAGRkxGvfS2KQIe97cOOfPD4pg07FalMwyV/l7OWlWxTxZGI7e4jJdmp/GOmgNEqKQp
HW4V8rUMofnVIN4e4Pi/uQk+WAnGYg9ykHhuQY4udSyb/+xQ1eLOSsp4dRssZ0ZcZvdWfp/PQ2Ze
OyXuTKjnF9ypSWrc/ZHHlS1E2qlfcU8ENLrgwuRw23N0wfRVt1M8AEsyCK+mF2XrayYl8aMnt8Hd
Ppit6F5JyuCcuH6J68A0f+VrfkRYPPqldWyZAIsWrxRRewRQm/jQ1ZP+hHumvpIhiICShdHmH3I1
ErH1up39Yo+fJN5MnqF80eY4X41NF/+qQmsNNZoKTQuMyobC/8PMAMFXtqG8oDmB4UtRTyREVOOg
jB6vxtLIHlK1mBf44gF5adTJc82Fuc9+q50EKhh9bnZuDQxl2avJYGh8n5tzrY0YGVr9EWksbR1Y
8MRGHKuErQLwkP2N1YWvtr8IaoOKOfJ4iI56QHVxGjPKQV13smyrv0eRu7+XMxevu1M6s8nPk+G+
6vqPuHTWnZHuapXahTRvvTI/0NANaKhF7269t6v8/oE1282OdfmLbbfKBi+47pAsEi91jYpFMrxn
vMZPftfgXLGELZ4VrCG8+gIj2HoFbrK3FgkYbxytPUBwUF3LMDeNXpVWDZ+bCq0L0+kSkiUMswrE
EtwpfJB8iCQ3bpmR/4eYDMn1WTk4pY2iMamUa55k6J7COdaopEEjsfCXS3BOo6LDmtuOWTOyBkh3
f2SZ9cJdJ1gNXm7xPEVkb6lOygo+sJQdWN4KVfK4w2EvqZ27InQvfZICMoePCi+qXnhRiMxDC05L
LCJkpG7ZaNiNSGCgljk9Vnb7RDKnPQm1Sw55nidb3Qq1zY3zRQ05O2NLjVzDgjgUolfBVHOZKrHb
VK1x1U2c8Axgf/YxTXpv45af2qrlXYnkzEmIR6UfIk0bJ+VFmvXvphCPEi/56JXmp96F+KcqPq4o
v+fKYDWzi4uwlG6DE63strM68emmtHxwWRIrfbj1iqF8sDafGpjg9EqHgl1MiY7EA9v3xNROt8Pc
hPrnJr8FCIHfY7KClNFUeH/N0qHOfbTJm8qBTqdSo3gKkY8/mjCYN+iATN/jYLioHULTTVzXe9mq
/rFzlc0vDnOfd7N2k+Fj3Xqorv3u6GWrfGvLtWRyWxtIxIC2RdwSqS28AVC2wrvijk0Esuy0JG7+
7ryNWDyfphHMw0picpBxCmZmd72FlFmvxtPqNrea+h2UZOdANuhV0Oq2AYyd1x1fjCZpScTRJGMb
XkKnepWWHJBmpDQyN+1BZrVFG16Wa9xGyDXQBfm4hoxYrnH7Kbdr3H7Kcg3IKZjnlubfao6TuZe6
X2xAEJd2AmoSVRDsJ9w9dtKJvw/oVR05C+mVmAJSs6C28Swhj13uek6j+dAv82vU78iYAcuV3ios
mseqSffSKdPhhuwbC3rgwtJOq61v5eE/yERQd9KC/k2NNZMidaveF8pUsu3yJkBG5fzAl5FKrJdp
7/E8f/NIGR5NpECqn00AyRDXTttw3t3CJL3l+tP3yqCKP0/JK5a65amdY9TE5gGpHuKO4hNPm/Kk
IgvCLY1mgGbgDiaYsDSG92lomgeocSnpkgf7j7b0u/bgrQVbZubBc2g68QY0C0Rjv8pwgyyDJ7zJ
+eL0Uc8jrvQf+Qzql8HBZjivbWOdNnX00/Ysnvu9/Y5ZWrlPB6xAs9gK39jJXmRAC7h/zU5YuXdH
bbqYenBwWhgqLv+mSxcOM2p7prNNXa9+w5b8fZha51dn2IfYLJpvjtJNG38ZqtnZfJo6/9NQ0Qr9
z6G8MqNjR+6j4KY8u0VbblW/1L4OkCASrY1/uY4RwDru8lcE6Ya968/RAZaR+QRCByWkZUiZuKs0
dMYf+WylLH+G8J6FYEiu6CvOl/maOg5gPasvvitN6J2aVhmfM9UtL2GlPODEPD1LSMGOYVM6drT7
d0K+BYKnPkgvyEWkZQrg50Wv5uzgRly/qb4ad9JtGnbO/uPHdariaSHIKldZS2fQoqnSUKPeobIf
3XUz1py6psUPTd3zTEjSXj23DQraSwzzh968dmM4vyN5kJ8xYYkUnoXcwqHRm/seUdGPMVGmqqz2
Km6p20T5MUqPNIfiFXchwnRnbByhC5NhOthTgmz5oLEvX/JJSWuWmyq3h63iL6jDXGW96gIv96sg
f/BLBys7r2gfUXzCsVjDZVCaE2ymR0Ry9D2qroCvpbmMk44kNIAe6er9LR6oEbq0GcyT2HUhJKrc
QGeskI8y4Tqub0A3NrkLuL7vvHRXTa5/1FS8HTtUoWDBL2100y+AoRtWJ79jkVF9DJTRMu5Td0Xl
UNlK1+1Q+AZemV6DHTJfoBROTsTKvkwc1V31uoUddaD3yTmESeZzk+952I/GHSkMEhG86NeTHqPc
rxjORc4izfZRYZpfbvHUHEDvhjwxLm2EhU6WZuPeTnJj3sRLUNOm6xRpfeoYFDdcWZ4/4KfHOLni
0LETsgvq2CTPeODDPivG7jLk4Xi5RtLcGK5tIB65012QlRkvqYyWPjngJLz0ybxb1J278mT53rZ1
UwRPFYsiaz+pz62CibWp4FEMIwngHPLBfqBEsJSXtqL2LyVeZ2cZq6IwdCpG5wdOU2q2ZmuCYVje
tJiSbiSTI/mbIszcvWEn6kqSPqVYuKAI8jC1XXuSIe2S+7G61t1neah+knOVqyxj2zL9GAuJ/cRn
8S5jmzQrQ7eTo/wyujVo91RyDnHjq88SGiwYZ7x1TNiFfLQBjZRn0xo3iV36DxIKHAAlLpDW1W0W
Zdi/GvNX3s4UcPTUf6qb8KvXTuo3khv+xhpsVMymrviaxV+KPtC+9Y3GM7WBnFQtTZIciC2m1Ws+
lvNZw398LbN9o6BOAlfuPk+7h9FFjWFYXdFy5Gq5MQPHPbKFVlYatppfoFF+NPXe1j81pfc22MKQ
+YsTZTZA4BkyZjkb+yxtVUrTHYhvuGM/FLPZ8ib0/1biCXHzOf9aBsHidZpSfUt664B5U7wuZoAS
M3uVIy7Z9SVK4BkHveW8YqvdrBLdi38hGbByzML8J461R2dQqm+55mnrqgsUCFWOusdtTIXS0MDH
d4LuyJtPOQSp2f55loDXO/Z1oBz+93Esl4rdgMzU3q61+gkVZNh9P0cBdbZ+ujTCshyR5E0MVvxB
YxmIV6FUDObreC16XY9N6547DN0/4Zms30wnLfHP5TLjtqG94qGWjpQ3zs5LveW/5ZfhF3iLu1AP
rH/SMD7GVLh/WGgTr3urq57bIrJ3GDg3J8iy+TmvlGynkdt6mX3XWqkmGaZlugP2GU/6Pt+pNqSP
X3acP9v4URQYjx3s3J8g9NFMEbhcpRQC7lnd1chqL/jipUp2O2hD9xK0DuD7JV6mpr/LPNNdO4vF
kwWU77oovzVluS/NCp/Yi8gO3JqfeilCX2T1L719of7zwYVtHIV6t5N5/jZ3Te/opNBY7uQ0XdrD
NKJBIad+FrsfowJ0c45JyWYpNuanATMSPJmX2GCF/hHQhr0rhuHFGWbEG5aDOSYs8uVUNd2P4K1b
YoNifNPLVsfI499prR3B0jeDdHyqWZUcYVNUW8ub29OYtPZDpaRQwEcr+yty2CSolXnvOfpPYLja
g2sqSEC6kM5syIk2YFaCAw6+KzxscSgbS/1BYnKw5uDetdmTW1XJ96YeFf3etp9kVPt7KErEEIfN
+ftttnS2lkN5sbKfi64mQfov7Ctp8VDJk/Z8hZtJcxmR1cVDWyB+gzQoCNDlILvN68bTT3MKaX28
k9htSF5SGVvd2khDw/eCybOVgRUi2JSIJw9JMB/8o5sW5lFXYRq6OdaAQ+LXyMon8RYPB+9hXg5g
R7yHfp6PeZkri64QhJzYY1tiaoEJzZLH798ZDk6DYLhDvyyr1bDAt+Xwqf3pVLqcQi+wfkX2aQS2
4w3DpjD9+OfiI9ErQFMsFzwl1gcVrNSkOZTQsvejpiPg2fe/ZITjwAhCLP5rDiJlm5eFTuYz7+4d
TVPWms5SX7EUgGlOiiuz55RnyO31u50sDk8wtIxBOy4OWhtp/s9RETSCr0ilfoyKFilZGUVdrjqD
OZZrSdgfMIfHbSREUJ9L30ZV3WMKje2QYDv2rACwwtpAC3+6OQAcm+o6a9RoPqIg0m77pLV+1F9U
XMp+GkaCPLBuuEdz3tQRu33ot9DinLiDr7cw7+QQKS3E7FTxtrcYOTYYestoiSHRCy5RBsZ96m/9
InH2Y+F/+b9qm+e9CtTbh3940zWXM4Rcg8tVIT2q0IyRMfGCKuqGoD4ZyKYj7pQaAzAh8tMhxrmk
qsGak582JUstgVDS2FEJjt2KWRCrKCLgdrpkrJMleX2d4OgalNpY14FRV7l+RkRwr/SdeqfV+gSk
dkmXIxBFjrwDdYZWUo1GY23Zd7DLWN+M01deRPFhRl1yG6gIFHpVQpWuzdN79GDHe/wAyVEY/T4c
kL8XzRCRBLnFblolreV/jJMhMvg2TmIyWGITmwSyfwup6Dbmdv3bteLBHtdl1uoUEyfnk+3TnGjx
ps2haAulTBhjV/JYpavqJfopEekzKz9bjVaQ7bqJ7S60r9g+uRhxrHzFarc2EOGTxORMDip+Wc1O
To1I4+t3Gx7oeVGvpEvzwrRbJNX+ZplS7cKlkC6HRCrlcooIHdOnRdMNxOcrL41q/+eYuvEZc5su
ZzJFzn7Pu16WTcDHj3Gy8a9i5NXBLpD7V25lRLGc44I/kFtcQtde54q6XW58GBQONsDt+nrfX/v5
YjVk4fGrcYy2OfU9CYDPp6NtPJWRl+91NINOMsYIs0KHActwLbSzYzBGM4uNyak9/iph1qzqXg/P
Q9SirvP7zGUdrEClO/wRj2XGbdxtbuxx31bDkkr8fZXbOCUg54juyn+IVeQzUiCLpIWaNl20ixXH
2+mN8lwsMen4pHVBGpHhbATHdS9vyJBvxOZPhk6HQdSJ3PeVmyMEnUSAl52GX8YA4HUrQRc7iu2H
ejvU9XLdKNAM2qDP76RQiVqhtQ8NvEmkORRTeiER+dOas/41KP34lT2hdMlBqbR3b5jNi7TkWpGv
vKquZmy7Plbe7Qrnd5Dm32FNx7txsoZNCh4TIwp9D9kUw9VlMxrGM5jemN0oDy31XmL9slVVQEJs
wmU3GsludF52oxm70QTB3mo7LJvdstM6wLOMlnnT70t7vMGxJLAO+qgt3uAc+AD2qux7bpSl6WiV
+TC3gfXg+ebW9Co0CH6PTZHZOLXmeLqF5MxISYE5fYfr6jIWiEyJcZbVb2DhAZEE8aWv0YGbMExh
XyeHNg6sc15qPTtiPVqJHDxV6v7OAJhMRgB1+D7Tsk1s4/Ypzdj03scuCx4jJ27elOIYLu50tZt1
IO+cKvpuuxG5xgxt5imhmNsbPZh2r2OlZrYO71sOUx3/M0SpcZSWxMvJWye5yy5umYQaoHNPxmHb
WFaLn5gOeyXUCmTNlukygZrxuIt0ZBdlhtv2FC2T0GLrn/Zhdahz9MFWYwwrUw7XNo6hT5YCgxxI
ZZ5upOd6msxhwQq7MndWFf5KMJZkk7LEIgbtzDLXeWuhLQEIYMm3itproFs4A8eIp91iV6OD3/4I
MqRahsx2xj3mjs8h2bNj7MJCFUlvcIlfwKmkL0Exh+cME0OUGlFU/R1PHWS2/kscla3wHLbJfTkG
qKo5kHU7V8foHTHYmzZsI5VVaZuer628kveeAgI+2N9GymyfRfgG8oBLLkhlLy2cTA/cpN6uzZzv
DTP/1eiBbUDFIjV/Skx0enoR+al9sL3mpJ/tutI3cTmZR2wE/ioCr/wRWuX1JP735HfXcoLfV/VD
IrqVf7ec76U/XA0b0rpuH5eWoBnz/2j97sugZ659/k6HK1DByMd/FNTx8SFdlL2KGDXaKTa/CpYh
cm08NvM7UVuMdSQXgdZ0NYRykVQcfosr/huWMTJaBpDul9HjsAg1/s8LyMhmBJ/gFPk/2JezcjWh
ILpmmd6pfTmdFG2aTnJmGgG91zG4S6TKWsJNnph3xaBAV2G4zmQyJdjJl9jtfVzw00QZdDvcri4x
CHaIkWZfJ7+tjxFqoBspprWRDsiwQkK7w6PxRVfLi8TDMVPACCUhtwg1N9Nwzo2PED67//6+tkfq
+Es8Cfp6Y8xVe0QoWfn6S4JGyG9MkXuPMnwMcZGFLWtprCws9iELqOW90L9IOJ+ghCTQn6+fV37R
6weT0+uf5fZBrn8aDeH+tWPwgWRQjzLTVquafJUN0dCu5sGsz0bcuNrO8KovylSrezeMmnNasjux
Uc5nnb9DBcV6wT7YelENz8GqfLIOCu+4l6mGoJ47drmW3jaC4NCVWxL6tlevEaRCAPw8ITB+1izf
XPs+duc1vtbnW8etmebB3KxwVpnvnEA7BkpQ2Osyn4LT/3bqIpoPmnmIixU4//k4d1sJ2UtczuQS
clYhi7tDoxNpoBmJ7Q/+SxPtQNApZ6k0SgUyMnr7gJb4d9Mc2GJJR2+4yE4GpbG9BoskfjTLFkNb
0LjVBoXeVR5v8gyfphkpDHMVItz8gNP4Tz56cGjGNH2oloPFV+lBU2v0FKzA3UrTaS2w2gU+JtsE
MB+FCoca8BQbuAKb/l9/TKasYIPJQe8xAcC/kl65TDV6a/kNJETK5oCehXo2PD08GYX92jal9tiP
heavXN/cdIof3rfSTPM5XZdJme6LzFcfTUQQH5GQssAysvPrl3kyOc1d/x45nY+QzC3L9kfqDOVR
hsnBJf+xbXpD29xi1FOvvwUomYUz5b2NTY1Wr2fk+3ip2tToJqTld4liuPI7ath68T1R0fWVaFdG
y9hZ75WnPO/rVVMg8NKMg/697OtL6wRgGQqE+3GTzf7uI1AIoFD9t7zTy00cu8pDZPceXnddfQxr
1Tk7eg3uAueBF7mS2bCiTPu0aiIQsyCpw6VkkmBTszMVN31le5Mu1jDWr7aY13k3Wz8GhZWCl8Xj
Q7OI7kZx/7Md2SjWto4i6qJfxSXKp7ToED+KULhaCoK4riDttoyQ5u8R0pJJQ2KomyaPHhtMUa6P
hlLx38x2zp74+g1PURJeHw16izdCHanWTjbKY2m/mVmVP0XAQ/8YhXKVhfsR7gtZnLIaW57lYRY8
a0neoNVCS0LGopRL8eS56/36UzzrUcBqBswGhsVUcJoCe9gMdjde0BceL16Ghmse2SQ8UZzc4jI0
hhjsOU9dYBTX/cltA/JpQxJnVvaxf7meZsli1kJZe+VhS7+a4L4/YlJPtQoC3VZkRM2kh6vNu3bR
GTXrLkEkIZz3OKWO29zQrLth0eqOxx/aOBrvkTsbR7vXCgBQ+MmFNu8QN2lLCoia8xSZAHwW27k2
sUAJDMqrYYOvMMgTPSX6ouTjkgLUssB/UvnIV93TFIUif/6F6MLHyNhLP0aiLAR81STrKJgTHCrc
Vv3VzBuddMPlynu4Uhy0t8Fu8gteajAjhAlx5T9ob6Ef5big4JCH6N5FMAWq+T0unOrBFUhC6Va8
J1hv7a8QBaULLPBWS97uqlUbx8oeuU9QGJ6dnoW9BB6/hnrpxM+RmWqHzB7mHYyy7J1kzdkuLfac
4tSFqgF5waJ4zyAUnyF0qM/cCMW5L5z3QAjxmLFYa+QRmr302pY6P/+SUzmQsK1AUCXOum8SSheJ
Wr2TpoEJWSvn2ARwsUqGOV/j2jNvPSWB7eF1znpQ+0VYg1pvTiLnEbZjeK8ZZrSWtV/Szh8dOtWO
+4G189qszQhT2EVPtqhQ38997YVKTblChtr51Q4k/Yu0/anAoFv3UUYFMgjNQ6HNxT5irbeBlTlv
tHwYTqY6lht5vJhJ9aQHhvMi8Zb9DUkfCs6/42AsLyiL1X+5Zpq/l0Wv5IfWoUjlqG1+ASyNcNpS
NiATl1/GGhyYlA36aWUhHHMPUMQ/KSxvBcf1J9xr6QxcWOcBHJgb0isavPKIokSGwtV2WLhVakNJ
1si9EiPUPL4by9S+a4wGXjDSc2jIUOt5qf0Sea9h1O4d17YvpUFpVGmR/MCIcW91RfeOnUW/r9FA
Wu6d5s0xgLQWc/4I7mBY9VNabOC2m0DVbe1dq/5qZhWtOq+x7rJgnKji0TTQVCJh7D4Vi4hU7ffV
ShsjwODL7CZCmMiCCvNB2o0goUBR6e6uWVbVyj/aV9Ivj++P9qfxuqF2d3o2GOuxLScEIWOwGEDS
N72O9pzTFcEucWp7N2G4+WbEGmUI3sQH6SXHkKDcnlsX6XVi887ok/I5Gxwboe07GQTpynnUqupB
WoYdTWCqQ6p+y/XxxiDHmqK9m8OL6Cynw7bBy17UvwCo9i/9cjBz5C11dKr20uxrdwaZXXyXlkxx
m+jdMdUAFzXGA2Hq9zEyi5uo8Iw73L+ogi51uMoooE8kYbWWep3EpA43eDaQBTTib3FFCbXdkgK9
2jLKWOnNE4C3y1gJ5akP5raa2PzzN1+DnP9S5eOEMSt4BjyG42vTjvCEonIwgsjP/XurbN6kBEGF
0r93lfJNyhVu6HnSJ9UKaxnpMFLQR/9l3nIVGekXEFct6mO7SM32snyURaOvoFjv2GF8lmVm6IfB
3svHcSO9rErTx9l4H3RcdxY9YjmUyFpffG3Y3xJ+Nnp8Errm+/CC8LAy7/d+7aFgkxTpXaoX7/7C
TEtDc7jr2zEGBQlvzQqBkDehVpP5pAlBdms2Uf+am1H/aGEpUUXfWPz4f7vD3wnQjV+ZgttSOFvl
C+wwYxeBYz+xAULpLbAW54q0efPt8i8vnuaNG+DEgCx4AXwV99ZY1+y9I6Iz4Mf/oy396dLfpTpf
4Qq6yL/017nui5UQ8qqwa57xUOHpU04XCdVKgbxirL8IgU8OwVJ5JQ2JLuzC87se/j8nlSHFxlHY
uGr44BUzv04WO9u46dyDK3oHeue2mw+Gbg+Ie+fEHru7oq0ArkzKFwsOteR/bdc2D6jqTJtmYs2C
GUM0v9Uh6MCUxNBGNFBEnu4qvNdPG2q0uC3bhrWHSf9iLxrxUeTBt1nO4E1xqHj4h2U7bf/okCED
dRb8m5yNtPIMl7p0RCQknUx7GyLPthUChfgLe+YOwZEGhA98C63U7hrKhUcNw7TPMK8x9w9eUEZH
gYTN0iunAiUjDQC4f/yP3usVlh6ZJ4ixwYnVrYntK6t9h5eUqoDld6o+089G/9fIyx0ReTKfrCxY
zBtyumQ+W61ACpBNRgNoU1s1AfTwrJ/0zfVmkvboGfqmAMCt7m/915tpSPr7q+BFNnpwTzSEPIK+
VU7xrKm7LjGDZxXvUbi4RvNtMNznWFSj+fslhaX+4zv9NxVp4q9pmMPvrqPgKcU+bz8OznA3Wvpf
89i9tIKkauwGcxGa1++hFevWqdOHl6hU1pTKrzoCVzzoyN9rxf+SZ6vss1wlju5xrr1uuK6xNMGy
hdVOjcC4AfgyaF6HcVTfuw3PT+OdYp2OZ0beASnxjHdMcNVdZDTGTnprF5stM7SAjVgdGG2zRFOh
8yKU40zsBha7aVObwpPd4hwr/32J9XUcrwwbmLw0DdX5GCJNOchV9kCJhzttVhN1X4f299kbiw/U
K59EI/+VrKskGzdVipAVGtVtsBcSuBxuPbeYnA1CEZdTrcMgAbFjaEyRdtQH5xCHcLEc1/hbV9Rz
UtnBrzwBAgODE6RZ8rNPFf27XeVoDPR58q0OoMLPLagxrQFqBGMsfgt8pPxGEtuvQ6l7a7tLoWrq
LDfSlB3VHPJYzMrxXvOs7J4CGOXXOjB/pL27T7MFzQcRP+pq9UfvsS7Xs8Z+Brg07ip+4VMx8Yy3
a0rCIjvWKl1yUPTxTvTIJCSHbHEPkrNbhwiYSXMwjezQp8ndLVQp01s4uD3Uma5/maDKdgm2095i
7QjhKdn6oQ9KYGnCKI8f0rA/+pQREN4CNU0pGaPcNLP7F/T86oOvLUXl5UolWRD2icbi8gHkVfsN
dL1BXoPK0atVDAZvZ7r5txvsVc4+jUu4r1rEN+Y3MibGssPzQgcQqRI+yZYu6ZHLg6/G7bDsCCWm
I1ypu3P4JCFuVCQGM1590jkhqH6GYPuGpGr+Gjn5TNoJ3nwf8b5yddxsJ9YswofKcWZZg5GoDoan
Zq8R+Nf9OBvZRlEHZadXdrEulMAr4H1FqIf63Q7zq+B4jflp/ZL3g/HgrErDLBD+ySwsNGzKgcsa
zja0f/KqGEA3GvPjYFl/S5hqmcdT2tEPRl6Er31V7f+wIbYiDaZNMMPhXerWckAOp78fwwRbXOsj
JPGsDPRdVxvo6hpZD0RtsahxyBmdRQbs6q7lqjUOM6TZ1qISFlgRT3E7z1cd4g7Uz2HWl0V96WYn
eOQpGD7Wy8EsIm9tWoALpENi0huBrVcXdMcyXi5hByoPCAMc/x/XSAr151h42kEmSqehD8B+0ATW
/g9zZ7YcN5Kl6Vcp0/UgGzscbZ19ASB2BneJEm9gFElh33c8/XxAqJJKWXXZ9N2YpUUG3B2IEANw
93POv/QwcQqBg99al7m8ZMavcmyJ2VgAS6zDLyP+Ul77aBsM9Uft30MZzveXCE8Jk3mXB6NwLghz
ZZyi21z3TIzGmg0aMQhALqN7q9n9tOzUCGDAXefGw9AE5kMUfm0bf7hfW9J8GEFXNMN+7QvKKT9K
pSARHoCwvMRQYJ/n7QfkI48mbv+P4xXq8Qs4pG3yLxSdgt3HEHXEbhnrm/SwGuKhA2kARX9AzBa9
mqAIsOQL5au1L/et0ZvKudmtvZFAtT4KJ+R2AY4/SoZcXU+Rcjm1npTayZoFCz0GuouORE7xZvFk
MclpHDKRvIfoYjQbUjkA8mPpfPkbYpy5SWe0TetCMak/A9RJwTzelkFZX8ew1j/gPGu7zL8EDhpj
bVRBfhlLJuSXsf5ijvsxdirHH0C8gR8jMaUV13Cxx500SQXbQ1K6ip+9NsFY3dZ63N2Do7xZm6M6
/jlqxT2oc/nrKE29WZtDqhQ+ondeWDUasj6jfVR9PEjZ3mrgJ8rGJeNdPgeNfpUlGPe1/eBpqhS/
hoWYeTii8DFLOrHBixCj4Ql1SdRs23sT1cZD2NnNYjXR3K8vI4sru45e3sEZQeU6FhAjUb6+jRc0
e2ea+qXeZsYE4rE+z/u16LbWz9YaXAdwdUS/66N51v0Af+T+aR300V5EVrpRMK/yPjp6LLj/WdSs
Gh9CXFkIzwdV4aKAhAHigMfC5Z0STdc4xN6nBnK5H+1rp0occvK5zUN9cWBY29aXWMAZ7Sz1B7Ft
d5NbIBVLE1YXeaanUe7nE+mZxMWDo3yqRnRBTSnCbMNsiicYcsKxUj27WnuDWd/ayhTfdSmanIaX
Fn6yWVM08xC+GWHlH1b+x8opmWFfbg3LNtzLHSkCyTzD27icsA5JR5yXJWSLMTvGTCo3feu8vouk
QpyHQEG/KZ7FeVrekXgQv/bG+hfyTYGLSb3+FSUSb/W78dmrekE9iqtRqdQb4ZO5X+nmo1TflbWS
fB4Ebhh+0xrbAIg2GPjWOoCj091AavydH7BAsiy0VwNWyuvauq6ZUTR/RpQuP69H2uK/rIzwCtf1
VVvcmfkGa9/6IjC8Ap6VhzwZQ0L6vTbCXZ932l27vJjCzjHIls1DMLOCuk2mXzXAfc+XQ1s6UAb0
b9exRsHi4RvDdj29ANp5N5dhcDKU8fvP4dHiZ03a0lW6lvCAnNS0UWpko/1puXoq+bK7foP1bLPq
nyZNxYBiqT9mJMhcqy2DzUd18jfP9o8hwkpIfK4DgdpQCVjrnUJpFG+aK3VJsvVa9RSmwx17BDLS
9XTERLv8MSvtS1uOaCBVuo8sf6IjAlYuWAX8OCOzyii/QijJc628h+JbuWVngZKyiytlHmqcBknz
mmyqjN08Wb9XtKehiLwkYBJcn6mPF7grj4SJ1XFtWp9UK+CvqflvawsFHkQMgxpTP3W2C2dtrC3J
G2wfMSxthHWVz76979P6rC06iMi5Vr1zeXvp1jCl7LkfUAVZhsMgp0oXo5gdlFZ4o81h7UhSqe40
BBxvBnT6dGeeULSKNQn3uKXxMnB5p1H9PUpqfvfL4PVtYyD0OCft+WOsJSRj3wjr8wppWiFMcRYI
d6Dm7OYr5AmBr/i0dq8vF1jTinD6OOcXWNTH8Evjes11eNYg380/7AUH4TdzjeMjsr4o+I5v8hLl
x2hcItJEruF6xD5k7biMS/45TlRztNfk8W34Sx645WY5KxTOz1KkvelAGndrZ7xqC69vp0hNr9pW
dj7G/na+FWJ5ZZQ5bmF/XXiKw4OCzt5VY/XSDQ4m6xz1wU/rwmp0SsMv9x8dDbuLXQluwVnbOsvG
Eig5r/d6AZsEO6/p3qdCaxy1WuJQ6e5r3JuLnRnmytWnf/zHf//X6/ifwXtxW6Qs+Pk/8i67LRCv
b/78ZBqf/lFemg9vf34yVFsQzliGqqKmJXRdlel/fblHIYfRyv8BFD0WUZCnR7Dd2caIEih0god8
yY2uGfQ1c67B0CVdrT6MOL00ajo+qqzeB1zDxAab9fllfaFcKTakKJRDnNfTo23UyOsslFZFSVH4
L6drxQcfXg8j0rh6LL+gfno/jp26V5PZhM82QGs4op+nHxG0O5UWeT3syxdXAXzCHazp/a2Zy5KK
1V8eXKEOuaWkTRkJd9xLhi4YfewCKhjgSh71YCWWwyhFbknGKcIqjNglFRHjWMFLMqGPDqws3QF3
SC5t0RSdTYn7fx1RVLN5PeJ8/HESCNJsv14oTXGe//e/hlD//mtosmwjzU62xhCGpvB7/P3XSBON
tAu4i2OagPOZjKC+TUVdUzBUGg+33XKztq0v+Eco57KJL03oyMHa6oBfq3oTe1Rc0XdJq+EGPk1/
ecGQIwcrWrDuAqxG3CUNB1DKnbKboqGJNm1TvaHb6/2U+ShFI66ldgzcUCa7jCgW9MaPYwoNVLDm
oLmpl3drh1qRH1jbRG4BROhavPXWxsvZpdGqKAbsUkPzoSITMF5CzBzFjLn4GXBKLWt9qmg/A07k
AmNQR/VxHbqeNOkNQWfYacd1CYRT0Rw+Lnlp45JpbZu369F6ya4Y4+16iJ5ffINi0SVmXa+7XhKs
tHb5mPWStir5aLwR9Ko8QPt//1Nrsvbbb63YlsUjR5pYM0COy789eZIkNMzG8nAflbJyHFNB3r7B
HUJN0QDGwUB4bTiB5/EL0nXr8dSlJtyYB3WKjetOLzHMa/DPdZG0qjeXYzuSmisbYTcr6v45pm74
FcYYvVwtL63rEPT3vlaygUx6Yj9OdvKMTd78qs3ZIyZK9ucJkbKtJnX9Ya4C8465njlMdPJr0LZw
A8Lmmx9SKZzJSJ6w0vERfmgw7pyH+RW5uXaYolfTN203q7v8WvVHnMa536HYGDWUQkh+Op+WBI3p
2MYg3c5JniJKj7SHbqcPSKMGRw0y3M36ItekG8I8aRAnnQUcWuhba9vaO6pRt+06LXDrvm8X20PO
CwuyEfjanS9t+bgwL3tVPQTD2HvJkESs/ika177akofi1oefjhrO+qKSU2hMwtr1aLaG8Wwa4+lD
8NpAOg9/ZWbvy0VGQZm5YROx+biIUaCBAQQhvlw4rarqQA4sw00wVkgO4nTA9K5QRoqV8jpL8SUa
ErXE9qQqr8ulrYWNzjInzPewjeL9ZfTao7fxk291wELWc5cz1tPWQxi5N9IAkG9tulxkfasU1kHp
Ww2iisaF17b1KraqfSnMaGf0cXzqZwAL418vqlkgaYCiPFhiyui/dayHYdDCoqmAFa+H6xkf43RT
0g4ZurW/tX8cdiidWTZuZv/q9MGcYI1lACDXE6xOnb0wRLL2g+Yl15YnpDA7BcjRUihfCWILbWzp
8JeOj6YLqcw4Z4IQUn6Wimx86aLKcJqmHG8UPdXPdSV6d+2Ys/kacfr8s2XM1SFu0wQ9uTJ7QThz
7ccgvnOUUtvLiI5ck4Rsr63R4gXw+0YHle8ay6EAEKEjQk9JWwY4sTUCkOXeeo5c5TcaXtkHXQhV
cdbhRkREDsppudzacOnzq9o86GZ7exm0XgMvgnwLm1M46+ge/vaewJjsPxnd+KHs95aK8V7ZqVcN
OWaU/IV+l2gICCnR5SAma3/WuvSwdnXLILPn4aPQl+F+xuHaphN/UVqEjbwerh36ouiMl0ZKaptx
a5tK9gMX+yG/XG+9aKkEbNMWyM7y6evYIQapFrR3tTYbIJG1+VwGCE+ZQEAmspahpKLm0EG1w292
xsI2rrSb3pe1m/VdlemzY6pi2kXI0plAQei25WLbTJZ+dWmzpLi9StnAr52XtqGhQAHpFtjQ+gFr
V2OMKiRi3B/Ww18+JSU5Mib1cVw+eG3P5gHeaL/4stkAdpb2spjIB/bh26UNeOf53y8RqrB/WyJU
WQgbvzbLsHmrG8t24ZfNGfO9agFg1nYYfyyIr9RU0u3Y6F351T/EYzUckeHyb3UJMdJ2qLJXXZZ3
FdZGX2udpaQq5l9HkOoZv5YZJmZ5rdjMBxTQq35Eg100cIEXVt4ctp279q6i02vv3MEUNnJZ+2Ww
baHoy6N1K2ap3TbRELESCSjgyVQuc6xAP6Ya1bt4eRk1AFExXt37tS2M6i/RUKunUZjfE+icRySN
1bvLiyztcGCPr9ejdfj6br2OkrR0MALBHfOWXW55Uhatd80Ou9qZY7SiK0lZ1sTCOjWTTOPl7XIc
pDBo/mUPKo32rP46YBm/XnleLr+etB6u79a29bBj77nx/QDLmr8+AaUM1tlfPux/upahDneUEOTd
x/Uu32454dcv//HvKMK82beacvr4WpdTPoas3yvN4oOaAfGLbdM/EyZpzqhY2TeBF50L22Y4gUi0
vkw2SHI29qjLTONWWagpq8rSL9pLF9UlZjgUgpcQ7+MFWT/NnQxREfNDZFk7Pi4x2qhTbH/rMfoG
/80usNwOfv+t2WuvqFr4h0ktcX2DBFNjlKXKriUtLnCznpKPyloH2b++aMVXciLlforlcYtiFcJd
/XvSSdalWQxJ7pmV6e8yZdB6Z84SnHzDUbKvoqEqtv1C/lgP46VtfXcZaZalf9Uq1As7s9ZP68rS
WBXi8qGyu6wzK9/Y6FRg5JGqvvuTPP7sWRaadUxkaI1bdwaSfey7dlpr4beqxemTKaxdNxX6i2lb
wsX2MDhjpRvcVjFZ4RIX0hcflumA+s1Da4xYImCVt1nbeUqDbqhfDEywNmGVG4dU05PHRMrwS5yD
zVxTHiIMXojpCVZ5ctA1YDSQSrs0Cp6sU4/mzdqGs7p+3Wo+odMUybbDVNjAzqRx7a5iG4yJDSzf
0S//G6Mu2ZW15J+E1sTHpCrITfRyTaUvr7dATJM7JvzSA/fRfC66TMMeQk2ezaz6AmYJs48x9bD5
G09jiD9qJ0nKtZmr1MvHgq2cLavXl7aMkNSJhv4QM/uf2q762VEv7/QcE3nIjdx967i1cT2PStJr
EOE6UnVhcB3HV6tDbYCSuOwb4bW6cN3AzErb9RAYIxSluoh2M/P19epcG7JSH/w46KWHS2JesfUW
SE9zu4Ilx0SqvSTOm5PGKY9L+4pcWtvjprhdp/r/+Fsc3qxx+WtRUn4Pwva3w//evRfXL9l781/L
WX+N+vs5//1YZPz3b4eco9e6aIof7e+j/nZdPv3nt/Ne2pe/HWzyNmqnu+4dpYj3pkvbf+YTlpH/
r53/eF+v8jiV739+ei26vF2uFkRF/uln15J/UAAxonlq/rIwLh/yc8Ty5/jz0+2LlEbSaxi9SE3T
/euz31+a9s9Plv2HqZLRtC2MpzWhCuXTP4b3nz18ksAhjFfNXgNrCF5t+OcnTftDw23WYkoyNU5R
yZA0Rbd2qX8YC8mT6wlZwWtOfPrnn+JnauXyG/7rVItiWH9bziUVByVd12CK/30Zt2HxxTBK472S
pOr1QFXLK3ga4OZE9oMVZ8BdRrMOzhZ7xPhQsM8lNRTETizHw53V18WxlsfgCzQ44xjM6dd4aJ5J
ATbX5WBJJ3Koj2aNoZTSY8U7DIZrhNnk4LGCaziwIlcNW+gqYWrdh9ooKR7oPfNB73OwnYBk8mOd
5TrS8lPUOUM9vaMc7HsguR8pcz+TpUaBdtYaQtPS34aiwCEomxInLgXQQ4WUbmJYPb7T8TkH3Yrc
RROfBbyoc46X0h5JAZh/MqXRJBnk9wns+95opOHViHL/oRdDfhdmqiE7w2Saz4FsqvAzZmtTVlbl
AQRCOk1KZp7/DF3aXEuXfYbUf5GG0aRenKHeLln1iUJb/prJ/uRSiXqqZxNJngyJotQuin2tl8Um
s8R4hYyJgh4wee2qoBDSmOq8TdG/gMuTW55iQSJwMGQAlAEOwjG4m1zTyu0HE7AZ7HhMJhw1bxA9
QkDwurYsiCtRHd5hldW9Npq0lBG5iYA6CFKzKmHqseqL4lhksrkx7EbDOjhvYy/2++xYGvZ4O0lm
fmunWbEl16VUqMYjlReaCUtITQVAb011X3IXXJui7p+6CI21QvKtezMO7ZtpTCX29r7/2a5N81AX
RueGYYVeY5alN3OJkYs9VvgDAdG5iqwsckl3UjsYihCMW0m6vo17FBVMqfVMlaQ0QBPmfzErGxm5
M2lDqSOibDCX7wBhsA5AMh9BWzF9SbmbidE1dROEdXnGwA6bKC7rUItAAx2Hs7uobopNa8WTi7Z1
sNfUCIjn1LwbmY9jA14hrgUn5ZJT+V/Nov/j7Pe3SfVfT6P/H06Q8Jv+3dz4ALtyfq/Tl/zt14lx
PesyJyryHzohBAqBQlNhj+jMtZc50fjDNizdsG3VNGUSwEvPzzlRt/4QsqExUSqcpOoqgcfPOVE3
/hCqgZ6rwPwFtIOp/m/mRFVXljTXRwLakhVTM2WZr2HpiuB6v6XBNCrTlcLGypn7xDUCkEKUtELP
mHmHUOD1LH1v2xrzJ+Erx1Qsd6wemu7sq6BHoUDqaL0W83Xlq4hgE7q4CvexY5vD2VLvCdwzhwkS
+yHF2lRQgJxEFm94d3yZLSiRevQw9YvOTfGKpI6M4LvWOVqrfm3wujnUJfK4cYEi7TgRS5RWsUvl
OfaAagGKEMi3Uqmxd8DQNRR3u72hd/O5C+atYojEM1Ld2gFL3kl1BiUVJXuXMJpgEyePrSqpgErN
AQKOdFtGvrGflQ7FwGraVxignpoqA6cYnSsKklsAtqglTbjEFFWLm7XEo6ao2Wfk6fsjWGhBYglb
+9JqkKXvxyVJUjsnRMhb4ue2W3z/vqumfTME/rgLzDHHS1u/H331vST7vQnxUdxM+mNnZhSK4Kqb
JRpM6miy+U7j917vX6l7t8dI/ybBNDJbgJWNJTtqK469aUYPgyKkTdkPuqcHMyU+WPEhAcixlJLv
XQXgT/TD19GUyl3tTwcRFJJjN/UN+Sm+WwpIyqjRRuqaL2MMcyDQUCPnj95UU3AcktZDeDB0W5CB
lMwVr4D0NyZxvZHJNbh9Ox9Gg7pnSLEs6CyccF9gkWmnaY4eSExhG57YZ9nSWk9EEanSJTeupJju
SGO7YfYChiCGz129IN1Lv3IA9DTOrI0QiZPmngfLRTrJGQpjvknUfk+CHelaltfJNnGsCb/rdTZt
EkW/r4x0dJE1PWWxumX12USDss0UOfTSINe2YQllRtfCz75SRfs0G/jBI+W6bdvHuonUDcR8skPB
tAm+VoZB6lxrDsDpxZb0f4/OffEgmvFZZHAc7LC3NrqaHKW0KJxgkgN4hnIDcqmA+KOcZJV6vrSw
i/pRH3eVFahOk9mncsyHTepP15oc7qmOYhaMwcA2GRH9LkBK7xB10Tf98EQ2U3GWnfOmVWLLNcRU
AYxXHxStRBq1lK/xpdgqkAw2hVnyDQaCLT3xKbQkWCgkJAPUXPK3FWtWNIE5ithhgf8Dl298tfTx
YdYNDa6+TSSDkIkRWK8Z3sYtGf3dpKtuSIoS5L5qOKoGMDGY8VfQOn0+jZZ2J0vhcyXdqbMxUbCQ
v6g9th2RPDxIVHUbPAFOITgMF5v06wFG395o+wyZwBF10q9ymoPlGOzEzS0xe8gpYPXTt9jGH0by
O26YKacoa6iS92O4bbGNOKuWDi2F5B/E+w11tAIoHMa0eTndZTm8lFBXHN9YEpP1PVBTBxL54IAB
Zedg+JorL7Q1SZi7Ipq/kTSKd9Ki4T6b6D02/V5vyztoy+9j1uakUUftqjTmcqu0SeC1eig2BHk2
kJIrRdLzW+60ln9zcJqbfLELcrRkMpxyHr0OBwhw5prnm52685WdpolgW+e27inaW1mqCT9nWJya
xgQ/I0WYt6XLcg0fyRllwaQYIGpT4Ti/QUYeXJH/XTNTz+719mAL8zNSeGSZpWnfKvO14cehq+Np
2Mhhxt8MQBDsdJyjK3l8KTtpo4oKsISK85vBlBXMbbRvJ1QE9HwDVRZaUNkuUAmt3OpKh+5q+T3k
lEPoN4B2bxAVrnjsbbEzjexmliPbC5X2GS1HMhUtzIOpSd3Q7plghW+AuHPDqb43morZn5xEFY2k
aPt4L3fqlyo5Ysg8HFEzxBgREy8wR9ikQB4XTqcuu+7YACODRIK2zA0DP5vSYnJlIbxtKVHM/Mcu
VMwbyx9CnML7EMvBjVoUhjfpKVJQY/Gkd/4dGdnBVa3mrFRY/WQLWYJ/TI3XCxwY5TaKsnwbFigs
kbqoPcq+Tjpat3WNql5ov5coI0ADRQwPYM2LLaNgk9r1UWQhrm4BYoxs7p9yTMqmFh8WRKm9KRLH
3KIU0pvSLWXxxvXLNAWJ2h3NIYr440eL6l/ib8j2kvIEp2+wPPpkzAwabG6GzdToCBHWSHhbGBtr
NBfGOLO/rDwYlzbTeOwjQXFqc0B7Uw7JVkrBdRZyr3q+pdeb0CcBm0cp3j1W68GAIuCu642RkuGR
strYyc2EO6PVbUKgMgj1jJITV6b9zaxeJ2kChNifMzuX7v18eK4lrOlKrYscrDfahwStUSe3xZUx
UyanzxMxWpWUfeEM7ihpKwhHBq03lgou4k2LN8h4YFqEs+mz/japdN8rw9vyvKssLrARehctFlLr
SeQhWhSQEdMfM9Gk2ymIzhYpFE+fAKrHfYPutlQcItgJztRAT/ULSiQ+1VV5asptoJDgN2fI+qhg
HuLCayft3GcI/aVQiZwu0ye2wRMQcoWnuZhkjBuFp8agyHQz6r9q9bzD9r5LrCe1xmuCuhw/cFm7
FcXza2pDVAKWfxgZXxfryPwgzQY6A7nxMtfDNtdzGHgEUkmKAnVieq0vEBOCDQotq3Qo8as7PGw8
f1Z6slXDFyBq6nFSx8QRav1uVODJhyx2/Mj4EdftHYjYfc+xXVIvXToKo4WtpVuz245a5ioGdTKb
RYoADzddhn6P4ffUxSztsTr0r0GEI85B6R51/cALxvxuROvcWzLajtLiRiPl3eMEpdKRZwk1iAkE
qrWkgMZjCw8LDa7YEQp6qckQwMyws70qAXFhrmkcU6GQVUj9boiAYAfjt54/V9UkG23Sa/J1xRWf
jBrDoPLj4RjrjgOu8SrY5AoZFGKxl4G5x9PYHWCfZaXSMRNDvZmF/LnprY5KZXQMG7XbSHGRsu4h
KQqUI0ReTrmdjbMsxcvCXl1VBjaOolTPIhO39hQajmKftEYIhDlslLQt9MlDsvibfrIQwwwFiEkW
SAC8m4iZiVzUqbKjFzTXCmLxGE0SdW9k8vdUEBvXM+twWhfsEKwXI58DBxehbFn/r6NRHo/UOnDB
Gce9mMq9TEH4gE8RT3Pk9pa2VVVU9AH0EPQFo+LOmeTGcHuAMBRXlbSfe1NG1Q3JqnEeuTJsKwTu
WOlF1vZMA1gZBgGCLGj75/MtzyJTbNnH4FGHRe4D9nCG5GuE1/2kUvYgUM3IOYK1tdroHl+kx76X
vne+Phxa7DNd8oe+a+Qp2gJ9c4tSn82EZ/LHr34AvRP3VimJ7TQHqpdPNmPC9I49XuTU2tRsEZRC
7jY52xSBFBEeogI6r6YNb2E036aW8jZZi2XgKJ46FMF2ct5tk3J4aKKyOSzq0H6QPunlnD9F0sIW
22nhTlme0jSUjnI/7ShJS/ye7atiNMiEEYHbxrdKiBRamOZlGu6akSHcRkgs4BibbdC1dAJ7Vq5M
q9pMPA2wi/LaM/2i3FnmsSjQ4dKDz8aQFzB0OQtKQ7CJcmpsaaQ4aLlf6/6zqcsswmoz4ksrbyYZ
HngyVlAkQkzppbbTXAxo0NebdTdByRRFhqxj32Yc5CBoXK3kF53iTWnocMV1M9thLYMpsi9eGhxt
XNJd+QkrYHVTKDo0G4MwviT5iA0h5OkgG8w9zo3ubNWTZ9gi3MzMrPfgn+6bMu1OoENTz+yFvAGg
Fpw1xHBbORV30nVrZNgsG8kJ5AlbpqLbjcZwFyqTt9Y2RmjYUp/hk67N0z6JtVeZjWJv5V+FKb3b
VrqDb1wyFRUvCtD1Y93kN42MmYfuT1fA7b9bldntYtm+rQPwNPNYvYjO7LeKbrTU6SZMRqQEPWtM
3Wd503bdfFx8e6FsHecsIH9eYQXFruROseVnxGNHh6wr69KA3UcZX5ep8tBDjcTRHLGXQCHywtLo
OLMFF7HSHOwRy7qyC4I9K1pk6W9LuNjVxanSPTHlw51uZTJBUkdEo/jSXkY4WCpbQCea9lbl2NWb
CnsgX71FhN06xWlkeUTqrRcNA1siVfmWcZs7FrqhaHNKlpsJcC+KzSzc8Y9Ncd0qrasAiQErQBR8
GvjuQ5RsRVohIzokt3WBVaddN04IDNv1lXH2yhRcKLdR0MsUIGX5S6ikqQcOivQ5i1NH0OxoIrM3
MzxJ2+oBdA2U46pqX6X+c23UKooBrZMb/Xfy0+ZWKuEiD3lP+BfOXkIyh40V1+l9bnvddqNu0HZK
P4cIt2+MpsEzKY9/hC0fEp8geF71VlWwjxEt6Iq8h2dhbCjBFbiUEdYhveMBF292NVmwjp3ccfoa
xNjyjBGcodQanzp5wKqXKgLTXk1NfKQcxSNaEjd7kRJYDjxNPFWy4iYzrQxD+vYEFJlvwV/d6Dp/
S0UG4/ncrK/CyfpScCcD5YCDzDqD1MIAqcTgvlBn/1ulB9VV25kkDJgouqruSB8wi8NO10Y5PIy+
sUVp9V7I4VOUDQRRugWQthNeMaLtKXK2hw/QVZWdIUbJTfFSN8Vgod0nXkdJRhZqoIA059wJZfom
BX3vCIR/3BYc2lRzo2OYtRcQYFi5PwcWO4SeFbWvm9IZG5BQwzCF+J2h0IRAGXJeqPjEPLIbGJ2Q
taSAxbNOXmFkx1t03ibjXZFiN1bbG7CIiYTcr4p4g2Eg76dJcHHZASH/leKNUqO6VBkYS0Ty1zrr
HuuoSVwlxITM7swfkmAqsVOz2qRm+FXy0Q6h4LIF73JESvx2goo7yiZS7nbodcii6L0Cyr/0YOHH
+3KQKbcqp1RLm5NdWM9Jdt/Y77nphHUzHMymY8aLiDRKdMM3eTG/xVAyDqnQdM8gMe90YIII+vtD
J3+2e+2tEdoPoDA7da5Dp5aTH3gDaLBFWJ5DlF4btkbMBiST6+FKlPI2H/p5S+YTit+49SfwRkML
mqk2AQiYCiqzomq83kpR/I7GTeHHqIuOOK9io3EjrJHMdHA/jDvgii2EchCHvfQ26co3bJwfO4i8
MMoVAn/yPQ7mmUdKOls4Oa+TnL3YKjBhHqUY84tMlM+pod8WShztROBVhnpblJJXhhCDmhrFcDgC
Jg7vTmT/IJKGxNQCYcn9yAaem22o5T/wXP5oGwSV5ajvPUm0W1RGZmxsTRSEIkpGsvm6sNbcPHlK
a35hbN+vLcKMPECDW6qXvSmLtYZW7naY/R+KP702WfxcDZ0n0CXBN9knAlUPiRnCzirLbU+iH/Aw
uyVJS9wg8BGDgDXPvxUtUHnTdelNOEHpjZiCUZtgJyyF6R4l8qtExxhvJOjNo8+2iHLHiqTRAbX1
pQ/tcDMO/ZtJjcKDloBHdPMMWRAlM7W6GrMu8abA2NYNJhnkCaVNjCgMnAekxLYFKUd6lc+9VD3X
urgN2vxsS3HpxpoVu2prod7kgw3OeWiwejK2if6KWkq5xYv4SpfNWzRcCxSimRMCW623yJD3qX5T
qW/pVD4iX5psk7DYmO2kX03l5M1FQ6IlsBHSQCM8U3I3CrtHbIaz+VinREVaIG2GQEeCg/yLDvkJ
s/f4MAywNlRYG7OoHucU8luSIHQLUvk2Na1nlt33tAYyaTZ64w5GcIN+K1xUHDrh7XUYmFSpkx3C
aGAnmxBySxLalYgKR4u3fIDNidU3aLQV3ii7kukraMKlXzq9Jsjq5hfDRzEgwxiLfBSG04mjAWHf
FUavHlMbWhdS88fEkGBxBeCxDZSQ2kGXnHzONoXVPod6Pe2saNaopPD7Wxqi1aPqf59DH0+znT6X
3UOd9QRyow602yhwB0zQPEgiDTvEmJ0SnHB3BskuqXpBSBD8QL5tH+FmbiXRfQhzeTfqOhx3wgO9
ng8ha74XJggUiJ6UEiWR+2r0b32l8zdWT9qpMoofGqv1Lv4OiXPGktMpWg3hnYVOiuyeo1J4vsJ6
kj+SfZPN/RVghG/WpCfbSEJjdsaY2czxJ2jnI6o5qpXn5ySGcIrpCOr8AwwF7eu8KK+COU5dFlPL
nYbhRytZz3Nu3ocyqkNq94CfRuaR11Gi+SnzQ2zTE9TnqmwrWyW20a24h/y30zX4gUtuyEE53fDw
id9htNaf8XlLvUFG4FPqdfR3w5r98sxDw+NWGkJxx3SCzDdWGya62iltKfW0NHhMpQYzKEULjhAM
H0IhyFqyQ/dF5OM5UIBWVWoD2oqq7FtJv4uGp1ArYSCX6ZYUeO9+I+ovXGEVw3pfKQ2muKiGaxCO
TDdIqfhYE/IeYB1RkgMIjdcYq0sHWVGLuSlFcerscLwJEoJtvdVRvQ9LlKsw99ooGEkR02HcB3hd
dlNLypxZxT2qldFr65cEoaoPm3oIom2W/F/yzmM5cixL0y/UKLsALtQWyhXdqeUGRgaD0Frj6efz
rJruzK6esqndmM0mzdIiI0l3ABfn/JJqbWKp8PAXYSOMKKQckVpJC4NI1D9sTUIWYnrS2qECo1Gk
p8YUymZX+ww1nqo+9Ryc6MKcjFaLOWfUiZsXO2p/lYn5uqlzuKwzKr2EHX2tyz1Uwtki3tnVUhj7
eJLnmlqBzn4D/oEyaB8Ixr3mxZOC1zYr2F/ybgKoudq0PaRqx+Z4HXZottDrlIFOhsmsfpgqUBUF
5w1EVkvd4LYwPU80nSf6G2ElbLjnatNJ/jQmwGDGnXnSeV1aP8uCC1aL7bdRjR7XnsqFQsF2vYnS
rSNilTu4zGah7na0mTgpwnL6Y6WeUb9qt9tS3sQ1NWTGVMansjcuEaBogxd9P2TWT76qPhIjUHib
Ml8hlVfU1mFkXNVUc5Luy+6NkvsP2VefzTq50wT3J5TpvSXcUCMuKVxmm9ex2g5shxb5w+bvejBG
t+lo5Z1EModp+myR6UW00IW1vQbqSI4gnqXXGCTEKDib6cztjxuJZsHG+9glV6ZE/QGyPc9N4RX1
DGLLyTOp9uIxJxHRTSJsQlyTUhQPxGRhKZ7sh7y2Oh+bU+XO2HDuRoTYi9wEl7N5VGPtqDbJmzpY
N3orF9epj3p1opqdG3a2T8pK9StB4sFU0HzV2dajoJSD4rx5vrp/KTh0TJ9rC/yVYX9Ph/kLAG2U
RQBBi7cta28mmcSkxHZgARVFn9ZsvaREqIxVzLsPJadXbR/Z0l3zqObbuG0wlqvjiyng5ad1SXlx
8MjrsUlEBooQTygj5jyyn26n5qUtmnk3a8lLn6ENxTqcPxh5/NxXtO39iMQKKVqN9yJ9bhy9pB+i
495Qm5hd2a7DlQORjoz+HlFhEhpEyPHyGk7OOL52VAIfFZbBQNuykBwh5XVFThMvgxHIuJYhxmck
Lr2czw357LVOribeLbwJy2YE+YR9QMXF5Mp4XN5KIrxlmn7WlUJ6ePF76ykD5e7oETcq/pa2H2V9
zRJLqOLt1RCeed+I0ti1ajSci4vK9unnLV1DUTnXQRFHyrlAPUDmGehbHtEupc+EhANjuQ08Gi4m
/aWb5nClE49eoAMJs79zZyHaDNuqi+fJ9stORVc893owOFN6sLJLZA0x/NVsHimrBOlJcQFg9AOm
L+Shr0rCwD4tsZBNOqdAQJ8kO8+haatfRkZD+DwpvpoR3kM8z+jlba56XbcIVhISF2ekUWxYErSm
QZLi1+r6A3ajuLNRHyNWcU/LwIWhvVfaVcCY8dyYoakpe8ATwjam4bFIgPksBgd9TRYPvPxF1t0v
It/JeatrnXxnABYiMza3zZlTaAC4kMtlAzHTPFKsj/qEhMvIgBjNmTOI/ngL1ua+kdOt1VRP1GXP
NGXTRADr0Bx1/Dy3UlRr2GgqIxgdCDlZi9MU+Wu5IS5uLC4X7+Aq0RPfaaL3CbFzoJCG49VTSSY8
fFLFw7QwpaUq6g0hv0k7X10902dOvcp3KLvxx7JVOdwPyRiV1NLpT1q5ml65bK+61bRe+5NjkyPE
9FKVZc3RaMSemltfc/OdXYE/ovL7JM19S1QP1oTIIaouImO00W60unhoFgLiMJpXQw3/M0bvai1V
2CCoTz21XWHOqOH15olqFPKqt5EmCd2+sQfQE4cao940gtYiu+udBUQT+y6yf48qqAKL8lo9TK3x
C+c9w3oUCmc5OOZ6sExiDZJoQeEqf+llkOp0XwyBTnSE28vyMx3lG7f0uqK40PBD6MZlEOoYpFP9
iYto8LvavqgNCbeKz/N+GYftiwQLv0GDQYn46Jbl/FNsWFtW824hxKk3Nw5Uh+NXr6jaUGL1Mlus
y7AzfT6hgZyadE/is3IXXT/kYCPtoIzE62zH4DRqthcrOi5TQ3NTSVNFQrqNuzRiRQUzvE9N62/k
hB6HCHANqJJoIgrHBfpOCMTDWhJAJO3+XTiUOySsGP28OvhpE8cf4IbY7FPqJZIJx8XcubKO+z2K
QMb43gAa4VsS4GWnrrOrU5/j+baGiHJ5vTGP+lQ3vtX3KquL1R/NjIQDacjO79tWAf16TOIaWxdW
9lZvnzIrCf4QExqr6EMpU9ZPYDlKNUgvExI/AkTQqc7lmXHVdDMciTtCyVIGosQQo4sl99hRpb0W
+r0UzMaCWfzQOuPdbE7vqMCTwaSxLcExUjdkiNU6DwYBWdMGpVIYKisVltR6tuiIs2Xua8YMUR9f
5LIFK/2hQaKrMH2GPoWdYPXsyIKrhFRv6qylFDm2xiNGSRpWe6Yt8IN9UwvTw8nO7W0+1GqV+4M6
qEGM1JeekOGY6cOzoNiBYUqEQsHT3C+24kfdsi8nS0HGUFxNuUnuTet4QvhABU3H87TyajgxDKK1
GSvNp27by2bu8LyB/yRjw3KtTHselxrmIO8oUJ1j3yHAwm0JrUjJpLihwgd+IV/4u5CuLX08Hm3Y
QclezRZDA4uYt4wczTq+OCOn/qIphGKUj6kosMySd87+rMaBatqRnxqkLhhVHegVHCm0vbXnptjr
6HaJp4/OqEXjI/Xykil7L9eSoFLEBdaWNIFat8SdjO1LsVqPSTo8bYo1+oaRfKWvbTnAsuo4KQjs
6f1YsHMX+ZfUIIesBheMk2jvRt8dNs6pSCDC0Ly+OSKLML9V5YcsCNufunTlIf/WDOcVviCHA9o+
RtI2A1R8o7s2u2SMoXSSLSSH2TdoebmXy7DTx6XzsfUo3A0LwUVx+2FmjINjQVamM83fa/lTt/lv
s1ieVV7qm5wwB0WfDfMFoeeOj4iYBXfMQsbNbldM+PYjvuhezbIDHNBLaTafRHyXR70vf5vmdKxH
utK1UVv9RNFJZBR8GqHXz5E2AV9noLBp+wosw5arxy+dqF5yOmeU3OIIyVWT8kTiwDqdBP04I68K
5IkIOys+iEzhhd5hAivi8rbSBq4Zr69I1b9G2yIv0/xNbDd5poP0laS395oDUwjraI9S8eUV7l/5
3qqlCITRSJetxXdy2pXnRYr9ZgjI1i0Ps1phtQTsHOwciHLSuAU388nI5ejpm0U7Bg6dlTblPRBU
IOkWOQuaqSG1e5a2bFev0OWtYblUuMH9t0MOahUdGJvtPV/6x6TziCoZ2rbUgRaVkPAzOettiVZB
175nKH2KKRp3WNYfxWm/ahBbtxuZfKdYqGfUjIWbjr9JqP9oI2bL6oq5kjcKOUjWZ0Y1r918jVV0
D1B0ppKu3K1ND1YH8U8JpJdr4+huo5epRbq3RAxB50TY8alW4q4qd5GZfc/E8fglrUixVQh42CoG
Wc7cRFTFzR//YO4qMM13ubcQIwuUVALtjl1/yobkt0aMpLt1TcaiJJdgSMcPzYgP1M/pN6mj+Vqq
/nY0bBsiqgzXGPkP5QTlp8xqfkO6EocwDqsAnmwI5g26Zsu1Q/SRMizftGUFZR59Ms24K4lVp7g2
PgUtJ1YbPSa1RBHZLUwm8aXReV7TxZ+N/CUbNM6PdXxvTSvcJvClaX0ZrXKktWZ+rDSZ3fdccLaf
uyFTt4e5qS9RmVahLFolJLHrgVYi3jlaq7kFzlBPt+IvUk1HNmdSEEbmJX9r59xv523ylxESc6ys
izFN8cmZ+Us5EECdm+mdFoNOT0aKHEvWG8n0SB66Nj9pSv6Kqig7Lm0/Bo25Qc5bLGPORiFKJmnT
XTtn80Wnpz57934yinsq5wA7Tf17Hk0Q05Ii82HOQjhqAPblXK80J9D1+piS2dmlFiUDJd/aNLIO
meuryqvIjbY83purp6U6eUrqyKHsGK8UyPAykeKx0K+qTWasQ0uf82BMYWZUq482mWoyzaR7jj4O
4JN4/1lUWXbbla/Kcl+DF2MH6gi0Xr8jAY5U9FDpKrPLiCEnW5VLq7T40ZKRhlCa3yFm7vAAUJtr
VezUcK7jCryjjgbqzRQvylp8dFcrKOHUYVOI+1avBpKDRFB2ynSoJ7AY7lGeaDHLPbnpn1naKZ7U
HtpSN11Dpj3A9FQFW0MAAuFDe1OQw2BcqfzcamD9YqwH6pKf1rYJ4rW9Yz39aesk3TmpJIKlSICo
SpwC+JBfqXnQwrnaTuWCEDjNKG/REGtZ2W7AEnbD9Xsh+FD4IyI7LxmXr1JnaZyt4gMNnL6Ptvp5
WC4lOuH7vB3T3SgFFnu7+hxpHGOxXD836ituMkqhkAk3LjLRplVGWsCzHhIcwNhTrmu9urZ7a5o/
oFTycBxIpamozdN4pwpt2WiagTJNojFBpVvus0ZqYTqIl3G1fy/dII8qGc3B7JOfx2dT0GSV6ggT
XcqD0WXJua+3d1kawAGRNR+nWWn2dUVD4TQ9ySuCnFY3CsIRL+rozVsGTpC8xXDCT4/7moOugy2L
gBmwixITdarVJP1gSQPgNehjTXGzDOYYKqvbigI9T0JTosPuOUzGj6GpZ6UYUBl1BcnWFTuaIU5T
epFZ0TCD2LZPRKOPFve+dyauLxG4YzSg3brS6P9RG2VLVib00tAiy1Gk811Bdurj/Ai9i87JfE1y
osXqCfRuVmpPF2Fr6U8ZLYxbTPa0wJXDlAAImnfvSovc4j9GK9uyDY+6G5uoOJaCNZh9lts8xbqj
UH8Hlq6I+B1HBH1xkErkuHz1Inss7eJOs63VdWyupZ6W1GfFCHXYEEdYdTezLbaeJAYQXu41UQzH
vHoXOXEA/76d4n+W+P5FBfx/pxX+P/ky/h9UC6vGv1QLnz/Xehh+/1kp/Mff+LtSGGUv+QPk5AhL
FVI6V9Hv35XC/IlQIWZo79NtaZnGfymFFVX7G21mwnFMaXGv4qL4T6mwoup/E0Lo2tWQoau6tKx/
Ryus/zWqwkaIbFomTyoOD2EIVeW3+LMbUrWUmmPKtEGItNBoX40qX9g1rYNds/VN+XRdxB6muXjJ
5NIiy/OGHMk+q9Lgae9zyejpojOeFfM4tn2oY/6O192qDyFD9c6knpCgbtVV2y1xq2dE1dzYefmT
EEOEa+RG9tkptZv7mjhrc/z1J9n2P8wif87h0O2/yKCvH842Vb5Dh384tiOvf/4nq+cQFaqdRTMD
iookR9wJSd+JKG+SNLuP0I/Gm+ZRs1n0fhXTU9N9rPH2mCgt0VPNUXbZs8L4vgCbl0mBz0C94S00
RHfqovk2rnw1z3ad8ehoJ0tRvaEI06QK9UTzdVHc6rib+rE+rkTOtYiIrfonxSr4rz/hX72s//iA
lsGdYliqRHD+1w9ILHUcb85mu+rS0feVEstzFZKMZ0rWj1Uqd2DZdwtBRu6//rl/JJj8l8D87z8Y
pbquahZ6dmFiCvrzNxtNUm3Qf4KHoeOKSVMa2Hn76ET9rq9PLxuNabRIeZCtoY3CJK3ESZTxuVQQ
59loUOfuqBWqZ48XdK7AYI//+vf7Q+D+T7/f1ZQkJA/fP2V+4JVMSFcaHADzEeRgeWurdVeK4zwk
JJmvJLnpJ/QKF7GUJSRViAr1DMxIq8W3NpHdgejkSlNn41uB0yJdi91Ym4dZH9/yoX1DUX/Pp9qA
Pxlpo30DyJbprBeSl6b+1K7ORSs9ZC5XO/vwDsTP9IU6q02UV6L3Tj1DvtYrjDfMVb08siGcFm0O
LF5WS0jDdKM/kGQCSRInoSnMTy0tX7uyvM0Me6dGVjhcTYXKfEEgeCvS93/95WGg+h+eGwRi6Dws
DgWOhb9eXWGXCvpgDJDO1l6Mwbq/Sj6GxDoq+XjW1Jpioq9RyHtiHZ81p/qVJdGHs8q3eJ5uYZT1
unkqRfJsiJAI7cPGsrol6s2Qa19DnOy1IfU6VKZCR05ryo+crSft0WkweTWbVyQjJi2mKNsIBxad
2EThsqRBQSrCYCZPQI2lrngjG0/ZxX7jbE/wNp8ZLv1JLU+gqv1iXbtCemRvjh9f432REjxd69wq
JAWFUIiLtMO4/nJmTAyqda6T6YylNRCKEfZZc1kg30gUesy5VaNB2Rk3IrYY+ZobtqR7USSHMn5X
YqiYXiOitgGHMtwHtTa/jc70qI5EQ2l6fWagvbGQE6oXMYO91NMBiYDnFN4ojFtb1Ds7z8GBJoIs
7GNmql9oHvj32ivWZW9VyBwxZjc9G9t4m/bmnhDbsH2zuulEey6yBaKy1X43Dz2AsPD0zPTIS/cH
AnnsqL6p0/UEw7cbYtqltjoMMwd2CEUjAlzcWT0q5dZfrNorU2ff1iXFb+ttxvJkF9sxhtFyBvXw
e5ubs551eEKy3ZxocFoAnkPLYpjan1obfdIjAEE4WOm9kmg3i1a+jrp9yjRf9PaI1oaSRtX0WM1u
6tY+FYsS6FFOmtoclHF3jGbk80W/V6L6Np3j57bL0ULcLNN4LJPcL7N2P8dxEEs9/F2O9V1GX8RG
5psxby+ZGf9Uo7WPigfZGKGrzvaTNtV3kdE9ZovckfdEvjSkpS531pXMmAxxT9+jl/e1iyH6G3j1
kHD+WOTamarzNJjytVOf40bel4bYxZu9y5fk2xwNGOtrQKrN8FfebC2sjCWtp7Y1LlkHMDctN82W
fytWCzEaBZtmP63XU5fQU2sjoK5/HaWJcm08G2r10WvNHfUFN84SX/Bm53V8yN7Af2gSo/0Vgb6r
OMYpc1ASZlSAXQfoEF3QTa0qQdfWj+jNExSva2lerjiM3Eq07M+NnSC0tp8kBe6ktT+2mx1aKIbz
CnNZj9eMrzeUI/sDTZ2Ksvg91d/JJl5g7/d1W9I2cEXizKtg6pH1IIjH5EuT7X2ZoEvNo6fFSb+y
SMBzl4EzZF8iMy+klLRAap+I554aczxjDw6MVb3v2qYliaa/kNse4gLfTzbn8BXEp9tnB03z2Nk6
xd/0NZj58/Q50xQHM9V4cKrBNZlvLBJXWduLKGJ3c37Mtv1davVjW80vlbJhbYyZu0veqzbZv0J5
whbzMJ/MXPlaUi5uJ+8XAIaxmM99wh7dtY+k9L1Q12JaCmSdprozfQUX6Qyvdurc5xk6swTKFYpx
2rDsFVX7VqfJd1Iz3VRR/pwZ3Rha5bSPrOY0G/ZTrKc/WAFR1EGQxJG1F7K+KygS7VKVXaP4qJPi
xqyNS5kCWxuUPNSP+ggeFWviJV+jp9JBV1w0u9pqDopEGIWICbnSdZSQzFm00qXupIkfO+/yMOmr
r6gzcp+xJd1YlCKTyNGksE+W7VCu2+IWaiu0S5GO6ZJ8wsmSO5GNLRrhLUdKGwi7eOz6bp9hSXd7
TbIrWJday34MQQFxYz4tPQtPY3wp/XQgOudA44KnEQxKjitqT5S+2sIJQ7hG7aVYUrMXeIDdaM+s
dcKN4csV/WFDD5ZZAIgi9+qIGvGueSzka29lpNF056VRTnNd+AKtZ0S0/JQOL1KFfo6nA4Wdr+DK
txPR9MCX6AUkUj2kqWsV/UjqigarhdNTz30EmHRe1PqhidsA/cPqlp9mWjCuKrfqWj9ZuhMoZndS
dGS3K0GKs51eOj0Pts0JykkLhZHtyTDgGCPzJEnvkQghJ3hv+mS/DDxjmjg688paR+OIMe03vfVN
4BJtck4qMNkEe9T26o1RJucmtfdEPh1SLCKFszOd7DA2206JSHMrzLtoLI/U84X/+g2t/tX0/Pfx
i8VBNYllMaVu/7fBtmxYF6tictwiE5QuvtgziaPTbYXLa+sobCGknVQH5Nwxu6iOPiGYB1iAr1l5
kn3iNTH7DIl3/5ZJ9P/L3dBhNPrPaMB/dtnX/91ESrU5m+IfxnpN/g3lLXFlrH6siLbBcP/31VDl
TzRCBB0TDhjR1nUp+4eJ1JB/s3XTQVbMRTex0HPl/7eJ1GEx1LDUO6jN6TXjb/0bxnrrj6X1LyZS
aUus+2wXBksqN9l1+fjT9mThj4qvwQBeGg23OPtOedeEmS1OHULgpi09qeiephOkNlthpPUYSVNX
zRPoBGTiLFRj9z1ko6/r+SHXMk8xSuBzlJXmsjdHGU7Fe2ae4+W+SA8pitesVz1dqz3R8U4s9yhP
iCX9sNRPqVyiq46ZhWGdhlAC6GLj9Ij7d9vhs7nOiyObyKp9ligeNhwmipv36AwlXGbvZmUU0FCJ
7OAloawNZc5NPh16fgJQqEKM20TyZ1Z+LIPujToLS/PQtK/VmD18lPETwRO8Y86a85iifx9OOj59
ixEuRX3W2PdVfwGsNOEANEqFkMqqUKAmMnSnQ918b9R7y4l9xfIt/IeR8lEVZ6IL+CUaPwHUq8B1
auut4X+qjTiPHq6Eg+6nzSd4lyuzMBr3Q5T6tdEfWzo/r6UB9BIyO5LVd+6I7bEJtLS9tsA59p4j
ls0TX+0emg3pJo0AEwp7enAm9cci5oaoJnQzv6fuGkWnP4y5cZTJOYFDWkmjqfqbcTFcgOPcAH/d
qqCy2WvkuIt56y+SGgQumqF6YjAHTmhM922+Kyk06MiM1941tPWWfojicJ0jX7fDIe1PmnWeKCDM
JSLgX45OrM90xM7vp+i2t3rbl8pMw/qBV5pnECyPgN+Fd4a6cA5Uc1NxklKDzOsFGWQF5leYqbcJ
oqW74qxp96VEu2rDn/V+h3Q2k+KQYpC4Ntkjc/BrO/On/ao/zvRHmIV96CJS7XrARwh5WtCOegnW
GZ1t85Gmeq8oN38yprMzUiMIWowHxo2ih+vMPrLKIWdzk/wGccKg0EJ7QH8F+PbkOP6iP+vSuJuS
8X4jOktv6PiowBn5qsbbpbuxs+luwz6cNIM3EwC/tbcNsQiGzG/KDSKywwJmb4emq7+hty0rXO0b
S75k0X2S+mhku46X8U5HlpS5pZ0ep2pBprMSbaD7c5YiBHQeaGoIFlGFq2bv+mwLmuKZnitcO7OX
LUsgQPrHBex6RnDjKCcBi1ARQ5/WRCtg/K10MNQ2PijpvmuSOx05t5pswWiiOCasTqxMzfGnpe/M
0e93azSdB+G39gtZYa5sroD7kuwNGi/ql83EFU7hrOlq73YcXZJlgR5A0IX6rcV/sjjlCTPHrtA+
u+1H157bgv/jejdTtBv1edi26g7e/mR3eHKkd9UdpzCHbqL34da1JGcElbNPWTL6pt0P8/w0D986
PHZcLfspfbXt1pdLsbOSnNmqe0Xw45YTeKs4Jo0aKMttWn2SsXMj2qcRmRzm0hQ72IbiZ+rnjyzH
RYVz/csSWIuiwjUibj3nCx59W4uHqdPdVc7U3TKr8X2b0JKYGrti9dpFnmY41lzAJcaPBhzzSLBP
o2IHJ+sS4xwDvZx6T7ld1bOd5Yixqu5YkKGTlj8TJ5GFQULvjmLJg6rUQr0xDnnzhQDOS6YipADE
X+QUGKpzjKdnkJOjlpDCSiQYLIujI+pPSBREdjxugTSKo+S4iLt2N236Oeot6DImq7w7pMwGm3Lq
NCL0rs3yKFr6fdRtX1k5EjX+tiX4wFCco7QZks9JD8wMWjm7OhJgTrVgYMD0KtXkcRnyMdTQJWN4
VKl11BsCZyP8uwjrXd3Bcls2V62bdTZYti/ktFKF0jSAGFdapV7xa+aHqlExik+Q29v2jXFHcwmb
X3aOoXTn+qgoVFThtHtDtveLuZr4QhxPsbNYR82gRc3SnF0WK7+cxESeGxdHdMmn3oyeSwO2GXEY
pEJXGPuKBAMxlYdVeVxzSM4C6D+wcYpUWgZYic+4aNAbyF5fAxOGjmjjNhT2+Fvt8ZbWFPui4MsJ
XkehHZgO6ACvrjadeD50OsX7yXyjr9p1NJjXakjeLRIYXF1Qxkgp5U+ML2fP0V6C2udI1SqjvZPb
XknQQ8bOVLlFtLD+uWlaZP7I8j21V2NHY9ScxOOEswR3DTN7oWASxe5aXkuZF1RCw4rTH2930qY/
Pf1bDnm2QL30Hhe1OLRm9rsP1isl2iKagdEbWaswurVryvw77HrjdYjeFyIriIjAqTIXdzJCDV/j
Pd87S/e9BlZHMdOWZHfbuoywl055GKb5kDB6Jnbb/sIycj+v8gszurx3DN7gXa6Mu7HDNDtby3gc
G/F7UXnrtS0HI175SKThMPRWAEq3kx2NSlZzGVvrh8OtxaLY2QdEX5xvyfxQpK31MHbFBex48ahH
cbViGG9Bwaad3p8LDFC7VEO+VZT2FNRrFEpUT0G34IRfKuJorfUjm+YvbS1JAduusO1EReuk8nnL
p36mGPN6Z3QaVAxP9FC+kOH/TD+O6hut/ZB0b5Ru8QQ4uF5TvdovgjN5sIjhWTlJjFnycMjkKtDw
WVATf9q2YTdlk/0MX2gjhOH5cLr5AJpPXpAYTxldW+Fsay+xhdQoS61oH00ZB+Dwq4WBPWrYfXq+
HBf9fHYcZ1+gkQdr7l6Mui7OVFG+sn7avuJEzAxqeSj6DpAkaFcUx1GMpj7RJhJpTCl39lJceBle
Ihknt9GWAVeol24gJ60tGZCcpfw0WkTPtl1/G+0oglmirIeUHBcgts5w4qCiHpu4rtg3i7UKBkSJ
t6KUWEdzY29WSJshflGFZJtHtkR6wPryKBMAnqwT9k608sJSz0I1926UNUgiegEcZyfG0Vh16RFm
nJMRQSFT1MeHceF9zH+2QlOTNE2S2ItpEX9AqXCH7K+rzAHyfXYbOxsu5Py2vFFtKOVBR/SyZcyA
bX3k00FhW9/Opj3KGc2RzMrhWhRwQ8kGuYrOfONk9XSe6vYgtCEs0/WJnPPPbrQvmpxIFtHviqH3
4VzrUNUwKO5lf7SjyafKzW3Q78+8jDSNBDzjZBT7rLup9IOt0Tqc2Z7WwVYq6DyA2my/BfAY42tZ
uRuX20EdPrcmmNWTOd727ebpLM4lJ6YxW35ct7eyOBbJR6L+IhBDV3/rzq2T7DqGhoJPkPSPaI6U
1ArZKG67XuND3pbxIa7IJlZ2Sv5jZhfKQS/lBKTNvISVIWo0f8TGoR6HFai0SQ5FfWziKpzsx2iu
3bmq9gKz6KDKz5UezSVejpNu7DX8JTnu+FUApDqnYkg/qqH8VPSO7FhuXuhiR2LpHkJ1spkpRq9R
X7v0fSXSteTqIdPptlOPaczi+k51fMrbB0Zoa+5esZS4g7Mhqfto2iWIAJHU/tijErjrm/zJRH3V
cvcL5ECtGaA1QCXyALu7wCD10d4sSgLK0ZWhtqeH2h+47BMj1YRAYkzuRsRjpgTcwlZjzXpQ90fk
GDVunploKamIkxQnU62fpEpQMbL3O9Ler71qbq5ejNUJ+vbdaUpfIFjNjMh36CxQnOMVZJim9ZKh
kqaNqC/xAfNgM/vUu4b8P2G8TSNaFsYJYgkoqgC0AgWqjgdm7cXe07p8l16btniGINn9LjonQ+OV
222kNWgxtiC2DlrylSwW9+uG0AIBETkSUG6Cm4pac1vci7zBRQQdT1pAZ/5KrgkeS7BcvUDLwAZz
th08OMt3juSuz1m4NqJZx98jtPG6sSTRRITh1INRp2HOzZ0g605x/Dl1If4R0RA4wdhZnCds8Las
zxbop/mK25A4gHahZethxPI9js9XCXSlkoSS0RmoeDETP4GCAWHbboSMCWvFoUgz39YifC23bTQg
n50ufZdfVumnpRXklr3vkXhxPNEmZ5FPQfjL1IDYSqtzVeqoRrAN3st+JmOvhyuvI9NbGjuw6kO7
JnfpLN0s5rfQDMZUMxhwBzC6pOphItYGZDGmhrW+ayRvO+VOxA+2vJtQU9f0riTOsQWMdtJ3bSlR
RXah0Hdky3jCzI4IufxJ5H5PvkA3f5vpTWSh3e3u7ZIFYOKnRh85uLTG99lYiP1botcQMTkbzB/c
5qpEXiyahylfH83mMsnlqKvshom1x2RFbUR1EDiGFTyn6Cm8wT5f20xtpd7py0lXThZ2xBZh/TK8
8fZCxbJ5mXmXV2xo1HbbB5ki587MIyrHo9DOPIwZUZA5ARgtWu6yBNeiAb66qOqGLfBwpVXxDLZY
gJz4w4wZCGbj1ESfY+Z4bJuTeat3Eb+fiEPVem5jMoGmNkzZvlotkW7KXWvXXIE3o5ueJTnBIwb5
er3VVHwjq+LqWnJbNeOhuQqJdGoGZTiKc9yyEM7MuduO/CNqaPd48J4062lh8tGTOXBQoFHKABy6
V5Tr0uD0bOuHcTiu6Lax2fn/i6vzWnJbabPsEyEC3twSBD2LpnzdIFQOHkgACfv0vVDdM/9M3/CU
StKRRJP5mb3XztNolaOWmMvRbx24+gwS8es8hYBYkvlzZPKu08GPGw8Y1TRrm3JkEooUQ3sJOSXM
GDWHhCVTOovIb5cxkmD4uB7HY6F2+H3vE5rVXvmaGdjmkromaQEO0MEOXr0bm25dMoIIk51AG52m
OA5YmqATIe8DgkNJ5OkI6SMEKBpXl7J4HwAX2BFzXD4DdaRfiiH9rBKOdky3wRQ5J5Ixj+Pe4PDS
wOTrj7VLYjxsHqc9zaABLYIrhfosxmmvNBF2VOuk7xu72aJHPDgACWc7JK0bnyw9fNF3tJDVI8fC
RqnbR3LQQdGwFmuLDS3KixpHkK0JzOFiNtz6RKo2rqCXiYnCWB0ntJ11JHzrbjlPViv9hWRDUgfa
xil789LomMfNpQPPY6h+a4ttmHWBh5JeVPrNUU8a1Gd1Cn1Vw86Fz/ujcHnqzUsTK2eHs1GLFh+F
I+kZp3OfVAAs2E2b3rb20sBR/cSynkeoxkUhqSaZCaEVXtmF8T0ydnc6XuL2RUdYa0X1MQ7xjzLZ
HhloV6V7SzA3u7SQCOcDxX1P1VvkQUepvkf7qZ3fmhThI8pdT322w988wXhkmpz2HucGm4e03xh1
gpi/q259Yh4xLNS9tSE0eR/SJUTW+EWESOBO1V7IhoSxmFQHWLOcm7o74otuMI5MzTnOuXI01GlA
MOBdv06w/EHoDlF7yZMS9AJ5eU7/5k6gdqytB/1i9BYrMxri8oKQMVB7tvQ4bAzznhQ7dQCTs7zd
5wdlYRRRc/SsX0LzkJfq+kUzJ+K8y41Wvqee4seUylYiqH1/Ru91ytVjhOK5N38lk6NSXCpj2BRh
inh6b48HNrIraeJkzCaeqnjTGERq07irZ5AvGUG+fe4GSfGplmGQN/FJMa13LfYewsXn7kTACbjJ
xhbN/12toWe25sNs7SyHqxOlr8WW28lpTKHTMJoCaH1WfxtK7AQAyECZEQFQZ2ZWV89u3h3SnJwq
daNZza6KeRZQYytV6Rs2n2K9PsADgnYwnirH4yYyfa99UNybzQFo+hBRgQKzkdnhRzlkFQbNWJzU
ylyndGMiPLbgUkoR38LpasQNByyHKzhxqzhWpf5YDfSKV2OuHllAyBR6ZLvmU8FH7p6EJotQrp/m
08Osai4+imFaS2FQKv528S4SKODj6bOvAIjEmAiLbJVEgLnUYqPoOuLIZ+7RhgQB77NzPmN49d5T
wTZ/nibgdNqh6PZeUWwZr9n1WlPe5hpHPFObZgYQSqqEUY87kuaBeOTAYHB2kKOrHYYSkEKCiuDR
tTcoE11tg16/jbH0hSfzareXal4aTemXEePRwq/0HsH/Y54x7miHcu0O9nbi36g52U7gh6viYVdY
D6So8ikbsJKyyAjpSPv0nBQWll39YGxMi/5KIyJ90cMHBjF6Ik5eeoZVSXgtOn11mysk3PjnhHiS
uXtOsVM0c+YP0aOqH92420TpG5rHYJz1fdsNGwFzDX7zmU/Dypi+I0wg0tS2gg8nCl8sv/NOxxOm
lfsKdWLRcrBE4QaTNZXXZm5vo24yUKYmtOtVn92yEM4fpUqpel9ZZ6wt1hkVdlJcAJtZfdVChALD
9FXHv3kGNctAlUSKRHNMG5rbtt/k1RGTO9oPsKPjU5v8qGqHsD5HM451RbUhemAk6MOgYO8X6dcR
CwOM8JVazlwRJv7hd8dCl+4xA+BYnZgwSjSF9XTBvrQD3s2/pORI9Wjo0tt9RiuQlC2S0IoxGT3Q
hOHcQvWx7Ldz5pzZBVw4vizICaRcp3zcqri6TbK5k+C2IsqJsy58iPrU/5JyDleF6hwVONPesGEM
Qm+uQiXwVhnQ8Oqn4ujjWmonK1Dh2MSSmhXiHb+80xQfPwKAUkRPmu8xAehyhqVWc2jzbTJkgdVv
bUGNE1HElRersvEBHw1YpSy5SgikbncZsOy3GTtTfrG3NqNN7zHNQ5ysmjJoGP+YaO8t8zxlEsNW
j2QUj9SAfpmVfrWsgLEqTg8CUEuMm7cCGcmGc+qYzCEGmDq8wMW0bZYqSvzm4yvJr7s07vD/ErPJ
hDfNqea8ZOd2WIeaVcintCMhs5Ed5eL7zHu5mb6yBve5wJOj/4uIvSrhPOD43zn1TrfXDne1mq2K
LXYMX9avioWoM6eEaleCp2EUZ8goDOFqvxw2Q1/6aSLPY3pJpn8OK8KaHMhl6EuI3qp3OW841fuw
oPrO6NoPpTmzO99p1nloFoQgYqPTrOR4id+sEQ022WtVtPPyi7T3CruMIcFqhl0HXsi6e0lZOCY9
7355Kigx6uoo7LOeTzx1XMHuRZ1qTk6E2f2DkEiOzJeyvYSW3OkgwGT5JKwP0Xt+zt9NTR5yhRFT
1LAf6TFBne35ovZWEBGxS+vU5V9m8jIPWLuMYTfJEJExH4K2eze8W8Ry3YjSgFaGYmaLAX+V9s1K
d05pss/Uh7oSAQudWZ12I7v5jpEioOpgIvWuwANGfefAUrMfe+sgGM9GMMtr9VgrH1qD3YnTXxyk
TSWefjVFts7S6NuQP7n31NJGdcVdDNM21/7F9ePcfA4erFA20Y1mBCZjNUClO3V8I1rAlwDw6uRY
xwc1sjcJouaMxBoNdkKK/X8KAbMAHdN1F1sfAd7MEBwmNe6jZO3LRadz7iW87zCozzCueAass6Hh
QK3sYz7/oIz2DXMi//gf2buGyQkMkKEjDRCMSK3322QMn2VF5J0jgn4h6VGLLuNexdwUTD/nmXhi
M+hcgO3OV8kxbkjXV1hqR+q0JZznbGf58uKvNCt7TBzrkGr1vmdthiQ+pu6KiI9BdQ0laOPF/zCI
nu2JAU5gg03UNaBh1uwDKUvYAblj0JGYLAaOCjiqRfptpVPg4T+TylnUTyOVjDF16xG9kpZ8KFbs
QykyoDwwGJooUfvpCk9ii95+i+p5GalwZ9SvvbV07uA+tPHY9uI8wVMrsCUDEJzc6dmR9SasseMs
TJ4o3TFg7KCreeJgZQjiXQWT9Hscj9RpjxCoXHRhc5G8SN5LThiu8/ImtGspnszxs6+rfesKZibT
ulYGNnm230RHANq+In+FCKZ6iFYMeU4L87LQb+EAMqsBGRchOmi9QJve5v51ctaWs9Pewu7LwRDV
j4Ftlds+eq4q8zF/m5sLdD5mB1Bxzf45o6fOVPUqRO/j5mbcOx8G89WWTtBk3Xru3Hs0/xsKPlyV
e6ya9tQzwcygDDSaDBjjTri9KcWNlSie/uxbM8ITd2reR3V+yWOmY+SGTdbkDyRM1AyDiIFisP0+
Vx0eJA45rlqBG9YdQH6OnzPtopm+YJbG4DJp9nrSi0OtwcbM5crD7oT2orNzgs4VMM8efqj+5EZI
sfr2EbvekSr94NbEzQpb3ehyWOv5g+ukB6ximzJL9tI6Kbig3eilp+a3OBfNELFTzOKm2Wa15N5K
efYbLu0oQEDHnFt5smi9U+UwpX1Qjt6arnJdFumzySauEinNoIkZingqfdiW5TXNnlyw4OCsl+5v
E4EOz5JkNYa4eRr3Kcar46nmNlaLIwwkX/NQGNtvJlhQF1ng4Ljnxb9j2TcCV+lUGF/S/KkNhPRI
WZfuk+2FQeq+5/Vrl9rPUzN+dQVU94dSM30DpUtrH40KhFVCHdUfhDzOBS7cFPeI/ox3ElvXs3eU
Ir50sSBg+qqroz/Zx75GT6Wy3g4fK/2SaFBvc+M5nEsChPqYTyUFHcPg/jdz2kubldt4jrdp37+G
/OlWa9+GpkCfBSGiA01EAlUP+0nU3y0xco3bHht6n5mgD2mvYzc5OWV6jE3Wycvxf0GTB7Bj9Jnx
+950kn24tyy5GvAd6CazbLyUDLoZbu55HeZp0xsNzUh/MJnmR9o7F+GuJyFsbbf3qDup8zbpL6P3
lJiP8UbjwtX6b25iJb5kyYsDEqpxN3P9muY3N71OU+HLKzawY22vhruQuyjeS2/TPmvmPuvPerjL
cCZMqxa6a43k1GX+Yf+rc5LGMC6OCpVdbG5aHfOMbHHIWPREdoLUlVl4WYBlxf0x/RSaebCTeqdV
7Wbq0ldyZ1YVtRObO0a6zm1wiUptgsJ+nIvuSDbWNqo3wwI4neHfLzoCMd3xrjAWTP+RkLiySB+R
7GTMQl+TChX0ZHEK7WHWbWx5+Xqx4I1DiR6a+68X+4xig73hAZZIUHPD6hZlFBa+xsW49exgKdFN
0n5Nlrpc8Li/tjmUI3tsd7AW9kb4rsy/NmI+LMrcjMJv9fit6FETwSapapaiZH9RW2WhfUqaiInb
GAww/TD3MNS74mH9FzmPilfeTf1mypOJVgff/qqtmHzaOtNcDEFMDnI8I/PGNvS70ynrbJq2lvOp
a7uOab0syUMLf9TpjWo+KFLn1ajwyWgfKg6vtvunD/2Zs4BsY9C1dG7Zg0wvJY2Azhnl8Mabw2rl
lJrvQPpJkETrYvgQGaopcx3n3VYTnPU4tfH4bZ1Pqcc0wQv7+b03HaYdix5D51W5Je5zpcHzQx4Q
4Olls5X76sRnVz8mH84i4SRXD31CmsuHqvisrPcSFbEs4h8Y2gCYwisedD8ZPi3lgJV2HesvsaOe
ZRVuJe9tRf8ZPLL0tFeqb+QloImU5NvpcoBv9S5lSaukjDRHtt8xt7op11pMOaFsVS509ql+Gtsv
pfMcFb+lSThJeMGf8JYZyFo1XPHckmbWB0MOwKNo6c3vlT2tQ8zSc7vHWexriMGbXAlUwN+z+eWK
9sEdEHWF8VMF6s41vb1nIPTrTm7/PKURowNmKdR2g/dqF79WyXNwcBN3kzIDBoMalkT4cbvWjNXM
nIVmuGoM1B3U2qhVcH4qTygxOAE4InlZaOcGeKPIKCuSJIWjoYK0d0P+4IgKyIKd7uIc036HudUc
DlHe7zolfmyh1eTDtZfKlw4ds8Z4Pasz00y5BWpzILNgpcE9xWq5l0UTRG5gSmejlPlT36Q/Dm7f
gca+mIqNNf/k/Tau31MSzlO3v6hgb1rxo8PMc+kNyK5kmDBeCGiglHqxXLbcwD7yECcdk7a6Phte
+DrpN8UxNwkycX7jUWQ5Kxn+Fa/d/LQ0DKzk36XNc5dNxKl5RGO5PUMvQeNDV/9LGbUrdPFceMYm
xXBy7zpGeSFJo5b3rc3gDHC8NbJFiXRoR2M3iPY5A2btID5Iu9ec9KesUn4cxWh913usBEsm8AnI
3S9JqF4q5IqUG+aCLmNIQDh7vZVjH6jocRm8HzVLuaf6tG+bah/FZCjqlI7MBCqhbZsO/O7wgKVg
PxD3+10x9B3U/B9mxzVPi109qA0VuK49Qk0/ogiAxNX8juUGuIcfzvZWuOY+bueNwEsfufGxQqzN
kjiKxTnujzrHWaRE+AgdBv/sJa3B3hvwraLsWE3mCqfkJqxcmEwgbMjOZnvRr5POWWkt21ho337F
KaU18tEduy8jlOtjZjdIOXl90vvccMEAWvbimviTeD8ZjOSHz9Bs2W1qx4EBIbuFu5cBf0ZxuQLH
5SH86Irujl4ETWSxVSklDKDvigXfiSE14Sxvch4OKZcWINYnxzLwqKLWUdR/LATWReisqT73Au0Q
20k/D28DqJIuEVepNSfHQZelavuub+ko3l3iUoGERmu3AaGn6GOAp38noP4y+wyihIY7r9AQ27e+
Q4mrj1cF5UZ4rQFmTBTMSJT6xyz23hs3ou4dMPI/azl5zUTo2d0QJNF33FGd8OavNDVIaB1r80iG
Cb5r86Tp8mMsFAQoz/CXyMAz9qBHOAK6nWKxZQ4Dm+3cPP2M83enKHsqpvWUh5u5ROyjg86FWPZD
hB+VjzyQq71vKcmU+EhZMjTtS7l88mKKOkjgs/PrIl8qq3HbTPO6QnlUZuXKbsBHIQ7KsfPNvf6C
yG9tAHUZy5yPp+dcNTh25UQNuh1oTcJKfsis2sWptsY+gNYXp8CwI5yBrd67K7mbGobRUaTs+hK7
RLVBvx1gwLmwKBl4c5QDOqZ6O7U3iSkmm8Z1yPNumux9aa5Bf/dILULbQYBUBAKUP5D9nbIs4SLl
hUMTQvLV1pa987DJmgcLljxgaSbG4ZEnhFRi3twTCTUkaiXdJQp3rdZvwoH87yQKLD3a4Xvz2xbw
KiN65iGrKEHxJheAOZen3pEtZR+EXl6whq+bT5c3ZIcycFkVMWlHFlS9ldWLMuiXXC6XO2OFZLiJ
JA+AIhEx695LevMwY9JMZwjScl3dagwjIFFXDhw1xVJ43sVjime5rUoGCO+m+Z7MFKIOrQgg8oG3
1Jz4pX5kyfDiUPw2vcNs7ryABvKufxJkADVW+KWbfIqrUewSs79jrX3XW0olo7S3LTMYwoIDPK4H
Q2bbulMexomqCJtyn80wjNDcUyuhZ1eDFtOEiau/1+nCmV/U+gaSFGONenhIXDAzo7FXoFV1LgED
dJEpEBiXSjxjhhB+J2EHHrne5JCSFByxtTOjfhHra+2VWxEvKuD5kM7fGQK2EfKorIy3MN337Lcm
89VUfgSDlBEFowdwVpu2Ucqmu/6GF2nodAfxheRq5lctjhtEdDphjtpuEmB9rOQmIhO+e7pyfJlg
cAFWUEcAAlh76+joZHHWUCHbcbo3Mxw3aOPM6NGwoMXtQb0BrOS/RY8y71N4j3oKK8QCMVvGbPYf
ZvUeibs+/htKhkImUdj0HWa6nnhmBw3Bl9Heutn9cQoGKdwMlLJwD1YZpt/YoMu3HmNY0bFirSgf
z1UCgNAQ28mdmYdJ6OrEnPXtJ2EH7xohrtqgYayqWMDYO4VFCZAu3CFbRSGQZ0GKLQQS0xezvI0d
tYvNqU8cDJMe8IEJRL0hgtHmej+DE78DKA0q4CQoJLoz+MNbR5qCU48fc8ix0H5WS+B7W2ZnFtSZ
0TxwoFrWo6oAFWg1jImjRKPSh285fJ+Yj2bxgDiUd0OEJzOfrt1cP2LdPFujAcgTL0CrHhc5o0vw
LdTcXv3qmdc24jDP+b92BEMpQlP6JFwz7264aTbkJ/uVVpz6TMcRMlvmK8PdK1CC5JjFarSde5pX
e1RfBs/8jjL1JOP4vW+j6tWNoH/OzkvpAXcSilXv1Dhmeisbttf2tMXTzWy0BDeOkCq6W4rnwIqj
8OVDTI1AMoYiHtWBzaiIAwPOf4kctDek9dENpupbZtETLW8Gxdw269wGDZaxK2aqkL+XLk75Kr16
fZdsgO6ypueYm0XEPG5mejeyltoi1MhzToOQpJMxNBxaLPntdkpI0eh69zBBmuR5iFjTkrdfYX5W
mRrj9sPq6eJEIdbE+eUatncW7HgmoHQ+kGZhXTBbLWHtznMTbbNcvMZ8frOWOSCUnkBHiuClxsqm
nCTLMVC1GcrQi3LS4gXB8O3pD9KbWFi/RfltrMYjlU+wyC/0TOztcApyoOA1u9NiqdDR8PA/RAlp
+mp6cbkvvWinOz2LbzCWZhrgTEF7lu7b8FWO48aOxV6lnhX2vlR5xzD5Y5PPNt44Eo78GPYDMSrR
kD+ZLqIUfVBfioRmsXghHuQFs2v6UI+S8MGF1i6dr15yhNmjObzmdlsGLLYgr8ATHZQSWUt8HXRB
b9jte3A0wqtIsunyXeZJY9v3aclCc8ScH6cZwmGWvRWMTx/8zrpP284PM9Y7wL8BKk50wWPL+BEN
qkF5yU7dzptNZDzWSJIBSiBvZDa+xOvoqJK0a6ymzUGrx8+UgdRuqKBvziNBbQjWlCfwZxNoIYIw
hMMeI8NBZ5VGYNmXVkO7IOLyaUT5MkUPCatbIwKP3n/NzNyKVGXfj9q5ZBLE/ecxXwvnKXBr9MiQ
MCisGBb6pnYAS+XbRC80PVtBUllw3tOhL/NErm+TMEaLmyxiKoSCwdDXWv+b04di/vF789mI5G6Q
3MyQJuZ7y6zLiz5rdA4ur1Zq/VMwhHasefIKfYS6JuY4g3xf0QOR3K7g5hCR5U8dvzty8W6Bm4Fg
Vijjrk0Oo/VRlHID4X0fWl89mmzFQpfjPWspCnuoRQBlWhNHbMTFT2qQuYPPRj8PemDD6BPTNwmc
xCwZNN8QI0gAYANATBMDc9d8IysBgAuWwAcu2AZ/p3h1GRr1pMQvOtaZRLYQyI9zq2Jog7jYDBeA
HmSIxQ2Z9DSSoV/UOxzbpF20RKedOLcFS7uC8PJM/RjUiUnja8XQdiGoxgL5Svhkqw0bmzdi9XyN
y7G1mRrMtEvAYEsT6gTPGii8dVIedfFLC6FQHCQTp/uA6ABcvH1xuC4MJ9tDwi/JvFtGz2V7INsu
mBKisQZSbR6ZOE30wPKkJkdGGFZ4sZnVq9m0iWW4xUg40Ok71kev3QWOszEFizFtbFbbAFhiA2Rz
CJw63XtKGFDE+55L7HhLXBC3I4inVfzNWNQv5Am9Awd+A9TxmCXfMUEXOjuNHitA9lEIVADVJawf
lgWSwoID+XFd/6vAr5RsL0htFWoeGF3ra1CMlmwWK6k3I0+N3p1CJqd255Pd6jHC7ZI3wVMzWvwa
XpUK8XNVb7o+wbbOtJM5pjNRRbzODKUt7UFgwq8MfKF9gmybCaJ4S9t9XQDTCA8pRg+GUEIDOvmj
h1fMruxtey67QT+PKnUkK6Rp9MGotNZxwCkg6dHFfFck2u04XyvN0QmfdMQiDud9maGTy5+KtD9k
tOixeJyGwGy+5hoZvX6t4+86ObSInNAZZcN58n7CHmtkJEgoK9kmBS43rDGA0ZhxF6OynXY24skS
ofGP1zbLDnif8yFu6MwVS25svIM5p8vMkHMkxdH+UWMawyGQM/8KWvi6PKQYzTTzWR23IddZF7eH
MCWJ5Zikz6UcoRBicYR9In5Rgq5Kl7ZpV0GO5VZiEKXZggyY0S84urVDxcgtDrczGO7IVPYjR0mn
3pQ6cBTUNNrFoGVpXfgIQdW8aZF9HPKviGq2ky6g0JdxOGLGcycg/22wvHVmtuwpLZBaq6BR/o04
QZqNMS7juIPHZDOKoMld+wlasv7WZOCeOPeg7ESclgaguhmkU5e2KyJkR+w1otjDW53tH6BBUf5h
Ifisvytgg5Xnoz+1C7hX4TPoAoYBdaNCh2nJHpshwzEuaJNRXN3q7gCk22ktXUlT91/TIKJ1pWv2
XpusfO+4CShIdrVABmm26IQ2VojlU2lTZd0s6jlFVreMRR9Dlh9DNd/tmcQoi6BM1hJW+OhZl4Em
ydES80UBHiYGZu16HY3+UE/fsVW4L21PJxVG9VuDKR8HQ8VCoFMZ1bA1B9xGXFmxHUf3gdW29dzJ
D71MnaDM9WINSibNXeVW22V0N/MvL+whcI8cVYopcSrZoLqysv8txPRq59yeyMN4BW8VSGAjsR9b
4GHbeMFYRu27xmL1s6jjalXQKZBZltFYCmZuHQe+EqtaEOtYbgtQTgOqmUuk1Zepe1b52Jv8RQwn
YRNy0xI+DEu6AH8O6woGtzobaRdLFCC5TN2V5b3MTp03IfdkweT+uunWUa9wyJ4mTER2CVpb/w2B
2bIl2s5gmJ1dMzzVysnNv00lvSU8vWiiHYr5l2xA6mpjfOqCzmAQh5QGGuDa6aBymPcWIUmETSnO
a/TG53J88XrzwfM+FHw7Sv+3WFwuRyMfmCODSYuHU0PKqRkXh2xEfoKOe7gSZlRC6CrAdqnveaM/
zAX7c9nQM8+h51tWLZDGQirLWvRvre3btrbKFVf7Zty6Na2OFITeT8HQXeuk3ccKJU/hpNyPdhHj
2rcsTOQpttlmepUKWST1cLE6wCPuzIsDA3iHX9UjlIhrOFRPBFg9JD3nHToiLj+NSJE5sx8XmoDq
1Na6UmA86kLAugTbif6bfkWvLfQLA8ylVHWuuZKeSCRfiYnDmc8ClGZmjUAaSUYd2nGTT9GLK/rq
rHdNHPSZCwt0zk+u0TG6YDV+D80HFlj3JJcOvrgWQsai2JoLNKXVoJsrRdqAr5iVF/WAtzax0RUe
yB8BPYbj3l9kx+04iXM+Iz9HHr2L6+wT1AwIMBfMNzXd3nPamVcKbKryFKMVdrNLExWVb9GVgYSX
bJiKD23BWrTp52SRgeNBjldaa962Wc06O8sJQJgXPc5Cdy45PTr+QjwbmHy0F3LvBt5DV/5xCdWe
Sy6uTDYN+E3ETohn7A4BX6JUh4K156rm6aTpniwqRm0bxg6rmZKBRBLvhAd3K6lj1/cap/Tnlii2
KI0YcvQ2IyfGyYvzS5Fi6U6oFCMVhCwddRuQLIkCI84fMWLs0EtQRyD8nDGg+xWxKKtGq94Jgt3j
DDxEJjdfFPfXabSNk0Pq2jCIQAEFsevKAh09fMKEyUbpoJGeIzbT3H1agtxhJH5DwGQ6/v3YrFWT
cUT2OI0Z28HlIVv44qu/L/+++feQE/l0SPVBspZcvvz7pqwVVilGf/FqzzvQfAyW//flhNymXEUa
FkaYFI1Pw04lU7HTbNVSPXTLA2lx838//H3vPz/8+9n/9b2/n5Vy+H9/myjnmOTzQ2XwFvRtnv7D
1IeIWTBuk5GjMNdwDHn1tAi3QkLBtxKjUR2VWk3/50u1cNB2eyp5G24d+t0ciSPKwwqQy/ITGser
ilvBzaeDIga8cVBHp8N/P/SEzadDjzZYx6bTTLZz+PtK/N+v/vuHiSX2Boo8Je2LY5z9nwfD0DJf
dyOF3tLMjhaSKwazFlF76bxFGh0SQnjUFQV74fJgpez6jOXhf30vrJV8rxQ9s/TU4aqVzvHvK/p4
xlBEYfg28wyTvmY1ydLQiW20qm2Tdu9DaGiEUcRSwhAAxCIIK9tUukh3DECvcWeZR3fMkobyNbHY
vQ7mUUmN/+/H8RjNx/j1P7/g73f9/VI4pSbUSRuenDoqJ2a4//PQzaI5/nQOi6ZQJRFmeRg8g07o
Pz82eA7Yj8KUOZv4F7ZjqP6TeqMfLavEVuMSrJTL3Hqce/dVSImegb5EB9ZCIMNDGDP/UMB59IYT
zAsl2zRkcmBt+6HjC0IltgQEEBK3HSQNiNWM+TkaMK12uneYpYZCGY9OMIwoskwtjU92qv9DoGMt
tD+SUg3JoJUJ5vHvAYNnyxRIQfrQifo4Er3JlwoHaFd6MlD80GmMYzS3n1kWSdTRiGXQSrRhpQQi
ip6j0KxZwmX90WHBxcCKOr50h3PYNEoQM2GEGI7HTxX9sekQxtSKel/iuXaFM++LckBW0I7VHgIW
igSEpgKaMdBCxnFa3G6q0tha9oxgTK2bYCSDidVxd0lDk6S64cmOXeUlQu8NyBUa6WzFW50cNaZL
Sbh3vAShb6pse/bLCwp5o0HUqAwU1mYJhjk26K2kopMDgLtPVVUiImMFEPwSeTVnLBfcSW5krS67
jOReeozN2hloXxXVVGNFe63OsyMVivYhDhKLKT3EaZ1ND2Oyumkv8AT//mhSSDA/hKp1LAVeBFLd
nsoJ2+AUspkip/PJVrCzIE35+4VTzRhdo9ncl+AzSQOS9tbKmbX2HhOdCVOSSz8T9HVSs+Sr5GY0
Q8QujZf6glnTbUC4RTVfvDegJQKtK+rNH94L+LC9K+xSvZYKxalTz8UW/w/xZ/DHcdkS3jPJGaby
PNyI384dNG2Z3k47HW1aPKe/FUBWHIVadq2Eeu5nYbzyWpDAVYD0jmdWkwCnoi0lbbfWbYlkLM+e
smpskXIuWtMQEow6WUcdqXBY7BkOMf8nluucGpOCAHt8ITsrI8Ownz4S/DHgwRviULL7RP7cnUwG
Er4Uh11C59ylbvRbfclB5MmOIejeTK+2YSA55CiFRrH5z/fqdJlK6xZKqm7sLl2rIoRU5bWf2d/j
e6+2KaOR699DW8Q1EoTsrhvqjOfMiS/2rJ+IWMY1WtGxtiVPU6tF6rYQXnMaEyPbaBK2PZEMJBlo
SnRkRE5amdECKCJpJnW4CGV8yoUdnaiwVePcZ7bJYjrxli6VkZo+RVvLc8QZ5Ywg+JgqohLCC7q8
YapCob1p5aivHB16cw1CEgeU1WztZaTWNnV1DsMaNa/TIYixsK9EDMvXouvGEwV/sjfS/CyXd2NG
iMJl7hF/aJ2LVlEasvbtLvo0MuZmkddpR2yTGFFHnf1sqZx7qbUnBWP4aHbqqZMmD3qnsibsGM24
Z5sr5ZhriXONNbamIWK/XYtE3cNQeMvyWF2Qy/hyl/8X6Fx3bZnmVZIMT6qv2dx02CXXEvxSTwzM
AB9zLydnhJy0MdikOnxcni3oRGe3JZjLpAC00865Aulr75kTvhL76bCZYt3Dn6G68KosJVaOSZ1i
FepcnUnqHJ3TLtGQFbPmrdOHsYshTLb3tsmZExWe+xDhfD2q0mmP2TjNKyy1IVF1av+QV3VPNER0
syP83LzU5rqY4vDByGo30KkI167Wa2sF5c7O1WO4dLl9iwzvRciJOK+Stk7vbf25HYY+MN29Si7B
AS36sGdHcv8vks5ruVllDaJPRBVxgFsJJcu25BxuKIff5CEODDz9Wexzs2tnW4EJ/XWvdhRBUyrB
7+pwsI96mrrN3OYl/qL5ecSKf1t6iB+5cnbpUi1fTdA8T3DlSeeZ7dnIqvw57AjYIJnwsRcvnJWq
Xcwp4mSbxRhZDk6U1qjuGgaoV0phez95DsKMMmQMtERSKThQLe65/xap2EM0B1aClSG1H0Xbu8ch
mLgCY/tTZAnJGvrdTJNjxaettD+dPTcrTqXp72iNyTZeR5DQnWn6AZbJlytIKTIpBTOwMQFAWmBI
oCHq/98vnxSPYU/qBuURB+ak07vBuO09eszBzeID1HHbfADyNi8OTR2xHJ9MGokMc2DoL1r/0qaz
cfffFyoskMPMOteRlwFp5nh+msawoMY46Hdt44v3DC/9apxqjv1Kku4syzjIgOJoPVnlpaAr/CKe
ktoyLgmL1d6iTW5rNS1/uf69gLPF0baJPoQxcrEl2D5Hx/Hvh/UPqVdikM0W8/9P9Dy6d0FtL6dB
YaLX9f1/D9wyMcakBBNf7jgQBDH628bgYJeMYYqFgPYHbmV2f7Gmyjp2fDk3DMLIA5nja5wX9oUL
jH0BUMBpQFKxkbbiIEo3ux+goOIvzfL//1k/eCi5CjMksv8u0Wv5gscfohDaMAWTFk4x24kCT6w9
WPTopZ291QNlAtVISF3r8V2rpL6bMsxsASpa4YAEIT2TrROW4l4PYxslTXBwcrtAcPX0dZiDP5BN
+UEEZXwGZTGaebyfm/lfmFpJZPXOPo5Nmp8goUbZUiL8+IW7M+Grt3iRj4zArg5jTlyEJun2mIoF
l24N7uBE7DXo8CIIg3PrIa44Qr3n9Hb5Mv0z7RaHT5M5L2MFqmpC0Z3JwXlDnB/Ja+c3JfWgK8eJ
sBZbf9hjSIix5x58d9zP1XTRthuFsj9h3uWgM3tUdSaPrVqOfRpvJ8u29jY9lQSMw8clo6YIpoM+
TFilb7L40/Wq8MmzBFakrsxppAfkj09TOR2exgoovqBJJ53JoEk3A6U4LJel6/Zj4RSIZQ1dtqP3
UNXNcQkkNz+8W5N7lB5sLplSy1AxwqqcNRegjbdKD9TulOoOjl1ktwFBHSrBqC2ML5J32ndWs8h4
SymoHWXUQcK4CC5uw53cDLLhZhpnAnSX2SnY4VrzVGkakdlMEYMBmwzk0IELCHx+28YvL2qUHDOK
H/AzyblZaBQolGRUVr0CvUCEo1WLm7EIYN1xfsy3RZd82XnpwAHDRyBkfA5H2z4awbrtLN9jkp9M
WOnUxSztrXKmN5pugBxbCy3R02fgc9sa+oHFyMW/HlBx55hNs1LU2lNrMhpcGaaFJvyWe96jzETI
iGkyAIn5dyZPzc7KBNW+NcB4JkqIDcVtGAZPMPujUC//bKouwI1zhCtA5W9z+uD3Rvk2C0glmBW6
rWn27jmZnbNJ+IDqpvzBqaf73u3728S17hMZdq9TOWLdqHjpc/MQBou/Yb3zLsmAnLfIGhUe5xgl
0WXEbj3gTatGqoWBA4jM3vdQAdAZU7B14MgYc6xuWkGVoBd+pFQ0wL/vbkMvbe+p7OTojQ+ahg0E
l9jAZNk9dHlpfJh9drCDtX7FvjRdRzd11d8YhP5IYtO6bsJtu6U76sJxrTuSLjdOa6+kBHAbDRVY
iclbnmkAl08+WcZbTm2vykkf/jv+/Xfoi+lapx7c/g6cBvvJJDjA1pKyU+41snUOag0amH5cHmZr
znAL4En3MoUjlcIcI8gZYFU1gC/3hjHVsM3NeWeLUe0ZtwLdLL/NoX0VKeCBmHIKyQV1p2nRyfvx
GoTOLrObGky+nvl8QkI13EJHU8B7mecv+iXgq5j6G4sAuX8RDtuxialRSttVrCad1gAYmvi98dUq
TvBEbALXc479/ANuewBpVD3yhit0faZVbjgFu54PtnNzfOHECA9u73/7teudTf27BB4WrPlmcOzm
QHD7wzITOyrqBt6/8oijz2eVTx9Av5PIbHMMZrN9mHXN+227BGOn7p8BiyGacyPbBj2mx/Rh8fBz
ZThRyYu0Y1QiWoHhGZ+0X0AdoytuztWVoDCYeat6T2f7z3J9B05Y40SVjbhVmRjvcyzhMf1q7cJs
TuEuDlhxI3iP+Mj5+p2hgDiMmAcnf+u5ROyGvG1h5A6b33C+yr78qe3yqChD58zOh2pUICcrz+p2
Xc6gqwSqvsVCvjftzoyWoAFoiJiYwiMSupVbmIyfNq3Vezf/CBmqHibVYwlQ7V1YWRhzBtCTUnH5
7+H6FTRwDnn5rjxF8XZCASpqrevZT/0CMlBQLqjYq8vh3ezsf1Y1lbf01LEUsQ2aHDzhilAb4zWU
59JhdJ4BJygLNIgb02VXdruh9fbemFN+hDtl8OXDouRH6jFEHz0MhVPC4DpAkydHyQIIfWObFRlQ
3/zR5lja1X+Jb8QHmbfuxrTADITJP6eo3rMZEEWQEo5CxT+myk12TQiVZw6SP3ey9XYsiMG7hvWv
Fiky86S/QDG/yEliBpfMa2ZOMsJOb50OiFM4ufdQFjgW1PWv27+7YtJrD9R3G3J4j2d2cDj6nzMt
9qXVi51QNa4wfEWNw4l4HE3cGYhgcdlvAcrdDoyI6zmVOyzeZJGXeK+tkTYikEvtpn42BDd0ZTJ/
kf07Fx6iOjP7p+88gtiIowdP5l9d2ZL0TUoUfhb4WEzvSbqGDpX/L6m1c0hKlKac9JnJLRIeiPVo
ZT9FIp4HXxzccXmdC4ZKbV85KAsMCS0qHFv3RE0BtTBiNG6KPH2h0IOxJX0Kx67+8lSKM7/G9qYD
77JGi6wYYrWrAVLG3UNue0h1eXvIsp7FJUBlDVd0RC9nJiiWSWUYQfpJrb9X5p78hrhNUOI+0Knz
6i4IY8LTUSF+uqLyb8J17LtQK8FEWgfADEqz27l9CwR7ptplTKiMTs7UjERdEdMyzMqQOTgJAc5k
TsPtjgGw19A8yZmKObNAzvVnYng2GX2rIN7YU4iHefQp1/45wTg4BgtUhHhAexvDW1Rngr2zSWPM
/NLQhobftWS/mfiBgVjgPcw5thTuLWXc/birm9P+GqyxItRIaayDqceXO0+3PjotYkbDr1bF2bse
h+eZrRPwizgGqdnC+PQPNcuWqLgXkcgHXkNHo6yuhQCLiyVWcuk386sKIP4E9AEzIefWVjXJb9nx
kCjYlX1g3rakAMBzlDeZxK3ZQsOMrUe4NOZ2pOOR9gbmtQgGjXyaOhwbFOAoyzePVvqbpPqHojTM
yxnWdm6fWymxnLPM4WG12q+wx3JmNeXDUs030jQPuZTZc4ZndOISxjvZQpeeqNeMK3YXdiVQPePr
ACbvlKIu8RgznDUrPBywxdLdPIM7AZ9yRvtytkWbR7ooX1zZHTGqfprm4zQ0T42UYBKcjt5g5Wzx
la9vDM7Ebp5vxpr1J47do9mm417FNUXleffg5ulHUITmxmOT2vS9PJfdVO2q7GuWhdg5DnAWb9ag
Jkks2JAxXQPQGufR7uDn5ZFTFTow+3fXm+1+0LxJ7Qrw1MPONOEsGSHpPr94kplLbKkaDqaiZMc1
w/JUUX/mGeKxaXCPBHn/L4vnjVrThETG8ChSg6Vy4qaeYwlscg8Tj0AsO7IZRftT5rPYd66CDhE/
MWUhG6ap3iRtpxSTlHZq75CcHnIiD8duff9GH8aNpbmIpmF+Y4bEWS3xDNOb3hVo2Fw1/tqqiyNh
jTBT5E+xpv6g2LdbTYB4Yzrum20P9CrNMoXoYP+qobxinRsQFmHbzfSuFA7CXk2jsNOY9F/Qbmsk
4o1fEja0yt/LOa1AJuG5md3lDrAfellgoRryAByWxor8jgArqd+zHzIHhc01dRnuT8irwA9ExC16
26wnPCA+LQ4W2FOZRSG7AhsxC8hejsvZofbx4dS1iTaCJaExSpwxE17PguwpFJG3MWz0jtEBX+Su
9U9s6qeycWCOFsyu4B4sFN00fJ0CR0zHQqvbkEXKxhDnSv+dXswzS/NZJeHfTA/YESQiLjfoUbPt
PqG0ATpMHXbu4nNZVHdIquG+7Py3wq9Bt8hDXn8nRnPHs/rZ/ofoQZuUpGwINFGj4zXmOUjsuzJX
t3MyXan3oROM8x6TTY/jImEeXjnZY58hioeDirSMAvnTQgPrC0Gx/QQaqGF3BaDwSQwOeWS05MVw
aEzum69xDjYBE9K9IzFQ1+7Fz5PppqpOtRcQguneZsarfIDiK/f5yO3FpXVEmdvZ4Hy9pRNMciYo
of9Ck1km61AgTXAJ7JMtrxxBRGiSTu74vPTNCx6fKpI9x//Uak145MFw07OrczD7xHsGtCNxgR4g
G52DQS8b3oBnXOphlYfXiha/mvKe7RQ0MA1t/xHDMEYSnBYbI5vfQqLONIpvyuEy2c6rSHj9Fkdj
qO5gVBXAwYInnHvKjIvZwG6FBYNx2uPcU7edGgZolsb89W+9pWMFLpWM8sLnAYKjEy2l2545JL11
mmE8PBi6gpsXyV2xydPmWJRtSLtit/fLDCHXIXRW9OfFsL8XAmODm/RMnulTGlMO/wtN67tkPfU+
VgZ0V8OHrm/YLWZsKSgz1rTziCAH2Az9Cdddwe0IGOLswg4DG3ZcpvDRorZuJ2j33U69l/LDUHTr
oYdh1uIU7THGdajWBdrp1hb8x/0YHlsnBthicKVTuQ0KJHirrAf64DgjgiDZmCHlEEn3FqwUH3uM
X/tefaoWi4EYUF/Lel84w9Eqnafe0cuDKgvyThb/9TxUmONdfdD9oLYe/VzCvu+y4hzHGpfxQDUg
c5hLk1jxVk8mZpKu/LEmqNMVXWVTUL6xZ/BFTkILY6bmy9iJMxJlS8OguNigyZ3+1SscC7LeGIX0
84KOqPbJmH0S9eLYDzk4RnDYxbl/p1a3b53pbg/t9GmowSSFpYPVM0YVn3vztgegGGOCOYSJjTet
sj7zhZG849unamQxV4114iFkWaEpNU7Fb5PS++LBWuEUwmI99MkhyUBWNihWZUB4ORYdCbPY4B32
xrVSo2s4qLFXB0v5yNyOGFBINMooqWGsY24EDnrk0kC7cpKfClmQMyWkE+Yfz622L7WDXG0SVHaX
wtov6OiofM0hsNGIzXyYSTSN3YEVdh8aIU2GOBBNRYgf5DSN43oq7ugBvetDJp+ir5pLrjlbeT0m
7CBrvCPFgpsyYWdPO9oMOqBR9DkbVEyme6eQ5jFukeUVE9XFVV95XQCremhJx205uxCydkgwJnZ+
rjK95+5XRFPyJc0Y02udbmob+bVewNjVE2iHMKa+z2cgKQvUGati/KErGBXxsu+q5LXErVCs0/VY
qoeKTTopo6bCAwdvjAH7uYrBuPcjHlQqoZ4lTUk9hlRsSsS6ATX6y3hOLQIosQ+H0RTyOhTGr1k1
BrkRn2rioHlYjPp2oLlYIaPBr86AWYfW9b+/ghRYR7KER5owU4h8RimbPpvKY8KSGTvmsAkoysaJ
S9gxoZ02FrRimbSp2gIyT1MyEocn/Tf0EwhauHY9jvo2S/9AT2J1o49wJT8e8duML8pubjjcyaMI
MfzkHvE2u8HTlGau2psC56wpryrDzpSY+NXmPN8vxDG3tg8VcLSCU7JuV5nJJ6cSMlLSnfb1ONxb
2XiDJ/I0GoW+ZrP+a7mZci5wtr7ts2f2ZAfiGHd24+vzXBAZ84YpjBzotJgisQRlbEzr1wN2SwPW
ZuXs1Bz3nHL4zNSg97SncxXWAMyL8S9b5NsYu9XOMXYDNwQe04lyVOJwjc25fnIBVbolZo8cM08Y
3zEqYvwQZKtHmwQEy+I4/DPN5LWC+HTbL/KzbIqZc9PwEFAAexadvI2DFqsdxMGs6Ko7pmRvrVlT
UJ6mEIRof3SQUjm/4NDpnOXgCt6NvDLeOGrOtzIoGGos3EKD1GCawiNXO/O5nER+5VCp1776WccW
pzGpD81YHTlGn40B4gMAenO7iIHKK+PNwdxHOtQ7DlZ6rJGDehgxPPsgmZZMH/KM/7HnUDPj+ORu
pYrGDJtlU7nF1gn5mqVDlezQWPiKVDej6SPNpF4kFJwOb+a1CAAJnQI6GJPGqvyJHjjeELJRDr22
i/nT8FymppGy7PI6TNk9xQNFkoasuSJh8EubJb2aJcmUhYh4gtGJXZ72+IboQDV1Aduc3i9GQvdp
Bmdo0X/zWl2pVR/QBGynZ9MyrmXuJXf4bIHk5G9TmDl7+uszwA/kx9sEWhD5jrafo6lzOWO30AIZ
ruEcG2knI+7Rk4yJMhcPepimdCVYfPn5Z4/phPMIFkcB65ZffcI2KTlWOZg+umZdMHDrFE3Ff58T
NmyTK1fC7OiKljYPy2Emlh5czdKsZv++rJJrVWJocRn3gfHgqkrnXKSSvEQhqU9d+9nkn2Y7UNfJ
VS9cwgB7gf091963G/M6egnRZUpXYqJX7BzX+tRe8dhLj3ynVC+dIFG+SCixDRAL/EOs3CgiRYl9
Lgy/giDGZWjfi6L4wX//asRiP9b558zdYqvt4DLFNUQRTTJ0lpJHzsS90LfTzWzDTrRo13akei5V
s83rgUEhZvX93C/qRbs9OOd6PpGZucOyj6Ff1cOukIvYDhJ7L8rzprBidhJwg3s7hl3C936bJ1SR
YJqffDT2LCFW39c5yEEuVyOhhV25JDjW1XgoGQ1Sep1XXIG71Zy0/hsBGcsiebRGk60VJ6i/SrZB
d2ZcpTcEB1nVVz6/TbnIfrD+mi7D51rGn1WW0o9BxgAA5w9xBYyl8FtN9cEMIsKmAO3YVNZuKsT3
XOonDD1kI9t922Npteenkjl+5BsPoXHTO0ikZYzYK0uJ57pu6q3ILNB3Jay8fhxPVRx754Rzuowz
9yZlQcGZNZAawIq9VNyXrU5uZ9pPmOvBhmQyE2byozIRTcd5oKgagO4yBRz2DW/a2YdsatJt3BbB
scWQb+YyP4Rm/ole3ECCgGM7eOOv34DVEIT6zKmvDlDA480IQUNXcNgqidm+JVKEnZyXhJKP/73N
6j+/jEMY3vFy8KfitcWEPFUdG7UEnIQfh6rkFGs1UKEpCBF6hyudIMDzPCaDokZkMZCuRUOykcpS
zG3WcbICGG5Y4vjAbJOPpBAFMVbakRlHd18ZcRHuoNcy9dGcOvdiSvtt7DBztu1aYu6H3QardYKC
vOy63hLkpWSNxZXQwYyzknOXVXOCLLYZuvSGiluOeg1BwtFDH4pJC6cprjE7wSRjBGssPrV+y7J+
aWGJSdvIz8oGLUDSh0+h6nGI6LPAzbhxXf1RyoIcjFu8C7ftTm6ffJkZyUqDm7Dqd7UJC6cbmvFo
e+Z9PPvHuuueLRtJmtEhAIXkTnHdJWQkf5su0QCxgg+nCr/qgqLhubmYQf6sUlzQhdFKEErlljPk
oXdAb03QOhgrMZX32FZ5/nk0qBKxCFcy8Jz2o+hIDwVUV1gN1V4mapCJHaahuHfTAewNfJCIoJBP
7kB+meo/Tn1csUOmxATVRta7zoGboC+LqL2V//1gFCSxCpzClkv7yNAGfKh+SW/HtxH/KwuB28i3
CBCgUgIJJP3brWVJeiSxkuLJSsb6PMzOXybGn2HEcJg2Wm39utkzUcQVHR56iJvCcD+ZAH4l5hjz
tYN0Dsy48rHFJsRjZMxRtG+/jUzdGE4dnvDzXETSNed54NgmnfHBGInxDQYybfIPE8g511DmwiT7
JsL0Sg2JQQ7JwM7uf+Am46Y5t6eKlQNt1cWay5SlIxWyHXUJGWt8DT/GyaVoxWZfGgNOVwgipRZf
MUf47Yi/p1hA8ZKucPAvxofCXGikkIyGJmzTxL703u15cJtuRKPy3c2Q6v/WrZeqWgnsp5KHIB4J
mi9OcoenZ88H4R0wHxC5M2cWMBIPf1Az4BYqzYyxcp7ymEFShbTvBwjrtGiSJe0+dUlefqL+KrIg
swheQm/VZB9zYG6hC+bM+5Ph7KwFTluvV+eS6+NhoblFBYF1HtRRwzu86e1mDwoqPXmD/kk6kTNU
C32EF7kN/XR8wlWPS2wqbktW5jnMu0M7WZdChUTwGtyZHd7crSimGwN02TA8qW7oWU6SyHW9kDHJ
Fgr4JsdAhJPlipZ0ohQCkF4L+VuZ/ZoPhVmXldNL2JEdHIzptUT9gccWXlxhPhQu3B1a3r9ZldGC
nQVjzMzm1RsKw1KiadhuoqHna7PEUAYaZCSOjgToLgBS5y8Hrn6Uq5aVoIdrLw0VUwC8DEeOHegC
tptGTii/ZcP/IC1fW+alDDSxaGVZt1XGADInbo/QEwvQ5cVNNhLyLNDCnKzFODG2/wZE4mmy/k0G
XDXJKspLYG7ds5/0M44bu+M7rhdoE0RMBLXDs5eJXdshyXdEJSem6Ku4Z7XA+DSKVa3nfVCCyexH
jhSw1XdM6W6bgBVWCdqMoXo4XUhkLtEHr6rr3VRpL7I5aWUjxnmZDeD3JvOzEhpYPwgMF9OYRNmZ
0FMAwLVBlOvg0C3gdGouGDuZG6/TzKK1CDgYxG8gP6C5BVgt6gHE17RUb8tyyIv63zD5N3bCTys9
5zCDsuIHIb/SEg9shFEWreoZE+cTrV1nKyP8VWLODhNTnMxkfpAa3oiFaWfjAy6tTfnG2cPc6YAE
Eo6OCqv9MC4ps/mAkaLH9L1/GbL2qcNOBLwCkNMwo5Ap54n71UE5FhD4di0nUvLMdQNRxfF29HR9
ImuQhNKYrmCs3MbL8sxKQ/M8VcXbnBW9z4TJkGe9GBckEWxR7meDVcDrvNPIIXzrxgH8Wjg4G9eu
H8rp7M9gtUV2MXPCHOPyXqcf2rBP7ohLzja5JUupePpc5y5DNeWABcJfEmfxqF4wHEYwOmP6zpx+
HzLr4bkpgt365WjIyjDJqnBSaH2X1h8mO+TWZeLEvt++26g7tFJlVKXNr1mphq1WrCyTW8Ppp/YP
lH6uf/ktbsvMv6wh4En3t0C4X9ohge3U7agvH4+LNEiCommXLsDmJZk+/C6cN1jeZumTy0KsbWK/
BmtrXrvwMqYh0KCsf00DuKLhk0yn7wK6/r55X3JOK80AkNdvxL1dpu8cOpttbXfWTrnvrKAWnsjp
ugzG1QAditkF2bm95yE8+9o7YmFXGAEFIRvanwl657+NRdoZn0WyyghGq/epxVV7cbAcWSE6km1D
T/UB+Vmm88XIjGLzjIloJo/OymYtvjWa66GXNeesiQTcSDkmBtBVYpqOmWqpm+oPXJqgZNkiOLSe
B853AFG82HKJxDppHIxXq2xC0jMoQZT3piejeSlLDZocaq/NkYlDFJQRh6EMU5yD2cF4zhdWEtN3
0QCt4WwxX5xHslPOlJTbudW3YVI+JpX3Vy3nhkxKyJc8Q5ncdmkYAAOCrC4mFNoUeYcTNtm+VvTH
sgpve2tQZ6Kl60Ud4CIq/jkI3Ddz4REvZDvucvFjuKD8Qq+9nyyLhEainulWd47NKF8xwBNtillj
FtTWTVfFkUl/NHt73zAAmJhB+UxpJtjU8NG+3IL5Ev6D7yDh2OQF+rlEOorSacxhF6DIexaqPscs
Ks18uLZ82F17ZSiBkSBwfyth3QY6DPZoPGQsOhLPPdCFdHGpA/e+REI2kQguLfIelyWGUHOBKOEQ
hcokcCTdFiD/g5K1d+HvGyzZm+loGPO/1One8tQ7cLF51DSHNHZMNta98mSPeKtQSNMAeFvqIYMT
HwxiFTHQGTGu8uRZ9jHxeJB8xBIJ1DzJKkEjWmwcqCsJYJ86ka7Gq1PY7dVQ5BzdtDtVzDhF1atD
mYz3Vjtku7bmIjxN8Snwmh/NiMCYGVnlqY8pWBF6LMdLTTCLy7sGHyCNiPMLr9QqrJPpovdApjlx
eozsEMXZ7+0f3HSCN4n1gAqDXb8wTQemaES1zH9SbTzIunzK3fFtibENoAn/1KFd7wYOZs3gHfFd
/ORdWJywsu9Ksna20w0RYaL+GAqxs3Xa7Jr0i1YgH96MpN4LMrKmZxkrJMl1i5gj1Px5Uw2kV/oW
0HSIlZ9B1l1iLsaNco0XTDnfKbTKXTKN7/9V3Dfpiwn4dqsq0hnW0zIjFHiYPJaiAgE9IAlMyG2L
9pH4yhLYH/bZoine4oIjeoe5lvYl68PuZhQh+cn+7vu/UncvTsdR3YipLMn7a0O591BwAam1/MwD
eIuV9UExXsEjyYC/6FJn13rZ4+i81WZ5XNqsuMWUT+38ziICvS0IdA096Hxj+hod60N2w8Ut3Nfe
4iA5Zs4NVmtIoXWkiaByb/8iMv1kdbh9+tEGI+rlO6fGM2sxS/CF4iJpmfeMCcbIRnPZZbyxpnJr
jBXy0rHlGlq+zoPX3PgTf4I2dGOJ6ZK1+L9VAhd/8eIrPfEIZQCViPJByKRb/UmZAbNUpE09vMQh
0qnwib+FZfHe1nRX5E3LQWwfkvtLyX83e9XBxiHeQrJsXpkSkIHHMrsVGQ52MkAskJ2GCgGHZE8d
p6QsblxDGXZrA5t06/fQRfiY57fEA8Vp1+kZIIzk57ntzlZX4dNwpBgieMSsozwGFBNYFjf5OSGW
q9YdFPFrSkm29/YunMUrrSlwczNEo+ody2O7H01+EqoI7nWcozw/ruAfi17/ybm4D6uw3djVfD9i
AYuyLkfEtb4xNFZne62Z65Dd+XrC6nC8fVoQe4+luJhZ+eo/oQmGR7CmEJBzzItURwX1dGn0cF1K
0ewDjuQO+x3Hy4Xov+GdnIqxbptfpm493MzJ8+gUh2EcnXsPTpOwCWEHij3eTPHJeVl3str8z6Ij
uu9fy6KhQ35IoWypax3zK1VT5Ib+R+Ow3LRYNaMyHVbhuOEDdsJjbFt/8cQIyG67yJpytK0KClKC
Vxxj3Z6+zScA9K+NgsMEJjqSgsuVbI3dmKlPUVQIKpO+HYZS7qUa7GgZMCT7OysHgREEXhCFlvPe
WEakOKpFmAxfchOV1qb+KTLoQNuocYYAN+Hewv5J7MaXpKur35wpfZQFvr13cTAVqxXPquZfqlA4
eAz6WWUL7x0iwgYL57m0vWUFupJYXtFgPkix2WysDbR5Yb1kAT44pG0zcnzUZ3tmYAk2Ye0OMk4D
HHRsCDuCdd8JVVJZ7H94LjTFMUBLGINXE6n+0AhGjzX0rBtyz7IWzRZHQwcXpX9tKJ3E0QoyIlFZ
5K90hxKHM6lY3MlzCKHVaF+8FmoJUU7lwkBReXxTpezbZm6wKwnP3wQcRmIH12qcMfkdenXMHfs7
mWaULQfuYEvoFhCHD/Yc3UA/ZNl0pKYeAWyleM2Z25IQbz7bxucDkS2lGIX3L5nE5xLQlVOLjPEe
1+fUqtgivOL2rmYgvy0HNoHa8X7m8CMHe2ETponAaq0BMvsZXG++1TiEIgcPf6QNCjlNfw1s2ZDj
KhqPBiaCGjxaRKEDob+UOFaQpm/K9UXEdnli15sjJzFOSxc+Gg4aLwGMsHMPcCaMTZIXt83aa8Zs
gyh9Gbyg6eNxHBa+mhbdm8XUUlDCWaFXJSBEgKYM7DhOtv4/DRKevh66eiyidYzEmVO96FJyhMnh
/vdAO1ECB+9hcH69Wv15fBD7sRJBZBU/TYCgT2vRtsRJkcV4HbkYqm04wuyicMsdRcmiJImf1eae
PSTmXIunMrA0lyVXBKTcGCj0kuqnBLcEPmxnP+AD2xqJNPazw/DSsc2DWfcWlAn/uoytfbAS6Ar1
4mwHpbeuU1295N2fegqPnbMAqJe3L0b8h7B4dezqiQtsBnMCbVmU3i738hflMePrmuwfmZJ3m9ok
eImKugXL8kCqAEAIx2U/p8yDsqyxj6bhvFBNVovq7NfkWJq0YX21Gzob+DoXw8o7bT+lYtWe8WeN
AvecbwG3wpG+JF9tgoWyn4Vk4Ja+SNUf1bqgBNXZ6NRvYs/wr3nT6xweDd6djfcbNMaX1Tj+fszo
Mc3t5jDaJsYxtwCPsXDnZuu4qzol7hE5Tx65wBuMo4SQY5Pzv4v43AoCrUgkdwzOWKRDLONlDDw7
/XA9411zg9iLsX7F7vnUh+ZAQuwxtPpuv9jqz9ZkQduCVg5XYkVp+LKVK5gDPwj2H3EKfH84MUBZ
+Jz44fpR4/ypLPoE4DUyuEocfUKD+cXatJPJN8sXGPEVg7OmJ7+Wtetv8teN+XFNu6T5/LZYJUae
j8GdGIpCyjKbUwY5ya3EIU0wdTXhGWME5sWkueGcz69T3yjCluRawJACJXa3dAgsqriGLCQKH2MF
U9pZF3hin0t87FRxHMPqo+VUkOnkPC/Fh7WwJBl6Xwcfnc21fIqhYDjpd2GwD/20Upyb7KH98Jrk
allvifPJE3czsQuWMIDgMzIZDG+w1NxzMIrypvsWwCR6mh2nNwKzFPip8SUc9R1j+qgJVkMFvyLc
ZDXJ97blXVBcB7y+O4NyKNxyW+E6YJPhdGoe9IB72No5MtyHF2YjO88DKVFaDxw8PrvR3QXxNUbK
DBP3wYNUIh0ODKsrQWhGECo+xyU446x6IsGtffWXOIxBx5Ae1YkGnym0TiL/H3vnseU4kmXbX+lV
c9QCDMKAQU2cBEGC0ukyYoIVElprfH1veGRXZmX1y1pv3hNPV8lwgoTZtXvP2SfZ9yJ6MyswDhSq
PVeGE+mnEtU1ZfyD3gsvktNz2KY+Me9qXd96MXwX2otG3BGryUMRp26ScntCHTWs+6yGnFHmh0ix
L31xmWeOQP+XxopsrJufwfz/42/f4El3zXz/EcZlQZrqx48O3//xN80iKPX/ncZ6/jHF38p/+x9+
fGm7f/xNsa2/S6HplmXbQheG0P4Zx6pomv13XZoGOk9Ts03TII63KJsu+sffdPF3qVkIZSSQeiF1
w/jb/+SxasbfGZ0aliNUVdMNIeX/Tx6rqZK2WmIdL4v1qZmq1IWuW4i9LM0QAukAP/9DGmujY1Au
iqg+Y4nTOV+sOTVZd8/7qbunLaSrBq+UNKazIeP51wfrn5/p+pqv2YUKPdbBo7ZMhiX+FinsKMJy
+uuS6UQe63BX1U7NXkcjeAmB7aWdzemuFbEgt1xGx06AOGZy0T3ZZjHecsPEJEdaQ54NKhgn/t0A
Pfl+ydDKsshcsrQ1fiTZBIJ+pkSMWwqZ+qjKiC3cnGXk9XIdSTpLe7UGtdqVE17geP0SiOr9D6/1
7deV+q+iz28lEsOWN4NK0u6/XkFeOJRm0jJMdOCWzpvlj1cQk3MWkY81nGKLhDgatCRuFQpgmJ6U
6X0n2vxcBxzGRh3DOgP9HNJJulzyHGUMxgMI2k0cpT4dGbPd2d9FEH2N1Ki4BbPIbw4yfYgmzAfC
SDtVFihrempoE9cv2WnY12VSHGdjkLBfVFa3oNbf1JpeTAfXocP6/q7EIPZl9Qncfnwgvh0mbl4T
GmSyZ4gOsZZMhfY4DDRmsg53fskQ5tjVSXVqkfMCMe1YqUzlBGd7viEgm24qteo2mMTi4lzdJDNj
IUVP08ewmyfPTsvBj/SqQC9Tzm48OsewF+pZMZCZFn0z3j8+iyt9vBezN+SBzajOEq9dButBiND5
NoaRSxguB3LWULcRwCAD5kHIHRLzKhmnUhgtx6LFgxIOC+G0Mn/++DD22qHRE+daGj213SBbL+bi
H9uFIPa+iufPQxgePsqTyv5h2D1tkwlHWBSsfstR+7lk7c2ele5L1tEQrYdZex3imCaVNY3bv37n
/PutZ6PmMW3VlHR6/v2NI1Td7LQx0076Ugl1Q0uoY0/So6fBArNL5bgLOoT8D4Fw4qNSBupXfYJd
izOs9x0LqVKfD8OzpofabUiE9/GV4Whow5Nh9UwV5A+og229ZIPAIyCZv5JqCKw2G3LmdHlcHwe3
jhPrx1DRw1caTTzjAFJppjN5qQifRVEEqNjRYEwN4iWpV3VsbRIxQPC3YEOLYl/TasemG7p6s2nH
jFLXUFkoPERuy5JAsAKm5LyoaCpyQnzk619fRPnnu89xTNMUQrN109KEZv1p/Ur1zBCVbla/3X10
FDDgaCPdTcS05yVTq7OI8nLbYVY/R0mHdKLTUf6MsVTvvYI5JY613MN8rN0/vie/Tm3c3TuCV5mg
F1fkpbxCQp7RfzaPphjLm5bq3KqzHX1xhjQ/iNU1mZrRGrFW0uYqgIqMeWc+N4b6jiSEBHleQcLg
FOc2ov2NZfPI0QjXTBEzou8WHqywkb7SJOjiNP+2LCkrqpbQWMGVVYqSqTqNP/wXNn2T2ppu07Q0
BwrnhlNgWL31SQb0eI7FPi2szajr6mtDsAiojfirYqANWcww5yhr7FM1HM6Ub+RBJd2PcF1nQF/n
t4/PSnv4UYpwPpRjdf7r18n40+ukqcKxVZudy9E0i49/WiW1ctYMZRLQS7WmPs7N/MmAa/FTckK0
0fd8Bw9HqWjn5pPSEUkqwg5kDhKYHa9+9Zah1IbdEqOjSezybaW+AM8VTFag+oQQvhF8Mm0qJcp9
aNGzhpCm7qJjLpXiAnEOE5xeHkyMWjbgbQ4EYJHier7Q9pn8CK0nXq+9ZZvBBfTocv34ENllgiRe
28tB8q20t/b/4ZoQqv7HnYPOuA1ewrZtyT68fvKvO0cRR8GU8W9BNfhe9Hp8Rt03ECBrLNBRSmvT
dGa4G/XIfBrLgayyQWt2I+cHVyuX0mP10PHRRm9R0+Y37sCZHlK/4lyE/kZWcpoU3zuYKnulzcpz
XHJSALcMT8YGhnhYhLW8ZJZZ7ZyBEHCtzOtbyXtuk1uptZ6hZVhnX01LQZbUxqGnNBhLYtUZz1nJ
TaMX5fw1BwQ51WH+uaosAlOacfB1s3QeFUArDwhCp68iX150Usr/w4UT/37hJG8hS5WqibNErEXN
H4qWYikVCzkJ/X2jzK4TXneSCTkxr6BxDQFITW9VV2jg1lP01KTGsGHpR/qnK+19Fjo1vlGGXj01
3d2RBsKjtNjqzP0utMErGgCj85LHBgrQGW7pYlojC4le7o06JTBpSul+2fryvArIdhHZWqeGLdOl
oZXssklNXVpTq9WI7pGTq+yTTXJK1xdl6CE4dOHwYs3oJ0Oj1d0FVdG2F1bw9a8vkdD/7RI5puHY
3GrsLOQf/2ldzAujGNpirI+YINNdhT/6bkvrVJaJ8ibGrDzQ5hJbMSKgq6c8p0PM1pIyPPkW+7qh
pt+R3FeboFHjmwVImnU+nHaVlb1YgjDKRifzpTHS0qf1Tme1DFGm/PUzMP6XZ8DeqLGsO4BuHZvC
+Y8vsj5XGYVIlR9tlbovR8usTkN973IhSFFwXI7E9T0zO98ywAdmjv2c0hf6bIeoZrMeLWVj8XZu
EkTCtYo+V8uG5YsRShqGXVM8OkWWnaTNtG9hCq31dGBzvb5AEd7EIi1uv3+gZLE3uYY0MdLMnNWf
4Y+qXH4VlLJ90VonODgzwfBzGnUeTn/9EslM2Zn5muSAaukS4rL+68ujr0//D4W7ZnIGYMOzHcHy
sR4H/vXy1EFo2aEhJp/xmraflKl91FHPEn/OcHiwICazaGy1xYJOZyrjue11gIBh2xD5qZDv0TXy
tQE1A8I56Z6Vgu4EeiV7u6A/uqZmsi+zRP8uhPWUZPX8RRmxv4k8Ut8LGCwPsQPSvzD10dUC7rMm
Md4X2c84Rsb8MFVl/kiikdcT78O0kO4NY2/Or/IkIpVXz6bt/9eXQ5h/vhyGYUhbIF7A1s55af35
H5YEBYy27sxt7eMySyaPrTVcY0FzNBz3ipRBtP7Y/S362TQcMCJosikvy9L8FFKzH8Ct00FEru1B
he/uGe3fe94CC0KfIm27eitL3fqeL/Bwhz76BiOUSWGPi2pgdvsf3vgax75/fWUNw5Ic7SzhUNCg
i//TU1FnXiW9qPygHzXI019GVV8+TUVz1dsVUj815lMYT8rRIA/8AWK4+ZCGTHQq0in6DZ1aqK8s
Vw9tLs/WHJhy2xdUun99wTVNqOue/ce3IGdaTdMczRTcYqr28UT+cM3buJpA6lSDB4oPKQ6CDtN5
GTHZNNNNzNo+6oghfbLjalfHmO0IHmgWmnBxQ15CdhmE5Ufz5NcaeCGVPMeuOicy3EP4fEiW7qnR
K7dY9xFx5H89dUK7RBMYjwbuPJYAeo0v10hrv6RGfRVhcIhEd05G+5xj5++706oJhBdofRqr3i1T
WnVoyFCVE6Jgv3ewj7s49pDzMY0IvIjM6y44FUC4oemZbCeNovtpR86cVHZxV7piGP1IvmDCBGvN
mqFhJBE173x8CSjPyBaL95zEUGuA89blNcNPk8K8wXm+HdMfTvKJiJl8fqH9g7Sv148ZiSwVOVZu
zbz1SRIy8W0mQ8zaqvklYBw41FccTDzZKGHffW7MnyMa9YhCHRBkyC4TtY+Ncp3AGTqe5niN81VV
ngJ8nb191Ac/6fJti3LY2qTmNjP2EPGSCtyoZ6O1DyZg5SEhETazNnh98z6ZeLEiDlWT2E2L8jbU
KdPSBFypeqhImtFaDNXjPl/UR0utydnLyMfU74FVPg+mftbm3KtApzrGIUzlPp5hHSTAPNnyCGlN
PFW2j222+GKBW4JRsozls4FmZ6BPuKD7qzKsHW27A7kE2xy+3OeQhN2IfEqZv1eBfs60xXOS/jGE
JbmmabaSJR2G1hNd/2qY9qYu9k2qb0wVHoGtiEuPmBhP7UMAK6qiL2YyeCurzXTAIgIl7TPbGxi9
iESA27SgXQyJsQtvbfNKKCYmNFxKRN7JiAeLcaHOqWsv1yyJ9kYfnKJbEIav4aKfQsTzD3jRf2Y9
nQ7H+hqHwyEEcayEjpvZ3QZyUB8oWNCx/hPKaDUBRQGG4Zm3C1bP1zZ8s3FU6OhqjBezuk7YCJOd
eCGgWDe+AJzYxmDmlfl7T9RfbsmdQ7BMmphISADhau99geS5fxr0mhgGm6BgF7tjbjx3zSemCEzr
qvBza91waA4ANV6RQYDmYWeC3xjt5tjv4GOZLuHFitNsuugiBNLXF2PhZAHmfnQ6D6ZZnRmbBBtv
sOtjX3IxM445wSfrUxn6Bhwo7RP7BQC18vOQblpwUUiGgERkGlzGtqFuwpRhmPP6twTM3XDIbWIF
zg9jT5y3APwINkodHjzfDticGpXBboPgsGtvSiy8anxV0+ACN2Zj/xB65zH+2qcm6EqhgFrnKBYQ
Oo00M9TjfdqZPv/lKSKJLwoXl9GWyzCL0ivIE6SnxYSf34pdQSCaqhhbEz0AxdKGPo6XDobH/G87
qqTq8vbHrUAh/VjWtY/GwzM0c5PAV1tB91ZNZwlZrZJBZx4YD4cKI/HkKBnQzdqZauPQJtXFLrSb
FViHetUtNsOp7YQ/hCqjQOMJ2bY354a3HtrHnL07I6KNWzsEhq0kIXw9xvfjScMTrZmU2q4NxUa5
5tEjkbHgXSu0axGGKtRX3lIfktZbEPWHOATxggAF25vLKXI+M3xlVP0q0m+xpvnYqPDuVK4TYV7X
le1gGGsP7zxh64wCRrrYyrZzPki34qY7TpnNxW6SVyIthm2rBcGnwlwVyqXY6uPcno2ZoL1pUp4p
Y7Udy0w2MuYTdU7lHVmPeaz2TPA6eOdhSiD2QKAmbiCbwM0mo14Zlcw41ANEbgxvX9Nyzm4okcYn
ZxoPgJGSE4M31gdAzwfNUeKtapPgrjbGHdcGxsJAPUwIeA4KnBxXTyLgssxyBjpUL5k0+muNYVd3
AGQOav2e2wiZWkg1XlMi2KgadI66MjBQRjpZKFeH1M6dscprYlvxotr0xOA07x218sHRoMY2WdO+
qxZ+RwZ3+VlFmf2amZgR119DDAgNUUHY8vFlOGFTzjESH4cO6dwgJzaY+ZiIqHsbi0ac8pJaUybj
qz5Z+WM5rdwFkTkHhPfDu0FVPbaj9TLZy3IuRwOYaaqO76Ozjp5FXx7o6V0mVZvubRsyLOsawuWG
aafHvCvaIfztg54MNnan5Pzx/XKBsAPAAMUBfT0hPXs2qYfayVPnCt2cUflJmMzcnSQpEwf824M0
ML9qIbhibfo5UGHS2wrB0IFNE6jpE5XEvPRLKabffv3jf/z48PG937/8+LN+/96M8CsPucE7o2R6
DvSebnLOPDqET7G4emYXfmiuh4w857wxlinmbWa96zZZEHy3/gif028fgETxl3x8XXTr+aRsrRFl
HnDsxNYLOoiZ4olYv6DI9epe3SHcc8sscEtDPyTNo8WD59HoD5ZCuw/PJiMfyBU7amxOHyE0vG6b
Io4YKhICG+79sLtg8GRjRdZRoJcS86YoybotxwO6+IMiPvWryFU74wX0ekW75AEVSL8qHrx+FhBM
PyeCRkRn7AbSjgU0ARP8gRHNz2WtH8aclwBZKXG2LJzOvS0XH3G9hybY0/FejAT6qXPjlUyISmPt
0eLopQWEKb9xWm9drkpDurUqtrk2PFgQ78AankUDP9k4ZiBWUDvtBp2RJlYpMwOI2hmeVBKvHYDE
0H8vkuWs0hVmyAG3fXAho3oG9282YyhffQGF6WlG6sH98JTA8FYC3LxZjPQQVtbnyuyOOVoIp6+3
1QD/PknOy6Icyhpkd6Rso9i6VUZyJQzgOlvNw8QQW1Hn6+z0/kD0Sq4UkCj1p2FpEAbdIAS/ZT37
VLC8hnL5amYvvSRWzLZPsm29gVDRXGjXSOlwelW32OoPYXnBxOp1khE4L14/2FDDEYrmYq8kymkk
4jGB7d0IKNVSoqV4Rim5y80WF0/rmvm4yzvhzoNAEh+4jsDhg6svGNJ9Yy8+9/41pFZxopR48/mp
LLClFq2nqgxNyed22JGZOIz5LvuRqp0vuWfBGXtRC/owAMLQw5AlewkEA4b8DU5qn+biIc7QL7Gg
EXcJ1oMUZN3GAFf4YwTCg7rCRL5bVG6uqG6HuKXIT5BY3VZHPCQ+lShTE3NBg2JtjZ4hua09qLrq
QrH0+hKZAlBVcqBNoWznmdgM9eCUwFbDiDCywZO5ih5F982StfkdL8ithnA58AqHaukp3AuZPmFQ
SZ40/sBR5RZaA7OQeE69JyZkL0mKJtc+aQphGhGjioqlQQMfLYhG42n30+IWqFCoMLQycR0CXqVh
sddrjCRQKGGeGdZq1R53GgmHlj4dS4uMRtSIOXJCpvZQX3ZF4mw7h/WB+hv9PLLnFC0YLtnF2FWc
+UY49hrHWYcskmDgbQ0MN2gAvIauXEauXnpAB8JLiqoBZVANEU3MJ2eqqTXVey3iI4jC00DcIzjv
BxETH0ZxT4V6MD6ndbC3loqx/oysCfmmqb1wMjpYeXcMVG3XowFjnXaXUfWXNT1DPFZz44+4+jsx
bOv+syOJ4apKsmwR/wTyMqvREyeKd7XsrlUZvSABof16tQIyRg1E/UX5UkYNBI55rxrlORz4kwfh
yfGprOM97q6tleVerihew7QsjIFfIombFm03d/TyO5ZVhCcNLrJBbgacCUP4iI97Z7QmkC322Ait
eJb5Joi1mjyrYU59TKn3sqtOZvemLMYpgTUl8t067zEWia6V95puUvjYvtYnPnkuFD1YZ+DBsNmD
CppPtJ6ea4OkoKUCbfGKsekwJMs9XKZvGeFhhK0dkaHdeIUGiZIoAJhd6IfKDA46IyRezWPUyEe4
1wFJvaRzgPcX6cTL2niGnp5jUpdz5JaDlriqQ+ei+LrW+UJUezq+yAN7L0iV/UJ7XQXgxvpLQPhO
ATDNcdVVkEjlq+SBAimfdkNVuI3dHjKWwEQ+MgpwtVr5UjvB3lmyo6UEB2G0O8QrFFy8jqzNM8gb
ddfBlspIsxKZ4QN1CuovjE0+1Y3hl/187gMBLrVgL/EzNJRsLy76+taaj7YysiK2niRle5nwVGbv
Om+QHKk6LLtxTHYNtOdy1K/FfI0W88c4PhlFcuO0+mC0xX2OzAPUvcnSvRaauYH0aFYPDXbcJTa3
Uv2qNmjIW9DjTGBKDO40EFyzM72aJG8YNsCwCG1r7+gcr2nR+2ASD8yZt3hC7yYq5FmcEoNDwT4m
bDgzmBzAxlt2QTNSE+8aY9hXAe5zsOkOAxKsL58JU01ispHhm6AD5LhNjOdYbpsAUIoSbSyVnPpC
ouZE9hV0Z/hCjKbWpNc6OztTdOpU1ReGfpowrhK4sqH9/TYM0Us66U+RQbES6NUehoZILjOFh0G/
wSLPqQYrST34aNTGPTVo0hN7UTp3Zt5XUyXHY7qEBCeO7IdE135WQ921qpM1ug5hZNCJUuJvXpyv
wfiYcAzVTBDNz4E4lplnq+1Zja1dasWkd5QviszvrYZPRWJ+z5YjCzIgfds3uvw90+T3AeWGMbGx
qgmG9miHZ+207n9TjYKWXkNWAgdxur20+GMi46yZ8l7043FqnypWDgWdTuFWJXgr9GLDkHEWMfft
k0EUammZW6IMPGPpDuaY3WUDVL8eDyjeUYpHzxaJAQn0hmE+CKA8qjrTAelQ12NDJgENi51vVh1B
WK4KHsYkpQIr+bWLUMiK4UJvfacMzBsE8syVDZ4/hoQ45NOnUndO2lLuEQPvUXLtNTVDP2a5aZbt
a4pNqb9mz83C3m6mW8xdRbaWLrg9w7B8WQzrOo3JkaTW84Q3PgdZlo5ogIL4nGg2kN7h0izTReOQ
E+exi3qZYpKEW7bPjA5JIfa0aS4xcQqMYElZGe6VMt2qDvi4Gu3lHe2QAalaCSRGYV3dqRVZfk4I
yYeCbY5556FzrEkoh9c/psqzogTnSNH2FRYjOyz2JviYMQieFc1+FY5+Y8Zz7yYLsXB6AdxNA9lC
oYz9BVt4njvnXI/2i975JcgPHBR7O0m8TNFu1XpebtRdYC43DGT7Ws4X6C0vMLMe02Q5wfTLlO4m
E+MZDQCQVGq4TD8YI6egmhuMRpVN8ppjHUYZ3vtxPsd2ebKFicyQNFDLnxTb00ptrwb1i5N3r3bw
LcN0ix3iIQ8xNFnbYcLfrE7HrAj3LQ77mnfBOAE+HExUwyn7/vymo8FKCXwO8uJTlZhvTTQ/5mrw
gjHt3sIantaVMlbPOWfGuVQ/sVK+OlR1Zh0gK063FoMEJ2gJ1QhuYdgfwD/tOeqLsoWWWj6qnXa0
o59ZMX6JUYEsVX/D+UFmMHVFVJ01kbgVWV5jsR3CHrVi9NQz/qxLWKshzITK8LVa3tHJ8CjNaydL
1JvwhvEfZMmhMwgrrdVdn4SPUJW36ZxdGsXx21iDO9hugglRYTmfGNfhTyruYRF9LiLpW5T661tc
TcLPGJ4OaQ8papT3nnjGNfFuYHKw4B91IAJn2c2W1pFA4sM0vahsjX1RY9rSL3QJvy1F6GNEuyki
2CjTxiSHWOP2gpG30xF5x6I59Yk4MO/K+lcoBAfbCO+jic4wkEc6yO0Yn9gCqNIxntNNTR5KNH0I
mRsbseVcnZhh+4Mhjv2c0Z1H0owkkZjEt6GN341Uf5Kh9BRcqkyLrpV8zmwT9zREA1scWj07MeI5
D6Y8qUbgB46yD4gqUtuNnMCr2epW1bxBt9xCs1ynnjz5bSrFbh51F9sDOn+sguly7UP1lnAbh9yl
i458Uz+HEePWAJ9qWeEYa7HU6mjlAYtBQDbt4JwSdRmT4RJabyUk/iqaPIcsQudNI7MxmGq8t8UZ
kL+fqYuviOrSONNjz0GWM94mSejXWcnRmacLyMPSSbxYpWhd6H7Ey5Fp3CvUd39ErKvUIfcVJaAi
qHM6fMwZUwXNT0/FOO+kae3p4RSguthCY+DMI37IruauiQ6cfRWp3WQ3AsXo2Vb6s9YW1zzlLdwi
Q0QMAufk+1AQ0x0heKJN0QLb0QMBvEW9Ic28Sl3HdKSxTo8/hkmywDrocMAUpq45vWaqccjy5crE
7NzHA324oMJjW++dnMDIvHxUFvtFSnlnJHgjK2w3a+k9Y7o/6Ps8u0yocIeVarmGZcV0m3NtP8zd
2sk8GcXopjjeJWnjY0vWtTkdh3y5a05y5Sx+ycLoZPTTQW2+TLjjYWJ8mvP52ezFNwmi2TJm8F/B
iVzGPZpnv6QtizL4OM6mn2hvCj5bO2cR4wlUOnMPHPszng+ZdMdD5VRHaaC2FRXzDhvnfO0ZvWRb
K04JIWKKylx6ejcd83GyibgslPe4h6IQoGzmjOGhLcDKQJ4W9dbkVj97wAjVfJU03XTVdGuKiZpl
L56pgYzE64TF2a2/OJbYolPbBrWyxz+zK/UfSv6zNWrClNVrRuUGNQEvRrqLOQfR6lCkN4W1N8En
0ES/l3bgBqrttRTBmiKO6WNtlF/qKDzYCFYz1UGbpG7L+JV78MgCdRNogYGP3OORw09qX3Blc3i8
IPOiH6nstMB0Sbfeh+FEmg89pIKtyKLEWIYTAJe9qX2Z6uCKev4cdO0pHSlWZnLECg71DQ0U8nB2
uQJ2SoFiyE5sQI24KoNOV/SfrZWPbohjwjzE/rD28/6XLspH6+bjpx8f+rbKtlpGhJTEpfjPR/po
rtT/bPx8fJk62HCDYQ8NE4WdiGgFwA1OHzBOahSaTALKNi5oK/ChCiB7kOYwbBMc7r++9/FZkTMg
//WLcWrQh4wJmKw0KEWbdF4Kvw5xrD30eCY5hU8+RXjtd3FU+3VPP0ltG7ZmTfJGRYzja0CEfn2o
EgmA6NfX9AzWwup/fh4wokeUOO0/vmU4ceVDBOS3f/+Vj29+/M+/Pc7vD7G0+CPJyW6xEdEG+2j+
fFymfMQbnmOs3fxqRMnuDYVvvFMVXfM/PiQlAnmDHRKBcU7zKQly5qta/uuzDIUfl26uH+j0v/Xr
RevWS/XxWb9eCmUIAbYFlJprh+33Vxn0Se0ymfuekRDN5Dyb6KAMotzSZODafjwAAESu6K/HWh/a
NpNvgaQ/H4U1L1ldbRDIOYdm/RcX08x//bMfn318r9ZsSX9pYRSWZJwkeIiPB/v9dz++lyCeII1s
/fHHT5KWmChHTZ/alMvfjbw8pGJzrbumgl41I9cbFAcrAoahqvWqmcQ3XC4kB7oBMSEj0L0E0eD4
s+OclM8gpoE0Kb3J+UADW1u7uZm7iTZ5/di7ajdtwNY/I9z/Cmku0FxtsB/Ca5PMuxGbQz78ROmF
a6DlVDYS0xDRGqGvkM6X+Sd+eULcl4Pat0c4Absw7rampAOU+hrMJjkkoI9JTcFVt+TykfidK9NZ
Tz/EDELjVuOFKW7lIo6VGh0hB5+zRnWjrvAUDNb6ZoB038/WIeqdHc7cfdiHftgGMO3ZgtL0grm3
CvcZqYicOFc7xbaX4hgk0yWV9TPtlJ+msoPGchwmxAR9Uz4hIfB7AE1dD1hBN/eNl+FJ6ggywG25
iYb+QeF6ZDG0hpSmQ7OcSooHsjf3onV8Q/kUDNajTsjnOHxfL8MSwGDNUyKWSZTF1RcutRvgU0pV
G26P7Y12T2H8o1UbL0qO9Nf2ibHs9Dpy+/5kDlSN6qrdx9plZltdCzcqxcnc5hy7wn1lYnCg9EgR
YVaYLLpl5de73zWl3qULZ4ByOfWAtqLFBrZFJTfj2tUA02mJh63JRR8FuFgH6VDuKlqZnSTrF8iu
3TwHnK7ShGQUSpjVsDVgDJtt65rozOaru47MXc2XvZHGz50x0KrPtvPC2TbSHpM6Pq0nxy7TuUhc
ctAQaVvED0Lt7mEEOoz4AzmtBSSjk4WRltFtrWGEINVgZl5BspAAaaVV4PsisPMJFVDKoFWtcQMQ
FQXoD/xjvU2LYhfx9Iay3qzCSUY2e0t5a1UFlAUdM7jcafSsEerBGWUonO2oO24EuSg/Jwe6yLBA
YSPbYjODW1SKfazcjZGUcHLN4/x7bL5b2U+904kfonDHHkiGeZsWO4tgaux6+0rvNrD+tquVLYDK
olVwgPLaVYF9xgQo1SRHoiHayvqxBPsROiNgU+ASS8i5GWdTuXqmEKzOJKzzzFRSuEqClYTQD3Ky
3DrnhJj22FotQk0uTAkjSSczJWshqD/FBcAP/rEkGNzYka6Rml+WkuHHqgi3axie4CoDTAi4jWO2
lJCWXr98qWk3SWZfFiIETXnQgUKV9MXD5JkewmoTSUl0VkBkp6HzoIwGTYSMPjMZwc70ALqYRp2J
0JTEagPPZN9t8mlCsDr7MpJfObwhRVO8OqxeJc7Z3g59c2BKUAn0nRlYG8ghLNYaOkCQE6tUlu5x
t6ml2CawEFIv+Y6HjnHBWYQ2wJ/FraKeIeWZtAc3AcAJUJGe3OqHRgZQnuIQiBwW6z4cvWJ2dqTD
35jHuXrH7QMgcBp5EskJRSZ2+dCLHPqUCDNT1K8dJ6R++KbzoHMTuqCkT3rV+GC4/ChRSQYgGKZr
PYcxixzM7dzTuIKpjBwWP5FM8JY2RGrM0SbHt2iOvNuQSaSQexUmFO1o7sYZq8zMm5MgZm35ofZf
c61/IHCA+TrwcGCthg+SdKvNMH9MdZvRCcWrs49BTcu03y9xd2gq6hBJ9FnwE3LPQ05WPUR2/N68
pvgFEDwA/wcqvaL2AiN1JRPlSYtOTjq7Lb1iw6SMYj1O6Bdl2c8+qO4Tw0e77vYR54k+aP2hpeDW
jyJDgLI62fIMf45zCeW7PuGvMhTuqmofBK9mXjHAl7uKoV6EIjdjyzAHC18SM0/F2NloVkpZeIZU
tiA1N60DV0ySSwfqM+3yA8gXt86wfiWLH86lZ1ff8hG1u04qZQ+eTDYPaEwhN84jjZP82Jnqc6SS
OSFUv67tncEotZ9CX2s7at1rkJiPpDLfKhhLrZWCua3b41jDurQZFh9zulfp4nhhAD8L5l4cv5Yq
9FiipqqE3jeLJ4jAvUaeBbSYXVjfjKnZgBD8oNIoM9HMTrYRzujSpGHNLSFEOx7MkYcmV1zLtI8r
PLjhZKnREARW5OUsvFkER3ixvQU1bMzIZ006ngGVF/Lacw6Fqkp0ZPJYs9LHVkTbQN0Owr7Uie7C
IKMFanAMqPYZyh+nlRs5g7la0IyDsc5FSAcTilBskjopDlMX/IyIRJyf9GpYNq1cB1AmDi/91dQ7
uFfhweBKx9nk2hgZcnEO9fAAWHwD0vS96uOXqStuOtbmsIw+613jJ7I4FKn9zngWgyErosrpYz0R
W2lIt05H9a/9N11nsh2nEmXRL2ItCAgIptn3jVpbE5ZsyfR9z9fXJv3qvZrUhKVEacmSILhx7zn7
EJiwCC1xyfEv5TzS7UYe8YD3hXGbBm1vZO0ZAxVWwHMUjs+B2/0UofyaKnZBuXydEU2yICZ7muQp
EPpTrdn4LFLsd8MSG3Ft3olbuVhtRGFDqQMpKg40AkG9bZFjrXfDZ8+QV6y7P3NNe1EGzxZAaXUW
ndrQ2RHJsJl5x57cpJh3naalQeUvJWvoiAAB5eXztIHIcOuH8FiSBUMDCMJ6vjLDmOCeYc2Wc+XR
MM8rHpdRsFUesBge3RZxpTnNXcM9jpF+mH8NYtwHOv0K/PWYE7ehiBg7oxev7moyYW7v/ZYKwQ+Q
PBQn0Pu7oovOrmWdWQ7n236TBkQkjzf6YMQrZmt/GHda61xJydn7BJlJj4xM0RzKnKaJfabX+VoJ
ccpch3Avsk37EJKzukRE01Y64zD45G7rbcvpY/BcUivwEYuWECCaiz5PO1PBFqo3PY3vOHKpJE+R
9tET5TngLUiAF3ow4RlpL1tIs5n1GzcQfCBsicXvVj2P+c0x3lIq9CxBorbWLZRI1Q/beDGmG4Fo
iBPQ3YwQ52mwREeP5Ofuz2Tdyp0W3Nr2O2X/xV5zAV2F976Y/bYWOxLQy+ieOW+mhqRpP75BveGB
Wb2IcJnIvf6dLr1r/iMEgVqsaiTP+tL9ZX2676wp6ZLEsuRSXOQSANdieEETQJEBj6dn0P5MMkcK
K0ptWmYfiwC/4x/itAg5dWOeT2yi7ajiedfDVnO6iUFbbB0npfxLTjYdiAllvLRx/xzCuPE1+Jqw
iJsnWsXlQQ5kyBi2gUHZFzaTHOR2fCOxsCGnEDfttJgtcIMYZZDtGqAVoJR5mYTRuKsy/lNWop/8
tnW+6lx/lqk/XMg0LX+XQUvl5WFLXo+QpBaWkWuHwVYdN0Oz7mWhHcveP6duj0+V/iUZaJqkSM1C
on9iStu4ijOGEirwNnEHI2GYfT/ZMOf9jcNNOhaG+SyBce3HGaueFr25kzglOj23fgoUkAvgnYAJ
ulfs1DArxtw4uQFWpRxeOjHzOJeCfw/aaO9EarBn8UZU6rabr0I5ORRbRX5+nIuztN55LURzw57K
kxZgMMlLMX7M8fb1lHIhDcZLnlfx/aGrEa7x8jgVG8WK/EWP24hBtW6XAKtaPb9AsVvxJMRmSu/y
8jhYQRzSl0IqZJzsws9P+PTGSxX500UYxniZHMjsZml9PE4xFWYLm4YXaGHmddJo4M5/mcdfi/0k
e9eYm9+fxk0522jAzesrbGD+bmi04XnOXa7JzNhABECaOf/Lx6GIPsEQmncvlhA4R53sP8iIJ89J
6tPjI6lVJ3tILqUdG4fHV0aEQpfBaKu1rRffWqTL57aBKZzmULxS6sazFVJmz/Y9TcaQjDp8OYI/
Lnmb3sFyJ9IrMSFsgBdE90LHbF70jNkdE9BUpKjg8Ozy7koRvbHQG9LeH+FecfAJvUr7WerTtNEz
19pFRe+9onYgQjddB2Bcn3Sz8s6VBYs7EYP5nqYMyPvwGzXLwo8BTBGjQ7B9X53pyNsWnSr3rg8G
KKIur5/ZZJGuEE3p7155T5aQFHEK7kINWVGrUvMU4aW9lRhjbrHJnaXVTHjq+aU7ZvuCYIqbh98/
kE19IZeZ9DZHAC+xrPFHADJtKfqyPzltEL1ryYdbxeIMfxOcv5/Y+7RN+qXf+/3azx0QGunKMFr7
qy0lDJkIqBlek5TfSWVl+9gIg3Nj38cJDIGvaze9qaF/a11xNJwouuReD6O8HsJ10+uoZ8LhhjDf
/GO2zsJiDPM1BCM9bo17K4y0g6HnRbpyajva+lL7wyDl7MvS/MqBKZNGyRS3pamV7pwmCM4qq4Lz
BGewSBMG/jiPoIW08VWrXLkNm7A/SruE9FRX4a+iuE7s9Rjyi3j9uExKe+MOUfJstbD94gEoTAw5
/0yDwT/HOsFh4RM9/3ztItw+VXTjT3FQQRsvgw+biKC96VRxT2xejxiNJlqcJ3x75UYM5o3ohgua
cWhnvvZ9Mj7PE+/aTNvtANZ17dGOsq3c+hMYYksryfm0Z65sNpIJPNE7WD2ubB9AtEJeXQvzlR55
n/ZPeO5JVUrEc06fmLBM+VZhULuA7PdhL/fyLRAC8VTXMYm2SmM7GabiYZ0x5rYqfC2t0b34mSev
Iqe76Qb9S8MEiDwv8PtlNHUvVJg3NEby4o5a94I9GGZ/7vg0BEios8PBO/pPMQsIYKYoOzvQlj+H
OfReT9vy1cyYolXZwAMo6XgqWhbPGJ8ruNZ3+tRGX/l8Rdat3t/seuY3FTnJZESIIy6I/RcLLCgF
UWd/WewW6HwHv6qKxxTgWo/SEC4ZzOeQRq6RHCAzhOdsKF0SGfX6eYJXynY4R+ci8Vzmsr5i45Bn
3LKYYtr6mvtxc20J6lg0ST7tLRsWrovijV5r1QdwPxzUMrN1tR1HBBgojFsrY3aSaOnNNnzF5I7Q
rGg2RTwOum8Ui9om72BUCMNABtE74e8UuVH+7M93z+SoRTQmDgNDYBfxhLpZkTB1xoWG8ZCo6buP
0sUHxHKKHt/ZEZ21IhUh/0hnJpboJS4cUFgEIXE9msA5+x7KgQHnaKG5dX6pm6BbKJGZL41E+ZG5
GAzng6VDbtMQpW/S0IVDPlsUx6iJ7v0k3vOh93dTVNfrbp6F6i3Du3DAFyhqKoqHnwMjbbyCI+Yf
WM1/lL203i0HQncROsZV+nW/U8nm7wogGg+f5CQxe3RBfqTZg3ahtS7RNA3gBWlhPoxXieFPbDrS
jZq9V49Tj0OnDLhiun5ypIfF32p/12VAtc2AlkozPGQZ6yCdk6OJjp+wxbH0jqPGJtAzW4JVwU8T
GzAN+YoJC1WJAPBEWF15CGwvOVZTjl0mypp3kIWolNLoK2qtn11rf/71GadCg4Bk2cGz0uzhbEp5
s802eH4cWMjhyMSmtmuQG+4CG3TGmMQ3XbfQnJLbtnJsWT/RrNqmY0yGEDzYrYqMiCjjMS+wlrq0
7O0JQm7Ysc3xRtvduVZ0wgTPAueSCbcJH1ZMY+R3VapsvDwORm/SBpL4zorxn1NDS8hB2VOHU/Gt
nWSsPqRVTKuuttNzggT0xPe1V3hkXIawnrFDR0rs84dRFZDhiKjY9n4+fqASKhGPtpaurbnERHaQ
3oifp2q2EYoaOQcS60z3/6YSP176fZaQWWJpKC3F7r9TLVaTFSYfa3YQGKf/kzTaEDcKCpW4xmAm
/1jO2MIXm/Wvg1GOhzqOVpWjslMxH2Bgqa3U1P1xysYZ8ff846N/zomtcuP0kBgRz8ks8RHFqFVq
yvKMQqlG+C67ktE0rxstx92SeAjDqnL1X3jqI0HVdVnau7yig8TI+HF4vANwVHCGG/f3vFkRM9jn
PqL8OcWywPwfh7K/P14Jk35HnjvdhqyjEBLRrzQV5VWxgxzNHAXTfODpB/6u0oy/5+L5HR7v6LCV
r/Bl5bukoOQoREp91yfOz3BOCEW9kN3sDsZU6UJfgX3v/PTbzlimXfptV5q1JQO1PHVjhSZvCJKr
75BFNyUOyTG0uwxKyac6NvSnfi6oVdFAX57PmUGezU53P2Y06dM+QxjHNmmi/2nLMjmZcX8OMsO8
WbWh9sglQQZ0yMz9QUAbnDxwO9SOrYq6vRMwzXqcCwDEnAp3PD8q2NgojVNcmdzE+viF1Rpu13Lw
hbbJ7GI4RyJ6w0lgbUpiwajv6Ykge1/1g6WAWVpv3TDUL/3U+MylGgNvahyvXXojRyestJvUu4Ew
Kqv9FUbTvfL15tWdrHRn/YaHVO3sLhHXanQyGt+V9a5H6ofDM+ig6ipfWU2RbcaWvSiKJPPV9cJ/
X5LgmQ/pxUnNRZPm3eXhc3MN0E6Gb/41zOph9h0ZdLOnycNKFaQvImFWt1DxqLHckGABZZElno00
amrwZ0MtYKcYktYJxc6bb/Xsl3QRbDt0eFSwqbcfuS5mvU59dhJB5JwW13QyKRgSM5teiSMRuPgW
vczc3w1cOzaH1p9QmtfY6oef6KcnyMwTRWrfMmVuo+6QFG129iyAmTXhKTFA6/fcpA2pAAoSqcrL
uCZBDdjHATFGtZBTI17FdMuKfnp5WLZ5EVjizYSifU9SD4Uj+YC7Ev3OWzhG52TuBHl56xxCMg+e
kD7WC/LJ0QpHAu2DemYE7WTm+PeLud5thD+/ZWdHePVA3prIsuKilRUpTKHtYe9IGTjrerzDK19c
EtTp69p1w6cpm2n6LQDEIHe1syqKZ61T4mZCD38tqnjx+NniXJ0bMYp921LPVkNWvIO41bbQiMq1
Ztf8uPEHUlvC5kfarg5ZDlznGXGshFiiwSIVwmWe4/ybyPz4yPcnRjguEseo6eALiBb1p6hmvrVj
7NzGHY7o6SDX+m0JgTwTq9JHkkxGC4SI+VzlFgVBmB2Goyp6zmufeJp/DwpLwd+XRklUrJamSFjn
zxYt8dNsMqxNnxp9vi0iw1zrKR6ZrPfAFOREUqpAkeA7Pxr8XOsPZQ33dn6ll00hIHIb137w0530
pDyWRs/cJ6fzWVt4bJ35nFEQt8N0O35xvOeHrb7JKmM5KKO/eOlAcrR2GKnEdkLa2RYilXpvnYmZ
cx38UiDUSt1b0ZPNt9DezddCdOk673nn49JJGAMvAw1ptU0aLMJTWid5988BFLh3lFW6tpgaaOAu
azR+deGPqBr8osTy0tKul42b0Zensfbm5o0WvRRCT/dysjLcTwTldtD3Mtwz94lIsXsJzfYCSPf/
nJrcau8UXBEdQW/W1Hv3SIu9u+lM/s4idn75OPc48It/ERO1l5ZZCVR4Nk/xfCCvqdvrMWoTLRvN
GyB5/Vi6+jnJzP5M1qA4VerSM4g9szkY/p4eYzTjbYvWMKK/MxI/Xa19vRi22JB51ucTxtc2lHgq
+6zfTToxjxhKymcmd09KMVgyFK0dqHPDuSIEddEXVnAeauc7CcrknSkU8Ng8TG+aOdsvHA/Kbht+
T+hUdpYjwjtsDFxVRph/Fu6LHmNAGtz4Wvdu+uJpsF+xKEQI1MzsLmalo9Fb57rIdn/pDYVTI/nW
TEAraeKSBA4CbtXEZgGQk0FQMGtl9dmwyuawOnoWdx8xlmzJhP1VM6mEBJD9mhowyphI6WZPJdEa
IvzhkOGgsnJ6YT2eiZP6nzqLox/8O6zFmi+tnZ2QHTIE5hNfwd7pdip5ItlIDb06+w7QC5ZA+uPx
aNvmvWsQRjxeUfykW9CKnw8YTIp25WbiqtmGNey9YKY3PM6VDr65rAqfDP+nXvnpUxC03XPUBv1K
Hya1ebyc3EwhEwru7Abg4on3gtz2LQPsDkG/6f+ME+tuNU77ZAeqvEbSBEjnqOaI36JmSgJHx4po
4z9+kY/DOHbZyrUUUO+aBvRjC+jBA8GEpimmIE0C1fOxWXZNWk1iGJx3OXh7fyCqanx8gg4SdJgg
x1sQe9Pt8VFUFvptCELOlf4P8s3tncPu6pCX2IvyICG3ugq/kZO/1Ek3fpQxObVTY3DLeSnbFPgI
KxIFu4ujdGD9syWchwDhgeRkV+u8eLIbQ7/VYcTuVK9Pj1eDNNC6taQmmF1vrKETwQ8xu+wmMI3j
nsH/XRKYtlNjVy3RUvEgl55/EnFTnaSqlmkvnJu0AnUbKoegkKI+P049DnBI0IoXUHQ8L5Onqpxe
6S5jQQrG+BRMeXDwu17thqjsz44iDyfQ9Z4mecyTOk6jtzZz59aEt4Kt38I5reu7lTIoyFLDxdA8
krHl18Elt1JvLfVC3hPX9Fd16WmvZDOPC8PtxUdGa4hMPue7FwTJDbB0jBGEr4zQhhdp/MfvZu1K
3n/0nSDuws7aV1D2VPHgzm9s83psCtB72f4eorYgdLfpLGrlPtvmmAP/fjTN54L5s/4grfP/+74c
eqo2GQSgW+a7UU1PdNyy+1gxbPMLrP4kgIRs8IsJ5/kUrnwwyM95Co/y8VHw77nHZ/97X27XEpQ7
zs3HW6b5C/z9aOyiJ6sbsQMGf2qn4+GtC70jwIIue1Hl8VNveiwVYdls2sz6DEtLHh9AGKYG8sT4
8Lk3CsbhaJZWbUKhneP12T2WnMJEUNp6ykTRZRfPeMImciXOrqQFClrHfH28dOaXzQwuQO5AyRqH
w6rz8E0E7GB+aC0/ZVQhkut5YkLcfq5aJfflbNTTKCJA3Hd5f9QGXyflyyiRtz1ITI/DQDe7orVH
ulFyyKbwz6OXiEW4dOIarSPdxdgeZxuQTNaABDZ/W3qJYAZoZs25glD0AYHGRe4amc/pUE/rQJGf
qqVtCwgGUqBLcvklyXscv22vvxRlSwZZrrzPCmmu5wXPjGzy18bAV1uE0nuujIq6M2dY2qpYHmvY
kRuDdfE5GAKBD7Tp3gTY2uSqpdL/qTVZfphAWa0eL/uSn7qrGoMQ9yR7FlIS6YVVdcjDeNeM0bTp
QOFui7gqfxpijgg3xtceuOMJ+j7XTuoWP9MqcMkwaScGQq6xKvUAk2si7dMA0XQzGQYRl01nnyaa
pd3CIpH1oPvFxmyg/Mj5UAIMW5BigUWgqJ1zAgh50yaiCDZWUtRXPx6YCsp8X4I6pGhViJfsQs+p
+nFs/G1oViClfUFT2ewStBxzU9ry8LzAFOchPnes5eizW3VjZuABge+9wUThn86eBfVpMJnyhdJl
xZ3bff1keuuuHlFWL0VTC6LNmvII66U88mOQOfL4sCK0bCtqTZQ432FZP/rG7IjqE5odYoBbffs4
9Tj811kWZtBu0AcDm6TeLhehGevHqHewg3uNfuy+TDcipwLdG9jB+czjDY8DymICW6aYMeGUWieT
ARsDRjM0eBA3QMKSVGsXdjpbpdP5Q1cp8/R43fvsK1LU3JNq5c7V3UtD1c9d2ifizCqnFjTpJXlA
ZjibPiwAPU71HNdvXuCRQupHRnbj1d8mlgzKx6t4SOv7qFLStvPQWmnA3zcKQtvfTjx4gHRTRSre
1PO2qA3owj8+W+kKvtX82b8vBTMGF+D41p05Tfitlo7TFNd0/uqPUzWwW4v0a6J/eMODvjG/KxID
ytpquuegQi+BwVSs99vgZ+yVyYrRq8WOwW1/wOiGaVLfhlj8SnwhUQfrHWNrTWc03sR7at9sNYpR
f7PKDkea2xvcQfNnaXyT6mJgEbL6Q5Rp4Q9vstmTaeoFbF9+1WnpkKU7n7f5Ryj6aFwDUH90+rSa
0J/H68d/WI2Gg7SfPkIJ3Xkd+dr/vvHxutaJdnQIaakL3T49DtL3/vnov3MVcZg6xKXNhOgNWYGF
vqeyKBwN7E31BzEuG8Mfl0M4CPoxNbfLSIshZ36lOyLATU3z0822ukE/OdNDWNntm0vouAqNYg0F
ntTjaT9UlN++RQpR0yPRqNksEy4Etw5IFP3fTa39pr5k+tnAfvGqY25Fm7SetoiS6vVUGbdWawkg
rrBBuUOtyLUsL21h3pNCgc4OspPZ+hK/Y/kOxw7pmbebG+pIbNjioXFyNfPKox/HKdU7izCxBJ9Y
q+qTLgiJq0rxCgaZyKKiZYiY0yhBvut6HsPr4K4slhu4TkyosNDoiHBhLKPcjD9xyjwxSCZaawJE
Tl/BqaK5/4HyHc3t4PanVOCLTFX2JF2kLn4ozxJNIX8u5jNh3rDfijoSAenDkH5WpepVB9/F3aae
g3Q4BRFdC68Hb1qjDw5ZahZV6f708mofNsbrvJZsdQKk0iZ/twdYTl2c3SWXnzThuca/6sy/DX77
a/6TRqZJFQlHt9JRFTEB9Bc/Gpv7ubfpZYyTc4l6De9HK06jchmyYoCNsey5kfc2dcZLQmwMMzZs
IzG0Xrxvv0TZ/WA9IzdbG+54o/NtahrEA7MpssS3SeKllv/I/REwftniUSyfKg/MNMYr2ntffd5+
lRpZuBUbS5fsjIVqmg3faWP7tFO0mCQvwom7xN/EdJ4WFaX2QkhhrkxG3BbyxnimYWg42erKPhDC
spwtzx7z8KSatnrcI3iu6k1qJ0+Ajp9BoF/omUFXpndVlhi/gBq/lJV4D93BB3dPgrODjLqZL24n
tW8i00CUJ+nGBEkY9S3JSvpVRcPVdc1rkteoqvpyqejVjrgLEOvgtVCkuy3V2HwSk/pdWICkPeS2
I64vQq2dZWAyPsW80PrmL6XhhfSzTUl6D+5kMLCtUaiF8KqRIrDZlUN+pWX0KQNUlagrecyRB+UP
yZcvwB2RQ3KjP0ZMKrrUIOp+FFK9C1ejwyaTI6PkeBGoaG8UDbzfck6BGdExsWUbZj1a4bmLom0J
J6UXkBdoqFWx9UsiRRyfB+Wkw17Wr2WREJ06Jlt3IKBCH1zsLWG6DRDaL8j7ulNvnEKPPl/VkEzk
xBP51pU844n0GTm3yLhWlKLNrF3pBC3N4tYYyYsrQ4OISOgStNiWMrfU0Z96SEYEAoD3xtVj8FfL
BLoqG+qf5FrPS+R8g/9dyI2HbHrF04PU5SZlZWMmAtPrwL1MVF3LpqUun3QVlpuCpLSTcHHrkqfU
p5i2UcZge08i0AdOSGc0OfFfY/mZJ4AxgswCyrwtq+CAV/0eVc7vJKzDVTi5Z2PgK2e01LLpy0XD
hsICR3IADaGmoU7cPZeMXa3NmC3liJNRYGEejN0oMZsNpU5oM1L3Mr16hW8uc6d+14LqWzFwnTEP
PXrGrMuz5WRo35qt/cgQoeQ+mii7Oow0y9rq0A72MZfZHlxKssrnPDiER/aClKmfMmY1TMT4y1ee
iTFRlws8BuXaIA6FBw3JCZ6u8cORpeW7/jakd0X1S2OSTLitGWkIMWzQ8pCXnsukead4+sZ4+OQE
3heV71blhCsrjPHWAFy7LCp3Zf/CH/UUN9Grhpur6v7QvmSPpUkDqQnGkojkpxypjdBQLPk+1l+i
0daBmc/jjvqjBSW96Qv+KHopFlVo8AMGEy7F+JdFItzoQgjBVC3bOavMKD4w43ItdAlqEcvYA/Xc
5tWXdFJjmaXh3bOCTcPq69goOuNAjRsxZ7tYTXNidPXZOmBqVXDMypEsImJJll320k3xl180TK/t
+t2MTUDSrvkNGEIuMwy5w4hb0q12/jQZ5y4dnoOuxkgMFaY3d25ck9Po2eY6ciIYQaAFdKfiiY31
FN6dtky8gQwWLzi6MTJA+BWmDa8xk9/aML6jZKdfavAOBdyurANFaoZ3JUVyP7UUqz7j9A49h9ZP
a4/GU0xAwsWFr92aUFUoAa6UnAfTkagMITYsaPy9GEQWr3LXADaaEJwDmkBF4sswEGUFmN3F3C4v
o+GVQPrx0AMDRz+Pi8NH4QnOq3GFuVQmMG7ZVdS6k/OboHpENVXzqrnBWlUNoVFWcxxV+0LoUh0z
SRzM4rXMRh9rVLQ1nGYkPM/VFyaYZWW7ZEXNyQckM1ieu3Na8aVq9LqKBQiL8rAkZIzGpirfNNVc
K0P98VNCb9oshewkzQ5ii2lgEu1uXdL/6WmUK4tlM0jSH5Qab1w97UaY1X1E72eQt4pHvf0WdDGX
hdHjtosJu9cJJkgJmvaZNh0Q1J/70LtkaC+TCqWpkR80u4PzVo0rTOHfgli8VU/+plZom4B6I8kw
X3kmICjqgWtPUMkApAjkOJuy+sNiKr+IW+MN8iBxW9wYi6Fpf+k1fPXaG09VH139FsOwo4oK6R5U
0E3rAlREq1VdjIwE25SocyexnxwtaC9Z62XrkQ7sAqwbXmQssxCgBvTwChGwBN1F3YNaB9kHCBEf
pu6UEIhrY1SP4mGibde+dAgi9oi1+sni/+Bm56JOcYJXtAmCEHGZnNx3Lk8Yo+ZOkPxEUhatpSjU
3+M2jFbIMRnDFj37Bn3EnxeQBoFJJ2mIv8syFZAu4w0o52v1Qrdm1UsRXJyk/B3MSGZCydC+1dMl
egCa5wPDnGmLIKNZRHFVX6ApKWreC9HFv/t6qF58eQFNpUdAbnZNQ9MiSrXfgK5SP29pvk0QhXIe
5gS/zNF9LtuoJojYOcQbYyq+MjcqbqIx5niFHGkNRAEiS1YM5ENmyPzyOpJXQ/BbdtB+uoPFpKay
GVKuw6bvL4TwybVpjyy4UPERHYHBYFGNE+pA0s8PtWfeyEjMlqpIdjFC79BMN3Uhk60tgwiuDHL+
1mueKtQtGLDyeIP111sMefIrYeUWZMJsM7vfScshdaGaftVB+a1GDCCCXfGicI2ZkYT7Mw4Ejfeg
KRHvJVzOQLXqwBmPPg/noOk/2c5h/PYgxDW1fLVUY68LkSCQpb/e+9pLGamEbjgpNrL9SpA4LAL9
XCUB0DVZ/xxq7atCNO4XZkbwGUQxJwqv3T50NZ7eg2Jf09BP7rvhPQqJqHVdQTpGF96a2vwDTS1x
up+xO3cF62njxqFAJ1jxlCdAid+vTb+dBcKChOO4Ypexs/HG1N7UikI90TdpET77pbZVPiSKfBgq
CGjOMtTxDnZdNh1GxOCoigAx5rq1NIg96glKCCaudYB1/MQo24nAmJghTuo3aC+1nrQmh0aHiLbQ
PfIhhuBDC/tZfb0avGnhaH13SaPpMhJUSHINAgSKjcIS9qYo+NpAnD8V/66bBv2QOPltKHAtZ+V9
ysWXToXWTM6nLIwv29KvBV4kLNGbYqAKliPb6ko7IZmbO8Y+oozMIjTQOzDI2QW0L0ieSBH3+Fm3
Tkm2JK9cvTn9pC0p14hupDSd7OIrGGlwC7eCTUKfIyCQpj24JDKujNT7lKlG5KT2Zwwnb63XzRVw
dz4bF6hIvShflp3TvVrYUHvSHjLaJoCUYRy35WcRBN3K685WILPN0CxMtB9bQ0OYLAea4bGPWoe4
w6UpmBwIGv0Lq6RHJ4qRaBvvatUVAwVurYU2Dzltsn/wtgOty+9u0QxHPU5PRuDzCFbdO7yEzeiT
W2LGgK0qmShwCOg5s+Gtd7Nx5nxMtBEMxJA2wUq2Fb0HsjxJyzKJ9K4kEKtywD2B0dfge+c1Fa80
93ZPSDk1FauOu8yG2lu2bBeXJSGj4Tpr6EfgjPDReRxlwLcsWkYSrZVgZHMAKHdE8aBAxecha91d
C4vnHFwjPLr2hEczBF4R1zgqur3MUSjnkkWWJRI/ACSoxhSMgfCJdx3bMvDcs4sHOa0zAvkos/CU
6ybZI2a3KSL7iME1PaQ5P7EW1tFhVkP6+USfiOV6rfxXpomgZWNcpSovdkMgF4Fv1UdkaWz3iMRk
w5ut9TJy2ENDM9bbcuMVlgnmR79GU3ieHOHsMiftF/TpNlWLoZteJnLEjp1wR9nv6GWxF/jZFo2k
WYc24dQjVafLfbZ7ImFZV8CQu+FqZF2786xGoQt7xDOpVf2a5iFz337RlZiCHXrWezVyJcsG7bgb
wGxDGeosq1tHytCW3S6BXDabPS699s6KgzylPqhKILgVVFdps4NjAaa59T4AAA5C/jLoEC31Zqhu
0wSf17bhytu5+MkGBZh7gp83L70NKiFt0bYV2/0m+6z1aViPMYV/m9I5NK09KZguRjRYUrXLBCqJ
ytsgiy+yTfq8IPk0GHC/pEx2NDRfBCEaa1CwXBYaXfOhGUg50QQOJ0AM2lyfZX2TrHS4jIayPy0W
sE3nW8d4SJaGrOKtrtkXs9DKg4mQtxf8K4hKNv+jjoUVuBDhjbsQPS91tr2IWkdfQgvZGinGgd7w
f/gMclZNqujN6uk7iOgXp7PIxmIzBIeGPq/c2nQbF24MUjhxc5xjuvFOCCLeCIkAz42Ifsrnqgh6
FSEJaIlNn44kwngNKTqP9Ddmi89lqLI1fBYcBhPq5dpEWe3/iUbn7EF0JdXYZINi0TiiroM8W2BO
M9BvQ9oLp/qsmekfYt8wCKcUufQcfqBEv6LKqtaUqc5COKyZ3JEYGuIAY5IfsA7vPJ0LJu+sb7gb
+7FihFCQ7Fb53MJdB7Olg4mUc9uvm8oUC6n7/VIfGLrReGZsIwCUyeQucVPUA6FStaO+EsGD0idR
s7BAual97rt4rQoUhoODXWq6ZpZ6crLkhFeNlNwMzZETwJVSb6z2ls1kKqpbxpHmHBhkuWcPaYYX
X1pXvKtetxmYhidGiPt4LDE01qQ3u+K38pzfoQPFMtCOoUM2eaNKZPTZxe1w19CY4WZCsI6NA+6+
1ZKL7P1y0KQBpIMzTQJtMX87H1c34Z3Jz5gIwqVes4S2jO+pHYxP5Yx4sclLMjqX66nfRzb70q4B
58g2/jMJm+e+Grc1ijiGqhTp7DW2Vm2/1alBDdFa3BPgAV0cy8pstZ2w7JweBB5B5XwUDinrxIru
HWeAaJ9iSXatEOHL8IOoxtXgpDlT1gZ+dlaIMwm3DEeIKqKM/uNr6W40zPTpcYiYJ2x9FIdklnOu
ZqeFV0ch5B3dck9xuU0VKKEgxlQHFsTf+GlnHCb+j4dyBD0TyRHNKysp5vmZszPAF0iCQ5DG11JP
m33TBdc8SN0dFLuXYhaXxtpvtO5slXhG0CNnIuFFu2QqpmXTDC6bQLNHU+CmKx1rOoi4ibgv/b1w
Cu2SjTxwQxJx9BHznqZjTHehfnWjjNf/w9V5LUeqbFv0i4jAJO61vDfy0guhlrrxLvF8/R2gc3bv
e16IcpJKVZBmrTnHrDQ8Wb5Li1/z5QmfMsGYytAQMWu/W8UJJM0buUveyinSRU9VaU8n5SkJ06+e
glRb949w3YsdHGPJSr8LFl0WPrpUYdcuTKqxK7ZQSpjLehYjFJjfU5E+JkZ5NEnr0xtw201AVyC3
06ti1xenG99a29laSXQRLgCYSOKdNBzMhIR2bWrWv4xT5VuY5DdAXCuRvGhoHM8j1ndDMYLFgMKS
mcdFkiUPSQVMNqR3kfSgwWwbkovT2tVKI1MybvEaNbaxlNAZRydjhd2kB+QHF4eE6ixV/bXHl19W
mFW8bAJNUasj/c5VkleLJnrkYfwI9P5a5vlHocefijSPCvKoTTX2QPx5Jwhm/cLf0ivzIPgKY6V2
NjIRsqcMu82Wde68ljrmRt0A85sjCoW9SC0ufUyR6hNEa4PR4PSGe2CXR1uO9Wb6pxo7NTc6BTNP
S++pHnk07KNfkrAJROqJhEzahW99BuqGmEQk/A7FBj4crG4hOxniKWjudCdHxU4b1YLRkoAIpHRJ
hTLJzEI64MGHb+hrhoBDRCwgoLo8WPkKTMRGZ0zSMYnURS2wEgb4DlWg4m1BwdEV7UeLDTkuiNPz
Neuz8fxPNsePYdWc47y5VF22zA2J0zADMT1q7asTJB8NAQiLIqOG0El/r5v+Y+tX+0gMXyMRPKuy
0y8+kylDaasvbZhkZHe0jv9kgIdUM+UpNZlNlMn92BkPUXwlQCBYSI8tcuw2JyMHrBxccbAeq9Bc
h15Gu9/4heIesgW1s3VLCy6OKQ1p+idnPRhQtz1UZUKmbtwvga5fhnDr242/oVpekFqIo7Oq9e8y
DDawFQ+0IaiMJl8yH9kIlIa2hkj2e4goSKiSHYHPF92k0lwQHlZhdBNH5OKPbmSu8KVQMxHtvSvJ
6hLJATmpumiz3N3p1P0yrzprKk7yycvqINNHsc0wXHbuC62Bjd9VX1XBSj2U5Ynzh5q8f1IkfdWq
1t6DkchSPHoLhzNVNhdNb/fOGOLgi/i0pdYhFsaAqnYhcF5m5rY2f6nF8FY6/a4zEmTr8jUdDgmg
T6rJA5ps/+wxsliB9Wia+gvRyhenqV58y/ssvofBeOw9a8Vy6iQ88I9cI1y9BvxXuz2NQXgbIpFs
AP88lU4KsbrCOlAOb1BXoYjh64SiQE3Xr+9i1E4NH1Yp1uVvL/DvoN1uTc54kE3bQ0HTwmHK6SWz
kwfBgQ7YKihQKk62Gd8UT7k58jHUzrg2pxMkwijZl9pbxIZ7ZTfaHeiLvRhCCdK8VPggjBeI4x/i
XRJ0HvYB6liWb4SQtu9mCVItxhFKBL3H/ONSvp14cWxSsbNnfvMUdtprH782wTfUi7upx97iFhGA
WPmkvQdu/wweeZ+N1IWxES0qxCWiGNh1Mh4ggI3YFCr1i6kyiwXh8CtAU7Yx6Z+utaE7jQNc0sHE
EkDdDWEgqyMpPgtDkr9iFySAwgP1tP7YxOZLgTsSBeeZPWe7IHj74inVH0RNm2iIPy19uECQ/HBu
VeDuaqO/qhT8S0fhqvXZew+OAjcnB7cyNJ/tEH5TzTThGhbfo5tyzuBbw2my843ho2eg3Y58xjp7
4n78pkdss4+gEJkZJSmo0/67on0bp1AWMy85BeF3TLbTSlEgPQtP0swRoIksipkZBV49Ix1mGDxC
pUmfHOWGUjynTZ0tzMRgAZqQqO3lLh+d0eWbIevAM5VfGoFwSsA4EwzuLunGX4HS4lwyw03lswtM
s0tJxRzl5FdfOActQ/RKZQC2NWjKnG+XEhIEyYHdMsay8JnawqWyt3ByY7dDuO9AVasGnUoTdQHX
oXaiIpHDt9e8mRFMQaCJsoqZCeE6UoLYClgfxN3CBWyGvdc2BjMGVm23onfYKK9qGnynjApL13Df
7Fywnq8APOaYe/02dJd4A5fQlQoqjTujbq5ai9GdepnNFsxPttq6LHXMmxK7cfnlT1LTjDoefi/U
3TkjcpDpGDuig3D6t0QHDEBtQEyMma5gFPQLhHb7KKAoiQeP4MVuCFnpsX4uC7KKITEynLOUq3X3
wBeLReFcTXFhstmaQUhh1jhkZrYKFUfhLJjHlujIlNATpZ7yFi3FWNjuA2jnt6aNPIASNEI68+6q
arvyvfZBbfJsQybzsye6Z2Sj+EmyDilRcDR08xpqdARU9HIsXepFbIoTsTZnzfZWuERxto8s3T2U
Nds0fCgV9ckwigC9vfvutyxSoDucxyg9h1QQF3Zo3qtYf3SaRVVV2TLFs78hsgXfHbEFeeAKsJDj
B0lbRGtKTtb6i6r2O0aHexdQadQIbl0NivXl5t9Izt4yCnBshXnMUzaiGqcVK7ATNSc8SGJkdAPz
kNV8XG76LHO0I1HiXg1s0kpa7NnnvKkuyZM5S6Rla0q25Um3M0wK/64abakdICg165Vj6sA+Y5op
SDU1VoTLEInSKtK1B4C47lKHMN/VGeGIYDRcgqmyTP2EaAXn2Z6U4gxRVkLB1NPGe0jk0JKlLgQZ
B2ShKX/TiYDLERt/GpKhWWQs0gCeUy3pCRfK4K4tLAisr4ACDDbySDRj5PAO3jod6kcuKAgkgfFL
BNW7zl7wSADnJRsR2zjKBt8ZAxc6OoUYx05gZqXxhN1AebSJP0HnsTGqYx7Wb3lEh9nvvWUdm69m
2Zxl7zMJ4VRbBH16NjtxaTREyl5RAkax2aV5ZfWs9ofI6j/ofG3binYcJfMEByEx4H8SEVLYCgoC
6qP0QkPq5PfdUwfFhIXBRFciJhjC76ekiKHU+H5DsuwJ2aAPneEdF9GRTla4kCyFnTqj91B4z6Ww
ycIBNapJuqtSKFNwcfGhGvmB4trDICOGkfIdFDrc8da/TSTaEQ8erb5hFfXwNnDgufrBS6vfSmoT
u2KevS7if3aWqunDKk3pf3gB1desYM9Z4okJgBxaRr+IcnLSe/OTFpoj3XOolcnSissS8EVbLu3A
/6U72TObG+ZeBRtw0G4RzHVLO3WvEXimrdN1v2wq6JYf3fy+L/Z2c6OXQrj31NIyMRtSMujWet89
eyY8WSuflltJdZRrilq/bSiF7LKJ6rISBkT6Mww8I81KwJV6yeljla9+EBGzZYp7R8kFw/un7vQE
8BL37bT9ZTSzeqHq/Zfla+PCtdgse1b2wrLsJWYZY7nsCFzsv4i/rQ4HJXJnz87OqWNtSgRkqCkQ
ZQT2SOUl+0VJ/JIYz9hm/KVDl37BHu9PK+RJT9Nt3eTgZ/XaXgUl0s4YhcIYNVdTybd5FJ6sCB9r
RqKwXsdn6k/fBXPQgrI+3ojXbGydfZNCXFTVFCmJT2Qg5WdJKWqZq8quiCh8VqSipgEtcBeoRwc1
i5qXdWwTJAld88GUHKJSlgud6XTskP5UQj5Rbzd3plkh4Yubk/ftjZ1zJ63es+on9tYWdsMHMokm
6CIMmJQ5MHvsoi7FGIi9udXpqGUaNWxweyPXYRfCYjLAtYAmcH0b2EoMx7+tXoWCrijB0E9plnB1
LqsGo9xKcNI4VXu203LDFKRv2JCtphKSqGgb5X57HAO0nI7RU+VW3YcqUPeR2SQ76TbPul5yVems
B9iD/kaP/+SMCBCsxoc9EjFL1D4KmsThnKgpwLSvIKtZDlhcpgHkd3xlRHOgFwH1tCelfst280SR
cy1ZYLKQDV6Jx7IWqsXiV6D5rOEGTimtZIynFiDUIHpv3SBDQpD5Uwf+w2lw11CFN9z6ZvGlj0nx
ys6XwJ6xPXSR89sf1G5RE4KRQt5ZJHn+OLgnjShjAk4QMjtusmvxEoQDH2NvO+FHRKAuCbAU9eOS
ZWXdZRvKbLlHrka/E6EA6dJQq/AvbWOfGKsYOOOW0BDlqA3JS1TEFEaKV1ZmzT5Ruze1k6cCR7kd
H2VB0c/0Ggp7uHU9QIYyaeBrg1kLw3BjQ5JcaF08pdCw5ggdSnBjxv5nUZfK3iSmWR87c534E5a1
Ke6Nl55kppLYRRULngw7YqQObR3zj5BHSrO2GqnG2b+JaR7ZLlnROmiae+1U/DK2WWh7Es1oVsWI
TtikuL8lJ+0RVDA0mVBBJoHsKFXzhxHZ4rIV6ZPahvvON6iDglMpx9+iBHEaJc91Gn81of5eO1xs
TqI8E/zN4qzuP4Rvfrg64Naos6AdDCjHqrxbGGay+xJSAbStyFVS6JDJSd9LB+qdVN/ZXrOiZ0vm
amO1Udmeso9/p0q0i9XuhTLRwi64bvzkKRzlx/Cpyo4im7KKrK2a2xo992rPMt8mkIvqIYgrZN4O
BsUSMRu8CVrMa9vHsAciZNOBAMmHOxqiV83Xv/KheRpHqpWZmbxIN3qqqwrXrLNgz5D20aFjmh5U
+zKWybuaIEIytQTIXg+KvCieMQrQBBBbp07F1iRtZaTT1lihvTWH7ihCY61hgdkCvcTjpnz5VtaT
nUCOGV1IxokO3+RU+cROioK6Y7+8aiSgdwegfueBjvVqSEgai3/IvAhGknRF6/NWh8ValtZnZth7
3S3/lEl+cSq7X1Qp7SZ3r7GpXhZlBH8utqBo0WYtiO4p/X6PL/PG4hreNwk5qlpcWc7Ag6qpy6Ba
pnjHrNwRaiYqMHluatDlHU9hCug0Ki/9wLWEwYwqawhrwX9zkRUvIo2auwumn5UzYVagqbctMxrt
bLBlNV57zxBfhRJ/x5b4HkDahTXuHotSc/3a9Xge7Ei/1wo1mikooELHvSBxg768Nq7SHkG3VQ+r
pLUITq/SV1YmcKyQGVLUbICNJ0S1ZtMbJsXJ7vGdj+4zBA7WLMEIByg1vTtykbDKcWnZzkmKAGbJ
NhRauSx7wgp8rIrE3WqMve0UIB59Gk5FXk0oIF3JbqVnzVq2GfFuI1YHBcw14BjMinRlWOqvtHq4
6U0GscvoPsY4fwrJFfmFOS/YEcRG1YawVoZcMkoB2Y4Z46ANbkiofCUEbp6xDfnLLnFPedK/Gqpx
aVTrPU/Ule3pf2Jij7GwNvay8pcNepiVZrXupwcmelo3aRCOquzolsEzJi1M9cwPSfCl6nHHrv4N
afi3blBcQIzzmSbDa9+xhqwCpg1H84kvKIDlAQdLE3bdUiAKRNwAcvelK7UHSygq+/IAWiO7Ls/P
QXVpvcpgVWpL+DRcBpS8lrlnGkvyQV/UAfacoDWv13gIUBN7dIVqyTBSx+VzKzGyaMxzJZ2PVv3M
5LD3R7daW8Z47WvahmpAni1SjhziWrapiBJbWRHS/BApN9yulzFIio1a9s1Kde1mg7f7K2mZkRRB
31NhpxUCGB01wKVB+4R8aqXW/EIvUu+CfwDmjxHuHZfSsc5qRuy8clCxVoxvRQ/Xytepm7ME+Qbr
xPDAvqPXDMRE7apBMrIcWxQKqv9ZJhT71dL5NWpsZoHc3duSVW5jntse/lZejy2lJ/pAOEHEx0gp
2ctCOC0W5fYw1llP1K9WqkvmSRrhRERhNhKxAoY43ZhV1a8qi41RXAHOo6hnqpEg44dt/DAQqqt3
E0CF2vRSghteFnrz1Si2d5HiI6+oolu6TRh7MP5mNKnP9K42VQ9MnfJuqPxpeJLvucFn6tOEbn3N
WIjAZmNZbLQMgYID7GSYugdupamnIWQlmjj3IHOHnSEydsNDV6zNOgFdrnVbbGlyUypWzONOuquZ
n9eOF3+0uk8YSOpRYwXMKWA4PeTxFsR2H+rjwvMALTrhLa2r77pUcwzbYKcHe3hxe4jpvaDGFgkg
cj4W30YPJr1OUe9o0QKKAOessgiLUV8vUT+NMnhNDfTeRqsGhIWoJzbvPVbEiGpkwug/xBHNR/ek
KBEZ8637XttAzJK2/1M7A8VYTioFX4JaUKuEPrqE2wIUvDZ2fSlK9gQi3GgI/Tm3tWmixecQgc/L
ZJxTImhO7La0IM8RP02yCR9fSVE3JwtKlE6jfl2Qx7ORXXmIKvGeAPagEC/PQiR7clKflYhWjW5s
CPycCpxg5Uxds5aBFl2LGoC2TjHERz23HaFlLPBtMSD5m35qwqAzpcMka3yp9quwWGGrHdtGx9J3
1MTV+6DSQkVouTfj2rvreF8Qs0MmszIA7W5prjINHWE/UF7DskcmGmNmxAeTj0VwwnNN9xtYxSKI
mSo5hUbN459RM3ORdnTCbKoOeuGCakr6p0xTv3Nd9baaQ3wGMLSB+ZLPrslZRI5keIE+IkFXiWhn
V3ZLcAk7gEph9XbUOSXjMMrWohrKgxSQT+fDfNcqZDHl4j041JHhTRs0vc0pYufnJs4tiUo9R8bT
YiDAZocqVbYDx9F38Gt6Jpv3qs6RJ1YnBHLKJvJ13KzTQ/MB6ThbNmEerQbZv5jicv4egikYJ5rT
cchf3mF7XTYTOhQHNGDQ+dbEAP17N59AVwacZmbAPj0UXKHxz011oo0O08FLPbrfGC/ZpYJGnQ9K
+N9b811nAqcSI1oDsdsrOfNNkQIPZPHMzflAGAT5HiK/iYldG0/ZPBGT24KiJZm+Uy91PtReJn9u
pY7bauv5QUx2FULe6UWJppe8oeEjnS46GVgdLPL+PwchQjbV3clIAwWjj/7lJgAObd4h2wxtaVMU
Y4HgAo30FFXyJqyWryrpSZuiMyLSnGprhejR62hiSQskld6NBAdMn8z8D8+3WOrwIdTRVVVMsAZY
Qkc/AQp3iLFtH1C0biyzP6bTt9uKZ1khGgt8lHiDtbSNvIDhHxtgAXxBm4ZwROj4x07hU1dDki/+
fjPztzUfqul782oiHRAfEeHzMZ8H4SDcdaOJj6hCh58dld/CpxbR8yFZ2uOAlHWV5iX9OfbihvZN
QfQ32XUKXnOMrjW/ZVSa6gB+Cl9XOVGfo//5XATtM1J1d/Nn9fM0/W0mLdNlEVjWPb34CdIrVRN+
3Hyzi3VAt2XaVUQnWl8/j7XodH6ebuabfmnlh/nQpRP7ubQQFsw04dCunZiLbDphp9PU1EebiLf4
Va/YeP6cTP97Xs0nlxen3gaC3Yk50ivf5lOybjWQtznEF62PIgRXwd5H4LCdP1JnJvDOH3b/z6Xx
c338czerUqSqiDAsvtYUVMBhvpX7I2U7SZ8RYQQl0bKSh5+D6v7n1vyJ0U2g3Svp4AdlPR4SFk6H
oY/RMU2H2FRqJIIsSTJ0Mey4gRK2ZRne6+lAW6FZOhByNsL22DcOgijCMmOeBNcU3N0h4svVy4hG
NmXdsKQ0IvrRxkrpWjd6SOapC4dDnRrGsnGDGjUTuBc5H6jvB7SjL39fr6FTW+h1VO3nH5+f0AOH
eIiMMsH8U/MTxRDWu2gkcVoLNeNoGu7NU333Vto6bVoKw2nGQyShoaqxgb4adtpe51cEnnRvwmg+
kIFPEUr//cm0gRXuF4zWg56sCsrOd1Nx/LtVduqaklD981in9f5dcTJiXspcR+vN3flAHG5/NODP
zD81/zzWo+o6MEk0/7zq56V4jLIibS5BGt4cNbeOUdmIG8mWGBOwRbNPjsQtmB4b8EGvU5req1Ek
AWwcVuIMhPJ9fsnf11nhEQKkcp1/UTeyOeYEGNdoPtDv9rewMPWfPzK/ABeOICVxZAOHT5JRkD+n
moWzVRKf8FQEk+gCAjTxau5Raw+tdaKSV7VIzNi8CaU5lKNnnIbpZxnfzZtCBsAyxYy7nR+bD0y/
JkscCgF/H9OGKDlN68EhLL19X/Z/qEWG98KOh1tRrHvqXncH4qaF/O4Czla/WdbwGMVqdqzrwLjN
DzUDXUGblKiVgtRjfmh+MkK5vrd0NgPzY/PBNYaKL/vfjyglez6fLZXQicf5+9Ksq6A7FT09/Okl
8xORSRZVbYnXv399fhym0SKWNiEm/7wrl8UXJWn68vMrhunNp3UtN42lgAcq7PIGdTlzTO9aTAfp
wKsVJM+1IwYgx+/Mm5bb5k1lRF7m1lAiPeQx8E/mDcZ5P5FK6YRNj80HF1LEccoGBx3x9/SKFDO5
WMKl4XbsKEwt4rKx18oIpLRsSYdELv/cW1F07FHP0xVGPNDY9Id7VqKwvbtbXT6KYHyUNev10e5X
mP4+qzpWbuV0yGQfbALdC6bSuXebn1Bz8pZ1G9mOiY4WR0OfxOe+b/fzS34ek96xZM9/+7kXKdqd
nItjpwt9S1x6sCsUgjawG48XZAGLMSd+Zup0hXl38qX5yYz1UlVEbHlss6I+RHlf0U6PLyZajEWv
aOHKrTpi3uV6DLWnqNXdRV7Si+0157nQvV0FMLXyeMOMGgtTWgvLRklSuecOf9KA063u/e/ChdUY
Fna4qnJrUZKxU6WeuwmT+tvrmn2kYRgrQ08uGj2WCzdPvvqYkFFcvZne/7bKRAUEvvczg6qX1ZKu
7hWfwtWMneGHRH8g3uaKPjNUm4eRxXrBrzmn/fjLV8gj5do/Dmg4Sky63JwPVu2orO86W1nON8V0
f37GTHLQQpCf6/g6Vj3DxvwCN4m8/7x2vl9oiQbUlJ+S/9zysnE4jOk3+STEjc1P/s9rf56Zf8KJ
KsLjU3VfKgrU9b+v/vmjDRRq1DTT7+a/eUmK2tvMP/evXz4/+/PGRsANdh0RVzy9JQqbxkIOulgN
jvfftz2/+l+/9ucHI6MuVrII8T5NP/n3/Wp///efP/n3P3aDSGLZdb/+PvSvf+x/PylTHZydIC0M
rTbfwd+f6aGDLTHfAdIc+sfSNKMtKHezEP09L4r2QQl7d+cPnr0gjWBi7Aokq/Dcor0Rae2DULvi
3lKNme7Mj0S27LeFE5AnH2KkpFe9t5MWXULFCHIe2mY4Fnl3M4ZtQ1jHS28p8oKYnkDgqLcfRNJS
hJh8skdzlANdoHgwaYaGVE0NtuGDdJEe8fqVIsb2Yb7lZ+h36T5HR/Ttkiq722xUQ6keLHZ4lLcA
z7DR0Nh2ZVb76KIineK9ZaJhwyqIMtaczl2OSEm380/NByXNVnEl9k4JIdUi/u6kC7ozrm0ezLiN
TybX8qLUHJJgTJP6doYeLBAECrVuP+5LoBPzPdITRhoIaE2yCqOaD3zgGsLo3mRDhsl5uqXkfrTv
6Bd59PYcl/ZS85AQ1vUI3lMj8mnCFaoNpjwsGEydw0fhde9Byj/vZGzwVRW5aGFW3hFJCFGAurRf
0sze4l4lrS7sCXfqjDMtV38JXcd+dwz6xPSB04uILeWuZO5bR2fhvSycS6onL57jDR8iQgZEe+PR
ZVtwTEy9oNJYuBf0DxiVcuWFkq59L8ehvPLD+FQSijjsByizmeOb7qfYgLzSeLUZgQZFhA+ukpGI
nTUT1FYD7eBMfmuFZuw5T4i6I0CmpHxSx8Arm6M5nwNJSOue05BiIpb3q8mqdFdQ1gPqE2zmdwkR
ZznqOtE4zbhTeoU6PiUv1LIVlo5M9Z4KUAVTk647+wSTHqxB9Zci1b5jMxtu1Hz7n0MZU5kjMn3b
9dUfaFjSQK/e2ztbpQSTEZrtjUMDuBz3ha0M21Lt6ePbdgS+t6rxJyAEUtDbu0RLXf4elOmu7Kpb
mifLZsKY1QBLcKOEtBamu7JWBWeU29+AYFJUKJ6T1Bd/cDs9w6So3miCwm/PinrjhSQi5NYWSoNd
LYPewUROGO1Jx76/qAfatAT3YLvX2IkdPcvwjnXbeD+3YvEryjrlFMRDYaxKZGxEHGnFgzmh6JB5
P0tPce8lPRYuISR9SmNB9ix7DZtDxNrS8xwTag2C2jZy0oOeet2ZAkSFl87boBmo9yiFilc+MLjX
BCnqgnmziAXMNeTfnZKU98oovpwhDl6hKvYrZNHRtfEQ2pkFbTCj6L9CNA5EEgBYCSx9I7qipHgO
cLULqCTqFf0BoWGGCSvqIEPcuNfOYJ8Vjyzb1Onu/BjYk4NblERlTDySkHlDVPV75wK4T1jgbWJW
VIwpQUDVTBKUhAmtI3jo9q9DIq++UzhH4VKbTHsB0XYaRsqQKywb1VtiRcW5Lf0HIgQIhlRpcx0H
A6i4QRrslWBk+0CTONy0UJ1elDC/xyFiZGiPHqih5k0TmvXaiCJbFaVuXGVtEj7gx7AddEC0hdec
ZNSzC6YFtCHWmdhoIzAfnSD3zzh28NwM+8wN3g0vmSw9yUAzpxT9/FijGmethjGxYc3p3H0FsbGJ
AbnH23ByDepWwnT0g+8QC55MiJvA+03fxbnUgiUKiKSAlZBt1/DHKNYLpTYfPVPKtYMUf8Pezj4V
QfiF1js/YMIDzaIEXNCgET+d3kOOSenjbkgUt2zq/Q+1A+iQewaFSis9BgWzomqpnyT44vxSgvre
isdidDhtRRIjNrGrjt0d3xqWEUy/mrWPjLieBkXWtXX7rMXewMLf+RpI1yDSVGsQ13D1WjmJ8kxZ
8X6+oodWlzvMZ+2in7iaegqvIIVHm9OrXw3htIBTW3l3JpxAnraUSVsPPdJ0F+eHeWFXcHUTzz6H
il88M0wzx7QsYm1f3QOC5n1m5mM12uLR8Mo/BBVlItZO1cQ1ME1Y2VrRZudyumtPdwM17JcYLIgl
yq3wAiYJU1cYp19mto3rQf4aJjRqgN6u1Cz3HfX3ZSbXQqpeKkBiHxU+fEpUKkNak+V/0K9M4j+E
+IvQjKghYFk7eW4TboK20h7dMTaIC/abpVf1hI9NtMCiN0IK9W7OacrdEM3hUSWLDYw5l7eiLTVV
Lh3TnIiRqh1uPbX/NhwL46Ws6PMKa0qBZdaGyJEQKd+J+Gy9M6WVcq3yFpaaLfMLkIl+Y4cIjuHX
9137GNYgXQrVBQbOvaCi/an4+J87TqNQxo8/43sEjH0PY80H5GnV76VZnG0RQ6GP6f9mWct/zZm/
5HpEazuPwOl8dDuiJzoqoz+jIaYN1NqJcR8H+h8GoWrrCqvj3TfsU4lF9YWcMqxVKY7c+S7OHmWB
uhIqVsSVOw+DpQDSmbj6Pgpz50KibroLhiDFW9Ge8KKp7+AyXP6KsK5jYtILMCozRk05mk8Zngd6
1lO5d3I/WPp/bin+0C8x/4FgnRBSDsyknbRoT0RDQZN+fpC0qtdQDbYx6XqdWTUbTQ1Y9fa9tgx8
LNZBZmfrymjSpwyZMHRg67tzyAXS/EJbo6iobwV6JZQo+vN8Ty1desgbpdfU5y6V6ckyqUjmE8al
VvDxdDru5w4p4HW0hiWar+Gtlig1EUkX+1CowWOk2gSwDtEm6tWtaCtk4POMqrBlbXPqE/NjoioA
C3aDvLdx4G7kQCaIAqawK9MvrbWectElB0E0xSZTMdKU0oJgaVnGbT5AjiFKhGITqikeC3qMDA5Z
zfOiTBWGvdO1QC6HqMEpr5GLF7QJkRkYs9f99JY7K0dimLCQwt+o3Qwf0z3njPVtDaAoW/+rjp+T
BjBBrjnBr8YgAlUbw/xBH3vzAPEFb+A8Y3r0HUh0c+Udeqm7mf+z+a6mwhCtbfdsTqJSlT3koxEY
r6bA3ZPBXt4qQGrvtuZQcEKvvAy5VJ7IAq7rznoMpdk+8Ue/9Vp6p04hajmMQ6d96OKQTBTfqc6F
iwstKxT7ydWJeqjDrLwSZoum124essztrjq78mdNVA+tOfTX+Quuve4h10Z5LJPyBrI2vDV+zFKn
tZMvL6AyKjLtXbcC/G1umB19lVdIBQAtYeMgnxoaCQqjGdl4bXP0jUT7Vdvs3QPFaZF0WNmbV8CR
75083imyyt4qZn1bsDKI3VS924n2IAwvfWMScbdpmWwMC1VYiMSRQLtqnQuG2TArjqOZbzrFI3gx
b79aC11Q3cK5yrKOlLTSFxcV+yM1GXyIYVk9DGr24boU+BAzQIP08vgCw/iF0of2BLgyeAK9pEx3
LLxXV4hG8IGTI2rD+rEts+aKxidCh3DrpEx+l8ndw3T0W+fXsNzWnWcopitLdJNlKSxe/VAlXCR1
6ThNdytWAeAjanpeJTZYsy5BhZVufLLskdjDBJ/nz7ATCteidwMrv9DI5y4i9iLz3fkw8/PJv8R8
6UgL1CdY6Fr29lkpXOcwskr0EavDspgeIxuU2YWJ9txKHa9SHCtQkyT5kXjQV84ACXehKI9wWewr
/lfuGc3wnAg7OdqUFm4Nzo+Dpo2/KGXipSkkfOppqpvnO5qBKSTBAgcKE18ho+polP6zqmbNKe0m
he40Nen//+7fZ5XgzBrnT9tH/UM1OnKvjXR4CjR1VNOh682nod2rNPojjXDfMLRPljKSZBbqF72g
bZXPU3oVFEyV1pCvDUENLJVD9OJFpEPD/IhqG0moWgXU4ZBAtGaUX4yx0Fm/NjprUureizgH6/SD
rlNzJPfSUVsqB4xTGo22t7gd2hVKW3VvTHdb39yR3T0+ZPGVeCH7mpnsQtgfDm9pF9+Y+gp6s735
KHTjtUeMhoPP/41Cv0QQCpasCmWOJBnqiZypZXUMh6KiV9gOdvEeqjF8E6N9NU3dOaQBTfO0z8p1
b9cti99cOVM+3wJ5kHcrIvC+yjY+CW6XsLQhUFljxZqCjSF6VHTrAvCnlvva2VbpqCuZHz0FDFME
8jgbEKPqsq8I86Idwv0qKtSlBeXrrqScd/MHmzcBIllSJ5YWFtmVn8v+bCtEl1Bh+oVwAD2x/aFE
3u9/bihK/6s0S3Gaf9Ogqa+Z2ufHefyqUF9h+03UcxwLH8c9nimCNWrYBEX3gU6ZUfghBuu4QokN
wMuRjOuRfJJF/MRGnQjf6aHOplRWmgZek+nJvioaeDTYSOdnI8f5JEkh2RQ+MtV4IiCmKmKLTnPt
0wiT5Jk0r/X8uDkN8v9H13ksN45E2/aLEAEk/FT0VhLla4KQqqrhPRLu699KsO/tuIM3QRAUu1oi
wcTJc/ZeG5K1fz8NQ/tDp21A51mSIYngdHmVN1vlpgSUSVuzq7dNbBPr3FufIZDVP/nMtt9QN2CS
u5rCRq6BuXsfO7n9u5Tp7yQ30i8m1vQOhyZaZ8lkHcakQT8S+rjQZX/NBG8Fk6GtRe48rjYA6v4o
/Z+evNLEcl9SL/J+94O/yTW3QAoHGjkQifzra0Awks7+JMmhIjAMQSttDQriIdx1jpZgZZTDWcGf
oEUxuM7QJoAOqon7gHcDMg3QIgd3DUQ2ZB8ZVK/Dh4hNGm+u1z76mkQL31geHceyvZQVuI3IqD0S
aF2xVUS5DBRllBrGq+8MX2TIG5eJRJDXCeLBij17sNfdajtzbUPzxW3ljFyeaTs673qqsQ23kpcg
xWCUzyl6e9tie2ubxC8tLyGH/MqIM0TT2IpjVo/RC25jSlBnel7OwI7gX/HoZvZk1SxPWbUfvVjj
P6F6kZfq81M7CwTR/7M95U8A3WoYwH/VbnVG/rytbBTFWVqRS2U6FFll4HzTQGUqoRh/uus5G61x
cDiq06lGD+TBQk3zIv2K3PJVkgMRPoTAaSjw/vHL8BN/yHkO/PGcp2X6Ni4dlky0DfWWdPDwA/W9
f7Gy3ruMNYFyrMLBZyt/olgaH5SCbLz5iP20jn86qT32edG9BcLU93UlX4fewVFXF2gW50x/LPJI
X3WjuU67zH6BEGDzifDrhPqosYvJxWom/+4J7xTEfy47cCxbL+xwhIFZ+Hbq30nNJgAgmLGtuOXh
UE/jdysaVlpnXGYqd1SCxNog/DcvnslsgiBd8ouQJcBaixRSgQyTmcizuA8LRMshDC09jPd9jigc
TqhLlE41XoKSzKtOVv42GzX3WmkevRwh3qrGwQZgsdZrrtI85Y18wv2E4NANGf/i7GcegNIprcWO
und80qjVn0a/T/djQWqPXpnWJgg9ig1b9tzetT3ON0Xym/tO349z/7tyHDbS4SxARi//J/LkNlYQ
kmoRd0G0N7ncwEXhlR+DiOBosyg/4Z+UvYlQuu22OUsBl6hdXo1uMJkYdy+6UXUHKGD21isT50hn
yEIc17bPva4YF7aygc4v+FrbDRQyDQaN3d7uB4DvmGoFOKDBqpttmaytmNiJvou723IYs4oAybSb
d1GR/YRp3tzCNIO6ZFZ/wUTdH6hnwhRi6SziADl9OW3ZJJZ7HSfpRznsS89n/+XB5wgrhhNGw6OR
a6qsu8e2ccvHPs07KFyB/jPwd+zJSiVULQnPC3iWAA3oYo6YIRzI+Ao65EJeX6SS9mhIabxVIL0b
4zFGXub0gXa9d0+7Ss/WcFzQQvTQyNi3RsMWtdyOSCgFtjZb+opjiUdjCA/3jwLv87SJQ9gjXUrp
4uXGmes2OwxUI1APqX5D+USvYHpu86K8qb8M50U46M5v9aD0Jvd3mA700yAVjrJ/dRxd9R87a2dW
rv8emdNBb4s//ZyYT4bR5bvWhwSUtbm3utMytZD7j1tUj3WLkmGBdpqVDzUst0/Rb8SV4xUlIEp/
5Re/Xz6Fnl3qWNNIFaiuMjLSVQb09QQF2D/FIS7DJY2mCsA5ysyPTpDj0XEU6G/SoQcIYpRkaY5N
SshmME1P+t+spiJgXEU+ba0b++UymCZgCgiMog0iG/oedEaWgwH3Bi03zi6zgCfMfGcbmmN6M1Xt
HoQNPuGOe5uwBQFS0zpU0EyRN94uhqq0zQg9uYDqQ5qNttvP6oj/L2/NiCiFKchzlNrB3274B2NW
9KfQkGFVLTKse4ZIgm63wRGcr2WalHtSj55Hg5/+98uZOc17Al7vywDkQF1fDTE9p7Tt2xOISfb1
dhz/eMbJ1FDmNSkc0E6Pb3hwjRsz8rVvD/nV88ZXmff9a2TG/WtK9BD85ZfAN5tjWbIbIoQiowIl
Sva10bnzGQ4GlTiSaCTV14hxucFEDHiT1SphuHXsy5EowBqjgWxzlgodeW/oSf16/8NMaUY73I0u
ai9/3NXIXHaZj+AvSTFtlJnj7SxVutMNqUkAz61LR4APcrvSSS/6sG9cqKgg/+y9yGztQ46Ypti6
HKZa0Y9lBgjm//wwLf1vc9a964KRbSg/LjWK4QVwmQ10UVEknd2+a1YlWC+QSBlazknPyCMIxdPy
SScgWDs9jRi6NWI6RWU9HI2EzekYD3+Xb05hMmNKkuLQhp5/qa3Eg0DjpQiy5GeXl9qeyC285oH2
JEEDfGUsSrhqI/8JD5bYWZr5VMloXptqm1/rRH36AWNgoQjaNU3XBSpPEQt5ZVm6IJmSaOD6x1aj
Y+yPNl6oQs71gfZ40UrFZKBj0Q8KJ8IzYfoc5S5XLMbyteZa02kMQ5yHKa5zGvLzt0en6kHOqNY1
L8N43AntZHXVvPF8UT8BteQjxG8RY8kBSFyWBuuhl/7970G6iQLBpDGtPpMgDTeVNWMc9/U/YxFP
mwSZwIH+fc0Sl8s9LaL2tuzeExWqNIsWApGkjwbRErkWkPWHDIPGjwjjrW8O1j9cY0ffycqdAyRv
Y/v5dMF3FT60RuZ9U2wTeYPv6BR5lbWnoiiZRvuMGLnjGRa6TL+Tu/v6AwqQYIPclu8uyZ6Jns6/
AodIBGtM6aoGY8DQXsePb9kmTUCfuIhCYHAy/ZeuwTwxqEYC/VeJmnI6VKo5QkLGuqnBQKTNDHhS
cB27cf68LPZ1HD6XrWFfCe1SluAm/52Mf3Vdb78rdORruNCrfgwmiIVUUoPB9VsRDwMiqV0v3y2A
ZN1tyEhJNdxYIrxBh6dAx2w3xDobkpm8Q43gSILQLTummzDpEcN1+FiubWyXlcJVa9kwzxjckd/e
w2LmcfxHZ118tvTxd53B/gYKOKyCaNqB+afe0crsQ/rvfe7Ne3gZkD9FMJKojq2tKyZxAXiA+1Ab
3nJnNj4QGxlrywvrK4RNCc2qvkg0S/hGwOfhWK8b4FdhsBoHZ8beVr46IOL/aYwf+nX2Fp5puRlB
4F5oqq9tlbo0VlN+MXs0pgOpRcuhnVz/ROeXTF97BaIgfmzt/Pf9XY5qcVnqgdZEvzp0ACLoAP2h
LtdWpRwVi7w3zpOTkZ4XEjgCF/0YC+5BqsbsmbtfWmTxug5Apqo0/aknT+GY9tbJmXq612UVDy9w
8G2UqnlzybGXPhChMz25OijAnMDt0s3cP15kIs6qRsjoeQDBIqxeAlIOcUeBlJzQUqHogslrNP0K
93VI5A6kG4GtZjcWmFznISPYsMAh7GGYl1OnH7tohNELqgmr3ciKWXe7ZVVNQkhhwp4vftwa4HFc
xN+hCWfHm/2XmcAVNOnDi+b48W65ihpLjsfUHZBDMgG+3u+rJSvlZUwZQgCW8q+zVv3xqcsplgdw
kUVL+z63jy4BWi9pKV6W7B+7xOuY+elz42fPicmwJnJb/+n+DzYx3ZEwbrYG0aTr2KF7RnPD3NhO
Q1O2SxjgVL+SODx5oSEPhWuFFzpXJipdihVMYg+pk7SP0nPGh04GmITIA3IfPX+eaZa+V7ImkWAu
HXcNwoM5miqmvIH1iwqGVEAnB0oSRJVBF9fFFlzXH1FfEmATx9Ma1In+xV71d2IxSy0zSFFY/W5e
0Pps2iARZzI+joY9IPbCa1fWscS7xqPE7P99FP3voxmxyaiX1tv//7UDKHq8Y7i0GhakcS6hBahw
A6ZIGtZg+s1LqAGtZJiI3ktbmLtR5uKAl7/cCktPv2JCxPDx9j+FFIjre0u71J5J/kgLgo2+jBkY
6a8uSw/JyM4U3fhzYWbhp+Oi543wB17Iwwu2NAovAcb1A+I5Zqe5nK92B308bZPu1YpKJQQBZzVp
RJ3SQNgWSiu11P3LAfAi4xK6o9BYfgd1ySebkfRjJ7AfLA3kMLoVNrctfpfJ0kn1UjqcSM+GDT3V
ZpOSHUQYNId6roaDU5tevYsSuwbuDKc9V3vMXMKH6poZ131ewYONabBMgiYRc2DxELGXBJKKa8gA
WXvM8gJHF1aU935C/Yx1JdwtpzCgEDLxucfsXgnRCiBGu4yNdXOKf9KQ8tfT/txjCzBBNXu3FANt
fzyEE0alkz14wakK1NAfjfrCN9M9s7wsj5ZDQJOUcHMyw6LaijfCBIpnzpZ+FFhilz9xOUz5O2Oz
8jMx5pOr7lsmguYCjvGPBUZqCgE5bAsxWGu9N7mDBtlBJ7gMb30oTr06LM+3+b8pckVkOlsiimca
rgxuuYJGNh9cVktA21K+B5X8HFuCn204GnZqZU+4t2xwxhL3WhriQBBwIyKmaGXgo88pnXJf0Cw+
jzU68lTDagBmi9wFdaNZFosx8t/vv6nZEPNETqAHsQFxrmyS02Tn3C9HuuBNJiB0ccBdZ5zaqtI3
GRh9oLup/axhwWO+rr1HIeGgwLshkKtTvJTBmnG2vRkDMWLgik1scTPKtP196gMk/xCjKwew0sIC
cpeZFcFVMXHJOcCkDtZnSXfgPwWHxS2BX/TXIkQQ4LMxlADNisYqfx6tFBnFRNlJdnaSuvmr5tnR
OpoyFOodCW+xb7XrovWetSEbf//fByGl06xFwdki04KBL8bLpTklBO4Dpei+ug6TgFDPT33jKAW/
AcvM1nGWaMtcXUZtvDPDZvps8Bac7otkLbL7ZeXqJvqvROf6KIJovF91xTyMq67BnjXm2Wmsq/yt
4I1ix2u5RBd4z0R4qP4F02q3rpN9WGGZiCKLzQdRoQ8xHsxt4Y3V49Kj1MrYuBolQ7u0PVhoOjaL
sIQib2M2nvYesIU+JIDdV6DzSkhVBm12+oHBAbwS+6i6cNaJ634YMzX9MsUxKcaf4taB9eYP48ZW
p2mkH/W2tI/ZbLYb73fhQhM2Vfnk+pq4JcTh1YV5mDWeniKjeWFcuB+Tyvzw22I6RnQWUU/9JrQk
OIlWBfSRdcRD/IbgmGO6GiRJ0kHKSjIlJGq/RelRK7MEX29i6T2QRIXuhVuniLtLUNGnbuknhapO
An0oD1rNKJFNCJASodCqIsL1D1LryPSvvOox/g0mvAPt3FgQg6tNW3qMNOgLb6MNjGgxndIqu+ef
mTHLoMY8p5oL81HgSaLeUuuImjvf9+VRlbu4N5LiNZTpuO2kzhaoNnMidopwjbqez6hrGetPuhnt
R8c/23VLPUIoZKWSUmyurQuLxqlokxJCsxkH+I/h15jguyBS9NOW0Fvxtpw2kSs2GRiDoKmrYAXY
41wwl9+jLKx3RdvqF7qD/z7iIv/3UXEZTWiUvpYy19VRnWCV+LJsDd+iOhR+DWEqUxKtuC7OxJpU
j1mdvup6qtBs3YT7PQqGzaDumNhywcbppOPe36GaF61cA30E0BVtbflRdC6G0GI3UsYNv2eSXixV
5C23+yyi915V2HslgJTUMuQLDuBSKbcSvhY32/B29NhS9e7c36Iiss5WP5z6Kvuckkl7zDytfU/t
wzLuQT0mr+I0B+0fQ8YBtgGEREzwS2OFV3VNkiWED63UYUzk8beXpy9Ov3UrI/qxGzb/iMfz0zCm
5jOO5B36caZRFO26aV0rsL1sP+LZpLmVpq+aYLpm5x3+N+n25c41TOtAnnaANzN2Vp3aKdSy8PZt
kOO5XCo+xv0XKBT1rrMFxUWfaG+y6lbYLenuzg0DJ9/hnea+6IyRdUQZgVxspLMCm2yocaOm+o8i
W0XhJnSF/pPI4mtRcXTmYL4QreDZ2uW+GSz9gYZ8UGhnH1usj1O2hXTk95F5832n21OLJ3v2dQWN
HwZAvUawZSDHtVGslqk1yY750/KogJDnGZtudqi3U+4rVcMWm/affQ3j6g1Hvf0udAt8UW6hz/Lp
ioM0kCzj256sqbfQM/6iUz2EJveCrHmCKEoPzyy4upZdrfTi7hhmSbvpqDoOGGNq7IbpbpGKGHRd
V/Sxd9QX2c0gcmAVO9n0lczprXNDesHJRE2Ryg2jd/+AiiHdjQIjbuIz4/QHtR+gybNdvifL12Y5
9Tya65NVbO2x0B7xbUaPcoiQokAtglJKO1Jt7Ro18vbKINvd5+PNhFkwtB6Dohb7pfU+uKO1xcSU
bpZTL6rdYweEg3hz7g1y+kN+ExHZSjfnJwmK7jC2HpNAtM+67n9VGULdvNG+uQOchoahpnowzd70
RMhCupp1K1AzcMJN1KZ/OaRrkLj7BB32T9h4b04xGe9j44gN+X3OKTWr4dIVs8B6ChndrBhVaYbr
rzWhxZfAHoozMKdbruMOT+lCv2okA9LUKMgODqrD2Eaqu44KokHzQ9hEg8ZroJGZpi7JZknfPgvR
I9QQNCvBd9GB5V/ZgQjOj11nPS834bREqdOancEGFTtmUZY9EH2+0K3WntBmZ48WIzbo27a/Fio3
PCbO5YoSE379XEcbvpnFwYoaJF46X1sdvvWj0ZJHpo969zEVdDSFfq57zTvYVumSgqhkp+g/aArp
klQpKzp5Zh1dl/vknCONwqzy0Y5QWZcvlF1DeGyxN7yHrknKEFbXaAammS5fT/VFbVQ75b4A0v6P
b7aQxo7t5LhaPgNvFP66UJK+GSjghmjAApGRI94QsdtnCvJHoyOtefRG8zLYlMjYFvR3Rpo+V5hv
Ic5WpzN739BAeMWfFRPk3Mk1mXIznUOXLrXatQuW/V1jSpzeqs/WWebHpFvRIVMaP6Np8qNnynad
CpbM2tXmR9JYs8dE5/pbvjzLD4BqwwSdIEgKhieXToMWMVs+LR8uhn5I3LdO44aR5/BFvIZf1g0t
uv1Kg0FA3MmQEA0jT2Lcd5HRmcpiUSFWlBgsL5KymOFYfvDJJX3wjKYmbpuBAbK/6cmWMGhmNyPZ
QoCxQ2rAT5VKJpg5TAUj8lJ+hX6qQwYftKfOtZWGA/HqqL0bWnlb3oOidOwXCWA+CZL6MDkBdHA8
rodAt/xz6KKs7RKjvcmK9khMT/WzTewPwhOUTku6YMIdmsnWVHsXZD1OU4MiUYtqM2IuoEzNnjAH
mvs+nsy9bjTRdYzKzZBI/cGOKJFM4vd2qh8ITakKP0zTb9fctuODnvTWmgyZZNOQY33VQnxjvjcc
7hUrPEtMYln6Z5Jmhx0cx61pDNHjfwe/YqI9afLPf09hstrWcV+fvQx06lKqlQNjTD2DghpSzqwL
L+538eLlVY/C5dFUMElJErxsXB5D2YCUkC3kvEE+V3SkMUxb/atBO903hHtrvTY9xL3XrDUHH+/g
IZ8mAPzi2tCF1RkZZAR49JjtZHMBnDd/tzambBfU3LFIG7LnC+3DJh73EmAtWtmDW/GXjmKNnALL
Ak7L0yApiPCuG6/W4HuQBRpizDTvoWL3uxoJcny41y8ujX9oWv/cdVbTYMSb1PifGNhBjN6hN9u9
qaZLBYX/Hrh1Cc+eU8NmcljT9mEjVU3smjhM//totmZWfqnvk85HYeQan1SAZPMQFQK21UySXYIE
+nPKHGwWevTT0l1Boeetzc6XH4ZjvHfw8f4ixlqN2USOqVGg1/aYjZn4oy/0aKoPj+bjTPPrzXFp
rNu2X2OP0HZ3EU8XiuewCfc5V+sl61h7lLquVodgMh1yUfrdsnSlttDXIiAoJ4ka5BsNhhHPV+2B
EM8zwz20X+gcmb1Y116dxQRcPmUC5AP5W4xy1OnygzDxH8j7HTZRSuzY8mt4jKq3y6mhusiK6EGX
NHnMGwXJULshyFXZJe/Er+XMZn1lA41+qaB9vdXCuX/875GWqL462bjrqk0gBFZugGdq/izpB97C
PvqYui5Z8b2rkeLxiN4zt3H1KFbPacP470/jnj+tGKr7a5fnl1csry1iKNXp6P5taV3sbW9ON4af
WR9mYtFDzKDMDqXztCgbksFG/Dm9DyZYeoPo7+1SONXk1W51phFZ6s0qIwpQrmpwBv70KDUCH103
Lg/LS7tW1jTNZcp3isDCQPTRKZ6q9OQK8BeZxm5oYgPw1nelts7xCl+BeHDfy+HKRHr7Y8dt+zGa
LMBKrz/1Kii8stIDAaIxqcDzi98BvMz7KHuKmqk/e3VBnI/u5u9NaRw1dMe23tW3ykrad0ZUbuZr
b1lshi8e7ZDl2bAHxetN8s0xRPOeDel8RvLSP0xkgb/N1jWkBbEtZ6XOdnr3ZnisoMTJeT8wH97a
JM7egNdoO6hO2m45HbvkbXlB5ytJle26ZPLwny//0FAPMyJ7BWPrvZ/Rw28Wek249b0IuaBhBGdt
rJClkLfyHfv+0zjH3WsRle1x7JBRVsBLv9EWAHAJo08fC+Le1XBbkulXv9sR3agEzVI3fJnQ7Q/E
ljIWVqda2r0SpdLdim6UV0mmJMRLno+CdoLWUOfnif7qm5HTJEO6S+M1vNRq+itnoR2OuG6piCum
XgK1xkEWsdw3AMnOlpPvslLw3qDEWy/L4yipBxuNxEQLeRF7u+42ZTaQIUNP//REhAi9+8t7q0gA
fffqxCNpQ1HZrcZEB1XV0d/IpB9s/SPCT8YqMmy6F4CE+rnIKdXu51qI5yGAI17J8U2rK1r5VP9P
ejS57DS05lykgXbgj7X3JAE4l2mmGKvH8LTUFlnZJE8hjZflDAcZ7q+ud0/kl6IboUgfBF4Fp5ya
W+s2xp4r39sNMytYxb5xRznm7lqv9w7CsorrWMK8ygbNeC/M8beEyPFPQqQLm/e/E5qWBxgkUTZE
b4PVI7KvufkIPudT445EZRQZicwl96LZkvpf/2vUrXnTp7V2pgqglpV68yxZjs8F6VnrxjSb79ww
DgMRIO8xBrQ9fVQY0VAukKSGbO65LAzSgpVAKPZsZDmi4ibaZdEXw3mSsTie9ThhVGaTI9ZiAEHM
mLziY1ShVFb0By4rvPW4JY3EfAttGp52jaUEvOn4YHVM+GLmGh16MQkn5sRkv4U9wimtgHEdIHI7
kNTVod0g2FYG8N0w9Yx7R9Vahk2Pq3aQ7Sxlx/JcPb17PkSHqLSzraF7yW0Y9flg4T0lepgh8vJc
U9e/qjhD51fgh+8ZpEQb6BsGQy/O4YwqSZvS7Mui+lxcRVJ00cEbtL0WGXifmlzJwYRKzKGIkYDc
ylVXZae6dqYrQUQa0ym/PoLtwXAn8/eq1yGhJ7W5dSHJf5lAg8q2Gh/LxFeiZYqztPas3aIIhgO3
AVsTvDmOyl5wme6GgOvLtnjO3VR7dmohz0hLbo2C4iwHaTV4x7PgOoKdeucCuhQMh38Kjy1rHGYV
NlvLPUW2Boqk8POzlk9Evgyl/yAQRqksUv1mRkmJyxJ2Xp0aN4bIxi1NUR0h6sWD59e/0pelQqV+
JrP6kt3mKpy3Ik/Nj8KExBiknk5CVtftujFi9oFVc9oRDhkZyHAq70xGMQqgvCA6OYmVYnBPOmJ9
5lJiHtI1WntErP1GDYJccaqma9pR84Wj5+4tvBRPSSpAH4bcWodSZEey6strWJmfUR8HD72Zuu/L
f4D+0H1nJxY8MILzHsxqtB4jRREKk/y3SQ9r5fZm9+ilHT3WNto2c+icgTTrG+Zm+crx/TfpJuOF
aOf+tdNeGmiVbwmV37GMi/6chdazWXnNiV8HBwyMpH7doKpY50t0N5PRFdXo8FyL79wM4F2NoXZc
6h8LWEdno0yOBTeklPyztZtFFvwNbycGE22oq7c7IwxucUN1LjySEpMSwdDcqyxucwBBicJxbYxx
/SUrQApBL/LHTN1Jw9S4VDkyi+c6zpT+JOsH3FxoK+2h+k5jxzzbLXkfBDFG+35woG6W7ltKLb0v
W1LJlkcxPRDcDG6963G17SJcL78QtJRyWPmzFUHf1P/9kdRYLRoEflSJy/oGMC+F9GXKp74Mo6Mm
DAEubEpfIcJF6dEubrmYp8dMywpUFSPY5ln/5aInvlhIJPezb98Izsz3HvrhB2Q0xlvp1H/DOpV/
bcGEym7Nn7lgfEkwe/Wcwmfcu1QjLZFaO77T1bNeorjWSd/+I+Z1WZrOn1FD1ibCyUNgix49hbBV
wmPe6OBLv5u/QKKqbyIFw62Yh+EgpEIv90FxjE24mG6VF9/SgqKsBgJlYm1RY/5iyDzdcqsnag0c
DWEw/vQZoZIs20F7FTZiSmea39HXtuekNRDeqxZC1VA7c6uSFx9SGmleNntBF82li21wGw/gjFdE
zrx5xrCnz6ZfdeF7l2oC2YABKf6pM9Srpf7cCWm+FLWMN9j9rL1UoynRd1eLxetmeSjB89x55rYZ
rbA+lsdl955p9Coxk6UWBW9v4idK7SHFFkIjU7mzciQYuABgYRWETQPHnd+1cAjJGGz09yJEWaiV
37znaIWdmXQSExV4b+Cxrnw7uRm26mqJZ2fOWFbNJjhmI42COqaQLDxarJlY0RdX3EIn+2QfF57S
oHr39cw+IwygHlZzwqIlaDlBTEGKSPhW02W7NAFJ1kAf1pbunpeOgA/xjGZjc63GprtVM8uaM4th
TbVOTT/6rL50H8BH2BPNnGrW90UeIHUdDV/dSoP7+9XwVdcQA9780Kmejcp8KTVff06G9OaIltWX
0IhtLGOcDJn7Vx/z8KnxCvsWBMEFH+RXmKuquMbExfbjK61pC6SpbT5J5vwPtUBMkiMtwsnHtrOK
SSuByOvD1lWbUjgSuLIL7dRmz3JozMdOemiP+FTfkNSBufcs60dmLu3Kpvi1dArBVj4bUUv2BilP
j0ETmLs+zqNTniG7Hqas3clgip4sAXB/7EkmqoGobUUy5q/UFTQmQzyQyyktNX5VE2qMA8hv2ckJ
k9f+d6qrU6tpcyg7lr+Tc6cBmg+IisXkt1kuppguMe1VHxxWZxzub7ohqPfmctJ2i1GnnfGthUQ+
Lt6dhntJFZZQ6FWqV6VyXNxeJzpasyXOEvWkjiueUUJFhqQ6FZqTPNIavjRmFfzbKYLiSba6OC5b
Masa0nNLgltFWMKTVidvvLHaO+k34tgH5OLVNr6iUJI46WX9D90ubCKz3rx0Vatfuzk7W1Sh1aoX
ZJK1jl4caQM3LyG11FE00CF1kuUFyulrTZ/AhTgV57DW02l/PycjDGEMUVWryibWJ5HI0QUwD2vb
FPB2gJSYx4CbrIX7CilHlW20UrNeROVp15AQLR+o6LIBvB9Sja2gm385mqsGW2wMl/2jV47BNvdx
Os4jHAVCl7JtjC0slh2sMen7LoormnupS6CsGcfeF4PBvRvHUPiVilC4fKv93sX42G+igik+Kyid
A5co0DZrnUOU6c16WULCki5DFsXVqVUritHrrL9JcUPiSa83qNE0JY7ce1YbrJdm/egyVBtIoj70
vjs+uZ35p4ymlXRa+4OJrbdPUHBv750Q7hxRHXmnoJ0LFAtoiskAsvaL5D3OXycu6TVEFvu9tkgL
KRzfOCynLZMYMH6qsyNi572J7E2jy1Nlj/HRoEy/CBbFERHqpmq4H8QdQVRWzFLhcYGjpNWsEntG
U2THpf/lT6hXoIWeljNDdcM8+MbrAJcqMEXruJQ/ywGo7bGvqua6nBEc1x1ndkVg6LOOuyelUmKY
JY1aXX8s82AkE76pD3VraIemMV8sXQ08lXxvKFq+XV7wkQZtjlCgBlClZjN1okF8Zj787EBZOzKZ
wHemTpcD8iyLOECAcdZEYLAvmPMtX6WsnS4J+d/X+9ds8Pk/O05x/+HyCslA32U2cl3OwpTNxSRJ
VIhnZrK6KLDWjRGxGwOboobZpNwgsTsFI2MKUf978S1XYInNiXnsXKDA+J/uBVm4GEkI7kh1TG52
XvirqPPCW0a2yNmtgE8i0L0tT4V9K3eMp/jo1SuWH1haoaNwmsvd8txyQB3xZGGchXJbZcA/Refv
c2B4Yy2YYAInW894M02i1PLgSiZYceLyO2oYp9iyecSH9KTNDAx43gCNY5QD7vZW6FhRlgFaP1mX
pdetFGZiSpqTDU8Yx2D9bfsCuK2ykKC+ytZxkwTHfozkR8H9Q9bkJcSFd1uE/3kxnIKG4QFfpf7V
b2zKSNPsNjAVX9we4DA1L5JA6DQltBmU1+CZj3ngzPvaaZDM08aGVqkOSS//fdQCTTsA5Mc4Geya
QAzIxbkTL2Zpn8iO42wP73Gb13uPdJGHuhzGy316qszyyyNR5zc9ZEplUxDen4ozQmZnNmubzqrF
Vf1WUHGDp2IhEdld8KRX/aYTfnxdnl8OmmbE7ECpYCsjAAgSM4LQjdinuS/eo7TUDgwq9R+tHPsd
4enIDJMx+1oeEVeR3x/dnxOsvDRqHvSiaZ/tmC53S7G3xbkVf2JFPtSm0ewZ8ehoHfudNhXya479
QEmhp3Mhmv5iup5cp1arr+20RrkQzL/MAofFsqD3CRoY2N3s6bLnuELCObjH3Ai84yBt8yLVYXmE
iSe/ONXufjIm1gU8EEFEMRI3sbhnY6vyCePAZbl085op/eU2Q3mxvbLbwebuN6QBMp6ZDXtN469i
Xm/q75Pjuw9B2dmnZPS0c141Bq0FQiSmTL7PyWAezLhlhVBNpaiw6e+YqOxLGv0BqsR97zDditoo
wEXw0/QejXwsNPhpQv9gxY8szNWHjeDdZ3pyt+k7mfM8z1l4Gxq5JQ7POA2UavVWTNwVWv2bnQBR
IT4bpBR6wIPRuYiH1cFiA31aToGZcpWNLswLNa8di/RXmFjp1vdrVOsCeyjYWUKL1T+uMy08yV4O
h54Jz39PmT6hjMtGWK8dDHaq7ENmbh6GmI7gUvgtzw2pR0Yq4ArEOOSNYRiSYWke8rhKrn1GZCqd
Ix2wn2MdAxuz/Eia9sN9QLecs3DRqdX5qIoosveGb85n2w0Tmrn/j7ozWY4by7bsr4TFpCaFeMBF
X/byDeCA9046G4kiJzAnRaHve3x9LbgiM9WEKSqHZRFGke5svAEuzj1n77WZaZgp15xsGpq9VqTD
jQ4pu/Yav01WgY76sGqHMwyw9ITQ+WxNqXrSem31TYHLlDFez+d6JGktjGwYKssM6trgvX6WW+qE
TQLVjVg+TCRXu7psL9qvclH/ZFXAJsaPzAc8tOKDZS7uRN1+0HNZ/TCXf35VLCMlTe7Ho1F8ZnIF
ecE0gxslmHPARHxJlXKbTYp5Ly9buKzQD7gB/Ae1qIJ9kiMszP0FGFnF1gZdSr1K6kF4fjpjIenF
EoAmR/paSSWMFEahUOhleNK0zvjza4u6Za2Xer9SusQ6WxkbvkzyO3ekp3m+3gbvc9jJtFKIBVtu
K4KRmh54pBwXaNa5ZPKS3mtzhaVZk4NtItl/fjYM0rvFgGLLNKhxaQnazyHDaCUnwIDCob8N4vJQ
DlpxmTLT4noZzQ+RNcOHmbp+LSGVpQ/Ry7cIXpEKVAL1qgbvObWNc5IlqDHRehOiZMQ6oUEVquwu
XiMfhG/Tl6QhIS852MuH65fXD3PUQMef/TNQ2+Fot34PV5rPSM2E3FSq48HPsatycyiPw1HyTUQl
V3aGRAhG0hCkLVdo+gu/IRPlXx/aRJVOEWC0Y8u0iTBJaJEL/i4vR8DzyJkBfivu15XXCIvjTK/t
a8GFNYhrrIxN7FpyteTnbqdFUEh9r6xQkBn7q4SmUigIFHZzGsF+dw35dNebkz5nt8Yuw+6my1Sx
L5HMQrkrOb5WhWVhItRH+e56h7GQ8rSqNXf/vm005rNmBR2dSoLcEBiJVTGa9a0Kmc6JYsXfo4Bo
VklBpCL5cupT6DNhTrLhkYtRezYy0myXm2vSkHH54AhHWL1WuZo+QeDdCRABr61Ow2hSreBMDWUi
98lNF/VP8to0qIe4hIYxCqgRLoy1wEUsdrebquisfW0sy7y1NChJf32Q1IrV1Jisi9YGROriCjMY
VloZ0UjhMDLc1jVGzwnB4WPFFjDQcIGrVXJWzGUQpOYSGB4q+wYH7OcieQzbVrwzYETjmYU16uDS
8IyWJjTknPJYsUXzSPgaPjDdXDyEtnif+2fgKcFnoVjYVsrmk5+x606ZZGJzSuY7ldBiL9TYzo5M
VzacRfbRnw2xbSEx7pnOjnvgLNKWMNERkbJRbWKfoAe2YhbDjzG9M3t2d2EzLVcz5Y7pNYDPsJGf
a1Uw1U7adzsmOxNETuhogOLR04n3LK0+EgdgPcuRT0eMSfBjZLXCzX07PNM9QyVB8Xo0IejtMVyL
rdmf8kLyD1KMJHCaSu14/YwyXD0GhAZtrp/9+7bo+9uCRDf2NDPJwR3zXU8Ha6vHxngzjSZxNrOS
fQiZcCMG8JM34OsMSkYokDNwmSAZlVc2vaMjpLG4rVTjNsaP56Ip62/VmIG4auJm4aSx9/TLgy14
EYsMaSDxU2iHtxWG40nHEW817bin1QVg2KROHRC3cPzLuIVwGrWlHdzLFYcudIbs69yPXc8gRdLd
77/91//899v4f4L34lykE7vM3/IuO9Oja5t//K6rv/9Wfr1595kvdTiS2IQtU9M1QRCKpnH/2+U+
gv78j9+V/60DSK6NHh+WZrZgAaR0vIPgSXQBMeMvqqGdbFrzX4QgH6gTzZthEbRh60H5qA9sTqyS
8KmwGlo363O+jMz8sa9DSER61rwxFHC7sUrdsAvKk8EAmjCrji5HKpu3hTQvMO62uTQV1s2mqLjA
apih6EgNK3XZ4EHsaS9FIaCpBv47ssTzGMUxo+GgmRGegdm28M9/tZDHyPfQav/zSwD16mFEovP1
Xt1sMG9eHctZMcChXxRaV5lWH4HsR2nnXF/X//ruhW2uL/Qb8SeoxWlVfP/l/5wi0tCa4kv738uP
/evbfviuzXtxc8nem19+02OR8f+P3/Ldr+Wv//no3Et7+e4Lwm6jdrrr3uvp/r3p0vafB8jynf+v
d/72fv0tj1P5/o/f8Sbn7fLbgqjIf//zrusBJYtvDsDl9/955/Ic//H7TfFbdsn/V/Nbesk///Rz
70AN//G7qv9B3huHPsWJEJauGL//Nrxf79H+sHVdxaWnCN3GEsk9OQT5kB9S/rAN01JwgMOCgXNh
/f5bU3R/3mUxDzHQEJkG3BjN/P2fz//PE+TrG/fXJwwNg+/OGFPoYI8VQ2ayrcumbGn292cMDeZO
oucJo1mBTxgdq1qlHV+8Ym6bnVAAGAFzEanGB0aJ+1JN9+Dm0NE5qZYcFMoqZ5blZ0R85kqikgzV
cYHykmMZHIkalEmPZ+S5ViJeK/Ei+QqcqYiIim5Kl7ZvXq/nhhkWSDzGneZKaNVFaBshtvGDHd82
yQZM54DivQRHRizzqtjbUPyajW7tK+t82xqtY5onWssIHQEbdbSvvExdkVbvtwQCO5g7pXY9xQ7R
S8TLE3W5A7g1lp6sEWt/xk0RdcSs3/vxISrXFdQlMkOhouNGJ2s+ualtckZ36UP6ELu4L26Jm60+
qPJ9ddJlZ5FgyI4KxD+djzTh1voTXI6pcrIXLvPlA/tQ1IePMIBQClfBqoneQ6x/DwRLPVbpDYw3
QbITg3YHYybKSLVYzci7ylMVb2RsjHOMzWfc+NiycME4AOncHWznGr2D0d0V0ibs1qA5DwP1V44l
KMZKvEFT3aKdgGf0aXqTXqSX6U2+/itf/10+hpf2y9eP4UW8tV/E2z//67/EFybjG+2t/6K9Edpr
s0qzn2EW1uPQmtb2BoSHYPHWbKLcdeHgJ3TUPQS9l/QmJilkYBJVPFfCmU0WUUd8Si+auuq71Eke
cazcj/JuMVWLjaOsil0ID4UuFIZ8Qtj92wTcEbkmoQvF2ihuMWiN8y08OlXc8btMsllJyoucrLi1
8BHgnJ4nx3AIGTUc9mogssfBfQay1tvEujgqHc19xU/zb/IwrshY62zHfulX2q1Te3wf9jXNy1ne
XzZZja7vTVi3OkF14eShQAXzZJordktq6k5nnmfoQ7ojQcMlTI984EcAd69QdezmnEUHqCEjGfAH
X3WJVYXsT74Pbsb7gJCR5jYzjmKXdusALJVbhB/H8X5UX/R8fzaQS0qfOFQDjUGSZjIEal3CBSjl
eYRTgYk9cIPQdDIAQV2/o981FaitDjXmWBW8XrdV+41MqWa6FagGnnBBhhqBNdhQZDj6iUPzdqP7
eGFP5TGF3LXWyEY4Wncv4B8JeHHJgLBBpe3R4AYFJ/VqEo+NdG5owmSzxEjPjeVzzLzuS/gY3Zzc
NbEWe+vLuhrdQroZLidCxyFCIKBd5YR0zIzt75bJO3jgG6qvxkUVY6vHGljsIxZ/ehs1JExPD7xm
8kYqp5aJA/uT7IsfES5KsudEa+YIUK29jJLvNWoG7ELdCB2Zt6Q7usjodJAYFpHRGxHNMUtbvMeI
fVZK9IrZ1R2bfR0fk/YIq4vr7tGGQ4MNZ3lsduuVZ/kSgFeAA/eRgNkKx/+XxNLgfq1QU3noRkjc
McgaKPH3E9tDcE1wK7R93DCO+BwVB9w32qqlqogkp2jtlcIhBSvh8+06YBpS8o7GzrhDg0l4m4w+
5gW42io03+1Bemrjdapv03LHFT2zPTOlKRk8hsqTZuk8001Ojk3+MZc/yiDYobLcWBcBwgRxKGTE
lZixa5PCh2PO8pYYXnL60rM8PVKFkqrSB8fuZD4x+WFYW9xlRPo5/D8hAL9+kt92p+Z0vZnbvt4D
IZHPWavmZUHrij//X7Kx3osTvtBmALa5wgfzROgE61SCVGnOFNdq3dGxzpTLOqPL6ZXDXo2IyngF
w4kP9kafUo6kJ0n2AqbVHecUobk0vlnoTPgcrwrOu0C6N2tphUsowLx/HX7j4o1bijLTGQbCQ6e9
L9Zhuav1D5m36N4trCCwQuYuYrE2PpHkvCSOGaBttiTUrjAFOEgWFktO/sqejb/sMrCebYGOmyT2
mlD3xkEYOTq+XX5K8TcRNUSjm2YAiaT2xTjGrzS8KzZZWnXCpGAEHwuuiQyoyOK2Ytc04Vqv55sS
X4JGyBWh72Siam7L2DnopZU/jl5kce7QrbHE7E0JsGjT4mtkvNWlVmwPEjwnbdQ+aTqhj4t8EbmY
MGdiNpFSDSVUj5TIRJZY2KkxTAa7HdxEfMB49srV/DlO2dOOhGRpbHzJs3URQp6zlsigzljJGnkP
M6NU1bUgtgfIm6yOlApN2TU5hI+0PKQG7bkJ0Z1EDElBkuPwZSBar3lKpGFjGAr4OzlExn2W1C7z
QkWL6PmwUEzRXaTnZE5bNq7RGT2PLTEBavqDYAg5PigBYj7LxJPPgDavaL4QWiRKEIID6RVSsumk
8UVX+pskVo60l27NdPyYpcZnkRMJyIA/v/znhett+Y6zvn5/b0+X8v+DotNm0/KvTc9PNefmvabm
nL6tNpcf+FpsKvofsmpbpm0SQ2fZ/6419T8s6ktBUclEQ1N0mR/5s9bU+RlDUyzbRjFjUW1S8v5Z
a2rmH8LUTctUsQwp/Lz+n9Sagnr2m80ZyCVZGEz+4VUbCKN0lcfw7eZsNv2MxFCaGp3Wrm0/FeG6
N0zWJnSWXCMsrN+LkR+rX3ma7Q6WVcqqfGW6BAowqkxdV7FosKWnxkmt/GirKXF4VCTcp7JdIsNf
vjTZcm66eviMyBs0SqWVLtS4FoC5uvvmhf+L3abKK/PjEzJlW1iU0DogPW25/5vdponDHxh6GK3y
0rzA+AFPsnzQ6Uwvqg+LQGJKFGLnJiERr/yv1pY/J4T+mAz1SKqHEWKjMwBwJ+NyAd3QHFtwKHgP
fG1TKjRGyTGiNC5C64ijzToamGmP1VtWbml/L77QYDhlUVEhoswg+eXz+ddPU7DZ+OFpqsKgva3a
wjRsWZW/f5qtBoywJKdxNaot8XGqnBzTMsUGHPXpFjyzzLibdLGYrbBBN5y4wfkgo+9zyJRRwTyO
lwyMEmthUdxUE5ncVj/J97JfqVhqjRNjl4aAykE/ABqxV0FaRLtcIJCYLIRpNCuVA7KPeW0CiHB/
/dQU5eenZtIbMvDIsBOz1OWpf/MO9jIj6WoiVbkkJpu2orHrtTj9SJ6Nik7WOpTtRMmoM1+BCgkv
eyTGjTzW1a8fBufRT6+wKQTdC6HJiqqbP5wZzTiMLVa1hLhoYDIttCRk82l7UAbtQ9wGRLzbIjuG
y2fw/KpNQxeaWa/J62Y+2PpdKPX2vmBzt79+Roya//WzwDA7l2Y3bmipq49KHVVub5SkAjXDvAG2
VP/dU/mLV5QDUCPDFWKdaogfzolyKIe5l5qYLrdab+Er88dGA2oe6pNNWCk6TeDa3Hx1gwDCtuC2
EF+qYLfdS02Lmg2D/krTosr2CqYWo+Copk/zKcP2diMjPjyOooG4K03Hv3kX/uKhmxrUHPbryMNU
dXmXvjkYuDiakyhh3KCLmrx2TPpDq943aaTsr18gHeSW5ea5QOtPt2TaRssz+veHefb1wxQDx64Y
56+vS1Bag6Ib6kOuAQjNm+RvTs+/OoZZ11lOFR69bes/HMNl16oYf6mREcS5uRQ0TqYvgtV4JEmt
V2Q3DeLPGWXHLkPSsDG0L7KU/M1SqCxrwL8bb8varnLREYpBmcrU2fxhjRgRRxqpSoT2WIKKmqvg
DQCLAssA6VyHKhH4gyB6NaLa96vobIaAjH/99ik/L1OaLOsqsiqLVUr76VyeIuJXkkWblabgSJQl
3KNJKWFJ8FFS2T9YRfNqgD3eTLYUHKKmQm443Gk4ZJ0xKh/GPBxp6/krUQHmla/O18zuktPfPM6f
XyrkTqop66bBFZXuzveHWa7CzRTlmAKK6Dg5qYZPtUJhL5rlGOmqY2X2toslSTuG2QNy9XD/60dw
fSW+f7M4TvjTdI9kg874D2+WKSkJLjpBUV9vFS2IHsYQB7KGLypNqmcjzgW9maFymHt+mJDlesYk
iZ2u00xZsFVmk1AwW/OCm7flI2mmLFc4ez3ZhyZisyY4M9m6SL+MexkEl6chW9oJHcCYrq+N0i4+
mT0qf38C2HH1R2TM8RliFE/QAQGdGcjrRU0OSDSS2HFdNEajbQ6/fhnEz2+EKdOSw5LF0WsJ5YdV
F5lrULQ+u2kr3mMeRGdI8q18EzamfKOa7cmewn6nd+m+6wGwTob8qNQ5nBe47XNa0wnrSYsVWdDj
9cS4JpPzkkSjuWvbVF5FUWhvfv2Al1bc928bxnSFq7BMDWVqPz7eefGfjVweV/ZysWwrOdoYgwiO
tUpAjhXbn4YWmc/iK8bk8uXXf/uHNiHnN3+bPwm/lNVd1ZfH9s3aaOBkiiFRFDCuOnujxjTvHWbj
NLXYIUDZlTmZZHIuf/1Xlb94ygqFB4ohrD/UWT+8RS2eakYBgGyGSFJXzSUH7rcOyghHvo1WrzCQ
/9fMddma2Az8wTkGmkEvL5UJ5g6rlZo1GdFUESm8jbpdytyH5tCndf2fXztorfL4KFIpJCAZff/6
tHkTtGPJ63OVWgw0SIMQlZDojA+wWrJ1oYf3V9pJLLXoXVS5wQvRb7oeDCYMzULHnqG36zSaX0uj
Sk5jV2e3XdLg1/KZtMnzOKP7Sf/m9f2Ld9Vk4EFcNd3mn5ciwjXgEvsGeZwZ0rQAuqRjROmpaSGZ
1CILt3PKfvvX7+nPxQ4db7YoVAgs14JPv3+pUGXDguUlJFdIYbFWnruqa/eJGO/sEKCHRdMtY2Lq
GASGwsNCdYrDlWzK0lEt8pGQD59bOX6AQvJqAy3k8hK6c+Z/UpOgXXKaUVNGK5zuZJz4oexIuv43
5+G1J/7dicj1xYSGqS6rKM9g2eh8czIUvHOS2o9olGKgbTZRINNi6pyKrnSwmpBXMaY3cmzYBylT
a0+ZjcusB/12qujbDrKJilEpPrUS0rBE0K6qEXVdM3nwUMpspZMWKVsGIaQkq2eOHvRaouVcSwba
l7o4qezw8ESGt2KhEEt2RvtzSrRzHtBuzovZSUo1/ajHCNyCcbCAfCDSCPPxVtI6sqxlBdQpEpPb
0iTkczFkMm4hakiwYaTsTO4Gn8H6V8ecPM7er99+9adjjtMElY2hWqrQft40IT2226lHFk3Dk1jy
WDKB93f2nhh3myDs3CsSuWFxqd2pbJKVDl9rnWvaM2SxaV8nACfoWtDAiYJ1IqGYRQLVccmOtjWY
QU8LhpUlR9ouhgThxKNPk6O5YSUgd710qyFr7/Su0vDLjhsbeOFBLRBXQ20A5JgF9qM1SS68Luuu
YtS3xuIb/c3Bo9g/bYMZs1iyrBKbwvFjaD8cPT2NEytWSXAG7IalojAU+DDhIW6l8Ekv2XjoSaA8
wGFjnNzOwydw3u8DeQMMTpPelcnpEY5AUoWmm0apUU7TDQB/fBYaDJRYQTumdnpx7mpp35FZcp7r
iva1sg9hdG6v9r1w4UMJ8EeOxpiH46zQjiTRXdCNvDb18KkZOxARYSPcsR4qYOwCrZ6IPwy2kjt9
a+H6aQ3iDFAIzgsEt5UUWDm8JVhlSYnUVKXZqaUoHtI4eBgyX3ENNca5BEXwgKUQ6axZBvsKUcUK
tIgPn2Zqb2hmAivTPWX5wW5gblzGqbxbmpx9Vyp7Dfi2Q4pDvoVMQuK738q3BlSl3djrRG0VOT07
lPrLvrL3BrOyHXKRrN0MMWydWeI1WvSzOvJPxnTpCU/LPqsNH4Mp11JdHe11qwUvhRZ+EX1vrUer
xKeeYjkO4rha5YI9/bWaTBNiVWbWbbdFd8eGRFFuapmVp+4z98qHG0mWXy6SlSqQ55tzsPW7BS0q
WWdwcwZUP6u4CfUK+nQyvE5tAtHUkJmJhWp3KLDiHq8fxtxQjpkt45Izw2ce3D40Ojtw1OGDz3bc
HdIyx5BDv6Eqev9QtBcjQdxJAvQWQhOlgaTbl1LBm4rpCwNwrdYoC9ei5OT8SrDoOlSuWmWeVGrM
mwhSphqK5nbAmUwaub6vqeIOSgmZLTQa8kx6MZ3JLH41i8FcWfQd1tOwwIai4rM6jcqm7eWRrr+a
3s3126SUR45PIrBBIpyYuJeeXfmNS6xM66BSChnpyBCAsbxKeKfQWKQgpQcGb5Al2k1UZtUJWJdb
yWz3nEatH5O5styZRcEtMi39Grogs4Qgkb25CtvnqSVoW+IKUDO4uvpwjWY01xPud5fA6gDk8tzs
ruEsTW8aHsBPvHNmLK9l0eura/yCDy0KBDjy9CiHavDrxc+kUuPa8M21Q+Pgt1Bw0QmzVea41/u/
uXbEXNhxRocWXC/2x5NFis+YlBsrktbdHLNTtBgz+WG4SdVInHqJcY8mxff9WhsDDkYkXW5LcxX/
laeBN3ANaWEl+Xbg9SU26mryjyjvlvTijEFMnp7LVo1XusFJOywaAyUAmzjTV9N7tDiFYp/oyOx6
JU/XjSa966Xb55jBsb4xyimSA6v1fQ5NEzUDLixLWNDi9d7Nd0Us7RMl0ncNpD0ikkTriZSp69x/
rKWMcM+5PXT6EuR9hdHTU4aDepP5EbLG7lOP4cPrC014UW9zuJWzSqorohCNZJQUzW1jDx/oqjNh
LMP3plTRnTPnBGIluXJgVl4rdV8MXKQbM85vGThoyAA925YOQykd8+oDfLnm4a4USukVQ5l71Ivt
amhSg6a44nJdy3aqYPZn0SoEq3cBIh05bFQNt5cNfS/7yTbUBtXFck+C62B8EizXXtNSt8SmlynQ
RlP+bJ2Q2KnNynmUtPIhX6WnQVXjOxMc/ypQ8SdLonlS5Z7JykSiU1ITXT5m666IzkW8YEiVgqkt
XEWACFK0aZQSgmtGrkl31xhDh/VXA9ld+93GzxWiQoXceXlMvRCUeHgVG4Gm2faeZI9PcTa9juHI
nC7ryNXBx8BbS31uXupJ9ShJhAdoM3cxMO+tEIZ7OurqukEYn1QHyFo3I0lBTDBwbqnweYF9gGnJ
pbdkGI9+W4y3gZJOJwssCBeU1yYXDHsU5OEp7DcT5kNnhCv4jOQwZAlKmVgqV21+aX22/JM04xDI
OqZ9frhrxgjUoGwwZqcdRTeB7i8bYqepGyQG3W6uZQ0bZc5xHeIKj4gON+tPELhHmNf2586oMiiV
FEhqViYbjn+wlxahDJ0g3VYhtTmxnNBW3+3Uus8mm2IhyQ/dgeyzAjfCdFfUvXIKbH5Bm493AjWc
E/TVa1gyWhz9AaPnu6FPuYusJl2lSZisA3TlToYXvgrI3q47nwEg2nkG4flu0PVVkrnjmLYuydzN
Wp/xB2QqwGzW4S0mAiodAuFClWD3LC/fgiW53OZMdkSaMkS0yPmIZVK8FV7tfaQv8PAABAqAcGK8
O5vsU2mA/Zq/ZVO1tQOmY6WSiY3edftScJYLdm9raU5mQuL6eeO3MwnJOct5VWNDaNts2EbUnXV0
aEgddu1JybzO08HkbyuW2mpW5k1pJg8dqZFeGGaqm+4yQd9cSkoDLXW2q5MRFpiw+m00GoUr4zh1
U6Z9XjDYVARdX6wajXG8MnzOTBLaOyeI4XYoXKfImTAxLnOkMen9mKIicUysUS7XFhAqpj25qayP
dI9LoExD060ohr3aIHFmsuUHNZf1pUZUVrMiCjcLU7Jh0DqG2pvf2pVTG58ZXigr25IfK1akVapT
1aBENbZWQmERKT4pPLwzPu6ghAVmA25BJo3iWVZISAER+Grw1PBCB5BttZHCRqzimnHt4pTxaFM8
hvkUHpK4dY0Id3xTK4nnTzuynvxjLFVre0kcgug1rcF+LdmNcelFWoUIRIau5ivtZzTQ6zLLArfJ
yVky8nNtJyCaUvzduygkr0H1mVX2ZsFhBh83l2UXdwQzv5KMdi3FRGE2XmzjM41Ia1y1GgmC6Ebi
ENNsrfKJxIGb2f0Rdm60LYr2rV1WioLTcw7aXTLWkYOPA3gRcwwPyMJlKpnmg3bsjlprvOhNl63D
YX4Jwy/QnCq8cHjtK3LFeCH76DyhBcjqwXIqGfkDYY2kIY/Ss4UMxSpK7YwkHKokCpS1sOXpWIdi
h3Yo3tPRhiaqxx3XheieVIijnzM3NGr9UxtP5i3vL+sgMRsYbVF36MkneciVdTw8Iwo17sq0SEEy
RzbxjcynxwgAv2VF7kDZMAtGwAL+MCzYeeXrEtKC9F4yQn8Th2xoZil5kFtgr5acvmRRPiGt6x/Z
MYWP9DHeUTY3d2OjH1u/3mLzUdZmXwlPdITWF/XM4ZSCeA6yIlsVeV07Cr1uelEUX0DFCfieA4Gh
GQE/qs7ZbbT0qdexbI6bTJczV0u13RAC3aqLbildG8QyZL9FCSV7rSckAqYEp2PPd4A1Cw+U8luo
1gsxOus2hfmiS/nKCpve1Y0j9a2ECkvUeyh/vhfgtNPzW41KzyVg67Nml+pdF8nbYWRzOE3RpVwO
jaoTDlf0wtE7WX8OgfBQi0Y7W+mOXUwugqoHN1wqd7WvOSWV5Uofgk+hUqNwKoiKzrXwVtdyQPgD
Bk/TutDo0l1YHbW7JNOndWPg3cOG1wXZfTMAmIVsItdlvoKUcSwz6Sm0/EfatLuSIR3fZq5VW8WG
aGtbBKfbJKrnVa0NqzYZJFdVR9C/Ed2Sote2eVlGO2ZNJyXVs7Vh5mSESsYx6fxio9RG586FCdhR
fstr9nc2O/1RJRw7i0z0OUX81E4VwTkWt7NWXJRCvhXoeD3i2zYhec1znV9y+BO7tpA6gjSQ9CMS
q8vWhZLtJU0zeL7S1essU9hLzhE0XtlcK+ZIkmhYhBzmE8DwSuo9zRBvU1fPzgBxjdxq09wKg+Uu
78UHHc/+VuNUOkYpSmtzOUblSWyLrrgI6Uva9qgBmoYL09SrHgGOFhuttPF6Yd3T2jjNir/Yrlp8
r6CjsXlA/ep0uNYdezv1CGVRfeaKlxLMElNGIFoFW8W5YND+ohSENJpJTpfzs4y3vFIdQLxJGYFS
iL0fhzjLX+u+eMjpgyEj6SwmrqbusmZBttsXoP1yVXlIEhmBf7EJgjXlCJq+bd0b2E3id1xFWz2V
LkHzYZQxXpNoMJUTy9tkKS5uRy9LA2uls2qjEDtHke+2Ifs6Yhh0t2LA6IUBy7ycHAyZVKI+Llju
xhVmEP8eiD7wQ9AvE5S8auQInohjPAv4hzlh0R40IHK9dHKmCaAjcHa8tfE3gW0Q01bUC6ZGIZxM
NRRXjbNtEFS3OQ5JQLP+kTrtJR4y1TOa8qQGw3NfdwuSOt0FddWBCaE2rUmzGHve06YFcxoZ1J1I
gav5qdOm7VAaKHzH9kunza8EZ5mUqAu+Vg2d4QJmEFV3MiR0VFqPy5jhdSp8RklCy12G3liat3YF
nhSd8QNija1VpisjBgiQ6Qhf8FWoT/QXH8VEilE3qodSNQJ3kg3wIl5sps8ZKEdAsbgMpSE+qXSO
MtlE69P4z/pySqRCuWExJfYwApG6mFrpqGFK7TJUVrVxn9uBdZ9YxQeipKpdTt0hhHwe4pnkBd1y
a/zRB5nuywEDdE2hPZTRlkUWNECiTveKoMk9RfKA9uycWY29i4VK140gUvioVJ9FuMFQibcHYrU0
AgeIpGYbpLpg1h/bHrv/5wTd0G2hIF1EExX0WHgN9t9OwmKSMb9axXL2BbMRTiECK2g9FhWCwhQ9
tk4ONs3X4kFp8k1BEE59ZtIpSHWTAm9SWgAJLRy3Gh+6ND8OmvY6KhLqdYgXSn2o2m7nq5WFjAmy
vc4yrzTtl6BaGXL83rBaAy3OE51tDfWg6LRNWmdOIeQjVNItuxLMGKVTVo96HKAyghqdsrcm+dYx
4ukwZMoL05SlQrvYikZWzke1N++mhNqnJ0FAMAjoWoxFqSphoQxPqsEcXK4RFBr0FwoFFZEu7I2d
9z0c1GTn59jFFBHdVdRVnZwre+xRT2xKkr5I1hJbKScNQOSMA2ZH1Z4Pfabscztmv4Ygk4K+2Axh
81IDKOE4AnqTICpdAgOhTqR6qnpqauAPamLpsVlMkY3OUeVbgnYKbM3lkRbFHOxszulehC44CAyf
RNO6k188wbOAjCDuQ6EccySqeXRONUFaMQySopU/h4V6hzs4cEljSVaaQucjVxREiwaBmfoz6g/M
691C29Ch3vQuyBUEfXjr3a4yCwI5YWnrr7KMUDOUfdVRYpU0LlROvp2Tsk4smoXxc1GA32V6dIxl
CDezBu+syZ/SxP/AmZE6uSE/R6b1qnU6iinxSeOVzajEwkzCNePHH4zApxfTRp4cnQFGO0xOi21I
tOQGL2EQPLG3nOrqpZun56gs79rWSJ2uruljaNU+IU/IZWNEGDvM3zmaP6a29pQl4lSV6AZxQEYs
pCgbNXVv1hUhUT4GftKAd6Aj2MqC18hk9sS50jRcLW9JeOPil0ohY7Go3szAWpDilSmiVhRqRSrD
4PCFIykKfW7pY4P8QF9j/wh2XS8/+jlKTmWwV0aQ4dkU4Zc88idXKuaPk7B7shbiDWmC96WabSYF
FZYVlseM3d2ea+5aEw39opyGnSEFhktUxMoAzij3ts2EKb1UjfSszH7sZa32HsN1yFSOHdY5v9Ce
Ejt8MyVeV67XN5NZUfii8WU8xdbDZysgIQZNx6LkUUvMzuxok6kPtEWaLVvwBzWJweoSUm2ES+ML
pvLKDJAayikmqZxwryBr5F0YRfdT016i/sSl2+gH4BC+H+zKYnwRscIAYWnNhYW9z2uJwJDchRn9
Ikl4bkNhxF6v+hIbvpZ0lKbeFZpxX6EV5urk6eXW1kzLY9fJi5cMWzM4+CE8gTII18XUmqvZVJRV
mkf3VsIoIhDmw4TifWsQZAjVDvlg1QAJ1VlksikhYS4ZwydNq8MluTFYL60Yz/AJroLSfvq/XJ1H
c6PaGkV/EVUcMlOQULJlWbYld08opyZnOIRf/xa+szdxtfveThI6YX97r+0MRu03MxXYrJrYFdFt
+P2xTif0i6UFsmGT8cEL5XNmgW3UAH76Y5lQ164t7EWA2LzZ5E6br9VndbhOWxV5MeQ+NmkUmYpk
OYWHxDa6oy5Dhuxya+tsj7HrkGnW5AGC/ZGOeTsw8+Rvo/U/YctpyQCTNYwGj2l8b6e1JqCz8KI6
fHGNsNyYoDMqcNXKdWEeuKtXZFWDqjE4mN5dHUO65Uivd2sajUe7ohB4eM6A/seVhQ2/rw4jAJvM
pKTQsKiBV5uCJGTNY0Qtn0UEWQfmsVT/ctFOKJsWJTVcF+YuZigRG3+MFJlwEbzOeXhrGN76NsDL
7ZiBrI/zR+q1a556o9xwhtv3GNzWdi5gEcAKj+HcBXYxugd9GB+zofuaRh1KWUop+yRGXnfN2jVJ
dzHodonggQQhb46XKNo9yUZ1p9SpvhlGBW3922lpkGtGaFgdecK1eaI/tIUSzFR4PeCjeVem1t0A
m6g3xNCuDgCE14ZCv9DEjlHQP0ybp1cmVQpMLSm2XVdu4DmwuU2k44ZWSxDfD82qIZU9dP+CbJji
DJlnrszkluruFFRRkgak7K9dqW7osgP+MSJ/5uu1022/XQrgqDUN/+oU+0jK17jvWt9lR5fOyFTI
o+nquUmjW772HqkAXLxhYqMi7adu0fnJZIDI0ijwsebdMiksA+EtXvrHocp3DuwzNNxPzjQR4NTs
VpfNqS/AVacDb6Ee3x2BpwUt+4E+QyiFvmaWwAGUFehAijy2RMchuyaPwCJlu1W56WznkDr1J5rB
IeqB3DCAwkZezWyiCkgSplzZtm3ASOgmL0gIAAQsocd763DeY1GcNczVYcWAtQ7XvoB6wHWLW3ub
Z2/dUmz1jJuwWZc0Eq13B6CqG41oh6BP0E/G5TjRT+Yvo2A6uHRa0HDnYNi3KwULVjzVCmlBSuiB
xjmQTTaFjvpH0VGxV2e9paIcWnOorm5Ynv3MhHizEJ5TdWVrl4J+YwEKQrMAxsih9emawQ8jl9to
x//g7N/RR3Zwcf66GrkUKk+Bfkg+PpJOCWw1DCyS4juP5M6xEO7scR7hJ8eEjkfkUC0mxWT8sKYy
ywKy5GMf1J6oZeYSAaiUWBxXnuY2jNVzSTFKyOPhujiOwakbHBzNq5bwL4mhzpeh3DWxQWgu/FEA
vJOVKG1M9VHQKoPjx1p/LGdqjHMabqnVi7CxFzmgtMlAiCRRGPeoXev70RgQqjp09GkarqNo4p0r
mlddScojV73oJOd829bmOoftQ382hpNkCLNBws58QeWnlyTKkzU9JsADeYeLYpuGyXYE1YZ1RKGV
YuYAM9I9w6PGg9mP3aFSkCfHrmDcgsyjuNe1vqWZq6tCmPswJX9acucPUdmtudGdNlEGkzcUYyyC
cU+m3N3sbjWvw4z9Ml+MZ1uMiCzY2SuzOhTjdAeEX/phO1eHqlEAgumHRId1RdnYO3fKlFrQNe/e
tG/EpGB+EszP4v5xCZVPvaOJEPbNdunV0VfHFMJ2F1akDOw2WKvg8jWw0sV7NHGatfT+reE2VpuE
4e2K0ZErYaGX2cofUtFPGg1e+N01XJUkA2phVG1qG+UPOu6B0DaXSkp2cxWuv2Zg4nPClLJsi76w
mM8UXKpzX/d3vY2/GWBL39IVk6dDtw5Jbm7MaUweYLXzqsSwn7sXWpt8xsiHPF3edLMiJMksJg/1
5bxUXeNH1USh8CgCpzPOnS3ImtMYgVrHlMW08brBk/wq5zneOx499CF4jdrKmX15QjYZJvCmhw5i
lA/DxFFPRdcthcQgaDIsKGUCOZp2LiGHB0v7MxnMxWaxEFflDQrycnnqy1WRdJWvnrNCU+AQXorK
8YohH/1argempnRJoJOkKBr5rj6GecjGS+cRtzJUAZXMelYzrecsc1La7Al8EAGJkYWISznWMHIQ
emqoHtfSq5Ih9ZgN2Ysw5+pdlFD0octgNOBjzknBi+N8Ivwm39CyRoj65rxTVWF7coHQTiaWioSe
Dg6MG5VWc5MocvgKhPB95YmPIuckIks6z68z9tCNrZSSzk64fvI5F8t3xTvgN4JpPGHubJMYiesR
ETjANttV4/JqV2BTYtkfjJDZYi55KjSCCZtFY47Vci/o+zDdVeqHFpbEOVwR8nFKT8iYnJEAATFO
SDdQO5hG6OitUy2vUT2T2hLVXmaTs50rt0aBFVQ90Ys5G12+y3LUREgS+S61+thX8GrhOu0ekS0A
76vjp+J20S6Jl6Ou8UzNtkFsqzKUrbCcby5WrNaGTkgWDGrqTt8YnIqXeS2FYNbodzVAM8yedBDD
471ZqL5S88c+7/0oC2m5oKLnwCjxOjTADto8P7au9WL29hebCEqCxG1ha9G3OxIXdxzzkGjKkaY2
hvkDwbL6x3JsZMmKdA3n4ji8dW363SnKXx0Kha+EYRVY3Ymg9LCL+GfwQmL1NXpzCWIHIyX7XMPS
zNW7LhH+Klp4vVAgdEW0IC11kErsKUNUZkFFrsWkM/EkltgHgm9tsQ5+lA23BC16nCyeuJHESphU
xqs+h3x+wQgOAgOpU/ts6Fe4S8CoeFJl/7qkMojjzD2yqu2UJP5HafE1b1b3Vck10Ak1wcSj+2nX
9izaPYNR0d8SGEfNoj7UJW9QrjX4IPD+hvHync9nuy0anvSBra8QksbUYgs67c4HifNA/hOtF7ZJ
A61ZRGx8azPmRjirm5OwEiUJ0mZk0bozCLPWeAMVyymzZEViq+5lSGdF+bOQ2vGJn3wDjN2FNdzI
wgTwPmQUa7R1oMek2BdqyEWK6NjqyH19ZT7U0xSobeTSKoH7QzT81cvpLvuGAWIfR742YIou+Kj4
wNYDVdpbrALfuVLfirDeZ24avVpTdNSfVO0wud92AxlkCl+Rdl6wilVBOIprOBjv0NfTLSNlD7Xx
OPPcmrxf6azDpyvVlbGjn9Xpr21XIHYFkZYRpo2UWzc3+ZtPHyUWI9Gqvu6So8KttEvE/GXMPfdh
tPvaMW69Zp4pC7KODDIOIZ8GP62wyMM6nWy6RiHp0FOyHlVb6k0Kq2fBKFaPxfjP0VmkKkWAmBn7
K4iDXAFIVKTy3rd8vi0slWMcv4KB58PBV78U/ToHF4g0DlcmO6WWYVmZdRPZQNYWd8OolD7Foo02
bqduJwupE3iva9HexrtKf5kYA2HklOaanbGBU/JSUysTmwCjYhtkaipygEohFgoZ2yr5TP2qzr1G
A9/aVs5+2YyluiUTfw93GsH6ThAbMugO9bUMYGWaABKjeeOlmXTK1ZC7/JG7nqDwzLfM+qbDv/Zd
q2ALqBSgK4o9etmn1rocimoWG2XGr5MP046rIqixpoDMlWIDwzPL82kNMHQnsQ3RrjjQtJdS68pt
r6shOJXijuJKgNiOEEdNG4I1F3Bi+t85mvG+QzT2Ri5oZJLWsmaGLMCqtQRJPK149HpFPtmWYm9m
oM1eQQqDawM1FLLUPmyOdBvKe9lwXY4rLG4NYoh8N0fWfGkr5kZV0m9rYXpg1iPlYnVxQgtajUwO
GzKXYxJUI1Qr5O1eO9UFc6q8XzOIo/RlNDQnIo4G40b6Gyeoz1vRqNLHLXHkTf+au/yA1aPyypSr
EEVwcZSudoZ+Cw4e7vSCWNyPmPby8sI0uvGdgrKlsDP+jYZGSU3e8KusvVa5h2Ea220bo1qlm7nj
Ojtwp/W0YzGOpT9L0rfhmDPECD3TUGhzo85qCx0waDLlGIXkapmHbeY8PeIAYfCrZ1R4NJuMwN4K
7ix47XgqO6wB9oCFz6j2NJZpZuTuAI3eja7/MlGbEQnchRGn8h5xLSkc5zYo4ZNThgPuWTUoABFs
MdBzotJcvG5TZPk55KFgcHE7gJh4iNluE6WmBrgpTklpnBETZ8/lhO/zmi5WnW6SGQoZ0+QSDWuc
v0XPKtJqXBymyWTgxtUWbPI6ywZDR1pwpA7Mb5bmvVqGW5jqJ6dN/qWudrfnGS1Oq26W26xRSCp2
lKbcjBNM92YxX8awrXw7xrBkJrSoVTSnS8X1mEZyRrEPU+g+TgZmLs1SqWtWEpKjKR+Xaq2zTbs7
EjQ15trThDbuqSOdgxG8ZBZjX23pXmomzglF6G6RQd2d041MCasvy6R0oASKWdn2Q4ovFOFp3g1O
/yI5eJYAS/FhZO4W4ePPh+oo/sytD4hvUcFHIl09q+lrUoXPs9V8JG3JuTIsiSsTLMO3OuDzNrRn
RneWR+qIe1M5QfCPM2MTx8u7ORdclSpq2ksu4/gacWC5343sN6bo7m0Xim2eGO81q8hW61c+XxM+
NaEGHDSmdOM5z1uHKsbRS0XF9VDuORdHSX4HRVYfnepfy93fX5pXtVgwnaflmyobrOCO+aAK61W4
yjsG62MtNVLeJgtz2SGwy8ni+FlMzzP17VqrWvtsQKqT+fRY8MjI5lUC1PWY8ZL3zEhP8XL6FXJ6
ZjwjclnHMCoSb15LbRzZ0vBIuxUGNS9zhp9+zb3SoXjVUlQzPS8OYpAZNot+t0R8wkeleEm19seJ
InXDhGDb2gbsIEQHOqCaoIDV6lXIvTil925nrY0MpoUgmbJFA1kAnvpsz5KntsysrTZ+mJlWbFUF
rxxWJc/NOJ9Wc/qnyqiFDEFid7xXgRJiM4OE63fz79Um2gCAmll2wC7oLV0LWotpYG5fBNbRLCdr
3u77rnyjJXbDrUNnOQ5PM3Ehn3B0DOuEs0dboeqsMylvoLfmUBfyZjMTQCoqaMEtR5ZDrgMTZncv
dYiil2XyWqnqTi3oEmvKZ/iQsSdE82HVCIlVibXZNFsfVhQFuRXYSMpIvrT4WzLqgEnFMYoAbTzU
L6kltzUsFLvgIhByA1DEtQ3tfYrWy0nD4tgHiBBz7IPkmmfO7BqDknxnpSY9VAW2hSxBHJzzy9I9
18APcgs4WFlccFDj6tG4qrazxx0AZIK9c2O12Q69tV9UZiUzBy4YF+9pTVcXeK6Da9DkPtp2uc31
Q9nYfwfB/awVy4eJkzBsvxwXpaoWfbrpsvkBe8y04dYZ+SJFz86V+Y3eOVLcDA4b6T4ASqrZqUlL
GEpxpl/hpEfVS9oxz3cRHQi/Z48mcsnesJJjYSRcF7DvBhVT21SvMUO1kJL4q1WSTtYuw9nDn0dp
1wmA8S4z0NfMrrnJxGq3scJ2pvrZwgZhAmmQkbSPXf2dGPOm4oTF7MK8cSqMt6WtkkifzcM05AgM
tepgxObvnBGrN8OyIMXbjfTcS5wcXYtLmQqbKmyfLWMCc04iWyF7xov81FWghEAT29sOZBh1MEx9
WMfyNH4bLKkc2YNJJxsHC7I69DN0hK7QH2eFzxmVrLc6dwizOa9a8tVl4irGitg9tRaeAYMtriZ9
x/T4J45DSi2s8b0v18J19vaO+2RglenHtSgcjmq2fgW17Fuh3qKMde9SpaNhTLFB3EgmVIXLJUKe
U1sJ1CVPtiDYy+1Qcx0ewgctRDPTmR61DihzIKNerSt+0nS2Fzv4NRPciUsx/C10DJcz0xmv6fvP
aMSOhC2Mx/UbGi7H4942zjh7PQoxH6x4PHIQV9m/enrj8uSWpUAH3KygQlxAraZNxRxBti5O9K9X
6HrmXMzUYE2YQ9TfpDMNovZUvc8i/VEHXDF2D6CgKXG35+0/tB5L5tdGTY/ZxPnPcNjHXdUKKgeT
wuKCfxNMPz2VjrLBLp8NIQNLgu8bGsYHWc7H0TTCrRRvi+NsKAcdThb0TlPiqBCRy7hGw4I3cFPX
ipEKp1b7UcO5f88W35oh9hkdwqnxktDg6YNz2UhzuNFn8t5kHB+YG7zW2aLgQSJbM5HLRY9BseV4
EVs2KIr0j27PeeBYIBsnLCVQkDw0hpvq1Ax9WLw3GoTEogAM0KUgektTtPweyAoVk3gOW3nm11q+
b/XkyywvPxXuW3pOcOSaWOEGPb1LPcfyvCUGAz2uF5PnxvQ6Sbe542nFoByWOR08BX5CjARaAaYh
pdWp5hq1fkT+1Un9LjKc0fRgXyKJSm9nyy5r5MvUjFDVdCnXEheqVJSO97F7Vqca5M26gClZvnGq
4Sd04QlYGHoOnaPv1KRjhcRKBvdi/uMu6knN7Qcan8zHKSk0PMb2n0HX6t1Qz0fVMXdi+nYqwzzh
MvpsqIDYlW7VAKOAQ1DoznaUNq2eHed62RZXavI4/c1fIIh0NHXeOIkoOTk6Z2vZBzZneIAw9O+M
ddhuKsulU2PAQ4/g/knj5DrxmD9Gld7zBXslDlo3YN+caYrlfEVQEoNuJy+zfK7Utt/qoR165Pe+
RN8AqfhMLHrhqEAZWPFmLAwjnXqCuVRR4bFLsQxU2L8TWsJoDgMyQTnhSVAdtZP4hiAI6gDEeFNT
syrXAboFKaQ+RK72qYg+O3aqs1xKq1QvUo+fKyFujurED3M+li+TubziYM4ZgUHzkSrI1q5VDsIl
1RYDoRau2aEE49CJUsY8RdEdmxbFFije0xCPL5ma7vRyUf6ocf9c5fFuMZd6oy8Zky4ivqEZN+cl
ax8Sjf0bnOYfJ7TijQq21Eu41ASt4KTXNjHKuB4U8E0P5DEY47pkUkwbjdQxByZTcm3eKksk8MJ6
mgydolzxLBS0USOaQaXVTXcDM3p2aq17WFKAH2oNTrCKAgbWJ5Wx8il2u9ZP6P+hpO2uNEhmpEwi
3nIsWjTCGl44LT82x/IpVV7iKnuQfcx53UHVdRL9qJopph44SVScUsqdYMHITPOaT6m7uqjhC6Pm
yzlqD4vd1ZjmAFkg3Fhs3hKhypieJnv+mw/icdKg8Qzpcu9Gl64sRvmgllIqS7XP1l42NRzcveUo
p6pBYYUfp/uEXz9MlTiwjbHNb8boOiAKt8q45cHHDljST0yzPQtofDKyLylZ4BsbMAQJT9bgVPU4
ilEjhOCrXXB+hlsEwsOiUxMAPZYj8VE4VBiatZQ+Y+cnQmqr5prom9RE4zT5F6aspMCFhJKSIGqc
Hh0k3lAxQI/81D+SEcLvYkAssSGDxAB3KrMksmzsu0w+qk6ZPQ1Ls6dr67kfYAONmZ4d1Zam7X55
apVWpbaoGDwbRZ5zZXgs6snehAlz9Xqtes3RjIXFImEWLq2af6eZcE+xL9r2oCbRa9O7V50tacXI
oK8y9mgHqMNLhFtgNi+lXpxqWnQE/iv6Np8cQwYh1Tw7gujNAQg5cL3MvBeI/zR4V3julDwjurOO
Hdj7CmfYFnWivwmtwaVCRc+/rA4Ma3hHtiy8nCTCaZw4qsmx+De6CVS8lMi9hu/EMwol9sq+gbZK
4aJQkqC0cZMmY4MvhaPVpjC48cVotDWZEuZlGJNdM/yaluU4zEV8qeIp42MRW/th3tm8sj9OK65O
S5FJuHT0DFCkO+h9ygOm6cffb3X2eH8qsIqbYaWctEjF7E0Rhd9mcAVodlcvhm11j7Ua78auFpdh
/fLfz+v2pbaH+dTqDoFOQ5oMnSneTCuaepcKEldDs6cJv5RmKAVagaUlu8a2TdqIKmA5tlZU1Ixy
9RHx7Abm+q09qVGgSNQ/FiCF0hJumJPjZo+s2/r590tvIxY5RoTszSDooR7eyt/+kCjuIE4mE15B
vb7iQa8NYDb6RBWPEjrLjRDzR6WV4fn3uxzzngyL6HnsVb9fA5VZOD6xgRvnZO0Kc0a6FxirWrvf
/5gYUXlIzUegKS6H2tZ86a2FzIzBwIJvopqtuWgyICvJpiQ/f9VpLL+qtNoYkUnprojzQ9hVkx8X
lCWU+DMwq0K9bl+KlmnomMxe3NucrOe4/IMM/kqdmL0Z6EAI4Lfo6OAQozSWfyDDA/L2L3YDuxps
XnNOPBiR06lbZ5q/X7JxZrrZ1OYh7TT/F0OgrrGR3+zI77e/X4rBeFTthZGXOqANpqVvFaZ7dPt8
7QN2iB03jcIY2g6/6rUfVPtjWWb2PKxVryZwk106EhjW/sya+rQA2a3x879PNdXhHA2G4xhnyXsC
U6lzeolPo4svMyfHLf9uempNoEqmzrxQj2uQ70Z2blRHe+tE+zms39nz4m4my4XzRMHY82zHt4K5
wkkCt8NO7ljP+LXX//L7pek645Tnwx137reKi+11HhBpBIHCW5Mn5aZn9HfJ67HbWZ36FkbkoKSD
3Y5cahUYiAKraHGrnAiPGfFrf5okpcBgepbFfSoRFJ5QD4wn48kWlftEzLrfcgkChtWo+poL1k9W
3OqnyRq+nVhHQjYRLmyteU3W0mVht9W5G1K/dAf3VLSHvotwZ85xHAAp7K6/X7qsOpb0eJ8HNe+v
E60BreYk2yLsTdK/ivEnL3dkyOe/xMuVoISC8N9PZ5zvbBxjpqI+tyLXLsmMGOVSZ+RLHNGbxeUz
hT+r9/W16G4hiOEriI5vTmWXvpKZ/a3OYswLUPjYin3c49FDUxbZuxseHTLIB7Vq8ltal+1BEpy5
KgvsNRcz6VIoDFTsqT7klJQ3K+EalKwdxIM+MSKsOT0yJGVPwEqDJ5SkUNzdBcTQf+i07Uj0dVQL
tgBhy9N6LPCInS7IRNb4lDXWD2KFsaGynA5mQRPt7yeN85b5gniSG2J4sdOifqrqKeD8LE4KdqDG
+/3h7xedeuUTp15CD2nm7qbwrsSO9sItP37TJgechRo+VZUoA+rXYJcDgIR/1eoHo3yK4/EbGnx0
csicbu2uL4511X+pKrMeGgeZ5jeVrj3Mw2vhWsOaUeEob/dAxlsik8Zopg/a1O8K27h07KiXbLL0
Hb9ftzeGcXjBGegpsRbAlIoef79kcxn/96OyGr8rldiBRVTKs7Mm+STVi6+UtfVa6Kk4yn7qOJzr
0SVHQWQ6/jHin/lW3ZKlFFnnxcKWuLOEKnewFNL97zqs0XBwjMgbe62aG1Ry50RYkugctdK8ml0f
XXDw/0yYV85j3LvbyKWODAPfye5YoVVXWtwnbOqO3AIIPfe3hN4U/AFquPtdHMZ1VVhG3kRG76C2
o8BUEdhJZ7TPttlmvpzc7ghoBn9p2t600sTE5HKgr6okeQ/VOAlouBx3iiWTd5teDjOvisDsNK5v
K5c9KurupK8/ooE5CMkEUNf8O6uu/9h23O+w2xuBa+M97GawRpnDHHHoRxW/ol5cf7/otnFXcMee
fr8jR8THOYo3KUvff/8DKYZl5yhfXQjVHAv6cFYA4q/BXSPMuycroaQjzIyfuimPSlF9FXU8MLZO
krc+nlZ6jry2SgTal19yUuDObJw2nTgdIAyNtap/qgYTBZqDvk0a93CpZJjYGxq6jKxeznJmMqO6
1V8zntuNm09y26TGv1xzAeBKBoq+OeHuCHuId/CpieEJ/I1tHaKwM7QLOvZ3tFz9XKtSfaTRQX3U
MrQq7/d7Yyxjml3QOH6/dYuhDJhrWpgyou5JLnXMSJveD2muoSu7vhJKS/HgNOFO0bndli1cw8RQ
45eJJMaLhhHac3SX8duKs5Czlpx+/xc52PlDYuFS4XGorDva6b1ytO6zcqrXSpxShgCPlk61km40
Yq/bSu67dmhB9awY5ZuoOr+rHJ4J/BRt4Nb4mOv4qvVlvieHbe2T1l2xNHrm2d1ljPP5hFA+9sgm
Yweyev3hOMkgE5NOmj7Gf7bWEhT2LPZL3NH5XXEmF6EA3VjgKVaTwr0WcTM80P7X+TFxKyZizh2b
xaUPC/fSuTYjopxzLTsQ0lrM6DUk5dWNL6M0LSiYFUNEN8ZYxSgiGirSNIu7YF06IFlNnBzTo6Va
tMxJ8k+2tRdF9MFysk3jPxrlLDOY5tT6ez2QgW4/R0CvpwKkpMssf6N9ZRe4qfvp3pmbHBArWtB3
8ZjtlxPpschr7z0lm4AJzy6KMzTYr5CEO3a4ZCN6GrE7vxZ+89z9KPK9GVWmlMcIdmvJz8OcjjCp
PZkTfKsNBBd0yC8jHD86eDz5cHXHjRqM4YfDaN8t35t3CqfaQMGkVXTxNl426TTvmjmttpfeAf2M
IX1bceB361uNztpx03JZJ1T3rfvkDfB0vXpEM0EXL314A49J/VyrKQ7Tuv1Me41hZVV/GZh/Iu0i
MVo7Z/0P8wPHqXcZS0qxMM/NOC8zUuuhFwitPplXVVl74vFz3EFzLKnloxWTU3H+0QELyaorbxoT
Ep+4azA/1J+utbHd6aa7TbmvzfLD4jjXpFsMm9ZrRIOcZ6mmpwp2Ky8puo2D/8QcPgBrApPdJvah
3toUqVF9ua/VV9uRO3zbKrviU0evYMZhNZoBK9n+1wMBZllcLOxOyCfAI43xkVzjrkStdfu9sOGk
ZhcNl48xGcdxanamxkVry33/lG6GTtkVOTg1b9haqP2ttlFoaNL5V1fVkVLFoJ1OWENO7E7YPFEa
tjqU/a1SMZ050OyDt2R4ddcNNuWAZvRyl+Pti7z8U+nmg4rmwu3unv1EUC1dLQgvzkX7o/1JKP3t
YT36YU1MGRnKgSFJS5RXlr1vCt3r0m1GZAU1yHnVC4aj0TvC57z2pX4Uzi3+5INhpu88mBUDMyPZ
EBRpceLx5/B7X8VZwmQ9LXhMmYqE84P67TzYb9Oz+KvqpC6LUZzL2XcJp41eYj00Wn5sUsbgaAA7
LG4NtbIDuFeyFgLLPe5Z3X5f8vQTdGhNxnSkWfHZeImxBCPtqbpFznNrqjvsgzgNKBAclfQiEgpA
9GbazheIySvBd+LVfnc/4ineDX/cD10TJ0PzzY6PWjN66+vGk8GhIzaHa4fTiPN47cFchyj7nBEz
iGf5qNyW83zRYIx61je28Djb/oT6ukbhW1Cu0yk5Djta8Y5z9Bw3eX6WygRochGEUynwVHW/qBFr
cvyDkxRBe7IOXr9X1jWisqmhw8iXjc+0iOESR89IrX046h8ye8Qrv1q4cLMqLJc+llHJ3YfcU+95
1fgcmj6FKMkJsH13lDPlyl494s97Sw7ghaHjXvXiEO2iXUg/xUn58NbxNDhJ5sNgf+MNTON0I5ZN
e9e+adASKmV8x4El21du0F8PBFr04qc1mPt7yl3JHnrWtcA5JDv10JJp2+h/x8t8Mc/R28zdWWVC
55N5FFz8l3f33Nv5pepUWuCPofR/+qHYiS46aGq1QcTqS0o/26sZUnSzh22VoQu220Q/8wxQu7el
tmAOQiUw3EdtPlN9oR5SIiM2RX7MZaik5FV9KL2kxarjYQ1i3utrDAJzvNsUb7qMmBhOcskVp7Ju
fMbFZ3L5/ij3rXsQZfeCp58n1VEbv3Efs5zSVhPAKcVtvXtKYOCqFLdCVOEpSRg9ObQ8vTHM1Q2L
MKBX0eS3uJeoCgZSTZOQR+SMDQM81JMagmFTBwk2noW0W7FrJ3NLairt43MkbhIH32Xpg6p5tPsE
mPKRzDyyxrowheAJ4Ww4DdSK76g9+h2cDZ8JLRIKxW22vdEELwYX0QhSIQAwzxo5rqbXfA118Ms0
pQy+JmzFLByA4kL6fzCum9FjggypUA5hJx8csHjFHO2EcQ/nyYgOLP20CQ8rMNZdmrtl1JxTAvLc
myl7p59o79LuJvAbm4yScCoqB0zAy/Gj785d/jEqz92cf2M5OrWpguDT3WMLJKVOqmIcRPrWZv1+
JM70J4/M0VdUm60Je4494SEfkz7cAn2iObVy1UM11ebeWeru3MixZhxPW2Y8riOQXJhnsBkgPpTp
XiJpf5aG9t8P1p9RKoZXSUTEjkC2CBa823tcue5rHk9XaiwTQkZ43PtlzMEhkqi2pUOxQKFpb66l
jo9NFr4QbgpmxJy6fq+TUpw6VFDfquv5fTLYCYj5x7xcC2F8Oqfa1L7TXFD9VzeFLjHtlqQdvLTJ
3EMh1sNXn5sv01o3asDbMDvlmnX2zSDui/Jnv+gWJXpDygy5EE19IV79h2LrY5HI6LW3tP6p7skv
s3m+/H4hZfg80kh6Avzp4AuPWBz+79L/e/P//Tms7lSJGD+NFPUzKXxS5ElWfGXS2VtZkgV9O/aB
PqE3WmZyo/Ok5KPPq8zhP3xIemHrQayBmbNW4UZyzDtnav+piYprxwop+/0SzvijZnfydamPTxNV
EUFK0xGJ6Ma8KM5YbN1KOwlhx6d2tuU+stLWL5nH4Aso+v28HjWFUg6PnFtNgmfHWO0feF7Rj/A/
nOMoFo8u3soQruHfdOn2ccvbsmVW3u3zjoczITj0t6Gn2coz963oaN8rh+SzNKtHLeX2pEopnjRH
wXQUIzzTFHeGXeDu5mnBtlBq6ja3Boq5nYSbi91Eh19FoFbi6SkFc8YKPvIHD8xuLHJNF7Bu/dkZ
O9qlBDf4ArvooVcZkWkDwBU6d7j1tDVXZ2i/nxnPnxSxsS8UzpxdpVaPfdtQqNU0gWo08/H3O5EN
R4o/s8e5eUFaty/pWnqn/I+x81qSHEmy7K+U1DtmwAxkZaof3AHnJDh7gQQF58QAfP0eZFdvd/WI
7IxIVWRGemSkhztgpqZ677m2cj9iutFjl91emxGAiES7aXISkN20t7x6+fTXn7kDpb4cFpjEtIBb
s6omsSrp+C1tpvdKn4qtiRCBCHE+lJZVHiTPIIqc+tR2VyWqOZSjojtOfaehVhUaHgRnPLoVwpka
HornBL2xR+vJtV8FY7uq+ql45uVBx1ROb3FC0AfxY8U+GCQiFgsRkASK6/EvCcwLnf2QWPIEyolX
stV1dHADPfElXxWCLMuSSuQvidhRdLZB2eatjF+LBlecqhWI7NV822nS2TW61d5XKjk14Al0T1QI
O5XSyU9xZR5GvNJoSZxTN1sATxjrRJu4HTFBFjK/zu0xSEgNN2qQHNkwvbUGptywsqZ9JEbz1qrc
xxjcAKyx2QVC0VuX59x1EbtpAsHILCx5ZtZ3mboYzAj8nGyXBvY3SnJg4UaoHzEivyAgRWqXDckG
8TFtxiFmaNHOCys8qPdtD+KjcTIIBJqhW5tcXNw+nL/NTKBaGsP4wqvSIWuq1R3ogpvCNsOzVgdk
QgcaBCf0dJvIyuxjjTOQFjvnD7Sq05vRsem7k9FfU5QEV3tI7kzZ9+9lFVy0KWUR1wZ2c8cx70Yz
AzKYTeQNBbSUSfnRt+GE8DDqKtj8kAo3pXT766/fweMcSIeeH7APy0NZM6ayLcKpm2Xda2ddnvLm
JYhT81IzutkJa/gJEz771cP99eeDVMU2iiz28AlwtVEiQ1VL9ERcQ7D9UGcWLQbrfzxE+p3rq0AS
IZLY+sFEQP2LhagsK8yv3xkxhG/Ya09tFU7Hf36Yh+pfP21TSN9DD6/z718So2qt3Jpg8qXH/Oup
/XqmYJ4UQi4QSf56oI85xGvalBxlvQCA5uFNM1inUoyxDOnTeBtac0ToYTedeosSXMWFiXJ1up2z
YLzN59or6z66Bt3A5j+/lzXZm6HO46MheCkV6qLlC0UkBVewDrnR1tODA80YSNBNjcDqVC4f4sJG
zPzPz3OU266VXRUgJu+aY+M5q5v2tnOZSo1DW+GoQDk7E/wA1/lL1cyHKAabMLCNbmJd7gHmvKJv
BLJioikEo8URxwRpYiQbLmdWaVekq1qP4w1N371iGfcJzzIMb3s9Gh6Iy3gjyo/dgqirpN6EbGhn
W7gvyKSIyxj9rrLNs2sl4RaMqbM2da9HZrSuzFTZwf7XHiZ9wK+M8KfOTRTNY2ZtCKc80ZdKDlJN
aKelxbzXJK+8Y5ZvshghxdIv2oVdx8HAajSSwruPMsjkXZH0Yo0nca/qmeOvcwUjDIrLGP+l0h/V
UiFH1sHEosZzcDLg3p7csaFNmqcgpPkMAewOUMJTYCMRhBgoPNL6drGU1SFtwpuqBfFRaZHi6cxr
aBnMR4Lo3VwlnatGDK+O0HMaO2p9wLPX2prhWy5luT0/OwIZhzDQdSQNeWLlj6EiRCIbdVyJLnyq
8kxjzR+9qevRvttd6hnhWCPYakZaQRaorBGslGEbHtDUdcccZQ2wQF9T1HXLqXzEQhTBBFEQIiXZ
gVzaktEFJtyoAEym5ceoZbqU63nrV3q9K8L0w+7bmxy6BTCoa2jUzzFkh1u1zc+dO5wdUdvrwWLW
wBaGj00hiZKmMcU+GtM+WDUTpBXsRANqW1U+9svo22yRb+rUUR5kqeqUzOKA6oWsFYTdS5N1rdaT
fKDhdxNO8bxMPZiEqvKezFmX2W6MCZNQ6W43Un2E40mQmbkCHeBQarNjCYURSANNbG5MZNk9YYVp
/NyU+VM9O/STVVTFtUqiQ6yeCisM7+oaQU7B1J0xwJH54bUP8HmVmiMPTs52jrvxOJEK6bN0L1en
scTNDV5gdfmO7pPq16X2XRPJIpAAj21nnMq82M91gRQJwq1vq9VNm2NlUcLuHLTNJ4Hw7wq29HUf
ymInImFyug4djCZjvG4b62NMYkxmQ9P4wySbrYwS3UvjDc6NmoZU/hnO7rGvYpxY6NlRsQfY0SLk
XHnK1TiDCHScH2uYvtngafXq4rt6r3PnZWS6gYeVmWkzWedMlbGXBshfgRawG5kzJts6oZVp8SzV
1zCEeoTD66Zn0I3nKX/TLWdCmS/9UZtnZCzNuEYISop0SI+47r/qXq1uEb3wDafpiGJvTZnkYOKq
me/Xc3tYrqBCSQ5K3dj7hUpH84NCn9sfl0Qo6GPIiSCZ0ok4JPaMubVanoJUm/D6IOZbCBOPjtRv
x1QttlNcvw7FlKwNDViU2RHDiLei9IJ+UxBEdoGWTv+it/Di6i5wNfXT7WhFI+nBKCUz8OzpsAOZ
km/mMPX7RoNFWGo+UYTJ2gEGhUsODk4v2ve0BpeN/Qit4vzc6OWWIyMt76ehENkOfTghhrIyfbcv
7oUU7T5Pwks61JCwhmr0WhNpk50i4WAO5lWZybo43Gt6YKwVaXllML6YXX90h3wrm3I/tDnbf5dr
aPc43o0JQIEA7VfiotpVHTnBkVGU23BvdlG+jYmeQ0oyzuCRo58Am+sBqWtBZwjQgyMLf4hUY5+q
yPI4x/oMVoxNKDs4QB04hsx4iMZZQddibfSyQfkY6XSSCKPNdJXmLGGYFWfmYVC2Frl/ntpJQi3G
4KYmznZxa5IaHXFaV6RymZwHJaAqvoeQBGnEbXFsu0+T7PNVWODRdaS1ttz+zVU5nrXu0ST4bheS
lqaVaJe4s9nEY4WWrGutqyycD+AS95lEEqZp8IJGm/JjbApak2WEsnTCmSNccXRoRCJ2THFdmLeV
QQqKDAngMGl3YpeLNrgByRDunGvWKLGf5S2HeexcPbLZadSRtxp1ssuIaqcfxYKIOhfhNryJBLkX
yxgrBtWlFZN9kHNBkG5HHhTNTEqlsDt2nThPpAGcdRI4k0nzQ71/GlyDOY7CT2tW4H3q8hKk0vQ0
W4wcg/UComuMU30ZxQ4lM/2sNSB0SJo6VtbVvkBwsWa54GRPPYEmHo9zj7LUIiA1Gqr6hOjiBUzn
cSroaChd9e4wQ68L1rplT/RSRpMKlAD0R02INFtuXeM1T5PbNMI/3M906er5ozPpM+eVU3p21X8E
EsdMPhVH1E7bSbb3hhMfTCXMvUGY9WbqDhAC6PRMTAxhO7lHt+kf0tx+KaeI8IDhoSJaD4miQAGa
2Yz3u+rWmWe4mAoqgiGvfrIg85OExKBUG3QWOq9WJlziDQY5Wvm7vKABiMiHmm5ahtocc8rYvnbS
Jm1pqNWNky76t8QCxqNr2o3A1kCq4+zNsUTskowbW+i4z8xk69KBYCFA4Kfgb1/xC3o7DgNF7et1
kB21+GuiJe8pOPHIA3XuNFtHOYVdr5xVPrNuclZeL5aacXSJw0DaR+8KP/1mEhMCZgrmwuWM02BG
yDukMCZOKGxVjeFXVvicRXgfQucxVqhKR2Ye3CbBuC9C3hTKsXZE5VJGyluTUU4mLkQHMzW+Y8Hg
4FJFY3BOjpS6RMVEEaYdkJFsf3dt3XCijfG65cIHF4x4l3QGdcKq57j4hGKnrjFyRL0fa/U+LWXI
vUhPxyHKrVfkcynq5rnViwcYkfdRT/eNWxqloWLg9Q+vUa7N7GTTsS9wnoiEjrwzdWeCZ6sz9ajA
f+62e6CVuD3FFo/FInL5MGRCyQEZDeBSH1Dylx+VOle3teZAAEkGWE1hTGe5YACVES45LOdjI+jg
4liO32n4moQ+frixdpd23WUQrbYPjfGtITSjT11jZ0fam3WvO6F1Y48uajULBh1nUnYe7XbGJuTZ
tbhVUn015sTg5hVoofikV3TB6pBrqm1i/xcLOAvEQkLBFh/16k2L1rt676xGubIZ094SMFyieYUS
g2NB1Vhb3EIolm/In9A97CasFMFT1UlSi23zQOBIvc41Qidn52tIX1KHcJ9M0ZHXSsA3hKdcMnp3
WJzXSTD03Awt5AadIR1xPqiNUn927czT8KR4ptOTVVeNArdxwVDZ/dEL5TlvYbY0Jt3D0aSJ1yeM
8QfBaA2Puuv1eo8Nkmi+uCc/qbHoyanG8DOwGhwzNKiVMQB+UVFNyRAfktKijO0NYsX07Vyo91Kw
TFlB4CwQN9snDn0Fh4V6zXAaPJPa2kiRA+OoMbZK0Hy61oiTBDIkSuJiU6aFeazM5F0jjp1l2Z8n
jiim+tLp4IkS8xok0RMki2QjFqiaarbAQ9MdSz8CYIthvonJWBEYdKeNmbsA5EuHaAkaBRqHJjML
G+K+rRgFa3SYXPbVDkMbDfb5s5odJHMNyqDY0d+ReWuroeiv6hTZGGdTWmtEyWTSdxI0JIqKp2Mc
7mTGnWmRB72iOnJgzsTuoyvW7FREdS/BVNH7kAksKMnwJINsV+TluM/K4c1pu3VD9EjIKH7N8arm
ieAVCnJzj2QzX9EQDaEwBK9V/+qotNIrbHXojAI6IoN+LFq4cvhZEBQjygd3ObMOlwYZeXOwH+L5
Ht0iYunYfUkc5QcIa7lJYgdsWCW2QYJQr0qc18lKOXLld1YQLe6HGNNumu0bI7sObvtTSv0xYvXE
RB4Em/rYVKVyqi2QQVn1mpb0i8S8cwca/QwjNGYGVB7qeDdUNIvbvDxkcT5hVo+3pMdoG6xbObZr
BH4pOk47st5j1OFeFkQ0PobHfiaQoAqh1PbUTVStkTjNmA/CqsG62JClhpz4PTMw3kswLRJ2VRVl
q+qRyN1jMSEon5SDUxAO7WjEv5Y6/r7yebK12xqv34AmHpZ2+gIzVePkgQDFnWh267XgrdRKvM14
ngN6DZ7+NkNcZS/ETOKkvEeRc26H4loTcLnh/PFIDUOfv0MxYTvctrxzfjE+QjyUC2f1HX2XfmfG
w0eoQF5QbeTv9ONNwQq5zwarAXQDB1ddamIS7Yxbu3BenTZHUd5e47wb13XeBdtSsZmMZuqbNX6p
9JUTzXpONPrg5D99NGXlEbTxi0n4IGsyEbk3HhzyZ/e4xNehLrHyztZyK7R+O3BEBUS+d9TpHvDN
iniLm4C9dp0sanHZGevYCu8F5AcmCgBgtRTzCyeVqkNaPgV54klDik1J0ZzZFcKYEH9CMzTbPuMG
nCd8algG8IInOAA7DKdDGGG56ewfbWbE1Gf3faVjQWzFpUcVptFVBF3BFA6pLfvcYJ2sI6/Xpkcl
sErY5EAXcTpUmHnFLg4NnehpSNXmZtA4xPRpWfuhqHwYIPeKgzMaWzCqKUYjDb1ZKjfSNi1SDKm3
oE2VMdJZeodWMkjPybFqAWrIXWhRSgCCQI5HLIce7/5r7MING/vkXelrQjehwtoYiRORPiLm8O2c
A90Q43yp5g9OuN0qCGb+fpMdLBq9Paj1Klg7TBIVqAkifpcdfsE0PkRt89bVnFdspcVMkKWfkNng
MUMKrero4pLEqOpbuy9f9R7HLeqXm9jJ3t1M46zY4XLo583cYE5KtPYjH+tDmPan1uy71dgOZ+hF
1Mh6fT8rpm8qJZ4fbXgOcRGupiT4iedxl0asTY7OxQIfgiiklW1Xz9I1z4FOwR5pJgvleOoHM9yY
sl3W5k87iv2hOs3KvdrQKtL1gqIeM9CY3lXSPWVGcJgH8PyiLx9aYT/lLSLNmQEOahL0u1n3aAGy
yWknxZ+0xy0kpcwJXaV8qkaONbX5qPQdXvGSdomuyq3mDi2TjmEL8ok5ZNiVCBdX3cj8w9GLu2ia
pMf+cCDmyK/NvUudFPLueiris93UzU9a3hQblX0Sz7WR307oLLjzffKcmQsvCwhEL6KWQ3NlNGoB
cxXtWQURZWVj9yf7AEt0IR6ViLEcLTTi9nQSfFixTz04YqOAR2urVGlTTWcyX7y8GZb8s6l05M9W
oD66sKLxbFc3o4uHoK779ypSnukK1JugHNFpjMaXZT/gtAIU0/MuYZjT/GW1KGBGEhYUNkzAfE48
4GJwV0Rmu6OdekUH+rWIJUNIQJvCECBNFaTp9hD61Bs6ojcM6M1oPc19/4AuD9ClXTzYWn7KouAa
1uxHtvphRD9AtZnkNzTPozy6pMh3gEe9oDqS6zy5SAQD8IceDSaisxyttU44+Qqj6NKfcT+VBvN9
0uBTbqBCkFShm2tiNnMu4LWtWVz2Wnxr4N2ktyC3zqR+mFb3MOJSmzmbJPSMFbO8i0KYV2kU4bYo
ICOpTf7hKK27k4UAaC+0DyVmNJOiFPLExE/qSvOLNgwTZQP3Z5AQ35pzcLSZ03ApubwMpWS/oQIl
Rz4q2ATRVpa+wXFgpWkz6YwxJvJhnXdK7FUyeNFVnGVhg9GxsoUfYJO5UjcesmI4D7W5U3Li0zJ3
79j0ziv5mjfqVUfe7iFzv4AhujH6yaOz9GAuyebg0nlNIO5XYsCiDm0dKDT8Vt0hhGEA+bRuLQ27
TIHEtjP0zZcOQ9d3DGhedYbjpJ9EvaXM1Gdkg7bWXGILFKQd9rspo3qnhpxgUFSEi05vCxrMsOhN
WyMKdIrHhzksvjAY0hxNiFll1EiBgy6rA6xowmikGMu+xSzetax74FAHQ0cSYGzrp6BpAUMoODAt
Dn8wFhrITlz1Cm3aVZ5zm6lg8qY2EJeMQxFRzWSN+ZVm8OrbCj0ze4ur2sWTd5Opys9c3KWQh7fS
xBTiyJh+ascpr1KS2wTp10RGaN9aw6oWk+m1hXFjV8Unw4LKE0N0HyI7D4kiYhGK/W4mN911QmPf
wsdKWvu56dO3Ct31xEDTy239rE36t9mjjpTnGNSClADg4OK5flOCLHOQl6ojPo4YjAZqH0i+U0X+
gxk9tK4w12rBjVgOJOnO1p2ui8hveug6kRM/xUGRHrtSVBs3huusSptuYn2N3WBYGWE++enMBZmZ
1lEGOPEmwFFFrXwyAa349jslErvC7aJzLXLekoD9OA5IO3YCJjakoJoy8MeZe46CYT+7IfMkZRnP
p/2zmpfhCRUs6EGqFwix2sJpE6NurmpL2za2cmOhGDtgj1mQwi2reB+7a8N9iulI+WCoilW5cNZq
9zVqErq6oqaVPYpv3FfzymZ39bjbNyhD1+qsVhulQo5hzTQ7ZxcgyMA0CVAQAha7cd9NFVVbXN6M
FvN7ljPyQKD7r9AJtz5rPJwzzAJZkMfwK9nr8c/udG3Y1bhH16lNQmqgnmZHvyuA3axCy91GCOB4
2rZEtGIMSwDZqoCqA/mHohmRJkuf5Zhn0crn3KCQ73O8Spj4gGmk9AKmmNZW7bhfiFXBedXNkdNo
ccjL6YHGX0VPVD+1WvVaFRPj7QaF2zTclARfSO1cc+9krYM+a1Zhki63a9u740HtDV9oPftNHz2F
6iEwu0ckTw1rW71cvZdIz59EBN6ya22ij4UKcziNnTPezGGl4Sj1Kb6eyg4BWwdZWFjzS2jqdBas
YDP04s7WQjTZRPUNOQhnRx0Os4KYxWkuhTIIUneZHycTRy6VLnUssdJNlNiTLVSSHqOb3FI/goEz
NcvVgVsA6YTZn7W+vNNVvTzlQ7jjbJ6vaAFctZq8bqNmMqZ0C87sFlsZgekprZ9QHFKkCn7nhioX
q03qtJVd4NZHQCmUj6agtnEdHxGpy4Ybr8ZGA2gIg1pMj9J2OoIzoNpxqEigeHmtTpHXZyELtZWY
nujF2cIVBhS5pI9sPTSPSlIsPkxnJHQgP6k9Ck6lH7jUwtFvXMF0dyzFOrRR9uVptkuybrP837Tp
Jakd/ZwCV/HmNMUzgh4OKIl+i6jXwaA0vhGMJpg/bkA3+kVkjpSS3Nu6YFA50rSkZcJ6morMlyRL
M4uGuFi3HE6CdMPZbYsP4kbMyk+BOrDUQTGz2RCtPtnLECE65s5rVyjxvmlBNYJgQ5ISQnW2cUYZ
kXvGxRQxWOadpiW60S38bcgnsernKq+coxa3szlEazJfZipYOBxVRDPCDmsO3T0+JIxwxmYgqDOY
u8uEv1UUCLZms30uSZPyg3iRhCqHrrOPOsnBYcMPqapYxxJNQZfXGvgC9K1jd+Gt43BcrGNKrIS9
/t0UxnUMew65wy1SvGYfGc5RWapeopDmzQAaZKV08sYd48yfW3OHh7S/xFxaSU1nfehIYAjVaK+Z
2s80wxvQxLAeFbVjV61OodrRJLKgwLt0GvRunZbhl9VaJNxboK5M7nev7JoP5CA05xIGWPPRNB1x
6NGdOmFxo7nG8xIEUOZfpsauY5j2uO4uEVmla8GH7dxpu6FNn1onVF+oAEO8c8FNY+n9hWO8PBUu
lXnWpE8MddVz6ozOwV3Ab6a8N0T1nkts+2PzBWFMIA1or7DfmXao4IrjMEJN17/omaaczKg+A/q3
tkkbMVWoKhZvPfXVlCXYnXDP2XNrIzBDOpOQlzG9lAPDmwiF0CrBkeFpFVP2Ar1ocad2XbovSOHp
mOlwsgUXh9th3o6TXvoqia+sK+soJCW0HYHpQF8+llnzbRRDgR1QRgsDD6c7JFbfUd2HGEZVW+fs
QabS7FQHxxuqEt+VVHaDad5XsbmNTdtFthlvXdqO1VSKawZh6Z57C+B3+9IoOFAyGqaar6Nwd8vv
kWVfV2ldCE1jEkj8Dl75HkF7MbK+BoyR65DU6Q5EDKj0j7Svn6rBPRuItSr10gKpCKc6f7FAbnIc
k5xfzXJgzl3P70ZIZ8GMN6DwprXeDSPtkOGgw34/puIp6qzkIMLSQp5GeHaHL3hcFGpguTOc/QCY
Jth+E5bGjlaTU2l+3Db+OLGMqFNoe1oU3YokuSc+wloSXNrDiJEt62ho2iFMjLppni3ZRh4vJ3Vn
Wh0V5JjLr20SmfcyhGezOCJNFQ1tGf0QBrS3ONT5+nxqmQ5tS92+lo17kSENYW0ggD0ezHkPiIr+
MEgyaDkhiMmueRg7k/qzS5OtvLqzUeyHsnyVGUpBTeoX0BO6p/5CFAtquwGsFgZTj+UKhDde1G3V
4ggM8/omdfvyCbrwW+hpBsBjjkEYF2gyh9XMztA/RraLPZwrinP2hxXCC+yWw3XEUhlpaAwtPTpr
ESq2zpZr/UACLoeLCbSjhfmuY8aPGyW+xoLCQTRauGbz/k4t+y2ok5tUK4vNxDAC/nX9oNF5Q+SQ
reHV7EOVGRs1AMceQwfL5foKFTt9mfHAgMRqHuxggcFM2Msgt0AFa7FSTZ7oJhPaCEAiRU83o9k8
WNm3U0vzSl+tRx4fz4uyNwvKs1SdGwwPJ2HE9aYtvirVFZu2X6Q0LCU5ZR4GbFYzUZZMU7KKPnBw
k8jubQy1x0JYtCA5+mapfVLwEYeAqOuWeekY0qqmHgLty4yCtdET7RuSFcgeuKg8KYevHgibj5b5
CYPECK6N20sf0sfZ4pZwaK9luPPHKtvVpRxgEFAxh1O26/rsmliO6jfVIrVCVgKav09ZUIyWVyhG
t0J1XG3UItlLsIC5aANcjdZDJXuP+f4bB5HPsKeEnVukhKo+bZu2Blk2wgkymFvYnbiMbQwGaHw2
M2TIbe1+kmn2bS5iC9uEOt7QA1EbdaC1A1OI+uennJv7gUi0xqa9UmXkBsAxiyG7/uCvwuLdO/NK
Y3e0VVSMTBwt07whJLlU63grTEp0p3rL0VatIfBV3DRTXr3jb/rEarBpJhDSKj+s2qCQ1As5sfE5
D6OpveaD8qXV5iF2RXcexm1RhXe2Pe746qvCqcMrggR2pR6PPv6KMwL75aoRCrwfBhehpjyACnPX
szJunAZzoST8ncVlg7XyhAYFQAUDLrxJOa0wSPoDSgSjK35yubR9OqQCjvETDMbXoD42cEIHhh8b
qyGSIWpd0yskkI5G0b7cVCS+6uCpqo159LJZlfsEMYD7neR3+MneUiNrae8cS8mQ1smmZFdj8KaL
BMJx5HBgUuONqnUGWD5k4U3dzAcIRCpjHvKTivQlyCxaTSzZK8BmP6MCts3IZbrGivRgx+qLyegF
wYN5tbKEzZspeRKBoMZOGJH7M41bUF6rMlyjn7lGRrquq5/S3pFnEG+0Jv0k+JuRct0jpZjtxnc7
UTMA5IDtoPCmOR7hoTAIs0g5A/cAnhTLRF9RTI9qqh4HvCczjflt5GIl1oFphdhyENXFXwy9jtj6
QZsoqrImd+yzJpEW8DH+4LDjTyg1wXXda06BfbTDFd8vLV3T3iQo3V01em4s545Yn808OdFe76pr
gcJk4OvWdsCUNAQ0Y5U1d2ASvbHv4zJoZ+QhnNGhuEoWgwSgpeM+AX9vT0HECq41WrAJXPNGqyky
9GY46i7hOU5cX2csfpt4Sf5yQaJYSuWpQ8TySwalkdnvqrhF1XrI7fF5ipHzlYvBJWa0wty8bog2
QPuxjezaC8MEWKxlYGBmEoPmHULrMgjribZbloCT7iTHkIjIIvlhOR0YB/ui4xpIemlsIxNEQBED
RWwzDvYG1IoeW4mQJA4EHIRIUVl0cMNHC3C8wNnINh68pQXeOBuNsE746WEIPY7/rt91PEVrwMIY
GD+ZGpLhUk9PSs+LWGP5AQz36GojXIKyKZgBlXxDZ9p1Mr2xM8rGAcXJKCckiSFDW2Um9gs74Wka
s53d7yrNTZkNoAWvUrB4aa/6nPRC5BDaKxpSrN9x1+GgISM1InzzWAbmjYVSKJa4OTvD+AoqOlxw
GM6GFig7OeMbNuxc9eypkLe0sbqmPDpoCK1E/0qZ4/ZhuKNrM65sOpBYCrDmMN85uKEm1oYdCc4F
6OMz7T5IsktfoZiteO6FhvlE9MabYda3Uy91v4AFcDOTUQ7raB8VxnzIZqH65gQtFGpGp6kPVRD2
lOuR3Exj/V6Hbb6LkRda5GZuKas/DFwaOAbxWLXFlZFtfZjj8t0FQA9VpNg6kfsN7uRlBlOdJMbn
pBrTzp5g4GlcB3JIHUYAs6dZ022jDyAfaRGUtUiPrcj3waVVM+dWl/NRNujPBZZcH0BB5jVV1h+r
StzB9W/vzAXONtkN2+E80CaX1nJkRlxA0XkqhQujTTPNjaMVuq9qanFsStKVFQzfRcFKgmcs35bC
FNuRMqXKFYT+aFhmMJ6bKloYJxRP27GG1OE6cvZkO+Bm0hWX83R7FDphowP0CV/hcl8ZylIxmYcF
RUoej34EwA4kCJP6uovBY3ZqtSUMxV0hPC4ussW/3R543fBLKDqP0wtbU9ThOjCGHYmT96z6TOCZ
cQizUfcF6uWVY2lQT8EwpgFzqrKID7XBEUxF8AUkYPT6SH9reJL+oNLEVbRYO2oKOit9TsWlQssc
xNXgzdSNvCeXKG2DoxWnT0k7HpI8peGUL4aBtiASKX7IHAaHY5J/QKDcjMOwJUHwLkay7kTKjuTI
ctWLsbw6NVQ8F2+Exa0NGxAChiunDXBMcO4jPezChMtljT9tZp6ThnyEAdlgExTxNgiyW1mCHlW5
Dzwtdr61sDpJMzLIEsj2wijfS2Id1g6dalzVDL9t1A96p33agS5BHaa0Q7pNrFU20vBB98feBrtb
hT9OWtxnM1OyZhmqG5Q6YnSf3Cj+CAQRZgbuu5U7clcUakIuWx+jdGG9IXYH0GTCu0lSBjNxlsZU
0TC+c1ZR0NdgAN8RNAMkcEgEC4V6bg2WNoptUFyNSlPaIowP5/xJhtO9NGPcndG7G6LZndMcFjL2
OIwRW5sCnlxkywtQ3XZYIlG6OtZBpjjSWm08q2V9hHCLOgd9as/I+H+IPvzvwYc6McOq6thogGzX
+beE5LLsO3MAzUq2AImbdVWjDRg5G3LtJNs4plELYH/dhK1yjOkFbQWe7fWvdPA+sJtrN2Qno8jH
czdGO45k0+WX/TPs81Mi5iv0FG33K+40sfPGswAQB6toLIAaw3Q+iiBw13Xd7HsngCmx6N0ZgxZw
qfQgvA65UHbMM8XRnRqECKX6XQ2h9tolBA4Z1VDs5MgolqSvSwtECiMP2TkTEBmywWMOlL4RR9Ib
+uocdwkdU85DlYToxUVMrk5P2xDPfkwWQBi+tIMFga5lHvrr07HgmAlrGPdAXDhHettQtmcCbY1K
2aeG9Uy6EyAivQuMPSHOFwWt4lrpMmUdTGZ6wn3354dYa/+eVPufn+P/Cb/Lm7+HUrZ/+y8+/yyr
qWF96v7t0789lDn//dfyd/7f1/z1b/ztHH824Bh/uv/vV22/y8t7/t3++xf95Tvzr//57Lz37v0v
nyypHt102383091322fdr2fBz7F85f/2wd++f32Xh6n6/uP3z7IvuuW7hXFZ/P7nQ/uvP37XBUHx
//mv3//PB5cf4I/fKcO7uI1+e4qbMC5+2+MXKr7a//YNvt/b7o/fKcn+Q2c0pFm6IPNY8Mvvv8nv
fzzkYDu3LENXFyGzo/3+GxHLXfTH75rzH7bpCkc1HMP486GWG+TvDxmqpS38G/4mLCj393881b+8
pf98i38r+vyGlPSu/eN3TBN/ySPFE627luCfcLknddtcnt+/ZllPNVerpFPpCQYpdtAxcr3IeKl3
vOxl3HTMhLURYR5lbX2KEmyv9RH1iWZdG+dAf/D/EvZeO45rWbruC20C9OaWnvIujOJGCEsnUrQi
xaffH+sc7F4VnVgJFArVvUxGSOScY/wWBnQOoX3RtWPdPMXJ4lotIAYMqA1SOexWepVNr56pI+AC
QfowWBb1XWbhgsPWR4xubz1X6jaXCemJeWNSb+yWZUrcBqvEOD7DUJDXlfiaiiwBYjcjpey7GM8P
prQH+urrfCgS31PLL5m5YcSVtEUqHPrHYrL2TXeUsm3G1FjnENDIOAUWKal8NV3N09stxwMdGWUR
EOlbyCuchAI3J+aWO9mKq9t3+n17BBb/8jWYVaq53bJeW5v0LfEJqB4/FImYEfyIq2aLOz1Ktoys
Ovz4YH8iCuPfDNBHQ8BCWaPH/77BhUCvZU76pArhJebH/NYTg0sUrYfx3GI6nP+XtEwZHCttfWPw
U4l5aiAZkJOGnd5jrSf+3tyOTj+8qBZLnZmRZC4Dtnz37V41PgbmscqEBqCpWY0D/frWPjY1sEF2
033mIaC/0RXP6iC/GJucWH4ye+YCPccofyqDnoErwduQ2NgJOfYuaaA0Fmkiqd2zLZv5R9Is5fqt
nklI7Ll1jdLS0WvipYrOQX7EHPycqesmX+dCQM4zaB3O9s7caNYR+wVeHGwDdC+1jBTspMykRFTB
UJCsp8dPUCW9SlrlG/ok0drOCqeyoxw7Rr5xiLEn369sYJaL81sRF6WJpAST96p/HLUsoh23Qm/T
5k+pFcj34NKC/qBqhDrZ1K+ofJ3moL5CmUQpSeRonhcyPsyLuq1uBzM+X7NdFX+bJnJ/5IPY64Xl
hXkGx4M9pigwZp+xbWlH4fJMURlJpZX6EqcsD/St9/q6Kj+03k2NNdrJhNUKd6x1mvJNrEWg7Ept
CxHW+AGEfzcUgZIKQFQkZhCC/0mwiQxI95BPZb2WtddGPfSEFl289OYqituku6HbzejZ0gKHJauw
+KCKpHwtfvIioDFYF71UtPnPRaXLk+XJ1839IJwfEzK1kLz/i9e4g4d0IfduvDrYuiOwmCB/t87k
WTnFHKoeKEcmxJp8gfLZ7FD9kC61qAbCbXGlNYfO+kakzyY/I8puet/crFMCoHENUZ4/Fma6VeXt
xdrJQB55Gt2TRR8qyoEEu2J4K4yzdnuiI1AfP7Xoob7RKd5pO+kBGHT5MspDm2377HS/n0iu7+77
gcKbDIm9siNJg6Ygo3ceIjFLxaa60KH3NIsF24zEUdFJLl/NPaoVr+BzZt92kPXT3ocr9qO+v5fD
UczXxJ7EHbl5KCLK58kiFeY5vsOqv16HRXI53PS3sXoCiLXcYVont62s77mdH+o2Hr4fzRLa0I6b
l1R6IiGfsc2/8KgDIjtyJUE9dA6Pkxgy6SF0xExLrgzG03bMWdzE8BHnK71Od/1UHCSACOFU8kNi
5K8EOjgIuxtIavFqbZ3Pc2X+OXDYdEhs5DtcG41RKYEZD+ndUDPiKXtvwsIv4uGvx8M/rrD//174
5z3AjfOHe8AyJE02+WvESnMZ/fMeGLo4w0tCFTOYzWJOcZm2VRJACDeyzSyuwlB5xCeJXl664hOq
iUvQKz4rxYSQxgZ6M71sa7ryUdjMlisbdfhjcc3Oc0g0ad8wjVpgPBg+UXZ5VGKwFZYSeo8wuVC5
sm7qY5+SIblM0VQOoYzCb8Ch8i7rKGbtG5sL/8rrqn1OoonmKlqfV/TX7Ev6G+52H5gxwYc2HYWw
59wRzwK5Xv3KnELlvoTmoM51xIIGbFETUehObqLYo+DMp8dyzCSA7lNRfDTWuc82ZRnGGaYzh5i9
glma8xzSNffa6kBD1ghmyDG8ICGFfwv6Pah/HtPlg0eo9LOLUxKbepq8kcBkCAD0GjcHSZfwNQHG
kf6C6myfqrltVlGhPz+siDgV8xXt8U3aWAX5ks8STjopKM5g47g56ieCfWnFsamkVUWPVcEwvGTE
3xkWWoi8ekIWFuQ/WDxofyRsJCdNelzoqL3a5SP1Y+T8J1wqXvrJVXMhhTvZJ7w++D0GX6UN6Nq/
xeW61Dfh8NLsEw+natSpMMSw1u/QaVITWoAQ5IUoroqPBGc+JO407ItsW2WVe6HXnWuDT6DYx+7F
+ffnUlL+9Fji7TNkSVQMyiH++7HsdeUqd6NpuogvA5IIEHGCPG6KCDBmS47HEP71j/zjm/CPP3Je
ZD7fqcOJGaCk/1PjuC4QqppuRleaPblFKC/SsDPtWe3tqF94cHws+6zGEqDjog3//Ve25onrfxri
/7+JjPXo//3KvyayUgX2KSzDdB8LhdISFw1GFhEO+J7NfZ42GKD5pu26T+uz3phO5wqf9ZJ6F+vL
fLo99+/5stiUX4lz22vc2vsbuA2Y6Bbry1o/PuYQWVu1CaN+NrziqQil8OICuwXiiVboGuzRrk8I
RF1wM3fyQC8QsQ+uhRrYGdcquQJUN19tSl+TxsmWuRv7t7lM2s+i8g1D3qlfCNt6q74IXDuZjWMi
eCzyrRyWTv+XjVKZj6R/+6D0//6iLqqoXLX5i6Kw9XqaXGuZbR/PupMujANTY0xMhkvDg86xvBod
g/GB5hknoTV6YZBF/XrZcutGhZu9YazP/vLkyn97jObB+x+PUWzBQ9UNP51wpFbBkZ9uCHyX2kf8
ndM+w9nwTSkpgYrogZC4rNotREXp4MaW33BiyGHsF8vig3Lxf3+8JF398ztlGmwdBBzqvzfxqqZ7
4V7NRz3j/kgQh0vYvEq3JgkZlqvWQY6yAWmx3RrLgp++WiL57YhWLByJENoGKtGrN+SjO1AzG8JR
USNQSwEvsbdcVHbHSiM8hoBft/fvJ5g7C6VeucwuC6k4Y0YSTf/WLnvJ45+T0TmgkE03ahFxl4qY
IPDWo1VCrQYmiN8pNFIE85g87Ph4X/cn+qJ8OP2r3ZmR7FwWV3cMuS0LrhTDvXcBxsJB8jqf/heR
aY+RkxA9u+IbZibRjrrpVDv18HCaFX9NcdsfCDLxZzpy8W7kVeWILzRevRLX5XDfpmjmgYVdvI1E
TYxh5Y3eNSQln1TrKRzjVTFGNydH9YqEGVk55jiiq4mwERwCXvo6IvIi8Spg/puPsZQ5W7qeSpSE
ifk2VZGeP3fdy1C6me4l98UDfPgatvWmBUHKIWgJgQX7n4pVrgTWPP1lJEo6ZKEx+YCmv3Y8MykJ
8hQzo9CrSHDMy49iMUUKtWzmM2KkUY8utHOD2jOui2lEWGu9TzqPnCsU/haVfQ9sgRsCBjgmFtSu
xDRumA6JPujPhNjNVI9KxDRf92KgqJ7UMw7mIelAtNlhwTa246qRnfYwkyQyAlsDnbuTRNi/Hepq
5Pc6deTyRxiWFTUx9xrXndPnR00PUd20kqewRj3oj3QyqkmUDboOux9Xlrwhs2kE6Rz9iVRlwl7H
0pdFh85qTv1XrLgd+4Ld2+kzkWQr+BuAckIbNzy0V4ixO1EI94gx03Brpm3zKZYCQ1rNdW0aWVnh
jVKQFNpMehHpdD7nkLdeipFyWl7ptbfvKChdpQ96KZTUp3ZGF7lpNJcNUJX86wUgMyxWd48YiMLn
aXHYj26pbwmhdHPu+3Fwc8UhynPQdu1ASMlTWZwYloopMNp1XAWXKbjR/WVFcgml7+vk1RDqEORh
69CRzC4GdZMFfgVJ0kDjvl1jamI7pGEEjK0lYZEJixEeKQ+tLiANrL4jDX0hH7/1JGJoaB/sdgp1
xvqijAnOCrJgJJ49xY/m8l/Cl6LMPjoUb/L11GvBtfKJICOZxIGU9HTMDHdE+Ws9XqvymWI0zDXU
yx7iHJNx4g0P5mIk0vZd8BMI6gbDiNPLnm6ddGOB9xh5BV2v39C3fIewGdcn8nDXeDsoXCI9UKOs
xEtYfMx3s2FN9vQrwmRbQTe9mhriXneUq94pt6FVm7/UrL/mmhikny4SAe073lJCQEI75wuOQjFk
PNyjh26+qBasbR3jB08GRwSuPoK96DWovszrESfeQm38fIoMJO20OQzWRpx7l1CLO/VLsurhi6D0
vUmyJ/g/xSsv61u+mIyoFHyOLARcbOA5UU1Yw9QAL5z4AaWmE3768EBLEPPKJOTK0ATO9I3oJWTp
2/LZ6cSVERNGs+8UmQ+vD3sK9lyaboYP3bvjdUJDNLcgX+12iqD7WIeDmGyV+N1sV1bjScpuRNRu
lY64JIyWnO+z/IIHmUlrcNL3pA2nc0Y5bVDrrHTMzCQkwCflDOMsfApeocq5u1RmkIGWOHHpSX7X
ugSKeYXzmT1IdIJuOsD0hQWwpMuxUWBUZ5Lmu801Pw61EJdPcvWLjJQbviZt2pFRG9Vgs2bAt5rt
pj7QHbj188ivu6j8y9nAG/nJreJQzbu+yYupjbDSsgHzg7m0oDK0GIQhnZke3N5OVhgn0oIej6hH
lsQPd4lI+KPKEbktdd8f+jM2T+++RLnyibUYodLdNt4mWs9rV/Xw9zDadIMbP/xMCvjnIDmwwG0Q
6pGgMTfS3IOi97A4FneShCPSFOPZMu51WSgrWJ5ZK5foZ4inaW4u5khJi/pD5vIBkRTzI10cqQpK
mhDGh3vFffltlg7YFHEjsRFKfKe4vPGioRx/wj3VhChEpnLOT3SSzS3BKrnsrmHae6bm5fmK8gU1
9qbbVyMGFq212I8M11R1WNW1iPiwfjaKgGip5Oby59C22+lrim9TquQIRqEr1oEgrb4mcrjLgNfk
inXchVREWcIj1iWHVvOTwucSSZcIC0S8NcV6Up4qiILzXYe8IRPPAUMyG9LmqLuyCNY6KGuSWleP
V0yIRFIVFHjTH004l+lYa0MmZ8FVX0XsMtw/dUTCdoOd4Z0q7vrYolQwAvg3t3nLX4nU1+Mdd5Gk
U52EeA80zabEFtfBQPyAZQ874c2cY+vtwRVdMez1KMemijw0hHBxoBRFhIuEqwt4Wubc7P20wTwl
tmcC6cUmuqUbTseEsBL+ntg2zM20kTmG72vgoAmZsBBNzfKu70Vs7ZqdnhRHtMLpGU4gVpDLQ7IE
Uu+z530aa/3qa6WHxz8nVhKDi8hPvqhpS1OCpgzreHG/7tX7GlKuMn1SLhBMFOTWU5AUPM6wZgR8
oausXzURMu+IUfbG94axhBwhCn8viyqLsFehKj03SzzFqY4uLlQkj8DBh1/INr9p6tYkzeGfJ7gF
Ch94dZ03joXbkI51om04cSgG611J9pKvefvBds+ldltSAIJh/vLY3hVsGDwDxqtBtOCELMdRZCSO
vsqu8JR68B7fo+WbZyNMvUtEwzvq5Rv9OA2tJU68SkQiaV180yXRFSdry7Vv5wv9nXRR2nn8dD1v
C/TB0bW9SJ+MJ4IVczKDMS+xHPLfvcOrjP+WJ4dmA76JUDzOUiBeZL53HuGBIuvnUvOJ88zLA46u
C39ct22I0kQshMrGXLV7sl/Jw7SVVfsUs7HQO8W7BAojUPHFmbMqPIYZDjYsqLKjrIBetJdRjVjS
MCIzZvKl6GH9iQyLvDj55hvY0a5B2j3R92Nw4IUNvVyerHqdsmjYhhGqgyq55Kdwt2Q2r/9kuZ8G
WiTNq8A6XnlZ0DQ5DdZDhuPP9pXKaAdnzeDp9dujPaeUuJvUuNjaW/MzPusf5ivq6x5FL+zQe46x
ZmPoLvDJpvxRe3z0Z6MMOUES8ETTKX/4KB0cxwwOr4L32bvJYTzkcUjq6NB7yIP6lH4lFD4bw7tF
fAyVxwnHkB0+QumM2lg78EL7aATcznu4pDLwN3vcfTaWAhudHW1lMNq75jsJSPsmCdTvDZsmbk87
9R9AmYx2jnLMbs7PRKkeGcqpB5yooB8aV7StYLvETonHTQHFTZ0eZy7zAKYUPOoMn8zSOhGZRDO6
pegQIaNpft66KbXSMmYzxPzIrr1RfMO/PEoBmpaYTMAkIHMly3lD7Xhlnmnx+CHAs8Y5EObuwO81
fGRvFupdflEu84O8VnbXN7y/OLWnp5g2awK/Kl7kXZq9o9CTfgxvdK6H+byRl1fOQQybpHEcgVaf
ZyGO5PKWkTkn0Zm76yyn7dBOe1wDpE73MjezLR/5O4jQ9HK//2hIdxQQfxncsSh78JmJk5seOz4L
NNTtDLw40kDtth2L+LIW/5E5rMvWz6rNpQ+EH6RxQD7UYdZ07rqpqx8aDibVzo/TEzzFrVzjlpcT
uzuQjabw/fA7tlEpsZ0OCESJ7/Gy1h+5oBrkGFsOBexljJNC5VjlhgI2QfWH4UX8ErgOQJVYtv7z
nQ8r+Jn7osxQZbrDWd9eRx69moHKnvZkRYLx9/ExTn6smzveWBZcTsvE8nvVpqczGHPWCb5kTmSq
f6jLlYiMI7NVWuMTEejRpBxw2sqKg3ZLnWMFb69tgFnm+c6jx/0aau59T0hM1bsIEZCSEDVfFD5C
MbD3Ll4D9M3fhnKAwSDhJCGJkK2NOsVDT/k29bqUpc63wOIBXnDun68rTnzuS1t4Zf3hDLzc0dTQ
C+gKz7qdEj+0QbvbMR40nnHzZL6zMhSe8KjwwyK15XaaxKiPA17jT/2TU2rgGeBTNSMx9jjj42lX
9w4CAjKiuM0gdJNlvr2uO9JtIWbxLvBy4cPjXi+YFym0GHzMyGUcoSPBzFDnrCJ2LjjKsK4Gz3KT
4LKWouytemvx+T8Csrz4RDaTA33jpK72ZLXosbfd5gYSc2ihIy42Hrc3fJK3l9obvEtLEuOheFf3
41asXo55vDPy0SbxWQseK8vpN0SYulp6GhfKIm7XwjUcOnqlhG2l7KXLkUxxEmm04Z0HKXnvWbg/
p587s9DrdBCRdCA92Fxf+K1e0x1Swzrq2GQVz1wWVFZxK370L1dUoAuVQrGV5tzX5Diry+YwBrTK
Go89An5ud58HA5Vyab0mVKfpx3TNBe9Bp9j6R6t4RO28UHTaGgGuOf5DyxhKBcm5nUfe+KfGm35Q
vPH/ZI1yqEzHGAa3jY3aZC+hU4qX8guwCYVRy1Qi0xttyyv+ZKC25oA37KE6NV5NLgRA1oB78TV9
JV0DVIpqOBeCiuqZ3JEhtGZUImVjypEM4myxV+ZRiQmVd+Y8I+cS6uzMOFFYsF2e26vsq/xDlZc9
gQ7pT3dX/3nsCTBSSc+y1Qm4MzSiv+Aw4h9hGEuD5RVlTValXwCROWp0r6fAMHNDZcNzgIeSWKXR
VSfnUboIWIA11MKjchuKrGFu5BRDXXVCkp2i50KoMLtnnRhPAEjMeLErMHFTpb7VF8KeN8bDR8y0
SFKzsUkdGq7PDaEOEA2SA61DMsSzyqgfPDgJ3/GH6Uzemae7fPh8wI9TBj2BYA3cmcktYlSJTxeb
VL2ytS9bGDyIiPxtRgoxQ/gUDHu8yR5JAHyJkyf7MhIg9HOgbuxGrkXKFgQzIwGuHrtFORU79zeh
DBjmgeBAL4aoydx//5Bl+X9DhAYfr6pJlkFTpDZ/B/8A4YrYsuilBYQDnMGF6nQnmpGau4/4TiUe
gne7dG68jd37zUXByEkvq5Fy924gNLmtb/79x8Hh8Jef5xe23LeKWdwvYLudxSdJxgSRkN7EDrIH
C8si5j4jIYDIFuzWMegMVzE1YAL90btzgtFjJCppMyU+LlLq2kHiZOL0DJ7X5Ety8f+hgGJ+3d0g
WgneUNyHuM1ktH5I99z+g/nyYecUThfB5Zu6mRikTwn7fB2DqesoZVbEkfMxIIL1KRySWkZN7MRB
JiAVdMVFslMdFkva1CG9Bk/I18V3DZ6yAbVDCzBG45FkWVj5yEhf+mmXyqsmjQx1yUaU88d1Lu6g
Eul+sm0pCNVDaCA6wDLIz8G9XEWgssMkBfUJeKv/HFyVMR27L3zlzuSx4zpJQvNDjF3KZFWmwJzi
8gVT0ZmnylB9QdqPaYQXApaJxMt+CU5IxKm5zvNjNutktxcSMfx4OXwDO5TrJJTtFPCmcoHGgBfp
FtLos0Tut9dwmIAHIG7TCGalanYNP9kLy2ncp+V6NHckVCQW2e0EgvsXUm/y17F2ubAq5LoEaVMq
6BR+btpz06lHwh/rbs39w5kJQ0PdL6GwriTYplNDZTN8deu/PWl/etBURTcVAsEs9PL//eATbSCL
8Z0HP1mVq0ug+RIeWF9j1o/ofoAyw2cM3ElU9K5/Uf/CJkryH1QlhqiJxJSQJY9M5ReH0cSKXl6a
+Wx7YPXyCx7yHjEXOceENn9XwI7NB1V0pnTiU29GXwMyATGcwprZ20Gt2lHp+aXny/G6L5H/MezK
W4HK8x/WlbvpSxKdzZxaLFxsefKXcHEmyaNaCCh99HXda4j+LjE8beJ8U5qsGR889H6MFGVYlwOJ
5Ts6/uiT6Y6DsRyCFg0LXUpc6BV+luAO5PFsfhqtD9GR7vBBDNaCjROBIQvCLsePB/vnxitCcoyK
M9bhf7DOIqfmV8Tp5V8RQNrXmRErwyleAA4hKrQR8NegcqRNqAFwWF6F8X0DZlYP/pR7tD91km91
LjgpebaK5taojFF/Evl9XyHHnidgFfcuYfdO7N5ItQmwJP/7k6MjdvrNqvzXV/eLVbmavZLc5muJ
Ld3t38HkmpUueEAz/Y/+xpVESNesDiIo7J544uCCnxP14QqbWUicrwl46ACRtI14zD46cPbGb1+p
RJQB0m4c/ERRcauPPw9ypR5OCRNFmDtNn+70JH8A6t5okOTFQB1JA8rLvARcWcNea7wi6I2rv5BI
kvXHK0JT8LhyE6OP+nVFoA68CP2AT1jaQmGID1vy8TWBPLxe3kCl0ueGULj3XPSMDhoHbw6YynxF
J4BJGssrRsQFiVUpnPSW81wAel5xVq6o7I44VZStifxiBr0aF/AEBOyQslij3YxqxzrcAt3NfCIR
aGNGxI060pMAo3H10vEd3iP298I2NuTbeg8fu4JdrKAU/Mwt/XTPI3t7Ul1hXawuobTQ9k2x1N6M
J+Jk9RPCkF0aJR87XDBE18CJr1VKMlaTw7oT21WQBJAddnmwAtCZy2d5ANBY9h9JmLxY6+KE1jdS
HBYep9k8TkXUusoGZVDF2gvuTqB4hLHBf7xUQbYmyd0XInlJJ10AkBZClLoaYx50op95xWexwxlg
mrYYIiPv1n3EaBHVHutKYCC8njPPdpWDuzrkodjOM7EQwYgssiBOID2w8DOZOHX4eEmCf3/cJXk+
CX+xiIZoSJKBKhsp3G+GGSOdqhpibAH428MPNBiAikVO0oXYEHs6A5c9/JGdTdMOd+u9DoUzfBW3
YQfmF8meYNpoAujdZk2GdbqAhdZB84Vu7jE+yYJHty5ci/AJJnrd6e/oxaqd8cnpgaWOLF22YrJe
twMpoMgZRM0FwXaIA9vFRAfYgBYwdByJ1Ii/4yqsTw3xey69Bl0dKJVXdC7HHh1zmrASgmmdVb5B
wMkQxucxC1kHxR4aF4tDPA/GjxODdH7OPsgDkYBrsEnNy9793XoHBWSXErp3AK64eZVo4MWO4Wl7
a39fXE40CVRrcltrp7p5bY2N5Ih/lZc1/4BuKOPwrm5iy7eGtdg6lmuc/vIl/WcW/v0lUXFj6LJJ
rJQu/rrOkkunK9R+Qi+uMpjeMfJvG00FPHmnG7iX1ghErt1CRU3C4tD7t3LT9Pu62wiGd3HEt1vB
y+URRoQux07iL4kRhaqOxEW/Ll2C9BoNBhs8Hz4LMhIVHd4R1iALFZT7lGcW0Ceb9nJI2iXVziXd
gHFE+k7xmhYOsf86BYVqdMsCRjMS4LCnIRBE9oJ1iU4upxxpoAT/9K8fcIKJl1HRC22E65DSNpl9
iJtBuQOwcTI2geV2SE5wgyHySKiCx7kLJusbzK0HPA4xr+AS4II950QoTM+4SAGPHGjvpAed1Vcd
E/LMalgnY9WG5RuBEdf13zQS8p/mWAnx6hzFbCDn/rW7TNbN1HQMli4jz0o8ZBYF8k0kP2Vcqk65
nM+YPBrOKoMd6x+0k/YshtrfVqg/cexIlv7nx5g5+H+M98bDnD0bPBYyNVAbAjP8zCeXmauqROji
Xt5uSF2AS3luNa/MV1j0npEMkejXhTVTf+cRA7llhTHszpthgjcgSTyYcMEPhwQp4nyGM1sCZl+N
JhTg9ChmTvcFD7jTbFxNm+mI9kzrr/4dv4FtmgV1uvwdRmxbT8jFMIoyZeKU2HUfj3XmowglMQ/Q
nz0YwY/NC9qCPrzDGQMycI7wiTE7pJ/ZQV9eA1T6CmRNZ6uId6jJ2ZjbhyuzmSceRh4uVwWIwK4W
D/vCoKm8wlKQcUa1fVqFGpsgHTIw0YxMoBX/+Sexzhw55xnzne5dcchw+ot8RZ7ng//1qv7jO/n1
ql6Huqpkg0eDWjAxHN6JudJ/aBPE4xKygwO2aofWT0/6EdvD4uZfA/acUPjB0q9/zBzkX86OP93v
LH66opoyNQDqr1H03gtiTH4NqtEV1h+bYZR+kTvYB692ZPxletL+IN7hifyfP+3X9KR1VZFSUIWM
ghwcPMAuMxJH/2XRnOf1aTiMJU/H9UUCAONqpTRcte8B/X0B2zTkgk0tDNXw9riwNu03uI9rorwp
91euf427YFk4eIV95blAvrXKsFND5DuTr0VgushY7ud///j+uEH/8xf69aY3dXxJeyJ1+YWKg3Xs
n4cDFGN1GjYUycs7BhW6eo7og3jOtSccHMyENbkf3t8+WuNPg6mEaIV7wBIt6bdshaajbFAePFjU
yhJQdkfCJ6Ecsa3XCyWks/LPxePPnrdWcWQPdudmp5mCxA/rAM0/pGNCgjPNprwXbvXRTUSpuIgj
rE+RwiK7iCPM6tez+CO5tRPrDtYfwPorGAaE58U1PBgQiAPn8ikx8bIKf6qfk2cR1Qrq/CPN4DTn
gZh4UuUAxxJAViEq3RPehvfkL9+KNAMFv98ymewmmRZjk0f711tWG9jlzFgwMd5xYbkzYlXwEOHQ
xMbO4ZA7oAgPbw4wtCXUMeQI2U1ix6mjQIYQGTsLSSwSOy5umboCyQNjNOQbcBE2HMDB20ld6p8E
CDbgSz7wAcBY9q48X3/Qxj+++DyNNxw08XWnXp8BItXv5BXG83ENZJPg1vWUzpoBtT/k9TMSwrEL
bhmfqCcHDSlIGXR4qMXvOTiRc8UYzH9zqJor+dPcPbaD6gmKr9V+fQ9ThyoSZpsNpa2ojzuIw7Nx
QBHznTu8Oj8GplbEUmjrwYhpqYw5ycUUAa3TW7QTBS1vF8N16z9QQrJIMMUgTBvdxnCF75EvU0kc
ah9RkifYfHr8d2NwOaEM1yHmfVK59ID8eYLiZW6x5Ek8XHNXOx2rPJCuLEX+9K522M39ZkMOuSq6
3OwXpG9Y+q7mE3WEPpnMySmL7lQO2+gqwah9wj8dmuABCwakyt9c0SADAqrfj4sTf/SO23tK46po
xiYuKwR3l8XjsRb757rfSLdDrL6X+eelPY4jud4LiuzcLo7A0TrHwKGuhik7SOUwUAOrjtj7bSI0
1L+cdKr5x0fQkkRDQUUmi/qvgzUmY6A3VB5BlBrohK3YQ4c0WI6au/ggujsYN+iffjtoOvpSRDnk
IIe4bDnoFPNLhF7uJuBn3AnLVH6tYP8IHkTpLTIzeeY9xF2ZyRu9Fze9sbHQEI4hWd4NSEr5Rb5N
WPEXC8O+1pIbe0LD5w2hVkFFynGgSD3xX+5tjjlKKIDkuksOAI5rTBi3bHMTDgPE4dypxBdUYaGw
Gdgv0mIGwNKFmPH5Ac8jKYQmemY6qOaJwKPUaybbrl7sGhES0PmOo3RWOdcEW77lPv/3AlGPgPTb
EcPkmwAIBMCzkMGRHuFkOICmaMcwsostpgEya2x4fcLsc0ZvcFEIJtqqrhsIyxlYpTyNsBxKPe04
W15MNMDms5CcQd9Ujtce2fHMplgPTybNnDe9JkfOxzKai25cz49ECQZCfxn53c6YB2kVZbcDB6h9
q7xefDIbB6Vw911e8Q9QYrmfbkuZiwoHQrm71K94uDnM2NxB4TIUbKDCwMvxV5whMHJk4p9m3hQM
006juc6B/FB0Q+jg3Lb1xsWI2aZEpOQpYP2GfwFmn08bGB8KrvKeXA32GPA/r0DTrtiY8m/Af9N6
iOGbIpow4+rtwud58RT+wftnKvijuGf1xZFZQLzbNM7XqBFukJ/ISG6uKJLd54DajzAGrkEPCAV5
XzRFYFpqcH/STHMN73yiZtBjkQjI/8m5o3k4GvGUVMdhWJTHPNDW8EJ1+RTTu6Uv9HFBuFD5065k
xDhiQAdWXq8rzqT78W748x0+X8/YD1g17kTdIlJBPhEjYkMd1qvbG3xs4qsU5bEi1R75LZdirU9u
x76PqAzaj64SC5HeDKfzcMT50sT43nlqt9KRhFAjmrqou7sJShnV/czkqsiOxq0qcqDaRseb913c
kD66LVwRuvWKF4kUpqjlZ1P8cjF9x7eIhpEpXdA9waP+DcLlD95cbwsQqZGB7FKoRetlK4Ua8YiX
x5s17XIDw0SYETHOMuISrJB2/qPexTE6Kpy3mHa8bgxmxCuYxUiXffWVJa4OVZHZJVKzK+ncrkYP
xUJ8R+bEH5I4SJn6PTL8tnBNaU8smpG6OFfoLZARRZATzpwKgZa74KTXIFllzI2FBxoDHwyvozLp
Q4US0oKuolwiyvy6y6j93Aq0geqCN8z/ADAP0THlsGM6ksjGeyYlHcEWkTRFup11hXxhd6+9AUSr
R2C3gb2pLmnecyycSSKhRqdHs1Ar+Ntr+3DZkFMDV5s/1e85aiWG83PhwgAiY52QU+dkIjwr474a
w1hDmxZowk5swiztfYqXAHvzPkA0yqJU7GAC6V97/LR6wKV7SsCdH/5c8sjeOC6Gi1s93a+EybIO
RrrotOJevnp8zqxgbpXu/n2I+M/k+79mCEvVRAuzoagqv5Av2WyuqkzoItk0noz2F30fQfEou/nO
1nXhKhw8PwlYpwTTFDXIq9oFQjk3htylPI+EAJ69maMiWs2QQzChy7E+GfRMkBGBcr6FRXCv96d5
G+SsQdn4o4EIw/uNZ6X/Dyb277+R8qcRUcbIqBKXLJum+MvEMmrmTU3pV4bu6bGqaEuVUJOHLRy7
U3XKvZqDARHMfTm94OdDy0/KBuprl54JELEB5mqX+1fESF/W7m97iKrNI9nvj1thbNUlTdcs8TeG
Md2U+Eo8iMVaiq6f2ZXPV+sWxEr01eSQzYjiVEHmr+tOPNmiGEnTpihmpmhEXdeicLY7Hl3LBqBS
2tcMIqM/EKnQJ68ZcvL1rEezH98XBj+J4oROON+lT7riuXDP6MiuzYsusKySwpdSh9Ihy56z54az
pbwLZdRTbIEFnZK3BcBSU0bWsEIEljw84L7RgyZGAyF5hW9+yC8EXojQqQvTuxygypMFhwzSn3OJ
7LpZCwOBeku0d3dpIbP79E5xD26Ne4fuMAPx0yrdW+63vLJCGK/uy2tzVLWddv+ZIRKYm5Dg5zBl
4YWn92BG0bEDtRnLrnzNn2B//y9h57XbuJal4SciwBxuxawcbDncCLbLxSiSYiaffj7WzZyuUzgF
DBrdM9PHtkTuvdYfYxl+S0sOMrFIjGm3GyEWr+YtqDqPIDsUJVH9ZAJd5hcAK+WB59OV5nAYNo9H
mGa7gvQeUmP52eRG1zjotsQi0oPXomAmtyPtkYnZeXamw4o7qhivCLN0ehrl7xgZunW8Sx7CqYYT
b/TK2L1lz8KISem7QznJj6c0esUAJumepHgwRNRUHgV2W4TulDo2jmzZVMvVKGvioOakJy2UI4WJ
4u7wunRc6ChwXy0ciODODmYM5IfbLkh+6r7Q2Q1THUv0BYhJ9nSuhTe59/jHgBYpePP4f35Q3IVQ
0C05MriSkKvwaVH706OARJ64Lnx9Xzmzh1qspmLoCt+QT36DGOQwbDh65Hpd20Pi9dmRu4skHYOE
DhJUERpKXtZ6pB1gAdO+pvWNIMRi23qmPzvGhlbOcHB7j6XDydb8K9U5dy6vlYFc8NhvdR8/4s9q
iw76WroYWDzE3QNXjp1cZBGoIoSf/FRohCYTQQeZGF77K4wCtE6I2mMA6djdPKYNze8/Et88Llbc
2bd2UNVbhoCFUFE3yMPZci4sXfzH0dgaT/HWOMg/S7d4jnfCpv96XONtVjopWV0A8gYf+krHBrm4
IGwEIXh8x/PSxbDrtpwQTIOGa+D4GRwck9/9UfehIUMrjMPHdXTu7hhYnr5GhIIIeMOtShT7STok
Z+1ShQsF0OGNwGm60g5l0ASYGSEy+Z20r3h3bT3AxF3MZbzov5GzlE5+an9KH2je6s3XbBMHyMxK
aBGpGLz7vbOQEvy2+onAaXTIXPUNYWJcNPbjJyrp2+MywL60eJdliqo52FZ57sifEZKf/QT5N39J
wxJpmtCK4WuTvySDHuWFlSwbP1dAmLAt6MWurc4CkOXfDkHpj2cgO6tlwLgsi8P/AnZyUllzF/No
EpJ2JwdqJX6YH+2BLuwApStYdQvdYvOVb2ssBH/FEJQ/slsKV4NukX2jSv9C+63WNO73apncNYqx
cDp4DgE02fYmv5EttvC0KAx5AxcZp/e4Ew+6Ko1jmeNhD6PbXraJ2/UyZJ4uZg2Z6x/J6aKcgyxg
7mRYVVwVZgaDGiJkQrExLJu+ccnJvvyAJiqsrzba6LQMUaEsYQNqyXXugCV8Gbe8XD/nS2SyTeo5
9Q0MwSgBs46kGQeQ8r7Kr0CHab3CYYo7e+55HbZNEtSi11aHRApiuk2xtreBSlUtgXJMYnG7y0cu
mo5OpYNEKqTuphXNG+RHr8m1CwkhTvcSJA9B9z2JgF7K3eSYWDY8hb2e3DxS8X1a/Mpot2jk3Wx9
97X4BdFVzVm06vBasKyR9dL/yB2FLXbO6W60wbImDrfXKMFDY1GUCJjZupnMI3epLMouNgZseO1B
o0hO4SBF4FLjc8AAvEq/xP3IQWKxeJ9uPp+iuVrQ1zQ9QYLpHigsQbYs7LSTNxBaaHfl2GniIzLK
Rd9tz27KwvZT9izN0TDr8Hv2yBGzkPw7yi6Iw4ydiZiqlUYYGaIinfC+ENsNrz/F5QcyjqEDSXX2
IQnyNYqZZc5HfbRo+nDGC+qTbn2RdQXO6uhQyujmXWXcNVSVLzgH0pYlHm+f4hdpWCMZ9iwJawDe
iNCoNvSw3MuDdtur1scI1AQLV1eYXvD6HPPSzSj9pHID2C/x7nzF+YhyOMStwJ+Tfc7fBNFPzYWk
gXTdC4EmnBPj1FeeHr8hu+sBTW5QxIeBFE5dvNaaB93XemBRuHVUdMFua6cjD6rQBTPuC4maKtYj
GPWtRLkcsDTxn4twG6FDm6yryIuZ44jZ26rtayZeVMtnqYhqJCEYbJ4WNHoQnER3Bwz/cIDlcmpe
LJ+PgAejcwvU6pJLYxaG6cmbCUwZeNTJUT1UGVKWSxdAtgF/0CQgQipz1aKGd+OA04syhwLr3ISL
GgUpqjQ6vGgIxNan24sqLCHPn07EsAPFpjbFhzcpDFTTyzl6L/6Ca0t/hNz+eXQseMg/yAZLupul
NHB04FbYLxZZ2/iEMGKXRPXy+Zj9NPMeZ/WKXzOmfTCBW0i9xDeYjwQ7/4Ihd4WPGCUrAm302CQ5
JuiqbZIbIRjeEjtD8LZVGHWwK7jL474AveobxReUS93xJ9kGcJSzcIFkaaF6dJRvGCPGMx1TFtyC
6Si7BbVCW9iekOnwNKL36yzecNCLM8MYhJnTMl46ZvtzpveV5adyOstL0GWCIXQ2OAdIirbrHGL6
6dWhYR29LdTobjFThdw6Ha/F8sYv/JTgTNFbzWdNbzRCVh4jxzj+zeb5S6ryr7lZ1UXVUpbB+XcN
142wZlpSKaUByGp+ZvsFRtK/Oalx0Zh+dRxAUVZWvuP02UQuwG5qq0/kZ6jt4ZHtRXlTNxdjiKh+
ZzGGKim3DYFDcC60d9biSn0rPskbA9XhFkSrRuwtMYLog9iUCRpv2P/m7xKf/ncf0cBkq3dMITA6
t6+kIjZxVYoMbYFhXWcMQqaXp4DJB96jziKD+S+yHvkPllcojP//LH57BmkYbkS54RkEHlybz9ah
CrHgARUWsFgcstv6o/OUPX4Be3iqfdP97wVL/SXc+deXQWKNbMmyZhi/BG7/eAna2SiFxmRn5Msg
ZU73IoOZHQyN4OhVjgmPYeTu3MS3wnRHvKzoQAkQXlUxWJwNKJrhdL3vOutUTaAGrQeB7XSMk8ZO
jV9LkWxaOyNWmuwxpspmTSYhGi4C+pulO03HXOgxrNapS6ewidXKu2OTRjpCtkbG9I7c0K/wsdgS
CUq2yCNBGHArOHQcYhNakg9dKpYB74HFd4nLwsOkh+ziIXsmQnKgcc7JAbiDBXbyDC4LoP9yq6p+
9gLnz91fIX0TCVYLIyweeewQ+Qe0Ct2B2Au2DdGz6qRCwC+N5ALkFh2Jh2wTOETe3es9S1sGBrbg
gV6jI/MDqYU/vmOFJYsQw+oqdonkBEdFOy0zyQfYZ6Not0yrKaDyBr3F0pITEBxIb14B5lPy06l2
XiA/4Pp4+LAE9/4KASG5zQHQzZ5g8vWwc7uP+LUCcaBIiLYSDq4TNyC4LUwG0XkFQl9fGb1eCIeC
Zd+ftKDyGdAjdqh2wYDSzsEnmM/Y7laM6fESKgLdyUko4F0cAy4cQrwKR1f3g4bbdXdX1jM7iC/H
Fzn+5kdL3oNgS5H/H2BB5NtL/kyM3FvYRmi1612PzChyayWxB1TmISJ97mf+bWq9cTGMGgHl6q67
H/LkqZKeiWvoe0BYm0o2dyjped2P0ToFCc/sgdzt2H/UpHev7zTncYSR8ZscCKYpUYB3Xiq4M3AU
z2zlsgqOzYshflXTFkJF/xQwycx8P3RJ2OaDFrCNMO2kYYuIcUq/RgnMVSUSeD0XRNjtONa5iU16
tPzZR9hebUZ7EX6XByHF6on4PpCb/VxutfEkUQ03fGCBgHqlgPCK7E1bCxJPhDtNRGTYEzimvos8
TI84BVPXnBwu+aYI494VRbd9OPro6ohpltINm4iJ8eGxMGrK+iEcGBllwu3PX5bGUo2RF4zWDIzs
xSr35W3X156puALLF8n5/a7GxqBCm4T3zO8frvFpcI+yLj7W1c2Je17ePuy8/IO2yspThoAcm5hB
SfdbbHHdNs9ZGvF7tKFqhSomZ3Q8ka+RNkxPJxlMzFxq7j1IcIn8Nl8j5V7Ulkz4YBjVVou8mqvx
EKdfQ7sfgZVan1EwbZyydzgBMoolDRqByeP1Mu4ZvNO8oPwP1hDC0cL/Ptf+KCRQDFES0QFBEf8S
Cf3jWOvmMVFp+GMtmBABscjurEO84/045YijX5nQUy/6HoD/PpadfH5Hb/KinMwv1Xsc7vSabv62
Kil/YpIVFGkiZCfCpN/ROYiVupMk4KLHT+PV5HRbq3Z7gKaAaLvCV2IKjGkLVVkEgWGWJgEbWAK9
PTWSaestVhksVLB5uFBIhvgU3upnTsihDHDrInT92z39a3X619Xwj1/4t7tJqdrhIaQkiQEO2Ukw
7NhHYBM1X3GB3xen539/adKfPiGVtDZDNzToqV+ioX98aVGjd1RNtwhmnDsZbZ0vvRjML9fkSWQq
Lb7NPUUC6d8EY3+ivf75U3/TnIjFoGqDyk+Nru22DzE1AyhGPj7Lnyg+14vS7y9/5/JP/P2DVWVT
Q2YrmzpY7/8OntJdpOQlYZ7gynznDD0bB9OH+r4k74AVJ+wNEJ4R6PUqOfyNdSfr//efrhiyppAW
jX6Cn2/99tPvI828aa0vI0dBrGuD+RDTm3auzTDJLjeRMjk8jSuAdRlHyehByWGyB3nnlhK6U4TP
k4vqBwQH3nfMXufq85b6VE12wGfYDYQfZJXXOHCzV5mguW5HlUVHNgkBSRR1qj4jWkct0EwXBqMx
xANJ1tRwLNqK0UF6Bx22pJoQxL+8ArGEe9QuyQLdq4GAed7m2rRfJp53T/WyrynoKldcYZgiwMzh
v71HUDX0m6Tm4AOnZHbWrtV7mT0NQf38OFg/oRWz2/r2CNrKNrprcdswJOurfM8AmsCruZDj5FBP
cqA8qWdEq4m2Tdqgbb7Eu6cPXiV71AJ1BI87GalfuFix7KW+MK7ZJG8gIQRfLHSwAzqAUqS7ud16
2NSZz5ZTnDgBB9XHnPffz5Qs/ksW8+trpcMQ9FSSZH15uf7x8jwywuPlVoJQeWcwQ/Ha+dQpoWLv
ltyCle6P0DVakJxZj2mzILAI6yxKzTWYKJWQ3eDiwayw/JHCXLhI8JZcygY5hDOdrScFlzBjOXqL
2gHlkW6HvAkaLjmY2NpN6bxG3ZbulEcQ8yhHHyrS26iBvn+d8SfxVGCkm9jtHND7xx4wkwwu/NT4
Vo60L8waulhd2Svc43C/CGcAgmNPDsuw9CM8r9QHpu5yCw/eorG5P5tbiuNgkfYknb+yOAIM42KZ
qRfTtpCZ2XyMxZ1w39fNtnEIwW5zRzMv4xzIEWqC9zH7mcK1Wf1XMUNMkZPg1FfjHU+vxIeHSQGA
hQwMvznyD5sZv6kyPuDRI9oLFZqFjvNNlYEjnTJ5pjNCKo8g/hZZGdqX6dCsikZ0otXs2C+1Cmtq
nbiqW4YyKj2ycDK4wgMqAjDZfqPgLG8ODgMiymCd1Q3GHG0tKzsDIzU5hjdqN3kLLwVFUBUlwFuZ
MAc4L7wGoCvM0DlIj397dISR24jHIYEJYhk4Q/GZyh/qBrVhA9Lp3T+nT4WmtBbTmfPfDx+NhH86
UzRZV5Hy6Co44P8+fN09TcrHwJkSh/eGQLYcQzJ1TrR9lGiVnaH9lIFd0MTjFljdnvA55of6oOYb
ghYD8013Hs7wOnkY/tKfS2BxhJHsQS2UVxDHiA5i8fA6PGvDPQRdUJXXGzzkjcYZyavU/a33LJwb
wOsXHHjwI9ZTBZ5nldt8wG3wXKq7FpvkQYMWKzY4FB8LMCzjzqZhxR1yX2e0mdGSfkzxTk8ICF7l
aqC8PO5sj7I3jL54395ZXoaXynDuWNo5gwZWbSiSOBBHimMDSebdYDF5k++XIvINfGjilQM0t2GN
GfQprF4pHmpzTyQ5gBOm97TP9iDjdH2xKLYTHXpoS5oYdrcBDvjYqPtS9mqwaKQHeEbHjX6lOGRE
+tf/qBkt5ZDgxF7fIUfBD5j4+tNobRiKNXWDI1TWjyrBkSie0B4j4xnXcB2xwctqN+WzdmIvkcJx
cvXME4aDwas9+nJrmzy/HLXknfCITRM9Jl5WM63aNGuRy+xS/zVP19QJ+RHxS4fmlefQ2Fr8X8Vj
1z5WxUYxTnj7cerRIhV2klMWW3IP5PEJQoszGkX64IuUmPsIYI1sn71Wd/iKlVZv78k7UJky78af
s9v78+SnTLQUClI0W3ZunIc6GOyNixKstjolJjUtDs1IUDAdoiN77Mh6CUYSLMOeZw0pjtJspe75
kb4XwFrJfuBPybzFucS0XgQJ8S6xp7F18qUi2hV2gPL3vVCeO44Zsv8Nr31c6xZT8UI3h0B7c4z/
6mNAeQil0oVEaWq5PzVrTaQo+zzLiwl/dCsLqOXckVQAfEGX0xcZBhog9IHsJlsGDI5tfs8Bly0b
Ii13cbpqtDVHpNgBn7J4h5D+Be+4FzSxx7nZ1lw/hIK7EVE9rAK377jnH7DmgIhGcltpVyZkD9FY
1xt03DzL+sa6eaJO7Qc9qMeJY3U6KvAwSvcmDj+EPlTMbXpSWlx+EGuYm01OYNmWHcTMOF8FJBah
CU1N9lLJB4XXAckX91nJYmtP7qi7quYYCD5oLCTl6kfVnJSt/k1/hMHioe/IggEOu1/qo7Lh1gNb
63innsbX/msGrBJt/tjeWks/hokXYLk8/fR9TOzGDLqniHjz2p00eE3kKoXkTGnlJspzOQLYIrKu
HuHNaE/J4/JX84D+L7Ert6iu6yK8LkG9pvkb4VxmAmWeYnqjpoj06SU+5n6zlWKrG8v5qlDMzEov
EIVFByq4gkGIyS1QDsuhuoJnBtVmcocji8MqnBXEGVcJdcB80sttUQVcu6KA0Dhzb2g7IA83d2Kk
0I483Kq96PFFWWS1YoZTm7yAICNGiTBG5Gy04gUIxJH8mVyzLkAg5S8q7bOs3uCEITlI2ObheQnc
dkWCodDQDA93IiocH7mre+23NS0eO/jNKH0nXGUC6qAibYl9dVRH9AYyPu1+Dibml0XN7jUGds+V
+VqvyFAAgyZQbCVCTVk/WlIh+bcUBIv1oq/g5U0X2rO4AnOTdXFN3dw3tsDWMv9dBseEME6YMG3B
cdt0Q8Qttx5if0SmdGUI5VFBV4z2A6fDFOLqj6aN7CimS/4SpUspf0qLMBHGTm4DA8xo8yBkd2kS
RYWQOJPpJUpAburE2Tr95WqT/vZALGPXP8aquyrG7a0E4xnhou2CjAKHWtREJdAJedAq3+C490tH
yPCfrbiU/vtmlX/dnP+zK/x6IC2sEqaoW7L627Ru6g1FOj0/X93xJ48OISTbhbPK3ARLMA48ahog
aVMbjHOVeDf4L8AoTyXDj0PxGQ/coqzz5u3gt1tSiRDtcRMlG4bk9eODtjxCRVzroMFMxW6O7JFT
pD7eTjx9TIqFlwXo/YLSLy7tC8IFD+LbJk1krQXEdoJ1pw4Cz9nuwzokj4RZw0Ywg7SeMoKrsscC
cR7tc7Ie9snJ+Bw33OV4i02vE5zyQlBKyES1ZBZopyq4hxEe8HlRcvvd5wKejxhafOWcbb/iC6O5
rXqEriDcBBdjrEGG4iGQugNMAJW9mMcboFnIjLj8bwR3eE64jw4xojISI8TwHpIj86K5GuodxS49
64QvnRqg7M0MLbt4wczsQ0+v6SPnH2usAYcZUkUnXn2nhCgOq8Erj3eAntaHomWUz3cyCZbTfoc6
oPLf9K21y0Kc58FigSP+yC+wanzzG7+JgfCjLWzBMZxhHR2yz4eb7QmBcoqTFaKVghFgyyy9KUCF
ERFNM9jTeX7772dJsv4I9mKKktg9qXGFtP39Ya6mXEp6y8lqr5C2BMGJnGt330zCArkKlm5LvNKM
3dcOkTOpKDhVG0QsaNZqqHzUSyk4g0wdX9d8zt2DSK9rTdN666N8ER4ng/tscJVl6CuetJz4LGdy
CaHcl1diTgTCTnFhOQYhxejmrgwf8CmPd7hxVF482YzIITDhia4+zni3fO9QGOTRBhxzfB0mO/mZ
AxghehDrF4Aqwr5AUfj5/KuK4JMmDFp0a/MwoykQ6jW/E5uF5FjtIqtLT9YSenrj1/m4fyw1pfYi
ckOulT32sJgmrscGGwPGLQjL5sr+hmW1OU/vgHmzSwAufWNwWQ0GQOuxM+Jzts9/1FvtImtkhq36
7T1IOXuJYtjTqtJLmAOItAgHnx5nIXLpDBDXHWdX93CbbV8RvkiEAq+sdlXNAPnlZ/Np2vpOCPmI
x4N5Vs+gzsf5sATzSiDgPxjA3paUpfGkfqkri2oObhPyyJ/J+0SnaKMHeWLiRvuk3R1m1CD1WbbB
GckvwduCOXV9PzwCpAbEad+RuSC4dVCgLPz4T52ywp/tD5bxmw/t4c4vQGSxg90YWTn9pGReHS0d
VBil3ipZm+HdcGl20z7qm48Mhm8ajY1VAWYGI+SoDN/1IN87azzNS8DoWQMgr+h6o88OUw1GRf5L
mDegwRGBY7hcx373sshYputypcHoMDUUXklqOrI53hAmeDTIcMfdzlz08fERRT/iPnSELolaZLgl
4cQYhjkKvgjd9tZaZ4tR6TgnF+Y5d6KjGwkOzDgsWME6TgLGGx68BZtFrbFHAbeW9wWc6fBVdD7d
byxfoogg8qVEqcW3QqoJn/WGiQQeXuGjx8X4GcM4e1jkCAtu3OR2hKx2xgtUQzmt0ACypU3GIuK5
8ayyS8ceusZaCGTMx4Tdo3Tkvw3vhJ6OaPAvtDsYmxCgE7cJYYdcx5kc6YNOGmtPMfAgrVsrY5FA
dwQtQ4an+TxsUhdWlwxrHMfu6HVicJN2kQR5xZahrfC4OtEac9KJ9Zq0H1ARmMcEnoL79Mgm4xCc
wHsLiOjh1EVXpzy1qg4p1/jEPRH0VqBUpSX6vATULe+CTURm22yQC/9K0kKo7LMiYGE+QrUdCbuA
a18xx9r5SUeY4gTYm0Wvoc2QPRvTKGGoXRkaJRbDqzFd+Iu5rr7J9a/Q33Bi4zmB+yoJn0EcRFi/
DUl3XFKrMuIi7cezGebIefgLfuA4/55ayuLmbUtccRw05Qcx1exzj731QwbzQJWBQRsjIOIynEvK
ZbIt5ZpgJ+P84kbN8ssjC3JOKpTkS9adsgxU1pUwVVuAjTAXhfi8Z0rK+AvNyJ8TtpGCkI3Ka9A6
I0UlyZCoP5e8Dlo4m5/GZYlvWBQQN5++PpdqbZ4BKVRQStU4CabPGHZmcfrZ9+6MaD15Z/ip/Dv5
CKj8AXhWYACe4ejWMXoEnBh0ifp5w5c0O0MSCOYagjnDiTAgiRTzDYsjxuHks8GYXV3lz+y+u40Y
Qj7ATDFv4pzpFUg9FlF6cAUCk3yNJlT4irTaEnXJ2LISeWgjOeAxNbCkLzp7u3+g88BzAJVfcqnz
JvXkjOFM5VTlcuiF54bTEKs7o5qrIwWj7JUY7s3tlcMMY6+EK1raI0VaIP9ta7ly5WAwKkIZbdIn
WXVQVUBKvbTRgXScgXjH5R+91IgiVEIa1VUUvK6yF+m73hkoHB4MpSRdRt7kd4RF8MH3PwUVIUZF
us9meaX67zn5uqkbliY4shj49CKzDNslNQ/yc5FRbkdHTpDi/X5w49VhjU96LduMP56A2OyxZIhr
t1OmrdK3Ull3S1ez2y28y6oyQrx49ynIXvL+CSDThmOXjXUin2XpnHDvk5dj8VtuwWBecDozO6B7
3+gFfCKldvY73Vddf47ZhQwae2FF+RuOUgpDQc2Ak6HLZJ/gJPC11+mdG5hMzZo8u8OA/q5W3DE6
kgrIS0/ieTNs++f+TIEAIG6OHLkjs1d+E5a4cpr7+Jo8Ug47yBwsCVu9PAzK9pd0WcjWMvoOdBl0
VimbMVCQ1ayMZrtMNDG1ZgkPa9AWLnkubene6Fk7Jt8ov5iFtnHvRZmvqys5DykARMsJY4nsle/L
7PZaFMSpTw/d+wIeh9yxmzQUba5VPm5u3V3MKUuVwX45yrN9/dRui2NLLh7vvLTpgxK/KexqpDwl
QeE13zP7yaJR7LcILAuue1ZwP1pThzy/jIGBlKLYp5QTAq9c2g/cnr7hYsj5EOodv0xAuP0a9fNE
SqW5j7tDNZwmOVwsZErM+wJ/J6zuvJpAz2wSFo8p9uGddL3jgOdEJOQQDJrkKABywMsjbmOJz/i0
nO44fWbNJZmPElux8erYV7BlSHxRqt35YhLcjZeKDakk4FPjXNlLHj4XhITJTxlGmUqLwyzvQDMR
33ZkkHpwYIh0bh9oOFW+6+x5jHzSeucvPlkD/ANCkkydh0di7dgvIjt0WxpYUoY+rSexwB3g0TqX
+0GB5xbsxQM2U2SB1HjTCN5UHhCKMlkh0XdpqKXNXFec8R5OfZjxJ3HxEb3pZmc0WKXzNdrpmUQO
KPj0xx1wJKg+J/k9uW1vChz4wC3x4AvhQe3P4mOvaSjk7FpmBsHnvCZtdiYSKtE3MMmDQuJDc+6Z
xFDnfSGkyph5PrU+WDAxouloanSmK7HoT0TXcBhoYXQYQb0qrx9JXoYPu9QVUe0VGmEcsrlff+nd
R1R8q/jj6MdCVscfgmCtLH0LiB452+NbNl5v8Y6hYHxbJDTIaWLAFzKvAertu/hKYIjF8A4Lj4ce
moOVRXmhRU6bmGGw0pD/crxXnsS0k5CKZ/fNRiB0fPZlhECLpCBxTZIQKJIUrlO6oVAmRi+FKvSD
YAFtYBBF8lx+poc5QP+Q8zIwdjr5Rv5qKRfwm7fOMdb6j4xo4hoRoLSsTPD2nDBvrUuwHhGjwM+d
tMHFn/r36XXM2LKqnNxGpWPalp75YMo9TQHc5N0JL7vUfHSYJMeXTME7SBHAC+lslj9TM4HMZ+Le
mhzrsZ8SwtVIw7Gp3liBllJAmflz9K0JYO8/+2yNR5rfAxBccyUTYbkts+G168IiELi1vH7SgGPe
YuKKHj6kjkq23EP4Htg8y9eUAC/SgBjOIU++KyJ/XczWPboZaCycdHGBhzQkqQ8BnVoFyexRCyMw
QtwIM5rCXPT5/BkdJ9PNx2uXsoTSbmJHWF1WaM6RAxopVSOkRtIxudGNA1eaRj8KcbXDNZ9/iEwL
DSE/m9zDdNMkm7G6lF9JxD6FT88o3g0zKBK3QVOVuIRUSpj6HJThpIaN218eXRTNcH1IFKd4e8sR
YF5bGWR3v4TaskBoSPrb7R0nU4VdyJZKR6ItlaCrMOsRypEBpAw2scRtUSzChAzqS3Gz2FmsAHiz
C9fMbSLyEskTKNBNlySlUT6Y8j5GtUnzDaMbrnAotnIt3ByLF5le0j2/O2PCO+Y5n/dSCnUQf9Oe
kGp8YS9Cpkk8H3ZhE+aB/iPXBJ2YEFmEs7UZboGWnmYRIK5/UosnAbdPS+4fv5HDzp0u0Yrh3TeW
bKYZzDwkoC1ClmIQefDSfjbNM024kHEUYHtTf6KJqTDJ1/MsexbxW8eB0GwIKwBQhrHBulQGirbu
w9hOeJGJBQMfQe9cz6sbBBEIIoPX3jiDRyGDvkadq9Z+jwKBGASmSbw2r3dIGJz+ylbiw5o9wF86
E6eCThaQ/clrSUgnfdTWD4tlp3frFsOlM+aONW5nzadsCo8s9wKSIIbNmKnjilxx6ANQcD7sgZ0I
+phXS6ajk+kObJ7uExJBWC/Kck0v96q4BQw1mGm1V/VEVgmiyZeiOBuGO7SbDBpJ51CsbBMYKqc1
2inNc4l63xDfU2FfkCOvbUqyMzBZ0UxLhDNPAmbhLkwqKEMGwlh75+0hYmk/EeISIVPhh6Z3V7i5
peIY+ZERPu4PXLs138rgDcst7Ju9bwprKpSq20WS34r05aaRRuL9wuEq6VVBm09GaKZhQtigBh+k
I+k78FalLQpr8qqvTbcxhrfofiJFYGYkYtD5XoQXzOh1vWqCajGDA8Nv46212M9l6sIwTmbvCSmu
IkfO6nZST9ELk4u879b6iUmQ3xwEkHYRuKWOBrHTqF3UwasfhP0Y1O1tTXGv0xDVCOte32QGKCSH
dSsXjtm8To8T3kzrgtBG18O62UfEA5PgLDFf7gw/iX1dPCrtWa93qrAT6uMD127iUcLTla8Vai8k
XUB/RCUYR5IYSXii5gvx0jtqLo+2gIjzWL4dOvy6ZH1XHvJGS2Tf9YclQBqBkPcgbxlIkcdE9+4S
08spssIWkfh0aBtPqfY5IjYaZNnNS//21f/sFgtKMu9Jmi1u+5JC4/INKpl+ral4G6A+ho5ce4dp
Qr1wrA2oW7GZ4sKChgGsde/dq8j62/AunJjTHgkvKJOy+V1YL7l4ijIsHenrPfW7aH0fduntqWS9
6MnUZZRHb3HTzub0oj6h1Sk35KHR9m7SvbW1+OuWry1oI/65F9UI2+acSk/3zJM79w6fOrjT+GTi
U8NPsiOCGUwVFLXkS57SbZJurUFAe7vKAHGRwLXbhecgtiL3jOIIyYL3jSxLvfU5JJ6KVmX5DbjC
DIcHF4mr4PNNYI1hZh8AlH30LeS1kUhc7MljYXNhlurbt1Tf6gRyRNJzBf0WtEjcS5SNK2LnEqfy
pWP0YlxERAV5Srk6ZOcdbI0wj8WDErHQrhtwczw06TpX9jECA74vOrjuGx4vUhJA9Ir7ZkY6TwwS
yXARi+QWw4Z2ZSdD2VZon0Z5WmoOBLcRdzL6fhGRHblUcNL9VvPoZcuqK+ZHix9+2y3gVLdj9LeS
94lg7x9myzRHPCsuHcPwow8gVluGiU5f6uGlICi05rs93x7odNx6OePDtjqx8EcoFKBQlqwoPFyp
sOq5m4dNfy7OaEuO6Y5Z/ICNHW/HM586ybtMjnSFAN7mXul2n8yh87NEMrf5ThvZwn7n74kzVG6J
RpKIevIZEWFpGd7h3quGp5gAqOQLL0kX/QWMlsx/aQzw4sHwGqqqSqohi7+xI4k8991Nxe1Bhli7
FupQykk4c6IG1egm0V9Hutf564icLR06WiPEGtgkGMUNu9BpdaB/Z62Z15FtvvsRNweYaBFBIKzH
w6Li84LFUjF3DSjNvQTucCosZbQF/pyW9iohQa/RMCfdPqjdnMojeaBox9E2KK+yexOukVugvaaY
YgWSoh9oZRFcUWL6e9XWJI2xLS+ikeiOHYz8JOPbjFBveDM1AsxahHjD5io/Yows3O78+85ZjGXF
mfT8WvUkcHU0Kt1O85MfeYcqxk38G8vFsNDFzN3FIfP5aQbouys9szwTqdB8AaOIezHbUgG60q0D
JXiV5pHxg61U7tbxQmeCAuIiRfRpl2ugedl9nNqXEbcc+QaFjS5JmB2ENEKM9djD7UdFbabv+YVF
5jiiLy46L4pTu+jYiH7Fjs8uNDgFpe7oRmevxpnLIFb6aeVbvPbYW1GP45pf4hmXJFYepQdrL9m/
kE6XCau3C3/82YR3jyg/T+OvdWbVQTD633i08idz5z+fpuVp+ye1MumtII48Ta3z0Dc6axiWq9lV
rzSoKtv8Um/uW22fXooXYspu28cO3aFL9lXxc55W7B+r/hkgABG3fHOUv4Dliv7HZ52QUaTRosbj
/puexmqzKH0sYrT+4SB1VX6wkR/RID+X74iUUC9DuHIHZi8m2g07ubLk4TeRPvO3QnNR+1J18yDA
hI/ynO8oSYGvwb4Kn7cYygMWXxYkxDB48Ux2ubfyXSEZTX0zDVZx4WJR/dEgQideJwR6jFJqS1cR
fAM04xmpAaWeGEdN5klIyvhI/4IZkitr1K+i5FMrNvgKd76xHjXfGr/Uei+1F6lxYo3AcK5hWmn4
OXNg9Fc4Psqbl00pxyUFPNqCLE+rriNVEqj0xgqg2arpC1QxjE76czFpQs2iAfoVFhshDkU168h0
VQN8Ppm/4HtoUBw4NgTMrfTkMeQJVw9i4SEGO4C2OSMDAbarHl43dQiVAhjHNrTjrTFXZC0o30DY
qGt0QuoG5iJ+ISIHyCoPgHFTT0VaiqWf/xQvHqPU9DImw5moyYLGHiZzPCoRalblVc2/qvytalpg
jfeZEGru0XJj9Gu+qTLsA/40Eg44+2OCGXF2u5oS3JMjeZUFOiSUAimZpQzMbqc4M3qFHFZp0UDm
KYBPOz9nyTkVqPSlLmfP6Q28g8UNuL2MiaF2a9QnOMhD/PG4RYcltiu/BSZeU/gpaORuVUEKGS4K
cHyaRHz3vrgBtuq/izVlJ2FxMvfqS/odfambCnm0jdCphinQEvv2KZGdj7bNrp9ZCFHYrOYLgxEz
ZFahn/GXiwLn9v9R9y3dbetKl3+lV895F0CABDnoiV+y3rYcx44nXHGcwzcBvkH++t6Acixb53Ty
3WFPsFgFkLIlEgSqdu2tdqDlQHH8YJICDHEGoFSuSWKQvAn5hgIR1KVCFAL7suw7oL64AOSU3Huw
RqMq61aiNOKyeZm+IHaOrQVzAL3zwfSbXdT4nXBnTwjT5fcNinoQExnNPxKjAANpAmSw6SVzbtrq
r6zFEhIQv8JQPjZYecerBDUc7jrr96772E+bIgHYGTGXS1VdTQ7WdT6+qPgy4LcVGGfA8nABVpSy
gc4GEkv5XYyFYL0Bd7ersS6hjygrghIO9qq9WhoaH0OAvZggDoF8isFRljdqEVxCbvxP2Vnxb8lh
jwJiyYA05sw9K7jnqZaEu9AoAIkJ4N0l9j5g+wKF0ojC4QppKJUciPqKknrswlKkYBDlx5I48i7m
Hyibxf42uBqQ1HxLul2K/QbfTTmoUuQNv4sXQKpphY3SZVDFyAS4eJaWDr4gQ/XFb+TSWyBa1wGt
tJig6TGAghvllvivH/36CuGQS4oZw1Tq+2uutj6om6P4qjTV2xeTBAsJFiNr6mPnBZVZ5M6w917E
AbvpwCbI4z+gE/+5cDDgRKwnAiOCTIl/tnDwS+23aTGbKs1I7BBybsLVRFbIAyVG4OkumC7Bzwu9
pC2YkE2IT+IPXYrDCAmXCoWFd7mDNzDWapcaIP81uC9/ih0BW4hzkT2Ywiq56W5/VF+nDXQs0mXw
HLfLsX0O++8OVoXYFALrd1lvuwe5MJHD4SsC6lvDUgmYE2qFsYa7ZG/+rn9CBt9wAgG8Dg6FtLpr
URizFZsC6+TLNwg9YXNUbXj7Bx7pf75szPeDrGwIOsTQp+ffD2HZ5InOM1BrcFxB6w9JFCzPzX77
InlDAuBKb4ofGepDUOByI34YZjyNDD0I0G4bFNx8Hx/Lg8ZiHBSDoNy9bBeKLydzQ2DNja2mBF4b
eLULlKgh0on1+A2yTncQWrhGZAj1J7vhHmwzDMFolC6+jA+oFENSey5f8Vj+1+jns//17LU/ghLS
oyX+136V7jBRbAKsSopr9gTcySVoLOeDyaKzR+CwQBr6h2/6n0V/5tPZCf18lgInzTikM5AW+HRo
azXIsa3BbLXDd4NNYQliZ6DbJ5Qwbn6/2OH/WE6cfe4ZyjzJ8y5sHED2QP8AMNVEvwTiEtGxwr9F
cKlYihuje0SW3qt7DeUOFESCEvJleApW7NZ1bvHudA4oBG9uEE+iC8+/xxJVgyn5WX9HaBfan3UI
muKr8RUVPvTN/vG/pNlR6zzFsjpTij8z/4eq8Hv1E0CQ5ufPbvtd/f8gDc9RDfD/loZ/rNLu59v/
MvmDn+0nRXhz3s/vR9l3/z+hIMiBoKrDpYHAQvEoCE+F+x8ecjzQoNMysuzA7vzSgxf0P7gHBWgF
3YC6OOMkBh8yzJQgL3aFobgX/40YPDu727kPAJtLMKEwV/ghw/z7eYldAOhf0TH3ftZMbr2KsEdd
I9epkjlc0MF3H0eO/F05NygCNr0kQO2S7XWbih17oZP9q/ffzj0N/rdzafg9jRHQjgdVr20TFAW2
KSc7BKxwLUxz5sviWf090Gk3fmVihHxuNqemUOFHM+UlhD0goleH7ClWRblhPtj8HGPWU0WuxzER
C9ev+ZMrure86sZ9rLGQhQqeFE0GGqRxevEUkAnA0T8NMWjMw6xDhQ4R2AAVYJZeT1MdAX+JI1+F
0bqKYh/V++92HlG2GvBA5xOwn1xg5dc1LENCCeXb4D6nor6hPKBrayd+v3dkRF5Vnma3U8arTTYn
QC2bJok0lshEcby8PnVY0zZ+2shNrnLIo9lDKBrFY76xfYXWWK0lGrvwGIEBzeZgl7VQSohVhISY
OZo1AE5NiL2nogvZsvZrSGrnritkvsgdJM+0GrANN03k5GhEDaifqoCm78a4R/1ACVYFVccQG++6
HY07FF8ohz9QmbbgMItQEqYb7yGJ1QiVxPaxLkuQoCXEGw55Du4hvMuFD5x9T4rugP9jQIQeQhjW
ZxvzrCACAzCqNVHgEB9+d5K9UGHyS42Uy1EzoEO8tJ/WY5B/bKwPpKb6Q4f1DVw9/vrNA4gqZsMt
pyOg6ixNHkAr7i1ajmx1wwHV1C3er8OInGzmAp9Y5x1boy6jXymBmHNA63TnaciAVsEsD65G8NBz
8uQpL0CTMOpwWKuqBnzF1dA/HNvsqz0q3o/a0UmPvtORwF4V7PuQGaeFYdUQFXZ3SQQggbXHagCB
YxkiAk2n/mqYsZVwUO78IHQOcolmqFF8SoKDagcEJJ0ye0v0iArEBGHTCMvKhDvp1uvcaBNjlQpO
uClCjA4YiVJFgGEzAmIr3PTyRhWu3CUTklBENBJqn2hqgUCMDpG6sx1NMKEy3nY7SYetfa1+QLRx
W0fFi5uVY3KpwtpZGbOqUPV5KcXsrFgvX/B44h96N5uKN/eQUqRsxkrO6xhQGzmn66wqcmDsc9ld
sxFZHOs89mctffUVkPmi9FA6koAurB+cLACR1w+nK/U2FxEUp3V4GWSimL8OBUBfpE7jAMikGAtI
6qnpIvby6S6cPX1sKo7S4zD96Il1AEmpZl5EHEM1sGmau9OiEHF6LyOwDbtTU/5IkZjQWa+fvLbZ
iQq8GGa2sA1mvWjtmXnEmqWdTE42fsB9NAMpIhqabbqBltuk4dgVC29+jiOy8VvXf0vS+YHPXvpU
BiFCXF6UISrclNsU8L/j0KGaNxkv5dOHV+GvRcFHifkjt8oJm4rQDTGAVM9HNaOPFxbBO/FjAEfQ
Mu0TPwl+5j4Yt9MwR2jTDVO1cpQvV13uwraH5/b50A/2Pw7Pz20nVJE4nebXnM3ksa/jQ+1Nel+m
afYoQeJUgukgklN0XZif2TbUn1El4pT5piq6o78ENRRABWYIoH8lwPZNdG3HnU57P+Pk99wZiAN7
xp8/o66abV2N1cMUIIDfDnJE+VfTbCI/QUDE79T3OB9WsWbx1zJ00iUPIsjPNoH6DpH7NM6/tyV4
0LsUNb9+kbdfHadcllDWGefuQcdzdef4nXcowegWT6J/njwvuZ19n19T0fXPUOctwTHWJvvSa1Fg
HgvENRtaQilpSl6GqIW4MSFIflbB9FDm9Z0w/jbQyTUp52hZp171NKN6zPr7EOUQU5e5i6jMkxfa
7cdJI9M+Vc7t0Df82rpjgNK7TKWPcYiAeccBCYrGOH1h7p+UgM6D0SZwiDoj5nIWMKxwcCt+vvvm
jAUtxErSt4zmLE8v8erKSD6/cDIDIz65WDOoiB36OcCrXE4vpED404k7EMy0EzsksfM04YG9oaPM
UFsU5aAoQqS2VM2vI+tzgvIur0AFcea3Y3Xva2C7zLmn7syv7xrW4Bv/l8tZHwG6USX9Papg5bXu
+3FDutLb5E0AbQU5x8+dn+2Febi9yEPqi5MnO9RN+K+hw+x+GCpFId6kw+4yVdInP5okKIupQXR3
MXR2HO7MqroL+nGJR/JmzHiGvQWOSMFz5Md7wIDt0efe83GONgk4iTM+j5NBCyaSpkcRSRWSjTPN
H5tQQUaN+c3yzH8am0eKoEQIp/oetvG6jG7TfEKw/TTkdK71ebLau2OBDbA51XZa//lpZUgOTu4C
Mgt6umguoICFWhvo3NLm2Z+QV0u7YHyNVbedUXEGQXEkUdLUAT4GjHooOgubA03LBnRE1SPNdLZ3
E+I+vlszGEEf07R+dIcy21NjmT5ruXhTnUb+j86bzSe8X+X0eTE+wVrvfafPM30n6/0v86oCXKgK
CLWMpsk2UDEH2wKKxUvBwT1hfPbo1OS2Iy6ATqOo7Tp1nA1ONNj5fv8e8T5H0aDFwZjZJoF/hLhh
gH3y5wdZ9ZMUuHuDNycuqAc4IoVMjt1/SLooetf5Yg3IY4+ecr6o1JcP6QRlC7GGyl689f0G64l3
U0UE64lsjI69YSqa+zCewMUBcqW5Bs6dF8C2KuJuPHPEjM8eWd+pV6rIWZzG2aMxHQ+0mtPNKMDS
IBD8Q41Y0+7zOf7V2A7Zhxrbib99dsiM6RmgVnQor8DWvTHnUeO0l7Gj7cAwhz7R779jy8P24VVt
vmOQimMP6FPg/7Gx/Pwd6yR13KRhzluakYduboL7QGQZCK4gjmFnTSy7fvQVC+6xvEy39bs/gL99
9w8zSrJl7U5mmfZDizT8MN76WSx+FNH3tAkPYWeyXphA6SZ6nxmOR8ZH5haKMSnwhCFIcDDQTBy2
2zb2ibZHdiBWIBywNY4rWufx4gFF4L+eE3LlSGw86gLB32oIq3VtNh6lZGSREJZeWZNUAdj4gLi0
ljQjWBSDaEGXEhxeL3NXgIZjQn1d3bX70R0Vwqt5+aPGT5RFvn4psRWBqNPfI3zvLfJW7RD4S8FQ
/9RRHzfeyVbsDysu3wSnpI3OLN/+z/82T4rA5hB1+yBEDVzs6T//irE3pMiYJezNqzrIMqYp3fTv
DSKs+Bat3XUcs6mKr1mXtquTq67weBXpwK7nFPTFTppzqGoXFxlL2i2fer5zTWP9acYL8KJQDtHE
Tx22V4eok2hcKOT0odMt5ZwCEUPkABiYWz7XOqVLT3rtvtV9u2fmyPgl95ENt2PzjOd73ufrgQ+G
Fl2Gd0Kk62ZU7JHlU4AMcb6uSfChrzUW5+MXie8Mxc3IsbejAgLPHGWjweKZo+L96NR7OopHka1z
t20Wv3/Cgn/MYqb8OYD6o+/5mMrY2RPW+SnJpryKfuTgLwIrCYAW/Vxjz0KwcfFpUIKCBmbtIePr
NdkM+niskqFriu6zgVmQCAHxNDPcDtJmkB15Gm4vaU17yUB5+8Jl5U2addMu5UxBzigq+h3o6Yxn
htTCLrduoTIop40EKSc8gmBxee9HHAvYEOjyLGaaTrtj96+rUOyrEbksvWsQ7qgmQEHn4PTNhmYS
1ML20DatU0RrsO9bg4y82XwYfBo2mZ6EBOHaAV25UricdR0PoaOJiVWw6CZqC7ltq2q6UVjFACA9
yK312cbDXgvcd2ZMMIqNIlOz9JMOoLLTGHuUhN2vK1gzVF64+v0NQNk/7gCG5KzPoc8HihcWcpPv
/pDPTkQSFdlEmre8q+aWXwsVAhw8OdsiqO+Uo1EjZ6yjS1AwCTVVP13FDLiW4mi/92d5Oq1G0Syn
KoBaY5l4A9I8oBl4v4ztsNdKfZdD4AwpwEiBXjKTs/PNc6uDVA1SUIiQTR0KTyHhd6fdqn4ZIwUM
SVeRB5LMGkx+TgRGUoKMZlrVy8BP2DbHqgkggqx5YCVEp6Y2iV/MFZMcwlq4Io/i/BCwpAHwEWlT
8MSUPzhKZWo9Qo92KKPr2QFfOy386M6OKBp/3BVZBuSBna/M/KR5TzbCTloAqaoLD3TKN/17z2mg
dHtQwcWoiK5G1t6HGqTWtU4eeB2CiGrsIeQQBuDvMb73EZ2uUUaro0NtAgjenFQ3bgSqSJRTNvfW
lxYChKAhFv/Chhzid7vCVv3eDrQ+J8wMt3vWIpuLjtO1Shu5qMBeTFsHalV1cl13QbXrY42AiDkS
LoAsyqu8Na3j6zO/HWE7zZl26Okkz5zZmDPfL2tHWL8d5qb6eFnrOjv982XbUP5h0Ua5yW1+eheB
8hopT7P/xw0KYqPPd3sczpkXqs55zVEG0yF2AT7fJqihodnrK/uOOL1LgiHUu+DFOtJKYah9p0wl
q8EmMv8ab332zDmd9W74gRvJXNW8pY7X+nz944emmfhLYILLddnel6YZgDIlvL47rvzM8g9b8JMn
Dsr8TmUbDvCIxix0n3eF9xA6YH5rueSLOAq9h2r2s7VfI+lqezU16EacwCPcBtaFiCtOQA140bbV
wq5QndBQu3qBvLVmXNZISxdU3hITTE+iv3tt5P3UayPvtpeYwWfn0pxUj7IE88Ws9F/R5JagNkmq
Y+PEw9uscrq0LtvZB8WwzNzmr5K21V1BkPjVIVAuNTBVFYgAGNDMZlWTDeCSmtzJ29cTAVakBYmY
10bxSyucyyZK2PM8RwDJ14A/aiCWMLckD0PNkgeKKsAw7py9dWkkwbHIAiHg6GWY4vrRvQ67vrpJ
nBSoAyrDfc3DYC/MkfIAyEY0pVieOnQe8m0N1IcddvLbi/QdBJFPHYgVzheMgGBkl0Z8Xg8N2Lq8
HGty6HvcEcf/0U1CP0+DrG4g6zQtfKWm56iXe78PxkOeJH94DoSpv/74GCAqRjgnECQWSNsw/ywG
ZoQmG1LP+lU3iPRDflED2eFz7YFcl91Lr4yAWuv4X2xIwvWckeEBYdsWpf0lik+NaZtBffGruT5Y
w01x33AB7gZrJrTytnHm3VurjyoIVaTRX3lR92t3cCAhVoMDxUatJhTZyhHy5tY6xqqKIARgfyhy
MN/9PY7ZKFaI+sYahLpOsbKLsDLEfidXBbmy6y752QynEAWH0KNB2svbskI+2OC+bVRe3sVDo3bW
ivATXBdM+NfHbADIpk7jJQUyY8ACFeJ+ml3Zo9LXwZd6ajajidNYP59yvgq7KPjSBercz0aCt2EG
QMVISRz9YSUHmdB//KY+YI4MWeCAM4745uepLajdtptaX762E9iXqyhqgAyGYLue8gnK9InexrLR
W3sk86pd+k0LRDABiYcdbMxyjDKgR9mhIIXYhjItb1UYJqvOGUuUs83+tahK/YB1FPLBaVp+FyVA
Ub0CeKgpAhBL5O6bmIBbqIi3cxET3CKIXyHCBaZnjq3bVT2DvuLCL6bqrgJ/SyjmRV9G7kUyuHn6
00Vm86qaUEM2m4XWqfGTFNVepjn5BlTzEKoBZIfk9nWIt3t3kIO/hOLvbelq9sSyRF5NintLr3DY
U+cHoNcO1aEvpvGQddEaUyAkicReiBl1t6axR7YJ5mYCSGvo1rIt6K31NSHKa103JiiSMFs6JJ6+
FKqFuvn7JtDuG09mZHaQdk/4Pta67AjfAczeG7plq8AdcWrmQU3rsihvyxKaUozFCqRl70OOtkiQ
sPKjGXXXI9/P/gj60rLeMmNZV4e3zpp0emstzDG//IOE0O+UEbDjvfvsEORwXmg/tYsRMd7mNWOk
Qv2A9pes8rH9UuDYLRmEkxG7nFA+VFZPFPXE1i+jSC6nJMuuEZlLvjEJ5oLSp+GelxVS/rx79I3f
w+b9Jg81CkwdAfEFd0qQ9o9qTaf1oEf/oWIgpuoAvTMBK95Sa9j4EU+CxPRYozDD4uHDMGCr6gx6
Y79fGx/1oT9Pk5gbBQTOwDlHPN83j9yHtbFmY6XCamavZYLnBZKgwcY2TjCDA2AqUIT47uNJB/Ji
F4Hw45iqKMgGT573PsKOPTPteI+gXqQo8S+JuntInHlaZUOIwKhpJui+gR1B704uPwXgZard6rZ2
JT8OSxhIkXzSQtzC+NiY0yuvDusbEoJTVum2XFINiqnadwgKpxQyusZUM29u8y5ACYAxs6lCPlCq
7sKaPTAv+4HwrbXyZJZfwE5vDduU/nAbZZm4iwHezkhZrUsfQeeeo6rYpsAms/488xHjyz+PO/kc
D5nrY67t7LyeBdPaG8E9NTvxtz4v86/tAK5W6iZ4pUxxBD0jlAQWXk6+kRn8qyBsfvs8NBd4+3Az
1KsHVO1qPYLdLBHIvAzJLjBNTRDOJQRcR2mR7HyvBtze9lp7DDQ4twlfOo0LpXjrCwcv2TUORJ9Y
MlXXH86rHVcsigA4gDpJij2bu5dZhORr5mOZxksEbqzZKPAAiDyBOrnpbd0ivWbBGC2Og4sogczV
0AARht7YqZ+Fh9JQP27o1wT1uAHzfvYR2KY4EEQPk1enW+XTZ/sWsy7k5tbY3oCVUYZiE+f8wCeJ
PKddj9Nyhl44RUTwtFA/rcptr1sj+ne2XHciIpeapgGI+CLMPl0/Zas65ctEEyCLXchFqqldM9PE
pWqRMMTRLHOJ2Q6kle8ue2SH2RHWtA3pRIuKEQoWuBx4sizug4UbCXYtZZo++xJEBek8zdt8jKOv
4bRPxJA+E9QYrecIxWzWdMOSXwkfMgjWlF21HioaHbIm+xa1/vecTuIq9iPIXCayfOwSULsVw/Ri
/anxu5z8q19gilqlDgOcyaRDtR+C2saYNidqs6G245Q2Pfl6yL6qmSydlrBtRBKQKbk5tKqNeWrC
dzMioBPwap4ubG+Mre90HN3UbgaNw2WkarbNwgzVnZpX4AtGPYLGLgy6OmMNVSnQxKWJH60HxJcf
VR/hYU/rbzx3+CJzi+6mnYn6Vrt8m+LN/hBwiFfa08FH+4/TS5DgWD+WSvzaQyVOWgfOB/gDkwrE
JaVgKwt/wEqA7lswmlhrqkR36c2G4auP873oH1MdAdSNGBQ2B0g2AtHpNGCZRgLL+jyfZntXPIa9
/DSs8p7zETsfyEQ54T0H8QyCe/KShqCzy12Wogi6Tx5IWKMGbDrUBvsQDf7+928I6pn42Mc3hIuA
FSBSPqFHVviz2KYonaoeqkG9qIgPlyXWX2sypBWYClKK9njsR563HoQiYFPz+aVnu44DbNexaTxo
mI8o2kfys14MpSHXNzswZcwA9+a13XJF0lcLsJ8X13ZD5g/yV282lPI+xKNq8QsWz2CP+rZ/bESf
Lk/+ExRi/LvTjreYiNOwkIyP2dweJPjl5ypPH/MMVGlDOT+7tMAzlZYg/4+b6TkcATMPEePd5eF4
HObMYtiWGpJDdsGD1QXE/TwUApwi5KeV0Fm0/TT4bDl1Zp6ujPdUeoywny7q6mHTsSzYh7qDliHy
kmU63lMnH59449XXPEPVWOjk4caJQTnmgDT4uWXNLm2RpultgLiKu/gQ4V16QVVX77mHte/ognDF
/NOs9crbdmqQ9TGmHeYCyrRRFGqnMppQQYwg/d3pXo6n8nFQmqyONzPzIdbGSuxx7RDbdObGT3z5
2I+SrE7+01h7zeND43jyeL1MTmChmxMQm82QjEIkGhW1rRdeq9DLDrZxwVM4l3xaWysaKYinwGJo
+u05iYjAzdiBoOfkO7uOrsCJ8PsHyDOowbMHiLmgfAoBMmImCH22a8l13pZRItVLl7jlClHoZFvw
ECIvLSiycmw+oPnhgR7COv+t23Z0yvvWtlyt7UazC/e9Hw8Ha+RNA6rFKABTj9mEOhoksSTSh+Mm
N8/Jz1oK6H81AegXqClS0NobUVINnkhWQ39zbCb/FiKjTym2PtcyTQDgmWewb/CRopp0Zk9BxSH/
any+CRdkk4M8UVQvrDVPvDdYO2CbxkG1h0nKlqNmN+T3QYISDfNHlS4iDySH0LrdLUeyT+6RyAbf
YDw+2BENR52LrAq5tGYt/GA1mkCPNSkr+EWdQ9Ok4DMqCDlIh7Ba2vlqQgy97hBVpwlBSWLvQJoy
6Cv/yna1DnkJFSoWpjAGV3wMKho5VcNVrDU9JKIFExWCO4c4R8WENkeZ8ckocLeOXbaLnIZ4R6ZI
pRfJnZe4SJuYpjVZQuvHpu/OWjMEC5DHDtcBZDTuZmf4ZqeOVsZQA1IOCiebEaxZXeYvkyq67wrd
bi1kDcW3+TIJIYbgmyndNk4JvpNctFtrnUZYyJs96/0adkQaa0jK4Im/OM2LdrJzaZtsu+jtzG1N
MbjJFqEqa5ymTDs/2r6ofztNlvao5tuhDRp/Z15WKsigpIKM6wr7RoBhMm/cEioBlgkKjXhfkuJL
9bKvfcJBlNHV8ntddndhwaO//O51qCYfKAiKkkkgCN/ajr5Uflh9i3PIwFeId6+Uiw216zCxndxM
bDPRiW3qtXJZ0fw+yCsGpkvjsx1VAKZGrAEH4pgNuI4zyE9CovYUmtMVSjfDYYu74D6IE/7j/aCI
s6Mn+/vAdHVU7J1kyNc+KYKtk7T9fDE2CC32ntNgKwJnSIHgvKq7SIGdVaT3aeZ5K0VA85P0HUSQ
Wu7FVw7Jwxu7OMDs09xn075wUIUOENvmNP8JfBs3WO8B+W7XC0N76JLAuRYUMMsxzYsvGP9MI96/
9qkPHVyKWL/Hw3YliGLXdYMUggCrix0he5pedU2Tb8seor5+BI7ivBbu0gkA6Qf5OMoxsXMF2Rka
a56apiaLkRXJ8uSCLgwK16Ymnb/Spu0XSO9cI/iW7FxkI+80sqx3gZOhSE3PYjEIDqYNGWQD+Ch8
0L+abqhF8rtUJxl2HjESmXUGcjso5LKBhYusaOYVLatqU+Qd6vVog5sHta6ocIvEUy28H3r2Ksg3
swsRAsYHJZHp1qkb/Zo7hu2nB6H1hKA41HJk8yBBjhq6rn9ftEGNku8+vSZ9nqPWHJ0s7cQ+csIb
22ldMa2ciw4ByaU1HVKMay8Gt0E55qAin8fischYsZ1rlEEpD3jcm7ol0AkqkfxLCiQDCfeRMbSH
1mmb3HQfj4jrSZSUIdV4GmNNTLf+IuDaWeVR4ooLzZt0laTZs5Y63Ed1Ge4Hc1S7kLsluQKZlTHH
XOrbqImhalKiiCaPUkwrgZ6eXReJEw2Wm8GN1rFWLYg7UY5W8mz+OlcgsOo9FwS4pomdxz6qozsH
QedD51V6Tafm5dTPGg7+GqVdCGdguEva74HUGRYKYpz0ooA60jTG6nvnlf5V6EOOKh2JgMDZhJId
g6/8lxEqJvRmVPyZYXt2iBH/ZCYOYq0MQhUny/RhpYGUsxkpKfjc3y3TN/l+/rNEEHddyD6764GZ
Oz5vdYGgv0Yk9Lhct8Djqh3WEQdgL1Llbuqo89ULWjDnzsOXyGnBlkOrZVFI5yuvPL2pGahhRjMq
U6NYZDUImm1vkSUo1GwV0MUKQBB7aVcWxR3t+g+bg2FETW8TocDaPvFZzMpFF+egEs4DttGze+hL
MRf4ZaCONvjI9NExaA+2Qbpsp5WEdFiEImwbgWta5IOTtEPw3kTajs5i8uRicJFJi+IMrzDfwd7M
zas7xYYKUFhQR2cJiIPhOblPQxPqQSLX9BYl1WYoEU64GBRqI6AuS9xrxMhbiNn4xU+Usmsqo5+i
BDMN9bvu0StCQPZpP2+0onQtnAuUl2ORCOZQA0BhRboK/Xl4JLFowAEQfPBzzTIQB8rXMi7ZAS8f
UGiz8IuNtEgorYTpqA7WyiLxTIcoOsZlXARBL4e+RiG2ieEMMcp/kXaG0p0xUwYShCwV7pW9mj81
00q4jrjwgqi9GSjED1w3RKowarwN4cisNGDhBOVll7zi2bsfaB4/coYXmHJLdkNAmb6dTIYLu+lF
2zjpmyjAx4UpuH+I5thZ9IlhK0v94VDMoDGyQzLQ5QOjRl6K0cEvMkAOcHYhx/r71eSZlDDAWD7U
U4QACzLH7cMsLe6HeB0DrjOmoQLVANhc/KHu7yhz2kPeuflKtbkRt266g/Up0VJM+qAhs6btmJk4
P0s79HaSYec8eP5wUUGIR4dQHUZ95/sBUuvlPSMxpC4HBxlhwcAyaJuo9Oob6ZHvswPWmSoWGvXf
wm3XxDR2iDV51eE8e3g6+cM59jp6av5QLU5tbl9+QOa44EQgqP4BDhrI1H98X21D2mQs2Qj11qq8
KWMKgkiznqCmsUcqKfBaT0l3aFJQGVlfahYVY+2hA3mAdiEcaL5aZ5+nwbYEXfAmHwS2QDLGZtSn
+7OjwS3co0+/H/3340YX1KtePIPqA7tkD4BgEL8jsGa3xdaMeZav7R7amjnX2QfT9p4Gn87t5BBc
nA0+mXHb4IMKEFwTTcUmkFLugym/LU0i3zaI14NJN2RsgQBs8oAC0mrvQyiOu6R+bfIJvCVAQt2j
TsO9VTk2kUnAc+wLGLvI9ACOreiixa/95uc92N4Kna0UxZTsqxaKmbqonuMJU76TaAruKpiVFl8c
Kar7ykUyDsixHQtZ+ZwWsr1NnB6lBtbMIMPqj9G0HbPBSPf8zMq5egaDIdjveWDubFwLlQbgUQxI
C0kp9E7cAXlI1QAwSjS2E/gL7MVImcY39i84mjz8IoOhuu/Dqj60g7crYxTte16WLnvAI6ELLDyk
NFR0l2YGI5vX6Ssejm9pINkDIxlb+ilY7Vsva14C8ep0Ink9OzHq6dPvpwvKOPu8/fSA3QwEJE2Z
a0FqwXmEnxBIros0gepsj9Rdr6FqWY6psyKjFz+nJeqRGySyA9EA9sWxbrX+OOvFDUI7IExJq+Q5
JBI1y5nn7wAdmR7LpoC2AU6vpFet4yQEjagxMRH0V202kqUfoC63051azWR8lWWf/VWqXejxBqKS
ALyIPgq+lSVEll0k4w88QoiuJHWNMuFBrGhbj4uu4fOdrCm0DCbqPpnrDF2U/jXPv67jOlhRomA/
Vgo1TomP97LMhl0EoYIgziU2bajnRUE87wH3AEHI7Dw2Y9/v7CjrtubU1/MtH8h367cu22mbaagR
Suw8//L4CdbZmku2FGwTfQVJCev78GGB6BaIFbfrD74Ss8+mQ2G0N9ZgDrSn2I/yqp4s3KIBY5u5
6tFnxzheI68GrwDt97/81aZcFgQLJFxUbVwvY9LesUIbsltOwWkYgCVJ5lh3bjLlDus6pxFocXtn
WFtbBjK+7GLDmAeSqgKBYgm0Zg7KlzBIQeXelQ+iT8R25tH/pey8ltxGtjX9RIiAN7f0ZNFUsbxu
EFK3hIT39unPh2R1U0ezY8/MDQJpAdpMrPWbi20KSnNVmwCRqxvV2oeelT6rQ2A+KGb6696jt9Rf
ZRbhcNKiGijrdRtluAamDNpGzOHNh4SYUWu31kn2MBOEXks2lWyYaJR18JyQtFPE4+1KKQp+6Tji
fi3nCDEaiCag+NU2rOPhKmv12s3QXdec9W2G3C+fDLBc90kdbeKXH5rFVs5qTjiphUlwcC0yIsvG
wc/SK/xxR6JdDmoC3zwOTfouu8uqYeJ9bNxujvxyrz7/awdFY9GTRXkoA0iOia0f5ajARU2sKvhM
5F3JOkNHRsJR3bPsH5ohDtE+tAD53owDrvWkF48uBIRLVc5JQJN8xnwwJtTKJs3w1o1t4Wg6KOzG
Qyd9kl3qyTFYqeZIuK7jkx0hx+FhE27VyXeYVMlmmEy4LIpeoMvn7zTYCd/Nyq9XdpPrD0bfDVel
635opR8j5diDRYNueXYDL77o/sTD3dyQ2cOvrnSUpxDxfQgb+PfIC3RW+gCaCPmfbjw7idLuHdaO
tbxIgmRW4RmfQzMk26Tose8BfPYBCm4JKs/f6EkdbYiDoayNTnFUop/YDhE75NyK9hrQtmdl5C0r
ehQQiyFUS7hEBF21IHuSrZodIjsZKohrzJ2F4pnHOk++3aaq+A6XQMjOrteqGKCPiPHrU76WRZhA
6iUKrd2tbzMgg1dqUw680fhLzuYUjrL1TGTDWIS1Z10ZzGtKBnG+0q2GLP8yLRFRlHWu0mQHIvNI
Y89djGTib8Lj+dZgNzaE9T/3XOAnF/kTksPzbbXoVYB/z77uubfdS9MmuCjNjfPXAfaeBXtknjKx
yukyOc5OluRV5H2bet/f7uu/3bMcNNTK/3HPQVxhiWvl4tJkw6ZXYmvbVt6+iAGT42Fc2AdFAb6D
OgqnYwK1CPFJKMuhY+0AadHiKnnOlwbP7FtZaUheRBZyTu0UMHwe2KtNtvFDF0lMUXxNpmZ1I46y
+VbL46u6IAvqZwrSxRgLjEb8HNUloYGqHFaVGiXPACNRiE7fXb5PT7JD6+DJqLp5tZbFQo31K4Nl
RzkkTUZ31Ys+28i6Gkgl8esljJBxn3cJtslc5tYkmnhltyjwh3qXPKuB1VxGhEfvPdJyRKNFafOd
HEDCyyOWR8BpWRYFuVpmkkOrAMUosOH1XtZlg9ofRzP6nMqp3bsGSkSa6iII3wzWQY2zFC+eqp5t
wvyMeEScV6+TipxnIorxp5g2SebUv8Zk+qtXU/3NzdEziio/O0MHc/dgW52tpqM3N/ionxP8Sr+x
NX7I5kGEQbb8I+jfI8sAi9pM6VVeeRhz6xBFoCCgY28L1662sT45D00kfhq9Xq6Fpai7znatE1uZ
YGMWAT6VmY+AbozerOq77it2ZKVp1iDYe+27i7BWnha48wzqo3AH3uQI70wR6vnfShv8Vaqd/WEP
eIea/eg/10GgEG2O1YtrTF/XDjK9OPxx3bAN3CffmrylI0T/1oYENnTN/+N6fRk6WOPUxcYbC+S3
eHDbVA3Bbj/BUCPrNAc52U77rrRIJ3Z6/enVGc631Tjs1DjP3/D7OJTpPGvlaUsYwu3JGDrtkoWx
tbiNnHFrohyffQSuD44ZI+8/D8CbGe6X+83URbLRmr7ezxC0l8mzH2U7uEXcmrSyPwvCg2dHIdB3
G+gFTxOqbi/87Jr9oArMrfXK/4btwm2g4XZrvZ149lXb6bkX1cftRtLJQq2INy4e++6kOxgw5POd
hL1yyMM2e5tcLL11l7Bi2rTtJ+GjheygGJULL0NLZ3prefVcaGfyUrVVNwt8j63HIOjbo92pCW4B
TKlY9cbjX/O95bl06xa41op4UN5zk09+7lCUOVY3wk0wmJ2iJ1tBtUTeJVt+AkVs+6624iJHqVWI
XM0jqijlB1eLz2ayMXWcimpn9+74NuX6Xo6MU8Nip5qmgB4U75LFkY7jfUb8Ic1ey7HPFqGLYFce
xM2NzSApDVbToOor7HR3pzlogUNSxNX382paKZF1LeaDm7C3Kw0MauXyGYJyuBbuXwLq4G1BLdJw
2pLqRWpp7i97dYl4HtlOnmTJHlrvMLhzUCzP9S3bXO3gJB1qT4V4TUxFeYqD4kHzu+B9cHLenDi1
F6EeBu9VpQ3bViXdIlvtNMC23ET4WbZ2vfkrKRDqlKV5Rr13g9dsnrGbkGSYp7BKrjullUWOBCRH
vDbdzj2SiXKPrdWxO+3KQd/1DmpOc0Plu0q5+q1ZGYodf/o2+NUIXI8Wp6DHLP2f01EQu22m4e9A
+9abQbTz2y5dWrlnIHPsCDT+WCO3JShMaL+oeukdzPzaytPrVKkCaLx6+eqcKYArhhbzCzlYz4xh
oZdlg9PAPFmdPQe2Gj0loZdce8sKHizh/WzthDa9ddO13tR8zeSFSIf/1RaNRjgQkE/YhmAWczt6
TwLkHVPFIyo2F8seKSdfxMVRFgdD34Xwd65m7s8QYhIOYxa/B4L4uFGo3byRjt9dy3UxwfS/WqME
VVM188e9bO1U57uZi+oih2IcMhnq8FYhmvEIcORVXifNzPIgbyqd54fK859vSramlXa7KUWJBzYL
Mb4EEmQ3c7BkrE8Wsx4xGp8nmVv8T9a5YuZluZLGJXsGCsKeshOmuzMT69+Jbp38ec5w7mSl6Zyu
wJRpGpZt6kXPgZVOr8DA1gS726ssqX3OFi20nmTJ1Yw9jO74VgIOdzSCvH+UbT6JyGTM3YssgRt8
Bi6a30q+Yby3g6OdZVsWpD80YYVnZ5qmV9UHb1wnJvoT8+VdtcKTJLX9o2zV0gDJOG9sjreLtPmA
7FHiPsjWjHWewLdZPdxabUR3Qz1xDuAt1FebDAH86VNjV/EeTlj+MtlOhG6Gqq1kMUjU5uRW/ocD
zo9vcYkE0+irV9moNlwqN2rvkNVK/jLEXb7JogEB53mm3sfnEY4yzH85FnW/2E1eZFeyF3hreAEb
97mraHu0T+F7IgTKRF5N7BJcbFL19TkxEEtM4lRbkbKvz1aZo1jRzqeRcJG5jkKMjmRlKSB6Lcoa
4eAUBrceZCN6J/McaoliPSEQGJbYd4MxzZDae9a8Pj2XoTiriqbk2BRMPLBpBop1c6sV1s2DPxLH
9dMyf5Z1BLC/WSRnj7Iq9BCnlg9CJHiZYETrsNbzmn9fxg9aYW98MSHAORflCB1dibhTr7JGE+z1
RiuB1DtfQIxx/9h246277NEPDl+7wop3suiKpjtFeXednOFb5ndYD8wzN4R0FnxBu4MsBnVp4guL
ZogsykNf6S9GkyQneSVvwvWUxGCzvPdQEeXv0xVflOSxNwd1bahtt+afpkStK3dWcmBHauHa/7y9
2pqMHDp3xrSRs0Bk1y9xEmGrPn69WiubsExU8ROUPVw3MHkGst7hFwRkiiZ7A0t8KXNdMusVg2cD
gOEe7lXyLB7g7OsoXsjSrarvEBouhmEryvYrp1bHoQFyaUSvOyBBXAzOOjEDdOJmKNE9c+jX7lUN
M/8LdJHWEB2GAZ8g2c/wEKxuHadde6JAoDYOtJNmJc3JikW6iodE/OXvJVPo3q6a3X9tl+NZmjHB
sZJ8k3aAzMowN0lum9NCglvvRUnHvhclwDWfOzc2rkz6TMi+t8qxdYshXQXaZu8OhXepDe1XKYzx
w3ZR6Vaqyt5aBdswdm2nsUq8a8MuVPbyI+d17JF6DtLe2wBlZIyuvXZt2DyhElU+JUbyJpJ4/Cgi
7LycAiZYy9L5IXiziBwuhKMiyDpnRso5k5IoVXoUPLbEcUga6N4lnDMo8SDK1SC6YT32OThYx8se
fUWP9hZ5vdOtrszc/mQPDQANrxLtvhgqFceVAaV2W3V50yIIKJOp4jzTYWnjd8arbI0dZFAKFxE+
0H+bAfWYZaH0OTZ3eq6eROyttarBO3I+jGk4PoIoxA6iig+yJOvdVv8aKuvkQbUVrB14aCO9NFuY
D3ByRyAPL1bc4mRTinrTz0VT0Zy9HWGtJ1tzMyILWZlQ32iUVQXwUg/9xSdZ8guBlPcIYTeqg99n
I+MXBpX9JNMPSnxq9QyI0pyz6JG3wou3UX/LWdiBMqv09wSE/s1jePGpqVqdVHl6vg+0RyxXZVEe
7gONzCLvzqB+vlLoT19XkgOiFCn5XHfdBEOp6D3rSWApZuDsFCXTUY3Cz+nPM3b4UCv8t0ltiB4R
SSNKYaoooFvPfdlZR1lqB8V6EJrxXZbkAcuQcRmpOBIZaa9du84Nrh3x1HmwnMYPG3Q4pzFcwfiZ
8MZjxkZY1hGiiLja6NErSXYkg/ymy5cUjbq9MoXtrtX57ZOHqKoeEsNQTrIEKyI9Dr32JksVekfH
KnenbQIB5hgGgj3AfACp/nVmhV67beLyU/ZItPKrXhbHBE8Ds4hOsJ6bhdTgmgDUL7xEcc59mXio
JtOQzuJcuekjeqySABZ5T9J60L5GRJH3ayr0XedbmNM0YXM1tMl8MuOtP+n1Nc3a5urw1w7vnzCK
7CDr+qGEYWYWX4NqWORP2Oxmzsm2hqUd6+HRajLzLA+9N0COnqJg01UjNz03CDdGR2acW8xOWw8G
ITXZT7Yqff3SZT6fthUPp8xDDtqy3YfeRgrJ01AYWsgGWZ5bFT/4y7WC7kkIKFeZ1+vP97NAwbSz
mOuUgFYz9n5vvfcbcutIou2HmCGrBGeHRc/Hj2I0XkVl4T3J+grCPGGzutgBIik/BY9J6VDYb13L
hoc8HY/cc/19eFZ0AfRsJ8a0h7zNBDfvnQcJly0SZ9VcJ89knWyV/fquEn+2IlT0NTavfAxDe6Fv
cXIJTmAzAa2JajiMYBBk1b1enuV2E5xa16y3nhVPL2aCWW1RDn/PJzHwaXkiyq8ap8KBxouCTnn2
+STaqBWolmuPic8zRCg/OXlae1MJyGjsCZDwmdrzQTYYkw7m6J8RLq/0bKcphHfk9qqd64DJ0fOh
2fZuqb3wUSoYDATZShaT2mqOFmGbhSzWQ8xjGjuFoArxKzYUjKV7vABko6dgMVfyy3tQGmOWhmTi
KioJrM5FYTOxlxFr94nwvugT9HgLul4h9OEsWY6S/KgCAeow00wKtLtM412NoumhjvHw0YBCvSt2
RrQWlO2u8UvjvSrqz9EykseA+OfLfxikaKO6ynLdPmUtqtUKwkNExoOg4wTfrVCe9JjHs3DtbMO2
NqmiZ/hx4rEoF19ZNGqTJ6t58ZXFpvFwF0hF+TSOiQnWzVOWEvSpqm1O6t1KUTQYu3dNO2WmOX7I
XqIgeVYV3vDhuSMR9LmX0Smylxz8n3oZSqmtMg1DokqLu3dsJOQMRdN+XVYW/7gsveqkzzel0mM7
rOvgOP49RMY2J6YCROyf6lRjHV/AeQPkYRVH2QBNIjvXbd4e1aJDhCnlt8w68xo2KH2mY2ltYlO1
PjqglEldhT8iBwQVEjT4MTuOfhk61HjR6Qt/zCP9KopfUaP4GqmRvpYjZQco418jSz01biNzzRU/
UC1/GvNmF/pR+X2GqVi++AWUj+hL0dmvVo24eN714akqlRjjNByXIPnmz0RayG05HUIgPNvJUXE+
frZiCt8bgvGYKPTiLEy/OGgW8TvfARkW1ZAqgjQpf4Rw5Yjdh79iH2SAUtQfU+iVq8hCgSpvnW7v
Vvknm34czAaTWBRwzWXQjO43Npy7cGzDX5rFohFVWJyk2swksUIwL76+c93Y3uWGRpIoJBZo6f3w
adr5yfNYWzXF/2xZEFrN8s5+qeUvnYPhcDHGyU7z8vxFJVW1Y7WYloUpipd+7NVLA9iOn2z+IntY
g7sLpjF5lFV2hd9R5LpiL/tPAap6ZaolK9lKEB+pw8F5kpeSVa4YVsjmtU+y1AjsruJQDQ5y7jCs
lI2dR9ZKFu0AIc4uKL7JvkOeVuc0tPChgPIAtipEl1mrzl2SoQcfAjczIfEeKtct37QJV7Ray7+N
PtpmfIv5UhSZ+lGoP2R3RXPD7eCysZdFV9s4edNjY9eWOwQlAajMk45dsmrMKH3PqlTf57rAjXSe
tFOsQ86PERoqVn2RYe6LKo+vcW6iUmtmbCCcrsOhoPNZCkvWaqLJ16LJk4sY8SjJsx5jnqBqd26H
m8it/P84+DbVfLX/OIEWdM0iavI9AQ9ColjjRnrnvUZaVp9arbAWsj4DErgqgt64dauy4bdujZv8
3s1ms7RHiqg6jaHBfmNBEvHvEH3eRe1o7bFtJvMdBD6RgTp8U1VPXGy7FItp/hNlf9BtvShD4WAu
2qWFhSSBgqMs+sZrF9jNmwDVdh7SANG3ebIObwMH8ndc4IBrp2P7V11XK1XPCE6w/X+I0IP9ZhpO
NOsUqtfCdhDsjBvlwfdgWVXE5DZGWCgAOmcN7DaOvllde9bl+Cl2F20fVn8XGeC/wWn618GownXh
e8gPFGO7V8IQFJFfN5d0VBCzj4X/RoLoZxp14leg7izd4D5KTX91E3f4cObfnlLkxmMUldrWMG3k
p8UkTnWHsUGImOmLOv9RkMYcfih2jdUJMTEz8DCjMlQfn1948U2tG7O4rrsrSoIQsjga/AOiLBHd
ioruo2zs1fGt2Af8StNMSVZqHpmviTqQLTeyjPWVYmNFA0XcFORUDunqXWlH5a3VroJmhzgp7+nc
WeQO+7xENLfWwiZ7glhnextr+EO6803AU3Lm1GriXeuq4Lzne/Y8/OYCTRlvrcnMgQ46Tb21Tknk
b0mxgwCbL1Q5JELCEuNWORZ+ONaaem7diiJUja3a2PatyNqmbacWAzI5Nht6HOUsH0Ho+bpah8UH
kgDmIhnrfe3iuwwE61VrBjRayy6tT/LAx/t1FhkoxE3D8c8espsQiJuRyEu2slgXtbrMhJWs8sH3
LqmpAyjG2SvpCv8C4wKwliC5uSkDgY38XCn7yUOQRz+c0NL2siQbbcUn9Jv2m+h/d40SYlGgF3l8
mS9zPzS6+qJnSX+4z11PofLgCuST4PEDcJoH+FGGeVDlo6g6T6yl/PkA8MnPqRXUD/eL+XkTPpTY
xseN+vut9jGLKqj9CKNpxt8v5ujxHihmcbzXt4GSHmxfeZNXvs8dZrqL6Lqv3eZwnn1HK4hpx+3t
oIRmexSeQGW3QCXhn+okEVazkGW9UO+nFqm02SEMAQ0lXakALI63U9m1KRJlIZrau7X8l+maJISy
F5BamC85zvPYQctTkSybo+Li04rrshbhy2DGEzwizduXAd9yWbSt2OG5SeQnCCTBWwXZUdZr6NLu
y0plG9uP04dWN4hs1W6LDH9rvqZEA2R9nHrDfhLw9W+To11NjiTEEp34xCqAYX+Uh6KJvGM1H2Sx
aUDtqT6yPbKuL0uS1OT4YZsjJkpk6h+sfZzUq9YzpgcWYZPY2Nxg+1iGEfhiXZEAfIm9ly0a1HbZ
+47Jv0/l+drXMDngNrYKrAPSHkPC3qjejqOuHIE0JK6Zos3DYTTDDAtpDvJM1oUkjFaBoyIy8L8b
BEvyb8MiBS0CtcgPf9TLSeRQ0uT+pmK7fLvif7qYHKtVHjhRdY7MEfpNAJht1Jm8L3WR7spJNzml
xHa9vR2o60pKMd379EaAz4mn9Fu9xunHgojzrOhVsHeKNNn2IkjeQj9+MqBQ/TXVPt6tBBx+6+GJ
5v/Sw1fKZjVOGNz4np4evbYheNUE2VFXHURZI3N/r3KSyAbh+2+X+4hKj9sdAs0nd55E1t86O6Pq
rLq0xHeubZvHsWCFBnxJrJHYiUe6r3J2OTJQi3K0msdbZZHBttehcMq6fG6oK8i/PGPjRzlPc2vQ
HHCpcJfXdx2tQRlx6Ux8XBRnlS2punUT4JLlP1W6/lT2+q1d9q9rFFP/mO7PiWT5v2t6yduQEl/8
6ljY5RA3KwcsdJGGAsRDxmVYoGWAMMSopWR28lJ9KCPEyg1BUba0fq23q6CpIM/zKW9kpV3ZBmGR
EbeHuAoXhdHX1xJc6gI5N8w1vZhwSV/FT7r7IdtkTen5EdINXra819lWaGIghReOFlvVVYAVuOZX
2V0egFyzbVddbPDma8g6U6i4wDqi3um52++0VAUDk6awHsI+OdXEPnaiHd9LP8duF0cRjrJF9oFl
jh2l1s0erPSWDQ4UlE3eGSNJ6UQ/5Fbc1S9+ijedVaowBtzgGRXo4VNLMV+prLQhD11WmyGBXjhm
9XgYy9jesnEMMM4JK4TMTO0t5tF50cPx+9vA7tHxrB7nV+RTncHwwCzhtBInYfui+CTxOqNKzr2j
Jns1iaO9Mu+71LzM18aA7V5RowkT2oAwNTfe32ZCQ5Lgit/8jZka/wlpdvZxJMuNpngwLJ08rjMm
Bdmhf8ryTB7qsM53Zm2czTIITva/B0JrwQkOhXJMQ1ffqm79KRvv9X/0nYZSzNi2/zjHfaiI3e7Q
pHgjzXPf6+XZvW4q3PAYus/3mnvXe528mXg66YoLse7fCaH8hdvSzrCYDqz65AovXyhOYGwGN63X
COXl2PI+eU5jPSt5474Umf5YOGN8UUmkvtQtPhiT0yQPXZ96L5Pf1iviLg7vAa1m3dsbg+0/VCSK
3jh6e/hyyVLOFHWVdvKE+C4bLVhkV5+fC3vuYxVbxT4dA+g2sTz6YQqrJu7AMsiyPE35Eh1AtDYP
1jB4r6nvfONH2aP7Tklvtec0U/vLrSRMAlvu8Hgr2c4unXL1SZa8mAiJnZjXzHDeVT3HF7pvpos8
QA9GQt43MNKe67LS/GqoQFQieey660a1WnuRyBatEosA7cHdfYYyjoCeBWKbIfx4vNe3feGtMwP0
pdeX2Qr8oblu0MR5bADdPJq5gyMBPAFkqwugJfPBICpySnGo1H2eRtiVUtcawdaoJoTd55LsG4Wm
vqjsMN7ZbdQ9tu3KjpThqIZjv0qJbP3AHKzU7B9V27QrNU4RZFUK5zx2pNVkQ2nxz2TU6mfXW5ix
TM1PL4XHNtZNfkj9DiOH304jCwguad16WkaBjuq4ZhdrHlDwSkIyooFL8WhbVfGCAhIuy/DJ9wT3
ipeUDc62qu1mJVtTZ7BOVZ9iPZckDdarMyA/rJHKJ6nahxjOWk6PWlHg4Zveobi7yNpMPdSI+N0O
cdb/XvyhTHa6zDQleCAqFDzIM3/KxW9F2fBHXTKPKNwswuhqPtWmBi85FWdX8lCDEGQ8xhStOKFW
D10QRk+aVXULUdblj7qzX7xBNV7idjDRlzL9TVJ0/juq54QFiupHOeEUnHVjc0ZfxDgNZDuXcNuy
yxAKtd7CWR3XGSivR7vv/b1WI/Rs1rr/qM8HnprKc2+YqzIi3I+NcsYmve7PslF2Y4n+Sfgal+B5
DnlASRYQeLAhTQUuTZjTWzWVm8A0YO8URb9uSaTvB6eNtmEHItyf5T8iIwrPeSmCJWJkNpEIivcG
MRdTswH6ZIxAL/4doaAvclIAbjolJpBuVjsfRuD3PPVUDlYdRfHetz/suRrFV3vfzsFBsgTlAgRz
sNPUVDm6Ta8cCyR6jjXI63UfoFciG2SdbLU0HnNh2NEHOGy59FAuUaDGXbwGhLjrmOEPdUyudVki
Uwy0a1dPCIwnZaZ8oLy6lB1Qm8HFtozNoxzpZ0B1gpYFQlHxmtRU8rs3rI3XWPA60Ta/RLalX4hI
9phXKulvdbK1ikS5nMMZm9Ebu3gd82TUjYPLF5Ox8mBViX728hdZMHL+IBYpoL/9kDt/O9XYxmv2
3cnabPAkvI8q5/GBUXSLevSdrWyQt+KDfViQgQ4XUg4KERXQmrV4G4smvnQFopMk9Ak4V9O4dcra
Wcturk+KAC8B1t259f97FOK35Wvb4k5o6N0jTjDdI2yE7hEJnr1HJul4r29D7C/LaXJ5HKSbbIgT
FblJqKlykKzn9Y67sennEJdjXMh2E2HvXftdtdSPNMnNX5G3RZLM+akEs1em5hZvTq3Yq84DX2cE
otnXmdvtQGYZF6uov0bzjn6AHv5lBO1PpgtOKNlF/cKdT50yFSdhVe4y9JMYWxjq7g1NN1zwtVBn
1UDAwLV7krI/UtMHjss2UGEFyZKsn6tkL28S/vaW+NUzTPukSEcx6v6Tkl4BCYtneYA+g8M54rwb
WQQuSkTAL8dtGcFRhM1+rLVmvFhT2r20ZN2XLkjAvWwMsejZTAJlHdmqOsnwkGbGnLRgaJW24jqC
45KNsgqmBVBbc7zIkuUTY/Dro8/jTYbhUJ8eklmboANQukKXn1jEXLyrEqDWx1smy8Pcpy7h20++
mS1Uxx32FUpXz66LcqSu6O6GLe/0rKjIdrne8DrOJVml6vpbVubJSfav+cpuEelh1Zl7uMCInjph
EsBnMg8yRaWvQIrpSzHo4dlGKqdPB/59iuRpVG12j2Z4Ii+lrrih/mmycPhA/JT/zaeh6grAlTqC
iumIXKLSfYCo/giQkH+MDzZ/Nk8OikLJOJJtTVJnaxJd38xWcBszTwAJFAogfVtZCtKTO9Kxe8Wp
wifP588de4L+m0ug22xUDLLxQ1jlPMqe5ZliATcqC13b6DYfa4S43LIy4A8npPWJP7FKE5olcsaS
3Kt+vuxr38QPVieKG89I8p0zPI3evCPyEIELuP4iA6p7MHSs2F/10H9woyg58PuHHVrFf80CZddC
NYI9MpqfXhd8F1Hgbf1Q81DjV4ht8TjMKhnyLZperXBMtvYMeHDrYR9VBa/Vs1dueAbebi3GtBCP
ULy8jWgfdejFELm1l9bQvuE24i5UEGErs/WJdkKyrDCHWaojwB+8h5Zdz6+HKAEW01ODPbVStOqj
52GzqJInXOgTcv5gZ/AEj7aOciiQ7VqR6cACqmVdVpPoYQC2uBB5c2oJx+NpEP4dW5kGYNBo1kGu
lRu0TTEyNgGYohm11IsQoFP4qdnt9L0p261vhft6si5GUakPHjr0Cxanbu2FVbZAPPmX336vsjRc
8uz7Mxo03ov6M8P+JfKy9y4FTKIXuB3DOtZBqy36Co9ZXXkPsnhpwYxf8Ix9qnJhfodKZhfxxuCd
ybyKvIxT/1TZG6ws8w02QHkAcszTSRVivAkdbaMqSr/UJ9zoG8f6puPZDOCbPaUXYkpKh0+0rdZF
xgI7pl29L4v4HNogq6eAvJ0V15tqyKFy+t13pc+yl9b/VXoxgcSqflWIjrJPmM4FWiNLiGto2A0J
i8fkrFRNP4PH5JVMZbRDy3cEItn/TKIA79nR6Fdd8tJ2nfZqOIcOBOVS8cWLBi9klSOthUSpPUc8
zX1eZWdzGg45iqbXKU7PPfrTaw2KzHqK+TBI9HZbvFGqQxjsPbyOHb0w936OA6dt9k/oEWBCbjfl
NrRFsei69hHox8qsxh4UsonBsqssVPQWQdq1z86Uk7AccxwU/aw6iKjfVy3YXBWrAcSKl5HSqru+
h2OWmxnAV3BdPs6UIznX1yCH9h41rXtIO6vl79w+u85UXh1zLVrs6psWfnIWqgjJDEuRufZumuAx
mOiyoJ2QaQcey91lDzERfDCq1TDWzLIZQXGohwhF/AO7iBAz6LFEwT22hwqdVk5LeG/J4re2SVep
yHK724LW3OcFgS7QkXSVs2iy+TZBkFUI2euLdJj6LWSP7NBXZoWbFyonA5LVB+GF+sZq1YuqF+UB
IPnELyx0q0vC8/GqRtJu2+rjTxYxG5rM5D3VGIwtFXYGC1a/4GDrm1jBrdQvnLUrEvfvaza0n5HL
A9zoYD2Z6T+QCHzGsmqhk9PbBwaiCU7U/VXUfDzCmx4L0w4PagG0lAw8Ki1LYLPepUrwd2ncDehX
8ZKFU7lOWoDIVfszdfC3BaiLG7dSFOtJCd1LV/n7dHLnnP9C+GP4oBnta2YhehgVxWeTJYhd+DUf
XqqBefC7k2qLjhQ+iWqtzp/rsPsWVGazSazQ3sY2CZWibzd+V2VL7jd+SNNh64W8IWmBn6qeWt2p
zHmztES8pD15fb3k0cUX2zhKNxMB5Z0t6mOa5tUGG7XXHvUqEfnpYXJJriWBV5DRjDdN7h+ronoe
sXNbq1r3WPjaR6g7hGrq6kHleWPZTl23hrloHRQd8QmhxeY+EWqPGXv5S2h5vjCRzlOrXzpGPYg8
RMOyrJOV5wdPTWZouyg9VEFrrapykTv1s5qIt9JUQ1RKBx593fQcOjaebUaPoHUANrXy0j2U+GQV
u/FHU3kIksQ4tTr1scAly7VHeyG8TF84aeFuctI95xbIYhXUzTmD0/wwpcXGH9hDwbtRF56CQhYx
/QiJUuvDyAMYWYScLkL1dj0+8kToD7ky/sRsUceE7dPq02v8P3Sd13LjPNaur4hVzOGUFJUtW5bt
DiesTh9zAsF49f9D9sx4amrvE5QAQmq1TAILa73BMsYTugqA8BPKxWzOUzBbwPlqnEQC0tB4wFTc
/s7KSC/K9pKNkjXYncy9HWF02ivTuENo4aMomgnsKtLls4ulazNgU59DTk3G7LI1Q2JlF6qjl6IU
8I6gEwLjHR5uDsGCzBIqnIrfS/FPZlgf1jj/ErqkBpaaV8DYlwYWImKtyEvaKGAbkfjSITWMwmvx
5qa9dUMHKcIuoRDHJu7Kl3IGh4eiyD2B+G32ZRGWBHU7HWLWDhkpbLu0ESxtiW+Z1pVhq68SNbWb
H0XpxtcsocrWjUZ6WbzSOkVEamh55No5Gw0Ymmm1XOosH4/VlM34mtjGAYPD+WlIy5hgFlor8Jh2
P4yjDqS608ImQ0WolHEaxthV9dB6zMSmmDr31qvXEBJXrVEdU1QhUF/AX17mKnVzE0i8lSTWm214
YzDiNffedcdBsbHOrjL3XVK0D4Rj9R8iSxVch4EBGfNg+RmI+i9Ly8lJa4f6q9JSE/VyOZ0ay7R2
kFM7X7Jcfp0smD4pvJav0Iol4GSwD+BU0dPs0aZmA+t9CVXr62T3PZoJifq1Tq0eLQYAnLFVgm+u
l/Er+XQObHk7fNW8CG0gUFJfPasjt7i44mtcs0RMUdF+hUI2+dpgipdYMc7pTISETaFHQsLByXzt
Zsmi3yoFFtGUfl1kvgrdYEkSz7Hct+bEJmua59TmTBzF5nCTMh1vHf/Xy+SKPYAzzspsQLvGK6Fa
Fo71RKxNRsl7URahvMmcn2w0g8HmWzZRlgd9Po1+o2h52MfGmgXtAWkmAthv3HGHTKYW2EDG96qq
dPtYIpsyFJSYO4R1WxVxZnXB5ziLJYLkjR20pEiR8jGK59YaHX9OciPMSQH7BsYCep17dzRzxv3S
3Ia8nY99l0W3hf8LajtXkIrvRRolLyRSEeDiEEG4oajPWtwLHvvlxTZnNuxaII6iIio+JGtQHXGS
VYesDyAzyL3hWkHc4yVgqkb+bI99ffIWzT1rKW70Y7N8r/t6L0W9HNpuJKJovA/AwbtejBnEF57/
aAHxO7cuvu+1DTbEHSGNgNZGZTrK09iPChKtuFrOLPmQsbIMylASQVnBv/EF3ZKbvi7dcUHiyi57
sYr87pRGWGzcCcQHEgJB1UdW0Hul46tlTSGS7UHi+/I6Nh5Jdavcd73R+GNNUqP2YneX17Htd1SW
wy5t7B0mb8MZbUP7KUuQf2jyBdxCR7pMM1lQK0JoZEOza2W0gHSN66xIKxwsXEvgdrT4DDkW3+xZ
Gab2qM05JtlddJE8qr4TN79MZ+kDiyrjcVCNa5pmpJBnRwtxJ60PdZwUgZm9d7bWvsQzPtBk1L6z
elNhHpP5jHzlMA8Y3XSx8oz0QH+b7EnxK8r1T8hWIIqK62bvqd45lfD5atI8uRQvZLsBN/QAf2rh
4cVuNdHB0TR0GBDG8Bvo76qW36A37rklppvsqDbmoBLPceRWQVm6T4VKFBjj3z64Kpp/XRQa9jz7
mlTO0qvfk8R2rpVU/oiJP9RkacaT2bRV2M35784AvyNwXdjl/Uvdi+xaDOPkK9mMfJE3Pkv2fQfq
OWKJdnkuVTMKZ3wYd8kAU7qPonM1NiWqXcofczLHC7r9xmFq0iDtJyvoEu6TvkEmD9ktKKAGidF5
qk/uPIyQdOr2iiLdTRUcqQygIgYSUbqSoe8HuxCre/siJm8640EofE0M3QGSbZhOaIC6bbIcS6vo
gFY2b7Kr7wrCmYHbU3Z0uu6blhR6YAjN5AkrePg8FKf7CZYcKrtu3N7sNSfaI5UUjit+Cer8jNjM
EDRempzhKKlUr5bvXWeAlSMs2PFQYM8xsyov05Ts7N77VkSV6UtnINch9+NUiMvU2Wi6yuk2ATKs
WGD3hRt/OMgkh5OnN0GGIOYyxTaH4YEfCDfOvY29ZJg4xUddTtOuJWUWFgJEeZGCJqyV+LaUenOt
pnQJu4gtqrRRxXIir9gr2eAEssxQx4vSAzm44pwv1clWdftCjI85rSWPJlJ2hqYph4YHCRbRSwGA
Yyyz5N5xno0tCs0YTrDnwyuRbceJVUUc0tE52TVGPB3KxtZ2GQAbP3EDx8qeMbq1CG86hENBSO4s
J7+nXnLBqkWE0pNIo5mluscE1DoujurB+G2xTMFy1teHvNwjPRUuvV3vUyrPfqzwy0WzGnaOK3zo
ysUeSwhWkiiJQ5nJb9qqL9j23fjQStJC6ItCpdQTX/W8KJCGTe4pyqZdoYsHfyp3lfn7QfqzwBKh
2cWzsXMKMDIxSTnQ+o4Ix0Jku0nH/NFAuuwjJT8DzzVQwAYCapciGAgp9q2FommLEgTo8Fq+tsUV
FCuFQI+av5hA0BeTOfsqkbTZ4/rO+vMTmYXxkmTFXYnaJRhULXpKOuObbVKHX4bmnPV5ckIl3vRN
BThXTTWjcS4Op0yop5fBUHfaQjq8bTWVdS+COheBU8q7s0THFMWwwge63/qRbakHFd2689Ba4m9j
LaAgzLocdmgI3CMvX/ZwNKcAI96SQFbhpD6VGUAArz1p2difpzEZzturzya2zf6M4yUZm54nc3JI
t4NvP8xV4R744zZno1Cbs02+ay8XnGinfDknLRtDVnJo8+AlBdunuZJiQF9Mh5YCo+l6F7IXrk+q
/5ZonjjnbfUh3JIESmWO4rikuByxUX/X3WI+IzYyn0ejr8IBtxq/trUSEWGr8vkRzNOgFAPphcM0
L9WZXaTiEDRFodXXH3YKKkDiPcnnk2rpLPSbzTpQ0hobmtmNzltD+EocmuY3i7T7PlJUcV56jHWK
0ToIlsOzQNUPrQXCUr8V9Rsmhb86WWFfv/5q26vtZ0oXSyNSiRbXJ/GYHCKE7jjRcs7YXrlrd+LE
wd97J5pq4kvT2FM0nu34HVJTw0IXan1tcLqgKus5GdI2caUFndrmJykXCu7LDjfxu6Z4WVhN/Mco
vlkajvQpdoxB10VRwCK1foEWQbnulissF0nG9XyOULZSI6S4i/Y4du2qZhu5PrI2o4SXqBCsAYOd
jPP2DRDzoC7sLO+U7ZozG8OqqrO+RMq+4fgbGXg3AqJEKgT691tdeRytRpN8TedqZ4AO+jmBYx40
Djy29qe7FD/Ju7j8stHEnatbLqdj+pU++HjjJYjm8Ldq9Kk+i7XZultjIubBbf7/uxw1ON1+zsb8
r9vPWC67IKG1Zgzawf7G4aRHoLHQ7dBWTARGqvyIN6tHUYcJcSPPCyqGPi62vvAE+MzEaYHc0Qwg
/vbz7yRCLwqBQ02RVyy90lOhlKlvP/cNqvR9OtyrqLnmrAPnqjSKoGjKH3OJnYOC1piPMKNyXvTn
rvRwFVkUN3RygaKfnVBOiLPlFfm/irV7KXFCje8OVbGofKTO8C5U1zgMa5pAtazyPMWePwmhX2Zt
2UHh90bn0QueYW9wwUuW9Zu30SAdUogxRMphPCm1nfPooJ+azCmiNI7SETWRZ/QQb2iH4oxmt3rE
SoawCjLWhZ/mhBaMYvkLVWdfmQBpuYbu515sPibLr5omP3v18ps/thPMgFZP5ohalatncpdSItNH
6d3GZDEOJJUbWGNBxhFiZ4muflZLSI0Dx6ggKdDV7ou4frYyKs51jV9gXx0g2i9oaAJCG+o08o0p
0QK1o3S85F9B/YtLVKEkG6GtseuUpb3mCGcYGnp+Dcvs3pmEeyok3A1P4aS8WIv8NeXJwVnkYQAs
83CcpD7wCFTHiDz6R11hH19lyo9+Fc00XW0AMZoUN0Xl3NN5Q9gUafIjxkuXTFJQO5P5bUAr1I5S
50+ZkE9jX9ArxX4uIsKXKs5aX6jzsTU7+yeZeZdcAGuUo8r+SLLkldIgHJe+hWhFtmRXx11+0hVq
mk5pLsc+8pbDQulgB0rT2C2K7ELCx13djNlBbdd8BwKgXUWmVSa9fQPojzBmMrzi6nA3sjr9FuHT
DBOcYoL+yBu1XskrCGIa9vLajeo32Wlfq1G2l2iAMEm1nzpMXUJ5zjx0gMZqF+cwf5MsLyG35jOL
VCjnsri0ZYNK5pq9m4H6joZoj94glHd1zsLEM0ipwtjbRX0RosMav4MU/JlId3kyBbahhord4Twg
1+v2JchGq073hZjcb4L8tfBcsPVdNF9IfMaoIiOnNFBBPhozGeqKA1XnjUbg5I72zAnAOIkm7Q4d
3LNHakpY71TC/wj1aFpe9lvM3DCkWIy7VxcNiimlefSw/LkbOJwHUkmqX0XzB1mBlBpp2viLsL0H
aGN8+FIHwnC7VATU+fJMiuH3rMvTMifyMXbSvfcIW6QVeOZ5YFsoUsFytNW/C77seat559TSCv+z
//fyNnMb3Ppbs03/fPfn2P/zI7bL9hJt63ykl8oJdwoH9kfKrvL3ZT1qBNFrf3u17TdDqjJp6//X
y8/rn9O3sa35n7Htc7axWZPVzlCbyedsVxQ+kOCGTXV9qTqEMKRT/z1qDCYBwXq9UIDshvp6fev/
fevfNpkpAyqWso/zpD1vTbNus6OJraS/9c1u/ndfSTyiyAFP9VmPXy1N5XFwSyMARBS/bmNNabO6
Z+Z42Ma2RoWbrqZjdP07VNr5S8wy9vkmOXreydSB+Xy+qeoWQX2HA/9/jWUKSrvaoJ4+xzhxYqtl
G8+1WWhh6jbxwWpiNK2V1rqpjaneIoxK2fom+UO42kcJEPmhq8p0XqKkDO0qse/1vHB8imcfhfH6
Wwri4pAZTX6kMAJrGXbiiNScpnvDbhAFuZSoerLrobui+3xw2WMvwp4IkZa8OMEcO+Qc+S+VcLoD
4i7vlSic1dtDDRWOXSwrsf00yikjwlef8kmeEUMpL95I7NlyuDmColpQ1kMqc1ZK9OPq5UfiGHHA
D+09SOg/VVKo39Bbq3bJaFehumgosSY9R8y+Cew6n7BCbauDKWoqPSqCTJoOUY7Qe5cPg/reOiOA
UZmvbAoySUVpgYc3Y+Nr1vw2ur7jpAygsY+tj2U0m10Jd+61SBEpaKb6J7l8LITWIRHr/c1DrX/r
bQ1E4XjfQf3ebfO3Mdnr7541iOvWG9J6ocI0PUk5e+DUZLKry3x8rZKoggabjqGCs8TrNpbWBLuA
o25bz+vb9pK25R9kaP41YZksBzmMAQzK+hlbU+r/pKOV3LeP8ZolPakY1PqfE4a+WcN7UZy2sZbn
9iqV6Obh+1rPuETA3n3RlhKrbBQV944br+kJlu1tDH3ie1lRQd2GrHpY0Bauf23r+jaUjsscqI2m
H7ZuNnf1K6q1//qEKt8rOkClDfO6gVyBg75kTeYcs471FcmWf4Nu/07pML0xtejL5/j/ziPFj4eC
auj77fM+Jw5a+pioxnGywVsNBaf6CclA82RMq35Oi0/oNrY1Q63WT3Jt4kzBqFWfl1XzCWrOfy58
TtbyxUGyVX35HNpe4fteP32OuVn5R/UE0Y9IPd8VHRK0OiXjZEr/9epzzFYkIALhnbcZChWmv9Oq
uC2Oig4YRuoR0vmNGa3qLfI9JhEURsQM+62rJYifcyaBd+1YHdaC0QryWXOF6+R0TMpjliAjvHXH
pG9OUwrOBKkmzl6J/W54Bfg27Hj/dk2K6ke9A7kvx95+nyoxHrHva3fbZPTj86MUzbyLTbjyg7Sd
cyQISuyc7JyqaAkiaYX95gwVRzAv+dh6VqmhckWdYOulbmS/4bWGSpIs79tQ3cdEE2WzXLcuiCkz
yCfrW4vOw06fENy1UkyJlD5VQsvz3DeN0OioVgR1W7dG6gX9NYKcbbLBcvECg+GyXYxAdLx90bmt
h2CcDZ6rpnlR1w/NJeGu9Lzquk1sEXQNorn3eLDswt/GRnaeMEFPf+9xvvfSZoBEwxY3bRvbtje5
uhOR7lyPV3KALhIYtr4cnaLb449TgP2M00OFWshbPN6bRpR7T2nzfTGuupej/SBJYFH81fqwBpX1
ruQD2alC/YKTC7v7XJXvljbNxPmscp5jF8TihnNZUujOztodFJw4ei/6QHa3eAcijF9Jbx62XtuM
4s0xTqyOaWgv7cEBFYRQse5B38q141RFyXs3kckqWkpS0Gj0o4akbpBQE1izfE4wgHQJ08Ls96Sx
1tyYSzhfPubeqNBeLeOjp+/slYVqq4O4b41eHA1TeTYq8aXXlRRl/nZ+5ksjw1FP5KsLzi6KAS0y
o3gcxHYD1VBHQxDVrPqHrIaXKGrVtyxGaRLEjS9ML3qU5LXyllhdVVp+n1kDXbQ226tkjTHs2nyK
q7j4O6RNUXpWjOE164pfje0ax84woIpb6MPNhLiXsi2/Ent3v1wzuQ1Tqf0R6DfkXmdxWHru5sUn
IK+oYUsJXMLCVU9HfSpe8ddIt/qxq1nvZtadUoC8v7QSYTjlpfAsNJvs+iI0tdrXGnnaSsmqEABL
Q9E7/ULQhwkNwrRBIr3Ej2B2vZhoxJMIsNNfIvmhxot98DptRedXLgrz5AgrHPcwrHVJ2qogY/Et
wP5xrN7GPlvZhUVy3rp4QD5RetGuMO/tl6ifqUP1YwtXw5heUmGu/LKs24MKzo5di0aIpVRHY8ir
ICtscSTpJ0JzpZVzMjdeCf355xdqkBQodoCgwkyh0E9RC4twXaYkb2zf1O+jIl/jhRXIYKndx5Fe
o4RbgfrCY+Fdd2T3jN7/3eK09j4srnaXnb7friF96l167HT9yf7dszi/m4njPbCw8m1bt94Hy5gf
C6r+27UJIThyzWqw9VT0Fl/bgcz9+j7cNJfXSq/CrYcOfPPaefk+iRoLd7tWuZPfP2zXes9S7w5O
hn97jdne5bicTDVXkbXQj3lbLLdybaQ64tApddI19Jq+G/aDq9hoGen2bdI1hzPvXPpkdNAM2Aax
nLFvmcUeM8/lpdSxq1BHjavRLJfQTDFA/dvfLm0NBUyzq4fb1vn7UWXbIeLe1aRRyzE5jgOy2CzG
NT4DlkggDKEctnXr9R+gCGDz7hX2TNUCOBHdSerMXlx1OaEZ/va3u13RRDOcUyu/lcXw1ayz+lSS
8boNQ/uvBgVMJ2xyuw3+58KoetOTzlf5nCsNRzP8btJaHwA50iLrp6SSZNCkZwgGYBz5bOTutE8G
yJRaocbPPEmQBOxhma8p8KptbJvnzk38vHXd1nyBcUeWYX3/5/jSdsgXCVtBlzEWhHKRtkvmKIFx
SlNlsgJgDMVyLBqKyOtYarJ6IgQUA+ew5VtpVe9N1Ca3red5c7RCKysOu1wcZaYclNHOOEhX/Ztq
V/qT3ThfQIxIQC/MwDoCkKeJawydRFBjKkW+XLeuJoFyQMYrsMLhajNX2SkaPZDDaxcZz/J5GdO/
//A2ZFtzkIoixkmHCVY5kmId0UTZuumIG5Rtrono7d+yreYMF8PGkobJhe5YLwIK7tbbvp+M9WNh
l+Jl++7livOarEzB0Yb57QosmnXsTrZuk6gLt2a1Gtys380ukUHKEIJae9unpdHwUjSkeCksU1qz
tEoNlLYTZ5tiAYnkuWWtNpHAVm0qQ7GtFe/OxBqdxbHzAwDxRfAqgWHygpHT8g95i4+ZTOi3Bg3r
gKJ88qjQdfOxVK39gfPKDQRHcWxqOzpLY0mwplPSI3XI6lgj4vmsl9lHgTzbb6x88ddLpg/HbX5X
ZW37tZlPZ61J7Wc3A31D7if9faIQ35HB52CgxW52K6YqA4kTxxdKpIdsWt7spTJ85DiBbzSF/SSX
vl78stW4vXlSh6J83hoFG4JnsqEGgKofDgqPwZDDQHfHlnpa3A4AroCew6FT0djsYbF4croAll9O
omt/Nl2hYGpczm9W33LbTS9aJPQPe0l+VYuLB2L+NMxNtE/s5E/bl/lzipNAqBWOsoemr340VqYR
tMq95ur2e2IfKIkVX4xlGfeGkmahqxSXWPF+Ea6rZ+w7/php/bOfEpPyTuscNRCjVNncMGsQGptE
VqDABPnBS4z8+0iRCCsHFyhSS7HS4cHO28nb6QnlpRYgwGtdH8jIZ5T88LyQVfYoJOrEVAm0L+0S
e0fLo/IJ8L0I2wR5TNMBrDSChe+6Ibpa311Y37ex0l4N5M4horfYNFUo1tdkxCzkLkm8TOR7VWJz
4RjP0/RdlwRJ91ra7nEue+QPJwDKIiDPqBw1hboanKZ2D3deRx4kMs6/gHqot4IM2A59JXtX2ZVv
oFZ5YntEYtOOv7WlKx6LzqbNkP7sULgH3O0kZExpFHNKrpOX/ZorJX2aRrRzl6X5Z4EG00jd+x73
cRdYuCncKd5qyM1byTm2KrLyaePu4ko1PkB+/sTiuvnHRAWTWtCftO+xB3cSkvV1gzjEKHtfRaQO
39x4fFVrLX1pQalsva1pLVxnIM6THFtnbE3U6CBdJm91DhlfkVHRgP1lR7ARYWaPBDyaqT5mSquh
p1Pr3roWQoq3MvOett4AuvAxGpCxJ3u4bkMG7IODk9rtrnNz7eENhgTlCYBo7W1DmPAh+CaL/Ly9
Yd19TgY7M7FLeqy1aFX7bPrHHAFpNdPmvvXqUovDwo2q/dadONlQr5Z4jTHV07X+kSoFCAFnmP+O
6bOnnQavskHyMmVrCEr2PBrly/aG2FXmMG+xQ9suElXjsqJTfVg/TVmbaSTxp0AaOG0zSHWP56hG
BerzI3GBOiO+mv/9znjT1UHqzY85I90xW5r+6CIHbTmRnIsyYaerZfaPLW10pYmdXp3Efi3G3423
GG/kNIPZsKZX9gnjrZmaX0mO0MR2jRStGiBO6R1BjJpvtibBcw3eGG5zK0OPzy2OmsF2dVSp9Khd
ah0i84X9vgEMI+by7CVEEFDR0tetQRylDts8qsP8P2P6nJZ+3HqId9t6+jrHEyivyEP72zwUSWo8
3Lo3HvmisOiDaTlt3Uzx+pO2AA/ZpmijbTzYwGanTP/OrzrKyBMqrUd7fXsbiz1w9whBdLhtrdI7
r1uTZx2rXTdOJyfOnFeJNvptyhRo5hirgYKMYUeXC3me9R1kBJM7WnKcaSJZBaB+u5AfaAoBNv/r
80T/T10qUQizH2CUPiuvcOn0vaJ1/d/uNiZNsRMa+9nWU+OuPiwtALu/XT3iXUt5iABuPG9DeGFR
zuszNcDXPn5sY/MSnbWKB2PrCakMR2mJmhn8o1sz2PNzAzjk6e8QLMjTSPzvG06Vvjguj7lEO8ue
ddOntkul2Bjj163x1OSg1sZy23pThH1OKtxDrRdpHizdmgUWreNvV+uUXb6wdFJnXZ7tP8cML//j
qSqb3tB0dy2FW/bH6ffW1KmvW8N9hILHQLX6cywyx3eBY8QVRR/1dYij7Co0++vnhJxzCsobXXf4
HHN3pP2nvx/aDSOCFcgIBdZkz1eMtF4kxis39sASR/PyPECCOG89G3sprJvWC16RvGrSlKf/Gtve
ZnX1TyGjeKc1bQnIp3LuW+MKsoQOhAAY6ow1qgJIl1qMGHc5HNWHyKLmEeUN6TUvSw/bWJlW5Coz
IOZJVTfB3EZ4MadldNomm4b7Pa5RKTZM4D+NasuwYJnFeS8VD7E0r5JE4RN6rzhx5YjcmslqJAId
FK+H8eL05sAPwMUE+NSOQipIKc0WD3UW2XOXuaft4jaECY5G8r7zTto8NrfZnC62SLBdWUbjvTPH
5uxNogcVNMflk4ibsGpCRR2bXdc5YqdhnALwCAcgc/V6GVbjlmyI8mtpqqFlt186I6rhww/XqBme
rCFGsT2hJgUv4WfUZ3srQfAgtzjp1EQAXqO1xynFbtmtQLCJkzrEMCeUBEy3Oug7SQwSdEQflfe9
y/TSX0AJBzi9QiSN2M23ah/4GNj1Jhh0VRnPICbeNeGkh5gNgQS3CiQdkPIw6Bd1QWsOCyqD4gLs
JFc5FJP+wbmLxQb0wq4x1FvZF6dZcZRr2zfQY4fRPZUDBDjDeM+6MeP453JOBu1ZDon7WEpLQ7Vd
OZPvkCQTjdovq1nCmfLVyejRpCFbD52o23nNkPtyYY/kMPykDnct6byXVYRvhsRgz60J7zE2rmaH
36kyIhdcpx9our5REdqlUmv2tS3dy1DiAkYigJefzTyiAG8b7QXRsi8gLKZTpMph3zhJ5IPUiG5D
9ZuPSc7IrRg+us9j4GDMtJ9rRbuWxKqlNal3o+CTx7ZcsGlTH9iw6GGpLGGd63Dy8KnptFGcRR+J
UDXdcdc5mF8Wrlh2qtS/xBP+ASCm+jDGsbdVl+ZuAf+4t7r5rmRpeyxRa7wikwiuhD0lLDpHXpu6
Jkuij/C3liiI23m4AiQ49gJBRinyoBLNwSsn71QZc4s/N4AoezATLHLhRoihP1rtigiMey00R1zM
AQj/RKrpB6tceTSpkgf8WkMAHK4PUGcjg8d9Y3cKcL1cyotGi04CcC20JDix9wa7vWHDtlF/trk+
w6szxWUEaHBS1oSH0d23iFpbw2pCFG6jnjoI3pQtWqxIRqSjVN/18sdgK7eigOeLOEpQZHfQy/8s
rtGeqb+p7IS5QHNNPc91q72aMDxMbnvKvbYYc/A3ThsYVZJe+6qNz/FEhFFqPL9zUgfQOxvk9sb1
7m2wyiP0QJPCSd9n/AFCIyeHardCHBJ7/umu9vGTi7s4qUCZkAr9C3boILiJwXZO8ZDgCBFDptHQ
5dRqsWZKvkAEqIIxS393ZXMmjWwe2cuHHOwF8lZizw/6jyiwiJlIw1N9wJRDttYLiRHdz0CX7aKs
e+C3BsfM7QweYqM+JYJ1MFNMPP+GLmh6cgKiekHTVL0Oaapd5do45mxRqofaUfmJHkeh2YPUSzSd
E4ri9Ky9VhfGee4GgLL2aR3/Vqg8oMSQoihEKuPXYI3Nh0TWnE372FcRvicunCY9pgaiTtBTPcLj
p7gDyLPcOZHIgLpn25g3MRWlr5KDLDI14Z93rBVCvZshFz9PHgl2ofczVeH4FWEVtk/ZglCKUIpu
UJa6TiAvsZIGm0UyFsC4CofHlCSvlyLe296qPtsOv2M3KhEoM4A3unoBiMGsAB5Gh2Rx0NuHMO/3
GlQm+WeENJgC+w07DzifsB2yzo6Pz5caIDRdh2rdg1DuFQxYNFVBPhK9mDiOKCw07mNu59cpsbsr
qcYyWPoZUbRSPsNefiXT3PkWevInb8bFL9Uj67RawSrR4J2VPHLP1orTwa32R+d61yZlmTU7hWWs
aNvjgsKS1JLvI0DUQ9v33/E+MOAE23GoNPn8NOJVdHVIHtcrgTgu9EfhuBfwDzNR9hTxC47fJ07t
ZDdi4EsZznFGj1lVDYmizFoSFTI2qbo11rF129q3cqzngK7XgOI8C9ANm8EeMvPZqShK6TWaW0jH
Phqrd8ny1Nouz7JDM0vzMIjW+1p4b3CZelVGvxZb7OC8s5d6K0RG+ZUaQ1BZZXzWp3gK9FbtdpzU
veMA8OxggQMFd0JJSok4vPUQ7h0sAftINXdEgE8eBr8vxYhGkUMPMZk8lGb8VpWKffls2rF2/nZt
Iv+TLaCIicW6WRGxozda4BjdEqBn63n7KI68IPFQX9NY+gKOzL6uxjyKkWlcFpFRNiX6+F1Ueljh
pntWF+SbEIq6Y1/6x1odoqDqXNEt3m5GTmdsxGuziueY1YSdsCnkfRzkfJPZunLT85pY3kVKqNuK
4tDEjpoEhcOfEUzYSZGcP/qhIPKw0o+80NE5NOsXy5js/VSlnL/XJnKfFq+Hhya1LOz6e+F0+Tnh
eHAuIifdGTUEANjY6cWyzbseG7A3vIk7Cgv3EcQV+b0sHBVxX/SI5Bo5GO5/BM608rhhwOy1Ig1V
GFiiaa1eVyAw/9MoPfUizMuPtYddhpEgqRU1IDWm0pOkWfBrcJA9XwsByoLFdnRWWgy34Ej0Ye7B
sY4H0FhzPM6cOCPeS2rkiqD0iRu1vnTm/KImywS1I7J3E6o0wbx2kSmYg8Hkj2UWLkAzJynglfRI
Ty4a6CLPrC8gMo7jDCMFuNKtN/u7IvF/wuE53+l9iwPghplLVgK/Bf4sdMa5glOwuLep0DRCwb58
9ijNnbOu/ViAG73jtQHasP6RYO7+rlZ4wXjyt1tH3NxblsBZUwVi0TnpFNxQjudqT1szs4UBsPKU
XbTNRgM8Jqj8P8bOazlyY0vXT4QIeHNbvli0Tba9QbRaanjv8fTzYUHa4PBon5ibjHQwBSSy0vxG
QgWwpw9SYKpz805OU8zaW1QH+TWLS7rssXMOtRUDD2FLARBcMe8LFNMip8CdWLH3mOGZD4MGpbcG
KKB0AKuShushOeI/xCywXpI5/BIiBYf46GkK/PLgOBhNLsi5AwDtQ6LxdtH/TRXUt+rfzGvaWztk
53qs+ZsEFZg4iX9W8ZZl2RGqYH11wu9FXhpfkZBHkXP8pCeBdUkH5dPMIsBCb1XPlbkYD8Q/1M64
xN4Yslt/8OLZw2zeeozZStunOiqjrZoj/GeAGLdvrqlP91oav40qs9SwCpBRDKEMLyZNlY+uTdJw
PaBAX1YFiCCru5PNhjdYrtJehSPS6Xc3ONorsF0XaWxlYiJg0k9rC64+T/vmUKS29wwLwHlSp7cZ
BN+zARjBzgP8buPka8nAAPnKCGhlyWaqJOdUzxjzlRkATUU5J50bMn4yUuAv1iEPOmOPvXh/gR1R
vHVm3VxG2CJ7Sep4W4M3rq1d2CgN5roVv6ft7INeBn9OtjKdizidbwh/PPczYG8TU+2nACmXp6DR
anaGkcJ0eic9WrVdnUto4EYAO0NJkJjLuL2FqeEOSAU7IZuMRbBz5jE7Mot+MljnoBc/ZNlTFwIW
w9PqDdOy9potmJlywdWFICyupvMULbjR2pjUK8CIcEGSSjDp0RdFMfxj/J8syZfq2fLZ1XdlwHP1
Wuh0u6xICQXo2eggp7W6Cg7+aVINBobhW9yAFPBfxyZITwF0Xrs14BYN4ytC5agb4nm36moIRkhw
Q5nJhMGNHZS8F+0NKej8FJLk+MfkNsEduCxrPjJY5U4kKl+0VcElu0g0mVlBgoXFzxvqArSv2+oo
CJXKeVoghYxlAQ71wK2DBq8Hf5co2rKOQG4AFuvIrsp3R8kPCR6vL9OfZj+AYl4eXLOcUWIbPtHW
EnU+ClRRMsc5m7KL1MRSkyeDLCLe7FLWLieRGG7u0852svQgd5mgNc0GLMJni6vfOWjUsyiMON4e
kvtwBcP5q1ve32hGziVHjVr2gCVI5PlLNGaKzJYWxneSzLLqHJaKjv/Mck85uM8A74yLXFJuwwue
wqgaECfpq6NXln/KcekYwDFfXuP6hiVT8FK43sfMLiGNbnljqXdnpFbwZAL0sWJ/pTVAu2WHepzS
8ajq9U/BA0swAKPuavh1rKciOZJVg40ZUeWk9PFuc5RN7xXnFarBjx7m4tFrQt6ojYToqU2aV3n3
duI+Daz7nObaoFu3cBG/shy37JQVd6nD9K/FWRjQ5D8vDeywDoS6CQ7yuuRtSKzUXLZ1JSqtwAp1
n33lbucVfX6Hr6MH+kyiSwARgbahnCuNWRT6gskMEAGYc8qMZj6+i8rRDo4UIJFdI79bo3Pag4ay
o4tcb2wa1qibQ9wmX+dRv5Mntz4lqKW7wkqngzxreSpJWzD/bzXEVxYMgLwTOUJikrc2B0lLYKQ4
hjRdCEQT0ceh+yQvfm2a8mi21iAlNSufuwoM+0Eehdyk3tc8nzYo9D0r6IxyreqPdrENQe5yfb5m
7vQzwCvjlDEaoNW9alXewrQNT/kM0bnVp0/60nXI33YW2855DmaQwLju7VTonCjhNugJWUle/D8X
fncPEsX2CrK7HuprzfXtoSaTgzQx9IN0AfL/3iE3frEBZI2fUri868Nd4RTvvpp3oIqPT9BgG6+I
YE3ODfbduTYfYzf8oXSZetyeMJ3gne64ULq3zkXtnzNMLE9yL71fPaX2rJ7QaOznfZOF9+2gK8A8
ln5o+azlSIn91zyvK2eEA8LkIC2hj9MTQximLktD0EeknUw41lvzWSrY1UwFU98PSLBdpAWPnTVc
ptxiWlIdc2fA+MhdwJX/9bp2kV79EKywlxvAFRZAytb25vjB1RcAo1HY9SJvQ/e2dMvSkiS55RWs
/iw9kqXPztF3qgHMSvrsBAp9pNSXYPta3zXRNSrlc+UNF68x99IS1kOwFTgrX9qGDQLpC5mwN2cU
uq/bF761ZcmTZLC0QrXvTw0gvXPoRCcpM6WxS43t+I9NUNLy1iS2HiPpNfqhXJIf8tZmW1Z4va9d
D7ZybPCn5jWAK7dLgccUKSC33gbhvPxx6B5E00BnojrpJ3wo2KdnXCBvfLB1jEGdp3xuXxzGBswP
73VWLGa12LVQJ3JAKUPd3awFqzqP5Us+uN3JNGeGEo2uHtSgYO2mR2BmxwbvSZgFU77YRZrzUB+C
qHxysurdi5erSjtYP6ctLZlbM9nailQphrS99NgPSmOUoF66a4npCfQlM4bzJE9fTlKAZ5zArNDs
eh9a/V6+Eljt5Er0Xe7gGt9yCxElmbdMuAYfIdV9t4VLEfLAulhJr6yDQw2JF3zDmOifox64OzIm
R3nGEshrj5fhCUK5zJGn9I980u+82MhO6jzeErNEoMzrLtLJaPTaLZzdEvXcQ1gE6z+A0f4JKT+7
ygnlzUuMnr5d2DB2NPw5D94zZnHuiln2E/vVx/PslEuL2DoDVVOdK8dt96e3o3boJ4j321MsM4ee
NFn+ZjI3sw6+BV1ISCXwAr6BSzYYiXvIj0oV9tagnBjoooyadVx1zGSwBV63Ok+uc50A5rCfe4Ye
iUZxZO8zHMPW0dU6i4q0oGDPTdfWThgu9WNtJMZJzi/35dvReG31p9nI25NqGi/yVrdXK7G8637F
xhTtxqJA6R8K+d8TtK3jUOS/X9LrwI7paYkjDdMHMP5HLbNz2PltPjwgyG5egKZVd8LaGaKuuqMt
/C7DLFvfr7yJrY/ZXgx/0H+l0DPNyasPFgRpZDGw/I7Vgo/ApQc/oBB4LHlk8makWQcqa48W8GC/
wDfkP525VNh69O1Nrg166e+3h7CVSkyq/P9PxVhthL30IN+TjBTkZiS5jsW3tMTWzDnC9oMBLcIM
MtBVOvui4rEoVeSy65BLojhs8qmtUfa1/4bVr3+Ucp/vRhnrsWXu7oEF3LMhiD0Gf/QyfmVzhKVr
+UzmAjmYfTCZP9BaYT057JNL0YShepTqa9Rf/kEjwCB4h6/jOGmpMqLbgi1vmjO2HDSUIjVgYssg
TH7OFqwoSUm/G8uud1/OI0ych7FA160n3gBPP9nsUs179HoLNqH+cOVGzPpOd3X1Kg9bBnUS2579
lsdGEJrXAQSQrbJcfUtux0pse41bwXa+D8dG+ecOoQ76MPpM6TiRcANbJGn58njiCdP4pXy9+bnU
il2kDOq7YaS8wrXlzT8DiPZXaa6RrjqAppd3EHYdkhvSUv49KkevXRWgnObilunhIxUkgCmyTeE+
cEKE4CGlW8E2B5QCCbZ6khz8X4NW59f17peWvJI9tm9mHc+sjVlyPT3v2D/5z3cnsbWWRD+m5aD1
rO9qfbzAx6MUjY2N1n7TZqRmpV/ZRg9y7L/lbVWkdB1nS3QL5H1sSYnJcf/1rO+mM1JbKn641L/l
fTjrhysFS4eP0VzdhTD6lk8cD2f2Kqp5navKBy8BSymQM6ERMXlfltm2YMubMzxBod9Rp2oNomsl
6W7l5FvVdyUS9c0AhBBb8GuLlo9l++I/fFTbB7R9aJK3HSZH/Ne8D4f92+nXz3XOF3J/EYP2Gw8u
Dm0Ma5exsPxxbcE6k93S79Yq/q36h7x1PrGcdr2CnOdDnfUKQ+Lda8rwW+28cC9dg8xBJbb9R0sf
siUltg3Itsof8j4kpZ7fIxjQ/9JqJBGSwobIx8fJ3jvDW2nCa1RyJT2zlM20Oquyk+4Vr1v3DpgK
2viWVuaFRi5p6fkZCwWsKFmZ5a5LR35gtfNeugdW/5FkbVAG/puutnYatsoagvQuRTlDwkT87SBv
UoKtu5WkNAVHJv1bna0ZbHkfmtB2mjFoUpYsXJhegzqbh87R03kv898EgAHLRcn4FrRDdFq/eHko
W7B2q1taHtd/TUrB9ulKMmAh5e/uW9IfziB5c5aAndASPqOts18H1mu5vJ/tyAavEiZv2dViYcRY
VkjezRy3anKsBDIw2JIS+1BPOtEt790Pl5IPhwxepRxn4wFU4HMNlQLXAKnBSrmhgeRY/rhKHPHa
V+m6/CzJsos8mTLp8+wyq86uyRzrIm94e6Prt/9uMfPdUGGrKjF5+VHRs6K3VloXuXIH0RMjjpBJ
0dHKHmavZDsGNRdtepRPdF2nlBYwznrcfJMP+e9VrVoNjlhns3XSsDmY59k1QSIYljikNQnqht3K
3Zb2rUBB/yy0duWiO+zMFgZkdMjbyoela8HZ1P2bcLYtNgAiFe0aearyXuoMKpNeFW9lDM9E+OT6
8oLnFtGddl3P/PD45aG+e0Xr1HV96jJnkej6mUdsTs6eOR3lKctlt0BuYEvKg/2Qt87qpOQjmXOr
KcXbT9LDUN/bWOvtsDHEKi7I/S9dEY9nAyHAow5jliTUMwRIiys+k5RaOntnhoNMz1LqecA89STB
u6kOXiMtO2vLOdSkzh7KoG53UmvusvGizKV5UPsMkN4wFLsm4lOXwMtcc297ADw1MEX3aeKe1Ci0
8iOSQRguM7M/sioJanhyro0eNE9wsthrRjQW4nnm7JMiVu9Tf3xbEO2fAkgpn+Df1AdU40ZUOUhK
XobgUZawPVGPqEDEdpV+ij0HZUGze5hitBAcYAsnnb39s2f583NaNb/gO156Uyu/jLmJq1bq/8hL
huQ1PvB3fqCCFM+at96brZ8eq/Xs7PoBGw5aizrOMOyCpq6/1jOYXqbk5WddTe09ijrAqyJku9Ri
sQUwWUqec6tCv0lVkTKK2WRqSnDcGDFWj+NSwlISZgIDjgJhop2bwi4f5ympHiUmQVYUDrpneY6w
MIvwVhEHh7JCfsifhu8mm2fnVl2k/DK1MrAjQYnjsCwA71yfmVtcxKheqxA+DR8jURUFw0ObFWCC
vHZgPtwU7h1IDbbXPBbbW1S/pn6KnoclgOgSPftq8gNZTeUqWWWGSTe6i6hyFQifGRa7NU7w3KCG
/ayyE/qcKpq2n8YxYAZBQWx7QKtSm2eZYymKh+xuGobuUUs672legjoDtmfTtmBXU2MrCPUs3Wul
gyvawO6MOWE2N446ujD+X1MSzY9rCjQHyr8ObW47voos7wmVmWhfhe0O3VPj6GiWeZimJkfjDTB9
YWjmne0AdQbWqh10W0/aHVbwyGDgAF56YXlfQbW7b5ZgS9I+z0nBGuqAtJENN63U7/LZTI29Zhra
nQTFFPyTWfSVsp88WO5emLLYjKjBW+8DGHXtsf+eDPk3g610cOHQ/fm2TPjMIBNBKxQVKjH9/Bfb
nV/DPNG/T00CWgFBnLdgzIBdo4P1NGvsJVtTYt0qN+/v9D5uL2kaF4+8Ag3Kf6t+akaFxpWl5oNq
9G81qkEPbpQ8DXbVQH1V6k9xz8aRg9jjUZJSwFboZ+TX82M97nqMO3bTUj3WUkz5YrBcy3HsYJPl
KNBu6TMO7w628h9OOps3OVXdmNqj44UXyGE4dWbIop34w6kO2x20QfI7DOdkPW9tzO1T07XHXEXW
Zu9jsdwH2StGhTOL9kXDXNk2bxAtmk9wz/tHlo6vksJot/2EaR1kqGxErGmpIXmOUX48KHHfVBc9
LlwDAWpD+2HFYokqMOju0U/r7+uBZeUyRe1EChyULK7IYCag2XgUuqm0Z8Q2tb0k5fFkqbr8VTlg
wpbnY48jQJdqGejFZ3v8vf6cNMn9s13UcM6W54fgNIi8bPLwp6fNjIOJcopEJaiCGYb7lpbWNrZI
SL7LlGIp6SB3HIYngDMg8AJ0rlmr/4l+KJ2SXn+r6yC89PYQoPEeVj/K8iTl8RDWp1RHtamaFYcF
a8XFLZz1wGsTRMF9twRDgu6Ja/jndwV9n2In8yXw7fgIhSG+lWOGh+ESSEzyTGbZBaQAFNViLWrw
G/wvFeWQtfZ2dDdiDvh/OSR1B/AVqnb+eJq2KxC5fRkfS5XVwP2Hu5PacpGpKPXmPm0XHgXbjqbV
woBFkfIhWoIcgYkHSU6+j2Jh5A+Q19WYxfWluFRRLt9tlSSGg96NP76OfWQOjl1WVcKy8vDEmBTl
zvliAcVHWUpKPxwqSblwi+roxUEIfD1UrvbuiEw3j10JQONjwXJXUxlDdnyZC/tbij0pyKXZTW/t
VKU3d4wAnGgob3YZ+4wquxXHpAi1V7UMh3tXr//IQ019HexCfdXD+rGjg31kbxqmC6KD/Pv1Bvpf
Tt3qNxtoyRc341Rs5pQPKWoGX6JK+QofOXiSQrMMHvwitp+lDKTwMYVQ9ylfao71l2TQzDfNj4rP
WnKVKvznZK9q00C/fAzrdLrvAy19GJcAcT992JlJTdRu5h19Nmi8JSl1IJqykeO7f6nJgHupy9ol
zKX0S+bV6GhrRruXpNE3w8XANfVQmhaK+Dvb6vpPmF4hXWSN+jGCUPml6bFFUOHrnRd+5RegYOXB
znzzMmKZ+Vza4xsQmu67Vf6c3cb9ailue5eVEdJJtt59b2aAFKpj5c+I6KClG/a/A8duvwPZ0g9z
jIu43fhvGuAzNGzbAbwnsThsjzPWsPCF/8mCFvl34Yc83XJAxWbzfTl49RG/thKFOad4yxTLvmvS
bkJzuy/edBjTn7B+30mhAoztDQTGV5i86oNk2X7D/oI7lGdJjqhJXDVvSvaSrGPXfJ7ZpZOUnLEb
1AcVrTcdRvQtmGZwCYUVGrcarRho0bWPCpudP7DoHncHsHjIeiIte6z8wbmTkr71vaOpDRbtDreT
2afnQTAm+tKrVb+H4xPdSdKJVBuYQtTfJGljRIQPpO7fS3JWpp8u//mPkpr67Jn+On82YvA9/hhc
wmhQXtKsVR8iHxpx6GNXNeTVM0CfI7IT/UvptZ+TuFVvgBWGF11v+VRiVOWrxL2XCpKPLuKpVOrs
UbIkMFE5imwIDHWnY7ha4B6b2cGLVI+hoz3n5kvTFCe3cysMC+sjMublzZ6c4hZ1kOUWseDypqgE
TVe5yMyq0yH2cNHS7ah5CjUHK/DJekMhLP2uWpV3RDezvEgSjg6Qer34UpojkpRGD5Zgqab1k79D
0w9UTT7irqy2AMWr9Dso6uwMHd856ex9fLct45a7ivVqhpnzUCYWAIulWjupf02gJa/8tWkPDOs0
3IiIuUswa6m/ZwWvAb/7T95WRWKW0v5V9bp2/rfj9RYATGfHT/U4N4+jUgGXLlyk70B1mfwT/ZWr
/mdzHOwvjTOiD5TrxX0WGjbKxlUKIm6Yv/aV+yJVRyO9ryPD+1Y3uXpw69h6SEsPA5a6Ri0FXdjP
0JF+KYhfHeNi7wIbuldLPip3jH92GgAxy3CbJ8/sgjvFdpJzlIbqK6oq9U5O78zf1NJrfnXsGwEj
MmN0GCfjwpptiepuab14NprjfO4OwpZavkuyukAZF42q+5I+9d4uw0Pv6/FdjTj53wVrHSkut1x4
JICfkfE/qHOgxgcpD8E93svZYscl066gE1aOeV2TUqx7WjKe+LSjtWag6S+WmVhn1R7gbm+nsBzz
ZgMvv3NCSzmmWqFjSzU4Fwu87xWvm+ZeM0znZCfZ9Dzh43LoW7X5zNeoAv1xnR+MnV/Q5lF+N96b
OyQMScfCOr282m1h/oKTiFikST9P6+OjzRIHkkowH+uqqh9jva0vplENd5HbWrj7+iW2BJ2DPhZg
VTo+mJl6iSyW3/vf42D8nESm8pcC0nK9UJZrSMUV1p9TOvwMFcX5ptlNhtqxNr+GNtrgDFGCJyjU
7jlbRMVVxU9vfRpbZ5YD0icXKhAY58Zi/YyOzPbn8Dsd8A/Ih8qfeoAPMugkRtgMwpPANf/KUEbW
u/4twJqjaT/1HZhldIqbN69lTtj1lfYEbqMDnoPDErwr58Dimu9fdN3Ag2p0FkkDNc1us9ZlN4k5
Ts0WIBIID12CrAv+NZ80Z/De8tT7pk2x8mD2nsczQL63DtP6TpKdgfJc7sTdVY97hKk0xmXXrgTq
VjSu9zmAkL6rhlB96KvS/xzV83fdCvRHSc0LAtzRrSep6mnOLdIs/1lSYR+c27RMP5mF7n/2Z/YS
C6t5LQ3H+eyfRz9zvsf8VZ7bUW3PTjsEPwr9XA+1/aMEkYVlTlVfhmAovmFzt++tyP3EPPIek4fi
sfYVxPMDyBtdH2q7NW8piAp2nHHWXZgs4xmxo4mPCOE1IzL+ErtDCzG10Am6z1uFxqiNQ2V31mnA
UvCxWwIaxnRo8EY+SFIK2LAtHpsZty0sq2+Anbhy0FWgGzAc3bF2VzwaS2AjxXtzFeMhd6r5E6sA
37oymn5M0QL0aOFzoAOF5F6qf4vnYfox1pG1H5f8aMn/3/VdJJe2+r7rcx7gafsmcBF8++f8W/5/
O///ri/X1asB5rZnHs3civcDE/aXcpjqF90x9bO95CGXUb9IQc7kd82TKghFNi/lkvfhWP45kbNS
vHOs858ogbWwLb2qUU+0jOzvPBX7aC83T1s1KRxjz9vVNXyDoHxSstaCMAnna9TqITg6fOuHHh2b
QzZqxZMEo8n7Kvov+k5rqqMeJup9UEHEo5OSBArt6n27BJK0DQXS/ZrOqkPPdA2tx39KJX9LyhGS
h7bdLY8AtG1Z65m2dEqnN4/uU8nj+tlj/4Eimfc9gc9Eoyrzq+fDJdVH59Nk995PAwE6Vgu94cly
XQxHE/RWilSN2H2FTQzx+NqUysnQvfkrigzDueOsInj6BVrWVa4RZsD5+qq1HnDC9h79TmOjazk3
5hVPOk/tM7gRC9cBwzjpTTve6XWIZvd/HHZWcx0rLCDnMvmSAgl6tLqPLiArmOi9czVTs0Rcp/Vf
MidRXhCI7g76xcNGLJlnNF0MtGMQIXfMHUMQeDHxWJ+VKuvPTP6QxTd+V2b7A4mR4WsU4wSfdG3/
FDW9dlHjNrv6Y2o+hoGOJ4ZSzl/SMP0N6DD7zcEhdvB3immijoX17wt+Mmdj7ILHqmial2IJDJXh
YVggl7hUMPSFitQA2bDa8lFL4cUjmaweB6/oHqW+VMPg6Yhp5IQBGuI0yeLJDmQeL9k+eQkQ6zji
S5k+IzqEQYSFMZrRqeMJH7T60Qq65FxBrXlIMkgVxmjO944Lshh2vH1zsiG6FkgZ3zwzsq4sexR3
3jQPd1k1jldFjcpbZhQY+/h9dJ80PhJPg+PeJ+WE12vNIknUJf4pblsVBwa1PrleMUJ0RXQZAaj+
mf2J8pjGTvfio/aEbjDYQXoc0EBV37/OHVY/mDuPb5GFPHJn7vouZFEqKNTPDXvQ+3BUjS+j66Ll
je7pV7xn+l0VTeODjw8VEtR5eqimMEIJC/04/psgfPjp/EfSuEcfP7Jv7F436NpEC9d+jl7Bkv6O
bHX+Q0mMP1j4hV5uBSyUB65+ylr+nP3BPPfLGdwY/w5wYCUWDyMTKntCpBOIyR8FuES9M396YA2Y
AmbDDW3U8blOHH1R458RXasfPGvqkELmC2BmVF6yRkNIBvG+8TFGrYVB+XjJTSV68xXPeXQ02LRi
BB+aPZQ7yx8ufTpM30ybuZOmBW9uwZeiTXmBbIA6fosAAB6DcugvcpQeJ9faGLS73NGGA2uJxR2M
oJip6oIMtjwMOfx2t2aZE4KIUkVi7zLtpUQyP5Zs1cdM9Am5wHYeyasqFx4aG3j7DMfAR6tssXJs
le5Lh4Hl3eirGfIVPJIMvW3WLQeYHksSRTvvOLUFPpdLUjcnSEumVVwl6ae1toOdGO8weYAkZztM
CpZAz0P8nkpzKm+jl1Q4WBCTYKsjMcnDaZzajQ5EachBY/0fjpsRjCohqP+vc0vy3aUdfASujIR2
7/K2Q+T6Y1TOd1n6rZnC8I0+198VsWNddR9uRZ8br6rn+GdjCJX9nPOaHa+In+2quEhKDjIN77Xt
Mu/BspQL0kXzo9c1UArbvP3aj061MwYn+NkGyhuEIu9PU9NOuUt3gA74PtByPaICorxdFv9mMeMJ
dZD4jyqqY/52mvbbYne/T6yufGCd+6Yi4v4AUaB6yLUqPCFnOu8SU60etgIpZYD1dz0TS56idfZq
9wWIDM7NyxnkEKm4JXt7dHbOULNn+Z+LfDi1MibwhXT/SwpGFcHM5SLbCSSZDuqFza/47uAOinPf
jQEGRFiH4vii9CEUEt15NlFyfE7tpffVChAGZuiueTB9sVRK3YvDUsGDo2JcEqtI/a/JJQ+n7uEh
WgLJA4KpHfFFYxdkKd0KpJ7kVbWancwBVwBJtraRHyNkYQ5dPLG8X9V/RBAXvEKtv2vBBP2tL6cv
TsmkvZ4a/zWf8/4AVKx/0bsYNUxnzJ5cA1GVGBG3h8nqh0sBqhYFxwjMPrZVVyv10ARZevHBUaPH
PFWrU8Zc91lFa5cVA1avU6tWWFgvss/cXbhnzdv9mtgooFizaf7AU/Sb36T2r9Ly71QWMgOUcOA1
JXXCUPpzUbY28n0sMrCh0f0eJ+/ez/Pil9HEPxWTVWp6SwD0oIYsq8cNy0RqwULSM5uz4bNfDw2a
5kwgpHR0wvIWZlABpTTHwvPe7+dmJ6VxGmZ4XqIpJ6VTa6ePtWL+SJYzseORP6V19Splsemy5oTQ
EmPy6KlsVeUxxkmIeGDN0ZPEJFCz4Pusq9V1y5IYbqjhIcbHZz1qK1WdzDnHbETtJM9pQuQm3Qbe
KeKg+63edh11yB4as7Dv/Fmn7hzjSgUT6XVMvJItIp/NEy3Vbp7baTcVHhWc9Ug7pzNSMVIgweii
GrRXljq1okzVaTtG85Vf5VyibPef07yrYjkxHDI5+Xa2HpuOfe9M5WE9rxT7acwl3tWcbUXZY4dl
Hgzbgwi2nF4ZaiiCMFjfHSgF6yXlBsNM9U+eaX5Z8wy5g+3ik5fQBH2nU69N2B7+9Tdttf8+r/Zn
FqDbsN7D8hQk9u5ml5tb70lK1ot2ZfYUI+wKVfxsta56K5ZqUsE3a5Z5JColEkzy+CVquh3SDcMf
HjtCD0o3nBhtYKc2Ng9NElX7GgOLIIJqFjT5T6toJjT0wDT26tUO/fnseN1fwHKnQ4qwohr96vUE
60jTxo/CQx/MG7prmLZ/1pnvnRgz3VwkTKNKjw6aPS1Stt4vW8EiO+52Sk1HjtCsiRy+67HG2OBu
5dbJF+aZF0h4n82m93Y9nx26HtNb7VeAi7vPWjByMmh+KGInj73a3Dsx/MsK1BMLOseU1a3C1H+G
xXCvsOs5FVgiTkgwlMuGX6Gw6ZDA973AI2aa6iW3SNFe6jZRntWYKW+Jn9Fz5d9MxiLYyy1Zw9hD
k0qThzVPw8RlNxdDdt2OCljJO2Q1kkv4pirPUgAH7Wc7w7iq2h4q5/zaVK9Nag7PAwOh1qnRQs+Z
kg8zkBHEy2JuJPislJis4JCD7UHVOSg7tONuhGpqeuANrfSx10YcwJZgSv2XeoDHnxU3JxgsUP8E
BavFezhm40kv0BqTvBwFhvOMyxoLpv/kdTMDCSRN9XOFi17hWv5TtgTIUXilUz23NnJNaYsuzsgY
5nlegig1yos7OdNOkvQgxnOMGgWEoWbN2vIb2/waWa1xJ1muUunoko0zdqFNcZQ8CQzd19kmQrNR
qrwrQDHPmJr1wpJt6QX7u1ORX+XCkueHw872WuPQTjU71stNSmGUqPnNshEgXLIsltUfHUc5DEEY
vxTlsYAQ/NxqWvTCnvnvMar866AZDwiRp/cjZlXPErgzWv/IWlmnLS+d+hwTN5T5E1WJFSiNvoHn
dXeXWIn1zGK/tR7bRfZxLnzcj8K22ee5y6TNT/EYmq3SPa9pHJKqU12k5h6cL+Vhaem3ZfAcN+7T
7DE66OeKvaKqM589L1GerOgWLAkjiv8ORqv+3rFqeTeZ6TIthO+D+x/AjK3emKBylM50vXIiRy1s
vCuiZwzvuseymA5ri5rLKABr3O5QRW6eijoLXkwWyV70uHgt/WC8STUJGJLpO2yByoskpa6GyvrB
qkCOy1GSB6MihZKQPDCHG/eeGnjPaW54z+hyz3eG0f0I/BqVkCVfd7IeJ6l458cuzH+phgLmlZ37
8EFqMPJ7ViPNuEUz7a+YovaiBJ79DFnUecZBrDpqoYuXwTg7z1KgtYh7qiWbM5KUAgRTzMcqZcCI
84aCcmzYspVsGPs+ov9Neut+qxuydoqZWeOcU72KT+4EYgI5y/ClhA1xwJ4lORoOymh7p638k+EZ
KIej3/KC1HP0YrYN3FAjYf1gZD3UNVJMhRYvEwkYu8y4ZeHmqc8jo40ywA5PwSzEX5T6fISH/44t
SfT1vuYtXn54a3jg7xZrFR9z6DuJYdecsX991y4soW6BMEpMgkGAkkvApBbgpGQiXdudPZ0d7zFG
8KWY3sIVeLXgvFWG3fU3VZ9ZZmmZxS7Ehy1gjAzVQdKZsB56M/tqLsSjbmHS1Mst4E0E88gW/pFV
IeyGGiSLAuju3kmgV+04Y3BUL/ob/4nqqfcrSnQ0MJoc2Ucp7vsZhqhEY2RnkPxPYrY5EM5n0w6V
vfWJuRMWJAk6I7Frs4UoT3EtRuzltqzKnNE+we4Ahhn0BfOoTIYCxa77a+rMP33UItKiOo/Yfx0s
7TXA1/Gu6PpvDo/1FmEHdmo180c4md5xXFC1CacpvBs9TnaU37s9bYnJG2APKzyaAc9KwSXtpnb6
oU4C89Ji1HZnG0V5tZkkJFVc7xS1Ow+m/TnlV1vWCEMfUofKG6YJaDVjchdB+lmxDnENiXkhpeUL
4tpZXpbEMkQbjhWyIPzv9tpdg7JFUNlsdBklSnxJOt6/ezBQlHluttcgoehoe0XJfNb7WXCrQuuX
mYXK0bDui6Ee75rQHtbAMKPxzteXJ5dNPzJNr+6g/FZ3Xl4hOi7R3PV67ShRsV6VmASJ41egnTzU
MBbsfLHYsZRGBUGHQce/NqzSc/JrlCEEsHBEl58pgfzgLdllBsoyGr6Z/sJhmheMojyOQjinEm1n
FrzyzJkO25uRdrolJeZpA/ZWEHjpvAt0AgmMBfa3BVZnhufOtG7Jgr2XdiBBtCQHtjhOc9TcS1bp
W5g7BC6jEbE16MXRwFZ63m9fFJ9SralxHzVyOGALa2yNOp0+XBNEviDJ80wXfYjKxMZAAknGESrE
WqT8rhlSDjeMIdvd3Dg9rihKPN4ctzgY2HS1xTjtggxr3RB/6oPqVsxidNU/s/bzp/c/XJ3ZcqPA
lkW/iAiGJIFXgSZb8jy/EB6Z5wQSvr6X6nbHjeiXiiqVLNsSZJ7cZ5+1S/1ktRewLvUIubENgXOM
0i+0zrd2NTE3Wpyrpks3MMpolK5tepJ4Yc5JPIb024fNvFQ3lcUWUQedGwVQVq/NToUsGS0tdJTF
thuP4AYuR9vVvGf63j6sMwlC0ieT1ntVvap3giYMLvZxIotlSHaZIoiSJHBjquiPYBOM2HBZNPJb
YVsyXKzF2MaGIhZmsnew/8HTrc+OKI9126LfEUmUDeK9mzsyC5dyB34p27oM+jVqPKVJb27YHJlM
TpsmGhjISMcT4Ff8JDktXcOk9ZrkiCrMUoVA2bLd3F0yopWDCxeJguZ0uLb2TL6xP0QtiIrBR2uc
9N/g8cb4U0BUCl+/TsEpWYo8zAjYiuvchGtKRGlmIVdPJuBbh/zzhdDMbvrLYyayTZxUoV5dfx/D
ujFadVB2ypsAhy4TkndapMyKD7PAFzO/BP5FuiQIknps+PHYui9ri2XBjvHksS72jrEwCGzg9x9n
Y09FsYb0Hz8ontOtvzC/3xqygE2ETcdfqT0Fszk+eDTsm/ziSR0sh8K/1yCQDnQ8zRNmWtIzfBIY
zJoPumVKl5n5MQEY7Ce+SdbWKGBOMfWUGn8qJlum1+fLFWTnUp3LdP11+c+wHtgoOw7ZhhffNPb4
3VXQkWxu0dCaJ8Kalpl+Y+qRmGPmIkIQPTXFQAKuZE6MCe6oRE5wBEPha2GWoVQXpAis5Y221WvM
fhFBed2Qy0w+aEULx+d7yS7IYEKsU4grZ4Ho5Z7HzthVyRDfLxDX187/aktS9RIz+VwmY6d8DoKz
NUWXAnCSTnqNV27nBumPAYd102iyiS29vgUdggUCpGX8ekQkwjVysqNjoeQFuXkPccEPnaWM4nR6
Wix/RxAu9pEUK5YhTLqtnJCM4rvorHG3dnqMlrRsd4b/khp1vXHzKt72ZY0+M9U7VxrNaU15wVmh
DGaWdZvoXIGmXI6j+cnJPw2DxZu2Y/84FES19uR1oedvZdC+W2oCzwIgyXcIPVbTC45cB9hRnoak
eFYbqkErXOGvbgICUzdq0dUm99KDKwxzM4Hskrl4ASTWCUySYL5K6qPOjOqc9BUfYqhpjQfLSVz+
b3lNgukzTroeqFPzk69vq10AXyvTb8y5VTTYz0QoPk/4Jem6QEudrwOQqZfehtKjH6G16WX0kMww
AcvY/kO+AWEi3/PZvWk0TfsyOAmbp1XWfHZMqn/W9Hw7kTqs2uEUryMBsvWyJ55Xki5bp4fli+Rs
9Oqnoh4/rJFAeVMtdyKn8h/XC663QQgkGp1Gn2CFroFMjniGARsmXBNh34wAwfLPiTdp07eEAhuO
cWw1RVYqrC5Ue957Myo9BH8iBa6ddtdXbnxPtqHa0trJQ915z1JXkVOPLAQGGNqyfCPjvoysgIb3
0KtsMwzVK35RhhwVZ2hdZOQl4d6UPUHCl5xYnNF6OxjlCzD/e9Bp/mZ4nSQEui4rmLufj35m/zRG
8VNl9vfQOYQF9pD5Tc5QKNz7eh6XnV/RLMgsvOx+iY8oXZI3CxVUV8D+5qV5NPPuprsIVfVyacT+
OoNH9MLMD5xilR0msYF712+1IS/jzu3tlOabrJGoJRejbpfoY2OxKVR4hCTwPlgvrJoyCXPr2FfZ
rYcRY9OWzU1VNH+V4x27Tn4OGQcvLe5Sv6wiYZYHjCroQbEir2WOmav35ytFmlkCqjrqcKBvRyeH
yDNPRSQN0uhtQy0bw611FDvGtw/ZKI0njOiZsxWEStnKk/tF90/EvNGGrsQeFWDvriiZaf1ca3Mn
SPXe+anEP4xnJXO5zIzmLTCb/GoKk9S/MMQeJieFNl6+LKsqI/gz4MLX70bLV7tZ7icZ2pXsdjLR
5xU0ZyEhzw3kT1pSnhsw1n4zwBlsbDpqYjgWcYxNW+7nzIj8jKz79yVrP4KkfJLteNIST6M5v6Sq
PAx4cArNNZGrYQeSDTTNdEoBB2JoA4zWl25UtJzAjT5yeu5PqPJueeiGZkbEXWDGwYcGGkB2ReJ+
LEp/kE1dbbzSeB58QDYqs9+Hqviewek5nX5nvuwX2y6+WGe/TtlxFNXTwhh5WJrNQzsCL8/gME0F
jmrej0dBiNi+oQ2A589BOxrWPQ1IYGrDMRnHezKNyBD00cdn5f0OYgBNwQ5LxjZR77UA+QtAeWOI
mchLswbbVJ5sVd8XoHk21jq7WxEEey2D43s1AOiDNnRstKvg7ReY5RfsESk5mqSxXxOK0dwwN4yF
zwObbnNHtjHKDqqwcr/NSp0Kc34b+aE4+r1mmDAgfZYvQW9cs/I9Yi5rN+Po8dYnNxbJ9I1r71U+
H3QT74bDMNe7gbeFRYKTP71DvaG3l1H/z6CAvfYmQ6U6KPLUzIFgMR2cigbW5+gU9FPq3Zxx985+
/FuWRCgX+NNq3b/KUZ3sQN2NfhmS53DfquTDrTg3MkJGdMNcvnvM1MMnbaaQ1gwpD4Loz5Vrg44A
2PiasqG3ZioavfUdE4PxuBecM44Bp+WmuiF6tKcOyEy0Km6X8VUqROW19PUGDs9tmeth03kQAU2B
4cipkqdGlr+t0v2mUuUcdcFIYiRDh31qHiczePAcisglhZxdJ9O1M1Blt2P8MSruu3W0dxKYtzdM
Zwf1DnJKEYG4k0ZJN7SLQYninQK5+wqDEKNTgoTmoB32k8Ob7PE2EnmysqBbVTTaXsDAv+9vpnyu
oupxqGBETYVh7mwHZsPQZw8EwKsYtj0bHJXkffBj6nE8WYDIOI25Bz9WT4ZYwG4G44dQkMYXI8P3
Mn70Q7BLJpCiQ0ZGcVAEUYlE0NPgKDHGR7VpcPNQhHUiD7sERWA0zQrFujhU6+QfCZl89TLgPezg
49T+WIraeJm5PRv4Onl2EkZDwtwMQzHncumyB4vlJ2I6CVcT+T1r1p2SrPkjZDTdCGukreQ8x4NP
UEn9ZUGu89eeKQmLRLA488nnrM9j0l1LisVE1TdTQNOQfBFQV2cGiF6otV98mhahm1yyImz9vbic
AAp/0jd+wFYjl6jwx0vCILu5JEAqH+Codq+F3XF3zKHsV/PWnSpNMV4WG+FTg8kS30aS/U3o2era
bS6ELFfDe9Pzs9vMW8t2NYUVoRmZB9tBjnfGrNtjZhR3TkJBTiZtbbv13kGZ6rp1pqBNpz1D2s4g
qwhB6FmmyRd8K9ipBZ691Oq4A7hojD9Ev8+sKY6xdDTJwIpu5U3VgjEDcS82JW7bw+omfTRAxAzm
PMxX99yPAd7U8dc1rohaPmUEs9aI0AAf8d4V7ZZRxrt8EmJn1t07kIWrsV4hPjcXRPNHJwiu1oHF
sH6TPrfCoxLCA+UjEmw6M6HubDIwk1jQa3+PacklGtKbw1wy3CMXpkLcz3wEATnNC5nt0t4JZ3my
TXnqcu7AlHe4EIRK0JX8db14ikoFcbjappbcZ1J/rPoK58xziSN1Qy5It60s3ieixG+YxMA2snJe
l8wqqeUiwbuvBmS+i7cthB7yZg/XhrWTBB5tAtd4FI3YTQBuL4tUs4GDyijUgoF6f6HLkf5RsLAZ
zjXowPcpdb5saSy72J6AJTNCCtGQ42lZgrejInQDrv7GYHaAwoTYxJT5FWp8laUwkgrnz5Gq3kiN
3O9CTWLdREJ0wQva5n3mmzZUOS8qSDndGAFXiefanwguv2Qot9dTQdfapnG/EFVU2NYDwL4qwirD
AKVjRWbRuJcv2GZoxJFt09j3i71w4dJaWh88a/KpA/I2BDU3QE9Rb7nVgaNW10bG1db0YjOU7XNe
1owjySvAmNHaUD/PKiDVF5FiI8t0P5M4DrVzvZFY2Fvxs1jBd1uteYSRreUyHe+9en73hvkbkuhh
XZZQ2tZHozMXWvIMopfhi1j3LnySuQ7pg5iteJwK734cfMYy8uo8+SMNlM6kkR28564i0b5ynmL1
MAoTVDcMURLESNwxvTjSaX0uXXESluTWTRR5TvQxetO7bTl1TE09R2lm3hE48mxPpGIGY71L0uUh
jd0JL6B3T0OFAJc8htm8vvnBgy8NTCL2hcVXKR0qlVNgU2CCr0ui3G6iBYotMeebqR/pN6R7o63P
dfkMNi+g2RkfuCbDvk2drc4tTmKTxVPtrN4atnRC/2pIAHYi+uFdIBs8GPGc1N527sw3oyxptYz2
PtYw93RMGF4JBq3zxjCZ1HfaYb13nSP1xVCXFBizt3GpKjl9zbdmcaSSdqEOl6RUZUFoNZPk25CH
UAZGGOPNrTvHCn0//1m89C2lT7ksYxUaE2zAPLCXo7e8NiIrt7G9LwUN6Zo5VGZQk60kB6YR41tR
JxeFmpN/nPOpBbIP2RDolfQWSit5dcY+Z4h0kcWz1uzeLqneu3am5Jikok040B5OCYkOvACG8k8b
k5FRpO2NStKdQ5DILlj0dVvYX6XBwG6aQ36/8IY69Y0j6ZmGeLMz8KhsOu74bWB4nA0DbqV5Hm7q
ZRdAAV4W5Hb8XF0UFwl0toaxwI5JhJKuVj4w+1fGaCFZ9tPE5cn0DKDmeUuyUOzSesqGQwpgY4Np
ydv0jf0zO2CnymdLejWJW9aHZxkHb9XoJwFuHqf9aRpQp/C6f+DNfFJRz7vOTm9WkMOQfYsiJA0W
CsF626dEuN5pdlNuRQYO608sMVi/pz/yLW/igIjljDXKIui8mryXwNLXSw+MBM4cWfJOfzv14rPm
wwKJcp8Vgb03LpHLabucSteE+p7V4y7LOKeZ1P5tO79wj2IDwVR/WQ7ltk+WPV9HF3xMAN+mR2KF
ngvLNiISsPYvDJLGm7mLcQ/9BPq1851XtO0nrxqpNjGmuiuOM6KrGZ24LouAYypLVOxQ8HJvYrJF
6+167DXvprQ/OgsvVYVnAsH2oeHN29Szc2+UBZKhcN4m+pZWMk8R6T8XnkqQnFJXPCWrPFglBbpI
COVjdaICgLTHGda3Ybd2o4PRGJIwgtVdkCb37S8Lb0znZ2ayUqfTfSk4qcmeeZp8JhZFmG9pT1DD
YjfkQc1PAEjLHR6uu9ybTrQVGPQzyhtRJiriEHiaL+TWxXm0PpPa//TG4WUwuTAL94Xsi0db1pFI
yCkkAhgKOEGyy9XQc7cw1oVD/DA45tuo3C/Dm9CVcboNDtl1uYkYk7P/e2vmMDExHbvxpujggLMA
YIO7wJut9/hyePWN5LRCKgSpfSpsuSLcDd9tp3edZ7yURBJvvNSZw7mh8DZd3AwxVwtVzFg3AaPi
wty4orxqYvVVC0Yo0nEFSon9qR8fvVJcO5UcQtsYqalq7PcmgGqdG0YkLvm8Y2BtGQUnij5vvtMq
PQCuuOqzdGcW7k/q9+hUPV1AklSJUsz29tLeFJJA0b4rj+1EZOpotltc4Z+FNWAXtUnodrNtXtB4
zhX+t7gGHOxu+RGux/TWy2pMwvOpNiz4TtJKNww9xrPzECtGKOL4b62NJ5soIS2b9MkoPmAm1u5q
h0Zi4saa7ZsF9ljkKOvbG9XRDrLHZqazzgTgj4ovb3ZafizW9FrUzFWTtgD9quF3zuabpZjPTY49
L04+KSE+CVZNN14z7dx2+Rjby1yeyUZuVAGOwLWBPW7jtqM2vyiVek8XL42cBWnWzGwC4G3UhPQj
cEmkKIb6VJXEKTXuQ+XPgg668b4m88nsQEgH9dlmCReev1dN44fVDOSuVttszt6yshfhX+e2365T
fsVti9fSbu4raI3Kq1hcZE/akqvA412v9byNyY/H5cSsttVeM2f0aBsT5nQmf5myOCwzWMKUbNA8
NxH1xnriasRzvgonMumpwuBKmAWp59AM1apzkhKzYrcm3jUTlJ9SdB/lut5OcL5oq8kzd8irLKC1
GWMU1A0eTD/Z230eevOI4dggLSpfbxheuoJau+4719m64A3YfyzyKMvQt7m7ptWcDmQ6QNHHBq79
Ecg6v1TrBA/aQ7zx0FM2DhUdV3F9dsqXURQRAap3fare0okW+OUSXBcipjCWmLtEcqEwP3GzlvEe
Rfwt9tQNyu1tDCifUwJzaGVnbUkhui5F9ahS+73SUnDQSylrmafyAyhPQrEx1tnjP6tAYiLKIB63
B05jj4Rqv7Uq/+b0+8QUqDqCzSdTeY0j5l7e3PbUt/E75QF+jJQSJUaoPxk0cnqLsJVxcYutX9kH
XEbIevniUDJ0CfmQxqnxWuOGs+arrtB219HbkZddR40rZ870OthVKyiaVZTFoe7PdWPQIOAFtn5h
fHPu3SzMQogs9g96NZibrEBWEpKVaD+5mrKZQyPkBHr7RtjmLrHFi7tfhsq6Mko6WB2TCHQiPA5q
fmoynmHtlyXojozHZZt+IYNJW071YCwD0HivGPb//vmfx8DQ59yXQxlHHiMcgPhbm71KETbuVQ1Z
Bpf0J/3miwwYNwEW0tNL2AXLsfEYSWfI6UOiI1sC/6nnjMaB32e3WhSqo4hR+oDYc7R5Wct+2E9U
6P3MHjb1CJCZeiRf+HNU5WWyi91nNeajsKZg78V/Hpmd4VJan/jI2GsG7G65KRJyjst3YwSo2jiU
9nK2fuPa56ahwq7i+MvJxRgiEfkR2AAROECczZrfSbIs+d1VNl9KttS4Tj08fLH3nQb29zRg315Y
hOMxPkJiBpCOYqUC+zUogH67u3Yxzt3l22WXDowjsU/NkO8D/wV+HtjDmmSJtQ6nJT+tpnyo2ts2
F9MmL+fHOqH7XPr+sW8FkqZ3W9hMk3v+T69dIP5Jd7e45X1+aR0ERoVsqPtrYSZzOPQOd0RACjxT
ZVfkY9RRl3SaHr6KKK5nbmvnWE+CQB2X09vBSVIBbAJnhykhElheCxO1cDwIjUm/zd32ts+nN11d
ghZ1Pu1jp/qbs3U4K0gbCfK26XJSdpKADXZx6A84zjZIzbds8c5B8mcPDj3Znjw0nwNnm/k1y2P+
WM0vsZNBF/I5o6WJk2wYsd5oBctBNzr0g5yzs+fOG3qq+zwzrdciYLWGHcvpFolFV+RDWdm1GFFf
5CRuOGM/SbN6HSq/3Bq9yDBaJG8wRhhh9+0900xmiNGDZfBiOvSIHUI5RKQaw4vsuZ1shtVtPmP7
0m1dDYIh3aLYE2TKV9nXDr2wnenLz5VJ/mpGqownmisgVBhxp+M+K80ZziB3ya9LPyyktJhomp6s
EiCg6YB8mZoWWxWCldv+FHkH+6WeD+WCzmyVbnC0xVFVatwsCY2pYUV88rzic0TkY7dpjE2N6WEo
m/SY5NOlgLbfXUZcNqiVCbgT3d+ZVUVjxXa/mkvrKf7oUFhCqzCoXdVpQLPEJttfJYwGjhQj97Hk
qqwbxM7RZO5kupmYrwvxqLTboHahpC+0PeQlsWbsUPyydZzpl3HBQEYo9n0KpYLybqP7YrzvyEyP
BuKNLkD+a3T5c+J2YTmi22iIGtaMrEkt1R7zqYP4wY6QdiIOuzEzz2o2dxU15WbxmJzOVhLLhXkb
tMLZC3PsdhAij2uXextZ1NvUJrBlTdgckkQM1zN6e+FjcM8L/SJrTKameqZrxudfr1h/UGTjbMiv
ygZZnXMrnNpcEr0y7WAxQJHo6uykPPqnXY9o3zraYCgWHmQZVNtVOWzG8/AGomdbu5f6s2E0bp2O
bsFKWmbNSy1X5+DZDW5m0SxXYrj0hHrsNMRv4OHzip66tiRPnNmNrUi5LIxZMIA9IARyo3HMku5L
VfZV6Fl1HIJcqfFyMvXa5iGRbTUAqMsteVtqvkWxcAs7Ze+GQohLnkJ3ckX+qiTvbWwpecizAgMT
tz1jPi+95DfuXL4l80QoMYlkWaMlI/3p1Q1cjMVFdQL1qa+T5t5EQuGKqjcxn8o2LQZw30PPcY/v
bbXLjqCRia4zVZZHr2cr/bYJ82Q6CA7uxAtXRKyOot7TLHZgxOyC6dykhLcwK/tpSqEeKjveTvny
6sxMXU7e9DzEzHpiA+r3NUE0LNHqVmcrTzL+BClByDrJV+vIMfL88Sqhh4pwGNiAUZIF2Vy2P/Cb
eYuW/G4yR4PwaZ8JmMkndqNmMKFr8dPaKHQ2YSMjCZs1V7Ibg1vjRmLqvz2LRbHc6No+AippVsoK
l2tOtNaPTtxP0/6b9PoDeoZwC0Dhbne3DtKEjBOjQ8efwLf4amHLnVkyQUHLEHrNwJAJuocxTzcz
PWZJik+eTtshNd6DXvjb0eoJXMuK5kznz9uWq086nqCnQ9srNC0qHc45DPdSsXKu3QP2ESFMjCJi
2z7mTrxcydikt8HRR9RYcryk0TsDFjw+5EdllOau9+9gXFAYmsvLpK3DOpiowrp/VhMdETmr0E7q
IdRzYFEolis/fXJOB/VeSlpkzp89ZXc+p30OweyK06SxGnEcGDUN6DQwqNkPPXPjtwl5JEZDmDXh
TtE8GD99M707CbleZXwuRryVYvyZfQT9NkeCx135pBAFyHsL4P7WEvHDeZ5ijoc59IYtAzqfxmV6
LfWWa+0RXVDl+b0hWuj57sIlt7bNpsGKElkTZz7vwsQf2vrXdOYvNZlULHI+WKw9+wt0e27KL7wb
pFdCP6Xfy8nY9voHfqOcqyrNkV/ccp+CwMVsGBVGfqhMAp372LnrhiC/agaubaeLEt7kzdIG2ANp
gltd4G5TNc83rb91cM9GvhakbYyfy9LcssPmVMHORrSMz/VNjQ+k3S35ZWBXce4gtA2D/Nr+5AxZ
cVTIH20ziMO0Q3pNGzfjbwgnZdKMt7VkMtf4RmufP4zkQPfVBO0kbqaBNtuq62/Pu7BZBEejfsBY
N/GpWOa6T4J1uM0uf7iobxVO2qt/D8myI8oI5aEtJL/tcImgifWhwv6IJ9dmLSVY3TcCKP79tERt
xzoct9ZTPmY514H5OoCXiCzb9sLEOfhSupFYg9ckSwVTbmjazVDN2z7mIFPNzEHkm1433bHTw9Pk
tevezp1sO/XljcYyRu+Y7pzTl92em4dgY38s4AhrerV04ijhWGOZ0gdTgTq8dfphvJla/6GseUPr
tdxUrdXfqEC1ZHjvfDZ9v4XJomhvQB277eMFkR+ZUaX6ax4tKOIebfl8tF4cibOwHT7aDpILE12U
QtU26L3bio5Y1K5iCClatzGjgxMtVpg5l6CN+TfvlyiWkyK+8KroR70D/I1zMb4J1uScSM4qHMt2
hd2m4WwU6DHWfGWRP0CRo39ZcoFHef6d5fT33Vggw8jkpVzofwr2pQSCdG8sf5r84Dx2rJvMdaZI
1VWyM0qSETrL//NcPJqVetFqijcCDHLoLWboDQvrs7P+CO0feoeY7PzPk1yga1V+d5rZWtNT1H4G
IUb1klzPTvvcF5gpFBeXPTwxx3Ed9Dh8kjjdxlkPxWO0N14gvi8TJxTi0EmGwHbC2PZONs7rkv7L
dkrkMcDyc8Wg4rN1iRlPWoNue8Mb4ImfoWTYkjmiBvF1p2MfqE1ekpdMn9r2yCiCBXIlm+V2cuge
uCJ+T+9woLCqhPG8bkcb6/7Un5exKPfYMo7LFN8SF8LoC1pEYWmsOh6vmSzLa1W7v/2qz0KMt1Sp
YIvT6yLmGVydBoagYVeIkav7Up3RR7mVeSooZ4cK5cQ5dK46Wpoc9Eo/GstqnUe8QDY+4F2THaqe
ElcFzq9dOOOmlsOr0agVnatgM+B9s5nM7DA99X56reilobl92kKpk0VYbJ76y85QKoiGtQkDkXK1
ZPclZIYwYa1v+j1YpSOeSbbywrSZ728/SkmcWKwdEqeN38QdPwtRfKk+Xbn67f3c8bmIjPBC8tZ3
ch0+EgcRMs8v4/Q5HTSHjCe78ZNQgChDYaBj6/I2T/20w/jECnuVq/yZz//B++rbPogS9AJkWkT/
ITA3xsyxyk1+9aAfBtv7bUv16i/DI12IOLRzA06+R3BWAFGqizkOCOvi3qGPapAaLAWWbCIP/M1Y
rR1HfpOusxc714DSvqx49sOuxid26WbVivF8TmplROzOcdIS+MPV4ix7jzuoTpp9xcIdS+PNGbM/
4GY1ynOn942JrY3x97T/rb3hlZwp1Oi6ue3EzorZOVnToSsHh0pM0I/rL7vw8abr7ehnWOpM0ZLL
wNxpe4mfMRYMdrH149m/NDT9bboGZ40lLaot0AhYr7POxNMbpFfaXa1NnqXntjFIrXSqk2Rarai7
aq8W19xim3OpLuZwrOXemnUCbaztiGDpHmxeGMIat38hrnoOpQkTnaQ7pgxeB51ihd8vbf6bNt0F
OqWOTm3we5PKKSQqDuUth7BLBtoyv1hrGlyjbIR6IHvcdzNrq736KW37O2ckCAJMNT9GFs0VXlcf
tZx5b/csC45CHe3yMFtMgquc4gRT7x77N9A/3dKx0jQxNOFOOKf2nTLa7dzeqtW0rutq2s21kURd
QVHWDoemtqhb0YSzOuPT0/XWT9dzVrEAxWlXb81WXSU+we2JSewCjiMrMIZtUBqMK09vpe63/TRQ
AqjkzrAo+ue6+Ulo6HU5YZRBYmSRsdifUnW3wlSHKiiXrbKod0tVSPQgh2GhEiJLPN+pxPlqxXXi
sGqSE+jRDvsL8Dg0wmXMfQp+yUj5RPwSnf9CB2WviYFjpuXa4VCaJpQROrFvGVi5TWfzNptH3B7W
sU3KamchD8hK3mk7uFh5KEfbjiDFBa9r29uvg86ecFhSjsKhctXEoEYtb+rVeYyd/EGwpux8b9wX
/boPWusqZidnWDQcGxpkRFNu8xw1ksTOPOs3dqedCBsl//ITip0WX8xQoZozy5016X6ZrJ2nFFUJ
YmNAZsGmNcqT0P1PnE8/xUCvIl83VvdQduPITcPIX9y82an8ybT7O04NvH47csyy3QO/p1+2AFbo
OLXL9AtJloZ9W/eIZ8at06xPqeu95J4+mLZz7FJKVUPZJ/A7jHsIPDojG6I7+OPm9GcJY9uZLRsG
aIgpEDu3Y4c156++BhtYfAlHkMNWHBF176WHEleq5nWNg6hfVrFPlfUckMPadcF7Ol4c8Vl6MmaM
FBjtSIGo9MmtyD1tbATuyn82obiNcXML8GjCeTU9dhNajEoYhm08eWZwjEC7uH2oGGTYBOtyqscg
ylaXFCWeQsfk5MBJoc3q71y/f3Dc6rMfyCozTA/WPoY0c3oKBPKyEzBW4PqPs7Io2NyIJZcONIwE
bLjiuSCgk3ET8GKu03/W5hgZuFQ7UkN1Zt9KyyMzFG5gjuY+tvHhsuXRF3hd68LdiLRmNp1Rn7hz
7ztnuHF77Yf0Gjl2E1q3MTrnrhzlsK3x9Mw+zketru2RbnBCO6U3viE5EPWItrqZewiS+FJtj492
pl9elhbnUu+IBM/amFkt+9q6H63xpTKRwKAiXSbS9waD3UMgKUooFGemVS5tQHhSGdgJM1kQB6h+
4+Gj863d2IvT6HnwUFqSIQvWbIAWXoOgOarz3Ap1tppsPCNArLT1ZuOAfWTeDEarj9Ug2odcGMUD
x+rL3/890AzMP8IpYtuUMSzIOE2ssHfNYf+//80TDT1tiTXsbv89hB2APoQr3v/7Ivmc5Kzjvt66
69A+oMN0D9jFHlsTeMe/hxziXW+6wDz85wmXZ5UEmO74adPovy+EkM6U/mwbx3/Pw2yt73VHfP3l
Vf/9wWzJIWWgkrY1P9m/xwY5qBCHnQvG5f8eKzM/tID63P57BuyuBbdLjqDtFvOt0NP//sHZ7t4X
9Xz1/x4X1AagdGYaWv/3fKuTUCzEiT6pffPfh0ui1W4SHEb/XvTf42WzED2VunecRXat3cV3OZme
T12McappZ3X1758yaIpLBty6zXQ+PgV9Ul7bHVpincwjO4fy78lACEvGb1RYe/o8myy+/7506YMh
TDDrHf/9My+DfM9gg4j+88JJPJ/IKkQ0u3zbvoQ6V1j/eeq/b+UH7StdF3H+953mjMjGNfYTBAme
Po9ddeA4bYT//pkxeXqeA/u56gx+DtO8dTprePz3OhZfiZTRd6d/L+TWmPq6Ooh3//5X5W644Oll
qqZs7v/94ZZdvyt6bi1QWen/EHYey40r25p+lRNn3IiGNzf69oDeiBRJGUo1QZRRwXuPp+8PydrF
qtrn7p4gkJkrQYoigcy1fuPPGzND66JLqrkYBtGcnXnBYFPiwcxdfIpJgtEHdUVR636dqBp69gPp
miSFuqprLXgkxe6vsq6PT5TgJ+RAnp+RqLMWmRe0lwhJzUWFqsLTUBbm3IV988zaq5x7nRm/1mTf
+N0Z3dUf0bOzYsN6S3sjncVSk33Sy/wDU1nokmV6tdsw+drnKbTBUPuWjgDZYzv7XvesKBJqKlQ4
snkr59w4Rvnk9qxoZuUD2SoguQkqNLoZAj/AmpjlTkv0mK19aiEfFCL2Wj0W3+LSOlsg/L8EXfhu
p375WWZPwOqtct5VarezKIyHVZB7WKM4SnHGTB5dzdjiFjQZLos+L8qhVI4Si5+2KM5iQPEUi5uE
my9FUwyUAcmh0Islljtc6haXe/3SBGK2EM16ukBmqfay7W0U9X6+Bl7PGfBp6mhGV2T+fCwteSVp
CirEU4y4vkNNcN0XRnt7q2IgrdxmnVbUtESIuH4vyeD8W596f1aAZ4ORvhnbCLtISqCPuAUlm6Yw
QixBc//Az0xa1lIfPiFiEMxLxag/JbF0VI2886gRn0fb9b8XifEZgLdz7UzVxgK5hjbbWTFZFafY
S2mm7S21s1dsXlt+/4lKXVxr3zq3fTMypFx8Ywl7gH/QGI3n1MrN995Us7nndePFUYJs5ZgJcjtJ
1e5A99trXJvdR2xNq4VWRPIriMIQwST/VMjRJR1V9ajlCUILmtlRmqAW2ER+ceSLQ6HIy6JjxNZp
raG1cIgiPV43BSopcUqBK4m64RAZWr3WUlAFqU7xv9GV5KA0g7pG2cY7KI5qrvmhWA9RBBEg44bL
r2yXAjpZ51D7N5oR+mdWIyzpFMv86sU7dCXMbzX78FlVe8NFhAbGKJGV+Su0b6s/QjVozhcZj+91
WxvcfZvoCfRU+ID32bpz0TZFbZl0hugj4blui7zzlx12oYu8lKn6ud05USuclUN3XKrB2J3FAXtZ
a64hJ7ESTWWKU1qYuJ6WG+ucWxvG3SG5bFR9vK0aFP1tnh+SVLZVt9xRBP824uaHUBWZfrD+pzp3
kL2Bp8Ru0N5kuKiAsewgA8NLOGuoCi8A7fRL0ddltntmdQ9GH8VNakLEiT6r0xbdgDyTaHW+mxyR
KNuIlrgQ/DRnE+KeB5yZa4iDoRsuxs38hu594DlLSrmmum1+xlH/WKhI2z2KrtyxUyTdyk1WYqHe
x3G9kNUOdAUJlHolhTr/O+wg/SVsRPiY0hiRy1KrR4vHAkCAqZPcZDS/tauiRICPPO4tUjQRzifV
NB3ulxADmeHVjyYldTSnbWRguupRcQd5IxL3qRTzJvhi/g+dnmHKG0khxS8mikBxEAPwUCkHT5PH
MQc+Hjnm1ps2oIVfaseW/M+jlxTAWlAN/ETWsKLIY2QnNUeowhjh42QNBUfNSj9SNXPOgQfxxinI
p4v+xHKekPuQn5xpuVsU0GIkvyE+zfZZjiqUMeA27Q5psRT9jc+OqGvyK1UcC3GiHnvVkNJlYmA5
q/idtK8svk0zcVoPOJemfYuUuSHtRVcZRoyK9u1U9N7HWwfiWpxI3//oF80/+gzVVrZJES07mxwq
vlfD3leHHwdZrs5Bw9866uDFE98y3pQQ8oGcR/kninbfDD03P0tW+lorSr3VTU1f20roL51EQ/UD
DfhXPVMon8HwSFWb+6mnoMtUxsEVx0tMjblhgsqQlpU27G1Uttwh1Bagwrn/pf1xKIrkY8gR9Wwq
9c0zKhkEaWazY++kXXfdqEqLrKhM6X4md5q3cZOUrXUNtctWk8+5o7zjTy5dEMzO9qmKzGBgjQAS
+mZVJHl8bWWKaIMUKysJCtcn051zgWTZXNvSy3dKUcYrGYLYNmu85NUehi3JyPSz0mkZrCfX3Sd+
G15c3fsuXm5Ubf6DRZ89WlnSHl2PKkM/TZjeBwhKaloh2MDU9PQ1cpJfQiRJD+KgpX1zKPQGeK1h
I3EgsUsvAEgeNDXQ+5mIgcs5nQLThgOn7380f15ChCd5fk2SONvcLx1rwIJ1qa2XTQE1oO/HLbot
zlG00ggCmtUiey+aYQmKBXjqtrOro0VBsN5WZEBAh8nBPCuk8jq01FXDVC/erZG6ddDH1ecsTq7A
PLqvWDQfGtajH1VrQslKPRzss3GW2dAEZhIb+Skd7XjwW5IehIzt6RPdPoEnXsNTnsTlMqtAYU5V
8lmAtfRaNO8DUSwl+CCDs2xJdz8Gr1KLjbiGIPWDbfqFs6pyIL5db1ZbX2t2oiUOIsSY4kSzmNhF
eueRL6utc9DL0ja14XUlsNTZpbeIKKiQrxbBNCxiSsmV53FMTrQ0DGJ4rH5lSy/tblNUJZ6Xqmc8
3oL5Px0VnCWM0rDOEIa4yM/XuM3v3KTkm8VrVEAK9n1ed6t5DQ774kVJenGnLUcgl2B1fvbZVVMv
IlJgQHeQhIO5op5K2bYfCjUsH+CyXNkTG88ytCr0xsxTXllIyobgyS2+iA9i0EDVfgEOJN/IOTjB
utXydWqBd41rzXsJ3Mxa5i3iCGrYw6OC3ol5TgvVrU/M5zEGZeNknvSxor7mfqQtS1KtrI3nhGst
AchGD72h+Ys8jCEQgRR4Ipu57LnWSTM042ksXRKnlsoOE5Ide3NE3TW9Dmdi1NKodA615T5Qnkdg
NAjiY16Z5dECsUYJvQy+FFayK9PQeC213IJT4SEHMibBNZdIIEwB1u8zqaVWJNVt/wt4kdtMkzvW
PB8q9URtiYy7VcTPXQxDCQHP4By6LrpRSp1RIomtdTeY6j7kGQEcJmmoaIfZA/e3ej0ksnXU+XyW
VhRp5yzG/i6QJeu5nySL0OOdFYVur6vGHYdZMnkwNNagHCh1xiQuUd2aulIQ/Id8Otzi6lLP8LaQ
fswQI/Uw4JDc6S4WhJDbqXEvQSQ2F1Nr/KfcRLMiQOhtKZriQIBumc2Flf3EAkJ46B4g+ghQdNKB
ZEC6res0Os60rbc307g8dH6XLKMkrl/VIPwq/tWK9j0wOv9byHeVZPqA0cU0x0aqaK9Pc2KLnEIZ
6tXrqE3lg8790NPbnNSJlZlqJz/mFCa4lChO91CqnL1SD86ekif1rU6lIFGEqbeKeDaUuGEzlIqh
P09ZBGsLqQlWcV8kDSYFOjw+XHVnFX89Ks/4qA8eIgwzQ7Y5plPH/VDHAQbAoF6fR4i0y6bHcb0K
eu0hS9VoGRihdIUk/9jxLfxmBO1JrzrtCm8hpSxe/S3UTZpHsXTV/f6UO8GP0D+uqo8yHutZEZFG
/KyWqfYiu2X+7LW/NIL2s9Ka6m1EcX4Z+XNO7uTduipdQChj0eIsXsk9z1gY/xREZX0pTiMFQYBg
OuROiMKk/Sij27Uvo2m/Jk5TNGglPFV/7xVtlOHL3aiRsnYGaZca3h7KiL6OKRXvqMpLO9EP8Z3k
qehUkt5GF3mKpujnpDMR1ZhKY2xEQCV6xak4FLZBrcxqwlmOcsaPeDEyKN6nxin9/cB9/uTx09jE
PYk5JSnSk5sq6UmcsQp9rSmm7u79vespG1ujcC+m/h4L2vRHbI127wyNgwbZYds7iIOB0Cffo0Rf
WkWCdkndwP0Wp/eYaqDc8WeMGDZlA7GWFmOZAJih9ywh/r5P01omPz2dqhKIL3EmDpXHswt4kj+7
97WqPRSHezsyx2gVJuiYiclQHFFq+uM6pCsp0lSVye3Kpkb2yzVYOFnzdOhl8DU5XC3k+lonOCFk
kJ482U9PRTxYcMRdbeEMavLrwKZuEfC79+aaZi2otGoLMVEckFZOT9WmnCJFR9WBDzNZcqzhaSQ4
zVxHyo0HzBCKmWhCZcrWlYbSkmiqOpRRCa7mg2gGZrDgAak+546qnqJEfxbdXYB2a63jIRcO6XCt
FEq9bCGsrRiVDPkRJ83xjFG2/lSl4+3STqw3+y5scvSUmETFY1iiK8R+dHpbSoyaYGZI2rHDV+mq
ujiT/P3d6tO7ZRnmr6gk9df7uxWXjHi3SYVAcwFLfy2U0BMeF6s688BFT2LpN3X0SU/93iwqHyaa
A4RGjIqBsY+5s4t2LKfvsRKnG9EakmLPrRKKT6wsnZC1LrTAIDih7dYvKvLZy76yBqBMfjJ3ESo4
ZiyFsE5yDcoPJfJZIvo20dJ8sNOFPfl6BCdDqoITeDOPrUV3jvC/eEBAft9IvX2VVV5+cHpYR45z
KtropZq6UweeTRlRTq+byL72tRbOScQHD2K0NkM8MYbo1VNAT9c6Fjt9J9nXEtLYKi3DfiVmqWpH
OrIJw6Mjxc7rGD6Il7SlVn5A6ZUK4PRSbhhSyC1TaS2aQzS8j/jOomFV5c+V5y7FSzo1tTFlxPm6
aWP1VYc1FgX2oY41Kh6yDLkYI6sDTtnWoSsMai+hYrrgQvWnYYh15IZ+DvcSGIb7lHEcB26iSOwb
PFo1A9aJ3z55ftM+YbRE6jAGHOp6NJG8wUCmGz7fI5TGfelCLT6IeFxPqrXWQrQUzXK64FTFna4l
5nRlYszRFHHWjmas62YoH/sUvj0LAKD2pcSvVUYks9FM75t/bvw2+4aHUwJO0Ju8BnTYtmNtQ/Tv
whfDrL44mpR+i1wV+ItZvGmqUSxrlAkfyEaah3xUCjyQHOtTKBULEVrY1PnUTrYvY4w33CAHPEmM
sruMudPOxOuZkBTj1iw+uzlQRanoWYxJkbGvIFUus8C0rwAHDiK0DtX31pbhIKqmwpsioyP+hszt
irnFPuqvvyFiD3X7G7KENZX4G0pYQy9BWnwBvtuu3CLSV7EcjRvAAclCRdjjRTTbMkoXqi+rL3pd
/RgdHU/7pSlHarGhaJSsYDtTJ9Gk8FXGJ30hD3J5BAzfbQslqjbIJqMjKgXxwkI3720Y2isQaP27
Xe2rWBo/6oLbBCLkIYRyZo+OWx4r8plZg+BCp6Wfu6Tw1+hlJcjfxV3+QGYOy6jp7I9mg8gzNsN6
PWcfQHRRdAPsCGyg3Toxj7GiLd1eCh4oG9nzmLzrUvQXtgoWCKJz+qAZ2TKrOywjvIYZmhNg/OL0
9u0C3VazdFy1lMlez7LkB10HCzq1itADxZOVw22wLX1lWZYtigTTgAgRo06rZnsKCKjohxSoUAJb
xaVnHHTymwdzOoimH3fmfsRcUrREv4hQEupHFH0slKnTEOr7NLfL8DjyjWTl43ozFwLsMF1fcoT+
nwIPwGSlgLMQQujWWL2Yjh09UU73b/15bM0bRa0+obYB27z9hto4zzDgL2cv192Nh3TQ2vbj9Cnq
KHLUktx+0zp5jgB081lGtWmBjKNyRDoVB7QmDlZ9IVWvpay8eGXUIamDUdaQOlcjxEMlVKzoocmL
Dg8QbUC1f/BO7DEgY6feGVp596CptXk2poOugls0svMQBuakKNYcgGDu4f+BtSz1qNyqI8uKe3xT
VcFKrtmyiT4xrfVB4Q9Bk6xFUwzIQfmBbL2xu4dZIKmsKkseIW+a57hwq0e7leb3AJRlWJqFw9f7
ZSrNKtb1CKlPTBIDTRP0iyj2XSgXXEj0KXXaY3YdJFvRbDPXXKVBDhpCxhvH8YyrzZZu3zmAAESz
GgZ/iVKNvBFNK8peaspdJ8hU7hMM9VVVN8Y1HzwIbM5F6UP9QOkCCX5P/g4MS16HZc6WRvSJQxCk
1QOcK2jLxMpjpq3cscy3dZu+gwWGeu646kKR7fDSDalx0tUvDbkFiDPYVWyRMYPyOg1mZRZdZD2Q
FzLVoaXouw24+bs2qMpetJBSNE5O+kWEi57AUOQti9ZfrxPGmQwqopaWpdW2EEnr6t2DQ3W7BpsL
4NrF+A75xZ6XDpXpkNK/Mt2AAvRen+4t1721xL2qR+XiPtb+1vo5T9zkfkaKedScuie1o1Y93QB/
Rt5ebxqbBHf+wzyn90A/et3W64boALMxOhiRe2mSod0gxxId7v3i7NZX9BTMOpANhN+705I7/Uy0
q7H9GnsA8/FnOLiJkR3EmThUxYCmiho3GIj9NeAqctD/0tatYJPJXrILO3wob5e5X6GtpGGphJN2
33R9cRDXYlHQzv79r//9f//P1/6/vI/slMWDl6X/gq14ytDTqv7736by73/lt+7tt//+twW60TEd
3VY1WYZEaigm418/X4LUI1r5X6lc+27Y585XOVQN81Pv9vAVpq1XuyiLWn4xwHW/DBDQOBebNfJi
Tv+omhFMcaAX7+60ZPanZXQyLaihmT07pP52kVhrp2rb8oABXitCxMFOCnueluB9i5kUdA4LFUwC
4pUXRvqxHA3tdkhG5ahza91RG+azRi1JP4LKz9eS4jWze5wYoOaGgWYWIJmcByRFjXRTpHZ3MNKk
P4gz7efZFIFySsoyDtypz9bk4KrKtg6a7JwHQGldffil5aTy1vCdYfXPn7zh/PnJW7pmmrrtGJpt
qZpt//7JB8YAjs8LrG8lNq4HU02yY9fI8RF3i+kc9nZFfWPqKZbGgDMZsI0e6ZDp8KM7LB1kA4vK
PUgUNxeJLhsI3vTV2QmsEgkF+nrXNICTyq0Pq++vdt6UX4u4bHCf8V8L4PqPAdXwV1l9jaO6edEg
TV0isNyi127q8KC4UAxFM1YoqvSahHj+NMeAe7D04qqEvN8Yr2At4vlopfFejKZZ9Mv1+/yX60ua
vO2aEqKlq+B66ro1Yh1VeyD7/M8ftKP97YM2FZnvuaXbCpQvXf/9g27s1GbB6qUfZEQ69GL4/MQn
7CUOH6qBlAXEPtTyxGd8H+4yZFGrNN3d4vyqgSmMjujO18fygbQOfNiIL1xiDg2mmVNna0/4YXHq
uvp0aqk/onLD/GgL1l2FlztbNKu0ZWvX4+e6ng0V+fARg5iVnKjNtkl0+9lwlZMYT9jlkDFXc5ic
rnkskTeeV609fnar6Lknx/zMPeCPC8bADy6yowE0nPcxuqWj0Z9ay/Ifmi4/iBYigcPpR397wucZ
Bb42T91Zq6H8CMxFW7j6PYSptZ7epqqSXi5G1iebLATl4SMdgoR90F9kt3geekXB4K0ll2TX09/i
SW+WtRwaQ36XUf/fABYyb01zCI4pHNYnzcYkKMiMBMNUZv+nq07TSw0thH/+aqim/Nt3Q7c0yzT5
mZmqocqqbmt/3P6oKaOtRq34Fc/TZHzVFVtfVX4ILMSLF03buHvJ1Ny93xZnH4LMWrREf500FuqX
06hoh5SrgU3n2qbrdBYTqJDNUnAwUFGAx5FxHqut1hr9pSjM/AR9Zo7szXARXRR421UroT8rmmJA
V50ns2zUB9FlWV37UOHtJVri0LtKDsc+lFfUe51lqLreivWjtc5IskIJyLVrZk+iaTKZBYO757WH
Gi3ZyfAStHixFqHF1rWFVr7WcTwBE2vZ1ILYJ+Z+zD5RbCODOlvrern3GsQyjMRL1uFURCZf/uMA
MhNIbQwF4D4AdZsy5jTDmmaI4DQ3vyiaa7KGyklKtV5T7OXJjqH+eVaKEdHGfci20U+wgHLgnCsC
pV4+oq12EtYw0ZD6B3F2P4g+tHJGNsMPojtzgZXfQ2uMr/YQwiEJANxAV8KWXlEk/aSTmn8UraZ+
xC3FfoFfk5xly3/EbEDCGMvv9zIrK2BXjfSqDE2who6yrDrFbC8Fa/jLCH74XPEPwffHeMLm2Hgq
fFw/obsUe9GX5M46q5Nh7WKsvZdcqYHzMbR7J1btfHZvi7N7jD1Fi6YXmUffiZYqksX4iUtksnxw
zzvfzV/uz19xpvsNIM0MT5LbU9hzql/ijIy8OYTBcY2Mj/6o8CxEXadWl9rUFAe5pnKT6vk5o2ix
G0ojsGZ1i8dFCW7+j7CwQNNMRnCmvcijq++jqvQfxQHtqOhoDyfRGKHIuQtb91+zRh236dgl+kyM
WIHtLxSKzJhCM9Xhy7S3eebAlggvpHaomAEZEK0cq7YHLwpeREscktgpVlDLioldEV7EQc+B8zU5
9O+o9Q9pOXyr3FZ7QejNFi3xlA+l8ZeW/1erQm77BY/rX8ZaF8NKFkLJwsvNcQfpRd6Js7rrx9uZ
6IvGDu2BLma33MTFzjJsJAczxZWXptXAGbudw2yL1gm6L9DnW3VrF9RQ0XBAUAwtqHUhDe6x6ZIR
twvHu8C/DxZ66tcvqcGC0O3K8L1vg4/QlsKvRqrwde5hXkHQQY01GJDmg/JpRV4C0iZGKbSQ7C+m
X31Hgcp+S50MWcpcSV4y7v8LF8rN8p9vqMCFfr+h2pqGbI463VS5mTI83XB/WU9GpuunXVFZL6gv
yzOxYuzyhjIv7IWdWEz2EgIXpJninVhnitEkqH6MygpKVmL0PleMIuW0ha6fn//T/PsEX609sgul
OuzTAo3ItIb8mVi6dwgVMOjizGywXUKOtcVavegViuyhAyBPDaq5FDTdS05Zbo4yd/eih8iXNcNC
ktRHXQ/y62gH4w6PURnOIE0Xaeyl7YG8F03Ts1j2F3VxGGsluxpGNgfjCl7IoOzn1b650ewKs+pW
NV/gMl+0oUy+DjVGfHYdVE+oRhqbyoOs5tWh9QK74hJIZr3xDF/fQHneyVWWvhsSAo6s35WDrqFf
C2naWDqZ2b6Shn21KtX89jM0mRwiRSg0Q+UWaiM6knW5tDBq1TroVJzHBaKC8OezZg9ef7rzI/97
UNUwOWh1Z39Rk/Fi8qP8Aun2w/J78x2wVDNzEne8uqxP5rlpti8IDMCvc9TmKQ5hTBZN2Z9lCZom
Cpr6Y5qSzOqs0j9S65HXfaPXD2anWxtV6p2dY1ON1KQM75GukzFLxDFnMNGndYIsWDd9bh3h2Uvk
G4bxhEqZt8wyXKfSMItBVNr1c0Vqeg6YoXvlxqVBoOiVt8BCMKvKOwnoyvjGX1J+ZQFwoEhvfRgd
Li9N5u88lmmbouPPaSnePQ7ZUJzTvPgCo07B4UWXoa4rxY4K+5Qu70hW0Z/0tYVGbdKtemAA775n
bKCi+s9d84gLXMSWfAg3pHfGM1YqkNGqNvqqF9BTES7/GApAiI3Z5BSXY2+lkn7fQ6un9uIZyRL7
Fw/fYPO1c8bmQ4rCVdPAEDazUN0M+L6hUBM1lyRztZXWyO3eCoeIG6KXgzv2c/TnoPXGkPG+GMW4
UnISF8iCoVkGgJocumTdDqIJ9QyMamn4GA4yoFgKSWlxKichpyLodupM00E/pvso+OUyItgOahRT
5SzeqhLOzn3HGtedVDsa1JUhjNjJMy4qELAlPf3Q/Pdu9MevKQ9mVrWpfFaLMd0AoLI3uuSpJwkR
lEmFqfhSeSWpUeaktv29UeXsJU/0aNXw1dsbWt4dJCW1FtA8+0XmljKPxTAB39A/CZSb4Opp0ypF
9JfN+HTvuvdXo/IkWjeAXBxUt2v8j33iIuIV+jZ+SzSK22ZgGwtL1rznpi2qY53AGpVC/1l0mUa9
qyJleMRqwX+2nTJZGAgdrsVgaNjJTg9RPBBNmKLFU2audUsOq3kFpBsuw1GLR/BftVQjr4F5AtI+
byB8EM5UkABp7X54Y38SUu9yqscCS4IntfF+CWuGFuydc9Uia9jkJORxTWG7ohY2exhj+HEQzSQa
+P+xMV4MpqmdXCVDji7YyYYLN010wcz9pMlO/aMPn2bofCgSQbtmAquMfP/PzxNV/X2XrNu6YZOc
IPVg8ONUSEf9/jwp2LaPWZgixFv7WkEKVBvyXTfaa7Mx1HMxbddHpDcdu/7RmsburWlMRNbTY73/
LfLv80Qk1Vnt5ecr/JwXRFK57sp0nKFql6PN1eDcZzoPctUah942B4wP6RGHIc6HtUQKbfbHQGXG
7AKGMhhfbTuRF0CkAXsa7gE6bHjhB46AUuluREsc9ApNBm4U5VwxfFJ+bW03sEbsAVQyKsimZWNs
1DiP1hC4u0ALz0EaOo+iS5xJGBwuGm9EfOrngGKAtIEWCQLTqZZg2FT8LFiwUmfD3juSMFqxUuPJ
B5u0Z/0QoaCofinHLn4OFPtjhOT6Uirobw3wv3aKGxlH6PP+Qo29aptnnYPYtLe1tNq4oOaSP0V5
uo4SM7uaaRc+GA1WOKIJXFnlroXeTtmn+XUY1WCOlaqZ5c1RilOKHZTsFsgpmPzMOyNDJhTzrko/
xpUE+4DMFdQxpcvWwzh+NlR46EMEpMszAvulydWL8FhNWnMy7Q3LJ6zZzQ1FMR6uf4+IUdFF8FUB
PtPlymrEAWdPjiA5hOjELNF1TF55ln0TYA5VfW/qpjoBfLX0jWuh7qzquQGpJDZOXZwpu7AMLAQO
KuNNhgDr90byVZHA8ogI3r28awZwRZZpoZWYQw3yk4gleJ4Pbx35F6oGlrFX8yB4G7R5INnd3hXL
FNdvvAesEh962SuQYgbDXkvVpMeMgmc0dOp3T9GPnWxFX0rE15Drd9yrDUd3zqI0eh7aQFm4/DGn
OHDqVepI7cHwk2HT17K6G7Ch3ru9kW0yGzQhQNh4FZZecOY/1ixabQAY7CVmtWINPh60YhgXmZpp
W0+WhjdEn+dW3jsvjeuWh55qHurk9OsuQrqa3xM23bj6AsLtzzA5KiD+TXcwChBcrUZvT4RFEbLO
kfOdR3t01fkIFW0s3724i5exaZOKCDFYjpXInXtxo35Bxyv2ZPNrIKMvP2Ix8mh6jrqr6jLgzarF
FU/HY2JG5tckjj9SqSufraLI/39LX+P3PNN0q3IUTVcV5N+ReVH0P25VdR8pFuK+w4tsJA54o1db
a7jxpjDgjHYyHI2j4j0JwnxmSnXz2KKmdu5V5Sr6ozGCc4V+Yl4itZf30VZsREQzqIxfm2LUzOp9
EeRnZ7TjB1cJupVf9lB2yGnOe7Id71oyglLNYXs59jY3rOJ7ZeafoSnaV8lWKPV3SrKFlf69rit5
L8lVusgbxLl8K71UuqM+lVO/T04X6r42fGoRCoVI1skUX8SOHrQBpqeIpczFfl9s/5GZ7w8B7N+t
iQ1tDR5AhoNpaOHailtWlgZY8gNGVuW6zSEobawOj+jabbG/SknqYszZPYi262Xdg9cbzap20c76
Y0CEmLnJFBFYw6hdJnZPIcY8oStWnctUL88NogzkrcyTFLbV2Ye3+pAhMbrIZVU+2FYNyVaeNkOy
PFlDBv23GsvpANDid8suLqFrS28JKIJ5FJbKabQm/BvCU7v7dOCBP6bzyd2mm4anfy9htIza4D2i
utRtrADzVmQrwFogDP5WlgGsRBCLawkH9zffMt8bF0utoMDO1MEJS3QPTmpv4ghHUjEpHdj96Wrp
PiDfXl+DbKNrbvLmAKTeD6Zfom5Cs5eGJ2nMH0UtMS3doxUaxbOHts6+UyDDi34v9R5dpSqeNcTb
UwdyLhzHlV7XLMFZyT9UQ/fr4d4HCb5b6lmpzUTIfUA0GxsblxxviEXaVZQO1SQ+O5CNliw3ZB6U
k3Y4VqmYIiM/gz1rskuwWtlr/EA3Wtg0B7+EgSF7LYywEOHZIQn7C7ox7jy30+oFlSJ3RnqweZN9
1FQSdJE+q251qf08g5xTrQaUyuHlUQs1PBRUtcElg+WhaItw9x51qfpr4wVPWjum4XckHlmuTsWq
vop2MGWiszy1MjtAgMCMzmIsoSXGtKno9HNMm4ruf5/nRCXG912q4uMKlhPNQWhMGVlSfUJ6ThWY
XZb7eKoKGCiq0sBt47x2Z3wjmycMorYs473vFie+mwXv5ELghOOheYydWNvJGkCAJFStJ7ukHjsR
uD7QyubXTwFBQRttVFPpYitgddDfCXa959pHr2C9Wajx8J4V3j5w4vpQyZG2tsjkzUh8et/B3CeT
NTIGHu9ZVCtXq4nyRWE346Nm5cNm1NR8q7kAHCMpRhYgpIAc+5Wy10olOMB3i5cy/hJXPEkh1fCe
xqGBPKP7n4fIUtgZDj7mBT13mgIUrle22tnyIzRmET3+YnWfWDKjZIJZFnacaLOgmtHn3d7C1KhL
/R6ODQOk+n6c6crQz2oDALU8GOap7er3Mnf6txYc+spKdXKNXjm81Yq+QMXGeR7iDk0fOwvmcq0H
b02GjYLG12Mjms5Ygs32uguivDXskOgJe/aA35QWb5IaVIeIInlH5lPyv6ZG1xx1alSrKEeUKp9W
bOYYR5cRWS4QeYFKQZg+cUA/boFWbfcoWtA+oMwh52tnEJviqDd2qWc5az2vuDPI8LuAczXPgK/M
GYzd7lPt5eeQb4cHaXkJbSjzZ4in7get9b7Uo4LvoBfoL/J4vC0M8OXgRv3qovl5zWtl3DRJihLF
1HQc5LgkdAP3t1H+rC71zOM/r9PNvz37TE0jQYxjs6U4smr9kUdXkCoxB7OQnsG+IfTqYkg2FGP7
KHdJtKu6cnLi8rNnFz85bmOJ9S3Hm8+r+RHfYweD6scA2aowCAfuBlfcj2d5ppn38ETGklhcOpZQ
l7nFTpc2UGb8f7SdV3PjSLKFfxEi4M0rvRVJ2Va/INrCe49ffz8UNaJWOzM7G/feh0agKrMKEJsE
qjJPnoP6Yq3OYfm3YqrKIVSN43hfE/H9ReZ61zdZ9LWuWn0Opj09A1FQNxn7jg18s0D37CkMCmnj
12QI9x6LcjEI4t+IKKgpo2HlX1PMuZEEj5QXzkRq2kfZ9TFC9VQko4XtvQUt9mfbNK52Kus/ZDK0
f98oUUaiGby5TI1/uvwpy0X4xtXNvLceNVWC07oZovwlNqDt8cdo3RVQcINIGnM4XDktG6na19Ph
aknRrJ2Lzi6uoAgaB3vuJUaP1sl4VElh7vMkNffirHw/+7Nm1xkQEo41OjM1v6at3kwyOVlrP1Bz
zaLTbpu9IhXWAVYCyJxMRX8KEthYp13QrySHuDEzfopBiRQwyIKZGM6It0Gon/Oz9G3tyYpzlvrx
SYUr5mfTdUtbrfiVFEjfgm9IfwWQGVpU0H2BTxqwvCYb9+DyjGUWBeaxpsh6M+aRvI3kyD8ag5Gt
9JHyGcfXn30k1ZYx7FIHQnQIpU1BGCkZu8c0QXpBRsb7F9RHYa3zBcmI6pKZgRIEpt4l6kNvgwiE
B9dBbFuL90GDkrm/rBJS2xLo5XUQdDrlYdo2Xa/kqlL3KLsmKRI7iNetDnEahe1+8DzW3jfFsJVD
p0XhbsxDh8UuUcbKZS1b9b23ETHIAgzDzCgG5xqDTNBMmfabTzn6G50cyTCdKFCJt7+ruB2+Asfp
VyXxlI1thNbUXWhhdvb06AsUcu4dyeFyW1XqS1r37p3oEgfRdJJ4ReA9PHzq1ytVnTdJVy7T4T5q
qGISKVEyIOVBnN0Ooi/y2nwTpQeeUHbLvk1+SOHpRgDCNQ7KBBC3zBZtFzs1EaMCmiCsQyMbh9J5
8Mq+2qpJpL1Eo7MiSWc+yAgVX0q/e4jVniQYlbkbBWQr+GNVW0pNH6yyvEw3HfH3hfjVKvaQbpwB
TVnRFNbEpPBKGdZGXv82pq0ZmudkaKXQpIumFCrHgoLNezf7qQ2WdKhQNDqKBa6vrAJLLo7XNa9q
I2dBdF5tFwSnWc7Avr3sIC8nU+I/iSUZu0wPWjLfP+ShnzwYY/ixHx7pQ58aycPkbyAd/qqrh3jQ
7GNSy+lT1CDVJ+4oSPItS3970WmtvDFHg/+AxKdEra4BhEZ+9iTVMIxPvkPa5NuE+PC8i9TmYej9
fJ3bWrgSiUI3SjSgyjrqIHxkL2l4zmVlmJL3j9d1+1jk2mLU0LlgbWztEreR0BKr2V6GdfHFqKOz
N8U62zDfmdALvXYRVaYUmgSnArm7LcQm1TrwHP0+TmNopXJp/FmjSBBVv1NXNl7T7J5gMBR97ycU
rH3q+WgCZZJSTvXBJy1q6xWy0WeRcgBNPeWIwCyKpEJakTJSAziWhbUtt3WRDd9t2LMH9uou/51z
cHH1XQw966EBhLyM4Sl/bZISDDJsyElGpYWjALeOWSRt+R8GJgiS5Smp20fhgYQQG9YgfqpzyLmA
IATQgDfFfTMF34SHBdFabrTDMeeZtkBOqjqV06GTzQ61t0RZ2IpPcWdkhnRapgb7oxU+JX1wp6lx
cRYvH4j+2e+TTxbf28l2a1G/9KH1Pg7W3vY/vHwc2fr3979lGhqZH4VEneJY6r+G6TRDAoor98Pj
6KCiqSCgHCS9N3ccvV0AjDf3yVDBUjSdeY3LBkhX42ARVq406wDHr5rUNXaIqBQLhdjEvoCJi+y5
/BhZEQyQPKrWFLaEK9NFnftWLxuOXnVCwAUqzxx4ijxWe5Mn6zNgkOfUjmAWmVqyB81jGj5GFEye
FTN1dzy3YT5MLeN1AElsJUZyyZ1KuovGtp/qTSG+diSoqaL+4tdt9T3xm58GjGCvJZE1ZEPa4SWE
WgkJivgcDV53l8HpSl2Rnd2VjuVuQqWrtiW7U9idJdAORfvQq/J4iAM0vUaULIYiVecheh8r0yGr
kPOu++nAYqnx2W0iJUTaxa2/D5Do3Sd6QvWs7oEFUpzym8KvPVVz60UfdDiZdTNdm0XeXHwzP8Zg
sV7jBFqcKa8k150/H7rMP1thcekkP9z2fWDu3dQwrgden17+DQoP1pker9AsC9rfncr7lgxNUDhf
fBDLy1qTyz0VsPWJlBiv0iYYlhRQovsbufqp5OkEhKewVyiRkHywHR9CiSay7m0XKgqlGb8pHoVH
2aQ96FqQbrO4WGWy/QKxZfvdtoNsVnRltQzHJlxTn6bMeQJ0L45JuUep++0PzxjWpVd0/qzRHttU
d34brXRhJ72pyc4vBstBhiZS53WtQMmS+PaakkNnn0HCtTFtCV33DOFJCqjGGP0GmZIIeGWgnmsD
zVxlbsMOPK1Pam4TR0uH4HsTdWebZOsvUk7EbCxnDq0bAjcwke1Aoe+c1vDvcEjgo85aHzmEsQXt
huzyJM0sDkUBAZQUafft1BVJUgkJIZVnooKtE4VvXf6lt/Mz+rL5Y5uVj0rpxCcATPJTJinPmadY
d2qYV8fBKM9dqKeHHBJHtnC/QrlJD3Lg3UPnO2w9K0GwvAwy/SARe3aWI9pgr51J1BhRtHIlmtJg
nuyc7aGptt1dY6LH7SHa96pL4aTe0fh71WmOSt3YW+AhysFNHfngO5wVvvYzyn1vDfTxrV8YI4KY
hGsmF9F2/OqrZMHT2LrDE5mR9FTE4ROrk+puoOByzvJJ2UH92j7LNk9qU46TNUGSn7x3u0tit9qx
762NEes+XAJmSUBP9y/CiOZLd2l7y9rlY/SdHCMenWIMWyeIoLIU7UBFq40KxhjmN+hKcyLLzyxj
mqVmObzWpqapmVB6OEqzTb0xXwVOPsy7upIyUnFaur+egh1nm8SKC93CqRfF2/vYVqW5T/V95zu7
tBrOxRAaJzup1+w+Uf3SfiLzxgovrL93utGexxpBT0pUylUZvI4lv8OQnc7QhNXvTn+gnLx7qiLf
ORTuCPUmfJOLPkKVpgl5pAdS427kLkhmOT/nM1JB+TmdzixdOSc89PeiSxhbeCLXHfXdc9EE3JTc
SUr5HdjePpvqXMtIbrcd5aIwStK0Am8k8hZ9C6XUfAyaobtPILuLp1aeIasYeC3MBnIvQZvNIbPS
t7M40lAk9M1vt66b283X0fKC1AZXfx9pIUMwBPFvSE3sXV9U4dZuXGdP/DLZBLriHbsgqNZ+qUV3
pBJhxc214jTapUWlvEzdUuedHd7MmyzJkn1qj/XO5+e/aYLMPmjZgKrHgOBHX9RwdYH7uIdWEDoe
vZMf8/gCfRuoA3tMoDoJw02rl+U29Jz6BNwcljonLl9VNz3KaGT/ghB72yhp9TUsEWgxLS2BFI6N
IUAqedPmTTRHLzxeKkRRtwoy95vOkKZXBuUcNuyO3wDDLlW5NH/ZefKgsIaYVwQVzx06zR3k+L91
rbzzeRa+ei132PlRdkbKoNmUQ31n81NaR6rdrdFJHM6yZRNbMH31RTaq76qZhL9T8yjDXALXiW+e
TXLPr5YPE1vRKtX9CPPGqoAi7GBDVo6OBxUUnlSd4VlqUC8lE1BA/Q1XYvxLhvUCIjTWJCaESqsW
jsD9OGrGkXJGZeE7nfJFh8yEGIhNotJReGSvKpmCl8A3RogQ5GJHmNK6T6vulwIG5zvkDwk74sq8
JFUT7rUAiik7aYe7xJm2L4bxPVRy79GhZHWD5m6zNj2WSEowXJoh9X44wOQgME2G+yGhFCWOISEp
07Z5ITxBggSPYFo420WWXGC9oAatrzay5cVba4SoQhmpPeb/MloPcm2eHJ3SlKArPIpYAagOagCX
Wd5RZBo47qOh69XZov4zykNKVmD1KiZejr6Oj8FYqGsyyPVSgLtgEc0WZhcUWwH9asIJnAES805Y
q4baLMvQH2W5TQE8IrScQ2FtlG081/S22zYNCqOjraSvTmz9IuvSnwsn1M+Z5v8MpmeugTJM3kqI
/qrEYamiNLdt0A7rvo3Se0/tHOKVTfXDdGC5hWTiFzpFvwo5sJ4KWR/hvIle7QGFkGxSoU+mw6BQ
namGfFEhfFQleEygcBlLK1/6kza9cHQcEwqKUHdmt75cgjayNHiwTLMIt9jozbN9nfs6WWwqaw9U
Q9uNL7B1oMWb5SlgYwKAhL5YP7dafHBC56sVac4x0Nhf+9XDqKHoqY7qYaycvZ6U7s5ybCq780ib
j8jyAT2p+40TVyqk+fFwyqdDsEmHJF2xOQ42OTuFBdhv9cWEiVAr+/43+bmRYmwWKuy2SylGLal2
smVH7JvHZeyNaC/woNYl49LzHNnIgxQu4sJUnszQszZuhIIGX3l+r0r8BcxMvBjtigWXjK7P6IIe
STTDWoWouS06BLSp5x7Q8i2app2RknswqJffiL7bQansP1wqWyWuBiENrK8VZNhV9WJXSAOnlh48
tyXSzW1iaOfI8dmigoUAzr8OtXE89Fqbgu+JvU2nFh0yPnDElRpbQCJUDwl5plkBdcJW9CH4YM7a
ESIcwH9neICtX+SiFtDZ165n33saq+RAlb/JkjQAUs7GnS6xEIQAjKf7MIUmCqljIRh9oewxfu1k
XwVAAEgQfg6bALi/ky213TejZs6j3i6XJmIChh+QkPQShBjyHl1zNGrZr8kSRLwj9Ii+494PVnfv
md7RMUwPnqlQIsASNWt4x7IL8bTswloaxkCllhajyarJq73yCera8IjcHou8uC6fojyz75xIf+T7
A7HCMIdDOj3bjRedrIZgz5Ce29BOroeCXdyiaEkAD5OXMISg4O/q/IdomL4vLzOriyYSg/EceS46
AUrdrxtfG8/XPtkw12psg72YXISB3YJ+MqSD6Mk7CJlkAx2YWmqASThWcWia+O0s1vJombXkXalg
qCbqM3yupzyJ+F7FcruKeRMeSwPRCbhc4YpSHPcoDnwNnG1TWyfIBcejUZq8AJLwArkpygYZj0VB
mqGMPdzRfDJbY2LNEH21ne3UiIK/LLRVpB8rNGxikyx8j2KjDK9zVlD6prvaWR4GY65BFnjxuev1
YA3xRmJrWajeeLahCiWEcALBumgNWec1DXLTyVU4WUMd1b02Ovrtz0HLSLQ2FLQ4NoHbPIisXeVW
rMWmM2oHK6QZp9PbobbuyPIOq7YJ6iVhU1IUuWXPOil+dSM/+mpIBPkh9aufed4r8zp0vQewKMES
hkr3ZMp8KYLoG5srEvANnKNqY/BqmZriANEdqFrDITowEya1t8wdunNSF6tnrboP9MoL57IZy4ST
rFPohFCUyyj8odSIXE06KnCS5SPxAD0yYqguJe0iDoWvsCzwzWYFL/9bX1k3VJr0arHt41K/+nUK
zNI9oSjYa5xVDjsbDB6KvoOIc5w57pA9Kr5Z3XcV4h99kj3qyFw7kSxdpoW621TKiwZi9UCAwL02
jTyBVHvowlWi5iEUDW0vLfPMh4hejmNysdkPuNazfZhS4M9vLWDHrPcXg1oyxNHicW04rr2PSunZ
DykA65Cl0JuyeoTRtHzMQCPlUAne5Z5UPjoaiq4tUnQ8YWna5IHXSktoxq3dO3h2u2ObAz9NQ/On
Mo7hi5eE5TaQodstHC9Cn4h0j95VwUZYI72H+9jXc9ArWF3JWBBxkSB90uV73h/AWOjurTY9xD6V
AiYbzb0ljQAGW0PbGFpFHa0rm08Gec5NAoAJ7fHMfEoIJWxA4ssL4vpYYd5d5xmvdymyDEIsfomO
hRIvxVjVab11ruTN8jq2AXTG25443+TMCq9CjgBkvLCiex+sdKpYr01gWrywIAZYCee0i8lv9gjl
CGfZQx6jhGt4fR3b92jykNBeC2etrVVITm33ao3NCm0FdGXR0uOe5QA52KIlJST+hGiEyJsMa7SG
FHxjWE57ar3BWkGdmB/saA/6JHhEubpV5O5RUqz2MSn7Z58a5WOmp/2maHWQ+1rfndDn2ULE4ewt
TQrMa1+tfINLML+7drUUDt3pJJtdCG3QBmPHDNDc30HO0J3EHGlJqS/752Btp/08QUCSJV5gwdcS
xnvP65X7ROl/pASnvuW5r85AeRinxDXCTdDbu7oek3NjRE+NHHkvppNS6qWjSRhSa/dSRjDuEmsf
VsIKeADmyCJ2dsKa6eVDUmXt2Qts7bn5VhWJt1F9Cg3zDhJzGB7QS5UKeL1DkpyQIY3Dzslh1UEy
x/rjFO7HYadDdKHOPzh8ONUTBQb1gfCBZ9y7Q+c9m/x5JGSB8faO96zxbbu4cbYTLcno9FMIyZ5o
hWOa3aHZ9UO0Sv7og2YFaA31kHaNZdHs7Z4cnZg1rEcKNUGmLEJULE+DK78ddGlrSZ13unWz4M93
ses9CadbP+wMytIfyBR/MmReKEMRTrXAzVm4EI9gr2PaiOj9cTm3ZcNolIryFEXWKujq4dUeTXcx
1oCaByWVj7JKuAvs9MIO2SP7Q+lDZ+1nd+JQxKj2iTNosWx+3invcKt860Mm8Q9rlkBd1FJQIpxv
BuEcT9aukbwP1phiKVLYXUVUgtjrddaqgpG6gigrbKDPJ8AyjClkt8HbgYr8dBdPB3F2M9z8boZP
fv/A5Tb9CCA+gqKWC9/GiebN53alf+Dyaarb2L+8y7+82u0Obi6fpq8gSH27/b+80m2am8unaW4u
/93n8ZfT/P2VxDDxeSjtUKwaP7gXXbfbuDX/8hJ/6XIzfPrI//upbn/Gp6n+7E4/ufzZ1T71/R/e
6V9O9fd3antghjRXy+b5MOm/BNPPUBz+pv3BRCqKUehyvY26tpETzK6zXNvXAR+G/ekVRKeY6uOo
v76j21VvPjJ55xEB2X+9n/+b67OZYevd6SGr89sVr3N//hw+9v5v/+7rFf/tM6mpgTCKDsWt97/2
dlef+m7Nzzf6l0OE4cOt36YQlni66Kc+YfgHff/A5b+fCkx9A5sLpHl6OFR3Te9byxJEPBIeNNGw
qu56Pa1A7tAEowU3ZmG7C8muMrSX4XKkZMphRTmZhWM/eGDiAK9AQ1KXOzWre30hzB6aY4joHsH8
UkEnutrRifeFwyowV3MVwVb4oXSSSig1FXPSDEAvCU7vDQKu+66H9WwGQz35cGRu3k6NfoxQmZt6
xUG13gbeuq6jJw8XnQRpXlbxN1TYpC0c4sY8TZJoTU6KeJScZPegMjd6kdZ3mm2m9xLRl4Ph1Gdh
E14Fv1zokct+oUwewk2FO2TmE2zZCReoHlkipSxNmVU4xHkGhksPAQtOFxGGf3h1GE7PlqG6BFH/
5MrO4B1a1f3upRoRuKlkfwSJBQ5sKtcXbUTsfMqYnTfzzaC/u5i6hEvW4wLD+HWYGCsOws95n8VA
mHGV6RTvItkMALEMyQKIU3EgSmiFlM5guh2uTpFto9VeD+sPY0Ce/uH+oZdqfYTiek1G4a/yU/aa
unmHODkcidNZXMWztoXL9FM/C6JgwfqU79CnAX3tH9rIW93mEB7ikLO9nTXIKq1vfeLMj612Qxnk
r0/9YpK8svdlPpo7YRRdVtytEnmYaIE6A8wkeUJjOmgl/Glm6Vz7hVH0i7PbAXiduRfNsQ1Saomm
WWySKW4Zvo0VwyqEVReBVqJUlCT9CggA5JbhqDozE4n1M+MIkkCMKPGtBUJN2M7sV6GT1efOk+tz
qeTWzmrtR9F166/H8RFSIZu9Bq7ikABHXpm6h3jpNFL0Xa8hZrp1iuvYljdcryMMcj5+gROogpuT
Ml1x5g/+5a1e91PprgnWPp9dbddzUbMrqnf9egDtUC+cAlVrcrg7uda0GC64Iql2UoGKfDFzJbn8
l/MakSt5Ltzdumz7fa1AJQBBAvyoofZWOx1JDWqy8lRGfTtoedWvDKL5ouuDy+fKa2H3Qpty7A+u
muR2YrgoxC4cqKPdJvhK9C4HZEyhdBXb5t6fQBGQ48tfk0xCe6SgxOHdwzcVBS2eDqW47SfQT5QA
Pl+JTmv0swP1rwYBkAVKnm/YoMqALtD0yBxNsT1+KfcBWdT9LfpnKVmyMeO6nYm+fITxlS1FfF+T
Dbv6AbXokIatq4VR5dUFCfJkFdRluPCNECIMkIIpcBBUezrXKS95N5RwyNOnTH0NRd3+vCJGe20L
86d5ejk8wVHqbVuz6g4ttc8Hp5uIeEQ7dH1tb6vIvqCIuLgaCD6BB+it5ruv1QGJe7Wdy5KXL24z
NGn4NtenPgS5tL2r3n3qNuVAWksq2jTvL48P75Xr24ZqonFODEH58IYRL5a/eSNdXzKdG8hzD9AT
et61NXclMqYJFNXQdWToGZUR6RUO8fvZANy+mt3awtx20XXEp37RZAfdrkH+f6m6xoYUWWe/i3Ie
kut6IB1vh9St3pq6V88aYCIHYRT917Et1ThzbyzH5W0YUXV30eaFMtcFtQfaP5DSgk5fqLoWBICA
FajHrepVG+Cp2NWphVR6mLIxDapiG45xsY202JbvO4PYgQyp51z4lJNjJEoVhon6tSHrtlf7O9Fl
+8gQsBjtJHdeKXIyd6DKmY29NW54zSknilnVkzhDKm+hjkjB3PpVg19Bohpr0eXIgGpnSp8ba5Tc
O0r8GH87ENbjLwH1vQgkZ8oMTOZARxNIeb+a6KumS/YZku/T1W434JfwTqG3fL3ah/40Rq4R3Roq
WNXtGAfFmjg1PO5Ngli0hDSBCpuR3yTddxtWvXlJUf8Z0bk330Czxk++nfWl5DJx4d+ZnkIKoKlk
H1x7RTgp9TYaJPbd1VyYARFJkA5vfRmFVVlfxCsx4jpYzAPdP0G9wocLcpqrzMBRLsSMZu9vhMvn
IdPclNYGezFCWCEgX8SqZfUmPNUT/3yF+gf/deZPE5XGXImKb74ZwuthVPGpKKNq16s+kk3UuTwK
37BvP/vK7WiQpgH6IKkQe1oKryRRM1CprUQxTERzKiiQUSu7WkW1gbBaNkAHYRVjs4Y85BuRi8s8
c508OUpstkrxsE4EvgA/dWsKawEFydWaZPk+KHUATZWyDoF4QPcD1z9EJVTwTGc3w63Pn6wgOJQ1
Mn8Ij05+4tDV1puB2o2fIxm+setIot4GiEt8mklcYpjEgoVBON+uHU83BfqqOhbAmjRLR/xkAI4X
mH34Sh2UUw/yq8cHQLIw0JcA8JXXwlAAWeXDw5B11OdJUUwm3IN0JpUtkp+ye/TiUb5XAr6w03Ax
a1qn5bYn3vvPZnXRdVJ6SbIspGGTrdHZCGO7LZXZ4LOQyZLaQ6AG3gvsdVuvINpf2+H4mBXZvK8V
6Zn6uexOhd4TdVa8KFpk7WyiziKsDrSM/ClMKaxiSqryuoOwBrr8YcoUqVRxJbvOfpJSQJjcRU5Z
V63mXpaietvYvrlKCNg/S2NwJ97DN48Y4Oc2Dyxj5VcGnIt6K8FgBnNWsRbr5BEBob2OTv2ntTJF
lazAR1nW9kb4Zn3rE5agKj9Yhp7Xz+y6VCfhs0GHBDUjuBZQaoNFR692qJtJ3d17k6SodxSHMbW2
FEfnR1NywKr1drapFDu4FwcHgEcegcUTLbgtVOQA6r3W6hWK10PSr5Oma3nIMmDk939vwdM9r4NA
WWchNULzoZZ3ed1YR+EyqG53Z9rj+jZAhVd4wxOUqnoxgFJm1CqNIrj6XK87Rqc8y/zrJJpSVid/
IPEp7sIChr9xCteYCV9xADUdL8A2dSt9mn6UbPib9Mh7kOKFHMrtQ9ZU3QM68Oo86Ax/I/p6ELcH
UFE/oRjvHkRXkelQBSXy0Zq6OtDpCDOZrCKnZs6mDzG2L8Im3HUIx+dOQslOLbv6bkjcV7hDur2D
JM5+cHtQ6OJUHHi8S1K9vzl89kIJ4m2o8BFNN6u9YibaMt/cpWogQC8G3nySLBxQIX8fLcxGObxN
dp1CtPPEepS70lt/cjErmTeq5zz5RqnvnMbRd3YrBWAHR5lTcbi1hV14CrMVQyZ69RRt8+Z5NQlX
EhID4tvwjAgnMYc4u13SHD1Jm//p1YQne1R/5kPhtkbTrj9ZphQtEGWIlqLZOj59rdafIOpCdQ4O
itUng9vFMNiG8fZzf9bv/DxRkNguUZEWk/T2gzrk3Z2nejXgpMRaOewsL6aclDO3HLutaIpD1Ngw
QLbhQbQK9FMujdEv0sj3T9nUcnTPu1CYeRtSwMJxbKAmdwdYYudOU8My4CTfFMq/gzkcLyM/ERX6
VTF8unCv+92qChJwSkUJuVjdXUpL9h8oBABX6T6IgxaaNQgiw93FU59dAVQdR1jjhJVsfXNKPXVX
6M7bALUFwoAkDD9yuihFS5bW2OYr4Q/2Nj20mfX75k9pIPAus7oIh6IthrnX+sNGNMc6bwCjmcFc
NCU71u7T/DmJ4rerwQNeEL40ra2GPiaom0wjaGNPfItqAHIkhxd2IVVxdhR9ASo8PVv5P9r6VqNQ
7ig63GmQ8BJNcdACMwRHk3mLT4ZbExZmfeUbSA+Vz5pi58celcwLVcUkm+B1mxsAHxd1V40rsvD+
g4sG60UO7Bkc5sm/WcVYvXFmwjfWbO9BjKe4//N44eHr/H99usL79YXxNgeg4BV5+erkGAH1AT4c
XhHkw+7MpHjnaEv1ksoMDyIBo/tR1qG3CyeM9Ux4N2aAuqiv9WdxqLVSP+ZutVTLejinJkUeSehC
/jr9hdHQvrqVUR6uLZs0WiUh1BKJj+PdKu4u+RNrTEjsw9hmGosqjf+QQne/IVeNpGuDXGgZ5eUO
uCDcUgBg73t/HgdTwn/qyeTQ2Zl9+luYrk6T4lNc2MHyNsZDFH02tN7bPMIgx/+f89yu3f/n+2na
UZ6jKlYsi9hAy6FS1y3sntva1VhvxW2rHYaCaVh6xdohNrVw11MCnE4G0dUJ69VHuBcU5SyV2qGW
ZBoiPMXcoin1owxEwIPwqY6KYSk6hfl6ReHeU4S0pPgKGS87QJlXPEfzAZzPLNe1YdOM9VLW0Uic
E9TQdwECcUC3eebXHq+8g2g74vku7MRyBnuZF3W9eVvXuH2wJcon3fED8U52E9voCtSQtL73yZPB
DEoqc0r12p/CvKNfT5Ns/NKqRr4V48UoMUDh67PgmwItyjReGLo2sQ+mOkjIEvTUc0B1DVaiOIzv
zNefmsIg+obRQAB5pLT2P/uKiePA+2aZMKKV5kMOifdcnOmAVq5n6dSXx5LxIM7+gZ9t2eiKQzrq
2/HyEzeWaKrAeKU0ADD7zpkl+ku/9T7waMVAC2JUEyIozo+K5eUv1BrPdD0B49zrGgDm8EGbuhEG
iZB5ISQqmkZB6T0cSRIA5jF7URWC8ESBrKOwsqK/zoEko34OLf/Bo1jphUPEzxbZWMchqIdUlbzO
cuu+cs1y+6GJttq2RdURnEblXK0eZGWX0NSNg2C8RMvjYgxasxckmO5Ec1kFUrCUi0BdXFkw+9CM
DmjFXAeIUeJga/F1qGiJ8b0RhUsLKM0itwvUWctmWGdKoF1yCq2WTU6cTDcMJHGmPleC+zzPzOrq
IgwDE6Ai5KS7XB1+NR6C44SGtYtcpjs59OWj0tQ2WlMvA7Vil3oyDU0tHRWz39Sa5QRzHqHDLpLU
31dPnWIt0Ol6NhfXvN1M7DUAQoDF5GDY96I/rp1JmXWs1tepbjcjzOIGQyu+3shtuuxFcSJrm4bI
DAfTjlGoyNmB1G6A+lO3ddOlE53KMIK7FftF4Q7mG89BRelo2mDeprgZbn23ucdpmpHfKYI3/TMh
tBcKKqXHOhtQlm30fFMnZYziCJxlAB9//KtDH9hnt/QIywgqoEGmTkaDyEuQAcq+qS3MIvnY1Kem
cBZW4XxrCuunsZkJPL0GYz0XxN5JBB6od+0v4FsVd+cpdU7tAgWdcZnDAC7ovontakfhXfWIWZVa
t8/q33Fm6Dsfiqc9laT8VxVSDsGO1GXwKE+9tkZSiZCQsA6TizgTh7KiSOpq+dw2g1rbme2PHNlt
6qInPzGdaBNEaiiFhm958Mxs5kVtQhk0B21UfGnTFwTsR94j89aAUPl3HOsJOn5pTugzSJJ9BSJq
jpIMsg7ToMqOnWXQNAFrq9SS9GORy1StdwMVgBMZ8dSENWo4Ob7b+HMLORlhNeS2vIy1HB8pwHth
15l9aZJJqDsL3JemAY6ktNnw4haBMYOSPX1xrdieZZnnPDd+hY6KQc1uo1HRRNrA2SnWJHA9MTbo
Yehem4qgesjhnRNW0bxZhfM/HRvHXjC3Orbk9VT9qTXAY7QSMakgcKyjObGdkD4DxT6QM9x3XrEU
fT2QyxH1lsk8DUnaDDmCaQadgq6lo6jl0i6lfAN9ir2MKNt9VaPwuaLE4CK3hXpCcSGeiX5k5vVF
gtzf1plAvZQ/szRTvrhjUe/4AKoFcK3oleq2alZ5jnsHFnC8z6X6Ivo9NSmQUdYNAmNcJKjqVaMD
J6rh2XwJvmp+2P/sRs+dZTzWLm1ej5sAwt+NrCfePdtBMPRmimL6V7WG/0R4Qm82XMwQWpi3lTV8
k1Q+pYO/gMIipgYqJmpUThKYopNSg3g5DFZ8BI1nndICjQTJM3ibvZ95KaFS0Re8n92s17Owz45N
CjlW4JkXn9Xrlu+idicOFLHrd0boymsz1rJJ7uijQTTRPL3keWJvhe/Nw9eInZkGmFP09e4h90sf
lDIOl64M7D+rKBwLpTyfG60V/6j7cD7qQ//VQzRwOZaIg9w8qilF8rcegicqRkw1Cfzhq+5JFHyk
UG2uYbdJ+BVJsn9ypx1I5TvWwoBNGSXf2icSKzYn1rQNEXYXwXvQgcbegTO0QdgIg7A6sc2PBomy
QcpLikKmPc2HYdPc5ID7fVUe6yBKfqgtAV+tcPL7AWAiCoiSuurHXHomgnX10Cj6mSUDxENmSElU
Sn5Y0aTqHgLzb6SelT3MuvU9PIrDnWf1Gy3ltudyNmQr2M+7hfAVB02Ov0Fhh7zANLxogpGaSjj6
2ZSe2VzO2xFxNgBx+qIerP5LXRGHyzSiI2NVD08o6C1ECTT0qGyHG19fiCpnW7WUmW2aELxDOY/M
dis9BP/D2pc1R6ozUf4iIkDsr7W6du/u9gvR20XsiwAhfv0cJW6X27fvNzER80KgVEqUyxRImSfP
iZRax4FReaiUAS0uHbhnmnvD1QdgzQs8RXAKbK3DUFLQfy/wbESmQPeQu65p/6/TMlYgeUE5LOpe
GzXeJfp5DbIvFzkc6CbjkSu68tcUdSW0GWMFAlccJuBuDxMEK/JA+Tdksu0Y3+0nlzK1x0OuuLOY
wMKxuo69+tFZnIlt+j7VJ7csuBihVUCfC5QrLF11hbuC2HB569Y5NppOBklHBo0bwRLsNM0chfO9
Oe1cp/0u6yLcsMGclsQwn42FuCNbFw7T8ko9/582U49FhR9KU68+NFfeCrnswQC+osTjlSB6Tlt+
yGPyvvQ2kZRPlLWcu2fu6H+fz+lNx7ZRJExT9lXvbYaqfwqSFcgvFy4b85NUw8DXmYFST1DXf25m
usoYehvFEezuW2q9u3b6OUYPs3c7zUgtspPHuz/ZoasqLu/+dElyDV+9BgRMtWatpkNVR95aDO0E
YbjfNjrT/JknVoWgsSUfNwAvIer138Z1gURREHnKrIlPo8z8NRT3PvpcZ+xAvLZFNuqnNzTevmnc
8/x9UBOsVyiLxhdw/YuQZZvdyBSQxPH70LlJPZ9siPh+i2JooFkQWlqLDk82Yheohf0TgPrhEgNa
DAwrKPk1WbmImwL6PeAJJS8a5McD2Bd0778HdSI7vaVKrMSC+rxTotytztSpdeJKLbLaG6GlgXY8
Ic8/KKQSyWZo20dHVF2v8bTS8hvooW7EhC1kFhF/A/baBvFQ+stB5m1nlMq+pcPUDf7KlxAju9pa
lNchhWjGi6KEFGEBvfKVBHP+hQ6IVgMj0SLmXY4RGBytKrxwL7PP7fhKDh/M/WBtQGdbLMl2nQMx
OeCehO/Pc1CHV1rhicVYaupL9e/XAwoo30yTA8WFPzuw5viB1OsAPWV8DupsQvwMaqfHzReyGzAo
gRJG06qB1LC9s1mFOmvfuYgSJGuNPmgHMpEDHVL/o4lc9UCAld154J9zXaf/cy5VdV/CJLX2AeML
33PFPR1Sq3K2sRX1EF/DYnHZVSBFYlPo7Hoz7+6HoQhvh4LrGNWUL2UsnW1kwntuI3CFXHxpvXn7
KMe5rbCV+ex9vR6NMPX8ZFPOGN6OmJ9afW29JAV/IV3bUWK512Q231GTSnfCyYdqKtgeqYanSEOI
KVkHapATBzM9ahmdxwSCfnOhD7yjbTYANdW6KAZb9gHA0pbAL4dG0FhUIL9d6jqVvpSPIO6J3KDE
x++iFnV+eg4TlVdHicsUoc5sQcYZilIcIAvg9G95MUB3JVcHMtGhBqvT1p8yBjJHuM3qiSn8TLdX
h8zwm30zOqnfbKxq8G5oK5HRK45O6QAOx2jVQWBrQdsUstG2hM6utuuITzaawEHWb2EGVb/mKAAF
ZAi0YB9Iw1As6u9aM4cSg6YTQ7nrG2FYpdq16zJQZA6cFRsD9ZObVidIp6wuNigzyDaNzqZee1XM
fowWEDRI6SVL1Cn5608weWpSb42U49x7RcMTnB5ZWj6P/dQxT6V7swl3chjiZReiiqiu3GdIsPfL
yAKjfzBY7nPUs9cIrEsX6uw7tgBJHntsCmh7KMa3ZOZFwE62RB3uyBLveaxMsSuhQ76iXjcWxjoO
U+TR9AUiv3m7wDzl6H+6AJKJHy6QBCLYgMoUqFeUuXRHl2dLNBF2oWbhAtCnLLbMs2FvqDI49pFK
VsJNIEuMQo6Jgf+0dw1nI1nlgdSiyp5Go70jBwAofZBdxPblOnJCodH3xsImOIycL/lUuJvOjXFb
uWCth+op+GES3HaDBrtcD2QrR0R507DcXu1h0spNA6Ak4lwJim/+HEpNg8CUeizqdKsPY9V9muBm
cvu4rRe91qegg1f1CFTRaZsCgtXpw7WbbGqKISctEQiijs9TzPNAlHI5Igq9slnrQVHt90H2g9gP
NaBL76YYaKSjPYJob/X7FCWHwyQ++FRdMm6zLvxO2jXgSman1ph1bmbpGk/rCZG9KbbkRBY6I00h
SA2xE9Y2V3Ns2Tk47ZBk/WPSD/Nd7X9MGkPkbShFEvhLhsopvaegDYgbBd52HLPXeYui7XT2af+B
QuEvgzcBT6s9gC9jmyQdES3Wzauvr2drePI674Cod97PDI1cAeAUHFK7aBDSKdsHkaOAzzQmFKMU
jQ8e4cZ/VB4q00FY80/W1cGThecnYnhWdJzStj0wG0DIbPDtB3zncsGNzvxpdBeosUe/9Bi3YW9j
IsuIjpASbQ9TVkG0S6qlKirsihHRfu3wfF4MIHG5tGIAnYcZY/fFi+lV+OB+AF+kWuYCXI6+VNUK
GZX0AujxuPMCZWwZ5O7uAitssPNBHZYdgm5ZX14l8nYcBPvyaZDVtQbYVp3qrmvBexAo5u8cGaoC
qhNYQKI+qPU3mVvaz1k7nnMV5D8yO0MlJVZv9+DXbFFjCg9umPZzK4czxc/+5vE+x396oIgN8l6o
Al4FffYEXgoIF2sYRL82kd16dpVoUQDGHwlQUXHT24/g2JphDkVtA+oJNYyNPYK9qgff7ra2ywFq
hg7bExIiLZN5UhrfrWhSBbQkTUoYChR2+vOkvQVZsBSiJYAWY5li+hISvU15hLYBdiBQrJqbqKEX
d8Qba8GE2AkYVrSJ7NrUpmZ5pCne5yFT6oL3ODUsfM2g7/cAekThFUg+4uPksewi3EAse87LH73e
p3dh+Kqgfr3KsdGaPdzOHBYcIJ0QSLuNJ1IUUL3HU0EHIC5VnVvo8I2Fovjp1eiCB3sxWAa2LjQa
SZtmwcD5oF/IsbeqxgnhNVUUF2gjW6izBt9b36QjAFX/7mg9A3sJ3REjojaPyIYQd7HuiNPaOTIb
PMSnEaGqohKmeHiL70jbLzYjEtTHsbbAADYo81uXvaRxCg6igZvLJFSQ2AS+6YgC9qtDOSTrNjeA
5zPSYKu6fuOanX/wVOT6K4RLsk0JIkWgjKxk7k4M5h8S/D2gH8qyTY7Su13OUMROfxlg1msb6P+X
fgTTx9UObpy1k2f85S/+nrazJKyAbBTgIqtA75FnLX6lOiZJbTOI2wXSxu6Nficsw9oaF45XdBC7
bOwXgcxL2yEIieDAmbd9vSCWTRVkoLQywHdITcdz/vegxnIAzivVCUGqCvS3+mCApxLwQuhndNNv
m+5IueNBEUYC9mRCSQvsxrUVNMcUspR3XB/K0V2LugK7u27RAYB/JxFYdGpLCJn4S49cMbXA4Qg+
DiD7TmYUH66mdGyLgxzMr2Sig9eH1S4wWTePFEnLd2Xr/oJET38A9ydkjPoxGw5uXPVLEKG7yDHJ
GvF2baQe8qSz2Z3aTlz8KnPTBF4mG4/YMlnrZhrkgrCWlkT1Ddbl6KE2+dAZHcCSBt6C7Hg1g74X
AM66798GtKJG/exkXjLmQ8rI6EIfz2SD4Zvr22itmjhYpZmtHsXAEUd1wztmAsvFxxrsoZ5lHKhz
kqaJgsqq2VJvELjNTRHxaEm9AV41J0/531BZrB5dcEE/QA6gatu2X1atcWkkuMXIs3JRnd0oKArS
PKzFT0e4Uq2pl4kesuyodwUbJj4RcBzpbcrqPU1LHkBCgrDPaO6plZQgosSWsznSbIhZ9SCxbxRo
tLzqmDgQknatAduwibOnCMWsSHgkoIlKpHkjcSPvbNDonlCVjUdzG9ePDcgxFqZsku8VvrQIAZ8Y
ckFiZcbpeNPHJQAXOnSK7TTUURPegBUPzYJV3F4AzZCd8FICX0vtoNjGcPxV2qXWMo+KPxy5DxGA
qCk2ZtkkC6516Aydgou0SF2OGFA4jN2ZTNTpCRDYmKEjIYoKD+rwehA50XiyXSex3B4Y3aI/k90U
hoQkDTSzUK9vHdu+KW9qHt1Fk+GA+osoreKCgcjKAkfqFKU/CrzLQa6ie7gIcQotmGzjtSWAT9oI
7ma40+nsCupKSN31SEuFbbQKwxdedepyDQEow0FZQJQYNxQ4oI5EOOMaJMrtCg9Y+5Y6ciaQ866s
FxBk5Hu/qko8+EK2dYo+PNcddA0KN4GgQjRNS7P105dOBtXCn4roWxM0ZykRkF+M02uNDR++1apD
BcnQ/Mqc4tmVWfnaG/jXon5ZPWE/UED0Mhd3/VAhIOC4EGbn43SjYr/fN2YoDwkSZJ+vXI3Oxyu7
+soGr8+1qhBnqfJXJO0/Xnnos+e0LsxlWjrDZUrKDUjMwMY9OcbWqZTxzZa4z8M+Yw+gAwnWoPgP
j6j5H/bIo1tbW6bmbQZCs6UvmvqLK/oXDdrG+H9AbYRM55R9MyzDfIkHP1sx/Ohv4zwytqjfTvdJ
lorT2EE93Q2n6tHnEQijuWN9h5DG28ew8DGMKI6/9zaCgJ8+hprCf32MxAmqPz5Gi4XNycY6edmP
+D03EvIVSEIUj6CCre7sDo8V3XJCEwdg+UpI1J/JhNWWWIXC7rfUpOF8AlaJmp09zsNR1+2LpR6K
wgDUmIMU2Z+cZDXY3H2IKqu4w1YLwITOfYCegPswxDoIAxGkA9naONaoX811BZLjByCMijsvehsO
STDkExMX0QSnN49957wdhD7LAH/3jAHoUt3ykmFCbCW3ETjVPSDngWoPFINNsFSuSLDBsRBdQApk
OoINFpp65g8yC0gP7smLdGrIq5yUOtaNeYd1S7RM6hp8mEo67XHQDCp0YN0A6UwoSe0S0D/urh2Q
RoC3+e6txnZdddFNV2HnbCN+tqPkXZ6B+woMEwHIUIGzpl5wXoc7yvQVbOqXkCBYoEY+Ws/AgUly
voCMcLCtEqu1V6jzqc6WNkJTIdiaPorglT7QGfUysLgtOt3bdMDO9LKrdiVIwi4Ttx8ZsdTqlvLM
R6KwpT7duvZpT/Pd889x4+9Zaru1UUgGWFgkXbXOOnAo0RJwXg2ScUxq6IToxSKlyukwezudjSpf
ZNivh1BBXVjVWP1K7t2kjmEDpJCoVwC7VnUeZi8qaWuU+sFO3LRZEoLJoslne6A0w1gQqVdtv/pb
zPmF5ZvEMwyxl1EzttOhyxiqRWSfINwG27U31n6F300AO9BuscwLfo4tvLi6TqLSQqd5wjCKV6Nd
sD1ld/zqdpqUePnkJf1U5xb3OXb/dwb+ab3tIXERJL6zCkqOBGej9/i2GO8ahX8ppTUGhj0bpdeg
Zevf5Y5pP4BlZ23gfQPNFLc/Gjn2a6RUw3ILyznGUUSkdWwg+1ICms7FgXo7SJUr0FbcxzF3aA4y
D5AWPfICc9CUNuJgwCNlxaLgVQYFq54/1KppQL8DoFJjJ/yhAnE/yFqC5TSCfXbZ2AM0DaPI3zSO
99abYVtNQ8n0t/Hagzp9FNitXWjSQAS29bta/yliJjD3K6c54k8RM2e56fL2SL2TzoxTL7LjcNZ5
82sv/ZqoyX32cezfnOm3hqdadpSHMvHHZemFxqMRq3+dqZG92eT72Sc/I42NxSjacSvKzD7wMQDp
jr5pgYO4V/WoHtyhsw91r6BKrm/OFnTfNnYvH+x0M0e//WUKLtBpqKRnrmvPR4AIJCaHSXB2UKzz
IKWc2guyXTv+1kQsASrWNO7abZeTt+o4RKs/dVh6/hxv3FUX2JD4Mix+oUNR5Y+oX/WBePxtojPw
uoVLcMrn64r0MslYpwK0KV4ACrQ/vRMOsHvufb+abRUn1ysUfvV2Bd8FdkuzxoVLFvN8TSOuzp5R
PMSy2BkGWDZRvZQummJMN1BRxhbID9ium8zmbOpUrcGL8GD2gBjoTC/etOJeQFYZMgsNdFu1B3UU
wtlZqCGbB6G8uF8JiJspa4rOkCPtFkYe1l+7GulIlxX8UERD/QI9stneKqgUQZDIWTdZ23ytsVa1
rKq6t8sIbEWFAtJY2wc9HBVQ8XV4A8nVh9jrnyFyUa2gvZc9SBPhFjojm9Q2pW109v/Hz6gQXihN
UJePI7eWoT2Bbl8/0dztNKjui8O4OigTmGWyZnlhLUeJJ0rNbehXrPsJJNghRHgMEORtWpFaWxK6
mHz77FqVeZ8VY3abCPaTzOQVJIG5LR1HfdFeZuhv7QJ4mMpwHrDWRDWzi4cA8vHuA9kqzlcjihzv
bBf6JKkLKlgfqOstedAARyHcqQVgH8imBwwe2FvnOEDA4gQgvmwN1m7+Arh0u4uGlq25Dn35sLud
+9FeYVv0qv3/ZpdTDvXZJlrwkffnrJTBJmNDta5KXjyBxtC+gS5luORRVzxJ3qJo2Y/9hRGimU4R
ghJa54icLRt8PkMhz9SZ1el0n4GELMbSSUJna1XEFXtkvUzupN/JmyHzAhNhOK/b13hZ5gtpxdHO
sbeWK8TwkzqMCnRXh4KN3X52h2wf9GYgQgX0VAMWlqkez05S9S/dyhsd+WIaooPg1JhDzQTNuO41
w6QBGVjdhCppDXEFlLJQsxihYBa78gGZ6fAu6L0TmfHtgqEoBsi9zlpMGUAFrYAQzA31+pZ6hUp9
t8ly7O+ur1tER3K1SBAhgRbAh9cwvW2vL99oXOui3g8O1MdJgQWdE2Re5nc1DWSIQScgQzo6YHfH
HtKCirrOshX92N0nU7Tpeh5fyNSbAfSOefuT+sh0HXS1/TmoG6fmYPXyJ/n/vw5KKAFIV+lFgDip
P17CNAbUoxbSbr6rNj4YKVabD2XUVY9lFv1j6VVX47fJIsBi8gQ6QXtuen82qffqjIiVOF2bMkPF
mZXHzSo0dpGjK4tHO5hu0Yqpznj4a8v2y3Ihc6+5BySELd2Cs7uAWWoDWen2CCK4YS8FxHJCPxAX
xJftlQHAxNPUQEhDVU37PWj4TljA2y4qwLlBUgCh0ML+DuUd/sVjPltmSLfNUw6Gpn30y7cp5QTA
Ui/dtylRUn6Mce8mnZBfjIoNoGbEmUIN3gI6B/JLKXBNOpPa9le/yp5AExuCsHQ5dgXfkDZYhLDK
yfNBcdGAOHlNzbZvIRQORU5SCiPNsLpg/undTtJiHgIYeBlnKdaCp6CEbPACJ06E988CUh3zyceu
/+FjAvCzH6bE3sS93a/45Ee7JAzVFx9y1r2s6mdhVekpB0P0YoSuxxdyS6D0uANHMHQ2HX9RsyG8
STMWbTmKFVcoTHbWiazxv67zqV/ZVQ7dD2qrzulBK+I46xGiQtAF9aa1bfpbYJl+Rq6Kd8RbD9BV
d6Gzd/vVRPbJtWZ/W8NEyOTqsxF2vFXjHdnJRJ3/V/un+XGPf/g8f85PnzMkRMf73JK5mxBVbRvL
8KAW/n4YQGSrWH/pywy8740MkLoo0++t7UfZGth2xH/aHiQjesDsY08phF5SH6owKZ7S/57qanmf
bh6egtLXGwsohGs1BKdy9V0k6mVoBfmGbKSd0IP59Cxzc2EPDLzYeJXaTmztkBo1Z9yYDHJn4Yqg
P/lgmX9KGvvtBZzWb24zjEy7hV3Vn8Aa4j1lv92mbvzXbH+60fAqivF/83D32xM2xlBgunS1C016
u/HvEpE4d0B7StQP40avzGPegdmCPIVjdzeeZwfgSmTYlGj/dkpAdchbcN2SjzJcb9EKoOkYciyz
j74C2JfdD1cwV7N7LqPpCNqIW/KmaccQzy17Tg6ZYtyPPlArTmQUNzl0MJ/NGimJyI/iEzVB9bdt
iy55MKBI91Aoe6V0jWuW2+wU1KJaUHOaLPsGZMzm3JuPHECYsSxvqJem5BDcOFFTT6lycPLRlCXo
dfI+7k5uHIEWxQgRrOBLRnETfRBtAZg45OCOFEvp43qCJl4Sb6hpZVwemAnNoqHh5WOMvNGDk8+h
FHJoG1A+X4cL0ZjL0O/XVmdDpTBOw7uxQakai1Xxo5YDaCf8DkDjfgD7w789ZNAd2hGv+k8eQE4h
LK5THn+Zw8f+fTUmNvThsWYp2BpIHIRUPNvBcdK0+0NqbIhIf7bN/SDVB8l+04IF1i0Na+s2DrIS
DKymSKc1R5+aSJnMTULYEKaGS3c2XTE174MIrUNe7yZqkev7QIZyhCOPUUqdsurS59kB8oP+A6DB
/oPP2DPKuNoTSGJ9SJY3wRrx7XFNnZ1vhCeFkFWnO8lUlvm58nMGVlqMzhI3XaOkvt3Q8MAUFnai
7fd5tB4EKY0t4P3JLZnMYMCiCsTPW/oE4xD0Bw494AX10hwMObjSZMMdmWRtoIJI+tkNfQSoazd7
l3kmACC/PxGYfaD6ZdyTpTMLqD5N36M0GXYUgBMgyN1OTV/PATyZ2N0ZL9o76qSbDNlYiL6n/I5u
MJ51KPv4c7go6nrFPQb65jILdgneA8DuBrsubIpHl6XlY4F1kj1m4yVubNzjLnOWLuPihjqBkJ5u
bBAlLGnA+3A8rwqQuCp/HXhVerbtBwJNMLyEVoD0TmDfAd991iCp3Mox+Q4a3G9eD30fEI2Eu4JD
jdHPc+sVA6mfBqraCFZuCtBMuTLMlO1cDcG3jEbdIC1uaeiFuENe2F1EdZtvArAWSMggfemzxAbb
aY4Mhs4sdlrKRduBrGUf7H/6I2d4YmHL+x1Kl0dAWDMgFXTk71MMsPaTemknSGhcOz4EC1uKBPoS
rJplgmf4MFTg0pDRHVS8ojvPQpYFy+NwO0DG9g4cAYj5eyj9kkF4JA8Wpdbt2H+blOumyzzknqYP
/xX50kuXrmYHbvWU5Etz0JRu00KzT1+hGRiCtz3Uu6MBRW96Z4fnkgcZv7jbUbNl5oqDFfYpwc4D
y5Z/u9GrYnChoB0W3V/dGj0bAZnf3fQ+Zp6N7HRRo3fE9aI0Wz+AUXnIJIATECbbdlOWHaALlh8K
y3C2CiiEC5cVYOyVFTz0EULXDXOrryzhXxMu619NCr27zB/5wh4BgW559asPm6/K4OXXoilTSONk
/oNi+DHXBs8vEKh4u0pjjR+v4jlJukYerAX98Wtjm2+sMVCalgdgtogj5oMZ2pAzrczfbDRIU3AE
sQWJjTBY54i9PUAkptq7yM5AmMd1HsgWiy+ddIZ7aeF1ELqQHW4ncGFd/SF9BUijMLFKba32bj68
DN0E0dLKuXXV6O1tvVj1gN3YWJlKkcaexAXJ9tFdfDLO4vFktLVnunb2owiCn1VmHk2wnFxPfM+a
LeHvkz98qjRUz0nXvNIamVbLtFBWA8TmRWTuyC7D4MLtANiHfPrax5AduIZ3KQys7Q6D2LnjxRuq
PFDyuY6hVAGpCGuVIM8Iybl0OtuRMJfk4IbPWdc4S16iWL0Vcb4UkxlvpsR1zgYQt/PBChk/hsJZ
D0WE8BZ1kIuE3NKyxI9sQ7YB9X8r001iCNP14jJI0IV0bjZuqlLg+2sqAwFIofZYNKovYM/1IVHp
GvteNxnbNOHov9Qgrzm4AdT7uNaOtorJX/YCFP6Tb5Rgwqp/1co2XvVJkNVvJxb4cTMBQRDXQnax
tHLruQm6bsV74VykBW2BrE2KPRIGYHSIpnBdM6gipFZULvMa5DuxM7W4A3HWB0B7A8iDtmkh6ZeO
prX+bx9ypEOagu2Ea+/rZHTGi29l2YXYbtlH2nIOFZ9umTEdSYYsS5m61X20w6S+luFu0ZvT977/
NQ58KGC5H53XFrIMCxAf8QduR8FGBcDYSNAYnlgaJuu+EdZzZfTfimqMfrEEPHhY1f0A3bO9GPUg
g/0eBPDteEJBTwpmTcN8nsZxHgRZ1XlQWyGgBbiJEQ3ZIWlcY5lPMl0i5pQd4mgESTv1dFGq3k6p
a8pMBFDcYtrbIxJopS6rrAwUgicWhNehBZYcwwgMGkYh2nvDSetlVQv+qgp58V3Uei0G+W0QQfcL
JVP/8MANnv3cBg9zMDqXzDcz6D4Jvsc3W58yZbO1cAL/gaXiJYni7aTzR3SQlQqBreGoG6d2biNd
nLnj3qIM1Aef924ecLWnVmdCcb5T4bQlSFA1Qqd8aBHRmxFCGj4ESpa/24QHBgoSpSZn8hvfxxLq
iOYjv/+cD9xe8SnIuiP4N1CeYvrG6hphGRzzESzpwNzoIE3pABRYuR6oyjQ6Wh9oUARtp/XVNqXh
2TJeG2y790kQ1tglm8aI7zBezc1RFt5FySJF5W4SIlwA4qREH6gDTHbRwnZLvv3gjdXyqlX5cLo6
u74m9s7qhw9uEHJP1qNbtOACfwFBTHgSVe3aiw7xgF1oRy81Y9FZCexbVoDfbzwb5GOzC2qupkWa
RAaeLqpYAU8EUYPr82lkeQ2C6zU9mDqyO6p3zmXeFSupnaknypGBW5gCAMFUzM6fHn40e8FsC2SL
KEvXbIeepkeMWYm6TDo1ifjw2kVGaaUOUH3AZughpIH3wY8PVsVX5OgmFsqD7Nq3d8yRs22ewVb1
TQuZNocvirqA3IRlObdJNjU3btLlu9J21WWCECQ04tLm6wi5R9+IjV+BbG68ivmvnV+MSxpUeGlz
I3MLzCNhry42ppwHFaZ3oieCU3Y3iBF586AIuLbbMFVrBoW+RaErBDxdqUCHemyWCFqFJ9uRFnA1
emsPrg0O+iuUHoCQ8c0PuyYwl4i6Ad4cIZ/F+2CzSuQW+miQN0Y65wLM8HgpMtmcmAeFesEKD+I7
4FExk1btq9C8o5anTXQG3pL8pvd0eYIeSpNQR2nE2casAb/zo7Z8myXM827FekRSEyuIknXpYKM5
ZgyEhNdLIbeETwMEzQ3NNqr0JkpTcRYgVVgHgUzW9Iuq9M/KTMoHU9bsSK02CrtT2fTg/UMfHcLG
lGsPiIt1WoVvNlSu3kWVEcy/RVTVlqd6si/kTz9FkMeLdcxls75OJCNxa0O2+ETzIDgM+g3lpwgy
gVKl1vxXVpb8I2Tq37oDxLtFBNZ6sgvP9ZdWa7FDG5fjE0v5tlOB9TWXFpSsy1ZtyS1DCj23sLFv
p4Ht/2vaiRn1wpOg4aJpi0iWe5tgga3R2zeoGozWhTt1G2Iho2aK2PqHJtdNoiwz2yZaX3sjiaCE
Wf4T47XwNEBTaC8y/JXUdDii5ZUXoBBB96au5ojkNXCJummmwB4KTdNPTaQMklNWd9ncjJU0T3Ft
/JpnQsbjnMblN2rFwnXPQ2c++9M0PXWl6C4GdMSoj1s2v23z8Ex9I5CLt62ywRmAK4JRo7nDAusm
AsHKU2JMBjBFakN9xcCsew+EgTSud/v2QXXJkvrqKU4eveKfGnfeVqbAuvdROTzIosxAy5UPB0+T
OwE2bN+kzKmhpQO+qNkF1TSN7bp31ErLnAEDmFgbag7WWJ3LLDxTiwaVWKAvECAYDtSkKf2gv/Oz
9FFp2pN8aLN7Q0dty5o7WywwBsjd8Ho3onb/TC5IyvAzNCh21wFdIcwtCgGAoNCT0KEvEjFPEhfN
sLMBXV6AYSJEKrv2FmkTAs1cO46xYIbLIbIlwpXTT9FtnVfRLaol85sE8kYLk3wahjK7su7P1EsH
clb7Moy929kpa/FwaXEPzPNmIZiSTDeLb66Drtcq9WWsFBS2YVa6KxRcAUMSxiY7uPhy3tcChUyA
1qb2h7f/mKh83fsIgteduU37fLjxUC30EHP3J0+n4kdphsgc+NVTAbq0vzlkrf8UqqqeHfDiHW5q
hU2XniHHZuneB4/MIvGgaV9acX3yc8N+YWIzRUXyUjdjcx6TGDhtbe5LybcZgOMbJKPsl+ugtyZW
6ykiWdNUHeY348hC/EYSXqG8D/JIHw59BMAbHxRUftHR6ncrnUHm3T9jw5PYY7giS8gY1jlZVW2j
vIQanuuEkHXNxdoVLH0SBZaCSRd3PyvEqgzmOP8IpLFqX6Vf3Q5BjRz4bOy0e2wPsfzeW3WLYjs9
PILYzTx8Csz2CSmPYZ3mWO23GgvhaXyEaB28Lv3+TC3fBJvC1GViaSkL+A7d2wfyrTeOUS7fuBUQ
U3ro+/gwGMuNGYLBNAGFNWIBKIQfdI1KboNWBT+QB+TtA3BFYS8w+Mx87eUj9UfgdlsxO5wONDDX
AzsqbpnGxyZP1N7XZRVNF5RnV59RM/Yi/E6j4WhN0NoGCwf4GZtKHsmNPCYjrrZdD7LYHcBH/TJw
iwYZT2XMtQFRnlaLxDLlrTUE9RnYFwNoVqROPVlXuD9rLU76e4QdZ+EdCAHBYZ47P3wRiAO9nPo2
Cc+QQdt2HG/6ZcviYQMmvXZ1XerpAZ7MuwOZJGj6NmZgAySN8KhIvfE1yusdiHeMX5ZrHSFcOn0V
YBZY+qj3v4A3y7hxe3O4QXkpUJt6kO+ibjE1m9008uoyRU65yFTJT7muSs0SwKMlJIHm1rvdFW4p
VoUs9qUNLsUryQxgodD1MXof7KpmuaeOHLfXusod5PhZBCXX3lSnBgxpL/0/tbT6l5iNMThywYoW
NqH9IsD/tUktOW7ICaytb2OY1zgv1g8nzm9kUyZ3fWPzB1bYAMbnJuir2jR5yEXVHvHE+UqdE+f1
CRTVp3L08qOtsnwFZVwILOpm2OMNuKBTOkRGikeY7lFjhh4fwp1aqMdbk3FwvwMSl985ym/OOfCj
i24IzS+8HY1V1bByR80MGQuoY8qnzNJbMOBsFxzMMF+itBmBrTCDnc+D9ICqU2+J5dCiz4R4noqY
n0xDhSDQBQwAQrLdyqiCeF/ppnYT2s2MG35CvBKaaHGLZBhQWCtQ2fA9Nd/dLD0bwGLgRiNQwdR+
R2UHGLbq6lvoIaauI+ap2UogrfrgPIZldURFnLd690BKAiUAqZRLT3tEHSjlyQOaRNW3uHmbgzwM
KM6BiwgcyXggmfcdkmnrqUENyFg11j1K6a37XISbFlHKC3kUSWoDcRCOC0SnwLPrp960wNNG7cjZ
sVGYLVQLzBWG0ohWz4lwZLt2KjkVy9oz/g9rX9YjN49s+Vca/TzCaCMpDebOQ+57Ze0uvwhVLlv7
Lmr79XMYqs8q+3N34wIXMAQxGKSy0imJjIhzzqZv2YsJTa19DDqmRaOYYdjoFUdqQqTGemSy/mj6
/RBuQkCVV31Z812RQTCM9uocf/WuzrtwRRt56qUm7dZnZ7vpvCOCOtGCslqN3YAqOMraTVg5GoqU
U3mobcs56qjamrJjsQdKrh4ZVhpAdkqdVUMfbgfUAE0zzQN+nxORIqgSruIAyx4zQaFbkLbx1Y3x
RutHcVt6GUyoITj2pvN1NrURhySCnXZLv0lktBRBWq8irYk3U7vwR8VZHlr7qW14ePmWeXahKfKU
x9ehl9gfqsGot5vmTwCxBUldf0jCY+p38QmrnY/D6EQo9vm9HeQFmNerI9lpROO5FmhUdaKasS5C
FZuPrQfBYAEspeVp5oJsTHXgvz9fZiiKWs80IHSGMDrSqKi0C8L0fmQDe+hrlMkM4Y0E5dwDWSxt
3IM+Ql5rZWotvVxEhRRH8siQkVhVNZTQKq3iWFEBKlmX4JCioQGkZA8AY7kLagISa1z+w5WEVcpr
iBKXCll4VyYMSOmxTI+NOoS9hbYcghQ1Q2N6pDPqzm3Zg5zY6sHb+HOMT+7UT57FWIDP5/dT6teq
tlxDSivc2okfr0g3fJ8qdFiB38nKrPTuLFGAf2ZJEq8S3bSOPc+/114sT0YnPw5+ZMsT2bgDfj1m
J0fqHJWHBFsD4mg/XainB4IOlM7gVUu12zlNNbYiOOpD+VL/RJbbSDOQidJUdNAaUFQqL2qRKw0c
g2YaOGW0/pprnv7Xucj+84rzXOZfV6SZzSyzjsBi4/GJh1EZA3lLFbzOzya2O+Zj1OCxMvdiOfG5
Sb1IiAeJWZ1tpnXn3qy9PV5th8aMULFDtunUQYHKPjKMA9nokPECeGZ1AMwAJKXPQYMdBHi7ajE8
aii/dyLtuWjK/C2znGcHP4Q3UEFPJ6gnnU5+6dK9XjxBKuOgujM18j9M8T/uAwkwoLzA371mkrFT
2XN7QUQPaZAEmwo6tRM7hCWg7FIUOrs0+JOfTOchHE3r+U+DPMesJnaIvw/qo8J69i07PHUZwJcy
1forHZpQJNDKXM6WEYG4Kw/VgjwOlOirrtgss8LYGiH2qLwzhk9DE7nUvDL3pilbA1wdeq+CEuoK
KqZ3Lb3A2MYeiGDJZiNDuagakYEaNCvWLZhI956ok6dBG7dZaaKoVdl1K3Zne+fnH3YBxrZ9ifq6
J5ZjD/nTPvv/as9L4NcoezUlvlT2CpSX0GQepmRZCdrak3Srhzl/lrRmuW2Z0y/n/FmHFCaisKGz
mZNi0vZfEt/uj2Sa7MEy94Aoo5zbqHnxKbCKh/nSEg+cbVkGw3KepvLaz1NTx2Ak09Q0kQ4q56vk
5nI0gBCs+YjAYIKSlEtScL7UqjoFDqD3LlMPnlDDHriWx1TZyK8yPSgoooJkSzNMY2mCn7N0YPcB
oElN+vOA5ek002ya5yzDeIv3jThSJ+rA7iKWyFMLGP+qTwVW3GohM6088OIrBhupWWVywDO9y5MB
VF2qScsVlvnItXVefCQbd0BwgKLwG+qc3NS8HKnwzWzLzB/ztNrgfJ6WBrkagllRV8fYR2EZRNO2
YLSmTjo0P6f1amwVhgKrqr7R2L5osLKj9Yzjow6CmrSeoSZ32g5AJKQm5ib1AsuG+yU+OT52PS0Q
xFuvH1/dBlsiX+jtCYTiWONRWygjndEh9DJIxMbVloZ6YFnHa0MNofY8g5eD4N9qq7vf7NPMny4y
JG64EE7WbRDiaPe98O9Nu9W/Cgixuh4Lv6UyapdVHzkXSAA3J9B4AE445O6rUZ7JgUGVeJkLcMqX
fVGcM+iIrKiDby1oTL1B2blc8bILz27gp5dgRO0BUlvhN24+tIUxvloApa+gY5upZbO3RYoYsYca
wp145w5fU92uF2Fs+dcs4/aFOrAFALZCdWiA2E0dhQb+Zc8EjqIvD8IIBtAWqRKovu7uyNY1DFV2
QzvclYgMbixf6268JDBvjEq/rdWiNkIqiVpdowUbDYz5UAQGoMUXwjwgqrInUMsMdKEm1J3ZAeTn
Uyf5k50OA1JLBxby3e92NS3YobVDbjS7T/4/8TPxqAVHAHKmzt+GA72L/LHeTR9vxtuQG0ois+NY
JNt5WhM19efI6ZalVvdnzpHQ6VGTf9N6eF0DaBbe1bGLst8cig195WZLwzaKZ1FXgPF1VfLVcVAF
0HXZNzcGeVLG5Q9pZ6s4TgX0Q++QDIqwS0nqZeFa3g+kzlDGncRvffgOjF75aEs5rAM8Gk+lnuVH
A9nVzejYWFSCfGDhp07zzTL9pTYm6Q9wcD9JNtjPrtYjuI/I+4Vrur6HKqq2FdiT3UaZ0y67Rje+
Dna777iR/NDFeJCDW35F0SYEusB+KGS9CLp2vNfNLNp6dhkfSlHHN7YT+CvDbbuvqKTfDkWcfNeH
4ItMouGp7foBu08jO7mGtE+4s/O1aEX+LCTCgcrVasZ9KJzgWFYhWxZ+JEGBzepj6BjjfVMb9+Dp
YF+h0Qw1J89uTtAPK+5A0/ZGdvwxiMq0ZXfOQFt3W9UBCqlDZ6W5ANeBANO/aGkWnksjwGbfstq3
iq15FGbfUFwDmSzlYNZ82AJDGawjM86uAL9k19wDwAsBhwLxepZeDWivOYsixScekxsyAcOlITPd
uVaw6LV852tNtOlU0Qf+q7Vb00nCBcLG3cFS772pwwNaYPTyK7UC7uXn1AzO86Akx1t/CEKQeP6c
KEPCeIWbKdpoVCKCBfXHxOQjAqNepE71jcjeRsXHWcRyODbpImOK8m0ifpuO5EOHT+2i98djjVpX
aTgHSNgsGAeLR55Yl6lmYYQ0BoID0YZqHPzMrM8AaDxRJ5l4YJxNq/3wr1HhjjSZz45a5bAl0VHY
efUlD23jzkTQ7PQHe1tmn+2R2XxhSf3hX6IAaEnsFfjdfHG9yLzrfaCppkhW5rX1B78rkiAnwcEN
SjUJBFVLwb/QVA24Jzz7ii8mf2whybRrAOHeNINlfBnx4PWlCN7wCgN9Sh1rp0Gy8QYq1Q6IMgBI
ViOR080fezWyzhEY8nkxjSQH5gEERiMtVFTcyAii4+KvkXRNXaBEkUaywNG/1Cg+Iges9IC98Nep
X9l3qBCPNvjPcE9dHIJvGOLVO6u2CuQFAgtq4VKHHrUFelXLjL9BumgzFGL0gUkM1uDoMr5FNpCF
qJiNntiodyvX7MybvPO1bTu2zYGXzXBCnh3i4yIv70o85gHPa7MXLCMevBjFvYvgbpQVGMMKUShV
Eful1vRs+afPNkrrb5/NL/RPny3UNIjsKuwXQbeCvk6XtRU0hwmcpZoo6G8OBPuqTe0OOJJ6X3Rx
3C0QWQWFHIXrnEqUaysEY8Bk5Ejbrp0+0BZIY2fYtTZi00PMbBn0Hr51MtZ5iHe0z06jUvHq1SGT
utjUPsTORdFvrV5kBw0lIeeOy/5MZ3SQUQ6GMo/z1dxRlt5bWOveIq1Ev7Ei39o7ogjunEFB2gZQ
/aLy5ASIZ/FMHoNtmchvWo9A/3RL6LH7hx6PEmtO63+K8U+n5DTCiVIAIgrZpusDbPvBRjcguMuE
AwyKl6xLVVZcW3WzMBpUBrYoC3rgDCXSdjx+ITdPB80pKwpE4FrsNcKwaS6Ncmt9YPnU8D+59bjz
txlKESFjJeRjlaZbQLmR18OdtzFZMG5T1eySYhlBN+Q5zkr9EJscsuPaqL/orP8+RK5zRaK5vwGb
NhDryt8yXL6spUDmSk2bymxL/kMkPqbNETfejSmQ7aDWBsPuxkHN2BLZxXBPW1tqFnoU7aeNr+oF
YiP81EQsM9xHpY5MdAl0qUOFq37I2oVhtGztZq5+YlTtipdEyzeAZ1w/rgh1mqPfIE6TjGZzAsgE
9BIpiKpPEOj0zI1fAFSei77bUD8dNBG+Rrwwt31mSmBYcAgzvz3ndZkDyp8wMMg4vF+QMczrDx+L
S7ks6hrZX+VNHVL4PfgvobQQF0jeQmtdnmXnoZgQ+lIglYNEYxejmh+pe5xi5dVswPjWLByEJvsF
GSvVQ2cOKmX2eSluZnthmKD+mHqltTIKFBr2WBkwvMaPNd1ouIWCcxPbuOfoNHDuCyuJoHCGuDkd
kKNKOoR0/2o34BfKwOtPlk8jqT3GoQHN8iXNNY+BkBBC8epgpsJa233CkwvowZqNDi7wS2F41lmX
j4Yq96IDmelsDDpryaMhW4dYqQjsQTznNPrpklxisg1uVkG/J7DX8wxVqD9idxKAps+R2UKDKtnB
VQc682PWZGBS4DBiP+euydqMlY3yXeXFhA2l83rYkQ+ZbJb/NZqmnNvkQ808T5m9nHu4IfKVwSEo
WXVIGHVZ+HGIEI2sgJdHO+mdEoRD/vfJllAPubNK5Js21X5QBPJTkDIOQ6j8BCBPb1DNfsLe8XM0
87fgJg12mP+ohdoTqqCts6mBH7CzggFK8UN0LockA/eS1G4BQjOXZROYiPEk/gKMkdl778drFClm
qP0IIVzDvOC7jMq33OfNl2pA3l7jgX6HBY8D7slax/9jHu/x0mrBglMBzS/iNcfLFfcDy/BdRN1w
mk41S2oHo8KaKotLIIlUDx14h8qsAbR4PXaDTWgCtAc6jBcUXt5CrLO6d8bCPQEsWC3JrkmQL+ZV
UN7EnjVeXdZj/aIGBOAKQMYoZ0cb+OIHJ4ecbqdnj34+VosejHwnOgydlp50dZht1JSdrJcsMTf5
iILwLqvPNffzRxdVsHe14y11swpQ17KqeJY8sr7JHxF5RXljIe/I0c+TC6qknBtqVVH13mflME0C
vTrQqiYB7kM1Z642tHgQdXtqJiMbV6gFsrfUbJwC6UEEuDfUHEKvxm6sclaWuii4QsM9shvWknqR
idcOZQ56C+p1eBuemwYrVOrVe7O6QcjgljqxdA0XBRv0Xapp1gi25bgCIKM6NFgcIJSUxt4Zvy3v
TGdaV3wBX3a3M42cjQuz9FoE4AcwwRspNoYplJnVGR18qAIcvBCHufknv3kYjSAXGjY3//tTzZf8
barfPsF8jd/8qEPUndy3xr0XQGRZg0pIvqDT+QDiD7bKraJfQCghOc4dIgQlfZmnfw2h9tztqBnn
Jp39foGkQUbSEGA5/PfTBOXPD0ZXoU8yGeerkpFXpZ0vuG3cjjLE3k19iHkINScXOqUhRRE9Q3mz
3GtWmF8bSEMypIJOmWLspEMxMFSBaF6xHEzrw9bRWRRvNIganQd1B6A2WtabSsbASvwcSyPyCNVy
vTDPs33Ugd0eEzyJ6KpzxwB6nY538SVzAqzMZdDydVyE7nK64s+JEaUCcBsc3h1dO5EZdsmlEa2m
qWhwIF8S0QU301SJNIp1EGrl5OJq7sUCCdEWDBPywKUuD9OZSNqPsz/YyKV3bJHgxsY4OmQ/z2Yb
V9PMs1LHbCvBErqMbNzxoHdz74pWgJsqAJM6NT0Wu3fShIR2F5s3gfIoIa+2CxrWLqmztB33Lke8
JS07/TwN6iSUAgHiQeQLJaKZrLMbx7IuoEkp34uRXTSuF++2FJdA4CSDxfGi+iTCBNxMru7tRdU/
UkE6laH7qhYdkYDJPpvIg+xpOd4AZb7QB2wIEhZdQaBn30ZhJC54IK2pRQdtBJtzYjXv7eDHyPQ1
qMgr3LJeOtwDi4FI/WOV2Go/X/KX5udZHBkfNjprE5u/BMGQLPQ8FS9Tr7/VDfc+ljK+ZYzFt+C9
5qe6GY9kgjhEfNugEP/Gw7MMqnm9vyS3tr0NQMZ0JS86NFW9i628O1OrD6P4tsry51xkYNJQM5Op
r8FZwTXT38+2NreqpRPp8ZZcqCORKUAXOUA8ZKM5gxJyon5jx6v5qr6Q1jbuwUA9z+dbibkXRo96
LcPBB47y0TnavLmlYfQnoS6ihMxp8Wl2owQNbzR9hPlPiLGj7MD+dZlNmVdde1cEp/mTSeGFCwM0
icCk4gsj35pX3kLTuPj0V5WmhzJSE3RV5EIHdwQHSG3UxvRX0aSidSG6l6ZyOV9WbzJnp5WoW5//
0rZqtYPudF/mLw4BUvD+y2Q/f7o+Y+5N7r/QXNP/odsXKuo63EzNsbAPYNjoFJim2wsTIglanvav
Ud08mEkaP0SQbDwIXUeFrrJDz87S8uYyYh2O4k+n3jSgMto7aWE/ShDdkZPOTWPZcL06hxbTVhrL
04WEAN992xtPXTNk5061eOGOG9SKgDm5dI37ivfV1QHpVePExj2ZWgPUXn7qh0ey9a1f7NIw15fT
AGb6972x8aQ0wMSJEj2sq9toT5ODEzc+ICpiLKhJA1z8WDRu9LdkakeEEpO+rbY0OdAm6Smysu/U
SR9XC40jUrj+zXT1xupQbRbyNU3miLi76HZxIX86uFH0msfCOFGrx/Jw6wmzBZ0I/qBR6/1bVKqs
qJNMOSQyF3bl9QdqxmNh7USIYB250EfogIzTx3syaAIaL2456jv6AKD10A++7LGVxJ6qC5/10Gpv
R1vIazF2717nul8g7T6soQg47PwezUBqK5BuoUYzct1TUaVQ4AOC+gt4Cm1Q4qbNsWhDlK6Zt5O5
hQKfLEvwhSBGs/zYcYNCbTfV6c21+TFSH8c2KxafCvWsqIaYuGHdafjYhe89U/7a17M3Wcv8oUCS
bSdrSPwgSus+KAdKbWMN+GbXXzUEOd8ihgLIuLN/xFZy0ySD+SKjZoAeqJndcitst05p9gev5DHi
FLEO1kC7f4gHKONmEOj8poZDo9T+EWK4SBEMxk/U23hWgp9GogOSoHDkoaOB2cKIAT5Lgv4JGhXg
coZ9dusU+jxxBdKICKhNbhzYe3IDOuJjtkG5zbOF0TePiA4geTyA5hvwDm2RDu+pCFBd6prPkB0u
UZRopLu6b+KnsrVPojCCN+B5kmWB8uiLFKZ+zo0BqTVrCN9+juwSiFHQyJz7KNu2LH2lRRESRH6W
PNFZ5vN4Ouv+YPuTn68bOp6bRfIpz6ZxaziCGWz3Kas35djYcK+xke8pvTb1CmTJ1kwrATP5maMj
Z5olKesd2fsoWWQjEruXoi2KLQf9wLOZFhOfFU8cYx1bTrVHFRLEeZN84rPCWhr2qAGBtulqT8rf
QZwMKDWUKTASEDeLzlyr2vllwF3wYJdB/C/a3TKSCy+U3tGNITuCUpk4v6QjQ8LF6FbUgTxhfgmh
IWitorFfoYbKO85u3sCCzeAnYtnbQHN2KNQ4yrRtH4LOzNZgKes3U3MEEZvNK3wkU7QPsjNGELgm
J+qkQydAGAZQ1y21aLY+Nj5ms43uYzbf0vxNK7MGES/HjBfEmQX5oVPnGNWFWrWe1LvITaslNemA
IC+IOf36YpcuCjaVRw0CsaWtpETI9oc5Jg814Nc5/nQVq4T2a9GCezIY7OJei40jcTN4UCfdxcBa
rXt1U0CjL1Sx6O6mhGj3vd2NRx3ir2s8HMUxqP1g2Tijfarj3HrSQZc+0dbJLD+AhbJY+aia+0Ju
XlLaJ0P3t46ZtwDV8ze6Y+oawhUlYha3ja43x8ZvnZXux+GbTM95ablf2xi0q2Mzhgc9TbJ7NZD6
qziHho6JciErjPk+TjAPr03+7iPgEwRN94ZsabdsbTe4xo5hQMx1BMuolY8QUY4/fBkUWSTkGLOV
geRpC4ZecH/Y+qqnMwtb1S6TDsIFOJt61ZkVvLKmh4q7A5iQOoAUU/rbGgW9W9bYSMpKPIkaLCPA
7y/GrYvnzG0pkFpXfGnTf0bQDKuaI+hK/5dJ0Ea3UJZTGlxX5ursawKuXYgpdl/NsdeXMo46aOn5
3a7hrbbTkem86QAJXyIvN76UfX8iDm03A3tnmHdf9TKBHCTwF1oXpQ8ZoPeAbuPMrwrIhuKR/KBF
8sM299JZpuv1ussqMAPZeFACopEe6CN7PElOvKxep0+s/hRegOyLPNJA7qBYED26aXHKc819iED4
dMATRd2F3fBV2RMdbwszCOwDF6BK+dU+IpGxyI263OHx15+x4O/PI+Md9KHtfBubRbgo9R4iBNQj
gnBcNCULtnk3QNdMgw6C46qglmrONhEnww61bdVtqw41iPWRvYCNmtQx2/Ja1JvSM9slVblRvRv2
wLfC5t6e6ttmuyaicaujdniREE3rrGzlWtUtcmv1OpN4eviaYd5kMdPWoTrz+fBxRrY/9aKwFPQ5
qJXcRvj1HBykDjb1KIrHqsreLUQZ38Oy3iAQ1301Ui9eoX5quEjHQWTPyOtNlgi+NLNRW3hOapwc
YkSgQDG1GSJyWOf4BzLRQagoMp0hTQEt12KEEC2KVzeRkEArK8AdFXGRDQQA0L+x+BmBnPziqsdv
Js0XE8pyu8hmeCQXWh/vbV3DW6KMoYHe1r4NMR0jevdwVzgmZ6+FG0Qrg7H04sa6cwzGvF73MpPA
egMvDjXPd7tOfwx52zw4QdhsPS9P937KoJSmJiOP0YLielizV4T2o5UnxmwldGfYgUKQatTp4GZZ
ufYEM9fU7ADeu+MfDrbFtjxNUS4+NPdj5gHaH4fpHjkNAAyh8HALZZAPWynOmhfts4Cv/6RZ4Vl4
1arOUaXiRRboK5Qsdto9omv4FrrQL1aE/Y+Rutoh12viFSaqWxApVrcBgjGTjZrUger2ZmctNQEC
hNZuzUfAwNuDbRaKm9pB+LCCNMTc5CBQxPdqnSPLR4W0w91lrBjGIdX6xOvKvxesSU7tEHtLYvTm
f9llbiWn3FLyTIjAr8Hlm0CUsFjgtjXewLchUfNvJlch+QCuF/xHJCxs73WnAuGQetQOwYdvG4DR
2DJlcBcYIK+WHhJZ2BuOX20dyjy9HJ4hF/Nhp0IMcGROdvIfs8hb+9oIjEHTxDu7C4MNkhzI6zkj
novIlYPdBqCQOEl2Rpw2X8gjaEJ7G0Gcb4HFVrqcqOcbTe+3f2wT8TzyZUDJMMfdmRzUcAGvoX5G
X6msPjepFxH/bk/ffxl2f+v9bezs3KqpSkeT29EfD92ApCuk0MtjjwjAJqsM6z5DSRhkjrPxPfdu
ir7zvltj+cNijvMoEwM7S7/3TqgCr6YxMi20dTYAqUT3mz7Y1TbSghyxJ7UGkmrB06lD4o7WUtdf
Z8z0jKsuQCaxT0uI+9hAXnc8rSFQPMgPJPbsB00GrM3b9NHWax2/064CN01qbRKG4uIwLoszQPDZ
GmVP5VMljG8EbdT4Nzy24vd5jB6OwUrz2Ivk+M8k1BoqjMvN3HTrvtxAHjnYJML3T2wA9Ir1z1T9
nuctpOkCb7g4ttOdTImNTFh6xmsdTw5Wf6/3xgLZghIVIrglcqwwERa2ixPJ0KSqyVSTeq0W2E7q
xV7RfKTeP42NeYDMRZqBQFXLLlgmYF0JAVqz7J1jKXUsNZW9qzgIA4bmpZRObv2QsXDuoEe7AsOt
n94GvgIwyPAEpm5mf8uAIV6BVsO+0Qqo/g2aiB/9JK/WUJIaz4B8JQdexHw7Frl1taKCLVvGg5fW
zO7SJLd/ANiP+kZXvgflX8NFIFG+0cYmiPzxrgA/gotQjJueWNN6qB7on+j2J7tpZ3wrimpSH3IH
M70C233MMggjzYJEaRE0WyYDkOGOECSaO4zChuCHdgWDDZioClTtI7iyKFnYHanZDPlHk6CHeDt8
7h1+bVJvpAMe9i/H5iNqdMosXYHa9sRqke1dtcBCNSIU2ZwyDc7UpoNy8fIx20exCE8GFp/EZxDJ
7rvH8uDKu96+08f4QmQIVtZZW5SNRhvyGtLxO1B6/hVr28mLzOZgwatP4KVWrj/nAn/F5JXVBd9I
p7bWiFCiQLiv9OfQAjcc7mvvNgtq8HHj4X8GRgY5KK8NEHTprPOIUnGII9bWXZPXzTI3sv5L5Fqv
rSvi72bZYLjKQ7GkxFZJj9+5C6HV3mc6BNl83NN+DW6UbkCapDXCs2dor4nm2dOCso2N9JRHwSst
02iD4ADlunCsNj7QYs218RsEGL5YE5sX8XrJ3kvOWoVXhWL+InvTS0A7lN3unOXsSnbIdCZ4Mbjl
AoS94xagmfRZQF48M5zgLfUAgxbgYrtESdBdHACoUWrQBG8RpAGYDu4NU4Te9teRsRGO1yy1njOs
bM6gYMrOWPVmZ+xAoh3rtSfHCsOjFYUb30zL+ySJ2iuPBQpaOiiD9oi5LCtP13fUq7WsOfm+83Xq
1Qf+XgP8ccTiCLsWbmuQvESEjHzpAOK6Desy7YZaYeny1T//8b//3//91v8f/3t+RRmpn2f/yGR6
zcOsqf/rn1z/5z+Kybx//69/2q5jOYzZ4LBgLthHOHfQ/+31DklweBv/K2jANwY1IvPervP6vjFX
ECBI36PM84FN80uEbl17Z7mKVQFI+rsmHgDDlVK8I3WO9Hn2rdVW0z7W74L4CMTKNqYVVsdYu0Op
GUsufAzSrUO8cpBLtRfBUIbbSWUwDptf2sARXwIUwszLjChm0QrZmBQCIWAmooMfe59t5FymyUrH
b/wAeWJUz6oDy9L+bKlDHzXVJsdDD4xMf/UmlfwCMv10x1odK3aW8gr1SE47udBYcqYJoKagL/79
V2+bf//qObc5flmMIQfN7V+/etDj5VpXC37fdOGwQxLYR9WUMa5TWytfqhhJE7Wc6EbgoEvHrq7k
wYF5AlRbR5nYn72qzNMOaeB8mqfTFc2G1UuIFWsHxurgJQkrcxVZcXcWkMQ8lgV4Mgbkpp5GkD7j
6+XvyhX806jxVq66B6URPxlOdJsZ1XAjg8g62LaJZy4gDeI//C5d6/cvx9YR9cW3Y6M0hDPOfv1y
OicuHZTOZ/fTIp0XDLj83H5ChiK/haJsewuo/iM9DsM60zb0yKOm8kK5VnY7FNAqNgP3FTFgueYs
zcCahgdTkNUQa2Cs+WLK6izUGhEvxbss0vNnphWQDCo6uA65fazFNdDy6opC+w0S9uw+V2z6Jbht
QXcQe0eygTIs3jYF+B+plwZUYb9hipcfUTOo1lahDdyelS4RnIr2o8jA2u9lgDz2HjgzrC6ulrUH
FGHQ3EO7nt3/5msb15qbewfKHb8t7UlhzpTMPahOkp8bWx/opA5BDyx/9ZNhh9+rzk0fGnVApLCo
WAQCMDTSkLeLFtDDQ+oW2YMpjWqjGWO+pl4a3XXJNDoHee/NFG+0C1Nfm3YTfyKXbxuhnspGs6GO
0tSD//CLsN1ffhFM1x0D/xgUswVgyMJSt9OnJxWeLOYAKhn/nuEVBfk4vb90BuiVCWcYlk+GW5uv
tAiztbY/+czrL1rgYommVZCCjOIzScBOKrEkHjvJw9Jp5RZFsWiU2luIIkBo75QRxGXi8kiDqIOa
/9I2TebrsbetawdVNoPlJDvRjcZRtx3jSGd2H1vlIgsHVFshUaTvbCfaz91/85kMdiW3/+HZ8+tj
X32ZIIDits4d1wQRnct//TLjoNKNJNW9O9HXA1KxqbswgF+4mqHmoug7NdZt4mYvuc7WtNYlj6oK
gNLr7A4MtyCeRRqxcIA9botdjTyDes5W6un66QCQ0bmVEG+DA5mh8YGgkxEgnOaP2bKKDdC7mnp6
a7hxuKBgC3XoqfbRgexMiCgBaN01W2bLqCjAZeO5yS1Hncu//1Zc8befmGULnQnDBOWublu/fStY
Udl+1iT8Todc7tlSghmgNolRwibAW0WcqD6PolVf3IZ8TFafqJdzCBoQXTLZwJ8HYKwDKnmiVvbE
gDq4njeruoo0cHGn9ZJKAXMGeg5IIftHpioGI38rZCGeZ6+aozpN6JBu7FRoqPAikGKEmr+jplS2
zgFCKRisv9nIr1ChpslZ+ZFtqB0stW3tpVL03gvhj/Y9HsPQFTH9CExdvNxTT1hCY8urIMNFvZ+8
XbuuIZBru6dAmuonMHzFz6nYRGY97jKGQhVl1/Oe4xmBoCJYU7DjB2G/g2J85iza2u3vTQUgKQBE
RuoWOyXVUn3dAAWlpEFYDhJhgZ+BdL4zvD3EvYuLbELQzI+Nd3RS8SXJZHNHphyvrlWCHMaGmtRh
JIBQ6cbrv/+NmOxvt44LvQ3XgLiAy2zswlX/p+fQ4Op43Q1WeRcEhoo6Z89RXYVvWYeiQ6/n+hWZ
nxDleSgABr9e8FaAEQP5fe+lQFppA91UsGQIHj78OtKtWh0bmOHkploIjCu4WHgXVYhJga6Wmk44
roNCjvdtIMAq4mebUAnrFbmWn0ETi1JT1cQOo9k5QrHcqGZagXy0dFi/oyaARh9TUhNSyOsQpWZr
x8KvnBBBoWfW63DkzSfoNdDiWBlV1QQcQqBq3Cc2oG4T9JqlIJKAEpgxQa+hNpffeBb7BL0u/L5e
yy6V0yXoOgOAOaj7NmPxYppC3nLT9W/iFvjXHiCeF0uaUArX9fSECgXxYPjl3gsK4wWsIs0Gz1Rv
S25RBP7zArmurnFQ79RiB0F2bjev87SWPyICrIbTtIXMfYTii1Mt7RF1o5BuHMo2eADnuo36HETr
KlHvhxoZAcAKxBLsF+E7lk/ZIh1L7zFuR3PlaX1y8/+pO48luZFsTb9KW+1RAziUw2z6LhA6InUm
RXIDo0hCS4d++vmAZDdFtbFuL6esLIwZEhGAi/OfXxRwQ49d2YvT+k52Swfw+zsNeh4+eNWIOJmc
rD4YN4LQOMBptMlyuVnvt5t22inb7DaGM3+7b31gfd7Iq0xdN1/fQ8YHQqzUrQxBUAqryz9gAH9e
kyHbpL3Y4+w9Q2J0Nok7RegniE9128Y4jjGAvSFMkyOQ+QcZq7MKijeIGdJbnenwfqIwIvOCgGu7
7J/oc4XE2YXlU5nPipiAqj+sfzp11p1UD3F8/ZMQZvNOKX2fdGZ5D8JubEs9cx9EXWa3eu0ejGl0
H9a7xjhot4EI5r253CesWpHc8fr0YMiKG1EVpxWsJTQId8PMOa2AUbR2yJb72tGFG93rCMLZLEms
2561wriPGxtQr1QnM2jqr71IP5rJLNG8qmBDmW7d1YapDlamNPhAM3YNqDj3VdyVD//pfbL0NOZV
fQCw6Hd1TyReEVcP1aJGgQZJSvIiRCm0ktBGlRUMKe5bb2yCA9bnOjOzlIxrevLj9F6W5XaeyulN
kiLQkLVj0GuhYmd3ayHQKFlIF3NDO6u2CIvG89C0DR24oR/Sa5WU9UYZunePP2l0MGUVkzhTTlep
AJ2Hkug+OoJGgVNG8hOaql2Wh9bXsPMufUtHZn05dADv3gqj+AChad7/fiY0f10t2TVYuqmzMDiG
YTCn/DwRAkPVrRi1nsB4A4h1CGgvrZIB7KbuvKgzjliFgYis9/VkR0Vt/zS3Tk3gDS75jlsZ90lf
sB8Y6vxzyVUJucx69/0ZcPhDGtVBfHQXi5XVZ6XDZJX6p/d2q6lKF2J+tP6LCEeCcTehUvnrPsKE
fbzprCm96aJW3K0P6HRA7n7/Mxi/7kuXn8HW2Tcs/znOWmH/sB644wjPW+rdzTdOu+stSlKGvE7y
MSZewACmmPHL/D7os9DcWqNZ/zoZrK+oMkj+6+iPKvzs6JQlm98fsmX8ss9xDWlIyZmTTB7WXypP
lKYGQYNxcvO6oZ8Dt8EJPYw/gAlnCyiP2056qL1AP/zr7nWNbwyoVH+9O8S38fVu3eziD0RtfH+2
Slp3a8d1gUfTboU5c9eL3wgbL5cy202RwjiYlse2SI3oQQvrb/8iCMHaDh0yjyI0rO20/Ov78woi
8v6mHF/rh+9IiM2aThlsUViYjmfp/P3z5TxM8xg3s50epwCpl70xCWXpZ6K2XTaaAEjuwzAPBOou
gpOhS+8gvTVvvz8j0KyZ/pAY/SEMSG0USBnicSTKKcJgOmPNQQVaRo+2ntfnYXl0/XO9CWkET84Y
XkWWTlbVv19fDHaKTtgwPunD5ffXgFjQhZ+/LoNXuriEWMJ10WT9/HWRWuQTnazw+KrhMqvNKyID
tu9di7CgcYmHSrPcpHOo8AHn/n4q0LRhUO2nDi6OYddjzKe7wNahMA8TXs4R9QLS3R/+/v74qgmT
zevV/H9+wrDUiml9LqupicOo/eXP/2El4v//u7zm38/5+RX/cx1/bljLv7a/fdbhpbz5mL+oX5/0
0zvz6d+Obvux/fjTH7uCHeh0370008OL6rL2X1jc8sz/7YP/eFnfBSXjyz//+FxCu1jeje1H8ce3
hxbsTiwT7r+xvuX9vz24fIF//vFYdm30j8fuy8e/vurlo2r/+Ydp/+kB0AjvFfxDU/jHP4aX5RFh
/mnZlmuwwTUt29VNJhBcLNsISFD8KUwHwM8wltnDdjgIZHPLQ7xISo+MbiYU02GL6fzxr2//DYl8
PW3/GZnkk366QnGS5xAsx/OkZFxykAtE9MPEypDD2nHs3pZRNzEH2mCjta/CSaJmKKpeKy5aP/Vj
ujFKGDJ+gbs1DZTCGU0Tb3YtfGxNdpkbahxcexCPtV6+sYe0fDs0SjOPtFaqYo9briJBKKr7gvAo
W2V4S+u4Bm6aVunkLbrGoHIEXLoKnt0uMCFlJLHQsZaEWVzM1U7Tek+bDkWAYK07aoRnBQQxpq4p
O3+qMOErjyTSTdPWbnQHE+q0awgY86wyXcxSZ+0ss6a1H0KXpNTbWiVV6mPjOTpk5klU8Pumxo2N
Dn3VGxvdS6jAm7ywckarmnkuSnkvA7Ps4ClrfuI2GUxTu4X5PuKhpW/Z2XfuoXBKmXyOmqLoyZ7F
2VjrzaDYgdjG7j6HhG19hCxfd7tGY3d4aq05a1zfFim9dbuY2JBtzMae8L/zDIU0wqt7bdc0pSh3
KcTIeKuzPXHeYxbGYWOUVG9z7HdwvhpDXRVnt0NLX/u5aQcwX6KC3btdkQWn2UTMbJHns1PV6hzt
qNYMdXgNR3EWJ4f6EYvmgfDRB0qsob8qPIH9b1P0lX6b2+jCTrLTm48zOTfhPhiSxIX742InqLBA
b7emoyAIaBkhXIcev8RpE8Qmqbw1IYAI+ELZpLezZzXVdV+VhQG7ydArqu2geUoGN2MfUURJeh4L
Sa1vmPoE56Lv6scB3iKqTAjYxHt00q7YDipwjaAiNRJvWiLr947qHBAkZc0GbvJLGLQtVPOmjiOy
wDXMrJrrrIz78U6bRF/cMpvO2CFQ3/U+6nS92GUxo8LX537+2BX4Zvv0U9w7rYPKTyJj2u5Nzdap
zLGBSfZY2obDXprViDd6qLvO515Bih0Mfdzy4RH2yIRYJzoRarqIq68WtJv50NLCTd9NpKQ42BQU
Rpr4VqmP6lGLsJfck9UZs7EL89Hp9l5FWXZdUoSHNK4QSZ1JHq4VplfVsLw7smdU5no4ImvDCXCI
anvjsI+2P8R8H6TQkTSddIMRinuXeJWn40qIjBAcSJWp/cGpsljCS7WN1D265YQZ516rXFgasIOU
dD45ncZa7Dh57Kb7oIrTgY/pAj2ttlk+weV5o4dNnZ8SCM+uQ/slQJhrjaQtC97INFtxg9NfGm8Y
Fg7ZAFWeS/xfc1nqItmx3uMFCqkziYiViYATgNA719iolN2Ce6yTjr3cLHMv8vjJMXGZiCfV5ZxC
Oa/g0W2jnpEX7oJ2qsZdXhGI0m9oFuf9E+bYkXieEvRXd1AckvLZNSrvuUoLmDbp1JBspFvXUEbu
m2je6TbwxyUTg2ccsEjCWsayZ4PspxoXCNssHb9F2+75EuYSOS2etSWY3NuKgWELdheXW7OYen0J
F667E4Q+wjezqMIZizkvvQ9yKyh3WRYWNb+bSh2fWcQQfgzTNfIjohaHSymCCZmpl9gohLVZxhtp
1M0zsspi3JTQPj64kdvNAJjaEF3YMoFk+sT+wVRMkjnNaCFaMFpm4eUXukfWMWpJt9uPOuLt3azZ
VXjEnzcffdYRPEIt1RjEMc9Dc4ZOrysiAMuk2k20gaO9l1uzRdxjNDnNYbTwqN/rSEnkg0PId3/R
sUJzbwJDNuOxIp9HfNRCyG+QfHI73MIckddp5OQjuXvjUL+dozEp9zNt0sH3jCnLDkhSQvytUoiC
B9sJwDJJDqIfdApFF6JjEw3S+y7zerWZhmJMv0zFqBU7px+LfIePtGIdIdA5uCNSNzAu+ex5DOOF
mPGh9bKF8xuDtRK7HMEoHdwqg6dXhjJxD00sq+ilVU4EDze3avvGM4vqE1NAkp16PP/s46RhiXsy
577Md23K9eJXU+zlUK4sI9sFXHDuKQu9tt+pNEu1Z4u0AlSVZVU0e1xuQzgmkdQm3/FEc1Ny0iHw
Mu8PG6Ek1oQTsUISfVOqNZuysNvg7HgVLJZQVPhPe0Zmwie2uRK3MHwjkrImk+4v5n0gtfjvpfOt
nkqX/W6jsmCL2rkiAVKLq+sqGpvxqtBi2ZIPyPtvtCIOviZ0eShpCzM19j0N88CfMGZtTo4yTYwP
81gOFysellmzrDG17Fxck/R67j/KgZ2wn6WlR+UdJk7qi1HwE7B3mSuApqRJN3OL7tuv9Jaqr3KL
LN3IJptJqRV9lO5jqbSvUmh5d+tiEXBtmnVW+QmYtI2rlr4EScGBLYdPbkG9AhIzwexo9OnLoCup
7dSsKvmB1rYrz5k1yvRgFLP6FMwl3LaQjx72eSWj/uDgF/gxMDzTvgqUjN5VcQ7RwgnahOael4eQ
nwNTegfNcBhjnSdGDElJMplPRAj16qYTedAt5vhwPELN1GrsFcMuv2onpyLITOD8fYiAnNIbEsj7
4pCBYquLqRJvhEE+iuKrmi0nP/eWNrTH2q0LnbNX53Cv5mF2d8YiSb7GycaBciZLXA+tsZQWKSSd
MGF7IAq46XrLwYi1bJvn2ezmbj8OeorQMi8mdXKMWhYHZUDb3855JYgLTIVwdmYqrGZPtKdGoGGn
281xpq+hbSpSRazdDArU7ApTYThfqiWfFyeaJNlElobnJgZ6MfabJuwtTldoqh309XTcOqEt4UFL
MnYu0sDkf1tpPW4SWiuifhORWawdkqqB1GeQVMqMU7SDuVs3zf9VdfG/Kx1uq5fisW1eXtrrj9X/
B/UDkM3v6odT+zGbfqw31ue/Vg6G/NNeWkcSEAEAQUq25q+Vg/OnY1BJew4dSsPyLINN/bfKwXL/
pNMtdFcYsBZtdvbfKweb0oGawnN0xzNNFoX/pnJYvscPpa2rG3z6islYoJcC2uHPhUOJQ+7ceviF
z6Xp+an9PAnW0TQcRl8PZ8fvi/yqcU0SEvZu4ZabKleZnzlQkDrrHQ2qDf4pj41FDtQQvqg6if4G
f/n1ACkPPGFBChM6SwG8jl9q72QICTiLzclHjMcsZInk6BayOiY05c78Q2xKQZagj6nXrg/Umcyr
z6rIuse4zqdTybW+dwMMf/JgYqNizcEm5E1OxGR8/eGUfyvKfqSH2EuN9R0lcDlA3cXj2bENE1yf
c/7zT5kxFXetXc/+jLDruQzd5zmaxuvSUQpMuOtOJL/SaNfmbdlK591Mrt5FTTkhjgNTKh5d4oh6
DWfMzjpxWop7to5QJwl8XRNhGwB0UT0HahTQkW310JrVU1iZ9sXoZE+WTq7iQ+tNn3BDgzjVBSdV
R8JBPBsXW+KFu1up3sMicJ7GOsGdQU+vXWuSl6DD3bWG6BZt86bZCFcjp7EQ41bvs/KsRver1sru
zs56/ILpTBFPgkDtEb45RuvZvF851xDku9fZ5Ceo4sffc7n8f/09odw4DBmJXab+65mfNVEZ7dBM
mBpqt0OXSD9Nq2nrldq4ZzFN/Djw8NIISHQqyEZr7KcpKpIjjpBLypgz3WPj/v7359j46zk2EPBg
eLrAucvQ+fkcozk3CK4gRcOsrfFuaDTW7nl+W41ze4MflYbv8TbMZuehT6uvM3TpV4JuXurvyg5N
z+8PR/wyernkLKYaz6VJ7Zh0YX9hfjQFAUV9nih/bPVq57ZRdE1sxbAfjDr39bZ8bkdrvjPbnKDC
GFdpv7Ly9kCJb53GoK6eheyNi4kG9Uyay6m09Wc5DN57KylZarvyc1BZzqUddWMjQzhD+ZzgqyVS
iL+9Ve6MfHL9AR7qhX1KvP/9d/sPPzVYBqAbgwqcZEVwfoI0qDxTEoA7esnVW0tCrKmMCU1HFH4q
Z50A2bE/FgjJ3sjgozVo6WUQLgRKEwPzvLSb7e8P52cAfxnc0oBmI4UphWA6+mUa8qbAKUuWcr/3
8qWHjAQKDltxN6V6fmcZyZ03htbf9Nj/MvcZwmUJWFrsjADaqAuc/gOqM/UzjSLTLX23pAW1CChK
sw43RW8xFNsJpfSIxdgJB67A75d8hG5uPCzvTdyXM1olkMdBIjEvtoz3woiCU2SQUJ4Dc/7NLC2W
I/lx7uNIBQNC0O4FFzZXtsAPR1pMRlwYSBj8ycY9FOq0j1umeY2pDUazRoy6utLUYWWJsiem8egF
D87ANjrpumey9OZNoazh0s3iHS46PN/O0nmXSkaUys3z2uDS8+ZB9t3IFK/OIFTp7ViNb71RVzd2
HqZLvGb5brLq8W9GmWP9evINxpbtuAKgDxoIi/bP5yEeRAwZBXeorEm9ExZUB4Inmjs8+LVLGwcw
5SZcqXJRPLKlC68QMYZbvaiwlcvF/fLYWMXlI15k2qV08e0KzVgDUKqSnWra+k4Ppu3qnp6Wzks3
ieTK7Wc8cA16gHnTn7W4l/ed3cidp5XvcbEvwM6SD0MwqKdeuoc5HS9Bpo9v2JzDVr1qRqlwCJ+8
IywQ6MR0VDYBGiTs79ziMafdEkyZe8Q1qNwjuGLdtNP0GOn187pypQ58xTy9Bp0rMZ5eiIBWSse6
K8yn3L5G6me+yQa16XUzukY3i1JxITU0AfVNMeezr4whPVaKeGbpDKxMVYmPpSAxY01HV5N8klrh
7TPdCV8N6HW9JoMPH0GcsdsHZs35NgkI2DDIRyR9jZJ9IW5XC1/bFdOVlWbMeH2vA7sodxcmY3NM
7JGyfYjC6xCmw2ZqBs/X+XDygczAb/GrZuU+aSv3WDx4OFJddzoTYlyl1b6kPNxWZmCdJOLZXedY
yU3fx81OxjquNgsTf1xu7HnYeDJVTy0SQn8OHP1qCnNH7Q1Lq85to4mjpVEOQboYLkT+vkdtSfZG
HmkXr3D0fW2R2ypsQjnWm3oGs0OHcnTHuoi21CWwZQr9hU3ZubBB/8IPpWjL+9zT5SV3ggZdXU32
RiDcTU9p8VY03a3qQv0kBTOAsIV5HQWBzmBrt2lrvZQYqD0jd0s2WPmGV6XOBkovtUtIf5fzzb/K
SW3Soivv2+RZLTw3JYZu9zrB2EYebbxF0oJUgfykUtn+YAsCrmrjfSjB5pyime8xUrc45XW8SatC
nPHvMk9uL4a92071RpuyL2sulwQsqorsMCwZAvDg81tPa45BQILTXPfPlsWuxfRaja6vqi9J18P0
j6dPkOidLzkQCUX79ToQCDELHxSemGWZXtBRzoeRS7g1KnSG60bIIrT6Vgtdey+0wT6WvfEmgdy8
FWNYbEpH5jvQvT2hrXcAcdTHTFfDOS2xIkwHdhUSTttOeTDcaj0+OIUUV65utfvCKtKTaGRz9GQw
b9isMqste7j1pRB33HtNBubRCCPnVCeuc9Gc6m3s9Ql+qbazL+vAOZT6/D6MmvncaG1/GDMu31iP
w/Nc293O9EKbp7nPlT7ZF0iM393cgZXT/dgkzlUYUFK2lv24frbeOs5VLvqaa7iND4Clgx+XTuN3
GGvvg3R8MaRVPacydNAtu+1GyaJ5w5rSbnRb0XJdXlUYjY0ooCT7zmtfYlwPt0GolTvwhRKepobO
tWyD47pjMIUowMFc67Gfcz83hvlg2Wi+Z3ck0E0AMVg4Pm6MPGZGMZTACyA6g6zlT2lv5o9jfBsS
WeabaW9f1m8AQfrRU91+pbzlWh8T8aK7d1iLJ/6Mg9NbMu5SPymNcWeK7nMy09FQfaMOsM2j66qe
ScGziakTRUEHG8e1MMzwibYmtauMVPpadG+6VXwoi/xTWNrWO6+anjF/PYGlTXedStKrmYbBFggD
aNqLdnU5D2cZzTe0dLObuSwgbYBJbONYTx6IZsM1wiuPShsInoWTevFarzsGn8NsdE5VXLm3M5hC
UNX6JUu0D0mPW9JoYGJNFtt4m+L/th90c0vkn9y78MCvcOsz/WG0SQFB8vy8/kvl0fCWHsJ7Iz5l
KE6v17a9NWG19ro8yoJchTZUxi5ygZ+dGfDUxdVvY5rpm0qP+wdG3zME/mlfi9Y+mERKI/8jrhWW
VnnU7cjxq7IPLs1y4xrltMWFrMKWxcn3PT02X7gsTOb4CZ+zETteTP8xLdxZyG9Pq21nXBv2xaxM
mp/rAp+G53bGy5bSqDhggVrvtKxLN1UyEnoWY3OqxiI+GG11EGk1oGpNv9b5XJ1DdDe+ERvxjV4G
apuG7UOq9W91NkanMBnEGfiT+QULkQeAv9AfOrN5G7jpp0AhI2mbeVPa9KZ6AMFT1C05rlUTPYL/
7/RxJBkLko4zKmdvn0Ff7YuXB8Y+sszpQ6zdjt1wE5TdHbbYDHKhooNr6aPfm/MIshvBhVlqnkgz
8JdZKi7PQVQch/qGVtBwRzDMzkgMdSP0eNiGfSqPfSuPHt5Bz2mu3QwOCzAuFrc6NcOh0syblZAf
saJu3Qm7tC6bAD1togqMYFfNXoVlci9pHwz2JRjGfOMY5rj1cm/aJ2cGBLkHNJjuZjZOe4kzdiIL
7+AYMt7WRAmeq1gthh3BOXRb86GiTtpmodHvJnwiD53MNl1bHSN33Nhpn16tN4Npj5uiRXhSYiZ/
mEU+ImCooisDl4mNm5SXWY6gmXqW+nYae7vcbobrc0Fr7apabmwd2yeAzXFvENP+YIeeuy/bY5zs
c5jEWwUT+U2eVPKYm8FtgoFJxIqPybsFi6rvvPBNmm9mb0BmUkw+l6F3OySqh9yW4oCJrRQB5/Ft
o/XHnmaWUQrv08DmaSOXn0iNjrlz3Bnn9NpLrxB7+qEZzZc6zNMHu7Nw4YMhYA9koM61V57IFOw2
OUrMfSXz68GuSFBhRX/ChwKzjCbLyMCpUGhMZnOlR05ySnVxGu2Jv2rZXDWh/TkqGhqchuYD9lmP
aihDQhinRa4cvqkLdzE/zo0H7DSGXZob6TF3inQbFGDf+8ltSIheRNZo433kBOVFLG+LctrAA6Ft
D8MI80rZvKLKg5qvF4sNWXoQ4aOgu6SJxIXYnvZO2eUPQaw/eXWb3zY00oAD1TLbJCHZwSbXAWEs
Mh2WENaHcXTS+1l3H7swyrdrNdBnnU3ni6ysaQlJGhQfwS5m3nZVl+y6sZ7f5gapzchD41sj6Ocv
vWQ3tTgKWhMb3nCaN3lRFdtVlW0W4cO0AB69lbEMQD7ezLVzg3ytuA3m/smIFmpqEoVH2/PUnTBv
8Zrb08krbxxHsd7ZuMlXQRtvSSfBgXQar4w6gPCoW4vHBxzWWQUa429YmFnze5nUXySivb1oPK6m
vmyTQ+80FjUokv6avKxmiZ4weke8mTPIlIDlb8axe09O1wPgePGkltVIRREwjC+VNz00ehReYiB1
X+h0Mm0rEKcu5HT9voQUP7NhwfIcKiTYTx5lLWQAAw7Bj+Wc54BfmAatCQMfH32W4rBmUFHlRdtM
Gz+YCCgv2IWdsf1Pthj6pDs2jOp2vcHhYtfaVnivuubT+oNHsTDPNb5uJzGgH83mvwE7/lLTOa4F
7uJy2IJZ+1c8SwzYlAZyEJRyhLCuzDSBwOZIo1hdl3FwY/VOf5PKCpzamsb/jivGr+XBFgP9sz3T
cFzpLkXZDyUlpL3IEy4e1CQU0u6sFgmxF/ab2OiwktH15ojVWEZpLMNLEnvqxu32tTyQhLMXXuld
9a4xH1fJN9WJ2K5G6Pqi5yaBXh5+f2rNv5xaz6F/aHDM0jV0SEI/H2xIr7BvE8JNYyNnc57Cb8YO
fR7L/gKBmfi8KH3AdwpjZAwx3oyp52PQar5bdjlXaRHGG7fPJ3/dRDJl4s884Gsv8nQ8ea3lHaRm
SyQqAznQVf+F/mX+mCtFPdMH8T5Suv3cuB6LZKOxh4EIgWuf9Xdw3F+/IlQvx/J0C2RawIr7+SsO
2piMeSpnf91RziMr5WbSAJakh0l6Vxbtq8ZFc1W9s+i7bmw9SP6GivUXUNDwPAsdnSNtPsY13AWg
++GqiLqQwBvLnf2owSGiIxq49XU0K3GfyPtGZqzX6+KQzJ7wNZDtbWA29dkeCceWTv1lnkTGpBEX
f3MF/AWuWg7McYCpLBMajlgf/+HAZlqwWsEs6jcgZVctTg2l6IqbcFA1W9L4sTSyz50hKPiKmICg
hqTbriVdKifC91qn0fY3vxQgPj/Fj5iM0IWFaastLRNo2lo5qT8cURiVhaMCg1kN9ydanRCiKb3Y
IaMNwr9gDIZzbXQK/bjSnyHJftY9t39UXU4v3MNmdUr9vAwB4PQqObciy85apOhle3Z3nMlgG+ys
uC+SwbiG4rLJMrtrkDcIPON1721UZGf8y2c6c2q+wzv+JVYOBvyjfFy1IW0e5mTfUT45H/qFmEpc
6+Qj8l6wH8061hLz3jY2nJskShO6c5RXa6Elew2XH5vhMYfRp1dw6XVPjKtAfIhjDbeO1nvmt33I
WmDZ0ggGas2LLFq+ShxbT6nj3a5IA1kW2b2Q7/XdK7o9F1GL3UVlPIUDLmtZiw/bWqSMhv2pgQ0B
Dak138RFeldWszoFi9FGIPvMj+u9bijrhpAF66YUVNXfatE+Mk9s2mzfpdLYVSMuMV4zQtFqlKtg
rJKCWOEa89miG0lV9jL0feLrhUdAuZfH5Hml7W0vmU4cT4f13ZWnCa7BO350i/oLXkX7sH4VXfOO
vQwIpCWm/YD1renHkW1vcX2rLrL1qgezD75mAVyRyA7KE8xsXAk9vX7AfQuYH406i42Ldt8ygn0+
Js81ZdFLC7MTIvAY+VOOWXACiWmUQ37deM2Dk9XTRwuyBqr9znsXjJhbhE0+Pg1eo7bGWLSQ5fF9
pSY2ge8hO5KhF05JT0faIHN4duAcL9fQNEIfCJc9uSGLpykH+jAJbI4WdZ9ifEOBt9kxoJHPlk1Q
5w6k4LjDlTktTtRKXswsqi9u+LDGBuGxMV6JSG/p8XjNVdt20GRjmrKmUW68ZQOQYnzyRCPo9bJx
NX2PVtt8s+DgV7VDr1t3sJlKIu9DWsbsyIzPXmVUDFdLvxqX7Pg5N4czskWL1gS2bJaI/QIOzbXu
TMPJapKb1V4lBuxpPBJ7zMlGWOKWXCqRufdEC4mkBNCGHdN8Xnm+OEeEGEN9+6vNrdCfE1VtNM/z
7hREBH/AefStVB0DQ0g/Jvkc7ZBq7nVN6OTWlC0X6kRqDinKQ1a+OBrO1mkQI5YazYe1cocsFp+j
xSvCASbeVnMHYU7PrL1FxKAnsFuJjUQ7BGY/7tJIH05RPUt/7kgXaHIj3L5OrjNmNjtYkO9S0you
9JtPkFzCq5ydDxqXIWMAGpCpbAt2tD3bu57Ag3fwnm5G/K/vgqRIYC6JLzl9v8cIWuCxaq1wR91w
WBMaCEBg9fKML3ViP1H4Wzdhwg3p1+/ocI9Xds6VaEz6Q6BhwN8bHV0rownx4qliHPSzayyox7tm
SL296zVsAAwnepJmqy6QFaaKUBChLnHgkL2UzufR6vQrXPqev10JtQsz3Ta8TRmxk8AfxS9EKi/V
cm6DyG/Myr7CDRNPJk2/bhOZ37Hq5PQA8P02Egzhs3AOD4mAW98RYPsQharH5RDLlNka7scuLK/X
GyyySlLeGcAQEvHfh6n1iItNnjv9IzHaLgVqMm5WveoSB+KbqrIPRRd+zTt3vKaFKE6G3NsUn5u1
ModbFe/XZdlpmSaGUR5wler3upao/Xr0hO4+JdjzHte/CnmTBt4mWdZMjJHJKgkOMJ/Ht1IE52q2
xHadakkCUTs6XuFpBqc7w73I9rMD9iqdm8wcJ/aqOow9u1HntTzOceVrO+ier7N1hPzdKsz6LmpJ
J++UOKwfrqTUDh5n269Nc74ydaKmyuTyKtaN5L1uJ/hJWWTpNl6bkAFc7xyNBqSeWjPTFtnqhdlc
Sx3vtLbN68NIc23r4c5wYHGEVWelN5bqGe6h/dGe2yVxjkjHaXY/wqeDg6WbmQ/G7i7W4u61iUnw
Xuj44E1THVyyYA4udtMZu2TEhj4LKjJ9rKY4tjZxuiYYyVaosLqKUltt26KbjhkM722jL1lBKp62
XNfJQ0FSwO51vKw79QXNiaEI3SWtOR9oL1XPlcucNjed43vjWFyIpDmk9shIqFviHVv21PQHzEdo
+OeAfe6hdu3ibBnmZeoIOCsssBpyI49aMuq4gS62PX36EZKZ3I1IvA9ZRezZEIidTImBLNwE0UHo
ZFtItOJC5uvtukmKSNZGmVOLoxqUb5GHfGUNVnqwWGP3YVXJe7MjgzOsh88m1fp9iXph1zgU2laW
mRuUpvq9AALc91leX3kZrodrhWnmerr1aH5mS0CiBrsVsdQYHldkg1yNbru6U3lV917goO67dtVs
28Ts3/X6+7Aeb8ZVUNbnn2QaTS/Z+DT1/ROi2fajlsw3XfGlqGgB6nXR7LR1kjBrGuBWXKhn4trY
jCwGyyjTDnYBkdKu0MZl8yKwJKb4vdOZD9MxqcfgQVQ5JLYwFvNxqp3b9ag6vvfFSFLYU1m6b0Kt
uWJzW14SUfGVB/2za2XyrMzBI4aGIlLBV5Vd3136WA8vLqw4ynV3h/NsSJ45vEDWgPm5SP4fX+e1
GzewbdsvIsAcXhk6dysH+4WQZZs5F0Px689ge19s4B7gvAiSvYPV3axaYc4xk1eCyzRQKATaGtOe
ncMUuF7shoQJOZE3HcYtM7mS80HlWXmSXMRcE+3Q7e4sH72cxB5O8ujnE+lfVvahGjjvVBaRoMK1
s2ImzmGmowoKSwOAn5vTCddZwqs0f60chQxWNSIZawuT6MpWZpCSEbc2YCdmoWPW6bF0s1OHyvig
zk0hfZxldkDgBOWEh0h5g3eWU3EV+so9z7oRGVecaL6+rAFUzuZib8ajwc6rI6LvBPdbJqvT3cfQ
pyR8NlTCJASg6M4SxQ7urViiNoFMR5abFKuAP5f0QZZu/1AL88w7vJ/ntfnImiS9zDyYCNoRXiIQ
L55x834sZTH9kFWBeZ+h8CvhtF1gNMubpTIfu2NSmjbunjp7ryh/E00l4aimIGVZ6oTwU8bTqjbz
QRNQDe8jk7x8B/Om+BNgph9lO+h+VWv1SQybQ72qGqZskpyxDULo9UThKJx3x6kaU5Ap57nUFyZZ
vJLwkxbfIWR0R5RhfCZPAFqAJxjUlR/KYpan0cLpnWbJtXeU5lW3hpMyzd2PigH0ff+mGTJBVmc3
VwcBWZCQVAWpLOdwKZwEZEjH8MNUix8rRcOOKg1jbe8Ue6A51SuaaHYMY3f5v/vbzUzwv7sJOgks
EDbNl+P+/8ML3ayKHvqo6k93l5WFNm7rUimwEHUelfuMa+rHFbmelGdbQ9LsSjIR2kSer8Nijb9A
ryMrHVdUkM6Mn72qzNucLupldj7V3FQCOVTJl0DPnZqBtmjrZZn6Cc45znknse1dIqHiupVK3Iqc
XL93MYnffyz16T9/QY+sUYmL97FbExoQrTraaaxfzLFTdpgazI09m0eZ0Au2DvCXmqF8bRfHPcxd
Wr/OnZcf1DRQoKP4xnY/aNsXxrqgex3iITybDRU9T3cj/W561Cuixmczbl/sKv2ZOSN672KTelCh
moR9PxkyVTd9z46Mvub63y9ZhTm9kCrpkduIi/D0effPXOSh46iP5iidbw9zQ7DIcWcUojjGtOfB
4LjmWzcWd+bhHlWjE9y7OkuBgKZKNNbFCvLU15azkfUF3mOyUGp+I5SR3tPqrdMhtgcX1eeovWK5
dvdKLB+1tDG4QPgQerMK+Whiilbb1dc91v7+hRSO4Zopsz9j2AaTzuzqvy8PW6wvt5v7w/0EsLr0
0lGeHyuJXHtzyFlubh+rTYhgJzIg6S+yRDu8emmxPJpArr+tnjAmR4+bJ7IgljPpXR6C9Rb5L3qV
w32Ux1aKSf9yrao+O7fC+COxdz/KNP8uZq6o0dTBCntL+m8txDz8xqZva7yX96Zq0iCxun8zgnVR
7Vuaj09N5S7R7OEb5CnrL/j6+hPs+AN5MdjVlJ/DRK6KUxZxaEq8bHEnXp3c8d5rK/u0Frc9qg3L
YVaazFG9qaLLxoBs593H2C/ONZ0dPjeVV/gqo62jUmUorb2BHdV9//k78ez633SvIv9sp6ZSDQct
74KUmex12HbpzSiTXdqo5ouXtxACeq+44eHY3zdldNQhEKQ0iEfJFj9V9bfaaoAT5/F4ZJXwa4Fj
fEr1eXhYVY5Or173jakgF51gozN9XyXzXWXS5UcLMsPDQRtp3bTQh3dBrVXW98QR6Vvef2pjrPzj
v4YqnU0jRLOocjuVTvaQb/8fWQkDnQPxanj2H88u5w+ViJ96cwPexSoFfsCX1rU/12xBzJVqf0vc
uxc76dFTqNVBUT3P8Ws4N3uxePO5wPt76LfvWHIph3XIQB0WBAQmauWeJ7DSOJPz4ub17mHUuiLS
gQ2eIZHJfygZqtmNKCU5NJveepIEQ39Yon8rBfggddZIh1Dil0KJlQ91iT+dQnm5R7b1lnFesiJ7
i+dCO2UZHXRfAIth1fLamLS6K1XGQzyoNWYUK/SwqaxIp/7g6QmmWqJEBmcYKCJz/2i2EuhtfMXZ
mj0uy+C9Kn3oOVWorv2wRjOclN2s5OxtGNmxtM3T5zFX3QPpnHg4V++ICJQ5NYq9CHqlFek9AfOe
4WlIz8vmULh4R2c31vjQSfw7DBBDI/ayXVGQNVG2FTnbeVdH6AUZ2ZWd45fjZCAgOtxVGNVkUDPW
0DFMc7BPjXDsvWVmE48ht3jZ78r6V1lZEe+D/CyqAemfPb/nxaYO7edF9SkpH0cXAvt9nD46nUY0
FoukuN0etkI+equ1PDKWEHvPi89Kln+1Sy+ebbUeLmttPfdFOe6HYiTtV1VcOs1VH3f/LtuhIzRM
bE3SwDN2vX+X6fq1M03tX0VhkIt9a4xjwv0RrEXiRUJW6eO4OsljuaysFfSKhdf2Y2aYPbtO3Fxa
0YzoIiRD4lm8mhtySFWwuyUYPUL0oxM9rpceKFq7R5IT46BQ5THtHfHaGNYv2UGIt8naelIHEXXA
tSNVGDVdQNsf+xqpbDMgvVAZReC52VvecmCOk98II0C12RefjS2SKyv9jJ3HaATtUGnvYo6IWm4/
9LTb4SBzoz6P3VuKcydcWLxiiEEU0+aY4rnc71+w8wcJ/FL+Eel1cgZA10k1koFasTLSvQ8amvIo
7wWcbRB9HfcoH8wkQ2mOvK+Yl2gkZ/l9gSsTCRhuzKDIwbIYq4WOOauQQTSwOzE2sZM+lRSvJIFm
loZYQVlAqJZrQ4wzC9e7GidpXvRBaa+UqgF8J/lcyyQ/pUrhC29B/k/l5mMtx73mJcmzJj/6WDfR
PsxJqLuIcuw8uSCgInJTdSFrLJCei2yJD/DmygctVUJtmIwTHYcZWtjyGOe3A6WRxXIQH0UAPqN4
dhTNiZqkK8KGxZ+fWFK5TUlZ+46JrCxvU/3G3ExczNhzg0JhveuK9Yv63e8nb/jRw3mjq3X/Lo1V
RImltuccqUuM5ADWlW5YXHsO0SKGaF4Rual+cVXTNvvkEgYyTW92Guoi/zQtfWfmjOXVPj7fB0xL
cpcCS8KXVBeDjZlWj92GYM1pQJVldJ5iu+p+6KLkKSPisFmqMFVzl2dCWKepqIP73ocIDiPKcptf
JcZGo2juW9GWeVQXCtSPavg1aCt6D91WSOZiVOTfATZmof7Vy6w7YSc6eRbxCNxK4sFFdNJ5iX1V
9PEdx56OW3NognWGZFxZNsbzhbMlUBdyP2bYsNECm9QfEC7v/gvToqkeYP14ejhZs4d7O32Z7k/w
TD3jIwjLQu7dft9UxXq9f4fChkcQ6+Y5TcXZpmP7WCrIzFiVdiTG5zv2J941JaNUHIVlQRHFef6I
jmePxWG6siqyb0QlMFFK9Jv0ik8AKMYbRdl6BM77YdTxE8CYzYhR9OSqmflTtj0vjgJ3K/GstwkH
Rdh5Vv58/zLEsG3h/D3efxKdbXLmD5+dmjphA+42mmUuaMxZFOFkIjXo3881ESYPgz7+JA5XUDkM
H1wGscPSUHisiBHI0zc/oFdSHu7fkcWobNijmcVqn+7jlcbhDgeaXcqCufLW8x0TJEvIIXDnP5up
ToJKZGQgrGYhrzb5IDhvA3X7bbGZN894o/7d9TxHLBkWmJKOa4dtO7t8vv/fqvB+I9sywezLDcWC
814edDGyJgynz1o5VI+6LC8yJdvViI1LMerxkxPHzqPWvYy1k20RFYjottOlJ42B4XUKNJxr66Am
OUlufEhOejxW/v0VrIHP7rXWlgg2o3+IlZKuJOdpXqQin50GZqcGNf+fWA5okr+WMn8Z7BHJw4oD
zxxW96DVWhwYAxlCSZ9ZT44nrKcFkKLvLJ5JB6R5x2Jqkx1iDb9q4pRIl647rAhUbiY8paHMvWhW
uzI0RwXXkrB031vzT1ZEw5NYHCuwbCpSdQPKGWNzUmOXU2ydWnpz+TPftv73L2ltnHMxMvlajZR5
UmIDgjcCwJ7d02yqq88g0rxOH5rWtO+aG4edqOeHZCj3tjFCJNgaQktmObfP6j10puc+dJ6CicJl
8zLEWXDX8ljbNVsweqXMEwAxvVE737/obdMfDF2e7BJqwLjcGsyj1EMrzLUuFqTz3Zdco87IJHtD
yypOcJdy3247joFC1GbU83c+jf7NJDPv8G9svU06Ac+JS/p3GYhUHJdiOtud4iJ9sH6NKE/PvWaZ
52ok5E6v1KdJKwkJftYzDKCZ5rEqmq3z/cuQ61/W7LaclnoF06ArGXlSA94/gEaFrALqSg532+Uk
afgwIe9OI22wzEM+coe2itU9V26mH5yps3BD2UGWC3lbtUze7t+5rQqwCRep1WFjvx8G9y+azWCO
vQlkXmf6yt20u87jNN+mYfzhQXR96bisKG/Es1NwvHRO8VD29s5pi/gEsuP3P51lsdDkx1t1gt6l
ioqlwqUtGvangyN3gOkZavQk/PQ1btdlIv0oxz/2yu4+PY+6wBhTf2E0MD+30ioYMQEEBpsqwmSY
/+hunu9lH3OCQ4Q1hOqGpd2uD45SzfvUqGYki/xlJmO4wCmNWdw7NLxrO33EiqYGjbvqp/uPSJ7O
ydAzVG6ZROJoWZ55K8/5tjdek0JhyrIWodEhdU8mczx3pfio01K+glleDnNqtHvHqgyCR8aLUMt5
l0PNvDZBpyFtBY3OqVsk6R/IWW9t4zk/vQk6usiM/OzhKb/fo2dh5YvfbXqS7VrlRzQS9x+LMXUO
RPDtO4N618xG54cHoI5tZqbdlrIm/GaefsXCzqKKXg/YGfiftq9wqY6mEdx/dA3jJTOt9tqpCL8w
wnV7jXr4dcoTPlWTRh5AUaMnNNI0qjbhjJ5noNiK9WZtiRjwAup9wRZrysk+jDNpPi9lZT6zgP9U
5FJf7n80rIkVkl9S+9lYgTzefpfemrtzWXf/+bFxrQ5dtoKNFs+mmVm0wSZxENOqoMReUTCl6hIl
cB9/8BvQm6ETa3TL9TGvV6+xEPYTl2tw/ymr1uKVAbi3SH90TLFPt/wxk2nSQ1Jn3x7KBOQUfECH
Nh5PJCveMLOf71zNvLIjW2R/FHAzz7bLwrrqhvjcVP3pDj7pgOgO3nqoFvlHFn3O9GWb0mXabAce
ZQfnotD2usq5cD+4k5Xrp+aw8SVjLf9+ZWadZV0oaup/i8xynazLkqPR2Y7rLWinK7s2aubUPNyD
dhZz3kur7W9zkrxaS5VcAez3Ae268qOyF7gso5weml72NPIFGr+clhXCRHLIuhS0D9yFg8BF/5kk
y0MpleKgzTNsZBu3r4Y5KfC8YviyrenS4Zh8GwfiT63UZbOj9/8ofndsH5V3/VDhK+6GuvFbVwKS
385ajAx0rVYpolGE1RZ0898vBkuNoNW+rFEoXOCM9Hh+94TAVG99Oc4XwsP6YLEy5QlAQUOkp7m7
a40TyjFutl0219oPqPZLmNrOfFJxH7+a8+SXjhb1fLRS3/FqH3tN+9dI+1c1t4cXvRge7TFFRjm1
6VPWmdMBRLiBVy0zHrtsee7ZMEcDxu9/T0C5PRVDMnZXkwXOaCR70RnTdbVt45EMAPMR1WaKPtvx
Y5lWR5M79rNZ+HSt3fHfXZrhfyti2ZDFSyvkDzLuAt0YvgUJpKjKUrUKGo3hhKKlyzFOPsAiFxdb
dMVlSV03aoC++9IutUslWfN0Rvy50Cb7fVaXjzDBmx3Q5wex7eftrLyWYkCN3tpdiGPtCZu22DtK
15+tTqG93EZNhH4loeRQzoE24lHJ7fhcawhaKKGM43054CDaCKE8IY+pW3l0CB7DA1b75AR7f65i
kGboTn23s3PHuajqgzPrOblVExAJbXql9lafMWMfQEPr1/vBLJ1YCea6rA4GAj/8S+rlXqy2Q+0c
4tl9YvgInV/Pqqu59Vq8Xmxem9zHXuYBoPbG0K5kcf43qcDDXDzN2+mzcB8dG7mVkRYfNa8/9DPz
Z5lX56RyLqYpuyute/ykJ1r9aMyzX6NLY2qhZMF9J284+BTjVjxVTYuqAfL+V5kTfDyy887GvIVL
N73Joh2fjBXFtjKilrYrI2AaaD6WxXKoRtCa+eQZj4Y+7KxpXW6IeT9JsJnPyrJi7Ilrh3ywhAyV
eDjYNf4kb/vzyWbwwALpeP9P3f8ol8WKwpidO9fWiCR5oftdNPNZeOQgeWzaTSbWSdndevbqe5TJ
JIegtXm610+Zjf9Cy2s0/gAu7jTKWaXeaqShBP+a9m38fl/GANgwb9ux6FN8ckzhO8f+LNUPR7d+
rHnDQkYr+puVjCm+hL65VugXoxWxeXSfto7AwpuY6TePWaB5o72LsRINm8lv6Tp2wDWfuDuHmuWi
FTCgncJ5KsKqpCq9S+bTSaSHfM5/xoPRH6W0s0CkRnzsmHcFMZnZO+AS1Il29i1NJX+Oa8W94Ot7
FIg0T0vfzdd+Ri7JFHjHK/tVl2iN8qFcw/uAXrQtUfXIPhW1twGHmA3aRophHGTypiJ95jaqkhNl
D0YIe3yiO/qbYsjfx4g497refq+Fpj0kafmrVxjMAHdLf5m1ZL/G3cju/b2m9gzq2MEHUuAorEue
Dw384Z6UHIxOmfBWv0ulcmWqHdsMXr6acZpuMF8wv03JiWQVZubWL/Ad5NEV2jP5Gkz2UvY7wmb3
J9MLE6JdLOPp4Hkp4x+twdu5JW1MaMTrZM1Dt0k/EUMWnvmgAqkIPPSVq6HmOA2KfscE/9EzeCuZ
wcND8duBAIRmdg4V3T2JBy0ZTwDqI4+gtczkpohnT75Mck6p/7AKWFAM95jiswjcIf/bFZiborxA
sGUilZZzIFV93dVKSZOWfaUtC/A1tp56u183EKZN2gY7D2i4bOBAhlCSIpxZOdDTHrA6vADDfXYB
JYgiEkL5ZJ+BzsHVDxleyGMSF2xvxgwpuidCldbd9pSQBXMSGIrCS0tNucwTO1xDnGK9bqI5y09D
2TNTrMvfWkt9tRZvPQBjECLkoiG8WVhffaczmaWrrh+sxdo+lF0cFe1QsAoZo3F2w05tl0fGTQHx
Om+sWj/7pf6ZAZRUciUqjZos0URjfDh9D/Gf2lueCED7TgwysWgyOprJLOSTU52S4cFW42YXl0rD
BNgDCbFuPoNY8XY00H9SZY7AK4adTA898jfmJPUNaIRflp9iXuKdyBiQJFnuIMsvLIasuIxXRf4t
FLM9eyQlhgztGWmTczpCjz7byvOaA2edNDw9dVcXnLNu5/dKxSLRI3RdZAUMmWR8diGUXp2UThDd
UBMsPUuWRZJu6CG9Pw+W1+zZVcy+02Vv25z9YldwaUa2BABWa9ewz7WSsnxxUXq0HnPeyVOlv2aw
X8Z5rfY6n7MyiyO785gRTpwy6qx7e8zIGlyFI7qkBfRMaBjp05SRq7Ko343pftdKL0NkOzZVd5NF
BXXYuk6QX1n/O2pfwYfBSWwsUV0pNutfqNnucz/kQ6j0yleuVhG6OLrz2Plq7MoMmbfpgdvRII4U
XPMgf3uDbUW4roCCoGfAn8a8Kh1yEeZkpZJDVuyTTN10qK5zspcDSe7nXnioSlanOCbO8laWtTgs
NlVsw9WAloJwWfVc67GH1C3bJ9UM4FXT9mUp/8QFRJCSeSMeCjIQLIabyoqHIDZxg3MZ25Y5X+tj
AnqVjJk63fGxacDjTONjbI1HN91U4xV+vgm7mpMmrc8e0QvVnNVxoqCeYfr1gqMFCmhe74UydpRO
bGZ07ELjCo8r82qiPyllQoEG3rZKCEbttdDnUArSPqj8imNXE+aEKICtt/Ii2/ZChPeRrKvTBibD
6wcMCnf7s9jAf63KyaB3AEqZRx7AVz+oDcHERnVEj8IQHdtqjo9+EDb+Bavdub8bLamYzcE0s8AE
RmvHKzbbptxpTKZW1foNEGPYETAPvYVxJieVwYjRngjfsIscFll3KGLnhQqw81O1/W5sG10mgJaT
bveP2vgOEDkN0gLBiVDKG6LBn646b1aa7HGsiGiO65i3U2GTopWPKzpDz/Q9JwF/1cGRWavfXueu
O9N9rtu08E2CHQ7jbIXLyM3KomQYu/NIOkxpk+BWp92xWgysaRUd+WSqaPpzy2di/KLg+EIYmb/L
AUnklJjlsbe7bNez4ojG3vlAGe88WLznEHfP82gVF97xem+3+d92mcoIgDLi4Y4cxCn3jp6LVTbv
po6c6T0W0nxv5irn94IC1Ridi10YL2ncMKrS6tumnAjZ6I+BZw3grsfMICxvNLCQ/2LocyUTstk5
qY3GNBmTMwFRPhdDe1Bc1PNWTA1KgMq+ljyuqwcEmoGdOp9kRhwtBt/OZ/j5wJml7k3eIF1fNSBe
828d0wU921AA/tT/lCylQ6CwhMkp9VW3EPYxlIZlnELQT5qs8m1Q0pHofsUOmT30PkzxRmyoDXtX
33Rl52vSA4ydsrChNa3Yi9QVMt15Dw2K6Ba2QWGFUdNvHQV75sTiP06mCeqRkwQdQPkojudsH7tk
begq09ikXo3QacWtFDwEsVlzlDY7NxxXtgdA7SauEpp6OQ/aruyYfCb5oSfTI5xii310EcmsmcK4
QryEgsYNqiyzr5jcuuSvMqANiCVlO4GFXdjNer8zWvbhaezuqnKN0DXYfpJ/EscUrr2u7bkBgeeh
U3vJevEDex7QHvvTspJ3ZNTtg+dWQCb44FAvh1oK+cJeEA2mP1QWvz67wF+w0bIAOjNYeqs4polt
QZr9mjiswr7pvyqtTPwqTfwUj2LUZtN3PeuIj4yFO3bc1h7a+poljDNyL4ssl5QjOSq0ePPExDrz
5wG1UIzMFWKofrD74d1xsM8YEDyW+AG8lAztkp2yaYOKtmv0xYzgszAXoo5y87cxUWBQI8chKPOz
ZmRsuQouWS4S+KIjipYxUf5YvYujM9ZuqBPrXaLcetrgA2Yl4k2Td37ts6mry67NaV1WhqJM7caV
Fo5YxJq3KNNDxnZeoGk/bB5R9GCg4bBLciCxMqHmwOi5WIBDppG3ljUCpmHLj420Crp7iNPAJCRZ
BHFc5RqIPP+FJAu1r5Jdltj7Qs6Das8m6tTz+lNXDJdq4kAdygTlyhfAVySPttPTrH+7Tv/BJ/+F
RMMy0tCUICxNcaPMqvnYlyLUM+q0CnseCkHcpFL8nKmw9i6dJHNJrlFkUcY0A3SOs0fbnQhab9su
EElFwpcnDb8Gfu+ncaXdUMgjCepe2zVhKASoazGsR62YzwYS+VcwetC/Cl4H6X4hcYrSwQ0NVfxO
Rcqnmi5G6UFEWt4LtlgnQGKnnJbWNv2iJrrJhnmHdLnwB/Rb6JlGO0iHUgTuUOW+klPuW27LPL9Z
w7xaiotSs6QUOUtsUIpa2bZHVzq/p775oc7LFMUtG+J+nCNdRTM5u6N+mJks4jwUFyzesWTIF3v2
hxi5yE1ZzaHrjdcpn9EwdcqHNb3rZjOEnqE+IVrXfJPHHk31rnUoCtKGGgK34ztABRsXZFv7U4ff
EzYJfWo6zbulSD81Ltwsb05SUmuZWKSp3iO9yAm9L4VfWiqreoxpbazwiVR6pqpq2d4U0HeDhrSu
KbGWx5yL1H5p1uGX0BuuTOEiP5XuIWNluj0IJrd5lZl8xocNRr05fUt9z5b45zYTKuP5u3WI9MI/
ukw6Mew0irR+OZb7mVpcVbC6dXHBhmvurn2VeDQ7ZRGR1fBdqmgwG03R8Ce6u3lW7ZB9l+7ndvpk
GuB0R/3GSgKSYc3IT8RkcmjVcKJj8qi7JlzfrfMV14PFMIPDlBAmKiOVf2zdP/V68l7WJCHoyncK
5XMKu6nUImiW3KyLCPFMHMQ0fbRdn+8Zg1N6ldKXA6ZqJActLJX+RXp6ucswwmQ917fppbWvGNuH
xbVP9rxV1KU3nKmBFVNjeVJzq+cJbT3vlAwqtcNEH7ehmYtXWU/qXnO0A7YIZYfE2NnooDTGtObr
suyRLvAE9AaBYHlxtMXeWrPfwpKQCzVnb3aTFqb6hIlo5VnSCtU+dEIccZyOocw5CprVBvWiES3s
USHlRG2f8tiJeeyhDHEH3wbk7EwvrJ0ndGO31LIJhamf2SQw+CwyQh0YRPXqGIx1UR4W3ExrLH6r
qfesNrbclY2ODbYn3D3uPgEJMAgzsAo4uqMFntwbKwZwJx9OruKQ1u65fs4wokBnhUS/Fy/C4jA1
asMKKkP8JJhEeV7YoWVwM2znV10N3g8gxAoFe5X5oyXoXcQYxFVvYXdNnEC3ergHNggdh5laxvol
iWObJUHc0wVp4PyxNftLvcz+UIO4LpSzLfL4VBiZF9QKci3Y+ihz4U7Ya2TE9oZ21kipUmO462jw
dFkzYUaiZFbTfuYthvHmRXUPvswe4zTA93YaG0Ig3b4hft1WHhsHmUk326fMM1dKtKYKG2xo0/KR
pGbhe1U6RRUnawpuBJ7k8uUNZMZ0udfvM+8PhVYKP9N5ZOTvi3JibdJIcsWzClaGS1oQh/LeZZPO
cFiJWms68XJf08KZA2uMn9wFBWLZqyGkFStMRbSiPvHdeE6hT60IhLoQ3wnYgNH43brMLqSL9p2V
V7AgYWK4ljNPTCnUoTT5VtIPu0nH7rv2FmhbTmjelWNRqO99mR2wFNSAVAsjEDb8galF5+iXAyIU
RIBFmGlFkJlozWfcv6Eo+p9GisGJheiDiWFrj7i0QyOMeoPxve7yPKKgTbrho8bouaNRQWGTM/DD
iB8NqIwVKbKDGY/BJGhUR7diY8g3+P6Wr9QKhcYEp0fIWlYsOJqjGUP3Wmbtxju4HibZoVPw3iwq
v2NvVOHsxL+cYTy2sHgiNsZWMKOF3jSbrHzKBuFmqVioofjRZZ5wFmwF0WX8ngxiN5iAJzt93Otz
re97Ww91DbFPQ9y3XmCewccvGf1ehyE5dxXJpqpi1o+dvHQKPrPBTOk2RZFwpAEgINbeuIihriOj
b/80on5qMANxPrA8ceofaPvyfZutPxrOFl4zm7wjexMz87bpA3dGkvCR7Z8VsjvAHGs+VyFnoKlK
Rp/pHhgT/b5jmBH2vJ3hmIcRefBVTEu62xBcQVZpZ7kSBJOc0R+6B2isEruKu4a9lpbBsPTMsb8K
XYNcLxjNckAIpib2LVvFHIi2ns/JOu1ydSZjxiU1JpPvxmrJqFeeNCX9KR3jyamnlSEksMZ4yPvA
XnmNMqPS8BnoSK051HQXzVdnfhe6NT+1iv2GvM84Kytpr/1nZmK4dhBcsfBE4tFPrNCVeAddGSt5
lnLFjp6PSGvyTbVqfMSZFkeCycJe3pZRqW5WrTIRld1p1HInQKSTRp5pMCPLPwg+MiMq33RfLnRt
HbKQXW9SCGLGPgBhu4EYnjHl0v06iQ744I4XyKy9pvNWQk4/JzOIsUodHtHEIfiqmga2aHGK08mJ
vAqkMkGjP/u6efH4l/tzhtJpQgrdg6X1088yq2SUHJpgGDKdvYB4VaEL3PAVH9hWZsj70resRYJh
mcLY1RrhW1jYQLMY0Qg2soPRA4p6CdBdPTdMo6Nu/rUiiY3SCodmVdfnoRsP8ziuD3rOE+1Z1MJm
/8z6B/cbaVsWomOSwkDBYp59y3pyIh1lISNGw1MHbiZUtYqLxTG2uhbVA7bQkKk5WvHKOJfiC6q1
c9F6X6vjfgcp+Dig6A+QpncRs4Dbmqpa2FrJySZ8kbz6IVTtNjllJuxaalp/zrsf7Ti8m325A6rL
01Hl484d+gcnaRTKA3nkTG33QzZ+kmapHRql+MUiNzkxYzaA0SOznGYT2ZyuRPBqs5fRsU/IbGGM
eWrqr845AyoDiP00mtO3VeZ/xtLgifFGGoZl9OMS33o2vHp1Y0UlgufIK9U/5aw/M+atQ7q5hV7K
QeOd/7KRT++qjjAV0jCYJ62I/0MBfKxP0jXoZiYZq5lPJ2ss3pqciRBBCF2oFcz5816Jw2wdeQSQ
ValZuW/tTJydTh6kNiac9Lp1ELX3mKdzMG5jK9uZlp0O8xZvh7ACzCCMEnKUC+bs7FPLKEKdmtA0
x/WqVuOBMEjDHz1m4fHEqIkGlHWPOuZhT8rBHoJzz+aRQU/Xjvt+WpujLvRPZHUj859OjTTjO5sy
UiqzF+kUbIvy5R153+/WTPnvWGiWTOYkmcBwbuvPgJKurYPgv1tJMZZiRf4J1fcmwWt3N2PgjR1R
sgRpyXtkZTpTagMjuTH/WtbhJtis+cWMG0EolH81olrsZhCasNX7dikPguWu3/8PZefZ20iane2/
Yuxn17pyALwLvJWYJZIKLelLQeqWKudcv/69ij22Z3rtWRszIKQWSVEVnuec+9xB6i4B9AjKZ9PV
EpIzAIUr9AAH0Sje5SY74rmrQuKVTv2gfbURvrADe4ve1xagpl1EoHFFkAU29jTAdUzicGd4m/Jj
3cJCpKccGvrbqAX4Mmg6orQuQIMCH+it24QLE00tLo6akZ1GknOKGAnpKFQktzNf03INHnu5vOpN
Ep20HMKH1GcUFNyfeAmgVfQqM1FYOCCQ9Y3wOSvy8xAJsk//jcoLhaJZMeCVkCPYCr8des2JHjKA
SMw1wmX9FgXNNsy483OY5uUukQH36lro90m1ArM2cyGwIfLVj6I0v/diJe57s3gHjBExbgAtLiQw
/6i4g1L3pFmisi2b5E1WSrxh+uljIAbTAf/lLmj7574Q9KOZbBRuwwT/GK+YehP0eDlYbSfDO4m+
gTTKGDVijRLEeB00wPMbDO++ork+L4xha2kiJFSEjdCnREXrmXAwxHr4JmTNVqzUwBmFAXtlNV5t
7hWdRfIKzwoD4T58H8VR3cpFiEKR/dUpsNBguicCaBcdro3iJdWGwMexmynmnL3FuGzIuEIMM53L
oCD5CTAQTAyuxbqQzklfZF5bF703K+1J6KL7Xii/q5Dy6eOoIk0NjmCOAXAgIizM2UJnRlrfIqNL
7onwYxgTyo28CTRkrdWUjE6KJNbttcFvMGtXmmHY5QrcMQSWD6TnzfiYK99w7pyxLBknth2nT+ly
aXQASfrxWyO0r0JWkAqwKNh9z0CAY5Y/hIRppIM0nQppX7X47CwaQpBBhsunKz/aBRs09KYXM4A1
1CgkhzUWlhGKnLoa+nyc/ahOIVvoKArJ32qKAtcVMf42KPFhJj1qq8nEihmJILHGrWh3OsRnMyaT
1YCR1DEdPwSNdtcZBAFwrAb6+SYF86lXOX9DRiz2gQ4uyO9REgwOZlTI4/CA3k+Lfh3LRPBz1cB8
p0JEk0jLVS7jc5OLLhd8cknN8aEzwOH6+Xke+uoB3SlG4P0rSobyCKf0WUdBNUnBaSqCU95MD2EJ
t0ivgwfGGzR+8ns8gb8TEGsrw3vdRuBTgVQc+5dBEmnmUZFmUUw30IWi15rzZBtxmx7LoYbLOaQY
TWcp2yvdLuv1/El0t4sZvHLsYWdrU/MmWTPYecsT8wQjt0EKfhRN3B7GhCNlLbixpA1Tg1gssqOU
BenPBw6x3THy8cI5WDZ9Hn4ne2Gt+aIfChr0jRqT4dDLli+opgHVgRq5qJlBNms7xyhz1PBOrlrO
fJpvUoWeHyogprAfDSnDTkPcKiimbQTiWZfFwilK+S3pPydAAJJnROnU9jObqRFpNmTjj0kZvuKc
hkeZIZ0WP+awhRgwAnxmqv6SWDTcqVTbo0L7MGTKWxEpJv50wU6qGTORFweqCA5bzVSBabIphVba
oFMkBDjANw/KhheParSVIVugWEo8aK29Yy76YzPIsKBN2nEi/NwhBAIOh8RXehyvS4Ww0iqjlFoQ
4YqwAuxlBELkJh1V9jn4NIKLJF426YshZZvbFLoQBu+q1zbKZ8e0wZKUj4nW0l7E1qOAz+57MFLG
FQM1/hLuiIgA6oIMRMulRA5IFSj9xIbRKJptThok9OJZUcJnVWBRS+pv+IMif5IH9PTkygfCwoYv
KHR7vQzf3pRo7qt+b4jJZxcF2T4vi3c6u2dzMeIdlFlMD4b22lpmvWkAsmNRUh1lMsEnVYCh4X1W
B2QTrOhaNj2NMxwl+TPSuh8cc8k1EuDwJA7rtwous0woLM1W27go5TbWlGiXTC1cIVr8uMcsZKk2
jJRw7WxNAgeE5U0zbmEi1jeL5aqJ13YbipYsfCUT2bZdtUe507MOrCMFvSXSkeGiiTM5qyt9cV/P
3jBx4Yk0YSJoYKT1qk8scb8ulRkuX2mtnhSNskDNkFsugEM+Pe5bMHf4xHVvZElPHuxAIBAN07Fg
or+mvMNYL0xMn/kvOw0mQDh9ePibli6pBmwdQ8AwUVCPaTJyaGs5duM2clUTkGSY6aysSH1YrCHb
m9L0rTej2AvTcg+elrl1DomDxL7ONnS/DWb91DDcOgD1uANkLU+SJJhy7UYUx+qEExfTsd5dItjU
eIhXm7pdGmeQWGu0KHuKB5AT7JL2kC3IacyYvU0FFkEagqwg2i408Y5IvStPPd1qgkeDNZhwBha8
2TSh2wkNV31bsiEJMSCBpegAYQxyyVou7yQFqICaCPd0OTql6Hw8ZfiQFWIbYNDlKJ4k/ONLQHi9
mumEiMCqdXnDZDfwhxrlQkfJGIu5RFdPjF2Za04qE2LRad+qaMRMD563okBsRjK5Y+6BbmJZlaj6
Q9GopaOZ2Q5fKySRDs5+tYNl4GcPJ94aXwO6C7yf852U6w9yVFpQMSRAVYoPsgGxLhiG6qOmxZ/j
l05sRq8254YpLhdiyHIiDhSngwmdQxhnB5tLL49UNgBcEggqgd8fIKkPNPB5w6Qu7UuQ9XGRMJUY
y5nmi+ITkxB+HasBk7TBTpnLOdgaAQt0Ee9o0rG1s3IBGYFpp4c0zv23fA1U04L02pTZdtS63hOa
gMqnMncTAACNvEWphhkWS1q66bO3auGqTAL5NSR8eW+t2OAKo+jNjLJjrEvIXabChBT5VSWLAHrl
CVMcJBH4wbqmkdo0u7Vr4APmctx3JpkGyCyH2ImW/Di0muwwCbf7BufQjlbKKXOQNnDAaEozx8TX
xZtL3skwOAYISDTWO+0qoPW1SIRmGbor9BBqkAhQ3sFsiZMFJWk3fc+DbNpaeV85ask0v1W/QbyA
s2n06QnwBqcNpeQmy+vS6RjM5R04+ag3BbHWxfcEBbpYmyIuBjP2UnBa+5iTb65TIxgCxQkeuVsr
c82z0wLUDi0/jXTID7VLb8XfxpWfrJqXRRZKRHAb2FEXK1SDi54pTLKz5USyy7GdBKcUtfKga8Jq
CFZ/Zda4OKiTuaGMJT/kONrkYQEkbAnvIUanmxpzJZuEjC2qSKDnIV4OWhhcRRlrPgnDsmmuBep/
I15FQKtVokQBUQU4n1oUEaKxZ65Z2jDH7cVK+92Im4sWgaE1oQmZeSlU28g/JvwCvAC3dxohscVd
l7QKIQDXRHKSQ3XfzNTAGnUyfhMNWkv8arpBNo99UDG7MLiKtOYRAs5B0kPdXRZswjA8NLZElDhc
N+Z+7gm/JTrVtpLyUtWR7goFpXbYyW+6jIQ8uZq9IBCEDVzKKmc3Aw64vSK6JAUu/kqBM2fzif24
3CGTwoGhJrcCZ4fDwoqgdBTBUqhNuzhON8M8f9LKZfaic9XSnQhCOx2tYj4g49W9epg9taEHGQat
9QiOtTtUUft5kO6stqr9dCgelVon7cJc7poRF6fQGlOiHdpdnkRYogtz7lCYYDcE7hF2yrWPapwy
Ki31YQYQB2ocajWabRiGnl4o6h7tIrfClAaeOU5bdRg/xD6HiFmVJRwm/R7IkXoTzMDNJ8n1mGcv
x4VB25Lmik8ZDHcCR5VOT5Tt8pQV4tuIIughWCUiU/oRWVl+j/HZXZN+n7LxDFQxHCsdCAmTe0RS
U4bEBlAH8s2+xDjbrzVDBTOPXhJsb5gYvo5YYkKxbZGBI7H1oGN+MVAjeXCM7lVtCjZ6p4S41UhP
QmKd0iQ/SUpQweAUBRde8yVE+BMncXNQc7DSTJSeh1EkbhSrlaIbPvu4zX2oIQKbBH9U+4rvDIwU
BT710LwVKZOeljV60bmE44wm3cK+OeRe2tYrq1FfyOVSAav7tvTken5sTVGnl6AuSQv6gKDKnAgR
g5xrsHGGFigRAVcYaiVeg8tjEEaY82KpiP9s1InY3VYgkiaSHTUEnoGx548I4dmBYtrnEAVB9qkW
luHA5HoTypIIVtKoNGysaIjDR5SzMMsz8ukBRqtYJPKUYh+T/JGgFj+EnmpGDBokoxU3WoxgIDD3
DN78bCXvzww6umi8SKWAPlBUII6ElrFXymuDRYzRbVIDEhrcizcrHQTbXGoV7aLoFgPMdFGRViZw
ckyoqExd8ZXpK0vBf+X+gRgnBsJczlPd0FSJSnhJdRH84T4TknkDFHcUIb7YkiVUbgwh1s/ba2UW
M+gfSeFSoO+RMgc+ogk76KViS8iJjyZF36pL6DGgUV0lFwEAlNnT1r1b7/PhaIp0+5MueGWCPbeB
Pz98whE3mTkXck8WjNSNJsMuaXqZnEHxGD7wOFwFsl3pWTO6FgrODSq4McSPfo73cbYG8jJBNocl
8409jjztodbEZwmYEWfLEIoP1eCAduyIku3Z0qmMWEJ8y0LP30jgzc1QXqZuOI2NDJ2d8qEChIIC
HJ3yICKUh64d/wZgjOm+KzBMFVYRCYB+bauTIWyFQXobFkeKH0bA95AXg3yD6RPujtkszUpLlZVN
5LeGYI77SayuSphvBpSkLHiNdZjK7iwR7YmnSbUmxhmvlNM17JNjnaLZ0MnjOepYFJ9qqK12Mw93
QtVr+1BVUWbr3alC++YbyVkWzpIW4fYogrMprblVqJ3spRJCGkZTROI2Yt05VTPvYVr+zeeiFEeo
Wk0UnhH5Ev1TlrD8LBwoVmEfTkGcDlhxUJMy7WHiglOmBaveCCuyUgu7+5sdV5EO7F0Zs08QPKtG
s48Lsn4wiNUBiBFogCD3KrWhb00lD+1CM4YNzRMsSwMqZ86wH9Dl8cYLlQqWLpyE1A325/BSIusQ
waR3QhjiDPCB9G5PozpMD7CATfum716xq9VvuUtGLsOlRVEXQ32Gq/YEPQkDWuxdW+J1AQUr5Ymj
SGUWJx6iqoT12Qofy8ZcK5fhY8JiSBXMjUide2Hfai9wsGVAtoj9Mpca53YgFG0Ecl2gAkJ9xScS
wnoKrVnvp1Mam94CQWrXwHh9agtkdkul2pOGa0VJ8uAhjHA3iKDyPmGgQj+wiNdhKK5Wj6WZLAzO
7TdLWonKommHY1AmJjtHiixziIrHwXqHzUzhOZXt5uY6QN0cuyRoa17ESyT0P1TNjGdqS/nWlKSQ
z4OM5Doh5eR2xvS4nPY48p+1aZyPN0oqXiWqc7OSG6FAEOKhhD5axxyzpA7gG57vPWYS6j1y9sYN
cGVBKjTHMB0l+JSDnMiOXGvff9qv5WqnPuqUzCuUS6VDNY+yGHEZYGmPtYploBWroZRhVbuqaG4P
xQLIE3XKRuqb88Is5WGyNu3E0HlMCmGL6/ZOJITkWjIEdgiqYIYpIAvWC+N0e32fQRGwFONZm9As
hvCQFCHbGNQ4AxC7d3OOMWY8jYg4xKsdw6LbXztoS4CnCVFvozwhPpyH5AkxJ05hUQrJ9ObfKw4I
MbHiQI/LRk1NmmluAvy1pZ76LEpqCDw92MrKYd6EArkWIUFXx3HIHse2GhGxWi0KO4Q4qYHIj5tH
YQNrEc019SNr5KvaiuJOmyBRQQOxHtti16wyux7z7Fs2Sk60i5f2YUCBhBU7IE1lV7kxQ55OT5LY
Tq6K+OGglgb2tPMUOHHH+jjChxOGUvsxZQpKN/DdHiurOWdXIheTXlkqPlcHkEO16hoR4OAbscwJ
HNFoOmEsvonaKr6DpQj7NMKPX1+y9Dqqpj8nEj5Hi/Eg3USUbV7fF3zXNrByy6DA0Yc4eUPUmo8+
ACOGrRBdCmlSoFlx6hKdccsUd8vLlFDx5eO5iIbqacadioM0hae0eAEWHk/japifyUUADbY/T6Px
KioqHUw/VbnzM6lZa6X8WAXzfE5qyuxmCRHd5PMBuXt7aVSKxZt7khTpPVS9EmYtud2+WkC2YunR
SZD7IfDv3oxaEoEuVxcUjgcDJwA3iqzyWSZSPAjIc5fltMRXPmdD6gYDZ5lklbijU4Vjxxhbrcyt
IIRQZtdJt6x1CorRcT7jxc84A139zR4mHqBT6VFykrKEfNH85sjC7hsfoKs1R5nJghNjP+YSsvUO
2pTv50iZCF+pnm4G68YcY/mYKepdE9QLexcJlVrBOqBI2WFuGycoAG/mOYL+2CYqwrBRAjIdRNDw
16af6B+THl8aPO1GmIl2jO2Yn2UYMaOD2xPWrdyVlpX5qoQhdKhGjaOGVrLXCkrijgX4rDAvXjXQ
t4MKNcGrqmThDzSgfKJruMkSmwiPAwW82Sm5Abcm0dJbmLg5bfLKFFTz+diCVUVIR+9CnLIkxbgf
V7Eu1uSRHyionUdDkD0xi2i011MSRC2C9RRUnuehDWFweycIkeUXqz0mUhBp0qtTgVLc75uASfI8
7ktVk+ybVy+FnWUX41hchaQx/KKFl/dfrw5F8QO7A+O+6Rl70Dxn20yJ3qGa71Jk7/FUNhsVFNKb
Sgk7eMzA7/gHP7Xqw82uul7jJooYwCYvdrGoEZ/b+Td7rkaFYX9zpJvyHGZEt6zrRvQwFXJjW7jg
3BZEBJVYXxSZr7cZ1IGK9odYCprk0gSzQuA5TuFPKzVSCet8EI+3zbaM1e9aTwJeg5PMsVsfSIEb
jrhxE6za3jMaObJJr+v7fzzk5qtB2O59NZbXESyBeokfqXrwvRqxFLp9tyhJQfE+9n6/pSOYX5TA
bFBbd9ARKi4CjdC/q1C0Xt01w1vRUeNCJlROYZnHRzgM/GAA0NAgrVH3PHfkmXbmNL9o8kEfImtX
kOnrLGGevGS9wahWF+gsGl0ClFgjWrLh+xCYymts1MdBfJnqIP7sLRiVIDQl6ooS08u21PBTCz5D
MUJsoaMAIN3mWRDwEIeK8grGOxg1qpp6Cn0phQWgQjW8ech0EARsCWRd0et+tXeUn7RZek7zXDk1
8fNtoQ0CK8NJrX0xmkR0WFOs+6kK+BBFeMZNUbvK2FiMqerhsMumP9bFCVLZBU96wVWVkD9ude8U
pOBtRAKyR/EYbAss/Qiv1MTXIRzP0ypyS5K52s2CET0Vs3WdMWG/m2spfupjCZTNSDB0X3+orHo4
jR29m2pK9YWFu9OE5GDCNj+VU1qBvaHqX1rMm4UBu9EqkGDUGsSmdFkzbcZkTC9txWLcqiC6Mzvd
Lpm1609vtGTEASAMV3uVbANFBDfuAIggrod7ktlBZyX4Bqt8ZynEw88NvzYHC2Y7wyqEfgKZgodJ
EVFFkzB5OznopUqaYs61k2IykRUGqm2sIduif0oAHWG5TcKB+GdCnzAeOIYqXpJxerqtJ0JYTLjR
GSqKFSwIBaoQm5BicXszaF9ma9mBU9A49IwYjbSOP7AzuBisWMca0aAtdo25E0WSCcfRwB0F2bkX
ls10qrOvW4WTs6/RvuL7JI+d4aeZlB5+7u9laszn0qyeB1WzwG9ZjSIVYSCEj9pTEulakb5zZ8oJ
0cjMXhe9IopEVGfK0lAGrOl3utUwremUAC3DbIA9zsGOi7IhdDLInBiBicvweC/CqLrvgpK5+Gp4
zizJvPz8CJAKBfg+Q7VVjLD6NkMOXMl22Lq0VbUXkjVTBZbrXo/U50AIso0UM3eEG4AnHr5CFUz7
rdU2yZYtFuAJMyOO5foiolbOJMesIQvlRRcQouVpALGE5R8dMVyqJv+u4kbQtX35GDbiCQqgDgak
8x0FvCOgjH8sRnorIVGRuVXtMdGL+h7VGz0DtwNryfyCxhsftvVvMhIGzYNAs4bcnWDUSDpWpe6O
stgcb74xvVb9Zunz05JMkRPRVscwd7IRFjMTfsY3Wg2yVxFNE6nfW0YC3FbezeQ3ZSKkdIp6GcIK
24Jc20HzuUsI3XVuNjLSkKjncCA5NYDpB9f9C0MR7g6+GLVog2oam4pGu799FAmQvdoM6NZYVgPB
i3qEucBJsM9acX7tI2a3edveo8LRHqzxCaeDzZIl0XuYlYOTqhL4ZKxbfioyT8G/ZnOzSe2HOPf7
VDmXfTW/GWvsgIQ+skaAjRlqssrlf2tZkM8MCEBL5ubGZOxuBsa3VV+LqJXr0NhJMJHQUsZY8dRN
e49dIAaPLeXkrW+rBll2IEtAHF87NchUoddmcblZgyMQP8RfIpZ+Jfx/f8opaeH4KVtUyDDbV/HZ
EIzqLhkH9FCGDv2w7iZv0BlGDzffAYlo3DFtw5VzFnutaiX0JZTIesucA6cBBhr19NGKkFqKVHYI
TSIKpwhwOfn5pYAyBPylcaWy1p4Vk1AYK4m1LQwH7XkwI+aucvFWtEZ6LLCwYjXqS7svdMWVVgtM
DcHSIYjr75OK9unmNjk38FjEucP/tzSNh7ntLLdpvshlRJIqZzxUMmNCLGodoMeRIc4Alxahn2/m
arITguBRw3HovmHtqQtzPEFH5akDuEs5itbPFCqODyU6ZJAYoXdiaKo/UyFC16LSGQOYRLeWoDIN
cUfkiLB0UEzHSboWgQqSmtYfVT0LjOEb7UHDTtMmXxwkn7XytmqyelZFLzMSPmCjVjo0gqS/jbhM
mSXAwe1TZVJ0gNQbul2FUbZm4JU0CoqF15W8FaXwawA29rM5Z7i6NvPzeISIkm8JlY02s6Uf46qL
H/PuSEVfvXRqTv3T6PEjhiDGz3VH5QJYX9mtUo94CVvfLC3V4bY1/MYkQr4SCm4nXXlQsUOpO3Kx
jKj5jirzKInMymOE3PdjYH4hOpMB4vSvAqfCc6sP35ZY7X1cGIEGAjV4LIn5HCJ9s0BkcWBG9/dl
J2wnbPQwAGcSyuwIpWcW43sd0pDlUQBVu8dKbi3ghY44ktuiEoomu4XWudy6y10oLwwSWclGg6t7
iOZNUVNUzTqiZy0C8S0KnVBnCYWtNb2FBN4dDG0xD6yRKQ4wzLwy1tiHivUsyJfxsZVpUs1MfWbZ
Sn7EWX9RySuHGxLumazNbgWqv50rqbkzuWzttGF0NpW94d52+3XIDcw2H2+fee4eCnOqzlJTg01L
1AW3lBMF7/vd0om722amrfLpRiV9OyO1TCamZc0guf3rXIevpMUM2DtaIwfEML04bK6lNMqcZdPa
a9l4UTN5W6+xVnUlX9pRQASgD/tYRgtuLkcsS3oP9mn+OAfzglEEFVRG+6etgnccjhQmiwMu9zgu
XiXcWffcMPCilp4aXSF3RROH5vJfP0jJst+SqAYsWUfnYIUU5iz4gi6m+QiuvwOvKn4zllpGrkkc
njSUuo6Rm+aelvJ9gG7DaJy1i0B0oqqqALbfWlVEhbnXY2wXRsm4KEXygB6uw28mNFexGMsJWd1u
0eMVQL0/AyAPjVOI2S6aWjLl+iw49UR+O7WZVucuZCQrs2l0zlS1iov68wVuJRbTSLYdTam/FggI
uwxuIPtWaNLJRe4tDiW3BKa/ZFXtlgRpJPtjuNGIBzhVxUCZwzQDSQJO6VUQQZebfLGc5q1QE/G2
erXdR01+/9OSWFMtv49SQtYwgl0b6LQBGsTnBybTGvyD2060qhVorLG6YqqSkKFU1096OieAcCAi
gpTsOTC4UfRoWW//NAf9k4Y7jaPlEvlcBh1ya8Vv9UAUdZ596xlx3gmt9pbq4IJVwrpfSA9wA8cn
bcAgruxXR9HbQgJkfZd3oMJiqemPaSKe4ghf/67QcAHPx3z3r5SwcjhOUDB16cEMrtHEzOlO1z4W
E7DGSaHc1ajINnLdsPmc0+DOMp8k4cmQnxvluVUfYajYjazbBsp7VYFUTc0jK4LLekuKjLMvpC0h
wQoWK92mK7Zm5/ZtjWb9bW4vbX9Zgd5/FeWoMICaNCoL9b7UULkL2V4iVAKcN3yeQg3cY3FrKq4J
HWNMmgHk7foLl6F4iXcQa7aA3W+itRJmGzIA2hmzzdq0IwWYYyRkqVbaZ7ImmYNGiAchp5/bTn2A
t0lAd83Ok8gP42R9VIRsFyW+QktZCU4aaue26o4yRiJg+HwKNdlmaEXDcsAaz9Bym8nldxhKT2QT
cnbXPCSz0HaKkSDLl1X4uul4jfqO9HO2/CRoHmgq8T5iaow6urPKxxbFBXZkKfqRDtBl9gSk2tCd
xyBF1R6RU4RTqmQy2awVJlgLuQhqLnmhBKkd5qagiKSMmZw+UkS3RNL/5V/+7e///j9G6cq/xtbK
oqZIosRwVJV0Sfo1trZo6srqpqQG1S7dEbjrbl4fUvOctpT7tTpXDK94MKSKB9347dvbv4UdyZei
BQ2mgQd/Ar3dK2GNyYFAcvweVhnSI01TLj8fKqrbcqTtuf0J/6ds8ccy5/9f48I5Ct/Lam5i4MW/
/4/x4+sv+s+ntX+/vUn4Wbrv3fsfvvEK/FbnS//ZzNfPts+6/zjM6zP/tz/8l8/buzzO1eff/vK9
7AsC066fYVwWfwgJJ//nP8/i+va/vezuPedl/69vO/wg4vdfX/JbrLhm/VUiEluWWXD4QiGTdPxs
u7/9hVj6v1qyRD4SjGuJzEeian+LFRd4DUoAkmqw0FeY98l8hLbsu+hvfxFU5a+km2lEhSiKzFRJ
1v4vweLr7/9d+oiuERAjiqoGAZ6hlMElw89/lz5CmFM7ssRLT7DJnXgbe8l5cLNzftG95Eflk1Jm
D1vV/SYdAxelIF++qu70LO3VIy7i26fLAzb7236bneRt8E+zbP6YbfSPn+6XRNdlDrNRItX0afHv
20P/JWyLHckmNlrPN+17t+s9yuqv1o692XmW/MUuzqUjuYFr+J3bPObP5Au4xQ61iktZ49cbOmdX
cqGAOxacro3Ae50Wgnt5+uy8iY7l6xekXzwn9HDM2Bc2ggrbets/LCr7r4vJ9rP4EpB2DKHGhrvm
ed/wMbfRCh4lp7E1p7rC4RWBE/C936BVKH0UEx9IUrbJ5oAZml9+9N4blEU7taXd7y6988/QmN9n
cct/zOL+ebxkC5IcsfSEX2u/Bk0L8givvZKewNlAW6DF+eW18OtTigDth8Gs51zAKMLxhT/l1B7N
LTYfYLWJk3+kkQ/n5c8/0H97eZE0vF6xuqRKt+jk319e4HdxFKjik9HbOUFr792xvCpbXA2gIOwU
V/hWOvGp/C67vWDP9+1L5a3qPAc2MmJQ7MyBJ3bChoR7eCcfAYlSyB2pXMlk6f1nmEv/5PP+cQX+
eQCB7yTKBUWTSVH64+0wlHmQDMoiPg3ficgJn+Pn9BBvF1ff5Z/L3rrrPONOuwbbFVrcpBth3yc2
uU9ue8Rd7Vo42RMaGOt1epV+SP8kacv8Y1DQb5+No2iqKinHhv5LppIw0K8v62eDsRaouO/5WF/k
Ji4mDlnia5h0tJdJxN0zm2CEH586XCEQb3tmY8NLAj7eG+2hw+7Wa99hFqam0xxfmAJ2WD31doV0
gA199tVgD/PrJJiOsL+Gza46IBf3jW8vVe2h+82nTZlyevxpdJPBnUwPYXaTetJ4ejEx7EiZOLn5
gVjeEBZCiiH/AZeo8j3ZSCd0UuNj/YGRgPYq7PDj3VqELtuR7hivmub8+clU/7vVQ/ndAfslDHyK
orFXtVF8qp8LHz9YT7qffPq0R+R+iDKdbCdu5n11RO60xwL/u3Jon9rX5KC6UMcO+VPI4lfY+RHa
0bPqkiPEqabfQLsaeck2d98Tu3irz8Odfv3zT/5LStU/nupf7mNEGoMh9rP4hIvou+qUWBhjfSH5
EB/ARLrehS9l/VD/ya+V/2ge/4+/dv357+5WUBRVrHtRfAqfdZSa95iTCmwDEaYdKHWCo7QJScU+
xqi0kD1vSMqxrdhZXcsOkO+TJ+2RpvfPD8W61f3DBvX7k/jLBoXhLXo5k6seoca7OLqo3GaG8XZ4
Ea6CXW5EL7/Em5xlZHQCenvGbju9ciWiCyz3zz+L8s8+yy/bUTJbTCJmTguT0sv8HMB8wKEPGpyt
9m69Fy0nyn3ZCy/6WX+sYzu6jggxX5AdAmmMLlACJuQQHkoHRn/YbOS71LCJxPjzj6mZv55HnSrS
ZKajWYYlUz6sN8bvzqNYRXHbYVrxxPpgn6Izqhpzby5O9NJvBMmJL4+xfR9v395c1APOhZkBPEqg
R5gUbn9Qzpfn0TkYdv6Oy1+EgM7FDPgI6O9jdeE9X4QdoOwesdPO4EYPn5Fz7JbXZ/0Jxe8+t8O7
WThjN3RJbWH7g/f/ajZ7epWH2N8erO1aaKh7kQzOHaZtTm372f197p1m7+2l9lxlx+chPWPzLGy7
F6jaiM9YrzCEqsnDcBBp186bZR9OB7ffbg85tQA0CffHj+JUOJWTfWqJ2398VU+jnZ1+/EDbvifA
0SYd1ImvNb77Nl4o3Q5hMnTo+e2xfCtP5RMjdudePNW26L0hmNm9HLIXZCrEyHJdO88cxRPE54+S
dwCAKnkvu7pXRBuKeOl86J9vwV6w00N5ecSb8FHnr3qLHkfnot89K7Z78ivfhwN+TfxH1VncN/nL
sBv3cBntLYqDrx+Xw8tLfLXsoPUjAr6etcWfqWoOkArEz/ySgXTagrGvETpDDUXw7/RP2f0Vm8fE
5cqHKdUegDNoovjvkzyrr2WzuYojGproYTlI7r38Zdm1fe+3G9Kl3O5DcOjZEUAoNsFdtct4KLPP
dWJfr5Md2o8usexOdny7x1Ti86otbtRQAW1y53Gn+W+n08HonNx+kR3/Y32Kc2UkzzttBl5soera
fue94AnbyTN10YNrnccPOKT2++wOnvoQWzZuXn77Op7R18qhtzjp4+i+GnvC0/399svM7a/L3gns
46ukItj0BqfgDrpjXCHxlZfl3hHFgOZX1R0QpOHKsvuOe+Re/0B+9rAvvCeUQmcWynDzOngwgHd3
80P31jnvKIv2HbZ3NmQOWNpe9xR5D9IJZU7njPcwvyAG36vHJ9X3eOVr80WtsnndT5BiOboPidc4
+zt80J3/T9iZNSmuJFn4v8w7ZkJCCw/zEhHaN3ZIXjBISLGIfefXz6e6Yz1V3JxK6+66Xd1VKSkW
D4/j5xxP9qPEEW7GtnGE5WXO6GMJjTa7KoFzkyiHLdfdtLJljBGy2EXdr3swHyzDUYpXsC3iQTxv
hut2F4Cuu+k+xRc17h1KQbFesPhRzsmglF+nBZgHfJVgcuPAda9NDwd7usUIK8iSewumt5X4CSOT
7ZV8im7RnV/3qs3P6p7aVI0k9WMZLN2d316iiRD4ATLCdQm3QQuflOAQ+YvsGk4v7WAplu2nmDuY
+0CsJz+dcOv5z9Xom/y08Z7C/BOY7HrTtC3LdH4F+98CEybLlnVpLM1+DfmVKpP44W2m49RruEup
Y0oR9Vg7MwF3WpJYtfyHHNbSjwIpm8cspEw8A75X/S3jdQ+CYzx/tYwfTpzq4vXHifPrJQ0aMWI1
VL1ndQr89pJcmZvP/ZaX3LvVrcBpW6jiSBZGuTe79nthZ9HRwlaju/tKPlas2mld9o+erCm8Jfo/
DNj7ifPPu9DHpW5pNAUy3vJRC226hQilwfXMFFtxY1+m+UnzeqXqiYnqLBo9F1AysYSPf4Q4iOlJ
REH3GexYDJf0a+cX6stWx1jp2Q+vVjUS/ecKEs7/+78sBodDptGwHMM0bR024Z/DdNvckBnd9EZ/
gAFbw8WcTBEnOSXUeOLjKHEQ6/mY4pztsWdFeIsXz1ZrPbiPUKs8pIOFUPbxcqfsVAB92a39cBf6
fhp/e7/3abwfSpqcGY2+GqQ24Vhe2zCOObGxUxG9pdep4tXHJJ8IO3JL2h5KjN1dOBmqqdo0JRA/
LSxu5t+MmFXnot3QrYbVeBsxa4X8FKOjBudk7N04CUq1ckOxm7UKf+i/pNSSSAbrvbyLQTP4+3TV
fx36/5qv357+Nh5X9t1ur72Yr63Yhbl3bOfeqpOmu8+rHHElbXAazsbjyjpDzAx1lD1jonreud07
+71e71QXs56oDgcDDEXUZ0d5lGawhBrscHge00Js9nIvOwtqW76fEA2Tsxo6KHxJos/KdekBv236
6wxR1yfrtenvRHKTiXBENt1/sGpttFLCcTkVt12aqfgYHy32B2XNkC127xdRqLLf5qJyF/O505nf
bTEPCG1L8cWMtc/R30fs/xkwPAIqdKTeMN6ScLAZfVOWDFjM+klJPPooY+PeWhUi9E1X6xJDxZTT
4xl8XRZVOqTahx9STv0dn/m1y6z/e4m3lFyzr5gVLLVqzaiR/TnWZU1s3bz0ei0nwXaeA3LbyzLO
vJ0fxM+t+KE/7f+zaP/vBd7y7zOiye3hyCjs3TjNx70jc0whYC/DTstNzCjr60QcMMv7T4/+14X3
/dvf0u3GmQKRXj2ak2hMtqF9kT6749NBzGjtfhPjnjmsYssjnGEDS87Pxn5cJL/Z38NNtVRZrFvR
+WyopFWz5RoOapL42Y7jexvuRFbID+fKUVjISRwd5KrKCdpNZbba3QP5artQJHD8ypak7SPmFixB
Zy3nc2qZKGpIbeeW+8Oq+zZIkLU7nJJ002m8jff+PrmB/e0afc1Xoz3rTvaWqtOaeGV8k66IiOtB
2w7nhnB+uDfYf7aO/t+I/tuj38b7daQQZt94dL07SAHcMMFgZ4ei0fI74dbtbdjjvrDlMFlmCSi7
vAj89EZN6XeEkP2+Jr5WVaaH4F4MYvqujEcpwuKxUkHEIuHG8HUXZqvw5moj/j5sZgV+vEc3IFFw
L4BVUzPfYmtxfdQ4zVeN/kh5RTwexdTeTDF6ypTIXxes2EIsVmmnd/d7yMeW3qIpOY8uLrnTU1XA
HWUtP3oKSS8ZfonBciSyqbv4CuKf3vYXVPO3t32LxfVDvd6sP7eN/lVyQXEvo1jLVkODu0pZuJdr
wF7T25fRaATImK9zpj/hfEiAGoeES//EPLyiVkLnBnwGPju7/CEEzFem5nUSCThkFm09jRXMppz/
faT1pvmeIFWYsUFT76Zu2I5O45U/T/7i+drVD5Rq+6fRA98V7LuulBYETfCuOCriXPxlDK93JHHC
mZ9m50FKLgCiNofUfhlp07KLW0K+7ez7+he9UvZfjg/E0abEhZQIAzq4U0pNOs2B0zHy3dx70tsX
MLfUFV422vQZ8xRIW7XuKygbnQY3o96mW/tInok5hxb7hRRam94HuFFGkFS7r9Fk594dWVBEGp3R
hE5c/k5zjisnojyMPUerAU9fwH0Jdz1cGlo0RFgFhnevuXeE5CMQh1Py/KL55O3qH6eO6dm16cUk
Y3Xkanoc3HqXpNhG96lZZAZGDrRakNsB4tTiroqMCm3cnK1H6KogmUzEFmOOHZh0mZgotai4ke9X
qJzARaSrdV75ZTRpv0YH7+oeZq/ZKljOKZB2Yf5Gl4SWJTmUg6/VdD9Y924h1MVB0XmsxL5zzWh6
mFu4QVNmvqc1D1m5tJTBaVUKFOaCltJ6ib0fvgKIcMT1C1iQXiDPQeXBmJ1WRLcLKNlBTfxXbPk1
LvuzMgEM95wbnzu/TuFn5+vWGukyrl74gVHopE31VTzmWN0Gd/n6OAcn7v3zq3tnyMqWFeku7ZNd
p022YPnrVmNgB+bJX6LfDOnXEawj9fo4yLXfnI8Yjk7qgNQjEmb1W/1jUOOGtotIybpWsF5sIEza
6ukv3VpSjlFCCbsFAidpoa3gPdO3W+ntMi1ULYzKFDVSsFeG2KirfAajMhntA7i2nZWaZCZpvXZw
b15NAZEKPcvOcS3wjLDRfiSoK1XNfcTiMnzER7/URMvBQ4bbM3ctRT9DCiJ39YhLLr6WwhLBBQES
Y/o0cF3Z+GbKgDExHIgunm6KZdDmqr2Wr+C0EzjsmQHS27V67Vh+r3CpFldv5Ser9BFwXbXlIzin
VGLPdErJytAIJ6nt3dTMb3qPYKKIyRKvGMLyjRh2o1IB3OTWMmf+zCf5cfRQ2LO111L37ZDbvbsn
DK/TXTLejq3wEiJSOQSrjEXRhvrVZanKffoIT+EqsKCWkXlmL3VIXp+OKc4Tt97dxheJgUMAX1g2
slfO3RiI94MAvxtB1bml0TOCTZIqB7Tg7uJckQAAgDkbn2t191F6VVeCo6/3nejY19wFUAXVmppY
5voksJJDULShfKkGjp7RTmnyGTXczlna8hZiN+BjgloXNzhACFxFs6v7O/loOX7hYfpyU/ugDA8y
Xsv+0rdZUi+vh4+vzzk+XXW1+BnM73IX0q/Bf6hrRDuRWmK39jMAe697UDgCxejHWD/Yvw4cvhA3
MgRje5rL9y9jEHaFwl5BtHbNUJ58XBnlMcBGTi6p3vBTvZW3DIFG3LPL346v3fVV0cp9AMeDDcwe
f4zAmvYi3yk+OrmHt2AJ+sPHTFxDlMkrhLYFLmR2QA8zmlf5F1X7PCgnA3I6KTiVML3Ea1SzAngw
/LVm3uRwo5ojZ3qrccADZImGmAVRiEcCNZV/GyN9oEnilLvNaG8dPd3ZsluPqBgoR5dFGq4E6BnT
+KUjiEPc7a1bm8hqETQhr0r+8DatagcfQ2o0KSFin9KV0ufAH9KUTe6TlRTuQUBY6qGgUV334D6i
ZUx/qR6U2wqAOri44CwdaYJdITZ4kjAg6Q0JMMcteKPlN1x0fPIWnKUCsnWfTB3+kgwRXuisDIpC
3XyZ34bN2P58hBf1Ukbg+Oisgmvf8OhMiVGZjxQgLFnRe7I/UM7A8jV/F6bojMWqM3jK2gjnTreu
9v6Dlz25eOEmMzuvd1/ePiI2Qx7KT91L4vhI3ZkNXDr/KRzy60ltOtxt6KdEvsd73/1JG9yFl7qy
pdnHIYAhPxdXK1UwPC8PS6T4IYY39iVKQXlXK4oFN3H1Hm5U7zR9eEDqHmzChlp/lQOQYT1vymGW
Xb76tirQQWRY6/H9LYcg0xDcLCi7Cov7RVPe5OzcaWgB1qFoi302D884hmvPzsRHPd7FGoDzcPJx
CBnDLrcDRnDXnYSOz/3NlkesCANqBqXoVzpWtxHqXiHvAR0Y5WHB7wlo+MT6+OV65WAnUQ25T89w
WwvYyXKtxOc2NNvX0LWBtiDYipd78SdsBfw+OTLOLWIo0IzRXg93mErmhE+J51u70cJscLoJdIBR
VC5L0REb18jwPgsMte7uO4CHN6+elN6Z9TVRuBK24E2yUgrXioqx2c4g7CtDPtwmN81GuAXuocQb
KswE/NladWi1pqzokofbAXAD23ebrb2z9yBiNPy7C6YECofNt79TehrHT4Li063H6ChHm6gR1lVD
GMGm3QiXXRxxO9sRIm95dVk8WiFiSCEuWQrxuFXmjRY2Hxm+9kHYkNXBSPzODvklfgR1dVMH0A1Q
Zw+4cUSHmWwVOgwUxoFhZ8LWuymqS0ER3yOb+wuKebXKdkSKp9y6dKEEnq2CD94g0T2jq5C0iYOw
gwn1V1awPUon6donYG3ykSP3TO+5XRL76EAdY9Qp6i09IiCX4cRt5hb/QQLub2Dmc50BtHSP7SXv
hhFdsv51Yly69WE5XHGb/ezQFstf+dnnU/EloumelRNCEMUwV5CFJA91yxl7Cexdjx11miM1d6+L
pQeKHRTpwy/cbaiHTo7RfLr7wP3tY+OX011Qa4PhMSY4StLsNLazmzuFogZAf5EtB9iD/0tUaSuS
gg+DQzM8kqF0SnVm02GvT2UeW47kEdw4IXlRmgRzFhNFmTizY4khfQawE4KhWVP7/ja6LpAiZ1qE
IRQObsL+bPj7oJZjq5BcPFrOi0e+7B1Gy3CTFbCZcqP7jJp5PSF0uJvgFR+lzbmLhJf7oj2+uPpO
IkGsjencuvJv9Omkrm/6cJzdgnI0G9jw7+E5LCkosI+snMYLdXnpY6T9hSndOQOpV+vcEmvvFBz7
FxCQKsDZKYfY+Ei78i9g4nU1PZiZ5A+GtjmeeC8o2q37oplhDQFneLrxZ5fAbE+4oli9l2iogp2/
aE4BR72mPLRW7Wf/2G+Eqx6BhzssycgjGB6Gk/lZ7Cja8uxNelRLiBsPYXHhpXjn1wnRvBtbq+CP
VGHn+rlxLQZ+ReC34E9Mei6uGYTnrW/NMbAVmoWxk7jTvBOk54iBV/+w8h4V3arFbyl92Uw/nIqr
OnRRsJaFMp+x07591ptEIzpofDWIzZXv+0bdX375ya5nNF4UXnV3UWc1nMWDIH9oURLwjWQNfYMU
3P8ogaTtaOMtAw28nZwD4N6Q/mLbvz8kHJVtsPeXihXqUNIRpwDpYLj1MblLG6A0tIbf5JxrWLlg
0EzN5to/RvXPii2yDVaR6S1VgyPIrUAFHFYI4iXVYY7ScM9qAHDlaK4nvbPIkS+voY+sPUrI8Ygs
gcFP8VGX7FW8DIs69dAE78AmzphZAeHCzHX24T5CgGKxnNd5CUQRPNj55xQ7PMrx59Tm3MY8pHUI
XkCAZjvd+0AUABOXYNklMPli5xE2bVmPT8EHeYB8jqweWrOkxkLcUnstqIo8wxvyAw4LirDKhjC1
VNt2EV3E9OaSqOcXKtX78JhzAyO2UszekzmeKcLU+GfTvypdfaIqF9iiqEpTTSXMyKwWU0CZ5Zls
JVIN8YgQkLvWB335Jo1hCaZXk5ABuFRPTJL1sjVpcQK7jeiYHmjIRsGK8lL7DtGDhHND9zGaIY1v
3cKz/FNOC/ScvtEZBBqKLXyB3Mc0yEJJpy7BK6NpeoSufnYlmNPb9fyhu4egVEXfkmXvwHHxineA
CjjQnohz0aqykKRNxbg51SngkecJq/3ybkmdzHidLz/IDrnMMGWTCDafr8s9IYx4y6Vkye1ad7Gm
Eo4qwkmPJeYhFZCMl7jEk3AjjWgNeWbyYQRj/aZwizkputQWwSskdsVb7AVKeXiqgiQfjzhSHR83
Gw9hi9s3fHSXZ2mRVVLu5adZISpzRrjVjHYU+FBjSP1jJTmUiWnb3rAxcrqnzoNZO3kWCjVIG10c
d9dE9ekOWmv8QO5BzrpmOKMG/gN3PEmiel3edLfU1BoPCQqxbDLiNPNZc3Hqw8KnyLkNSJIDMs+0
ydrXXLaJu/YgP2aV/8fcSPiTmIwXbdPD4YY7QY00h1PZxctf7g1vskEW40MROV2CJ0KxttamQxAo
wwZu09kFE2s/WdbXPnSqUWy5h3C2l+Miq26FJO4h8ZxxbLqowuLFKjmGL/mZUKiwOwexuEUH0dqJ
VrJXmP2JoPL2x8YDjz6sQajn3vonW4EXW8pOTc6nRgvxMj/u3jq5JGAc8dQcw4qLRf4pJt1Lu+5W
ScNE4BZbEoej2nh7H+JGRZM07RgYZM8b4uHR1/I9W/DpDRcXsdBaJxwZUuppntZ6iNqUfIfrnLxF
5EHOhU4QTflB4y/e4+RWUXMjc9vFirZFX73ejQACLY4tlRf+LXDdMrbYR1SNYmTp7DZbrkIMLbMN
u+oWPdV6ClN5Fx+4Ox7cS3wc4TLjXtxOgt3s4YrZj3cz8mcL/fhTOHaI5Q8r5g6HSp7JPGqdE3eU
tXRaCAfhytfgAruPQtjZ+uhOQmytdjM6u1gfOndjZgA1TOgk62zfsklFJ1R8OS03tLPB2IdoEBoR
twg8zofbaPtwX4K7ZyFNvnXPMbHM7bMg1sAX+3CEo4tHes+fXgEvCLsA8hq2Uk3Uh01NnM5dG9A1
2o7p7pM7I7fZtrqb8AUROCMT2IyLyLkGFtQ8V8+fPbAPFW/x/jDDjeUfTvQ8rCDWUm5zJB1lcFX4
xB8/7x4sXU1uwpbNK9NjQxl+mRHOqPmWB3+tubzm8G6lL9z9j0FJEwWcA9nCZIUbf6VujltyOi2F
1tOSVav4uHXoZXtLd9idpHRuSdep3nkcQCbNmjBDPT09vTVuy8ewfsKHzT996pq/GZifEAjJhRz/
9XnEEmrwgD/AlXdqo7EZ1Lp7bKuhCJPs3iCHvdRmUSxefHRa5s8+hniNZFtPX/QW5/s2we7p0Zrx
acaHNcQZatZXDrC9PKUrrh+0d65SFvKwoQXIADnh0sJa8jpzcIRZe/X02VtTJDLccozhdXYPrzFd
eGQjmGI0ys3f1UWtNencwLIBzcT85H8du9vuSS77/VqIC5XGq85v19w6I2mOn7Pbgo0cgzCpX2SR
x0ndkv1OXV8EuPCA0ybdhLZy8grWbKuaCxXDvAltgN2ZbPi2LrU1TefUhOv/w1+u4z3laeT6eEre
3ZUjVh8Xoip2RuLmZisiNNezGPVWq8mJBSFAuk9qbjBkyHdnBsSDm4cVFL6IWKl1UY7UpDO0B5vW
qkvzv2DTsygGr8Um597RjugnzZU/P6glOb+V3RQtudXXAVin2S00gS9GdOC6O1HQgrynegbneOVN
3DVh4sk16uabXbglbg3oFx9yZXXW4kPvatBMcerPr4DDHFtpKRvt8xBz7JYW6Q0sVHyMN+stmojy
uSd0s/vpxiKz6z1JAy2s1JLthRai2Ibcsv3kA/0zqNx5+FouJtvR8qFJ88BNDe8GiHMgtVCFYkgH
s1WXUsPxHG8vmVnDvTgrTeQrJkkWTtObz8qhydoH9qNtLoPzlZDT+3xE06++thd9LTirC70rZN1d
T18uRqMwO0/emrBCbaPoYb/smjIqwi13U+PE/tJG23C66j3VbqB7x+QEP8P6fBHbHhHXiWgTGu6+
h0UYdAHs66vNokjxgpW/6ZHHtq04KwM8UrlAYtLi7T0Om+4aDkEZoX5xH1wSNPKjh0qrJlMSDkSG
VwWcmFnSBKBDwBCjjZx0cQoiXnM5DoiXvJYllsHWg6IRf6GJ8rhIy3toxeAJ93ACJgaUq+pP/3p0
D8ug4vI/xJOmRAHhBEVV98mx4dVpPaS71zK/z21YRnu3tmwv+QFmcOtcV+7SFsZ01zkYUe3LRH4Y
6Fv0y/KxB1c4vRD2uph+WPQyvEit9yh6x49bqsME4nTeVniYPbgm9bs6ZZPZsTX51HTCLJbcqjnA
nWQyK9vWISJREqxr98r9eKXMuUXf6zYNVgou9b7e4godmQN6UaG9oD2LgaCz6e8fMVV8jHlx0sW7
7zK+LlVtjCtCyZU/uRf+1QkN07vinjEo3R0Dex/KleVvNtJe+/pwxwwb7jk08QDd+ggUKAc0Pu/J
MsYYpxbpo0mhit521XFKubmSi9hft/b5FOmsQGxXDVPBcXlt3L0dOXgnfGDA2biykeVr62LCyL3n
pLfpCLJpQWhDuai/ho2bT+/3Uk8RaTDCTk3yKxJnaJL1hyCorz5x3cIkoqgpYnANJvQyXJNu7VWN
dlY7aUHhOtNjMTvQ9Gtxz/mL96VPV7lipRjY29njjNp+7Cn8jvHl2i20jhYdpw0fZykoxMBf3d0I
ejEqlWOt5aS15HryT46LkAZPHSLrqfjaKGQ/vpPVWuvgMB2+tkqH2Q39p1NcfqhE/YtEaVGEghRh
6I0GzPrGL0r0b/SR8nko66e61ehXVLfYzrcEtJRMM/RfnRZrYsNFzJCSSr+iiPf34ozz7zIYD29q
dFo3GpBG3stg+3P9NlmuefgAr9TC3S9lPBqPX2GPNjThDM3yaMxhjAejWNFlEvC3iU2IWOdX5lxC
3AIPMLo1dzdr2l7r3moIgWU1VScY7/ZSfjxc9jqg/Am0cC+/OC+7K0XG0pbdpppU9dBAKnZkH5sY
7FuWbvs6bKp73V325xWh4vyk8gfipYmfqlJVWfTPitqfH/5WUcO2xbnjo17Viu+AKSYwAiX7W6vX
64T+pyuSy5EhhyrQVe3B3wfd+DcT5s9nV5Py24zT2LK4TAqeXYFMVJ00Uu3xmGvp2qP9GMVTH6sP
LEPRElC00ETw1aRZvZhvf6rV//tF6pquQ/+vqnKw/99qx4dVY7fSadYNW0h51Tx7Ycdv+TLr9/ns
4Ifv/sVX+XPM6xpubo5jOw1Ts9/J/Vh4l1YddThjjoXpMrx5Fdjv+HmOo6gjcpC80M46jfCTDmhe
AzjEPRzlx7IzPVAuJiiQ7e1SFgZ0T/mTmKrxXqWs2ANNzaoUVTBujHcq/1W71+j4MDH6YJuoPm6e
SkEjJfROkml2pQHCPm64vXCfdsLl7LPeHiZuk9JpRgSKMmhxruySZZV++4d5sr+bJ5Q9DerV/FI3
35gl5rMoXhvq1X1OdWTW/uXzDtBHy3oQdmps4ZZLATwllCfEuwyog8xJoJyXT0oZOJk+Pp10QxUH
9IVuLPADVgVgTbjycYn0CMCAqTe5V7ARSQiE+UE9ZNlZCgrvO/6X15SaWGz2jrE2K1MCBeWoH6gE
v6b+fWn8/oVvtJWmVS+0AqlwtTTAMYvxsw98JHw7uudR9xpcRTD/ieJkfMdfoFpN6LNRwJiNt7o0
QXl7KHH6rhhOEKxaXHdzA+6RGNPXEvKrmfSG3NRaWFdP4SMvxbG7IXop9fd4oH+78kxUfJqF4KtZ
fyPtHW4b4sG1rIhDFH/ynggXLV8M3Q8pg+Arbv8U9fUquP1rtPk8jAXrZkNrvAUgzdnuJ8bq12jH
I/h3aa4veKoW+uhVBlFUeJQEf9j9+reL+LeHVqPwW9SDMnW6Xp+mwVeysSDdQIu6CBdKbHZh40Ch
m/+wbxr/DvLo5TSrbjcMzBK0X7SK3x6Jk8ekZmCy9utoJW2ghiUm5O45qIQ3piHUCF7UKwZTz8qJ
2gILFv7ZA2QLhfN5TSqiz228Dh6D00BC291xG/nQRbfb1jp69sPLGt+sgkozazqm4+hoQt9W44uW
L+b6dDX6S2xEcxvP3U/gUCDFwFG3oOxu/Gd+PAPumJ0C+5cUgsBSTOjZtKYPnLhTdOqiLlYPmPaH
BM9Rmzob1g+Ln1Qf3+3VOopTh7XK0sGz6c+J1F43DU+VndEnRh4HbFb3upMAyNx+Ek00Q8TxQ/Xs
/LBL6t+Oz2+PfTux7zrmr01jb/RP3pUCTnqMwsLH7tavu47HSPwUkqpN8LZJ+EzHwBIFPq1TfxNF
rCbFmubifCY+UxQfKMKG8GWeiosJ3/jT076hcf3+NP0tBpz2SNAtnae98njzhQuQyjv1cYMy8D7s
f/34cd8+zqkknBaOZNp7yCm2+utGU3CjPzKS5cQr2svhDbIHNRcuyegi+vcA2wr/74Hum8SH/fjb
U99WjnE/3S1EyAYypYf3oOqkRZr/aDXII89Cy2jZEY6fKXkQikus8Gj3S/czICl/c3Of890AiI89
OVoDFKx/eLfviJN/vNv78rphNX2yGRFT7KegMvKaHn0zeLqANPmmbRYCXLbpAmuDrNMzybvHmLWq
+gILNMBwwK/+30er/m30+m203qL0a3OiC9+RN9IiXLRXVCsucQGsWNVqIpMrd8U6KLya9/fnfncc
/TESb4H6cl7qT6s4Gf1rRPbw8UqoD3sA++QIkxxvOkDFJejsQ7oPF1hFnWd8fe3j72/xbZSpm1rD
MXXdsf/RLP0eu5+3ko7abIiH9+xwz5QjD/mWtOYwUki1Jjn0wJ/SkF+77H3P//7Qakp+e+ihhk3d
xOGhlZrhpuCh3XSxDQ4eTW0nPSepTRs5iskB/WhnzTV2/PL6QyD48RXejgEaQtFtDqPpPl0UvW1A
W9MjyX8LXsRu6gRF10SEiBXD0aXLmtqCuA/37t+H/ttX0OHx1bkaEB6ct1doPAr9UN5KvY8X7hWr
hFKkdIKITzsxaWnzVh1GrNigDGtPROTQZ1X8/fnfTj0yNHwNdAcqs/228A9HLOnvG9ITzcfV1If0
VKcqJGiRUSzMjB5W4aVdWR4BsNBNUzR7f3++WX3f+yqgr4bGyuN4M523yG/otzVNy14Gsr3BAOEe
MCOFkV04Pnj5+KbSrYAsOuAfjn8Kc8RSYUdvFWgL9xBeOw/R2ZCBIwWvGBrncOpeuxn1BZhske5l
kS5kdyfbPxyP/1JOc32p//bS79cXeiZh7fsg14lHtqCz/Oj1aVcsFfQf5Fr1oFfvhRS1VAfSTCKG
GVgKvBxArGUAl/UlpoH6IeP77r73xyu9hfvVeoPF11EjUUDkNxg57RF0Hrjxo9QD3ghB3xGLhR0n
SYSVuyxvaKjBSnUZoigAl53/MK/VunmfV6MJJ9lkWsFa3uYVL90tfctMva/S9DQ/cq/bZmNvKfNf
N898pk97VHPFQpTxsBIOwT44pKc+HF88p8RU+skk8BM36wfdCVUsW11/WPnfJqy/vaH5lgWASRjN
ZtHUWflxzHVk3KN5eY7+ctFkXVGOh9DwSz4HhWvtfvpZxNsxYqUs9kH769L/gjPdLcGmYXvMMYj5
4QX1786kBlpR0iIAg/qvD/gtQNbuzdVl93ro/YMaqfSUpONXz6PwSWPr9PMmkkRGkxgln9+t8vm/
z5/+3fz9/vC3uGTrm/t+ZfBwfVwJLL2QnkWi06F+nyTJw3UvkmXTNn4IB8a3j9VpL29jskLKVOVS
v33z5rozMfy86f07zdAgKFzwhnDaD2WL2i/lS+gvjoZobZJWQtm9PAvC41DeUnZ5/CN29F3ihtfH
f17m7aJs65c9Jr5XnROqUQUi1LN74eW9DvyIrYBPRzszuTCyT+SOm577ce1lstsN4jNAi2ze5N+n
xNDrv06D913F/Uo3TA0Ukzvsn8NjHMsLXrOO0W+kMXxSb6fYRVhmvsQzhYzzIH3T1tAHJvymt6Go
TlsJ/EBzjPeMuNKJIwOi21R9F4reRIXQu+gLVVV9ztsYnh0kCY66vVuORpR8cqS/7RxWMUSaSloT
eoCU9MMQo+VeDKACwVWmy09Uid8cjgyRHsJ0dkBStifaUKXn0nn0822QIwyBM5WRbm4Ed8AOiAkS
VDgOlLsp9HE/PCSjJWkHdA+QODFawwjmQXmKsuHQXQkqLT2406Ar0BLgCyy914zyMa0vRaX6WyrC
yE10wtDzMM6a8CO8mbWSJPZ1yt2nRsh5Ictub1UBDmp8lyOwj077GsTxKx+NrMirKzMIAcU6ldB2
Aeetc4ZyYw/r/I0KpIDWi7bH2/thZ6cRHdDY5PDpSJIr25Lqv6R5WUmAxs3PFEYzCHvYVkg2qR2W
IFWvi5oHX+iRhApSjvh8dif5Lvm2bdTbw2SDKFOj4k6bEkrnTReeS8/zxnc3HZkiPZdgs9o6MCnP
bacjewQ57yh6z8Xq6J0+Hj3QkzPoFLwvt+Nb6D9CEc7y8f7lokmsgq4Rh7i+0b9p7Zo2SSX8R572
ED0KQXu0XJ4BRq8Go1ST44rm2WP1UGbr+DTrYGAnYbgcHfIQFhQkVZLD5iUwkrwKkn5N+iGmq8zK
lVbrV8TrlbrHy2si9WI9HTGT3tYNAc46S8db4EcFcU+EG1ePRgNtPF8dgLjg737GiE5t5G8ey7rT
0eGfQo/icQZEhRkukAy3/Ql+ovXhye4zYPse1gJrBY+l9lLh0vM7JySqopLAvWalougNS4iZbMoO
/Muwt5RgPjtqrNW/aHYzeEajcTpbCXvWC5udxSn4/PxYE1HEBZKOCNf53l+0GgolytBHVloNGAQb
1vaiMechS0f0euyJlCzgtfvA5iZ2HgKAi460I85hmDMj+IcpMNNt2GGESFmWMJty79EF/aXq3nQ3
fjN7kOtVF7FXpU4fj48WozfrTWow1OjsIJ6LvAH1owhGo11yUaM6Iu8dn4Oe78SL58141mRd0GTO
iyvANugGd3GdtR0XHxsUUbZCinIRX3MU7TS9uIsd6j0OMv7QcN524F6JdWpzxA4IBQPzH11+GmP3
3UmpSPRwkXMrzfy8CG6wDuseVgCwwxAQPUl9UmiMMn4W6P1qqh1z3N996IGUVDr1rMMm2XbGs6UM
6+z0KmcjIuD5A8/5VxE9ndlwu3RZ99KU6cAL4JGtk8snF8MvUiuHGiXDSoclsfTnVflgsMouYMO9
sCYF2zkHYO2INZPeY6Uco3FRCIjYlYyUNdZB67gJhf/ZIRT1LjW8Q2bjS0JqtOM/ozEO2YsZpJpK
FyKYsIGp1P/QdGZNiutIFP5FRNjsvEqWV2wwBmN4IaDA7JvB2PDr51PfmOi4M93V1QXIUirz5Dkn
5dmaodCFmhSgkNJYhD6ec17r7C6f0WYQ8JJUzDwjGE2paYrQsu3pUR2F1+jz7a05kJHwunqz6S3e
ndF+L+l6EHVg0vFoT9nm+4S1dq+wMoU/qwk9m8yQbKM0JZDO4yAspqEVBqtdS7NdvxCx8D/S6eWG
wDDxBpw5Ydvtlz1qy2JkL5cH0ESRZR97z/7jyDHqb60D8yVLexgfQk2F9R6jnIpjc+z2AbFA9on5
ITT4JebRo2lnAz1E7XlfZD78aqpN+MGZoYcri2f4K9DoJGVapbWFYXSTh6aNznuen0e5O7DAMfpX
EQOCfQV9JS3L+kHwb8KaG/ZD/QmKjFUo7I4W18eV6PLdcTO0/j301kDQFErSM7bJtBsqTic14Y9G
AJvEMof9ll1D7qVE5LDRsSN6B3GcnEeJbgCUJLmaIWgom4fD8kx+E4fOARuicrCuyHjlILTDlsVF
Aq+S0W5i0tECRGLsaBmyaMShJ21n0UqCcDlqHXTI77CKHdEahXcSnYGVMwwz4BPjfrHd3lX6VMcL
L0y8HH2jg7QvY73oWdgHc2U386TY68RoCM+cnvsVTiP6kmFXTpkRfrENZhAKe7J3dnpvtlyojG01
wuUqtJ4KCL7jxVT6pJhthimLy142fwyZsDm0zOxxmhgCt8Q2/gYJ3fWgCHP2qy6SCHHLbwQtsuZO
yppO0JdWfJM6sW4Gs9IEWNeSXC9uRzz8b5yRWZkllcsPcj5JMF1IcQzacvlVVggWIAKcZ52sZWeH
x4jP2uxTgWk4edInLEKHf+R/0LonXDj2ZlOuDews0UvsX9RrGRRTfGU5KC+ORoQoJvFoOHG32vqk
XExBlXsB6Zf2J5lOrzvoFSFBeqMfMSJrHUtxktJ+IyuVw0J8yfwy226Du5uypQamyPQ4aWEt925Y
qd5fkwafWtI7wrfkv1s1mEzGzekRrljhTiaEhROuIYLgQarAqRll4ccOsvcC53tmwNlXU24PYVDF
RDTSTVj9jBARyzJFjS2mPXc0CvW/+EoN5JPXFCgWR+y40chQG6TYxOkByPYOSqS489CRHuhimnsU
A3nuRJSaM+LTZmSfo/+ShLQeB/h1WC83Duoxy32hUKKUzG4vl3saePxCeL0X4lZHPC+D8RJy67qo
mulRoreGfxRvGYvR89poVTqSjYow8susDponB64rSXeBTMR1/UQuojU1nx3zJY4Y6h3DboYYdjF4
C6a0CIxl2lducrUSHcr56S+/khS3No1pnizVZK1/+08+RWgmHqGAhE4/IVG5MtJX9FopcOEHTmMH
rZmPbJ1p7WdSZe5rHYSWtH2ZwEJqgJ0MCY+WsxOIjznryU97RcsQ4RAdwGBJi5i7cOWwP9OsQYH2
s8OnOPLNHOoXBHRu/c03XOJ4gsjDAytAHEaIsgJ3b8FfIA//YRQ/yZG9fnbwr4iM9utn5XtrCxfq
kmH9ouNja0oseeVBEORtN0kuGNV85xy7bWfMxRm7vho4SroPmujjnEkPMihl2mrYgxLuH0H94j1N
5+L1xBIAafRIpsxbZ9rgyEa5yIIZkvEt58lAmNYbJRXSRVIrpDjTHpJ5XNfYKCRhHtP5dCbD4Mbp
IZmOjuwwah8+ET0UPuqwtn9cDmfBuLdjaqCdzaB8Nf6wOYKPO/KmQGYkAuGR+oSWYfy2zoXNPHvd
8r3SZPHggmlzIER9ToCA4TDWgUJHqPtsao96NqRffeYK0yJW3iHck+N7zEpF3qlQ7sCqnvwYA8br
8r4QwKLsJ867vCGUe2yu18iVcT2K3TZ7EwcAbuzQWsUE5YGNHv5iXXfAELYdhIS2E0EeWCL0bmS/
5VlsRuA8nDhuBfkVHRbCb/JTcD26zaSUQ6wKhFL+SSW4ICH9daogcFtTN2ZMubDSx1/6r1ggVel3
xWovNzd72mLtPhAY8ZIFuouhsGG8IfqBf3FNJW+0+ovQ/y33UpIsBRc5mLp7e+BBRnlIWUcydk+h
K13c5AWt8CMQpBt3vMH2Il1ki9ya2Yi0+loLjjxJOmE0ucNc1opFboguCf+FAU4ifjj5Rc3u49pJ
AAqMeYIey4eqLJMzhvThQfjMFJ312Xm3sGH5HD0Mbw4Cc1OEzmcr3ttS67OTEoRLmeFefodrjHln
MDz4CDXolkq4E57z2Od1/AjNv7zbr9Fxb/ntIOF+KPCZmUVNm3bDOXMb5/HZkve95XJMsGXICouN
1WIBLXPk4u+UN8kReF2L0S+khMhdJpoc0g6xROoJiAth+EzRpjUrq3+eZxnlT5Z1Sq4tV+aqEC0T
fxrLf5Z8AIhie3m0+KTnNsvrBp9FijElv7YdbSeRcKq2La9krS5yFeWx4eYXh8yA5woQNDPVbKaP
I14pPPlKWwOxiA0v/+z4zPtkCwEzTx4xjMlaGuKGdIqvYhPAypONsvxx+ySRR2oqU8yBDkhL2BJ2
ll4Dl8+Yx4Td0xBVUU9wSdmTc+jZnKPzZFlFlBuvNEOlWpIYuqgcfBxpZ5LcGmurwg6RAodpQKA5
Cf9HiCDs8DECUj2dx17XUBrY6v1CNvlA8HL8d3S4itkxg/HXnMM5hEHHMtUhWmfB7CSrmvO5m67f
UtGg6S9mEVLFp/BLfI/cR8iuYbeqd3oTs0KwThVwtK4sb6HebOcN5hzA5P+8EGBPkRJUbnxy8gYC
/5OIxHDwsZwPCvTFC7jip2YHrcHtpFDeCp8D93ASHkHSDPK8O8G6g6Fslnu2m3M3j+OU2wFxH9sE
u/h/mRYuN31iFqTg2YbgbhLB+9h5TpdlBJZOhRsz95i8Aiw/J25P7nDiCe1P8eX6gP87PE25YY0X
dhHzVUq6FZ5JXA0nzZab1hGDZQL9P6Ou5bK/A0AICTx4FdD9Sc52AlPO3j43e4tzpHMa4juKeiqf
GJ8SthFbHwepvcwZgLzjv7NK8r3NgvQhsImY3cOclvyyY8HzRq3LoaRyV9QaOgroP0OM0rGeK9cp
/SBu/vuzcjmS2pJiizcOox2IgIEJrstMTWZneTxuhA3O9wvHiaHww+ucbLhWAe81YXV5Xe7o1OUz
wpzO0bD0UIJm4X2dUdyXQoN4XycrTXYPdy4Z2JKJM1ndkpSThfWzrwyqJqD3LjILAl3AkLEhfn9S
GoT8ja6OG3+MikSxw6gcSThMqbvIhwlVKIrPk5Vz+jimzXMaiE3lYCtmo6/b7W4rGk5koSOS4QGG
ARQLFGKc6eV7C9p1sJzBK9pNmB8knbLSVOG9gPZSkF0dRtMiGcj2DYX1AMHcmfyGnOfOj6PeB4qA
paYhA6rY5Wbq7UV/MTU3E34z/uD+AdBKemio0VSn429TocVGOFABrl3lcfdx93t/p/8KzI0Xb0S7
1dFpH1Iq+i8dG6w0ebWjuoyozhSvHJy0OEkclx3goRri5cOyR+eOOLol83ihPooWZMqB075BSP7s
nftN7d1lu2arNbJ2ujwfgWae5DqvDhp9qOAYjb54VD3xhGCOd9uLZcd67uqQkqWngXhA2qH0odIm
p06wlAXuwdfhxE1wnaMkXlCQh0GaWoRr2AaC9ONf4dVwA1Kd5T+jP5JvOwz0kQN6gPoAERfGNEEB
u9J8RYijQ0y4InoOXAz+qAjvLqBQ9ksCnWRkF07SyolnM9kPCKkP7Zmmr5aBpcMCVtmEpLedBRgU
iPoPLfZRlyn+Eufvm4/z9KhN1oYfOg/JA1AhkUBY526A3lhNnucEiNMBhvOmk8dL2tOGGJVkfsTL
pS67dPWjE1490FecklrYRFH+yGRvi7S5x50xpUvT3P59TeFMCBrO7tzBi6jvTaiqX9LzJhMIeEjK
oqFyHq7jgVaBsT4rgDgNMTXk5Oa+MSTymUwbTcYAJ8fQnIDGPH78NXjjkoL7GvIYkdTy7jdLzo89
sj08dUGvJrbHe9g8WnDukGjp3J+P/XgDfu4LMlguW5Ce/9MsUQw0xBgFR8HgTSqJrhxxKjh3JUBf
3yEn1Quu9T58kRr/d5Wgm9NpLZxftBuf8WOZwsgVDQOMNZ3aO2QXRk9Vb2tHzjfEWamDvETMH8rx
SNAJtKBU3RPrZ3semSymmS4LTPW4Ax04qqfDgE5QLPBaWl+TmpVpe+O/mzt2QKgOidgVweAn4PFp
s+MmuAs1PFQbPrN+pFPO2GTXBVHjhKMN45S4n4AH8h03S1WWAqcglJQLlArrqJVHDZ4oepyhrxav
g7WIuncRGTbNtdLpONe+13+pYWnvm0NzpTph3bbboswwnYEvAKlXHtuym90Rvg0XH5rY7enf9RPv
wyMwIe3V3sDiHONyexKliUj691CDqH23J9hcMKbAnYLD9QQPxDueFV8klEAWlpVOj89MJQmmjNgM
cSgBGVP3ffKU3re08D0qZy/HDA4nu9wdxecWvtH1P4k2hwRtutVh7Hv4OKozLgbq9Etu5vgeHfvW
D0CAuCVa0Ez4pe837gAcmJEFN7AZU1Sw55sKT4vTieefIIPl9tLQVUZpxne/h4zSXobawIIEeqDV
it2+xlq0YOJxWqZVR5BdNBJOXaFxCLwC2EkvMPMnOQ6iGofXgWfIyaRqBVINtf3kivIHhVXPJbPU
+HozJgStbLO2EeQ4W5yk7j2y7ItzHO3t/6qSNH1bFVaFIEXZEkmd0LacA9H2w6y2ewkNQcqj8EYq
rnWpbIsQfOk4xzVC/4uuAxF5yD3+4TCJ5dltiMILARQ66EXx52wMRFnNtICc1OjHI4Y+rxjuqM4G
pc+AGM5i86aRh8A9R4ZkV4UIGAhFR5+P2SYZ4PbSnymj0iAhCJ+T5T9wm1N18jLunCyj9AXq/lfn
acdO2pYnbDw8YBFeF7NbpCA+nWh5dV+aJP3m6QPFToyxQMUGKj1i0g4sLjoSevXCZRXq/bMcVZSV
hV7ib95nYiTvXNveIR0EkobugvLyu3UmeOBVJ24wHXAAizfV5LY1YfjzhpmU/sLnQ8OENbA70ZGr
QXCz7mtxJcFZeNOb9ZoUeFzw4Mv8K1fhgOE1PGqctGmf0IrY40G9B4Ca6t7Irj/lNI6+y06DnQue
yE85oPu9jKZMT3de8cYg8JBFIZBNSbvfGoslg/I3BReN3ZjTBrlZXXDjs6XvvXuocQXPpJdQe5tl
TWIJyvAZdVCw4T5N045f9ucaYjh6FePrRTpU7f2FDlmooOQvEvOuWAxnZ0r/HMdnEkiJ9m91QUHi
326Imzsz/+3Uu5OaXf+i5xXZV7ew8FJA9Hbk4DfCQvXQM7/2FkZIquW3+vKAYPI+nV0Xs4e8j0jh
nV5DUOkMxrfd2TLcBPfY5IVTRYcA+aZBDq0XaRGaBoGjkvPnND28Lw9NB30syRx/t65zvC8uAhXK
5Hq1cR5HNpL4SdOUpx351eVuV1y/uE8mlJEotqGqBYN0ppiwg8IGwcbwhbKisIaMY0W4LY5MWMEo
YrHKotkZmGyC/9jA6b2H7a+9qF7uoGe1fCxKYSQI1QXK+6fnE0bLqoBQB6RNXYDoydU52R53Bagu
IZtwbWjH7ufHfUDWwRR2du7K1Xiy04v/d5RD55vNx3/N7X53dMxP+nbLGv/yOw2hEc+97/MA7xjj
To4ocd+u0beMnxwdg83TBzqYGLj8lw/Rg+e/rOOjdGgakXxN9gwUFeXeve/dJntvghM0CmhrYt79
lQXn8t6eT+qguq+/aJNWPTXZNV48fG67/Q5p/anjtAH/+Ii7I+yrVdBg/Btjs9EMol5Emu6X5AiA
LdMNZkF+iFdTlp2u5J7A2uBZxDWxrKkmwe0Vsau/D9/4iDY5/42eVwCeUmUR7YAkxOHA2Wi9cAc+
eDo74tnpEmPZGOG/yuWattFxHYBXPhf5Um0HNx57QBMkLtUny/qhlVXq8uJYCrA/jfw8U0x6CUoy
7DvhRoMsputhCMg7P0luwCJAMGxIcsdl22Lzj2kX6Y9GlOGwg8Gq6c22MYkyFEN9aCKCXbUluGII
3lMCqg3P1D+iwu8Wo44hMZUEAC8YrzMqryDv/VvQdrDX0obHDdRVEFm6Nz5x56+2GR8zSo958AGy
g+1uY//CEhAojzAiLtbFAhpZ2j/cqJ13E0eVDg4opf/A8xHs2wqB0posGhX651/yiZbxqQ66Kvjy
3zECRaM5pjubnq1TpX0sgJUZWUuS0AkNO1oJEx6ZN7/exRBL3NLD8GH4VmMa6W00UE/GxqsByYIc
4EQwHPet26b/EJOjXh5vRZBAMf770dIx5/YTXg5NTvxuCg9D5EtX1VDdxcp/kBM91zovug2fBb5p
wEw1CS5ZJLHyScisW4pCgIbcSYPi9ApfDiQZWpGuGKPzdhRp0XA4R06NtywJEf8zMU+SpKnpFaoE
9yOZ7FmnaEhRgexsNgoNAobHvU0WmoVNJyM7O3M5GDtG2QPmW+bKQYv95B7kRA3I5tI3nVsmDb9U
f6V+f7cVACfQBu5SzLFfuAbNTpL0L54QmN4PyN17WDDI4KN9Z9JVy05bJYWwEzxbHuZzxoZvI1/n
Lr7tyuBKwOGBvEVMmYjDLxGgL8oDtl4gOhrHuMlyXiFT7Fm6ary5A8OiPsQjzX5q+kiry++LShoR
ZyEL8WFi1X6BPQpKzIm5h7o5e2HUGk7vMan6LzgzOMLiD6SeXEQhfWkMIsghmTlKBvgT2viE7Y8E
4UFZZHZGPbqizb2c/pDVd9u6I2pPX8gbaIuAXE4nb0P8THmdETT+9X27jC91+2SpYHKjo4+nAJ1A
SUMQxwU8KAxaKlPurx+22jg6wDaYv5bttqDLX/T542+Oh8hs3Jn8/Qz1t6tLm7uPl3zKL29Cp/2c
xeEvnw9RgI/VYvGYaDXjaqSGSOxQXOwdUn2tNkc4UbxJiH8uqQOdND+jwniLeWmPd9Ny+UFnTfLv
D2yjy1O2eQ/UJ7PXrmEqr9m2dg1VnrCqObHMbPaC93U40KFs6eJmr5jXOz3HFxxPqG9gvdG4fLWg
5voryGjRobQfAZvx7HojLmjcwqncskz32agLlsRE3WSmVBVTshI8LwMCy4cc+xP06JL0G86A4ocP
TmIBi5x++0D2c1QPjb+r4R6r9TEKH3+gtXXhdgdz1Dpm8vgDOpBmqUt/ux1uUcJtn/PzyopRz8oH
UuRzKZIqyE8KpL47ASdMmrporJdAiHv7vrJu5MwAR/wFkCu5bE9i9+5W8y91Zj3jFmYHD6b4ucfA
YghnqfYrp8K5XJdSzvReC5YYtdkc1pinu5tT6O8cthLcnu8GPHhaCIk2z+g0hs6gWR41fIZf8JlT
l28Z3Fm4F339rfCPakwgTlACCMOba6IeFzEER5shWHiNIJ5hJICve4/PmT757GZsN3hAPJ7JZXN0
6sA7U+KRtMV0CL9WE24wpICrT3OF72Eiqam9V9/Tn3WNcGqPSWgbJU5D3avDWILuSnUHUYsowAyC
e1A9xtT9Rl/WrWHdtK6mB0RvuMuBeGvmiHbTt15MDyfxDgG/R3CgJgFuZGRh+Eyo5SolH3021Hu4
7GlR+dntBe0diXP8NqwXK/P452OsP8TZZ53YinyRq9Ytxo9p4VXMrCAzoXqA8IAcDmtzbrp2PHiR
uNZoz/veAWhibuDJkGAxZzFq9sC56PnrpjVbbZLyDUbrN2lqieZHrrvsOZ05vbHqtRmMgh46KGqR
l0G8knRstYsl2EVtAyIlei8M0J1/OlYP0OO+WZEBmnAHcMOqu2LNSLDpfBBWFnRjrM8R2e6R0ovT
Eqc/C00h/aN2oOFdBvQJ2Lm0ZA8KCbcwc6STbOLKwvhs6A/8rt0egkNi605mBxtSdHlv0NXkHVTt
I4/ZZwk2ym68EC5Cc+a3+B4UtspncXwM9T9QFD8MQYeZDnqC6esV7sXDwvUNlN6pTJl/GJ/G0bfw
vTsmmL8OrMcseSyBWrSC6B0mD7BRs+HGBHbGJyD0c/33eoZLPCVKW1xR//6e9pcjaVWjHlMWSuvV
8doPmgCnWlMk3tjrfUXRxmuMrPjRGV/v4LyIYS97z0Ui2+/b28PsIms+F5twe+q65pM2t2jSDONa
HvZe6t6x+7oB3megCfnBado7rD/DQYvWOrXlgBOlGglzpLGI86/rVUwn88J4eGZNQ9snHQQNPL3V
7z7qx0wzvw0/7CBuhi7lFQPm8K8SX79jWgMs2GnaYyGBFA2jM9H+qkNn20gy+jhY7Q3NLyPfYQG8
3BoPnAoDwutXfhrOudwxsRIIkOGhThm08FzbvDb7Efi5++TpqC5wwNX+ttSpH3SYALQXs6s92HvF
JUhyUMsSQ1lSQOKypknf3dWXW0f0Zs+ONC8uPT6rU7Hkq6AQv/W6fbDWBQOgw96uqBWofYxnJANn
voJxz5jdHH78j6muln/AaNHq/ji+PI8VlrXiE0e9l31enNzmym4Oja53YWq8jmdVQ77wKzQZ+oLd
6F5vEXxe3vGVXUynCigMYPQLwyVgoAwF73kNggbDMKXa14jegF4Ww+QOzqdyPrij99QF6yhDfb9h
0fNasvhJNXhKpU5POW/u1bfPeFobAOWN1FqYB9ll0KtompZ6HdRCE9cXt5/CepSU5po56CorKo15
1xRz8B8WQg7xDcH2w8ybSPgNhjEKqf26/l5NjvIq+CzVa7hWn/gdlWMIZ+Kk2PXhqcMx1Pa3x/mW
zuYlrsMm0OFK3U1Fn58emUvP0/04rrs1vezmgRYmbZd/EN/nlnuKTyGIYqXbQlH0tUEbu/Q2IRjs
bnLVdtxk/4e1ilJJHfoz/RzYBOz4rbnduk8ER2OX5hnDQtJ68XRLmis82EHqJ4xD6Gw1spnoPslw
CCQ01NDRetYFirdzzgp9BZePAmR/AWDX/QkRN+xgbyU1XR7+oMlTP1PAmqN0M0R0HXc49wbAvh42
EdHGOsXUpeXY9WPjJHOGftrRLOHUy8RoSo3wl26c6D7h2GcQAYdYEUna0J31khOQ/KIr/I+DVjpX
fjfwI0S/jFP6iuh5s30sYDjRV1SZSfws7ZhGzwnHn9l1O8u/BiGgs0je0k0OTvyQuWsuBkfdObT2
I4anPN2ONfPRtV8tGT3W66gg/+ni0oTg36nsbylIt51ziK4hBQJ8I23RObr1N+YmhP9sWDMI0Alh
npJ6MeutI0pOcf/DX2yIz9T87F1hncqZz0rTzF9LEuLFjTfM/0fSZ7vwYbSz8GtEm8iw59WC1Eo+
njJ6eb7fdS3rBWQdu0kEJerG0AbdVpT3TfwVyeKS9rDbD5o87FMY+9X0IGiPlRBQWED5tdT8Figi
MzOkmiKGQgD1ScM5Fp0IrPlRmy/ic+Ijn6YJEydQkl0oNw3kVSLACe9OC+uyB0kguaYt+Ec/6ms5
fxA+JvPh0G91xczXA2g0HalMgc/SNAYpL5xrgmEH+9eXzDfiggpnC+YiMxSjl/KjCge026G9yN0A
k1NnZBb3SVLD1X56ww8ORTnrtxrpkQZmemSuj1yUQ0UT8WonGMKV0wKFoUsbMa42+Yt/OoCyiVvl
i37TRScDHWHltxkpFFEk1w2aQgYuHSh9fF78pLsd3X5ywQnyZ/dR26U/J30uVj9Slc3Yhy6QaCQ5
ftf5loV4OHcLd4+Ld2s5X6+rPXSfiT97eXVDRRifxiW1hJSLntPH3uTAsDr7IXDyYNs3xj16fdII
anAGfoMwK6biyF2frf1et2jzVlu8Nlpd2SdsGtbx781UL0wyOMbc1WfCBsBIcEPwRXuUXjeH0GHU
gy2Gr4FwomjGa3DTq18446ompVghUCO67vHXo3ucHOJk5uOPpOdY1A4HolC32AiYy2AX4W35okXt
w8Omebagnas6lJfAFxZhocHVe/HboMgaJe7LBcdxUazxxxFn0FlCtzi5foUI9KSFEpCVmJXi+v1A
PnFA6d3wtNRtEfdpSjqADRaAz2N/dvRNZ905d+8En0y+qPC4sHkD14Htm23BypxgQIo142LApk2n
SAf6hXEDI+LWDqZGPPJ7Sa+CJ89Pfcvuy3n4vbvkY6/XpCOKNre4rN8KN//FUE/E0G4mdEp1rLtu
WnBw5gmmI6QLhXOJZ7+QXdQ5+AeFd1LDuuGJeydlOMv8PqI9j6Oc4Nz5enfHjP5wjWhA2iQe34hr
HkikRaUPaug2YDzmD+IkGyzqfQnEnPpXsN3P4TTUdrhsaYwPH+fpBS9SB+1JHwKeOgG4tGTrSdi/
UNGaCS0qoIL91XpiZ5n+bBDbn1oCJFaTTTnzPhAnsQKf6H6dvfl4SwyUwDvUnaNU/wW/5L0w0aN1
OAeXwi3b9sd+FG5Wj0qKEGZxE0dIszga1RwNxHNjLszxkcuLqluVfcKxfvaaptHfuG6PDmlflrIF
mw3uzMEDQ2/jtjNtHcbmYfxgUthBtpffmOSNxlI1fPfUrYKK4ePfqI1rsT8lCMwg6fBjh/Fd4UbN
hvV6CeCymwZ7+9HWbTMrmUkFb8q+ZnPlk/3txZZpK0lCurT2+5qiQjuth8Vh/QfPTL/HpN4xpOGL
wSthexxU/BgiHx5iCFAYHuHKhTL+cEdbCW4W4od0/4Wbj2X0LMAgfcu6UdT/U1Lmlo56WWNkGX4Q
pLlPyOKp6zvSYRi7qHg3WGFD1OVRL3KKtC+vd3L6Eu4nUxCIwUA2lygi64hlfIahFu/npTyuVLNr
Vbzx7dkkoqQDTdyHshHjMMMWhO1FpK1sU2fL5cNqzzttJi/YdyYDtr1TjQGQPj+Jj4VsxPvHHVDd
NW0YhkNP/E7iNd8mxR5CDEweqtDVbnvSht2LPL67tz/ypiMN7RL71VjfGXdLdfIIasE7JPHYfnsC
NmLO7REbH5y7+2oLfYho8uaYnVSed3CTodJYQOLFxxzZrTSuTnGYfErZLewHVR96AkReQ1LfpaGa
VJxPx1vhKT3XLWXNs/nhHnVfmxR3zx5tiUcpf83hnYLjr3+xOrCICioy9BkmReGbvqKNiXvUNfyq
P8f/ScGkOg3bDN/cdEj8+vWog0kXDR4QO8JTll6GZ3o1RVb6ukgi5hbSXHMhyi3/COMSXhHcKHz5
9+AQQqgm0OFwvR+x8A9ZNdWvlo9a9BhuFxRPwpzSnMvkEETHDyXQ3TP6XnRwZ0TSB25GEq4sPGMT
z8eQkJ6wdRvU4ngzg4NmWnRgg7cA6cMetdkgUBzwuDqTa+CXtZq0TVUF7HQ8kQTodded8UMO8ZGg
o49Ha5xS8ccWmdT64JZFuKD25+aKqiFxnmvgy013k25TV3yfXKcJCgYRdl7+ySWrWMx147SYQzSO
SOkItCG7KlLdvxnEClgm79jPNSkCAmOl+YnQ6Vw5a8Cv4vecmtbMJc+jFd7knMau9DH9K1EsUS/8
HoKdkbu9jzosb4SReoYnWWBSIWNcjxdZPztMTozqqn3m7mhKo44aOiBhW0gtm/JKzAQhYe1B/4HT
te6RUX3/SGalm1txG04jhzrp7JIr8d0/mZ66e4uiEPO+4GhBI0qSfBsYeI8Eru9SVBcSyt8TdiD5
DmPIIsOiDcB9BtYhDuvFmSkuHwfezhnSB3nWYt5ZDr+4X+25TJiAdQNv1LneY2+vmyCN+SxhsFPe
FLMFF57iziggqvBeykSn/h2H5O/vSJd5OPwotZdRI1ateP72tTvgwBrT4pgbd1IH9jYepVdJbkDe
qeCkKGj69eiu2l/3jFxUpLQ7IAjvsaVb3pzcagwtqKv3FGJXSeh8Jlg0yu+UOmh2i7mp2B9uhzZJ
YGpOzIC+NCgQXUWCfjbCx5fuWJUexqNTBrEw6KPD0gRbu0czKsOELmX+MNh/eqN8Omm0N71TfrgX
tb78xOUo2d2au7VayeZHO/jTLbXaE+hSEP4GAZ0iDY0AIdNQB8KviD7/qOivPRsoblW4h5XAoYXd
jK3slZaGB+TdhW/IdVM7TbKEOoIBhgs7NFUb+g23pkkHNnspXX02hgAjCTlmISgHegs3jqvvhFmp
QWCf/VFX2nT/+EBccTgdnUKzbR2YUz7hMFNMwb6LGg5sLoqRip/WVdhWgcQ2Ak3q29uanFXhUM2x
dXIufn4QzUZZpRDkGXgDfaS2OjAkK1YpZ6sUSx92mUwzlI8de+/ybR6t3mtUdcks6ZMyA7nKe4QW
UON5hwPKrnUpz06cm5ztcgvx9udSgGlG81J9hr8PRA+NQoVBjkei3yV9E+35a8T2guHG87nCJaHx
srxs6SYfmPaFxeV6c9tyzbKS/wFO3VkDDnA1j996mhUAIJnawHptdBG2HWDYV7E4aQ8/MOjZUO1b
VEXq9XR4fyz6hZoUIJv1QbvzwROXZ8BAArbgGonAx+RBalmNPfpAsEbToMXTXRUDnxyBYy67B20F
O0/JngSShwFZTIf24RwHcZJ/zHN0p5iI8UZjBLb0UC8WRZdfOcU7l66mrXN1QmpuOPrNXYbmn55a
yRunf+fAz4ruTeSkfQ7FPzrhNv0wxy7ITFxWjZUEwiJDSBLQpq+lrY4STZBriujcJmqRWgLjrNed
/HIjEf0OI3JQWIroHAD+y39A3Srmc150/qcL3qC5AW+wu3dkERXr9I/cqnvdoLpEmPTO6D/EoYy+
oATa9dA5yTLIryNOCZWQRRFsPaygHwLF4O9YW5+PuIwPpc8sD9jT2z00hov3TQecFpINCTUaIi8I
y3X+XvBA/5iNwMzP/IF5IFnf2qBy+4RUKi5ti7BANNF/29jJ0sfqzuJt5R5HJBzgCT35C6u3PLZU
bwe3EjS2sgddaYKMC+6kYgkmIJk16tOIKCxwKSd82K3gCVuZptthjPxPMb4CwiOloA4EmsJ24Aqa
wXxaYZPOJ0vOFv42FT/xOmIvb7+TDMFg8+SdUb55F9AxduSRVLMi5TtvGsMT0zvZijfHcP29xHsB
B3I8WeVQYY1E1XuEQMWYMcy53AD1R87rVcK4YW98vluphhUSuW4CnfkNOovpzy+Hn7bdekgCv3T7
qgGeD4mqwpsOylRh76NKQpJyKet9cKd6DS1lO9vTbxaIAADNaHLB8FnFtaZ36N1arVtIODCscN6w
WhFnHQNi2cohd6f9CBd5C+GzL0HwIaInkHrkfTzTxSP5vptCDZUag/vtLahDnFAbohKumCPU4yfv
BrrezMl9wlcaBlTr6LlwEI2z7HykLGAc489925W8rMAaalIHr9SjnEk+yTcZ3sSrWSnla7bi3BlM
jAEaNB6Mu7GyzpTkfNAha9SP5h4gJEA/45r/iuh/+W9ODHzOt1gWkuo6r4VSawA4rvjSlUevsot0
sUq4rBT4CYDOmdvIJXT8WyatiDDy0NTO9Kam0LREytl4k4wf7QR/V8os6Gi7z0tQ/A4kKgR2R8zb
6wgYIoOE3+CLsume+YLOgA9XiRECdv8gsbBquxE+y2PwSCOATWy3XRKz0L/0raiTUs91/APJS99V
w+9FbxVyUhKrfyW3TvRO3lfuuwRN3TAld83hj7LfiRVcUJe2XreGJ7tBF/BLzxR7wJBUnbF5IiSe
dJ6N6ez/SDqzLkWRIAr/Is9RkcVX9lUQcSlfOGpZiIoLoIK/fr7seZnp7qqyNMmMjLhx7w1MfOuU
B7wRBnIMK8LVCAEUn3Qjb3rL7meIUpG2ym+7WQquxSsVStkVI3NOEQDRoow/7t9vtf+dsqmM34aW
DHXfioGjNJGExg5BoRjP6tHJHEKxg57FQYQPFm1NwYtVnAjtPCbnnS5z1I5nRgNkguUjqsXNavxG
ujkquE+DOaPm/GHoEjWVGScy5KfFLQVHh8FAm8HEfYM+JZEQF8AlQuUBOwTL1gfX2wCLWRKAHBGM
czZwnEUbw2XPD3qkzsCxEENwObLhOAh6bry9kI+Jh0geRb6P+utfhvKktKhthroQ4fFBxQ+SNmvK
osBvKNGGUomIDmXW0LKp6R0JXg01VHAKGfdTG8qSXssGkqJokLCTSBcfANjn8HKfSdCMFdmGqCWi
Bo/mSi/9xlXq4aRI73cvRJbT3NDgFw7Uf3I2hiTGwxvD7F/bVvZeR5hmuECXNJoeeaBazJ9r/WHj
P81WP/xjsEI5PJs0lr4QHwYpnSYYqXgRYAf1wIo/wX869fgyk78G/D23nQZkt8aEFyurJKmDo2yt
+0PCJAPjup8a/AHv8pLxcOuj0O5fDAbQ+iqNxSem1KGoDauf2cyxINTu5dkht62QBByTu8iw8CdE
2pGWW/77WB+Tt6GHk03IOxmOdPYL9btCe/Zkj9ZpmhxCx7eYPTujNeoUE30iG2pvNgh9tRDCCGIi
lhQKJn1jqEO/pQITD6Jt1A51JkOMLGwOJl56WggK7XOOsOett/wOOrDFxx0PdFmzBzMv/jh0n996
Ugxo0UJpOdJ8dnLGG6RC4cYUkPgfGVIJxcphNm3SakaciynxwglDuceHjLU+3ie4gF2W8tRUfqbW
h5lBtJnfFHujfeGXlkZahH+wAYelZeGhIYg2NCPu/fcCsgOjkmm7esfqYxxTNpWgGNCbRn2Dipbu
5xpwMcvhZX7ANuZwTi9vd2CNaIuYZcgcBDqRScprq4XePLdQjddeLJkxjRmKUPVA+NxAIIVIsVaj
Q5KmyANUd88HPzbojL1sH7eE69eKFm4HPwNOu3g//1q8Nqwe1jeBFPaZ1W8GqDFQy3gz0oY9HV2W
TIoa2UfY1oIaJgbgaRqtz2/wdTX8pk2vPwfSnYYytB7R4H/eUvStfE6FChqsZsLaDxdcioahsVcc
uJ83N8SxJqQnpq+pLaSaKQIVs/8ecELZ1csxrfZurQoNWrdOD07prScmjsUsed6Y4+Q4JZ/i7Px7
I5nmqanKY+Xp64THuTPhDwkYUUbbXuKCRrBtnuikUJLdzccaN3ts0VCG25fjwHgE0x2yQAK9LjT5
EFI6fAeyjHwQlTqUnKzi7B0npImMxzvIlM7Qk6314JiUjoOUnz4vw7SZ4GbV/+gbxzPBtTBo8E8K
N4MXCnNOSCqR+ed/iL8Ec1nQZQfoqMGyeKDO9QG5aarqKVRZ80YQX7eop6DGAHIhPKJQgHlBeHoz
YcLGYwBF6Pzu0Kxnv/LjleHtB7o9PWy3gj87RbrocCy/RreywoR5f2PvCI+EDTeiQL8eGvScVygT
tpB0E05h+lI8I9E/kSnQxFa8D7DomYd/1mDrsgc9eZbzheGEaEp/mKQZb0gGWsSZFLz+kRfoK1Mv
5EJrL0R2SsKb+vI5vRR3ecsheGaFzlNiMWKonPe/Sqe+YWgt+AYnn86HSRyEsY+N09u6G9WxEMUX
2zhGzId9t7W34XpkTJUTqoyPw9QyDBuOyscnxRNHrMRs/sm+5iuN8+Fl9YaVrhi+h+W1TE75ulGS
tGHduG0IN9NpZuOSnjrV2AkyELcap+9ecArhHueZamHBkMFvK5j9Ap9xx/niqPI4Akw2TXLI1tuy
FIztOcJvBjtndEvIT8Gr6LxnqtroMAUsItjBbYD4APsK1ggC77bfXf59LjQP8ITnkCHnSLOg/3Jc
NNNTGNHyhk1qeg2DQzjeEGyfFnRT0hbZjr7mK8Xgz7a/OA8DO50OJ4N3+JAtMru/7X1HduZ0m9uX
pPf0FoJFKu8g2rA2+mv2SOqQDi7jFmbIpI1cM7Y39hPVXqkGEI2lwlHG8yl8KdgFgqtUdMhkxsyh
4WJiZzvl/Lo4my9nGggOMqlktKERBlFMYMEim5r80c9lWolqPrCJVk1xdYu5gGQhtErkWPzvtcMp
4rJ6YaoQPfkQN4tMcitIEtI6OxGe/gmCGZa96zZX77KipIS6l0NTu4Uw2sqeQVtR/1fN1JM1hHAN
8YNwrAfPVccXzhkeBvBdlQ86e1Q5/4pQKM5fBgWq0CpK2Ms3hnfp+Vjg0SNYsIILfBfZPhgxs8U+
N6g8YrjHH832u8V2L2D2pM3umjQ7jOt5MYXl1DCquzvnmyBzeFrP01ZW29duoE920D6EB8fkSqW9
ixAY40ribmmVw8g4/5CEI1u88j7vfow3BO9IyEh46jBq4TVvSCSEs6lws9lE1wS5EY9VsuF8oMeE
gB/vKWpwXYCjs+ZCE9YoWzLG/5/EAcUfQnL75UBIxhNiYHwSHcuQNpGg71E4QJPCsiNmBYodM8B/
YAXNLitVHzQWulBWVN/vv4IrwpZPCapMavPgjJbz+IbNFSulD08GJd4mvr4RlDdGtz9j4GIJ5QFE
wy+Ntn+ZGDHjqP3q4hhFpD2bp4LSnHHjguSICBdCB5r58mRgXTDkEufdZqkiblb+wLElYZOEgpNm
+GYzIO2uTTRVaJOWUPx/SJsxPzwDNIM6C3QQdO9GcjmnVpkeNkg0ESkNEvf3AfgD8WCKoJdxWa6w
JJhyF5AnYMYlFAWeWM6ek8BBgqKPJPqXy9vJkGbYiJUYnmrahNZSkAQBqtgrY1+w+MlkkJcD4d6Z
FWCSu75oWqjYQ5ibEwMIKA2vBmagG+IQRkjE/CzbR5vV6OPIGXCOkOaS6xLYgXVXwe8IiTw0wBaU
ibmXlEhP8JQAUdsCBbRQNQ4deDfQBgXmsCHbRSALamlRPOsyRbvrGkPdAEeTJOvGDvrVZqbIiseO
UASpB7a5Bu1VnEcUzeKUsRIemh7sZrKJJb95BP2Sv+C0zJPjLnm7fEQkMjxEkZ8IpFvUJqA7ELVF
8guoQBv77x9gNsKohh3QkMoaXlr6XvoYssoYfrAbV/UBKsMU85oGgOXR2QOufJ4nmAqlUxt+1GAb
v5xi65GUQdkFeoNcLjyWkcpvcAYQ6pWnmARsChuwJaI3WwLyDK3FnGw74HxQ0074pJI+5sbctKTo
tAn4LnbiubKrKbsWkb/yALEWcNbrawgAB8BMhK24TjIMDiIxbr75cpBBeTqPfatCzRfyGE4NlDne
HFsZ0i97jFfnp5/W3BS9+dIGGpk/rX/Kb6b6mFBJcaFBnnkyOkLa9XDj7N0WaNhwkGRoIeRbJ6O+
EDogeKMViS3Uvlio2thzoJiB6Y5BhaCDzFf/3H+fywwwI7ajYib0xyZdmTnA1n7u3mAkCK7mMwB+
i3hn7NY45Tphf4prmnTNzbBhmR6iEVe0pWROCo2f9HCKMJQwE1H/nie0z53rBOOf03bxqzIJhMYJ
8MvDYOJg8Nu/V/D25sDR0BueNoWh+IWcsdUkQs2x4QYpAR02geD98uCQUjPz9pnuzejsrVaiq0j5
ZgQBD5S3Cd6grIeCSUCvCbDJWtapv8Ap4IzAky63+St2Fdes4F4j5N9su3CLxQgfUPhs8M9M4Zs/
mLPL8eYZFumW2YZGJbRd+PAkhwQUfY3/URrXIxi/r5RNdfEzLlWblkyFUcmTMCXonWnaIu5j03vR
BOmhlyFNwGdDtJrU8OQACPJ2OaU0bAV01Novhc2L6VO1g1FJwERxgI0eY8y8bMotv33RRy+5Ud4N
O5gdRLoBrwhXIJOA+hgggSfSoE1+iktkFCLim/T6dqusviY51PjK/oupaAhCpMA4v8fKBw+pjiKu
nCvJZeklWkYpBe2086szjIzhyZyBGRg18yCakzXyrdkDkH9nhYfzPtF/oK/tLIv6R7YSqjhg/N0/
7HD3A01DTP0yYFs7pUE6CYblsQLY3XuXJXO+XJWy7qYr8Hn1ydNcWwAYoo8GhOsY/iyk5uvWxJFe
cG3fGoXN2a6cR0spgDdUS2p/W72pJqUI5qOd2e8sxt7PgUqrxJc8Vi/u7gRZQx9n1LMKRG42q2il
CQ/AiILCZVo1NST5uec1cy/r3AlpEg9slKLOhJLRRHHPemW5R66OBztJsatlhwOL04Ov+LxRiCpW
OO5s4bt490L4c7TL+oAOh2GpDt2Kjij6Q/e0BvEReONiuKcpG9K/XUvzCcWX48EY9g7H0Vd3+GfD
h6Skh3UFK/TyiKp5hgpB50B/WyjElZF8Xth7YZpwfxJHuVP4VHoiEmF8qvCRPsEbDEd/4aGAs2Ex
39AgVh6dVj+txEd+uAjngpTQHHsM6UuPVSQ0OzTCuTJRGrKXJIFZC9s0hgazg4WZ2r5w2eJn4SkW
YWgw1blqyT4rlggixo3Ck1Yj0RgheJx55/1oxs0+nYe6I4qity6hcq0QMRKKRDDiWwP6eRDzua6R
3pwgG1MncmecH2aGUYl3tO2mAVLMkLZ6k2xA2TRgLt0+6wIimpwek0SKHtY6xc2EUi7w8Dd6hqGj
GmTJ4q3DBD2JS2hKOWSpszwrBHpgDGvr3RuJzhby9pfA5jsgJTe2NCco3yjKH4Kd9l7BQ0IGcEVx
mLMCwmpN2221v5GJP5FM96YQckXxmxhTOAUwKcO1RzLieV7uHqH4pn3C83y1bG8Dhkx/109TYwaf
m+I/RYBEYiBEgbh3eJ6gwCWypUoIfe6197ODkuYzSmwhziE7N/+tzk6Lk9kh+XmZ7PvTms9c6PuT
kZHRC07ynVVs3UPrJzgyqfDWhHcXAA34RmX0Pyw91DwnGaySsPI4o0azGWzDn96cnV3F/qFxB9fk
A9NjMIo6GCI/jMMyHivWYjYylpLlPzNacCd2tBi7gzaXuQgWbhTMV5vV/mhplA0thH/Qz2cD2erO
1MnZJOSDbzgY6UzQXEa0frvdrvjaY1viNeCRcMn63zvdrBtiqmR2wxRANnZQ0fKA7uR57ED1PRkh
E2bBcCurOVTgwpJ1+QSy5ISdwZyfp/jyhAE8lynVIGKO7m+9Rls6tcrCbW8u0Jbcp0zzg3tyFHR3
lYkD5ndNVH06tMaxd50wg5A6SsqNEaz4ZTP4E3UfpXrPIDDGWVrkMP9adSS1yM83eMiZchBvx39D
EWrxL6P+94RpT8Zfi+D6g4jbr1AbxAOKnSgrtuxxDl4z1c9Qcy/6oVxOaDbrY4Dp5YBnyaA7flpA
ia/52yM9VXxFZTqHMGqS9tzxeC8JmTO5e7uhKf416wdKAzAFgZNqDjdDbCvCr8oDEdhzcYED0h4b
67RTKFtUauMH3jwGmaqQbe57/DpEppbcPCqlExPiJ049sa7hOczhHuK7gtRScHXPnrKtkLYOudZQ
EhMjSSNIuvLligTrAcJVWLZtk7tG4gba7yVWSQib5Jg3IKhj+HK1Dx1MRWrIAoEdXnRScLaj5MOX
Tz9lXHj5EV+bIW45xB/f48ym3h43Ltk9lfZt/w+rKZYcWBfBRrsmWiNpEfEoVlb77B5lr/keN0W4
Ea+U0AVUmSSt73i6/fRj8k3Gi/S2dUiI/saLBIbvICIgdULsxFxVzlIKk+CnDmqiVW4iiTASNtio
Z4cC+dCqEKDodeSHCrSg2m4BJtGIwav5QA5QvPca50nMw+mY5ZxE9haL0FjNB26G5oDhd2ZOE854
Q+8/WW+UgsJin3hJrojLo+gBNVZ3aM0pDPi5bFaXCAYyo3fbJcQHeq543WAKKS2eVgdleRTy39bO
z34BH2rRv82Lmr30DlGtLtGJ+6aQtJc9ExUh2MDoYIyFlv4i2v74mPnAyYFoj3ZKlujEoJCn18m/
gcKfPNKdjqcmhm3cg98btUMUkf0MrQ2kpzfOkDzaGsBHx3tnHmzGF8gz1FmqbgNsWyRTL7RiwtpH
ONk9RTlMJTZe0U7fe2rDiRC4UOpF9IG3WPgLXRXscj9DyjNZxXuErPr19x/OQFetsvIl8NQLDWlj
tYdoQ8UGUWUTRY/klGwiKTa34BYGm99+Gnt2N+VzdIf7JHGPvXZo0a83Yz/VR433j8IYCXciPuqd
1PL3X0Ne0Ab9ttGXTBuEziYGQfn0/IRTxgfLa733TjojyzBfSQvDX5y3C392SaCH+H/uL+nxy11N
oTTYvCA8XHwJ5tosIFVvD6gnqLztFxNjYEriMk8KL1iaDRwSivqf+e+bdYcsRt9O9lbR2xNZoWgd
5hyrgR78FfF8xfAodMck3T3pYGQGxYlXPI1MBclyXFWUsvh/soh74BNYSUbspLhvCJmftx1bdiZg
YlpSuNZSQhMc+o9IdQQSl2Md7fFwiCsfBC9caxFkN44nadqEq09seFBR4iSxT1hOijqFACBilKcn
jNCA2nt2yb64zp5Mer7MXw7jrqFY2HwVxHbJL4i/4WseX3wgY5xNM83PnRdYEiCMh7M5aLqFd0p6
HMapN1lWXN2J4jmTsXHkeqYgAQeDhyfCINZy+IFD98N/lxFVThJe3rrl4GFA+kTmHWPAIDTeglWA
oNxiRP2CRk8M0kXumaBy5ZsBHnvKb/CBB11P2iaC8S68bQC8dK88CgvBfIWTbCc+uy0hiKXm/NJH
jhs2U0k0MvM/CCHl1RpGAKO9QiwtkdkZWCkq6BV4sX904B11imgFQY7kkRok+OFGOkQCBcgEdhgD
HNkrhi60JoAa1W1KUSA6WDzlfEmZZYsYjlycZ2c/kngLvZ5wiiA2vlh27uVALWhrUsC8t8pFnzJV
9KonfNJ6LS6ehpQxX/EAJh9aIhXj2DGWmwb7iSLqczybbiMTgIA1FeM+wE7GxmsGr0XYjvKPG1Ht
Noq5qQXyBpAWnQFjanyXh5ZkMhR8vd93b6AphPViGvFAF6n3UUqThEE2d33NqFJ+eR17gOwM/XXX
hF/FdGxGE6uifeeN9mwrqmAmdR8phbEUgQsDIpR7NPzGDFytnDQPSULfYKbyTOelhG4KnzFLtgDV
XUetMFxtRE4vvDSVX1J38ZvYuRsweqRrSajpTjeXHMR2B75NxrxTALBayHizlu3APYc/ihCsDbji
Qbubj15OdRpWIph7HiA95+QnJnrd4tgGjxR95PtOoFJANj4COBG+0uOJaci8EcSfPA/qlS0xZ2Nq
W1V/0ESJQbbEC1E95NkHRacfhpdMJrfR9HXuTkozdGCpO/0vThtvHbgIVELBU5R9gTRQ4kQ76CHg
YJiiXZQeyxftosqgafGvFYG/LKXiZLUvud64AR2sedOKjhvpX3TkpNBZI/1jgoPGuSdxJV7Sa8n1
7QMrADYchsbp8bamb0VxxBUu/U9ohyzJBGVOCJ1GYUGMN81r7k2HlKO0PvhEZ/vN76AxxCDccByv
J43Fncgu4D6koFzUtdNQo/i3mAGkiPSNDydlN8X9EN0cK0Sd9RLltQBGIlEQ9ER/+4s9HavKK63X
kk/d8q93iRU/9Vfp6Gm8lWxSrsfIouYj8sX2ID6fTDN4Q6YbArT9wPBYgY2BzI3ITLoFYtm1qA/C
H59uOICAhdr2zj2dOs7PQ7daQxgGUJ4DDKWpY+lNqCfHMRyWpIjENjgZWyGu/eziPa6+xNwFdvaG
E8qOqDCqng4cPbk1c8RAUDbjeQVQEu+9VPlRkhu1AY+D7ZXF+4gsQASBL9bMIn9hvoF+h92OJY2a
/QJEgk1v24THpP3wainZ4ls/Ck028WkKeLiqf0QdyF4t+f3dX6hj4oINSGQjBRdgU7QXCSm9nqOW
oN9kj6c0SF7OywH95jhQHjkcgTMAuii8jiMHnIC6SbacNqBuAjPeXhSSFh4JDjepl9vrdeU5IV1J
qj2BRbCHeiOrxN3NdjslW7BiWmu0ujDyRMkB0Dwx7NcSmTKvAuOq9ZgrW5pdSEVHH4hj/+Jtkh6I
mrPlhEwbS6n1Ddq/JxnG1J3DzwR31Efx+0AMdPAjsjEYm3M8Y2HJFkwXDdeqoSGCR/U+Mca71ww3
WwBQ14RZuECnA1dBNFKIZwFkG7E0AOXTMaH2aWx5Nho9T+v1Yaizu9bbK5Y6OGAAkns4D77FfDP6
rWwxSkbrx8Jd3pqF3Da24h2PCOo5aUBq4noT/aGXZj00+pXisXGnRaJdeD/cNwQTynvRSyPpqSxQ
yK9BJ0Jc2MoPc7YnCzYQhMKWy/V606fAE6IcFipQRqXldKsJakdmfffmCERzn4tG1t2YNNvx2G6i
7Dm1+utBDhpDMk9GVRtXYqD3j15XGfRiinnpXlzJfUaDWeueb65KmltFo5Ex2tcMEVGM4h3fJ0gR
wlusmWLUexeU87sU3BXjvCiUmcb/DyNb8BpOTstg9Iv7IdqqxvrB866Wlf/1JqtPNCrh2i1K9O2D
0m6gMu6q9L4TtQdX7C2R8CfnbsSwpHRFsapSuRGcrQE5CcOr+b1agkp4zbza5bd2bvbYyp03Kn+U
v+bNpgM5+QMexRu8jE70I2oPsgyX9ZNpWmNjzEDgxtdmJSXeF4bsnRHeeN2E9aI76fceKwEBHokI
r5lKCPZjlb64KmCWML9+4nXBFao4MUeh04o3m2Te/axyrvtii3EDnQ+cKFWE3jgoQVi9pgNHnqsP
47a7BqfcrEdLspgX8Y5oaoycgmYZDGU2w4iPur3MxfjrmkMjOrqwFKaziyMLqQEklQ6o9gFgV/rY
Z4QUGehIvkbNxNyLo5AZwr7I0+7uX6CjxBr8zJN7p7rX9G7IFO23cN4XGuQyncbUcH3NYKwr7AaJ
JtT4anaxBk2uiUcP7Ev53vjChyR9/BnZvT8ILqSONBL0b9aU/kXB1HJWBqTOcjC27thnTmPMM2df
+ykEnAoOUSK/E2EcM7te//SuCoTDc6aCiYYWbalAcz70DR6COgfv2vtu7inp5e2RPby9J19Y4bHx
sa7PqLzPhr0l9fZkYOHsxgRMRClc3Zp3rBdvl1hD4irEoyR1Nh35Zqt5E++TAGn15K1kk1Smq9OA
0D8N8o+uMGr+Z+yN439zwIMG4oqcnvcYg3JrgX/C/ywLfYoOXflljJGjLR7WsY4RC0xNaVZY+y+A
PmNfkNY4WDUzVx5XAPLocqA/BBrY5VgBQDmia9hFtrYaWl9SMAX8OhikDXfmxX2lFDtFm1bTtdLu
h9abtkePrhQWqhTeTOFLI7rKUws7gevZr3uiPuatyXPGWqARuFqgIAwTVpa1smwP0gZ0F024PPyX
tqOLvWF2B8/JUK1/mwk73pGulhaMLrbW2819leAKuHmmeUBCRgrXTgUhaOLHTXTElGOh8q199A4Y
6+219hdxORaJHNGBVSdYUbxwsubpDv1r69z/GBlOchvcv4DYjAf9wPWpsehhGIUVfyjVv5D/pJGA
1wqWq7Q6si/IJotOPzRmZ11nrXCtwh8l99/kJBCmqI4lFnMK+JKPBAmGGc0jMzf3RfqmEx13Jxzi
UaG/k2I7NWqe+sgW+5uRk/ZocblEdz7sF2/ZU4sfiPAir4OCOcN6R8pYLRUi3v1vEMs2/VFsELB2
AhZChnihKX+qzUEMFL7sYQDgLovAOS1gV1PgU6PDpNLr1dgemu+0c86S/Z7LA+QS5j3u0dHD8icW
sKqwFpiXzrFTFl/46WWJrc7y1G2heNyHf8nDXTcDnHSQ/LPVSP7Ul37DFna6OlN5sITnty1fo8sl
AcyrJRe8plYFsaoGE4WS8g3km0fpwTp/oPxzoVzv7uUyaz7e8+R/qGYHpoSs7eSMl1AlXh9P4wGS
yFyQbdiFZDdbOXyKUusGFkR3rX/YLxUaG/axb7pBflG6dy35Ns5zSK8ObgBchvHdOU2BU56xSs7Y
ICD3Tk2kSNn37UxBkHsbK+O2cDCzlpk2f16WuzvR4bFqvh4NblU8NK65Nnxo3oXYi/52Nzba3xfu
A6pkPMYkkPA1qU/wVtPzEsImIqRT9HKvS20SVzKD4C8Pi0RzIBvdAAEO7xnWNSzpaWs+Cje4Qj98
OCfoK3Aj6ELf/+jpv1akgePClib781S4XuCAgOMHnmiIAYyC1GSGM9c7HNmnXDcxP8DmVx34dfig
0wItdkSLR7mvhhOkpN8kHzoDohqjmb/uy//Mi6EuvT0YuPBGwvvLbjGAzgX0Iinei8sw5vPwkUeI
j2evVZuQzETki29YDwTFUlSFsB+uP6ztunPHOy7bGmaEoYXtX44fRhHUgtwM+cH/Un6t2LMg7ZOk
c5n6lb2mxgCbJfIKyqI/9cZqqAnaTsIqnTNDjR8/KpoEfiGTKNYFBBYNUga+x5r5EDeNSNUclg97
196ZuvXNuKEtSVek89R5Y+MBWoK8DsuY3HlU9qWwZdG2lV0uf9wP+11x86HxwOLLw2ZLnr9+8Ckq
6+Iq/jSG/Hc4ORAccwuk6jPv/en9Rw0K/xHf4KVahMHJN3o0I50J9BrUXSaAXF04FOUMEyDztWDE
H649CXZim/HfI5ECZaDfFtLZ/lxMYUjf4gTCTUCWFPRf4508o+HP1x2gLTEbBy+M55JkFpN5edMR
V2T7nHFnv/B+MDrZeuRO7lSzEawOlFG41x0upYeIcGjfDq+zqx6u2VDjuz84G0XsLKVdVi/7Vq7U
l5fLvqb+jKTZNGPwiydsCYLT+Pg8GcV0hkJv6NyDu51vKmxMwcti2CVjH849hHU4Kj+lak46MDDI
vx32EnfNfnHGJfcUjZJiXa6uYxgCtWe+VhykAbPo/YGrQg8NGmv415n4MOI+b4zWZ/smOw8aRwG2
Twxrl0ws+dl0i3JXnI39GyLwfX2OpHv42ksgGkSmEf1iafNApRmOzKffGP1SmKidDgjBbIUL06XN
+LXb0iT7xZVcPKMeyafRCtfiPu0k4lEo1y73hbalkDq9rT/035PwEg+84YxNiu/bQ3O/4YNx83eL
LU5KQqsI4VTjXzN5bHLNIkBjBcaV86lw2XIodvq/UVwAttXmuZ537Hk05Zs2GC8q+ACkHrPO/XrU
B4zwXJGwxfdlW9KMLP3KxTkraOFpg2P7xTZPADGWF2dg3CNx2eTJe2SBnJ8xhTm+GQjAetEV7Kwn
bmdipjQ00Skwzxc+Sc3mtt+lzma8ht/fSaqaMJ1xPZKNwc1oYE/YzKhvkSACxIF+sNYZ5vL5jphx
rzBIf+AL5ZJAXRFrmlqE+RXDpuaIfrkYjpqlPZzJ1RpkKFk5pRdMZ3KrWpeXzZgEWO1tIF9Ztmrv
OXSnePkf1YAZGdBEck/7+QAaJA3bjyvm9AkGtc+t3ePJSr+W/m2G4ZQUVjseAD5ieIVVlTmZLr5I
xzphvF7Oztlzp/kVFre75/YbQJ26bHEmVnbDzqD6ri7OmEbGI+wHK+lpKZDCgvJrCdPP7IF1ydii
44avEYaUY286GyKsXo+zSWGKM0gbvnAbwnY9cZ6l8wge0GOjyvnikaSsgKPodaNFRbfB/ie4eyeM
nuCCKTPmtGNzQct4QbhEVjj6JTMfnZ2Sapin0KNDKUGYDHl9suHpfYPBbIq4jZQEugLMCBdWQ1bb
Q3BwgK7DOSsCcatJLbewqJHzzuoYwHLz5AwvcnL+cTT0Be1qFI4VnYKD4HV1ivlgdnfaBbmMWFY0
Hcx+mjakAQ1d9E0x6/9Ue68lfTxW9mXGuIaXf/9Rgn5Bl4QOeOu/XbKf+GRfBkKvvbzOtBh1W0zd
OJapxPq7Xd6Z39sFckS3u7a+swrXeCn9fsKJ9wi+QOOz+9mpXwkrTKd9+J53mk0VcIq/LkrNoJUS
jThMHkKndjW5OsjRT5ZADW+H4RxP44hrm7goKmWqFPsSXNG3QX+H14cXSyRb/aY3cRRYtMfCRg1g
fI3SUBLYv8Kbil3Wny3xKd7JQLAbKQEYIkIYXl62GtQy+MS/1F4uVyJkALr9MEjgzgC7j5+2tJjM
L2ToKzB1VrQ6ymlLvreEt6PpUzXil6jrp5P/gMtIHVVr4YOjyCYIRbfm1YeyQQkszzuryVSHQhgm
s4qrG8ZkmqNhXfIxaSbAaBF2yJn283Qk/YtspiS41EwCGcygMrt3Uir3BuCpkgnpVbR/rgbq8kpH
rnDKtBYibbIM7Y+OmIzd6e/EV8gTAeJ2XPQNwxkG9vk7w3iP61SiHPnNrwxy1Ruad2OjCwsSBS6K
56oaO9PBVR8Qh7pgWFmff5cUxFhj6LSCIUUhpGE4dTI/9IeelFgyZaNTQx6E8FkwH1MR1B52rlnN
AQM+1tO/35zn7ktjD0hhYrG2lkRVRSXmXti1/wqOPy7IychrT9QWZnl1y8rXxLVXWhIo2oSJ64+k
nAIww6iMMC+6eZxgLKLG1mBKvL9VIR/LHAtDsjsqNpy8nNOPONpUN/aE6emWZOeyffu5zJl7hYoY
K8N+ec4+f9XXAND+QiKoTHliNTengHoCyOL2DJddwpH9Kv5Z09+cev9akBpijgeptH6DgI2+Jt3T
Z2cIOApONyLg47PwBpAz3rH0NtrcJNtXQmnej/Ui+6BnvfudS53xdcs5U6rKa9JWUXWxapzO6AxT
G02tYin8sUATun1DP7XiUc5vtlqjh/e7c3y5cKu1n+OTWvMVj952/ljy7iYT8yu58tP5TKgn6PSO
SbkRaXTGFCsCEhHkt2rCbHcF+26Tspy5TGzgfedBHsXd9IQ/OCSu88uXIOUpFf7twbAzz5ti2a0b
7M2FZ+RjMWBU2PLr3fErY/PFBVVuNFlKX7uBkgtH4OEOdqfeOpN3WEbhnWtdFpCDqF+XyDAATcHd
JPDSVh/GklPkLsBOAQm4+Pm8wDbrNfEVEgRWhHgC1cFYMrUMwGPxml0n4PDvl/H0Tza1xFVFYaFW
sJB2klGhCmETUQbBE8ciTrYZ2ruWrcMYVbjBQwIorvEdJZn3FW7BeJLloUaq9XXFI9Pf1Gtsrk3v
T7Ccve8oMah/8bwU5Q6pOH0UKlv6kNvjxOqoS76MS8avyBes4UgZefxAOa9RUtn9xc6xYVULS33M
p3S7f/PVKLgxi41tetlSXv4KjF1xB9E5eFsKoCDy6TCBLumc/mT/Cgfwp91V2SQuQ3Vq3G+AcnIK
GP9iWl/a8XY6s10UOncGhAkW2D/bQ/wBBVeLD8pM9X8yhbaPv/7Q3hGjiSjGePOxW5wX8Mr/ffc4
Z9HW7VRDYu480xK88Q3b1/5AOS/3hHLRN6kMdTvYdYToj8XFj6X8ruZEOikQp1H+vkFoCAPOxcI5
2ckZ6Q5FYXUGSt1MQPumFoQA4i6dF5C5IXAUdhOIijbDn8HqfHHlHhOr4GNW2L5uvn7/yz3Ruti4
P/YF1wnYyQPkwC/nyY2d3zucqxaWNqD50/rm8/pmf6bgI6Xk1FOK6pPVMoSkFimdpLiVaNdMmJay
nLbZ1FVUG5Sg6U0NnjDFF5RWDYeE8OTda738o6BRtgTcybyuTeXm4KP1uR+n39n96ypLrHpwfXRr
G3kWSB6GGK3tNwFq2Jun8lRbMDTKLDaF3ZKS2KcsfxgKumlcoKaYzBoaHj3GA/sHzZE3bOJ7ejeY
Y2SWxr6awUcjCRmbxO/syYRG8g36EjY2zM6YpPb3Y5TpLR7MiuhOoTXVCw9m8dc9bbrFiwY6WZ49
/KvDYvW+2eexLh06WD8dhyG3kWFgc7tAhlyQw/2JbUOM/LnRq/p+nI4uJhKSU0w5NIlofKstreGv
9wKiGpgj6JjfVNErygwe+EoamxdA7xeqBa6agdsKlAh1MU0E8KQH8FAR3lYSvkG5m1WgX2aDq1k+
csStVTmkDhQEYtiWK0x0eh9zRbsN7v75P5LOrDlVNQvDv4gqQBC4lRkHHBPNDRWzE2QUQcZf3w+n
L/p0naruvROF71vrHVXzQ0NlMtyTLdD+Jl/LPxLe7l3kPAXUOuXxGRIYNoPOyDthIifwmJdrmO31
MQED+fm+mpkPonBP+llys8KseMjD6fuW4KxSj8VvEkjMqwpbRqjumit2qxViMfZpKEhOJI4jdVN8
xPccnd6P4qItjBEAH5esVVxVYv0zbQqOiZ/HdyfsGyt2qeb6M0KG6rLxtZ8ogPY1+5t0aK8onPiN
0dfGNnOP23EAGtua84fsS2UF0PLDb7rR1gz3/EbalgVAYzp2x9pCfbVWrPq516OAnAGNdImV6vIH
Lq+k6Y0gDDPhBOaMvijbNOh7CfVYVbqJW7qwlyv7KbiPydbAt2SYa0bc+aVW7L72DNQaSC0QV67f
xJ2vCvYUNg/ijF3BZUSyxcdKgyBsrqxc393SyZ/2kHv95nXuSKRDXQGqaok/xSbecOAcI56w8cIo
ckwtLmA7MQmVJnnZYV91VcR3u5ZHVUYJKK/Sy99tDBN/BNyn42GlMCYtRQdVH62xgH3b1C3Ickof
5mNXNHZrdTsPK/sq8zmt00/aHW5g87GGxSitSNQMOMIWAcqq/cM+/BNovjErhusvOFFKsTvuhvb7
nlr6ZuHehMNYEPP847ZfwM83ZJMEbz40K4facVJX6lF7Wb2xdR/05PD8bxOwQf33YYknY0tC1O9y
teHKJvWzZZIwo5OEE2LDJQNhzHyZ/ggmaxoXYk6J43BsDPfljwRI+jj91g3YfruRoJqZpiTUPI7c
sK660rgqnqTxrBaHGlOTtDIuZeJ3BDLstcKT23MJZsz+XHppy0+D2lr4t5AuT8qreCCGjdxDy9Az
q1Z2roTvT7o1BswGgCziXX+H/TsEAcEzIYCuOJAJ8pqFAooh27nCdJQFL+LKuamRialOvCKfjOa7
d8UZS6ZvmR/eLFTV8FHSEpHt1eGfoboLALgvChF+R4j0TvE0sp6kq/DiPRXmSo0n4BaOn2XQ2uoP
cYMY1Cef9Z6D64HOYfm9RHPpktrMN07m4X+p1TL3QXeLWT3irznzF6cSC6rkoNSnOcaN11wAPOje
7M7B8Yn0PCBm9ILCaAZbuZsBPzhLrRJeVtyKv/zUclA5+p7f5SHwB3IBHVmiQhZgrmi3qDi0ZgSf
H54Trgc2Qjj+2s1RLrajo3LkxLsvDJiUOYYXOqW8AUUe6TXdGcOqARPaz42cvctRumJAen7I7uvI
Nn1P+DxjxB3dy0rovogPC9kTjBktVlqEjTBXtNvy54agYi2ncIUrlGFa5q1IbrEfL+B+5mteWKXs
kbXTNvYkuc2moUyAnObCb6yEiGKsk6/nDGl29zj2kbykp+YXBSoaMEaB+SdZCpsFxZKyFTNB1KuR
nOWZJujO4Gz9H6I9maTT7yWQhJ0KQbxcG1FAGk5QAyhSA+vTxvgvdVvERKg9uCtiSwmgfxRfQ140
wHLqIWUz5ANbM0/9crmm8zv1uNzWEBPGd3aR1thI/WJzm/6AnVfxIVTcfFOiM6kaa/mX/xv+Rf5P
mD4tLFyuqFgK5HKjkg/rv3bjbPZW6RbsTervTuKGdFAM6kdpn9yfhAuoJxKBlG8Bn7DNvBsHY8n7
ulC45JZ7za48BJ7Ch5IhY52kIIndXTfaVbWXQWj+mL8jOHqMU5ybjUXLVlUg+sRHuMeM+/7Q2/nq
aCylCBUModpJiK78+X0PKl38lnChAi88PizkhjvnXqMfGjy+Ml7ZoHfHnitMwbCo4Sym8AQUaAUb
6YAp+xzI+AV/Xi4m3avsi52PVI4ieHnJ5DCtJXSNCDCYEsbV8C8NEQT95pHz2h5/nvtFMIacXpEv
+joLBJIi0U8gL2hORuA9hhIKT34mS9as7kQhh2RCXaNXg5czBe/1rW4AMO8VnQkDmj6Z3OxFUPxD
mIRafCLiAJGrSufyA5hUu07k/I4vC+l05s9n19Q4r86tAxGtVvC6jahsJvNFoIsDWUoT1Jn57vH0
I7/qnUl3yjtXUtmlM6ORzlQtc6T0CPda99MuN0wuRhoYl7G4IQnO0CSgp67xz3dhbDOv59+M83yC
vzGah4HA1NbMfAgJMqBC1K8VVGbQJkjpKQaYPJGH1NGR2WEuI6t2WzDK9ucl3m9X2JdPJ7aenEw3
fVecip+3+Z4I/nQMviJOcWlPUoAqH9LMNw6LgDdbD5/Jqi7+llwBreAs3+aETVBDHikz5TCq/7LC
vNu/8hPCyjB/Z/r16c51RNUdhgOuqRHmVIna5nKKffJupYA5KHz62T7Z69eGG4KhgBERekUNpL/F
H89c9b28Jnvsz/VHvJ/+IiyBINIBKuTiTNjPYEvQYYVTuYklkk9Yb7utjDhvQcJmTfwFPmLv6ZAq
sy1Oj0D8zEI6ftDk6Z9V8AwTwhIzZ/xcgCqD7GUOB7GvWUubppM1+Qk7zTf2xj7f6kf60FJCIHCP
kEd2IQKnZT6iQDIhWS+ZKQnp6VSyU2VWowOQOrmyLmEYNWzFO4lwb2ew+VSJGHMW6JODkRuXrMAX
mAzajl3Gla/YyxZuxekIYMSKfGtvEmb3eCOfHn/SYXHgEsRZYde28NUFCIPzde1x7zY3hMuezFuF
HPUs3/LGlG9CbWrHpV9/ajvlpuyrp9UB5gCTb5YbCiLkfw3pJbCgmimGcqiE2Ub7Uim0RYwgXIZg
9uYbbrWrdqybNPtsIvRHhS9ejUOz+W/MQaO9IC2SOK3zw1NgwyZ73Ew2SxSRhYKv+sRswFQSLew+
7CZ8uwUE2cN+OvUhvr4PbVh/KWtl/d5mYRxWW3Etfxan8lAHyqbbSd/FzayPgLaBEEzfzXn6qCF8
r/q1Wq6GwuIjy84w0Ps6D+Qrnyd4HGo6BvpxlX6PVxlY9OfxkTCGGWa0YfPYakcQhorpWd4LQF7Z
hRsiZmL6lfccNiecVEzV5acGDLGHb1f8/DO9P+4d/47WoQumA+53NO4TzxXPmsOPvOoIo3xaoiUE
HJiyk/wrzo9ju1le9RBiDBbrQycjfpuvl1Y9yynOi53szzUceDv9paM7j/V7t3QM5jTjkH6rqL0k
Qk/5FqZDhjqdgfjjeU443h67dEciJ66QN+710VqYqXcR0MITE+fW2+rX2Ke/Ee/YRfiXuwKh5+o/
YyP5+VU65dfkr7xWV9HVL8Cz1TW6iO5yCz7c/D04GH6yjwS3YvwhndD5suCoIF3tqr52PxX/t/z6
8qab9u95H1EcEjW5fVxkNn2cXqSkq/3ckR2f8t/4VCpzmF4SjveYXLG7gORxbdySOeitBGy6t5/5
RdtrPvuaaskUwhbrmHJkNRwDKjgYUDfZtxCW5+Wf/EK1QS8MrQ4NDNTzMDcVJXZFHzvsWLMlNKS5
VDrzbHlCqYdoDKscYiGFHAXkHmfYKiV4b9QrC98sOdDd0u//aKngtfpL/eQj/hgP+bXEqSkelWae
nBTg0Gol83Ufnwj9I6snrmpOIInD1FVvr0/DUsnVgLRKueP+S9sR/MQiA6QIixBFcHES1wLwcqfR
9Zy6hp9wmIxee5//CI4MgGqfdM+9iOR0LR8FaOryWl/ZfmWOxJ+22SQlJ4ZXqIEq+BJZoJzTytNS
Sp+PU4PsrGxVXL+anW5Omq0luE2QEbo9IxRz7biKCpvpTikIu4Fd0g37+mYrcgnnO8wGTqKEKe/T
2x2PCd8kB5ZRbgQnueuFJ/ADNd4/ESl+MzdKkj8zcTzBWt+JvIlsFAeucHsTR91afDpG5LUiNmZS
doTUhrdmDTMLsEYER+SOgpg8zfJAungGTUfkto/Lm89TNxeX5ZtJZDX2AEMv52GshcHq1EPbofcL
M+X+ItWDl8PJ+dTB8iWAchYWoA/h8AJQA0ZpGT7q3OImyvzsYQnLteA2PvuDZA8vp/FbS77m2HKb
TRGxkLV+A25jv3d9YtGCQVge3A2LMsfIZLOitNb0B5e/WRAA8vhqODoHlEKdQ+RubBKia+h2PQbt
0x/1VV95BlT775u0K8Ii0ePY1MVf8ktd3GHXlE9S1ts4JjwY9A1I1+Gf44qQ3S5bs5wlX4CkPL7j
w5MkM+ntWKXZ8jAgHB9c8EgCXro7jTdp2PTedH8g2afHZZs36wjGBIan305efKAgDq1CBweDy5tQ
d49KYfQfcA5H/pLZT8DJhhSM5oYRHBHFJBDRZ0Sbkhi+KzaCVAvQTorQPdviCbjA5n9YttQima/c
TrI9Kw1PUgQ87f9mWyxUpd91Tn5C0NI8AugAqd09QsJHqEi15/Mq+slQg58XB0Knxv2A+GwN8WO+
12Ln1exED49EEn5BY/ihxSyKP0SS3+vVi3NAOySal35k3OOjV5COin6CxcAd53wZJILF+6buUp5J
CPYL0oZhuTWUEA6Y+JMk2XXvnSw5HOONRBv0blGfHjziN0lcuROBG7KNjaDdDqeRr9unZ2HuuQN7
Zaur3itUXElsozRaso7cmU60Ys2+WWwAE8rSHsWdbFVB1VoteZdH0j8hbcgVHqxC/NQjIlhXmbCu
LqlNDjfKVU5MLoQifA0fw+V9rNC06L4B4rEdnp4AM+ep1AlhDSO4djQLzWutT5WX/yp0Vo5wBbQn
rLxo8/gEFTQTUv29DgmN2ye7xcNhqZ118tOKuqHMLd87UbNBZEBambeJvDvxrcHgqZL97PxiuZk/
M3/Wjc2yEafCiBhBkn8x9lbhgLRJ/6f4Aou77Lz+PSGjshNvoZW0rtKuCsHtFFeD9eO6AWk3hR30
EWw7spBL+WTsAyKTbK5S4++lmgpwtIqKgoDpv85kMh4YmtV1h7xNyN1h9F+LH+0ipAFDf12Ad0qV
W3QnwLC5JEd/OnQmzcKgh6V3Hs9r2FW2w/resbyjp2O/JX3XZT08ij8P1jtw/oWpQGvVH8y3fF9Z
Y7/wV/dWJXpckg+Ll5r2itUvCwsrpjovQLW2godJALwOA2pQ2JRxtczNUbLqEfzZFIFl2ao4iYE6
rm2KXHcZFhtty83viv7yHJ2VveLr/5b75Q2yHVJtca8fZD+B64N4s9yh2b6/ceHdZGJeLOBg5JOY
Fsf9iNR+FvuBMzFDUHsETZzgyXWkj4bJEfoEy2BsNv/qwWpkS6pX5V/sT0cNT+ANoFk+L2tE0xNR
spIlbLXDm0mShdhXv1RuFGzktEMZUAb805KO6Z8SEuJ26IIOcMxGyMn6Wa+TbdsBtsOsWFAwwo6n
p+A057PCKOK9lFUqAHJO80n1/G1osAawPrMkjfbSVShwg7/iMla9LED37cHEXaI9OkOCbD8NbWbQ
eRafFwn9aMJ1zf/7q604NWJICB3gr0ax9zMd4s07KJmHKptd48pXYnyj01vpspkjThMwwHI2W+Bi
8yjsCtu3bXxNAS6B9CPn3gsEavV00kJczSWvUKdFYU7BeW0eJf/IC8gUSgWUH82ViRmtv+O9DjrI
Sf3BWYLn87VpN7H5jU8HEpXlz9ir+xRsZ6ehULg8LkvmWU/w60sRMlmCKc3xmcxdsgNoj7T3RD/u
nJH2cJNPsC62XiJYcW/cNJ8rkC2C+1PbLzQ72jWf+vF1b9bpb3pRb+lvvuWEA3FhSPoyng5iApmR
ZaYRDj1D97miU2BpCSTDvaAC1JWMLo7qrtweA6RTJGI8zgVaBJI+NVgcXiJEtsuj0fkNOz4nAA/3
qn4e0doY3TbRvsrnkVvqqQXV0nxzgeeyWV8Uw5HYwYH4QlawEDXV3ThrlswVRUocsa/d6OqSCdyY
WQqkXGZ3hHp7MZbQo+yAnCIY8heghDiU8WYylDfA/ijNLjpbDMsgUVKJtZTtNzDuw8u0Lb+gQqWh
y0epVwGX7/j+HOrvDM3BYxU/D3N7RcetfJUd9tb+B1aI5K+LvuLBV0JB3GJ3ECZvSMzxJHrlr0qQ
3xAY+6cz1262vpyQkCscJIZA1elblxUBmqW7C8Gb1kqiJ63eGQBf4FtgUhbPdXLWkcHYpbqedvGF
40VV/Jb7UHYyACgeE1geCN/UlXHd28a3/kaO9a1dFH+kkOWgFa5G5iCbEZH0buqilTk8Am0MxKc3
Ze4c/EeoYn8ncP5i8LzCYyf8LvYkYpIVZdSO/Lt66WK+RMvwFWZhjvZfnf/2lS+lcIHSXWFNZkbK
A/OkE+Dtoqy59W+73OkIVDai4X6Xu+yfuGH/KW3OPWVDUvT7EIET4wLYsoc8rNxOf/k+e1QXoXZr
dOqLiXewG5jY31a0qt83kXo/McKz2hrAVKBrZN1stLUms0hBIE5WJrsDf2RnEi8zq4F9ZGndXiZd
LDbHbeWjBsr7TzQbTTD0c/vXHIY4ByUOoeFFOIDQk0J7yKvHgkONtCAJj4X+hQ1RPBrtWRPXdXRE
7wDPKZ/ae3kZmICWu3pJXhf4A08hzzUwlX2Tc0pxqgfVKTv+msVipScH1EfgXGhnmRBbbkksAphh
sCPI6uoR21Gzq94WEz5qG5GwLF4oFxkAsr0Rth7igvznrzdT5FHD01a7kh1d82+2Rv4MH30tLWFe
v/wqEdmnhydL/3IHIg1szlt2GE/FPsamd4ZQm0FSRyYc0CQ9V4FTzI/vbqM4cRssQVQXJtfJLfqH
GB8vOicliI981rYLfcewwakSwB0wWfC+5Nz7Q0BdG6Pvoju+3l7v87pTkOb+Y2LaSuYb1ckmU20Z
mPUs7FMz1iw+c9HrBuJolhSZERjarP8v1YWoyxpngECYI2cozhL/FggsFgSiuV+dL3VYKqgZ5Otg
bufjSp9O88mAnwbv13EBMYJ8Cv0FBwsfub8EsXt5ue5mipNv2jFM+5OGpkgOXi/zjfoLvkHzx7/m
47mbuB2+G8Xhm4iyQEM/tZCsnkDJyKYlCrPZIUp8JKBvzdcPrC1IPqWg+RBIUGsg/f1aMYkwfvGV
lrbEc1k7pf/Yjx/TZnrseIlbRh5bqP0xACqursqhzTyRW729sNSi2fzqZEuUDhybi+tb9/m39+S0
hTVcOyelPRFp4eBw3hLM7lcEclnsCxynK+Ff8aKmhBaeTF8JQ/BWiX3mp6/JYsH7qX1QCX/IXXEt
GWacOQPawA14VIngkPADNtYXeZhKZfMO7OnOOnKutzCoOx7Y8gfDdGNH2wXeXaK6R0y6IuALVOh8
eukmtxk3V/1BasYydot/0tboV9ExWoQjwVn9j7DR7eYT8RgyJp7XbK2CpZNjzI6srLTBLTnlt6+Q
D+zjCYXIufs4pGNAfr3+ckuX8XTu5mvWHAME+eyiUxzziwOdgCyJoCSl7Km0Q5GJvP6dRyZOB376
OFgg+EvNBbP+k52TRNfPjIkM0AvFwhLse06WiAMYBPLHSGiAHMfQwEyiwTY9LKN2ksUH1zTgFqBM
/JhvaXwS8nli/qKkCzG0D/D8olIWzcGy+FqIngQ9912ctH71vMf66m9XHQkV4F8bAjdHP83t/NJ3
H4s4iLKDAAr+gnjAIKxzHIHgf1a/WdhdsquwCKYvhQGNJbxn6T2+oJw2hIg67U/CjK+S9hgd83tf
OhGsxhQWfsm3QWRbAkgj+FXraEelNNXd0lLOWcT1TV2VKZc0LJxnGbR6UM7cErNnZ6G4OuoDALbY
XmC1lj/aH1HzIXRO+rR/iB58H92v186Go9V8aQxzwX6h1lM+WhorUfxpa8qO+KlezBT7hJEcnNtk
EPp8WbJwSDZxwkDUWgDLxeQshM+SlLAc7R5W7hkMXG7izh/DN0Yn+rrIzZPWi2Pi9vt54DSZuxc7
BBL9D/PtiDTZ5X9ooMq4zjoaYO7EH46pDJUNh9EoGB9ZM8u7AtyjOGO1HSoTTd/SmnF+F7uR6mnq
BW0M9ARKd5qQKA2snl7yDgtxDQv5XrOxdUTQ8vlwunsNLp1T80MYKFSuDvO051dlHPOnj/Gk1O6r
tYM2M5+9q9yf4yaT7U7dyZ/lwDzuL8RrudVSK9GCZxUsc4r78sxp67XgEOfM9y/OX3/DdQqmufDj
xOmUHYmxoxqKVCagE3yZ8ib/7SNr/OwyOwuXd54+BhIv+syswnmJmwgGSPZadHeR2SROfqH+gVpj
h7loSgKR6m0aq2zUmsY+kr2aXw7mQAu5SNCxq5pXUuXCWC4Ei4xHbiMyqrxuNQN4lvnv/Cs6GHQb
h5TVMYU5GdownAkI9J6oEccHWtv9az31lK6uuLOLFjcQ9UDtJ39PzpTK1MaPU/4ylGVhi2psNEc9
ILt+zqT2BoY7SiZD4FSW3zeQYAYv9T6IUHQfSyfdKaFB+jgPBoz2avrIrqidEO+RRjs3Ceh3YGr6
K+gFOCJmB7AgiR25I+IOzu/aQhMOmICEgQDx0hPRZZH7mW8j9orXFzHxz2GTNGtV2ctHpXKjCE61
3UY1kA1md2bVIXO0x65+u4sc00UUb1EhZGRCIq44FYqbpcHyIu/EaytZC6rSGdng3cUfdrwBooHZ
PFqJ7FGqTSZKlZjJvrfYApvGS3cyuvTXlqn/1ZJi0lIGg/V/xHdwisvQ+MKtAWceQLk3m3pedVt/
cSkDaBCSEX4BgB0SQ02OJSVsrhqkq/TZFf+ihV0hJpVwFPHibSfk6LvyW76yoGeqOSp7zo03/YhA
xpV2FvdGva5KX6LyC0hhx6fyxSMOq//mvoE3anxkVNLHm7ZfDhacZVVgwCwbFoOjqofF5GUf3Y/g
8cT+M249tUA0g/1OS3p8V2/a2DKLIj5gV8OnDcipwPwDhRYsTsIvgaYgokBC+hVOaeZOYD9XQOe/
Hg7p0NlxvuFnkGN0vGdGjQZOBF4+XEBMbuugPb/FUCvJZ6LoSnCjn+kvhT1j3iidwbzVJqhRH3AH
8UQJ45mfZNWvtT3J5U3qNVIAAa1gXCk3oIj58F8FjeL0QflTcMHcJ24aa8Fqf2P1UBWLVqw6Xb/u
cmo+LhVNnaI70caAqIGZBaQG6fbo8gI0QJ5HAsk5IuwUh51HaD7C6cW+97iEwVLFFdMI8wrYUWJJ
BMD0WHERXzAYcdEjhMi+6imU/nrGQ407ZDIbOm997UP7pn+ReK/fhhuZyowEkA5xScncbmX3THTR
OrXTdnpZBN9FQMKoPOGggdJQF/3XUShZSr0ukY/N0MSqW3pcGGudUe1MJeBfAnK1GUJ5J5wN4AaI
nroPclRar2vHvsiwY8VYvJ77Xs8tEaBBfW2baKfEW96LpsbxMry81I8iu2pNRJ4ZRo6RoS4mtZ+p
erRq4GaopiEY05Aqk0rwygh+7KPuMYJJqikrrlEcVYis3ut6EFFTvutIsP7TKMrwIv7DFw/yy1Et
Y9MSXHtjcnx8FeoFhDLaqSrRTH7zOaRoxq1B8Iv3jmVmzbDRf/LNzC2RoM0GcrJFWCShkm0pOIie
PMq2sbAXjx0pAfLci/O01zwDqvFvNh4wTxo3by6y0mDBL4hKcLvgjUgDoknCHveqX6yphLvxmW2f
wJiwbwRy2AzpRe2gCmz+ICAke3SVr9luB6Qt6ZfXH3VNyU6dQLpX2n1OB54rbvkfHIYbiU+0d3G9
xdbCp+CHAHQmgM8CK90Vhf779hYQ+thwG8TvzQ1PCNJA4TUNp0lXhNm0ZUZENM9hekk3E7zJ0kYM
d4b4vOCRZB518Tqu1ha8BlHuz8831iPrgUCz5ZC0UZjJm5oSosXxFdHBzZK015G0LbH7sWWhy7CK
NHhReEhG3EoLwWiY5h9m9CVjxeuJKbDw1CnFfix3TSB/DcWR1gRWmPJnUE1ge1G0pe406rvX+1sB
NGkcXkJv/q4oNGpYm0BG5kYa5sKWJa3eCJM5fS9/PhdLSwelRA5W2mDAxMkYqzejTWvH0HKfy9uv
YfdcPmhG5T0AYrJV/pHAO8971xpR7/ClUj2EGpkVxBSx0aom4iPQt8aRfcGUjup2UbjESgFusRx7
hqmQDHOliWUj4nLmDF0clqfmZUHI0HO6SRQrv2vUTaVWJ/tpwmS3QvbT2QI7P6sy4E2/fpKCM+JB
mS2hymP3vGpbQDt1NHvJwpaLlmE6du+9COnA60riQk5B0m1KPQlvhe6XheUOfwqH1c+ysZOzZBbn
4SP5l5zbaa9+Qbf3exUPGGi4O5xeu2K3JCgbiwzeaj5ShMiAwkNYM+y+rCmgdfmVf1V/sUI4qVds
DOQj/0HVLHAkTTODraKX1Q87zKBSepiHwa3a8r0uLbFfT5HN77LIrYa/dtxj4X1ioVijCGTe5GNs
bONSAC9lV23hasccDTDleyghivSj6aijsgzUQCncgVmOrNRHllUZ6ceJuXqp/AMsYXVIyPpP7DY7
cn2mg9VvZFL/CCmT6HH7FoKCmVAxszfD/zxtfjfcrU5DHNfy9KQ+z0FMAhsygZtEDQphq2UqNxjZ
RoulM94r2n2oPpJhDVi/ODBFE2pNrV0ZtA6UDIhqhc7t38uZT+uZAJPX6NsA0OI9kCTSRMQDynWC
rWlWYx0kbF26FbFkmSBYLhfa+zLsooX5Po4rA/6QhVZ4mkDOEfqF9MKJLFjNWdrSwhMdWUVep+Wu
/GUH5ysXdvQIUURXH6GHE1AN+1vx6JEjvtt58PCs3y4oK1ZHCu5IFkHcpn6kFaY2ryadebKRthSF
QxLg9vGnuubbTdCr3nFOsQyK93m10j5KtJXn2IzNtsP/SC8rINOAtkX1ckQe62o3Cxcm1i0s9cTw
Mlehh8rXPV1y2Fga3uNpD5VFpAdiRY6wW+49reeJefdE5ddBtr6/F2b+LXwRGiUdeJwrHF7EOTio
uTK3MCVgbGIY+c89XyOnR+DweJyQhBIDNZAP9xyQ2yyRF/IfD2t3eVvyVQ7WoHwQBJn7EYk6k2Oc
uggDDOBO9KdGwI7coqs3+VmZCcav3gF7iEAivaKqvAqQyxqoFQsG8Pj03MT0/Fl5GkKyjMSRO10X
pMjd0P+fU9Wm+oPRrxisSb/XALNP3irMHckhZgkJ8f1QU9vPyS0g5QP6nO7cuy1kYGKNX1BiiuwQ
BEIOj6q6z98nvo/V4shW1Qi+kuw4jMTIwwDFfpPMDpFbASVGpgxqbh0xPJMY0jXCTsHzINKQgdcn
/F04CGYW//48dMgbhfsz0CK/0PAFmzmZP0D39WSNmv2roPHqN0LiaaQbVOY7x68fPFBroHsPFgGX
9ErPzNdensMa+KsaApary5uZZI40AhtboI952OXocN8iYB6Vm3rFUSLigAcS/864AHT8S0SgBwDv
aI6g5VRgZkzRQLJbad0fSf3qQGYeaMGZGdjtQEVR4XQkQsIasYweMbD9trh1+k1MHiOIvm65yrnF
Sc0C/M0gsEH54s4g9sMOjF8wWmbp6AQA+iKx6Oe1EZ57zilm0wE5RubwnokCqkmS3ej/8rDUuFD3
XDQU+9GjKJ4VxRQE5ESoERLlF4ltC10ah9xGT8pPiOREtyP6A9V/OwZxETKvm/wKVOijRID/2iEV
Kdm3QlB6RGWcosS2nkTLhi8jfwcGEXSffYc4S/qLqdgCSbIR0lACwy/ya1RH+G9hYaG9cfLMEskW
WG6F2IufvnZr73rrDKQbdZLTgFLtqAYkM5uYFPtROSxzEl7hcgOQ+IAfXi1hmK+9tl0mjlwF8sJL
ZwegaSSnFIFOvSs1s/yqLwZ4Cu/+8/bsXAq354WBaTSRbeWzDyU+KDvhtSHuCHva4qxhAnsi9Z+C
jHYkRJIrNEyccWiWhsFCsdL71ZFfx0f/4ygrW+koa7tJdGcYlxn90QIAv7kL7WUCF3aFJQDb2fPp
DJXeoyTcj28rVVzpvf+N9tm8dJs+wUakf6H2XiG+esUeAf+o46BzYRz36Xe8eZH+ak4+q5YBvUYA
geDOTO/siuz3kHsixNTiZwy5wnPR7WpzU6EkWNroiMpmDeDD9Q4CSF6BD2u4wEiGSBMnEVL4U47O
jwNbQcHNS6ZQwYedyME/Js3JJpFi9ZzIc6LQGO6Gt3OxjeC1SfAox0ct+UTYAmIQZoOJ2gaZ+V+J
HYrcOuu909Gj2AD+FzHUz8p5OIC+R6BrBOjFHIkoxEQgfphCbstrQa0cc+3k99dinh34u73WV9h4
AUVeG9VM1VX3PfeLkDfUz2Xw1MUaqLt+jC/tK5Y2rx8yBeRzy6qze8HBs1Yi7oYKN9PJGSd7QEx2
fsrhO8zzsM9t9P7ADmgHyV/UfTT+UPBjvxruxQHz7kzVjUxu56LzYGfnwUazB/LZ1srTwWlKeKNN
nGmg/D74Xpj+IH+GyCU7f0maCH7DtVAFC1hlki/Q31bBa8t5WTqdYEUfxAlPiJyh5efMDtJA9zkk
I0JytNy5uO3Rpl5jhuzJXPxHj/Ei9tjmWC3QvKAE1L5eBv1ALtTsDjnpGQeVxtNCkAWqSDbe0ZtV
SugQx5uA4oNMDTpJtCDD0YLEB69YHr4mHI6ziMqbPTmoj1s09zy2YN9x5Wv99skZfI9AcRaWgEKB
z1FnAczCzGHKvqF/pStOcZCPRlhkHsfNQnGQeC8Zru56B9IElcZcCez6yTbdfQqILxzWNOEI359t
heMCdQbtmxfuKAPT1xqHOz1nBCrxnA8bQ0NelTIgXJahcGDyWbT3pr3CkgDgLs+MOKNwzz0DzR1Z
OqBxJkcnUUt2clAo8CND5Chsnw9bgVxGxqAskY0VW/mCnbE/NvxdVIp8lbhMGS4OA50jvG8AzhZ4
6Rjitw84fScb0MBwoWl0anyMn6rb6HjHZKf4Wb6xSGzT4y05ryDAsMBC4T4+aJCWeP0JezQz4oL5
vsu9Lcx3D6gENg0kCwucs68/xm2E3jGfvuRySK0NW75161q2pafXbjkAzwZuNtlG3oBY9k7xkGyK
YHPMJ8AwO3Tkc8JBxZkRaDW6qvr0Ik/8RRrkcsYKxW7LnTJzsFt9r1Mj+8sNg+RlYOnleNniONV4
9tAXceOzN5LPOmtV1JokLbtskI7i+LMGbfs6KNCtjcuGfHqS8DQFCxYvqwzF3uaipwipAkiSvI5s
eImktr63u8qX1AtmmAmF2GOd5P7ylzxeDdIM0fLbX+Z+AnHLKUMQE2EfHlOVgncUPCoU9F2LEx35
3U/5HeFEPjP85dVuoC6yWjdsFaB8B2wjwoZmX/IQzssdSlUHqGH/P5LOa0l1XAvDT0QVOdwqOGMw
BhtzQ0GDAZOjMU8/n/bUCbVndnfjlqWlFf4Q7ic0n1syqACe0IfrObSKGImTUGBTRecAxhUTnDnI
IzizGCa3wVljU2YBVYPCFVaX6RU4HzcvZapKn8GLrt8tBzIN/n2699lyjeEnepDuwf2Uv6QhAc2A
bi2cwbapKnUMfuwaI6hLzYdGPCNckC/MFiIIoGzkZnzJewgXdyZizNgYbMrL7i4tap0eTUr/csSz
CQ7Zfn3HmYAyHFbLtOsWF7fbAhaCQlkMriSFqNtrOc22IgvCaavbhrZmJKka4lVaOzGp6S4yoDNj
/NJKIY1dOV7+m6qNSQc4veP4PawWuCQsUV52cV37a3qU+ZBtl2GF8ge9Z5QX+gZiv4+LzgIEx7Gc
9gAvIJtKwvv1YCna8CedD4MMud1brc7o2deX0dN+SqYW9HGmL6w8Oj47lYdu0WGxXxvMjYESdGk9
QpgjWSeseU1UHRbHBTImPb3D5OTrX2cI82J8hDjDVb4aQo1qT/fSyY8G8E+f0sXDqt+0WunPASbT
cnoWArNYJXSc4oVAeKGe2x/WKTjwwB1pxYyDCQTrA9dj03odJRcedR0CeiD2Sfa2zWR3ZLPqQ99/
ZA2TykInPW67NacYQENF4+qo3l8Ke80uRxQFjS0EaI5eDcCdcwZr+wX7QXfuGTStRn/OuOL8dCsU
ngg6c4Bs46e7rKwBv6tYAfgsYK6NOzneVVlKV7H+suGLMiRFdYm2HlFnNw4xvYJhd1ZC//HSETLU
q76FT3xffHMC7ccMiCnl2MSgz76qg9pCCLyJkWqdywx+oGY7QbORe3iFEiRANfR24Ie5To9AHwpw
qClbL23GH4m0e6lQbA4yZrJAF/UzWLaBqTLs2Z0sJtSiQG0FlI/iBJVPTc/0cUjbwsaPFlfJKq0c
+mKcoTHY5KqwoTXYRndHoVgyKt4rfjvkUJ6INR9c0sjOIGV31ZI+RsBOWXMZ4y9BBzbUX9kMDh4y
cB/F9I/GV4MezlPToc0hc3QEoHhkBFxOvPGdgLtYglB+TpYLJgLe3XgFM8NRS1wsyKmZ0cGaQIvm
qdt1uzGqX3Upk/7woaqbRAmCXACXPiSSjyJxKjPnjnrK9+sRJjjfOf0o/veisR7goWK5aOhV2W47
fon0oYFhWdoO2mo80Ntv6k4pOaB7VGp9GzUgf7/GP9X62MeGGaN8p/9vzsFtVNevFwug6W3u6Who
+PTLpnE8Ak92BAY7BS3okdQZ/JQ56t9/ouaTajzudbwtIwAhAmD0FCHAzV9wF7YPh0qyIZfqk3L2
ZTl7Ssh32KKwKbPx76ptpOMAmYEM44faV+TX0c5CgX8CUQgDswnFP3Cgo/9Dn+/xQQSWGwEhmFjN
v2rEfFRYUxQ5XRfkIdfqbAIid5DCMDsupqOiEGt08CCkrKcoMcHft21g6EYFij+7aKRaA7pkeMLq
ApSnHsS9mP1DQqgYFdAVbczvCUXCmARerqcdqg5uwuts2ZHucoMAp5m+KZiCXKwk2B8E1VAu3DJ+
hOSEKx2X+9eZfn94T4FgBATIJdTnMQfptBWMaoKLEGsKSOgkA7qRTrtydBojA7Yfl7qS8+Fd1xfG
ynqOFPXFUJUcHvtuozG6G04aE9B1TaBq+rLizGmENz1mTugTrVZcExkfNA1AcwNbgIuS/jxiWVun
Qfr+K/IPp84mtg/oCangk6fEB4RkVXBK8HESnZNCvlSDhSQ3M9KeyIyh29OAETOYDFpstleZfHww
kDCpcRk0UEBCmGF+0R9nJsut0FYZTIeLmHUdkDLBchQEbTF+ZmPi0LA9olq/IiBxzHcJWsmV5irj
P9PR1Z7yE1k/yzgOvOgGHvmZ18UUBN4GsUcXoCs6DNMPKtvC7TJu0Lg11K7q0h3+6CEg9keedOfP
oxFqsZ35/Dvnnco7XC0+8fP1ka9iJAGrFmwAX4t1XtVGcoKM5xS3K6y6BgH/0mNzfR7RF70PF4AK
TDnEkt1nSOEcMPST1fbIJ1UISFJdr19tiar3Z4yukngBzdZ7pIorvZv07WalSWWGfCYT+w3Y2QE3
5NkjD3dG10ldV7r2B7ZzGT/g6C1+cCAhsKErYtan8YfA0vxrggnxyD+khYw2vXHp5y/KQrRzRA4E
Xt4+mmlCRN9EMeRDIXtOOwKexF5h+LNGQ2LRhQzH8nZqajTtvQSTVJwBuGdYVSiuoIK5L2UXNKl5
+m5l80+Aouq6hqDi+HxRFZgwyWHZUwrAFUQQ/Rh8HiiZGg3x13QxwG/IuC9pI7ON8hXdcQHLml4z
g5uk4z7XgLrzd8qQcZRHwN+xHxn25gt42c2nRV0B/8wyDMMXLcTJzun25f7F0iCT9XvyyqNXfXxP
njljjzuMHAuMQ8TrrLs1ZzdKEIH1ClkD7H1b9MbYVTFLpC0GQg9cqQ1DHOh8fEaHxuj3GgAlHRB3
Xa5uWT0nxwvJA6E3cpUbdd5aaH+42CHQkcRY94dEFxastNmG9IvcPo5YKBzdJYK0d3sxQhWlXNx/
etBktoNsEREeAT6O0EMtvf34N6pt4EGhYz6v0zBHGNj4PR3zVhFYPtgAlOyeya6rBuvjgh7u2Iio
Go4arTBQ20RhWgUQwQ8RqNTCekAO38f2eXj09soAawFMowwNvnkPQo9hReMGWF3eTlbrLddz3k8L
11OqAizJNNHw67as84pBKA/IoAqqoVfP67g4QOgCFIRqMrDKaW9+I/NEzOGvLpHAAiMNWmdAEwi9
E2O9cQiZhiAuZm6/vxa7um0IAB/cSwuskTWzNlAPe5thGZCjDqME0D4/AJ02iLOyUpi8Vs+gyq+4
LMB7bMp+fgfb2XCOzAmIHWusOlrchTtN6diAubLF2vI4M41uhP0nFCbBjVXoGBmCrwD/YVSUgKz2
7HMLkkHSafvkoXTwuKJIOncIDi1dKvaAV/8hgnzW8G6nZJ0j1vTW1AM676MPCrrcENxF+B2+mz7I
Lvs1ree/6wi99iZ8zXE3uf+IGfX8SrQC/YCP+ZDVDyESjntxMf187M/TxWrvh9o+wBrMCuZD6LaE
fxBoAwuFu6tHh7I9+7pc742Hs5sAkZq/3AbyYJ+WbM0xwuH+AqnV0ZR7P2a0bMuHQHlhEDIqcKlE
anK0dF0y0drVgU/YvVlLDAjNjmGDX0g+G6V1ejsGdH4EccGuJtnEDwEBpy3mZcusxD2mjy9JBU4F
lmrPGvwBJn4gQLKz7l4vBcCOQuqP0kOhwUfDAcQgWEw62BbT5ww89FnUY6bmzGcwKqUjSZPtTD9j
MGyOam1P9BZLEFjywT0HV6zSewSAIpr09QGYBfeKFE7LlDj9gf1B6m1Ou5lK72tVh0ULtQRA4z4N
5/MQL0TCM8JCurHerw8BnRp+wg6OjQTDY+Acf8yTfkzR7NvwgkKLPC1q6oY6c9RGDuZOG7GZFlpK
qNtAPN7jT7LviiMAzgvyC1RnK0NzgBVvPDNJJHnC3X5CQcTZakTcUm9rX2M8s58dS6+5DwdniALD
pYXmnEP+AIpGDtaDBlnRTvezjn+1y5JeOYU5I5xJN64luB6umXKMEY0qES/adtFRR1OyAdLuk3Zf
5upnO1ps32LUS8sQlfILicE93O9U/au6nsKT7Z6gvZoRypvkDw+yMDp+dFCRwOtv6f4jFqWWyKVN
294PZzaw0nuA1dyMrybCNEhIYn37AtSKoql1nH2RiEDvlTcj2HkWUFQx4c0fNT6fxV9F/I/QmTlo
dGVH5R0tq6NTmPLtPURshe+FejGYAHOloGoET8RgwecyWOoJWu2Pmux+BfZaT7v1sA8s6HbKv7bA
0lM0QROx+n8Xh6bhJ8U8EdFjDpXTgfXl/JyyLaZrxHjD0aQ1bPlkEFTdZyIfLIIRBdwDIPVppSl2
e3TFEVcnwbql1Yh+W0H+DNO2x8FojxEiPeB/LptjVFUHCIbfGhICvuUiLiRv4H6NJm0NJuTewqwK
wNJhyLmYkdGOLTKKAS9Z1Fg805ugf0sUoy3GW6US+9A9J3M8z9rjfhcwVQNFg0pNaB6hWc6NGtwR
FrDBujy0Xd+0Jj2UFNFEGJ25PcSERr4DO5ygdJ7RXke5kahAr1KSqtgEvYtFI6PcdnrmAuIXgcj/
vTgwfmzuJHgtvZlIDVqTvlXDM4zz/t6Ha1IhZMBxbFWq+3ZqW8AplFkPbOmCU/4LyxrWfiTFGE8h
0SMZEeUQV1tEr2ENLYUb1tK8U446HVOvP35aP6l3G0aOdVwbaAS0R0CSryLYJ/2HysR73vG++U+m
qIrejIRjbSHpU/S/xs2pB0ov4iYHVEkjgiqOEdvhyQDuk+yABUZwqtklAICY8c4fefePo3fh4gE3
d5YdAEM7evKb5d83rAfth1oBHw/phjKbqjGqhJ65BB+5ulWz87jO0bdwfnHiCgCWkfJ3T941LpsS
fNLh73GVdyCVbgfp19J9k3GYTEfcPC5qoN1BM6D6fURAMoZ44oolYEg76c6+hRi0BJh8UF2Nj/N+
iaTTCw4g02mdzPqF5I/F1vxB0o/xWh8965XCW8JpnsXF1uM7Zyeb+ZwlUUSVsEtVtS79Jpiupg8a
HkzmzpJMFCR0xUPcxBbWRkqvhpYYmZYDRZixpSfL7lAyWkYp4WDV/TZSOrjyAqiU7w08I7knwicM
AF8/cKhi+Vd0RYplEo3RB8jfpwf+p/6W14dDRRsemqoXLbmzi+AOMQRNm9ZJY3lV/6PXT7uKriGA
1539TcpNHT2NvWOgnwylWbO0Du+YXi0TbVGlN/PvrhpjO7+VVdQgLXeXvyljT/Y53VnAwQzjshsi
CxedtgzJwAbdbDAQwJmVkUMfZD4G7bkfDRgscdztD/qEDsG68iVwEN/h25s92lxvB8wzb4yFgSLO
iKgFwdRMUdO9d4pAN8He3f0dRvR8T9FhlPd7NPX0qdAAfba8g7eI3w7wPUa3ZXzeKeIzmctB3Sip
7cYWK7/xK+spGk9EHoZ8WzAn6G8At8HYBxrhDRUWeVDAM+23AximHgFnvp6xTnmmDdAYb40wbKsU
6LQaNmMBYZQRR0YI7MGncWmKwxjZjZvihKbhwDrGn9vksLRaB2fm8SoLODHmSZqMi6vhEaEVFF8G
qs9kfODUVWOHruwE5NCAPp+oq0F+pD/NLKSvICTe7mHPa91ybk5Qmx4ynmd1C7tHwzh80f9YIjPm
UPY9prvB+nvyWnnrN+rdNkX4aTJIOnnv7p2uJZ+me1jBkrswOTfAT8iNKFqc93Wc8Y47+6UBMLTs
SyOrmSYKsw5iYEejLM4kD2mtV2oqbZNaENbY1gjcMAxS8L/7CIThjEHhVr2jTthXk1dDIz8+obd/
/to0CsPtg4r0C5I1OsttM+sO6ATwt0xmGf5SAlBrnBhMwL6dXrcU6R/aVxhVMcOJMFWhsSDSUuFq
oCGlIXmIstMEsZ7ixj+f5SAk0qLRrRt8OVdhS7zq1rqXkinjVb42hX/jqm4QSBlhbAE10PP82s+C
njYdjRq/io3xBrUyk/f7sNxP6gBxvLK5JcWxbcaxA3lHrhWHujaiTAJoLNMfhgqmdX/6DQ8u80CQ
Bm8EF+mcUjqP+6rLL4ZNTLR26WiwPjxqK6RMwKi5wG7EiBQQ9vn4qZGlqbfU334NWRNiA9cHThrj
X9jj6H7reEMEjTr29ZxkmsdXBrhBp+4itAClkVsR0bAXTb7a7GeK+j5mzF0V/H0pYEYp98a+6wOt
ZVvB/l+KjHd/EemOVvNO12ZwHvf+d7L98PLUuGcANLWz850046/B68JkOv7flLaWOyQeUKEADl+j
X1andQFxQ32PMf3BSqRvlLabIIiPrAWRf/n3DoqwT7IWaH0NTs2Ib/rHdnxM6DiY/9CkAG7cFtnV
RTCJgWxHY0WIpZKhnbO1+TKN9cNfTdI94P1LGV8k1GJHypsAaAz5tJJp2J9DnPJyfGBrwWZPQFiD
YKNhDX7ndZN/OrgJbxY7AywN/mhnvJZyCz1wHFS4IjLfy346JL2vRBaGs6bvXUBQCHC37PxxdFDg
RDyP1TUeeH8vbmZhp5fVB2k2ZipMkLvwiKqPCPt+7BzUaet4Wga1WRAYhH+ob9KJCagkjqSOB2nT
ossw9fC8ui+F7g1ZhGm2Mr15o8ig031iZ9epxmVy055EpZPzLIXDAwZpo3B4DONNF/BTgoxpL9gr
urGfg8wYDPNxoDPOwIuPagleT2R2fYTjTcvLuECIKsh48TqQPRYn56w8VIvY7kvB6sX0Eg4qatGX
wQzI9c8iIdLxuS9WRq6IRcu5Rx1fCp9GRByuuBqNYd4qnL1HLK3Cp5fOu/+Qhe8xxrRnF0J2DGBD
5CjDd4T/z7jLOOA+6FRwBzdFeAlBv9ynKx4lB9Z2klmI3h55hi4pG/VlgtetF+e1qcEC1lWIvMko
gFrtAfXirRj9DTyqot2L/6upyNMZJ7jF9KI3DEI+faf81tj3mmB9wGGF0nNKAzIAGzkrBa8po2Ws
P/ruUgMHnt41VQbJDAVIgD+agmIYh/2/cHXz4gvfAFv9kzmOF345IFqvHsKLbzK6FfokHRlqXevR
Jhea5nbImsT1OrvuxHi4GXBGeV78up0vGb+BGPNPsCOAgFciRpnWdxzcZPuzlhg2rCG2Uhf3QdmE
/s9ZnH0/yr+zf56dms732wr4VeKD5chZeHel59UU8NZCbvISU+QH71L6SdLB3A4InOrQPYJV1XfJ
3JEBOMmr5bXQ1rlbnkPrGvSEfRSSOyr85YfxT2bHcR/X6ylFESaTjSEUuPw05PFqlk/vGyFovKSM
z+1NJY7jsE9xjQzBInkaCC346WgQ9QUz8IG3kicdO5Fxyv1CAxeYGffUFRijL73GypjdJMlcQakC
FXnRnb+zmJvWxLDHlp0WUI/oNcpjg2RO5JVwWK19dLiBSSadb9CXYFUHbM+fhNsK4R6rRUZopD93
5HFp5S81tR0gbMpOsiFmCocpgenlBeBbzAwjyDIzAckMQuv8N4PhhtKGaVrG7II9EsoFztrGXfjd
x+e55ubscrRJQWDGktW7u+GFX+8ALAbWzJlsT/qbp5ewMnCfWHmz4JEDumym+wOonKSZiacDqL9B
qRrSAKkEPaxNT0E8RbidFY5itpRkIfGqncBz/3VEmpVq9ZJxxKc7aI49ZGu8uTfkSXLk3mQkbiki
mCsyn510GAbB0glszQ7Ji6M5r/jAMT5wYhBk5WbmkFzGZM7x3Vo9N6Ee2FnPOFWiG2nvghvgFIiz
1z8jpBYwdTEhrIUykwFJ6nD1sb0cD/L2GgFiPDPtNE2vXcgtNuCZcCdnRxVHy5DP6lu892KIDHEa
O1rj6Zm1IoI5keibmOC+6jGOvG9CkrMXqhOgRWfflcfc6q4Ksfr9ZO2Oco3y9j5cOq56P37NcN2F
e0QPEL0D3gtJvf9iRqlr4wNHHRjqIOu1DQKANgHVqdk25qtQd/B2b+EdR3GkEiIbakZgKHGOZLxS
c/wo2kTxFVNn9gpVJcGVqZUIvVg6GzzSuvYlmLPXE2INOzYOCb8dQjT+EIKxF0ef9Y/4SmQysL/7
jp4o94fm9qA3zxKtKmFcCRHyEH1ggQWCr8MeffMB0nzZLdFeGCOVMVD+ldhYuKX894fW+M3uQV6d
3eEwwfoNm0F9+pgUgs0R4MybZs8Ayj70yxX6tBRcbp8JzB4dQ1oEXMbpnpZ+B3ZD9qX9D5y7+c/7
WOImFSMxcorMvXK0cvb3C+s/pDpwNHI/WbMMWjHjctYPl6JKFCDY+w4xrdawQ91klGaw/7DXwUrh
vZqZUVz0kzL0+s7s6XLfnzj73Iw6209kSJt6MI497hAMXzvIQ817dqb3/irTKcEc7Y1pxtzcNgoF
7LjuKJUYrWZAaeyrmxHzeS7ygBMqiv/Oy5v0THh9y+Nz0e7l+g0Pmxv2lSwEL623Qn9/hK7KEFaa
plxExUe0rc9P8IO4OodjNuM0/ISHbMXt9VYZ8sR2StQIW2dVMstP+w2e45UQxM3lUwnFocP+sxTx
bMbwUZvncLhIWJoF6vLAst8Ye3/mQKqTUm582Hq8Lyc0Uh96Vgg2HVht4iWzv7PZfkwKBXedU5Bb
5HsxC0PqOSzAPS7BseN31PNf4Nhrx5PhmyVCAUiSGrCqxqi5k5M+VJY45Wm2D6W+8HWYkEonuaLh
x0VCRNYhhJZiEgJz5fe+QbloW6v3iJ16g6VnblUdGJQtWD9t7n8u2aQ52US8W4lrLhLzw4sz7k4Z
o+pMh/xEp3IisgNM6O9QGUcFThKkCEAoxYzo8VThDHkSJ+QmpzLzOE1EllBjNh1zBwt/sZs0paXm
qrJVhJX6Rd6+IiYF0EHaiTK+1ZOsKYGwq6O87a/gOJKm4oqodxLHHnOt6belEYXCCBiQMmGlP3Fi
T4dZy9YBf0uFL2W2mjlObSzbTmgy3oadalhe4xmClR4fK3Pp3bzwGYTex5bZl6lySFh2SFLyYkbw
xdi6S67NpYD/td65hAJ+gOdERBeSkCPkTIdASpbqZQFLH1PqzvYLp+t7ZtIV3DSLz7mJY1LG4DnX
2viFs6qkJ61xicQvqYqftEbm0u2QYYDstOpxm73JCaOsZ8D+y8nq3et4tdtQmevbJDxpat+AnyNq
YEbYDe+9IqErR7QojkpJv7IZqSBzTVTrkb/5bw85ZHfjvIaeBNuWeWyuKKKojxznY3MmK/IYXpJS
Jrk4QLQhsmsBKB990oMbMMsPeetXRcxFiyd6yFjT+Mq+JyH5vriekhLkdfY5s3VvVldm9zpHS2Gv
FCV4ipJ18CA1PX/qhARN5ZKcag8N1HHY+pRN/ia/zfLIkBqQiRzA+ZPY4vnEOrAXIK75MeqQkL9n
fsQzeKSoPNMp1BlyFZzgNloLTTFjU0Z+zTFJK9rQ/KCRSZjEwEkSmGF9DXOHk1tsubVOMv7MZuWI
9G6V3UyRfQ/ACJSOjKHgITd4Hq/Y5oLfrMYjPOQMHFX3puLPSe94keQNZAdezJXDYTtbL3QaCCH4
YZFJpGd2Td3isR6TFSmqDCRxkzpGbTZ1tEfSbhhFyyW31ttRsfOPKyuqtbO5KX5N4yEHC+cRmKGJ
mLdGPnx8q5A8Oo2Jzvhxtdr8UgpJJ+EMxjl3wqDOtO8Lk8MsUpKgyh9X/sWOEn8fzBldf4IBXoZm
ZIPJzWIgGNO1vfkLplOAej4h/RHQoonMsA53BInpbD00/J8Gxq9AQJckUB4M8PKmMUaAXTRQxzqD
nb5uIFEQPAcKcs7UXLEci3pD04gp7zZfsqwmmy4DwCVsDTBPl22+f6tNVHGhID8hY8dZTmi5ANzt
k2F/jiGigHaD8niguNP5/QgK9OujWch7NneVSZMd7PYkkAf8VOZzhKZ6AcXJabg5WK8tAehLPN9J
D0G+oWm1qU1nc11vyvVty7XemHWt6zi0g6ZLmH8l+HaHM45t8XUL7ZDPgQJlnvgasG1AXjHCseZd
naBySZpR8StETlIUGgmt6LnOjyNybMRt/e7C2fQy5zCqqequ89vQsNWIqzV7xp1xpCsm2msTluPI
WOE+BSPhuZ/0mOq5KHWNa0QSiIFdSzdoSVGqgZNZIWQnY8rYSdSsC4dSSly0d5o8p7OlDxcuZXWw
f2KTCKdxs1hs3wvDBmJS2kPZYtYAWMzteM8AHIY3j6d3QkkEC2u2pAV6JFp2qARNj8mj9Tp7j5lt
qhwGKIlA7F9JhToZL9qqo7I2cDd9XeDz2xktZ/OLi2/l+jM2Q+9yYg2v+Id+RxzNGKbThrTtj2fL
ufmcC+CwYVe3pg2ceAbO5umwt1oYmyTR5mt2yzulZoMjK5rhBhMl3sBVk/jjxmeysTeROG5SVyga
tL4yqXEyfwVM5B9vxAPw436DSWPO/R0hyOY8qTzBe/ZFxckt6UeSoyVwdCkye8a3CCskA7d5JrT4
2OxoWcjl0WnnVjNZzEEGm+Ekp6VLlrhijHLbobDazq9PPgosdJNipeJbGdkhdIMGOcQpM8O8LYk4
e3OA7NNbJhWx/MSlbtj1RqPlbUagRJ0hsi68Qzq7XHRhhyDWXed0f/PPLM7zCGcdf4irk8AkUM1N
5a0+yk86StF7cAgfq/u4rlasxEct7a8acpGy5o3xZrMMT1AQKQF6Y6IwEXlFEmh0LYnazqxPzcll
4Xn+HNn8ZgQkgPTjOzKR8YB57pwgUzI/CCpj4sSvmD/AYKkK0RHwB8VDfZ74uVXXcLlIusPuYnBX
TfvIEcb7exDceSvjLkhCpKXk9zqrULbCIoOw+h7e/R0U3wLJud/HadQQV7/RvcVajc4MZNIT9/Du
5fevqnrKM40YHMTB/9+cOvLJrBMpogFinXFDviBQeXdpUCD5DTINWYvsRA+ksvBmE/z9J9EPcy9u
qRk6MwYcWQYgnkvRK+NVSHMilE31Hh/xlJLRYeIzAxKrzsrhnljMlc+lMXYif/klJ99UfgzBX0Zz
wuTuIUZKmeAbRR1MhmqIyJU+duWLOH7Zq3BHO4XeC84GkoyFLYr/Rv5vfRMV0e4oOH5IV/HIdcAC
5thJFVX2RpFun/Tq6ZI9zuKD2imuKJ9PLJNj+CX5F+ykHrL191UxBuTEtuVFfC0gFU9rGc2PlJWF
C5yAbQYSojmhH+HTqL+vOVFAUsCKQnn0HcIvuyPyoysdkx2LKxz5IAUpHNNO25EAXWgOYNvKGUEh
Y+9S1Ue1AKNwmL7m2XQnhzpFq4SSimbPJ7s7G+gN+cP2Gqicrg4Z0LYNMWRm5Fu9UyglJXBMkcWY
YMTeWzUt82sTCfWs7xN7TIKlqohmAckqeT89qoiMaqOGIDv5BIsz/sU50NkcUieeUYf1R0BUPSpI
BDYmvn8Kht+DGA4NNbzmRIRm6T1dchqMkySmB5D/0gDNckL7jLPgRMbQ+qO+33SuKKfIeSQFheb8
ReqQJpiN9dQxJXLEcYzcJ0eU4BWBTGm4D0AQls/0voVsyV+3BEbBBWnRNNzSXh5xVodYYt/+kqEB
SsDUtgADfk58HgGBQaf0h3U5VNR6oGWmpHjMUwhWaN4QhFACVsvoCOEPsxyXS3k/NpjAd8f356VW
5ErmCnonbKfkCphwxKn90L09I+tPEGWC4jrwcSP6Pv/IKvSmSEicjT8nhep7w6TNEpkQB/KJ19sB
aySMUTblB/mUU3ixcnx22s0iE0fsO/9Yyd68et4992wp5nAPrPmwjy3UzSjpyFtmAQRil/b5MS+0
y2SlXSAZdLUXI1yLJMt0GQ/40J4YzhFfnbE0HZGY0OY4ebgyrb244jphkrqOTEFZFy8mt5J2iunR
+n5B0tPlAqbIWpkABcoXQzbBCrKidpQzAKLzsqGxwsK3atZb72FkQNlUO2ZhrWDYzOuynuAiE6DG
8wmGhxWrvOWy0KxXlRIqm6CDKiOkm1CAA058jhDdAxfW/yh8vwZiU4FMUfsBN82yqxJaOHQIh8DW
EVr1B9DAo+8PFKz8Yif0FTEiu1HO/Co2Vz48QGaMtsEcyEPMNIwk9+/C6eHg0Sltbc7pZsMN68Qs
Ao2GY0quupdJLyZDNoTf3wuK8Tsncd8pXiMpDpfS32+UYF6X91wV0TYzrSRo4ST2QG98cKZcffqG
8ICaA98Z/nAuVEiiEOM3yKyJ62S978g10kRQSwF/vzFBl91o2Itpvf7tGypB0sv8zMLgKVtcdDDF
2Web4TCpKFLFcjj3d6lvIonDuxwuYZ9wbbyUj88lh5ke/CZRaliGC8ga3IIP1ZpCZgfttbMoaeP3
6FLXtIFDojnl/iqWORv48jT9zNw0YCBBw2WDYcB2pSV4l/MzUXA4OuMEdYQb7jIpTxkwMc5xpqiQ
qJHVsv4pCZnD006Y9tFkPhi1oWa+6D6BWO+YTYLX5EHN3X+y472Olz6dVwgzUyimn9XqldQtcCCM
J/51AFekW555Z+QP9PpLNGV5XVF3lnxPkkdLOALecXIZg0w6IIFCKKjFPGuDG7IVFAP7uzfusHge
mcXEDct6eh1Fm06ePJJSUzVHEaqzhnYtLn+tTYV/1F3P55W2LCCPIFppRNXeAJnFsT5tASXnwoZ9
gr8YkHF1JtLiplgg+CMHREXZnWxonzNGX5giXPSH+L6ZwzcEKvxB7pg/LA58VEssSGOvBoZXAUYq
gfaCHfnu1RPGGGwRbppf+KJDgL9jP2qW6k3r6dyhFSHQPQFQasLKiTqdPqHD9V1/Is9tcRKOVJyk
tj6Z1sihDZlT6To7wp+KC+yoxDWGu0g8dY6MExjuUnbJ52bG3UFcndDuvHJFlqK3M+PmUuxnNfWu
iw314MXpo2FkOoafgmDXg7dFK+DGHST7C3QqH9RxUXJcfyFOmd4etObxphEzq/gXP0B3qnZfQuf3
zn7VpFnkDRJzMI9A6jmmZxAC9D6ee/JjIEIPuxx5+h1k6UcGf60QxVhJs4G/YIxjNYYz9sRF5AyV
axno3aaubgqqEI5VHuPUs4WM+cOr0EUTy7S/h/z4oX5iFsj1/3w5tFzo/NGSoFrmFv1lRGxWiMqH
2rd9dpdGwm+HrauWqPLFe+8mve/C6971Ee4iuE7Khg2rW3NNVovEUml5A65kdrRZNYoD+TF/gArZ
+3DDU3MTair0CWmYrV6T7kEAcPpyOcjdhu72HhcJyX/v1jItmNA0tgdWEdTUBw1spMj5kGJLJRdh
IYopkH1BjwEFJsUPr4BSeS8bDhUSjoj7F6NpnVOmdtEEkdC+KmtQQZmBE7eluEEQR7cIBfkafklf
cWyLSbsmUGMX6LIfYZggV9Kdwku/wY1tu5NJvYYblzOx76U0M9zjlrEwMlDmm2FYLVVNPkvJxWu8
sR8xOO7z1hjQ4tDlXRe7CMDVTzU/7gOqnsAx625Pb/FPTN/DJyCp9aKGqIXc0zUB9PRGIP+OBVB7
L5/6+i8INb0hhDwxLWdTd3Ie3tKu+/fXNfiyWw7Th+RV36DzMeN2nsX6ep6ATmwf/C1qnGKAEJqH
0jx9lgbq0K31BegdPs8GRst28y7GxsuQja7DT8NoYPYJLwLG5BlAdTRqqeIfQB2aJGHrNpsUfQtw
8ARi/xudMF2vW2217YRbiCyo87p2T4OuL+ddUm7ZjR8PcQR2NxpXA5p45X34yJdlfOIgzy8N70XL
UzAnbj6cl16iZmcv725RAZbqilOSvirSJZSvELHJxkHjChNP2icQcCp9gEvz0huaCLhTacnYwdM0
18AX0PQu7xFMiYhZQF9SQptqXtNg0YdxetOZCRvLOWIDjFXalpQz0tEITKg0ueYccOwuRSKcEU5N
5c1UMmUpRHgcZzQ2gRvRAbs8mKtmHgxfq0vGRsppZoRlHJOz0EGkGUFT4f5TTn4d5WQS0dnvjRrW
4uCPFnNUred+RRV3dHoC0dIlj6w/1qtvtzso/AtsKblWaSL0YmBUYB6sBxfFNedL7Q8lZj3sTP2l
REg7Mh92Z3/41SSJGMqZNHgf5WpzAI053kQRkx5cl8t1s+1ebpCZqRGApHimp8NghLLtxohAmwWi
s57H4OBvdk0N2ooUk+qYeVYxvHDMH0xLdqj+oFHSXnPQ5IBJTnJOuXF3e7knT5vfK3o7jTghdTEz
pmJIUUKtOB+COSff0txzBknfa5IRJBQQT/5N54+L+jZPnhTAzma/JZd5o5pNb2bTl7iqi7f9s4io
0uSoSXX+j7Az61Udy5b1XynV87EO7rB9dc99cI87MD28IFg0prMxrfGvv99c9XIqK5UpVaqW1t6b
xp6ec4yIGBEAkh0Caxyj8veCMDneA87DFeGmZ3bPwsOqpbbga4um9xLc2+jwirUuzn9Hu1DCCQ6K
rDX3cgsU7AUYDQxKoLMTCX4QVQTPRsqtv369A3yTJOwEFaqU8/i2bpSI4bWHb3xAP7qdgYQ0Df0h
UYqKXaMu/7nexicZS/rmQwunx7Nj7wmsxoAncw+tOz5C2jHXjirFNgmH0tgRkFgwxgq2RF7P4Tt4
ow8kaQlnV9lv7LJjM5xR8DX6TFvZ44OtzxByr6aocW2RkH7CAQspRjUZnpEWXwMeOxcnSfpQlHxo
EWVkgFcte8ZMk1mEpNhjqpQG/48QD9sO08i7A+a16G3tO0Mn+HmiSkFyYvgNkhDngFPHYYK4Ajc3
XGkf137ymvO8krWAItYlFMVKG4xMQIDv3gPrEPt6oVZ1BmcmZhJDm3/J7Ax+mg6CGY8EVHK1ne9x
+jbsgTGZHTFYZKh1hmT4DAR9Yr6jRNXNLx9zzRa6EmnCb0ocSVZ9Tj242XR2q2INroh5rQQzkOgk
pybtf+tfipRy+F9OUu3+gXOWxkP7Xh+YDHJwMH/0qFkYFVVsffp5uDLoKOzdFxfKxUJm6ra3RlpW
mm4JO4SKxm9xb0EVDXnRRC0jkeJLV7KLn5XY0N5i+OTtAbIrQM64Z6lTsSIaD10Gr6nB1DIu1k7x
qPggE3w7EQnmHdRID5fCbn0ckJW1sPLF04NLY0EwC3Pj9+Q1Sp74UNCXe9YHX7i0FyTufd0TxwkT
SD7z3E8R0YXaiTn52tVwO0czom2JbkCxWSboR4gG7bqQoex7KaJFJMikI2hoLdgOFzPGZzwPluVX
WjDi4bnsxO5Bzo8tyvt4m79me5pRdTzN81csESHmMAhhDHLU8FDLAIUjl5rzwh5ZgyiZE4tiiiaX
CjznIa7gzZGAwN3SUIQCkWDXM9yj6TMIIppuMKJLKDZayiuEnwsHRPydiqN/Er6pYeobexeg8Hm2
zU8gpSg6XvZ1g07FjKGt8Yy2TaF0Eb27h8wroGwaHfqQAxPFdQALkVBTAoQX3gjEdgmewzYiyq/T
DmyAvhOc/xvgjUntkMVs9vP5LUlps7ZwOQLaF60s9LsAWal4SEX5wDfc3Lj50YDjijEIALDUhyvW
WU4fLz/k+gBDPmhlqIFoOJm2hv/HecF3WTvItIBYnCrct6TDZVtwFJa1c5pwMoCvoAKNuC7dhxO1
aYSdEZNwTaSmwj5NPHjayFomDKjfIbeBIl7CZpkyXS1dylLaVKBvAeKEKG+AUJjsNWF2OegBk+3w
SEF47re1/elPiAsCxlASQZG6W6LLqdk+8B3QPBS2Bxeah+UwenNWb4QEhmIyJIrEPuANs80gwfFG
e3hdDBwoExNv9o4ANV9ICEn044yunZmB5quDpQ26BoArilnmEJn/XYMkstAX+Nv3eHHK9czjrjto
AQJE8sGTnT2kRDj0ZEgbGmcwkQhVqgMgRVHv0FYLviUGqAidyIiEvTTiCgOIHukJoP7LdtOanxB4
pnHY7MiVviPYFuBLDIqgzDjsCGRmHNvbOzBqOQyL6d0xPiBi1d1SkiIwuUV78CCTdJW9GdPw7w4/
eJlySJY5VbI7WQE3Bgsugpwn8LnUW/ZkwpgjkCnYDph3ESY3lEU0EiTfTIH73TQ1fpZuTBsUMyoB
/wHJ5UxPwTMfhZdg7zyBng1WO8uAlZnrPYF3iHtQglFfgvzaDzl+gVc5TeFez27mtdHiDbsJmZtX
Aq6oKNH3W4AhNyy4OPw7DICirDtHSzHah6cwAszIKLK7SLPQOHDZXVY6YIk4VJ0Y8WmEGQLeCtCz
SaIvZzMpFfe46nl7HiUY60WC5C7hhyxrMl7TY1KTWXDqdYw9kD0t0Hln0YQYTEg5PpCnIGPBysRu
I2N5pHdIZo+fGdl3j4Srh8qJRmPBwykHAXvcfToTDN59v0CaAqYjircqEQTnG2Wxmy0cZ4vNnNCC
0CGtyeEbDKqfGS8vnnQzrBZRBC1bRDhFM8APU7Z+9RgmtHLej8ndZK0kTxbUAl8MK8DgxG0NN9H6
C4+9m2W6GBjpTHs6M7wvBNL3ddeI4mAyzvZ2u4fChd7hLoPPhds6lLcudzCOBNkOiMh2xoirmGET
qKDrar7MrQHnSfchgrGuFzvhWvOj7J5nGdJ0ob9SRJvq5OxQ7H/N9NGfRCMEcygmBPtasTtHK0iY
L00Zy5LbPro78PdrJy/ZHrjNNq8NOiZYtGmMvAYBDfUuhxsPpWB9NQb3yeZFgOeF+1jozMLtqPQ4
PTyepZDNKDbZvnDxZbXoOMDY0bf36ekW5e8ozl+GvScch4fqvBFyDqizO4O+q/VUSg5CV1hyRgkd
yQXyx8KVhk2XFAgON4c+WPYJzhuGv5gvyxNyWvXoJ31ROMPohGF8+7m704IHHzj590NOPAKKnIxX
zvdQgTy65Y/JufHL0ztr1IopWRP+fcq57+zZ9MSi9CbO6EPxC34TGyO27f1xhN/pYwbKlZJOELB+
cmh19kDYnrWDipB8DFYe7iYZAg9QDlewe6IQtS9idhGRg3UX3K9B8t8cFBP5jAvlIR4ZiFR0EV6T
Zdl1vEbJR8X8ZcsENplSg/PgCq9GuBBATlpy7uGeBQPoBAOMSE58ig6i0OBt7wyHp8dbC6R6z1UG
G5F75XxKedy6cx5JG9/FLRE5oz3b7kZn+hrbwhbwCnpJfBI0JTwodo3IQDT8/o2h2N5e+C2+qQRc
pbWnApBZkka4hGkFh9Ui6cey086akTYQlS5Y3bxI6B/27D/4IDkIWUW1ABhdDAWMztdDQsbeVrKK
3G3zdH8vI1QqxxatfPyBk8dLsXYRwpF2mF5Dtl+6GokZGB9EjKEUWEOuL/hnOpfBetwv5P4UngwO
GpZ86i79dHz0+v3NLzcmcJ85jI2AkoUvtQhVb2DvAMYEevghlgKNEckdAvO8fsUhu8cKjQIfeVvo
4qTI+UA6MKm0QEpP/9vJX9G/5k9ZznX4fNMrIOjnNA/vwWr2zJ/44NrCYOjorBGiVsS4EKT12naf
ObVaW/u3g831hXMNL+A7JYUIhT77Qo0SzfK1GWYpEVOpw/MAOZDQuSTagVr/iCVixL7zYGDM/rAx
sl0jya6SWSZkP1nk7LfqNv6VIXTsEgN14BfZgwnDKUkiP+7akyMNUWnHx9+PQbNepiWRkO1NSox2
wYMaZzSpfKy3XbHtsZ1oeNSK8QDqqAgFyCLS2PMoQdeXqxAQFaAxNlL2F2pGExxDmg6QbUDRspNA
FfOKzujCpkMhJTRx2RqqB/mP4GH2QtbA3jIow8RWfpLg4QcUbIfFGqYW+jWSS/6Co4l5Cw5LZAj4
FbNpAZHTpeHaiNrmwqIGyIeKYXNHS3JlDdAJj/biy6yzCFrF8xBjPnoJwa9Br4mH+LYklKjOWvV4
zkpEELmSQa5GjwFcPE85Z548gT6isjwxlLLHKAFNza82aDarRSOCUghfo8eIJ7dxEOAvPPQ3E0pR
MCd3fgC0p54LXcEZX4IHJStsksP5ihdeN0TjGeypWTFHOmGMoNpvH2IDyyoQUb4XmhR7H41Ob3YB
7+hLi1NegHBWDpF3FBjgb/vLKX7FdbF4wfVi0W+wKbYnelbIeA54YIQo4/thHeFni+4P9TgsPPay
a7j48J5CSecyylcBlyIu4VvmRZpDrUcyIOeE0iHn8J7HZpD6PHoQPDEtFlwIcoPpMr2tQI4k+5WB
AAXj080dM6gPG8KIpz0XSDknG1+hyDkgRl9KFyePrdCFLk/xLmIMHcjq8MHEQPOWmOEogLvyGC5b
QO7Q3bJgaFImP9MqYjIPVh1Q3Gt+oMOLQXff8VZM6DJQEIByibABCRcdQUWrX3KeHNDduczcs8WV
RAD0Rl6aUK06Gi6d9iskpgMpyxY//Q56DOfUcE6gTYN7dGD2kTFRUc69yTsYEbIF+Rd8hIo7L5io
xbyff0GCBrUbzV2X28niwRtthxElNiqMWzbN76GCiuNXbLndaq29Faz3iuZFSMGlBNDijoaIo2ur
wX5ttlvIYSQtH/7TB4CgSE0ZIQOuWS2NUXn5ddMo8T59ExEmDDNgqXNzKdR1x4ez5dVVbOkcxllU
/pCCIOcJQJ2hPXgTOhAUqr8GJRY4DTZPvQ+JCJNvL8NFLhM6EqDVo995svFaA5oLFvuFU5qxmw3J
F9t2MLXuLFC1f8WrQZhBSNgxUn8zZIuBlIszpZI0/pHhgDtAgu7hakh7M6Wgppp0AJPRoBzYDTim
II1nCCh52rZbhcr5up9iUqgL/oz0AG45BC8gJKuSUPt5SjuTOw6ibKR6lIt4CCSLRD8jIQTGpR+j
oD1hLQJXVQlCADzENZEJAWcul+gYGveczY2+NWqJCuVtE5y0wI+S9xu6Zht/QpQdrHEgcikSqr1V
2iyECCveH13ETErIDAw78N12ytZ+MqQMQuYg5CbW7Gd2JNvO7souZeDvVB92eqRl+CTbEyPRXKgN
JhSueBgdXSVZKa51iepLsoYFaFL9MsU0k0J2/4JLYonGKGnrX6eTxs63p11e5BAAQqAVTA8siNk0
lrCQCuQFhZQ0KPLPPcAtM7hgWxVdsD1gqoHxOobk1I8QDNEWutsvGbYd6DGutuWSDXfwf+P+NILT
Xx7bZ5FMhRhbBTn1j5BMeKYrTpvcBh1O2ufY76jB5lkEHe9AeAvs0FFM8ksj2m8GDRn88UjcclFd
I0xk+7jOqC5PE7A9zkI43rD+2vz5J38yr3bytlSwMZda2VP10BtDS6JDZ+NS7XsnZlRA7YnRtcuE
TvPkhFYoWl/oZujT9BDzqDKRtVYwJUGs9XUoTLnzCNnawcv55sc9BTPCKkavSGV2QPOUjLaLy+eg
XqTIYfLOwbCIURhsvSlielIT5JcX2oOVi5PgwV85wPo0qrdINPCFBsXRQHGIicWCNCnnJvJZf1so
/WZvT6mFL4ID+y9OorpC2PMrs+boYQ+3jxv0KC/4Pym8GZPyQ9WnsKlN5QGxMgebvh1XRwDDQ78M
gDoV4hJwBYrLHZ00t28A1za9vzkw2gXb026/F3/JNmMCL/YU7OI9QRTuPgAKE+opFzuZbrvDXFqI
AuK9hNyyR8iV2iEyuRrjyKPgHq+uGU+eDZLvC4T/u0vz3KTWjtpMCUfnn5GyAQcRuqcnSxOgFTYL
iSOcpAgRFMUh1Y3BprZlP+VLTmnmDZy3B4RvUli4l6XQSt4sSlmuh11T9fpH/wTFgm6KTcZYO65D
/OJoBNS951co18EuxANIXYWiiGODE84X3fnHm7StjRiNqaYd/9YKeOzThB4EvQavC4HJjcOlmmcp
ivQgmK18uO/FYOXeZ4I4GN/745W7W2HdeEecv8x+m1VGZ1J0wYvEckrmhYKsGiMvA7aI8I9zR5fJ
/hE/+EBx0dPtZg4D/y9jCvZSNO9eOeVZd+gOXK4EkZB5ieA/tnYTDMmw8fXYBlCSZFADjKCMxJW+
IDMrbYry4T3clWFAA0WpdluvL2FEacUiuATqggaQczmLOLG9haQzbOXw80hjGpZvKM5xxGnJg2Su
E63BAMb24GhCU7devUS/zFbzGyIAPux3XPIVvsxIArRzU4TQhulU0eDR0lAj0gwfBpH4jFhHci3X
zDAgNZYmtB5cChABSnJoLWO/1pKs+1tgukmCVJZvxRrYbmH52GFhgMvxZVxBzJrONIQJCxnVt9eV
DDCQdQoX/T9Hy3LfvXFpUa1OKJ6Sh//dBjZ2W4L+BkXLEjoNCAH61DLNXzaNSufLDcBcNFSh/Fi6
Es8rmBV9AaUcm+I2lnsNqjkH0aTRA/kixKP3fEMQsG2f3QmKf2phjBgTj0ES4B+OMZhTe+uWwSk/
c0bm+5fwrd/nF6QJ6QlVueRAQlJbCW3rCL1uU3rVg32RjT3isoW6kGXyp5FQ6SIpnjcWZxUSJM1D
XoJOzXoFxLReHRxWE4lSiS7v9zTz9WT5K2/kcen+Vm3MNMMV0L2vvBDYSHTYkED3Agmk0KJMRFkP
GoF2V4CdiADecP+HuxCq4gK83PQL7LBtPiqzKOQnjq+e3xfZOy8AYsN9MkSBbFQnmeLc78weMwtO
anCZ44k64+DdOMmQhBGgNCMoyDN6BmUO32IMilQerHaMQKX7G6vmBuFieuwtcCjMHCUPu8bpiGSV
GKOj4cptGUjtBng9zghvH+DljsIVnRKstHuYmVmZdkK2KYPhkxdbyFpND71V/HQuuUBLMUd1aKrZ
Pac0CxJOpc8+OWmC3j3lD5B4pN01mxUjqWxj1JBb5DDO/OMUK1Ew2CjTpg8K9AdArTDFRWAyOsxZ
2CaNceX/thp0w9R7TCIc2FJqppkHrAAa6AOFgri2//zHf/+///vT/J/DrhpUl++hKv9Rvq6D6lg+
H//zT8X45z9u//p1b/s//+zqXVWWNVVRVL1jqqrREX/+sx5S8fC35f+S5M939T1/lElMfVvZ/kZz
ehAO8C5F/wB7+2M7k0k9Uicjvs3fvLmp/dmbG52O2jEsXTc089/fvGiU1/N8UpWJFHYfuPPGLwMp
iaR6T78TgAp2J8U7fOKq30F8Xk0txZX6ZtpuyVRogV2AXkkc7uy1KIWQjr84+kSyMLByPynmJi8X
l9SUSMnuMT6kEi7bn+T4iWBKsTSDtwDZWX/MnsLz2CVW1Ge2BuYVtzmjwAzfrXFGMVxsnAgH84u4
Xd4hv8HmJ6+QQ4XheX/eQJeM5N6DFviUa1Ch4V/fHVlcgP+4O2ZHVU1DNjqW3Pn3C/Q83FTz9H4r
E9hO5v54jFT3OaNLTc69VV9HMLc4xeSz0hk0/b9+b9X6m/eW//29LWl1eBRWo0ywQgvaOQpdY16o
9vy1vieXpDuUQrVfQLT55aJ0LWfGcJ68fNsWZOUwIOtjfcEolJi8QUQGyOaZIrxHDM4w5F9/zj9f
wf/rGin//jmr2/f8Nr9cI7WPhxmOXQ+yXiqM2ho7gLIbHJjYEASZyqgAie1f26CyQCZFYDgJB393
x/7sedIVU9PEE2VY1h+WtCpV9+LzuSqT29teEhmLE7Du9dpYIcIJsWvlKxXTX8lfXwNTrIM/rhNd
lU3DVBWtqxp/uAZG5/A46+cCk9mvfek+bIud5UPWNTM/aOYmNYLBL+5CtkxOLZxt63yGF8xgv8EN
4xOGo8idw//dwYsfLYKVAwJjVnwAOXFeUmiWiUqFtyEt4EF92boXQs0JkS389uZh4HqafUge/Dpi
DJxQKkYUCBK8M+WRPw9513/nt5Sy6U0631btejWEPPHk0HdOSKPyPfn4QkhkSd7c8huQEnnJ39i3
9fdwLqB77aId/fXFkhVxNf7jaumW2u3Ksq6qf3yqTrp5U1VVk1mLjN97T4YN+w8+O0lBR9uyJnTk
+L81T6dqeqXiqab/g3FxM5KvzhXxZeWIAF7XnJZbCXHe693HxlrpfXGnWtzOWJw7lvBKbbjo6eHm
q4AiHdQv58lqcat6EtEIO4OQE1h1DMeefcMM39trdD67JpFSDCM9swODm03y0p0a46fafflW+n1G
tHAEMphgf4X3/rhnZPJ3+0I9WLrXn6LN5eNIwzAO148ianF55CSCxjH8czdCB2Sa/osk0VVGQW3s
TqX72cr0ibHWJnd0GjgiYr5bT+qjL+sEvN0QiIWFZ6EAH2CpojHFeB2iMsQSDkksgxOP16D5/M2z
3BV7yn/cma7VNbSO2jU15Q/7nfxSq0P9fXNncPPrv+enZ0RfXtMwkAVwxNfXwV0sah9useCuqQwz
6365bcbcN90/hsWP2klOi1u/cI+OtFOXD/c7+C7K+NvnMMAoA7Nf4U9KFl8Pwys9MH+kIr2jQMcQ
TSWl1L4Pr7DfDs6mQ8W9RNKCq9ieMak/PrO/W4Z/8l27iqzIalfTVEv/w05RHM3vq6M38oSgViw8
hS8GOSZx4ywKFFt/c2V1Tf2TPULRTE54q6PLSlfT+Tz/66SXq7NedrqmPDGja6oturkZnfrWsA2/
6O6kZMV8h0GGjjE6ZppXRZj/EkF0yFA6xjVdBcmW+LdfU87p+By9N4dlMTpn1VDtlyeP7NfReb+C
5lnog+bnSNbO6u4YiTGwxjeGFcCfapwN28F5Y/lP/xKReYlIUUPxBHf3OIAVELDc0yKRQKOl2Ljn
Rr+bKjla1+DumzlPKkcxJgFy7zi10EF+h0UPTwu0vCoD+C1soLlUvAr10F1BNUfZKw1uE/Qu83rd
JOVo5R/SbtQl/PaZGL23T7LNmq2HEwI7vriJNcSptE5jKdECosD6BrDCatIMlNToqyEeKpEZsWJI
QSYPCSEYnrSu7l96n6DKzutq+toD57Z9tYf4MroO5Tm/GH6mnZxGI1Nyfc4LRxybKSG+iE9y0Krk
xBfT/dq79ZQAE8sePw8/8Gh3v+1fJt34SVUhhToYkVI5GLsrhDHU1K0UgmZuQX73GuqRnvpz9swE
Q7kJAP6sXVjjJ2Nh7/jGoXOZrRIFpF9Lzxuh/jajTnpyK+ecylkbqiQTyT3dvYy4Es9+N4oPRI40
wGWP+Bp3o2/EUd/TsVjD/Hb4jh9OZTrKsO0z0G/1V4QPGRghP7/+ER0FFYoCRII2mdt62xpzvA5e
GwbDxt0JnmAbxsEKn3SqwTE2HsQB25WSI3TVsL/FOuiUHMMq/UyKwXUt/SAFl+a4QbadgUIV8eYY
c554+VmjVRsqJtM83b3yZXNzJSNc3VE5M+wjYjqLtUKAE6XKxQdUJf0CSI4X4+9KP7xld39cq0Qo
ET+EXMzCQRfV4BMlA2+Ch+icVFe+mormb3ncW+Nvfp8/oNuYp6EIJPZ7eoOJPaJxhnTpAE/fbeOH
f/BBG0KyNhgEqOK+yyQHqcnCExi0EaCRP+bVwm/+XChDnC5DKbrnxEIzv/Kevnrtuh6/08f4EuFr
jCEzm3Ld72y6GxCNcsdOrm3qERWLMjxMV3sr1uffqTUCScOtZSZtVf+cE2ua6JQV+ojBPhVAXuBW
SEkJIaI/WphZN7vkUu+Ty6MjUM4p4TxIuykjUFdEUttXKm/q/JWqqiP9tDgnfnheJ4/JMceZfUC9
ZPF6C2lwRhK1LXfPBU5CHPk7dCZgLcUSLLpZgA6dR/cd3VMxee+qvrxgVVTrLvp6EbC46YKFvbFV
lJMzzy7/Dv0EW6uWvIf6uhrxvbvDcqLh5Lcsic1GA3KZU718sCSZK9MHkfN1dMLnWBrKxJn4KvpP
ohMhl/olhsx1xsgG4E7v1mvhe4Cs+NjHzuYphagDAXRPHn8WvAmoO2/NTR0/IJDX0lzbXSfYaveL
EfXrKrTmrBl9xhcne4L1Xw9vo87VJR4U7GvX8jRxwjcz4PStFl2jOjenHPXdE/XAuRE23gd2ROYe
SWqaUhWttis+01idoXgljJBRNh2bEbvlDd7gHrm6IQhnKs3Ou1p3jxEfp2dEtW/GX4zuld11iWfo
lXLWl1aOMNGb1Euxykf17LlrB9eNvuCIl8annjV7x/rQyprZZbQaXCen0XFy7z+P0Lmik2wWjJiQ
ydbnTskDaawtv1OiNhubrWeIzmvz8LDs3K9g8syIia8ILzu+8WfyCo47Lvdz3P5UnkmirP3Z0Jiz
oaB7fQJnyQMtxW1/d0o72W0Hdg+8JvdlgMoam3H7mb1YomaTfHN+p7/DiiQV4G7gekxdU1rraTfs
UgudAmP7gnVHewdAMayn5xmHBv9b3bwnjfb4jldZB927uT+HCmiiGRIEVySPNTnA5q6bXvvNrqS+
7rCeOmC7pCyE1XoVXX4IYbnzYUAq+5Wv7usRXXxF8OT6zfrZPukJDvPG8FC5MGrzcxGDOY+V28mr
/qsPDMFE6IcIjSJhItbq0/K9fWNbhaxQAMf4OD1sJPbvS9r2OcuS96yKdLpXZAWcWozmT6BJ1PFq
h3k4J0Rnb6Chx2qV8cfPC5tQkvbCZ3L7oY/NcCapbebo9FJYXZxJ6mFsdvruP+evKQM5iB22963M
lo/D41LZtr0GMTUuE+Hz57W+jdi4sXhKsP88OVfdZ4Grc/a+155ZA0xNjN553cW+g3CU7ITBKffq
jgsklm2bljR06rzL/Ia7rNg3kOM7reE9P3bz8+zDYlUbcHAeUWvBIX8dqv4lfgS3MYKPn0NophZp
xxTz3KtuprEpM9edY3IZXyN9+0A5mXSCGi+CK2fUaoGz9yM1QgqAzOLhYgTJf6X8stpZrSvrwX0k
b+6zS79NToMHTNVGnT378vy7p9FE82fYJeTYvEWeui2Tm+LgfCxqPinD2tLvZErUjB6c9fcxVT1+
TIzy49vfLwiga+wD/FxYDp6jDyAPXn2n+Ez3gV8h+4gUg50raT2UZ7fRfY5b+AhjBO919FeTRybP
vpOa24NhmpiSfEX6pl25wqU8/KSrwArLBNl8VPpEVE2aGVvBkYM1aZl2jN+b93vfyE41u274t2pP
3tweItvugM0miYws+puH9f5pqGdsD8amTahkxhIoFi7E5OmK+VhGvhmrah0tX6VS77RjEm3P3eaO
gWrpzBudXq7EgBXQK0V7v87mHN4D+cccUjOtccA85h3JPk+6H2GlSSagfxtp7nvlaPjC9I+5jm3R
CSsHbNk7TIOfN8cM7+3zuNMEq8W9f+tV2W3AXwxfe/aucvBYM/DAT0rWzfHMK4jBTTsQGxMCFnNm
c4fqgnH06W38fDo3yal1GFdz3Gw+ck+aybMravZMnbG7KeA2pB3sLlpoMvX/jazhhyjqssePj3ry
OghDYHrUzuKYrAb4al7FZy1jKTJjK32knfTACC/2I9VADzEFLRd3ziCef8qh4f0WaaxQ8pSJbxs+
51zEXZGoYcVqjZpZt4mKhK/9efdub5+4GJkjzRBOgFA/4gHHIJXb9O5bzdRQRMyJ8Yyas5AQn9ct
2XwA+dQlNLsj4i5eaEMo007ua3nXHIwGDzdXZbxgyUagZHcw2lk7NhKsCVGItP2G2ArdeREcQdvX
RUuEOvbgmGygPIDmb9mBnd/yNSsWN8bqJadRQ5pG1ty9d33gj4Rbn2tebABVia227F0Jp8+xS62Q
UF+88+SzO+es+EIPcJDDMNZwVtv7TA+PE7rCyilpgDgYM9J8Aq7Hc9MGxbCJzOQzJwgjQ51xwHEW
MMFWSH6LuTpX7828h1tHJJctacRCXLmQYXrAoAxWgF+enfPL7WCIiZk7Zi++HFiTI076lF6IRKB4
wGgeacFDy15IANUbV3NgOLP/od3SAmXcFD6f6TGpgrP4Q56G6gex3OqYSIRdchyhrLr7hOzqFFXn
ifpMykdiWA6ZEo9+JSrFy/zwCc0mept5+YyNbyIbkdbkasMxaKTKd9EoTvdLoXeYvh/ug1Ov3t2e
Idfx0krsP3wLdp3XtKuglFHJeeyEK6KC8QWvmSrrfGjScensCF17g6H+mTndastc9Y1sPsxakdF+
BAteoLxgK8dZ8CuIRtJAH4DCCJnJRWQC9Oe8Vs9+2/gnyRbaJPYf3BaELLVltkNODAIUJuoYapzz
kDLoOuX/wUE5Ni+gA8A7HbfGrYJZ5w2rTMYrytYRUBC8drv3qjLoEvCBhveCAMpTSKV9OKruPJ9u
g9/wANtP3KxCbNPPjfPZF5PvRsN+7U1Es1dB3VML3kliQgvFLeoxtSWhTEgvORqE0+Dmcy7p1KaJ
lNx75gerQUf374TCUvuXA8Vw7mSo4SPH0smv43fOMDkCI6hGc/Lk+CRkb2RszSUdIp0EsiJwJWb6
uyEZtGMl1wyaQgbyrDmAlTkz87ZXD78RQq3TmL5YJVQL7YJ4BJ1VZm0BAU6JNb5mVaRiLQ1MPj9n
bUym0s1b5e3DaW6e6suj98fhUTzP1L7VN+boErJmTiWCbUV3A9HzeMTa7L5miiG67ZiEo8T84QzY
oWq1mFAy/boOqLWASg4dF9azXTfE/fmnK7N8dWZ6TUo5CxdAlXNK3lTgEDWUM7QCZNq0znWKdvbR
p/Bf4l7dsWX8584jbfNQGDAt8mqjZDKzAXuSRQgOZgW71VpHOcLN+mmYJdwYxHMsTsvTsEBbO2r2
58Lt9g8DVKa3aXeO+g459G1tzlUElKPT7LTHF9RKC6yrGQ7n9H9HUipFWlwlckbau9Ivp8W6k3zP
Di5MiCm6vhGcMnSL16QcHk0bS6YSLA6R7ytGXnrMXnzE81Ttdyf1BpwAvfYM4fSi4q6SZRsRYOJR
1a1S1b1tOoPl68u8rkXZd+rBxKxgP9J6chqruPmzPGtGMgzfSqiNustvRF0QMwI8Jj3gCAUa1o2D
mXXCjvqAwmcMcvEMOjEUdrMo52bOxs1FCBiXR3uO61XK9M1qyBF+94vBa1qFJLIOrr41Vdg4vCvm
ZDXkEnFKQXdmjdtJjVKdYVlIh6HeV6Jb/+0zKY+LZg9FUGjhFob5vr1CRx/JIVtOtGLt+E3vRjCL
lB125eYZox8oHXmLLsP/BG3vSd9fBNf46UvJdV3tKa+YUEWiFNwSad4B1yCaZXaCp7pOOdOfCRmh
Ox7xtM4s/zSSYae0Adlk5BGx0bqHsOxh97ORB0UCuJ7VgbIveh1My8AAfKBlw7JPczIxB1yGAJGZ
b/aacbm4uMfhxX137GtGRmf6rZ3L4MZwBCUak9S4EFqjb3bOEApGdXxLwHFYinjxWxlWGkNKhzp+
9zqTayxQDM4OBHTjOzX+aXCOLIQTzPr6lQjciIF/ehpIyJf2bIQ92szq6UdXIyFBEG8e2zJKxR9g
Q1041dGmVRtoNkJLQ4PxpU4ddN7+W8Fi0//A9aleswP6lT/ee6IPaLs8nq5bfhE6BvyZrlQZfhkB
RvLlmbRsNUx0nSouUsnXyJAsmBuigmCgNaVGXQ0VWwoMLk03q/ucK+ktN/0VGZU842A5SNJe1HU1
5HLXIFfAEXnZLVgsuZ5jzjvG+MDBLhNe8v6Njm8kTEWgZMwusHeXP9ZI75We1VPJHsexZNHxqpyc
pioG+Tq5YFnssGzrR3bRU49XB/uWEr3foh9Z3xhS3pH6hJAfqqkJ9VCeVTmBZtzrImFV3MlWq3AT
8/SxFqgMYTahEZ6XZNUh54LNWo0RlCyuIkj7iv9oXgSopHqc7JT8kwPdEjIh9hyiDpqZhCTmG8jj
wsF3kr+DOT3H+KDiwApIenhCrwG9NHGdKXu6Sh4+OT7G7+SVQjEN6hw2Ifh6dcrJqCsuQEEdHkH+
ye2ByD0sv6nEA7kxWXRFIG2hUxHEvXaH5TGnYN8Yhs1bPNJyvIq6+SOyxvwd4EBO/T6KWxpFruU1
fkQl0Jg04OFImLbsUzkPugtjeAIXM1HDFNsmXA1W5DbQ3DyTL65LkG3U6UCEAqAisaZ3JRCq+q2/
j5HiAHxcecqO3iGXhp8A3z4HZht285yxJYY49SQtSKbVZyj/R07K7QEii+y7SBnS0eoudBpFRypl
n1QOO1lDFOZtfMytuBre/Pf4RIkdqeF580gpeDSvCdvkJWLFs9WQo0vu18ujQKC+uSSShl7Dywi0
MNPD6/ocYtfsFemFflHJ8DnsNX4XK+wlUFJz4WEiNpq+F1gDdpP9g/OvE3WX6sjM+BGa/GO4ql9N
mfA/jTv5Yabs6ZOzZqSP6uBBnhNQ3xkI4/n/CTuzpkXxbN1/l31vhDJzywyCoOJ4YziCooKioH76
8yP7xDndtSu6onZU78rMNx34D2s96xkcBpjR3WLcXI8Vl+Cj+HlAovfy3/YmYHEv6tnL/yEtGfFR
6d72txFW40hEzedSGp1Hz5AW9TwXRgxrYPtdXBlfByG6ORfvMhSGRUxeKpRar+cRPA8wNS6334h8
7c71yq4NcfFwmx2NAruMLTNI0D/l5jOlfQBshO3tSQiWwUKsgSMbjwWhWfOnxWalsRcmXSHjc2Co
KS2DRIjGGxMoCiunl1ZYgSnuFZu3Pra5tOtSBGnAE+bdEY5MP+ZR7uX4ZoP9fUINB5/aA23GJIKX
2b5PPH/+3pVm0/vKjpbULvrl2Zl8EIdamrbe6qU9h3/iZ/pM9CFCUJ7JI/gMz7M7fZtzDq5cNYm0
+rlwdtDxbojPVKy7o/OCXu3k3mdYebXVdzhKLSTovh6QNe5fJk+svlUT4L1zh/A6ct2Fs3rgDcLM
bewLsT6YBNiK/bGyqHYwkSa0sfOGU3x1grX/rplqcWM/F70JcYvefarD0N31+RNz0ZYrbJm1w3VX
eRvSNno86JcnYvdWQWt+2g2/yghppPmbEMoTsRFVWtZEFFxRfn4Y4DJfoYpSPdDkG93C9DXNxjRd
NBCv4EUlJXKIEfBLUoI8IsKBDsl9O+pIJH9FsfIRJtX2zx4E1CL7nDYc5x/GLzQlP3dbx/gY1xiA
Gsy01E/4XIhuizkjjv1DcLLmYgrp06Y0p03J1tlMRrHgv12CGyY5B5TVrrDrxvBxXPpYe3MgNQt9
pE5q5+PdyAPkrMBQnKzyiIKVYjR3Xl7TZdKD1GMmHuqQzUsK7OF9SNsGDmzVIW/kNfwNr9QGYTnO
oP5OeLq7bNaiv7IZHj8wEVXs2hPwpMZhwFEh3lICEhWScfHaRYBGlTifmnc8ukIlUQLVy+MXUyPO
g+4tcUswpZcnRXiJz8eW7tIkZnw18PIj0M5g9VjA9tMIyJGwWeNOs3nCpHm4fVDZVRFwlj9DjWxp
M2f00OU6LYr1JmH2BnRic8LLE3HCaT97klNydbR1G4gWKVq07T3VaLd5rCT3+EHXNVQS1P4E5/C+
+F3mJXR0aCwpq5iPmVccoLBsil7DwUSyNiGhmDZi/hGNdlS6N6yPEbibyqokuOwSwYyEoVYt6ILh
m+Jll1b+ZZrDq0f84pAnPCtnzfBjQdQclRHCbIxbzXOkAwsHFRphPlxKtTv/WLX5GDVW6Qmu7Eh2
MS6PYHPgt4JLUULiTe0K/Ko63ED16OBE64V54KKBInQD4oKh8lXMBrc2me/kzDLkSjplpxITxHMM
dcYe7NqAM9gGD4cMR+TJlFeBlbyiE3LLxXn0o8cDf/a+82vy5BE16lhQbeatmY+Y/4MJUW9McOD4
PNNC2G83/xEX4W05GLGOJbuetFGz4/tspiRTcklzrH4nyliy+bopP1i/xYznWpv9QIzVVImYHBCN
ghFxOyx8Afdm7xsxFm521fSFdQU9+IJp0nIQZ5POqjfQVq9Ymm0CqudwENaREDANW2kpa4FGf9Cw
TJhCcy+Xxxt54CCsTH3ieiRsVS/rFpw8KWe8nn+e3Mi0xapgKE0A8LLJz79PmVIDbPB2H8zeQCNA
sesJ/dxmzTuNBwBCqNu2IBQShoAhccSH7FhHl4PIcI3RSHerEPBcuZzAg9UnFldVosflAmzui6Wh
A3FxN+DyZ+bd2JsD8Ss45Ev2Jr3CFiZXu5sp2s2wiMqezRU86iZtgymqmxpE5g4tTuNTv92a1yxH
sDSYWxGrO7uDiYA5I7Uf9m31oAN6IxnYzN42eUtDaDzcnzku3DZjQr6jm4E6+/XFkILpbUDNvpU8
OeklZBYD2R35JuEyXHYq/sjFjLC4fmuTApbDOTsb/KAFusZCYV/NaJIb/5O8aZkpqy9IIabCqO4D
6OQJZCQRzzg5xoYF1kA2V/07Nelt1AZXn2ph+gg2yXN3jcUFSfWMxyI1vUi4xzBdY9RuPsY/lFhM
Oirr5z9DRhzR5mVdyVytjJa7vJp+A25QiUEkKiPxIGFAOL/46LR8zoGBBWLegc0DBzSNHMvkswCy
G14XKljoc5ifNphVLAD8frYKh3OT5DAgseA4yOveWr1a4uw5Z/VGP8afyrQIcQ2SeZOUkXMtGQQK
bU22Zi/jB21SyVEV9u5eyZEQqkUkQN2M2YgWvYWPT67sc+HauY9B0bAXy4RggSnFlB3EanpaQPRR
rRgP3h7PRimdijJ+XJNHDhJonWe7RwBwdWkccfQ8SXtSEEUO6V+GLNwvL+5zV4zBYCmZzp44bBIy
/IKa+g0cTks4+5oQXD07m28FfBfFfMXBDwrIFie2fDRwK6c6PDDgfHA7Ddx+tGHYWo7EMD++iKfB
D1Ca16OigirGpuUyV6mWiLsdFaGUEEtW+L8T9kVhvW+dQU78zZluaCWMAUJ6Nges4raMk+A9Mkl3
CJR4+tAscaQoRy3EQgIDbTiVJrE/8KrNMhqwntvZNSX3HD7k9zIqYeVWJjdKM/yNu9CqjyfZGgA+
cEm68bTpm+OQ51iSv6nF4rigKdYo+bpeg729ErsilOxwOspQBJnxqjmc2yZA6F++LdyOHO1u1jN8
NLpsnxcIOKmtmIV07+0X6g72LJzTQtIEm/kb4Sy+QEt64TNtOCiimx/u1Ju37WNUronGgjyVXCL6
QpQkARc3S7cx2w+A0HV1YY4t2fdhE0jWz914+TwjKlKM+ORiTfIuWDnrmVuyCBWvtRqP9tbRnZv9
HrXbgsEC1D++LGwLaQc2nDxnyIA3Y10bhV2bgFgW03r8pAaYQ2kIb4ZlRCBH0LNFSk6MBGnXSbYi
3smQko93Hl8cqAPm3UGcgUKOwx1PiTcT/26fEKzuiovz8NYdx77MRINbAlzvvKa64kudvBZ3T416
a5mC4xayiSLMq8J89HZaS6XRzimgZtWiIDT0Fg0mWiIlgkWrG728zBf2SsxVMsTGZqxzY9N+SRZ5
L3ATIAB71DwiP6NOlEMBLH8Z3T3Jui8oLDkaK164u4Ur7xfUDmfYrL8ajKqF5uMS7T0XHLQZ5FdQ
8F2+6x+uJxwW7ZXu3lwJvbk2Ffb55OVC36H4k0f66D7M4UlUxmV63WZcaZcdzhQulhzfOIOC8Nor
pEdpU/LdLsMzhkT770HnJZ+7t8jDYrY56tkUl8nZL62BXe97dmvLizrjolEnhX+dyVSqxmDCVqY0
wS+DPwb7SfDVKIeBi2gSbZ3ziT62xu2Ip84jA4tk5EIOHqQcdntxeJ1NNfgEFTXly3yEwvTzNJTw
G2sIgwjWJdpGJ6GKOJKLamW5Tazvhzh1R3tjdYPEwkv0xlIAZUVLnTVf/30xHpwuZ/9KHA/6E2pD
OaSm5PotObnIefG5zTd8YWefMGDJ70WCNQjeULrYe/Wo5HeykHIflLyrDu8Exr+68OY77N4qUB/u
VXaP308Afl/ZDTXiijtUAYTSDDKc319XB4hiGNM4mw8Ly37BzTpcetaP1Z4RrWZugGo5xNNLchsz
p+MIpWykKvC1Q9vY3V06YHLU0Z44ZW5Oc+iN9Cib4c3D0l8+DtfR04PlGGbem3lLL7e/Na7gnEvi
6BZKMPoLl+1KSGB262YJFUwpBlgwaHF3dSsU4B34YT05QUMRaL80sug5FNLLCZCBBqJs+W2K8qqy
mFTx91VE/1RWh+NTQH4CwKH3x+Ty0q/jkvUYUWyzbfpDJRWjD6fZEtxe26ONB+sXlgQ6f76eLvg6
WdQ9V1cs8bL4Pj1yw3RkM0PUF0puPw5PzVIxbRfDs7L/1j6UaobEx17hZstboqIHeS0byIVvxpVb
PIvuI8GDZSK5zO70l9U7tSgzHra+J8WZgF9rg4PEx8S95oIcQffPq1xxpMwliayCH/lDZigtB+N8
4D6+zpW6v3C0Zsg8od5zi/ApNm+/z/DmwHsvGZKrfnUfEhxdMX1IG80kvP1tMpNQUI7grDivH2lf
I211yHoVW0s+1TfnDDUEFiHIMWp+Bja5875G75Ib0Xn0zIwQKsX5+iD5eWXeNm7RorP7rV+09jmO
kB/3Wxn300Z1CaT6oqsZoQ+44BbODcQErDDV9W/eb8yCq8Lt5ky5/XyFeRHIAIEnvUd6j/VlNGE2
ha2WQw3kJyeXCACmGMtj5B/3IMdhJ8xdcOuwnksT8swajiIAtQO/U+IPQyL6mmzGcsml8okgtLSY
E8hshUikUsYm7TVjBiEQnXfoKTaYl7ITiexiRPUxv/5DglXq9J9W+xm+KdTE+YZhYiKR4UhICkMC
VtQ4l4ngykwI1tUv2IDpB4N5NRL2A9UkAIm50/zr95cXjOD0dIC8cFYk6mlwumEmJZF3NAD/Yugc
6lTI4R2A4IeDFmse4GHCD8JNyiMaZbMI87ud1V7e51kg4D5x5MH77q01zqTcvuQRXjXNvOSvXTKR
a5fV9lmNWofUivuWTC0NwyrsKvf96WPJ+dRHSJTAu1i/XmFR+1kx69xpMM95Bs3xCnhDCQIBgxp/
IeAoNNMW8nyDERJ5xLqrXvxKCF4IHDRXlYd4eklU16DOKVXue5/xQDHPYHvMrov77iGbbK/7jm15
XeSLwn/4CrzzaiSPafBx8n9F/AkXGugYmnyCpjMQUFQXYekD8wTNajNpovPys5XB+ZAopJt9PqK5
xjegmX/cZlvNf7zclkvJ7YYFSqy71/kXBKw/zsPLUdq9ZnX84wVFUufPRPvJ/NhlLU0ekLs/rrIH
5kCZw4zEg065/c1foyZ6bV/jQjKv2wveNWAgUKTAQTX33DkQ2Uz1FPyZJhtfSbhMnlerXX7mvaA4
tH5/l8/AkM/bbHuey4fHjuCTC7PQ3qECggUc6pkcA3Rqp+9SSXE+hAU2qqcqQ2HRhzoYXbsZdrW/
nTJGNfAo+Fd//OLox4eY+QMF/NeCGiPHD+pRu1pqkLj2sNE6TAw6SMXrtVXQq97+o/TF1mMXSPR8
yAszE60Hi3CzU+GVpAVH7Qr3IYISmdQMrJpEZUxAERnMX8dy92bYrtrN6ncASuv4V/XpzVygwepv
N6AhZw+oTI4MnFTEQjUEBuetfwNFUlxE69iTtjQg3fZl8De8fP2qH2ioE8jyfLPTnUdjCuh28Dfi
6DiwTuUWV6f5rVqJGklfkdpsN4/xuRdsiMeG351xiM8VxeMEUyfV7joHVuTmEVyxdt5Ms2DKFYtr
7QxUDmGT3DNhAJfpyhJO1TXj4S2Ww1/Nf2j+DzTya3+K4NtzrtjhdOuzRauC0+fHyT7Du5CqxTRv
ZlcoefnkyZQkN/XtM3cayYUdvWnd9+qiGj3dFtcPCDhtF0VLewYolTPGH+pMDmMNjS0ELXn4bZlA
pz06t6s8bPtDLu3S/4aP+P62VMbofVNh2DNwM818f00Ni9uze7v7mA1dpdFXHTP9A/2jcWOasEEw
vGaOytHzBXuACIrLFCAg1q8UKrMz2FBpnxcvklj2V9WuP2G522zVFWXOZyWndGfnRYbryYT2D9C4
FD2dUNjNb8eMijOP59ZykI1/Wylk6OfXOz3NYZdnlkjJNB3s5akQVcsrTFRh3G0vNXzxRUMys/nv
r1ESov7bP8M8ecI37Azjvjf7j2wZb2LQX/3j9G+2hHeoaimnN0cKRDsQ8nKOlekJPJkum/cIyiRT
YKwYvEDC7NTa9YL/eQzlAy8Zw2zEWSiVRvw58WXBHGRQC39nJKz16SeUw8u+ietthfSG8Nz572Ze
V/IezDlQlxAx17ftlWD1jdOPaQTyfofSvKZ9zubdd/YeVysSlk+obgd73jxcSPBVEpEGlgI8230k
bV2ccK5D/HWDp4G9aTG87OvJ92M1sVxZH0AC/i+uEpnleQB0WddVCPNe38FQXBb48ZygRFWPCGKm
NmZ3E4MNw6o3CPP0V3u47fG5BHT1h41uim9bFK2H4D17rty6n7cvi1ZJF8cs/rZ7qvZDVJHwMcJq
7qxiDhedcvN351O1DWQSlJbV271jOHyXR9XX1aCLKuJMu0XXb5qvC8GumOL8QoHZ0Dl4XhDc3du4
xxenVF4F2FVG+s9VXv5F8O+40d+cz21RXsPi5X1zjvXe6COOm/4aB3/9S30Uv65B9hxzU10KT+k5
8s0lPbrV40ExvZdJCzn0HmtaPGDschtm9HoA6u0YNKrg6Hp3mcZ3wA8re1ngHNXutaOloQdjGN6A
/j/WN8IwLYGSQPIpUhkeNAtgml5pE8Kog3lSF9DdwUqqbCrsH8Hhu3IJZx5BXPhdkuhKFs2Xyqk3
b3AVWV4X+oRrKPxNhCkqkgo9H7cq7srj+1Cc1Pg3jPWtuOa3pIH1a60sEVjwTwokIaxGg3mdvP3N
8solBsei7K4ZShOT3E92E3uTs7fl32uNzpztgWkWliS51RdNkuw0uMGMK7h4Yctsez+fe6yZPzRP
4tubvJcNk/GuDiD0Vr9ZFAbvGHvmuI8bFT9E2fYN2xiF+7RXmu+pgnGSZEAP6y/uY53TfvKx+WOi
LQyfUQNjkeQibrQviw05yMboPOvuFh4jQs/a9Ch3dAXE2yhWm2VBEqarxMTu5Azcqd1z+738bSiT
bQqp3rjYN26ZvkM6nD77BKWQ1v0/3J53Sg70gEEeQGvE+s/4+twy0E5emsnV+fra2lSZvvfULdPq
ZgnUdxvSY7HHU6lJfwg/zGpynzwcvrV22ERt2F0lDwPaxBNGHTy4qbSQuw7SxKNfxp1sgvYW/W4Z
KkuSe1V0eAl1G4XCWXepQ3lqRKP+TkUikYAN0teYv+gZfLbktL1GOB1xtdxb69LiImZK6R1MAtB9
zs+QVNvwDpe9NbBFmq2+YYly42q9Tp3AzlZZJq3Fx4IAlK1+22qisodp52unYMaKjWRmPze2oG4B
7KWzpX/sjHQ7ySYrWV2XV+Q19qXvS4+I/fE8UdNJe4B+bf/q2Rf823D/jQAqhQgHYhVfUofwE7l0
iPXl2uhm0IX1gaokjj/XxVd3y3ewEboH+kjkEwRTHeCLGFcUpLl9fc65FwW463I3CbjeO93m7cAT
k4abiTIwB7McqGEsbsXMPEMy4itvvWvbRdxdx9Xkc3xirC2YhJfL80cKe6fkeCksnVxHgjUFAxPD
2+GWPudd1gNzkwiAE7+iPvDoff9ZXY5EK2QQQ3UPLyoy8m4hpcgbLpWMC7dRJq9Jzok/421/4HSM
qPqLlEbYuW+V4XNWAaBwizN0WV2Yn70XHGb/XdKi/53ERJYFURFkWRooyl8kLa/PZbO5KflgJk8v
0A/uYbG9oLTu7du5doJww52CgQoj9n6kIyKpZ8xHxuBBz4WQAJgDxB7PTJk2ByD5HbMFRrTkwHs9
0hHPzHiuO0ScnDOk9pQcPbjd3ufP+ee02cMy2pYJRPqkodxv02rShggjx8WU8qqXvHePxXvYVeI7
NCHAdaP+5AciN/zJWHCoKRArN3u9kBPRv+//SRMo/o3MVVBUAbGPImqSLP1FnVd8KrGu7s/BjEHQ
0llflnE1xf7XP2Lks3ieNKCTykA43+USZg6JQCYpKt74O/wHva0o/s//klcJqi5oWl8VBFX6I4zb
/3+x7+deba5a8RrMumgltbM8aay16v0Mx2emhwYCsCnpHxJSsrr4zMzc4lB5xOkHM8T/vlT+qI3+
ovQSNKFTeckDUZKUv6iRXrlcyK+yGsyWS4a1ugGsC6IXt8eUWdu/vKFhKE5YFe51uLCpAkP63vsQ
n2m/M8jDEQd/JpwP8Ns6M1gS/SEBPv/9TYp/I+b8jzep8H3+2/d1VcQyb0seHAWhhVMXLrxKsH5P
HmZaRshZLN9N9tXNWKgR2nfB2Wbm7OagiBifOtvff3p+A637Vv7bt/YXtXb5bPTseuMN5X7U2pCo
EezDvOL725wEc+OeR0vcWNaP0brycaZYR7FWDGsTmgljnjWhFd0EbEmaxbJvo/gz09plhouok6MK
KI4agYYfp9x+byL0DExzswj0I7eq0ktd/gSs1aGPqGAHn9aYfEDNsgvRkowC5NLCERymaLon+63z
u5GWm6uzHeEGgVblFAQmkZcjFz88LDjx06bPyHGpw6lh28y3JngBPGNDw7xoamm4WU2VncfEBt9k
kOMu2EHEXea9oG+7ZvikXLpsBgQGsDIH5lf0MKVqiX+BMTTuvvo/9S6WRgXGKO8FsWPUkwY+UA97
eHHHHiGwuMygaP+nJfOP6/ovR6DwvJ/l/p11Pc+px6+sGkbru5sXM7sa39xvYw8Gs48S9Exh5Tam
0YWLGdhhEPm6nU03IzyuF+ZUIBJsmsFcumkp4Jj5D7vv7w4CUVJF9h+nkcQm/M+FffmcM0GSvsJs
KZlPv9x9oMFpgY5NG/jyiCGigqCFRVEt9pUKrR+oWuhu1J775D6yAE+KPxRBHBGsfIZ3bWX9w9b7
m6PqP95hp07/t63XU/uPWpJ/6Kit+/JlQWKtbSYz+J8Tt2s1fm462Dh5DP4dRfUqOFKq+cMPJJ8o
IQKgu0d9iW/dGSst/G1+q//+9v4cT3/ZiP/+9tS/CFW/z4HYXt+8vetnJC9hif9SSmichqnRNiEA
W9JynPZwxIblfrVuM3GkhI1q5id457T/VL4UqZRNFhg5OVDTEt975NZsvQPjpoBidgii8bq7d/zt
gKPAF2DUkjf1PlvFsqscmwjzCxcyGOWtbqjTliQdZ97n+hg4//Bp/+YC49MqCirVgSIo2l8eRvb4
SO2mfAkzbQbXFtmc2k2A/DNTm2ttKOP+KZLmIIoyooK2M9wWLeGE1SGTMRr52iD4WAmK4Y/0RzeL
wFH8NqEVwA1ap1neAbb5G+o2ENey9lHKMzt3QFjwnMXF794Z+3FF9q1Fl3jArs1Ov8Ot/w8KWeHv
V9z/+5B/ipt/W3GKJmTfW8uH7BKJEKa45OYlSJni/omvF6s4xs9gG1DP+0ssZbaax9jjn5a9qv6N
BJo7R9T6EmJdAdOHvyx8sdRevd6tu6PhRRk/y6lNP/0tfgbnCMKXt7mOkR0ZKuQ7rI4M0TuzZelT
woizn/cHxRBTJRxD0CvR+R8O/MrQQpY48w5XbHveO5K7fWKLeu6tHrXjuRYx7EQb2jOQT+CKrglO
92LpcqjYTLsPh7cBq90i9uOklNbpebxHFNb4U3X21v01VLUIu9z3NoqAl57m/L4vukSyl/U1H3MH
5tKODB+unC5PRShtjGF+Dj8R3acpyQpQpxfAoev4PcbEw3twSiMrJh5nCWvsj6saCtDOqVg2Dk8O
c9zhLu6hK18669Ul/4FHFng0RkGV1YPQj86K39zcbF5QxmGT/BqmqxcLCjpoT2cTExFkZY8I+6Sl
wiIHp9N5G/RdHnfFlVARuOdNdX4IFyvS0UzUOcSRLHUs19AdRcMupG7Jpbte1+Z6sFzGZwQjUQp/
FHGR8YrfiE6J5MkWhRE5Yrhet5JLDK81XP6cIW46KM6504Rg2JlGjb3T/UgAAPZBuqdP38EcEcDw
h43jOe4+F+9iDKj9YyqILBdbnZbRm4Z3YAHN0+R7r7/mkkCrbqV0WXKYHqN9Evjvf31/N8NZV5R3
MK1QOsLhjCCMFEa8cdXwIK7GJ1LciPOjIOTtoHn6Y/w47BAsACy+KMRvBnYr+GZfy84VCYfVLtcX
b98uRc2Az3RCXkWtc1hGcW9BG2KwDE7wAjPjoHcLaEymOWgebsvj8ScZjwtnPEfbBtA2fu+mIINU
cWfMpFqmBy3dqu539k5KbbLexvPuiXRBzsGIJpV/cAN07NXrNDBH9p8K0KHtHuH/OLziZ1mZ826J
z1mXQXSerHdMxAa8lCe/jFQrHR8ybH90APl7IpayGsaezN+RKR8ONADQXSK85Z5O59+2hAToDyCM
9b1OvMJi/u37lSmsGYcheZBcsOOLCSir4wWTzZE82d26A9UwpXm+ineVk9azjU/QkXB8z3TmjEH+
MjFMyQmjkyKolcpsiFPguqUUg1RFUNd86OGed51d4dZw+RNKKX+CF9p4tnkCQMZq7vYBWzUW91EE
yjB0KOMCsgYxU2ojXmrGPM8n8AOk2khhkvHE3d+CX6hNDA7xFeN3zkfyDIZI2l2mYUZoHN+wzo3N
6jjpM8YVDWPfmImNdz9G6/D2O9KdQvxfaSHFkpL6YgP6mMT1LQqafuMdhovfCHcw4A4SUykaDNEc
YP6ffw3XJ0JB6rkZnhpmch0Ch2XYfJiuTXTxjRRFG6TUWanE6izIKGFesVjIth6Fe8nSVQc4C1Gm
teErTY+TSXcq1UYcwX2/mWtIrnxQpAQp+sHC6DzTvvRPUddUwdFYuFjfH5UuymayUUNK1yMmj+wb
l1vnZ0z4DspZMRaH+JLsyuPZ8B1UN57/YULxpyS2Lp1ZVPwz/M4IiK8zn/o9FFuSQfJElxRjXJ2r
9dSCNOuQNYIq4k4kZ8S7WAdT5hZMa8NiQcmMnWjiSfhYr3MzvhL8wlze8G9QFe6g5gTLFGOm07zD
BiDVmugm1hXJ4jon0OpnA66Eq8eS/Fn77Y/C1Us2ElfzSeMhYBjFlFu4GAEyXezSaASZDIl8WkLX
QRBKxI642yTpwHBilqlBTbJ2BkaappWzhuu0BlmNGaybtBGwk9ZwxYxvFULgcNYbN4pTf2N1vZgf
47iwNvzKSzTLn/jtDN4F0gbBxsRr53wsHoLsxXDzWf5zPmP36TeWf7d2HFnfcbSMfX7FFX9GMinZ
A9W0jXQnclT4RiYWg7AFnWj3OjyncU8zYlUwdq9kTaExWX6cofriKLbx11zj6Whc9+rit+t4dlBD
kOkYP5VkD5+KEIt7miL27znnGydHDUciiB/wgeXhzmksHGG/0TtHdMcVobnrSDFzk78xFS1i1ZCM
ZztOJTZbBxhlXKMKl/ASEXXXYKm8vGLiMRXHTdi9yJj5eImR36YTVqEZIeFq0KHikPdRaxLK1fFw
d8rHiNsztiVnxbB+mQ1VkLP5k7mKxvuF3xM/cJOA64TMyHpfeJQUUZyrsG9e1hEeBREcijnJIuwL
2T4SUdJ6a9kLA15bKocONHe8uorhDgE8dtHsiIwd539QnEHpIBKjY2QgGY/eurHgW5KRLnXtXjPs
mS5Wx7UFbWSUDxls2JeRm+imO/l4/yor3hNhHkPnpsKQq4AuHXdnFvZr557d/TdOMLwIwFoXn+Az
cY/gNlYPfg3P3uNtPAcmz/rCu27AfA2X2BILotvDDMOL5PRmYJn4za+2W/zeb/G09fqDLrPZtF14
IdzcIGleohgrLD8iyQNfBQztTF5P+PhqBi6FmYbLcLDC9NxbsDfCPUwyMzuSqOIuIAI1RqIk+8UC
Rt/N2p6XTxNJI7g1oSLEirwtHF62W204bTBvI1BwY35JzSIw+z7ir0TP2qeJ7Da5q5vYLcrjEL4U
twAZAPu+nzC3l+iUUQPBuwMY5ZR9y0TLiNZufZusxb71hcgU7djA3T+YTAbnDtfo+ubPoouh6Y4y
Np6P+BQNLGRliiZbhIGcQi/Wl8vlwBc7ESpILFJlqhs64XmUdl+uQ0qjxYPB5ubqcNxIpzVn4JnT
8bJ/u6LHroUUF7A3/RLlJ9REm6OIOsDv1oe0AreAehb9pl2B0iT+5AUoyOHDXvJTrkxrSThw5Oz8
tF86iMCmcGcmV7ZcaXLGre/pmhfz/XbFYjFGpA6wZvzfbtOt1QgnqWNvTs3/y23nk3K81JQcqNa6
03tNJxB1bje7LyJG/j5SE/G/pZYbLaF4vUn42hLuZWLixb/vHD4xROQZjSe5YcX4mcQpbOwYDkO4
q8ecad3+BtlA89Ka+Pr1zcpfg65HabyW2f4kyaXrtX/vONyUzyWFpfRlO3e7kDzcc88eOCJ/DI6S
wTt9U8W1Pgfyx/xxTRL01axwZ81GWPj1nLmcvBdni31/ICXle1pittVt5lj2EAZQhc92mU5uVTtH
8AaXxoeeZpRj+KPluD7CacPB/pNySHXmKevoPFyDEOBgxI3+i9GnPGufIONxF3Pc+W1jlNDDbU7C
S16btbgMdwUNnF9K/SSVh9DceF5pB95YDzUUPljZ6DZ0kJk0TVhlvQ6fmpxdxbq1AHt7LjZWaWbi
db2OulKchGN0cl1ByclGAdE3B42xG8AT8v8sfOnjEt4Gcb/DgQDheutBN5933YSrk+M38WF/YoSx
JK1MCKDNQs/ih3fleIK9yvAopGXP3aTsFIyozI2XDMa6ua88JWXoYkSI2/lJapjYvzgTxf8gVbwZ
SX+6F2Ic4g0nLfhmFmn2f9euwCXzo8j+4ALKB59AWirtxM2MFLDeKEdrhwMxt7qgqP1j77aoZZc5
TjG0kgkL7WJ196EPwlVEt+jDQYYKHZGylnndF3ObTfYvuFfGOWK+gen2BjM069zaeP7NUGwtNnEI
F809Ik4WN7TpdLvlMb2tBfhVKV/RmbKiXskRO5dnyiOmPOHXX5Ret4HTM7vbHVsObkYt8R8X22fz
nyGa+RdAxA/KIw7IEGHmaj/pTQoyPBIOMVcyfN47vVif2g6SJ4crnd/wak0m6tOcpMX86e8+1m3C
5BFaPqIphAQEXHnx+rFdU7tA0qIqeO6O4sglu4QUvO5FhNwKE+FAjxZooHGCsYCnYr7IndL8SZru
HKdPaxF0aQPsCkRsnE8uabkUG9R39+0qDCfUL1yYPAlKDx99UcG5VJopLiUZXxoqaZbnjirW2Ukz
LjoHNqvjsJs/xke3dHuS3oKJIRFw9TPPqbs48hLIIDidGeJ9uVgwcSHxt/Z/psGCg+j282qo/X10
MzK5fNxzPK3XxpQr91jtuphBeKlk+X0TF6/Y8IJrbmWYzdi2kw+ZhCvqWipDgxJzqwdY9lP9DjIq
KWz5XrawF133nVnJYoXzmSG8+YPgENbCfmMHa5DzjS7HvP4MyRn1gSaEt5HgndBBoCwE1uAzgeA3
FFagT4DnX6KuCNgjlGOUe/bLmIhoZtiO4KUF5q7vsEhsXnjCeWm44K3eHvk+r6gDbN+3pl12KSbF
dHazRuKpN5aDjbGtz1bAoGf2ioopLLgefZdxc56B4HGgPd3sbpxjElJmufcOB9j6L3pHQvtgGjU/
YoJKAqzFILyh0LPEYDTYblf3LY8SjAMJ4M2tTovv12FMqunGCvPZFy0Y4RHYgJxgJsLHMGhF3fEB
uW+fCDi/a8a+h5yJMRKPYgYyguUCb+j4ABcnWkPpzsUnmJVFj39dgBJfdm+olTxlvwhg95tnGHTG
hZgJtvBmNenZLnvfoHuonXAhWcnN1JIzX1K4uG55HqhrJnQkAfXfGBpOTSj67/S2iG+lBW6H0jnU
rxa5QyHhI4G2GESBIlhMhq+j/0PYmS0prmRZ9F/6XWaah1fNI2KG4AWLCTEjBAjE1/fyrLauzMiw
jGqrqlu3bySE5HIdP2fvtflhQoHWEMCHd5xZvuKheEq0/IAZLby8clBeFlSXduMuVA/u3/0ZyAH8
r/FWdFdIFwFVOLuZOTaNwzYzeWGg30WDSYHL5rv1ly9JIyhibJVsFdRin7TEGbJyXuCYRTGDIiUY
sxdIQ551DiSfvGm7/izqyA0VHaXT1Vdu4btG8rEeHrvy4r/v7gzMibn7gOwQ3AjYQigbHJfUdOhl
mEHCsYP17u9dbYD6ZH7vPzufwf364m2p42/dfCPFSvWi7Ab/ac3bj3R88tq3Cg/tryqER9p55Mux
KsEKeFXlDCmu9GmcgjU4H9wY1bQOFDpdOBh8nWg3wFDYBQ4BF7MNqISQ4/l3puJyAil1u4EzEOs8
rrv8jqTSlN28GjuDh9O7+FAULmRII/JF14u0Qe5f8SYeo9mRivASNwdUijP2ANWVFV+vxKfp5Olg
RWQnQIEk3OnJhn6plKP0ezzjlsFhPb51PIZtQHl3aqnL5G70quBmgqX48PdkljTDQ195pbXOTIbp
IOdMFvfxdVeX5BwJkiKCAxWkgHt4l5SYJJCHg4HKa07B9QLiy3sFm6/RdLx6zSZFUb9QZx1DDq/2
zrYLqk5MD4yE8/Ux1BKH4BRBFiWyA1+fewVHsfEM717y10QWU7dadw8i/4Qk15tUtHwvGOHoPvQ1
MIBQUhKmuRfiYMhYngAidD7XLu3/waAlheaSEcogGijYkQvipQa/3O6Dx+d2ABRYo5KEP0n3hImI
uRQ8g+XBjdU3EZaGbXoWW9sItM31/rKmSjrrMUrN44PhyZkMpxH4EgJc+Gk7mNKYgwoh0gjoB4an
GFTxCqKBlJC4TZ/OpUb+FQ9xi8mpASH/62vVAwK5sphnA/1SphYZ9Ygd3GLkuJfs0SbPU0jxqoYH
Gz2yZxvRDhQM9CS+hKdU6Y0em4r+hY4LQDFQE66uvJr4hU8pSkvPJsgS96mP93rqxFMILU1s1t7O
5qCFTwYRoeV38CqAYXH1FIJLe8oLnlWfBmABMSFDxkUNrb1Av6RHRRfvkZspWqmQHCMa5uD4BQMN
58LdU0aYcD4uHCaV4NkmEjogIBbMkKLRckjegdYGwsqOWrCB6yPSR9AN0sKjZ8ZQy2sd/pzm7Le3
sUiHEBfxuA6q18qiC/kMpSYmxrSBuiGOvB12+0MMr8yqXb2XPQhPp370Liuy2AmMxLHPcSKkPkKL
1JEbkhATg3iKiRdbEl2gu7cnYTK4o5wg/jm2xEehHxe5LQ5paXRRL7QHOe2fIap7hh4gjKJa5fcP
OVerK35posERzHpL2Mtk/gz0jEG5v4LNnxWFGA6e2aU5ydOd4kjL2Cxm0Loru7fVgDPyWuJrf5za
sNGxaD3xL2BAflshd621UKtJ9wlip99EZJWQQdSwEAf2cDTqEjEeDQRYfRtVbbj9JJ2Eo9/2c+PL
QiSb8gjugePp2chDmzfyzv0lVuELWYkpMH4iTlbIMhmOySJM6zKzG07egxGLiyYwEa6j+nNF8VzB
dxPMkYRCXVCt2dZg8rg8LmibHzocYgRbdC63ETkDZ5bgc4QXkeYJpbjc04cfDfJxmBWYHPahcU1r
A2gFlzZ2csL0aDKKxt95T7yTSdKHHIGcoJ33URF8Smbir774Lc22QCjPCvX8OhfueDdmHcA7LKa0
B+bCQaltgwYpittBkKPxw7yd/eHwDlFhSgJXw5xS51GepD2bV/MU2Srry8s9Tsyj0XGyakDEi2Rv
dmalcW9z4OkMoCTIrn1+RbpoMyN9JayJjCN0Sq882j6SlFc0VByHDz7PtH+Z8T6NVlC9eNimnGrW
/SKbasmH8TL9wJtb7K9R/aAfalv8xhxArTGZESB8LtllxhaiU3zQF17BPpH87eSD7IiSbvUVIgJb
CPW0j0PKGYlWNIm9c5QNKxlQfe/6aodEZ3ukfu0Dr5fPKPng7xnRIZEaIeXCS8xkVCHowXg9BrSi
F4L4HwQaDhzNCi2ZLFZ3aHE0F8UOZ9Cty3yCNJEduAvdjfkM5MBuT1xWFs5qyYK7YWP29hPK4TYY
2BUpghDhmCl7BTvfbsiJzPbmNy8jMivjUjhuud+6JeX8eTUPa468DCy6iRaz1GlCIuVx76Y/vdH8
x+Bm0j8vLU694mAPU2dCcYOSDOuzOCzRgeOsQYdnHaJfha8e3Dbp/eFp2Vi0g8suWPdbf7mgrdT4
H/S/+ZVZFez6A5lLHBPavQJDRvXv8x8DOGLcy85H9Ri27AWshQLFoYTPgnDyzUgkfk3PICf9LF4v
luTdqfwUC0aEFvAq5lVI04cXFolofRVP2vikBIMVEaHbYDca8BF3N9bfRgOnv/cgB+mWq0m0bt37
LB31qGDpw8shCQNLauPafclbYQ06utcDaxTFOnUYNSunYCrQ9Wue3stbkqYrchK0/oeIC0u568Q5
EeUgsiuKW5w9+muesAVqFDEoP3tlOBf8n/n8wc3BrU5MWkJsBxeIUAF1SrdczDw4xoIYma4Bm+S8
eEzv0QYq67bHMKOast01eVGPVcSCWDeLlp3YohChtnZR/iAatqli4tUVmhIvRPzWUfXG45r8QuEr
vsg8rULeq51blVziVeXfmhGpoDeGEzhptsEAXW90cKDR99gEqc+U4H/+zecX474vg2bVNg2EMooF
qvqXIuS3qaS9dfTlxbzLkyu/OItu8cZCFGd/psToY9wZTTSR17cLZWbxokGWxf/+Cua3KpjfvsIX
FcwDtrq5vPMVRPariIwwV2TYgQqcd0HI6ZfCcjYe7+KThZtbfDlq3QNts9bNEfdxhiEq8xbSy54R
bkEhpni7PmAW5m5z7m3FImUjGNULJkFoPmuGTDuyH9lv/v17aN/+HpbiyLaiyo6jfJEcddZ+ea+a
hzwppveAjveYPhDG0GUa0tBPPjkAu3bOLPIznTHDoFXdRPZs68EYwlpKjuX+B7ncdxNnFbD//3+h
Lxd2f3k+j4reyZOseGvL8ZNOhLvxIq6al1I3dgykmIhNP/59HYxvBt18rIHqSnZ0WzXEtP+3JdW0
kny43hV5QsEuOuYLOWB2ePTHSUvXlDMbtw+HufvJ2zyA17AcWRHnfdG8JGN7GERI1VZdBigSKY1f
zabk6i5/uX28HwRY+jfCA9RqKsI5WVcNWfkyDG/s5frUPrhlPpUagqbzk44TrbqStpBohbD6hkMm
QzsvmAUzoptJ4U1V9s11SmySKyL31gFpNQRn/PsiakKz99dz+d9v9pVUft0dHIj73DsWkVcTiGCJ
vt7llYt58dQAQA7rh8oUGMjr8p1YlAmRXKgZyDYiTeWHLyPkOn99GcdBnuEoimlrX9Qoa3mzrp/S
UtxRqjc6w+Fd9O0eNJ8cb7jbMxNi+sIm1+P9zyvCI5kzoU55+yDdJgZ/RNDv6Yedy/jmCmmWIqu2
YfHf0Nz/XGan5ohspOVLnQOKVAqAm7fDzGMv9lFDQylSwNZcAGU9mJrV8zY8rc7YQ4CzBpAEOEAz
pNAqDsoqGDqYaZLwljiNeO+DPh2e8hMnFbb1E/0K6FHk1F9G188loIlYQ9jM/Kn3w4OjfrOBaJbt
aAr/h25K/pKIsa3PhxtJKvIED4/L6OltTXF9SR+oEv5vjnWhv/E8xhVvoXukm0mkBV0Gl1NwZwyi
R34Mv/hGLfLHVxI34bdn+dTWh8t5w1dysPNdZ1LvPOHM5VNvXdxk0yY6w1iayqGZnfFOV/Hz7kHT
NZJ/L0Dl23v925URW85vX+OordvWqfka17DsqviaHQk3pHW3zDy8VlftB3b+d1u5hpDV0olEcVRD
+bLgH+tq01wuqjyZQ2O9RXQ5aa0o7nl4ZPpJngu+sVianScPWnIs/zNu5A2yjKlMgUqAgcJWj006
e0yuNnq8UFUnFA7nWbfMrB+iOX49e1+eTV0Tm5fuqKybr7KibVNdd2pjP4mBN9CxUFWWt+Iw4K05
HLrvUVD1axFiml6J7vTNIQf+f98b7Zs9VNd1w7B1RWO3/yre2h5PXSuZj+dkvihP3htFKgw2Ri5v
/K+H+97HkB60Li3niGZKw5iN2NCK7DgURD8JxNVv1snv3+XrxbCtRrmcHb4LhdvZZdSEnQmAFzpk
F1GJ+PgGPQ5Mp4Tc0R9et99t2X98+JfH93xq5e6wfT4nBI8veDQ4Hr/RWj9FLvSbaOYGFLO0GDls
kDSPCpWGwQ+3QrzQv66F326F8+VptXbtdWto3RP5rjGS00fIYZ232IPGoZ1A+YneHbQVpFC+GME7
cFam/zQgkF9xACO9DiMPZzW41pAY3X9/Nf2bve2Pi/PlCT4olSOddL6aMlJKKP2hVfK6ZTgzfNfd
/dQp9FJ3399FfSAGeVBug0OMAoORIKOKXoNbQbRW24DmgDtidpqf43X0wwVUv6mG//iWX94p68PV
qI4bvuWUXi0RDnSPN4ycnxmIOBQRUZDSM9+FTdTAnhXHG94dHPQl/4fX/7cL2eBfmqHJvOO0L7Xk
zbBP5vFhdJMGsK5fMJBQgFIw/4iiF3TONwiBq8GH/cMS/vFjv1SMh4Pzfx+bhWLtstkJPUvsMFTP
15Q7QjF2gWFJG+ff60P59br+unYNy1QMRaFw1PUvpdjy9Dzd20brJuv8Iey051eHOa5Flf9g6mfC
u2HgnVYmgQ4PDDoNQTolzjx6dNcmqY0hdBuCo/hrOSVeJ6S5sjLmV076wQkqERNd/wjTZSvy4Dw4
LYFR+lqJhwSxCJqp92UBZRaLo7jt+7BFhFWjeWqTttyWe8bBm/hY4p58UYbUOoJOWV4YMjgHhmxL
jm8xuDcYdUbGq8J8OXyCQzGTrfAqr2fdDUuNaxQXHzMVvWaI2oubsLrXUFhzZ9AiVqp3yfWV+ezS
VfD1Rl2u4TGab/rVWC1nj9UTVMva01K6v0EdPZAWfTxwR+vxfqAUuJ9mMDVigBzxhcp63gETkUdW
4Qx0XItD7eypBAD75/BWPie3Eay7h3cIKzMS6YOI0iIqjDPdErTMNKxp8ELDbKavDQmLEp3nnzbK
X7Fr/7jVxpe3a3W4XPWtrXe0BuXIYB9wULBT0iozqLwkp5DmgZ4A2DUTR/+ErpC5BDyxT2UY9XMG
bA/kGDVbAqRjV96Eh5LA10UbTVZI/HyZnf+HE+p3mlndIEKOw5Ri2bb25bGorifT7Dq5m5yIJCTb
lxVJ9x1R9sienPCFYxQir8WMD3SZWJKAbxg1LK4hsvfiBHzzPgBDbEHmRjdLriGENfZlRNgRwQ6C
3HF1mRvbL9vRCVIqAua7t6MdgvwoVUtpoZe3cBk/exvPVNylUzB6RrrdvWsDxq3NiqHH40AAp9N5
+rs6x04XVv6/n05V7M5/37H/XgCxu/9Wf+3Vvb29PpWOIkOG43BPGYUw1mfa/ICIhZdxRMGTCvHQ
S28lQmb//fnfvj0Mzh0Uv45i/dWlULZrtV5qfP6Vdv7CiQlTZCYzsMBXWSOrXC7U1BFqs09admCm
BhALjUBOTF9HexEYA604v5sUAZVg90R1fE2dwims4unJbOE4ZePqzWl/+NbKr4X812X77Wt/WTfO
RpWepE11qNrJ3dYHxug5ohElQAGoUkghWnQDQKOE8yg0swaoRojwoYx/7zrvzm+2eT2vGtqWpVY+
w7J/C7v3IxhhxZVpmyH9IQ/eCoyAoQBAhRaQBW0Q/wAt5L1CVIhl33uHDZLc5uf5enr2bXBIS588
IqENyNTgMTYEGgkSIxrO+ITq6orcFGTTMTFY0kv2X9uHIzOqxtJAgYFE6xfDnMF7+e2aP8PlYNfb
qv4WX0JZve6my8VlhWAjEF7UizBWnvIKs+MepcSdQVt5XTmLNQ6K47AVdsJzqILLuXBgAMV7DOio
Ke5kGRi4waTwEn+QPAF4W/vpLKF8c5rVf19MXxbz2cYvp+x402B7zK+8Fmxf6T2GVQ6NMt1h+gE+
5zLqhA61jRx0YvRtXtbldoRshbnmaYJ6iDEIwFxUuZjqMzIYTnEXVbNrSGAkfDJ3c/f30LncISSY
1UWg62Ga6R/6y+Zz2T8T4LFPnLLqXQV/AlwzkxISLpivoJhw3OZdOop9xFzgYq+Qzz/CkHWtlpcq
wJ4Kl8BmrCeFgg+CrqBNWRNrUCYEPCC3Bd0ikDe8zDxpQNLk/vWWi04FXmWydtYgiehAInVB8UNn
GVnaKaV5C1pbmEE5/so/nNN/dSq+PgSmLKuy6pgy2WBfShn7fjobm92zQ2N0DbdMS5h6hAWFTN8q
Hp6oQl8Z3/wU9fbtlvX7x3559jZNt97f93ysGmHBP3soTugbJp9G0c+DZflCHDGJtt7gh63yVwDj
v37dL6vL1C+atlzzudN5YYVnV/SXm7zzqikdJhRZ9PbHn06w9IV+13vj79wDdAEJf6FzQ0kto8Mi
Sj00SMPPd/GED4dIH7blI0aRK8hjPNr08VBHMh1M1PcL+mTYgOPNWA5xaQMhbQiqpRHEs5RsI0Yp
mZUItTde1XsGtp93PLaDqidkqtnHgEbGT6947e9nTHVkx6SgM8iMJHr1zxeGsbduF8m8PiYKmxWk
zy5UD35txTwYVj0+gKUh8gyPN7YcO9jYubFFkfAcbrvchnHGRrRNH6DAb9HpGd43/kkloS/cgHMg
ZupB+I1nozo0wsMmwA4PKgV3tAoc+fbD4v21OP+8m6pDPWraMkl6uFq/lCq7bdPW1tG8T6rpI2xz
KJox2MiCaLroE0VaqIFhrWd0NJtZVewJRGN3eFuXamIMHqmSYkmPdukJ3uzn5y45Ja7CC8ekUjOz
w0jNqtBmS0HobQUqOWpDBgz3GazqH+oXvimX+69fw1DwTiuGY+nml6OpvDEs9VQb9wlAyZBemc0M
GFhn6K/7cwnYM0VsdJq2eZ0c+4/8PnSSU6BHp4D496Gctsm+f+b/S7BZWgD7I0lKyfYlORs0Qku7
j/b/EWuxhT9IYn0nz9lhooMAv7iKSwZdgoonunqHCMLh+BhrxTG2czE/fAYNMeBmdgyaSOpztAsQ
FrubRCDTmqk6b6b6HOn+dnjHIfp6T7ax6pvZmhCKzUie3bN1sg8OoZx5vERQ727T9UB+O07qqCrv
b/vC+enNoarfLWuV+kNRsC9ibvxyHZeNcjruq/19chGhep5WQuQsBWgFwSEsDmskqlk5XSc2qdGX
FNE5HHL2bdI0EHgCBydu43077hre6bse1G6cbAuSEcUQN6owszfj8+spMDMw3yu45vwJ0qienLKR
gaVDGje5Up4ytLqPl2cJDbKQRhLtHtDJkTzcz9c53c/8MOL1mW093/nohu1c8Zf0QrV+t5JImG8n
l1R7Z8JZ8obp4ooceudFL1jabzfvPNN59cbd0Bnpg82siyj00jphXfCKf38yZSO79UMIBsZb+PZL
FL/H/MHHNrTKx9fQ7KkAyI99+rBZm2n5aciygnSMdiW3426mZ5fROauGSrkh1HAD5/ZWtFfkWXVi
JeQ94BNt+zxHb+SXJtVrDb/cKOV0NxU71Xw5AIhKwNQRbo0+eBKR1OY7lugWs9ETyiicZZ7Ic3qN
iRzo4RUIWOsxpV1PUP0PQIyJNyBAoOKbqansWWEVcvjZ9FoMbycMYzfWtx0t0zrf9I7RLbu8nQg2
bCnjCX3LTND0VnnoHXpKrEUMWl33wYw7amaPgYLi1grr3JpDPEGs1uvYAmqo+M9E6jWziwBuAyxo
iGREQrih8j8KqOt8ma5HPDjQG6EP5PrCHFwTp6fFxE9lNBUzYwa3ebgdmS9trAgh8KnYpdB+gZAi
hLRfzp8kacNDetnQ4xmcCeLlv+SAqNEY/Lavv3TBJYtvHncyqGfLEPUpKHnLlzLmbGRpycM6d9Dj
X+CebcdVuiEfUUN0cIF/ec0xBXg2sUyk9ABnbXMiNnDaWD1pinaReXMVHwp7DPQb7lRPhf6tgILc
RdLrMjb7gCJJqzDBPOsvMnkEQ+iJnp7yu4I+pCMfP2HzEkg6Jf5muP2Eqq/0cTlEEx1d5B20uIic
tICM3/nW5G7jzJe8K9JUBtv+id+HZeAfAASh/k1tv6E9AmISyV0NWxAofwTnMAKyiMhA9Q6fmH0o
tO8RoP1wP4LtzdqWclLaPCJwB2uyOaXy2Nd+XWAo7/kOQyYPGCnUFfcbOpKI+kb4zsLKq6EAJpMl
4fsW7QhyL/mV4Cyy4uqcMFAiuqQhcFmGfw+uxJXF9ZgZvYoIUGPInSskFOTXWPcgy8G3JCAwYs3G
zZsOTGMXNW/XWBo+shauvsDjHiIMyER41CMQ/ADI4f/4T4p5Coh9eRI3ftl/ZPsRvU6hf41rEPFn
eCgyr3gz0sJ12PUv4dqfolg6B42PzSsI6YcoMacKehuC7zoECcxNVNJ1Rv+aU0Tr8nciNTRAscMK
TTowM3B0Ey2wIGubVBYIrtDQ1bGaVMJ1H6Z67xKTocf8BcBLsAyvbOjL8JTvo1t8zvbROdZTUMzh
xjc8YI1MLvj5LjRdsJzeC7oJaQxPjjjQ2EoID3NvvF0GkLB4sKvFM95N1uExe8d2MrJ69/6xZyXC
IbjzIQxFaqKGFmEZzz7iQm+fQ+Und8/py7GT2D2bYa+ETOMWfwC0Gm4ntxnqNKm/HZz9ZWiXXckV
S5zgBLdXsIrt/g4Fqknfi4zTPgzn6J60RVUeed2AKQ83o32qveiw+61Sx+jYRIf+Pdz2YFNi7nm5
oZkM24IiniVeTeyPZrUeKN52qoJLOYyovk2aFIon/gK5JA1x+hsjBwDLLsxNeAdQ0SV0Yp+MqNhN
ZFi2z4iafmGXdrnrm3M9hNS2kLnTrKXBtSCgBx7xspQmhDyTuEopj5BrE+LNKU45j1PeZWZ49arZ
RoShvBgfam/7uU27ENB9cI7v8GCAO8P0t/Mz0B9SQ0PWX3rhSDK2itNYfudWprCLyyXvkEfK9jam
77AZb+Njr3mVBnte4XZv+cr1/9CIjSqN/jl4zJ38ioPPhegqc/EdpMNwKxvGwVd68maZL9EvElTq
drMGNNBtpvonPJJatJ3tCS+1os0I2k9IhGTfjFGksAbbqRM1wUwOiT7oO7nd2xF6ZMdNtKfI2CRQ
3nwtOpJ6ynrAqmMNpP4rFIlkOTqjTXEW3XxPUsL+9TrdFuqwLkz+IDKpuF0nel5GYH6cEhZeW5z9
Dcdio5AK0SHjmBJ2kVba/JZddhwc003JleW6Eao4qTMdM5AxtEeHPpjU+TbucjNMCTSFsnSMtI/d
TMEEi/FgoC2UNALwN9sHrI1EHT/SU4LIjVt/5e+3QLavqZWScFCyli5+RZCuEz0imVBj3ki+USg8
VGg6k25wp5V54lc3vE2+nxrpM1iyjM+81giqxNTTp4hO5REb7nubWsWxt+krEUK8wZ3HeAOSI9j4
SqkXUEhLDg+ImowX3gkzOdazG9mfsG0zqXd82+THyWm2pHKTFvdcNNhmxgtIyFKa1iuj2OX81uxq
VbHlcO9Eqk84WrSHkyFF9YTgzlgHiLFhk2jBD+/fcGxBVVDZK5bDS3kamYkz7EpegX01M2OhAZT4
qzbeYfmSNfc5dIolmDt5RlYP7YXkHho9zGQE+Wh9nZfti4o2tEf+nj7crcAtvhFY+kMrx/5GKaAy
D/xv5fdltLKtpdbe39YklqYgmzzRtyErhD4YvRvKFDiFs47w6EtADm+6m5mROVB8gpxzs3fL1tQb
FaEFWNZnF/7Xvm+mtOx4d0WHoXDbEjwyNvzpkRSdS+RkxJb4UqK/cRjItdE11+bw+RcN016t/+xj
Q8+PwX7SsCSqEp493exd2fCYSONLvAxaTpttRHZVfMxv0S1yGLXBpYqWUV0g6lxG17lRdlFDB+eR
bEv454MNcIucpPrinlwnatbFVr+jS2EQDnQpLsENVBsBWacM3zfizaNvRzp1BOkKSVW0Ft36WwrH
IBAWSaKz02tCpyIkQzc8FRwAfANH1Tk4htuCnKKsofigOuH13GZOyGD+jQbXvCYYG0WfhXB0m68T
8eUJo++TBZ8sE+JII6K9qBDX9MdsAg8Iyg1lbsLbBoDTLrdHLE53M+QIveScIU0qAM9dn2CeEkJ2
bz3uItIGLBxdUGhjuQ8xkkY/0w2A0WqfF1zfGSqkMYrXRFznNJ5nWIYINZHp5hgolMkOZJ4mDySX
OiCgEkSej9foY0ncDz+h8cZDx0m9g+eTgIkrv+OaP8ZMNJFs6NvJheYjEqAUgTG5TTKVfceaEP8c
lXKUf26i9duzZ01MqkaLeQc3BmrVdcYLYEOxQFzQSopbwmNaqOLbEHcv8a40r86vh94xPyb4TxlU
U/IeSTA+fDYoE0eiFB22qZDx83orDvmabkJHMTokQwkfT51DYqjoRVSRcLu0UHw1NqUntjcrxLLF
waKmRdcHkw0chTMGpx4wJBDonewWES1FkhNO3ckyNobHbBkfIewcfCnyelJKq/HDGC7HKPjzKlHS
A1yfXfD5zjaVtoEZc6nxsRwn1wiiXFIX53CNQdIuT349OIcnoOCs3F4dngsrbaJjvJ8pPSlS80N5
n5m8hemRg9mjUqBa2PisXMpIiX8OnwuyQGy2MZ3L2Igs3okSHXHZt8MmWOYS19zMMRnETdygmHcf
E5nX6To9jeSMF/GFy0eNFXBJUCgv81tYF1aiQflvY5pwvskom8A0nwvKXo/6PLKIVINGOqIGIx94
m+IWCdef1F3eHfkxLLfw4O8Hl2znG+mNGLDDYAcW9xEhltFD2RcgNoubbnsrEMjBsnfJjh6JCk12
hSC/5oh2f5sIUpKeMLVVoif1GWnqGXRAUZv1bpQwWnosjgUvdCz1GCuiU7FhwoMMmR8hmhO5XCNy
azw46EVDWWNyyhJhPhcuCWYRb8fxXS3VWJQpVHNs5o+AYieXQhqE/n7S0ejv39lmhypED7tHlGzP
EmbMl2fP4BN7SGeSdbHjCRd9a2I9OP4SEqCHkMh7Vm6NttTaBK2RmAMJnfMDm3iAg8Orkh0vhmP2
DCgnxMZGmchslzbVPa4Z91LZcZ/w+FqeyTK9U8226RV1KM6cyNUisX5lcXtDp1CQfW7p4OId6rGM
+JOOAK5rCvEmuPAyUuk0nPNzuBs9IisVLyyLM4AUk+pCDXCNlLRml6l6WtLNyOakcgEGWHBmSmrG
vjZ5L2LsYXvHyXJI8YWjF1PJ3EnYuxM9JvplapRmry4ARvm3TPXVeF+oEa2ABCk1Un/W3LFoeD+e
cjU8JwpMzA1f4cJGUvWBF3Nr5WzX01OHfeQYNbCtWCCMWw9ZQ4jCts9RJX8QBf3v6QoikW/aQ46m
O0D1HB3h3pfZa3e1l23bbVCplJvX25S0Y0QKtX+uQyzZyo6jwaJ44Ng9QiwQcoIl6QQC9CB5v3yJ
/WXocqE1D3Tla+0GLhvTJaqv3nWE6+BztxBmuv4e8R/2pWF4LIVrndgWnwPRZw0owg1yJpX8ZIpm
GDU1hfFqwDULYAWj6rxOa/f10cMm4w1oYIwwjlXlSIyZNLwSG2gcBpyTalQXPG/o/EfCbLB9kAqL
Dt9DO44NKMdNqH8imkql8R14xc4nmvIwOpIFv/7hev59NTVZDLBlpveW9p+p0G/Dso10rh/Le6NM
4NGeCAz2DaIaMfgPOv/8k2Dhb1kFnwUwybAUS1dgAP7ZZz3I16su1zbANhwjpfpKR1l2vPFtYcyi
AKCT7d/Hh5cGO1L66nF1INUkHz8sH+Xv6SBfwjJsWqUqg337S8u70aXdc3leKhMM5e81hjeovATg
CjrKGB3S4ZOH9Ow2J394isLQcudKFVi0vX1h3ubNw27lglcYJ0JGSC/VJt4Ls2R+D18uudcjXNNF
0f8KgC1eu4j5H8N3ankhEAdriMY7/viYZ7SpfAHy8qcfvlBlpscKuc0l6U3OYRyj6wa1wPeij6RG
WFIkf6TsXH7U/qFl/E2l+OfVED3E326/Xq0l81ZzNWi6kFc6L7oDA268z0+o2i5YHdJ1prhs37S3
X85Egt6S9wO4E6FtSY3pbbztfHFaaxhx3/r07Bn4xCl+rdVPZe03QxLxXR0V9bVj/C3sfGpa++x2
jrhz800PClLcTZLPcV6fvRcvnYw4GX58/LBeNNEk/bMZzYc6/NtGJC2r1pflItcP57K5g6mzF9o7
SaT36YZ30yndGpFxSu+gnYaSiofZPRxLSN/mPdu0UGDa3mm0efonc2CdfVMOnHWuXD2ZdzI0WpUl
Boj7pynSN5ou8V1NREH8hw2j68+bWbfXnb62HwoiU7TM+MnfWNBtJt+FLXmIqgy2sf8ipGVsfao/
YvOycAJdDbT+TfjvB02zxKjs65VTFQ1CGo8bYv0vS2sjX4/W9lqrk6lStlh8FgVF1fg2DMfC0lCX
Cx4uOE5d5BdhGZL7VlrvIuFXeJQWlyGYLL1zyQGEHw/Oaat78L5QPT/f7cG8HG9SxFbhxX27vUru
AgY3fvt2LPTQCggAt3tdUKsiJCEzU3pkC7POQofkN29/ozepvHGaEbb3dqTDjC1aggCTRCSQk5IO
/zkbi9fA8u4mHT1Ksf1bb4wNaGlhfZEvbtuneYv+QzBfNuzUiGDZz2787LYcDyUkuAozMQVMWTg2
Zr8msCHPkiAfchvqIJpBg8a637ovFycC2uzg6/QAQXtnXh7BSxd2YaCi4Z0IhQvc5Ceph9y2TR8X
tbA+yWEP/M2+t4Q4kfdMYS6Brv64uCq/T7J+ur1Ju+gFswZHEu+rI//gxDtiG/Iu/XQ3xv+LMVW4
VfCl4MycgHuKego857SH2UhUSOlx4cWTdrh5eaWoW41ayGLFiFkWX8nYAJdyrx6grOwRFgO8j4/P
OsLxfEWSI4yesW97seely7nnDW6uPwfwRVCSlx2LDi9Xeit79zzVggl75Oo2q/zRIUy3uOPYPB+B
m2+SPi8ELgE+PC7A5J5gcxXuKP1NzuBpVQRkbr0jxjS2SKRS3v11Pj2LT1hHWF6wAX0QyjzF47ZS
Z+JPGOEWb4fIKX+YVn37zKnIbcTb01Ac68szd64lR5Xvd2XioNN2cYTAzoG5AREECzSAkUtB8whJ
JS6g9ozciW0S6x9GTu/58pMA+huxgCYDsDRlU7N0ITf/cwNolf1lU9uGPLkzozGoXe73AZFz8gch
T16dgtCihZfS8aPnxlP/wxP/S1n09Yln0oQ7QdNtA0binx9/eUqbu7q25AnTAUridTHm9Sp7PLq7
4enprdcR/LD2Gux6Lb6Z9MTphM5/8yK/wn45R4kTVuvBusvwnSOCI1E+tm0O4nfsGM2oflm/MDiZ
NKw8eq3sBoAesCJ+7AL97pFfxbv5uA2t+LoJtgRfJg/s9N7jbcM90N0OC8DZDSUQQpHJfke7k4zg
Aw85UG/ceB/tx9bnz2lQCeHJxaMMzyFxHG853gSbz4PBJPsQXThNv1lkcuEqqFK0uqGyL2hr08cG
JrK8ezXiCgg4m0AKTN3vPp3Z1v+kpYlXX6GYXlMnBrMqgpQzIFc0aLWYwCzd1d4eb5YeGQQzx05h
82i9mMRnMm0noXXhBYcx20P3gQfODB0CGR9T4Efg0/qmxr5w442CCPGjFi21irgxbADknPjL0b73
fOXYShxFXwsuuawgbpHDW35LbI5/uNPAA6IpcY/Dm9/1OX9DXrI8+pVbQs6FAFmPB23krLqEEZ2b
X/jhyzhK7fdqTnZQ5+1jHnZOczfXIixnM6RlFKEh57yKmHDRvd3x+OE+AeVMN0d/O71chPPdXa2a
yXLn0dqL9ylEvbv7v4Sdx5Li2LaGn0gR8mYqixDeZAITAtJIAiGDEEJ6+vupzqQ6b0VV9+DEqc5K
kNl7r/Wv3/BjcoSbwggj2mYkTy0EzPA83Lb0kJcRUIEevJibMLOBtZXxttvc5vJZ2gqL+zQ3IBAk
/B6QUESm/b5dJnfXXEofnLgN60CfUEoWE20IftAe8yHKhEv/FUxBoIj2haiW0oUOaslOUb0/tkjY
LnY2ZcpDsHaNku+AWn0AATLoB6Z3bOfV6GF4/frvC0jS/lSbwt2T+UcyqMZ/LCDzeueE7RGXsVmy
sb19Di6mU6pPB9PB6ICmZjefM6bBtdCZz6eRmwfLJeq+p4uP0EDzmW8SH8eSQVCLaBC/+WDOJG7O
oQi5Qx/y4oY9aZALDRZJIRMyjFSK6QoPN+/mrITZk8CdBV5WixQa4+DD8c5ZM9iQzE5rKJej9RZZ
7pgneiPJQ+RkaN5zIFlxJONzd8SDgDmKPRu449v1MmIUuhyNZvv9hT9C5w+AAe0xcz45Hsg+tv9F
RP5Tg6EboqzJGhWiZP24f51eXXJVfYrb+JTsNfuyFebXZTl6firvL4yHXkAMx/0zPH6KxKTPLDiK
s4Kh2KrhWk9qBS31ePr7M/3/M3hF/P0b/SgfTfkpalWGZgu7XlKYYU6SUINL1z/23j91cb9/zI9a
y2iztk9rPmaY9JEXIq1eDpeXbf/VMEgDF+bnHm/wdloyfsmSrv64xeLrKFw7lT3eXCKpf1DbbO/v
/YoAOiMQYPyQ2LQi9Sq2/34flT/QExW0igbRMfz24fH+93ApTKUtU5Fn+7IgsLo9NFrJxgEKzvM+
3+A88QwNDPAYUY0xIkSarqzJK4YmhowKDwFHIJBpW7vIzvAOYEayyCWi2stpPb4CXy2y+bULxK88
VEK0fELUTc03fQyBZgst+zK5L4yz+fQUpOGMcE+Gyw5XusUpW/QbWbUbRFamHw8uJimQ+DWQTzKk
bgrvbf0Vg7aeYccR+snClXyyGlCFtzaKL1tOo2qaHO0MB5MpIMWD6X11KN7UwrOYXn4AyI6M3taf
lBTmcWFx4WArif3a9EQV94xWoWrNeOIN2NE6XfbqPIWnRu4rPMFNodomxiJM/cFTpy+MWQiDkxwF
N4ZylCr+q3ZJ34MF3mOnJDii6WFNRtbmLbxz45bV230jwOEi42jafplZSM2cVePYsO9AfK9pbDg1
3i7UaLfBFptMinQrEPAxN0mTmwpfUKlydGHupfErNh+GPEf3rgbCl4i3z3HcEBZHmHw5bThqSqeh
Mn9iJ/pR5ZPb810gtz72alZNPhNec6Pw+FYqe1Gee8RrbRj33T47tL7zfBXvanAfQFbJzvA6hFNA
Ix9J0uBeEc+Nr4ooezgFsUMonti7qL9KoqBHyUjYWsHlNWqfvob3xIXuN5Df8XcpZBf3GXgur9BS
3Yccqd1HcomUIXDSwAMImG1gouC/pDtkw7XyaYz9p77LiI+cXQ5kTQAzF+H9ADNePKur9CPFCcLu
GUHD6/3GwTrEdQAfN0iqeAUxqyNIA6sGn+q7V+3kBCuSK4njfdayud7fEiBvEgzdOCSXmUnyewsO
SEIqQHTmvZh8b7s8RF1mws+9QJQX3WSlQFYrxzGUldLDq0O+ErExeNQeabrA/JB4Xyk1tmO4rznB
JVt6D0Ao6C76gUkV5hurmP8+OZJqxpL4+3qW/9QdmrKkoh0c/jF/kJOurdE0r6oQaeZbZ+r7mPP5
Z4wBVvZqMhkTguSMsXf5BwL16wD9uXv9/qk/CuT7I64euXITt7SjuJRgg8zpGAYdlRaf2DuYA/z9
Ov+geGPb+u06hyP/N4ClaUwJdOHXJzawhhksEZD9chU/Dy2O7MEtVHHnq8n7YN8ku/sPBccLNOGS
N/7++1f5pQ/+28X/oDmWUmOlrcZX2R2AtSBuhqsFzSeQAKoqPGX+/nH/vPLhDfjtyq1Lcq36midM
AXOYD2RS7zDPQv/c20EwOcFpBR3DKRf0G9Ppv3+49KdK4Pfb/uO0sLJHUmYNHz5YN2a411LKeNuc
lnY9+gdERJTLH85EU0P3RKtnWsSa/PdKX52aXvXm2G/vbvPdOoPftBrU32YwOCmir+BJl6HvM3qw
Q4aKvOyrD7sfMUB8gx1HhWozEaugJeqL4+QRrfzdwz9UAEuoFnw0VB6I9Dn8Cjk5fKzpNpBiCkZK
5rLE8QaMh3E1/5JjaW1pM2e00ns4Kg4LfL3Fne7pUJOhWnMmMwzrTFJtOQKcLaO2N3Pdkbhwp/QV
mWW3yAsa2xyE8D52bnjA0t5/Mzq1p7ik20vPrlzv+5tSe/jty8HmaHA1caNBl/D3B/ingsYCo5V1
1g5Cqx/Pr07lXIyLvN9Cem+4o5CJRhDYrovLPxBQ6U8An2VahmXi5s929IM0qwhPtdakW79tIQ9K
75yexeGDZn16w835+o867U+fJokaMS8G+QGYWPzYgJq0TXXjeJcRp+sM1RcHpq6u+JGc5B2JPH+/
h3+I31D+82E/9h4ztQrDiPkwuXMumyYfKIaEXWI5hxXFZYJmQj71Kh4yGoXLrDuY1wC1+Qt1zMVR
10nv3E+NGJFmWNMX7S5v+elWDrqHp2qL8Ji2STJ91j6pqcJr0z1n/dXjMBPCI3wvmKR7I//HBf0J
bPnPBf3YwV5a9bL6rJa3Ld7j8IqIUcA8eWXttA8Bq/QWr1iX9G2z8/S369hgTLgROq4IFtjNp/fE
CAHbvd0FexnCxSgKyA/7x/skD0/wxy4rifQeGiYlyCF/qYN+2/aOZtFr1oubTgWXz/E2thDt6W8S
I/rKbR5jdc0Ob34kGNeBshNaDus+kHDNnauzfx6zfyrX//NtfmxN2gPDkjTmjpkiNWl61jF2omJx
0JD8Sie76zT2ly3ysL+/e9Lwbv3tNvyY0iXmM73oeT7cBtmJbxFAqrp/juON+bDbI1Y+5Zfx/Ne9
H46Uv3zoz7XcPFTp8bpXBJGEGUhM6qc3F0hADqi6pBYh0w2aKaIjHO+j204iVZeEWX3+1O2XZneu
0nuWKy3+fif+NEH4/RH8pGFL8jGTXjIvBHWXANoeGqLdT3Sgl5H0/gifVMEQCO9heir9DHYfMNPh
GKoLtZwWtUtiNAl/yd0xYGwza9pVZzI2//4V/1QZQBI3ZAXJoIYDy489MLsadd53mrSF5ZOmzrEI
AMr0RYv276B+XHobHeZceDklGR+A6sykJt37P77D/2f9K//5Dj8KwuRR3xqt4DvEqWNiOTwyaiyw
YOKRUYph+L8KhD+9n79f8rCMf1umRtG3ysvg49hEbuOmti9IzBKMhMiYh0ICdUIPslf4j4v8w2Ej
sSvoBkUh0oafE9C4UqRXcxQlNHbEHI9UdQYWsWvjwJScvnLzx78uk4HLnxbF75/5A4IQ7uVV6+RC
3qb5QrLIAbIfG+XpQ8QHYVvXT7+/zJT18+6WJtkp6kHmXsDvugTYsDVnGo8rBlrKR4oVHwmwdIfI
tmQYWDBaO9IQBwcpPajeW6d5g1tAFIt7Tcd1O7qNLo2TAJtGyAmroyeFnA79F69R905fBXHk4l2G
qFfhTha8gG7tdF1dOW6+8DupD9lCcwm7JJuwEeCmkMkCW6kbnHXEJcSp28x8094Z2XQtBfRjB4+W
cE7p19wSEpKnHYwVjbmGfWFEbqrs3vQdDXRCVA7RqOjdNHIU6BUFX6pJQ70GiuK8yLwvMLR/IqNn
KJyD5eeQqfpRg91uHl2sQFg/9HOPSKFzkvhm93BpzCDbNKnDCPmKdu6WrYWXjxueVA0ai8dH3bml
GCVPfuOyUgMljbIj7mWPISrdAnfc3ApYbMLVFd81SCseaMMV5831VXOPmPsyKX59WHgkghnhCY07
oDpD3UIrYTJauJMfuazwXIz96g09HKlVrFunqpxHareHvrGfJDWQoz3lQGaoT93nmtMng6RTTHIG
8gcED7UjjBToEYO2675DrmLaOrNVsIMXKmsI/N03LnYEN8t3GhbZG2AW/P8ZuA2ssB6FwMxQHU0L
6xVzF7wyp32F/yKssGOAAt4iGnWq8XTHGaMyT3q3Ss/wdCDjmS1x7aRVwcfNbTZlQjVSxMcjMRnl
CmGrGMWMm3R0h19anF/A+uAke0IHEtJqwRy3z3iS6WFujXjnHpCKJxlrGA7u9qFusyujvll6RXso
+9Zx31djvZ2Kiq9lG7NbZtJHZS5u6fLaTpRskiHiSl2jiS7Yg/eMHOVA7h0LjQXp8VCEOwgaj6Pd
ZGGdABSLvHhEJL5cjdyjPX9H7pZxD3yUGnaKGOm7Y6jPQKKa9c24gIF40smXVceS4N6FrdL7ajJt
9X0JiJC4mIUfUauaqyx3TN6Dq2tA9iB9BHFT0nis13sxb2u/6LbitGq97OOK1B3AH8QA0COqMvvy
WefulUP8RriCHtXSKO/fa9O1eM073EadDm5Q9ss7oCGbCFzMUfAXazAdgdZf24Z/sOwekS9P2Isv
YV0sBIZ7IBKt5T7B7AGDhv+Dzhdt4Kkj4y4saFyE0Vt8Zv0niBeQTgS7WxExosXN/JfjoWZDYxQ+
Mf35MldaePQ4AH0iYph9kSSVTX6lHfa0QUssWhnel27r4HUw6NNxDE1oOZQ5A1xkgksI5nAhDi3j
9NHdfX7gN4qxvK87A1vnLkHF8BkGE2Ixxs1lvSPlYkM43zP6gvKJ1SC8sa8vJAgC7Rg2SVwQZJzc
Uad3d4dXFdGawOJoGD/ETxBwd8W2ASOHnhGT7D3Imq2c8lnvbF6TVyjjxjRE11zWcIJW+fsqtsHS
B3A+eiEJsP9nFW4GU8XFEoItz07cL5S5g7/1ZnOYHpKNGhx08GAQHD/foyy8H22x9wYvewba/NaQ
VvE9Hca0+MuH2AuY41yYny1/gyX513FkroPFarUhqmN+HBMjah8ocFTsIhxtjZYKbPHzzm29viUb
wpMtdDKPyYGZFaRRb0XgAZkN6cQG/MfCjJiTkBCCPWKvkK9mDLacJiFtNvyEaOeixxk8Xh9uhR0r
Lx1MmYO/kUYhnM3YthORhvRiMGUmCkx7eVR5UMHxtYsXyaoOURbbKjdSXeDAD8+W+K7Btd/nhhVb
sKYaYqCaM2rQRPimw7N6RsQrhj3BISShjgYb83S7WlmSd2HoRe+6JhCi4q+yv01bAr7Oz3uAkKiF
y2tbZ0Vwz0N8CDKjwjEKVCcJnjrZ+jqGZXTfQ/ldFatsYcRkRqEaL0O1vtJ87/RbwLuvBy0qEgh+
MDgyno+RsAnZhjp5hndsMTw2IshRM9UR0RcilJVpfocXEwGP7sKqlT44WsA3MT5AaMB47zUcrL5V
hWx99wKZ9ogl27cRQrv6zSLC3sk+h8ENmi67Z0N3sg+ug5sw4RkEvd9j9HbZWOy1bEnjCjNxog7s
49tZTB323Gftpsp0yrHFA0y9cnO4T3jPeA/nTF4M2x1edu3uJsC8Kx4/9Q03SQukwa5ig2dIzsDd
ZY887slGGQzJezsjpUZ9gSv798khIsnM0Zph7eGM9yu/gtlrEWAD3w6YBO5S53xdbyuHQSboRCXA
5xZ2la3igDHs/IDv/M0h4+zl9x8tkfS2oE2K0ejbmeWzk+jCEjh6S4CGaQbTEH0S9qGTJXyn/gun
z88ueOt9DqY3TriErQqaBiNbN7xHmJ9pd+dL8Pzw8OIpWDF/PR0iLSrncDFHxcyyi9VZdXKUEfYT
GxOoJdzNSdqRZKN7GXKTxdETNijMj/lIkNfx3FmP2w0sBnfk4i4scUNa++h9jhGau5doXTpt1NrL
N2E0xWOF+o1CeDhWtZ2e2aInYe/9VnHHrzNXs6V1x5ANvdY3OMKaLDL8lafJ4job9rsMbibrCoIz
PPad79/Gm2qbwe9mD7tc8IYgZ4aQId7D+hseKz9rOnVkcunep+49wGjwn2XAzrMedMTIjd1De4L1
Mhs8AEOweG5T6IO5sY7u9i4L5Q5MBzU3869wylvaOcIc2vTGJ3D4GfHTxuDcT6YXOil4j8RfLUSU
SsfR1zEMQwbexPSw35JQMfgehovLOyknZECF50pHZox0lgpMoLcUnVYMqT5YTljlSuNfn4XzLevl
NaEpqxm6iWGdjXg8cnD5TOlpVp13eTrX2Ifmw5GI5Y1zKxccpSe+fue4O+oalsVw6BF0ujEHmadI
WYLfnIcTNl6nX5RU62p+xe6onC4td8luPK1Wd1KlubVTiVWTONMHtEOEeOFbPR4yRT7pCM/i6DF4
KC+Xn8O9JCBF64gi6dnqEL1yShibpp7lqltBu4feEzAD3UIJB6odSiYnJhVvvh7hR9MvlniOQkrv
vZPwPTZrZtqwbu1ucFr+/FRs5C/DkWZIgzfiUD8xJRleF0wp0LwOHtQE2EVuPY6WGA6LATy8fjKQ
loZgEbaKQxtsBqm9KuCLUb5rDeo69HTABySZu9qZ3A4iNAYNP+4B7XhJxh7rYgrbKmXD1Ze8Z34V
bOA8bJLE3qjbs+wcihMmzHeuXA2yyfPjTbGJf4bPTNaB8Gl8CrmPG3fAzYVaC/OH8R7MZ9zIhgwe
CgIwwHvmQPKndjwc5tfRnJp7w7dYpaMYmTb7V3Q8uQRWceAp/pRTccfLLOLfZcGc9fSHHVvLjtU7
wpqYFG4yXmR+EkwiqI8YMWpN+ILh4AzzsTEN9J1dGVqis1M1W1j/2jOsHUFszua6hG11TgbsFaMQ
2uwDV5i5+TrGUIF3ezOEEZC3AQNkyp4B/cSWjuMpahXeWrxaoQEna/nC3XxFw8lESYEXm8+5BYEE
Uiht03z+CHFBRruRLQ47IYqw6i1GUTsGPICPcgwOA1vyvBE4FKG44XW8RbTBDWHjnlYnweZsQqS2
hGjxTvbe88GDFT2dLJCK9UNAyYa2uyDWfAhbohNlM56fD+p4Fz32EYyIX7aFF1vJJ4P/uzbfVW8H
/Rt/dZFPhwGQONQxA+Fk2Jwz/9zNaOeZ9R/DIUWtnwnbgDQV7F1x8x9R/SlkWeUoIznazggwd263
NJ2IPdghmGiqbueYedClUAnqsHhI+xtKG1KLcHUuCGiyb8POSjx76oD4BSIy1vvAuOPNHp+rcf3i
QKvtY0q1eRgiNSuQDQ/GbfGmBzD20tFB2kh2Rzm1U1zAELegBttwQxyURXCvV7APktO7HH4d3Q3v
rq2OqasJcr6Hh+c69Ywz51cD9S53CyoPJDKXlJOwgFucpC7ifnKQggxi0dw/qCYvxjw3EPpXq95l
ZySCbMpL1DnKjpVX27USVOOnyTNy55yk1FrNFMTQtFks0LFReExV75I7ikq+A7YCFglDD/uiQVTa
DJEu8Cu4BQAoOwUy4vAw5pm/uZfj1yhdhoi2h7Uer6gCQn1IHP9lq+wr7mb1eF8NHnK+O9RszBwX
vI2sdDrA14hf4G44xSjxGCQ84X/csDuOvdXXDZ95x1jxYmOKMyUyiuMXovJ0COKch/2RejMvRpiw
adiKu9CsOPWnIqf0y6k05IKkwkWdzvuKfwdzXXJtcK9KAcec9umtcHni3Hxt+NN0WeAezwPhX29D
RBCESBaIfeCdk4Pul9qdO4jqGP+ExFdMPy/H3JXpTgwYMsWUv+o+/mIlVMNKaKnZaS3OAO3Eb7Qq
NdptYIYOhM4hFAw5Kdad+YiiHiOFd8KC6HZi/z4qePNXL8MJhlyiFULwXy8u3+MwyLDUgEmxe5gP
qwj+PvEa9rtqp1g36JMFdyn2Uq8JziR27XbxaVDUpytMF1EXXXB42JQRe0NIMXwgYHt9xHqCrFDY
NCa+6jOBApX0RVGxP4wtjt6Lbv5FtJpNQB+OCOp4OiSFHrdT6hI0BMi2dtR7u+lBOdo+ladhDKmM
/lc8XF6PpzLbD8FIXsSBYgBEU6jbiJRQ6XDYH7/YpzchE3VW6SZuyKgcHVPCp/T9avWMYu9+JtSJ
grnH1mvMUc2to/EZTpRuDA9oqlIaF1t9L4geMH5N8ajZ5rmfZiPwZpK1a9ltj3OiLSlJbaBFyl7/
uaIQ9GLyWpeKd7dl2b6frhukCHe3CPeXF7Kf7NQ70nd68017X0ySG9PKowVmelmVs9un6lc3Z5Ja
2wfMg3sfEnJCjpDgK91cVVfaHWW2dfPu5cJk2OCDe/DjM0JFxnfdlSdPNKA3+2ShBbfHZUwSBz8w
FDlOzujOVp/2rGawleEmRZxSMctMElK+a8XBUyYBxrbGJQLrzOs+LTrgSKmJbpLwXUfnpvlKBX+W
np03jy7L3Wa6287hImUrfNlqPGgg1NnbxxKQUbSP0YzjGyKaDQhQucGTuwOpCToAoP01jNGymzP7
Uk+0adA2noTQ1PpUw8Lw2uOohTVYMomjJzJgPCjvceGnWNdM7sUbuVuLe6Q/MLVqscIDdraIdwtT
x6r8J2mgJvyVAW+RSP1qF0ilCH6yjbs9Q4Kcbky7Pw1k3blHLpFEc5jhRoPZxtOVOupEIxvGhRUG
3meW5vTrytFDl+fPia6LdvMpTgCE74yufBf8ZxYcrEv2UVgpqIhZ34/F1b5UIbS42P7MEPJjI8BE
b1mPtTXLgDZnGOAO8oiLS0XKt+oBJbgMA/sAZdSirkrYHvC+O6aLslmYDAadktg9gjjf7yB0fMbX
Kh/sUgpIlyw5vs0QCgqnYfSF+HJI4aGJPg5Fq4oNl3e5OlZOEpr8nP5qNEi0fNlfWLy/2GJozIcQ
6JC1WQQV1LYncArfp9qWJlmauPK9W+/gGltcpcJnSHut0V3xOjL6sgGqntwpyPFPinRapYujr5B/
87+qHAoRUNgcsvJgp0/DRY4dvzDYUCTre+4pZDLUOFCLqBUpKy4RZ8AMQwnBG77bmXTAIYISz4er
q8jsh8QYcqJAtOOHty9bY3fbh0PSM9lD2Rw3DQKRplDwqAsqZ66fCCOYSyP29wNWxWQjWOdYje6I
Kpr5C3ND4S1FGiIaNgWU9tEGDfPidiQAj27rZk5OXwFjdhdvrFk+52zSJEfn8IL9ypdVQ32ezyqI
65lbLTmtlI/+80nc69W7oL1mdrx/uOAQAGsvcrcwzIFqLy8uz4i+JjtCXSFkef7CuolTOi6GHlk8
8ZzabY/V6TlNxiBu+VzOQoVEsGSkQCSKx+W6wZCUoxrjNdiB9CzogJnnipsCa6fu3WCn2SuRoQX8
njvBRU62KZY9Ea7U4u0bNF3mRiZi9ZfhF1/5vF7pNOa79qT2W/AtWdtAx5KpoiABC6u69OEyVfBm
NBciLxbyMogjjiufz9guued9SMBdNWV6eD0lTydRvxRaodORiIproPZBhT/DosVKIaJLvPSz4/hl
67qXxCfGNd2Mouc5nDLdlntaCm5CTujRT4OSvjYoVmDd8le3f53ZejshVBrQkUhBteDSXOXEuLc4
REofYodioMQ4hBrB53CrXkG7KghcWjwqr8si5q/xVy37L0ACCv+PVqXyTNFQL4AUr1GrkWnv8ENi
4XCrr9bwvj+/2mskkCw2jrOwVNx77RYovSemeKhMcn8AGthvsiR4aLC7XMsc9QXF9WUlCdNrjmfH
fdk1qwR+kOQ/6/CYvat0cZC7xATIMXXSF9FgYgtrRfvSGs2uxfCpkBdtjuIbEk9Sp24PumSu4pmu
Eija3evKQuBozzHPM5hwLDENvL9AO4+CL6QQsnWEEGrCCbS+ne7XyYtlpNJ39ZftE3rX03RFtuwH
D/Ax6a6jyw2CIX+t4Q+rgm7usTPpehL94SXKd6IJTv/UZsf63HaHolg8i3kDIFmQVdkzdgCNUFBs
CP4VunPTHeKbuyvNUFQ79/6wfA11nQltutO8rnXVovSTzm9jHle+x6TYi2MmttK4AtStjsFT/SiO
7+1dsTs8Vp6FJ3YecDGIp8UAglkCyUMX5o1rmcMuzCjbHl6M7riG7j7TpzJ9CIkge1BlbAhxlNJs
nVjSxG0gGrOVzB9oTMxFuehF2xfZ8BaXJjAvo4ouDQ1IOwLKL8ie7DzDx9kIV5bYpYW8D/nL3c0r
JVao25NhVjKnIW7sQTqGR0ZUxugZ1xxq/mJsKYxDl+LTz2NHFVdP2o/Mu6aB8k1ChXa6v2wZVloF
q6xBBnb3VNHmJmeuGHX9KkesX7oakVapC5fyyul7au7eJX7vLvPr7nld3GqnwKpD/UzD27xsXDLG
QvY+jGO/iPLG0a1fZ5tjgzz8zuyltHP8ppiVbBnRJkOwDiBjt3xMQHKMct99W+vCy6YF9DjgpIU4
a8GfKZPZUxvcU2OExYmTv/iVGPS4Fhv3Z+Ucv1/hjYwwMFyT3DIGFcyzzh1zgpZwzYCEJuE+Pk5v
JzEogyc+iXgfHcd46cwI65OXxu6Oecrpsu8jzHHxxNUb/JPcbK1ZdoL7bufdw+QDnBNe6eo2opdA
u/AllQEdgzDGAyHSxcjYdo/g4sokUH0/Eq/B1hoxAzC8BTJ7m7UAcpo3uOokzmMHmZaNtdnmeohW
oU3H+jIGfibONnmuy6OtNA7rUOXVOKVvOvS8AJC29XKFQsJNGMwd7RixFEpDVmtNDBulyjDO4j8g
N+AMsTB7ISBme325dEexPKoOFVMvfcy37hEvj5Jd96auWq95ORkXz4OY1JptbSAoHD2FADIE34d4
aZzTQx4lfF0ir+l33H4PeNFgQuBrh+foNqYApXybWVEHIfOguBdtQPNX0E+6L4Ct+htEsvQ1gKsR
WYNEXCF04mieDVwORimdjpelEoGlfjSQK2ungVsLzMZ+CI8AAp0RVpDT34b0cW4S2zj7xwKuRzPF
G5lbC3g0Zucxv9joFx1bEAa4voJtC7jl02HSe4z9ckONmkX0j693MdQOEADjqTISFMfU/TvGS9xg
jlPdEQkUAjAlKsmnc20xkCWUbSzqiNrBUJ+USeSe8R8fV/QZHLOYcNYBLrvF9+00JMxhvdwZ3nWs
u7XKJJKzsv266o42ArzjwZgDC5eRge4f98a7tUKsUwQGJCSOiNeG3e86VpX1BUOMPadgRElw9ZIN
MkJ9aX7ziAAcAX0yTJ9WIi8Wo9fYIVq5VEgb1+++BLKYLQRUMbPbNeh0V9lli+e8oxEhEeTqgChT
gtDjlSax8w7eobUAvHppbHF/8ZsZE0wOUQI8J8rHddVlbg+abqC8R2JFFYL9XrcAX+y8EjY1rQ2E
59tlkfnK0UmNyQPsnp0a7XuLE4zc7Dk/j37yVnzpSw5HbVJPn2fr4fNmyqE679hnhtQrVlv59lre
Qg0edxE9yCGj1ZJ4e2hXLz7VvczTkqH5Tht5QlNmUb4OwdAwFu7lqLOcC+kOrvLeYCBPUcLYknEw
H93ajBoY4gm0VlHJVHQvoiPbZ343AyiUW7edxYdWW3SKDQ5krNL8RJnK0KFmj19Kfrmvty8R6ki1
ezBi/oqxCKCzRlRzHWjWvGKXHRVHHfBJyqie3Zgg+nTpY1WwmVITxwXVTnFaKh/VKdUJukapJ+LR
loQzttwq/Qh9RuVaSXQJmZ6+nHpLdITeYuHw2lixx6Iy7BdY84IvlQ5k8wccLQ/qujERsa+RR3TF
5zglXLOcAwJXplct9bFqONdZ5sob4gshelrhY0GsesoA9kpEB4hGdGMiNsVpZIryW17cB/+VrItQ
cSWOION0XUb6PJ7Se60vzEMA19ItNPKsd2sAOseY8zSlN5HYRC32OoReTgYCdnhOaDd0UvU4WiOm
1/gOBGXFKKmhGguHIuFUcljSRWEJfKH5ouG8UCE3U/0NoIe0OaX2koDTiQj6x/7p1rMqaDXnkQ+z
ymKUBZcDk2lYz/LyBZbYO69dG4mcuog2Gb0pzmPxoDAIL9xuwMrhWLUcbJfwcDBDBM13O/m8s6/y
nmL7y5IfP9egz3T6CQ659fmCEMx9Rs2WwfTzW8L113shNfqEOCGN9JyKX/vIavf1XqLInD8iykaw
wmV6pZn3MvFDRQ+16GfiAoLChM0knt2i61tHFzDVfFbqnWD1dTx9pL5Uegrje1q+WZf7fXTDcYeh
PcGIeEOTmwzTv+N5IjhlqKGvGLtPqL0FWEF8R0wA8XCcNXRcjJIYsU+w6WYpMtSvDY/FcMTloim9
mmTECbDjFb26zWN6zNldISOpks/7dB/aUofZAvTVwPzk5s9pDdgdFh1qHwGQTQ6MD3lWD6Y1jOUe
jU95mmPHUvg8V//yLl1gNDCuddEnmIWTsCVOuXOPuQwnFjgODQPiz3lD5ty5CsoFmJzRL3Jjq8iO
pjAoblhW+pc8iAfYQVQGCjOhfB8oDSBQlCARC0ia9Bh+AAVonkEhxMmNoUIetpJ9FT61ktEsAmCn
Mgy3eo0r3E6UsMXvysAHiLm2Yx1axU6XRwAHt8GUAUVOqDde+ZjhSzsTJcYL4v5OYIx/p/NFftWH
+qa6BKL1XauQJiG0zNQv2u/KIgr+lU0HK+onCjprrDy8GzDxSqM+OGSC/dhdR42XJtQow0v2nfKT
JYMqVFWjvKMR1qix5uKnNGINUv9xB/jrUTpLeaYnCbNYSu5T17jG+2Owk/xglVE/XOyYmoE5Wuce
F1LE+KUUAM5yliDs/uuyvbgAEUDexVLkhaEJhZnixSrCxMdEP3qM4yCaC1geKVRzyBiPaxig0fUW
UYLInafyZyeqy3yTSbb4/WoD3AYVh0qtOKlDOUor9Kr5z+2s3WpawD5Dr8dEFRwbtkk3q794MMJJ
X9yWZR30xvhYru5qmNdBXrllCvQYYwT5hIkyBkaQ5LdWmFxghBxKp39DoSf60r5iIIQQwjMi3kBp
gCBk2DjfvQTQmk7ldQ0PjYz40om3N3IE4AtB8lA5VEd3weWVFthQoFNRxozLoQgYsdsUK1qVO1wj
5mWwHDrPlOcwkbZ1hWUU06Sq9xqLQbSNLrWAQaM54LSMhCnTSvrakbUbFBlQJ1mIYEi4NV5sFqX+
2bgYjzzGTL86WybWsh4T9fA0w/QylrOgnL/Oumstj3uKYEzxONXg5zxBN6SVQoEsMLaBTlTKkzZA
d1rRJi1oER8gFIwfcH+XcMXqBJywXu98rVdIU6yssu94W7chDSqgPS1FicRpEjMxwGKIgRbv5XCr
6qCdsd06Q4HvyIRKTLgEvhJLgZotr+ZaQoGq5Hik1+PCmvUhb2d/PrLoe49utC//R7vWXWbprHkJ
H1Lmkafne0LKwweJ8B3MrHKUCHtxkaytsyTb1ZLQzQQJA9Oz3ePj9hZTE7Ib4UEacceayQc7lxnS
z7HfcyY654Z9uUfLa6N5lcZ3+MS33TX2GizmJtQXCKWq9wTjODWU9OmxnT4AqWDO+vVMiRKUT7jh
RJqv5wG37bjluEcWjGeLiJsxZnc9XCx+Y+sRgYTDZPUNrLCBlRPp02R6XCqTlIHLFIDgMQR4YI3k
6284miIvjnqAK54EacLy4JS5fjHil3kFQiuq6GchJpElOnpw35blBQNKINV+ZWrOURhBaBKsDZU8
pzi7Rrt9rW9T40i5qXGig4kAdsA8WBtVoBzdpnDaQ/JBQIc0wqFYdJTyne3r9Z4L0RB0HTzWl82j
jerHBHcDTXVotJUaf3evR9ezLODSheJbTIXmIQuj4CSIG4IUNm8NTyHxjNqTsPXCVGYVcyDS0SxV
krhz6rb/4+i8dhu3gjD8RATYy61Y1etKsm8Iy4UUexOLnj4fgwCLZONdyyxnZv42/QPUt1pI+9At
jsaB3WOoEInYs7ZgWYXLX8OXiXCK20yw5TuuplV/6R/JO3jDFGasLYhPL3LaIEmEhZl/1UKgc8f5
2Rq3NmkpZ71g+lsETDeIyzuCt1gOkqOvJC6PBMEXZNqZ1el0o6BqmccyM2BKjF/3mKGKQ9ppi30X
e1NPHHcwMElw1uHQbmyII3TeW+RPCjw31NH6SZGxqwuy76X0B8kgvhx9OR67tSL/S4kqPXecWtKy
gMGh73jPkjdCPv/qFV8YXiVPPUnn0Rn85qHMSW9f3GxOKOAOVDwhcjgiuNh5wifaDrtngZNs0QgX
nHQ44Fi1pTjvkno/t7x7mZlACwSTo2PFLcD+vi2P0kY7tZ8KHcS+6Bmw0G3d5IF0ZcNuBucJX7Mw
hVVECjCTs+mP7SmiW4T9tP6gSSZCH20c4mLyPaJdfmT5Mabo0R1ItsBWM9bKoagGeTXgXfm7EUuS
cPPgTuTjloeOkqH+EuxiCu7TWKf6gvEQERgO+4jMSKYomHugHIqV7iYftDXavWTjJ10xEp6jsSGC
8xLOIN+046Rvr1jlrMGOt2A6yU/BcgYacSff/7BOEm2NxyQ3bMHjXMzEDM5MFdTtFTrKT0IEyStm
k/k5N+wYcfjo5uBGLTHUHLgiwxmDyVX9qjZkdH2RVnssADJJHrWNc/OdAn0GVDeyZb1u3ofQkyNP
e3jh6dY/J1u6E4K3MiBPaTE8oiYXqkPGnX0f0ac0jnXOlrmLNGehkwps7GiqkbwBSi6BZWxjW7nD
R79+YiGlrSdgDrj36YmEaVoXsXejcrQlNsXPS9I4Cyx2uH/zWoQ8d8SwcasICIDeVLz896VCu6o/
+RYI58UkiHmUdilSz4OxeSXsp7+ZivPUA7G8FILLrh3LKd4PGiCBV4d5EaE47dGq+RSQR7FOmagv
VIH4Rn3tGYCO4V3022V5aRiv0iCFJSB9QF+nIEGFCzLD2zNcOg1V4L1CsoGgSpQX2rSoN++VZK9+
UNpxYxBQKIvVv+ZK8O2JGDy3uob7ZKfKzg0GUCj+Cj8J4lNWMbkH+YeVzNMIu79JyeSs1gF6nSKE
mai71VjtKlWdZzPh76tb5fW2Jyuv2nWFryOFpABHRIP+jQBM0zzEWDjuDu3GkPzBCfdl/CVx1DJH
fr0lf9TvAh3SC0ex11pbsXWF8iciXO+5lM90QGFhVw9mhVB0RqSMeCytbSEBbt4Bb5+Jq5PwcNNH
j/ZwEhYNx3+L5rR7XWmO6vBk6asXglwwpNjLgWgo9qfifZlIu4eSQHdGVqm2Ijq0StyiD0YhqNk3
rPmv90ZSsS6EVfA6N7wvgGOX4XWPpvX7paBnASV0lM/wRQpcBJDKrm7Vle/6muD8arTjAGAz2yjo
XExahj0684eQ+NMSs2f7E41esxu3DXg3D4HXbKWt5U/f4kYvAzwMYWN39vsfszjzNo2h7FS1rUoE
dSlfImk28YnLCnrXoPL7nYJMP1T/YsNORDa28mUTm3t3reb2RE5b5/SgJl8pK+FXEvSZjIrUEf40
QK0/46q2kFBOeVExEd80XGazX70+aCtF9nvLNs+WL12VP+5/+nT5XyHLMzmPHRIqLL8Pdwot5HdH
/0j2N5ETyiLkPaAWCJ4MeflcTjw2HYbc/D0uFFThmmc03rB5Y3LuXO0fn7ekfNia5BWvpdjuhKfb
Eg1r/bZYjkr2FPaf5r2OnfEqbXW6gn94I8raUfnDf8NlXrdOW71VM8bKiyaxxN7M7poOavSk413K
tdeW3x2yFdVNEedgy2dDWucrg1/+aW3tiH+AHtmwHuXfVxIAIuOHGFbjy1U0e/x46kD+6JrAy+7h
tNeLtT4t2X8jlgfSqb2Ip3AhXabJJQdxH556j9IErqt70ZLHTb4wFpOMQRvpvfdge6A/Di5eofQq
LsYv+T3k8dTNVqXK9NQUR5A/OrF2zWqrxXa84zeVNxTZIv9pM57uk/FVMNc8g3aZDf/AUHmUX9O5
uoosOmhJHRRjV96Q7BcMEDcfPa294ecfnBaWr9+SyDaDyQE+ST1BdZpoiSNnIlA6WoiS3c2A0ecL
4aXsaR80QVzXSoVtm+fIEM0wWDWxqxBmlJkweKmVbcmICuQPmQRr/U5wPnEd6+Jcyut0DVmjdUvh
tRKJFYwck6cNpcCejlkL04Wl/FVvr0LmYNlR59XlrL9/Rz64YEyzU/qMJjPyj1iMYBlM5QMbzEV0
AdUc5cGPpQYmoDfLlay7cBZZmjSfDf9C4a4dJM7/VQXcpXjRub7lxiIXL90raMqLfAIIB5+eLysU
/LU5vU27ObKi1EgZHhYZas8g+9XzpQF2RJqEnw4HFWLtqz60eya7HBDi+ARJQmyuL0LFfoa+Ydrc
viJlj2XvAyr0ygnbtyIs2xWmenOyO4MNr/G2+JVFt8aVNQUvXoeIDPfcQegIfDWtLdVF8a1bO2Zk
hOhty04Gt+03BTI5ZSWql3B40HUwHJoQv18MM9L3jImgeImDDjCLw7HULhFax/+hkVnv7RhrQp+B
Dv2nsiLm7dlt+C/lewDKp9MZ5C3EUXbIv7JmCXEdOwQwb9/mBvgaYzhBLdO6AlVMOL1Qq7tJ8yl7
6Ub8yJAdIc3g2fqdR/6B67CINipSn6+JniY/15yLmS1HPv9S7OB9xjzQIptEmNPACZWfmteyOo6o
1I1Ab5ZpyDR5NB/GF+eVJK/UoF0L4KaNN5MzmYPe/M208yv3Vza+x2zn8DlKCkL39L35HbLiWHHr
A7dhUK8ZslGR12fJTXq/nJ64F3LBKYSGE95NhLb/CDSXTTabsJgtpNMmr5fQ2vwsKvAV8ka9d9cU
1yTR3818DnZECHxwmsQ8VL/Jcfx8X6ND1DnKkYxnDH8YDXtfJYo/ct7TLDhgxV17sKYViyTYCn2r
jtWpu5ZGQHlTf3gPXxsxPal06LlrMpQySxe3XN8oQMhT70pEP7yBIAVH20BiW+ECOiBczk+EyexR
OJp0aDDom2zi+RwENzOX4NPRCeMAqfWvdY7jIfHL8Fdg+vIIJ3qd0ACxKFg4ZTe2tk3VtuN9ymHt
c9ediF1F6NW1m5i1bpldhIfkve8YPc80tVUHOh3kRO1/Rok7ksRAvXkHgra2Ml/iOZacObPojNiD
sdZIAl119fsTeAziMXN6oECWcN0r5VJHB0EMMtnPRBbHjTfwGgGFaLOupC/lU0XC+fL6B92SxuB0
SK79uMzydRwvKwwqaL/PfR5wqLbvDZ1NrpGWOmFXIdqDDAkT/dC1Q3kG8hqvDGgAol4LJ/8YcX5w
NZZGCOgjfPIAoDAh9IyL8SKztfqmISP+vHZJb0O7kM3dD44RkICF+XLEcTmS5ocEjf2Dkm00rGYQ
zEtM8i/+JFCmdPtCD0EZA2Vh8yQn1NtHBjiumQkEmsr0W1bOQn2OQGezR8I0Pthl6iqPTHHJL53T
7GP6n2Vo7rrY4d1vfqDu05X0rSLwf/2rnh8qxC8aeXxB1KDJiVkwQ3urVfQLTtks5X1B02jISz46
j3GH9ke3O2afzSQGGttsVugi9Xib6a5EeDESQOXKpim4lGI418SdL/HeME1CHif2a1hJnA0hz4Qz
Fn/65Bnbjs5N4FJQ5uYxXpg+KwPwD9yNvdRgUkDymbxClWPySuEsginX7qEejAV7Jtfv0BVrR25R
sTvvFzqnlpPPk62FbjxEFB9QdiAeBgPH+iX49CRJeE5/Ut0V8/n/JOVunNyBJ5Riq55Q4IDPSdC3
/E0Mi0xLRxButDo3c0MAY00EL+6TJ6KoyFEAunGiyasGeSnSd7JjFvmFqjH+pkydV/0eG07aBBoN
t3DQ18NaUxY6qxAN6uC/5w3nzHNwrBZNL+ILR5ZWmGlV3YFP6Qc/sbZQIJykI0kW9Zlkjbw5yQQ9
NjZ2KEtav9lblkANa/vit0wudTjHv9RoJxMWJ9pQzxQ2nuw64XzzSjolEsHfbnpRCXXuVo0JEuUx
MpvtavzLfyo6lt+nFTSfFI2iv+Qk0lg2M2qF/LvbdR/Nt6r6q/DRpK60lUxnAsa/xzuuaGySwbKR
wJooUXvSK8fTC2BPWw/wqMjaAFJ0GVqAz64v6agbwiHJK47crvILyU3HFUOmEA+AKQtM4Urum82S
XlSgwdVPHNZZi/PNQ2CW/rQtwtdrIm1r4QuPcY6QLPIlk9oGw8NZwDliFEgudnV9YSSglexqIqBR
o4QnEypLJ0SHuHDS2ptTXdEILPMHmmRcVJvsC5yclP3M1tkS+M39urXnyAyELTmIY+epCFPNQPqy
fsOdoDgRy07/DGtuNVLh3KC/Za0AECbNxhfLpepd/0CE0d3g1lQX6E8wljGrv67QvJg3wH7sUlu4
dPDwDP02hsDs7jTcmGIlFIihR09KIxVTQwGpcWDJ8CJ+kjqdgBXBa80dfI/5Gf3BHKOVjASXxoPj
hdWfa0H6FdkVHKN7YUhx4Yb6wlO1Y8naSlAkdtBgjHiR3Qeem9g4Ft5RUD4SJprBHr/lmb2Er4Gh
g+WWneIDuAkhDCtjFFvLbEplT6bBdNclt5bQUSzaC/taee71dMOeQyxOvTOcZ33c4HC/xs+elUi1
G/beRHJ6YWfSMm5/NVa8lgjz2mab6n9DvxiUzct6lBQTkkRV1FV4Bt5LmZzq6thHTlxs+uwkPTeD
tm4cA5WDstcUVxR9g+2s5r/mLueBAk9uBJA3XAhEC7wQmvkFRPXeg/uCJcf1kTcqh+gXWT7Erauq
iwh9KQNYHPmXjjXGIFQzCrd/uU3yzwR3jZxndhYRh7DTatbpkDjSelVMGF3HZ3XNhiMvXvTCijuC
FoTrXkp+iHKHViG59cR7spqQUYC9afWSDtKkwQRWjwcq8Iz6lrwvBnogBzH6+659o08Q8JV+UTtT
MEHhW3nOXMSpvQ3FnSDnGg053dBvCf3Zulj+6GVNP8ltbVijCZlW5knc9JBu+KO85mSqNu0F1zX9
6WnJ1T3PffmHB2JwapZboHlU3f5PvGgs54E/Pk/hvnvNN/JpBAV5ahyqApBvfA1rR4u2LJxTmc5P
9C7x5LS4memfxV2/e/EBOADBvsp9BzbHw8MgRA4Io2CMt3Ip5YGeehprn5hHvkOUt064K9glcLYi
4gfVO7MHrUv27ByYWWY7xaACsMpR+i3URW2crdEjfan0FFbJWnMqacrmYRlWl6OFnTDpJuGjnIUL
+XwTH1pYSF/DLeZ9Ue8hBxnPFwQEzLrDKFZ9W0+HW9LXF/NTLF1NWGIBLlkjlAeM54mxVEnVoYNo
Vmbxy8vbFXt0WWJl5+mRBIDhQU+QTt98+fNvglkBLYObIf0v3oiPPjkwcPdALK2NH1D+/2FgZiOA
a8vT+aRnQ10f3nRc0dB2BPazgK4ECys5nEif1xEFOdV3SBAWfRQvs2QEiAwkIsP4uFyKFyW02KXk
fpl3bFUi/CNoHFn61/59G9NNYS4xD+GXoSCXXGUzyE+QomjWUC4SWVfZZX7O6bw84E5MniNK8WO2
WWu1thiyX0Fw+uRh4FcWgB3pQDA4oks74t0QvqXnjp+p+8basexRF1P9Ij8h9ogd6iwzbmzAXekn
Ch1royigIzZ1rEBygPUeze7g52CLS14CxpfmPvyl7EFk6MQAarKgZmAVxZ0hgvErOVTEXLCOm7wU
5lk2aiBEaDRHaj/b/dyfXQY4WW2njIup5XXf5jAujd/Hq6f8sCa/UrYh/jPw5sbJL6bl10+68/qD
m8Rb9ASewNx6zmoPjCCObg1RKapqx/m6/OmZdPle/uswfmUsydhbPrmVz0Maz50B7Rs6SuVIjEnr
kPh3SjvfOqmX5Cr4IwPaTbnk08KUWY7QSm7mm8OuFDkhSArVabc73ltyRg785wg6+PncgFR6Ks/Q
vkKuR24LJ68LLMdvpV64nqJd73fyNpsl0d9cCoV3s3MNfp0zSc46i+01APgV7x5dUDadJqSxksGR
7Dy3FQJj6DC+J18v23oR1BPR1lSZZYO0jp4G2rDfJPB93JIr3tCCDeG0P7e3m32N1rmihJBsTrIa
2wpaNhsYXve8SJIrZccY/okTTKy+FARgn0W1hDgZ1cCINvU/K90/s3XC08ZIVx714axSQ436u6L7
/ysAqbtVcgplGCAHXrWTV4AQcKSNsKH3ezcETNvUQSj0cEYYjSMHVZbcWoRh2irFGgzjc8woYNDx
pZM9Pe19UnFWFYxNYBnNLrxh+KHW1+txq6ya3QSp/GhGPjLt4K76TYdfheOHCFuU7xzGRDQ85GED
WCfjdV4wTEyACDxpfQih8t0PDjgqbAJ7t67tR8J6EtVHZZngSYewM0s04LiajItBRZl5hB/hi5Mp
PEvysTUDOfxKP6iWT207438k+t2GWZyAmtmTRdYGQLovsI39M0+p5JaxB6STPH9qNSgZvOMNJ3j0
jbGp7uyhO0uWq1pLzt4O5Q76Bi92wU8nHIfMzAnFZfnUwWZR5ulwopzQdBb38WAM60I89NWF78/B
LmNxGK4mzqj0oMHhJeREteAP8U4TQyaZVV3vGXeLklYw8wzFZ+MuXZKG5Fw+a4pfsuNgXA3lvxO/
S4oc9fbjOCnLRMfM4gPiEH45v5ho4I2/sTkw7muIp91y2X+q4uJFnPVNEo5U1e55Co/NC62AC3KW
VJ+C6BXj6vn0RoLykqsh/KnppWdZokgFNbHF/xjpTyawN4JjT2r+zOSUvlt/Yh+F9aiaH0HM3ZjG
jBVF/pODLAV/QmyXn0tJcWriCwi/G53o7TXKhbShZ4/wzZNIo3iX6/b5RXl7go8rhqNBOhhUOsvX
YOY55wrjLmafFe21rvxNgukqr1NirKfMK1CjbGQmYuVDAv1I9RPBoQtdPDSzXJVTP+f1792scAUA
8XorTlBl+l1GozqMN+u9JBTeHkJ25pFhGEmUlPZhYnsa1mpHbnF17EI3xGWqo078X2TE+xxdcSgk
xixxaR4wQHBG5/p3dokJ7mVeLKBwMokEO/jVtblOUBcFW2dQR30NByY81iOvdE9eHCEOWZ1EfCXh
XusffTv5yHVgNgiUcrVl7BvO38qlgXbkmVsmP9fRIWDm/fN8Rz9j1VLDaZU6hOPwT2H/IwdYIOeB
FTgfI4us9IP5E/1LtzQlC/YVqEF+TtzG3uDiltbTb+WhV/BU1ps1V0oyjTDM2+4NJ89k+wbnxhae
OhgdYCaZ92AF7dHXyFRh8RudGXpTrMvVKqW7C+9vEEKSzS2yb7rvOkCWomGxqyN86lwrhFTXUthZ
HucLKEj7vss8keoO5rP+NSMva3wRJoV14PwcAgpbvJKQnU/aNsZKtmyarA57em0Dq4rGpjgDPGqP
ciK1P6hP5hcinRdXh9hP4apGdhf746xnhm/bjPTAKlJO9I3e+EAKyM8UvzeT7EFEI8hmkSG0Xv1y
JEwIp/aIAGioThYu0If6j42Uf+0XevB7sodwKP8h4PhhFacrramw1Pp37EaNPTNkMX3zfPI2aqAM
nqTPvz8B/B1pMVMTo9YMGNI2wlS+L7HA0U9eB3qzIDWhcwOMkPXfGDFLuFHrwallmltN67BBLik9
EGfI5SbEi6AGImpGDdc2iAOXMhYdXbmV/17I5g03VylC3pOFlxVUu2+RKtcvaMSIb4lOebbkq8GL
2jX6kvoTBxwhE5gHWyaedDvreghE/X0zH2qA9q48+RJLLUXmTjcuvFE64QRc1CckMxrcFEHz3Bns
VBH2F/02HwSYOMqOtho5upfMG1CwhuG48ZlqqGYSayZh9sj8/FJJkt5brC7kXMBucnz+K8fdGLqZ
4EKBVYUvAHfKi9eyFPZGfVXYRo188NRrToynaeZInBf6UCrpEoXdSlGddG+QNPRl/t+RNmMQRzOk
LJeB9StuxIZSfNNZycjyIq475M/W+EvVTbKL2AfoJHuUtj8MQcZBxvETBdXwAdTN5mXWqnKJmD+k
1AErIY4fx5M43lojyMe1dhR/YjKbZa/6BKCaNk1tx2yHBvah9+DDUtNZSTQTMQ399hWuTGIn67ZA
FGoC2UHYnJoT4Gy3gSK06N17u2q+pqc7bTRKH/uacMNgfMfAulYwauUObX6Z293fE7ovtvFztdQ/
E9TIKf5etQPeyI/zyGHBKargFw5XUkAfvmAyFMBj5efnM9kkXzOblHm56o7VN69798fP1bAMIP3U
QtdgSuOd+CFtLccGRrpls9T5tQ34jO/6AN+koBpZaCspJTnnK9f4trbOTFThQmHw8Ief+H2pfsXY
a/FltwcJ+xqkm2cJZytfAe+F6l7CIT+zDnEExAXws5AxQ3ya3+9kyS3mCk6PCgGsdZ1uQL3GHw0L
joNhOnD38/Af+nTdznuPkf3FsPMMNMUzyFYnVQGF8zfIRKN5guiDHBW0AeQiMiZ/APUbmAlFBnAP
oqlmp8Z7TV9HeZr9WVwJdKBfBpFud4WslNqJTacokVXaQNL9GmkLk1UP6PAORH3O8xUNRMJBgcHF
zVj79g5M9LAymK0ctIArN+TCyfrV7ntrHfVL8UdFJmAOd675wCSZbPTzaNC4uHVmN9MeIQVls3t/
KiRysxGRZognntikW4JCorO1Y9OdVHMfYocn9KI9lC8bWUp2plkFMymylSBtq9YzNx0OtCM8Zpet
0h4Fgmcd88lbKKsa419zfM1bNh2ruRYx2zK+eFJb8Cp+yqdbF6v3Tg2XCsrI3Vu15a8Zpz/Evxke
FpCRXwx1OtD14hnv+qedNHaGDkiDI5r0JWb5CMSwC8ocKZm8ekU+cBFkavh4yiCy6xJD2G9R+sQg
GanLLgcN7DRxGtamghsxVQy3NHYrAjMvFoqot6e3gXDkcjF5UrT7m3SK+JmBgA56bpcX5So6+cFa
Ra+VdpQ+n6pTfitJUL0DsDD+WH6fKY3PGShDRxW6UMijtnpuJGSZ02GwZs0xCcYGV3k6z9zakgnB
+pyJWLpsPP2DUyJO+ONE7f+4AxLvO/qkDez7sbrpqHgIn/rMyfUhE4klBsxindtiTlM+WEuVM3up
VyG9DSpAmstHgNPWoA50y5sesyppr64L7BmW2x40VhLj2MEeecyRFuanrNvrlTtR8AbXMN0MK0Uc
GKUtk26EOfttV/0D32eCJKBIl2/0uXtY7QgkKfeAQJU/EBRaj7ANXj/9v+IfTqaCO7yc3cvFJsr9
CQXq8BAQOf1KyhrqjbVwAzaUVf3aDSyU/wV1G+YPQ5clXGTWziqINz3pe7BuGE+WKo/N2wHUov8t
yGBYhLvnA+tRHK/6X2we3eDG9LvmIj8r9C4x4dCetKXVeJ2h1eI4GATbPOEbYQBIPtM7LWH0nbDO
kPI7wIl5EWlS8jylbcGmODCaeld9yWwQcOobCzB0NNw8lAHPufWXuOhx1XVPHBbw+uwqieWj/M0N
N03kAugQPVOqF8/ohLpILjYpTFY4Wymf1VEL78KbDS4rMFIRcAYiDJkx2NyD1sJUzhmrbEb/Xd+y
B5skwOwjOJLEzbGZbNXGT78hDQERZwj4H2QgikMwBU4mjlETXzm7Bx4dFWRYAAnXldOscMxmlT2f
5uSJAEeSt76HDGmmC+qEigqK2lzdzyzt9vmRgHXW2L0Qfi1yNOFHbr2Iyib3BMGNbEpUXK2n2Nfp
HS8zeAnuy/TPa2Ttwvg0gJJXyGxxtCv57IB9aSBprpp7aW+34fYN+A+GCsWlXTVxSREu5Q3R2XH2
10pXUr1lRmmiz2N6pUTZo8MwrSu68Czdxualz5cDknj8sD2bWvz8X7EXM1q46XlFVp7/Ioobaxd/
21R5ueiGEHdqEOHY+CAOqv3SePxdS8VWQv8oqO7zkSwJjAvoRV4+ST84k4CYsHKTTZcybTnI5t7a
X/olYITZGwhRMs8iaPysS/sqO068XjT9I1gsqV6uRaSQ7tDWNzfhWlyhROQD7RHJOeiIiZzLk1lN
JX8kkl0TPcTIEK0iOCeqH30JsQ88Y6v8WnyLhd8dZpF1iMoJgZi5wh2Ut3M8joQ0FikeUimiGm6c
iG25QMKApKzyw+wUFaf0lz7JOtV3EfLipsyjNDjNEks4TsRTt++7hXR6/gO3fnHmRE7D+sajtgo5
UaxVTzAvEmqE18yu9Kx1ejBZP6/fclS2qq3+GaxHyglM3+ZXa8MLI38aTF20dbD8cMe37jtG/bbJ
YcEPKMCwWGEYFI/itJ955ixo2gvysxif955PhBYR3+hygXEFV+DG4gVkGEea6b+2jFIest/2F/9j
uc268xDzwiB2y7tllUJXPfQ9wEzVeCMaX7QBpIe9PTQxeWZjLR6dD5P8KXlVspCcUPLhDNc0WKuJ
yGMA24bMf8F+Hnmykrm7oJ7BBkuIggdv6kjpY95naFvTg6jSIeZTIsOZvnVjkUhrBGwGTQ90/Sls
lhm1XPXCG/hij1mlDAC33iSrWG7c2FUEobicrKMy2kTEq4EKwxjZtXkySaeBpOIrwWaYhgwO1oQV
4tIMz4bmY9JOOZAgIRmMek5f/QtRpvm0jE+6nja1G/GupbtXIjhv45CaK5J0o7v1q3FQvx4w7mgR
gIHgknrNVg2SAhipymjTttjGIL9ZHMoty/y0IX9rkTcfpbYRViMlm9ClbKWm4Jva5McowWOT6HFr
N2R4lQgRQNaePKx/vMu0JtVz2eQ+6G/YXxTWqqIhiYm7cIosQM7Q1DRhLlhL+XTgsnQr0HFdh54R
3/sRbNabpa/dhtMgEXHiroxfsWLgd+Ad4jFof6z8PPP/FJZkeQvre72RInvcUUj1b2im2vK7P5i9
rH4YO8ob7c90ZF5hQ3SO78vp/Hd4HfYW3ZLgQt8/m4+h99/xMqLsxcEbbabsIatBxVI/qu83c//M
jpuoLFCAIeAB/c/9kE2tk1Mm2OtwKjzXHaJGhIRbbXZ67YW3/3R09JXrInMBBZRnIAbJv+hhOePb
H0QPdCeFcAKTioGEvU5acgrHpSs87d5yZTNITo2AMt8HNISF/B5B3li+UwbqR7iRTgIBioccbmSh
0WmBhp/GnbqWn14/orzl8JaiACFQhFqZSSIY9D2wfdgeyz14tRKdSwudI8F5A8w6Ng9MlJIXGkfz
xXhMHf1mtDR4YRBp/GArLgKG0cjayOOMLCOl0dA7QSGgWfLLXaE4/YYJL8USARjx8vGJwxcBz16L
C1ZK7SwT5eKjuVgn40oN12Gk4XvOnZDVD5ojVoGge9JvRIIYLzKD41ogvG7ya47bwWsrruOq/tFj
V219Qb8JUO3l3jBuZF3G1NIYJVWGtWcjlzzdbvFLVnSD3psZOlA4q7GJZGi1UX5PL5soCaqK8e/d
7t4kSN3YSo4DDLNX4Zk/SXMWC8zb3rM+voqZlZjBGVRI+omuADASmLLEJYSMC+tadJyHgPfhGe5f
yabKfwXt/k6CMYXncwRmRAbdFXpFxBkFpAtowaewBdd8fqT3DFYO/mhR/LJ+oX7MNgKOR+kMdlGv
jGFBO4OvFGKOnw4BzRMAiHmtWXecMqUXSq7F4qD+MGbX8bN9opd2X6xkytln0bQn4Orqq9A98yF8
WMzmEMLbtqPpgn+BzbZEH/lXSdUyHLX4yOnP33sONAn1iIzoL2TwCiwSaobFE4nCECBGlI0AnP5t
64o9yX/vK3h3UrgN/MPTyfIdPZh0zutvK7OFtYESEFYXINvyil+RUGpm4xDoSNsCdY4H9GYtIwHr
IM60gs1o69MmPessBx68+J/y80ZJIfF1Cip/jiBtGYGCwin/oOgrRHeoP8LMQwJUt7TuqwPNZQpu
Y3FEsqnEgkZGF2tnQc255sBQypzv7NyEchX6L0E6vrgJbxv2W81bxyoOJjYCzdw92XuCDg7S35jf
7WVEO8edbxEZuFn5HZp/mckJeEfNEdvKjbWNWUhnkbH7qfV7xo0TfDB40QSVrT8inZBWKo/si6jl
PkkbfNG3QD9sQ4+uv2DSUp9IKSACWuyFoPZpxxIztG/AaLyun+JVex+gjkb50Bo2lqOZhVvUW1OF
Uub6/mqPV3R7Jvdcv70ydwAq8Ivb8NFygB/0H+Wm5QvchfIFdTB4tXxnBAUrrPH9nMIPizq2pLsh
JVAIHcWkTWG1M4GzBFmTdaguqgDlhZH5SswaXHfAoWUns7rAeYHyEO84bHk0cHe0OLMD2XSF0C/R
LFher7sEzUpc+4H+1qZR7R5402IKEQQUYZd4h7GiN9NGTFhL45EspCAY/zbZ3X7pzhpyuBmSd1B6
4pAa0ekAyMKW6CxES10Re0uJDZgYjMlEBrMw1gMhC4hqaz9hE8tvuwUDiGiP8FU7ElqvOBDhMOjq
ek8f7YQlO8Lc4BCgSfNl0daUCDoWxb46lMwRVJEQy0nYQ30gMbAHoDrYyLdL5OqX8DC6+dowAVqW
w58tf9+P+jgR48AqNaRCKogY2SMjlAQ+Y74bGCR7qYbl9IuQM3sRcsAD/KPdDIAFvdpoFnJfJzJs
Ybw2/QGIU4VwS3YVed7JIYWvogmgscF8wp7If+nquYrcUfNpUlBz0ULy7eZ8o6cnQ039MFG8SgKZ
Vsj6o2HLx9ATPzRcka65tbmKkDGYG/k4LAfpFpg/+dDKgwfTZDolg8TwhF85/0DqwmvzmtbMn8jo
OlRZAIKzEGcni+tRJDJuOcmIgJUdlkRZ2YVjtfit2nVvLLTeAUdIW1JXy8OMXCQBIHSCSpU+l6Kk
Yg/F1YccjOeL+lYJZ6ZeYat9AhuaMR4Z9FSIMF/r5rsxr0a/FHoXXC2ygWMsDtKWc3ehA5evhf7C
lMbcwqRRWkEV3VEXZSIu7XkNPOEhXKZwk6AOl45NbOOVSyWPrpZfXwSrLgFpsDQoyN7rPezBGq8y
7jkOxo04t2LFiRXdoKU7ftJIdoyVGSAxTOzuWH2hEYJ9zB8hYn4MXtw3SGnp8r4PR/CJ5jNfoltM
ybb+/8csHetgMHY+/6W5I+/kB7K963+cnVmP4li3pv/K0bluqz0PR6f7As9gM883iCACgwGDMbax
f30/zk/qzi8qlSG1SqrKVGWkMd7ee613vYMSU2nLYwblbawCAPgXT5pRgzUEvOszaHTQ0GVi4cLH
oVjVYWU4jzK6EwzePnqLK5VtVyx3M+bgtX8goGhwXQLt65C8c0i5LvWTg+CoQ3bk8/G2ui6eEx4q
t0dvgjSCZg4DPJeycfeB0+pWP7wnKoaHqS/NcJtS5pxBCL8MiK6LzE2Yhxq2MXit4GEwqgeB3Xm7
6Qsy1CEdv0cnKOIwPDofo3do+ud+M07mwHLVUR2Y0+TjwV4yRh57c6H1ncfi+BKW8x2lECXTHEfT
1Deiao0LtIavTl+mzPKvi8eEYcxzYmxOwekIefELg4mTT8k5T/1uiPRZjMSzZw6z9QsFo/eylb6C
Q2J4odFAeBeyn5ruw39BGiBly01jY3T6pIB7RGxRSDxDzsPmQxvDLbB6anz9Mj0NJKivLCv/sjp7
kBo2tKqMauKyT+vC5NU+jdOoth29sw1ADY8SYKm7PFSKYd4sXzgUAwFXkRUpYPsXA8Sif13fsaF0
mRpZG2WclTbEdSiBMUR83qB18dl1SDXWK95lVLnZkSn4WI0gokM5rqMMu/4PWFpfd+8etUgE1ncP
9TIog/fQMHCCN0Uo4UDpJKfObqFOlMN1Aw3vSpI75dlBoLGf04klU3B+YZSsjLWFH6t7PybQ5hU7
f9gmqMfFkfYouO8jIJSd+1pXmwxfkkkbM/r3DKrqrTkBxH9DqZuZ/nOND0QKFBXt4vvqMiqTSJ/i
w5wPQEN2CxxWh6YOvBmcXMw5LhwxGL+cvVMsBMao8RnFDM1VuUqOHYdqko3lyoE9kA+QPVCHMT4X
wnwldl1NMQa+Qg5gIRw5w3x0ZIf66c1+WA7TACALSspz+pxQGa6e+rgjICH2GV3MGJ7ULKflaiNK
EQnLhJW2AXcBuspDuCPWEnlIPuOEvXpqnPpm7gIQKXwyABTVu60f2+fFF5IAuQo0wR4jZAykgdA5
P5ZpVIzqOX/w+gWcC48LWk6nUXdg3GB24JxiBEAE526fcxmHieUpltbFAMqw+KGMUZopGHEMFEIf
31hRML5by11QAgPcLBTwJfeZGbzynvDoELcMJivGEJPWhRr15si4ONctf7QY7KAtKXZShCg4UEUv
DKhAzhsAlmm1XX8UrOYN4Arw71JdqQ+KvaYHruGmCAvTKJ/nnyXFntS3/CtNOb0M892xORD9FsNU
qNCdhxwY3VDuYwvj54O2gjrFKq8O1Hdpn70bQsUZ6Mw971M8nVCK3hkdwa4u+7Bl5i/Iis4lwAph
t4Cpfu5o8RfEgTqQjpthxp90e2caQ3ZA26zeXG2eN1O0thRd+PownAwMNirCV55zRBMFecF8tjks
tqFQ2vhF5bVjaJEESwVOsuXXFVL0XhPewgrYQlwhS7w5VQdpdylr72Ey0sI7zkozYXDCT0xA5ACB
/DKmgd7jXoLRQrj7oBejDwLVydiX64nKWbvFTk4VaFzHFLzKpc+hmGw4v58LSOfwFDG6vfnY8qR9
00PJBJ4Hq3YGwU79OLm8trRmOrYIYGeH0xaUsSmGaMij5jTWJjugJkpQGh7cuYNnDN6YKbYQAUqC
UudjQHSr/16IWXjzrsvWZW/ppto9c7CivKo97n3MiJ9Bnu5le5z5siD5qtDHYXXD+3Eo58K46cix
UT6gHyJdwQyUx1h5DHdQoFAOm74Bf3MqI9kOr1Fb+qcQgQPSjeRwV0MjCSEucBqbIzpv2u06NFgA
0NpgBg4gdWhYPLLooUtNZA8oERYWDsTyEZybota9fCq8ctPXtqo36kfnNPFZH+AlMwZqmSzZ2DDi
6RcK42KQQNKjSAPVYJ9NaeuW3UlsBs+pMc76r+kj77BUeib1oyD4zuyaxjcy15EOMbRXb+5ftzS6
f8oBqTeRsZvSiaKCWp3g1COKKdbVMidh1CTtWoAWcpRH+RzyH7+z6y9KId9avnxjI/IdNRB17TfY
SNDCNP/izWzUUYumTQwRx1loGQT2GwM3XAIYETmgH/WlOHuONcRpuMUddwyRTAZBfd41Wyr93VEq
4jxzZQY2O14oaVP035563MUSA/XS4XvDM0hBUAAYTTEa4CSeSN2/aalhM2Lzu7vyoTyt204yPnMX
28BmrWOmGrLmAaNB2ym9QhxaA7EPULcqZ2d6f/iTiOHd+nAdpm5F1St4UOpA25YoChi7fNGGYo9C
B7ajkMClwpNAVPeMEJT+++Zzam8YjljXoD1SYdaeubL6AAkz48NwlUk54rxEY2AMofqt6qBgamXZ
hl+O5PVr1SL1tXlgtMCswIO0N+HmHXcg2nBR1++vpLBpBm1tel+jzGbgjd8Jswcl4vSLr74+0eU5
0RgoiHk/cOedg1eJOxtrPpXCAyybEqZhJw3vXQii+nXeMslGKL/hiaVsjEPKL0glnWfTiZqdjQCD
EOtXhO/9QyzHwGa3vN9eSYOccDKUY5UtYAY6gykPaEj8fHlSWI6vk3JVKRS+9glypCeMUiwtSufO
jtSNglBkx/UUxR/CJoKcGZWdh/Ub8y3/RSwDrSBsxPCylBdENuHYg34KN0AwME4fye8Oiec4YzKG
S2rtpDSAUzRlfhLQ9RRfbzaN3AM3zlASwn6h9ZdsnDDebKlQo3fDdzIQCjdVlgo68CcsWLDHVdHS
MVxge9maFesd4c8XQC6qatYCsaDMV6BIvPuOgnLaQP3JZb0XGW4LBtyd58qdCafNauVefYv326TW
49s0Prsvcn5bXV42PL+rzdQBUQMmhN0GJge83Vd8kcILr1i7YcNH07anBL5F8PhjOIL5k+rt4hR4
jPWwBVGnDNzEqJODfFifjyEG7R/axmx6eAmEaoD4rPngxEoO9aMPo2n3Cy2pgzfzo2un31KTGIX/
So9p4GscggvX4queXXhno/Rw3lO87tzCLRCgEFqQKC6mQ2cHefKZpHewp4kMX0xwdkdeMrmxqbxN
DvQalTPNQOLAFbsyN8LrEPeVkLXzGrKXB9bTSRfQsPGgDQwHbbqvY4oR0qAyFUSD3D+Pqo0FPQR3
cjjqjIT99/r+0a1Ldi2s36i3X16Zz0rTa6SOrc/fr/mFyYiFH6eRWAOibCRU3P1frNaz6eleh1mF
Jww1cUuqCZM97UEwbYgJo8T8pTHdlLCw+89J/QH4Psz7KoI2HDtWQG8PF8MaiyJnx8bxwE+fexGI
RMeJK3l6L8AnkByMLkfSwfqU36MczAAQmTfwGkICxZoDPXeFeDMNzxmlpjAo6AcDxOr8hVT+mtPq
NhstOHnX9b8HfK85Zm6KT4NOSwWE/xjd8O4clm93d1QXj9AaKTPSVV/eeU/lpIwqGFECRj+uqOM9
XC4sD3LKI6y454OBW6h3Hpp7VPYNqNFzrl76vPnSCFMMHdPaLVy47mib6cNThHHagyy2KVqN1k7j
x5YzSsTy17nKPXGhw6edP2byRv8CJWHkUi9wTenU34QObOVl1VWUu/H1gWwMGMwzwYEBRDFKA8Lr
2kbKEuyJPAhDuA9IAyHhiSDOGVyws/mQ08GJlidhXMq2wLlnUiOxnAqcGRDh9N6fz0/N8m+XUJf7
DHmY6SkcBy32uH1cgqyXWz6GzJX4MyILp6B9N+/jW7VHu2WJnjKr+9wFmvrLXslDg2rtsX0heOI2
uhbUpmDGRpCnB0UpeBoh5pu8Td0pSFnwJEmdXS1nIs6h70Cdg8UYiVMLBynKh/OmmqSuPEz2OPI+
F+8DZl8YBLbjZEafIO71uHJy34z0L6ZibZfPs7u5omt98FQe2Lro9jl4cAIJdsE4ABux5Il2Xd0z
2MkwGZzHWj45zauQr8WrXZEua1y7gKjgQrZlhqU6x2dSMLk7m8gJ/7IboluEJJdVg/fNuymTagMY
qMaVYmd8Pe4lrjnJBs/c7VzbSjDyhLE+XGCcB2AOs9ELRMGj2mFm+Iwp6sSpPLm8InB8+hYJNdDm
tq3C9yHhAIEl2UQ5ogbAnSbKZC8fiFA8l7jk3bPZ9fRRot3BaU5IIpFQIeSiXPfK997tybsAYnAO
QZWk3r40FSEBPSJBG+lWdFbWpdm55nW28jf3Rj8GjQf3Tg75vMB9SprXXxiepF6+aADfFGQ5zEfx
pO+cHsgtqnCboZ3Ba/D5pEJ3Wbq8AcnAgHEvxPdndHqOcAnClkflLcvKNQPIsjhcro5SkD0PBeTs
Vuw4GNCZFxTICGO7ed11FxZiXyviZ7ZN8qP0jDFguO06VnmGDhr1GmZNF8RmXUZXASAIVi9F1csx
zmPr/JGYdkW5qzfbCzOBM0wpfpP2G6oUIFO20lSbkvWiL9BDI9Eoa2C1hu0vFtu4od28BTek9Xn4
emx354locIOMrfrGxctvEHus/uXjUYV31b8wIGwQJ/YuqJl11ac5lOPisaoZfJ+8M2C86WcHKzJp
MuknALhPwa0IKEgT6ntOMDQs6DXxyI7FD4Yy1ucpwqmHTi94v/2Og7On03sFTKErKWSapmHkCHlR
6YKKkArwtGq0QX6F5WZpo5xtSzIHUt7Ty+queVXjvbhfKBv0XxTbjU2qDvkG6saA44U4BBhibhm+
IYa1iO8yFldDJJ/tmxHMA0RX9UuoNU6Gfzpfqaz5rwUgQW6FtwMTuEs1rhZpHT22YseKvMEUZVie
DKAvJYfbhnEakBRmGnjEgoVTKh5kskjkKIdsdcGTE/eAmaX4nbDqVe4vjIlhuRpOYRwywqaZ1NKM
yRgDSPMTwRy8QG9X2rmI2Soky1J8hS8rOyd5czY/KmuYIgu5GoVNTWfkJI0YYYmRbxNgmHCiWJD2
zwpkuParevvgKBIKHY8nfHkzBh9L/AlJBLWorT7yN6B5eJFa3PpuW5YPY3xdi8AJjWKqYv5JHQhC
BMQExf3EliCFEvA5LXiJymtgNt6u9N/gLB0HfiZXftosNN1r4MN+UEkT+2CVEAVsMevvTpZd35dS
HrYCgtrTwmLDT+A+F8jsRL33zoObsm1REp1W8rNyUmMpPdEXd+0nWGiCX/EJjYSZ6Hh+DXMo5GuY
9F0r14RpUIeS4tP9XBe3j/c4AK0sHbqr8iMFVwNxhBOMW2a6r/eXatoWQa55PGTOqzTbn3CkFAY4
pPbR6lMUn5QhK3JkKUOkKWfy6Pwd2yDi73T2+BXr+jzcjR4f4v4atxAEB2TqiViFOs2uy/KGJSA4
t9x5d9NjvKy3lyYqkfQq6urx0LxdE73J1bnSq6JjLXNXJZ2H0PVHWKc4sGUfb4CFlukBugdYotpX
lvVvonchByUZs029QOVa8nJ8F3PAJB+9cfsq7ZTNDEm9MYA8/ca3qw0uGuPKFVy/liOHKdgOM09s
7mDtxrfWJyIUoFqBtP/AjbuPPjdrHLGcq6i7mArJiwbrtNUzvGXwbFVUTskUCafIzD2ET3K9rkrG
FbtY8NvtE7qKh7cG3hTLywZ7rk8OqY8L8xsSYhLeILdWA0ZvdKDFSh5qUEBN+z0Wxud5EbG+feTC
PshLW3iEuDJu6IGAPeNynk7rm8ewHZIhTQ80V6EHbQ1H6SVCESoy4fg+IlHFmOKMQvbzGhvSTAuf
fK92ieMaxx6t0CRF0Qd2Elt9mgogWQTnoJP0lw8Gub37/sa3A8GPwU4e0uhjr6t7l+X1kx3ljp8Y
PTaNMzxIbC2Atm94zLoMkdJXlzEIDGPiHwQnW62dHfJStn+INz4LgTOus/i4sOeZTq4FJ8Reoya4
SywR1Iu0nq6+Yn9B1XgaPqS5OTKWuHSbA9mTwwT2IkEwjrg2+uyD4ipRg3fMsO1i6+EFby/wpPbL
0Oy0/xiCngGzZoh5csh9VzmQZ4zcxcAKkwpvs/NgNyXfPkrmWh11M88UbB8YFYrFaahfbHRPWUz7
VvUePjjMiSCLD5zWbVYFexIUQMPnhM18KEYnt0IZR84Ehu7sOQH8Ugwcvtq4/FCDMuJJsvdQoZ96
KU48yP3440KJq2DZTyu35mhnmuIx6rzCTbrP6HRfprO7YaSGwcN5JBLhtOXNUqfnEbzTHlrTi4pQ
hg+Gf7vp35jIuphiklwwqcOX7EMw2RFz/8TC1JU9aj1egfv8ffepMpCnPb+6zgbHN/uW2UnF4kGN
ITYOvTXKCHozl3xgelM4+wdGLDAWY2ncfXgQsYG17YYXbsU+HyihscEF12UCUMxZBCm470DGK7Bf
j8Dw8xmnVEO3OWBgXlVMRxnfO6d3p+pI1PjMHvcg2mrXk/AUgjYxbteQ57JIxLTpEwckkYOqPVA/
2fIUCwRa6u0JJPf8dq6R9alPaGcMG7sUWjzknSjBJ/JQxT8Z07FQ+2VZxun25B3dFnuMqnl5Em7w
DU4cnjFMxLFEJIFIw+SYbJEbvuk2thhSOriRMPQCs5x2sOUUf6gq0g7yRCSecs0KZ3JKy0MoY5fx
hIFmhvCmVwRATdiJ9NXEMSY58O++44D0i9WLySG7dK88SjOaIuTJhHThfxyB4cADFgktUDxwrYvl
vWFZjcly2X3J1pAuFu5PgJgSloHmQTUZ7hbFBz+C0uvqqkMdhR5XJ4YInhQ0FNCKKc4UITQBYZIy
PhrxUrWwT3E06DO/Zd3JMamEEP0xPn+BYTmCX69bzUMKnRlg/wLq8TMmCAhGWGQ9dIPYJywIDkK0
SfiIHjB4kXsA2zDh6s/XFb8hd1fOmLIUSWQOGqf7kPgCYHkg4ennXKaUJHgCcMKePq/MSZd1nzKP
o4MPwR6eD9AF1bQQn1RBaolhQ4h9E/Rr5QuKH5tA8QouazlIY/xE8vsqAVZXjgzDoeTC+mSbqvGV
DN/IZoFQ0/jNJrUb6ItbGmo8nTG1JNk0e3mivo5G4TNciqHpNpV3Tkc04bcZ+1BlZxNiGtOg6NMi
Gl/1AOyZyLsejGHm7dcBXHMF1yY+VwBD5QxmuvNQ5X21V/tYkI/mC7s93JIgn0Eel1fqNNNsgHhh
Jfs56xxX0H55YmNVvlR2HBK1zo6KqIdxljZm8I4bRDYSOOMH/NX4qAEGeca4Yc95rkt4Vd1W4/Fq
IUSWt2QJMEy7JTHwzWvT3ojeYAeC1MNQjS4qt+s43TT9rNMAuWjGyQ3dRbCEGC2UAX9bbqCe6FMH
8lZQV7KQHsu2YMDDStCO4uHOKYEWAHIWLB0GfSX0vg5Bosl5RrxkGLbuNbYLNj9lACd+Z+vDFBbR
KEMvuDrXX0wEMkb8oGzGGOemZHRDh9ixNRkPqB4z2hScp3A6+BT9R6wfzRaFIEsLdXWf4TezNaCI
BYNS5iPnz+pLnAgjvcV6D/Hd2Hy4lC80/phTdWMnXBum+dFSKNvYeO6e7GGG1TCcYxR2dTtkhO4Z
LCC0mvAedrT4/i7gvWc0flmoCibJgX54DAHSuOPd0DyhMxIJK8d/6tRDxAvr7D//43/+7/8+vP8r
+bqP/5XI/R9ZeRvfz9mr+F//qfwpB1mWddMUFc2QDO1b+nL6zFNBFwRxUaL3xZR5cZ3XCek71RjM
DH2KYKucuEQJSVPYyMpRWhIL84xNHObA2BBFPBbNvKG7xiPD8gpg27pnBX//kNKfgpN//5BdhPRh
j+1zwi1J/8MyK6mpb4m0yK3hFcBv2AZJXACfvTxIvkLMgZJtGcDB+xGiH67d5bJ/TzL//drfku7P
u0a6Sg3Xvi3FI1yoryf4Af4pS7QRXnuE5QjXji4I24OxEWmbHy7/x+ejiIqkK4okSuK3zOjz3TqJ
+evB5RuKlmZf409R2mjhOOSnrPHhD9frnvc/bve3632LqW9TVbRuEtd7rvGaNTQXuqw2PGHktET2
y3qGdeH9cM0/Pl5FYfEpomqqRvf/f3u8gmGJz/MjkxaF5r0RDeIK6RmwsuzzXFksHvtiZir2ZWb8
GMn9x3v9f9fV//260km3dFG/SwvRT6hz4M/B9u8c0HEcdB5bE6u5h/vDvf4p7Vwm3d00ZcPUTdX6
92s+5FZrX3zDi7NpgwReR0hxEQAPsMLpS8sdFDPwmh8uqvz5of7fi2rfUuWFVq+yq5RKC7wGp8xH
MefswsuuDoYtNmfl9IHTtTBFBzNYiZ7IofbyF5SiwQlcVMQgEM1i/f/1UquGaumyKEqW8u3FynTz
oZ+vuriwRmCC2GQYB6DH297wjKGioiN02VYooMUPWJZ/fwp699Z8X+W8UrKk6YZuKd/fKvWRWqoq
ce2n06W+tkHmwTgjAkJ2s89zgJYaN3Sscgb4YNmkPmL8il8nJSqcrS0pO3bpoOzG7JlRY5z0iaxx
nq7lg6b41hjHOaYRDxeSabwL6e98eLr8dMPc7uIZm3QBAnbDAXtTr9AJ4Hv8w1erdIvob7f37SU+
GbdTK3S3h4unLUN3N7DUvpADmY53fSIfCYfDxDU+ecTFOjK3rQx2oe7QpVLaqR/y4BWnFMX8k4dM
+6Ldx300+fsjkMQ/LUpVlg1FNHXNNMTvH1J9PMp3XooMg+FB2rclA5Xs7qUW5ZhXL59jCGkCKQ8e
ZEFp5wgU4tf9cwTBDdD9pLhwu/R6jhTgXY+Bi+Fk1dBU75Gu2YiP3zQJhQ27kdQQsPRTA2MEgRy2
ZLNTNmjG/Cl5bAJ8EVFzRc2JS0ZnnQuEAjb0XFLPGaxKKj/O7exL21S3aa7AJerYIh33G7oFUzDM
+RjXkOvbuTOcV2+cP2l9BfjzdEMOvjnZLsCOD6juXTI+ht4CIMeIe0BBWHc81vMom+DlmWIJSxon
LSyGkjcvg3KT335Y9Mafth5VU3RN1dlnRfnbLnB9nOS0bsyWVUFkWbBO48Fnl7y1ZR4V5cTWIUWM
wVX8bvmPk1683NlO7F0dSBlrawDXLYSSyODxbCfxOfZ7Q/cVLxA2V0lv7Ffuq+c2uATDt+htNp0w
P3Unp/joIP6Aw1D/cDt/WuOaQuUiizILSO8Ozt8OjauVW9dHeZIWjIUxqujfur6XLlSDUPXDUv3T
+fT7pbqV/Nul6rqV0gYt9AKVQ34JVDF4mAS8pt55YRrBJiUNBiliETBwCX+4dPdMvr/Jv1/6W+WT
3jU5v+tcGpY2zf2NOjIw0k7u1vZZvP7fLyf/dKff9mS5VppcqDgozkOZ/Y2sUThpyB4J3CQfwyUd
yasGJ2xosIaIoMnYYvSccjYM/v45pJ9uu/ucv33jF7O+iKeGh9vOmGaN6jvpbs3obVMFU2///WLG
n0qs37/jb2WAeG7r9H3nYooR0ngj6E6mdC6i2lP3ypqyXjeZmfYSYPPoVfbFfQ6hlgewSY40Q4B8
0F8bzZEXQjvMjCnjr9zwHp/qQptKYFyJq6V9XhGkaYC+JlNjztx3eI4rCX6dIyxex/I5YW/ShOHV
cjPdETYnAdM7+7Ft37719omRytBEUJ2TIDFFrz7V3r0nehS6quA+y0/u6YeKQf7TAanxpViGaUg6
ddC/P4Db9VS+dJnNGVq1Q8dl422F2wAR9V4WwQCcos+yhkashhicju4jKGD5iFCqwSPGDuCHZdmd
BP94CX77MN2H/W01tK9daj0rPozuM0V8jhkd1mudJKaf3rY/7ZCaYSjUJKaJyrfbc367kNw2eX6/
v7hrC0ZZXvCvyrn3/Yud7jGBOw1+urNfpe33W9NljW1ZkWVZlb/tYg+rqVu+axxSz0GXJM4mjEM3
0Mdc7K85OQRlOtjm++3JluZz4r5v/htHjp6wHBeOW7lRsR5LQ9IqvmTkNVVnt3y7e0ZGM2pPmR68
e1MzivzaGeI0fQbLdlEyL069/n28qGf8AuKREyQjpimiHh/xpCDuGWijtP/+jsm/qrl/3KgiK7Im
65Ylqd9u9Jpn71Rpc3FRT5ZN3+jtkJ44lsXxk0WNvcwwwkDCTFQtGDja2N5tKtsjxocYv35x3/Sc
qOfQAVK52iJsAAwdsXtzmO8E263iEYdwSEFww+JIYW0kLqSQ9SOU7Xe01aJRvr0697jLhSS74Oze
z/2Hdz2MYvVImF0PB5XCbb3THOxmnQOyOQUYVe8yzeZo4pe7/rbhGBx1s9qeGG93x27aUYRML9kh
ZLtCOe3ibdff4itFki1ZHlLW+5if+zmUdms6pS5p/V5URChFHp3hHhs5qKHsbJpObrKvb3YeWv4d
kcgp8+9RdL32GTSBnmPi29swS0cWH8HEwTx6s+stKv/UuXnQ/QXFTA4EDK0B3WdBPfh8p6ixe7Tg
Qu94mSHsre1AnYK15QF4Kv89wrLOZZfZBwzCnhyBrYQPgIu+CaFvqCMl6y0u4+deXatrMEOahMpJ
LIB3u5wji74h2eltTAsemw1QMurCUYeLR38GLYJ0zJ6xQb7y8fn31aN0u80/Fo+haJpuaZqlmd+O
A0s7vYTrS2gXNWSVZekavZgY7/4WEuh6K/VGPVRfs3MIObYXNWsQqN6mcfYL+1j3JnlwXv3948i/
3sq/fZ5vu6P+bjI5MxJxIS68bewovUG+gnbeG6xvQ2ONSKfHZHYgx5/NYBAQtWnnsFIosE7zfJ9D
CoglD0fLrvZiWtL7LAJEQJ9PZwnt2o9HI5DursbtGrTpNIkNiq5LNP7Sxxf71wYwkknmnie96S4K
eyMoslv2B2/6nvjhXFqFUwK4GB4dfMHWwdOC7qev9B/lubfqUF34U85L9HNHqhwDoXQgTVewGrAu
OJojqeltUjDOhTrIR/0hS3PYT3usJELKx5YzWC758q1eEmByWfS87XIQBLOXP5uI/sTpS/biNLD7
QeYHk3YDeXq17CLpY2KsRvE1tPgOtiMt+vDWRm9pOBO7/DgOdLediZMBu9rs1lufn73BRBjXvU99
OpnlI9LoGW2emTalP1SQwCd/WlemqMqmJSq6bH2rrk6NqiWipLcLFGJwxzBfdPEGjSCEVd3eFG+R
OFv4CGCt+sbf2Vbt90y9OHN9L1IPxdYzFO2313S0MZxDdgRgK9Ec4VDC3BvNhE3W+4keG8C5hYuz
jVXMlux1TKp07ysbtENGwwizgxVSRT2foPHeSPrgHsIuLgRc72y1wTMH2xBXPAC7WL5cspUrR6xE
0BkTwmfvBuzhs2ccWBtIGhTwQcHCspxm+iMw9OvL+L7oDVkTLYpthf98+7J2QpU/291VXMjMsOYQ
1j4whbGeE/jEGFg3KCTgBO9VbGUREGHE3X9UnZLx8cl4Su2IUhJm/TBfVlqFX6itdqJ27yqM4JRI
j5G5hOjzfEFM8aHtnagssfGG78pcilav7SIXBcDjsYDBN/spaspz1hfQCSS+PDGHKAWMLjuFp4YA
j0jjDG028ehvbftA31Ri3BTUMfFO9zjFksFwnwiwYIKCWo9L2ZfwcgwvzTw1+3UniwxuwhJ+SQXR
EjKoOEjhuCVOjRtpSxaLB4EduSV2Fw5O+mg8QIjVXv4aME2s1U6p13xkE22BaPe1NczoPhLnSeHo
ByAtTXeel6DqppSOCctQtl9yoEPHR185wlwDiiCqKQfqs+ky/lJNL218wWd0SNSEQDQM8DxaYhMo
f9G2MVpJnE9Bp9+XQY6fazkCW9CknuZYm46WfnGq2kW/iLykfLkCwvNfUaNg2fDfqq/O5371hHNW
Ylohpe6JQRJZUAFuvKoa1MqitiZV2wfZBfL1CBC8LoilntQYqnUs8etza2Q/vJWy8afa09B0GlRF
5uUUvzUhjVE8xPdZbhfskPmRsQ/x3l53GL+ddKMuW87PzePT8vAkEL9qn99fpsl0TUwFGypudnw4
fnkNG5s9RXvhyGWMkuWNskP31y9nsK3d7SNyvKIX33t0p3EMlQL4TxsAe4csZDiImEYek8RryHh8
O+qyWVIM1rEUlO/eaV13svaevpcivZ/NORwRH4xMn0Cs4ZNu5YTR0KZxX7OTDXWlQFAT0djHDUAR
tpHBeXAfCthCodVj4NFrB1PBfXdRZO1Q2xokA42wPRHiEtQdapCLYBRtxRlety1sIZLfQnfYdZwH
N2I778NmjCJpmAXyeBytUCGzh+xNjwHRcKgfjInMUCtCJSVMFN/wsz1+I8kcHjqFBf0yRkTEQPQK
OBBXIhRJAWJlIl/3FRboyX62QUPUGdO1HlKJ0rtF6PrxDaVQqW6OuSau/TlBORtz+t9n2F36WI44
6eRYDDSmnJiGfwCHOcXguti5gsP8x2m3DE9vvQm2Z045sMZMySaVD7VqcurznuwcfqqgIr36wgBR
d7gsAo6QwXtjtr0lTDZUM50UBJsnuM3DfLBrIYoi0y0+tBDRPltgucIr9Id+6F+I4D92P0PXFV0y
JFEXv4Enykm7ireioASxlRGm1C6eVMAo0ro8QmSq0Af7VSQcoCOygEwfq6QZO7HdoYvsF46wTvAd
uQHGsTeiASI0HGE8Q6Zfvt+Yikk82YJ1s23cHAPSnrbG3EvxdoIrL7NPxXuE9ODPENZw9KbzcfJ+
OS23pJpCFgHe22ahtGZCwY98sKMNrR4n7NPhrPFCHOiq3nROyFztnt2Tc5mkM9C0fIIItJigrvSS
CWRAOxkAoBDOxUZ8h9A7K/xmsWNgTP4UfZ+TD0nKdaGIX8NOfYSR6jHHr9ct3dpWfcYg3Cq59Ccu
hiFnCHMluMDSH1h2y9RxcVkgC40lhHAYLwe7yLAf7pvMAceKlcnTZTx7KCyk6zar34ibA+w8rzqm
Q9Ez+rexhPHd0zdXQC80MTK+Gdh5HvWqOwZJ6simiF68IlKBz5xnb4OIfCIyK7/Zb/sWlR6MEP8y
R7bIuKab4s4XdrW4OU0oRpfP55TYnBAWgwfDc/OO04E+yD0GuzZSn5ByndJ8LrliRNfND4ud2f1u
jT+h0KfjcMtRHWok/qAgei/koA8LwjW6BDLY2yx6BJ/Bw3/EGPj49Bl4ZGdxHxkbnARcsz4hUyBW
ZLufpH2GsmFQB7upwZv0yav0eYq1MUJvqp+gmVoBhqcBv2Y2m/7UoHWb6vf1bcqqoVhsuYahfdt0
07P6qgQ5axcD6rsbRg5siESYkFfods8T1niHTdLlj98LNHQD2M9MB/Oe8/faWv/j5wCal7pZpEoj
zuf8rQV/MAcyiuTRLrCDQbaaRk90anB8c6fmwIS8ZaHHG0qkXyLiu7vqFk4v9J4KuTR6cJyie088
Sq72fQ8qgzn2l/rut2Qesl/jMJEMmqVhbl53WD6zt7K9X7yr1D+jWIILzSlcYpRGWGkn8Jtn7Ugm
pxweTYNXCEISqMsDgTTNLdnixSpDQYQVKsdQEkhQyxEMVT88FOVPMBg4BCA5XY9qyN8eSrGzqvx2
EZoFp+zTGaxl6FhOfHE9+vrc8SPJHu5da7I6QBmLhv3Z5PP2Q6/zx9HR7x/hW+uV5Hctv8qndgEu
r0IOBwR7znF11GaNaF+O0oFG+bnRVvmiTL6efOXb6giWlZJIhQeGPjG21gTbPXg+bxjAWPckfRSo
jD5+WsHSn4r53z/pt5VTnRX5/s7OJDP1y+UtIOwXMGOl+Qz8r7TQm78vVKW78X+8MJolWjwZRVL1
b5dr5bv+fKU8m8cBx9uelDj/h7NzW1IV6dr1FRmhoIinmewREEFKOTG03O9FVPTq/yfnf7A6evXq
jljR39ebmnNWISSZY7zj3VhtuD9RsvRPFoZ/M7URglStuxaCRGmI4TWPUbUFactKH97q9h9vTvcf
35y/XNDfULJt+3j7dt99aJ3CUo0WbSQD++WWwDfOna2HWcE1MGevzoIK8xvr7knYnY19G3ciRDI/
3kV69O5Qv6wdjKytB6d0yVzd8G6/2IF+0Xv/R6X3/1hb/+cW/m0C1L+/jq+7Of8wkOip3nmhSjg9
m0bRQ+Zs3dxUsSYFTgp7LsA42EpFUI09mf7/PEtj0G33u0aX+cjfFvmBHefe1Q/qcIe3BBMCmYeD
sZ7TWCVKzPAufbLlfNLtWrYxQ/XWAKupkd8FcuAtNqe6hPR9tDcHd/Xvl/aPiLwJHDkAjuzpvT+4
2l/2w53Z7+20lv4BNxuA+tBhRclD+H4Vrru52pWPQzTsP7GUaQqh7Pgfz+gfAcq//vy/3ZrXWets
d03vM9nR9HPsa8CUPSzM7Sv2XXTzdEsh5/4+2BN1OQYlF+fo0fKwuGjJ/g3HPGetkLrxK1y/oAXZ
R6xXsaQd387+iQCRzg/pfLRPZ3/0ksOnZUvTyagkNzBL04/IYPgNrHTnPsLX1oOxd8aS7I6OE0EU
jcjg4mDV9u47lfPvt938px7krx/7b2/3o/82tsadlwmGiaRN4J4nzTJHyimo7+4iWeoeHxVcXDh1
gqsGPEbvi9OXKvChNxIFfocoK5KdjMo7wE7jXPyIxUTv748JHDrJEabXh7ONBHR0B2UHYvN70dD2
IDwJme7WfdS0UJ7IuMG2d8S8GCzvS+Mw8o4OSO39h0PnxStbXZ3/WHT/OD/+66f/21aitx/3uT7o
fkD/qb2npT/er6uw6efztmMa9of61zqSevjLxUP4Ewsps3Q+ZoSPsZ5cvdv55wUc1ntiUucVrTyc
L/79+WjaP+2+f3kt/rZ13I8t0+wfuMLLtFfZRZTk+Dezxe3d+hLA1BPxQQRbC+qj1Vv91+35p61/
AH2jM4C3YJqdvyEh7/f9qmv3XZutvx6eG4ucIEoPjSTxTvTpgAKroCLGJR37hZGeMnQhfMXtp48X
xqZQUyu4l3P/jG2ac2RXRhL2U4+PA/+DUciSB/3v9+ofKV6DLlQHbdChmOj/bS3vq2o/v72Y+9bU
tLoynbvkB5+X+aYJo+1fRh2UYeF13e/jqqE1Dq4keLPn0JCDx9yt4cCB9W4MInHh22GVpOEkSLrK
f01Z/6nYgXUx4I4Cxxn63x7p4zk/DrZvQFWMAsQJW5XwGFH2xAwjs3+/I922AZnj/15BTI7bHJh6
R6fuVcfpXzbWet5/vB+HwXfSCqvpCdcYBdQGKPpOHEK9DFfBoJzT06NvHUdR0fOR36ZTQpg6Fgiv
4ZbOMUwY/kGUFtaT3RdveZkW36zopmeyUV6E0AJ2mosSv8UgmlqVEzIOh8c/DfmAuCXeW/Z0qot0
s8k04WWbnRt+XBDQt/3S+KZTyq0rV7EbRVMTkk4Q9jMyTgjIbtn0m5yUSXhRtcdPD4S54bLJ391a
n+DDkC4qkY6EEIqtKnd2cHrFEplcRVWPaE1EYeWkTy8deLSrARI36AdRqM8G+eottom3utoFqRY2
u/szpsaf3izvI2hMLkgDvexWggenfavq8nqtVkXbnSLNxbWRCojrbkGloTWOSsYFXoK+ejMQSfKQ
Dip07E3pMe8uPGWiz8amNSZIckY5u0t8v2NFfTE9wIPl/kbbkPEKRn3chOsCn6Ehj2UniumBwQuL
F8NAvo7CYlhSlCL5JmVlL8F2IgtEOYUKIto1JIRttiEiDxI80wm+qoVeimSE8O2hxZ12drO5IZZ3
l2vj/9QdJXg1Cd4QH3YS8k4Oss5D/uVnxoBKUOLEGwwEWZYFBicecYm8id7fmoZhwfcvPm44xZRG
dIYav1ef8isfuUe6UNEnQ/23ECoooOoRFEjo3iFJ2eHiFk+kmla88JyQKCvSQn1U015tIMVmRG1m
6SHKOA9lDP1faiKzwh03ZB+jVUa7G6ZeplmT7d5aNGXQ9rwtJ6gN+3/19AZWsTKAFlwP9pKcNLYM
NiSF2linIIC5Aewff1jbAhv7Om2LzTZLO/vwBjUbUN7aZB8/y/CTCHHIcXAoQFjP+sJbok1kbTR9
2rVVdPtcxfQ2bHhUIBcNMYMBnBuZ5I8ITIFZAYsBpQMx0U+eUTVw1ZREcWxttGCNg6oRpjonBc44
+wxRfzDZsXtv1HocWFC/l6kX2PZwENnMvyRL0bv+XEPqCV7aosNz7GrBlyEgik6uxJworxg+HLMJ
ORxMEOlD6JtJAgwzRhOr4jYNp+0PDwF18Z8Xjnp53F4kHXEtIW7jRC5aywcoC5OOQ67mOfWAv2Gg
gbUfUQBudRWhOXnNVrzymGUkWcibpBAhelHmiW4RWh4G2FlbSKr9lYbgeueD67JQRe2EAytrhxtk
MFZhTO6YDnsP21DFb4VqH2CuqCsv7GRFfzcKdxHyzQ5mF+828orsdaD1Pib3TAuZDlspeecWl3Cw
A6yG4gnIGxoRvlw5xW6Ib9Wm47PFyKApgom8yA0jQhxvmLzAJ7cmvMcr3uODKLwPbzgNk2RdTRnK
4opnh6j4+QrcBwxYSlxcKp0Cs+enHuR2Guq2CHjSV7HYiQntAyMbmKkWOKvm6glRGpIq2vOCxW68
0ATCaKxovLMV1IU9eWaL/mahWQFdx7fFD/ZYm7buzkwRB7c0iPuBTT8SepNK+SQsgk3LytL0E2ZX
5xVP2uQGCS5how54fXS1KSUDq8ikPeu5h3gRL14pL8mOO6NQSBYQbwPvSWVFh/yLVBMfGwSxO/ux
ARPejjF4A4EjLBuWy6Ysj+ycerhPGbFp+Wh8lrmTLNmb+Osppm1ZAt5iKYYwGrrIx0oOQM5IoWn+
uuy+lWUNhuggGbCSBDGNcPWhYryznHDdTPYB4mfHZ1eNTJ49AF3yYY6yzI8eqB5+kqPlxckPbJgi
Ac0wpH9lni3W3x9/mZREMQ1E+Yg1iay27E5aUMi4dqdEnMF++/XzBqEQYN6yWi3v6TJCfhyxGyfT
KZAkoVoedsyLZ5vBFeabi+hw4Z/Nzmbq6JujRuQdz/fJLp+uBzEjFoEf2PKBZxV2oVhD2AYmQPKR
7lnKX/FM+z/78uQs3/GZF4aVQEzEHgmt1QwHTGYRZRkIWRWcTmXxGF4Qq1dOGyerM4mDyYlQ6crr
JY+Db7hNk9U9NFCOYgFy23qB9/Q2z8Rjrw55vyM2MbbDG8xKFdmC2x4ZRaI4KFEqnWnOGj9E8zEt
w2mdsqQZnjDlkfodVyEeCMLCPv6k7FlKeSPJSSTd0sKTaEbMA0JOeU3z/EVghlgSyWgsBqdhn5Mf
RPZqWvUtObWittzHuBbXLpo4JmD9u4V9iOWxCINPHnhcUrrCQ/t2ZuWjDuQALJMXD/Fc+oZkH+GQ
4mx82NP7CZWm/+YTPAWg9lOk7PGbC+gNPEhZHaz7zV6lyC1EsAuzDQPsL1qNt9tyPmwQEBrbHGd3
uzjjxsqOcztJoN4vWG8vuX4Ej7ls28nJ8cdbV/icwp/bCqwZ0wcWMPiwLm9dxNJsOCo5BnH6F5vq
1aUJm4eNdc/hnnZqpe7I2w3YKdt8wB9py+fDqRi6tUEHUC86VyIdxBfrsMY5IBDhkOtnHHU86ksr
OPacT9/qi8cG9wmGl0fv4iudvrizbs+c2Sil2+RvWNNWMq1ZuHv4CWqqPE85OqdAzMR4ncD9yIOH
WnnckTffYyPm6D27b950w719YxMPMcPt/X40/pvfTa3UV2ctRzODDNKHq63LxWBSwRIcgrAPo6IB
uucO9ZW+/4u0gnKl2BbTKVFwLGk8W/mlt43UUFx4WKrBTbQJf8dmKwA59q90cl1ZQlclLckvq9ny
kimYpSu56xu+cg/yvc2Qftye+eMrhx9+C8OW+vMfwfbQWsIPUeWEk5ztJW92vrPGOGLae4HmosVd
KFVNM8jOLJay5Dftxd3FwpC4L7dRkyIskC1tdpYteu297STfPMlzzAihx6y7xvDWjVpXkiJJ9cYz
+7i+KtPIfDfFNIEIMd3BMkzO4cLid2U9ALMRoZPCiEG+hv6Q37P3knZEv8vlggO37RKCxRYT1Jeb
tMS8gNeSwxoXrx8nT8p6yNZy3IDXOEsFrTtXIOM9cCBTLUSicMZuLVmRRLzu8x+Ks9sbODmG4vsA
BF2lp85HbG4/Cer9JVsfFtygGcdht2XfF7uRcfRYOvPK2TJcZ08i507cvx464cemjSss3ciXMbJT
Y9EgUeydi3uBD5MGii/axYf5sctUBUnq7Dl2vi2Z79mwtnbHOyVM8RK4QJwV1vwtoUFfTAHHkIJq
sp6D6nLe8yZAi36s2di/IfAxnpLYXdDUN/T5OFZs7TOWoTe0ZVKtAWrs8wjvTSY8VO8XPNA7rehF
XgxxMaX2hceU9H96V/4sd0q+coLJAUu4TVafS/6ynqgjWW6Yef0oc2aRU5Ni5c99qjzwO3+kR89f
xumYzRoWJsG1gFZeX4Mx5bO3T+nIutz1zg/7x9tXf/Z8tHxMIETXnw/fo14J9aMF5tdLlQuDxLOf
Y5BlYMcKcNi8f24yM734PGIEDbYrvHvyTCQ+eihzGTt2H8HPIY4X3/KgLP0n/P3385IxY5D+xhQn
qDd44mq/Bg0UMq5o97Fbe8+w3kwXLw7BzLufF2MgtU552eUzYj1YZ5eiPzaGpM1W9pCz/xLHVyvg
cuZjSpO2+K7BhirxzhmQiPdw0Zu8cwoOzbEvX7ITHZ1ZD6aNrfWAVpFZuD0I4uCZEJNUVlHL37C5
wjBpe8HdkWTZQg8HGuiletqcNnpFRrDdkBQco6p3tQTT9/Q6/T080F/Zo4GyI126hvUznLUd8U2J
eaOeJ/QE443yZ0ihEusTc4m7jh0PTLlo4gBVGYDcRWREMThSc4xfMr4oE3QsTTGSyzUMHl8ks9nf
1ujqm7A8Fjc88zSNif85h/Gz4Rrw5kHZZFjIwa7YpcrHwWYaT5Up92tQGHbfeMTdwlqMz2L+LvDZ
Q9j6yRb1g5t0WZjCSJgt0kPDOnvfBG7f9E6NS6IIdPj2hRmuBVsQPQP6yvF6l9Theu48Hbw7456c
nJ0AJcMQEneTkifdGtityW/1htjNFPiHH0sOxpf3hbPB0Qc/PG04LNDkNRhk+xHLig2AOGp3K+sY
egEFM7+gEaiKCt7DSiL6bhmvNHjVy9FejsfUHIlTsvdigiJevzraG8lJxvYD89x3L23WLD/EzDru
45J8Dji2IN7sOT/IIC9iOJvtjzyLuwYlpilogKgXCUX2Y3V/+QsbJTZMfNb5369Nlgl2WU5VOaNT
OIIdhRXphMwvDHEKo8C0j0YA4WeL7PWPrNlS2LlpavpqY95JppvjW0gxMm2c8Jsdl5xpXmFGKLO6
NgEOUoPYCMtrdf+S6UKH2HW7ncCAxWDKI0AUKTc4MDoPgjtQNGOajHsfFN6LhAqF3/9y1V+F9Caq
SOgGpW4lpG2IhlKxLM8LPDh7vxxYiyvJuCT5qB+kTq2u2xlgru2YHI0dd/fJMN9o8RvZ/zTZmx4p
Wrbxo8K+NaLJQiD8sp4wJEUzrX9R+BdsnkFxtcOdu9legROxz951rZWOVfaWuhx00YwPDFHsV8uv
/wwIdF3QewE54BSuqt3piWrybSdd9v6dM+7jnny1ju6+CbaDYmcdHHP22AbQlWyut2NvAxp/UIC7
6rhJvXN22fdnbn0hoVidEGMbQpq+Vq6t1VnyDW8vHHnhf/6pTe9u0p10VDgEqoSE8+Ehlqj8KdOo
1RyelYPQlZ+ffGcpHIHzMu2p2z4Mp/uYbUPC65QJDCN2V1EqEh7yaRpath9rkJFF9FLFalQm7NX0
f065pfTFuZu2FYaoai0/bgrxwIhBUcIjdd60dBBeW06dte9iDNfzkFDuYZscsF441NfHNScOGln2
vFuWv7JlGelqmSUfysNzmreIQol86ofdCIwDLTPNgs44/yWmUS95WZ3p5+ghNXX4tEDAHrs6yEkt
8qvEIeLPIeEPYEOEzGxVKJjVWdZY/fXtXj8FfCfRB58oQgNpBTVqiPuEgDRCM+7uifgqgJd5yxU8
DT/nDE6+Qn85sAt7tArdzXlx8i2DyedNFvrR2fYtoyRuwCasgYWRzlVnriAGerARkTqQNioSo6CB
fhBKYacjq0nKLp5hS39Msi2erZwc9vxLX49t+Gi1//m4R1WOaUevQxtE5ZT7Z8ACyFuKkZOwPmyf
5oEv3YGh9uMyUgVRjs0cZMGYo9TOFbfmIf2D0wXB4PYA4jjqa2N/9I2Fj32gXB7D5WfPwUyFSZn6
keWSxIhamAvUIs6joC7+skMfgxOICn2zTtd7cg8T8lcmeExaqye7KXA2EBmdSJn0vSUVEniGokEu
HzQGW3ovLkxNP7g2Cu+RO3sMZz9vWAwn8ZM4AL57We7wb59qWAd/YLA2pOTYqlXAkRNj1YPUmesz
3+WkJBJHAh3U0g7g9nNEKFO9yaLlBvS02ZtW+wpio0UFVWKHgrhVy2lFhctfED9MV20gRZ8WdPX2
NkcHc5UkGH7lqEl/IFUMY8mw+52c4CDUa8RHq9s2YHfktRmhX7IgiF0SzLjBh7d86g5h6ld+HY6N
gUn1SHF8NzcZXOwFhOFJQHf9FiHoJGiKglQo+fF0g/IJoHd0c6gjyXmcvOPlLeuHQHtjrKyJITGB
/Ky5tW6dxVhVyQokwoMGsLAPrASxF7MBWQ9vbC1h8zvQcDro9P3pxS81Oz/a+f6K+u7OXqGzVgbs
qyhwDIKeGdkdPTpobO298dldaz4P4Oj/tJ/0SBxVo5v3kq7ujqBOVeG48XIKqPHvHAtUzlpTF6Y1
eo/c4XOKJyiqvY743Q63NLdDw2roG3SecCMA9OVzsi/HXEZ31vVHoy5n7oiCflmeRo6T92NYE8NR
I3+e1rCdPCwOTvxMT6TkXtm4i27eGa/78RY6gcn7SPl5P0K/2dt/amGfDmL0GbnH4Y+JqdTZnj33
Agr/DJtjRn6ulq/hwp9O0XrOjixxt28IIoBpSmvZs/Y7v94N8xKLBtH/Zc33HjQv9IUtxliT/Lzm
SVJTqEr24MA82x+tj7qX+o2OmP79PXY0bJDVLoXcokwchAfqQ5s5MXswifspB3jPGQ7fuMxmxA5T
VAaz0a0SP6dCT4lnk+9R54xY7EOmOAEIPYzJlZtu+PuYVowEMboZEi3Av/xcFm9LLmKYOTcRLEDn
QJwx90M69nKpq2YnqvgETx+SSUy3k875aeIzY+nkvFOg71H+dPPxursadcovsSXX+GnVmxnkueq1
uMPG601JKmiS/SA54yoAHxQrdJ+C1MRPTHkOa8UZPkIv4YWkrqm8GtO6vlW3ghe+vL2B0LVhXxCf
XhuTj/s5KTihzxq/Ly45CHWSHwN187uzdfNzpWJMOLVpOj42p/COmCY0272Wc4azvnt4HNTckD+0
b/pgyp0nPQSc4zexKMV754DDXcEzKCfEtMM7gYH9VuieAqaPawxfkOEYvJgATwixZKkA8ufLWtKQ
VqZXXmZ1ligc6DTCSH2W55fMX0bJLi9LaqqJ2pxgSr5sfUwvxXC9Xn6Boy5oHepVH/2lQScvX19C
nhJgAsyJrHmKGOWG0NVgKdT5Mya2kxh2iDVopVdL7OhotfDLVcQQyDoY5NHVvyymBkC/esiJDtyP
PGMfT3fwV61ed0XvrQojVVMh78ZHSJgRlnB9v6AuqR2gOByKKyBQWlR2tgE1w5226DAqa3/5ZKfI
O6G/PbrIlbF6aAJ9HtZLxgfq7mw1h6YCWisVA3eoI5aAOxzj6lZeSw7M8WXJAd8X7vr1sxVg0/mH
Y+W9eIyjEgIpbmyUS/Tdjb/s0EvNac3jui3XazSb5GrYygvBatGA7482QQyI1GvGKuF3+OBgjT/2
+bnEuwqso/L1hnPmegeMMCqn93vCeo9cbXZoOlr1iYho3lRt3jENw8LtiYQQrLViXR/WPvFj6oqr
ljVoSQjf0cHK+0eytcgncqBBKy5ga4DTSvZsR5SZuMtxdp+arNJXOOUxzeGIwcjm5JBuv1+Q+izY
M7HEdr40Ctgsin1KX8n+yXfG+AQLGotTFoL2Y+I/UgjW7Un3xqE8erqdFv4ff25gBU/Q6tJY0+7i
NHZ0lSavZg7etUszwAEHgKWNCSNL/m3KaTvQUiyjMfbgjl2SXlIcN0XddzUsREGjxXCw9wYTCBQn
MayK2T0PAsOjWHiTzyCyB1a6coVdBwWGwMAJjN50yzuNqizDaZhaeycDc74r25nMAwQeWGbcGa1e
M8M+7pJj2y04hK7gHDwAEKjtkWPE7ClrcQ1SvaAA1p8Yowa64WmI8KLa6d4kP2PKZH9vd7AzdPM1
m3OL94QVhUcgC2Cr7Fe0mY4VFJ6W0R17j/3ovMXgnvhvjtFNdkH5IFefAQlnpMd5+uz7xocH5e/o
juHryycwcBftv8B8p/XewpzFuzvoh+lscQ3mZccb1fAq+2RK++fQt+xe9O1ihyN+Pg6kQznDaGZO
yhmkXNqYIZ2iUoQm10FEm6f5v/MVNmFrDp7c4Mwnh8UfITxX/TwOWprjvbHV1hEGce/q9GRTYXRV
5F1QBfGlsZgqEZru6pO4D6VLKPYiM0nouvQBuKvx0D3vzttPrikGTeesvdxbMOA+YkO954JfMo9p
x7RDqmk6x2XYkII+vakmqnsUnZEpzZN9FMUjTDeXdTq3aaEI6cGUPtmCmBQcz0P6c8K2UCLN5tls
4GL8upcLbAljZL3nnoePjlhgK0ePd8R/UAavdDEX9WL2cXaLHpJM2kt64qecHRb03TAxF7M6XpDB
9wu/0lYfV2wtA8NhVkq80samrGEM0PSgBu8r9bOZbnYRZH4+U/MJ8CNiPL/G5J8a9lB+lCMq4gdM
4sMKvZONU8P8x4DjiWZPDHqO/iEw3jr6qGmOpf62FCpyizGHBr84EI1LZ8kQaidM3D6fYtIKYO+/
BTZJ3aGGcZH6FgO3wy4TDFIsPZ1+yWHftO3rZWgaPM5TYYhXz7H7EawLj6KCckBHBKJ+TPFjZHcg
1Iv4JZIcKgSeCjXLdgdZsCVHBHipe4tmiz+xlZM6fUWKcYr13oZ6/unR1nBER5+fDVqK1bVjn6TX
4/k4r3VQEUjIJB4xkUo1WVR/hjlKLMizvIGDvxl8iZua47Ve4d1mdnk6tQTS+Msz2i7flIS6SxQl
vDI1aLxCETHilHkfY2M8bZlf6ENKDtU7A2JfpoTb2HDPmN7qilq58Rh9ed7HXxD4exE/+yttfy+I
b0HQDo+kV5ghl9adkhjL/bDjOgbWQtgxYWclwEewOYyfcA5pV7gU5t4ZlldnwCC11bwaiYDpI6rJ
BvncXK5q55MWUMq7zN34reBiKFpX87UyGizUUNhZn918CUKhWjV1fn0k3fqfdg/YraSUBYwD+gU9
7Ihq7uxqdIoPanrrCR48L5Y9opZAmZv54k/B/OwEz+vq1Srn5YVag6EUFi+LKl822D6e0HxYp+Ro
P8onPcZOvsmNGtBgPlPVo95Q1gvMrvcDK8/fajjTIFnZcXidA0ZYL6mpHOuuTQ5i7hyZZ0HOqi1T
t8aNAO3MwTUVdKnvbYDpgfhciFuk7m7by0f6GiXIH3buvubZ3HDdsc+dRnJym6dsewqMFOz3sm5l
L7DpAijjO6I26uHRRWUzd1oOjMHjck7M27LPMB43cx/KwPfAtJl43ldRF/dhLzUTPSAWGQL2XCy0
Yfzwg63MJITNak2GGa/a3tIYGpqarQBBlEFQFSupEQ+2mAFfYsCwAOr53xd/wCRJnIeH4kFPhfcb
X75Ry32U/z4Lhyieyw7nIrzp2DqvvAYQP1BaYFfwslnZTH5HppjM0BHZ8aR7ESwgNDTskE28aGsi
pvs6TEgtwYa64kTa4bgP+vc62LeuQSfsMxx6ACiGjSolvu/s1PdOt9zA22wQbXvOuwd34cFSqyHH
dbhS0qbqxa1F49ckPZ1Qr7idHtVE0X4RoRBCrN+0gXD2EA+OTI4zRcHU/dVAF1vyLpdzm9Yr3GQn
qOOcacutc8dMesgQNozUSLNtk30p9gVqwB0IeeOY0TcLibCBWrd3aP74fIxfjadzxGTUKlScBMPb
YoUBcOaFal4KreCU/u+cmdiNwpyEitxyFGmacWeyreNlivbFMUd7TOqft99JulJ1AoBlYxHGa8Kp
Oj0MU+/sxPI5fPoLyStYKM4sI5cNq4p/I/SFk/6+RGRIX4uRWfEI6LqXBxeArbaiCGFd+bVK0Bkj
VXeeThTL8bCgZFZjbhrevuhMqVV7zCz50fdAJBVplELVJ/TpY8VTMC4xE7MTRro2eIoax6oR79z/
MAXwz1TIdxeA6RPPA6ZRlL4GYzxQvSs1fgw0pBpsxljnbq5tOpAa6bZLGOcFVxPuSP2TtxrmhMW7
GuV0V3nTBo7H5U48t2g0DoaPYQysHeuq3l/MRZYPlzPqjiaDqbCokUiSgdDlHa4N2ppGnqxXBqZ4
crtGTHA9ZmzykJEEBXJDAUomrYtmB4tVK1lqjJXOH1oB4sfuVnud0Mbdv8G5hIhoHayGWrVZdjxc
V529eK2WURc46mFhdG1s0wGjMIZB9qnKezuMo7Ermeo0hmqXwjf7ZHofA58DFU9+ys7vyaMdPRkd
qednuNizck8HyY7Sn1v2kVGvwqaWUSaH4mnrvm0l++TpUMNVTXhmXmAyFwKefm+jQddG7n2HLH7v
Kk7V9hrq7/Bcj7nrRHeq7aRyum3bnMA8JzB0anT5aV2kGovHAmd0TZq830OMfS/2lJr6voFJYnjN
L683S5DxSjlP1dcLTAc3cIQaZnG4rOM7qJhCVy73LAqDckWwXhXX6x2Xe1ibjKmg7XXXVZL3FHhm
6zW4PzMglsjWzq+lCf/3aeke83eSP6igW2p1QA1tG2HbhAfeeXiXEf23w9b7dls/XXXv+S7fJTu0
mrTfQlcplh/DmBjd/AkpgwGYjeCrpc1mrcq5FAS8UxF2vtGJGuljHxY9tusfMO3+ssusvKsN2dGq
e9G0KQMRHaJ2uRT4y33KB6nd/MkPO90LoVc1j091LYzpDS/GzWueHUkeflv7dnzQg7ZmnW/JXOwG
pLHL07g+EdAneRwH5nNvazfuvCcab9X8RL5Y5R++V7e6y+qJfKur4jWkRvSyz3yDpPnaneNdSegT
HuqcipzfcODNfPfAp2I0m919tlBYLPKjyEYLJhW2S0+O4A4Dme4Nr4IZpabN0nLP0gWSoeux19sn
36Ty3J49/Abi5xKuDR/0noxegtxy6uA5iM5oZKxeYqs4xp/V4el0XHuGW4BYZGfwr5MXv1rUBp3g
mrIlMBJEggqMziOfYx4bl8kxRF2VMSXlgJ8SIgL8z/yTbsD3G/HbBW+xfDaV65g40uCnL5Fim3DC
t/YYPBUNCW85jPVbla1Vf7gt/SPi/1cGNrkF7oJEUeG5ynJkYfHLcIaX8/mYEajl5t0Xn/jg8HYG
KBIjkAWfFqUNqYxUDLW09uK9PqtdrBp2fp92REvrf8M8Scqv08v+TBx4DnyaeuCW0dsF/CI0iI+5
TNjHFK78Ysxglh+35umwymari8QGoP3DkHdUDDxezYu/G70X4Gi66aHtvljdRixhse4qu8XeAep0
dAlqxqcS5wSi/T4GkbcAr59o2dcEhJmcxnwMi5kp0jC+jnCeJNtdzkX8GGkwGoROcMQv/WdSy7qc
YHAE9YxAGPLmgTntecJcacrs7CQHkMTXrTHgAfYVYYOK+t7yK4/VtztIlwr+RvG73zKfqmzYZGL4
RAv9h6NzgPPwgt3g9Ozfrj8GJPLVjDqJckdgbPaY1mJEUw96+BX5GEG5YV0owKU7Pke7RM0hoNmM
jsCJ9H8puEFe56VB+4ztz/sbEUDWh3DHCD3ClEKNI1R1TY0pvleLh2raddj17yA8fXt8+FEgi/by
6Ba7j+S2/N7sdXPAbdLWb+7gkO54yqPty9vikE0LCOMx10buwdeT228BvFy+3f3AbvBU6P9UT1G2
F7e8AQGql1uNS+JIZYebTl9sm332Lva9TNdtXOKn9SDZ32Gd+4zj19vosOT79+ljFTTOJmQpzy+n
5FtYzyDszELLOXq1b0Lm2qxUv43NUDPiOfioVDiDw04yLwfv8G0qHTwT0F9OUCxnoUCy9EjTu4b1
sOMw4nYcNrUxwMqL4+we7bI8f8gl2Fmh9sZ5zXunFZBmWThLp//wFBlek77PoTJJ8sMUgAJLg9H4
YtKyMJkY5aASziN68CweMW9pk5fn+AKPrk9ZoX0oWBWtqpoxy6na8deaA/KrTR0CxwmyyBQKXQg3
QU3QuhimwkeXvNI3tuUrzhrxIb8MLUWcUQADd47X4BhPqTLQtqssT2YLiQ7cyOgekRPnQ6WiOOz3
NWYeWKgfrrClGxwf3fpa1HS/cFuKY8s+wspsGNCdxLRcklfmLbXJkiEB2MOmwWWZkw4WVKOqyHlj
6wkbzotqi4gAqzOjD13NsXcnXlNmGe0Zoou2dQkm+5b7ctGf3bNbI4LBXcjMm9NQb7uQplYMvLp9
rGc3WyfFqhYeFA1qtFI0SD4X4G/Ud5Yk4NxxN6XsSPoA3jiAQ+cHZoSlUHNKc3yBTfcAID9qQkGx
1RBKjUxSfqh3P5eQG1Wwr6d9NaQdvMILwlbYBM62SYgq33ZxfzZgQDBdgEUMyoAWiyuBgfumtqsb
N0X8CBiRIlRTijYHpjCqHwU07xi0iGehyJY1iOgT5CeFuptRhUbT9oa9mBvKeKxSSx0IFXEBeqAn
pL5PepsSljDFcAA7Cz5sDX2RvAYvZQ3Tv4NefES6wnaG1Khf6kZ8Log6UIOCy+iLazWuE6xZujRG
QtA5YkxfH9Cl1VmwhNeGdBoreSzKMctn3zh0hL+z1iiTBrChEkICVNRxNEC3zfygET4lA0MFnQqj
HpoueT94V2dgQKmnvD6uDGKt+xnzd0wvmPl6oSf1hqmOasLnNuJO0zb3Xv+JzObyyziKO34EXqos
HZ4ukCiZY12bLmuhyubtR8CGORdQeCBAbtDHv4AHT8Z4DkHK2Y+hVw2w4v5lqkEJiNX0UxRkQt0s
oo35UCXUp4ZUYnksnrLTdvi2FO9aAI9KscuBeebevmN/gPQOsmAy3X9yQdiaGNhaMZfZ7rDP49Wy
06qFb9Az7Ly8A1kuV7lKIaoB4T1IGyVdy4bhNqf1Xp3DAyMgi+hiN9tfyYden95RxftIC4sgfGer
BX8h/RIJh8w23zfchuZp7RGVl6ROsHNTXdPJWYf9xvzRcIwQpLzZDdJa0eVO5Cbqdpq7Pj4Z5xyd
tGxcVXJcs2By1aEFHAYy0ODm2jRMNSiPF5g/h+B+pK+sUhnvRzYEhUBLdHc2PPfoCjHjXSyOhn3l
fUlfDJphFILYQF2axkF/YTjBU7MWWND9D0lntqSqskXRLyICEARf6UHssC1fiLIpRFAQVNCvPyP3
idi37tlNWQpJ5lpzzcb+fYUaI8Ove016eZ+deAdAcahKnSe1CBjZBnbGVIKKcnPW74eg3GCsnSw7
SxvwIAM6KYbbAfeTveqmPB8mrCfyX53KvYGv7x5QKQyC5YTT/aSOYe6hPKP0w0apZGnad54dQHXx
ELD/q42n4vF5HCoRVkgqxTmzRdyGhJLfERg8narXX37RcWN30pvsqr2oEuCdaB7fZPKMMfTDGENx
3mnUaMlb8h7uXfKYxY1NmwD0pRLWaSCjCsKpnajq+uoqeMr/tDyD4NMcrUhHKG5H7uDmdcL82caU
4SbmAzMB0HseO3QoFOpkZe1XI8+bpP7+sMrgGG9X7LqMd9IJDFbqstUNB2wzymgn0EtLfkOhyDbB
rpnaYNpVGvcDdjp1dpUOn2xX0HQ8AxDfJw84Gisq9mEWPdU1Ubn51c3lP2lzk/ALJs1jYl7nzXuq
ZMy9SdjA+ROmTz/OcZx7xkjdrqtPEZYATHRebw9lfD90R+JReJ0B2J7YYFu6YYHA1uZS6t0PBe1h
lLyu5CcQEe/c7wHTeHXgjj4YaszvevSAoqV21lOmJMesqwpe7Vo13f41BVxvquAtERxMZwdHsfPl
q5MtyktMG8F74Pm+LRiZjvRIqXE6J64kfvBByB/OzcJ5XNhVgVvfi364+iJTtKhMG8O7EcIywCq/
rGPG8K+VcvdrmZg/Tyu8Woplw6+66PMKeK8tnAF2vZKN6JRcOIhpUZdYZ1kGZbk9PDHPY4YyGmN9
zcv/myO0+rTCPQC/VJpKgsTvQv3HT/93dvuXOtCataS6Hwa8FjHMMESdFyMiUnlQEglrHEiKpii6
SFJgbNssVxfv0m3uQOYgLFZJdO/TeQnGUj6y/M6LW0yxoBndaaotLMfrxv6lrSzmpPq1eByBxRwb
4A1ge7+Ec4anWpZ8/WseNvy6Rlf2bNCRp+/ri58RbC4fgbfq/6RHzTpCRasJQPC3P0TV//iDnPlx
BjUJ7x2gU3I/QOpfDrArAXmLSiQhv10LM4PzHCMCBnQAfZQuIWStNbiRNbj8hHyQx4AOjA9A2ja0
8gtxK/Qq6lwaLmh7CpvFIzfukZ4Cdr4nw/oSpdr3S+lPdbHfs9f+47Xs/ulRmdmJAWiTUt/yDyYE
qKOU5Qt8zBmOC7NQEDQrm5bviR7RSoyEjcihZSLmxqoEBe5nikW5Gy0ZPpE0O4mmeNdOt9t+UdhQ
ubbcWMBBQ7HDZGRzAQaT2J+mmLHHkLFabz6y6bPmcyt+hO4Wvwamsq6LB66f4Ih50iFnuP2WCt6n
TvD3xFyGYpJPjBWMZbIzqLQgvqvRDbYChkmrG9YQntD5gH6KcQGqFncAO1E01R6SHDG6VIGixQIK
IW52buj7Xx8w0tZGbLHXjZV6ot7O6KQKNwmPn5m+dwUbjcZj49IocmaUToELjrH2w/Nq1iVChSR+
IhvgP7Kt/LX3aKAsgyJY3Y875mqkLXV/ZGI8bBKv2oQQvBUMG4GurvLxrBnExg5gA7QKihEDPqEN
yWkV4Hpx/eLy6gxC/TLOtryi8UMddLGuWDaJ6ii1bwdVBPcGTLqXmR0xzZ8OB8w5VCta5lixUL2g
BDRrl1O18vAe2G66xSXk1L/7tIdfGvJoaHcJnB3jOc5L3zi06//nw1wlgTqIgR2AAy7G+OTS91Tv
yVBjhd4mr2KO4wdXk0boAlPi/YCUFT63ZsiDB18LmCHdvKFcLIGM9xCNtsk8yT9YD4b1+JtoS1KE
SMSznxR9F4xXvpP0EV7Jw2Du4XwgJ6tXRr9Obrim5A859fIZqPPIvY0SXXtxAMWXP61x53fGJQjq
7FyKXpmP41U6T0fwC/rZcNbtcLqK4BUQsCJs556/mN4wUmlGU87UI8OSevrbf61fyIW7uLfNpRwy
7pgUfs3W5cCX/NztubpSFljUcVOcn1/dXhsPi1kJP/czy2L6vyu9QmVtMdMBXCgtJhsKR/sDVctM
NUKX/9Aa52d4LMFV+jY29o9qpRo+iTW3uILSQXfM9ANUVsXRJIVfVTqjMeXk/Qfmb3YQhBb5b7go
wKcFYAgOK4yJht/w0jgSvAADGS3AZMpswN0xGr6syrfVbuCQ4OJC4i+QxTZFmCEl5onoeMiPMqpg
u/kkFWc1t2sER+3uQJqhPhfr786gU/2j32otFnQWFPLsuZoxCm8n0MzBqowA3xLL/PuA7sHuYCza
xjyUMoIhyVN+TixSSiPZOhUgXalzajzoUVTFj+i5rDtPruxioRzYf1g6rD2T9PG3lwhaqq/st1xp
+JXOtPj5db9/7Jxxbo8ql70xudLdGZgi7iGS4IogWCip2DMFY3T6uVoKbmhdaR9Hvy2txIQtXwTa
hwVDWBY9NHYPc6zgguTS+bxJHmMHbzk1ZDtDp2F/S45ximHPQJe96KuAyBCWQwHW8hQIK1tIH2R5
dAPrk90WXmoZH4RaRnQan8WEXO4ZuLHIc4MA2js9IckJbT7UCSr+pvMkMjqsW4bsB3kYpj32KPfw
b7qqKL0FvYBpzey9gviX4U82VYG1IxSP3S+1DuE4brZv19JzXDOXXb+H/tB0icbo7QFsBQ+cE8WC
BsmcmNxI6VyzCmu7GPqwMReCLYKLD3ZRnHcLYwyWygT9bwnu+Bqn3TR6rgPY0jQCC57a2iHyG0Ow
+rNKFXvwiXoOWretQlW2mHRFoBiZ9Usw2C9TRjgyZdTLlB9hI8OWFfsl1N1obWwyyhPbOK/N5xg5
Ht5i8ja9/CzFDsYgy35syVNSXNNVjRspFmMmEXRuxeJWTjRgYafaprKtGasXB3aL+856LIDWiXdz
Q+Av2kqrWBNxAdJyC95AH8xoEjPMXD6kFjUxmypufHhUXYMBHx8hyWZCgz31PjAWvpg8Y9j+8ENs
uAbCEkGIMwRQfCJcGB50dKdVCEbzE0MJVpJz031ChUgt+Htt6bOG9/AzLs9/hWTfzxWIFp9p0VSk
hSwLyG/dqmOuvWR+qI0rA82l7AzAumhkyRAan64TWiDJWpQ+AryBZi0Zf5f8JTZ1q2pMDKQArqH5
iiZWjYohh9p+z3IbWTeYJW+USAhq1I8tzjkmPex/VlUvn8JQgTVQgJQYI5BXMIxBbhHTw5hAMOPo
zpsJyq2EtlTafmHMOPSotad9fW3kamyh6Ixgw2HkIfGMlNdZ/djmWCs84jalNeRhJcJ4sHmuHmb8
0p26TFI+cmVTgo0QB99VF4+8nDpo5N0RgtT6usqWpGfdX8GjcPonNJFQx9HhihJwXVW23NuVSDDC
Fi+6diczrCj5iK5jIvp17wTntDFHVL8ERqHAvVThsJgOfwFbaD8/73n+/jNlu+8I0cWcj5DT1WtO
VZelkBngxzMVsdp8lb488I5i/gW2Zhs4VURBwhEXFCT0JJ9okEU6WIs2GxX+o33a947gZJRxJMsQ
x3t37pJfMF//0mzzDe+1Cb8BJdvAe2uR/iWp2kt3r8b9oJdDUgaxUaEMs99EdV/nQ6LgekBph46T
HpVkOI3SFs+Pt8vxrl2D22j5fPoSYQnjC2EoM6LycjE+N6HZ2G1MmYlhK6VdkB8gQjTt7kI8OWgn
/W9h3yj9yW+nO3i7ajGRFbLlHE1JWoW4xvgDaFwhI6CYvcs/9A04taUMY4bubaY1SxruV8BQ+WO3
CGnhGPEQMBV4ToekLKdIRVP23NWFICtMdQ9EbPfWlZEpdAqSn4wdmViVhJbFv1Jul1P87QnTg5/C
DWGEB2mmKpe6ljR6UtxgsA9LR71GFQcbRx5A/VebM0VXGcq+KdEdZRQ9iXPEtwvOHCMZmQgl02kb
Osn5vQ7uWBFSDUBnmnVKOFRCSeX4ed2Xj/riy+kSAgAhD/Xk+oyadEY45oC2QnWyZlwgOeCcZvSR
hoYqHgdVR4Ffvt3L/oaF3neE5sAxNe8NttgAyDqcsipcvpJAwwfmUAOvU4Ev2I7BXTIywep9r7M+
1u9uker+8PLzJOu3tqtTDdNcmX/K1YdZuQGDagFlSSsdIKbLY68yTtKcLij7FVvoY+DcaQd1Sgfn
m4U1Gpx1VjH6dcyPk8Pspzmjl1LhROo2O8VLjnI+yc35AjAt6Z2FO+fQYVRWRXevhRLSeh2Ih9z8
qRi6DJPPdyaixbjlWXt4U6I9gtGDiYpTVJuud2+UjjDM3j8kKKWVY1RJZkQwNvBGAXdhZA6fAwhw
MZhv1C7WVzjo3eMd1tKAhOH4cTgFaP8nO1XxOer6WDtXTIxo0l12JH1eQyw4fJLLM6JAHnij9xyP
uNT/Hq9sYOhH1F8F8vhPQfDqVt03VAGU5Z3zBGRiM4cUb7gyJ9P2EjOk++Bl13hmAmnnEXQRoWAK
mVzwwnlSoWiw2F4HiYepRfdVE5GEhMF6/HyCQW9fFvj6g4AUNsmiPJMq08DoE78/Fm7FXHth5WWb
iUFXzvcf5IT3lztVOOC+z9SYyEai4cuoQqre2UOhBL9AQt++ZH90+oRdLh6IdFthIxfcJ73/iot4
SK3Xwrvpfz9j5URQw15LLuF3B8POjHB9D8AXjPnHHxF0DPO/Ad67p+R/gEXTjIfS3bsfb1ANaghm
zohJByfGCmHXAF7XuoVfZjVjzgD87RjVLJWgYYQ/YRF//C4yoyvt8ozga5rMBcpT/3nAPeRmPxZm
dPt70nPviCaNhqEcGqzL6UDFp++LhrO1sg2lUHtjeusQx70o42pKU63EhBUhjZ6li3fYUSFt5Ont
Tb9vQcgC2xntSEltkWF1VHsbAFUk9C7k0sEYDZ2j/ZSMVdVvmCU1s0BUyGwCsDZfATh1fZ9hT//V
HG3KhWAh9r7pUrbe8FRz7p4cfcmxIjmkDPR4sJVMr1as7+59fIpJV34Gq/pDKcJxwdiFE8wUV6j7
e/kyfJvFZRCUXDCgVSIB7YLGCiMQotsZ3mvWtSBu030zQZwpXvVn+iA2SGEzy5jmcbGXT/mEfyJt
5RwvmIcGufElYuVHs9anwNQ0Jx1gdjiayQuGCF4uPD+VneL0I6fKIrUmsANw5z0lclXDBzGF60JA
O4xfT5ejDBrgrfByzVGu9lMh8gwTf8uoA/Zq6XtosG4twW2uaIsiNbdx2ripUUliRj3BNOBTBlfi
oWFzNl69krAwr2PVpVFACyIGBtmkNtbmopkjlHwkA9riEHgS7s3mDZ+AAlg6VNNWcqtNygAu/K7w
GSjEjAKbAuGT65IqT0DUPR6MuXee/KdegxHq3J83BdOsXKGC4kghnxDWzvhzUMjIMDX/EktL+fcK
HHOHL8plT6hBvjURm95tm//pjDBIaCPx068W6aKN9NN9l4JUMtWNkQ9BjNo2ypgclMu6SEkmyA70
ILikGtZlSTrLB/nEJEMYAUXiunrh3oXTk145XyN6AsleneErMFfPg6xv0ypmlZh/ONQ8kpcPPf1b
rBphNBOyFkZIEhThlllhHfmTkVsMoSJ3Hr0D31QfbNSa8leZDztEPDRbm1HhvZ8+4Pjovpb3z11O
tVK/7Lzh1MULk8uZ4lDEWwXGhBFaj5s3SJabfwPTRKYnOE46QYA+5VQ7pYb7EoLxgHPY2qCy4KGc
OwxKA2zoaZIV4kVFos7XGV6dW+fyOQzdZazyrJ1HVM5l1u0PJB53qNovfL3xwz7XuGtU9mdPBLXK
do+O6UIT7Gof+wGlCbkQvAyoBlguToBtDZic02sr8N5m9Rn4b5oZIsRf0ZBdmpHOc46pIWT2D8mF
9pPhnH6QwrthS/Nim/F6A3s4uZyHhDtaQgYjwHr2HelYtnCVu4U+f3o6CwRumct+77L6Xgz2QbFI
CuKJhW0BAkQFcncrlEYylsGXAGpPem419IW+Ce+F6afdMPLD/+G6zsuAq/2A+rxIOweyDuAUmCpi
XVJvileCpP42IFDHJiYDS1T+6knmpMntuuE6bCmtzQ9AzTok89sz2N/P2t93p3dL4wOF6Y3jL+8Q
qwa6V7+AFDXCtXv3FRUoVxsNKuA3lHliFekMTUgo0gzH1KfqqpkHwGrqqwzBLm0FzdI3oonANgaW
lm/MiJBnznJ6uSPvKdnSQfF0pu8g6/P3ifWsag6kgTcEHrjh9bRcXdSp1HnQ/QeSo9Bg0Uz/6GME
Y80cyhC2zVtKmRaNMmR7FLRrZuivHjA6BQtqjlSF1P098UQHYkBvTUTQVTKawcV504jnjpmSbtgt
ULsjgIzJtxPcMWXGUUk0SLmrcJEuiRWyHtvCBF9SwhEHyAUW5+9oNpg9Ox5I6hVqOw3EKaKnGP5K
tDtQmSfKHlf52hn+idVViSOhX9Wz4uNfh9GQiKPZ98JxkJ8pWx4QEf7oW4SeUTyjZcEZQch4VKxH
zz9gbNpu2EjloeE+J8pgfZvgwCWnSY8eCOjnb9gtbwyJ8KB2EPPJVlGMjXKitgS+trY+CFUpJBIN
d2uv1yd3xlUjLXxvb32E3djwMjZ5Wj/DdcWU5G4j+xpQ31a/bM7plcrZzdbSbX4xp2RpZ71f5X7d
HVVlyyF5/21f0UMp7OI0wC658dNtFqJB0+emZMkg44/ZfXhiZFzLxK8xJ2d6Or1D6TBYqTyyX4iH
oNrIETlrFRcwQuqOOYtVHrg1wMvL67Io5fI+Dxi+XY39+3ChHttD1hmti/1zmYus0S9N9olwGBgZ
z3igOPIEHXmzBUUHJb16EtqBAvrggDZ5JoPOcVLvUex1SEK0ab5ABw5VFV4EGWJEVgOi1f5LmMXV
CH8KDaqgV/AEER/704/cz9PNNHskh0rmiXIGdxxm05Kbgb9iSfE+KMQH/b4EUKJM7nI4NH0mF8Rg
LXWwF/AnT2e1hHXFBakWWB1iuCPjeER7b/7mrdP/vat5k7pG6SqNfT807OK0glV8fY7f7RJZhtSf
8gtZ7oy0ACoTlXDLQxXrqHdyhqUmsHmS0fn32+RM8eTL4VyD/vPS3D6CO3YCLMIb+GzOE644wHXX
WWfYC76mWHP1aW+Hs5hxC5Qii6gH6hVruPQhBPcYIN4k722j4wZjF2khM29C2SJ8V4C/wHlKBxQZ
lhIufezPKK2qCe+eS+dXdzt2v26Gycxr/juIYG0j08rjT+MCIGlOXftgWzA9Zj2wA/tCD2ZKycF6
ACtP46PwX3y6z5tTbvh80jx+uufEC1dV1KB9t/aTPHleXGJDciBZzhUbTgrsixLaGsw7Z6Q6iI8k
dDpABUYAO4wCCEOCod/UDgifEPCfP7P59v43nxvuHKljQqEG+J8tisLhR/S4BgTENQla4WRy+90Z
s/7oTPYTnsiAYXXCwOncW82XNIlGBMeHfbFDbwIMI8Dh1WiL3pLhCkcawy834fnDXH99JFTjR3Cx
MnZgToM5fgPl+FF4x4QS6Jz7Z4YBLjJ4O0JPcAZGsaJbarnvv2328Rr2uNV26tccJogWyIkCUSp2
7wKEwplGxRyP5Dv4hCPu/Lt05lvzZc1ZIUjPY0TC4kXtxSI/IBR4yEDmnPcoUywziKS/qXZxBvYv
FXkEe27UrYEMbmgICEopBPV3a5Y2QrXatc4h6CezeBC9i7tHABc+7JUf6i4CQNBnLPGhE+wQ+Ot/
rIBra6FMww2YfnU1jAoAaJMMGWFsJmjRaT2vmLZytlHsDodCD85T+YUFyLPs6DJyqi8l6sVafcfv
w6uDEADgSxwvlhBu4cIZuhAg0WX2gV0BoJZh7P/017sY6UvjE7KR8ceXfRXpE/PYJ4yGBst0T/vg
1pJycfHyj3vHGPlFGRRok7nlCQv8LlY3U5nYL5Bz70aTuWEfNWyaKZ6Fg9EQsN+ESsRi6aLU84mi
8v1y7OO/1ovhJV+KSWHzSFJbGK2Fszz05Ivru8d5EpYePB7tAddFMvkCpw3sNkeD1bK+Gib3bmgV
vj49Esc6fLmDKUNL65zbWz8mMQC7gCuHtS2DcrrNb7Fjjv/xh3rI/XLX5F1bBSyxV+MQ9r4Fjweu
3zxnozGO/daHPXdMASEd4bd6Iw8mnS4s+Ns1JCY0FBbHKSDZ/ikhWZOMQGCB3oyGAC06Iuq94E/c
dzuEbNhvDmyhIgWAY/T9/Uxb1+g92dfBfEqO/dsf/C60U4j9SrDjHvo6FkJvwTa1TVs3ZhK+QIbH
WGUpEMl9HQqKzMM1VovsNb2sOYfH+urJoNI6ATVmLyuSZScb4FuOMtqBnonox34NOd/i5kGrhjVR
1YGvXMJWxzFuRjsu207jUaTBGc7npwXqLaeDOsmqz8XBi7YE9UnJAU7wAeXG+Z2FTQFcfymsv5tH
KJtVnX55QNiPJiKynAwIdCuIrT9Csh1oqQ00cClcA2+2HoLFHSY0/ydXgQRb2OmsZQXa2w0nka47
6ZNXBqvAdIzki/Hp9Aiq8aOdjhftFpGMiwkblPhpmbjTC8Kh94R39feAMfYWJmEG5YwvwcSlMdkN
tH+aRhO6Mn+Feai4pHi9YeE13vzzSsI8j4YGDjT8s82AJHiBess28xLIix7/w4JQjQmKxHP/OcHv
m7T6hbEixb582ZSD6ZosAC1UD58lAyR4ISVuOjS3fDxIZ9+QIk5j6kMVe51p1zEl5gchJPtdhaDe
whe/84WWuB8fniEFEfQEVJbu2zq2zvGMPwF8wDvEuTTshfcAu+ReYbIWvIXbCrQKC5rk9aitScxb
j0yrGL+XmvuIel5i/pk85885ncBPBZmf6cs37sOMlRpSg45UGML8wSrLsJkUv8ux4MnGdMzWxdnv
paXpY8HkwsFYXXPX8FK/ZayHyl80CAmqHiSdkx6JaDhKLkP/VcfI0k8vjjb0LYRmr9vloh2bCccx
4WX4saHCciWv5kIKPn3PzAP3NW4PnA0v+8PUAFG+jjgdjOAJKM33iT604+8piy2KaLZSfYcXL6Ea
IqdrILz+QOmk3X1l+ulCJimgDglyraY0TQSnAntr1LzN6ovFEL9i4OXr/KlijZgnWVCuchgzqzJU
vHcOFJElOWZ9f5f5R2izYMrhC9L9leGDMdkLZh0T8Cwgk9D5Hsvw65Ur0TdY2gbK6jN8udm0hskC
qbxn04cTABaNB+b3H0m8hPFg1eFsZeClMttvNh2KL0AtNonegzIDUD44aguR19QzlXJNpgbAfnY1
fl+hZY0cwV5jkswfv7gmKW63PM0hKAv8Khy5QGJ+XoyNjVkXyXhropKnZF2NAjl5BAYGsACpWEfk
ByPWJgrCRlpSQoD9eqdDpfksgMJ0jMukkzZFjk/xXxIYwM9xcRXD4O/nMiXxUfCoPoEc0PFan1jm
Gb0ig3KWdvBX2qQGZI54XlFe8qRtOgCQr/dCUwzEz9TP/avPQio5CiXnOQFmR4Uos1DYm+CDsTTs
13gDrYZvYAajeNxgpl6viXHgKUEbPh6eRUgK8yuQPQicnvC8YOq+ElPFfxNFcbA9Q1J0HQLX/IKD
EpAZQwFrRScTXBZSyHYkOZ+gmdQ+lCA+xe8jhH2eZHNyp36XWBlCSGu83WXewxmAkc/RZy4AlIpp
NqWCxlKemyvkHPpS86Gv9VAcNb+O27/iF7n7DLlICrqJ2B/u5kc09qwjgCDUVXIkRzCcdjRSnW6x
QWFMrE5JRdN4pHE+R9zPxEhhljNgePRTbVvUjpLF7R/MqWHHQvpT/N3hxiNrmbR/qBImHbYReDn4
DFNNmjVgv/dRpwCjBX41Xi/hI/6K3rzvyZtBmFg4mFMGnf3FNuXt9cPA3EuI4jEDZFvjZff5RvOx
27gQRTD5DgMYf9f4BSfP5p/lyIAgUD8AddCiy3JU7piIVCMHf7hKZKGI7nA1QrPJvaw4n4Ir+xwk
CGLntvi4rOt1MQPvGRtzgYrf+ERgd2isCGUZi0gWcwBV0YD+i3jPYBn9u1t/1PnOMvfaJ6eFmKD4
XdAGj7GJ31QWyNiIVLFJDYtBTBaBW6nA0TWEJNAt+zFaMNHU1+WGzoPKVo8Y8tINGNFj6KoP93J+
mzykTlosPsbqAimBuA/M1ilFzk87P33XZTHXKid7RNl9kns6ZNUQ1psJlqMcUioNFnCGJYsUaUwS
ziWJR9BCUvtZbOQD36i9mGi/qZWMBSdUjZeZP/rRxiAOfJxn4fJ+u+daBZKXbQimyNjYJdirrs0q
C1SWPTQ8QCJ2Mqp/HJzs0VjstmiTJ+Ucp7vUxzuZ3OTfdjOAqkVv2mLYZg/wXKg3RTVl/7qN+VHX
GMdGJfPTrw1Yc/9p4Z1wDkZgJllgTJXhSgZTaWcXlJsMbMwIY7KhEYvKje1+zESlO+d0sAHqpK/d
8Wva4vXmaOqYPY73Bz2sIs7x638Do48VKjnElx+nCdECAUdWjZ0NPYRqt8Hi2S6+Ix8ioNl6DUd5
69X9WFE3dQURKd9meOs5/fGBNQ0HtoGhhC2RFrdjqMHpNqIfYHy0aQGGNgNto/ZO8wMvIC3YS0R4
DTRrHbrBXdj4AN9e7OZmj75AJWOBIxzbREUNWgf5Hl+gCYfg/eIXOIYyEa1YBlhWIIVi/o7a4YR7
EWZr+AoovjFOcUMHDORso9hrJiXT0QiIjk/fAQ3e3W44xhq5fPuco+kGec7leD/xNsBUvxyNf1RY
3xCuiwZZVQtaBFYi2hXvBZpkZPtvtA8+JYYKEIbJZUJ527w9ZiMgVXykDKHNd05Lryiom1XaS09+
rdv7dNC4ugItUlrkyIg/VFpNmZgqswj7Nub1XoTBvkjfsjI9BPfjZATPAQnghkKgb+Gfnb4nIDI8
4c5tgkgEfRhIlHRxLisGCjW7cecWARMjXKoQFsFZ1KyXOpYGYb81qA05wHgYAM4O5hy3PUMPOwI3
ooaPEoEnvSITvMRiNNshnPh9yGFP4PcjkJb3E66GW711izGcvPfBjJuPDbxAU1N0Vg+RMgQkhw2U
43ep+026YoHR5gyAxkOmv3Q3V3X9wkeJ6qDDtM5u3+G9CnQy02rPPNFh6aXf7mpG+RDLLzZ0ILOZ
tS9uLh4kWAqhXqAEQFSNgaECLAG15jLFA4JZGV4d7KAL/ubycLpfSvPWV/NjxpzrHmRP/4LtMq2Z
bj/HdFQktScDCkbZflNwv0LmCPIJKQiQDAQkaIrEgZxNTTRpNGtgTkrt82ard2B08bBaQ7sb/fZY
Rw6dn2KdsYMA9kEyLBgIeN1jzejiTvoilLoytSU9uiv26+Vcq/B5mzAFv92d17TP1lcvLZOijxhv
KApSFshFyn4417fD38eCGY+BoBBAZ3KXxqAs/I6do+hdfCRqLbjiulI7ksLFRzv8+kLasUHWGOZY
16MeILOdsCzs9KSGNGCYtzhwTOD/IR/A1useDgQ9ULKaZUmjpFI1MlxyDx/K6vkHo89sqiFPbXZs
TH+3v37HrClLbtMJ9pGwwjz4/9Js74E3pFC1WsP9cEe5eq8gXT3H5o8ZMt53ybMfMymg6xNJT+jK
t73tz88FQfeZSyAQZD1GTEtSkEEogNWgMaJ6jPplv1KFvAi8C8QtpbYwfeOIhjN+uPDyZ5DDodF1
wqygoyuQp+OJMwkR64QewQmfCCIgqI5QAzGWBpHgNy+/XfR0dLnTTvPgoEB7g/cIeRqKCHQIFyFo
kkItXnElZfezIU+LDQz0/vRKZuHrLBTSUBNXwqq6m75nd+8hhD3TQ+sXbPsQD1zM+8fXZcF/nFmO
FujlcI66ZwQhyc8XJYwmKLHhnT/+EaBJvb0y98P2MvTnll1bcQyepvhbDsKo/FWPgg8Fz82+zq4z
qY7CVX42kRJMW++GGDn8zNofbQX7ST4N4cJf7DogP+bDjPNkoEPgk0t0AtNnBM/uHSmL7qgte5pq
GN4O7A6YsZeNtK9iNHlDa4C68Bmdz3gUJYlPzx/yo8wYcd+k3howe3kMqvM3uHuYi7JVo3L0RwM6
GpbuHWAWSteNPGEH9tbol5gKIcGDWQf8ynumebzOFNNLzmRwXLG9wUQJpNI/F5qTTeDsJpC7nIxh
aLzi6vXWeSA4XMcax277XG9VJhtcYh8Yzq7WoOm44aaspockfAs+/kBnpRd+gmWhNjed5LYmtPeB
pBa+WJj410MN36w+JHNt5W/7CCAJA4Sh9eO2jix5AofD9nA+VbFKxw3xGMcYCBbxq40epn/DOwBV
LVlKIc/0hr14Q02vU4h7Ijh2uMS/SHgnsnltt2mgoB8TlPpryGIV4hODg2nivRYHqH2lyD8B6bW6
88oYg8HA574gHQ14oDvTFfzXoa0yQHLYB2i1BlTVTNoEx1VwTjXhs3ZLhFM65mNi+sgjPZEr7/w8
FEwnnbSPkkrYetbYkTrPw3ssaayf3HRhw+mOlp1XAySlLHcoQG8yHTkMGNgVl0DMfOlyQbtIZqEQ
WIl+MkTsFiuRvpg/nJKhp3hlQwt4RsJzAcoJidbWlhhReOeLAEdh7cEOwHxVdlqcZJGQTc4QOfk5
kyQMB6ByuPyJMRVP5oFhKIPKABb3ewyTmcUKU0uYVmo8OVfcaYt1giXRw9YZPOAmZh/EHmaAAp8H
CfsfdQBQ3GyOcg8qDOpDPs9jwSxoM9ur2LYIIfnjTrDePo04M+EFM9X7WgwJH/Be2ZhpzQNBvA6F
5/zqJQsXMeidWEosdyKWaZVIyQ1JqYCmYWefzS6SbAFs6naiT7u7fU4MVjcy685Gf5qtzXt8hnzO
6XTAJckHBLvCEfIeA199jG8ultFoXAR/vTf5EobDOWK/cx3U7tx/B2ffsOMhdhRRRH1NqsvUNWfa
rndJV94IK/v4hc704sRglX7rsDiP6qpPDFfLffUH5yxwHiYERFyLnUxxDjhXMy8X1mDhmU0CQ6jM
FeCsss0sC+7rHBbsUUb3SAH4JZzGnJ+T4QlMjw6NDaonjMrlLibFHrcfrj+8a4HjWbN6flitVlZi
PRzh4BUzsKRSkmmTDfeZWUeuy5Wbz23i2yufHSWEOZvauT3XF/HPg1cx54DyjuEe3VtszXUA8MqH
aVzgWQw7UjrkgBYUNj4P8v3wZNJis4sZs6P/eLM7pD9iJ12A0x9Ic+hc7hjwD0ZS+/0ruTs6Y1lc
e9sLzwiD+dK7IoB3qYYRN9thmK99XxzsEej/0EFdyZeJvzUMUmYBuVNvnvsV71wB66YhxU3pM52h
fMeod+TnbGZ4wf/z8pjgMc3Bge2xPcG27mGHl2XSHCTKFm7FG3SY5awqXrZ4dSDlfQBSzgb9ZjAD
ltZOeaRu8HU+QQYJf0yNwZ2ETTQe/T4cth11hz4BUqb9i9HOYory+5/bzRb9GBMHc4qh+IsRBxh2
XnoQaS9ThQobp59NvAVphzBNBM+/2QNVyYoqXJWs0OcmDHyK+vAh0LhUfEESLTHECn9+pvrv78Am
DFGemNzd1qIFoQA1IxMx0I2BnjSiisvgCtvGscNNmE+PIH6EygRGENR29qzRrppO6p9Duz/QTXCL
FJOj1/wdxNCVbfhC0PStGRbTMMS4RnDXTac2AzhyDJFru4EK7VOe5GRH1iE/ChZjTg5E1wIewBRD
tamDM7AVasUWIkuLEaZM7UKqFPxzSFAWIzimTHcN7K2qYqZS1VqC6IUR138kndmWqkgWhp/ItVAZ
9BaCGVEccLhxaZqKOCOOT3++naerq6v6pKkCETv28A+fJvrjCVQEENFkxUByM1MtE21OhBKuQPGX
gfxyHlEmHnoPhtmcK8VhbMBWKtRzT7Iz7LpD/4HJ6ck3OeOdo6Xu6rh96DQCrhmLCBAlUdz+luEU
Gs1dGT42PVOtqawOiGUE0+/eHKiemlLXoqRtYynIkZQkUJPnbeebI9vXRhko+kb7xJqgzZo/5pCE
971TT2DEIIAZvEwpOBiHI/clV1z2yXEYreJu2ba1JfEbEh0FZ8l5TGrRZFhzjh/UvEqbN5yjLEvm
md0xNCro7ULecS4LfAB2tgHsUf55642Rg1EMaf1+QatYxL5Blhx4TDRHes+WMuBaq8V504Id3Pnl
IyekhaFHqUG2/ztkVktVStL1d19HOKGJxBBR6mHJBqbwJRDF7Rioswh2Nu1uDKv4SrgMxw9OeODR
UCLd+85jQNmB+vtKOZJkrvSeMjqoumpIKCOkAdBhQkP8R+5sA0hIkZ6BosFJh7kDOp8AMu1DxmHp
FjMjIDYeiH3d+aHj/p2+Y0iCGdKSZM4cvCJ1fGRWy6BueKYh7ljDfU8meLtMiEiNtJb+6dv//d1F
hbrBL+Kglk1AbXvXvZaWsR+EFCsDOtDh9yGjls8EXkV8n5Db+ijo0doaf8ffBD49FEwhZZ90Wjz3
U/ylboEse6Gr5lL5UkMuCDss/WWqRwyGH65FW8in8OyZJ7U+BByPiMny981haEXLgsDE/Icd01F/
2cYDNqLS8W4a1kmFBjyK6GoXt+gpcwxBHraNAMoAw0N+WSfsQ+i0Q0Gpq2aArkn/AK/foTODeix3
20M5ZLldw3K+cd9LhpqYtNUxU2Z5DhBcyQEOLKcOmoMPbl7LYKOVUxNENTe0I+ri4/EaBd6KGVmB
X+vFQzgbYbcjNIp08Fv31xZshpTlVrVErJgDua07jy1C7QDl3BL9Fpml0Kr7Uw5hTAChV1q3/SMy
UjlGP9svcsmi6Ht3odfMLismL3gx268heYcDT2y8gyLKacDDiPaBZFkItdDNLnF/lpUN73uB6O9K
sq+3J382obeN+U1yyxuEvIXGu1HegigjCyObw9QyrRII2sQooFUM/XyDTh3wEEAsKeU08Yl8BDsj
REGksRyick6e5Zei0B8U3h5qw0mSKSTimOTvIs4cvuGk8DhGKJSlYliqwvvyvQtvGYJYY5DALxb9
J6dKny3MEXdY8DPkISTrgrhgkweUoxv15XtaeJfJck5UpK86+gbNgKKDbDw+jsr+yRexL3Ivl1k8
HKxb78mp10QPx94P5eJwpxzyEmwEWD6pOZfv0ZQTr8toNBxSorw8v8s+WZJugmy4kVT9DDiV7mw/
9fKW3k39IgYz3P22scKd18E13vlyzh3X2vxJXcQ6GcCO/jWRyNBDncTkm+J75sFvI8kcaCOSQ1LY
SXfInVD0vCznwgCHFNzds2nB3bhPQf+cUEnhdh1QaT1R40u4OWEbtYtk2oHMvSc8OilB9TkWHetq
KrUBUfthcYz0j+qvBAxQsjKdk/tiz57Q4GeU1Om1fGGxf732TEA/wBoVxxI3h5/zT3JKEauWh2Sv
e22aIyvWIA30FykoedhCBZMouuKGNTGZRG1olMrA628h+1wIoMQ71adEKMDSFDhS2PwySNLV+eoe
pzu/Cs5TqqThZ7MLf5YeP7orEm9lcbrcPQh26ueJxPwpafqdESJv0zdT9sp9edpPp3+i57LiDPKe
7mdWkRYgMWz+FLCaEFIFW28j8TYXsV+4jFZvSnrlmCjbI7OYyL83I5JmCIy1C2jiG6EJd8xrt0j3
aNbB28GVmFqVTeyvUjheMCnVpwu6gSOP90E9xF4+QK64siAqaEvOQ12WSO6xOrSfL+/44SXzJXM8
jWqnQz8Ig8wUZ6p22gTXV/ctgg6oW3hHdOc14Lz5i5ipOWbExu/2DwyNnsl+yD+zRr+1rZJ7Lpuv
O2I+cwzBa4+vCWhvawY81anGwiCkkqJjDtqsJ5y9l4OiNw+1wNsO9CiUww5OPekRVBVHI15TjRGz
XW+ZVcl+1f5h1ECK03+4Ut89cbPapUg79LEToaOPbMI93w+Z0a/erJJn8uUII5clXLrLOceXYzp9
miyMK58e6iAJZazKXxEdf6ZsBuMza8TA2d4wAL5OtllMpwYdUgoihHdhBwaItLwQzBS/Od3nZw27
h0NRb/jLveh1FzvJ6tkmeEzieSnGITXwWtFoZh4HwJyFR4vMAb4n2VqfCAnphPlVM9SGV+lnxw1P
ZlQ5+Pc0j/GRZpx7GIle5hgOBQqmk8YAbSB6fL8l6LnJY3rsGXD3ps2nu3RLH70S3xyWvrVhriCc
70uAWxXTcj3rjkT/w6Sfx00GYZtfw4WoT5fjLnup/0IUiRPTsnO09Eq+cQxDjfAq00tGnNkNLAwj
0r9tgyxZn6k3YIe38kj7EVZ/oFXQnBe+nqJSznNtM6PrArVlPNwO9ZTSOm6HprufdvBjcDZA4Ydi
mHNQ6G/iPKNwmgJEZfNOOdoSA+SdqC39MulM7lGbqQgfxxld8trLtOMiza9ovMU18OBZi3i5aaUf
aEnunTEtM6FBAciRyRCdP+Zr2wITOQZvIRDwyUiIRUefv52yZ4T3oDU8l3yBZmioS7wpesyOjE0j
0YftwZ3RCjPYPDupizrxe13FRyCyNChpXjCl4BtvNu8BYARSDqyKDhCHmL4SPKlmXzL0PuNZ4jRR
63i62AKNNmiOseUFWWCml3XhW+N2SMMm6EyOs0ekL27uPTKpa4CT9DGBQNeTwAGj3fg5kIMs2TWS
5tP5Yy7bicji8Vw4e89NkwjWRons3LdiK9BdkWOvOSIBXHtQ+tcvZGnrUU2mTp1EEjRoJsDMU9Eq
OqOgJC/f03KtRtJiu6WdLThMjiDqhOV8H6HyLzJPKCSJHv83uQwbs6VfDvQIej8ALn41RbeIGS/H
q+EZHqUaCRBwE44yPk3R4FToR7uXiIE6m5DYgH5SE4Q8oFIkbr5sUcI9MDzS0WgZjrmezIhJgOUd
2jHNkX1G5sKNHLOfsa5FxV/ojCCdfQhNKOfQUlhTwfrFSH4G0o/DmDzUlcPPwYajmwqnugpag1/p
dXEwiQjxm3SLXOvGd+JzEeQO/zLhWOmRTjuWhlFPGJprARgsiEfIONPZgO4MazM6hq3oA2zCXMhh
ck10dgR/cWYdmWm/XLqTUkfrznpNgYjNFslJJFtqTNFAFt4hbxNDnWLUwXy6GY+PNEmYUnl7fijR
imSQcS1lVO82kS9MVkkiMLz0hrRDfgZoMqEur/A74Ah6OoMqwDqGCvq3Q1dFR+2K0xbR/RviyyQl
nMx0fyacuFIXkGLuOZlpg4DaD4Doyt0ASjg9Tw/+ye+oat11l8k12PW4gx1lqvuTFASlpGewJ1UB
QGiboT6nVuuE52m1prNBDlOo75oUiTTp+4dOu/gUOVwAf997pwxhzOjoPXwE8FD+MYFXXD0ZRF8J
Qsifc68Zgdrrr/f0UBuYod3HxmqwBGh/7F1KeJ4cPTV3Rx0CEG7dl0bTm1S+E2F99FVtD8mJAKGY
kO4TPehDWiew7XMAEhwVx5BGBSklnfWHiwlm7W02XbXdMq6CdrjvH5nCvkBdcEoy2IfM2Q1V4d+D
iqYu8bkJTADUV3DtIlbTHt15vz/QxawIy7ZDJ6IIL6jAoOyE96WWQRupvW6waQ4Qctm0aWtRwZGR
SPVMwiudyT4ABgbMoebj2kvNoeTPz9B7kd1wXrzq7el+zZoCOO+1yYjRiFlR+v8FgGpMGz2mUe6C
RRyQDuVLHxH41MTWyoyOY1lo64Z9HguyQp2GT4SqJdSL+pHWayddjxE0S+RJuoYDAjKlPneVxlC8
nwyFl33haULMpk8u5cUNJecN4bmHfKol6nskXw5aBpygH6dXJ6A8kOeh8Qp3aQMqAXsBHCNteqwN
l+VCNsiyo1BaMxgBf8QlLX3O4q4HBlIu1ujf3Q6RjxGLbUbyGUQ/0CEJ7mIGp4kArTC5BLYViIKt
MRLl9UtQs1CWmD8k9HqfHtorxGHtAz5GfELeHrBcp/oBopd+N6Yr+j0M4QYCnMAXbWKFDAD/oBeE
YvgI7mfYpRX9t0reHthlHjQyHs6OU1kOV/IjLicwFyzP7XMm5AXwO3gKi5oUA5wVsYnF33DH9GAJ
qm0kfZqeHpGREUTk2gT7QHz/A29wQPCYv7Mmdm0R6lzHEM+TO+gPbLNQMHsT+LlNXi7hRL4LF+/Q
ame9WKREYqBILoU53jtBHJPyJoKaDXxRhnz0lI/MCageObIBoVGPQzYJ4QVgiFGyycAy8o0I1xsj
AYYXoLLork8cHNBhI2NKd6BDVi8Fj9DAYTBRMxkepSuzb4Li/28GogPeLwlcj1k5MBTRhaJ2kglB
ICWSjJNIq2N510/vRquDqpWGOcbs6hlIDEHIBmQ+60vWGnGKVXbBaEpmU/w/6ZQ/6BWXhLHSOy0E
28qilbdB4wCT8j3Lh0arXLtc8FqUHQkJVE34iTynZG38CzMLgu6CBsoLMJRJLiu5oSjm8vulQCXb
9LeFYi+nIFqT9hqgFFI4bx5qm/bHPm4S9tGb++I0wy7+w7pJnJIpgTQf5ME+QSyRFfvlGJCYjc0b
sYr47ofeIkehmJ8AjzPxPLV4MU9Xfv+vvnuH95TYJfeOA+aIuST38QitYwYeH7DR3z6S/f9Ytb21
7mB2BRqZFBdqTdiw1+P+vTded8Wa7AUPHt8bUh8a1UiadftlOFu31TJ/pLD9+K7EGxwLYLA5HXZu
zZbqOBnU8NgC2Mc2BCpGc4shh6yQItznb+8YvlHekigsZ9mRAnY5oLZl2oOCCXcQEr3mUkQ5RiLH
HX/QpuIWKBLMaQLY0/tESywDZs2RydzQwAMy5JowaBBbZpRSAFFBg9sPZdJCEaBFyO1rH0YvO5p4
dCKSclwOGD7+7WaLuc6Huq7LzX+5+P1RbeS56I7y1w9hCPWzOikNAZ7Rx0atpJk01Y5Wk1OPXpOz
KmbdDpr+NF44jvHfmu/jPQgN0rWU3cKcvnfh5GcXcDqtLWK6c/b4z5rBrBxVmiuIutZWLrQd9LEk
evPYpSYgI+NJgqmC5cLwCuEpU0ZIj+HnOjiAiedaX3n1dBZv9S1UfaViXPa0VtT0yLL3iMuuX+7Z
cBdI3psgzsMFPKX5N4GW5nby4/w6v2d9XK1VzGeK9hvTKCoQwh1hH6+a7oxz4KfY6Kx14Cm8hDWe
nwd8mrryJhzHLVKy7gxsDDhC8kDYSM+EUe2W8qzldLZtjzOGCmq2EVFB6SuLMl/j5/rk2BHAH10y
cs8Xfxfjj0OSnlZhFV7DJuVF1IFwxgOHo/W3fDuRuW16Z8Y3Q4u3yXmTi9Bc2E5fdh8sLI82mg5U
ZciazcHb10mdNH6MmRnthzIY16AL8sdAINAQlAXVJqs8pKhpgFjrgsYUECFhCyrQW5GP5U0KyGhN
mUbO5DIPYpBMUw1Zhz0HU9P7uKRncJKJDtzaWyrbaelTJLKO5PMacqARWXaZd8BkopnQAybgNRUE
+wFdqWL+TE6yqJaZfNX7ygJWvmr0Tb8GJEmqgSzeFcNGwRlzlzmQmcvSQbB55g1OWVB25CVjJtow
N7dd6JNoknA5BSeF1Kc0KqGhI1plHzf72IrXTO84dr2e5Ja0MhfgQY4DE3fx/+a0C5LIsNfDHXsT
O/Qb5iki2IWtsl57hljuGo024sfBjqmJESifAQgWBWR7poI4ijB3o8WwC5O57nXsnePSjHACpRjr
B8Hqg8vgygWp4TAZG5JoEWIYU0FpYOAaYU+Q3sJoElCM4WyaMfqOxBpZo/YD3SsYltvld9mTzgD2
ZtUhae+wLk0hmBIlvlMA4LdT1Cb5pn3SiS/Yo871VVHEZ/Lek7fbeQwljnWgaUHTcEEBFHBkLz6b
8WEKHJSSBylVHsm70WPtvvJTCuk27ZOjk6rW0C9a4c/Q4/yOSbto5lLbX1UbXULq9ZuYTCqBpUJi
nj1yY+dfkYdmk9BSX/aXfqN/GB6K3rl2qZSt2YFdXChWIUglmWiS57Po+Vha8Bd8CtoRRL+Cup6H
Owf04685KKcmU114rNPr6NUrmEGig0grg4k/SDVKJPF8WjwTziMSSs0XFPyVrSJNj49DRjGSXNDi
qO42CejGDz3ncMlHc8jwAomJwFIcKTQE9ClfiiaqmT06Div8go4tiF7cvY9j0KTU59IsJIm49M2M
1+3JZeD0j1qSobb8J9iih/21QnnrHsLfywX5xy7njOqCan2hZ9jJmlD2kbQDGQdoMWPnEvEiGKbI
Jzf943EBbfB0CItNh8q8nRQbEGD8CpuFCRIji6eiYUkPdrFg43KWWLBBZtfxEg9OLTicohZsHEdj
5c/bIBuv4eEdfFIeNpMP0HBDdsridGaXMv8SJfvd/S8eFeP3Dyy32xbQqJl9IVTSwDFsRC+/PPtT
zg1AwRmK+GhHv4lrDzsLCJcCGMbzAuGbjk/e3vIBmFojCOA75NLrH2t0THZ5pSjnmtHzk/7vZi17
8A3uIIbfP2hXipzpNTyhYAqI/FdGQQLtkdau6LVenK9B8ryP6B8feqcJyKT9L//Tos8AajugCiPi
/5L3POGNM/e0lxtYtia8POozNKGn1bRDgdqW+YqUbfUULbIWGcr8zbz790t8e8bVlAHJYWKQTUx0
ZsydzaVXB7vf5QBZZYZA6OiQxu0Z6OJ185cT4msnjO99NuwoJuGFd4XkMsGzFNzDZVJPb0JZgzX9
JG17r0EJ4PvqQroiUcPY86+ElD451ULhNeVn0nr1PNWLYwwXaOmQCQ1ooKucIkHQP+wY+vQltsAg
aN5TqnLSFsRJYrri9k/3bwpGgtl/avaNtmuIPhLtYvAHlWD14WAGgJGXu2B5ZhZ8oKo1WhOyXIAx
pIb64D3lje8T8cOs40b6xi81olvRa6SSDFLQPkmHpabfZc81LL4lk+d3gJIGTwvVRpEpMi4BeIzb
ZDloXai6LxmC8pO2oIIA0QFV/GI9Cy4RgvYvAMmDs2TCw0Br/BoCNIXifMne0GlokNwiQFZ3ZAau
HiMYqdeblc8w74KUAWley8PHDzYUsYGShbplAadaLwJQPC1qMMM5MFHlUQ+XX/c1ZOZSI1h2Hhhs
FTSZKTLMrP1TgEXNINGecFJlYXNygNMKOvM2uSQdt2F7cXpkOyvcMUFmPhqUa2iUfWtRNNDBgksP
lKlL33umtZV18x4QBo8usnvtt/u6hUDpuohl2fsQYANCWxURDu4b/UjNR7ixbkaI6tWYeFP4zTD9
/faA6LxFms/Yh/cm6hriYHqnz1o77atzm9X78EqzhO4NwpcMx7yrW07Lyr5W9luLrMnlir0lQNCg
AXH6jmRT5Z1atK/Ph4gPq9C64KFcs7bPUB2BFka5rSNUTqdFnXH00FvfFe4Nf5EW8nirZf/BCVwE
zabD7GeXNqqQ9vRTzXL+Q6uKaE9ddcnhkO9PqioAWh5SKbel/6z3Wpl0G3PJeEpShe9f8koANPlz
1H5lmFBTSoJodLujQxMiFRh3CcpPZZLAQcOmErq7elbP2n187/oanDAroeEOtq5rAwbHGmCnDttq
Rpvg/fPucnZ51Qwt3hf9obZPRQv3D1xs4czy0slNwFaUr/QqL/kZ0vBlDF+7rAJk+qkeCd3HT8o7
Pb6h9aAR+4nuYGCj18nV4RvxsmuPT66QGDgDaHXrGSIxXQYSf7HvOgOUfuNxd6MGeEzuCDSkMuIL
tBC8PMXYne8+oNiEUY7lGjx6MO96rxYhCQCyn+wB4b5PIXwoR5rmNOmdSyulSKDIKqD5xuav8/qI
u+FOaViB4HA6e4VvH90Fv4vWAnMLJN3Y8vb5pAx64MklhFuIqVxYxA0fY5Fnfjy7y58vAAff9Dho
1aO/jC9zdOs0+91r8jh8C+E4p8qO2TmqfBx9Bo1QJB2K6NKx9fWhD+Xab4zLjgvcUEyAPnSaoVIg
9cbURbMnbz8q7Mo/+41BtnQuLuvL75qB1W+h/uBQfEm7uaQjVPayB9B6mkNQqEasHpD3dJIdMKyr
ncOs08NDCy8/r6Gk9f6l9Q375K/QKjlUX1poIPJKj3i166hPXid75Kj5LI5kIUUUYSvDfQTs7LdL
CXNYGcuI/9OTkxz4r7r67Ur8dKfnvPsNa3DVoIrtNjZZPJCt4b/UZax/vGP6UbonBgD6D/hUdmM7
eTH7A9/n6+Oru/PPAQBR6euceo3SMZoU+hbcEIuq5uEjwgZyllEkDUbHcOEN2BeG8XhXuaDPXdMW
sN0blucFCYcCE9L5AUbKovq9IKCBOJZ3eXk7/C0sCInO6eWdW15pqGNLKAjXG14QCH+4y9R62UfC
4VKZN98g4Vgvhzdgt6oRmnrfQJriorZ7ULrc9GPvjHbLwHpjXBYcf7WOtx9pAfQeGXjww5Z3hjez
Q4oqK3tn3wLmVtvZvuO1Atbnx7/f3FeMfOMNQt6iCwsZZWMYFV0aOR9YqbQtdyiB0a74LX/RRjGX
zhlPlZLm3+XpoUMm/75T9ykKviEDlcGdxiCl8tFvgz7l/ilMOL+G067VFZPmS9TY3Nbvi2dYbqmj
cIN8zSO+rRsc8jDt5I9hFN6n+j0+o3kCOMi/eOdMj+seB2LvMUJzR0uKAMqoRpvZMaJGdgQkD0Oi
cHaV0n6OqCT0D9ieeigYMBQk2jZ6bf/NRE9MKb5biBrEFktVWu+DbXWIdgfgF6Iqgz2AUgAnG3CB
aGvV9ORJm3Vcqe4zipBQ759zuNg+wInQ4Ykbfjtajr5Okc5loPh0G71rnRzzp3tMW17Dv48vqtOx
D3AlmfyM0Jb2WPHBfdCyt1p8Uu23XdGZ3owCsDRwYMNV4AQdN3CiP4dpXU9AjjP7iVaiX2d6FcR7
okN0dE/qvkHuxk4ZazIX/fLbaP6U8akx0XSnQ+VjbQrLO8zvY4vAkjgk1piLf93uIYTvrj9xZvcM
JNNr94y+Qssvmv1j1+F3D3vAjmQiqOqpd27cvd1GIzv4aTLSLNxGZXd+0PcJ518LLaveZ+fjt3EB
Q5svZ0a0H+BerhXujtQQl/Ay+OYlUyf3kzSie1iAvIhq2qou8vD2LZwgcutqqkSnT7VRZBs2YTin
Iwo1SZKY0NEPbovUXQUdGS1JQhKaamhm47p79kcHD4c8mtC/dDUJQHn9giZWQWSV6deTNAWkdgrv
hqUFOAXYscD/SZHagnyU1j4CxPbw4PyYNgTwSvd/h6RApG1Pe+CnaUC0OzrbKJ3+DikxGf//Mm2h
zI2rBpAhh8YcgwZ6f1AugVSBFD/09IGufs72SvcwjaOKRHc6xhQQW/GX8mnS+X56Tqt97zWe1D7h
AMKdNYBIEbDNXjEC0/gdh6DTGX0RJmHH+XvvoEZcbDSRp63ZqLj5F2zgEffb9QkBUZpQbPrhGqgM
zT6+Eq08twI4MROSILOAAA+IyicDBIiBCKqkddLNFieSn8EgSbvRdXiYIw2HiskcAcU7WgtELzbh
EqBMH0ddi2eHVCkqy8PXuBwWQTlEsIVoCMmc7Me0dfzecCFhqmYzvFfzCTE2FWN7C+Ean616vaaH
gdVB+Ne56w5yYvNr2mxHFoz3tsvRGZ6Hu7s6DC67eD+/jLVyyE3STs6D/45TLUl1RFNfCRIj+UpT
LBNISyenjagVra8I4knIpq7UYdzNQHz79wRkoG8CUqOJoLQZI3tAa3hMUq6fgR8+VOqWQQqk0/DF
IGveIZJY/qdQBtTB1Dgha+YUjPBmDR+Pvv3moziNCTVy5p5TpG5tvsPe2Q8aJABJmgBMnL9Rbq0p
gvHt+nt5ybxGGdEOqzKPV69O43tibE9QbsjTtmRjnZ+ufxu3MMazOJysK72C3QbyUm56V7HOCW8h
wnxbEfqdv9TccF7Jbn4atBAIeIOltYHPtagG1TW9j6shFMNzqnuaOsCWGmjcrSJA4N3gscl7fRLS
Tfe+kdh5GxTBAyTk1f6u7mNev2cjrrRES5C4h0YGMDXv5kuweG4r+YTGxOzQyzAAhPsF2bQd7chP
3o72krUZBPhg9Jper6dUgJQB/Am0DIOPXfVGdY92nmrmmpoYb3sl1wK4J+b6V7qep0dG0QctvdRu
uqIn4wIEMW3LL4MzM4lDUK1u3fB+8q7HsO7IerJW4KkKH2ZYYQtLfBQ5jtvIUrfpVscQylMQjZhF
qSy2EnJUoz+jjStjYGskvSGvB4qPRjAt5FkvD2AGXn04jVyDYlLS8Di3gk3pMGJn+0Vp+lIu+U/A
mc7Cc53o5EVswaPrsJ2/ThR152BSWoGT4mnZMIGUHO05GZobOdHZyYL4MwxYW19nf4BDGCT7MEnn
RZAegbFckumgmSEyUbtTchcyX64cdR0AsSAs9S5ZheD60ZyfDLrOw3AGjfxn2sQvUywYS3Zqlenv
EdgY4P3p58MjBvH7QGy5fk/Me1jTZDmr1aFtR7rhHlnJOs+Vi2of7NF78iGCgqlxnfQ2nl+6/ly/
2GkzT1OsOK+sWoSykGRxboxJgv0SB4JO0MUpFyUMZASTSDasYZBDpZPW0ymfWJ89NhcAndhiBGBi
3ntEPljDtIW+zur6ZsHKMoywUG/ZH/iu+ME6RxSO98/RsUq+gucDO6k42g97/6GNilYQlUcAdxFR
aIQx3tMpTnZqbPEJDfeDJot+v2e7FeSJag9SC0iuMu8BJTlHGjePcqHhsUIlGUCviinL9kaRQb9W
YaTc2E8r98/LksXhI8sA/NZOTCBODDdDTLQFcoRqCjVYxpo6DUzP9HZ8aNNlR3CZ8MZU7Y8+sbam
EgiyCVEBwCwAo67/YSEkPxwoFnP0ZroHbwWvxrFSSRgt5wuQ9jXjAYaaV+XMpEEkNWl2uavL5jG+
DNA6GIqgCM7NE/jhIaUau/0U3mFC/JQrzbuEp1DMq27hI/mo+/jrdtj03fwTIk86PI0PgyVynIRA
HAWDImixAY/BRf1Zcmr2COUyFr4x6A6WQE26io26V6PSpzfJwyVVzzm4STqiMjoC5zDXB+/i3fpm
jKCFXDqZbvwKoBHjuMFGefcqnm3lkGkGz6wkx0e0ARo0dE0QOd0XAg0fON7ssYYaHTmXH3YUpaY9
Jfwk78hwK5fgyRFApIvOq7fbJMpx4POW8B9d/je4jIjJToO6gp4ZlRL0cs7lbNf/iILvg7OQrgjO
E0e3RdCv0wjQ8kutkMVDTILkiaOU11Hl/DZC5CCofvCdJHst6Xe+ojhj00hO+Egg1ACTBqTutMKp
P90N3u49MUGmPYCxdRdXt0HyRy3vIEfGJ323t/CjyuGc1Gv8zKtVF7bOsq95SL2GHZt7WXHd10kr
gBNOGSR3D/qgJ+IXyO3BFOfwJ78DImtnApnZ8xddPu8YYTrrEnB5gOd0ObsS1l+MA7g3ln8IrycS
zZeiYiAsaariOEIVgtcfgwYWkw2/vRVYHXv3i7GjkvpLCBqI4CFIMqY0mRPZqBnJh79wrN6uER1T
GrqswS7JJflYLFknsqKOGI28WFcgcwgMw1XLO9w5fa1I8+ZT2mc/NNOj7EU5m7OOSEpUdyDPv4VK
cXDAxhEw01xDwIobjjTx5Dx50QEzabH6r/jDpT4G5AZYEExNe49nJmj/hO0n8jyi4XNy1k2h4YMj
dXC33ztGjxciUzvu2Cvu62F2jK7ZxaudaijrvCUyOiIowJzBf5IObe4DYwXW19MDKWFJGK+9mmNs
gpuJX/nHiF3mLDnka9hEgzo3okPtfjsOsuirj9f2K4n9PEcS7iiK9GB0g8lFPFou+T0MfMnJAz0e
bT9xmV2d6BOSGFBRmh12aHcHerDlrZ6Z1L5nuAsF8g+K2P4AqVQnJl653gG6tfdQndHUoCB0THiS
tv9QlBwsxHvymF3dGxV878R4GhRlF5Iw2SmYfwGTDqvg4DQXn+PqpyRLqwuHr9v4BhS9BXQLnjA1
Vb5aPVNdlFPKt41ONJVa0N3kzVdkujeBfR2hJT5iHp82Hemw1m18ctksvZ164311YeknJ4xe7FYf
Fg57RPNYjils8wnMvLsXWbnQ01dLFs2HjT/KuoZD9XrW7ZG+Hr36yHKX9gQpYbs5OSjI7dHTT0kt
V+kOICxPPz27UUb9KXEikibIhA3fQpBif3CCCCtcLqO57QJ5BL3DKIwSivWe0ZS4KDe60RHBOJjz
0ozpdbEzYCd81HIWPYfsi/qXHLufRTsVIBxgEesCM5iQiRDcO96EyIS2i76G3OgB9wuwrk2dZ4rk
BD5OTEJIbV5oTzJdmOWtXl7BXRrQgnr3z2cUb0BAPCA+Y4ewByXt3C9ve78+3xYneDND8B43sBjf
N4xq2DEDEG57L7j0oVRKJwBzhO0WFfT89AE5AdT2AYXF2V0jxDikgpFKxjJdw3R3D0RNnkS9eyRm
J/x5gwzWeeBCDOhGrKB2BNf6Pf6wtxwcgYP8KrL32id4ep13f7ZL98AXz0vg58VAAe/BN+Z7mYP5
ILDSZDq5b2sCTRupiVtmjequnX8tH7QIrI0PLTbUQ+0KyOHLfoLFRimb0ZeOxRAttgshiyYBvdGO
q8XSZoJG/UA4Wify9g8td3vrEMzvNKUid056sysU8vnpvEoZwX0woqV7RQxhEwE/3CBovOm4wDkb
KggokPzRiE/b6EMszbtO/aJbJMvVAlnlBXJKpOQE6eTiTUaIP8wbnGHnxdXZvoIa8S2nPWiG9Rxd
Hnqrf0ast4DCEqlblPNZqq9aRM6fBztAkGhL52MjHcXW28XNqba7g0CLRwinUUzfw3TE2UlXyMti
eZw0CE2lLTatIcbkbnsOQWbwsGNpjV0fjqCvLSGgsGoaWhI0Snu7bQVAN4vFdfKxabyRvvZGArZ+
Pe1VFMgp1Z2zHiy2J5oHwHtKNPDQNj4xrlcoK28eTRcbcp4/qFDRuBideyN9ik+4gUoBTWGO4Lbp
RHJopB2kaNXquyKrKN9q3iQN1Z921JyMtPXZ37IJR6WNezdSy+Q5LjuSnRCRfk1ohTC4vEbwHNzJ
dxGl95PEtYjCJuoEfPd6R4uQvgzNQXZ4YxDcOaf9TTfELpNWoH0GSMRVIKa8w33T1TnbsiIj5bS3
jXC7ec+p6W0ao6/sA/R0g67LCxq8vcX7cNHU7T//qi2NsMY8O2cHtaodqin6CwSzDklTDdzbSSMn
4DIYWjbQqMnMprtpD7I8RxoVe+GdQhnpAEuLSf4GUferu8loSkd43OW5AeWE0dfTCtnZWemcpiWS
JTTdQsRZPkrWF+0CqgA67pTa8/gyzeh/0TdwcjSZQDwXEKf55408zzU2+3PIbsf7ufRfNpocLOAC
lEhWoihz/0U9EcIGLflfDaYW9neP5up+UZyIfIKmudwJuzm/rfUPv2ha9uhpOleayYvRjThxZyHQ
HUKy3NYDraG+hJfZhIf68ZCA+yLHDKXhc+kzLSUTrNO2Sc5IoOeYizMyLafF+OwIaDuhQc3nC2ZO
fxLV3oPny86XNO6coj190F6JgbQ8nKwLTBjJdnm+9e+1R49Bi49Za1ousGYxIxp6hX81uHqUEgfn
ydI1Uz19BFxCDDIX1NeRPAvxA88Y0GNEgshlSR9oNOJc65sxbi9MDsikzRls4uhAj+Gd42R6UIcR
HvTklXyXWY1dB1okGysEj4yfA5YRGAKSWuCXHn3dyd7TbHKtDwnu001H5rQAXZzJBP/hgoR4orot
dPjbCoDJK4frYoNLQsDu5i+ZaoOOPHuvvVPOq4H2hyBlEjNg4sfAu+lVCUIpGGmwgPs9YJX4A2o+
E88Pxf1vDcotAaQ9ZI2EcqEK35l1tcBpyv+suyAI/TJDp7y17rAnMjPW7+q7MF+D20jDTIPFEH06
9v0KT88+Tx7xlxaVOk6OTmz691xG1jJ/BkKUY+K4zED3tCpbNUbMYTGPb4/2+W41uwliXpDBeBvW
JNEQiNJq0E5umZEgD/fgySFDFyOv+ZqAZGY/Lx6TN2se/t4OY2UL9iE4H+CQxmwNlINeEBYkQr1x
xleklYJHhqhC74nUH7KuK8HVrCFxQ9QGdMec+ztr/7T5ljLg+cA2QlqOES/jINleTE9kOC6UZugo
C8FGCQVczGP+EXVeTapryRL+RYoABEK8Iu8NAgQvBKbxVoAwv36+Yp8bd/ZMnzO9GxpJa9WqysrM
6kCZ+wky1WVF8wzYH2Z31klovLQaTLDq000PPz4ccj3umCVkxzsO4QrvAKkDdtWTGMeS3i2Ee3p1
Tsl6tYK3oGc3pr11+nQeRlAjaUgoCS19uvDRbf2m43/2YMo4SNdGunOFco2MKtUc3cFEbxdjV+bK
kGXcfv1Xp8/v4L9CJxSyDIyCrEoBC7rwT+UJMUzm6eMoBxkMvDR98os/0HP26RM2Yv85b63lYm8Z
txEt2Pw1n/kMSXY3PQN6zwfeTlXQq4C5m6AIWG7mW2+L+CvDsxvRIJ3AvRibYGbVhr4tSgHC6N5p
xbDuWXbFw37wOVtYr0Hr+fKbK1Ob0v6qlzpfaNrpGSZouEE50BVLCIxXjNL54TOWznCs5kgsIDKK
L8Z2IkThA9RwUWlB/ZYhNWh58scYHTmad3qfkZLzbTaVcQ2eEP1jLD6E7tzNYRUbKvLCnqWnNOoP
jg686m0yHDM2sKArF/wUHdMh2jktSgQMrw9UVDdTzWqIs9hsLjmaEd5QyFhktPRRUudGzfy0v+Tb
2GbezdbyU7aTN309apSH1Ylw1LUuxLxjcEDl7TjOhGIR/wkVa0dRaV7pU0xmE5xjbzJaV3r8HR3Z
2Y32cqsVHN6eMEwaQ6EdwJm3I0nt7FKYTD2GWkB/w34Csj7UwHMh47zeJucHrLE6rMKW3wDkhGbV
hZMBN7Hla0Qb6eGhiYgV+4J1Vs0fhlXGM5ajMpCFCPcE0jt0J5mXopDiKeETIyGeLCAE1mu69aNQ
GyRqXzxCphATFgD3frecovvn90Ecg8AHxxt1P5eISC3qBnAKTeBrbFpxJguqVIa0bm27XtA7b3I1
tI8Jcex1DwO8N4RPUG6PgWIPaqlNHy5QJpTqHiaySGD5r+OMZzhtjAG4CYGLy7A4gYBzi2k10/Gx
AStjuO7uFkovlPo/L0HuYgaM7aFzbxRUIH95gMMhXElsGLcZls8Bhxp8XYjfCWzDQglxThq3cj3u
Thgn4+6SytHGdKcculP0hO4z8zxUmAK7t6RKJI1yKTpA4jYJTUhjs35wgxuxwsRbUCNIjUJRYTAc
rBPkIZ4y6C4vJxgj3hVbYB9qHmq4pouGUFxM8OUZdRhV9IHlKBNslcEdXPJH0SG6nu+uUIBoCUL4
g/G3FLIuXOOQUQuMocR0GvZbe9SAPqruIFKC2GatD5YepkzhFceMVjZD1oTDVrChellqQ4y3SX+o
8vlnpxB8ASL43eVLOY2Kx1j8aBaPAUJVF7tAs7fELxCZZZXyoXVslBhBw0xyzsNsjwwQL/jkONhg
7Ys5j8ngZucJ8/e7UAPIIvbB3yNb+aOXaOdohRXYMenJmaF0odPxBqSCO7JhH56MlIaV80+AiI5T
3DiOCGOFT8dQ4fyRNluwec/J6YXVYnvyCFCGJOpYdbvje1ac4L7TEXSYUBpg/grGh/ayS3bCwC3x
udib1wGiwGXjAC3vKbOKYYbd5pp0yUXwUpuzSFRpZ2/vHQs8xdDW0xKH9QfRVOQOmslQbCG8M1hM
FLMSjol+vsSwY6iQA0Dq0DMh84lIR2wav2jd4Ca2Oco3yDhhqXDCvz08scJT/hm114hSDMxKdsgA
jb0u4ewHvXWJRUp8ipouELc980+5SPJ7QsWMb3z0Gy7GB/8z7KEuGbaG8Lzv+c7dYYkhwmzw/JiW
owQ4yvDLUo2u7szVzB7DvDZOi1Hef4c/NJyMI4CeyNblvAugCV/yxcni9lx3Ypb9NSHqsa23NiE2
Pzm3P2hEf3L+YsbjzIT5hIooEoXlQgcxwCYCJCM6mizVVHyMb8Mi0daaD+sOi8m8g5JDWLi3aWOI
nKlFtlN7GJpDohQVjVwc7F/oGnizMx9nzlOhiW4uiCp5AmeyHXFuEwGxjIIwDyWMEJdA6YXxENch
JHZLm1/trk2z9M1Dx7HJhBtkYUOgpe+rpaU4k0SYE7FGv8EtOkzvzv1NuoU86EesrwYiTxKt08b9
kHScYtU+pq1RF4brDO9QCXo9yKzCDoGfY8EGsekJEFQrUxord3PDSdFYLVUH9GF2AZZ1TrY0l3pU
KUf3EdcOuQG4gEabZfJgIq0hmBh4mM88dlwbzBo/xo/7ZGxmAvrUJHe9jUedfkl45AAQiiEs9CIq
pX6RU7drUlMnm8ERD81VB0fCn18EUeQFhbjl0+Fl95c/VvG8i0I2oC/Q8Vtbk9lT5YneC4VU5Vwd
4VF0CWI3sAeFSpkal8S5gLJijdyNLRpxoUR/rBs2T6r5kTt8sp75K/96beZB4DTAtlDHKIMDXDGk
wfjmANhMCQkFAfjv/leBoICssDOwhWJgW9IL4csAHfqUmtFhcITzwcipc/Ryex4ND0OZ4Os5ocaZ
ofw3BxfQlMFn/AEfe3CXGgGg3GUwoFfEDdz3GTOE7AbURJwVpeXPxZJcodJaCJ+fUlTiHQsLAHKA
TSfAkUEBQkjf2YLL0kOw9fH1V5X6PZBWXN1x79DpkuEWQpYMwE8jE0z0BUpKQxxA854cqIb4nntI
GMsGlqSYaxqshq8tWi7vZzejfQBODp4CzGy/KDSeTGym8TOzVCgIIlukLedmHQ8z3oBSsLLbU9K7
Nf5oaKRFJ4T3JitORLFdhJ3ahx3BJMxN8LFOsWiCWrCvafUKPT2KyshknC9GeNS0zAIxKSpzXOaK
dnwDD1nXzOzhLmx41nj8qdZjKfwo4Tmpg32IHEoUptKO2ofCSX3DSa3MvfcyVhwmJBK4BkXn5dPo
YZ66D2t7FCDcRFcpEtGei6QHKUXPrZdBNsCgxOxEDY99MWm5NCNoOwwmzGessXqP4YwYXW9mDAbz
GMQUWyzgvJ0JUGoa8fgbOxPuNUgCVdyKqptnlpE3zwxUBvKJzynjufGihmwKT0sjCEuufY5oEmhW
NqC3i5ANgT11pzOZ6wuG0969u0d9HvtcOTm6dYE/3DFbZPDSOw9TJi4gtQO45QVN62JKLxs8jiEe
xjZSVrrRiMksONcB1mzZShyZVHmTO1s9vP80+Hcqx1SJiTLOLCXnkJDPOJp+azDGIYeWt5OGTM/o
z+dANA3X74cI9GUmLFNou/BznAlvCQyBW1CqmNlgQsPt9xNyJJCSkoK2imXPoiVmjGlZ6S3uDGgX
K11D/tHQTGwjFwp+ovdgpNj44vL8FeRUOjynLl2UplzLLVCLRqy/WWrUruZ3UJWtDAWTfSpnGDHb
H6x6MDrRTN3s5pikoJMf3sUP7YA+p8dsyDcydqvqDyVzYDGgqBMBV9dj9iEUFCm4zec4G1T9cRdc
GczcaJnX/D1SR3TDbLrbOI8y+M04gwm3+SHHAnP9BLtEtuPFfhXwxzHSVo1qfr3zalr5FCW0L6hs
k2aFq1o3O1FpQ3Gz304Dysibd67wEZt94m18Hb3MGkexuF43bKVrvmlPFtc5HW3nQf/9FmLXgwxf
CGuxD4GDfmrIYsB8tRfcIAFN1H4bMdhmLgu85avlGfLhS7AYrhcunJZrfMFEDdV2zdwqEHa6jn3F
mSVKdAd+fvTzghVi4xJDs71D85Lm543FZx9SqEvmJd2CE02kh6FJQ8D5uF0ue3z+e9Dz8z/uug3d
CVrT6sNsKyAqEEEGCcF8q6hyGn35lqekjaDlfiMQfkMt3i/jC5GvabUgRcPfmygFTo4g5gR28BNd
vHwf7BMxFZakWnIdLNkPffPA6Dq4aOHdZ4oewu6iOWhFOLKDUIim7GHuSWkazhFGIIgLaAKFNGfO
C8QRDMTthStwVNDO/GxcEib/EeOemCMDuj3+KlBt8LENG2lvrY8RhL0+oLvp7v01q2TSSdvxow1a
Aq3qPhZTcirktONdggt1iDDoiXZH7zI6xHx6+c4VdX9AVKBLttYNelVgGOBTuBaCwvqWE4P0f414
kK2ITdmnD2y2IiC7vGSETinh7oBXHsP7GsHoXOSEIkrUncO8DWOfCCPSx46pDUVjoNirA8fACesA
C3ealjdbXceVWxGai/8GHy/Vn+oC96iOs5/Tf5m0E+eJzcZludTgNGN/ZWIYhS1P3Ibcw4Bc1elE
d1srukYKTcTu50zRSjzx69hYf6kDx2Nc+8wEYnXTIadL4vxGT4vABt0bijkyupqYgt7Aw5zkYGBT
wDyOE/URkiYo/FYJQfbZ34yltMNJkiN5Y+kmsQE2GE2XTIWCokJ/oulKpweo3eryuyhSX2G7JPQB
emtdKpv+k10CiHmMwzTlHOw6ND6dmSu/bzQW38ObeQ4Ymmm2kveWbpBGhf3XsdTpzN2F6tGq/Ssq
8LzhNQatwRd3EpJ8ZN7SLPvrQkjccvKlTSq4P6zwusaMpuKeKKg6y6ulhw8fLy5PT+hxQf60P3bv
7z19OFDXKbn2ALIVQiEYf9ghfDItYmY0mAv6N9z8GeTnHMtuyFJbPUBxOW1ZIFgLdJ3N4sKRtY1U
zh5if7E66Tb4H3EdBqD7GkNjpOlMy++JVBhJp/Cz9gaYI8dMgCYNX2ezO9nZFUYHwMuQ63wONh8z
D4OMYmZlo60nTiS/iDt5LTj3nWt0nj4HAL4gpkP/5YnvwGF5s3t+ZwSH5T3fBlWs+DeYA+4unYAH
kqfvnOU318zlIWwln4TgRtueri1sBBVGXR39wLvz9MKpGtDDCN5TFM8uqRzNxt8voLBTPCFlkW7c
aeSzJ6/TLhn/oMmADpTRG7Zx12N57xbvtBfWCOsAChektKQdnUTPPoZOZeTv5tSET0Oz8N6+C4ZO
ptmOBfBRvdLMDMuaWINT8mLJcgtecCHZiTr3pBG8o0P5pCm7Z6E97Q8Jq/Flz5qsFfqLw5PJ5ALp
1Z9MH3LMDQbBZfXlr7zmSBzTLt6teGucTPuAQbiacQeSHJwZMEunfsyBARqSbv/uTQPK586kjaPT
L31EmgubgwMgh6xAQeUxgtnbrjG/hToJh5KepYmJu75o9DkEPt6PetWFg8sUV2lHPiymXoVdXiRc
2x3zjrEDhOuu0u3kXLnOYWBZBxLO/j052UzlPBDm6CydORCP0E3vbofAWiZJYfcCqGg0TubU9H0V
dfNsvt1bN1C6goOEnsLGXq80iCp5M121p+qgNb2WW4AYPkjysFvxZqx9+/ReweyZ88sZT0hknNkB
EcC6WyJ+Q7Yifb+9sRu3gFT7QSThjPJA0jaBN7pMjyYZRg9/NkgUOgB6T2O0mmH+KM2MGafafYwb
N3ksMxicD9913m1zC12St3sxkTrIdqSThm4PwE1IVAe/9bW1dvYTesDwGDPaV5rrHKXgwuQdKskL
SHGDqRqVbUImcNvxGhLwNz2TIEPHoI/M+QC5hsMiQ3FHu45WPG94jmaQrvmDy3tePUzOL1avmIhI
baJbPHqVCmF6zZrWg6YLxHgjeKK3uoaBa7DIOtktpNuqmCvOLJe6gFcWW+e0EF04PX6X4V5yypHI
iqKdDojGWzx5FM9+WZkoJUWp+4CtHjZLijZIhML/hFwRNpZj3J3FkZU4dsFvAq86708DccK1063G
9cU8L1Bj4GMgBoeD0888Cs8zQQRr6IYT6+jTYYa8YDBXtLKU4czeGQ79kIn6MiW6KrAM6dIS+Olf
y1/ReFRIRN/xp9CBncl742Pcda5CFWSvwSLCH0YJO6aaShKreFvBpsrWFqY4lIKKYkZc/YVFXmXD
JhNxO7hcjrWCE6nltWgSkFIKs4u0zOyCEGdNKOWPn1OfQ05+t1sruvjBFo+7yt2LvV+1ENE/1pZW
ntIziPXwNWH4cVqP4ZljklKT2N3trvwkngMXLC4ab0cx8tSBV0sv5HGF0vEphYKMYESZN2NsZFmu
rLv1s3yWO++NUzruvozYMj5lJ4O5B1BWXsrvxaLLC+7CnhQEtunc7WZ2tzvWNRAnLeTmds1lcUIH
2KO9mP3H6YunUxNzF2YaNZ1DWAOEDQ6vPoDt6zU40KROOtk27gClW11fHd1TyAGuED2u+AJuzTdH
1PIFu0TmS2EH2U40ZLThdrQd1fhClm9Db4WzBPqmgoKcceUhUQTQbkm3Ep7XVrOf4RUuSo+wLxSh
zbL3pwfMRKVNDugCUG1+IwYED6QGhTgO65qJczCsDyuIqyyETQrrgPBC3qRbbTIdykU6xzxsVTL7
iUozk+k8VHogWNLlOfvvP58s6A3zT5l2s/NomxPxbASbTnsJ8VyoFrB7zIzlfyDzowwjTwpGwHIE
WZXE6w0aSt0QtuPgAtGwg9cFBAwLP1Byb0bcG+Cm0l9i+0jO1kzov0+lHspM+hzbnUjhHyV4/wuZ
nrwV4676jcWAizwltUMpAVvR8LMev/hgD62xfDpl2h5c1zK5HvmPffekOSwlZBPE/SuJdBPzxjai
RoQAxtUSJnEvkwu7l1SYD6sPpaqhcyY34b+42frfwa2meg4XG4sl7o/oVujR8uMdK5RpU0h47F72
Ks/r0DIyurzIcrrhN7maF8pIE1VkWQPtfMGH8EIPmsRDX3rCXI8rcZ7SJ5Tg9ArAL2C27Wq6nGo2
w9pE6pQKKWa5SVFcCBMI4r9nubA3V0TNVvBwHgaPiTFZY5w4lw/q60F7wBJrlHBCOlCndVvKCuk2
hBNoSUNskZ+os2pjHBrGQJIMlbvbTD6ZCOU/vh6dkaHQdxENqHazP46MR6ExaUyAmkJAjw3l9no1
6jzE8qLGFUgekYAMB96sQzrQolAWAh5e2fQROMShviPVick+cMZmftRE4KsjJKsn40Im1thxutaf
MwktaEfzDyRC6jTVgvY9aEOygTkZP+asxPWH+HIz4cOH1tw3JEqd4X/NeL5Ps00WmKZNv8tW5wE/
fA43UlwtHDeSMQvAf4UNG46AjCWBfQ4PCEHORLFHcuvBxdkF8Ptgy6y3xMIeA5I6Ww6xCx2PM8XX
Q0AN2SYZLPztj70m5/RrjH4FDiXFCPvydjOlkoSDPcd+jZNsZmSK0oeTP6RLAFCDJPrhfIjNcHuh
ab5Jd8N4KFX88O6d0WrQ7//wqO7lkjEApgbQeBruMsFLD46aa0UzhpTvqRhciDlwOGaVNvr+RE/u
phWSCV2dod+gJFUNCECHO8lpO5/xAXl+V3/eHFVvU/GvMXxwFpjLPeMI7U/eEWxPIAgSeKS96MXM
4/xlaljRCRGTOnvsqPA60amu2l43Fu9wUvBhl9Mr0tDDWLr3ZoQO0AeG0yBgZrvAGG/RhuNTu21s
vDB5AZv4qYcakAufZEEU7vzqC4RvDHIEPeS0H5JN56fgtIBaROJ8Noy4Yd/I/O4rSeRAgmipvf1L
uGG+vLf7rSXCGytM6JS11eXgYUffORdYZeRn/mBNlEHedbApHsn/n+EXzGE+xgGPFKzr9DJhYfts
jGefSTxtVwvUN7eKDBigjYQQAZExPFs0KIS+SEV4xhOD1aJbWk41uOpMmpPDWLHNFeaVdIMIFAwZ
wjiGf7sT+BjVzAwjvykqYpD9GtLIDlsKzlrZbcaJf0UaCUEhOLPNdIN0zZHIibqy6JqCWlJzYNZW
8eM1btcwCRUgl2qJSpmubHz3mfUErAqoSwfgBpRnA6UCt4tfEtycJcmSLsZqGP7ler4f9t4OEpIN
a5gDg1L7OnxwcbguAGFnPWw7ykZxsVXrjDNqy2nbesmwtR9lWKAj3CDRiow5taS7+UnV+IlmI2jG
M07IouF96mC//ma9qDPlvL0szy6v8lpYHzKZD+6CeLnhG0v6BBfp7Ogxo8j2jhkEWiT40t5ZnZ0L
a3Woku84NVw2SdpOpHYQ0xidbLcZvfNO2Jrfwe+yLot9RHIzuPwUYFsfWkI64863Yy1Xr/C2cL1j
FImRXaza5kQZBbBySFuZZo7HSXJ7mXjsDXrhO5VajlImpXCLSH/s41CAVYX5OXtKQens16aJEdzo
Zj1JFXkoov5iHozfC4l8632oDqQ1X4XYm83/9SA2LqO+g/3khRvqe1mKO9MxlU4nFlYQ63ZjJdxG
ggn2io75vvaDU8/kKdcysOe2AE4L8ARp0CWozdG1LCP0qr2l7tNdEauaHZ47YieDoQwKbfyPgaSu
gTahN/YmnZT+ysm9EuIpEvwmmZ/4UZCQJqdRTfuWUVkp3sk0QRjhQmzjfqr9LyLVbchyOwX7sOVQ
vNHHahjTHu46FSZOtQklQtTu7UxmY0EX+XlmZG8ZgbYodtBK2tgB9Vh/MAgsBKgd4JiHfQQWlsJa
TUatqehWk2OTbzVyPLTAenyWdsD95HFvEihFkDrMA10abHZMhBbwGqZPXrOjbueObWBbXxEcyCkq
5kVYzbJLSOyvBv9pgtyQRDx4WFZAjyPeFspAy6SgZ9utYBO6rUzFEvDL+jiY6xU/ZzKyApevSCg5
TNSC48aErYsbgHnrH5QSFxwt7jQ1KO6lnkeu14EWmdElMNnJH9+MqHtpWN3+bgdLQmK8aRMXOzHO
WQxOwlEWigCySsT1+8qhWYuqTZT6Cxyfda4dl483DshnW4OrglFZwBg7nICWCqq+hsfAX5q+Iw29
Ds7R3vPDuIH+i1QSbB1mCiGDy3knF4zW9m7jx5F4up2Z3YYJRE6azsh5i2cXDf7dXfXglF/w4o8/
zDAB7l1Uzm7pU/Xs0UqrvvCnIb1D8t9GXUaeQ5WlWP+Vxnto2pWhwNdBlyjpY89bS39FoTNB7b1+
yt7ag3iD4PI+2LLbc6YOr4YchWIGQgw+GivAR+pQxV5D9qc2pPkWrM5G5TyGZ2BGPcfGZireVLhQ
WVOqKQ3SGCAE99S7B1fgKArVNmRNDYMR1q00sBrOZlSuZIgCP0lnBVroFlopI6/CXtELARmidgxD
S8B2o2SwnX9n/9V0KS4Wu+7IXcg/ubBNz22zHdeTNgD9B+Uy6ewtaK6of6kBJT/6smtkakQNx+Ey
2m5xlK3YQFjg3IkvYpAJM47F085r2otjlJ8BVfnkQb3RMxuwcWkjux9w/wclLLWzTpekbSrsOwZ5
v/rwB69L276zOHBoe3gqXBykiE4VvrfmE6EhFiDbtMJk5oDGZIerzSbXiMVLJO3i/gI3igQVj1SM
a6QDyhccp+wC4sOix8cUWg8//whhdrC+OrgmI3ZZtzBrIoi4HOjiLbg3Z97fGwERLn+4RN/BCdPx
Yz2ml1zTAS/k2cyyKMG/gcfq+hQaHf/k+S6QBbfqZzD15CnfXB1mDvIaYDaod1Ev1bli7jyHY4TH
PxNswgbGJEAg81P+NauVPmKg7hN9Cokbf+g5igp/NtXBNngZ2IWK95FX2mX5nGMXQi8LE6hfF6cZ
vmI8utJHYbdG+9U5VWCONQGF4l5ZFeRsVN/XHH6oNE2fHlo1hL9ARXvX+BSnJQY0ZP2v8JDqy54P
63qbd50xJpsWgpp76Xz9LSIO1VGzfdy/5qI+A3OnPjJO9s2+stwVH9MGZxs0TJHI4Vwd3oo5Rdce
GdVcyWjdWm/QICfegQt8GVNc86eiWtWSXvT1Dwy6SigXkfZWIxKTiB6DN0sOHhNOdsV+/jWesz4D
idhVODshRdqgBFEtkv87YxuXDSgoc0a0qp0+VsEQYAWR3RSXXZ9UDrL4RPFP6Da+1EMTvUcZxEQB
8kWElf6ZBIMskrKSVFr1b+FscECrw3NjBoAIoUZfS3EgJY72c/5yScvk3n8V9/TlyS24Fx2ShrP/
WiGqqzMRsHwWs1i0q38HunEYRCeo7qkW6Kf9cRtAbEzS3b3bRMEZXbMXPdl6CPD3Hm7hxueIZY03
bAn4IFJcAPrXQ2moopKkr/MAdMOxHrqLPTD8YUfjM94HUkyceSZ0xzOszZ1XQcGwK7b5PkfoQkJ8
S0+pOidwTXnKPHY04vlltTF6/sXbxyLvbJg1on20Ewm6O39INm9fs4obQ0+Z/A9oTpwDCHoSiTiD
7DUfDPwWrTkpJzB4xpBWYo6OpS0rHZdfyI6NvvoHTQSuEHRXtthe8phe0vZba3FCFhNjNgOz0+nF
7IfYEnj7rCIJM7G38Q8oWnCFMY4WVf0YiipUc/wsKYkQqZi3cFNg7bu8e3SC3KtOvG2yUlg/NdAj
Az+GAPyk7yS6Fs74zmEIObYaH2scWozHuEc2Zb2A62gJNkFBNo78U0uQ+VI6YXFH57rriHcAWkOu
ohlBtMDKgHawvUu2VsNleu3ZIYZ1Jy/3HEFr2jNBYgHfIP5OgP1eaJ8RxTQyfdrBjwBTsuzBgU5p
CsoPU+yLH5a0TMT3UCjfbzCAtJ2LJkB1Lwuox4HSMYiO3FtZTMMdKCyDjZ0znfPFs7Z7kytD3c1j
xO/lZ+AbDFjH7hvV+7S1UCabQWsBqAFw/+LcOTqAfxYPgFMAoE6xs1EEFE9uhQgeM0a030R25tIQ
MYnPc2iQO5fuNJ5YkqxzFowEOcUJ+iQHxnNr0wGlv2O1G4a+zzqrGdPyMGP+Tm5u1bQPCx02drp9
+2pa19lp3ORnGROH0mEjXTgt70w4rpTiQkqzqhXYXyIcq5gK4jOvkhb/kGuCAdxqsppeC/wCEAlw
Vv19cNJsmyjx3A2ThKcbk1Yvd6N+G92/I+jn5moiEWKp0vB2sHyxP2PoEQj2PubgxBGMvoAmLv0O
YbB18M95GdlKH4rlZIPZykLYK08YxbXWTPkIN/G7/MLWFBPONXmvPsQGs56clzs6bQz2sk28R4MI
74+9t1vXGIpdyw+GlQz45UCsdn3agl3+nOaVuWVAGPRZLF76GnqyJQSpVC1P81NMXrotsGnqgHlk
L4uJx8bma0AWQ5GL+odW43HZnEEwPMRsGTzdjoXQFnfQDzGfwodw2fBJ7lvZaa1Nm4PRDCUBiUZU
imOLsMDVRMAJJCW4NEjJJTRWOS6x3msxOABuBM97Q6bIR8swuRLPShApwDn4rSdsUs7hFgsaiw/E
+GmuCrSYmkW6nM8+cpg9WDcO13SSOO6Fn6HlLA9JIsUPQo7FpxHg3DzYejwtH4oNvZL9HjgaXkLP
Iz3qhrrBllExmw7kE0LJdboDqCd2QrcusZVy2iP96AJS/2euCdOuNX1lTW8L7i5cl5E5wtJL/BWn
iT5qW0wKYFznUklOJ2B8rPj4abJE90ossg4LPE2f9oqoROsAEi7UeDJkBClSK4rkAhLs5L7YOyPd
gu4YCCFACW/uZvEVp8hGjPq83/iBRgy1EJIlaTG4HweRQU0EVk3ptrM0qLhumxW4qgmChDMkk1eL
fdBdkV0ppAwB94G8iG/tmFw2ZhYp5RnpPD1UfoJCyAWktJUCUmEQUAqUpdofnYILPAomnlIt2fDs
cNS5kLDvHVRFYwjrWEvBcYWw4wDBCXoYZBmSKDfLVndyeXnnbSizWwNEFR6kFhcXvDbk1ixwXUFJ
f6oNbkmHZUtXwED1DesTeLbP81lxqbwL/t422ghgf3FFx37VgYCTC3dBt1DWoK0RBtGKUeCGO1hR
zklvhPeHe8QnuUOK3ZIaIUGTXoaBIoMYRaVL25oSmQnd4AzCv1jvne1QGg5ApaIGEtz0ZYz4OMKp
vYhIJhbgXj6JtCC4XVwMTZGMTj9L8kSIAa29OYQQjV5n3oQODXN7qIr9gkalDFIxRrBV9GCvqsUF
7PbGHskhdSwxIjqXe7iyg9kR+HaDfUxFwr0PYbCrieJWS5jcTebJ0wSet6ZKoEdXSk10qmSiEDk+
YEXWMdSjzWgPKNqh3qbkBAUGxSCilscQTpizow9PLknrPINI4QJovG1SP3JsDgyYle2PtU03CELL
Bmy+kR5hUurjuszVclN4ATyEH3H9YdL1wt8l+2Sj1RpsmroStEAGTstgeR0KQoSrZtRj6zcJ+72l
Cp8d1jhzr08xaXRjLQR8CEijUZatKe9+XqRMcDOSKILGEl7DThLgxoTCJtuNZ3+gNyx5roLBBhhL
weV8lO8l1/1cw+PECwpzOdicpPBlG7uuGf/e8g/wMKtiP9FG+uhdzDDcbOGBPnN0X6x0e+U+Paa9
kguu6TfSPKcIQBxQc2C2fbMqbnOM7z4jBsv6uIP5uA7yex6hWlIkZqeR8O2vocIohNo+h7I7dOAV
rLqAUKQYl8eHyqNFyGdDmu28Y9aTiqwpo6iilmR3s20EigKxoMo/lwLwIqOjW/jEU/FY1LBAZAQl
x7i5cw+BeGJW3i3GTPQbzmAly03sJjP416IZwKc+lLpgCgEErylxyzpDCDkTz5nNwCu5+3D8TYZz
uZp/YYux0EV8BGvdjKb2jpa/mObunLzv2Yskx49EWADU3N0Av1bMFW8+85GSA2IPorfY0Tvn5Mrs
gpNUUvLqZNHkJTLmsd/Hc4VeCPmjDvhpYWVDV9b+rIS6paW9mElJW+phrGxVLIIQVf99olf+xC1m
Z5wgxY4e3hdGLGUQ5hArDq8nFHQWAcNN6D/uKNO+OHIC468fbAWyJ5zH5LxqWRjFZu2/3uJLRsrQ
FyarYZjOzJO+kzY/BvXGo790wH4d8WjXJjTJsEsGZqUg3NuYYx8ZDsP4NPQwyHfgQR+hIMsUBpld
L3xdMW16wlNWzTcoYI+jE+Ltrl800WlUCbxeF+t/hqa9B3WizaG2wn3DVMrb4if7DY8pl1VBWsZQ
ENtM0RI9cDbdxVzTfaQxZKDCYDjaQltOqK7ES1Im2tM2p0N9XR1QvDBxal17Mx/MSRVzPNacmHcL
n/RjkWfBAld53seiU6olc8F55EJtp7BF4rFjVIgcKByUUImFo8vOx8T6g8yJkGWezStDqZLEJEEZ
rVgi6w9PWhCnHnFZIgZ7ZZZt8l3e9iWhg/7LG4nxtMrNQdUj73BitQjnjxYUhb8RyQrGENUSPu4M
EJXPyAvPTCjBbpL1Kf8UjzhWrtXrb4JDzjh64oFAcOw7rHKZYr++5+cU/dXMaRu4zctt+2LvL2KZ
XS53DuCMgUPYfYeHmA/lS3SjBKcSwDdbtWtuwY43Fo/cLv2Ubl9uTfHFcVY4/9TbFXb1DXC/f1bK
Ba1jMYDF3TyUkQKSyEbRFI44ZGuuIwMw+GEDnWWL+CDhjl8QRyBGkL6ZVcWn9JowPjGn4bnI/57U
z/CDyYSJRrBBdQY0otD6SAw/jd7AhWQfPEmiN/xg+YAAmpcRcZ7UCECKtOmDbh//OxBO4sWLvKuc
Qov+90vEXl4SkmMhs+ZtpU8CNqULyMnJnD746/61oPgfKclO4vC22MTEl4oApAx0AqeeySMQA76m
rRH2PtZUJ2oe8me8O5utUc3Sm7/yq70hjR81i/fghUc4vszYYQgg3iKnxI+CrA8rZvG8PnsV0fgy
B0RxWTAE7JFaylCaY7j1th5nNcsQ53VuyPff6mEO2mbDHLSe3SZaH1wmYRxX7TUDrpsgeO7DY+x2
8US79RZIQ6RIeGJS4Ah4LFWGan9NDTaJ02NVykLoLbkVsuKa/edUuxgf8E738bLhw2fEnWty8mF/
QvUGUm2NNNY6oyK+noI/wKATNiJlvFhE8thlpFrCAVUBmh3Esp21eedWMhlpaYr5PccoX0YVz9+G
2yQcPvh7xIkzkQPXEcSCzDu8+rc/jDUFmNzDChti1P4LsxgKF3n/L/UQ16AyOFgHjEFFWchcIeLt
Y1ChiEDJEZ2snk3EFTI9ilbCUceeHtON24EN32L5cgfCOzvjmMpyoH7BK/TMPEzxgAWV4BT5tybx
bGaZLr5ESVH5NCxOFUdGCEhIa/sKSpULw9ryJZ2cL120sQOxbuecAyjvzKroWrlXJADHQmDVJEss
hFcMo5A1CROPhSlvRIkXy0FFxvCLNV2XT8/ED04QvsMIAjYBW4HqAzvHSEpWiaf8nWHzzlI9gL7y
Qei2EE/qFZ6Lbte9+NeB/H/xCpf5SKThEiiw1v79P8JxE/f5N3UuQy9udJsSlTvKPdMYt/GZMguZ
UN50GYlhS9jeYlYNcny1C5l8de8nJPZPp/D+PHRdomLg/HXfBYMEVQ4DUXgxfhDImXODttuX5oep
pxw10S1CruDcIkxW+Z6MAmD8pikaF6z1nW2CTozJKSYnQIDTFwauPeacc1zKgAbOWv8yrQa4nF4R
6Q5PPn/YAwR+YiYdilIFupZA+89FXzy4W2zRRZcHL5utRaSVr7DOCd7yGEjYagbyFsW/k5y7Ig80
x5oVKANySM781FyWXzNA4PMjKQpj+UHb/c1xjprkN45LbDPAkXgmCMaYxlLAmKaRwZlIxkamR0+i
X7BuC9QlOMqwgzgGWASWxuBZ+brAW9uQV4nHtgiE5Bp+jtuGqGE4Ry0ijLtzJXzJJUwXC0b68c8i
msoyn+LLz1dCK9gba2KbcoXllNKtxKdZVhlgltwAa8pA1IZR8tdBOf3Ns5W4zLKQzUD6+jUTni91
3nTBjFtRc/G5f/eHC8AADKXahi0DcYh+wd4umKTMthdlo6xYrp0fl5kFXCiXWyT0hvh73pKX//+f
osAlu/CSohAJLFd+sH6/g7198Iu8QCvH0iIe8Lu9/L+xtVb+7zExzpA4wYdhsoLVcUksJCbYBYv8
9wT5zQv7Sz4iP24XRSFrR+YjbHweprMloZG/4d/l0Ra8K9NowUHYsDIP6PdBJPGSuT2/T80YHi/5
vw//Jy/679vdWN4695hCzatZL3/LHISND10kERfwYXTw77Y0f5+MB73gpsi9EzHh1mQjoOphDDpj
TtBMEQZp1MjEOJYWQy5+0qQ33nIFC2hBePy9F/GYiClXejQfyYGGjYiVwNcvvJJr5zYkR7s4uSdS
PaZs2EwCuBMDiNrhAqWY/xnxpGUVyVpiAt10KukEZvyt3wqRSS4kjLIsZNfUntiSP/gqL+B8YQ+x
YMoE8N2O7Kj8wRw6RayJ916DzBnwZAr/LJpGCYFJBlP2OKxfnJvTLgl4h1NAZozB4ZsNIahQZ4tk
X4h0lKcj+iMAd8YGP/4r0o0eJ8TNpzpHCbfxL1Evh7k8noU3JLvoImgGRA0QqnTzP5LOa0lxJIii
X0QEHvEqbwEJzwvROOG9//o5l4mJ3Z2d6aZBKlVl3rym/wU3YcqeGMxqvBti0VYl28+KnQoPsRjD
r07DqWVGr5abV7+SbFFcBN+0ap/J+cBokO0f7Nivv3AV5IcwneoVHDPv5/1y54USpn+Nps8U3BJ2
GHrcCpMf6j32JdS8nd0Sbahb/NO2l4fGuMHPvsJEKE2g1EX3GbBnfVwqOTIvfONuZz5nSl6s+Lqn
B8zwlyrDjXHQI+ZweRwqY7lXdT4tScEwgLanvWlMGK37DO9hLYFL682RmyqDA3k0CrJRRB0MZfgR
arSBZ9OZKWUh3gOnaFIJHmABN9AUULfwMGqfarjX3ocgexxPEz1JVC16ZHH8dVQtSRioIAR6VKpU
ZDXMm+mcuXHsLLqZRqq6VOsIGSdZDEVK9Rq1BOuPx177zMeia9JTRhYkgkhrHEOBYrzk3MPC39E/
xEaXEFvkxPLUuftGhych0GVYt/k96pMCweRkZrXz/n6oPEZjvGOijH4Rj25S7zkn+JKMJEsUmgfr
gLPAhXCXU0IA/L59SG8Zlj7Bo9WgGkGXmK75zAf/S2QHHwrJ6p3kO68ZvVqX7JLtCHtqRGf3SRBH
DbmkDhNqLX+6utw4PLcdXYzJA12qFKu61osIQMT/oCUYKJtEp7mWuQ4YDepFRsLtnaKbLbmaMrNX
SMU0Ud1T9d7U4W++hmAgY3Kmrv6Q3YE81t2lxy460OGxi/m4vbfPRC+oVdDLVjj3d8Qn0arS6G1a
tdGZZzZ8rQRhF0MNpzbQtl/S0zfaVapVildZ2oM1FP/EvCflBUvl1mlQGm1aJKRu/hBjtZ8jYINm
t9LW6SGAD8nUB0jk6oK0iiUiui4vRfMAbw2eRwqcp0UhJRcqbVYAi4UVpFNGK6rA4aa6ig3JuSGx
ZF/D/BL7JDyQZw3MSVs3HjbqWOe+ds8IzJkDo3G68jSXESDl/f9pXy94JqRb7mfYpkstwCNvLJ7K
Ly61iJbdcRbXnAs+zogVERzwBY2WYZdaV2JEG63ca7YK0CkrGXv28j1Do47tQmYgnmQJ+XBbn8Np
hyEErW34jeA5QX/llB/vXsGWI2aZeZ7D8AWFRleN3ko+a5iIuWdGNGHo/MWxFyCNEvtBhwqFjIkm
llLm4MzaHK66Jnk0UVGiDOoq++6MQuuC7bzMJK4oPHg+qCj/JyboyQJa/mXalNlH5b9cDAWd3FaI
lFPZKXJrHGaytK8TZL7SlYPOHgNsgvlsJSs5YhTGhIV2AGtIROJV6Qp8AEO+zOUBLzhuvSNZehC4
BJrFiWsHvSDwAg9bYNvreFQ/AQfw/3NLWW/q/HUSLtlfmdVchwUev9x5LIPe7GZNyoxLO0qGk+0p
2wpiIU4itjNBCGRo48Gn4k3Rsyrybt4TMI9tYfZiwl50HngmPq0dF4YR8Tdi8VNw/qAWgmaJf6My
2kSUNWp8d8kRf23+9Oie6EkOTi+gQtugtMYuy/PIG3GV2ckOhc5BtM9UwA2cWUef3M3avQnH49d8
Rmj/1TsWITEcYHweQNrvYN2lbv4NXuGJh45NtNYtet8uNJR6Mp3Ua+aa5ecBKpbmRDDTaxZ4FLAU
wNwUBiQ7ZlpPm7A6mt37/DqHYYnvwP3ufdv30eAGvpgSF5lQgseffhEuINSj7qd/7t4S1NJcGx+v
FIz+T4kMIpoZ8uaYbDNrxz9Tl8ckug+fQ3wiOEHQgpOIYHQIhnBetCaIS3bBzX2NEZogteDxeoxL
rXpw1Q2A5Ea2gP9ZXP27f4+QorsXa7mc8yBwKTYmHD5om16G5oa+WtvargXtwUMf6ZA+x8TR3jKk
gVr+W2uKlULGvkH5qvoWZwcWvToVVvIT25Kb+fJm2glJ8ADuebBvoFyFdmqCGLZKNqJo5a6Slpp9
HLp3kErW/0mHBoBOqfelz30xIV4gpF6de7+cJLENGHrkdTORnwCIrtIzcITwFL6aQxStevlfoy3M
d4JopfttH+e4P8THWFYfV/cM3g8PrtlrxFCKfpypAvKrbYzHfbdMd8P5ET2jaQd7S8K/lFNxHVKf
udfZgYbltNyB8o+h1EwhZbGvNXxMX2o3WFEX9mQXDQOffoMLOdvDn9gCiFIH8mtwqS2J2JLeuNF+
rJTxx7vf/G0Gm8F2I3bxdZSvmFNUeusAD6VqynGQM4vtltpvDE2SUlDOvp0TmlZCP4gx4IqvWEXg
kH2MlOL7CFAXcKuaMuL6kgQwxaThh5ik4K1UVdQEpBWSMfXyEIRHD2p/5PYMmHHoxrTDpxZ6IkBg
221eo0q2nX2A9VlYn3F9Me2do1pW7lTZL7Qsz+0LU9JhcUkmOIbs0oNGRCry6MMfWqpJFCIl14I6
cetAnlQ2IbFQ7AjZnH3AzLNFGkVCNLY9oiKAaThUODoMsNr14gms9wbN4zlvYdAAVqs68xrkGU4G
ILSj0ogwXWzCu422pm3bQOQwHs91UPBvDuIJxh3RAq0xplTkjCO4jR+klWrAw6AlEC8cgWHnXIrQ
GNbGU2exgON1ItJ0HcNudIT+/yynoCk638WF6q7z7UKWJgJV41qIoTmjtcUiAvmj89ZZSRwYmzZl
WLglF5D5AufoPp4mwqW1ENCuxPpVPna0dysCrUxlccJA4LxQlJYuGzAqJ4YADXruiAaYWEodnIeU
VpkLSt60p68UnAqmWbeIo57RpXSa0Fzv4c1l1J48oZLfkCPB5iWlwgTG3ZvswHQmRR79uk3utefJ
AgYbUP4cjwo8Une/qMy3qRu55eTIoNUW6Zuo84fLH6+2/KKwAul2TmLZVsfXqDElxvQ+2yVru8Rz
TqVO9VNM9CEIOeWIXdttb4pRBQT/K7Ue2MiHAGmm5hGOKORrB0a80zlMAcSUkDkIrdUym8PEZbS8
+fE/SvCmq3wAiZbkRCkNNPEi7lxsZdQALcoICAiIcc3ynKQGQq7nm0DfIW96zH+DAnSWHPBrdUNf
8aBPx4HD4tuNH+GZMOudKmx3Num5nukhA45rk8rkyyn4DZEW8hP5ikOSA2DAw/kd8WBFQB9YeNhb
OPxY25DgNqRabH1acg54tdSoTxIbaIH5xeVnJJe4FNsYkHuOozzywgCtINtmu5wKXVa2acICpaCm
Q8YkWcAahwLHG/c95x12nLA+3KPX33X6QHC8sU5Gq+nFceuvGv89oKPguYrtCPx6xDgxZo3uOzzD
8tmDxWnixIKUTFQ2V/yA+Rb1Jkb6eKR8SHRSWj3GU1gyCRtR8VYHA1V1y9PHc4ZFEzQp0j+pIJF9
99S5bjnJT9w/w64dTBVrAIGsEQ5ibFCWXDfCb+zHEZ3Mks2vPWN/IJiPWlBhuFv7szyEs9l/hEP+
JpqVyENdL8nxRIGCqceBl4R6Qz38NZe3cbH7pk87WD2oWPjzeA9CqwWcM8wcyuf05TNpjEZRkrSp
HjgRhXiBCrTBFlyoEzAvEDSuIAiKBwPn2P5guCkfeIZ9n5w9ALJz9KHc1dQZwj3VAxGhA4V4M4Qj
MkN2ON6aAW8Z1h9K4t9fSK62JrVJo3wohAbWRWX2A0Xf3UHaFc1UIDockzenyKxe+wH7RKwwEuqB
rN6HQw2Xb9r/Mt+62h96NZTCLpsTW1cd/fCW+JKCi+kBnRzMTwjBL/OFFN5w5CAKnY0ICJn6wKXu
ylwXmwEkxeSdfDx9pFO0G56iRm8Kk33r3SL9EhlDLrhQWJKHP8041+GRv2nxsRhqLAwRI9m1fvsi
Z2edaES9I1ER9zvXaFpYIzLKDh8NdswK0L8QdjFwv78EWyg2+7iawo9265inaPUhqaEQgvC6jo+j
ogeFFtaq9lyaCz8SyeEOGFVpP+Hn4mbt0WxAlJYhia46XuVmHYheBduNgbjN/NtewAJwhRqwE/O9
ElPr7/V/0ajY2scD5vBOvY/fmXTT9MKLFHtOtTFYjlncabZvvpF9y6KK+zVIv/oD14ltgKkUL2lH
GI9B4DDJRTg5g5GN27rQsUkiaR239CrlOd+KxxdPB9xbTYc06hHWRn9J4g9DliaMZzXHOudmgthA
6WBBdtT8NX81OjokaR9FzJCNGyuDlaQBgxB7g9nOegFpmonV1GM3iqoDsExwuslI037bdrGaalge
VfcPfFRpppqdTZyo6j3IkVIGZ70HSJRg8hnQ+blLgcvuxb9/U81SRO05ue2IWcf1iLgV7K1+E62i
hTUf/dMIeuRrQP8bP9vU5zj8sLMCVvE2dAgC8emBbbJVo5uz38OtagKzR6laANXlkAGVIce3z7zS
uQ/vUYk9jEMFjItHX83IiS3izQDi4OCu2sXdxqb+pQ6TUVqtVQ7EHaOC6MuHd+dNYdfRSJZ7FRo9
efJyAeblB4olzr0zxLMlpYukrguQSABLbbmEjzWcnCMCwq2JVzUFyZx9MO7s1UoWONKE93ZUbMvf
jFbSz1NshTxsrfj++cY6jcqLO6NqdijOPwK/OAfaTHk9vOcoqQWOAhxEQt5hWlOiYxvkH7uy/lPX
jibNPDO1IdY6WoPPPXjlCk2Ay1SQMLZt9zTZdomljeqYVnTisI/Bhelw+DQdMI56QNoYRXrLkX+1
LZWpzFm6hjXA8MPgrRM0u8TMnX2UowNbpkZUXm6I467b//NyxmPKfH7r9DEWVYXwQROPPJirrCRd
GqcXNc4Ac4JuMeQk4GUq8ZtH4cGWoBnli76TbXtMHcJdA7GNACG5REZnk3Tm2qkLTgN9Tg2nTITC
c7ijwmfAonlXGyunANmQrfv1dU+Y79DXP60XGhn8N3CSw6DSpOvkVayO8ghiyMjuhfOJM5FBv4zZ
pHK4s2nAMQElhyTywHGEQBznPS4n93G9z6YBOQKZg51MmRdmbwE1qL7zFqSwVVPnoYULoCvFmc4N
RBvuoYuPJNwbsW1wixPI1YXQAS/mMTSyWueBfv6IAAdZBtTKKpSqdbLl18adtvguIqe+HJM6Ir48
OnD6vmOk5RGlYiWAh8fpI16SqvKrHfVPY/yPV/hYDP6LORoyKhMbiEIG3hYx0NM+HQtcB0zMeKJX
cioUbQKXF1gNoma8vCIhsIC+4EKXtEITwmYBQqccWx1e26TWaYyNluS0iAY4yqYwdH4grXYX4mGt
8qDA3semyz7XMGezo/voM9OnYGemMGiOVHxX4V2A4PHi9CxhrVtrH2m5KBMGKZI3ayEp95mdDbGe
yP93RHr03cETsAsbliNyFJLo0FOOkicb7wCxjXntf0yU7igccC3vInfiTnI+cYy9da6llPImRgdN
1P44H3EsSRVscBpduY9yDxJbjrobt2VMhydi8sNY9NeT0ovjqwYhdiV+Py6ziZgbBTT+VbonbsWa
sw4GI+RGXI7IWsEKnZ8io4UcTHPx63Zb8DIxWsVcoY7DTK1jOBtAKZt+iENn+IZli2Ee5NgDSjt6
AL9ormRXA+s6h3/NW4Y8K5OdQiAblELw8fHT53eyeNiy2NaTdfgglsi9LuuwIfHc1TXZh9/+H67v
Dn4QfBMNibhz8ifRXaMg8aWJRZMgOdolEjHtFkJOa1181jznRZMU5ae7GaBygVQPXvRyIHe665Es
6oJvwE7Tp7Xwz52au4kuuIsRlQy8ufGvkCV2UYPhVVDYMFGGfUEO7Cl7eTqs3jASSvGO8O2mdnOv
gploLc4j2DWMj9W6PNJn593daV4ZAv7AfVFVdyMDsREV+7WY4RGtMvG0j0FzPtGsQrM+WbWVOCsh
/0NY41H+sX1g0OGB9llVWSEt2mjYQ+RAAGR3XwdvH9P2VcQ8PPZOrTL8KPYW84uv6IdBfwMBcVOc
3veoUNLJqMBc0LCiXszwSF9lJf+sTClOHnjM0lYOkCjsBmvQCQAI7Rcf5wi/ovzhZ5zj3YVzj06Z
C4nJq3uG5wldwQU4BafI/Qs+tlCj8NGAZcQUwkE51KsmlS40NEXBI51DEPdjss4bFNFQrBs+sxVY
O9NLVj53yGQm6Mmu19w3Vo8URI8QxlfDuuNCUnXuDb+GPShrvooPkttYYxyAi7lTOHFoVx6egTrN
NF52c21X+x/EA+xWO+8Kkeri3LBByK0nSkecJrqF5+BOf2zY5U3nWUsY5tfurdLxhwAdOJKrBcV9
WvXOcQa4bjeBjOqLL4Bhb9orjt88/2+sR43g6VPpP4frbiF7o4RHCTrRFHeXVqJXUvMfSQMxJkcd
zIFjl07RugPmBa457HjTeE4XoFTOOf3UhlpAIC2wFufBnbmLMjCrsAmZ1jG9QZtI63ZzWV+BegrN
8C5WT6NFANxq8F271R5Y2JZOodDiTK52P215cFwdDrd9tClGdzBlED5Ryjnbjhz6uPW3pq48Uhsc
QzdbRmit4VwOgvIxre09dK06Bpd7jiFShXUeQnfV2zYCjXibmkDXX1QpeJyOq1vvfgcJwniv5Pem
TFbG76/NDKJ/S7j+W47z5vAKJ5+d+rOkW4LUgHv1rx6jIqKLrrU0/1O7vLbP6FZavAsy7v+E0Olt
4WlyYFPBzYMurpRixRQ/4jXhREQT5AEi8uxpUn1M7eqiAVO+kpSuJO6YBK/ezCU3tg96CDZoefMO
HX6e4CgLwlPl0zCuxpyHWNcpcfbl5auvYzunjaJE4/o4j/HGqiRK2zgEw/lwiBYEg71NB4XHXyns
3M0hSCsePeMq7ZmKTN7I22Rqyt5SM0vrXydHfwrTH0+sIxv6aoMRGfwIr8Rxg7stGGpn0z/P7kMm
WmP5ZApOg4jw4UjqCLefutvVkJ3Xyv43hFAHKG9UI4L4a1BEVh2v906/AAJ1m9ddNpxvVsV8DM4a
6MZQXTB+DjtvTiH1codn/53lcYXOl9y0v8vLLOA+NkcO6h7imy3QpLDMve2w4RxYNYD+8bwcEPcw
7dV7rOBvy3RC5qGe4wVtsDwmXDnra7pQjWpgisSrOk8IP2ilz9zCMuWratxPh3joUeGvllxxzahk
U3ePoNl0uH4nyEolgkCmbYpRLJIGd4eMoauzbj1x/9oLxkBTgj8Gmvn51wfpFxr2to0PGQKEv9J1
bHtsU0xjHg4KvGMg8Re00g/zOHUirEM8NmczdybqQ8C4mqEebrNt8FfZ5MIFcJ6wDXDItsvOvd2j
U561qWMpW0gL4tTPFWYN2SREiEC3pI3tsQKEpAMGo6wiyoXOSTnxocFhzkGNI4MtRBXY9NYlFgMY
/VBn1GEwVHCdTA6+yGpPGFxfNkd0Vzb+Ckjo+pU2ujW7RjHlAQnHkBpklIWagL15QJemcLnBmk/l
H6C7Y3J79R+cEHyKia3PKo6H+Az1hNkxoGuPJbnj1gjh0frO2D16PxRCg/56IGjtbZgMbqjdvVty
ROvG4xnu0rVbGjamdmlWik7JkdWMXQh/w6vsMYe9Jfv2keHgKcX/lT/D+5EWSsu3GZX7yECY7UIZ
KnGIigHTiESKhB2gjeSNH73F/4ChmMFyQ2SdRiPsaC18V6a25lOYLGMe4OFr4g0xCMYABDntps8D
/UNUXp0hvcoReApqVhgDVKFOJpKZfGAbBb1XbT+vWGK9yWe7yYpg3sCAqySHDPsPbwwworJ/35k/
HxXL8GWncsEEANANPx2TdBGsIcMK33EIjvA9Hy3WDG99yQ9gI8AZcMzfkT3abXqPGH+QerdG8SF+
f5FK8i5BAlbiK4Peodx/x0emOeyaWYm9qth9WvKP4804jOmYMZGSnkAcVEu/j8EIRlE6dUBpAby7
EbUsTfmH6N4fsMCDxSGucYFa9J8Yl7cG1YKrCXpEf6YZhoexF+Eu6I5OMWYBXCeAwBf+SF8s69yr
2WL4jPkXpjaG7WWdhxswESagPgFFYHmzyFvA9QBPMBp5RiZbGIIVV/RaA9/yL08cLC3Dq4HzNHD3
NqkiNrAik+mPjMgCPPFm3yAlz7nYzvkfGHG+kjOjbJoF7Wi6pwEw/2YQJJCngPxFmQdMJKgoUzV1
mEZ2BUrV0JuLql+IowJPmcxLm90tfMAav4/4glukZoVJgV1s/beMFJUfbZi3Wjvnt0US7MGFYJy7
/A6TD0y7VgK8TnfTxtZ/xcZhpr/6v/12/3+IewDEoWIJpjRXRkP9GvNB0AmxKeGpZdpokrJDRb8P
avP/u4gYdFfGmYx9ZoC55VWRXpE7FxZ/SJmAuj37iIbEXNavLULDhCpNvO4DrwcBi4n4fxYbvKQf
H5ZrRAMCEqnBsjwFxBV1aZ17s98PEeLCAz8C0ae1UE/A5W9jPicQkZkvyHa5g/EYR8URQx3GxNQx
gBPO/PdQgTuEHJ9sBAILHykcRgpaoJ1zIORmBigStBN+Wzf5RBBkLiaUzRdkacl/Si7kmA+4FqRN
BlgJqFOErJn7skblu7ubg7osGLELQHYh2Yo6Ifqg0WXwe9e0ftw5AEapo2x73ztkZUsvlVAdu8k5
gK/2yG5WO3hG4v3852KA1AgNnWkoCv2Hw7cHNnLyMuaxTuZV2e2qHZ4EZn9Jjwz1THgMhxmjvSDT
NzGg4hvpvaNm1IQHqX2TRoF/z+Br6G9FTDLsAmNv+G3YXdbN9+pNQ8/lrJgbTup1+8vOeEh34W5y
Shv8/gbTGO10AwUTkKsBsU70SgrniGuGe59YPQ1yh2vBQiY71YzaiePXHSBpt14Mqtm/4UaCs7Ea
/WjA5w+oSXWsesFEDHCmwsyTmwAZTefzzFSHi6IvlvnamrxhNEymcGeLf5fWuZNHbi/zGi0OXtOR
9wmvigkrjjGc72ytyhNMU4xX+IG43L3/zPjO6GG3hFJiQEzJAxkeXh3BI3WTAsxpDeMO27Aqvwq5
86cEXNpuw3JVW8xE68ZQ68OSn9wD1vSIQTG2ZCz5ySSBo5+Q2c4h9Pabmf7bc8HV4EfA5dbDkLOj
vBl4kZRQG/E5IOUw1MnuETvb2hZyPnkhr3jH3CBGBkFv24Xs6jJ1N1mcu1b73tHEDDp30BSrcNI7
eaCALrSlAL7IRUCjxmlPpgCyHrg1MMP+9fW1Jg0W8gd0HSjMEJGEbzQ9v8l5VMS0xe8quov9gkAq
tb3rKipLKdrJsYqiFECcVgPYFnNdTvEyh/o50IORZ+qiavMrQigwziKwh+BvDcNyAcHqpennXR5Z
Ygags+sQ/wESaCxZmUz0e4UW12FtsaOQH8glXy459jA6auESay4hYjEiaBUyim6OFy7Xa3nvXiYF
FuMmFZy4hxvX8KFWbKIZjhNYYZRoG5uMHIFbub5fkOzp32AfI3Eq44O7Yw7CPgrnrMgm/cyde05p
crbLyRWEg2ebMyJhaynNYCke6Wg3piEcl4pGm0UDrv9/PtCeWasa8SqxGz9kRZuYpgFYq3PlcQZn
E8GPrehsfPrt4/iRbaIeMCBLGeUC3cJ2JNrnnVDtBWUEfToBIN/4HtwQaJhngDdqODzUNWnjcOVw
Pql1+XEYxeeiG4R0GhMsFbxazy5HI0TtW5EnfT9WusEh0zaHAIOVMYFFTx37SH8vljsQC5jstI8a
0G080WRE22Jb0Bx3NhEEreNvLdKRKCrTSRmQnyxmPqOI/4iYTPpVTWyLpKhc4wtVRaAPbaw4KTNd
KE2/nxWkl9syB36URgv88bosKndvpQv4gA8HnWGu1orHkaeeTwiPkreqxZIj7uEJ4wzJfTi7sxJ3
Eo3M2//iILr0ao6XL2tZdoyopUjLcK5MInfeER2ZPplNi6q6DyySiTW0zoCniNfQZoa8hvF4uQ/3
N6dEZrLvQ/+BoAELDaLRDLR245YQuI21LzUtVVxrHIjTRl9BoZNSOp9nvNfMRLNdHm1bm57q+pbs
gv9qfcM/YxDFwOVjdmtWFYxaMaMdCM76jwqVj1sfoamnfgGXxpaRQSHNGwm75Gjf4jEDPgzB6BpQ
w2OoAC7rbQc53QLhfU4laR5tg6SpoIqCp+QV0peNUZdVIl7xORh/rUYNe6dH4PwBep/wdvo0Tcqg
87BgzWnBwznWf3X77NM/UpLSf8pJ73S0OuJaiRAZGRCznA6T2KkvkivXscW3vcO56jh39nF0Np6j
b/yCUOMYNxQ0OfIDzHIj6icxd6IasF6PXYO5C3XO2pGhjTxsMNHR5Dwoc+CfnFLHABHSM8cDR4mn
SXKe1UYnPKx9sRzK/8sQs9oX/bXeoYozj7SEU25qb4aYxy3ZybqnfKcVsldzF6j+fXry8uUoOjko
6igVyoPITsPu1gd2Bp5LVuGt82Z3Wfv9jYuJo7QYElvsnE+y82fn3gSZPCwiJIfWgbcFgJnjx3gj
brA4L6T7AU0a1odPsD5SJ6NKZ+swxn60d91zf9vnlHsjhUM0HNB0nA2zkO0cF8ohpQTE82arjWMd
hdeHB61N/cmZnfV6ic84A5RysSClRCYUaR+v93Q0DVX7LFJcwOuQ5M0jsnzVEYgq2JxhbiIYGMHI
hXxCOLDw0q+77nBFedr+MxaSyWzDj5jG2dOewfSiU6fk/QWM1ExbnN6T1dDgBm4/ZzhcDfY1jmLx
2/X0QAhA/IRgBnJnewbZkmnDbMSVLXqjhIcKVqYRbJbs0Zbn3dx5gyKsbndoINTTEonBQUV9RcOZ
mwCU8Dyp004v06vpjrPP6tgST5UqCw0kFDaZ3UPkqvyGSoq9aCf2J/2N/SDCUShR9uA3PNz+MdZX
3yT+NWfmZNTsVlkyqMRKlAw6eG9ECXAYjFT4/AeTZbjyCo3J3a33OZZ2gxH9MrWQHeB5rAFVj1aP
RKHtb/t9wMMoscoLCGmoDvc9w5umFAJzUfU0WuQdT2gjROGAC+jrJNOOPKtaDV4U/J4leuPz72oq
LfVByyGdDlPTHhOL3J81iG34caHIR1D/UWhfOcKr4TQF0nwQp8REjma/GB5viBhfgNw8QjAx4UTJ
CSxIB1GOXuw9GsG5Dbwhz/pyGcwgZHOLXjwDxXSUTIJ2BpgDCyQo9Dsd08vaAVcdsZBEa+jG/ji8
mR3D8xy1yw5vY4ebiy5ZjerrtLGMA2XH4+bekcX9ruSfRJkajh7+Kkqq+s+o+1g2Q4rfMhRIDcfV
KqnQKHrT/haCHS0TT4dN+g6lD6rKuJCAD2q8ivEzU5Gpld6IN+QA+SblpJqcnHzV9AfHmEZf1Ocj
0+d1MCVG7cPcXfOMAhJxpMnI0StjBseMj9k3ml3cz701ZCK7xoA/Zh79ZDbFQKbMqVPp6qWAm8Vz
xW6piTDbTijfAKScpB3AQm4ZWxOWntp3Zp25wyKd4bQwvHZZHW59tclKKMKxgfCLMT2yzMHXYQHv
2AebPbkM+EIY2X5JOSr0frEj6HZnxWbr1pviPhdickmHhmd0G9cxLD/uk7V56VXwQtmNldTwijAl
vlr98cdthXX/1a5ZfItHzGduYTFSdJ/KxnaunDg36MCuImZbuPtVcGah5VsMaFHUrAkjcdJb9JhV
uHZMIMw+DrNXDKdkZaV54t+aXAqfcq8ZbNydq8Dvfc3EsgF+iTvlFUlFlpcn1ojsrONDoPBtWRiB
jtU8Z9z/02cnH7Dzupt+99E+uQYOoLwqHjTm6slMpfsmz9Yml63b7ODzTuxEtyv7zGuNyAQiTceQ
lCjUw5A/Wr4Kcmzxkf8hJLe611A/FksaXuyaOobZaSQwYUpOnS/hl18YTzNZ+w5eFjsXFc6HfbbJ
itLzKbrGB5SKZFGZ4sL9YeLlXBiMCy2TAOaRAi+4T2pZSSKZdND7JRNk42gR3gwGKD4mN8uGOMAU
lihL/GrOZJFTr9h363y1SF1fUi+P1yERc57ckwt4eXVDMIl4jIvJKdj03kwt7I+MqWwu/sfctO+4
s9w5pDAfxFVsjwWfWkeBAiKi3TBqYNx5ZTDrljOQMCZ5eyyUP+zR8dpLYaw5tFTKMLbr7h8X5eO+
ARGvuJeXuw8ivTQWPwXVvTtu/YVHqBVfJyddd+1jstUz3FvnwHOD0RcwuhAUTH7w1TU7IORzuqhi
rxxjRMMb5fNemBJs6QUYrtoch8x5/4yo7v7+noxrjLiVhcGdwoqr+/cX9kmz5m7LoOY1LASb7iol
wHNAw0hT8iNO1GhBohfE2ZcFDlRB539mYIrhAaYEWBiQgceITsHFV6LTQlF3WFJui/RFm7zNovui
VQPEFTJG0Ps4DP/K5JuIEHVnKsfqJoumgGWMkXOtFQfD3BaxPHUufywed9E/4rSKn2fdO4MbunxQ
KoejiRmbRrccoLg5cGlo4YXV0NPLufDDk0G2kDI8Dfc7ePSw07ypS8GzdRrxUDY9YKcuL88PSDF8
EBeTZqJM/ELVMya3sBJg4BwcaDSjixvebryYXHUqPMjcQyC7a3boVF2MNN071cY+LBN7fFQUOk4O
9Whnl6qEalkbV+uwNqbT/Xil4JM9GDH0Mftg6kv6zvCMRelqMFC/iaSdAprVa1sEVtpAcWqI/dWa
i1Xk4efGOgw19aQy3OzyyB0JdcV7DXdFC1CJsQRHVNtA8DvZcjNKS4ZohkkyJJkxZ4uB7tqBlqSx
7SMi7ViWW3LMxXqUMOiKo+2jDLhsPwffwZVL3yfXeu1XsIOqk5nOEgzxXgUZZyUTY+Ozk1qQd4mJ
3aZ8FL+om9b1taA27p3s9Csj0yLv9sJ1+mPr4lCy2dR+6403Cx5WCPYefk+sUNwuXv7qg8aIsizB
eZ0P+4vhOXpdctd93v0n4rPjIseqIVkUBw784LGn3Vshe54TrrEwhVmKtXYakRjIRxtQVILrMpI1
nKiYcX5w2SPm1PZPOUEGG2sZ4acMODDt87ldZwu+weTGbv7olJJHt2hgUwcBotsvken+RtzC3cV+
qUY6vHNAaHDiS4lpDSE1huwQ6so9fOjKQ7zatW+HV+2UssFbHIYGO8Gr4jc66/60dZmdblYNy1Fm
37eS/gZ/fXbiw/yDZxY3HUOpp0fi/IfU3SOj+btXh+tjrXGrwsE+3nKcOM6fRWz31QJJhEjFYBxW
+A+o1AgfGjEPgkpoVolZWxRb+HcsHsPcMDGeDsPuY8gT5/o8JHiZJgR1YqjGtoXBx8MiNpExnktr
EK04A+5WDhGr3724V+vSDg03xDw6PHCAvBOct3IxIB1lVMsPdckOFB0wweW2GrwFOoqXckx4yC+Y
P+Gqr4MLF2oeGv+44zTjTS7XYaMj8sy7xga7yHl3Gyz6qvgrBjADWe+Q5GpjKvjjkjXOMQjfjoMX
TJV7jS1KgDsMRDkQVBaoz9zPwTdpyiXBbm/trQmNxFemnDTjE5ZTBVdONtK3rWMRiKGDDgb4rz7Y
Q7DUByq3KEiAUSD+/eDzmPhaizIXlYY9gCw4H2jukZOVbtfKYCbV5IU67uKn/4kR4gXw6bjIr2Ej
qPD8DwrRZmhfyBrHm8pMy8DCu9VTM3H2HRaOBfdaGZoUA98RQ/NieN3AXzZSwPaD6U4mFMoO2nPA
HBTwT2QADdyR1DTIWQZGHxui+jUqGMHRB4jY1F2AEmldwIcsNhkHkQV8Z8Rjy1zvLq4/OaXBCKd+
57Z6u9WU3p+3MygFPEj53wevAip197NKBowAWhHQiQiF1XCPQ1sL8jfpZQlAIvG5bWxP5U5rWN9x
5cwN0WpnY9BKLnRW0rit0lSUvwvkP8g3HXwPW8B9nLL+SlwLFg/8GMiFgwuPSj6LiqkN32RrYbeJ
fLEa1nFrGg3uLhSfJh6sKaY/6NQJ0fF46ilw6SnayIM74phdHZMRL6IJOEWg1nJjZTvgDjlUqJD4
QpWk5PM6UaVNQ0aO+Qh2qolqr12nuU2SgagntDcJlX5CZLUf4QIxonkA4AKNNHGqNulDmD9rZN52
6Yxtl7m0VEb0JNTNGC2wMoJ9R9l8NN8WIRfnmFkKjqLsEuPFasA3JUnPnAeZy3XG2mFQXvG13FEY
wZ+Q3RWdDJuZeDPQhmzOKfB+AkrdGVW/9MMSkY30s1kxGCTxq0HGEI7d7dGZQQfFPei4K+Ux+A52
I1hYQBS0eT94M8J+RjQNKAeB2qS2cPjkvC7Dl42VeXSIOrerpsOGG8/XtI5gMFu3XYknEhJOPZTe
qCfQKGJiwBwmbZgs5xfp6MnA512Dn6cUtVyzTuaiOLxveBPbAFMXjF34yunEdoGjvDyT4nkwgBAk
QF5sWFligU4L9bRheasZxK8oEqbFChZoN+L6lH6XlXbkE4rTKxr1GT8d3agPKyZKC2Nu4sUxAH+r
P44aV4TP6rq0USydhMvrDxJUL14Pe2Z7xArbmZNsbuKTYC+4+W7b5L3zY14DNNgqVZ/B5DYo8QIo
aAeDSqABwhbXso/Fs/NW+JHrMhEEIcpcO+FBfc9BKOmBPe9oknnAD8dWWJ5dskYIPOrBu2m2IY2K
Q0bb1sLIy2EwYDIgdFB+cUOk9dz4Zacd7MCPq44criQLlW5NaJmhgd3DSVBouROqCMhBUQD7YaYe
6UFTfaU2ZpWz8JuMFFj52jUoknOOsGgdjODM8g5czseLbydRMjvBTUU1RkcFShnjF+B9fXPIyoeL
X4KlQTRuwBwd9gga/6yTBZKlMiBZ2712xe4d8Q1gYAonvanP2TY8Mb+ZxQGx2xdYhx4bT0+T4LWr
HwQZHDzRM1vO35wOLtw4AaNNrM2pKm1AWMnaxah4+2ASsBZnmmdIzAsFpe26SJsZTSBhd1whJQX8
YROg4L1rAsqZHm8DCntfyq2ARLhulynnFl1d3erxnycTDeZOmFPzDPRMnOLjbG3zlCTqUWiQFZD7
nK1dYiqWG4u6+x4GTcRtbaRWxA6B6R/ta5cZRBLclkhcPV6YkX1vMgsElwonXUORcHtAD/wIPiRX
MYO6wifll8uHmSTUs3YKQX4TZlncovc3rapPVNLQZFbgCj9dZgRMTt7+b0AOuAy+M+Fsijjv7cid
ucvsi085lYPl7E3Hd0wuBzctG8pJ3jsODTvvN53b1q6TEuk8oYMadhV4p4C+6Olv+ugOPW7IlA2O
HYyr1XMZHIJ/y0ioGfVgXvDQs9Fqn8yGFF1mCREgQjPMlSQ262F54DKiYjvhfoI1vYP9+JRp8kp6
T70F9uG6AETo49uHFh082JBN9YpY5uu7uGgRV0DBSDH7i9FKhU+225WZxAca8iumNSOlDvsj0xNx
+mvP5GmSXOM8K4dCvekgw6hBTEmUqq/TmQrjYI8FIeDZoNQhLXANIKdu9NdK513ABIB2bQmcig9L
RPEgYOoUeE7LNKHnvYEYeVztiBpkxRDMnRTMnkw2gG+82CIc9eCAC0Jw4aF34AZkQW/GdJaN72EN
3nOREKMEkPA5TKopzz0zKUizrAyAH/QonPd8NX9edYLAiYE1uDCafEJuYN+2B6xruDUO91MEcVw4
mCXC9KmbnsdSyDk1GH/08hTzpy5PJegMr4hnkR35XZ/xzpvHA549J7CdRvqLaMDKWzYdBl5wUBhc
spD56rUm/DrEaLjZDhneSYWtLeAbbdjoN4zWHsmxizA1Uh3v/07HhLGLFxMuxq6BFpwHPuKJxttE
BAmdkSynDVjtP5bOa0lxdAnCT0QEIIS5lZdASAjb3BAtGoT3/un3S2ajz5mZ7aYxvymTlZW1pSMR
83QHwQSPxhFz1nPub84+ihov+nuutsWtCyUBm2ZZ7i/iFbsECDHECAzgZrNR9KgaUJRV/lgAjYV5
7tFX5+UhR3dxCbCz0yt1K8jyzuSvh+3nEzkoMGxdQEiKACm+FgDPy/GhrASrT+eB07CEhKkyh4k6
AnKxtR0iCLgevJcWL4ddFcfmxikNOKpTvHZWs9KQkoifdcg/bNKRLOQTtUM6JdXZAl3TQWXC4jng
YAVcnpoPkra2FnMAIY6Yx1I0kpjPpZIxyxpDdCbOpXsZc4BRi6liaR97BB5aJDXfUgSZcfJ+LFbA
R+PVCkEkKa9TKbJ4LLuAi0YQ5hWgcrFxUAmzMKB6Gx3EhA2UzZ50Ra/4PHRrULQHY6HQki2sjtWB
6kKdIqSPTQRIOIJNjPJYR4+dGEANSbNPQG0LRhf94eD7c0j7WGB0U0CWazaHGpTJYh084NPB1Wdz
VfoaiFGA7cDfLNsOi0iSmyBRQX/wnMZWRopzak1r4hGScOYRNlnZ8cvhXN/a6M5S8OLQoZ3ONSEC
rCOG6ExpYACoJ05je+vYBxyTxcVJWMVyBkAosoj0fXCLIvVj5L3pTdj7KPamLBjMIFaJ85KlIbuz
62MDiLF7IMzwZSN4PURFTBbGw/TRDYFytmvDmKNLjk9HmxOylP026Up72xWkbHXADH3QmXBKo9NE
CDzFb7WOWGyaF3NGhYVPpbOCP/IIUwuseurjEPCLionbE30SAfwJ4RoPq1FlJ4Ilyo29NDx4WbjI
0k7H8lQRKAUOQDsi9iNUcuIBW++gAkqjOBcn811riHnGu3pA9LwhNbqBe0eFlUDS8GhZWHny2klI
xchfx/xWB6fEsXdTUCV7/MN3HjwVU1KhxHERMrB2eDwZtXv+tY0O/S19jxx4bibSbqr8K3zBZ5qc
nbjNQAVgYJQsUcfVpQnsocb5QFaJ/9oe7pHp0Tp9nH1+GimF7ZPZu0zU6WG2N+HUy9ldNDioqQum
dgjQ2iIzYaL5MFQo1hgRCkaK6B56VOHmvB+sBOaDY0TkqVsBN3eADApTW7i5HmumSEFWL2crFiE7
wJGl4kHzjeKEa6z4PccaDPyFO+YHCOGwSQA79sVHptcBFyTBjGxXN9v9saFgsWy/bgc2J13veH2W
ie9hGuIY48KbEHeD86HWu3RBCYm4x4Gly4sxVfsC8TfYTPIyXUgq3sphcTCxqiG1E4hvQ0qiQ+ys
ZDTUEe67v9ocTBRR4gt3C3Fw2max0RCMBwRecCmwXn72GBMtDvMpCDw+ZhpiqjhRA+4EHhhBKeJP
zotrM8cIZ4fNCnOYDRwuDhOHkpX97hAGOOTN6JEUOzGLHOB1jzNBbDwjcHuNZelxTDTViGqskjku
5YrxInlKWGtO31dUKVpg3Nf2gilIF9uFDMqiKH3ai7pbwinZWcmGCrSwMjh+KIqgNoL3uyPRwOUf
7uNMK3D1973BOXr6SZWihhrEkRDQzanwNUXyiksXI6KNm7JhzXEEMTjgySwEfCDOxRkjMA0XEFEr
dnolivW5F8gtYJFDi/N/ssYhPiNmYiZUGcQHQ1akz5Mk7CVug+vJGhGn4Ak87LzOmkgF5A9y3lKG
ksG1Mg+sOiE2RvEzTkggiLE5HE3FpFC42ClMiYBHng8iDRYIT40SkGIMDqpmBrERDp6DGX8Dls7n
1BPqcZgIECm+X0IEU3IDAS0+GQcAG8pH5z4gb8YLKOXPVYIlPtGdQPXC4ExqamV71EMLGMQcJ0QA
wZ8Y4gnBnWdB8fl6UY6MmAFPrhylJr8cKSLAyaygViL79CKaw5FCWkYnqsHyKuYwWBgFZTiJAYV+
IucsxGrBllkH8Fcp1cYjyoWEgkoMGVxI/ylBw4SRDFgJFly5QeJNvHBDWzpanoXypRjc7tr+K7Hc
hCfRrq94BQRwCTPBwWqSQXBruAZeiUbYAUSblUPJ0Y3crKkUy7X7QWQxKxwqZ3b1eN61r15p6Aj+
W0RiKudNNuwQZLzXVlelTtYQ3znrEL8MZmlojnNRmvBnhTW9DUTMhfuw+qNPgpQayRfaDUTIrUUc
Pp03cZiIeclC1ZZo8gbZUEG2Sz4pbojU8j7MOUyOsxTQRXUEDGQUVym9tx3ihBKz07DSJA997E/6
QIRdn8SmeBHhxX0+GnRIvnUi4q863HfedSbRr4ysEQLqvOlwlsueRW/z2aFtbeF30hdPQiLTQZCF
GbB+GSeDBRTpAZ+B1ap3UkwKF5zMyOeULW7BfDEf+6UpwrXUisvQT3FbIsfC3Kc8SOfBiwcTBjAH
gvIELpNOBug+ZJAi4CL7FxlY1pNnNJHBxg7ApknznNQJLbY8iZsRn1kr22hzPuOp9M9UwqVZ+9OZ
NoL8zKF7I150owFGIoFktdPzr8Hhm6JRoEEbXBjkVkm/pbjKWY00k740l+btG9LKHt/r/OEFOe5x
AcMIPsw2o4XD4PeRsHDUBnxBjpPX3gxiVEBmPlRt1XXJr9iumQ0YQHXO1wF0eksImr343NVrEUhg
CS627SAw3CtbDvkzEg4wqsW5HHBzJ0QVYD40BqfLP4p9eGsipXjCDSSy62OeethusgQRktSPekil
CFGnDS8HQSD4E1vAySXHkqBteraJ11HqIDvSy+MAa6oZc7pRiknyKYG7Ik+BfrRGxVDXWnximtAc
khBCPeRksozYmToeszTvIUPSoesyQpBwByOAVYmV78RgqAH5DvcKL8vb5shOAJymIigIOUL4jfOG
eFfGIVAiCzchmeA2KG5DCyRHvFkZFs6nkdFHiYcQcosoScPD03K5KqjtIkGGGaDq3KfkSw2Y/2AS
HkGswweo+jFPJvoZIjjM0eGlDT53iLqrx+7wvkgLyFXbWZIniBxSNkTGgwQ1cPa0nR3YEQzKXj1P
wlZkRAf7iJFVJK3nWMbWy/NBEkLbmxJvEjUXU7JKG2Ggpwt+FBM39TSmy+phghVzELYlsjy9AJrx
FOBrik1QdvxaWTdynq3bykUJFYut1IUfF4TZgkvGXctI+LNKHsYsridZPp6QEAZTx3/L/SFLJh+E
7528e5jhL90QC4O9zfPt/80BnCW4gn6DTadIx5kUI7MeiTmnhIOdj5Ns9YVyiJ49wEyRTDy82nEI
RMT3SN251oR5dwdEAdiR0wQnhX2YwDOEnk9yT2M41u81hnqFJJdawUB7q9G54ZgJ+ilr2thAh8UO
aCLMzCAn0kM1J5asXKS/xRGin1hdEFL6n4CuozMJ/Av9JqV3Obgohd39dJNg21wR2dAk+KZmUnRR
e9KXho97+Z4pIIDBHs6outIg4H9sf8a24/G79HPjK7kI6taph/MmhxjsFmoPbS+P9gulJ0EMZpuN
j8nCYdZUyFXQjVp0xoQxLj06Gqh0jyUmqOFKjzEzVSE4MVAU3UDXMxCdwZFsbaPJbKaMII/6z5A8
L03nwL7SvJSCFvmr8psJgTvDuVE6WkDVSkt8ZPU50VaF2Vw5yFcR6lS6WE5oW2NeR3DqtncC9Hfr
dWuGUHfz4M7OdnMpsd336DlaNx1au+/0N8zgcHXfSwNkeIVe/4cmjW33ARzwewiNyQta39uqwZGY
rxDi6Z46rWQ1OI9K/RaDvDT9AOHdl1eBByNV7TecLglXMXG5SzsjCoUDGoXqzoNpp0zIDGvWBzjM
6InnxgegtVt8va1fS28BTTXhbuYgr3fLr8wKsNbs7cktr/42DzqHSr/P+eb3TXxIrZTkQXDO+wvp
qIhJ7cylYhOLS1FALNQkPMoC1GGHFPl+OpZBz7fp7hgs2Qxq4Jj0bDuiM+wHmjMCXU5kCjUONOkk
uDuN3oUg8l87ztUZE17zpQGYDymvEGwfEBKkk7zwmRhu4/NBdrBKYlGygS0Xty8TppAcsBE+2zcS
pdcO0tOQ5id/j0QqAJ40INlPTqrONQEBgCCyW004SEjgQjrmR18ZXIlwS0wLL4xp0r+oWftrXkdf
j/aeDjsu6G2cfQ0u9URarr/K3QJMsY+CeGjziT7hkabNM7I+iJy43IXokR/h7LnEwecYaFc9L5Kf
geqif65dY6zKw4ycJqsTs+gKiiypzCMTExeXPuACgMfiliUEBsT0ZVTyNqXTyMNwH0l7EkAkpgBX
p31a5YRl//dkUX5UUiaRDNVvxA3ajoRXczxf6M5XcEaEt/CCK+Odpmb1TsyYPP51KsvZ/NAtT1RG
MHt3707z4PgHbgoTFofRMlj+rXyK0htKlG9rSRkoILEKcFsUvGT6vwllm9sL16LbC2w8yfyrYQLE
2XGHw99fVZhVUl7WbpqjlEARCBRNSUODEg4TtgoUNaAS5gfq0Sd77V38m39wd+4NLg+VZMqnF6bp
iIewZrbfajHrXnMNxKztac+4a0SHZIcKhWll4EqxP2aAiEvVq+5jZjxSn2IqYcAMBj6Jv6ZDaUMD
iGqZ6pZuwZBoUZ6RLojGF6pT+PWz8sU2QjtEIhrtVQe9jXkZIm3hr+4Rocnp4+0P7qqOQUgrAzM4
A0JiUcmFQGT/yfLS9EQUqlpTmRZZMi12QAaRWgGWT+LICHbT2F6NwBeE0FAcJcQYvampvOj4uLFx
oCNTAix9/+GxzH+jBvOJGJEBz+oJp0Tz1lQmKJiYveUKUS9e9TRCp0z9lUnkFF8Lb8eDKBJTc205
53xFd/cm1oLpv6mwfJfAO/j8vODJZy7LZrF6ZPycM1GHmMPAvA7WkN/4uUNP2MC00QzWJcVpkVsK
p8lxlNq/vmQ0+E1BRupTY4CQr3EFD+qXQuig15FFP2ibQR8HkXE1qDPZBBWyh7cK6+jB3KiXgt5U
fbN/44FnRpKYVD0VhakXhAnEiZlAKL1+zWWdcQx3epX1exSZwpenXn4TkSCkHG2JetEB/T9RHxZK
Z8QDeGviz9JvhFc1pFYznRJVmXzxMjoGO9rjVeHSe3vAdVOzuBh4QowgtHKtKGbiXXD90LxRxtRl
ONH5T6c9G8j/eWZNLfkLWMgl7foq70gLgoIW4QOQJXUnZf1x6NiBM+L24gpGIoQ3fakaqhwMeIQC
QcBu/DvYWgC9BLmc7ShTQaCPoyWtdy43cN5ARidRDKg4R/6exjdojIsMVMhAsURMTgFB+iT6ahCV
1b43uQimyoxbbc1te4U8hco6dMT4iOPWqYecbSmBap20Uh4zVODMsnItxDGJgeD3OznMe15ZESgy
KlhvCRfC2yc63P0AOzHqQPUUePRXQJUrbGI0UFdIghpUGicjJ3j5SqkrTq9Rt/uSeagi8rR1X8hx
k8ZWLLUEE6mgZ0mnchB7TE1ErCwRC6DB2xLxGIkpG2ADKTxq6SPy0IhmvRn2rEH5IthhOS7s7sxG
6odyHls6cqpq5oJWhUg7C0P02GL1pdlBvtrw6At4+i8iYpqnM9BHYtOXZfDoHySSiLoNSqIaL6qS
X34fvocY+RrxNBf6W0MiNgqITWeiaTPvRydJgTpxf3sJa0YFFSbHcbglqPP9BKSChDpsIAk4oS4Y
JQaD59BcWKLJ1cxSrVqRHmlKe3mLT/E12fcDhVEUeclvyPzV6sAiEetL1ISKVxy0AS7O+EZ1P8g0
3X3jwB9k9eXfGoJpMPmB1xCMhU1NWUvyUk1aGwgIj9E9fpATAtZRQvbpxfcf33YvyveUishGUNli
eDFtQ840fxL3B9RfJ8lg7bbGL1jHfAIpWYWgTlMOi05aBVdasQzBLupNZK5AePMoeKtyBDar24J8
CDtR8RxwPegEV1K+N2VWovaUDE00VhjBoJtR/CQbWwGHEc5bz46dIZrdy9meM6kVlSFoIDogXVK7
bLGwYEb/sQfE9toq0s+LB+RUEv+77elKOO0l04Jo9CIKp5VlOoXmD/wEAE2+wS9qTgltmn8U61kp
misG60xTjb6EiabdhiEFWQ8cvWwTLoARKz2h8MSVXQYROwUErjzr+02QB5Awyj8UCuOQ/FR90rEy
cH7t0SGRZtR9GxCFYnsVxrBHhjotKWEQMW0L6bhobwbKBD6OQVWIS66QH4VmtzUhYt39bMkBAF5z
FpYwd3BlfsJeMa1Si7Jq+C0rP3m5aoExeCoHjyIMeb881rnLQIKMXq0S2e90/asrQyb+ZOJWk9vL
NVlyGtkuDVwgIUfdWM8jfrF6uS7OGlkcDKhXj1dhLT5rDjJ2FRkvFB96pYB+6N1kRYgMRQCX/gtI
AxegPfr0DR7JAFrO/67zpDEHp6DWzxX6mlhuMl5RRPjXvAr/lokP66VpFSNGoM15Tk3JeRNb8y+E
/b0G8rwIPXP3nkjuXSDrHF2RnVH6is7yBwgiUl3i7psMMUPohiQLV62DiYY8+wDkfKTfh8orJk3t
+wP1MyMXFX25zRX6lfe96plTnqvZ6A5Tn3ln+6xAO0Sh197dB5v5u/tgo/IB6cuVxEINhC/mfbGm
769Zb02m9dGDERAvhgIwsbf7hDPPzJpjE3Mh/JlGJKJQtHch72t8EIKoyMys0mqTZTI0RRRwJZo2
0bxS8y2yihxXtYIy5cR5L8k36bV7Akjnqk4S89ahYjnHmAiWsHsxX9OxpzB75ZS60onegTyeh62b
RaKIaSDGcAeyh+pHZ0iKalHdvDp68ZYr6ICcaXtk2aRDWuGnnLeOwKJbKqdCxSnxpnQmNGlJZsBe
pgMGccIu2g+qctL+EpmCQ+xdTGKmA0Ti/VdyhW8xHPQzqKpzbMOoY6+5NOFGDSqERoAs3dXfNtOU
GZRIBu8RgFVa8RijoqEol4GBc65H9bdFyFa238siIzW7rHAQmo2HN9eYJUVoIFMgTGhlEi+rNx4r
KqM1KCJyBZD0TDL4VwS+aK8L36S4t4FWQOADox1Qi28E6mCHkwHqzDRXmiqn6L4wUYK5ElTI8pZi
BSoZ8L7Yw49THhWso7B3jphtYuJzqvT1xfcB+Np1cPjT+7+ELYl5btJ6xMemt3rC7BQIP5g9HEYd
3UGxSqZgiaGVsCASU9sGHMZubnQAf3NEiihxJ8/MQA37mT0ziY7mOaZFaw6wAeYkfApLl7TG77ho
cGCPkeYRrGQxqyn12wU4xVenua3Ihy+zjQpAVFs8s5a32fDeBf6rIewcvXHiHw6EWjQVLSHd6zw6
awhpfBaN7Mv37r1HaQrdbiraxAUqwdIi2BoDRN5xRWVayr4doK4SuK2NpgoZ3g2uLW8JPEXB17En
H1Uar9vJra/2v4anzj9pGhw5DyaWEKXy4DO4AV3L3mpuxlbRA3iCErINfBAMo9kxOLUMpv2T61TX
dDPapNdfqB+s94NpvZOvAh7wPbm/unQVcrF604bOu8IAQTMhZiErhkUsaZYSOh7KSC/SJQnL0N3p
qROYMp+7sK0bUde1fp5eI/YveGNrXoTQW8ifAJHd0nCznJNpjwug8BbJrbLZFvAbtgf4lmnUzuvs
orFwX+ycUv5o8uEAu6r4bcE9D8bw6vTqGNaX1WWLj6YRBVLB2/ytszWdjh56ZFw+6jIDI3hCHNiV
mH1dkMK0KPIAiPjH+FG2kIEJF7MfoSnN9JKXXJgoP+Kn3Og/Dqrh4e1cz07N+fSM6cndYm3nO7p9
41tUr6KpuoEYi+zJz8dfo+3lt4YzUv5yaBiIzhnxJyuNCr/ZqYarMcDLADfnl64A4E1S/G28HZJ9
o94P+pGBdRedmbcgvWQegX8LwNdZzPQ4f2X1QZmGO/ACVOoAcFquQQlBS78AOUjh1shgU7DIKXUP
dJh0kIq4kaUlztYR3XtuhdLtcHFioAThko/KXF9h3ldW377TS80EgS2rjowQ3PXhAnvsZotjzKKM
EcUgUE13Y4oVF0Ry0dVbx80Qyem2CWYMMk0dHtSm4q4XxI3sZIY8f0qTE5I5mN8nJmGAiaxbiMQz
Uo0ZbnfXMMDvnlDn8YdInhNs5bn4FsSVCcpiy+PvlML+TiVISwCJEe/a1qr79PYEmYwvQBwvPTfd
1S6+QjOrWLe3WxluofiRxPUuDTj/YXa2Q2p6T6ITr9Jd5dXwTtclHQ7WpWIPHluM0gAABgmKdM8Z
eDHQZk0HF656CfpCT6z33tLx07JYbU52DXaUSYxCbWAs1StMc/cGrgKIBqjjHE/uauXvSV7tZ6+6
J8CrDfgEwkiY9gG1YTrzTXKei0desfZ2MKcZi+wFPaVECP/i9kxyk5xRe6C6bAVXxicdQDiLfUrO
vDYukYhDT9G0K6h+kYA1nBXJLqximCZqZ6MiQR50/RoAqc+cWX/EbQ5B8e3blQXC33eZomauNOOo
zjUiNMZGFS7FAvq2OSomORBSY0mdWZ13iyijGbf6zemLb2MCpxoy9CYBrPRR5cTaVe0csTFEYQJo
nuqBwDOhQQAhEpCIvhnwho3GodMTfCQFIMJdrIBf94tmauAd6Q5nGBVpeYu1nc/ABkFjoJ2DK5TJ
Gvb87DFRplrzP/N67wl5iqljTdrGNSGqZRG6CXmX1pZ697j7zrOLs2JKGuG4QH/4Nz2mA8VAX8By
aQN28p4SMts5Xv/WiJ74NHCGaYAntENaE5GOmr8ePShoS5H503kwiKzs4gLQR9jz2cpn6wac8bLM
KsHb35SiRvlgV/uX7c6boTtiHUtV4lNimxFhLuC7xYH1rtkHPZ4fHuBnoHgwZwrfQKx41tmMKdjK
O4mDewkPQMLk4BlqBqatOGC8zsqf6X17BP2fOPF7D/DuhTsb5ZHtu1Ohzd4MajXQCNor7fX45tWK
WwdKMXO3EnNNO6Cy6GsVt84oeuU8hVV9AlAeJwhBj3ZFvIrqO2Y/uKsl83ULsGPa3HOGlkDEdD7B
znlCXV5bsweD8DjsLewnwk/Arya2ewVJrQLoyEMIC0MKe7QXzSDvoJr5A2poUEqHNUDL8nhBffNO
GZRa/TexMDo3rsgHPentkGS6w8QbK/1QtiHBUgYX/2t/f+HzwAsx47Vhk9iw/0g1t2bfM0GalJ40
Jkp9kKPjHZM5U2H8Ry4js1+z6/hC6ry7krOPWkxIM9E8/1CveUum49ZpoRyLeeW/QVlWiLsVmSY9
3sLN5BgJyZpK3ySpLUiUq+7p79VhUsiG3KkebaCGKBsJdoMWb+TDNJErQ1kYhfP7AUagtmdMalCn
CFWeXYOi2pPwej1FQY7RD+528QLpF3GsjbEfrwhFkezAxRKQzOci9KThfrFaUc7kmzLq8Mc+fr2D
rX2hnf3pzoLd+Kn5M8eN9coeOycdn6Bf7jvjAyKZEDuic/hBYOsFTNKwNUkDprSDSSRJQGeILWK1
WhXku812zu4t6ltKCkAaQ1VgRQvT7ogJgbbazzesyD9jPDR+uS9894zCm2KP83Q7FTSzJ4XYOE9U
pPuXpvXIVxDU9xqd85WQQ+HrdvZnf43sUgbAFkz8z8Dz4UGl64/glr8RcvIphe2o6W6HKsZcKStL
0QztEWoh2UJQOG8Jvugj15vb9bdbq5giOxvp0OAZRNvVUIp/vpDSwnwxhs/ydG5w0MaolKXnHWwY
OK1SQkErCG999aCTMF1nsce1NVShPATQjhbhi+fjNXHSNLrjiKDfa3ZCM1zHrxlaMhBb+Q1Vksgr
170T/fuAKOLKbeYtoi1F0DSGC4R6dAzctnNgiL1nEKJDz2A+QFaatzQGGuMHHf2iRtv7qJSYfK9x
tz87ivrKhDU05uGYE0hd4GjSDoKsIYkKqxKibs8Q4nXeqw8PczX+XskmSdeBh2b2El190Dl1m4xa
g6Z6BLdLyS0Lgdi3r1G1+86ItqSVekT+pOQ9SXNHkDSYtQqLygIkF1w4ojeP3xEOxYAxhsAxm5vM
4HYjLkVfwn3wQUFjRIG66h+Eu1Cp2ZG7f4FBJXkZMLfpoDFugAPAiQWfrMdCpNCIp9GFsqOwgZXK
kyprnvqSt88prxJ2Qh1Kx3cvLUK0/KRthaj7ZA7Sw+wtwDYtNO3TSCAHM5ozHx2mLmAladrAJwpn
BvSwGahg9mnvxaHJz0HGn0BIoQ6ryPlsDxQnIQ+CJO+ZHAgb/53emjPfzWrcrAfzjFAUgl6kL1XW
Ht9Gyuv84hJf9MzpzLtywhp+xR7Ssxlf/IC2e7v7olSEUg62ssbVg6bgSCfMRB2x0RY3i3NupxCX
6s5mefdWo5NrxsbJboG5NWwzRt/YNpCo2lDHugwfcXN8TqrfMtPJNTaROR3vrN8V7WB7jw5T+4G6
u+GXk5OLek3DpscbkUVKruNavxHX+E7KgQ8hBSXX6YP8fg9zF3szPjuv6J1cLtbsZjem93kjPk92
y+cOCcEa0SqG1L3T4MithK2UrunWN/3WxTNRD/s1ovL84bZ6H0lqSR7nMNp08RfuTSLKPDWWC6lI
rM2OJhGK5YgcmplZWG+gcCul0fDnmH7cVmQf0+feQwbD/NiH7O20ok23bvCZKtugfose7tu5jU8h
AGEpqYEIzCmVG3dfHdZ1PNnfLXwzImAJqsRZXP3cBthi4rhYZeqY4rh2+IT0Heek4PoJQyBJjW9o
A3EfgRA6VbcRzEZSFSYM4gtwHgnfDUHNSCQrAdyaF3t1j29iOU1B1ayRhjUTlUCPuIHng+vuLRik
tGtwZSENdv9pOOFwpPf97c15QdyHBBe88QvMBEbv+ZFohMM6UxpZdfc4j+uoPMKn+PhgmNcIRTIy
A3FfLhJs5PaTicIICHjMxAU+e3f3dDNrVi0DMjonoCYVWUCA7vbfta3GLyRoYwpS7RrVDc2yIAqn
AtTs3stSYcKePCOGuqCyziAN+mRuhLp1BAy477+VyfEXgSqmqOAgpdwChO+9l+dRs6fqWxl7cx3d
l6iBH1jUUrL/vbC04O0ABtwirHGfU/5FRZW7wldaKrASKKChXEVvPzz7zP0hN8lxoVyKVxt+LVw+
iJVPEpjGmN/ukz17166ywH+jfaHP/AK2uRoRojyYqVLeC34FZB4syNd1DR+MyoJBDmtrixo3KeWT
/IdiOJWN9tp9EmHIhyBO7R6Clnujd5T24IOlvIzQnhUtIFPsrcoT68WhrK8JcyhDVsSF00OQsDg7
rbhOI43avlqopDD65Cs8js7lcIu/aLnkyN8JVnUMV4uydrPD9Ck4TIiM+uJ+KZmSj70hJw592ikW
UqnhAXoYstwkfw3u9Q1LUkHhD+ai6V8dwz93VA0QxWGHwwPxUTUVwri8kVgbLC4LjCOEFqUJTEcl
2tzklRw/f4q7oERtz/cJnL6vjQ4aKBju8fFV02xle96k7m7Not5p32suxoqsnYI2YquWBkPdaVjv
FBAPVSUhjeIzw2IXQWEo/1hFN1RD9j4ofpydq3f16HZxPozce/C9mSehTsQw+QxEHvwEA4+hPLGW
hG7EKzfr7qHh3oQnoar2+Ekd92Wvw7vznFOIPTtn56fb2VSZZGSfw10XdonB8lxck4I/8gphjTrP
TyOcufu8cPoqtL6D55gSI2XGVbyiV1D3wUHS6uDTAGxjSx3YDPYpEuS/o0S7UoOzd7Jvw2P/4u+/
hVu1b/dtyoM0qA7fnknTuUFdt0lPqunfnTP6MsewPDEiA8NV/DXRAdBTGar4+rvexb9EVdpqUVfw
qUJegxbvCv1n2+QpT/6GVuidq/fBLLVO1Xt7FbvlH8MmwjU4HD6dZpw0oZCCsyzWwKZ0PaFT+dBo
VPff8YJAiEt6IPlYT7Zw7rbonepvseiqzBJvdKVgWelovqv6Ol7to28Gpx8kZbA2nPwzuKnR3iTV
My6vzL3TXWEggAfm607JlLG7QH0UYSCHwYshXKxYgLPUl9wpLGkzIF/c+qEBo4xpk8mxN0PF1eyW
w3XnPi/Fe/jXy2a/NC0uTsOvTyqs3ioo07l/7Lzshk9PlM6aVclCEAqzWy9ZhcI6CDPMQDFB/WaM
d8e80qiKhDpjEI6jFebQpJDHDLQwha5BF2Fh5ao5DqAfGhEe2n31OEMEYCPGuSRX6BxXVuYOIbaI
T+1DsPYrmdlFyRiAhnJ612RImcbhsCq9j8aV0lzUwThTO9h2EeQTFc5M6JRVvCGOgioARwZJ7DXF
l6wd3PbFbGO6A3ut5A1etaVCsUaIFvIIZDfQFb86fWcN5wkhYEvBm8ZsAjspMGqkNNVhZ7QMehzB
cr72OLZhs1v0mxmszfDZXooRMKL5qN3Ai5mzZOacfjfOeM4GEpspwoCSwRX27wA/6ka4QCwC5M0Z
ak0CBXYEzaNXyjYMVlSRSfNajz7UGqV5CsJqi7JA8UOFahoNc+QFgIs5FoMppPwrIPeDJQUq5QtI
/QfoCbhZeVti8pxii+ofe5DxnV+LV6DgiNFv7HP73uY2rqxtQgu4f1qghh7f2ytE5lRQrqRoBWzs
Q83ZjyvpERKCf5o/T8y/ejDfaTX41tEpQbHkUu/fhdvfHXoviAPB0GGA9Av8W7Xx0/xO/QQkw8QJ
Bje06Hcb3N3nrwzBjoKi6qDigOZHjbT+BFu4cJWgkh+JAtcRl2N8YiaJv4HqBSVc85UGx3gdtcbb
HuYKTeh8u6j/YLUthNJ0+7YxQCNgOgQbn2yO9HfnPUBHPeS0Tm0YQQ8Kl+6Hzm6wHyxtOXwnDVIJ
6W5V06pBm8ehDXDoHMbAWfCn1XXlMuRhk2dgbll2RtMFJW7HzEhvmRMrxrEsv+Zgcm2bTm2wybHb
Q/BM//y0kTae++MbNPlj+PbG7r3zdDYjZEfgwhysWb+WnEZPT7M3jR6CyHsQtROvW8T1FKASTTTq
3T216hZ47HMEhZQ1L9R9TqcTG10EpQORXDWtOwDrE7nEq9NA2bioqlP5ZzeaJfW5rKIEah9uaUqo
eHOLh4ZtvGjoxEZ55LDjj1+E204t2YwuLigFJWBrToRoPaKCcJb2R/SoFvCO07Mzf6ZY/zWuKiXM
tdadT48Hl0Zpabhr1xFaGVVhF89PGHIfR1MNx3JVPG0iwekTbgPxKX57zaZgMDFsSjapEqp5mvYj
uoFY9CNAkTWotO8FrklS43csoxoyXvZYbxps+A6Zz7aHCCL8MjzjMo2I+E9f2/yyzx1WuNvdtMtO
xUW1A2NeoFzxW3Ve/jM0qr4dnb3u9q/StLu/7g65iw+iClVIRUeGRli/Xa5Cv1tPRJdlt9zuzY7G
Lh99Z1HfTGAyHR1x10j1EWV4qGH6ZR8scND14O6Z8SNahzOYVJPG2yYgvxs2CnH8iRrw9e2tuluA
D7/qwbEqUO5xZ1zTzgv/631c/uraiIz7dsa2w6Rf4L5p2qHBAZ4tHQKqkAw489/ooQCcLgCx0dyz
O5CsMAOh0HlAQWx2QLX9hugzrS8kyUpHrB83OrjdI3gEZdfkiehNbYI+Ucf9gVWOx/BKiEQS0ENo
zfYxhQPlFXfHpyc5W8xKVPHpG7UWnSL8+CSG1Ihokvn5QSjvh8aK8fjtfbQadeUqpwDE+BJUlGmd
sO534d1IcRMbkNeDI0A/o10txE4NlNwN9rEURRdAyJk82oB+TM4WRJNO5rMYqh8n1PCZQg16DCaA
s+Llz47Py3bmSk99KClNWtmQE5Y9FSk2py6kktQtzDUHXbUkdRMONjhe0P/pbkX1lcYgAyxYo7am
cK7Jh1U9Ysqgn+mCY1sI7+bzVCIDD3vHiszgprHs6XFS4woqL0XwDzPAY1ncH+baitXQyJV9q5s2
z79CjzLJDXJvJTkQjCHpqh+6GQqdQd08Y2flafVE+ltMGVk4tjxJKKoAcVlqN4EhrL6MOvQvYGDN
86bkZFM0pnCzcyBWEFWikYURYenbSL0tZBo5Q5RqkiTn34DbGMH5DdanbzF3NKYnBDgFYbKM1iMi
Pk4ATVCUlBlxs8jGVsey+7Q/EYW+ssYQi3AINJnt7gnNRGVHx6+AiPvgchPxoGioaw5i41wK6xTU
UiwKKJILAiophQITHQI3EbiozYXzqU+rF20EbBlvpugh7osJFOClv4+kDyQQeDYWCf6kVklUTIom
crLMQSBKXTTK7BP7smCknXMJ9BONDiDXwNBgS17s9oVaF40xdAkQ+jP8hlgdwclH/1WnCKcUFIaF
Wmro7WF2lXo5JgRK332bTBQhCMkQH0EJ5yYcMb6S9hbSMSunheM8XROPw9LFgwNzKZNoghCu4QgD
LFB9k/G8elw5jJRUs367KAvRX9b/ikPD67LpVw7QFpOw1se1Xq4RIe5dotkoMn3Nk/viGvEsIOvu
UFxhNkBkUCzR1IUDgvuyB2kq0KMepgvT3UCOYFbm7AA+RINNpoIhu55eSG78XZsqIVeXaXt0GRbg
yBgbbj/laXyalhxLk7E//C/TMqploDKekVwKvskT5Oeoc5YZMQKYo1yB7dEw95LtUZ8AceI12SzA
+uboxDmrRnQT0BYE3yASzcYEoaf2SX0bB9ApLwluo6kU9TTpqpScqlaDyr4FjCTG3D1q0GiSlrwG
TEsjRH1ErCuFNSBmvcJDNscX/1hpwtGJqM5LPwgOMtoze4/uGgSRICm2NZrtr5JKClmkLSoocFIl
7PCHWh3jz4EW4J50zogc2cyspA5yj9Tf07QhcRZAfBN6F3qCJDQ2WtUSSfhr/PZ9VMP8ct3X1Odz
xW5MZWLi+yPNr75QhAYKsyC9+jpO7xB2SLd1awOPecdRhcnqsCLOU6r3vlhRhxLNVaID5CysUjPM
AcRfc/wZ19jwM5KXXcPuPp2H25D+F1cR+TeSFMMuvSmVRDNMvWfg4mnfPRnJjWKK5d1Hx96E8lMB
M93Zfqg9N+Fe7QavgSgFH4gX6vF/bgnq6wWDu1c0yYXMo7bnWIAUXFjdjKjCVsYDzEmY0U8adiMO
8vDeP6b3lOTNOv882av4g++D7rgkCKHmBQ8GMYW3Q0mTA/mA2qaMp7D3Lyv/sgsxuhywdvMZb8Aq
GvaxBQi7rviT3l+PGB81HAQ/JocUwNac1xtOsYuM+X60Ywecxt+bPTKpyd2/wjd7urdLnup1bLQk
ufZNyKZgCSVKKhpWOho57RisiCVachAJRMicUKI4eHmr3Rw9MDgoHre6LwNVzLu/6pOOkN96Nw6H
cx/W3M3klm730X1kFv6229rReU9d0bszFIJQuuaSnlCQo5CC2r9PQa0BtrVDNdJ980gdmrdfH2rA
niTZ0R8KYYpKBeXJwUQXBUdR9gG9SGni9bfj9thtePQCKR9IYJiQFtHP1KRHeXAtwfslD6NeCJh1
IPeRheI6XVAwgcXlGW9vMzDnyoKY7EM3wbqrv58VmkvQY8SfUOaEjgxTGkEVul2oOm6DnAnyY3nf
hdz2XGWNMRHjjJkau3yVb6gZQrQP33/81VxZHQankOst5gscMW4HZB9gZwc6eeDcbjhPj/4OukiN
CiRKmzg0CHVYGcKTBa5w5VlZh44PZHjBM5rOLm/ZlQzuAK3JP/iYUmz0OtaaoyjXxfjQNdEy/Uia
0VICT5G7buL5VvkhSGXotmRiQDJOdQFZLli314xIwxZR+6chBnU6TSBAAbVuMYLGtJtexe0SU/7I
Hv9jh598GOcHcn7CPbXDiTKgRgPJ+U1hdsEAExdVOCT1Knqr8TR+xiAaEO0jUCG8UWWqE48u3Rct
fOn8q7jjwZGh9ZLWdCBMCq20P+F52Aj6tph0YACtJ1bmj3k7iJG5Px0cphoc/yPpvJYUV4Ig+kWK
AAFCvMpLCOHtC4EZvPfi6/ckGxN775oZEFJ3dVVWViYeKURtEqJqWwN8lg5etuSQcUvehzYFkptk
is2mekq7Zo9C4e+XHGh7TZ4Wns+apxZF+af8wGArXFsDnCEfTGAPN6vADDciQWl0HmyRe3phu5Sv
Luk2A3RcoCDlrbFuo9L2XzuUY8TLlgydtJ7EeRfKgwAjUn9dvA9CVKCQQzzP1w/nPDxHOWwTKN6C
Qc9otFVayDEGx7oRWYx7oiTVucoLulWNkV0M9k1o5+2LHBSI8Vj9ds4Y/z5Kztf+O0c7he3llf8j
2tezMgN7TpHFUYFu0aZXSK/S0K3GRcS2IazjuMk8aa1XJDjyrzhUIYmyxOcMwhW0lkiAVM7RRZiI
aQCX4grpedFlEuBb9nb93d/h78lkWAVLMRSZboERQfaGc77jfl56xsgkRIu8zYg6mB95Jrmblt78
RxjlyU45DsXlzH8MejAHOOLa4G8iAT11vEkfozsRmx2/Bleg+IXnLoLpu+qZyXv1G7LnqBFTesIz
kz7xmXnECQn0/7EJ/bfKwvlumU5jNYm+9ebRqdjOXUiOdGQo2RuFCWAAmqv6G7cWoYqEXjpTXUQA
2Jfg54zl5eF2iCJiD2s/IuVzhTQZhp4lfPXKTAUDUiNjOlOfR7FF6lLf+L8M+pXMFYAJmqlOdCsx
k0JitfGtbedJCftm+YmeFo+xgZyyTcw2eOJaERv8UWsYkkoS9BPgAR4G3BvICE8ovIcYATSi1ohj
kIQ4OTK/9QW/V06nXsoaEV+sn7COgcREwewfGwbYJiVITNgi9VSGDgacUaQC76r+NFtCR6sYPW1J
y8rUtJb36dgp07G9Q12NmX1sN1/+MVbIU95/98irpuml/rdB6ITCO9ZM8UIZb41fnI4Nq7nF2urC
U2vsU/S4rfQ82pDx/Zh+gczXYNSTgNX03e08AGFMZd7ywaBRhSoSjN4ZBVoM7DMjrIaXwSa7e26X
gZwic1B7k/7PMZahyjE1m9VGoXkfUWtjMU+ZWAq/TDN/OqXGpwP1aUY3abpxvm2ZD9+ovGVDfIoe
dEWhGWk2CcusCFv6UKhm3roDCeN8Y/zqD6UZdEYUnwV0gzKCRW8p0KxWLdN4vkYXYRoJ1V6Tk9MQ
ZnSO9C/aJmDccvOgVY25MO11Id7igZKMg8rj8xQvCM16QfBw7RcyIe0WwaLQOGhC6t2ZMuME6HAZ
8yOXDNH1xWAnK5tXug31KmLabPt268Wou+a8zDE8qHUD47Uh3umZcBjDL7ydAxgGEkL4qoXkGrch
yajqTUokjLfAePr4dWT6nS50iw2J5rngBjC9iM9T1KES5FxSx+C/h9fVY2gO+BK/Tu/YItMKENFE
FfTWQfo7eri3zid8uH16c6GN1Y8UPEG+wnNwSrqfBmOVDgO4AiVMhzxVIzXKVUu/b9tih/xwpSgq
XfoiSADyIijGJ0ZiBpnpPYCoM7X6iuE2vdP8+NAOFax/iu5jwVd4joy13C/U6XTieRyQIGlJqOyV
2dMEvjb3Ws0tuDgw1WA4AJLpHq77HSpJ0nw6k3FPB7NKbvWd0Sl++hSdQuxUPkINE9Y9DVThTdEy
Qx8/Bk+izV92QNB0r/S8sZ9eUjwDZf2PhXrGW9/gIGM3+py7l1WZqpBjHLxK42LhOPNbXxqpslBX
uxmHswWt1gP4+z4WDk+zl3eEfAEdge4JNS7vswBj3sYhmibKPpCSYAFRNor+sE8QmiIOe6rDlWgI
OemwxOC+2UpyaFu2+FcUnWBwQcISv5TsjXrEhHxs0uqTvZA48Yrwe9hW5Fc/40viPWe4ApQo69DT
kxFsM8TgEB203fKac0YHj2alNPZTodLYNMqZzIeU+30CieL9f7EPoVJvoYryRYz/ccZrnB2in56g
CLM19KXe3R6+moAMfT4BBNp82i7sFLIqElhV01rMP8CkQaHyezVIlCQXejty0N+BcXaocUg+eLB6
wkx9SDIT3w2nvQ223VODqS2aJBoIe0drRG23+sWM1v8xJil6D5S96Jj5es9M3haAFLqy8w+8aL6p
YPRHjkXwnH2bYfPG/x2vD4PtLLOOahxiZskXuax42qrBhcX8JzOTuGI/hkn1xYMaR++3B1GFH8n9
+Vdsj58bvZogNf5S3Fh4Tj8SSrjo6O4IJhDtSSyiZ1vWOJT25F4aAVFNz+VD2ueU45GpotzOS4xD
STVeY0LT5NQTh0RGG2ohF71q8Oipm2onAnR0I/Xhlc8KbzviBp0jNpBVo0uQZ2WmoPQFSYkt+KM7
iCinKRVBBPMv8z8I4jDRV+TEPPr3sASBWH8SbsQX8U50RrYvr9D763EjUcLijIN8U5vjeb/9OM/+
Di2MueImaboPzXR4v7IAFGIFIGK3RHj80yiqCNYsFRCP/Z9+J8NkismIS6mPrr4shfVpxN97XnlX
nhKt2wZ00teFy8KSR7uoJ4kP8G6WGavvx6bQOKtgXGZ52o89nPMT+H1xiDcR7/X8lb0wqiFrVSOT
tBO6IO7LGkydl4YvYJfBsQMXffNitRdookInMdBVeTZynOCOky8XeOaQwQylK7sfTAihPwvzF0b/
B9I0DcqeBaiE2TGA4AfDtAdH3hDr6KiAO+M6vHqlBh1j9r8EiH5RL8JFk9ukpdpBUUM4Z9H9DJTq
67QHj43hXNfpZKVTjuaTXwV8iyyC/fjt+U/q7mM8LoH7PoMH0+G3qBz/KTYJ76EGoCvO0K6WPudj
VACTnXygmdMSh6EDD00OzzG0bLgqX1KLBwmFDkkr/jvyfPHe3rtnzYtfG6U5z3NNqNbn1iV3xO9B
UA5rYbrs3C8uFqIZ53mlYaVrGoRU4zvcIZ/pY5BznhRIx4u+GZBWUDFwfiU68sVLQdRw6hV2noVt
gX/8g5v9JYs6g5DClf8yDVdhUI6z4Jq9v+GD3Rx9UzYEbc9d9zjZBMc+zX0k4PoFEtrukVgsN0kw
X+G/XC9HywMDyQ/BMLV7306hRXzug1TNRQimYb/ZBkCC+AQhAQdIXBhjIj7e/4awNwGcr+GeCyNG
/Fa3zg1Og1d92rr2xZicn1j6leHVLaB/y8jYOnr7OMEx8u6UOFrpLdY4HzmZFAfaOUSSyRHG2o/V
B5PDtf9ey3Nna3vIFnrHv6tkI+fvTjEVfUKoIIDhmhGuGsmk1jybuF4lugKDA4GwgtYJgxi0lOps
hnWbiZbt2j03blt0JY4N7gnZSgZWxtOCtDff4ie+5qhiurBeLDjPCfQBZtNUWJdRmKy6xs3lbN0N
b5HVIqsV7CvYp/OXPuip+ilILbHrh/yGsZ0KatY0+U9lqnteVHwB7R+iWogYggbyqNhlHQqbLoTq
17Lj666uu2oiVyA4EsUYOPPcLSyEvVPunvnj1eNgZ/B/D1WRte1sztHm4sEqBfjgYmhkPpw7E3xS
ZUA47962ZjqRTuOv0tecXVQIapObX3RJWuFhUaFOo2KIgwFrVM41dz5sVGIYcgxK26sAA4zJDQEJ
4WWyVJkiGVcoFJdcqKjU/Ct+t6Roe2hv4rafDHfL7bV2bCJi0cSmXcoHJWuQRNbHucx3qzIGOijZ
/f29xzT/eFMafQwaQO3EOEIqJuD1cJPZ/kjPh3TakikExDIhYTE+deCc/F5JOpkWuDis7absrcQZ
KbKTvxGyN+ePy3IBilb6Cd66d587Lwf4mzw4BNn4MGAwZd1wp66NnGyUzp73tyM5DqGXgaf4jzlp
NEtLfWK5IAK+Y8ELUN76M/Et5X4qzdqH3zmLTlc6Z4KLrFpDG/H3Ti4jr6lPnbs2bdWGGpPhbGR4
zbF6t+iEv2SLrss0rfbJiYD/8hNFzoEWlb+DtEEa+03UBiB00ZGsr8teYUkGSZyeuq+q8wSf441E
G3lAR6sRDmAYf9zNoKRFUoayplXDkuNP7DH3PuZy905rM5+mD129GZ9Hpcn97LToANA7HCGmp2/9
umVwDAgSvHmp8eJTyuP2c8E8+EGJPcEziUjenHYJVwe8mDBpgHzGEuMQW8F7I/5lT29HInz3YKQE
tCnXzvuJd8oz2Mbmwpj8iqT4Nttlcl4qhfnisCo8Hd4iX27Q8N75XBvAwFyfvOgzY3F+MY1Z9dfp
N6SdcXIM+qbv4D0q6wKKb2/b27benENxrQ0Xhl7fO9hSA1LBh/u40q5NGFMBDGNQwujDCT4y7/Nw
r4tKuU45WLkGZhN64M15LspPfrTaZv2kJ8iSiyfjWyPaZtai1t7H9yeHwZvxl8YZIiSJA2Sz9o2f
Qyc79+8Lg/bD5IAPT3+dbtMNiTHt2qP/uDl0F42GSI9W9wY9hvMdnQZEU9BhODMNSXpTcayi9zYH
RjnQ7/EFgMx+btGT5BF9APLQMz56H1BkgHkmzvCiXfulMrx2n4bOXifLkSTvGpQ+/svyuI+M43wA
7z/+hmHyq2f086W6vFLnODn9IxINs3XLh1BDB9FAou7lp514rixMExXKeNkuSluQl3ShB5+ZR5hx
s2xOYbKsJYDiG05qzWPhVCZfRiG5MOc62gwOOFNA12zYT+xckmvJzUsuvRF8aEvuGuIQUCEUV5NF
Uh5BbcGQhvwiKyZ7I3nZVFRwyfKnyw2+DIq5cwf2NTHp4gF/V+e7jcfXHc3jVB+jis7/prPpXE3A
9vXYDCrJPX0NbPIEsoWvX4E45KjLzwSh+44za3SNjXA7fqfX1gu8zXI2nX0Lj5R0XXano2qCJUx6
ym5f1zw7s1308YsrM0DpxXsMysxsj6BhTkeXzArWgMZedTXFl+TsFTTQfWyxgWArPcDtaRGZHg4N
7+amXjs4NisyLdLNPuFMkn0H5xZ+EhZLzfHPva9vYdFhBVjKIuK/du36pXM4eQYCKyCIQ5r9LeLz
O7ijTHBwNjO61oeZ9hhLHVpefKK7R4FFxRt8V9vePub25wEcn3j49s6/LvGw2rjzWwy+QquJiXNg
8XMPqA2Hwd1bp7zClkqUxfFxjQnr9j5iVbPQ+O37P1LBGn4uvrnLFrqP7O4zIIp3+SbjWIemy97Z
slOcYtX9ZqVJreYfWJ9d4mQd9hDdl5P7oHhiICb8UuXXEIDducx9XeprRvNg+ipWVYjwpazAcWOl
DJqNLY+frzKtveHcoTG7c0iXL3W6iMSCGj3ON0V15eC/sJJxpqAhXrlZbm7gSaxfxB6jP8RoDPS7
3KxO1k9q0N2sxh6cNlm/XaOh4lwcRdYesjUr2uLrNMRVemf4JZC+8JNU2vx3hdVJzIqttNmWhdER
cgkI2m8FEwQ22dl01tzzK9svvgxYq2faGg2+Bx4wK3ba5CdsJ32d2F8fTBtAs4tm21rgwhK0nODq
IitKCe2n19TYxZeL5b6pT3lpxOH3MzqdiFqf8Ipk6N6nL0HfQHK6MrgqJ8Yid7ezj/dIz7P97Mkj
z8o8J2qFHbgiIqQd5UZNakx5PZkd+fkw+ykLMobAZcip8k4jjaf0ApR8H9BoOIJo1AhpjrGARBZW
kSK3Q439qIyW7cA6oKOKnRnF9cBMHmr1YHnbvtAWVKkss1vYoQEmW/TfLjROrHYBDv/ouTqkx8FR
vUJkPryiLh7m/e8vnTKkP3p0yMEMxF8FWz3f4IBNcRMqEA638WuBHsukssHYgJbNbufh5tMoxRdh
tTtMJMqdUqucYYrUsHzLL46vQzDk9XxZRXCm0rrs/JKV7tzXOyx3LFk94DhA3xCY1yKBRc1h4N1Q
rd+lwN3QzPFAaJeaqrrK5INEOdBhq1FC/B/IdTvYkedVaEGWG1I1sdt4E6Pmoc99AWIQFWjax9G3
XQhBb0dMpJ/SCt5q4rrJ9+y+QgFjRLvPu69QNcFLq7r2tjYWEzCGkU3JZbDmPVfCnwttmlLpd/EK
drh3of6I2hoCkQ1KQnYjiAGyUxiW3v0Sj3gJWYy2mjhyMiwoYVqKOtlC1gU8CoT55E4ADtcZVYFH
jlhTEk6Psz1Maa2HC18vz+iCm0hl4Ianc3VRTqqjfLDtfDEQ4t3FHe/9OcOTY2KHEcikDnhzmH44
VyCj0xV3N8Qm5mzSM5M2T+9C1VYiOtnOdEGYPqe1yRAMaD5n/RCowJPNtlorMoyW/QXEGEZrGbI4
hDwVLTPEQyAdIpPLdR3iHa/hgAwxfHdDKeFKZWtIS5/+RhvJPrqFqA1Ctf6mn/R6R77/LvIzOIpG
nPjIFPAqxTEUoMEI7859U/CyD4BqVKNw6KDW/IjfHENwOLd4Lrc0anL3caqjzofY6c45GOtMV1Ks
kn6Oi4AgENmLJo2aMuTAwT5j1pkRDJ5ORQqK82MyV0/g2GEoOigu1D8X5HOnZkGm01dfQE8WFTBQ
ixzRsXDTqoyOmZ1cWofWI8UudLFpfUxeMth2NInMLCAXpf02Da1VztifaPW0p0R0EOgvWKzWFAX0
FOv9PvwI1tHqCRTZ0Fw9/CNB+HzbCKfS1h6plN6mNQUuE1W9MqotLozjf0GlTE8+d8WnJkF5ZvvZ
npz+99sbZ2Lb2rj8/xMUp8kD8oW7H+zi0uK+2h6cwtT/PphL1KAkjdBb+h0RasQNpUFP3c4ipNZt
726x2TZIxvmrxanifqDccxgV6oUQD5jcrT6dy867VdwXhP+391kULuGUNhxV9L0zZey16m1P4YGq
Hq4iE6nXxtVofdCTJO94e3vbPX3q5hFIhBGgaXK16lirhDepiSChUHJLi3UFHzD3UyNQlm/Ey9ql
8a0iHsELjwipZiIapXVAARbjL21YPsMB3q5j3zkt/Q2MRMfYB3bjfAzpF+Ns2KjTVHFt7VHKd85p
hNwR/AVX6EAjpf6j7pwYeMsIqQd77R65oAxUmwEw2rE79wA57+5229U3bTNZrjBeMd/ChMVUDFcm
DJnwNxLaV4YXHnvLWsS1ve3MYF9421sAtXM9MFG/GbwWb/kIMmrbfhXTR82pf0v+oNI9r+xddF6x
Z64js53T5SbC7Eruo+yfZ1MCOh18qU003/J8k0Kj2sYLs/dAjuPghm9ldWc7HJvct3h4mL0Q6hP5
XpsWSHZVU6zodWC0vMmxDjNoNgzJZNQVgKX0x6eIUHaEEcOJx5uZxhrobLV3jc4R4YroXAitxm1U
Qglh6yAxCbRGBlGuOe/Rp11DghDvrpZDr/jhd6sh5MOw0UN+lyoc0xBYI2nFWUqV6QEpM0+YECsg
WiX9sDzU9pPKLqNSUFip7qwluVV2/dHueTpSxKDhgk7d1ogXb9Zjg2bSyx1azdfqPtrd03zL1OHi
geZKd7e6+WZT6b3d9DEUlC7rlS0Fk5bWXp4QUUtN8R1QCxyhxh2w1E/yNoDzs6ZZLqT+PLoH79Zi
QfPE3a7Mj3+t1b/A0BQJaIuw0GkJn2MQqS4YMJr0EGJMhIMFSUOCWg/uK4tTmjlbBzWRT1BKgTib
mJqORhqWQ3OVb0SVZfQCFIYgwand/BJNUIO+eoh0U+fBMwGl6an5QiwM6XE3GsirGfGabqeQ5BKn
toXViYaM2bh8NmLxFDeYL2UlkOYX0I+KN7rcwZZwW6X2PI6AYejegPbTz+lBNajMDTA8KAJM8awb
9EAiNNVOIL6CTplLvQ3t1nc4hazGkGAH1PG+lY88Qh5oPz+aFtNVzNTgeskTZEp+412o32nYUKNV
YEqwzp8UegMDmHZVbZYWGtdZd46z6TdmoJVspdZ8r0S1MIk1G6/0lJYj8i9EMDKuy8spLUzKupqz
pidDN9VGa7XavKS4hObuY7SGYHhz1qviNSoSlEbHoz+tyg0TcabjYJ2dFR9q3StRYaVUZ7Tj7xUJ
dwSQ6015jlRn9DRIdI4wDIpNrD0f9BVu+BK7Jv16/bVYTdqKrF7mjzna96QeVU5R94kL0WNcS8Fe
AP5pd1/Q27mMvuNii9Y3ecrTMbNNSC/cLbaQ8luWHLtfTb9j3HHRnCo4td4S0Tf3PK9500wNg2lG
DYejZrcvATmm1FlhaoSQT9TJn4gjAQVugrX5pWHEF3fV3eH3dnG6sH4wCmMQTLtJwtT1Vbne75p1
u3MJNz5Oeid+oNbqY78Gn92MNk6f25zszq4c0/0aTBpsLgGNAAxA41pqx5DRlcE3+Gy88tTFYFjM
LmlUolDXPyT75jSrxDU5tw6u9VPIJGcxxp4quPWxMktwNjs2t94l3HatiIZtfMuoFf2s4vaxvFPU
hJbkGeNo1X6jhHfqn7j+gUWz23bb7W47H5YxC8QgTp0VNtp+eGcTgILiusmVnufY6yUXvIsxBM2d
r+Ve/srZEkZDfd8kVF+wWLu4OA9Obn85pAuE8qbu7Y+fvDTe3BcNNKy6N7rGq+d8c8bnrtba246B
QuOu7GwmS9tFDAEkpH7pH9AxEFUCkWrulJ7Lk2VwlSXp1JdSYSlu24yKGyJTuEY6gAB/+7/Ec/fE
MAfrfQSNAJ7LlpB3jerLdTM6D3eN9i60Olp+Msd0Vxj/pbWo1Kq0nlF9Q3enI/5D+6mXNjNzUmc4
enZG7/4/xRkDK6AB5Lja3AF0/wYM1Y9kfTZY4hpdV7CgskDbLYLc160T8d68nDgtS+75qs514i6l
gAajhJ4WqxKyBUJ/EdpmZrvIJYm50m0X42NdxwCfwXFn74ATEcizhPI1KNAFtJx5kQDCNpuNevel
PmXn5W86l2QGx9wcmchMHhqlEqfpBd+parqdrzZt3cZbwDAKFvZreGfoQEK1EOuEf5E5IVvs02I0
WGTSM5n1wEixiBu+Me77kpDX8RkM84uPO2DCeXWv7ybviCXCaTViy1hglkXW64O2eyOPksRP+v9X
Qg1aZIWZK2lZ0qwjFpa9Z52zvLlt5rw9Q8Uhazw5B1N2KS01ExHF7+IxqnY/7N4HqW54eMcsW7A+
BrTEppOKoM0UJqGHAiwtT0n4jwP7G70rzHr8+olfZO0+QYEKwJr64nvcRiyJUrPQXtP7bcIVerPB
SDjc4psnUqTSyaYZgoh0RitejdqowtjJNcKBE0mNmsdaPLSViDAqhtmkDSEuYkffh1MfDk9rTfIC
XYd2Zbrcz6+kMOwYbpYiy3NOUk/rJlhWvRoNJX/al/Z9YcIGWj6h+UAcYs9QMOw8zD7ndw1iata6
vftTFCCU+dUxS4Md0bJIzc/peSh3VxmgGj1IRHNckNfOkUGMuPQLJ8aS5bSthFjYdXbhF/NdX/dN
/nMWXpPXenW5rNEtRQCMBisxuFHDhxZKUyZhUhOrzRODoyEjaN1PVupv6nn8aE+HR+80OXY3RAIq
y7Vb/bPrh6gy+E7obEDwXLlZOpMt5wWG1YZEUtynXcPwLoyaXhkjZ1t1FGUlKqJPNfVXGmfewmYi
pIYXN8mDa1zwmJs2CHWNF5XR3iESEXs3Ei/EFj4Zf5M0QfXEN+K8Tls4MNFYJQ8m6K741BFhhIV5
c6d1URkIdCiidIBMnTORED4fF3oMDlE5ODGeUaSSY6SaDbr1zDp2ggzbrd3Ve94eLInlEWrBOB8b
3g7lBhYiWdQOrEIeo3Zni8rrBv9UWtHNN/EF9+Zwyy7ZdnNUaVi3fwwq/a7L9N4bOnXH5o/qy4Hw
cEEKWyumAN1xErXLuCb8p3FTsgRy+FERLl5SqVljj5K3XKmgr361+6QCjw+owNVQVUaIbDalJ7RB
8+LVoz0ZMt5KcwiWS3DZkNLYHKRQV4Fu2ZcMstCr6zLRlZxRFN7RrP7xaPjGhBGm8KoGK629EBHy
F11f5CnoDNJhYSKX6lGtNOQ8v8jkWMwgwXRHK4jZ1QzWC/oT0xZ9CLoyNOz280rJuQ5oKr1QQ6Xv
sXz2r383enPZntiZQfNa7RYlMKSda9LFLBO3vSkYYHjoXWJIfeRZ2R2kE5bXDUynOpJAwiO9nvwa
WGpWW3zkpEdBhWrk078OXjSBkUd4rmCSrkiWeAHpk5/i7whgBx4xJXPxVx5W6dhTLV7XIpIelrKQ
t8JrdkU2ZBtNWSOdW4u72mFgfAATHMUXGLfnjpQFCv5hWfRu8TUrgQGQNx7ppa8jxjjgKpJto2IG
a28gyKgAMSxnAPsIsTWfqQUoMp1R+4ElRy6EfJKCwee6NdV3waeHPBfcWTKgiJ1TmiJFQp55Ssmk
4NsSWGRUTn3TvSLfS5YPHU65ikZW2b7ut8XuCrerZ/Ju3xPm1KEnQCuQYnEF7gCKO/5j8Qg2aWlN
IQkcskBngp4tHW/eVIw55LFo+3d59PNto8Dp2kEhvIJzbd+Cz1SmmDp75iuyxywuNhJzxl+xnBoi
IqkTiYzJlSHmTVCcH/taY9U5Y1OT82RDWT40EGSmrw/v/N2voR+3G6HYDuQwKSc1YIXJgcofvgQr
WZSTA9Q6aYRS/IADGIvnDNQBAninxul9RCcSdKQGPgMXFMZJBLtwz7L00dn00Bwy3UfvdEFcjalu
SA9ksAmNGBKp6ZzGc/ptWNQ0nf34O7tlFk7CtLkt5zuzkeqpyzYdzJxR269/jZ/w1kur41FW5kmZ
Ed5CsAM5B2F3PxMCBVz6vXuF0cYcR3BsluekO3e4g9tAATEizeNczJnovTRqcc3jD1bHJAteMIxf
u/AQIXH7diaCKGFySaIUkwlt8WblGAo3a3e6IzhKL5pkxSCZev2dg3IksWg7sCO6ROmxZ4RF14ak
C9tuG2sarLC4j4C8u5UGiFPsjB8y52BGg/nfCvy8UgZELDYBHzrZpzasZTQhXLVvdqvz6AKTh6V4
i6oT57D6uHdCsNBe+koPhF3ij+1eZvfYXhAcve3y67+njnuEpZx7feBMp5bcOv1NBOUMb+sHSg5Y
bHuARN49lgzGyTdWdnRj3KzgvWN6DGnxK0f5U1iFehu5qeJKC4mw4OKYJI0RnRHYAmf+mO7d8TOV
ng00LbphM1osxIBkvcw9oz0GsPA+/ral6XjbeW+8gumV7oFdCx9muEET+lkvvmMyVSXDhTrAwhC9
4goH4tlfiiZsaUyjOu5y0uxczoM1ZN1pVo3vPI0TARtr4oYEoJW7HP62Aec7y0qnqbxCrew7vuIJ
qw03nd28KrgPIgzkUqC94Xa+I7lGvfvY1b3od+WjivXZm7TZN3rKxdB7JgZox3LeSQt8HZz+GASH
58HhReHjdNcB8rNQNjylTaqPeEXbjfpI0n/8xASL3EDsYz2iKm6xapR9sKT8Z72yo7iYZofwsyNm
3PAdNhvLN4uUg7XNu9EWu3D4FXGnLzE8Pxt+RGPrbcM3y+fj7mZGu+g+sjzm6uWGTr5IKsYhTF8W
Ls6bwfoNnvSVMdnTEkozolTeaKIyTVpn+8EttdsA8WDE1eZ2IJyjRFIF5ZnTWR+bkIhqhodQKrRo
FWYF7K7ReicdJTfaOP2LA9ZK34nzOCnB7n6FBV2y1oJGuk7RgmauCKx+v0gnDB7Sr1UMKsEir9Gq
u9GH5luu3vkNtbTU+QJbR5D3E1qFAAheqf/FinmIbfiiSilEDzp5Nj/0vCqlxDRZbjTlCru+tQBz
8TfoLXRqSTm1yRD4EVJuEhlm+c0I4QCs36/zw6tdGk8zI9bSwQmdLwIoax4uLQ1VNa6Uuz/EBXGL
bSZTl8xPxeboMiutco4CO3qmXFklp8lXSba9ssN41o6MBeuBAkoL0Dr5w1NUoOTJqp7wH0TnUbC3
qTIN79ot1NddbMBPoUkazxRSXYkRt/YXQMh+WB24H/glOOtGeq5XSt65fp1XveLY8NgF34a7iwRh
v0dqLcqCHbG+4BUiPkNu1c2dfMibDC+TYp/KD//5B5m8LLyZ7q6yrkig4JR+G2Z09ljQREgODj7C
nqjKCv00ig1z774owBG1l215n6DJJXIrebpEiXbetWkI4UVe+Ss2xBq6Nfr5hsmpyt+r0UWHge9j
nSinbOeANqQy3uri9h+oJ6z50h36D8LbRBQzMHB5twMlttP6u0tXt25HrOo0T5+knWuXSBpUWF1v
uiMl8v8DKvmU4+wU9sitgXO3Y7EjydrEgR3PLFqe3AlqAzfq6mOwIekURVvsJXjyDX4H3LAOlJMa
JPdvXA207MXDFJOREQDy7lok2ZUCIk7SnxAHn1VPSmqgU1+Ln1wF1uL8YqvERQoBZaKyFqAAw/G+
5uFIjw6zxnOqzItBHGSFO9wd/pIyr7NpkO9TVyD6T5AlhSV+8KD6THEwVNKuxtQzvIfmzgw227qr
qYkKLujaiQQQ0viKl4cVT1No4iEK6WTEJxTCXgMEEf9Q4zxqAf3voBtsaQlXC9XJXRoU9XqVv5IB
ikpOflHlq9CSfhUKM4HKXQ0q4YFN4kYHgagggEgRRLVyzePc1J1T4r3jzh3cS1+f44zfQoOvULWh
TS50JQ96ElTFG6XSvdaNtILco/dpHrkgWlvMyFW7hxSUMQTb4vvVsROERHbFDddtkJaWKJeC8IFn
2SJczIDFUBdgQhoVy8C72Mz5OWQYS1z6g4mIV0BQizQ7hSQBnQe6Hz/mYgUFQvHs4QtCuxIB9Sez
QrozR3n1jaWUmhLbbJ0hfxhXSRXVlfwCOertnyBywOk4kj8Cy8+JkGcCuPCGxhwtdrqbaj/QHRrh
KaDpDD2CCjNY+pKTn9wXGHAUeHlDGBpZb1pBkJJQ2BSBWpN8F3SJLy0T0Vrx6+dcIhowoqjeme5d
15/ZPvr+hrdk7q4pjRvqCVSvbYNa/hBSHqvWYwmtXuG38UGeasaoPlBArXXp5/PCnNrr3rSjT3hu
svGzYuMVlqkdr+NTskdFxQ76H6Lv/LgLrLpdf/QLkLWL7i45hff6l6AX81hIfIEz4mtUie/1IwjV
gRrL7U9hxjlJof5A/54AcusbXpsAsFod/qgJoQhzbuPBoc2cg689hzhydHfhebiBMTZkJTGRM+08
f7bf7ADe6clxTheiMuZeazSz1to0pB/zBEZ6DmtsII6dBjBQ/4ucFwFAgY4g79QGdvDsmSQiCMZQ
++2SMrjZrX/jJnbNISuWuADwdelfJie2pwb8kbH0L40jwr91aYWdEiuCT0E+uuP/9pAXXT0hfnz8
/RRWzmO1QL6UXvthRXuepgAMEW/fq4abDBmVFPmZ5DJ7+ftWMck9Mzhk08VtcJvdrlARvDUUVE46
G7oG94l3F+Snhso2AA1bFZwkc0JEDACLsHvHDGW18V99EBikB/lJwsXt6rgJJKcZmvJxTBncF9vA
Ih2borngP5Dz00CFX447tBOkrEcKSh0hqUcEbqHMQWIL/zQOYCKksoDmgUeku3J9I8xh6xN/ESxU
/vafsAMVhIEzSRfeUK1Bu0HCEDdfKR6SCkPo/Ygfeczj55BCqPRIc1uIPEhKbJahmzBOeSH+kACd
bd3FkMTyi4zYCffrMA2zxI0wP5t2dm0mHJxiu8why/Q+HRuMSBFiyBavBN0AyIzJgqYNH6VVaN0h
hFpU0t+wCpczRHUA4aM3sjHwcx3oIMjUoNj4YZ5G5K8108LtcTbbB7N+lxTtGa9bR1rEtZCPdWV8
QIlVIYC2O+UusjQ6O/YmkETCOHY/K/7dwIoinXMvQJcDWYSOQYEsD84pBOAmxQY7jaUvOxkzOnqA
zm0zAobgJJp2iI9AQzxikN0NsMkBjIVcAMiY0I4BCnZ/nCGrq43LDNKllC575uUK9W2TFaBoiGTg
8oBESy2V3YwQaZwmkq45JSllS3aeHHs4fyyNVFH4UQTAFtLMCTLWGwjJYiYP0IldO+92u+5yA3Fh
yRFLN4d/rgGS8pULk0W+ZpMW2nbDbJOYYyOZu4CLepEzmfXUZw5AkI+FTDsfif23c0gelIWvvbbt
g92298NiDOsjO3McTOG3R9WlMvRDaDJ5CpKNhhYx5P85wj1BdKkWI55DpxHMnl/KbafZ70TXoUv+
qRKbnrzt10iL9t4+2BOjlO2wg1h1H5xp83SGioX1w48g0JGEnbvy8skZVTj0jdbWA9xWukUFyEwh
Z5PVIZj1hMVH2LvV24SV2PqpOArx4+24MT2VExfgk09S6DyxkEujCsnJrbstOIPi2iv1Dp+wUIWL
MaICNisBNiOceIYVWwy+ndzrsLrzisTIBDVnKShNcWplO/QToEVvcPMGbU76mPSdh0pQ5PlTEBEI
bP/TykMLH/PCpBAa0ZsxOd1TRiYPYPgkRIJ0S61LSKSwOvrDvgg2b4Fr3jlvN6S60bv9GFfTKyf+
jVO+tLxQDPvHeSHbzh9jWCrRwBY0fIWnMs3e4JnAqMTafZdOBBy7yASbDQFQCd3gbi+fCXkCEdI7
GcDZU2nk0UMjkNZKyd22FMuIYUCEzFrTxAUjfrrRwOSkI0mgZ4VX8i3gusl998036SsVZOPCf1UP
sk4PsRIOcrBw9ZNe4hCgAvdPH6cwJ/Hn6+RXBsex6eUIRaevbOokx1YJAsSg4D3jjHxZ6dzBHYD8
567U3/c87AT3jPE6KgVr6LLZVWM/+aA80FQjnCbQtSlIFSKGTHVwkiebeBMfy8Ho7JdRQYPV5A6K
sdR1ll45Ow+BVckP4dm4W0jQjQPDrDmN1GDd3P2RtreMtAzz+81uNchlrL7VAG9bs6eE81Y4Au9D
9Y14Fb+Ew5HueFvwA/g1q8x5/LFa9l6VvhRLhFXcNUI6Vdw/0talIsONykO3m+n4cQFpMwYAexBh
X3DK0AxCCgL8FsLdA7/PYw8i2CH7wo590f8JxO8fXlNEV2mL0ntmQthhHs1keoGyFfiG9FvxsBYi
oPOZVVYWRDOI7fXkcGZA3cm7Z+UGDx77a1L9M8Aw2s+7lxzHG5A+3/1y9rNwIhOZOI4Pt41587Eq
iyXEg6nBhTa/+Uz4lFJicAMgBhSb6sAwCBVfEUZEicH59I8sFvfY/JUxiO6SXm/62hyc52WWCoui
L6T/ngxogZbb9sHDkhbe16aHmPnCQm8KxUemruCaaUVB6dGgkiAbK6B+DXaWk5R8i+QWYqvv1v6x
dGZbimJLGH4i11JA1FvmWQXnG5eazuKAouDT9xdWnz5dXZWV6cRm74g//iF4/FXuwaA9Ynfp1+Hw
sabmMDp+dTVpbCQK7MRcE7xg8AxVqh9Qe7qKEzD1HlyqjYkc19jpzTuDx7QRYT+f6fFxoixYAj7b
XQM6yYMK9+uQwZcVVNrs+lI2cWRXNj45bbYyPD8gmNjJas9vZbFf2GhlywJyIOFRRGLcoJRF/wwq
BKI42MDm/uprQhqmPJAfa8xJ5DLOWb0+95Vpvb7szcOwgBgKdLBtTk9DLXxtX66yPmdPWvSKyd8h
UDypkO7xvaanYcjEdrlMD1udPagE8RZB85JoGmgEjHHgCgF7XuDtPQARFPYmYX0BAMP+qoN810Tw
xNpnuQd3OFEx4Dn/v13d76zanCd5Dk3vJClXJ+oeEYl3Q+mogZE0pChq8IleHNtM8SfVJB90N0cJ
pm3EUEhxofs4rWBeYvKo4nTSGsJkhtZ7i5bKpAX/toHCUg/13+MJ4bbDrrucvjEJlH8vQ82rYt51
fjWYka6v6NOhaTLQc4vtnvUhH4ZUiIoMWscshHWBx2CTffEzBbx5hmVwiV6OZHhArQh7+PANK07M
FZw7/NCr2XJR7hRXW+gLPYZhBEref0IPwAPic/YafQhzdAWq2dzh9r4SntPVRzPGcl3GrZnMybrQ
+qT/6PUxyoW1qMVa/O1/gvNuP+EBoWkyknvuGvgMEWfzDJbjz/CLiPq4WtaQiYSiyZlyRz7N5s8G
Dre9/+wYk8kRnuxO5q64SgmZSgXiBcKBcclmLb0S+m7YnNJXytV8OzNeeHvz2c2I5pnBxCJ52T5B
nB7pgba7JYvRw/RxAya+yAJwNJMsdwLz6bd3r4nCw1NRP50m6keCsijrdMCgOcw8ZvBfmHnFbj/6
gLPBp4DvOk8SOnvLtCRmlfgeGQ7L6r6a5n04TmwmqvTIlyBIqKeTsWcOEYbnU2zZrV2AmsEIVvht
7V67A1Ux6q4I7owLqAMBN8OcU89abqRAHH5T0Q8VmL5PRzj9OHfDiKFehO599vejenOYvJFDNXbn
eZU85t/4YkOL5t3sc7M5A/4ZkDkJ5pZcEjz9BOWFdEvl3Vc57/p6v5sdFQP2P28R8u4R1mGN+d8n
ungH7zYq/dKvs3f67MNgSK5pPrh4PaCQTnCgCRMc5oh81S0W+rp7JFqPqlCoEZSIDlWZJzNGadrl
H24ucGvcYxP53ZMjbsUdJ+22klxmgmD0RmQfEIIw7gzo2co1U/v1Y7osHYEq6LkOsdgpPNc8Aztt
QVXLltsNMULr053MxxrdBroaHBs4U+Fd7Oi2SKkaet5QdqTcyjL6lWVK1Sn7+LLDf3h1psd42Rv+
/X0Ht7CZ6va/oTYvGfNrjnVpHolLACDhCpvn3XWmZlV/0mDSe/MmGljlnsOx6oMUzJu00FxnNkoq
zj8WvM2R27Fk2PsAfs12oC9rfHwuoF4aOKugyTL7K/Cqyw4cSwz3foN1EIkJEUySh15ZUG7qybMH
zVKCbmdURm3rbygIDdXYhKUHQBK3yUCHZfDhTMEBYdZlfawEOmlOFDr3H41J7IXhHExUI/zDEBK/
bLHpKBDuyiyH9n10tWCP0qXHWNmL2rbfmJc7spgkF7mXwfVjuiRVigh7lWDGCSGEKTm7epmgB1C0
YmsWyxQtXuONfaSAIe1o9OhgSnWafWiEbPEREstteGeSgyU3DtTghdhwQB4etBAzeVTeHgWslijJ
a16yY+Q1k18Jt4LGchFazsNrwsuSVhMTiuANqse0wy3iN6MOyo0hRIL5vDKRi4h8xGf0u7l60XTe
NZAJQPqH8l7R0CHBO0Inw+3V5a/m0ttilZ1E2ua702Zy5/a2HLrOlTEmxU2xeHPVLSWSxumQ0o0N
54f0OMLJ6omDEb2uDcD32j1EJFA79EaD2tH7bZBfAZynmw1l9PwRJUlzJDAx092X+0DV4qDIcPaz
T9aZjL/xzXqlH24+dfWiXBQMFelAgKeL1xoHq3xwHiyRm0Dz4W+/jFbo6FX3OZPZzBGImPZx9uyh
SL9/LEkrXRqJWNolaD4Gq1UioJ8ZzLFeUOj0P9Edyo9IeN52whtI+O/cbrGBQUHuuqDIDcDxCuHR
0pvyAdoi1QhO6cFbjcWM6gVfeFUwxgKFraNE9jZYHE2Lr6n270Zs+IIaNnHMZRgu3RdfvVkekIA0
bjvvNVbW17E0PdwYtliFgdi3A7vbxwxv+rCwc5xOUQQibyfhV6z6cD3jDfE3dsKnIhfsba9WuaVP
ZWbG7RTf93RIJxreggc9BbS4ZFbSvcIlaftakmtui7L+7wq/gNtJUDewM+HLHvzarQatAfQ/rENg
W5OVqTBqlFw0aj4O/Qz+SBKq/ToQoI0Gx29EtRBvhftFnwYXq38GOxfzmD1vphUsN1eq1BMDBqZY
TXwKheKNTc9UbMu6xopw4AmLJ5m3WJGHtNuntmVVs2Co1VZ3Ixgif+25tSOAAT/H6MuWpr5hsc3A
4gJOglDmvFzgbbM9WbHVVdtmCCZkS5NzHtTWJVndqK7FfkDzN1HyoUIpka3d7Rw6C5+nBVsIXhob
nK9+LM4PwU4iRBmWvXunzYiR2LbMeltBnlr26vN3sdnfaenBEbaKJ20URLL+3VV4Xm+sWLx7ULiY
DOWp+EIolglaUwD+hwf7QtAtM9A74vwDM6IFKY8IIBfv9OZkgj43ccRsu0kCn4KiG49kFFjgDk1Y
MRwre0c2ZWGoCLNryQlys7maALHDkH1qQSQAG1WES//bIcPUmMDnYkbW4jLDXPtmH/YciIc6HIkb
xF5SBGjWYwvOewPpej+mD5tM2lYInR+MuiMR4WDUzYLy5e1YkErwN4oZw7PNoUgISUIkZlQj53FG
uCMWlaKvlz2X2EIaA0++m+SxFItEbJMwli0islfOJl8QGwMU+VRT3YAYRiv7PbJjgLL6NAMv+PAs
TCZnQR0cpXMvgz2UJQBPtPLyUYSAx0ukLmLiJ87wCziolhVmnsXTwsDHJymuTfoNsTqCA1qRfcXL
CYexhVbmE1AkwatPH+K53C0Myifg5/4x+eTWEf/4mSQNClD8rxfX2ZWPEIAB1YXQJ3cv5Kx+e/4J
P/Tb0sTK2QcIgQEQtJODz2nlPIYvmmWzw1Fki9uy2AzAquBj/fIiwhhiiEOsGuFgPUj9gNPYBQXk
0zzAmZEHcFEWSIhAwRs4IV8HkDIAlMm1GPT4vkIod2A1pdexQOnpyFienO6pjCU0ukC3mxy2MA0v
W14kDbk2xTuP5CYwZazmAATlnqObZK6EtsPilK6Hn3Nw38h4QVoeoCGp6g42EcHZeJwgpGNLLQzf
J60Vy0rC7RB0CwUau1igwKfwmU3AR8rLMafQ1376Mk9KUBIHGNwJIUlD/Q1/BKehCTf67WB9+SSj
c9e+w+AaQ4e5MxNnvtfGJbFrUNAEePfYTNJ2v+qT04VKsT38Bslh1XbbQWkdkumXfGoBVCHo2+3V
SZDKL6FIO6aep1BgB7HGho5lUpcWbsbe9I1pBJlEJhyKwbjpBdLP5dZYhl8nPMoM2yKzmoYPtr+T
mG/3ycYNDsAryengW7wrpobTK6xOeBxUOeBg+IrIhnvfnjC8YsPlpdumZCtLh3cJpFU+wcoa5oBG
QIjUYZ75ij3bjFg7sOCGUBjGDV+4+9lO5lRCBD1DHfNM2Q/JT5VLYnmAs4a3e66hgV6oCw9UYcwS
bhRaslYhK1b9Ezw4e4h4AWHrH6YPkUosshJAo+Dw7FfQWDpsCVIjsf6FTiKuKGA6Vny1FtxHS5sV
JRbarEkW6OzlIGlj78BRSroLSph+X/K0ajOmyLniDsnNEoQWldkwpMiSkQpiDH4Y4bKrBxRYMfWb
/FG1usHZE1+MNJV4VfQ40NuZm8BjwQndQYJPbElM9Sdma+ho+muUpqti9EgldQIWUx3Eb0SmuPlL
JtN9RtfahTbVgvDlHfZ2hyuVh0p8wfclPjG1ZGrD/c2p6Mn3WCrhDahncmNfOp8hGhKQv+Y1aDOQ
LiA2usd1BcbFvPDDZ/cAx1yLERnSzb3xkYq2h/yae52a1qm9In65LxY24Cf7dSbBfdHcNDMGijTL
Q6Tf5jjC0iEayFI4Yxz24NBicpEDP3EAWwsCXinWyWwfA76mFzdhOQk5dlh6tOjQu/6k5eQMprHf
M6dmB7psxcFM8EWJnKiZddVBz5tVcH8k2o/tl23cYtiZ4Yt4M9YOpnm4VGKKIG456Eto29jGiYGS
uRoGOL1/8y+ju1CG3fGsy8+rxmS4476HjAcsxNWQKWCbmSRm//zoEdtVazahzm/7f5PYumMrRs8J
v1exHRbQpIt0Dvo5Ejd8Hz0SbXefIf4sXH/KcAjA8Qy9E8TfkwGZ+oPgZqAn6h+/Yf2CmX7nYMdR
+6896j6Rzhjfu9FM+SXnCoxCaMZlENJfLW3qZGz/R42mo0LY+bIlAvM1Sk9JtbQRkZ72tifPk8mj
sl9qydOrD46ueA/gwKYBsaM62T8e67NlM1ZmB4Wt6PZ4IgrDKmo1vBsgU3RhMDLOZK4FW4CjW3nS
vxSxEt7xoD5eBVHl5rabHknrdfbJADWm3XDPWD4s/QOkow9aY/rMV40A+zvUIAWm/qLHpTou4BXi
67SJ2F3PfuNuVoiDIfUzrqHOY/+k5gY631PLsJeyGe8BLZd2DWgE8iW0yGe/iNl5ANyuLELigyGG
WOYHpN8uAmlldedGdYK3H3MAYcLILJh3aq7GDPoA6nARAMs/QrzXeMBs51UfQ2Wcz7iwyQR59GW7
uHLDEd3F10GTr8zp8NNnjke8Av2mAM7qH9/740p/YB/+vl3lmtZ4K0LQEsbvJ2wMbnD+4X4wX7wy
bGnALwDKQkL1EM4ok8ZuuncEqEOnIbOAqbzgVszhlLVL610Zl170PSNeZ2JvF+Pmuti+qSTOdlHx
8b/Y/hu7j/8ePvisqKmZeL2MFl1YA2byJxQ2D3j9FdxQGGInFAKMRWjcwe14AeC4V4N5D6UyF9Lh
r507RZw+LVxGPRJgIUEW4wtUXVpXpqf37bl/CnhLXklZezOl/jsszkJxXVAET6Xgz7M9Uw+YRVUs
VKmmp6zrUJrdE0IB0T5wFTmZ2zrAGj9J9tHLpdFqbbtrmZcICeQdf8BbFMDezSv9QukIOqvyD1YF
vVHA4Jezm+eHhcs8ZY/+CPl6OerQFyFAL/1Id86Qvb44eOQj8ahDlCKV9ZWe6JTefB17QlzJ2rvb
qLXDFWPedLqbnlvZN1/bYG1wWuX+AeCYcCYBqXMfpAQLfc7uqEFYR4cgFXxDNbvoWBXsFufdcoVZ
Rao68zi5yGeGO2CI1PO1xdAOwKXtLrMqJ0+MNouuc6zACPn4UrHfU8UpVj33kD4jwKESo3sYesj5
SW7TLR3SbOEhfOoiqJoKm+ThA19Bf/5Yz4iRIR0m8g2xddc9LlyY7YacmQ8bg+FuyiI4mYRpL43M
Uw0PuJ0eKUkOidDGEAQwrh4e3I4lVwVJwS6kDJP5P7bASC9ks1fWQrhhmJVhaskI4Xd9yTt5D99u
wVTslu3y/mWYZYGNjz0GpAzaoGVLUX92PObruMSHAGRYnr9NNyomH2uc5JawJ/lohAp47vMiJmyP
P3q7lP3ANy71A+ykm6wOXlpy8mChCDBOnDkmHDcfByM6QKkxDsjDkZ7x1D/OGYtCeoqadZnTI9Ew
Miht0dMLo+pNfXnh++on/vqKpVEiJWQbmLSxgEy8GbaiBYQiPiXQWIvqh5bSzBmEs+EwlW3TDX9t
LIuvwHCS4XL2q0ATnw1waoNvAMIcSStlJzQ1VwMPFOR3rC5ZGdLwQpWlR2RjdzJKtBZEolMq5eWX
Rlh+BVgvB7IqhF/0kt7Iw86MHpoJLnfBhygvtoLxd1y5LKL9DKACGkF0sx6DLmT1IpVpS8UyQ0qI
m4FA0m06yenHas6wVLDme3MONn329R7g9Ydv5ooJmP+OufXcV8z5PSyV39QSzL8xlHtHoM1H9uSG
vJyZVMJl58Pt3ADZXi6EDSwdeHM+BDL5GENWPxuejDXp3GJmdRRwWvIIOQO7NrHBQoURVgoGpGDI
TyjQpb0cEr2BRuZpNzxwKDB0s9g0UAIc14xGoNdslohzwXrJo/78QlC+jvggv0lRpxWvEHd1sEDT
Ej15hjVFBbXCMJcx5O4ypquUPqVt/QYaBCQ02Y4DvKsY/AsCZAayrGX+R1vDFnqxKTlQ6Vic/RIW
nq8mgAYifQGwxPOTnYrRycNGf8m4evJlPA33JkaA4SsJQ08aFQbZpafO9ZxqFY4Xu5WsIcbBLBEh
XjJD5um4swLvry1YuKf2C34tnCW2T8xBPwGWqraYlkKVCjrGaSRdFKndRHJ3C/54TnSUi2i5R+83
DPGlq6I2dAk0I9RUvkkoPfLrmrJ1obt3hWYL5hV9pwi3O/SiQkvXzIXEceVJOfkXP94TlyZE5aSj
S+p3G98KwBmZSu49sWCkoPrE67XopYlOTdb0bDiXXqAv9fehgqm05ITTI+F69qTslSTLGraQKNGP
HpUtUgKaYKHTn5MuZRKOPfzbQnUtWu07IDYVtMjel3FDjJ3F6LnDZc+TI/JwsV2WkHRBLx+TlrMk
xQcx4RX9YQ3BHx4UCkaekEA0aUA7BxTgUKZ2TeBERxxbVEsCratoGfTZYKFZwW1ShFrF80eIu+Hy
I6y0IVy9abWBOan45UVW5JVLfDufCD+vISlXAiTi/tJt8SlXRLP/4hYxs6Ar5y/5IaKlR8fk7uOr
TnggU2V4Yv9YV0KGo481b0R//uzRS3eB8J6Eg3KyoF0mp/v3IYmhAL6BNmF0FX1L11WR+PNRSYwS
GaMXX4wNrhBm5R7C/wIbiR+HC2ZXgL5gJsazCFAnzHlmopisGYMxTpyXpvKzy6DbQLMml0q8M8VZ
rGe/MWsaoZKXrv0yqncI11YieZfF8GTJwASTiyd91GmEoF6Iazpd+xOTQiLmFnjnovdnNTo3NA1Y
8vFWusEPa7lLXK0WoKllMeHdJjrvi9N7saA+4xYagw6rqe31cN07mNq445WY0Mlj8+E0+M26IxF2
RjUius5GG8DHj2JiAr2QkXh8GgHPTeodHgyrL8YMTbNkH0aaX5PeRwQc3sZkQLFSpfiXjPXRP3tX
woh4611LTV8kqOVweGAgcZ6akhLQ5nyxHkNJmnvyojpcLn0lILfqnOZfIAB7H5JPj8+lqBawLFT3
ElBRsbRa04qUkM7euJM4IL6OrTXoBt955RUQTtFFME4kVSjmijeTfGMsS6nneBjs4y0CdYe38cmS
XkVukILP+j5qlOYbozS/M0Pdj4Ck4iCTRcJ7ndBxhP1F6T7cEdpGjMqPNoj+22Gqv4BsoNL6nsRt
hNVI4FFt41jA4ODroJ2xGX1qrgrqxTVmrNbJHpRn7lX4jkccnBkLMwSo4TN++4QEi+GmSI80tsB2
x1XAZ+wTeV3WC3Nx50NX1u0hK8E/gKzQB67s/TpdrrBrRm9KOuL1ahYn4/tXDV5z8FWVLugWsuux
DVKhm8stsQVozU4QDS0aWJxG2Lnlnzp9zzU+WP88bWJUbEJ0IIXRrXC9BIWYPjuGjioK7a/weI7r
ZnrS4BS1Ua896Izor25MgnMmCY1ISUUSJ993C98nW0sPMYLfUWkc10j8SJ/uwAQdwO9c0xXATBo/
mWO15kjuaAUb0RO7BP6+Io806aZ68lhLN/H30+QKdRZUGFUdoyD6RA4fZkPCwUdqB8FQHu87f4Jf
0bM9psBmJwTp+JXIgShipKUrW4v627yV4OrvU3Gk4NYRPOzuP1eyYcse2wZY4DCAO8Qe+Zy0YKWw
d765AoxgcTORbZPPhKGv4qpEkmaItelou3EnY1hL2cpcHBYIW9YM3u0S7Qj97CVScLvGFMApHPng
G1BJSxLbgQIRRcMb/vAjYPD/fMcfyIuX3PyBEtfpRGx1rpF4f99nTMjmXRB0zm5lOBNzHLHvkNnR
HUZtAQKiQ0aVke4+jY/JEbMVzSWRhFPWBp69klvysB+AO7JkD4yUW/0mgMA1ElBguTj5rf5rQwpB
/7E7+fgm7pMcXw32OyI4J7hpDCsnRMTE1eYjB45i4ix/EGLvyVcCGY5Law+S4DZTAm0h6Kq8F/RW
FBWMB96RHmAWMKmHrEEIv3xw6Ic5+g++gERKiqmrf4ga4SdoMM+PyzY1QMGHJdRgWSVC/y0Dtd9p
Gb09iABeFr93WNLp2pCmgLHp9qXqMNU5JJuww78w8D7hMhFIpDGw6Dxxbx+Dvv70iQwKqaZ2GTy6
4T9t8b/ZKL2dPIro0ik+/nbieXthUgbvhy8dqerhKgmi2Qx/tC2phtRfRcQaoDsWUhzqd2jnPIqw
fEQDALrGeIOuAEMjKiYoqgsAnFPwFirtk5aRDFlUBDUFre5kwmtlyCT9zIny6WWuhMEiJTGiBfs4
yv2IORkHtaSG7V42AX4j6XNgQ1pAjTuducpxwkUQtjAroI0wBJjn7+b1sCViqMxbMoUQDgd+JHwm
ub1+DbVJr4PyM3cY39u0Wzntwov+ozBrH9sBWqulMU6kvzPmJwMUG0oLnwJtNoJ+qVup52MFCcPH
ovRu4ivWYmSTwD8UtiuMXcptaUDuFGtSHSohk0e+SjdCOh022vomERxk98etgGjWGegWWHDA+EL4
b8NdMIZLYdX8Q3BaHygZxHaiQuep6UBecEYHTeuS9nbLGdO9WWVDhrqCHXeAeXNfdcnGmXVICxWC
AhwDRAVpDg06vA61aXGWWeJrS+6OeZ4L3VPxSHzoBKvxuPyrUCEkd91YjZ99WmUgCFSlx6wBNj6m
9WuglKI24/ppnjZFimtCt0EzRusGBiDUzxIhADW7uEHJJBk6+Bv2N25NPjBWhyKSyrDFlsXYQrYV
NjuKcEzwVVD4g9vE5epEEQx2x17q6+k/upI6kOd/ruHooQPvDU6Ks896QFt4iQ56HH9O40MB/cHF
ZQy+w9dwE2Ku2j8c4WTwNqTXIuSXNrnl4rvdg1d5xqbzivKMVpwjn/aOys81aJfh5EStQJrD5ob4
Nhww7r8HiTrxizLfiFLxrsVJWIxMMbbHO19k9FwUFzPNl5Hq/pH0+a0Ih4j/4qhKCw50fDXFyH2w
nXYQ27cDUdq/RQbFN2GDazH0XTo8QAXJGcvM4ZujJ67C1/qIEUNwcNLtgHHgYLrNzTxuURP07/1H
ZRC0k5H7x2jW/K4RIRFw2wEzLmPCbIfYMpLNdA4ol67Ow1Wno6J/W3TWUmg0+CDXYnl8DvSuXY/b
axx4G+vRI8bQOLeJVPSeMLgpNPLFM64U1Js5htb5ot6+gNAoVpnPEGfTCmFNciUpN5qGNsfz0y9p
6qYN7Ek6KXmzkJBx1cSwJ+0kDy6TyafR7Nd/qL/gurvih9lbKX+koj/nS6cTTzcYxLgwlpzUsKdj
usgM7TWRJO0h+MaxllQAXCLrjZ514YhYRHryKwRtGBtOeRM5om13s87wwthDTNbht08hz4hSpxGL
JHtF9AnDdu79ucxgonlzc2GP0fmG1m7/9wFOvEyiuf27XZm3EiuIcWRQb+6Fc60NVgFedCWtsJ3P
cO3DHU/wHp6rjXUiWMyM9M+4hrwKyKP3eQHIIGuLp3pxzSGdz3tuFKGBIxULaIPpTdbNenGL2Tme
mmLmDDZ0MZLeTlSiHxTCg3IEQCI7xtlhv2zFV/s8O4UHaE9WRpvPjvQbrWfZb6tiOzMTVvz+D97s
AMkkJN0nO8ZtXhHECTfnAG+nCTcBmbrGbL+H235jJ879AXNkiJBOUMSHIe24Q/deuOZqFzzmrwQE
V3iUeCmEh/Dgye9uGX20q4eyu4kqcLyaz1cIyRJsSMEAVsdBx1VNyOjsbkyQCtFWrhSuwKwBHe6U
Nh3UsLPKnNowBGsm3nx0C2yqUkJ1nnQWbZqMqL2A4NTtd/sahigCPbRi1QbKYIIMx+It2tp7QnzA
ecRtgF5jMuBeigbTPNrsfXKgrGkxaXJoALBcoN53+YxJtoBL77aCirAI9xtgI+gzMLOn8wgX01E+
Wvb543lkRxu5eE5viO8jfSYvd+qiE2ixx05l+yBTh6GG7gnfYQzRwZUB4HkejItFnY1fnBJLLHrd
hL/jo9wy0WCyYiqRoM3QjskD53xT3dIRSYLtNv2osHFk/YkQ9A1zvUCwKpAhgbntKNBD/LMnH38M
1x3XTvGKi2CXJGQ2wsxIXhim29eAs2yMFMPzYIdnIGrAXA/fTrxf5mkHPtDs5INOMMDG855CoA4h
tkKZ7HILsxmhWxujkjECENygw5Yo5qbOWONVB+VAD1XkABThdmfbprPjNAx4jZARwN+Evg/WJdwq
wcNu2Rt/mRwmpGqX2SGEclEgUkbsKWK/fLRSAfxfSTKvbLAsWGVGwl5MDsSkI0oQeXNtlACbUwpy
ZjVo4YZv7kA+rNqYcgWjD6ciT7U7TargO2RTRwiVgHtavfRM5JoruR2Mc2jcsXK+SR6CWCfjE7lp
znHhZSPfSgg2X0MywhY+6Jhp11r6g565dzEnTqEeD9CeGAg/iN7rwZ1hUP6bTSANqVg48xv8TdIw
uBd5n6BHUsm0bNm4FCZL3DQaaJybEXdHqwJ2anpdJ6BSgFqLPkS3PVgQWVdkFHcYKMIzBwnLcAeh
YKOkoBdQB1J5lB4E4wLuXoZyBsaN7wUkTy84n60hdaV4ifwJ578BbGR5O0pFjuH9RFiQdyrg/UTE
/efp3x8UARB3bWm9KXkgtrhg+++Y6wyCziDumXVZzjK2FfuMg3GhOkbbeLO43bn5QENr/6ziIWtd
Xo7GjPZq6XADr1YJE5W6fiS67S+amyKpJho/qYluiBtfCqX8D+rW6AlfGKOMUYH5LcgmdiqAi2yW
bORdNd37H+cDTPrCUFdx72zXjVjkN9oM66FJhyAoKqJTKnEj0VQdPqkGWQti8N0wtzmG+X6qJgiF
ku6fjpsE/tJTwTVFPYMJ9QD9jmxl//ZG9F0MrO5B12kiXdCIM3k4r+HNabUtuMUnTFl4m27RjUro
R71Bue5AIMaloyVmLkJkhFbLZwSGy4TiNe5OswLgdckXKbD7CF5EmCn4oCDlP05hArhnZbrHpGl4
3Gge4272BOpJgGWMK5ljMXS3x8zDRk3rjZgU8BqOzQNWpe48R+/khJ+ZtZ8jUT95pd91Ern5P77y
NrDCfa+gzpdRmx1wQzgebsBcMiVarZ7RcSBvu46Wm4tuqEpw4J5abuDuwKJin2m4qFc5Ah8RzDMx
8c1hglFp/yyFH9HqSll88E5ei4uFrB+Wlc3ZCDfbEwxdripuuwKbv4dMeVnrXhOebs/6C1Foooo0
6P/vVtjLGHqBty1AE8xn8kxUB48+e93ga8wd7bajWotydUwPA1Et6sOXZekLxtYTwuKURcu/SdN0
w8+OtABziMKbOpCFLkWkMGz5Z4IfmR3DS5FnapERBrXx8CeaiA7tsjg8dCxQn8mVJZgcQRxp/dy9
1+Q2j9obbNGEMgxyAbPmzO0j6VRUMBBcJsIB+wJqaTuCv/s1CNUCUo6trdqYnFmSHgD2Yq8X0FF+
iKhM9kUXSdkDoaOOl1skqMkzaLyZxN7hO6RK+ggZsaKBmnbEJShft/2G00yAjVHvdlNiwAQO7kjH
J2lSfjV/0DBjmEHh/CKV6+XU6ZlyCLTACpmGlMY3U0cPvAY4a3a1RFfxFjBogEm5wjRAHG15L8yp
GUJ+EMwr4ISPlQKpAC0JmXuK2b6BMy56IAGCZKI9FV9HfESp+/GUfLVgSbz5eeifwswM2zxj4bT+
wFLwkH14Z9QjuA7JQAnTAu95s3RSz9cFFJo7nl4KxGwIEy+D32D51OBdA+1pOBiJ4Eu/WbhldVr/
ux7dqPa5lW7mZbv7w7QL9TtmwQ787/XpYVzHdASXs80seZ/B6ps3Bpcx3jgXNIwfo9C57XAYa07r
t8MNGByQ+dzjei3dQcP8TA+Ll2Y0SfPZ8q389gtH5Wwtj86lAq6wTkMhyZ8blnDXGLnKZMLd7cyA
0RFewwH/U9ZQ6xU6vMvwtGBwTHQWXUBFPLb/3ZsqVJ8t0yD+/8xOQYMnoQ1sb7+UfllrPG4ESM/N
Huike1F8ju4XnCqnwhQAx7tdO0g0JyFN8uEfB29OfxH9uVt0jZLg14m/wWFF9RtDUvNlT7O9C/3j
MjWRjG2IMR2QJBRFDBjtiLNL8Z9Oj+J7u3kFb2OwHRHBTrD40ur6J8JgDTUl0kSc+dlGSQiDJeq3
KS99kdmwJQjb++Qlp3Q/aAy/WDZyLIo3gsgeI2olnCJhrn6DEstrGcejREnpPVdtZP0HT2ptil3v
BlnGW4YPqsrOCiEUBI8lLE8Y2hhCNTnu1+r4vfhuK/fM1PbIkrdLX8EKG7sEKWplYslIZHFhG3rM
MVs5+9d0VdnUA6WlEeOwwUueg+M+YeQZvIMXGxs1Y3NG3Zn7txE1HIOtnvTgpX9hb5TBqljnX7HX
1eRbmI+yod5XL7AIwvCCe6JOmPW87VOq0UF+bc15rdTJ7W1ePGFGtZlV0rBmVYW+uGDU/4L6C4UA
7YlxGl6C3g02ZzU+2DTeJsXPxcbhilWhjpfhG0lSP+ezUMKcGhMbg3zO4SMdefhiTCpnOQe2VFaP
vlpxMD05NoQT0Bu8sbTKKQrAJcpwKLx1GZ5d3XNfJJeiqMRebM1NiIZlJ1IkLEBDSK2poDu7Cxxl
eVCea8Svi7Jf8jJwqIAkLezbwwLPPcZyCCA5yycFQ0e4vBTrDyZbdL0uaMcb6hlJ69AvvphmMbXk
Al9XanCkA1pR0PIN54EcIl/OLmroBAteRon7kRrQZsGmO48eDFFzTg0x2ngy8ebCtDHCES6yCkn1
SuOSOy1ky3BBOGkh+zOia1zND9NlpuQONmmFRtUp2JfKNpWAYgFBWVidsm8iK5N+qVzjnDUukXX/
pKODDwIoZcqDGJ1RJ+rCL9tBVHgMqqQZ7eeYR3QBz2mQTWV2ZRlR3NlfRjVUpyfRZcYlUjxizTKE
a3unZPNAObq32D2OiL87CAAEfGI23TRYruJq33wbTzzoqcApjLCmx8GXcR65eV3zDYNCOsK9z3SV
C2xNIxCf5OlTe0N9PcJxQH1lqXO8SwT6RBD5YaEcndf4yWw3466hu5BKXAfUt9Rd3kax4PHItcZ7
f5OxQCN5XfWw+95AqtE2Xc3GkTXq5bayIQ9A3+TkjOU0Kfj6NGf7t9Gq7ddOxxe78LEhoSh72np/
P6KtgkU2e+/ohFWhN3ws/N+ibsZMuN/DZ/djLTO68vtOpal653Y9O5LIJXvImTBcpBekOwyvkwtl
uvjIX4xiR+CFR4ZCLEvnsJJ8nhfLoE0839dtjDG1PgOn0DrCSteyPOrQ0S4dFhYWsYRcD2i/BhtC
VuLCvnpk+yxUQbx4dGXUGYOs+J24+ddhJ3tY7AU8yiU5R8gFCO0+mpGAZBITmEflbOlp2dMRbv4y
QirDa5oco9LZdGxy3swjHxMLd9om4nBDtGGUViSqisBcx1tF0mamJPx6e/caagi6ulabEBWFcA2M
+u1oNWW0Q3SctYxO5HDwTUtP5w8dm/wb5llpy3qYyombSplr8xaVUarN1bQJbJSgJrZ1C+51kRtq
jKXMddpKW6nm60fiPDBVMjcqHsmQPLp/+/gO8+xOZEl3pCbKnEe+sa3nbqrzgbXtw1q3+OGk+SdK
3cNaoiILb4uqnFRBCUXRRgLbhKVqvCH8ueV82XTITVn/vnSC1Hfnq0WHiBU6JbHiwjiYitN7A4al
R5sq++i2Ekk2SQmQuYdH3mp3VHjHGHfihARDu/CaczHPP8ZbzqEjuXkafz7GL4kY6qVy+DCFckj4
FaNbkpMSCfW7rkmZOTzNGoDJK8JPC0OwLkmURQhJvffLniKjcS9mYq+1OONqcNUHBOH9IoEepNpj
SMdDt6HdhVgiM9KTQ85nTOYdF/wTYJtBCCKmYkRYMcPdM312Rs6pXw6PHja+a/Kho0fCeDoByqSG
xAzjYPYcYRsDw2V0l6xtYsE085H+G7A8jXLIdI8BIKFGgWS+XZjg6Xg0v/+Ez0kGO89+yW5jmSY/
YlC7/j1rr3O7E6oEUDFetCtv6atw7zBZ91ToMBaB8G4PN2tsEB6uBL0t/SV5TOp0jyMfIdJMyc8h
j85cVrw1xDZONAkgsGr09SE0MkHHO662L5oIg5cFNeo5XLcdKcR1mceaTORjPgXr+UtnE28OJvf8
gfeK5tu6pTwA41HG8CtG1USwQACnk1t9S2bvF0YgqCh3x6S5E4N7vpMB8NeSkp4gEIawAIZ8CIvK
6texPJrMdCW472BtsVLBwKTBtFNSVZ8EsrVBMR/mBQ6J2SJos8Wb0uzcI6CRMatEu50sVgsdffwN
6eDZCf398MCutyUfaL0fEha3t0kkWzOSBaKENwuRoAoP/PzD5WNiFfwLzuMiiW34nkghSS5jVXDV
Gtix0slgnSzLUpKgHtiIE5VNvOTZPszEtLAcl3wNeCFohSobNv7Ucikk6I9vx7NOGItERkn6WeXJ
+1sO+Dgx/qa9YAzn+66Pu3RfvoVFoZtHg7sITqZUYVgobgvMn4u1QBZ7QiUFvOiSvvSegk9Y3Xkv
IQQwZTWQIsXoGDTaTk8O2mcZlKdkhrGnpKOb6fv8BeDHIdveXO4yyRPMzfQrT5bCdeAS0DE/zFSe
l3Anl+A2Pty9cSaFjVYa2ETeVyzXCoKwTYMdHki+g5TcMrjfThZEZKwbR7nJdNphu5OcvJEk7UnG
FXJK0qa4ejwh+X6MxB8mQYm8sKuFfR5tx2K9pPsSk587tvq1rRMvDu3EWgaK3RoR72vtPdgABxN6
8xG6iHzlMEeA695HnRmshhJSB5C+VUVCpNh7jKfjBZ70xAxA8PyPpfPaUhxrlvATaS2ElW7lLUIG
UHHDwgrvhH/6+ZKe0+fvqe6uAiHtvTMzMiKyAStFVGRJG4YHQoeJNupxyLAMWEjidy5LQdruMoWO
2G/OE2nVMxgabZp0/cU0ESjJuC2RQfCrzT6+Bklzxu6RsYYJq/LFIGlPtebCUpngIDg/DeZ1xkSD
fhXWzMWu+fk3D1t3EpreS2QNEaRr8+mzG3ivUvYprXSYJxMVnknXfBZQTODuzOj8hx+uuWsWMsrv
5e5/AwwPHC/MYeeuFDJL8mSB8YvGAGINF7gx7zlfc3EPjqQvJCCY579JBo+Uu8inCRxYHG+/MRMu
ydF7uQ/cFcyvZjTYp8hn3Rr7bnOzODJDz8JLXJk3h+3hxXnIkZXLcdfFQhEiB0I9NaTncA74K/KU
mCtj8cgCqmOm3G9pJXDaAYtz5XOOLLbhwy2YcIZrEZfOwcWSAX+TzsvNI35c8Vu7kV0yLriUbKAV
d4jwNTBY1sqedFKYG8gZx1iBQSe7AN7JlECC9dSpiO84D1q7uQREhuKah/GJr5lbjHHMLfwSIhXj
ML97HVJx2WmEFK9mniyakP7qRvxQzAPKinFFEQmv2SfqUBAREIf4zLDvWoZ6safw2n1oGtCz2S56
/z6m9TG1Ko5QshZCODvzGRIgAUycI7uow4jdCtqpYqo4PfA7tG2jpsK0bprxWrUIB5fknj83OD4a
SdfsoHn/nbs97+g9subsml1rCEj3Qi/F7oGhfx0R86RPFDu4UovP1MP8qWjhzXmj0dM50FIHM7mi
U73aLzQJ6QE6j4xWaaKrxom5xF6aARyYSUTtDdW96HdEyjLti3ZChAkfU9VRTKPhTjcFzDlG0QBs
wOcJ9h1O8oZNfQ3Z5iotp/GJkYId2nstSFkX/2pMR7uShXNFK/q1jjW7ktmhbN0WEYGZFn6LzX+S
+ZmcmuLvqWdbsLm3VwUMWOS44SySsZtbuwN/pxNhA+ZvvXfbvC13f0378kewRZ/B2PYHRq73raFx
brjbM0KO7tF+fX48wdvi7L1J6NGDWjyv187qknCwMNxpoV04Y28h3TQSrsEFewFGPT+96d90cFwx
ea+OZdSiSnkID0j0SIw64RSDPCaYx4Zbh4WvKxw+QUiEYtbiUOHwkMh+xIbbTOYKFjO22LsSmQNf
DHTBudrm/J4wEIAdcjRv814mo7ob/uZOeqNTe3cjlHaNZNG2XvggMrWplTX9B4Rdepckt6S3iWSl
NYT8ozFo+PgEMSQSYR7pK+pwfjOY2YWikN7RFMgVDwXAH9Jg/h5kUQv3oCda9jEwyxZ2t9C48QvY
gSW3Q6bgokZ0820CgzWtEzjn0DXNSzajeQOlmclXkFLpXaNJxEtzPD76TXL0FzNrIDvPWuZMwXOj
pokeYDSPow/aPSO1wrtVLsVBf0mT1lsukUvplLHr4Q0ERPDO2hcNq3CvuULYgxCVL1z4x3qBWjYs
NEd4IKBQrRk/rdNMQeUKfitjSn8NkK045knT/pR1zNkFrAB5SU0DR6pKzgRoxDTm0H8qNOm2Pq8E
wOqxLtD+wEkQvnXb6TI3TdqyHbflMmc6/SSq+6aYpRGBHMuGeozlC3b2vPjfxaRKpy0ztLlse6jB
bO2L5B3p4snMgUrbTtO5n+waYHQkBlpbikBQtcVHJtE1F09AmYi+pE4b8lMq8Tt4oZ59LKQg+pKx
k50PmjiJ9smf3Z4tI20lf75591AmXgPJMEsK5Odmqz2ziiq61YwQMbI9droZYyfDxe5mAAJNWfaI
CBdonKOxO7UGC4S7LgMcWTXvoLFQ0Y4JaAP0b1+xZ+Cbu8llzQBAIGj6qBGl+B8/gDzLQyJ/ZFmc
Aiye0FldQujpNvWVQT6fKaNvhj70zv1DB2xXAzTDHOBPOxAdKI9R37tga23IKH6H4YNocGlcwmda
rpFu0sai/4exlZC9TRMbFOEL4/QoYET1mxqQtgrUlpg2gUCYIVb3cFFkvrQU9aYHRWOp8dcNqE+S
6JYhzCkasLBvxNZJnomCVFQFfstzPBHBhp8OgKnsZQJ2XI7ErUhAehQVeQqXqJeEozTHEFU1QW8E
uMdNCLYGvkZdiMjlBBQzeToNiAwo5cVtNazgbmHluAaFEK6J/IGGD9DuFjdX8UbsieEVAws2Kww3
xJPIeysA5L0/Mec9/TBeLhU5k9Lhp8QFoh53/sA5K8bymDWSAwcjW3/aB/fBABJnvD/ID0K82dBa
0AcQ84fgntKyqMT7Y+t8sA5gk+doLfLPGOm7EHG4tykUkE16ESaI6FPOFrYQg3a0XYi4D/+hDBc3
Hj2+DvR7p6V8TUsHGIw2bp4ucfBCoAGdhQEQtBbtsZ2zm64eUKti3SeH7MSWaRjaHPDqRi+S1iCG
9jxI8xKj4+Cw2SIYEbY//UaETULJB+0JZI78zgDZo+EU9H++Yw3o/ijJATkU0Sh6f73g3p9d+g2I
MCKclk4Tay3CM7j8e0n/kAsSD03pJdLJB9oHXboYf/qHMYQQ2hHyRZfRjsNg0z/6Ym33wmdLpOLn
qCoo54NuTi/4aVLr00Oimq0Mt9eniUuZ6+o2qceC3UgiDePCWIEBHFEcui7l7C8PJuzHeKSTrJNQ
y0/t44xiN9u7NKfctsX2zLYmf/DvJDx4CoBjgNEOUULQxgGaFC1aWBJS+A+GWKIw2OYenmtmPkRc
ha1cTpsvBQh8cgsFHfzn24ZQlTNcmq7QM2DZ59yolvkc2YFJwxdFspgirMHsjZBV9mGAAO1qM9d5
Kg0a2GvMwqDlYz9sYRn2wBffxDaCmXSHIWuH1iB7LD9Mjk471MZf2sFd2pgiu0FRcKfvlAUP4o0K
YEu7zuWG90+Ml1ADRKf/bHTV9KUa4/v6bWKqR7In6lSQpA29JmknoZhlMiT/oWvF85rJAwaCpNV1
tEyGRcprA4vhJpAOOf9ffsBHpJGHduYvaI+xm5KBLuFyNIKwZyzPtFXXzRA/IyINLVEBU1u+l9/d
H7cSdSgSPY4IPpr0bZuEDkF8pf31F83E1QEsxe0FYp/XYeGL/HUcsXr+VHy6nzbBRewa0HTwbSw8
EE53hfIHgs7U4gykoyZOuB4ESKBAlm6ATNULaGLjQoAxoEVfzMoDscPDMYIOoig7cIbgkQkcGgzR
f8jzJPT1o75QleCjDHFt4WiwoZmgQZidCxncKhQXEY+cDANOCSIOmjqIjXSXV3MJdaJ+mQHn5vTl
RToSyBP+Pd/UMuE7Pfi9MngZNlwQQPOAn8cNN9YA1iabNudEvMQy2oWWnsfVoWWzhnLsBjosACy8
THNbIBHBQqWHF1hqMkXBpDvXQajeM0acDCwnsTSViTxwcg26VJzfNacmyC1YKX7T9LBZXjACcQvD
MpPHBYmaDU5ARR0vh/g66JgPkgWh0MHJ87wRp77d4Hhbk06A4q4lGeMUD5mWUvLu/ILh/SLnjL8O
CZyw4H/lmdDRvk6iGA49SfmDmOpjV2LVMwYz4ggUAV1AiCUKSIZHpsdhbEJh7driSgMtDUd14g+n
uYJt4RLbUAsXl4yZNRh/7QgU3f6D/hXC051BWGK3LQWP3+BLLfNZRryw4rFcsQ+joQjBU9ivzJwK
hfdLaPCQvXg0/PAKtNvEmYEGLY5byyiO3t9mBePTRtFcQzVwpxmCqwRr95dBI203hCx8lSESuq8R
f+Y9KPCqTQQg56uxJlUGjxptIp2sjxje/bMmnGZQG0m66fQzWjCGMuII9QeMPb4gwMCwoTEXeigt
NpQ6GDVsAr5ozDc2EX1HFNmlDTYm2nCaYV/NppmBVsZ53dw3mzw+TMRrY79zTsEhPUELdIg6IsES
qdWNzBT4/YA28AaNiPaI08Azza6T7vgZHx36J1XZ9Oo7q54ZxjSaOQNEq6VBqaRtfrJfOTSob3xl
sg5NpW158A426j5yDGsKXgA4PtpAPgHYr8H4GWNfNDlZVBvZ34PeA/3/TajaZycY9pukPfuBeGU2
LA2gL+itaWlDDYSNQAp9jDrpTjPBtR/OlURcWESqK24xZ868OykxZiN4yZwRb9EBa5Fx/5T3bsel
t+HWPqwFoHcXUz4H5d5+IG6kL4vAJHoqSZc6uIDBzSQusB0v5MOiQJNT9oDsbPt3XSKMe6N+Mw4k
mAy+cprcEdLt2WxaSqDs96viNhLLtJ5Ly4uUXEsUsH8ujiaNuEk+SqgzDKW9MeJVj2unkV+tfcSn
cTbrnsQ2mQj+uhgDWpS0dyTZx2kf2zGR+28HtV8X10Lu0qW/AWPEVlV3Z/jMXMkUPtZMHMN1t1vK
nXyO8Bnnb/Eue5NLypAAkHoDusyLM1B8RRgrTe/tb/YoaKTxa7gxhi/iGsGFIyodyfGBZxc7jQIO
mvoPJRF1i+ztlykSgRac33ZfQ9zcGlTkSF4TJBi9N6LoPTYJPvLa1t953IZdE8kLXYmOQyWqxGyA
/ImmM5pUuDTwoLoZvrxz4WGLsa+QhylfOIhSNjy+/DrbYgtDRxx+hQBN+dSYElpwKODusE/g+GyT
3YS1m3tLU8HdRiNEQGKmRUU0FAkeoZqkMD0Ltwe3U/paOZQ6UqAH3ZwZlCB6ih++HKrm35DYQPZk
7BiBI7rHc/G28Ry7RrRpMHq1GosI1H4w7rnj6BnooC4sGyTTUMiEniTz8sbjva8xggiSW0caGazX
Z3C1ugX9Y6kntVwNflH474kB38sjk01DCRMSsKfenygjYRjhWWmeb4aX/x04h3F1zNvzYVQx+Dia
3d03HCL3zogKSDBzM5XT9Ml8TIETCHxpCkHgM2fEweqD44eL4iTcDDUYG4+1ygg4hn2e+1ME8As1
OUXYgTpCtxeHvbvTtav5DdUASTYaArLvjnUMO8W5Z2zHG9W5EyMeDrK9prQFmYAxeHEqcfCcUhOP
Xbg8hC9yfOw4fnCC8oP6Mg1RLw3nafiBH4H5K53FQBu3RJeoWCNGAwu+XdvW+mi1ZgFrwGvCkKIE
EE8XYgCc/BGT4uwmVndnCC18IOASX/dOPiNroyt+ruKsuhuSr//ag2IzDUXehCAR7oYdlCUUA3+7
1S6uSVRk6C+6RW6b/0yadtlOgdy3NvN1zuaKjowGOn42e1Oj17Qmk+Ua3ObIo/AgojC8zpg4b7RC
BdeFqY2gmkYrGcG5GbFXYgQFDyoXngSV93QIDaQvcwYZnQoLz7vQZhPHJhnt4a4Elps7k5JpQNsZ
kzlTOj0BNswLsrctaXEjeTjZw1Zlxt+O3nyfpdjv0VpQysNg3jWPweTYJ9qTeh2oqSVZeLB5OXzc
Ay3KAZ/qO65juMiARAz6xJQBX2+feI8rwm9ejXlevx2V68ZKB1HWYQk9JLhQojGFdf2wwxGT1pYY
1kgBePMd/5D0oEgDeb7oX4j8OKQC87phqlshgC9NB9shLlsW7Q+rU7YI9cUleYeif4l11DHwX2hJ
4DNWJmD6zgStKP4agmWD2P7wp1VB50IQrvfdKIBzxAlNxC/bNVPrgzZOY3eIlAimGCg2nYhwCufE
K5OItQn3EUMHFKUVjvHVrLbvLb5ZlDUdWDR8c4l/ZA5Oh0a87Ka9nBGGeb2eToRzhDARBNdi+um9
vMLhOUQ3hs6JCktcfETb+QH5wDHe3gBEHfw2K+ifucXB34qQjbf4BIyFFauJO1igfAOGFaDfUry+
HcHzAMn4ybaDtkSsGZ+LNx6WBx848bvoJDucrhouU9IW0KiYdHmIOonoabHRT97OdoaVG470Zdel
kkZzqrHPmYD2dJjByYg1buzN2L+EKMTk5T1ABbUbn3rnd1Su7feLYcq8F4OoKKO5C5BN1s8FF/MK
WqrxwXjwwGhlhEmoxsr9EYmvNnwxxPmBl0qg5zvWKdUcc4huVi+/O/eFTF9jLDS2lcd1j6Y5HYer
j+lT0o3vSNRoQR/tBjcaGtN0ouLysh9pcXfC3NAm3Tnms65be2c6YZz2GkPK85rtwhwOn5+9VJiC
bvyz98BiiRfi//l498V2BI+JmULMEwUQReLD+IL8yjte3k57glMl4yL9B6xEr5FahwoBD7ZBeHso
nnqHsPVdPjmHhh0sOaxv3osui16ENe8EvWXQxshjUBHknSN0N5ptwzNoOTP0EMLVYBZX50lCE0xn
959NYmPCqbjDLB6xdXnVRVbn1EEDpqrTA2G1eaNvor2NLnnxxvjS9karFx/Xm0gb8lYYG+QIrOPb
4pPyabjFCKdSbgeSK6hG3F4GA3j1xtyhLs67qTaZTlr5BugV7HmhxbhLrZ+YobzL9sdkaic3DnLY
Bl8xZoW2GPpj6wvahfv+m4zEVct6dGIIAftN1FXiDVA5PV90ZdgODKMghW1G4v3k03eMmO7qJknI
6AUIEjOB2o7P5oSptuxuYchgi8QZTM7vlaMX+WE0SzmopZtCns/E53ZQvgtamZMKrCSMSxBoXhMz
EaPhg4/RO6BXPBatGWMktuKC+DF5WTYa6flETona+EkuPb8K6Y3sOSEA7OnqUk9MSJkIL9Jr950E
D5kRRSUEkEjG+r0wLXzjqloSTBrUmUG+xvHAWBnRDBcwCiEPfikpQTgj6QvoW/OoJJj1oOvKZ6Nw
oY2M/4WnzWRyrNcWQjFnq8mVQtE7elgQCSTprPmLhnka1CnTwWRG98nqjZ+geaZa0I4J6MIQ/r60
bfCTsroBnqo8Rxy9kbA1AgiK8ARlWDZLW5toYvF6FEc0qv+NxVnDrHVMDUxuDWP3SAUZs74p0Hs2
oHeMeOB8fzX6Lp4OkxAleD8XPa4fr7lIzzf+ft27Ws0N/Mk3A7PLFiN3fAWiDhv/uOb8AK9DWsfu
kZXFqmq6nfzE3GQVldbLUgDLSVo5g0qWWy/nZIjRKbONn0TL0c3Bb8flWruTRtqWH+ewE6WiSCM5
rtfiNC7dELKM50KYqM2UL086JWn19Z5lgyMHcrQMp7+Um+iEAFac04Kmq1PfBy1itHKztZjPeneu
lIBtWiiyRiQHna6kQEQlOdxFZw5+3pcX7+TfRPGmBK60mXJyssEehLILhSLvzFFevvGIE6GiNpE2
DcOCLJmc/QnkNRWvGYu2DQk21NOg4W5hrxFNiK5CeeXMIKIL/bNjiNmlEkJLPUTdVJTit4U4zP7I
sq2cS0NjuTmjdBMnI7BJ0wQdM2GsASTMgtzzQhpAB7+UQQUwwNZe32TRglP0Awps4JTSCim1+TEb
Z481+QTQBWCFR0q4lOlL/7Tp22yS1Ol8QnTgrdmEjKshc0L1yp/Z5uBPU7O0YmnavGw6j88BC5NN
RSNwl/sX5xVfsAGlPcovORqEuNt2OXuYRrjlwz8OFnd2u25wRoitP3NoyNqRN0RLrKuxA6Aorpy1
qA5e1MubVZ6DKuhLBqJlDNQFvs9JC9a5jlySq6PYtVovBgWLU9dIEjL2FIMK8MOL+cR8qwC3ctfi
OGGAcuwwFlqk0OUoHfXAxx7EviO1vY2I4hEs0zTFokGAN6E736ySF57MfQEIHYeg3zPiEVki3xxi
iUThHY5IY8IYPyfq6xR5NH205GzEbTthl4Xh/ssVaCZEPgvHMP6vjEO8nAwPwaAZW/EcDgrAgFFO
JrfBk7EqQm1GDmwtxVJRvIlSD6dq3kTgjAmviTv3m+va+Hyfo0ZdBgrQHvYqT/rOkj2VVrq2zBC1
72+sejJ/xcUkiSclUJUnvj8mfkkcR3BkL4aDjaGk1yA8xz6EaqGWTOaN4avf4Z+upCg4mBXwnnx8
JDC7arrx1eyh0T84RRzD6KYdj3T962Wn5Or62yGdQPgBBhUqh2t2xumWPyGXko7w4Ga7aDL2LmxT
aV2M+ScoOtK+P7r+wndtalObnyUbdFiTpIZhBpMnwWXW4SEwbsPsG0C08B0YUO6jpDMo0KPIyOAu
ZIs9gCQXOhZpn0b+4+h9lPRB4sSXaAQUG/NmcDVeAxpOEeSJ7JLX6au/5U5htDYNdOMw0MvrDGLQ
bkBEEMOIljXnfJ66WGLQNmWT9XKiW0F4SHsC7/Ksa4aBh+USbHKdkkERDUC0uKcMYeb2gVpZMWuQ
e06gyZDC9V0XizeHR88xLO5iLCjW1lEsJkuBE6kAmIokTY2QJ8YiB0nGidLm3IEDH/4On7M9AtJb
hqFOG1dsI4iUMbHVo+xuAAkfMRrDrBoozUD9K3On+KOsIe4ltRTulJC7Ep5tPGGuBHZmcSzWdCFd
mpDQikGjn92DjEcu64hKhctiL9A5HYOscZnY/aVU1LI+HOZ8+huHAOzzGrhwWzSr5X7HTifsmgAR
vlE4cw5qeqXCZYgnQuw/9vHNQGxesvjZRMyZEGK4+Mh5tJJkScaTgjQeOsocJ710meMCxL+nKZtb
Z91dXd4tvHBveCdcKwQCPM90lgtdnJGcynwq7rvlMLWSvjY4YYjW0vQV4+knYv4Jrug4RdGK2jb9
XgWG2Mvtju4+IXqU8shiZ+5YsWxrjPlw6ONIwXUUb8+K6fB6wnHAkuJruSXkr2E8j29cNrsLzwky
E85CHurB5+/FYVA+kuMrfblLpDQ/MS0pAMeCYbjyQgU2gLxUaGl26jlWhWtozD6I/YLd9oECY8qe
E3cRVpxmcvPJvixOUSskRsEWIZHhgckBLUXtw47jlhx5pYXLIJuK9EtOEtZda9EASG3Y8AdiPOwc
/zoseNiUGjwO6bydfNUR14ENFWHBAkOmHyd3lS0hT0uOKZaXUOlZM7+ly53gtvgr8RBB+iHpSVJz
xtFM+xV7Kv4hkCuSrXFNW2GBh+rXclhHGJRyBU7hs0qwTPKdIiEATb4clXxvCyZcLCUxLBcm00I8
oglPYsovac4k/oR7D/uoNg54isZ8mLlqkAxCm+ShF8Umv5q84LwQOtwh9ynNT9Y5gDVfyVyricol
AP3Ik5nHfJDSYbldTR4IzQyeijxc1Yo5Btg2vDxoM9QvF9tsO+YI2nFj5fKsiQM9zMhMm99gCTo+
JxAXhxENCcYHVkFxHnLzYCdBT5euLVkrH5V1PSI0UbOD3DvyiHkUwmV6sbZ5TKwMaK5sK1ZkiU0q
J6+Yp9SQuLLMjQDj3CjLCt+hm9yxaRuvFPML9Xi8p0k85SjeWa3xgxVbefMYVpeQe1glBCFZ3Lwt
fCbeLQNyyvjno11wX/vw8XgeGY9SyIm8KXa3jrHq2Twd4QRlur3iU8qTIQ/ihaYDCB+8yjjjKb0t
x4enAxsEkg/XN3D9zE8cuUOGu+dz8e++a8DYj7j2HeQZ+BOhwUbjOp0pnNzMcMfyQ8KugA66cAyJ
gHKPocDxfLLI6LNh5D4lvTC5DmUGMSvFFo+V2j0khZEdyM79Law1Tp0PpCsW4sldAnstaT4TdTnd
CxYNRLECJldSPIZFQuSm3uI64GvB/vrweqwjF8dwWW+iPnxacMJ0hxdbi2daSBlCYkF20LQn7Fyd
AEOj0FwsDJpDfHL5Oe5mkfEfhxXEExRc4uzKZlP5BC5Ej7G0JrnxmPFAWGPfiMdKKRogqiYn4Vcc
K5zZVjgpMjqPDMNyefwQ1loRVWvA7fSRjbBc/QKq27lfxhbxTjAKwhMPCLoZH81xMsX2E8ChmJT1
/z1bcr6IY2Ys3k61y+2aiOdoZ3GhXmAm8o5jhANDbOZZjk/quBKSaCMQ+szdOq+rGY4hJF838laB
F2hwSIIP8GH+XE34guqCXs/WeBM9ZcjI1Sb9f2Pg9VlL1COcYv3Fa40kEZKS4boGEnk7Goqx7YjJ
7USJLvmieLF2OEzFc+ANzChwjeAhgmXcJfsHa9FilTKMVBvchIpIvJcU74vNWNXfj87rGjGkr8Wo
HbV+l1qXckejTK9GAh6kYAG/wqntagAc1FQHSxsyRaR8QpK6mE84+NQX0K50ASduuoHvzRcYJNp+
pOLidg3xFYmZxkyVIjDIJvpQkt3InYGGcCvZ9mldfpc3oJz3okaxjeKQ4xCIaNGFAQZ8TQ3Uyz9p
N+YTRDI5sEsU4wLHygn76UDmxL4CPDKwW5DyispnzHQa5BY5EDpVxMWqIDMzlouWqWrnQl5YI3mA
9zDtP+PKGV4ZipfeEa/K/aSJxTkufmlr+j50r2dDNsi6t0FfbWPoSzNP9BpLNl9yclg45PxJQRx9
W3Buk3IEtHdyFAOPERshMULZ2QFXE+QeDZrdGlPipfPVRD+4IV0gVQdMbHr5ktl8FgCb4ALgyALe
ER5DFuW73M+kdLj2tWAaaKM9HDnOduaUbw1B7QRBgAfOWXOlIt5xWEAFG/hsAhPmMURFViy7TEbp
CvUEJHiw3Yt9LAXMGRBbw8RGht9gS1Simyw65PcoCy2EgDA7qaepa9r2ncDwdsRmp06TOzZaxLon
xWkGRM12aQSMGWCrkvtSO8LjOwanREhmLbgBi7ZEH2izR1j9Z3f+xtcMtM+8sFMpoIScLWd9R9Re
1kr5zV3gY0HSdYXceEV0MODYfHNcsO1f1NJv6isiNmfR21jVWEkRFI3Rb8fwPhWeW3w/PlCItb6w
GwCAC/gNWcKV7iLO7Y3V61/sxTYevAOmI/Cl3KejSRNn8DbiD6TZxWDvI9Kg4Q3pIT0Oaw5N+PZE
A7nWLENkz13kGwGzrN8iOKaZ79Iq55+JTZMYzhIDgA11wveZlzlBKNxPXsOXe6yYSdE2P0zlARRk
qpvR95Yv8EUcikrfGNBMOvq04HmXBLqrJUEP/17uCFYZAFrYBrGTQgGQSqjICzIEjLx+NF4JUUQ+
8BRKKUGXriiGs6fpF3e44QpmG9QaZuZcnA/u5pr7tqDhQJnDQVxQVrxPvS+2vsaPaQ1Ov+Wm1ELu
IDgLgaSyXQqFvwEyFWGYykjzs/kabslIEiCKJ5NmWlvIy4dCC8DPO96zwDsOCSw70ARTZxYmDHmy
jVSMx4q3Vw83Di/ehTv72VsrIuLE943iYSd7VsgNPM9TjUPC7d5YBdzl+AD4JBk846IpE1oAlzUT
dciM8K3i6PsEHPFULTLwiON8MscWDgTXFUcydher40LcF3KmqAguvnjb/R/IBFR/FnuRUlyDHpz2
rpVByxTPdZIG+PQuqgi+pv1AdHuQbvRIbE4EL0F648JZvT2ysy2IPc4ifqH5En53lNgbR8B8me+4
qoKm/zYB5U4qa/c6kTuzx8mPzgM8y9EE4ysKFzg7PPEfgs+hVD5zNr31cHlhmKk/YQAy/TMvoOLr
9HRaHGp8W8c5LFvOHco9VxGeMxAz3sEhPQa49G/+5u9dwG/1WMNT68dXf4d6X4XwrlmZjCWRPdf1
j/HOSaYDkhCnl/l+MpkXU584TCYL8Zf8AqqnuclriK0x0Ac+UuUpV8h9si6Mzovdg68vk2Eabkzi
eIGrj3DLmu8c9tQvvaCiZKgAyJw/hz9PDaLbmbwaC9S80kURI7wdmhUM40JsVFZzScimpIC/tIwp
mLiXGhy5g8+fYioYInR96Qu2B4p94Rj8IpEhERu2EcoYqGjwukd0g70B33kJ7+PpACWNsUdCD9+a
DbxF7oOQxaIM34j4wN9YdZskkd4U0OLJekK0VzmyGrSX6Pz1z9g0ioM2g8tw66QK4FTKLp7fCSsD
FwWIiVz/XkZ1QqNmvZDLoclAErGPjyvuI1IQRFQCWJ5d4Y3L8mOvw6N3j/E1roZn8tSfwme8nUxJ
vLk3xnHIqVIQV0Yk/eSj5j5mnAv8SVbNX2MA59e64eRmIRK9rXupZvw9UWnmNGR3rnSHcTkk5ArP
EQMEkZfuwsp8z8D7l+cBOjtGy4IWp1hUFwfvk1//vkyqb1iPZWU+mDWvu2dfiXcjnAbgd27byOSh
qTkdd3M12wnM3QVf9u+2Egvb8g0drbzYq4utx4/KVie7tTJsYvvFDWEF+6ebUZFZlWqqDyu/Dfqa
6MPaUSDFRMfy8hGqZXSnEzDQbbTML+HDK3bjZd7HzxDpSQd9gCzylwwgsBUiJUlhHH+LRwoaLHVR
Kb1LkJ+bqW+NAwMLwYyvqQTN82qnGTsqXrnHnaxnd+B6F/fxB8NXRGicHkXzr8uSxV0JzwaGh5f3
0ZdDrwEb4IM7LM0esLCN3UWVk1UKjGIsYJthG5EM3cScQQB3QuXZ7M6/hIyNoY0Z5G0/+01La9q6
ENu6iJkr5Kl0B5rz9pxe+m9yGbRB3EkeCeLqC7Lwi9lZkYGFR4SSG1q6qEWH8Dq6MCbwmLXu5hEb
C9rqHw+7Pa8x+aKfVwoZNCNsRIaKymwgCJB8Q5WAICYye69TkKi6NN7o1+AWyMl5d06RnhxHB6at
iuMYnsJklJiPjTvLltB8/B7Cdo3W9TnsLT/Y+t2NDlnA3WjB4r7T3dgMISX0OmYPnBGd7sM7xUyA
jLf5Z95kVzagyShcCZ8Xqk2KC8s5Qcztc2ve8S1Q4SPAcMGJ60bqxTgrByN3nBdasEN6I+Vg6Mxo
pVWMhcVBNx+c17V1HqBXhpY3utB3ePgoWqdltUTODJWgA7HlY2k3q/Y/tHIHp75CClx2S4YtKmln
jekG3PEFI4HF57q7uI/uM3mo+HWMvms14Gtkut2F7m7xyVFx3qkYkfYD2HCukTENh5FOMzxWgzbn
AUpQht9db9bhiNqTv3l+7C1QINa3UK17tBBoNDhbny2Zo3HHTukcNZCZpvCiP9BQcLZOD6PTGpbD
5A0IH8DmRm/emnTxM0eB2InV9B7Uzmk9ZTHkU6b/QGuhtbQ4wFGWswZZa7+FGoR+eovOUJ8gP+xa
J/SZ7nSgQDsmdPE/VBqqlQ3soO9z2FLVDLCkTJCEdPmXo7uPN06vj3CE/JFjCenSxvBPtI4R0rv7
IQIi4picwC2PWGjdw6m/fVjw+hu0vqkYg11Ss/I1Qx+/VufKLL4kH5+3qQIydcaP1T74DGs8yeOr
e8mb1PupHjbZHzzzScfDdOviHFjYSBJS5ez3MAF90AECipxsr04rVBWzM24Dz8JFAoh2XoQ+cgP/
i/OE+Y1alj4+Tq64ptLg9S7JISd+OQcHyUu/WlUx5yTE86fXsVFeZr2MlM68E/d2BFURs80hG3TJ
bcE00QUiO2p5O0tD0LZ3NxaCh8ZqGzyGh/yU0GYkPnxJC1x1cvGOvIyecd+/KMlexpVDpGeqk8p9
weJHv+HoH2s71E5mW4SbSs/Q/t5sgLZxXm3y3Z5w91oducMi6KPU7JFHXYetuTo+5ciL4ADUQ101
ldp8X7zX29ypxg21xmCz0FYf+jik9Rz62TtiMiq6xM1gf7JPZL4FBIDZm+47tVx6PlonAltKNQhj
YtuX7pPyIBFu0rv/fGi6U+TRxKI+o36kEcofKQop/z7p3VFzOqbfpBepdASgOo6RhqPD39GlOf9T
qMOb83apbPXfYDf3MNw6GOfgnC1T8B7hVeZ+w1XSaF9UDme3uYsaqEENfaE6+6xVcqGP2QYi68Zq
j948zMoT9U3bhDbiP5d1Xx5wx+uM9/BBkBG5ypi4iVzxDSISRUq6bxpHZmTh2hB+MzKGadSpDHS0
VHKVoaNoccjWAElQOFVDic6bZEreQdkx30/q4Wt4pqDk+vn+8JbvIP4SXrXiFA5W1Azhh1FZ+zkp
DWHk4Z7T6Zmre8Qomuphd2/zwzUXtjdfiPe8GnKWjYaO3LKJsy8TIhDPUByjhKv7xCLguh17VvN1
ExBk8xcDaiyx5hYwHFGq8ZyTbVr6zToV1xmK1hHJ9LLndCIoLDSkQ6fEDIC2lrQGxcGEozfB54Rm
59tR8uN659NZuuic4DV2ArT6tyMYCRHzHscQipj2x7V8zG3EYbP1meFIswBi7Ywa92apCw427/Wh
uIJOQb9OpeKH5rDAaBT8AM6HcDNwmfnHMoC3EeDOwpuJ9eeB50o3Ofi4GLh06S+rOa3HmeJdgBuq
+Stt9vUlHbQTNNrnX1fGVg17viLjOzLdwqwrG8HKgBieKs5o/fK69sX6DjbwZWshwjI/Hmh1n2OL
IhRJBfsuBn4arZnYNl2X1wsUNLidjMDDVEW0AEIen5pV3oITA/H0N2/nSiY5r+dHUlLiVQ+bhfOF
ljOBu0rwQIc3OhR2+VrrM3/CaTBUFbtFf7PaDV8AT4POzu72Kw49RstH1Ri6Q9Q+23AZ5lPGk0Bl
nx/gpDbMB+3ZgfgLY9YKMiGhtrPEOQbnxz9oeQwsGrxCMXTZpR/KdfT9zCcf6qj33HqM3yi52pIA
26N1h0x+cGK6USXzw/GoRLKH6SjFfLp5Gx+oqzuiPK5aDxNOu2BD7Vgn8+7AvlEXd5rXQNYUNuSQ
vTErj5KNKwTrv5JjVqv3iaR06uv9Jr53fqXZT+bv5AivRQ+7S5CKqd4ZYSgHf3wQB+W0I7FDjqjX
8ECz4Qwv1OREPgkOzdmvjDvhjUXfXb3zA+YwPUqhHqIezjKE2XAOiTB/r9ndh7phKFTtnFzfqGnj
JB7phrKoPFx87COjA80qOx2xxxVsgIFiuDoL8v72GSzzwtb8Rbe2V9Rjin5qxeJKdcX7290/QD2q
HTrOO1gWYJpsMrS65paiYUKDFrIVXrUu3DhAnDQUxKcHiabqky5mb1CT64RPTp03tS5zFPgR8lnu
xQOHd6W8073dbjH71tKrDQDUohtQj/RSzqyt/XCfyBunLtt055Cvo/IGk1mhwCWYKEgBXyuVYlY0
r9mR7h5IvQhNMYgiRkqW34gfbgYeSXXTC/e26tUr0Vxf5lSaBCXqCKqUt3dgoBhHiFfsw0/cApF4
ZSerhRJ3Onr0nwP4Ytnd3ww2U856sce/ReA1MkeTWiQBqdCCDsJimnvuhzF5lhods45zHzRoPvGB
qOl24LwJQLODqZVzNIo9WUZRfC3IFszOheDGBT2/lIdH22eJoPCE0yR9rA2oMai+KPyVvtzG7xix
uBy30mJ6ew900fl+cl4dcgF3REV9jtGkv40q1dD8jXnV5/w95xQlUxdzzYwYSb2ECnaFTZJzHW4D
KqTg6b0RyXfmp4Qc4gImAqjidcJL/h9LZ9akqBYE4V9khIoLvrLvIC6oL0a7ghuKK/76+5VzY2Z6
7G5ElsM5VVmZWcchJByvTZdwhTNUyOibPBXqkE5Pk1U80Hp0oyBxbqTQ3nzGNMah17jwqrhGZwAE
rayuIz7ErOKKYN4jE0PI22Q7tPqFp9Age1seyVhFXrkk0T7F+2Ere62WCRJa1pvc+vCYIdrnObI6
c1S0ANuTc7h8I88nV1jx1Hn7BUrMTZVdgZxICb94E4yQyQ9fCETxexqevZvQ9M4cxXHR3PYY2Qfr
6HUJhxRisAb7J/exu4wEUdezxtW0useM4gKmho0EWsuIxKZ+ayL9Lcb7yYAL+O1r75cpaToUWv2S
vedK2B7fZphE7rD8bGEoVAZf7zDdu72HfnFYRx/aedZ2kWzewXVPcL/VuDlDFYIWNFXY/uu17CsE
GqdAYaxEqnFraDUTKMZX+onxOG6p1gBjEMCb0aPFzHJGO/vWzzwHn4xbPIJ6eKVxybDl94kituWi
eUO6rPdXT5sBxagKa2TZj4feyM7MBCLnxvFIl6oJLhl8ITByB/5rBOfi71LY7YeVQyBPCiqfq3KB
Uaxzw552I6YIjM3VlVJXKyjTnt5mQp2/3DIS1wbi3GHOI0hYx6XbTxQKVc+3JIMfWp1gFA3qoej3
WabYL9B2zrhwL07OOskEaS+tJpqfp1av3yDgJr++r1UmK8Vat4YVci27qODTD3oGy+/jbN9xMDI+
XntUMD3nlKjwx23GmKsEhf7wDkuoq4KtiT5rjz6yco76CQmvvj2HvaQIxVNkYEof+B7Re2detyzi
T2JbgktXnBOWxvmHWn5JlcXRH0BDxgkoxysjdF1hB5ABZHL5+C3+EV+ATTGGwGxidZ8QY4mjB74e
mUIUfiDmba3uYStrl/oTRikjE/UwkYhKvPoY1dsvpvT0QDHvW5Hwr0QQTP+trfwvdhJXazml1QB4
C4mAysNKNrZ9MngvVpsaQNJ3Bv6Bfujw5V56NT+BLBMHMVVTLU5vaWfazW1WDfBtp3BaQUPb+3RN
BAgB3YqkLCTGG4XzGDfNanxlFkPhYpL0t+HRNqc9pLEb2MXtqcpMKKYDTTOf12AGzb+2LtYL0lui
DcyNRR5S6DceOF4L4QFbDmaHzRutA0BtByz5jw7Ef+XHuONuBHA0PiTXcYV31Ka7tx/LybMVdrBq
x/eorX1omP0wjx8DK5LTWe/WVgWrHZ4XJAo0S286cOz9gpn7RCxa4lwh5sO5dduevVbXrcMDS/qV
U67G5/Qx7vKwT+tn0GmY97/KfU/L6Agum9KZ9RjdpxhE8ExAkPcUOhHTzqQ/6+yWHj0QdkXapOR+
MmJmvl8pi8crpyIuffTO6SuAy77pTMv09HDqKfD9VwluLOfS2mLWI1y/0qyjJpPFrT5cuKC148WC
+jlt/BSHmB3bmIEmLdC5WF2Yzx+DK8D6qDx1aJAN8+JCpyWOhRVpLVZhzG1ehQuaklJbKFNh5hTR
J1iIDn+2oFeK3vOO6cstaCAhr2uO7MsC9TKk2YZKhQFAZ3eBdEi164XjoLYwcKfzYZnDryOfYE8d
/WrFVOuoIy5wnxisX0EZifsGdbT1bXoaX8bo9VuBuuOW3ri5ZE0XtD4uiDFD5DSGQd42l7vejsaW
J7zwI7KQQNp41CE55wV20ZMoXu3wzIDgZd2V0mbhh8i4ZslgjaAEUuMiwbUSo5S96UoVmYLuUZxy
/HM4uLjFG6STdaV0Xn7l49SwNMiieTJ5N/vkX01nGb8Mx6C1QgQ6GIM+CWOPUYHmH5cXvFi0dD95
8BAPkLdmX6YHyo3shLCFqZb4iyhv3k+LCYnQlfCZeTcpJ7eQLJ1kxzypmiSzClDwI94f9I5q9FEs
WoeEOEvag3TRP1tNWumQm935Iz0sgNOPUWNN/XN8GofgzlQrGnFrVuB/dyPmNYg4GpX7UabL4dMs
qUoDsoEv4+XByEVkdXTITS9YpiIHoktTB5r3Muy1x/lZ/zztJb7cd4uQtV9RzhxQ6ls/Vf0Lt3H4
IlEaH3hvbh5L//KNcm7/163YMw2ECCQxXeAZOJsfCgzWtU2Ydzs6+2tyVd12GdHqFhcI5RDke/vw
8Ze13sB5YEAk7RRd6/rw1FqftfGCqrVDGX8UvX8dl6qeg0JCOuRut+bsW70HrbevoOdrsxha9x2D
7uJDfeobajjou6/BHzz5mm60D/rWUvjEpZIUIK+M5Ul4pYfKoIRLc5qr/l1TZFXw1IESvwzfKJAp
aywXxfTOEWAEtoBtCsV3TZuEBznWF2r6cvEAbaIFkrA9YYJDm1wu2AsfdQr4nx/V3n4KxV6o6o/Z
a8Zuecsblv6NTbojCrIXReeXUMt5zQfAPKWHCV+7QP/I44kkuxocU35LaXc/5SW/5GsFvZtME5oE
VPYb3rFmTvX49w425N1vjx8UteyCN1eowpkwf/v6/Vx2d8L03+Y76sZvUHQ2pNVui5xfqO6nQA6K
8tLvWGQrjm7KjvnLZ9JPQr6S0UHKRNNVy+vH7Ljjv/9/7XJQbaAseZMy4gh4D9vJodTaoK0fdx/A
C5jHWKCQj75uBn/hwNKrhRfCDW92/LoOT7Pm4pNcMeJEXj8w35V+B/Qln4s/V23w0pvR8u/FCTf1
/aq1ecw/8QstW1Mn8fvEzbS22ey919pha4OdKcowtLmK8aADCY6riNMfRiUdNmSPyZfgl6YvEKJt
xe0AQbyoZ32SZtoEmaUuTOL48/hgf6Vk0FQBiUiST3KiW+XmO/rEXaPIimxA95Z2es5o6hJ9LvQF
xikk+cy7Yxqh2vQr7br98SCooeBS3m7RB6y/eXeoCtz8PoaCB5uWm+jMOmg8e1Fj04u6+LKTU0pv
47uvmmXWGDf72pc6dQoWLNuTCrv8ScosDxu0nzhQjLtl8ocNeyk0fqcxHmz6bne+ZGPVzMM8vCMT
pVnYpDu/rQ6T78HAbRiBaXKYSIsNqee98U7opCBl0TPjXamSHOhCAwnW7SdP2pbcMmV+yz508AvV
9JZ9ablCR4buXE5i4OJQmNxof0tnS/rhqqi+1GhgNFyRosGXNeiDjA3Bv32ptPlEFQYehZTHR16d
yElssGnVu3jBGQgP8FnEx5WsvQAmjhpBpzYqFK3zVtKwCKvdLjT6b9LuW7nd4B8iWkLx4PN0m1Gd
5gTCCCJqVLEA7ovHuo0ng5DjpC/0k3qktMmSEAlPsCNTfA73UJgm+onQCpECtkPkHCR8ZChYerXA
nQoTJ66sld3CkixIUpWD5WK2Bt/XPMXkSae4DHGzQtFDrdE+Y/NBqUvWhS9LC8l6COaFz1ooLmGN
SE14RbGKUp5kcvrLeRD7nn/1uOPkPMFqLDtPGuYy4bsQSwDQZMrmiLESNTmGuJKZx/DBm47wl/g4
Eh1SNL5gLbSnwJIbjejlSzBJUCg8HhLc44KYkJBHPlOK4riaBl2zFVW+CmCtpNRhnBe+YIS2dEmo
QFfFlLxnIN1UyaDpJoGEEzQ3VN0l4TpRqhGn5KZcyTEVZOOMOcEjO9tidyWyBakTujSxosiH1Z3Y
yslLqdcWQkbYY8pDjiqYHDkhb4c9IZeO1Po0gvhFjbVBIis/kD3LdZIEXgJOpAbs7SMLetpIzxjL
4VdFRbvLTSEUxkRLEGQCACqIYOY+CQ8fIeZ1e94n6ArlbLJ2mq+BzXCRWPaJCsarcSofBNSO6x0G
b4TlpJOOhPIssVjsdMTHD6YxSTcfJNX3X7pN+oQLE2kpznrGmRvGH6qJDbONTMPim8nHP0JNp372
4hJLHlFlKnRXsTvjUnFz1eSRAQ69/AdpH8kG134ZNLgsKUeGKIXL4AueLmXNPXdeJeVs6Ek/anDX
G9zTlC4XqVz2Ygt66jJ0OMkXuSbcL1yt2EouMXvlxwIOcAOoe7aT7ZYxG24/Gt8JK7qd9M1kb1OB
g8An2eyVfw8+6+WwByqfjIhKvmXXv0IdSdJpVc8LaGC937hqkhzSgTdJKLlH256L8RAHe/FfVxuT
izqpKr+J4XRfo3p6zfpgxJwEDUL480VJn3Zckl+pEFQ+14ka+SXruZX/OXA4Peb0TH7acR8UVqAy
SkOQiuRejq0IkaLYX8wd37ALnCu525GsHxYMv5aN5M8ety72xTAeS8FZfoRnVsQTDLTIe/p3bb20
5L1FKFm4f3XADsctuAtQySKcLlPQB0sJqQNh92SJmabyhZAuH/bvCnEMHMWXX5LBLq1zy1AW8vAs
rbtVx3XM5xFqRrd1y2YZ1qUg65K4drAhpqbAadbJ1+6NDrsK0QFDfp0UA20JLYEIBoHY+jgIvzb5
MWpq3HFsOcDmU4q65xmbw3B3Jctdn2edwmCnZwJwHneEYfFtzS75e0ENAhgG2w0qNoKIzUM77Hhd
J1id2ZxZD6MXIO6LwWdw8/rafc4+uAhsna/oUrHgePiWq3WkBi5XEXqHTY8EJQSyuGKyeXVacBK+
9mHXjOU1d97hgJ7zb9SY1gk3jxEU1LGy4MhvJOG3NVakYuUhQ1uuZIe+CUrIlfl4S8S3cHvcfNoi
P1fHxO3W3qUJxwfhufqxzhSG3wYwSX4SsKSxOEyfsx5FP+D23qjD1vw7YiHN70+7j16zxqzPwTlA
wc6pd83O6DvElcnjTlBDf1r59G4dg5bdQj4w5HK2Fq3hd3jY9di6M+I2dDTeErHBgk3XHD/qGQ5J
9sJ9asatBTZI8WG3dznsr90ZtRgTh91pV8fgDg+tjunU+tC5jFy077AxAHm4OhwnoRN8s71xV2Av
nWeNLReNCxPxvfye28AvuQ0wDo6Cj3C3GlMejCWQBHhdVCcd5u0vzyDjDKAZ89rC+HdLn3NuZwfg
QgqOMmtg98ljIQyZynnikZ88PzjSDMyxcJAghtgNvZ+mLDiwbfomiKy75KlhtmHyZq3QU2gLjqu6
Y9nG781dqp8YobLEyIqXgIqIDo65Cw9MFgVYJDHFNuqaPmmspP0fQxiX0w1N+Oh0Mbnq3p+YNOMe
M6t/0hMuBUsylGliUYQ9LB+mxglY3ajDPCP2uLD5X8515WJplUHsT1PwIzhmsn4fhciEMxqZI3O8
67bnLoujoJcgnPKS1RqnTObYFDgrN9wl1L04t6C+snqASkk+KJkmrYjYkjWD4POoUaC88+MTlc5v
lh5iNofwClwDU1jWIvJQQGVZb9wnVOoVa7AUbiF2iR2r8OVS+Ni8kpWRFJHlDhR/PHafeCOerHLo
yubg02NKZ7JcnqyYw69G1/j9+74OL8YDq1NASRa7cQe/PFjwYhMZx/f06AsXEEDeWrWAOpq0/8QV
0jg6CzpXPkDdljbZOfk6LMfazJMQDcYXOhr8Lot5xu55EJTNWSh1M4QNYdjxIHuT29yxAqx1WEeo
jT6AP5hRgizneryS8q0EVKV3hS0vp8ojze26EByAeYL3avb4C+DEQUDYk49mtKERqTm4mRXep/7i
91FhDzYdtUHmob4phDFxAT1xKX7tKfG/MwUwE/6YhDIwiQS6f9sQe6g9a6mrQTSUpFlqywfW6i3H
h1WiTPtA+7glDMwO3ET9D60kWQgPf9CkjZmWFfoW5hv8Q1jeLInwACcTmiFrbQ391QMLuCvCtiSJ
dMfj/YmJD53oQiYQifWCrkaaSSM1XVzg9CLBI0/XseRw8xRrBfzKcLiiBdA+CZr4FgVBGWCEYGZY
VagjXpF0PukwBRknPu2uZgcDC/zlODKKqoNJ04VaRb8iuAWWPf4pLcewsn7XBpsoSF12YtJpoxN3
zaxw7af1gnN1N254vn2jf1ZTeBParCK/WZonhrPETDaVIn0BoCc41U2HjfnAgOoPf8Ct9Po8hoSU
3MvUSnngKkKO9Jq5RApi5CFTDXMDKCmPIGvYmoW+h1E+haJ4jts4VM7spYsTk4nfZl+nOZkprTxY
NHSY4WYWZeKj7f1xkfnW/AtI8HBcGnFBvehPwSTuGYhhEc1Dgsjkckf86O1KryNcA/WP/Ydvumrt
dfG14hYhgZ0cTPxgbCaRhgvVascyZ0L0oZETXZXxMFFpP7XHElBes6bYo4s5Ko2cAqY1kU/GWYzq
tf9Xw17Z63ilY6aiwD1iOuJXbNKDrWxFJ+m3jRWSWKdoJrtCtSg9qDUUt55iyrFYeKZr9CDHV5DT
jTROgHbtOh308AnjrQGslXlAJ6ungVuYKd++zPnlb/7ZqfipN4YF/ksMnGp6dhkkJuICM+C6zeUV
huHsVBxAqB4XY/bYtxtDLP8Ck0Z0a5Mf3AKzGLPnwdA8/TWGc5Xrrnj4p9hRLV741fR3PBGdyAKc
pUyG5X48N3HNmv/2SkP2YnwP+PD2TBz0pNPdnCMK5nhUXbXADMRqP5hrES9NjgXHEstkSz6kdLmd
4jGjeCa9pi7Tvq1j1GL/2VwFJCzYXWHhBX4dfMy5NDjCcapvs1PZLyShry6X5BBlKs3WOEA+gPM2
+XDen3Eh+O6AcdXvV3w+h6XpOGvxc05DDpKeehzC0X0b88Hw8MdVaHlymJH9MtUY35TIVjU7OmNm
I2ejxqfpF/QEu/r8jxrLmnoMz6MaP94GxAZKFNLTLdeXe6M/LFxl2EInHLdj+rWpoyBbOi/dVBbf
9JHlpXsiyn4YCgSI0nqgls/6gAbQIgo0z9b9Y5c0PrpESl/PMzzSX/rSWW9J4BKezf6kjxQU4INp
SWoJkqkIMZqkJE1bTpqiu2HlxdLa7abtCwEysTP8YtYZVguyWAOX2YNWdDSwyh60fRAL5t2bTSkP
O3AHwVExFFdyigdXnmvJieCER9ul6xL4u2PXxTyeDIO8wSnDbwbvUecjJFNg2cXAGlEN0+zzxnpU
xU+miP3iZFQXbYXzKKsnK6LRntSL0lMcWdModTiNCMYNZUOm7CpmHZeicCjKEorT6CgXZ2R2SG5/
gquCWfsL8xemNjEsKdeqNqXYZEG0CMPXC6dXWWPogMycTkYsOUzIVUw5SOYeTOeZ4gLbZSU5BD6k
Bn+KHg6RyTZler8Z1107zub6SNeISjMGasM+0K7Ia4tZpfdXbvjeeSZPtzttjulZV9onpu8mDqTU
iEx6F+2Zgk5RJjH7OkG9grDtZc2qoL3DnZb1cJ/CQXFFu3KnTouwLl03R2LkT9BIe/ceDFEmLS1A
Uwaxd4YcHEjMzMcoS4AtyS6sW6EvEDQgS0qkC0Ewb5nR3DbdtLU6WSuxgAf3pcQu9idHbePvLrRg
hb1OfRmIntUwepBVYjPz3r1IWKMH0LqA83ArWbpruD8vC1G9dNaFhmRthtLeVU07jFedYj7leDZv
IRKEMc4C86WufaH6nKIGQl820GKionEMI75hUcFHUckFRjEHe8XH3wfCq8NeRKALc5aThMMNc5gY
M91y1ei5ymxqMuA1W8cZkPmBNggB878YiApHDuicchUD0V4XzixcxPlMRjaU+oEGS1v6do9B5mOo
6DGfYVSugVQQ4Z5QewR9QaVA3OO/KRw0YF9htDNbEDFxsZX1T29kiTZOjE2oBKQN6AqLBgNSXigW
WsaOzRmhokdSidjhy9biLAz2q6OupOwlVRDom34IKE6AigqKOAeiOyeNDMPGsmU29ZGOYnuAy8OX
XVaBtAMnxUKtry6KFvKbmhETfhMVBAL5PvwlWIV5PBj3Nx8sKg80dO7j6vYGp7C/D6PT9VRTRQEU
HbZLPZ+02LPfGNO6E/IfZXt4n9x8vQMHRsKiHKoTDhD76IXFBA+AO7w51UUQM7eBiVwO1KJv/Jmx
QGAokmCkL8cOop73sEZNQig+wwpp5P3hz4dWZmI46P/qCZIGiAl+KEI52NKrNE3WKYxolHtb10IJ
a4za8JuHSLdEaUw3EYewSteeVqAf1wcfQwBfhLknUQyiMGwvpih6URmC8Xm3SVfK9tk1PsTKA9FY
YqZc61jYWl2mtm9WeCmMLZmwxCUfMTeya9RlHEG8ImzevmA6CGJTkoQUb+exAjNiVoVkPJGchbap
NvNmaifbqqV3iV9/tVyAroSqdQJ380nVgOtgyAhSaJbMNPoErqOUZFkLo3d0pL35AcxYe0IJ21M+
E9UdAyNPKMJR8OznpjBpqHhKD/jCeVL3Qp1svSPREWhrArkb/SQVQoZIDB/NyYT1bvLQWfY+07+D
j7OtPpFYQxx+8Sem7MjCc4q+uz7Mwb392fUGWnY9Ov1hb+n1hxVBaLYWmGRvt8fl7Ge8hfVq9MUo
Fw5r8Lb6IWRw3mxdzQeV8kFY0uTSMjEbRjsNS4nHnRgf+bXfM8UFTSwLoKljz20/LHwzcA006Jdd
0XQ7Z8JgXLP1zC9NH+cE6gUPqzSNIc88q+tjJ2a/Hw+GLYQ08wz4HH6vLG9JIshAQYabYFrH0ZW/
BikNOkJCXHIS8nH+kk8rw2vHygZh1id3Rd2ztrtYmJ5YZCuzIBHnbeaaNLVD7r8WuuHdKnRBiqgm
uwMoTmJcrUSFTdFNQYiPZbAGjnacpFsoUK74XSdJJ14nsFnUYGBS1T/qSfLSASrWFWsXfV6AbUgp
k1TyMtd2cRNN+roSbQGKkm2C6pKTqQSX7LkdcBH/yKlJH4duNMBhgnz7ajbj95oTb8fdq346QT9o
XfUBkzbA1tXZilFrFqQcFrgQ8qpQ6cPkZNgJNUAAXHQVMvEjnKRZSUyg3ksakTB/XS0FrIPncu8Y
l5YptKjcID0H+1VUARGZAwW+VN3HCi5BxjIqgKO2Xe+DNjfDlrPiGRFTfDRIiKUyjaVdY9zwyBX4
gXeMZvJJD6svSi4HkSurPqQYdc5i9NAS3sFO7QfWN3rXhxGDLShxBMs89RF4xHYL2oFYb3xU7eZ9
Rk2TRHelBFJmx4kBP0NIMwMQCR/5T2xJg7ul1+SpYkJFICfiyVbM9ItuynURjwT7UCGVlywb8mg4
YIVive+NT1kDxdxda7sqyxISIDuxuaynDCTC/zksAJ+6HC4JH2UenCzBG4aKD1v3Njw7VSJQOPUv
QiIKgwwbR3Ga4ZX+dBXiDfh6PTt08f7Pab0DEtrXu0xAEV/uJKR5xn0GvLxmIkXeAsuD+QLxqsmW
LxRQQGq7q9Ij7dVX2OlT4YcJdda/xC5gZTN1V7lX1xqnV/iFUd4yE4A+nl83pT2GbScBK6YW0EnW
ZhhqSWe0dASNSu5WRuvZjBRC3ISRzUBUF7J8hGdy7TwVXGbnrPuaK5A1NC9aitx0VMDGT0c7bvn0
aAC+WAG7eMATdE2oKXiJvQN5ZIwK0HrTQVsIBS/jGuDaspD5l4TcYprr/FgMLd9Nk8S2cQVMOhwC
MepVe5D6gX0TFMqyoAL1HjErbib0R4iEH7PmkRG9cmLqEZ1KCb0whiGpM/Xc9CYkAaJqo+vRDxxa
oa0pPGHaWRaEXYPoKgRp51LeCUsGzFYnLEYkfsz1BXyDJZwEIsNax72P1AsfhOZwOemEryetnCHF
do0pLFtorYTUJK2yO17ZxGzYrfTsfCxh1BXnEkTcnELYj4R1xDNNI08i8y00n6DyGV5Ik1JORMiB
9rajbdsY1UY0HwLTcvdPoZSJhkrYanvUU/QGJXQ/QIaj3cB1JA4BX3kkvu67NNFxwnHIdYRLFSDV
3TimkAHbAGFXIQ2OD+Nly1Zml3EbXzykbCeI9DyDiDVShasAHemQkXRjVaw4bbe8IoOXaLEAcoKs
gVtLz6aajvsu6/dsFj4QK5Lcp9DzKJ3woFJHaNNRG8vrPvS+Myk8xHx6a4uMYWndjDZN45FxKdGJ
4V/58MpSFtBxb9x019KIfMCEJ8BgX6/nQAB2z10nsghRNiJdgRkIm0ZfbqQ0IHNjMXk5A5pz9+by
QVUmsnKp9owpL0klQ1KKF8BgeFyc9245pDzOYDv6lOJci36R25ZPPBcvrskzVawbqNZyd5gfeRij
d9QilJAER0xId2ciQI5P8ECbzw0lDnTLLdMAjyhxguj94XgTx/Z0GasE4EqAawKhLNol4CMBCKWC
N+ZJMWURRN7J8IMBAz4CugVGFo9T1p8HNR7M71fgJ9RTDlxVIYqADp4nN1Grf4wVMx9eEZ+fLQkk
15cl3ogz4kUSJZITHzMSaAsI3hnFVBxXCzkK2ATEa5gl4Y+8e1IznRIZmtMppWgyA/cspvEjqaYO
p90NTxEZrRgmk0sLxjLanWSfOo8C/koHOLiC0Vni2iJlVTGwFupPn2BkBfxKcrWc7z0OV1gvapKP
UOjK+gAsCmWWhWGddOaCEkM7BWRSCc5BNm0pj5I6YvLo09iHOwMFV8BOq/SgDFI6/cKwrTGguUeP
TbXpmIqKL0mtx/2XBhP6hCYy/slRCbdjenvUBOdjSmnoXc5EcczhGgurSGuI4BhtqTBweJqeEc45
xG32cdvpGC+/iRJQAuFVh4dQ7Gp+vjcLCwSSGeudlrCihs3wMVLoedXSWFJwcEhEGawQrcer/uqA
oB9yD1EXBvGLDmTzDsdgfBelJZ0QcayBPu4P3KJDd7887EU9SvnzJQZs4nCzWEA/lbnTvYUuIxQr
Im6sMUPgN3oCK0zQjW0rvP5R5SyuXhvl0AYDYfM0fKDyVRGwnUd8YlBhXJx771UFQQ9n5cMEh388
zIYjImiSARZh4zTBgjS4Owf6G9xWNB0dMk4YVfsVQf+iwvGg6TWH/I+G+GZ2hue3WK5ZsKy9Bipl
KAkfePyU7ld0bOGiaVTtt0+oA1ilxJetVNt3dDG90lH8YiOY13e6p4861KvoBng2ag0ORTKiMWBY
IzVpJJhh/XA2mO99XM9LS0blrtIZtvRcwNnFj0kL+tb7r1dLCENXdORcJsYawL7d2QPLzEeyaOrE
0iIO5sGI67871pJwgpo4OcJeOriicDegur2MJWHqH8RhMUUjp2b0xDxXeYLvBeYxkJgJzmRAbpOA
fIOASOYiir1Eacz2JJ8ijipVs/BgV5qPB0//FkSZtkLNkDTxT/kNSkkaVyGTbhW8d33ISdEeA6bb
VKhprDYwfqJ6d6Y/w4BlU/hs8JR+frSGKoc1UyzYRvQOpj2OLFECc5CUkQ6dgrZ06n2boldtQkPA
Ss34x3vH+Q6/V+4ainrYhOIfJyueTUTKQGU/eFuc9I68sbPAkuETS79NfNeQgihiPTmXRsWoBX8G
nzDxGS6feW7XNvatAewaOPqQ+z5MkxahgQv5HEcZ1sDZk32VzvIP/7dp25a54QY75Jbh8fPOerwp
E+NuNIEh5lw3TQcoxbBRnzSNNr1ISeUqTkFI/KQEpJyMezkSf0bdJCSRj5lSDYSPjOHS3wyxTgKk
0xkgObES3ty9bDL5glg76CYqQ1KLzVRBk7LBF4oyH37IwybJJGPcwJ99OuW2rxYAJMQkfFh4QzNl
DHV6uJu5E5XBHHv7SFuvl+PChrK/TRN+E+UOOGck3eOxiyBn+efrdl2QY3m7vjt9zC+wQk0lHozC
k9uaQRA9016OZN0ctOEoDuDBKs4NWfDNVvy6xJwRt55WU3ML+s4eRckB0vago+rHe61aF1dBU05q
eRmMD3T4PBg1dW/30odAOqywVPzY+2OECMnyuxsgCEuFg4mb2dU4VVlV2R/qM92Rekqqpfv+U1vx
Hmvi4RGedOnkfa9DR4CbV5zMz43BvXzxZQUDVBEyLIhPiwohLTr6cNCzMwBfZd5B4b5wcQsHDO2r
gRTTNn140fAHgsXOvI7LcQA7dmnD2J2qkFUHqv2covqzHm0tp4PlS8/HcPf2f9cZC5Ay8gFsblS2
//T7rlW5ffqPnWaNBS1ZcyD72rLfN6OelW3j2ID5FdVtvXhqLbD3vd7LrsPLpPZ7UTu92JCaMIw1
N0Xczj6huhoUetGwT1DZDmjmYP084Pcf/S64QdfYtdxwpn7NRTNsYlZMPbiJ2U8KKFik92h1eFIG
5UlsQ5ZadbQ5H52zxrGGNj52dWASN5v+qPnQe9iJsO7NFH78dt53ffPCSQqTee3F2o90XftEX4an
1oC7NK3TLk1hYXSQzy3eXojDKBYBnXI9E0+Ysmd18VScxmhO6PsJvPf3Nv331aRT8+DNrHnpGu/V
c2DlNIYmVn47JXEyfa+St4aX9b6ln3r6tE9sQceFg1+fcUpq+sq4fAe9RceracGEqedfQ1NRs9HI
TvjZzrY/oZ+O+VBhSWtn7A/Kr5fCRm+DQ3kdiPK0O9euQaktbxrVPZq5eQsmMh5mDxrdFe2c9176
uxsmsgwBd6ggoxt5gzkw0xC64VOnq9EfcWVH029JlYeVdnKUq1Wq2mHbJgAaD/eqhnkgG3u3lxa9
YCqMeqvmWOTrQNb0S0bLZuZNZ/CeXP4+nAF4blTCPcFcgbnybND1WJ/37aZV/XVr7UOGuqNZ7emC
Ltu53K1l3EabZoK+syOP8s/APv11MZLuijWJ1mUtO3pfD3g7VuNWZX0BG7AftykinF1GXt/5oH0Z
D8IHxY/2Gs+Y1+5wAfN/G21L6m5Nq20Fdjp+uaINSrEySOg6ZRbu3UDHSJUC4yNSE40eGF+6WZhW
qlFt+ON2/Z2iwDMdxrWGS6Uzg2DasX3D07XLiUqdrVlM3IuFRYGYyrn5R7ni5dkkPVGuefglYsHm
RCYVmut0GXOKJecDCkRRBoijjjOKfWSRtrYN1rcZrVsoVuiTSvcoaYCbdmnitBwNFlJPowMtBUyK
lYKqKID1koDS5hPXiA8Vuny1VUFPBUTDjcskj9wKtuCutz98XgwPP0O0zJVJHhnMPSfHUXvSs/SR
P8zt4VPsxcMWEnuY/RgfWI23ju6N1ujkS+aFLEuaJjWg9e3E0/Ng70Y9KHojhHGncNeG1CDQEi6T
2BJZIyfHYl53Bm6NCH2Hkm84xKAd7JicKD7G0ulnt3n/EEyWHKTs4W7XBES8GsPGeGkKoxCR4nyz
KX0cgei6/NYeJf2ObqgTD1AKS5gMiTPo6ofJ3iqQxd5R5LFese50XUxg4TYewh54Kh/3zN6U5PbI
yRsbzHo1xP7wuDETajsFMc7LPpj1qvsm7CaI4RQp0/Dk2jwZnPDu5+Rfs5IM3LeWL/Z0LcmJvVml
GoSEG/ycp1PsyRE8ink/C04z3Q3x+Xn64g9IyNWkWzwTNBpcH2SYoLyfdImkGuge2Jz2LVgqOopc
RXp+3Ll8d9pYoOMc9l3VFK3ckP0P6fMy5PNtTIn7gU9Dks0U7wW6fjCvZKXPf3xww2o4laWSI3nN
JuEqwTHDlaSjdBqWonUW0w3LLUrT6/rV0gqcZXNXwVNWPFdx6tUJG7EbmO5r/KdYn60mLb4byBtJ
GGPxkN1MlyZtfABqfvjUWU9SAAvyYy3jeQqksk5Cr7kBSAFm+aAxwE1SLKm9kmnZebNX1fyO2M1g
M6SjPCZusN+BcwWXnE7BgKYqGkxM/vsGca3D1fDpanCH3zrAK2ofv1fX7SXEktX7mA0vd27jjtWg
m83J/Ne26NOmw8jlRpsZsqXBm7s+GkmYjQ0rP9fLePf2d1x3Onyh32RUbQDR71cTF3hptPV4mZ20
9Ya420m/ycY/2efsm9zMjarTZn7K0nX4xw3GydV+ApMP8L9cmie9drg5IcOXYGq4owPDRcf0qmFc
F7f4ilNFTVsr7TWhsQiPFDVsAiweZdrYMUZE74pdJxfdgZFls0CIye2QAWvAzSUMGpL4iZksY2Fz
0IddaLjbyxYjKUbDbj860f1KrGifUJepzcjWN4eB7bCxoCMH04H++6aDl7OMdmU2MIa57JDvCdGM
HQc6Gm42fk3MNZXjGCQ9eMH+FLR3yDtyWRqNS8h43e0M0tRrONoMsf93uVmHEDNP7pbhTByp5jFD
jO5Ok+GK8zcDtDuGKSGX3scbczrckZ++hwqrIYiQt6SFykhCP+ZJ4e7jGK5NqepQLYyNhTguUoXx
FZdw0P/Zx/ELxq0Zg6GIHK0xYiS6P68+8jHM5n6pAqT84xRXXMMH4iYL1iUQ1Tk8glbCLwGD0NI8
DLAvnDXxUsf2U0Y4NVPCYRotmF2c04ljeVYJ4wUl8OFVb0hwbiDioEoPTAiRUOHML78WW6SzVokO
AM3EooG2dIiZPYaibxYv75x20M9d0WzeyaGlmCd1zC7ltS4J6j0c0NKMUfsAowQPEEVUTb9LhQ7H
pYcfEYWdEKapIMGoQB0CAEGSpHNkz1NxgkXMMWDmAr4DztyTOwnBRvJxhhHVGyG6fkAxcNC7kiiW
0bkm2Xiar1mJhzXwBO5XiAhoN9C0WdbJKejdKbchx5teLOYPzBCIBjAWUrGHX6N8fxvlXyPepz1a
4HLWmPBTffrODlDK/posjn2pp5kHMByyVI8+DSf3OK0R7xYRnH/SB4xoxUO96XXYO/qR+05ZU0OT
j8ZKtfWrjDb17uzV1ro/G8MVXGygrhV1OZookRM8QDPoP4ApMfZ7xd8FN9wOel7CH1wr6dKALoKP
CHs6saRDNE+itxisEVe1dbS4cg/uttXnKLnQszs1iAB5PZCxxfC4JDg3PacwnzgcimK1bTCQAQph
0rpUQRsaDVO5ymSG2ORFhvRaMAyKgipcQe25I0E0/mPpzJpUxbYg/IuMQByQV9jMiCiO9WI44jwj
4q/vb3k6Ou49faqrSoXN3mtl5sqs4VBPnQhwVDj8bt5Sl0+C3IqgUrcZSmdGaMHPCqJfVDYX93km
7UBAGhjYAdNToC14cUk0A11jJraB3BuQQ9kbOeSw83Wn7nsO9Qt61C55A4rZHKO3CwQrpeaCl3qo
9vbFtPFUXNL+lu2F5pQOscXjikDDyrknZyyVWBuy9R/ixwrT/dEu/mZzk5OfWo6ZS4q/yAhKfw7o
IEa2NQyjW9nvoRDjVwyklfaHDsCGu2ytD2/HWMNb8u8o+ZwOWyln0HnJ1sRnJRtvI2gKJjkdjAdM
peG2X1odqpRCmTXKb6oJdfjT/NvHomV8dfWo49dCO2mFj/FjbH1D0VlROom6ZYbsypl87Hxv0WJS
pMcHi3oNxUrp3knHMezYQvxTMbLgh/YM9gtB0XzSouJBh0OaGE6QJDyRBTenvembKf2ut23Ru25L
GlxfTngSapy2w025Dlh4mA39VZ7PTodF65rtjf0OXYiE/hCWSLWA823HXsOfUDdIqEBzQv4O+U+i
8nIOQErNAfY8BL408DawiSNaHfnOn1NQkPFynCf2Xm0l2FQBbMt208LNgoZatiWuE6F56uRwVuIL
Ss9scjZQbZE/sM/8c2Zf/lBSJhaSHbQ0lIopZZ4zgjmwHUmkG1HECoi4w7CBoV/OA8lKFBWUn3Hc
kknTH/NZKv8htkoSireg0f5U1gwq0v5l4kl6XZ0kqxZCrFBDMjWilG15Cbwi6FGc1MJnQOyVChFS
LULJNK1UGMph+LPEOnnkrmVbn520v83CkThFyBm93QKKAThxGG4zThas+bZbMWzS5R1KkQZZHUEV
rddIHvjjaGV9ThOOFTnWwD/XuKtLDaaqZW12zI4KB0g+QItrJR+U0olXfpKI0V0k5MnO4NkmE4r0
mQNiMONeH/DnIcU0wd/IRxDGCc67u7EKpfSrrGK5bllrn1O0n53V3V2EGdYP7Jcch9xovzX6QK6O
Kk7YWsBLAj04XLwZF0lcWs6Koz1X4bt/8g/RfG/VtrltoCo8phJnWrrMRKoVIqpY1GYOKhHY6Q38
HGT3LEY0RBrhKONT7LlGZ/fVzzjwG7KmfoVqybKiYPUyUsqyLcd+QUCgWPbjdiyu81xevpG1xdFP
yehvswO7SJ9SsGSzZ46TO88HEcRky5fHVJu86VuXAoN6aDcSmFUOB8qbiP8ki2gtmI3JnQH7Aw0k
cVWqGSARJbK5Wam+dunuklxX2lQUYTa/O5NUnjEWJ31G8oiA0BmcnbLFMh/FXsti7+FkaiC/6rZx
roZ7ji4o9nM1Xvd3G3EPBTwvwLMZn+KdY2O/xl7NMoeU8XyDOWzxMK7ZavxaICipnP7UMAKHt/g6
uPgLO6uHjAuxG3njMS/94QzvnH7fI7g7dq3L4gcoXzmlHgREy2mKxFXMzjRYfyZsT+knXgJdDwWd
FgBSNKdLKUdQfJzcGl6GFN38Ymj0WlYRieLVybAQk9jLM7w6mKZSaYglKyyDwIMyS9208Y9wiOXu
Ew0EAVZX/wRT4IsCDlYw9hKK0BUrjjc63yWnz89vI+aLFae+HJ2957ZZWvDE33AC/baCKu3gtynC
hm9UbDBLBjtiUAj+XZnwP9Tn4P72sS8DKjLDCp/xM7vBHRueEOeSZSPCQQSXCYD1pIPh5BFHUgb8
uSzi8iZ/CuIp9toMeHMBMLffL3R5q5zkmjN8Qumxv2f7tr3/w1gQxrUNl/MTrTEby8Q/5Glw3oB2
ic+jSDyMqKFOs0taJA0FmfBToIHWZ8KEt5Bv7/t3+G6YWT4W5MQbZbykkGBmSA4l7h0n7E+xmmaM
/u4VXRExYdvHtzYVMtovajH0GND1ghZj4AfRgQummM6B08A9gCp3O8S97+mxzeSEC2tw3DyW+gHN
+zyYw54lkH8Yi7jWBrNXMRMZ8LcdY8JBHdfJG7SDOcGbAk25Tc1H8VEM9r6LMYIAbNxbtEig2xUq
MTw/Wu71YSMkwqsZP8GKq8npLywhJiBLYDoG2m9DkynTdB7iwPbFTpLKY4kx1zUUg4q6ug+OjG3/
MYcufAzk2QHPgWoj3MrOzlk8FrdVSByEV5Yjnm6+xIeyybGPz3C93hPyzDSLKAMEW8IcsYvmBoRk
7hJl4AIe8FsxvWacGrpONATtYLPrBfsQe4Mz80ZchE+0QarFHYHt5KIPh9hYW50FUD+ELsIxrj+1
PPwtqwJT6K5MceXYP+P+3A7FLRWteCfE2SR9Bb0pufMKGpp3Lug+DaXYz4pChbWOWp2j+BJT/dQV
5ZpLTpMe/pJmPsyjUSRKPeSpY/J1P/yD2qlLyYb1OS9C7eVJOc/rHx0DvpxrzL3g14CLj8mNNqHh
Gpm60uahtwp9vMRktka0q+xhYofH1ZMzXwRSbOpEntrYI9vUkt2fYTo9JHvTruvbYVy4JKg6C4Ee
dk7nxUnXx3c5wKaPVLzOQLZUtgDegkg/0DP2GSNg0Qjn6I7Z/ojIkAAbt9szuJXDQYp2rm0ZfUTV
Xppj7o2vxjz8Y2ZcPvFUJ8+O5o/RLiI7bTH4J5+WCHE5YnGfogwrLeTKnIlNd0aqax5bzgyDvUxx
4mIM5lHlIhKyux15X+DsMjF5Bjrg7DzilEjZ4PbtcYQsiBlr7zKst4ih7zBwQyKTqtGX0L5Qpx8y
VzzrWaPQuLQ1OBWJmmo+O/Tq/v3v2P9wOL7sJXIwPh8aEBcKliWWw0o3lvs+iwpci1UHuSYeeAO2
qc0KPyMqQjyOKhQSetbAjJZEG6y3tBAQ9LxtZLpHzurcE5bjJRur3NhXioRgj5n9Ly2DGKQNTSic
L9qZa8mXB3i8v8hfqiusSdBoYulGQf0c43ab8ujt/fvgtmYWQz4A64e2UywOhNkCyqSqaowt7h0t
xT4y/J5LV1o5568/RpjHUc24lfdqWtqyJCR7RKgxS+bmXbq78J41a7b9IBWV+vPktKNr79lr+ldX
jsmLl80nFA4P7/H36GoTkKoGxcgzs4sUw0qHek9ALH5SJ6yzDOwbUuH0Yd/JUd+RIQ+mpHHf9y6V
wtbmWYeL8SOCYXkycGC2m6BbvYCLvqyt6HJukDDEVvBcABR7PCs8JoCW8gScQC6wcyKUF3ACHgd1
PW/YL7ME1bo9ooqwk4VDLUgiNEU4dblleq0whPEJkXYiIqcOtcr4OJxPk9kzPqY6nQmAe1LGVdzx
9XhkNwA2lyAjvGt+X5ZBwL66BzKtfCO1t2fXF2+wKgL+srd7Rfwh6E5JhXXkoSLLMiQds1+CMAiY
Y6M/3J6ftjlUW4aRHVAIQ8lxT59IxhiHvtQFqHx+JBYxaqLNhMjq0EWWYZP8MRqxEGM3ClMkXDR4
0wMH7C3OF9qWDhlDEhGQ7IDa779EITiwOoZfev8WT6NpSWnD6jtaYHDkLUEio1DZb8/Rh1+5Lvv1
VPBEe2al4MP29tdnjP3vmtw2voEyhca4YflmzCw0SYYvl4H1wQ6weQqrzlbZFRyEe6Jaa9SfeKE1
E3zclE88G8+3fDT8PNg2onoqkMxxeV52Bt+c3kuwKza3KuI1BfnKCS4a0nollJSAnfDdR/fkZ1wz
m7VFqjNrM6PQfdBBUZF+uh+vNTbHO0ePgaY1Vh+zGZiFojUB1kRMjCE9DU9/218L4lpKwbvzxBIV
ByHVf5JHf2Tkn/JUjz/ezZCeK76SkH1wWLHn3sPWEfDDnLOUjyvNGhmL+aQxZmDNnZPaTv4ropYM
oMjO3h7hpvGXIYaRz03Obp48KaODDJAsdGXbpkc2cTq7rhv2i/lY2QUtQKAOs+RGsGd4kHfEmnYr
5tDrM0BWxG6qjY5HYTXXmBkEQhPGKkGq4MkfIq5vdr1p0Z+FSZ2gbQivEx6pkN5+yRh/I9gDLGOk
KwcLG9C4O36GUojefXBYOjTTBvjq2HWB9gp/rcxYG3RswF6aLGpQAWnXPHyXoMubvPH73jT8KZge
wXLkLhPyiQvmAM4MNDDEtZ53DMR2p53hyZB3SWdI9155AklFojdhE8e98CdXxnyF5Sj/e89uasfX
HKwJRpTYlLwgJGy+1J4jbA+hvWUmDwRn3HLvYYX6kHLDMuccqH9gZeBsTPBxUp+BoDC4h1VG+4Av
6PqA/TX2ZfYUNxxhFj+xiV/bnzJAaATBuMLv34hlxNRQYqj+JDmFwYQeGShucMMA0Dli2cbB/Sda
daGEpTCWIbE/NZUQ1Ht05xlUuDx4r1kTzQmeCvnLiuAqwJFVbXZhRUcXaFePmX/MLwJBktpihQIy
0+12PMCQqYthD++mQ3RMh1cSjIwBNibu/vTNHcbsQoH5RTqMrGjyXtYGaNJHteTBoCNqS8b76sw1
FJ4ZUVt+I/kr81MUvg0KdRA5KVT4h48x5LiQ0vSzhA4Ht5LhDDORWW+phBvoXDihfeoh/MeXJo6h
/wI4858Hh5EVIZETNAdVOFbofCC5gIsfFjTRRMfuWbLtGRcasV/STPdxPgRB6AxgKjKeW4/W73f0
uBAQv1OCSoOFu5hTu+CtROOPXyibp3+9qUe3OfnFnGPJEO02qs8ClpELKi5KwHnJv8i83UWdGaMs
BpTioGuolLLR26MvJ8CdJSgH0ZonR/AE+QINFHG1rRS6h/abuU6f2Sm6Suggi+hh6UGJB+eHDn2D
NYi8gPVf0EWTkERKiAQYy6/K7KTmIbNQ31HHRxdNIRVD9Z/8FxsSCfVFIHnRX04dNIRBGvSGnsd3
pZPUYbYDGmb77WtrvWF1IGCEy6dMR7kLKBXnDKtLoY9Q1ItnN6sK9tMn1txX9iKKJWQ/5KDbaxEI
olP9hR7IO5R9UwN1oFYaGxnPKTUWDs1kwXUGHSA3z8BVQzvj3lywjJtYcVolJq6trAE6TMvqj4vw
QTPJWVuSEOxeDOdGOjX51aMLeH6L5MT5OXrDabcQsKh6aQG5mQzGHZzrEvI8QdEB0IAlX/SY4iUj
eSRX57w87t1P3S3u3h3VzuALQIPPkl1QvXYpBc1he3DyajMeFeNgEaHO+XnEGWNZg5JGTHxIP29f
xwR0CLZI6Gj94dxWZozkDG+TKwnoJLbiaqp7+t/LPWDDim/1J9UHN8M58BRH5toYfpvpFe/o2uC5
g0k/cAzzy9lPfZ3wSHrfMpw/uYDYdfaMjAkTLIu/7bCGC390OgcN8oG+zOLneWgcbNrA08F9IC4m
E4bx3Q2+SzqRjZpF0ViMS9IuzhtUThUP/tHNx+YubkjGS0Vr8HSIiSQTNPeuLWmZAN+La/JlT64z
TYd9ZQ532kIXbxJQAEB4hLAb7KhhxY7ohegDVXjjgT/frTPUUXh0nI9mnZn7wdAguWEW0b8Xij5W
g7ZvqZMZ7nO8yQhrZp6kw3hNgIShnl0PYRmqC6LfU1CZzhMfttIt2Cd7zYWOTPHi1MrsyrYwOCO/
HN50i59F6/OlRSAwRUxjVNt7BK+3vQe7PvdRfTx2Vh1+tZ1+33ZOfBMuboypHejLnXd72MYg/MEy
p4RI8o/99CikgcIPXm2A+JcFnqBjYYs7k54CnZAhj2rj/4GTtOjsGFori9mBCq0dnw/RHi15NMfO
yTl4V44FzF0xLGV/JE+8Isa8g9YJRjq5HJ1mq1ctT8fUIAjTrh8SbncHB5sL4Gx8WYHkYCKVL+aV
X2cTv4tB0E6GVoqmb76dvKdNUEh82C7edyuTWvmAcRpUCI6BbnYKrwiObn6Rtf0mtqovX4vxZS9v
6oL3rJMXsLaj25OdRYi4+UA42UcXqd3p5jWxc/jDDP6OmUTdOb8SExNOki/Xx3PwAsXJeZLbhQtK
WzGHSmOjY3PiXJyOSznNltaJrnen45/8HUq6w6hxTc8nN3457xfTlbr7oth/TWsM/9uM+jqtD5tZ
Bbr3ZAYfn5s36Aul0ZDSrGVTbejYRE+4FhO2Y8qKEs/+JrTd+knEgYa2sw+bHZc7d6oltykmigBo
1+DmzPeOybN+deZluL/G76aHsuhZ8022mquPXUWZFtNd23on997ehbLebfDzsffLztXRDFZ0r6Ot
Psf03DNOKxlWvV5xREyMza2tDnyCudVmsonoiaP/JJnI9GYPVMfgONvvWJ927gpj9fO82/rQE6wK
d19jsJiTqIXvVqlOgyuc+zO6fNwnFQYG0zzppN3cne93eAZj82toGu9uk3BSO9QfXoEzBUX8Xr1a
qkV5i3ypZI64bldfJSqCa8MB8ocRPTeDxo7ziRM9t3Ojq9PRlP4bcKgKUJWAL16zd6GKb3ysr/Dl
r8IOnowkKgCL4KS0J/S86b4L+96K9G5xc+7kS5ahkVVhWfVq+3hu2LcVap06mCu6x6NX4STesK5P
f24uat1z8G658XnIFbrO8d5ffqgk6ThYaA+Ot3PNrlBu6O5R3S8WHb0+0XzURVcXMRbob5jBXwhm
jDcaOAu+bCxQsG9QUQgKpp07wOdnFCsMEZfqzcjtEf0Jeis8J5C2MB49h9/gXjHJ/PJk2LlFXfxd
CMwr2C1wP8cCByaUNDzzqUuckUHxChWNQzMJCKO8Z4iQYJ7kPWgFl7fM+5F1J7ZMc35a3hFcMO0U
Vs2eHqGp4OS7UM4elXz/j0NZJHIHiqiF3hGEgyOH7gJWWT4HtYPgH5xTMFGiA+wkTQ4qHKDlo4pi
4uDokxvqwcuohjPUoduYYV3CuS9YPcQQFS4ajZTtKcYRilq2FuAUxfebYCd4SqXPCQiKEfCH4jy9
+09fTK8awdy+R7VYysFddw4xs5Zagw6QLYAflB+dyX/gnVFqHvkq4aTyFn8YMeEIBr+hmXQgdO7O
Ltb6uxjra8dQdmdwGJ02eXbZFNjMLs2alWeHP9Ra1YQO4IG/LpRUjetfC7Tfdc6zHCv8AKFMm8K9
W01qM76RT+xdMBjAo1YeSRpS/Nh76Gwp5asIRJ4GlPrUhCmRQkx4Da53SEHEpuQ3I93nro9Y391b
/xYW6fMGp7XzzzMWgUJal55TzGLsb7c+avrtZTMKGfVdCoWy49dc+uhZohc4wXYLXCPVzBnggBrM
sDsRntsLWis6uT+O6vDunmTjaowevE4V8F920f1mXTX3vg7rDgEOaj4t41tSxRURGjfd+56AwDRX
Rr9Zt6E23WGc0PBKd/XLWmIF/MBwtOMYv6iXNWlaYnCA4QqH7gfx0mlMgRvs0Vm1gF9XgDq4O1Bt
tnHSAZWWOhnIkcFt81ft4draLXhI2KdwSUflb0H1FZAKWOKqyTlgjE5SOJhwkxoutxd8bnCqjv8F
A03Z6L5O/gqO6wZjWPYjOaY0YM7XaaJLG9wD3T0PW+ENF0oXaov6BnXYnCMLd902lg17Ea0ZFRPs
7V7Ly4dnfGEwjOBzxPGsCZ33sc/xiuEpZyK6l4lDNeH9pgzfVroS3xvmNBYbUKwhHQHB3jgW602w
U0wXFGyB3dxIhyCTEgQwcbU0Zt726Jc7TCcw4HGZEJvgzIdMY+X4wnQUc0KNwQeNgW8wzoeBFwkT
LuNNv4sjA/QOdjaUvWxBiJcQ7dIz0CbrSBwvzsF5oWViRvMWXtCJSCVOg41ulglEyCQWCbuLq4Hv
/Rp74f0gctQzThY0vfBBEXO9KCFkpWUIwlVtLQqXS1+gRf4cwXBEVPn034IYCad0hbYmPZuhV/hz
AZJAOyeC24jyhqcB2w52oH2P3voW37qowRAs9NFCogxbQmR1Kyid9pLHwxGS8Z4eOoqAEZtXYYc9
ZyM9bsY2T8HkmfGg9Eblur4ohiLndGrbFr4gATfe9Gy4viND3ZXS3FLJPPeF5oF7zWKuuI/3AAeE
QlXE6ZyDlsd6Zrpw7u8hfzD0ER+sJnNN3IbmutGd+8f4CEVnMW+Clw86ulr37XzoQbj+icZSxVbT
SXgCuU74WIz8tcjpxRoBv/8ZFxwqO57MnAX3YQQtzMFilVNZ1jOGuYCu0AleLGENv5iJHPwEFo2/
h3I32R+PbsZhynXAV6IJbp8kQhhnCxAabl1f9bvcJ+a3GO6VaG1QfhClMf/uzJLZiGkxNm628zUE
HMat0djmnJXbiW5PdtLt+ACmaoAdtEDeh5+oVwcXByDzTFrxm7tcLofsE5i80sRPx2MyjXKXxQEn
qOgJOaJhdjmFiPqV40Hoa+Fntwz/irBGBDvS2bugVCwJceeTcHS+Ihp5IZJkHNAAxZqDMUfTX8ij
GkvjBWQKHINUC6Sk73PIAmixWqUVK+AD+dSg3+gS1oKXg36xVnmR0uFd4GADLM4vh4v7wR2/uZsn
qhxxtZ1eIFP4A+6M4QNEJZJXj1zc1pPjRF6ZQ81hskHiN8YcKl8m8Jk7A4z760K88Gv54XEN5cyU
aR6hwUpvCWwx90RegSIHEL8KG4w30s9jSnik1tOABgvQgKix3l9DsElU4oQoApYc1PjGyz+iU4m9
YWNNJfngLVFwv5RfpxC/+FoFqDdWTz6xQ58YqW8Da8jjct/oHd79qlzd/eqVI0YkGqnu6gNeyIzf
JQat9IacqkyBOA8MEo1hg1aNOIvC/SKF9r4t+8pDimFZbfo2HApTqvjrhO60haRsONfoJvn2BqDD
26EVmIPXNT2azDuhY0EFaAiilCBRizBRRiRys56RSWOGTAA/wAldxKUeycyOT2vI3yQQsfB33das
gYXkXYwmU2A54M6rutbtPVNW9I+KA9YMWqxRKgRKGmXO6LRrABNq/G+JSWfNAuAeNzKGkmlTufIs
7gcMksjNmt35aCpcRtMT62O4Jx0eswsO/map0NuDNNUkrP6DlYOrJz8tH6vt0b2NtohevVOXz/yg
uaJGohgCk6AWqzv0EMIVNdDjXqUuAPI0RfQB+UPnjEr1qhAuFn59xsVvmsI786X5l7KkMaQ0AakT
uZtwxkSdin9R0edkwLOKPg+LDpA2jgeicx4RtBz2IDa63fofoTTuYaKDDENFPgEnJ194kvzPpNtX
dygKuDmcU1MTrz9cRAJx7yAMnbFMom+FZBI7BVyWhaqNTH8sFK5p9RjyhCMhtBzQ7aNQm/AEHdjJ
4eIDAYVk8H+nII35/6cHMzjwPjaDdRAhbAWcSurhYgHRB2dlS8lEZEioiqhEdRuFHZtRJvUknOOP
WVfRb3dSMl8+5acYEuF4krsqwIsUcONoDdaBtJUbif2uksRVkUZx/5C+LTU+KRjilYFGsV0WzpbR
BtBIIPJf9phsI1O2joY4M/DgYzPCb0X91/iB5IDoPLfsGP6Yl81KdlbBgkXs8GFAUuh5djegVDJ5
HFx+GRgVHJXHBYWcLDlYPHWcsIsJNsvix0pDEK4jTdE5CxF6hv7L0zjCYPz6Y5nEkp+SC8VLi3x8
/nfjl4kUTpZAnVwNwV4byMhhIsWeQxJxTVJcePuwFGJmysMLKijEesn9Y5eB85UUbnY1pACwDpVs
hOOrL3OAaKZLDmIdTJqNT+QIP9pYJ/mZq5iZ2KG2+08n4gbIBfv7+8NKAXiEf7i6JFHybuRxkReT
gFsuAD8CBnxenJO214ZMkfdCB0VCMWuZogM98hxdNnaxXOhcNFGZ1Af9LfmmrA84ETZQk0bsRIDu
ffxWTeIxvnsW3CV4kxMh4jeTdRfITnwiKOnliuhBLtkvRZHg3V2q8TlACfgQ2PAw7crtFopFLiLb
LzC0eoo8EuUhw7EEncM2y53m4slEpxxCANMimizGYj5GW2cvjWjZEzXDboZBvQzS93DKCYFwhXBB
A4qml8RPFHKylIRisfMJzI53nLNLy3pdY2cb/RN4C39yQFq8d9Ei1VPmNomRRSbLTz/DfPIMb/BJ
Jol/hfXKHbFhQCsHCSWI/ZR7KBm6zb7cZLQrojzpyeepA2Ee/0RlgsebYPZySf7Zh7ALDbnAwY6V
eUUl8u3JfRc56wsjmI737/qccG5/u/Nunf8qbED0VuX2JbFTcEwoxhXncAPCqfKE/BJhijxrYs/H
cmQ9oqWtuTyNvxzhsXxVpDB19zxg5RGjjAf8tNnnDOSvHxzk5T0aVi3jY2teNH1z56c8e+h35LfL
lWTATYk3jaS/iI7wHZfOK4aG4zbLnpT7Yv4vulWs7MVjX4oDId1kuXJNxQPnww3q4bDH/CX286H4
3Uv+KDeckSUrgtlUKMYQ0PG7S+62xEDxfMlvEboCKpcRacQsoiXBxC/HsK7l98S8HhmpCDSEFSF1
gEFAiA2CW16xHOpoMwQKxxyYaJ6637L8bQXbSmNNrSq9+8tOkNxRuxF0Z1di8lUBMaZJYi9O/ujj
wWOh6Ld58ngJSizAZh6W88XaqvU0OgWtBpPc/xcjtUwLUUsRBtX0vvDc+o4Hm9lGoeGnf8sl11yK
qnFEl94fy93ndqBCbvT243b37cqj08jYw3HK4V7KbiXbCyeeVHGyETqNAv9s9J8BA19IQaE7kfQq
gBRuE7d5BUJ5eWIsw2Vx6kE5h0bblXZ/hyCPpVDaYza/kp4hm4M0g6M4OrvaHDyASVFkEodf4QAs
rWptZ4esaT8681oQgzNYQcabKOwulEovdv8WJRQi0T8NBWfNzrI6alWvSOuLpvuARa5yL6fXwyrO
dDT/1EKSTljVr9x4ATrAiCdEKk/0u9fCppsobvsLxVlDDjw092KZcyp9HSqne+7tyNRyuS0G6gUG
Vr/2yQ+1m9rf1HsDyY3KZ91cFsvDO2i8up2/O57vWj9f3MdESJTOGTsKFm6LDXJVOhddtTAXuzk6
j6iOo0sTuhmXrLtdnd2H5t/jFoauRc1tNmj37pT0Roumhsl5FjPKHiY3d6SXvNjx2YXeLu4z33lE
JBSzWrQhN9d8RsDQ2sZ4qtp9hl7ourcPq3kKCnii+KDD718hpDBGH22YS9QM54J7OBYhLaolGDUm
DC396t5QPNH28CgcN/XhF9XU0QrMJbopTA5AvXFRAqfEo/1jPUH9Zp8BBrvGoDFoKmMklhv0QfIH
UqoattDku+Jd0V43btQXhiS92m/7xWT6bkxazW2cMO51x2btyQeGvWl5xbQh+Yr9k+Xd1T6OtUAf
Nodpjb6fVwAEq43MRY5N8Ifui9kw+rdZiTgyT/fpIVkUwRObEWANwF2RMJkzBify3qv77KFcRXBr
AySfmeN2C3rdMjsB6da2JKMypkXjV98u6H59Y6u7dwy+xKLuGn+2lao7mM2dwB/AthQzS4hbQybD
oEpwpYZvQgfg7TYQKB1w7XpaQBDl2RYs6Ga/ui/CNjM6aPjuz181ZLb1aDHkYc8YIbumud1weOqd
BWBi/gb9+9raquHt4zLdl7a3eoUrLeXTW1fTSrXUoM5b0U/ar4p3x6/4grTAOH/HJ193Pwzp7fa2
5uIJ1HSbV8u5ukwYEjnqPenU2L78uvdUgrXEK51cRtvTelxYZzXwIFm0G3P71G78/2VCNG+XC52P
BnfV7JVu7CBy0nq8vLdbNtXD0VfQD3ZrcNwcR6yC+sEOsIqj2gowcgC1wf6JWepNmsZPdQ7QZY/J
qCWWIMYZxjLCUwKYlJaKt8paoF/W1wa/r1y1/pq9Y2x021YxxQQx1K1k8aEHL12BLyyAYNbBCQ/k
UzSPNXqFHKZuIKK09zK4jhAD4ReCyewRy0n+2yPKu7y9huAksFkPKy2BRVbp0Uux6fNW3onZ4D3u
KhOPwD0BYReIUkAOVt/Q7H7sBtvK9Lq3boBTr23Lk6TQVl9b1botD/0q5oowR3WPFQRR4Rqe2Rfw
qzO9BsWe1SJq5w9ChEWy0K0QOdWG/9VtWV0zJg8fY819L7709+I0R5ikVx/fgxeXKWBBCnBwGiTQ
s5TDM8tjShu9XWzNZqiUgZrqvDbziTLhOLSdL2GpHaolr+2P7NegAYxzo+NGME4wqvdw+Hyz+hi/
Q+wgj+l92J42Wq6ju+LpyHkE0KCSMEmYdAD64BZ5MxYSqbpHwC3BpNE+wTVX7smafENcnTHw/k52
vRf7yEqkkdglidVnOsG4hU9HEuyB2E2cmjH0EImePMWYh65aPL0k6vw84ynNR3nI3Mly1+sETUlO
O3oiuhTjeuRgqADOoeG3sNMQv/tmcFg+Z+lgg5/OZuPxYkcqexxc1QbH70h4c6LJeozE5ogDnBpy
RTuQVKabhv0PydI8/pC8AzHHJ1sPD3iizaG4ugfe3ES8jDpq8/JvE+8VNRtsYk5H4cXdVs/SMmik
DvZuizETPtj1HNOuA8gc/koDdj0jOXcZLcfsBLMa/kzhY9w958pFFQ1r7/32q6er9SbFVBy4Y/qj
iTPvQSc4bbfmfRYYRkFfO8joL2B2+5Qs5wdrqtM7wHPzsMxAfWSBXca7AeooYCu+iBodg1OmHLzJ
KsbjE5W9VGp9hWiPCgM4kx3SBvzJXSYZ0KQwWM9QpywnR1PI7nN1BpVv+hfeBV6XVsJeRS0Wqf42
zNiminTkvxFwOZMU4xQmT8WdxxbELWZbHsSx4XVYODmMBnpRD33VM7gDpHUobJxQpFlgMzK2xpgD
LrkN9k46AXtUEm/JIhNgrGPZM1KVcTZLULvbupUhCAJEBpQdXMHAd9Z7YKClCtvL25/9Rm1zhwyU
wTcGHdgG0xONVHtyQrWgga9zhvv2PaDDIjRSyAY6DTKdr+o2KIcgbxmCJGYjtyGbLU4WWNFluIuh
I/hAEAqaIyavbw9l0w2hXb8W+/ascOURASlHhrYhsXmk8676PlNnwB0hI39oe2nyEYmj2kFUB9Zx
cJA09R8MPSBUhFURHTwEpmMbMyEIXFFhaMu5zd2SWlfMDHjOGTRE3TSh/hNrjdxdUyyJeMdEKSbq
L2lk5JtdADyGjUVxUHMfLi2Hg6zHinI6oo+LpAij5MKRRCVKEQa1RiBFB6Qx4hjCHCEiqd0P380g
jEb05YCEzKX3qc/4CKR1UMz7fXpeAGFmc4uolgpD9CA8lpbNb1MJcQEYS+z5aLZgMBTzRkYA8PRA
dEvCN7Nb/AsdCB0wGiUYDAYB6P23TagNuXVjglT679WTany57NHKIJOb8tPSMMPa2FxhHuKf4IRG
Je6ek6Mv5T19hvSP4l1xCB4KqwtrjaEgpytl4gVLDpHGfl2GAJGS0quiYGSE66MYMZPJplvcZtCU
lrdHs/TL4gD/kEQrmaXbTfH8sb4xGMfPf+TpaOGXT4Oh6ezvTeDwl4G8Zd19B5pkSjh/+N193KgD
+rmnM9+lZ+swFKcO5H9BkxsLW49oeH0i2aSB5Egm2z6upHsXDGf5autnjMYwZb3HQm8tPZnqojcS
3T73jA9PY4s0gTqfhmUpECueXXwizF/Z5+hjm+PnAM+uhPCOcNNJh9KcYy4kMiJ2xA2+RrTt138x
XnOutI7dJPVej3szneaDW/B3SptbGSasSD2RMTL65ZbV/kN1xt+AJdtdYotERgvY8u093Ka0tYQQ
PSiYScQpNJuFpQ+aAz2Bg1NvMAcYLL+R9s+TdtIk4qVes9pJgbeDqdoDFMY4iSc0M+TXMJqB5s9U
zI4kTGQA6p48SDwmq/hyzvc5FFLDXLWgAK+TnwiPAd9l/eOZqokGorRA2pDiSOh5QQCtGZgvZczm
A7JkNu0Br4d1KT/hNz7haXMFkkxaM+SeQIQDnAoa2LzQidfQ7FMYEZ432cvzf/oFI/N3oUj7P80o
U9xmKopFDCFy9+bJF+UJCston2nw+rtQRysPc5ZcHID7syt/ESJOUzVvRmnqWyH75uwcMMTmMZRG
EPRgf7afGAdOW2OGI8mhUZrC0yC8p6NFQYnKLnnEikT8njSxhXhvxGMHgrjtHgY7X2czYhPsASJF
NuzgzVOXfuYLh9OZPHst29wsijNHCacGbIHp5WsMF7CohQUTyg+a5F/vSZWLAYPLQvyyIUJqEQU5
+KKQhPqAlmAUigZLBor2TMw/J8hOUwMI49emX2g6d6h1e9Xg6gAqMcr7676l5xOQoRbxfPtlWAER
vl0ZQDGs+xjdnYeT6r9pGDpOSTOW1l52NgA10A60S3nS6YL1fFYmp16/8vLxyz1H33Rbh6U2hgZT
Qmhe68wLMF7ISNhv4CuSjK3HqgiR8fHMCDh1C1oZs+2RnrNfHyxfrVusTxmOvPp30AUJgQYdwJFX
MeYL5C1hRLLumGd0WKCsxog5tDdDgNkWtf1DyayQ8Oml/4z4b1hAubS3ayMQoSUgX3btIaNTnH2Q
T4Qgc3iGb+4SshF2WU43Yd2FjwYHPTkMvnlbXoW16iDu7OO4CyEi8JgcpltaCzoY/obJFFtdRctd
2mwIgB7DLlJM0CkM/q94pBJog74lQz5vv7MvqAWM8RizGoTnzLtgvYP0vtcO94NzArKBwnKIcSJq
+wCjUmZQJIVg77D5lN7FfYAk85sF6kXqLsjXlan0E/M6PXAU1PMLcRIRVBKUAO3kH9OIrd4+kble
AWtIAAaBY/QTUSjgYsVf7tsnVKQXIQiym33jhxxVzBVzX7lTIoomfw1RyqLR41vCdv/EkCorpcv6
mm9YPgATnEoxty9Cx7UtnBcYBLvZ07mTWh3NRy34dr8gLL2HK1T3EJQhfA/oqgylXbgeVytHPpE7
TK7i4tiRca2J5px4Hpk+PvBxi/6b546HQwZ12sxuePVl0W1f8aN8p4BsOD49gNRtrIBy0ID94FB4
jdURBVPevSN7Ovj3bzd/Dj73QNO8nKS+14JcqvYlNOd+R/fbOxfaqz4TxdElOHi7URuChDQ/h3VA
FccbnO7dM8TKwTFmtSvyI+c7OyIPZyw8Jwc7uLx6HedeuHcDQTmjvDluk+TloQzTFMK6fICLc5uT
j3zlQHZzE4RwWtElZ+bTuRA7cXSfqKVNquDouESk9YCwvDnt0fwQaohwqJpBnkv+RNLHxDQz2yc0
Z01Xr6z7ojAxCywwvAPqwUb05dyfbjnGoqJtdQ7BqYkzAgZe8/6Vy50nBPTN+/rivHivTqZ1WTUw
57MPtZVedY//0XRey4lrSxh+IqpEkIRulQMgMoYbytiMRBAoIAl4+vM13qdc45mxMWCFtbr/1P+e
D686b568W/BN5Kws1Rl5G32oGgRwmrpr71jTmYlCQBA87+I6dB4Xp91jB2aYFhr1Lq54ZAZi/mQ5
TbY9FlCBJZzRFdZ1/Y1IC/q6GLUD50y2UYXPgRbcoARqrSQlQvlK4ihygvGFIThmPS29e8fqstVv
z2z9BYte1yoyNJIk6POLSjFynlFbMmT9HTztkrTsUMWXyxD00u7ED0Y7MD7WZj7gkzRcgM+++V7c
vwdeL6zBT/F1G146/WSU97/eC5W7W0fSCfZJItv3gMlYo+vo4/oTe2q1YKsKGhYj2jks8SqORp7i
OkqZzI7mzkJvqZJI+O5YLW7wacOdUTrdTvBkrSVMClSPbDIkOOfjgG11dk6oDgFaX+R5QNQh/uzd
/DcD2u42REYFsXiXVc/g/Xt8+amNlN2Z6mf33iakViGfSS1O4mACr2XxgD1M9wSZgDbdcweTZ4HG
zyFNxQP149B6F/F6DNn/JM9YJEPlqug5Cv3Wro2zaYbOAF0FQsXcPEN5hK/oDIfidY+iKPq9fbVn
P2tHpYvhXUN+c6G+7cdpPi6ACUrC0Eq0PMOJpo6pBQruF4LbzhAIvV3l7MqXy1vXsXt3zD4Y1T3U
kcoO7JSk0k6UKDbKwj7rqBob3ehxgq0B9gItIOqtGe9BFpCVMM8APKfDqkb7OmOOK10gwJzBxOp6
UgYUfLgdiRP5MRZvI34Dz5WpoyZeE5y/bq5xjnXWrcJm4ArjH/Tx9QeXk/51/04Zjz3RmCjJmSEc
krW7gy+kfY/VizvQMc6Xta+h52O9ZdotGoHuw/7t/94fqbmvJlxTjJvHiXG3ckJ94mYyTJ2GkpK4
PoXNVZtlwrd8tj6GxGJN4l5VnQJ5x7J2upqfniY8go+4nSgXmW4WVtF510P2iv0cYUARIE02bwO7
6K7eTHWFM2wdo0GMvXf+XbhqLmPyt1qGpTduVix+u82yc0JGalEWdvzHT+U8DfPBVDyFOA7NTC8r
3FaML384T+TUPkkVXcOtL9EFid8hAy/hJl88wIzJ/e1YBamAD8hX78S6f1RWj4VCiIWk8sXq6Llk
UjGZ3+5tQWLvnZwLki6ohevJe6QiymQbrMgH7Vm3aTZv17elWLYOXTM+CEyfc86eoPoFrYHsmXgL
ydW4EQjRw6bW+zeEr9JQrFvZkD3p3LfeMfoyCBIpMMC1Qbwlok9hiGdumO8LXJWQblWo7YS0a1Ai
qOb6GXeDu3/WRv3lLyXuTNlI/L426W4fonjnVtPYhuhwWvIBuUu1VUXjlnBfQQFruguJfL/bFQK4
ZU9Y/N6cQ1sTMLBJV78wdxKnLzmwFwxoWnheloSa4qsj6HbNNFe6i5MJZ4ONZXaanFObnYBHANkX
OI0IVL2bA+4ntlrsDwT1jW+QCED/8XnErglzg7WvNO8MTi0J+XnNai6UrsnG2s7eNblAg3EfwmV2
YrA2WRPtTPE0IF1KKGo6cxzEZGjKmK9jgkF0vpQUxrbrnYPnD+skq8S3KBwGpPPh8PCYxWxRa8GR
i9d74F3WtKmT8+8LteryGfRHDeFpD0Bhsx3XOxWRcwszzUFfVV5l9pwmINjuRQAuBmBXr0n7NOIO
BUjtCDFIagky6QKw3O9Owav9Ky7iBfX+nmh81AoFoQ3CsAuNYfzIwMeabWwfEkJ62/a+m9+eIfOk
pGLit6D+YEujnJlJHIk0nRpiAuEUa+c04b6j4RPKSdwohvuZWsUeVlMhPBwinb1ylEw+rdVcI6ln
zUGUNEShzrGrI2Eg64GQYfFvQgj0eVoRkEC4thwLMlRf45ZpTurohh0vHu++iGOPqEuHOm0SRYdj
kDv0lwIBS4gt5B1HtuGXaBASJl7enQcL/8AbcuBLKusnJVnP03asTwGG+jAdtZCXb4xnOGIupIKK
gR9FCm/jRH/4tGE3eryPLouZ1EXjxHmTWnxzycnljkOSTqArenCHSom8bOZb4Hq+zIqVjFiWmQvo
45OdemI248VpmPTq9FYHmDOhx5TvK9K9UPhmadlZpP493ZSWYq/ZXHHJP2EZxcD+xG3IcsL4CzrY
1uuYupsRvdjEl6iZPhY3m1LXoXBtvd66nZTTP3YRzng0IH5G2g4soJZBXQjMQC5wCVkn9LDgLgPM
KzoF8UfAFPQpbzmLvDnwa6KFBlaB4EJMOTGsKoeFC8GBMaYyZjJ5Ncdyi2Me37PzqSArFhZZljD+
2N3D2e1u6pW+6TJs8n0ogAw4IKG49l8OzZCQ5tLoQ7LJhYhoSNyjMnByLpHW7iWSuHS5qjpiGDrk
i+WBWrspbco6BX8DRZ6IWAAYPvQg6gTL/+JJ8P4DaQg5zKMBHNR4uEvWw1XyL4XkfaBqEcpPKvSh
J6saQZfM/IVup/yeP5EMyPGT21oyYhRHqH7xNL7dFxWOjLEoMIY1+D8f6JSM0dAS7rtmKRBjlSTZ
sG3i6AIaYGiYgFWAGdiFI4JNozdLxyeohHZRRFN7BtmmLJLU/qh7wLoQ94qfDbsJxFKQ0ChVkGzI
JGiLJO1KItrIwP18vtGJUx26t3E+7nw8dieX/6EkljAp/r3g58nnujJ/Vr4ikRvSmbcBoqMJglm4
2B7d9cBvPPBJ2myoI8oap8MLo/blqUQLnSKDLEG0EwuBN49STA3O55tt3ER2vVj8Iy+UdC+wA/JT
RLgrmlPgTnkkMBmAWunlnzclbRz6Hz7L42V4mAyDEsMTr8kf5HuC2MtzkP3Ls0z2ZBnWyMCpK4Ut
4EsrcVZS3U4m231Mey8Pb45kvoSCL/69okAG8iQiDldsfEN8lJARL/SNPVdlmo1Iy41Z63qSYmBY
OSTJRcSlUIUnWB/4PMAdGzIO6mLIqybgoxeb/A5+BeCXMywu1Z6nwXcN0S30ydUY8qsB5TiC3xC3
CSYjNBgopnycQ7BPE48Z6PZaFMIS9phYK2SLH9m3QcUlR/tPHo7OazREQDN0Oq7mnDYZnTEyuI47
dPrBHbu5CmD2QvEiV6LilT/yLzH1AVF9rky2JeQTyHLkvkIKc5ChQMurqwLgKXiYQflg8J9c10AO
J25Bnbl22cRgl89HDbIr+hmc7ZInJjCC3PDyWZYS0UQMMQfrCxF7iDpDemGxEMk4F8ExBTAUfSRW
H/5AYVjXxdnFfeUxYYmvkdyBvleEJRL4xZ1dcYcfRGiguolfkghLybH38kDnSeUppaUWNYTcunsk
ILJcuCQCIAR2mAvsCKXxNxHT4G+GocKhCHNhzC/eaSXTGekvIngSHD1ioFp1SGnQtvRwDLkXcRTe
Q1vCvJ/CoHzyP+TzfYwo+SOdwuhYVhY/xdzY1GWi8CpjDJ9QbkRo+H9wY+I8mYPLuESheu7CytjM
O0SCxXgfhhozzvgzzRacgtG/zjt6fmayyBheSWBG5s3GwnM6idOh12XMLhgmoxYz2nAJ0CBSnWG4
mfUZbbxKbXRdIjebMhXZI6aW/t2epy7zcTei9cp4xBFWcDBFSkCGydMnzd4zPjOP+S7KuQ6/MrwR
I2XuK95lge4akooQCSlc5BDn8tcATQUY7APgVs7ymJwIHJ0iontDNMlQGWodZmzBVfGs8rxCQMmB
kUcsC0uGPfK0XLsM3JXjIjoSkGdZ2cFpP2ON2GkYn4MiS+RHVJdSbMiy+WW7Hy0b28KcmJ+pDK3g
p2WOpPw8jKkF3EpSb7sGsT4cUsYGODoX3oFB8D6fGJUkcQRf56WoZJ5sCew1VLEs7/wuyOSQOqZT
2YH3nly0aJwkGYFXlqtNypAn3YSk3HyJ+khSbrkagZHRxdI8mjtegMixsQTpEfWHzU521F9fogBA
sta/Mr1IfLaV05O784uEfd6eyxFeg3V/IbGTV5ONGGvnA6UYpqqVaoOVg3XJNgHfhh0fuSESSIC6
wTj6/S3dNSJfSbXCKv3rr0WIIsIx/sHM74XIk0RT1PNKBmjJnSx/RNrENoRq8SPEQ3Bs2xRGWvRk
PRUW6Yw6zyFvUIwR4cBfKARehSGoLZRoCpUEAtuyjskKLsyN/MLgmz6RaJRL8vIv6wuJE5AT2Chm
fApiVBDJTM45CRXw95Kbwn/uY8oJCb2R6wjowVtyImLOVv8zTpqAHUyIXCXcCFxDhODIFEaZ4CY/
hkSFPx9fMc6IE5UJeYE87uoi/gLlY6mRu47qAxiQCacMTvFvH0yQwuS/K5eXxu4ayfQkHsGEtvwz
SYkH0l3xtkKssNiVbwCHVxsOhbcm65Ua6QTnXBw1krYrQwfXgwIpp++gmXZH1GR+7aXEFbZ8ZvDn
4SBSuTF1mQxmQO4sF9hBWBZenvJEFkiUdRSM9gkhlyzHckmJ5op0YiBDhJy0FX/rroGvc7eLX6ga
Ze0+b1Vml8giK7WaqPQgbPgelIEn/5ZCcaegzZJnQ8rs8PKdn1vA5S6t4CCUgvPJ6Aa5LaTsQRrI
iwF9o2Ais4TFd++9mHOWB71/Y35KNF5PesGc+S/ycjA9lJGwKdTnci9JYZkzSyNd/le7Uztxzwnh
chA94mnSiYWPaz6vRzPiy614IhcQoeMVqK4i057m2RUtl3wI8/SkqbziiZc+4/mllNyGCtpzdrXR
bQQM9XUNmi+yIOSnRYeKWBQgA+4JCEAkYLwH4FFMgTyz1PNS8QJacR9K7Lzkt+QI2YHeJDZgIVoB
NupNh/295TJPXEqwqez0UtycPfEtEsVnI88e/RojROQiMB/ijRrymQZziQU/6tFzLelKKAUqvwtn
zs+rUynxegmIN94rOB2qH08ybKkP7GqT2AWkAlkGR5AcyJ8975tQMaxWUlJRPohcR+wm4fe32CmH
5vf36gGRgUwOhhADHExJyP8N/BSUGH1rNQlv+MgHkL7XUAznN1J2pTj6RK7x4rKuoNAF85cql5PP
0nmjmanHtYe8muK9Jf0Hh8hnm2YxjV7YaQ9EbVvqSGJsGObEqZUrQgd07cQ9aMKEVlDqAzkV0iD+
IbA970qMf0nNADUiZ0paCAKcWMdlRygZFoJ+ImiiDDVC52+QEXLt2Z+QZr9ly6PlwmyPU1f20GQm
O7Nsfey6yB7Ys31JHpDFgd1zdmbL/JimgPJPMylASBSVeQbAJnxmrYhQJEaSocUCMLvI3+RcMneY
+7Fv32hOpN+RtQI/MkEw0s4ITqJxNLihsGYD5PFBQ0igkUrA0gd6oS2r+bi6nyNIAJju7sP2O2W+
kdynnwbSvfiCoA2c5+IZ4IJgySM3oOccZIZQ3+azfMBZMPqJ+1j2HXaenaA1knj05uYUJkGUmnJT
yQ71V5iVIyN+2MaCbo64U8FyGhk9QK8onQ7tOa5jgqPAr3gZ6RV5GV4EeSMCva+/OvBt58t2LaLP
9jvxB0wtlrVFp5+RoFbpdhQI0ss/2VpK9xmLSQ+7+q90y9gLoJ/IihuT8ZBS8Rw/Cz3VABv/Ez8M
oijIwYiqIKI/ZvS1nLCuAgFdeSrTp6vZX+dYeFfIGhpSXw7y246l90v8B8Z0Oc7yp0NPKv0ppO/T
llVqEBIKxrrW4fTIiicnpwleazlYXZbJPifpiSpVpLINDQd7PfOdpU4Vza0sCyKz/X+NOxBSW5ZF
hNcuwBbf+q8C5V5RgOtFKC5JfDKBQxTAf2UxUybYdKU+Fd03FAIG95auW8AMeayga3K0FdahB6w2
fDYq2ttna76NKA6kHxUgRlZIeQjzCe0PTHAy5z9TMSt0xJtP4pzkzMk+1MS0++xA0iQPuC/ZqK7u
QQqku0UDfGB+Akfk74BJk0+4HBFOA45Ul6JaCi05flLeiGVHvnr/k/5yMP/JDrJn4HUzGoZNIEe+
YoM7OfMTr8yywMQk2aFEcyAaWOHjwDS4WWQ4jpTzIK92HjxGXWJPZHyyOpIzTJXJhkpqHvOedFoR
eSQsPrut5LORI2cpqyL8jPFkVtMBiIRLVXVrUkdn7xj3CmnARzbZRfvmp9zd2324UJkvRC3+aWga
x2oD6vv7QHLRjQk0UUAAUaqc5H7NrPJXoLM4/UnJcZgNjwT6kdKhR2WD4aVAz6U7DaklBT1dlJ2s
BzflF8HETgfHsYvmek1RgHhhPAzLMwfN4KK2u5tqDLcPUkwTnCIwd5t1xeJIAwqnoB6xh1I6jtK7
01Czqubm5U4ehJBiK802Q9ST5uWrmXUBLFa3nfIg1+o6K+fF3nzMrsf3QpvpI0bePPFHknBzgEnD
8k0w0JVVHb8IMQA5wfNCqF5XNz7jj6XlVXmMgmjzbvcZ8JyhcMJo4XYCY6pv60jf6pL8vkJQMGcM
4TQ9YkRiX6ujihhbCexGIhO0kYHkJYn5TPQlMQTAAoh3yCC1S+vuitt24Kb+baKH+hC50Zu5wX1G
CDwhjnquHpIQFLRB4+Vhd/WY5bMiHkR52D8OcXT65Uz+lLt6UcWaT9hRWC3uD2u/qVMivIYbeXAz
1vi7WrwTQruuDruZbvWi264QEwlRYITiYMAcEkxO5g/hTJ0psS2b6sLBTSFUElvYafk9GMkT7yd8
sJgBlNyRDEBdeEiZH2PFLwkGf4zf47NveDIo4eH0GbGMvpBD55FZgM1Sfn2M2jzNi0jE6Q09a2fK
8V4pB3TYGJvbA+jLohOI9gLTJtNh2qg/xfP/dzg7OPVXtV9E5zGb/xFwBaZ2S4S5vk0WA1F9APFs
JKOcjxXG6ZhTzhXFwxJ8rEDnU+qSwMCoKu5rfUsaU3rkL6RFi+uK80PVkgpR+EFskJSjbxIzoEAy
ct7Ra2A4IjUiiU/YrgVdkgEE9YF8UGzxSESwoKMqQFmAgKUi2wKTChqowYR2gX2b8A3Kfdoi2W5I
/eDjzuIu49Gk4VsuL34fb9FhLqs/vjR2Z74a083Z61+EUYBJIg1AgNx+AI5/hNGSQipvcXb2BOhg
F2GH0Zcc4Pxp6bx91dJyy1hIzXimIn3+AoDDnNTszsT2dPwUuw/zCa2q5vUyJptKj00vDojTYEQe
BOghfSZmbU4z2d7f/LvXOCUJDFgWMaVTOhEnsDUmCu6z7WV1Og7gizNTMn0wkB/ynpOjdCBrhfmI
CdNtzMuOL7BjjbsHtaFqaKGhhtQXdx6zaC9R4b3gzbiAV6+LVydWvQKwL28mGxw364Cvt1TzwELo
f2MynRQ8FlEB3sx3C1N/yPcgul6riqmLB/Vw3/GPepUvXhyRQyERTDNlrPr6hpBR5fhaGRse3q7q
8S0uF/KFO0wBpIGxuWHiWbRAr/cdIVWdTTu+z16rnIfdZzx8QbZoUFPy0DbRjkgpRLfDBzoqdpTM
Qd/VjnUmUd5DIJpQZTzePVRpmagNYyopt2Kihsz8CbtSGq4yJjrCD1IM6fz9GqewgO3xFmfha9WO
K4qJJJL0P4NETgZNCgpF6xSz1YOkVwBD1bg+Vl7fl01CMhJvdPgA7DQi1+kngJz9qKEKUIkDZcs7
PhZsQBODlgyG07uHAofTnvmZw/HxH9j1lLER5TJTUxm/Jp2NzkMzyi/db2Ieyu+ffjXT1xhC04OP
i+Tv1pOvZ1SOj5gf1f12ojMFi+mXYNEZShLSvhw9agm4ane5285zt96hosCYiJQcKKtvM1bG5zve
fn3hcdefzM94PxfSWqn6gozvdW2eLfPfwGXXlVZOz2i4Ohd+7YSXiF40hVer3F7hyi/ztEMvGe8H
s/hFlgU9MRrKyevxk7fefZ6f7MG6d7KeD6YEByV0aBMWBXpvalxos1012Su7JNo9C+6Hat1e/RNK
Yhruof2iwxzaeRN2sW9XZs7+Nvy56OAu7IKKfx6M9pfAAN9meuvbVV9Rk0RD9Jh4Oh/WgzwcSrDO
uCRr6uT0kiVDtYOLYamsqZfghECPoPnBttCoIMYDxb9DkEB8PWhOAfet7GhQkemJVxcTDYQP9ypN
WxJp9AOeMSAKlvzzMCum9yzM0C0qE6xNHd2/Nl6/xAhHi7eGgyOK8GXSXteTe1gursCfFK01cCjR
F+RXYMMAKbKGSOFXsLxrZBvIXHSu8Uy670fAbKjXvybg4rPIK0pCGfgJ1Zk6xfejZxcynokUMTui
6LghV7LeXbMpvzTNvoGvIW5gzmNIJq3oBinfyg49NSUepRA5edjqpDS8kNdauehSahQYo4rCEq2K
D+VZUlVef/WvnhAi3q1Lm8K9xJhTQ7c2OoDf1c3d9ygnxo/Foc6nZ7IdKdSEq21vXqbgtkRiFKL8
84m7IevEpb7CDeuXAfpECQTpQQOmQUXpgGYJocXN6o6q74GlJFbzewFggY9GG/1cXPKp9pgX6/PS
oJVTeuGFGe7XXbo37/n0BqRUQWjsMSiRVTvuzfQSsQpsbo3iwZZ0ly4akjMcCm0uE7QxhNJWT3Wz
hhaC2aSX5+anaDziP3jwmyM1f1PaUeKyl6zzqfioZHjjeZQYiy/QtpJjajWAxAtI2QTRyoRbFadu
d/K42gagEdqlWZ8DlkXXkfa994boNy8+9FPbsIq9cai9fcZF1Dt6MIQ4baggl+N6OK+GqD0O8Pcv
gILbwLqAvLn6154lrprTHa0BCOJkXT3jjmKjW7pH/H1urQJI6Wxr+5GukYuSHHCGpwCiLkTz46fR
v7UsYggWTdaou+gTJoseucCSzgCdKAO/o7pJ7F6GVHfwcFWq3wBemsRrIq6qzujdtRXdhnUv+mC7
VJnFWkD1FtXH4sz0IrK5VZkBALj4pX/hUI31WH26X7298x4wDQGNc0PMFZjHQOfndbMMuDqT+Rtb
Lgx+H4wDiQ2X1ACtG44sGaIK4N9j0ErfenJHYnvtIdFyOrCD5+D0rV/dAvHHNGvmNQnNjXU3ULnu
EkreHuhLDTSDkECBwB6fRyK2ILGCGQn0WLCmhYVb9UIaSUliEgR/ctA/tBO5av2ATLQZEGrjdlxU
XcQbDOxkTzdJFwaQ+oyo9q3hqmT5Y6VoFmw3dPJsx525guD49ZUhiMi32lpGBKNzBdbAaGIPEE/C
I/rqlpFjTCHVELJCY91mV9dwcn/vdi4YpQQTb70HhUrlaX3zSas0JKAIND0lWWlstNPbc72fGlxK
M2CEUN8Y2ZKln67oNsJaOK7DJ5QVrqLw5bCwu7f41DpPNFJMqAGZTPMgA7PhgiMb0+mQsMaSR1TK
FH0DY4quUDU06LTxsszMm3uYxmCTBLgVRywfj0Xl6UT6pSElQEGcrzAN8CW767Zed78QH9Vr9IP/
0ofXhxPc3O4ukZnolPdo28vEYwZk+quEr9Sq1ntmS1/JoaJfv/ioTrp7M7vR/+gRN33Q0rvNitmu
R09Pj9+azWL5o9SUTAcWqWHYoxyo4Sk5qehs3A7h76STuxrScslEY2Q8DREuKS18kw7WDyqJWLVe
zLP43txVa08WH4gQwhb8eThcjkTSpBg68HF4d8YOM/EpvixZ5TCSae/Jc9Kxax/t7Iu11U6D+9l/
1S7A2dMTpYLw9RJ9RJZo97sk+4rrw81G9Hm4MLHZB7e5drV4egNYbmSMBx8oDC3AdDA8PLEWMqoJ
x4lbfZ3oYEtT+yn1aK/76bfCqVizENBXVyZasjvaJwFfv5UMMRtnWtpj3eRi1l4Om1xh5oQQog20
Xlh0kdFW03zHXLbZqD/rhhWj15W4KbGmpYr5CC/wG7bK4k8exbHbQWCvO5tkegULca5EAmmmMZYB
ah1c8ASW2T+SM98Bk0P4AqX2CRcB5xBAA3Mn8OyA8TXIh4SGHopUhCY/Rq4n0m91ilLnQcXsajSI
0A8MC0043JGBAizNQyYINxRgussOoPp9LrKdgs4ZInVEHqr1XOo/zwBEHIRmeoY7B42GhTqwqR1o
tNQtyhFlLpgpolYvXZw3Blv4w+74+5s97tsJgvDZc/72lYtpHAryo8iFu44hP/VggLEgRxsNwBBQ
vBTzZE6AdGl2WNwFazgP/deMZrdljQKlZf95j3qAyygQ2LHkrnqz7kEryfTm++yEteTmDlacwi3j
JSnsuHr9pLYrtrRrvB/a54c1WHVHp66f6e4FHKWzSHxd/xGkWrmG0sO/y9zsoET4Zre5io2exgYj
2TDQSC5BRnpxiwyd3lR5iVaqXTevhbJu4hu4HaPHlUB/OnufzhNjVLroiFIVlfqovzepdppRNq/W
52kesLuxEiNOgrIZhtSkUTsnM+CExEbEHp2FIHICHImZYfDJlYAXoRJB4jlHmMaSzigiQmVo0cf3
esUpXla584+eN/dwWdIYqriljiRaMoVJ6Jfub0osZwWL3LPLpRE9pbGgP5vg61Jr9z7OvPKBH7UL
2PakhluyMpzmKJrfILI6K67+cnVavmSMTrOxtYt/3u5nr1kJYK05lwn7lhwhbmFiedk40Hwuud64
HJMJ2xQ4C09AUgJ2D/rTWmZAEZbemgrLPwE7DQgfhUAAx1eGQ16uC/52R16YRf8Qroaag4zUZUzF
3r1zIH/J3Dugqr2AxojqLWEqQG+XzPvu8LvnUOy2pADsWeHpQv3Trhudh+YNKUQzqiYAfUOi75Xd
mGGII/REvbdZs9Oj7cdUiTnqX3IKEBh2ol0yK6ApCgGz69BXMDQxcxJUl2h0qTmWO8krNszl5cj4
JYDrzO+Ad1W+wNjKTOdXYOitBpmUHDVrVzu9XZeBUQl7oRH11tkcVGt2390RIfVc5ezkZD+g4zy5
bzpKr8HrlAb10MF1TJ8Y3MMkoihDRwnW6Q5nyGnzIGEOUwY6J1EGDwgfMD+EYkQMLAjU5EpOHWqK
PbWjHz9HaGUrdjqutnTRg4Xu2717ZBC/sU6iG9zk2aK0aIAkqXNorBiV63x1GGIB+US0D37p1799
YmXzM65Fti6oWzTIreHc4tvQvGJYbdhRDcW5qaFWC6dOrhtdLP3yrrDKN0ppM0W15NBgN2Q+EAij
2l3QVcap3rGrO8WMxhmRccQ9e2t/H4pZkRDB7ow8Hf/R5lTbBQM9B2bdOfb3FimbhIEtcqBTbaI2
1K99sBnY3r5LC1J931JPHwa3zL1/cycD7IJ2kNw8uU6HL7PeL1SVnWqaAZgglevTGzwddXMKGUMP
7UniJ7KSHDQCYx6qN0dP/RYFMQ7qjqcRX4E6Na7QjL+DzrjnFr/skSpiEJLPEM5Alg6ikw1qR7ol
RtlkWdlYsiP6fGa8YzJOApiaiWrhhkzjCiKXHcO6DJ02xVDO3FoavjfZdg6b/gmhZ+IUTWCcfIOD
jS3zNX0MXHXcbsELk9HtULvGLGcEOMJ71O0c8TBBx52T2BzvR+9Jfpt2z+EluAd9h/jReef3t2Pf
F8ZEzx3kLUSKu4LZSfhWEYCz7tEU8urGhPGYVudojM+TJshH484D2eOfyeDuyDiy03cDXnxxyq7F
C95ocJgjduxPEq/EveQOK+9akrbzDLW4QtwJ9Ff0zISpNd/58hZQ08Lkn6f192MJzz0xfkCK4/Yc
ctHNGwR6VroYTOuz3WvpflRu9ZPcJphq06HZQTBH6OqxzxHlevAHd/fFCE+1718hyd6YSZETh93c
4aCSeluQXIzEBRltEnJZFtB1SFfZwEksQ+1DGfdPXQ/d/eaKrPIiM17yTbYa2kOb7XoqO/LmYU6T
wJmEK8qeGP5f2Ko/ekBYGHK/Dq7WOKfcvUIkJVQws/20bcZ3daptdfQ6iP9ZQUVowptrWZl4jpi7
UGUJYbpMYop0DS5AJqPbCcO2i+jCYPjLmrleeRPoXfdKqBKVD2jhpVrknKjB5NlKDHKl2axItIQZ
v+Yk43Qdkix4Bpfdma0UfaGTPJfpOX5jkMK0NM4XWrkqG3xZkIBDCa5Xzi4DfziWbgMN8LZJtm43
N/GX7V/2b4bjCYeeRtgK55j17HnoQG4AJaCiwk5XgrsclGPrxXUhcqrvEqfpkNQ3YH5syRcrB74S
7/8ZfgFdJRlp/yqW+e72TCTbICoL95nEEqv9j5keiUmiFqFb6FD15e1GCE0DA35PA/AgcLaoXZfb
18Wujm9iYCEEvu8gftP9hC7LyoHO3Wx2XzH2F+yLkzFWKqskPOd426kDszScN+3SY9HNEb8BmL63
Bf6AGynUPQCIAy+g+r3VjhaWcNLLoSbjCRA11lsCxGK22PzsVBw3zkHeIbWPdHryuQyYMEo5ApB0
lKIk1xSOhhxh9+buZ185+XgprlhVCBu2HiskrS9oNdLCqJCRUDV2j7FzTLHQnAoNWRYM0Dl1vKZZ
UluhZu8RALt6RQ9WCa65GwYcmAfEGMi0x4Rz9WYvElDAs90U3SG10+uMlpuI5Pr7/HUC1Uvt/rhE
b0vqnVPELHch9UnP3OAyj1JUgAiWmO5zmYHIzS9zSmgKYTBB80r8QM1ID0AaulHFM/xsg/Z9xczl
uVJ7CXJSsyvumzr67jGklqGyLfFJb4s2I3nTnv4uGsSR8RmGrmthdKMhXELdUKPo4xKB20Y5Klf0
r4bZZ1Y2dqI++NowIQcauC9lVHwB8YQcLfEvbIa1Os0rjaEnaJp6jT+skfk9f87t74nrtmb31Jfn
faT1OGbnZR+ygJvv2rUeEaiuekui0thS6gxZ7XSnSEKj2HSvXy/g10c9SXhRY32Gu9GmPXWTdpZZ
bpER0mEfz7x+TTtCx1tprkqSw9WkoBlyrhf7d3BDiU1/rYlgCQnI6DrlRiTphCaaDGJzfEIn17cG
ELC3ZTQQkk/mw2gvPjGndRAapptv4bu8vohOasHFn7JIfSBX+xbHw2+qGADQA1vCPVzu2+BQID9n
yiWGgNc7PIC7XJswI+h2CR3XAy7RF6m0usIQFuvsGmKjALg6mbtHA/lZBhpmQhaf7EVzaJggnGB+
qn3oLqsJygvpsns6xWVUCKz/VY6Qu+KHOCw5Vjjk/gQjNLJT0OKTuUxJJDhmTKU059TzeOjNy4pg
iflyQKoBX9KJYTH3jDVi/eaVUHHfKLeBFBmMWgpDSCSPVWXOa6beXGyzQhg2vD1QDy2kufimwVru
kOBScyAfCG/IzJKTNYaW1mjMsMlYCagsOmt1dGcAAveiyTnaI7LxsgzsgPbNJaUOWIGHkJgD+sH0
ZKyX+BiAhvl19y+zW3K2dkmCi2tHy/w1/iLM3Mwz97b3NOmDDwyHCgFz6X4MoGBkyPkWMNdZFsfE
fByGOuxrvGNDQ3n4ZKqDXlnug+Nzi0EY7flTFxlcsAQWYDl+mlNyH46PzcXSnW5pHQf4yiUf4nxQ
aoem+DjYanZvqVvFT8IcO/KZhHANEEwNgmlKtIP32Ny61ny/90m15tBDny8vu2KFTQnZSaCWlnay
m/D5sqaETGAFOJtHRmw1G33emE/OitUxrKPhBHcPMRSVXHgAdnPc17pnnZGa/3JhvoNlkA2Q/B1u
W81aQtUfC7KAbIJMGmIsvOsa2zAztIV8viJ8NQ2cGMi39lNOeM7vy4ln97mPKdlu0J1DkGJblIAo
Fd9mtltyqb3NMe3zrW9fHvyCuAhpdrq+iAL4CaIpEFjE7549JMzTjOXLj4j9HxQPBrvC7rJ8E98H
d3IykYhoDP4GezBXDmO7A5FpuMFIHZtzdtTl4YCq7mu/G+MEuZvxQTyfrzGmDH3yNHHD59PEfy6E
vkr+uq7rD9M1EH0AyOfmgSCMIN/MWcAUWtB4vz6A28aHw3weXM3RPp54qA8DeJq3We7tY8ealpn5
c36ZG48WXoNmbbx2sWe+gCI6zwWYk04S7pOSUBlAGzOHwZueFW8+2GISVMfz+Wu4HtrUuWArRGgk
Zs5mi5wFE2vRc+/cqU7NpzfST3YtzhNmvb6vXQ/Cuw1qbKH+ALcgkVCjnOKQdAd/AIHdJdxQCzg9
/GeCLnR0sTrfOiGtuqPZe/cWnbwLr9f4Hec01ufqxCChSLOPxuQRlQeKlcsqQwh7CYkb9p5+shM0
TPQaCF4dKvX7HV6rABKC+sbpQH4SSzdXBWU8pI1kwzE2DDaIiRj+AMoE4AW652C4/RFLg7XktNjw
IC13nTxQ5AmaFYsTi/sTgVwGDo4sEA0IKyCrJRJAsxqzgqEMwaisOKgeRCd8QTMnEwGxroyrFTwa
1yyTVu7YYYgjMw9wOCEZOKIdBL5BdYqYD4aGJcrpbrhSUB5wnc2HwZM3LKIKuSgOTMZ1uuacWGYy
XqgIyV8nbXg6tFnfKOsMy5P/v6ZHZzPim8A6zBrDKN66m83J6k/UyXGwJJGfFt3Lox5Y0fLvaM/P
ccZvIULF64K5gfAQoP4+phDgqvHTv6yGAbTmk9/pxGqnjFkrnfYoY/wQY+HVWQEX3kmj5mhDvXWj
fqRGEIn3WTYDZJAZJCpkX+GBSXRh167cQkgb3X7EGAQkGwWzFaiKeHKhYHp4GgxkGQPnEpG3wMBk
xiiLTIqDIAWWgx6MTjjKQjRgH3+IKECg60RbAkU3SnmfoiFZMvQRUAxpIwW8qJRAIDmOwy1PaC1F
tozSkjPZrkTxASzxKw84vBndqKOEEpZPjjzUMQHihEB8iaoRhSR3qYh4Du1E1lN5xEfbCSTKBSaX
2EFoN3nhLmsG6TWswvLxkVzLe2bpQLyLGkjeOGtMvoAV481DS6dWwElPKK+YocaB400mXAxyW5WR
nK3HRkbPMJUd+J0vi5ha4LmT9/AhMbpsqtaDgO6fcmOWuUP/q8rPiyCc+ny/lZtFrsiP4uZzcRVe
98CtxCFB6c0tjsKbu21AdgPabVb2ZEc9NmfbOIiIerjs4pmD6ihsEH2LRZ60KskweFsaadbMJXN0
67XtznUU7jKkZY7+2pt+rtYj/0TMndB0z/9H0pktK6otUfSLjFBAxFd6UEQRFX0x7MUWQUX9+hq5
KyrOPXXrWG4F1lqZM2cj156gSrknJA0idweVFIYzVGbXxEwK2yfMgzYQq8VOS/5pxg9srebifoRQ
QTxhWvwS36M2CfQ6Bjz4LEMt+JqYJ1xtx/kgjSjMuahCQrHExpVapBxwX8TWH35KBOMQ+ccVpQn0
BLwgXv2qv+TvyJtDPNZ6dC+gwwq9oygt1FDJWuEhPQ6ce/+A6xcu+KMrpksayFO/GUsyyS88kP2g
2XqfzcxqczE6mKUrQ0283n4QPgN10OGSlbzfMkaFxu8edmvBAN4t/PJrvw9mzUWPAP434CQeJ/Fw
uJkRGBgEcgguUy34UQBRiULEXjJ7at9tKAPv9dElCUSnpp5g4GSuuZht9rS1+JRz+fua+UfUOro8
DWhK2tRMHUKNUJUEidwfESwk4pI+FHGAsBh5GeIFzvuOQzznRO6mt9ntrp6B4fnFnAPymbxtx2oG
p3U918FvgA75Oi+3xhzr64LaeVw0/JMuiWiOxTKrdt+cPez2faOPexxudF/icqRsOHNZ2LGAMeh4
N3hVUdqYm0OgYeXkFz0dO1y945Trd++9blAFyIn0JngmEMreY6LOCmJD4K5QyoRsNHcmCeUcDjw0
AugRI/gloYGvGNb1bJ/yGDUcgC4oZEJUfsdlHNO/c3Jcxq21EKeuYXk0jZdNUd9RHDJkwI8uDHfi
5YOME/OUnQFAUCLQfDHbB6jDlhdZCZKxHMbWM7eV6Y3MTyEtXgfQvajgP1eryVgRXUtFTtc1iUqc
LYWtKbs8THCzTtj9gObkROskORZaX7cVFqtXbjYiYCGcnHBAH/ycySP44rjGRBsI5ek0RtdUzJu+
uclkyH06dUZtqlqXleIamM2tDL6vYR6xGxFfEbT5GIpVdr9AkW/CiapBm2ZDfOu49G+nmOIOtdLd
UlKAn3txHmlbH6/NWiBTAzdAlRVXo1Y6D4+Jsbmt3gRWz2X1D6t5M1AX2hjY2VO9c19pmSWT0qDO
wK8wc+vy6OURe9IHQTM/rDBRasG84rPjcfJ0CBiwTqw/UMXwyd7qvV5mM/glGEdGXSlEeMB5WpQh
O4zVmNa0iWx94QFJHMyNi6NGKicHBaL+Zw//6kv4wBmPO/HG09FPQcldf0zvTCPZY+F57GOTX9JK
tKCdNIPjjCrEZ25kvK3uzf7x1tXm5qsA4eYBSZRq3bMHLmktFvHSVeJmcM1uvXq+dNlr4xxnB74i
24CK1G5/pRHitkPlxI9ndBy02D+ugewhFbksR+u5xw3h2q+fnhbfGDJZOerA8DeiTeSbNFn8WsDI
5rb+29pZ2x1nScn8oxxEactAPYSpM/5/eOoMFmkIni3zlRzn3ynpFD3SgkKdbBAVsR0RUvaHvBDk
/iRSPieFV8Igji4jki5i8eY+TY4RCIA2wOOz/yFuB0nqCTum0lZG2sJY/BFsK4c+CEz94D1RX8Iz
lZmuFj771wFYLcZ/0roz22eu6EilO0UALTrWt0sKe9ThzBNhuBxlskUxqIFn3hlOkfF7zaS2Mg5Q
z5h/UDi8QsO5NvGgb9tq/GE2orGQyPg0jcWRys1/hSrHJ5OtjnUtISFYXUxRHjYfHA6AVjFFb/SU
wYf5U/W18v39a7c7cZG9D7a66W7Al0O8idERNmc6T9kYR98u3gPgGwgndPtAhfEy3wSRPGyDyela
WfxdFNTYsCMAn6FdCKKt/NmXiHEW6rvRVhC59wae8XeyFjNgTbdL1EkcacJgj/ltYS8/GObAs3Ba
sM7QD/AuJQDkVM2Yd3ThLbNrL7BIwWqZImEhdGLhwuIJZYyEkYswAaAEvA01bBGctszgmD+Z7c0x
/W0UnFmInupj5sLQfdMcGVEbTeOoE9PCiiHMNXkGWFQIaYVhNy4HbUwSdOyUKTis2M1GiLCnRdYe
A6PUDPqRObwwarEj6eIx/TnCGgbhiR64v2YVkzzenR7KfG4whfGe9MkgC7Tj9lZ878QRUqSNZzSh
MM9iuKFUCirHez7EYB4B45ONo2kbrgEzdFyDUN172xpNgR+CJfwgqqLYtEdQt/X9dXBD9aeN+J6w
+a9MC5h+D0ksvA4OXQYDgAtbBuSVudzf0YkMP1iwG3TxMrbMVMgJ9fQoL9fxoCFeiNKVIQEi3Ir7
oNhcDYD5EttIY914hqe2U++p4ZazZqJEQGmf+XkGrPbqoP5H86/B2PCua91p+AV2S+055EqwOQPy
tSiPMEmDVYn7PEpMGIrx0Y4xukYNguc4RRpAK04h1rQOCT4DhBAhIxFZjMvgxyC56Ao/PmMRmZXf
6R89DOktPsVQhciF13M+bcdq/ArlLygHkenrg4cPE2kAY2NocJ/n+gAv9AR+pe5d8OMrEIUayc17
maTgIO3gnUdv74s9FxISayuhExUKL925974e5AkMvxpoTKpboCcspk9ciUriiSO3Yn/3WigaHC0U
R6ETB860gezg6hT8FhPOyrn0m4XVHHV9LljXX8LNRuiuQci48aNJFjl6ALrBDxgcdJP2xP/c3c78
AffQ/+BeAhxKRoHI5tvYx2RKhG2DeBz/YokLXpIs/wrr0Wcoae/Yky1qX8TIw0ZwjuUJArn9YSvw
YOSDfc/DvwAmAn9u2SbAYCC5MBx8sbEgVDuh72GpkHOCEpUjHGcKGaz/p5N+HQlrRdy/eE0NDAXY
zKnq3/3XSg8vKfQujIRvwXL02p9omHjusXVABn/FgeQ2ZMQgtOyOu2BevkETMVUpcNkkVZtOw1zj
IoixJoAVo1DF5Uxbbknxq8EvCGqDDfHc4pxh45zBVoCFCSypzgbEftfn2OCE5pxuOO9ZF6gDirbG
mwFYLPvSCADBT07jg1PBCzRWSA0cHnVRIqBaJApQHWt4+pxXIhMA2WZoeZorzn3EskH7LmWItDG1
ByBIxyWtCgnKg1uaJ89+c9/ZvAykAC0KJriAQip8RSCPlF/yQnmytYPV8elmN+W8lb4G2rRln3td
2g0h3/Ni4uz4DTWacCtb/hMfSZiFX4otkc39/Pxj3ifg2j4Q1mVMrr1D9xwxxe8xSxWdKYpQGhYI
qsKNW8P8H6gM0NzjXIUXxzVTMWOAeutJZzb0IDadg1uHnaZ2Wx4n7cs9TkliUCPKbae5bTsUG5Sa
HYbmRlCuG0tmtsuGXNO3//bzHbGGDOXuTAKFSuA/oRfwcvk3LBQR3DIoLCpUvXpQIepyvkNuA9CA
JzGVuddO2gkNGToi6uz5NeJvrmnuaKyC4/ixYzbsHoQFESwBMrVh6WtBc64FDUtB/9tm1kt4Kb0e
MqQZNX4pEw94EIgL07VmnSgkkSbjElbhy7GWBv6E+YrH+Ow3O4RIj/AQw+N8kTI04RlBgPuzgeF6
56hYS5uYW39uv3jLTaVZanuU2rkFJuPQqrrqTJrWYU6Tt3kA4DxDaCRhHjQ3sw2exDnNsbhWyM4g
Fg4inToPvszRFYyYxL4Nctsoo//Y7Q7AOgYZqgZgRe5dZmB/Hjl0DpXOy+1T9F9oPnScjjWqtq97
DrDDJdeb2YvOqhIkmJM3qBnNE1VT2IcvRuDsB00vcwPpXKGQQAe+uZ1ZY3117kSDeBRE6k2YhTjz
UOOX6TWRNcC6vQ6K4MwRlU2x2WKzlh0YCRJmC2KPxW6MIT7guZhN6HjSi0pF1JRt9zI8bnX2vk52
STmsl1fmkJr32TCpxqlOeBxGCHNBD0W1y1TEWSzATAFUN4WTpLA8sNEQZgWowWMljHWs0mChizE+
4tepOp+SwSLWaGLWwC+xseeuitqLZq6L3Ifz3btPMefbQ/Yq0FXdAsgON4hxX6u1qdDJIjrE1Ypy
o//aq7D3QnbluwBO6ULwaxHUrBGS8rkEM6A95wnxELGZMcZTZu8SQX7Xku1/R4bSEz9QIiAOHEyy
Ib+EaHrJqrCifnQR9WaN+JiW/TtuZLTvDBJDUEvceMJLvzsm4MCVeJ8SlwtsoUK+5AlD1ZPM+jkV
JQOhIC2AD4YPJhiqQB0iz/7vFEyB6QTpXSAPHwzVBUg4e1I2qr11pONmkUH4r7g6gpIcnFaP6elE
ADwAqR9OT22f0Svbh/+aXMaPSMYYoGtAHsoEKDAT0ay6ZreNBFEErCVVXa67VSOvxGcWR4SDvaVS
I4ZbDk4+MMJMCjBJj8X0EgtZLojAFWBlgmUIFMkeZUKIIAPAMjhUrW1vwVYvGBAXGBU55wk3VC4T
i5PWvaSrLX1jyzaCTvAYN5KG03WAuBWGgoiWnrZGxwoWw2gAg5Jm9AniC3mDQdztNZ5m+i36sJ7s
koP+w3aZLnFnHn8HBIs0oMtR6BF6XpG6CLXkwtG0NN8r1cICk4IARUZLgSbwRdNgGT/7dCYM0hy/
xo95iE1182qhBArHX1wQuWfzjq0kCtQKp8RLfKi98HpgVmoMGqlcCglHaZtuKmcHBjTw9pHXn/6D
Oorl6sCECx4wlHoy6FisUU9xwRhNDHczGHNO3xsCtyeMcMiqtmtqACR7XN1MsaLplnhQkg+J48mi
tWgABDKFABMsIl4ldh2C6YSKjZgIwdHF228RvgZIOMRFSG4aD7a88A5gJA5oEltY+0+mv1itiZ6E
wSlf8OCe42KCzxljbYhyrEIoMWln+2LsDDqHnfADtxIANajBCEchUQtbnnk+TJNUJQlWUuiJS8Xb
t6OKYpVbbnj40faXTK6lV2Kj5Ek6efmKssAYUTlDlda9Rnwd/GhxhMHaHi8XzFTc87Qxlp3lvH8A
QOFzIMf2VInoleQbLSImmcCTuDQICtv2yxjeDmbWyTPtwB3yqV2BFZqi4papD6CmzJru8HNo1FDl
rVU3CsBAj7aLjpuxoAM7j19dKLp3pl4StiHY5M1+j+HZJKLhEz+MYgxci14FawWmUeyLEKB+Nv6/
XZSQEGERcDdZRvgyTHFVgo5LIxxklXPdc5hBFlRCODc0MSIBhFersr1KWdSy33GDjeoDwZFYmQDe
v+y76CyjFrm+moRdyC+K4iO3EyLxkc1Qwr/WAqdjfyBgKuz8SRc6yB9Ymqyx1kVDmI1qtjBtltt4
x8JKQlqcKIk0lghDX8gEYVvOhanPzgYiHa+zTArAO4/M1KbosbBa7EOo/mLuqTHkfs+b8E6HhrcW
NM5NAgZJ7KqQuLB3gizOt2D18R+ZdZ2tEk4VOwHo/MGsdiqyEGWFEyJtMeTw4xCdBWjz1xFLxjMf
9zg0Rp3hcXBO72kXSGDaNdCraUB1U61nIN560JDcmIPRPrzgMzYIxm3YY2cl7jEY0lztQfVmPTEZ
8wQ01WJ19CJRAO6A82fHzrh0U/FaJAqsstoMcc8G+5lAT8LGlEAsHrYXX3/v03xbLefkt61vilwP
IJaoLMChucA6jMLp77ogpgVhC7o7ET/sXGyAvGIyvtqdVfGXY9h0Sc0z3P+CP3CO3iO+2xMMb4iV
dM7jM+Y1Ow7zxVmhWRKAVp8BeGAQdHAlwQuDNuzDDZgDAI49AGeAn2Jt2Gdr1o428JeGJNtyvnYG
wKH9X5JbXjcUK562B8XKK6fL+DnV3TfGv8SMYl+Ur3/4434JIB/Sdvp5duph6765rAy2/n45qNPP
AGEdAMwqHxrxk1RGffPZH1KMfIGFAZDdQc5U77jSNtRBX3ArDhRs4u+52aWri18uUzc1eoZvSxWH
/rpvwDB1vraW6RuDrWrF1aeVwIP45rSc2+AwJE4AikvvA6qnIC8ITv7HUmKx8qcoI+azhBi1on23
uzgDze/9R+kPN2C1Zy+pKoIRG+jXMAgIV4Vgf7budqdvBPcgSOZt8YyO4Xj8cJW+wm7wZzY04DTg
F6wKl0OhtkHIRS9puBrnpYsObiwCPOLKeUT2X1/cNHAsp9WCW2KPJyTfOmORHi4T0uof/nP+8Nsk
rsu9b9CFHeKCDUNcm/dAoP7nY51Coj3h+ewv+Mh7zXXunjlf+cj+sw6Q+dGPYtXONnuE9SsUr56e
4F/dwzt8DCX7icLy2xuLE9PXJ7RjUkS3OqDWCcvoOtbWynrJSKJkAEmNwqfEnABZ6Brrd3wOHj6Y
HD+g5heO0L44Gj0nuv9wzycMmI7sSHjBww7bPT29hwRDzhKcMS04btZKEl4Jjp2TFHvm4abfDA53
lh0k8Dl9ZuW/8WsbfOZLqH1cBGJo+VGoz1laFXpCUuXcy0hfw1xklRYRn5h2XO+J3dQBDWM32L9J
e8EB4UqA78OttndbobOB/INW9u7iyw7TEL4CnoSOX5w2X5O4ZbJtXuuDu29rnJTG0a1gdJnd7fYE
9aDAGvGLJ8TN88Nw/sJtGgIj4hXvGrRwCzDVkYLn88mv7do+ILzFDomAF1BIUVfZrVDfMNeoUYNw
lmXiec1DRcQmYLFkxV77Dajh+7svJ35bfvqARyQcO/BYgZn7cz55uzCPE4Sk0MX2BpdSrPavG0k2
aIeIjbthFb893rUKBlofQ4h2WObW/Y1GV8+uw9fbZP+6k7pQwa/v8cC87nYJ1WcLe+ulA+/0kQPM
cyJfOu69AHJZvtzW24Hg1Tr1GuqYZ6sg2b3fxC2MoIKPt3qkcydP521UQOaVGQbBGiu8gAGeKxzC
Jhd/fFmMkd7qkj5TWK+fvd/rTYCnwrIMjKLfXriHq8Vy6S1lbzotRoqKhda+gVTT5pVhCVOeFBqL
q9nv9y8EG2JCerD7DnG0A7GPJxe5K4hQbk+WhvlVbZ4rYG2Jz27MQWHoiicEsIbPBOH0pOmHv5/J
mlF6oGxE/0JFNUzM0tDE+nAsBz1yKAEmwCwuW/FLwQIAQAOLSkoD3B7bbm31PmQJgIZMGrYvSEek
1xQAkUqeBBI880fl7GAo2DHVyqGVuLfCfErX8EM0hG2VzKpdmLBCpMA+L12w75c2Vg9BcKZquNjr
NQfeSk50g+IR6rmX729kn8Py/zWnQJyHWe8KRvabt7eIdC+RPCZ0pUTrcOG7H7t992p8uMe3s3yx
V2/7wAQcbszsN1a6diPnHLp1+s27DcjTcvOK5SJMxJetkVcieeNiIHeIDy5xf9yGv+zbp3dbsCuc
nT1UPsJqKQuLRc4iJBcT1PSGHdF3jX53v+8Mt6O736utyx1udc+/TEa9VmB/qrCNxdKC8ll4/r3l
oveBBmA+uEzElaa9Ru8+QxeTteIMb/OmhZrUTSvaizSKbKkzDjZ3JotQrJ7seL3IMnChDD/AZYT7
EPQo0ZN96U4tbsZpSbYpNKSROLecTfuE2izqkTug9Maj6bE/Jdt0EbVSl0YVN74538IRGycctqPz
YFGZqdwNXaXhD5hWE1rKz4p6+Zqi+O1muhfRkUEUZ4LMtF0cM2klNzhCMQnD/9PwsvMUe3dXm0IV
N3ELLF2jtLZP9koL8xqqGJdGkWcg2JVqkHtQC87AIQwgBRbgLUfrD02f1F5ZVsmFY95tAzUI8R2J
q0u/Q6VC1QrwD2DEhDdJjuuEhmmNBQFcTQuAjSoLJd2S5zkTrw8hAyZLO0iN0HUD2CJE6izDFLQr
wbQ0Im0BnRium3ty40BJdp48nq/ENWGJJIF7IHpjd/OZM137Q2iP8EmacCBh1O6CNoUutPVFlFZW
0MBA0g2wWX9No5i8QTFagrw4oE4G4ZteV6yLRjH60NpDEAXjwCl0EbuuoE+LRQmKaTIBIZq3Qbo6
nLElbjUqzWAZuOtcfEV0ROFM9H9rhtuL6yDGgJOHRLzpogi+TxAEjUFibInz5OXiotlriuHHkcRD
hCiAv/sIxDiCNwS5I8C1VVgBIaZpxjbpUn+aMNq4ovCSFtWqK9ibuDOVVz7Yuhi6UL2EDQFjCxEK
1C1YLIhrtam4tcgd4s+e/o4QK2sI/r30G4BMiId2tNrJZw1ONRPruaXNj5JGDe2KGHqIWRO+d9S6
9/ZfEChCVRPnR3RSnNqSTJhFkC8XWKMkDIJRlUzZUoEv0vTokjamB0QkMWXIiq68B9MNhwafzyKt
kkiJKkd/uMxP+HzEY3DDeLbU0jm0e8Y3yNy1UJZLkE6byxxFLODqv5CT+YDMeeMFiO1yx+IS/tya
Lw2dh8sX4M5jed5xNsyDYTPYeEk+aSegH1z8+Il7qrwvfJsdygBOn9rE881lfkPrxbqN3FR87vic
SUqa5GEv+AwTmpGOnzPyf8RCdZKm9wlsEj9NhIPDvHAYiBEXYYrQRvkeXlzEAmEQRg3/Jkn4QJWF
aATkLHtuWD1cDblSQQAI6XBnH1ydkM/Qka09A29ZUjxDVoALi4ZVUvdwPFBpkK8J7Xa6tIVFIRhR
7WhMabKsMwbc0hGv4sf95HgMoAsAzf25f5pPnkENOAoO6PjTsqM7pZg5+o0ZLvxwAL07wrZtIN/V
GK453zAjMVmVaxnHLFKkMXf2oodv84yyVy646bJ5SWHA4yCFjs/C7kWMr2J54FIYYgcgX1CQ+C6m
vHs7OxG+STyODEuggPOl2LKYkKgm+6ikduxP3rQeTRGWUFAz1gNczJPFm0rBvCuyhnB+mnFP4CeQ
ATV0g5RduS4shkWs1WIol09yWg0uYkYvSxcM7nXcQCm6xD+f27N+X+lfP+g588GSc8wTyudbGEFq
L1UmOTInPrUQCc8eEgjiOirAWH48TJnEYB5O14aq4w+dBYZx01ScgV53T6vcOrfyovfWQXuS9sVd
CiH0CefP0kc4/TNdQ308Oi59OKF8/y9xsWeIvJzOSGaP9MccTA5EMAZuqJ2WnnSJFeuJD0kHfHE/
qnXusGDq/UfEgAtuinAJWRYxGAv6oRbUWugtW+yT2F7Y7D9glDX8W/pkqDqgmIJG6tgpmE+GYBeH
jIE7rkodhvLfSG+ULiNTHTM3dfBDnc0+TgXdI+LyebZVSj9KVPu5+7YkqJ7QzLMVQqixLvSRy4TE
Jqg1kMcp8Ymy0ghcItllTKWkWhZ3dmQ9GQc24WnYKo0NUlmS6Tu7g9Vmtaj2qQ1jxymSg0Xh61NG
7pllUcrjLspTnEVQKc4DzAOpNcYf7AnS2tSRYcyox2gleavJqUfj+iPRqgMRjJEX+BljLhWN4Xx/
jfeUEXtanc1YXGOuD2eMZYwdCjDJH6MrPIVUtioflLEMXYzC/mf9tmCzrMYAUImiYEQk03dGAs1v
vgVT2te85AKe7XS3lC8MpYgPeq0FtGJql74OZreirb79pRuwV/YIEIBmJK1V6fY4N5pwBn/cdNct
x+z0xdMUU+E4T4SfAsQBpQ18L4gjQoEEAEORLNGo+3Fuv2adoODo+DMYF0M+JjGEv2NuKDMCWZYi
ug+OlPkYEKL7Zz95zxJ23UXEX8Mplp2gRkR6BYN9hBzAZbCO42qyXnfYgRmlBll2vANW21Mctl23
8tK/8zPAFBvLa8gYTWSf2UK1FwvVzYQ+zYEGO5rtnO0TP0kKkPTqH+F/g7ZsbsPFgqMtu/QfAmWb
Kjgui5OT4NMTilNjUDTh7/oBuyBbeYemGa/UJ27XGA/+oTxX542KgCkKEXeM6xJ9Tn50fMXIGT6T
kHog3VISiQkrvqn282cnOwqlJS6qZ+/UwvqbAxS3Ns429iY0tj0oPmJgAP8cYM5T/vTnjLVPVFtP
ar/OVmx1sctDD8Cdpijl4hMwM5JsLxjkQGggiZbLLn4JpgLyKV/OxMcaEYc8Lm2TYbpY0spS/NhU
QMVYJsL3KXv7tOtfABsIEtvz/NEqk8SteBn/Wdtz+1574m/31+lRgpTPpgYsxXO44Zx306TBkcJR
KKVDB2pEaWcfXDylvih9M40Xki8tf8ueNvo9sEPxHYR/zE2TmTMFDSQTKrK4g0kDd5k7LZb6kgpc
N4YPiDfucSgGei2OKGb94NfiN7YMGUtm/FnB3jrl2QD84g1cqjcO1EUWMVfHnBGQ789VhJmEcA+k
VQH//VlRcwpWF0aAajI6WnTB+pi7gpkGxNHwXtgSY78IasijW4W9UScYUaTm+JPgbI5TLA836tWU
53NBMvcWPGe03Uq2GWNzYnI/6QLKfYGLJTeQ7GJM7oDExUkMjQ6bO88bNX7HX7NtdrMGR21a8CRT
dRFjwSC86H/4PHeoWIsOozU8PJmnYfZn68NbAa0R/srPRmXwebll4eWw7jfdSEU9bZKO+ktgKsF0
vE6ksjlTsWk3mb7t+MiUNX8POeUc/zcRXJa5cUgIcnod8b3SuCs2t88ZcYlJeuG4TAhW7T8gLfyh
bfNVsz8Y/Pa1bcJoupiGHgxRg2yNYKcmHkmyTBuJnaFK1zRKpPhwkMIjoDZe2l7c9tPAEOky5ECC
0haPATMrPMR4ZEF+NxTplRl4Qs2BLcrLqN977bRHSUUIipkPRF0A8T1wWW9pwGw7Vj5kW90o33ao
FqmgoBFbKZtUpPCd3ABDNk5LPtEOCfnT3SQSP0Ah1mUScDWHy3Z/2S9fbpNQF6ZRTYLbubRPonIt
OIZMTAeycbyitTEFGk6QnGd5As8FnlFwGsKTc9LPmuf/04J2dPVkR4OqLFV3gn3wOA3I2/WRvt4H
msF2Cb+FFydQ6qrN7OBxr3oJ3YpUfmweIOLswRFs5T8isRz7Xed0h8KKFo/RLYU6bMAHzB9HuQzq
n1ddnArLr+sAQczz4Ruf4HAKr1pPPUxh/RKlwW7U6glXV4HIWr3SJXAKPNFgfhE+3VloeMSMJkee
C3qPydtrnJ0l1pQIUHENA4P6kOlbWhWEDsAhuPs6DrsPR/G13tXFgcZetgY1FnmEUt4UD6OTO2eq
291/mYMoABln8LICI75J7k7qMTm671b0uXkPFFlHwoohqg27q03R27G35m5SXEbcdMZ3OufLz2uU
GDA1J/rBdUl9oB2my6lX+U/0/8/wB65KRg/06oNfzClbGehLQZv3iuH76ZRHb6Fc7e49fveZOOdO
iTEodHDcVJc8ZOuvsyxQ+1QDhhiNmdpjTcJJHCaHqDlUghahOP1dAzjG0z/e7gkExtQmfmfTS3Z4
eDJ7wl8PetqRwu1LtE5IbArVkzXa+hfQ5JODGQh4KO2/N4abJZS297w17pQOMzwsgr8ulXuH3Iif
uyiDalCJ5Kx7GOQKj3dH379JJIZ91CuMbVcqi0Na5E77Rw97ZxrQpunCj4VHGvgFo6FG1nZfuKfN
NTVcwn858s2+q+rG+JYh8R1mxN6Q4c/XgjuHU8/LnH4thE3YPrvayBiJ120beUJuP3QXsgVLNkjV
Hsuo9cW0nKOUJurZMk+lc6GM2TSA9MgiBl9AGsTJc73439xqsKmxgVErZ9n7KCrzNr0BOxuon0tF
AVmYk6JFeSAYBG0Tgj6ZVUzFVldcQI+1SZNKg4KHGdsV/GwUATKDbwslJoIABh2NKuCdcd5Rq7CR
/gUQWKenwx6ST9l/qcYKDimNQI5Tqof4ihor8RdV9oRyyc7OhHoKYNEx2fpRoLmuvmth9DldU3U0
OZrdx8dyyUtDNblF+EUeNuk4Kk4Q7dLvtrgK05Ny4KwRe8tTml/8Ag5XnOmjNnQoElucLjLRBxSf
qd/5k0W+ltaHgY/TGjOOonIeAlIY00Unox9IU8JtOUkq9mL2Ag0CchcSr0go/nYzO8W6ykpfkyTF
tq05TxiWnXUriD9MxO4J8CMtyGsSfNZikJSb+dtOX7uTq0DFPKDtuHs07u0EeQbM7XUDdIMbFP02
dFvchiXqkiyCXNlmJib2SYsuy8Au5uuuqTUox47oNxXOJngMb/AUnosDK+w1AsXAWDJYIwLqYC5o
obxt2Sgdpgf/PgD1wfzAJYRMKhTO89pZgG8I6z403gFkFS+lGMPKDMcOqhY9bO7RuuVXm/z4F41Y
/XEUdvsI+4uHmdPByeMSHRJgQzuK6oG7cB8rTllpP2FU1aG4jbfcaH3GRyztoB40U8jZXFKhL1Oj
MfmucJEJngTKQ46DFl5jhauzmwMt9FASNYtJo8PDCXnFLQz+hdBQmrtX0urDyTJrBtcwSpoBjldc
pVjDvwu5o92iVqIq/iLlwOlSjgq3JRpBFXlXayYyC/VI2YlWscO7oBykFgqbYKRjHleKPXBXLrAd
3w3MPRl0ulwYUK1FIQkpvIVZwKVlDbB2hu3kbH2gz3DMPPHewariaulbpnJK8CsoN9tnU+/nDRlF
NVVONuQLFTnCG/VnMqGCKrMZVg2I8i9I0pC3rgjflwK7n+/mbGPk9rA8+QXYhASizS9td/YJZ963
hKC0URiw8Qwdf3aHSORv1noiHOrIiNOoeew6d5trucTGqckfLeFFLV/pps3+BZdmrrlQqR3LQcWX
8PXWeMuB90kNkIe7M4Rq3d5o+EYxYnnSzg407im3yYWQs3pPO/tboonJGpOv5hMEP9+eeG7KaI7f
wBGOrqtqbtGdbaqb+22Zde0VpG/uOGDt/nvPEcjXLHoJu8mfPox+Dx0W6qI6Sruw6SkPryhOOGpN
pTZ3IEQtszkRkC/TF5nLUUxA+RepETyqu0WogYUUoG+g+whrJsWP6WDQuJHc/Z6esK2RHwcGaMYl
7GtCDwKvsh1SmFur1se2ANN9JlkjwDofA9LBvFh1iVoyta87L53v0/tcbJ2kDia2Zw1XN3qFA/UF
NnuGAJfUbRFVJzqEA4IHg1ERdktYC5C7eEmpgfXRiX26w/pRC4Yxo3r9QbxsmPu9v+8GMEgqHxcu
5RsceRrHMGM23z34b5fF/aQQsEuIpDL8/tinUipsjMhYZAd/wb4YQPwCfHIoDCnsW8x0f96Cs8XH
euNs5/AnQVAoGcJrj0TjE6o8+zj5y/z62/JKVpJwjclxIt/dwj2pcGjnKbGx8xSypJbgL76Fiul3
t5ChetOyZatY2sUKz+ufrTn7sAEJhn3RuhtkTXpU5t0DIl1Evi88ujhJGy856U4YrPO7Sx9cvcjU
ooZu2QCrMB/CpGi2Ju3n3dw+3kdR5i+heVrtYAu3k5cBoFOV18n6c2btXzrgsQ/s8aG4YDJiu7e3
uPNV5uKnmIK6t0zqNpycu+B1m4rl9pbplnfNdpdZA6zOGAboEnlwj8KgUvux6i74AoRF/c0r2iVs
V+7/ElN3rg1+ZlhZQwyGHfEb6CH2a3GdIAdRu9Q2Ok0wTwHvJ2A4wteiM+refCNYcpmsnbB7Eqx7
PDh8H2HAi0BUlGPYhrTM95ZPK7vJ5SUOyG4aHEbJDkGslOFnoapV1n3B/nyyDUyo8fzU5zhaQEIM
RMmKMpC+9kVJgU3wC1JEIOIT4CiLlX5GAHezP1vNWv446i/pIYFcwfHctJ6KnIsS0SlJDXf071Pa
csT0OPHJ6qfWA2LdaVtgViQKpr4CO/xQGrpiedypBC1Tey122Pfw0OvC4OHgVKbfARBBBLggkwAq
oyNbtd1AxwsrZYC0lzfF//TKSRex3by8lnntyDIfId6Tbdm8VV4DYqe9/v7gAcnnFQTgkEgLGCOI
/ZPtJjsNGsJwV/IRafGlNjP/JEr9tsdONgyWDbn9QYED1byDShLUusM2UzASGoHsU8cC0pjPdTfh
KjL3tT11wJB94ZFaX6zZ0Oe7XQfN5N8HPlLEmsHwVZsB7wEnxolT5LwgCM9hnILqmcnmA7OgMfE8
NuJkg1bKPK5uJtq0SpXMdT2bm7NDMKyH6FgpIqw2IDpTPYfSnm1pxrZ2xjicq+MEu2IWyEVF5Qcw
fw9jlvKRcl99UUzfgOqARThy+wsX3iInF7pSTtBDmILslaDtqp3WcFNpuhj7cAq9GmbyXNNjlX67
aZHFIl+fB+rAGRX8fPlr8WPlxoJqlgU5FZjgHs2g1eGqLIcpVoQieA685pz/VdHM8giCTwsT62DG
hkcljGt6uhxCGOQbvH0wYBCg2zg1pjF1hFwpJobM17zlVu7Vg9DAtof5NN9eDvUmkCqS5Sa2c3bx
xCz9i5g/vVqsWtYsGvRkDby1xF7Cab7hFB1IGvzYRWUfkTEdB1f/CXMy113lZymG3T16J+yYrotO
NSoP60tj0iniSg3pRQg9+Y7vzdgg8TWPKsgUN6eAcHl0Dv7l2+se7UfyxwmtTNRhXZSjUi1UzLE7
xV8OOrh+PmWDYg1BfwW5XRbDXxlp+5aBtQ/IDXXaVYEwHmr3XaOLUU29aiqjxQMr2zL4fWYdNmMA
jqn+C97IRK+OBk2ipQvC+6a9hoqf/uyFAOncWbT2ssiklmRFfwl7QU6De6L5FcTm2uIhuCTnsrfc
8UchFDPsyimWqKdpnHAEag4FD2MGGb2cxlg+9WEAXVDwfcBkOGLkOHDYZGyh8khwkfHZHDJVYPbG
owaNgPOGLZeRUeym8RqGJqY0uOOq2K3ZSIFB2EbQiFHgL3AafHi8iexZhDTddx9/V0IfjlAHUnmJ
M5g4hSmIYp/BO3AjSN/JIYmOKQl8MYYVja/LhEotfB0GBqbYqOcghN9HNyIN/qIFCCTAAtKYuvI+
cVFQr0G4lTSDapD79eoZuF1oVkaIh5TQbPmXKD6+DjavEvRhhEbYzboUpiWjw8dK6GtFECkYf3Lj
wtp7UwVTzwlz7zjEfM2przabJEaEEPXBjPCTFdsp7DtDTuSvcxw+SZqCjMYIvl/2z4ManzGJlFB5
Bb9PhBAvtv0vZ/EGK1H2/2g6qyXVsSgMPxFVQBJCbuOKa24onKARLDz9fKtPzfQca0GSvdde8sul
xz3jjKlm4kKCOy80mzy4wp5HaQOv2TCP6e0jZSTKbqLR/3UF5gufCEqEzD1OXoPKBY9WnK4F/Sij
Hnx3MATsDhOEv4DVK39XC/wYi6Bp2Qh7bOghwbtwNg3ohxJwRTL5x7DzBhSNLNM7D04DAH0HFM+s
M1KbvWcsAhvPGLVO8cSd0Y6WKSbudHo8XDBpYSLgCrByktsN+AbSvCxNFIL71L+kLItZPaTrFtn1
weWMWZxi/JypM0Rtv+B3ddgmwC3o5nRs1qYuyFmZwAC7ZvOjGZ24GiFxRNBmZkGNOckiMYypZ6LH
L7jn54Js6lfYnZT5U9LslUfbzg4l9BQtOFuU2mLyYOMowcMeEa9l3qGCbEZUtGvlFIt6y2aATWOY
j4hpQXLfVVywf7pJH2CkUiUNquSN3YMQFzjjyaV1uLc3OV2wBnpGWnIHzHE3tzGg+MZMVezrodky
Y33Y8mItzazf8OgxPu3GurO/g5QXvxAag09TKS3TQKqf6Ac5g0SUU+BE3hu8C7gMmHVM4XRtVQDi
eh/92ITIAtTSLJDSzmnlJjNcMQEIJIaZ4KMYwELHSEFdp2IouJDQIe9FLKga44QFG6N/aXMU7Sfs
7UUdgg1IZCWgeYAkJvIMmAClLKKSGp4SxIesLqhUhlrU87vhaf/e2rITXrBu1wwsFwvbP9xAaHUi
UubdDtVS93UQshUCL4MXxJBUp/K3rxNt6ybNNT1UuubqgfMqcWtsjlYBCRGRn3TDfbmvuBmvHQeI
AmPpDgjNEshfH33R4ckFiLjqf+wzPuwggGlckjbVUxSUXkyNW3DWcVNgrCk/hVDFZc+RST3XgBz7
w2qBN9hqmggWtIF9IiBbDsrxRbMZ+T43+dvNpkKJVwNSLRCYFPXnTfvMobfP9gXie9I7QaCanPVM
g5cQyeVruRuGAX+9aOa+Fv47JiOSJgUuBxhjcCYnLWviLmzbf22GdgQG4YHqJNqwbbzZGFuATUHk
XYkuuFKi8e1w9MXwEai2E47qnM4qQwcH3Ou0oJfwxoOTdyr64yhFECKyniIWd0yu62kTUo/wjyXP
oZLxgj/nKNpVUAKuy+YM/2B1hgoCmuQZMxuoSV2zvc/Hq8sAJRZwdnS/CJ5I1AEPl3KGLiyZC6GY
caXklXIMyWPywkenfja891XV1KCWTshoDYuMFq1i+pjArKRv8bFAcaTo6E4INFafy0HpTtMcw1N/
mI0ZgAEIoLFBU4pRjkxdLsNs6CbAI+bg4EEGCHyXUMLCvaO/JkOQCe3akEsPmAEaCNkVmQtlOxoo
tCfI/Ujt31yxScbF5IV9N8X0tW9tyMfbnASnHfNLkNJU4yD8TokkurPUxi9AMwmQNrMDyhkOOeZQ
XGBmp3LqQVayzn02prIp0YJinkmGhloFszGctRS/vb/bm1Tess4Py4w7WqTMsGGXQKbhBPGUuT5H
7uI4vHAMPvbHYUWjP2WLV4kSbcTm6jMj/g+EncNIeagRUelSooUfYnm2/R0J+FeYjEAHUJ9TSAGw
53qNmrgbfZg5N5icrMIfIclrLXLMaVFUDU/wHr8L+vHDT5S5TMaVYAhsklOmRiyDaRpR9ujudp0h
ozSVxAzeTg2xZkKpzWx8r3L78aeVox9tZKFvbT57Udpofln9tOAgtbgNrIIoKrj22KREDarvoM/0
hO6ku5E707Bg6yM3IZ5IGTv8gSqiGPW4mCB5g9zZ07P3BvHLlmJ8WQVdv7dEatD7QCaOc/9LDTg6
pu8om3aXncF+YHqaZ3IdRyMz/lm6V9tMUCp38HTUbc0BYHWB8J57gOi0kn9dZ1lAa8F9bJXk1yvs
LLjFgGHj+9qAuGk2vNrVvCUDZqB5kAGqt0X+NBAo4SWAMoEsWIBIA0rdbwI9867aPhEf0YWyVFtD
fga5Ct607pzn6o7xxBUYhgwMkQ8NVADHpP4aGRDyAdUdupfoIki6e94Q9OfZvrNUB127O+Gnkbah
iqMafG44DuDjJQ3nvoHmEZfRAxW2OfnyVElKEADgKFOD8SwII4RuNCenRXk4H5TkPG+OVXQUatg4
Y+DE5oAniwqkhsBLdazf/PuzCe9oFL6dc+bSHJl+Hz4ttRpN2aMJY2Q1gAjma6Dsb+LTcB+TdMlU
pcNHYcdPR/fAUrZpcFifuODRZyooP5o6ZBPICgyKxXf4DuPbpOydIPZhTHrvPZB2gqBFKeV9h/Xg
GNMwdxv7bkzrhFNSt+4HI0eJsnb/HuU40b1WeKNj0hqCel50+13ApMrhStJtPTFaaZutzHoNxOAv
9+7T2r/1VShuoGSLvkZBO8xc8QDRl1fKWEmf4aOSEnUgbChLEKZJxvNuMrtEpCHKnn/GLzJXQZoA
KPYbkLj3sfUQnwKIhnbj8IrRSQi+yInoFiIpaEehiMSHmLhq4YtVKD9Agd+r4+/h7cAXcQoWEBMb
1TDPPaQjEftPCnuL9oADAxPXx3jZW5cWgAcA8zCbfMVa8gOzeDn9JkcLBQXePmq2ns76Q44nOQZN
PlRqJQoS5KBMoDE3gmY6kQO8doisZ5fQxyXVkNIQzRPRbHDoPiDiVIMMPpJN9FFXHhXzD5qJp/Q4
rub68gSBv9urIhxZGTobyPZdoB8kzyE4UxAatIvKYTtGPc8tgqZduM3J2T9ukVzmeyuf/0xHQ66k
Qz0/MEPgHKveyVyj8HE3vyFHB0v8CEZWTLKIGbmriC4PrZYLLZgToy4RXqJPNe2wlpv93B8MWqHo
nMC/XP/AvasUzUaiJ6r5gHVY2ce4BFtUOVlgJMYU/YOMuQTvFkEL/+5/h8cXuLSO3cYqpRuoDJB2
WtuXjqXIei5pn55PVu43g2eoJwV9viETrSygJ3eyWX3Hydeh/Xm0imWHtw4EPaz9l9/BRsYIRAUm
nOJa56jwOPtn5zk9kcENcB8Kzl6BlqDk35HONPi41vuXdTtcEX8/YQNTMWz1cM4x7GM/TzLmAixa
SgkrW578llXFX8DQvcZw2YHfPhARFPEFPrM4+ADP2+YG5tMMlDp9ieQ01QfQjux6LtbHLXRtWkhx
/fD29WLpRXLCiFaLiHYe6bzYOkRP1ivaFGjI9Bvp08lgvYJTuNliQ1zFp1Hrn5JGY3gayaBYMNy4
IGfYA097S5aSkXytXDO3nT4SHSkNVS5k75xZ1dPJe8rs2UPBDHz6/uSUYqJc26Ib0qFFeTXbWyX8
nOxli2WNXvrNzQDgsj1tpDpJE8+iBipMKeCsG+BkT5Q6cF0w4lZwBjnotRhoIFq3skr3uSxdEvwV
s3n61BC8lZ2+awCyAMd99UAV3bDc2auZ244gdUcXtwQwBDOB47rNWJPjFDIPTEVELcHURLndnXZo
w3aH0cLwh7cVNIOxM5/nzoc2JQZkpKJ3jU3YAl0CndB4hKvld6P4NILYwxDPRTEF1CBqBGw5MDIw
NJhhEQu8Bt1pjn//eLZZazzUg2knozlLT7Xki7q4glKtugR04t/2dO6MnjHa7wcx9hy0wJExIodB
Tw9mF7A3gKK2HJziI0dj5R3vr5s8+iOIfkdyuP1CI3mRsLw8SCdoi3OKmphYeUsMTQjUbsWLaPdX
fuVmwZ2Vdbi0TRFoaQhNSCeMrgtcogD7h0/HSC7xL+QQHYoGbu2KgFGPm/exrz3oPG23heiR/AKR
DbEAUhC7iDgjRLomdJFs+eyYl0lj2HTlTG/31XEBDVhOyi5bEiUdR0TH5E9mXLgjMr+HyBghrOXJ
v8R19wQiB53kvw4obV146ajv0WXKEPS6IZFNpkG/FHfFQOiTfMWWzqlAWTEBJBeEWU/FIymnJG/S
JUSI8GzryFzJkJ/HFj0xsUMlm4PkOQXmtFpKro3MD3Is3FH0hlb+z5M9hKB4CI8B7jfFDkgv3pVQ
jx+Ll3ufifAN+6AVwmoK1tQbtkD+z2E7uiJGcfUZJDioau50vgFej617l0CIUIy7HaJZUG9FyUme
RgSxTtBkvn9P/0VGH9r5DUEcDRqGnDHHiTE84wygLlbmcbf+TR/uG9cvzaoCsQ0oe/dRA9mkjvtz
SmhCHR9kAVGq9G7QQoDMc1h6QPtxTDPoocPEdGhi2aDNcLHCqBupF7zFoFCdwqbfjoqm/R6qcRkq
jhpXg1dw8nlJzic2kIxueF9+VehKF0g014hg8V0YpOnhb1b2vjN5RfL1Ft+lsCxUtxF+grZ9EzWZ
sMaqvWnXsXxH3iOPmLRhPInzWhWEEPH4oqwp+RDft8egRZDB0MP9BPJ5Bc7LJyhZcYApobfDWYLp
hZWCB8Z/w3mKk1zNqEI84o9I5t5JBXAv73XACC0bkwrLsr8vuAYUCzE7FWJu16ogQTyhWTItR35D
AvpjA3ywJx5iH9zSuLME7XakQrG5Ot1NSbrYcR+DqzjbVWiihKIq1ly8bHh0T9Mjm0XryhoPfSgK
0XA8Hj/cp+U4Z/l+3jCRt2PGHnS0hsPKZE6DnU+cYaRAhSTDIylxclLBUYFEZcUCB1REYQ7dEI09
EZ3Ct1cEovERZWyMKC7syhA1NrQB6ET2UY0GpDKW/jE5R6T3sA8ji1tNMgSCOhDqG44CLpovPCPg
b4lswyNQ7jdG44wap5LIyh4VJnUHJD8jJJvMDbGEk5X+gQikKEIGlqac9HbdGwRbxb/QRahQoxA7
kUeKEBajiCHlEoxqKp07KowIx87FpkuJ+D7Kp3u/SijLMWpFNBxJOz6BNB4dbIjWbGUxRP5RaaHc
4ImNK2NWbMluKWN/7zKUK9HyX4xTGBGKuEOHSyXF8cqT7puBCpB00JAXCQRtj9j37HEQu/dr/EF0
4An9JGPihcA3XV2+DW6DAH7kYwISDjk+0QdFU+9fX1rCMHeGAeS/FyTMcemePUjqpU7n5KXGkQ9u
BegSog4/bgEGc274gSL5wC96mKhJFgyaoKDzrTdyIZG9E4aiREZJ/N4c2WTvzWU33nLlSQveYWG/
rYyEsHQkGX3ZnD5k1SRZLCEeghMJKQTMGMjIfqMfSlftCbU7SdOF+PFAVUfU9oSTtexCy2y6q/4b
g0N5HDnC5gR0qqm2K4lEV3TaaK+bU9SpCWBniITCR5Twzx5ElY0p6KKcwaEib6/RFHvZcs40pqj7
kSczzYA5WrmY1tnbDq+b04qshxz2T/+PqdscIBovBscq+xM0oH2SWcFno751ZJ+cIzF7fEL0kpj5
IlH58kNb2P7/hBN/3HWRPxQ3e44LGiRCIJF9AHyOU3U7R+11NKIPAsBdymvIwFLIyvA0pUtB71pG
ydLKl50mRZmAttCpJhBDwKptMiLUhEyAweNDbfpCASwRH396z0Sqhwb8fjEnFLYe9EToVhcbTJdo
FfWYxDmvgCkokCqFCIaoC+cnH3/XFhSMCY8MJr2lcODKWSC6ai1EEX/kvi3ExeSmyekpAD75DrlW
fJV1AAPWbI8ZTxnjD31YzJ2gjq/E/KNHnxgT6cY4429fV5x0pXsr7XoaC8wQaE+z/HjbN4f2W5tu
dheEOJLE1lmUJOkr/XxQLZynLFauh/wSKcUux1IrPJFPcM8Gg8HHHcinuYWSdIoAyNJbIbQTSglX
2YiXkbAPEWmref0KNVxzq3GISaopYn6PYNWXZciIgO7qZEOHHkNZjIcE62QqW2l0N0M8X0IRjWqG
KjBh2PFD+Zze/9LdEGwrKteYbKMzdcDPS7Dr8k6lBySoFmaH7EtBPLNcEKnEcgks43mMGRIFOQ2i
nweFdSGoCrnWKlqnsr7YKHEjVWjd0lHg8y9m9bLbfl4Om9YmUusOCNn8TDmBdrL3G3Up03iEkMIw
pCZFLKZkJ1Ws2C8XRjZS8dfZYHNwP+Vefuz24n2QUmNw7jXdDFlItO/ZRZ3t8uPGcXf8WdzIrsnB
/7KFp3Ofye5EohwZRHmVVPMBa6A/H/CCCBXWFr1lyVYASxEO5IXTVpH4sYop2yenucomFKlciS4i
9iOyMqKoJ/+W1l6XduHN4/PsC+oFTpp/hw/lJAeGhBf6JrKD24CdRAAEP9L505dzROud5iR3f6tF
HtpAlbfhdJYiVYMEDqEOx0N+iY1i9ndv2g6oo7XK7xnYbuZp0N4Eqd5Cn0KmTYLfEoog5sFiN9Bm
0RI3OVLQb+C4EAWBRk+4WcYIFIiA2vkhQf4UHCsi4ct0ihyQNS8zaXlk+ga0mcV6ufU3hRGs9nVQ
g3z6xqvwyKhQBFXzSU1X6md3DiWG8F2vYUy1I77TMsLjj/T6dBgXfu3XWoUnhlwTGpKMSc4DsRT+
/4FFWuXnijWy/MpjJO4ALucAzqnKmVGdOg6CMrMMMNIBSLPMIBaMUvycwuniqv4YbMbFNnL+qv08
LIDPYdHPrXGLNAcqufieW/8CzcO1qPuo8J2cWI4YRomiacifrUOvx2dyMkDI0/c9Wd38jD4FOR78
atgJ3JCBCKGcLSS7HFIge0css3yfbiygBmAoTIERCkAOQ1QuuiOIjzWcWTGK18CyG7E4wfNj/hmf
1Y/oAcAvJWtKivmXYc/80XJsHqPZU/5kNuhcmqJA8BvsSlshaknL1ebJPyaiPCrKuj+gdvoEvAe2
WQ20XxhIBpSvvkHiAqZXQvqXvhpZS5BvQP0iV+LT5k8aIyhn0UPkwymj+Gejt5dKCeiNaO1q4o9O
snQLRWoZZMJccpO7m4/l6PirK0IhThmkSf1jCgTBlNAncryg4HZoEtGYZ4RNRkTHwusOCCSgR0h5
+I5XElA2cPBAqKOhjBIVEJQJ5gMywjiaNOrPZD5Myen+5uBA+KmpNscDguzoCwyd5MfCbMIK8Dr1
+ugF3RlKAFRXJX1iu2AVwtCUhcXMEjAkJxGEM9q+tSNDzF43bM8aC4wCkQHRBJ3JYreeL6QmMhf/
KVguNPWQ0DNnTOjGoeXMV/7TnH9cx5Dm0i2OnUewrCYatwE1Cac4UZ3QZePAGoo4k9FH82eWLKxe
lpvZii98JvU4Dx/Lrg+22F1h7fWHLp6vou/HyQlK45fm4UYIrfpoz6KEil5aO84N3plbAgfhPTwZ
9OrSJVfgx7A4FindZG63nLN0w0J1Zb6pVu7Ob30Gbedew3N66+f7bFxvLuMSb9p9c15OX/jTsJnB
hVGA0qZpWVMEKsP2/DL26+gqqTptQShlgGZpQroi8yHcKMLJTNYk9T9SLUfRtkukjICiT6nQYLLG
ns1At76ppQ+tLUxXWmLjZvhbAMLN1ng0bLF3AHLl5nQ9t+W2ncJBFX254nCizZgHp8FqqGxf1IBM
6l4znI1wimmvQQK3Zz8yvMMDjN0EmIG+AJHeLIm3J1vrcb7gN0NTn671YbVQM7O9yLgqjJFpA81O
aDwCgjPEJcbA4oFmH53e30id/Ho/sPcqpNaVNJoviYb4+pPy+RgyWHzZGWZNxkajWGjMfwFCgNDT
Ah3oHW3R1bBkQ24BwdIH99Vhq385iEBgBzwniBzPCPSlMZDuF5Sjxhsy0yOiG8N2vUEKgxRxxxLs
yFtFpK3YfJfKUhtkm/aoPtK2Oak2BVVGslGbuEkIOaNGBspmRguqYQzUC83MK5G2BB7QcDE8gKt5
i75uk/krOHOgzfGKPBLRNWZfXJZFFj0wNybAJPREyujOsXZEr2jSHgB2PCawc57RCzMrfOb3rTlk
Hw6u9NSwvnN1WeKL9zHbCP5BHBhUZ1vdob3q41i0wB+m6R6fWP6hoOQg7fNQfJX4lmP/0vvkDjw2
bOF0pj7I+H09dXRrWdrHugA9p2BE7mT5Ao70dQAad1PILozC34vjrNxWYVFbbQ/LCt4sPmwV27EE
5VY5xxliD2Blxlphw89pUGniFC2WG2LTUeC91asOzZ42aAWrPYuVJ1Am0H1iOIA8Q3F4w0MBdkjh
ccD/A8GXWEEICMb4BfbJe1CERKrkGH8RSq9GoGRuM/Q8tT7owFl+crD6ANKxBuxd0mQCUBOvGARC
AkXDAR6f90V2dTV6UDuJMRAmw+h/5sGPXTvO1nqs9JWr9YV8JlpeTD5XgTHCtISGdOdMCdnZ5Ybd
wVkQ+hw9x8Kju3WFeDbiLnFvukELqUb6RxevhL2Iu+D2OuH+Ancf1kJLbPQzyoSu1Wl5Gtq0jMxp
aYr7MTo6AeDWJwwYYNjJ6RXiqzRisPmRQex3Pvro6GEBtgOxwqgX4FJ/8+04il3v2dP7ETLU12jQ
HbcVy1ikiJhCXxlHiJ1a7REXFesyjGIu43F3czJXEfpVES5u3o2BOUSarkXsVWIlZmoNjD0DzfDG
j2DYYcaEJ+v2E6K4GR/B5q6rdRkj5f+Z4tUWdZeU9kxinGuEa1qvjFnuGQkJiq2ksiBBcutMeVoS
GKGpob3Vsg33QrJyCVsjYFdbFaPX5xI2GwNBY3wmJnBwDar1d350nhikvdB6qh3DLTrAvy4zvtoO
c+xS7oPLCPI1k/yLzShHi1awKHg8ZdwKYKN9QNWjgklEoa2QixIE/8tj7Koe5+HZ/oAYSriUjNC1
SF9k6w4KKFiqsZCehlmdrNfB2Bouk4gaB3K2Gvkc4Dm0tEFytq0TtoVKhPRI0mG7sShErJK2K2rd
nGZxe/0YMgleDUBQACzrBNc5U7MpM/uetmvjo0TXh3P+ZBoKm86sKFZ8XnVzVIXKBHbl72OSapyl
53MNV4WD1X1aesjBepxEZ4aOu651XRDXnous9zMkAhGHatSykW3dErDYeV8Ou7QxzhljvKLztKAR
TL+F16hZJCX65LJZURtCoOE29L+G+erSWBUuR3dfAYfb/iYZPMif+aZBwbtYqAgFnZwVhzfP33af
Xgt3i5dtfPzH2eW8qja/JSHzp4zehY1ycE7SdGhBUCEwdkHd834a7gfo5dPTj46Gwh5ZPl1XHKlz
GGlIUwD7JdPe/xJt1iGMMlRiMr64A0DNAYtYT2TYd/f9C2MXs80+2Nfh58Cd0tvWCm8VPGPWKB5r
tKVRpMEtEYBhbmENeT7ZZKkqCk7ry5eRp4OhypTpv0J8KwA/AenkdsLaeo/rFLB8xUx8VrK+qplK
r9s9RnAJ0IfU2CtQVjfdI0Lmv8p+8v/Tb647JLqUI2SrCLChTcNRCqgTs1QmggSgG+zdYXmzQDZ/
1u9dCSaYeSY81x1fehCyqggRXdHu43wriWVgc1DaQzdIszswjuCkcJoFmKBjFlENr0s8IeaAXEW9
XazDhsbmuxJ5RerZ7Sv8jX8KnsjVrEZxhecevoPOoZjdKQI+I4SR//x5gP1xUAMCI0yUbVhsCDuQ
BDAv0dH7ADMETAXuInUE6ErEaTAkYIWh5QvNBGavqTFQmsPWzpHWthSMA3ddek57dVqhiDhR+21G
jwcQZ/gpMAGllTKrER2jmK5c7eRwy1lp9c9qFpYOZfsSNIohIito8nVQ1c4OFL+4p/a7FJOopPf0
cRVeaF0SrjpwJY/rLgJG7I+Th9ova9Q5jj5rQBkfcJZD5A2/E6SWLiLaun8i1Jh+khqkWD55FRDF
Wy9LWLhrcdJg81/7jxAQXnfWauPl9IY/x7a9W+oSRHP7jBQnjEnnQztsZTc5jXcfOhOj7zxzkBhP
2OT42dk89WnbTN47rBgrUMN0vh5Qf1qQJo++OnvHqqXPyc5DhE3Hd/u8u0IDejLq3CHqdrIFKFcV
5Bp/00nXV0w4SlCeZoUPSLnm2OUlh102O0NmCwMyA3nIo3+Pv1t8jgcKDtqQYDYd5Nzg8KtOPmj5
NQwRXFL8FhpaDavaZ9F1BwpPB6Le13jjDNy4GAnpDr6Js3uMwCZ4nuTIGOnjE0GH3AAweP7JuYfd
Xhs53+MamtIVuWh8kMcgrF04bsD6TB1ECE7DmwZ/tV5bynSIUETEmNHcl/yO6Yt/Rk1x07UZ86tj
vjB8CaYG9DjcIJW2F5JT+Daa5eC5+1C//EUGnYfo/UhSCqCIKBbUnra8bdpwKHFln5L70FFtV2gY
U/ySeQOO5eQ6PrwaBacMVopNdOl4p10b8Wl2gRzAKgS/l0dO2KHIYFANJ8J+M2zmy0izEUQrn78X
5M/olzGJK+Hocd61+sTNV21f1MTYAdS08vTCrap88BXYRarRlaWW0ny/zZ/uM9ZhhhpxFb6x1cTy
OOTAGxnjy7o5fC4es2+kLg3nHhWkfyRMJAbd4TvmfsERiygnesdR1zvR50NjIDgiULt9YXjf8svo
Gq0mTSyqTAP8vv/cgHToE1kRMNiCALVbowJxw8ETr1jMFXxcfv3PTD0YAESfFOxFjw4FbfAf9gOi
BNfoPVH55KwisKFAFMFFIZuC16PQVEOq2c6S1qj073NynFak+3WSRZ/0jOBuk7sVdZZf0SrucBCY
52VjIdVZTioF/Ff3M8hFORj3KcfmagkN6IeYgv0ZGOl9XS9OswcUZEfdGQ4iNCRWl/25Ewq0HXGj
eRPmFMaKm0kGl9PMaAtk1GJmxpT/NtTmb2Q1Mdj58MQbWptJlnKWApDDkBJTJcaNq7haYnlVbo5T
AysCBofecStTqiq+BUb65VLFFdMZ5PvAtKzskiqiY8Ex4LUKQ0H3HylFbXpJ3xz1ZNBiNXTCmNzu
UNrS0jQJLAaI8ZXLxcsV1J5XZEmggYDax0BLWVgtejXUq3VlPt/WkVICTeiu32r2Xi1UXQFeX33l
G72ZsHwj8pkWNCpwPOWwRnV5Qo5LN96+Px201z9SvfpIZEgavUreaDkJAgt1kecuHwhRy+TkaRPO
SI7eNtBYBKwBezatKygwhKtE3TL9IWlggPx6YfhHcKGqDFmiAudO+6M9LHf47tihAfXPEnSDM9FZ
6RfchvfkvhNv1pSNrlzSPwF9MjXVk+DwG7TGkWaDhH2RWUZRx0PX4G2n9x0HPYGIASDqfIhB+YQk
QRFmbEtkLQZQX3nN9GkX74k67bdn3GSwETq9IlLk8FXFiKUXPzSEDUznt8cZh3onvUES5ARFkmmB
dNiB9k200HSfvZ66F1aAmY04Sui4NpM+ARUMZoIqCrdhc4disrmNAEz2iYoIP5vVCGsrf6OBHH/R
gS6sFIxyeg4AiaI18RmBNwH+igEz3DBMlwSHL+RVOAlcCINyn4GO8Oc2V96r2go+N9BhzTVqCWSn
loFBxd3pAiBRrLzNK+Y0w1c9IMU6B6RsEfWnwvFQWwuooGgRRN3pDOWHZ4BaFgdsBLbMYF2BPlsk
oC2jFxwlUpUZgeXXFzI/uFQkJwAXk7jPXms0roqwr23ARcJniBDXoRUgElv1oe2BsEP2ip7hmSRr
cFvrC9amECi5DfatB6oZXc8bwgKgTv58KwiVCKX0yQ26GLKYLDy4uV96W2fgH/Sx7pwLvBB+Co77
TOeYXtyRJJCVxrPIxAHqiCGQv84h5fYw6oMmzG6Vi5T5aYJsqKRpBEA4RjOeGlQ+1hjVTGDUz0Cd
fQ3fpYvCWNu9rROeC/MHgM9+N0VSY6bHZwtzUBZAK6g9xFnKLSvlJcJT4Nz7orXA9GBCL0Dt2jUK
+/SXOsywjDkWG0LFIXI9aHah5o2C3FIGSK2rLY582/ucmASFU/yd4OlMpa3Wath43LTM1YxcLiui
tqNrzgncVttjEkUFZV3ptbDR2KvfInnm8KuM9U982hExINAj177+aGgsFGsg9CKevYj0ymvqwizV
xyq0vbpfNgHa5ElnhZTH9TSCOle6iu6/nKyw2jVS0Zicd5ITcpXkYDrzgLuxRkj2YxeHNv0s1B60
HbPcUWeFvOMZjO6M1cPtUGfX3Ts2tilO7dAt7AZh+f4nH/GgX0mZDgnjFQ6xJ+dHkOCC2UvRFWww
MWVgaUXI6aV0tkFftTaTTepK9FlpEa0fjb/fY9pELwk53CRbYQ+h0DGzL00hjpDFEA5gaFkgVV14
0slCJH6oShEX+8PD4u/FLaNDXFuRuwHKChpawPTshaxrLUiN2U0dFHY3eLF70EFQtv8BjSeng3oN
pPPGaiIwFLUJp+vHC0pTUoJNGaQSD08Ex8Xn4tOHfgOpc5NyIXsjQbFLWK0cMelE80E9MxhRpafK
ht5criGvcjXl6BaQrAvG9TcvppN6qmAHBrG05Qj4Wpzg0i9Mh9OOtOOL3iFk2mPUb1/MDdlgM6FD
30vRF1rI9kIljaQtQuei2OP2Ro/zjNScmK/dwec/g/RLLmj1GZYKOU+cayYb3nlhsXZl5bDMDCLZ
e9wXveJThZbwrZdSNaWGSZAt1rjUK3ZrgsaHbS9YDCtnN+OSUENhsY2+TAORMysXwULC6HcrEkHA
kEhxpAtKw6yASXddgnXloGUiUS4z3WpSXyjC5uaQ4VwDWQ1/Ddsgm5imGNwBHpsY895S5gv7EVjw
WgZd5wmvDWwwnZOm0wl181HxFh4zHf0H0M7nieyE75+8MTpnHDaQOV3sVIYrJ1ICYEudISx2FNsE
KMC1OSFOJy2SjP0kxyNbjQZ0D5io6jLTluNuVcWXS7jKt583OAP1/ed5P6cr7w+jehQNM+QqEyYL
9P6FipGQE5LxRRRWiHiPkTtlDHHY7XI7Ijj2QeGIYk2ijfn9b5wKWYgiXlwJ0NdyUxJtVtOi3FJ7
L9DqsxPESo6llWDHTvFXPZzW5O5qG+QY3gB5ENWiaxR8CDXP72YFFX/3JmeGjIlGV7H/453jMAi9
mgCuRTVL6JHqpACEc1wUxtd+8bVwMDCgbnD26062h9wNcLcccaQZmnO9xm8Nzs1n1YO+wz2hxjOE
JksUhtPFCg5IjSN8PSnvIRexR/pFD2oPzzGAJT3jFIYCMxKEfW9DY4Q1OJ0UVtkvu3RKCIZkfR/J
mbSeXg1Orx2p2qi7xEl0DtvxFzY2zasDW1yRRaoT8JX55DL19s3xVhkClgpWhD3zQ2UCFIhAC0xU
Sc8bjT6axoDuurktVAapSPjaF8MrZX5shOus6fKXZTyHpO0ifQAZGHkAWdO2io5WAJIEr1jhs5B6
I/S/Q0ak8N53a4f8EPIB+FgjDl5w4NJOzZBu59Y/Djesu0SBIqWw/qqUWS4XnLYOYAYEw+dkrsv0
jMk7qO8Tseu0pYD97kjwdJcSNmOsWM9/l/jLac7GyCs7pXdGzAKoqVE1q80kUTEAeuBgQ3OdjoHi
oCEQLJBFJyCLKrc3yfFfA4J+ieiYpauhBLqkRm8DRAijQLw0WTqf6YSD6gQ50DzRfLQao/25slaZ
d2viEMHRBR1B2AgAmkGV/Pwb1lYXjrncbWjMIb+T607BLbI5Szn8YWELk/rodw+ZD6yeLhySWW1L
RBDE4oR9D37FAJbjUDpvZA5UWKDlmXFykuYuGjmPKQ1GAAjjGyoADCnFmc0l16eQe4Q3X8MdVObR
P2xvySEvad4XrcXRmxVCW8Ph671yQNeDdgklUdoJIU1AtualcffMRRQNBa4V7VoDyVDZpCjlBMj8
dHYNWBd9F1FKsA4jowJ0uAIFinhHQN+GAWw1rLw+QprGXMahVM4VOgwk1APs5RCthBuC6ZmTT2RK
sinHm4Ud+YKLEv8mJKKy3mmQx4sOVKlv7VIG/tz86Nki6Mhkfi0BUpLDCVodeYx7F1+Q7+EmlzF/
uweflkfuIU4Ojxl2GYfG+E+qjrz/oHo/N1s/aY+7/EZHhYoO4gyAO1RG2zIf4LC5onAvTqpR4tuM
DCOIYS74hYIrj2qQ69oMMNFV89G1Q3hE/rmyfDeSEEUixh8cU6J4supafdJW7iohICGnp5Ms8BDY
JsjCJSh8usgh8lNR5dhuwxIVE7IrEZhM+4icTUbBSLf23PIOJIf9PphMEmQeBRsKHoJeH6kShzS3
l0T3yESS3ogge7awbNG1wOMlZ4MtQMQwo+/0gU8w4dGH35ujeKeZQooZwDUI1HHLu/vPG4N9kmno
0RjZ6iMgWgRE9ExVht7whoTrLSPGt9jOnApWL7Nw/DbNfXdioNuObx3w6NPBWN8+IAF4BBp6LMsU
+P99LGIX0iHfKFE5FqBEPhavVE5mMhkafnfSf4QOiVS/LhXwQ6BVVntP84p2Pk1AwVm6qul5Adkh
XDXG8Txq7lZJawM/9gqXHlm+uVSk1fAEpndHc5QaEqiFhQqYHbFcxXVAtM/sQzQDx2LC7DkOzfNm
xHUHlBW5bmbtRbvgxzJ0qVhYuRFKNy550Mh0sNfD8FJcby4elVm5AbwQZakOBqpw1H25xNOApjo9
NYotwtKRziSDTRai3VzfIEXWU5krZ9Pr2VKbLlCIpnNTbfgdW5UeJVWbi6LFCUSSyaDJlR0m0snl
1X2WLP3UhQd/W7wtML/nLrgMnVhI1weVFd/wvjf7B4y3roD1oIQdZzcrVjQzv3lVg9LGakLBcvAl
FGS6cfMBq+9GQql3ZFSN16r7ph3OCbhjlszQIq//4a2X64LR67PXy4EJr4FMPYdt6m0L0SWrjipQ
b2ltjsvQug3opdoKkvVsTvgJuO/V7urbO9XidIh6R7vjnG/BPnsPz3c/szorH1gMAFuwwyQ/pk6o
OGnkXJ+k5Y8yWpRg5rdfqwDRyhk5WTeavgr21EDSzGl3/Z+zaoTl+jiAPFG8uAoKIOPZso4/gQFf
BLhawTa0GnDvPCW5VOEtH8YGWgq0GKzV5MkzI4zWXN6jyp1jusT0yKbjw8juvbKa6kCoAlj1fGhk
kIyMP6AOXtEuf0+61qxwuknJ21TTs3UWcIGcdWg9rz9Dw2fEhmBmdTjilEGSJZqqGwqRB96dZYBn
OJUTJB5gapLhHW/i1yvG9CMKRzrNIkmx4Oaa2oD2lQaUe8P1nSrg2+bx2gpbSDzQ5LDAWXzM838s
ndmyolgWhp/ICBkUvGUziYjzeEM4HAFRcEABn76/ndVR0VXZOZz0KLDX+sfxe1TFfo5m9QxZ2lmW
I9qGbn2/YwLzfDlVSzDCD3m/T7bCL/qWvlyBTG9AwMIEQeU/zWe802sm6uU15vDAa43S1/90fVYV
FccRY26Ft+sfsUEQxRtqCVStwRkmSlyEGPZIYq7s4nrE+HJzbpX3hIkrLz+A0IzdXQ6WrKBHKq6H
Xs8pi0nn5pzILGD5SNbmF9Owqru9iYETWw062SqtgvZzSIekZmXsyfGT4BYecw/ri/N1h0UELRJi
NrL6db/xfjSG5y5Z+8J0NVS5pezO8O/rJ/ChDDpu7GvldNmf64OuBhpUIIpww1YxjxVepYWyJ5AP
GlLKHA6esyxekNYUwXkBxSTVkeMn+YmclCN6FFE3EbKY73unF9IrjGBUQuqIDSQizlJYDJGF1QM+
/oRyOtFZ1AgsBnfVfb233djp8je9qRtBZHTd3CqCCu/vY/cdXqkxuV+Ud5C8j8+L3qJqKVWn81ag
LPwMDhq9avJ1O8+BXfFouRUsJEgPKtIiy6XBvW0+M5GXa645ld5TzFN5VXlX7eZ2uzNlQAQAlwoj
i/ICkInxoTdREe+r3C2zYQ9ETVnIX72206Z6OHfy6ksCvtTn1zZfmPHS6ZtzwYhP/dVbIew8Wb0+
w1586qWG03TYPdRIr0MlOf2MhtYyEOM7VrEMqdobhVwHfT2MTOb1+kOFgopvC2yh9qqwV3RdvgJA
sDrp3eYln9AtXYPoPjvbfnf142iq0Y73UhdzOMtlp/bMtzUbVTDThIR8wfs/Pv/HqIMPg0O6/Fa7
W3rKHhi6ybvVX6P7c3Fjx8oepFZo0Rf/5At0owM3Po/VSfr16wripOFRST/Jx62xkln5NaB286m7
gyfHeM2LJTGKAQR+k/UKWqOP6M7+ssZRhwNSLEd6nqwCYz6R81pIKJhM9ht6mQDUDd5hFEPVCXO7
k1W0FClzLM5ZLqopQzk5MX0rhSp+Rrgb1707ojF9BVZMSRqEHFM+IzazU+fUv/CNIGPY9kic4GnN
eCeeRKy3cO4pY/K+MwcFluMnChnUAQgVnl7cYmIp5JpDlyYtTaHSzj8JJ0eyMzNP40xWab9sjz/G
DQVVItRPqvkPBuS68dqv32EnHfPfVwIthgrOCGsCunlUw6o+v/6gjxs/XcOztgoJbqpv5D9Ujt1p
3hnq+PjxANyHcUpcFNovdai+eIw080d3+SxWv/vw1Qt+H54tMFaxuL6j9DV6IfYa2Pz7l26KERdd
p3RquYt8DMeAGhUq4r++k4BxvKyNcbvcahwzNKzBCrja3aM1YgDqEY8/xvEXtNtf7NwH6Ab4PE8a
W1tirHT7ib7zSpqxeN7mj+rwzS+ZqHHbvKNccfPiECPr0K0f1eCFfyv9muprUqv8Co1eE5h0HYMw
D0zXQAzuDSK2gVwQZmJEHYjCOJvCS//dS1dHD4JELOaw/+DNUxy9mnQELBZfYKX0PMRZecDEQpbO
1ZXaR8iBzRDaLr56zDLMVmx8yqbEVSWjDxMK3rG021jm9aBz2stANvAXYmjvHgFQFS4mMYBHZuK0
mzlcBJ83wgJF/GKBjwib/2P0xvzPlUkIORtEw8um/3jTweJ2H+Cmm8Hjbgbj52Om8QhHihom092B
NnK5n7e46BF0rXZhHmKjebobU7GmT40pU6Q8Svu+1zngoKlw3sk2nxdfyyMN/0lOdrDlUZpFe3aB
odfAFUIeozlCqMtcYmM6w/vL6H2zG5TIWBMGwLFsn/MdmQZNzwpvT7HpW0yvir35Vyhp3P8YZafc
u3MSyEvuNzJzilEoX3BQCR9RIA0OnNgCj9m/rC1pN/I2slp5wyurmSG7Q5J4KPb745D0p+m6gJaS
2vPg6SJt9KeNlf2h2T2BUtphlwyL/S6Nbl2fPw6PDNiluxUAKQ3sfsEz1BBK1zkhpw1DC5Zm6BkA
/0Cx+zeLsSl2mxYGzsQV1EWevlEVOwalNMS0O2RzUmG5MUoImdbmYLxY43NTgnCjjT2vQWHy7CHm
b0bzPwYUjyC0vxIivaCTfKp4P7GLyEwLd0hx66f9pW07mvKnACY0wnS2NkMPE4XKv+sZBXFDe6Qt
+ivycU/rJCVdAtsgTxOM/Ow2D56EPG3UC9w7UZhUiYICgiVyuw1lWDLdyfZWo3I5w/dqrKC5pNab
NYxTZTSRecZsDD6aJ64NuV8u7zydGLOkQeBBqZClgplb6pKzivsFAKMU1Ubh0jJdaVxOOhYj12PT
kFuJWU7AnBGEAMRAQh9L71TGIlxFRQdeT2hxONC2teEVfQ5Y0Riixri9CLmwvj33VmAWat0O8nFm
ABx8yEjD/DV8lNMn9avla1vzqOiXy9i/cok8h+biAUGpEywB7taZ6ob/6LmP/qiHVIZas5t7V9f9
d6Bcfa5TCgh+u2s2zK5HJHFvBELaVO2O/gi/JXYudCzysEFmbXduVH8naT64oSZlbAaHg7AZJ0aY
5Mfre8TDNhsjd2Czaq+ePljrmOwxcKwgwH7cpfCx9/EAmaj97G6N7+VL3EBCBhtKXWdAl3u6Uwdr
1j6mVTSow6z10MK0dNyz3V9Zqd610/xCAm8aoVFxiUSFOh5B+gPhEBwakq3lUPpEHUftWLzhPCB4
gS8MNy/wxdkXattB7jGQVghMAZi3rN/lRkweMkHZyqS6A444c7Fh0YS9Q9WNgrpE7517fKqof+jS
4pOD+EsXNKk2Pe8GuYyv5mZ3MfS/+MTEFzFpnzeLJe1TuWbifsDsyAqWEpe0cT/IIdCmIf4I+Ll0
yz6cBA90XdaALh7WQo483m6kuCx/go2MXKtp0kYvJVB0bCAUX7p/6nR6BfBEom91T/IBhhd8Wfj8
6PJYU5n1wWj8sO7nFTsMYE1fWjYR50+ufpSf2uV7GFvpPI1Yni/9ibw24BRakDEWi0RDoC7jgrv0
UWAAwRYCQLOEDZV9ubAaBENcxfT7Eqfc9GKS1RDbllCIZKYQZ21p87l7dMcIZrPjwOccluApIzZa
aFKNZOHApfYxNMQ2xNWuQAt9I7YFiDSjxxkTspvVtjnuYENJvM6C0Z5MalkNALg0z/xe+F3m3P9s
1QYYmsSH3lBkn/0nKqbMWw30z0EhkZQGBqSQSs50j/Hzgt7KSjnAUOfjF8boGHb8HDPdCDPxEqaR
Axph8b90W+1KmdRV0BbCYj+8r+R+z/6+RCdMqL6YyMJXyieCDxsbKOjN3z61JeoIiYAjPcMb78g2
NtAV+iHg0CSKDmMImt0qXt5zERd/degXBV6teA/ZSMB6J59xPiMUixskByK5VQKlhflwUzPg75cO
qO8RRSqX9B8g3PFq93Sfl5X5xoikt3TCEf/dLMsEW9v1YxkjINAzBRPDzm1pDsJyP7z/cZJluO6x
ThvTZHIe9abax04USxlX4sOzdoJo/u+uSF38s3Yx6hC90QqCKQAxwExy1ALtntUuDqqhimFtKs0F
JL0SI7CKrnMmKvD7052FB4NPg2LRu1I/8OAjEu0yQODBqJ500J8ZOm/PDZm31d/k7hsfhKt3EBmn
ffGA/rR0faVwIKnH3kcaxcmSGEa4gx9Wg8fRVmklerH22BphCZRX9hDwoAY17R/Ls7XD7sH76wxm
/Im7apute8jPhx4L9ixFNsKOT+a/MPFUI2VyMWXdaOgw51nuZliP8b4ij4o9KtmwX3UdSvIoIGut
ZLFovmPeOft7dchq6k3RPFnqvDihhqts5ugEfteDbYeclJzFB0aTq7kzfb2gGlRaUZsJjGbKHMlE
ThQOH65zKZ/OwzM133/BGnRMp2iE/zkmNr+c2B+OnQ0NXD9E2Llt6ghCLjPuE0KV/IXpr/rs0DpB
O/b7EXQQj9mvMuyXwecBoc8eG0c3sciBTbjaeFMLoR6vwPu4z/GA4Q01Au3qfTt+t7fPf/P3a5F9
XfU9MpBKXCN9YKuq/wYYYmtn/2G9gJvGrnD3TUk1v6PqX88UqmL9Zg+SeWUjfuuV4HHmw2KzjPE7
gHD8Bpb+EEkn1PeovA00W19EJb9p8/IzgxIyhScOZ7HhG9d9idnbGJoc5OVEdvAkhNdRMqt+7ZG8
H7lknzDUXx44DBu9DlJ+Ubn0ZBDfUx3SODBYqI2ERQa8s++h5b+pNgG70oxCJ8g9Gm/NcSskXsk0
OrQ40za7J9ONR6T6cU9rqCzkdBjwuLglx3bUne+EEMrBv8CerrV89RhD/kzN4qH899r8NXPvZC5o
NRvuuAJDHEzGmD7GrxOGUybX0BjjQyIOgRl0EzmknjqmFZ6MFRyTMJfSCC9tdbzxPFWvpjU8HhWZ
ujoZzrPVH/Tjl4hkz4jmRONMlnK4I/Jw9J9xrXPjHHgQnylCpIu7XXLGE7fd5SobmQ4ieut6wHFY
93ojGQHzeVib67p+OwoaaisZht7D//uOLI/3AME2sVvzatNYnhzWypMXyhLLh+VsZD4ubYVd1ElT
ssvR3BBC2MESs1MCjN59/+VMlypJah/MqDcue6qWzAsSxAHT2g8Tp44qDl66O2RFBypg/ea/4neK
KZJA1RcHjeT4uz3ZwXHHZcoeKlsOqN7qUwgLnC5J6X9qCZaD8V56D2xzf2c+g8qIZyownMbPwdn9
488KGkV0AdZc2aPuXJmMeMSC2ENYXqkYxRvyoS6HaXfOn1Lc9CxJRNQrrLvfF+YiUCy6WGB6UCKb
3phQtCMyTmlo5StC1j7glN+5z5IMTsEFyqIvrpBE2H+8N+EiUo5jtkBSY9n2oue+VMokyK9xT1wX
Z31uiseJFsM1F/E69Yhmmo2S49s/D7DUl+49cxdd7kz3+jd7jgZLEI5ZLbKbBX0+Ovcj+6YzQFjX
pzWTngIQMussW36QZTyG7p5ksCokoZ13WW2ZcN+8RcRGb3lrj63M9WtslIfWB+UYPw9dhXLjbq3p
VRGzWXucURT3X2TTdqvRvuQTCk4EL1NvQFaZTEmE36ctYbt9wWv4gYi4LKLg7s7WWxQ1KOBBEDTL
x7sJLeW1lVhFh90HB17lOM6CB9dosICuX186QxB0OyKCP3TCk0eWAdwlipIyGM69qcMfdwaYvvsT
5+AHyNDASix9DiRZHomTf9BrCEgurrPFa18vECqL2cc/a9NL4i6uzgIuVplih6LUiNQRjuxaVJpV
f4EAkHX+07JgB6pCwhsDHBKcfcSp0+BSv6c9NXrSQBh0s6F6HyEx0K/+/YJajLrIeITCg6MD23MS
6WRCil8y1/dKuu8h55dPlpfkiz9OSnGsi/4Ibc3AkrTHgAq6yZ799sjkR9Y+CtBwUmvBhARFKcSD
Z36a4C2dCde8Qj5DOeH24FIusrkST/AZsCRzyVHfOmsF1yHXH51QTFycMQ+8L/yjUm4k7xupTUBp
BLOKyuB0+1ooNxA59R7LKyykayI9t3/bfjJO201zXRlP0q3LCZ8d1RLaF86Q5LT3as4AigOsVwaV
/yv81JhlGPkoI2NfmXseszGPiQ47Z0/lWQZb68ylzR325ve1PZ5exrxfM9AyuZA8e7N17Isukw3D
I7YCSGZIkAxKTRqwELLdFykQKlpWt0jt94X1jGwtVOcVKWJg8TN6jTz6NTvIkmSZFCQr64Ns62ll
+GD+ggm5z+/arERzgZoIzEcnCOCFMNH4EKBKdqnT12fPl3hy9vTXZTssKY9AXDcsZ/VYZsMGDE4Y
03Hq/pG8X5QwQn+VuTSn+pfIxMCImcQHKd02+tfvxRj96bx463aR7MDzb9uOA8b+D9XBOTEHg6q9
FMt1azNxeXVtJTzyPxU8RMHDtrQlyWPM/x6+Y+1oZ6qJAZDud3b+OTALUrK39SxYGHvsA5AK6qKP
lw6ZqdjcAYPxBP9zOefLQx1GrIa1vTO3sXWfHoKutUgW3PuLLvW+cByJoH0Cdt+JWClnJlQG99ZO
mtfvzMx2Acn4XO/SeXZ2+m7AXCXagXvpbj6bNiZrGrGPgUDOvrxyJ3Vq0u4D2brpLxhSYqEm1rr0
W49HHN9C+Dhxh2rsLnAlNlBlTQoWDU7FH+QdxgSCGdnWrKcbRLIRtHi7uKH5RocH4ycio7GrWdA/
vvayiQqCi6KdY/DlHo5dKKDVYwZ2PWtM0nSK0lsVPL/O1C3nX/SHloiZrq34ZevEtjhkXpSwNi3y
eDe6nw96ae2o/pWNLaGCZa+277f99Y1DuI+Wy3mzvhBQ+HfNOdGM2V2VPcKYDQjRkJSV1h+BceaB
mZBkwvwC8ZbYXmfteT1o6riyG2MWy+jojLWQuwPnzlx6G+dLNtKM2Z1LriOWk8/McHlOQxmTy4pV
anQpVjVPXsS9HhTDfntDcYI2RrPrEvr4Fz6WKApfTOc2BdwSsOBh/eOUGzOOS6vbv15BGAiYU0rL
7uwTWx4kkmuXYZ5oCKLjcw8t5yxTt7Hmmdcdes4uwPe6KP783zigVhZ9hIctVNLttwmC4RLhUMbT
Ht49AFNzPDOUzNy1JSSLlJVbJ1Rmdx4wvC/saObwk1mbj9tObqP0eEN2jciCtRWjpg/BScLGwM5w
BTqGv5QhyvHQuj29N6ueUJrQtOsO9jfnZ0AZdmSiG6scCz2auHMmG9Glp5ZAKHLGuvBRohzdB/Zv
WoPI2LPe1znn3zXqvPdo1m5kOhE3oGYviCjxofOIcyBdJZL5Jai7K+syk0Et7b/6qN7yuyu2KQmA
2PvXtynKbbFlytCew17jFsWkGgSYSjQibCE92CFlR8dYdwCrQXdAGqx5+fW5+0nakXpeDkicru/V
3cEQcKN7TOGnMkuaWDV0n9VS9k5Q0McW6uwzHxCA9EiCgd9rNlIVgdFWlmxMG7T7uID8I7/rhaav
0kRTeRrhSW9mKPAjS5kC8CrcUum+fnLOcRjOEDKo43W+Zoa6dMncRSZwBoDfZwwq3KBCvugYKfl7
o6iOmmNjw8iEZZe2HF6K+L2CSbPEPO0QRqrIa0z2wzO0Qw1IHoCZacEXwHwvH4+yMgJocvmeabwL
MOAolTILD9kevQn08Hmvhe+ZTmIqExapyNRf9ddyd5bqHeAfGTmB9FyKjOy3rLFHv8m5TxkvxxSc
7ZW/hmwPC0HYkb/z4eKEGu0ZqGT5jcME2crBPJNfv9S8Scvb2O3i9uqdtv3P6p8wdL9Hd8hdJ9Na
/jLPm1aBZ/0hTlge0S8UIe2yBJS6Sxyv+NuPEw3SgfYKphxaL4bxbjipI+LH0XX+rAmTIzKH4R0o
SsyJACc4vILkL+zvdMLERU0m9wv31hJ8dAAYwVL+szOn8yTk5M539uYoIQ8idyYoHTUX3pSTW1L+
DpKVp1Q/lbPJYwdSRFCqzH7MwFKQYa4m7mCLKFtiHvtiV53LnxSAdx3QMTlnpefxRF+Bb9monVoY
dJmSv/xtaNrEo+R3cDM57znpqgJCFvCzgEVwXpLzJEKb4bk07BrvwRbRCHur1B+qY1in23atMmD0
ToSgrmUkvHR38YuMBp9oUhEvb+t9JE4xZzBOIUqh0QjnEReLPItRJ0qBB7HDdMlyPWYR409j+PiJ
Kq8bSDXeS8XjhCnz8fZrmDRMSghIcJuwC0CMYYCCDcI5ItknwJ4IrHT6JJavRLnmkjwyoY3BhfWR
t+Dk+0VYRTvBHzcIJMEELCBHi5GjC8qc7sMlLoc8GfmWylRdJJL7DNGaNASBW9y5jGIPphgJd8k+
zXvwr5CoZ8V379e64ESHf2QZZLOMbT7//2VqSF5lCwOc2T8hFtJoqmVBb7jAJvx3zxfFgkYCLlsD
Q4qG8D3jFilssOafy01tx/GU8Tz3t9tOLuMNqEgbMo7LUZ1JiPetz0dwi4OvmxKNnbEBSwxJwi7l
nDPin+oe6fjo6ZStuF+Q5by5DQagJTgmPzxvpL6ykf522f1K4itKyHGl2KzVxmKNWo0jTLOSzb+P
lYyH4bxHANmxmaIVVxll5c+PUabj4To8qK9p+TzimTuuPcZkC2Cdbxyb5B4ulx9KFShixst59qFM
50W0NuFYpxEzwKjtOnVLyEH1ZPIfLM+S1x8V6L+6Fpznc3T+yObl0QBptw+7H8wIzLJ7Mocb/+Dg
YV26I3+03nKWMdL+3KvzoFnykk2k+Vh85B9J/Hh+eawW6DZuDqNCEdxa+5eIgoQ09xA9MhE9KXQ3
/aD/sOPRahAU0Y7z3WS1JXBtN1A80F80FuYHmqgPbyN3aVQqpc6S3D3tYEacTck06ob6dhd1Q5Ax
/r531zpL1XFDQol44ZMCReZOs7rAQ7J9JI78RfxwsknKQ3oSZOeoTp1D4fDkxs+fknLm9QF37WJc
LoLrwA4iJjDWpFtrbRA2bch8s4iPPU8/7o5sAZKvCicIeHfYQEYjlKC3cP0O+s5skc78NVzvVSzI
JahtQdDg7NwwZFU8e4BVr0R6osofL66jNoygj1o/WKEltEjHk0f4O3UiRAc0dWor4CSZj1iIgWz0
vs4600tsWNgfnox6ReNhux4V40tin3VWFbJGxHnRmfr0Vhfb9W83umIS61nKCWc6Ag2WZK8WrRKA
5jwsYJtMl3EUhYs31j9TLluMa2gJ6+0Phhc2HXZhHFY2V4l5ZRvFJ146hW4nR3xpRzY6LKvvDcHj
CDWA3r04AkN+jQHiZqzUPTDkJ44TmQl5ye0L77N7Ns7nM2Ms+YUp6p5V6rMRSKcnwQCR07UE39/d
5dupeQ0a+BZfGFVS7nNtoxL/BP6s+SOXnZVcsJCugO7m0WHRsXGiyH5vErgBkFnK7H7EOjoj3lIm
PFGGIwL/0hsyCqweq4dQwT0/hQVGWu4SccCuzdIcPd0Fn9Ra6bos/5fZ1SHuSFSHKGj20Yd0twV5
SLkgwwTgjkf3HwJRKzmh4+ETlFChMgaDSec7ZV0dXof053xSOxJO5S0y8J+fvUgtcxQZQVC6K5JK
WI7X7R3pPatouR4s0OV3/NQ738Y+bxfXMwkOzkfi4/lmxo25eIxnKFwHPfGBFV6mnqFNe3YMVIl5
ms1zNOszzvGgtj9N2M233dZ+ZVNNen4ZepUAbGHQ9+PxE5rFQmOyv01B1RhW7/P0vJ9kI8KWV3di
sznpX4ujxuiz53yhUwHNgX6jFYgnF7Ke2XVYuThV47c1Qv5i6fH0mfssvVhELTZ11mXabPk4MEv9
c5iz7q/NfR/nXOLIxjd+1xqQHYgKdJ5zEbPL21LCf6foGEH7V0ak4IUArJESos4EFEfGONVedwUQ
94xeb58lmto9xqMq6IA1RfvvUEWDzEN3u52g7uYpCJ/GTkW/qqCts4PkRepsaKIg6tkYEoKB/eWF
3DXuW0cFFpvuTU5xzlIZNvLlKx3pqCHFYCMp86XGsiQwLIkUZRAyPVrkCH/idd+Y/MT+ww5UOIit
2HRVbYmzl1eFBgv5qGGjOR4zWLJlFEQEAkxYBD4BReXkVaIgf9ngNoEwPyJCUsFlXS+4Ui61xW6t
4UVgMYHewKM1nLtDxK0MF+PbcGQoFrB2Z6KatLdr2IbuE/TuHfdu8R3kkN9sIOY/ZIJkA3efMSgi
BLEUKeS/0f03eS2aESQhMUEsASjjmPRQvyD9rlf1Bxzf+aAgdJTN8w8C7+617FB3aI5/dBNKaWeI
WhlAkfgKATtGPsXD9+CdT1f5uyvNn7N6HaGe3ivF+vaZalwaFEnzy61Jg4OeqINURo1fkSoCSQ8n
jB3a1gayaYO1tqhInaGT4sZ8zpiO48QZ57mvnRTTA+qmhCTxVabv0b3HcPcBo3w6f0u09vHwTyUE
pQ7NJSU4dvdLeYqPJ90qC3Eyz2SU0E0wn99RuHM549nkaEMLiUxcQnJse+jIaryn/uU1pkjKzpBK
btia59R7a9Z5pNRiZnyGemuD6vcIX+HU7HAd2keuhO+i2zDd4wM+1txY/cJRpNfty3hkp1OoQcaU
jzy8xxIz5cKvcOuSP+FgMajnjyMqgdso6bipbFynMoiIngSltTu/e8M/5BV0IHbRo85RvYGKeO7y
eHSZTjrhmeNX5h8BtXGX+jyCOcwu8oWfG6ToNlmKw3nOWsnGt0SUirdHPi04JnkL6N4Glz33572e
OJ/16NxqQ7QWbMyTL6o9qYp/7ZBfv5mg65zsiR+zHtkGxOSj4L0LFCtyy253J8QuiPt57dkYLUst
lnMsnA17BP+SUnCGfxKM0iFVhMqOd1O6M3hccYDrnHGyeusM3lnPZJnG2J5MSJRfDtxjE/IykKCA
SDbH4T14MCH8a6HDPdezmVF8E3PFOHX4ITo5+0x0nbVSC9l2KXmiS4WEEaeTr+n2ZcGUQrILKmBE
pYuu37XudkKbMsm9LY8vBgDkjd+CZe/Nys/2KHclbgiii56y4W/E+cPz/+YE2gH3qxWUHXvxwFUH
3iCk9aZfDG8e34dUP9QBMQ1WwQ5S2bNXZd+uHr4rEEs4lzFpIXmQHZTEGZGTAU6oB7yq5cDqaUJj
gG+5dAaq/RoOKEbbfhCxh9g6+T2UBnEPw/xIESeP8088BZ578wOsD9Y4ng2s7AMsjC5Yv2S3zec3
QYUpH9+AEUAS1wyijeBnZmYSryPUfh84TCtO3VvHf/sfWFK7JTKI1Az/2QoKrp+uRgX5Cy9Eu+3S
H/9xn8SXVjY27Vfj3XtjetNmqYMAK3H5Xcw37SKYFXIW6ITrjs+C8g3HW37gd3atFVRzWLNBOLAX
r4ZTtDvizPcL06GryvZnPM3wHEy2ci4exfPZu+biM4JFjBkCrGpFJOwScd4U491f5oJjEfo1IFrt
LRbmy/t8I1kCR+E57/+k4QXh07AOpl9IN/BdODxhhyv+0N5vSVrKXKgDT14FzZ7Y6PPn62Xgr5n4
sbg8iP8QP/Jef+RwWIMLOVFfzyAplzKg2+bnpIn7zOy+nN7A1LVgNzAIi40Up3BWjG4EWPMDEEHY
t9TZVeuIhe5ukb1OuArOe5hRmYZ848aes/cjXJp6XLSjV0BXBaOE1iCnIYlYE6ugmkVOPEHBpMy8
cEctwOo3Rgayc8K4cWFci5xUZJnk/k+YbZTnb2sh8Zbhir/aRp+EhArNAp3Ip2Z22uzeqR2aj1l1
52AAVnrZmxdJsuUfgtpldOiJgx6vmnxY2x0oIXJ3o1YXHaQY9zvBjgp8ygUh04DoRUtLRegEN4eU
XcnFDmSPvPzGhbPbhJ5HKdd4fko8b6d+RBh6m78/U1oNPL41ssGXA293I8HV+TeFxdbh6iNCFSun
M/uJkAbgBaOSAgXMY4yHBaHd0J9+sGNke2pheMh2Enjs2pGqhV1QQ/5BP2tly13j/J4iuhrbiEFO
RmctApVI29VnynMBFpuEYfvwsgizdDYPNOiR8G8rX/dv+9Wd+f8nXutDvDUuhwX+i0UQRMmUWEd9
EToSsvPFbMQUNJrNVgrjuwPrB0+Xwv7aDnsDkyOAyCS425ETPrdUSAzD/jZaHfzOdLEKeEu5EAWK
s9Dhq+5+JBQDBv94b51oJRZxtJB/NAxlEWaI0m33Jjxf3G2JqukhoeWebk1RlU+1sedEH9XebVQo
xoZP985zdtzfIehh7W74V280YWmX+STN+bj8EDgjrlsJ2GDPnMqTiPpaAweuu++RxjKlFm35lqFD
oKnKPEfrIrMiEdd/XBV+QbH1Exj5FWqdnOYo06xo0N2XqfeYt+H7jFW/HZMJCn/K3WOj92T9giqx
eeZsAYrnZI7ercjcdjk1wbyTLyYv5v+HtUr5MLhQQ2BMK+1OtAtl0NpaC5zpYLXZ7LIlsrpU0HYJ
w8VzeXKdXdaUAm3VgJRBoezOfHwLPgrL65IcsfKs3X2Im2AeNJ48BWxJNq23/xC1UeXKqatAYQSl
qgkuKzFiUrYXjSd2A89pQ8kLIw1Mpo3T4iV1Hqb97zp6knA7XuS2arEjhtiGR5x9vPUdypF+KDyt
SHCa+JwA7EXsTr4Qgbw4uIc5es7fWpwT134IHmPhbiqzZG9HylGlaCcEHz1wKVvOB76XzFQUOeSP
hjJAn8dPwF745KdRGJ7MrwibIHSuXZ8dcxUUojPksVs+7UPwiA48ueQSyf+aaMWt9VRtPBOEMeBy
u1TaLHqQxmJBNbQIiRfTbsfVlEBD5tenVxXtNug8xhDr9hvH/qm/BAWGN5ZCMeKXUSNx3PciXjv6
+BDxY8ynV6EZExBsFNZZ5TTabbih7lNz2wMp5NIh4XMw5lN2akR7gzHy/KksfOdrhFaUCA5V+AVh
ZpaIQloVhoCEFr/i8D2pCCxDi78SOG0EGUk/o/zBtJ2eaDOVytEZuxQLvtzXYDURXqEYRY2VjOeU
C35WtOhMLUfofBIEvDLF/DD6LOf5SseCYJ3+BHeQCBav8YJdkY/coZqFcfHTGbZM96Y7AAdD90Vx
on0fZ7lz5/8LdXryYt+jCoOOoa1RTj1ttqETcd7H48h71Z/O0bndPn/mw5rLURiIFxSfMCIxzKh7
z62p15/eqYwGPfvTz2b4RxykygoIy+X/QKu9bi0ddF0kLhQQHHMCwyC7mKj+2a761CKDaSWIVwM8
MAXdi/zoqxNRazJ8WFf6JX4UlEKfDMZquSTj9B1sdBTznsNnf9rVxIMYspO2DL8o4XI3bNBLpDig
uYx/PBWjKjpgVdmS6yqfqN9kjEPTvIa3dZ8w5h4i8w2dP1yPfQiYJ8oOy+MxznmFXYHZhWde70Wo
a5k+BDJeYmPDDrS9hbxDCtQLy+l3eLHN6/gVWdgPyVG+xQIxxea2BvrbG6K7SAC3563Gky5bMf9y
Zf0DGltpU+Ndk/Wa+hAR4Y/7Q4WF09DxpuqM2/oDrGsPsE+rdrK7J6Mf4FG76Nztw0qseEWyUaUd
pfuMxQ+9N9s7gBj0xxAGfiCCbPuYgROBMRx+a5Ci3Ydf4AIPEsUKXkFUUFCReofSDjI3XyAO0K3Y
6ZyprrC/tfUCqxE3vCJua1hnfLEdu7dkSmco54T8+plbc1TMOmzmuMVHaImABrp276Bw8L6XDUfP
D7a9m5KSi7lqkAfIWapL+LS7Cw/5z0AU0ltVbCgMtnXgGbs3P51+EddVhVRvqE/eWwaFCGk05nvw
ROiReeFbm3xoSdKxx0eW5r6cGgjeBYK3nhBIKKW8N5YPgzCyyRSVrNTPqtM5SmDDmb5tjBL9xRsQ
sxG9Vmx2LVSe1plygxMZWI5AcvKlEtDzgnU5S7yN0rMGMM9SaiDlw1Ch+dOGCOxcoAfNtx1cS++B
m4+YVxxfZUuJxu/tYr4iW7/3Expng/iWBILaBotc187INMToQVWaaKKgmEc0B1v33vDBtJ/I93Gx
OCBKCygGoKUjKr88Pg4/gJnL8ygfwj+H8cuA/JkFaBP60e1vETBJGBfOqOvPaSBV3V1fEw7HOSEj
+SRAm8Z8yqBPUUrJ34A6yPNv/qGgDyQQemhKenbRrdgl/JxA73L+aoieEhJ3StwZSYCFUDDbySJh
jf2xXuYPCQOlAW9zS6kHWz5HAvsBeJVDJB/Svu3oLJVsZ3W+hlvLr7Mcnf3jRnRjIrG5Gg+DUEDv
qsbNW3Z8dUwOlmVoxGGtux7yK43ASQ8QZjfLQcS8piYkdYsIhC6zxhkBqcQ6W4J0wivDtT4/vwOY
A8oRrU9gENVhNad1/FeOQLKxS8ORkU1jjwt6ZwwBVPUmMVmjHpTd+3xNyAyeP15+kzioYbThGY9W
MiFCLwmIm6jBBGd8fkF1uobkEqwV5EoiZ+ugmpBvbQOdTDG7jEjAHsKeI6kVlAQQfAbzErfQ/1g6
s2VFsSUMPxERzugtMwgIiBM3hiPgrKioT99f7uroOKe6ukq3AmutzD//Ia61fLwfPyewSGLceeni
AHb49AD+V+Rr3XF+5hPzjqA3REvitTIc/raS8U6H3auBrveVCmvK7cC4eOn9H+QfhCLkrlP7nNUh
rIQGnk8YI4lFBCijkSegRHTrtHHsT2ZWoFk2R4fNYNhV9IJIcOibuE41JdhTALTHbYFsUl5CQ8ak
RfhW5ylGG1BRrqMX5fAYcxP0IQD21ZQJKiK5Pd/4BzJX7kGhmLMw/J6+SJinXwE3g/qDR4Jz2Qzf
Vld7w1WFr0TW2RmmxYcpkD5VLGJluKz8McMIobBCgRo+L5N+6eBiSgL5Vi1tHot8UTdXDbQhYLBs
STwnX3tIm8msiB7LUV3F2BLe0+DQVi0ZJUCqah08hgeFXWttRWsveuF5TUf+3pBHvVD8F0D6FQ9A
g884faJwh8q234KGUO2skQuAwd8fQ4YZt4EHu0pxVLKRHmaBCB5qV63nMCtQPp1WN3A0wjO0Ch3W
8AuUcjA/qhm/1uNGCwwDrHipxzlL56B/H/LA90JA/GRfyMLpS0DTZTK+spagIr3NBox147Mj/u+i
vbYH8FgMwhLWqQSlScHkzboV9cTCXE1k99WwPCmAt6y4s4bM+oq6etjqAhha98oBh6/nFKEaEwxn
3Oi4rbcl6ESN+TMognxXWPTzxgmCCM0TNGWTkEOptpkwQslCFWem12C3kyoU5sks4Xy0JRx5gXKW
96VFsCO3o2hJxXI8KWhTIBrrvehEHBJe+Q2N/GBX41d4RG8gGxSzlOxjVMc//PZmzGoRN4v9CYRu
KkyA+ng6xW7FGpE/Aci63hX4wd9nDEmZoU5gLT5GaQV9UutHj9kVo3pOc1HQVBZSzoYN/VREvpzx
Z6NIllBBehtYPA9qz8+B+qYkiA3NKH5VGPHgqWjdtHP618JSocrroCHeXa4exN8mhMTK7VhejZSU
iSKe5dBpT974NmE8gFENs4GL/qltMK5aKybLRHFfw3LMTuhse1/YiRDluMRxl52xlRAy8bTQMHP3
BwjpeDAQGh3IevY7SdW3eAHbQtfD96EoN/XFuT7DY5u0O2CMY9y6Go02AVfLN+NuZQtclxvt16KD
0ciBldTJrsPeIcbWtxxVw9PHQ9U6O1yt3xfQhs9x7tpPxalLFi0YBXT+HifNwI27dPvOKeDshlC9
5+ofG5qKrQRW4cQ2gSuVIx5Y5LHqKz3/1u8cTYbqqwZvVnHd83Hz6u8P0LytZbgFeOmb2xe7MZRO
FsQWeGTCIKHNY87JeI1ojAa7Kz4cqBi1J0SFjr98eYAajO+1L2f4y4BAikvpmS87bTeIYTJn5tHv
fyxUA2/ETsAAndHsMqUgq3wKrwUCprBnrS5f91VBQ3XRUR7fQ4TOBNyW45P5CaoDAVzNFomn3g2v
6W3M6XI3IbQZLy4BLue0vjc5Cfo6HQ2LELnLvrSg/5HXjlJWtSkHZ01CWUh9vRovSM3aMrW/I3v2
Mhamjoe1o7iARgwML+V0YChd+OkxImQ1OoMm67eD8aLptNuM9Grt+/GfH+/+ho8Nm8WoZzkN21f7
7Mjb0S5MD2gDgLI0SNU/RFeawinPf52qJ20FOtD86MXHpHTbkxOUQ1dG7gckcPJkH+msQZ1wN+bh
pjF9aO1Jj5HbgSN8z5Ojt2svv9vbAtkSLTSPYXOhIpA4oz75+ZfCyQcWuVySizSueEqoLnL99PaL
IQw8QFqj17PLAewXtQPbTO8BCZWMt/5sSkRacf25+fT2tL8xG94UvTMtHMfZD98KolmgO5yAPoT8
LBhzWxxLhCTJ0aZy0HAv2LE5mNtNXy20wSd6IefuP/i/uH1lmyMMrM+bDphs/yzIC6DrwMXkEzNZ
iPG475m4QSgAfr1AGKcdDhqbk3zK+Hv04GhRPOY6nMuMfwbM9kd8MAa/KKghTPXtp3+umDZLYD2F
gvAXdMym+3AuJxzDo47ds5EWMIhNXjDr9e1l8276nCNGHra+5jJjsr+bSmJRjlN+d4yOmUJGqpXp
Z8EC5/KUOPRDeosv+nifU63qMZcafJ7PJr7FFykDMgyOSCXT1oD3TOxV8B/cokFNoWJ8GWpry/01
+RmvtzF6MkxkfAIQT4QRFe+/OTpGXfu/9+Cox7RvUo1YaBNER6xEvTSGIvCgGLke4isQgYFgBtde
1WZJOA6l4mV444T/oPZPYAeGPeO1aEA4fYZ5sDnP7/Ofh5oxDat09SqN8wINyWgMIzoGROazmV2X
keoDC81a75nUCR+/Gt6f4QkbYLaVwTnBGeW33FMvfTenfFeQxvU8hDn5fzniQ9YCZ5lRLAfEOgFv
i8LgxSk1cLlWuDJRQtT678QhiE+rpkZ4PwAumVCbC+9ecqzlVtWPCW96iWahBZGJLXvUcJ67G74L
11EDEJ0rgcgEO2EKqM0S4h4RmUabur5hdb0BOxG4zaTuE4+4xN79llRvDdd5Dy5wf8ZmoWjjA88/
pPPJ4Kd3JxPMcSCXGUtZfA8OJcHWYBwyJ+d+KDyzin8Q+0+UEk/dO/W0EPEstwJTkLtAKwII3jGL
2ioN6ISmwsPNTaUohJJA3fXVoYfhCyVGnzr1In6246nit1l0UgGNQRSYyxDp5sFKhlLE3uWiVYaC
uwCY+Q7PDUp0E9wmJtsQDrVVYtf5sht4K7QNyNyy8CBpSygLlA7s0T44b+FRwLxx2mWN4vq6AvLm
ZIYhfdDPwykkp/YcCQNDjLMIcwn70DCuIwwdGgnA0d3A3vGEURA8aAQdlHkbIvu0P79DRrVmxRgP
9RWPLYUyfPnjhPNMxe0aFAu15RNpFDt3pxwhOOGEHF30a72P1UVNEf23o2jW86KlrIWcYjaDhUyZ
Wq5ATe2hEY+dp0BBcCvACgCmVy831wdTjm+uDs/TT4v7Yftt0hK9Sot3vrIbFKZEAvWfw1Z7gnzn
J1TUktuBPWjzFOZtJhzMTU2YSR9+aU7J6wh5aoAIaNXvaMmBKnW/BPxliPIQ+C0fU9od2MdXPmcW
mNtLe8C2OlpU1GDF50mizWwlBphbHJ9gC2d/1kyW1gyy6VQUuaxEnYaaDyNkc8xz50TpqHgAkH4m
+21j1tbLaAHazonx90/oTejcB8Zpgotrfzjp0M6iMqQ/tgVVKg08yahHQWlBfv3G05asICXuz/Ww
0N5Hw4MBYi43mMD2r1rYkoTI42isA50LgtLZDFa7xxpqXjFO0Iuc+WtLeMQHYkdTVCm3PUCNdkE0
r93nlVGcAXShcX6+pl+frMMKQfHXvFYc3x8QmUVTn1Cy4jTL9wTu5dCvhCz8MPlcoj2mPvP9xkvz
S67nXV8xtwgrFwAUmJYJFBBsW2WSQOtOxvggURNVZozJFZZp/w3JGdt6oDBVz11TCbqxEtTQ+xj+
QW4AOVzJHeS3ZjuGEENmTwGfVT+Eff4U0E9ns7mazKmzS5Qx3RwijRCxlIN1Cn9naWnmyoTk43ue
45wU7T4aM7qisrm7KiUliLEGBDVD53jAV+mhIWaNxBOIUwXMD1QzSw9jSu1QDTfVIrrsjyijuXAQ
LJRGUL3sfm4+9r3cuOyJlwIBJz2yg+ZH63X1Fj0GNgJgSB9EYDOwqv0NAw2N1CPKYE5xfGKZa3Wp
V5CqIrrJmbH0Rlc4atq1Hj4gcp+AUUOmBo+pAGOzN/MOdDYDNEXAHDK+gYIs3J3FjTkTQwuz2Hfk
Ikk85Eyyas4LRgbRne7Z8LlR5jtcHT6G+Ti5oaRp8UazYkqXhEQq1ewePDtVwJlF7YMwwaEFUWDm
sfoaTDXygnobLTv3EjxjGEKd5jB7WAuSeBkHNYzCgd8kT2z9tOv5c3/Zmwvu/ZFZM4V5rpcssS6I
B8hw5ZqLz15dRi8D1MZUvvwFdFIyUkDgPu6tsT4h9tT7jgnjAa8/0Svndu8PWwNe8bVmZptdFZTq
cTFDOBaM9bXfir/OR4FEj1iS+er9ou3PVxfuTG4fyAKFNkvIUh9ciEs863omk47euk8jthzycAvu
jitDtCtI+cCacRntdqouvjlGJaOBOVMDLka9fTB5ttHnMRRhOPObHru8FI65f8VZAUA6ZkF+tduV
/4PwQ1nand4Lm24mWmBBtcF/bncz+fkDb8HkLuKup8nDtBeduTzyTbMHeZSqklMpN/Zb1egU1n7g
AteywbJvbGPnB6ZrYOPPOaWHyw2TBPYEelIlYtgKo20iTKZeLgbuE0rspxZLEy+KkBKHs2Hhx50E
QPapd7fEvPIZ9fNirI/pNvIxRxxMoPcEdpNiCBCCUrvtgCkdic2kcmpgrz98ne05VBiczWWw+6fl
Cp74UuIcYdG2jBpQZEQ6dfER1WhTIJcRFbC0145q/JmixA75S6Bg+/0Q/OGGjGjgbF+Iq7UvWMQA
4q42hBr4tfucYgWAh7CFVMzPDOwTdHCapntZJr8u9LS8tKjOOTFUiCbBpwPA5owRNSItBSd04vEH
Wsd1Va1z2ko6IOp9VFNf537zoCqU4zeK66P5Pabd9+I6sIprUgkoW8fNI2ofm+Dmb2l9aRMl85Jf
h+O9QvYw+dtnDlFjQFN+itUqUxiuPHbyJe8Dq/H1G7MS6c+w8JRD1MNdA/2HdZOIHRIHytHla8Ma
yNmt1M6Yew0xDYOzXiTkj19r+Px6z+PwEfS7xPOgTnKEvHcrvLK1hnTwsN+nkOLk+gKrPC5o+vCP
YieQ6ugUhhwQv9rkKQQ3GtVbKPCylbC/tNioGXBC+NGgdY0HJf/SuhkT+par8SX2SgHDJk8clQ5/
02/uV2HtAmcscH6YleieKcr0qzEZ0zbf1yjT+DYkYdGiGrfgyTKEMfy0igYBzKBSMJ7gv1q10dvM
lmySHAdoEm9iRdG9CeIe5aQacSbJMcGpKC0K77Uf01DZk4OzapUUfZTcMfT9C8TEJarSvajBKAz9
2nr/AvnCqF6Wo/oegOgCK3ceIP7Lp17N35zf/hM2JtsUtHV+6g+0oZc8CBqp3PJntT2kHfB+LCLF
GS8vTEZh7J0yQMiijaTMR8zbsWATuvs1APhfptGGYlerQRzYfHjHhvs2/Wqg+YubHIc4V07ZGc1i
2CB6IYF/NycdCt75jdgtihTZ99/6ploG7LMPDrevT5nC+cMk+RZ69KIeG7POwXaxt9c1Hllo1nRB
eoPv8IVQytg3FU11jzIMJHV5zMSY+f5m87yRs6fyeGk/IpB3MiFC/RJ+BHqG5MjpMOO08E3KHrYn
yiju2WjfoS08b6oBuFVHyATM3w6hjHi/o90nZ1JkPiHOHlOec+TS8x7HjZwrZp3eEhTeVu/EebA6
Rx3r2Hf4k3AV9od0sBRlxlh18S9SMY/i1GO8Sm75FcYAe6W+6jmM2zjU20GSnI6Y7sGf0uzIf5sI
uEOYEsvhhd35Y4fA4svRIJuFTMsnJy7QpMU8/ZEs39pKZjmqHiXqlbnXZc3p3UGCwnN2TkMGkThW
EaMAiiWVO7WZQ8PDdkd1Cg24Spk9OTxyQpdg16R82w+u1qvFslE5+jS0JIODMCA+d6vDpPVpdovg
ooQtq0VR/py/p/n2jACIWcmLgYNqhL8eNWyE82lHm3QnICacRswzX3p7r3hvu4fp78VYl8MPFJnb
WbdqYjbfEPybmpvHttuFDnAnM7Db0grFXMD/0DvdBILw2bjB1/HPhOmZrwHF15Xp8j26hAWWpU0C
uo3qMmp8cIPgNY30MjA2yzThFNNGOeMgSLY4W35gwn+w2+nDxjvBkrKbiVxuLXwGMHCGK1n4fjWf
PRnlD0xuiXacHMRKA0UDpqpuHeH9QhlVxPr4gG6LUoKCmlEHLdb42NfG8GNCDt/WfPHGRB2du1X9
ojdU/kiyEJfu5etjHaTozZf1UzVmOwW1kHb8wPHV4HPxcYMnJDnqanlbxEQLJFc5NnKMoOqHw/pl
HsilgPDyN7nBfUNn/igbitaF99i0z2DjZ31CwwdVYVay3ehs//sjAYrCkaqGjbs9PtD/Pk4mHtyy
27B7L9iNHUwn7HFXZ3frcZqGTHhyXed0ptRRbH3yhG0Ov3kQjc8WxYtPbyjD5yotxebg4ZGT9pzc
7CPquqe+evMcQE4aXXhatYVWsu+ai8n5bmBxh7ffCl2ePI/liHD1NcciDSqaPLa4We5HJHnq+r6a
kS53wRQZYOd71Ovx1/XyrSmNw2hPHdXWwzG591IhxN7TnhTMoJZnzQFYEiVtOLlAAoaJ5ISLVltf
AEY/GYWxXcU8GqXuQ17mMwiozuXo/xgDckYsxNOwMw89D2qTkL8xEaTX52Jy8uj70yT+HcxX06Tl
n4Cq0sj37HdPf4JbnVQ5UQSjYmDt7vXwtxcWAOSnTyZGx3TpHBnOvkUhAbWIr+x576k50Z1qCMpG
r+/Qiv3R57zC4cseLd6tOJKX+CMTl84h2nOHqtF4zMdgsIA3BpfolH26RNOfPm7JL3whbCxahYVv
2AzL+BI6On/fdmilPOxyKPWph8EcgN+RpRgisCCdwCGlkSkdRxwbR6l1NBJZwxW1UQli4vGxxqdg
2Lz4bzyJsQdhHIYd4L7hQPC+JR+bVG/ABi7JdX3HbEEXLvtjB25yhXf/pJvnFrVw1dQgCXbYaYD3
YplnKEN+/Hx+XsGAYUrDbwFjKIC4KfUGNwlUDB8ylI8g9xChtAd6HfFGf4DpClZRoSsSdOi35VUA
5oiAUY5hOj7QArywoda8vDqmggLhRWUhwmme/fLFnWTSLjAip4DWYTMGy7tz5t484BJnz5kzdPTx
v23Tyenrt2DTetMdBvNDlPVx20mwDA2Z5IyPGjw7gS54C0j1Xc1r+E/Kg7G+HypI6a0WUEUEHTh7
Gg1PpmUd5KhCrnN6ciW4KJUzVakR71/+a9OFwZV5QPYD4tML26Dya1oXdk6WNw6C2tt9JaeI/ie3
A+IlvsE664kIbH1pa1lwXElGYMd+CB+8i6a+d456V/P1GPaVeXVxPsAVd7tuTorB9KAk5dfH3UKo
qvuTXvb5Jstn2Lm4MixwYniFY8a1gwUwewdanZ4P0n083oNqweR8zcaXK2e0ckn2bCLRnlFQ5xUe
R/BJlx1XArQmcAMLrzB7veD6HD6O9g1qxvoBm6zLI8s0cHhkEt23xp11A/B2wjb6QQu0ZAv5UsHr
nbVCgGKBy8h+/Av0lfr9N+KgOViZb/up509dhPO3hG1rz0kFokW2VEcbI3cBm4cOZA6mHu8FfjDw
z2L9AVGRTosSBcY/AVpsi/spJPm781cPU+A2hjKWoue7myVcwLub19oNeoRTUmKyl53p0jp30qgB
9qAMLc7RXw9DG+vR2OHoIA1qxf9g1tCRoP0PPNQJ5GD7zKctzCPYWb8GBxdH/HHjhU9KE3C8BlIF
6zJxJh7djPh9hZzg3rhg28U4gKYxhI8HOs9mRUndAzbpAfuB3VyA1SqYEXD8MWtlty+NQSQ8TiND
Vh9Am3XiV0OLr7N4zye5ggywErbO/hJzYx1o6zD2sy82KtiWa/PpNIZlxU7HDgGhFUFTMBzSV7EB
ss3bDBpi7AAF5X7WcUy+mxQKdwcZqgiYAG4cMbAQryCYD1hRFQZav8yY9ulO2AsAXfmQWGDJFBbj
EC2X+eyHXBrCcp5IerDyDPAmMyTxgBAs9+L/ciI9HDS9ZoMFQ3ADchrSqzSsfG/GgDzrQid2DN+i
GDuIk87u6/fNQ1efYu7zPNBNXXkxxPyOh8E856yb3OiSmO+55CqQb9TdBCKmc3/Obgnpn6B1hnZr
vvmwH7yxSyqyx+ZtXSUaS69Ac1NEbUgUqSlg9Q6DNwUqg/NeLNA5l50vn/F2dG8eNEmUaYXLD2dL
gtxvZdgxMVlopg9j+l4wEEE6hYJIZW7OhUCTIjvDMTTmd0BKo2O3N+8BA+gn0+Nk4BjzY0ikS4qx
HTC4g0f1c4x9sXsOEljmo5Z+idCHioACkQMjSQDHgXYMgyFJlPy1kUtO9UHDuvyMEbDbX+y+tbZL
rthFoTvB3IkkmXkdd/kwx4YN+NiNRAXzMA6lNkVuxaO2hUkzATEGeBo7JzvuhdtOAH2fRviqYSU+
jJ2GU2SMateqq7oM5Ar7avYwAzsZ7RGDEH5WlVnG8ChzCxgX2bqgTdct9409818kyxV3SBhx2lTl
8gYNM00H4K1aFRRjN4VOGcxp3v8iUZ4L7J07Nn7q2SfFT5NOXIDeszNKcq34cxWQYCE4lfjaYWbj
gv/ZloXYgcA27sIan/MLEWNoFuCu1S5A+ZAA4NkHf0vk6l7uJRSRrqVox+EJ/26cFSlXJSj08ZSr
WMYoz+GVqWFU7DfY0VAi3zSXGGnLKiLsR0YHK0kqvEuBPpusz4NzN6IdVLbUPW1ckUUnCZHf7cQt
rNSt7XkgFqO4ykFHRh4C40oSg0nRUddfxMXV5IRW9zmqE256wnSvqVqntgvVzr0HlclDncPDyFEh
WwzTNsPsIj7jGYSMeaY6a4ZHINuoZN0M4oVoUxtxEJA2kPOlUuvjjrA0g6VoIi5Jxb4NhU6WiZwR
oOKuIUJjpsbKxg+eViXNymQUpJcmV9ztR1wWqHWzGZ2gvePyrwfWG9Iy1FDrQtAdDoKMzMyObTjj
TzDeSylg/Tk3Be9Sy44Jd5UfoAIcEJXKnBpiPAR4E3cR2VVhakjGjXqVBWUddyf8ij7EMyNSQEOt
oDatSQyC3flj4FaNDh+EWd8Pr645B7MHdxrI5HrwcDu7mts2xAaO3dmFVlJo8PRUdFnCQlJqKmlI
nNJ8dpjWUF5NYnw3NbVJnVKbAzD848XAN/zh4zsi1zBfzS0rTXAJ/dPk1jarEw6lqD1EDF7xz19E
MDWO0ElOLlUDeBRjMKNcUxgBxdxE7Ndk/HwAqaK2GlJM4HFiH40xMtIhWiyCa176FjSLpAxYQmS0
ogBF9drESd0IjrM5W/iLAVx389oH1su2jLnqE/GKlQBklbk8G6fKZTqz4uY1nREi39pkmqBJAhVs
46ue7B5L3XWDN4rZFIeE70FL2j8t4tGaJO/h7qNah5az6UQ8sy7prbhL4eICxvbV5hI3DAmItcqg
8hveM2iaXcPtIBw0A8YxcDY4L3qUjIpvcCt5RvmRXNAvMyE4VRPqjz3dCbKzBabcSDmmVw6FIWJ4
2S2N34Z9I8udH0umddVHuA9v12fvf1bF4ow5Ix/K/bkWhiE3p8ZC001+In4Gx7yAS+LS0sFgtUMf
QnXr01/XBi3C2cWXaufC0av/RVD8iJnB9KlnRLOzXyIIsJOPhox59CmA9d6UXzLlHDW5Ro9CDFWW
MQ8AvI3C5FIE8imRHqWlkE6/tD+8GR1ezj8MfVp6pqzXWdaetxC9P/0LgF4dpieLMJyjib+QdqXg
2zJHYsaGKaCy7cjtO8NzlxpwoFmYjl7t1K7YtF1+s7ayDmZ9sFoH+vqxWH+MGk6x+Uy7PgcQ63Z6
X/8dsZweBwpMdtslcnhK7fmB1ZtrWW3OWXdDULVyPmE6EOC8bPHTFAxyNDZ9GUBLnprqZHy32wsJ
oqzkW8qZhD0nf9JtGYQE4NMALMNchv+j1+ap3x1vFsvT7pOOJ9vBwWBfhueUqBaCv2bKzB8vg7/R
8UuSobhD9saHd8n4ywtRLjAWYWhWkdCgdyRT5eYO5ij25fRrDlPO61t0dKz0Ml4rs8v4YNVACPzo
dHQO3Kdmvwxf9RamkvmR63JooHALGaFPbiJfIo79GI8AaLMTphdU2FxMLA6MFifRwUxq0BG9Y8B6
pxATO5DU5XjhLnofjSymQifrZxkj+xyEX6pmvVdKtljWtzNZTDjts/TT9YDr3YkvbtDTiYE56tSd
7EXsPmqE1Ip/457yAmJASvn+nHF4jgA+E0Kn/5y73dSUNf6ZizX3sotLFz4pzKgQqvAVcGUjuAe3
HvBhUS+9kahjHcSQ0au0NhI9G9JhPp3Prezs8HAd4/sEP9H0T0eVfbsWVnzjkx+Qu9F3/9YYFbD2
jLhxHAZlxvnCzpL1PfzSUU9mllpxmxsCbYspBlm9T2urO96vYr5sUk5SwjAJ3bLW5wGGTRkbRHoP
rjpLB1phj7woRGPSl41OG6sozaVXq3MMoFCotY1RH0HsMZzPRW/puvhKpFhBQHnIk6lo1PatBo04
WjVtOkTshPkF7AcOL3agCy4SgIMMPvl8NEeyXchRR53EQNoYDcCjR+xvn5kbiVbAdtdub7cus/OE
YE6t7f+REddSq/FUfaCiWlgDkFm91Pc3YOx9vd7+FvuTDXavd5k5GbDdIFMJJRLSxxRhNJe+W2rF
G6+R3HlHPE2Mlb/69GEhWgZ/Ey7snxqOyxTHL286D9rcHVIpKJXWyiKeyhkV9O0AM6aW2WEttyRY
IiMH489t7IOtZYMeFjieYTgDnDCbA5jI/gk5BX6kgReZRSrd9aE1x6Dh0Kvpr/edcKvg6sk733tE
99Goxs/AqaEeGlfSgNaDRYvW3BnW8h1kXAuFVWXu+se2+ztn2AEK2JUWQb7to1WXbjsn+ZJmumsg
8W/0jNtGKKtzIqh+c8gweB/yVm1xTQlKEO+zCcujq/VVvuC8TM5anI/j6RmxNR7DPIIM0tgCUh4v
Cyfb39BKMV7kxdj6kOOCrz8vn0MQ5aQBHHCaEQSZr6o/LWpiPLxekqX61YtT9mIMhQ0DLYQR1Pvs
kvKbKRJPFNSlVj6mXYWUJQWP2eTvfndMniB6TGbebEuMiPPJtcZ/ODFn2MOD/9pnhDeornEw0Pw7
ljQdpvS2iQvHaiewoKT+JG4175o7SkrcOH5OSoZJcCcriFDsRsdIqp5OvFbwWqkvkSuzYabzgh2P
snLE3oCTRMsLJFgHBS/FZNq8sOC4By86GKflOMj9UdRnRwf5JUeueBI98U+2RVPEkcarsI+x8K8J
P3jc8rjAL+haqKQhFl5YqLlj1dTaKSrhu07EiNRf8wFeSPxK6c0nohbEQlBW+m92GTX5N4Cfifwe
BxiWNNFTS0mgAkK95EYTGuM5+615HrR7kPYYosvCuvKBkJLIiICW7S9th1LkLxACt0Y8Ya5UE4rp
umuiG6kGvnsSV6BCLoi4YRtlrCmNwzWsPyzgJoRI7ePTwJAppzA7txBsiXvRBJfTFa0+ZSMAkSjR
Tld9v32hKMrwQBnRafYNV/Ly5gqPRsvo73Hu1Nglg6DxpWS1SnBgrbDQ8lYapiQHRBNa/uBEHv2V
cY83wWW22AHek4x9BxSC3SXH05WcWoVoIo8mtMJSqk3yWMKGjMNMiolbum6Yf+kZlCpHllCeYE8i
5+acrpBHnPdlXxfKCq1P2yIW7DuhgSFZfcriFaOlAKE8JTofZ0ntPjy4LeKorwiuw3lBhg9yfao6
hO3Tjt4FV+ChKjTqctySRWYOGgWY/nfPJpQd6ydn649SgVdQp1zmX44TViBBBszjbSJCuVrpMSZF
b1Fq392ItqjaY99OcQHB5q4nnJ7cpixFuNDEX6Y2gxE9VxrIh5u3N+yuNxZX0Im5SRkrbChCa9ZZ
f6c8kQlDiSfAO8OWCBp35UooyOjorNP7hCgrcVzkPktbz34geemqjDgf/n31zxSGH0rpBLGEDkkb
0T5lj6dJrgdXqWWm36uOyTXWRHeODatMhAZ0nVJNU4RKSZkETUNckBGoJEt/V7CluO8mB2Y1cbGW
S/DGOZnfj/aU1cOySNkTxFMszc0WNWQOn1hsqmhoOMNpMFJxWpGATer+jGaO4nJnz3Bt741RcVIY
Exar1TTeZO42WGo5HfnALAlOAkOgAjh6aR67WjeojB2rlu70KWg/Iwits1jSMKVIuuSh3J3WeJly
W0pAJ41+bPdc8+rPmHkmHD/sIIaNyfI4LCUuoKgp+nFhpcW3xWoGNvo3BmEg9pCiSiAXmBUlWhKp
PfFOOlnL6frD/sBSS+fzjzUcUI/3Wk6Jxx5RqGIayqgSb4O5ofr0FVxUDSbJGo+y0szRW+H1x5bD
NtQhtlu4enLhgz8NQ1R5gMhY38gCxJxERhlp+iDQ6GdIJ37iVVKq/Cw2cJlpf/ULqwTfiiyY82Dw
oWRCruTG/eAuIXKdCx22uiygY/g118fh6HczQGmwtNIQIsOZYsHjVzAP+joMr2LCZtAHTsZaBBgd
L+foT8OusM+NVRTj5u1pwlEkrpLTSfUqQifY3yQdoVdzgd7OcyZdRIK/A0GlSNM2L4vBrAefAvRX
IQYS/g3DSL8dI8QknoZ9BujAvuoSSciXjkSe08XwH+67j/itVETr2xMPfKai8I8MJekyRARgQFBp
6PZr0+Uc+cCnYSFT0XFteZNdqTez4rLtFdrsYX6SSDRkMMMh5shIW+nwqcwBxYS3Os5Dk8bl7SHW
XKnT1XsVnkwdpsIenHNPxTH1IVKIIwQCJO+cSXOf/BL7z2sssX2GK+/Vyn/lTLMRbWUbP+zNF7yA
p5BH2k1mJipIf/Xyw499v1grD+5RaDYrduE8qo2lYj3IslbNfLLr5cQrgeRpjz6njLTh3PNNT/8o
Ov6RByPHiUS7zKJEXC4JWixYkX/E+kUkLv/8YVJOkl1ub2YsKsQ68Jb9kFmtaduF4V7GTQwyzgEj
ZxSls24XxooZfVQNuRXe7RtGtNj4vja5a7sSUBY1ww2tKz+Kcv6sM3S7z7GGR4iYWqMPT8Jtu64z
7j/4ShkXhUaiRCSIzjnOtQ5HDyLwV8w6xwAt6RukXfCmbFsjdjHXXUaKDnazyDUkinZyDGA7RaeL
83f4XY/Gtcc5uw5yKs9TGlCESuLHi2OGeFnW/A6YKcFEwcGYVo7FefXQyIojnqLz1CPbJXdcX1eh
OKjRw9rmKoR2A4NptZqU1L6Rx6QXF+UwKWa2yfhPB1TWeeISPnYxZvN/ZWiHmyXfbd2apKSs8oMP
uoua37WSb0QBkabHYRPk6L121x2qlrvNVLJeDMzkJ9cZ++XzBAtHP7nqmrKKCDmM2oEk2Z0sdlCz
a4OA62WNJDSKiEQ4UjO9ne/CTWREGiEVZACfpOlaEoyD9RcYV9oKKWLNpKh0/FJxhzLUHjPawYBr
KdutFOEV0FxpHw/2k8cETSaZHSKB89v4QMzRTiJQbKLh6UqagbwmLR26CjrxYLRODyM7qawIngJt
n4zKNR6dZHTlwU+4KjxzwG1H1jiU4IY7q0CRwDm4r4o2mhMLRWE0D84m2y7b187lXHcTZQpUJzLJ
yp/5boIxHiUad67NX9F38Jdqq9W3PyQ9wTWomxpkFGfHMMSg3NDzkHrjYqG8p9YIOEwt4MiYZjaQ
+Q1g2a5rbtD51TTK+Et3Fh8+ISXkmiMEdxSkt77f9XwOwpyiP7wG1U4Mh5cudVaJg5QWEarV97LR
y/5xvR4zHvMDesGoOMwqAyoJjz7S2/TovFZNo7avpEYiRWcXYBuI7KMPI5r8tPAGU4eFTav9myVJ
R9N4qLAIwySVYtc/kbWCOZTwaKqRyX+ZnYY27EwZ1/Sg9kAcUCD4hycR7d4Nnuznmg1V66SCnfzP
kPSpDo8TMXst1heHEYkuzgXQYFodZIk4iSJ3YTb7a8Uty2QeKggEbGF8Z0d9nUkMM1fiqs+Gvxiw
36PXvYVlepuefcgQTxSRvUlvaSkfuqFy9F4O6xK4xN41m+YS3ltd3oy+220CILugMBgc3gqajLIb
3j8x+iO4mA0kp2xVNswAmP7Ba0e6/btlXqwBhK9v/OZoeY/yEylb+K5OqL9GB4bdPDJ0KBeXWQC5
YKBzcY/qiBuNNo2G1ueh/+n3JWzhb2Vl64MQY7nvTQokDNNzfpC6rrDya/o/vI+mfW8kjVYbzxOV
5s3rakcOtKXTfXg3RQYYff0X5ftyChCo0HaRlvn1Tm29/yWV3ekPcJVD6zgiqGUzbQWckgwmoJAg
GJGzFWUf1FnyWIldcmOYRagAR8skx3echhpN4K32UAWp5rbB+ftRLEYt4meYoVhgGoDDrX86mNh/
yYH/oY14A3whriGTwMK0R6EQyUop+4Jg2u+B8cP7xuZICkAcj+4r1gO++7jpLCUymXZsLei1OqPd
Xo+yxp4eKG3yGNPDMovp00W3SPJ1qXko2bOMiCnq16NqELz2hbfa16ml8TsnsXh+E1h4iQyr6fbM
NrYH+hBf6rYL76/6GXw7tJLYe7G+WS2Ag8mJNFfAeVoVyoGe/orXhzEy2B+rj9UFz3w0Yv1isG8X
PUf1f0htDsSjg5bxIax7z1IwDu/66eU/ls6sSVVsicK/iAgZFHllRkQUcXwxyqGcBwZF/fX9ZZ2O
E/f26WpLEfbOnbnWypWgCr4yMzClSr9fii6cRL2Hz3JR7RN5fdvXCq77jXLBIVEq3Y/QV8R7kqBf
nY7OeDrapyEPdh6vRt1kjlOwcwG9xo91OzVvwiEtMWjnnJDRPFhULnnTvpRgnd23GZbWsqF5ETdy
cHYCylnySM6p1/Dipp8u43jGYNSak1Lk5tfdDgWNzfkC4uUsXzACDBsXlAkBpZ0qwhcUuGq6UQqI
vZOCDyNS2JrCK8iT3TR/bx/+iQ+HNO3aWQo4w5KS/PBdeHAYlnchGvb1o4+z5wjei3fD1ZJ68CAZ
72Hz1zJ3esoAUDmUGNpx4qXkk1QxSypRIGlxw+2Q2uOPtJyTzuMMH8cJmS4l5pXwQQplDdipnLBA
f6CYRP7IjpCQmsvZ0QkyOf5VEF8zo71h2kqBenXnXHkNmReFiKDjL41FTaUjpOJTpt++yVHLB/kr
hwl9VWwg1+cMTef7X0o3Cp9iJ6cN5qS0Y1NunDRQlKwatPuVLROCyfFFuERxc/JBBf34K+PkKNl+
5Nhr99cQfnuC7ysuZ1JbAPUBEtJ+aiXmmLoHzV2fHgnp0t2i7DHhUWm6GxkJQ6WoHsHAt5a71XPo
l99OC+66gR3ZFiHihHFnRhPXKIzPv6zPR5/p63iqNjsuI03i0p+7VJuoXBm1exNmNAYFItPvJe52
++Gd0NOUwSf82NvDbkS7EPvETAFlzgOYmLSlB+DUpxw022mv6SVwE6CJK4QcHR1/6Q3zW2wUrxop
PUMynSk9002oYANEr8+MHuoYcEysjIbbrQ5PS0mRfrgrFm8AH40dU4DW4jIShSqdpQ4U05xmj/Qz
6BBcWfXoZe/h9BdxJTcCTAm6o79kM8XCGGx/aUlC2nNbikCnATCBJOHMPcevMagpXLbH74SdjIl/
zuflTrdcnLSFrzSGl9SJ2HXI2BBKF1jqdsxSpj66RWz85CziEywfMUr660NRchCZZ+8rXvJ8ClMn
R7CjSSJxaT4FU9ujhOCdGHCA6e+K554sXTrcQ+RgSiTfjW5EPh6nyhdstfwGQzfphWujuEHdwMW3
kXI5COV7uNEBCi2XdQSWsy6A+YjDlYiHCQJEYloVrZOH1sS2hiXhi1kJVkjNBAr6ddWjPVf8KUzK
I3FDLiiW8JxSw0H3rAnOiDsQUbTE6CMGtD0tUS95ynCPoOcD0T9fvmE1HlyH5eUlifo7lGLnEXb7
AcLFGRY4jDvMguuOyXMETLXw2Nxs9oC8iARMjA3oK+k9SGFAXW79pYsCgA0baCVFJDuJ8lTw4wej
h8moIz+/B5htSGKSCzagsLSk14cdT42Q7WtMxT1+K02WBh3FcF0k4RiY0TBov2M/ba4uX/DSn9NT
LaJrwwNEcYQKB+rIP9tNJrUV/r+JBVACeUerPZw498TPa3QIQ67HDIHMB399RQbtlZ1ldXGn8kJQ
3Fd/idb3YK8//xDZlf2FNKP/Cz6cqhnHiwVRBfzh0X8DuGAPceBRwNZ0JR2xp/NLJDNbwKtJF+Bc
tGBf+qciAkaNO2/OTBzVAZQgVVZtO2YG6K3utUVKcKPoRrpESGIa8EbMGh8oJJ2jFiyrLtSj8at1
HZbbZVtQbIEIfe3LGCQC88AlSPiFLG54sML2d6z9gCE4xQjraNPsFaOrV6MJBusmZF2TQFMCxjdH
FZjfaX7tRdibRxttO+zo8CdPiiNguldIbu9JHX/z6/F7i0igplcf8AnuAn7GiY6jq2Fn/6hvXFSA
TXToJPs0fs1sVYrP1RDNL0US1WHeEFiOXw432thnLCKmJnR4Si05wMAO6LQGACJZezMxwDnjExjk
qeatu7IA0u9fkQMstQ+Jo0oZJmLzPY2dED2TfVqi1BpN76DLRLPGY70c7YYqpwt/YfBMyU7myXeV
XmF7NTdR53IM2hElZMlSp1We3DGr4x3pCIDOhQNKtakqsEYORA6igmIkH9YYD99fC4SQU7tBDgFP
gG+0ZaeiYYbehfpfMsqdM44CysAzbGa41I5ZdkS50WQ42FMukY5rEUQBh617DPgoA63Dr8mB+GPZ
nV9t2vqRDAWyyj0HG2AF2Y0Cvj53h67t56CtNzp0+Y6RxfxC1N2cdFlG1cwseDYD1JwP3PZl9m9I
MVQ5NYwOGF0xEfR1VyADYIQLUwioYDASshCf0yYJzmpjLfMIO66UH8gMkjOPenmOceBl4oLhMS0x
MP/KoDcNG553yiYmeMbP4jUV+ay5VKZDyiRgEuifY8+OZsECE4A98OkcxVTLt+hRp3KY6JYHcYp1
GqiuigxPhKNGv0fLkjEn4JjJe8QRa3or9OM2skU0sE9mSUrV3wXTNlzFMR/eHXMjamrBucyvC3BN
9vPGUbWUUAxpEmANyWHN4830wea8ZxhkSKpHfH34PkODmQjmLh80Q/Fd9RnqxgY0I1euSBpY+9bg
HpxBRI8ZtC0fJK6c1Mnct+GV2ENz1Y7nKnxfk0RvITEBJ3YrhmLeFilFc6bRS763gf9IqwQ7R9SL
UyVL3M0inTFfUKeQwD/Lzo9idxCeShY9XTlu77zBxgo1FF6MxCL4+t5JA044Y0AemmWQg63YB0S9
2G9i+mjxrCQGHGoHnwK+MYWyjyL8FcKNu0Ms0ybjnkf8tpyOS9fb8DwRYQygCfQzOYNE31bH7kyv
od61Sekh544iGGHXcAaRXMBrUoN2IqUCxAiBefYIFkVPfXGXpLMrDfkw6sorVhcj8jfs2J3Ormxg
FNUYdI3LGGbDB+vl50WPtkl54PUxxGPHGU2UrwxXZw0oznnvPBR2YpWkRJH0nsmJMY/fQ50AAGEi
VwLPTCHmSwtPTEBHJ9YTJLYALtb9loPLBqKOLTlQkugHRl7yHsCqVWCpeEbgi5s9mavJz57sHW6V
8uWfFB8QBy3nMlyLvz+8BruCPzisR3Nplk4uNJoeTtwn2MtDY0O2JzEJmIhZBHvbMnVAjNw4/8G7
P8w+oG+H8F4TShBHmP76KISJOruCE3QYkvISggnLOQ+xAnepGZxDzUPRGxhtVyzi2p1gNSWXIdVe
vuCwM8Vj0UAXhyDpAjVnbU8q9kM8QFstWIraj7DY8C42WoiKHqS1ZKGXDZxukInnnyB/LMfpTx8A
MgDqQkHwGFLORGr8Jhjnrd3FrSZ350qIQOCDIJ3Fgz6+f3QI37keXzQHmISfi6qvMuwc1DCgmdej
b81yRCjBfSaF+0a8mBCHmsLKjEXbBObDRuwH7zybX+H2RtcRx/9ZMDgC4c6gU/bEwBz2yeLLmoWo
RfO+6DV57WDhF0B/Zfl9BI3tUHv5HFt9pJhmD8M+pngMRYuVQxccQ8Iu8BBAMS4V+ZrHuAPJyzbM
A+vbQ0rvyzgHTETSlXZ6fnRKsxo0Dykgd4hBZ3YgaCH/EYFJbpUuQo/cJ+z1Pa3PrNadjSqKyQUy
1nBJVSBhhM0NA5ix9/0UPSKZg8LoNpxVbFRpdUQ1xMsARu+cckeGloF5QwiSAN3cm2/zVDhlaQaa
2ZnvrxNyo6WPfEegOcxXWUzJkU5IhEXcdzl/yFcpUTbLZYmImZ0AtdbZ7iJ0MfUQKkoSZfwEk5QT
SWpGwD5h4Tm9127i6nSSTSkEyGsY7e2s3GxoTnYSrbnjmLudTHvYzKE9CVPXF/VEtWzPDu6ZUx1W
ljC4TLSAbMrw1n4FUNx1M+kZJbWLEHARUPEAzuXUbAZ8wn6UVcxBBorKI6QEAWc+nAhA68HPkOAz
aHNKXzuHFrfIx4aHzSvlwY1azfdl1souUwc75gMpJHSZcQoEGivmQeC3EgAd1CVIBCCJOOBPf2Vi
70It9ifu+Msa0atHYWPHRkLzicAAFL8sz4xFik8u0+wkn7w7wTf4+HbEjDCgPwDLeQrMk3/EXebI
Cpdc4A5kY/vz7sSd8zXeETk1O0A3bepuBjH4aLrmjRNvMe9H/il1JXzekrC9XBdwOuqa8hDhZ585
e1l3m0Umg56oVmxU/+TkdFX8bkNyf5eRKnjq0ppCx7l0KkK+kWHJNXCLM5OdjbY4uP307VuY7bjX
zDczepwO9x6FLNjzFb0i6GLJiaA4Ncs/MB2bdvvFonIXSkBvDQuVnnAGUEsKcnJ17qgjFtAHh2DP
6hnD58OUUNQ7y1Yyt/Kpi3YbIAilAZWmzHCk3/5Cqk0M4r5DyXkvSffknfaOosQMvPbXf7IPkJ+/
tUs3pCDusb6iQcWpDTJK6A/v8XcxnNzlGHHjfZRHGPkA82bqsm8lymjRorGGXja6T/h2Xxzr5t5s
H+xf6CvJKXkmgZDPcOE4G0MPLLyeAno5QDZN+vD0h+cGULQMu0q065CA3udZdhpzJw+pXzPR5B2S
53KgeRe6Sp0yrhrg6wCqguMHho3EmThBdGn8t7OocEanXde5/DLLKm8Bi8/69dQrB3hpSmuZMX9S
LDgVIuMxYDATJhGlOPdnopax9WEXtBrHJN+KWTLw585rve+1ZSqKiDsi8xbl+7bL0c2i89rrU82E
IcTWJEVLcpe9wZV5lh59yFVvtBNGr/C1BtL5KCD18PSVc0/KF4LehrjM0uRWPjitMdziuxz3DmK8
6hO0QeDJ+pB0yIfgdoSGQEOoN7jhIXBnJHyvtHyTDnm6Ll+YhPQ6mt8ug9U5OL8TMqMnatYquKTa
med+ZpgItI8x4em3v/ig3J0nzx93IOMcrJA80ZmItUHj6c/4xl9Ig4seT7oFWqSMGibGdKFrTW14
U0Yd56a776+Pr9f6aNqn55hXMcMSDsn/vpzu3ikOsxdk5KnXAfO1j9TS2z3u/Rz8um+c3bXZQgeO
vbpTZWUnqpn30c0u17Ru5o/u9lsumiI+nX0+pXMPClqXS8/YrT90mXo1gycNyhj9PeRF1w+KZTTZ
OERmHxDLFQNejsnVisFwb7TSdPCHGnen+5bHv333Q/5yt5wuI4eVwXnvt15ZC8HbPi66cQV5i/N/
tHx0PA3HvwdyJKzpic+l227i4jKutJFln4YyLQiJ9vwzQkfKbt9FwgeDhSF2q/tLQgADXxIO65SN
yJCUUETUChXAlbKEE0GB6CQGrDmvQd+3Q2Jahs6LcpiWc2K1OWvYvWUkxUUCePrAeAbg94S8cilR
5i8s5lFkEhv+8D7qBNEXkA79mhsTzJf/gUwgaRJNQ1z3Xy7lH+DSNManD4c70WomyPYfedr94fCl
fCevyiD+PtthC7CfPAFnTTkCRWB877jHGO0FzxIFvmhk11jBIXda3/xPgXLO8Fgf726Cjbvx5sEG
1rP3ob2/qLa37XHvm7WQ0F3QuweNJ1ZAscsbWLb6DJTNUiu3NyU9M2Q31PfrxyFoWSyL1dd5vt1r
DQcZHBao0ZJuMT1VD8y66bgz5wpaTgynkkJfdDuY1lURj7+mmiDk4bF36lf34adcz03SUYXw4D9Q
nNFrzByLELHOiBI+IdzN2+MjXR0yBUNDNlwDgtExTcO66dFT81mjN17QKwxPvUVtRSUpQML6ld78
7hQw9DkFH9Hs6ve1gXBYMsGFbs0pTUxOwvxPiuCvR5rKCFCRcWp0rQWt0odTp8WGOR2/oi++f8gB
OKYQqEBAQohQhqyfI8pBuGVQkskaIX2a4XbGSkVliLkVhb8kHExkk0EO3QrdAzkOdRECppy8c0fY
2axICqw7D1F9+XuJOtEl9fFkdW5rsjPiFjOmamRT16LPA237aQJH0kx9fOyASy3yy+8sur0Itd1I
u0805MUC7B5SqsTlyTVoJieaW3AMUpYQpgnxT/eBZQFx1FE5zKiXGMX48C+dtF3bn8ajDGhN1kj8
nst3l/LbVWbMtBrsWTN80/RwY14F2vFAc9JzfENc8kXEAXeYokpfJt2fm39dAlCpJsUeeT0VVf4e
t2ciLj2hzOGX0se4plvTrkltqyIuSIhZtEwURu4hw9chLdLObxvIP5GRHQnKIxBS8NLz6DTm7e4c
/59BAjYHcXCg3IPzLwri/3PCTTrgtmM/9iRcBWKHL5jE6xlARkJMAh63aZgirqstysrh+j6AdqLv
bRUcVvS998t9bJ77jTgjh5+re0T8KV1gMSVtJ2sew1pHm4iTFO0rFtSNjOgsUV7QuSIi6lzJGFrm
pD72Y8LlmAXJobaEfZDW4Hv8bfknZs/sXUzaf8Fc53OVToL8jfPG1Ji+omuG3ungnsgbZY4SgsBU
H9+ZZMrS7InAuHHUMeD1bxNvV84d4TfObWA1NKH8gf7UlKztTevhFPSGBCfB8T5OwuZ6KjTZmLZM
2JiDcUEIYcSC3mT+6aFonQkFhgjFaQmq1vYVK+o41KwkM1JbN1jV2uv1bfgELBi8NHc5X+G6Reol
2V+y5/IS4aRRfOcqgui5kppcfCcBYa+T0W+8tUJSxeT+g0IL102mUvzgZAOea2+nU5S+rZL0uqYx
AYOh0Uc6Ckfbv/YpIfRJmCD9kbSoF8rQZUq1iMMCY3PJ4+YymEo6kOo+XUIg42SSFv02Pm3JbFR+
CSnjMllH/ptihJ0EcUO8ZNWzxGjtF3hCJrvjrM0Qhz0VI0VfBKC2Tous7YN2VD/GY1he4YfRkTr1
m9IYegEhDA0AoJ8vaUVifiKjfdlzvO2aLpOzCN6Wa9H9fiYnZIvoh3P0t9HaT55U+0xJAFr2ZYgX
asZLev934jClHGSFNzbHc+YSc6y0PJLpI9NgmWPSZqur4HrUiS2Z3UkGf0UVoMf5FecRqr01LRI5
vTy+FT8n6waBvZSKpGIgyZm+hov7BNE5BBD5ZasA4fhZd5HlDCUQ0CMLOlvexc8ZOcdXAfRIEZ9n
Z5PVjzxf1oXGtlrzjDPAih3rwdpYbEpWvRQ6AnusVP9+7x+BbQReq5boE6ClAGV2VmXf1jvgDRm8
wYNosc1XUbAZeshhcLIWvBoFiHdcqgizUsq/rNsnE9Nd2i9TgR/ot/qB4rkw/QsckGF2fzJB2Blh
P1lsNJGNZE1+PGpDKu+VazxAIaUpSZDF5MyJ7B2LwZPO22NSDWD1usk30g1OE/9hBncDYRiBJOWI
FWyVQAko2MaByz/4H3zMlIDEt+0x3fqCy/Bi8vFp4J4UEBpX/7VjNgeuA/0Au5vqGH+2M2VipDjY
3LqMzPEBjuhfFNdhnhewcldIOVakk8kKkeLqwN1rO1FEQQME8/YTBvcdbUaURFkZR5RRvAyb8EeI
5zfD7r3+zsoCtD47gFhSGJHikF0wFJsSiVL9SDsqSwUAhoM/QlTE98mOnr2re8P/v96fZv35w+tR
JwG0GbbgVdIu0VoicPebIMWCbpuiCrul7ZWL8AiykLfRPy45OGgcVVAf42h7AG4QCRBHgk7ySl3u
XOckPbRBsV/pH4qCEjnhAMgDi9DswugXEhR/mbTThMwMDAYkA4DV5zHNCw9RKUl2HWcMMA/Yik9R
oi613wvUUBK3xyRF5Pb5OeDmURsDgbFheTe6cf6yLr4yNRhQFqCFSQ/UX1CkBzBGXUeHFck8qlna
Sb4uExiXxwHRO+FoL6nAEPrIEcQUveSRL7lxNZ3rCpNs37S1DzQKJ+A1A61KxrEZ7nvUZ0gZaXXw
X0NYih66sAl1c8Nu+g6GfepwVGcapOkJNQMkTqcIqedO9uaApzC92Dyi++gvUzPDiCHAnP/sGGp9
esZo37b/yCVjFrpbBkUk3V/YCi5OSjQO9CiqlimQaYCsq2vLBAgvmIHwsL7S59vRwzUNaXDKPTp9
Ogn6c6g5wiPxXbNTYcIYBEyZhuzGC/rHIUCwkQZDA7B1v6O/p3sHCmCGp460iRosZ5/90QVtm/lT
BPeKY4/h5iccJfIXA8N3KtY5Nq3sFrvxr6ETBQOuM5xMpy25IjTjHEq+GyRsUKqvb4bTCRBTlJZb
ruaTUJYVzrrI1pKt6ms2oWIHwZdiMSUCiMA2P3Zgym5QCcAkqLPcbPceAfAwen2dgj7buzYwKs8G
gT9hZpdLoiWLG2Q19YWnliQjzzKLvXiYrcJbqBBOBVqB1ShdOvTcIsHs0K38ighJH8cTzp6j1TOJ
uG8Zp0VIMp1zr45QEEE+agH2xCE+Z3QNkgr5RiDzqwHRB++wDrG37TUBCtOw2yt+9tnn10o7I9+6
OPcO81Mvw9XvOTsPvvNTH6PqXOkr/ev6LkYDbIjgkhThof9dGKPSZTZtYPT2oZW2GJB3jfCSC9v0
aNLyZAGMaJK3LhliE1x8Tu4BDrPOo08VykjcG8WRyfjITvBEPHJxO7g803rtHGTGOP6UY537Dl1C
55vGPzGY9BJYBd8MXvz2NzaZcSv9T6gGMO1wEW0h4NozdOTr8TT2HE0ntwQZpdhz38zdxOr490lT
8j5T3YbOjqO4feGuDGzr/U5KLl/zmPprD2VC1uwZ/VgMhdp7N/Ed7BuTZ3LlCNc5H1VIuZOvxma8
H1lO7WjxouvqZJzv8B1yIALs6qiEOephyhBST8209SG/rmk98kw3fFPN4N4yPP7qkRYo8FYDpnb6
F9DE0lWj47RFp+1FCsRTaAE2P4JOoHnHkeJRJjO3vdt7cDpexu/4Hny8t48HJSy5lBm4r8bX5Xtc
82UTFBgwtjSNUnTqlAoRPdck3ftoJ/gPLi04X9A0y/4SkYwKeEurC1+u7tcsJpqI2LHAXUfysaZ3
nq64BjB3CPSQfh7U+sNXWMYq31+mRH8DDMHcfY91GyvAyIACrLzjCGCPl9sI/ZgCi14AYSQWERzz
KqWFhCb0ytAWnLD4r5yZaIUiP2CTuzWnZwuAfPPmdLeILvBAjGpyhFJCUuaiSQ3bSCjltALG5ud4
5An7GQS1xzmjsTIUDrcuv7XnnVU8l++88zsmGAb7YNFxMTSKKmqMc69CWXcDjOdausHXfcUqsNA9
QC4cI7/uNSCVT4/WON6n5UiCR0bPFV69c2iMNARa12AjK0UNLz4TBxyL/QnuKMNvHYBVZtq6Jq/R
/VK6z+6Dul8Mur+Wc+4zJTN6+ke0khWVhhpbjjk5DO5R0f9g1cQVpvfoyd9nj6l9HuLD4+s0kPJ6
RNCDG6t3j80yWapjBXemIXGHvEdwCnAGsM8ButWPW09KhMjt5NsTpzXcwJw2kZlIMxijdHDM9OVP
27hv33qPwIyuqA6Yy4XXQuF2XE+nsQ5QzcPsO+azXLybXHFggBx3Wv7HPeBpYAXXCI2xZ46+PSsx
0mP0ZrqJ9FPu+aMGNRhj7+mL/fUmX0NRuPJ8wcSYqsDag6N6uj9MrvQX3BD+9PBsmSzQ+vKn4TlX
/j7Cf4Fb9OSzyVldyzmlB+IJD4/UQNrKTzwNwdlO7kYPGc3J4trLZKAZlSwcM9uGGh/bsBb6aqhD
CBewIGy7WRJ7DlH5VWpNUNTKnWx+DCDx7O5AusHaFGjIgFpIsNwVn8J9dYaKndccwA5+Ax4v5vZ/
nR0tsQAvWIsTkGc/vY//8eE27VkRVAxvnraJ5xfe8OXsQMApnInuFQU8dBQbQ2FJ196s4jthbk2V
yQ0qgAhIx5whIZAHVnpZQWmMRPz6d5+GaDWwsCGHQ7pa4JNk8Z35sICWMW6JNP5UXodvCo1Ih5hu
T98+LYlO3k4vkcx4RBjtzp8IcCqUFwafIBsX0JlflKoWERRvAxjsSoXW8NN5rPljijVSSzh3wHX+
axHcXCw0/dXwHHTY8hpd4Q+vO2agBNpG6f6oOPPO3KqGQHLiOQoYvDkmkEzDyr1MT9MGe0tqCIyE
v/7eg4AHoHPzlLgOIR8FSH7ddd5F7Q2VUHo/PJEWYYKOUuQhZ9YzU2IbPKf+lojYJE1arAWFt1y5
G+Qw9pBn4Oy6LFkSHg6Y/g+D9Ha1vTmTA6JZJDT/vRZ2jn01O5Oe8ckyIvn477t+3bUcJnji2eil
F2NpCZO1y2iWzY4wRfYjFcdbFI/oY/gL1RuQsGxTlU4BeTOFVd6wfq/uEPQDQyuU9fYPKnz++ubu
CF7GrzGFjhqS7jE+fUV0Z9AmmBIjBllaUnTSSvoF0+AtDX5JLDI74MJUyIB0PA8+KaDSO3qvUKxc
yQzARgw2gJxdUsIxIJGHwEZBqwSZ6MmsWOxsiT2sw941UQmk0uBbwKGgSkELQu118AFC7CbY91ZR
zWKziDOcLFzAAyNrwG9nIzqjEodkeDiWmNygDaatP78Mcvn74le/Yfupzj2qvXev7u37WtTN2wM9
M3RKsFVexqttS6FTxhpQQZ7YBuE5uSbfWI3t61INKTtGRcBD6D1AaaqJztD0XjVpGu85eSB4KNNP
cu99kgeqO2ICQf3mt+MqwLEh3seYUWfn8BWV+TXbh4+cTGTQRkj06r8iNRQ+dDWsZx1q0MU5MQf7
SRv5+G226pdxa2gMFZIJrSeWRJQwzhAXO3tyDjhGOL6eQQG1Jo+RyQGxNZAxMReXYwaq3F7/6Zw4
7K4EKovFxnEmMEKXFXElFZaeQ3YKUoiPs2VtsnqPjiQ20GCwtgy/QyxyDig+UYNyaLu6uz56m4U0
ByPzJfKPFXa45km/1sebom3hsVXcAQECSqAfYHI+Qd6YdgMBBZh+sS4CzlQuoOPs6Bbe/GC+w/X/
lAyE49IANAm1dJa5x5B2N841BCZcPwnrJ0Fwx/HT8KARRvFrJ/I2SrWW25clm++kyBEvHI55gTbO
olUJFhvyAQpLIM8p5hsYl8jGA2PEo4uVNWEl8ksMOeBS+xUnjskLwJb4Q9/TaLl52WtZ4FSOhCgK
Ya5dY42RUtOfKRFYQAe29G6XC0b5YqX1Dnaf5+bLcjDwVhFLFglp1DFiSbthONKf0oTq0eixmSLS
aW40VQoE019IkBY6bnbDjiULgggP3/gmyin6JG2CWocRlZ1UkBoctnwO3e8mr/h6qsOcuY97xi9N
Ajn6KQ4WSh9K5FbKPKsrueQn1caHWR0fSUY6RDIaxkbPgLwyRPYStFlXsp5uvjnr0LaGPzt+80xi
x6eVhI6d1uWJSJoj6oWUTmYqVtXdKtGZ6zsyuGEvkxz43nTPugWKBqJA769XrHdB+CfRatU7JqaH
1ab9g5HinC5JEjgfhx6fvJ67DWfosf542AcP6BaBYCxHoRGcAEwkki9IGWl5ZXNQ7RHg/QMrqkgM
Vk/JMyp4F1QMfnex4gFz6L78rsOUXrv0jQEFigePRwzBmtk9M5OG+pwl/3a6vjnoRo/wQjK0WVee
DvquoKUsCGYdBsrSRMFBR4Bj5b3i1qKeHc6OTus88fnQsyqRxHw45VN9XU1MMsOU/4PzehJBWY7O
hTnr9ocQbNga9ZgA2ZCK1HZslpbbTEQH8mb2mFe9nTPcl9GE7VmLVY6WrjOAgC48QImj92lzsh4f
jsLhpvBXDVs4cIbXoNN2P5aKGfvichvpZ9pEVjRCSFOtte9/vkHnefa/0fUa7xH+W81Af46PLJbj
/AVwbK6g0/z7JVJWJL28sXHc3R7R6uw+mkFTZCcLPus5/iSgad+ARoPuPlLWZcvdf0fGK/VNM1l9
e82qf6UUu8Q37BTeYfebN4Png4SA2RlMZnVK6kdytEOur/xWBZ3XCJNlIeTf55fOtIMjaLldXcJy
FZ1evWfHv776p6PbXHsdNVKKxWWrarbFUI5iUCgD9eC1n0Fz8/bhBbT6ExsdvyaN0JjoHoNZq3KW
fpbV8pvTWnUxHHXPcQTlFCNQ+ySUHTqkpvtl47Y5+8y29+zOu5RXavp1q0t4zng3vzlHnVZ0fzDk
bVDCqz5v3l0FClJSyByauaiv4EseUWns4SujFU3q33HbP7WYM0Mpwb09PNLGu3bnJzNTP7H57D2Q
9CspCp8LOZgVXOqwi/uYXZ/ZIYebr1YBHOUHy9SGQHWZVHrv65ZVvlx1Ha3A6dic1+pQb+9UGh4K
0PoLvf/nN5GuHJ3b1Cu3ltdoPasYde6DlhpUWq6X0VcDobiseqriX6y0Vvx67z1rVL3veQtF0it6
ML+WluffL+IoFq6tIS0+4O2M8Rlh9R6Icy1+8WiRggkyLFfH1w+7C8Eb5/HDdUPCDPbGDFuFq3Uq
XBSd3ni8VfJt4U3pvA8p4tIyb5O82T5sKNIWci8MpPwRkuHJOAT8pgGXFIN+6hh5azlXOqFMkpCs
soL6QquazpkdgRwLJCvBCibW7Vj8mPlQNNgZIHQINhQT6QWmBTJW0zmQMQfE8AInChrCzJFJdA4i
WsHiVPyQaBAXb6Ak9QWSPm2IxeGRwS32uYcLCI04CVOfLKC20t26lAb4G9y9ufs+uIgoDniGOSN8
0GAnXf/h8xTpIANkhQd4cmvQa0JXNGTCYqhD7j2/0elR+iNd52fT7iROsFqK7FUYSOYP3khPbBNo
u89SVCNZYNgBhtgeWSNKmBx4HAOkIWBighMR7hdCc9xycUoC1OSV/ozDKEMX5a415yHOKWd057P7
mwwe7BnzIP4jKCG9YYqTYUnwLZ0N0BtoUYHQkxAkdCk528+yGZBWXgdTniye/eNRa0ktgXweErjo
CcjEzacIh6FdlovLAoRfbvgfi4PqxEPdd8ulQQ18ycCMCnkQOhKAKzaj7gP1S7ZvjABCxwky2rko
rJFrp3TrS5b/GU1pIgb79KTlYoNqgkQfFnDl0p9mtbwdgNcelQ9yxRQacEkzTbzkLPIjzeDE/0IP
c6M4mq9zPhyyD4CVErhw5hCOtONZfPptiDPXCbFUDD8D7hHP0fiJGIrOhsT1wd599HmCo+2D+1zG
WmfDNho0ZTTr2MpkdrFlzCHIjTI18k1gpP2Fhg3+KnxcbVrT+u0BQydpmiW3VUc4umIVThYmMrbu
GHHcEJFioK1xhbbxDPY4xelPJYFoxs7gdPNW42D2GQ5Rdhht2gsQtzNZ+3ZFhqsyKMQp7qAGwJ7A
EC+/FHFhdJZVS57ROtE4jHs+2CqFIdRjzg+Nxnk9QVRXC9aAHN7InzE9bex6TRBh4ggM4Ovr4qcD
rG1SmIp85jhC4cmpSxdzrToIwLjptuhQS5U0CGTUU3ippKB0+nhlCXHDKfic3NvMEAoAnS/+/0ea
jZofLvXzaTloIdDRcdI3KBac4gol+E6uI6WOb+PLyVe+/UcKgpSbilMqLlkggmcPZxvqxtIrP0TZ
woe258f0HhngCoX3Rj8PaIpagk6247qlRm0rgrAznFuBoPnaW9E2bOsvZ3m69I/d+LLo/LxK75md
FtUxWT7pIaXR5naghjFfTnEMFUronzbmwWve47EKjP1IU8YqAzddHaGAFVV7X3uQ4d/UQQtu0TYP
3q2zVZ5zFAEN9bKtmyHl4q+FH9VDiswjemtTp8o2acWQIW/3A0pUejae/vaUNCikbYS4ez/e4qej
6o4hRkq0iSVfBAjH+E7sZMAPe+IL+6MjGUWwAcwardGBQm7zkCpbxn4oH1CjQlijhL46tNBOI8NS
Hv0ECmONvBzI/29BLLsflGPIX32g6OpK782aMm7p03ZExt0dVm/221mjCouGRxJgr//U7Nnhd7iT
gfDfFXgbyw6oEUE9u1SV/AdRp8SZPGdw/BPgdR+de6dUe+fdBgXW8zK8Fj7JifbtIes5p0fMgYuf
Z0DDgGo/6De80N7WwvDfCq/0+uERdsjVFQ2wqGY3SHY0r4255tmK7/X09IwOnalVLh5d6vzn5vN2
lSOYjJpaRUoiYbFqceZ9ZfV3/KjcziPmrP7iXu9pOJCbHEL04WvTrpHvSW+L9NXX/Zf+8NRn78a/
sduKQaWPasqlbrh/xJdXsOLodQ5tvGhVpsvU82NBQey/jhkkVXTKiY7HrH2tHKOYGog75sp4lZzg
RMavzX0qHYz0GFD30CuCJ1TyIASvkja+XJdQYZTXx66m8y6+e65B/S2cAuzqSVCRzui5orsvqabI
jqcIJ9Dz5NAsr03txvWiNagXRlI/koeVVO2YUTN0oEBFPH/pa2YQiuoiFnw9gw5N+wAwJipBdQ2k
qrsfsmrvvW333/y8jkgvimcmDTJigGVSwncII0i7RrK4msH6jNxHvID+xiDe6bmskQohMGTMlzQ6
QRtxKsI+nmaf3tySFpwl5dKKHMpDRSIqFLgOigZYWdEUcajS5DHSx2gQHffrszbhjQWqDdF80lu8
Jm07QXNZAj3A3bYHnNAwsWx1RM6YCFBYzLJcqie6opU4lwSZpe8LBy0CWOn6fM0IDGO9i7iNB0Dg
7wbzJ8TDyz3ldf8BEDhvU0EQThhhTGsQyFHBq6pBen04a3jWTAhT6bTQwzbREHKuBfMpLArsAGxH
yWSW3WcAM2uwE0gbKPZGnMA8BfIKwK/e1NQc/JjOAzifppdAZs+T1WTa6v2DAjQxlPqPpDNbUhXL
wvATEQEo0y3z5JgOmd4QapqCCiqCgE9f3z4VHdFddTpPqriHtf5ptR61AsreLgW/x712I7pEw/66
QIrA0oEwESpU4VQxQiS4H9dieKx3ILRxNskWg8N8BFQ5rMfdYUZTARYRis+iHQ3OkU4BLL5r4HCj
GSXLhsJIqElmMpEwP09+lLuxUbntUXD9HIQvS8QVjDIwyGhFl8L4BXGxMFyLRSRCXP5/5D3yGLY7
cAk2XdoGoBBQAFq+YVOjl8LtJl7jhjYM+J5GHT3UZezkwmYkkSNwoOoQhqKDlcwOzQpl72y05a4i
PNG5noBgbOMggthUQK3Z7MrKBMUVagcKC5AunEQ77ip0Z1Q7u9ceFj+WwVonsFb2sGcjtx/md3L2
kv2j25PzfvOdnQj44HQ2hNMS6fyUDwt92SdPRlDAerpHZJdfR5OZruJqFbVHwVqjoeRCoK8VQSJj
xuShUiPXjEBQAuHh+hubkdFnOjruP4rXdoPazqfQ4grN5v8kOrwx9TQWOlbwY5GdNsMegEyyoQew
hVJDGPuKcJiOXnycW4GpVf/g+yQv98LDfgB24gqhksXfT+kkluQBrwT7giR2h+NMdfwOITCBVETm
kUZGIEE+sxAbZOyYXOHvwYRzrB14WJzpxCZvTysZ6TFOVIrp2bMGTynCkg6dkJvpoyOwS3Z4dDsc
WBwXt6/Co+0jbUZQ2/BNCt2bpwt3g0UZWsBoHsiQGbwzRVgu3GJncjTRV3P9wWeJjAgsCf+uByXx
WcOQmj76GqG9wCMDP6HGKEheYq+h0cMsxzpjYQiSk9NCYsmhT7w+WTHl4oVc1L0hzLie+KpgZwkP
YtFzHK9kHRLa3B/GH4f3M3KpDiqfjQmK5rPobiFFLW0mdXMfcaWI/QpUEKkaa12iULx8gSRwdXns
dYHN8wV8CmHkUMBYV+8DRTOhbuJfx+wy5/0rHE78NpH4IX4rKdlkvDvmnrVfv9lnfrfkH7k72o3m
a/g09vT0iKWwmooFxOMXj4ryA6WFSMyNjvK/BA8e34EqVuBZBfqxzOBgFOXXM4hQpIHtL3FVsA3w
gU1Q0CTsa/Y/MhrpW6+CneYfbr2PVh0/hds90pX50wJjTmDzlrmfgaHAnbOe3l9jkCrxLYjAgRdH
w7e+A1yq/c7pabTEBLSdKOPxyonKmhPocKgj2Hh0Viq3lAFAPOHTrISWE23kzvIBk3jnh2iFQ4Nq
sycO5vwWE1qZQyKollFJeMZtskTZzfBqFGLUo8iJu1PzBQnKHevsDJT0GlZhJGMJRQsvIDxoAMwi
OVBFiR/x9HXedRmqDjcVSBMJrt/8HHggH40qUaTavs5E4yBWvzUUZD7oJuCggR9O85bArYHt6Alz
fWBZ1NmxQLchtKno2bfpFTM4ZJYipeeUJJ1AGk8oq1WJtfx4b0ox7jM0esQ9esckHD4tcsWeutZE
8m+PP9/4ZPAB0YhQSQ952MNAGnH0kF2V4yvzaVt4c1exaCECPWKRDV/JRFiDa/id7qMI1iR3hqOS
FAGFugrt9tmzzAXDZ4sdSolbO5Ugcz/uYxyOwMCuwXN9G345tpMX2+zUHJbyz8nak8AHwQx37bTH
VsDnb0+Rifr5/GGiY5bG5GY8bAu0EJ3pmQdkOdUWAyD8aihN3yH+h0DbHsyTJVDbUqccVyTnQcWN
ZMe+HXT3TrrtxR1m8601SfP9BXqidc6l36bGJfI+i/npSjlZcQ9zF5NsMx9mx/KFyaBwjjlDNrCR
AobhgHXGp83Lywbnc/yu4YcevV8ycPq3POhiPiLSYJbEDr0SoWslKBw1Je8BNu3DmNbgbHokT/4T
o2/fIufkIjnoiu4sEDqaWNmeUX8aaNrQoA76nPQ88eWw6Yi2Agzl41ynXR62JtvcqbC4X7RIPUfN
A9lj4VS+fLrkqZL5BbSUJsQ/Dx4lYy8AA7PN41dctTI9EzuQu1z66v3++/5CbEhp8/d/ViFcGr66
eBxfCg+x9gWDYvBJOda6E00UMoLDMNG2IIviY7Fr0bNyFkdayCud2a1ev0IISQnLHxvIbl+Ty3tu
TJW3O5peZldx0/HlW57BcbKmT+ZEIWoO0DmnbkDI699+31EfMTgXsuRwZZaJ328Fc3x+8tuGfRFy
QSMTPLRoON7cKhTKANPdZMWTeu300ygVD5+8JWp1/xqWZ59L8W3a2igE9/xoaxP56xd39fbBWMkg
mz/GEZkMz/jyct/zcx6Zt7k8GXPE3heStGq6KWczR7BJQMILaRVAX7PqlbkhzUD5tON9sD9fluzf
PXMtB+eNQiiJ806B1NLq63qq6oRDW4VRBfkdnpHV22Rc00QTssJuPzzjce+amwbdwNttF1y5Sm5j
cxKo+HtLiQeejs0A30L+NUrAoL0m4UDK5sVEVKBciQa7Nwvnpwetb7E+Q4gIXa1jJYQ8Ui7Tv3HQ
wOf+XHxrqv/wJfXQRlfP8h98FyvEBRzTKCgs1gVZg3sFHp7j1N9Y7gv7sGDbEPZSnXFt8B9KX6HJ
rGDkSsFxAYJTCU2kpY7qQbyxzNWhhDS2Zclb5CQgknr6Ca8YHl4LPmH6SWVysEViEZwmZQVaYXG4
Y/vj0OHD75QtaDRnDrAyMhENH1t+5JfHKIb+KeR3G+EtqyKaIUyGrEqynGkKnUDAIGdUOzpW0NO2
9SEJCggaMqB6bgiRRSU5K5K3wdnpPnljFqgDCIGjc/4esOynGzIHOhhnjspQKEPpHP6HxOixaRr4
yILNHPHQxRnbiMlY8UkgDGxI+/ZrQRo/0YnkjkhFFpPQOtpoI4VWgk5zq9Vt9YEaWAHMunx9gi2C
pHigCX8F6HsDVbTTFJDOUhCU4sIWYToURVyJMxFsQOXmnOD8gxH+1SwCCOINEcALpMFJzaUFuCb4
RaqDxkHjLp3GBW9buiNYIcfEx1m0xAsVF8Q6V0kVnjkJHMtwyAfBrdz5OoSq4sqzUTB8Z1+XaZea
/nupujku1FUbtbMRQtZUBrZBWxqNgIz+zJnGrRY9v6V1mX5w/Lf28F1EeFwCadO5QwoLHzy3V1+F
9cA9h0USpQWykx5RxBbFzdtZCrnfm34IWoGnJkYLcJvSnzor1AlO8Ng33lHHi813tinQRL3RLo18
WkN+HrLMyb4Uhigy7cn9BDXdGa/+BGVqvcZ9+5d01pMMYcKwCDUqMTZIzf08hfs5Pv/KfUuWZcs4
P5BPvqdi2o+YZvJgb39r3/fpmy8HoEHQMCyXJyIxhgcyhMg9r8G1uOOe61GC1+LwCixBw6DpWeQz
vEZssvsJop2/HJngwwtWHtUoBJwQy98FHcaXYqaf4M7bJeTrHQtJjcnGEl97R57IBovigUw9XJ0n
vqaJfuTCz0kPY5LOM2Mu2XiW7x8b2X9FWAMC1RcSFkhCzVPiKyIMiHjKngMpq7gnDKDwOwOUlrBi
6Tns/oZYpW0DqCH4zn9H8sbyaX3Gm0+q924fCS/TljyD0xhFVnCZEfhMWdQxaff6+9h/PDO8xGpC
IhUUWU0ogkhsFLAsWDO0GBVknJELD2AwZj2KAWlvxn05A7K8W6Sj9oFmNcQu83FmhVVSOE3ySN5J
f2E3cop0wnWMHhnY5QXyW3jULNwS37TrXXD6UM8lcpSFt9W4tr+JX2LEBSYthHznyqVQQd+Vof65
e9Y3UUVdMGTprcKLO/SRvD4bjmXG55t3553NhN/aWJ2L5DO4A6+o+AAs4I7PEzzYpyGRNjIwAYYd
rgRe+4bS5TnJfUEPitFJZF1EQr/0r6sOTJDP6wSi+wSpVpCjDDLIZX7xte1tVn8VKCKxofTbijMC
J4crce3NQX08DMBwtVzXQtoeaBN5hvQh/izeLDdo3CZWpk2oR3UoqPWT+LkZJ72dIurRgiNvYiZk
QMeG9EXEAQHBikiBoAxRmzkfdCADmgqmqKGK6BEs3dEiVgzP3QslEhWXsXjHcMdJy9FHlcwvIAtS
RAhYSCIkQe+iUimD54TlxXFHOSjSzAU9eZxTc8H4zh8ih6/1mYnJaXCO5qiP3Dde4dr5wVk25/rk
KVDJQ7ubLiNQGXuXEB0gpDUXRKuCcz1NHi5pXlG54S4EDYQiS3WR1sWIN2aRYKSgdFneVkKYqEFe
UDbZG4WGSeL8BVXgpBQ1NVNJbNStJWirw7EBtMqXMn9xT4H/LkQDJYaIBQceNOsH+SAKpBIahAP2
SJ+LW2kxxHQlaZXeogdaxCGgRJpysCN/MZHwKEJkJv+8DWRknLWo+fIv+lnyg1CwMKrIGRJz+u5s
edn42uz8p7nWCoRlWuz6ZOwVy47EXMVVa58or/poOsDbwaL3xQAYLl2uHyFlYbIu2xf7VyAj9CBB
JKE49A9C730SDRWbWNAXzIJAT8cgJa5AhasSVz/iUQhlCG+h7xkBb7tljCjrw1pEf8dFlTvNwfBg
CkiCNVhfj/ChIJQQpxLlU2AkRA+h06OvenpvF4dLWM2bdHQspuhYKSYYgfl3S+Fn5Z3pZUvTKbeP
ifiCELrYmCSd337SMdzMDi8JOKr7hHe/oIAR0s1LDKeEjo5cXwKZqjVj2OJFzSPQCWUbGPN4VRht
+EokV51aqUXO9XhqrAbu+QiZTEjk2aQOpPgLsxoPGtKimtx95kP4eVC6zGeDu3jwAhdb94Xu7sxU
C6p0J0tMaL+1xEC3Ml2bsBl71R0xVoJeBzHCzTPZG8okD2tnPbiXsHQHN1bWstsj4tN9VFMkWaeq
/0qfiHTOq3w54sTlDObVmG2E1Eh2gdyDl39EbMgctvU9egeFfwUsh8pkeoX46LfJg1wz5xFVkRy/
jz0gOeyrszHRo9BI/DWkFr28x7cS5ZPmAk14R8gzk1xtfmFwa1baxZd8uMRDeJ0xVDthqAxPMp/k
gRWJpPJ8UU9up/r04IX7U+HfvJF3YT62hM0OHSpvoGHQY+bxbEP8nuzANdNpFiPwyCN/kxiICyPP
B3x0UMIj2H70AUfK4EO7G6+b+TnRQiUdpllczd+ROBDvUz02Y+Pb+CYIH6CS7e0bKRwOWOrgPX7H
exDyT1SEZHJjJkF6mDvcK/qT0N4iGW9ux+aLM3kKlgumXs+FwpY6yFH3LefBSoY8vURk7kXGt7xp
GVTm5fElHofIfp08rp3PpJk+fTSfUlzHxmmcE5oyrKrFI1bT8oHNgdlx1+9+WsfN8hZCELdfWaIx
jsG+hGP/PP9spNj6u/Dd5vZ7evH2us1K8KGV30E9iVki+tfxyYHbooSktV9wesejsF9UiaiWMvu2
J8blnjacDVM1hTghxuoZKZN6US3eu2anh4+7o3KxXn8UJL6ch9W3CQFFx8Kw57Be5JDE3JmswoNx
jm500hiAGXF0YoI4I6V0QmnA9A7rwn3RHzGPlCkybj15nCP10KyrxYfQR+YID670R8M/H3nmoTo7
Op0x9ka0A4v7rJpko7ADobljKnaVeQs0sZSXz/ASvCDKeTffFpy5FDwc07uHFjH55yWjZmAlD5L/
9LJdscG6LBA0LQFvQjBC2/p6inq9W9NeqieyJJVDPbe2MGO4pO87KXNb0nmAExEyM8iU8JpdCZLW
R9Z4/Wm29+HHxLyYp+oFrzTjJRFM50Dva+hAeX1jmX5fjh3aCTv/fsYET+mnAYwhxTbNhTwbA7Sw
n7nhoLbsMzTNql2szKtbGkwodPSzA/hu7lm+jEpgTWf2gJqUweFUTg9bQr0l43TqAt78+JQf8yO/
td3ptAKMW7vSNvLX+XFC8nVQcZvFaO4z4kan9JIqYnee7ZlxLK48eetR+/QBlK+J/LIpnPjfNQua
PppSDe0zd78YxuvC+qgoTb+zzSjlVze//YpWuSNs6v3F3xymFi+LU3lvbgyCcSxQzlEKIVj9Yp1r
8oDm8x2NPx6/mf//hWBOFELX8BWAHpBJwcmTg2gZpi3kM4s+0d0bFRID1qfGWhqQDoEqaSX6whS0
6RChBwITSvDei4bQ8h6Jsb5G9hFxIQKsyXVCvUUFBjVqo0ehfKQ6qXFeXNfoJUNMEOgvDyt6n7EN
9V/Mt0SUpBRoQtAJ1wi9sMxCrkt7XyHzEkJmIXIC5X1DyVE5jzviCc8nCi6qlDUJfMgcM5dGzZ+b
9pFEUeoBTLZeHRYTlVRew9OW1ODBXFSXGs00DRBQmOkiEkCA6c7lSOWaz3wEUIZz4wRjVpcnkTcu
BLPzObg8ZTZZCMjqRJN8qkO54jYfk4aAipBihIJ8yr72LI9aR+clJcSKV/JzLeq8EXf9mnvevwYi
Sii5kyRSbwnvDblDSVkUPRdFL7lIWwFbvJkWICRbV6LFaI5FDyD6Bv0HwAp1lhnV2/rQU/zSMpNf
kJx0N/MZVuBue0c9tm4OdRc/4fDrTb6UmZC4GsXlaqA42dR7mgDar879Ue24c9tI3ESEJHhAXV4T
1EFNGjKyFo0rKSO097K/p9KEvKgxcmZmN4SMyHzzF6wPNUYTAPkmZ7S3yGW1RAHN8O5u6TPSlUxD
P5/8FXxd7g0Xt9OvmwnHya6hdQ2qmEwGe4gsYrtWeQjgkgwRcRbBnRFSdwZn8hpDBPThaihuVIwp
TMNCRWT/mIxwplRcq0zzLf0rvdNmoI5x+UzmTJ+dGTLAe3LHM4VpGZRhUvpZ6m3YXWwGpeNiNF2Q
p+tkPCIxGMS0WEujSGbaSDMlyKMMaCMOErjv+h9yZhX+KEG5VpvQrwx9FXE9Z6RxWzbLMzAhvflu
kLgyE3t2FR0dQD7G7PYc1toOBNh6BhBMYzws4+gs1iqaFmKiep4G9tyw3wqKoXoFl4ajH8iGwrzz
5evvDYnewyVuYKKk0rd1WT9W+uPPojytnRe9DtCj6UofH5q/fE4RCrTq7maFpu6r0lRT5/WI4Sr2
TZAE12T8SMCxShQwbcp/WwkEgyxF5H+krSXWguxPH1NF+iKxuEstStERdCRFajQoTK5+j31gpwth
HRf3RLRQJ4VXymyMRmqSafNbHXwKPy9pW1Up5LFmGEMQ6+7GZK8wRQMTckqTt6PsUvyOIS06Q9nv
IRmz5vTMvYnl7BEzOZOJ9DkC8ucv8IAWS1XCulUp4UnlGTkZY0aol2YZ+szNq3Yff9qDPn177ewc
dXP4clnvEFzpHTjq+7Mo24W11+DhmWS6syZvhNdBBUhwBt6NmASN+hXIZP2q7Ety/r31LuEoQ+sA
jLZIQ8ygkuJ2Y/7xCFEJXwywFp6bsHa3TPrCOlNDmbgEiGXIjJSQpC2gzPAaKhyq++eThmCoMYvb
LefI4tyiRbPVp2/uxox4xAGPSpOIpA+bvEctOZor0+7i9RZlN92TNe0V76IF4/mbma+G95Gd9qcl
gLefVUp8MR3diMyz+0bwjnTdiLLWBn4Zfl+aow2uwewxir4hllW/nSBAw7IkHFWzUYKW8vHVTrgi
75Co8FuxPPjZ95XpBpsX1evm46kcFY+ZpifFyuCsH2zyoaMX+f0fj0jK9IrLIvNug0OUXGeeZNSi
+UyaZu4DYbNC+AyJB4PIcW6roFWCp+lcXiEjjOrnysK8A1j0Cp9VcFsVT5R9noGUADTsFUnMdN8r
Kde1KrRokAKvxTV+b+uw+9EL97Y1yui2vaJtqGIEDfJXpkd3IwKqYY8/a3f7Uw7+nXuE9/9MveY8
wXayFILi68piJCbYdCGSUy3G4NLkl8tJsazT8YI5iihQCmxv4BwYHZVvywzOU1hmvrg8Umbq5aso
ItKLOSo6ppqEN1JoRu7750xNni2r0wU5rF3OXjPmorP5f0oyBcr4Az+gumLKfee+jeR1Td/35EIF
uUFMkWM+Sc+NV2VTtSYZ44uH2091maPFZcSvtbqIIUz4v+2hTLR+ioiRNfPx88YjteJ5i19M6Y40
hhS+cF7npDAZaPrR16pOM4fZVKEbyd3swPCn+djNKrek0pdB9yR3CJuTGj5nH5o4LzSriBGtoUb7
mtuZHt+C/mKDbqm7jWXOqrT/vqqxOjjXKtAUV8fUVS9Lmgctrrh9CaYZ0yEYQYcn5vBUnMepMElT
RZcF2QFtw/WZc7o4PPX+u2T4OqG5BkOSGTklcp0KJKZTVLE9XP9rUizQRIRGiQ+1fm+41uX8977m
vgxL/IX4KowlIWIIPgqoJnT4yBji62uqRKidS5tIBGat3wufHIEbMG4ddMnrkDM27e0/SN6RbO3n
RirGI27DEvwl7KCu5lntaG632Dz/VFAiYCzFZY1eIGNBi/mWKWuersItxVu7uSaq87mwIKgddaGI
vFPk1DpgQ1P9YmAu1JyaFtbLB6BgYMWJjHPEHsSaMorv7DMM8+xy85E1rEWXqwchlU/uibyov/Po
Q6oWvc8I6yZMrC5t2iKumdxC8A/MCMD9iMs+m98nGGDGEZwHT0tzIaigMgjV8rStALqfgar6gV+c
ON7Pce6+TkpYxhb6LWjidpMtbtF102nJePfBZhIail0D/ppRw8AhhF10TzfZfQbNYbRcPpno/P0J
1K/x133k6F/5n7JTlnljj6EiqDEAcKAk1bjBXVF5n/V4ywzg/hJ8Kqf5abiOmQqIkGjRxW8whNkD
WzuQXkAefWeXWtQE+5hB3lSpPw08NRTFXj+OsJr986S5KsfwsXf0o2SIax1Gj3hLNRkOHdN1Olry
8XZEGMvurHpGhz89PBNZQtMGoA6IiZiXluFJ7ywmBn8mbK7w+cUGq4CQdmyYFRlKh3E6DvmDjNb5
gSmM3Rbg9nTweq4k7KvuOOEldOodqumvBn5c+R5kxPrm9Fed5JExu+r2XfKaFNKbVcMWNZQUPa+R
jimuVyxIGnDJGT38z25owhuKD6bLvJg97Q8glLbqThttUXeH7rfPI6me50mv+4/pQF00LVuQr9H+
jEEDom0UN7r/zIKucRS6iPT6W76Dbpy2RG09kvac3DMIQJsbrSriqzEp3jmnkirbEopGbWo1szeB
gFrQsB97I0UsR369qzUu/RxtoXbH5foZTzVOwKqLMq/NHP749khHGvucHKyJqS9GiPUz1PFvOGZP
hf5d9vNxsWj/ya8e6ef+Q6T3Q5qQHiQT4u/AAl+MmYjzlv75EHrPikvoCjO8zl+AP0lBvkbrfBjZ
N2JeC94OOdGWowu6M89Esp6g9q53xeTWzl9Qy3inqO4jzqO798w5sBWhzXDft0lLHrXbUC93CPLs
1wkRJXZ/+R1KspP9fsZBTnw1SM6iIcTj68mozp3JGXINWZTjhVakYnHyxdeHDzwsErZi2UQNFmYD
W8iD/txymaJqudbI7j7Lykjb5FX39sK5+w24TeuP8WE+iUxloVrOHavwvEd2RfHJB3/4pWmbmSsj
e+TmxAx/gx1DU5aedVtBl8E0KaDmIdbSKyqcZRUpdYRyl+DbFaf9+YPS08NojT/DdJjH3qT1qv5R
Cbx263kBj0YmSGaPawa7w0J4SJLQslC9Scf8V/Ff+84zZqD2lCLjWI3FFXccT8QygHBEhHzBxDhB
CUHmMoEw2oqJr+V2NNdRxjhaNIq0HwHH9Pz2PDpvisMteEyq9ZMkj9MQji4umE+FsTUzbFaKRTcK
ce/e1gNYWb64TaS5QDOrU5sYPzQExlzBhEZ5tbwEGgAcCAEcpuZ8fnRi26vvPM1O3eJF7+yr2LIb
/+vl4j7snE5c2sBZwnYJMOtBtTEKGasIee9tuEnGMWpq9+bgmd/8cgMETyCeFpW2gb8bvMq/rWlA
SAlkJrsDKhI8kxFXHyH7Pu/p7eUQC2EbXrD3dmEV5Cd9ekENa98PAuHoOBo0dn4XvhDnYxeBimsi
kF+Kyq/rHkkZYDPY1Wsve+epNvsQ7/Xxcd7/gcntswB16NeqiaQjtgT0dBiyA3WepcB+mrPmu3Hy
5ZYc0ufSRHhLfU70etSnzPyaQxskZxzvWYzSbVmE6gZP3exCcteHrkDdi2C9F7y1g4UDI2poBg24
Wk75KdzdzG3yB2/Eb7qGfaqDdMN1INzk2B4xJbCEU7wjgixCxWW+ME4BlYERoFSAHGD0CHvFCEAl
Ip8UxJ9TiTG+GmN1ATrlcBBTotaU4BgQe+8SAgoIqPRi7xmXyNj6YEh07++nCkcxNsbkObvhl7iF
r6heAqN99sofCFpqxR3+d/fpU0677+kDgCPWEzm9zouVNJF92a1i06+ZU9KtLkv6epSrsRYrzpKC
CHZHkKFH7lpfxzNF6HHpXudQvS/7+NPjvRr4hMKmhxGFjqLZDPhR52pyZR49IxB/WYIC10SpvLpv
B2wLLCeuVmHPQ/EuXHhXIFDu+D8drE2KCAbzy0hholM/NZN8oYrn4HZ07QCLyjs05oBvrxlkGhNY
xttxomyaxSU2GKPxSzUHQShvRm+71j0LwxqmNy6nKNsg9kMFsey/+Oq1tJnfUeoSnrCk2Rtj4Q7r
+ZnV/RIGIoAlVgE/h157BE5z+al+0EgyUzHkp+n2qh+E3PN2qvksBBlpMilnOABAgm7Qy5ffc8Ib
aFb6hl/55Pb9wEPrm4ynRKwCosWfam7GBFdgncT8WkEuC/pY3tx+x5tuf+dgRKsBe7BUXKE+1Xx1
wz9Nz8mwVz1581xK39dw5LcE8EIrTHlB/KAQb2C+hHKlg1jgS/HexcoEkkIqIKagfRNe4FyRT6Id
ILtg+klbtM28QIP9Vmi2ahA4j2F5hXNhU9DP/O7Eq2cBRn/+daf/8eshdYkFdIT7n+w1EA72HsEK
Tv3Pz5gO+DgJ/kEZs7kuswA30AoCaC/8vc89+DO/sY7Yrcib4nJqxhkko+IXSybP8Ddfm3x+gcXg
fZIvxp7nyPwe+UJlF+fzYmkc6xSDR+uRhRGTybEgZqshfOISIQNKhzhnEg9TAxgf8Tv6ESaZHco/
IbATqPaNRAiYmQcSFXUNZTM1yJiQvql8Edh6SM7BjCqGosEG9I4yDsFGKfWwDzy+kKqUMcM3UZfP
n2WoP6esL3qoznIsif1Uzz5QLbhzC5mxMRGXjIaFDLFPPSvVmWm6GNHeq/rtdGpwG3E+3CIiAHs2
7I+RrccwP42H7H/AhOaoNLam2zW+ZYatGvAQEI5rQtgrPF4VL/e4i1YLBv8aSU18vYXVh4uz2F/B
HC/KfIBFKMnvOxKW9YZFVAPU2ByeCg+TFvb8LYGketcr/EbrvceeNSum1qzc4ztj6xIJuvnI05o4
PV4ZdkR8KsM2i/huJgoQaY1imhjSF9mqSzKgBxfyCo1ZkVyNr1pL6zeTfuzb2dUgFM0lobXk55Em
ic5M9pmnPIIt5JjKE0maVdd9OV5QBYCioO3WP54OtHJDJxXf70HFize+lLt5z7XH0nlgrkdY9vFZ
tyWv2o5X/yO39GPtNRIJa3v+L/BXAhV/TDHfsU86hvxdSOCqDmgO36Bm6Ikwsgg7O3iiTQM7hPkG
QMM6T7L7j/qclMNX78mv8JNhi2+pCjGzeNmxBMIkaAXWrwpMS/AJfxJLKoVuDvsRJ90NZL5jVTJg
BI9FUh4o716J8jui2MPsxUUooWOy811P73T1pb8Lm+DmW1XA6ab6nJtM8gBEJ8CIUzw+E34SYH6Q
EQMDjXAzYwcvk+O8Coe5LieAGmUW4u3W00bhHEaf2yeV5SsVWnbE1LRVnV1MsPvcx26+lQmY5IOA
mPkqjDaevC81qrZ65zBnB13YKDG2QN4sPdbw7bcA+Pp+TW/z4W8ovX8NG80TcLdLE6Rs+y0064To
qvVzIkRlRawBzWDVfAqG/X9z6g6rdUXK8z8t8LREsXpkNDbcvH9WxYzzUXJNoMQMG9xSWPhJ1lk0
mbjjOcQpc/uUfnFdf1m+xPd/cfF9UFCUiaijKPMuXfRsEusnX0PiKg9bxlX6w0Dh+1/Fb1CCty8H
sFIS1QwlIKIDMYgKzxkhHJqvGy7yQGjSZ+Y9UL0wQWqcyFQcRTBC68N8FozfdI8iFXCkHa6lJ8Ph
Op8bAX62dUSP3m0eK0iCmQFD/T5gEjZ9PULuCMx8D3NmATy99hyZQ1Di8Lc17t52oc4fpj/QvCHS
XV6oeSFzmIpF2ThjNAEjHco1sxKIKuhIzU2aBHmd+RaaCrxVOJRJUjWd0fyPjrpMGIwrJcYvNN6R
6VUTqFdEWpx1jx+NpAHGGJI/jWKJSwpnJyVJh5B4bbhGtfzLPEJvteh1kNwrqUBoZnmAKDPONtPJ
JjSVaLXkgC7rFSu/5vQ2MQv/jSIVzcEJVIM/n0PmuRSo3bZ4hKxZUMeINoe73iB91JUN2MOgvrrd
FzVDyS6LNe8RvgwPjSa1fvXydbZ12M2g0CJwgyFLPrwlFzbe9BukAkj1KEPPOH9IdpxzBjIhmNtD
vycMtcj3/bBF3Q38BU4PWPjE5VJ61PpU8PfXUf7jFFDSe2zwDift7o5QjEurd60Z5xxxDy/+Foma
Zjww7xzVF7Z5ZC6oYzzFpSqrcLIAKUji3vhCISnS4rjB/3DvjL4Rw7GyFjwfZnlczEh0p3zAEe6z
fyuWICeG0QvHdFyhNOIN2njkIe1hZLxC9vIfbkq62d4VY5Y3nLPjeNQS5EVtAVUX3z152cM8MurO
NbjBxnGHqAGlTYnc/65ESu7Kg33fvKV4oP0c+0xnyXbZoo7aqb55+AfseEiXeOxLnW4uZ7o8Ldo/
9XB8PtuAPNU54UOA8zS4nz9W8GYMMJ6Nc1JrXrWSMQHzHkW02O1F8Vy7qi679+dJrn/lfn++gYxE
eA2er4ttVExJe5E2TCN4KNF2lmowbDiNsUIrhVsVQPMfn2TW6u0UtcPgdPV9uDUrRljgyxkjGx49
ie20sSgjsHwtCc413gH3KteDXMY11RvZVSjslv076GFlqI/fhKgHOpdXE7ZKBD7/fttyxZzZqbg4
9pZCKvK0YX/Wm3cGFI0FOyzGq/yc4GE1VPfN9DM22i0sH4l6jR5D0mDTQgq7t0BROSiQ0fy7jFlD
fOGm5j/MUICAajCuAs4NWkQ+5q2Ne1SSL+5ev3lFfJdK6zTEyGBQQIdmOqbhYt7jPh9jRpBpON3y
Gj1fPmaol+QB0TW5dyYmItvXo/SaT7p78mIA3yvE90S/OfrOENqyLjL7Wjj3Pd1qTgtUBSx00KQP
MVuckDlDTj2WUPvHrwJbU5slLjDjubgzzm8/Qi1DyW4F0tmrod3zV1hQNlFloDp5QCnQ2NNQO33t
WpI/7jD3e68NnQq+YrYIQWS77E7He94Cy4IygzbDnTh/7mORe4uzT//nP4lxBOboKPIZLIG/3qa3
FGNlfovZMwE3jlXOTYH5EC7stgfTI9k7Ru8XMSCX+QMKOhfxE8LJLBIeLLyT6A9UzvGB+4C9h74U
ERagO2jImAsdtpVa0aQx7Wc5vecvpw2hBYgSno5Bi7yE0As+BNarXruHu52US7CAv5zHzQ98MadM
PBfQOP8WFWDwG3X3vDgNF2aqROL+lh1GHXCJLRDTe1e+wxnzlappf+z+dADr3yeV84cO8CwSnOGY
LCaCBUxPwzKChPtGhNbFvz3icoFG03ukuYp2e3egQwghNgjKojPbIoxGNWT4uDZ6v0H8Qv4Zgkbz
L9cjRf+nRYPyZfPibsTDM++8NnfAFnXv/dWaRMNcMduR0XKgL0qZ3lIQi+xlKYMi8q8ilqaWN14x
Xxw1wo8w6ApmF6nWpnceHkEXGumzpEkxtqLBS8lMUFdoDsOSsXhiwiTvEJmSG6HAYuDtxVHhZLVJ
waghdDSa09PhU+DGGsFZu8+UEnj5SIiJ+3pGefgfSee1raiyheEncgyyeksGERSzNw7DEsQMguDT
7696j5P69O5eSqiqOf801eVzIrklBTu5Qd5R+kLTyikPZFV5pFMhiWrdhDwXBFpYDez3hAqB7yIU
wIwLJxELQhYSG+0/g0qZ+mzudyMUHPwUbhtvE9cNNa0EHVKxS2nvP1MO6fXXpkIDQdxfkLn1nJRQ
tRl+KULLaFDWryWZY5YWyQ75moihew7caM6WvEN12/AX2detJ2wn8zgDxLAuN+llKZgZ0OnxBR8w
uIkuevDw5yGPrP7Ez64ymwxiEgOKMEuURwBPPZJ2Y3KjZjtXjg37DxUa+zAAvmeL2BZBTL4huuHA
7CZt4tLK7PuqP6FTAK17LSmsByQMld6bCzQRm7jGUToKaSFTbqmaxIMkNRM2NzSOj/MPESvj1rn7
jRltbnyNu5tZD3TIaUWlp5vqy6rXxK9uDPMLSejAHYQkcmCedT/hIJLTxwGouUW3PCfhDoUfer87
45JFbBoJYQiuk/eah1zZX1JCgiOTt+DwzSK+osO0tcpvHLj66GZGH4fgG4Q1NXXszXrcnW9tfmsH
QfP3gzPUG6a/27p6RiCH9FhKsXwP+RBMhHgnHiSJI5fgqKjgUKDdK/caNDwpWHD95+QMf6OB4A0h
rAcFWnIlbMlBTlMhJh+MpY+lok15iF/0EHOzuEWV0sSaK59rW/fy9Dq5VeZul/S+Cxk12xpyA3+A
1fcGwlxCUD+zLt0hYznJ9yP3aGB1Wqr9+7WGh2Q3vnwcdQCCaj9SlTWUflBaG2ApMrBb5l4ZC/aw
lPRlc/Q58E4wdcjqUfHRnFvfuAzo+qf6rD7v0KxnceP+yJnsiPrcXs5AiVQcDJa11SOR6U5+QtrM
Lj7Fy+p9QzE/j1JA7EscpGZwt9JEeKWm8Xnk8zKbrzHM1Gf8ZQOFIHhZn+kn/s7kBa+BOXv9lWi4
L6iNwyK9zJ8TbV0p5m6I5oI8nM9ecrkw7xpAPbKJdDwBFpwFHXwHBfo5AGZ+Fz0BzMu4Zbh4GQ9D
io1gMAJKdB4OaiSI3/CxyMNeIDApBHmMlmjP3wh0eyS5X9LjhuEw1K2nPQwvEwlRXjbph7vjYH1j
gPcuqV0dRR9s+URxr5PdzdU7k/7qotjDqYExec/79AGQJXHu3FVCCjuYwcZSNV8hqcDmHSPRku8R
aLuPhET11KmCzTWzS9R7OjEXyuY16uAzkf6TB0D7T9gSXDRwGXMxcA2pMbUogQltONzG6llb70n/
MNAAxUC/Hvo1zTzfQCWFgvJHBRiDToPQY1NyC3NBGqGIDOTrNCEvPHm09aY4qKRM3UYYStg+eO/c
cvRaSRMlkBKd3eTH9oLeYw+t7PIf+0u+Uj+sgfWqCSf95Lbve7dYcPCbbHJDYLNUp8TiMbn8aq2g
iNx6fj9pOKL0UFmjNeGePtKvYvfPPDiNiCiocTawjrQb87FntrTBzifubv70ZHSW8rjZMi75FeuW
4VMM7RFExoo7MEN0e6C9EP0gsLOnixw7qILvrBnXCRJs97kp0ypiO8wx1uqKgwqOk7tDQ0Rvajci
oYn7jKAZORA7O3lqUd+TEN9RYor4JX8wurpCEtmb9DYFAtBVRZB6Ze1KT3n5umY+KbaJanrwuXVj
MW7t9/R6Z30pIe9CDDh5pEWKnH63lpHxYR4q7YJu6+Z/yLxTQvkToV8w2tlwKl4DeQp9LiW8DSW1
MnvbVP3a94D3O5voYTYp4j4rTxrTypcAI9n4HtwVs0cBojlQYZ1qRfxPhu6ws2o6/v3n/EL4Mwjq
2ir7tnIs9mCqQAAOxCUM//pNMl3n0tIVywb5wBdc4DeVZt+NFEhvxkkoH6u/vdQkLZmPkrvz2jnK
jGs0bH2rM+Lxy4R2qt0jShH1EZcOhxbOwlJgDdnQ48s2tO1MZMT3hdT77vFP+cW77/ML2HnkfevP
+UsWJtRpxtvTx7rYjnZlcJmLF+2pY9l29FB9L9/BDxMKvLkgBPulyT1BVhwzZDD4dGIk5j1C9/BB
T5uQKo2MUfYgkIzjPXfenOnhxymJmyQpE80HsZm3ypW7fw95OIWkhmth2rW0vu17U/aUF0GHGfN/
HvuXYWYTNawq/yqkt7vO5YUVIDMPBlilyh2upzmjb+rb/AmW/2NZ2/9+j19/zh9IhiUiDHivYz7g
tJZx4QKdO9J3JLI533Z1zLh+q5A8CZYOB/3k24/QGPHvKw/a1A+Ae8wHFkMbkKKzyoXP647wiZHT
OsqRgNdF9bib2Vw+Xya5f590GvKsLvgmbGlrVKoiMO4b8fUT3RuOM870M8P+grdBpKDssUPDPYiB
UT3SBUQPJso8lHt8nkhTeczkkah3GS9/JVbWsL604PiLCJHrjW5Pu7iu+oBSMF1s9ylPEoYZu40w
Z6GK938HIsGoEEKRsHYhF04eoS1Eej506yl0jf9JSsX6oeRDAyk+BaSGP2bfZvJK9Z8hXMWelJGT
EKd3C0JTrvYPB0yDrsHt7yziN2gVnX58WVBGl4cLthdU/x+gTFuPEYeiQ1zBftc2ohy1RxVO7AkY
5y58pqC6otkFgaJCwc7AfWThDcc4JGiQ+b0HOSXTG7q90u876ZhhuR9bBdnFSI4ew7qMUXhlWMOO
G5X84j9O/EmaMTZx82SOG26TkpzBQbJLePMYfDR58/oWcQuqafUW7PaPndMqgWG3OM78tD3wNSRS
7/ME9SvqhjEBND6uNflAwYGZl1TUA/I0BhO9DhoZJh88DhHJWOHgeBkGeX+kYev3drMeCBIeL4I+
hShxJTY3MdOODpu5lhpu8ftitxkCm/TESDHtMlLvATu197nO5YOGThfTAXPdZGa3BhlmL0wpQp0o
+x+G+B1+c1r+bgkKYYCu027SYI9LIuHfFFmYFBZDHoNEnuQF29TH4TAsl2+sY8K29SGA8oEVh9FB
K2Gix2DOm/IHLOdCCeyB0X4qljWs12v0WDYgEMYBKudUXPBr9NNGvzItEF2oJuBij6GRNSmo6MmP
8tX9uF/QemxZr9qCZRvOKuqfXUIvCQ/dhTJBohr6AOYQ0zM8R7mRSigKCO6d7fYKBJYmytrgvUKo
/mWY8wNZG65Ip/mFi4JQkm68A+Wz7m5B2lW16kUYMwcE0JlG3xw+rGplxMjxJ89+eH5M34pVz8pU
i4ohcvLzaUkvpSzHdwC9hgxsfnE1/duCeYb5XzGuAHxMVPgWFGju1RCXv2Q0Pgzs2wH0AHfm06KM
Rn61vC+ZGQVLi856+rCQRJkzOtraVyeQs4AuS1K23df4mnw8VUyCApstQ74Fg1s/Fu0PIjpPmBbQ
M4B/EnaEXvRMg00Oy48NOGRwEvkUT3Ke2cR152akL8qa6/ZZubRxuQNCFg7AKDkSRi9KJKA8+SRv
PoxyhiB9WDWGaqz5jtFZz58vOlcNhgOMgc4Vz10IAeTjbsQIuvPqfbWEuKQ7CG6nDMDq+F5el28H
4TaRyCmnJShcHQwlX4bxBS3A3ea/a9SfqKiT9n95hjCnULCay5FIMsCGghC4JBkIeZ3Zob1v0LH3
gtJqpoiOeNcwPHCJPsvMkfCA1OHNKqbq4l+gpomJjUwCYy/0elBW+zYihITELNCKHwWo9SESXl4b
XsUROATbjYwOWijHzbBEewIbJqgiOGCvCfDFUKtxEFSNyTlzfPk/GLpyrgGhsd/PNEY0OSqp6dgO
gCKe0FGv6LlET4E6SWSsPf1BDEqhTnrEJ9vN9vy16NK40iJ8Uhzp059VQruSN+19Vzphk90ZxOq5
78PpWBy54ftNB8f7Tu/vCRHLcGaQIivcqGh5CJlEqypktL6ys5A8gem1KJxEMpMSAlX/XibQJm0C
Hz+cCIazBfM0Yn4fa0bKhGB+hvcaHlQR44YYZnrh0f2SNzZ1P3zRBk8ybxV3puFwFUSLBC3MVtKz
ugn4fpoe1ozbJk0foRN5msxdQqBGJpAQiJMXIrYRMRT27s0BHMArgOOAEwTjp4QZH4QaiPcyKQJt
Omoh1bqQTMF1t8NQgICSITlJHlUOQkdr2beX4m+zq2DDEq6jjvcXKSDHSes2ri5GhQ88ghsYmug9
yV1gITH5nRW7m8JlumV03R8QkQBsY1NkOaJlh4fBwcuJlrjb0eg0wzIzgb+7AryXxAAVKAkusxrY
/4RowFyOO0SDjhTe92X0Csj2YFsjH8Ig/WVLfASjqiAn3Cbqlsg5wYi2/1J6gNPgsElEIAPaQtuA
Rso5JLJkzomC4b4N4T4Va3QCfWaMrdBa8fBoX5N7jH8Za6rilfh+CevhUpk6dWDcO0uEs+DqDR1K
q2P/aqpjdayjaT+DCzRFyBxeTo5ZhZtvq3jS9HdidAMDu1GHoVVjjRFXOFLp7X6zy+qf81iISAQS
ZDgitWeZezqZWqlIRrUJ5ToQjlR4qrl8YPGSzq8GESdJO2KXTg6X6RxMdW5sWiYrco03bEYALyxD
0TceLqYYZgmueciwmYmQlyzF3IPMP3fvVp9TrfUnBkNhBAINsMaQcSaRgZcXgcjvGM5E6maOor+x
WkDJaW8r4TtGKHl8kb+fypZO3cv/4GcN8mWGHj/oAcsA45olb3A0YSIGMVAT5xZfJ+0yDof2wki+
bn+MDVlZ53uqLu+uWpgBGl4WtMADEfIM5LMAgeFWjW47q1jBHTwRMOPqu5IJiZ62s5EqYJtMcQKg
s4YQg+Gz1OnFkiSkF8jFmOSGpC2+nKkE0UujO9uhk+/bFHrcpp9LN60TNOIYuOqAOR/HPHrZqAXd
p08gJwqGbR6oDIr6gWdMIfPBcLZqz93RLN1c2KNHlDeY+xr7sAWCh6KsYh7Kcmb4of9FC5PBTLfH
31EYxPlX/CCUQ8YufWBRiA2XfZT3SIx36IitIy13leEp1RjPAEZE94b/kz2vvyVg1gwv9iyOrsRe
QNZRJCGOXD+DIRwZrgTBuj3YiwKQqXm2IFd8Qk3QQxSPkrzwSONrVwZ2EszkrVW6rwj9yXtJABEo
KToo7ikAH2TFEIcaH3i4ueXDfE7fhOqTbY5yy3lCamZuRV+4V1RxqQzE4O/1MJdBgXylAFZN4xiX
Jro0kapjIcfN4FT0vGItIwWyiHptZ1CL5eZT4jsZGgm5tbnqaIRD+Vh8XyKKK6+DL6ou/Nqt8/tM
f9AIgo7Bgqv6IjrsisexZTUbKYRFtxrimCB29/5GKhl+gJhz6Pf3vGP3vLD+sz1jvejPhCJn/b4i
5FCjMrm04xwA8mrr0kwDsrs5yPjxA1wlRx8I7Nv/Lh6zRveI7/kHWQptEMX0Av25SLdpgmIiOeiN
xyiCKzF8pZhzdrGd7wmJ4pS/xPe4hmwi/Qbtt4CaYYcQ+OImhVgb6dPORVpLa4oUYyFz5RCXU2A2
ZqOjvEjfkycSG2V0u3o3Y/XJw9v042kMvyR7mDxkNTDSW6mZvR5SBgVBcu33H26m3s3PpuN7oX3c
yrN2/QF1btiucc9G+muqg+gimW3NUYEsvc9R9n3a+pyIjA3eUEeHHYg4LAI5JDkgeoWc5HEBkRNX
pw1td4NTZH+f986PmLaOgD77ti3xeJKylw7cy1GKUEc+5zdHWeVbTC6glPL+fkLwzEPlYH4ADQ2Y
UUjNwWQGeC58bdLqO3qukI3B//EVVM2+rHo+U36hFBbtbplBTyaKD9z8PWUPUXSVcdXAp9gfxSPr
QKZRB3DM7XL//rk0mHn6kXzaymb5WSrIoFWicZnB2iwzcDA4mhJjDlli6W3/hsTrTDHaQSApvakc
vvAuYdCoJwImBuz7nV+4S2n9l7gaFDaF/4WtbM2ArJdNE1/cAVJCl0TbceFUyd0FdStNFd0S9oCw
dSrwULY0e7NHlIgizhGoEao5DECltQArbZB4ZZbmG27uK67s/KuITQCZIpbEkAywzn74iQdqlFNC
EueU2fmIO8hTAR3vqL7uif41ax9sanPt2N36gXCTFs4VezN1AAfIkHpE8R6RglO6iL7T21rqW3XY
80t3Cc24qc1irMUG8zKMsTLt+fJMI+Z2gPK2DuUZub6bHN6d5wHtRKg2UWIMO+KYDc47Pq83Msaa
B59mCw4jD4wxZYQHwfJclhR4OzbP9ignVcjb9TvlaIlsGHyuH2b+fuYc5DgSuyRmal/bkgIwP/Xs
E3sLrYCgVpjjUtJnhSSjoajpcZTdgurOfFb+juD2S3f3hzTRrEa6/ZupiaDH9VPn1aHBACwkl2NR
vq1bKlOaIftamktEK+d+ksXsCIwGwlRMvAKI640848FUQgoaD7yWkBNHXl9iGDEmQiqo8IBGEXb2
ZpBv8hodOf/vXMxZ3N9zidhgSroVWRV59CalIp9f9hL5Y78Tg5GZvHOPe0yrkML3WTjVv8Q7S04z
F+Mdr1MsmR3iTvsJHll6tKdTJCOEnopcCmYfbR+zB/6SF0Iu4rEIKsrdz4H5R8SrwjDPdPzO4Ahf
vHP8EKz8mTUkO6xJhJQt6p6OgRKsDyDnytGQSDeMoasn6hQic4ghapJyw3qcIn7y+Q0FTwzYL6cR
YhrDvU3awFAFm0wuBTUFlwoeLYSh9R64bV1GNDa9BJ4uI4oQuVyMKTja8c597MGYCjIUf/bnwgBS
opDgiBoNHk0hXuway24+XyMIfsHrM1roxtFIbMAlVhkgFH+CS3qHaQXf6ftcCJsmJStjNa5Tjert
FuymDxjvO5WKKo7W6SvK9jzK51LkceiQhoilgTSA1uLrWB3Rb69IseMeEvhDoJr2x+sVami5QFBI
gbqJOV6ITMEG00uM0uUWiBxq7A6dORJjOn4uuYc8NsJDbgRBlIHIuGj9ivludDlCXmaXc6RuvBEK
7zV1HNGq7z0JNx6vF0qJUY49+rN5M3+GOJMAPIfio/O0uJ0wB3ban72QlB45r1IiU9iU0cRqMd6J
++j1NRUuKh+zgnYLVkjUj/jlG8O9HtBTNCrU54XVRkgu2wreCRfkZQCih4gDSTW+faplbg6xNgHy
CcGbqvxpzPYUkLqr5jZqP+NM40cnkPNHeKrSuTe7RYPxHcZxQRYZJ+wXYQBSYbsOR1izECzq5AFJ
bwTW0pnqmgOYfo3KkUSjI2jDP5U/gbphP+lx7iRtMnD60dN58ioIoJgWlbssfg7BeZi/GEIh+ijc
e5icALMadnkSEkgElP6uo3auLEXA4v6NtotleF+y9Mk2JTgmgshOrykf/ohkuBHGILBaWWx3YoTq
c2ctzwvFDUX2pcGQrxbXGTUf17lknG6JS8bghSXnBwIjs3844UhkEjEagpQEcDKlCbTDJBdzG3EI
cIVPhxFhoqLO7QSe+DmGQLMiA86yFxMhQmKT7t7THwGwO/oFqChCAMWV/bF/+0hXXEI0UiyBpqBY
VXs3uS9EFEtKhrE0PjxTTMyIkGxQZ2rDOZEl4ltoJq9sMYFx9hukkQr1LboVBMf0YYJRHV1cW0zq
lDHJImujuBKtZ/DiPUZEQxslWtH5xVrdwXi0s4bockBYRhHQjiCZNoiE149CcqnDVoZoQfquthfB
T/k/nSozqtiPhVBZNCaV1y2GwJg1NvseHdF6ySIl1RJQk0xtrJ0VCsvDXEwNaek1iCcx12dLdtBA
mUvOZnt8GWHZgfMdQkZ7OnZq8aN3pDa6pDyLcZXXxaE73xGAHu7+nE92DttlzW0XiVTiFCjnWF8s
YwuB4PTJ/ng7oo/FUxQkItdQ9DFCDiWFYuwaYWrn5bljOYj4YuASRr2BBrBNsRP9M6asG/sksi0e
1qlGmfB/CyTyhIRX6uJsD32TTHq89twTtKLmbZxxjvSSF4WgyG08CI5vS1NJRIRDb/NhbuEcqWKs
JtsfkxB/wc+X0+MK3Hl+ZxRm5TEAUj0cyAV5RQNvLHI8eRnZYVcSgynEFBTGuFnSxJPDFUJ1Z/60
AvLmExHNOLQRVRh02RefFcjbxvoakQpmJuwhdn/WEuoADul2YCzPVWO/NkP3YaeMc5/ROrRYlVhi
cKy9mDj4ziV+Cy2aeWSQWuOkpII/IW8iqHDdY7YIGYutj8DPZaw3CBh7EeGhoDIaBTz3mbgV8Xah
sgVTsyY0bOC2EdZ3svV/9ppVtVesdWm3D54CaX/kjv0hesaYxIuR20xzdjnS1zfPSCEQPdAcQCDa
0qAG1h4E34mAi+E3LNkbMAuHQ5GVdPdoMuBMGXLM1BsyU533SPOatcKGwVE2fhzeEGyE9FDRJkpw
CRCuN9aVSJ96T/gBA0l25JNlvGXCBHpxxIrChQ9tNoAoIXDdqXgV2PFVgqtvrERdpHcgH/v5NXA1
Az7QD7x8tGZBP9Q3BRTJ8Eop2eKDfFJQZtE16I9XFcMsyWbki2ZhH/S2sfSU3Je09mhoTMhbhAA9
q5kzlGKDpAow1X2OERVgGNDdC2oSGltC15FmFHMEGiTAyHjp80TmUWLMwZWbi0m8eYK0bN1RL/at
PwYGsVOTAO70WM4Fw2exAjtM2eAys3GGAs3Ad8mu7Ys5YcwVa4KH+FSV/h8UG1UskHu7Gsbiw/jx
GO8JLeU4FR0i3bVyInR2+hX6z2GqfIFdXqsauLux3hWXWMTvExyPVc3uAYCq33hDmGdtVCcloDne
Xkd42TsfwztQPMX4KFZGeImgQEtM64U/8Dff9SeHjXrtK7sa//xqumPGXet84o5lAY08JJ0xUI76
GNrlMYJ0wd1hjHpTcff52YiquLpLBGHiiKaWT6kx2PVFSsAMfW1EIt99/PE/7A88kgHvVsMsRtoA
4ApfmeE2pOMWpofn+uvWJHbcRisFwgftbL5/r4v9cPohr2l3goLjLRgEpGItKfkB5emeSBWhszCS
Ckr7Mgez7AW4DQN1ikd/Sd4MeUAi6ml+n5O4BJWFxKE3Ja/74ui0M4x6MgLdIy8jvf+RucVMJizE
tNEhn4+mlzE7YxFhxO5BPrsYZIGDRyj+7Rq6p+++x0Jks/2xR3LOKWwZLwlKZ2frO9JEn1ayBe9j
CyaWg7X4tJg+OMKiDhpKQYdtR9RgApY4fBk5BX9oIpj74BTI0nXmjhDqkzdGsxtA+NJQPESsh5gb
YEE3rlhh1px0VwoJKndOAzj1l5/endpL1iNgdTYFvLFibiEHX/LH3LE5E2xlMDQR0YxF2zx+kQyg
QOG70p2ZZm86oXvjJ+38ksmOSN5Bwgz+KUSVKkBgbkdKDr3Y4H92kh4dbf2DHoIVJlCQzA0z6PMy
wJDwaC9QWRc2YHGK4wunXqJVYOwR+fdiLACDuAiE48mLYclzIdFp0bYIkPdv4oRIEvkdjUuFNKJg
ObQ2lU5v1rC+3maSICNC2CPIesGnUg14u6glyIJhMg1nMG+uVXdgSWMxskNMFH1wuZP+FDWJQ94C
ZDb7D1ceVPxdhm6IodVjLYSh5JRGsIdMtaR0EDvwMrNP2KOyWDmLonlNwUJFAYrOyy6yBXMXbgxE
BbMDiY5c/uuQFi4xGpq52dcTsGhAPMYbQmOiL6oDGmU3A1C6mfsBZD2pOM7ifLPCgZg7GDN9sKWo
zKwoYhMa8lb9HaM9gaW0sp25kK3fWaTplF7u3DzO2JuDZs+azeiDrZv/cyigjiuh3SJl7U1eCD+2
NEVWk0g/vBD8+AGS/TCUmbtCCuODR8GGRO6HxtBENbwjxiI6A4WrGRIFRdY3u2y0EHUuWwaPqJ63
y+F0g3nJisTjUea9pRT8rPA8LdDnvp1RCyBMYKQ8e4LHPSzGUtYiGLEfNtDY8I193rcKyXXuEneG
Mo48ixgBwb9hGxukeuy5/TFiU0ZE7kx1qdhaFH6hPGC1rIWQtrBgHzARVrFXjmxJe90r2ViKc3Gu
4U1OKL2V4JcKBTDnqsHWTzoVo8aqyY/dkNfM0mZfvBJjInEepnQSSKaePujuVmS9OBr7EKaRozxt
wy9t8li8mL1pf3qZGGvd2q0VoKT69ErbOPfF6aPGnxE782Vx46aHF3pskQ7DimJAaEVbK4QaNLQX
8PMSiSPjcEQJyXJBIxMiMxlzhiPcMNbvCN2DJqIMYdxJmkSQHmvrd1DEzZlngl03giStGLtH5xVA
J21+ThPnUMUiYytG5WUP+OPshPNdwnvgoiAIPucbRNZ0h+YJ1YSBoC3KvDeWf5o5dlIWOTYbUSZw
Mo5oUOYfsvVeWP8RWgy36O94GIgOIoYbIRMi4mvVre/RBj0AuXbANJz3b/sC0WF/BIvMJJzftDsy
ZzXUbx5HQ+OgahL2xFi42IR45jrnYlCCk58ZKJuWANQn6g1zeKAXX3z8ofNgkvGbM4hQYWRr652P
SgHYXOxRJHgQNrHbZvvd9B6jJWYTjeUENq+d7NhOz09hn+9BKRLXlT6C97KJ7jEKchd0hMZYA85X
QhoxhrEu6TuNsDsTDzChTGBfHpwvPjtVJBG/wBgGFtZYlLNd3B9huuXvCMq9HeW4CpEGUnQPyBPt
xRJeYnRfHxsv7+ONy0dki3eLlknkjcPxFPW2iAFB38HdaPWSguUJMubSNCKtQn7yPkqzPsBfLoSg
ykZRxXyC50KmZuivqX9i9pRRyQMDH+Y88/LzkD0ZRy3SFCxbbk7zwfxmCWtp5+CLG3jyrDxelju6
whBcidEWQ/oSfHVc/2ZI/bRDSvccfalpVrn3QIcHOPncg7w8GCOwBzk4MtV5MAVXYsbFrEv10w7l
FeSnZMos83h46p+GZD2Yoy/2wgKDvHmhLpjjkMjZ7xkRe9amuBkyDe1dKdsPoCXRlRbMhWcJQOxA
npGQsM7irchDJFFhfFXMS1RvoI3Jzp18RsamjymVhvvQy8Q0nJKErRTmalqgK7uMXhsN1InUsG2b
iK+UJTuH9rwfyBu+DX5fI9XRPm7Uwnsszu+ZRJiPkf7YPw6/xt+l5Ij18GP0QUL9YttQhC9e28e0
InSkRmZ33yDr1BALBJ9/qlFOas6W16SsAprWihwM0fcCND9l73lWvEtuSUjYqpHGVM7pcPNeIVbE
L0Wv6ythyXRk3rDFdVz69Wb4dAquh4qUjroNm5fTNb6kkbSKudz8Ng5Xnf3tZJezb5hKBR3ejU0O
Q2SscJbCR1MtEZ2KjITwQ4ph2bkT33SF+7ZadHIkZrXW8+/yddreiH9Cig2hNhWqbrpjACzdznTy
2n4AK4SOkjkK7yTcFyowJGBQdKHp51Q9Z6N/PStitpIQxx8CclFViJ5hyMnYugSJwFgz9ZktgPmk
pRMZtlC6DPj/w2mBgqsHXagIY5EKzmUwoUJyirWY+U6UBxXclzlLJWuaLb/1nwtCJGDEOL3PrFew
CvgmJ3eImViIqgt6eF1QaNwjCkIK+Ur0mSHMInX3ZF7bm3zfIJUabjla922Yvpc4JOeQ4DtacPJm
rSoiT22cYSYmkQrJD9WMj9Zfd/tMbf6EKOB4NWX04eCvrrYhc/1iHrVNClozu2DKq5GWUOtEr4PE
FOuro4CSxwWMw4/9hOZkb3SmcgaqhBZh/wDrOJMMAta6UsneaNa7KWRmbNDxdKIgpGaEz+aYtkio
x5KUaMh4LmTq5Xil6bQo/Cl4a2Q36sPh4LV1CmAIccAzQtncfP+DCdUIzNIK1pmI97+itryObkzq
ZeV0BFy83O7qNMR057MCN1Y/fGPa+hDo1y1BMBHM3HqWgdiQcCZEL3ieJgr9p5I8ozf5jQzZfR+h
C9n4OUd++AEgwZ40iujbstMO13rY0gyfJS6fA0z17uuWMxUhNn6mJgMFawCLSmKyXEaCLgfUnTGT
ii53jEDmLRfefdBI4xOBB5KgCQ4w9A1yATDlCyATw+cJ1gKgXIyxHM4NyO8Hg8J2Y3Y+F/kH2m28
vBbyLydHj0VMB0qtm/16+RJ9JqmJjDyHhfD7I8YbkWkX/cNOX7CIwXuPISU/kcBo9thTIKcy6l7k
18BWJ6E3Au/NcKlZ3Lz2ZXcLoh5/CJPgV5mZzBbh5xtAG0kK/n17wwNZVbtYYkg3oMQZj84AXS0W
YkKz0B6JgNIhH3AJcGKVVJ8ZLWnPIZUkXwMWa5gLqrFK9NbAVnjpuaDH5EnqMTFcv5HCQfDmP9x4
9lpSvmob1aSo/glE9h5MVBmTq+xfvOrC2FmKGDYghjSMMCOF3FYBGQv4V9tz0OE+vUXfUNo+/beP
spbtCiqCttuw37S862LOgujDvIcPgkDkR8IiJ60XhJwIBwhp+kiQq1ugz/oRtpTShfFHp8DBOgZv
vjvPDryW7JLja9L3dZ9p7vENwakIq2gBAVfSTEooLqgx4pJM5wvvOCaHi0VXGaJBbsDeGPQHtS9P
C2aRBNxfrC6UGl+73XO6AjJAUTsk1GfbdtVpcflP6NuE1dpIJGaoPpH0AuyPVIrcEQOHPGRqv2Im
vYPuVKxKMWkXRjl5zAxsI5TxpMVrHljE8j4QRU5QkEfBBqQu23MfHB2Aa3kDcHnNpfUDXej8Da1I
xttk4HEvgfXaV1Ln2F3aOQ/ip1jVVPU/DC9GXLt4Ki7L6vpnTPrpDasis4Kb1Z2WwiOhC6GRSNkH
GNqRxmw+foEqebsMv4OEOm5AQ8qBzwSTqYK9/J4Wd5cJmDf65yXBj1OZ/kxn0GfJLEz3zfofMx1E
2nQTqXSM+TBuCOOx+feTKix6phAsqEWWVdjHIYYKB+QN1g58rkVgai/ERPgqhJPpjbSb9zgOZ61y
Ghr+9fw4DuArVu2X8Jj8j4AhjYkUTNekweVZIfSDTUNpuO10QgSoI8BQS46FxoVhEMd7f6bObh+C
Sv71Veq6WNwW6FNA2/NiZGRmRSxU0JsMnr7Cgk6UEcllCd6vicqOnL7dd1LAwe+IclVfSG/NPvJm
sF3PEAKgN4P+QMsZq1YCKMHwTBinxCy5DnqAwD3NR7n5gGt/BgT7aHWSyWu0id+O0hiyiWR/UHrr
25qDdzTAagk1gZGUsQuvlLROzCrIBXOzLnDWIutgQDNhdt35nQclcp+PJRIxh+G1C8pN/XQaMgUM
SqAPbiFppgxshtgNYL+YWsP8pyz+qqGxv739z2w3IadtpcbdRpmvevRm2rxMVQelG2Jzim6kFtZg
owW0h/cZkU+X5EEcbRt/SexRTP67oNYkJW9OspkqMb5q1gG7gHUNcHDZKLIBYCilkOuLjvPYhCow
FDNwA9Lt0OUOR9i9hoAU29/ojuIDPT5i3i/5DxXec8mH6tRcPuiCxRN3DolBKKk2IsmwXQ6ORWwk
lKAIFyJjzu7ICm8PnwPtz/dr4Xm8oFr/AkmLzMZ9PrTr0xDpt5ZUQzPvOJfPDBuMBzVdQbd+nXsL
vhtSVUIBZvXxySs9foww7AKHNT4oKM3J+HO4jLPxd6MYjhfvqJpAn2QqxmukqQ7rngYFyXQO9zuc
3lDH6cS2C/GapZ0CLdSPj0jvuYKnwkM4GFi7Hx0EfS9U6m9D2D0bIqkJ7F+AMBzY8N2gmzfSeDKC
4ZIr6AkJ7H0b9961N5Hgr6BB1LkWV6u+LaL5cTTn8zKqK1dB4oJMvl4zIRXJVA6BT9M78Aa5RcHY
Q/VW+SQB39x332aIq/Zc3gEPEZhiR09+xzvZ4sjdzxVmGMKnhrtAY5z1zAArovGBCW8cytp20s9N
kTHNIRjpDF8G0G6CZiIRVI9F8x5+kZyemMaYvkl4IJiUQBxc32T+QAUM4mL86MjvpbFJX73gvjJS
NPQctTq4RkcgcaLhwZriVZkOT4Qn4WZ2NE9eY8789cYGASbP0RM7sM4gXJL/vFbYZUuepisnPRdi
XJ1IHlI6KK/OEqloCmaieb+blEd9zmovphJFVW76GVpcDh1nmJvZY7RWzdmTpFTaRJmvIvgqFIli
aBwuROoZGPMThl1kPNE8KdwBXCAeJgpPnwQUUjSqtNpnEHAgM3UqD2Ed5XX/6tZLEpRJUYc/IWkD
rhPU7hNQhYqZTth/mFn6dpRYld3BghBvJPAOiOxdSPeuWwayIB6ADxugNNpmYES1pReRDLFe88Qv
0NTcUAtbkfUJNGFS1GcGO2A1o1qgzoYEpB/teAFV1HeZVx8zD+MT3At+q+hDOBvAH19ImKTR3dGg
orcZ7TYTDuLjDkwC5AYeygZ4w3gIEsjpuhwyf7cJ0OxUYw6YARojMVIRqO3lgzUTHf049Y4QgxkE
bJfQRnBkUioIfGS1g1bJeATl9KfYpDzCY2CeZGIqqBBABbEl3oAOM67CV/QdI2SCJ5fG2aiXfBmW
ZhGCVkLjodO0e1Q4RA5DQTJnOLkvBvNv32ty9zt5Rpd1nuZLMtYQnwe4hcDzaGXffwYDq8pRffE6
UnY2sv9tCZsLfoSE9tILNRHTUCTDqtX/ODqzJUW1LAw/EREyKHrLjIoDajrcGGqmyCQgIuDT17cr
qvuc7oocFPew1r/+YValboop0Xk2KaxqtyVekWzu/ROihs3S/vhEDrwCZYRoUd/zRiGdUx6WViky
19vIH1XzQcAFXxqp7KNB1/+TtN+zQl3Iql8n1gg9vOwkMF44vjFAfpmZ5icQtLGZREj1vow96DQw
Y94QOpK/fEPz5Y+WxzFNQ4NZ4HT/ARyYssdRadMklXOWOYP5abcNqS5MKV8VDEjhZAqhS4xjzoST
pRgzmD27+GownQP6X3a3NOf29keYNC7GQuEq8hNqcmHSP2YCX69UbHwlBsntO9kqTDiH3qe0hIwC
puCBci42ML4ZMRiaJqR8uFSbvJj8zuV+Fo6LGr672aLouWcn81GzeDOjYB49xbwr38hQdxty3kcw
i6nuOdQoRm9Efbv0igU6XhCMnM8umuYsDtQMfAZfi431YggmHXWJbfQk2TNAlztlwlCg7eT2vnCq
IavB2SlbDsgxYWOmrjQWUAmWUSHzlYMEnEygAJJyEE5biahpkSCtOnZ8feFpfIWce3IQg+hxK6B0
NiRU7xZ7nt5G7gk4QczJZ/vcdLU5RPYAbU4i0JJzYMfKMIrZZKWuPrfJUlhW8fkTb87rLmBsyOd1
Mj6V42n6sR6vaQ7JLcYPF04C0R5clILE0LpRalMT6Og6XvaZIgwZrIxP+5s6HEbJUSIutloMH2DY
J2w2cZWbS8ghbtpfMhbFsbRnc7JO5cc1K3CQiVby+XquHQy++93AzvTfJzL99nHoRmBbqlWUIEDU
+sTY59aICXFxSX6JGpfOOWJPp079mqtaI4MvxkGPl3Es1Xk7EOYf8ABIqIOm8X0L055GRwSPOczA
E241sU7nnkHnvCjDGRAW1EboongvoVKMLBVtq+wNFYuQdeiDkwOOIz8aToQMYcDf2VZwSllVqCPe
5D9Va5z+kCDhtI6l0kSyCoTTCK1ZerWVkIA4EUaL9ATLN7LKzFShr9/FOByniEKfdd8F+vg6NgV1
EUXcG6QDmDaCnlgb6ZvEsg/ecjbvuH4StvL6nQztrpmq/YbrWh4AsKDr1B3eH8iW+tpKqPdf68/5
0j1CDToIvD3uZyEE/zIJ8gaZW1PVQltkg5QflwDeRz+bwIPEnbQXVSlQRBo5yYGVxupiEUGT7jBS
9jUibmSbkpoRuPq/lglTbaGR1Bx5miaOmYQW1dbDkrCaFJEt7F4QU+J1XzZINItI6B7HzZJot/zh
PQsvbz258N5QlAjXjT28jyvzQ1c6+IGBnnceDSYzECveneNZgwRlhBl2GqSIq7DguxYMBEEZk9Jj
TCI/vWEIy5O5HrxLSgjcVoBfAVaRoybT9jbmE6E7HEEIH3lS5Tx7q6I4wFIrHFmYiPsxjDISXbjQ
x87be10HyUoiCljBhSQPVdl+OA21GDbzjOSkU+N04eNOt8rJgugzniNi1u/qPf09HoEfGAh2cJBJ
RlHo/76M7QsjOJyudaBsIX07RQgdVCA+DFAYR4/saWocqJiYrT7JTKAOj6YKYmY840DnmZvATrnq
sKMTcwBMmtsP4FrEyeBcCR9JcfvkQiZGbZuFJBXgwojpM3qFr5m1OyE6JmLJPUq7zzThSziIv8gL
P2v8e2Q03/GqxJmEM++K6a72gMuF0y9CvX6hVZ6KHDGO5xkGjcIXXr4M3yuO2QC3L8F8Z0VL3aJ/
/qTPmcxBEwDt0CuDDqfQsnLBx+dK1/1RrWNavCHC97sZTCwifW8P/F+pyu+4c5SrDzRpaL4gZ+Rf
02jEzmMsYjW5yfP10Ivo0/lTLxS7WtDnBc2I8OCDhFHF1061rSxNo1CERw9vPG3p7PzSKxIrFKJt
NnudzFG837A+6CeL58P+Yh6+oWph56UL/Lt0mBST2h6juoTMU66Sxi1VKPnowQcvB5IDQ0gCudFp
v8P0vLfwrFC+Qf6DUiRR5gq8MMKtr2liCnZjNod1Bq0hfE6whxRoc4Pf2NdXutM52Qw7h7zjbuQl
VDQRxU2KeAo6M9/nJm6pEe8y00KVWbAyK76ityOUhCsbQuxRJpXA6l1qDgr2j4O9lVE9PYkbQHDe
0gk+WRUUB9lNhWpinLnQ2Np7/rXz8+KjezHE+VvzMiBoQCWgGHcKacMp9BTeHjnSU2nKHQXhaoTR
W/rEXwh6Fq8/XwTpyJmA6wNucu8EbO69HE1Fmdpjpn08Lzn/DP1CBsZVvYyX/Wq4iEElHgClSE2R
pn6gymxeObOz7yM4g/YDgcfuF1E0c7MEBmvpNs3qiccktVGAXW9PryjSNUCaWxdaMqRt+NOIs8fE
VS/h2SogcBkRc09Gr5cs309YPX0/+0ywMDyOpUAZLGpETszWJte8mea1jzHC5ZuhjH1hZ4ajydii
gxshNYSQEP9Iv0DdynW0V1rn+ZwONRyAHHphNMHa2MnxZmhmRUqW9oUgjY9KJIYx0KePeqfpJzD0
PpoTnkEZ+MDf/Rp/rZFsl7074lZu/WK81plcQHWNW+MtheADWoFBJgrHmVCVKHdthygS4tasLZ02
XUjKbohcpgy/gAm8FfyQ4EmQUVb6PWPmgU0sFRZu6RjJMMnWVTipg/79k4IxTmaqsK7hcMdt80hm
fPPcJPkuft9eZOXCEAcdLcJcO46g8ZV3XQ/byxumBJ11hQYK4Vy0Hqrz/nsaxmGy4podnKFaCLUU
HRq/cDBVl7DZPT5Br2KAvleCwTrHeMNr4R/cNJf03sUggAmK0U02LUbOe049KPDcmrFMZFcBqbyR
ByWR4ep7hYsfHlbsISK/2WBgz6/baEqTwkj1RyhDslXNTWnomflpZ5Iyl7Gt9L5YggiL1ckKMRVu
1MyywdruLfN9gO/TczmKvKEsTIqU41/wDftj/Ff9fch4fs8hjEIkEeWv9gA8hjH5PmiSPVbWCp0x
+elUPCHmWjpDoQNlArtoiEXmZqLg9Cc7w7kMvpbZwI0c4nHI72Vi90PPBxRvnkOrFkS2z5YUkw9x
Fxm4nQWJHJbBCoKyd6amyyEwwXSjLnFHLTGYEzRW9EPZlpGQo1yFHkfQPfEzWI9bIYNlVv21osVo
dwjoMASfAjnMgY8CQca8BEwHp8enbzSb8BcA8etRzCeSzs/YaJcLcmsfijW497JLnya1s5f222JB
AtT+/OsaEi/VOWZCo+/ySTtC5Q4hsyqFa58G+n/TEachfqS7Ifc6f92QyI1zV79xgEocbRw2ER8x
xVa1RtyUvq9gyLjAN4zK8QAAFRd0jnoQcACjYKvx1Mb2TK3t9NLcvwT40AiDJb4ogvwB8/SzV5Xm
mcH9lEQ+Y/SLstjjIP6U6wbu63B6fjgJg1c63wAn2gqHOtGeh3zT9zZYkCWPn3mNE8mmJ3nPb2C/
/T3caD8UCpvGgFKFibgpL7m9VHhoZ+5o7YZRGHxhzX4AH3hcIz/FDwW5QyAMVNC1EB995tkvGGbc
GYNO+Ax3T48PBR81+Cb7zlOOBOimKjXnABEqM1SHkohBVOdf6Q1wWlrIdGslnC2yrrwRnnr47h8Z
sEcG3LJml9R4PJHTYPULFmaDzXznSEwTFzHX3g4eyrz6pR7AJPNjPoDGqVumWESXP2PcvF+O9jaH
C/hQ8AVG6ISZqf40rYhMucrYuKKDbkMENw1E9yv12Fc4EgRlH7Yrdc38u20MuRez0xfPsLOzO74W
DVr+hyWb05GTKP6jh6Wgu0zRfl52ibpT/nnch/WFim1817Kwxes0VHuhi6Zgyh/4mgN2Yj4dIGVm
5Sa3Zz+PCPplXhL1U/TBDPt42M9s/YXfCBUOFl6xEHHtZDl5IhI6xQSNsajIBBfa8vKXMmLPkDOb
OKoCK7egI+TbxtZwDzdplpe7CN9f1eNHqpNt1Cxr2lR1V2G5DqUffh0DCvWKbWb6RmOFVI79omD1
+fKpP5SfIUp8RNlfmELVhLdI5o0jo7ejYQkL8EFeFtUtp/b2cyXGqNsjut5hcjTu3B4FTulHUw6b
8QpfIUgqyhk2y1H6WKk8p2y7kUBSIa27cOOBv8V4tMPGh0MDLSWzhwM7DqTGkaGWe/Ly7aytdWzp
DGDncWkXE7KdrrTIssqxMty8dB8c7s0J0BufQ7uoRfpIXzgfEBk5XTfFBaE8OZY8bKpbqrommjaa
xdj0wTVSWHqJseh9UHO8lkB0Q19rPV3zXgA2535b5z9VwCQGWdYecgzmQIfzdUywBNg9bBAMdkCA
/4oTKeUnJAIf7sUTowwGOjBXxjxXF0wJv1LChWrFqdD9A3I8vAGdOSZ9TOsGxvv6/jhxCtO450pQ
GdWw8vBYqPB+4kSJDfwQNUzN1q8bCLG8GnByAkjKZGD58bKQTez9mSR6GuSonQbY+TRiLDu4yBVn
cH1VxiZ1SlhkM74Irr6ywBQcNlmkY7A8wiqJwcWk/02zmTwm3GTfqTBx4Q3i4/5cjwlC5lzo2Pw1
YV+r55bea8LwSglrUhmHgAp44iBIc1ivj98RkCQiTrRipNHbCmpeMp4kPFbQRsDwo935DqkRzAor
p8qln8owcyngxSu7JA+U4oKVf9rZag1RTcCMYM/jX6g/zNfc0Vy3kz0z7OKPBBoNPtd/TEttFoSl
AwsRQyKite1mPZ7icDjfUKhwRztn0EwX/pCYgh9ql2jzGWP1mTyZKUc8GHHd6pZpYkvD6bew5NJO
RqcU5MZ+4xANe/pz5KNLIY9eJ6HECcuKXzEpeeeH8nwcsS80rEDHw/N00PpP8kOGi0ceVEBnUbcu
37OksvkfNemszN/6qTTZ6rRoSIPTGfN2ivloWsuHHNdoW4ZISQ4inlsP0cGBeQCu7JPk+FLsnmII
t4IU7wBwL32V43ORpMcovr/Va8/dW684JnFQhlT3doZJKGEjIe2ecDajFZ3GF/OjlgQJkxXItvwf
qrRgNMgbVPYxLhWapQP+YInaT2kyXSi21ohmkTheDIZ6vL8WyLl6Z+g2b5fIFEnxa/gG8PVwzfxl
uAgwTSEBG7C2C+hdEzfVTMrU5xmMT+KMQZNAJ0/tMOInwobA0Xxi4zTgU2wDKtDBoMdL4Y3BujCz
l11Xzpt0lAWQZ45Errg8/e5QszJffoWz2092SIBo34v4CmcEyJYJskW4nchWR9XQG9ILFTSacByX
GKRjYszvZarKEfuQzBca8Ry+HtYBpZdkS9AbnlpJMuAP9Bxlw6OAQ8J2/s7+A5Lv2aPEpnGIB50H
IkmYVi/IF8k1IqllOIDF407wU4KeRZX+MJgRvdj6Ae/WMNtf+k6G4filco+AOUF8ENpZTooa4hd8
yivMDSj70LvsCCUlXYD4XBptgTPsqrop40ujY/wCZZlK/KJ+TRseYgPRHbrOG8ywxqVuNyFXDZIE
rNjIe3TzCTZqWGfspd564QL7+YZsOfDM53kWBaylEcz63fjjP2KnLOiphcXIS2Wn17PzatKs2E3f
K27Gjrofr/ipGMnC68YZZ/Os98P8gJQpyha8+sn1tcSglJn1LPUerUE4NbcG4ta5Dp081H4n7S0H
p4HHTGF6HBHEAB+gvHTc5TE4EXESZvG41ym+ihsMhXVyVtyUbFY+qREeHNVjmnOFeIiiNEDcdmSk
6W80ZH4FT2BMr70/T+YZgmRTgioMSYdEvM8mgqUPaqn41WtVcmYhPH8dSyBf+oBCaYy3Cg99DKSX
7bMPwyh126OLYUB/SQ5O+0dM6Idx5Gx85NMGGKECw50NC4Jkj9MIKOKuFkSarS40sAM0joCOcYV1
Y0fuur4es4LknXSewb6JvwceRocxZfgl2Rc/mqpzB6vHlXHthElNgnOQFbfr+BlmFJpN8iM30PXo
toow2bwLQsZOUeuPj0I9Wm20t1W/l+rYqZ9YcQK5D1cpfsVOxpRd85V2nWjLV7L8TI7xY8o9SPXV
Fk664wzFjmWJ2hivFVDjtUS00oZv5XYxaU3OhNUA0HAP4UYAOEmWMPOxjUraxKYgk6x1tootVGAC
oInhdvEQwPXpr7wHHckt9ybXEdw9wsVe5TTVNromTrzRyEhu42O0Y0edMWQhIWr99bA8KOCtfL3K
FVnaTLKYrXIXe5i+oGbgD4gL8QBQTIFwFvwJx3NMj13d7NYIjvj8IOzzQBAa4JSCp8yUSplAZSjd
R/nnGWpno1wLx3zV7oJJOceyRBzS3ven/Y235eKhm+02Yjgymo3a2QBeydlW3eMHqfwb1uHz1AE1
Er2G2B3CERNJHNZ29YCprp0F8X6o2mOe4b4inbZ/elq8pPOvEKDCnQ24dwf7Pl1+Rosz1eBz+4jx
H7vLWGVhV6VaOssOd4+BNE1XknB3graKDLU3Sv0wxMzKxkMJlh/a0gmTZtqkncAKVt+FOtU7+D6M
nb1xhasE3I+VzpqFN1nBxKjhFU5znEK5eVyqiGRw0bGIodKjWqVAGj0d5izj+KoReAZ/0eVe/MDX
ZnX751+Fec+OMSpULROWX8Dum6Cx2ueH2oIvD6yaMpiz03mOhvD+Rd9yw2YkyewRJBgxNBHREQz1
kX1wISBll5Hzmr84ZNxGQcOpl2H8UMC+DcBw0uuATDRmWuAei8wtriSo4mFk/88rYa3sutJUgdkh
CMCTnf6XxUuMrbTSwLkhu3ZhsSNzEAacPLDJBafvAIhHckExjLuzUw7QdDSIk5BR5othe3tKh07x
RqP5yMd1u9KsntIjofNJkWo+2JbpArug5Zv68IPZUDx7Q/an+1c/txwH8BQ6w8Qcb6nkOdlRsnRz
5oPt5/hFkoyn80whUa1NrKQAq158ymkrhWfJa+iXYWa1I/MdOwz1iF16mm0stASq8ObSCSVEX/zB
zwLmYbaePLz4aSb9Di9zIlVpvVeUQrT6tQ9SpAf9L59mjT0GvU49ezHFw7rGiA/k/FTYBkAUgXSQ
rXIYu80sIkYdc2doVqD0RxgJ1WiBCyP1gzqbnK3XRnrPhKoPaYjRHOXhrOtCgtb2EqfBf1Y67VJy
1XmouQ+M/e7m7LfyqnAe7sctJYBbymb/nEdBAjFkYDzibaWtxoQoKksG/VQrvNC98KaZMKwcv4Qp
d4kv5BlOLrRCxEFw3DqENish10dLDL6JgNLvj0j+8b2JjQ+GL/cuxA++RdAlXAaBzPWQq5mYD9xW
x1PgZ58WFPeCPYcKWUYX6RG+Vup+cMkvamamF1D51IN5A3ffn1y3YGH1H0Mr1WMQNSMVA9cPyWsh
L5V+tmrCqLcGO245SNmf61Pgy+NfVgKPEAfPyo3XYMfQohE1vfYTCAAzsT5pcT1eK/95FhYtHQAG
iDG171c3/jDwAEAE04aBddCQf/Xk8G6/B5jCUBxQNyiB/vv52OkXHTPTRkMROFiPmxZWpOhVPNyZ
3F78K9m1RrGHSnaffcrgBf9sJ80i/chITgvysz0KaDI1nGlSHbdMzIuEEYxQvwlD1q3Teb7jjzSE
BySkFAQCeDSkSJS/MMaogtGvbROLIlQYjnAHBP7SZ4/8YS3LRaXxZ8744IkvLcO78xHWgNFd6WGq
k7ZiVHDaNsGWv/SwSsBKEpgCNy3uli3tIrYiQngqrg7MPj74HhoPXBBJ1oAuUNm4ji0xif5P2Adx
BEWb5ZTALDZLSyHDcocdat7Oa356wu+7fjZbxoyVyccotCJ6aX2Y/XezmDcZe5XBaD1HZ894Duoz
tNPkqP2wDJ3GVWigSb0x7o/pBsOo7MQHpRnedHK8rzVKSCqvxCbs57donNmvRfOaiBCfAD8S0k1B
OvlaCYt7OFFmCmpCO6Xsph6AqyRyPUuz2rzZZ9CCsM56jCySzpxyt8ncHtq4sQatMdZDMJcguA5n
yyDALgatCKw4MF4+CwHg3SVLRDK/3WFHcIVHZ2QWdG/s7Q3V+9O4587TnuI4xHAKOo9pf9YxeId5
wYsEES0DRnt6aSdXTN4rMzEaOBKj68AwyXK2ueTpnRjuOS3FjzV940dsPk88c92H4A2fY0hEOyJ/
RPARaRNa5oFxHupElOjtYFlkXjXwh1g4um1vWCqnFhjk8e00MBuC74on5K7vT3PN4Q2TJHiRO7Mv
TU3zSrOgERqT5UieGJnQTJd5L+SUFcuoNchqfnV4O0mWShdGctqHFgx//2v3wb7viNUEb58DlDw8
ptI7FgfUEAzMhnz145bA5hmts4/3jSFN+dwuWFqfPfhesh3vn52b6Xb8ghSyrnD8mTPLzq84Jy0m
aE3cwdkc5mGZYL1pdlSmrVk+5wm2F2zCRQPvi1335FSEAZ8AI9pFGgzfZoT4Ew0+dd9k/j6H8RPA
1e3kv1GLc7F0K+RdgkWJjIqLd6+6Sr1Kx1gvscLIikNOCLemIgJnnSgIFHxYPNBbcbjPrAS+FVF+
UQ5LBCfAVbpTdoBUuSWDR6+wkgdlLIEui+UXrnyHJRRsZ2Y4b92Tlkwl/Raw+Amv0+R3MOeXM6f/
eZ/RK54lcF3SHLipfVZK7kj0fiwg3SJYbqxjbpEPVmOg3RzPOs5aQgCddwOtFMKRAkkrfXlKZL2e
K2VAAhL+EBTcSUzUn/epmSf2fn32hueDlAQda0NUgV1762DeYH0HV+uhizNHQwfYuQVLkCWnnQDi
Suah2fj4oOyMvLfqMRB9z7p42akYpjDHIat2kT/DmlY4z64aH4w8o/blAtQ/f0iQPn4uIVylmmE7
a76ec+yk1W5U7l5ZIIib5O/ASxqjiCFfC1EwJXCOVHTDKbinTjL0YZCNOGqkWfG3NMaRR5dDF4Yx
5HlFQzB2tpxjJ62YR1M+G4jeWbrdNtJd+BPSyvClrcdJyRRU1M1cTXhhYTzGIbqJT4+l4/jn14nD
cIVFItxhH0wBxJ9a4YdED6yWHd/nIaF4356PW5EJwAclDjMaf37ieeWgvAvEYQvhWDBEqd4RtDtU
61tahAj3QvBXWvpt58m44SzjEzxX8EMTRu/rs2qoennPmAFmwBAktCbYOfPT8JTk+P7OuOfQ586e
ZEP0c5n0ONq46RsR2fqFl3liyVcKBBwrsrW8HxZeBnzLZcgEJtvQRqxpDCrTV718jVyXC5s8HnA2
kjHmyRKuOAocIc7+zqqA/y9+GfPrROAwwp8xsrMNs48/vmjG7hsYPq/a2YJi8ppteQYxW4DBPJPt
Fu8C/ie/SDwI/qFfuWxQw56AJwJ+XmFOeNMuvGe2Lq+b4g2cmvdnLBPsIL6AV1xJwsWyHPPFmBTx
nSlcFPFldcBRybsRN2Flqh+nBWc5lZoXP+6xzUaCDCd+ZPY/+3iK0xwQSmF+hGNSKQgPuT1xtJ8v
VsTmMp1d8SGChgYcSwnM5dsvklvNryTv2B9jY+j4W/HChldUkkE44ToVn7Bq4WQmXL34PYwjr0Ep
hA2O7nExQ9sHK0XBwEObbq+YELA4pvB+HPbLwwmX3faaWcpuGREVPqf0X+WYkUJhmW3HsXndoivy
/8btNArEj8h3oAKLMJ2qs4ZL5o+bxI2mPte1WE6VIGFRC9TGaXgojCWfLyLVvDVWKI8hgaKsbPhE
uv9c0MhtVzfiZ1f9760/9q2hL1CiSJAxMfyJnZA4jRGfRnraQqCF3MM/BYOBn+/XO/BYdk4R5ObV
/1y37EjK2FaMdyht6CRL++9s8XfMA6hdln6+4wPy+GZITYQt+2wYvo8fsmXzsxY0I1QKlO2sIYHv
R5DykawgFP6wiPH6j9stb+QvhCUGAr6/nn+usXdiYHXVEaUkGyG/9fkp/hLMWvzEJUyD/7/XZyE/
2EPRSSa2hVRF5uYyszsYKX+i0GGXa1jXGc+rDEHE68J+ifnpC0IEwLo6sZ7XJ+funxBUcoTF4jBm
+Yp1z5On9NqeNctHJvYwQl5EQCUM/5ith5+Vymvni+D7i8+e5cSdiiynn+KXsgcdwXGWDxQNBDCZ
90b4dmOC4s5tgFcTHQ0vJzYHLyQhVM+NmF6cjeJ4GTEnMSa6RfPZQiWPgl6GFLMDfB9LhUndalYp
3r9rEoabx+pcQDrrUJgU9gOnDP2nzGfRYKZXs+aY8/dK4z0xgKK5zPRtPqwsOd4Cm/AsvuAVxxzm
v6cda8mj9RoSDUxemjlgQw1PD4v5j1ztP94Igyt/QIFESCc4dxoMmu0EFLlHLPleFK8TE1ejH64A
3fpirsdL8NnXmVkVwR7mlkODT11Ugw8U1qxe1iqeNNS8iPNnxvXM7u328BmFLD5xJATcZo2NI7gu
ezXkXPa5ksCT7NXA3++B9Z2Fjb2/URIpuGw2MUajVIOwlwxCS8WoiQOAR8hkSJ9dSnw7P+GAQNsN
UCr1nOdx5wDRytDksUJHfUHRqa7UX7ISdlBYZw/cT9f3aONxPDOUEvlR1L2/guJ6Nu+b7yeos+AL
/foXt4v/gAtRGaf3PIBmyiY0w1YGEQhrp7FWGAOKFhlKLW8Wchw2d5VxOCTzHww+KYNIOC2uNBi/
umZtsKfTIx/OLlrEU+mWlLeT43odX0FUSH3EmJhX2hqmadq047VkaL9qYd8ah3wtu5ovFtNu8Tr1
iIfBMoocltqsrq038XWFK0YB6vwZXkZeQexhvkSjvJ5hGSKMdyQ8WuypTqITbPEdWYIUz/1sQ9K5
dddb43e4Ks4WtRa3D/25l9Chqz6KQf0h2EBPKNYoRpH0QsXClyeKffEvNLLW+ndEX/oziZF9Vd79
7i1sV/ltV1/GfiLsS2pIW32jHxxO4W7SxJenFcsaP4TORDFqlug3GNjO5TVQmLmSJjMwkbPkP8ns
JPXz6THXDZOzpWBTD1RC9BQw3BVpOD0pwPVxghiLQU+w931nYgTUqhQCnNwcne1i2exYih++3Pcx
FuForOxttkkc/Dw8ceLm3OglcQMVTTgmxJK59YfUJdQwRkbPLXNW0pJx6Is5HPwSzi92zgD7ppLv
pcIkFVo2lrXbUAKI9DzuQq5ZgL0pNhTAabAx8R1chumfTzURkdUFCZqHT1coiEQwNvlqp/6LYG3W
MDkHAhCspkx0UxtCb/VXE9rJu8g5dJlmQrkMDsLPQBUeNyIiaaRbXTfD/XtbGSJZOTgHJbyEWwxR
aaqyEB/MyU8wIXkm+BbB9kS4BUfeguTKyL6vjWUwIB50PHBVoldIUlkeaES4elC8KcbS0biBIww9
ttwJop7YiiMvNlrXwfLqUMGDwPpmi68NzDDmF6AygayvqRA5c194Kx4/17Cb8TGIgkm+VpwUgDws
bP7LE1/4S7I1cpwX/JALg8dFDWZti9Tm44GYCT7tJdGchJmJA0Kv/TWI2n0x7MIYyWLOAOMIA2da
A1rcyLum3hXdKre77G3PleH/gQOILcqd1XLBcOSjwqIc20TrrU/14obiCGIRMiDCNppoMOZnsHQr
oAvkyEDLPLTegOTAaF7dRw/eJa7U28jYCjNNyucKLX5kh9RjXKkOa0NrOSLG23Boz49cAnfzaV/e
ixwp0EFiOoRxTE1cCfwBaJC5PcI8AiJv75DU8qC2ebuVZudaOEgdueGT6OxxdhxFP5z4r4cjqSeI
WFi+/nZjJ0VWY7k8TtYlCBwTbMG/hv7K6qKWiTGdwemCKaNxvhwCaNZUu6KKfjpcf4X5h263lE03
pGiGcc9Eeynev7CVO7sByV3xwsno+FULE0aeG6pDBnyhZIO9fVBGRZihWVsqbLxLseEmLXAAI++x
x58I9SbXbolrUys7A0lIgSmzsGapzK2QokZfQzKW+ozN5U5wxxCfkGge8DGGYfdwSuKq91x+gZBd
rTEOfc9h/x8ORAERYcTVvyXogyI2kHP/5fFtwZ8YEdfIWgVIgiJ/3jjKUt9J8BaGU3GQsgxUX1vR
/UAbCzlVsDDkF1J+G3BzEMVCiQth0RZhLbyrEif87P9Yo/7jjMAHsElC+KkGnylqNcgIltaYdvdz
iblof7jtV5jnu43TS84gniNWVaFgWt9FRlLdc1oRKA1REBKattI+a/U8Q/3VvJfSxOJcVMMBF8/A
qY+x/NfgNBPNh5OVXDkf+qN6pQ92Mq5eLQztXUQHpqOJfVjnDzXZ/0uXaouadSzK1hkSDGNLHvx1
fFkiP8qMU4rJ1xcBjbTBMPi7wUs2bEB2Bq41duuveVpiufV/X4SdgQVGapLeM5aNOWNFZfvEBEmB
obKZz98/YwwmrOl/eZdubAihJQ6DG3p6eS0YNQ6nY/IubVWIg9Ga/MBFhgQCC5UQQnKP/9AMsV0w
8I+q02Q4HSmbp3L5wmMzOVdECb6V92Q1+YB1LblceM6tr9ttt2cotwNG//vAS0c9DZkLByf09d2e
pgRE0a8p3vO/bLO9KjZOPiSGjaYnzF9UNirErnIjOpetZP7pZu20hxfulkc9Mxattf+uyeWRTWNq
dsGUNhb7Q6snpy/f9Ea0pAsCLQGbUvabaXW8oC/qqTmItcGSdOxcvj8XGIDYYFLfvZD0jQx7cEjJ
i1gPDjWGUHgRZc68o87HEB6JkwgNqt94H+nYc/Jy2ALUxtxVICWWtpF2b/sc70YCWGgtmZc3dFsS
meop1oWOwtms7xANk5dV20MCvFNPX3fknEFJ6hdtAhnqd+A/sJasjdB9Dqf9EQqMlPvjJnjtmU7R
+gwZlph/3L6r0o7xfoOu57dE7k4WtZUXkND9zPgopJY44AcsffZ1ZOPE2wYK4xhPuQitOL3c13J6
zhdkPZgOnjF3obENz6sSYSF1tsvxlKKJdl0DH89q8+INuVgYkegn1HDZ4vUDmjAfbYT/FHnrbFzN
4uz3xdnlaGb/sxzOlxhz2BxqwL7e50rH5uPURMQfIyzwTmsVoRD4/4l3mNtxduEzNxFE8ZMjKjTh
m+UKofaK0RxWnLqpd3YMpw2mGhMB7y8EjqC8pwyl/TSvS94K9yNxiYaj8I6pFSR8a3ex3f8xK8Bj
CqAONucf4bgqJaMLAgpHxOQWyHfAuucV2RASeQzcBDvx9hGrq+jyiBEiayEmXRT/pNBYLS5UgN4m
G9u9sbGPxs1lmiA8PCrrVlu2auK8gcPauteNxvA2tu2i1Vh9p3tRDz/RuhmLfLsQ9qf4KMVvc4PC
1Yrg5Ia/m2xN6XHYmJvM9B6BNyM9HHzU2uHYKgxQcFKZl/f5Md2CH84ehrbfiN+F+NIo4ZSdvGaP
xwhuKlRQ5tOlNj1t7pIPqXJsKzgamQxXQWQ/O8K8VHNBODaw01/SGdPMJkhKvdt0MvOXPTzdvkmw
GpEvbhKUMlwzcmLCJps2M7vZjpl7am7a/V3JDZLRQWite7v3ItkkCqE21ncUgQYZSvMjg959xkoR
9+Wixn1idlF3bDbwVGK9n5hgkKZH0B5QpfCOxUlCPo5xv1vBouLmgKr0y9MBJa5hGFmTwvFyZ5rg
Xn5kv37tctHgzcbswlhM7iT9lDxdjGbN+3s32t8HBkAwh+XEWptTsEi+jKdrPen+gJkHs/hh8PgK
awcC/L0vdqb3+/N+Om+mfmYhbF8/uDa9bB3bNFuYwa6zvw3qW+ZtpfXTT9G/Enn//BU1C+6A42D2
vNEardYKkNzHBpNecwTBgVONOzDp1MPxl5gJbEFEUjTQyZZiUsjtBB16ItRTJ4hplHSCFw5ZEiYB
RfDQCJzlkuZ9uw2WLQwVCuRkhYL2i6lk6QNwBMzO8ON4O9nhlRjoFtU8jNgZlNuClsWlZL6w2yCQ
b4BH4ojjwEEuAkdq1l+fO2kFu3gzLEM54rG8d5sSoWJ5oivgqTfXNUOUn1oHb3/eSitHiAvH8e3o
tRsV1u9XXHnkHI6QCj8C5q1XgedLlvLmX7L0w09yFa+mU+WBP2zyozrzHQxRCu/gNMK0EoFL5z1Q
FuY+jZ0fy1Byv9iMTYgY/WlFds/jiU+ZFDSH/QhPM+Eblpj0rynAbrJfaVZzgN949slrUt33HcqX
C7maHivzFpuIDBqbWHnXe5vmgiblOE28Kb+NlIenOTnC4tWNWnRsQuApL/ECRSDCxVp5HouSnWnv
FpU/P34oDhiI3CJ4i+k/ks5sSVFlC8NPZAQKgtwyg4iKszeEWsrgDCjg0+8ve0efiNO7uqpUIDPX
Wv8UFowFChsFdlcbTOAf58wQy9a5QMadc9EQdEO6ws4DONMUeMAf7WDfBAp/mXeRQb960/XC8U0j
mGn0wDUTIwVzONX5Id2kvdq2diCcHpBIoC8tIZ6YfW28C5qRpw6sHtxXGO4Hhsi/h8034Y/gSR8M
qrL5fXT6PuwbmNXPbqDfZvYQhg5EYv7UyPnNqqEz3+wewpOJveQd0OFQRaZnyIeiAGS8x1Q0NTFP
QAooRlpLHNb/Lw1bBgvQfmDtIOCkwtYW9y3Da02gurgUaignpd1Nt2bE5SxOM+ZqeHWRVhbiBUWg
FUsNMAV01Ui3MG5Ad4zPwIZQy2alz+YkA4XAIHTOmGAblye7LFR9MJ+Hm8SJDbV9sQDB89iyXNgF
IuPLbpkbXGcoOjLzwV6Fq4mNZCDwCqpTCLzkUXx3Gpv/cs2NaYwFPxIhEYs+S+J5owGsZTcKVqKj
FzkCvaU+u0g8jpx2bBipuYrgBU+JR52HNLXmKQ1nYRQGPE1o5t0oohVXT1zHTeKck7+z5FNA9s1o
5KwkT6yEFCwWITt/gsNOJAXYpMAixJ3OwXDwhV5fPmM+VeoQdWkAfg3wvYCzgvFmNinOgDoAgW4W
fCel+VzKwQZaLSNJQpSFUVcyhQFWrs0InY3Ic+gWi6DzGm9emJdLZkSA5LyZ1eH/nAcmFBWDod0b
Z27yXC6XhoAOfrmtFZRLDSvi6ngcSlEV8oAkeE2TAD15+pobYEnGNo0LYvQZXxacFBwdBJsb3Ljb
GSBpFIG7FhN+ROySyHN5twNvEP8B8GGRhobVRKMCuodkkVoLb7H70s4INQqr7UYScHxvLbr/XxCm
fJTMu3mIU+b5lK3EV1/25epczOe09zaC9nDgGHpF5aF9//0qR5P8mzRtH3bN1je4rvokKlYnWcAz
kjAyIxDx25/AuRsZh1usOPmMHyIhjl1mCLomvlZ5CrX355iUc/T86d3RsBcYK71Jsi0PmQeyU6IE
xPS9PqgPtor+JAp6zAERI/dJtHb1h3ufDbOJxnnRs4fBiyWMqxQOkE4Wp3+VXy3Lygigw2Pu4zAx
pLgujXw5dDcswsYqQYSLuLXvX1dJ3aeKEsiQ+Vjo265Eif2pTGukKILN9uISrFn0+Z1igJdRfxEV
CUV7PkPnjhM7N1xnqeMo0INQ5b+wYGlgnAxSV4flMdK4RJXXq4+95/j6CapPUMu7ZEj6sVFw7lj8
P0nVCGBekU6toQrGFc+rNn5ouEbQcGCFxmZMi4DA4YkoTOfyU06rH/bcwdeI3jsiBncwbjajaTt6
md3omOQ0XkttMC/BCfFZw8qqrUsi5BZVHsvJInlOMcxPjEBfRy8Re6PdrA2JlQy/fh861TBFy1Vj
wlEjzKrr8Dk68pteMqpPXP/t3vdj7m6GLd8WQ7duVuBvP7xhMnvEBBMTlqZz4JTd8S4YELeXGabY
T/AysO3c7yBjz9Ek1Vt5sOtR4SsA9FyjCK6KbGYgHcY3Xrwb5/K44qezbo7zq2FtXxze+lhEuB61
EaN9fCU5M/BkocZik4FMtiTgG/8jNI+mnk0O+s8m8YAYcLqMEZSr+ij3ZmRtkn4oTSTnXfls14nx
W/dAQrjhV/KeK1zlusUV8+C3o7JxojqrEU6akvFkVbzOd2fB9LG92r2RTeVHxzPiJDYqDG/0ECC7
49GnxjeDIAuordqn0ytssoxxtniYnFkLPuf8R9J6j7kCDSV+BBLhelj/MszrnKwdfyqGAQY8I3If
5KBb60ynEONPm+uC4dyNgQqANfqKzkNnqFrITAo9Ro0kucPvuP9YYlS/G8Swl4jl0OZyGyRmCfk/
wwJsQCXoqOhL8Q3iNTg2XKfPtAjjCZPIXEsXBkXXOsTDgXAbQGbjoXtQn8GC4Bp6mWwgIMbkh2kp
PF5cR0ydq/WFWoM+mNkDDWYISxEmbLksSmR22ARRoVOeEAlgUBrNFc34oxSzgGp5gD4XXgm5DerE
97HSnJITqLecU0GvFkxh7w65Bhea7bHGKKZvUaURe2Hvrx4TLKsmUd2sCqsl43Ox7o1HXF4vezpD
/67xOEgw7f0flrdscLApLKATRvCObTK+RazHXs9e/F2tmilb7FxfXrznrBQlSuDN08qc96zAtMPB
8mZsQvJEafcKaL4G/DHCCYNniIcUjB7jswVGPwB2xRAUxUBrtGRaKprmiTadMBlZMiyCRIISFWOg
mY9JIyR9sBaXITh2k1N7p5Aig6voRjWnKJeBqPz7+QzSAAoGPlM4fnzSlGADNd1SjZyx2DVzsXbd
r96LVQ/DXsPDEQ0jj3svlLoJmhicLVxwazSXHrZ+PUddPIyQFMWSM3soTVOEaEb2tOXRmAhGTBux
f/xjrVy3qx9iJHTYuv+Frghz7m52qTsisPIHTGmOsr2Ow7zZH2BPS1uO+yvTZEMW3sa/CHxI27W/
nQRRD9dBPWjjma4h96MWCVvFKdnB2LoydfxOXdYeYiX2K4ImkQrADeyM3ZuHixHINvquv8RjmGQ8
Gj1NzItgHvoJrDjhBjZL0fU1GO7+MkfmVbFeeNbuCf5Stnltzuy35dOaYeRDd0gXYZ6+8h7tC9yI
Y37OAeUSAEWa3B6Q2BBHUutcCPcHJwbfl2MMIQ3lufxYaDqQkZdWGGJiiHQCIxVmNLnCujAC6ox8
J+Y2Ovt9zz68l/lrijoSJU+aA2sdAYEzJkqj1ba7IHX7uAxbOSEJDsvcY/UzGuoz2mLEIDjUOqKN
IYjceBH2Vnhbqe8Ofr5mNDxgPs31tIeowQKYHQzxrod8gE0f1aX1eY4RPp3oET5Mo8svk0fB2pD8
AbaLKK4WxLpDkF/jJvAQfLUX82jAW9p7CmljOdkKk3FU/QoTcecXJutkzXpdAaC3BlZ8xWgJMQBU
sT9iFFQufmOnbzjWuJ3CI8nci5LQ443hBbE/YQ2zVYLJZHpn3i1gzuHTeq4IvxJW55OBOzTW8vLv
foTwPKPoGS8W88/mT41R2IbJGTXIHqRl1DFg/zeNgFOAkuttThRi5ogCVrhasoXlWb5ncgmq1QPQ
LYwZZSf+nMPCu1WkwwQvKgMkpEZahMq0o6czb+o25UCiHqvi/ufg5q8R1CZUUdfgRiDUkJPQlhT7
OfKHUFqQ1FZbJFslRV56Nz8WTtC7Pso37DtxO0MRdw00nKtKZ8AoSAeqziS/q7avD5Mfe3DiH8pu
r1Vhrvx9KlsecmXQsp5b9YUgy2uD94ASV8IGTQGM6M9HCmU5QX7Tth1YLw7gAUTKV3/3xIJTn22k
vqX1IW6cm2ZxTQL1iS8C6mPgzRT9BnmQZzjyYvpJmpVyTGS8i6yXzmKsle2M7SXVbC7SqDb1A/0S
Rt27jHEXPS+WCYnqIeEyzw/ZZ1EA7zCmWQrC42dOY2z67svb4FOJbRCWTaYkRsKsxDEabTT0as/4
Jab0tdUPs1RAUPCK15gUdsLsTYBTpbDPD75BcphYnl9HCJUMlZYfTBS98zAa/J3iJ8w4QXs5n0+a
uWH0t8Es7cRq3yCUQV2FMcDqnE50sw4G01niYO6ATYoZn9NQ8HvCX4dVWc3sZwbRE0dJXu799You
Tgij3f2yDZRcT6EVoMA2taftMsBj3A/4CECbPXzd7mYv7xuUmITbUhUUtOCdPyRTqIx/9ereD9ME
qzI9Qe50i3HJSZt577V5bLjxpQ4N0uLoUa1ODcseD+132aJwH2RX4wz5b/aFuDlYNA3TyXfhDpkI
wlykfba0JiyhqMF7YD/vrcAc0ZUdYOF13vwCfDlPYqYnC+YibNnMvph73l2FVsv8fHaDr6fdtupn
1z6Yj40TQTED71lWjd/eJwjikfM5IGLgPkBM2tdZYqm8Hw2d/fQdMGwTGrfkYb4wyEG2l93meGoi
t9BeG01iOAxkGtp2bTJhwx3MpQhsT+C/tdVbynAjGkZqF4SajRhw3FzPDGbDvcuQHUhR6Ts9+zzC
2+UvKxeCttTMr8hJoLEZ1WSpwFxMU6aL+pi3ke7jxAI8qYEo7kPrjcovdxApsawVK2NUIplcqwci
Dgx2kB18BZHC8NmR6pHTafY7DYDia1x3CUksbF5HJqNN7FgjBe/Pac0z129j+cf5OtyDMMeCygnc
9gW6MKZAY4QRMBmDRlOx0F8XxsrZGncLvGXhK6NOnmBCXBlR6wIwfyem/QnBm3Z4K63EOYI/ZrhB
ymLg8rxbybbJrND7e9XW32UueTSTI86TYFU+LAaOyTb9BOS+M7P9GjuOjyRlzsKayr1AorxJnYHs
U/Fc4AmKGnaeYtRmKf1jh30+daYRfCN+zehpoGWd3KLE6Nj+fymW1CcAIxUVDxGMLgYnXeooiIRK
s4CM1wqMsbG/I8ZP1kPx0P8wz4dN7KJ9A7PROUbetGhUj3gm6AlMRRB6H9tDArzMZgU/RCSL3E0I
IacQDyAyEoCdNaYQRY6QlfsKw+T4xQFnL1wA3wYk2by1JlSAeOLOUgIJNWvSnhhfbddoeuHCtoR3
pRjAX9foqSuPYWPqIkYmTAUbcvZvDBiMLjO3j4HVMmDB70UfGcQY/wxKUxBEBjql9+tbgKv76YOy
leYKrFlAvsuJddsyc2DmB+sLJge0hUt5vp0vL7MIzGS8Aj9ksLDIpxdI/daEc3L/rJ19j6F6C/bT
tXPlJhvLcoE+NTXloZ9f/6bobjgbaoyAsK5CVfp52P/m9mIxJbN4NrSLK/jCELo1GJ5ZjJwn5Ta2
asHddNWPN8BFNsElw0auzmHRO5/Cwc3cvLeaqSuBWga/3J/1Dt2QmN+3X/dCWQpmfj4XrBwyyf8I
mnYbfULNOYL6j2TjbRix9DfbNFuFh5tjgNliOES/zSyA5/FlsAAInH8347BzrriZGaQO3MWQ/FPY
LAPuGYRzmGroKWZgftDTjf0gmEyHYz+WozjcIKYcCV4lkx3XDh7Bojle3n17nlqL32qFm/CfmeXm
7q0dWTnDbadPotpOEX3jfdMZ79HhV3ivuzuU3KqLvj+/asbycFxWcWsmvX2G78JViZmlFP15Twoy
xFpf690n6cmuc2aJNXGvLzabVDfePcQ37C1lff6QeQ/7QVoNwck+3HLEtPMffjoaKWQYVXPPgSMT
EzsbdoHzL65OouiGi5VZZwcKpGr6lN4cltN/W9Jy2X0n0tOBu4A2oBy67IrQIbG05ldhwNIKB1NW
DFiIADmerryJBbsq6IuAAXyEBbbOxit4gFAJLUeQywTnEYGlgOr/EXdqA8MTLjmY/NME+od1JgRC
YtNzfXzE/qeCtWPHv56R6BaWIGvCvkAh046n6PeAmzE7HpJENauKcSe0DjxZt6cH9gpbFM31fbUc
NSIuwGf735Pg8QrSlNcSdIj2+DZ5p/3xp5mICFN5LAHRBj5JCJSCC1B8RHyFwxdT21+CFXE48lkF
A6kQXMQxi6ssnG4Cbo+N1+sb7LH9tBIGJdRoAkSmqPJylFeUiLGeObCgmM0WUY8+S5UXfkyV6cPp
47KD8cAhaakB0gAO/88DyYbI8ECv61CIsvez2wywL3EbOK78DMo9WJo0NWjz+MeIupl6WO3MbRrr
xjVOIcrjafAYIeMnDIt2mEob34EP/ntlCJEFj2NRJw7+XhULjObVrYoI1PguHKd5WOCr9LzYT/y7
i5GU3bvzTngrAyV6cyKhbrVS8vVwvJhqIiaJ8KFlYsWqaMWwuZuec/Cx0V3UBeiAc+RMZxA88cwB
ww8oObQQ+o2eGtIN9I1AGK4TrNpkJ4a8PFZ77MyLacauASO4BCtTIg2x5+OgpwwD3ohoI4luu5+I
t8sZlw3d0e5u/nt4GQkzfoU+8GX3YyMiT1O8MP+Wn5kwRedeHHMFhbwAgPsKbd0Sz1/KkcApmRuC
djfCFJsIpr5FH9LgG00SnfW078JGAS9TQ4KqLZARxPszTol03GD3bHRw/Xjwj0t4opN9m7qyOE/7
xE06R5zDeEZm+45EWmP7EwSiH1h02loALhB8EPFQIYysk6h7qq37ACof8jZTsaeJpyRpA3GBZozC
bcAFiqN9fTMk2XzfHLX0AcbRL177/EOx7pxk+qRgBiUnpfS2yIcxtrWN9SLhMsXMFF2Rvv+Z1Kw4
hGKmA/88Jtzc0hJ7oPmtuWPTD8VEsHywgfv9wZzhYfQ9YPJMgxfS/ia8KAGRaG8OvbutdA4CpocR
san+yAelHZ0NwJB8Vh7JGI4g3RjspszJ0DA5iep/TiLNHY9OJA0ih6FUnbtMOfCCjc74+wOEZvYv
Uahs6zXCP5eWQcACCoKC2e/hKnmc4D3CmR8iJevP62KTd1i0mjrDHhyjBCdH4nno2VqUkeYhyTNl
hvEwQldCgk+U9/yPMYW5G23zv9vNA7PAS84Bez2KoTTIW+YdwPEXIzwsmGfvatrvHVPZnxGUgYnG
Ab9cb7EK+ioz/blmXRakYwzv1u522DFvmTRvomz+ufy/AUT5rHgEuobJyIW+qXPg2yWbkEQbRn0w
Si6Qc6hFxLjEgh2hzxWIFHglMcFXT2pp7Qz6BjiXlP6cWI+p3k4r1fu9zM23dK6yuQnJ6zEevMoF
cUUkYIHm1PTXJAsMXYIqbxRjb0x/zd4E12K6NQbpr2uwIeQe3YPZnHpg20xPFiiwwkpkbrrhr4x7
LTRdMxS/YidYkG00GuNctK/N4Gfv8iVv1zlBgRnQppWiwyEoB+XAqG1JyIyrbXlpzXRgPUOYT8jJ
rc1owRuAl8mgQmWiGoWPy4Yf7HhaNio9Mq5OFDaJ/XHkzssuA3BBLCWYb1TW0P0RdMBo/nUZYGxC
CmxjMOjQH2v9hqX5URMMQvzsGoqO7Di071cHT4fuSGOVO/03u1iL+GLFg9H0RMMg7Lc/D0eeVM7G
5EgXtepgu9H2SMlovoyZTtljbJ4UwNHNPvD5NXfzBStc/0qn7xai4rN3PDVBZpemucviMOxTO9RM
W3gBHBo8DOQPKUQceB6jQx8LEnqZgfAr+cI3Qek2Yx3bgRnMx0ML2F4ggM0YB+XUMksg8J2x0VY0
c/zqiG5ut7HNxlsAGPLAqdH1iDFsLO0l9xOsExNcotwHNw9i5y+eDabvkwiVsA3IqusXba5mjL3S
DSIIGwav6c1zGY5lC89UnyXYf9zMtedVgM48/EBcqENnt4nuM4qg2XqaAZQUlmvnbO6Yv03DwJwP
OBKIhjerMYU6P+XA3jkAGqx3DBZYiuHdt82gBOov3YPNg7iH5cMVHS12Pwiowfwzzi2hCoo29WUX
eRdt+Ye8fJI7f5WnzeZeUE8ycMnL3yBmpQHLPP0I4NP01u1syHyOYtYqiXFdy9wA6rDxHK4AGm7j
PqsP9QFk8ls5bx863FIK0z/+u2MuZGl3i7uPXyujSCOcMR0j6ZCHcRe9IhxfNMgF1uZ0ku/eqe8a
/hGJRhyfZmwWNjg+zOuwDdiMTIDW2+rSjfFjHFvzp2cxxAZ/AyqQJ659ML3LQLeq43wRHUDDZmn4
RfVtuWCzU/tAp3j5bC5BZNozVoMVv47ixOTfbcNeLD5HfBvd+RvLAbizQOd2DygssJm4QGirSA3T
TPEaAIkvUdTDyYDVmxmr6BaFYTfl2itTO/JMelKUTdbCBC6E5wCjAdbGSnsbZhSF9zC0DyAv3HMu
a8ftQIQWzPFCNP8GgGY3c3G32FdQqg6eu1yNE4U2zYbqwWnzCz46WyhBJTapAzv8AsG+4eMxbAAQ
gkQVQ8jhxI9n1NwbBMVffkRZZGSaULqPljBcdRl7QwVbXRdC25IXmYoBbhGZEUUuePXYY1ONuEk1
pwdFagAND6ZLa8AJP8MFt+JPz4g1Ez5zM41IEjNIIGKfHJoaGdiC9Rf7APqh4xvF3acXof62NirB
1AYDL/a069IOStr5ghVh50sTNspvMVz02Cxt7GdeBk/ixYOWBjcLIGkTou9lU4A8u2Rddn+QnFwb
bsJwOTaDt7/yPGZ/LythAGX3F1x1c0c0ESSTl2H+cStpZudrBfTDh0LOSmWXZ2oUkNSz8nTrebxD
b4UXIHlBZx2ClfdTuac1qK1Bb00+0c2G+p95RlhsQvtrm8wigkVhzpsNfJ8P2MnLZRfhDo2mD4M7
u1rcpzhF0yfnoDKGbbqu+hd3fx9nMzIiFlNjBCubRa27JEqZPMI3s3zAs9bBoEnoAZA6BPZu1s75
2cPC9G7u0Ifkbo904Ir87X40xqNI781xRQ4Wg1zG3aftYwnFV6VZVUvB7h4S/rPgbgI2A/MOxvfG
+a5yq3YvLHYocEwoiEyuMkHdAZkzBC6rAuLytwH/d4fQ86/3TyTa1mpcaXBFihWC/qF5eaygu9u0
gpiPk2V5H88K6DQOx1uEFaSElg6rRfD9ITX5Unu4Byx6AKDi99AGhdUkT79ob/MRXWe3gdv/7XX4
3xaQqUDlHn0F8AtcuAnl5zgvsSafyvVxiN2bYLn3bXA0/UKGFHxChvUKx7Rkpbv8r/7E4JjDZtU+
L1W5fNGZU+pL15UCoZrFEQKoDhywz1Lyr7hAYkSOL1RQr6lCyKE2VmBoADxQc5geA96ZwwR54SdF
NOu3zNOwIl5mAraCSzCKrzUYaXBHUcetyY/soTCBHqbFjpBE/0KjG8XNXMa6jTl/vghP/XCKiH2M
PRmBg+G6Q3cXKazF182CN13QDbfXObYVs1E4ZBS/S1B9C7iFxgjJcDqZcWYrBAEeGLJyDHd/7pUt
jmuuBQeFQ8zwRvHCDNiFvraNVX1kf7bQrHJmMw7s4ytOnMAcmKZUMExwShuSWQgXnnEqe/V9FiVT
m83l6nNS3q0SP5RogIzlsNEZ+DRUuJyuXaQjEvhQWm3SUixqwKccgFizDApZ2HMZtIzpAF+2275+
rzvMyfFq2d3kXfXapSU3mCfje6D8Q7yOJhK42IVy20eHT2BiJUWjHvNkLK2nXeXXh57b8PGxKepj
92l24WDkJTJLV815vHDaeFjRFenuG1EpA+oRXh1LYI9+HfLGqZkzdwj6tkxgbDwFYP/sMGYydtrV
U7cgZ4D6agzKJeDuWA+ebFU53bxfa+PhE0EkWDxRhv4zHE2Zcb2psQxTEIO5iZIDBEp1l3YbaXSk
vBgQ98Nw9Ie5/fHRn3weeDm7UTUD2uIKtHb3wb5rOdJxODEG2eEBki8/gYYHqpnPOvAn8WS/d8Ej
6g0NaCjy8wzknqinm7ZVt8XNK7E4JFiMz91Tx5FGJySAamwn5ZB3dlUuyak9UE3xt5e8yyAzUMAC
3A9JEuc/RrB333/6C98Y66MAM928+jWr+NsjiUJMiOzoQGXFpKaExQBaLZOISe4PyTJPoOGXcEns
IxM0eSs4OtUhnwNLLE4XuwlfKnuqeztQgYhCcyTTP1KdUtYDBWNcAjf09XDhNsg0E7ACrnezSLdw
FiV+a+eEG/As4iip7RkhohV25YZUovfASCo7xTAS62Q6K17wtgjTPA53IHRJScJa8bA/zNlldTzo
nA5jP2GCVNnUO5Ij8bZLKANkqF7gYJg3yef2cJAWP9Mth44im5rLI8lKgDaA32rlsX/1KqQJfNc1
mZYa3ZDcGcmpN8eRju0m1K6bXjp5rUNBi4RElUUfSP55jBCMEstG8Qv7R7Nqu6+O76m7aSxVN25Y
vfp8PJt798P7kW8yPrzTm/OtY34+izYtF+KeTIeUb7SFT+KYKnT1p/LqfSHYWfCO5QJXZQwh/BJy
c4lWhACUZIIBsbQF/+F7QoY6S3gkT4DR0us3Fos8x4GWD8ffmmQiVdt85BeDOdkqCjaA7+v+po6Z
q9U28+yP+wCXE7cLU9tZhq/mkAMXYlhI/BsrnEyHlgZKFsG89Du0vRohJMuU2T3iGMAYfbJjeK+S
6THGAvnaOc2HHw8fj3FFs/yBUW2nw7hHqMWUw5n3PXJLeANpFu/4ESxyCVDG/3EwYEMbztPMfncO
NoTvIqRJ60C/uCIdjwMD2iIc1BzY1w39Kp91UG0bcojxSWM4ET+ozDqivvHd2ehVKDA4cDUdFc+6
z+vJ7b59jIuUBUeBVxBamx423wuFCWN0IjfZWNJJjZWf1f6IQgupoIBiqgE80HEJIRhiA/laTT05
vZl1MrK4PHkO1S2sSmex0KEwPD15wRtLh/YwFtImswYsLxbaYCr9yQR2KFenvbtXEin0AP63pmw/
VQDUjRoRqBHf3Sr4NfjBWxkGPh0W8xvZBbFrTjUOOWSslY7eeUwnpZYJIbwLFrCto8HH1lNx8FPi
K3SoHTYCX/FemYH28MuFpltir2UiQkTK+OmHXWpR2FRX53nC3paTpXdz+UJWeN30LsfVIPoNfKlx
VdmC6NbscvRhjflDPsN98gYPRLJE5Zgk7uGJpeTjpraAx8A4UDL88MpkFAZWU7jJdw6A3Qc1rgUj
/HYEI322LiWk2vN1TP1neGmhEfzn6Vh7yRB8TM4c6tP0nKI5+Maob/B4mxbzlNyhxEzx1cqdK8va
Z1MmfqJ1W9mQCdneacvc+YyLSdmYMuIa47dLN53bn6mRFGevfcO2Rx3L+Z6Mu8S8TToYb7RDixez
M5bP9hvL55Z6JoaUnfMLc0ElxoNGO9f7ejJChahb2UTimMWOeKfNGDZMroY2HS5Hq4rwueEi33Sq
pYUQ3tIjSfM0CjQiEoJCW3VouIxw1RmXoTVPKbkYJ1v38dvDuMGaL1LRkIos0O00tzXn4YBZ4r2T
/DF4lCCNrgs3PV6PMFaGy5pP2sxZA3zQHmldxNVL+w5rY3pYCXnjYC/FpVWfAGWdT4BBzbjoMV9z
WqJaF7+/LoYCvZT/XoXdzL+7LNSWWDeQxGf3/kYtbOArPMxj/aRm416b9a68mRrMb6e54AWvMXWS
Zs2lxgdE87Plda1MZL9iCjfInCekepTespdPy8n4dYasVxNBuXrO8tmHaYnsAo1L2/fyA8WSVlap
ZhTo0JKfUEFh8ChOKxx4HYVqI8DUBjMI6fJe42BL7MYCnz8vvXwCPefCqQQ2wMMGwKl3Pb9BPrzo
xoV7H2uCjtN32pCW2bz+3IZJLWQvrBaZSPyElu/jMi8fp+NnVAHKRzj+T37YMuY4McCcEPYVPFc6
WlqsB5l0Y4E70/B37FPAjjlVtB5+S7zt7xb/BZhlJaK17mdgF82gMPkrZL9kyqtHOYL2XTZdMoxv
nA+2wPmIEb52elAK/kH+JXKJOrzqmyXl8cjgN0NG26TWvL+7EyznJhH2NHuGXs0fcclqBRNolfsu
0Fe2QV7SuQXxKfE9j4AfZPRVwjMP5B/bM5tXQk4DvPVwrj1jRDtz+a0L7ze57a/5rti/RK1azNUj
3XRwxSbfwPEyw4jL6EJ9SGEznHcOmwzG74OCloN4NoQQ8Faw3U+WQ2KyqwJBE7IpKEdZlM4wrYs1
btqA8xa+IsfhLcoiGlZ1qk1GeThYdFM2GTBrEPEXLpDeCDM8rtejZ74nOK9v+oJJERMAtO5tkwCc
m213/hFOZizNZv562YM/aaoK+8yxHPyQUVKwCeoQdQTyHtEfPtY1pxeDEpGTmtOQC1kXVp8QSTE/
Z0QG2VTDL1xZ1PgCG795tWXyRsSEp9PGgOZuaJ3BJzicsUFGNpfasYYE8H0mT8DKJ1o8jCg3aHsY
BnQ7dakQZobuZ0nQ2eTjcP7R/BCF/rEieDlCLM7moThdKK9/8DJbxLp8yYihAKGHGQXlrA+ZCVcF
4xljBGXxpJwVCvAiYkQIP5M/QLbMIDPHPVNI2acRSMFgJqLhUTiFAqpBq8J7Vy382vzriozScctX
AbLHinXfcq5sOWPozHU7L+w0rBx4YXZN6sjytlHpN1FeWBhpOt2J1sbjqjCaVP5St3+nFhJmXcrf
KESYZUz3I3dfGf4Mi0Q5uPqbEy+/Imv1e0zYVccq+zq8DcwkloCYS6hnCrEYYBQ/TyOduTavczFr
zyePjca8kjIlVJbYZcPeUBYPXLdKsvOEVHCWeJpNBANOAyS4Yb0JWnbFzyDHsAHuxIuUaHiBV8JJ
sC8EN36hKmKtbkgLCt6YTlQGNtD6YksxKiR/GF6wowqzju/xORFyIxERndqJ1YsEIMavGT+Boj4r
foknnLrEQCjxMEog6wJRKd9A/+XGpziedraPyhSbr77X/wc1CcyIbc88Htul5kANYhMQjgLCoWsr
udvWWQvXJDCjFMAYexuznn7273m2Ze4O3zQkP9X8LfthvcT+hmn+Ehxr/yNeu7V+zj7D5AmQBBRr
nFjpWZlhBXEUj2GFt5Vbj0dcIgxfcN+VYDl6inCUxJjw6w3ZnjwEvoibe0geWcGoCS306QijgDeI
3DaJduXiTgRBge/G5YB8U/HW8ZSwQYtMEhsBS3grPPuUMDgh9KLbFOUdsJuQGX+dvQNlTbZ+1iBo
hGQX1AUwHzdQJydOEHEonIQhthUFbDaQYy/lil7P7ZHLhfYUwSg1vHF8EAIi/lMAg5g3FFMMMybM
nXA4uXFrReghXDOC23mY0CZXhD7wSgghBZ8E7S88Ctd39lsetSMfzcazUjEdof5l/g54RtOMJAs8
74V+sMZ6AlDKjs/HI8oxFzMQ8B1sZHi+sFDDz8dJ3GwGEcYUl+sd9PnknxVmjLiHsEKFzFkokUUC
ch9VmeYggw0fpKR+bBEtzZ03YR58Ocj3fCBi4nwexKk/a5wTk0iTiTgxT8q5WxG/KrImHjONY0Qz
1vOOMQ7OgkaLsF/l+q4ZDmvGVF2n3p6EQ+sdY2RibFUbbgQXgDydWDeymQKVk535aneHfojVJu5f
lO7WgC/HPATGWSgkGcpRRzhUYQiJxDf8n37NKw/gMF9WzDug41p3QZfIfKLXeR8wgf8FYrJq2WHE
LgWGPDuL6HZATyZPTCHgQXBl+Zz23T5ynAK99vgYPNgWH7viD/YQAaRaQ+OJo6BZ9DdoScSCxcoH
Sx/NoQFa9Ozy+DVm4TCgkwKSZo3xovYKMqvYulZA2bKFT01AfBUmKMs3UmZBusbxOnFigR4yPGbn
JKiO0noFcIu6WTznPLpTnuL/L8OIxYHWcqsap5Z/w7aFMsAmeNtlKoq5E4FS7ObEfuNqJ5a8eAax
PiTpWUGTjHeq++WXBqDw9oPHb+jg0I9KWeiU2fJkrulRrBOxsn7eh+tCq8/QlZARGxv0fnyG6gp1
SlmgdzQVTOv6Dgij2MJhDFAEkpVhl5YUTHjOhf+Br0WbfuDeNuUGooTMeXuKBS8Z03+mSVA/eDXn
rPqk9safLYcfDItlBUsagBwTPQWg9uVSlEu4dX3/XpTOFex/ITV+fdfKDhFWQ5VyB8PaSF8PeDif
1NUYzSPMEJBnhR8buhJfL5UpxyAKMlclL/1mZneAhTY+ZbArGiZsgtib9vZ3NNv98PXz4QWSjkMX
AkU10aaSdii1RY0rMVekxdJhph9yJKIVgM7mNTI39DT25sXAthCj4utQHMZhkbC7we0zXGEcwhjF
XaRE0BEKajzBpfoTHTQM14u3gxfrxnuOnOLMPH3xa80PrI19hnMILJsUGvVlrj4Z5L8mDPd7S/gY
+Zgp87dxUdecAJZDPVR164/BO+7f82L1Y4Zny7zkLoOTwPTT64W4XsQ3YJN8uiiCu6N4V/UId1th
+kAubqRDfIXozckhTRmife/2PXzqxuw/ms5sS1ElC8NPxFqCIHjLPCjO443LIWVQERQBffr+os7q
rq4852RlZSoEEXv/+x9wJk5xMbbKdGJc/t6kHhOZvYFNkczmlBkM3DMqbpNaIz+7OsdV6+HWjLmS
sHmCbMHaWAWTZoo4jocygcxh84cu2as3Njh2m5s5MY5j9LX4tbGOUh57EY1O9E88ITELIJeju5p9
4OE9/D1RUVCU3vsTV4AtAk11D4BjjMsT9H2aiJzlm8LVmzECfLVmeVZmrRxCoiWVnObE0RRG2bQm
KowMDq7Oxj0F8Nm9XHunRVv/KyoTdkdQ5BcPKXzb3XAKieVtXWE+rT/WmMiulB1dg3rQAUOLN3Ai
L1QQnCAzQPnH0AEfcljrwoBqT7nn16gbG7b0YesmoKRBuZtU+6XYJRBBSjE7E/ZCB5y/mHwfbNg1
ULCyGbGy3ucPqsljP2kWoqD7IMGxIIW6p6WQkTPW50wydnNcKGrT/cyGriLMiuEERsYfRlbYehgE
aXLCJGkorILYedjOOI3FfD0juZNYZ07Mp7BMzf54ZNh4oNUjMh6CqdeWKmht2Huzp7NeQkF2ea9K
4T8OD5tWBFIMx6V9A1ejxvi28CBIDOegdk/82y/EukxYSwmTpOWd+TQcHe4iktITXkvUNbLZYnbP
PedmN4rddx8ciXArO/hpVclZJKwf6sshHNJNCV1F4zKMPcB1S45lhhLg7SAuHVVHPEe8JILrgrr5
77MfRvW0vCSRnjrtjWREcZpw1NT+SyzCH8jq1773HSwW+qZwKHFr1mSBaXXmdghSLEEwCtMFl+aG
CYz728gYaWHv9dknpBDcrFN7s9+rfxUK9lIeikeY3a8IlsicC5y7eGxtqO8xQKH6T3kGOp+xFkYP
GX/pMJWj08MBgw8VNjzePTcBdvfrh2ECehG3nHaLt8Upz7MjgZvjOiZ+FMNyMRj7+fDIUTB+KCJx
t5tAJ8K9AlMI5I45skeKiAnJy4JKVLA89dqkRilTPBgcUSWshJfX4EtmMKcEHBj8u6iouBFzY40J
Po/PLLcPu4o/rij49J6ourw7hFzh+OxV40xkf/RPsPg3aM/zCd7djNPhJhFN/Eca4hma6fngs3uM
MgZ2+QjQtPzBFgEN+xuoZ8A8YwJngVhDhNhYBdRYMawPk3Te2kWsaE7yjbrP/INQajAf0IAxH2Ci
jWttmCqzHbPE4X3RKPA5cTggNGgFtK+SkqkCae7UMySFCjQPevcvMEp8ETCs1M4SQBo2QYZFIl0v
6J2B5Epwyq8LYukwvS01t6MAZAZPJnIRgSP+wt7LNyT3K5rIGjKXcq3Uc31blPKyg+VYFpd0uGk+
K500uqX0mt9ITHsYxyL3QbK+0uxH0hcY87DvvaVArccvulVS2Z8rtUesmDYkVfrVcO5LXtbMDriw
rfo6h+RGn5NRocEjbAJY6Dpfon+un8ZpczKobWPKmXKwICbIg5CZQRP1pD9VIqLC1JA3wcaeNydK
fn5DTCICsmNVPv6qlBoWWh17MlsOeljs5twcD736xY2+uy3rBqM+US2yb8y+ZInta8nC8ZwnG7Lr
5w5T1sq+Vr3oLmy8DqN6hWIWsIMsJGV9B+K0Ondb1GFt3z/WNqdWpDpubKjEXoMmvM+GUoyXD/aI
tyCM3/6U3VuOKghduJII83OCIEQX+8w8aIwbjB+SJSK8LVOE5IKeLINE9Fwi6zMOTGHut6C7gmnT
vjz/ECO8eX5o2SHYfpn4f7f617rlo+ZT2rhzEcBiJk+3BtXf/el4RlgD1DxoOSl0UlRXLikQGVaX
Flx2elZKO3v+8iGX8HwJZo0pzZh7rsISF4PVBZGZ/BzNkI2GRxT48+SDUPH9FrnHnZUeATdJntt0
jmEetjsoMZCmvNwQ8yhM4a8Yw1zLL4Iut5c4lJLec7TJkDQA0I/w3xmYz9ELP22OKftp8J9oekAN
JxhsZNWslmdvG9oSEiBjdD/9ZSvCmJsT5ZhhzjF6M88bsGmmNUwEmRyaObrh8QAmcGUuetFiZURh
/B3tgBvAi+Wv9bbhM00Ho6GlSN6LVHgPPBnwasGI7+E/ZVg6awqlsHY8QGRoMzdgE0eOKzxDNuV1
4+Bt/0gdEXZuCoBChlnUluZU/kLhF4of2etAMHhrGikv1rHvoMa3cjaQ+4zoIoII+H6uSiWAHY75
Jesh9XI/pRxTlyWe8MBkukJIpSNR/MRqRnoxeAKvzWY4+rytMr4U5vZh+zgQ/TovIISZA8NvR51z
yFcDou5UjBsRly2RfmJyxwckQNubYqtbhUuvrgsNEPwnKHEMJEoKkg/MMpU/BxwkSsUu+QOUEtxF
BXBvNGQd7oD4jdes7PkKYy+ScVO858Q0C8FpZks1642oyhkrsjwOhitYYLk8fizZ28jhYkzbaGRf
lXAXBn1EvoA7h0nLPtBHemsSXND38qOyLdJxJ03lK8pZS9Cnau9TOecDgRqIqUCV9YS/lioeBjj4
8ceabjNtQitT8lw8bA8+TeEwJv4yQGE0w4vXVszokRyMpHEH4MMdQmvma/v3yw53x5Srm480JTTe
W2NyP6I39VQX85jo4Dz7wQ+1U58OqMIbeFY/p4ngwMgvl7kOI6NkmjAmtUbMbPo/Snsx2rpLDuMe
I3GYnDzezuvKX2ENDL8WIzWmZVAPnwyxTZEJom6TnTr6jWFGOhTc0tfXcaZFEq8w98UIRsehAce8
NVMcXfijP8kPfFTjO7Thl9tcZfwxmHvB/MSI1PppUbF+OTDYjMpWYIjpXqY6vdp7CWVS+DE8tQr6
jCFaW/syml3dRvcrXpVVuUTrlB/RyinIz/5aH4u9ozKT+7YxrpExbZ+FlzZQuNEhZMEPJQitDDUJ
TUovUubq3HDUGFSfx+3FDsGjmwX9PeVzh5yObZQnt3Xz+LbMfTR4WLAjcNBxpSEbC3uFAnotvp3B
l7kuoIY92Oyw+dUcBmIEN+APoK36HsMbVtVHSyG75I8F2gkkw/pY3jNahF9FjBhTkUjd7o4q6SrJ
faJAA35MblD8DLvZtyeC5xSgfwrjfkAX4pDbUJwNsJLxm+QCuxsBJ+e0f3dmE+CxcJdXjKseZgKf
bTjW2J9vHifQR0zklG3P3UElbxLrCdFFC8EqZ8ZI9F3B6xGQhvp+IoCwHjNggh/eW6qVdU41sAsj
TLetxwRu2WiQITwp8VLksQMMv1HJj9m2ty3JXcEgBAl/X8nwPutnTeShHzzRNvdhhpK3yxTvg+E7
UcECaxdc6ptDhUohOrCUJ6neQbfoU7Uqf+qf7lKv07b/JQSi0F8+IDFBZQ1LBzeUWSN7rFdWaFow
1PqnUMMQiaPNfJ6BETlI+9GtH1V/bI0E+5Z2faLcOb3gLrVh0wu/kx7WbkxyYbkKBRNH2w9DS+u9
+3kokRbtyy80N1TvhDw5TW/8PWdBFxI4RZ/Fj4beORKBhJ6TwKmK4cjW5N+homMbKdiuYD1UFUOo
OUPQOzkvAfs3AzoGzBgMj2pwehw/SNipvY6R/xuxzbf/90jnb2oZYJLbQtqz3VcMUZmhsxm+HXnG
m0WGNhwzpNx1oJnUHumGMO3fFADj2iObXA6NBYiqy0zRylaZFDzPTPXyNcJYfnxlt1OmdyZ5ahmz
bPfLrvw2IcWBT0zeLqiHQCqAURgYHvx2iq38mJMBeBYDYhyGCYNDgaYLq/zg4YDNK0t9TtcDqKrF
yf6NuBhvnxxBjiBrI7Igg+IVKZ+dekBaaNUnEGAOrB6wzwRdhcWx56tT/OvMzevhsEn8vmzNPMx4
18kwx6Bpdc7gXCIrZY67kyHPFjTfXWHDUQHcbgMy/DY67oa4EeMmQZtuqz79+pcA0fFz0v/Yj0ka
Jov8T4xdV8Ycvsy42qRjmkZB5sNSPXrN2+CG4wv+CHF3HHITYc8AxFzKuIgHmC8wxef/MsUvUy66
SIxyaZhpHI+8C24OzNOjfOUfGqyejoSH5WPZsw02UphOOWqmNVgQcGUFVPMxw9sWNw5GSJopWPw6
NDHM1HgyaTEPYUFgZB10IGrgcEX4nnYxedlWvSrxBcG6frQexLqtLfvL3j475SSK3v/eJ8MhwswC
Vz8sv7VNJHth8f4uv/g7STz0OOLI6E3OIieXZSmHaZwth95gq1BxsStB+Z3IRGML+oRLIF4kzIs6
epywXBFZyg9BXY9Fxw3XusVrdXPBHFAj4JokGJ3FKmUGwn/kDjHW7nOKCwYeaKrvgyQKh/7X+EGC
O34Bs2GA2XgbYUdSrPK9QUjEDJbYcMe87r0x5ky4DHhPm95JJwgHRods4TUA20O2SDTNqNAT/dys
YbaMMlRRedD3hrOWcx14ieI+X764L6ygD6Mtezg4P9geOhtFxLkDk+UpJeJvDPCRTkio5Io9Rwpe
8HhXsCo3t38s/HnmvDH1fVrJrImKBRhKzD5HJ/yY9anIGcgEKX6PnY+zIM1YVC5IdmC1Y+la2BWD
hFcE2IRztdCM/E7gyig3KkQsQOEJPr/Pcb1JZumkgfHf7gqfjDlYlvD9vE0PcyXhxF0LCQQzB6ze
fJ3Kls6e6MxsPgjLUYVO/9oL4Veev2CzXK9QrKunQbNcjCqH5FKBCLMpU+23GHXzjOorPPYnBO0w
X0MGMEoonqnSsyWN02GhnAWL6hGIUjwZ48brGWf1fJj8nL4FGOMNbciLPZdOzvs51SXbvRDg1dbx
HRiwDwbmCB8UhxCcLpaCuze7MM20jhCsYTZWE0YCHmzhOxmzIkkBNuPtciQIxCvDYg0lrPC0v4QE
rod9M/wkiYjOuS1rfVs77Ims1A/O1EZQ4WV51D3+Wzl3un0L2O1hvwx0X/7571/cXZHGEwR+7l7u
cGa0ESa2TjWcHKpg0CwQXtXPNTLhvvAYgK5BoEY6H9xcoglv6hQvRqj2yE0ymBg9a4gjJZocJJgf
KKqa+Rtz1Gvg5RwRDFSzSLmN5QAC9e8b41zg5tVY4alGFCGWH9YFFeyFPfyfenBq0Z2HW2M2nAzP
na0D5/WpPWytGpPCeoc1Y0ftOhqe19ovzvD846/3APBMXUlwLbAxHyRHrX/gKlBgTZQBB531nh/C
w/V7FKPKYqc63aJATwIkIDZnUGRUUdU4PZM+YL/dapaRUICNrwtas3yvCWqI78t8ioa879YLEjTC
JE4DKpP+lj138fzrC1jiMcvC/oksNCS9QBdcIIsArkANP2vj2joDTwSeEDB9/G1xOWckeWSWAm6y
yRiEAdgEFa3AhPwyBLPBbZ3E0iSdfnGZ7TmvAPHiM+z7Q2qZHNNfz9hnhiUu3IRSClsOMXu/T7lY
7Ic8zeuK2n3eFzm1j5jgXfhAdo8omI+TxO9rOSpTkOsDPrXvr/P8mjSxVEdpgN89Flr89JiW1mBu
wXCHzYl38ZsoXoknCILhOVtM5rLjDHcGr+wGI4DOLc7msubIVLHrBtdow0pihQRC+nYviQV1KBYG
AR/w/tqHlMJS3GaMOWHu2AWgVbtifImZCfuZ84yGo4650NO77cGk8A2Jsr0cPWaFC6C3r/1BYFwO
o8Ho80+qiElmYIzgTHPkwlhdcArTjXPgDAUZKGXprtFIXxODiCmHpk2FS57YKEeg33CkMrslvJRI
kjHWVxqtKSgZgMSyjwyZ03l8uBj4kgNsDSMICk5/wzzYlG3NVdYPMrv+sRPCjHgZoZBiT8OzgLET
6ByVrXhlHPWvk0F2WTZD5faLaL8HGKAxz0B/TJoXQwtmbcSnzDX0j7CKaue4OdhnnpxJNiJbCQ2G
jjH4nxy3Ox6xyq3s3oXAUWrPqfRv4m2MOlGIDudwGH5syid+gBRnnQhQBM5sJr/e6OOBLjPwI5EN
j0Q4P/gCV2Q1s65egb7PsXH5+DzpT8nVkWSogTZXofskjhEQyAnEz8BhRkYfbCC9nmbNEktzZg5K
ej4slU9QbITxBYwqyOWo5DyJJNnCbwjawzuM2xTURHPqDoZYp5cvlSQUOj8B+FAiiSuHvO++SYUu
h2dYMFO3hp2tAAE5l9O+/26EDO4QoI5ncuwNlpWEhYCHZTTCOTxcyb4EPnqMid45ESXZMhB6AuKD
ajtEPQBDv/nBO/lh9d/EIIUt7SLMtW/Exw8My3VnN0EL7let/oUjMmCS/g6dW/yC7wHvui4EF/v1
nBY0mKmBvm8ODpANXRvlV5bON0MIJqqZQ8UQ8yd2wATxTgIl7juFidYV0w0GE0h2kO+056/8l7yo
tqwcS6qFsmXiFnUnlk0DN4KPT+JIWBL4+jKmzx2uXnEycPi2UeoqMPQhpS1Q+XzJf2P3+07zkxqo
F3ZjvFnx/ET3ebPua817I5kocQFufBxgQrBz9J0/psKSI8XkTrgEX3E/BvjxqrtsVUdDB/gaP07h
I89+Hj/GkD5WQs4JGspxKvsTHiqeyjnDNcAkACW6ZIA9HA5kr4L+kAKuMnNzDsEQIPOIgx7wOLLF
sRh9qzbbwywJgHqg6EqzzoG7Q/S7MvoGNTFqfIwx1ZwfIGIkRGfGLw5SCPfGlvpVdTW4q/1r/4pt
7RbfyOA7quimcVgB1xHfkFIMuipd6AziM2DXzTq4v9nmY1OskXxMe01bYCyUyWeLeKw/02bcQbjS
tEbjdP09g1zaWWAs2BpuI3oWmoK1PMsCqYjhTgusKF3nbGBnJFrsLA9cYRcqjdDArrYVo3TvuSVp
FIjESwJGSaitsTtthNmFmKuVX6s602SR8QitRVon9AkkoClLY8Q9rMH5/03RCnV8P0G5Uaa1P0Qy
kniHCw4R0O2MgI4B82+6gejmMRltCRbw4EScQO4BsfsQ3O0C4xSZybsYzjC8mFUhwGuD+pOxd315
XTS3Xvb4iv6IqNpvnEW6XzDRLRdVh9Uz5Rs5K49Vd3qsaGzpOjYIW2EAwCPiFsIitCD/1QzEeAEe
VBQmlaz6F3cJtg46yBMrjSzCXLbqz5S9DmwRHFfgthuibUXlJ/m40IP43mD181mEyaL3UZw3TA8K
zENA8mwLse0tep1BGnF9moV0hEyh2Yw/8QjJh+5BMqlC8X3IrTLDiAqaCj8Y7kctcBH1weOxAd/G
Wuj5DkEfqX3AyiC4Gn0L2PIg2zy4qOjSAWJXthhNo5b/PCz1PBxLmLpYinz9caLn3HmO0iFaMbC9
WO6RdmLT+wqMHII683fQzYxTpWfXQ2IIS7GRS+v+jJ8D8xbMS44ZE9wqRMzwI5m0vx0Jt+PO2siN
nQLdUgVvkNgSxUByTVS2LoYNf6lsCk9vYsrwuCgYgGHoDW8SC87M/TbO4YIZCeg3KmgmXviFQz2p
4g4z2dVtdiMANNZEipdd9+DlE9Mwku8z1N9Ye2N+xxhtNjK2gwWkqy3p0k6WBPfaKhRUbpL1gCcp
LiFlkYy2R4WdbGEScuhFPbQT6CKdXwydGN8iFIcw4TF/xwx+00eJSMuURerHqWDCCDhUgjHaUh8+
xKYkrTsuMQ8B5RszseVziQ6CHWFgY6Dxs5i8+eX+Pn7YVry5RwKE7tkNk31MelDAElRHFJiwg+Yd
2TtBOWDg7Qgf8I+EH9QQ7K5Pn+4PsIMs10m1BBx85cGhHCfFjuEGPGQ0EMM92l6YtN1wY1BbD+sV
OiVJd5MVo/Jbh1o2nhNDzRBX5lxyyds11kAvAwAb8UkJXhfmdKBInK/kIyByfjqYPAmNrKgmADcw
k3/YUKGHY4EO41ilORhG24dFU4/0wyaZdgDzNLu8Y2ew0El2ntEAAj5D6GVVIDmVjiVI6LVYj3LW
7LEDVeOlyuN3abaB+nhY7ei3vjUecgBVXcuS8xnxXltalAeG454Wvp7XqjcdnEmqhNjeUIDhN0fN
1V9DxlexktLcF9w2tE9mt6ZrGNStCakevYTSLYZYHtNUFGj2QbGp62nU6xD2Oo+OcK1qUFlAcg4Y
RykkX+ycAqs+2zjnA/BRNFxw+YzfNL2HiBbKt1ve/Cybq8oa2B8MWjk3WAb9AsB+HjJ4hr8ANUqF
ZSRC3jPs/frr8BUGQ31BX+eCclFUZYQZFnz53vYxel2/CaRoxp4h+pgnIxNkU7P0h15X99K5jsN7
/O2DEaPAAHFgK7zmhwV/ORt6fPxwTXgFX6e78j0BfZR03vvG7BQP6IfYpCGJfZt3OXgsmV4QEkC/
/IXJusyFsJQ3yfJFkoAWQYw5MNmb85yD8h4mt+VrfT+SCGZ97i4DOnpChagPoSz4igkgxq287GxU
MSnEglK1KQNqbkHJL/o33LjzmMMJGiQXes95wHOKhnmCpFADIQ57Jyru+/5uPaMWHbDXn8hMpVg1
qa3QK2nm+2sO9rQjkAG6ljy2p6MtaHmLUfqiXgR/dY1ZG35n6vg7M1ZYE0QQh4vCanYyrp/hCyqr
91PitLXuwCBI72rhM9xPfFLpEoZKxoxI4Ru+ZUiUSztnwr66rR4Ux2jQ9FG6eCvRj0eH2C8OAkrB
3sF/Dv/AHVoxO8nwKt6BlynBcCXiAMSGUH79JOiH0KwRXUAb2pz/zmcQwo9742DDHO7pDBAqeD+v
+3KoK+f7z8pjYwLWla9/zITQTybjvpgUM16DMRfe9s/Za/Hkyl0VjOS2Sgng7Er+0Oe9Clqc7HeM
DxmK4afy6EIwS7YmlJhPic1dVyMOcQ4LTg8e5S8Wsj4mqv/HEjHQGkxaGf9HD6wdaQX1f4nuxn5d
gVTHxgCSu+DxN+K8UaiyE2e4f7FHDUYyQAicTfbrp2A6nKnN6KZrp6BCawUoKpZG8PtaKAnQMwiY
nt4HFgt8aPECCDRDZekxqRiGYK6gjIgccHPR/XY7mLDKUzJeCsaqJiZkB4B6JjEp+gR8zlz0nfgE
pS7tQx9ZN+8eZANPeUzEP04ZqVBTqfv7+8NzrME0Fk/cf487P19TXSzb7z+siMKSw5Jn+gplSOnc
H3xMNKQvGIRWNhZ8wcpb1hF1Cr7rUU0CUyl4U+zsQ0+wa99nBBja0/nBk/cFrK7NIdRAhkotBSIa
PBJBIbx5nGv6nNdIW6SIm4SDhciT4DXhbmhOBR+P0Sqz3nwCNcB/rAzJZBjMYx1R/bT8QAimlCub
e+ZSDlBz0g9+bQ2fKGlebhLOEyelfsHsz1fNDba4oYRng1ALw1oThFXIjzdPCPRZuveo3TFQCagq
elOdSkyeZzwW/+IYXg5aZaQiwE2lnxA0a3EfYVL1ziDNukeRAcxZEVc4Z+dAfcMegH7oQTPeL2na
14o8ShUyi0k/1CKsAEbUFdBulgaNNXvLy0mvsJ+xSfWRL0UCYGYapE7kGc9EsaE4uP0d8BePYOC6
TcjwfoseA8qyEHh2UJ3oLns7Eo4Jb40bCvqc+B4qq9JwX5tugDItev/BdcgBvjBePNhPMsV7TMI1
Ttj9c682E4qQz401HgJQwBMRIeXRj1AGvPM04UEJ1WX+JN8X94cZ9odiyv10s25JT0doOpwkT7w6
6jgqNVq44dxg7kN/UeJPJZtqE/GwTJsvNq6fu9UyzdkqZyZqtUPfDmqPpeUSboTovac0q6TzyZGG
XBim3gMeLWUoaVbRbZyNE6836SHkBVLe3qbvEUQJ5pSgXnCs+iOsYJtmLoX1/IBnS2GnyQSoOqyZ
piBVuO/TeblmpIsEsc/G8jozcLihzQlrnv4ER6W5mhylZpXf/AR8zebg6nuc8Lxw5n20FN3P15hQ
cGMUdJxvnaxSBpq9IWaqDEVJsIb0AQyXBQShoY26r1XkVEwv9NlQi/peE94jeN4vmpIP9YOp79sz
O1y2xCgElJFyoh+iCnsz1ueB1sfKOY05iLBM/tp5zJnGF3NsokFsrupWC59L7crhQ/HAJJell+Jq
AsgjucUwvitLtGFonlGCSS5kEOpOurpmpd8AM4d76lxe9+t9om7GdZBZ7ZsXTDH2pbRbsTko8vo3
3AAPfAc+Np5lN3mRM73pz9mFjWlKImP7RzoN6XBupkHHag1HgmrpcSSY8t+PSjHq/hqPENCQM1c9
o0H8Xe9H3Cp+vgK1GKspYjeY2nAZpRd2Lb5y5uSGzEJAefac8BBxZynWX+tnwGwNPRNAwrRV0Zt4
/asKIW7L5UeMKF87dK1mEf/WHVN4w6+956T56+AQLW5nFoijIzvldM+Y4U9TTDWhRzu67N3e9m16
wNIsQHuKAzvq53tMXXDY1sL95B4nB1PnNYCZkd2bIcKC2bg0JvLNZwrAJOmMpYPe81rondIs+TEB
7f8mTyrSUcqYg11cwQzSb6RpH8Ra2uQxmwXjA1gv8rLtFvqMemh5WHAkfLe8X2ksNJgQEmhScVDn
eBT/2bpMt/L1yxFNvqgfZ0gZ+l7v/BilskdFxKcY9iD2yILBogn1MevlY27EuaNMagoRti7GlxIM
15LeHdiJEDs4tmxASyz6ESdAhgHzQRI3nOPUSE8n7JjgSNHdv2FJCzJ1ESghFnu28NqE4z0jVQrc
vIOVQ3cI75dn/3uBptVAOgHBh5kLfwquGKm71DDxW1CUPawmYkDQicSpsBG7anHEaM4Uligfuxr1
zqXzRZGCHz1Vf+Ip0ym6Pr8/H/5M+i1wQGjBDg42MT5kyaxagRYKHJbBAaetILUBCG0eDCIels47
MHa3VePj80dBT6nEVCGH4ZyTGifYiLx2a06BG97dG98Ci9MJ/XUkoVyGIUePmY0FRGIAusGg4dxq
PZQFzF8Zc6IjQLsjdAsEAIlviAoanQKxWeTvPcaAVzUn48t/6khyhh+6DsRzdi06acizkiWBqSAf
AYMZUh9iGHNuTKBSQcX+w+wXRAOFsgVRSrKmqs1a8wX++TyLu7n5g+v8ECxkvuJhipHMYCrOsww2
9ovdAxMHxYXJ8W/W/vIURH3EZ3wxz5Cm6Yxi4JS5eAS49zHT8cLC5ULYyZPArJIe5pXj2+Jm03ua
rZ8shAbqhi2B6pOftBADL8Za2Jcwz2JkJcLmNLRXlf/2jRhPfr8YPya/VXthXNHxCBylUMe3ofHq
OGnN1NfZzeYbgmIMni+h0FxJNmNdGj3QjwGjzjwkPgAJASwhvvsTrIGmK874gIORbmqX/iUlDG5O
hAWLaQ4j1pjnT4sUHU+JipVykqalV/z1otZ8+78dJS5WrT480UuFNz7+ixTYWEZCe0I27anYMSBX
mL7Gb07SzjLcx/QZaFdayz7eFa91fcS4l+YH070ximl5lUe/cR4m9jMid9wzIPxS0SyeyOtWcmZ3
Itzd8MT80ogfFCkQ9SEcEnMEhvw+1oxq1sKVjN+wH9BVgCA7AiHK3XLSoLXaK87Ppd6vvdoFen+Y
6azHIe0O1x/QL8BiHTIS4D+0isNfH/3iFaY0v3EEWJXY9/9WGOnR0q7RNbnGYsN20dqrFneK5oxg
BQ6edeHk462jrYRyOjlQqhZYehleQRvxMUnlvmBoh6lEZq+Z6yQ23cIz0oN81vKX5XMbGnvALSR8
DNKuybq6ciOwGUqO1bpcsgsHildsk00f1ef0fUohCzsJJDOb3JJCs2/QiPAIfTktQj8MxRbEaJo1
o9co9eOd6CzFViBcn3m7QbEWym7EpFb4MnmDJYuVtsd+slhFJIxkJ2RWX7jXEXN0TCEMPlbR5co0
+eUxSU1N7KjiIUZdr/+8P/icUHbmnsgRAWFCboHh+KixobLY+2TewrltHWBvhDZgwG7P0rat0zpb
2IE2Z5Fdu5Xz9VgfpM5ogYid0QLkfBchQvygPUXi691JCGqJsBe/hEeNmPqKl46ry78XTnvpiCnw
y7qHudOMb3bPVP0FkyRnJT6ImBVhOvSApKRCqElfRJxj0clwEBw/rFzBSjlEQFkgp0hy+f20Ofb4
J0QulzbVkkLx+drqO+JrxFeRxxnAKrU1oBPpqrjHzsGZCP8FqASluVoBuHAhL2IS3fo8/CKRA7Vq
5RvktBPmwwM/5HK3JlJX8uCRQrOhpE7qkKzpp6yoL3a01ILM2GsPnD1IyJ7CCISqWA93evhbi09w
+3eY3JA2dJStWKjudoKDuNlhiA+1rwqgXlmtPSIlYDraxVyTK9ePq0chPaZm5ZqB9oCryE7P1rFV
eC5xenYKbviAUxrCJoIZsRoK50f2z5pMSWyO0ZRSTUz0xJYnT/+xEaklxJuyyyVu6x+4aQn/ltjD
qbQTtwn4jngjfcpn7MITbzYTCgVP5OJQR/P8MYbkhWC6q0SpI64WWyFrgvWHUEfysdZ2iIYX65Hf
JQ9Ujmf/BTt7LmPmvlbPhUjYudmhuN8saoe9VVw8lkHu+CF/yp8Ly6nL9c7qOfBLeA89N2rscwu4
Ibq9Rt1sc0NwuBFf/PJYT064Oh5XC5w3xSLzyVRCONE3x2v4qzdzy3Fh03cih3m5jMB4ote8TA/2
MBNsbJCizKU+/bdykG+ww9q4Ili7FO6Dsu2saY0jVMhNsUK8ko6YJ7FuFpdo/TDH0eVmfnDsKTxe
/MIPfyvyE3wDooRICPryHP+utFHcVCJc+PU1F8QssdEMHBJSrTsnQR4ONg1GL2KBK9jM3KaadcxN
WBIDX7HB2p0DVh4I2rci03clg2yJPA3BRv2MvrajuCPBkdk4PtcoYpsxH6bNWcJ5QoWK+ArnWVe8
aRUPGH6t7l46fkdakHr9aVdYuH+d4GiOEU7vX97hVKWmQoLVe/GZGG41fdoPG6c37l+q2dwf8fyB
6CAJFSQd4Sl0ty7AhW4n7IBS73niUeKzD5d0WB7l3KnHKPpxPvLuWCy1y4e96vl8vwk5MBGLIOTU
9cFdvr7CcS3D9OK0FVdRopR1CeWtIY8Ue5YMD9ZjmkI5AGNMI2LMHT3s1gLPIhCGpzrIKayIQBNs
qnTerL84uOjXQcbzp4ywOnR5yEYNWCp4Fu9CrGT2UhddTTAcVTw+vG6PJ09sKfiEWSuICjMebDzY
oK145AE7GZr/Yq9EbDG/cRyLyLENnCYKmL8l1A2XWpBKEFnbz0Y4Q7U1dXYkkjlTOvvMOuPIsdvF
x6ctvif7mst1BnFiOUP6mUtsRfyAgSWui7hGYlWGRxyuRzs0GHwbYoB45oFArOFy4HTTC2ZxBP34
s4NIaBO7rtiHPgsYtkySSGy45FHntZNy1nkVBlA1+DP7rp+Ht0lJ5pRyunbk9uCWJtYedbcjrhnX
EoKpucGPTIhiXzBNAFFQ2fHyhYPVMfcVjhixsfPIGQ4b6GLBWcU7RXXLunyJmsZc4VNGJA++WUct
PC6wZRPqcshVFGJi93TUiB4dgguUIrHD3Hk62I7taAwLjLn9ej2b+YtFzwwf5IzUXjET67AH2yif
CWtG4VeG61vocHk9SkaP68MdM4HxhsFw2p44gYfTxVV8Dim/Iyo49j62888GxyRPzs2IhWvzHLcW
Tp4WGmHBZ3g731CbfGhR136YiGexZ2LoZUeRPXbH2MJHkrDIRqj4su/QGXEAkPx8BD2dJ6+bgtem
5joNyNkYjoThAjsWuGTY56eIvRFz40iK8BBhoblpUHMYf5xeqJtw76EzlIHs/tzh5B7kwX0kDKAh
2DqGd1+qtCLwM2IFuGWbLrlKfGct+DE9tdI/8Y7ekdiP+OyaWmZk7KlQ9Amim7gIAKnDdNq7lsHX
wX4n2LtIBbrCFR6AYuMlEsJhR/XIyJOCxM240vmeT3JGYmXFwqAi9L42x/Ad0jxoHqUyYrrQ2HSk
hIgFLQhBq8bD0Ir7f2CHkKG+IX5/4EE2nAE90OOB+gvPmg/Veoe00UAV/8Blkqky340DLoCBFOjj
8gr8J6acYIddKGvCmrmIREaoeAxEug83JXbYj6++f/Fnl5ndTvpmM11z0CwWwvfMsi0WUutwMS6i
fAp3sofrpokblk0I3FVhUeROqJr8jwfItglDWYQKNYCMLgtpW+4zsuRNsQncXC6QqPyvuMApcHCm
b3/GxsApyBLEMbvHfoJwoNmr/CXxhHGomfWeTY7AKsWv8efoVuX+ta8WbG0w5BoPUoF97FGZJBYs
Q7PxVpQpDInFakbJSJ+oW5hlYt+PH6F4x2iW/tGBRaFwwEydaQm7AkSsT7ACwLfvDsN+5+7DWcft
TdwgTnTOtpSDVpzoH7qVt596lDZOxFWpnNLum2sOyhlPSA3rive+WoRYzOke591R5Qfmc7E+hMcZ
DC8LA0Cx8wNlY6x1WAjG4D9nrqs+w+ve/XB3LMdfUEWwFWVsTbyw47HkPI3ZDjhARXWq8NzG8a5c
MxF6BJgswlGlFawh7iZBzQ35CEcfbrmLzyd2ppy+Jl77q5Xl7KiaftZhIlhxo6lMoEn2P5rOq0lx
LQnCv0gRePMq70EIOy8ENI1rvIdfv1+Ku0vM3pk2IHNUJysrKyshBycjxJHLbuFrocb0jvqkGN+L
o6rVICuhLdl8YXTM1GrArYFzCdUR2yiavdfWvO6zmdBkrTbrDbkJsbsf9LyuMnU+SZk6f6UiuCba
6/QFHNPBwckb8y2meROBOBR0JB3trO7dmHjzpyWNxpZ2jp+64ym/XdOAApOrPH5v/WpgKHoX5+fn
RWFfa/pB1GQLtGczVKEsTShQmkTf7AHfkK5HDId7oWcgsfMA9XBtaR9jb8Ow7xngOYF5bs3V9lhh
4RIcwUHanpdkC06jt07uPlA93SatFPRH3mrYqPKSQw1R5RoiwW6lbeEq4JdEnGyhTpE9C/a6yjk2
5M7NoEwxYW70116zXw6AY2QWOlys+7Dw1IpXyG8HfKi1WCyW9FOSTutkeHyEznRmQp07olXTbvSq
wiH8Ube31inp36pzSATlSMkJQ4KOSsdZUhwGMzsAHPXgOG+kyjoELRWJkJkXGQTLy9nrGfP+ALe7
5B7xUcn6V8j+kBgTo7v6Kz6Hmr3zmZDMED1XvDm5ExsiaTTI95DsvDY2PK10ndSDrYevC8C2Sgf5
2bm5FQ8ZWcUjEc4OtEMVGjT3r1d1Mb1KGXxit8mGjR9Ep1Nv27/Fmx5Fv/iBQpFORYbipGvsHm70
XCGf95sblideLSzJp0OTffh0SMPezhtR2Sl4DqvuNV1FG7/i1PlbjYU6lxj40j+mdQbRrHz9KMZN
5NeseRykyyztKfJPNfDX2ZAiTenUodftcnAPn2D0UooLEHng03q4dbS62qGAsWa9q1xHt2dHa8kU
ZKjt69uej42nOd5QdUFeRTMt7bLMBx5S/3aoJNEp9nEbOPtgJ57QX6J9fIDb6ck8B4Z3DS5F8lIh
kzuXzRCbvCKKYwILG3KBjfHfXeSJVjuRdSBl1ivLWRhC8VEo+mSSJN8cqX32cT1j0maRIM+gb4NL
elw8AwxHXcQvSi5JMc8uz0QNPK3XwbmCfEg0XK0m/O0ipdDiAnjAokOC1xLjc/Fod0uRZg2CjGqA
Vf24XqWIBdXZZVO6SKVtdksmmOUxOJDETueDASn64JXQkcO0WuIdUzeLk730mM8ESlTOptf3VC4m
vYTE00Ov5oqEvQbNsOJCv+7ZK/fY+n3Cqne2VwGDudHJVVPG5FLgkC8AlCNlKFUDkFV5+7ECTNPZ
eKukiVkMA5+JwOK7FUU0yZI3Jp1HetTCptZCdQGl+ocuiWiLCSumBvpnPSOwnYYKqClPZgSQ12tq
1W08w0zDx1OYZG4fVZKjf/Trdtt/e4YvTwB85K2be3NFCkAtYMdZ7wqDMDCaKFHvMsul26I3RVkH
S2lyHWl5TWHODCwsL3YFsmcdU7EjM8GB22a4AF/VYj0611Cf+uC9UfcGf8s6VuuPnwbDkZ5hjfJE
54KZ6DTBFSI0cBjKq3fSHLSqLPgXGV7Ne4xrXvlHaxZMV3X/Qfvjf/GwV8xEeyPYPIHWrg7dlTwk
rOu3RVkC8eYhLiHXfbl8yR4Oh8Bx0DaxKyBp25AnHxLax5/z+2jF5pbj1cqWliz5f6IOkJjVQRRS
iqt4dSnwuALLGuiZCz8of23bTQiUpl0P6oTPHRmZmvlbVhblfN6wai6GYvHEsewEUhGj1npN++rD
8CyW6lQosmIlWQYxtpHqT8tZ6JfvPMRXGhjWSS1lKvH30tLhoXfi/dqx3odQ5ikXFh6lPMxVQ5jF
LzLmhq9DOHKDSx7txtxkvW6uokXd5t21P6zs5TK34jRMcz+KIiaMXOyx3qvaUaTQPbhxM3XtAbcE
h5/beBuXMvq6vScXXX9Ww0ZCVx6KkqSUrkbTGempWeoxfs254WNsf7r7qOXcJtX+HdfjLSQAeaXT
jG8TmhvMRZXrY/jVBW0SXIHj/IoZFlwEDJQBzFnl0x5UoY37AeWvdxfchzjdjabn+cn4d95vgN1g
xYQlt7LVNMVKY221/lU4/ZvbYCxciz8Pd6jF/3CF3bUMmf9ydsodXZxnuA6QdwfPUE+ALtLD1QLc
xjeU9g3sTkphzSOHyU4xzrd3AD5dXfiTaL1RhrGZRuPBvbkXdBMsy10AmMd6IwGwnmLapLKGhx4Z
2w/X6LQ75fEKEaBTHsPzkFiAjXAgU0niH6Xivos/yse9O8/lLtgFlNW9TarkAZskj2ZdbxeMh0M/
OgSuO9ZPoE0La9mBj7kvS3uH8Wl1uP04OdB6cnRQdv9xxPvoAfj1anTGvZMbp2r4x6U4wxcpS7VT
2nt43jyb4QqutOxTmT5gPCNjATmRnNzvTkd5GvC2oimfjjinyvP4+WGN8IQSPOo8b9sAbQWct5bh
09nG5Z/NrN7BBoBHkX105b/sPZLEYNs29xEF84yhziwApOGIgPCIqEM5ZHuOC4bWYm9r2J8O9Tzu
wrqv3U+WeCf7hRSa0MHMi7Y/vI1fP/cQZ2bGgK8JQYixIyOGZxKXim0M9YB/VZNW1o2rlrqpc8dN
t8aGaUT4jEPl4sTLzgHzjh0FGSStw8IIJ2ZCtP49eUzEJtS7d8jj/aguTjnGQjJ72H89eHP3zcgh
npSzs4+2Nfs4ojcuwQgEo+2QAAMNV5BsQGQfOb9/j6o43o1qU8s2vsGz36IZpoHfevIgSswJB7tB
u5YeaG4EOPEN5m1RSoGrJVjzwAarzspV/LnnLxjXA61C8FjsWeIXRd20pZNhl0eoK64OLmfH7+48
ChtEjC8LuoiiJMHvqA2ifrm0fnIV9MQeeUjPviKH/o0K2RwSiKJxMsZJ1zsEXC8eowsXQfhCcYtE
NaHCzPXWJ4M28EYEaPnQUtYnXywAY8wkN4ielTmU0QtSHH/oDUPYpz1mUKJsEgjcMtOGzP4esdNg
eajMhgGuxSFhW80mw7ETrURca39RHBfBMnUomFhCmsJyOiCdMso2nnb9Wy+5ED3cl/uii+Fm62Fq
59oR2p11f5W2sSKerftGXh6XQDxjmEW9zYYR5iwovQSzRLEzcZAdDJpRTOjR0dGw1rV0OR7SrvE4
+Tdv+girzflVzkC4Y6ApvssTq5McIRbtDGS91PYBnblcuWDnjDoRRteegYGJQLk4UqFfeBaYtXRA
P7v+wTXq6IwXEChC8ch/wUZKCWaz2UQJpWzu6apyry4PblSzu7GTMktgkWUMY00nMdr7jjSKI0eo
oOKLZcmXy+EQz0+LhjTdctGfzAG05AwEhIUPYcM8jxhjxrprkQYuc+UCHABsr8iaquOYZrDCBv4H
KRQpXTqYNcNdD9kvbOvTFnkHQcbDanfVUyDdtWANhb0WRbQ3drzK/amlcfw7k9qh9M9dpqgwtwIY
Q5ascSOkzxqMDgNE+rQhDycdFiyDthKHu8wZN0suSlYswkwPshIMkoQB4oNgP586ZT1633rGcvnH
Tr8QCc2j4AgUK/3grvySYXNvoEEAjV9+XNkxibOuFOuVRItbwCO10K6f+bDDsBSY+Dxx6lYidoV8
gjH3y4HgkDYcmnDJUBveJaa/iNGybBHaNkRNqRrzoRAGp639WpktHUZsHfr5hqectkRuUeieC6MQ
Zb1vsHlZPCQ7RTK2M/ztB5iHFngUSG4NKHmCiSHFvtQ/i9TOFvCLHHsTcHKGTV5hxpfCBxUEz4ap
AOe5oEQ5L9IH9qxWyKQZlGc155qiSwwO/ZanXewz5mTYPIndr+47Y1vtPKlUjBUmSCKox9AIFqNI
nqkhsBQ15mtz1hgPlte5Khns6USUK29kdO5EHPqAwHxrMmlEQgCJT6fh4P1BuPQIyFsWfUU8DHOx
+7WquvflmFDh9nOvgPqkpKjH7fNI8ZCiXGkO00tY5W/08AiVCOJML7rB9PPNtSe9wytEFjMCO00y
f4qflV7dXhjd+7wZAKPIwEmqn03sVJ1RrV8LjgA8GmZpi6XQ5zbuuCzUszLmDWj66NdUKU9FDFqG
yVcHbRZuiPj1baPQQO+Lx0UVGTf9AjICv1IeVzMtusbwPUb300EJIXnYn/fCab9beZo1wjfKAU7d
umDhh4Phzd8MECMz84hSvIgG9A3rKzKFygQO12HwWafpTX9KiEhcMUfMn6MN9UMFgRtjNaLWfOfc
eqLFqe3Md0nliC2G2+w2J4jIDcaeTNoT8nKkjbi/U314EIGqOBQyO+y3Cd9q2Dj0Y6yyPbFetlR1
RAlg3FpEqDelDAaknCi5tNIjjZ1ce0o5+N1tZipJlskW2H5O1u0fl+kaEeJkbEqU44pVF58JqJV2
RuZY8jt7HK4AgTypAoaHnyc0wc8bT9pI0LEd+4utxyPnxKQ+iIT4o8DxpskRUwPN3EGgqxxyEmuQ
PMYCZhx3va4Xx+kkZSgJcItq3KQEPXoOSDNDh3GKjObOscpdCnj/EY95+VATeCyHAytfqnBGwpDz
vyV2qiq5LvXDRAECSORT31pmVh7mFj8qS+CCkvAUxtl1OXn9KPEdbasNa0FIQqjAf9x2oC9p/iF/
7y7XyNOIPCt7C6PFz2U+AwKEySn6coH5j+NbWaYNmo/ecTEFZbQBFrVM3nfDW4E2eDB2CVyLdWL4
gvCAAbci0GPELQecQYnoSklpZV/nIowoSmBWpt2ZPfpLLhZ3lmuihIeMXzQ7NxDGyl8uMRzY4iBI
uIJdALCw8Yl8nFpcFy6TfbOjIXukyq+6w9liKITnAQuHZ6fBMBstD6C4I4CuV8nbL1HyDtlL1xSy
KUEXey0cO2+wUGpJ1LYKKmM4vgO1+b9v1nd3SDYpiWkoBVs25UDK2SoGqmRJlsHHRBWPfe3tRcMo
GmZL7laVbnd2QISwIVOtGZ+MqLVt0eNUQ6RYzWAFdywa0YEqy80GKeMxWE5KwE/mqGxNCAq8ATua
9J2MQMMW0+AxbSHT6f7+FoM6u/CMSGB+uo8wHtFMoXfsMvvAYVfTkqWq18CvnMkgib7lMKcBts4l
pDiUFJ3QsvIMEzPtKpw9dBp7DTFbMGdnRWzn0HlseSwp0XF6KaVUhU7kHLdGe7YgK5eVNcpiyfiP
iq5LtoFMoEaLfccGt/h/QVqSmRXPNaDDT5k/pPJPxoJXUAvzWVqQ1Rpz5VAzzVk/WbRQHZJE0h5H
wyThvoO4AWpA6M6StchrmwgJMkWd7Rhnm2ekOjX7rbdgfaMHTkk/M59kXJ8FDKSMikeN9vOwGFdC
jcm3QmtQBdoyOoA6WcpQE8tny/UTwOuYExXAL1AgQTi5zreDLYyonqMiPOUOI6jgeBuw3yJjmdMS
hr4If4gAFo123IctxuDqKH+5U88ZcsGa4AxRp5lCg81znrGgRXZmrCSbjI4OCKIc8Gg8Bi55rM8h
j5mu9par3Q60s7lDqslD7pzu2XLJtVnw1kBlijum3nBJ9ckeRv5y5SqY8CY8VuIDuBaZT/Gi47qk
kBVlnoVMY1gAYVhb3X9KGFvKyNRypFoYDE4gIPx2AJYoMzyVxwYsXwBguFw2YW71QHECek5bqR4r
Xbkhj5i4C90uUA/PvF6K8IJ5ik707nfuc24giijD5oNz+HHKMQqEPJnAdG7rvXgzrU8xFrohW0u4
EuDB7VUEJQRyKQngokFgG3gvnWaeE19Ui9HtWq5AuDt+oriI1aClQKI1AxbgSDa8DaDGW7KB6OhU
Mr37LER7eOW+YS/KZebjhI3hv/m/5B09+VWMnlgShVwmI3RxJYp4JVKUGFxUXsFGuLrb3IV99Dcn
NSLMjLk7WcaSLJk2D9j7/fP0tb7WSQMPmXOEkuuPvin27PQccUuxR2Ptrel9Kt4Y3dbUPuEAwb8B
omLsWf29rcf4T8KlL4qa88uWTwAtg32I9o1eu8+e7BIMQdt8yIJQC49F8xWEmAk2F1j892/ubtBi
BfgrmvNgTlOvtUadxYQ3NK+s43VAtGNklJ3tzekATZPkEQq8QFNdUJuaM6WQMyGJloD3zw0QYiQx
YgZVi3hMAc+kG3COLCJaGRKKWADLi0cKws3wa/QuwDKzHVb8Y0TN4BuG4Kx45knC3l47riAKoA+j
y4pTbUJ8GAibi9Q0N/gsQ+cWEijywDIeyKSHoGmG4YQNCljHCNwgSIV/2sSI2XFazgW+kek4JImL
NXOpcS28wuBtM0jcdSCnihLrPt8Y9mPA3yrzKST+yv/Q5GRjjyP7CW83eODqfnbaz0mFO0P/Le7q
tE0wajS4sQzfc5hAzKi1WM+daVTG+pwGM3RtdIbV6AfEmPPDfoef7k8TH8aDSUF/f/GWG9oNnEuy
zaYpx4H3OeXCGjKmXTLt3UevmvlAL2YZ8Z7yJ1Pb4MBzrHAO+FhRyRXsueeNMt5lDO62B9XBXhIq
imYXFCE0Oq1nNCIx8AQhNKMbnrgUWDWmKizoU8BZ42jVgG0OPhQUNptmee/TE/aIVpl3yKcrV0Pr
py9vw1gPpKb0524QfO6gG+mh1sxYPHJWmOPS2hbSuwTkr0j+12Zl/9MM1cBIaU5mQkxDhgONusWY
YNwSaREhTzExuGjhockgWWv1jzGW+1VYr/pT7LkHNFQ4FO7ONAVYDKWeEj0xnp2fH8656Vz5F7sm
rcMIbLEqpHtZB/BR19xvt0thkLFCo5F3cgB6gndMfeFPGUGM+PE2v0vHg0OtDZVoI64QXzj4Nb5w
Rkq3t7serkfPuoUf/SmaxmpGbdBSQJnuhUkj1jUNtmcM/2T4a+HfoX/QEkH+2lX3G/2HiDralPLk
tRdWI3pGzH4vKDSpPQ9RavtfM6kDJJpW7/cXU2iy+2si78der6skGPywTZHY3yHvGVw0VPWTAe1v
az3fzWmCphuv3Dv4Fcohfjk9RKCJXWHLpmzgKbUjsOBq66vKi1/YKj9YDVe3aX3SC7qGbpOWvktk
ODeaPm4jaVP6au0/TB6BG/S6K7z9zJ+4yShV5tQ8HJrsAsY5aiITg2YowN4xJaIicw/KS2lsbkOc
FcE8lDYs1WVw5afkqW5G6bdrnQa9UJQmVlAIrHtgz5+FtJdRHdbJp4FbjVJk69VM5RyNuERlMolT
at8q99CSCHuR7YO3q0rIkeoyinWvQpcyYm59iCpARY3o54M/kIntu+yyvNIYmzSTIQHNHZm+auG1
6P1wrZixb0f8VdAp47xp9rh8zYRCyRjnsAbweEcv0+Vi7m8e/7rsvQ+Nq2q8vJk0fEceFANADGd+
8zye+nQ6xaOfC5834Gwc+pzxicRwDbQGNPRiUxr8dJ8jCxxIR1Ahx+G+fmPjaYCsCh5CagL7lEyj
fbfUZx4m5S3lX/yxmadkohD8arvwFbTw10vfNrr5xphxWfbspKbUNXoeKlGUuKTr2fkvb8AeW2xv
AtKgOj8DDAGMfJgQyuSYS3I+mPuNMG6+Us2WyHQfTClZP3h6DuAlZhiiLwJm8qGI9cvcWeR00EUN
d0bNX4MTcWPLsHGm8q+CEgwSvwjE+7PimHFeaAbQLShxik3P65kOa8kRFcLsvpy8gR2FfBDUARcz
uBHv1ua58xg0EG/eOJtvUTi/EyTZZ4GMWNvmfx0pBrfUEtcO2x5Zp3ZFpVfoD9dZvnGXS+UaoBDQ
DfIC4vKSYRWoMs78CPqLDJES4iEIbdI1jJ5s2DCxY7TMurpWQsGq7U4dIJe+tXJzaTmpUELWsAmL
8CnRAAbu8SNQDMgkRwmyBECGIJI9EGdHxoXkRJBoxQExs8LNwLTgbgRLMCxr08+Zw6cD9ZcCfIuV
kBEXN62wr+WZAPefGUE3JmQeYHc7AqCQPaIwQcASJeMElnzGxJElpZbvSynMO9T/M7acnbvJ75O9
lFLDlczRBu6WLDBr3YxwUWabvLJZvjqrOaYyYo1WPN40VMORuPplfnKoHxajozfdBrJPFmZnBCIw
cx2IcMetRgIlYCw/zxtdnQSEy9+TO4W0qMAcSvRgPRcne2HnNooNh4zoEzosHL30uGO+QxORwoXy
boi7bs0k7yHzZgFZg0GhrpilM1wtIfxYUQ5PNpYJs333ZGoFthN+XyKY1hHJg75GisTkiR1mjFrx
/C/oBR1XTitnM/l3d46m63aC/m+PkEztE4E1T8AENQfvThKnJ4LfP7GGGE9HEqD1jVqTpYNUt2wx
bEtfUaSCnEnRoExGegwQd+JZhBJ9iBQHAyAsHOuwamfikbSITTqVmRWGj98bg6RV/0UoxXfFJo7x
6WVrxrW5OTUxPfZ2uJ4pZaK9OGMSTbye1T1xSJoUTNsbShiRFzAVNVpgOFqSk5TJkD5oFYiNOtCL
SSJp96szWlaaFT3ZbeRaX8EOQiuebUQ35GYMURnzRhKtmLSlyg0JXzcsrUkpEtw6Gc8rk7hWTqAc
06tA6+eLmvQj1KyPaxvrOzhZlwk2eIyWAnq5/VafwRi4CNKxRhfNPmGjTjCpxbkdYoqdx7DoOvH7
/U4HeUIHV+YymEJu1Ti34H5P36Lz3WQvmOjS9IF7KS4bksj84ronFw51tuDs0V3bTLqYgjR+A2je
cBaCi5hLSdicKooVFyaexKNu8fdJjCTrYu6Qkm8LfLrMfVJCywpTWtt+fn8ffg8MwaWdnMzJSOVw
5l4T/ZTPM4MQraisOtEDf7jviN/i76Z358sl/m54fBNPNPSZ+hxGz5qaDSyCQHS6ELHAMQ2G0ntr
i+7qPP/rdZH04cVWqNUnQTg2TimcXNj4qS7/+keWj5bRE6kX4lXYOckMLt4NbQ8xcSDp+056F6IV
cshwGz5+lYxV/CLWquCzRp8g7apK0hKkoeKlowVFLiJ8fgVYLd0lrb7kQN9cTkojoDZcrCT8kEak
RCu3la5skrEmQZCQSTLGoCsSLCUiZP3KtpS6k2+RyiiZB4s7dQiIhb6s/IYX/JICrgou1CRUB2do
UUE7lLsMrULKKnPKRXb3iYZVws5TPI4fsY35Sh/VcaOqjUgk0i3l30NRqZSzUZsg8uEdRRorY8Uh
3hIRVZB1sO0U0VYcO6CeXIUJlWSQ2nF4eOjRt5cIfTjGlkPIFSP01geLOjuTsSrw0zLESb393UDZ
KadHKkCG67NhsFERst8WQlBNwVBAte1o8d1adCDsEUWmbA7C2YBdIK1aA/ZT9mvIFC7xnQXCKS5z
JssyA9ajqQwOcjQCGToOg5WLao6IEl5LaGtOYGotoQqIusxacKW7kVhV5WeRDCoU/JPnJ0UBFEAl
igIaHdIIqxRkn0Rp1R9FYyjWi+9ucUVbbHJn2kKGFxsGgd2OFyIjhrKYFUd13I97CgiiQ72/mkNW
PaxBCPRwsEhAaDPnzXDZhiEp8fp+5IvCQJOumBNjSIxO7cJOc1/WWQGB5KyU13jdOHqV26QX+P4d
YoiMfoqwYKl6me42WsWvTmEbNKVqVTGRU6YaruK2XnIGu8Wn4BI/HbJatjOd3algl+FUuDkSf7Qp
hqhMrlIV/DmfGyJLCKqsVvzBqsgmiBSM3aSqTrHh+9vwMeSkeb5YQDaidLvDgZDkU0dSKAUZdqWR
ViXLYikAFyA3aIqxvwXRPRrjov5Xzj8sJ3gZiSqoLXIVYimG3+E2ZmwGVZ9WdnfWWFV7TVRZiLkO
Af1EXHn6+NEk74L9TKVjlSFfLmXJscQH1XyNpZ+eBF3PDTZkWg9tc14jv+feLw/Bunvgcu+Cdn4c
qn6EVI2hCab7r4NOst9x57oYnTkxlRKkZGNtc9e9BNsui6fCKFAUkox38HddVNH87vg1rmU4vWVb
Wp8osleyr8qjSW2/5enOP52/VBcaE1vzSsvg3pFd/Va2BBjX08fOOVWsffqU2G3ZKm7gBw+86s+O
Z5Gef7f800TvgFWaWwklo3i5Wlsqphq+6l5URvUW4jb0z7PDqhTVgSE5T5+6lW5U0vQt1gFVrwo6
NYSd9GOqn/MW7Hs8CLOX3SLWcU5cUopl/y4xLU/Lf5TQnLOpLijdgm0fi7nXhgcNAQUIKRIzB7+6
AGlVAF0sLAm1dVl1DHokzYxB6cRHACL8BTozHu4C6wHdaa7sU/BC9XUgBGBEzVfYpAXFb4zB/dDh
BixwwpQvaV+4u0ImVzvuMgZcX7ScEMwLOIV8UUlFdWEfA3OTwALMFC0rRo/9gDCuCLcvaDBCnOI6
csiii0PsTJ6L0l25EJcuIvkOIjhGfp9+D5h3HjyMUkKU8tSMmYsAVaRWBZKq4iMGVBjS2DM9Sy1b
kjvtaENiT2EnATTffmsKZ7AcqrvuslsyECVGhQT4X/w4x8f2Q4MHTT97Vz1glLWLj+M6FZ1bFtcK
mMJAS/bzdIa7OEVadhudMttTxiZmnUJlDixRPF6NcO1fERkazFE+Y0BdD+W1sg/2wR9pZNWjuxgY
VQ7F6lICRjIrNJ5zxjyxbfs9F+knrnD9QkrxHu0hgZlCze6xgVxRaqG2sxZ5lj5NQnjDa4fULKVp
VFqm/0qxO+DASy7W5V8RIMkcTpdKnfjIEj8lXPFgwjb9lkWVWHy5TgoAx95O1dgHoTF4lg4jYOgI
eh8w6hFd6DbSRSWruEB4Km1hfbH9crPBGOwREr8CBlgVxc0HMvAJT3fEG00ezkScOMdA4qJy9dM8
zxWopJxVaTTXSRbfoi1EcnXdvEdSi3h/bfYFckB5LFUjHuq02alLRMCrcM/fI7Lk+OuF6lG0QENK
caBQXZ86w/+zAFMpaCp4AV/AX8TKbeLnNLYAsq1w33eoGxg2lTGkBrEaNU5I0vkhdmzF3wqDG3PA
Ht8mXyL+Agmgg5f8e8CHlGwaAeLYoydgMNj88DDog2nfdAdc33zlYvKyRfG/uI9EEIsqFKtbD84a
0X6bHNn7VH2D6c/gUKvmyY5E/A4zmiU5gAVk47CN6KtlRbTZkEXWGQX1K/GAEAGPkoQD3Bgu6ALb
PGTDzWAJmQxTjqy61at36wFUKqNMJ9ol7nMu/u8O/QBdpiiOwQi0stGwDGVQJMiFUl53teS/oaTp
k9k12PVBRsfIcBeq7wCfsuH0F5caEv6txZdQOXXX9LJSYSnnjaT27xneQ/YdbNkzlR0q/6AUUR2Z
lXBYYbYOOR597mwLxHD3giDz6jcnyJGsdYI1TjMQK85BKR2nHxImdw3+YYHAFJo8KTwwVpVchrNo
oetx7icHX9Lm4oP4HDEX0oo2Q1dxLOXSA90AG5cxA0r8av9zYjamiosUk7e0zoEsgwPt14d/qivu
S5QfG07pXzl/U2xfe9VJqyQ+NJIp53kOCo3v+N7iy96uUhYqB5VkjZC7lSI4pY6yGlay6b8GijWp
HEF+dDkdfncJ7SxyJvYAwLkaJE7ojpPX7+f37NbcktTCjJnlrIzJ8SSw93s6cubtoNHjyNm0pRV9
oWmast7YEjc+E657h27dYCaSpsOs7bZzwLX3zzN6rTrm2mrHP1vPpGrjHFqzhIPwIemeUFUKsZVC
BpHvHSM/4Jz6YWs8hmvrAYIBSFGshMWnBgMGuAUlAMpr3CRnChrev7pbYkN/W9xJ+mkW5bycn51K
1szfmMpnLYxOrcfKEba44u7D3KCsnctjdotF8G5RAp8lx+Eq5TtImxLWBw3XoCmJuA2TcTJYlmBq
cXIZZIeupMIUW+t1t+RByPSV5DRTJqlkB619doKRVwMCHeyjbjXB19KqZ3eSdsKAU3VmLzL9aaft
kaeTi1aJwDJoXw+7zMF2z/E53vT3RbZdJrCS5LgKlJTUt78oCbpt2cYnlFxWnVZ68P7y+3zJXVvS
KUkwZY8oQQES0blze/yllLmwSWSQ9lL93Jije+wc6Gur2G2muD/pQUcjXurXOZkGXol1MvIbSbyy
fsXO2ojmRKioFp2P4pxuR+uBd/pcB7QhQML+lwc0qPmHgREgQigbqOWZUUs0BsOL7iEKkiMGzxxS
PtL2rOaBctdw2/3jvI4YUEJCHhLqSCx01VcMV0oqWvlAjooPKuIWpdhkTKbc78xBImMhPITY7nBY
8oCmP3rU6ScDGr9ZmaprS433tDJqtkX1u5R+K+JPk4DyNmkBp8cc6RMRRHmEItj3vyoHaz+hyKqW
Wh1Rm14HJS5KkxSNpP3assNAV2mzu7DdqWHphNkMEyNga4i22km1NReIxGermv2nhiBVYXO5WEti
OcSYtlK9J/Vq9A1FTUsZZROPWlOCA7VzKD6qKLhCHY3AQ/kaNJrgDEsuUssW56gEk4QwZScjIiia
w16Ju6IoSzpCg3pRUlVOI9jeJIpID61ePCp2apd3GhTUJEe8jhS1OT7hp4v2MMCRPr4I1FwbVdIL
DWSsapURqYbF26M7blJ4WrOtnEeMuuaM6Ezp6uoulK5IEfwtE+v2fY+tkUlXzr/AnFNPDUnMqAQ0
X3jM1dah8Yb6/pDbRIGzwHDoyuEwtTtz5ViVgk1F6s2/KxwsV1vbiFLwaY9lxOoiaBWiO64ZLUA2
LxPkoFtKN45ODcxHVVX4r9lVFo7Qiu4bnRbB9MPqkq4KJ8HYcDdz3CwdfgumlR5ekCEV3z2IAMHq
WEBsAI0k5CoS4wlgPTH8Q+Tat0uP3rV0wCopAJ1q6qmW0bdhil9AjMgKRXsC5BCJqhMjy9UDBXXA
c0HQX7y6ZFOUbL9iEN0E6pL53s2/8jsulFYWkEuva+fhqQ1OPVLq0xDWU1xXG6OQptaThKLKWnF1
CKiogldFdHOImiH5EwtlcBjssvwcC4ZnT3yAqAeVGYucXqtdL61orG4AopWYp1/PxyDEtwDSRV+k
cxTPfXCfoFI6mzwJjUL9wNoBoY5au8CxaGTRBJy9e6IlS8SLVDYCLBL0L6A/WPbw1tzXTQE5Ft86
OuVOPb66WTohnl9e35R8a5W7x1GVayeOhAedJSrZjxYLvLb+oWdID4iuxA2Z3tk5I4ITAfzN80UW
1MJNb9s1WKhwAWRSGlhXKjgBcR1iG0QmJKRadNnrzXSRFGB0Dwma5nEM+IZHW/vYDNlVoPOuNzWb
S1GT6x6dwu7Or6LNr0KDKd25B9eFEb4h2PB8DCq0VrJ+XRR9rirLwHCKHuUkZ9yBT2O2f/rdeRea
SNYeEwOyY+fY0fyBdUgfQPeUXAYoT1+Sn+KuIiaLtRU1DQbNOzwomixNlycwl4rv3yfe4qE7qkTP
xTPeNeiie2HKN6jNwSjrQe2NpPjDTGB++vLLG/6ZfP1KpWZyx8r4EeyYzoALGGMUoYpo5bX/Rkvt
JieTue1w9YCIP3977r6c9cc5kWwnpVGbISdklxQOT85ncUXvxCZrwIrsly8wEr3C3npQfjgrOsrD
w5lRMqWKmtbthqZTgEGrvcOceTgPM7zewpLd/j3mKMIeGC/2LmTL1D8ZxX2MV3aFGMmDjJjv0iEq
4qlFe8QcszNKpdGDSlPbej5Ysg367o0+IxlYtfVsVaaKx9BK5kPvBnfaT+IaSoP4FjVhH/fuTSoN
riMWhzYtpQPtJYKv22i26W6Z3sNIIphtVGOV6EJXZ7ugwClw4xGE5OmtDiWP9va24ujgStWNfpjl
y5MDwkCb/8GrXel03LuzSZOMYmtOVgEjuFB2TgaNaAZTClVcC3iEZlwki33oOcdLgKUtId7JKzPq
jpHMHAXedSSD2MtZj62F2VJtx6CDs/3q3UI8XK2/X2ZI9ZhNiv1271V2Gt3W4s9jDiPHWk13lN2h
nzXSsWH1X5SjKa2Gf8jlmzYuhLXcGD7Ejy/rGJaa52lYgdWDNG/lt4t5He+Wxr8DRmBIGPeesfVb
+RVDwwb0FtnfsMpwS+uG9MJd4zVG13uOX2RW//cAbCEei4zBJ6t1MLniwe1+rBUncaZYpwIvJuIo
eQ2P2UxMbXdaeMli5UkQXjLWJKDqAKU8fMYld8Mwh03/tjzH5bCNMnWjaQ6Yr94ZFcPfbY4IXVx8
dzVevUSp4qCpTLS+vk2s1DjRDQx4iy5BtmDKFLjx4JemUzKx8Ak2QROKiRkiqyLb3lCG3/MHLzgc
zJgHHTztB0MTGK6XttyWf3nYB6doI56dJ/d+2VKnn2MhPXr0MHAJ6do5zbDWZfVMKM1oTxntaXPe
e5hVQ8dYOFbDjlIsp2oWM+YcKfjdVWX2hv3mhiosFaIJBwCrr++9sprtxV30ERl+5vTa0lL9bYJ7
/qiSrK0Lkw+g5EdpOb4tPLImlqQgHdVlVUGZql/idTUvveNil04Uu178GOaHGDvMOHjfRjMUZTRJ
jCGFcGKBh6fD77SRETNmbUZCyWlpJGU8zq7jUqfsVTq0CKMieDJ1ZdWvY4/VCv44MXzVw3XvHr+G
OEmtfYW+I7WuI+5I1qGo1jwpgVMRdxs/uDr5zX8VOsSbyfkHN0WMQx/OnpY+2pCBGQUxQTV3hV/g
Pa64zE8DoD7jU4pPrtWm7bDtTfmQqlVBTHINDj2Uxy5d775BXYWTNxu0KvK35aavn6XXh1bKWvHc
vpw6bY3NcAr1alGyk3z4He/8O92YLdx6iN9sxS/vlX5wVE9uGgaHX4Yaaym1u1wVOilPYS1+5lUs
A442cqKV61OxYIRDcnAe2QMfAZCfv3XkT1GbbykllzkmUPrv498N0FCKaiNpz06/yJASvCW6tUjt
0UCJASH9icKeIQtqN4xpyAmw9aVr/xqtf3FeiQ1Y5So617P/6TbjT34ir1yTT1e76rVTP12T75L9
AaeaE9qf+430jh4WoJpKdoXuO9p3xEC9Usos/vafEbQny3ZXu8yBb95H1LGjNwko/Jpac1YkMG8O
Ut80JjtP0OuvY9AK2Oi9aCOaPCkxGMF7ruSHsgmadZ0VqfEvXWqA/Sp7Pe8OPIOWJuOgKcuCSwAE
363KvzdJcL1LM9OKysXRb6T7qNo/Omq1FJFexdKhjUqulFYDwmNOXyH8R5GbgxmxNrRek3JwDZ90
WOEnJI693qG7jZ5k0QZMFxi2kjUI6+S9NultE1WvHePgXsaS8zWcZwYoTiXYzwx4FKR2CLxVM6p3
VaAx+nUkzCfvPGphQqM2UOH38qTaPfuYqIW6P+0+x9C5/eyRlZHx3BnUI0VavI7pHuh9QOVrT3eh
RceRsqoG1emFETVQ16nnlOFNOENJRjJYjF92h1FlSJgNqI3bhO20keyC1j8mgvDapPTeqclMDdwl
UvFTLNKZkSDVNlk21IElE49aRiNp7065ooZCxNzGh/EfkEpjjQDRM0jww89+1HAuLkUDNYfcgyW/
8tfDaxbWaQi1/6MkPaejkmazEvlitVvuVnqF4q32gb34GyklKQe1hGY6OJpsF5/GJN3uE1qFI4ef
z3fx44cehDvFgjddh0Lp9ZMJS0MD/8p9tZx9Lv8hhJXROkEr6FPhj/A0Jac6+qX0GpZSxl/Z67iS
tv09LYJMKaHKkK0D9fHtYlmtfH4gBDYUBDkEusF6Zeqz83fDfMRYg1lNJlIh3x3TKf5G48YxVfC0
1dG2uQRfbzDV+R4JrKoeG9EcF7rkm53nNlACBILWvEEAjffMOFY5yQGfUdzxaIpgudnTjIKMW1Wa
TMqxixu0uRXzrjktRG83jCx2g+bkzlQu3o57ErY71JSgfBo00tQnRlyCmBrUu8ai1VsPSIK4U8AT
Hjd/Tey4MEwBBxnypnpQ5jk5jNHXlahgXBld/jd8/TzccufVKQdo7jajfYTX3tV8Kq9s/NvGbXKI
n4tLa7IvqSKPztVv9MqTc/Q3ekz2LPGpVaP9Lj2O9PZlOk96VbqhjQWZvkenL+0LWCxZrMRWyfnk
xQ8wSyx6s8D2ozdeCmf/b17TfVS3zTXa/I+l81pSXFuC6BcRgTev8hJGwpsXomFAOCGskPj6u5Jz
o8+c6e7BiK1tqrIysxDI7NaD5iiZg3kBJSKmhqgi7zXiduyb8NmDA/qP1JMcx8SFjCon0FsjuoMv
AtftOnSGvJLcx2wy8CjPqG/cO23LNyAYywv4SOHxVIYVSP37N/2XOfV9TiHkYP/hGqr+FHe/gORQ
UBPPIRJh329CPKCrpFOxxQ46WgOjh+9OB/RVZ7gHDrGgACa1oMo0FUf5gtNfdD0ssAWACz2v2HpJ
gUSUO5QrvvYivKPIINhsjjv9mguxztjWYdYpOot2Nwh+y8h2qY3ilAt/jIZYdkRgL69p6VxyYws5
yHdt7FBkgUGvNqP2J08UDmLVNkgyVdFQNVznVkKyZNyCW6CcH0hTuymDypYsaLXUu/10BRcz2YiL
qmRJmO3/Y92Or/RU6G+MuwQlcs602IGPLDu0vWrJIn+3IjZuYHklzMAjxAePvtxiVHsQriqonaOL
R1T4U/XebRJUVHpdycbrXh08Cy/ZW4CFo/Mep1hpKaWESZASWlSB3ZRgThnLSc2eZoOUf+FrRqwO
BK+fivGhq9q/CFY1TmshckCEvar18ack5YV1/sdtvIzEP5Ohlw7xvyqPL3Br+PHogcv0Zr+z+h4C
vtuBiFGQDkIBJT8cwLmZqYPpDYG8PJzAIwhryeUFX2skNEr/2JsgPqddElodFrhQ8IsT33GsjZBU
+yDDP4xYGajMBW4UYEvef6pzFLdzMBWlqW+eoqT8Y74Wlx6n06I1zhcNmkEbYKnqJpWydVOk7IzP
s/qwsl33O2P+kR3v5NPSEUl2ESDypkgMusqmf/Lve9VUpc5+44gosR2dD4M7/1eZWPV1wUqAMpT5
le9qXq82qsvK9eKzXzeMEgBrRil53dcLSjN67WUpu2onlLCsFV7RTL/tDiq2kx8PVK3V+0GTdRKR
sLUFfUwuz7z6vCDK77JZ22ZWm++qnE3/lcZ1Ecg1MrZKlS3Zxntljmfk5cM6LbdO6L6fwAht87u9
vc31ar0qAtJL3uFLtjOToVXV5ck6RaihyzbhceHAfVMmuGKWQM27Q5mg5NUR5h/362nJuy6EVmsr
L3VVIZDNA+MrKxFuGGtFsYfAotYko1oDiaAYEX4k8+rAKwAR6MFnvOiOYVX+VfwOt/XUqxOx9wsX
xywAv3u3jKyjOnp8DB55cBOaJpvdQohFwuvKbhKohoO7DIuh4sTeDSJCHVX9Fbbns5ez0t/hnY0l
nVyJGwvWcJn4Di+pKZHSuLW8IEoD4etfpuXNZ44g9ES570Tl5jSsQtxFq4CIjcJfTFL/aJowDDtE
KdOMn6eH1XmMADmG98gmCewBhzwqk3nDGIfP+vuvvGlLQRGPm2ur3HBBp7GWgbS4+8wfdGRNTXSG
ODBB0eb5qESFGcmnkvV1GD52N9qYIDXkHcCSaX9jffB9HYMtEC2CMNdKhHm/Lbu5eeRGBTF9/x6i
qutSc6UAenfaXQLoMO4Yx0W115lBWAHHHVNcIPc7YthcC5RfKY25wjxBC0kX5arT2sf/SKc9EcRy
/mQz/MGhnuH8eh0ozId8SxVVVKgnbSaufye+OsN1WKbzXqImBTCK/s7+elzeQg5eFNhAH/6qWxUG
aJpn4R8mWxX20wurYbZXLTfFSV/6p2NQwoaZOdI/OGvI03DtQvoJjkmofQq1eC1SP4DzdqelMW0Q
SAi5ZmsH+8ugN0cHeU7LPXGRxyghJ9HnOv5Lo7JVCqqcYbeA0vAIC97VxQMrtrlzY0bXfHFl2Sob
UjSG/b8XcGC2u+cF7SOroonegnHBNP2Y99khKm0Py0O0HiYQu8PG9tY739kbmoRmRKaYTuAvcCCU
rI3X0/WuvCJERRM+50BPAb+QL3IuzmPCQtxj2VSJNBCq9hdSsapz57dXoY0L/QdwcDv+lcbvPUHe
1X/uH9vPEIz6H4e8NPzCHA89ULG3k5vTzwbcyWUSo5UHGvVolIFSAbx5+pzfN9gMRJw4wNM9VHGE
lwR/OY2kqKbQ/psiRWeC+KRJV4Ionlfd0rjzpsuJgZQ2t/5RPXL5ucYQNcPO6kzfBNoXmo3CXAYx
8VhtWW+BPi4TNz+pF+LV21Xp9I4LzXqSt4z7x2zTpY12E8vG6LZp3yg6WXUW/aC8PPbpMbvLuuvl
Ono01HCrbaS5eR7WiSkHzX9Vnw4YuIjTqugwKC9usxZ1nQGAwJeabiO4/cWTalhbRQXViIaZ0ePg
S2di4wgG5n9qRj6sIAVg0wrv9KS6b4vwvc2I1OHlP+WqvRDiRLeABYjRepHbZ+ZJblfR1tbcMm1V
JoVfxxzt4T7Dunfh70q/OW9261wkJ1o+bW++u9sQ50mXN+/jPTg+W7Vd1at6N9whiCVwM63PX2Di
GK+Aw9NMtg6eLRETIisVoTCh4pwEy6KgfbCDCwqhpSCyBB5HiQKCVG4wlXr4/3HIQBW1oe7XiF1M
ON9iK7zAgt9z6r/BNXgEV2KJqjssc4bX7NcwHR9DNiMOWmHm0lRrFRBW2+XNyW7P1/M2eObDVHpd
n4PBKjta1Wk7fhq2vdqOPQVXyGk2ze5Gc/7k5M6xuzcrddluQc5WdZrmrBRQ2ZLKm+b8EBBTT6mn
9o+g/XOYberVeuvf2GBpAjuPyXoIefHGABMMW8sCvNZ8B+ztH0lPgVq6zX+nOe9C+ZACHw9jjfqX
KVtyH2sunwyOoImS4kDGE8iECRNU8yHQ2r3nBKsU1Id6l3iMeZmE+5iZUiOMhEEqrz6qDn+YAidC
bzg6JAMTpdnKptF6y+hT66W1JIfHCJyvkNSBGO0DdZDbxi0pQSOUpQTixzfyfGokHIGZU3w41gtw
3TTCvLDHNspwYpdGrf8G0fJKNsYKmqry3xHNhglChMi8JT+XQwwkAdu7uW2ukF96+JExgB0/nYPy
YoFEhgOfNOEy4cJMMW/ogmN+8H47U1TCnRYKPWZm8OHxoxrD86DzLvbSzn2DiCrIQFxEcAcW1uSs
dmGCYrtJWdHLnRq88lNvyJzmDY5RtRcvr1xclcs+DWX6CQ4EpvKZF1TXyJAQX9P/YvwGHS7BqKDn
F2WZ61AGWklIQAip6cUNV+c6DLY87ajJGKUizBfCR0qwCxGNHky1d1ihy+8tKPMQxEMDKRWudhPc
uALAw1QMPuMPtXgZFtZ+zm2pw4tRuT2j+Cbb7+HYgiHMwU8xlaVdGeRc4nu6PicEr51AvZzrm5+L
F2jKevBk/omDT4wyao4kQlT9+LDDlIqiqsw3FMvt2xR8uF2j96ZDiswc4i42tEb7Kb3lkBXf0p4g
9DRokXC1a36eB0wJTDoRo6NHrXDHds8NoxuREPBwuXfSz/w6SYwxQ7D8s2l9hYLCgd41+BsHlHsj
i+2AneG9UZ5BFKyIWHoCrFsiQUPhHkIPOmxoY5NST+Qean4q7SlxIDQARLLGIrDSjhSIHx4a9Tu+
b0DZI27o3ucYmmLxJwqsEk4+3pxFw+vxZqrJ3LuCXQ596CJSjsKupbUsMMxdJjFwJeEpwmtRDtQ2
vTfhR/fpMR5knhaRnApfLwKP0duYETOS10rI17Gq+idqUSRJivjHKp5ywUcca+BxMJjzfxe3CXTC
WtRNUFzW+SeXUlIDX0JOVJxek1eRNSHvprfXvWfP22k0OOQYbIxh2WFiFgQfeU9GwRpiwyDausKE
wuFwChX3Hwsc24odBxC50ZRI6mfazxJyVCeCDXA2KRWy9nIyLQhfZ4cfqdBg+eReVpJ1yJ9Y5+w3
Nce/dJG0xroTIVLbCvJdQif76pyFDZyijZJcjXUHP8ppbtqIBGmsQN7CcimxKFm0bdjFZJbee8Mt
owQLTaDbfTmiP8uKRXVCFc6ZBYyfqrcXV8Qi9J5MEhXsGsvmCDYRj7jL50cuANCh9v88ebyiIuah
bGEkWD8mNdEf93nDRkQsvQPao/rDK8PDiZm7oC+AIpTd2Q/xNPp4oBWyzan3/zGAxpQhQQX6oRbK
8MvnEQsdimjsgXi3MVCqbj9/+lg4aGCiqlHCDoJbU8whjHMYiHxxGMKg68Ll4Yx4r6FOl5ZxCGGa
ldI84cgiBIe9e9ducYvjkBMAELU8v00LWIhM1QKIZD/A965lonIYjH+/UhYwHO+nf7oKxDskuCoj
tzFE5Wgg7Eek4XliX44PdhOyP3ecY29a44d298meJ4tU8PSiVwB+Y8xN4lAizpUNtLiS8DVVJ8e+
mOYnaP1oyMC/CQSv0nGusKi8BKc/WuFQN6EZ4qwzbAWConkCJQqKgMqcaSDEHR5Cj8nNMjo3+vr4
FCzQWXGcg3OAbVCF6tBDO6eM88X5trO6owcpbw9/BYE1zEDsKB72Gvnfy665uN66Ki/h9EVQSR1F
1h0F0is1ccAuFqADHbeaaVP1aKPqOznnoG5X7c1E0XITrQ0FTApTb6e0+iw+dJYr9TP7wStJRUdb
nL4UYHckKLIwKJxSv6AMcKUop+fWYOvUgtQvA/zHJBH0lvuJA6uUc6s9k1IFgEXU2mO+GDUdmS+2
uyQkeGRgFw43jIUEc8htipczfBF5X4L7uEZFpv+a4tg+fewuxAF1DsgS9wtSAxtEi6JdtXsakjw0
pcpm8+tTrr2d2XbfwCRnViiRB9OZ5E020iVAMfxLp1CGGsxyMfPZNNRL48rWDxqTcGS+gYas9A5h
jIVVzOHp/NHeluV/ootsQCRdzZwSXZ0o+wOO0deVajDfkOkRxMRjxAsoItD/EmyR2ByprWX2wEth
0oHNH4bwxMpewK8GcMRJrGkXzYtQnN5QekbChoB5GCA16v2N2dcJ1ETbJVGnLHCxyyj4yZUOK16f
oxwYm3MPuP/fwWar+5kNsh3+Fj+xQTGn4CqcGYS/M6FKYb9qRhnkX350+Ors4wFY9sOq0nBqgPlo
URgZ/i7kxWvj5d/pbvs0+mFtccX9uR40g3iU+zUoRrLKwFgOjENdUlBdDPGZiwdnbDgezmNL5RdG
H4pshmoVA+xAHUjt+gpMOI/a8Oee2KrdbbTjosiBzVDC7hgrMIUF8HelwmnzsMrUI4j6xz/nxi0N
uLMtwILVhsy+xpoNhzegkQ98cTRdSDj/VIDAZrXXAEP50FQcKAMfU/zjuDSqlYn13nfGV0wcD5PL
BCoC+L2ECXSsohP4CtZyoD7cEGzsFo1qLlYxffffu7M9keroBDMvncK3p8R78/wvsY0br06olayV
Q0Y+RWQEdcS5u4l3jY7G0RixuVM+9umbYze6DKM1fGCxcjZWa1dU94qRDp9Dmikm5nOAgb1ZpuHJ
w79GxV8yOn+NfnXWDo7e9V8HQNDE8vVrnaIvhBGfpJCH1bk7UdWmIUnwpkrtx97D39zNEShnKMI8
PCMAMDiIqDnSwctvOLnPGnGS4dOQmhfq/R4+Oz3UO4s17ksV54M2LTpF3P2a82waqcQcDQBZ2IjP
wWuydp+zF+axn7+sJ2bH5Oz6/UXD6tLGhb4vvfIHp8EKhz3wWnuVYtiYdFs9TPLnMZ75kxZky9mm
3EeR4uaYLfeTMXyKJGzP2934TtCYOtkvr2rsqPQFGa2u1VPaeHAqA6TQr9Rd45kGF6P7BN9WiC7D
yoqarqTIMwa1yfFBCPhyQN5vCypSjXHWMWTKRlIORDc804n9kZgpbd9fkyroMV2aMjONjXxcrGrW
GvgYIuNrfNk2d+Wn8YrgrdiPSdy9MSrnQfJXQUdE12t4VEHFKZukCS2sIFFUhNBp5LdAtKjqRc1o
dqzWJIH4VWaCn6wGaxxM7Mejo85AJW3JYVqu2JR4OhH7CKdUhDndBjCoBJ8G+yc6HFwRBsiqk6UP
CwWjJDICbGijKiH1l0KgKPGENoSwmXa+N3a0BAjrbtuhV3ixNtII/iItrzig9tgKkND+0Sy1x45L
Gk8DmYZNm4MYFCKSQDifXlfE+UTqH3a0sWw56JNHxERqIfAa2PppsunQgYF2Jmpo8piKrk++OE3G
1U22y8BdOVspLQ5VM3w56xV4PnPmYx//JCa5sy6xw4tHZSpkH+y4HoClyDia7nv2oMpWDhC6EB3T
oJIqKzJbJh7vzafCZJ3xQBO/hKLqHowhP5ljEBmcrIKy9aSH3eAcJRFFbnwq/LffCUpu/G8Ny+rv
07vCam/M2t41gIWChQOJa1XGVcPmhtArKs+zXXWTEz6+MJ+V8UOnxJAr4TnYHEDULdbdgnZpaBZe
5Fc3s5ifLd4b0JoEENdSEX7aCoETng3xGD7wkJrc9gmEixsgS5em1x6tWb/G5+/hHzFgboPlAryZ
QEW4tGEILdtxWNerK20+xzXKiMTiWD3SeGP13uAEEcoy7kWIfw7r8/f4uuKc2gDdRKcdUTBheCVq
Hhxid3xT2/2PeYSYjda2aXv7IWVVAkGyycKQ8/6hWyGeodGMnWCxhx7dgO16NAbQpyjX+pXEPk/P
o2T0mmQIKaPWogH3t4fPeWycvYpxG7/C5sxHHpu4vrG7dNWTdPJQW8gTXmNxX/3P21YLzA76inkZ
0zSsj5VEHNzNam7Ks/B4phV623qfIMpAqhB+Byb4V3YyWtjJ5w1EbgCGMspcmEYPmBHykv84d6tl
3mvG0a2AeNkN7DTMy7zqH2nj2Mak2+Y9m1hZ+3FwCePgRUgfnELo1sMa1/3133RiaOZGsat5z927
XyrTFO2cm/m8gs3JZZysrkhQxrVNzavN1Syt5n1QXCLJGBa7p5mN2zP2wqMXd9dBE1MTI/fRTeFf
BzzHLfQz0LpKYlZnkmG1sPcu7A093TZfLDTaPhAXPUdHkE6s2lD9j98WDbhvM6lzS1RHYd1c6KWB
8kSc588ixlnFPiOF3h72L7wmjvhsdAYHGqk93dom6d/No01Pt9xYc5y/aXF+DI5DPDEeBCeJ8d1k
XXA0tV2bn8brqM1669L8LTfu/YrxZBD6HUBf8hmUGZQeZpeog0vebB1kHBXFrGwnXsVKcCjvODTk
Rt91+ccH7dF2y6rvOQGaVH+N/N979YLJGR5Xp3ELzt+O6znR8+3k0EOTi/nO/Rj1ygcLj/bJxRWE
/6of8/qE22TUl5WWUaU5DHshNxz6IOp00hxWgPve1n8QLw3IQU8eg2SbrQ6Ei5sWEeEK0jU9BZ4W
IXoK+y+HhPJllztHOQ2Mwe5CIDGBxBCSUCY3jNv+vcUa72K76dEtgyhlNOKg4XDUGdVfVpkm8F7J
XlsHiKEhoCNFN0iqzEPcO4DtncwYhQjWgs3ZPuOkRkvdB5Bgt1w3PruG93GfZ2PyAAgJO93Tdj0r
97npjS4TapdgB8KqKCJWyRDi0zBH5423SXT8B0XqSJdQtt+v/Z6U9vhA/FOB7Uoz7H9YXL5sqDKP
wZ/grIJUzsOq8EvUDacLYF4dfj4WTG3CZSE3cs+MySumUJEQBhvzI/YhILPWMkHvDlce4YRfdz69
1wBGj1XlJUnfyd56l+5cGfDLpM9UBt0WCGdyQz2v4p/epw4sUXeOEeYDF/iXN9JkIuIb6OUNsEc1
WZ60nzbgYCrwlzp12nHJ2x/OmKsZRHVrrnZlwZBhtVnZLcoGaNlTIv+gjF4XqPNMsYOwHwILMS5p
8higkl1VcATcQldql2KOmInIeV42OPcg5sqaFs4Pr5NPx/vEIXvjo/6k13c+aepzGJCKZJQjakF9
Ky4bzbLFY5N8DukcRWPyMnsO+Y2ZD8ir9kTNcXX8cR4PUHQ4a2oLd4QISFt7WRnRbxR52Ns5zYhO
Urm54aEy/mxrrv6msgG3G4YYcKjfxt0SVp9RGbbHnVWxba3KPCwzr4VVejnJInZb0zW96a1Sx3wR
gowO+xzSEs0g7foSa/f75lOMO52yebozki0cV+iFDLgP1Au/8WyN91SQjxaleTcpoZZmgLp1ZjC4
67yYU0Uq7vab1AwTHe/IBPQ/k2I8Zb+37btVGfTij8EPz9Ablnp/BR4t9EqFrsmoXIDU93X0/KTT
3OYrzYqsZ8dwB1MSbwOvw/lhBu3Z2B1Cdni2ejnl4G5TDh/QKWba314GQKBmxtuqQzBrDXlpmADk
tBpS5sLL/BHx2FmhB1C1lwiEUfbhj9g52TQmC+z3N17MnMYTZddiCNIJkL1SAsi1QZPHuQxFkOkt
yWjhZsLiU6paYRBlMDLD6IXDBrcCnuimGEDUAtYMGbjNfZM4RQz0Jc+y//6btAPD7nHvoqeDKwIv
AWuSiy2cOIPvlxPY4BzTJy3jAIrJMROcm8he6q767ogVBKmZSMZGEU0BEs5L2HZX/QohDkADf9B7
QnzGW75/iPiGwjJFojWPliWHbAdDhBtqOeKsaotfO65wtFnRLUz08wUCXGg+LXUb6iPqeZO1LGb/
2uasGkAjnMktDv3HhK0da3oeJz0wOp4DFeIr3hwyHWa9v82WUQpFz5KnR+OXH5zhNkmrJDlPX3Gz
itiIgsOj6BJc+sWdUY/mw5MvqXkFFB+PE68ZyEe2imF5263SUILaI1nQxbkPN2HLaA91QflELPB6
kHRoYUE4wclwH9INl5RpvTwG6dnOXth/n5wjLW0gLYPO2A1A1TGmEFP24Dg2J2coIPNKl/OYuhnd
llEcUYDZHegw2nD0gv1aN17dd7n39a7hc1rxbjqRkthMVhfnxmSDqfc0i6b53hV3ozbntBqerOuY
Ip374rRPVxV6eevRnP7hFRqyxylpJsE9Nt9qnn2fypsigVviN84mvZY3JHVD+vmGl1AXSfPsUQfn
I3fnH40Vd71mhfEwI7ogfIZQ2MSJgg6mg84I14snUdHXC0miC6gB/Q0tlRQfVOajHbvIfDeSM5bS
Tf6WCZGXbUg1A4wvnLQfB0nbjocxpRvrPF0v6edKdHUksLpYZ3AcWj/D55s+p1fnP5FZiqEGI2xM
NmVuEL1ZkZ4dzJOVG26UEoqdnKvzxiFr7Sf9mHACww3Evx6FewsHxIK5ZjZ57bv7dJtmhxTysrw6
96Bm3ZyWl0WJnRPNghTQZaRJh5JNjZr716JdlC85mHTlioSYSpMRZkqYXA3IZiyIKGjAeooSX0a0
ZcTxLmD7BE2Sq5VoQ+qRjpkRsBKuJqzTlmv+4V0J23ce7TB+WWKhIQ8VeTrJ2Yw278UCxbMspj6W
TFhr+L3InEoN79Ag8Zu3j0FMjjtUwyXIAtTC1oT1Dt/br0fHadY9k/ARxGCJfB6lA2XFxb4TPmcJ
KWOZXFidVmTELw0O0nAcBF69+l6CO91LdcR8wzYpUOV/rQe9VQRDSC7/NTZdZERsDF/y6cnBgtgh
AGU91HpnSUunj+O/jE3/zTK0fQX5uIz3kd/ZKzAM0k0xTPqFaa1WMkXJIXvUQTvK7rqPW0KQO2of
8IKZwt4zWw/FpFqzDyzQNrG/ZNIWhYW5ISO2II1gbJDBBFGlhM2lA8BfYJC8ehqrjvGZ6b3hkPBy
cGZAZzJkjBShHcnin7wAgR+XK/xUUDE4NfTGA7IKrIUAUWQ70By2jDDBi1+6Q9lGNKiVq9ODNjrm
tny46Z6MjUCKemktgib99ARYkCySH6otjKxX5dlQDRiHgIr3rB5UIbAstFcBF00EvEAlAzwwRi6v
dWHgWgy/lCb4AjBmC0s8a1lDWiYTxgSKB4PBNdOEnCPZipo1l8YnvxOuh5TbezWapFV5r3pAwj8o
hWu3Tksd+tDCZI+OoyYIUY3sGdSkPGvBdJrVei12pNim/zN+BS8lGzbOOA5KWXotH4MkePev4W1c
pGZt8+yrTXTDSwJ6O/MQumR7TzdmA4DnANOcc0kjM+LKpZqp9Wq0d0/7yfTAhihnnBcR/cFMTY5X
1tM1/GJy11zSi3qEQsLrDG5zImr+2jQQCMCAQubon10ygXnSX/t8WVvAaoxygEHY0o6gx79TcBr0
XLbqo0dzK0AuzN2XEkXRH+dXzTvY5MAiykGXpVgsY5jUGt/51zpALtkv0n4E8HUybLgtDkUDUEcU
WkHez0aHltOawR5Ddt/2Kjb9jSGJPQDVKeFhflb5O3Q//qErDvnXvo7esMqbDuEn7HA9qoJggdxT
gldZ0NWDrHf0wKYgRjBENLO3Y6+OGu7YfY6EgsWkLVWbeTpao49tOCRgVbsOTlazKoRfy1qv0atY
5+7HTc0Rvj9XtiLYIC71H9o30/NQUpbCWi5ljlc3qj7GeEN4LqMHOv2b4U44NobgJuSfpC4dRCCn
8OmWp65L99zarNzrBOq0pbhZLLmPX6NyqY9IK9lEhQiv3KujIFYJk7DTyWdXdqU3EToMuieDRJUB
SANKon+g/eTTVxvaik1azmvKP4gukkyiFxJAOW3kPW2yr0neK/7ubFM1506Tp4QPn44aDdwpTlEG
7if0oQN2qGO6AhpRwfHljCaZblBdnaKWbv0bM/bP4MPzxcSMvbPXcuqw1nCJDwAx/C9hAQk0Hah4
F0MHCsPMJE7di1PjDe5BxzlwCpT/0BzTmKqYMdD22T4GTzcdauvYsPdxYqNufpqP8PnrAP0z5TA2
FXwfkb6Tf0SHUAaOJWoSu5ex1XfySrRHLXM38jebjRMbnKTki7tJE2eou8uB3W0xOnKhVMe0QWzs
ti7hXW+iPQuTE3bZzZljMjWRYHQ596wJuf5dJyDukM87UYS6otNqgLMqrHNGkmTzuIqn4/lE2HFP
zcP4O+ewd/CCZDXCYrW5POTIy4r5+nv2DCK3FS3kGo6CHp0RzEubj06DOa3x9keRBQZWNElPzWTq
szb7OYczKaLoLWI7AZvYTevWbVuVmKS0Hp3dOv2JscS6zVnTt/mFGgatlgf16Na9bnSCNv2HJ8PK
o3udv+EeW7ujeekeuT45Yp3Nrb1VeabKSn0jP1AFE4BUlEtQvD2cU/A02J3IMgtn2cCZ8WmJTStt
ozwLn8uyj2jK2rbMW5eLmzy4MOOw+dBmXtcau5hi9ur+g398eA3yVgsPTCSQZjytgUOWjKZ/7DcG
R9fdbuk5G8Xuy9jVwWyObuxiTs8ljgi4Jau50cYLIZ/thLm1evmbFRiTAq+O3WEy8DQEL0Zl1LRO
G+KtUcwLHM15Rt2r1ecaJRQz3DocIVQ88GLu1s3bCo46mi2+UHP59VCVwpt32Ny8a/frskLCFBBs
cJkfua6bV/oiEMuopLKXiqakkb5uuNTpbX6c1pfH6do/OCVmAbczm2de1u2MSrGRbfhNRA0gB5ph
FkJXIY72Mg/Qhk+IO6QtcVET7ho416KFayRunvrwEmKtnWbv4TX9l9exMRHt2CNN1RweVOYlLm8w
avtEfzYWAU4y7bSMg6OJcwjXLBZYcXJFc+G8tQadQdYlUjRHKKii0ijtfz3wfmZ6xXsyG2uUC7Rj
brRuJ5qXI3b7qOaux/UQMiPDpO4DGfmxkqYv8q+vW4S1ftyrjo3T/uqRtLb6ArDiHigNUiKqhZR1
kFSd/Zw0TS3XEjp0/mcol1BEqgenSStshdVArNV1HxnFEyd2lAC9TqgqknzbX9hMVclDMND1ZEpR
q/DrOg2X5E4NaYz1o6XXwbnH5aO4CXt63AU2Mx+TCv3Iu4cl9gPUN77GjslCegcKImxYviZU4L7D
Bm4L9TE8L1qZkSNmwITJjiCdv/Chy7F4NdYY2NZxO74QPd+J0o/2efXsY28QsIkx5ofxkWa9D1xJ
4z51ILnUZkzPxGTWcBP99TKZvlgDTBq/QUrQ4GBO+okrStsDnLJFpsCd43Ubm+885X0q3j3nHCcB
Yo9kRyLkP7BLcMcJbNAZYgqh61v7ry5ZgD06ODLShdTG1Uw0IDynsjnw3ql5CwEE+0dbI9WYgymw
d73dJ79JpncmU4P03Lr3U5cpbr/dMq0ACOqPXpWBfDJyHwog5BIXmFo8KHWPdofJhj9tlwAmzMIr
AVbiYtHKWHBHBpftc1frHipGQi60pnb8pDnMpfuJcnYITCEKKYq9L92vjnvs9E3snDhjcYogmzDT
gIxlmLGFnDYlYqe2eUBXohz0EfI21ODuq5vTmOsD04wtGWbjr1/hVlMptVooK4lzPJQ29pflmEIq
KXiHy82o9dJRlXMn45DXB6twADxHzwHvamLAezSjCZzor/NEkEjqUnFWDa9mZf59lPUON+M9UJjx
8sNn/0oWBp+FjF+y0w5Cu5xwiToGrR/cEkVWzKDYiUkKZnQv5Ji88obPQcJ6q5vZ5Dl4Gr9Iw76A
7ifePcj/fSc3LGed9uy6rDBZVXryiQA5g5jZLERlahdnssa3rA3dB1cZ+ahnHKbFgNgGFs6q0Tss
Wl6ZLM+4B+2/e/AZVLwUW+IsKI+/Lu5pELMXFEkpq5KBx9QZP6MUnQkR5bFb7n9JzCDvYSDCUBpQ
4K2vt/aJWnnrM4OZ9dB2QCuD1UGqAI/6Gj0mjBOn7NfbAFJkzL9wRkGZQB5DZ/vsvUcvNB7OaQsc
HmTjhkfubF/IzOvThFw2Q2rBQRnvsnm71/QPlGQr/qGnrvHKTUgHBk+zNb8P77Bkxknw7Fe6HfD4
r3cLz0GEJzc/pFMFHxsd1pucUi1zfFjrFlPqpyTgQeLWBqXp2tilLBoOHUqflJf9FonRtwfOGrxd
XKeTYf7gVCcGdx9YF+fGLUyCFllfhc+nMB14QGHxdR42gzS4ho0No8fW0w0pdbA8UpwnoRSwrl5E
n4wJWoxuHJxz3J8FTg2i2K5bwBt4QkdsEZz22pxTs98wZi2SasAUqvE4CQHHJOr0I786CkesWPaE
bs1LVtQrwlQg8313Yamdh+fgS7/aiezY+YVBlQ/chA2dxc4ipULfh8fBvn00gV0+BGWbj5uNBQBc
WUdJAJpAolQh7RSxecTIedSPrTRIV+xsHKgHXrmwVbyoWbwLodmNp56Zlx+Xmxm0+HOlfkVlG99t
Qp+Bv1ikXstgA9I6FD0sNTYUqdeuYsrL8hFdI+EALafSEzTAhCPSqnnAVkocL5Ov9fLTQTvI1kgn
JJ5AfsfNZZPjY+TmNuckaoO28NqU8B0NHO8CfWEmtzYpKUi5wZyUJueWKoyrdCBvjDq5dxWQC3SF
nVze2msgFNAkDtqVNCRAZhJlPaEKaPlWSBNxbyO7r5rn0XGEiRwvjBee3b78grjOgvI2xcrKgu6s
5GU3esytXQpi/GDzmWWND0GL1hly1UPfIcs8vt4znrdvbOt8OBIr21l8SF2ffP7TRMqOB+xulBho
+Mhp1auJxLvFZSkR73If99IYCiNMzr9Ogsc93n0No9r/hrftB0lK1UWjcus9em2ITXRybQca0Iaz
DsQV6GHoSD2q0vu4uX/ufv2Oc7YTu7lLg0fY8C7QAM5BMgQv4zRNh2fC1CsxPDo/Nwka3XSYkLkK
pjs53GQv3Z3CMwEwZvbYGOCtDlYypdjWjtrLdoRTe+bFOwIJmr4rwobERHNlfgcSPj3vmuRJsfEo
Kx4iheVJPv6t3JXfn25bBxwnS8rPmddICWXO/XOfqYDdKmVCHh6T4rCU1pZCZoIwlpb6mmIyD55p
Ezd1j/06fGECqIcHo/z6UkWpSYmRYxjHacXC1w0wD/+0oR5DQGlzurptJAYdDNMbAxLv2qBltyeE
QBxJW473rn6oELjKk7z4VwfmblpEaf+qUTlqWpTPCdZllI27O7YIOAFjXIPL1nhqg3TnJtwwRAQM
hqIUkh1O5YGYJAwpC1EGtzqhY1vHMqWas3klhL55VZwFKiMp2ZrUZoqo2UtgFIFhhU+n0f/SHUqh
boXY60n77LcjiPuLS3cz/Px+ui9ivzl+EJfJOzn79SVZL05Mwn+3wWuAnwBGeCfvr4oYQiIvWd1i
2aMU/2c/ImfZ1wzi+y8TLrlyH0RebmMVcGJxElbldhumvPpBdVz9ffvL7Q/86YG05Cp/CMkgL3rp
9xYFKUzsSsM4ojJ3GqQY7nWGpz8dpjD7Ka6gZYcgle3VyxaAH7rC6tzLg4zu3sSiXrliyI0hC2Ds
g+UDDFIsUJair9ZQ3+nDopAfMzjDJwOSDzNend7xhcHLPfbrcRumoJObL97y7VTfBpRyXVV0t2y+
fVF21T9ha8+NaFprj2rF3x9meoIAYNeQB1Uo3qg0Ic2KzNclfytBimMH42dkdWT1Bw8e6fRh2rC3
fsW5AcQxYZrrkBOSrwKDEgj+PIVG95hPy/NO6djJYM408al+4skg32gV+hAi4EsdCrFTQXnDXOHL
3co9fWn3oggsJ2MmKW9UEtEiS/ovLdXqGzFN6MhH5ke5g9SACf3LQCiFOsrwtpAN+WBq60dawlv+
3Ia3dMerk0Wde1mD3zPEC1kMMLMYepWs54rx8ViYNWXBDXbqauq/wVfVev2/V8FxmnSsAnDLwW8/
Zleo5PwtHiFv/eAykNfw3dvR4I7C1YZF2laGqWdtWe8RlUuAYQXXJUrnOFUYXJmM9rneUDNDz1Rj
gC1l8nOPctXPQGgOg4Ap97FojzxpBA3UTJrO6m4sl/wCVxkBxEDHgz/dB5SKmEuwCszX4Khypkqe
lMVgxCDDnhW9t68WA2DGVMIqcN+B/IxSncLYQKDzxyoNgZVJWfU+LzvagamxhbJxssbRmG5ZB4zv
jy8pGxsRjWNYHIPl3M9xORWASdzFoUex7T8e8p+85pANgaPB6wNLg++LVkFeP/ILkGAUSQXUPh6U
IPWEDCT8Cpt/Xat8HFFp7Q/ewTtG6QTYO6SC57aAB9jsGEnAAcLZFPSb9YZadwCL0SlFal6OUzP6
IEwFYADL1OsiZnIkz8Jxs1sGo8JuwyzRNvLuUHdnrGTlptEEyyR0R2FtKqj8uDfnDA4nQgQ4Cl9k
NQ5pktKYOTSII7u7dvQNFQcKC09CU9hnNC8XNC0j1zpFpdxJMV2QwhbRM8EsTAGQ5Y/yiEjoVcPh
hC7bTygptZ5DoKbRPIRgpfy5E8wRFP+PpvNqTh0LgvAvooocXpUlkBBCWIYXyuSc86/fr8Xd8u7d
u7YB6eicCT09PUqMHRyFS/AJcgpFxN70IUGQkgmHwVXh9/S6ivcFh0h78uTvOQDFhbhH2xI1pLV9
cPIhOPnPyBNLqljZEAWcPSi7z7sSRedJI6E8kRkev3uWvKuUi3HsE/BCew/Ws3EYLQEqvO7hd9t3
OCg7Pp1IzXmSb0jmfB10J4ofRt1kyw0IpwWr4nX8jEwLddwDSKZgLxYux91udCd0d/2Pt8HpwFwk
2HFFZ3hhLNY93AuudmWp+vR1tLrvD/HjjqRDgVFB+SuJJeo1uGL5RDxjbkj0Tt/KExFkF+YJ4Z+c
1RjE7+UdXYIB0Af/wYcBUw2BRczlXPLt2xCwJMQD8yPzyGNnhVgwrc0B/Jpg0qn/iQKpVV2xbWA/
5tmUyiFdTkYDbJ4caEjAkYxjkmfFDhpHMk6X7sU7tYtDJtbyxaxD7JzmtmD9cldc7wjhJpcivlD6
TFXROR090hfuWSv8iIVrsjH5/J3FjiSfyEsSq+7Hq7TXRo5+8tS2FElGycPzZRmXBnvPwY4m6BDh
2nDsO7ADVoTro0LLst28G3qSHkiS+Y5bDJFR3ABOAtAFy2nXVqzdirT5t2wzaT1SSmOzHFmiF0L4
SvRlp7fmx53uSWPWlPm65zrHR1tthVEZs4PPZpp+fB2rK5ctJJoJLYJGFOs+2sIbXqAlB1kgUjE2
Gzt10wdHI75q0LXBjuCD5gq4lB4SGLAy4EXgXgRTa2KxFo9KqMVyXtC2bRMAAj6s2I2FZL4iByP1
YSWp4+T7S1mZeusVaouTdDVTZu2ASbKBhZRx2oMlWcw6YLX4nY9HwdX5CAulprnv7QBM6+aWva13
0gfyL0grI3tIgDh8d/cJ4OMwSEg3ChbLbVep0XLte09wJMAghRGeulAdZWMFXizATMmtVkMPn+aX
NvhzjrnxZGIZ4BrJGYjRdJ5lnVuTwRG2kZSMXwp/MDk/zL6mwk2Ev2anVM2L34IqTPHbEV8RcU3g
KcrxVBwAyzcxdc5j1KDIj3Q2CWjRzK++wY2wE3mABfNDtBodB+venQKcCrU8YbZQcGdoQr+WQToD
6CAZbR+ouK7tF1aJE9x7cKSIg8F5uUlnswICg1q16zfIqu2TKtbf6J2/nMH7tnWzGV+yKuLZw23Y
AkAgtQJFYcNl8guSOKZ7FgrQ9GVef0HvSqPS6AZLasVomkdwWJz+0abwrWOvFr7oZaCb4WpfpxBh
+MUxIUoHHNavDrEBcOwgS5MugEbesop6Pq0iXdGTzS4kDQakTe7U+9OTV+zW7FUGxWuVvXpLcICI
ob0Hyq/jTmOwBHkZNujKrIwYLHFuGVf0ilAEI0ytBE+nMWqMlvwigXc0VzV9y7lah5DJ9oMtuwIT
QUJyyi4S3+IjKtGRviICOLowtundWv18giIlEOJB5hEh6DStpp9oiUVhBhUZCtnxx3uGjXaF4Ufd
+9Y4jljPD4UzUOy6z21xdl7wvlH5BCgV9aVgtxK+8N5qwKASvRh3mU4CQgahjGOsHFYGnAKCdR/s
yMB0Yr8AHswBKxVyA+DgFRLyKU4ngyuUCeVasDxZCu2UTKCnGz801DsS7XybYcqOoZcWziP4vHBt
5hxxtxcIgtVYGdZ2QBVl7HNPBy4XQyO/s8ODyCNuedlxKssEr5J9dWuXh7f2pU14qNTJSqhMgD+D
cUQCN3WIG/lbpGcstYiqT3tyJt7Epq/IDdl5oAxVvu5RSTEqPM8eCdxAbkY3LAf3wTjIAev4y2or
7CxFJ+9rE2tsJN01+CmPgZfpWglglV7t2u4t2GLQud4IW8Ih5wN0oDQzRPfDffAv4eOLy0U3lw+Y
y+E38wALRoPyL/lLGt84k7r+ojmhSERYDT3miZgm5TA28QsMWFYXhRBWHRuGy8PpqeSD+QVOInKA
DA5fQ3BrASYmoE2P0IdbVA3sxcKz6shF4kCFN7BvTu0Ky8g8K/aUp2LN1/jIlapGBOpBeQrwSQxL
wh5Xnt/RZPsPsKXE8OGnggyxhSgy19hT2Eqd5KqNBD8GXki/roCiFhjDy0tA0oQLtyhyPII7ymxC
6HekIzd8WAfsil2yhROyxedgwA0QGarylgQeVLKCpgz0Q9UZ56cBzWB4lA1VQmsBeMAo4k8aB3K6
EgGO4AohTrAm/LurNW0ZJ2qMD4ueiweC0YwOeNpsX5XaJYwjxQwhk9Tfz6C3SEvjhiWRoSBg3aao
iLEdPQgHxXigRcJVgW7XV9zBKepDXhHUjfuE+UIc9cGXQKfBPmMxiaRzDDN3e2kFrIyFse/QXalq
qyjH24dsY8IYLRebhQ0ryn+qEEytLpKthCXjPfxR+AJvPOvngHIUDsnf2eRgQ9WAtRBI3AJ2udBO
oikaRcJTiAkiOmgqiaSd2iGIFo9oRBjYhrnBNaApgo9UGCO7oKhxDQ2XWiiA8YcSJQ6ky3gZapDg
4xyHG2HOlnyI4eUcRFBUJT1N9g4bVHDg0tMmEXjGuzPE4+I34Z/t/wTHMUNUyBycNEgdFZi/KwqF
1ViORKxWJtKdcwRD5wob4WyRPpSd2vUPfXgFuT+vcoR8P4XHMdEuXFlu3KBvibGzbGOIrYCeKoMv
BzWM8TLkxkwKWOCjEOaoBVLjMyWjR554CzrKQKCCni1yRhV229qEMgTKGcmTCJGoZaJFyhIxS1C0
ME60p+rKMpwr9tgS+emQK3iXz9Hl+gl4MpgSTIeXUXxCtNoLOlJYi0lQYtXiDfZmCpGu/YIDiym1
eLYUegm1gH7v6JxB0UKnTe2p0hOXYskRebKSD2R79qrJB6WoXHTMe6A1A6gDjMg0c//CjBuzEqvd
8dqWoBa9qMnGRWsBDY1sP0HwF00qqauuOhenmDzxI3aF7kxpQtH7jSaTelgLztvt/RwzNbCjsGb/
1F0EPdVEwlxLeqs0sFG8FUnWqd1WGmnItczvQZvuCRhCJ46l1ICrdirzi5WEw7zTDHeinS+oxu7R
iihCIqLLD8oyEJa8Z6/LDpFVYXNuvNMH+1NDTKdK1Q2D5IQTBXx1fkd8pDc4rMRfV4wTYQiL89sM
JEAscBbCD4wM8MyPM2Y4yRXDQjWae6FnC1HOkkYAQB2hUxT5dum+Ihjs8W6GWnh5Kj8sN51qXsOa
HZGQ4RbpsZZWbSHXjWlfA0n5IiXDeXsx6wOOjCPsVwNdTh0SRnBZtHa4Hl2CpslQq7FXqebPKG1s
YTe3bSonj349P3KiT1Sc1xWoW1lI+W/dxk+Qn2DIfgsomVn1oEyBp+ZMUHrh4Os9K9NC/8PKRVJh
5m7Nce/kN5BCuxr3HwHTpd+So0Cx6d5ok2o47whaHMj875Z8WsrAO+R5wFYsAsUS7y2qhOpGE6ys
VaFqpbiaL/DYNc4f5yIzrHRFT7iEh1VMnGKuXJqV4jKhEl878HYMdLqNdinINEQiYG3oaX6D0FRp
9Yf/u7BWJWeirq6lB5+ts2LYJ91nH+v5I5v28Q9gH4my+BYfLkupIoMSjfKLqyvwQbA87SXhQ3SA
IUZt1jz/6fNfKQkv4HuwGQoKIGJmTcUQUZZV8WoedcqddcB5fVPIFAZLf+O82mdKDHApSbvgX3YL
1KgHhMHwLwSaal/TfxZUPCqHNe8e0nqyNV/EA2XnPGp4haxMm8IazDy8dV+z5hw6Jx6s++nsm1Z1
ca3DZWOLYOOpPvwiS9zF05xYTEqlwX5wmShMOGWrolFi00e1hPBydn0F5Zo5plXIPXXvT//UxLSM
Y3lhuCVl5qHOn7RGK8A7Vq3WhfgImFiezL4hIwjRiGwJWpZPlbhTnBXB/ejhQkbpar7G5mdMvNqK
Lhn8jiL+MtqHOWNli23vUUg6rSg3wYbdqrwVVjqrKQVOswJjy2t9nI9fPJqHprGHzRswhzUsTfaw
nBrO3n4ezWf+cvAAyLlP+zx4dMt/VUq/e5p2Q2pe8XNUIKibLaGOVdVSuLcv8TF5pZd4M7ulF19N
P9QPfplpwxb8oOzWou/hUbOvqCWtzU2VvsIVkqDT+88TQnqyi3cx1KDp/dh+gHsxdRd4c2VVGHJG
9nQO662oSZHmTaub+1hZJ/+QNheq8d/twrRGZwmldpyx3Oo22v4tk4v//Cn8Fn9u6R5q0guCpYo4
SjuJ6Z14OyjB21I59xgVplwRx7ezmfEKKA0lIz7RW9BCgohW5ODq7+NagCwrKGu0HNIaYld/AZjp
Uq4xmk4D6wCbf8YQMprdcb+CVha+HGo0sqmLMYfwt4TW6YVW3SKNvRPEoeip6h7RMq2Mdm1iOYj1
BSgSoAHA48jWCgNglyy9+8/9Y1MytRihFQi6wtAEFXrm2XQ3r26Vu1D633EV3t56QB+227hKpKY+
a84aCY7slo3jV7bq71TZvMH/W/cOfaryB4qj5+BowCR90hP8zvvW6aLAppAsKTwZPDVwNlOyuxdh
obuHvjwhWWLGKyAEBECBQnK8CbygDn0fAvbh/gPOb9GM+atPuZ2/t9PqbVPw/t3fuCvm/JOmOkIV
WJVvowF9OFpF5FF8l8aJ+92krQJxIo4spBUyxj59FSEVioDMa/PTEd3vzYjYM1zy34pWrIIyD2rR
jwVvWqLRXj3j/PVGiwUo8tqvuMOhuP08FReSf3YCOwbCRzCkjhpEzaAjoL/voDTc5D/LdNxdxpWF
sMwSRQxGC4m4KJEvxL4A5QdHyRlQR8eJIrh59c/oElZcJkCqMQbGQHD64UqX6YNRehDw3AM1inOn
Tj0OBrJR+CkDAAn5V95c7h/ZF0DnTNAFyuapUT9q2DF57UIlmWqXccQeukk2PKSq9Yk0ILFlvuAq
HTIy1kF9CJuNYlSbfMBrzqB0kg0t/XJaszeZeilWWbFizC8ZGIYJPQnbg/URpYpoZi5+kDBMchVo
R+t5nVCujJkRQsUFHemAUEilGgZlLxcm2DI2mQq60AjD4dCAct2hnaPjAovFmduZAmhBDie4JbPr
yE/Qcv0Dxrx1+j1G1W2ZVrdMuukXZaJiaI+aTbNMQOdj7u2Gd+qf3VWfQje7StUJqtNYHzHAq7Dr
sXgEJIIurwYEFZBIMiIa8KADk0hwPOxSB/Vr+0OV+BJjXUgnl+h9LUPqg+29isYEKBimscv5tm6U
DiCSDrZADXBmaIQLIcACggjwaEHUqtFINhynTf/wsdaDCyaagj5AN6h87zo4utsRTQYVUCeC6K6y
V0Fwe48x1pp27p7dZY/s07rjWampS3AshuXvnBxOs0MkUSbQxyPp9EA5A7eo8Vw/FC+W4aG9mdxQ
9IzBzKL1oHayN1zjg/GbeYt22X71XytyjSvvClsBzfsYDAe3ZFXEXlWeDHaDd2/QeXhFBA43AqQL
6ldImDsdjVNR1HnudC6e+hX1OMBJUHQHoM5DbH8gIhzDXX+1NTfdY++0NaGw4HS7ZSQpRoJdVybx
4ZikGpYOvJbG4BYANCo+XlPbwpvlyS9EEBzOsg2sbq3Jur4VbeIp5SjihRIUQSMTgUDIOAg526AE
5/MU46+s56DRxvbY5x6kkN0Q3guMmu3eKFD7oyjnEye1yBfXngBfqvt0/gOSYzWpuKvdPWapAcFV
+KXkDJUa8kP0RUmATriLcbD/5kufDm+EQ2LemrgGO1oUt5ECwrF7gxeqFv6dsxxV2sfgfDU2uGHq
BgJgYFhd3+4OYEAA+p41a5UgZxON0H/Nfn1gcg/9Y0/tLJ+icek/R62m8YArUmJN3jgvZiJi73GL
2EVrCmJ6s5rDbQ/4QugX5Z74Mtmh8gEslEHi9CF+Ff5eDfM63GV1pA42nJKNcwIKKfJ5a/vSv4MP
Kr+px+XhgU7adcjbgIKD47IxGxRbJmyrUZXoA6S1aRxpdymw+NBr2oQRK2qRGIYKsOqN6VlHZ9Wl
6XbAnRJKKF6kNaa/Yz2Zht6Hh84qlEQtzwOGZe/m7SblGWQn8BlhPw2zFoL9PYg9Rx+ComU47py8
J4DSpBrXccNU/IVkw+iJmf8Ot1xEi7xMR1aFjQKOT4D+wkrClbF5Y9FrjyHw8GAdUv2PtiGgJn+C
o7EAgVjuG+BDgiHmwq4hau5zI81EcIiiLWqUjJKla2zn0aFnzCGwsVtlVx4MHzz/7FJtT+iPoPUc
XI9ZfJ3L7xggYZ0ATNENQ9QcfODfL0f0Bcl+VE/OHujiZGM/PoAjLGkO7GFLWhFBHnFdy4SWW43L
FaM6u5DTQsykYbkWgetcMobL98f+uidCRKIqLH2t/grVqFC9glk12D0k2SeiVaUzqWFjcuCB0kgj
gfUrs7UnXqA+QYEDGEuBKGgdho//gJXNbplQQWAmgEKIsETR7S5M57a2aHgHF1FhCBNottot8BrR
E4HsScIBn6i4AAIBJXzcsZ4Gi4+nhddMmR0MeSObwnIJUybiAFLOyyuTMsP1eKZUC/hMTseAitIn
7z8g3e5jTvFYFCnJ3OvWLpOTWZv3If2L0HYEaVU89QBpfKji/jOnU6gPPKcZ9r5mhKNURVG4qW48
TRSJjJQ6jDjjZPKqiQgSoeVrCYyNrwm2AbxavhLCmFdGeYQQa0UCm8+HV2WewQHwDQSPGKyf8lT6
r8id0cdK6NIJNvHo5j8eSkeMuZwhxWrZuVQEeLawQ6ID6pIXKYHDWm2yBzila3AV5S3KpmlxT4uw
jCaiyuGOuLg5BwVzidGU0bXXI134ytnhClV2EW8Gu97G+F6phJc4a42s1u4+QUqfAxl60Co6ITmP
uJzBpkvFhuHHsENIQzJF/Xe34TXnDYwNUbpT81ok5g94jTgKmAFc8ipWMgs8NiIXOMGXrEDR2rZ3
w91QI1xRpEDRjBlqzLHV4CIt/tEYVeF10ZYITIEu2L8JtJ5Y/WMW6ubvo1ZXZNu63ZqhGYnAXFYY
ok1xqpuneYue7SP5OFI0MBfmB9SIl91tHzU05s+UPcQosguTHM/denbr3bvRhS8URBcFdz28+yeo
Duiv+lLaRyPKWndpIEG6rSxBfHTkENrKRRc2dQQVxmYDFasiwgHIRa0FqiDwWyIJ7pYQjKikywUa
wMEKSvHj9yK9mM+sfDHvICaaySuZbbQwKYs/3FreKa3mjgJclqb34aHSc4FIgSXJQaT7QNX3bQS6
ESKmL1nyuJ0qPV7Fnwq59Ij5ptnBeofXBPic2Ia69jF4JtcE1ib0qksKasK/jw5qOeqIEHpwUaVK
gXjdvM1g/7OJ5i1Sx7y/AOwSBnefqGQ7P3OEP/6bJO0WV9gqBD816j61Num2649AVZDHZ+LO/CsH
3kIYTKM2W0jM1dHBf2CMC0BL6MJJFJoWqpr1GgKrdGjWvKDd3kB7B13eWlcqvk+oX5Cr1z+0rALi
BJVupQ9/Vbroj18EdDSASlCSzqz0glHmQe0Xgm1QD1E6d24rS51XKA9bAirHP2U6S8pk6UX7GY3q
wfVnHTE57mlB6D4adWSIS7975FYOKXAwE1ZPQEEU1bREKqdpoGrVFLv0AW+JZSh1Ws74R1HYCVe4
By9oTCjF2kLlqXkCeex75UHLuZPaRPQTEVXUSDj/nj9NtIpSktE6EwgWIPrukq6tdbKEntgwZsJb
bnSpChtd08+CR9DQV8rzH2ukfq8dIi9rOvhPDk2kAPtimaUpvtQoUpEM4DxfiBPOoWD3BgdRNkCG
F4/Kk5XTe2RpegVpc0izkOJ6d9UBXnMLIamJn+s9KPvScJcrrBuaiahSV5Jt1VLoDwjwHjbTSpQ3
hlaiQ6aWim+L1rRlExTsYEcw4DBLEXyg0fXETiTe4T3OUNHIP/CQBhqHm+jKdCpkah8mi0VR1XzC
3yjZz2F8eVuqj8+d3+1C8knLHxRqulfmk0zrvXxoMFUawsyIGi9t7QOcaqccMHTYQRCKUbsuz2tx
2zMzD6o9f6xmq7VVw2h+/MkYweVWLmi3dkpAn+061VjGzAwkZIMgB0e5BhzFwJqNfaUQOawyE8U5
/K7QaBjsII749DRjjC9gU9W3sZkRqZ1mR+S+fyrkCsO3moZ9pI1wA04FcO+EeZtcEP5zwLsLGFrE
cpuSswAXutBmR8D9Hr0j0ov43C4Nr8G7RxtBrym1sGQV8r1ZAaeGQMDoNK1zMdNdZ/nTkOR3GeWp
6X1RgcjNbses0PzYBKiD6nk3l8npQTPi5/fSqQcFKFnUBQD6SsTBpRSJYvwBLHZ3217TjEbSkRQX
e3A1TDRLC9EeRJnxP+B/KLWgdyeuDVO7rMb8wlA1MGWErAltIUCDDABwMrGPic3LH2YYO5cNF4De
+TOo964LpmHTn3+xzrDx1OgJ9vrXmnIK6hQd3OLPM1qCYhYmu+llWMhIOV4kCyq3s0afqr8d3QkI
X+xgJTZnUTjU5nDslVH2Cav2o3tyrlBe8MikHjA4w0qROuFnY5Y39jokOoK480FIMybtqJN0Faqu
OAI0HgdEnAzboVbyDnkTd49aG5qlbNoLDBXObM4qtilbs5/b93Af6Pf2BK1URajiUiMv/Ow4RNUh
IMhyIP7ElyG2Fi2CBoomZUJEhGciedbsMtmXOp/GaYUsDBBOJYe0SSvSdVifrQmmq5aQg8NCXMLS
aOxdnWfM2KRsDT9GebhiJRVDtu4tq/ukwpQzFBcpEdLhxqsSYq7tCqdNfX8fgwQKIgOWAvoLD3YP
zmXM9ZImYQkiRGTty8GFAk91mDfzUFohzqF0CKJD6pa4WcxIAvL/b5imYpYqGofs0qb+MYU1Mnam
GfUQ2G+UkQlYVE5RPE0UJBwgofnUSBIS8jTVEFElYLCDsJA0DsgkkRTScpOmKfk2p8LzWyTdfA4s
A4Ws+qZKhgQr5CBHij7Cl2nF4LGl3ZRakQKfFc6IcJFEnouH+0MfekLE6FIMgkfO56meTBRNRVs8
hZwMxZaqTGgNsQnyFOYlidJrmCN5+ZsftrlgXi18ALNlrnufdpL407mfJBQtkj07gNSZwg97cjtX
ExUXDGVNgbBuXdVZuFs8sRXNT3oEeanbr8c3tG6WPf8xET+Y2g/MFdaV5qkm7VOqelTUiqU+2CaP
oUAdWf83JiNk3VUlIi7E6J4m4lIuXfW1TadXBxVXBz3Fi40KBOqKMEqvVnZaQJ3ooEGNSW+E999G
SIsclbRbMJVNXiNEIXKj+EFwUTpAy7wldCgYysC+gDr3nHS1n8M3OA6IBGgGrILUNZ9idSBE31dM
yWKwO6ELIX2uhQEM4cFRvJtBcuKSBQopATqHKmbCw4b4zPGB80WaMq1aUENhRUMpouwnNFAPW78n
zEM0ahIc/arK5qe2eD8vY05dTgTLNeyjDdgZt0GZkLfTO/JvMvptz35m7d82DejdLvuWQ2mA1HBh
XAz8oFKmKqOSir0JEVJ9ctUne69gshdJKCjZ6TpIuqmXAzNwB8k8qXcSLgU+h5g5IrJiS+kMF/yl
Q7SEQoLj4UFRdGzQXSHcvcSBp45NJRsaCOlivXPwYur+4r3yxR4okA9/lwQCmsk90Dw6dirhHXHl
QJQUypEhKwRIpi3CKyucVfAjrbPKZI2IDU9+Zs7nVBzyQiTfKNgN+B5fsrpoVvpANQCqDbgR6Yk1
OG76Pa08jO5MlCQV/cGKoiLnW3/XF0aD13PrLHuNuIGbAJmp+/R36oK0E3eZ/twOCuShfJI+S39W
fVo8p6C3nQwphIvH9XHvccwp4oznTyU3EkudtUmq1TVetI5iKutYg/WA/jjQ3ynghCGKLXcfuxk6
KJ2c7XyFSV0lt5p+n31MaRaudIBRAlcM9BOCLSMb5uz2vLluE0EIN+DTMjt8w0QxFFWGEGQhxNxs
UdDzl8bDzrARvBjCUHZQ6eFfhjxa2xSiM8LtwnavXAL0/AgZd2agP/5OOcuW/j2iShjf+kBJx+i/
+sWSefT5K1Tojw2dFnyZ1z+tYdM40Iur0QRn/6/Y+YNWq3niYyOA4H4xuUy8bVxwVSsQd3WMBkyn
FQ71vgHiaEyrRx2Wt9V4dXBT2z76EjkVYdy2UUkiTECsq2kEEb/whrzdDwJ+/y8aHGyGmWim+huN
C/1kkLeMV6h8Roy7mbodJrSj4Ia0NyN7wFfRUcq54oRwan+FiS7wW0/THqLViuqRBpYHNu2UdBnb
FfNvyF+ERaMY63T0mpbbNKZZw3QZeBNFg36/j67/Bq2XBZfFnPMVl9FbICHtmZTu75Y5/ONBINSq
vn/WirZ+7nWYubAW51ygbaOMS9XZ1D1Jzvbsi+afPxpp92Qxdk6Jv8jasOQhorNwcOUvBsvJ+jM2
ohCwDgGr+LKHZWfYMVyIhq5r6P6Z344CvTcIoj89g3XchOvOQ4v+doyRYwUZ69ZnyilX/9cI6CdQ
IWA47ODg4wxNnsDuMyOm3zcDloXricxBwFLbiwWZkNSiWIGD3e8tUJtCopg5rRqewXxI5HZZ+oXn
6QEHZtDXrBnkpRFZZOqTWUNynq8eL/9DIQgnHcedLEKEDpECCgcHGwwu5+r3aSowl/RSxZo9ayGT
yONEqbnfH/z9BXpA2vgqDKn3QZoBZXSJ0bRE3FbXekKP4m3MerO7afUsLbQ91PhbcewZ3mCJsK2v
7MNAjXOnk00fLDYnlhgDu+qlKrWGqsQKFaJQhXWnHkhjXHfk0JjFAO+y20QphFZZqCFi10hJAxoK
/9BS2P4Nw27XSf0UD33K+G8XMB8oRqIa9EIZv2gSIQpi/VL8D500AcnDxHtzgiMbayILKV+itEck
my4Of5V7pISW8BhTKnYLljzBjEFqFWdLXgqure+7rovhqovwwT+Z2s3F3OeviZHQjDzHOKnSIYdz
I16i/hNAXCqEGfunabnuDt0Yk+3gZnWDLhsNx32jS6ZT/c5txTbVdqzpnKIBw8hCTNPfoN5+hRtR
7EVY/xuwPyFUMCVgQWsNz4OHEHVsFyNK0uW6dsc2I87B2vL6weAvMs2+xiYwp1qM99zo8HyEPKkV
R4EaJaB5kkzhj/K7dIP1PI935DqzxMUw414xstxIJ8LALPoiPfR4b+xmx+24CbfL8UCbq9+nI5+M
isGGA6S2mGCCtZHul3aVWmtOSF1PYwKnLg/OTwyXU5gwDTa6qgM0pypf7H8fRFcJdwz5azhk6CSH
SLB/JxtmWGItnBoA+CFGyo72PiMif9WC/weYQef0tz0iF6r+oJtlB31zwWp5Xt9kMvGfTMeGt5at
7iA395CZzyTxNURx87tIkQ2fj5GQdWQ6B0ywGQTqbEAv3cznF3OXJ8pSXKJukgtlnbGmSHSWPeb1
ojLCQEjInwk+8eLdyav9Ssn+ZGPyBbDlQ9v4bka8uzpZ8P+GD2E230dsM5sVxX0T2rHw8loIvW2i
TfTtUnnpFYGyZ3THiOfUz94IS4R5d6qVhd46ltFXK041f8ifhG4XfUOWUO6LO2VPch4oKymU0SMG
SqZkN8W/E4Cox0w+m2iVIJijO43pQlBYuDVzvuNyQBAKz7oJg15RC2S3geDWI2UeolayC1XVLkQD
CQQmIu83LcUKnyVMAUXsmUBkcEorTqHIIc1gNTsjNkTjAz3gnqIyUah0VdqhX4v9MBR1xLTqKUKz
BCbzDYUI0ziLY+IdPhXSlZtwPFlR1pawfA5d7GRrGm6N6oBqkQIptPdjFpXJqvky3Z2cQFwllEyI
+FgaRdbYAwJ93XTLjBNdEeUpk2NOczyUsBMrQqLH56/dubis01gstzLFU1gmmJIT1WuCJRN9qkAh
lcLSIiFQjW49xa8ilZEllYmtFEHxQioGhH6AqqRqrFZ3It7nFYaLuqiAU/SwyB1aUQJhWFj5MpC9
inW7BdacbjypMGDiFDrT4MmX2ipISGjHOlgTlBNG4ToaOVAtMYdqMtSDppYBY51HRBulzLLM4kEM
+L1JmKXIuhYV+D3Fx6LaNolVwdtJ71gMm+exHiwHCv5EEtByKTZTkC28WTkg+HfIJUM75hVaibM1
LfDzMem4+HjEonRkUvsUwVBlEz1iUcAEY8NIgR5HbkLfIRfErohjBRCaPEEHG18aNMcYiaJGozOK
lp8o5qFO/uXnYS4yzriCV/Vl6b3lkS4w/nRp2rEKf7XTFFryJKffdz8ky6Ecn8a1M/8AR7gxND5J
/795ySLkcsJS22UwjaUBFpTqscpgwQlREgQHJtwxQCH/5tvAigyQPuTbTD/XVDxp/GsK+pgBJxpk
X25jqJaalYMK5eynaf4QG4xx97sBv4I40R0CHrJ6T6ZJAb8wZCCsPY3Kk6jt4DI1hhEfuV+QzGTu
7IkTmKNER9YOUFpzMta4/JbVhM03Nmcnq2JAURuD74C/0uENBRhxFcrnb3fGOAuB5D16vcV1QynX
bsIf5I1QdtTYLsZO5h8zODuIKLH0ihQUI5yY+KLmrlX+WPjEEVMt7Id7CM6g21oOzU1AlB7Gwyuk
ad9hkgsPUag3ozSYFlHGkHtMutA9QLqLxVJkNuZgg4ehxl+wigwZ4ab4X7lBhYqKXdGFYa3Q1+wL
Wf6/MXRjrH93No/t3X5rh2DPg/5CQyeQuW7a6CEYaBWDcE6WTJigZUxXWDb+NF1QwqQKn0Rl5KHx
3E+u5lywrIrYco/Aj056RHx4P6CQStB8puFsD6nn+yW9Uc1c1vQBQt0LWUan2M2ww+g0qmNSDk0y
kllkR4O/vkYoSSBb0z9qTOdRB51mYWkaI4wkNhUzBPjZ0uETuaG8D5MhBHiqrwTUi8ifuUOUHdcH
FFeHEVGHLAN8XB2cEh9YRMSpQmRYznchTXmomeq9uWn10+aZAANm2CoMmLkzXviaMRUyYRgnZYpm
pKkDS2sXLsqsqQacSFb7NELYlMcBaSUfy3kFx9SGaTFQfse0i6t3ZqoAIUYpnjVi7cImLe1H1XzE
Q2VsHRvKu8JktlDzZi4dwxF4wmxfvsP5ZuaKvnT7Om75cjAIlGECQIDKTUZ9JUqDxQLJb3bh02gy
TYdqkgE/k6cMfHxn7qpI3DmJlZOFtAFTZvVjnj2Dlhhk5BdR7tZOYHwKe50zx0UyS0bHmVvmJTon
SpIgRtnaeOzHpQMsCtE1V/fu54lYxJzvJ4dEK8Lx5ILzj+F2tGm5BVdRuXTJ1NiZT9XQm7HhzVmN
o74zv7aAs6dNyovcRQ/e7mzG9xGG6zEQWONupMsw+9m4P1xhj0fo9QuIqTPpqH/gRY18+fR5+dEw
c/OzYmSSNpTGovKZjNracjx4iWa19PNnz8kO7EFE3mWbtjkwyWVIgQgBeQEpzIkzFCwwcSRcXAs2
g3vVlB+PEBI4navnnPYXvNmNoVwIVmGdtVqyD3xTpuJrIjTYg29BJ3Cu3bqHheT5LbS8oOrGeag1
wfJ5q3BP1xqVQQ100aVL/YndbwX2kGZjCpJAduhKqKKJcecLbosqvRc6GXIzT32fUAXn9nVxa5wy
7RFE+LwOlOfjpThDZQgb6qGozajWTTAPaUYkbjeZzxPA5a5aKFUlhRCK15QbnU8VTeF8p3H8MGP5
GEIDgYPC+5IYTPTucAKVmvlpitYWI/KssEWBB54iLn6EMKAyHGaxUs4Sh1pc5rfZMEJxhVEDvFkh
TrtLHuI4I+kthDCfcsISH6bqch6ttdXdgaYe4nl0MBKKcW1roiTVfrksYnWRFkTOobWRRRKVnRbL
/hd+4wK5QSGg6vlYU/tZ+jE6V1BsYgLIIVr0UQdLkrAaAqYUz5CILYVBrfHp0s9VX3w2nUptoIFq
EcGRPh1EFfRZ8KeWX/xcxRk5ulW3XH4oqFXZViIPzWUKyWblFBgpJdPVSvczt19IIP1iNYXqaDru
t5qO8oaayoWui74PdkWwp0CFt0KmTMXLHHzVvSnWFRbH1XM5NBl+g2DtGNoM+HXhk0IyCdp4D/Kq
sd6m7M/pPPxGReCLMciCSRlZ0vRvKs55Kv/1ACTum0Sd1Vh4Sfi+eWC9wsl8/m5pQH8QZJBu4AaU
OihMeTprdA82yAeES7+BbJWmA18WrVCyy1rZ/2NWvZkUCghrFMTmyyER0RcOZ5WrEMJfRTu6jkB1
mf5+9GdBQIowP5+kBiceIRCGDCiTZzjcXGeRDrUWfaHHThPx6GyaDaUwXFOOqg+qc+Go1wtEAqpS
xiTfoQwKGWzSUakkNMmm3vTEg+llN8yE0k/KP0d0SvjPd6JsA31hbWf9F/3Lo3SMIDiocQdd4Z8b
cQgDKLDKlIUlnJIPQ+Ub0mM8Z2cMMT6EyITiN65AhhmPYwYxuzVhe2mPqQ14T9qkhJ6Uhb3z3UuK
+Ynfp1KFVookSa2Gu07V9C+LNrCB+5BUgiR54KkaLnltg2+crRKyUILIGyHEQwAuYNhYOGKxX6Uu
+chVIHgSOghGlqHkYA3tCCOKBhGzOUlGy04QDcDBMNWK4hS9LRYyuLjp/VS2NhhgdzX9jL+S2L5A
tP70goM5Yw4VD0szt1b2xS0ztFHzGzCMsqyAPYMd7eyDCvAOBranWCUHi+T0b5hW3Ge4d/bOuVtl
zLLmb1WzHfHnHsMuJyN/ueQNMf78P1muPpbCK8Ef9hzZbbybxrjKu2tr60I0EwgV0h8L6W354xXY
1/BEFnxBXJu93swhBtA/M/rjRgbmQHqSe6s/6CsO3gQ5Kig0YmWX24zfcPvB4uJ60iQQWLgzEKlM
xTaptCmQAr2Jv4nQGL3mOfJOWUapCdYZjSUJm9GgsKbmAwjEnrpZQEETOuAAl9K7KzMjYyZjrDSM
9I2KgnCnkRNa7Rxnw1+1rdBBDnxtlOd3aPMi9KiACOJPnxbtOniTOswxmG9SSWuiTHeZUClAJQ/R
FhUNZBMQTCCDUI7J1wPQOd8XVR/g9MC08F5PArmsnHwwD1YLjsMvcfz+hpw4MXQ5OAw5Ya61+ReR
/8NtRdkM1h/CsHTUFVT3F7eHrPBbLMvrfyR+st0JyNoaOg1ujFtBWc9KxeiBcgV/QwdCHq+LHgdx
EqDaCK+iUkiK/ZNBVq7JsolnKfJ1OMK9HOFcDaAPUf8UV09ta/pV1JhDzY6Qxu2oW1dnGMxQHsET
suSLFFJfazSTEz+tZRM+Up0lmrSu5kUlsmJhIAky4kNG0uVt0XcnFyfMD4Vg8ZtEtIDuw78TWiJG
6ncsIxtaX7ztE1SPN+/0cequ2FKSyy3iMWVB5Dt/MR86Zz/q2xOAKDle+kbUqkYfW5oqg9YzVWqJ
7+fm5PJIAbsr8cTIhKE1ubTwIxq0JBgIqA3Rt81CDlRZlluSL1FRSCJWehYqHZJTDqkkscw73lIK
dCrAKgvXb8BDVvUxTVfmO5r4BCF+ikA6mEdOiSBeUW3MB3khJVesou5QOdWYtFWQ+Ruggr8KKsLy
U/4yp9pn8gT6E0V/0aeXvmgaOA/yALLZqmX4gKkbxk1JvvBiHe18WejooVGTQayaLnUj5DjQ1yP7
rL8zhshq9dX6hLQ7BrnBgPirfehoBveKvnFpnsJV7smyF/rqoNI7/2o8N40oRj28ogz/RC9RBJY2
WCKKIcDkmAPlKSiCEMwxRRHsWiZxTPSqr16Tj1LQOJvpAWL5Z9fg55dIR8RZSfxBeKDsmNf3hW98
gzgdVqp32r7Q97beHl4Pv85GRE/RkhCUWk5hNbHrxlBp1HRYDBuQ/aqwcTUwZOk9OtB9ompQXTxR
TWhbbc9qh1ST6bCkOagDZYc2pyISH/Xg/HfLmbtn3nRlorC8TNice+hE6h+6oWh16dDFiAz2C7JR
jValN1qyomVtowcMdfV6raNlok7UN6fm5YtirQa4cg51o1p+s9ZRA37EFaaudnaZRpE3jawS2BID
SI1hOkNw6FCwq/ARUBanUooD76FEmpcre5uCDAG7F66PIq0JOhU/S69M09dvO8Qr7w0izl9shmro
Wj8FPIWE3S9yLvOnE9lMyVTJesbzDJlTldU4Od9a/RUyIJQCxUqYaLQYdegxPcRwsrrORLoIXZSt
/1VOsQ/8AkdNR48zgTodBlpvoGte2xMuAyzwq4Uy9iV/oROqJrIzNko2TFcibGkau52IwR1KyJle
XibKAa8GBlXDxc3O2GtLXCAemOJM+bfan6pmSeAX1DzdKtdny97TRJQLw0mZZJXfwAuvk+cQc5qc
2UCQ4HIATZ+vKPvShsnOmsje54RPXZNY7FCGObwqhwr3E9EYVCk/pqpLyc8TOHe4DlGopl/lj+lX
AVeF0hZVkiqV+IZdHIIBwiSWidGj5NHB+GopDbjaMt0wUZMkbpgd1yZ4VOFStUVFNtJfqtmvpPlg
ChfUC/Cy9AILRq3l39ul+DJyUgTHJcMUISkf2cRsmutDJI8VyYZ737Zdn9/HnunR4oCleeKncwwS
lC4JsbSSPIon7IdXsobkneZEkP94Oq/uxLUsCP8i1iJJiFdFhBA5v7AA2xJZ5PDr5yvRd8bTt9sY
Azo6Z8eq2mQWw1W+B3LIBr+slea1dNP44QcWnGQmK7Dc9jMf6TnN4pvW857NE7GZGpZcZD/sO8Tk
M/aDjs8UWhqjuGI+hs61FE4h9F4dVmUe57Mq8CF0hFSllrimUDY7yocCMkguSPpPShH0fUCXdUbP
lDB46bVAOwiFC5FKjxDvhPcu0mIqPSk0orHmgQBgk12o/4y+4MslzvztwwbCuobSGN7wRhhsirYG
yGCPNygimK1ITHdFEaZiOhV+KvB2ztyhGr9BqVNiNbTwbwxXIO2A2zDck9y6ulO+ybKnfr9lt9q8
kNe2GSevpGW9vhBcgCPQUYDuzHFROy2GKC1iWrUnVqPWrgK7FdYuGvhpuFnK717wGGswcfLb2I4W
G4HBSbjjOt4678ThyBjaBLBKJlScGjTcUdAutUQqv+Xi27lvx6mtsCbCSG/6Ip2nObVBxEusIkzN
LBR2UuRF0HNQby9hHLnqyTGgA2+NHihfkN8wkHLwdUCd+lxyhUNBt2ncuTQXCcrQisGsw5wk4Fl1
ViqAx/PplVwL21iA3SfF/RpQNpE7tU3pK8RsOr5W4v5v+hJWVeVc2yZXKMJRi5ghWqgCS0j1YIe0
6KhL5j5Zz7+PiRhACOJ8ZLjj+UpldJ13rZGe3SflGK5WCsjyxQPMAlEn/0l3bfd9Fpc+JS8tLur3
V2S8QuBNYqPL6h3A6gtllCtj8si3DYlXI6xFCQEKqiw/2ohMcrBImfS1aUhlgPmP+FmFN8CiRTTV
nVSblGVkeHe1iXO/TfcMlKZo7n/DIFaX0kHAySdNI/edwGWno00TGpYPva+jTbcy3819Et1fIVrg
yIssJLNHqv/L6iBc43ViViXtzlerEi+pd57Gfhgq01IYJQ4V8Y7UewnZOav5jSXKiKfTh+/6ftgP
kEnjPZTga8NpdcJfwDSdr/HQynytFZI6gMMwpAS38zLimFqCuTy9OFlsWzfrGtx7Rf9yn99QZKcD
QTQaQKxa7qJS7oXB/bHdwDd6UoUvMxhOjvVLPU8a1/acranYRxxthY+ROyWTmHONCu00n0TZBx0S
bBz3EMUq7qpC5lNv43UoxKiU0zIZr8uKa2yEboZ2tVaJwBqzCBgLb9uZz4mNuD9uHJHrUiZ3t97u
4BXSZgIru0SL9whRae9mZrs23wNdoQSz96pYDtuCAbfmTnzLE0LPbQeIE+E9FWUizTPHLgdlzis1
CypCztrwCmPZdjkXmhp1Zz8hXwCGhdqB2jSC9lAgE5VCWZV8vapILDvGneyH5bdm39rMHSlp6ANA
23iKhCmVUAmkJUkygHM01IluqYkRgtUi2RHQpSQu39tFkEHfT0flwSLIB5eIDoQbJ/6R1xAmmR+z
b3Q4CZP5KLoI+VQZ8yKSAq7Iygu0xgF2ttVa4wjxBNW4TLggcFZAmskLiN1yiDEeIbvV9+GSrIMq
7WMcnPp9L4fdTmTdshNE/SagFtUDVPKqZvXs7dJkVhRBf5eKLv+TcyXANsE16hUoEkAgdhKp4zUB
vfQqlGTSsWyzXEKZw1AOu+phqfIAolI3wv71sYbaEgjDY0DUtrSkJ7Hwq+5+9RueRl/CCCjPOtcF
FdOXxFDNA3CdX6eiDpB1aGnrd3N/kHmLhvB68HFYBklSCWyn9i0YTYI44HtYGuS3CMo0P0fB1De9
VdqjR7RztOJKD7WnZei+/4KKTUOaLmQYgojlUGubsYvlLnS/tP9lzZSfymHgBmzmWPBf5Eus8SuE
742GdRJpuk6dVxAzEVCXKXuLKWIEtNrRM4BBTJ+GNcvST6qdUk/qgqwQr/NdkBZt2u9NU8eeZyXD
VpFJcpYtcJOAXxPCPDw7xRLKI395FfyPqhH8EeURTDdFtViNKxoFDAR90yrbUgcp5nUSk7kfR4/S
ynrv3QI9dmI8Jn0UxZWv4OwfPfWLGF3h0GehL6Kijbojkr8k+jr7jMzIew4nKizQQhSSCcxVZIqb
Wj5PV5CrGQ36ANTHE3XH2ZIR2boSi1gCDgEQhyVXfwFNoo2oUoAUK0Xz3YWF+fcxtTOfcB8BKwg+
qNO97mo3T4jMK7EgeGVJUVEPVY3r7c+qHVQq+WLF8nrhg622YT8xhRIdywpM8i96pco7f9+7xpS/
K7hjdrn6pWuEYssz9csz7zx9rh9ADvITsrQa1LYsWlY5joVQSmAqhEPoeanQeCcMgmnDFU6YXPjt
OHGtlCMt9q0iQcF2tdFE49fmkWUvOzhU0jkFnQ+2bV9P/LpmkROAqbKfYXF1geZgfQBUd+Vy5T+0
KykUeSgSlWBwqbyg+sE0in643cyjpVaVuI2MOhYTdKb+nE1I4YPyDlu640djEqLxz/jpxC7SRFuX
0zkMfXc6/qlRflSLRU7hp9doOl+g4aQFM3ksX0E1jNLWoNdrvG2XCcl8jOawQ5JMtQiaO66kQ2mm
E8dRvTGO41DAIkdAb9QAY0DgEYLznPYwi8pd1a0XfpHAklLi+g6FZ3SeXkGNruu5FShhdgWpUMVJ
NccNTN4rSroZLfVymNF5N0OlIdxlxNAAZesB7BCATr2rgJ00Bw706ml+84BsvQwtKEyJ966lcKOt
wgZiX6ZjFTg12B3KP1CTlujgspPimj+oN+sml6gvJw4iBQx40d9lyDfBEgjTxd43qA+jVtpnMg5T
Yjjq13DGXLr2zANENcGGEnlTFchsoSYvdp3esCY4VhmFlUNqlODlIETtJVkA7VIZ7weYHoZCNqo+
wp4tSJo9/fSVU1X0c33H0WDeu9RdVdvNlWLZe6CY8Q/DeIW/V5DEX7EfyISqiQB+zd4ztJJPrYac
AFffOH7CqVPRhZoek/14OC9uqrRJJ7mKdC6PAMviW3gRKWlDPaxD06KIqx7WXtDKv8G3per2FGM8
aEFOqf6oDfSkeiIx9Yr94zgeNR6wnNqpGzpcYANHo2URE8J/ygwuunbygi3dT7XJhEz4692jn7+B
OsDcAE6Z7Arp8cKmBa6O6oKo7EZ74hiffMb2YDK6HL0RpMgo01wFE6g54G2QSR+akRrn4H2kxIh7
VQnACnkOHAPk2dgzxAV1jmcEXVidNB1QarANSgGdFUGvS00nB+mheoL/UQKGPCB+FXDlOYeiJsNk
WGeAiOyZpJN3HPW/WpD2sZlAr8ic+lVU805hda1N4ZCN4juUtrwdyrR+GExUDKs0ud2uEVdiY2fX
5ruN/e4kRHBxId4Mkcx72Ca6Nghw9Gt/r+XHexIPwRO/NSq47p83BoM7+nTLJztb1tirS7OzHVcQ
3U1h6R7CelyYX/5Qhrh59V66vAKVL9/t6qDUfs4+/U/wan4u9oM9O98QFwzMwRuC2rDWS4bPDddh
SGW2mcVvCu/SnRUKtdiSa7nBIKwxb4xhhmwNOuJGeI72AETaFO+gfdAwQ9pjC5DYaD7Gxt+ue2L2
I90ZJoJWuX0GKg8lgBTFxpHe+NY7MwrZoLm88NB5mtCjj86TbQy9sZMBq/y12O7NbVxt11t/N+9A
ymu1kNtbUbHYFpFYNGrS2YPtHOzZ1fp4l9Htd08DZrRtPs72IwYB5x9+Tj98lBltJkIx0TH2nfMI
sSp0Io7RoqFz+UFJY8fK1wL0KJ6IldQzxyT4foOlNGelur0tM81bE7P5/w4hymewzdwCQ0Yq7TKT
aSBOpJCh5pJUoO6PhAIBDawrpgpAzW+9N9DuTBplG2L3TbswSMPCgFlwpl3GS0aPAWM/eqfmlfk4
lA18A4L4BnXTG7wAukLVDDYJFPYpu41xxYdhSn7i0m47APjNnBOmzRwmIJXl/1AZoBDBoJdC492/
+JC8OteD+/zL4EaH2+GNg9HOwHFheQkchqVphYRouB3CQV0v0PUgES0zQHPTz5g9AREWCkjWMAgS
zSGDzuiebe2TJfY2xKR6+9O/upuhyZrh8sszSY2Wfy/dxR86AMvtutLa9acQsVufIalG4iDgex89
Y6t57W9nO0h9kD3Dl2+4ldm5UW9Y8Z46bQX9JCX9Y9RrrpqskLkLyvklm65oPx9qcffX7IwOoH/w
VJ+IRgM5EadZLQzFlt90dIO3ayuSEWFE+1NqIknIYbtPjRirSTVN4/6ongGfQpeTn+bpteospSbH
yTEbS2t6CguxOfi8nRenVhwTBDhRr6w56Ykol7oyudHTTib7KRMB5y8kVmhlMBTgzGehAsjdqK3L
f9lw/yNVpg/6sRDlR4uuJBB+VbkiEcBEoMmJItWzjaImquFr+OLwUND7JRxGwSSyWm9Q4f3jCjkC
XCgZJwIL1c6WEDyzC0tEdM5TTjMUtdK6frfTsNQ5N8x+TifedIBZ4R5X54nxtA9EIgBXxin1gd5F
FfJTVAnNvuEWGW1wc5kNhPaIA1CcsX0ApaNIsojSUzbobKKStrN/LO/a4PS7hyiKKCe15iF9GzFR
1JDxO9OxBhwL92J0c6gJsPBojLuak2z/qqKHzB8ZtYHOWTQmNqm7jAaUTOEhP2kshtl7O5Hrgv7g
A/CjFL7irW6Tg1NApMqEuX5TbVYK/+K/0ynjFoXYUGQMIv0MtAQ8yZPAR1RbTtX0Qk9ACmaIpwFU
uPljKy73pKQmh1ZFvk9yZWrxKpHeIRg3zviNhy85tau3dTYd4VF6Z2TSdnYvAc598zP+WcH7jZlB
MQVBIpwacDefeJ2IHWpwikSdOqdykNVY/WHhjyRVB1k6tNq1UNggPrhkxeEPYF5/9JHffd2UNDg3
0sBsG2GhlcIch5QM1E6tB/HEOwUgZ09bk5uFgRNuRW8FsJQv1fgRdWGsjjSrhVHddw+Qc1XXVxFL
wzdQLWxm3bN0dd3tTOoB267+myItBXOXRakPFvNjK1luw0V8bBmdPe6ys+XIqoYlDTZaXCvdesYW
5brdMI1UYxfmXAU+atBOmaqFempqJKlCplNHaYXYGHe88Tja0/HJu/ln1lkjR26U/tKQdopzipCq
ZFV0jRmKvXgKsIPjBuQQdkbcGa7oARICIuyiV6pEh7k0l2E8Ugg/ctlXMj1pGFNbI0C/DFXUF5Nc
JChaJMTsBDFxNC60JD54bkjvvDY0vWuklEvyhBaP78FWaS8vODWwsAh8pJl5k3gpUiySMlDLj3Eo
G6TnaijkbUMmimLBinRVXsiWqN13GEsZz0DPRtmCmN4veL41/nX1kqXk/nS2tEEqwnnVOHI1WYWQ
8qjOHrp7nM1nc8cHBoCunhxLOSzGaMrRD6KDEVVJW3eNB3IHzOYJF01prjDjSJmoDow29sXFcV/o
dGmnv6nJlwNrjgpx+O5p1ynNJACiRvZefhANo/PpnpZH1AeZzoLGS9JP+hphuuWRF7P9tIleLgzd
sNCxYDTrg0KTbb6bZ1QI9efe1FlCTRtxg83kHdybJ2/bWoyQE4Bmf0LjUResiu870AkpBu/emU91
cTEzJWak6oyVOpH+eYeDjKhXbz99Ab5BJ/LVLcBofvc+neocU8ZLLpYUjudv3szypCt5R5HAArt3
Xyl3vjeIaf8uAP/+2EdoFrRhn7h1JCLTVp3ZZyo5MyuG6FbAUk50vXPkysygGnyYw3rJFQrM5hFZ
JLXAZHl030v+2WTiq0WDTuKDDGpuZfjT8gEVw0M7F0vc2NuhhYxKS+p9cKmRfii5kpf70BP7igPq
mHxHB6ldeEnJLWHj+9sfKnycGY4JFVPKelVJ6L44V7zjn8bOcAjYDSnFSekLNqAm9CmogPwCa8Xe
xg7uCAbUooDTHJVj08OAC5PHxFuBY/n3TwKcDkiED76UNMB5jcrUjjZ+6hVJO1MvAZIn6KDVBnBA
buD+gPDbOoeo1M31J90CPmS3ku5FrQvC7e5jijgtMobbgCCxYXnVNmKfjQMfYLFE+cF7ISkh21vw
wSdimL+V3icd8keudgCeJiwGpU4xyKbZuhBtkBnI2Cvqld/cpC1xhTLKCq/13cBWZJwevRwysF0Z
TR1atUGKUXm16QiysPfMqMS8vOCGXz+5CVGuoEQHlwyHMolrol5W8QZN4Jn4EHV7dy4VE4opyo70
iFAoSokwBqm9qIHmKwyF7ME0OCnqoBUwoWn83XfXRqmLKFX7gpBNG2FTVqPWYqVZajWM74TNfHHe
tEo1FlOGm/b2gWYPukwYxReRnJycDqrcXGGKbh+2s06fYkPz1Z0jgRmoFaFOhcHz3zSANdAItN3V
M+PxGFQlb4FfwoVO6XETatly3yZY6EoOU0pDCaZD1g+2LTZJ04plhknvvu/NSE3sWda6/jE5iQ2o
7Z5LRmHbKA9fKamHwyAENWUHgBjDElCOEwENhWaKbSvV2uZzOmXUjXHmYl7hCVXKstp1F9/1bHx3
XWrzIf9rpteHAMR5jpZWa0MxbPLTG7M40VRNHw4BUSpVbdq/0Kk/ucTutxYAQJ/aNYh7eBx0RJiy
xZOoEuaAGxwUitJffFWtX9IMwQ2VKPptSHiTS2zO+CeVFJnGBNX89PtBfv8z+Uxeq3TAdEee36Ui
tPDVBGOoJuxPC3Rm8Sl1HrgFjP0tQIsgvlkwFgwMIuLeoiAj8924TJSAaqCSqPQ1EnmKGCr/8jxe
NqAaW2QwHRhByh5wPtRlU/6KQLjoxRxnNVVF6cLZ0j1DpkeC1KSu18C/56MHlfqiFgTuaIPW2RY9
D2QPsRwHr8gsccSeGRgnTyxMEtLgarYHfV1Arg+Oi9B6DRkx15mrS0LLVpOqtQ9i5foFpkjKHyCH
Y2dDlahUt5Kb5y7jfUU0U884L8ETEii5/q/hJOgSxXkmVKnGzx/eiZ9xb7RDVqCghGxAV0JgAd1i
NdZkWGVAcasyrLKkalNoDJi+ig6T4ooNLOHbrjatAHW8Q1siMmaTTmEWSpMsw06ru0IT4x4w/Nl7
dDO/iFYaYijecbbdAmH4MKRLajHPuarBqsfpk53jMxfIan7jmRclBeV4g9Q/xOwTqggU7hFCzxvz
3EVVq9VzVlSjq3uxMqox560ToowVlzAVdIiVVXDGJ1IbiGyOppjCCY4Sf/Izg84mHbS876IlFgSk
xp0DdKRCgpIIxgTnhUfdyjOxNBepFZNzQD13eJxJR6lKAy6h9/lh8KgWsOipga63fyAxXGUIm84z
biOU4sFa9SGb5l/f9iYCRbYeDpDf/LRQecOhADtShzcUDot+GD0gXQh9Vi4UlX1m7wk5kSA/ENCh
p69PzcxzlrDBgnxZ4N4oOas7wIzQGUDSTaAshGdiPtdK42b1ZnTS0EhFr1aLobNLvYa+Sl8HRvQd
WNhdOTb+tw8PY/Kd+19hcBrf/8zea3rASGBGZStqLMh8vjqquU5FFFKpSrkwpFWdY3SQy3yqK6rF
6xP1PMFx1901zSkdAwQL46S3ZcY3+mhcdr5l83Ir6CpaRlC8sA6bXYBC/by02g7Ia88ICMCuSnpD
n3U5kJDEnVhQKk6iIl5F4BXyXZ0mFWwPkSSq0cUmR29Lkb0Ummgvayj8z0/DAc0Ik7EnY/njgnn5
KMc5yHh/ugqLDdeUdLa7mRT8NDBwQKrz3tmWPvE/uVmkkq4A7mDJiFmnUzXsMPWwFcIqb3iaFH7I
BI1Q+YTs7AA4pBWd4cy2jNEiGrgNdxxtcQ9bZFoYQEFEexrvILzaEVPco2v0JIHJOCT+xU5/t/E+
T2D+3nhIwQPVYigzHOkaGmPTp4JK0RNyX3VaC7LxiRycAWJlJE4hT8+oMaX24K9HzqaZjHJVeLYP
5x8R3D+L+6rcE40WA9gNA/gQt47l4mSbqqzqmyOxWknkBCSS9wzuPab69D+IoKGNwlgJZFZu8LUX
LrpqmEfsD9pfO+412mrAQE4IXhzymXqQ23ZBl84X7TUIpQ2UYlhS+aFtXAvvUDzEGNr45sc9EAhM
dp1tDxBPvCu4Z/8zGrXZ9W1iBsFH1T+BWwuWUaB2KiebX3yTRQ6JCt0u3i80qcPqgpuoGo6lEk/B
YW5PdbYJSu0aKly2NTR/ULZblfpXADFIE1rDTAX3F3Kr/WL3CtEI592u9OtXKgNqL6pnlwQPBLmo
S2kUrpzMgVIJhosC61zDYChPUaUBCTjCyU14+KtkIe7AF/+vaphpP/5U4Uzb4glf/tJ2vdduNqns
4q8tCNhpb5dB6KAfFRVCMrMUWvzVSQZQyE7OewUFZfBeFQg6ecJxxDfRMS7MpP0FedsnqoyL9mue
TA/+zq02Rklel1azqR7f13u75QHmVllbFdhq3iwQ5+5D6XX9SxPi13KR2XBzQsDXlTC1lEY8vlds
BeklZF6ph45wyjdqwTJuxFfRRo4VDNZa8GrIfN4lIhCgTdlGEErWReZfnR05AvVyQqlzSKkji37X
smAKGtZdbMab6fQvfE/+GYFJzWb25Feeu3vzqJiewry5V7WfM3VC67jwPhgEbB1lYJqEgbYYFHq6
B4xHoyM4+bYIBG6qIpws6q+A6rOXw0qAb4qE6lbp+RBSklb74pX3IMX4BcDMaGW102iDMJHWEyEH
Whtnmg0XInoEiY7AnGCQvo7ttr0uZA7KzF10bfuwLyqgQlE8VEOF09B/2NA04nkc+v1wvWYpfiH3
0kSFpCLiCB5HGFzFpirZAMWbx3Djqf3QttbqDQWPxdZRHhDWAWuOcyPpv4KylVcSeuELrcXzg4Wa
M38BnoqqRyoRUE8M6gtV/+ROCCZlQ4fMQOXm0Fylv6X2G4MnmA7NG0jGVW5RHnCFJt8cDyVIxbyD
d+Oz//b5LzETJlwRR2e1EgSRkaVNQg455TOfYaVgBXILGId/aZvLDHTFNDlBhPEu4kxoP8JdbFQB
FcqNbf0Q7j+4S4yz64e/7CsGw9DsQzKh7S2BX9HXaI5ecdOT1oBGc6vXw+oDuYZ860wmFmobasoe
SElGNFfVuoH6To+SgXQYEt3fkrekNZuT86QN8Rrfww+T8ZB3dkVhuI0Z+g0WTrdU2isaTG/91D21
2YJfSKpbwpUbxVKa6/3LBM4qn5Kx6Bwg4RCE1ct97wGiDKR49IwpcwpQo46a9pUuGxY2F0z3jt/Q
C4uGwiX8dokNiE5z3/mrY9WFJc8piSluQsmmUUZDX/3QBBcLfx5cERFmzaaoR0eR7p3afyrc8uH1
2pRDPf6JWiTF2btdYaoH7uwAOkh5nukpu49gfVIBAo/TV5KbaybEU7wjZTeKcVQDGetKhUdQcPYB
JROwFHNgOODQFW/pw0Cz8PS3DmUHcE+E+2nAXZQHgxyAWsXIGSwRM1iSHuKfGj2mI+Qt1Z9ej3om
H82Ofp42ueDfT48PWLHLgeamw4KiLKh0FGII7kwvrNLO9InS3wuhiHExIB8Tl0SfTnEuFe+x+r7a
jkLTWk0CNZBbqwP4HEqdepVaXgmNfZ84n30Z2kEw6Qo2svvSnoZoyhPw62W0p1NgC6oLpU6HXa7k
jQYXkcACIBLLsRGKAeJHCyUBmRn1NFGZopqHVGDT5+dHDosKZ6v5h0+lkQqEIFfV63zKuHwAld8o
x3Y4T2dCXgoRAoZ34g7BBuwvSHRRjxZeXsCjXOmSyOHCSTsRW2OR1J5WFUFRyYdiwLNZaIyhQ8IO
ifIUVGkvgRSNbcI5VW3ToSxOHgVFTP6OGsplxznFUWEOR1A1LkWAVwpQd8pbRYpKVBLtQosKMO+r
d9f7686JpFe2mws6kblyCMKgfKkvLS9RGO0Am1WCbtAn2LTYR8Q/dpxb7sAu9UAHTABv6HgIBLHm
e4U0yNHzqPQGz7SjF/6ioXY4QLWW41AC17bQ1ascrAqTQFSKsUSWE4YrZbSJanyvDgNtqNoYNkir
K3gsVcwubjJOQ2Q3SdGJ8sYqmWrUD3USzKmKADlABwqCwEloP5ME6Ev2TZuK7a/ab57/sYcOCDaQ
XwAoT2FT6LBJoFFlJpVXbkwFGR+iZCX2KN7BjmI/Dm0/WC9aVQaK4YwknCY4F1wWUQfAHI+GnKVv
v5O1urkIVs21JZ0SIdg9JsQni8CGC0xLrtkvP5kYBQ+/QDcbOBV2JBc0bqbQDpVPwpdnqpp034Q6
xAFIU0kquAisiwkHCGBoHvkOVBGTFgEIYO1lReBDCB0AJgqTDiNHyYSST0G+ElZDGufQI/XRvz0L
fghOakJUD2ro+st0KXDBnRWOR4EF+my4DjRxv9H/ebTviCbxRXdTp8MNPWi+o1F58N7xEeFYJPZG
t8FQa0GZpujgLZWKfm+FoJnSKlxpPJZGRN/QlFCiJ912wcwEHP1+6TuhQmsTnJOexNIR0GYD3TlW
le+/NI1hyNsyVSefXYJ71E/AbugvvqGvpRHT+iqx9loOBOQ4tErdyLGaxIYA0XIYHeAz3QfCY0/p
kFpQRAVEzSxpRy10fclPk1jpVh4H+arkb6Skl8fI7ATdz9+dogRLT1zwWf1DYel7/aqa71w4Oa9e
hqGCjsraSCKC89rRSNAn0/Y6UQURBkw6wwSp4OVUY/mGthL6UJXkFqEggbAYPUpEBWFGcgnsgv7v
rfErcumNGWhmt9aXUnVBfVl2WzKqtZW1U5kQBjp6NBJg+5YrgUJk6sju6e7zPijc979KwXQdyf/L
5HKAn9F8gEglrbW6gIbET/3vXqImMwJb1uN6uGmi5l5Hqil84UFqD9OtYN21/rrLuoVfOJGexXWz
tYjP84RTKyUqVIXxoip1ad31mNwXo9q9X86B1kYHUNA6rhsr7qvw+7OnikY7aYzLCLlXugVcN6nA
QM5ev8fKogqitSBHYSV/0XLmBOn+9Ym8WHZfi6PTpMFy8pgakcE54hEKPbwAN8jhM/CJyCrA6fFf
1XVydgXXfoUloavjIHCl339pR4oaoXUY8uZwBXhrtMp1L1gdVl/yJ7pxilQEUEdUIx88jnA5n+f/
SE8+gRaxTztAgOh/b0v9j99XoK89Uuf1FGOgERkxzkpAmA0PCkKaV/Rq/BN1ToVG/EH6jioez5Gm
HNfMA7pq4pn8BfkxAC5tFW07NgvRED/nxbWkJ/5mG2CPeGP07ayumXML8k3Lj/gVcjRKhIQ4fTD0
XMpjorumqO3Am+rCtKSUHlbUoLjv50DQU7puRN3aIzrFLOt3K3F38rXDDIJvEeJZwiAKwRSfHRua
0px5QnpKMAygXc8clAAwixm7AY+UyyaC1aw5O7SMcXtVpmMcppWYCYT5wyY8UThlvKCWRIuWL56z
Vg306r96V+Cf36dK2S/JQaMIibK2eFAuVmVQVttJc4ynA7mBPxY3UIIpumKunSb3p9EHGUNIiVav
mKtiGtCNZwh7V1I3Am4Rn9SCGtiSGpnV2y85lWaJ8SGaH66Z5EaQDJUZnXDad/r9F1HIhAPTl3AR
YsBqIngteIJYOPASD6/UFIZH7GCQgEqp7u4VKI4PmMfXS54ZwPIdj66YffZmlEotEPAzGe6XRd9A
RU0B/RNOrjCTktUrMaJF480PocIqwITuKVx0Sm+yNT1sgf46gyKTHpxoyoQMIBkXHb2wLktD2T9c
GACU3nFcrQOhfPrvqRFYnUIsPOYXmnglYBGuQRF+34B3+iBSh9McHJjeXostSovMe9H4t3wBiEKS
sBITjzDZxS+Myh2R7/Q7unuAdrj1lfmrD9oxenbry0/7KIHjdGJAga9xA9c17qjJ0FDwl6D1it3t
CjRClQeyKNvqZ1QaDtxr7nhgIKksjOdiqFt8YvjHt4YmbVEqIJr1K9snh7r1Syi6CmhNbij+FO6Q
emjF/7hbhkqABJnevUWPQUfkdmUSPmqGqMWrpi2uZhK9wCps2lYQX7FgOVsMmyIrKgD9nvi3BGy+
PP7QbcO/8kdQXmV7Z5h1ak8LHi9fJLC4ROFxlUP2JfCdBz5FNQb9qbW3nNNvAIGdjCWw9ooeE8aC
4CU3c9lrjZa+x+Sjmlmogb87DjZwT1aEGXDCq5NCCv6IPhCMInHTZKAY++pI1ZTTwtpmYCjL4Qeq
DVN8GGojSUjhAUExuuiiHlE1qDvbiWxawVEX4cExB/t4nJCJbUKDzUTphnyqyC8A7+bG6r34/Q3g
F/BT2NJamyGmuEgZJAVafd2ozNPb6F5f2ZJp++l/AjDrKsFIUe/FcaySzSng1a7VHBOBdhM+N20N
FwlDaZ9RnWGrkBNigHkkyfE42h23yMDtltklpHXYLCw+mqmI9oJ914xs2hq5Rzng9BiowqKqUIcX
ygOxK/dbASyIBbKQ+a6JS+L6SUEUbWAQBccveiI3duoTmUiGmY0rDRr/mqnZqo6ODCTJg73mYvaZ
AFZnwsHHLqxEOpSCq4lPOxN8mY5IAPhJeTLmLqLDLC8LYuVM3Kl1w75yJWdI9Wds/INGk2SkTJm0
EEKJpu+xJbFrplvsHBtFGAoSc6hztxTFPJg9VPPQKkMloTqkUsO8jxoCyZ/ELndvia3HZUYfkSCL
FAMZWsE0Cn5HWPlyl1tCaczwip3uEV2QN1MqjX6Z8gF3avLgRQqgHRN2F1Ockfk99XZor2/gkdQY
Q6IhKgy4gQE9rE8QLlR/2fAftEapjeBUYLw8z4Sbh0bGcI9beOwaqMPfwmvfaF3tkClyarZR5YZv
caNu2TXaJTDAsIYpmG87lopJnAuKqngQJpcA5y3T1CcDGW0LTgl3c6JE7dBZSd0Ck5rakCFan971
6mWoMan6+So5KQEnguun5mLI1O3hp7Ge3EH+HZzj4IX6tIRoKwFKZ/IeLdP31klM8YCq/gPL3r2v
D4Ayin+1k7enmuxU+q+id0SDH+SZm43ve4xu3bCtS+M0LQRWgxljZQQIWlf/6Y7S3iLXeEEZBkEl
UI5XuC5Jd2FvG2mv3l14jCrYB6+RBdKXmQCU2Ax0S0eIiOc1bwQ2E6TIQY4Hl19mhA00/OrZqDZQ
i+oDxaUjXe7/aJRAqfueLOitH9FlR+gHpaD6jDeHzhKPXhQg7pNsVGRJwvJqPyof7GZ1ij9zjsF1
tfUs3tnobpsoWFFTbWW9d3QJHiOp2PxSg0VWpuKb1KhX55v9jA4Rf+1/mSbx5O/Mf0YpcFJ0gnad
4/wB0rjT2qGB8Bq/Kpo7Vi6ivvfy0qT3+nTKU9NO2+b6hNcfXpPgVCd3XbSrTHlaDIxPwb6Q2TE8
s/qzB0t4Su1PoXtfWF4R1CgUYLCeKMUyoQ3tgeqtaa3Tz/xYDEvS8ngd/2487HzeduWNhn51fS00
bxpDpsFm517AsyaHCkrgt4pdL/UKYDSWlClgJYJbfTu7cww4c7trHG+tF6iphNAxPBJ1nzrnln1O
XV6jkJp28dK4Pd0LheBLaFpB6d0pggygVUWn3FhvCUIN7wyzvPX5xPX4QApnUNatIq2G5tn4Yvin
VJ8WRYRKj8gCiMOnWwL+lvjFqBRn7UWnTEv76RbejXJpwlzlMLEcge+KZ9+sOcnC2+ztyhrIPmnO
iZYwQpGgZE69lL62lqnB70N6eDu3/V/2Z0BHX7/6G50Fq+YdTq0MnuHBLj+d533GQC2SMKlW763h
0fLvDKNDlhHRyvj5dG4TxmRnRUFiz0+HqjaWi6JPcPo9smpI0/UYWXIaMSEp2j2lAQovAsDyXwHJ
/uDV71rDhDkc23Y/dc33FBbLwyIw6q7lZF41e32CZHq3X71SGzvzRrIOlDSj3crwrkvUshDqetoX
0jkSSy5IEesqfHzchPCsaNfPQfUR0v24RHuCD5zHhrCURS6u0WhxjI+dcSUgZie7HhDTy+S46by7
6P6WvG3RcZJZaXkpBy9EAQgzusiLOvWm5uGhqzniVZNt8EHEpTC6krslIxPQBYaw8WvSzhru317K
DPFscCVIdqnUAEQFZMugKq9ZHyNzVmzsLr1q59N/gHQsBtgKw8M40dx7ROiH0ybFJZcQNK1Vmqef
JSNVPjU34z4r8Cp2KnG9DkX22jp0qwffKrh35ml19o57PzbM9o9Vsx10qp4TZ39yes/JffWOEiPc
N4/Xbml0KrYMw7393qvhiYkElv1uXKr2GxDri/k57iV4wd6qEk3TUvPKFEk6e5ol8f4VDt52I5tX
yn7p3Sw//MsuuD/9JHF3R9gMoxO4wuazdb24hd4SWHjZztrOkeDAcj7WYJG4B/BShMO4OgR2CQBM
2yq73snwTovOe9uqIwtwd8q4UnAvl2nmPZHSmDxWKe1k5A4RBi0OkhA+8nKzvrdqweHusF2Ks+JP
cneYpNd9gtybpn0kQZq600e3yG36Fa8bkoT/hIKcsWmobhdJ3EjOEGAD/kpmsfix6D3vhmCN/X1z
kXk7eokIyNx6y2eHVhn1pBvspgXGF+thtz2bj18BXN3ZN6uTjVt42ju4WVX7A4dyld3R2nuxZFTy
//ZXe3sZkzt85o/D4FYZbgHZNEvLI/swOgL/aJ67l+XLjJJwWPbm5+W2DN17WG/XmbZ0nCButG28
IGxc6d+2spNyhTuNIgZelt3ydGeui28/bd816rSNtTlvEdxj7g5myVxnt9anFOxeUe28vp7j9yU8
LWKz3DqakdWp1lbAzR+3fnFdOnjJgeHdFcdipk29XXyQBdya1WOHd8XmXY21uWherxQP64NyvfM4
dY+4+LLNL5KmlHpGkBa6Rq+6d84tmZhDcPnLthODkuXh3HvfGFlbCoxsfay5Cah2aCjrYl1zU+Yw
ZwC7Ht8s3sMuXWu0XP1nyd3S66x84hKsoFLPOkObelvLPYNwnErvVuEsb0bX6vpTnxiHzK8OjjBa
6/G2OKuA48zW2VWsrqS6rh83LkkIKuXHYZGK37O74wJpP4+K4RUQ7cIp3r036ceeNhVJ+KZ3AsQQ
fvrWEKoQ9bM2WSTIGobtrsBdT2pAohhH1q12rzSEER9lYIsy+l8MFpGWcswXnEyNSlCVRQz8y6zi
aoCe0SDIofwZhn0K4EgLo5XYxIMK7jWgLDwYgRHDyVc8GidBGRZEE5U3mjkIK34b3AMYK829JxG4
JhwaGPgN9TA1Iw13M6ZtJ/lasTzEOYImSN5qeS4UrEEP4V2UkTMUg3DqNsLibdoLie+iTkazZCa0
mdp2g78GZfRx1KOJ/6YJDWjKE+pXGjyg/gcSERRfB10jdSz8GyKWmmyiD8g1iL0j0NpC3US9nWgc
1SlJbqsOdUleXtno4fEvc8X5VpqfPw4Vqj48ehlvafpSFPXSfpFk2cLt2ub0yhIfvReViL2tQVNF
zt5432g/2vefWz+jUjW+Q23ZOAdk3sefUqMOKmXrG+CbmFxU9z/PBkHKloRi5xIxvO1tL3NeZzsB
pW862SihDM8OJUQkTeMOJnhi2zCcIiHnNriWkIXCGla5F5SweNHVm0pHXOLMTwhg0N9o3Tg8Zyd7
2FvDO9AlBPOKgGIna+0ZhMjPmDcTG6l9evOe7mW9QPGF38vqdkKOA28dGvTFru38ezHgEQY3QbKE
jbMNoVCYwf2vs33Y7rEeGFPEhuAUma0KQglI7nA9nMDJ+QjjPHqDjIgMwX4T78aoyumGJgzgm719
t5wXgKM/Jtwsbv3SrlU3+mkXAZsPMOKLvetfMIxnZtZSToo/NbtShWn3WDFC6V3wgDZZMRPSuym5
7Ww3MYaLEWGN+57XN+TIm/6ZOzNF3gYjaf8UWrdaUIxGt77pI6ZOlPkmAUf4xq8PDbICauwlp7YJ
znfK0Y1FyYu28Y4ZMT/G8NQ4kRVsQtaoCjjqQBPlDzKOfWY/tTAItzls1WSQxsdXYL7dE7FmA1Gz
InCAh0AtFg2LHbQcA6UeECQIlLWuXDvid00q8M5hae4a1aAMrAKqz3NVmu2n/6PpzJZUxZYw/ERE
iKjoLTMI4jzdGFLOiuLA5NP3l+7o2NHndO+qshQWa2X++Q9n5jHsan/VH1SP08fVciKyTm+v0zaQ
VOBFQO/cBjyeMa+AAwoo9gk+iKmmvfDWMrr1j1TIvt/FBRRlQi/u8IDADzLOk6pjUi4rlJKaoa42
dsVZRIQWQkPd5JYgfW8dsmE5zmf4pzCyZzD3TK3PJvgur4MNYloz0ZwXp5Sjee8WQB+FtKssa/wV
7myA8wzUwWnZVctrZ9a3b8TXPabAu0I3FGikLcMhhhhWp3B8KAe0YQWSxWqCl6XxDAwEpaDxYmK4
u804vMpko3l1wzD1i2sehV1h4NRH/wBRxD5AKx2fXP1sVZlRMhzd6/7pYuktqzP+XmxN8SvdvkQ9
Xx/u3lRe+CGReYSkSmivOXsYPJ/kcjQ/UZvJa78ivW5v5kRj0dQsvDpJn3ajD9EXBbWTUnGDHrpw
Z2HwlXaxuPNuHGYlBCJCFjuTiZ3ZFGwdgC4JPW1drXfEiOdjOEWSUAuqD+sOq8N8ZXScjlrFyqxD
wYDUtmm0kFOl7CIFd+BoPSk03laJ+ui2uDXddPf62uqhXROGyTlLLHCsbuzmJvo+EAEjNo6JQkZo
+v5DfLrrhL3KxjemK/X4cfgE0iLy4jTgJP26tcpe3MzdC5R/8Oy/bN56WtAsOv0O/uZmjhEHJJGn
2Wxa+A12zeOueEMGDmojjU+2djWgvODuqXLdeDhqdvkc2NdtLe4I0mdsbRXQkMFNOkI0vqDE9HSo
zZL8950W4QbaoaNOFGfDIOhhtVKjVVsXSL6jFitfng844EqsOgUxKOELgg2Smsu0DjIyElWSt748
SYMN7eMYXj654W+3StRpu2l8caD4665LVDinsDPrwaz5iO9uBxpyy+DetRa112fh9/WPtUHhHVWa
KD65/DabcD/odJ2AtrALOuukJF+NuoyfmWhDKWusXz2G9KcPyEtnXkm0a6hr5mNcwty+PvFLLWaT
YlT6rbDVbxXUQVgzY8wI1AxfVTfiysOGFMw1Q6ZISG6Xs+3B+P5P59wgOwOlYVud5ssMwdLoqrjA
7uensW8CaGAfDvbdqMAAmpWRV0aDZcS0YQL6jxLq7oVX/zwVtKQU/0lSpIPPrBVub+RebPDIqKn1
zd6dRakCXmnBJjdXyqh+edpIhc2Obs3sahLMor7Mkjnse3hFb4zrEowOt1ioi7ZqZxx3KB0Inh8+
EYmV5AYHvS004dzhUKIjoDDQRV1ivXaN+cZ9f42Xf1pVO/Hca8SXjpFxWnK//ip8M1FifdxO5fTW
7S8azl/dBeTqgi9rQQPqpsviJZDl9SXz3qzwsm54l4bvBoyNgYhvk86ydXSzwR1RC6QdFt/NO3Mo
52G7wwE/qJruDUHEe1RqVhWVkxOlG89Wz7x/7WzQ3n/RQo6LLZln+LzxxO07T4qHam2aIt0LGwjM
uBpkdE82Yy0zesPnREU7g5mEcvUu44elg+HcjdPDZKTUwAGSb3/EOIpb1ObnmC1/n+8u44x64lVT
ObzBff3r26P4xf+DfS9ohZf1J9JmVA30G5dBU/fqTXC6u2DcumTO8pC3QSjbtoqxeBZxwLMwhSY/
ayXseKAAZ2TAGK/R6pzowlnQiNtOgUZtSXIi3CBLXZ1mfLpJmRQ4nynGbZbGuzcR8l4JAorGCkHX
x3rOj+Nq+kVm1Bzf3eadykldna3Wgvc4OGYG60e0tTbEnQsGqaXRPHKE0GlHfNbJo2F930awXb22
X7O5PDECVhgA4IcwGLScyxHOTg6TB3dIOhGwDfImLbqLl8GXug9j0C632bbBJP8aPnJ8S7sbig6W
iaO8rsZGGOCAFrg0cVvYi97+rNylFpXpGT/n8wKF/sfZRNAIR3z+9fEatNbHl/OEluc8ASsvPENu
/rC+WD+otgqrxHgikH3AqUCwAMnA8DhNUo5SPfh07UvTGeGEyUcUuf+lQrOxGe+wKb6YDUACOUa5
3lxAA1ALEGsPk8+hTOcvJmenTO7MEA2F+UzU+rILdBQraAIvEVaxlyL0GdcszlkbZG4yaSyuFHNs
kwfF8vo7qB7QyxLhkQhgD19sqcPblbdzsVFn6PtZzp68z/0NZG52DFgPqBqNTwVc1oJzWlHgPvEu
uKz5JWMEcXJpmBb0eZmfPE/q3yNlPFRNR99z67Lo6JDPI9ouZDAuQl5hlfSffWUHETM1RgBtudF7
rD9t84uB6YaOkVv4pM/+1u6hN5y/PXxcZiefchBckNjNK+p8sB6sO54Om8+KRayk+GVVoOHNWDh7
2hcguF4Rb0U/MvwaZUsCK5mxkkh1B45nbj2NC7yjxuJl83lDUoY2eIpo08X9IjvIEOcF/XWt1eap
a3LKFUHHoPVcbeL7lqKTE+vQtFirCgJ688zq+1O7aO0/Ov3zoBZVujb9zuGWdfvSKDQSr+wfxHqd
CrszSBdY41/Me+WU5pkgVLy4qHO/4KOEiSog2vcpVasKrAU5vyTLFJk6v8M4LuaU5Gi06JHM9GHt
lN3oQtVq3tucQFTxo8k5rtj15QnA755N5xpjwuoAvYjXepd7DM8kPkw6CUbfl4jAXJLbrxby7cxs
Lq4QdoVFPLnsb/iPKhynMKogqCCHuaFGMF6FidIt8QG3riOxYmpArjE+03XrcB8iU4Dwwfe23LZk
TgqDubDgjPM/CJIfSPt3z6/RZKRqNHoSnSzEqRJGMZLy8E27Ffa1jtBsDidcPkT1zatNUD2i7cXJ
YNszsmnEr++RJComc8LM77qXqYpEYqlq5rq2k++HOtXn3cKbeqhuFn7gd2QDuoBltbSuL2N+cr3L
HlZUw6Dixu3lzDeKmrYcxHmkLSi0qCcsZGIqvG7ka20/R5fajOa0MhQE3IV5r8Dcx4LdNJs8KfEO
WPsz/5s1utjBn60Xcq7yY84u9iWQzAJ5LCfUXEGrP/FOweSU05J6PYWdFZ0WlCiCYnAICgH6WIif
+e/hK+xsjrZ89T0A91AWeX3FAXv2e3EbudH39xgosY40y/5QcklvqbiD9+4JhPNNLQaeQq1COR1A
oSQS8A2tgFE1IfUN4Ss401oUAAzxPvC8RROZiWmCPz669PsnMf4+7nEhadzgrf1oa/vzx+JpUQYd
Bb4IgXIQLukE5LwfNqfl6i2eSHVu0r35pxczljKLYPtL1tffKqgqq/xgVHwav0gzkaCtKyE7RxPn
d9f08Mex7dd8gCdIAGguOVZNa8DD9qcOqJQY2Rir9uE8DTewyqI2M4frNAWTfPMgArLh+jElEALM
6cnQnD6dghFlPCEFAv+ze9pFYbf1sO5DMfx27Qwak1WBlu7vN9IkvmslUHSrB83X3ua+uCvTplrs
c2x48vTQOHMW38yKESrOWFYXRXIJXfHB42rYrWXVDFacsdsXRveYu+y65sNTg8WRAJsehZaypr74
fe8DQFCIx03rSo10KPPg9rVX5xXOJA8uxncebDssDdzqRcRXMGqqQgICEh5XsIUZQK7LkdJ/wXjv
LlegYHjr3IzGX8VhTwEQ0jZS16RW7tPS/gUyDJl0OGZslbpsQD/5QjalGP1m1+kKxZ7i+CcKXBJ7
u3waatiw1+WBZ+U60Hgo0PvJrqPD4wM6JQnkkEHjGtKIZl37FHybzqcbgifkkLXZzMwHOdfn5Wyr
HBpN4znUxMRkUiev/QbCm6cMlaGoqQmnVe22hJDxEAIRn93m4OH1iHCe0idKxsJoM6B/rtzZihkt
oBLnFTHA9iWGL+MzYYKaAPaJVhLSr9oOgKkeF9tNwe+tT2ZDRxvHU0aOjCmZrL1ObBa09pnudpBu
kPCOew4PMVSJFgT0FC8zGQFfgB/MMz4CJs4cf69Dh8w6qayoVoiqb+IDhcGD8fnaJ5AseCYnt/SZ
qmFGk08HImr0uATuThtuXshADpPtmRJRA9CiLAw+V6OVPOHum4DJbAnuFUbinRDfPmXUpJTohTaB
KNSVx7NV0IHZOc0ABU7Zc+33cMaSkDqKtkWDX8l2JN5CuYGO7z5vj1yq3fqvTWvdo4ppLslq44cp
8SM5fD4kS52C99l5Wg0fbkwBAMeHH/hDKJIrLdC6oJXWY/opxiueAq1JC/dAftC1Bvlw0vSK0ccc
nLz2QZzhj/iRcE8Rzh9gINQWxSmFm384rR8xYQw8t4MjJIc5a5AG4PGKFHBNQ/8kXXZ8F1Me+Cvg
EIWxeiqR+MJnXQvHg2I8uY8mrTc7KcCSe+nwqqWEtcSHkvWw2/U3x1jL7TnCzt50V3edR9KWK31h
Ot0S8f78u1vWFBZCgGVBDuU5BMk49xH75BA/ZQV3aG3uPiYA5Pvao67ZQYlqVAILiDB3AuB9pc8n
UkHi7iCPkFNqNxvjzxHBas2Bt2ynQYFBmUk7QKWejb4z7WoHTYWt52Skk0OedMYb+7qohsBd7X7h
NIJ03sNMo2RTpI+sVpW7FdzyM6do0a8wYSrcGIwzHlQoHe8J89qHTNlleeZ7zldQiaNZcuBj4SHk
SDQtRlkaNL3o5Aiz/cCiOAcpPdR045cFN7aA9S0ubVc4kY8jypzuIb/b68fXiC5LzfriNxuigA6P
+GM2bUeIlg+YnEL9bj9sZjFkeKIcoDibvlAtMBGzWgh72qZ79xblMrxxlo5OA3ayrnFCBeAMWuAK
T8ttw1ERsy34mo6QSy4ruJbTtzuFdCWPptFRXIXIYKFeQSEgz4KSWochXrowmOsSJ5NOGVQyP8Z+
IzV8lRNr+hFE+XkMGKqRKPrXGHZCHFOJDAT8jS+WU86E1HceMcOe3ifke32NdE1pgOOHcS/g45bz
LA/WkD796TPiUHc+IVhgYWEHQElxt8svsejaif/Oz0jLhajdBYhaPg9CbL4O1nE9QG7AOwYE60Au
DB5AE9wQzYrXT8j6glv1cT9ItEU2uU1uIIjZhHdBqIWwK78K9DGEwxMO26vfA2QYlrZWOz3jhe8Z
1tk4DtxQXwsshaBwTHmVj8AgEAE3rext9RgMdox1W0qlXt95HM0Ej2QqET6jBYhlxD7SJkAhI/qF
GQqdWFxSWZ8i52vMuAOQBbtsh1AGzHLGasLdiXeDZpNpCS/786UW4gc80/246o8TWV+qwXdORdfK
R/ktxZvljJkW7qERon39MYLAtcwsZq2tU7KV1YSpkgSUYyrvpqOMjIEOMnmtATeoIMbWuEOY+vD/
xU60oPjHMCk0HxgPoJcs02BzoJY825jYYJjiNb4467N06gucj25pOr5TMc29ORl3P37vGw+zrIyW
XFehJ3kMo6MsES6fMDWxvun3DG7smlnSbcKON5aVebMKVgewbbH7oqlt4ABifpBVIiQQaYE2bVsv
zA/EraERnLe3k31q21Rb69Oqwe78gtvU3TJceY+BKQve/aayHmOFQVDhbjCf+dixxvN1+VOAJBsW
QCT8SLi61JQ0IKAXN/6eItvM4E4YHzAggDveTSLrBuqF9bxwkD0YqUMdhRFK01KNSVRhi9AATpvm
uW3uW35rBY0olhiScp9c/pLHWnjb5LiXJiNqjHVwLoY8JxS5oMJrsNg3F5yD0YzJweAXpTpMlyAx
ul3lDm9C4fEtZIItQ+IHfXf/koyP+96rT62ob0xo2QCq4mmfkwbAEIGjj1uPVyrkDdo7s8ngQKSC
/LX/DBK8TY/e9WhwkaxSsdfK8uUDQ2c9t0ed0SK+it9m6Hjsot9AdBUkTSgys3yES8lKMeJn0GRv
sWlthg/ujCtc+zV72ZbOgUZkPY3TtXDJGjz+P9XwUQi5mHgpKIaAq0Wx/X6w0iqw1AnzVFoVHWsM
PgtXG16vle7f2JNee+iNxtBphuej3ZjAodwhy6UKh58Im+tlhcfhZ27X4cXozfExUB7mJjnfTA3a
o/VwyjPYWxPWFEt61HUa4XWIc52RzRmvR6GxnXCQ9AR8pAVGTYhYk2Z6NEh36o34x643eePJ2TE7
ydUKNl3GWdcl/T9gJIXr3S1I9+LovnbcX/7S2bnGDEyPYAYmuBBSPpfOwLouZzoVX4tBmHaoSaOg
wKR0eEtSRKXYAwwwBj3q6tzvUt9mGLJhVR3cG3YxesctL0eHYrZgUQJAHXbfFUA92jXFT6+cwcRv
2LNvFOhf8/y2sE8/ikufCo9A44MDQtT+tiZLevsatI/LHgppjUHv3aBD5sCvnePwOOz+SUwZdMqa
gkpPcZHUR+IeWTCEjJgTL+8Kl0x89zhvS6pwa5G9x2w5pAlSzKhmZ1l/HYZptR94T2/kfVwwYhpp
G+cM6x/d5XtIUU2CC6lwcm2IKBQ1WsoEkZr+IWNCmccBlH3N0xi/MVAe2CsoAERIogfH1ebv4QMO
ib7wCp2sJaw6fkd3gBSrXw+PF7tFlgRvUIV9pLrnIfU365Jy6JpxI47LSQN5yJ58MxmWif/JlYdq
oTHPQPuLmwp+AsYVu5um+c4ocn3FU/32tL1T7+b8HQCM0GAfztvCWjpqGJM2f0ZKtI5eYRYyfD60
J/iIdpYDdb79mO3Z5OXSckpl9AQcaa4zpFd3n4MKywCUO6P+aJIyVL2QCUzF2Wfs5tBcbPWt6OLe
Usc9nQlFe/BgAmz0YCcyhUdeb87ujFf1Y8wYkWHiYxX0DioI/dmgAJxZu7K2ct0gUyt5LGifqd2t
nleDjzVHT39w2doD8sMeTLwJ6ZPIGDw0aRV+WwsJ9ZQrMJBwyYRojTIN1Lk1vCUX0mUKe1gO306o
rMP6AffBWp3eaDPhwzBNX7CsGeUqwZZY3Ec4WKFl5m6CoW7fdBlvr91l6TNIIF2ZRAUwq0E23kCV
80rKzJqdoG3nsMqwYjNgrhSZyVSefHvgBiMnW4kQTyFUp6UhQVdIHSVhSxriKFJx12BEM0ZYeMTc
UAVzgScOyY8dZHpOjenVHrvKZYkoGBp1EIYiHz1TAzP0fePdDwVOrH813Qohl57NXEERW4I2rWw7
+CFrh2NmHW6BGn1Mbf6BcO0Exfq6DFTQJqsY2bPbOIcmQpOx0+apRk4lH0rCai83q6bJQ7Gudcwv
3Bq8s5LUeol07kaDE6zgIbCRaXxcdKkrlk0PbO7qCNIDZsNNoraUMcVBvdi3yKM7SWFQNniqySVj
TRsls3bnGlBhjdjdYw492D1+BVxy3OZ45Nv3aW2voTMS6ge5b9/pmfXbqJFXGNeHXSPLe7iF/5oW
/rvjKIZTD1ALXEeaB/EcJfVCSEgA+85+yGmNc/tZhyzM/q5Nb11P+TvjYThvPE3lhe/ErZ6UDb9V
Wk08stDDdV/O7WU11QCnFOYWds52gWAxK6n6+/QOYkhWAMNQ4S91XLJ6XuWCKh/e3u6Y2WBxgKwu
ZgBzBILf5YuHrGYIHSzbbBkGpXHR4v+ro9ummCqAklqBOPnV5hqNIFdhyAquPL83mMrhfWOQ7cCk
phTcLiOEbj0vinG4sNthHN2nXDvsgXCPvh1aNLDZTdilDVNDUK47zRSj/m74vCRfPEGMPDfuB/Vl
KKNV8EaRqpoDNMspWWj5TGSTHE62sRVlZG3wqBIZqAWrlw2TDPHEeEzZPMYR1noxdt1Ty0P8v0Lb
CI3BKEgtiR4WrjiuDqthc5ezNIkSIruPfns0MQdw6EPx+608qg9EyCnyHEGLjjb2EzfkE4zJk8rX
PEc+jW0rI9R4r5tVjRbMXWAqr58Wm6OwizHHMxDEoGyjz+HHlOV5jF73nZmslEjhuHSePIvWWWeL
MJuDNNFJRzIRKKaY+Rc7CmBDX77ngia+qNNExrVuQPTG9u9FtScE5HIcKwZIPqUyHQ7i4imF6AOI
Gq4Z2x2z/CnfIrVwb3nZReCM1shLLQ93szlF8q1lXoYNSowkETmU2r9exXEc3JRIOsKGVcBCs+B5
9vRG+DS+rAhKC457HE9OqQPbYb2m5Y7idl9io4phkiLbPPfjckY12v9Q8GlhrC+PX5H43XFWKGAk
OHqsIjNUX2TryK6vE0rG8gl1Q4mrFwT8Tc1yq028X/tg+F1ru+mT6156u86ggZr8EZDCquBQ1xh0
b27zZpWcSPxEAfe3y4NSdgw4D7ephk8NWNy0G3TzsVZTCoNEOQ1TB/xx+53ZbkTmthztHjBmP6rk
QusoqfAoe0L8ju/I6CBmiywgubLt4zeMTb3YF7Yn+clsx7ndwj7tRHl+kEvxmtaDBKgFUw4/vk2u
GBoXw7hJ2PQgn+fz9Y1bWuy4rnuozGIdZ8DZMwBsYLVdR1KxYXxl9TZIelLgP0F7HNqt6YbswzMG
pETsIg14FH4LvvMNwYcmHul56TaGYELs297T3OQQlo8R1EGOmjj1undbf3vrV0gt7/YJgPOCLpyZ
swSgTTxv1J6wXdQeABaeCR7pa0GzaQwYaB5WA28yQheqg8cQWfSyfvOTq4HrmqzEYkeeIwj1E51j
GzeVL2qha/AsrDgiSaEdd931Ew9ACROi9zpXskdY+uK6prHdEE3AeILK1iHJx2yxonmwsQ+BiGW9
2jHXkIshCLToCE9Ldhqm/v0vUsRfCASCE+Ozcda4AUGhsdiQ+KRn465HOpXXhTaPVG1+YQtM0EiZ
JeKQ+msIr11rrdF28jNE+jBglj+6w3+wo1W7JGHF/rYzOLM8bEtLzGbwwscWhvuRxUmOjYBq1FHC
64VOEvuQ530HM+Ro3mQp8MeyliwmCw8DlI+WrJ9YwyZPctna/akoqei9knEqnQTPG/ctkIBs1HM9
c0j75hL9I0qs/X0h6lJmVHwyrjNyEd4ZhhrACyJbYH1d6aqQgEzkp/iBHj8FI5W+lSE2rgVOvAl4
siW7h+aP35t0t4m8logCMXxD06ImssZ+1xp75zLCGRRA4QmDCPREbsqzBhthi0GG6kxppfleNAFO
lJtWZCFbybCAEnUfilZzjxRAdAIi6yqwjrDrpRLBwBze+n7UCBDGLysnYlW8ueixXGbGsDgbMYQ7
/YlrUBXCVALYFx0wj3TNmGF9mb7Y1bFlkbOHFnS95kxhj6FJpkgBVbKbQUSuRgyOw7SjNtFMx/hL
YnSHEy39FVKcdXSbRuw6vDQ9GUMllDuiN74N5d91/lmmCLclnmsZ4R5B1AXG4xKsto6xpfpy1ZWB
lEVjX1SfyO7Gcg4JPPCmu+aKcrYhxYuGY/cTjEFyRCQpt4k16/lTshoY2GM0UdtRnLviIMq6ehz+
mQb8fi1XBf9eg5MSmpUrcFlvkh/u4eZmfZj5cUJ0TRyHoJR9YU6fjcecy/R3GqrOGQrXP0OM2rSW
mJlaJJfB8JJcMX1ywuoO+s/N51XE11Fj2Fk5CtPGSeEckdg48x11wFybwAmLslDE7lzliLdIzc3+
3F2f/BzCs6FOLuHzZCpeFZ8PjJA0o2awTLgYZEV8I5HeAwLQtMpn78un71rdHTD0K/nlvDNKQap6
jsQcTUu4HoEUw1r/EYg6BsmLEcNZG8OaYwssFk/FayneprBvBB8lvQZr9o7bjhSlrxB9CAZkJ+uV
fJJTXC2es+e6mCqAYKvPTodAmIGc6H0egg/BZ6r3jlCRoFl+slwb0dfnNOs3EGqJAIus2mSzurBp
o32t+iWMtoS9ZpGO0tGLXYXTFQ2YrBJMJ//I3kwIjyHmcPKMplCxxsSlDddrbCjx6jH4XE8zuuI+
MF/yrIwxQoTjJ80Pg4R60DP6Yob4deIf3wvY4xSXAfsrfsRAG0i4b4yn3k57kNF8tam2JU9R7b8x
HSfoo08iLRTT8XM2RYaFg8xe8A/taGSeXFT6eXj3ZOOcgzuNF2EgDITRguVub7yh1EEGROXdmAhP
Vz18A1SZ4GMeRtRhSnAWD6/qXpInTfpBGTX64CX0j+MvFw78BrNwmjIQCTJ1GoPSzAhg66DsU63N
Kg2OfTX5Jo9ZD8SW7UO3T0m9eyUlEpw2o+js8B19x1XwRvGELip+MWPEGAmrS5w8kiaTKxDNfFUz
4w4Zpy1kP7w9JzC9e4MmuwlI8Ax+NyGqljYqgtP26PMfHb9RGu89b/CJAT2NIPoofJhMXPfxAa/N
8u9zs5qalcEb2GmYtkFETdJ9U7cbio+RgP2FobfiUqEpujz8c+0e11hrP9ADY1Dy11nqPB4oqCCU
rq5LSBLfbesPk2591ONNIFtmA5sxchr3gg9fScMjBNXDcfoOi0PB9Gx5m2eQU6/Dz+EIIBicp0zt
7M6uIhcWlkVOmiePCMOzisa9ssO2azP6ywzz6SuAGhWW85Xdwqec5AtRioorUomu9C9khH9LhsOw
geP/YNBxoFqbTYO5WEU0/G1d7J+T1OouGCiSVW6+iSujxN1mRI2SJwjDHeerhkM3C4WejhcWOlsK
X6QWp5kXL3kG9sIEPtlZNKFmlry4E2zj2XtItyVWU1DYmHJ22aZq/HxL4qTYLQcM3HGLA7vl9IEM
yoLEEhebPiFA48PTMl++1FIasLfsFOz4klcp5zFBZTDk7BYncsxeX1hdV5gOkJA/2O2V9tqizEw9
DhxqWc404Cvo1ZxflAgqJ+vTZY5AFZHyNwk+wvK6idjynAecOvg9P201/jjiMismGJKZ+8HrE2gB
NSJe6JwuYouQ0cw1zNOQkpH0qHwuXn4b3gkGqtoy4/gBvsFtFR68K5bRKBw8pS8Op22jDqSWXYLQ
cVoCD1JFkq92BfUWxyH5DBw+TBdhAQgcMr+RXyAuG2+ID/KBpUEiVQYRaCxe7qDwSArlmvwrV9g/
wONf5P7yb/wEZAgYev/ckGVszfvkh8oBPphywtPOU/nIEWv7GF5HHHv/DjqAXroLaD8cNvGv8Ccn
FAjYvA7Sgby8ePTJYQtjEJtDCRiV0rGWWzKqrPPgMpVURmErQHbj9BW/NPl+6M3mz2iG4hqLFHMu
1iJfZxl5/Z6168u9jNg5lxGs8prGdGThnQMTR5LPxceUfkT8a/o4VwtACMTlmROyQnKDWPSj1QNJ
gbH9I54DIgLLHeBmPRIwNtxNltxL7iAwdo6DL2xD+ARQffrMxJhS8/X+zpuQTok13cQ8jLC3m3iT
gLEgwTVUtZnLoIyW1SqBcyzP3JrEpHsTpnbmAYQpl9BkJ+f3/HNN7efm7js8ufTN72DXgYUiTsMP
/rrNxzgv5nyynKlaH+qHGK8wjGO4Ji7DWOrd3N1jkSalofvakP+C86TgzoojLsbhLt2ZaLwOXCK5
BqdI8glKnLOIWqk5KXh98VY4gF5yQV5cBmSERst7EanRm4OPwTUSHyFQQU/8bHYYqVyweeWbFR/3
LQZLRmsk9ue5IdZ/MJi9pgurqHKaEsKFWuxrUZ+u8dqBznQJd4eRZjjv8b9HFeQ+5Cs/zxC9H1NF
60upo5tUZGBWc2HtyML5RY6RLyeLuCXZc3gBcxOksPBjegd+H8RSyQpdRxfA7QiCIjX02HBdpC4M
76biuAIncojKnKkTQxOrh/Pkm6UtDh1sIBQa8dKy+o9klJk4IkENxfkQwGrZ9yazAaaCDJoPk5fJ
vlfZq8BkrGpM7FU4/BihYeP5J5uB3CYKfLHxwtVoTLtO/RdF0ySiVeZ9xdiATd/GZp6wt1CjSDdD
YYxFSLnHbIMZkFR6wyH2qXtptr9MKsRfLbgHgIw+zKzcerJZrrYrFWLiM6zsyob7AGVj1QWjtkOX
4Y5Mmuh2Unf/twDr23i8iBSXT76yvxkwRo7s8+HYH4chw2cf8UVgh0OkgrgFtn5XKKHUH/z8d46e
mKzHxa86jjSf0u7jVH802M0g58FlT90t4apFrKWdB4KfmZPA9HZzlEW/m1fP0191LFtFsXzMZZim
cMviRHZY2VdQ1QfAVby7h4yZEL6LH8eUgWc/kXI5ZSorJiISiEIRRmvA8Uzy74QxXolcvmCmgwZd
6mOKao09mwaMbVGm+zLH5pHr91ZMABw2B3yfTwZ2lCPm7VBCIBKJuTLv/fe1vF+CsEJYl3nB3bwh
ddGxS79APhEvrvl86XngHRKJAz1QwW1S3NQloVKeCEzzoRNrSBxhm4gVJQ7k0ym1zEIadAmBhlhO
D06dJtYlinlPjntI5anbWfEB+hsfSDdlViXyY1UG1hLyKp0jm7WMMmMkVfydgpI6k2qGGbNX8emF
lkEr6OL2GVSGXBiFHXI2Zsq3oYCWyEQmNgEGiTjW8gr09JKc/PX+zVZlKHamyaMn4eLKV060bbTK
khUmpyGdlVPx9iSGRkLrxG1NbEnk38S4q2sNGz4k3YWMqxH+r7rWcdbFwAMvSG6mTNHE+6NDa960
VSsffHY8Ab6xtRmqbfACkGIRaRgVmXibit0FBeuamC35q3/+Dm27GyIkZZQ9nkK3NAw7cEN6OX62
h1tki17q5Z1xjPsiPifWojnkf4nJ66FpV+SnHCdxHMOFFWW7f8M9C71AldWzf1J47CePuBmA41EF
/x9nd/334yvF1rGQ6YFUX2jAQeLkD20Fc3w+5M8lggBRPipAYc8c64NzpKW0LGCSWApgjcA36eNz
dJydHOyX+9JeHzH4E64dPHX+gSO0jlumQ6Tsn01q0EIASrFYhizltqSqJDIJ1+XXgqUx6I17dM1i
YEf2ViLuQmOxzTkbU47mlANTEnqcqVwj2+U3nXFV/yWoS1bQ0R5LI/D1pHWSZv0ySWesUFaDOFqc
xOOnLw49rIiIJVWiDZJYQLZQla2b/p0GlueTPl4G3dxHiBSI0CRVth227JQ/X5/EBjZBwpHpVqUU
AhFJqEiW4MwXCpv2rxrjPJehgPyRqkZKsTevJrbBsl+B6TBNtDNwAgRFdhszDTkBEG9Qc1SOGKf+
ODtY6RFcIdZe1E00REstbo6KHofLhuZpKafnnIdXiguKpp+BbB8U5l+ZAX+L12lSAFXOcZDTj0jJ
EvV3FuUVCahL1gyHjJQeXFHfHXKA2I81/SWecWPc6i8W8Q0SHt2wsZETSsFUkGzxfpCKSxzLTmYk
eaYVQQQdqhseZrgsEJ/xgxMaZC53TPBYMC6uEhllublck4A2BQ9qWW7oumOoF935ZygrBha6Q1G4
pHQcSVW0jB1OLyAzgRCwjMIgii3CHk8dcAtqXTl0gFk6oEEnlooAWXLK7HFUFJ/NxZB1JLvCdX2a
XFlGN2f8+zogoXhUyp0Wk5PfTrymDmd/Bagw367WF9tsMcOUlpPNHi9rnm5WBC8XsF+sxEaKn2YX
keRO9hHqa5bgXqxHZFOQzUZslujQ2ILY4ddiOCVHshiCJy12O45t2den/8gRspOJF5N4fv3LxRCb
MFligHZSlArB5GXV2L/L7cYVmVXYkFk4RYbckSn3itJYfFL4JYJLcUkEq77L+xYMS/zkUFjzGaXw
Fl9oGnG+Rs/FP/yk+IAyrwAUAIfJx1JUC/OCEASqMDYkR+UyCAopYGCPPIW1pCvcprmNpK20X/wa
Uie4b9x8cZHfmJ3xw6akfYghPBQbyfPmhsmEAn9JKUIbAZAMyKSgWvKq60QWgj8dU4xzNvR4m4kE
806nvg2HKDQMeDKEQ4EOytWRVclz+6vjOXfljuCbbvFpeCwFOROR6VhsELlJpk9+E3fqX+5252zW
bIcGgAKSPJQC205qtZlvM15mdKBOlSVw7mVYhfLEv3KjvQGV7Wzvw9r+oqEJW6PO6DZtA8P71znr
/njQ/PrufVY0Qd/wU/C5bhs0cbiaVAk0oIcLYQMdFgOToFgcQ31dEvX92F/+GAXE5UClIyemzers
P8zBoDAXsDHtY8d8IS2/czYRZzRX5gourQvm3hrMZ6CqHrNIdu4ukMAKuBjaSwqTAZ7iw7kvToSJ
fg8Nv4tFKXg+qvOL6auM0cBm+zlZWzj46NxqW/ee+1Ps6HjMfNjW8UAAtWo4Zzz7MifjuyqrPmyi
OnWf815/yk5LslPDmCr2bfFiGmGOOTR2sM/iVAeYekQwuIBCWtZKxor1kEG7YlaATCrHfrY6ehc0
vsxBJ+ka1Rp/pVhAUOeO+RGUQ9VJq75rcfEyj6S9RJc5g141tXpBWygpd/S0+BmDxBcuOn906JhE
vC2j+TFJUYNyo88g3xvnJk4q4eVrbmi5mpZqD3r7M+ROrLe/LpKJJuXS5AagvIdcCUu1hwNPfLaY
dF/6aEze4Z8+y+7Yn4RPPxulDpTVDFbrt22WxFUoJStn+rkSivLoo/hdXyedRY4RSbbVDx/dZARr
tpYfG/sqUsCGd5amfyNxVxIXj8NV7jOwwyshLVyIjZhG9XyU/1ANzNt2k02fy6saotcfrkpYoXEG
84yhZcsudKsiYyCGlfEx8RKBM2PeZp99G5YwY8DUT3su39PGL0IZZnNYnqjZL5BPPgFiJV4Yu4zv
fa+TndUb3OZYIJ8NZWN3mDBlROJYapA/o89/JJ3XkuJqEIOfiCoy5tY5Y5PhhgKGnHN4+v3E1pyw
kQH7dwe1pP7KkGNHEVBelr5B+ZvVIbMjztqskXiXRpcPB+kLgZB7XvKMo7wILvHknD+xjdp3Jtfh
YwvRFwFuWjtGl21coomuWLuH90KzwFR3G69BiY6AP60T2eyOVadhrU/pm/GTuceW5Dh63Qg5pa4B
caBWi1ihVqKX3+Pxwd+/X8242vq4bMb1St4bcGr4Du/sS3+473APxbWZ1FvN5O7gCIKRmtw/7w61
F/+FSAKvRLbQV6gl9ZbR0iJHxmssc/zCkQsPKIXPy1peyycdbd4tedcPkJS+0QbnskJys2kkXq4c
z5h9WmWIv61K/g5fGIPpFVnsx3ltJN8QICt4DTfBlTMAMy+psL9sPY0bjb1dL/XLt7AI36R2nRUK
iDywti40rPMHsf/BujDnoVqx94flw96AqrTKBfe79aE392HO8x43O3v16mwnzoEIuYn311nzNi1O
xldiLdxJJgsnOOx8MdNlqXP1k22L+bHsf9MD4a7klif+S2RNGJsfVm2VLDH1WLl4QcnH9kN1JXX2
d+NtkkIuqEA9lTCwc5xiFbPENg180bvMT3WfEXTlBW3p7p7u3rY5uF2G8zNMmFKMarBeme+P2Qq+
2/vxZ6z6+0qRpcbHq3loJnscLta9M0EsqHCfSzaOL7VvMOlwG+7H6Db8Pnq8/qRIMXqNglVv4tZx
rGInwCrG3pBqFaSdrQw3v/GyJ606DM2lrB3KeQPN1nZ6eg8eV3St3p4HoWEfilnj9FevtjmL74Nz
b3aqRE/UXMVG8Ly6TWTYsqM7n1KjaaIEvMzr53wLcrBfDr7euxaVt2+4C9pI8GTLzbziyX0GPYM5
gEA9fkOaz8srp5FcHRQNOz1KVtpbYsFPQ0VP7TiT1i3GKPy6tjZsf7zZPKsPC9qHnOYyEQjQ8cQA
DAikdv0rNrFcJqCibTB8qvQad2VVRuG1IfN/MVnA329cbu3l6OU95lxUDOF8mXdtrMENFBTzggtE
nnQKlqn90hxGFwuKCSYVPBI8NXVYZ4We3FkqyQPdIz5XTqO3ii9AEShyobgjMdlYpU+AyotYvrGp
1Um+aBRW8UBnb+gtOG3888oy2I3db176LfgdsDUANmUyhyNfgzVY7wYe7ZD87M7LOCt2tKCvku5n
xh9iR0HS1OnRbRF8gZ1pIHi4/PLJfc8wmsTj5VK1K9RtJAXo/jbWOuDczVSejgb5kQG0V6Z8GK16
P6dRB9UKZqC9MtDDy/xinfdA+epVzyYDZLwosHBkVD7g5+y93lv3WtS8RCzUJp5y55DqFLyzz47s
T6uBkasD0+fJx2AaZl1n88zMDvGkZZgNeO+1kP97d2gzn9bWsF7DEiD0+DBkD7K/7aMmYqkwamm+
ShZ9kTawHDBYG7xDucnhqOMpHMnpciImRWB0YErHKHSYSRCWgX4Mr8qPuNs8BA0EazdWJVbdklOm
lWeZgw/Jz71adxh8zKIb4Q3biGa+6Z5RcE4rhDipNk9sUix3Cr2qXe1UO+dloQfIfpl/WhXSLpLS
tDldMQDDQGCkPhDl6xmewiV/edfWu2Dje5vDDQ/vnWKyiTYRSyhxf5qWj45L6b+Dq8xQHwTo5eyb
wb3mvJi3jRFUHW7wB9g/RmvPkYW82rBFryJNcTkuFjSsj+EjCTjaT2zUVzf+x2Gd0HNZr+7BPbll
XLkerWv+TVZDIzqG3945h/e0KEPayuvRrXMd1xaPTmnxTnonV3+uHt09dJ3mFMDIe1KQBTs0UQ+3
2trEOCqWcKtkH/uw2lnFxaAwlbdn2xsYJGYMvexNJteNXffjftxaeGIJquG+PcN9Bafs3i6Ej+71
BjlSPy3H00+8jsrxIyijnsHivbuO6v7eObh3aJIFli661ej5VonhSLpigJ4VMR6/W/u3c/3mjayM
+3PE1swa+1vh9oNwnzc++u47A4bRCGphPFmhVwbclCgJFWhza+7ZigaRp4b3WY5CncZOTeKSeglX
zSnyhnA/vibbvDi49nBTYD+st893rUNnPS7KqkCrMK4JcpLWJypHB+ihu851sUH6B6Djw/ciKWN9
ZqFekI8KqaFbWyDKKfsrDLAGZZ/fzMsRVkwIGDTqOLgVJig9PpU/fTtp6L/MXKBUx+/1gBFzEFf4
2+hT9v5h1JDs9s3ghufshm6y6E6QnuoTCrDGdQWgLiuC1TXQihUsEzcn+XOeTQlcfluaNQLSL02p
2/JmAAjF8rG/V/4AFrEbLERm04ddZR5HuMUqnadYOjfIfVxTlGNA1JYVDzyQEOCP9Om3F4AwHzbJ
rqf7PlXAx8TEbvCkXHhj4wn/mKkQq+NLFpqTfRumnONPMRGyz6HhHkaP7teRMo3TpjXxvEvmUbKX
GaUMjV42kKYC73/vcfmlXp2SR2ReBVgA/a5B1cRz8uvxJjwGTRih/QSqhjmgBiEYe3esSkZhumMV
RGx0BnE4sW7+g4tsTU1nlAERaf1U0wIMSe+8WxhZUKUpYUihfDNKobtDP0NgIJTHBtOvicka+AEG
KNLZgfZOiSQwMyGjQg2EHun2RPISu5akMvdGo7THDftvhSN0ljsV9UgpfMifHf07xJoHsifIqGDa
wdkZxDxQI3Dcr0OU9ZDC+CiRNZD4mKCxhZ8wDIscjtnZglqo88329Bew5N4TsFhn6xi4pXf2rsk6
PPb2i0K23HpGWkGd4TdZ3yZckj131t8tlFjtMth76O1YHYgQnRWCg0n6AtK/Aefj6e9/s3emzT0F
FxgFwY+4+tvYSKp5VDPrCS5wMFL7+TfjGZ0Bjw8L/mq6SsvhpS9gGy8W/N5rJkb4k/QBGUywRi40
/OpGR7RbDb33gAHCxGLZDhuTF0xxagGvlKPeBkTNsQkCZ0cI46X8y20KuTyGy6nkEnRyWIY35haI
u/kwPOCD/ztHcYeABv4aNEfiCSPLY81awDYgVLg+v7HiGd64zDbQPW3ph46ezwYX80E2NdxCdoWY
QqzQs02zggPRu/dMoOvmtDo8PSdO8QqS7DOHgnu2/jSuYZWmdYsKRwzvzEn6iV6zF99hnR9aZSwY
tfv0ah3DZ/oJtJiv7uPoAK0G5u7dO7GS4WqxR3x6RsSG1HrJPWKn3oTQxXtJ6NRYKIOy7+gZjMJI
Wxsk5BvUgi36ODyFMDA59soDbRzHE8FRjDl7NHkXR4rYq2dE7xTJpntqoWcnxK3guzPqwjPlQ288
OnNaJnSh1NVEva1zax1cOKuKvvR5jM0yo73RiRs3MBnB9fHQuhUsrtERSfMWq9RBrWrL9wOK9KzA
rKl5RoP+t+5hbINEa+/VqGKyh485DZu0e7vOmWHsqEpumO0X8OvXDt9t13om1xyq/wMoGrn0XwV+
/D5pFrz9i5tHoTvbgzUVzCs+qSuuwgsnHxAS2Kg4qSy3eMxxF0pZLeBOwJYJNuJMF9znSBsYSi/m
WfgLYFtw4OpNUm2MQZzGaZfXzORr3kdXtzo+40Cld1wH/fS2VXs1e754rRK73y9OtO41/nCi6RkO
+xeTJg/SGhenHmrfRNsgkejDZAhA70BtOMaMB1euTtGW3157MKc1EFYewmLgLzfajbNZ6FYy9lci
WY0+MqaYOPDUM2iHCEG/WZm9ivV2tZ1Pj6ZDUvFy0Q/fNrPPviYWKANvd3O5cblgK/e86E3DJc4s
q9aKFNODyYwBYBGGOGw7HnDIAGrVuZP4A3AtGLY7S+6He+59fH6GzVZUWpzsGrpDxagYb7BUlbh8
tOrzVXdwiMtzhbeKV1B/SKi/4R05YtJFwL5bd2/nhqxs0Upqw6yxM93Z+obLg8X4B1ZlP+orcrGQ
ggkJD+5vt7p1YayBHoEZQvttAo4XGA4ANAJ0UfR5itHsQqil8EbqwQJ/c6yiWHDf3lmvUSWtA/1f
/fmAhVTMuNqLtSsEHV7sD5cHdZdUldUtdZxaXzWLQvjAy+GUTwygS5Mrr9YvBMD9P5gUnAHoUeKt
7qc3Ey1nNrsIqmORQQg+y7AaHNh9pTALXPydmEqPazAN6mEVkIc/UOi8Pijtbs4HBPYEzvVlk7AW
5tZaCdwoXDlYAI7hAyPwJkWqdlh8g1lLKOYplDnzbvwb/eVY+IJm0bacFhOGQEZ2sOZt2OIgudBz
sLFfYKIJUEInU0lU8bC9ZkG6yhzL99kf49sW9kqKj3ludyyOBcMuHvq/ygj9PBxkP6qYPulgS4BV
LLVBl28OM1QsBKKIyR/ZFrII9gpO/HKxcsEGnbSm4Y6uMhCty24g7pSGa67LvuKc28p6LOuDoFsB
uQ6vq8ZwMwhQ/b5NQC5GDjlEdXhbtfYZ2NdjKvRXxidefOw6rP1jZM4rySqYuA+XahNsgaXv8gyA
YNcy5/J5b/TuMHwIechNaP88hqkGXF9g+LYWE+lEaJdVGW0OG8LW4GJelYkTNnghzgGkk6LZmXJ4
Sd9xgxZyoqIjJNidrbTjWxxTcsWIcXTuOzSKjEqYhPuhSQtDi0t1VAlwW4PHCidDNDacgbjZF4jx
DMEZw2vqTbwffkNlclxxsXGkSsZEIMAjzBywPQtkby74xfS0x4DBzNs1knVAt8v+GvE07EQA/sPR
TlJ99hmHk4Hv2b/RBt6R8MD4FkZnxVYFjSzTHC+QQnNtma6JrQHfh7hsj6gz8DqgGmm3YcGZM4bk
b7vlvhi/wyX00EZYToih/AiRA2vxWNHk9orEjjWDa8T8mHMuO/j2MZm1f3yFznEBdpe9SGg/EFH1
8JLikYzVOdjLJVkuYZLpYJzjbknyScEmuXWUsco+u+bjGLNuTZf2rRVIPfMpJvFO0XZ+S7v2GP2u
XBLoss/F/MuXVM/Uaz82Q9OGt5Bse0jaKQta0LDSGpRa0gqxdNXyrRALb6q40dQKd27nyqH1WJdh
Pnm4aF1MWS+ZmRniKeHSoVGLYeTBaXiZ9fZ/uoXhQDH8wk8UbrBnns039u+W3jw2QGXlT7vnOLiv
mQMiCIMU9IJIOJEAJ+15g70NBKa5B53WwhqcCR/OJ01B6GuoQ/yxbvvCOEW8VzSq3rZ1CA9jZthW
O7tbjtfVIIVpa88Iam3Todo2fr4E/rLDLq21SyDU6ZGsjNuEd1NeyPfTY/+CVRSqQmeAWiGjooaJ
7NEcExLeFsd7w6MrOKNk0RnXcM+vc8+nsKtK1lQtGguglht7qdLxj0qTN6JNIYqQsLt12Zg6lPgq
MspgusSka9GwELYv+PCMgSozXQMt26JZr7Lj6g5UcsVOvUJzzsmLnxgl0H15TWQWNCvta78RYkYx
miqbId1i9J5vPTIZAWjn8lYEK39Qlexsug1OvWmGTuf+Nq3VUN46kAlynsAQp1e9+xO55ep1QG61
yVK9vowwNa/paiQynsHkiNYWriQsTNw5yGQ7TaTzDFDaP0CFuJUQONyuJl2kG76+gaJy2Wr8mvLu
265w+uG2Ev2P3ckV9gncqycLiTbpl4XDWMnAzNJ8sepdnKZ/JPxdrUfR+uRrHCsScCjtL4IJ+x5u
MW2GC2Z4LLbG+h8uC7Zhqxp0UJ2JMxY5mMoxJtR6lO4DY7Dk2Dkzet0x3DrAZlnIX+foso+lu2GM
dkm+M+SuKDDCtucAZ3TWO9PqvWwOP5iHN+oRi9Hu5TRu0OrofU2Hnbi7nP28Xc3nyvDpvm47g9Zo
akqIPzxjvicTSg0uWT7H6NHtlgbQAuB2InxeEAt5HQrNq9VZ2RalODjdTx9ThgEIffARpzyx2m4c
hlQNGTGTyxpK8w6JBEdmM8RsBDiZSE4MloLsSAAHNGT6yUWC/nFkZMroico0OQSZyYSVARPjPvim
aKaQO6EuH7fOPEdERJg7zuBgBcCC2jnzc5a/R4r4c8BpJx4sFnxiq072lOP+ygHAykYUuY7DpbZk
nJoYsMVarqb7LPhQUdBiJWL8Gb6G577WZc09hL0H++ioyoL8obPK8TWnkGvYSahw/mutcSSyPt1X
cHDDXt09h7gO81GdzFSja06xlmMDN+I6UBHLh4r0F5G1otDCVunMw6KaSfdpNMBajd6+7houf2m0
Nuuzq2WRQ8qQKU07Jxs2zVlCg1LGy8sbeF3Fe4c/8HTYUe26l2nJhQOnMWXAsD/W3/z/L6gd326f
HgLIlbuM9rvkrP102gk7AkVsRIw0/5nHar+Cx3bQpq0IyGa/ucMiR62Ju7j8fM8xOHudsLfFKCz1
4LGvrRaMgQAWuljn44Dwrkn413YPUBNbSUHblu1WexHHrENVn08/rP+V3UJedvkYKhpjoTcPfFsv
MSpEh89jmB873k4xbWHlZI34XoxPf+906wOl47yFYQwh5Ejru01yDBYHjaz5R5Jo36LGSPvHm1ld
nlcU8bJDSdnnqdaIeA6sjIMGaW5JQwfwIms/mYeRqfgPlC7yHzERgfjs5ut3ZCVKW+yfItvfKi3h
PoKHZC2D2iNp4K8EhxnE0ScN4kx0TJY/I5utR+pE+sM+vzziuy31fFyinLY4goNHdlPVgD+nWW1x
2rxgk9RFqLG5eQxdA4peftQmufyCLswPTumup9iBKp1BOo+/dB0UzPOMCyZKLxEAx7dmtwROsR+s
ehtn9unLsgBZQ5dXIFDCVjHYeNKGTiA6NwRkHwKKxe9AItJWjyL0FsplL1jbbfjhrW0L7hh2BIzj
Id7CEFJuIBZNkOax9CFqUnLXsyYbqQy7LYoABPsJ02Tq72yxReFmQWEJrY7uQYwNoXml1FcBvnYP
Pd4+fCD2KkAo2XOSYIy7M0wD0kmozQ6QHDAMip9Q8s/Bo39oP2ORWStQOQMMI4N1dmAVtihpDQbS
xtLd+CuKc3FolLvEboVEeINvxvAG/UeZyfTH2f4hLwouqf5WlQl8q7WLGu6Gf2ffNTlk34H9y3+7
/GU4LQHJjiUapJfxbx7PNN6j0wj4jq0giwHZ9n4d6ApDmYc1WllkYOyknKzAgIIbS/RzjhRr2iQP
WccaDCThvXt3b/mIKEqR3PYHQuwENYbO05FB+ISn9Nqvm9nN5dIaP8JStiOLvyGfD+YA7OzUeaA+
HYVQEFllYM7huhNXqy52Mwwxjl7HcQZ1e0CU6eGfLICEbhI2FZhaGxtfZT3SJUoKSvD455xs0mmJ
bbd1j8gPiJEeWxKtUsRCjSNmE6JCrHIoeVA1cFHAw4y4qtsIecicYQgGaN1lG/VvS9FvDdCxr6oA
+XdOn7L7XTG1P+Iq/OdmiGvcx6AOSESLMIf7oBiSf9Nue3GO7j6ulG2q+r+zX+wA+gGH+1oVv0PE
rmrF4hew7Se040kr/FNcMQ9yzNXPuPTkCH+u/6sGbrcXbbZ3H83RwKT9o3RBMRLycPEAqONccTHg
MUGHY55vkpgSZFa8I0g+i/kxKlChsUuZveEAfG1K2TesTMdLmSI41ggQU60yX1VKON/KP97fslcm
2FBSYx9wBWCXpw+8SisNR6xAimW77YuNxQKzkLuQZUzEBnF2djKML1uxF5sCKttkUjZVhewScely
eNNSYVG1QMGTguoFYf336DIQYYL1xUFv0tI5IM5ru4cz8iC7cnKV05knk2j/E98BT+g3iM/jJrxW
rfgE69iCD0YUvss94AjmdB2K+BB+MxnibZN+YFG5H0D3F2R05m2p6DvSi9EVYmFCXHCJKvB0IGZh
6jweVxmzZVrUyWSUIYmWsDJB4Z79V4GLYsZCl03STE/ISXgnhRb6F2i7XcpiErjoQG8T1ocZwCeD
isi3I2q1aYja7S9qOCPnM8x+l0CNEiteYwB4y2FiqOXnoxTBoePEXDCc9zn84tKFxGiLto6TQgdE
44yXs5s1rHdbhTYzPp7Vs+mxG23BMttKyKmK0ecSqBb0wHuYg4RGTjwFBQXCb0xYdEdvWLRT8rKT
sTjvwH3C6gei4UInazeGFsamPnOOaI23pa1UVNMEbsEOvw7PSacXd5qOhDKPYisMLfIQRmrsvzFB
Bj/oJUJJi0fxfE6qPbKnGODAawXcWHd2YaOfyFxcp/FYMw6xq1lU7I5hkH2gYEFPcgGybKV0Eiqw
kJlf/K0HO3mIxkYa1PGXQ/9bxj6GuEZdRXxosTqWnCaQsmz3Oog/EEVzHpIh23XI95DUany9wmHy
cI7xB0nYE4406aYVqKv53RFGv04cy/Eu1nNF4TVMOJFI2n4JriRybnLpg6H41o2aBdVIT/ph/L0I
MapffZryu02FDCObDaiQ/CDdS2kBRTePImpVOHLgGOpXydLcXYZifijKPcFF57yO45A+HbAOJL7E
vvyIymP1CmexCX2o1pY7I6AD75B9SQtqKuh1snbVXgTtwIU5fAJ0TGBkP32KZuiIypMwul+o7tq/
i9+CbPkC7qOH1FJTnhg2YqsVLPwIdQwJzYXHQaF+opZOuSrELoxk1HGxXwtjCZsooeY0H9qYFCGH
40YKR6fZhWUP5x+6MTW4zz1IvjZ/PD97vipuqDegfeA2RddKfZ93AO9RspBhkkf+crlEAAHm7qMQ
8+2lXmA/1ErhK+q9D96E5xgVC3GgCCWSM+RAOqTWQbcAlRvVo2h0Yxb0Uj20CzjVJEMbHH/PV9SP
Pta2y1HgtyEM4zwAuZgfodgjb1iqs0BexJ7O/3Q3JJMssXcXLmg8o1xo34niKw/mMtNaRlgHFmAh
O+YbBYns2KKJc+I4bL0TemwsxsTGVB+GMpM3oie7ktIJQAgUR62GTJiRP53LYn6xMzZ26XXncbzp
0hWQG9p6WJQ4fgUOLtn+ot0idY1/6p0InrqPj6uqNKSOOW+dy2D3H84q/XCxNKBoctX5aHe7j69i
/vdXoHxG4cG8gHOJKQF6WjiNrGOFJL3qXYmO3VbZYq8qTwyhqpvxLChXCL3pqoiguUkWcrxom54z
UpeEJwblxw1YKJeYPre5lfztvtjo7jIvuH8/eCT/Y1DCRU1a3Tf03JkWiREQMEZC+DCs2dxPhAxa
eEoy1Mq8OeetzaHV0YaNloHqIhyIHUissFhLaCRsu6O+LsIEkxSojcNwjJJXpLkPl4TlxD5Hbzaj
5L9Yh7BFbblDA+Xi4i8aqAK9IhG0aapBPmzbsIlXq1Qsf2V+LUU/u5dc7EtiX/6jZjB24QlkcZlf
GexbcM6pclmIB9Ko5WMSA6BbouxChAv7clh2ZrLT6vLQoife5F+fnSZwcbUIS56Np6DpFXLMcVy6
VLZcuHL+ZAsOWwxHh6Do8gBikWu/aSN6gNJvZ59SxH2dFNxJMxgo/sCF9FWsLye7iwMFFQGGHjft
V/AzQjE7FuPjiRnPs0lMiwvudDU7/SYPFjYPDloPVifU8b8GfbSjRECBVCrSBfQmdM+86ugZ8iCJ
v/t27WTcJVJ44lzNyQxBl840/QUQOINCXYmTqpkqmMXW7FPUh4d881i1zk0lI5mkLmGMUrPQRLhd
OFXgML9xY0pKdEIz5mGgNMWBJRs5nFykSukpmNKWLJedMB3xdPCgDHAxSR3lpqxtdoG6EaKTcPW4
tF6OEdKR89BCNKU7IEE0eBp5l/wqv6hMpp5CrIt3Dho5r7BX8Z1XYexrKqtNkNwI8jCHkTc+oOT5
Wts2M9C4OvzKDP9lQ/fBlwUgaQRpisLqSf34wW7xw+CbpY1PCspmwlMCZstFeLrMVhQWGfcldI5t
2iLgAA+IddunoR45KWxpPk0rIRWitwH85KpgicaReLheBrsfKG7BzBvnJUofpju4HzbAxY7Jh9H9
8sx445y/ex/D/PaO43N+ad2TkccVAtSzaxF+GCUTqFHaITzTO9BekSfyVOvxqPhyuJ2pd+JWMZq+
odAZKctzRfFttWsO2DdWhVx9bRuVhoJViqnqC6ExcKmhjrOv1txHANqWll0+uRwynYV5zuhkDmc7
3Qyl32H6fYyu0JlUKQMmwdMQdwjKLKOSBdPuc3vrY2ILE09/4ixwMiCrKtNxuncWBopxo8cmKt4a
hfKuCzxkzbGwPgfFZZPQXfZu2t29jrVnHMnbnhl0ThMLko0cBaUW7GH46kDZCvT9ld0gKf/Acg2E
T2C7pJQEFRwyGmnZaiS88eyDPkpJKOk3+Au5EqiNpbAtYE2uM/0r+fplFb0iszQ9QvAVmG7ZKkZg
k/ELBm4zpDYUOfaXocATTfrNQXLPX34gu39TtF5ZoUi+6BoiRU3+DiRk9kVHO7AlFP0IqIdPm3qg
QNCDYIInyhDuc8sd26R0Hl29aH1cHEvERIWjakI0eopfGqkb57+MZNmAy1+ixBkn2C67GNKwE1yO
ffiWkGtLgaoChFGa/5Qd9KZhHc0pwzkSl3YIqzyYUEBzYIj1VFcif5NXpai8ow+skf+x5myxOh1H
deePTPizTN+xLQsASTfi7t6wDJEi/yUCOewqRjtv2liSeHS3hyQH1TzMEl1p6fgswyEZAlNalolD
IqHXtSNmrriVDMdDohZGct0TngekYRwLmEpICHliLlHyZ0jZpC7/oVK034NiQgBpOneTsY9J9/Rf
CaplL1aThYiLu4Z3zHFYrsQCSXMw7U0dPevzrE5ALIOipeykV/7g8VW8GDRAEZkS9EYgjCkNE2Mm
qmEWz1Y8dUvaLlT2U6eAxdngTLCm8o8zlisjviFmE0sIPO+8+DdvskhbdUWX2o6Vpp33gF2Sporc
U8Ib0hSK/UtU7UQDiC73yAAZXtsI6fnIcOIpqmuEGRWHhOPrgORO63OxuHSclI8zBHzwDnhYytrv
7NCLr7ybuxDViHFC+DC/3DV+ZDUliuRHrJA/9feJ41s2+Fs/QnMSFinHqXRC+DlFD7uI6BHiOO7r
+o77nJoiaMY1eE/MV50DJ7CScUNAuYqFwJrTQ+++/mEvioGUrq0hQtHTYG+hUkvqUDikVmXQlNxZ
CgAIfLni4IlX350aFjfdkJHSp1ONMdEux+UYX8m0NN2CeamHZVYQUQlyen9V955JjwoPDumBEDcD
WiL6d+tc0IvX5VBpOk+1hBM+iDNtwPzhZr+0xslWjfywcG7l1VhvW7WkCw4GtSQjUHdnWjWK7KXA
ize45jgDoM7VdZQguOTWsRuXlY+OYY06vdtloymTC3ZgI4f7PfNXV1Wmqo1j5rYAoBqOJ+NtlePd
zZiOkvJPrtnvX9dMQUQq0yNMDEN8LHE3Bug1txWAPv+vaJrtdrdGxbO12/pGDGz4CzocvOy9oxjN
8gzyNC2i+kzKrEWXwzHxgJ1WB9AmwBb8dtreXCMbZtO/Vd6wPzs398JkXZsYmWMjzkb6FOLesYNN
8ySa/RoIRsB70yzB1j7DxS55rJ7gm0w6wEFsb9yv4psznOSHaTnETx8desUspv9Lex5vPByZgyQX
4TbISAfmJY4XC+Sk0t/hs/nrdCQcJDPSng68BU8BnyTIMijSXCX2sZa+ZhFGNiTWcACbWwQxNWqa
8RjmnhqrCMQtglcZoFkEr3X0Tg52dQaq+jLXVDjiWIFqvQIxvsqUYNPOoXOmMgEIITU5L9ukJtXD
rzIS5Als6RlB3QWqE/qSXCPkGlQdd+QQOHoICUDXRKEpv6971FDsBHak8ZCESDWo9m/ffQNcFctJ
G4kJjTfbb0pmsaUtxHBPwNAMsOgizJz9j2fRYwMimQ/EDmTgZUNLhcw90HRRnozkTq0MRkJ8w89z
/p9xp5ih/g07JfAPgCsSur+Pyh3YrB8IwSWPXV6tx/Dh4tdwcC72C7q9WMUvF53BjccBtqm4bYWe
tr9CLLbKf6w+huN6sxusTyFE6uqx6dJ7cVa+XuPHwZC899L9xFAqfczoSs4Trk9PpEBNXQ3ARPtq
VXpYZrK/LeUWoYiA2EyRI2ajIJCMfZk4Y+CmIxlljRbUwraCfTbc8jvE64bXxCfi0tXFgXXGQAki
pHdqMQ5dgTCxEcI69BgbWvPYSYtxEc7gBwwfD4g36gA8J5ZYT4NfYH1Hb/oKHgEXcgLIJQ3nFejf
mFPzGdIfp5BZKduxGafeU7V+Z6MaD0WF0h+a/5UHSSo81Hh5OdSAbsIcTVKqM/SB8DW9BhUVodcu
2C8zoVdaBhw+bKxT3bxN93/nbnMIFqXkZ/RnN6sxuLC16kL8aPJaD8CAT1jUwK6eH3iuyLkN/jDh
w60NNJaaUCX8MsfaFhRrUKmrPlMPo05K8RZGYdGqAaereaX85Y7dYrVWgwVRTRperhMrhxKRJJnD
apRUxMSQcfUv6/QKTh3gXVrbVgWlmyXwG88FhGM8DjlPL19P30CyUiDE7KzHnW/1C3kadDzhuJg3
IivvLKshc4ZllEF4g1kXar9vdWXyj8onyfLX8d19opesYo4GWMMiEU5w9GQxshFegy0rkkuYXOAF
y7XCLYqpMBB/YOIjTRWEQcUhBe2tuOxPhlqwOLB8uRQLab854A5Q/n7b+srRkeMiFp18AAEwMPSw
brwP6sWoPD75amOqaQEp0Dcj7/GuXnRC6yeBnglq+OG21D38KyDVlK9UE7t+lcKyX88LHcVGrZZ6
8hHu1GPXuIoiThG/Ep+zayY3K12yLx6LIEZ1LpSGEljowxN5Qp55uYqgNzcAtbips9J3+hVdsqhQ
tjco/DgIiSwq1OWQPtGZcvK8D/r32Xkk0zthbUpL1bAw32YlBuMbKD4r3+DdH9pF+Nwp82RjWXFx
sX5NL+nKnzFi/dpXTIIoNxmfUXhxhpxubfDwXt4rwU4nwvVqfLMebexmEMVL2fiC0n6mG6tbTXd2
G2tqvMcai4lxC9Evq9y/uBIWpucItIrM30IeFNdQuKIiVnDixDQp7wfo++Fr7zE0BH7waMJqDn2Y
IPprX2NErR479weor5xTgGW7jT+ke+JnHxv3FmcbTaK9c8nuGN6+GOTB+SdYTp+A/W/L6MB12RBS
S7x4yWuO6TSKbpmWTnEBHkW2sh4xchxMYG4BkAMNztp6BrX4CPLO4eZNrgdCc8oQCmhIvt7ElzJE
C96rUHBE/q/wpp9QHZ6hQiXtCs8a3GcfRORAZ7KPL9ghiZ1zjKteZb6Zvqwv7ciNRWUXx+j1Wf7n
nGkn1DTWzAfUhAA/ZkAMHh3nsXzSeFA704zUqaILHbkHvuB1sRPk9QPPN/5TpqR165ytOMq8/Wfw
mm78ks0l5xjJ2lxjpp1f5FcrAI4u+M3VCmGsigooyknTfuHJUU0fv0qoH+H00fSvJG2QVOs9F9j2
oZVCGoAslCNfo+Wv4KFf78mdA+PbAPIWHdSD57kSAITuvVVLJiJUegYEyhF2/OUVi1dsDA8iOtko
qvMCeHHSEjz/dyC/PoAiEdX3gTZfB33cvcBOMUbUQiBNsG1gS2Yasb78xwCCK7BIAOEWdgr7V6EJ
P7eqzeii6ddYOcg0XY2gLGMKLYTIjsIIJbEKMRYI0H5pLq1BXJ1eSlvhSmWuIyQ4jYMYTlj/m5dz
3MQv7D3qR3raJJillwYsFk/sMyLnpvMFfqaCRLrjZ3yb3hkJNqgZrw+r0CF6KKRrWKhiueTeASNw
CqmhxNuDVN2xgDulZI0iA4waRfnVLRB6QEUFhhYZigB26nY3KOhLmJvFL1aHh7u0gUgXvzK6ycfH
hPxxhf/1A0VP6WN6SOsYvRetW59YQSDAgYhyEqwK7W+3yWRxg4kyn13gqrYOqTOS0H3i/dT+zDch
Qfi3sE8oG29w9G8RX9/2z3jNkRmA6IjdElM3SlUlayCBlfNGu6r0SB8Gh/V/uOJi/rpYTLh/hwhv
QRY7XsGSqc8BS9l7QLg4JbvEYNOBOxvT5iFQxTOM9hd/gDcmUKP5wCOyr0crH0tO+x3fu+eM+Sjd
KJsG7UuvMgBufJegc5Vm7HxipgyTr0FpsxGEYFEY1VKUeQ1H1UWBNws4iYCbeQ4spQEG0vBeoD25
lx4DJHeXM5wTd69qA0hgj6HMmsj9BOOvhr2tws/YIt9iT6Ixcat7f5WwjBde0ipCU3NpH7NL+8RX
4dcONNyGK/11CYCQygEtOvlTyUDGFT9xuq4m1bsgGXp3vRM137BwZMJInhdaKl8E0dWOndrglL96
KIwPuO+vcRHtHHIs9uq/pgV3OuD6Fp6T4xtin6pk59vs0N5mNSwdd/T4iv7hlfWa3ZK7S2vDfXff
nXgkq+WFgzvxGsMVEqL+h0V7uPG2d+19dg80/34/qVz4PXIKp8Qlkp/aRV6f4sZbQ3jW9l+c6bE7
04Uan3LE51Qqe6D3M+/uTku1ia6dRw/waaZmhdLH4JcBFYKGW+xjmypGsSTxDQoHiqFzZmBGpXdS
xlTyDKSFJ81vQv5IP9Oytb/ZxvLjVBhndl/TbfY4CGzJ64TRD6e5RKPMDgjdvbUdYKhxoj/zVl0U
ncziEM4Ze2q7Qo0jVmF6LlYD01ZGsYdeI8WqlyfaCCZ/x8F24LWzLb7XWC6b83YNvdVWZJusGMwb
cl97nq16XPyr2jvQ1OwcVdJJF+Ez0iDnzuYLApoxagBAwSdGuiZjQLEXsNSlWvOZZa87NModBjYL
lN/4oSAu5zvLBu5ZwvfukExoM7YUV+ziYwcJx4BDcnH2AEI3606l/KBRBPasCf2Mn3h66RqWGX5N
xuBVPpmlhf2Ws6mbq/YVHF198yTntlsVSK2kezC+NjlHXjQwQOwaMetrT0IGWbjkH7xae7ZjIgp5
gI6L0j7eOEXGTjvQ4Q91y5rC47Mcz+Yqs7MGPew1ftqzEwt6gTYvjNAG2YwKymPBEMxQTbVpnkD8
2q3KEHvUAsTCh2vEpbRgzWp0qVroymAbYk1W/ePX0ezenYcrTEMcZixXiTcAOArBR6gFFvB5tkt2
XpZlNxu/73PNZI06bw1kMaPKRdma0AQjfHQ8CE40W/UAyJdGj02M3RQH75YmYCDs9dYTO++0p8WC
TBlvAXUsvQV+dDDQC8lI6AOrmVjHCM9m6wH/dFaUz/BcqC7mgLd3kEAdpkz9JS1aL2SdDh0OyCSr
wVgAgBeSpOAINhjCw4AUDeoSADd/zEHl4MAmFlPyRRmEqXL8oXM3GD2Hlx7hNShjYlNqcw4NkNob
f26+Q58ObgtaxNEt9oC8o3nFmu8wWTU4UecBDPMC63yLoJJ/9b+ms54hGa4HA1UwsDTmC0JwWzYw
F3t+RU19gX1tl1vZEdgWmeaikHKdMxDil53NiVH0g2qSTt0LS1kGz5AloTCppjRheHg5+Rl2GaZc
1X80ndeW4tiyRb+IMUDCvsobZHEJLwy8hBFCGAFf3zOoc27fU9VdlZmAtLV3xIplfC5nRh9FqyQZ
i8of2HfLy/DnR9cNfbneABqwJfKynxv9q9Ilj+nZsC8oBVQ+Hm8SynQxo32xyYk5TXie4FnkvBk+
6V26G57QU3ALOrPP5GzdWbi43rLh1L9dXIb1Jx0r1lznsRStN5KDMZl+07b1xgHP6uzJqM9j0RS0
esh4z6i9T3cWOGWpeM4jCG3/tX7ir6fx9d5ee/Ty7kYrAeujQ6SFhUIknDQiNqkpZbIB1xRRLipr
0nKBxIf58GkhdM9CiGa4G/ZgWnx/FWPH7lDLNkn3JfCswJkwj+80o7jEnX41PsYKcW12EwAijskg
WjD4ApWTIlHYwNC+wc7OQpm10AEaCMNaskitlj3HoLvlwQ4fJdvftPnvPDyspk/w2YN1ghvteZ0d
KWEOWOeqaZ1D7s2v4x0yzL9BduuQZYj7H6te/1hwA5gOhCajfu9mNY1Qh7U8WTEtCnVyFfItmMV4
qWU+KXdoNajRQ2QciiaMoyFAacgPaExe3pPOhHpm8/bs+bDjAS0VGnzB4SxHp9nX8vEhFhEHOrQ3
0uLl6A0uwgaLu7jZNsrf/8itmpmkuN55eO0Y/v+GDWJIoHuH8t3LTBJPJpNn/ObNmdBObY2DyHps
wbJNd+eyaMUQqWG+nB1MnhK7dBlFiC8kd5zF/ZtNlassFSYpWjgahL/+5jGFAjiu6IqZCGmwm4Th
fOVOHVNeRlhRA++9ghsJ5ostOJ3Jh8ZKw+cAVCYfkz6KopAHOke8F65U1IhsEzw7Q1z3i5X05IyU
pB/BZoNpbdfSkw5+5W3mPAQcm8kSigTbckKB7vA0MbPugjkzwebzIoRGTcEg3rlwBa2SXQAJXcNA
QZWPzhMEdhYOEahznLqln/pwuVo3WLkM++7csTvN1XN4dR994EAoJjdXONFfHcsJ2S5nFdXT0qpj
Lj9XbDOrjSFY+NEQIHzDxgmxi38gnWGU/wfAPNDhaoK6MPAMubkzNcAmXrFiLbWslvUnQ8XFz0bP
EtRYBhQDLcMJT8aw/1TzlJp4IfFXFDy7XTyArtKYvvBUrPScqlv2na/dJfca5/zN3SrNDtAFTxev
9t5zT365a5Olf3QGOzSwwBntDM0oDG25Qx0J/72zl1JkmF9Twjwa+4/xQAenYjpqhqF4j3K3BCdh
iRHpKYYLtJGITwTsQufacwRlHABtg4B94c+WaWen2j0GiXhAdXdUPhQoQBBS7Un19886C7h+oOGk
X5AoJ79/xaT9SHdJA88oxKoM6RBlRLVMuvYSfmoTLyaIKWEHfU/TLLZfgybFa14Mohfgf8FrCBid
NDJK8ecK5Rf9OGa/zKufeHAjhdkgB5ABuubuNvSnqPp129IM6nLphmQSBYuCHaSPgTItGMIY+ZEM
Dhi+gQZwVjOb5D9/LQWxq3QGf/f9l/6CGX6t+98NLI0mfesdLD16sCFJQia9i6G+aWsF9H4YZ7dB
yBavyTDOcEydwcJTby9wkgp+o/cKf33IUguL4dSToRSlLqNLTTyEafh+jGhrzOTYiv6CgGI/A2DI
onvAhkiBD4QA3W3DqBREmnmZwSWBnIBGBGMsXA6wfh85iuYxh3KYd/OKf2BYonLapWMAFqoMALRl
jY0PUIz1WovggX2lQFeDXMlELMuCaomGCZ7IXpJnIFMNecGD2VrzBnAbt/A2ejHaWvDuBKwE46X3
ENx1HHENf0g51Bw+AQZYB7oKqTKLWZpKv8TrgiVCG5xQnbpXgrgO2vMAgSSy+juZ+13S4OBcwjvY
hfhEr/p2Y/Q0g0F0zoxe9PG6XG+WtLkMWoRUWoSXW/VerOofyLoWfwzBl4s8lOVF0/3B21C60sUN
g3qiiyioWZR8B4jQ6otT150mEqsXt8zpVqV8JMOBuIpNj9Y5D0+rXpSH3aQXHcJyiNgANZks37Yt
C7idND15A+Ww3jegRE1x4WTmSPsmLuT5SmRJLyMbE3vQ+lNVvd73k2pYoYkxplBXyGzhRPuOhN7Y
9ARHe1sF49ZqKAzBSIbVePu5trjFPQ3TlZuvOlRKRknYwqI5vUKnlbHoE7mSBR2PFcQ1X/ABCW2Y
Q9j9Gl/C6Igu6Xo0NFsZG0YtrK1p/1NpS9sEVt08VqLCXHHKdFXGqTDK8LtDM0Y9RzHCpF9IgqS/
RNWot64lINWi/WwaCACEmwZZIuWw1FcjygK9pDTcQzPShQMgy5n4Ffs6udljmBSC1iC1026/bDru
VIt5HUIHi6r/B7jKkr5o+Vl0fqC4vBFX20AQlNWxOG6XABZcdhusz7v29XYCtavhXMSsHHsXuKs1
jrvfFiPSNbMlB5UM7O0fptRffLEFsV8bKSQy9+5VBmk+ULlqouhF7KJwFDFWaGKt88K6E2aKSPKw
ngW1ke+pCEg4rKSBOOUECg7WOa3Lg43OLGfUl4zUMH8E4swXjRSz+7fzbenZRtrZvAdmQDqDgKI9
bsljvPSeoQzb8vSzXwLQ1GYRP+h6ebyAFZi5whVG3M4uq1fhOQXh/+rwgj8GPhloS4ZxKgQP5p88
v3RvLqMthaQBSXSd28P4qlezvtEdXo7G4H9tlLTzAht05JnEKHKHDaDwVhmrifHki8sF4zgYiKTq
rgk/XZg0kC+7/PsuwgoDD+IZJHSjxN0jKOliKGN7E0LahoIXbKSokGP9TWHbMXd1BxbnYEXscQhe
BLGZOdC4xdxntkuZycpUViYr4J3Ah3bcnB9soaLjiuIAPQCQHEwVaY3FHEfGY2zxCZiYECnkbxvp
ccS/yDCZH0UyLw6QOZ0pk2qhmOzsOKdcajLeEfWCXBRiiag75fYexhyd16HyN3zspXT9WNS7HJFz
5tjLg6Fs6F6wNgMCoWXl/IdGDD9QE/dWjSOFYn6JATdyEtS1ZkzeAmbuuA2meMF+qajEoDJ9ozuD
Q8Lpw/wBSJnTlF0Sbouc2TBV8UO4GeaEVKyEKgZBhOSV6R4Vyo3QFbsfifWTjMw/YmDz4HtJpmNu
EVxgUMuN/I3GYc1gNMPDd+FTMyujOEWkoVf2RM5y7GXh9DDceDID5f26B5v35NJ9OnD0OGkYETuA
BGLpp/o3Gi0yZJnvqSEGbXL8E3AFR6l01PTAIFKwa7b2muOOgblUMdyMZkyH9ubucHMZnvQoGRC6
mbULKh0iRz4j7D9YfJINy9HgZcVBcCzbGUp8L+zZwvQZ6dgLUbayjdhcnEEg8zQsYpCDmIhDe4uY
qQcpGOxv8dAceSI1hNW1c20qf20mb+wBRGKJbggT/YFJM5fjZ9+D3/8B9S6AqUOM7SMcOhj+7GJK
wf1oGTIQZex59io2LEiRuAPh16BzY6nlhJl2DClo33ukWS3jPEXFwQixVzCje87bwCNCNxF2GEUO
F3PAcrTb1G7f8EHHRL+MsHOCi4pFcPPLzNJbjOpIA97/YhScrZ5UWpXZSSgqZ10EEgPcxFDeWxIq
1Nh97ccBTyKxPZ1ps67GeFIZ8PW9BS3+k92dOuVmZFMx+iBE7uXBr7weaIsBIIg0PcI+wgu/jZvw
1YJcRCnkt0eUc9RzGSYbOZLuhUA/MneXV32fmTwUR+dmvOA7WM3o7bU6TBB4HWWkBtSfqZo2tzzs
1mm45Ks8THmIJeiZT8xbwjfnu6YuRCn8oTzl6l//io9xfVv01A6rAm+/TFtimgJq/C0ZHhwwB0ri
m8EI+NNitbFA38nrg7i2WfO+MmnBG3giNC1AS8YJmOwUnoIa96j1akymjMExOc+oKl6bEr8VVmyT
big4N+mfGcdVzlI1uuPlsJi1XfDPPnh16YNR9F0NyFpjHbo4h9UFxoNdN9+150osj8YFazyVJQ/M
hYB5Vsw66SBkG8AhdndAH8dPig8eoT/F6G6DROLgSLl6gNI21iyG9i0PipvGTtauNVQZg56skKiH
p+HXB+J9G1SbFruDNQaLZhYZ4A1riqOwDSlebh3MLxip83xS/tZ1hPGsBDam9tfW2JMrkIAAUWsP
uEkkaialGfpL1CssYRlgijodUcICsY8rUehs3rAy+BnsXin55hESsD9D33/8y8hBL/4XcAaDW0eQ
EmDtQlIJ+jHDfjcFPLlAF+qP2xwL8Yb7d7e6oye3l3unLrCUgsvmNzheRDv5CWR0xkvDCaia+I9h
mcw1aHegC7QJFOSSHILlWNk2VozUfe6XOjDK0swg1MPXteNsqXPRq6PeSQ8T6AUdvcm3S/gRt3Tb
nKsHjdAI8TAemB1iztjL+G8h4rXpWlT7sWcqlfQJlr5ZHYhP4jzMFygYVF6Ah7IR0iggKjpEltcB
ZysZZr3Q7tTGdcxIbfgxupt8TG+Dt9qUsVxfx7KRufGeLrYN8gsXBl87d+A1bvoHfO6cqvpNxOWX
uOpjntPzSLI/61l4rwye1aaq8y8tr73BV4jshXPSxBekb3UmHfy+sBxp4vX0SiYAGAeyCj8Un7wF
gdxU85Fe8KTHu56OATaqePRS0QGETCG0nhMxlznifYF/lo/klO5ZXIrwinS/q1ZQE+h+EpspXE1g
whHlYA7o4szX4gHroHMDmcOw/ICfBw3CCcBK70L88cnc0vRXoPg08GjzHlADaW70b+RPk6QfotNm
fvyRyGsfdsN8APbpvFZ3MvkO+s1CG1CB6Slcjpb5gdDYp1Kp3VtuPsLmUsN/KhxwFPcqrmht1EOS
LAoT368APxcLOxRICZXnnfhg5x2sCaNI+usHFQnUCeimztHLvEHbuH/RGKpzkGJVa/H0YluTLTg6
H/rRqbQbGoXaJXF+0cbaChtLBFgrHDF2Fbicai7Fl4VTgL2dFJyP3wRAJsUCaPJ10F+Lw+aFdamm
7srFSPFJJRdQ4RJxJYVvUb6Jv4Ztqved07y1Uvf84Fsk8OcN668Xdy1UCS90SpogrYOlFN23jFq7
fyVA2zGkvFD+Lg/zmPb2p/hJGOyY05oj++YquVaF94v1GXa+enNYc7fBlVZzQJeU04WBiNZkuIFd
8dfoe48xcyC+fQUpfHNK30PahDyVycS+Y/Wn560Qne5TJNNWFefOY9iIugk9KZRKeilA6IbWA6XR
Tr4wJqjw2a3MuT4Aha6QO8FXfoFef/kKBvp/Z84/68gYlgIWawMMov/WcBCljmSaShgwuPZ12ocF
8CXtCT65/SNHQPqTWoNGXFpFmbVBG1EtegapNojfZutgO2JEby1qM4tvWiSaSDn+QYcAGmHnclAe
MEnkLoKf0iaAuD1W8IN4R1Oz/9fGaxCLcp4/Hc8g4BPMRSmM6bCMQYLMHhc/8F6ROxnH7Volq6St
l1uhULhry1qw6Um/RQ+1uJt9VDBiIK3RadjAvxpbdhuAAbon9EsJRy6GR4ZGDe0z+bEM6bmPhCNi
6M2DSbdC41bRY1bu9Y7I6m2c0oGFepEqaiW00ovZhj5K4Bau+bR0bOPInV5gbwievvaGyfy871f2
Y3IT8AawCk2KJ3QU1474+VANOs4puQdkoDjlCB9e2nlmqHvps0Xyu4bS8K/llg14Ixz5YtXG4u8g
C39SQojiuW1bfQGASuBryIXG2SnM76LFozfhtWh6gCRtm3MTn7YEXAzsE88wpx4JyMhTTS6fMuyj
hZwjMze/OPr5N4v4zsa+SNUp4BeUZsUAg9IaHEzpkkVmi+9ZVoGrloXRHHa6WleMGbmzNUp1tMcw
oRr23c23mQOrFERwziuxdTEWyJwDtSzD89y4zbs+z6YK+ywoFmxQhNhPzskSE4EIA4PRBNyN+TfK
PuGwnb1rlBMTD0W1xg6R+dl68j0ZZbJvOt/gbPJtTb8Kmn6fDotvCi7RZ4bFXFQBncyeXRunOGVW
IEYmpcE6enfMo/pWU8O+7w39nNzba3TkNY5ea6L0KPd3ReE9t0w/Sy3DjJBBdNOo4sESN1QYlcoF
Akx71+/q1zeOkMzyIKrPjgoumtqzNj+T62Iwq+0B4B//IKKQRwh6YtJyVJ+vES1kx8GtglMOv6uH
hGNBZye+Tb8FyEG9YkTEeSBMd5rspEM9fzHHz4CCnkobuwXn6okNNz1UcoO6pPpvIFNaPrrylkPv
gnwD96qH/kzusJ+vicALndldX8KpvJOyxaazf4w/7ChNRpZtnU/D6HO5l+eqC4SSQufad70Mh2Uh
FLR5qv58bG2m1h/iNb7ixqT6X7Ai0QJudoTd9OiaeFc/05r9CKYYz7/sS5iCkiQuTvZ3bQ0Rihmq
GSxaBqHb41PTzP2Df3HeDybQRF9ezKv35UBxHhH0m6dska+Yb6qlNf8a5bhc8gMFWWNwRN+xSx8g
6ruYyVuuN3nUQf0IL0RY05gRZWhTi+FDICAbqkkZSlJ3MkRCvRADtQ8xcbm6LEiPgt5pahyEEJxv
w0mRZB4nKPfJyoLLjKEIfY9um3QCakh1qtMDdXkmwC9h74awqM3VB98Upmh9sG4mb8aNKUBfmwzc
TJt0Prg9YYoOcxC3Agg9LzTI7H4TBhqCXU6n76hvAoNjGMWpdCl+hD5vZULPs4cboXzjiQKOQhuE
gER8bzntpUDcPzn6Rpi8dcOknj3XQLlpGvfM3RsFOBs+4R1vhwkBb6Wj3/lI8PqxASEEYoePbyAV
IYidTR1sFz6FH/Ozz8N+U3z1D3QyTB93dPWb2dAOUQweRkD2Mjho4xdkbJ6bHLGJCOPELJFW69jm
6Ib36Kx+ktDfEEKGjzILurO62OPZQCrxYmjPionjTRgTMoTBMQL6sDCqL3q15BSRfuLGeQE9k6R7
hqkMVtneEeoprNbuSnjC8GrSC9ABXaLTHZbiMMvt/s54GMkUl5UAteQYK/sjaxgqDPwbCYUibo8h
WdrevxCGpBkF3xL+AApOq7FpKUybT2mBRLquxBopgCpCjU3eZeiK6zs7Laz+wjUuwEZPJLpqtOSk
eVklvQT/BAtFL7Y8Xzz3oM/13kJpG10JtiowpQGeWOAPH1zQ44JeBa/h0uuvXi40gcW3gcnVrel0
Pdw1B0+OYEVvbPijKepT/k/yn5B8aoz9TXidMtN7p81oQwHOYm4l3CUhOdIWCD8BDjXLgGmmN6Gj
/qGLhN0Jxt4AHRfm5WfR8yV6qz2H+avvDkFz/uVZ4nRH8YTw6CVbnvQKAb+I/lx1nnUqoYsRwwA8
8qF8/QF8W2xlnFYRBS3CPQy+3e3eGUnhKiYUq5WHJyiueLVztkcjlsgpYrWKL41PfrCbM+RDawoJ
yBLej5AA5eEVIn6L4FABnkWK/VN+AlJAHAKQJ5f4x5PHNGexqFMw6wCRElwjbg82YFRTP8nAGT7Z
39cIWgh1iLgDXIkWgvdPOxQWBgeBzBtRfCaiGjGm/6iaAdaxvwt+8K46ZQsXFAkQorG5NCRKtBHU
hsZzQ+uZA0sst0qtQa7QSz6Jm0960pPu1DRupWwzBA8BkuJaY6F4HIochw002SajhvHlPWGaSWh1
7fTDJt/2k2A2ofQbij1FHnLEVm/25Nr4vDfRhDT1dQOTePhyAqEenPMLBPgcP1diA5ZqHMGInwyK
LXeATz/lDX6SmO8ScXsk+kBEEUrqXJ1vlE9rwHN6WB52mHh/ARusECXb7NKDnwsDWye7h0j1eZDI
OC9nuV3XxMb7YsZ0sNWwv6WkBPv7uUogR+faGqKcnTgj2HhNxEj20QY0F6Ld21BM1bc4QDoG64Q2
Xcg/4AHwzs/RUkBJ2bfRMcG068XL3+RlAZpMc82yMpzzjrHhdstk8EArkZmX0Wkky+hnO+o7U19S
upboZCWgitqNQoqcVOHwaOus1pQdSiG8bVzbnFGk0bV3hqUVUenxweEvoUR21CGhEgRCCSVnHSmr
Om3iN4YnJVcFJcf0y1SEBC/ShZDycKLfbWBd1tTVbgBbhvzCbxD6GKsgjH2vrzuiCEdgBTkEqJFk
HrQAbytfTQecUyQX2sAymBIzJijZ8xj9NbF4vm/y4YHL4rUwx6AAtrooCzb3TeOk8f8Y0mXaF7te
+Z5WyTFUUYK6bJMPm78p4SDL3xQZa/TbNTqL0/C8V6JWIjpAmPKXtvmkk4VVPnm3MQMbZffhueM/
PF6S7394FOgfPoKGB/vBeJYyn2yO6b3zIYbn/H4A1PBaL+NOK9417vMjFmyQ6F8Q6/uj41TNgCdt
a01URvBeH7xuraVnOEOwFiQZaDnuu7BkYshlaxAG/d7y8TfpxkAAb0CteaunuQDskIsOHiEQE3IB
tetBzz3h4cmkW8EkKOiOH+BG1D22En/B7OHZpfEubvNOTpxL/HmKmsEkdhflbADvjvnHlrEgjkAK
hFO5f+AmLQ15lVirkJlEc3Qii1ZYLhXkJgLBTNY2Zx96eouVDkaJzdIkO3GcXnUqiRHS47l8MQ88
gIWZdt1bDWhtnnhIBEwCPdF5XJ61jrti223G1w4I24W1sX/p2VduNEZ4/FF7XPjZmpLCXg4rp8kV
57q+U6zOOfUeYuf+7WitDwwL8hqgV0ct7004gSZcL7R9JRAf0GJyYrB75c6ihKRdgb0H2Su3e+YA
fjtUXto+8tL140y9a91xzl/B6ErJVcL0Gw/SkM8XYOTtnGE5sxG54lzCCtafEPT13hoS3IJb4LDG
IefDn/XJVg2+M9iFyQAYlCaWApatwy/n0F/kCgEJvzWAONF7YWEpXJsrpCkM8BFFJFvRz5FOovcM
bOnwSNW99hDCcmvf85YRIGY3gm5i5cN3ms12uU02CEd6A82Y9LXakIpC4DieOMpAIW7LQ/o1aICP
cem+UBi9Gb1L5Nl6LBVQwVYiAWB9CFp9Zu3UkjxDtfXan1wcieXV3gl4I9Pxn//mAYmZon02g8WN
fmY/WJR7BSYxNwXORaa/IZMxkdJU1HKTpTOY3MhAsJeKTiACfoCdxYXHROOJ2QD8HdATB7xYfJI/
/Gz7pOOwrChu0k90+1s676Qq4YYQr2p/Q363ldEZ8OnvE3WY6qBGAlWDZ4Ev/WEoUlZlCwzDdqGM
P9Fvq3h9eDQE0svtyj+uoTf0NJJXvmHpvBgrhndMtWAI08Je+ewArYL78wyVyFgLf3ewP9B0xAFn
DAnrCY5gdmDuYkhv0JVYD21HwpnJIXiYlGsCaH1lfofsmyrIED5iZK/MAVJPtpoqMfBf1zgvdX7A
u6f1xzLgQJMoRyXBa7Pltms0VaA9YmL0F+/JxHlUTcmAOQPndo1rrWfr9viNzEBvjv7JcfMhlQ0E
iQxzSlhPS6twLn+FE8OqLxzuoqCEWPiPZcGpzosH+9jiX2i9kItYJZK2YGBdeT/j7qpmrYTt6dst
4/f4BmMjLLcDxSjicpvNm3CJy1hs+LAG0BDLtFagPlBltKfbta5xPb6PsSByn+NHqK761tF5h/3M
vtV26b3Dwnsky6599FTC6F8Yvi9n6gQXCeTv16gpItqJol3pNx+2oj3odINSeg4cTG7AVy3815fr
wjv6D/TDHdpd4C5tBR2rYdB5CPSHSXiOa2StjSY4SwgN/KNTyZy0Lc5+COp18RncK+DFAhuKQ9oD
g+wKgEC/P8xeK6HAvzHSn+W4k1H4Q6BzGH0F9BV2zFQS8gjJIPjCIQunwf0TlkgB9gpvDzqox/wB
XFUh1l0/uN0RiiuB+Ht6K2GeROfj1LDrHqypLvSZC24z4LnscDd4fpAYmWNFQk1fM8L7P4hb0m4o
bh/y8gDJyJPsEIhSHCZMHEDKDVGiyZkqMWjSGDAj+pLqWfvO6uJ6L9Rwk7M5OuD0LqTFZUjztGeb
HzjEkolH3mUmMmZxlMOczwuZX7ywlMNIgL3PtdWmXpJbhNsrBZ3i0syIWnE227njFu8T+4s1nB2Z
6wHyESTMW+pjzS/ytp+GQ6Pje2kz8Xv4WLFQ6eAWOYNVm8dahncAsxRjzQij/58ADjJdWnFTucWm
8yHtc0IXyNBmdqPJklElDutAxnZG/wmUI9IwGGUvcZeHt8mHgLFRcvOx+53sa6cR0/vJfV61LcYx
l5+pSwdf+iGHIIe/MFHh+s7FShMoCkcd0jLo6h4QvOCwLSF/Mq1ig0yO6X1YTS+u2FuBWwHEWWWI
iR3+WB1dcBFQ2hxbFnzL5W0X9LBXsUTGsEPEFKJ8ZquFWY0kowWFWspKYf+IdEIU/hLOKPaTNNej
FQPSFZ8GELUzlSmg4jifGXQuMW1zpDaGqfVH6au6A5QVosUWZUMTcS1lH37LbaReM5ORIwduJ5XT
+TTgjhDCET6YfVJH4BrF1Nv+0tqcoC0BNSAsy+IGrZ9odzcxhF42e3iAy98oVu4bpqKKy0qQLRTX
IXRkARYPzEFD1hxOAWgkT3iaPGiodxJ38TSqKZ9EAHJQc0dc//rcbloyhrpy3U8Te2PDrFPJi2aM
F8L5W6iLtoyIYe3aWXqHKQVHTobUr4pJHYa5BWSt07hpCc7+SAVifotXAz+CubFHYhy8bBnHMzME
XfYw6QtPY6GnIu6cy8urdn+kRLnbCdrGdVOajUmXNd1LRdwJz4NlvunCtD3z1DHJNl8ExDF9VQsE
9G+fkuvt3zBbaOi3yZfqrYXVCbUzumh6UzlK28DVKoiVqL6E2YPKUj9AAsnQnssTI18lcG2NDTxh
SDFbk/TDayAflZvBIYuOh7E00yQmtZijSH+xuQIV2+T3fPWZ8A4Za8YMTA5xd3OIj4Wp0EHDAGZk
K3Rk2UQ/2B8nqN+QwjTQxyD2sTFGLtl3KVJlGzRpQMV3FhAhfvo4Vgh8bIs8smIzbJGMAhX6CTT7
4w1Y1MIiX+cR4QkBQ0LrIWRunPPQA584lrPp7DyFLKsD6wNZGw0bh3mAH8BJ8csQm4uBd4rFhhhe
MIt8lOFxXtPNybu7ogni95TVjI2NJPdOMXGiGZsC/PxBFZP9vOXieyQqN/pnbKRlO6v5MFC9GOvo
E+SghrNtkPGL3zPCamG9QF4z8MTZJvBERYwq54Iaq9vav/m3NaUlL9env4vIScVIESKU3p4xN8Km
vu0rzotcLvGV2BPtZcNVwqC54YKZTqoAcasY5kk4xnt1jfmVLWA5a2roUgEN+EFEJtkdWJ/QRKnD
KB2sOV+s6pq4fB9H0R1oj0WxA/XFRZa450SI0wXy1hHYkYehI4CZjkESieYeO8kIy7yhNoHNabA7
Ycpl9GGoqcDk5mpUTjxyHYB2uSD7ZDDGME0f8pDBM2AH/Dijh80ReWHGX+nOtICpVNnGOakmo/0W
ZSZbreySHxCvC7ivrJD92Rs1XJbL0me+NZHokNMIdilIAOaW7EOqe3f4NVbSjnu0u3CV3Nac/ryD
MmswxxqZft/tleTb9ulD0Ikd2OZgc8wYFTCRQdnv0a2//9TNaToYibttFxcJAnNqsxpnc0FGv64o
X5nbaOpGbDRKSuG7s1UBWmyMvZMHXKbSeIrolKOMrVdiBCQj+sEsjkWxIiW6BbezbYVMMA9b/AWc
Ao3EOVZ06zyHcrRlUOE+KHsFEiaPiFOBPaDp3v6kqqLYa8dNKn+O3i76cyxLRTQg+QlQpu9Y7qge
XG6cix4MUrOVKOfbdJ8dAQY3UiHcQfU3tLB+W9sVs657QjshdKMDHf1jlk+o2A+7aibE9mqNomHd
dit8GaGuU6qxA5mdtO8W+NCadP+z4+i+q0gDoYnAAWZ2vXHiixOiDKxkm/nZ5sqnOVut9W0ilMQn
Mam5x07v3Ha4h1IkPG0Fcw6xinFugSgw5N3Iz6CfR0DIaYDEBDorO9IvhnEMAg3HtYxUn12IH0Ew
vUXlzJkWiMbmZ14i1mJSg4gvMHQGkAyxENqgLXDdNdZTWh0ALND0sCUChmFARSJ74fIX8WY42+wq
f4wWT4CG+2+7XMJ2IWOUcgaHA8G2dnPW+QNK+s0dxgz0xxChhEici2HiC9U+tq30FC7z/ZYWgFKy
fdpj/lrknDtaK53vXlouJL6cEDKdJqvSxJSS8c9kBZHirGGdtAMn4NSgXNpnWjivTFxMh+Zmwxto
6OLcCKsJXztKHm1OyQ6IOHZhVTHyp0jKIhBCk8TFHucxN05sGGaCpd8YN1Neq8NbU/8siFe8qLAN
bjYtNCDIDV+Y8xBELv26Z3bLmIaAtu+W8ecKbjBHt213NrjGoTQuFS1Ds8dMEQLAIbjoYI4Ivbf4
A345VyVBT1IRwMJnMQQ3OkzuRu6MMVYAVF3TvKPFqlD4tZMHxjS117afMDKD1l85fO6VPUAq8A6s
RrhD0LXEyQ9lrDCSK7QCyfuvC9/zi6XC+D598F7iAqAYNBcuIicbqqvfLYb5x4UvrUOSC5tOWDKf
+YCqgXt2nUCpgMJAX8OJcuCk/vHF4OMxl+iY6gIQHd0JVC893mwObrH/UnqIzcCLv1QTTkJoYd4g
aTNZRn/HnG7pPAudjv3gEp0jEWg/2QyGAmJVT2pAAPpC4Blp3Dg2LUc10CfKFPDpBeDw/p1IWXmh
IKQmSCRV8Dyd4fek/El3687DpzuD/ell0YCzjmEjfsI59DNirhiufHFrmYm16Aw0+GqvFwDmPIwH
Dy4f7dj2EzNinz6B44ArH8OXWzGcaVmvoWjl2Auu4CRcN4H/4M3etb9aZxLLco9T0QJKqjXjBgqs
FIDB4juSM2YUTxvQFLTXUn1uMt7ujiR458kSyk4plpb9ucBAu18I9/qtlTNRPZ48oHUQB3YWYKF7
Ibyi66Y96hKtdbcaU1p3tDgjZcSFsHv2a/paFcxA8+0TowwQFyqCcnXYtvY1cFlXy7cdr40HEZYR
fYI58nFr36dQI/yMurHl9ZIvBd/TxQ9CkeEkCV/hfeiNauwj20S7P92D3maAKkejAB793/5crRpU
NxTA+Tjs0Ghw+/hviZ9acoBiVWEo1tHnwZMHG6C6hXq9RHR5afKUWeUYZ4VqqUXNYK2YvTVbh4eT
kUna+CU4RlF/V8zXOTRM9iqpXNAVieoP0g4A7dvBXxw3T+ZecYbKTNiGUi134c7QKAx0vsBEtSeo
AmzgDRXmIRYjCxoL9xj2NzfOg9V3MWe4Ijz1G2Uje5Ddjtqj2Xx1NikKggnV0eoyro1G0vFU/Rkp
QynXgNQsxr6/cCfeOTJddmSUIxZTyDUCCoYuYiwA8xr3Yab67MVXvecDyJZoc3mMmcjn+BBA02ZZ
rl+QJRqMBhaFFVWYEzfZ1J8TCwIrA0zMKiA5i9HmHaNUtlk+365nwkNfoJq+OQwNED0HDO91/DE5
sxkFZLqYQTaMyUTveZOGC2tQ3yLVsv8wq7AbRMv3OZwLsvjgkV9CqlkRCEuhPLqSC1hSUiTQK9FX
4sn44AR8rXck25jLecqRKC3iKck4fzOLzwl4bcnc4zJzioD6jzqAR4u4FarvK3MsMVu5wtfPwlkc
u1EgcRVkd2trunT0kyx2zFZofMKBqbSsHQUqQalV1HJLpgLhi47CKXdEGBnLdEkMISUg6Tvm0983
qCs8xa9nVC34hRF01U+THhYWZBOoccOiQdsmV/NaacF4EJ4gNFiL7YmyaUBCjhJeZ9WRSkS8TDM7
X29rsieMjELu5rRGiB/hUyBm4yuoy81p0xtIbK9iS7C3NHC+M4EXtHKc0nDY2mR8+BxS4U2LDXpd
bd+IheiO42NmN9CIA/XRPhLklrz+xPwIJ46oQ74ASBYbjOFM9uT0aSAkWLJQ1n2caUU7UNOQqr+v
LuOF77wSBxGQtWWuSgeoTLD60IwzgQPYPT4prXQADJL1hl5ihgTj0ngnfcpuMTUwjAnq0hNgOe+9
ct/umL0Lx6iB8WQVLHIStBtQXGAG51rg4zngF2P58T4cLwVhoFeg3B+44MxBQ5JHhour92Nx+0nX
oQV4WCxBYmBq3WdMzAxDlB15eKYcaXIVOxSUksmnJDgVmJcQJQkSbe8Y9XraDhcjHmpY6AZhkX51
NZpz8XTgTBsCSF4R4uo241YEXUKD64KG92yyRPEuFGflHb3zii/pa7FINYLM0oYbaXgogYzu9OEi
hR78vd3WGO8WHQL8uEADrmL2BqY6ZPtBhLvqejeOAWB/S0zOZHdHTZKg5bpJmWo4q9tYp/Hx/cUX
IrVVbde3BXrgmp1y1NWxdUCE84J0jmkH3ztNvAHb7w2Cdd+pEsV5BKfR3pj+iaSXH33W75gZntDv
ZUCTUC/o//SHfjFeu8puQ5KT8LaC8MGO0cJI4rZXvMJtOK0PUP91ugzq/XvY9f6NtRRzAd2fkdFg
LtLBI2++i75DyA18FByphJ8AKzN4YVcgF//gQL/qQ4qHet3wgDoht9xiiaU7WERORBJHw1hmOGHu
wFVWk2HxjZ65NuMstsIbZj0vE6LxIIBAIjN6p0YFznVSLiTWGPzaZlCg0qsiwA/etXa42YPtkzVN
NuvJqjGTaIcf9G+OoUY8F67MMlXt5u87LpnPDNs96Tu6ROOwUu9mNma90IH30bhoEJiYfBgHDG4o
N98GUissODCgZWKtXf2WO601Pxv6iScx1Q/KFgpzo/LNLISyV9iTj9HkeQbggGQXiw7zORy2Nx27
uxGrzzLkc9InROBTe8Fm8L9JMZ9nS/BV8aVT4w76EsgGtXZf99wtOhZkb+zNx3i6B+ZixUjvKY4X
7VTdsjGpbitWXXaApCRC72V0Rgwa/opN5mZua9OI4MMJu416jN6M2+0OnGbif1ETPLWak2ZRwWLL
xrA5Caoe/4FFrMURZ0D4IoNmYsne3Hbmnh90PX1mZBwfl/RjttHj//moL2Bc/Es8kF56wIJ6Rzez
ab8sMFYJvaWqBIc6g0DkNK303vh0hLVPzpvTJoyONvwUAfJSXgs7StxcBLUAAqa5PkT3dTFhP+qb
vIOmx25xNVFwTZM+94fIsC2sJK9gDh4w1LPhillNTIWImuOFSBwj+zvnfpAlCiQA9sC2x+pInsBx
pe3jQMKRld5BPperj10iZxEHSYKx2UaouNXzfzSd2XLi2hJEv0gRSAyCV80SYgZjeCEajIWYEZPg
6+9KfG74dJ9uN2aQ9q5dlZWZhWlHq4cMSgfpw2v14A7yoau8dOa1mIIMHeMYXinSO09g0JozMGbP
yJ5xilyhI71STXb0fsD5YKehLFrU5XW+HFP5CDPrK6fg7/jikq04sYc5xGZmwmB8+davxQxWelJp
gREbPZpmkg8NyHQVbtIL/5KWnhM/hFqyj7fxAwmW3FNOvzSVpKR8vdiI8nuk9ELYArq/LDZOtX2Y
M+bHI0mklMqdOVATRgFFSkE+KoOXe6Xj3cDSoYZliGxRehRtzPDkoR1egbdFtiBKEsludAnrJJGg
fmRfdb8y0/wAEmKKECwlpgyTd24UuEVb1kb0MkhZ1ZdUzkGReAFqxJi/CiYjiysJgcbxqTPmHZXI
yFQ73OLehhqUfm4PYpb8rKEFzDHzLr+ZcaOfwumEd86NwmZk1K4NSnBUnJ605qR0o4+PYxnhUAa3
Jl1r/KE2428cOwsnf2Fcc03uGXHgh4Mjm75/GpMrNy5zDkKgiqP7mLWiHU0Ed2AwvKwB9dLLfzf0
yuLFnD0jcAKSydeL4w33FQxarJDIDGnWfbDoSS1oZDLscdHd7JhXiGV6r7JkUGuUHZ1f1uURga6c
YfPRbqNAx7Q7QBXIuEA/boWsuAJstkc6IrYUvN+AfaJhduA2o4QJLJz8mfcjW5Ztio1jkv0easHx
u+w1ML2K5YIjUyveuT0WbfkMNkLmpjau8oZmh93Jlftg/r8/BhEZBCbcpwyrPlxYrAX2NVmUR81z
G1AiKEfNr83W8ahYxvXgDhOofRHR5+sdE/1j+X3cTy5+I8AB29WDrlNUjrY0I3YezE9r/epsV5tv
jECEJoy2AF0tsNOIDC1+RAWHBUxUuVM/OxSYLM4/i2Y59pPT1x/OvJGoEaI2KWuSnjiOE8itlPKC
bwCieCSZZfr818LkyqY83rOZcQb9an7mcLJjg6j98V59uZ32awyiSQ+A07FIbHw+maR16W0STs0K
hO8958RvB3Ev1ETxGt7Rc5InBcw6JiYDPsGd5Uw++Ts8zuiV41JjO5evY+7s/u04VZ6szSIu8Eo5
jyUaPI2ZkQObdN8G94mbPzmF3iFsxofwvGzGF65yh/45UjNS3+EObhnbaMLlacyQcemh9vBB1fYp
Y5mVvZvgtda/me6J5ASwxmcKCk1q5vUJ25BByIUL1dv3PvIfdAfV9mbERME5z4XvIFkxLU9G3t07
cHBJ+rlwKg8UcDB+oQ0MeZbsP5/fqVUhASJuhLVEYsCGa3EYbagDBB2pJocs8Rl1Lae+lElePc3z
Mjp5jF4mrI1Uwk/1hyldLrvTX0TVzhH2xjHKIatZsTk8R8eoBgWJ5EgSH54tWNl+v/BXjCiH6c1D
bDW6orXxLxM1ndKrEtfi7fI52wJW8y80odQwAzQzuzdWdkpfY1jtvvEcvgfmQL0mmX7RVEp5DtQO
8gpZLcYn+Mt1t/aThX1zcPxV07aCu1cWMsGEI5iBEJgWR+uGl3WgIkDJEGDUcvuicTOLkULCcG31
d7lrDVopIeheGKp1W4mP7YWerFtmkJz6q8ro2D5GmyUiwGrm1M7O84nHcRGdozyUgwezCMV3uEW7
EMyIDoNWgcpFeV/uwib+nbANgibFUbMP70IsDZ+lQIciAifs0zbktn8qKtaD6qY8QeMRlGTdMvk9
Qk6iaoJfQ9MCAJDklfpIgL2of6qdYQsg8MFgUTRP3D4YSYE3Ah1owjqjdAy4IdRaGJpfP/Jkg7U2
ZBrTL+OC0YepQSOadQ3QJXdDgOk+MzOCMKWSHf2KkSwfthvUROExfFHjiVkB5QcKHdYY+nUBN1P/
kptT9/ftOo8W0Cr8poVfzgqeSNG2cAK2ceyV6d8O01CiBvgGtYXWtr52WOToCBKpT0U3MAzYGAQN
XogLoLxfA6lpuUIlojfkrSo9dXy0VFmKOB2cIeszvpv7gJafxfpixougV8rHugtWABaw7mudIJQC
s+Om0amlzECMyL4A1YT3AtTaFhIr+yaQWNBUBqbRYBPW+3m7fLDiM0Um+4AKAh3WWpdnBtfr7WMu
z9NAvJiq0lAbdy2m/J+NrmgLlOn8DHvwcwBj29IlYixihhjyoTW4T3xneM90nmQzBa49lotAExJT
LaXAGL/e+FDe/y2SaxY8AOru7PwyyKfI3IiKMDkteIan6Am1vhqcg3jfzvyC8ahPf5fUAR4u+JUh
B3EW69rA/AYUPruXEqb3ExR6xyfJUxFLIWRjKWh6ZzmUacgrAGX8HAATUEdk0e2nxDx0alBN9uSZ
BzljZiLvnzae7mW9ix7oRGAtXyELofNDuIpJU22ka5dpQkmvHCEEKP1WEd6WsEdq1JicQlhh+VtM
d9j2L6dhOTN4XBRwhU6cN5nIjBYtK6DpnSZkM32UJFxI5HudZq+ApbwipYmG25U6APawSWiEskGL
A5bFyF6WPw2XD1ifQmq/U9uRtcGIWrKZsX/BDod299Xzm+gXXyKPEBls8L8TrKxHAUeqPt21vFrp
ba9elrvYa3VbN441uJtEV5AMVn+F09GaWeOMjT+EFGBAf3u4NJ1vDafANcZH+eft+qhI+6s36saI
frd7HtYootHK1AdAl6ExbG0C4Hb8fdiVoHV4P7tWRj+JJvXDeb9lZvp99ZxdeiWUf/Ph3l1MEs35
ftEmRj3wFsvPcIUxyPZx9R0XfhYW03xgdK0P8AZq6jPz7NE9EoP5c7N3aDnw6d7wQY4BNTXK0PfJ
56Y8Z2f6vYzdQeLeBDc/+yaMU5SGLWd/bKNxzJohysi81m8uojqb1C1N/0zRY8DJHeGDzrcwH11U
oaqTPxhM2e1agLRzpHko1+kLwDi8TIaZf57NgapZJl9gJbSJsTHijbQ4W7DUZUzAw8lQsUYYfw1o
gPM5mj9HrviP7b5IMui1jsAAov3yAXg5VFmnSGFxJsjukXOrA/JM1Kh57yFXFcLGjvACvSritx1b
Vn7kKHzEhGXOnAOVGBuqjz5arF5NPp2mO/FyeCdrWgcG67hy5Ld6lzwZJonbJwgQBlINw7BmDUBr
tYBIpmmnE1kI49IzoKCnnUn8pWshL0wduLzFwCKCr8HpgXrXsHxyIhTnHYEdkpIMigOjq8PEZq3j
psMpiiN/+0iubqiQ5bR8JLs0+zwVYwcRvygUCq7n3+HECk0i8qjVz6vIYngPFY3/cXQDsengGUL/
y/kULTfs+ym93wrwDgBnHa9OeRKdOd8VOmuEzgL/Y4VOspnPyac3CKUVSu7KwuCZS3SDj2jN+ABk
GQrZXJy1OHbq6Xt5nMdmgiYZOJl0o2QAr+ZQcbtISMdWjFFDvXts7/lCVJTFfKUQB9EwPGzOtqxT
MLBL943uT3/V5y2RVEXnCvwFztg+Hxi3tVlGYnul4oEhSMVTbTfwSSuAXPf00k4u+COzXdTz0rkC
0u6Kf3JHfPAO2Q7Pfjk0uw8oR7N6d61zm6HJMdku1K7Y6HLHW93PFBHiOk8Bvx2XLdykBeYb3Udb
h7dYlRhyc5CXEecHJwutSX2f3pJ+IbDzaKzMEc7O6UrANYVxCLkf0y8NQ4NzgN6TY4Pbo6fR75Br
dQbp8NS36eoNTKoxqjJyPSYPRB81DRaHhAAtaSV7a+WfxI3IIF1Q/qCkQatRiaNFf0+DgaFb07o/
+dnvPbkAAGtGwpVkmNkL83dqOIdIejdeCYtsyjnWi446sQtXF/yUlAKoYSrDoRpf5EzsjDprNpso
0SqmnCdM0MWMmDSX9Eg88s/5r2NXTc8/7/NFgrwMNb98FjXMoErDUifihkeRb7RIKHRGExYgXy6p
RvV5+JhEEp2wOnhpivz9Qn7b5FDB+o4fNdyPEpjdB4FZumJ57YMnK1+QwvYzmgJt6z9IQeGKFxKB
T90tq68qWa/Pxf5g7DTS8KpQmxWaPRm4UEGELlTYf5dT3/nPIZKyuU3CCXDEzSFt01XfuEuNtNDA
QY2nkLyAEoQvWJI8y4czRl2EtUQmZguHH1PlRNNUrnwG5sRCj73So5pww7X+YSqrowIeGTpmxpif
nnyeFjuVsxaFiPL7mrdvvzBcV0BZiSl1ZBM1vOaYLM3PMO20+mzSqA6niIHDcCrtLhyc4eIH6TZJ
jkzSYdLQQccRvUttw3fOy0Zcm/H0caNPgOYEINmGFzmD7e2zgW2xS4i+m69q5/T9JqfP+Y7trngX
/INIKChdOvdvxRbE2N+PZP+r74mF16CPxGSlBqxYmQzY4QF989NjRiFsbyyqrIDOElQGzM5glGnh
iUT3CWtk7wuo2pXeq/cmZsEM+q777wH9yM41QOs8HIJj8KXknLgxXq+ZRvs3Dp6PobyHA2I/1TVj
FfwNSfw8lg+IHoJTpA+1YFI/OPlEDsnnacVwCD0iZd/Ihhg+OaUzSkAg7WZdC7T5JIhDUYlz/5Dc
SeIN+GPAvYjGluLW30MQFcnloNjn7LULvS6SjimVAl9nSvPz6DxCR8cuVFLJE7exEQ2eoQpAcA1C
GhUYPs4IV9kZ+oDUIyxiTa3ISbYBvPhzAyExWb7o2XhodJpHqpQWx2XLP6J22JHZYlgJj7HaVTZP
pEUEoiR+PzW7hG1OQOj5ow/2C3m+Gj6/6b+WsInJ2IBUAVWZmcHsuifpXlNkvxoL8T6rYEiwXw6L
SMaHNimOTeXZgvadQzdS3r5d2rxXDjL+peDw0xHF/OfP0UYVt59S8FX6r1lzDMGaWgIoH4SclkCD
k77Wr/U1ZFoFGOaRfGbIXjXCdqNv/MUoGoH6k04/NZQ+bHWcovrGcBE3n+75xKxSfOj6Tvzkbhld
rP3Rr+sUeUyPIwuGNKVhYkK1gF6tYluGqXaAKgu7JtyW0tNXzigDQinuaGGP/oEXTv303+nHj5lc
U/TGMkrlgLXGJHju1BjAqU1RsSJiZTZC1U9E6IH4JE8XE+dBrjJX48B9hodBcUpsx9yf/gahFUp+
l3PywP0Iz80A6MGtcOIaRCnKJoLdziURp3glvn08GbaBSf6vi9131sHwBAACuxOHyjJ5JJsXJONF
QOXMpyagHHGfwc98eZhoNVyqbKwGZBklZDqi91PK388zy+GIjjdPtv05RHEc0jcNIJ3yVjglS0iZ
BHxF6nsIbgVOiO3VEcoCzSivgw1EIMpHLenE43U4hRSICP+rTjrCxnNUj2L0TyCAEl0hT+Rw4Chn
q8xxKAXZ9CHvMypsCw/e+gLPcWKdSqAytzZZUbs6Nwd3RODrbCJGDA3eP5obuTFBE4EDuhfE7ORJ
Mv4gceFRg8ZMKgAnZAbMP+YrdBfp6ZhmYYWmOpVsF+I36oHy1rXQt0xoSI1OlMw1h9+rbQsnUcSk
TVDER9BgrArmGJSy8AuUXHA9IxAFoOkxdnSRNbtnETlK9eo++nlCuKn7JoGRChfMBiHBqbPIEorQ
Nm/zq54eJs8ttTxI6uacNGakBKAOb9AgHZwqa8xpi4Yw1SkyfHiROOVETfAnpRyUsM4ejk2ejC2f
6WXy4RHFhXQGo65JNbqjmlRzvAnq+XTyp8/n2WE5vIsg9qfFd425KPaKTyPLGxJ2r/HwgzmTIl9u
IO+baUayGDrDeDu6hIC/HGxJb002yjrApYI0DKGut+VqE6CEmXP24TSAafa/A9fr05pG5m6yd3Hf
EF+liGq0fkbwnkhyyMbH6Lym09n5H0PMuJRrk9tZYERHAw52jBzpfiYPONvycK93Vqr/uzKHA57H
RI9vzmY7eNT3T/QmuHSaP9wZMsLlHF+zIJ3SHFQ6ADN0wRmvRAdHrwyaNm1vlhaZbbqCBi2Ayfal
ICFO61fVu3eJzNT27RJQo4zOVxdZAJuRJSxOkoCVgq6klBf41FJCtDjPEe92YKQllViCIoRB7UfF
bTJ2HcICuobtFPTkyXaW6U9jrBioQ5ZjmHnfnNNyWCETJNLhyo8g+EEuAisLiKLZV3KpLOXq0t78
rAjCrzJwi9hhTPDoCXews+9s5B2LAwtn+ZWjsVNKJDuoJq4DouEz8Y50QkeFqOyqD3Z+PRIUJfBz
8UNSx/s6oqa44YYlP85TuA+Utu09iGBDzVFScIPoQxfRwrhIEzj0yjDpSQ2MLxnaUKKw8oRr3kDM
FmyNFgmIEFKjqyTYGDZmnKy4L0/KtmgxD+4ew6Q5XKk8tBgFj5Bu+ZrLVEXcj9IYS6BXwPAyuJKZ
ZwDWazz3ieBa+uXXmU6VvNEKKKAojvkN7w6xmU2sg/DTpEOHDX7wOzr0yk4eZKMs2HcY/k1PYMHk
tgUAoO1sOnC9YU0wF0UmB0/AMVyHCDhHmz/iP7AdVt0XNWzxgnidGgO6YnTjIoLpdWWN0LywKK8e
9qEfco4dimlzEJJGvgeKGm1+63N7QqGHSkm3ljkZTh9CLnba/RPmrk0UX25MunudlGC8cIgaJMvY
QvidBsjRUtPtS8LbmvhGwRheGM2w4IjG/IUzAyHOdyOV9qaKf62OaBas7a9Ok/VDD6AGQmd14GBH
EJSNt1+v73uB+wfwzRm3EBzcvnc/ltGxjWnrAGnfT0YL14340x4w8Yr6gQSG4AfPkiPDDJ9B+fJx
6daE9VZIOxtUZ9O28YeO9kntnGzXL2gzhWMkJt4gmLYaiRHW6OQxmH33bRnjI7tzCQxBb+WIl+hl
cjkMTyWVyKKZAogC4VDs+LfRHYoZXCwgnjaWBep0sXk5qHcRk08+7YvefnTsXekGVR2AJv7Q+Hcd
mDilxQdmfde/McNbHLxsuAiPkNoDNYc2e/wYb/TnoMrZLedy9J/W4AiPToRWIPVA3SyYOgEDwpPb
jVGG9DKYSTseB7LCY6rs7z61v88bf8Eob+ZDAmSldRxlvy5JNsC5MltT86vmVvZLeKNTBrePTqLo
QGzMC9C9OAdPtzGgUezhaZUQuqf2Tw3Gy+xBB3VSMLWi0/pZgIXBOIR6QJN/95V3GXlwu7t2bzOm
s9iAvf92rTN0DNavfwEUqfKpnH2ZMGeh3LtVjnj1zDYxz+B+09L+MQNG1p8ZUSd80VxxU7olNuGE
1jHxeSrWETYPVNSMV6bZPWIgRGyntKTsVIO1KsR74uWHh5qzjJVxo7xqePAv4RQSxf6Dw0lyNZup
hsP+hipIGgYxFfXJdRMaoaawXMmfmSMfN9CECSJWwUtGoEME8iWAUOMHueUPcaVN/dHwzO5maQ7r
3WqXv/6JMS1agxEHOKUNpDrFLUSZACyKcRRZbZO2BOZKgPqIvvTVjAVi8BM1ZDRihta7ICAMwqLA
6dJcI0XrNGcNOHr0e7qNmHZCXJmBhAkxYPD9rMR4XQg8r9LfeI8lRqEj9c7IQymDQYboptKwYaRj
7r86aPzRzSu/V3NW2RNJDoAAA00HwOQ7Dmt4hLR8uwIElKG9wWW7ixnZEAWBRnfjLkF5T7LPnuZ9
rzlpeZd/SLt6chj8U1ebVKiy+4JOqlFpag7DFPrSaDBhASCTqTH66JghrkicLk2KjDxVtsrYFmUD
GQdOdkSVj1syLoSrY5MioCTjWcsaXwA+sBgnH7oe1aKy5FHOAuNO1SpiAs+kutOkFziILH5BOjSm
kB0KYFspFPFFJOU5eSCurppcpeNEQ8jxJuG4aoXVxEzwvgp2gLdMU10iASGaPxFRNMle6xzAHLTj
Sv/KXfypdl+UC1kHYy685j+GanYXSSvVGjemvd25Y24Ph5zKCCyBB6pg6BWwbgAXsIwUw7DBv2EB
cNIQYSbYxsyjhHMGjyWEmAExS5doqUiEfIAg8A7eXEU2zRI4KlCwWrJbbDaImvwCOaji1oAE7pUC
VOuSSuVT8pOufUQzNlFUTvKCIi4usIbKqOYfIAV7kIWntJb5hKwiIHjcRmqIVgSxaFnSTIKDyJgB
AiJdeRpMb6bgasVTksdTji9eBqJ7Ql8FumeZ3IHj7is58elaCk38e0UhkkIcF6RGSkepG8EAnT7W
exzCqm5N7E5edNUtWCSSpWuS1RCKdbphOJDO/xobFziFComOEepSIp5ASOGcYJwsHUmrBWr0NVFE
sIsJRxpaoIhqiiiaYGMTF9CrzZ0hYOvnXWr2l+oFJTEyjNSYxod/xgqb+mWU41zfE3Sij3gAaVAW
psY1+BX5hrIrAVQkoOxFpVCooKCLy1DrxBC3Ah8R9AH8/z46JgVZBlamZBGWZ/r3+BJfUgq02mpx
dzYXF3HtEyWhyRkvYdShw7YF9mBMwS9ydlSx3/vfSq/Ss8a18SK6rhh+B+0cxR07oMbwvYzuO2Nv
Ro3eHSUOg/xmKgWRF9DZaePptwJK6V4M3v47pLIGRcfAPOVRuLMQDz1WOSApWta8ozqlq6z6TwVV
GVV6YOdo7J+md6i6h6tvdKR+u2PmbkMT3pGbGfMdbpp3iFp+ZbW3PWuRtDrGHMFSZVUdLAABET7i
5H3aBfd7dIWGxtHAO/wnzI+/YoxYBRe4dZrp4ft8/S3O4bOKRrKCBJMpF85tO7iClxBnfaPig69C
+MY1r164fPv0dIGlsZEYlxx5nHge/38a8brghKXZ6ZIFkUVADB28O2QLe4hbC7eB7u4H1Qv2FpkH
h5NxnjCJihBGQIlm2W9E15HZsTzM2+7jN8bvdW7tGLNIRoi0wl1/S/+wgILawCnynVTn15U9oZlF
uZ/xxmEuG4QYvDzDK85ILGT91NvHnikqW7DFXvFhZcMJfnSuo9pSL3xgoP0VVQ6kr/kfI+FAksGI
K72LS/8we3T3/iFoLA+jGx5tteUNxVNjet9gBsW3IwsNj+Hdp/dlBln1GlndTXj9v1gQIsR2XH4G
xv5U2rjg5JjOWXzEZnuC2SeWdentX/6zZb9NNzjBh9PKqv57+0fiVe1kAAE23AnLz7sqVTWtqs54
yxcdPcyOXq7FvLJXYoX4iCnpMBiS9s28r4JgzwGgY6Aa7PuEsnlvLs8RDENJucYxRq5U37HGffTZ
gGiVkCy5fdAO9UyML5C4R7Kiwx6LhynPSrWyyXXocu2S68U5DOrLe3gYGAh5N47xYAKZ8gu7XZvg
1YxnezgGacDCCbcZOpz+vPeAvRKAqY45iZgyDoNcOpVhb4zXBbsD+WKvByVwCbkC7zZQV6CZMQO/
Qcs8pCN/rXSdlbnfC2B2vWGR0S0IqF8gp5jjQ2SjHYWH9eFlY9mOEQ4EpZOTdVsjmDtxGXQAMXgT
L/870Nw/7GpwhgMikpFNhWCuR78wY5DDGiwMLLUgL3ZkviyOXdsKFxMIQDygfUTIIcpYBkcUyloi
GrC4VbrmAPA/h+73EUNwTHEwdsPVrYPFtR7TdDudOFgHARY3LQeaLQ8Ih8485p2ODU02l66HtADv
YSFY0o7AaI+ujKnXmJweOmNOA6CET0sAxIFpfHMb6cuDbO1lfEL/IazNMipOYMQCZpNaD++I1iew
UnLo1Ku9F3CmRzaUrxc/KNsxibC2fr7+NAQXhyE9SSwx6mVaiEhfIzebwZ7xjssdhFxlCgIxl29a
2xmoKvodTAG/NpyAFpQVoPByuRsAnvkpCFnZwdZUE3gTGmhNgFRIiGPpRskVY8HAdGSXxr/ttNYn
+1Fdmk8quPhzZCCcap00j8ci0lCubgL8oDajMXKsKF/zyWpEVZR/hBd1EIwaqnVKKyhov2/0P5Ul
iVc+PwOWdS06Di3Xwsk1IJSWGNOcvsRbEqEPeMNc3emYI0y0pieLsiWHmP6jSR4iq7Z/2tfoeAow
goCcP+hcfW7buDeMQyd0+sAXw9MDLH44VAr4IZJwYFLQ0aPQ5CjQUGh1WRJf1ptAKrEYRtZ6h9lE
aDeH9SUMLupDpyic+HGuBlcSBgOB/x48ALFYlYP/He295j9G0cIkeDKeBGfE74HGCHzx5kTNgx2W
dZsdGxLkMbRPhtfI3EoHShFkfTfkBgOeSVqhN8j4SVg10MM5UBO1HXadRlw9OGvy87DydNa1/nqN
nY4s1zF8LcGsiZ+00cfXfYUlxryNL4ZEkZMs+iTTee9+9LFJodI+ge/en1HZjLge2zGkhgR2m6Hp
a4f7end1XtCsfkGu7Xto2ul7W8bvJlxVDFO8670Pwc72HjTJNug1f282GfBuM3n/Lq7IO22zIwpV
7ckM1ePv62dPZxkcbRunzR46lcEtuWydyyon5dg6WYn3z/Cy9VjHfNC6vLQxihKmTB+SlIWtlCXF
VAK8JnkMoAhlsCTXtJLofAak1kttO+VociERP8fwjyy4/loSHyzIuTRky2sL9+Ap+dJj2dyS3a2P
TuLAe4FOT1cgI+f8dJ1QpmJSC31OKq1v805AvKEG4TykbiojFE68FqUUdjTxeYTDLxwUehHs4Ay8
EHYMXgV6OTU35P2Mt4X64SCt1EesOfCxIY0Lgo8CngZSNhOF/iIFyZVLI1LvvkTZmPaKJbRFA0Cq
jUXXrj8T/KY8Xk0e7BGYt3P+Pf82RpVRHeXKlqzFGLzS4l+9CSKwHza+N19wF5qr8789tgR0dhB1
YTtiMBmCLoLLVVyhzTtHkCdoxDOIO5xSoamQYPGQJtNyHTdJ2PBeeZJxCXVQin5wMbGiwMySoerT
g/+O38zqOk3Ex3m3wf09nrNbHYhXJnU44AcY2dyUqYmtDBTnJCzXKfo4VehrAzViK0AbgV9hffBw
VxoQ9gCUi/Nwbzu4UnvhmuljPbk7yJ3mCh2JLJCBZahGuUBI3lcrcN7t74U89fAth3ENP1b7SgOb
05D0W38F9xPiN1nlcZ/uBzURSXY2gdOARE0Bm0/NB1Raf4QpqBqadzlE7p9PHkvaFyqMCfQoNNmh
KmSE4iG/pMzu0VzixtapUG4xQxSA0wMS+TA9kfw1nA8UxtEp1novQEtxZdaRs2I8jNvrlUyux6S8
7wREZt0gY9APEA4u8Ct/5g5JFB4B7JsAeTPiPnmVf0yNAZ0o/boHOjSA8bKaYPbkl4G+s0yFU4rC
I5ZWhc1T96FG0A5JJt1WaBLqz1+ylRBMhRQENI8ASZhPVjFkOhoR6EJmuzBcTadYOJRNNGzU3iH0
nHdqB+CgBwIla0WN8k+U1M1/T9+OXXGea+Bdussg1y6uV+wTKD5oVtHl0cSpuJQj1B+ckUzF+9Cx
eDobpIPZrfPNz5N5lPVejIkRSLu7oFwZxgj6eGKBwNBAwaVUaTP9Ba88oayHbgkCQC9dnzjm5ol0
eyH4K4nAy5hERRwzjZ5eTRHAijWdiW9CI3g1xI9miFCKIvAKO2Fl9VoTvI8W0dTu4Lvw8jaR6RdJ
4TyGG7T6JZr9V2qDpPnYX0wbsq6I3OTfREOeUDMwiDUlPP1NnibFvcnYA00KRpA+aL7w4OHZJ+Ah
6KIMdv2JP9vFTSbOXPz2LyPQ2o3gzWQJVdnWncoct0SodfA2p8xnxoFXnkA3arakMqKC3ocUCA4a
u4F4lu9ouDLxvxxWmXLuYNWEq81+eiYD+jm3OVvupLgEx5mWO4t+SZhmr3tvuB/TWty/sRIOKcWk
d9WMIitmftnHocjer28vWbPAHMpSXIiop6I8PQLQCVKnlmD6IYoKWDZgPTmLs/9pVGcx71vYp6IW
Ambi9yJ6hxo2t8LDiwLtPeDy1Lxn/1xwRVaL1EQsQi9zfX1iTuauVlRd4lAFoPwLwkYLX5k9BaDf
esc02qCTwdXy8ruLZinH1IgabPtb7VAQmnN1AV79Re7XaD6iV6PG/vTfqVenIE4l/MRgMWYCXMyl
aRpsIlyF7iBgfGGIesQWhJ7ncwalHxYyXc/4UtIHE8tykdMwyMI3PdKz6qnmeMW59h4YczBdkiiQ
EQYL4OoEEeHbnpsJmDVfB6/s1uiwo4HhQcwMAFW/DZK3v4nujOdVR/7NJnwG6cxPOADwa3flNyOH
FZM7wbDPaTpDVg+fQmXPKPr9qsfIDEfGE1ke+2xUifRjMvPEOSn+xT5xlPACDFxwuacpxyazKv7h
fbs+BEXyzwgPN98I66znw3j3c6Lkrn1XudHxNb2mTL06sszlqolGTooSpqkVODQ0gn8V79AnNh0d
FryBjrWa+NhblyGt1jRMaSKnoqteA1mqakwZqxZ0ioYxjQ1Wykr+aiZtQogiq9O3oTYJzZ0RE2xm
/9C6kCuGWHRMUazgZOmc8MC60Xdoefbs2l64JtEwwlOhs0WwhXLF1bzB53KELYTqUv0yO9fe3p/8
YQwvL53xglbPDHlBu6u7B79abxO+V1Rn4b5m2yVvcTMFC2iwlKzxlYRl+7X/0juzJyZjFpsj5jsw
n237T1MxKej1zSr0bqbacRYCi/972DJW/t7kbgPPg6cHsVDz8UwqYP2kbqVGV5ydyQklg4StR9em
5l1rhgzqmuDdQyNqAuA4x+9NXDBu2wj0WS/TJro1ZH985g17XnIJsjJksQytw/+CVWF5lLnlpDbd
Dm5riSWwNcIwI7KWGB3jV46/BJfz2r7iDvKYvfsC1erMudlhUUxcpk5CKkfFwKH+4ULsOi16DmSe
G4oFSM4fl+BjgDvwwS/jeqCRuRSqGlJ24+ihHvuoDl+A+ro/+VKeE7hczNBNucb4iiMJQEZXdwzJ
2eBcupWIQp2eUSXSgA2s6vk0pPkdvfkSByMM7rfhD4uYhaUrhRG8w1C6bffE8twyc1Ln1wqSThSm
zM6b4ROau/9Mn/UzAZjAYqUWFEOci3GBfkWFi+1FZ/Ia7akd8EHqGPF2rcuIpUn7AVawwVKpot11
xijnhJKaPRNCPMTcV3M6W10DA8zSo4RvoyVptxGGgNJ4HUa3HWGKLKEhRYyg7x1BHOi83ZaC08dQ
417d4wybb2A81Ea0UA7RrQ9HFrswzEn5u84qWaUjMYo1cdjConMOWvz/kYb1GMHZp3vw1IH3JoEM
6NfbeECM7mtEQVVuhmDIY3Dl9IUZSi259XZYRB/m9eWe+iabC0vPJgbjLHCWHLIDRA3W7aVLOOY0
ZK4Ew1O4ikQY0/9ndtBGYn0ty5Ub2NxoNNC91P3T4isQ3pxoABoJ/mZa1Dr6REBsTbglWbiZ7lzq
FfEZKW8Art9tm1jScO+dI0OET/Nb7zY6sIKKGMEI+AE4HMOQaIlSAMjcgLdVRKBTih8lHpUhbWgC
Cg6UzJe4BqsW54wepi8VdPD89CLviLtx8KtehTtlr0QGy7+O+NNTOvotHOtLiNdMukJSnHX1fTo4
Ly4+XdYKV71FnYYDLCgARzCM7Jo7R8kipd35xFY5vRwG278Sfb1boPlE+CTrQhDnNdhH1Hw3VHGy
QqWBFJjUdEPMwjuV8BZs0rtjBFt8YQoAIo2LslNraARllW+z8bVnjKDgtdUlKmK6a9ThkqMcAyi/
DA/GpaSz4abpjDK7XGS1IAyuAXePAx/bJkbBcp6Kh69v79abHlXpKE8+F50VcogsdHW88XFrhfpu
wPjunnxl7NEmroSV8MnFeiXgqfPa/PMpYdLdPD76MS3QZmMj+qvPTLLCZWKNgsh8YWWPfW/VafMN
cQz1KrDhf+oBAwbwJPDPdN6yqAqCU6est3Aw0b5Rb0Qjqw3eDOrZeN4bbzEf6d1i6XrJoyXPt3z8
PkwPu6j2C8CKxhheuroIf5cBYs1wrHpNmFCn/QUglOi+6sdR3Cqe0VJBB5jBBpx/UCVa7QMg+851
sm+SyW/OHjoFGhOzfA2YQo14Miki2RAaM0L8A+SwcZEA/V/SzTJiGla4s/nIVjZXl+KmxBsObhPI
wqNK8UMylNUgFLzu8Wt2ncE/eIGQVxuftAZRBd1k74AKDoozcRVUZMwLSK2ScY0uTn5xtnX5h8GS
qpzE/QXpN93qzQFraMALwlZWBUPlt+UsySVXDUcdaKHutHVoAsg28kpPcX5/MqTn3TUpCvzqm3eB
tKj7XER45R2TRz2BEgbijtyWsd9DUjkRBA7gRjm/IGNAp2HOch++0YucFyGWKKIo1KYP2DVRvutC
bMlwJGUHui8jPqC/J8k7w0k+t5XmUR2FGY6m9A3pl4jTe5J+C+84TpyvF91dDE+gJHj4bJB/tbh+
xdTuYsXG94BC9LOkWjMVoGs4NSSXrPaQsi100m733z2epQ44JMxyy10SPNbr+pBc88PutmB2IpBa
8pmAE0SmBTVx+/pnPja9FRh79BHFiwDsgSLR32KYL5YH8ZNQrFmADFg/0VmiS3KeYb3Pqv4jASqI
i1UrqjD07wTzX/2IVngL8qE2F7MFQ3yKoSkx1x0EU2RpzRcX91CViFaveDHCOMRsr3ZykpMnbisf
/iYXiXYQ+TC6L4oHWMBZ3F/Jr1OhkIfS4iGJRVyR07VVRS0e63Fq9asvj1VKlcuVWu2ni9T29RoH
gQ+EDfWVhqrTqX5ihwONCplnX+kJVyLDcN25NjQ3DmvkHJeJPh/F7s4Zax2S7oByCaUUixo6cNyc
6ZY2qNIeS0pirJJADiZEYR6n1qr6o/RMgxN8ObAc6JQwrYEAeRY6fnzpYoAXDuWQzS1UXYYPt6b6
Cs3W1D/6bj1YQJBK9dXaumsUABUAyGIpKjw0S5rFkNYAEiN9qV2WcVIfsI8flqI8qRNFQXtr1+gn
c9Pb6kSr9md9kMvDu0PNxTVag8IuKfShmONywieUkhB5gXAimsKECG8ojnNULltXxLDOi9IZag57
hWd7QXbNqRJwQT22wyHRGL9ZWngsw/YKvKLGsNGGt3bWhqv/oACLWIhj5nA9FKS3hh+LGc36Fq3j
9Zot4K2B+Gr9mBBzJo/gH/RwIoNgv5a2SR+WHC1AbNZvuC7xXXms82TI75whN4Go9qHg0RMAqbkC
BnKeHImlS7VGRWgFlWYH8TttB/TQWtjqY+o2wCRQDZ/7oNr8daj/CdRnQ2i5f4ae4gEAph5yxPqy
/A70DNvZBWSrgtdD61tUgz9KNhaZKf4rFVycJMVXW4QRkrx246Oc3rC7gFY+q2XbYy5V5vSHnGjq
V67ol/51LuX2KbUc6B9UPCpqio8SlpGUdDMQEuokFa5U3cI0+lrSCAmp81GJck25MqAHXLEcHk8i
r39iS6TQH4PQCWJ8TP+AYaVOejN/kjF9biAhCKBIRcg0WKUcEkBAe94p15ZGpBokphPDQV8tdaAV
4zdphhmUG3IQ+tTEAoUoUBWeR+QMfowLkEUvrtOpm0dFPKe9QatFL7bkxkDCOCRvgEewJRhbDyha
oLgfcj/vQEuHjnlbVC3wkLbo+kvdWTs4c+TVOYi3/TkdnXd6GTJHbLzvHUc70Ev1psUw0zYQivcn
If+TCrADfdJAvske1PxO7d2/EBWiB9mTjUF6g68IB2nIZpG6h7opw9NSi7hPzFXPdfMlQhQukyzM
le2jlUFdQr2/IolGcwXP4DxdjmmVEzHoTyHHI1YvKw2CxmNqcOZywP5k63wiMrxpcxDAGcDGlO1b
pxPCVmcX21rq9tm/bXsFg7Zme5wNd22+ET9Z+O1KluysIOc9lu4e+86o8tVg/i9su3CzBDTb+jbD
pvCVJ0VdXuH0DGjL3Ej6o9dkrKNCDY8LDJ/5beMWB58GMMgCZ2t1YDEytt4+EeQpGw4O88jy8GQG
J8QKPwCx12PaqLRbGESevKchui7umAX8dw5T7FRqjK68IfeSJrxzmd/XAFWhxeN0oKiL8l7eO++L
v2FyOGfudkqq8Jy9ZiiiyBVauLq4+yrXhRthxBXgHHgezUDMF7SxKV66v0/VnDEeIicEADDxSIal
0rmxmaYES4jVN4cjHPCn30CztZnSGAYhohH8kd1afRAioiXEGnkJgd2ZztBvfKMnHDxJJ27bpA4N
Hn9mgB+kfKQ72ylSniEj3JAyPKL/sXReS6pjSxD9IiIAYV/lJYQkhLAvBK7x3vP1s5Iz0fecudPT
DULau3ZVVmYWAD6IPnLUVpEWOmDEnfEEMLxskhtpeK4DePEYq7WqJxmE10b7qne8tTbLesOF5j8h
mJP6lEpSZ6Xrrsg9qHXKHBcEIXQl85v9GdJHP0WixYMstw3kzBXTY2+TVC8pCyi9uzuMo34cjwd8
wLrXGH5o+Z5fGL4s39207u+mx7uXVOr43BJL7r2GPw97sCjsWvQ8mPMShtfiPUGD50iVEmEyIuHZ
kWBRxrHwv7NDBxax9WScWVAYfuiHo8i8YCbSurSZPAoZ6NY5hPx/qI3g5zwzaMA8QHryIOscV79h
yPR9gC59WmOiwXxRvEuoquxAxzHdBDBrZMjLOeKy5ZO0k+SF1IxbKPey+EmXg44Gf/Gg4H4w1DVn
6hJjZt/dh4dZeVdcMNbX7zYuud+bJTg3+/q+puX2ZviRue/WB3nGnpaWnruHYfgax7cIY78UQim+
4fiF240F2B8yNpocHv0A/SNdDhSZ56yjDci2GXA4cpZojDRtZMqD6w8TwHhqTHvjHShHYpTXFl88
g9D/i3czxBjQrZTsbGjKdieojd+dcnIDC0HCBs13jWn6+mAL9u5f/xrJBDuzvzX4y5MxUH9w94EA
g8vVvjK5AAxtTbEKqOIxq8krEG/+FUjEyWQXYrRF9kEXAWCQflB4/EOZHR3pQya3IXse3JHtVugL
Mq9mrO8UwLmywEKcvX70V0Ghh+jGG3CTOFMsOoFHJiI8XILB42Jf5tAMSeVWkSTTheljhGLLhKnL
cF6eR1zGHexsNeAEiIPAHKEVLsR7xAutoH6iO8UTJZrv3WarNn1k8iCjxv/+mIocRWQEbCsy3BbB
5DmojBQftxMbaQ0pDiuMJ5xsGTHBam7tOucEzcr0wJPmodysT0/8tBO5bg22lq0ZHPgntIyTrd9k
XCuZ3m0JWsC5wxSh5RWEp1Ncfno6+sVowtNvDVSh2u6MU/+rh8SYjNfZo3Jfc05yRg1KM/VC9cVg
tPwZFGjaT7wJQ3JezBvAb5JCjzG4/9TpZFGcLWoqFfrA2f+mlL7sB/0PfMaDkrWNryIZOZv8g2lJ
gOrlFB2ZwwhdoitunBLj9axurYJyfoUnTKJQhsFYvvMduU7eLF5fdPDmFI0jAhmRlGQ3Si4BDwt3
A7LZTViHprEOUIl3qjhpuara8TopBR9MzJgYfcVzxX1gpYqFKoYh7+ST9Z9w7q/Mjdn8vVD0NX5T
ISiMm8luiuEFZIIyqByEvajSYKB3jRngRQTaHiau1JlMni60jLwcF6JaXMzqwQvnqW54sAGtjl+m
EV6CaviCSn1j1uOzjzfzD3kFoTp794eNR2xy7r38Y69gY6uDLS1t2W147Jw7Df9GCgVa0yjivG/5
J22Da2/tgLH1cARqrxhnu15WR7fBGhMjXGjL8RUcWQJ0IOmsmb58uDU7BDOYgTFCWr69Qk8L9Kdn
wHLeLjnWLHyAgf1xlMIkHq90p5oyd+c0aFTDJx2A2W52adWulpEDW7ZgzD7CYszYbZgvL5A4uN1/
9/kHd37gcJCOdwpD9lWW/1Jm5BV+j8MUseR5iBlNufPlTbpHLMDxrEmaJaiy5XCdr/My2igIIGG5
s8MjjsME6xlGop/MzRQBxO1lV5g8Mn7QNmsbQJDjTf9+xk630X7hxFeM4Qs0nFpWi7cerkdbZwUr
292PgbOSHV5Y3FlTZn21bHU3FwYW5H355YAvtOkpzRh8tMA4Bfc4OTRPrL87QLX1MJsRjVfsfLfY
zlVzltEANCfftgHu5EN3htIgbuJwTMs5u86gZ9CIApAjBLvttt9w6si/M7DTWrzAWfUYnj3QbvsP
E746pwSkuX1YHsB4ECd5ksmMirFD/m/u0RfDKYDgWXV0GTzRfWVV2vTArF6x4W6ovImvvFQzuvkV
pBg9HAqM4AGazEWvvQpHeLvJZ+4dgZUZOUfPvNsMsMIGbq2xeIrAxXKS3nRhUlVR+xK8qeA4Gx/2
o4WvDoIrTIabTOA1rwaA1wmcD8OguEjh23uPGD5Ul5mCdfpYNcNDBUvnFoinbH/6h/hR8nCJ4Tk9
cMdCrPRqPQrRjgFzXN3VOfydeBC4Z1lVv4JhyvZvD4TO/FGErH2aSYh8Vg1nBT1/Yt8gJgJOoKCE
fBy/TtG6u2Ik4rZ7GKuQ29AvgzjcYNrrfsah9gEPeLLRrEqxNVkojfqN1IMRQrFZA6JeNkawDBED
GP6u9Q4m9JZ9sinz1LlZuQ4umAaIR25b5zfL9+kb+AsRC5fbLkPeVxpqT6K6ZR+WnWN3A3VgBuC1
TmUaiViMvQc9SIP3dq17t+5DZRvheUOpRsGdzKB5clZ45GBBMqO+0AgUbGyshn5HJdjKL4Lbm/bE
2+aV/iM7ZXWUixcvGc8Aoo92FUTz5FGuUey9wJ8Pv3xfh8yhswu5rEPvPlPZTO04iUgywAWgLHEA
bMwXPVegCj4MqIecb1QoBDks1GeU1GpWvqPW342vXTJFmoD020B+hIaRpAE/a7iUeG2i+rNv3ATw
mTl0DBMjL0gM/9OGtgEhm3mVVJOzstXwZiV+l2llwEebNvwWbo02iAREDDh7vS0IbM2SxeNM3l9G
cKntjVbFrqUIuX/gjVTwOXcTs+r0AZPovthQPRDMmatJZEUr16q3XtknhpYtOzGLeW3P6P0rXql2
mPI5VVaiuhgcDmhQsmyppUhrqOr+1bxNHso+kDZhDHaJKITjlS8SnBrAI+kdX23ejln0P2nPAyIO
N0OAUp1w9POamjVb1CqgoaoB34CTX/eJp7dKxoL5JE8SckTx9gGwRvkoc6ln8LXXI8Z0pSugVZgj
w48jD8oKAwkqiBL0T5HioNXNGx4UBAwAaFbQIcfhEpq/qL3UhVGFQ5i7zbHHWRQ35+dAvPMnjqQV
0r781P/J0hL5bYpfV8G/C0qBcyd0vcIbBPY3HfenvZke+jWsjt+u1Id7jFH2AVTsUFEZnJ0pXXC5
Gh1ss6aVsDT8Mueuyun3xf9xnQob//zuxxnKkbjvIMJ8nLTEfxZsVqRgfsPVu0dFboTU21JDvlhj
LJ1DR24P6pko05hx40VcbngNkDd5YWGLQQIqOEFsDVF3oPaM711YO+RUdm1KbVsLhwmAh6hDpYEC
cL5r6c6zBpXCKIeVoazBpemWYvnUOqOh0PeV3ULemeqBvW29ZdOt+2rgsM38A0xA9h5cB15aCU7l
x8wXeDYjBWaxgZS7FPkIIo/y8ZrN2uTBSN5kSgBDWr/OBzpw6Nx4b0wCAGdUhQMZAY3p+Pm128Yz
EDlMu12ixINnCrjwBMENgtmNSTUsXiAfZhy2dYHipms07I5d/2jLvwDrqirdBwSjNh+BW6gfP/Vy
/QZdJZEU/pHJlfwxDxwzPpqDgkO1SUGdM5jV1PiRx1X8Q025l06OsTkLpf8w29xF8AmMlRjrBpC3
xLzcZZFX4ZIK6Mv2xDmpNK4zUCy4lVy/MFXhMwwzZGu4tNOE1yCYBan7mT+o9rCWxAQC3A+ikhIc
+YeAVFgM8jv7J9cWa0R5vkqaJe4fOCeRLEocJhUWlQZ5p8T0sgmSGCRnNCDYAC0oyWFlHyHQea0S
DC5TLYc0RL1KvYWsRTnrMi1w8f9+l/cAGFJBoNoM3WAqQBzIep2ohqNF86ttAJf0birnYO8yHiWa
v0YMxIzi7h/GpC16+JCWJK0d1egOi2lPSTsHUKc6QjZOvQ20CElD7itMJ0ctAKgCZcWmxpHaQ4AY
v46ZqkN+gOUUTiNQqXu9GBVpmdkxN7swVvOZ8RgMCUEVRVsaVZU5ojWOUwr8nipeXe8Qxuf8hGZO
7aQat420mVJsAJlBQmIYmWgNBMtVuojZBiJjlTwpMUsIjNXTLydGZxfUO+c+BBYXL+qhPF526CSl
fEwxNubOARUBXx/MwSjW5FG/N2KOFoOonNtIZJFMa0RbV/ZOyyAy4dE3cNSKS1xm0W1iOH+kxQjL
QAysjBsrXtoZliSQDpRBsD04kcQJuksfZ0I8PMTSj0kwxbGWrG22peAl6U84AXXyAMsBtkliTUNE
KifdyNELRWeVkltdDApHlgvjBgGUgckbvwpegYiYga+Ih23eIAM25dLZydqQVScVvb1mmhlkbimp
M8p4bRk5h3H6e5MRV8NixgRb6zL1Jt1RvHViiBrYzGgBH2j+vbyqhH9QUGy6JnT633irPp1eVfUR
P8PQ2usA2ziYs1iB4aLQZtshW2JhUuoKMuCV+L43B46m4uKuQt8lHeDuYrvA490F1E8c36r0IJS6
2VyGZYzjGFEvoYXl0IOGp5lwQBLZhkJS+hFt2iwa0Ib3jr5D17in+UhIVOdMJfRxqaNngo/AT9kC
l5PwMBsfc7jT9Hih7Kl/wd0omS9PYCMQ0oY8Y8MhnGGTgSsViAYSDbCBUscD4H1BDVhZhhV3YQ/A
WBzM2QJqYvdP87lmgmUAnAHRL0+zNwZ9L2ucw5wntwOZ15GsqAyjD+FvXoRPybtn4DRER59HwEb1
RjBjDGvE9mEcEDdNzAdZAzpWT7OeIWROp2cT0gtDAnVu8JjR7OAlzwPNlK/h85/gOkejCWMQoAzT
Tc6BS48GqDogmciA9QWSjgCeeCfJWasWBt8KX6Q7tDM4MxYY4xDvf64S99byHqaZvFewLzLRZdBt
58zSh0HemAkKPwXwN9etJtQ0VLgwXWqsCAWbJsCK0a62WcqgSXynpydGOE7Tt5ViB8Dd/SGPRBLs
hVDl2Q2S4rmDXIXXLYXiCTK5RZO/ytE0SqvAbQoHc3bBFvyZaW5jUO9xUVr/7G6WcRSn50FnCZ2o
GYHDCxMeYFFf4yqLbsTGH1yiEZCtOSqFlPNBBMC3TWZDqSI47AR+rZD0LdOjGU/LJpNlpoyd4Peu
PkE5R8rg5MGcQSP0xWQ1sGuL8v6FNsxHltJJvVuZ5rGfIPqwUnFm4tK+jB1LMx1xLZJPVps6VnwG
XhS6mqhHe/AGIlUeRRlrUAZBhCoweN0hDmD2GL3T9Yy9wBa6WgXeLKvzL8SD+6yZAcsrHtUilrz/
4YiQ7QOUM/YdyD2XtlymGHfsuUkKOK6IpAGxAV8PuFkrDlAoj1yuco8vxzo3Q16vaz7IIOKOVrFX
1poZRU6qS5JtEvTOWD5K0PlgVnHA0RUJuH6O8PXwBhOZyQsiIxLka4DXCLnRVo/0+2D70FYDXD3M
Xo0BUM8fRdZQf1VsAsV7UYEJ1REgwB0n4XgydIjkHEzzF3S8Q1RvS1f99WpQcuccKppnoP/Cq2uZ
KQji9YW2UIKvcw9q1rpVhiCJ+pnxESDsRD3Dz34GhR7pfA+DLk808Rf8jnfGrWnAw5k2XJ1vEdYE
c5jBNM+HdHMO9G+53aCPJY/3g7fvYIEFPDzxBUM2XY1p3LMaWG/wbIlrDKYTr5rJMBZHNCfzK93W
TbxzcPkYZQUCkmDIlNlub4wzZQUGZCSHKT7KGbar8h6JF8G5zQGgTHcLeavmEhSAhW1IQ7C6eDUN
XlwupeQTzqq8KguQ75jRb0wUT2jgeXmWEW6yDDazleUUOgFJD8SHIKtyWDOsiKPcJsIfsDFjbbCR
Vm0OzjkfAOM0zubRYJAxljv6OXtRd03cRuRxtEjoKXKdNgJvEfyqraVs/pXOVSh81dOawQr3sETM
eMxyC7o60kCu41Xe7Bghk/Nw4SNiEVzp+nAc0sCUTlG3iHBGvnozAZkzLxs4I/kF8ZnS+bXFz+s0
rkFmUa2YuH1tadm4YObsBnC1yw+Th6q9jFekQ08b5Fi5EwLWnL3KKK9A46vrpiZuMgAHBxM2ppIi
hzmsvCwsLzO+O8yoHng8VkUZQtUdsmyJQFp2GxAVWWXmyyRQa1REnbQBzh2vcABLPpssc84RGRux
XkdKgF6u4b0xNoAc3oZIGnlFw4ZnUAMyLCYilCPa72IWSOtRIkj5C9zsOaYVOKfS38Vmp+RdyCo3
LJr1X8UGByZzYNQmGLAsNCHNd8rB/A63X7rMJY0bRS2RHHQyy1HpiIcJ3SZ+ESMOVHTqSdxJPvQ9
fCK8Wl4J+KU6sxqwVY1XGFvIiY73xFQGrR+rlh23+226R4+6hxT21GZ7M4+F6MeaKKZFicPRkXBC
/WxE1zO5YkDSVYFC9wHllhrG4jiUkdrrGdNP5GwkL9bZgzg6uw82y81DDcmfaxq/pWb5ziPO8Xl2
TH8sv0g4siWWaDEGjFZh+byS8CoKep9FxoZXOgMLbaDCXeFV3QnqA2YvCfkGb6DNk3lODIs3XOOh
fjVJ+Qg6SmnZLQQ0WVMYdp6lzB8g2xBEtbMt/BFIluGZCRXgCCBqRdPunx9HsIM16YDGxXQOzUQF
gDgWisNsKW6rFOogZJQBRI8vraTRCMdKLXulSprI24zLMOEpMwi3RAlWh7z8ylgv0UlEkMWTUWVA
HdBW4mmoZSkmwH6gSaQaUmVu4LIB0LsXfoKMArBg+ztgpPPXGSQuxL8iBKG6RwtJIzy47H/9HvVY
RR55B0HGNuYyIK/QgtWRMh/wMbTzVLKxsTimlJ2z/LA3cmKr14UYizf2CH0HaTXQY5Ax+cghieoy
7a7btcru24GcXsUKDOLukhNybel9TMjmHntVsXxG7fd0JasuIlcIMjInMtazn46e7Kx4SmzfuOR+
mMnzzMSfxK5/OsUxBKkFTpnYJ8orhTSJTAMquBY/TWi+fukykATS91BQiJyMvlSP0q5RJptejPAh
Zgk8OTiHDTNSoKRmTcSLYOoo/8WJsZJG2bmy/7o7uywpy42A+ItHT0wf+ASEMiK+48Rd3+93OjFR
I+V7xMBMd4tK5kUDoRHJXa9UZJwQ1CR+iTZRrguV/y0OFhFNXnoM+SeFVu7Kp/ncov+pfjqrxJoT
3aHN351BpcvA3bF2tNzRcHekBf4vD9ffsolTJir8go/opZ6OWAvatDcnzWmplOScYR3/6/mrvOWR
Y8VFB3HDIGo07jT4RVUEcWfg2C8P5XhaLsktHbE3e850e7BZGRyAHMPItH9cTMprmAeCMT6QAMnf
ScRZM95Am0IBR5FRjP0z+ZIJdwKjzRETaorw22g9t5FvfKnJOLZj+lcAKwePUglb0tXH22Efstzt
7NsSTR9uSbdec7YeCgYsI9VohGuyieV6wGUiKFoiC6lBt+kaa/O9uGRQUsa6KMhrOY14TBLLnnot
Z7tC2LKpPixOk3GBj0oRIWfYM8pPHRUPs0ob4sQ0DkZagFLwEhBMktNfER1uHdNuDHE1+GUTvzD+
mHgiBpJY8VCfoZKVuUyX8ZcloVEXTXCjTnzDvqdBljY7ChSq9V+jQo90Wl55WNPoIEaxUJ4f6AqF
1RDNNryUD/Pu7MoQfxdweWY3orJ0LkHZXVnT3j7E5lpNrQMclX2GhQI+g5hy41g0iVhEsJB0bAJk
InaBat05whtjljyUhLWVI73hspRPaAfC/uMzCKWhL7xMy/S7NmQ0NUgSA1q8cEz4gHv+xvGJoaPC
IchnTA/EQO57rJFfiqYZdOBNIoEIWaFEpCosOLlLTwxf/7UHy9etZdz4IVxDmKispZVUiiQcPj5g
w1piUCV0RwfSWvHPAboZMWlWhpdoUDMp72DsM/lcyitRebRHLjaZO1ZLYqFQf7B3YXgvFouttcAx
hWYKRxEKmDKzUMsb1BEjlCYu9IRKTprQEmSTpfNRPA3/OpW4Af09nL7ZPFAeymZ9b6O7aKuFrEKW
5NV7rQjLlVTpGIw4ip5orhZ28U65tRfodPeJAyh9lOg8TWhA+C/K4BuAHlskhhJDq34C2q0tgo6w
XwYlc0ManfEMjesK2zSgzhPfkTuFQM0EB1ydBhDSSDN57TtU5e30Yc+DGRBummQrLytwAuG++zHX
ujcDxB4rixynDoJDPeCyXX8puyremPSyylDPreVbo5fN/L7Isv4cB0NAZSMDRDDK4XRAki5LPYJt
2njVm9iXXsmm0iDFE0TApZ6QMTOFZHgDE6wCYjPWnUWE9VeEN0EwB1ijX2AdyfZ5holRpSTaRRrx
Q97UoyO1YL4o/HpzGwst4F3DqqMoKZv1fHyajoPUbCRKeThoNLFtF1c6DUp7bSlpfzRETtOJOexT
T+aTWEO5y0yRkJy0jhgwmDUFR2beXG9wJjub872Zi0LL49M3VZR6EeCPhzbUInaCZikPgrUyK45e
d85rVVyNBVQ/HizogTNZNAlVHKoEgTM9abAgRipk0mSQhmS8grQx+rtiNqfNqcYRTLCnkxE7lUQJ
n+5ExaicFwV6EhxnUK5YETtcLQRv1nGPPDh39BDNodBWJa3ULokR3iKPxs1Nx9jDrnM8ZEF7zJhD
h9Gr2nIy45cPyRfdgDXggM5lcfqaNkJh/hUOLvKcuGEyshGS/K/omdNyQxqGHB/ynKorce+9bLYE
5BPOlD9NczxDJOakjASwaebQ5Ie73AX1PU1pGN2mLzxhlPzLZDDPswjWxARxElOhSY+5s3lZQGid
ozlpK3kHYKtg+SnlZR2Kv+GtcsODDYRycWzMi/gcNnl4q2yXPaPZKpwBFtMv7Qodp6g1MyzEu7/5
tv06qPMPKOTsp16TcYp4DqD8/EnQd1LUXAeM+ATNy4OEF4KECwuGx6ZXIv5BrDU4gQgCDDvkc9Nm
sbJklgU4IsA8JqbIYZDRxmygB/6XBXaJuKNvgOIEua03y5aCYIEbsahMTlMX9i8BT33/okNRdDd5
wqpCknb7ZfWLDUQZ6sTQwiLenltZghCdff6xOIKF26lu5MnKUIZRfrBK3qKkw+EHFOE24y8D4ZgG
b50Vk6cDEhI4MG6u2JAqN8a7M12Kr6jyYh7seAIRUY9aVuk4FZK4KNcWYu+n73kpcircfwFCqmo2
0CZR72jSlnynaq76CkGz7GJLl6SQnkGPZmtBGH/b+O9krEwbcODGU5F9sejjmNvRa6RpdbZtFlUe
pEHdbHVaeiLC1wRnAgr+Wglwu5ymia9FMqMpdvBn3Kgq86LGdR5NxZKllo7lM4dZq2p37SFmV8y2
2gaPsODXzfHT5a6N86e/RBarQh+ILKzwNt4UPTf6DroMMBnRrlsgIG93OJtxlQ0glfUMIR8bKxqM
8DCaYyOOKwXgniI9xNcnOCTKFeLE/Gmt+5qlwWPcOcsN8dgMZFgY8BCGNh+DZ0sV3oACRM7MPucs
6t1/UZTDAXxdGRBP8oODIbYb8yUAF648fDy6Euh0gfEoeAPuSMl1pRCk5MnIGWgCueOhJuywG54M
LuJ2lJF3Ay2yTBCOg/ck7ZqnjihGGlkqyAwciLisb008zpIbbToltzeLe6IxuyuAVT5AtjGDNAty
L1U5mopu0LG0iCssvCh2UOMBh1IIUl092WORY4UT8AmL/HxHkKiY9TGyyYcLHRDvIQ6/Fm6KnGO0
T8HsOFZJL3s7Tg3YsLL5pq7bkd1lxFNwecTc49XerX+sdUM5UNPc1u0zG799wrmM9OrDYnuHuEOF
RZRl5BjMi8spNulXkM7uidHKnEp/PPSrfcHQShJ+vKpE+MI9ng1bDmCaNa06GjTwYjDIia8z8ma/
hoLIKLTtWleibp4RcHedk+cUTB1lHkmhx4xUBpZLTnoYbpHqWoe9tf67MjccJeCaTwvUw/wSHu3V
OgxfD/OK8PjlvbNVhLLv2LqbH4y71ohb1x8SDgMfdHorLk7Hsa5DDnKXIc2VYoIgttQxODWKw69V
6DS9M5BMjXesAmhwcMtJc0398kE1I8JHo1OHBnWLJQNQqx/vrsGpZt1LFhgj5K1mtupVsOmBJWiY
L9RnpJdEP1VKUoC8SOlgecEXzOmMT2haUG0j62EAAjkNOtaTfRygmZ3kkP8rbWPtgr+U5ZNGxItR
tZoT4KleM25Cq/3S9eXtCh9m/T2RhyKzJ9UZ8MDjf6M62uazSI5JuSFROxQW3gVxgVcmNVuU0/2M
V87qlFP+GTeQAvAvIEDx2d71NjDRYbBBJVuRp4ZnYF/X4BypNKKN8zpnT1Iepvbp2Jz0V63Zx3nb
K86LSwxDmXP5iVZnw745P6xNw1qzSFCGIUeatA/98sepNrwjw/KscQKPDSkFZ8D/QiPkCTiBu77U
k52TT4L2Nz7Fs0uWkIQAJrjnLnCb1jhbp95jDPudog4euaYgsGHkyLVsgtD+jN2Q2EZVPBhSaj5K
cmj/oCnnI94MH6fNYN8hQfGgMaDqOJnBsNZG++cuKxAsKfSX9EfS2issNDnbH/MvMtEm4xF+xMix
wQF8oIzPgc4J/nK4KzJAL6st5pV8UIYreEgeD3MJCjkIcqNFcsqpdhjCzUipRwbc9SJH9rlgPZY1
CnkASU52Es2XeVmhTLZOnQsNa3xzrd3L39Ft/hnpU25Ry7WMOj+/7v6+/do5z9kSGmCDBFZTXNUa
+QCAbdx8X7byw5njgIrxaVdUJB788efofOgFasxEbXncYiljfyPxE/GUwcmljjistUKeWIdNBIup
0z/5Vxs6z/BAxAyKBj08F3ZAq+AP0f7R+8ZBaGxDW9w7/aeGpyoA0g7PFPKKKYONiLduG0dH5Hs0
6nOhu1gITgIYqA+X/O/cN0E/b0fLqyVgiaaLWA6me0A3iG1aSSAi9elohmfzS6cgBzcYHAxw9CKB
1qz/kVPhr5lW20jFrdMJkIyl8EkGd5SvJLywECfDuNA5RQPcuGne4KcKCmdHnzl8x+nAQUXckCFz
EBjkjuYyY0oHTUJDVr9r2zgoWXFKg7xBEJhV8WqAepET7o9GgPFxUILNB2xLrhEcuwGM+oKOPw7Z
C815LJwRljEEen/mgIJiD+h3Ir3kiW7MA+E4F82BEqF76gTnMw437NTsYH2SFAEyfqAD3C1uIzWJ
5bwGIFX5zZpG6LZsKgCmy3rMHVVmZjGNhFYTRyi1fsKLCAMH2oGATCGGiQFyKtOYGZxtVQyQQdWD
VSMiDxOqkLwDso7PHjoBsPK/JuahQMrjCqF5HtBlMYuG3P3KeWIi4coIfHW8saq2gXdq+7L815Nb
U8MTDkEDhIhcR6h+FAoICZOPZRTc+81BVYkosrPe2os2XhkYIttDo8SIO027iyFIbBPyOh642kDc
x2M3r3H8wqIRU6M03wZlr9wpGfaqjyfUqQ97nwj+B0uQRVZKGhTM0cfrMzzT89vtMZ6R5mEJeC9H
hQ34Lj6uZytwi2trOM75pMvlrWptZxjOVrqcZt8/BvYcnAFHIplbvbecHN30s7iuSSRoA2JeCUe3
WXKAzTdm8R83ZUchMDv41y7rYoMZOcbC+1GxX6Z3n70gtHEHbrBZRJSrhEV4mJjZh+vNmF12sWGV
ksVgZ5q+vKRdhHG4gLW3v5hYI/UfyDeHl/6QoY1KRQoJ/CtgkMLJDgxY69wZSqxHH3+SHd0t+ix2
ij+AGdfc2GT/EceA/LgDRsFiiLppH6P2rOmyEJaP0cDwKFMJf0R5B8bItftRlk8ipciWjH/q2XJn
SCGE8RcTT1nCBCBgNo1eQQjAUcLCk7IEU4WWfryNrffiMlhwycL8g+ADXGayVHhDms9k+bRKTu0s
K4BvkQ0Sli3i48FHygocAhDWT3atWS1seEw4JiXnS94926BVX4t7Wa2kzCQCSyqerW2Tx2+OK3sz
IV0D+mDNl4n2tXu78IqUGMHpHkRY5dBXOPPkC+3IqGOUOWjcJQjBNKfYBUdZKvbOlPUxEnXGOHN7
m6I2JtN+/X3nOiZm3FqS7LN/5eYW3VNA9oWWkvJ5RnLhZRywmEbd03F7lQ0b7dvHarFSXUhZPLOv
i7sa9+hARqaNg0BnR7DBwI/Sl3UIQcoVrslZnGF+z5RVH33YEl0HxGcobBZMRJ4iE82Bl0tsf9KL
Ee2Vul/Bb611+VhXex8BI5GOJ4zlysnj7VenzXy/HBrMBF8pgZkfioMBTYIr5o6AkTmRrPm16Xdu
etlqnNOMZdExwJSStWmyk/pGujP7dQz+bOX5JN3oS5fB60JQI7ez5j9+ypwrRgQByoSfUeEAGRbX
PHU0kX8TP88lCwm9W7NeGW2IeEyB2QaSZtchDsGMNeE8JnsbG9hnWcmZsulJybFmSeL9u12cNtZ6
AVqtENLfA9n8wWe8mi12UsE9+RMUmQzI3ActzqtFeYUVb2DgoT8cHlAIX/NxU7CQPu22RF7PQkTe
BeUzZJYvVnIF7Lx4seGJUbMLhh3C06oyv9cdGm47KPnZ/hg0tmRmb2B8mcZygp6RZB0DhoBf7f7r
gOybc3F/sIbtgn/HwCFDaU7fNoEd6LXvFYsa5Qrj3Ljbi9aHFQ0B8OOUmNbb7Z+cYvZhq2+t43C7
MftMlRVVvY+wDkaL5EArxmrb3yOVBZEeguu+JR5lkHzZVrT/qhZUHaNTCj2vNpLknxwICIoHwxmN
ovyJPjFwZ9tRe3xdwds3XJhyMFiDfoXaiaVy46AlEWkVyNKX3/g0LH0s+LigWEUKhe1AGwIBw5iw
ASR25a9LX64S41mAmkecBkmdKECbs8e/3EIkEuancObABv3FG6aZlsO2i+HwHP7IXGXxmo4MNcQS
BERHBoS009dp97/dl9Xi5ummPurEytYhHh9v9rjq06OgiuFAJl4kbkKN1TrjqPFBdugTHeFxU4Ir
uyu15tsB6C/+WAVvajEldGX7a+y3BvgMXAIoBhQN5msTA2fehoSifGbYvDoOChThuex+/0FdY/t5
955DHmIZW0TCo+lBDObz4j8aQSPa24M0g5TX3uZMaaj3Lkh+TFzEfj/qDo/YQ1ruTK1HycOLyEqw
gXmQ6lTBcugoU/NXaa3hUtcK2NowgHnno53kbwaQMWXjMUol+pp7FCPgZvj2p8UF7XTZmcDpKqFd
3Y8SzBiy32BI7GQe9sD7pEuc/ntXCzuMxWH2x2Bp5heGjtyp4vhqwf3euVsTIkjTe1G5Cc1A6sRb
oGcJfYQOfu+WhI3h2RwdL5hictGlDh2eWp6RUe8cUrpa5EQli7loIYNTHckVuic3dBpDBrbKAWVl
73u3m/XXLfKvMf4dRv9n8vF2vE/CUA4AiFF0/nNiHg+28RDRW5Udo+CxjA07L5/tsN9btr9xj70L
L+Pvx3fv3oO/DYne+5i9Z4e5CBWrevQal3yPy2j1Cgvow9IaqVoTj4+8mAbRxE2ppo9maK2dbgcT
784Rg5K/8OLGLyg2JwCOoAHKii/TgaoWq1WaCHtaR42SfEiGt+hTNg2ZhkC6Y7LnfDWWYKwnMyS9
z0caeZpmN9txJuarYjn3PvXrfFB1gmxNgIMZxeLCXI4Ze8x7GsD6IOvaWE55eFlzCJUZBZ7WS8F7
SgLbZLagvcKy+wv9Yy34+jB0IqvX27m9snnOml7lMzh9B3Wv+G6Nnn+w/qp0LMBQCOogZK+h4DJU
Vx54wbV/CZywV5mBRE8hHmgIOUb1g4a5zn5ds7p9cmPWVWlCDQ7MDAsLWLhsWpZWTMPvOZenOVpf
LNxZnJCBJZfEYU0MLiuwXsf4A6BZk+p6R5BStpTHAbXBLhC2wxQGoB9eWW4rSqK5UQofULQxlrSu
FaZlXt6uXKXVLoV2EMC7D6hj8eZlHdfxQ3WsE+3NTQpzK0Sl5fk4lYQ8gPAclv2VZg+87TUYMUYN
VrOz7z+GACHVvf3ZQ3yAtPjxI7SClYtdbCQQFO7H9AkdEurhyinXMLkyDqg5oyd1J5b3H7MEu2fL
UPigWKYX1YiN8WX+SY6boI4KOqky1fjNQAsQhsfKLl78O2NDoYncrSIK1Gu4uwTfYsj/6r1KzTlu
w9vbNTDbpeUIzXplUwDuIPXd0l3BQ5eJ7GzfKr2dd+eDHxD87b3DO5yBx0o2psgVjCVu7sPlQRWw
w2UlDj9D+qSHfO1/259WqcPVNnts2Or4gYUqoH9/kpz58+ZnobbgC5rfDOs2hH3EJ7zMLzj1mxfo
/7bhvKIC2+jqnRlIgDyoxuEHiQDkE/OidnGwfzCMMCl1VqBQX6yi37gOQqNgYe/j559MlnfBsV8N
5SosPdEmLXgsEQIL7w1fIxanSL20YqsIM6mIMV3RX4dF5FBNZthXg0a2STAE8m/+yiZxww6o5j+9
u4ePbW/Tffln3HqKPrWbiyNVe2c/oQrgtvL72jo9rpUGAp0nWW9DQaI1DZ0zWmdbvJI0dZXWLHlR
VPK206p3CppYD2uCxfmfMVBaT/e9xooh1XuyRGKbWaC0Q2DaPXOk94g5jJLWsGgE8J2aVwwn7UqH
yBiRAO0t6k41wlEI945trPG9R3L39g7mxN2jt0qoMyzGrDOwvon5kJRUE2vKfdTIWEMzu9zifJVj
iKwJfiCk6lECiYFos5ndBh1GPLJhHV1pgNHxhn20MOBzA3fxp2o3nIlzbMtUaR+eXHyRFzfI4TVz
i+HVE6Ouxtz4mFdq/mFVhtgIKY0Kg2VucHXfzkB1KbA5NMMS4m0k3G0cJsesspBxisSgruaeFEtQ
DGgVsUsf2HddncGbMYnYPHduc6C0K+KyAGk0acWbe0jLGxKcB6jYA/iaMMHxGz9GVxD7J5sQjpel
U+BjWgPScfEqyRESoFy5NorGrWCosYsrME6cI4329g8pIAv+XCWxHnH69M+nVpFhX8gF73tq/2e/
2aE7i4MTA0icXV4bTvbwgCKMt3HuqpoUyGT95xlpOMe4gLnysuSbWTHAtM1jGGo4ne79zdGKbzla
8SieTp8dXCeQ0zV3MaYpqK9QjbVw797/keWQ+xax3DYfsrhyj8uPzwBzTiQe0DbsXS52/KyxyuEO
OJeYRhR9tBFZEA2Ydde4//L8pcFZiWOLB7xa/ZB/sAkg08gsg5/Y0AKkt37lVc0XCpbXlE2JcBq1
P/T9kzO70FZ6RiW3+rAAHoe13qKUnttr5wXPAz/crYcgizqxAER2wWuvq3Hx2L7eLlZ9WAuVjKHP
Dt+RHEmxVPlINhJKkSFVSwVUtPOhTVNC0VkdFpITIMbQQPfqlJqgNJW6dUJ2gbKkXeoi9QtfnUr7
wjT4t7v5q415Q7yPwnokJcndLSVrogxL1+wv+pgg8SX7sBf7qUKLkiFFv2aq3K8wQ7KLSAILZG19
pUgyLNOX8FXNvVKiqa7sbloOd1P929V+zxmUK29IUkKUgdSgALHk6CTv2iD61TJYbkhb2VOnm0Tc
3UblzuXvg6DzYx0jfdhah+M6qwO0LL5BDfiyZp2pQ9DnZOf0G+0X2PYwq4xuKqnrnnJsizHP+Hfz
6Bc1XQpADLiAUqkfJKaHPifyk2RNkiksQfo4lkhq5cpA1k5BTOudeTUDz8WPQ89VyqJXe2/nM/xF
pUt5ePrawAXiD9ru/3+RpuH1P5rObElRbAvDT2SEICreMiPOc3pjaJqCICKTiE9/vlUdp6ujq7qq
0lRg773Wv/7BjzfxpphwRXbJWTlUiEciU4a8FQArJm1ImBhAfNYhIyKH1/uPenX6QUKebjlaye/m
ryWr8GnRu19YErC8aAZVDWwHO2s+JlYsECxEgpTPop/35IUo6eV0wDeNiW1QtFBdMj8QMx8aKHHh
ELrBiAUsnNxHBIuGuQNpTy/8xnBL+fu83XYld0/YLOTE4LLTp/GDAeu8r3e+LyjkWMKiBS8IURg6
lA0CyzK6dBO7mEvxLXP5Bm6HMDuOX4BEcBHxFP86osWiDcWJBIkZ7lli0SZ9Jq+7gyzEBok3nphI
Jw5HD6kDPagEclaQ3Mv+2gVURs6JCvM0Qx6L1fTIbz2OJH7I5voS3zrK4wgzuQ6rvtmzt7OzD0j5
FDPy3Ab3sjRXHd9nyVlj0clsGw0CnSEEeMxp4FPQn5M0irlMts22xI38xGsgxf+8RZA65Taitb1m
ow8aN6v+RIxb7kHN5efBBClg6VJ3mKN5tmtu4bm/1tzEqH57KJYDec4PU7FS33yh571KE9X3TPIk
R3ZFV3dha37/ywno4XbAbv1dhYQNgDv1TaUwM2YH6KVqD5cH2coht/TZidseUx1JEjhNVNJygUz4
HdHIfPpjSMi0JQRONU8zG9oxJkV7EtMz9CvaJo9tFIww4+9uXVmUxHf3g/cSzE99Q+ZezjNcLeCw
vBBC7zHmsahp64bhssWXwbeG4l0EjwtRMOxHT7NkyMTc5BTgRtAP5d9ugyMPzhP8rDz5wD1mbqjl
ZhV17r+M+REYoQ3aKaS/D1gCG8+qxwXAYBksBshWWN/kNeLiXO21DvZWJzo4xghQ7EmSfYJPpvYI
5AmHMt3lhnbWoqpDbik+3C68unhHh4gIShs/WU7yJG86Q55chZm6YhHaHHoQKwUZotvGEplKSCgC
WBYhLgEJQYHQOskmnjGEmAjFXSPVCoMmRvksJ7iL7sJPtqs/yKi/oFArkYtC0v1dYA8r8VwIE9T1
72LxV1xgULiYqIiKiUpaBmUv2LfQz/5x4aCn+D7RNzNZWZvehNEk+DIAFk/TODgA1FsHZ7oBNvjH
QTNRbzCXJSsgg3eozLq+S2twmncPPyDsmPCc5vRN9EC0hqNtb4qohAkWBkqfPc85Q698e7fBkS/F
uiDIW0Q30ObhP9GCo7GAnkFpYvdI5lMu/X19FNYFTDN2haNgwJRKGM5NWdRdGT//p7DwhU3PPz7K
O5/Nh/OTYB6IywksFnG0AWq1j6UJSLxDesw+IYBiIowMZ4MXv4Ys6MN2MT1eRJQm9DkRKnxvFBDQ
B/Yk520h55RiAuzY+z2jBzyERBHXA7rDCpykg/RjNH0LKAPvQXY+fPfg+pJWzACTG3iC4gU9AZ31
VrYpgA2ur6Mw04g2CiBe15Yt/j8dIhwazKL/hJXLKM3MqKXp1EqI2eJwPZnIB+XvChblE3eIb+qe
dNq9+6b0Br/5WwgvcnrUxm8+NtC3gMwbsAUgSEH1aaoJJeX1mgV0WORYOuNTKdbtsbmuvYZ8NlO8
Zu3JBODvd4VMBaaytQJ5ZcMFdx0wM4Nu2cBQnthdS4hZCwgrakOBxrgLSjbE8bv/lFktL6JApB1w
KugGzsnmDzIiMZTarFjf8uCh053DQZ9yt1YwxdmsMZJiZg6tE8WOv1BcFD/CPYUfLIiPSCqlQBk6
3wpZJmyKOXhOj5OD6ZCPe4lc79pZwNblqnH3wLn47+yMzQAtIlYxBfhB1zqxCCZ7YUTJuEUOXeih
/2RfXi7TJ91ijRiu8c+sDAKOPGmwe2e6Beq9KhuUBDbiK+RZMD7gjNNvm0vd1O3l2hOh3X7R2f2c
YzrpZiM2v4N5eWdWpUHNERo7w0Yoaq+bUJvwvp1CTlYAEHi7JVTEH6jp555IeGiYRtq/jmVoXW9L
b4wxvdGz3zN67hZNVmPZA0bj4ib7Mhqgq8z/3nrmNsbD4LZeelfP89bmw9ue+MLxA3eJwvTWvNGh
Ja9GTJdpwx7ucEgrMy4YyPSt50Ku+DkRC7yfoMv6rpofBDO/ewi2sPzf3MnhMgQJwwmSx9FlrfWg
PexjZI4UNuafcBV4cnAgOYvi5J+wUORaofkAdNvRB8rjxinrjE2wGtyNPe8ExftmjrsabXrnNlPF
wHh8P5y/EBsmvH3JfhnsH8vIaOah+VOqRrG46H96QjLZ02pnn41ygpexKd0WHzbjWZDue7kwOQg0
GFqkF+CHBRi9JqMDRcIK63d5CsWTb+RAbTok3JbdEbfPAVVuh5RvQ1JDMrvAiWGW7q81PIt0r9tY
0Aa7AyzI/F9KG6xTisqEAvY2gCTEV1Cd4kDDQfx2pJqlEKlnkDjdDCkNO2YMZYnvihqxT7kkWu7C
v6+YMbg4x7JQeVvSjAiNWOhzv4UXYqFky6FHxc7WBFBp+7CF/ZcQWUJ3hIGPUCQAXYWfTDCEUBk5
xUT5ITiJlPNsgJc5Bp3YXv5T/7Gm/6OKi/iT7dqk2rHZV2TwSiVgTKh9bGMhqhTGukRLVTCZWQzA
lBvnMmX0LpJcJD38c1ojybFdEYkiZ6Nre+1jODT4El7IoFCFXykKGOGTyvOBwZ4H0q/7g4bggPc+
w+WSJ8WJcqrieM0P59Exc4TWtNBz0hdVu79v/6TIYzqobUX/rSJzHpj3QLEYC6wwBvSwBXWaXeEj
7nSTmShNkJ5LBT/Wlu34dHzScOEQEvtQCvTpo8apldki2wjeRJUzsAf2DUK1g60KWgMnHmM1DE2K
G8TsBc8s6F5QA+kPIV9Dx6aWZdnSLBPF7ERDq4V+fWSBWz0XwuTz9h3DA9nnLHChZvaIrWx+/2vf
4dshjK35i8LzGnJ1YRlhJQfbhhOFogyShRyHv7BrOUUj9v8nUVacA2PEKWNQqRegm84TjSG1EMW4
ASvGPQs2XWGJQCJfhX+oCrg7Ut/yrMwpeP/NP30xvxfpqQ3rADUXrycnJAcD0wpRNyXA9jDu9ise
p9LpbOMbKdQ+29IumjXOCR5M397D1poIp5ev/i+e4p/ld8ZcXQCLws7Y5W5cGsiuPdrsUJXALknv
DP3fBRNlbcEOwXwkhdYszTYLkXGOSQmz2C9APODPrH7Zw1HlAGYxxuaWnGEMbUNz/M/ab0BhIdR0
90VNTZe85/mlcnLolIR2xgnu+3/CjhN5ssbigFbtcIBQF8iAbuM/kaPS3Ac8+T8IBsaCXa8BO7d2
tBIi6hCihmxfuNfL6S34PT9stjUh6fFG2d84MMCip/n0jRuLLW6gQt4S5mqyw9glwPDq4DCedngz
K8j8qNNETz3k7EUttcqgU5l/+w8RF4s/KDxuCHkFsa3U9N2zI6G/Lft5iEfZKZAtn2NE8tBAJ50z
DC85UH44MgTXim57zjfBWsXvECJDafWBLWa2ubxdr54543xBGTFh1+Q0nvzy9v/TO0BrhvX1p22+
sxd4ERCyrGCtkmuKsxpVIxGvIDIwjOU4oyDhuRQ9DEURRcmBDDurvwTIE2oZzwRqOvBsUYUu8J3x
yIL/USTJ0e8RRbNAuQKq4HNMWMrl34YkRhTSqAWlLXAVk1KHQeKfwaj1u1y4IgmhCl4g65PVYrNH
AcYXPAU2q8j8rMoe70VdI1Ug8Wkd79S5vLnfBZ0CDpsE59qk0vk97KLJYYVdC13kZbN02PIwNutN
9y6g+t41lwSr/tjoyFyAaYrFxA52urkLrEM4mzqOIepCzreLeJDIMtGvf18eIM0SR3sY9BP77K09
MGS8e0HJ7hRB8Gy4lNwNbjYUcIphg8fnP12XqO0/9t3BKYhSboHKz6Byrn0wy/uGGfMEXi+brejK
JHzCiS59m30dFhgv4YoqEwjNrPsmNUh/pl/1wSRxi8vJ6p/QZVTea08bda2CHuTQykMAi2OqSgP3
T6O+edD4ilhIXjHej1ADcy3CyUIWkUrYwOSDTVmKCYCY5cHS/n0yLZCLp7jdOR6IfCjqzN/+tOgj
7SLWnASagBarsopRoN9tEGbyIVUPnsodk8/F79Cme6zQssKxQ7swudOXNRNxL8Bwhw+5ABIkhb6H
hMYNoeDU6Uo8azsmf/isZ6899LROvu5oU/q6BxQbwujui15Ns/kmlOrQ13/g6ufYBcXquff0Ho8D
w5WCFKz8+Nad73tXPAktEvl4u3oqJqNwLzSwWUM5OtUVJ4KTwb6Jj9KCOfzY8ZXoZ7U5oVb5Kx5T
DPUiuhT4N2AOfVfXcCBEWQGAFi9SJTQHmtUqwYn5aDVLQ+lp88piHPSr9ycLfCInjCN+aPcfHqDf
6Gu/0Q7JGEI7PNEyA0E2B0q98LrVJhh4vbxy4AuSmwH/mjHoMvl2JbSjIb6y2OFj53WfV7rNflUd
Xx9T72ywHfr4LYxGY32vWB8vZufbLqQsWhVM9FM4revW+PyBV7/+1grtifFBSPF2wjlswBLHr4ZO
5B6oQ6fqYA3Vq70ks0Jw30mZWcsd/1uajVF+ebkT+8oqVJ37X8dU+2bNsB8/cM3tnKPXGm1bGyOf
Q72Svj1uVKbNnplI4Uz9jcchl7cPW/ElJMJTRxyGIpJeNeh+cC9qDjgohhQUMZtLSxSdE+8oODZz
YBKxifliIjNwARgBTuajYHQhwO4VY4UemXDurRLAvLKjyOUgZnzeROYhmR3RMEB1w1OacKkRz5Q+
KWtvQWYJpWk6ic/7hJ3n+E6D/lSOsnNqtYUbExyXIB0FjMcCy8q6xrLpGrdm5BRuDyZCxJyCWxIZ
N5I1sMhiRGpC8ClZIozvYjRqmMqzxH9eLJzXLqzNh0rB48EsrBjRrwYbhmYPa9iZVA37t/3tTjnq
BmgSEjnvYat2dr+Qn/V7IDbOIC7RXgeXeq9jPivsDmJzvYSWhSEimk0QJluDdmBOBgr7fl56ycmY
xaSmrRjGygSjw1zhZKqAG8Fa6mcWi3M6/MSzCSSWqLESkoTNN9/wCm2K24DzKNSLYUm1UwRdMmrZ
VKhkCzoEhlP5AziaARWSanZRh6FjQsc7/wWE6C870xfXEDWaq91X/a5fSOiPW+2aSXcS8pxzaHHg
fZZ/f8OhQciXCIKiMzrvwqIqYhaHCLbwVnhpnaxWn7W8a7LTEt2sW7uGOW7DMIRlXP7eSabhSzfp
rijtmlqdCd20j0sdsO5n9qatrm/Z7c4rYpsFq8NnD7n2F/nJvPYG9rBnJyIXG/rpiRgRbTW8SjSb
Rv2dWwQ5ULL9c6O/9wFosGsD6u1Nytk0xUv+W40VMeMZrmGPgaxfE6ApPOSy4JnOIRl1aFBiLz3Z
aJ+xhy28xvwX4JG/3Ccwvd3Z5Hen9vRVZ8OwZ5J7ZQibrbcuRtPwM4cq2ZrT2B/OD5/CGuKWqWwu
5azd8VzTF/EDzOMrIRLbcvvFXlRkO72R1ye7UYqQHozvSSlICR/hCCkfcOoIw4FYxno61I1mWz/s
p+jI2lnINIaep3tTx4Tn/mdVaKY78LiTPVx/HSYCI3IYS91k2T0mg2V9G7G2kArhEDEM4tdcgRs5
tJLSgPjHTdfs5qZPdzG8qoBvK6IPMUn6dLl+w3AypJcAwo6dVqXNeMyT0G90uxb6YAflJffp+5sl
OzZbHDpDUQ/G67Cx823IE4ZZ/pjxyID1nL8miJlfFq5lX+rXxleAwNiU0OpjDgsRufz7IDvUxEmV
L43XD7z9txmeR0VuK9RSHKskOkDd3SoXgd/pQMB8+nN+BuhWHWxdma9EnBKZPomtmn5yryBE1Zdf
YSc2jUfIYXeVb4dfq5d5ZUOk1Kvhb295J7FT59sC1hVvDYOSC/RG6M9dnAhtxWOba5PZSVt3Ybjw
XclHZcNJl/+sWkef3YsFyOcI7Sq3i5HTJgtF8zDVDEeTtpkWmV89Dw2zhz4pa5+XR6fbIvHCIJNE
E51JQB2aH7amGiurHAc/j/cD3sQ0q54OxEenz9gKADMB6tgydglNyNlqYlcqqOisq9sMofhuKDe/
msfHLuXedDGhQiEF1dDO+lZ2vC9rHIRa94tX7wC7QN346Ev8quj3XmPM72JGGy8o4VZC4S6+EQPx
8Ujw6MUejxMms0tqBWhXOP50HUD2HWMpDrYbiLmcesprW8IdCd6wpF7OCdOvk7VW0LIx+LKaDKqH
W9TWfR3Ti6NLUO1o+eKMYN8iy7YMkvei0O1nBCif8cABvMMQhh3Zuvy6p83CdYwJd80YuXka4S+R
97yVlpSgSl88mKnXTABKDaPFu86U+JPDQxmJkvgULj5fNydOkXCkjpV2rMR6AmgsY5ujuU5+QrrJ
ykzImWG/ICZi3DJn5Sj//lXbhlPY4n2ao9j9cDG577OEOXloFm7GqnyNSelB0IRXYqByQRNj1jdn
2dfJN8zyrd6Ow3Zgg42c9crvwWp7Wi+mIOaLV8TTVzWHIMz7x1HNPGbxKbFr4twI2WCfEq/MzuPW
7PpPf7QQW09s6tkwjXLx7Jq1n94tDXlludhWruYVHMs9ZPStx9H2NM3tbIbHwV6A4oWsJ+ZYZCTe
jwx137bvHL+1i4zmvZmnLI5B6OEwkdBICNGRqesDsBSqPegh0qZ70CVreSEBDqsVoRF/J78/NEg0
RaYA5ME8aEHb2Dh7xrOiscuK6ff2uQEi3qIBqfG85CTmwDyTMfwiR22yVwu7h7ip775xyBBHqPZN
KvJy/PgC9fXN75RyqQJhKtxR33y9/eV93gRKbp4OESzqkbnVjdcZivTXfVFhFwH981DI+EwDKsXG
DRLIRVK/mGKLjhTBaXV3VkyrXGVVA6E3LFSG2y4EyMdadrFAJgJ4Q0LmlY2ZjYc1oeBthAWAgOfS
NPqanTPg85JVunrQQUKthIYaPm2OF+IlmO0xWvCOzTlFAAirwImYvOhWtuozmGZQb/cKmqZePlUK
79PO7o/1werg5YeArY9OiqFgZzGgcZ6BAaA620AHFBkkqpXc7/CAvy16lJVg1jjtr+a8akEEzpvk
E48B4XfWTdG49p3EAzmiTaVMN39Hx8r+FAZVjWAWT5KDaNlXISHr//lE8PThMknvB5yGUNL/XFaQ
h9Hp6BC6+EXBrl1ZfxFuj0IuTOMANrCoUxYqd/IfMQA0uJP6SjZOXO1HvybmmwqHoQ7dbAFDwYay
r3XAHhGhYrDEn8EvDHJISzyTXU4JSj12N4CaNLF6+wekf7j7f40+IVgQ731jvvlSx3JNXJiYmbOK
KVBpdDBje2p+NC8unIZsBkgAvxDTvhZYzCtYQClilZljAXSh3mGkYeRHkHfyS048KDy8q1PDHldR
HaJr3FbMrBztfNEHpNCZp751ggrZM5h1qH/0cooHQrGizNgoEaiX6eQ4LJvv+YdKGLSPybKCoyiI
E/vnmuaHc4y2Q+b8RW2PTigHWpLUoMiSosgnXoqTaO12c2Y2JQFaW7RGMuHzL8fjqDZxsaT23VEC
HA6tS1Ja8nZGixs2sVerHqcG2UfY+ImwfLjnCvGl7PZ83DXfkfTOH64IaD5BMYsvo4M/3c/4ppdG
5KZM910kXe7hSzi5cbjDVEa0zx/Nh3h0Iq8MLtN4IY9UjpqwMW/ixN3nLRprWpt1jQGoobLxTD7s
N8Y78tp9DKDn3AeYDgNcP/6WNPGrGLOBu5UFcDXv+9H14bKH4n27rKYaECGbRAQx3ojswYXCC1db
9pJpgAgbKQD1DLSIGr88CPvekNlJMR7q45bNy+DcxMbnY2uMKYyacn5ZLTrwBWZYX7oSs0XW+cMl
Ijw51NhIVFOsgOFveIEO4+AB9fe+Oh6hmzTcyhFOMUFeGonip5VzKVXEGW9iiHrWEAMamnTabbN4
oXc8XVR1ms9SDOJmrO0qBaxSkkl9TvOrNjxEi8Z+DOE2lXYJSA9l1z7p5nH0+xy579KvkaDBXgJY
X7zeblY5GeGQqhESLQEdMF6pCdbzp3r1ZmIevOYgp6YyKc/UqtWkxyL5ZxBLvFMZPKdikpDfkGN7
dMaHhMA+MZm2lK9TpU7nMFKx8jfT1evrRHer4CZ9He2mU+ndzQT5x3eSrkZA1xSZ8XVwa3c6QStI
La8JbAg41+xaj2vv8FjwFwaYUoMEzrRxRsw4VtBd/46ZzuKNnycYusCv4kx5FOtPfZzhzKCPT+q4
2b18LFmhO2O4zvieyzFwR79ay1Dy5FKHM5IHyMVBFD/xWQbb9DcGToD0kJ4rqA3oTiFF8W52Smkn
Zx7VyNSXMTmRTgcKWeFry+zWUpYqxvs3L4zTFhZpsLytaQaAWK0X4vAVz92q03VAGpjr8UwsOZfM
5QlNE3UQkFVNxp04PfPcuRirrDNrvGZZc8zTA0ix4oX4rv08zRvBi7rDxUAdta0v/Ab9nLgT2WNv
1hLZh4kdQxrYTxhHHXPFgF+YQYbp+qa3XMLbMa6JCFw+VvzDNdVdlVIf/eqSpxQ/ZX/prbdPe0vM
43gNV0t1fsYz/FcIXDBuwXIaCF+b0X/Pwm3PA6aE4G7sUEPU3mA1hN12XcpHgVVD2AQeojhU86Rn
qHaHYgx6hR1PaXUUhlvmYWHNdWoIlbzPo3Fl2jKBgozL2utb4T4L1JU2uy7XZuY0c2WqOy/eyRZ8
bGkFwfTocLBEGBJ/rognOelEs4K82jroW2VNeOZWTGZhbzOSsaYWL8p9efAfrj+UoCXUisCDyQAq
cOSrWlarBX//EHix6XnmemvCHa3M9akyKF1MLAjA4gU8Tyb94+j4huKDNlPmkTKRHK+Zdu6WB17e
DndCFNKnMXEppMWvD1BGJH7+fr7P7pApnmwo0PWobo0HeRKYnQeNzXXseD0DZoZxaBhHowu0eXcZ
8gEJQkvPLcGA3hJ+CI8jAZxMjkaVb1kjLwigua4ZSa62FYRGQPJgK3vkLQgsygGctRLMBFSZFZ9Y
p1DHbYhi+Sr1UExmY2UzYAwiQrCYFaDjrE/GmVPjb3mUoRPVjQUnoRFPaAWL4GzWg70ld540N1Lt
yxvQHNsP7aUllHXeuawyhBODMU0Q4VUjttDm1juoSGniBdEDIrvPxuKaKe/mNB7RCP77yGDc6XYD
+5yNbo3flNiD5AbK0WWypACi4eI8EG+bu4y/L5ueRUkiiP+GITY1xkbY1mhALhJcvCLnXVUZ0cFJ
ulNRRsQvIfVA4XjEzBqVoeMwu9AWHPorfKtllgeXELQAcqKKKg+EcWTfmTSRHiZzLOwmCRmlqxr0
cSzhtL++hXokliMC4gu0n9jyGunfP1MrRK4CtH6XijvaFri34CPPkwOQK9M1wBsL6EtsnzJMPjDb
Gyxw2dRcihv4LsSUAHvRAA2wqTHFN8R9Fu4T/atOsga1Sm8vZjh/iCupIEB7iA1Mp71/PVfe2JQv
J5zmI4/uccSEHeIubKtfIsJxrDa13Qj1F6PDZiqql/mD2f2ZW0Hc7a92+1jpubNuxxWkYYpXRxvK
lKu0T8e+yO9ZUbL8hZcm0gpuuYQCwfH45fjARYvxGu4WPDoviFxHbhY+APDEyJTx34dDl6Ne5aQE
uPMxTnj69zOPEhPxDTdUKFdD/PeZYN4QzHzxamYs7NPtOvFCdO88ZbIexNbhAmEhNBZZFrwQS+se
ukCOIEfhqMI9A3Cdvb5imCf0gPuqTomOqq4PRIDTOz439kWzGdFj+pNM4enAdXF/koiBFBlbYhR8
DFEPwRuQqhelCx6ADLQXnxPyh1LmQCCBDIy8kGn3+xJy68VICzIyQ2B9h8s0dOEsKEDVIGNQwL+o
6DFu57F7OtFhk3FZKPWo/uk0Y3ppydBA4TLXz8JHyI6bSxRTZT65t6FdBIj1ZbCa+yisnR93iHcR
1P1qN3T5E6wYtpcNnLrVH5igCFBwU0L6Bw7xr8lCwLXqUCLQMqTbrwFsILOaIXQbwrRgLq1gzfyE
tmRsK0b3r3qhMi/mLSU/VQVQERcdc2tIPRuC8FYnD7xz2JovENwIiv9shTRHfNBhmchsd6xMZ2Yr
qJ3q1Kkzuy+QxuJawrTVeOAU3zNhxqfFIbeaj/PidZQx4D9y2Z3k0BXZeCRMsPIHfU5tdePtnRX6
OzzZQLnqmoUzBIyUxThSzl/2hLuTMsoHYfzHAIHR5bJe1Ld/Z6YKHk30SbrFrIcZcbJtYhfhyKAx
O3RizfJEG1aJiDAC0oH01zuztFBERz9QKZPgMRwDUXzx3qCyugxxhxPwpexbpVvRELBy7XzaNH5v
nwER/H8UQKAjsI1Y0qdidx+joGO/6oK3e13NmFPUPvGv4xcstwuv4KY6W8YDDIvC2TvqcLMMerJH
PVYpmo5xY2QU7XjOz9Pn+BIOzcvg3H6swe7ji1F5s30DRBQuYBSEFvIVpqcNGdLsJgRpsQhY3Dg2
uoR0+zy0rbl4QX5FHffRHZpTSI+nIakEH69pifR5Pg288JULVnBxoLzGb1xBaShEikfeFPr4Ut7M
0Il/PneLd8a0ksdz3CVt5gspq3o7yMX50MKgkJVcn4+1sKJWTUcckPj3ww9pBcREEwiS4jk0L5/r
JV9+PYibTPUwTPosK0MikBnYNrVZ3UiObp1hZA7mTDgKxc0QoewIdF1VZ+XWrcY/XeaI5YEs1xWk
Pzh20EKHjKHZZ66/Xfj4S8Hjn1+zCd2sD99Ewea5PCh03IgY9iEV3lgmVIRSe9WSppbExIhi2lo/
QiCXh0nQxTBz1sXHhLzoFF26uIRSdhjAOXrNu6okyyDS4dNgUAV3DV/RkxG+DNj0wQmwx5hV51y1
dCN+eKXGZO/OGU3FpvxRVF1gGfpBuEdL8XFQ4iH0sJrL+pu4XYN3ks+rZYZNc0gZ+LDrl7V+MghA
NBBb3UDz6K2m4zMQxakzPRkFtYER/vTMDvT2DwbA3bdxfuMBxCh2h1DsYXTZX5evjv2jZca5nRRG
u04tMjeey3WHmQwZLGY0RQkFNa5gWANJ5Rpp9C9mdzXYDpgeuLodbWtS7azsEgTS+JHZyija+PyS
sgGt+o7/A0pBihp6RPJBasVWWJ7wx4nZMV9/2h53qg+zpZL6kLRSypQid8o6ABfb58MxxdaaS5xy
fdbrVGCjcL4sMsfztEtCA8d1GOS2tq+mmWKg7Eic0U+EAA+GT/8vgYF5YMINd9bAGPY0NG6P43qr
0edzH4J1Yd6iZejQHa5vj+3dAeW7JfMWtZ6xfk3VYM1yhWBCh2x0HuMvtIUbbP04d5LfiOnHy0zJ
fLNAUQGRx+G6G3wolclr9U6HZtJaKE+293m8LYPOBLUEsUaFWcR276qS+QM6RQ5cz2pXzfJT23kL
Ou/zu01hxpNdyci3XeXCXHIKcngG29LOdyT8uKUXHUc/7FgzIqXXj2PrRUuCuNneuThHLuDrmDmf
ab5OVfM5vmNBssyID3sEKRwjZtl0rKHJFU2ezvtJk6xOhiRg/eCs0jOeI3lE7hCrXXZT4nkgoYzP
4ZVNz0+tdP1FZcb9GZfzgRcVRh0ZPU6Ov8ZHdDLe9naxkes04TS06qWFsSyJzh0i3/mGCNwIvjZH
u57dMu89d3LzbLwHDuuC75dci1k7GfJo7u53CwxOS53ReDQuFzpDh/MLCA/i5smNGBBQqV6fT2uU
m6pVb1h5J/l5ENnpm79l33n13NRU682vSyvDo+X6ogIhEPZpNZt6kf6MICJ8HRZFulAG8NpayBfy
PyjgniuemQiIbzZ8kj5Po6ROlHMOdP8y0p7VY+6waCejW7lhkUVBCmpp1mC7qNa0oOnwrY2Baqfk
2NvNvANatOURVc4hKOTuMzKbzcPTnZNYJCv2C14oR5yRxMb3PHDqu/UgT8zSMXZhpuo9SQxnWLu+
OzqDa7Yp1HaVScRXzLaDOyBAL6PZNQKKfXnpLxqZQ9X7ZD6CwtcYn0Zk+oDej9HktTwl87Bns0I0
jLxwcDlzp++V10WMdGbDen4pDe28c1ax7DWad240pafqfm9wUHvmSUPYEuJzWCwfM50OzqiwAUSS
N/p3+1pYdRzpBZ7/nxuO4Ev2vM6ywSfvxkv3c3MQWfBNVqPd7EsDCekDePU/sfpZwXLAeB97ELKs
snF53CgjjeGO2wIjZQXpwYmCc3ptAEh/Iq+5bqHzoXjpBlyLZcV9elodPP9l/2S/cYiq8nVyw9ug
z6mBbRybvv+im0awdS28xQCyMySqHooFpprl4ZfcYn4wypuSQlAbJb39TUP/BawiAsR3Y6mKFUZ2
/+tFA+P7nY86i1H2l7IK1TH7aP1wfk64Moar2rFfuz7ilMKZlE0wgsWGQZCtJqQhdAuGC6gZB/OG
zZS46u/0ObTukcWglD9w9yGeIR3mxEnPnLSa/UzGoynZghORI1VBFawoSzAQIOf5s0IT2NmxSrFS
IreSAZ/wHuk4aqF3wW34yw57RL8hYqYa3uuzH1RG0VqA54w+//7L2sFEAeoIXRNEK9i6k/t11gNC
MFS8nzniIF9A1cos6PghoDcQ8a2netg6U5OHgILQtX8Hk33P1XEp4Yi5/vTGPxi3/cIpSRvoeYsQ
RtrJ47ILm01fK2PhkapzCBxwsVWxze+87MEPBWUL3wTyFPGU+Ke/P5O/+AKi/3LjkykfEghPyMgB
pmIfA8icMvt05W2QJAegWouzwn26YOTziz4cid1Jd9sDt7F7wI1qjjmkB4/R3oyAKIalT+XHsUxr
2N9vGC7RKYrjJW85H3guRDsUXWrrwC+XKcH3Zmc8r0KdH8Jvp79k+KmP+4d3YT1VS5Trkp2iI4vH
t2gb1mAZYWN9FGNnTekmgVqwPICWObBK7AlSglLCIJsVJKGjFurkfvP1OwOO6cJjHl0VXlJcHtzQ
YujzW9/hNtQE418iMKKXB0Kk5F0+FXaJJcZF8oeV1VnnDXTQV+j2BDR98iK52T3ZHIlu0wXueP/i
ekND1dq54mqu0jPho3A259+pnNWdxz8IDEwfyGytLhtiK3x8UPxpv7RV1uO6xCAJBB+UR0eYulFJ
rJpFPusqMvObloJOdECGGaHbSkvwmgNCBpvihLwpeYJaxNd01uuMsd1VABLeFOqYlXWpE3SG7Z3D
ZyMgAhIw3jwT9dQ4AObR1K2EVPh1gjoyp/mO/bJvt/z4Or1DfcPCgCwQ5vktwhTtBgxYFMvj4JZ3
PZ3ENuuU2sdu1z9Vk+y0Lu6rDob09UpP9iH0PjQxJSp5swsFL/H6eMIYp2KSR+aOiLjR5H4JdWfE
c8uomhGwFb3tJx4NZj5E/WZ9F33VLGNvVJkBhgXH98S5DAMh1kbr9+VFtcwuDA81gY22QDBCPqs2
+ssbahRRFw42o/uyGmFClh6euIbSwCm318kuTkKXsdWP8409jcM09l/57+vrl6Rp0W+k8eS5q1vn
0R5HzysbRKpO2ECi2FeQOdvxDsCpp68/zyDnVhdeXIb2uxX/tC/Gc3wxKYRsKQkF2xdlZRN8FGRS
X5l7PDvMN5Nxv/Xe5equ3qLWVlHixuO8WcfgJieIhSNR4n/6TEldKB3KMivH79hr+helqdlntkmz
vneOHQTMOp5j3JSH/T0B9fTMbJBAVgs7TvRBIcsrvAmFL8x7uMpyf1hM9BSiuWJEt7R/0Yfzb3rt
9qyiu0nqZdF1BySTpouP6rcwGR7n78d+vHG+0afdFLReoVDIvbTjZrXfXWvlPxlzChGgi7FDNe1r
qlmo8y9ZZYMBKmtqwkW/BEuPL683UmEBw2cqhikd3/2qfpeo0/InG62encNvp7s9TSLNbSEaPseV
Rscmm2w5y0Z0yVRmFFLYdujRTmG5PZFC5CleTPffJLkUvXn8+e1+kDG9PUU7vnFpr51PMkVgVGXj
jzYNpzoSrOi3366y96aIcXiRqVX5cZWKUVk0v49ubyIJ49R/JNOB1QAvmfnd7b/WYcfvQSo3R+DX
v/3jnrkZmBYoNIDTIl6VPuXOtk9R3JpjBsC3xFErKEYe2T/Zvt8YvY7XQuqqrRuTkMocMDKJMB94
QA49UtnVibn+qE5JXKtV/H3pAz7mOLZvJ+ksGAN/tlsdpYUEETLtNE42fjfLbmuSs10m3qAldZSH
bv1qkYp7UTwZQO7xu0sNQeEYokpjPqmlk/h/LJ3ZkqroEoWfyAgRFbllHhQQUdQbQy0nECecn76/
dHf0OdHVvaurFP8hc+Uahgt4KU2G+q0OPn7O9Rw0NeMrcszuxypBqggKtt8NvwWscqRePvW1TMpi
xak5zGbk+q01/tXxZQyH+mxo9TjTarDTZoQiOSVSkQ8IAheyzr/9hg7GFbid9bFrYqngdBZ/7wZ/
wvTd7NGfw3NK1UT1m1HX7vgP46XYtfckdQFuiLlIGRXx00kzdNnOCaOa8Q3qyWqPwQS4tDtUjUl7
+DLrgDMiXERC9yU7RWyKsbPwhro/1KzjgEvxbXpkXo4KaBQAVzhPV8P7RZ41FRxyINgbIh1v5xez
U1q9lv2Ig9GdkaOFuGJ8dpbIBY8EC7hwKITKQNPFr1I229HRHf4xgqvtaVuzKo0hP7aWBy8GRKg3
MTBudbYVvHBMnTA3YFttfbd0hYGBueOuJ9dxz+RJ/ySvg18ab5x1XrRze/s3Y7D0v+KJzrAOJh/Q
GMLZoHqhi4uI9fxrolsEs67Nogg73LpkSy64uLXJQ6N1bUO58Nu6hb9FCYtE63e52p6UZyokTdbc
YAfRQgHUCUd0LpygSOJHrxA/DXy+LRVH5SKiZcx3FztkjWoXY/jIR9sRgmjv+TJlVcNzlVZP9xdk
N5aUSAoi9/vLRMvSyps8pIOj8eRNmFhHpijbit/EC6Z4pgd60N+3neCVLXti1haotkmtvVUKfh49
KbB521HNoKObhU03zHzlFbItzI65pCiu/IY7BmaHWUI7yynGiIIszNOgon88SfwuoaW0vnUAji+S
0UMK6Ln3mYEw0yT97DFv2weUGof0EH2CtzOvo4ZD14dXfkW72jEJYEkkghYXDxwSoqsz3jYSmlXa
w/PRmtSwUXk6lC61eRjdz2x4N4jKhJLl0y+8ZwTTLhw1Vzw5WbrFgO632LAYqzBErzlH32lkNaY9
bTueT0/+QI2nfFJ7M6TagLVpzWF2HeBFPT3i0BMNJTHCegb+2YWsoUxbg/JSBrAvJ3cLS6lL/5Rh
AXa3rBazfW5MZlqNmfiFMqNPF38swGwNk3D315ru/KZfrDpY0x0BJJb2iJEPPh0X+28IaWVvN/zr
3RDnBU4pelBIK3bpi0WeTgCelUMiDoKjvQX3wOOF3cZ17cJWr6h4f9lgeI+uQde/1LYa0Q7LETNW
67Hab46DLaCD+XajoC9Ij2ii2IBWIPjLx2h9rcaLZdgl95wak5sXKgrqNGHjk556SeLmAHMrzDDa
iHiarjhhNAZP8Px5iUahu3OXQTP7GHUpQ6uj+9eV88Xu8jBWp4HgRyyrizdq5vzpxgNi4Qs5xd4x
O3DUWeOfq6LcacLhpS6TEbrGSjw75VTWa0WXPFusRbqJqe3TfInD3tsoIQiO6z2Ze10QRBOkV0K7
f0wTSfJwZRHRi6BFS32nbfu0D4w1fq7T336MMQD1NTie7Vb9Ns4wwO/U0GhYGL9TeYH49+cHr8Cn
7wWIDsULRA/wqWfooDzGphMl948l4w8WmZTUWI6lLTQkM0i7DEkA36mGYOYuyHwSK5W8M/zKqMzI
DAYiBOhtCoBi2lqHKj/WkX6hB8Xg8weZfkGpaVVRDfRGM5DjaGe+/gJcPXYZoLMYfb+Rb7ScZbCb
jm2Nhji5ETQUnhm0skR2YEJXfIXWhghL54Kq9q54p6syOHqNmYdQvh2QXOseDIjK5t0RxSk4Zpr0
+m2rNQIW5Gm3dQOuEa1RjkRzZ46lA90jd0MuYCfPgOCns1tvUh2wiBCVFDeWNwcAaDINKoIbLOhs
JYTglwPsu50QlhBpVOLojIk7nHvkcUIGwq2a6cnH2neD1kzHqwUHmwE9IwKPttUjDgJsersTp6eX
A/hs8Bh7MQSlSYtlj5i37ZyzGrWlGKdTmgQFJjTCsxdRC/a7sPGNHA/9Ub8Xf4M1wh9yaLh21qLn
Za77Rb57neqDl9PTjePyaecJn9ofPTRM/oQQRNqxU1jS0AHjrTVYVdW4Oysc0VsANYc+yhK3MWjH
iXjEJewrZ5cE4/2wkVzMOumMlzZeHD/RxHV6wHEGfg4SEYkRkMAwxUOLxtCbxrSC5oCRNjIvURL0
aL0YUWB1r9GWduzks15vZL2I2b5m9me7RMf4hBSQPJdwCdxsOgS88kAbDHSKWFlBOLHSzRpCsAos
8E0XfRRMWYyuBuUq0tBknUjO08FOScpBOiCO7qX5SZKO+96KjwsKGZTgYR1qGdwRRJhBRBSM/DjB
kgsk/EyrFzKTwchedEgz1CzocXCounu0rGDdgO88qRs7J26D8aabD0IW/H13CU5IOMvAzASr25kV
Di7YQRl4gjT7bxDNBukIQD/npMtCvlGwGd6oZX0B23D3HMt4FxkNa/IYPOIRdKLg5b/ienQbgNhx
y7MIx40E1A64LHiFF/fsXLh6m957DNDp7Jx9cHIvNIvGaVOOCjQwZyuKOGJJLOpQXV5EUjLDostr
+Njj2OMlllNPDm6x80S7yxHYwwZVUhkOxIaryYesBHABvMCcygdQYtdq4n6/PEUdKBZ2x52BIJnj
0irmeyOICoblYDJHVhaoQOSmsts5zQ3tC9SkmJj1rbn/lAFvko6Cc5aSN7btcc8z674Yr9AI2/Zx
iTismFy2lPSs6pOX5DlLP37akCvtDp8VG1fehXXl0oSXk70yLJAG8gBv/Lamw9siqkPeyhLwCVIl
PBCY9nzIaJCRmjBKRuaSKQw7a8aNzBLF8YFtinc9cnabtFB3jX2trwa0asYdXsBx8nHqPk+DO6zl
LOI70W8S+0VHpWLVryDCFQ8IkCG2NJgXkKdqs48fP800iuZ2eAHl236MP+4Qs4sf0MMIYWYwqrCo
Q3mGvHiW4m0pT+KXNJJIAk6C+xixd0mS983gPg8YDcP8CnJa7CM2SnviD7MzvrWVjzyA+wHeqEzp
6r+PBd4hyXn0q7gLobNGcncg//GBJxBSfAPyK79UiFQfYzn+MJcxaTqRi/DcnssD2x7d73MgkBxp
bIAAxg2LoFZe3UXecCQrlPraJwsgGDO56eI+1V11GSsOFiOY/Q9zsT7o/vEccmgVefXKG0frubDd
FtZWhBGVT/tcEHul6azAso/6TxRRpUhprpsLWQc288yFRB1tOD0SkJ2a2FPYDe865Q7sYs10QIuO
qarMGk7DLi+37bCZlwS/SWxp8+NoWMQ4nWFdBzSJACu69SJ8bGGqC3P38u6rxo9uufi7ojFlv8AK
KEX2ddl+wJz2x6CJWegD/Egvg1lvlCO94MSE/vjCSVhtBm0su4Tw+ESeTUuszA+FLSd/dH67J1Aw
zlV96YpYUV4rlHCwTw6Vr81HMjvz/8rvGU3moQ0iyc/4FZLaBoW2TeyTXw6zrG0PCkD+aVXDVYtL
z2d8XBBOeDafeQVbDKtQJVrXU5uPFEyTSRTwLa0FqD/+Z9ni7hYt4Lo7jX+ipAmCyusg64Sr1lJz
FhPVW+0+FnCaWWIfF0ouuYLc8J2+CYnr2vfALSb57InKXK8YvBpHOu7scuX9padT2GepdOPT0uYe
h7ozOpkvQ5lNCG7X38mXOQA3CzOacX32Fxfo8ghnYUszzEG/a5UvR3evKC2rMTz+0Zt9Ex7mkDqU
M6nGz3u4wEqDsxtj2QOMEoyRCZBmaxJIV0GjFLEOCF53AvHrMfmSKX2Y1Dfn2Oo/a/tpQZJFeDGF
/NNAZ/VzGtWmmi6oFGIJPaia7h4DGOalOBjuRtvbYGR+RuMeFQUxMrem/XZHtAnMxsLvCCIqycfa
zXvYZdN/4AiIiLuH6PfeorLGM/e8PeHtWWvG8ex0o/1Yf9E0AGwXNmaDY56baoIYvVgMNIDmaGcN
aTSFF/ZeT08toweD2WiX/qLpUytWoGVV9BWJaOG/zMnNOdvUE8i1nDpXNHuv5h0LAGuy2MCzijva
+H13Q5g8xp57ZUtP7XyoGmBC0er2TB0fWZDDjtirvqffnq8V/acF3lfcCKOuJ/gxQ9SB1ymZ7fMO
bC+wis0CLwEYbHTKdO4d0I+F+aOy0VqouL5ZTDW9QH3LtmsIe41pXrxzGtawWk3us2mLcy7Ya14P
bTsWeOCqkqI0Xz3jLDvgU2wTA/Ijq9bmDZGKOBZBKgAt/ND8f3AiVny9/9eL9Izfiw/rC1MaLW7E
rUsicm1sWWlLWi4Y6scEBmyadCrX7YTetz0AKrgCpc/w8i/trxIeOoP94EbJ1Qk060PxEV5w4QSm
8qlba1slDqO2Tzu381CQrdG389Iln7xc7jPUZPCanlYVCX0QvLNM333oLGof1geaZOKWwmOM7mR+
fvlXROPkr1WmT+G5g2/PWh280vMaunW/9G4Hq05Jf+H8eAZkL+KhT20K/nQYnq5egdCI7g9bCYXK
FTcCsYFpwtLSYXV1AxXS4+KXVi7B5m2Tpc/3ijjGgbYweDN3UeDaa4iXhFRS48SfMYUHJkDC4ABG
ujeL4XP/YTDgxdkE4uLf8BXuYMICedycH3uLVYd/Cn4zbfuMyFiqm9Fj/IQdPVBzMZD6rgirQ6IB
LcboMo2AsAGYxRve2cz8hc16xW+YYylEB7vAY/AOMWVDRZ2SmdP0xVSE4QD3rTBp+Kxsf/PGEOTh
II7HJlQnBI6d4nNJSWDzIl6Mvh/uOWYNXCnzC3189OxRJmgtrrraapL6yXCg8ssM4IHe4fCn8/1m
tGxgeAfUywW3k0JpuWRSlDyo7HwC/dDQLUb5narwzaMSWU9h8V5T3XRz7lVk6B1XDfIkT3dg18YH
VG49fdjsyGff0kC1MdPdFvOPsXOGIUtRhE4UhQdEZk3YH3sTTgXR4Pd4TxIUqkM++Jv/7HnffoMU
pa65os7g7MF86uZjSsBcATjTz8T+lmPAbc3BzdGDS1ZuabfhVsG0wryWUBGe95xLfMbALYcCQieC
HIoPhKuCPELprZJEw52eK2yBCP9Ke63PRUpcTcXwgfOHM4kBzCmu8QdT+ylJ2ktuCG53prkgVyFM
UyqoBSXYjLCshVljpOiNl9h5lH6L1iKCCu1c+4wF8aJhIzKXwFmFPpcRiJFJhc9frHGZLBE5h+M4
c2vrMZauQvWOvKGX2zZPWZEgKMFy4WVq/TOma8KpbWGnBPJXtHBe66yPftc9+jJd2JHJxtPqK+ty
cvT545pDvL/g57Ts26gWX3JOeES92YLfpljngKstaKyPiYSvnNgkatgSmk/hQAniSc1UUq4PpUHa
er0Rl52GZBNgYTc9LaAdMkjrSwLQb4noKRsVuwOefQIxy9sQYieRIDvCN5W5CLcpCGczFOGY/Iob
G4MUXo4cxw/7/f/Ou9q4fYTgMSCnN0f39q5yMazfmX1ASgFnydMAzyCYG3Vwsa5hN1VmPZOT3+va
C/OEtr/ZH49PQ9HofOgUXob3B1ePvQ0pT3fE9khodDADCVU4Ty59iQJucEV2Z5dVh8EYXEXNTMVW
BDcO8W+HmYhLuB71ABcwrkJ6i4dioEYlMVtKrkL6ylZw6kjNq7ARu42E6PRd8SFae76vkWZl8DZS
nEEEWlGsVfz1YGIy1lw/cID5uusdyAGPY8cvk/tF8onJtF4pK9SIEjyg4xAhPQLcduzfMg29hNA6
HbmycTdS+G/llIAkinkrJwelFIoYMZhDkELMw4CBzUAChZjmD3Zkp0Fw8+4j/KCu9mmkehrpLJsb
bnc93Hi4ZiBab+TAhD9Igtcv83YlG6yaHwJ/s/7ycH75b2MtIuU84PVAOTeRO6COgqi3af2l5zbM
HDO9rdJq4GcdTwtj5ptAHleXzV8Y+LP5mxbUIBrUXoKzEyHj9I99PUgo6cRSm0AEb/VIa94KUZlH
cirFyxetvvwzgCoVJ4TRgd9WjcMmJQJqbdijEeAwm7O3KqfjqLOlKwXL+IipvjFruLMcV2jGcGIf
wpDRP94XRgK8gdMr4QKX3UCtKD57ZNdwcvRfUyxBDDWAcfXFnBluRdmy7hhfyqlSZpADjmmV0dwA
O4ona5UBhlpfGy/kpEnPwLDfjAK4NMEtfUeVdRpidUwPjSv6RLDZ/fCId2nRRmJngJo2MhPO+neC
cu9p0oX2YuGAG4AorkHO6BIxgXe2zrH0sEphdZLau6561ODWcf5Mr6OLOzrZSM3GLa+Zn5g9p91I
Taq8cXDF4xF9Ln6V3bQWZjW+MLDSkCmj7UOd/vAe+SFuerfBx7ubiMRoGHBT4OgQXT0+tWqAYwiO
s1ZxMLkvQCZbXst4xFfoMO85MS9uOb27PY/G27lyURu4oo5a+WXsveLxIy/wDa5D2rWvSVeJLMVS
TfxjxXzjHkErwnm2ZSzbDjTfqR0hjqMAtmhGA2DmI01VOW15GENxbmB7AavE5NhJgIGw0MasSTHX
RsqqOG8IzCSe9e3JWlytxAmojrqcqawmfLZ27gb7A4SaGwpkiKh4IYIAi4/ZmQ2NYqnGRbGbSGAB
MpHCOK5wCTIIMVv8EWiIKd/fblAIdU+cd96s20uTABigqjf+F34jQk3rgV6xs8msM/YAaiSH0jSL
2F7KBe6lY3wZsV0vyUoM0WRA/kuppWjAYUsAQ8kk2+HmhljX4kxI+OgJWYulSQYDa2VJ8nKazhEy
Tva1ly/4H4BmTL/24YI2BiALJzM8cvBf+QDyY8WLJ6ptgxLC1LNUu+nQp9IeU8MCJS7AbwouMVQ+
yejz7x9gBXi9cByQZZA1xw9UU/DKMekrns5NsqsW9Lree4Umz1R/1N9/6b5M6yCa0JLnxONWKOPE
RR23g3E73i/B5HiJXYeB69Fu0QVfszrDX3uWHyf4aoELPDni8CuUpGbxGdltWklDDllIleQSClLd
729gcDB5ltn9i4Idbflu9Kdl/F2bhQgkBtToA0kbkdJg/9ehg8S7PeNzeKNVO3KaUAXi1XPh6/Nc
gfuTPSbtbZmi72scxdV1lz6telItUXTGu6iAaEPuWxMEj6tCPFBlVH/nl4jtZ//pyHRDftdbuiZ0
4S3u6xWN6O/+3hsrYntWD9BziVP+ZqJqEuvNa9ClVp3L8EPUOe/+vBtIuf+7m+en7JI1EAGhBAsW
AYCtFuLYyZy9hYKnOeEBzjRn1QlB8OqUal6Yce3gIIIGailuABpeUmBT1z0Ixo8mkZtCaCbtApeY
Ww78bTNgOJrtET4QJ2/hiJkk9i5c4YzixLoY3AiWEqCdR7QjbFZgTpgFMsjB1WPGaJlS7M0VioKh
JQXf5WY9yV5o4ncSicmsmMp2xxPs5ppbHup5yWhUrnjKw3iFQ4PzSB/ua/AayCcDlvblCDNPkCbM
yznAunKfE4HWxHSmLdJY0NuTMb4FgWJHeNx1bJAQ3qu1eb3gxsL8zHbukygONerObuyQNvJbLol2
22ryP/QaDR+2F/jqw+kW9hWyaMNlE8sUoEIfLlc1dYi1uaBVTbX0CVZ9hcOtreIUaw0ZD6AvjX2s
/m45xG+6JE4XmNjUgRJ9sAsyrYkyM9+obSK6W3/dri2hD4Co+E0IpnavrEcf407jySDrLugaj9CE
UGZX6zGUP6h3akVN6JRfJ+oiPYNV1+QCC7YMqy9oPJmc4LrO1HARXb8Wn5wmF8bJvI6Odp1443E0
swWEYSaR8ndR4eyX+wgk623DywUlK6eUssFozGle+3TsolE+eDewt4Mkc6ovHC4kGH2/LCYgU4LJ
YUPNlKWN1Q++54oGJTgKbJDNF5Z8Ij29eM1RBzD0AIr2sGhGKtLUGBhg98M51QFynX0KHDVu3jFv
wc26G3le+WQmw1TlvAF9jQ/QXFuhjCTHcop9TbcPft1KemB3sNCwwsDZYt2d8n++Kv+XF33ietqG
H9aOAT2RHw0ZTbQtcCAsUTaHLmeqnl7DTqL7grCcV1UuqRSFX9DBfteXPgz7mIiiHdQhTWHy9KWR
VhzSQjox5o7E2zBNn9xgqJlM3KcTDhz4Pw6RiXhqIeWnRbZXK6mC0UWUE/FKbnK9voaoumBnW8zW
C3NI17gY9NwbUVvmYvhPuNFDWIfng8MP7LqY1qIAiuGGOyu0H2ROHSny+WYJXsZs654cwhpdsnEN
Ls79NJjfUbjCAw2xYuwlz+TaHjWkqamQMLg+0hO3ycyysL4rkS4oYgnBNAdzLgjlSJxw8S0Z5aeD
V+28KgDbczSnqMlQ0mYKxaRcefDQsN2kSb5wIba4NQGZcjn6ycejT5YRzjt/iBcDoTTEf8Dqp2vu
ms/knFKE3tFFcHP1yAtbPNgC+Jc2aHgZpxgllC0mm1+fTyxnKllIAgVO6/2LnbgXxZbAhH5EWbXk
bpZTq8SofS1X7D3c2bhcxIP3waCr3KWdqTTOpUcla2SLCdQ5knVOXOQIu8RV+Tab97YdeOjr+YqG
MmcYl8a94EkJvZ4P7om0G1dIIk9StlVH7a98oiAgy/OkMASGbo1IAOFDDm+uE2bVQOpqqeOJAaF6
/obCpdeA/BiGHfGhKf2ucajM0wS5fIL9Jx5w9MTsL+M2UowCzj2fBp8WBtdU6jcrpkPgikGEJlqS
Y9JY8y+8lS8CaC5PigaLE+YuiSV7ZwN/5hfHknX6QgRElUKvj5NSilOcOFvZxgZnwbWc+sxrgTZM
ZH9XJre2/4DKMM4Opfw4JiGb+MGZtgtg+ljP+M5c1SwZJXCYQTiQ5oGXjUaa124wgDrY18GDydSQ
QmTOu2ltPm3jCzsWXa/N/BCJ+571gNfAAWpfqzU6wEm5mVcJaEN0YTWiTKFwkmKLgRDGUs+w7jAy
QSI0IiBVVhzcKC9j2okIwv9w33HM/8G6ZCbI9gXRBoKPGnaS0C2a0fVhRPZt8oBSt63Rq1uS05k5
g7JrDC6I74RFIJvU8d0NGVLafE0Vwbc4T9/hSE93wTFuckyl1GGcvS3urqmi02Ay5pWj4fIwn1Pu
srdDxrn+NEtcDrjFprtUdR7RI2KDajhP2siAEnlEX0ZU8sTLYDd0snMAQTNtzngrCWULdvcpvKYm
1IgbIo5K67/oghsGjeXmncvHKFM/DJrR5nkb3ruydxqHrGaA+jQueRNP57Z/OYES9Z7YACg5KVA6
KQsGo7N/kpEsaxUhmhY+yxaSQb9JN9U4ed2EVC8Gf6SZ4nX9DpkjqwoX+KNh3BZ4PW/eKb6tKqMR
iMwktcB81gpW0hnnIcRecug/1m0DXm6k2Pd0PGNhl4kMLXQ7aDIp+nKTcFlsL5TxyxspnxAHerVJ
Eoy5B9aBr40KgKsZe6xGcobAv47OyS2NTtwmv/EK1Wl+35vuN123hQcLgZfqKNsNQZOeBBHTC9I5
Pk5O2m6NeHc8sitQpMXWFGOmBnlbqMXK4Oj0EFYY6oqpZQV49mFmxaSWkqa8+bRyx6UMx/TSY1hg
ffFOPtm32ljOOmR9t/kAzR7jROF1Qaq+RctHX9cwDpstpjucQK7Zo0+PRwqzy5Pp2zfyVpYVXQtt
zwNfGVo/ZbsgN/2Gra/ohBdfbFZH3dzbQj/X/PCmcgNAZbmZY+bqCfxgJnr4K2iqyzln93mULUcN
qNL3E+7TZOOyCKQLvoebc4P6bEMMI/Kg8OoCjWYsCza+eEPfRAa6I0+64ITHK+eeVwOmAZbq9bbo
xA/eN6vwn+cUBmqW5qJwsFEjIU4WztugSHJ5yuuvey88yi3IhWVhIyLrYoQWyGv5UUbAqN33kg+7
17CYgvUpDCl/svJtYEzELW/h+YoZkO8vZu3ZA9dLg8MAh3VuKvaWcK048xbGvIqa5l7to6F9WY9H
+rpOlB9mpx6MeXmn2AEgVKdYTRkhcPvpRc4DAX77PgaPVI6gFScnTv30M+MIfP9un2zF9cfhPY/f
f/G7/5U8uIPx0qzuxxjE1/QZ9ybAXGbNeiu91wSOLFMRTtoy1MLehM1fttzrUf4FhObr8BP1ziY3
41nxNHFrqIBKaPeAnPuslKfNfgAAQBq1wzrg6kPia2C2SR8MiHVZgpzezFEDvhRNbHBIokC/GmN7
NoMLnrwfTsqz7hCqAdk1b8xzIWXjatyAxxbh9Omu16lPlO0ITSU3zorDQaMuT5LGGD8M7nUcu+sB
1+mLzhYWZEEaisGPAsNPaqv0mLPhooSJjfOmoIDDvOBOx+L5B/IX/Q75hQSEr5uo6IHXrtCEqXca
MRZTF3rkiwj959oBZFWo09MX6BikG4l6gH8ss6Dryb1W1hFukDzRxlR9BnBzQM0QjG7ryhp8zLYo
g5hYfJ1DWgN6IKKNkKYx2EDGfEx0o70F4ZUX2oRBx1Bl9MH6vX+3FF7aRSqjK9q4FvnkNipCFlKA
UV0LT4z1jtN1+mzsEOubbca9R+v9sduvsFExZ+wrvJGPz4ALpj9FduWvO8DCRivOiRBCKWMs9Uc/
Isdpd2HXMmUm3OnNcRcdKpCaxZ5SlkNggbYG1U6KrH9KBKlHIOo9dNekbz0vyaxTgT5IUb1mHMXJ
A7gHtdctPsYXlT0qjgjsPNKHUiRzXgEp6VVIw4X/HcpZwHYOIUOcgNm47sLh6+2s7nMczpAoGl3V
3EeuTaZqKhmzXCB0HDKCoN1buNcusX6GL0NIECjelJECwNpkxoKVc1kP/dUupPzkExdv9f0MjjeV
hPGJYj6DFZMW4q2k26VeaRrc/yBvUva0xXfshASFp0VFgsNYh6LMELH7lYOWDw2Uomvszls2Tpda
EOR98Vw2XvytqkH6s48etU7h4uu/2zR0hwgYmR9L53GwYomYhwwsFD8yPtqOPsJljg0I68f4bMEf
z59fE0hYd9cE/2Tw0cGN/7RaX7x1B8B9cILL2ifgmbnug0QE5iIkt1M/vBrEpWKwMVtT6S9gTjKA
ktxqPgxocZgAiuPvtxc15rNKd+/LN2MRZTm+EfLGMCOizHQPzHZiSUgTfG4fcncFos+CVLjV++0b
xALd8rybKXPhvj0OsJjawOU42cslU2fg/IzNa962i5ifjVjM7k5n9gZ/ItsXKWhzx+lcA2tSfs3x
vG4N0dgyOqvDsCteBlfD0TwnbaTpKV/8bVpoU9DP70d8rqonmSMnKlgDZCgVpcfdAwDdKdaGY+/t
YZpGkIXZoUB3uwfraRZggrPnpGmd/z4YI8NPt3skSJm3rgmR9tGA48fYWDFHLS64T8YLLq4JE3Tr
gaNoNDu0WcDsnH2KeaBVhEtmrV9Tc6PbVhs2CSnEW5HYKZgSCLyJwFJovOAdrtcUJKzQrAwfbnre
oAs2Y91pxISeOHQCpO6p1mAKHfLs4eehJZ/wOP4LGxRUlGcEOHF8qP2TldFVAN1K1XkacfbGKHvf
FnKJBbbD5rO/83S8c/DaM1eA6shiPnJ5pX41xMX74IFzECWAVF9wb6irQyTyvwaLBBJIpTHeBTjg
7fEZCaV+5TW+/4hYhFPIbNdAyU3DAHlqRmG0AdsnrrMSc0Zq3v0vYsB654CAVKp0+UfrtakHcPe4
4RzuIbS05kFm6dytZXAGsFvg6zqzqcNJdELBVKOvcWwEM2JEzPfxBi5I/PgLGzfGSPRHMqan1C7D
+bxIZCY0fTccda0ZO9yheObrDjZhtI9Y4iB/ZVStXT3JOEFXKoMdRuhnRktmFyssBqZPfz/7pQWp
5gsDcGOuM22mDRcHHLra3hBY6Y3cHufrNLmKQ1TaLNwmblI7owvkzCzsyutcJBAdSPwoMTvng6Xh
oyfaDZIebQ+Ez7PDWrU6mnGCAxSzBmKHa572kZEb/faOoUAnr+xiutiZX0pBFYNqQJQ2eX5tqIWM
aM9vT+l4n012mDN75fHhMghRFhft+XnAjzhseEHw4OBKYktHN0AC6dcDVtnh4IddOS0nFrIf+knq
AKZyK/ohlR2TMdBTuDr3TgvGMREW/r6JA6Gp6yY9CY+dowR5AKwp+9EHK4W9TypedCiiz+wEsZeT
RawAQGFxvdrzoOCQsOdyRfpd6XihhpKIDfuAV9qIUrdtERsC90ff/mpaW2e8kxWT0yR/TKGkIFmz
bxS1v74epSCGMGSI7sGSTbwvv86LCzEmbpVgZN2YttznesooGVhMUir2VCCfNxDelwOZDnbFc2Hp
+wxN0vQwT316qS5El44Cvoz5RZNHj64efPYKXbk3+RzM+LjGxZaNpazOtJzUFldcG55UZKYqTuRp
CiIGjJJjLU752RsdyRfhCx4Vhl9mY4lrIX3T16P1BX3m16yKFd0ukGAOfzWlBFTMRAZIgAHhh/5f
CWVa2bZXH84vlHWcEeAw9H4ymTHrhvcqgAK+kZvrw25MyAHDBEYxmLoiTkwlcLPGIASWIp952sVM
XJwPbFDq2YdQOZm+9B9T/W3n34CQRW5qAE8iuYzGkCSyW+0EtCdmxVFHvp0dIF5t41bkXd4WrEjK
7NrOZzdGEv5ret+28JEnMfCoMdyWxf/OK8ps7sefdRnRyntG3BqkKtLsTFt5G+OZApdHQSmibs3O
ZPwTYguPvhsCqP+mvFjJrwVGJ4xiFEQVX5wtGLIn2H0a3aLJxKO8ezPexmlLjhvVmxQ3eUtHbXeh
ETlVBkNi2y0Vq+p6ye1DOg2l5E34YmdLskOuDOMpQ/TveE1Q4rDPf8pNZDfeMguAn1XkACjfCPYn
s5Cmo8IBnNn4zEMl3TCiw8rO7AhbWBkeXmF5dzunpFUHEIjvMLyutd1tOK3L8FhtFLekAu96uw+m
Ho8eolnzwMuEMX609uzG7wC8uDGpX2YLj3dy6Vjp9cNLNwuZrjzJCAFOBWYBwd/DHyBskX5d5ywU
/EZzcI/Xbcb2ny11eHOASYdvUM3mT6SmmHgk2jVcl3y8ramyfVm3k21G+gF2aM9SewCWdFM0W9tu
hBDijo2iPGjGQG20+8pAxfgeOIFu6ejgosgCNQAhbiZ1dIMaAyN/fN8Vs6+6PWZIm93417OQrCT8
toJ3Aa+dSSTtpsx8OaLoAnYDeGs33VJBH7w1EHXTz59mXxv2v5S+xvNoJR8Od5zCjzn5qwcrOfg3
u/Ug3ARxFnQuvul+ZBoOU1n4oEkfnsGbWkIt/OYUVhhQ19mwqVhPk9mLxQwdVmdld0c5x9casBpg
gJv5CH2UIjMR2i+Nls/XfWaPVKfNPhOUyn8s6C/7j3f4+7ZP4hItUEgvR7qsPlnySrIZVD7e0zfn
APCLVY+2vQ8i6/Hz3sYVy5fkeTFZZ9ow57+EhtJkpSavNdgwgY6owhFWKCbyf2DzQSs/OEXHugzQ
DBgoj1vsPK7AI92ShRw4v/BuEYka3en3KiwunZr8j5oX/wVtu6eWdluw7PG0PRi06uhNIXA/jZmK
zI78NipqkS7oLws8mUIbA4dBb1TurVsl9duyZZlw5OAHhyNs79CgfyAg42CweRmfs9VemFuGjuZn
ZY4ff5CLH0mvZYwfyW6KXadZDBtWFW91amVj9MS4G+8DPMDww4M90BldLKr2J2SwOhjAYItl4gM8
RLto1GDoRBG+miY+BqJYeNFtOW+fP1P8vSmw0DlYvbma5xq2Lsa0E/egh4k2nBnRnoMY2JDcSnX2
pzKg9wnp3Q8p144cqcdkb7eRZ+Gw7r43hd0Mt3hsQBRr4+gQ3IbLe7QgLeFg7qR/6YoIXWVRoOlI
4WZezW/PnL2Xi7X+gcNDEQzIgbTwS/Hac0ajv2KzLYJXjjhLm5U+vp6Ip8Gadlw10Fr8Lyykc1TM
4M8taAc70sDjWX0D/VpybojudKAIsIo44WTvarr2r1V/aezcm9/ZuW+rsbfEQLmLeVFap8DmBHNT
VZxL+7zDb0MsU7inwRe5YMFEFWrFbtdUV+KYT8ZKaXK9n/F9pwSj9BXyctWnWZqVf2LWqruzfcSq
BNBhgo6EZRiMbQYVLIYIY4Kbcc76+vB5I/qnebVUeOHcIESrgV0NUl6zAsXaRhDEs2ETglZ2zM0N
vRrwHNeqqXLzCKHA58PEY4k0IhBNUEpe2Y00Fge5B/MgIYKU2GaBjroE6L4MimHqOqq4908OzY29
WnVRPFEIU+oxYt73MPqwX0+bWjnLiMx5pNrTXGnOc/QN/bfnbyhVNhsyzwycozZZa6ythMHxzSQY
YV07rg3EG5njdhjAYLbt5HIz1tHlGPTBxj9JSkWUlvMDIntrrxirBjw7oCK6hYywJ4YWEwzStiG+
Jb98Oo1Gg8LtmVVednWJ685iWrJpb8B3NmIVDFV6cZ2ayimD7DzGB6mQ293BMfWSCdP70AVH0GIZ
dz778/k9iX06UeFnwc3wX0liL640JvuTHXFvP7B7smYvhyNBH9CxM5p+/5I3TrWBqpzYVUI9Gfsa
CSmkJ2vgPPc29wIWVHa6UZtmcrNn6oeZL8MmEaG3VARTySLjECTxBiibigXe39aBqG9bGo5waHU+
zj7TADQ6D5emq/MfSWe2rCi2RdEvMkJQFF/Z9CCC2L8YNkfEDlRQ8Otr7Ky4UTcqKzOPirtZa67Z
4JHjrRCJL6TVYU9iHcxeWiauVxAOemZttak8+xXvt0R5oeHA3nFNKxzhPMVXYjwghDF4hYJJYLFB
mDHGYiVL9vNyaCsqWJ4UVbLMx3KVMWHhyy+UCwcjPNA5uVK6IBriUyB2wYeN3oEaddb9zBB3bIMH
m/pI56Xjb0qLUaH8hLeDTlabKtmaSqvZZ35OJDkNPxDBfd5QsRCXwTiSDZOtGT/WOX0iBOryOv5i
svGnSd8HEL1YUXBxGh0P2PhCCD8HB452WfHJm4siBLcFGXv3vdq/nGJQ0pKNAVYrltPW1iAcmFRH
CLUHMhOQV8QxzT5Ib79+zxypkFHUHjD9belQe2/y8NG3c9HPuej6R+jpH6ZMg3DI/FS8hkRxt2uu
k2Z6FfxQCAOROlz8husK2vVIgI/j8ubmX/Gkxa97I4NdiQ2LdHkbTa+q7alfAwSgCtqPCxoMHkq1
jlkY3QtTeMYJJVcvjQvILw49AqP9w+clYn2GGaZggHlwyj3l/4yk52Z6H1pwkr9Mwxm0UNNnuiW5
mGN0WmcbsXr8wwujM+caSoDD1xd57zqyZqP6+pE004soceSJ9XZgzIDIcJhBRjR+CpUun/duxOjI
1tdZiJ4j/nssEUAtgTjQv7BqJT9R6/K3/x1/KI+uTG7MKZzWc4pd2BXYl5FXA2mOw53a+FJaFCfK
lHp0624/kur/I4PmYR5GQrsk+BYX9h94odO87P/rBONFQhL0qRu20/wUKoD4zuvKS2jzm42WzxIW
n3PTJd44Y6ZAz9uJKqnT+lxmfbpbmm2P2ofP6FXSw+uv1yOZsN9hFvNv/gAd0JvmukzVpHMuOAgf
PfcvK4RTN05/EMJlfPjE6+ZcMQzjSY4NKOinyLv+GNg3hiYtoBtm1yVLp4NVJQAEahi5SpAT8D2R
m+But7YzHAoANb4E6wvbrUlrEoBreC2FbOUoi5Q1PiIthNl+LYkuoxMO1XV49/CqXizxa7HW0fUI
/ifaWUQtH54XRIS0YlnDD6HDFC/KTgnrkzpIiSrvGjazx32ybk5k/+C3FW9lrMT0Pp8azqHogN9Z
Q6hIEuFVOcowfClRyPZtnLwswCJ1L21sb+SHoNscqgF6538+56fHH8pbxKeQxJ9GImCmGcRKHCzD
RwHw4je/jOwMJQbc/YotqJQrcadH8hn3/pCkx9HIj54a8KhVTuHzKOMzIunU5e+5OgEC9hNU8gsT
4Lwp+eFvJEWlj7nRGcG4i/ogWj/blB5GtZ8zdlwmoasMjyajmAD5g5vvPimoClNaq0MNK85ik7nA
wKRMmz/uN6y3ic5Izojn6dfpZFOIdlzUf1ysNLXH2PFIEsFwNGwjKMoamQvsBHwCrckWBlYAqSlL
5ISveiBd2Mo1JmWlcL/ZBhlNuRwBwW9EMMaHNN4ZvQDegpUkT5FrQlsxm8A1rWn6mDOTtYCH24yc
MtpxOBrwpZYe6GG8BSJ9BewFK48tSr4IWhOgjSTpU8gvM5JCcHeRSr+oDrucXZHml2Wkgsjf4Zag
MISQtYeNQ1OOoOnAaISWXODYSK++Auam1NO4Cesps2f8dZXVqkc0OcKJAgnzyCimkJZ7WBgd9K81
w2MRqzvM+3SeGMnPXcOeQPfBX3zFScX4Gjnpv2v0JlLkTcnTrY3PupksgnFZOzLu9AwkYXAx829E
IwIebEZGqzoSYS01aww6EG5UAhuZsVBVqjycKp61fxPwWmjX0Ps1edkxs0T6auL4i0U5/7XV7J8N
4xdsfQd8dsaSxYMeysZUjIl+ItsappyGbSTXP6QpsbnrwIBGp/aJmmCYPbnkzr5SRQZ1gWCZK8RX
6hwVtGUKOMOpOHtgGWYq0AxdptV5QgWRw2d92N8x1yvZSl+7JVUb+FkiG5ycMyYFzREcyXaYqpNE
+T+VIb8b+0mLFTBBTGh6X2k5+TKqnU2YQ2C+DftJhgxzSnEHSjb67HaAvBs+zg4mjiaK1rdx7/3D
JCVB4WN+nRG6bmQAHwjecI9u2CZBwB/gmo0bhZhdnngvD5eyvrt0WL/v8fQ8+cMWUGMEfzY/S65c
gBYro7xvZu38+UdOdTXpoveCyPYVDbywgdUoc2632YfoHbtQJIBaH6rSyTHHmvWc7UTbXN5Rf4Lm
i2lFb9z9BOVXdkmQx7GBwCpCOfVGjHbq8Pp2JV+fg32bkYk6SMFmNK6ni5t5Glz1LjrQYiWFsNTA
Z9LMuai4qn5Oj70sT066zK+JU0pn035T2kNGFm99/sY/n2Sc4mafNTuHsiVKHDkR1ulerpqjn9fa
mKzDXO34u/V5inadItSh3oilm5SeIskyo53uusw2T3qU0FDQPjqcNS/F7YkoY/8d5NgerfxLdpON
v+SvAEnAOaJl2fVDTCBSaR2R2dqaIr61RTSvxr62gwdCkx6QYoaAjU1LkUHFZP1BjoSl5UwHHnaX
jlSFcfAinwLzr4xThuXA8b1PRuCQEwzpaFedkW63eMBx5mQWZXueAEpcoBqjPWZ4ylwUIgNLssA9
soT5JdFOE/KF9VItuMve35NAciEpAww9wWn9idYXVIAw1RgVKnLghYSCVhf/QDA8SSsxakhz9nPK
ZbtXEUssJLvvzKPEyoBbwL1tPf3u4zXLIQPcWlMMUERuyQv0IHfv35tu5g1ksgajI5+OvLdnURIY
0lPEXQ9tqd3OEwmnJe/New4/tQdbR8vtTuFKwOXi4DhJgPL3aukdlwuaQGfpBQoVjS/zIis7LsrZ
HW5/z2Ppvc0+wAc6lDHop3o+wLBxtL7zI6YdvhFoP4kOI5OSqAyoXLqEEa67mgBUbeOBFJhAVt4B
ifuPdItGxNSi7oPgmbR7ZPTO1ItJizLly3t2jpKI0EejJTe3VsV1Lyq3crOwTAc9S996uHl1Jzmm
z5xb6FsgWTK1SrC1HN6tVjEJL4KA/bCuI6/qetVwpbfpD4iAnM+ffUMnMXncLEUzP5tmg8WONsf5
b90Paxq92WckLii3dUwd3/F7RnnMeW+oOP2jvYOAhAi2S3AHCAChJi1wAHcnrGX24xtSw92uxgN0
KclcVQUcO8CncgNd4y+BXC6d5vgjk4sb6dxSPEPW5KVwKqAMG3ziYfnfgVOOCMJge6UY4cE1qDyV
tXCoGU7Daq4Ulx3393H6weuKdVujW4DTdKh6h46pBsS3PlIS+sHbs1eHP6s4PuP5qOsK2NdaEVzz
qVU8P0h3XpCnEe8ZvOL9cHF3GcUJ4tM7bjECjtXglWQjvhbxG3LWZHj9UQbFysWHBWa/WlTuDbRo
qfOQGfIjyzg8TSf8ndZUOOsXQsXu7GkjKJtFQx/E8xytlx8MPv85jD1NggkxrpeVG9ToNbe4s3Vj
hnGPyRZxmMR29BHAjk8fez3ubhwUhgRUL9FyifIGCt2CPw06xB1822n+xX2PXIRdK/hpupG+VT7X
YAmtpGfsXgMOpwYOEKQlqMWkdMpQK4pmUsbpCDmhNzJODnfSp9NDgtgtLCrGAvcWXAydAMLdGJcR
wPWH3UEF4r5wfhM9ilWuhfsr5vL+znvLl56QztP+/Rg8dtHBtHOgfHh12A6gwqEw+hhMuLRJhqLa
GBHEbo669tPFKivbmknLuQWI+M8nRoOTzM3aWUC/lUkh3HRcsNY4YBq6AVgKVgqk2suM6Xpjbrok
vvCHcPymuTaVAxN56fTcOeBaxUSXG/9CZ5qj3vslv4GjAZ2QJUTitwBYmRX8qzgjevmjKZ7vObD6
gmEA1cBtVuHBSqfNi1O5UgXrmMTXU0hxGR993x1PNrqcCjOJWkgy1d4+45R5ejP/hO8rCxYMokf/
OBSlXZQAwub+bvF4WtnycK0wPb66RDJAG+QEzWSnPCN9KccMG5cQ6ZcxmWYSTPmH+QAepRqjoQbq
Blo8zLhHLPDCnWm6jVyEaTX4RZ8SFIRC4Rcaf+yR1uNXB36jfMsIUHlVenHo1u4FXZ7dbqr0foMq
yfHbPUEC41AO7Rt1LqpHUfd8KtiFLjkJ5ewFu3xWRKWHdGmmvIig8+CPkBPR8xUK2pCcCvZOCfeU
hLD6GWd6kD+DetqFD1Z53Y5VrruL88i5zTTN+v7E5/iIIbf053iO64uGwwUhiG4+WBtPq/HOkqfR
vB2l8y9NSman4PHLh9LeoqQRKTy0SOEnfqhYQQc4Dl9RbkHjK00b5hcdLvsyB398p7MeZv/mUCOq
94acyn1unhiqj6Jha5LKeLsmmGfvWQbcYLikgzgoPbffo/oTv6Q96GrInOoHXvz0gPh//jVzfngc
yn5K4Vu8m/nL7R4UHzf/PHyvwTG66Qgi3MPM8Ddz9YaG7oyo9qgPQ/Xj6t5oSETIx3uRWkAqUiOn
URcuLkiYW8JkJBZyaUJuDUapCMfVPB58Evrjx1JB+4cWO9AxN8DFAmiExJ0xiHGx2uYWLSMNLsD5
V1LCB2FPCyhldm/VyPvitysIKFGX2DNhmUspRoubUUvk+xFvph23sJlQKWaGPyS1yMca9W68HFok
Tw+uE3qze/ryB2EZ6CEG0nKsXOFEHvXTbwxdFbF8e3xd0gZ092xvj/iTdVSXsMvqh0WiW76c+xyG
H+J8I989kf13rbaRfEimfVcm6yb7pmAkM38mwGudgGzNISPvqeco+J7kAbsPwPDnbrHznDFrWX6W
e/1ito/p54MdsH93fssad4Sf88BO+DXvPC2aCDYJlg2SfEksHTJkAMaeTdRcIZTZYKdRzXdP7d1S
Vu+d7jdHGJ3E3/RWw5tQtv5ZZf8X077PUwUW8rlNKY+zTSvVC6+zpbceoPRopuHmSt8dEXDVB4jC
aIJmHf6qoR8axJSEQ9v3sANNFYUT2HTHu5HncJ41E7U1cTgeRAreZoU9yIwbyWZPjH6XP+BdYMlN
L76Q0rd+5Xj+fhc1PFBcT3ATg8UOUq8HD2cLdqn3HfcZ+Of5jdpi1gkCHjlj/JG9dYhg0Rgf3WVd
xL5QnrSWP/eKskyQGEVuW7cGpMNwfnPVLTtL2CKPT9TH4d8AikU2zaGx/VptYd2kax2V5Xd+hQ7A
Xy9dD5Z0VzP7V5Mf2mGazQN/+uc6UAZO2wWQp1gCBWaQ7A85pj62mrm8ROmCtfK24cVy+rJtswQU
h66UWeZGzqzZ4/QtZFzyCBj3YJjNmYVrbJrPAGUgtnSmSAjkAXxbs4lUM5/ioTxWmqDG1/c0Cp7E
/6Kj68MRUR4+FVMf46auUX7/irPbp3lKAM2/zzkMVJUKEDOeTZlS2750hu5J7+FNFOrPPUv3Y0wY
gPH2tpk/+XSNyR2GEY+PjhEKKwp29RIz1ccK3ibprwc+Rbib2RReO4jrefNO5dvUltt6crarl8N6
xxL/5zLzdYD3vwPxejn26yqQNT3ZDijGIJ4nPJxhR7zWndU90mqh6qbCMNd7IP2Wf+Xpw95ssMSw
LgACfL8xXpR0Mk8GyddA/Uz6vEFf8sJ2r7f53HXVhJawhiHPgKInXl4B1Vg3+zssnDkQ62DEc0Lc
u+z9THL3nvM7FyHg+4V8jj9uos15xbyBnweiAQoFziBG9m0G3DG5BUM9wvtCufrf7e696mYm42Zy
uFTzshvwHdMYtLialETVQI7qGdXAbn7Wlwyct3uddZg7oJVDLzUZpIjl2oOsYtD91QIfotlt+jxb
zLUUzdZXnF+51eBzggA/rDT7/THqY/svr4nZGrU31RIypK+phoMljsjghJ6K65eTa1bpU06+e2bf
vpAJ+TKbBQbL8TdojU9SFo6+yiTcPuQbCJmqdcbguIUXoQXcF5P3cQsLfUwzcUSoTFdC5tfQeUyH
A7Z4taiQ5ozShuBF5rvYQqDmuNY4//AqaISHFPNbG2HmuIA1WPl5hsNsl9kHYzlmbxzdS1jzNgow
l+UNg/LLoe7TWNyB6CkTnk6zB7NFDDO/Qhwl1vv6d1ue9zLIjjL3sjgv6y+oIPHn1yy4WX3QDvfl
Z8dL0FlDamaLgU2jvdsf0++Snq9DMf07UaMvuX4LC5fssEB/hZAXg834frX2LH+IEoC/7YHZ2JVD
cBR1SXbT/p9QAmSPTDrv+8uFyInIMPfaCcSXD/YGOxQ5E0lxhpl7KheNNdwxX+4NzQ4jXFoESkk+
8xB2DPylV9A9MpJp3xazzMgRA0h47ouTKb5RDeAfjBNXDj1SQoE4W7DxB0cGu13sp/LZZXp2L1Hn
73VSf4ham210UcaqXVJPDeg+rmQx/lDk92EQwIDELB6nGKtalai/T3OVxBzjdMYwBSjJJASRceni
esx+dnuzXxdP7U8JiNOdYWuVGA9tueUXrx2HIAPa/uR5n4zGIKBQK0EDyPkAXCNUHDR9swUGJ8fS
vLVmo4vnx3gTnqw6D9WpnmKeI2Rw7vEWQh9pZ1vxO243nbe1gelutqe+U2BfLnorVfp0VCS3Rl+D
O/pJw49f4rMUnXAUl+PGuR4flnxEGBAyKOJBjTO6QkT3VCzdCSu5ltEBh8Hbrc8MfYgAxf8CL4MI
p3eDYTKDZj5nMctRQDAWBlt94AiJAyrqkC41M16Yzmn7clg5t2S0boD90dr2jVRb/8Dd+n7GZl5V
h8GceqG7VLtm96DTO9VxnwupkGvsbv/TQKXSVqwPAgS7jsFM/PtTxn2bHZaFPSy6PiXzCDvb2B+3
PfZThF7iLse2FDrQbJZ12jhfI1v21i/72eLRcayxHxBtUt7ENxlEnbiPU2F366nLCzWRYmfkWuD8
R/P9hRpgagx3x/39aQFxbsWVrUx6bA7NBAScfXKYuKgPn2YF/iC+S3S8ZePUzLUYiX6NwXT7Nzx2
htan455xL4LxhZoVpsvvcDu7b+iEZ/8D4xMrgWpZl16+qidYsXce8BHclnBzSBijsfT4PnZO+YWT
XTjXGZZFe37bRpj109OMX2d2sVehCW3dEfp9bKtMPMqHOOUj4Pj4zy1pHyHEhgtnm/QX15w7ZgqF
UVVhBdT7kdSSdtIB99ts4/56OO+dnvEFO94FLWufClBOCzgZIVSQxMxR+7aGtJ85JJEl7BWpwWfM
i6JY4OSB5VLl1OhxsAQOPfBa36PWznxpM4cVYRTmUJgqJnYja807x0dMn/Qnmk97qWTcSjztE+ab
RDgkPZo8ZNpNH+Rc8QlFlaGJRcgt0Hd1Lsnxc6bebMX5Ra+h8V0/XLgbq2x2nj7xSDfmN7fxG+uN
e8gG/wKYQCbFUTfCz7kLG8vOlySymqqrE0AlQxawffwkVz4M1tdGDq6+gldh5AdN5MCBrDYVn7Fm
Sr3LzMBloH0dc8I1zNOZmiOyBd4h8vSkpuoszwOm7kA11Ysd004U5w2qB9uM5HfcPXpiTUYDj+vr
/U6V6HyNs/XatMEo7sy++QwHfZmpZH2vCeOKx7i/fKDiVhajRX7Q9yWWwOZbtitcj1YXlgWBBqpD
i18Ozcx7MJoDJ5tsZ4N7yAfJ6K/63MHjJ25h4jqnhKKSIZp0D4hfIArgauEYKt3zpLdkOApNgLDR
16nHo6MiHfoozuGJGEQRBLhSJ3VhvKgEoc7uM2tP/7PlCD7ca0HIAmkNUn24UFnGN8hTt/l938Qq
1Fz/m4xmhAEQWQvCc+/a6tnC+CnnqewqwbDmS/wGOpAU6lgR1/igLPhJwFkm26FMmKNwnfaSbwiK
FFf4wRt1imeWzq2/hh9eYE/4XtUHK4xK3cTOzfU5tHM7uThJmvhQT3a3aYRQBqT/a3Q8aGdW8lsH
bEj8esD9ZYI4yMEeMBW/3TRNT/LJO6cPNnnep2ckQVrOTXexGAcXnJKx4UHmrIvjswkTNKDd4JZg
e3ceMvjhg5xyMiAv/nyuWDvYYAhAd/WMT1ZTofAoISmuH1AJ/NFi7nMuJ/L0wC19fCSMjl9eErVw
z+BRuuvvWtNylj04X9/KcSBPVbtd46SY/T1Jp4j8Op370gUgHDrc3WF8iGH2wJA0hHVf7xjWofFb
LBUh+XmBzAbncK8xISACLxjfd8iu6qFYmaigVys6E9GdHhN9iL1gdw/H4/0WydXm0IYfk1Jcgzi3
bhLoYgEHFo4sSu39IsDPrnXTzMamGEfekUvVFcLVDBandg98Bw2Pf7Y02wLKjA9sDFOI74SiwskA
zwp592FbyDJbh1LztCsNydQbbQbg6bpUa8iHcbbkU30wsOsGpDAIYWJDRzxeGQLjBAszra68R5/N
BDi6nDcR/L/5VnrpROUuAvXesQZ6OAtKE8jI0mt+OK4F5ELASiETKoLcZp7HCS4l5CLiQ+FdOB5w
U3a74JTw4Mpozd0d3uFCPF9uaIkdcRLrkGxdqxL++2GIaijmKV+omWj4WQUmvmHpvPoZ8/9nglTv
xo9iwdDQ2aq54bdkIjKdqp0ljABJFZM+fd8w0hY40kK6kVgo6DoXOA2T8ZYhgHnhQ0/mzP2ZxMNw
ndFCbOTZueuaIWyOZdVCK9V83I6nLJTG4bXl08PEjAhH6SfYnlHI+Gt0DyVj8vWaB55hucfL7QgF
inYPC9EcSqqtRXYgywQ6fos9LBs8PLopVH6+ncGBXoT3qw0CCHBcBL9Fn7v65UNMm/vzCx7RFo4b
6NBAil0mo7xTwV9kcv42CJ3dsRZa98Sbh5Ey5loxmvGcyQHP7q0I1r6b6cZJbAnemT+PrjB7XoIK
wBXBRZjpk+fYGnl68ju+3LC1xydLkRG4lZPiXRhGFstdd+dX210poKTYozGLtNYNfFKBE4ZxJbCy
t5t/WNX30hQAonJmf/cizCW7ZGnyHQn3vXT960GcntCuLXkeQFH7JkHi44YGFehfAiUZqsyJqS9q
w+Wl5a410+R07JI+m5xc0WNgLHiWUXIqMGVOmRLzMAcPD+PkE79A9/ix6fnF8+moDzd7B/K/ZZhY
ypQgjJ1Tkz3Iby+PJxyEX+IBUQ0syuf7TKhVOHVaClVOTi/iNKTUJCVEbpnSwJvSEtWCj8Xe4pzk
vHFZA1DrQGuSouQ1Hs6i6lALJQ+OSX3vF+uoA/VxubzqzpITyp/7SW67OBO74qh4bI3H3z+b5OMC
yKLjdh/R6mcz62RMOkjOMzzYVQfR2D+x0cDpdOz/Cdf89tsaTVrGQtjp4K0UI1dZTGw5aJxWe1xA
GDCPN0G3Fatxlgt88bTJ2CSgabW5T8erz2EhLdn4sZiaGR9+6nDybzjMXFW6AyO2gm/0cwFmHw7i
l9WmAEXnpaBWdf2C4Rdn9MsuzcEcq4Ae4xhcsZ8QFWSqAqlID3I4i8JP2WNAoSYuRqoLcGT2mMxI
i2uwvo81ii/jb8F3s2WeC1tW3ArO/7dwKak7Rm4eNa4JuRrmXObzu41a/4tAx/iV7Ixmw2KUfuGM
I1krsi4XwSA6Cnc3BEEXPpv5xtkhdi1D85cYYFnpU+SUaGfY3BXzXFxC08HeT06nJIPMB/Ug9T+O
yNacJUYTyS3UptmB3mCSvtjoQ59z9RN9kBniYS1X6SkpXNOdw/0EVCKWyLTKSCDoZevnK19BDmCI
4W53docsbzn1kcRnjROzAYehqOtrHktBNaOnh0WMj48pb4lr72ExnJBI1fNp+tsVvUEkE0vwIGBO
uL7GzCtDqOacAGzTdEjDz7zyO8kEtsmhQUl34NizhIDBwVfw70tAx7m/9ANd3+CdfGXkYygDw6ec
PRtE1ONCATy22OHVkA0sBWNm3hTaUaqUH+xWchWhJ8mBkPRcgLApHVmImnggGIAKqxpYgkfzhz8f
3LFJWK9xNjBgp6+bt82xWTjR9gAbwcrfbmTdC8SyaHKJfoA0MSbYXp1VjKDTl6W0Qg58qau5ForM
WQ4M53zH4thCt7oOQwffToYxj9b8xxW2Ig4O9zbPJjhHgDBzEKQ4rEeVtQaagIK9tWFgMMG3mT80
+DRO9kwoFeGRzYk+AvokEyuRni03aDr8dfm/0hFzWLrrsLOxoMLzQQULgXQwrjJEbj6qJLG7THnO
zpKJkjdFQDNDJcSwiVqamU+o+OGBF3ZIaBTsx7+/+BZwMywsJzzvmSRbn0V0DnyaZwgvc20RMVnx
17iP4ytrcd5Z/prSmMnSBRc2QnBZ2+uF2fUxmD/qliw3Ag6E8aYXTsYrM8C574T/jXDxXpKGDUFA
zcOpBKH85N45o4bOEnPlOO5B4/oRwGORKgoF8xaxPFyzP+ZH+DyzRUmBk7rugO5WSj8lvzIYGkGd
8XpmTanjur6PrapP/7BoHZzaElcIud5YiDBRBTs0TdyafjCA0c7FdfoG5tYK1GjhIkEzfAs7KplO
BGsVgIZ/vhNqj8rhUE407yg3Onyci3EqhbvoHZOkdbETcVnBXJTt/picnWBMO04Ar3n8Gil2aNwE
HNuL1Tb52fbQtsfBbXU0+fhUgnyYInBTi1qIr4V9JqR7hW5x++EFSDeKBSfXmDzCTYyYLM3neE7z
yelYLI+ynJNCwJV5vMwTPv+1FeWKnN3HzFyZhXvsUdWkvhChdAVGSLxYRuQKsINNMik0qkCTYrAw
xsHwbBx7MRaLWYqnnot/OSfEfdaclkvGjDGxsJezHS+5TKiRkyT4xUf5kTQT3R7V4WnLF4KHqDv3
WXSUusPNEltk3fjAj2AB884j7rGUXIqo2VH6f7nL09NxSJEDZ8s1X7Y5JmXYHwetswhOAeacix4F
97+LhDfYsrL4HdgPL1adNKli1DvnWB31DLkYMps1SfwbFxlBX9SabnCjQOwZmslSc08uw2b/uc4g
Zn2seNkkDq5V0cDeIfBgMu0KIHCFesxHJyTWAlE9T8AaObIyoNS2gMJ0zKX5Jt/Lo6DAEAFhBm7K
1+6yzky+s2AhTQvGCKfxmiCnwoepQIVKdcpuV1eRb77doMSfhz1SW6thZq4Wd3RmsmDgBLaG7GXO
w6iKdg1u5dEAeYJIgtpfMAck3wRKPD9w5C5SBvK8AuMV6R5FKYp9EJpAYcRMmNgg+HrJQimbnBZv
xg68HFD+ZmUuapcNCxGNz8IRx1qSRg0OL0knxh5kDtTzixlVt/+Yn/zhwofrL8hopP5hRAFf6kx9
1WcXtTYk6CaJaXIikR98K9QcymOl68SD0PljE19FHDoW5byM35LHPIsuCaq1i7pIhbLlrVlJp8c8
w5VSjXgErctDYD9Ea1CpNW04YvgNglNCM63OAsR8xKKGOIkde4aLfvxdc5hNYWEJ5rtT429gclxQ
6iRDz0X778gYi6i/Ci0HIxTcRRhT+3Cr7SmHHYQSz3Ow1qFCiqKdz4GQ5Es2ymNKkRs6zpRpcBwb
7Jo1m8dl3yd0ovPPDkq/z2IifNgNEt61IIBzTclEFyavsVyuA7lsJf1ZEtUY4NJgUUzz2TK6ILAA
a157Ge0cm6JYgzF9pohc7RFsKOO20ZcyWkUG3IxMVjZoXOg8AC38Hyrm6dTbT3rg1lOgW8n1asdc
FZIC/VkipIIVLV370LDL+xVmwY1tF/hrjnrrcD45RsjNyFqXSSdJAEwWkHghfJQ5Ce4vPg5xL4dv
J+ahfyR7tzIsR6dX42TS+Hj8RUqQxUL68wQtiv/G/orFp5aL2TTlNvt1DDfxrwTzGLnO0WwWnCWC
ZnZNIyZOnbUbqF2KIWA0Ihv7oc+41oQgiqHDBu9u7jPBOTFPX2Pslv5Yb13FOhIbzj0yxo7I2HSF
zQZ6Dzlpa8B3oJuaOW5S+kRJQv5QAWpMoFIwRxNOLkA/0BxnITcJEC1e3oLUX1jyeKMj3sohH6Pv
ZWxWAZwYHuJFOI+w4uSw/I2szzYMY/1vt8yJ24zENYYCkYvIcJAfGDDsjNkn3pTx17GnTzO2Qua5
gBJoztmLXuwsyxN+2VQZMEchmvisD06pIMDy9womxcEpz3O2hnM7hWHXjizXxzww9fnKuPXYaXzG
c0K/UyJKJg6FHoNzWfrjU9g7g/Awrdx/CoY77zaj9Zy8xUxZyqXO7xJihx8j/cqu9JlzlP9CXMwT
5YO8ERDzQEhXTlAEPCr+ndyeCI4JdQfkksqc7j6tKD1vrs8joGv3CfukyZtzLZCeavB+1yK61hZ/
AId1vnGEz3PQV7CBYCyNl3nw1OFD45Ebz1OwaKfv7rzYiuMdzz5TKehMmd5hpJvbtDKnVuH/r5Ny
QxuGtNpELGSxCgSa/7kWJ8dhuAgkuiAbMYJqjjfWiCs1aBIEeVjzz1ibSzO+oROGw49JZkvIWTVP
rxM2rtSM0uzzC6JRjr3SOGJjT1lwMXYMdHZPTnOEaEaxTFD80M7tBmRa0zwybzUoXVn2qizcskl3
n5v+IwFXktMcDir8ObQkvEQIuyv5KwvE3nBpcYPj9o/SA+jixP1uJuk9Hbi/H1QepkA7/B1PRDqK
3wsmDVFqDNw6NlRE8Bzphv9arMECSL/CqQy9boyd6idhtTDpd0CROyarZLAn/1d8kuptPPFXk0J0
lSq53KQyHmLoUFy20m5/m2K3L13IOo48rL7HJ8vdpjIgoWrYcVpoMlDYKBzpwRM8Jfewsa6UanNt
V00zWO884Y/D3c3Zdjp2Zkdcb9Ek1pYu8j2RGcf3ElStMGkzKOQyrro1SwOlLqdxJH8oOxlgwAr1
FOgk5StNlDVV4PdFR9SLucC9kUm5k5Qm4FKnxggDd/IFp8Tp36fJzcFU5i2x2bvMTCfvNqyldcxg
T2EFLYpzg/vid9Ipb8oTMu2Q489eI5ZDlZpSkpwy7mhuYQ6R8f6yOosxLJ8xBSiEWNqpQdTEnZzz
S727tIPJgHmtUPvOlWgpjMpZcpgUUTyAO58AqRvyent9w//JPVJyqJnbjKXhJinTBT7I9OIMKcaG
FquUCmlknlJ1/8X5eeAAUmX2UUcCLurg5rR089wKxDwgDQEDgwRvRXUMbuS8n2BPxC0/mbDwnSpj
Fg4nNVBkh+6dmvK1+UQ5DeAT5oT5G3MESoCAFcaPqxglic+UpuOZcg8WE4XJtIBzLrNd2RJkpvIq
N7rEbsB/013pR3c9Um0wVGSjl63nXxjR4Csl4NufCWKUFLqq4Z1sK/fZi8FTORha8+U/yMIb8kN5
QfJYsQ8kHTBqxsxqZdAx0bU7liUSqrk6cjP0PC9LvO/2RWK9u54lYdOOz4ANMt4JxJeJIwjxljEH
qVqSqtaaZOLm0PsYiOFQQMuP7i2n+6Ivey5o3jrcHp0rXev7heJOqKufUOj8hmYjGHPURAwaW+SZ
itk7i/OuEbX9Xl0gMAFYMl49n853/Azf60PfOxQkf8I3Vu4sflysiHFAsLWN0cniEwPQ7zHkBv9F
8sEcMisMpz9hBprFxF5dXBxfz0ZCrQ7wd5kLFALzU2EXEjPTWJkc18Pxs41hc0vFT4bkhUNck4Wy
5COCHeMPg+AAgEmi48ifKS+HM9ic7H5jQdgc2qcNIWvv09DAuhsLPaNA9XiFIs0f+CJ4WtdE4r3p
Ac9GZ83hUG1uPqX6t+Qk/ZcdTmU/SQic3loaDlfj6498AlEX5rUJFwrnrGDicvmjXxgBeiLghCeM
S15tonUAfL6i3kxZjKka7hSQbRkd/q1gC/4qGxDtg3Eg3//7I08YvuqHrYyrqK8afNUqaffhu88g
tT07DGwxRrSjf6RNUh9IYtbJGsA3mocNFcq/jWhmixEnuXJzK/6cw5W70zu7os80Khj6hAVD8Ki8
3ZPeHkaMzptgCTC9QIfJzBT4w70A7KBtt7qmyjgHxMe+d5gMWQ1qCNX5YsEoX60b7gBu2Uc9oa/8
igIHiJm7cccKwrCGJlxQrt1nRV+UiqeI18Macgwl2Ka+bn7hdX6uNG+kM8BBsr5MR7r4UQ+jBled
EsexcbcJhpi8+B8sE741WdR81dSPgPNwFV67t7TBwRxngFqAhVJcQzgJHRopJc76ldDfrvgt1gMs
nGryySblPS0jQKMdS4eX/vGc8JFVTYVzMf5q/5F0XkuKM0sQfiIiQPhbtbxDQoMwNwQgBAgvPE+/
X7H/nN3YsztGpru6KjMrKye5vMS10q31oy0tXVOtxeHPtXKyN0wtHVfkcV++7jOgHxTxDFLpu03W
uREmsEV52N+5XSYoNVgw35C+Jn2ebvZk+NIDqB/7aNvn2AbEbXo6tjQYSNY5Z4QW//97NrqtkL5N
oxy89eZySL/ZugtxCO0P3MBX0jsvQAe9r0HvxMCQvGd8XsjM0b6EHcRLqMH8fturmWTe6GPOas1+
7P6cvvtkaaQ/1q6lD2mQ0jdvSeYxUt2R1tfTX+JITUHhrptjvrkgzXZljt+Y6KS/H8olIC/CY0Mk
quK2+GK+l3o7HWhCpiGxRGAm2ZwcJGxOFGbKph9t3SzVGh0Zg6/mdLiVpOdnmDRaDXok1xCjkGTm
W9/hkrImZxxy2QhO1aHpSOc7QBTZJG3D8Guij6VLZwDxGmDbgY37Ffm3CNxW2+V5srkbtFvecfaV
1PRBBzsWZNKY+tURWdP5oHcyuncN8qgz5mOMSUNfmjFj4NfHIW7eV0oiC/eHN5Ss9L2Rnl5Dd4hA
NwimERXMR/dGEVlbBaxiX5Ea29oURb+0IfKewSptXNBcmca2pp+HpzcNqNDoBbSpKCDH6WdUSCGJ
PFi+0Q1J095pvKaUwpYVU2UktIMjY53d5tAeSuvP39FkhYhPO++Lj6rHzQyxeVwPv9iXIAwCOn5a
yEWBiOWRuEPRynfVmOzSwG1iGFsyHNDVh1+Md5hcMbQfEIJ+TPMcmTf+F+cRi2TduXDLqI5L3nF3
eFjiKjuOKQOJVKJBfI2L1DOVvZZZdb+FtAnXKD64b6wO2LzUzdIwcXGoCBiBhe8upzAxNE0apcza
Yv6WHuDaR3eWQfbVUE9nrQf2lPWmSGU28MRqWOsbax4FYmjKJ1gQCJSeAhf6YVwbo8A6gaCFcSzm
+CFZjYePLm98FQ+HvRcPRuZiD+GXY94QaOGPSiT38RQwT2kXCkZWZns68NjMIQDQRrMuCuiaD6ZM
5gFHpmN+x5yW7M0Izd6M4jRn/iL+SkaiImZmvSzQrC1x3fG7hkMqOaKElwIcEE7GlySJs7jGUYN2
KaAOgpEgCOQUagO5R/ELGQii4EKmoJHC4IuEEC6ha+yXAGzNNHtOEyz4RhzE88HUW4DoFLSopI5U
N08mZjGElsUWTMFTKtIFL72NwdHZhWOcdjItxDX6pXzfAAg3GTHISC0QTQVhgzHUn49boqb2OLrK
ZMOCmhIVEHMpEwT/HK3SmE5Vm1I+gEyB7M37oDRqpBiHxog8wHVh0nK/R/MJ52Q/zxPSUpMpaiC8
Uxvdi6Rewh2DxZNup2B1H2aRZtAtUAp+iy48y6Do55U7QF+CbJJAkqw6/m0Mc/vFuMBxeG8ku04O
bPUwofMxYRTE03smMHQH57EzFvt8Om8K/kGLAwxZ0Z/KaR2nKXh6DekeHhiGd8e28IvpBu3eixEa
mw9feCER54BtdizsOPqUzZifve7Aasw3owVsRU+mTYvqnZymaY+3O4CG0xCuIHoXd5M8ZUXbUkfE
xAB5q1h6imTJP8E4x+jUTJB+LxqTMk1iQAb824dvthdjrE5LkqERm5Edpagca0HCFSsFNCDovc1i
VYBRfQP+t2AlJjyrxDFNUWuNkcCpRQqBJNhiAvQb4SUQeUDfps6sgPUeCkiPdYDlUQpAlzqeimqJ
0AG4RCTK86InhEKpG6nM+t3aBj+6jSqFYS7GilnxYNjUoiwmlgljaDm+Gcii4Qj1K/nRpRp0uB8x
/1RjOgwRszCy/sg00JhOSuIHbczdCL8dVwItmviOtDXHRDzFf7y7x1IwL0fo/YU5Fsq00qd3gZg8
57BOyReIR0IQ5lc6UvTPkBrPUR5UbLC6+K1cDHjH4A6giKyLBJhPEOv0PEjBS538uGQkET77yM2C
Mf7RcHRGthknMG6Rms4PyqTU5/t7ZHN32zMjDCsRA9tDARfwWCHYckxRgkNSm+TnoIxnC7BofRzR
QIwxqo69i4qYy1ogKaZwmlArTacyLo8RSyCLMRMAd3aNxJYQnbh0JK0PPlTGWJuYdszo6pgD8z3m
ZKNfwK8pseAng9KB01Y7N9CHDPUa6qY+RefYCD0mOgMcwLXiMj2JYxgQWmN57GPycRiR4FK3sVDs
l+ENifh3WFNvTlc6ku9jaRJD0ooXxh9cEk+SUMER4rrxydeHAtA0ZL7Hw/7DhhT/FOZA0llGchbI
pUj/CWcpp9aYd6wHV2Lo4WOyChDYY4cNwGeCeEu4OvqUdg9mM1Eph0zUcrUkq6yMAOpx3l3F6Y94
Ie83vxIjCxVhS0irMiIKrzCKtiEvx7RtugLscgzOKS2AByze0buLeWs33BNyDlt1KsbljSEBmP5H
QPe/ZT+qOycgnWQzcODbzZgWvaEtwCUnC/DtJjDJtHhSlUMX+/iBJSxIIfoLdIu9YNU3O+54Siwr
AZFYURicUZOIm0yTXvgRR3nn73d+6uHrAASNZtvl5IZ3Zyia6z7wxDhwIK+xx+3TdmiQjIHJgjJV
+shxyPidkcA6/B3GfNwkmZZY61l/a4zLTNu8unjVwqvcFUOQmS2bExxpfd1bcKpmJk+L1upIcKFm
nZyS9kU8OJnjEsdAaERGRwQ5iZeaJrUPODH7Ar9X0AuTZBiyAEudNyG/mUH1l6HD0AmixMPglmVj
tOMPgMGW78BxO0FexOHEfAWUIiNmz7M3mLQAGC5g/tSOadB3ceaYG7T9uwCY00UEU3APU9Qq7Fi0
Mx9jQfQIoNc4s/VhD9CPuUoOLiE7STUR6foXZ3yd0I02QDvA/0jriTTm74WswJPtvStKFbAfdqDi
zLms9voGn1XVaLK8OH7UVD/RuHzmDX7g74E/eG+EdpgJhHAUeazOstJhvaB2svdFRwAAUoLbmbqI
4U3ZRnGKImlLhL1atOnDfAFhcSTXpmAjtT8QJctUGPIjdA9Y6CbnMmUj65wOIoAs2BCWdQkDe2kT
qq90gRpxc7Zi4CUkn135T92l24wqeMFuAqpfeHMTSDLiXbA6OOq9BPCNjxSOkoYsv+X+x/uVorXD
cRCqOQQW01whcB2u20R1sEkABpIMVFYkBCNeIlzyGGHymFNaBu8xN3uQ/o+SQEQy2sMefqP42tdj
hMaUKxFpCvIZJRQpy4oT+67kdFX4C/AWPGgw4RDfAx9zPlYhtTEiXPKi/RiCn66vi06njKpHfeOx
TDVU+xzCzMgiFML0BGysgLJQUgt4QhMgFf/QmsV7ktzLc6iDgW8YJgez5V/Nb+zDbaEjcdQP1RJz
JkSn3QifqpPikunThSYlNwIc/IlkOHS5jx1mtQw7YT6EYvLBuk92+uQHf6j3ZDk9PcmvI46sM9rk
OjDvC/VLZV8tznbMFIJgDA1li9nHELsVNLh0hYP00+7PSyBwj8cI0/HJTHHQFBsoIE4WuqwFjDJI
iAnn3pXu678hc7hiPHEh7JG2EU9CiBbN2TR08Beys/nAbrT1Mef+jpkVZNZed7mhi8cRj+wSEy/E
4VwJpw7W6y13Y8d71x6zdNwlE7RgJNjhNupGwuTmj3JqS5qHCc2QShdBDsZqtm65TQPH9BWd1ysk
7awtlgJkCGmcJ4jVkYbnKBLcVoq11bAO0Kr/NbkM6obxsG/a262K5aBxwAkNeW0IqYkkQgyLNmlj
FSdGsTvqE7TVqI3AFNQKyl/86d4ARMjuWPoYeoqC00ICHu/snkEh4WJ2s00tDsCnWI79nWdirNdz
h7grD3YbCix6+CezJa36APqDJSroOCTs0T84a/w3A1uBgxNLKPSEMmLYh+BDhqS9IkMD12bIEBob
VtpvqbVSfYoaITpaRXIbFygBRgRLWfnzVCbLosgdxute3KTG5rUb15CeSirXjsvIp7ZJJW5P4QZ/
/tmLPZbHo94Y9qof8xiN0eMPgiIjMJm3rcxUpaYnCWroY9B6FjjbGNc6vOUoBuRMHJFX0B1qxhsX
zp9yXe6CGQ7fLquchmM5dKhraAY0cLTVMbQboh9W8dOzg1OGtxAnZt8ek19SM6nC8c+l8h1jMcVO
TJAHWN40FSR8y8wHzX5P2nq4DXCX7q76GHTp3RT+6D5tGy8NWTXpJSfjiIhvf6YxNiBNZqGzpjuT
Y8DefDHvmkDpl+6up2j4t4XbPUyAdZUaCc1CLtphl6LnQ5Kw8A5RFCE29MlGG4q5cZRBY0I6nNAK
2xx7DE0kNEp/JooPSREUSX+StP8Q71kJ8iA/hFZHvoS26W2F2dl08p/8scVP7rEKjj4H2hOaEeog
pzhhUM171Yb9uKyYuAe5D6kNxb7Vs7yfg72Bw8HkQKFAqnCUSHqywt2mcwk1pkmB6NnNygp4dNOb
cSqC8ZTDFi7EUeDXwshz7L4ED0yQIaFRAgXmm+6sFC2dLLQLCP4z9EbTBw+LpHIno4hw6dImZ5fy
UeHATn8EZ+UmDvSx/ZGx9dP4m4x50pSjSA3S1pI4JEqOFwA1URTKhYTWU/ab5VuR9hdJ7mcVSqxJ
z6aNtg2Ovo0nsIHsPg5n4m1FdQORhQ7f47EGL0oEsqeeNeIWEJAmXw451Z2eSDxQMMEV1C20Ag3O
06u7gg7Sxz2RfBMAYed0wU3w6Bn+qF3WWCmWjA3lqfNA7gQ/Z8G17yGCVZSXf3lxCkUD4RuTV/GT
6oowy0mlvCkc2HDgbWIGXAfSrQ8XclA9FHhJw/0McZhDljJDESw1Zzeoz65mBQGZoKXAcwCbUF57
h7ob7PWG8k7m60gieTHmSjRxkBc76P/uSc/IMpk8wqgd2jcBsuZ/FBhCFkoL8A/2YBKOvllci+fG
zGrM5RtMapafFBAP+QZdeWm2htkZdN14C5fMgL3Kv9dsKob85aent16c1omHPHRjNZ9ArXqBOLbH
GJcX+I56X6Vu/+m+VAocrC1Tgv0WMguYNjpgvo7g6dpDBLGZ62/ov3qLRKsrIiZmMd44qKfijQNL
qF+XCfzB78+cwyjlgAoqMHweQmX1OJWJxMQ+kBPGuOzc3xFPOcbJn9X41Kd1ouNAngyVHVHvZgiy
SBuPEYAFK5YYiqHPRfk7mf6KSIFG50/2MkO+IL2QM24MlNnDif9miZ3RyeJWhEN9PUJho488wlsr
Bd6iquHsgB2/wtR4YyjfHpDv1DMR1oj4IuwlNK+hh+f1MMkXtw4CAWQwu0wnpSJZYfTs7KXuk62b
ISdOoDMJKtCE3Kf8Az8SQwnWOqIGfSeTKUp0NkVllC4ozN3IeiP/ZrIUVhcDz75tgKgFVKAbGIko
fAByfSSuCOCQ0LbQOZMbM48AtII5By8mi90MGHoOBelfii7gI4Ar6D8T0Zcg90AroRsfdV/dDUZt
3JFqZyit9X4+R2eo+vEL7rU3NyhEQREokR89mgrqHHUz6KNDUoXIRr2Or/X0ukZBWc52RiGhJPGz
BwLwhjXDmeLr34bSn0f74KCaNgLpla+I4rZYI+8XYZ9OTBrluyuGTnHEM9mTMqSidH/WiAyMcGgF
I8hIUgYeNaQp2pQ3EMdmdWn5EEHgNVlvpy9kpLpGE4RmXS2Vlgl9VRxHrFLALYqQjdG/G1230WVQ
KLn6xir3hrNJm2frxDLk9hgtCSWWkpuCxQPvH1lIB3Y6rW78yCtWmzRqeuXBrPXM++icPl/mlrTc
eq8rtbvS82ng1FA3GvSEYSXysb02VIKFNPt9Da6p98ilVhNU6DcmwqKyBVfSRGkwcnIsBh4yOvCJ
xYO5RT/zMKat1Ja8kNbcUlROC5wuGfLW4ovwK8f/SdshFx6RCcALCQ/9ZsPowDGIBIYaPk5YuEUr
4FaTZkP1tkVMXyCfgzcWqdQRvaIiqldEsEe8vfqjR9Moz+BH76gFonrTR6BAVykdEayt18C+f2C2
WKZRmALEgeXZrfSHKm6HeFWo0cvJ224TBEwO27syT6jBOBVIn2grIKH6mrxbeBgcz3SwJ9Tx+BP3
ZxwSgSKHfOWVKKA7P5wEuQS2J2tSFZhBYKM6qkFRR48ITdtwj4OZYYB7ckDyYIj14pAldp8PYKRW
lOcPKh52RSW89Rl1aUW7W0b4rwyMNMleHgrLYppxIKApq/i4ucxyDAAnu5zuIhjEgOf4x6mw7fPF
n2D0ti8JdV7xgNui/+9KIICUczkwi/KtUBhUZwV/e7HZHk7p3dfllpaEI12sHCOSQuoXLj6lcwQP
Ix8WOGpFF3SwF/AnkC0eHWSu3j6b8cNiA3dtfAu4OS7Ap3MFverqgyrHvNvHh0/RYTQhDDcv+3Z3
cUthzXaobjiLjgPRO9RBg5q0HFLRXVp6q0GZ0mZeIGpewEBUtXCl3TdMK6t6cRryTi599bibi2hL
ODI0pmvBCeubh7mHOqIZ8WTUjXknp9jVqOq/HUDaYfq4GCMUI+ND1zj0GJZ0yUowHOSQRCBKpxED
He4mMVMf3xiU4cTtCHwxGrapb+5HKQrJnHBApfrFBhpojrKpOAOMFZz0XvQxkD+g9q0uNrklaS8F
FNCdPLrGhvYJEOFu1pCWNn6YFHdXEehINsK2ShlSYyQ+xa5Ush5HvsbEuT0dm14d8R312ILyBGMU
9WUURmC2hbGqhTsm2V7QZeqSieJuN3TLwR8gPAk9RfxwiBH8GED4ilbnnunB+kMYp71V2J2jWcMa
SX+0aMumXB2zySUHoaemeI6Az7nuMAXI8AgtX9W27fqgK4u79wLs4oEI4Cn4PohaR5HJyQQD6nnA
EaDWm0XcIFMarz45JYb4DzODLm5L3t9melvPeTPTRnsoMAOKu5OzltJK6g7QtjGaYiHqRsklTL9h
JCcaHp7WU92PPoZAT52Rsqo3df++y8d6RwP1Z/ZHgcQwmqY4BYLKrW/WSr41rwM6DwNDzd2Ct9Gd
J0AdfvJAQggsMRwNsZD31i0Ibtgqcv2+om6vU513UCJVpg3kGgF0SInFtqCtoUhBTdDFEVECCsXP
yVrBBo41d+UOhd5hIpv+PunLr37qcYbQGKpqRGOxfdKHl7FQUw7CJGIE5As2E3F3FpPscby4PV4F
4w+5ZpQbQCSUjW3AuqRbSnZBoReAXK/ISUwFrICagkybLIymH9o/9CnL77EKommkBaIKxXnQ8+ig
KK5jGk+Rf3h40ZELCCYoSCAiveiG8ADBGdkORrW2TcjcmMLTVb7cittwXC4K18eAZJR1BGSX7mAl
RotvFul27LoyW7LxN/ijsrVRuSMfHI0QZpDYz7ioIpn4lUEBBa/VCzMDOhnlvDW9M3wWkJ7bcGCG
/OzlTWisAE9Ew2LOB+ivnFOI5JW6o0l5iV+ONcNRReYQSy5JeSCmN6QqWuTkotYZ8YWYm1PwApYk
nQ276G6Tk/n1yJfvqoDCTZMr+uhGAlpC5rhOnZtPu1tY/jESRE38m0eqks+x2gKY+XAIkjoyugKR
kcgE5sOCMxqy6vjHqyD3xxuJHOjjZX7f8a9+fvNIgRHVHIea+hF5FSJtUnGKeu3rV4pDHd/FkZ+c
mfaFZfOhYWAFhNTXRpBTo2/CRTM7CUXyPrvJFIr/ijEyqlLu+OadnfeUEsrNUdHs0voS0Y8Pc3VY
CFwOfDBLE/p4DRRyfY2BUhpEiRwfTY/Ng7jdZhuZcjAOxR/PdjEYRfzu7RhK8AbSBWzBERd9aG/L
MoI3qDIVjUZOzXWcVgT3Tpzip6Ba9U8TyDbryoF1W/JIPS+Ix20sNdTJoV6nt8hJ3nKwbdcHlaG6
BpJgz8Dv7PlsUq3an6xZscFldMaSOREGDWw9OEwcOZckuQ3WBN/77BVHjrkvr+A1Pqk958Rz9LS7
nJ7nuF+8cRkaBvFBNGPco8d5p/K5aWzOhtSism3RrtZTQCBTSUn68LSQJA+aDhGUbJmOs3i4IONB
TBfr2FYm7XswBBRmlKp71l6iOg6zvECtqQFYzaQJWXdH3tMzfQ5wBECird5NvWrRWU1tbUBePyWx
gWlFNVWqb9wPUNHLstk6ixJgDG9wuquLrYewJJaHcQiRfEnbJVcIMZTVhwYJN5LHYjq6DaD/AvT3
gQ23g3yFF0+zE8U348NZsfsIkZIVGq8kv8vzrvDRQ+YPVo+gkXON2YUINuiIyvMST1xK2baRU32I
hEEAWJD9/hxOR16xgs4kXCGwpdmJKvDYsh86argH9ZUNAG2y7he03wJ0jnjKFP8l4/W6CH81G89B
nLqZUmlBfxZFZVPtg1o1VA7Ts0fZfh3QMkGSiDCEl8d7okTlFW+ATaUjAJgGmIy2BFzCASuTGz3N
nIOwTp0xe4NGrQayONLjFFgnhQVO047Fl/HBRkQZlNN08MPUnXvi+Y+uzvLZ0DvMByOmuW1BofP+
X7Llm9CAzu7mjN0oauZp8MKYCuxeR5On0uQ8zpDUoveiRdGg42jqc3wXnN11TNT4gWw7sQu4h9Jo
RJ6tcSR8qC5SDFqgDXHyRB0cMAEhoBiDUkZFyprLpEuUxm436we0w0ek9vF/uyDIMAcMxHwNBPus
bDSfdrHpSUNRuhkQkDgsaXRxqcgJH72hDHXbGdW6KBAopcjVztZ3TWFVrsnbpRB8RtQhAaUf3YUO
iz2prBaL30lOYZriv0C7MMlK+pID5bSQhO1OtwaTkdzLus59pbuXFF/4hUyRsZvtIQypIrUCq6bL
hbWjxxVRyHxMW3SRvInXngOX4CQ597k72txlniFgfPCQX7qniCuadXZ5xmISeRMPPf2MEpdE9Sen
l5+MZxzP7VtAtJO4Ci0HKs1BNt65PAm+ER0BIW1nXATqS2lgpCjRMKP3vM5YBA0Q32MOIDmksdWD
UGcBtLYWLS3cQ/KDa9LiRpor+kdjftNzIUgZyqWI8Cx32ilBNtqgOGFWnVRTZi1SZ2JUpJ/N/Tjf
IswHYeA++wSXTJu1idUPFi/rzProORUo4HvHPEPO0wIjzCfZPXFEuPEuwZ7dkVFnZL+Ne6ITg6MN
ZAmJ5MGucUpAWG49eEtKUmFSoW55i6Sb3kieIoEnRSchhzp/TTrGhIOfnI1/4z0uIohn6amjp0aA
hg83kD3Yug/2jowEzPmPNZCFVrhEMTOwBvi/ciRPfDS5BTIBmp1NPidJ2NdJjnrZSD1PRM6/TjTu
k0PaB+mawfSfOaXQRZPwKnJX+CjuEwE9QnjwAkpCPjOcTPg0Rmth7Co/JuT/zULfQPiPmqDgObQB
ihImqBk5VycPIi+4kBEj3tCvjeag27Rx0Hmgi8RJmhSGQ4FWxvS0LtRoxGpBhZfBgMjyUwnQBuAA
t+MYBWk2DwvNCuqEAgG+d3BGpAbot2T4Gh9RNGLtSy4nnwZDM4pY8AupWCHHeJZAJZQ8oiDkokYp
JcNoQZFNcOcSAhtUGPSXLBSeES59ZdtEfV4H1VXOk8g4fSC8CNeclXl+pleX6J5QChQFS80xSJzs
APyQbQc9xb6B+obDxL14jz6odTfWMe1n2HeHsLUk5AaLOc9ZBfwiQcmlTykvCc9sOAIuS4BljSqb
sHxzwEGYeMVnch3MuuKhSC7SsICZweJyebnUGQkgEIqNkH/8mH2940nWAWkUfdRucQKfFlhT4C3h
kPLsQGiWhhfeFPC0nhUSRjkQTxS1Gx7U/27OM11uFddWGXdB6ywRsch3YeXlWoQDIruu2AHTSlzm
lrL8CyxEN6opqyE3isTju/LauPjcZ8G28Rd4WlirJw9TpPPSR8I7lrWZso1Z76hPuAuSeFHBs4y3
NmAzCCz31dcxjTakT4ZFK9MHfXaoz6kZzixLXPRptaXRjTcmS+eFfpOmItkk/98eC01RFCepz9Mn
9LFSZM2ILoEk71c90IDG36fUwIpwKrGA181TJZKEM4YehAb3RL8yWpiFyGvkO/JpIkZiR1jMKJ4N
ZmFIR5sTjRZy5ySMoVyz/AoHXd3gP7Y36QOIrSMbUF7jpG7zG3/wJ1xs252rm7O1UQUZIPLsp4Qz
0fDZ69aS8WRXHpw8DXl8PAW6yB6Eh619ddpuj7asqGf2+FL5Ytm8svflRJPlRr+17GgeKX8kHZKA
cvM4xFgGkqxyq206uhDCQ918mLdaoeKG4uFFgNqwPrOsDeQsS5M9TwzjcfEJJ3ZDlsnSlKYPQg0y
pS9ImRz0LCdCIqtDPuSbypkr8DQVBZQd+0V04khFUI4uJJqTEonUKuV4YknJV6FUYDY7bIsATRSk
cpgtPP4M6kisfrFhANxZQwiTaXTKa6xqLo5bSFlEPL6cDhMkL6l8CooFIg1UspfKbSUJlqAsZ+6Y
GCPPCQWUJIpou2BqEHYiPkLobwKss9uvfmnnXBdSN5OeD4nN8sSItPQY8Ljlx514ZvxoeTJyeZwb
XIk8h4OSLng5YPjB8uivfk+dx4gvjZvD9yU34HrJI35/AUpvtN1tePN70dzss6EQ1fM8f+PZu6yR
32Nl+fHDm9jemQ1c3rd2I+6YRw6tVng2r3iUSsveR93Mg/swG6u3ReMWG2NfAP//IoJEBjnN5gzc
7NKG/mJjzqnIZBCnhoXaxd3GVVD+PQ3514bF7hOrUZnY8tuKdTbZY++c3ApP9310+vuYEnxe5snd
R81Jp5J49VGl2wuveNPcTEl0u/y6G6dg64L2skWxp1e5NLbKfkwL7oicDZpDUwxqlTWeTfivMh7m
w7wbmlcbaJ4sfznO2Z/yIVesFT1brhPu7eHV7auJPQsPoO617Lrnvwk8rYRmLo6uuoLdmQn0LHd1
0viNRnubQWZs1QEe4gxkh+TgZq0l/ft0uPE9uVETe9bHlsfJWp9ZLWURiuQJyD/Jc70TXyuaVqER
zIyDkn/+Yr/KDf+/SnnSWvJ7L6nkjx0iqsTUrStx9m49lGSq7N22sVm2jX6wZVltQ3kgwrvcyVVy
ISxYgjkbn3k/v9dJMkIsliGTN5IYFqE9N7vEQg2q22zHD10jOfHnaDTbiFDdvnsIZVturBOraEO2
gnewIceZT4e1x9JFhWHkchDwdmBgiFfsdDYri5df/BAourYrC7QZt6KtzU8xJFRrkeTETYzUWYIV
j4EykFu8mRL3r+Yh+Hg33mDdo5Ea8Vr2/B0F80TzTq6GkeTJfeILi/P1Cje37GPyipqMV9TUcobT
65Ksg9eXdeyv1UtEIPxuGj2Ae9hsNF41uPS+ubdFp43oCqobLe5ywOMX11sZqITR7XLJSfEDOTbg
IYLm8Dkz1rRhGYQDwgBHFqQGPQ645fDHESFDAg4WLiBYHBcO+40nj7H5TLNDfHZnYbOlXt/R5+p/
GBAHfvXuW8zHK1NmQYrTIvrXwdcXnvnt1EQSK57jPWhvez234vUdvYUw9ujPgMygOpgOKeT4jjnU
MjldBLQbT6agbcyS35tMjtybbUdbXywcb+OtuqASdrocQC8s9pcPG28/+Hwe3mzAk0HDPMNQQjuy
xquAZ696NocI7pcGnrLdLbu6Ib5l1YPds78HB5fjEyskveIVUcNPWnUTq+NXne5zrB02xvMZ3pw+
XWZoSMgOVrxovF/4UmJavzQJhKTPLGSiOtV36lAg74yDBFc0ILA5DdXbWSyyZD6WDFlary5rWVop
Pg91Fh+fjfZMTy5SkrPwDiMSJXrjCJ0n6l6LjL/kSCnacfZtimE2LSdWi8E4dA8BHrF2e1HeIQXJ
MemlRz7LcCrpGmi0ioudejLmQsIzjG3XuDes/E0vC+NxjC9PUJ8P5QKOFLmaiY+/WL9fgroDN7cf
lFi/0G1IWY1/iCT5BOYynJs9RkWZJ2KDOGDUZ3frWEl4ajC8luVpnYVHCz9FXd0R1hA4j1999mL0
wMYOaykP2pC1hFGrgH/z0XeAGxksOuBSfm65t2X5MLDEomxK5nOurfkMoQiN9D+zVJSaxdUl5wN6
pmbL0OZqO+qZFZ7Leg2r4NhJqTm/8dl5otuOSnWFvJyfDBRYXCwDpYTyqwh+9ndvdZnArdfSg/s8
UHVsNX3DJmeUh7vJ3hxvk+d0a7+6+ptzbE4GAQrRTeYP66CqV9JlVCidJP6L6ec2Rr1Dgg6zzOCS
w8885ljBFjboP+yO96PeWHKSo3UokFiYE0Z4S6c+Ua6dtrCM+rGmJ4HU5h1+QxIV0831A2KIbudB
Z7x5W3tGZtNIiVIVDZkqmWDxsqRvHKekBl2A/ONFPXl4nQFnMJZN0CQ7tKRmra2eT5Nz/Mwll5/J
nAkOeu02bW/9rHvHf3ZyzJh73dAn5d8Ea+enegEZMiXl7lR/JKI4Bkfln0xMvZGAqOOWLznzUdZQ
xqOXZSvwFtZz9QNcusaL9suHVe7ivNU3ZCAH+NhEE569BfMHJM8kGRSG8oabMTurw1M9OUmrwcp6
NWiIxGoPOhyk4WH9vqUo6nrEZqt4hsBRtjDrN40j3cepD1wRdE0vb4P5fNLumJ2Q0ayXpFaZJQaP
84VWqXyD6OuDS65fvT3OgFe23QDukbWRS9xgzdmF4qzEpNjmfUD2sZn2u6aAXXtTFhtkJWPkiuJY
ox/KgoniX9iyUIlPyGAHiIlPJxkTq7Er34skEm0HW5Z1LOlT/cHmRVZI7XEqjTr+90aOfy+f9TVI
+k4NJHYnRuXZqGnFGhFekiZGrCykyeAlm5/0CSyRT2szsYFJaPj9mqX6DOk+9pl1M8teUqPdR2Sn
/0+s3RlnZ7hjZDfLzp0AgLIO/tRDcSCQMJupZmg4KJq71Slhjz876k1Qs6TZ9Yqcv+vhEM3fS6Aq
xKgf5JmzMX0tndTpT4smkgMr5atqBlDVSVbaxvrFLW6o5pIWY1Lkt6e7BiDOZ2udHd6DBhqhvw4o
OlSpBS0a0lTL/pQO6Ua7r39XN5K4TvhuUOqdx7SLtyGz1YurfIsMIoFBG9WF3XsmtDTCVO/U+Y8m
DpomFYOpta4D8bKF+XhtoDw6mrrLACiEmxisjn8dUNN32zKnDBZ4DaApBwipLdAwimWwlXRHAxr8
nU9V9jh5OFA7OVHjRXLZZMRvxprrqdvyyGguyPqueVvSJ/th8DePpt/wISW52H5cYNSRsZ3wUeUE
NJ7fMcNjKk4dLNCPdA4sMIq8qsbdbQePZKs+owcm8wEnm3vtGSGHO4Z+SEZRKzG4SzfuvGAGFn/A
azypnFtDYLQN60FDYLItjZL2saDfJBY/ZTdiCScYJPGUlAUJRUle9ClVgWElkBKOgQSxWoDrXYX0
IHzQgPxnzZYnpLLN8d8SC+PTXw1DVLOXLV9fbzthrpTLtKArmok5g9QFCal7DEPWVChW/svzb3Tj
A22s3kvIWSXBE8qDKWik1QyiPi8k0TyK8/7bbRizcDPs62ETTcJszrTDr6iOzvRSkWLo+X161HcF
iog9JQ0h5e2VUlNZqJRHVIXNHMwvwe+gb+xlcsR34z2c9p2jrMOWoIKoXrLvwO5OG4zPCIKldA2x
gjnI6cjGuo+P54g4yhLlxL022bOqEIeCl991yzUeFmtwQkIBhg1Gl0Zr1czBy9+EvfKssz7Fy5/R
0o+P3l5VweHvutAUZsrLR7T3twyg41nhvwmptDOYaXYyrrO+cHqDPXMNkmXzyRmpzxBn+MvPWy3v
NJI1aUWlxYosRFx+AX5JgHYm9rBpHcY4aTN0vrqrKuWTygEU3QelgXsN/waPIdzCYva6Mc2ngbM3
c/c4Uvots3U0O/ajbSF2o700fJmUFrMqnoW1FYKLD6lqozMSdALPBzmUeGqlgwkGjquchhiuuvWC
gVWaGjQDVijtCVgOewfa7d7cBbnnNdQ4ZnS3FvVk+CWpWlJaDafBkEcWEu0XW/IJ+vogahgs9Pbp
YdgwsIoMNCED3XcZjHScYSfMHCK9obvNYEdXAoSR6M8yQPseJUT4nDBTsQo2UY3lYd1Zhgz59mXh
8lZISilk7xMKO4vDAbb/MddzDuqkzf0AAnyYl0umRTxABOb0XQLdHZQOPzYCdn+6pcPiYveWrWU1
Kjn5iF5Yp8PE6tXWbYu3FSIGZFZeI6v0Ugw/DskXEYzD51yU5hCG3iPvjg5BJCWjqo53nXWBNnj5
eVv4EFoDSL5Ks71hmjT+21JW1BAYtGoeXc0v44aWZLFz0dQFtIcAzT2MNk6JTRsbgbuol2no3Bgo
MjXSeb5CdfeuNFU3TGZ6aNGGeNRW16YJw7NAIJBJf9BF3/2JMouO6gLzr5t7qA+ajGRBrfACLvbu
Tfv6srtvHUdLsLnz32LxykeoExa06kb8uaOBMmoMlOCWARSrrt84mUh9dvdEM3DN6ND9NRdjvbqm
OBtEpRRzylzQjneWJJqL6HFU0wseyH0X3+cJDbdTPJHPweMbv9EvCrlw0h90pePvcaE/hKkI49El
mUO9j875FwYPWqxDGXlVt6DVQyOOEd7LeNRglOhajfFWMa4Whg17owrBXkRvwRmHB0axqalUSAf8
oHqtASN1P4R+GsuJezB22Wbs3ylT8ZEDTOp5g2OlNg5V8cfcxk+DvAcvOoznDnrWp5vhbLapvvFd
t9vNqMu3UY92qJHpfIc96j4OYqeFVb2JmrHmzN1+xEiNhnVZbtav51O/7JOeUd0RNBwZZplsaDks
MxQQMNyiCKvqpmdykyXqzXJRC7/Jii5XGbtWn9ZLNOK0wMimOgKKXQwOSGbJUS6D2w1uOhGfggmW
29ijT6aFF69GPmjN4elqPhYc+5TpBPDfMOAUVl/nOqqv929nvyEMnW3+nr6pOXWE8Te//GYpsi9v
hJ5q0NDf6St69Zh8YXAEDRn79TZaXr+pNkOgDUwiTn7H1rw+G7WPjb459wh2ZIX6PW0as+NOWc+c
ueXdpSt38Fch19J/P1fCQvBR4X4hYMj8GzKOo+ucuk5X32oGxvVvg9Eo94cn3/EZLyXaNcZ/tR6j
yZrLAXGopjMYF7TiixV5dI9bqjZhaglnV20ucwU2nOH/SDqzJUWRKAw/kRGKInpLsgmCIirijWG5
oLiL4vL0/R17aqZnprtKBTLzbP8izjJ8tKylDsFN7PbmBtZvozw329s7tPS3df8m81ekiXHKEQ2E
dfOkGrrNpUy13BnkHoHqbX3sQZHtCuqW9rZrNk6KmPemtr8jnq+pzo2XLIbatqoUFbmOD7XSD6pU
1breCVoKp4isxvnnHoetjuoYlPcvTuJaguFEPXzaTVwz7dNNHetDjekYzUwn9zpTatiYA9H/Qhmn
i35wYWrpf5i+QG6lem2o16YHsfxqHTWlHYLn1cHkaowNw18BYAlwGS5vbcQvkJfQe/g+sfbBSCTP
ica3FZYwvKEc/NzAYB3fK6fZ9ApLdOrKzS3k24/OzT3Mz1eeg/n9O2041jnseX5dZBQwWRAvyucV
K0eQMniRccig0/HgH73ea/qsveVib1ajIhBp1z0VIfUV88AHKIQQRFSSkw/eigGVHPlJ09uKMIOV
NGnAFFc3V1gsLy6cB8xwxwx9BdGBgTK+6dSSO0VB4tS75o0qzWmziTu9rKzMqFY62JXD0L0kSesK
VkRLkbR6e6f6j5L5YVMWjv5mCs6JhjABGuaHGfeKOIc0Qxd+W/SOvN1t9HC/OhfkLgLg5gD9mLmA
N2GQJWqqDHcjkHSjKEUBmKLiyHhSlfh0b7Nqy6BSDC6ROT9baSPmzx4Qsx7eiJDXTOX+oc/317H4
f+41fRs2MDF8o603mJ3RJoOITZuDm57bNZtFSiz+zhijDCFtgoe6B+zGk7mpPWFwLHojKI+dwq3x
HtjZOKhcmydM9XLhwB/CmurSelNX4neBE7u1aXSt1WdNiAEWhjxFExREByuq93LSBuMYTGouWHsT
BUQhywHJBg8waTJSBQUHB23VnmVM0VrM/QETZvYGec8am93pmT2u2OX7OALMaokjmHrPAQkRGEid
gFeCXpl8m7iw85O1LbOnunO/8cIoofPrUxhrIlbN5QBbOvFyKGor7QqEiRpW2BurO3AnewMXGzCP
dwR2ZjYMc+Me8arDS1eQRtW7v3hxBt5BgwCRXMF3W9m50uHZArY7uAha8l4ITERX+HKYnnite7iv
FEEuR9FQoSCBzg9VF/SxtHOziqm+ICyep7bALgAXvXrgF5Auqwl1oRZLEJbju1MRynPD9avRkUd6
ZOLpGwdbJg/gdenzS1d9QRalrrnalnsHeWrpoFdUlN8LNRLJqbQtdXJUEZintLslN/zlXFrx2tmj
woPc2Aop6WgUdEl+sFgy9Z3NWZvHaHMgl1LRyS3tRQgikZ1CYd0lWFE0hINuMLj3QRZTPdQa5uWF
tBazZ/XBoS36zYLqfyi7k2Oa3/lHAB1065NnSsUKyIrsh0HDbfBJ3tEek0HBFZbjjwWMlGcTL1p2
2vARuyj7OFtgQg8GCwr08W3tNLx9raLuYQqb1kK9AJODF0bLxEBh36sbwPyO23qyutZBQDJj35HU
OHpOcNPP2fno6AKLetrEAlp3n6OJ98GiSevhyUGJS1hFgSjyKOZ79aFJftdwDPQlmc0fZL30A6FN
AluT2NjLRd2FtiOtRYl3uXlOGHdx3P8NrslY3HY3nXXn6aFmgXjLy0lB8YGgvI1f5E3dk51GbO/8
JDt8YS7egaQq5E/Q5IFgLQapWfmGPXQBBN7mXzS+hxrtBnqczYu1sPA7rNm4/7qHCQfssYJww+dh
q4M7rOz3X242vZKuO/hUxbmeQ+xF6OFAJxs7Fqd62n9X51xQGtE8WxzShlMuj+u/znRwHRB3NhwU
bTVq5euTe5XLG+6S0SHctEg4xfMaWCNYwaf4EgJuaDXYY/hWvoW3+8xWjQ97rGmY4EHZSiPhSY/H
r7Ba73i25hvz8WbwZ9BjlTy8icQ2/0H2tKd0YEExMGgxUtDOQ829bZmLEsmPmLcjnChdQJk8GGwF
tJXclw0SQX72vJ53V3j1KcOpmnapbnNux3yEb/cGv4Gh9jQ551u38GFY6e0pNpsl0vciLo099PBL
Eqb12ta3a+0hOLZ7LY5u+FMSy46DxXDUsV4P7vnD44iEVwyrjkKaTOPGQ8fnUXMWVrvyev/TKXrf
+dUpkmrvjAtiXcN81KyjSOyNR50aZ61R4sFGsimK/xQ5t4lYsVziL9HMRPGFnT4nNANK5Rkew05v
c00hAkJGIOtW/RuUx9fQxXN81DI4x5+0rvfDvPJ04mjHaYNDfIZdrA2gM1r6CSpgK+uc1QjG6g5n
cJG8uFz6hwndfE71T77BovJ/BIbfDjs3vG1wqKTQInskDhTOgz4UyirIheTxuTu+Vs6m+bGE9Lej
1ODKxl+xiWXhtbN9K+JJFe7l+LdB2aXy2oUtUM4QK5nV0fgF9VX3bpjaYHhFmZmx6rh6Tt9n320j
vec0mhwwoEAhrqEUYpj14Wh4uzj8bmeIPegHzCFsMjr9XZwD1OU7azS9/c08vOJTEXEDRMbEqMMX
LBR2T01Ht9vWs7DdAl0urAoEViMq8ZcetOHTGOneq/lqcazyBfzDIwTfwEq8SQP0+vj9ADFLdqoa
F4JCkS7EIDsnhwLPxUXaI2job+9x8RZZ9Td6N9QlpBotSGUpSb9Xi9Tp2kWio7uwANyyGYG2NijU
G6X7ooxEUfoFUUkGGtaY69lZ9QtP5CgIV4z61khiJkR8EmRMxlR3p3S//Q5K8o6odic9eeI3ApKe
rXenz3xJAaOy3J8170hDsMXt+Vz6ow1J+Hgzvkw4HCrvfogfXneEwozFTm4hhIRJOykn19tCoBhT
hrvo3B8ePuoHrdxu1zAWMsL+CialllvIzFD9A8BhPXZ5RtZ5j0ug2WuLmMpjP9hPXtiOVl698k5u
7ZbWIoptD/eLvY/HGjvSb6Y7CwvVw+a+dxa9+x+ZidJHQxx5kErYct/FMiY7fJKXxQG5GCz2k7fS
Y/0KCfm4LWkWorDE+3rnrnX1Phko7YthX1PtrDYL/sm5BqKRfQovOaz/G2MQC/livXKOELVZr18T
Jy1UblRTnI5qbc4JVvjCOlacUk3vgXMLNF0OmrRJQVe0eouCZ8RPvOlGmLwyLtE7/Gd5lYs7Phzc
ZnpG+UiclXdtBkLPUNxpnyJ+Q4YkQjY13acs3lOiFR2nc5509H5tqVcoAlUfdd2mdwNQfSHxD9go
LU4ZJeoZs2lAuZK74B4BErVTmIfw4bkkQ2QOmShW7OC3xg27Yb+lgCajLRBdbNq3YR0dN1nSAvBq
eXWm5dgZO/XgACqLM9P7BMBRAOoyrnSf6dGlC23rPWx7PN763Yq0cy93QM8J4GxvXWSmQ/Z8V2dD
Hfaujw7yHoRpAcPvHtX7WOGYnXRRU7tSymyDaXXTajsYbmWt0is1JJe+ytZWJIays95qxVgDkPT/
L/afJZxPyg4ry9LhCoD3ELovLsSCytwtRY+DZw/V+GFCcW2TjnEYUhlQ3j8kiTJJ1PlVfoR+qSTI
T8eYv/19r8SsilfjZ2rA2QXSjgIDgDzExnqN+PfNG4ljHQpcGMucpeeHuaGVbe1w9ZQOGSciX/Lv
C+cxC7nxVzjjBvWMzAz5Lr7vzSvAZm5b/19rKInljlfbT0Q96hGQKks+2xugdNQbs5A4wR7eI3gE
rUyYslqWhzpzSiaV/XZ/l3YqVe8tyD3h3H7xisAeOqz8K58a7J6ZZn34rMC16UnF6C30WRFcdAaE
MgLNBXcfaj8ydUgSven1CHmiza1EnqPho8jsotbEPuRr5IpKaYa5C5RSeQJyE/mO/48FrvD/H5VH
9oFruR+TkAjxtSNezpWYgNEsIY95Ipmnu0R+kIiQMOWnJAUn00VN8mWxnb98jlRePUIuJ0MpST6r
4NEycGJcQLoaNtwGYDOwPTBKaWFQ2/A3yxyUPBRS4G0sDHnA/z+evK0sJPmdp8MnLnlhwZPKZcjn
/yqERmh08WpwrXgXZG1+brXy65sSBEFJHxVQBXHh4Q+hCfAX3y9QMqDZD+Q+RHfS5IIBn8H025pD
Flef2yxCA3wzVEABr1CAMgahEcRAm5H2G6wrw20wngeYqxerab8B2uPuG0G1Ehr1MLIp8ADYXUxU
E9gtDRuUaRb1eXfJY7m/aVpaFTa/LeKlcP9JEXkrUHOCk4PZgE41FTDFAVIA/PVjIUfg+kQ6IhJb
cK5CnrGJ3gk9vm4IQI6jhiuCX84ySCGxd213JarmYOmQH1Oj1QoqiXAlAHSDFmFVoYSGfGEPSOFo
MwQ7nvZN1+w54ME47skkkHJGnQMxWdYRIF6bqT6gLg+gnrdFCzMGXCRzXDBH8XQNrNEgS5uBf/IR
81kA0mKGSJswQg8PryWqFjg/dE8nX1Gc0Tkx6IoeBt+LAlhEKwvR+aPJPpfKMeOePwSjlAMmiwEk
iZIw0yrwgjyHqkWrEF8Er5gAYk1iZn+2ncJfpykGVFKEJHg8WBhlhnUtwHLETNIQv8RfYOJnt14G
iVrKUxh8yYQel2Iel/BQEZfasUsg8VDFgBGpG2b+5dhE0L1lrePGgNy0DbSTwT0PApLiYraEaSGz
rMI/YCEKtluHPyzT8ScdkzChrUtbc554Gg1gZqt0d3NyM/k32o1rOPYgK2NmLgyf42TS8j49463u
fCVMCS0wTczE8WFgZKUOMpFn/u9NLsMm+HQMmQAB8NZvdYVPBjJw590M/36gIzvmA4BnI1k5s2Sr
g90W0huaHKCqOEuDLbeQZvJVMRTmwo328ES/GQFcWeHV1Wle+bBvqeoOs3KIDEOyoz/7TJH7yj06
L6C7A40H2IVXIGxEnLIY9TsfvFzZJOIs0ThgRIxh385uoOJLWubQoTlj7wKw4AfCerSIgosI+HmN
ddSiYGGv01NkfjwouTtXMGe/EZOAJQVl1gDzs5gvaPUBjHKvvVqTXhdlbJd6FmgA7cDZYTpdAH1R
dwdEWVVw8xjaw72l+WbXYFoRL7dHs/12VhWb5ZmN2uVgOLpT+FRo4dJ8qsX0/lsKV+63HH72926m
35ZjhHuOaxqxaSsjdKATyTyVVmKb1J7MYnT3RAwcPXiq7zFQu8Os7RU8nHYVTQ4znj2mgQ1z13Ro
IdW//ZbXoZUrVfPDvcPeQJ5mw4zgrsqF83BrO/+46+2Bvdifl2NcwXoUdOA29at3f5PcMWOFprj9
bhAK6wY+tP5tPWVo4DdKE1NJr/ZEZRTqAMaXuHNjrEKns3fjVrj1c7gDOsQk4OXkq33JY0K69n6w
WsH3ZvJ0kjWTYtCMmEwDVox5lE/UlMMnoQBxkmwxQxbzhCGu+zWieoPjifZ/WwdzzwfOnzhxcFLK
IvGYsndGueVBGtrSLwfKADgSPC63lGBnEKKRlqUMq9fkaOpyyEvo6JjP/ufBk3KpjvHjnCyM1Xf6
oCVjPhEGEjLx114W5MF+VFYujRfK6FOWq08imr8wBXawYwU/KAdN5w9kAPzfeqU+u6CDVGjJ6nUe
qtvofRu9O+qJY/Q+rxGNF+NLc665V08AMJvPc4bmp26zCqTDxdnOPmCX/HpRoO5llAgWZMRm6DV7
vBI6R80B9o+AcumwmoIA0q4q4Dy8LeeDakgLmmmTtJObFdghoHECpwpmMNwF670YMfDNUF6BNIp+
MNINa5GMQ1ks+0L82400B+VQFmbGcbjDWJxm7XSnBppyGABrau+9e3+vkGw3JXkh3x2NXEOtUkK4
rcRUSlfdLUNriAwRAmQ0PPv9bt0VAyCYk+zgJZbvhyaVk6FGB3e0EPKf+2LnqE0bCc/TBPFKauSd
tNZIUU09QnwGRZaDxkOr/OHx1b9J1PmRMvsp7QyaIg/vDYaLF6J3IG4ZnJecqvU/dGY70Q3/BW4k
z4p9AiEClvTziCKWXb2FppWvv2gPQB6FI4HqSTNEsZQOxL5lY52ZkH0w3Fc6s3LkIJ5fFCEuvSIq
lukZrQjkhNjd58Blq2Wjk6r+AIcZBEFQaIhUMJ7twjflAbJgAO1jpiCkICFeu9+R25PMkIIXO3VU
XUTmxh2t+rBx3hHGEcArYzpttTFxcM8j4ocPQyj5Md43dPlW7ohRCrrv4qzewzL9og4cFdJ3NVMJ
THT22GjSsq6JN9CWnQ8aRMTKn2b7rgAKgIuknTDohbT2LRhEQVXr6dYUIOFeoJ61saBU87+AW5k8
FB9JyFhUFD0UYxAjOk/A/gs0Fe8jdhxjb9Dh+MkRhOC1kFdwqGUiJ0sOcuin6D/1KctSSXhQkpKY
KdAQDDKJ84y/+ZwO5Gas8ICkJJQdkbLFsaEZf7nRFCwjKqTNhnZ0+fJXGMSYcjXsf5Yh9BpCjYKl
ESHFFfbBBAJ5FsUIcikYIUvbHtbJ4+nkkS8KZSPx8AAgoYIoAGIaBxYKJe42VgoAfebvYb2O7sIC
thhxi7lcrOUmYTPhdLBZY+A46uaGDyHq+MzdXbDQOaA1lDpLCTldBvSyxTSAslwIdjXFkkfy6dnR
cZqRKUL9QEUDKO2L7GgRSEaItuXF/tBfpLUo1BfqUKAE9VwEve/ckPUCPFK63b08QZUwA97iEXrH
1eyFQ1PHLwdPDGuXbL4z/eE7ecmFmg6E1RzmKZZ2aFH005JOj4ih+5PznORgjVLJWugkPNfoPY1g
JxGZ+QNJZ+ALcCaf/Vfi4wPyqcxX/0HTwC3RmM/wAEb1l3zBPm9x9WmZTKJARF7/KqpJ94USDrdF
wDz4UkzstHRczlM/2VvdLE+4P+v1LcAxfNoakWV44h5mQJw2RnU6Duar6y6QTKL3ZEXfOcB9wIJs
pdz5/PGUW9XwinMq0Z1eNS+HKHvhtov4WU11poggpUCZBFBdvKQBHRb5z7XAIE7CMLhbuyc4AQ2H
YM4cS2vE3YbJ3FTk/AncGvhYw2rqgvrJzVZ7XJ/r1kxwPo8f2ONF/Df2JJ5dAowI8cRwQohzcUJq
yNuY61kBv0gQmqFgXp/RjuAIkObY8RjqebdR1zxFYagPgKI3SbNAepprediAZWqD+RyoiQa1EoSv
qTPesy65adT7J4ptLovmQ12db8C5d08bRWVyUFMHjLxXlNLjtloQkmUKHWEQr3Qgi9QCOljR0WkX
nDGoPdqNW8Ds5KNRz3ewq4ouPam4RJxp9Y4Jjfbm7K2QFKAaanZw78MdQOTPP/x/JQU2hU4Jhexm
fSsLsZ7DhzaeDege6SaAt508aNrkBSdGle4JphfT7TZ+1WAO3hx0doJb2YEldbDIVK/qHi668tyR
vKArzoQRtEulDEowFLjoZsPAwQDsqwQTxUpriTqJJNIaRNl+M8Y1gkVG1GVmo54CWEuSnNQc4UQ4
Rv8RXZ6OGKyfoEDPWikmP0E1GMAzofk2+l0zH81Dzf4b12n3Wjs1B8/T8mUiIah0VgtsiULB9Jky
sGAYirKDCqQ4mIJ8vt0UA9bV0w5DHjS3fhjO6wbqw7c5PaJnqNPTNzxtyZj3w5IDOCkmaxGMfSjT
1aQgHOk00Fwo/lNUuDtosu1yysq3rQOy6H69/oHzEgHLFE2814pb3437KXUVvTZ31O6vEMmh1rbB
7XqkQgmam0s/Q421g0yQfyhpVwX4GZdjspKjoRAcKSAxMIz4MvbSmACqU2PYcnb7kHxk6X/nE7g0
gGY5WCSFROcpJbn523LkKT63VIVnmvSEbcPOmcT3bhOxKBntoWB5LggQWUY2tCxUjDlpUQ1Y9lN4
zjxKSlRBToqHkds2V7TPv3FO1Syzurr1SdB77PH7onDZ4bf8xgQGByBD2vJ6AkOLsAL3FDo3WM3D
1RZeGbEEw2N4H/Asb1BAmPF5IOpJZ8jmFYxFixOC0oiBkEM0bUBEOVUiyQXrlGD/9u/2h6mTQjsT
GfB+fbgYk4ygtnZxRWBM2r5dEseHmV76acv86SP3UJ3r92GF0e761S7QYG4E8+y14jUjdYahadob
qGn0aVo9l/mM7v5kZBOSj9wkhieERd5+qH/Jd4gkfGo4kCTBwNlPUN+80lvH+8GZEMLJIsjTsGmF
gOzl8ABlFIDmCxQYlsnyvWSZS0rTMrdEKV4YDQHRPBeFBp4ImQbYwj1BWyOjpA6/W0DqVoTpwCLJ
VHb/Tr7X9OkD+KpmMWcmJvoKl56d+cNcEj9kG+F3gnrQzhbPsyzDICag2SHkTW/9GU2llAQ0ZNbJ
5eMijDvgIxA4phNiZ3a66qAnuncbGH3aSj7tln2cm2tlIaJYqZ+FF14vYJp6wGmn+ZYcpKAa/X02
hOHwF8OqCo7SWxJhk6IOuCYQOqHWYMWhEsQ5pU9DvxDaKcKeUwt6V90OAfMFU6Qnc5Rw66xnJuOs
4KWU2uxoz5oogSJxwcKFXuPxgWHbVmgjQlMBoo5YAqHPviWT7R7ArBSq+xX1xqtUCW9KmgEEBrsI
iUI7Lnyz1tefM4kaiLw82V6S/aqgYtZSKtFBQVOH+SZVqqVOGflQ3bHdfrGl+aabbAiDyTuTowwB
GQI6atLLlTbEw/jprAw0MDi9oCh36LlSX9MCoRUxWWb5ELl/9wueGnrwr9YniyKgPnOaJlpAptel
pbdYspth7gTi0AYW9pPycZtIVfKQqaBRIhMiIUh1SQpZe0FzfDIbHHCSfuzgOeE9uz0kV46sXH4i
dwzJ2nhkrM0XfL7nEVINyR9EGgvjLJrDnMKkD4sPrYxGDRonuE0o4sxqNVT4YKBzXiVJTC+Y7MAr
cjS6zu6VeTefiOIeXxvu9YuaUp/uSzC8Y8qxlkLUKZGIIW/Q8uAA0UC1T2CuyK6Bev/OkctaOLrZ
b9y78y6QCsyJXWqWfRriNat3FPobEhKlwUBAtSYUAx85B3mHpsWI+Qel5tj4iWCyMo4K8KnHeJl1
16JH4Io4NsYz3GLgnjtSz0CmzhrYgbb7SoQYC5G6w2NB5XUJBoM2TEZvm2M04HoJJpxf0MYW0brZ
I65MxRVu9sCZAZoyPKWP/XAuOGmGWCSfwEgLeFpjUKlAf8OC/p5HQMu9RK/x2e5tRZ/jJE7nPEcT
O25ZiO0/poxSQDY62KLAwqPrEgprnSSXORfUu+0rlU5798UaZ03ENSDnNmcTl7Pb7MQLN0bjOoaz
Qauei2MHUP9yiPikhoieJIZg8dsXmH9U8AW4CalSniamxd9k+mo5DNv6RpxeGPbQJHwhy2UyFBqN
cn988YEq+uJ30CVubExwYC263qBCkExm4JuSuHNCL5vTBrG17hEwSx5/uwKHUUpY2CBJxGTOKfzm
x28yEAHhWJrlGl2k9WOvdh7V+6fH9b/tCSLQC4SMcJwZ75mVOBhI0RrvSHGNK/nPteO1vlhHn06U
g0eKh9zFLYWJVVfNPSxi4y26HiT+Ap70T1kVT0hoS0ILVVTxmO/i1x8bgYfD1ycOWgWKkDWHrBzn
HceG3g5JGiWeu7kLiHeT10tYD3MeFWjtugl1XmOwQfjbeeAFl9G5bn8bKHnhdSCgnIyeN01ZeB/S
ELAlPAtDkQYUhQVnCfXY5I2wEq0wlMhAI6HWwzMVBb6Wd12SlGkrVF6OCesRMMCxET77XR3Y4mr3
vKusXywBmlvto0M3nVgqXdPjlBId/KTdnt3GXX/ZwrZXgKXQMi6cMNcmOQGgkPJqad8+MJdZIwSb
En1DCr5iTgtEswtAUxyAAzwxOa6RGD/HNyCvM1125ptiiae0/HWOaDeZfvcJ6ARvMQbnXa6plCSB
libFCKAIYAf2/Tl67cU6rYPph1uDc2MywWE6ebJXbyil6n53IFM4tWWtS5edDOKt8HYSLVmKzCUI
lyV98ahDaMPYkV6fHMTLO7lq1mWuxNv4V6aLPIqdh1plhH6VfFIODXpCV0ku66QUr1Q4StLUfUQI
QIEvEr0zpJvhzer91xgWe3IBwHmcYPhXpvmgZtVTct6NwlgOpfYWeBEZxuEmtORCiSalZqPn4L0G
S+zt89ISWehldkcRYtl2cBbt0EvCqm6yAL20ozXbHeaWxllE/0LZ1yVdFCV+zmSoDl1iGJII4NbS
wS99vUzRwSFp4rxEu49H80OtYbNXwn3WQr4fTHU4F6xiPhJAYw2nY/MyBcKtBJPTDhcbocytqTzB
1RTULRcC2yvNhXiI1+glAfFKIM0toPxxwrlDpGNz0Wju+SWiEQvp+QDbOAfD4q8FsV5yLAlx6LMC
hVv1bcBcoh/7WaNe1u8CTnrNOHwdcYykhKV3wNhJeu8TlLedA681vOpoL9G4G6TNFsM5WpV3VJSY
Sj0FfHzXnTeGSunqG+GggFgAsyJkGPsIhRMo3f51x5/2syWqHCB+twQbm7lwv1+bEF9PiBK7GzEq
ufOK4MRPk9Fw0TdN1WbFy3aX/ryXdALRGyE4oUzaiSRyYr9FVYtIFSEPjsyaUAmyFz46cnPoUVss
Lx6jRu3BXUp4AUIczZNk8cfhap1h7Qga/IUgGb+0eZBnz+it2T5bJqHkLrACfkw6q5YB86fdjxQV
kRR3Z7+VQrDZxq0I/umYXj1HN7sHpSP/tAIsFhns9WVlS69JZpa3FTIrag8d2HJfXROlYDR7sN1i
FlLgh+iznMi7+Jy1HkLfXAZdi7Yz8bY/Bl9uCYl0zYry9zTqiMo9+gQDyco56GYIkZ3wZ0Y2yt3y
bRTeSI7LIWb3pWOf/GI9tMFE+o/QqC8kZVQsvBvqj2tZWsKlXtP3Ib5sfZoyNo6/rALM/LYdgx8S
QQia61uR7SEuizye3B2SSa6//JCj7pDysQrV6KFv65CeMMVZbIQcMHvZ89266dQGmEROGw8VaPGz
4QvX+o65G9MaaEAfj6HGAxP4/eDgtChGGlRCbJ2rgxNG60/D3dQWHZ2u4ibzCH5vQSZ9u6qpBHVh
ZiyWFyQwOINlzUjQT/bOljx1WubmlFRKH0qrOk0Eei9jcMQUt1tLIkaNljz/gUShrwPT05wM4Drd
ElH0/SlyycDQgwcjWhOegQoeBRk5cr/hMs/Etkxcw2OWCsyD8dp6AWDckGqTxK7pe65pwVxdVMPk
WEz62fsHAdVdiqczMZUtwvbdIpnctkVjl/qZLHPNovYTZLGYBJmlH1MDJnEx4SVPSYJfIXRS1udW
AHcaFQz1EMl3BwM7AIIoEEG97Q5lzciNuTugqzBt6cNCUfuWy0lD2nMx57kHPFBqG6m3hVyF2IGk
0i8UO91a/1zF3LQKbli943yutrwhwS3h3/TFqmzapN9Sc9YwOLcoYYPsV3W/aiq9gRyq5nbmPKAK
hUZrStsp39HRHUcZuZnu91NpW7lZ2V8CkaiTdi9BHbDc2JfsRvUC/eYm7T8uzmLRU53EzeH6PaD2
CsO5CKHNDXMuB2a9Djd/MdEg/VlLvwTnIsLAwvPiUX2g2O0ONudvl8XKQfokZR8mi33WeUafR3DM
e0nJSOzqvV4y2Guihog3W+nSEjmTmTG1WdRITMl5JPM9WPnd5gLdTwKD4YzotA3GUbI9KTWSA6GX
Ycvd7Uq0vjk3htfOd1nVEFixJz8Hj+bOk2/99JaH6hfGxKwAHoQhGSU/zHxGVNeQLv6FlulHNVYz
dpV2VycU2lipmvrSrvpmMLhyblWT5e50GiSlHi1JenO8zEQoudvTiVzPQshShneAgU7TybWuNObX
9KZIMqKTVYmSE41NFqrl0cKELmYZ5tOwjr2PdFpoqzjO6E1nH3yWA8I9mH+d1h9voZ60JRYBsuoy
hT/1+odekYf0R5gbi+TWy7qM8V6+OSeOazL3rT9p0irAMYWU9HsXyaI+CRbJOq0QVPh0TIMZZh+D
ltWqO4jU67pJs4VaGETBGRPwmGhWx793hX05aB3BYRoRYw9GyE035bLpjX9tm4rCo5F74ypo8ErM
EOU5alCOPRTDkR/96f8xAsEjVNHlYqsJcsXGqYLmFqkODWwKOoRg2S8k7VQYAX1LoQsFMTU12pdp
Z/dTmGKYIlo8dK05c0vZEDqJ6NpDswQUAX0arlFsBNi4v/CF8om4K4lJBiH/Zkmh+3EDyhOmNGhS
boFCcI9oYdCZ7vYvBZBbisAHFfHLZ9p5O0FxotuPVAnVPZk3ZoMRqHXcO3tBIpJvNu1E3AKKkz0U
3Vpp924BCbMnzDsAZaEV0QoGSmCob50CuKE47oRyHmK4iVwCSEnm36qLeQ8ZrY8gcVoxEaW/4hMK
AADEO9quCDydrIizrH/f0mKYcDISSE0aCkTxF7Ge9h8UyQv7htSe3cxQUNR9RU1cBVzDIr4tIZVB
xfoJJb379FHn80cfXW0ku7db2SFMUtn1yFLhp8214yALwHOMptLBM9IBdDjGYWFlzSiCaafgZIjC
KKf+pIZtAJByMfwsbA+N9a6Fvhy9nJqZBAHScXVK5jrdPUw/LepxWSJHWyrmrZ7hI0uzDWB70sXP
qg9qeC9zFXlMNIpFjzFkLhAHOcwwzns0mZHaEKJizazGc6nCOVahRjsWdwgoyHUv2itEdBFo0pOT
+Xa+LR7+70PTt/GSFpXJ220qsTVc/rS7zi4yPj96GiM70zru0IXgbAaVAJGE2kXlkShk0NN8fZkx
Pt1T02mY7SXDRpr/pCiUKs/1DofhSbvrVCE9xXL46VdT0FjMY9EIW73F/Li0UNJna2FYmH36Smxv
kXkjykTZCbIWeb4s4EYExM39LsQwD/bHTY02Aq4xwf0r/FyBhbSRoFQ0/xTrCudmbC2sJvL6Z/xQ
7gzaeXFaLTisp30B80gRy9mE8sEaYAkFu43GMjqdIqERx+gKAjRfd+gIATLgZLDdBlm8cuVFfA4t
DtncQUGfAMU2ocQ6ME1xsflJGejjYDxRPGpp3MG75yAVES/B4nD6eshh0Z33SB1Qw8wYb9O7Q3U2
SfgDABLCuUN+CF1vVAWxlQ6I2NsG2gMO1beSDerqoUs/jNFfFB35NDHDFSKfnJjQTxmmwnsMgqm3
BSgSnaXaoCNK+cvoj3MHsxbwQvJ5wfdcKTPk4Gszy6OpGnsWD1wg+xxUiiP6HJH8MZ6z4saajSPa
QoT5BtLPe4g+DuVsQE5L6quyzmqBcjM5O2/AQI3lPIG3YNebytipNO9xFoC6i/d49wFcoOVpu7cc
hfTNqFe649Eie5vt4eiHQGQvs/apjbSATpHP2rDdrhr1iqT5xyA6QY5MkmkQDAnlG+O8h0mX9g3Q
Fcox7QRAQ4BpriMEw/jsZCO/87aKuEQiEoO9D0ULPnbREeVmaRJT9bOLpkiQ9mehYzgDbj9CNhDR
PUVla5Y9BFzF6EvO0wa/oL/IQUNCJzo0M24ZMpY9Eb+nSgrQnSFiIeFhMI09xONB1+FMOS1DkhDL
4pBmW/jJjXbJloOdDB0Ufh6KURFFgmSK68Pf+udho8Da4QafXSiGNIszTDJlWMRoCzBZDBO6jnYf
KBfCwWI4xcR308NfC6HgpTFNkhMyGDRfI4gB9rLjTAr6apx+BMFOKq90pl+L2iWrpn00B/fE+Qut
hxN4W1Yj7RV32d5hiYK8j00/2n/1EnHvoXebGR9z2eBsxPpveheoIIPLE01CPInJN5BbC0m1gcb0
5g/IutMgIUhMIkYa0SJA2ppnYiG8ILouBYx0x9BQPDnZDt5ahOPhkPJLxtk4FfAkaoPZnjTxZuNr
703qpAueYtSGDS29WyT3iJSoxd1N6Uh5dIxPBrkjJRfD2fYKxCHIamDtDNJ50hoaCNQZEiX/6M+n
7SRliKQssP9dOuKtO0UDYH1Evd58OhH4II33qP2Uzwkt2ls3qSumN7sx+PnditMC2l8kczTug8AJ
hYB+in/trc/BvqlxyyZ1eUN5DKzpWkMTiTlpRoqceEx6tzhei6ItWn21ALX+2eyau6yaZd0/9me4
PMcI6AO5pD4tLVf3OTbZ92j1Wl4YLGLAj0hDcShP0VdgdkpXUopI42oyJhGJ0ECnw2vCm9luNfFz
tqHq4bPZ33UATeZD2hCw1szEp3wCzkbCL3LET+CODwTBJ20WPLVDEvPqVUYkvpsccEYsOEiBE9+J
tzEWKXEYtmCjIkCG7ILUxNJAPmAJ4iFmywLlSBQfeXkrYjdAGaLfJ5Zcou5T6LqE1rXHTUC5l1Go
NELPvdn8MZ47M8OcGtS6ONny8t/hVCxlgg+qIkVvthuXdvBNAFxthR5dbbCIdPH4IM/jykWWKZgt
ZNwmD2ldh+Bgklp4lAyCp/z8wS490POjGWvTHhpx0TW6xyAqqVhQCtdhOiGJQlUxDQPI5OB/pTpZ
wF4DLsUfln/S8HvIMRCwa6XFwnUbAAXIQghgmCosO7MJLXmQEU4YXOC08/NzGS2IRtUtCuG0rGvQ
03fD+pPHJZkDAnX46TCNWYL/mYCqoKNKPBB1vUHVm5MyKGsmlZj04wWSIJijSTWKgKKAt3TBVI4P
tjkaAqLMmuSTyN0yQaMxi1SKpDl0iJ62YVpT2rbkVkmyiGhu/SBk5RBrQrvGA5Z+o+Ios6xp+VFI
Vsm4SoJPRi1ORY+g6tZbT3O4bxYzUXmo8thF/3GGCmBvgBouSQoT9H59JNCF6cd/zPhOxuRrAqNL
8UF+O8ncGgefQj2WmjZgYI5MtRPTApDMrmaRKKECMQV6wb2ZRDaZHrDsO4m+TDulGDOQzBUNymXL
UUd7C9fRN4HPyoqTSpnNhb6IKJAdPPYhxzpamxxY4sUlrtNMGaRE52gjTcKknOZHjM8WGgJBeNYs
wrDNnm1kaE04NafTdIEqoKSA1tupcvDH4Q8gaQyn5d20uLTGUCcdq1MyKn24rS/o66zzhtrSR0HP
H+St2UGlHAlovIoElL5gOktT98Mo+D0VVIbgYvQwpX15cEE/DO9/cLyGTPBaDZJZ0hyiEA0WwdAa
E9dmpy5tSOTefkAK0B1vp7w9x+DBItmy7avoiex1eIMivF8u3LoFeq3WIeQz7ABoWIw+mE7TmEZj
Kn7DbKO/1iRMAwtZcjhZUrfsfMnnmaRTkTrPV3IDRNYdAK0EOvJ2SbikRiSfn54C0tQjlb1u5ujA
EReCRsaZiaYQft749rzcGwl+MdkiMMLYQZpeZtmwj24p0J0cNaJ/LJ3ZlqrYsoafyDEUUeCWXhoF
EZu8cZipooiKDXZPX1+46tTZa6+dlZkqTOaM+LuwtgfwB6sfwr8wbn2GmsZa2xcfBgTmUUbkSMH7
zWiBvWLli8vTGqpznlt6DIviDWSI3H6Ofd56evqTIFJgFu/NpWJEez3uvfl0M/heeqIXPVexGFpe
8tdCU2RYTL9tQB8XDlcwXRNgLYxICvroZwwHXz3t+8VajnbD2Y4S05MqBXGtTEUJyVdv3uxRV5fR
tRT8GSNTcItWlFqUNEuKQi8RgW8vh4exBXuVBd15o8NxovafDFcvEi76lXBj/4ldgSaHmp6QkR9c
3RU9QnsczlWAaoLoyI+bcNrGa1kNXcq3z5SHSYpIptYCS1wHP4chlssQHIeAdYeR3isG13CfCOq5
sSTdjG2Sx2lEk0fbOJAClYebGTQgs5Ra3rg3Zk6c47XnIkaVKb8i80q3CILAmn36DeLhyN59chKR
fo9OSpQu8agbkh/yQ+wsNGqva0v43fy40j2+e048O0GM6wYedHtGsMy6RcofddndRVeHMzXuS38n
U5OuLh2HZu4mwsLWf1RUL3sZ/P+ppm10YawIZEA1spIqJUN6i4KL44VOn3pVpbq5sywYvIhCDtaP
uypKM7ZkiwvNvK2kd7L/ro50xS2PUypjxm5qT6cylAcGEywQndjLIVhCh/116AEqAb/eYI9TML62
BsYWTb+CNyyq++/cLwLiL87hahazNgM6YKDx3SO3oLfKX1AiMi0FqQJETPodW/sVIhHJztX7JNwY
y3eGiZrNZisglG1qA+cT9CB+RTxYS1RGxxXxqq+/pxQg6thKyRTavT300acNvHktofqEvqAhw72o
sFpz7hqTmagIKKdcgGiOqBMdMOe2FS0ZuMrOQUnJN5GSZO9n3KtTl09ZzWVK2Bf/IfxtKytR6tb4
570yeBsniUILY6ovTitr1YP0tUv/Pqayo4ZGtjY98iAAU0zSNalTZEVzNr9MRm4E1GeIqOeczaEN
7s4Zwl85EtOY2EGbfpsSRraGwg7VIZ0QZwhRBWdzeguAGDNmRnHEADcSMXn4WI3zIAcjvC94rcF5
BspbkaYBu/cSrb6xIMUchoKFTjyiRW3/xDXn2vOry9DkZU2eTgWG2XA00mq80fox7YoWmgHKHJRU
e6mhfgF+KHwe6YscFFQOQvs9Q6azEChnEwyeoTCGazfoBChPt1YA1CbdIR3F9jbDPUDaHMI+lISA
U6WbbV+N3cUPdHH0sRGVmn+b6ifnFpNDkSlDbVETzu6o4XGKbvkzX5KVb0RgmyRewT7Ndh3OoEFd
kP1aRgT1NzdLPwc7xdWB90qPmmtZe4jNj9Prx9V6TtW1e6Mm6I768YMRU+hehp+5Hqsxze20w94q
UxbAsfeqBOICGRnHiGKsuMNm27O/9pO96zLfI2rF1L7Ajbpkn4YXefHn0VPIZMLA3hvjNQAX+wT7
u9MfKShKR7froEgu66WC6MhXCSir7G7baWmunnz27m3nv2YfBGnnoIg/qtc54Z0bPAKIO0yQ/RMC
peAx06MaG/f0NsDffugiU2gtKnqcg9dR3G7hHzIiQkBnlYv3frhl3iq9K4tn72qPwe3sGw+/5AxV
XIZIdFr+HiyUEW8ROunDx2+FyrjMSW84QiYqpAWQeqfGnUErucZn1X+yffzUuRE1wQs0Iznu3FZy
4xM1A929a1b3RGPcTdvJE1HDyzsWg9PVK37aRH+XbqO4d4ajPZ3uxdNREoY3turVM0Iurlj9vXsw
XK30cDOQ/3dS3Aflie488Dk19ufgFUwQVBw8FeXmTnSv4pwJEAQaVU14aziIi+p3nn639GAnFKs9
M+h5Yy6I0bf0NmLug25+ald7ez3Ffc8aGpX8Bib5dAiQgjtc1G9P9fuKQ0jiFXsz75Wrb3+IY3tZ
h9onSP/GWPAXdlK+xTLwb2A3EGOHpajW/Ud9uEARWANAUp+k+GS8U37lcXRuoMYPLVs1iAdzrj99
QjbaUCh2d9CPSxIqFVhb8mbcTmMt2bWj10i9kbNg9dNyct/bnzlf6tiG27ubpU6My27CrVI56QaS
Mtfy+04rfLhGdpn2Rm8YgWaGTmnl/PWZ+1hP728mZnfHuGYfM5YUuBRx19EOGII3TYrMdKdhe2pP
EPn3R7piQcO2ku6EJ4/d7DroIreztGn36Vye7ocsXbg9n7JMm+JBD5jNke9TFWdj7Tasqdkbl3mK
3FsdnTCanHKI8XPLfvRQ9Zg1ywNfw8V5tmwilkoUjwY3ofirK+fTsz873+jZBNT1Ds4egG6PheA5
Ov1w364HOpEnXo8AJ2XPaqK+W0NALq7xcSa80ozIBYxWor7V3UvLLh92n2AQxWr4PNgCeRoIHERJ
xzZPOKPG1bYhB8iQeCpWTZIq8a4SvGgXF5sfWWIbujonw9lVzh7u8oGK0T4jp7/Z566YLLsv+wSS
WNi7i1uWQdUOlqrVQdnbOJ+PMA1vmwF/TrH6kEC3t+4TwNN92yFORp0exyAK+/HeL5Ny0q3c480F
MlRK/0FqzCEoCTbu2GrllITKkvPqX46DLmjbq8deaZ4RVq0rlZ5DwhwoaJMHRg+vDyZa/vj5ktVi
dn7P1h1vsfmE2PRahDris7zXjj6ofo9PgllsA4JudkR5wKZA9unSKUlwIKen9PWsPa+G7fnl4+Lu
KH1kAZ2X3UbbqgISlIZVYNK5WK2j09meiNjRyRd0bkxMUOwrlpC+W97duu8+Tk4bA7hiHyFQdBQL
Hl/ptv2+4R0YfFXMz4bXwAiNrtR2H/eEN/Aw6FB522fdZzBT03PalbvMrifvjDd0qiL/sZmn/HaK
yQFS6ub2/9pvV/uw8SiaX/eYO+fvb/7jMzD4yJ3gTdbE222p7r7x9JZbaP7y4HZKn6GHzd2rj95p
P3uyWl9urbqvNlCco/QdZs32FP/QcQ8v71AExjnQO+7z6dfEbjrH8c/v8W0XRBtbu6d5zyYnQdQk
3qEjTmtmb5PnNhKHMsme5iHWn+Zm70HJ0KoTsxy7A5fMgxvEO3yyJUX2h+kwjkP5LMAZ5BMcMD2b
5NaAIjmrJuFKpkzNNhPErMxeYojvBwiv5sgBK/wE4MQg8N8qJgW+yXoAfvsJgv8haFb+XAOhwgGA
EbezJNK8yPxrFslCxnZ/nCEr1zSQrNMBMGEzF+Kshv68DnNjOkT4gYoWe8sOj+qQwTBoLKjQFh/G
Hi4QElI/PtIes7jeEW+TB5IuqBUTcjabidCEuQPqgj8YB48KxTF45kwj32wYVKYkjCcmVGvU84k/
kqs3cY/Ob4Gpe9w7mmNsw/A/NBQjoVZhzzN8RRNooWqz3aq/NbKZLfJJ3SH8FfN7SM/JLJmKmgWp
D8NJhz1vwewrq0ZhQ0ovrbek526rNGOkuOC5TcOFaOUArjAnbLrHcIYs35sx/hmadXRBBiDeiwtd
IuXxCrlLMJRi3LvNvdfY27wwl2NtSEhIAilCSdfh+4b/5gTy9fF7sXnW5h/zi6URRzRK8Qmutifd
LSEsU4sMQiwhug4znuflWJx79GP8a8EIAMNteLni7rDuJSXpOxeWFoisVxOBRytXMWF76C6OuPf7
AMNvwqpdNLn6WizP4yItzN9eCKtoTrCQ9sYnEi3tBjVUjdZ4Fu3AUFBsSXsWIH0NrG0oA5lFMgO4
Em02yMyK+GAtfSy3TF3Hp+KDivIZBMv3xpvWeLCZ8ZP832HE2ClKP1dwHqp/utq5DXB58CHpIdlt
bZGu22PwC/AI0vbDbXYecTHRjPwlm5eP5MVw0J+AtsMv4BwEMpGSK8Nx6QPsTEMeGyxvIIFAAXwF
y0lMMn2V21PdoqOmg3oLSUQII3DicgHn2DEhy6fr2+zp0y/7OQcJ2Md1o2P9tPaj7fJIuyauze9T
I0nkaTrdReH85QLmNNT4cNpIdZlLIUdqjT0hXCuHeLpebmjl/+F+Ox6vNsKXjzV0ciTXwM7nme7Q
fB2xSCCuReErBhGmaXcRri4s6nyxuqzvjAxKgYlh5SBZwdYsuK+nbOQqsqUt3IvhMZwMdaF/oerM
ZIQP+kGfoSnz/sEnnBISTqmQO1OR8wkcSOXssZGeqGbgSQYjLupGZnDaOhZbBItTiJZk+82HFgR4
Hj+npGGY+/CH63Tg/aL2aIJ1ug6KQtgwAQfOvxiGmMIxpt2bt8x4QlzlhHwdN16DMiLMEecSue0x
ZrpRy+ywIV68EeFwlOoinJq+x3waLLxbrg0p7/Tlb/PjtoNyEE8pbbj2FnCUrBwjMUiblgRcCX6n
SZxy4EiwDE4ANwQO0xK6OHoWBhEDyVqCULJooT3EcrZ4yIpx4ALF9ZIeftHGbEH1HfQ7EYAlcE17
xHW2UJL4qC/1Gwt13yZTcjEPK0aI1PYnA1fVANOUeJo24XmC1Lt4oBdBpDpksIJodjIEKLRJ8JK0
dT5c1XU49MRt55hs5KwXhmNEXShVcWvJLGWkHiLPgebe0iApY4TnZusCFrUVKRgy1ZuAsG+MaoIS
cB8k32leDkCHjo5+HDbg9He7aJvHXxbNhbbKBCrrJcQn710ETXtXJQvazqg0Ia3cd8Z6pLnzKuKw
CHV8EWd5J2wQstFePNB8dfAFapUtSUg6CSyLFXR2fiYGDhwRk68frARHl+GcMyxQzPJADhDunK9Q
oWlzzQjFhmwVwXe5Uc4sERp4YYsusyXpKRDXqnkktm6jjPlQz7f/OLjLi3tqudXdUy7uWfUuRD5j
5NQc7eTuiJVZ+vpxcH34n8KnYaGev6mAMPrSOp79W5/QzaDdHejjS9enAyky/mi9vPLtXZ8D7WzJ
6+kEs3t3uJ23xxVangODduPhogYiMRjtazUsEXi3ou6gO2phk+sTKDFZRkVye5DIYfjn6Svqp0pI
13pyPptDdn840hH2h7fBaUquT9YE5eQwxrzcTQpmuVLy7rPb7BhSrrWJdE3ubwDhXdrlh/YZOdRT
NaUqLzcIUXYpvRed6QuLi+o/PI2ZV/rssVF/73gYLyhSLN43/4889zBa0joRc/twueKPnCKYgrgT
n/JLiChqiR5hvjcsrfD6KS2DeyHKfY8bZiUiiDZgTtsWGewB7t2EtRS+5+swp+fZcCEADa4Hcpwx
h7lQOUC0JH+YDeAXuxKB2LHEBrPZ3MJ7aa9RLvJg7v/oQ9KthsN+2xMJOsKzlgnqicQbQOyFWh5B
zM4B1acgPYgv/Wf1YOeS4TmAFECuHHkyYa2bcAJ7qX8cBcTFkc9HVAp7pov+jzLZlIp9iCePYGb7
q/0m0STMLCr4DWKFQjeZ1JZhlhTpVrlBMxVqQramxAG6OlZUAhxw+pj6Qty1wPpAnkjRUZdIEbVh
4BYOG2b1MkctY5NtfVnLZZinvcUWNs4RdSOjPxeb3o2yA//UaCHHPCShWHAtUR6EU+QU6Ak0WwG4
ghfI71hb0ttMWEhwTMxHQJjQaGK7krFlir/dnxC48AtgYFcQHqLzkb2VhsqJ/g6g4COMiaXlgZQS
c7HlnbGzMUggw5qicTDw0sJG+ml7mK7hsID7IH0GoIj2nBWGTG66a5lAYNPPiGTwr6+U3RPcnqvE
dG5iLhCRZHhRF8gODQ9uHf40h0Hxgay0mukBQhQJLknAsY2JldFaN6AuH3xYMS+TVf4heZVNdz3t
TWC+8w7TLpnZUzFZgI2AEZk1Ll3qQKoIlo6N9e/z9UHwADb4oU45eJWCjvPK/UbrdR0L9y3zwcMp
H2ANIAU+y0Q6trfjL0rIIEguJ+sPs9KCscVXfq9PhEX6gQ6keAOMo5IlF2VGx4LS5TBYCLwPSpbJ
gc6H9tbhHcxmmzUDa8uChoLxgb9CTg5J7OsU4LjfmQtMn6QycNkcLkwnRsuYLccAGf30MSilSyvG
rWy3NKuEvNIHDee6j71lqsfFdqm5zc5djtmB0CjwGpy9Dx6bQJ7807omXmkHeRQ/3Kel9G0cf9T3
bLfUcUSFDWhboBKeKgU6Ro2SwJ5pe3CfHfOq55UPVyG5iyXNRF1aMMLqorOLJqEDkgyecfUOfa91
wIrDmdlBXvGXZ1fqMirI2uk8Bq+Oy/4qc8vePrY5mAHOGQ5ZVDOkcnAjrOA+Du6xFJeIQmBJwUOx
ga1bjSMMKNUGdbZIdbOKlwCmc8vhzClRun/96qKQ3qY9uztZh8hp21KOAQ7jUpGUTZDmra2hAnLe
bewwfihaQF6KPBQomzOwLtYqFrPUVXceetRX6feVxHwsxSPLYQ2RV6yQdCw3OwaO8q28Qx0oWQpL
pc0frGjUHkHwEnWKFA+pAYMCrCfl6d4WAPTn/hpccaxg2f/qhA37iZ/oTj1zf3lLsLSFETE4APt0
B/Wf2e+5eovs8td8+bPHUkIvMC9A1xmUuts0fhuoyL6Qse4bsZZqwZ1el3gN7G5Ieo6uga8XcI8K
grgrhfCsARFixMSpFreXjviyd55YrI28mt3JuW2BFgxoJRWwp6ffgA2kRb5kRDPo0HnEtqqE5U8N
lGkIpnRNQViKxjxh3oDukUBqJrRLRcs+al3HFIr6fDlHemwVrH7hjtO+s+ahwy49Q+rlZZQtiPlZ
L8Tpu1LuH21wqTXQNOYln1gol5vHZiniLS55j9MBhZYthi7U2XAmhz1Bm0j1Mp4hjg2HsSTcLtsA
b/BzOsNkdV7AAqEUZ8l8nVRS5BLDvLTaO4QalHyqiRwI9x+2MkTg0BCI7pCfNW6iTBqmSsM58SDk
OhyD/Ood9Hb4oHyf857Y5b9wvOPwtDN+mqeYspiCMAKXhaT8jCieNLMD+tmi76eVVTjhuE/ajUro
zMGv9pzuzd1njEkM6/gZdP8uPfcOxjY20Cz7io9970Rkje7eBpzfk88cRCYq7mZPcx6kBYbMG6Fy
YXpF8Hwjr2/PtaCV9NNn1EcZElSrnU8ZgMHtFByRbISUC9GFbMbw9tvXZOxJSX3B9kAqnPVkpod/
G7TSW2O1UmDUiE3h4cl3NEi9/XPhFbwOgQlpZ3BcdUfn6RlLPxjImHJG3YN8Uf9qWXGxHpEeK6xJ
1EMgJRUguDZqvAoo3KryFspfrNXTMmplvIPDlG3pKOHqMFhYkBHx9igRJThFi3fDRZFAaaKyeQTv
yiUDXAmrPDhEzeCU3wG9hx8kqQHH1s4HKeVZqEZ9GNfTtPKLOQDYyS/Gu6wGCaSgWlC/9FM9EGBL
dx8gmv4uJf0GiDVHXELDjhf80nLaqzLfjanGDuuHp4TbO0MdEHz3kjMaTj6y1XjFuAtSPjwNtRQK
bPex7vF7h9RcC3ZpE11cSniAsFZW5rwgmaz++UXBa+1gE8lk8Hfz/fgW9JKT0yFUmwCToDN/Z62k
nlaBPhZ+4FwOLtwvEkhV9Eqqq4T9YT9d8jPcTuorpua0IrDNyT6qqMIapMljZfCcIQxdERQT69P7
gAyYpMeCqZmtNS3zmtEljBwmVoQhYrHqXygx+wCyl3Ud67ER0eAZUW/0aSyD4Nxq2Az2k77bRFSQ
PvA7a+NmFhHzFIdFpgEJ3Cz+PPuMrYkYK4KzinMohAhh16eA646qSW9UgcNU8qZTw68CfqQ7eCND
DFnh5Mom/SERQCjccCn7DHj2tafV9AM2FO3svjhfeDsCF6uqVyMkJ5wqQtDQTz8EyhhWw3T6j2MU
3pIA9U7llrrPWjJcSoAOxTF3+DHgF54sxjI0QStbXs0LcMXJ6wL8ae7JV3l7LKmSQLrVHSuKwmV5
r8k57nfNgiSgGQyAWemuMuhonFdIAJSu1el4+wToUHcFdkT+uCadAWm3blPo7kdV0Aywq2nBJT4U
g0PeZz0uSS0bHYN72+6EhxJsxSEosmzcpd9jN9gjXQIB4RknKu3tsa57Nk9rpYAxesRD0Xzscd6c
mSYxgF1AHd6p3TtJoU+HtUaxz1O0jIEBbjKzhRopuK3BKT470Bn+u5ufR8/Z8uK1Lx6Or/7Fkai+
ETk0MLQ5XYD/zozgkfIeDqXwLW/dfc5gKiADWBfM7+i4dDz0MxAYFQrWwgKpKLqkh2OR4edpj3N6
LLYqAGrsip9NVbvUBIdRmyPFLVPch4RX9K09LWaySx9MZL6z7V/j2muH+Oep0YsRLXZOP+ci4iJK
m40Ug5yMu2mLw05M7KLzk12cXq7OcYxhsN0wNUrGi1PAFjbDooiJ9SkrlhoYAd/29jmeKXT562Fk
PM3nL2UuI2Jb/47fOq82KJVHeG08nla7HyrkULV/CQrfSNvZnqm/bIoo8LP657E5unV6Ew9R22/P
OLRsDkOOxDdyV4RIKfn3m9JRQuwwB1QVN1+GoMBsOg/39UcuBGK7wuUHA74by51Vvux6KPGI8CNW
jQ9ILLkwzvQy+hhLEd1rft8gu6+CIxuDIa5QHK3yD28i5eLlfLSTx207ob38rX52WPa4KpzA4n4R
aRGdkjI7ZBxygtFI1SERkgaKyBBylfEkHi/Db3n7WgJKxjdQ9Af8TV4dKUO9EcdUO5RAbV6C/eNO
e9gn3bw/Y8O5jRiZ8PvYMFI8vMbf1+UX1DH3mQQ3cFAcWkR7/J4IqjltWrZ8nSMybIMOGHYnKWa3
gNCZaeMo21d0c0jtjOFAJFRyOVuGDZuQ3BmCqLY58y+GO4JFaZPw98risPXhC1sVU1YYLYM33VVn
V5IPQrKQw71dIgWufvbuoxjwcTzsrb+8NpdTwc93RGsBzeLxdVZDUv1cLZxI3DkGONntcMel5F+0
f+XOXrlCsOw1tg3WF0uJJ+/q7RCfya3gzw0rhr/Jj/Ib4NIw3TC0ZfeD1GVTe/WP6DiVmRLysdTf
A1gRWaj2KRfJ4m5wt9+B+kO3TXoTsjTaSlS6o+6GaOkJFmdMRPpc0tLgxlV6k8Jm7k+fcWK7uBXJ
dxd2TSNE+0JPjdtgBPjs4suX76yCfoj3yaf9qCg5GdeFT7Rj7aisKUP4Bllxht1ai/qNn+NrQLig
rJcBpilT5ULxXfIdEclrs3t64bfDu3tcMaJBmdDGNiLmSHJUURbzHhVbn7+jHhVVnVasP5Ubva95
pWaGq41Cn9gQY8ALZ5V32tCZ8zhInUwIPEBhd8Cae8kD9lt5ZVwwAIuHkIsrYA9b9+S45jNwoeV9
VTL/DTsF0i1mOJC4woX0lOGdrQNR9M1u5pIXKxlWLJbgxZc/U8TsPE3XuJWwPbA2DpnOnB9ggh/+
6BLNRCOm/z4I1ClGPLtAb1RiFnH8lqwAcRNcrefgbDfZcsbO98PHYCMiq3Ys3ojzr8Enba3LfM8m
dksew+P6OUBN4OBatrQ1I4R+6ZUyUU4SNUfTyQEut+/bgK6bCfN5gPSWfyIsk16Uqsc5eTdUARZr
nAvHFlaCr4OJqb9slTZzHiLuFuXwzrnH95w6krsFtUwhWltLGMcDka5nNmtq4yXzzGQWpbgVFeDu
mvoZjzcKfzYcbvV7hj6LpqRwuSe/fYA9JqKzy8SE1Y8KF6Tc7sCXj4tMPrBS8OZ1q5iJGYRqGsEO
3nvS++EIhju6ahIGmd/VTVoTI6lj2bm5r+zgyowugX/qHwbnsbn97FAUc4vZot17LjFIGzZEMmf4
19R9Kls/u0+HrVWlaa8o/5fjM6/aHbww58ql4xqEbRYQRRYfDlDG51iROzV6jiquEgSAywwn1osx
YEOU5cNqQ0i0NF+rVdu8ZcQRgE4y78KuJ/dIggBlvOEu1ocMeJLLhWK2hY4cQ4h3y4C0fJ5NdmH2
y7CVyKBfngqugpYsh7wCwKMhPt/RZdZZUJmZIkhsnOsEBlcCvgajGDhEloG4FHTGqaE3/DctCLG7
CjAtMUKNdXEE/fhULtgKgplqcsWAj+LWpQLpwrY60OBs9w/+UEbFHspHs9CSSwg8Ico5WWTxzu4P
KOuJuCWjjm7G8HDWT284dv8kJ5diCZP/WEeoqDGKm+3VemCTAJWVO5ozeTFVQ5VMJw4Ue0d44Jol
0F3QjIvfx1HOosvm4eQOwZ+IX8BMNg8/SSS4zecp9VeW53njI/gXXCKaTnphVnHg547J13fu2EzI
WwWVRqGFRjVwkr8NSskTfN8QiTIhncQ4kp3yYfIAeu5lvoN4jhuAHFFKcqbhfMBpIim2XntAotiX
+MImjAqQN5VmZIRiJFvMIP9IjYDuaNBICyVpradnH+dd9rTQ2a2/IveM1u9lfd6CUpJ5BhHE95LN
ZI13pAB74wdpq+fBMAD/E5TKZ9GySXTgbzpsFx2IUbxLESrc1gEY7TCJIMIwNwDuo7wnCyYH/BI1
Fr47rImWQKcYH28+SBM9K9pHhFQgM8GU0WMiHQ70GY80/3rCyoZrKYMHVQ0fix2cvXutDVBqI/y5
iA77WlnsBGq0X+B3IawBqsyIZyR8OfTfyOlJhDVwg7sipcPHsmXq98mF0kgE57pCy6JKbRkEfNki
rYRSZIUjlvJ7Sbo78z7TtM4FhOXdENNDrf6NH5EzExiQvvwX0Az/XzYcRrPOD+awIZccVMWC9q/j
vEes3UKiOdeC7HJ+MsSPTQFnDQOghi/NdnbjxRDTCV9FKHS1fFliMrz+LtOB1JLZJbKEgjPhO9uW
PKEffhkZa/wT1nt4ICNCPCfoQM3vtCXnFCcSye0iTAB4BDnwh8THVSa56IwiWbAPiO2giiWNjexE
eCG9srmSLqdxY2Y2564z7M8JfqcFg1J6zpgAJ64YFj4vAxqaW6Jq3k0XLFrZ4nywbnhWAnEJwlie
3PvR9BK0JuhviWqTmayCK1kkLcgmjVUXkTYG2njUsQl4ZE45vZOMY2f4+X44FzVfY6ElQzHI3p/z
n8BqJiIIPtoG0nTk7nkmjicoTJs3IGabTyBrFDzrsrCALcMpsvG34+4WP8hBVvCR9jl8R8PjEWYQ
1PIe46WhcsAfA/RBDNTZK20GDQzGUKBfhooDijOUoptq4Hu76WRjFsI6xONgulXX/G2ZmG8sRLFC
JFwW8jTLSSKMf9Gy4acc541rn4VJoEk8RLLBXz6YzHKcRyTPfWncjfCUPPoU6iySFNE8jSL/MOt3
Zx2OTP37XpT4tiIWAaIQBbyPigoKFd9VqPG4W2zD5N0JG8Ci3j5y1sp+lIIEysu/LIyI3IZWsNJ3
9kq0oW3KQOLlqIgpJa9EsiBEhYfr+8jbp84riJI3xgI2A3Am9ijKI5gel01QwhxZyHCQXMBatJBb
PFbYODhB5YEWzFBWMMvnb+FA+4uoUfYyyFv2Ocd0dm+2PuHe4SnFTebju2I3Q8MAnIxPwqdkIfyZ
o4lKAXEluBVSVktsY5K7w/R2HyeqZUn2ETU6riDhB7cUWRACAPDAvIxRJN+OggNR5HrbStD/kkcg
k8gIKETGQcyVcnJxvqJihjC4cTveextDOtxCgixwvLeEvJTL+f9V/Qd4OZY+Qj2NAlh475PEcQJI
4us/uaA6PJlhbh0ImkEW72VXYtEc8pEtiIa32M8kDlU2tZTkSpB6pLq549B842gbslMe7P4vTwa7
pQcU71/R0bb6bNTsruRWSjxXpGczBAgr+BWI+C9kTu4Te/HRe1qFzg6qjcJ3egOBP16Fd8IRbDAZ
QIJ6UWkHErewtBiAenKClYP4xIPqf4TjcfkrEfB0zN7JPCscq0Pas4AVCVgBK46GnekYYCbTOZMX
xQ621rASWLz/2dW5volfl1C4tRCnrMaQd8ymTVHN3RUvOTsFKfeeJIbBxcy6+HFEUZOdLAoAHauD
FjWMuONaawvp1jgsmE7H23DM2hl7zFJCUCGBbCY2S2TmEreVbnnogbqsoeILzSEdLctTyqQzTQi1
H0Tvk113CnYq3pxbsO5LBgPfgQIZXoSh7/MpbzhC6omccqAjh1EQySw0j4TcwkLpS3cR5JQ/jbWq
CCxYZcFhtK02QrHTEooTuYoYmvMwCVKec3ShG7cdjMOStf4hibwg2ZzQJuDEReShvecjduQSSNwg
x7ecKSHaa4oezhgPiRCPDa7DCO8anTQHEIuXu8+bWQ0lzf1pfyC/+uRwTNOWr6ZX+zXXGOcXMHXC
wyjE3HM+Ln4ZI1HunJfGwKICT0/x1q8c0swwSc3xLONmw+xooRD218/C9MHukSTi5SZTeCu5wlBt
r5UEx1d9OTJ7VgWBIRw9M4eX+cO1f3RPnG9Mb/Z/KJ4REEiSwOticyCvucJCMLGCmo6Zb7dEg8gr
BLofHJJc5/gUxyFBGOhrCaPCg4d5CKMGV0ZznrTnC2Lk2RhrchF50Pl15CFfNElPw6JARh467Pnc
JVVOJrRzRuw8O7UoNLpO6V8xL0HfvFFfffXxGbscaARCAh0HU+eGzJsjnWWQ8vgFcqBYZOSKEuS1
pdj1OD+5ucRo0BQwjRhFxZu8rYACH3/9Viz3F1zCBPBgWwDvkO4IkJpz92kTD08RWZgIumY4NJac
UlRL4eUX4xUShX6MmqDL/bJtDq10b7NBMO/smGBB5bnTNAsZGGdonDsoi4iWS5Zt+0/ypOR5XGX0
Y+lUm4T+FvuIFJ+UHzZFFezMvIqmZ5HchMobywVKc7Y7hh60JxyNKfaem7jIQgN6lqMU/EKneCF4
GqY1y24j6o/9A4bV02LJRlQRRyeEIOJvfzN2JPIIc1tEN1IDKWJlXQp7KbK4BSXWSkHbFXAI4Ca7
unCXGCYkRw3/gHQtKD0FurpuMmgpEipow0mUGlaMvESBdQFnBcoxjZ9Lx66dV3pzN5pD/N+MXkHF
rm2KtzB2G/R5O1cfvJh5aKkDGQSzdGftv8ueH+bOwEAEoFOYqJlCHNENUDnVv+M/78EBWA0XpZ9n
EG1SZ4opYDrlTnAvXMIYYuHGhHqmzqG8IquA4bhzlE1rslfhybiR0QeJBrovTAN8GLCIJREhGqOm
HEpxWnfQGmFS+u5rZeVQRswdWUFQoeiCBDdMGe1Gki3rh+hnD84uYqMpKKoHRYDKaoDpi+QEvMOU
NKTrEf+v/iFetIYSu7hC4p+Rt51Bq+ciPyQGAgXeQ6erOTPHne6C2cosl30i7jt0F0Io57xJKgJl
DFFDLAz9msxiWy2c0zRalGPd7L7Zgp9/UdLaJGLT5bTGKMuikG6usuoeUg+7Z98hrqGWeWK5xys0
N9ephQe7dmpnkzBSyRy/6LHJmcQBrQ5A+F0xp0QYiILcJiMOqpG5dZKEehhgAKVo4wKWHP0iEoqI
2WW6zGwyIEqNQTk+qnS+tER+JTZoikaKOCphofH/SEWiX4JoFsSEvYzV7bN/pWyRGY2pQ7gyRuJx
olnJMfI4KgyHyDW0eD6RStxDhJK0NdId93b8MNgcTzbGgbcX27FijQZdZHnjcoTi8fcnJkkBwRke
Qh8/gUAcjfkZTdf98Xot1T4U6SzFYEkFWw/mXKdwl1OPT+M5kmJqQ7Ft39PHGDBEEnIyTh3shjEx
rSMbkp1zMUOUkWcsyHUKnXbAJIkZByGBmlKmaqzNuL9CA1ZN1ABt12BSZWTjAvXjA8G1SOPhpWsM
2yEV9ONqQ8uVCmjQEtsfTVbapnfBogwEIHguQa2ctGAgQ5x20pO3f5b5PFav5PZRakorh4SCJktW
F9EzYozBfJnTAuojAi6+3J5chpscJRY2NWDcrY9vEMFDgN/p4oQpJeSazD1kJWyJ0GrLuZSGop14
C1CiW+pNGkAJfjuhVeBbd1GxncaHYX20fvjQZ3/PaXuj6mql12mf0rhv9nl49lHyp9tFjH3VJiQ9
8Wacg3CWoHVt3dR4JNv2UFtBtiA4PRI8JNIuiYbsoYrgc1PwfIPcGkqBUwwBfybLEu0HE15IZ3hY
7xEzc2C5XDGaQxbalU+ZvOhuBQxw8Blt+RSUydqi8gRokU1tZzYJWdNUVZTWFQE9/FFOVUr74YJc
KQYX0kmiOSMchUYro+JTxuuUTCOQgiHQCx+UFCr0PBMuu30X9/PWB88ledOjH5FHn0iuHnX3kx0X
eIiyYHh3ZiJjw24G0Y60YpxloimGKg6wTEt0OB+WsSJ3l+A0joraknwdsknIl8YXj1qEPi+MlS0+
O1u8pDuPkxV0svRufivifxr+h4Y+qojllyHQy/RtHTgtRYlHsy5OZFD6LdFeKNTYkvr0UKcCKXSH
TNqJjiQvWsz6trfRkwFOeA+JscQwI2ntxHxail8EGX4Y7kj7F7thaT2o17CpP7zH+I5ugPOSvFeH
RpxMiotNcgKQysNkBhCHEhUTXTX+3Z0UD1T6wIpPtKCcMxx1EvyBg43AFt0lOxBIt4rLjUXxdPU4
K08OWYBSzKn0+8fRmz/JoYEp8rwFdyLLqOgxB8ucG88EOxVMTwuk0qJAOE4WsntSMEzBY8KHzeHA
HqDZPaoKql36F9HrEuFzIz8YsZf0PKLJECG0IKmhWtmciXRHtEbHEUHvAuNv+Rjf6kJhR6P4Yc9K
2E/NcTVDe+Q4LF+KJCh0Xpj1QTW6XW/lqn2TdEhu0STKBp9/K1lzOXhvT4uxFc6/UO4SWaAINDE5
PthlUAluMuIe+U30ThzODWn1a3K/qB46o+kdkUeXqZdczS2NTZXqQI6saigx8/Qj2Z+7JziO/YgJ
0iSZ7dtZ9DMOX5Y6daIfyEPBthSv19809D0hjgQGtATzEKRX4jWPIZ26BU4EQCNGZx7Z4ayHqRDE
1baITzCsL3wWIJFBK2Es0vRCRR0r7DGsVz8Eu/5KzXJK/9Lpk0xFJyB0U/G7PmLbD/kutqP5k0eS
jQ2kSSK1fow5jd9/JJ3ZsqpIFoafiAgBZbglmZ3n4cbQ7YAoiiACPn19eSo6qju6zj5uhCRzrX/9
w+i4w8xgw+2azhHOSZYE5RO3Q3JYOEypCSEHPyNkPpsNrxCUGen2KlckpZEypQpmDdBBAb7xzjLA
kMQzIEzsBVAYs5PEpsg9bQFfvcL8hW0s2LKDrjs+Z/hc7j505xyl83gOQoZTE1GQo8kEuBCPNHTR
sN3/JtIMIxOmDPHLRGcyyZ5iIs9Seal9aJh4qLJnsL5j0mBhZ4coSeK/s3EKel5Al4VTCDwMdlce
vQL843LcSmCON2jSefqsbamb5fSQRTHAMEZyQzhq2IzxgverPnzgl2MVnGFU1StWDafHHLQLQElw
4grLv4oeMDKYOd+JZcxLfQG0kaVn41OFor8YsIAg+/May7wtGVdAYUsrx6XIyRGQmwuKxo0PplPF
f/6tQPjmlDY4BoUrilQaiRiSCTngnQeVfo7nBvLEmK7KOxS8Z3xUgEoKr0/uI1+YXYXVm/7jAXKb
6Nmwg3AHA+nmXwJDqjM8HCt47GIb8z3msguHIIYswTs8R4dDC2TkrcEt15S4bCTePAV/PNQMGIAd
6AIwSlyF0l0Di4DxOPqFjv9Gko9bMDJEj36LNVd5O0CHMeVDtqSEAOvuergeYFI57F9XnOjppCM4
btlAlCffbAT1W5oFPLAweBtUfuzTD9r+XsROfLpe+FUy4bsh99MKXAyMaL/wN8oPnH38KIjKqgNJ
EAeoAWo3rEj0xDnufLkprLShpGtrAXI2eWlDiBQ8Tp6ykLxCaSyBeSaK9BCdrzAOMBtMQVfac36R
4jxPw53CB6IMVlX3KY+CQx4NS+dYLRfjIZonZ/P2NrR//xybhgiobOeYhePd192Zc74is/VM4KWw
QlnOO3niEn7+e0/8NiRq0AkpVAY887ldC2kyM0QrACLcmZ1WModDGnk2NvNBHU8KlozjAgywxAB6
C35us1IjvAyA3F6ouXnPv9IHH09I4s2Puu934w8T0vewTqjq7japAgSKa2KndgUZBtjlN6AE8Wdg
tZ4MnBfpAgL8hbv8cI71CN/WuMVhV3T4aXvzGiFg7ohb6e+nNcQ152c7Txr+puIHDNprpzqUq26c
6IMumxGQUVRDanqPNEFY+RWGBtTVbuGXvzDVcZHyekZYC/sjHgNsseC68XnEM+3Ja3tCGLVMEJzc
JbmFMsitkvHLBAa9knDpPDdg7RyblHuu8uAhdLX4yrEoxyO/TV27mek2t2WunZ/McG7L9AFxfcWN
TcNWVNBzIl0//eq+Pk6e27rZVYX/3bRxT/E3ldeJcwhG00qZQBowN3y+FpuqK2+OMk5hQ7/NfvXj
l5ZvDEBe9bL20ipG3l+7PRgzTutpT+975e4puNxeWhohEkfKkBKCseMJ/SzjG/GNsNcibeAmU2t3
PJLnhH3ZowOjBq35bdce8x3CJDyK2o2WRs1+3FgRNUjmKtrgaUUpH8PNJFNXfDfqWB8zCFNcfNtb
Ym9zWGD46gKUgqh5ny/PDVDiDWWm2aRF1PgsnySZbSiUN1bCn1ly4GXbjvELjYBvZv/7Kj9PE+XM
yGJ18GFMBsk0+tpEK4e/H6w7dDNOvo+14thz3srgziQWR1L2uel3U9Uuf35rx0n0iB5WxP+x51yj
ueRnEZqX5BkMOsHnNrgh5evGYEepdzsybn36jXVpYGkNPlstHbL6TMYTtRbdlAEjXjPqkZd3pfKn
v5tWnq2fsfjoiMfHMwvXhKz1MOCXIAYzeA1StqKW17uD/RjlsFB9lmaP+DMc0j1IQsPdI9q3LOGA
td24Zhm+np4V3PBdsLg61xx/2ch/o/drpDKdox68JcgrLgSO0DBwNux275Etlf3ECFVCZjg1/s0S
rPfa1ccmsb6AUryXBY9UtwL2mwcUXx6Tvt+9Hq728Ipk0q0ULEXi3o1dtGrGuA/8PsOyHKV1bOib
dzOuJdfOymg1TDg4rpz26JjI/cyg25vmbqce/JSEYxviIwpJ8b4Pc4Z9gz3eDkwNHgrIr42TixkV
bt6ddV6rx9WrYyvr3xORpbGS9JUiVkLmHuhNkWT99VRX4nj7qcbKrr3brCPyxNtP1Wad3GavNzyy
t9G3r16pTjNLsEx7BSlqNi+1FZm9mc2bSW5zwjgcRZivsVT+uNnDq4F1C++TVCWA5covwnATSySM
3OnK+vuG05OLoMq+SUdRE9b3s+e981He8z5WyC5GIPRMEx/0R34niX4pUsbmxD+p/2O86Xwm7FWI
Vm2p5OG69rvvX09KkIFj7IUFSKExUqcknlNXUZgyigkZxdzrMyUaZclzZs0Qquq1MPRINmtyCqQB
J/44TwiSxvEHX+zg2NEDdMEAtU70tJzo/nYIzS36+z3ItjbXsOEj9Pnn0Kp2lvm2RGoJ7ZygAE+3
QgbM+0ATNRq/IGWa7HY/s5IJ/SE7oNj7960dNvzcJS+9O8hJ6UGZeC3cQYbcJ4c0qqwtx+ANDWpU
CqFpUDPb52Vc7ilX3K20WDdvlOGyNcXdlSZlajBi3H4+lnPdu26b+FRq5bF27v9sTb/LB0SMKw2N
lAXHrWuTs4qT94FRyd6fIMjGWQrbGxNDZdWbne8y+Nl6+VfnSWbSF0Uk8kjnC4/EWUT84bdPKqQF
UuwaWyt1zpG9FzPH9CYDbaORH+9sMTp/YjdJUpYknksTqqahplJ1/6OjnREHaMlJmGvB9h9a3KW2
xloQSyMM4KXRKd2m9iAUUyJa92ig5+LtUgZlG10PesmCAk86fOYXwCZ0oSCZUzLioQVKFdahSrzq
Clcbq3TXKKKP6eKiyyxQa/AxCXoB/lzw+7YDiqsrRIutSk398XR6AOeuxC/Gakyw/tnn29uCaLuq
dJJr/F4n9UKnvKCT0bsjHDcIGMuo923T0z4jeC14AuYBbvT3z0jtCdtqnOp3JFXX9BJ4DwhQtr8P
5fSJkLklLCrYmfQbDDLhv4EnqgQWkTocWfehNpNX5LBZGtEq23sUrcZQocBQJ+ALsE/eUqJ5G0tm
WgG59wuIyzpgdgxfZG6bA9a+ZN8w9pLymN4Zo3eZOnj4gMzxADB0/djiUHV8RiOy+YHABXgBmN3U
0BR4K34U+4W/P3AAefL9any19eEOY1WEwNFpkSmhMNjoEA9M90er57WXrzvkxNa6JCL47+dp9W5F
XYgfIisdJ5hSjx70D00amBgcXlJD5HQOwt5mBfW5wiSEIn2eA/BdB49pkcNVuo+L4PLV+u/c5Weh
kFspjCq9ju5M0BJ0FBzBEawOKXLp8C0k8YqYeoXIIghI83wpcfcOs567KJuVBiXK+zQU+Uoddroh
w2coXBj8X5TUg9RfQMeQxs8lZCLHlbZtHN/u8eb0+m8G08UePXsC2J67CdQcp3nKEqorOisO1dYB
QWuoO9+05Daf9mZoM7skcStNVXhIZ7o8DOjowH50ifZCX1Q80o/PGMvCR+BKHWmSKYNee57n00TZ
6TDAHHvMMRUwcfBLp26cMbWJY7Bhg56BTkyph5DZWdF+Sv2F7gLuR+nAlz2a/adb5M7xOeFI/2ju
F7TNDL/UcYVvAsp3KAHrw85onKN21nqurQhDVL/lxw7z7R1UrXXNcHwNd8Vg89nIfhn7rG1P5uKV
x+tYcnOY3xAXyqTxcoM6eQxxxf+FL9K0ra4bLRbERICVsmmypZw/5LCvP/Qv0iBxlG0h+jXiWUiD
DoD9jvd5eQVOw86HF0bzGgDxkX3ZplrAERujzW8Kx5aG1PFtMiJ3USXd+lUDQrOH3E8FgEx1DZ71
ktf6umCet5eqod+d3kea8wLi8sYDgCN3KcLWxipFO78oKbGxyEWVDylNh9pCn1muQd0tuGZm40P5
Vd54khyxvISVMPk6v5mMd9qWmrNFKZAyi7PCJR1W3ohLqwooQhw7OEKgDwRCgCjH3OIzGxV4uiP2
wyWDTY1w9+HfL4aogs0Q+6HeRbaJHupnwPzOR10rvP98hY3oTk3lvuBaU++oGTlQBHwjX4dC5XhV
sdjj2B/drxOiXxnyQmUhqZPMU8jJngKxUYl4oQvoSZN7DsN0WbCfW2wEl8d9dJnzUqBLAtqrwRR4
A81BQ9OR6vOH0LcKdvJklSubd9jQ9gePW/9bLQySLpyawpNlbnDath5Wf8bw3oqi09eS8TuRZOx3
7u3vwxQC8jwNspKWT7/GF9i5vxkuQcUSFVHVrH60YW+P/1auEa9jDssAbTxcvh8bmzkxJ9KeHQz1
53RGhV/4ryzIi5Ay84GfjFeT6ziq1G0SaZYs2X5mhMXbL3redl97SN1oq2hrB5Y6pSi7Obv25+3s
BEdapzR4i3SXtICrcx1alQf69AWYhvbTkrwSfvvEf8uT7ka8e1HyU1m8aKLx7rkYUk5St8Potx7M
no1d6Zm8mj+5RXwzP3tKUP1uONRNNHRjGpgyfsJkAj9tXQ21j+ndnhQbhld1BB+xKjY2/Z6T7eda
Z9hhsTg5DidOQbe1f7jKbUCNzjDb+RXTDi/z4ncNOgYSdAX0BgMDSKqxajsdavD9nPNGpq1BkVxl
sm157909UvHaxWu7EzGPfWjYzMQmSrzxDU/1jj2EK0s23D1uLl/I11FpB/qF7LEMuvzfuhfYXb9r
BcVvDPWkl7ld6Y5B40V303qFp6Bj63qwUwdmdWJ72fetKsIe+u2WqmvMebMdzBeulCpIB/u3vxht
MfFlHLiNeDNggzabgXt+Lh3mPnBsYImxTzOlDjgi0iHyzN+ZaBKflx4ScAWnlglkLg7JT8pzpG/W
tK/OaYb9n8UXo63pQHRTfAp5CmhlvkoqcU/jjxJVrWvQF6VUzCkNznb1e4pe9ObSm79X2Tej/Bsh
pdOuTgofmSJx+d4CzZiTfy70YMY9WBX0AUOpdAQ5zB2cAy4cX5IKaTF7eLL+JlYXymGhRa8qVLz9
9jFPx/DgOjVZJ3ZH7A2M0ZXgXKzZWAg9PXeiQS8hlA8+RjP7M04qHUVoQWjA8oPXw4maI3O/iETT
4JsTBkiuIteXe90qKlWyfFzt6jai7HpPBuxe7zfs0KX3MEi5DlNt8WXZvHhLzOhzi/hJiwrevZYe
WW/aGW7jL7Sz86v0Sq58qgaf97F8+m8F4Kh3de7mwIha0gRe4ex2bpyHu1DX/GtPKckx/vXVMGtE
VYdlD0mh02TTt8AzZld1ebfEh+K89nA+iDicoCJ2OQGQLznWd/pDb0IhgML59NHGvV1VxpXf2z0I
bqG3xVgRhZJvYUsbfDqii2GY7Waqb3zc55cp6EzpiCt7KEIDjPedlj/nckv0Hr1hm/ZxRumiOx3m
ebzI5N7tX6fZ0sSfYXtDcejysk//+aBwyYn/FtGN2MWegEqfkmT0xhDqJcrc/4VJHlbDxX5VYg4b
FtsjmjM8QdhH+58j4nCUHXq40AcK+arGQvMIdGzRhXj3GaNbm5d3eLWhFM5v5EESoOzan9hs+q9M
qlFuPSmqGO+D3PyrV2jMPx6xkW812v/Qgot2aOPjJDqan/r1+b57C0R5WeO8W379nQpuzgoYU35z
JA2pw+XcTvYe7+VrKJ0mSuSYHyRukZEdr0RcnOW3ZjXRv7jXRvAt7+5v/boKdKYBqq3UJy8aci7T
IR7R+sbJvegdFzeo8G38EntFhgQzCbHo1H02SYiqjKHz1lVp3NiedtUeD0A9jSolLlB97edXdYIJ
+OceSjoFh+tXVH8T64nHTAsndU9dDUVVgVPl8QrMMAQnQG01qHgHavxJvt0At/CcINxk/nh7V4gW
xXxh3UTBwEp2+U2kQDf7UXa6tkZRtqep71GDZbteKV5vLje5CyxcTKgJeK2RhqPMMp1C2DmnqsiZ
PzyjHF8HZnrhg2Fu2wRf+c6lYzzKr85NCbVb3/5hF4OYW/XbPXMYbWtFn7LfewcVNmcVJD9Bq0PM
9PGKw4dWL6xv9IRRx31kEtEbWu6DY6uKTK8yBnkWKTXtihHuw5LApkXbEP2lrnrgd1m/1UZNR7xp
EQx8UvtPVEQznQcKSX14/vIpLi/j49iUo2s2swwvq6aa0XPvYNHQX5I/teO93uwGFE82XjHtZwhy
nhwt+9TLQt2cV9ooLye9dN69zlqVflFnfP5A8Us8Y/CwyMKa6bCkZTaT+QEQNEPVnj9/Y0aQD7GF
kfOKug8foZRWTPcbdAlo4d4c1GjRvN7lir2NxWA6w4mp53W7qwK/pJ7/9bB3sAu/9Qv6rXqONExo
dqw+3O6VkQHcBQnReAx76Nzc3O4/y1GmBNk7klZHXmIAZbAVMT7xep2FimFWffUMIzTM5ZNAnPdH
JeB0ZKlni3mY6hbZmbJn790wIHUUe5SwDlP0DKQnFk/P1GmRs/uy7kzs99/3SjApUVRp5haP+bcG
kwVA1gg8a/MFx9pP4L9j2WMYs/bUsg+tr/Vm6ehLmAcBKurkYQAvmiy39zZLZ6TPdRfdMkzNPsea
X5IC/vM4nB4mAYCdiPaVY7O5pM+EoLvA6nrdT1y/FzSlHVqmwiFS6RPnCeF1Y7Zpfn2loc6m76nE
t+u3+g1xWvIM2GmtYF/3y9Jrdc5U7eolPEIXjopMQpdhZcoFCqoeJyMkYHavnxXRwKbngvj8JPoB
j4bfRDfZMf0CKdsn/rXjBpGoPSzAZuq+ks4/YErPsaUOEjUwVFxoO72ZBTWlvvmPw4j7aY1hXTSF
f2MrzaIKUyJ+O/SL5yNszD599+srr2bsrZ+yNCCyxaQ61AW16uh+YloNRRCvNrQ9QHZMucFw41pz
ugCnnFqOsqMRhYVNvQy+qrrW+JoJxKdY1wa/y7btenC02eVP7PddODofd6IsK790f/EH3x+pmqkW
aagzrLpBzvIpxWUP0V6e5ijNAw3qcfctHfXYf5H6TJ8IuEDWutRImG2hXijltB/DVUYqCk02WHRQ
08c+wGq/kzfnBh6BD7+9iui5HbNdOqCoN/6nFW1s7ADsf5MTw7StlUn+3RMdBQ/9PO3jNYyDZkfI
KUnJlo3B0NO/OcMd8LHYMMdstjVFR/VzIa4hVw1fWMV7DAGp1NGo2BNGoK+1vShSegqpM4DDBRf9
0mEGJXU+F2UwVZhiUaFI7UAjeWF0n7V4bMgAOwEGZe0AIujleSUlRn7H5RylZS7RsBbIghrm6t9l
hX4q6frnDIkBAGjNod9p4dJuxNxAu4FcT6YEQagyaeLFl6qW+Q/WMOvSdK6lgCULnx3ZT78MS0aS
FPJtmNbYNWDXkQt7kpCAI+GKIyYPchSDwp3xNMO+y2uSzvZVMMpXhA7A1BZFPxP0ji9Kijume2zL
hhL+O8YycILEme3dT7jHRu5s65FOUsQb/OvqdSFt4DQQ4xRbYN/izORECnfChWo5XUy2/ZnBdP7n
6P1oVuvMIYPZfdnlrwr2f9WJspcsbdg34i8ErYBjsao4PW3oWY71wTWTCjeeDFBfeMlqAvKMjxpl
Bsdj4qr8mvsZvub59vU0hc/kX3P5/0fDz/Yn5Sc5P9nw6t13zZqr4RSH1tmNZOYJ+B0OJdPmHBu+
R8B9Z0xN3ofsFYCwccFr5B2T2QRoP5IsIxICpdPZbJ+7Mbo0b95IZvlHpP0PlNvvob4Gcl6WTUa0
hPHoejL8g7qMX3NQINAgBdNmDAxRrfS9rczayxYHyaoDzUQURDwnnDt8ISQNtfXN6Qt+6KE8jTxS
jpsMfocpgujFSraACUGmqCq7Y435kkiIPe7+wW4j/1PAAp4vGZJvqz9ZnT4OpXuL3jI9xM9RZGRs
HOy23EwkKtCY8C7YAwCM4bfQnYDigd6NKiib/7YVAL2g6PpXxTn3RpQhWM1ZLhze9YD+Zrt+tM4a
16t4OQ8pyyF3kB0OZWUOv1L2HgxFlZ08au4IYM7Z8CX8LH64qZvwH8s1odQZqvNMxJdGY8quil6+
xszb0cBdc8EBeeeumAy3sVSh5A8ZxEDQeR4s58NXwKifv8Bhw0o8WxGzhxztgsw/WSu5wENctKrT
G1KpV4IwEsbBDGLfR9z5RTzYspMr0xx8gH+PE5h8jvH2DZU/E80BAvU3kGpRyZ9GtoCpeboPFVj2
0gmeTReGXtOKFwiSU1sRJcTlNcBOCZ06N5fGy3CSlcHdHYiRlLX/k0ZIJdUJKtalTX1SVLg7EMgr
SZnePv/xUEZiGcIehXsqWVYucehyb2kl8+pfysse9BARQn2U1AeP3Y4lCO0eUH1/ljB61cfYjlMV
+ij0IThwys5y0tGycAhOQpTyN7md4bVw+SxLqTOAqrkX2fqCzTVhuPNCoDclzQIRYPiKfkbfkocN
I3AhratXtwx/+NvKdIobWyhjDobl0HfgvAAAdsMeUa7iKklB0mgCkVdfxsRmp267fhIiu9TQ+Xyh
wPAmAUePLOgOKLhAb3gENKiwZZZYZp+ezCsXRLuTOPeG7+pkhWRKREAezwH94XcK2PT4iXIgI2jb
Bcw6AnjZzk0cjmuBWmb+8GoYUdfFgCn39U8AtsxXzGcgdFw6fRibYiutTDA+OaSh/MUazHaYpD0n
IRbeUefkJLD3F0ta4tN3y72X/DJHZoxKG5Mb8DFnAXyGG9C/ucIKn9kYLCW3qbkZtaTitdGEMJKv
F48ke2UWY87iMEPCNhq+ArAhCR0swuUWyxwc6S0OB8SvcB2AvAniZQKhDLNICvygiMHSn/9rvOE0
wQXOButkBjcXXbPPWLYPkZS7vzxAJ9PgXkFzsOEI0M6hvwEple86jxuKgsBZYf6eoxUO5k8UnyV2
JbDLoErP0aVIJg3CR4Bs2D4vj5OmDdDxwH/+l5o6Gr01F4Zz0sfjnk9HPPjkG6ic9PLq4RZJSBIG
FAHTOB8c74yqQ1SdKXZuF7aDtx+bFnSCZQhH81/sleVgYSPde5hU8BZieitDBEOsTNqBbol8FJNE
LFWZjNykUguw5ouVDhcHseefIYwUOWpseK1b78lwFcsGKBDcDnVmgnpQfn2T0Y9XwhF3b5Bvp9ti
NRrZqNSgrylA4ZJnifkf5IY5FyDf6ibGjIlVHFFgYd225cIPGJsSL+zCGCKQ+Eu0wHOKb23OtnGp
jyRqjxRfjtDfHlPhAr4F/v2oP+vjvOTlZCFJP3SJK3dhIxpID6Y45sxTKC4sZHw10xG6EpRUr38u
PXi6ceAusaZCoMJ74fXYyQWvPV9pCTvsoDEgZkKDgbR0QSFCLkX7DtjtMdNeSW6l9mNoAVTIjG8o
H+WqhIK0pPJbcrAcIJ0XnC/QBp8z/nHWDdMdnHtY45KqBcWN1CvQFkauQxg5RMyJfEe4wJCoGiBk
TFnIgEIlA+zZQzVjvUi/kAXRSsdad4YlXEvGDYt9bpBfFwL880DYG4g/OGSRF3zwRR3PZuASYo2l
nvOesGiLIdSeUGpUpKaMIcrVP1ViCBfbP9KZUIaM3zEpLjyvq3+JiyljCLj8yom1zszidSR2kGvg
bT2RSI46AKR+p4fHrsfh6MqvsTpJ/g0cPBlkJGm+JHZRt0EToQTOhPwRCDLXOZvnXEeBw524jedv
rBOI6Dw3VJS5QCrExpwrjkwTjc2zTJNF5vD8YngrZPXasPkP8USCZy83wKWMQ5M7QobHwx5y3MuT
kBn5KNRuJzRT3EboXnOy2ZF7SrA6gS5I+O5I8HTUAB4XEaPPoTRX4qiAYj6zqYT+uq42xvF7Alq6
5lTFd7B0a9/AXyrAXTvM+5iQc/ZaUg2AERB0PtTQvLGQQRq/gJRMpaA/uPhwdSp8Y8e9IcYDVcoc
T3c5hAVR6+P2Pv0nfvzn02SHG3mnqBsNmHHYI+JVx/2s0RE3wUgJOv5hySqAQgdjj9RVg1nTlL/0
b8jhJhEknuHu1ofDBCWpFiv0GnPp68DL9S9wEMZ5CLWR1QobpnRaBv5kevGzQxikrCb4xLA5V5w9
LHj7PHrM2Bok7k9e5klyieW82yao5YTqI/m3WW+1P1i7SMmkxKsnk8Iqagf3hGc8f1eefTJ1QKbP
Uz8rXPq0XmNHKgF5jtNTmcN+D9C8Qe2FxzkbLXtLUWFOxz4xZydfbTJeNmhHMKiNnWwDTpwJ02b7
osNca7AvGWTr0pS0IAt7iPfslKwqp++rLuxvS0DyTrqSsFjAuwDE8QCv/ToYp5o42jC9UgoPhdda
Mr4XT3dsHXbwL1uBp6agCz8OLXRo/PI7eRe8Jrt2V8LoxqCIm7AKLz/Za5EgMuXCpJaXBCB0iaTZ
9DcopaBCX4/ufc5ripDfdceJOKbumE/xOKIU2Uj0ecQr/Dxpsw7lwR8/XObOeL2Ojzt9MySTc/Ym
2aCXYL0UnKCqAfVJftYY/IgVOTMmLyjkTeJEC6CdMyPrznlBD1CAqy6kzgIBJqINhpoVfxWXVMGw
jsfAqwdaKYPBOzHcCF5LdrPNplz536gEC8W4ENRtsaBpeA/lfbEB6GWN1D+56JZkwulwXIox5veO
PVqM/Y3+98LwB3rPzva1paRkotBkERNG+vgb+m6fsxg1JsqUE2qz0lPmPwkkypQmHwzOVd1x6kfX
IHIUh1Hc/fAmAIadFj7auA7AoRonfYVWx7tiXfP2eWIDjOZWKcwKI4C7gjTwuxlCOdoH42NED+pD
2b96Um1ZWyJbbb4My4KdDeLAL4W2x43vg5HnPfJUd93RHksj3Cy97hPoX4mefxCmOQUXdIArgq8M
qiLJtHmtcgKB7JAsBm6CH/caVjhy/4/zxLvM6u7UiWX3FYXChhiEPWvIrx7DVgWBYkoNw5z1hpEW
9x/oMCxSuQbU5Z1Ki1AaD58bbORwlanXtBdLJr/SQ0DzuqrAVf+irTnl+ItHhlWmp25l1uL4In0u
rLcn/6cgPoK9mpzzJmAKva5/LlneTMgcnvkNJgTvH0nKbKIM6NOR0aOOaK5EBPTLI46grFdsZjpH
vEkbJkdvJrpoUZcKAAGUE6b0DJWZ5dv1gtLGdud3Y8cGT61f7knjY7BPlb6UWRs06JUc6exbZ6dW
genIgXktSX7EELAmBuoW01dlAc/blGUHcUbdcdrzO5uawrft66YLJ6TrvcwQlG7f9ZDWlBEKo5tA
1ivtCyCnkgSJ0+DGHvfG+h8bgB2edCWCMrpmjCLPw/rO1JHvQnR7imsE4fDc2Ra3q4GL8otngX3H
lZglPBe0jrOX+2q66x4p+QlIQXNKO9I48+YqMAuliLv6JgM5k2w0frksa2ruLCNsQXFtM8wxRu2M
s26zuZd+F0QOtlT/ztzLeTExl+lt0I72LMfHQkIYmctU8d0yFWXMxyrWMHAVKaSwK5Y9bZjjGtaj
+Fc+Qt5Khl32eJ+47c1hsmTMsY8vN2CNFQ6Qjk6B9qf2nIEGObKiGyHHXOJb/PhL1h0NRRI42T/1
pwmZkExlg4lT3oEpb9hBx2XFh0se4370of5jMPxygdIqh+PyJ0GZCuuF8aX3xc20cqBjJ0vI5BQT
hVCAseVta2SB25UC5X/egDzSDKcv80Tl8BiGHUArUctHAg2koHL6OJekghyMv1735rNpW545KT/O
iUVUyshxO2pB+sVL2p7OSUwg/kHheHqcKRr+kU+UhSV1gw0WFO8oAbJsxSqDyfYrPfaVSt7+jHaX
6szVkIwe5abHQ8dp5A4dn0UesfD+AIsNRxq6rYDy6Cm5y0xLndsJfWJ3YJ5J3W6cS1NHqXe5UbnB
1NARlPSrF0NnSglWUJ4P8C3DhwKjJ/UlpFFrj5qVQKheGye7uj83mj1f1+MC8Od16RmHVXS4bZaY
q8E0ZHUWux9YBb0BXr7qPfjdqfv5tsBZLUjYSd0WPkzRShBNsbH/htphXDdCZ4d/BX5ANQvP4t/k
SnXw5LJWQHfEdCJ0g38DlU1uY5gM6tDwOOe6HeZlPFp5mJcQ01aNKLwEbUelOOD0BfP8CXzz5ID+
5UIJNypmlHwUTMPnEOrI9J/ud8fwjsL6oQfqShaXtSsT7R+rtbnrqIN6k0OTEay97cgGSFhwkstz
kkL8KqDOJyMa8dI1Gy/jZVjB/ka/jjmtalDasF6CFzwi2tuQf+aYG1HhUbuW/9wd6d51NeAJTQav
CUrsGrmANEVaXoC7pwQYzqar6iolT+AMEvRsKFPgCn2kLrTnfORMPZdemNj/nKdzXuSXP4rv+OJi
NdQdwIWn2UB1Ea7Y9yuqB/ZTsfr4HMCYooK7kHZWH2nAxA/lrOi+gy6ZMVGnI/BTRQjQUmzNqwn/
xS+lf+ozFl8he5fqWHS/SCdOsonYwHiBrx30T8aIF+ZIXwRqO4/5AS4d1gztXT1gkl/DL2WMe5dm
0LIHSjAYenKb9KXslmRO4FymCtHKSK9rxPVkp4rHW+Yb0MPwIkmZNGWWSQ2YQRE3dfomPFowZxoS
G+B+bFYHHblbJr7MtKLwISFTl6DIh5smekiFusGj4P9ZzxFk5zZ+ezatEGlSVPqUrvMvlBCO0b4z
Y6b2FhnJAgmthHeHxXbDfjXuwV3YQz/DlnQ0Ur3DbYJOymJzoR81kTlKDfukoNx9eWnhpIX/dwM5
frv6FMgrJwf2AU4LjsP2xOpEUvwdxeoFW42XpD1OcTzRneYdsdWqDK3hZbCDdV8yJQp1lMMBys5+
J99kdLE+OCKF3dwtnw57+ne3X5OvcCBbY1QQhe3SpsGSG+ChF5lPF+sZHD80m8EtAGwVFi1OKa2P
ZwIKoFS0HVoNmkfB4F4MJGtPbyNIMyOOodMXWIgpAKmuAVC1Mt+4SGROHKd+wvwX4KEPVn/9q0+d
wYsYmfjAxm78MaJiWGlsEbmIAUDCpZIBAR5LqBmrc8i6GA+58LkAPjTnVjvSxIIb6WjShQLlp2w4
P466m9wCpePZXBWtj7h0KdvMxT2LDDxa5n3odm55JDandX67HGpc9jfff+BXxkmfoHDiGli7bNFw
VEDSZbdkHuIki19I5/FBDOH/4M8GM4N57WZJ/tBm2/A4DuxW8u2t6GQv5ANJXzbegN7pwzoJQzow
O0BBJ0gB5akKgZL/wdLrp9CMjUQ8Bx8J+tGuA7zNieV6wKhBK2AEd/II6OwTSiqTB4pgSZ4hlCFv
qeKQLxVJeBINRXPVP+UwlSn6KFAR17PoMFf3AE453fA1RvVCBAG9r7Sh4gsj3J0Yp24P1FQRfyoI
9no7Gs0xIPwfOBiN/hf7EQtN8mHQ2ZqyiUeCy727UrMBQs0vadehqTI6QpXkC33B+UZzJwPhYBrh
bEYHh6ZFAeVRFlgnRJjZ4zjsE8S39SZvXAnWyegerbesIxn2YWxy9CpBmkhpDYKzkEOA0mQd8ucy
rwEQjLdcehro6DowopTNF5a+zErw8j3egaWmWAQpQYX6pbncGDjgIhR8Tefvh4URPxvjYUwixmSF
XHRVwl9v/JeHjLODzFs69nBHn0Jnfz+TIoFp5IoohmaLrRMKU0SyiAUpCfAxhxOCufNLTEGuMpXd
58smCqDEwEwnVAKYW2bGr2FeQGjjVepEfz3bJRDprI6IKpSKSvRTfIZV+XSFsibuRUCsH//LZ9X8
uvLKwS6hFVyB5AZnhdlEQu/AxjBaA0aI6QOHCutPAviLHiunLdkfp31t15fOiacT7q0sNBYIOqzJ
zGJAT4SIHoBJIlUOgQQYJku9Lts6BoLTiogRqaenccSbhUiNPvbz61fPjfAdGWvxZmM1XisSjW2z
N+bGUD+DvikBefQm149RoyxhSPOS9Ho0tD6Zy54c04yP4x2NA6cgHw9WION2RwyfQcKApQEgH7zV
0vTlpJkItprx/sxlSEdAxm04qUjeLK7TnB4mMjA82Yc3f24dlzILmpwYtIlQArEa6PU/qPB+Fwu5
ODMUCyP6W+VghI29xAtGVI2lJoB9172JRBV/Aamu1B5BLLc/YPLzA6jVW2MQL42C0NoCvc2XYq2O
Zp/1zHn0A8BSTwN4BUCUti1TvisdOuN8TiQc/0gF6F8ucwHkkI8o27vOml19ICVsW+nrAnokeeu6
Tke8oqU24l1eeeNmgA9hl0YbsFvaZkgW7p7hPB8s207yBXmDaR/v7I+0OegdO1SLCPvr9X8knVmX
qsgShX+RayHiwCvJJIiKOL+49FiC4gDigP76/sJep+/t7uoqiyEzMmLH3jtAIpyWUGiPoy9U5cR/
g7wyBo/kka2zaL1BkskfAa5yhtoA8jwHxZwFQ/SkouHo+jvIXIbHRF179vYGxJycI7LcvSDPOH3e
4e0pcFjMd+b7n6g8+gyjn14qnO9VCVgd8pTIgcHK4tZ437Ku/wTmKXvqhr0KSPQ3iXF6pxo7cDbt
IzwkveabgMA60Cn3f2au3J8vBv7z3swGGE/duT5cuoZaT0t1ZNTHqOd9WIBI0gVdx86AuRj3ATxp
GJCsXf/0FwPiLE1UXaRVN5gOStISFr/PEc2ns4XwrY9CqA087K+7rEdsbsR4hsdC/U25Bah4Ek75
25ftD5py4F853dOeRd1H3PVAWqkVjiusALEBU68YdEhsEtUZb7NV60MjrHV3s9znJHvaXn3ADujO
T8qcb1+sHLqHYfpmt/ZftAbSqccGzge3Ch9ZxkOBvUFGacE8uVPlEyw19W9iwMHoMuHHw5D4Klra
f/3+CULM8Uec6WMtgncAA4On0uN4cUYdr/xDbjveOEsgJAOOTDLMJ5QHIrWaPfczQNgQAzg89WJs
A8hmyZF2dHlOjparQOTU/Zu1CTZe41+X5ReTI74HCIWFgcDZhYAAzwY7XKJP43RP51La7ZiEyf4v
WNu3HaGMDycLFEcUZu8A3pnYPTsrkUAbTQwacLP69MnfgEixd8X7kqBQkC6OAZJk9SOju9pTmD79
S1CMRrUIDjtU040jllHLPT5JcoyMuGEuXxws2QgH8TMVrW4sAn6sLkBjcostA5OQ1ucOWICgQx0G
p5mkdR/O1+7nC8bF74zJZJIPSTeRkPe/Dwta5FBFfmlzNojIDNmsQM9OxYO/xS7YEkZMTMVeMguB
mRVxm6EVHA1dqGKU9cgDOduR8HWBAS4T8Ebc9qVtjwxwBCc8++M0T/1Dl2z4isYZQJr4fl9juVKS
I4lzl3PlUH/j6jEPGea9Q6e4RnAY4th2OEd7IAaZxw12CdcF2Tm7g/HtopAm1/+5J0Tr5mC0zBoI
uw3vIzAelASct2zYvVGpbuvpTuYvz7UJqXiMwRJ0nAadDwIPt6qptfsdCBhot6234c6xgiDugnkL
YVeTYL8XuyB9xyeTjwNg0kJhl4AGAGnzwBFli9+V0xt4wMYUSauWAhBN/LnmXUggaVIgRsH6hWIF
rKfkFVmzwGS7MEuFFXw4NPYhEx0OwIs/9gahykMrPmxjshEkhBkJlRBlTSt6evB3M6hyTXryO0OM
Wjj9eMfYNkgtKnZq5p6hoXJuM5x29tEtRiVDe5BMqgsywh/R35M/hUXF8rcl56JlI5GchobT9RZP
l7YYg+2p1TDy410j7pCeHecHeP+TIo2meILNLmkf8YOpHXwiTb6IGLfHkEN8nTpkb8lnQSY+O18s
nFuCyz8mlOCjQGHCO2WoLscu9j+Q4pohE8oiRi6hXyY7eLCoKJSKNRiyNNCo80KfPHglc39w/nvC
uZDa9zEFc9TpYzCgFRj7RQO27oiTAp40q5lonMmrUVuH8+8/kUUDJQyp3Hi74IS89w+aufVcF7uO
tZv7QnFky82bpJVUUtwy0ouDrAKk2MzDJL2fhlCdZZiHj2Gzf9hjPyjNRtpQAsi7n+EoD6aVtWZD
XqQ9yWN9L0QJ/wU/AN/o779jljGNaA8Xfj067nhrCjn2kIe139OvAVAJHq4GqEev0KSjRsMPx9yb
YlIBtc5R2C2HpEO+CbIOOQfD7R/OyJgtiOh7bq9rxVng079dhnjPlQHuNjMaZwTKJCGLyeDxAXLQ
vO6W4fvhDTi6BwHeCfgzAypWTAwnxjCj8XcMREnzTzCBgxSseCni72fugTmtHjWDIqvCVYOO5oEp
PyGgywIWEnv6asGz0YQhxRWSQb65edYf9/oOtd31ryoZGPwQR8ikyYpcU7ZRSGK1i0/8D0Bg9i/O
6qJ+4au1DtXjKgIbOEJaAcUElr29z/6Yu3Wh3AWX6lkzWt4tRf+aLi4Z3lnNy0L51NiyLvjFTzRI
5zpgyNhTYQkTd8dStiSQk5i886BMogKH8+yfI3rbBpv3cNnJzn0jW+ZNfG+u2HXSj5FveDYdGtrS
lbw3aEBieN/mW1uJ7CSsE/Bd7b/I6qXOwCWvFXBlWxnth1+Jg4GfRuH1QiNRMoGvqC0ckLfFZHgm
0j/UqijVioT+EYshGoiUJTaZFVuQd4sKEPcxe9GYDRiyB+WOhgz9GLKRRGgz+FTJ4BjALaYd3i06
PJsWGSXv/YShqMmgww4NMMfrbwZH5UFIYd5JgDcySaf052jm+bjLkZ2UvrTmwse/mALKEayG7p1L
loQJhDzbbwOpP5MDX2sQxsGk7RwjGCzOapgAUsBUKfccvIxKwWJEGwxbBwfbSzrLCxghVAeLbOf9
gxzIkEZ4ZSqhIJnEB/9FT5CWPzmS7HJ8gX7qfvrQXPFNwfCd9FZwU6ZMCZmKF8H2QtoKKi0p0d1d
poxam1Onm324QXgP0tJXw/yfpDIH3A0Z7VV7cC6hHDmcykOGMt6xuwMg1yYhUYYwzviMWYsC2Cr+
chd8k0+mohNMh0Mc3xbpATqJjYEQ1j8MdIH5F4BQETKTn6ezxwBFYBIqA573kEf8l0ddjEkN18Fb
ZcWwdMmgmC4v7f5DD2BBTnCas3fyK/xo/znb29PC1oaQvT07TOGSb6CH4O/bU3wggiFOufzCIXFZ
AJ8FvYgDh7FYZinrtPsj+elLP6deTFuhK51NfKGAN2e8zUMXOMgSblWM6dkiUSyEFPPa1VDasAcT
hJ4kEjeHPozgob8dAN294Jw5JEJDftuBOM+d2eQu83NfOCGYsnwrcKkZLcOMkAprhAUklR1+DkMx
/VnQisWizmp6lsrdUFxAOSkwfoJgNR43J2Nhi7HMw8Tw8cZg73jSOwreo8AbtyZ/ML778qoETaGd
wdkSPgTQxAIl3oNL8dPUehhEfShlvQF9c3r9fJksjm4vWNNYLIfgpvUn4mN7xQaPwwHrGVeCJE1l
OJLgbgsMkZglyLbkwSaKA0MODVxZYDuGx0WIAng07cPZR0YFV2znRmTk8CPH3QbJzI36oePMkQnS
SIxsYgU5dD07BYXHXuAcIQewbETGyOfJ7aFvoD+gv0jTjD6fvyGPO8vZHYMbYUBKp/7pV/43mcuO
5GHJrAoIix/CKg8hJWWzOVjeinZZJzhPbyHkK8ZETfhGGIu8SvaP3XHIZezcZeoQPfz0gLEtw9WY
1oYR5/5+svbCzaRfrSBdOautzANT4re0z2+UbfRtsbX7ATRCgJO3iHcy57y0hblRgCWbrgABp9EH
aYEFOX8jJaLj5cXAIDGF7NsiawDjAXXvRmnDZSGicBPjnwaG02Q+BXRbKDVYhN3ZYqhfHq4R0axb
oiWHM+GJ0PBoI2UUJpUBEIsBFOcSbq/iyxMSv4U0gQKDy8MsZdtKsv6PRsU5vMSjhiohYNQj5n1x
voOqhDcj1DD+wDGNAxmySjkC8038nbhVcoVYIg/KP+pvfj9zT6X7uwzTwzs4RyKL1RasC4Oj3p3W
1qhJd1iPxWMDNAWiU/STmnKIZIzYpgFCClZRazVGZOYyNZGASuMa8yA1Y+onZJqaSYK4yO3YpoL2
zAxspRES/q5FnNGwwhHEjIRatDr/s3QaNLTACWe5gBka3LTZHi4ED8ynSAgUsU1chyCN0WPgrrat
uWww4jtJIreGhXNowIpik9HTl++FD4HHLLCm9xmfQ2Iz4UW0S8KupOfBodmm58WBmlYqnDcTsftd
t9CMTl1kImo+7/YTGdg2e2NLmRi4plHtU8UvpekK/tbr8mHAS5JwvR0DKy6Z7HBhFbMu7U+Mc4WO
IQ41lNR0DpR0iYVY9Y6AQEiY8Hamn0eWqtGup90PvBgmYCZcUZzguTOroWMjisXVH3MdXj2KlZHh
RKYFrNNZL68Zc4E/0A6KKGHGGqRBcuMW73dDmoPAjxF0qPo40YDumg6tXqoqstcAmxxr5dWBJEca
Zl78BjoOIedwnLMdKO4RV03nbAja0SKhEbWMUJWFo7XfyyzS0PgSKmlDwk9qHmGVJTjnCkyC4rtO
LX0qPt8Mmybszjkz0zFmNWLJSLqg5vSz4ubqtYohg3/nuBYmBO3DHJoLCjs8N/VJx4mWp+mS1gXD
tDjGGpiQIuCDMH6YI9YFloDrQ39AjUhReCXz8tc43cddefa4D737M929EhIlS2MUgocTJWyf7z8k
gfRBwGzRu7kJ1ujWQk88BytsFXOKPP32HlSCw59XxsskiDK7r4CFce/rCn4lI1q4QH6lmD7Nnwze
u9jDjzxG15f+BMk7ER23K5IIkmJyD1Bk9XWqPgImT9pMA/pFLE2ipwnbLT7uoBdFPA9OiU8fSHMh
boacjwnWvXjIkFHrgh3NQ5VQeR8I9MMhTBOqbB6HJW4zFbQuNgRG1j182FrOEED2ZGFR2sIhjKLG
92GXs3lVPaayFarXta1wyrUig6AOmAcdg/Bn+uydRFS4JDPUandiUAObpzQ4weP+hwYPZG4VQDFU
DB6gmUcokWEJ4LT49SbAuxw0Cma0dVp4YinJ8QmMYUtYJ6KBchcxuQFzL0j7MHe23jt8exus5Zd9
7a8ZgW51d01LjniOkQvyo6Y/cimo9sRhXuwFwamgw93B7RAty6snrZ8cmGhpkpweF7SYgIdIbWLA
ghirHlB2esJHmExXqamXHQigkB+AjyjtIavjWPcvpwhx/tHNI3NhaEVwGbS94tsng8OQ8euQzd6w
Dy2CWur5pIgg3F7ZzAUMHWGfgob73ZEPTeqrAmX7rOCTkuAdMJrJCYh0JNSWn0VMYncY9Afr4kkf
E4J9DDr8Aayl9rL25BHl8oj1Oajeigr0mQyLyQOO9W/oYcOVBXDlCNj8hcDUjxkjoAS2hkTJOFRZ
ZXTd7iTVkk8djMntCsdm3h2lWPSh96JsAGWhSDql7EkYZhubscBPqYE4MgD7CMHIjjBn49Tec05D
kT0UAa8u3jc5/xmY9eCDpmHFTBjBF3jkdPkl0bNx8CStjSCJrz7uCXTWgS1NwUMRdYMokhC3GaFp
kMJ06UtY1GIBKQT/wdlyHnAqayTEjBICroO8gJjR/NgMJagtTOX/rj6upm9y+RZnWtlSm6SUHpEB
zOmBcxHr27YWf3O3kq7gmwxJDZm6BaztGsshXFnhmNp7cxA2EoS+fiBENrAqYm3WT4fXvjnKvi4G
PsC0y65dJVCfMRW/2FyawAoP/qeFnYUui5d2CUy3PQ2dDFGWGLFEULAgqaG470007zqgJX0UUzvo
sqzuKtAK2t17GhJtOz1QmUnI0TmBMlDbltfoyITlUADTQDkPOdsuNvyFiMgQ35zSgVLnC75HudBq
/7wtifPwTlm243+T3Otg45Er1KlIEwgJUPB4uiCBHk5dNPX0NbePfJxK0OxX/h4oLMQ9c1hCS1NA
bfG+x0W45nNKs0Ldt0QQ+rOcrxQvIOPAx94mo5m1N8GIaOe2aRPaxvKow6/HmoJ19OImU8kF/GCG
mfoAvf3fiWFL1rgxT2ULIeVXdw/kJX6HoDhzetat2u3NetJz5CCC8eOLZpipyfWhtJloWTCTgmAM
jTJ6yNw2waHS0YMemWAnNTU2mwkjC1KvHoqCbjDEmN6fY1A2msf+IcAVVHdTA3jTAek/RmNnyLpH
Wv/IZKwCADzBgMTDNDHbD20yUIhzg4O/JW3RpRFs9nWOQSoTWMPWojEnt6YwCmxi4+FtZexM2NMa
L8EafDAEHKJtEH7tNpGi8rLjACM6gUTYYJRkO+RBwxN67JHm0qhDWM8jW5x090GziQBp4Xv3dy29
hvIw55QxCzwyhls0xrysdAHtWynOaWIpnwUsUAXNJLKhltlwIcjJJrSEyFQLtW+28K+vEWS6swMB
ZU/jn6AAWdp54RspRHQP+mdFk73Pi6KBIbVlScENwCc4pRx1B2QgzFDFd9dWVF1ADAfGrtMrWF62
YJ5zHz/qM8Mn5EdlGgqZveWdw6/HpkG6M6IdfdjeLTG880MuoEJfhD8eZ66BU6egswd7C7pgYWPK
ZBCPHHlhxm0KqJnfhthSeDdQlauH4THBOorcbzgaQYADIltiTRthGxcawy7tcSLRPHqSYsfldDg4
bTENPLBohp7etyzyMM7Oc3QIGAHhIINBh7Th3VFv8SQguCQcshRsnHfi2WSzp4K4M6zHMBqiHoib
Nky5cuIaSBQw23tBf3/YU1IB5rvGAKyfDQdFGWhebBD/8EiEJEoFIDaIDFmOOTwTcTW8OxYvlAem
Tg2Sgh6NVTFXopHt02kg+EldeBpQ9NExO3nzX8oYzeVJAWIKaq15c5ogWIkj0U4dlFZJ312PeBn8
DBKuxYk+Ff6alObEETGiO+zNVSLlC8joFjCT3BcPEMvcegwSGArH4TBj7WrJ3REYlPcMMPHcxZjm
kPBh9Su5DX3/dkJ/tL8coXnGcoSq8DuO4zZmTG8ZtCCXdqwHuAxLrg7V3Wl6XWjwAlZgWeJt4hC4
ggSLfjkiU3p12HAga5D9W2IFEHJTb54FnBNwV4dOMPs5szzxVOa8lDRrA+0VfjjEBDU48tOCXSTn
WWuMU1KvkpkMaBgJVEAb9g9ILf4J9AoYRnySzjwOtNKOSF5sB1rywWNIEYlUpuPNTYZ7vCV3p0hk
PIIpZwkAlZ/05Nb2twUHRA0BeEJkdHxjd6C3gcHACn87vAVJj1WjsLQNmieAMywSX3ipgsJIBZbT
+zoytmR8AEb5WGI2yhMiPFosGw9fUlQRwsOXtFJ0Cnf7fXjA1KXpJdf53vEqYU35ihiD5cLi2FIL
4i2Nfr4+TkCKJWw4WrJAceNg0WX5N79thSXsOh4pnvGK0zLH6BZw/RBfyIq0tdDKIEqoyxCjML6v
cpDkdIU7Cms5jq9/GKomPqANbwwMwWkH9FAlh294MlOHdSqwI83EAzn8wBv8NdRjNzmqAX52g0D5
TFKnmySochbE3PoGgqS9PE+peMM5CwY0qAvzYcNd/gMIxkiRk4BTLs5dSpGOdSdNI/xhWm/bXdwn
FWEGa3oBDmDqIdMRXx3g8JbtHh1srGzXGv0Sqb0MXpnPMbxB8USxRNOCFkETHwkebQWy3RgIH1AU
J0YoFahDzBlwzgIj0Al5uAzBZvFkUfj/BUFK8Znp48/bsF2EOsV0l5iAMYQO9huIEAKaAVJQrDsr
aoaEeqvfCCNXd9Y21QHtFWO4l8T/SUuT2CrTEbHllbKRR/4S3CWmXUCjqed8Jg+WLH+mJ0V+Zcu7
dXojY9Rdt347IYxLHKwbya/y6c3mvQ3sZ5gh1qnrmIO5YDyKVXPckcX1cTkFr689zJrlJFrseZDS
3V/eLiyvZQ/RAhVu24ZodAvJ6MD2G6xMnFxXnRlJpZTcCUxcm/bGc0QqhSqVfl5IJ9oZtNcrkIXv
CqhMOag/S3uhFG59MrshEYKKGMxe/YVjqz2bk1d7jvi6Y3CYQAD6kDuxe/2W85FZAf9gqwAdGwNp
I7FloEZoJKHz5ip9WCEbE1ASkJe3SRhHFAX75WnLseG/K0VhbCT3FMiLJJvYzPIaPneJ/5hJyhJl
M0zaZGIXKG0vnG1X5y3ILaet8Ju4TPYOZBub6D8+CKzQhNDhOhzlMpiJtMgFHOB4Y3eWC5keb2N7
DSKX0K5yGCZkSRpoMsqMi3sylAFNqEDZMBInNDcWlM5SCbOkUbBbuCmRyG5Wmf3XmnThI1KMgQ8Q
cFEqWp2ZsLz2B5jMHKyAiA9G8ZDLg4MJJEG5RTtQfSZ8OuknFMBt9zBDodEel2Fn8gzhBiQc/y2Z
7ws8SZEqZfHTkQZlNAeq40Fulk+7GQy2Mln+NuUoEt+W/UX6tAcRnskRRbnIJGhhYz13DLKTwSQV
3iWmLdNDoqJ//MI4TydLmSVD5tqgAOR7D1wIAyvIleyD9De45BePjelgvCfnujX+DaBBqZCE2I4D
cZHFdXfP6HPOVfeAxAHUiug7tG5g66wg/uyb/eNCTsd0+GHaLQthi73GUW3BHSOgpqWONwtwOkc2
lAHBKU/ijbxvEvaQMI32nKI0o/44OJur2y7z2AFY6bAW1MUFe5Bbpe7+BWoiD9FFAC/q4OWaECPV
BM+FzJ6KEfIMVTMTpOUkIcAC4UkTjmlCJNC8b1mtbKr1c8626kXzfAtf2grBkKnq/ZqwAkAQnQbE
GHNKX3aC/pubJVT6BT70yA/ZmJ9Jm3OnSQDYlz4IoByWrM/L/90DThQGqHj0n/eCFrJ/gl8lhUxR
sg2ke36HVUSPV371XrALsi0C/anPlQiS3FpxjJEGqk2XANp+cHMsi59eco+aBFtqGMoytJLSQO05
0X6vsOfQAVL77rRrs/CPdghJGpXjEfQ683wq7Boes1BVqVtEg/eizyHSrpc5+M46J1cmUvl7waoh
dVcWqXBMm6UbI8q9eNxal8awc2tzD1XfgbyiTmKnzbOnCdUaau2gOc5Qte8/sCRvdvr593nN2VbM
RJI2OiMSYRp7NF7P6FsAl0WoRTQDIuJfhX4spSe9g0z6mxopW8sBGfPt1nTO7ZC3/oiUGvRl54vj
ATtjzmQzRdxn1Ui74e7hJkRbisZR/TfTpjCKmDszMJioy++z/k1qqw77XmfATKSZiH6P1NV/NMKJ
/mJCiukyM07lRWJT6PhMxJZpaa85STdeTXBJlNd7qbFjbQOgEFIGJgzVXYennQ2uS8gK8HpfDqD7
kgQYyQpbTLI9FEBktBlBj7GKvH+Kcy7n7xTdFuQqIzQvnwO+lW+HxwI+VTJVuQ1A83jYMV1FDM6g
cgCTQiemNdnocyqDYSJCLJ1PcEZQdMKHVJy8GKg5koYPaiLRZbh3j+cNFMQBsZbBdiDlG2f+5Cex
zUIk9HaeDptGkpdqARIAAF7wIxrDdxsU1Dr9IGIeUoadjJb97MhtWMvx7U4Bj90Z6NDyDKNGxhnd
FaHx44PMlszbdBv9Fk1RJ4vIamEpVmiKAVx5DIxnBXu6Sp8UYlOHb2XxV/4D6reoP1HDQEWGE3Ai
brCuEKQ0+swRiHn1Ra1efze8bzAuYXbxef26KRguOAy62UzOs4d76n/djue+bHgzlsnQGaU7H/58
XZmlefc0WIzCPeFquHF8tiKYxfzMXbfMrl+TeFzs3mN3+TovFEm03bthC9Mntyzxavbu08s1gdRq
5Vj4Jl/7hAXw1altzNuwgOeywNO5fzhc1hnhQA05/n73quhsv2uraX2nJX3857znoQaql7gif9uT
TLd1XL9QNoFldf1igOUyI8vVo3Iuzbg9Mtqw2j4BzBkeO/7PeAW6tcJZRodIqnMm5n19E3S//Q/T
bR+T76lfSvvUuToy/lOEDe0G/hAP3WX8ctt+wbVXHb8gPbC6XxkS14bcKKhAw2ucg7RA+0DYbKkj
oymPzpU+sd4cc0i1G861G9IiZoIRWuCeWryXV6v9htSMP68PdxjBJkxpkYF30YyN8iXkioeCeD+j
gk8TxpIDcLVhJmIioknHzoS+zvvtTWie44+H/35NR5jGSqGqREY5N+Gsku5dXMbveqwtWS1sWJ3b
kTcvhpWZ8+4RN87Od30lS+PmUCApSj+ZPY94AbwB3h0fzP8fbRRFnQoBERN1wpLJROyMJr8tZ93z
9SM9/p9eJ6d0+bdZGNLxhxzwnegNr9g1NKLyy3227c95/niNDRqa1131WLd0pw0BHMVylrS5tl31
8V7apAMzAg8d031AOcGDanHMPe3j3QygEmTKWel1segcGX+n5A3z5+7hoqHXfo7eckfZlr79Zumd
RhgidaDixbenfYJwDDzP1Jlu0DpiHHLT7Bojm7uHjeNHZ1KY/cLscJSCAbdnrwiyQMennV98vPsM
1xMs2/FaCSBIMMQiOjX+SMBou+L8vzDwBgrfvTgfASA2oa0zpT2f8xOmkXQLJrIzFNIvH2GNsOQ1
ar8d7eXq1+Xz5Za6U2Bo3I3eppu+SIy7x6izYd5sHr67QWrMypP7iFI6JWVgfO3bFyXs127n/z7d
rtV9kfZjDHbcgCOyhhp1rH8Hde7p2AJQp9T9T2FzCe92/0GUueOa46Q3LOXConBfhVsZvvYZ4DT6
1d0jiWYveGt2u+6zZMiORwQNetEb3NP8a3fMygJNIpnBphiZQE9wVd7KAxsUn7OS1K0hA60geJxo
wwYJOWn9tI1dE/O/p318DRscXlqF1sojh4obrYSXndM6rwSMZe7i0deeYScs1ne2PgFAd85rsWgB
BBPJENgHub7tt/CICVqEDIQ3I+god95QLezIA9fEIZGHWMi8C/tnpdphUjCM91m5YvRYi+OahS0V
Ec9QSChP7uLWv73Hr7/8NTwcuVF1GRmlg7m0OS2aBd9sLG49Yh8vsJ32G1nwYv45j1ssNHWsRVD6
aXRdCMqKmP5+hCkId0G/8dlQbT2Ue4O9xT7gP1Wv8fcdXd7uqZo1ikGGO7WTJ5Xpfp7Dn1OsmYff
8/jWC7KvJ3fRUDBq+FlW4X3GOyhwkbPzBs5LsJ1e+K1lQVCUg+vRv9aOWbhM494VusvKrVlm6N/S
PhAFG2jHvk77OMv+qOgZ7FLFAmHIfBsCIq8Uq/qBoTvJuXb0Hi+jc1oB+8KHI1cnKzgid2Y4KvKL
EDOXxrxO+6gvTk7jPC7MQfkdaD6/k65bD52ZZCPXDhxR8iHaEIikh616KiX85ibZfD7iZ9/s+ufI
WGh+A7Mv591y3g9QrFZuPzveGZuZVnOZt9Fo9VlG+OQVPiuYaPSVwYRJFyeG++ycBXk3aOfjcwv7
PfFjPZ5WPdP9Zr6JK6Jmt3SW+Oz4SPLTqvlGZ2Y9O9HRmN2ak/trZJjupsapY6prNI+NS1gvO1fv
gqef6TywtjuH12vcrpLHeVpRymTBnYK8FTZ0x9xwbg43uXPLvetxVQCt5/n8Wzp65m/m145nVqg2
+8+eXRyd59XO7s7n7RS4GoOg1PuNtux8PELbhlDfeg9f7UGzsjt6lOLAjj0+HuLA6N1hXkyeXxzQ
ghe7kpHIBie4Zh+v/+44x2/itulnyEZpbx0jvYCc9rw6LRdv9FK1TY+uZbl/tPEvejil7nXwjX04
BpYiFxTFGDA2xRct+FQId3tpnOIjWlFCvfFjRLYX0BDBKku3GGOgY33Ouf7FGEbh49+7/F0NGiZ2
VN4pklvUcs29XlPIcoJxOsy0HhwbdP5HF70cBsfs36QxzhwIWSkJtNMR2QppdnV09yQ7xX1tPtFo
2909QqkTgl1xIl/pXbfI/tXPvulfMD36aA5qHZqnJlUOlv4w5hcIfLRmZv27muGth8djw6u7rHJc
G1Rl/mHJ+GKSIg08DiZ8mFRH3JpqH1dIFhzEZQtasWn4zBZohKn1+tp3FMCVMiF5IcgLWhPxKF0d
1Qc0/PC6u++WMtcE5nJOgkBSjai7YTi0maiXbNrXdvB17he7wlof462G89WYqZAQJrBi+267V6d5
CT6DWveyjqu7eJdg3dHA1I6eCfMBEH3Bxjf7p9o+FqN2YJJEnSr8yK1t8Ro8UxnKlz0HoOfb64Su
1vTBJBpVvGxO2+tzfTcHVQcWffqZF2Kv2yFX/dyWj5Zbt0I5oC8Y4JB6ME/k0deJbifiILYww4cq
c5ROvcH37XAYntanwpXDXLMN2B6dWz/hJNpwWnFOmUJdejD/HPfjNq5GbhuvTabyvn1iXiP7uxfb
T7V4cM5zkgvNf3jUJ1pzYoTN8zBtTqD4N+QwjHqb+JiO8dMqz+tPY/vouDn13PKc99vpvy/xHUeA
t1PxsGurIvj+r/wlNBSSaDyiJiJJYUpfNEJHTtyQYJsFFQ71I5zVihhkx75x11zvza5AQqHi9WDG
QLV58ZGgQ8TQ6BW3U1U91BtlbXLUFRZVT9QdzMWJGEGbq1IEMoCakCVaCASxS3LMMxVN5pdjEojH
1ypX9VpmY7Vq6x4jM/7+tXkpMbyviMTqVPd7C063JvGL3m7Tqka8rUfEHf5EEPzeTviKNGKq/J36
QY5YAMBJm8+82Lp942n9hmbVszOQl87paZ+R3QIckUYyMcsFB6VLDaJeuuR7yKA8tOguV/HjmZGf
4QoVEW/5i5tBJGbssoBE7hRzglHU0LsHiaJrOG2qzZKkkQ9rYg2MjJVffLHb6p08OUHJJF3yOeaN
dMIv+SBTRfDmKik54E1fZBWWIx4t7PsbekLqC45WfqG+uHqUU34GCUFccHS7hynLF0npA3Jsx2+y
xDnzeTN8grTgbjqnAOc7bAomvhfyzphAtjaYKsAbI5HqLCRJzZwsIEe4jEgQrl6GbxunGWJxr8dc
nS8M2hnKGemWtg4v3GTZlF02X49JZIMj/HKViWC6BTFanjG/45lwU+j0WDxwmZEg1FEbXC/symLQ
OPq6wIeVY3iGJxSKNuk2rolO2U/3PQIm5haHnmzzDA4ETew6+qmpbq6sIrcmwT6LtNhY5Hjks642
ldJ3zCfdfXbvxWZCzY/gdHUbdEBAN6MzPiFCf7mNSfFxfJBn8xxxVtxYyVFzxkVpPfkilQRXSrbE
CAWSGklYGc0AKZXpeIpaoj5iaSzWKcd/DWxCnla9JhGCRtfD8iSE7UB3ricrxGOZXdwr8Fa9fngS
WOLTb7OvITYgGeBMNVhyD68APCpHKeg8o7emHzsfa/YDG5J+z23zerkmnZd4ouy44wfD1R1tkjNy
5AtlLu5DdtdDUIZdomNcmLe3odlqN52zL1URizUFnQQ8ICCiJNZVWxb/CfA26rBlNfdHSzQNq9MT
zhyBgase3WvVfVJ4U+F4N0bg6gEtVgwnr8NunI4L+no1krnSUMfVe/qZtlUTzM9wq/FtBScAD7er
c0F++rUK7GLleTPQQf7pG6G2WFOC2SzS77rlsHKbUTnSfX4z0YJs51dDg8L0Jl3gLhadaC8bXjlA
DjitXqBp6mio9uEFcqjbm/Aes8p0izfJ06fTyB2hHMWSqbnt4Nh+JFgdaZKOa5y/TVXtzz5VmW7x
V5NuT8spGTbIeHIKXsUeqocMyGhvzfmZgSTWgxOy30CnwtWaEIsKxunxSmOCHZnkZ7EZMqvhaFEl
pPtyY10YuTRvlYq/8j3e8ExmZIngIiGrinXGC3KxFfjyNPAIKLmA98P/Ok+u1Xl58u3snQFHh4Z1
3JS/QxUZ9lyeUZYiw+Yxss80uDFyBwOWSKqg9XKd+qDncon6oLm9T8w5zlUd99PvZJ5ms5TUp8+y
/VonX0PzwvfJo1CvId/2lss/++/kFbXhPHJp+UoeHd0zv5LPffGpbJYUoMtnp98k1MAjubMD+Rof
/mVp8p0tuSb56mdaIJLLTKJn5uPp97WI6qew5zN75N0/8yV9Q2GvDeTJG1TONgAwFF5ZQjqTJZTB
WFkEjJCcTFxdgwZWa2Nj8IK/guUT2/A15APvE1Z5Jsv8gufe4LIyryzA37PlUXVc3nxr3ty+TMXP
fzYWgnv2rX5R70rcMuRJ/iOmc95TRWmASY+/Inj29VFn3/i7k15jkcw8G9Denl29vNvFPd28U89u
M6m8inX2YxZ/cHM2SVXV6+xfHr6GIeLUJGozVp2Ej6kQKA6BPC7KyHB4ts7ce+qypvL+rTHqPb17
xzK/a/1u87kaR9Mz0GmiQeHpa8Xoew50t54zvD43+5dxYdXvbefsNsGCZLjKMx+kn7DNgnvqxHAo
YmZO3McJNY3v721d7C8pPa7XtuIRczNNspsSB1y6Fa/cN6rl67BKLwrH3FNJoTrNn96TiVhMIMEi
A1bTU1WMqPG84bmcZ3C/2iWn3cVpmfQK35AsrSvUmf6NMTdn5LzOp3gpLb9wIXPup5Uv9BP8UeT3
nbutU7j+07WhbsgpYQJ4Y4aN7cL67HC4SxtSu1PYO9rNb6TBJZ8C+u1vWK00rNToi3eRMUQ3IQyU
Lz8/lY5qB417krqQDzgaNva+MGzUIDp6sduHs3yqTQy9n+t+XQ8BLgWybuJ43wweTfuYY6fWwIjq
+fGP50ML9lHFEHHNAwt64L88ms+xT3r8qylZL+MX7BJTmfrwxcD4o3c6kaLe8sOxGh5v9ubxx6wm
LmsFgJB/7e4q/jZECMU/c1XwOa9+G2A/7wrXnpkqs3Jx51IYmqMIbDTJrzd3D4MW4xBVVup+G6Ru
OwWXxl/sQgcVEMpgwyL5hTfwJyJJoN3bgH4E0DVSDegsx4Tckji9uM9wHnkjOSOPgSPuU7gK5PK0
qZfRNh3uWcCk2kMXa/doT4fyTn6GphUtOe7xNn0UjBhL72rYZm9u0km+hSmXCMUgBsgH/YRyt4IN
iTrzsqA3Y0KrxEmSvpH1qkZApGnhwDOimUIcGYsebHGFqaJaHdxqrAy7H6QfBRejnri3HPlHmrCH
t6pHGkyI9tFLCdK3kDYDHg+akJP2N2epe1og6mLGiYJZZ3g1q7paiTwzhc6C44XQ7+qmHWYdetZo
kMszL6g56q1pptwp0/qVc2qpvGuj1v6Mu0WEDf7hegaUvaC/tnufUTt17me3C28J72FIU497H0Aq
9RoNtwW1hzKNk8HKzNkpA6E+dqyqRAJ3tYuWNeoFN+Ky2mDWjlJ8+30zhQLpBXbDVmX1chR1Tf9L
owo7aiDYekd0DW5eFyi5sI/OyS5h3akp0+VIiHL1H0nntaQsFkXhJ6JKJd+Sg5hTe2Np2wJiIAio
Tz/f+aemJtu2wuGcvdde4TblUW4/AnNrKNc5D91DOR7i6h6Uy2a9AG3L91R5oO5zkk5wMLYzPZFq
v5TdQVKUPiXDUcHuzUlR6bXCNF3mLPNUheb0MCCR6k7kWSc0hyY8f7cD+73NVGHfRCQfUV5744Kr
w8jZH6IiOFU4x8OWJI4coddJU3Cuda54zfKtpBOk/JfpgRZbKl/FOj0H9vV3aqJy7QS8fcyYHuXc
Z8sb2Z1wR0pKfKZQRmLwQ1raL0lT/+J1OpP4BvLK+IRT4ma0FrJ0QbFs3YHWrBSLoiwogCCQ73nV
elUvq6Rd42LPCwt3qOGsu+pTu11k9h0P/uOdrEC8Ca1PwsiNh8fOmOAcEK/ByqMVa4kl2QxodneQ
9/oSz2ynf7hJMQyI+clcTHhWU3Vc2SsBlfPeOSW9F3IhvNUHrfp7S1eANG1biaCsmjOEKtXJ0gRf
9aZxscMXNLLq5r1ZNgynbo8zUWvPOW61EcL5LRqpoVcQAgLCDO7Megf1YNzUBncVLsNdi5rt+f6M
CDzlgYeoVv/BkFhWyA04vde3RX5Of7CHfXaUP7DL7CXPGeMPp2YjoIKjETEk+3qLASg1/DrcjsMZ
4xGbo1eIsVE+UYMwlhKjPWEldF8yvdVniJT+wH9qnwZhjTyC0K63myt/qoqVvmd8PHz9RSOD3/jl
Ho5+P79bzgCVNtv6Z+ELrfRoTLemDvNVX4Oi/V7xvZnh+UuVs3nE5pEV7dRIsYaUiI6KW8S43vxs
c/vXZInjmZz3Ec72jDfyWc6YpvTr16y8QoV6Hdi50fov7orzQTYGRHnAB9fVuRuUWwAOd/iIaA3d
qnMLX678IuECrYfbN/hD+vHNhcF1tqu/vHVW3Ed+ZqF2XmbwH/OInqv/w/v5lOL/5fIf0969UcbT
CmJJJC3ItHgH0uGfqvoG/8I/YIjv7vfAP9qlRpOtgwTDHsQqVzxEOmZom9YdmoKbIaVumeJ4TRzj
dXwFZRkSQPRwQZmwc3aLp598pWhPwJJuiSjCzsshieyeR3SeemedDn4vRwpqr6G/74o1cXIhyMjA
fjkmLYdIvBGEURTQuNHhQZ1bDy+trem+WFRWZnurdD4N7wFZUTf2gedx9xh/PaHzHW32U3avyjk1
ULGsz+bwGqO3UdyaD9uTNwTvZ7NLDRsTLr4CoQlUfSLm0gQjt28/+27M3vFxVXjAd3uPrS30QZ62
iHo+pKR19jzlA8xUGvFjU51h4wc6UT5hjkhWnd26352mxYc5oZvkJBI9IDIYR77OcZmJb7t7ex8V
oYD6S2qGIBcJvtrArjYP9itts+cyjghhBFSDC4SV1ntKHPy/3EbqQxxdrJT8wd6OsQ71l2+Sp/En
hsaGdpHD5STMBZyNtu+pFFxzGR+OEObgw7AniLno63cn/943GoLTFpVSV2PR+bSq45Ooz8cZwj5u
nW9HpFE8Fx3dg6eBpPLvLAKhME4/WJdX+xMRQ7t8sW8Wwk0AQRNpmmyvd27NR/i/7Qmf5Y8V+yOI
Ijef2ZrXRIJxLE//0S4EYWN5nm8g63NzlsIQ8C1YN0QDM7gGLobVCKlLncnhaLKRgrJfbnrsQRn2
omJPLcEYlVcA5TnvFIx4WmioXMEa6rGU2ZW/unVdte4uVh0hB4a1tWG23uJ4+XX2MaTIbN0zp4LY
As3fZeyPar0WN2MDi+J82+k4244Z/HF0W4P5SwidyCWCKYLFI8P9kFddRuD1kLdyj1+ALmHJ7Pwq
2pDXAkbHw4ZbLIOLCKQcKkqJGTI9B0iN5IP6YSj0g4/GUfhUaad+KeAJprMO01k6EV9b145SQkYa
RIknj6fCCkJxT3tjyNHGI/VJvuEJx6aCAsIWTxcu7sy8W2rIDXR+hCjp4rYa2blpj/jOZFmpwvLh
w/HrFry8zpz2sFQzR079mowLVzJBQDm5lIyOIJS0U7Z6YTnwOCDttSsMwgAT5IQcKO0og3Y5ezW3
BpdyvKmdwcBtTda+NdAtEFwmKwYT89qOGHhGNKoOhFrNIVmODcu0c3zDx9vPGH5uN7c71Ct7KE0n
bXImj+9DbKFmP2/Ot+QAd1AxKDLSdapPPfdlpEdQP2bF9hkMfM7XxMTkXDxCuvX+dQb7ztvrnl65
w2L6xutpf3rNhiOL4CgIXYf5my97tzm+e5bhepUjBUSE2tvf04DZLtAUSYQg0dOvlT2s1X3/+RsG
Ev0pA9ehPeIlf2YD7uwXfxLjdKzXHt6qWz5+viOrATHhSM/sQ1SGqtf4OGLd1zSGQSV89J/JbfqO
Rz+vSMGU3ZhJrow5oD0MsiUuDLcZeZ9g8nS8PJSnNKqiZ8RE2wJ2R6vDO6dBETxynDJV77q6nhU2
p4K8VlxS5mQFsjtzcJNzdVLwlTh9qFStx1IHjY2kCRKCR6whfKzsOmysblayhTXW3TeEcMDNPG63
N9zy6T3FfztsmBFPuTBluTrd6em/t1j9uuKD3fjgV687aTOOk6BZE2snNin365CsMdMioT9Mj3Jr
d0Rb33aKT8Lo5eCbU4k/MBaP2LcC2FYku/fwKQMam+vf8yQ52jafZuxRsA+voH0DYArqx6d9KROV
Zwv0yDZOuaPD3xY1+T+iYRb2sF7IzuO0aSdG9HCuq1donq5TrSfLKPVz3wgNAKWkWvOhl8OgsYfO
4Mieum8s7g/bOHmSYT0euQYXu3BH4otY3VaZ1SdCF91HnI/xuK+cEdQ94mndF9v8bACTsqCuheQw
VucwPsMyzgjPOMzyZJhamVPHkst0kqdVchfoOg9Uy+ZCn5BbtRWX2zyt7n9X7x3LQTd7ETb73km/
Ly63uPYySUuPc/0DKcKwWDnJN2hJ9bMrW+JE0Ozc7YI6+Pqme/dzw2W2czs4BkL05BU8TuVWpyCk
c6KRWTBFdOvg7mfLV6C6un1wOkZdwHJJHTxikm1mXKV1xzJEYOCrSYNw6Wv9DsI3FiQob608x4Hf
Zsw9NyxqG2rxwishC59uztUTMR/f1VS7YAQCQBBCpdVTUG7W8CY9vWeCjZxkBDRXm3SRqJ50sPLS
9qpEjrHWHVGHUkBkzkscvPHnn9sPtpWc/NfaobBQIiJq3540dKpLR8L4leYVNVvE4cH6eSKkpMqb
PV2GKQEKYmGeNKeZamFCbq+JYOQdwHRJDrbF7o5xg1AMobnKODrEmDGIJjYNvlWELrsz4uGYLf3f
m8FEvNgR3DEsUaGfkSePurJmG4/WcLRoS+dQvucxL+CQmLMUsdRD1ph6DZwkhtcI+K0jlVeIOCKC
OvhPNOdkUe6g37yIT4CPDlxXJOgxYgod8ehpv0dY2jmjzCY0d3R388kN8zOi1Q+T1PkRigfBnv+Z
MC8GlhhGBlJZbtC2c7OJHI0ghADGCsTCsH5MX3hvB7z3bsclFHtkb+92e55DYZerW9QAtKA4qCKt
QbOBmU2ME/Am5j9C2YSJyCekUl6+/DUYkU9pLdzHacUHsPqQoP7zgkmSeB7PI8FbK7wBEkxmxe+/
mmsJb5VXRk2I8SFUW44+jvKOVETAHk5b+Fc2ByXvowr9kKBVA/f5o2RAIy1EmNzCgd95GkLQSCM5
9D3F03s6Sui7J5t48/ZiHGzwr6kxQBn4GqOJNbQq1lsbvWcO/KIzpQIKm8p9efJSEH83lbsZoSXD
1D7lHkuBGXynGwpV/hDnKN4xQ8dkPcYJF47kWMR6Qm8E8DAVaprUGf4AgbrDmeRJY2GNz2APUiUE
x4Y/BeFLkDw58GU0i/YRskDJWsGtgtG+WGw3vnUBKQzPofmlZLQt8lIfPiQhXxRurChs28C77cvl
jHMqggDDpTblF4EbwJcSv7D2hksVFffT/cwHjA7hpeOoGt6ZO5PyTZAj8ajuB9pR2ngca2wPxZHJ
SR/j3Vh3Il59QDrUO0Y7Tsv/+Qbp/CPb93X/WuT9etgv8Wwaxd1OFr5BV/uMbbkUEDofIiiwNzw+
8g8+U3DWnu55OIMjBlv95bVRVXOld1RJcEK1ecauyBmC2214P/4r+YBAQBSO9RikbjmIOkfelTjd
KlislM53toGgwY7/4DIvl8h4VDJNmEz4MrA16we+7Rz36OFMCBUxKUMvAcsWywaiP6ClChbx1Uet
SxgnxRjP1hWbjkvAij6w6tmKApc+znnj9jfhmnOtz/OzIACbrHNWORws50K1FSwnE+GSwaP79jXS
guEL8poPzxvMLHZBtNkiMoa5m9BjQ+4Xy4KaEt73WgNcN0iC+Dida/Amr0u5GUZ39v/k42UT/GHt
rZpoS3JirNaTfZwxMYu8jxuP6T97LLyi2XjbOvexMmVMhQHkaKlxzz24Pb8iAyqbKJAoVZ/uj2Fb
zS8CreqY1YCe5z9PsmCZjhBaRQZ1ujpMRaYUc2Fp/lwNL/VR2R2mz3F2VO8+4WRZmnF5jxNgcRKl
ip9rPHCOyI+M7ZcRReHhqwAT8/DE/1GapcLRB/+Pv+vfJzDDNkiXGpyxnx4FSx9gQYMDGw4xaFVP
MMom0A95NgXB/oko0BbDB8OTN8fa5tkHohdPxH0ZEO3wtEeGdYtq7AGdIRC6q1AEMMl8OhlYl4Lx
AmOXAsTkLGYlVAKkOTBh7RbX4D25n123PFap/8NMIj8DPvehvOnFnGsIiTJg4qR9BdmFHoGnU6u2
r+f4fXVU7vCPsIg1kb/oBFj7ueqZU1E70gPBKITLcPuBfZiYrS3RzdS/b3l8neneATB+OaAgQwM9
zS15rH1Biu0H1bxiNVAwmanUTkneE+TBIA0McXo9QvkXKe0T7Nevf3UmFDeSHbIQKTayhAesSzs/
UTRT/6CixOJn5KcTsRuqM2VRYRw3k0tANaFyaAmWXGXrF8oX7PPON0ibdBkP4FaIyEJNO5hr68M6
zbziYqyV/XcmYYYDfQF6FUROj3iX75INcFtt2zhbD2kiZxXoCw/AEPflGy9d/u+Fxp4DEIhlCuNm
SKt0JEzlURBhViWNTYfgiNt8FKvGmMvL0BlSZynibrFJ/pwg8cjB3ZhDEcIzhDksbPWzOVOH3g3T
LEwwVij4QY5Bc8BKPiT5knftzOG1epM2c+w1NwvRC7jBKTiTClBHbou6Q1i9IthyoHFgUoEnH8Ph
k8TRp82k2YfR714MZ6UL0xeUCmuRUVy/7XY56FCDozyfMw/UHskBF2+s2V8hE8HHzS+vyYDJXhc1
9Q8CyOEfZCnBAcMnGKzTJVaE6eU4Cx6DQNu5DFXXNvj9Y76OmtmE2VcOrxJuZrbQfqGDFoZPeOET
dSeiYywG7yvFiw4x8/TrpL+uiMa9vyYjNZLQBd/DwffnBQtoRKt2dQuQNo6lluhEJqMfkm0/cN/V
aKD4Nf/365QFBCAPnZExOmpyqCBTfsB9AoYPv4pzY1XSBkP3OFSx0fzpA24D0pBPcgCD+TxmDRtZ
FZqUTt26M04G3sHf1i8W3Ur2HqFYoA+3OJbjGoBgaF1xZZT9FxFOpFzwyLBT05SwSIiHN+ZZFt0+
/gFbBMxCIZzXRJf+0qod6nGe2X3UAFWb2zYj+Hpkf0md+v2e9T6qr85NH2MnDj39C49OZYz2KNeN
sbqR1dbNpeFygAfFYfd9JnoVlOQbA3UzgCLtFnpuLrk96vdpi/v3Uq2jbxu8CkDZDLt9WvPPB8CS
luOVOSNOOTBqTyJa52CM688fjR6IES7c9ErS9P1yDehkVJ58wimtCy7ceBEbwwg/hM3XY+l3cGkm
B2ncmWgMXzTaQEVQxAcKwfAzJeEQzibvH57M+Jr0o7XeBVkfjMhvpdma8t3ulQtVVmXm0UlBAR/2
cgPSUduIHNVX7w9uQemdhox7vxgjtDbkqBdzqAz4Hqqv/zwVWiTrrkIOi9tXPo/dYRTMmTvAbyKc
Tuv2heJ3V/CP0leuc3QR2gLryACmYe4Qs1eu0S6/E5gPvrqJOg0xrY9z79e5txN5yErYV4ZHDXB/
YkMWvDB5L/HfoP/iEa2mVZOMzLBbaFvY3VR037/Bi+F89wdOC9n01TpMa3KInygwEFcHTEJWr18i
ebBeV+swpUeFpKG64GuADKPnhCDrahhhRf6EOMZ/en6Dm4yRe6xQrlbNmHHVaK+PkF2TaA1SZhAM
Z4SkTJltBbagmgeooLY+7RRXf3uNyk23MNHIyIOBkKr6PF5dGv0bJx1AAPrk2XvGYFHTu6qTXA1r
BnMYg2sT6kQ+JsD8sHaMS3nOOUPPn+NnMG0Fr96WTkOL6FJodqCMU/JwnnSALHj4An/43HfeC/zx
/Yr7D5A5kIBcL8OCjiGop93yg/Dcen6pIh/K+K3SkDIOgMpF54ZesYjU6esQGQg6QV8uqeEQi5vf
ggEcmY+H3QkgpJj5vIXTu/a1zh17fDcv2tnnPb6rjPTY/PXzQ7JY+xu5YK5TYdiAMYT22wxBu9LX
uGQCet/oVk/bCV+vtZ6kYhhJ3npiD4F5f4D3LDbkf64HsHge+/StEXBAAiGGHgrRiPPrGoyF4V+6
HS6zsc7eNXTeu9Fr8RGjYkBaH4o88CZfZEQIk2m1NfCk5ldHr1PsG4e+7IVcvUaOK/gvkv2VbMYp
GQzY0yqUTt/V6ZY7+/fIKTom1Qwne1axjR1FXkSPOhjNOZfv191d8UYyo23cCu6OPnRuHY6lFV0H
lQHqmMCIHxvtjVtcJFHxvqI3mavrtzG5EY5e4zRnp0RYP12S+4iJk9wWhvxSKTwd8zHGXqxB4C6J
au4KCjAzTms43Grp3b+bdxaaxblt3Qeby8Vqf2l2FdnZUqO1r8oheDp9Tt+whDhNWcffKf9w7R05
uelWhXpOguLnS+7bIgB4lUaDkVe8w28ZaJq94l8QwKxov1OrWF+F0MKGfjiS3e891nWbCxJ11JTg
+g2XmhihcoPCAIc6BtIJ2he1QYQ+VJJX6X4UR39NdIF2ytZj6MpfS1ny0qqPa0xY8S0H2P16eRqj
6WeeroBql/Px6xs8x6Pfidw7nUSqBjN7yKYdx9RnKVy9bblcX3s3VQJTcfgHgSi3n1+wvFbiJN2m
SFxIIhG0fit451F7wMm6XDTf7fXl3WjSNrdbKPkaqCXyW67NXaaQBVVIE731yJxn0y9sOdYh2xVx
xoP6XLQC2Rg+w5qp6dDuzJWkW0PIco9giEDk6bRUQ4gRMns0Vedj9bZ8PC/M9r/mcjhIWH7tx7tt
MDz+JWWQUQ+pI1p4g7+DnSK+KAo82bA5JBXeKFpcVYl0mI0QcRnlSunjUeO+XAIYJxUVoD3rd2YR
DTNbBfExBQAyIo21QLqOJFGPpBJaJgHVXWNXSQb5E+74g5bKhrWbY5EYFgdOW9n/7JXKEsMKUydk
w7ppkckjbb7H3PmQrUMvkeKG1V94n3cErdaKXf/coyGvdFbdOZTjZwK0o5rWTQ6z0w27k+LA2AOD
jK1M/KGxaa9Orzj9Nda5b1e36QViM1qOKX2O6bkULQF7QX1zS0Bh0FICbHM85+2GAtywOVmTgzcK
vyhCHsFg6KmMnLkHvlG4q2dlvcBut80To9YWacT6PZ9pDEGHc8ZeX+zpayQCF3k/LEWYZAuyXa3o
KvS5pIgwZL32cDRJ9YC/vmk8YI000rRVbNzbUqBRQVpHA/G5/miDRUrIYgYkTN3vRSkknowgid5B
sSEy27WcAyuBk/HVnGu7Nk07hS4qT+XG8r+IDTevy7s7ssbwiMBJvhkP8+3wGnUY5FB1XHfweVtR
PAefmUbhPUshyqU/WcNZn88kxS9zj229+EMK0fFE/mnghPLyTZRcb5OhXSMQeTrgYup+dL3a1SGh
m5PFcvKb3+dvnfJTGcgxuNt10tD1EZgAZBE+TvDOkOhDWWLaTW5stS9P5S0ZHuKH4TXE7q62b4wL
wQsnsGyUcqoV43x2YAbf5W7e+qU5edMn2AUexKwxhNdTPamB9YeOsmpQ/KWQKwdwWEC/NInxO1NB
JTJHNGWQNORAfUajLuTWHsJ3vBJZ3CDaj7CjnVOS6gAmWAPlKE5D00YkiMR4cVKosx59BL9VJohy
tBrBzDajV/lbUQP1owuhoYYPJsjF5bYoZ3WRJ4sqKeH3QmWLUve6fFLx68DZB+hw+O2it+jiMcEP
yu/ACFVu/gxa8xAM7ztD0t94nybIO/9bxu3BP1RTefPdlHgnwns2IMfaVH5tB4MGchHh23kbSR9X
7IzjO0A11V7jDqZFE2F2yeNr7HhA9Hqm3T3pjiCL7dBmD2IbhMvTfqkRrWxxWzCI0AIpY/jy+utf
llMFH90j7OYAUth6JhWpPItb+127ZBbD7+C4pOQm0uU+YmoMvw0mk/v2I4ieEFyRSaIif26bKH7t
OJV2m3hZ/x0WgkRKK8ljZ0MIme17LG17d9ftEhX+Bd4QnR5SLXGDYZph0g0xniNtOD8QDt0EgICf
Isw4TFclPbul7zra9MVq9ViyCykzjXBWFFy9HfJmDeer89EnFQTbDw074jYneY1vIySXHjOr+2ts
3BwTsq3dSUS2smtLs2IJwfdCmcowLbismboPsMD5/lBW6cIYCwh9DM2JoeRuR7HldD/vGULYTKIb
Hc6+j/FhYN8kmGATAwdfyTFGLsIXIc9FOF2oPqWGoYs6ptxJlUM9WB6SmjYnNMs5E2Oq3UxKho2r
fHGRG9N8dF4xIZYGrO5GQRE5JYg/ykx1hc398vVnxJ8xN5N+6zahaOhvXl+HbDXVc2owooEROvIq
z779Sc10fvsj+9km+QP47P2jyH7tmUF6Geg2DTaoI4bNtWuuc8kbaXiMgKba8NBpieJPWBuOljlZ
YNcbfHIIjFzkpAeP2dCZP+VjjpISzt7yscGWqQoPstvsxogB7x+vRnhEd1JCgMaB1eYy47VLxlWs
MFCEcnF+IPsRgdZYOL9FXhQ60HIszKqDfoo8E9xZQk8QxHJI0gFeGjSWWhndtQSNHT4zbxv1A3NK
jl13BFlbKNfXJQhUMUWY9yhgScPuJpJ7TX+qnJ6fvwIvfHhPzvUdXLOwW2O+OyiBIRtjXyGR+fqv
cqFnQb3HeFRT1/r1cpV3GaLmny+aEONOLUd6kAc/EsN2zBDRIsoQj8ypbk44eQeGb+hh/o4H5lEB
JmBnGETXC5dKMPfG1w0Zru79xz1M663IMu5s38XN8OnY2ukWuNJ8XLQoF5SdwRcaQUB2tsa0J9/z
kmLmKtuW/+ytinEDKvIHXnR4jGRfkaoe0W2Pv5iIYXuRz1x5oww4JQLoEv2U32A9d1toDfgboHFk
lgjJCKf75OSF7Fce4XAJSCL6uz6WH7gwze+S3aUhDOOs9JQmzqeEWLGydH52PgqIK8GXi+JxbB9B
GfkR02m27Byfz/+hTyThsdodG7p+wawAvAYu3zJYYj44GeHQEaBYQcZGzMq6xsoQZauP1SZvD+a+
hHWNZsB+IZmEZKOjOv3TNe+reeaXPT8sH9GAgQtsogyo7wsH6rZVD0sujqLjLk1cfQXb1dYWw5Bn
jWaMscBisIV/PmePBtOMyv2aF3zGV5N9VICpJfY6n9P9lGfeYDJEWPDCqoVHXDQlOy2CMGhsvqVz
ei+n5eqOZTn75y8C+CWmpHNzxYf+Yv7YW/Eu8eqzuWPoyk+O/BiBsubG900SjxYseQYrXDeI2LBe
t6kX44Q8dhIGsNjFc3CTtwVzKeLXRs8tngQONI7XFgo1XA+gEyvdjujVEue7ZAo94gmmR7Am94z5
Gw5bR5vBj5Fk9D5A971D4lwKe0iCr4h8DAnO+PE7XBqIOAEaG1CRGMbhVcXqFqBpMFcS4VyuXJmO
6S5aS8li6Ijikv4mIScCU9zefvVBe0LYXPgvxr5SQZ7QqWbzWaOhvEAu5GdJsmzsJZtodDjhTGxY
SzLmMcieBSXR0mZ4sVMdq7/bH3YmMZiFalf488fFgGeQxrInV+KF0hLbBfwAp4yBAHB423AejE4Z
oa4IShHHZnMa8Asx1Af3zfYaV5k3WnBG/5yf2N8RIcGoH0wIFLGHOIJH0knMuQKmOjiEYXJHOVzY
aBT5ctx6LGh+8FWNbLb7c4YNFV4WwO5+tjeQ/Vul7KEt0Qv3DvkNDWO6vMBIWuCRtAQiWeYVfmH4
tMc6i2iBlYp/1n9wxmQoA21+3rpvIHTBl1wuLy2sDBxVhWu0iB995Hycj+nV9iVCxoNfhhroBLM5
6x/KBFb3P3+NMxqxxY2VQwaHOKFRitKTvrt/LqsYT5V+DmpnmyGIfYD3x4GqxTcW1wREiZHRiU+5
BKxGuTw5wF6HGRrijA0R5J8EFJjjjRkaMgaUp9PC4dEMITpKG3EPMNEE7b5c563pYRp3ztYVc74l
C57fczEWc+EVMBAe7ziBixtIKctbEL7IUATvi5RhoLAfBsS+8DfhC49vKDwqCmthjFDOGaNBgkMM
E0E6I/fFsZF/ClVLTwoAZq1iQggsaoZi+KXjCI/vC1GQ/44MScdCBg4rr2GqFZsaE00VYT4wfPEZ
Y3ksPTzduRsrk5/L/oTlI5fIDLnwezSfhZ+a89HpOTVF+m0GNn950gG4YApKjQ3pWeMb8GFQRSon
9CDaCcVUwiDqtmbQyZCrttWVNppifnJtEzAnA1Wa9e7IppnrikNmOnUAGnJMilnc/9Lrltf1vAFG
hsqBg1/mocoDsjLsYrCm5WXvNmrEfJb+j9/LUB93SCFBQSPPveAPMf5n5efOZ4v697VGIKYwsi3S
Mc/Y3WDZMiQE7HHmw3f07QlOYeiFuIu+3wleV+dMDYrZ5wB/l9paFypPpLrSN2uuSISoBJoODCtg
Ziaa5Gkv+UnYNyzUjmwZ4G7WlwRPm1usUgHyBFmpuh7Wx4NhDWC+R6pp93xeCyfLdHpmzWOs9u/b
XGiM+QzTufyTYbYgqEsA5EtapTffaqn3GGx6XwSJDGvVQKMjm0YMh3vg/kCY+ikBKofWHRx4Il5z
E2r5kukHSjoaNxwp6aEEIwoLdQwwRGJ2jwhPRXUA3T71yM5Gu8GES1w/kW7N9V8sxc7HekV86tyE
PH8k2eWeXEvBlyK+Dg7253QRSXkUx2sh+sBdEK5m2ZLAAZSE1OEajSoXUROoG5AFYzq8l6FekwUF
z+wZMQfNYX3XPGZF0uirhspXc3GcmW8eKkZzrrzC0UTnWH2+oHr0XLegVf1LE5/lkLo0m+F7tviA
6V8F0eea3MRrIgExRGI3E76gqkP1KTZ4dzPYI2OSmUqcOeHFrFgM9eUHL2PQ7xowS3KPjTZzhTqb
zfUT91iJ5BjZsdDXm+cBwsCmeuIfQ6DV3MF7OojY0IP1xKa9+EHs4wYMbIPzAWwT0rj4vS0AszQG
n/sOITyyjh+P8fM1M9znARM0eYAlHs+d2oX9lkefjUSIjBl84AOo0qfzYeeqOkudkdio6vSszobA
u4qvhlUMgi++ATmxryHUACBNvDkPnEt+Zf7IYa7922EwC2ViAviyxCQBdhgjCq4PgnZuEN3gC95F
OArIlBuUoYxyzvjG8lEFM4FCS9My4ADFa02on+f43v6jiAEN8GP+7fgg2GaS/xwxdDpAurHZxOcq
Etkn15QUhJmwm0wCUhYJpC9quJ6ISh+8IWlJX2owisOtOwOawkxzaNsI+i6qxObJmuRZGELDF2kB
tS9Qx+Z0YVZBncQFerBSb/w5lxwaE3x5EVfawqrGclgakDlwq2QwWHH+osbkkStHIXq7Qygfb9+j
iQK2XyAKenTjK0mR9vplL5kS2vPbWuxZr8m8YJ8IjC0af6A1CBxmFuSttR7KfqYyI9ahCTL3EFpQ
JvQ4+hNq/lnUmDi7g338jLNu/iI6w6iWg+GaySGe7tvW2tTY0toqeoHkHyewx1V3hL0zIVOHmbCd
MlRYd8OZGJ055YHDGqCd/pLmo8OCt+EipOwIzEdTTuWnGpb7Z/HD9gAEW+4xHlDR3WuTbDiwU6Ye
cPwN5z5D1JgweAU+IOyJg4MQ0mbZDC2lQzvkVQjVgKmgR9+3CnKcMXNT6cPgtYy0+LGvKrB9I+a9
OgqOfMoxgxPIh8DdJD/p4cO3m4EQbDbAoWhzx+wqpk8rjnsQiYDIDzErvK2NhfrDVykMj91uNCE7
imsAYg2BYhAWk9sKhTy8ADb21OnwuT+TlTx5hYYvTKGKKD9iAzM35iTdZnAO7y4kF1L/npv7MV/c
F82kO1ca/NJPjiid/dHtwgc0jRyJiQViw/SlYqiOF+6uaqzy5V5fWA3gb0CyM30zXH8w/b6yUwx8
oLhhgLzTFbeQ3BzVj2w/6vB6SGBtsuit10mdZCdtZYwHUGBar+BoOQK2GMsW9TWUsOgb8X8U0eht
dC7BIaZpgUGN5u6xwawzvp6GNTCOiuydvA/nesq2pv05m2CwKJaQ/MA8EfLv1AddefzDAbPpzStR
ipKOnQbPY3GUaaYhSlH9ONqihKUb4Ds0bS93PrMGV7bR4yf+fkg7YEdRZN9dLtcNJdOquShfrJP1
qUJCleyU02HQxSaRnBDeIduzsiH4FUl7dXu8h/nG6xTV8h+IPGfbMt+HA8VZKLPfFq7XBu7adCvt
Hxt5Xm70eeVoAv5C7259YRgVMOBy//cZ4kERtNThtwU4rUtjFkIZnMJmc9I9wGXqCrkAX+1tVWsw
3hAn+EEawbxDwc+QyNj8LQiUtnIEI0glHj+Y8cjR9+U+ZrLX0xaRQgy/GP4zbG94O2eOFk6Lg607
j6EHq1d+8QSNJtSMidrBGvrnNFZBXCapdIyWY8Zgg9EfQcpODwuLrKCdsTk1kJmJ+r0I0nMWQnlK
T7hFiTOowTAGqhZlOafvwJpTJlJTSWw+HDdkyvj4NN0cRpkAEb+P8aOaC343iOwKGMU2NlPyzQFI
9vvDhhbFLhX7Mdt7zXwFHZ1nOQlnuu23XnchL8PAt4+cxtnn/GciuQVq5GIdnLADS/ZYsoCuiDzm
UBJOK4ZOufVJoOYud47gr5+SPTm+gpbGgQTpDCbTLpl2oZf8SyiKARLOIhXptqc1o0J2KFAvZ4Ko
42IjCEJGEcHKYyQrxD2j+YNje/U8nTknqY3FXyiDxHGL3yIuGkvO5kfC/i+Nja81p4HuU4ukCA5I
CohtzG+CV/P64dPQaZ2p8qHXVBf+gidWQLIEeRz2efP84HKV7IZwz1A2kZYen/F3oMpkorwhw14E
gTNpZqPwbv0SMQCYFUoeGKkLyBhc5iJHeqS4qwy+yMBZCRenfM7sJMycA+n2GPG8Ysn+kCTLieq0
18m/yQIQxYntRQ3eSsDfd1yQ1Re9HO6RgLdY6cJpfNnPe7wpmCpYIGLaorolB3roGENpNvf0sgMC
Y8zUbPbc0G5WxLDcw7dlhcJ6bPHXnYieqxLQfNpU0DisHiR70NtMfLiYPx3uAN4tBpB0FowT2FRu
lub85j6p0FvJlhaL8DBLwfmbpHlbqy/vYVyRhWhhHfx9zl+IEu619V7W2BDgBxoTR7dNe8GAGaox
TOtEBLmEKlCuWBm31X5/d9lYliu981aMD4qgsvbQoanMrBuCL8aMPtfXnBq9g7EVqwBIDpgTsZe9
8XZc9GaxHyIZOsDF+kQMupm0Mu51aiIerH6+kc+YusI8obymromRKzcnptKEZMlC8cWZ568A4bgp
gM3/kXRmS4piURT9IiJABOSVWRxwnl4IzTQBkUkEwa/vRXV0d01dmSpw7z3D3uvwyURj03lE/cdi
EdPv6Ureb0fPpDC1R9BJJjsDvdPQnE6fzVI6shsjsuZL6TtEthPkZ7SJEAtZ4mD3QNc4WE2mlJWX
F8kq/J0soa+m4GcP0lF8CTi2EKByO2p2l+EffXhBZqG9Vvkvk98mLjc+vNBgXTh8h4D1aXAXNeOO
Hpu+NHdSyXlPqKeHhXe50WGka4vY1DrEc49SiWQexCUySjYgFNDsAKvLhDV/i8FL0eY3mnXAg3ti
rJYAutlY3LQZ9jQ2HoF3GFJLMlisOwfsJqUmgy5sZP/wmAjGE22H9w7NDZUKXlv2Jio/1fevEWRe
sNBOA0YYBW3Pwo35hXhZV94aOpZVYwQlyJhZjX1ZhH6wy9bTnYYnwkPxTVZiPS1xf4s/TCPh+ABq
ifGTK4Cvr7UGR9+uWlBLXz6oSzQGZsnOhRWZnHzUL0OAuMYj+av9ogp63JHxkC6C9iAZ/PtFeU+H
mO2CyImwiWg0v8fwUEwwYuabzd4c5rP8MQKKiEJBUcaAUPXH/pxoE81F57onxSExtSiq+3/NMUER
C/7BwaUdmcvlu3auur+HqOAwB5A/8ulkhVB7IZliiSB3I5d0iB+9X6pzk8Eky7OJmnaAOig4yLDV
k5URUkapuTVrifDz4WLxLIeQ+vc3zK1fIrpKshH1/glTbKUlIt1/M19qS8YLC1W7tQfVHDVrKo9L
qKNEahgyBnQtMdMvxRZWFuthmMcs9lM5maMX/mcoeUA9MZIbcwRFVpwScJBZGSH5k2tcezOSgA3l
XZRgcCbpujAAFXsJ9UShc9e/NQWsGgiJ/acPE8VCTqVyUExBpqc98e+vukXioKtzUqoyK3bojGA0
LLfEmc3un8CVHBwrUY7GkugWfi9VFl/ZAdmdM3kMmzHfi7SnQay6jS+E3viN391uWwR0Nux8OVCi
eRd/f9WNXf7D5IB2oXcurrxgWy7WuiUxr4FJb4Mr2fsbxlj0VHc4QtBe/n+OPu7/pL2URoYUlBSF
56Nc8z2f7jA0qyksQn0oy7xcZ57PeyjLw4RH/2WY8xpGMOkpgsFtFkC7Rd75flrIPPvV5+d4fiDM
HIAz52JqHEmOiHYV8ycxj4wCYLjx9D6ZZi7dpw2FVO+Hs5feH5uozaXZlwA7ScA5DJjmpQ5TJrdM
nslAlYDp5CFekIDrQ0IJaeRLaYBgnVpiROcPwF2OXxAkBoWj18DHwkf/j21yla7XPbUceJCwUHFx
vzkyz380F0Y2NQCDhJof8fg0wbXZTah4YWHkooNTiE76AWgCRyD1GVBZdNaMuNxQ6qCJQhlmSGuZ
L662K6SMaNwQ4KGSbXBDheQwsATI1D+8r+aoUtrC9zHMjBsdVT4P4jYKL8rD4kxX4WIQ/DB5Rpp9
KIzw8ZFeJ1uKSj1zGbgcVWqOZt1SJGBAGUIpJl4DrNhTamfIRTQUo9pFw0O0Gjk0eukKvrhtiIQN
kQ5Xf5TP/WyyKY50AZAAPJfxchJQKY8gNzXeeClttSk8okvNQJTHmrkQXN6CZJmi8GeKnKD+RaoE
HJstnEtSrD7BaBad3mYHQrufan66KjdiaxQ7zX9t+mnSmsC2WrOUgZuhcBcOOgK5c+iEkmGn02r1
0MAi6W74Izr510xjW/yhAz1pzOf1/RcG2prYXsPvT2xBPM0JEuBpVbftX0kFllajE9PTrok9ELJR
t2PrhsnPRo6t9r36ou1gJ9EM/DwxRmojh5nytsqbyrGYuF+yJs5MtmjVS19eS0TIuAHVqt/0wty+
nTGc4a1bJficMacOoqZzfqQdy68mdDmQiERT6cbhmPSuxnEFA4FySeE/JVMBN7J607e74Xo1eqc1
47/Oe9+0ZfG2Pmf8KSh5WVG4XdguYlQuOm7VU/sdEkCg0bMsmICIP5as1zf399UhU2SdA18d8EFo
P2+KNItGNk8Ktbz+FgXsEAokAqS9a5VxdjWglDFqpzmyD/Z6GbIoYkDV11bKh9SPBwNXs9U9bKQo
RJcip+8NO88cH1gzw68/k+krO/Fcn9OpIHby4j1lPsp7pL/ymZSF7wJIgC7N1xEZAYCWfUCmdMuW
hvB7w9ETHkNcXPS6tuCiCECyG0Ep7zH/IZB890v14bU55Ca3z2ckljHFcBRFnS2h/sjxvZodUleS
X168crvObSr3paxG9PknzpckKZxFb0T2bwH0BSFy3DvlaK5sX9iS8aZhAvdS9B0GHcsPxx4A6oqe
rU1ahlWDzm1FFmuXpyx2AAQXdsvnwMcxRXhJeyTddKSwV7ysrOMNfXhDcpAoUeLFtwtC7MXNwAFG
8wP9G2aPzPtsEq/5mvUhXsmnCok7me9VOCm8gV1FRFroJtKG2nq0ZnXtNaulkxhbGeDTxBhQtPj1
5uGazs172k3Fu7iQ2HNE/7Xt2G5Oz8TNz0+4DF9byszXanLor9W1PlSpJ+N/iKx8LoE3pdfd4sxo
6LP0WAYDYavBL9MNVJjfU4pi/e+lG+8fBHU4vJb1bRSxKwiz9kfYxit8qypakJeFITh40gn/U9ej
jxUt1XV2fYYDV6C4trLJ5cmWOiaiZmwoN5mDdtUCde0s3lmSW2A+5iGOs6WwzYZ5FeFFD/DukRwP
/hgajnyYITN+zR+/eFR/cydza0qodpTMR+qUoIpQnVKHG3rxUVkieECh0R6lmeb1S/zB3JjsQLmH
s/hj3tBR2Pqupg76pNhot4eBjIyY1W48YGijZe2P1gjrGu7vCNTG2FWBTEe39xkX9dgqZyEhPdU3
DHmkW2AdEEJQHnO7l5Efop28Rpw1fc/U84NMwGmW7XzkZ8sR3Wxb274xv2xYf0YAcMwt/JqRgTDM
qJi+OycmuZhDxlCallUSr2pDoAhpNT59Nr4uGhZQ06wQBXf6ASm2DM7rQre39Ktdh8PQZuAgbi62
3/RfvZCdDbDi0OJd1iq2SQKNWa6salQQS/w5ZNwvsgN2oWWK9BGL9b1tPTDcnFLo8XqnOHSn94mQ
J72xv/viEX8mvCeVymG7J0irAgkskZtNUe28CaXQi70c/RKijNGgqaIQbBY1w1O337/oNz1x0oww
VzTO4y+OHWZkbeRVNVh3FArllYXhl14AYf0OoZxAM517fCr/8IfgtEUQhd56iI8s8nf5jD7Zp2eX
4V1M7feFz/v0ZfOxlBWcWDg498JUHVNwgxVXuGLkloZOvQ7u79fkrCjA82i0zoEAzIXw+AVdsO2g
4EgWQYaG7hCH+6BCa+0Kf0VYWbqbrl5r9QaD+eNec3A2AK32c+lP4OEc7Whk06jNyxWSKx5wV14j
8QA42GEVUIcnNJUhDRpR78jrcPqc3YE9LrFudjyzx9T+HBJ0peXEaPaf5YvK0VJ2nlRLWqtaVuY9
mT6WBaPCPorNMameNJ8eAUQqhO1QoVHtdmR6A0A3x3Gkc9qfK4xjyAxSW/+gxN0LBcPb23ogMFUE
kTyw1mPGOb2gp0lVtETVtuFiCtxWYubPHCSn1c+qIBtIgPy3hadUWF8cgj+0OBrc/p05FrcQgaA2
MbkIfpaG4X1iJpT3MT7RWKbO+vTqEVJr8qA7c68e9u+HRgQBB9DB7xexoCVOEO6a8SGaAzpnqGuG
r437CMnFFn5/R5tiplkTAuSJjcaZGBOs0Wv/4IAqGdT69FM6F0yAEaYPgieNVEMbkSn+U58PoWsh
2XRJpQlTK9zPVl+pmx6JodvetfFA59pVjnAm6CW/mfcUASiO8myGtIaUQ0I/beSGxOQ4nQtDfhoP
ZNCI6OGYXUWOeQ1HD5Cga2kjP41JjTu69uNFNLFH0S81tTGrNZnJkCNR7fAmGidb1Pkm2ksMGuEE
nb2CZ9C2VAnNCNhb57ZIvz/Ydt+x8/ZhLpFHh46yyKbpKvsZQ70QIcxL0wbXCCVZXt7ivJkiU/eo
3fbm46C5uq8fUgt+5h0PmBcajyXSFVCF/nko1aAho5eyptTAM2i/DgpdClZKNZ2cmjmVX9LvdVkb
MYi9t8uR5JQMlxhijfBKurfAZPCZfrE5jE7D8oqCPUDryzC7KnE40okXCGUzBr2QAo+ZfYoFAyKV
7ie7F1nawwZTiLxpzRUZrahpI6dqF8lJTjG3daf0CJBPvlN+vbJkKawn9LbydfIzdjRX5h/Fjz0B
Ehz0VQLpes7OtxGW+kZmod9CNv6OjUWfJgFTfYT1HkyeofilK6I5KZiR9WFuwJOo6X+gBQwAbTXs
pWcO6bOIlMomNnbfdjXX0cYSTthNBKyGUgKwrBVBOU1IVgl1exZPl1soOKSnJx06W3brc4ISk3vh
fOhFIsIfs10lNsRviGsFclt9yiJ4sVD4l7uAlxi+zCxbqNOxJa8fuVtwOtFy53MNuaDoSpTa96Sv
OA2H8XXRCTGHo6LdcERr+1i0HBHWZPbZKX5rJvPsRFxrN9OB6c97hEF/7f6+Pixp8435GIHdYoR0
EGMbN5AzpPE5SH85wiGleCMPrmT6Iy3GINbemzgyUkBitSOHyzfTjYXF++nXYSBklN+ncbMZF8Go
CLTelhQHLwtjqt/fIAEgS1SEtKd30AHrX6jWliQu0Eal0DSexleC5Wyj5MpG9HntVp0lANBC+0vm
qHkRfXn62XMug0zmhuwoh/BlDZ9K3MmdoZOU0WA/MlO1viXbztV8iIKucvk418my8QjwmaHJwXNW
Sf2XRIuElYg7/zXqiW56aMBW8ZmLG21K84k+FfvEXGCLo9O1r2+qHR3KQdjALsEePcdLNDjdgNmI
nIsbaMVcpihgqg9uwupcDiA6or3WQGgT/WZTdjwgs2QXWO3ya9oaOu6TQz+F/ofaAbcUjYSSy+1L
PqkHUjPRERM6ZMTZ9GetbNfiCx1ZXK3HVTy92O4myOBNDXc+Th1EL4MwVFKM8c/4VC67g0SJKDbn
zytYsyS2BHSElHx/OGz0BWPnMADW7NVYtTEVz5Mpgjl+H42MZKcGXKBpskai5Sp2SSYFeXDa714b
9nHZ7vbthoRsXUxhXvrNLfZhXvkfTIbL97WafpzKShcdqhuGsQ1+J6RG1Kpmz02O4uiaLwu2FQ1t
vm5mruTdYYQTc40s+U+2CycNenTA7JNUUgmKoCvTjjzLzBMpzO87CHuruBHtk6KHG/xO+NQoP6X1
jOJR+3DT0Bqj2y2GqbrkrtaLe4AT7hGQjB8lrN8Pn8tZ3kMcxQzJtB70X8ZoEJmwRX8+v09wqx8n
m/LOq042yRDBsomi+mjqbch1zeYNuSkHzORWDuFU6pCn7rhm+fByKPTq28dDPVbf6hs5d+eiHxlS
Gcn84PmjeoV676atJJyk2uCdoppGl5M0hCQh04zoL8asSQaMfwsaYIYGaAAlzUTjDFaIw8Ka01XZ
CvmcFgWSCyx+lJdakh4EZqFZzZLbc840TvC/5KxUBaA7LGQG1p5Ct9zlK5UtduAK2NEVPyFFaBwL
sFX+3rAbc+u9K1cCOjsCeVRXu/4gqka9pMD6NbME4eEq+dpdNwOiWy6pH2YKVbI3ungongf6KHzL
59OJn06bDNSdhzyvBZtXlF+wFrzXKSI4eQHMMwvFceIdBbgVDJrwtflW0/qxLcnBSSo0Fwls+3Qa
Nqifx9uNJ+5X9TBy8T34s6dkxWQkIR2CAfpB3UxAHfnSbC5bSwZQd/OaK6s5xJ/kdZPXrNHW2BXR
HnTv4eRB/uNHW7ZLYTUYcBYV1SREQ5nhf46Jg+iTaWwz4fy68HdHSz2xR92Ggh3yBVU0VZ4+hn/o
FmkiT142nvo6EumZ/GA4BUTKt0X1UZGXKk90VXZDIixYJXM+SJnWNZIUYnL2+H8Y4vDhoLGVbMUV
ruG0xxCvuspMgUQxzGL563KI+IumJlyMV0dUHvnCelNrA7D3XBTMNmgmkH6Gih3jwlT0EY2yoJyn
dHBV/J6suyGuEaktEMqrcwZiFU6f7J4n8tI3dGeqQRHoO8S9SrTPmNYFTN9BHPJqvIqZQBoJ8q7K
pyTwxS0bu1GJex63aUbleey8W3I6HDgjzFFe+/Zn5VztzdHDq0RXDtoT+VgKNzPzn/B9E+trdWGP
W87rMhNng/lx6Zb52cuZLLSXh8Upy2caadXYiVCmoR1DCZTd6oogm/DRlbQ5ojoKZ6I0TJlmwogA
6hpIteLV2wRA4RvnMEzwmBTnrsoeC5HNHvW7bGGLe2Nw1PgeU0241F8vLs4dcz5n0sSlHawHbbUW
zXxOrpyLK7W9isVsNIosOTFeqwGzAUOuYESrwbIo99R5+vESp8rTkQnHN6PfdEGLYdLaJRoWQg06
irOwo+IuAgGRzCDGLXqvRwDjjc5rPouIbqsbNExaQVhF3iUSDjlp5YjQtj5T6WvlARTxZ7Z4AdEh
aaKD8c+5mAD4Tuckx4Gluu/GPEHCEF72I5lLGnza2n8oJsbMlPsdg0FqLLXwSPqoLuB41R6r8h5t
fYRRGVJHxHFEqW8WbSB/PIrnSLNQAY4S9PN+UlqDUzZ1X9oqa5fZturnrwdetXX1XlY39BPCkxzr
MQwGF+CsmcmBfF3T/XbADYZ/j990Of5goxuz4+8yHrGVLt+dGXSrVHLrcYsiDMUaRXME6GSsuuB8
1JkWODMH0lTnKAEPQgle9M3TRlz1R0//mc4n4qIrglk28uXoSn1lTDN+dM/EBY9dG/qN3DN0w9Z+
dA4k992vmmQ6tKuYgDryXkSrPzG336EEhI0tmlB4z0/jx5Aqh9RoyKDfyUHIrsIXo8byKWwU9NgU
Bahc6Rtp8NzRH+iqy4C4lMBAzRUcxh0deEe8sZYfyLBT24Rt5FtfbS6/LhxEyjR7LoYsowTmDPx2
7Mbj1afbSFTtVFRu2eaJ9CSbv4CH8ey4tNE49B42mMJoUCQiuIO8+0UNP3snfgt8DoyHh+6sfbr5
cyAsF/k6jedIjEV9/VS2XvM4vxJGN83TltZmIWMjBcb3cXVwkKKlI9i/C7SX7Ac5a2RS0UWvjHaL
8ITx1WsytvXk2ICCrWww69+nnbz8lCq3fso3sW6C3RP1aYSH8WtHrft5LSbisms3VXsK84sYY9BH
Ghrw0eIFaugAkPhn8M5Ji/YKn9bCdk0EqUQBsrWqtsKBMdCs3q9VSPCTcNYjsh2vkdoPwNxrJ13q
51wn49MG0TkSlGo0oGqr3NE78kazYmluqQfWW8RnD6K+bY408XsPFY/3ndNP0gLcGSFg93XIQQqT
9mtXOiQw3AmmfgciHUfH8bFZFQNluAW0WEw/ty2NLa5LEzJaVhsv9xqbJrD92wTRjEvhXXQoMx3a
i3oswD7S6oM9+1kQpGCbbCCbELEk6FeBM2+qLSJvjSn23R9SLDU1u0WFjzTznjTwgLPGy6+E4Iku
wkEQvQ+g7Yz4beLiQmxD+/m6ya6kzqiTkJ4sUbiH/Uzcac9D9PIx3gIgjnSj4JhNYnqTkwtNLv2z
mChueflesNt5HgOZennI/aNzKS3enTUOg0jdyM+tRrFMphUyTvcf5DdEoy9Tx0DmjUvUnJtvMRvL
c5IwYjIcVLlg65cHutDewRfYMXnOmjhstzSCUMUPYQ1S3NJG0eZPKrdQLjI2NAxQ+NrxVoNrfVHz
UtzIel6o1pbrrsTjw1BNHofyaZvUc0Y0QuAMRcDVY0ucFyvA+rRGXmNS/O0TxTP9nXNjHcm9zwiD
ybxf6JXBaZAowfpQjcGGCYJI2zM0dfFkrtAGHFGKuWIwJpU6sbW0ieateRwGrqcji6VEpKBQj2Iu
K2AMkydpmFOUMm2tM14uIwsZz4VCLXLE/kdHovfx0sT5V5Jm8NXH86pbSgcLEVzbWH8RV3r4wAGn
5GsBPH6LLQP/F5phNF1D0Y2dmcEBf/yxh9HNewH7Z5t/riLoEeiroXdDJRiw+lsU1hABGeoOFE74
I52H8Q7OnvJAf81WRWhcuV9faCQ1gbH9pV5rX5WORp4lWtHDGPADV0Tlqt2MTR9hKrV/jpoOgsrE
2VeDcwrSQbuM8MmPpgXTMwYl2VUjid8gyPmNNadalTQuyEKJHh2GDlxi4w8lbDKwkYiuB6AN2AEy
UI0Um8zzlyCHKwO3o2N7EaYIGNOE+s3xgWsHXzWWUsye6/Cu7SwNQNuu5aBYPiC3c3tSi87m57mu
GQj/aMywn+flJnzDOGHeMaO1zP6BA54HbxjSxnSz1B81Y0Ya/OaQY0SjKjyV41jMvZfgVV8LzS87
EAhdheEo4jqW7im1yDe6EP63tp6ka/nh0quIAgbfUshH5/Jl+rqpt54eeWEIcZamSrEpqMr0RGr5
xB7DVik2dGEHXsSHHfAqfc69vq7URQ4CAqTkMBqD7VpOZ0ydialeJ3Z0xlEIBu5tqmDaGClT93OR
2KWRX2b+T5rMK36TH85VMQfbMJUgGb6tMAm+kiP98u5T1mRX+/VjKkPaAa+z0rstIVTTbBqc2R9K
Q690/n1Z9d9bh7lKcVljxUIXBGLnYNKAZcnuEK7zMZsJnh3Uw1A5PBksTG2Omz/WK2fOkwk85Rxz
vJgttJ4eiK2iv4i9sbx/9X7VLIeJRfWlGE+JddVw1iDafgXyTiDTpFo7nn41u+VZlsX150ERzd1k
botFwor2bk57LHGJQHlS+Qmx2tQlXV1SgtyQ1IyN3YZPcUHrNN0NGgWHJpdKRdrcYKL/srmBqEP4
NITGGrzaYk/R4RJdHlaDIggWMJy5WJmye43sJvZkxf1wQJhxM8N8CKovD8+EbRTVnotx4WxS1DQp
gVpo/iCEy07C010dHweGaL34bpiOanoplC0+yi9jZMYHdmR04lDFC0IRqt5slD91OmzHeu5+4wUZ
XYIQ2qrndTcbFrPR+pVV9ubPa2ZMHcUJnM0mejCjx+/hVs9IHOcQXzdGO7vfx9YwYv66hdCJtBsC
0STI6MlmnmqNVncqA0lwL8lpwSJyWhGGo5+judXPWa4eHWQnMwmjyiNHo3BnSMX+PiqcN1YdAvV9
9Q64ruFqKlRuaN2bzpeb1SC1eelOMUaQc9NDszOetbmjtryWVRf6WrtVEI06klUjkZFRnOgjWxhf
sU/CZEtlh4AUiMHswY0RxnRQmnvqE6om/u6LccKFQlsA00t8naItahZbR7iIfWqYE04axLqxIQKh
JPLF4tqhcLPUD5qbdGIjcrFD7ku6g1Dba/PxO2jahSoY6Z6vhuGA3u9h81BMxhZfEP9+iDSst8zC
n9+RVraGYusd2yMW8ePqp4p+eohYICeN5oRAlAL8kRuzQCxW73fharIKLXqsTPUo7bv70eYb3VZx
c5f1EhYmbTDvuySpls2XrRFmGSMdvN0XCAiOmnlOZIvOaF6Mf0qb0pPGODp3lQnuj0I4bOLOviO3
QgtlKN5uBxsi2Iw0W0Dt+EqczngfNxscmsU9XJEYUPNY76jd7DK7NsXO5EHedpVdXIA8J35NuvNw
GY0JdJBLitl21iFD4MZwEahr29/SLqi3zHrN/k7OKWmJ7DWCcX8DabGerHWUp6Bv+QgUy44pJetw
bFdugiZrFnz4mcsfO4NKDVXapJmyUku7EVCUCROWvAkvCKcgJyOziqxmEel2s89KZxeU1IUvXbyk
Wb6vLqzCHSa7AbZdojSGYrLg1jFDhPySaRorWj0VNA6jRjmwv8HEzCiPU7c96K0TBBcGJPGAo52M
EOKZ6WhxaespsGrK9AjO7O+8uSL6fU27/qhj2xrwjKLs5iTu4BBlC1Xz9TKMuaJ7pqku+URlC0y4
a606pXpKlkUeTj2Z8Yf2S5ky/m8XpocdclfajTzQgsQYEbZKZuE5u+kAHGiPeL+pqJ83O7W1NxvM
tZGxm5w7hD6movHgTgpHsMcffhVKMz1d8/4LC60Yd1MlUu9WaW51qk13ZGKNGJFjfOEkmw99qjQu
gZfqohljCC2DjWH4I2pAGW95/7hxJ2TeaHWt06mhgWspAeAI8xs/SEYYEKPRHmG3zxRHZRw83VSR
CyfmvBBgjxkqv4clMl/W+KQsTrDhzLtIgyI9RJ/Fdzh6OBsidAbC5DyRnNfXYpPuibDIx5Hk3rrj
5/56g2Cg6yruRzq2Q4tVzxQMYg3dpZjTvdkzTaf385gFYemQ4splQi0zaW6AKV87kVm0hJzrpmDf
5TmtcW3gmx1ZcT39iEBjNzU4IVaZLc3b34ymCqF7hvYUFobXaX5FykNYjv9k39JsYh0I0XxEtBgx
1YoTxooSb9JRvSBvMr+7D24bphDYX0qt8LamNdOZqIkuomPMTvHHXgPHiMs0Do9xsvnknJPuBK4Y
00jpRCq4nJei7Dzw23zd4utmT06/+ZOFWzJojwlpklHDkCw9mO/omHvXKdxnIOIEejj1HmEeKFbw
2OxgurKIg+749VA4s9Ny9HyYdZOjhmDgxg8N7HfsFrKf0uvKTFiXbQ6dN1+Vv51sfefVUpnR6698
lWeDDIMSaUARSFFcaQb+no1VG9ljOE/bZC3fFMDsNDAbndkK9oNSvmy9YfPAOgJciJyuFQRqNOdR
fuxEq0AkelQAoTsF7sfQKYNatxUV3zJFLaMmYvjScx4dBFqWzOLYUquD5bwR77icwUO5yZGCn6pZ
6QbWTh67PervaIUu+9WaD/Z10WItik9X5hzoF1rNByXgtt6/Y2YAiKbIcUy+SiO8DeLOkSY+JY0R
RRoVfM6i7xYyZNYR+KU00G+htpKz9aN2I4iIbaAxy4iK5yBVyCe+hluSsoednyX1XrYudUktw9+A
08DhjnyGgydcacvmjNf6s4rlKQLK7yY7fRKGxvw+ZxOKeVUd6PUSjvpzCMIkE8J+uNIB83kTcnD7
yyi54Xh8MFrryKOIjvWDQc1+brndIQVnugyM51iE1PhoPHw0AKqtbomhJy+biI3hxWrNeyvq/IqS
CIfxh5U5OYu50/Z4kac6xBVYYKnGMFfkDjFw+ecWw+54bL/7SwvXhYbI83N9sm6opQuUbpmKwUZF
fjc66BfpkrDHzkqPrjkDChDk9vBMVp2f0yoa2zKdUBrMXwbf0eAcuAwKahQKafRZ364YDCRX0e5A
GpRGtmBvTy6ZK+JXVeCOz4g+5NihDU8J61F48ClSFhCnM0LPxypqrPtb4uAajWYSFcM5a+JV2Zlq
7trbLVuAHMkWbkIPuVl+PgvY8RoxVLqUbkNwwEut+cEZOgKpG+INAH8MhYnU5GHshv/i0mKCHnCU
SeRxZwgj+4LzErmTukNtVfBcg3ZYCe7T6wcn/pjqGEtmmNWJI5Ql6aJae6kmI+WQ9UUEhU65YAIp
Y8KmJFPCubwDwRLOtRJk9EWU4zMGZLOlp9gx/BVsAtON0C4zjkLeopOD0+UjnENS99qTRVOroEPH
qLyMaRLgClx3hOomQa2nnp5f5gJ0vT3RjVHjan/fzqplq2ph8tvm0VS744seEPd2SarZdFsi5dg0
ziSLtpbfCyqRXz+kHZM6ESXHFN68bqm7tnEK+digF4KIh977Bk6qYwgXv2u9ZDSDpmUkULiYnae4
WRtI87SzCF/hts3jCrR1iWTEIfT6FM4YLdqZOiJFXaqBn8GE8oDkMiN0QruewXFC//1TqT+jiPEB
7E8MDJZWjBN6QrBTjZTg9kApAqV9ZD+Hh5G+sOgssblG5rwHDLF/zt6on6YKTToYDjh8C1sbJAwN
WHsaiooh3OVNRwbJ4+amD3dMPp5Ov8sMhtwGdRKSKoKfh0M/m1RVwpuDWhONjA9ECCVk6HUzHSER
l4pMPptGyGSparHtdIH2dEeEIx9qucFXOIkYgzTkjOhCB8ULo7kpqw5t8xeJyjFNl0jSCYqTewSn
opg3dGFAK3Gn30FVzB/AtCYwG3y5+6keS6Wbi9TvhN6SZOAjZzn3dIWSGEJa8Jvtr4DPR9B2k5j+
FLmQhihLaA5vrLM8g1LuP7Kpqsxr9qrkpTHYafquN0ke6Mk0PhS0G7nfcr3pa5/UQQ39QvOe0nmg
fCYtzEmyJjUAOcRUom5iqgil23KVE8blNkpHcU5nd6NjriZPRYO76o0lNwdmC1vZGFechWFgCWTn
TWBGHRU5CA6mCWKCQxQaRTvQMkraPGgWHNnsrUmAApLoNofzT7qZuVBeaLA2bBWYYsD+ouWl4C6b
n/OHFiqaYobqIUWgidZvyltROGQcMhwkxMj4ZBDNAiMUUMnZKo3kj1m1HuEplicwOhM6dDbru71J
1IekwhpDxSFWxmR6F/ljdozeLdldgHcBvMF3/k8PyTflZK1BehOOsisRGNdI+JjjRm+DZp1VxLTy
URaQDT3wISVDOkn5FkTP2GIrLuFvNU4E1W4yvFkeEITB6b08NpGX7dMFT+dWJdvK9jwvbEIiJYHY
eSqQhtyYcFg0vqgjhWn/C+YHfwKtqD/h8ElcCcmBaARcXgssmJ0sBNtgO2YasvVloZUWR7gMPk61
KWCEKHaRb4YWyVHCgMHYJ5ehqoKOvADI4smhKSGwJ2vFSg2LiJmThcO4lf7clu6bngYYUh5t4EUU
/I+kxGt9STorgGgQhrfJJU72sVNALbKKe2SzB4RUCrBgGe+t5jFYYzKxOIaJkON/Q2bYkRXQ3znD
K1Q+AGFAhnpxiLAkfkHsEuRbKizZnqs5OXPVn1uw4ST1K2GT7XnfrFY4Pnbn9z/Pv9Kb/GYt1HOW
v/60RckQfysOGOogCA2ZW2fHPQVoAyyZshhvv8vwV7HhJ9H757nUcJBTi/+y7zgwn8SaBYeP1WMN
oIxAS8aPKQY/Fs8J0a5CqQVWI9IrxWFfYooXv7UfVzBRzSm+Ck8Leldb/XQgwq/aWh1wUHq++tIy
fF/HI5LD3G3GtkKaR8O67whGXWGfTVw0/2h0X7GJUgmluXZhc4N7+ZdMQuM92lGT7X9KydeY3UQV
ir+JUmCPPHgcyAOXqrI+jshScZB3oZWBu6u7xcDlmHM+XJnWao9OzE/ZhpXH/yfAPMrL0VS5UJCZ
MpJlli4iF3GFX6wa3aXbzzUBdTRGk0gHhfh+0F2zXF/0ythCXkYYNPNy016aHVPeIEYFzwOywkA8
ZSjAoC/v0KoYFWpsevRsvV+4K3x5jzqnmeLA3VONxdCtCYwrR5cDL8ng+3XWq3Y+c6ioU+ZXX8ao
j7b1Td+1VH1qBDF0D/m6eF/cQCLtvsFoXf0JQeiKdr0GascIKG/8RxbwGPqXxD1UrKc0nNMl3EIv
dCfr8VpEBs2W6elzTTukBGwrpBjljzqBpAZ29EvcNOv5kOi113gUwzMdtnTBub8ogwmCaczlq26e
Lh9TvGMzdZm7aTAibqS/5DOYOd8r53hBQWExWmNw+v5QX4yYvnSSggxnNohccfNlUtbXKR+bKrfH
F4AR6MVaV/Arnn3VAbrKL6mBRg7txPaciW50nOR+mHnSVg6+pwpN8s/o5SB9VS/qHgrtqHSxtD2b
M1flV9089vG6uVW3DKhtDhKTxhKt1ShgxviMZfHzouTLfmdDh0d3zc3R3OMmpaJzXA5Q5dK89k7t
5DRo/iPpzJZVxbYt+kVGiFjAK3UNIor6YqhLERVRVES/PtvcGefEvftkrr0smMUYffQCflW5DiTo
y2cC3M3PHsc3d2j1bAqA4Ln/oW3AcH32e885t4sAN64HJolwl4dWdbH464PZxBxFY7IeAO0hxd9M
yN+MGJ/UACSvWR+U70zRYHIIw5g3/HyYV/epjIV1sSpXRCj6DRkwB4gVULeZC0+yS441DqEk/NRI
DHjOa6EnoIfxb48AXQP47De4zOi5pm9XoXJY9mFHG+hrwh6og4h5YCYP3R9GVC8pZxei7ZkM4ydx
gJsGY4Tpzy8UrBrcx5Ejja3yafSuMOW0S3Jy3vF9Lb7eeof8GeD9hh09pEc4Sv6ZyHpBbB3DEgFl
ljGCkkwiCXlxztRdy0/A20puHoKVeMIbqsWbX7/jjkqQi3TDRgNVMqrWA4KfkgKqQ1zHYyPBAwMu
HC+EqpKv4m7DJsO/09yMzBP+6y9XCm/TZk6tmQOHf/FBcJrCOfdSBTS05zMzvE4/f9VfQ1mAmTfO
pxsbcJup1jvpEVUuhc+MDMUZQg1sTsiqxwHZwe8llg6NVwPFLV/RWLUf2HpDrlL014LAQMWBSkRl
gEaCsbBGJfYzj8XPGK3qHXg4pPjumhaNjyfue2h9viBxiAoEif2MlL1d9f4YVGyQ8DjMDUYk9yLt
HUDGu4fNtPFIR9GViHULen+2pRBuWvQnwmuuU/IjASAICMOBsjG6bYVnSwSYh5UW7ntLYWzEdhyw
1h/BxYWKnyB0/aWlW2btEaUFfshb1kTfusAa6lvXFDaieYanq+Fsk9R+L2sQfNuD3ZUB3YzlwMP5
VPoGA1XFUE/AhKFECiyeIBBTMcLCXIPctJd5R73Gl4mqrCYleJPWsWy2x1PUcA802zp5JiWc0tLE
zYq03aRvwWywGnz5gLIu+vuC3Q0RsxhNanif08yDIBvwgEZ/rDOdxtptIEQDb2jUZsN4hceXoBYh
P3kaX/dlV/kfiZ9oTXvRi4CP6ZDvirDzOirwKgVrhrQxMdRpB25tfxE5PQJ4OeZpDWMWLm6bbpaT
iyMuxIsjAOhMXjClip4J/lbzby4MSJ741TBFXZ6o+2+wXAyaS+l4+RsEvBcDPhoWR59/PI4hlpkf
waNqDug9vE9wyVgzkNug/LggBrdFuyAw16l3cJ300XSwbExl7EImo8WU7WicXm1K/BL+J+SvN8O3
atbNv3BoIdI+dw1eugr1K+N9/dxzxtRUeCfwZ4wD6Mbm9F1DRNWcfznkT9TBDNHLEWwGBBaExrED
2BDvu1FIOAozsRUMQ8bNXEXt4kSpCKX45bxStdAxNRhCtPqjPiAPFOHQ8fMyTwVsI3a9zR82y2cm
g4pgrf1BUsSVAEtfuNb3c6Zdq5EhNEmP1a2Pnwo8za/Tg+UvuQSMlNtRfAoezpBDYdff0RfeIWQA
u9wNmkDuFGZd5wMMs1EPrRRMnel5PebgtZqQAOZXyLiru+KYrKnHV/okdpLuVFbwWWDG+SpRyzQH
HgAStt7HPavmK3wNtaHfeJNFG72IG/qrT4QvmLSVjwzzXziFMMIgfjX6DC7m7m4/Vp25L6Y3pwq6
aaePuJHm2MPq9VI1RbC8fod0SGPtQa+MxvpTb/3qQK07SYdZY7LAssn2zBxCLwv7SmCnLfIGmDMo
wQd11NugJcvvTudBlYJZjAmjxRa7wz7QVFPV+y6ccmzy08ucREJ60iZvcMKBolq4tCtJ7T4tmm1i
LX7pQ/Z7lKGI5uYX/+J3M6A8/gHV+o5WABigRiyNCeb7QAgRJs3Q2S5+ta7Xp/gUK0mTU0uXH72k
fmToQWS16tdA5pJF/1ceWtYMcwSczLV7DCgIngnSUK5f+Zi21f35TxvbS7z6pYFmDRfXfe9kP9MW
+itPNiKtqsYDATIW0SHQ/oAy+uJXXYX1pfE5PObveedusFeI606vseYWhBwVS0DkOcTUEmckB68/
5fj6Az9rVsLvdUPzcvgxwMt7O/lO9ioWD5aaE9GUylbfQ76EeGd8BEVTvItfAvWfQeiEwUEwgdMt
8GkPShuC4dA9wWuwnyEdP6p2tpAifGRVvu6/e1akdXRxmhmlPJA00nK1EkFUqEvwYBiY7e4a19NP
9MpevCRlIc4XFFqk1oLnfpH7/HsQp+VrBjhABQ/w8JDInKJnKzBfAKP6B98CrqBq+elA1gQYEJA5
tiRYbYDQpKGc3d9+s766A/0JocXj0cGHggfFPJARiUEIUQUgX3i0CyUjdacW7rzIjnH5mrVJf6ug
FeHaIovBuAbPh74B7OaIkZH9vNwGq9tyrbhqWkwxnvYJp9OuWd9DNQvhk73w8EcZbOfwZ51WiKWW
fajD1maBt30mUTGboI2Vc08qCsw+nHiRj1e+g1fQm71QvzJVNa6zN3OiFZlLiv5YVOkZO1wyl3Cj
AF5gDz2GIDzaxqu2wymDa8i1nSEH6q4vngffNWmY15hf0WXXP5TAFih7p6M8B4xhPuB/iORix/nj
RZ1ehwiOJJ8OE2hSDYBv3ncxjRgScj6T85fT29ZL3ITvZsdRPQd9dB8pLzcwL/7IfxxkAskQbiEp
Gy2J3YOd8MdQjhblZ7wXmJ4w3wVCVI4nWcM3LRaYZGnxVhrOm2RSaiNrFCicQfmZf+DcHJ6IOT40
s89hlD889WSSrrhAH/XUxseJ1TkVysuw9r64I+ujQKUPcP6ZGRtkR/ldXk6JNhMPaFrPwUElpKHr
Zzjyf27rXlLGzJcrWYvVtBP9K0ur8M5xxWAC9ZTXuidceGcwQw714RnerZeLA/otAwDz3/ObELKM
/NK/tp4UfGzGXgodqWrJD4/xAO3+fcbHrlvjQ8voFCZzGBGOdrYqErnI5KJ3dOvolAzxAzyxVqCP
m4QceyoMdoXEOB2NSwjCMF49mfynVw63HOIHo+XLl7mnhXmz2HN3a4SyLaiU5SOF00Mxrhc+gWDb
4oncviI5A/H27G0OdcgCUc/M4BkBBo+TS/jLn/Y7IiByYD5tqkYdlMEmzS0HL6Ot+ofggTXXcwWo
uTS/HDHPiFl9Q9SNPPsSbEW1yWBLJ8iVw0x2Np1x8UR6qtv6vVRyYCmTM/IMGXJlFwftkJD/nGb4
RgCHAIEDPKBHZQ4I0PHKTzOmBCTCcQh2tDbJeaUcEQeZX8Rnm0TEfRVBvezj4eSr+FP0yAfqzyVn
I/xd2rzL5ZzJx212nw1NDExcNcZOUaS0XRPmlKG0w4SaSanIh2v9q1EIPBgJoexPfgaoeR2WoRzV
+3N+3Q1Xl1DwqznbGmLY6ojhAlE1yxOfsbZ7+HbDprbG0MQJjIMI3vo/hlZAq8YpIYzzlLSuCl2S
1LS8mkuIR+atM8FGopzejDolTPg8YyDX+ZKD74NezPuJap6teooyCyj07zkdMaJ5Ocz8zqz+RT+c
5PXFfgIofTBDdr50kp0zuNiXa0R4yxCJP64uKYChwpEDBDVjPZDGm37M3uzHiPEWX8wRVFSt9koP
OORsqdYre2/l5XMBaMizJuAg6FMeH7+cAWMcB3UmPEz/VH04x8B5HBedOwTqarBO0+49aKT30lQ6
h+UNQgS6Ra4m/GWQCW4q5m4jE6GoO3Iq2Sui0ezq3t2X+466Bldwo09JN4NJyhcs/DiLlN4DC1SH
Kc3dIm1ZCIbhpmgVQcfMbz6M5xWAYJFyrp3eXDrn5Q9+2P60v6hmMTaaFQYzfIEVd0YHnDnlGB1x
fEAJ5AoJuRjeig4H3L+tGt7IPThvvDG+z+EJz2UbIvF4XR+lPe4u28J5eMqCQ5ywYoSQV6t/+Eav
BDooScS2Esp7sH7Mt6uotVAQDjyI2whWoaJTvSxu2OEjoc3uWCKBINDmaOd4wPXvwb8EyaBgsivv
cehFMIFcFHo67idOl72FMQsHesElC6YHexRmKhnNlV2YsnFzb+7AhMbwmg0P19nPn6S1DYzwC1oC
Cq88R/bkmfodNI2httHbQ4IfzPvmUFzdJXuMW0p+kYHNZCdqYywP3dbpcWPXU8y4SS6Ychrfksv2
MvZVYh7edp1ivG2A5gIB4SdlU0ceX0mtA8ZaOAoXrftKZKOggoOoI+sCxLwZByTtOs2t0Tv0kwGm
UQRnEvse1TbzGaMMAO1pnHrh2/px1mroByxu3+lzBYHHBFRzBx8qN5TXFH+suM2qUTB13wT9y06t
3GGZVDUMW9kpPw74imB+OEhNYIGK2qW3m+STHSO1YlquuQ8o4qGQ7Ak/Zg5lkBg4fx42IhA65sq8
79jv6WsG3aDi8Lt4Kixtzi0B1TNroB4kR7IGfqBZ20tgDsDRf70dPvWdodCicDoOFpJ2kL0Dm8uC
PxJS3PFL/pmG13M2NwhjohCxtUHlzsAFyQg8N9b9RT/NOCu7XKLWBCl4c0N/WVPcweWaiui5vs42
q0kkR5O5QnJEgGgqlTxo5mvFKMJ9i0WfRnJ3zS91JL+y7/AeYKybNckpWrUeHymTsk58sPPfl090
VGfV2LqufgjDftYAosDFxnXdgm9J/FfhcuJhTwZKwHe4YLQCFA/mzJdUy8KfG8bSGNST2Kkrx9tt
kJQm2Fzct8j+5oM1jO2pGtm1ykrKL2OjT+2r33e9lPuEcaHVi4rph5Ht9OKNEwTrtAbxw4b6gt5t
ogu919N9LV7mgGr/gxLullK/0/XPB47qNQsUq9RatJvciVkZioP7h/lyQlg6JyezLY2UcYIsRQwr
M070yqp2yhR7yI0m8xj1RLZVfZyIv8iUfyTiRk9WySRHtif2eC8ME2S8nT8WCHbaM6/G+KCWkCge
TO68z7JeDv9+ooPm3wx/Ov9quCUEiBbDpWqEJYTRfjA2epw+F3OzKDqNzQNHj1uNgAKRYipceRjM
eR+beXkLc2Nj9F2V0+1HzVTre2V2ioo/kNJnAgzzCSgOPRg8HHdshR1UshcOwpk0ZwpSlBq33xkS
OSIb2tU53YLWxneLPj9n6JoU05FzXqr+bVbgcjaKCnPX1zGuoJwBLIMYpPBOIQNYDPqix7Y/H7ZB
E9/i86zNSayA29LM4MywAt2Xg5++UQ80JoLPYBxfgkHWgYCgY+YRgvIX2iRCXUAxD73pPYwUXv1q
TPwhi0IQJYlVqaj7K++lWr9dm0MpSbq+joqR5gdksgkLq8A2gfm8JryzT8wk5KicU9ejGnXKcBOc
gCxp1TbBMFHTel4L4rooFCkcV+KeiYZ6O+TyLXnEyALtIa4dt21LqoQaVYcy7Cd3U8YO5EH5+geE
Y21FciHBY2wqxQJLYfIxq9yn25k1KXXQ8NiwKBDwt6FyCF9i1+l9ou0ZPdj39AMR7uXh1IfH+sCZ
fwgQtzYvlJugIvxXKl2ismj/Gnji8Bs8ycY4Y8yQb39bMM4maeGLX/zrbpwbq/ew3mTREEhaBd+b
dceKDm3+Df+/9eBllId6vjH4oq/tQVn946jBWGMizcXBUn7oYUFM7s0SQbvV/Dw7z2gGDNWEtwh9
wnnYd4tQhMKMUcbiFLaxKTOmt/jG9h8S5IsV/3iBhMTEjCvspoNEcX8Og1dGtTiYc3Orsn5JZQNB
NXy0HhsFIxaTq4qU7aTFYkHKTvtqSg91saVUDgfx0/gsex3xLvrppCsltjJkCekIgZhXnXdEwxgk
q/po9sKLPaEuBdnkUzQz2mnZodTxMTL8m0QkLXDk0LD0zU1lftjupY59VMEYMKXy0hMSIP8eAU4m
N9S0+E91OjMDlojg9dGREot7xaSL9SKO34Erp00+Tk7LDes/pIkhVZZOlb0YwQ16TwH7IZvBcsX1
sKaEUdCp4qRBS8OEX1mQsvMR7/NrM6+7/PuF5x1DabwYtWsCEQ1+HDcfMnlSNQz4WIvTdpL+di9n
wggF7qWZD/+KkAGdSbgLdw/aItYpKQzckW/r7jPxAodgkUU3fxhvnM9qM1lMqDjPvDJjtylXl/Yh
wfxJbfm0qWK10vkglmc6xsPhzZNTQQdAo/9KmE6B7N3P5PJdFvUCzwzvavDGz9jOjSiSIQsazMnD
Vv95pCoyg+fXiBe4JagNmNrqcKAp3+l1WSXciQwSHPif6lYQrXYcetYbM4j+EZcHvAGJBUoIJl5+
FtQZPCq8VIzXDl4D3yc0YV1sls7rPD4jakmwGPN5NgYrKjvRhNCtU+xwxmFad+JjoUfgGqv0fQtd
cQP5bMC7IdJNOwny5sTaUUihzDwZmLBRdojlNJiPgpI/Qc0QqJA4V/Z4vDpg3z9diT+cXqhbNPH6
/RXTGr59cfszqhfPG5M9BFBcZSVO/uP46baLKmk0SUfTzMCB2To6zzoDV+UXExDGY554kn7fFngz
8iO0pXTuF+F+yB/5iTdA6NmXFy1LQmy9i1frY2auFhJmmK+gW7wkbTi0/xji4gg2AKyPr/mkkNc/
C4bfHNKfBQgFX8aPzUEl58KUn1P33QF21yPnNcP/EZxRk2i8cPPCgEVcCeL1mC9xQ0Nu04sDzZr4
VIKiIliSmCK54qNzs/NYaS9m8BmY3fL1+6Ncoses7IqfuuiwnfkYP/4/VkBSzwdwAj/Hk0JXYPMx
7jDvvKPThh19RmxlfFJao5Rtg4aOSoSXVAJbQ+5ALOlkwcRfsq8+BwxYwTgALQA9WoNycarBCsX7
EJsRG/A+DjRVP8CrzhCNkwMMJ9dN7aeVKFp7tAMtkdKbE9iq/WH0B9dF5usfz4baHpJFz4EH2SPC
/vkKaujh2vrysqqeC7ftusd2FUreFSmubIxyHhRlyDsuPTh+d8PN1LSnDxNBST5Z2cN2Ua3bCW/J
bE20Gt0WtgCKGS1AR3xotYOU5nZj5vCboExryXvIh5B2Z2ZBEIBoxQYMqjmqtOb3j/pM1Y+1qcQK
Sw+17lrMP/zY5fZ30wOFMcNKvbCDxhS+2ebp3wSTY68xguCuROr2gDQAZJ/mny0sOIVaeNmGIYUi
+8bt8eV3HmdEg4cIxHmHlzIY//MwOWauyJhHqMpc8YZ4kw92CVxQtlsl3mTW5QCRH1NQAQG8WBzj
1eFMi4GgXG93AqGQBjvQvTDduAmE71wLWpKa+dSg6G/+QI0SeRw02hHx8FdrQm+gRW8KvqfVzlFa
AHk3IcZ7iM3Qk4OnMzXwKJmRK20f2ZY8NuIsaviAM2fOZORJgfD1pJCZFCwDfQuTRWDmEdqpc0pe
SW7SOEzMwsx6uYxl5uFis8D3+Rhp8ZL2kN6VwdZdy/f23qUAg4lppJio2T/P/NX2vCVxIbq0eiQO
A5vbDpYTaIwEnEpQ+qob6ju2GvR7dkgmUwixQWhn78PDaGBaH1BwnU4tHbtjjDm1A4+ze0cTB3hG
o8BeW3R2O75WDFC19Bsn9CSkXMwwvjwcbvlhYu7f1nsZ9FXEPhDi1L/3LWj8exmPsL/G0PhjQtUh
ZxXbEg0/RlmHU0U1YZx7toJrGdwrgSxsVjjAPFgpRklXeTNawU+mTrHhO8DVESAs/kCggYJrTi+y
wTNxksMZoU79GWt8OweGqo09zEMsS2Y3kKs0fq76b2fct8rNQdSTesqprKVsQ/SXOh+p9OBiwDUs
hlGDBYX4H7eYBwAjBebTqczkMdmQBDUPnE12UqwSTS3HN9ynvgiTh/Nd6weqNpDWN73O2BN5SRk4
pP88ef3fUu1r8sYqy+mOSQb8DLYHrI+J2V7DCiZ961b6gS0Fwgn13T9c0Njbp59xQJ0f6Kuz8zMv
YZo97azQOgLZTox77fMjT0us6LDqxL7TjdcWrOVlHMOSHnBp79a37JHi+UX/LIw6+ccE14uN+6Nx
Qa905gT6YHhNdR+vEY+HstFy9Gsjir4RpVscyz7sRy1ruQMLhvvFlKgfeN2qXjkA+/BkZIdDPNut
m2x9Exxx2Vojxg1G2DStpbfHER7sJEKpofLocQHSqj0i3pGij8qUCBMXRh5jxJHR28Fw7jI1jyWD
NgzNWIuHur6jiSLR7WHGYGuailRFX2OaxpMwv4BxhDaq+jqG1sPVIWkWlFjr9idD4WTJXvjKrv6o
JYkHX9q3KLMYTYp3KBngvk884cIBpSQ4r7buxJka1ZqPer3Slo8tfllSDPgslr4q3Er/fbwq/W0A
I1SMH3AWiuNbwr+nV+JCG/bM5dkVBo4NsSvGRLtj9GTCacC6FYCETg9HDOtFzMs2PMHpix43+9/7
qXmF9e3F4r1XVutC+8f7LGc4c+PzgHXzfdKeu7W2JgywM+jqype1xkJMwrLZQLmEnTEpi08C0dc7
rLfMTMyYMsG8otI7CNtmKg5y7mi7+VrOJ7szej1v6PF+Js7blHf2BHYpntnlBAF4Q7sYTOzIRNkq
OnCDgQAC9hapg/bS29T7jbXtnCWOugyIWQQUgCyacySJaqRAwB9rBRbki+Y6w5Vp8iFMcAEzTlCq
vEARwjwjhxvT6auNiqOG8rajTZejGswnyNYVrskhIgLysRqrvlqgbDCKkOGonidjGsRroddiMpxU
7kcyPvwnigZo42wTwDTPgxtMDA3/oWTo7uUwQYeKqJkzzrMJi9b57RiFBvtGNdQmgJAFNwhWuV7Z
oijr43imvQg9E2HftMN0iZRHali4wOnHiunX2H2uUOp4b1gdL3Nj0Sys1WiQPLD6pYfBhM+6JONl
P56kL4z6cjnl5/XavSSdGNPpr9093wT3fBLhIjQ2YEmIImzC7Qe4T8fjQuBrH4BMxVo0/G9MolAD
Oq8dsptzfiYytQ2/fyqWqf+o1wxLKJU/0aWvCzQ1ecX3uJg2/PXpey5pnLe1jaGOO8ohwq/HCaj8
GL1Knx0OMwcqKMZA0d39VAYUnjvsrQzTW3zcYI9PGDpnSNuHW6qY8XY454JA/zK8GIpg5yFms7+i
Tf1Qq5BqpwMvMwqQkbOXFi0F5dmTWQ8MN60/MenU+HJo/iH5rV74NWI6iX9fOkjO+RAPKZocmHrY
Hh2xXyERtZ0hZQs7h2a3YYBK40l82HD5OqpzaFzAZNByQIsz5okc5nzx3OViONLbcTQA5jkwtVIa
0yGKqp6ZIHmg9CX7dF8V9nd5eToMyg0ph3NnSvqMEFLIDU2k2rfFZN2fFUS7Q/ek2ZvBszxHgz0B
8limPEgTKwL4YnBeycS1HstT/knezGFBgc3G7C/H8WjdWyjU2wfyxT3QP1s1gf1HpjxldU8wocG5
HHTJK/6kxSV5o8uo6NHrpE1L1PZPY0LBB60MzTSxsjOZ6oX5QTw5nFDeANE/cdd8LQb70/bxtc6K
8NcZ2WRLWxMVzx2WOmuWRFPk66MpMlo8MFGg7E8Y7X31C9Nhdbqx/jVhQOWuFJEkgyWKqnMNoV+6
5YMM+uRzT2+rvqxSPQlWKXz0Gsrq2ZAJW30LNn1N9SS0YNOzBK5LY61iHeHD4ZS7gLW3SSCV4hJ9
b+zvoVTMXqVhYA95gMABHjTOcGZLHzMwv1/718M/sQSlozL4eihdJrvzw2hmtAEMK6jTVV1Mz+7E
UWtA5spgKrDnwhl6wyncLuG+13MwKWj3ch1K8Qhgj2VPuRDXEXNWl/nixu7cG3Pkn1Utuj3Ofyej
ow1JkT/RXw6W33V/+3NFhi3zkXZ2x/s/VUFaX1OhjphzAd1PPrKG4UIGQ7nZ+DSQR4BjPYg9hLfv
tsD864FzHePy+WnJFOXTGe1fQ0rngYvmWG2JKV2pwSAahpfFwPsFyqJlJAcvWfBQRxEkYMhMFodD
/vJx08p+NVnMfkd3f9ekk9XIzvAdnkb2bYh0hf9uUF0guuO8AF847XhG1x2UXTKOUQtyruDjrXy0
QkYiarEJlGASKX+/cYYniiT8h/4dhzWgSGtAEz8dx6cIBAMwVLrnkLH7nT1ctTllkZo2TtHT5CkY
0WQKEervaQEP474zr6De0BipFrxfGteSQQbnW6kNaImDEVNz8HeEbZGMbxlaITbNjp+U4M5RT7UW
g3MOBE5z7Jqcs2y+bcZSMu+e8ulu8OAl6vPgMvRYwXOGabidNdGX4vYPIutxcGS2jAsFKbkmue3R
GpbhUN946y8TFSP+oerDaItuhy7Y2MG8F2+AIYeo0tYXUErgkzMTr29IS4lOp9Nwb2tmgrDMGkAW
cyDlFasq1vU//rJDqQxLmDk/OQiFy9hUIL/9h7b70tevKK9o45WLwyncuKMnHuR3fEhV1Bzu25xQ
HFBAnMzqHXzNz5Zprp7VB6rw3u4eZzXyQfu0MRt6xfzAXAsNAB0MpeRL3N8Sbwc0hxeE7mp/1kJZ
KP5DyR38nkLOKn/DPtjCLw20VXdcDSzZW+W9OYObx/KqRdvamnecoZgWEgLxloL+ZDvEcxEK5Ua3
973Fnr2MEgIZ5OFsCM0v3Xk0Rpyks89bbhwE63R4p3eSwlZhnubG7V9ceZTPV8zbhzxVjlyguzE1
TvxIY1VjCCrQY4p14JJ/c+HvIWPEVOsx5aabobhU6F4oUCa+nO/Geng/mUMe6uhkrm8fu/BvmK0A
ivS4F+nqwAcAzcAJnD6ORSus//8HhESHmT7p1jmf9JSmCXSeuTMUOP0Oo9WrKX7rO5UuBdZ7Mca3
jCnuCVQcXoXoZ/p4NgcgQjZLwrfEsHc9sBcN+Lv5V8ymEE+weDqKdK/F3fBHjIFfRgHWyyKmvuNz
huPtz+jrHcd4OipsSrfsZLFXkfoNwTkqqkucucSYkMgtbbig4s5gF7ztDPtYFujdQAtSmZWzg4qg
u4zk6aEmZqmPQjnEYZ6KOgW+4PvFdx9JNu2YzxN68xzwzE4bPyE8tir9hqkTpodCjWXtlBLchEYh
XouMv/W6zVC07Ybb2x9THew1ZS3u5ZjxkrMAjDqDegK+fXOvPf9dB98hUK/NIdLDnIkdxJgRcEus
xbsYMfR0JtkfutdcNOGHKqQPt2m2aRq+kWio7IHbCnUX6mhabKgQMPK1NN2jNG7BipgGI6ot+HFQ
VXNwg4/CsIXAQmgZYGMQfLDXvUFE11/4x3fmo4N47rCGzmP3nQIrqBqrj8YB3xGKctq8n8hZHZiU
09TgQjfrgefbrWcXGTUg+BDrAtU6YR8i64NHIxsIXMWDAAcRAC3WptEPTm36tq5+cujx0wI30T5J
DuUvMAVxHAyXHZLSc1Ye/ye1N0BrQYQkA+3yKvqCEqwYqU3Aabep/QYYozfRn2G261xJtKpwG5ie
zOncPCamGaJ2bDFWKM15fyIU48EXSXPLI65sl9HHU9upAFbdTMqKCTbVzhi/n7MWq7tYgp4EIfxm
CSPip4FVU1+/d8m1sxAoH9rZp0riyQ7/dTG5HtVu/8OQAYgTl2Zf8kWv+plntxsHGAxwybE0oA7q
AtNDCaANdoM2GWERjvvaoCGR5K4PxiE8bYfUCrrszsVt5iKbSj/Aq7a6pj018MgEpT6mIMLuWfXq
OutTVo2mH2GwveFiRjlnDGath7mM1eFtDTCMNbJw2btjyxpMdJ7C4E+R7HXjxpxm4kQRaA2e3Tew
Szo5HBsYIIVnYegETQdskUl/I3HcaPBjkKcI0AhdXRk0hkg0oSZchmvrvpKY62+pjMGbQnTF7Qzn
MGjvP4N7aaiv1WX/yKK4MNnDv6Ah7n7cuVcwX+Oy5oLl1G3F+pWgdIlgc3E/QPwBU8wAq8WD+ncU
U+C9VwWoWt8kK9iyWCxP7O9bzYYHcbZQOOgM7ekyJ0vJWt6C5fqpCXzsoGSuy8q/09st7jQ94gDF
UvlfmsW8MrNiqKX9OwtjEl3z/XufcE0nbpvTvtOvcG7S6TOvaArNDiJPcfSIc36i21wpnA4c2oez
lcopJw/T5rzTXLcyY4AG+wH2dtuysXXysXEQo470rrkia4+PADHgfQiUgTPXLYLkwD8/8aYohLiu
cK+dp5yzT5a16R7ET7BtCDnBxKDX/AM3dxOHD5bi7k/hlbLJkKBZNigm8wiOBEEP+lDR6YPVe/Wb
lm7wO5paThkT9OOXlgC3sCvIuXBBRslsxlXNW2lgoJk49kDFUluaFkFQuflFPwhiHBvSNldBwnfq
usCopJCDV7tMepi48GnEVY8KHtzDd23N1HQPxuYDP5vLjFVv6jSmkax7WIv6Uu5yBKeue2YKwG/b
l25OMNoWxbButmt1gWUM1FL9vbvqR92Zm6Y6jQo9QselFS7vPv2HBWluOtQ0s87IPH0aYKzbZ8Kc
kyA7I3WbGSQJreTG0TOAfY1znHUwcXZQYcz0MIoOGeuLo+57RHofZ70o5f7g++ea4a+h1uXw22Xc
fUC4+XULGHg4lHw8IKSB25/l5jUyE97CTjb46HgnnCyXsUEOPVk2vdU7iAI897W91l/mb+sZJFfx
Q9w0JyPLHmSScMSNM5qY5wrkkVOKNZHF6dVw0yQwvaMwuoxUzogoWrGsxLbgzAozzR24+dMArbap
h2FAQFtIXap6cQXcdmJNMaYbBbvPwU33nUfna0db7IZNzU44BUVNFpPaA37NMSVmS/YjsCV7TxFa
6cMVLIP8Y9ETr6JuS8PozIuVogUuSPEZocgCmknwqHR+oyeZpmkfxFktZq7SNDF5Bv/CAY8CkzW1
tA7Tgwnr9raNwHR1w5HdxUyvjCjohfKXc31E1sXrqGirgeE5RwPl0EX7G61GYVDj06Be2HQI0Ix5
ZTjiLxvEBj8C82dGjmN08TT6sCelufcls6GZY07k3zDf6ud4Jf0O2DPpREbATWfdlm5//77qQcpS
xe40cqkNXVYLSzW6/jRAFVaR3U1zbaV6upZSbwvKENUPmUpsTOpaj+kf/5MvzBQ7JnrHJgvyhVep
aXo3z1sF0ADGMvOjSZpcAKuSPbvyrgUJAwgRW1NPM4gAbLmJbq7O/kufDfxjMdNZ4GW28sYOR0uR
2RCbhfMJzSAcBJ7J3Wc5A79RmOQuUGXe6UEQsdilQ8BnyZi0MzOiUGT6Ru16trTDzU+YsYPQNKa8
pqYMOZ8Gf3sNhj3z1xWfmnB0juyYNcv6lm3Nzjhp20TQcN8PeEopd69mbj/uKmCHYr4aM2jQQMY9
lqVp26xW1xqYrmZ/lhSlLnt7xSpxpcxy05KvSH+lPFsoErbsRaZjkMiyWDRLRfenJh7AzCW01Zzo
YU6II0OPGYmU2hyHbtQUxC1KuqklWpYN9RgsklWd2dwAGyNrTxrnIx4dKW/Kfe3S5MQJleYsUb5W
yoNp5I22ZrAJTG2zVJDnJohhmBboxkVb+ITOOPoPZG1WzGYzRE1kZzdCdkKul4MYmyylULZoZmLg
uMo4Tn0SogzfmNVGNCi16MU5JJvFEn+pF7tjEMydqVKjUjlOF8tbVtL7GSe3tmZOQ5Xsr/G+0J7b
Z/TVWPXiNf6Ihg6f0DGjk/6IKKYrNlapremgW239SYn3snYw95z3gZSj8KuHFYgpiLPfJWf77euz
vjZ2vNecuPTjOCVNqDm0B96eVxoNqiSdT7sVn/UznULXSonOw9c/vc3JxARtx7yqL0zEornuGI+d
40QeEuat+HqEhbKBNXCh36NtZ+vHo19NMK+SSbPu69z94Yif2USU7BfLk3lWc5YtmeVRM/UcFNaa
/IeIAxq1ofPkRYgT0kwxv+W70mez7+5qb2idzT/1rOnHTYRqZHpk2+Q/j1W9v+fEV1qR/iKX2QK2
f2rTv2vozJS8sQk1Xp28Y2V5bfTGa7dde6XlKBGihjPkTg3kkuNlSpquH4aKvV5/tnDWlz/LN/yZ
4s8/G83DlM7x39rSf+OgRCZRiNnIPOoH3n8knVmzotq2hH+RESoi+krfNyJ2L4bLHhVFQMRfv79Z
O+55OLdO1VoKc44mR45MXfeGG5zaFF05tKqN0QyOGrTbN+3kjcLHy1jgz7baBqshTs7/TJxs+84u
kCuccd0mstlPSwky00QLB5n2iBL7UPLyV8h/qZ21QJQW7TgtfTMbBN09a7fYUCyqM0jiEVDBUkl8
pIiFIhtY/2mniTsh3NB5K2tmz+p9sYSqyu5jwNBITFZ7C0DYEFEmsK2JumQ3hwbb9A0eHZ8pgWYN
us54zfmuOpfNNy254lpCSuHYipE0CgCMUVFXWH6Mnaslrfpc3q3T23LrEDnnNXPEz2mKftx60KkG
l+dQUhOq3zjBpcfW2I0q9qj0AuaDnKNoc9FWgbwH3zcj9DpsM49YMrAYwgSt0de8YfLds4Ri2/ZD
1yjoQ6I5q27edQlqZXRiuPC15wN9o8v6AdMhz+tA+wNa/8BrtIQ/SnJt5QW4/W0CvVeoC4WHp7G5
tWuM9hf1zvwQ+spnSLNpoNX92MELNBfoZHMqx4bHCrVwOlv1yWeNtrj2LZz43G6epglwDyq3HW8K
PyiZGyuZAcI0i2IvObh086JPbOil703aIROKBeMNkSpWPAg0vkHTiT9uL1fvlr1oNN17ivEIyM3c
DIJtosCdOCTTGIPaBqu2Mbd5m8CYY7ixESKOWrdg+n8xVospJHVtCOrHAU1OFzzTkTlS0T3W7Kl+
GBvA9AamVU4HwvYTE4n3nElGfAaWE4OLUFopKgMg5J5QuVcrd5Frh6mT0FGvcLux4FRtZBUTLI7P
qTwteqaeFEGCTwAHZdWeah2ZGLv0EqwR+zbXsw/75NjTWxzIhn+DUnVdefEz1r1kTT9x0cgtzBwY
EPnLD6DvzJpQtIx0hs/jBodgSkThP2ip4TN2tUvCazd4YhjU8zduPgiPsy7QQVAzjTvxcrNH6vbc
eoZt8wFw0V4EALFveILGdmvU+ldU7TjWcKf6oTz2J8bzr1UvLNDAKFcbtlawZfseS94fDQujXi/N
c+bJF1TwF9NzgpEKq64aO1uYpXW6BsyL8rDrGkw9lv3IsoRVIhg623TzwlsOLAMHA7AfaA8Zs0VM
wMX/drx7DDa4HBRT6+x75CH4sTG1wkzKhDKj4J9pNu7AoUoJta+pXDgkbBAzy9Y0ezGoNTzO0hTF
UehdgZ3jcWumoz8NCZo+aa+v756oXGvlgb095k5c0gufD7nIBmuBYnfHQATRcqcwJkhVgZqUaaYs
wNP9UscmW1KtpXGZhVtvx+6bjrzQ/+mg8RKAVXWBytZdDfrimrA5EfLfHjxVTr3p2aSUco3X2DFJ
sELcdIsBOI2+OBAxNuO+mlURjvWLQdq4kpp0f327IjruhdM2SRKtO+EqN1ymGQo2IduVmoa9hJ1I
6ih460o6AETYQ0zrG69WS3qyNmjZ+2Xh9oQNsQwCAZ1j1vwlDPVlvb1p6TXqxQ+uW352ToDz9glJ
au7EjzETEZFd3FMvtrNfNlqyd7N6q7u3m1WMJFRl4TYgAOsf7BTjdmj9iZClW3f6aLXmMeOt9yRd
POMtu+Fhrmanl2W7YxPrtM+i9Jf+zb+r3O0Q7z1Sa+exVxte7E5frydRsagNJShUlfzExhiVaUXZ
p5H3FPQDzARbdc014uck8t13SF08o6OIpWDpIwmPNXQR4A2HypUrLgnqTgaoR6e7xNYOVXPgLysP
UvZ7RaH+05YDehfNN9YGla9rhMv9UZkdxSxrScin3MwpJZLh5f/fywmTXcuAIDBjqq3QlhjZGEVo
6oTcrhUqYE7DZcOTm/yRDLWwx0mG/+dSl9M2UYUxmFxSQ2Qvle/Wy5bU+K0u2E/kze9mF8LXQGfU
PiW9OfmQkNYSDPt2NiRlSYhC0zy+FqExiG2OAic8LTm9bM/qRuh/+fz86TVqEej+terhlZ3SCV0d
i4dPssvvpu7Ca8wSqLZc4mlnrdd9nVSWYj2faf7+ZTgzMqcZIxR45125Lx7a1STqYhjPKqyKHx5F
D3HHt9r1zF8PNHI9LCeNkvOAszrG3onNc17mI+HxjUqqbxQe0nN0LgN1Rt/+pYOtSupcde8bbzwe
E34FU9g7dQ2G5YqetF6nJg0KcEt8YHmGGKAgm06VgtB2Mlh7LblVu90DSVKb5emU3nBoJOcDcD5p
Yon9wg7oMMU4iH92QiqyqdUTquvEadxYqCBs3etrrSGg0qe6IkvlrB7xf1QmFYlTw8QhC3PYlyoM
lykILRGsmUuUrPrwo6V2ejiUxgoFTTfAQZmZfYhkUAuCuro7LY0XANIOaqzhkngP0zmLWlP+tLPF
W0cZcAzXbfcN3Ud0SqjTSZ9TddW6pJUKdihcKxNFAD/hebsjc7zKuOGpxgGZhXzLCQvR8Tk6HABw
V/lDi+r5ZmIFFVn3TfFB/dPgB0n9IJ7Ee98zJwbxmy15/IbSM3UnVSduHDKlfwhkF+4eeiZiZNo5
KP6ySQ1B1sD58GWdSLLkBmb674HufdYeV4oLwjYzA2r1l6FHQcd3uFsTY+FRoRDyNl/nL8jnMGVc
WBhOckoJvYL0DjuP6WA1p6LHtfOU8A4WFLo5lrE1f/0+h+dRm0/vICpVZH3+SuI3FQUEJQ7b02Hk
SQmwPh92fV+jcvn3ttxgRH6f8AGx0BmQfIOXniCgW39VG932aYwigKbI8evYW3N0P5ZmfA0Obg28
JEKL2+eXHM5LKpHguVPUxYQ3LKvXP2Il67R6Xw+V3VsrOJ99+x3c9L64aC/thH3NWT0ZeUJHk+K9
gWUmOafUFxNDP2WoXrKsDHo1VHe/BYypFOvJ1iPKTWajjVi9vh6Ku4sB0QyE5rZ3BxrYIalWv2pK
slXrpMYntF1+vpbMmmdpSIgMMzgzvqQk83UaRpASmUr6CvInhc12gpV7jL/NM+964LxNQE7OIi8h
GSMNgO/KEIZhPI07T3Zrt4NwT6fKGrjMfjYqPFTJkBAD4TY2TR5sWuNFZ7OZFPQx9UjYRV72TMVp
vInBtxZIyRNdEmavzqWvdT4zcIc8YIAw0lj8wA/QcApYrvcRUbJ5UgaNTc8eWTLlsQKpxRF6BmOc
y87hGw9RBCeO9/BORTJmO5x3RtU+IWAKLpKwAkFYki6JYaB7z+6by7FcohO9Qa3aYVmGcVnui16t
Xb4b3DK5wu7H7JmV13rP6JOMzBIuHCsBq8rpJWhCL5AMi37BxP4d39nr+EASw/1geTJFFkFlRV3L
3VtKYnipfWij7EQXGYYLjXdli/rl3lYd+LR1T6DF5QkL6CibKzRjMIyhhm6Gy2dPr4dmwwY6a8rU
D28VYOoMa/bl+aV5bdSxd3Gxbsrg3iHSoZYxkHSao6Xfh2cQX5jCmRI0lLNZog8II+UcK8lwhayF
3W7N8/69ue4nWEoidzBhwxz9Cr9HP9Ux7wB/1MstV/sGyqm/XXyoNtJIFyy/F4gs1Dpwi55OxRnf
Kp5z47C2gEhYE/U9+j2jjTAfVBfo/AM5H7C4M89zxQKteazxkcSJCxtQBk3J3f1SafLzg57YbNd3
EGEmKa3LOR4Ryaw7qtAHZYeh1/1nXfs6/7lFSFaMthjK0hLsUNO5X7UKBjPlLI0ZXB8X7Uy2tNeV
s9wCkH5m4FGLGwTe8eGx+rrD/WcxddsI5oBsjfbLmpkqUBp0Y87c0/p5X3sUj+YfZGyFNDfb+ibs
ptmd7lKOtwYejumaY6q9MFllXdMHNYAsLLyj38HuRvKlZ+S1F2ft/Y8odLcuzIANxBa0Yln8wc+t
zB/39a2dnn/TODtDgzR6QchgXASCcfjS0H1gsxHtSg2ReqbVVHvC1smZqGK9irJ24H1Bini9RTIx
d1BH7Qk0alj8tKEtsPVPLA1piP0h2P1CdORutDYScXwUFE/EdQa9nQM1otoix0iMH8+6NL+dJoCV
BDEivPELpF3vNCWINwyj7Ny+220khHQ+uKp2PuEM8YQB+anCGTnHvXVk/owewvIMRZiOmVhgZT3+
G1/koKAFCu0TsZYZDT87Fgj6xVx6Bz1JonjLaUcghDkqFI47p4PFDFZg++6B4TxuW8YZXA/9uiJB
HMNq2Gm+IJb6Y5SNFwovgXyTbI2pf+FTfG6Y9LXESsyE8KZ9aThYYStHFtQbjuQBP5Xd16S3R1/h
7f6MySq3BwEE1N56uBwBbKGKpm0b2hxJy0pi4GCtHBpviAoXRGCmz2tUXMZoF2wFleOCLEB4DliW
osXxR8iqNm6By2GNaJqRz1DvwCnoqj3mN1ZuG5dKiU70B8eS1v8eDld5WKFk0fgtBCwF7xKVgwXH
rG89Th1FZYc1GcD6YrufHNkYtSDRnN5wVVDhgEYAOYr1KghgsxuV4Eu1QG3GfrmSN0zkrrjXRNIb
G6RuBYmhxjyLU4E+zw7uIr5fk/1F2BqNBjpshzeEkKACtpxRLI73dD4EOdnKH/p1qvaFmWwXtWv4
7WgOd7FgHOGjdNY/RukMjInJKWWiyfBcL8LmgLNCjeXydzdeIdHWozUI+6xjqr2ENmi8QrEJkJSr
wF3eXPSXDfVBU9gKptCycxcjXWyK+DVo5VTzPNymkkua9K7xGwu3ESGv1oRPIc3Z6ia0X2EVSckQ
ES7o7Zk0Y8/n7+fBuzKfiFCN4639NhA6wYivtQlcH+s54dz21d3AlYKObYmtcw0G1CXOkjMj2gNg
fUIUHCSLKoeLPTbH5oQT/9DJ70BNuQ+SZpD5vqI3EFZdVDeaFF9ctCtTBXBe5sdRCfYASUTdjJS3
eV3kPgpLAA2j2dRBTD+bJuf4ydzFRBNJHc0ey6cxxJGzZ/LpvP4fS5/WOKJ/pfolksN0a6PTmSSA
jWHl8PrfiytBt8++9+K8Zj/R7Oa/BQ6BXCY8EiU/51PtxGreg4M/woxY0SWQWkogBO40iaoeQT4D
VlTKfSRvO3caBsQsjRKmERUQvjbAFj+zpnqkXLHOJG2E1DYF6B1f9MRtvpoYMZB73f0YhiM0Kyyy
7Dcgc4Gb2BMb0R/DvC2YnmQqanIGzrmjxSIvlBrJEjb+tuyFDJGLEsJsYr90XWvXdEoOdLqZwq2+
gU4jSYblwccQ4bZii4DixOY38wMwu1PfhEv1s8ON3WILwtqGeLUbFD17hLB8mIC2JIxeDe8agdHt
OXH6lRYVJSkL0mY25alcjLA1f8nHIH5jeboFZEVWafPUuVeA9dd5pR+fCewdyCHi+Zyjl0W8VdCe
ZDhtFHh9ic012eHRpdl22XMmmjR3v1xi+tXTW9+yNrbBgr50buDWUo/auLgxUDYm6+18SFJ6U2r1
1h08u7sC6/NuE1doqwlfX0SonJ4Q/tFl9LEG5Iz+HAOHvx6P7ct8oCNsGHihWIo/TLD/0iQfR6vn
Ip9PWVpTB/HdgpAPZfM0XEla38cnIWd2ZN6t6bxTM7Z5wTmqWCjNbBEfK/wfFA62uPlEFBCv4939
zAQz9WxtD3sIqha51hqiDmsiZQGC0ylqi+0IUVdGJFiULy1WxQhWcurbpDLgtOkil4gqr0OjiMy0
GICM0QCRJVA600+6B/DGeBuSCTwRc4Fco/EGB2OEg0HHz9jlHt7eXrtENROVNNRp+fznFFcFW9FX
PWC/X0xLYiO65yLLxpLK1hgL4Mmc2pVdkTu5MEo8WIsDQzJ3uMfo4BygSvNvwcPzm55UHncBelvM
AdI+CJ5gfwU2bbiVhw0lB3ockVYPDPGtPdQREKXvrB9tUyptvh2fkHp36gOxo/s0ninzFA39j9vo
/PsO5+CxIXM6hI0h0KAJA/GDc60wW0esbCYjutmq17RZImeEomgfRIjgwxPjhhpcWPac+VYNYh8V
8PxNT3GfiL586Q77cs4AFSRJXX/rQ3di/f/M6Vl4Tmg52DmibPAq02JVCjOp2x/abUNEuTL017TL
bGrVIUYzVmOjMOXL0RXv3rN9XfbONngNBebZZOMUc9aGwIQ23b6Dvx2fJ2ruFhjksB7GKUG+NiFc
0ZPxazFIR5sGMQFW0DCyIy3VC34TGkayDpkBdl+TXFghur6paMH0WLg1pw6woJEwbx+aH+uTFQZ7
GUyfXIjO90XFWGwmUSJdNvK6XFJzaVvvzWQuN3/M9Gpva7K2tVfAS9BfNO7syv8gBo2YC4pZyzUq
TUDGu/X8Gzgyqzeh13mHylCiysBkEo2xnsVP5Kz23Y5qQQFOTQpD4tpwOCwa3gzdU+K4xZI6kR+e
hpJMrbe6rz1kiHhT/2zmLcmpWM0aGsPZLeKShHiXkk8kAfsB4wz1odfL9WlLof/54gemdumFAaGe
b0pzZDIkxqsuvUfwrGc0KkYJvVnsJXPDLzYOVqJf0d4YWPORvZEn8/e/4D5nItkruSs84JfLtTt0
boskFH+J4oit468/IDLb4qj/osaVuY/ADncaUunfX0kGxx+KiwVniSKO9nFgSGLaBD4PUbFwuIJ9
v8G9fviXJ6XJejanWMHrFeS38pE+MK9pkeGQgM8LS+SLnXjR3AEhlcZabacCqRjVbnuCUdbMrt6j
r7EO3VjSkvUzj41gnnC5LHvwxibWOEi+SIyrDxMltMnyFQAFIFoGzCL+C/xc6ikU0qdpAhnzUPLT
GzQ9hrh1rYTtIVpiLs0Cy7AS2CjqcEYvyh0cLXlFuA/NAN8Ut3f6bdBrJ9IIThrsPDIMRDiZvFck
gKHf443SQ4mnqCQx1BN1N80bGPHmYaKZS1fp3Qhp6FqR1upDcaiQpjXqBCHlb/gwsSvVW/4E6S8w
JZrlvi0dhUd1z5cdcXIv3mv2EhmUK/DyhydZPaBsZ/f9sV3M5MXXGi4b70b3reeGLwcDaxsN6KV+
KERRizjNEiT49VIriiVBs9NptUDhgx8ifZ2PRzD1u1mEmHbqvQNoEZ70mIARpRiyg9kS1lT+asri
OCe9+SOBex3rjjJUcZFk8cnVWrohyGbLfkXnzUrPbV9bIw7RlQLWKArcc1QO7ntGK9eilY7YA7Lt
LL/y0+LhalgZFJ2T6Hvq+y9gU0nGQUs9/407LK0bIjIfTAeGYvFxLRu1O82GGALArRlhZyoks8qt
zf8jqTWUMsiwUD8UrdR7LJ6yH3yzcEwQi4zYQWiZwuroaHFhkRMmF/uPCBFZDx3++UDLRPKtg071
cuCyniNEFZEQEAD0GGxjjNfwctfTexROjF7hw0AUVTsw559LtQ4VB1KRuQWiNsH5NLs25OQSonkP
kLXVPmtKdcqqR9z63G/5zWK0aMtG5Be4E1RIlNqVyRgm6Xvrt8EahOglLTJ5+oAHsieifToEVpHd
OG71klAnQfT8zfEbYV3sHEsG+KfH06d55YNRYbeEKfoFFM6QsCy05GaSFdHYQzxqZHXwab9MH+h5
BbYxAofmXpoI/uL+/HKfjriGWHL5K1HutEj1DEzSXFbsyY5MExULQj0Y+8saYwjHwbg7sqhJvcIi
jWsja4pw5DvAFdQwD+jQ0QdLhEMRz8VFqhnFTi1ejg5MQvUwPnGvetGDdNVZ03SQ9mdTxZBabRBP
YJrSXmZo46rAgaxy6GQoNmBVKOM+BUyICyAyLIKitg0ldfOO2aXg91TGwGwXhdN37zEBRDHZB9bf
KCgQHucjapbKnWKbAaUXPTGUJZjeUsH1+a1Wz7/0ZuDNpFPaa69OhF7e0MbKrOIKxOAyCo7r6KNa
efKimR4s2uiTvTLa7q1ByhyGF+i1K7yG71aFPuvoTA3IzVZ4kMvvcQi0FOAbx+W/u6LI5pPoj4gr
BHaj3Wc3iS1QiECt/w0rjDQM8Ap3q5U8XBpJ0gBGtMcmve4xfMbeb3e5BtcDSROahaghkYSQXsLx
dhpc54/4tn7Ak9kW9j3Ik5GdK2zTIJUJALsbrpDXZf9RgTfIZHn12k2THyAyeqO3vZTVIROo1+5S
z7YpMgQRmuYNNdknQVsD0JP1uceQxY0SP92Bcbf5EVA+N4OMiRf93dgew3xXWybZ+A1AQ8c7V8zj
zjHrmGgbwZ26eCOaDQG0nY2S1RT/sX65JNNlZZ/GrBx9xaouag9js+FqtIdT5T2pOru/dplrQyAr
Eb9/Ub1XImk13bd8dJo9ixX0r9m38rNNoVSzaNujatAnnA9FxaH2k32SKSvmolW628JNFdiaZE7W
ICzruYXeNPRQZmSPLbL3qkxSBebjq6Dygn5rMuaN4zT03WLiqPbhqf+doep6jQcCVi0R7MQWqkx5
+8VmjCOUzBqE1v8rEPBi4AV6SzzCC4LFyPBiDakD54iafXwhjIemAP0mcNnLvuLN8VVbkH0EGflD
ql2XSxYNqf1nA13+I7yrU/6qj1xLbcOBX0ySPlIiZmWDMlGBszhNC3tLcVN3URZCCQ7DvKlNOLLp
9L8BS3caAvy6MhuvC7NalOrxFw6j4R7xOCq8MmW51ARi5a3xPHKtRtY8p7o75LQ2SxyL57eYyF7S
WF2c6YLioocdIPKAOIezLZWi60lW/zJ9mkQYi043H0UfVQaaBf5wj+wp28nH43hf4dJNtrUeDtKX
4z1nRWvd60KOWPNj9+TinBeH7KfhFzFNQD6cAuS/CMYPVbhRU3CFF24Z5uJzbslzzokdr7bRe1GZ
b6+fdsS4jqq/9LYh6DOhjuwEj0LHlYyDJ5QFaFrU60o0OHJ81Y0OHXpQOCAiCclb9ph2yMxqPWeg
4WYPXi1CAZU5rcY92UEzk/Dxm1LF33Swqxhh1hnCnMcfAk16Nx/5d4IV6J+AOy/Mpa76NqS4gNs7
TgcuTwYZkTq5RVsNLWhHjhWH1VXzF5zX6GECfCK1Wrl0Vl5jE5cDWlYGE3mGjzrJqdW6CZUbMeue
vYLPkQoUfx4fLMwp/zjS2LQZ8AQYaKUgQ0SiNwmO4rzw+8l9Nd4Q/hjW3naEGH1yFTfhx2mPLwmH
FCdLu78ZpJ+BLkFh4NAtaojhEf+ORbn5IK1Xvylsl68F7HN2+rixwMg+PBGrAvkZLGQ0LEpdIozZ
01l9EbtoZxxqwAIbv2/Sk2cT/2q9/0YoeibPgIE8235Qy9FLOTtfN4dfhtA++MwKD03GzWICXjBa
ZQUOKain87XqgMoFEgDliD8ZkBABzcjX4csCEJVpUNHFFVosklsiQwKjj+dIHwLxrHjyPpmXQ9VE
RT2WORNnZyeQf4RQg14KF+EnaQKRpGeGcbiu4MVegFY/RA1uLgCOPSGjKfrTKKGeNIhRxQy4Bzf9
mdLL3rMRRBfMc+cEhHLZgQ3Q0OBmL4VnxqMXfJkkrSfz60VcvS/vy37hF8u3J6EZU7KahQSjSluj
jZxKl11Wz1hOFpXCmwSxnVFNxy9OKCWKlfUWCMlRwGEiGtAccYorIiRmbjZ3FRlA0XABvgE2bZRA
DFrQZ4Y0OVmy7QcY8jPQ9rXAho0+NPLCUxX7ixx3Q3IHM+KuRAU8xcJdf4Et3tnQgw6XXJYvj01v
V0HWi4JEiKbS3NASohPLzglNIJXh1bpmZ+vsDNyl0OL52CVIwznpgWgPLGBBhPM1qhOEWXUZuxhQ
tjcb/FRNxpnaYkv9zM9jltQslfnl+DTGgQKRZAmaikm2KQlLcTkun+J50NHH/fCzHwayg3Q4Rbwz
AmUgYCOyBmOTqdnfBW2KJWnjqWGyjtfv/SU6vAlL6RwTD1wCnKw/e2cPB+ADhUb6TfPqIHRSGIP1
9kgaoDQ9nlfS4kuC0gD4df6sW05QYjyhtn+LWYD1yJJkPnR2aIre5me/zZ4gXtkk2rVqabPnRs9z
1mqjwfOZnSKytAUaEOYLafPlPX//x8E9CvbvHl7TiB5jg5qu9sFZRivtX0wMHs3ugCB9m3kY8+z4
G417/ggadPgKygiL1SHCJQTRvy3zheRWe8/0mTJZEJqPOoU/os715hNAxOlj03BEexvC5vWiF7K5
QySBBUb0sPyfOzRv3F9tsvrsuG1czdq+ZVN2jEbETbbZsO5V4cU/rGdQR0/rJt6xlj3MCwnmCiqB
h4WuEUVwFG/sfkgjGSGgGvT86o8MK3Rfx4YU50fKoo4J7XQ3sF5UBz9XSljm/Biwe0tbwTriCH5Q
AZdsuS98VgrclFXi6MslZVaJwUD8tXCIXdYBjafJBimf9Jw8MirlYKLLBvGINpNeZuooRzFIewUC
8QNZI27TlLHtGb+EmvHZlOIra2HL78eR1pfcGrMg1GogLYN1CR1Twcz9H2nwHA2v5v1IUAfVeBNY
l9U/f27q1Tx7LDmZZa0+/6hhGVI415uTM+PiPoFm5ixva6OnO/jY9yOmqQ+Wu4Usokr7hcAUoIS+
dZ7WR90Dw1KoAi3XiAOdqSUMdOQfzlWbOCx/iqKfFsCoN9T2KqxgASpAMcYUdcg0yd/qQlGFpSVr
QtsjCtmpg/c7N6rWC+azBYuJa8heVJmZ8D1XX1mBSy9d390Ai0BJwhbSWqDzpx/sToYrzi8ebfog
hrkmpMpLu/EGsRwjaeBf+N+YAM6GMwAlC0tuC7FwMFfFJdbTIDWrjvnWWT+z8MSyexV3zJue/HI8
5fWxRyVKwOqcED4ODg1Cu+vuNZR/QpybsHrTwxL5oVs2IRBOgNhQdaXe2NJicbn5jLd4iIMrYoCt
3sy/1ptuSgKsYh1d/60rd2QN3W1Q+7DiwCzYqmbBVsDN2pMJMDvaQ6vYozOv04ynz7Vo1WX9tsCC
hH/f/BPT/2C2KBylXgti8YlNJA42T7JRD8nLEs9JGlhX52UISSa2m7uVqJi+BsC53ZsrENchXJo0
ihbuK38KywvICnonqnzwRQ4wmME8t1M4vG4ysWXnpa2nG7pRl8KVqvUX9E6d/zzcF+UBjQwsbAg8
cYWMOuOYT4DzAP+Rzu6rwY+gS5/ROSIDEltYnZfD198EIjWwGl/cZhVSRhj7sRoJVTIu+0xoZMsa
8NKQiMRqiF57slHt+xh62n0Uw9XXH4on829y9WXksj8aCvfBy3hYX6aHldnL2In2R+bXSCEXIumK
QZtKKqVwCep/e8QBqJG6AwVr9rf4twBRYQ7nD6NJdJvjAMV5uyfnFS7TwN0sU49WF/uMjkvEFgPs
5b/G7rwzg0FUJufbqN7dYgZbJncJfFPAZZxhnzbWrC0OlsNm1OmDrhVTDn76YrAYkaipEXhLjHjl
DCrd0B/6vAybynWL+7BbvLXB4hu+AzqD72a77zOA96TTa6qV8z5n6kyNd563q8vstZuYIitdjsr6
BZRgwdoLf8y92XUZwNlrDqyQQdnm8ld/Pf0zpYlHmHhWOp/TzZeC+9+NhRMEhT9RzoNeIjLuyxmf
kct5PIM30VZTIX1sjGRpe2TtuleQ7UCIMbzsZCQK5BAPqXHjfN8ID4mdOsBDHFcEbaPMapt6Ieri
Gk9i4syfRHRgow5+G5uqi8a/s1H3AEgRZQLr0VAjODWMaODztDbDuObFLouB/pUrYcUOuYZZ7J0q
jHGxXek7EUCefxQ/8FbNF+uS6cUb/PjmkC5DTHvxEmAIeWFsPmY7nsmMIdqrOmw5MmgZAHSIQqYy
0cNiUgTi407d3ZcKDbCHog56gXoqPRncgVpmDgOwSYXRU+mlokmRXNbF3WUfBCUHOuwAWX5iigLL
4m22muSgcIzPSeGfw0aj6RvEvcO7gF8D5efA6QwvyetIV3ZOeTkAqpBJCXY9Hcf2NTJ6GqvQsEU6
GJqU07MJeMY2u1MqwakA9UL5VKyvUnRrF5RR/Y91QmjCaowVU+SH+kVMg62NEEX75HNEnm2G1wcJ
ATV1RpNgeBEdiDPOYB+4k7BbMtJm7VoA2TQrtBGQpOhzeoAcKY09Z7HH+Wfa/tPvbokpdR126QsN
rdvpbZZ83xsDI7YKVVEWM5HGWYyDl2+qaLAo47s7giQPnBoqOgEKQpesT537ETUY76wXmeJIDgNF
F7XwFSLfrPxdQG6QinQ2fCd4y2LyJvbArwyQojHW8g/gwBtB8rG47V4+Hi+td0vhDMvs3xerx+m9
KiTtl4JxtKvviWD2dJhsN5Jg9mDEV/rNCgrxjQJo/wMvfFFpiglIG5UOWmEp1YpxPdzDT5IveBGN
AJXYepc1SWYKXCRD5AC8GnCJVhbGL6QWP0e276bJurQCl2be2nB4KOZqi5yiw6mFe5QzQ2SEwnCG
D0lU2mqKn7PY+G/mL40NZA2iwapiBBEp+6Hbutg/J8VQ4AZJARHs7V+n2nV2d/pWz747cOuM8xJs
5w90z/kdGMxghPETwAzaPgGjVuCyDhlYjgqOFFRnHRlAXE4aU9hLjTZN+1bhbEHUaNj9MUox7LSz
PlsxeWovCPPnBEZXdpQYbPcftH5xbosuwS41brxezFAGERyLmZna838SivMQD3E5jQaZWKhW2LxA
Xi4YekzZiP4X9xlB5S0BuG7Gc80skTmekKeUNwN3Ql/J4BNRA3v5TW6MC8Uwo7RzYOc2ehxwo3pQ
JtgseOp18Mqm8XPZm8vrQjLHGGY6UvJ07rOWf4dOnomYGTots4nfXwutTcEn2U1g5Y0ZWpcR44Hd
x7qZuwlHXWhp8jzO7BxQoc5EfcUMFIQH3yy0m/lYfHpFT2tcVBgduimxzLsEsGmNnl4tabJOL7+Y
f3RSOk8GmoWDBtaGPoWm7lgtFV3xb29Vci6B5KCHCYgZvVD2UaUU2H/9i2U0+QGyIS9pUwfS+5vp
BoOPOd+SkEbbMbWzp48sg8EARwzgjAvnCkL0BxtZnQrV7kNyWogBLHCrPYDGzUYETeMLNNbvzavl
5GVMQjGa4krDze/hgcbcCgVsrWZzL5vctDZlklO1ZkeB88JrRRNwCtf9r1nTJMsJ/UejnWFoNbMp
EXOrfnF4uxpSoQ+3eBoCeLMMgdoTjpfWo4+oSUQCyWFyUvXzac/Rh3kxupblGys4DdxdAbpW86fB
GHf4j/hE5LnPhrAAkDb0LwqrwOqQq4UZhsfTmR4Jl9TwV2OEw89Dx7tIF0Ng9ZtNRyoYDoovDcZz
O5bBS37e4rK4LDuCrcI8igV3B2ltyrUX50DQkVD02Y/MxiFy0iTC560BPyqnRGUGuyLJWCL7F8NG
pbIh9V9m71Ahp4zUq3U7Tg0BdA8WHxaCuM06c48KUTeG11M/z+DMIjUB5YBWjGb25uAOwAiYNovR
l42EJOrPb3sL+Ic29Hc2ip4+zBKK0rlYzcpRL96CBm8+R8ri2Wg2Cqu/cwq0HJUMt8Qo9LcaW9jM
21fqDQntf4FvTYDa1NXW6rGkxQ4x0fW3fnEenztktJ6FUYZF3FG1I6y1Yhx2n3c7BIGu4ci6oFbS
2rn23it6cXyYI29EXAoVp2B5lxlAwDS5lhiAQg9HjHL2GenTWDn0WjRKGCI99o8o3zTelNHSEUCB
ci74bSYq3O1OcO0QU017h8cf+YqTOXWIxz0H9xcaBY4k8vhbMybXActh3QtIquwrY9UPaa7oekwm
QFQ2ckzx7jyJ2xA9putrJGaZW9ITSerKg+6sejUMSyZnjKWAfIGyFH04K6wyfcN/pDgxCv/D9IOm
jthLNPnp59U7ZKOEhDGZgf8FnXUg6/rTg9yqb7Rp4h/pRUH7cvS2SF+A9GMgm+8JzQ2tpAoNv4vr
fGgqi6H5cLbptRY8qn0dcn7xfRqtpm4TQ2mEsQ0yLpp5GoY9NQSaflQ77Op9ktfsumq4bXofQP0B
Y0Qk/g4NOVV8ZTjZcNxxQMsomCNQSL7b3ahnN/OCLhMHH6rmN+TT1q1agXGF8MeDvi1qE/EYEGRN
0AVGtysM86O87iBkRLXZkkpB0wizBhqo6diobNRKMGcFRzU/A3UCgyqTj0PaI5bDOuZmNSBvSc5g
TGB8vI83xIaE5PZIWZ4gZPJ7cHwCK4dAXEVi++RhCsrTdM1uIJN7iS/zgLn5Ej5VTiL2h97+4kp/
RX39bzpbLt6A27f/ODqvZUW1LQw/kVWIIHhLTiKIcd1YZlAxgYI8fX+za9epsy92h6Uw5xh/nPRQ
+m9Wv+gd1H/o9tv5wyEd4+EWfxciNt2hv2eV9NijxucMYtHqjwXsxoZgNdkT3UBvTKcji5rOOzsM
B8f2YT4AVFiokCINzJGXqlyNAzjy77R0YDXef89js/vfUKGD7ZIxexp6D3R2nNeM8biEUCRoCwGb
8PSbvYxYxdrSMAHWaJAfWbuQITdfO5TGDZ9EPf7Cu1zsXzhYD9Z3N26A3S1GREgsdjcURzeUmqib
GZ65QDqL7fxnrAuRwCHgXnF2Cy1pdI7WF9tW0Gkw2KHToIJiThMqtyHH9d1bC3Hli53VLfeo/2dY
jqGXQfMn2prf10d6lo6YNchbDjcL6GMIjx84cz7mwMjWQ4SBeSiDTMDEfud8vQzfNjoiU52oK1Lj
0sZW90SB62nOvJ++VzUfiTr3aLidDk+SqWZP6/ROH9n9+PxrQtydMGfkGsS0BqxwsC0v8xVl2v4T
AWTE4aHOgsrKBdynoTu42dWO47BeSdPKrsIb9Y4GHyWMJFWubLacI1AaAB98P+mFLdPenwkofYvZ
gAeqtUWpluJID8QEfSRLgFaw3z6y7QDZhpq+LHjjOYyY06OxDFzouyv+SI0Mr5Tpujy8HL7gU5Ql
TsgtZqLjGWtIjSeJiovCrU8vcGDgdL/n34J1w6akO1/+m3e4V/YbpgQ5fGX38eV4+d8Iy/nUQ5qk
xNy5nCWP5VOzy91XizabUJ4qZM2iv3wb93275rXDcpQf4ZFHCdTLmcf5iBsEOXw1+7Bs+x91SlEu
A8cllB3gAGA+Zle7P4BvRQGJLkyojQQDJUyYZAZnYImAS7xdf0Mug5u7fUWNj2+TSa0HfNHGxbqZ
IAJjwePqZeVh99KWLY24Rk+8zeIBNVu3tUcnPnyEOH1fEe5SQcBqlJI1uD4A+lCPYg9imx5S0bVB
cHHn60YuoDFgnmDapxfvRNS5P5ghsUsVYj4fxvCk/7Uo+eFWV8W6nORzmeM7lokRrHGp2GcObjYB
6Y+MdYaccDitiSzhZxFoowBO3855219dkgG8SBl0s06O1IwkTsBM2O+L2WiUpjrSEPUe6rLWRccO
QdaEn939iAr96w6BYVzmD7Rzt/nblS3mdlCkZ8Des0bHfJ+D1IPxcE0j0q4imUP74rHHQu06efDB
i8qADIjs5WMZbAGqBag36xVUE/LaSHBDGUs89LT5CV6n8/b15ki9Ul12iTS099guJARbE9mtc0s+
yYFKX8HGfUcfu589FmQF/RYEE2a10yXfn9MED5VGod1vCmEdVTNGC4o5VtX2Z384tbVoFAn3A+Ac
gtoGwU04mNgeAMRBsiCZR3hYhTOaLYsdpJ9x7OFAMhFI2qaZeiF75x1mBrRamWJXwQCLj/y/SSOj
1XzZGCfYsZO2bgzMn2wq6JWaYCFpwluW3t0s6x/xwtG8yBPAzG7oLGzeaI01LqLFld3KSAcHzEco
IymCdvKeM5g9CKofWAfc4SXevdaNY4hdXDT/vVMIe9mUcywOx5E5nbaVOZ0ptgJ5ZBEB4c1mhU3u
RUEUu7uRLHrwmhB5o4lG4aV7XBXG+wbLhVRfN6r3mJEvWg7SxFV8Iul9bGt4+weIhJ9YxgogfIIi
CisLLujwzOD5l+G+MYG8ov9OOwXef5GH8bpeCEvaaCzASjOoJtdVkGL0WH1sC/eVIZxsND2iIRcG
7SxMx90ktCwTMxs5AhHgLyrE66yc4e0D98MRZ75xgWUy+moufs/r+5aVDZfzPPzkaAd1L2MqslIy
AcaXBLejtTocPhvDDBc9D6vxFzlEIkQ0YY+bJ+m1bsodkMtCRXHs46EQnk6+3DAca4a1Wng42WV6
/vhM4CsLkGiM5mFqBtvtuuG9QeQCbK/gZ0EFNj/9jK9wY2znD4GS6MZ5fd5zsb6MObQHGRoYJuKt
J/52hEm6Forh0DM5hW38DBjx8Ol7IdbdGnyVik37i8F2Y8zV7VYM1E3lfVWnQWoZz4WJHCArPQAu
7oXO/QQxmaL+4JdLQtg+ZHxhccy8kc5DixfBAgbAI48yxOPWN5GMYU17WgvZZf9GLI1k6GIuhG+6
6KIScAxeHPs9HjLNpcSovJn7ZbTJ7saSQBHtYXMRmA06eXuJIp5XnbCp2ZN0GGTGAX6vixbGmI4Y
lMnemwuvvhBT6OAOKGoifTI0WC7OuhsRo75aPw0+ZXZpD/XZgx8hvblpBitLm+mU/JBRgj7Eg6ry
87iDOTNBH/i7gZx9jJIPhhfPzsgjM078tSGZY10WoHYk9wAeR6dBANk4v3vbLPM8mj6nJ37+5/aB
zvNQL3Ry1kTaqdsPjaMWQ1f2jCXjWuyZniJjx+SvBXtGNkYDj0osgkidaHlo0FIj0iYhhVmDYI7b
7oL2kP83sCI6tvFleZtslphY43scE8yAGi4LYgY87Kij8ZL3ZM3Tv43zqc3ckqWpNLVSAU0Zc/EW
ktXAxp/RuEsn0ZhvkKSUgPBU0+JLz33meWOBq/wDnoQ81Vis2FT8MZkWh8PdxPhNr6We9jm/AB+I
/f34o8ONB+U+P2HGfclocjw8U3jY0c8hwgXNNfo6X88WTUD2/ONcN5sdM/skI0wiqpEU33F18pAG
HpAdf6owOVZLzq5CN7zTK1OurConvizON0LgmpSHXMtylIl0Hzmrt5OGaT2OYwyixWyp0GQcdBJC
+taM8PKiCmRsDuaPDEsAz8PDMu3oSVSBTZZDTIKK8NeS2nlZRLG+t/nrvFHgmQwgLTFgdA49HoTw
TMneIc9nTqHL0DJcmxAYLzZcPRLniI1LlL+8mGAHSTryPVPmxQVHsFFP8waKyLKl0GslSW0cqYog
wON/2hRcqf9qSI+hyAqyhae8mZi2iEiDkSG7kmilqVFEQPavESNTFBAcSIKtwkuKbSCODNJ0ejSO
U4VCITjE8e4ebiijbBsLKTqFih4TrkFswsB+NckQn6fzRuIeieZSBCrvac0ZL1UeDzpNK2oq4mSk
AbUA8Q0FMlHEt6BTHXIjRm/nh+g4xuiel4TR+kMkyY6AbN7Uon3NnFhA/FYj8dtQLQqAfbZUUObD
aPtxYI8YDytDY489lLPmjSQVFc+lM/P4fYLcmXTkVGzwE5B04NFVQ/HDO4R5Qg9/Nr/oPz4RYarb
hktd2BjFTYqZzgbz7GGU04E5DIpKWSrS77Tdsmef0QvG9c9QzlYi9K396VU0WVHLIiMeggdH80+8
LgqX2wmQ4MPhh2WN/B9+1If1Qv54FcLrtCBVDK4fN30edhwBb/PbTX54P/ak73EMq7SQbilQsVTQ
AnrfAy6/jCDHWziYXsdffIAhJTg1sa49UjtvoWA7mJmheQUZBJYwvqKJmDbAcesNiGVpUFuPxJeg
YB2y/0aGoNmlQ+uHcThRiSEiJmFJ2ee6gHn3vqiR2yVNaE6etYRJSyI/k6LMnglBFonCFBXS/Ija
Hs1EHhd+uboTftxbSCiSec3kQ44XPf4u7lNQ6B7RGyhpihm31a9HIC0sUZ88F8Rw4c0hCvH0swe0
Nmhgl2DWyPgQUduUhsChmJZOmXrKpmTSgXZxdDKnKNkApqVeYD2K1bhGRORfiWzu7KQ0r9D4t1DJ
cOhA4UzgXhqfx4r4MQZ9+Dv346whXYbmBR+AE98WKDOIWr8e9aQv8lmfIUy4FCqee0d6YFCS6tUe
rh5IIVqO/7uC6OJhg4BEjuaVx4iTkVPq/Jd5CDITY5aPSpG9jRHdjIeejjTyzHUkFJ241sKGCIGI
xqwMJIUhj9Fx/goHMybE1e9nKn8fM4uvOER5HQFK+LsSH8xe+F91i0I2qaGbeZt8xC01c1DUrPnO
eX6ERkEsiIIMuaK3vYNMJeXdXAocv4ITHfibLWGMU+SJe7wz84fwUDXJVSS+CBMNDIp9C7Zu7Q3Z
SL9mL91efUQHwBtfm3tiDHl391BEFBYlb29wa349e00QKxGSdhOQG1L5+JrhBPh7YAmFIFWgpf3g
OqMz1uh2sMcoLkSjqCbioKgQmuxZvvwPghc5rHBficVb/lkjfiD4b7yeQj0VJ920spY8B6bqA5Uc
hKAV+8NYs64X08PrJWY98XHKVKOowSMRMQI1WlJkd5u/xSU+l1SovI3DYLLgIvzTl4jKvRJM7WNw
UvQDNu8lVmC7AOwiTgGLw88Vfh/d7XGc/kig5fcKsAfyB79ZyhCBQMI87M34sXgtZLMEfFl01E1D
9ax086SaF5iWJsSiiCkHDgg1xXMsnhZJMmsesFN1quwDuhx7DbOJjlAEt5wxreImTST+BvxHl/Ep
4v7WxiWcCtrmuNzxyT9tajHwmwGt3dCwQTbaPTybl3QYYzVrV8WisYdmM1cdjaBM4D2RJ18tPjyz
WKdshBlC2AWkxjOxFWC3EDO8SMLpjWnrBVgHm3Rg7sdsR/wdBMur/T1jhixUO2/42toxSZH7MjeS
KGkDj9ZQ5x+v4AthpVPXN7cMW8wCONWxad5Q4HFomhzNqCfCAivLtO9eFhJxMwvseeDATPOY88Re
kvXQe10dMG6yRgjdRHiCyp1/4Q2a6X0AJuw77C6nvvmIBHOppezF6ZuPis5kXfx9SYZqE4ba3qxl
yNg9cieIsHP9DvVW8j77ruS3ABljGo0qND2ctLet0HPRS+QpsbpmxQJvnmwYB/qo0D1uh3k/Ffom
CLplzlOAocjSmGaklNZbYiWDSbmV3QttnQgEz8BGxRLBTu6imfNzm8TDD5ZwKE3GRaRjrkYJu5pi
oUDdhCq29LktPygHH+ijeMJhpOEV3C/Ljd2tEXHZSqq4QCgMvLSCkWMgCR4iB1Qf8QfwlvC4KSG6
Q9w5Cop8l9I14kbQNdfzHL0Dpj14ag01RM+Tg9e2JhQMoAj/IFosbzg+be9b2epO35OAr++Mi4BL
PMgYvz47/ofz4krzI2asjLF9rEATnemQltB4QsbhUOAFuU2Ec0madslwrvwN6P11h3PZLeIBIbs+
gfIDp31bvVVfMe+H29u65fZgVW5rRJiMMjcHkGmUdaOgf+hFt+PDUih9EXCU3QsuQRPyRQxZZcMH
Pvl8RoHPhC25O1x3gzV0t8uuIhQCSAaC875bZyrKePbP5BXqU4RVnsLVQVTGxcuFZbLkCn7t+icY
ID7aJxo0ofSGmEA7h1blYaotMPcD3C7Crh0uf6DhmFBSnjIqtf2hwxoCAuG8ozfxmmVAwwsxn7gk
4PWOgOU62UJGNZOXNNuBhgrcUG8N9nbn5vcmEna6/c1XcIDckEqG+stYLLgKw5JpYMSpLnzPF6cE
u5ImCE5CuoKZ1hqXIGdeFpMhhjY+ZXtZFeEzu6bf7H44h5+UzGiV6/9pNW4XPbZvJPmrdv9hjScm
NRq68h+KZGTWaNQmi5tbKwbraJFpSbs+7zS/RHooDDlAfWjpe4k+FcSBTJvHxy3TBn/Crh9SZU0q
XJt1szLur9pVHSmoM1/u+Y+7uE+7aE+09VLE6LbWkwlx+vbP5O1iQ5LgKvpoxuyPqBCoaSFB+goe
FX6JPiT72R6RTk4z2miPvlEokkZxhaQfACkFQez2BWhsET1XLAXKH4AaSmsJMKSd5H5NXs3qu2Lp
aCwJmxBcLlBJe6imd57npOq7j8ZCUiRDIcel5BcL5e08EIw/aQ+s1wC+/ew2MGW8Umw/I2mRKzby
e/mPw6v6ee3L41W8D/qG9dz3WUVG4HiqpBo1EDCNp0s2CjauDlkrHCKaMu67Gdlvd1Q/mEOU8Pr0
5B3BVUxMc5SMlQ3elCNEurFcrIYE8mobQBIiCogd4MQtsk4x9F0FZnHEVhOqI/N+/NIV4VdeN9m0
QAHlDoL1/fV/GgHuFMyzT5gaMkWAn40FJnWeaMllaN7S5xiWZVkj/q9wLvK9og7mHJmfJ8jDOEU+
I0stLPA5UMnXDhUVGR663U3y6HmxC1asM1IDysH5EfkTuZD6yR3lhtAZqyi/DrXL1+L/wIb4gaAQ
3ohUsFhnQKDY/u42ynOk1+g2IOrijJNthaOAOoqJ5mv+2/qu6Bnnx4IzPgxB+mDMfmmzrIIH0/Ut
uMHPqXafxyJASE8/JxV2b6djJGTk4I/UbIUgZGpzvg4K+p5mc5yFz/0veJUWxcqEKxh9wH5Qd66l
+d19EBIEWyWEuTVJBiD0DWcBAjMiIrjbeMUhncfv+ZWNmWc0brlkBDss5M+gc/hCSP4KdN6iO1T2
J/vGQ06dWYuKEgnYEUORplvPmuIlt7/VQ1YaGLmKEFG60vAa+fnA71Mokmh8W0R+SLQ1D2KidoeI
szrsZT+gy3MyKm19knMv/xzkbVS16aS0jsz+lm6HZ9Bt8Vah++DRnAwgPkbjEVJ53mROrseE61+R
d09+Zz5JXpuTNPIr6nAgWhBmAS5QcYsgGt+PTl3ExqNFy22DTYYYQl69NUta5dvfCEugvCoSHBNP
0fzjdViVj5fjYP3F9ZJ8Ajpu7K6wHliVg9FEcZWbBbitgPlVRs2NCYuItguwZyzexR2+EK/JLp4I
JuBTF1Kd5QjlPwyFN3jBnkNeYSQfYOHD8jbcKehirSpBYLhZ3TwIIIs8ttu0In8AISninTFyCta1
6+pOXUPUOzUIDZ5cti+PofE37db5WI+5SsHWDd6lu9tfozw9y5ZY3pB1gX9Q+emLuVVeAnXCkwIy
ILWzIHPRxTDM9KImbc/Wh5MelN8mMIIld/1CORjAS29WfJxqYXI7dOIDxYiAxJlnCsKgCgl9WJFr
eNLQJt9SqCUf3AlzHaW2m5NwGPEtIQKIfsHG1ZxP+sRSiM+357QJ56ZDSzotPQahGi0V4/+9Qvwi
X3erWFq05Ix+qVun7Q7oq48am2cSpwWUN/XtlAi1aByfFqoNT4SmNATNayF6SU7giShGAEi06IdM
n5M+pjEqia5xVTnC3vH2EYoXd6sftdkgksFeWBJXH/SVuU1o9gL3ZTC0lbv3+UGiqcltDPmEMrnH
CVen7Ry8/oBvGONtlwDLUwaCj/MS0jzI8RG12FYEaN2nqtn67KSlEqJpYFnqyD3qUDykyo5vzGkd
XUSP6pKHZt4YridP/hKk6Jy6fbdvOJNL8VtzuyajxWNyQ2SX03jd2Oe7NdwOHMiqD9onQkpbi0qK
ZeN+e+PyZV5YpnKT1pBraXNy48ORL941xoLzNVUHlpllAGaTtenDwYrFnoZ3usg+jmoJwFyz68Zs
wF9q5hKRJPNA2Q2s14Lq+fz7C4C7iJ+D+KcGKgx4z+OZ+iljFRUoRNDLRQAzjDljCr5Ovlr8XP0t
g0KHzrVINICxZrahvZxyPUHlDi522YnUiMsRPgmpPgcvOZPa27tHQGOCmEHogr9lUzoAE7ehiSa4
5OFV+Jz1sCNnp3WHiIE6ZMqogn8zjB32kLmRMYPyGWc4w/aEqZENCjP1mr2pwgGbIRO0ZaEPAr2b
zvH0AVl48fIW9v8KHxEaFjy+Vuu8JSGGMMdgQyP89L4Voxa6i+nFBZJ4o/XtUc9b0ZRYx4/1PRVc
/GM2dH6w8Do+UJL4YBW9ftpMhiQloNLesM4LTWEPchjZd08cGgO7C9op2fHpF2HjlZmaNErEso8t
CZ9gruypoDHSrP7rju2f4t2EC+YS4LHD4wGbxUbBPywlveiEjDUQYsF2XGadzJsq9INDlkFMF2xR
KBliln+ilIXiTzzD8I8HyPQKK0KJfvecNKuvzfiP4UuzMYyQrSMkqZBpmfhDNlM0sSpqEKRL6Bm4
ZJnOIx4yxgzsDnyFgDifyUgctU5/SvJ/MEImjOBvnYfNBBuMz1YIxv0+sl9zcmGJmymKWR3U0w/+
Dm3OLRBH0LxHeyXnp6wZ88YZpUXyWg8GOKZV/2ZubzF+7sJ+ZOkPUzJr82tGgyAiy5sHYQdNgzlo
0Z+jyUNmiasyUnbdGG4VD389vjofDgRBBuc2Swv/2qDYJGrGfsdl8vA3E6JakHkzRAdMtyQ3CXHm
Fp5u/J3nX4tfWAuuXdpdUtT7uI3cIY8U5eScsljzJwiuhIFV2xbrK0qAII8JazB9LGQlxA/5QYAP
PKZkQQWjwuRivKEXB+D0royozU4JwY8IVMZxKuqPROISvNNB8y9HxG4AchrhU5Sp8R0hCiCoUSIQ
Mr0CCaONMQWFihS3B8o+cJl6W+OSvUM5wxCELP1lbMKL/Uab+BRBWmuQAvZgq9lT3I2o/7Vu50Qf
Sb/DxuZ4oJ+KcVAMce9jmZF8Ie8Qav3QPBYOotXn+DF5017lAlBd/x4Pc7D86fbr2CK6RxQImrS7
HlnAG4wP2D/eWFOU8FfBWOZH8cvROVXmB6sf+rwlD3D0xaH9AmAX0IGcfmjPKanHMLWlTOboH2MT
xztRgOyNUJv4aG/o29FtDb+OwDSMglUCH8AxlXj3ZByeGmbfl0f86qpvaV55FLmwyhRftY7B8Gtd
ORebk8wh2ccSfl1IadhzHjse475VLkVc1HNfZBh5dqjlsJUeSSNbMYNhWGAwg5M8W4Vwlg7gw2+p
cANpTAL2sHMwnZgFIxiUbKjskOT45CGIU2VfQQKAlWtmrHjlnqipieyRuEqFWxezC4HX7BSQB+/G
kYWqg1sVeSC/J/+RCmt9xj/rXksTePiFrAE93Pw64TwH8Vo+j8JzYwzedpGbMo2hWFR2H25KrAEB
gx5AQMzHgxxUiDTVeQs40MyqjLAIxh7IeW3NmBZjSZmysCAcFB5DRLEWrmw8HyBQAEYSbznDsshw
QGOANnpI/nsOM8WMHD9g/w9XG6YY4VIB/lusdG441mJkvrtPoP89U+2AnA9Bzw96hir2gl2WVUQ4
p5GeBO0WMBuuUeNeH0XpC+ARIQOsJ29sHFzRTeJ4gcagdo6HfojeHIulC9hJHzL7t7khiGOL+d17
HKt5DocqUrT682b2cr6ElH08SLt9z06EovJrnudXd1nNFNQ2CAD2pwMRcrM/siJDkui4Hc6WiGMo
4mHAaBvUvmyjGCUXA80LQwLpS5hNZS+VNhCMm5A9ox7n4174JYoQtn90utkyba99ni67Y5FH/1o6
a152xorxIJX2ygyhYQ8HMrAoovga3V5hyszQWNbW3C+0rh3KiAQjIXgZ5y5Hy5kvIt+JIxldBN+R
tBT+uctiNCaun4WqR1w3mgBHnt29gYsNZwbTscSzH1ZZ9yfeOlRTZIKNSJbEzE2xKz8gblQsabhM
GeRpVp+VywKN7QAw9WIst8IdfhmTF0EojWhotnkaBgQe6qGI7rmiTXs4GyKnhst2wptzQZNANBj+
OqHvIeBlDrtuIsFZtJxJ31gh6pSAMvQQGd6V/5AvZeykapj39OwMkeFi9dTmSPa8G0k9LlrIbLT4
7F7sdHhIpued/jb1uHcYRahCQY4r5yL6bM0hR7AICu4Db+ERh96gsPXJX1VaImUG23nZFSFNHVNL
Y973+NiMwpPx1KPUcW/B4G72Yb3JveaMnT7Y8HgHkaEV0RljNi4aGvRIKuBuk1Bs5baMipMl0GED
N6A4feA/VsP5lg13zLgBikyXIm/+AWF8ehPqomIqyjVbqyIl5LuUbE0EmYwmxfQ7U4IrZ8Bsw8PF
SIBKEze3/8JQ1Y7lnslk/0xRj6H9JyoGUMpX2I0L+5ac4+uiBMwoJoPWuO6fhHCUkw3IqUqE5sj7
LFQmbI4ca/GA4h1y9aD8t3+zEaKa/hi2u4oGWAoaILUqgmw1v8eHAzCHBxGNeIevTih4cyAcopCu
i5ft4R5w+BxE7iM+mGRIxDd4JWPaouR35Jd8QJJEMH+xLDLAUtCq/I9tIah8zS2ot8hDKWTyQEff
8+4+wg5ubzuPqhP/wsCKppisgFt094enXphxO0ENENBt/w9wTms+oxb9CckBaUmgJMg34g8QoPOO
p8LoDS2aAsk9qV0u8EkOMs5p5T5+9hv9FHaA4DWlgyasxnB4nVlHXwK+D3yw/eQNXkw/jkNLLozZ
pI4KT3eLLQN3SIAma83HrmnS+yWsfVOCJSe03dFHSiGWRaHRyyPmIBqQ/gKsZpU2aqH4SaXAJpUC
bUIlj9WF5KMTcKKkX8BB1rn0vlfGyh8eQwQBcgoUA+Lx/vgD6vjwOd1J7yoX4GDVtM42C8JOyIRR
1PWH3i/AbmYhLkhIQQy0wG7kMbQyVchGwzx0RbikGyOU3BhVBMrKV9pRYtS6G0B69Fn8nhtU8Ocp
2nikmIwLLr8PSluPcLvV2dQ5kYApG3K10cNz6+FlMxb5TAcHd8KOSnV9ha1isH2C2c6Q6fLwcqfe
gB3Jm4QnEzpBjnGqovgu3h2aTIg9q54ipXHfyQr+z0Va9JoMRvg16sWXkejAXdCZP6hoShtUq2EJ
VcgZLOEg3C/6xjLpe1dGBPDREb8TcClVrX0fQGtFbwWyYga436wXFMge6PIK6srIHsRVL5oZmOO3
DAAFeL7d05n5uhKRmZfxA9H4lkeAIMyzg6C/x6YuL6kLIgQO4YCGS4ohl7VCOOMsxnrQIFYbb2Ss
zjd255UCTHl3wEp4ad9MhMSt0feWCLyuIIlYnTPLNgTdNIvWQUf/OfQC3ZErAb7+AtDssbZvTHIo
4UQ+7DXPYz7+L0jjzyFFwmT83EzVw3fN6aaSywHKV/CDO9ZvOUpgmwQSAguF3SlgtJXB0kgcRLr6
mwxUekdwgnPFUUH8sZzy75zeaqg8lWhWwRu1ruaKZAeWl+kJIOEP1TaDBS6RdqraKpF8OdlVpIzP
oS4369Kl32emgTTM8wyCGeZUVEzwACVSjbsT1TcJAj1XWyCXda+rmvyJdWvij+N9YJegjmVjKfbI
+U7efLI8DVebOmznvb6sr9430wh6R69+haFSAeZ/DCbCH7oeuFxCypFpkuoqWq6udP1SiWkQJk6o
rIPWiJgEHmIcLQkK7C30H1G15gBFecghZvsv93hu+CkB6bwtKzwQQrRBBwbCjYZVOEYkbDi8JzVO
drgY2Ouoi9tdgY/sGfTJLl60C8RC3eK+3UO+kxGoz1RHCSRbFcDF8WNdpiw3CF/5CifPMW0FIUvz
akgsicQ26FYUNT533/A6vpM7FzNbkLyJwFUxlhuDS7CyMf8bInfw8PP4Ay9ch2XCGcYUhpDxQ9y3
v2zj9qig80bm1iN1rW/JICMvF4QWaTh0E4BZHih+429sJT5b4DRr6iMOmHb8sLHfCWJ0k5wAQc0x
AmIyJdyGa2t2Mc9x7kOdwV4ZqjNibkPX8sWyJWY65dSSNIojB0mSIm558maFB0GyD92kZevGlGJJ
seQ+oxbFy0n4V1QQyY4EG2JVJqOEBQ4rhvDhQVN6HWinLyUVo+nhHerJiH4NNAx0z5JGOV1fuS6c
OkbSTCmH0/dwCc6+6Jcrv7FeUWHXyQ9dOnk8GI/48s/Oeyo+Rh2z9MYjDSqQV+KxLOycerh80oUj
FCKUbRIBJC4SXDh9jH3VFYybonVCEJz3tgZpc0pPsDtnmH/ECMtLhunBf31x7PJJUP6GYP2Rhy0y
SerEWZV7jN7hC0+pcIB302e48YezDbfrN+6OElmrLN0OQPbg7DA7U5T7mEGm5OAtlup9rhRlCRi0
sq7w++eU6s0LTwJJFeYTyn84g7V/kcfCBuwvuBHHbGMgKqQTTkGeQ3a8Fa9I2I/h1Q9izFozyhr6
glZ6BVro6Yng3IrcyQGnWsnwr8fidOOT5dMWa6oS6rHwv6tuRHYqbUutB8BsiJ+PrL9J361We828
bPtMlssrVY1PG2cy5nrVJX1XGIQA6h14HqToBHCYr7TidLiKqBucZPyRH0BKxZPwgAzd3+KA3xqV
yA4l+PGxEzLjZvIpDGVW+BcPu96U1BUJrKaK8pATj6o+FkhxxnLN84SerZaozilbESCt+O/BXHT/
xtHoPz2uh4fPnp30tz+/cAQ6MPRsle90MpzwXQJUPo/3I9Eb+CGth5PUXjnOT/DDDoZTznZOTUwS
iPdNdB1rqAgWy+xLpdGQWUAas7QDDHcUCvZEkkKyIRqUAFziljdjgc3hCv2O+VXnCZWiTCoVXgZY
/c55xDrZjQxYxG7bI9pi4SjpETL1lErqRbU98wMS6bVVg+pQjw8DH7CQRNjO0QrzIJyVP58QNRgM
e0n/JUFTGBmhKBic0OpYFZIA7wmv+0uIBGAJIuzQ6ESKX/l/9FPSIhxxn7+5R2kHBo4k2Ig3q0A7
Um/5f1xc+bgkYx/oDG0HIXQmtiizy809Bx+/O90MATbjBRYgki5FtgWmT4cFFx8DemjUyB75thOc
lEzQ5QLu6+Yv3m6P5O40OK9KS0TyhBL2BSz6DN/N6exdwwGA7jn8bfsOaYIOZ3HPE1L6u38oM3BV
yaJ3RxSKf7eEc5XrUlgUK0+1hu4CN86RWXJ5E3sRdxWEKXAcsCi+GMW9zyYkTYhKBTail62H56W0
Jbic1fTMQT4i4a7GsIEpEYSN4RBw7yD+ahdEFj/yZK4yUPaGJwZXXEZYoovzlUW5YboCVE820/xP
eqELuZ+N5fVhvnePqCF6PUCZCJGS0xahHUqVE0gNzgwgsw+DAPiqebqzLH88HVZQ1PkShAcOiZUE
LgmWhk+UlQxHKQAKDz6/xFeRHXGCEcbKXJe85+2Y1FSsPuQocqH8V9eI0CYhKVFQ50dSMh05iAX4
6hUy/rDSbdm5UYlEaJHw4ABLWCVJ1VIobiP+tLJPxsBIZFYIxA5T5AA4n1IHIZuRsSdcxkitOWeC
T4hjgRXzTd8cJw2vw57UdEI9U4KbpiKaGll81OEzWoDunJmi+oe0QmyBtwYZht/Cwj885hCiyJKO
nKlZ51/Jhlf/M+kI6k8Xnw537FHsJ8I9TLay97NrwNj0xQD6dvi15pklRID7iybY3DEdC0V6ATw7
32S3mGEjFTk7H08zlNOL6VqQKNSY/JapynAhb+ESbKFY0hCmAbZhvF7ppzPvRkrAV4pdhmAqaxDx
4UCXkes2ad0qU5ZyWJOi5MPswKy9vIaE04o6MLErYi6A2SMcfYNFppzoS5JxPF5UALXa5RXtL36A
st/pk3BIIfQV3LKKnqJlK9zg3ed7dvM5NzapiVQLAWLiaby5EqHkfHkC8maeJImQCMfk7hR/FaHm
4iODsCMejvTURI51tnX+xHFNyEwP7e2IXKX7Pls+OF+4e/BazeHJRmsVI+/ZGH/GyMwIwODHZtcF
A8BwsMjvECuLBlnQlZyjFzgU99qhXPZnfQKjUhRD/x8eRqrnYUEkeNAscVZaMhKfRTmlsTS9MnRN
ntlmzYwrsM2+cZ9pq/OJBw/kNeEDRcLEZ3a6jzfTKwid0wRD9xM3MGEu+WsYcdYNpr5tbSxfIrQP
NVQosxYIsXZOWuab/ObnlBxWE/KcbBVTVUiGJBPQ2ux4s18Z8wdtOIcv5gzV+bjK4juju4gzkAeS
owrayPkWlnSHb38Ql3zd68tXJu9K8HnMSQACo0wOHt5gcosu5jwXwcyY9RHKnI3cWgo7n/BHlTB6
nMYizohw8hDADbp/xCQG/AoABBCpJeztBKRSrvZkjXyzI4I8ExBXGflKRdQAusl6MMfe7dCZBDK8
6v5ekxI1knA8YSawxo3LN/JCjWIccAt8Cf8DxeS/3rhDtNjeA2rI5ojlikFsVgNmiXO9Wegu8XtJ
+phAzbPn4By31VXtX2kHHVjS6b7HHedU8EcYKqwMNQgZDq0LmSveTIKuQbt2sbs/rkmYcFmPeGR3
PFr+5aCYvdy+rcXABUC/UFBRJQqtZlKgB/K07tFaQFQP0yoUHN78fM2Fw1iEcdzHaefL02qJwjQp
LYWBd8M3h6te0Jw9cLOW+5FnHHv0oTr1sXdyDmNXvPs1peJ5JFYYixWU+5tAgoXOVJqorLSY9f9b
TPEuGd+/iuoBfVXbBOGEOdPSOcnDEYFUhRWIYWIkZhHMilZKlhwRq9346d7mV0PjnxSguc8T9zaW
b6/1blBorVGMRXrkz1EXuXcCKnT5VaQo8tiiw25Ql/AXpztjxh3tQGdRFCmRgPR1zlOdDRVdmfcA
IFufLbb7BfQgKCaptTwY/GgiO9P5uTcfmvMcXpKLL6e9SdWJ+4Bz9PbFS8waIqRP5pBI6uQsVu2f
ZoYjD7cnrNiMlxnoGpxWmaKq5H06Q4XfKRoZmZfa+oEyVu5PchT/erEeF3uD/8q870rNBgs8dRyH
SCEbLg70r/ew40KUhQ7P1ncqMYFd+lux9xqkksClC2kxIVRXX0vVFEFh0gsibXpGvwWVSQ6EWcwV
aAbySsyaqHjWSNHQwW8DdGbnc1DTSazZa4xkAGCgub7QcJHTX5MGw+HD1MA7jzj5H0vn1a24kizh
X8RaePNapZI3CIEQvLDYgPDe8+vnyz5z585Mn+luNqCqNJERkSKhHN5xESN1SQDY2g/NOgMbFzes
EN7Oxf4arIijf6J4lPS1SMZbdUXww3sAYeL1oSAkbqeAtue/hw2ipzDtCK5Ok1PYyX4JlBeMhugW
3kGjv4ERMRJl48vqoLaAZaQxVqBEqoPIq1YGERpjizZv4z6uBj9wJViB+oR1NRGIugGzqWwHPeXn
7NpWt4+OjnP4du9/7+AxfaDIFPYHi4uQkzBMhrnGMvA7dbWiumQAiC3RlpDyD6i1r+OLxuGp4cDH
jAGgLvMKq1uuNmZ+CDek2wYXsre6EeM4TB2MhfuQxs4e3cxuDFxb7MOb+whEUv6L4HerO1QbavAf
NfmL3WR0BASwi//AXMt0DdYB9hyzmGDcpVN8OLv0WMeWqsvI7gOIxlwNs1+caBCW/iOEQoQT+TLT
A4exFmf5W1JVGeoH3riDayOqtlzYEcs9NjcC/WG0YOETCjVhS6mLKbWpSMH7x3wH4duaTSpiFMU6
VOsANCAX6wFw9QIwhThTkVmsuGlxoEj4W+boPecRb4KKv6GqIlNAzsaR8mbDgGtSWD55o3AuEUcz
Q6RC6NldCNYe1QVPjK9zyzeKgyo8d1TqPEV/B4vUPAh8THYHFFtvpljuLuAnwbmBloED4D6RMRSk
E6yyqsNviK17Y7KbVsI9dxY3C2bf+Ks6rC21ugvxsZeShXODtUElacaBVdSKo8p7HN6b43O2Y/NK
5685O55RZPRL0lWJoorNpkFksw1uGrFxyspP+z7FBhuh1laai/0xlQTj5ensiAXp3es5k+12gEiH
cbP4EiBOl/WTJ57azRm9UX+Id9kDTTKiVShQoHNmC+Ne7Pl7VqOhkMSNGxFLvIwPsDB7KL8EZgB8
GlRdTMjgwsEYsSl2mECLT4wKV63BS61mLLZkfWj5dpdsqRSsiTfPSTxgTcNYUJnxGsGrCjlAE1ZI
k652TCBFzkxt6xUoY0VEVuRBCUqvYPLcNNVkCQcgdTULfFko2jNDsrZHb2FPNJADg+2MGmgeIy4h
Ygbuw66ggiIE6CB4WAWDO0QxB38WYK25tdMLFsmQwdKasIcY705m7iQeZaxlovzQjBpZ/j26jbJR
1+aTUFVS5+LYx46Zk9/rs1cL8bu8qZ0ZiRcbcr+PAh8EIfwrS3iyRo/DwVCW4PZRERnM5BE9bdvi
IsHY5cP3vQkhNRk+4pX9DG6WCmdhr4KfXbC+1UovTsZWxHLJHs0ltjLoWTB2zgIkw2RjDqp93DKG
kZEadKAf84NfHy0kwN6ANNDCtndztiFhQJO4UIP+1BIc4OG/YcLx/JYnfP+Gh3HbYjd5zwxmjEJ+
sTNgK4Z/XLHPxPsAfvB7WHQruPH9weCKFBvbMm+Lx1nTNmFPI5A5R2yR7N9t1DgCtIThvWaNw3Uf
5cgC3n047uzVor93VovQQQkWi2jrh4ilnsAmN/M7WT9hG8uIX/BY+Aozf26M0w4Vi4xfIA33hAFj
be+8RPtmSYvBSB0fgBPDmed4CXf3q04rjonsyWrpDJY7m7L49TtBOsmSNiSEaPSZG5oMRRT/zYHq
sGfaFawto6SDv+9/dFhzeEwThmMUJcEvkjHhzsZehAFKE+2585zeWJyHBQB7HHRG2/5FgwfD1ZOd
valbHjntLJyz3IaKisPwbd5I5W4DYJAADxSGCe+NypCbLbnAH2sKRBHwmPnQTDoaIiykOU/9jJ0d
3IJZyQyDW8oev/lx+LWu/RqucO/EonKrmmkUFZRNKmWHr1/fsiKU6sZ3rRxwr+kXBeu4U5ddgjd/
DubAjIaw58PDq817OTdnT4XtV508EI1mQy2jKGoau2ZPAzEmUvyvWXYiuLubNDtaGYRIaY+vVyft
9DmCt6i8V1U6025JLi3fbI+Nt6smfICZtckGjFMYiptPQO5qDVYdve1DKJPEVBs8aCwAi9AasJyB
ERfX9ssuENJcSsGP0asstTsu1+jUvaw3wVzCyXxDV19jNTjDHFyAzXpyMq2tm7HNji/04jMpeEMp
AZzqr72FgZ9/Tx7ILfZgtO+s23OhQAH4xtv9CMGABQ759Px35nNhCYcrwrrMgWBvPIcmbkGZYctH
hZLcvhYN5zDvt4fOeMwG3jkyT1b1snNuWbHpgNOgrFiyCpmYuq+ovuHo+Hx3yzc0CRLfIcBF6QVj
B34G2vUj/nHPDjzRe0CrQo6ClIRtNvPtlyqiHFco6KGl638Q0bXAl//Jca8eUbdLDQLVKSupK9N0
WYWgjPQZqAwL7Khq8ManHKHJK1rAGN2UpcdnIMybBTOBzpYMh4Jw+ESs5Sx7lM3laVT9Y1pKep6U
nFp2xS+Y/loX6WF/K7LCtc94pIeGiBUzgNHUxpXpjqIAg8xhCHCnvLMeOA+uC/VC1sY8gYbYrEWL
/6qwgr4W+e7z5pTiscocwfo6LuRxvh4oBL8y9EfoLrsapSrpJYWuxKcRCvNx3lHJM56+TfGy86fO
11m3qsrMSnvhMmCaq1MryKtEc86o9qXZah15e+wRsxhbcbV4Hq8RNhqzuNyTfCRYwEnmI2eQI5lO
bdjBGWSM+nstKyvxfRQJQRpUnQA5Z8S1uXAhUgLFiMXULEPt37Py67SSs2yXo3rJ9v2O3thH/4pQ
8JZ3FzV/C/y1+2MhvRmNsgylwNsbMYemWBcAEqbVoGJxXoKvj+zYBQvP9g/tXvBv+6oRfSiPhRzE
NUMmak3YoE77n8eaMiCHceJHIEkWlRZCYtkzL7s5WW+pgvxUPAkehDbwUd8vN34mcc3EHWeiY9YT
uYBYLINl8xzwkDVq8PeeYXz4p4v1YpdrbC27Oohm00CqHosDkbkHwxMiEI5VTPYmeeZ3TJCQRJfu
h4YoyJBx05mCqNZMRlFaB1SMU2xKUFQXB0Bn374zXeCbUtMd8r8JRBotGxFxxSCx4dwBLonDdhi4
nPR3gtYWpXN2W8HHdZHvUh/DxItR8YISwiwLIhY6ImwOLMmPbmm5Uv6A/sgsYuqWnDBoy6RPUueS
FAg99YbBKwlga2mWo3Lj+LIo0pircgVloSg+aC64bmvkI3B3XZYlpJCWhLFyiNKN01qy+9kDfX6t
Mtkcih/P202XpBfid0LpR/h4I5jr6uYiNDem3aIIYyXQtLbTJFEWCOMF4/t8GFzOoW33WQN60/6/
Radrp97/sUZAefxBw19XSKg1VzJokAIYuMx4zpKA4Er8f9srGRVkYTxBP+5yV9iRwRJ0Nl23rDQF
kGpgku7s+zdYvcxYaxe1LHnvI03effcdg9LeTa+UDyzFzthNY1OhbYdolEkCotQNnd9NLwaPMY7T
wwY3aidK5pJS8ghZANSIJ6+pqXwM4BDPMhtj5ifTYQd2O3w2/z5+slvthfSZrSZ8RZyiZf5O4UEc
NAcbkXfnw//sBnUeKrHxzVFLg6LYxhS7HJs05coSctPDCLPtNMOoEJk+Bd3YGbeBkNJtAWJOaqRy
Yv0f5VXJA2eLUd9FqMKOu6KLV+7fM2FUBXlr16ArlVxKeTvA+A/K0fBjt78SYBvqNcEjgujAtkOv
IzxRPAhQG4pYka/4pChP8LtjO1LilyfHzbEqiBo24zJbTmBZwmFDC7OsbmwOjcCILj0hUYeJiGou
mnybFDp6sIOoAgmr71ASzdlL626Idxn3dyZWAxPNF8VozidvXVm0HSDW2Wt2ETWDUUzopJjhQGO7
20AQ4q399dRTg9UsXEi0Zf+xj1pBk3txiUjZokQRmJDGNs5twY0x9LDzr2aDMy401oEQscEyHMK5
IbYVdb6Hoh7JcvMt8XhDozn1qUi2FoZ6GUccXiA0/l8fh/lq3MR0r0JsYLtQAYuV2NgxOdozah2i
WHXsutaS+48OgfNbx/N3R57JreI659G2Ie/U7Y7TWlUtpvKxcfpOvcHc1e6Pw5OrBkdncAVfo1R4
Ma+h39yPoDSa3i1gkRuGqFW92OSHoIcGkIPCcrPFIVjd/gYMGPr/lOMneldDJU69ruNwq1eX8WrV
D9WRu8+FZzmrGnh3XnRmrRoxTEnDYnNrBPDHcXR3IxftqGEL9zg08XMYT6o2a9FhMyIDDzqDNnuL
5R5/hyC4CU2Q6TskPc9ZGIXFTazCkJ5Ik8loOniWXZeOyVOXozqNPz7TH8tbVeZ4asQE+zpzjDko
wn04nxhAogFjZZuiGB5vj4NdpWgsLzxpQhMW10qbCaQ5x3P2o4perWh6h31vsPfZc2wIA8RM/Mmx
hKhluD3wHMUwg9jfsxurJv0ZwvoFO5K3a97tICQvUTs89s6XYvGp6oOlOB6glGdHNo4JNI6zP46C
wbtugy0wmXj+wzBOJa/h9DS8xhSaBSTdlJ8DpMtC0QzbLTUDESZKoTknGJzYUsxauiouPNVswcOh
DAALHLklwxtqPbXMuemo395mOvOn+4G9D6SAJZIRSO0IQMyOgjy9jn+Z8Gg6xDhp1XhW9LDkMuPT
67jEviJ6m2S3U1N2h2HaRLh+8vIV2j1CVwyPhBnLsS+7G3+TJX4gouqMcnnvXOYIiqEqWlQO2DH8
9jSy72BJIRGB70bRfTCFfBEEdZxugx3TaGRgYTdrS1CIfao+t4Vf5JtvgBzCWDwOWTwOXXlSB8jC
goPK5K2Ld4lxQ5f2dU21NCZGxjGl741QC1vSEoHPnIKJ3Nwka3JwXRAHK5pOqd3y3HJLsOL7kBTM
9BiLwOGFQUlDikIxqqAisFDZMueTN8o/WJTAO3bXs/ccz5Gru5SV8KxUbhexkT1Cn+RTQFOiruJf
XyeAowaCQAHi16kTZsWcgRjfQjaaP0OfPCE/gWfyFdQwBe0Fa4aivYRSxwljNgbG9GEvQzZ23tzk
cOO24XGDLWUlxFlMg6jm22FrAH0SL+JdixEPbTsnEv4eXEeVNevUwYxLW/A/YE4EuGdonsVoFvAR
MDehE7lxWFIiGzUZRP6AJobifzK+FtCyjuBqLH8wR5OcVQD0YaUlkY8jyUqZz5NTibgscq1SnntU
5NwmK+2EKQclo+JO3Yy28jMInZi+pc1yUqowcevZjUqXTjtYdu9UCpbGpnfCraVzlDqzwDKVCizQ
7plIKW8TkRTttonAaSMGQLn7rx+E8hxQa2mf0TwOIJ3RGInArkczP2nGZfocp8vaBEl6WT6aqlyi
QuPgSmm6W5X0OEQtHV89epgxyW8ef72RLr/cTKJVySiR80r5b7U8Mo983qdCjNFlp7tHZkHClmY1
FmnqO5QnS3NkQ9Mnlg2UDV+nNt1h8+4KoQ6ynWCKJ1ZsEg+ergtf9Lf6lbHhMEgCN73hhqUJmo33
hxxyhR+vk7t7YNOPf4kJJHwF6D5LUJEnlp73cZrtSAa47bLMz4irDvf5rqZy18/qb7rzKtYbdd0u
rWVPUj8mF+r5R7HKZqjM1eN4wsHjC91g1ENhV9dFtM3zaDMkOFCcsrqep4Q5VY06rkU8+IxAt+fU
/cgd/E7J9hcFeSe85Oa6UBOCUMzZloxm82H+vVvxjIGEYehmM9qDLCMNLyqOocXPHnuDtQE7N+Sk
p4zrqn/vDBPg7te+MAWCBMJGnbreueudRTaprNWgvw1hQmh8p60ykzkV/8GPjFk9CcLDjx355jSn
AufP0B1CJ+rjaUiFw3Nkcx7LyrBPEZtg+HJQ6vr5b0LLQHuSiFeSgVTT7HqTpk3LTuehLP4cUksO
/JRrySDQeqCAD5Erg4fJOvGME1meaZK+gJGa8p1m+kOtyezLhQaWBijRl2v+mxan6PA6F7zQoPAd
whbMpRetsIFCiE7J2ttuDK6GOJwT+LbwUdOvk9Qv+Kdk3yCFRBkULwhsHxuzpSBns1PaG/57qH4Q
AXFvdVF0iDp2nXYYp1nqcrWF2HAjhjX59dmCIjIH4ftRY2FvokZtCfEiDpWaTD0v6DvEn5E1VzhO
ESESHjgLyVDMtlFhoMPBxkZMoHAn47t5BktK3tayM2xABN0dGEeysVA9y+JaVmphUzyPWhnKZRix
eiO8eKov7Gb73edSptrgwTX6dPxizP7iz7B84J2w/qzSp3zNWxnd83k3fsLDsCufmOBeSW5el5HZ
mwx1CAu4EeR18KyLokfXOOOkLXq+rUxhCTd4zm8gursoEtKd4wbsp0L9sOY3e3Lt2TD0D91zaVVZ
TJrJGaSHmwWjyx0THjkt7nv8VX4dcMIB/GTdHmwSsKJpg29tY15o1dWTWuYLfaTsWMs1EPCXf8Jo
Cw9Z4u6+alFZHla31Z2DQi5CDeXTKpYp5RwNLw+exIyvlFOyaII6HvIkHCoYncA/2yyjZ5bH8/7L
qPDjzZ2OWLan8soE7S7k6M3AjzO304fZ+HF8NzgG0i/KLEBqZpItk3fV+udmRAzlG8OniCdkcYym
VzhaAGzWiE3CEy0ptJwNrA+l5FPfu+PGJiYc/xg6XyD40of5kulTPh7z7rKCO2TZOgN+7vANhREE
WtpBi8OHAdRL71SkcNlTl8HRCpCsApHoEzJyLPauDeS+iKK1O41aBHe/o6ZwqSlAaAAFMc7JHSBz
kQXo2hoCyDeSAmT+zJ1BmWBsHJhcAu03qC1fPfXDflFzJ16FcDMuCz5+FFXUX1RYdxN8neo0QCAM
BTT9BzDgD/zlhWRtW8NO7JP1Gd/+riMU6WyPZK709lsN00S5nTagI/ecN9bTu7IR0XixYBdqBBR3
meRL95C9vfg2B64Kf9hiwqmGSlIuZje/MT0zcGTlasFOhWH7ToVGIULVkrEx5wfDN4LU0gTgvAy6
gPDWwWXYjYjt4z8OxA7Kc2zY1gtfn9ipWsyv9mMFfFbwSUNoujXmyBTj9zX0s5rWo1GJhRQDBx3H
bFsh8HHpJSJShTq8GKE6vjLAmjfyXYAYBaQUHnjBfslpcqf4Xxu+Bzr8CvAtinu+sjRo9bnYayyW
qVN3UgRQcmYf3GuRsP2m77oBzAA5/kF4UpMPSeCQY58Lb6a/oq3YWB6rA/wh8PWAAQOVDj2TRH4S
ow4fBwpisutNj57wv4D1ny6YMGcDVElst2BsetaLMoQFeEJgT1/R54ecxox/ztghPps9+U6ggyDf
hLm07Lw2LWBWXlYYpuFTRjWDhAvQgJrHvU0hDep550rA+36C+RyBD/a4kwkCQ75J+FG0nuEEUddF
H6ZIQBTrJON5qySHr4fjykUz4JTs9SFn0WY+deg8JzQfzYMdsl5QOYydK0qtHuKHBfJTh/qDfFuu
rdY8BdUH3Oe3MrAvfoqPr2s/heNCRMgPUdN+Q/9h1E382U3lylN3uEGFwH73hfXJyYdqZlfQF1Ag
fyDepVeyxf2mipqXp9ScmsfB9xi0qMgoANjMe1j2VL2k9onOJk83VNVBcyo5BgAAtHxnwM6pG/U8
/uVzX8rxmMTlbL6GJrxqx5rftLjTZ5cqIGIcQunP66BBx0YtyDk9PQxqERYjh6iCXLBnJ5MqtxkF
05kjV1XMG9guCQfoGFB3AQhiIgqPkDrIWVLgt2idcCzjp/yRQ8Ben/QviDkR3VAiy/AApKHmddNo
SsdQZzamihscCCQAmLG0zPTFEMPqQclv8/Pqkneu7AVqcbEPoZQuZ1wKUX6RgtsWblcocxYMu8JJ
vHNR4HVVFff+xXgyS+IrVjoi4GPON6IgbTPZzdYEX7fDJbAIvXXFKj7Uxx4HvuPjfcJHEWvBoqOi
PKdzd4E2+IdGUfB9c4pHy7LkL6EBwUPK44GnoBfAzGFU9FyRNUyekP15yeFNfXocNwjk7tGmXHH5
dqO2E0UIcdAw61sINzfKNA7XMwqODIWhm3eGXcZRbirbWZTmbuJgAjVxaz+X8NsgdIvAR2Yx2QNY
aD45exMwGbhiXeZID16LXirPpx07mkpvGbjZI8pqjN/xUTrT9RqW3TC21AQR8CSqozSvxinVPAid
Q0PwiUaco8BtYYp3CTsqX5c8HTCxfz55+N9DXw2Nj9tiGVxaesndF6yjO84Qnfu48fMO0mX+kNkL
H6M9qI0wc3la+J9CD/vJrh3srDSGlLjLETW56gjcwRolI1O/7scM5Fb4MIAoRrW0f8BcIr64b/gM
lNyLh78AP2XeN2cuBZJ8pIY+H3XMiOtDUUMrhduUk1o/HJbof89sHjsqdq6DRZ4t/hT4EzXxO3Dd
G1ak+yHRm4TMsIImlikqzYf3Sw2pwad/LHdOKk9BXOhmrrOqxB/IfDCBXdY4hZOWP2+y+Ky9mEi9
S4GLHSnuwMRAHj9UF9mtwdspl+s/oJudh9IBl7lFT3XqaorZ4IUT8eZr7LIZAvCaostFsafn+Lwz
n3gCJYI2x007brBIEzNqocTfdMzw2jATGXh7P/n+VKI8sJJT29617Xh+OhsiJKbLUhHqGLPsGBos
XJ/ijtOnjLFbXuqSojL6dicQPwCIgvAALKZUfxt93asEAnbysSIxuExBpHc+H4JsEawpeohbVyMb
szkfXU13hipj/ptTOEoZS8Pr13m/hhiDBhC8UtxEUXzLFf9ARbjMkX4ch7FPx6VZREgcPr4AgqRX
XwIifBFYc8fzSpATZMHwKKpu+fhtT8DufbaH+F84ht69uNNTy+AGUXKnfwyigErD3rsJnSkYxDNI
aXyYHNIZO/mh66xrGL/crCtkImC8Yj8nktJdWrzPDe0FhTkLD0MuE8gwQ4tQj+Q+yqSDXMXfIoFS
8M6JVhKMqFH8kUHsS9Lgm+SUo5Jk6unVEgI6PQDFWQ1aM/OhwxBm9r+o1cGnuCP9P/Asng3Y0817
xfTvG2/VBtGfTqYzlqWz84K/DKiKdU2nOGMYFFyE27gDRYcpvATQpVCD87dF/YMpue+yK0WjV+au
saCsdjSbBFnncoWp8moz0/26t7iYU5VGFV51st1CqhKcmUPKNJ6TXw98fe8jK9qY6xF1sQ32bsaP
jeYAVvDgUWiMvhYGGSFUgj4kBxLqkRZ8HfY9UEbnTl2rVh1oClyMRsyv6eMWO8w3oJUnx5VTyQfK
6/15gGaD/sXlr3O8132SbD0JwzkcIy+eqBAPSHXKHgDgP/IqC9gVYLpRi3+44IL0SyPKW6ZzAy/R
P0ZgwcOm1MW7JYCzwPOIj0OoAnp0Ig6Mjk9DHf/j35mV8sSqetrMoxr1aQSSxGSHIlNpzfAXcx65
KulytzMNw6wzZJnRGIrLZARjdP4GcJMugfbVMgZYSvNJlThixmb0zjgXIDB0nrawT88h+4EcT3l3
pTx0MCHjJmDQF7WSN/RkAP7KQ16kMXXwVakXntNvYqQIwayq+i1DqdBIwxiDxq81/wJnhgpgeuAl
96q2vQFw5eLnOO1MqPzhBnrRwtAJM5IlIDgDz4Nn7d6V5/2ANwlQuAkjvsT8963qJBhp7ZpjminG
iHM6T18mHuT7CB3bf5gX7HG654CmF1RVJnqffM7icqOBXg5pNgObZIuJdfGSD0N9lppSJlyZsz8A
DFnNZftXGlZ1fuATQOckk/v1mEpvAwSUPeI5z006Hlx8sGEKp9f4Ktg/9X8mrDw8QerWzcNmh84y
KFLmypnFu+HRgWhG9nYgfwYynpRM2FXz5wHnKX8si1PAveams2SHORjbE4irMhcyzDp8Av5txDPi
PRlzFItlQmRnyJpOg+EeEwoWV4ZhM8NNF0iGJY6TUdwACTkRQ2HjACO57khKPaHFOU44HlP9wyF4
RLsA0h3xXq7T5G2By74TTm04Ztc24wrqd1+y23XslngAXQk15BlG+9T1DLz9eQYKdg/KklLSOFXe
BG9Nu7R8aV4nJ1MkgSZyIjnrZz4mE0pxv50ySkH8IptT7Tb6UY47vBvdO2nCApBaJ3lYdc48iZMv
t6g9Fe1TJfsX7yTgUQAOKIjwaR91PPrmK/sh3A3gRM3pw2A6APBrMjU8zdvNxj0WQ10QPE3LpMJ+
X3m0ACt8XPvoRbvKn4+YdbrLewc+PhqTCRnWh4OBjpmc5zI72HskywevBuL/Q9IYNxcTgjelsCBJ
Gcf47u2cEyLloegSyV0jFoD8rsqPaZlo/784w3poDyYfAKgL+BIYrB1PQugIY76c2B+9uxB8hh0g
EEJP3RvQr3BRW2bCV5y5JQibzr8DUoJvJmSTyb0ICd3jLdVQ3TbmYUgAeBZfaYZR56Yhl18svUd6
X2QHvwR8LqwKgQPSEEMy0AW6VBJefIjnlluP6bsOzpJ0E+DVQ7GLftA2UJ2o9yp2Tk2DeZcMz5+o
g5IRXxCd2xZiFe8lpsWnELUz7kbsYLW70mOS/pyDgblcTpzyGdrwyKQSdJmTTMZ3u09IMi+AVqaG
+HvOu+JdSA2SQcYhFO5UvGYMZqVbytge5FP8T7FkKZv2PiSY2N6GYOJ0ZFQyDm+MgtFQUQNpjuRk
PQxr6RhE3gVVacfQAIh5jvM4qtW4nrGJ5KLxoYvBKgA4q3C4J9LJ7BVlLRuWge6QNOltW4n595GJ
N8hwwKPm5RgREK8jNqsfbPIb6xZMvqHErzOy0z5sOCk1SgvIhGKhllULjno7c8Da5C8H1emhR94F
/jVhlTdi+B3Ow1xqE9fonyydZdWM88i5WC2+rkC4fEi7QduZQqQ8NTcorjAwkjMXliQL9rdMqQN7
vGOKEZfdfXvVS2nFscSrOo+Q1WJek76NYvAl5p+TuVsbfT0Y2z4puSASdSgK6ukdcd854F03hkeb
NDQBMfjBG7/7bXwp2OO5+PXZRsz8GZOOKKCGIAklBzsBx4V/IHp3wXEYkswB+n6LT7EZnsu2U1kw
82syoWPbB0WPuSHaWfNtr5nN4T7XWzJsY8tG3fUnJCMkQTdm3jik0xqLIRPLNFls8fSRi6QtqmWL
2FaBjdpvTcVudYeNA4Nq+tGel2b4O+gTLBXutP8V3g8g0CbaORzOUW8VT2ZPhX36emPhDF3Rsk/n
VooJd0x3wy0+qfQfKMELjFupQwacTiO7qb1k4HGoxxvKDQ4tz4VKq5GOJ7RqmQan56nDzaWbJ+8w
FDpYTLfhorhVbtfZi3dBfPdafqgMZDiAh8GPvLrVDyJuMxFOCHR5TSHGF+AbCe9heAPf4QdBAyDN
4edVYBKP8If/kyOW578EAk+H4CQ2CvuMOEOKRrr7wO7seUBE5XGs8I0F3+bmB51hCm+YHsGOKfXk
m+5mVH2ay8a3khjumTAj3GW2w6LebPIxBxa8koN6wjlj8dIOqd+WrDzoC6UnZJxHyYjfPUWMACft
gE3cJOcn0RHXUlUXfBTPEGR2DQI71z7Tk6OnOINkdKBvdj5y/Bnf9/kmoXfjGFbgl5RIrUohigAC
Fk9MaU5egRjRRW5n+IWAncIQktJLTgqdr15uIYZq8BmQuE+R3/0cOZIHK8OmlRr6E2AZnz8Jqy2e
JRh8mBbXL9xSlFTMgGQYhrOD5KSwaTW9b7RgqM5o9eiJWbhhYeCE7skg8WSA3Mf+erCQPxsyvST0
V/pkB/9rQ4hJecBQ561aIJ5GoNkUibWpwz6EsM2KOnyuFMPHyXEYGlyTnX+plrTOzj5GLOjufAL8
Em4ntC4Eqb1RiDsOMENa57qcXKYfmcsi5XF7CBv/phaSHpj/9fmPJ+K9KzuBLb4QaazjyZg688w9
ktd0yZZGE65JXiBd/16z8S/iUUI7sylLFclxZcZQ+OiRHhlZUlrc2WeDuRyYvh4ZDLbHnPyYtLqi
cLxGQ2fwWUNjGU/4oyNa3hJQghSaGR++hDyYR0zE/zY5YmDNlGEwV3meAZQIIpnMy2AM3I204zDk
vFR4t0V0nEdk+RwEuO7soQtubCL9XxRRm21LEEABjAFSAQO7jv1X4zgeW1wpe9oqpjx+FKxquh4U
sIKblA4EsyfBzT9M8BXhb6JdSbtH82VJOhQZaf1MkG2ma4sCDQfUwIpk0GwfzVrtkg/qB+MlJ+Fg
vjYW6kPiHM1X9a88OHwEQPGix8ohzfQY6InpyV1McpY1T3AUzB+GlBiDJLFJFhGMbZDiJSmWK+Mu
m3F3UAm6aVU/50lbD5HnIpljV8UXO+kIZ7VG0bKHp8zmTcsUF2FID55V9AnveVsjD1+nQzupm2R6
g+VE9AWcyq/MQ+l/Lezq7a0ZNuF/wsc4/lXC4ES0RpyFbQJyepuISAU6vMf3vGDHLxmMpVVsfyR/
8ijJNEHxs6fJVf8lDElb6lzeTXPKlcTxcqMCct/N+7IACnftnfeDDCOY18+efeWbVfsORWx7SnA6
gJTuPECn+5WSN5CH3WHnAAsBvvwzpfOBSkU9YA66PbxG5PUrD6d6dN4ktBRonpTG50mSZFhzvUSw
oK7zH1cRkNGK/tZIdMI1YjR5Nt+yxW5KOqPZFN+Dq/s5Dyvu/Wu1YAB27F1LXysQqeEZXnqETfCF
k50vTxg1VaHc3z+os3LSWh39ZL2FJ+kMtemOUWoHO88myA4oG1IChG0awqDUDMu2yAPWbf/wLYAU
tuMeHqPw9YFr+LLxRAE39I9HB7MkCKRPXpLFYE/YUg21xp5asxftiRPNB8icf70vJm8MfwfMV+8I
gd7stoKsxkiTChQHPUbluoXGs6qvUkQEBfzd5EN/9l3rpBUCeHB0erTmbedlSWLAw4GVU+rOJFzx
EGv2865aTDJmF/3BVmKxQ6zJvhMGb7Ywgp43+8v/I1fD2Kni5kwtWmpfHjHkVeu4wEq0w1c8kxLC
+jEg85AVHX9stxJw4EK388ZwTnW3ejptHtEfzXK7Mt4HAKAfKNZlZc344/7Vsy3DE4Rzj65BwcJE
GrTpxZ7LNXN25pNfZ8Nc56tpgr74F3Qo+YPjnAbApsU66heNPTtLqcsAIQBQKbIuQs5/NhGG5gFO
mVQ88QU6sN0e5Si+BOTFDATDFEwVeJtN51Dws86Gz7MeHDk18yNK9Lx6co4HnxUVvAx9HmoXZgH9
ZdB70Vr+ow7Ilp50m8iwaCn3A8BZvEyIG9TLWyslK/lv7xNj2uOW3ZkuUegjBKIR3aD6RDqZ5u2e
OTQG23I9eOePflL5k108s4pKhp+dPdxlH7Tseovii1//YA/qqx52AuhdOkG/W0KHCP7wK9hiOvFT
h4f+++ve7Rt2GooPoA9NlGys06GqAgONHvjxY3I1pV5kkt6adDFOIAxDlSV4j9lgygwyr3Kn8+5U
oiILSnvJd8P13caMNxBGK+slAZO4S52Z/prcdgXhNsCbNI+KZ3lbO1Ukq2D487tDDJtG6wGhCEEZ
7+jkTU8C77PFDB276SyqdG5yueCgVbh9VOt9lsI0oNrhOwv+2oHeVDN07DA4aa7NKK5IuyB9JSOD
AsooryXvh/P7bKkGiwQ4mUfcOPS7aRfNtDjUec/fFuPvNpvXBKDC4PsUEtxOizNsE1n4A8WOThi0
HOwFRm96JihfrKJT7IZtttWvMwI0L3AI6yydwrSKkhAl+JsZqUKrXfHOXeHyN61KSIFydklffEGs
oWD16H2THIMHtnPDxuJYEZvd1qL6thgMdxIwtHaHWvxQPDibL0yckISUZfXvvA6hSogcgPkHe58y
0InNtPQZ2Fb6l7cRTQH7e+7udqaXZ9a9sxRLLXmRrmGQ+UsqjQUkPBLJaHsLjvvoQmE9u/y9sXdo
+RhonrDUZHTRqpCY4ejwtxtJ10CggavVKOzkHbfCGzHY51Cp+2g46LJqusX3qjmXkMN8NiCf9fcD
rHeatM4Ild0qrv70JuBXAOQMsNLu00Z0VvIThOADPjE9pVukoHRz6lY1oxtP2/3h5h08ojNhdFEd
M99+u098VVmM48vGailJcFJsTN6cExvhhGoRgtWYt+ZRmR8tfPifMuXo/t3aoMB0ttFHTyZxG2qY
GMRkpZACAMOyucGGpTDUrj5rayDLAfkSXzGrHhwQmzHdEexGCBZCO8+XX1ZYthScgId9hklwmPIs
yONSO26tU1TSCfoYtsTSS/Ysytnt3xJWMrPtXQCUMBa8VeYyWKTz4p0Jil+eVfqJLlFnyaZqvzfC
XiZAP8VQZufgvIPwH/cKZtP/3HiwiEaLGFC/4rZc4Ucg+re3WT2GWvL36bNBcbQdN6c1jJROYXXA
dOQLc4oPge0J/PBNxN/qd/q98Mv4v5OywyCquOJC1vN27D1E0+p3RcvZ6O/tff/MmLDqraNf/EJL
9f67jxv2PkLVhm4DN8KTt0833gZcKpINwQfTYhPEiTac5iZgASc727YWb95/2O3BLGYDRnZb1JJO
cs3b7iVv8u1g30v3HF5iPOKcm/S+u3lvWolnOC394s5UnNM6y23yiwCy8IjsYL7WjdtpZ3n+w+Kg
P8s2g9201v/+YfzI6PoB9Bc24014wBHqHdLUzJJGdHBvUd2t4Nn/pIliYw0+gn8d3D7ff3UGBbz/
3f9IOrMlRbEoin6REQ6A+JoqMk+C04vhDCgos/j1vaiO7q6urMwyU7jce84+ewgfdmyIW0Z2353I
hrfmaX7cpfLvu+cIED9/0+tzm+1k/btPt5H22w54F0QImxOn1Z/+8DRzMFBmBzhlUK2B63ih3hH6
hRuAxEwYefRhuvrc2FmHPtE9zF6dEvrjZuR+LLxRNSjfyeZ16hYS4iPCiD+3MWjkI/iQsgxDXFYr
/3lN/IJ8n5g8PTwRcHGtsU+15HW3Jxnry/vyYvKKMSrRfkRxti5+GSY2IGHsTnTMO0HFGc96Caqz
iYljG0J1bGDhoAlnaVmZXFGdhGMd81BkSGaJod9pChd9Teh6/SeTM/OhMfrp3a4MyKHWCD/mDNoK
5AmO0aVMWSYjD1sty/6qT0ahxpfc7loj6JIUmw8XHmEY4q3YrSjWfsS1/n0vkjdx0LVab6LMY2yh
n9ikvfGxqY23IsGT7ofltTHeVkpGf57ZuTIzxzqYylCPgmgZu9JOvCMgJ4N5O9pzKhkpCOz3xtj8
PEGHd+M6YWpY7waWsPhtM5RCYckMvPI7+NWwYjDqMWPjd57aGZcGBsZmbBSMOKbMaal9iCKYOaUv
LLHDXwnbysKLKUdg33GEk8okrT9gSHUwNqLDxIU9h5GT1VpUWv6D46vV3s4kLDBglUMsp718iY+t
1hJpkZK1TiA1AqZKx7iO/GkMkY0XKeDiGmkq9T1/NHU6cnmSFVSKL2yK+/H+ur6upYQhC4Vwsn97
v21iYst8b1993KNIVOKFKp8gbSSRAIgTFuGpOFSrdsy1+y6HuzGhNWTRYovnd+yUbMtT0tphRFSX
u+RIO6Jr0cS6bLl9XUSnx+aHTFhLt2wKaL453XJDcD6oSK4FxRye44+/KJrPuJJgIpc0iPTO+BiC
1qwYz+AFYRbcWAkJERwTUIf9g9toLaYBZvaXzvvtR4O/yZWqNgq/YRrkkLLbvxECwVuxKcLpatKP
Wn7+z39iF2Tk5/gSO30tCNN44BGMogNUd0bm8ROzf18l5XnmGX86Q79eCzth9z0d7cRvMCxJTrX1
O382+CIeJloLrMg8Fhc3sicxgY01gZgQkku11npYBX4HQ6PF5fOo9u59H1ZGY9WBFC1w89i+t5zv
3RYDblxuyfY8njAoEfyB1m6JBFGYuOHFk2mEb+KE8d3XOt0YtgxGL/NMjKlGBrzWGcI2QQgh2TyH
SnSQ/c5r3K85wo54wNf8i4UlBxh5NhXwSPsEw1NnZS4m3pCTalZWterU2Jbn2GwZqPgQOI97syJR
623HSwN98zbfZpevC/1M63qwDnleYZGLYbcM1/qiZOxjz8MjaaIe1rPDF0/d7y1ijDDjKXo4XFuW
Rmr83C/4+sCpLmJwDMd+7qB2QE+CmzT8em2is0HvuQTosXEmFXEVIJvDmzlYcUPAHlMhDDkw2uAV
wrwa+miArafWnROE61dw40Qb9eYvossd3Ba7mv1A2OKWELKbP53JniTsFTjQd/MNmTSvcnbVGxso
1Ytk/S7imhQLan7ZS09UmwODEkvk7CSl2B9ZozDG05b5qiLHOOayJmPlYyQ+pJhw4swMthgdvzP7
Y5YSL1ftx4fHhnbsh+vJpfV47iQbJ8bbQP3t2FIAyFDv4i7q1CYHNKE9wwXS5wlSc4ufp6/uNsTM
ItsemERJwdldD4ImZDd1Mqtbv5WagIUhRf3LnZxFRT6IbKWyUUJ0ZpaO9n9ymV7eJ072DyKhd68N
ysLe0BbVGc4fE+3jfvFTOxolcxwE0lqN30PqCmaEPwXhOLkG69BGpALIcyZhdSWqqdcxXoVdrCJl
kYBdOgxWcBdUa+/Bbll6MucAtGlLPrOaaUrDuk/o40RndBRTOfSPLFFQeoIqIwadmbn5WbDrMzqV
eiv4LKPnmtxIaDB6ZMm6aPRkcnGB6zuWp+gRMedosTwer/gH/jmkM1V0BRuJMYfUGMECrz9zZ+uZ
A2yrDz0K1kEwvb52g+vQf27FCZvhzKzVCmEGegCr0wfqJ0CNYo2wm5nuOx+upj/d53BD8DI4vTzq
KlhPNItfV8aBajE8jXFGKP5oBSmyZ4zv0kWBlJHmjcM6WvBrfa/vPwcaREcWxWIAisFnpD9KknrX
sq8+dRFjBbZRgKrRiVik5oRZOMwlCv3g6/yc1E020/Drs31FiE8u0WlgzQzR+GzlfbLOzsm2WudY
/7c3eR+dwTG7C/FL0AB+G4j5k/uUJcSkX4YSGDBgfS6eBE0ShYvc9mvxsBFDQlJx/3yWTkv/wEUv
neeeJF2+PN59Ldgw4Wdb3TvUq6y4xcd4eqPtyGvs2sUYl/RkgpVdPmvToa2LzXE5cmf7sd3Ax8HE
V/Anu4YH8WE/7Mx6ecPz2CBG3pq54gVbkNNMfQV9TAiSTj9XUnhU7Tl3ms3oHnFihL0FTCgvxO1r
LS7jXRFKZ3yiXJj5WTjiOMzWU/WNJTR2NF5FVDDpb7uK30eMGm78QvDHujyXTmdyNY58Z9me4Uf1
cOhI9MrkKwac1EkfeY3Pw3gbhbLx8qULFnBPGioLLDk58RiS/NO/wssXN3CQVGknYem4IbsC22Gn
3q6PjrjkopeBuGH14HAEYRg/bHClkBnlezNgZ7R/ZruVz/EOJ2FXuFeBABPQ7EgBgbK7pkMJSa7X
5e3beAUP+0dLtavlxUR59I/rICg4nfmRJcx6OflnpmA91j8LQ4V6LZ35CqJJ/mb+Z1s6yeF1YEj2
8sRADCRvGLbC3xNXrsklxgFodsn9zsrv6f1H/4rNMmb+5JvRNuDn5mb+e58Y4q1dz1gZ7PtQcPzm
8NzjnHSN/OPluMOQuwze+3iXu/hseRNdct7uzI3oKCfuYy3YCcLJ1iGf+op/1i0+1X5JwbuOQRH8
0Zo+Vy+vYvi8VLdfCHXlBZsFCfO6ORy32PXx+MXrIQZHMuuYw48Lqbb6DNSoXndBBeqMsVwVtHar
5k4V1noRZPvZmXyLTWn12zzrgEe/73GQmx3qrchbLnY90VZesgPJPrclRwkJttxSSCS3bPe6ijuI
vLt6E3kRm5STULq/aW7XwDO196NQ9lI/2Sfu0+us2o43D39weVmlgxBIK/Ggy73hPd28dim4WK03
TuYOdlL4dTp/BsiLgX7lwxzAHEsDHh5v3n6xL9wuzP0hLnwzbegn12Tf4Mx6KU+QBbN9V/xluxwa
HZEpd5mxxOZHbGtP0yKqY9gvqOJae/Hjj91ehplDdHz6B6P4x2E3ZahlP9eCX56eVFA6V77iHTaX
9jMH1z+mqmznDF/UBOCb7rk8i8BmfhWU3qcPsi7+Iv17qGiGq0N2eNQ0pHW/N/Rumuz2+tFKtGj/
0mSDsHh28fOTyKbhihv29t8O9Mx8OX3/sUOfv2FOr8Qhex1DU6f4o6AabqsDnY+4f67HZgavEid6
+0lkuseNmey7NbYpbqkfL1hCq0Nlpg/YlXxB/90GrkA0LVic9riIaL+zG+85Pcl3+T5Bs1GrZLvg
I2VUNywr91B4+2oi/J0GOpMp9nN26AffodyW90/wPh2NOkCSD8P0EzLjtwV8F+HFeQSkX3GeQgfC
Tjw1a63ZvA4gMcWO9DUr347W2a3wuu3PSu/xdgyyDCmaUmQtnyViUPrScYVLPZu5Ju4mGDewWdQB
J4pWwlXnNZ8n5p0FAsbsQFu2qQOes0GAEbMdcWyC5Xpjg7JtV+PqJmy7bbUT1akz3TUmM9hq9ldc
QIQoHyxZmWkSvzX70/itUick7qOYV07lsrkIELjv1C7H03dCNayK/9QHTDWKS9Yy+xSs530czbk9
x1WyT9Xknqwb6DPAlbcjtTLjMPdZzoeHCV5slcVDmmF3XpwxxR1VBEG8d0ywf6gu7uIpXSONKZIF
m8jjt8AhHgYF6U2TH7KuBb6oAywgsIcVF8AzjQASvRhXf817TjDCU+4/BFOA1CHizciafM9LekX5
r8NJia0B29BcGd3eg171AKtcvAn1isXCo3qEz3DlCzgtkGy0EOv5i/GSX4lWwrhwIvF54n1kagRo
CIhFMQqB94FH6h77Nj79lRTxN5/ADwNwukR+Regsop1oPvnNy+sbVJ7i5fsHLQK7GjpCUZzzbyMs
8HcRM1P+9Rj7IF9Q2tW0dtiMTeeA+zIj7NECX8wXnmIpgbbzIlpI0Zw/KSD2XCTRy/dQ2rN4Xo4X
Uv0Hd4MEc6jWOd0Ajt35vMjnElVGTeIiyU4vuOyzP3wr4SD8ODVeiwg8GHtKSko+ZKi+H3B1MAT1
p94Q48pzgY/Y7YU2hkSfKXG7C5Gpx3CefBYitS46JcB43E55JLhsj/kXBZzwl9T/bu73TyIVk3uL
ZzCvVREQOa/51PYBIR9hC7IYfp7zLwRg4ONqjeWycBHvzak4sSTETeHhiznZvHfS5C868/M88r/m
vhxhpXGS+oZ9yAAEN4juj/feMKnlvANuu4/kOQetXM8TMhaA4K/vC+3g5z6L5pRHkMjSz99j310Q
F5ERhSK0suiakkPi/W4tjvDdTiLqfQBL/larn0Ohzw6QXL+bZUlUlpOvC+8TRtbYfllk4KzaAONL
LIvoy9RyXbopXUEUPNS3g+PptjeGTCzBful9U5WuSaK2OGkn7kTDRNA+Kq35smcHyfkRWIsz7zo7
/Uj0FfCPe1vlvn9ChrvMprwwWq9bVQo20RfRyi+tO14TwbrCzJBEghkgVbUk2td6mPiDkWRIlLCR
rctw5PWeYW+CoCbENEvOwPtsvisS3ENCD5npy7tWG5ukq+A2Wdp91f0GVPipDzdSj+o7yHwyVlRC
Bipc6Qd78p3OIaWx/fNkhxUzLpftjltB5fLxOaIsrHD0L3meMzCtL25ogCAuuGkIA/Ywwgrr7WRe
cwOwQE1L5IddWFxQtqsfwp1PSBF1k+xJ8HJzP7bpaKGw9PCgYAs40qWmqO+fDoXMjt5nnwMp90mf
NelaRDzTPQ/N0uUxRy+hs6VBFyLlNwRl2rT3aC8sHyf29wCDwm1qpNA0Ma51HyYOVVRdJUBYptM1
ZrSahVV5bKvz8fYTdtvYfqoD8k8GRqb3NW+J37NHaYB8IMFBJgpi+0X+mewLHrOF56m8C/7rxm5H
EMRAwU7jnhq4RTp4jqOcoLBIbjTAWuLTnZxHeH9iXuvLSuE1h2QZ4a2UedPT2CRBDOZhhuml6E61
moig/qkJBAfU69Js8qDZPIm2pnt8s+gQNPmP4LGXWS8sQjM7ZXZ1+ug1h8fHGumZKixaSzS+Bvmp
ak1w00OPV28z87IQWmut4RVHm06agjezgNOMOGRtu5L79R9WehPc4/6oiDZUU4M/o3cbs6NYX6/e
VZvXJukj1F6w6S4VdN3Lgymm+7w9DNpXQ6bjkMz41lmz88vJMKkN5fbve65XH1XeV0a8T91q8wgi
vzmBQSFoDyOktj1jtjep+lLLiftYmaw+2+M1gVV6VN5ebX2oqNw+X3JbIbIli3zgdVh6HR3SUbRc
IUTMqa16VTmpRUQceUG9A0+Ft05CLG5EP9oQuzR2pktKPgMGnp6BTx4PIvVYYWFuRgBDbA5YBtny
u+l716E+C0r97T+NkqPy8Q+p7NTm0HhTEiPiPX7WBwT05tPN16X2AriWfYjNTBsMajXwDShEznA1
2812LxwJUidXH74EGpwG4AGvfjfMmRplB/6jc3WkVcRxTdW4nmqV2Z0K9xWvptvJuSUQWtQ4UBoL
4Dnz8nXmjc9A3cZgx3DjzVxOth4MBf0iaDF5xbUMkvhLL/okKINA9YAUQq9SkmvkpqcsAKNL3J8i
q5MN0S9A3bvEl5fDFST3S28WTY7NmnSZMF031huv7Z8xIVn+Z7X9I7OKVk//a/ZmogNOeLzg1CeV
qHyPjaf/IpiA/TZfvhUs4vB6mm0aa6r1frkDJXJ7fF6AFla4gAfKa9lQ87eo9duAug4TWRlXyYfC
oNSuGfDI7HG0aNZQvaJ4V6TTWJdXJMSZoxtXAALR+hVOg9iP1VR/oi2hQO/tabnCl3LTbkZmuxoa
k9sR+3lhh9Z8TVd0+oaRR+nEsAEABeh03qjf84+FVgMAoB8OWRl90pLD1gfQQZSnid18gLks2Xyx
ev1AH8JXlXDhHGoicSPuxIQu5ueb1z7X61CaxxiQJoeh8TUzR+YrJJosoO3lV8E8jeKrsF9hvs1Z
w2D/a0qShnlFTCjY1B5rCNUGXk0LX+IJ+OBB6X3B221m6TOfeYf50+GcckuIMsFkif9b2L31tjMM
dZ0f6M7kRFNOP/679cG09akK5E3BvawdSpjeJJI9GxMMiVQ2inI0YdH1yE7WrHL4cs1udmniv2L8
1wRDSvLDk7nRyGQYcWvD12DxPojKx5Iq+kTgmXT9ujXm91ofOjTM61Fw5L2gcLKGYeMS3UJKDV0d
8NAB8FptiSF/+EQIqx+X3XnV6WSENH8YUZtH/cf7jYngbIJx2K0+4Yg89aRfDOt+zo9jq1esq2vl
Pv3xfAY8nV1zP9lNt4D7bz8K+gjJAa7ZWB9SkJAzmWF0W1RL0eyei9H2iKsmFmeNMnCorCYOXuSU
gDG2py8smiszQ2X5dKkMMw8vX+bJ9eZjVnbm14CXcHHndNV+acNmsCgFsHSNDWHT2lkwJtCSFo2Q
dyfTaWD/mLgq6WqA1D0CSjVw1HYEr97Ey0xJtJjM+cJUnn5slH4bNtrXlPaN9lDZ1CJntC2t8aZP
exiZU+KVJatjavU13wzFPqT5fMPCY3lzx8Z3EQGFsMKPeZPuG6+mGaTZ20IhMWLje/0G0R4Hcetr
x5fH7nFhRLGZKgRdI57rY9EzupjPYahX2P4j3oz9gmFzbzYvmNj8MdFgN3pcQPx6sBfMXyNp2c0P
HB/5nK2D7hKGyb6zhds3SCCB2OPVe83esHqZkFqYPIB6xn+f4KWJG3EzQEgl26SN7elu2lPujcMx
DTyI2LqzUptqSa88OAC0CiU8FTa5Gw0ZPV2PCZPmAcjvC3aryNeO73UBiGVudHifgSXB4+gNkQkr
nUHNhU6JydPbBK4KKebKLYd7y4wuX7zweJR2sx5XtuBKDv03k6BcG57z7WOLDa2LJYhHNtEcB9ur
5PNglvg5T2BxwjS5Qh2iUG/R6o9W49Efpx7VqrArML8crB8cE1eKoTjIybabIjyUFhJJDfvk/Nrg
c2e0248+DT78PLMFXCoC+xjQnifXB93fmXbO+JwlF0gO+B2K6DZe0BksXqvECiXzyMLYiHq9jW4D
jbxT/F0je4gGgVF3tpWDIVNHTH1dlMwhI/sdt+88UGYuIZOrkTpzZj3E3A/68jPjKzAO6g8sPtWC
6/Hrj9FsO/FrjQpF9iX/wXH/0DDG3kMTcFoDxJlYbXY3oKM9rlXKpzc+JziuM1L422MVrK7WBeg6
oGvbNc6zRutiQMewhe9NqCmxT+xRaKEyYmMf6yO7jKDS+CZWvUi2U6u3ncUfmilHxHGNfbQPwQva
8sAV3Z9L8M6doYqbb+iwJ5fWftvd/bEB3O8xQibwBdDC0Bxeui1jN18wP3q6CGf+F8kxxrD3o9NQ
yn7wgcVmN2QubRSX9ybfiK68fDuiw4DdbE68TWouM99SU7mlM2VKv32ZrUri7BKcYuoOVHl+tGf7
Hl7FMIgL6EgUWMxlrAFzP+zNiQoeq9FGcp+9Ycp3PoGizXth3oSn+eteM3Vll2cWFB0orQ1Ph16j
H+cvlycJMKYIYmNI5sr0PsNhQSCxpF0A9vLBrvDL64fjAEa0Lm0yN3Jrfv04EkPAwaWzv1hZdzq7
KdbiEPg7v9bR6KIsmC6egE2DBSbhq++Od5hvBqQ5c5mDKeB9onfESTT2bCMz+3mvX32LkoJ6MvBh
sMy3uE7M0iaMA35fHZbhywH/wSCak3O85Wtro+a0705H2AFfO7++XXBX97EbG1gikFGbhYyKnZoM
KljQy++iWvBIKrnxMeU5tbSsStuG5Ik3zuWFy7VZfZzhTTQkUFYGYpv3bD4j68hJ9S+GC6TirqUT
V+pznY77reVFW3aCfQeGt+WPSz+1C3iBwKs7YTn0mBqBaWMHSSF8k3ewSbP+PePd1aO5KVt1pzU+
OOiqIxGv70WAl1ZU4UsBM/w+7kuC3f/pZUBviDgEG2/7onBAnfxd4W9PVfRcIwBRdFemyRIZrr78
Qq9VBrlKbvbGznhQctcrfKRbjTG4MaZA6XI4kySwbyp84d+6MIcBRKf1Up/Y+39NgiMQkcbkL9C8
rz4rhp6asJyqmUOk0nrAEhlTdPTJjkeGhSJJAfJqonz47IOyT7iDx6xitXAm8Z90b6FtjldTk5dZ
k80CZzlftpvB7uGzCLgzxJspQ3uAJDOh68EBmUwqwNGSHD86G0u0B2R3tf5g29rJvgoyd8jT165m
5/yG59Sh0vDa8DHDN1sOs/ZUW82a+LY1eWj7MUtc8p+c+tKZuERmqf9X2mMdlClz2w1mFvhJTTe4
JO8S4LSUN/ReRst03c5pH9zM7VbyElQLS5w3hWSfjnY0OmIHB2rqT5XSJp4Mli1uFJ5MxODElVQ4
Ib+QoljtAL2ePqjixByZRZ9uuP4evnTjCTb4aPshcX5cQVIIN+bIWVfOd403PAE3P/NLgZq5U8aL
qZ+qM7/QIg6c+2/3JUFYdl/OexO5CaFokffSY1tgtnSiSHqZA5d5FA/N00iXogpVmvw/cXHU32HN
c8uoEw4BpEVM5olJsDKIucxKCd4jp9uBde8DxanJvrQLl+K9WRANtE/014roof1PG25yvWWEPzOa
oNEK0tIivVkkbnsahm8vcZotn7fGfHt+ZuMIT4cDjlkH8zD7rTZWY8V2o/20DzLSZvVQJsqMyrRH
Br+meIH2YE/poCU1N1K7CSZmBiYe7eqwPuRE71XXt/8L8r6t+ZvuhHt25dKK40WMGn1TUJCBKdN1
lIv61OHAzPhx3ZKKNLQoi5nv92TFIcjOhc/U9xaiREadM0O2ssWy2qzP2Y3RHZO9IiwB/4VLt6sA
5YCxT41NjMGWsrbxMoDwKcB+QKsy9RgSJxsAiLH58UenUQjmQN+4A9ZwPr2+2G+YANWMWD63IqzC
B83UkSzdjx+tiFkBqel3Q59+ad2scCw3YWQGqYQXx9+ImRpw59GiBCY0wsmN96YK3gQ4ES7Ww6QH
lP8O4PRvl96/bhRmu+oyu06uTwBRYDIMVdi2Z3yh5DEbIbN5MPmD4M+J1XNxk8WoZdwH2WuHkuTo
M53jRKYsBXDGJQZksOrxQf4mQOo3m/fUIFKsZOWLgQyCLBAz3PIhhQ3/MF/hNzP4p4RRExeFaw2M
X+J6kvkIpgQhcLw4YmWPsxhfrzAKEpfQTOEvOzwvQGUi3XsNPMcciIKL4QdBaY8RRR+RvYD8UOCO
5+YAmCqfp9T0h/6LDmyq1JRh6hSgGVjVQzBrwGvG3ESh7IOpIV9OCDjYvyHOIb3ekk7CmPNHuydr
2XjR5j2QOU4XqG9hbYIiS90cIY8MkLfaQTTQx5ca/SBkH3meMtZATbCnKmTKhdFWc3r/w/++3hGh
xga+zGM/xl9vj2gWJl1/YH7moBIRECMVOeAjbtbnOEhO7QA63x8AtIQb7W1C+bAXCP6EDESRyvS9
sPPLmHiW9yJmBNq/fOYnBtApH1IqX/id5FT6aCXt6ARB4omBZolCXEg26a7ApfY8Ag9VR6x+46FX
xtROtbEDdhNbMdGYsdbtsQL2R3qkdotevwIUxPOJf5jSKjO6bmCu5Wc5gtBDLjRk9gnEpygc2ggJ
d2MPgEJNYGOJHjIM8h74+Tb0N1hd8xwq+Opivh/TV77JkogVeUeQD5k9kNWsH8qp4QJSqSL7n1W3
GGjV/BHyg5UKx7NCLaaAR6ojkrdRH9kkEVD4jA2YtiXObUFM+ARcnrE3W5d32AA7dKoRSAvXLYfW
RcyoSY7kAsapNzRpkH3qhmBsDdyBiWGlL946Yu9S87HqdlM2QZkklcjoFqMzBajdap0JV+lf4xYv
uIPxtQ5owViaP25JE6aYahxD3tiqvQzCaJNqfFPG0JgfE843WTIHAitIFVHHeiRXYmW6PlqyN9lR
WeHPQMowbPxuVVIgdSRzvfBBaOa8hPXRMTTdElVJ60yNosYML+kEDxhKBuL6ZcK2Cf7daICM1qnX
z0vBneGcBEch9EGfwhIkDMnJTm/3pcZBScZjaSZ3KSjO9S21CrgE5ETonFduTOWcqNmmB3wZDn89
sRdo5F5l9CndUz1eCssXaMtjhTHIGwYccNyy3R9Rw6bhEb5jYs9Wo+VRq1e0AYtOy5awDnqu1oZA
eeI8CC9egOyRJpE7tDHeUZ+YX1O4J0FmAlOTTTHawFXgUk/w28byw+INwmtDHYXkFIqc/dXfQTWn
J9Fil2R2BVECxyGRdeZHI9MAZKxU2UIdGItGvKnMPpAo4wAZ3wtkCgz3EE2N8Ggli8RCJ2A+NEGd
rGFPrBizr4pgCFgyVmVP0meOdGev9Y+eZMMl9B8ut/1zKpinnH4WF9rtV1bwVGire7cq6imSqM3R
YqCQ28cbe6qJy4wXDs0MXBaR+XRxxN+j1kbk6jF4tIewkF5utP/wXUiUYpm9rx+yPOsTfbWS2xyb
Kyh0VFhe76DA9WPMxj3c84zAy+lj3hNtJmuDTpFERdxRW28B3OwsnwOO2xXF4cwc6j3/fokHK9UH
tiFQJxeZ/li1MMRiQE3OoWVEnCzjPhTL4vYdkip5TaAStWsBHCj3YC7/WLm1Kxgjh2BU3Mue9sjs
j+/pAjjC5ec08v3HS1RgbZgXzPBThSOwQno3xzArJD9O5RFZf8yR2izKM8kwIRwL+keIkPW5Jb9s
6kyUbJduGP7/zPE9ZwI6gGiZmO0Z34ZwLSuJlwSRW8R/B+NpJ4AzzP9y/WlA65lXqyPBLVSpIBYZ
TB6K6XV97VkuJfe9tWswVeaI3OXZmsFkxjRAwylBmyi8o3qukN35JJQV1tTpCeGlH8s3Cgf2BpCb
QQ3o52iwjK/FqYWl1oAwPE+xrxRBQQjwE3kPcp8knUdXjmJeJz/JXokEO7uBmbIFf0/fTbFJmVjM
0aCRW74UQRUHLqsIweuL/N5cIzv15WcwqoiQcdITXTV51zjhIxJ/EQKF9pDSrSBWKYUzmTvgbJB5
kqDvahotcWVYOAMDya4rsER8IlNP8q6wJYiX0NYsQAuKyuOuWcnIBRHD0MRNzPTALNzqT0dyQuyp
Ca3s56b3t51uYBNAdvjpcXBK/1GdP6uBCmBCcscE5BfvFvVDBf1TCudNdi4xwNgZg0LPKctMkhLV
3h1+vGLQq/UtyVgnjHcpwf4qNh3+b37P1oFc07DFUtrr0MaVH0UUvnIWqUR0iJE22cU9cGvO4M2k
REReWlPePV0yZklqntDr1IxJflcKfRbjeCPrXIf514JMQbMIcVnHP1eZXiK3PKX2RxuixyRDlz69
ZqRV0sBMnQcQLrA5PeTHhFkGrsSEWqG1prTyWxNB0/JlIp1wUdWScg2zBu4yNaIO4ngieQl8Pg1m
esSL9HoMVjFQbs2zKqgC+h0ih6JABNdsSBPmgGJjelkVj35pIFbgASp9ekx9zIinvkfLyO8IvCa1
dtGHyXXroVIZMhvsBLQL8HueKDEH9tjpwzJzTD2ppxQsiByIfeqQJ7v3rCdfx0ogQwp6uuaU2ffU
koQIj4ysWmjeHs2OKhsjaushctGE0U7miXN5UcI2BZboW01Aj8x7B5Mlzed+ZE1Ar1lABN5R2/uV
0x2YvAOO/qwJKO3RmIRHWnJ42je4o2fJhi02uhyZ4d6ZuvOg+HiRIr9KXMRCuzQgmEgFxQ0eoMJH
LjcWs1oLVXemksLmDXiXRM3J6rPfbFNudqe9CPQuMN5IgzqI3Ybp4Jh9n7hqVd5iHGF+TPZQ82Gn
9uCS8ZRndrz/nIaX8QVKWmFztnsCJ+eU3aQ7wR4kRQr+lE9TD8iPaxbuWxj84KWGgrklKSpdPbyR
PcI12RWC1OwJzxBe3NRBEdwZAEl/5Zn4QD3SEA3072Feao91u6TNgYr0VlnN1kCr9Z/DMUDL+kJ0
rIYsPYQrY52pwf19emlvpdmk1xn8KLvZDA5f/Xt+Bt8lMcu2bNRmcioYOQkoVujTMZwXGZPC1V08
b2Ptp5fs/g/2f+7eisBTaikiBfEPhSqtw3JaCMrMY01xHkE/n+OXBJ8F1p4+4lC2ZWVAAUaoDzAk
tubW1CWNx8wR0KwBa8lJr40T2aPYfjwYID810WaIOZ/wTZnhKhnLA+j0r6FMQBmAgcSEc1ic1+wg
A0VYNga0Aq1RjnqDhrK1RkwioKqYgvde8AizP1KF4HxioBBdEXIh6Ln97/Ez6ED7qRV24nN42zDM
FiQQL2ZshlR1+YlmdgVu0XvsPYKSUjrITjN00EQGCyo2m0uaM05quOJGtKzZApDyWSnmHl+N+QyP
SR8WhJyw8z+XqSkdst3Q6+4/sjq/inhpD4kJrkj8Eqcwsy1Q9VL9me9/ZJUYFBtQkaYM/KmXyRDy
RnK8qIFIKPQttrw7nkmEJm2oueGoryerlKogOQCYQHUdqkd/DDgvauSygfBR60JGhp8ZzK4D86Vx
wWA+A3s+HHq8RWLNFlO3hFPa0askIa1T/9TC3Y6sV4i9s4WdcD9kZFpBAsdSYoUVDF3EfrAfvvFA
m5rIN6eMtbCXMLPFk4qy3SICgl1UGkecGhhFQSLCc9KJegIhH5AEGtKFAfEqsj5iOjhIltByJ9Ml
PVtL3MfnrwK+9omqZtW1lyGeyTJlUekMTTbKu7DLKbogma7YLFn0zTJiuvzzairdV1gqDE4XQ7rc
RE81GL2HyBOgxH4wmCGh1foc+hHWdDVYVbjYE2fu8DhRL2ThFEYZ+B1WA4yloTEJQIKfzXGHY+KS
DqvSC6NGojRZjQxpkWrT5Uupw5zA7dcCNMMd2Y/VBBZBav5WcQirdHvUkJDOsalb0BQ9+gbpeydi
hJzinzaYdySoExKojYBhk/XbLCGAkWbF4zQBzH7568FKNiRMjzONoHutzxQEoOSg7ZO8Ix7q9FIH
nD8qEdqoI77BUacYhkz4O8z6jDYevpdNebtgz4ZpAaFszhPHEJ2MPdCPFtkjZHPZAkPbiurTY5Tl
TdWhddQHDnS/M66Nfu4eLxWQXmH1lQcetP6/PZLoTF4cOy1WD/ZsrfK9t9qH6EFZJfF4DYjlC4Ar
6YaAOzNinglw7aVB4vMGlI7hwsOBMo8fCT5MxN9Rfe9kiOFfCkhUQqv1zBtY4nx2Ffr4xxGDgD6X
tNkQHrQiGRTuwztg+gg7ngwQaMzRkukNPQ8CrcPbWdOjp07J+iadDKdN9MGW8B9JZ7akKraE4Scy
QpmUW2ZxREXUG6IsLXAARJTp6ftbu+OcON1nD1UWQ67Mf0qISQZCq1tIdozLGfMu/GnriqM7nYkG
FC713IlObdM7qc3uHh+qYS5ypQV2BhqCBxddAUXujf+jQO/EejL2hDN3uBJQW+b2HhIsqO3HikSM
RWqpiF+5JuaN8DGh5MC47I9WzwXRxXMdnOy1YA8r+hE8VujgMvgrEv6wMHxCslY9McFA1vnsdAXE
Ume5U9syklx05nlArus2jvBYoMsFT5OQbqtsnL2ZPdiseLz/bS0MKhQ9ML/wEusPq1s1T9tC72+L
kGXGfsILLb54RczA0FqPoH0SNvSVi3T1tPiejvg8Av/+EHT75epLtInSVHJUs7VTB4LKGxAAJ5sC
t4NlDm7BN5zAE9NSsPMIw9hOm2V8ApxMaHB6e8hnJOMU9ycOJgjihrhK9mUTuMei42VBpMKIijiZ
wVf6xAjSbnSg0w9qY8rOabLWlpS8xdNt2Rk/WurLW8hWZ4+FAeRifjxlytdgRp49Vwo766SImjgT
N0AiHo88KxbDhkjR+BeqKvlvSKi7GVq0T3i7U+yG0TPE1WsP5/mJboSOQ5nlp/spv8abxEwW8THh
QrDRU6SEHvTVa1p4eQhRzuyHZCv6XFGLsRlticNpjbix+xuhliWEaTs+ytsHsdnxBi8yZNyMUOye
uwjOvFLOLPLFwSj5NPOj9fCMdBk7C2PvJZ73f7z+0DkwSTirsk2zfAILgl1Bl7wU4yW+IyQwHclj
Bss8DOFMSuaq4wOOhbrpU9muX7QASCH0SP8wwLCn/IqAGin1qXyYzENkrVLs1PVt35IKQfVPW363
AfNHxIVFRZ4pVzZm65G2KH9ea9bBezEq1GH05kI+2Z7c/ZQ9yuoJHrVqfce38audb9u/t0MjjKP5
Ign5bQfVrtkvuA2m2MGfxuvU+S3tE+aM8MlQBy+OCX/VkHwAT43gvXPBSLGJhRJe8tlkUR/lA5zO
boB816crmyA/ei30VX7UrvW2utazG51UHY1oP+rd/fha12jG5HMdycv3tkal8llnwQiJGvIlSvlO
opjFiLvxC2GvKJdjT/E/O3328IAKXPbFL5pQ0GrCNvjcagzHj1k8T5FbM36lU/CgaQw5PAyxpnmQ
cI9NDXw72FSL4U96Ybh7ZmB4Rofwup1/fagxzpTWfJ+E9lEQSo/t6ApSgzbjM/2sx147pyOcAUqW
wr/yghfO5y3CddEzjaHVsi0PWxcJqy5Ld+OooaHvocmpzYIFo23DWSjExRpogEACSLkb4jqqw4n9
BrHgoHM1IjUnbmnMMHqx/lWeAdA7FfwNIQTBZ64e6NHXuIcdlt9RiOgoIGKUaAivBzCwfDAhY6hc
ftbq9HaIZ3XA+vNQbN0k7zSUp+lac62Gkaha68jQIMZ9MiBVr+bXJxGTAOxKPiWJKexIoSdGlZLw
pd3Bug8sXgZNOFyshjbMyaILQQFEw0AIl082Id4/HCt+eiz8Me4cfZeJTMt0GgfVBg7soJZWKjIJ
ms5AOI4sKfbBmGlz/nlfwgmTivybAyVTmoX7KA4nmzgcbZ8HvHLSJj7dkDzH1/44uPDyAoNLdHv8
wUO7O0PaoXp5CfMi/gfEs+K1h0mArZUBpLlGXwc0mnbvQZLaP2QaNBtMGt+Pwb+1R+X02PPy9wew
AJR8bFFrweapG1gI6xC1Hz2BaE4YI2ncmGEDmTVxpIXoB02EQJjxCTd4RI8EOv5GHgBAfWphwUKe
Kl5hZYzlzxTtC+q9j5D0wv3LyGLn4/3tiA74FbwK88uArIjfbwiSZAMNqvZN1hlAFI2KqLmiiTs/
tiEMgzekEEQdhm8E2x0qUrbSEIeJ7FYzJjordixAim/qSgPzu26YX/fIVWVm4zS10aX24Mi5yZs7
Wd8dASofMBuH+PC4H6wQqEM1lM5cKBwnhNLyUT6JCZ888AeL5yo9VGHG8RzxF9FcwkHeQ4ZE4suM
8aY8IHBlMRmeq3KnYmVtXDovi00jzhV4xZKO40W9b/CwiBV5xfS5H3CI4oLeIqPEXaiv8aWYHbvG
i6ke0JTFq+c+925kTIKWmqxEPKqb+88Hg3e+1LzerRMj3VeW5pCywGH7CkyNCl6uOVfF2couwujF
0Z7Avb12BJKgZRsAxn5++EOrJz0mZuj1B7XV29IIISkhyDpfTEcfJN7C8Cz7+Rm82PnA6jGBIcjT
fYxRKC3vIXWA+i864+3oQMCHvoKVOmiU+hOUwu2H+tJDDgiVA3JMU9kWZEQRlfDb/732bAVw1EsG
VEPB4vk/6dtJ2JGysCVgQfLb6WD7QnhDdEryN1koJlDiGuI6ekH5QfKLNwkFRzRmsa7zmGqlRYDe
k9xtql9p1n/Sgf/Pqrxijr5RPzUHOSiAfgXameLwruZwBagYYHx7XAbSQqutZH/bfF1QjT8Y6Yad
B8L/PrI0Ks93/5xSg4nEKma8WfGmi5Bdz8fz+pjsP4ePMO+Uy2Jz2+hboZ7H9OhW83QjzWvI6act
pEhqiN3S0lbpz23eHMZBD9XwnQ+ZngZcZT1QF8q29nVEwgwygRw0oNy0jCY3HJ9+QhTY0079ZDpY
5pG67NYkAaPAIJniUM7z/cseskQPJc1Ce1rjr4FzAluFPk3dykwCiC3Ic/3I6/urWrdzfiCDOj4N
T9gdMCAhY1qRmyP8A+m6P0zoyrFZbrAWhZ9fbdFgr56EPV4TRAVgBequZ58fE/VRAF+p/Q+YADm5
QbtlVjZvg1GgrfQQBQULG4aRwFfSYIBMLY/S6L6E01vQrJ3k5YSTZAZiQCuNWe8lXKDCp5zNmj99
S15Qt7kh8OQtXMIARu26/Ov+2H4MC+LD5d02/APgEC8BPnd8V+AuSADGxCVgeJiEuCeSHwpltizO
+Qnr0e3C0UYHIV+b3STCeQA/VW9Aa09wVXVAIeI1RxHGWm3hskwBLpmLff233cIW3w8DCWPNC5fx
733EAvT8QloJbpV0ah0KuHG8AR/aAcwXOz47KCo+gx0UIUJmVvhVyCklNuhhgogoiBCIeB0osFgp
cHJd7ouLZWJypYDT5a24MmlltiRR9lRQY0RWA20OyR94zwnguYzDSseFDnH2+WPyz4mnwabNQnVs
WHHEMSuHrBgrL+yEw6RdA7sWl8eFP1OtJ2ciNOj6fOXCAlTlMEEUth783Te3I6s3Uxsa58uMVofw
KkSnCGF/yl7jmqNri6WAl0qixoKsVlj7wS6xHl6aXXkZ/2GQixMX0DWFYwbdYF8JMibgicxksON/
MyySX7M86GjUeS+LA5QfP90YEVFiS6ArN/LnqKuy8Z0CWs87ng/cDL0x5LQ64cDeSOfPiXUx+Jdg
Y1gDydnBhRQJSQwSQpU+3OQMH0O8pSQuiNa+QIElnYFzKeRUd15fjm3m6MmsAMO+/TLUYlD+yS7i
51nCFmFVaoL3b39shYJ+W0Utkr548wmqdb34XIHokROtOSuqiPuFI/s82VS0D3xNaQ61zazebWmN
D92hp87yQScLwnAAOuVt/zuC0rst77tYNXiEW2S12D+JlKHocdbtcErxBNADD88EJkbtStlkO8i3
nXrA/gox9WEGfZzbVVqL5StnOOpWse6h6HDIdIDZHtA0kB1P70xHl9DRfV4O2h+Uz9PHD5Tk+hVo
fHncpQ8TvR5DWL+AEPlsUojRbSE208kh10Le335R6iq0y8o5h/HJYZJD/YjJjTEGO+0/mjxGDMHa
xU/ABtcFOTXwe/fTjXGeKBYkWNBw6NvVoP8rL68NBMLzh8COeIu28MgO1fn3IBN2s+w7g0wT1HkQ
bW/hArnjBmWuwLmHS58e4lSfP1F6Hm/kaLSRgyE90EamSzzytKR0NXQe/DfiOOyXye6xpqYclChm
dUh8hktiR8uYyIt6I65JK95y7QxfTneSaqZQIxLUBe1cWBQfZq5231y0gSl29EF54A3l8iBbsahw
2ZmaxCNJ80BAAE2BauaKuF9pa7bXgh8KRABrNWG5CoUCfK7GimPeEOkgoUQiEEkjI/tnN8VNxY+r
9gZv+YsUy3//zcLB8rOHoJYO2q+K/uKkoOuO5/yZQUDNkI+kHNzwlT62fOJuAxaF1i+9foJGMbVD
zaZrjmXcZGRbEmcVoW9e1qvxOdt8Ds/FeC/vcfp66vaxb2a3nebIiw/DbHHmb/zKK5WsuzFoOqyd
GW+l1eePj9DM1eM/J+dc2hTehLQE0mCiBm2dzEGN/FRHosZKvt2Yp+xuPECq8hMIu69AcOD/aKiH
nDUgLzgQfiXshXgESRzc4ahFy1T/vX5qRgZUQzDduOzNNhpQB9lpMh0HJboSsK2XG//oa2JQsDhM
thVTBepc3u9FMu3QBGcD1ugYPaEq30jAmkECSTX9/HbYR5QNVyyLSGKJA96yfC3tR9PmLK+l5UQ3
u0hacE4gz6JkLAa/9+0LF+0jyliu8/sllzqgT8XVdspXnxUUNZ1VB06CR/6v2OPFS5YywXq0O/mB
V3GypG1s1915PG/pDOjeGdNrwsCnIxxSbMlJkY/TlGNEZxraEiP2oihRTU9NZyJIAQtJDD6udOIA
41pyRdt1vx0Rv4S+dbD4/n4pqIRvHXOCoC/5mJLcMMz/omJ9k5OWiv7nUePMHqHMOEDt82cx/Fxu
R15l3DKUPY8+8cHOXaPgz4k1Jhn7259X3nOM+vwIp8HvcDOMKKeoKRHmHimXGr9wIxbuVK3HjSXq
JUgI1P18cNJ+oWSA7PDbpyF6SngYAJbVBOWaklpvsvwRUPJDbioyCqRzy0LFf5FE5JNsn5h/INNT
c/I0EQjxso32xct4k4RJTgeaDNxVtf3+6RCaNk6y1v16UwNzjQyFVVBTFgG7mG/w3HkYU52XMfrD
S7UorHKa8DDyOiA1qZfS3WmmcNMfG5EwiBrHcMQpoJEgMeS3O9KPJltCljmoHaiwjca1XDaVV+4m
DsFStnCNvhNTRpPEJt9piegDlxQtGUGH4xXx8tC6T6/ZsWJCAXNgREYwuSYkiTdERGDBpvwOYAcQ
XUzFSJ+z2ImgURsdmsskBPf3hEJ6LmDO3AFrBmXaICwi7BelT7kIBWkVJSu0NzxaP+x+KCDNdEu1
NPuJhFPo5zPFjNnn+q8BYB7hq42npIssb1BRYJ5kEOCGwHIIl4LYBtxLyMQhJR056KBbNYdzfuIA
zUoIzCnE5f86HpJJ80giJ82E6+eEpTg+hch3RRX9ehLQ/MMSksHSoyZa33XHRXUkp3OGqxbUrLBG
5GIpqw+EoU/NBr4bei/N/Hoy4BToGk8YahROXPsdNoCsY2QObxbXPO2nraMcwCNDaTuVL2KMxlxG
ornN08ja3xxqtEQFoik00YCB9d3EIiYi/IYbUFtetyd/GEs9Bky6JCSHFi+JR1jbDqnMHl+Yq0V9
KEDej/Nx/h47FRUFAjuDbFJ/cJBJneCLVTBOui8iqwCeutkbnQdIctDyFKG6sBLcvaz/glEyJVcg
FSQT+Hf0zlgJ+IBv1iAUO7E8B1E3OyI6Ni/fd2Px2zwlhAaa3V7bP/EcpFYF+/hBNoVatIJlxcRR
/FSageqyJZAD9tnWfkpD/F08PDZ7j5hzPWqiLU/VbRNkqjESng3ixJDMkNzLH+PburwD3ErJCS/Q
H0vWoKEndOiMvW1i9Xj47/gq/kF7JdKLw/62TfgCLLNlaxaRT0eNJNvYfFt4B0YHNKB7sYRzSNzl
0H744/MHjfqeXB8kbIDsi3xRkZpHkCVAj8o1aS1Wo7E5ajD7/4wSG26uXEhkc3jYYhbWsJsJ0OJl
tQ8bqBApmlDSG6qtTOUljsPG+blZ5CtuWe+8bRykLvaQeZCdxqqfEff+QCLN0W3/0jI5OFCinzkx
zDQ1sED4c02hDzGU9XoCPU42CUFRV+YlgoXEk9BBi9SsSgDgB3gcEh0iReIBaEw8AdWKhdxbyrCw
3395dS+5KbzJZjSZ9tQMgPQXrzzbsp9+B9dEc1lDaLTGm/6SxofOYiBwyztPIUcOojlYO7CVmoqR
wFBJ1pP0uQc7+FAFGhcQLO8iEiM6mzyNTLJxOFEjuTsWkEFYb6FpSVLBvTh9otIARe7ZRcpuchKC
FiqJ/t8NWRM2nlvrNsSnJEILdWPM9ba4Q7HNJmQT8RDMt3B+ATkTaHOlfeE7KXDlbjfNWEsrViKn
C0gFm1qHPiC1qf4QqIZiPzRrPFMRxMxQ3tbThqS3DPXOOhEoSeK83fxtphigSwYqwu+wfbPP6waI
DRqO7xtJCnHgBLXyEdmCzZS1VRMS9aLEBua3I45apNEQbnC0mks8xLx6mwmZQE65QJDY4T/nsduz
GnjbsBOBh/ACreYwt3D3Zvp6wM6sCv6JI27iNVa6J6OKO06D48g2wxQScM61zVdxiTMcWLRiYPId
EFhnKdZRTKf0IRZhcz6PJP/tyc942xJL/Mx0PWL/C2q+0YoUGBv0esPR1MEUFesvGhbqBo++atU4
mG69gY4wveSX7yb9HZDQSAaZPXKSu0mwQ8qy0rCloaVt5GBH94po7Zoz+PDPC5jv2EGmLP4Sf6UH
Dp0Ekl8smTY7G+XAHolqE9z2Lwu2GAfJAlf9/RRD1CPo2uLF+RnuU55a5JSXIUppcJx/DwzNtklt
mmET4PHLbMnsrcI/lN5Jrc3T7ONqRCQqZ3bAfymh7YxYgg9ugenIOBHQahMA6idAmgpaaDj+YDDH
VcEuHdgW/IDCFVNEpT3EjAWcPxUGiC8FmQOx/9Fzbnd8Hcwb5BgsXN/IKJN4XNaS06KLI5ZmU1h/
/8q0ArctFv7U++SSgji/rGyvymZKLSHY0x6zNWxARcElUFtjJ0ZhMgzy+Xt+P07czq63tSUFTaBs
hHAay9Ppy2obur2e9/lJ0JLIRnovXq3Ji/kSC1k6+/PX2iqlu98Cr/57EwXh8uYVec7F4taGaPEf
FsohFkSnQeKj/MfZUZH/8nBENRlaynzgI3/TcbBbN6oaJ0zLW3nBBbDhWIyt+5WDHIcVryApWCx3
BE4i+xlBI4bIzOM7TWVReXhfjBSW+CbU4W43z1hU6eb01hM3MwJUKNBU2PZIfmkGJu/rpDJzyJqJ
LaGFu6M+ApbjSWcIoi6qGF7eVjOtsK0jQ8ZZ9DHeAJtAkD7gK1kVN4vuzVSXjGYa26ypViDJSEII
FLHef9p25AOlzWovCQakyyhWJG40WQ5jQCKqHgiVXXsDG0X0ObGFnhI/FW/wzXzbP3RVhJaKHM3e
1QB7GGn43nR/cBlEapZzIDn0NYrxI6zZbxZ4hRp7MxmsG+vazwr3TlCBceR8C1AAsbYWTJT3EDnV
MWZBt1UbUaiJyUMApVy2KFmMlpWDIHLT2pHx8L9Baf7GHhWf5TsvW5DJ5BSRtGAAuwhy+RfUFg37
A9EGy/nIy2pWshkNkBMV7i846pe/xSxhyVG2mFgvm+ZZZ38inVA8HY3MrCFe++1li3KR2Jw0XL7R
Aive/OM9neo0PrfG/D5DF85PqR3vzudlVEEWtOe8Mt8Rni0hAwRHDkhN2A+dEcNOjQycDpJggE3m
Ms2C7rxom/7vGwZTGjerdOiD2GFEnTTiKZTs8R7ls+EKzbYvCpAOAEBaX0rAaWMsofQXOghS8ftg
I0F2KXENctvQrmDGoP+nb+VG2l8HsbEF/lRVZhV97vZzbLPpbFXY+z8d2W++/0X7uBYh79HPjWi5
SoQoikyv+1VQfnhPhsblxQnT2Hs2rXlo9jFsU1wxsYMx4x5CpozlgZx4+G7OOriBAfQB5mxuREaw
u/L/Wz3/GqQp4gLjYhJfQxI8szML5mFqDyRJ4vK9W8/V3VlDPPrLNtABNNHBg4uJaI3GBZN3dFMw
PeZ6sh6jf+BjMH6iHqFD+qnpXkWMaEZb+AcGfXh7sYUyYvHaEmPhrHFhAlabyRWjO5BFec0WPIbV
gIdkjGKCtULE/fM2XiZrfana6gns2rm+VoWr2/1So72a8NeRSDGilyyKCBOLEfTv2KxFo6gRdTVZ
YohUvzaAFOPWCOkTRREM5Wax/8QYuwRSWrDdR9VGOcl/jr96Yvxi1vDXA1ObJm7vt7yZiJvM3ILN
JCaEF+w9G/zknhADg6GZXE02ZCIeA3yY8D05mNPgR7FuU/EswcozoMj2DTnCfRqwwucvt4FtAB47
6gawFnMaOij633TdmX8TD+DC4TN2AeO7KlPctt28oHQQvM5uIKTO5vLWmASQvcY8TC0rdQiyAC2a
iUC2hsZPNzi5kXAwKYt+kKQ8Xsduxfv+r6nTca2oVkJinupwauZrBadtPbtzRLXWfswZXyG3gMvD
2wOo+mThg8z8NvbZbrVhElLmuPKNzzT2xzQp1DB0WHhTKurbnmoN5oi610bAQz9xKRDeYK6YFPTs
oGsJs4SMpa6y2R7JQfE3sp5Ei5oQjrwLVOiOv3QezXgY/Tg4D2wsH4Fk5k6K4Zbe13ZaD6h3Xv59
WekFMzNgWGF7ApMZAkPc3JFyTm1tWSHpGEwPkj3Q3Mzbc8I9DBUjwZmweou+ypSuOUF8zXJMp5g4
/050YB7j6QijERwTRqQDJ0Bi7fHlQi7THXz5f6+A8k5kELIjgq6RLj6nXGtuGPoz6wAHarF+yY/t
fqu4NIXcVpptm+CXejs4x1jFFKO41rSHRI5UiyTUGmPFsg6kPEaxVMyvC6OeP0zyXIAYNR9m2iet
1+l59h5mZrKa2rnRgmINQjoG0i02LKKzZ4tmCqv7sqq92ImnM5gJ5rploM0ZeMnlMkoT6SvCtgMw
8g6OmeftfHdWuE9GDliIozo3r55LtngU4inDgZnS2IJgZc4IU6OENv49fWywOk33CivXoRRR2RqZ
RyLONhZtB/3e07+Iiys7NXGv7e7lJDYv9Erl2qHyMnT7CkOCfHRXmQNT2n281muumcc+AGEVIjHb
pJTiPeL5Ovce0zBPckG44icUYxtOgKkKWq1zDK5441kuLlrwSoQReI1bmGRX23cOd1Rs3FTJQ+2D
VmHxAiU8kzmzYsY6k5bOu8dVmaHQe1tnp8R4fnqyGIE0QXLFQEHph1Og4vI8uKRTfXvBJ4xnQmTn
QV16zxMVf4Kt/ct3R5h7hRygKXn5YSROxCO0kAeUXI9tZQNdsmWWZB8IdeIZkJYNFzQK8b8S7l1Y
2yVzofvAfauz06028V+xeJzgPo7XcGBGVCRaR1dVMCSnrLx7EcfxRbVVMgPnIlOb3px1ZBvduKA+
QiWE0Lfltfj8IpZD58HfLrDGkFljCHEdIfGJc2CRYZBbyMluL6/A39YaI2QAV0a6jYzFl+4Fny3/
6DFOKFN68vvDTRuvpwkJv7PX9bmQCaBuOIRAO64QKB0SR3oo5Eu5yYlG+VMv7SrmaVwU5o7ngWA3
xjF8XV48NqWltsDSh6BqInplswkzph0TUoexlZgNpAKEXXKEwaOw6HIcNOgvCU8OAI27M20OUcUQ
ot8Ztp0VyCMfRkSS3l36PuAylVfnOFo/D2Kpxu+dPo/LgWY9FN1MjnArDZmynYJuZwEkR7AXp8ER
DXwDpycjvQXCJY0SrUUsvGN1Y0A5ZOy2OHSuji/NimfgJgY0Tpx76vGNBEPZFPTKAwKfsGAZ7Xmw
4UkUGyEKu8cIjuo8aPCoszekthRWNWC0Pssc962VmgQItQT8JwHNPyJ2gKV4CU3AX2egY2+D1TuV
+H27nVIZslBfZljWyGe+W4WhLMRLVQ8NdtCfP1bNNQxf1kGUcdxPM1nhNcBxgWf265Y+NdQhRZFA
Dch7OpUJbj3R6X4wiDzsJ9D7xxhnxq538O75mOF45lbxjoAw41FR595W3PNu9I7uPE73hzmhNJMf
e9TtM9XlTyzbOPCKL2OLtcAUgIEz3pHDdOBmo6YdUym+i/Ka+IApK2ZxB91nY/zxevww7lJs2C4A
QGY/Asqjvjmhhydui6/CDSlno+3HQrETryEl3sT+tjwunEG8lIOLtOncAfQ0rheu6M0uTRmQ43gn
h4Gqzf4Nbg03lTE+xq7PDmDjYVcI0zgEuDSVm5qP5ZktEa62JlWfgXkFAC42mOCzbsz+yOoQwADS
vMhE/VhEcdjlgj8BdErC/9ClitLQ0+mPovoskR6k0AGY9DncIbBouoPl076HbNmcZn8gHCh/AG3w
SnOd2AK6aTHN7nQjDold4rKwZBlpCm/AmZIflHTVoinWncwng3s18h7ueeSgAzn1Ts2S3YHX8igJ
lLOj7D5+voxsQjYGZEcJzvYSv/pEIHyfV1T6COxaw3lDZHF8eizj4In/AAgUMAQHJjGv4Jh446oZ
hUaB4I43j9hCnQHjvsZduOd7Ul6ZuJfqDtuxkfhn8ayBeCChBkBlJ6LIm9KEE4ZT0qvOIO7qFBSK
I5Hu7HGOfwhptXVn8scaxuYHwQIiBbjrWUN07JusqYbGEXpMYxsPj2/rsKCDyFMTA6ffbyHuGPWG
b1AIglsg7Uw2JvtAbebjRISbWc8Y1UUvvePLsUdkS0I9YkXiRwy88cwGbO8RtZSBjmXJALHUnA/f
ZgyK8GUBOXOKCUgmjhoVuWvHAhpyTFAa0kOzhugyS5xZjrm4tvbhDZszu4lZAactC7v6Q+u8QhJl
dsS/XN5E6xri60++lsyDwIkSNA/h4V9SglBPdh79P+lC5gvAmM4eYc7HYmAh1Pcb5hzk6MUTj5ws
oZ0Hgl7VJ8TQ7D6J9OlDAvRn0w/nuz5DDsX6hIH53soWsixpZD5PMKvRYE0KrxebfBuOAWL/iFaC
o23OaJTAlQckDDLHmYp7Ls3b6Y3zOMr5KkJ/fGoMhl2opBJOGcSI2/Fkv0go3tgekCn8MAxCugHS
kkKUYGlAYkHzlDv97GnlU9nrKXeiIIBwTmdEwPIogY3ZCFKMyRWz3eHmKeFrW7roRSz6zQhehPv9
ccXZk/oTLuiFMRQLyo04sBJtKCkbvIIsLBDdFg0aV5u9TU80ipyBOH2prpC9a40j01Ln/ewRkpjl
4hkfG9cjt+ploPx60fI9t4mfBNmipzbs+yOZ/+afmKw4xgB3qOuDHUHwLqtmFpwuYNdgIT3rSVsH
u9mZJt1M/CE9GXtzecthFZGp3q0SUDbd6ktpDdNuj7zcetNHHiYmOA2fOVmCbISBvi4ivsPTZVux
pplE7IC9MgaG9N6njkor6g6ghSzjhhfPkuxlNjmUVn9kHaeIX4LevfIx4+WFF4GOcIF9jWEYmSkh
Bw6ld3nzdQfdif/w+ylRUIwP8NE69wO1wOxDld/SBQTDKzUsgP9Pt9Rs3qqe1hekgbcMlTXCstwq
F/pmsr6d6qjwq0XK48mfcxNAiAebCAZ2dxzYED0uDygJECw1p4ut7BOyd36EguantHknKxOH6IFL
SC+fgX9bhTuic9LJWTg9AGs5GCZUR05SR7PLaMzrKAojv5VuiTW7z/i3UYTqa0TwCxvIb5t8TtID
vBcooyeANcUcg4qPPSA0h+dQNXnxvzMMpOaBt4Nw3lWxALnmcK54WDg+HDJp8Mvhfotyh6utswhm
yPvyCl+4Q/ep7qB7S538XJjn3rn9/XsCZnz/iqccfxrnEWlZ4P7W48QVrAFjyKqkez3drdzaV7Mb
I7mAB6EvWTNA+havAxcOGjPSXkZOObXOSBh8OmerZPpdsNyP8DOOqKdJUhEuOLxnQUrVMBub6Mic
nD8qL517glfmNjI5D2Vj4ADfo0P/4jHIFqAmX4YE3gK6eEwVJk0vO6e4j88VG0b785lcyjkdDLU5
hq95OqcOuacwjFXuhyLvctENOltkZQTKXHGtMrSLQ0s1TsQs8bYgt1H8/Uu0o6x8wQJM5ogPREia
HKFXxsjLruNzESaambm4BN7OkK7u4cvniuWu2AuL1RBpagpky3MxZePMToQ+CHYGrA6x4wsN1dt5
zj80KKIuFlvdEtk2OtYrlbJ+m71XKn0bfZBiDFHGWGcOFoVx0OFnwyNPPxnTNp7Sg2TO3iVc3gha
q0H/Bh4KY0f6h3EaGYOls68Zo5CVc4GGrhivGiT8woi/zX8HsFH3BezOdML9Xt1OAwYreCx6Swsg
RuHLisbmaw/t2D2wEUyo6DvWZdE+IdRFozITk8mBhFZ+kepBzWOXwMiiAdtyqzxyxdjFiVZhCF5L
azucIWNAIUKpGRk5qCD9iCpAktxYsZ/kDTHE8UjaNzYxJHl0DxdpwcI8wEjuxBeTTh6+QTfP6Df/
8Q9Rb13iZUfjv44xPSEU7ZjkKLFA0LPvecKgOwcZuLtDaCDBkI/BjCjbjjrP/Od2sBQPNFYsjxix
hL5mmlihQLK2jXfn2zWCqx5P4bBCMN8dWzJMzmgMVRlkIV+c+xWSTWK8ub+Xmtv+WE02NGHULQWO
kFONm9SwIUFQVryfdLigDkwOOFBz8c8923ngxD7X7tywkYbtDKVNV0r3uVa97xW5UuuTuTPeoWSw
/gBbGbeYQ1Si2D4Woc/j2JjxlNMcE+dHi4VWkk/1ErkSvUwsLXJ6MevLTKagwuxmStG5dRu+CgOi
hdXNeNFISiYphrzzj9Y8XeLNN7Y+DO9IaG2V521EAD4Vj+PxXJzB1qhkBCUo+LBaVC12jmeFeg7i
z8eZ8uHgq+kHaigFJn3ZGxM5rxL2dCNguvDJaFSjAakVC0Vy5Eg9i6Ln3VcyeR+yQ8+5Lmcc2+se
1VXACV9skwNvCwyBM0LGgYdulrqgLIxemm496+l4ndEgcQ8q93zjYcqtEYL5HNln9i/VIUSKC6pK
zWRZl0WAsEK6LU5WoAaWya7HrGwXPZ08I+Z8e/NRvmUhGgRxVEORFJvE4wJaMPPA5T74rtgEdfrj
yeTn2/DIFLZABobcNfHYP4WkrijJPwN9y9g7RCvJ9X9an4gMXk5PsD8OBZP9e1xQFnDQMCGnSI0i
5Dzno4rzl+fJ0qkNKBOJhZMBBzp4XBZVrXC42zf/X1KFGGB6oICSQYk6m/jZgl9J7u6pptLTSiOY
hcpdqpuUQ4bQ4BWSQMaVocjgvcPUYl5qzM/E+XjdWrt8kRFZ4udmlRw4dYzT9TiRceZk4S3EYQgj
56kbGg04ZIKixEd6EQbTT4z39r7iyGRRH8njLS0B0UIGyZ5Djh04Jgv8Y1maJ14Ktz40tmQTechQ
0lLbSyNzX7NnRE/oF/Tv7bS7jkni8GuSYDmY4BGFnfn2lzMxMtpdJcFRL954e5tSXNapzhj1zsVU
ODoXiywE2maEXz1OfPsOjKx3J3sV9pmYkZEkOEafEv3dQ3l49RWMi3tfY2SiBXC1Y+og0zKGy491
osEguulmjsHfk+BOTeSZRoLASyUDR3OD8QwxC2Uu/zOBMkgWypFOxP4uS03ET2UsF7nzD+JNLCwX
FskYX+JGabaFONMoe45w7jDcP3kVrLWHtwHidGhvSm1NNzLVdlwVQB7WhrH6UgE8kDFWJEHF2yr6
waoAIqOzSvH8RQ/I1Nlo94E0FYsXxZAOsoiQc7C5ceQUtrShLk3blcQRAPP7Syc1hAXFzMY2OXx1
2CLuHBrETNFbKTyz6aLb0OJwZvt3qlbs1tu7M4GVeM0yDpPbkrg60EqOIeAjJBoGsUF8n3gjkLKe
zBxOEjKqaMedD2ef3xMWUeP9/ZBf1tgj6+WALtMBaWzlEt8VdASFJT+9O9hw4HFV016cKuWV6Kj1
Hfbjr9CMGt0nimxOot4soWWJTCSrN2BVp0D+FL/6KTedXSCxjsnTyugPsd9891DjCh45goM4Cntz
+CcWvuGGeXg6awfbWUIMCyxx0G4JU6Vn4cnaZvbwR7S3CcTCtDpOrAyRdDTaDVT7e+J1EKbs50WG
BmOuyhGFu0Ta3O+rJ1a80qowY7S2BJ0OYQ2IoziD8N2ZWW4W1PChkNyiIuxWabVsXkbB7E3WAgW3
Mbs7KTPTgiRwts9xA1NHVtyeFdgIcliiwbbL9lDQEipu+bHuj4Vc2BPJRK2lBnJqIqR7xIYCq8lU
z2NmjRHTp+wLNDX2//I8u41DZmDNQjUuzNgmv/s5MrXWfwC8+aWbLTSr3dRYRhmubOSbXw7kjE4G
mY/qsuCPnXidskoGZkEmFoschcKViA8jm4K4E6GPx/EZ3Jj5Gwg9XG4Icp0X+21w5UJ4drO0hmji
O26XpHj8Y2iOOE1ZyDFev9w3JFq846SHybkT7CcUrxgTWZxqPJfsSJsO6HT8VjARKZGCaGZYiKcQ
v+58iX3rjNuaOB4USADAyN5xqKJ69FU7Z0bPDPkkB8JKfiNeceKRkK6axODicVRZ1EfM2FT9k+2S
Fw1AdJfsRn/YPtQggRghdrhyWMkVUw7QKJF8Rr+KsTH1ME167b62k6ngJMdTNJuS6AqG3uOg4TsV
WqQnG3BoYOD84TgBG2TACRFTBQ9oqSyhfmONhOAwEG8CD6EWwsgOocEeNlzPPeROhcqE4Pz1g4gZ
YmpI1FkjVUNOxGIp7igAS7mQOM0/14kzYukzbxYgDeweQti8crhcIv8dedaycypHX3SH25pf7P9j
6a52G0uXKAA/kSUz3JpjZrqxDDHHzE9/vt1zpB5KT8fO9g9VqxYQIA/YaRW8CX4+qKb5hPo+U0CO
rqSbh0a6+V6lvj+vaA2HdPMtv2HbTMZBqaX4T3wcpVgZpuOGGpzV85Zpec19YKFhtDv2uUT9aoEX
pVS1Qw7Ry+g4fGLtyQ2arw0yls92tBhQauxfuupw/mIEJiF+6U3zZeS/cNHJNizmx762vhf8ysZo
YOVPfrJP0MU/mveJrDESeCGGU+XHpX45FF+x3PvUij3kq+TWqfL22/pyfSJcSKWKJ/yq5hvBqpnO
75r38mN8HKJ6VvWlh2jutWdjPM0f5+u+LiLpTjwZozk6l8l8CFF5Uwyz+5xrfDHk+PhcMP0Ld9q7
bSYXy/86mX4+rVtxt3q8i6FY6TN+Ie0OXenr36uO8KlUcEERieqYxbb2k72NlmhaYQsC098WPDeq
CB5JP0Ep4efpn34PajI0ES5u52RlHWfflU+GgttOxQX0u5SQrjvT1V2lP3IrU9aHvKldUyXwrgLQ
qkFDpoQwCx27/BMdc9/D3L2e2eWOSABIEt88PPT0qZwzxdjcMzAF7aZbSCvh8RHM3E18875eP2Ip
/56AGJ++71dM0yrlYp1Q4WsG8oFsvH9S80g6m6gZin2+hc3y37jttpXypmBQIU3z619v/+2avryz
l38IwK0U6bGGE7k7S3HR5T3kitCbvz2SY/dbtiIL0WaCgAjNs8jJQGbBDcdplekn/CCOgSP3o0Sf
JVaRm/lPz76kQnku1+WYU6GC2PpIUGc8D8V15zOQ0Mt58oxEEq8nfjZ91bIanhGLdCFVbeMGqDxD
p0FR6frm57NiCejmdKvVY2xc0YYm4HFtcRCJ+FIPowYaUuP0BTxJq+VQm7ZfYoyDjopdCt8r5lql
0/xhFMPkhNnHWmFnQBv0eLDWccaBiSCcw7FBp7zXCXOHrzn+hBq3+y5ikBAFpfzzW0x0r3BdM/z6
Uo2dBLgVoo1jTiCvQ7Ufh4cF7Wwjsww3AoSIdb8iBarz++lb+TPDR1cdL+GOq1z9Ao1oIG4diiS3
4coHwRqi3AMJBJZOpSBCFDZaOBdvcsr3pd9TLlG7lb6UYdtSoDhL9+7VNRzGweXOrkTKVoFAwwsR
47bAUkR4b3hl1hH/d+d+Vq+0VbIfxCvJUnIi/QGCtf51NnByOBcubAQcqXz7ElimkmfjxZOBiMGp
i7aYhnO2+M62/zgUVKOtZAJI/K2edYBLIChtJ4a62Wv/S3g+zV+H6hVwCXRGh2dM07jRDEeKn0FQ
gpy2uaBOhyKcqOxAnog8ddSi3KkhaTtWi+p5h/qq1zb3YRHgHn1UUOoiC41FMbDk5D9Z3DWv1bPC
uZoeR1vYqyR2ODGrZLYzf2P19ibX8Xl8o1IpvYtsS8CXH7HBXOympXvPY65dTCaSn6wjCG0/h9z7
qgTP5NGIFaOYZdf8W//bTRvDH4vCupGjfz/yyRCgW9oPY5MfxG2QRPmFVSg4z/Cf9l4mZfHZRqzL
Z3rBYBZxj84Va8kgZl8+VYgma+vZtO6bx1VdfxoKc/Z/tqjizkM8YQ1kyf2609k6UfmiPj0LcZ0l
A/ZbWV8mqtPrveYw2WCo/85GyR3jQeqRCR2yZWJ8DoCF4yhaUuHGboUQ2Ajl8zw29d6NiGB5a+lw
0Ar3LCQy1euPsK6VMWQqIlU9DFdFShol0JEQJxna2ewU1ZlsRuRoiJ25wAgW0JLo5XvnpkY6uzwv
RK3usfTsnMO5aFXfuCt9HTckIiFJeAqYHdqnLMjSIciPNtHO/EYKUEIpkVgSnxIADYEM+qKKCdCO
tbyuV/Xh/1GhqcZS2TWqXqDS9LzCimTdfQYbG6AQoG/il7/LUDmsh65cXbdRTISHzZSWjAU2a6Ut
qh+DARDII5X9BpoHxNv82rwbQpgTH0TJF668FybQlVAX3J9Z5wMwDYGCcMci2Xe2PHpNAtwaa/jY
+5pH85yuMD5TRuPTUqwW/t0pf2tno8Rw4dUIB6wuU8WvQ1mHljH2SgSa27VEuUqyLrAUzBrXPaSG
0wHMTb75Bubh3CaRXIVn6Vk8k4t/cx9+Op6/coVOBBSNL09SwaMWG0WPM2bAG0SFntrT8V97d2tP
Y+MzF9jwZBqtZBLLlDdqR9PwHdjN+Qb6H8Zf3v/d71x/dte8xXfyddncmexGZcazOJK1FjORbIbp
rMnN7EZtnawnZe5uRVIAIzTwmfx9l4coaeYPbGj6l/FTfNs3CL+NKdUMCYEkQRIgy915ounnji08
WQ1BhzvyD3Q72nmtjq3p4NbAZnyYzl5yNFJefy0Qawrog42Po3NdU99YlO7iL1BrepfhiU8SoPQc
+Z/3/Ce1QnO/H0WYWUaQCxYXaRe4bnyQCN4+gfoqDUeniLtmjaXsW2vYzBVygKqcnFBm3McRrL4W
vMXgOKYtMskbOVmnx9yl/5iZ1W9XCQdt7xMPZGzXWw697PS7RnjZZnmfebRuuw+FE5rPMqKdmL/a
p1WIHHMEitiqQOzSum8bXT38x0RwQvAvEHlQQOiXNkLrmQ66L+3n4ZENzWNevfTX+fzlGQUuY4vv
Ija8NwWaOaUnt5mC6TLxQChZZ3gKNRazEvnYCRh0hEYo4izfWtryVNXtIprSs760w+PMN3uc75oe
T6j7qO+6u96uq9GjvPKTmba1gJ1oc/ch9+PZnW2DeS+OkpNe7ZKqPjr34QV/tx/tv3uB8Ua0/6qD
y7dtf+4+z3T8sPHfzVLPzfq6H/STgTf1Q7lGNU2vQ1xv6t56c048tw69Z+87xIg7JprXbrzvtWLz
AIgxp6s7pq7z2xi5rslVARg8eLQ3opgCPst9HhluO3wgas9uYu4lbv34IDM6/gWXXTDItZZJQgfR
SSTwCxhk5p/6QSyUSsjgEf9+2zg3N8P/3hMIDQriCfz9Xp0zkMr5I5T9jG+h7MscULkHKYegqDKC
IQr0Js6j5FuTovAAQfvHeamPhfP1Ikz2lmnmpoOQGMfk+DV5Q2LDsycuDWB96tPH75GPUPDAfr0B
HfqcvA8paBJKBaS0DQ092+F+7Jj99qKz+/Il0yA5uLbi7H4gPoP7MNVPOquN6dxRBkQ2r7kkcVhH
F5vpx3vhbpzumrDsfMmlFzvtRqAQcrnHrln91Lq31Vgp93kXCRapE8Tlt3WVQODLuVB3GUd8JVUx
/GIb6u/wB6y3WMBsjznR/sEnUVZYPR/KbnHvRvkC/P5NTu+sFJlXUO7YOAnYD8Bmfprc09mY2x3F
BwAbD/B04/TTbwgg/eurlujtV0LEZxLuJ2f7tW47H5/JSMKmXBeyZnwhSIgHI1aCZApv5xnNuuKd
a0wT46Y/gZyw+rfN+RXxZ82bjXqx5TRcZo3HwhXJE7y4zrtbt4TqNEVGyavDK4uWYT6x1/xqbl+5
47sYxbJ3Gd4Em8DDL21VOxnTWoeXjdJppbKhgd0CHAkG8Cic30DEGnMWrTJGbkNfFcrz+2wmaq/f
xD14IFt9MtfdXyz0sO8wPww3zpyzeuo+d4ZsBq/Rq3WYb3/xIaa9j/Diak9tVL5gjGcT829vFxHC
9dbb/j7WudDQFvj034KYZx93SWFdljfY3VqY84PWvbWF9kBQPNhX/xrgvH8TJwVElRxRDaDvsheT
Y4ivBe8dfvpTxiDWbXQQhjvs+/tf0OZeKPVjEnnmMN2D39BnBQPHSPkz2y3F5bTJ36uPyXcI6Fmx
1ipuZycIXCsTrH97fwvgQTd0Utk0s/VwsMulzK99yUiMUySpwrkdRJ0sI7MvSCng+ZGD8dKfGBKo
Jvh6OahnHKQIuKO1F6cXGQPsMM9md6HabQWK6uxGV6aICHK/0b7T8tF2Zyp0lh6MU1mZmVxFXWco
W9K4kdeczos4+TDumZ7+kINEWW/35qPv2Z+BA04pBYLK08ztlf0Dr/kX9wHG9KPgP686Ff/5DT73
z/gyuiayu9VRM9v9LEOTeNfH6ttcg8/VNwq3Pn0uT4NHI3X6t1w3OdbTJ9ccHfDKze1SvIg/kyLq
8dH0+EqHmXU+f2rcZoG76Kf3x7sF75bKY5OL0Sh2I6xGByl2ESOivueKGvDigofcBTbJSqvrr1rJ
r3ci5x5+HnJKumss50aMEqE63pROeJEr07VNJhAgHlyYWEd0FUZtRonG2/9u+ESqYN5zSWdfRMq9
/XhNSAF4/gbK7t0259UJEKOUeJPpaMtLxxhpeZpmb1RROmqw1zI1QxO9TtJDs7FkQ+mdJihEij7k
Tgo16jdp2WSV9iI3JHmYi5CrMqdIULAlOPj9+73NM2fNrMvJyn6mPDm98oqEDcbxx82ey3BGNvb7
efxlSfKv8O1P/uljw0c7KeDZl+Lh5k+wLjkl2jWt228UjTScTXBDwTugV/iNEREOvazTIk00QGK/
ycOqQ6a74g0wcZffv9x5mR6IQ3HYP5sP1VZiaP+Yyj/n24lZ7el3h+n8u0VQy23burybKnmyiRUy
83d3aubymjzaOyyugQVqKGuhLNkVaXGwkPbf7Bneq42/5JR3akEW3Go+f19nciBXBVLGj5yq2jtb
s4mkuQiA4h5Ma5MzGPCr4KaV2jW/1b2tzPHHmelMMAfxy+2Nk/5vIG2FR41yrzmLPI4MYKanfziW
rdboksb0s4xMTq9gBgKf+IyB1+vf7797qWdcccCyt3YcHaDHMwzSt3aQOGFMIKwnKnCqLDC0x6tq
GJ688vh1y0b5NYEkqGUAftAi5dgl5/D2o1ynwVYNVHiF3fI4viOg7ll6AQyKo335zeb0T74a+Q8E
b5ABU7TSM7UDbM0c5t29dRJVSgC6Z6kAPVVw5dRGLgsG1FUprIVtOcFHadoefWth0/9qcvBkM5xZ
RIIqOLzyN4Ub104zAUeCdeiIEhdXio2o+5J2WT02+qtYiZ8VC4o6M9Ah87qg0eBAbG+lcwpqF6Sl
E07lnTRBzfmXS8Vy31jwvZIkToByG2WiwnYwnlbnBaJd0I8G9SQWmZp4FW88x9tVanly+ixvWEem
uMoRzeFib7Uy8NvmDyxDfQvzi2j2xesSge+p9SnEEoX7TxSdkqHZF95cuJOWHPP3Xlj3Eq0wxTik
S2lz8Wv5Mvgo2/kyxUo2zGlXPoSKzzs2+Lp16AixWqV7kQ7ZXWRiQwOy4ZXXFRnyX7DBU7x/XO8O
00U0EgRIvoEJyCK6o01+PaXn5cSdWsUXa+yramKwzmR9QcBHO0ZQzy8hrZTonc1iZoDPI/3Pg1dV
a9o8Dx70kBOSm0ePHn58hWDOvAR8afIQMTmEq4MlHnRUemOnCCn+uvgxX505ib1dgwEq/+62J0Cu
5J1mZt7o3RJSKsSLEUMyH8onmzhjRwXGMXfGMdvcxkBFTWMID8PChWWcMfBj+K+E7gEsaFQVy90g
MxYJJwsAq/MyLdMzG0ubvGY/rA03+Zdi6ZtLcaT5J2V+Td1p92/2Mn5P4vbKaIs0G/wzhRQcyn/7
EYqqdzYV+PX70naxHZ0It4ZRH7crcPwh7AKxuaym2XDg5fFWwiyFxQwurcTALbm2g3GWRyyb9s7I
QLz9jmeT6hdmHZEcNR4TDx3ZNp2Nm4ojCaDzKGSNhJAwoTOJgBqLz6H31f/gWJ7YLJ9Laa30NKfR
yvQ+HbYBLV3b8tviTyU+O9mMmVtnM8vILr/zamxT/tk3EQvR0msNwuaxhLDPvjDkLSXKacwZsP7k
/Tit7f8Zwr9qe0zic+UGaL75t11Z4ItsQxOV3ma24YTAt711kqGYau9bLrgMU17OIu+B55GYUWON
/fSJwTRTFpTSuJewDeLVUOXYZltaTs5PQYzxs85wZe5lR4dsiWVSodLlVCvQ9xAPWj7CquRQfeE9
G36rivQqqaxrIln1oLhz4kOh/TR5WtJnnekrT61re43+Q/5ZerdQAregJYkJLvVBKpO98vRYpA3P
3bQuG7xkD6SWBue0zf9fZJ2UAIDJXrQTzYdbm86xcw8kkMIvhjClwyi25AtonlJKBpWfjiBPE4MQ
uHiMFBqCrMQR6YV2OZ0rfz7O33QcxihqldZ0tLHhBLRMh2HcC2RhTam/U15ZGzzXGFxsggTwyL9P
OmwmZhqPBOpESWXF+aZ1HT37xFuC3t879OSND+wsiHvXYdgysck+k11rJJwWADLl6zTn2kgvv+HC
cWVj7GbK3kTKtCHHt0V9q0/aDc8DynKONZNAdgXrl7rl5h7Z09Guluv0O0XhgAqx0hhCbC8jNhG2
9welb+520ao1X60fLRNrQcUMZwLEQfv9mvOza5e/GEspOGXuwIIbMSeSU4yFgpf/HHPJ5cugcrnz
ReWc1iGS083thq1Dlfam9G2cN7k4qCaR/QsgkOwRaYzJWj7TjZADDEJ4lK7gmpLLUeFZvHpftPYe
+xINnJsr49y5LS6UEOPQih/ZRwmoJDr1dsbbAwY9PEBMAD9RHngvueYHcbaK3vGHTnySnn8M6+bv
37SbVQ2PWsfdYf7EjBrase/+dmyDMyUbIkNC2dpcTVEMJ0+TjoBaqSLbTVYmWTYdZ9wpexI8qnlk
vO2eEPA5TJcO/UTL5QFY4wCae4sEU/twkBWQkvhZssubJ3rT2ZWImzJfFYECXpcjsFAehSC1Sweg
8NDSWz6L4+IRzj2tKe+98e0zfvlkfZ7OwvDwz5tQKJqRWlKqRHWEHjQIuILK3xf/RB8LTEeHT2hp
XdpZDifCXUXYPnBt0sxBbG7WsGulbReA1G+qlPo/FwZn9CrTPg40WfgPv6+i44SfaLqYLpqZlc/y
N8+TZ+mvtecwc298UQgnYoNdNL0UmuEq8JmYXdTN7YRDyU0UqafjwTg2vMhA0+oE8y6VM/3iOvtA
/AsqGx3+dqLImY5DM03Q2sGldQ4vbTrd2z2Si82j/fivHqy570dg347j9nT5nK8nOoZIO92dLvD1
WSKuW89VtOtuinZDJRvpa5pRtSpEnxxXnJWuc5fQbrhZHQZfB4K+HNbuFjQB+TN/4/u+u6li3SVx
GxJ+ORMhyHsHfemdg/q+vL2wD2D4VloPb3OEHI4aI3XiZZCvgzg06urs3abwVmQzCKB/XXPufS7O
OuFoDuLFkWRPvkiiDcZA7ez6PJQe8DSfjS6A2RuczyJLWwWABzfw0Gd5QXPZ5zLa1H5EzmIjJ7R0
8lyApbukZ22e5Ep/3SaTX4OQIHD91YYElXw7S5Jtee8zuXaNu26/f6WiOs0crbBvvOo2+62eCCIT
K+/WdvXsHXphFcbsu1A2PVsvwJEqSyqv4Hp8hl56dmlkhrAKGN974fa7MLcV3dU8tr7qMPQzp3wA
xyl1ktcc2haO0seV6NSBUeDivYxqzIyqkbYCwT3uR9wHaTXvhq5rv/SVd/88oeZ4TpJDfwxpSejJ
hGKVb7NzFdTpJ9392qehsQskNnZHRqsrAVoVZubzTf8L2nNcVu+dbx0+H+nLPWoTU9sNc+RTOxsf
aK6t1Yd3z4QPquHVsx4ar6TldeUg8g85LmJL1zL7gZq00cD/zKZ6zW+95PzbCrcTkl1P7KYMuvYE
ROff9+zQscL3y2fn/fusOzRiSob2tvoYvNqpZaaV6CZGeuT69yfZlo33a2OGGXisKx/T0SHrYRSy
ZeYHzFD9dMJtk46Qzlh9i4/iRHBvoUFKI/cEfKKpRO6h1v93++yH11G87miZHNa5b7TIk+oPOPbP
iUtQq2M0MPPYNhO/kfp6IbU5qAQjgy1bl6pI31Gofi/cugEz9lhBIo9hAjnS0w6bU5f7Pz28onn5
HIOgXa/OkXAHVKuB5VpUjfMBswmAncn28yc5ew1enywQ24J2AB4nzjC/7XjSaib7pFbR4D9gApHm
U1kIzsfytsXGVo0r8mq44wo32fO0U8HswEumxpxAzNrmp2FiFCuf+qlharGTirD4cnU7K3lirXsQ
wJMZ8RGE9dYPCGzAOgna6Wq686qkRtuB49AOw1i7YYjoDJyX5/qhfe9vu+YC7SiVgBJ3/g3lpm15
ZfDyxL20vhbB2AI9B7CsLzuJeHEr0Armdsj59YZe85uvPswReWDJdELJdZ8im8k54EyDePRE6dRu
B0XhNVIFspCEeQ8+fPMUhh1jKaKGqH+DDNjXDk0N8ZsA1K/+a7KtxMqJsn43cinpCg3AoxhseHTD
v77hdOviliUIP+Wd4Ekfzx1vM6fNdj5F6j72l5/13+fPNNiZcssUA7Z/KusetEOi8wi8qsubxjVw
PQVk4n1aRZu/UVnSuuonQ9nvMeeISiIMdsP/cFFIE4hHkj3PC4WOT7azq8ts2OaOM3v59pcTgjBJ
zKbRfHqoxzgMIChP/dDg3L//hmvca38+zDcVK/GyPX0L+i6Flo7t2Nt3fOdb+9Jx6FhFAOX3JZA8
hcQTubunuZtF9QIDIh4FpZYls53HOzxxWMYHJ6kv5kBGd/491KXb/A3nCN3HupV2jY2FqdVi2fc3
VjJEOa9ob5iQrLMZ7b7mXPv5l9tpoFwCeJsYnVohZ+gl95194NjAEccVgcaIk2c1tboOoqNzI7Ha
VFUbh47yJdKILw9z9u3l92q/DMRn/cjvq8uS4tb7jG7FyrQMQJgHSzBSUAsG7N51bq/wQ/xepNPZ
1K9W7r3NaUFYNmUutPfcaMLQ0U3+uYrZOSaW+H2Z4KG+VwBmDxk1wBt7d3Z+e3IbCXMYBbwobdvi
vdJfuaM5319adyWwV2RGPdQ9pD3MduTXEolRcmggw4F7n5EfkDb288/r+r+DTKV9mgeL5Jc+78m8
ds1bFpH5HXRZ8W1hr6HSN7lI7409W4RBZnBtBPEZ26Uwd6Fcq88y+iM4quq17oA5aQmkiRyuMaaa
DU4EXQzp8hQv0Ru4/64Xr26UDeg89la+hdF9juVQHzFzeBOxyvCTgmkFZ2do5RNlIKBDjMLJ3fNm
xur1qX5XFE17ugiyvjZ8VuPSXG6jjcT0e+fUSho0fXMqgOj42w71p8s4Ik+kTYsiFjs0ftcTs+To
vVJxMhyZsKupKu+U2rVH79kJZowx+RBiWz2euHKjLiC2J0NEoCSUsr5engd/Pa2pT+bdUXuridNs
zE9CITaqzM1vasy4axWizci5vZyIUMhoJ/Ovz7taEZPnKj63+9wKzvxXWzPh5dfDD2SDJBfRikL7
X5dymk9F1gfgFINhO9WdYDN9u/ex8xPoRmobnzNDj+SIH5GJne0v42xlzLW0bypEHABqsSDheTv+
9K7sXBanEWCgcOulXvlnifRxzubRx9J+LP/G30F88fRsVUr3mb5lOlovbY/0Yv8EkUqLa94W68DQ
4zqIrMTxtpVx01v+HCQbcittrmubwd9PSmzATaBaEOeRtm+HKfjY8iYciO1uA53j2v9bnmdBZfYM
YAgTl9AEBnBpbVK5x5JJTO07CyyoRU9RDl164mR45ffTeHWxarj+6Egba4dnngys+eLHTgWwW9LD
4RuwbaEAAtxSbKE2xcsi3nzlk92MePPI4NJ01aiza8d5eHxZhCifJJDXzjzww4vXQtdRMx8eacAi
HW5I69/YxDrGL9vXrsNvKZYz1AlMwK6rZ+VZ+TSfKZ3Xp3FsXodw6gxNHhpMBaPq51xNNx/5pBSe
IyeH8AJj6vd7LO+G4n8NEXLrtmWzGSbdSvVz6V7xL/a4FvG4CmpoA9Zapc9nW9jFuxKlXhagRGa8
LsnoKO7m347/OxO4gO4GEWg0jOhjkVnVL0a3D+5W3wqnXkkDYcmukZxGSrJeBRWRH9m6Hc/fftJN
4Q8DNm1NtDjwRKaM5oC5ixOZPZcz9RPFWpD5Na1LI6kJC8B3PJdY/gvdIRWq/LEFcAnWo+Jlb9x6
jzIo/2r73knDtGZmLwh5cipj8bLSYqhVCuULOVaCvKaSjXgQG4pdGcdROs32A1WpqgG+x87zUdA0
ehsTXn/d9YArZn3dzQA/LsyGjaQfiawK5YW0x/SPfCBLv2DL0B26cR1ATs8fmNOKHU7LbKMTHu06
H6woyMy3u15hTXlQpYHhg1vvFMwK7EOUC90W+of18VB7LhUnjkpX6UUM3rmtNl8HImREzS2Ue/K3
OOvtM4xVEhNEQM6Gf83vDKzinnGqAAORl94Th72TM8JCxRwdUi+5VwO8MizsD82EG+w09MzRwIbb
J4Tax9zVYMR18spuA5bcQYf3b7QFCkj+SJbkYQlxGIrRq5Il0l+kSlNkVloO4vLo0AHAXjl/qMSH
nnfFdL1uetE99INeAY+X6YRBgPqW4QMjlb8geLWFf9OPtAOnj/MgWvv8OO+aMgqHCq9+phzRaUjL
sZimk3XD8eNbOXeuAlZetXBtnbuN+GxX3gNBSzK4DuKhbgRMZ1YlGcbHL+kbUtpn6+q9l+o6CcIT
h56+VNF7GVLvdTc9uLzhRLJPkeqadqJm9bTnSVQVXbVpa9f+aRhSpJZf7SSvdP/Te3z/1zcpfa6/
wLr4UMfUAD28flJ8lafIddPOTgIWELfEw4lC8ymiL43j9hE5l2zA+L51rqwMlcMBNEWNRnnZiP14
+V15XzsPn0jfYZsPaQ2RNsyp71DgSzbJNORVlsPDHSoMNU35hZy6b8rBmazzXRko7d1qW3+SkCd7
2/q7sxdqA1rld3Roh4qE8+ULD0P2+5V1eWpD3rki+PdmtKNtV/REKNmP7fDwWPlrSlkb7BQbyeq7
9BRgEZVwZosWLqwIn8KATuVT81Nad9h0LDlL/RzrCOno6Kjl1MWx5ppNR2SxKdx+EIJkXJ6Ct/uD
bvwjA49B0GtI+C/4VTMrnYArUzEsvwPLqi0WVy7Wsa8P2/QTnDCou0qveWDClDEXeC/2xb/e7Ydr
6Q/v5spluKvL12PXrq4RhJcpdzOlZ2kvEy5ZD8TTCVtffkvpk22v88tXtvzILgNbs1099RM4odqL
mBnP2p8oJ3PayfeHzF4A+7Zx7KWaEblSurcgpLvshAivPkQDma6tG/yJ5IBmGh7QfdbMZAPe3uDb
/MyD+fPvsR+evFsiPBeX2bocnVxHBMo3rQiJqV7rWTDHUh7FmCN+A9DEHrFE31anOmyRGZGb//Fk
xYxSgSdoPHWVQ8lLc8Ad8EqpZlYHGlxqRV2353fOGcK3h972njBQsDDBKH/SRyHSkZwV/X7nsHpo
sPQB6aATO77RdAos776/21Gyan/1HBvp5nW1a/BuvfWoeMu7uaA1JlqRzrcSF0KfmcRbm2GqYmZw
G8F+mTp85uvxCadx2uL311TwHRK5iMooslorfJuEHP4Kt6J5IUMS9qAkiFzaOXr73mkhGna5BQNt
GioE5ehozO+gTPfrhH65/lK51j07/MpOiQaMPa5S9wID01a6k2jea+ILKdAwDjm8434277mLyDvZ
Vfk0bynelc39z84h9eKs0n9ZZ7HGsWqIT3cmNq0qJmhdfBQ3svTMGl10j2K8aMDgkNk3casLpVee
AREr+L+us6AY+1nPY8yzghinzzwxfo43XuRgx7ik5FyFesSgtXg1kB4KlqrtymEM8T1PpOAavObS
xVjLKeYc4UhbTNQR6XeDRBuwXw82RxD6s6t9uzYNhhTKnUpydGicG1NZofjopW0zKKNLD2h7nJmu
IyPeCVVZpuuVF5rj9TzaUHBz8xS28JOpC0zNR1r/d2nnBiswSIQOGUGCbn5TPTeCY/PQ3w+jncCm
8CxrK1CWJPKsdpXErrdbFSLpYXNSqeLhya1FTRXWF68wjOzseqQUedQjZ8ODVyXfQ3reXV2oQPk2
uBdvQ3VvK91YN7adaGk/DJedR6XAYdCQsZBeUJXWhAoOEjJ/nrR9+0FCYmKiq1QDqfCNv46iAaMr
AliWuiCKtU1t52E8ajamFYBZW2GHEFR7++F9dJJEEi6vZbeDzdflRPNv9RypYBOLV+lcA6scR+m+
80LuJCpi+wLEA+eujLPt4zXiP/nNzA2PBzFzMbwVRLVEczvfz30oMLQmOODV/871zqo/lRfEazNX
8H9aOHu/l35ieG6uO8n+esDD1NhRZeEVNr8J27uX0d5I6qjKhlTILoLIdrkDjHEuk3tPzgNXjkq4
+uke26nxpeoCbL2GATbSERIMqOV/nGIJuJ4DWEeAMurgvtiqsUyeOVSleJZGEFuFrBkxex6ICO3a
pv0swZ7cZq37ghMofiBuPynyxFMBPmQWz25qHqthI6FGKlCQ0Ny0WKfrmQLBPHAOUlLgBLWJlqJk
+MKPCdCtx9jt8wm8SGR/Hdt80zHpus/OK37gpxEL6n5IqYoNNwAMhSre0EaoGCj3lBdz148s1/Nk
514X7zP5dDfiMWSHstf8zKPZMWub2r3CcO7Fa4xsRnwZV66Z67ZYSv9Ml9dy4FQbrwUOxokxlhMD
eJ87VChL4aiafMxjvhyh2Ti1jt/s5pgP1+TPtf+uJZB8JZnP8IAL4MHCke2kkNVJDO5QiAYZXTlN
yHGwrdXw0HPrVqQSa8ABvqUPuPrdf9Y/tU80X9CXfQ7FU+1ODGTsHCvs4Tq1PaDkHPBN/AnVVBxp
M0gsSZnYkZeVtqVp+ZZPZznI1cPdaTSXmRjFfhVEyeKOenvaiY2Vi/IfJusiYvppCJbfCgakfEBJ
CiYNcPfb/BaQZJ//bAQPNiPDCoOZ2ZcL7bUWLOzDT7RioFj4tHc1ZNXspQzfTDZC1Rc7YBSQtrPT
FLg77cfbl8FtFYeVCO2oTSvXnyRDlFPV0cJL49/joGkICYt4iMm7tU5Yed/G5fbz95QIvc6lHZMY
eIIau4GLHKvkSIGYSXYPzU3C8QhNcI7fxgD4imkhc+ZdIfTzCMKR+8/Fx3C8+a7df/aNO96AZffP
LaGyaT1lXTL16qR64Q5er/IgQeu2+4mvJHpUU6inACOjfnkNIPWolUwbse+cp9mrG//nr/BpJAz0
Et3lsQ1zEsP1K5vHuaK76roq8rrNmy4pXIus0qPQpdW4duRUAwMCo+tM2Q5uxzUKn4A6wNyDOu4s
7vNTAE+lhCueiZRULRwLR89OBFuNWR2GCd03WVVSY8Iejo3UtCCHDuq8+PsrxNv7xn6mLcdAfeXa
8NzAFbQ/9RyCMgLQ3410DzWiW6qVveOTv0oJEPrK/c1JoZoZ8komNAZaTGy1QOe8gqd7ZVS38YaN
xn/gZoefePv7yGLAIgMLNYnl/4b+WHuZVtlZSBuQjMaIiW4gBFjXyMdXs6Ob5jgL4v34thBSTCfB
SZgjOytrxp+ziECEY0VVse1OOwYHGpf7+IRdx9qNbcAH23Y6q+ZvlYCRVfi2pr8oPethrPcpObTy
hTtZFnW0XD2i9c6djzMb5dJmQ2o4OCpLdlLbQjURYzYTb2gOwc7Lpdn2cYR234KvMndnx//Jhtvx
kpned7HGQc8dyE78pgy6jms6YAudOQEL1N6V44RYUTQ1NpOcQPIXcQd2ynpo4lgfZ+rbn0glVOFn
Wkr8EpaV/zVj7nI91JaRoSni0VxaAMqE/ZP3fBnedTizw1rOX1hzyZdRvPtfL1ZhTdPd1wiqPC5S
j/7hXySR97bLozHJarnnkENsvOtI46g2btwZmncjGfjNz5lkj+Hpl0aHRWQBKYlyYvCllkXG40zT
OPdCC9Q7yczcWlG2/KlK4GHBB+ztr1Q+3D7U3vTPcpxfekzjolBXhn2CQOI2s6cenDb8YffWLJUo
rNfZQ2vb2U4bMV5PXGWbfwMVR/Fee+bvtBUK+uBz40vlsX7Hym70dBMtTJrKqUPHkaiFceD2hRMx
SLx/yt3pkLzxcJ1TTWeNNiu28izLcF3mqkG83I7NHyVmJPmrgrM5YTlgWpP4YTibC0DjxuqbmyWH
mGkgPG4QJvh273hasGWVOrq11Ct7Md9xqHITS+YYU7l8zn1wQiWKWIS77qjiu5Ps/BverLt31T94
4O3nuJ3yg4ejV6ZyKz4JEpKO5IvjWMt058dNOghMiR/ZzBiG77ts6u9mTO3wD5eU0fDP4M44ofbH
7eg5cnmGKxC1WDMdCHwwn3sx3oL735T67FxIck9fl+5lFl6mXyX6LmFIm3xmEYQpUyJ4hNy8ZME2
vrVPQecJ0S/G8lgIdn6EbwjR7k2vcGyhh0WovE3PAzMYimVtae0gtug0DyTT0862GRiFXN0R/Mgx
nFKS00QCrc44LpW7Ttdc3nG55g67qcYFme/ZbKNGMBDS5MEcobCv8t883Jj+xmWYRUbMcYyKc+yU
CiL08rFaGie4xj68JGKcNovM6I/xBReMvCNXPume6lxaeeP9cylxnWWclTIsLn1rBh7lTIPCr4/V
/GoFNKPie8Cctnwepl2Kp6Je6WvCYHDQlhFaJEW+zR6zQEZcOdY8F6Rkt4D7KUOOkTL0MSr5uaTy
lMnRipHQrRGuX3t/7AzpJoUYn2Z2kWahkuF0vS9HTZu9B/TYUynByPCuSivf2p/Ak3rbvnAt2FaP
fF1CnUQnUSBANQb7CbOi35PSVC+/yZbUxyxTvuw7d8IvZ8tcvw73TDqHHM5LU1h/bR3LrZ2Creky
ZcCWynKd/dnrvd/VU/3UT7duuzzA5D08+vGIwY/Ykr7332QDiDcgmmvVUE/VrKXoj04qNomJnzx0
ophhKMq6aGTsey42T5Wjs2c8dxj/j6QzW1JU29bwExmh0smt9AiiYn9jaNqgiCIo3dOvb9aKHXEu
zqqqzDRhzjH+FpkKVhOamZUzdAVdLoR85cvmXAV7xsfpYIz1zGCkrqnJbPi31EiOW5gOH68n1zPF
ls/T7ULkkCSE5XROQnij2wCLQO6N5htNsEz0GwAYM6DqMIqiIv4GnCYiAGw4HTpa3N9LVNYppOI/
sMU/zZJInYENyk8mSWOi39vf96ias70Kn/3jPyd/P7oRHxEBCmSrgPIRwmR+9hXd3ul06Cu2Kc9p
ut9p9s1l9iUf+i6mAM6/v+H8Sx4YnCjxKVjG/afJqVKX44TP8Yt1HxrSGSy0KTKS3gJt9St+xMhI
PnBNqP9jgoSEVa0BE8WbCHNMxPM3kIK7+1xqf/Vx5JTi/btZORqFCX5dQmFpHZ3BSZMjKNnllIBR
pJuNx3HMY4cQJA7J3CDlxuPt/IKGMqlyxWVmymshh2TYQQlHX7uLAAe6qDeRWHueIWEgzDHporyI
JISfVdFJ1EX3jQAOvSx6WdSEkxnDjWdSFrgezRv08iM+B6yCzFQ3cnr65Jr+iIt5UfhGYR8mgRmn
A8TtgUyE9ooBZ0ZRtUyY443pkADE2/QRFH8MANKSG1RjpQdWIwWTPD9+UXCjCjEYDCHg85VbUaF6
qgVd/34bTwxOFVAhAe7EYe3A1rPwFuIjdhxpct8nuCkbX56ps3qGXIJhFvNzbavmBRMuAWmUBNG8
msQpcQR4XaaKO6DsPb3gsVF3o+XLhZwbxh/K638e/RhwPowdEk2xzT84f0lm8OS9IkVMhH0jZyLd
d44kmt1ZFqnxMDDFWv2jUOBulDPQXfrEu+PHyzxEGfiQOZfK6YGE3ejuJ3jBc6tqx3TAhojTxnD7
ZNS208OPFZWJUSi2XSV4+ySCiCedChmZAep5bmE9psJq9c9ZJWFmpgAZ3zOJ9w+zJT+62tzmRVxE
HKeMh2jbxgUqwps1Yde7Ifb/2lyDHPwjEuhgk7mB1ymXIVi5rZPcQjz7FaEDWzKgBAOCyLO9H6Ut
qRYWnqG7pUwUm0uh7MgDodPCfinWgIv+j2Ox8LJjemz+kPjcHEo1TXEZIBGEDyQXgOwg9w5Bvuca
wGvI3fBa1Zshydg7ABAxz3PReTLYeDI+yhCMj0m1EOV2zzkUP8tTCW6BOPXNfEnDIJLKC9/sWv0Y
w84Q2nqkzj0TmEtsvyutsvOeoRFTM7ntJbe/6l/uJCuz/98JrzLVMv7W1khxPj2DGhA6KyDPt2jh
p0OOYc3oUoPzGFfJYELC7W918BSYnIg5AumO7mat+Y3vxNjteZ/1kf1zNPcAGTXjZuDIoIjp2J8W
puyg4iXShQ8u8/shwnGDlsMfQZ0f9wNYAMK3A2GArNpziwxZtVjz0L6u+GwMdoZrGw/CUrBOWWmi
+yxnbM/jFIIXDeyx68gzpeOy9X6oh14Wvnfyr1DiAPa+/DZ3UXnKNpowYKU1Ifn8YBGotBCRWt06
3elkXMy0a+5/VzTTzxVopyWc0q4kEWuWeRzMCupm2Fud1RB6MZg1p2JDzjUY2dfvnythtE89Nm+I
QWaLkh4TXpdAJT5/C//5CTp6ovm5vNytfAlUzecLAMiL4lZAP8rMbAD+9Cz57XYwH8btrCLRJnih
n7VGZjPJsHlxPSPugD2+ee8/YEXAOvBVEDycRO2sPacBZXUic5y8V9J90ORxC/BBAw25mJM9DlJl
S84yQt/MwIi5ocdkesMYTn3MVh8SzonzWehuBeQ3IBzWlLelp10aS97SflPjNuAtxc3NiNdODkPi
ZBnlfaYWMqHS6OEy5ZmA53jTi/VzLTA88s9JhQKPQQc3sHCU/jOeisBCatoBYlEECYSaElh9RoU7
Ny3IKkLa7dfOgzB18cKbOq7DOSn/jNSz+trZVUC2sM7Ll7mjY+HdCXcmvYVDGl67hczgtOrolbZJ
j3N0ZDInpLiAs6/ahfPkFYQ8TfzMXNVn5fLdd5LdgT3jmWLKiR8WfHb61xMSYbDadnLuO9n15b2W
5bFj0jeG83aOOI+uoUVyQXnKWxoCPzHv87EBffGzqFPCwVetWcB2vGe4Ch1szzhCuJK0mKJNp4th
/Z2nhVQdsbPNlmhMvjYaDyRp7LDY6BhVCSEBHYlgwChUYgYDRDIHmORhcO8Rby0v65OEXYod0KXg
RuVB2SZLLNfGYZptgC2ZGs30DwSHmIBPUNJeROXIJ+oszuU7IrveJZ+oLwKKutPIRJqCelyjOmg0
zlcARkCkaHxpiPcQtcgIPFpB/3N0DZBQr5CZue0kJ4OAfetuPy/vUwzP1doQwAGIpg8NNhqIABAs
cCiq0RSstMsApyOcjf9GFwBG6P777nzIZRQEhLyz74JCZ0Q2OdUUEo1Nc0M8s/1ZklQCP4QmiJST
t02qNWHY1d2Qjiz0Vh/R/1UiHp3weigr4f7GmMs2D0P+/vA2SEZrY+MSaDp0FBnsxKJjxGVojQlM
NepTjgqPh+K1QuF3kOkfl4OXbmiZ+V0PZUuZC6xbfPxv9lYqmuFzCcYGpwt71/uZW2ul8h+fFs+d
aBvH2VYCiCsmSh91SotL6xQYpwZ/z6Av5Hj07Ui734S0IG0sowQkr8ulHmxe+F/A676NRpSsTdIs
PGztNqeYqIoj5Y1gdXwRZKxzrMmnfzEzPos58YjtSah7yPlEWNijMaqPLb+ZK1DRZQTQvARcZqKn
asZEzkJ3MvAbx8TQ5qtNSlHUdSBMoW/2UFyfEMksa25y+3uhlAJj+JOMI4Lj2PnR4d2hLAhm2vBU
TFmgQ15iYs1xQiOYA2tEYUTbutuFrYhmDMhgplpLOwrwT2QsIdbi8ODRoPn+wh75JXAeHo3QGiJu
iajef3nt0B+xxRdmFQA3kOGMhq43aWblBOn7kKMC2xla54uw/gNq6h6KOZfUCTJICRKa0UdgvF3x
t9m+HchfOkxEymYvKICmo9rvzDwYtgxmBA+TzPGeN65K78XAlXifHnby9yTo5FzN+itg6GXn6TlJ
5n3jTP8dmeDzciPSxNHMurhwmMQfmNjaUEuN1M9Twlm1ic7Gkl1yDOgnbtyS9mY2xJc35DeFGY+8
iIKb8wY/h2d/9djSaYvM0huuVQOFQIQpfbBnKCEZ5EOq4XN8IpGssJKtwNFuhbjbK4iT+Wf1CXEY
A4WgrccPBH5WOqg1nRrnb9QFun1YP3ZACQyRq/cSZIgJgt9lj2Iu4TwhIs8WPQTo+97LfDyF0WbO
YWIlRItWgD7PGD+xZhLw6WD3XY7I7DKRJsJ/q8b3UvjgqIy9RDn4nDwN+h1U2JXAdMN+kJZmtQZh
ZjFjl0ic3GRTeRgwLoiOgZU+kbRCxYFFI0EJWZ54DjMD4VYI/AJSUE9GKI2/U+lSRsOACKT9O3qt
tFlMAG6IktHU34awEaQxtBnqRgTdA2pzw6dfhAwUDWMjyHzJr4ORhe0HRn7G2m2qIVzBSmNWz5FK
gi+uZgUZOIPpV+Stm52z6ZvVyzyQrgMDxt8fTbpmDGyOZJ9xIt4VwG6f3YcsED4Aze+Okm6pmwz9
gFB9KrxgE1HhPNpw/fCc1j2wUGj3oPoggSgHDo3BDjDvnVywB+F+tETtoNvHiCjivtCyiuDKgpCM
ITeaDOKDSt1IoOGQ4IeVBfxEZ7qQa3w2IDCl++Nx0mx+Yf/Om5FB+8xhSq4iVORMnWKdWafjszxB
5kX12xTNZkzOeKwHBAqId5jvkNNYLYk6R6yLkweFcSzthPKY5YTgax8bgXWP8FZwLtanDL0h79BM
ZKwQG9ACAOtGvX6j5PmD4mBZogVB5PvdZ/eR98HHayGA+hrnxuaxGg/htCvUKp8N6RO72wkKbJAF
Lbu0Ps631fbp4bR0CeFE62OKpoKb1bmYl2/j/vRF8nAXqavXFnHn25oTqeV+OsBUbZmdAISgxQj9
r3NmL/xkZt5jV5oMyJrlym22H6gjsl/gTfIZLn24+t2AFwAgHBLCf4RMnhF/5n0toVXQZeCY21UB
8BrnpwUmxVQysnJHtJRdv3NOSl7llLlndLpvmxATs1fSM1PaGnj4vPH721FEfMeD+WdgZSS5cvDF
MNjIq+hteYSHglakp6Xah22xBsNEkV5wbCai8wXB9P3UX2h0uvBNH4fQGFRnjXfNQjQLIOoVzDGm
k52MMwQTZE+IjLPT/fTAiq7hJp20is9/oHA6sW/gM7EOoMH2hriKK5DqpgHoL0a4L8EKmtleSXr0
PxYbLZ0cJaF4P+sVvK8PlB9CZCPSdyTiAXuGROQxKcHzn/NbEF3C7sNgTHWIDIKH0poqDuXMCTua
Mmm6pUXIm/fjVXJYr9yak4dSvcvLacKvKCvoobSpgPGm0rIU1XXdmfXAHxJ1Tiqgi24X88OsIkeN
7iUUC9mpEEf70FGizv4R8cF7YQmO6iLNQFjAHm8gkOeC4FhYXyazMJ2i2RXgNDeUf5hyfYpYEhHY
JqZR+FF+Yro4OIpSVOnhPAkHM6SgRxLPqUUsNz5uOQNNJsNrEt5GdjYR50a7Aem8xYpHJlxQHfxB
4WpfMvmMTDMl2WqLcYUk0/4ceXBwNWYKWb58HwTwZS8Lyu5zlP7QKlAnRgIKr69ig0wQopcHP35T
YIuZyC5iWoIRR6KR+o/4gMcDqaT5ivSNLI/f+zq8T7CtJnwaIqg5tUCcPB1IQDIxzZIx44jiFDR9
Vh/e/NSNibAEJHp4w/19g3jkgVhr5AzMzv1u3iFKstkgGQOK8ZGIcES8tzmn+JkcBYR9DggnwK79
nQFZTYEYRr4SDFz0Rrc9LHbQLYkpZCvmuiX0z3wuH4A4X6iFQdSLy7HmNlCs3fJLfDq/NS6jgQna
AysIG4tIzv+RR8AwEDcbEezIXEtqYeY8NyVjivNe9cDrFvxREUBIaJiFGI6CKkx9lALVOx0Rv4ic
6EUD8yAQGzhQgFQMdAbEKPw3OwWmY2BTUS8+9DtGbR9G9V/go5H9VYws/G8PZs1zf3B+059T0cXS
2zIZinaVIfWGRgXTBl7jsHVOU9oYDp7AJobABOW83ssWYYvYmsDHEKQwW0Cr22SP017zFhmTBq8L
IUAkcRMtN/IetiKC0G4hxs0xDRouAQkL1eOYIwCpIBlJImlZi6qgFx/mfKuCuFeIaHzYLC1zwlID
0fHXLF+7p42cER6CkCUQMPZ6EUIFIE+CGNbbSgC8mq3ZI56Bt8tFAa0etEz/pJve50sqWzNjDxI1
k1y7Qi+5yeY5Z4vJ4KFvK+ohGWdU/nXzQRAY5ujcAz9JKE9ayusDoShDst/ePvbfQB04vajZ9hp7
NEcpRy8L5z+OXPqPEHgmnA8tQVo1/xdmRBWihB0+RSv3Hl66Fp9V5t5xSJEGjv7EweMrFiPCOIc0
5FhCEkvzQemKWoWeiOSilAq4MzGZNqg1EP2v08MCwQzRRDzF2jZb1IDiotSxdIgmwYf8Wip/5RWY
3AS7SHbcZRFwbxp2RK5/PR7ZA0+QHst+NsWizIn2OTJ18YV+ay6MdNHjkRgxjmLycCFgLYDyTRLi
5hR0JwJA1kAr3SK3QaUuWEQy//EN1TERjtAfiMik88F4MTOt0EoDtOCdetslKIW4GbhbbKgO7hzm
5dZ9OeoUIYmBk5VVhx3RawK+mW+AQbpXClSUFEWvPn6X9cceLMHFOg8YdNNNlEkVc7UNUCy0VuHl
pHeA5GmkYvAIvWZtCBSUR1UkMqmhm9eNx2q97ZE2z28McCVG1oTKoLCzTW8CuguG+SQxlfOLWRom
1M0xrfwMQn0BSUHZ3ddgzP8C7U/snZxD03pKgBipSn1OnykZsDq5xyBtMGYi7pS+DbQ8IbiR7PXj
HwNNJ5zuQCW520asuweieO9AHBwtoNQb+SLj0KHOkniobWV2Jq/kildfCZ4zfSsz1gaHG1A0Kap0
j3t50Ae3YE1vtilcMDgHpdJR/tfCINC35Hx1Xo0iaEl8zebKqZpIi3JXAcJMZbgAziPzI4IUsa2h
3/9ybwMiZ9bHS1zNUeY/IWemITYxc8xj3BrXnmYc+PHnh+XrdA+JTZ/wvb2+mBiMj2p2IwF8K7Db
iEiY4nwZrg59SrZQG+qjWkJlDiT4gqpxlSqBRsYCF8DArEMdgcthni4Uzqqr6DiCb7bZ759wUzEf
8xdEZmSA16IbeIOE0CRpssByw6pTGrV4EVltEPNwVMzqoxiiSMOYH0KhQOHNQg9AWqEU0Wp/PDj1
gmncKJA48dhwa34ZdPxRic2e6rg3cQLpaUQ6hZ+bCjql4+dpjj42U0TX2OkVYo2WaDbtn6HO4dvB
Vd/wrDofvBansGhEvXnFzXmvoSSrG3w6JGp6fC7FTy9xX1BkskjAbpQtgd8pCw9YttdSU81OQRqE
En+s9e0EcESOv086esAPq9ilZvRO5LnxnqZHLdJiTkkpGoaiHEWwYyU6Q3V1pxQBMzGS5I1CDzIo
10sQ0Yw0/etbN0hJwmZo8KcJFMgcVTNG4TcQ2CQE/CLnfk6vXJUS307fKnmyvxEkqqMtktPwnJhh
ayS60IU90Hipk9tfGSUiK64+UUmN3hYLzo5WqAz1JhdRn6LJB0tBz5R2qZlio0DfbK7VFU3Isx8m
FfAhXnYY94m0Q9W0QmaGfGSf/iHVPZjwgY+xIPql5RVyzGl8ZDL/izemCT3RTfhD+55uma1Jicwx
dOOFQOYGZrMFXPp5cvCpDGAS7PdrPLRlZpdL9CA/3ZHZH65ZhFual1+PHkNTu9GpQsAX/S4iM01V
7AY/Pq5+bud68WZ06UjDUMdMNizSGHZhTiA+SKAAE6oJTUyCs+hwiYtQzG1vBD1P6x3VMZuQfpFd
sG6y0z7EkBBiwDfYg7xysIgO+QzmNEo7AGgYYjTkAuEdDSu+ZTdPrW9Ilza5QgSUxM9p6aUNENCQ
bWU0BhMAuGknyKA85I7MM5zdlrSQzZ8tcvMK/7BByHdFw45YAFg20P2O45kiKnwBNv7txO+AGNgI
0bbyRd5B35YD0mih59RogJK+cHnEjPdOuUrYeT4eccHeG6FiG7NUAztz/qxIFWHe5LaiiXZc0ax5
izFlgc9+UKwkLlYFCi6JIm4ZYmyNatY6Bj+7A/mVyM+RBpuIpV8Oqpqg4qGqN/mK5mORKez6Q7uP
Mli/ApgdsfoAYWdLAgG9+o8Va1r4Mna1k3ShQJ2y2H8ZfmNcBmHCyorVRXAG/dPrX5kI71LYOG+a
6mWbFAbxtehO4yp6YOvV118I6E4dazjeZyRCzLGQif7rwxGRbOtUaA5ZMvLUJn9/g1MrhNVmYSdL
uM9TCphp5Qs81jz37D4+aJyPY0m69rccoVSI4emnva7npdEgrP9pmM93CFQCG9llh9SUJWxJN0Kd
efYRgYCDH2I51pwCtQg1R1SxpseadhnaWl3+mAE+RnakdmbmEwWY3tvGWsTFbuZAv0gUQlSdDqWo
xvePnQCVSu9a81DUNpLtLaEYk9+sGXgf7x0oMLoHYNGPraTAVD83Pf1O5Ym7Hd1TCM3NGSBCSEeg
rURR+zUrLh1eHrcQeeP72kcaZr/n4mitbJZZlCMwiyLpVBTHUnBPEnJiIQpGACKOIXmug4nwnD/4
ByUK0tHrJei3cj/lJwUf/5rEyqD0F40wCSd8az1nt0nDFcCx44wAeLy7+3MGBMUWkM9xd3qYzGgQ
L4MNFMyT9qjMpXPJVU7AQHxuA1LNE/tBwjsN0XzvyOwDMTY2rjYdzd5O/q/wtzGLXRV1Xm+ruQN4
f69da1Bd5SLffZcJgUPgu/ubi7+Tkxdvc77N1tS3ueRHOr8rgnKju69Tkm2QawsgDr8ImHxFgeJr
BYBD90J3/tr7R0QXrJlOqC8R2UR3cpcegXTGqim6aB2MVdEjGHj303BPq3L8W8tz2S+WT/MwQycw
hEG7PO925b4mBGoNZ4WYqAHipE29uvtw9wW1YalFIJ5s4pAw9GkmWOZXVDOtsj4WwkVQ2DCuYAp4
KYzvJLHZvfixS7jmUYim7g8PONHr6eTrDRgbmC0+qHeE6AnCuEHunOzZBHXusBf4+b8eEWBfVIE5
IjDxy31byMVtkAY2ggW/8oENefH6WgVIInZgCp2YSWw8jF38mZALb7ImivTcK7eEh4bj/rMb0tI3
ajrHNHqwIIYVesxnRGG4POT1ietG9woHoSGVeTSK8wo5EgAzJSITyJn3CHriDqz0g2fs47RBc4g0
AErCbuz2iowPuUYVFOjRQlQoeDxJ0ajHSuXW6M83Vai6ZIx7bw5yIkTBqbGMPBK3eRuqm0+x9LmA
RSNWZ/8J88JfESke+V7B99dccQrxeULkz4HvbFI/Ae65VAgdvoDTAJdgyRw/3ZeV+Jz0sFTAWW/7
CaRDmSlE6xzhGrWLQ38EMsPzpM846DkfR52J4JTqgjLK90AhP/EpDBegpKEW0WQH7CA0zTQFzYch
HCoXGz9T6danFwdPjWqJeNMitVrxfd/s16ULPxGMx5fO+p4Q3A/4b4BxcmocJjA3SFMP0yFAe4+v
26N0ZDjt+Bgu7OyC9pje7RbJNE0tQAm6+SMaBP4D1A90r/TnKB/o4pXQ9VL5QPvOx+WWxaQr9D8K
dTUjK6EDcLigpxb4WrzmGI5JCkCpN+DvGvfjY9mLyETypZk0fiyRdR2cEyH3NvofoiWoAK1btHXM
SjphklVQUwe+17lZYQSm/QvZjPDn1RkUBoUEoUudUS76T0dC08rDxoW5QKbRZKjR9IMPJnnYJ4DU
dxbY/roRgC2pRWuVcRTGSnyccpgSl/aYFcG2tIZYVPJLuRnRgAquwIefnQjnod1AnCpDMKnwyXFz
cCAaSTPEKYycYcbCPuSQHFA6oy5UHaFf7b6Mw6Y1X2tgKwxsQiipRRKGlX/zFTlmr/2rMCp1PLL5
tRPgECKpIsIeMSiLoCielvkhkPeocXHFgJgWHpEV1yEz84e6Eo8/JUetLSRCX5jUXoi36s7v9sX9
znaEBoxdAj0g/eGCYnugUQBOshWqwZA4eYpAwXKOZSStJiy13yC8I88g2+io0h/YTji+RQWvAW5L
RZMEF6IHOeInlkfR38cZMz63zmifXZs/aslnSaCRILn+oV7dowDoPXeY2OEqoCSW90WPkU3Eeg44
4TZJjOnYHDmyAvnMhyuIH6zKLg7TkS2fMN5M3u7rD5FwTgIOkHFYUrebsw2B9gUg92xsPI3g/a/L
0IW9CFHVLjB98I+zZdJHZ9QbUTVPVOPqwObJHvHGlVDlcC4lTGqQnJ/LQ8j2hJ5m3l6fsy9MuKO3
NtJdMi946BAcXMEGAIZg8K7sGV9KZNctDm1s4L2+BwKscDeJ9DlChLrjDdSVsWn9YwrR10w+Xl6b
sNY1BhWBgkKCMoOhdpXZh/TxDd4dCczfi0BuZp91N4eGvyNZZCsN8qeZ3iwFvTjLPyJVhscAZR4y
4RLCneYkSlVW1aLnSL5kWFjyuvAFfULKG3i9BDT7tMQX44kY+Dwy2Fh/0BCI6aY5txuzBlHTCFKL
Y3Fsg36JgN5UBTMmynCYi4wfeb08Kxz2DbAAD4Qoka/p9EPfMeIM9pv9xwbO2/68BoKNqwNt+JDp
BVUHgGiGQOPyiX5fA+M3Xue6sPCNPMIa9hg1whmXDV0xcOuHyeBSrZL9aPrw8VZLokyRnd257bKd
Ws6Z2fKG4DxLv4pVgd/85MEnZyOC2CN/rS3OzqErYfBiQiWT3ZLdIbJbLjBYPQTp+ECHpsQAUpv9
PyoleDjIH3F6y/fBKDjwnMceci7+xcPKuP0pl2yndEai2j0YB5Gb1d3sLhye2s7kjoJD9aFnMlPj
mL7z2jXCUE59enGB98OEB9HRQHU5mPX4fREWtMmivm7z/8Z8tiQmx7xtFSLN7Iq9GZBxzTx6K11t
4LT0vrsyyvvEL/yeoyP/4HZ5+nDkK9Zf2M1h3P9jJ2CS5lD0IaAGHLIQ/gDiiNv9w7afIAMGbx8Y
5A8u8kv3YCKd/nFMQGxMb8HP1J2eXyyeiwNxWAP+huQjiVxoi8M52ZAfI0ckZh0bhwQzBt9m/e6F
5XCMPsRrFh+uOto+Fr3VG5ilhbNRmPrMhpZsbrNlsmGmoipJNYeI/a7H3R3wjLUFb00gtaY8GypG
rRiKZqvLbq7t4ehZbpZPrnJ8JWcFcZQW1n8kCPyLRmvwNNiSgwqkbysOhxkO4s+JLSw9EV0uWjjq
CfejYBpgSWdDV+YpsG/LEU7vPtlfmBDMZ8iFlK8YnP2RdT/dNlwdtIvfsJReSG4xOv4qzzfe0sLo
s7ScYB9+vDKsi7sXlyci6oW8IIwchUkaw7Uz3hMwQVbSCt3Fc4XflniTz50MoTbu0C5wwV/euwqO
nkYaXPsi8k16eCxtL81UcY43SGaQmQjeBKFUDqPmAu/jtpO5HcLyxGyTRU/KIzNCZ4A6mEKm5cAi
t9THrvNeP4NPDuLJqhG/LXiP/pRF/uM2OPmYquJOhX+mY+tBQW9hQlWc0k3PprlRuFEO3OsPHi4h
XuZn1XZ3Gxugz1BqZYj0ocyhfVekxdzOOuGjxisXZl+kNndzGJB4sSIIjWCPZXZu1k+3bz6mQEod
jCZpEg+OpxgP7p08J7bdMuq7TBRfEZgpsa0Fn8nnxA6wy2zcCx4QE6D/RXsId6nLSe0cmfVCSP4U
opnvJaycD68rDgYiITi/hvjSNatPksFzgmyoR110b1ycqs0jBol2iMw1tGMdM+zofKSkdhobmDlw
gYv2EQmWN2sGr/q0FYVuFUphjvniewQy4J/uoVNB+HFYxJvDGch+hejGV8lhPJeLjL4x4j2WoKWg
psjZnGRJhwd4d2JeSrNGekIQHfYNeTKw3gEnOKpCZd/atM7iT2nW8jYjfK4WuJrOuW7wetEJzpQQ
99bJpqM9aPxvc+eRT6BQ/lLd0TARJxOCe5gAISnFaPgvkv/LasvZ3QbNXlQMsk9I8ZcSuiEOYoAL
Lb7jNM6Z5Ui2gKgis+1VWd+BXUtcgxh4xhZszkKa3p3v5nt6nXKExT9vDPHpPGyZYZyzDZ0RqFgw
inrOlwN9zW7IRshFSdJFMgU9JJvNK2uBLgPIc7acDusBasvZLxRZ5ITxYybkqYo1yAKCCRpE/oTb
rzMrMYcexSBOHQ4mqdOn7pDL4jEB0Rmr5m01Mgm8d/g0x9WlcQbGn+zdVsPl70+NvmsEKPALP4cq
p0vnkErpkg/T8Buf1oARfCPtvlsOlhpZqvhLqdOhHtf7hd3pt/qeaWr4NWY9fcDtp5R1VUzybBxL
1UNuS7rBu4IoomptpUw0zAAb8musIRKtCfHRCZxFCRPYuczd/sAmbNT8rH5h6QiFc83E5WZITBFt
vzqTKLkhoXwneIsKIe+mcZP4HdKVaGhuqhl5JHSshI4dvNv8x0O6apHoWQr/D7wcHvrrQz5+UOQ2
EJKNyTMCWuaDpp+LUHI+gIN53/Mt0jnPAApN9FvVcNtHOqwtBOwSP4tdzFIX041EdPkH5Xe56jzU
1Og2QM6r5UvA6S/CV4+sbfW+Cx6kRP0g1r5Da7Bp6ZFWgs+iXEgTdNElqtzC4x9k8iSZ5Viue5ES
UyK6ePtU/Yn8WjTTfxRH/9zTbfI+1rWpxCl8pIQg/DN5atbAS+i6yRYdBAC+G65/CDAYod6/oL+v
qZImgBUqJtQUoytXZc2eOxA/XZAu+j7nGznlsDkT7CbpInO1ySvOHGU6mEohU5OG5OuL1igqUQNV
1+L63j6utf07CzgpuHvIgSHopt9NNWncOjyYGuUE4wr9/AAXW8hjwO+fiLah5zTzcivkvgyjPE6j
5WCq7OstiBazDbJ7UrT5QsmplNCUZR6aSJkWLdk7mGzRRmpQEjF9TohE8dqzrswLoWQU7XKPq2a1
IDjT/qyhRBE0fejRdVKZ+qq4aiFYHsJJmphQEI+2D0HIoi72+FgQw9NG1cst5uSS4KgZE86ayRNN
Ks6Ln9UEVN3xRulGaQ63apRb9a4ykrUwAX1IliDr3tjoFs+aZmnI0QhUWSTcgxNxyeaWPsfr6ugg
re8/7ldnRMQpeasg5adiQjEdqOnbQpEeYjUWtIZNQA3vOolUPMs3sMe3MFmQ1nGI8SYz9QEZGr9d
5Xd+xxEZa43oLFNV60dp724UcLsf2DEmvQuRjLL3hTStTtpUmipTzWAQMOiXwgLxnfS9AiA2GsXy
eNEzENJ/oxud2DrPgGRjC8VwBwAQEHxPk1PlyjWthfQfyF7G+8haBDN8sxCOw+kTyEffWcXVoELe
m3J084Z8ZVHrzD9jIrL2C/e+ingUxot7wNs3Yn5pSAv5mDpw2ShAhT9H8+3oC3m5EeYeIRy1D3FH
nXH0QdKtCyhWjRUKbjqjBmjDLmLzYH75c7EaaIsChxoqx/6WW7L9O3BkzfMJaM2KxkTZlM+3gEyH
df8PF5BowrnTsf72u++Md4GzhN+ebFbWH7iN9dx8i4ksmeoyxcx5Tk4wGAnzl2bINzO/KrSnN1bx
Xut7HrMXCRsOjVgyXnI1ZkyfIVwisxQ97gyN6/NIRNCxuR5AEoEkeEYAD1kXF6T5kG/RUB87+04p
6Apw4DFtP537RlwBuo80dgSK+PPIVZ2SeduPGAWt237ktbtqgidlVrmH84vxaZX6Gi4MOPH10AKA
chVLchgjkylRAwG/ivPPHv7xLjqIEMPckme3C0JN/caxS0PttFyrPoF98PwjszII/fT49HgHu8UA
ryAqZ+4M3hPZK7Bq40xKV0kyXmbNOIkPXo7PNltWawhUo+I4LymtfFJuKDHXhFVrpgf3jjBuK3u9
ac9igRuvMNmvDpI7eNukCXUyO4qJdQ/dxnDfEldBEEK2KRObQeaG2vzlAnWim5iDCPmkWpU4LEen
ZqocPzP9hRE1i0mgQ7X4XCGwZbSAvkWpKbaEnTrVvSYUPbJMfeWptyP3QCXPohV9vOwLuodUg+kN
JT2Qu5H7DGquLH5JNT0RiHGxeC6Aq4nLk5acsM7v9EqtNEc2D3bwLtgL+GH8Eom4CgaFGY0fAmqR
mS1fIKsRIu7evm+/Ca0ii5DGrWyJIlOorzqrmhMrip6rt9Txd7ULbOuDGGv406wxF8zVVTZBufxG
+Fm7zGlZNHJJJe5C9URMJ6MsoVIPR+HS4kRm0RPpbAO2kheZATAJbfBhPAbcMFXGo5Qkkpzs2jTu
ERdpTtU4X2cYFz8eJCOqfgxLDP4uYq/PCfiOj56kFBxxUS3A5xJIdo/DHj/vLEUnYIEUvZAKAz8K
2w7DlFfpkL5YiAAjJCxtCDMKNBM/5vjNA/nlAY8e0hqshcyuTr3h94ldx2yenJgm7lL3BvIPhPx/
6XztPVbdTtmRIOMKewIcELOumbKFelg6wRv4sZMxtqzSZMmykeMSzWajQ0S/OCFnKrgvJec5uRHG
kojIDHXJSn+wGwyOTnFKkEpM37rQzk96LEjjTiN86A6X8rKJO7sLiIfZUhk4zJE/wIq9Gjzf5q8e
31cEjB52xeSuWfXX7KM54huJ8FK1inmb80YVIClMW8seUhSulnNCJRx72uIWaPuK/QQLrqPygdGb
Pj1EWs7p1hJBHeA7eC0Uh+He5Wzhywa3Heu9o2mcaVMYuq0+lyONFxhoel5ZlQjb7m/Z2jTnuS63
3CwJ/V93DwTjHoCg8o4BTH5onhQfNPaUGYvvL4A6CpvLjZLqU3+SsXENT1+n9e5n1t/+9sPaqPKh
vnlc5Ihdw2iIigTPaSw01A75G05nDUl/vpE9k0JsvXx4hmkbfGlJNVmEe6G+B2W4E3jPGI4iFwAZ
pVRECPlgXjxNZapidOAjZ2zrcj9B7fqMuk1xujl9740UxnnX9Kujf0XVEeJS2NODy9hB1R8Hzz28
yybhe1BoB7N7GJzrivXe/nYEZ33FlHwqGYsbRLR5fPOLl8fwZ739l0kUY1U4OtmFhgDgkRvQsfhx
0qely+5TsmizWdUX3Cn/qofRLf0cYSyL/hVTaG5LwAU4G/819dtmjh2GAARCpjzi/wE9Dz7lbOq1
ODfLeqGdxLSMw8BJEV7yyW8oQMSbOAG7hB2gzd6haICknmbzLQ2MWC11PNaN5dzrRHonmNMw4rkb
xXfZGmCm7KNaZq4lQoDAHCYG747jFq/CnkfvQyzJgtei3qnUP4YUAcJLCAfhbZ7T8HQTdW6qbIr7
Nhid4Tey7XNDUhkGzSXMd5ivHwvE2VigkfKThuAP9tKCNkXAMNYsuK3EoJMmFyqLJGJWo/ZhnMoW
v2OeMqPY5C5fOcDqizgqqD3yDhaM5bSx11ct+rTCvomifPWCDNXPfRKUmGqxkpiEII84amLSyH0S
2ZjGeNLDLOhvgWB/8Kyd8bx+eeaeLljWfySd2ZKq2LaGn4gIBBS5pW8Ewd68MewbRBRRgaevb666
ODvOrl1rpak45xh/2/vYFS41KG8G2OScshgJ9pVGDVTAyaDy2fGJcwCF3jfbdwrIy0775b7liGaF
pojnDSh/nQpVg2FDHXks77k9vydq1rHIlrDRkJ4b/E0+L1UkaYJtEjA2pDPHkf+pwyMohZsHeVoE
RKVtyKAY/jsySXOWbZIufzvA50gMZ/IIO1DG+XwndOBHxgpiV47mh2fMziCEkIV2TnDvmQvP1arc
uqjAGRuU3eQ8gSU82Y+beafhZofqviD/oRkWNwnR8kvU0sJJYbFN03JPxxq2l8vfLZbLEIzlDcHB
2Aq6K/lD9sgXwkna0k+tX7iqs00YVP7FOjJHXUcX6nJ+RM/Up8f2scCQ0LrdiQ39ipUPruaM2VeC
RVAh0cFsMEToYb4eMFMwgfr1gljOZ9IQsHZFEGoh4RbULWql5fdYTtudvCNxiNddHe+ZuJxb0acI
R/lHz0KEDstShH58sHuEXJt4BGL4oDemJUTG3WqQ3bhVbz6fLmDA2aoy4FN9UYCrFIxo8p6jhcge
ZcWzgwKUnwD0LKB/pjQWKVcbP0icpvx0VBzIAwjVGA23oy++Ez3UQDExCvBk5MTNfcZvPJbYA5E9
cgXcPGRY+sdBQwx/AUqPSmAK09WMxT0G6IFUFwkhE67zcrjk3K+LIvo2P081YXrQRGntx/oSnask
Zxdx6HXM7R5h33IrSjfryqqzX3BBvXqDzkEkP5wSZOJ+KXclaZhr2sULI3qA3WsKNAOjdEPqDr3Y
IBIT5AF4R/I+XcA1UTF3qTFDW/0dWIMlDpPcUhsxgfDODlxYDBvShOigUTn6IZsA5lX8BgPD7u2/
ddx9aHk1IGk+8MWFIAd+xmoTI8Z5sXwzpeh2j/gH3YI6Qq3MOEDkBe8PIcGQd/pamqkzhMD5iVse
TUoPAF+xvxfhgRFaKU7+XBRWXGjEQiLSBd3+GTT2hmySLzUKHgZIliwMAzPSeAgXElxB8US0D80g
1tYv3oinMPaVmTq6H26HQdiMroyrG7YzajzSF/LUV9Kxlq5uaW5OO6u34OToHM4gDyF+FVd4gG39
ZalEeo6GPnUByx4w8jiK6NPbd2Sibf6Msb7SQvyfOC1RvSPp7V/ohTb5XTCb7zUeEqQ5bFXY2VCP
RF9kyruXQ3At8uZe0MPEj/9JXuILiy/ey/mSQbdhloeQ9E/89gkeG76tKIoPP7MB9sNCNIMVRU/D
+cX3DvFKh2JDQahXLnnGhOTqAogOPjkXJBJjGa5Cl/GQUBgkiQEui+kApB098AyN/Q4ZhEX0ZdyO
lelvfwEdI0J2W/+BZS7fMI3d33WF5aDoETlKvITA9AJyAc2cpXWtBF8rUaINM1Ht4HWiLhlHBEtY
TLADUTU55EWL0bBimbyxISXwAiCZWG9Akzgv13kM9k4gF08H+oynw/aWnP8260FAFTBjzowYy7AX
tnBlRBEWsyS8hzXzuYiDE6jshrBKBrgAee6TAZF/eaRJZnwftfBYkXpoILe4QRBr0b1G3s5c3QG3
+GjhWDCCaqkEvYzhrlj93H5YEJWTYMrEjkbZH79T6eXhO5aSa+zpFsvJNRZGZOY8yGQODkISEW98
ViLirBbF9Pj/9CXChxhROo/gy+nLppvT29izCpAsEXB+2zEhAtx9H/712IEDEAXLjyP9w70doUZa
UGELEGr6AmlHrOB8rQffRoZ2q7CGdB/9LHzUoKmwSy+cpNj8xDZZt9j0nAeBe50PSn9BL5gxQbKO
jVoGjCWoBuMShXL/d/VQIXbvmd+0niFDBumeYcm5Tuq0/esvJUdID7X9D0oVU3/I3sXK/CYJb/lY
yoRI74aBMbmP9aWM8N+wbghFecwjyg0JXg9VhC4v3LdaLnTRt7Hac1iSGbPatTwFLSDyOMdL3rjf
sGKY9cBQOWsuABkAA3cWnoS8A9KxiKz917NXsZ0O2Dt1ctNoLwbMUNav2Njpy/NfvawY0G1YNgaZ
83D0AgmuxiUIgAF0Cj8yZjo8djNMSvrqD10w4SURSNkwpAcVKV0V5JF8/CW053xHt+DjKJzJ3f6H
BATZKQFz2C+sZo8IGH3w+69jH1zSyNf4OUZuttQEwSV6KU8IJvu7MqNwF7H4YymxxoKrggnwnsHm
4j8334A/jf858l4V2fXvGxnEGfgfe01Zsv0mQdSR006oyzcQ7Y35nlcE0gS/RYE0LMn7psFBSPsG
R7N4i2kfzcOrcDd3EW87DYkJ2DlULZ9Jf6lG1fSTPdP34kE2fh/NtcgzS3RE19tX54jO4eHinfWB
zav0QcF02fj9JfLKIcBMz98sXrihHwd1hM31Khz4wgpAU5qDEPbHFMl/glJmAMjgx8u3V8bXkK06
Yeb+xICmay2tyKL8mshhCS1whS2ACGTA0usfr7Ymw/suyqmeOO8grjH87/jEa7xCi1fyDPTxIyBH
Dol+uFl3QL0iHQDc/x2oeJuEbYOZArqMqCSMBOMr9izOQuJ+pwPdA8xBd8cW9PvACIIGAkQ8+QwE
WZ+vhstndrs7BGIymdeWjLwp1uYDTtFDOUEJbpfE3tLSxN3NN+pnq8hy3D8uIZklHeIcBwwENju5
gbZ7DHp17HHjQFxQGE5iDQ1VZ8B9LgwEehDPyNMP2vbuXmygpfzvOdaZ16PSPJC5RJa5r5IujH4M
VYrwWb5nkNLn9Sell3oqjEQUn45vAfaj8eJPWm4oKlrh/jt7G1QWIzDhCmvTHzE530hPyDSLqB0K
X1vZUeCTOZwawFsRrXLZl2EJlE9Uds4z2KIhpKQGXIbH7oJlaqSRjwZ4lRqtPcTzhvZr3J/wXQSC
BPnCO0+dHsk783fMSgKU/SNw33yq/mzFoG7T4szWNqWaAaNINUMP7TY7QCXeGRiE7LIA8qJw5Qeq
9GILUbbtnB4uipAZckgfqj4e9RTGvg6+49+kIwBoxvsNNbKXnbaD7dAdomj5guIhEBhq7sEh3KN8
RPKxyBMvVg8wuu+uW37iZirsAi5ZAtk3gjwh5MXYNeKmkW2OUp8uNryJlhG9571IozDxtaAXo9v3
Iffj3phsLXVfoxl/x3AXNvoXAqV4dB2cInRl30kQY/Ih9HKLP8MB76EzS6i2hskwUWI5Y8i6r4hU
tKHCiQV2QJjmX08KcM4OHr6KuBxn9sfhcSFwACU5gDyXNaOROstP59Pt7EjMWyd5whDZB/LXrRZ0
CETvTvOfwxKMSyYPsc9w5a6F0Z8riRzBcwgwDoR9F7I84ctHXebmCJZ94Ohul5O+rE4u7nsONj8n
CNStQ91juLaIN4cR2yOBv+3kdf7zQVd7acd/kj5oC8qo/FNtnmi8sGSvPCC2cMOG7XxwbOPfnOcA
BO814F4Kr/D38u6alXMDWnTM1/oszqZmJ/7rxezvRDtAzog0p1SlQH3IFg3aMBW0BSgIfpUaONjA
OkJ4jILI6hLT1VnfaZPsVuXiEgj3DKVe5CmqdE6+lgOnXnXjXyaiXFuM3xuHSgt7cfdaiHXdVmKF
cSonQ0z954Tn45oJ2XYOpaxkL+Qr04GHlS9WnJ8jVIyaVY8bwkx3moaP3b/x6MtMLV0mCDQuUuPi
gs0UMCPLMtNrcwelgtibN4eSERetzGv7Jm5LdYXTRkFoJVsAOQNSCXSyYc65A2g0pWzXU44fJOww
QVhY3qSzmezaRPW4X+Tq5CFxyQwWJfjAmKRI0vAbj5tx3tAfxW5g/dwrNwWK4JLIdXvjT8Dx8TlO
yRkNNHyIAdlj7nH8IxiAx2tbHTZee8oTjQoXC2Q90OzL4grBAWggCS+j95kjsI6evnLoT4aiKhAg
6huBNzHljBAnOa/jJrjGMAJ85Ss4mQJWQllvgndMMa3fQZnxuAnmbQpYn1wWAxyXHiVq/fA8U7OB
/T82LqeiA0pjp3aIXCAS9ZIIJTRLLSXUwFNoExjjPIAMgVXMmZZecb3TUjAy9w5VxO8L+mRtDm/d
gYX1VG+tExVObBaYMCQxvduYNeF8kasp3oAWAL7H3YiCC4Y4VwNONhImypk2VePh7EzUYpMpBx0t
PX2+AGrY2P0eCmYjpL953KZq/EvBOqCsn84ledu3ZT+B7dOdt31JyLTITQ+XwtNZvzhJ44aQh2WJ
F3Wtrq99D3VCn+Jzjn/RdPoSmR8cFcSC0rbL/izw8HYq2+8R4rD/VWH0qNnV8pwhm3U5e0GPdbef
VNyT7LzuDhvZSc4otwRt52sFT2kxtfF4umV8t5XtKzQw1ALyEv7EvJ9Bl0T3HtBPl1EhhliFFeIX
EZPrCxYXAAhM2GMMDoYLDnRyeCoQZcVO9tWOYB4+aH3SpkzeQiH1cNjlgf1seObb6bMCFTwKVSHw
DuMdbIy3CfjuuH0sHEyRujsmu+NEq73LesuPaZa50yfTAx0YVklAXa8AH2ccRYoPQmG4TFB5VoSf
mC9Vm2AcrxCLijFBgcGid34JdiSnPHfDmTaj17Zmcepi/ZHchtbmY5bYA7mVFw31fkkPkFS92w80
k4ja4+EISx/eTkAxsoSGKfssk1t8cUusEUh/ArLeUSeNrwkjH9f7OVFOLzyZtEs6aMnwGzyCH8DS
6v1gBCScwRnMvqECIgjJxvfjcQJKJQOfFwyzTm4/wDZxvaqnEs+pkB2suIYHk5N9rp48lv6Y0j8g
39wyIstFIe/RIb0lNgS6sL1hckiARzYQUtmdPJCzaaBao3+jv/iNjQHRG6I0rg1a2NNYLTm9GyLf
iDmZK28r4XF8g7etoQg4ipd0YjOUO5DIRCtflo8d/yc+fbKTXlynYed1E6wcc85vYWq8/qk70Q28
44zTbtE1JuvrYjOxET9VzZ4j8Hz/fQlLXijJLh5OUOcyZoJD0tmJwfFFP8vxbQ09VZRrark3wE20
y8P7uI4K3EhaOtSgSi92nz8e98k1AIxFuW8NP/bvaBiiQJRlnYLk746P+nXk2xD3EhlqkbHWgXdc
iiior89woqVvlyhrnwHK1kasPFDz0cPb0sZib5HM0gCgcH7NDSQ6OPzRsqRsw2hqiKNUInidfEgZ
pEliwBxgWmRwPkKqmCgPROl/J9JxwADE7ypZ//+LxI/ACunYPxHkROeeCMQuUMjxe0ZkiQAGOhUB
snxk5WHgLgvvdaQeNB2ymAqakZpWi+nq2YwwqebzbvmOFUYS9l48liUVuw0VOaCEyEngB8U3/grq
VfrIxWkzSlp+27wSwsOPbUI5O2fCIEB6MHR5Bi3NhjUAk2/QL80vyaXgfFfjOiw1B8yK2dWDUmPa
adCguRtbxebJNdBnj3qCvtLsMWURMWxxs83vNhWaKRN9gug0fbpjJBNIlllHvGKkjRkanCbimzuA
VfeuASWYQdDnNGb4I35oGAA8QyWEn1FKZtOSSNMQAV2ikxRasrn1Jrflh/wh8DWe7DNoxgIWwGNj
QVu1IP/WLezPDFeNupVn5BeI7PqgGHoPUuuneM2DgtH1FW/W3+Vdxcq6I58Y6+sFWvkNHwXBb8Jb
4j0YsxQpKNOR0PxV/x4p5UeiRhOo0ZWImmNBgdGVAzdgIFySirG7fF3EIBqlgFVEdQF/nAebziOK
fXF1j3QKcfirDeKzXoKhjlg3mev5Tfk6rX4VO4Kpk+pROI/COVeIw8Ifc/laSfledcz7qj/kBR75
e7kpsU5TySuMzvxDdWPziZ//+Of1UmpZZG19ggEwVVKQVQ4OqyJpX7K30l+BwYrslSmyQ8YdQk9d
QulIHy/sFuuPiHpBpjs2EAmoHmR2UHLK8VJR+Y0NZ5Oe533nlzLpj+/b2tkQtnv339OtJmCFlDAq
TKxWNeCSaEhFmLx8yGYheMvtNUqPcR+8hiEFlptozXvGtRSiIDQH5NPwZsX1FxdBKzBjoPHpxhJR
No3dm7UIiToc1FrY299GrYcCcKchtBk6Uo3O9Pan/AucLxRnKGLIEOn5j7mRvmnv+mX9qT6uFLNb
yafr5J/0m92XJDMQOxrphd98LXNHkDr4XQ1wDLw5/0IRzNlPNwkD1oZsbquByKNEb60v6m3+tQYE
7+073IqzITHQBt413ixXCjcR7W5HqkGRHHKpzaliQwj34rPj4QL4506FWD3753ZElENbhm8o613X
F+H6+prysfMUooyWg2nBcGurCzBEdK6GTXRo/0Bu+d8r+lEMUY4lWz+osxak2L4uPiHAKM5/fUZI
Qk6SHkUwYTMeOgjsBtaN7N5u2j9IkWBT15xblAwz5WAgNedAtO/0i1T5Y8NT29KM6DUeUF4Or99C
QmmkQtIIuKvebPHBEXM/5GTh9I2k6FqZvDhONyPln3xuFqknaA2HIs8BphhGIMbSIcI+pdE9LnYP
76ChaGSovTkgvkwThg3F/oMA6OwBZyJcNiszksYNmybFJ/eYLAXjcNEwPekpNRJER6hhnXB9tOBZ
VJLML3BxmJGbH+rgbipsNQNMCc8Rbj+eIERP2VBgotlnx0fCuyth89nx7m8SScxWkouLETCTRCn4
GfgY6XDF39YRu0Wcv0zqucxZCruPGwjlKJo5QGIEeLwPIOf4sDaOZL+nb6i3XbkuA52T6DqF2nQK
iEfeYvmvt+ZNnQ2xiWmRepyfLaThLuQJ7M4H5gmR15zUoRSMnBgU87KU5iy68r5gQjoJ0e/dv2XU
bTA2MXtPP+NCaPwp3uTVn+mgUR3d2xugf86A0cxKsXfPVTYhDDDEp3AHIoFErBE/uFHwSQcllufc
YYl/kYXFcdufyNNvSB3UqJwJvuWOtawmH4AloB7irFQX/ZOCJhiSnmOf64b7iYNshaYKyePtJI+h
bLR9PoLJWSrruuTsyecvbKUDArg2AuYMhEuBLwdOPjoHOXmUCUrxM9GxFw4B78pCiQbjypa9ORjJ
zX267VGeD7dAY9bG78dPX9dhWuvCZJaulyiaOTt1FOfktk+5AqqJMnrS/yLZWoLMmmSRevFzodW/
zt2Hv8Gh8UNuabeeNNokIb1YfaQi/bAfosucnZlvfgkJfqHIISebg/usotgVR2J1ag3BRY9gx40/
OGSwFhoZCBsm6uDv7qJEHV1QHbUONEXH0glBXPE1Qq8b/jikvTrqEoUQ1G84mEpxPqNaiGizc5+Y
IvFe0M5C50MeXINrKsUl6DTwnsOiNG8efrvuElUHjAbyeJR2NylWcnqNNc68pXLoYIiAL9r1QNwP
Z+RDTPiDQHf2A/sRifxLLiedo0PgMIzihtMySvyO7cBSEA76XN6k01LwEjCEZQ9iOe7pbfXBgkmk
HrcTmSjgCRyGdN1rTM/MhUjFuMD3X4b5LePWSs3SIdraYBh0oJfWYIEexzKsq4nBeMK0XUBSNB4c
b5OhikrItoAWI07ylpbkI+Dbszcjbi5zpnLrBHV0hesmsm/UqPTh2QAqLRYdahHu+GZkij6wWeyl
/YB8UH4AAaVIGhURU40vxJh2RKtk3Z4I+YaAvRfVEuJqe5+4V1M8U6TWaghEbrOBJ7Am4YnW2RT9
QYvVnwEA9p5yL/cswpCxjymENCsEDqpWf09BEwKUq0kJuwScM3qkuvucCm1ezTJyJs20CozoR7iy
gCLOTu6RyDvDn4dKQw40GoJHfSUwGlqHwa+M+cavGCedMp6w8awfy47ZpirFggvawVzEVc6mcZes
4mNLE5By8NLwGyH2xrBTjcibV/imkOzlvojgxizIbXQAzFfFd+Sx3HBnIqXExzu9ztVkc0BRCGRs
IdqgqEgzA2n/ZaE9/z2+7pkSFnqENIGk5KDW31HjEjw95q0mcMInrJg/Opw2yGExCoI7yRZPxSb4
HCW4eQ4DZYamC6kNiXIC0zGSKxVOYn+qljoqv7eNsk+chCL/zmNtuoxVspE3IS2UQYez8+JWUR3C
56TnsAQ0MZw6RDl8pLOOoDe+NSbrzC0ywj5u5soatXutJ7R1FiILCA7wEaJb0BVOGiJaWWsRA1Lc
4apRt3xCpnLbotxWeGIQOPSxiUqJXNua6OZVeT7n/OaX6RDxkvX9p7v7YYDFKCgBu1kDvmJo3fhy
pvcEOQJc992GKlHSuodu7Qm4xcL/taFO2rTa0UjFZD0SFRADv2GcMT0GcTDn8DMhG5lEbWKpERzP
RO0RJLkPQYmDAoks/4+KlrfxmdeCfR1eRwSqrJ87g2H14SM5tMWRawnLGashX2jgyJ+tzOB4GoBW
MbqOG2LYCOtZXJON90zx1hybiASHZbnKMY1xbu+GcMXph9+M9XAnUnCbyWakzdQ/oU2yef+PN8TM
/mdPYsWZ1AiW/jtdNIhFLRoxU8Z3WBtMD4nEBUHmyVfIlWMyIlhMpUX9RMFioZD8rfg4sfJ5Z4v+
GXMN1uIX6KIqh2PjY3sPkDAOb1JFoX7dxnzYM4Kd0m/Iwg32/C/BGlUKfZ0RtAf7wY9HF7Op9V5J
GWcyjQYS0gdhq9j2aU6BYqKlgwtug4qzy0CNUPiE9QLDEU+bXWa8xnHhDEN1RCBv1MyImgP/0u9O
+xHREIPKee1h7s6xtuaR2Nh1pATCeSK67T4MUu7yM2RByiX36b/QoaAsuqAwuW2RZanAISlbQ5ft
tcPw0K4rrhVmqfVvrUzL1XuNnByh8WCkNMnTHx5AoENZtQyUNGSncmUKxxdKSJmTp7B2vKkwM/TM
FiHcE6eCNuX31K03lv9/UHkVbUYiKmA0OAxQNXP9Vs7GRsreTz5rNSb+wb4Q66OBjoKQj18QWPrk
/yc7xwzaoWnqPN6i20nMq78R0gQQ5kzgDC1BRHzw9Fl0s5K/Z2i3487bjHj5Gxdt6RMUqPYJ3gqr
CHl1f3JEps8G1wEw8NSsEe+ix2bD81j/P7gk+GJrtv6HEnWmV2xtQuWj0uyAM8F8LL8WbAulHaSS
MCqp4iWIwgTxLeOikdkzuL3KWCcApcTjTaq/pYGCOfL4x2Y8YsVCzExeAOK1agHoZ8T8YqxxaIMF
NNXa17QfPhd6dh3dFhhHOFKtzn+OoQKEXRP2i0v+Ymu2zFPgPaM+4AmVmYRl3hw+EBipwtPFIzII
kION+aAL8rYZjX2yoT19KQBmHNeh7AHVsAXXy4t7WUFp2JUErsG/En0YKUj6D3i2nB6wOY72oL9v
VgjqOdELD2aL3WzSTDpP3l9nYHioefLRgJclYhVFFLPAvYBfXrC6d+crJPkNVborZA40gVy3+svO
T/BICuwCsVAoNZkIWO/YMYnQIiOkjwcae2VxomSAwS1Vp8SatAAL2FIAQlnyFaQjmnUOwXE/PXej
2izAvzWnnAyJ+YRO5epG5UXdxEE4Lpgw2Ix3AFU5eDLd1RP+CK8/oHDmvuQfaNQRLPnLBJSFsJQ7
i4CEp1NF3cfdgMiSG9WRbkAu9N0aznt8vwAmRw2GSAzOeVjGHOrcgtcjvL/7siWQgjrSKK46z/Z8
LF6z41wk/GCuTgrkSJA0b+6gNyvYH6Mhx7cAyLjKHxZfyOkD6cBemnDKN0sWYpSzwIbD4QhhX42w
buiU5CRnZYYPHGXeh5HQv/o17wnfo7WxeqMySGkS9zC1/UvKKjwE5SaD1ji3UCL7OB6QsNNlbuth
6xJ3D6ZdQEkMTzoddOKl95KGR3CAXLn4mTpmF8g19GMAX/+SbzrCAmDUrpkEz8yX1dHMdWd9DFBk
ninZDAC3VHIpkWYxOl3MwsINbM6TL9fyc7mHzT8OInkkIh65dDmq38HoZeMa+TpCk7oz1ni5to7R
N3WYX9l7740/lKcbZssv+cOs9nyxiU5ffbiolVmPU4H1hDsPhH04BQNw0LAkairYjm5cITujZhBl
87zmN0fSKqluY60f1pzcZrhv3IeFfZ0BskNbibSS2wLrMZ9d70STqgj9wFVH+4lL2GdaHMBtkg1S
kc30THT0CyBbsYsxoDBCjCaUMoQ0opIFjQu6Tyoxn/uPOQf0eSK8q0+wAyyQiLn61uh/GG+b0zTR
P7Y4fdW1XJtg2ZySEilSwEesi9Q04Wgvaf0WEbYnke/ch8FCwcxkycmtkoonWp6k7HviYEVMiJxk
PgeTopXBExhHDpnGE0CLssggtdPGuR7yA0VXzpWeJMm9eMAbvDWXk5rIB+Zvb0+LAu0vfY9wl1YU
2+XkdlSuTHLTI4Al8Z7WFw0t8mxkUtAULBqYizIUDenLv43g20VwGDwtBsQB+y/+JJzS1C7gyRnL
E7ad6XNO9qlQ9KOA+ToPvw8rizOazxFSB5sPW4USgTGMkeo6rxW8QlCZpxuZbDhg0fvKiLbJESbQ
F1uMc50RpcO5THGeNb1gl0UAk3VJyayAw9WtKefoBxB2/K1YSuc4N/kcwAlYSYHPMVF8OFSpoZVJ
7r9y3atZyzNVjrFxB+1eoh9bVGBdbXyUs1+2EAUqMl2IZKxdCEiQyIEmtGYtHKuQI6CFfB7Q5N6J
j0J0BQEAIEVqIxkB0NXazLoEegm0qrTJPz2Q8rvvePQR4YGYzD7h5k6eCsZrB3Twvm1X29PA0RIe
Y9RKzzx4bL+nLapv6uiQqNvCkwOP+Vl/sHCCYnjpxEmZYd0hHbrI5EjwuCOGQwiDb1pzb+izJrcJ
nUXWeUnGIk1PH3OKHTBgcQ9EUGyRvtY350PCBaLLIQ/+wNFH23NKAnb4nAzBxe4WHCJlcNiGB2Ap
EopUkvspuigdf9o51cII+fGoDgg8wND1jb7mRMiTpMyg6x5aIzRS+lRwardmGILtY74GtLYH3s+J
XovbjPzsmzCw8FcTp+UsgINIGMCTRRUZqoXlxRexxI1JMERlOp8ZaTL/VIUFcY/fUWsdyMuAMiUB
+dAn80OxMKTb0wG2S5l8c7IDgrdz4NPwsIp4Uo+0JS0keK49wVXPSYIAVAYlIhIvETK7hi+fxJ8h
SJGIHO4mhl+urNdW1H2IyE0qn1DoEyATAFBYly9cFeKjkKQzi10Eyvs+I3sAFfOPDBP2sksKxrEl
KHE1xDSNGABlonzSK1u6iy6bDY2oYm38wAsSokzhBBa22u2l/HIQPrYwADs/GFR9RRSU7OW71jdS
2vu8/rQ3ptcgOdX0AQv+pTUXrG1cf3A2KEWsBdzPiTiy3qom2eSHWnTjGePVimQLfqi1ih77Zg30
8DOt6C1suso78rMNczrfwCfxmx8/s9As+ZIGjgWTnRnU7ZW+2oN9jOxITnzz96+KmQcEW+bdJ9kg
LvjYqGgzB5Ko1Lw+4jM5KLJ95Y3ntvf9CxJmxhROX847U1hT+jzgL4CSYOjzNSFjHD88CfI3r4xO
b/qDifQCOCKjiJdzD0ve7878XTz9BOKpWjV4VkGf8AA5MvWlwVtcNbzsJ9YOB72A8Anf/O+iW+Cs
zbQlCl12qLf9SoGtQoVciSUOZNkH0LzNJWTZS9jPbcGPJz9HpDB9Is0fvPluXTHq80hF7T/vO19Q
UjW66eESSux/KBEfe0RU8l24OR7YbFvzjNKKw8k/DMhs6tYdcRtIWIXy1SA2Cdif6luA4l3pyhtQ
dtXDo/azt/im7CvesmH8IcCdewE9BN9lsODtb4Go65ti5oqN7ROUh9qj7TdoBQOWowXB3A+qQFhi
0qQIAVIyOAlEpyhvTTXqGxeDYdMVQxYyKn1v9RQ1ziiO4DcbshY+os/LVQ4i/pNR/IskqrTO3CqI
MlG4zADepXUV8wE0HMQb57GHuyE6rZ0Sk0Z9YIKqnEkXDmfTuFAE3TVAqD40meAxIJgl2ftsPHMy
w2g+j1/uECne+rzGyjE3jjfGeKZGNjkXmfMlqoZ2R1gVUM1M5oF4hLhb2FlJHyhThYBNcWAQInHG
vPFd/EbV5DMeLhu4wqtbaWZvSNAC3dURjqfDL/j+3SJQ8T4C3J734LYSrhWxYQi9YbJER0gaACK9
L/FiUnYnVcvF3A6ttRk/FwjlrToUaSds1dyTciDIZiOTvE1NsmykfT356tR/mJzIugFZ5/3eaN4d
P5mvIFLto3AFVf/saGtFDdqnipkHGKD25Wpfk1lBXj3pdPykOuQIfsY5gZUg8lhRWgLq+UTxzV9M
jaUks3wLa1bQJzJbvoIYwJ7bLwS4ZBk3J8PT3CoheC3uZ9yQvHV8Ih4acyC8m0/hNC0XyBUqVBFh
CRtF4strSRy3dzNN7OXYQsBBS6JY0JzyT0vqhVGVvyh4/8J7vVyiIgAsspI37Ta5zj5kjRImckJK
/JzQQsF1HnM5i38XHTT1V+jIC26+HsaYHzhD3M4+o824ha/D7cdtv+RQAfITVnU4xjnhYYyF7UHN
hEZh+kEoyOM0tK4BeyRKFRstqsbFv7okvz1eC1o66FnxsRQq06JvfRlVotvi4+oOYlNFEgmX8pcK
TJaEx46sS2YspDphF6HkQeQCOrMs5+hVfwOrf13Dx27SIoaox44yxBCOBQ/+to1J6JUx2mI9ccBC
lFDHXgkVJTJooTM39rlvN9CN3C8MVk97eNRqt+jmamG9JtXsLx5Clb3Fl3eYgeRx7JfbNw+AS/06
E2zWMMuTNwmhtzFJR6TdwBxQoNTg3ko+SOvcKyJOuhBm7+wVfoGOcPpzYXKHnKHrK1tnsVgB/XGH
vIhrJRIMmc7b7tEk9zCrsSpQFfY7n2xjysiI1fKfuK272YUkIo8/95xpIUHRzst0++aKX/BECDeh
Wd+VaPZYrTjBkJRZZFDUXE6eOuVVU3vlEo2TKQgH6b7wcr+e3Q7dx8vB1hJ89cqJV3b1fwCqwHgR
AbTHV8h6iTcDQhQFLbA56kkV6KmaFhntUr4MBC3oOnn6plUJao6siS+4LX/IqwFEYs3qRh/v553Z
AxPMQSEQMdm892lv1/cvaFsOOuZ0sshQsvMe4mn/eS/2Ihqz3tjO0bQGXNP8jbcxOcdZFdSECZ+P
gE3ImA54k6rxJ0OCqtbsXGaZ3cljRnjS9wEyQYGHQRMNtyAWmsDsCpZE1KCag8kpKbdDjtOcTmyo
VCoMbJ68nAQmlaQOEoz+LrCoq9+2OfQj/gU+x+OQ75ZHhZr3OPCzXhn6JxLoJ08EbA0LFzinJHS+
oJFazxUKKydHiJUwt/YxpzK31abZQHPzbgIqjOR1vQMH57+xkLXG4sli0bcK7/2HLlla9jjdOd9J
eXA4yBZ6eEeWfomKWRduxigs5iiepgrpBLW1+Vpgdq/aLhuP2AX+IkSxDmrcxv4jEC9glSa5N+eJ
4QkAI7hGxST3B9sHfj6MbOCzSEcYg+4un69w1BN+Ljx3nJ1LVm5rTFLzDHLdHBwJiLKUWTepoPZq
6zN9ijhDU1rg3YR7ThkB0pf7iNVt7r53vOMzfvk/0fFTksYLxQIzpFjkMlOl3DMnR+I0chosscW4
FXwNigrpyLLL9S37UFbcVq8lhdhrwhHJ1e9ZS6KxjoMR9a8Dq4f14N8LpdqLWAgkNqjKIY+0cQ9L
KhZq77no69bzJMga8p4wlhvpln3DrlGpg9t8hDyRDFkMxexSy63ib7lIwdc3lPNuAgincW3PDIdf
AWu68GSTQMzFSbp6JI0AFkFx2WtX1CpQKm8b6wTvLT+FdRk90viWhTS4qQnqD1s4BBSb8LY0gwu9
hBQvOOXssdUz9hz+QOQC5BAtiJSh8QGl8JWugCqXQjzRMfdLnhVaYeFepzLT9Hs04prlU0ol/PnL
2l/iCZg//3D9IHvlodEz0Xr0EXc7SVYM4dzBQ8G9WnCQpd/D0ISfldbBpEdtRelI0R1eUxrR+fEv
+r5ef7nyj4RghjTaxNKhjyAL7P8nxGKDtxmxMl+Q9f1JU7DcSODM5wT7ztvB2OD9TNtn/cCJ+HMI
qvxUYrwcM1VSaUPE1LczL2hVqX8tQr0Xv1ACAtl9vArnBLgM91JnnRmsoJLAMiSnxa6g2OpzQbxV
OSrJ3gT85ay5ot+SHSDsx1IEMorYQDz93G3gjFyWRBHdyLF6JsoKxtOIpfl7hYmWDCgNdjH5hjWJ
wJUDwNyx3CMX+OHqtXs6XENx5It9HxfZDIwnBkbx0CZtZpXqD3TH0JFw8C0pssKZyY4BXgZNA4+Z
Xg65o8NCkOE+4oym+8qHAXbLMEfsy/iL5xJFAP/DFFgq/nlqRLj0oT9CCftD9/K2j+c/4FeehDbp
zOfyMi5QuHJB0TwfXFySXYl3boCJCHJB7Yrh0R5iw0VTBp0iSI/SShGF8VU+Oz+Qbh4elGAIdzBk
Irybc+GhT0KWRPYSmyhqZYthkfKtZANPNTxs/MH0cuJPx6h62O2B6Wg55OgAlTCSIX8ghfG1UIQl
ffiatLT+CHrkpx6NWBnvWRz+jEnhAN8fv7vi+KDZEFTKu2bnULDBhKCkecy6ApB1cwPkJvlRWfP5
3SPOZciW4QwegKXKYryGc7wNIYQEckXF/QNPoQbtDSiFs2VLQpv1mPxA7ZHb0FTUz/IA73l3uk1Q
mxbr1OCmanCKkNBBa3hLzRRyfMQDkOF1dkVpdYXgfvsVz7xy4299/8vJ4yddnGZ9qlHOoEnQGUHC
HoK25xGRFqu7i8Oay93Z5w05bRaMwVr1+hODwFYWh3Hp/kfSmS0rii5R+ImIUETBW+ZBEEd03xiO
qDigiKhP319WR59zortPVW2Ff8hcuYY7dfZlxlGBsJbDc5a7dTR5mb4x7izZfzdveQoIQ6N2XxrM
mfEJOMeTjwOsZnHHda09+SuOAaWRasHatzht+yK2wRYErICwKaI5Zyht0WUWg2tgbsDD3OrvwXuZ
cjJKscMsytY5zmsPd5d/6dU/p5pgyDaGgUUbNOBmAGfiiCIVjV77bFIiM1WelZO7l2aEAmP5evHr
6WeOBCfBXg7RjxLUVLID+COsQRt0N4TsgXSdHIujg9juak7gRgXQNUaQrtITN8e65SfUgaxFjFVB
vHuD7Gg+ovA+FY9Igo1i3D36hJdAGA2JJOV5fc0Bb5wvXwfYrYABiQTKriiE/m8M0eJsuaH+EI+A
WQJ4omLh3dNCbnDoHRZ4RUkNiEm1vSdniD9EpEl1oH/Bos4m5OuCke5nqAGCdJhXAVHBTYHwIk1r
2ATXNLfbSywaOPvuG/wIfziBnR1jc91efJVChiYHsSYmwCq98nXiJLmZFtY/SKtQ7bwY6L+A8voT
5oEAe4p5LB0pUxhnqQDvFDlXT0uL/e3k5vsiRtLCRGKp7iqKXwUMmmdnVy/7RZcJE60ZZCD7S8Qr
3onAUSB9rpBd36lPESPCW9bRXUDdq8vdSQwRQp8/bSqmVYbJ1QSAWUfWQFnTARLZa5EEZ3anwtk4
QTW7g4ITXuZTfTB+6yYl4B4zO8ybWQmeAvFO3XJdYtm3XPnLfseciPIH/yQdVp7i7FfE6X0cwgTD
+3DtHW3eorlExgyadOba3t4mxwnzGfvlBDn49xnMmuFx9IbF8d6QtR51xz2ghM8fJKj+HFhBMtY5
gTdCEWFC7ayztTQtf71siSIspv5qq871Y7XiVs8Khker8a4+QiUKSRuffDiEXFvR2b+BVz5cSBjY
5ZgPwtVWmFSrA8Xj/2LnckKFkOhNwjWheIBpZRxw3okqWs5WanfA8gfxElxBROKtn86EpdCYjj7j
STNGDDE2Gei72hotb+xLRmf8QslekAjAgdzVR5+4bFGVf6B43eJZ9kouYlrqAK8uEHG2HQP4bwFm
53SnE44B2Fcu0S6s3NXuYyWlNYMUhju0jg47C6/BPzQsSmoXTPVJJPvmjDvOP2icNB2AN93u++eY
mzsBDtyEpFg4SNnK6OZjxcYZVm06uxI4FokOj4ZoOOydnQ9sb5q3drgkxE+a5sPD3pa0WexXprgM
KmuXdCvopEp6Hq2pQhghsJ0Hk9t+0rZCWMKZQFiJcWRzhrnd2Z2xtr7EN1j1/RGxUMh6QC+QIH7d
yq5p9YTBAbmR72Wt+D16DGnoFWViGQPG7xzYdmCpgk5gD2Mkd6TOfV8dH8VYMpmNqNxsqF/E36XV
QEpiGVRsWf1UV73gneHaA0t8zw7i+rjseWuYjhQ2TE+eF6s6gRADbH8sXRaUAmaxLLztm7HNz0xr
+5Io4duTMwioAMnJzeHAtCgGp4iEvJJznEMCtaHPMfjbD+B9MtN0x9xRxIjQpyFdFsiPrE/F2XL2
EUkLVabwiM6WmXDSbFiFJvAnp33He/zzLVu0pMtheBpxzkEHM0M4ZGF6izIs4EKIaFzzoN+JwnT0
R+f7it7YKrbsx/Sb6rAhuowVz+Ya7d6SqblL201XfXT3kOJfZqYyY1hzmnJErJ/mts0PabHAYUz7
BR9Abv09CWl8kp/JPbrl+fGO2Q1goxjm+CtO5J+1tCytZKF0rbSLUiGGBSxDRA+SInudsQfwlnka
JoWVYbUj3nwIaXiOINTmmF/2s2QfFkG6+UxK/JjwSOKfS8uBWQmRGUzZTB9cVNu2NdhfEafmmCmd
UNfuO6GKVXuCtbODZbrXmj5nWFSy29JgvIcGjoC/w7XZ5pz78gEhLNBXRCUEa3oEaOMQCzY5B5GZ
HO5D5K9maphjih22tuq+mH9Xy5/nAPdXsLqWKEphRi1p6KPvRove+LJj2W5hsvCOqc2gF6pgX5TW
VjNopv35MWx8yYkuc9Qc1zkO2IR1/QsoxOEEFB6VGc/sPWb0bBrZewbHLzJQEdF2o0OwhQzetw9M
WlNc5OkOMtzWHLmCjqJRDgmp3lahzjnCQnRRqbDld6d5sa4elmRsQVZFWExqIQj+7wAaifj+nh3D
5JfAxgEXwvYQdA2snJV5uCVQXBw5cR7MqL/zSiHDBVYcXJ62Dd6E8oZPVYK8OAbQ42VPRgGFRB8S
CWAyQ6V/4Qr9oJ9+N2IkD0uzG5Q2ESNY9TJKdkEevuL2jaskEY6q154YVo/8KJjnjh6wn+OVc3de
y9yFMv0jtmR4ShveEF42uN6jafiXA4qHIeMIPJaYXegpdEpPQ3TNmUOXFmB+MfhOz84PUTafSPPs
H1Gs/mMOCSuoYCceuTg6lrJsRVDl/7SsGnQRLEOXJAgUr07M8OmJcXNRWbSKzZ0HN/ncs+aIKNp2
D0ewB53/ye/NTz5ezmE+hxjGbGwLh5khKYFuF2IljzNOEAY1F2vyI0t3+sDB4EU9xmPmI40u/oeo
rhU/t5VxJcSYwFrK5Gj99cL+kBQg72nj5x3XvBS4uP4qqiYaZh/8qpdrxysPiAi3RQAO9JFfskxu
AYGLvCv6I4uI0g+hHUeYqNjrb3/b9rAXv9GcM1lsdm9arp5D4OZBrJOp2XisOMSn9Twfv/6P2Q7F
IQDfDYt+zCE95Esjb45oeczTuF4/5kQJFRCJRI1JHFLSGukmhjGe0MrJgZsb8FORwMGKg81HZnJI
vhPErtv0SQPNfOI1Jb1sSCABscLNFH/1/T9PkIs1Z+TMfyX4g9keyMxx9xkoQwCyqBPBYwK0xkzr
bc8JMBwDuLoEe/AXBb735dffpm0gqTGNH+RSHsSa9R/2DkxjJi+S0k4RXBrcTevJITqNP+57aoQt
h1R2xv67g6SPk/DJV/65N6ymEcLaiGOdnN8FiOrk6/tcYDOoifNy0Ou696QevxCkAFQg6kDj6X8t
xlBQ9mDHmbsWJg5nrx0IefyVwtRDR0TUyRw7B/8B0u49F0Z8C3Ks6pHu4S/ykxxanrOO3WG5zCN1
RhIbwyoCsEZvRnatcN74cxoJDMSxKEPZhROi6KFXHvMPwG6CnOjU8w0Xdmcnc9B6d8cJe5vbc9Xb
Qa+3IAz5YujVZVgHtLxe7xCI2g0HcZur/Qame4SWXTl846Xh9TyRd9YQX3qjNljkDwfzxepwlbgf
d7UuNmc2yxv/I2pjCW4n/vbonyMSDSmEMap1cVklMkUnZVTY3Pfxz57vdo3Di0JIYjBGxpwQbYaO
Vb4maTtkAbJTDqr3I2vP0RdHCDLeaf3aqv/MvVfsCdW7bfvTQsfs45qBUIAbtCjkOhxsM8Yvk1ZY
mByvnF0jLHDpMSBVC78NdlzUmHOMiQLEzMaBkCBHVKG6s6emgzZ5G4gRT0OulObjyss8Ie+bBq70
kuNZzxU4D9ZON0kH5Q8HENRYGmIYfkDcYa6PFP+MXZmxSkG3OKakhVo7srXDDWqyAU8ZI5vnVk6w
hn/m1+KmMO3NwDdoi3IbphespzbkQVd49O5q1gVpnhabVjIic+9EeYQCmlEfSKJftK1KNzFl6w+Y
tdRRs8mZP3wv+NPMu/YuiogSxgCXbABGvYbVxsqEh1VHGJ3d4g8MR1Cd7LEhGxypOhEm2ZXt630Z
TN5YK9ifTcj/NZDGB0/ihL/hd2WfaZEg0/VdBZKAlpxKmDus+eDUi1st81XbN0omWvR7YLQdfk5+
D+6qk59dKIhYG72+IeEGWiUmP6uf/SzsruoySrkO2yBzpduBaUGzwUX9JqbMpsY3CqKenNa0jxqz
5XSokFB1gQXAwby/Udpbb7KBGbtxFsPf5RjYnlCMIAX+mNc/LEupUH7Ik7DKRJq2FsrHkQoThx33
eGPhd8Q8+ok1RH8sFfSDFoweEIJ13MNhuAIpg0UiliSHlVsv/9G8Ib9MsJKwSMnyS4gYWxh+EAyZ
3MpfGGnwjkYC+3Hz4xD0NYFcFScLS/r6hyMri6KKkAbePYoj+/gw4c8ocNOp6MwXBXTHOqCp5qZh
pf3sP8aqkw7X7HGUDxmyBMS1mKw1LgAiMWCwYORXE8BXkw7cG+tpzeUAY865UeaIhqJPUs2oDSwx
LfHYmLXT+6Yry8wh5AmKMuZstpxOK0TFP9BlbnWAAFRUxE3CQd3RzpaM3Hv+qu+c6XNIsWQkTX31
Fe+dH/qC+LzycYP5YY797z/6K65BxAJOH/1kv1f++bW8I1J7zSt9cgKvXN5e9rM3ODPmIUAIuolm
t5GEIctaknjctMwzEgkaay3oSLTJkeNMg+H5CZ49p0d+n3OB7m4sVy8bPI0sFmZPqGf3Ocv8NSrH
zaBzeKQghri3P4YlhvQAeTnzX3XwTL6qzSXcxcTmoG0HlNzfaRW0kSockVUwkxVBEE+e0XA1EQ5J
gS+VHkLrE8fNrnfEz/1KXcEWGDBT4dKsJ1xZDuWYSz69STt146qGAM9cn4fM1aH5VSERunhbUml2
1tWuIIiID+Y9qel4yRL7Re/O5wTqNXeUNbeghH1nju42aAvxCUCmizPm30ggUBnTWpZbmEMM1ENm
bxz/TFyNvrUjb4UE20xwj4dLSbG5Dr+VdTq7ajQAKKAIorCmm5r+HFwSNMrWMrymR/9a0cq07M/+
vV/jnAktzctZ+M2kDXPIgUT3V9oHPGFhVM0x16EwRHdgomU/EPdIQsWXGxje0wOtOjScvwbuyk10
h0jNEFCpvDrV6fg6cIm9oCBsRrmr4Pf9Gj3xyBJKl9ADQGb4Xyo9WqfWQnXb0ByOYJO4lqpMhMHA
lzhkOLXfGt83fdnHwgz7WJ/xhd2es4uhRBD41LL5WjEHXmOuFjhriN9tzonAL5doYhQkuNxR3fDw
uFvCz7ZYnwlwOAvn57kQxO91ELCYAoma/jwC3GHGTqxn+nHly5A2ehuM5M7qS/a1rc2/PwujFZ0X
rkxe3KI1wO55WsxboVznOlYYxaabNptr2jmQJuUS9G6PABRhkJcznYkCyV3PGMvNYos9Woy/DC++
b0+wlUroXO2dGvoTpufaQu5sxTZELkVXG9UORae1w21vftq9x4xmqX2tj2eQb4jQKOwDp//+mPxy
+nNJyGDl/dcOlZUDOGpdGRhkyGp41Mk7SgF3OU4R9xx9VhkNEj9f1X28inBGW7Gy0q2Kn3F/NNaj
Kdl843z5GrcGHe53IBlAEtYiPBVMt0ySG9BxrYQ4d0JPjKuv/whUu80JzhwLUxDGHS0zK6PBdXt3
j2GPAk83L/Q79KUlQGZXylFxb1qf0YwRTG4/cZuoTamgjqk4XsG4cYkYHcN1xvqwnVEus06h6RC5
hJxjnOPHR4zTx9XwZ6HFFfXfa2H7Dt8E3+57GyIeUmFoSx0E5wNhgKwswhKUJaImoiTHdVbGNE86
lR/FACv7Scl72CE2YFrOGYEOrBNgowEK7GL8RC4QMWGAq+2REAfoGPD9v+IiJdjR6e/FlQDMgyaP
OdNCXaBrRLdz9jBDjwinBELQ/rEJeELwOenJAYpxkXp8PWTJb8HfBZMUNuKV7avRToeUOqEui1v8
UmuYis9/Zz3aB/vhlJTXQ6isnSHlDvLlZFdDlWW2zBjAJZaQoQDwIM8Tc0K/3hQ4EkWtEX2ZOydW
EQhUCDYg3bSf4t1F3eOUg+6CVuMoZPc1UiSUYEPs4f3vBOWcuxOySwvajm4/UbDJJbsW7gvSvuQ8
MGY0GCFtjb0usd/zcuL5iKufkS9xt76cQu/xzezEb4ArhZ65PwImgCrLQwNrqBhtiXcTQLWQzXHg
RNSA9RZLKB+eib0/hhRbBwbuo6d9+Nrtw2lK48fwDSd/VGq0nyaq3RzZ8A/srhVBg3EweDPiTl/E
8f0hDlE76TV2UKpuAbKaAqh3jvMFsCSAKD4psMLOKNixnOuNK4quzWnCi8KnkQyq3T9bFPjikEht
3LJAZ5l5Wj1sehKDiSsVISbggLCwjuRx1OFp3iPYsCaUm0hd9wCda8u5heiqjbAc7PyEUu6OGcvz
TlJVPY9wxOMyMwEC7fZE88pASG8swxnuvbw/kc5SluWTS0zmNeU750BQZhCnXc3VBksVnbK2+DkX
uvlOYx6IQkIvnru4HVGBE04tNx7yZ0/ZNpCgP64UxAiLI5zObRDvOusstYRCbwCPrhi/YZDTUnk6
g2ZOoPRLo48ks+M8MLtHo/7Grr91JpLiuX/NEIsGZMqyTVZjeLAQbIXXDqiFmpGQL9KWZ08v355H
R6oAU80uziNtz1aZ0oP4gplLiL05cS5DFgD4XZdAAknaO4FR2CdM44FXrqU49y5PdsMta3CYosEd
6VNMhrJ6gytx9ANkpAeynqB1qy0TcMhHVl3aR4bke2SaX8qkEdc8NdDX6/G+wzxraMt0ghiOJJ5w
NdPl/LbcER4UKwfdoFfOFFeNHyT6YLpUD+GcKRSiEJZGcvmQ0kjqPUB3RzYmrtr5II+FoLL7ACGy
CgVi4RfxbL/+aYhVH/sqWbXFmwk2TM8+zYiacNuDI8xVxERAH30v+2FVkDMRPFFpYoSIPAmuSfje
pDBrVJ+xCCx55I7h05HLG1MF4taVab2hD6E6FSYBtnBMBME9TcVs5p8AYycoMnhPJ7VoA3XK0BdG
IJimwwLMOQcebuGiCsXUiYsZ2yRQB+rDfgCnS4XagY44BX0kvIwWggg0tgsBfDgiOJ2jiEHOB7QT
vQCjlSdkkD5Va8gcvwgLxi+q60kG6M/fG+YHyDG7W5/J/iXaUbIwOGHBYkmDWJHGIEaQBiAPJoZm
CxIUXAQF3nnhvcGgyzElO/3ZlkAR9kSOzybdQbGA8/B3c/rhd2C4qg/VFbqRdSEk6JNckuP6RHoR
KcJmvufgBXPXqZTdO8desyUAQx4Wk4veQJs0OeM2/jXUKLvvXGe6o1IGnpOP0wA/vkaFzY2NPWWR
4vt5YrRRcury2hvUAn0nG/SI+TFgFnTnGlKhZ8K8yqUlwlv44aIiC+liZKhIvuPF08bcgDiLjygu
KVLXM2YBTp+vCagKXx9F1la4BBJ4ovm4FjyjY/JkqLGAhtUNb2OJeSMJBk+IVAV8RO07eOwuThkz
TYcayJ60wk+4ZDDMAMn/TlsRRYfKyJq8QCy0xzSlwPE9OLKc8RZHRYc511SGEG8bky401+4PFYhq
1VZXBN4NV4SWGM6hgXd7jbT4cdBGDbldTNgRVgLtLCSXgFDn8ElwueJ3hw0zxrckU5c0i3CHz0Dh
pPQBcqrjT/rCUM3OM4V2R+oYhLP4ATyIRmzWF/Y6k8oWcMDp8HI5EpsBVd0ATv0G0JVKXQ52NI6O
glELHTB8eWb6Jg5BXOCdtCKb7zRHZU427RRfLwRqlEizHMIGAiKnzXdbNbCYhA1EkTIhynlaA5A0
eJSWqJc/05rCxoMVnrbx/T+mBQb1JtMx+olBPWrwvPqjg81UB4qv0GSA94EFwMeuSRcfn2qGAdFt
ws2LWTK4Z2+Wr5+Mkh84r6ubvv1CyEVMbrng4Nr009bmEj98xT/Ncxi2QKIwWgBL+1EBWx86hW4a
dwff3Zvu3ADe2g6e5BWQInAIpy9TdvTWSKuzFYjyVGfcAi9KAv7Os8VQ5FS8A2P5M9vZX7XRcdxn
8359WOFg8bxaPgmPGo43Fgm3cScP8aOHKHxvjUEDaPPzkqxYM3+GLTbv333CufveP/d4+M6uEAra
Dnr2K+W+6j73IrJm7Eniz/rLAxsRLMYlB5cCsqL3oJXCf5vZ0nup46KAMWw7Pt3IEqN8r4I+j5KX
yH20zsVW5kTbmxjIXmE/Qv44Jvn0PtVUs3NQ7c/sygu12b1dup/+6AaQjbjbFmIkTiJTSKuA/e+k
oYtZ59BUIpq6YgebFL4o4Y4rq8+TFy/eUW9TD3E9aceIxIcvwtXxRk+LlZkvFaiYfI4nPnRzrHaD
zkyL0OlrviG+BVabCajLD6yC5/jZsztQJjB4G3cpJaZYBEPPSXG0ZaQOlVkJw+sS+N5h9yEUR2Tw
3pceSTvvGU4tkGb2XZrb0RVygHK4jJuhRiD68DU+HMN3DDQ/hv5JlY6JcRvHs6fD6Pd5gTjV2PnS
wEi4hrpdh8+OZfB8qVB9MhVCgzOHVQKxIJ8o01uMdKHiYI2h6NdI/nFpHjU+WhrnczgmEhQoMwAm
3lxtMq2EYzxUhnfnQ4p7m5OgEJjxZccXWpkW23N4jtFiIIIa/EAZ+AxplWqM5M58YbNFfOQjanGx
4OwqVDQlkASzS9jKvkzB7LOPST3EB/yLQJJB4WiOvz4mFDxmDjYWZ4ELx8nm5ukl/8I1oey97Kpn
v5f93RsAgeI8WeE7srumH4hgNbzoIw7i9mvGvNh5bkTwB5SDpXhMfU0S22n4zXqbpwe16O1pOEhz
qLy93uabrRhKKL7irjgC1EgyqWCzZyseKc4r2DlT++QWSBQoEnb1fstXs5fX7LAaJvbuWLHOyQMG
UxQeChCJLTUN473hPRCX49MOiYHNxC639lfOdyadsK548QBQS+qhySMzGLr7+uA20IfgxBDOzwD5
vMUPMSlcsVzMlLaYRlqVT67W9Omu/jCQ9rHbvu0vHp0yNqs57l08j0r8c7vI0d82wGFpMwXqsuPW
5fxLcVpAIjR5QMYCugtPp4ZNobnqQHUv6w9sPTRFiYYPj4iR+svVmG79jyVP0N11+GYexdAmRhw/
Mzh8y+APhupt+gXTkCmUHuZpmUCYjuTVdpeCeF7Sd9rDZtvvSuk5ZOcpWJswMAeKFgyBv8PS1+nu
ZWID9omfB4ujD1Bxjqhbs8/+NdJcsAhhNL5CdccFzlkCvg3hZDnDA0uIS1mXjwuVGvr+y3wfJB7k
Pvv0Mazk1mZzgkbf3dcMpjLclMtIyD0V6IzEkHXSHD4EBwRPkTOD4CwIO5DF1zXKA/VfUnX7rz3q
OpiKzkRljWEb0885Kmt2bs5dhHGLo+wA7Ab6hE5MBRzuE7YHdAPWjZptehv3w5qDzSnnP7KQi1TB
JBhFwLrPiBTz9uecXlzqB5z1sJJKufYvQFSaC0upO4IpPiR15N/ApvQek9ZmtcFjnEZ/JVWQoywN
Cm621ip6jx5TkLus82FIT1EHRwcVEULZVLNR8mGtrVZYSHSxMr+hw2GEzQiamis7eailarvcbN8O
pfaC1Y6iJqDDxlizB1RzXah4TKUX6BZolGlP//W2zwftMAN5u+e/ZqW/JymAAuvF0GhX2ylKXBXI
HD0Jnu0QmpSYhDGvM3vYsFDd37wMvwawDNmLAJ/MShgkrhDaadEzVGAArblI/Mfk6Kw5fs2POSWp
ZqbT7QAUOc/9P1eYyqcxfzgXpl8nH3q12LynBSqxa4CYCutMrAKZnN4cljBtQDnDUc0VmydYplL5
dpjWX/GRV115hp4+YMwwKG0kHFDAWHRM8kb5pBiKGeaskQ6LL194QpwQXRsvIWI++NxzZvaXlPgX
lIlfGyEnbFC69nE/fjnnZPl11wiLASPQ/Ik/+4Ym1WnPe6AEmDIpY/mMPbd1NJ8xQPnrwxYtvSOO
dgzo9g16pTyjN8+ZLREnrmXUd6C++rKMuY6g9BBhycnOXQIybKmjKx6cukDNZxP9fDEFEHV5kksJ
e3HanpApCvlh7xmnCnjCd9EX++JMXuUDXcDVfcJD6DI2flnnP4LNYxr3D5N4yhg+8S/6oULWxzcf
6toFYyfuLyY+IT6O9M6uttTx04Ff9EVpt4YRWTAu5Hfwg/jdCGqrWTk0hD7M+0TVKDkfGEfj0VJN
f/GR/gpxGEoKlDMcFhKwGaEuoDX9EF2rI8ZDK4ggjsOfAHBmWlxlHEwioDujCYHc5eix0DBFeaC6
GD/wL6zzhHVJ2w1Of0Pu/2PiLtN6uoVIi2g+kSd4IfRthv4/nB0L0GPGwdllBurK88dFJKCFs0gE
KTw12GMqz3mCHuQ5u8R1xnwWQ36oDz+73jCguvsY26D785kjj+/uc6ZyZuWQFPuEWGAMyBFYb56z
9l4J+mKIRE2+WlkzuFADaCfMmpCIMNFHQ7JfgReKN4f9ZN6l2Qa5e/svDBEYEkwsZ12uv32N/5nh
angqGPZrZfeTFf4JEBo5SZSESCSWOzxsC79E1p+xYl5GrUQSqcelw/QUPrstS/cj1IiY58kilfZz
yifJww8Z3uh/T+HRxfPi9MG6McWN3uUt9SK6GB8zRp6OPgXgxVmIp0RpLwJHaBtoqPSUdgScUdzU
C29fYQrIAaTT8JEGn4DT8MLYP0DmNw+YxV1LTGWPBqm7ZGTvc4FhfYSpltg1PdCBVTy/vjXuO6wn
mNld5w2pTM5GQYeUtEV3s1+Nb7E67jnEEV7Juag3YE9WGZ//TpASexzvOaem0A0uI4ZrnSXJogUd
lvhKsu6mDQc06EnyDPOtMCvOYzTkDmUwD29LBJRDUtGml7wpvP8Yp0dENWzgNYLL0lAwJ0Zls5qU
zhczHZZTF5YdnE/InBjH9Cw+4AugCiadmr4jjMyrfTe7xs9Mxkkt29jo6IgWnFaCfxpjNhdoLyQ1
8EusDLFZoqaBrRzytPwHOp6XV6Wifu2nhUIQL3JwnTOD46TjMDGKsbY6z44ORhjV4gpwi3c0Uwyh
VGJ3E4MASKDhtrKrijoNj6Gl5Nm0aTI80KoQ5RS2afRWEFi2OC9gFVNuNDneuJ8I/N7TtGyeTCJB
Zs4JEehcwh9HXpCM4b6uMkK9ROQC6BhcM5lTSE1EG83L5sL6u+xRHd82nKbcjS2zw9UeNz5gWrXE
AmRINoC7xEs/7oy3y4poq0J1iqGzxb6+wVw1HxFnwtKCCRgiXmSknB7jz/K+efFpPPiy1+AVEmVP
JpLhdzzMbDzZ4Scvh+UOvFiA0KIKrs2RCokJE1Y2NXm1BT1/PljBLFU8uk0fTm8F/lCi0gXOYyGv
fGV9CriTHFi90NGFb4u6juadG5OVzapld+omgy0dO830NQNtYObKWcmjsj+jOw8cdDBSABeA6aMq
RIA76PM+CdvytQ3UUgs5/LYfd6zktCXg2cLQEkD4ScECeL5KZniZ4FbBEzd5Zj5ByGaTcSUAtkOn
n8Ec2hd2Rkgb+arxKU4T9Aj+5+00WTFxAKVykGqNo+y5gazKuaYE51lvTCtJoOhjK+pjoSWiBoCo
ZMEnu0Rt5s5ArIqnr0+0anaDM7r4XPDd70AccsWoGSeKRfO5g8rktMO294Rudx18F2+O1B5x7rrN
bY0ZEh8XGF64ayWLNYTY/Y/SK0ruxxAhW1YFAl4yuB5Qq7YhvHDDfFHIlegmPCo8gGU+Nn6gHxy0
DEwCYaMPxDOL94gZkEHpjEzaA1eE+wj669WHkcYoT7sztzjLGINLB98PrjudryeXOmJIYhKkNIcJ
cDa3hv3ZyJ0lGx7gN2f0VPpYILz9PUvOLWcwHk8UI0tsQdh11G1Cll32w5+T8b1jIaiTYgLqxK4s
4vcmn0FrtRIyYD7WTlgJTON3jwnmnWhF3vATGbYzB1i5bY8HbqZXjAescddZMu7caz5HLXdlae6g
vg5vMdUm5yVKC30Ag1Gef/qJO2k3OMefFPXGcQbRmcERfcAXtX4bX9sikQkwLr6EkNVwPeBGtd1P
0GXYdQmQmaHhhsXCJEkHL/zOKmRP/SFisd7o49I3IrGrsRXpZhrjPXybUmYKTBeqkDQQIOQb5i79
8S+72E++nEwkTsnPbs367pWXw5U3bKA3NF80w97jHAhnQsfWo2sSY/9hhlNOn7zQ1NDJRjmtC9oL
p7votm0ceG2i0ccQRKAWxeWgnK7C8+Lnal6OvFzcscF2bBDNx6gaN8wvnkwvemjAIcc8wNUxOkxa
6w5jkPprGlJoNmON4ATIWOMHLJuVVzytxXcMTOO0B4i6eavpO7hsmzVqtNdUX+RME/yasAGNAsh6
jC7bLwEN6OxgtLG67oDpohBD8D3Ro+ZP0HrM+tDURwqsJmzkqOdisExelrUpkrZpLJXkbD/CFZq/
JlkdRKQx/Zl71KeLX6iD15BFaBoxrio/sLWt4n9zAvFI0EmNjKdr5RCllt1BM1Z5jxe2b0GjbFi7
w9kpmM+sEgP7vZaFJ7hX7TcwpcY4hQG/wiMd9MJHclk2c8A9fvc16eFBQoYMoYlzzOx3qrWgtQKh
AgXzWmNKOZcSXCB3EAv7suOTxRQGP6aJwlZQR2DlaXO4n6zmcB3zzl/25U0ne8SzBzt8kRCBMNFG
tznBKiwOKToumFCMf5rd3z2iLoxCWGiGdx1jI0MFPFQa4hbEpPTqRBCfLn+UJNCMgPZO0RGOAbeV
h1oF45SxZJf10l+GWaBT0MWhgzYpk3X7O+rFwsB685U7fhHpizq5MKtV/zrTnDnTrrxR7nN9QaOo
M6Gwn6HkdcwbIacvOEP9JZSEmYzWZO3f3O+HElIcyno8t1Z4DowZPqAlyAfEHA5xgHEfussNl0jC
3R3c4lh60XGmQNIVl0l9d0Bjue65NF2CvWDVgQm/Cq5RO302o1lOrqzjHjkCv7Q7ecJve0zoUXEJ
hvuTnag3atJ9z3Yr0W1k0XCui+Eq6U8fYhEpFgIt6+R3iBHSwlsqXKJsrkwweWL7eoiJ7DeYPn4m
zD3ziR6ccE5L8B7g78R8wysPXY+sPfKr3/Fr38paTBHaW8NjD/JrCOWZAS4cadHF9fs0WDcKCAUp
HDyZ6x8xrVAlHzKXOtuS9PU8M0N/uTc8ZioCYzCGrWYaDMGuueOPQdMGkSrTl9UG2iQnU8fG/e0a
yoAXd1VYdIaUB6z/hMAonPB6CFFhRMBWpMur15o3h1rhfgnco1uCsHHAlBTw58LJIPbc35GQK+S6
4SfPeyOdaAL+xL0yze2WKWAb1FEBwjFM5tjtph1QDjhi+GreYRi+iOzQ2/YZ+lcnxbl01wm4cmFZ
IUf6+cYSrzIQ7gbyUHCsYaMg2WCXElpoPebVoXjgHU0OJKg6AKy+60MP4Hgrkh/jNz6jVR3UkJ0X
rMJmTIwB6XunEabubu29MRg/RSpRH/iJhgSefEnTe6Uw/UIc8wK8C+vxFZErPAz2GnICRu7swI5V
F76m2w3jEgTM/UmeYOJ/mf5gciw/E2z435VX/4Gnq7NHmEMfJhPiPVXhCE9/wfVCtpF5weLjh/BS
ZqGyYrCM422xUx31aGkwhXS7d/Y56WASqRyrfJY8Ws2HEBIZKtPc0OcEz22++U3YQAiFBuKXS5nh
S0xXK9TiI2QfaPNsLL7G0a3ZNAlstof/G2KXuKhCao8rODgqdI6AP/z0ZV6J/PiAM2bYR77DmDRR
aYsHx+CE7AnYw21CbWSMzpqziqGiQiV4Q4V8OLtIV4AMS4Q12KtbagJjkenExwFdUgYAjm6+pa3s
ZV8aE+82MxK2BFgooaozPZ2LQLCev/H+BYpkWbASL1RYJNLKJoBRwp5Q+CtPivXH3ZVeNSkmZ2pI
KdsYEjO25ye4Mkln2JyqkDPOpKAxRwcpVkYaoEh0+2cdzKFGffKXbw/vWb54z45/fbsJdxCKWNCo
xEg9g1qJKhWi7J+UL3d4SGS6s2lrkNAH2R2cDtLHYpw9v07/0ZqgflGzMQVKHvCjODp5lvCaGZS8
Ga9gbOwe/VXH0kUe2g21LXQ3aZCx2wuVmBjUzt/buaY1xGicQrlF4NBuNcoNhTFTAN6FnO04PifH
cZnc0+6Ml+oRuOUC3UNXcGnEgVfaAD3oTLtUU+Lre7WXApd8aAkB/Hkc3tNtRkQHT27UjjDOV2OZ
av8mRlwdWNYv+9DjwcMVvFBpfTk3julNaCDuqD1UUOVpmxUzKdLlRqIiRTH6/piDW1Qhs6uwE/py
GUJA8KjFaZGszqxl52nHu28b+EJ8qInA4qwzjjNQ10zaI9IospeZgflMOIuYUmCJIN4k3aU06gCH
tGAGG7hj3nFS/P7prs6FfA563nPKnMLNh4ZFFsfC8Diqvs73r06esGJCcbE5B9cE/nMZkL4SIu2H
zRKwSWAluR2YfPiUQPWrIHu+t8aIRDwNw5vPPl+0omM4ac8O1K9dE3oRNRTfdPHCCG6gzftmQVMh
P1WFv3mxNJLTCA0Z4RVsoxqkGaXUa7BqKswDFg0D4hYTg3c/gVBpHbHC5yOwe4FmNcYIMMRXo1VM
ZMrkt0AjPXhvn1BLBr8lfGGoa/TrzOEfO2htTtZhVveJf+tbCFXH1Ifl4DpXIX3/TDTvFBI469AF
VEfrtuCywjLm59AJyrj0lgh3BdjdFwEXDobVgJFtkJ7tITZY/4B/SPKrGEgCthsl3aZiYVyj17IL
wbeatxefVPHJrxnASUBv+4xyCs/aEaHDnwHokcrM/s7wuHF/ZCvm7iOCkmUyliOuxkGYgSihICD4
NAR2gQmgNyZltfBevlkXPoAWQ7f2CWFcYj96hKSsD3Japxf+FbLkpBQ9Ra/BawBnV3yNcbg1r2ts
Wo24GY1AIUBCAbIdLjEep77V3co7C8gqsvi23QqPwd3/pT0GtMGTUuyadGprA8r776DksA0hXCya
LqWWRu4NPwFuBsHYvG7cfhMCr4n0WM8y4PDAY7yHqrokvbwmxwuVJGia+OIr5oUoi8rj9wSU5aMe
8OoZEgmaCiwWoKOzDpvQwEMCJzAjxo2ixc+o8K+oTXVF+t91vmLCedniyJt2iJt7ZRKldg3qwX8k
ndmyoli3hZ/ICBEQuLVBaQQBBfSGULcCYgOi2Dx9fSsrok6dvzJz73TDauYcczT3ictlfUd6NpbE
eHPS7qj0z/xQvTn+xtNtDfG+v2gClUwWkdp+hIF4R486REKlYpTb82kVTJBh6gI8DCaHwqw5oHjV
W5ReS2luMKp9c1YRKzlJ+UlMSciYqfcIqEdT9Fp8qej393jfg8VmgP9fItxUawia3Bfr3Hn4PwfU
iwfs9ym/OafJPMATi2EtOmoCwRAcNzN1LidgWXAT5k98Kgl/sdGXWvrbFjkgOuUMcbUO3ofYXvCR
RLAOOsIBcANOqfyysm7x11Pw43nS1QoTODHRnTzRinGVv9aVUzM3/nHMtdlYgmwzHSxgtIf1Cr0A
BYM0qX0JQwGGBR9/AIuXXrspTU2ZlGhRsSik+rC4TBlnE/q6IrPX5W8GDp0rnMnAjAgbccEQcRPy
nP7KCvXja80fg+SBgBTjE3VCRhUBc1Oi62jaLj6mFYw1haoM+J4hiSPhwCft+aNFVIkgo8fyhUNs
x49beZqZYbCHroFp+KzeQpcZp0b6jV9kssBtYWQ8GR5L9CHcKGwgKI1jZv+iN/jtC4gqMhAUrHAS
SyP+5+VuNQqvsj99IGHEvrjZiZKKagCKiCKsZQXyn+ujGHPcNelqQuFuHcCux+T4Sg595JgQ3R3i
2JkOpIKWjtrJvuFTIgj/4nGQE8Du5P/P9CU6en7mLBaa2N9ob0TMMEMlVtak+XF6Xz1+e5JPPy6r
YM5V7mMy4f4GE+0xUQXrC/KnmyfSElUS8bVfUrtPqMk3L4LXkevQVHYTCbPSH/xQSk+IDZCx4BdB
LuLw2r5nxC/d2JhDlgYjCYD5hYyuwsTyc4ns3VHv4vnL9OhcngisIFssBlsKZIedwLYg+dC+kGeh
Q2vQqK0N1DixShDhSPFgaLQ0tPjaAC5NvgwrEDCY/1yanxAuHpOCohu7SAdr1OtMFJZvzqJy35+x
weH8DKlf2SPUuBzUVHExJn+L7+zivk5UWMUq2xa47+fTF5hLREn5meBdM79AP1jRvmICjU8zEDBu
+UCyQqx7o4Ztd+Sd9ik6qZmB3QoMlrhYTGwofMAziWOfXZjU6f07el2nWtTDII93Px96bXJbX0k4
ZTlCb6rGmToT/BSQ6P25Nt9J7w/AKCLBfHw3Cbc9QkTq89y2tFpf6B/9gJENfYgedLSrl9kL3E20
b9NUpnQ85ixlOktugRo5Ay8JPThtBed4f5wObWESS5TAseiN5URobl67+w47ZEq3OZXeGzSu21wW
7+Q8a4j/g98Nw5TvB6rdsyis2KnQ8NrEsISIAy2DU9ARiapVZeMYokLwaUfowdkK6vwe1laxEmkJ
tcoU16AZgVqgm88AJguADGG7vKqM0feAWBkEAyV/KXgGYXi4+0BSubFKVecWCYcae4ATd7XTF2wc
LmhUU/RXJCDeRve3hdR5/oo/7I4btwGnI/M3/Eb5FgXm1SqG44xlV633hRACwz6+LIsl6hggme/4
kmYwaEkbNSLVl4QBIxcqFKMs5MFf1AkviTma+DeH0WBKK8qDRd/BIFoBHqToCP8MqmMh9fksquiG
0kWdsAxEMXJDs6Zx7pBniRs2P09S5VE7FF7gkxemPSjgsBPSbX2GEglci7ZTwiDcoQLjqXMYYG87
6xYU7/wHV7fB7A9ojtf6Gb0ynJtGbMEeXEVBmjz/qWAgp1eMUmSWEYAxhsgEHan4R0p6ioNP5kE9
mbkPFxzvAfZJTFyYc9EygSU45Jndt6/ZE6eof4fXQj/dwytD9rgZinvfwHcT4yDzxvbFm0mk/w6/
PIXRt4Bk2u5uS2R9SMwE9dN8tNNSH0MqLVbGQWi2eNrFWJZEri6yDpUc6HosPaYUToLw3nJ+7gsK
CqbXU3wCkK030ZBiHoN7WBVrjNhEWgq0dIbkhJewMdTlIARoWMpvhjrnuSSyIRBZcfc38Ruq9juh
qaHOeOM3NYnR7AiJEOIDIIg56++f0YtuE34JdMEahf6LCovM2Uv68YdbzVXC86I+DpKW6AAit8Vy
YEtFvIzzVET/vhKJh//32t/WoBNETVRMZUDLnXwFwxmBsdCoIxSnQ2LYBE0FMSLzpix8z2uB3zOB
b4TYKfP6e/gnHXKuz0gBcJ0+bElMfV2VfCkhB+YsgDtXQRK8AfO+5ldgXvKS1sOkZ4H3RcZKtQRD
dCdmEh8PqzgOS3b7SD1WCDd8Qf4UciwwJ7aYsvghCPxY4i4W42fIDQt0cigwqfY/QKQLEtmmdxOt
IdIZZHjsIMLr8Qa/s6J4YuEzei+uyAH6dPbQZ6cZCJ4Lo2Crmq/tfcZ+/SWfeb4gNwyp66rjgNrn
zNOA17173IDVERUY9Ezum4UY7BPJzZZGuFCs6HivCD5OmY13ON+Hc+8zQmTNpYrR2YuwdW7Z4E1P
3rdTAiF9Y/SIGqqi8sits+d3z5EOd+BDZ/p0KnLUUWfDux5TLV1h3DBsjgYwcFyFJkJzO+CMhy+h
k+fYX7YziPbN9NmZVQDxHovUATVph/cw/Bjq05ImOZKcbMlAkqQZRlMOtS52NczA2UaoQLc5+j+s
IZHCyVN9OFbWmS3sMzmQpP0NMYNAd0W9JMxz0GPbmtkBB1uMh/X3tK0mfX6AzLz5bUDaFKdYVFHk
4+cI04PqrZsYiYTSGAk2f+M4Q/L1tfhtA8ZlcN3+mqmk2UphP3F1iMzfXsd1uApIm+AC2vMR+Whv
78x+Ac3Bt1qEDgBlyIc3YAM1LWuODDb3rFslHvMfs4x/B7qwC6Fx4C0U+T1Tip6cMX3AIYptLkgO
ShJtNWbx8y/aTArTgwZC9PCrF2EHk7K/+9J7pRqDdxd0lxuRyxBMpAM8gFKPuxvjNrdMsvX1JNqc
x7LzVYckPFjPQf+YO5IJ3gKLvdTEJ3OxUzpd5hcPDdyFiUM9LnY3iPg3hn9MBAE6xUS0ZIbOeQAd
Dy4aJK/KGkaPYvz1i6TjZkdfiACDypCdNlJfE3aLYPlSZSEXpEXqxG1YU73Y2b7y6Y5wGFSQCRci
ZKiMrjAGsoIqhaFj7koznXkSBDmMSUAKdpD/8Li9WhePQFSnHxkLBkNj6FBwDKhrkjb57vuQsuRp
i3CQL30ublSNayGFaql0TwqSCbLRAGFsI24sgxzWIv7SyH5m4DdtHwqAmIVW+2b/RWC4+ICQQNpD
uHA7Po8Iu/DiuYP19trJl6JmXjCkEwyjH+Zfqv0kMZfskbl6eq8+gnthM69icC3B5+ZWt6UUEBGN
03PbHeOrx14ke54S4iKuOqLluhFy5piN9O8Kf9sZdQnHoakFBPeuNDSFm3PwQgK/EGG/vbnMzvEf
+F7hhQonDlnKQlmxcunXS/+9h1a7Z95Nw9BCz3tpoz6evvjz0cyR7Go/lrIQGEO848I7r+s7eehv
Wz5wigPU/dK3uHikCYJO+4PD7HA2DOiMr/H3HzyojPf5ruYZQ30J9VnODUyxSLicV7jCy1IP1MMv
FeXjxxlCv11/km22eLLuKa3xKuKqwMt3qTdUvqg73J9PgLycNh6e5bDszM6qrfeb5F3qiBEYQJ8M
3+EJ/aww3h3MLqnsX8ld4W8n/lVl3mTA1gFfswuSfEzkwfjpYTcIWN1E33lLAQ4MTnI02fR+C7xk
c9ygfpqwTzuLnuiDsvtsQbrylTc/83MDBuleyJgCrMBV/u3mYOPQyfC64bKAeQREjxB1RuhsCPCT
k4zlAEdNkK6yiOCF9fe8VJ3KQyDZIhWsj1gHSehJoafncspwtSHzKEL9vH+RqoeySwUcr/vT5PBz
kBoUkNChBVrnUKCFJ+HO9LRhrWFyUo5m8lQ+Gkfs+YCmEOojGZdXbztvaMLv0BSAO3qb2/rDYg1Y
QEiuwH9uawbFJm2nA/MZRLl/IN8zJI54vCGrJWEOCXRFsYKzthw8gVkM+xlWFl/N5+BLadgJiDLb
Ka7G24epuaolbXqrFgrSv6FHwNnArJgDaPEIGHMPnWdIQP0AL0b3Yb/8xyjB/QcOXfv3jZaC/UZB
8hgPhKT6zUjpi+jxNScDLYBRgSMTHCeqJ4wLx30Xb2oGkEpQu4NAjIK4V/FsARUWyNvlyJgK+Odh
Kzj2fY7DOSxR3Dp4qpQ2iGbj5iKwwXFVo4KSjjgGWngkgsydHZLULeSLC6CyhMwve4gbzEOILEwV
ZAruUOZcfRiUYw5rsHhojshWeivZ6gcGD+AyuzJoBUkX01bS85hC8wAhbEzAZrtjH+wZ9SWEk8kd
QuotuG2fyA4BDpFNOgjL449whXcCjeknqHUkqxNIMC7DPcyNWl+C4DPOiMMWgl8UzNyIk20xE0zj
hTDYFrb9CFpgDjwAjG/CcB9PGnkmpIziaSRCiMyIlw4eKs0corDgTAK0fce99C0yjMXiKf27DtUF
7ownUiMU58aqEpPe34RJ7RyrxnmDVdKi8mSf8dC+Z55XZ6tPq16aXQIwsiDYBCeryxZ7LsocpE3m
dZ5vu9FBkOg/Vg+ro7t3s0AvHSUs1gTDgtNABCI8AO4dFlmirCwnSqI4u9mB88LMHFchKuGFkT76
jb3QuuJOOzvp443AXc/TL4vujtMsnFLYNVguM4rig7l0g9UON07c/IjovgkpiIo9zPoVfD1C6jwi
igW7jReX/BXTenvDrUHFBaPdAVyZJe4WNGE9EJQBOvPRhbgPApPAsYv5+++MNT6hlvz7453t3gZu
wgyurwPGxhlJA5FIhFkjGCRzTVrKq8t4XLof5GLSqE2lAEqbksIB8BCOC9Yi9Gir9/cNHwdtOL8z
D2b8Sk/uVitmIAEGNKxCeFg+hEo2AbEqFlank2+Cy8PyvPj99VxK+3aPI5rTX8FbgSiWnB2xxdG3
QCBgUc5+VLLn7Rmw4TUHhXBzzgJXin5/6qovnFpH/KMjillpG7zawOW+fIYYPVFOwx/wCyhM0DIt
IGEbGhuwm1zDDxNWbHOWTwR2OyxUMZLVgSs5eWM56m8HYY1rFKUhPk9fHNI7hnGVh77VvAPXCxZS
3+TiDkrrNy5Q/bwmHcops7RwpcNcHyaQyO8GXO3NGdjNGkaJyKq+FMjaXNs3zGVuB9lyGGPXjGXc
MjYkBkxMjJH/cjp9NqD1dI0UeuiCyMqA30alyX1wKh3V+a4fUWcx+rPz3TMdrhn2IoZPucqxH6BR
p2meidWf77QDQ3m+LsP2khErvGeo6rBeXRFSIYY4Qk7bmSrcdl4xwwIwXmWqHR7k9l1Q8JUoC9/w
7FM+X/2wUkBsruxcmzCHp19rMXYgIGXVNOOcUoC8lJ91P/UQ9a+GNugXQXISkStU+DaTQHC+3uHn
NvyOzkVpREOPqRZsVcGux2Zrv31RuvZQkZyRa7Ntjur8t3q6hk/BcMCtF0joYTFHYEbKmKc7vpK/
vgDqyCU176NYoG4ajAQaez2+UGajG9oz7c/G2sYpndcPR8narxFVLQDVPWHX81gOCM+pxv2jxniy
RlSWWTAa/w44J0R1BNFve3HFeQCyO+rtv6ha8Lj/e4LwZ2tjDg32j/4PFKpxHhNKhcnFyneVd/7L
mB8i+UmF/xO9BRaPOMEtL/vlgeJSx99NIvgWDgQwCv4q+CnKWHAwUvobegOPMQUOq8VEY0khROET
Mi4xqdrvi543tAROiwXDsgQW65Fl080vfm9fb75s/7NlHPo0Zb0556IH3QHfYcPUZ3caGADGC9rz
P6K+MJfGgFKhg2NapYOK8HrNyqYJ5hrjyBTiHVCWFrQX5xUMfmEVzEXeWUlBs6WamJb2gzMSbRre
u7hTAicj2Su3BAJYms/Ml6EQPpZzfQkBxi8JSijXmHLy4vsnZVzZP4pqWL4zafV+T19cDS2xSqDL
g9015OnCXzjPrtK4J0Bkt/OfkUymK5wkzD2BbSZQrUzG9SHLmprbLvz9hUEEyVLbOxLBbr7NvQGf
/zevjgCOCK5iXnLdzK+a4N5kQ9TfkFm65Q0t8JWCrcWVdMhHy5h3UCYSvjHrgBoz2yCk7DlXvTOO
rWIp32PgkfE1kJmuv+JmKgynwB5Fd3qh3gOjwuq4IoQZBWPULO42obQCW+S4oREiVOfpCvxF554t
p11UjBk4aY5IEesRIkdU78TwXycBM7aEF8FlHinT2gIUxeB5VQkcEoYPNNQOqkE1Z52BKaB+HZfY
JMAdQA1HMY6/6t3rLObiypc68d9YDkdV8lgxQWEb4QMzoaOcaVF1xaMHt5mTvsjjfMeUmxF1Psdz
+0tVWSAg/6QZ5jwvL4uhtDDDbnZ8Zg4JyCew/kmgkHlOrATsgHOn429R0+19l0EhtjVeSLvWOLqE
G6vhFOm5NzGASDX0KGYDTM8rKKeKwch+1Ol06hnQ5DLrTVsxfZ++oG7fHSr5L27WYGDMEa+z/L58
stEQBMMlx4TqMvlccNiNes2E7pFjKgNnIsoSBhhFH2wgQC/ym+HhzrkikIOFAzxw8UMpEn1VJ6SS
tVgimW8qR/QAo4/NrJB5LuZnQmsNn9YpUBs8ppfd69CPfuEtwXasraFKv2iNoawjRbCwRa/WPexz
Gfwy8RWli2BlS5jp4gBA3glKGTosev55ueSuILsZHiLjYCGRlz0Sln/EdI7VbcMIEBAUKPcgk7gM
aRVhsWY/YmiiM5x7CXXLVPKSUIvTWUIvT0c3Z/iH5rqYkBoFUTOfEVkIN4c9CRllLjsgLQTCUYNq
30kfmckUZaqawNzjRCLUsAWNhNSE4vo1KYgPfszUPeBNO2I0UWF/146GbKAZUdPz8khCffrCudLA
61x2+uszLB1c0Tjkr7tiaSCNUnFLbAmkEIeatvpsPr7K2AYqyPRHfAdt4ZSORRiDYIk0Q04B14nC
EOxgTFtyIHHZuu4vqcCiZDOm3mRge3N7I0CJfA6IzehPaPmmpXf1niuaf662GQMyqHw5C6tdlw7D
CxTrV2fggajjvQGfIxOjdUF6QZ6ihOB8e2jm2lSipstHH7TknLeNTTQNmmRO8Q/Xy3nGL097KUAT
mBSwH0l+236Ah4CokfaiC71OwZ0gAQAO0Ax90fhcqMKUWGiMeqT5aGgbHjZgLOnj2GgwoIcJxs2P
SzSb5j3O94OvyPAFTSgJl4yk+7jPJljk5oeuyszgCoEdmCiOG7r0Eke5HbSDf0oxKkJQ5LfNctc+
UA7Bu/e9P8VDUP7oMYjvDoJcqC+Ga2qeO5PaOXTvCvSDYovun6qGpNoJsBT8JdoK9xnfl0JP950/
yPNlBI72psYoENk8tNVPyJJRIE6aFOL0R3ZxFNCmJWoH6GoIzekeAVm4fR/TOgU17xqr+o4KjPxm
+XVKs6NqMx2ELZuycRseY2O2l4mKg1NpNQzVJPcdNF/rRo2ixU9Ku2JZw6rVRjnagy6mOy3WaPTo
Qus1bk4oEeoZkAu8XSQXAu4ASrb+akis8GjxmGgt/LegtQqjIGgsFd0fc3dT5ayUUznVARcxTaM/
Fe++txQuvIIRXI+flFD/PCsBRMXDuK9EuAsEQHtgOwR0EJiSwdL5jssQ1tUDzjzR0pMC946pCIkq
EGYAF8F/xzQvGw+2WLJNY+GIg8kaGTvocej9ySfgsP5B9NLmOSGhyzaQnNLWMRcey4youBif0fmg
MCnjkjh2o/2FlEpGqBH7dYBvZSUT4NfAK4eCESrUXvrkthzEdxLuvnbHkPw1uqHt3mkUlUhWXmJY
yHhbmpQxpT1z6QAygxpRrr/4oY3Rl4qYYg6ZrTp6pl9aiTlos2X8GVT2AHLfMN+zUNHPqpOfr1JZ
zXsAulMZIgWDIVoM2sE/FupZMoffyfU+ycknJGjy4xqQEp4T2EwEQDH2+iF2k0f8A1FnwOttxx0Z
6rqZg6vhTyaZAN4NF8ZKi0h8M6kXFji30CEbhFto4t85ZOZ1G/2OCjhZDge0n5TRa6+tQPeqPTZg
4IZgzahP+LgC+yfOBfou+DYfib3BDmGUASHKmPBnMkNohpHrwhsc3Cf8eeAmpv7SFLAPDaHw9YFD
yQIceJxVvRWe7nTHf8WM8YKTp230CIrPGAr2Besv/sFDnT1Mpi81AXIYZSTGef3Rg6gUqEK1ABMZ
EMnUmUAvTAT4RQbczAcYrvydGUlSlDNzPSC4vxIdx0YMMxQXn/h3OsfD1WBDOWPQbmizl9s5QMQk
PP5inHQm2IksuwneFreQNoSqoyHbS47pTVzZuS/uUC3xgPXgJZhfa1QtafExJBmiExoG3PfQIEKm
Jkqi77EJ8HHFR2V5j4gj8xs0K62f/2WO4rK5zru3lTmoIym71Jlu9ulxPyfoK3Cyb4u+x5nKkcd7
woiYq2/Nj3bdlJs+K/LvjlL/hHU8kby4JqPW+DqlRX4k+vvShw3qF05v8XaHaRZdnMGmSX8BMolg
4Pc34LJaSCqqLwPOU+sRfUl81KzjatTdcqoHFRllUoC+yiK9FFtFiLYEpXX2IOqt6eEml/gSD+a9
oLc1thUdY1QsmL4TOAcmBFoyWMiYgMEzhT6XrX9+D+VgDX6Ejznb/DW/O2dBeFNCRHEho57nUTpi
RvnHbFf5Fw5DNmiBamUzsJpU2TDIt1SvWpOdu8rcfEWGvP/0MBACw7o78GnDc6AfCtK0yyOpxBGm
YdaVCOfzqb8B4d624u1vKjvfqihIi1Crp8PNByn5bZ7bT4fWNLkgWVGnxgIZKgJB4CkrW3KFNhQk
sP53fUeyhh6SKoI1mCsP9xURdYoHRcxWU4bomgvbl0MDPBT34vXA5fUXK2mJI7TL9nxC0qOr/2Mj
IPrSHX7ewzV+73HrDJ/rPDRSxdb3jX8LmJ2xR/phD9rfI4AqYz+OXdis3in8HKJ6MR9evRDC9l1y
dIi/eCetL58QXG27mcyMp2djkJQ8bPn0PeRHbYvnkiNvJH+QYHu+giiVL8XiGzj6ovILrGWL3Ytc
nCIEX8O3C5HNxQO6tqlJiLUWQbvUUNfl07sF0KOiHkyw4UE/DCNyFn2IfbFmY2Axu9gNnDpjTaKv
Ka87/FjOgbqBUJz+3JKWs/Gu0Qvb2paFco8MrI51s1y06ye4SR20y4H7TnSvSzUWbhcr/s0RcSPa
ysDxkh9uDa6+KtdPhg4hwZtPSkC+SeaxjgKml87d/60R26CNDj/OWZiQoBhtzfvRCCnW8NTjUkky
tl/f7RZn68sj+WwAxNF41cyYhAqoxrkD3x0PKHEq+1QojPJvs3KFHJgx+muJsEiz4P4unlCXtjA9
TBtOzfJlYpaCoQcGEj2LbTe9eMb0s7+dhMuHRTQgy4Zh80KN8ELF+OZik1e6O+NegGOYICSe/65h
ZsPFwUOv3kMOXhikN3QJ/Y7XCMBjmydksTIBCQj9cwYzBkh9MLMiRJVudbvBZGOc8Og8IHalUyEd
2uKp2C2zXhTdfXTr2pyFY758hDOZJ6UKAlHMfpJzIFk9Z4jjyHvyi58LDRLO22t3OsRxcHHozt5j
gWgSrju6emqpq/8jkp7bPwBZc3o+LcrhvLqHdDcQ2f2nafh0PTggoQ12n54SlJ5y+pjwvnclnUw2
frL58pCTHwcc4BkoQwRqMm3+TuJAjh6ky10hlj+YzPg3IPUXH645MXBddjuGSFE9Sbs0C3UOyjpg
rOsoEXRYX948odr30eVhfHb6+sr8i46sXF+XKM7AfgeoMIv44Q39fIVHHVT1SPNpgqB7Z8FlrcY6
RgK3cDAPkJhx9w09br/yxMmLoqfewaNoYfhtNDxU121ChCCJW78t7ithxgST+1wJ1eB9eFnffXG8
OxSJt3WXfqwrecMSTqxAYVo02CKvCIYnKHr/rqgiUFOsT8+b665eP4K7w818IyQv8ynrU0GaeFEq
Q0Yuji/uZsitmFxgHumgzglIGQ1fXnOqIqEo1+dSlNm/CC/i+dtXl4CeFF7y9GuSTU1J7wBjFVuG
a5QWeNlpSwR9buMpdufy38x6o9uxoGa8iBTPAKOCJaBn6X188OAnQea9+S/F+BauejnRottB+mMO
gs44gQ9BcQCZslxxJHBiYZW9HHpv9wySjwMwpHGquOAzrffVCmnkHKNrdxDd4g7FPAFs+AsyPucb
EWWzqlafhZi+qyCQGylifvl1hmltt9EHtRGjA8YAvEcmAvuhg+HdgroQr7hNs6fE4V3p5LXdEVdm
4d0pd69ksP/ZqMfwNOMCMbNjMb1Gmns9UbT391CDAinURFgYFOq03FzEjMBbEoERudOCIUd7qFb1
enC4TJWtBnVWNXsbPPH0OWvizujx/jdwznDzcdnjTGW88E4gKZVxD/uIEs4rE6qgnszR/2G6AesY
X15qPymqWQVNIvO9MXaYV1FByfDb3FZY79K57CFvGIeGo1qlNFi/qLHhVJzg007Nd9xCIaIUvcAn
yAMd9/gKLylMcOBTZDvhBYZSQvM5UvC8MQn0s5n7u9o/kP09qXeCVX3GKe6BKzQMliXtnhx9/GIG
S4LQgO8cw+cc4JevcfUgpz/CuA0pNLNP520zVYMEJbSgKqPjDyjOdaGGhdkPFQ8lHTy/jtiZbAb5
ZkVAT5/AS/4g2FyL/QbmIcLuy1sI2RAx1nY/hMrB1Hdxkkn0/ljVlHuOETKczDF9CUlGZ4SGSnBe
9mPmcS7kNgQLOQrD6oG3gLy5JvfpgIMQfmRcOVlwLUxK1JsxUoIhtnHLc/Q94Sjr14se8S+kPweq
c7UlR/OzLW47bn9WkI1nPs0raYZ3KJulrToPV15+zs4/wwzMHuhW2x28QuHODfmBOd01hmGDX/kJ
zK+JgWDLsMV/7UFJ8Z5f99ryudEh5vJ/DA5b7Lxx/gGwzda3FE88r0pg4HyW1R5AOpWdxgYPOl6T
Bt9K7LMpdzhycmTF/GDX3b/7AZpAsbpZnzm6KPr0Mw9emZLXuOOuAItOHyl/OyeDe4+vsXKCF4ZX
0NcG1ucg+ywHEJXZIKdyJ4lkmDl/tBGzL91uKC1wPIauUk5K/2X/eMQcVD+Avya8rbQRx3gbD4Ic
gmJvAsOndcrk7JZQHA0sC/CBmC7K3fukQEEL8tMj/R3E0rTo0S6j6qSCa9P51uMBnamwMc9313i4
BLODYl0hJHkHhIev6+RMrn1vm1tPWk2vH+vBA0/3PGlml4gOb/8ex8Pp7w1mXAYD4J2LqeA8Vgte
IOMctHrWACAKk6azW8XdHi4WAWOFqWHure/UVKM9LEPd7lbV7hX/rD4G9mr68IsVFaPbuU0A9Z+f
+gAU2HPUTc/N1hyrpx9Nv44E7OdKh0FIT4ZcawOAkjBNZXM791Mb8yVaxIpxCNheM5yH4asRdtyN
KVKpCUh3cgYrxdI87L+C0i3do0GsQXuUkyb4uD/cfs9/SPZX/KDw3B24mfBQQHz/GEEjNmlPsn9Z
kiYe5QEs5CVwCgYVEPcqwe6ERsYXvNcX874VrE6YKk3MVw1PLRM+BlRs3ViFCcGYvInlcsSCfYFa
lzBnxehgoIv0WH6FgXpRTJi9Z6jY+TMYzqf1oYoeC30xWHxD2f/4YLrhqy9mFcqWbK4mxsh8A3KD
482+WP/+IJAfeMnb2moX+eJLfkTGfKec50TcQxdcQxYKleXP0k+flXagn1YjWDiuEVa2HBoelDdP
BshdXbG+wIkNhP+z/+2NsN4D93uwVRwaWWHlQigZFyLHLbOPOaHdpAyMK5/h0jsh9HrkcIK84/4J
mVJCtQK4sh1iYp2t+fN9r7apNbwhxM9+OFx/A0hyrNhfJP01J4ROv0MGBzvgR0uGOAokMBuzFY9Z
dvUTBQ7PpnBp5su441JBuTXYovjJ43owauPyVMFAreLrqTmxKvlYUbZpg48IJRUn+A+rJWlx2UJ1
5KJ38UBcMQcy3Gz7S/UtW49hxFohS2/VHNvgt2p2bCJKxMKt09Z7LtWDBPWKuRoX3hJgth8/LcIU
8x2bfwKpCKkF3+SOtTdeieA6yv7syKfGfAMlJfy3sVGEfDVm0a5VE3O0DbuYaZnJzNcDq4M9g54E
YyqEI5dxfvqRaEowE48hhe8wDHsuRMJ61u1gmWAg7al/z4V8uqB94mXwoW4+pKd6ZSRVAD/86Svr
21+Pn3yCu97FV0mrxggNUwD1OhKCgQWJZSkKERrl9jIShA8CrQ4Mwb72hB+URXr3zhsc2tfoaIpA
n44xlT7T3d7WNYw03kTSHAZMJJmKMgZdvqUxQAPI3PA3uqI1YfkDfzCzzgXXiJ8AuAUCxI3akVYM
SAN0ROtRHjcrfpOFhbi9n1AwXxhEZ6nGe6EKKSOYL/x8rTi81BXvHs7Ighd6gQ719yPrSS9Btz/c
q5n3irjOHztcKEsucMUuBqM0LYcwj0ff6xRKVT6Y8b0e9pfUorgfijN7SVXNi4NncAuwPIx4CgPu
+OF2eJIjxqXvRIprWs6XC24QcGpnzB92N0oIBhFSygJ4O2ALfCceGObGMWGLOUv7sdadFyXHjnCk
ADDlvlc03DBv62KFhOC9+6ctNtLLppfK1BpwfGgKaaApgV20M7vbH9fnHweGEX1DFGu3Ce/ytRDw
tES1oFI9/m+vBEkExLdHCtcfEKb61+qmhLiGbvo9BmDkd8SC538gUSjM4og/KwwNWuDzEfCIr4Vl
Wxwp385H0CFwKRABPu8QMGX9Tsa4v9FE41JjdDAxMWPfU2ryrn+bgu/8p3v4YgY4bh2z/dtnt9cQ
aVl9R75F5UOut08PzJRGwwQXm99WPdIfqpC/6YtuAL1oHUfGkXiVAsbla6Qd8XQjXauliYTARxPO
YDA1hqM3RjMGYYD1KMdYEbok6hg8uf86gpYAkzeYwIGOwdNnGgDizUvBHuM1lr8mwp0SuTe2vQSN
QMdEZ4UyEXeXcmw+4MVh8smFRsbdv3kNopIK2gglzW8MZXC4ezA/Idx8/2SVkwqD7RHrmsgLSjRM
kI/9aoJElPEE/EiCoOSEugSrS1Uf9QiUBc3FcoB7k7nsUSOV5DJmajRYM80dHFECgHcyvMVvbS87
6KFZADuIgpc1OrQnvsHIQu5jZNUKNCZ8vmEHwcuEms+QsQd5AUfAEbbLjWp1UPZ5eFBFox+/vy1l
HgnPp/xHglF3Z8AQZm8wuHhcNO2dmPbgagblbTu40lIrLpnQX45Z8bh5BQbVgzIW7nbXMYJiCv2t
1BAsyUsB4QP2w9z4jP82YK0kkEIagjOhoWJBMTn8KXBstF21oe/RaR+60zmUF/20ccEj2H4utAqz
N4G9tYLCs8DDG73hI86m6NFxZ2pi2LibyvnG1IFeb3U1n2gYOHi/4gpQD/JBGdeUkNjVc1m8TuS/
FFCcc1xamDI8DwS2UBKBfS2Rc3pPDtcPV/JCTjmg3zMmwrESvpImMeZqRIN50pJeyL3eJSTOCpM2
3VNBatrYcLUNoj+AdbbaAcLcEqYRg6ZUx2gV5hvKnwuZG/3UsPVwGDzTq09Db8oRdgIw4Kj8ORUu
S245p8OPAZYEwJJhSSmC94CJs6hg+wugtBn9mp2H1R7q2S2o0g4k5+sW69cetQkwIvc91Gx51dsg
WIDkzvm+FefAJ+mfnq701y3Ik1/oXjE3qJ0Yrpqsot+ytl+JGFq5zarjGqp83g4nwDtgtiFt4KWT
BZxeosEGTA9cnqStigKmjpQltwJEyhyHpR6OdBH/Ih0WczdepzrinDIOrxBwxP2llPrvQHyrw2M1
WFAg8H7vOznC+oLmSqfz/jl3j3r7x27d/VKOG9ienkiMlf+QCOvrKj4vs22zoz4Qr0cnbKFaD2ZU
D8H1qC+hpvUtRDwptPZfOtxS0hp/8h8E3mSIFxTav/2XKriNGUvDrKT8Mrv0vpAOytZgg7Hx/hmn
zYeM6WB7Y3xLsBGm1N8UlutaXVanyqv9s8UHU5e5dwcv0VbF4ox/asv3LeGbl0vsat4TlNFLWE2k
CF2sjysicm4iWgF/RFDK0meiuRDBj8NQjvS1ZIkzNunNm/UVKsiSepVrfeCd4/4BWu36RYXAIvug
R2T2NB3TopLM4HM55UyMqW1p8TbdRo6aL7SQItYjhqzpJS7CCwzAt3vHKgft62WmbX9Tblj8gLdk
f9PE8hYtdfHdIJ7BedfYfGANatuOzBI+wh9RMNAJY9ZHfaATRrjwPHz8VqSmr9vDKwXf9K/glxcs
295wnPff0Di0pzy5+rBsAVW5EY2/4sidoZOtXYUK1kynCg9X5wPkNqlXeBQHCK0RTaCZQI2RR0oC
9o224bK94uihrA1HdjmaLRTzPMbHknjjblVD79fioTPcI8SMiJ2z6jUkmr7ATsolTgBHcF+a3zdA
BQUVUANHPUU4hCmUo+OBn4OxRANK9EcizfpgiQNfCi7hzUb5v88S9ilSCsiEAW/6B6tgxrgPGzge
wu+PXzoftT84atfTz5dHzsv+j6TzWlJcyaLoFxGBN68p770QvBCYEh4hjAR8/V3ZN6Znpk1VAVIq
85x9thmSNdXqIxz4MKfoIm2pN43Bpx7HyF3m180gPM8HyWvBtx43E/iI0cSp7FHytjvE/TZLjn//
4rY5FPvolLzmE+6R12YzVGsQJeQzwbGFuL316WvGUHwGSCRKxLbBef1IulxxgpEd5LDWNb46lAET
p/83thFKkyxZYumyObjP6JwhMJsUz7LoosDPz0I3NoQYeoS4+XCeQBOweZuDKSi3YGC2nmyuOy5L
k8JLbo5UrtbP/JlHkJWusfKpUvdJZY4jzBDAGg4WVGid+Fvz5zySofb2rt6ZxGaiz02cySH3XTwO
KXIt6+yGJxjHgBxjTgAQj+tnOSmq9Sk8BqvtNf1gjrEPsWZF+XzMkUUnve0xvxeQ0QJmGjLnovGA
GzNU0hb4aXiLav57z1C+EAeFqLZvP6zG5UFCxbR3an+mSwEqs3R1ujja5PBYK/9r86iZTLBgZj88
CpVOiDd7PApgjjB0h2T9hwoUhO65/oVYg+g3coF/3pRko5dPgAXcNnIWCC5sAw7XFxoYGcmq/R9W
wBAOiyPcjKWvLs74khZ5sqGemliRZLCMwAvgTN6tu86d8z6ba3YJWm8acp+NX7An5Yzri8AQ/4wq
uRgV9ByurNpYNfZ5gCLaCCXw3j57MhkdmWcAioIr+Y3atNZfHlecNfhgvtCHzwnn3aJrtJyXLtMd
wA3hyeNG93buwBAdzi25AMjjdNis1g/3Hp62HwvoClL3RDXhK5gHAWN36MEE+ATsxb/gR7QiMMoq
Ps8Jr4oHIVXhe4NT8GABkbs8uXer+jvW4jMnsZ3yE8I7jEeOKJPG15ghUgTZQMnPDly+CkBzMjav
NryMU1L9TfyXI+EyaDyy0LkXHAlv+4tlQHn9chB8UUofc2pWeIWX9JCOoDAP2IqrZBTd86fVZ2sG
t1AhmcKb1HBl9HDVWq6Wx7KjD6MO510nelJPTJekfwB4pCv4CtUcaMt7FOwWfRROPO4rjPoZHttP
77i8arMUJj4HLS7u4JBML1G2YTk+TZqDVA9EV6TmTGc8dO4UpOl1MyTmkXo4+2zhGMLKIG5HMIF2
V+B83xjVd38JYMhG3io8UmjG6aymsEIBYYJj2sU+YYoF7SeQb8jv+nSn+5iPbT82H2qa85wumR/m
V+qUOdCMaV+fEcvIHm/v8tn5+4QzF2LoZ4FHuXv4inbxi34xWgSlt+D5hZbCJt1J2SJ7O3Y0DM/i
23aVwQIdRgjawbRbA1h0kIDxb3E6Qv3OJJivG9/MESscuTsGUQfyOrvYbFLPnzgk4ZUi3/stOJmY
itFIyIZte4yvGV12lbV4C13CwfyQAkNy3FKfbmZpsx0soP4dN07ljHYN3Hv/ya6x1zN6DxDrwU7+
T/hbnMsLsAQjeO745vbXjTHrj5Cnpa+wmlcb7HFDOsn9nPN8ksy2P0g4wOBBJ0brM38EbBf2SdfR
qiMW+CXUBZRwGeWPOwGv2y+PiLJglp1c7m6zmH5454OUD5wfLBga5sN4M6nh3wDfEUjdLUnUg0sx
7/vXaKKzYF5Fx+TkuRtvwdznGN2tkfzsVGzXrEGPOJ9BHYQhgUEbbS9PZkpL3c3GJZjWh9nUIPht
uSkHaQuxwh1vwfBlScv9w0+Fx46PxQlMXUTU3jDf41Ezwp7nOX/mXybPAwKeIMfRBHBGxKRfAEWu
aVgrfVJWVDKAlTdsLT3avAOg2cmlXmEOMCAUjJO+xYMUesvBxn84OC5e+aesGdrurbMLP8zlZDYh
S4O646fAXCLfh0y7lys2sw7OIee0E73K1hqSPHkNyGT3MLHYRJTI7Ky3P86Qzo4+k7art0gegKfj
mPUDKef+B4zaW7AI+QVFc7U+lqs/cBGsmV7GKvluGQgsLniTPvLuHNIEfeoPgpTkxLD1MHtAQgh7
OZYDW0AETNxrn6J0gmxqlPSjh0tH3xQ3zDSHKbmlWCJFIyALnqWcyKxBOuU9FBQ58nQv+gYLPKmi
6u/rQZR7yGKM8EQk6uj2uR9ABrCmkPJyqTMmy6RWcVXbTfPXdxmLZvcMoJunpUk7AROl7R3AeT0J
PtsVJ9JvOwHn6mKmBA0Zm2bIGxs4t7D1D8urw1BaH7hfZog4qG29IU0AD/wvgJ2OlmaYPcKfOgSb
h1CUXHGuh1+ZwebZvqdEYuEclMJ/YQ99e7hmjZwzPGmUxsYADL3+uwfgzagGTyFoCCNkb8y49+sQ
Jru9pZ3ii8B/qM3mTw841hvR3PzSFlPs5ISTG0ZJSOjAUqdGV267zju+udW8gxYakUfY9brrvTPM
Ri5gBt4hPbCWRXe9wtAP8OEjAVpwK/fqg2Gi+FlDHsiG8T2qA1r/Q3RfniS1iWrgml6pXGDg+Ada
as7Jthxh7zIATxts9+vBojs/cQJLY7s3JdU3rggUGKLHroNH1EOF8Tsbo8VKOsX4fbZ5wgmi2m7C
STI1hk4FPsro3zyF2NtR5zENdl7WM69jlHN2l4bgZ10I4twnqDLtPuMW8mQwcD76j+BiMXYNR4ux
XUV1hLc/1s7Um2hjqT9QfcEo/2C9y3gpGhrjsl2P3M8WScF8v6VfXfQLBvYpBqmzBXwzdgbcC5BH
kFKlQKuO/tX1WFDf6cwuyymmYhNn80PfzpBzjjC8uKUUoJvBoh+1VFQn94b8tOzgVFYnBM0iEUFI
HmJzEqAKcHGB85/QnDC19qBuxyQWeEh6qQ3ZGfNP3hiX5S1jN2WG6f9wiSYxlU23cYcOo62l9Hgb
JMyrAnaED0DshzHhVa1SfOG54U+HZrfsE4reLSa2xPXy4fYHavONMbti/6JD2BKjhRqvadUJe1p5
5Ky9kgHZx0wf+2xC8N5YF8GpZ2Q8CWaowDAWgnr2MK7q2X0ypm5c/NT8Ou/7jK1txpLnFJJOcCiR
NM6WHwCCJ1IJSo8tpIPymNbWfvt2ZRIHxk98IWIx613gYgzyHD+x0OxGGCYoA7SDb3O65Mn/FGNY
vBjSwACQTFq5G0jtQ63Qyp7CoaHssPp3eiHHHbkeQ53Kfc/UmqoNjJe+lseF4HsafCxRIKmMg5V5
C8iUhBjwXJIckYNTU+Qmn4h62ezmxxi0lK0Ax+MtLwpmNLZm8YmybU9zPCGF9AGWDimBYBJ3oDYm
8ZXrY9wEZ+cS7D1r5l+Ss4POnBHAJ32lr+KICR4+5hezyhEFX8J+RtPLjx7izogMEUsy8/fXy2f5
Co7Kc45VIeRDDlQYnCgLozp/Zi1s0XvyNOq/CYVhFaO3e6Wg2mi8FwMXjg25A3wyJsfLzoZwIGPv
vVKiOHZUZS7MmZJTb0NJAwoFh+VF2bOPYer37XZ+8k7hc/n05fQctaYPrdW/7Frvk/bzJrgxmVuB
bVLe2lABjGlCqBwMj8ajKglp7d8lfTqz/0d+wlOI5ZYcmS0h9cB5Abw+vLgqGx/DoqCHhwL4WhXX
GWR39rsV5/xBQZgAtQFJeDwqznFnW63Bc5iqBNMvoFDDFhUeEgK9+XXMmvltDiWKiy9VGiB3uFK+
oK5M5r1tbXQXOBHuPtYgbuZIEGqkAI2DYUm0/+tqdT6DOxBIzUFFMhIoLxgvxzVHa0eVDT9P+yTc
F2NnigS271HqrZbkWqbcDyyVChAQJncUWmxNzs1lKLN42FceO2hJ62nMnB1nkJTJmDVIEG4hJrhh
efQAtOjk78UB46bXBo8ViZS1G4gRoInpZwt7NAQSTk8LgO9vecaeQGpCWx5bLvySVNpYknc/bk/9
BGA1zBGgSvIbkCuGuchY4l468WGH4+bE8ALaE05rwWTe5veUlS2VfqcUR1sZy8vklt1eeiOBytIf
PjFW4pCWQcFF72VI66JB0VXoKpE1DFdgAVhiaO1Hew6Lt1148OWnBHTAHte/PGStMKcaAP9w4DUL
RsRwhG8NoSqwDy8vdWCp701J/nZHgXUFDbxyJewlnVbwXkQTh6unUhSXFPepK+4blF7U8MxE4P7S
6vVQhKsfIDUQyY9IlO5miDQca8aOUtKfIbTj5FHJgIyxAv4qV8tPOmGSPISy0Obtdq61qv91fZBg
nQChD9pzGx0RLCSeNhMSnaKYjUEWZ5SQhueDh67ZMEyfSanGk2r7J/J/SLYCS1YuwsCCMbkp5slU
yKjl216i3FH7tQwJyt0Fi2mEMGr9j099WwH67CZWAk9cw2/Wsu3kKyJ0chsHeXmO9Mkk2cFyJoxW
C7AEzdvIkHn6eMPzXiqL1PKQeXm04HRSIuJF5iUgKHEb+xI6anTNnSKPVj7uoW4+XDqfwmkVrBMH
IdeWMG3uGRzZ0diiNHU8r0l1r6B+paOnsyvz42a3w1FhtRnOO6EKu5YWjMS8A0ZY4MlHxIrMFTRc
Tsj6Jn4bKKkSxSSpcaok2xRbIXPXmhGVNj01doyqydth9ETnqprRkewNTEcTQGoisk8KcjSy0JCG
mnTGyEW5irurgz4XSzhaqLdAFQG9IWXKgtJJjU5/EbG3X0ZS8vMxLvCjKEkyeeEdGEoQ1t3iCIyp
nA4q+hEeBCxVY7DLHlyNwhkkavFxvxqBgxLW9CbMFZRlXwv0KrNSorNA3DUucsGQ4ywQMnt864RU
OWQemDfRN6FqwU8AS5amr7b4v6qz4uV6PIz5ajkRA04AhseM3Mc4lisHjHJu2r9BJOdNZ0odyaDt
g54AkQcdBzMehRKAuKKxvUTkaPM+BYaxcC1FwF2h95QTecTiX97aOafWEKCuxxxj6Wj3vWvvj7un
lHw/MYJhJDABycLmRTkCkICUMfbFL1C5vYIKr+0frod1ZX+h2CmXk3E8BgOcUr0PUnMIr0BslMsD
9dGKLvW4wXj3BQAgW7XO2L0P1fEhmEI4YQnAc6HFuJkfxGsr8+ANPsaOKWOL081k1z8pEbYXmDPG
pPPRIpAou1LpFXim62SqPJ0VKeaNWQO8ICREK1VDev+8GCk4TxCCEUVGTZvEALGWeriZfjsZr/2u
38t+9PEwZ7kAdIeYHVWk5T0wiW+s2TBk9lpTYnUG8+bG8vnOlOG56DNxWX1RLL/AKEH16UkqymKN
poePvlf2Hdo7/G3KJ7q+f9IH6e4NE6crWx1SFsiwFd1KjaYPJ6K/hIMtWPj0zBNiWtW+P0l3v4eG
AOChjpdMg5Sm4HlgKKj2UT791GDkppw0aX12jtqX1SPwRxv8VOA7zqs98DseTF1morhHYLB7CPar
GInOXfuslPumo7V7exqOabjQJz1GBuY1VmrhanRhxBTtcblQrgqffQH5g7UxQxKDId3fXlyzn7A4
ALtSjfY9G8+DeRRWb3OaCl4aCBJftL2WjtuUui/AGgyTNRGASEJeu2sYFltX7+eMEY4KLjQ+o0oP
IToE6ZaOifNONAw+wLI1vNaR/Sqzgz4Nu1A1zYP6aPSYaHi6V8bOlmUhvRKxZXVP4QGnuEFNLxt1
Tyram/iF3psEsR9feiM6DaVs1j+pU5UsEn7N/B/LdsxHN+KVOuSCDRlZ6nCyg5OaTjZAV3N8fd7U
s43+Z9274u+gxwxFndi4EorFpUKLpkwZEBxDZCmg8hPthIs6M1J0x8uWRSNGmDAxqWNlt2hFzm7X
agbWCd4dNniTxQkN8pmL8AIKVjvsFqSdkHN59lMdtUhXGSpLTx2InGRYRB7mCAtKtmTH8c6mp3od
kzaY1kCvovQpdAAiHTep9GXhPEMKO9vcj42wdrB3ZvNmd23kdsomxrnqeMXUCDBAxXcUrpQYbBrK
bPZiWDz8hpXEbb13VepWcI7rH1eE2xptpMiWW/kI0gEX6ImZBAK8311t8WIiq0NebK46RmTKqKfd
+JzKx4GIT/0keQJy6fxx91+buE9WnGhX5kQz4gnYErcB6S533pFX+BKsLMuQV1IwqvmIP2j5Civd
in9fdabMtAoLXhFu3bGYC2FZMBOoz1gIrOPNWYl5mw73tRsaADPzP3wP/kR61CxurhoPYpr79Lnk
Tykg9CYFezx1eZULKgHM/ePZU4TyVU86X8I/xmctRkvaX1i4Im64Q2eFGo9X/JixCJ8n8Re/5mAw
cNycv+1IM4z0aMfxET86Fkg8BQFQvyfWKWY10dHmSl7/xrjYAXlCM1li9ZP1HBz1tRvJg0nlDded
eZMeUJoS7iPNtqqBccUyAB/xvf6AKzRSe5V1I/iV98faOXof0cGJU//IDxlTpw+5gWkDGTV61Sa2
wJeBOoYPhEMvXmQbhK5OwJ87JLMJCEr4+2KegTfGc42xN140WPTQoiPjxxWfpgau3GFqjUB+Oe4u
TzwWvwyuXvG3Z2MtMDXuffWWMuDuz1h+cj4+486G0Cc5JBkNs8mvBLvTIeh1YWhgXXfGhAUjY8Qf
Wgq7BP08eT86d6HB0tLZTDbphQWm0k/AoNZZbT8LtslJtayO0ghGd+FQKvq26PxI2gl/HzA40QUF
nqrcrr0Q+sqezMn6MG6OMX9oLmVYa8E6/oqDKAFjTDNjFoM3JLfCSGvjrLEQZjp0HYQvrKeVe3bH
Zz2EaswLDiCPcp2VECepGF6m0zbaNCTTnbOTrFokfmxIWjVR8KirNSbvR62bofS8of9cftdcSRBj
tHU81OM1aMBU7WqbVS4/IAGAbE5Pdck65KF6eoeEx42MinZIvBIYd5oO/4Yv/Qj0d8N/Hq+pfHkl
Y0Z5gBDg/zdhRoRdPS9Cj+HPID2pp91moFr6Z46mHJqzkt7PFHg8gvHf38rdHjYGWyXHeVYbjOez
o9gs4ffIhlH6r01wwCFIEhuH6R9v+OcCf1GGQItZvjoetgn/6hrsO9bdkV7RpsqWCqE7QtXK5u7y
2vgwpD0zBcflZQ7sbBpqVHbrGosoVJIsscuOAoinHku0bq1MJMWJyC2+oNtqI6dHAbTBv/Ezwp10
gKNUhUazCYeSO4GR9bijfTvJ5KU1O+RIUzTYv0aZ9VVqqQsctOO6gzuTUn/QlDEqn9DN4V4FeQxV
tl8L+JbsQFM1/jgWUNZPXdb4QW5qQQU3BK2gGxkxOuP/fnoRBEcKLrHsNWJ55wWvWEZ2S8pm+pTr
mnIaZD6/0oXyWV4KKdAIulmTXLy3fwBiaE0n6hpFcQg9zNAKh023KHY1I+DdXVULb+9swJf9fVCq
TjERHi75mKx+lRxXPzZ8Nn0MG7GkxvxntyNPKnK+sRNBjLuJMkKYstu1kltzU8odDrYKmvUn17wx
kWb1lB0dmsFI2Mm7YJUA0Dj7vbXlkiMJx5iX82ZqNcTJpK9z2x7B5j5gAKpcGXo6b4DGl3pAgjyh
97hgdQJ//qpCo9pvMcDua8+9e1Tvf7QyY8jkuXehul1+/bcxc5Bd0bvmuBrWGGuxEL2gcVdoPAv4
XTN2H335ctXVXZGdH+irwGSoaBWGxjm1ugngXZIq8uFDMRgtDx65FQihYAvBQB+qe5mnTNAv3JEr
9XoW8Zbewi5vf/LZ3he2WVJ+0RuemKolYG+y4cPb8SP+5bFsyG+76snpr1xBesSNFH0njykae2mS
Q4+FL4ZofvbojNeLflji64MnHodkfPHoo+ypub772d02aUOw7cLN5sDtABkKd4wUVfli+zl3im0G
pw6hrUdoq5XR2oantLqrSdeUBsZU+WHCPUyaLMOmBRtnbmeEG4m4YjsEZs+tw8QjKl9/JZc4vxTk
GbBpNQbYZMKyuGDmoUSRybDtmSRJZEbO8Ckc0/Tx86EjjajCQs1PyOUBciuVXXSTb/9m8wawCxds
hWvMmLUKiYzQ7KQ/54f2JyIyE8UmnQZXkkVPucVfK7kb5Xu+0iKMbBS+KBpYkWljkHcXSl9wvdD0
CXQjq7lt8s+tyXCGSX35ypKZ2km5TlPnihtNV9QPoyuSvrA12+8fxZqMMeWgRWNyYVdd7S1Kfvj9
X6s2U6NoB/zk0FWWF8zVp594hcpQtuJ7lXXP1ebCL3k5jmejHKJZFOU1GPx1uct8M4QdGtRdxNO5
c7C5lLaYfYorjSUsXVWyl9cG9me9PuDUjWQSOxrGcdXdvN20hW+vYZN1mcBi2AIxdReVFy6ZKeV5
KKhYDqAH4mFkTWQ/R7sO32gt9sp4JbSeorkPbWE3XJ16x2yl5QrZtqZp7nycuG5X9xUu0+Uvoj1X
NJgUdPlvMR8Z7mw5WhpYFa0xMlN42oxOX5cfub4LQAV8yVnKyeCsJubwrjHRBzYgbrFY2HZUEu2Z
3BWkfMgzfBijGY9H14FMhR914rviIuLfhnLo4mx5F1OhQCLMkJEbYc93tY+m4bvmav5UaOQ2QTqY
YSaDy5jgnSQkVu71xO4Ln9xHQnt+U3Xd5Hw8152HR3zsOF9Ld2JodllG+adHsTrjMUiUsZmt65VY
I7c7q32R+eTyKQnjDPnItrssufMAY6j+wntBX7004p5ULjNzfPVl2Bmr+Fcu/EHuL8YDZdHTSCKy
WcHeV5RKV/jn0M/e4S1mJSflXmepoGy4EFU17ywvfIhTjXfQAzTFt2n62UnYOqf6bvZvzTBn8qII
XmM5s0oulm3fsadauB1v3om4dzZbxEGDJ6CskGFG88V9PaoV7YcxBs4Hvv+1eKMgI+RoYFMeDRZv
h0cIUEplCAnUoGU/rml2Dbh/enaPffkwYYT+Uz44kxGpxdWu2YUQlnbnxFMsuX03wrShz8Wt2t8b
rYr6suLr+7pPE6HYl6hk+FXeDBJgL1nJ0APjLb4bbfaezQQsRp4EmKaeVbbmrvNEj/J3+Cr286nW
qY/u8jJGinUMF3df/sR11p2KD0uqFbvpQ2ngIv2/Zdy0QZaxx63XCVi94BqfRGKy5JusMc4T48r2
iSL3pM3IOT1zJoCUHVBFY86E0VIfDfioUgZ/43mJpxlOenLTlkeIFCRqZGH1eefdDRNmts6TUaGf
kE8JHq/i03glN5dbxV51W2Z9HrfRj0s5U5BZqT4AGXxPHhskmyD6pNX/NJ4CNLMJ/LcdCBez4HPZ
IwKdE9GoHfKhuD3OzzgOFNflvtGQiPXi7crVC9J2E3PmBPKDzwgsivahotk2b8++aayHY7gm07fD
gqALDjXUo0grpLLfunGyhyS42GsMFRHPvTzz65TyA0nICPk2RIiLwudP9ipc49Lsg8CLKQJ9Pdoj
GmGzkdNMLK7YUexrUra49tw5ht7ziD24HJHfoJTyIh20piW4LMGNnoRU6kq1qkyVT0sEDlG6cBGJ
dd45JReMEdlXcm4lEYmHrEK2/6962HHI4XPkc4b1oNpy8iy4591HUkYV9QnX/jHm3EOxq8n3yqHE
ysoGVOsEbJ4DfjRfs+GRjc5vv+SA7JJeCgmVREx5LiivobrrT4E3nicl49B92IncpKbyjoJdfvhx
JXu2PDlwRGY7fto5rShOy4SmqFFrlgo/ixBe6KikiAVy86iRTzDybKHSzKc3s9oA9KCgf+O2hzlC
QTKdccMf3XzeNdLnRtQ2swXGws0ofF6LbrMXbwpHtd9TEml1lzDWgdU6tKrK+veOYLo2d/2OvdFd
60/hLRJLpPE6uxu1vfhydfDT+m7xQ34R1nrc9XqbOBwKjUQ/m+MjY5MdEu0s7iAEY8Fi+iZ+x16J
45A9FT4YZxsu6rZ/bhTIRpw5HHM8GwDEN0gHjGCyxKSuk6EuHEqTjgV0/56APZaY4oJTtlJZdofD
DgugscwaDJP9jBGoJkHvwQKErN7wPT38QXg8a1ESuUwSY3DxdtwOFiGbUPPmQrbOjleonadZyiwG
QsqFAyEAdEIGtEb9vmlGBOGwvvjaCfB4njveN8dISjwJ8gNxkF3gjGQMPuhaw3yugwm/kMNVNsx8
/bmp6CUpOVwXL7yRmIdPdc9ISZ6eZzoocezzhx78O3R1X/15IELQhWqQjx8a4wqsIDibTmR+afV2
7jYP4VaWotgS4sVxRUQRZQtLj7hXUZY8y0p3InZ4Die2Qoo9bJbfcv2lZQ/lfqm52zbcGljEvJy/
UQw88Is146MIDUpxeIqnIuum7OwKD7fGWWdcyqfKe8Q81NVCxOLG2J0/wfSpoN7KYo4hqjj546Lv
cjLKk5qhG4cSTgjio7UD4HxtZvv2heLtoFGI4amh3AVng9/X2W9JxYb+Xfgc6Iqp1qbJTuW73y2b
yE9hM9tTPt3sl5Gw+1Nbb/FxhjXCs0LLIHeyvOlRCuYgxb0dnv7iwoOzn+dAjM6EMDfqYVmalrcl
rhMWZxdv7cA2dxdQG+mx7fqNxw4IAETHlGGP7Q8eYkF9wcbO9WWCI/UrmOyqkG0xJpUYPd08EG8B
sD0Rxeth4js9CPKBwMRhB2aUR9euIOU+75E0/dT+7zs9BxSZcRkznOJCkItAtWWoFXZPzFnSau7s
ugaAFc29bukdxdJ1wCkIMTd+xg+rMlD9QH73eT2hRQE0Z8KEQR+9UMN1fmFPzkABmN1wfoSjQciG
qnhRcnoOeRXOjb6DVqv8kof6KlBZ2Wwp0l+dmv7pHPZKclWvWyr6LOM81hDZUvaue56NrefXelCE
MlAWNvVe5sN0c11KX3xsZ9yi08mC2nrEabHaDlUQ0EoNvwFK7RmrAN8hd07UHtCx2D6030U9uuT2
LsJhMGehuK7P7m7SW1B17LlwcjZE5LfCiWDuJNWPN0gx3AYYjW6Snke9xsED+ps9lPVCw/LTN9hv
8Ebi9xMtnlrUIRo0dWNO/94z3EdepzB+I3Y435gt5616nVmjEewbnotvwoGrJVeqxopCEhpx+aSr
KlfaiS7pfFZoWfCJR6thECwKXWUR3RHKsKAIwNK4gFMsbO/qY5sP5VyFKUwl9OAIAKMvPefgPnBG
w9oP30QaNWlCTogYnkBHgYkbwOFJe21WwILAzxAD2hksp0rDHU8ZRs57xF/SihJqsxyoS53ZTh5R
xCSfJQ0h3pU0NZVWqEvQkmH2s4KfuzyFrTZhVRT5hBRuAQReeOAgtI594WF/VBRPDRzk4R5/mrcE
EmAJax7HSz6gLCBhPOetEanAwIulJZnmXnA2g/Sk07R6qgNLj0V9KfhSJpL89OlBKeo1E5ONZMUE
pG3EDP77sDE+eBFItftXLG8Nbwn+M6C/GXEnGOha6FpFjhCZEUqx99/a6JN0p0T8DVj+I1dPN11v
Mwa8B3mTQjNM6FIeOYzK5DUZqSq9YWkywUJsTJUncy5axcGiSRR9KqbKeeGZBTABp5ER7Y7Wh9ZW
uTAw2eGvjzgQcWyr9KAvEWLNLXzakBPhtCxl9symJi4MxVMGbAkuTr6FTuTHWIme87Ir+9/yvdmr
9Cz/euYkuUV276ZCpvqa7aa8K8lN8+kwPn6mUBTcFAfFDfcVL6McPryM3IWajPxQBtA5EzW/cylw
qCJblbIimcoSKHnPZxCa4M5fCMgqh5sycqBFS65igVxMO1jTZcFtY+Z21TMbR0wMXgSyBfncRLtK
bv6ZNr982bBvvv96irW/2vo+D4Kg32RwdhCyhdBMHrLcw2it/xSbbgbAl4J1e6DiSr4r9wF9ZJON
ahyRliXVEG+i4zi7W6ZGI1F4yEHuVoBz+AYrIkjh3B3ukV0UlUmNN5NN/OEq7IeSyLu+2tj2c6jY
TZT98hafjvVv2RcmgpZ6SgUky7iSWC7hvCCxMb5E0BkwfB0bbHEvV19C1kAStwH/XHYEQ9edCsur
DZRkuOG4HiwYsJ1oaS+ZmQwyBV96WjYD796Vi72jwWmy2mJXpq4YSnOF23nCyyZRR91F7Dw7foRp
Z4o2n2RbzWjoTf2+ChWErvfCqZrQhB6tOWe6RiErgaSIOPqZuuvJUQOqux1l5l8UcZcKbznTX0Hg
yR02IdDhX8WL9AbO/RV9ZnEkAAA1QqtUX/m9fOTHyU9MXuELLY/WRtB6uk9Vu69ZSOx+D7a9w0Sx
sQWGZESRdMNmB8tk+lcqEpl/Q6uvRrdtTkHNX8x2zGJBDaAbEUP9iteLhcFwXCMhbcp7x1Wckuft
7ADFIvYsJ+e1h9upWPg0o2yktSo0GnhehEmwppx8f/3gUMbnnLsYJw39MkDcKcPblvmvYkp8w+3Z
mhGGM43RBS+lrVeOyePJ5B6EJsdhWFz+eTC+hZocCMxa+SWzFsdjgB4EwZmJa7rUe5UgpWXpsSt5
EjHcAxlGQIAPnawVbL356mUA+GsE8PrUZb+UD8NIcPxfHeffHZRlJ/NuVtHuG+VMfK3lUsKuwJra
TOS9hCK+szCT8cauw7X/7ov1hYdCUse+zixkYE5gJlwJsDQzSdYDjZqNc6qYI+TQHvS/J80sT38X
5UhdKmAwPriSSp/n5Qq0iT6DvQV6BBsRu5Rswej7mHjZCzyEE0WVe23RyCQXiDYONt4n8zI1Dtb7
BjUAHoFyMCIOo4z7/E4VtvtoN7hzsbQS6yfUCSBlvcxGdYbnh+8OtxpXnvaJdbswholrLL7qV9Vq
6FDgCRK9dxyUDOaOdVEmLNx1LX18DM148omGhev+bLcrhXFqq7851Se2ltW67SrhEEYpfo0M0MWq
VmUPuD9QvTJRiGcx01wXdZ57KntgCDwXC9kaCsxAetoVpanC29Bd4uDR5gkXsAewRUmAECDI+7C/
6EcfXSWrE6rtsktZwV3LsPphZ/IXt7Wv8dZp1QBDlFXBjFulKX3rc//zDw0gR/4h/GNDaUtJyVEA
KVbSJpzleKSDk0vB4U8/+l9lxACasFUOxTHDUvXeCM5DFhGkIs5TPD0kdeM435Gvjp7MlO2Ec99G
0VfihbQj2CvjWsYaA3KG4eQxF2R8AAlGR7mZBfysuwWd/VcAO87MmTuQZ663fK67V5U5gX1rgMGX
07MJ6wdPCyFdcCn8UAkQcITODsWb1iWCwL2sJGkJiR0YD5yGI8foau81Kvl70tvwa6CY9h0gu0Q+
U0w6HWcsC4TOQ8uvX+zNdyMLpw3vmAOIX4qp1oLKv71dpYFOkyI6NMZXawhkuhm9rTeMaKQkG57N
f9DCL0b9slexs6Fx4Mi6cyu4sAg9/6ZYinEGRb9QlgcjckvkhjzDvYzP90rZ++HFQgNj7BB3Ymbg
J22lMrY+RlgCMgM96edlrQzRfYo3aDRzyfvbx6uA6od57odsOeKxBGPZt788hNw3JLwTeYGO/lje
o77SzYew/riMH/6jFi/iQRoYW4OkpVphfKYckGFUeYHYBSvjn3rEq8uwuypt11X1J7a/eBGOOD/l
3ArjQelUyN8ccheMCihrjbnVojcWjw/fUV1Bejm4gaiIiobE9CCFjRHB/e8GPsyWf/IkgrJSQBab
SkedUZY4I9Nr4aEZ35US5CGp2Hlnf2TwPYEogZZPJu3Efc0LzXKQoQG7SF+vrQMDIeMHMtnwRKg8
PC0NhvDX10Xm/zra+mBWjTKuhO3/PKSkIwBk3M+oYttE4sgSKpCLE+UCGAEbUL7PC8h8qy814Vsx
AVokJlxmydrWxtufYhzdrSDuKuZEFO4qAb7Ya672yBdKX4CMS8QhH0pdy0TlUCxpJvmHJlqvtX26
4IH8SLAIxyrbhwS6gsC5KobCwKGskRKdfQjNK+WsAg7kIYeqdV7R8Z9eevPT1mNC5vFFC392P5hv
28U2pK+kd1xXod/KGtxmlZ1VSoEkm+QdRN7bpzuf8ZfiG2CGEJ5bEU48uhW8JNlb+oLE+/WdF7h3
NM1/RNgUoCgWXGRAOY49CBuG320Eu7Y738MxEnO2kIG9kHfjBaScsN9zr3QAgDIyd1AACvWK2SE1
o0KVQ7nCFVCy0dpM5CbqFFXe/Efame04jiRd+lUafT3CiKRISoP554I7te+h0I0QEQpR1L5R29PP
Z0r8nUpWlHww1YUuVFVmhtM3c7Njx455jUl1LF0ERw26fnM6F33qt/BvXTxgczSCMMDPsfx9JEkO
Wkbjh6D3OP0g0gW8BQjDRN6Jh4jfMbeoPgFZf2Smb7gkP6oeiE+tw1veId0FG8oIRmN+JO9z5BLs
pNjIou5+lILmpQXkOAPYH8yIUngTkKkkts1SH8y8hlrJdFom+1VqILvYo2KUA1JDlN9dNRDt5AgN
Bk1jtnM+Bvojo/LAniACOR3SLBhUmDV8BZ9PTMhNMvwBiMzN2RO5X1oQgGtIajcon6mx1RmcL2eR
OEClZXDd49IFTQV/PGaccyrGm8Q+PDw1CcAlK5JBasNSc1nx5xoVbCJMiyHGEy6e9j6sGf0D1k04
PChqENx3IpvXOiJNhOEr7TFLs83SB/Xo1MwD3KsOa+NUH1jDO7j5oIrPhSEcMusWjgGXt2q6TRup
AJfHvJe2eluw5k72xpH/4IB8gCwuHA6Qr9e4wB3iA/bQdBrIcNG00a9AeaTAwb33LTLU/tjme0OJ
rym9T5BUCLGbHtTvC3U7QtGbFvjjSKvRZnKkcQ8AiM7eGB4qXkGH/mYQxMh4jpe4JOQGHdG+3Y77
y2g8xnNojJOo1dp3sKqlIVLtAQSIbaOvOS1+ZYP/UihUKxPaO1KTN6SQu0UmmCMJLATzx9lbQbaM
b755f9unNMKDJle8fGiBTX/a8FfUsOd+8GpYHY77mqp+fiQpZegLEKVI4sLa+zoFw9LDj5+MazXY
dB0841qHV4UtQ9JR+HcwHfgb0SMdj6UqgrYdIZoKQWKEzA+b7ENtgBwM4ebcCvqQB3DuYEtMdSZV
cUgPl2efNHOnjpxEZ5OXGFFl/LgKnwb3BkiNSvQybaj8/YGS9C0hdhoWliLjMWecHQ6LpveWiz7Q
HsVQaG7aQC+bc2eyexNgeXWWYNtogtpBAgUSvTjw8GkZM7hBRi0HCOiSxQpnCKahJCd9cmCoXrzT
Xi6XgB0+drdc65FroLYeaL9CEwjo0hiqAxbKGBTptpVIALVsRRGx54gENSJHRxrXQxCiceq++2nU
+xnBVGPcwBnc+sQlIZRK0tNtTxxVaBUf6/YRwXxQUOKy8tFD79BbT5x38NKuWH4osXW86AEpFnFL
bxQdgiE5I3gEzmRGFvmycsYVcsVrWuw64yIk3akWT6mdIbNn0COe+y4JgyMBG1Ekxg5IZ4CYwNy5
NtwqmoNMMiKAmJ55tXm63RnpslXnOohSTD0Ruh1PNxdSoqTNsIYYC6BdCLzkqi6pfKfwbyVB6R6q
tIvoiFwrfjP+K+kX5IkN5jlbtkDnLTBcMT0UViBKSjEYUzx/uHtokuwIfKCPCT++6s5WLiEJqsKa
wBer0TQpOqTqZ8Dl1fs4I2jdUdVAuBXuUQ9wB9qgx6PbAuGe1u49BIkoIAyQ6yANXsSVrIJEOFVS
DvzBpjYThPFKRIVO2celRez0SPtjsDW+yO3gDM1p3mETXe0IuHpHEjr+6giIm7x/LHz38tZx8Qmb
Pn7x/ktylO8f5El8klRISPiUFvqS7YCiTLjE0GCJM+BL3atGvU0480xO5c7DcXEXgsFBk4UqiQdK
INV5ZBMW1XuJVoze7ehipXol2rtkU1abn+VWH0kmgbWn1LrxqZ25T7Y1kVKpqHfFrWD9og6e8OLK
MlYHJ+DgGQgREZSJJQScIrQAfxEi9CIcLiBegF7NMqQ4gxkGDLu5AqxYYmYHl97Hsk3aGaVE2H9Q
i/AFdVZy7V2m3IHxZudWtHi5cZslVthbvt/6KXK8vCycH5Ia+54cM3Rzx8Th8tI0+VfaVbt4mRco
HQJjrb8GH/fhwvkAJBCQL/vktWn6AIM9KUkJcRB2IMXclF/oPx8uHhAzwbbxbFWjhAsaSiQLhlGJ
Rp4VNsBvxmCr90DDXj0oExmElvKsVf6AW7zutk7TghNQsegQFEDgLn8YlJ+DrUDf0Wps/cRmCoAe
fBI3bx4N1l9YiyPOymdvUKwP7ne+qcqrywaUuh0qSMcoB7CwK7/pLrr4H2Vgcyrwye9z8yIiV9Lz
FCx4bA1F7JrPrbKRhDWJaqjtnEUHt0rCmBYfHBIubEEwoHODXDABN1ucBASiVgkdcM55BBTr1kkZ
gMWLT7M5OGFdPEuJgwgDWS7fvwR0BXsHDbKgKOC3XtzZYUBqHXKXOLwH9oXgkrece3hwSzXwztsn
2tLHDTnMfVTdt0BoQDzo2+6K+RiiPWb0jj5y/uAWKD0tkX9xUe6nRQBsacwOnHUBKkfj8R4Nz4Iz
vs89gm6ihFmFf/EAB1spLR+ovBQyLBxv6jIBsikTXQsiPtoP+UGndotSMLeSBujp9WN4mvIgAQFV
+rQyhNjTKTZxsPjtI/tLajl193OO9dtRfnCCP3ZpUsq9Duhj5dLDra7RqglGnktihuqQh29WOjLm
wr1yhypeVpthA9303do4VWsX4c+QeBZkqONdOg0P2LU0RBdDvqu/rhpveAH0iYwoVroH8/Z4B5PK
2Zx4ilfvujvGV8D+3kLLr9146l3CAyKDK21DJTMzRfSaW0d5I0CgBCxElMho7w/OEDwZUv/OL+Oz
93y/3AI6qZ67UW8W0Ve71igxwgO8aCGtRRgKtOoFZkC0JLSqA0+yp+OMUtBYi8R+I9qzDqgvKXOn
pNq3Mx+cKK8ER7EWLmcK80D3bHkjJP1IobHn9rIeIR+GQCP15hXeZ71VlSxaZMM6g75B3hb+DNev
Y9G1knD3fKMpFaLznklcgnB3+jkcLuoPgl2jca2PqRDGBRoWasMlXaEBIJafPMrImUiF6cOxXlXF
8z4N+Bcbtja6U7NVo9xFlhHSiLOo4TbzqYdvTILukStsEi1hRXQyBQjue1Mu1iakwA3IaT58q4MP
AAgcumSZgAyIkr0OHm9tWXZHoM7uVO+ilt6CyVsBbDrCsEt8GNGcxFbB+RxdOR0jybYW6oRMHTpw
1CCt7e9gzjhVzjpxPiV2J7Jn1wRgP8QBxaugAfVGiZ4VZJGCeAXqf2mifIPyjFPcO7AkpY+FTewN
ec/w0J3ol/xxiiA1OiR0DCGivQ3pm1GHvIwUkIAKiHO1KT5guycdwe7BrlrmhuMbMxQg6CJuQBQ1
KuBiZYKVIg3f2rdhIeNELNZk/LCABuVGAR1/ODFQBF0EzWjKTiK1vikEB0+LayDNaKM0cOYwkRvq
snABr3A5N+9753YMxsgrkU91EWW1rzUg+WWB34CcjtAcN7j1DvkGesGB2fXXruNIgOUDBRFaBrug
BTCiHeBbc+/uwgAWB48ejSAnGNsYY9AwYElClsWQ0MOX6P0AKEd3YR/8YkbHWYmx3SlZDUFAyLgM
cZPd1ojyrzkzdGtkrs4JgMgRrYcZ6Ckfl+o0XrYOTuMaDOfUKx13lLMs3zpkzHvR9Up+ZwILeelR
x770SBzS/Q3DRrCD9kKCOZAnGILawbtQPTAyeS1tsmy32drhI9jmkn8b27VPCu+KkewkTu/nzS+6
lS98McrZEdsC3KSoJZDN+pzs3U+zDjRyQkbj5mfHAJIQCPJH6e7iwhb4S7+740Uf45YiuwFqjlJD
I/hMqf7gmFWcg+41bPjM/GO24jCQiJkzz/V+elsC7JEkgZAWlKSixuwBnvvXNsebCPjOQxOJjClF
IDHRUyHKQMB0LmyAmGAbfUVvOtuxzw4kP6hF/IVl9aeVqEaPUPYjGIO3PJb54A3ppXmsamj9C8R5
rAq0dXBYf4oshvjoNupJ43GjFXCUuFcjKfcmqriD03ePHxXn03KpaRBy+Cn6jiltkjxQMJ4k2H8e
Df7Qqs5iU/bf8QAqhK6HsaoZFP/aTmBiZSnrocIaa8s6g3UhB2duByb10e4dGxFenIL8s/ZOfdcd
KgztlzjoYfFtyQssyUoAwkKYuLcYDmKGkfUA/tLuOCGNMh4d6ievwaWXAnpiNs90qFaiEIgSZtSm
Yimyx9XZQSMkKY3DLiyNMgVzyee01pnNZmcUWshsUMV2GvrQds6DXg+YQDQpRtS3W2C61s6F4d0z
HG06hGjSwAbafg0eKKcluqBKPa/iKeFo0uraGQ450keIgLQ9gBx+d7N4SQlD+7Lo3qnEf1si3f5G
8JwRXRJGvAn/hNxPrxxV4Wv3oDXiMCN+UgkpaNAfqeEvXVRIafe+iOjOM6Kmffsxbtk18sregmpP
IVrfdWf+znaw76iIsh6kVViRYQcOLhKud5pvcjCWcoiRmYHt/og1kkj+SBliL/rs8SSNyUgX/BU6
2YFeFS+BWJZzhI5ifVUh9ATYTGpjGL2P6A5hiB4PGZKw5IoRs+zSrvbkp9tw2RWNMSQoTbRTUZzI
AoNs76Bph/g7KFYBykynCxidAZ1hawb3bzf3D5OP1dqd6x4/Uh5C0nosOYIVXK4yOcGJK9jlicBr
T3HQFsXbCvpCtJH2vFM67GzNMIJ/SR4RWAAx88Ua4Dwd8fqgFy0Pk3hyJqRb/EIASZzSUOiCq0Hx
szObkvYhy0uBxojrCA2YN4A2Mzr+bLwTagj3oHXugxk1RnQsmTTOPNfF9nnuk9o0OlgHhGJG2wsP
ENlKWbPCgvfgcObWEzRXCHOpjA7SLkXOjVEpLI8BJgzyS+vj8NiUiBoefJG26J/Ul/TXEU1EiUTQ
HPELusMVWqReK+v2BaFdw4rR3fgeAyYYUSvlFCCNBwx7GpGx7HSG5QbJo305gCxwf9ebHMU9ukdQ
b4q1yaa6N1r7SW2apEGyalRowZtgPFJYdPjK+BED3YPkQlNZcn10ddTd6pLsQVTC/gdM4ZNes4mg
omRPoL2V/Q3+JSTIU1ADQP/UUm889sgqL4lC3joRFAag7zFACFIJo6HerZEygY1NZxh3u46ODt2B
oIRw2Nw0Gl9Jt/el/vzg3SxP0kECxwPhdbJInAg3oXrbISbCYhwjGN41nLWG/lE+BdZwcSFwxsPa
9NmAj1HJdvkZKL7uwnWljbq7WT9s3DO9exBetMne1zIIVyhxZVSKU52HJ2f0JUlLhCvmC6+e/kNG
WKkfS7xCmA1I29B/I+BGYurUCjMahIWHzKMyFXoBfwfOXw3u1BDg2uEF2iI0sv7cnTwNq57A4t7u
vNmi0cFu49B9VzyEOujq6ySfO/TunOzYJe09LIop3ZJPwlhXQRn4+DaB0THaEW3CJCXErB0CwBQx
uEOo7kgwHeo3mt8hPk+TEmfyPRmQQ0HdierB9G0fZcRpkMiIWE3L11ekOkU8qaHRB/TcQetGQhKY
egUTWsR0+yYVV59ACFCOTy10SO/07TLbhFEzCFx4lRsqThGVaFhvyCTqBcCOUu2MA4pi3uM0ZWhg
mjEfHvG+y6v6WZk+YAv4nHD8ULIreeUtRHoWITQvwkEn/T61Ny6lzOezD8+PkKwS9zrTmVGiEVRt
1oHwNb86vPdkmQQKKZObkhdDQ14dVAPhfwwSq1DFduIBWMwXs9BBYmeGqHzvgv13J3RSFvCSISl5
IJYmzUwInZkhAbFQiiDP3dn8DZyxjtUVphFakeVPulHR1H4RlN+4iRV/PwlARG/Qw76tBaVs7iwr
O9BKnAQUQ48Gc5QSqOYN7pCdiMg24ppLNFKbixXq0Vp9KziK7DdNhIr4ziFIPJ2mhXmsf6YeAR0T
eifwTHrEN4X6dNqjOcOa9PWMjYPCMuft9G41bi5A6v0B0aBTxBA9M+XibokHGAKQFn7dZeImPGW4
fO66B7rQLK4pdfTmNeGX7pwCHcQguy7JSMImnI8JWFkryyM1AGJM++Ov6GNiAHhbgQ6z6g5CWpbM
ynYK3OVUjrD4yFJdvHCtO29vBxB5H8oYuYgNoeUIpncr8yz4Kvd43swMFw0cNAvr9nru1C/b1iUo
FgLrEGlVG6//QqUJvHLIcnBY6Y1NXmctGGFsESAXoYxf3WbSJh166ZcCKNxQ80hArvhdMRzu1UdT
9OxFu5877rwVR2F7Zztto+G/3XkwaaNBIwBwer4MOOKmY1GKNQlfBkTYN+/+UYH0TX90zCHkX4c8
uqO36j6F0QTlJE8/CVLu420QCVbNoZoQiAncYHWLGueNDqK013X//a//+X/+99f1fyXfW9Rxbsl2
869NhvRVujkd/+vfeunf/9r9+s/x9L/+bZmWYeiaVTYMWyuXS1bR5Ne/PrrpJuF3a/9jvzwWNvpZ
vw2Kgvu6C+9Ef4NQa9LIxqWdAe1/DujvntwNIL/d7qRvVLYhb/z6K4yi4iusP78iMQt2Ymd8hd7A
7EB+I6GPsh06UwXpItcpJhTsUslkhWWsV2C7R+Qh+2lt2ZgE1+pupn/ZqKqdQxihVvP1t+n2T99m
l62SqRUrFfvx608rNDGzrFJJ+bZaMD68a87K29KN7vvqVNzwJPQFSj3kvnmwZcRLHirG/3GHnsYv
/7k2p1PBmpg7xl/O3UTEtLfN+ZTaQrqUJkvvTGEyTEoemKObNOB8on18qJ6v7oouydJrTa4dZKzX
H2WoPqry50dp9ia5lcraDVRmFPTPNck74LXW8BWOlPrF3TCFHDIhvV+pulVMPSV9wetv0H88NL8X
5nGonjbmpi9O55v5+AYDjw69HXiQFLOG/g6WqEbizoteD2nItPK3xSxZeqVkaEWzaBp/Tju5bK73
6/V4HQhZ7hzr/r1+7F7rBmLgQPro2tOyce+ZdNylRdbHbGZTSMBtn1FGgpeI+vIA6mQAJhh1Xn+Z
LiM/f5ltaRo3uFLWi5WSbmu5L7vuz7d0dT0YfQF+RCoB0CE4uv04hGQNPZ9tcElOKkaVe/lqVDkm
T1uQXi5Z+ZBlRv/W8YThRxk07liDIxC0JxRlQDspt6wWaKJPaKQaPb8b+TnnbNd5UpqsLvcz2vAd
sk+ENMKoFDAwbh/fz+7Or1/h8FZ9Cm6mU9W1lB/+auqyNE9T30+Kx9Npuzf6AGpUcI4bkM3ImdP1
lfPfDX2nmrLzVdUR1FXjirl6Gje1S+WKuWTcGlAUvm7Q4ro533Bn3mk/IpVQNcXZ0jTFVHMWSC8u
LrpxOBr9rHqhyyvaDUHSmfR4HsnrNl4fKUM1WN6yLLRlUjAfgwlSDFrD4o5pDrR2PslxduPQaDjS
CI7mvwHBe2UoJAcUSxTfob+e9MP6PK3zaplcVvqeo+3VNHJPQALgNjf3+iWm5lPylLGzi9pveuK/
QWl4bw6qqm/4y+OcO+C6rNXTN+hz63bb307sNWhWc0z+lQLzVhBDXK6Hzfdz6u7XLpQM9cVWzV5+
/XnkvX4sri7MXnLAk/FamFCNfgA5+0ibcTiHzaarPNqqQXM27Lwy5sZR42iz2l4rQDVi7cZhO3xr
uuQba8PMeb3HuhzcF3f4sf5Ps1xs0vXqKgPWPA7ZiRA46Mbf3WNAAW+ruY8/cCncHjntX7zE16Mb
ipv8uOlPoxcMSy/a152BoDLry2yXSA7EQQsJEhDiLpvcDuvOu1uFL7yCfis5lmlt+vorHmfo1Rrk
7djiUjlpZXZ6KGBsIDyCsLvk8eZgkTjzat7rATXVoucM2GV3riwtgws+EoqmHSxrTpy6oevv34VQ
ojBef3Hf8ncoZ7zuK6twvBo8jPfWEGelhrbHeByvuEThF3UywlbkdfLdGekXxQNlyNq9WtucLTOz
4mJ7Kcn9XdQxGxaEi4d+0HbYGGvscrdfKjjfXClaTmYwj933+8yg6InEs2y3p1oLxYOZ95j2hUVm
lIqcd/BdevcS0G6dVhzETn0zw2E7boK2/0Y+EFcBSARdH2+n2n3VJ+RM2iG53FarI9sBOg8AenMb
QdAKr869S/XQAIqV0ksQH+TFJhg5U6bplrm5ihH16I1kUKJBmE92IQi7b4jOwWR9T/tCbIten3PV
Q23krNlFtxbapcRigw1FQvQBRYW27AXdwnCycdp1KX2LeshikVV4PbamMC0P9/3JtGzX93NaPHPH
6HJlIXdybmvesWE36f6CbqxfBlsMpYvc62FV79XD4j0Ne0kn53lhwuZKNpJkenX82d+1+t0C9WKU
ljbNAfDzPz7VOQs2T+xVetzJLWuQ0vIaDcuduwjsbNGribtfdSh+Bdh0mDPApRlKVwpXQWVijJxF
Kx6u23LJZtryWEpCzEedoR234i6qKqFfX1kOrpnUoNMcEkqu4k6pfH8jZ+Iq96yy0uSxJkU+AliH
4UNWEQMXwjYpjZo+99lQHDHVu/EIlZ72urReJ5VbxqR5vLxseCbHjk2NYRn46Bygt+eqrJdc1BcX
uSTx4NOI89tmkxU3TBP+u3AvT8IyE3+fKoKK2xZLXqcMwqTIQHGuFdeplDNa23lhb2QXrhNCnTXi
jEbaJdV4lekuXRCcFFiIEvAPahIVIyuMVylnvC7aIjmeEkIcUjYm+L8kpd3Y2URtOBoUmDSbUZVE
tOoiK6x0KWe79uZqedCLbG7tmpDFTpujVuM2Rn0E7yisU41HTWkpo4Qc0rEfoQWoOl0KJ6Ek6/K0
18akeNCzA3f6BsHQu4urAG/2EeuEYejUK+jMU4RS5Z30VNc5jyvkPIaSnIansSvZ5JTsL6w5uZYG
WUtRU5P0NewqVEEUO2ypZpqzXsezbS4OC1lqdHJhuy7mfkbKuHwjdYF3hIJMr19+726Brh0a+RZj
EeR+k5Kl01YkEapSdllFYcM9OJEbzWAlHH1cZXpP1nh2JB9SG0VCiIpUL9wPC2WYhmmbuq6X7HLe
gd1MCvt1Vl4hFB7UEKThbEzqb19yDYTpeAgUd0FWInf//xgut1JpkiTFdYXhhmhlUa7YasXzIA6v
iaM1KV5b9pvcfDTFy+7l/8P0/DF0zsIvdofVqlzaCuMY9c0Guepu+N22ufvMtaN2ylVTzVl047S5
LdbJ+tfxx+AQ5hecFscwPkQnp72mGMeFxRdFVlN19cWWvVrlnM+aHazdpFxilaXIqNGAhkXVdxi+
he8y1c7wn21q3iXNNkZxVbSYaW0UNG7NPpPsxu2d3/aR9/Ahs5OUyOQ4KZHvH56T5z19ABFP1/y4
naS3gsVED8HpC1JuP47bq1rJuxN0NSXPqYSMFEub90QL5cN6OzEZcUSgGXfT8BuhPgojXAI70G14
7VtfsbyqIXOGvGxcjfXxxpCksi8wPGpIO64Bikmn177eIE4CXkOI/Yej5qz3fpUki6PBqFIRJUTt
oMWmIjzo1okp+d8/HTBnsk/WOTMKazlFDZEXXLtX6DN3ji3gPEz9DpmT6WqkmKVc+hc35RH9PR2g
ZXayF8sKgwI+noOhTVBxdITr9L10K67lEV6+l+AvV2fqe6P98EL/cXpzFum8/2+LVBtRahC3QpFm
oCxUTq7a2fvBDfljtJw9Wt8Khc1uvRGwUxLZsG5GoKzO9xc6gBuSZ00hFKtMww9e1x+D5izR4pYW
Jqdfm+qN527Q3za64W06iQhSObjQUr1ZbTpf/MM7k/czL+uyVr7u2FeMvQAzQdBtV9yvk1N/q0uZ
H1k4lbvz4/qWdEsvabZeMiu53SzeC9l+sVtwTese/C4etpbTTUqeA25eReCp24HJrfTyVKPmdvVQ
OiQ8MnO5psySEpJ12O1+bWo8pqCZGKUa/FfVrv5odp+mmtvVwmVX0pbHpVzVxo49DcWb5TnbUEIl
sAdOkDVQ3NQfn9P/jGkVc5HDebXQFobGmPiSIluYRq0dyhkTohWpcENirImKuGSmO4SHisFfT9gq
iol+MhOnNEuu2onBhfpMloCwsHuIeFNdkvg4lLNhRzHij0b/abryRU8j3vaX/W1RYV93coA3UNgR
Ctm7QXgP39DR8HEUe8rb+qM1fBo099IYu/I602VfR7DAJiERKJGZuM5hbHkhGSDqG6R+iooJdlmV
o/gpBjfMp+FzT07BvFrGLeMGySrDAkRvAN9ZHtl2EtJmru6v+6QExWeaDlUH7OEr/OUpeBo99/7s
suw8T07pLwRAMC0kMeMJk0fNiDxBdxdJXLxwmnD4o54dd7yF6pi9vsxWUe7A06YvSzutdNfYdByp
vaM5/XjR63YlD1v/oKwNgXwYJ0PTU5w11enOWa7CbbOeW0tmznXWHtOmrB8PCguC7CNgj+qp/zHo
eFrqnNHaL0un63bHPMEdyMR4BYe0RPcrdCgkF3Lj6/k9jP2rnc2Zq9VZu+mVlHMFsvKQCXFhs2JC
qFUoOHFfSKttHaSFUgp8jQgiKFwqf0UQNOjVlJNXbLKWN2Sb+3ZlHH+tNrgpqsk4OV0HsP5BQoAS
rVjuB3b1Yv6P3ODTsbqct+R3LeZPwvvUpjgPwoEoWVdodEtyZheBbxGLmoMeyQJ8dXi1SM8EUe3e
nnqZajt+Qp2er7mWM21a+t+WHEevtXdTQL6w+wV8T6cN8mCiyf36AOiKtyOfWN9khdQ6bFiAg/fL
tCA4QTCmeU7gkIok75p5Pvl91xXBRMXgCkuu5ayaubmXL+XHYYdNCO605bB3nVAKlDV34vQUu/0T
kvjH8ubsWDlZFGxjixH3xnZEbP2NhBeLiypLRJ2vCOMoRvwL8wew5Y8Rc2YLVlKmJ0Wu81BcS8mt
AnAF8a5GAwKALuSgqJbzKcyNXNxoaqQUK/zz9mIui5rwOvLY6am8NVaViqUTBVKaCYv/HMcAijEC
UfUQ9QtkAfDgYXWrbtbfWJbfI+csi3lZF9KTUdHxqQsZ0+5fI7QypkQvoW1jVlKCtJC0GFogneMn
Umf7wH/3P4oOpEISkpU+ig2Kxfj5uP3nk/Keb9m+nyZzvaBjzC8+BcOSJAvpukLVuUs2Snm3fjZn
v8eT73kyLsk8zUp2MTH6VLM3pGUK4v9dqw9oLuKnLuSJmQhJqbDrvzl0v8fNWZHl6nI1gPmYpw5/
GLI5u966hCAAWreNph7iCu+oEktFIfWxUMAV6yxv1F+N6u/xc77SaZkUzfOddaYJK6VgTJ2+B3Ha
4L5hyqm2R34FrQG1Mfv58fw9cM6eWOnpsNpYDOxRxdGA1i3pdbfuUriI5624238haP26279Hy1mT
SnmdJpsL21sbiTYYtwq4nH21yHvJjVJZS9m2V8uasyX36+JinWR2NVywMSSk/sSL220HmMPAWpLU
rN3C11v5wGxejZnzf9arZH++FrEfNa8xbp17K8+o0fMzCgkZsdMoXpC/h9sMEVhKPTfIbP7jdc65
RKvEuJR1HUtSG/eJG2OAybb7gaPbUZpLMUqvppszWhutsF3Nl9wclMCk/uzSNFJqkRy0/ZDtuNUF
tKuaA44T7ODew9t+veCqQ2XmXKCToZfm6VomG3ifCMLgA7UdxyVgnSFzoTjCj0THi/maOQu1tre7
/cRiNETOqMVBQKUxhu237wYx0kQONS8O2phLV58CNc0jJDtc6hVKuPnoAVIuAuUaZIS2mqqk408p
Xh7O/1wuM2fDKvfboVRMxYZB2xCJQEwn2piejKc01GKQXi1DzmAl10yz7TvLIBnORkzfjlNUjsm6
gU/0qJeAo+7IX4q9VjzOZs5cVS7z07aUYkCI27FXzJOwhjeCoOZU5WmsojENP0fo7LFi6J8OumVo
FbNSqpDdyKeyrdNktS+mRSzlCHLpF6V2cfAp9aCP1xmMLwlpIfahewXq8JE7kTh+qviGn57j52/I
2TOztMksolr5BsGEuuRzQ/RzMGT/L5bsp7fhebScJbuai7O5vGk6qIE3bnwWTs6FSiE8IYatl794
JCLo+2u4zmi9dTzFTfvRs38ePmfECovLJLtdHgs+JnpdeU78JbwcvK85msZDxdr+9FY8D5czZPty
cb80t8yW1sLE63DbuvR7ocuML1x9uHxKUsZPhBDjaci8d3W9GummpDGkyP59zuHmIq8MgZyGBlVA
vh7iBUqCrmKa+cx15XAv3koHxkR2BE6A0+/SqwfEi4UVOQ/lE/yToXieY84q2fPEmhSNK+PVqJwK
ln7gxCQ5LAcKBEgmuFNNdVV/4tH9sa4543ROD+tSKePk1BrGV4M261IBBvzU/AygeQFAQS4K68g0
JtP3CxJFuHU9ImWqhxVn6idz9Tz5nLlKrIu5X+jcV5xZM1g3JyF6qIBAYbfkIXZ++hDhuBlqXGoD
rdrnnKtl3CuJbq7kbCH7EoxT5zMOwvgNZwveCwGEp5iqap9zpum+PWzm+o6pZm7Dg8uWSnYSYPML
xBoZs4c8i8pCqJY3Z6CK5aW13MscPVz2JLp63CGSEF16Q4msGPgi0pPVTThV8XCVJyxnmw6Wnqz3
V2Y79KQwXQoDGw1UJTlcdteKv0lBL13BYKgPfaf0FIl3es8olly1xTmLVbQKdnF+l+mTbEd0VghO
Tvjlu1JfRYYJeEIxopzX/Kv/dJ7zrlbxkt4mmS0mudZoYZMJF7pdoD0AZLnKtJWhov31mBXVmDmH
S18mRjkp3HU0fFur1CtaVBXvi5GOOkDBObdxAFZ0kpMeXd12Mea0USuWIBpLzxFQCiT8HDBXMzo2
tEjiDY7Fhs/9QCIVhoSEOYgNbd9mHfqHOPXvkPo7D4i4Dc+26dNIGsHwOhpf7mGsfUvPnCmdKFR3
R/HQ5j23zWZ92J9XLCtKNEiYWtJwL2zT5GRI8k6NGSq8iHzNyiKFcGlrYh4pzuHVAbbDb+XVQdQJ
iFbJnP+JVf1sj/NeW+FulwsFm4OKsA7yEfAlNl6rn1S7FJNJ39UbCtwf5PV7xEPKWEhxS8ycIdxv
t6v95Ci3xGs1KIlCv8N5nFnZfBlx+g/vpZkzhdfb5Kav5o/1FQGGFu7xxOPBAUQYwFvnkqgOkML4
mjlDaB/vpfvlJiPiGFbIc3CAruJIvH+IN648sKoTlDN/ZlJeXe0FayoxLuzKVt/5CkPkX+FDzVST
kw16ZXRyZu64Ox6K8wWTu4XICshTFsBZiMNDJJe5aZDQR7e4Fr22Oyr308qFlRMboFu/P9a08Ykq
qTB8Kq4fYhUe7IyOMnOiMANWztLdzsXlaVmSEW1hSIyFEgLhX4p4xMFXzE9xZiy5N09Q2536xgU1
oPJ4gozM3c+kRt+/dvuN+qheNaE9EKJQikF/xNmeHhBLPupp0ITEySHRMeZew3skmLWi0+0SOdWb
zR4iaQgmoM7fY7beVPWSGIqXxJJffxp8rlUMc2fzaEvMOhqNW5/9rtWmneWix//fvkLfqCJzPTg0
qBrnO4bFppIionBZrJw1Wm/NSpLOZQEoHQoIYMXcUznEwwXKh6D0g4EDMKU6zqrDlTNK+9NuvjQl
mqLBcg2ObNwXJxTHn87V6tyvarScQSql60VFLzMa4MC5R6/Hea9PeOxLvwb9jRp1jJLiPMvteGEm
HrTKp921UqNwL5hik7g+0GLFz4+/INUTZkAwUp0mXfGuWDmztC9fL6vrmSnyqAnDXBKs8bfYXLRW
ccCowXo9w5/qZJ6fUTtnkYyTnS4nD3e3dQZsIhL/rkP6QyIQ+6eyuorltOXXn5ZzZS7sw/ERP8zp
cQ2JKqAN69btfrctIEwfDZp/+lLbOYtkbG4nsyAReA3Z67DRuvfj/gMfLoQD9M4CyncVh0ZlEuyc
PbqWNf2+NGRI4ek3Ak4qtQk0rQRGDB364QVoAzxiVR99f6TQ40IdWXJURBzF5spxeXF87Zxx0m2z
eFpuMQw12BJFSbR8l/qhz6DgpkqUWvW62Tk7lJ13i7IpXtHQC1pr9PXkeWuH73WKpEW5nwLt1xN8
VLe8mmDOAC0y+3jcFBlRxIPGfZq4oojV0gL6HfR5Xvvh0pXLWgjR0D64D30MStyGr7/ix+Tt0wNk
5wzTYZIW71aRZebOji/Nz1jiBlG1xpU4xvhnXCUq9qevh/2RnPc8bM5hupjzq746ydNOvwzcpf6v
AreTW50pER6Fv2TnDNP1bJauhRTEZdjA323F1sLBXWpbXttporEtzfiiKfqTr6eosoflnHUqW1nR
MsRNk0gY9a4trjZhBQsrjjbvaQfHVzGmwocp54yUVS6uzd2ZMwVfzUM0DbalcKLZT0iIH775yMEr
HVLZrBcnuZyzU+d9ZQ2uw6inANzO8Ai99yHM8y5H2OYkUYUhYok63eroVqNE1FTD52zW4rzZm9bm
sdBSPzYX92EBtmM2w7c3/51InDYThbgzXbjKfLDibJVzVmq9Tilr2gqgRZMiZPlDbu6kzRX6cupo
txB0Bz0kKyNamSi2+mePwjQqpDisIo7pn+/RPCuu1/PViYvraZT1g37Hzt57k6ywqF0qobufV/n3
eLlNPpwm5cLmyHiIW2EqcJgW3nEABzN8NDvT/Ko0USMZjCItHUoUs/35YJfLhlYyKuXKw548vb76
zrxZ2S1jnVEGJEDvHooO5pm50n2X/k30jlFDhj8v8X8GfSTanga1dkeSH8lF7zdQqgwwjdyjMyjW
B/UbnaFyhX9+8X4Pl9vR89LSNePOCnse9BnK81D8q17JWi3D7ubtxOCh41OJi3YwzQo/KztyZlul
H6eJxf/rbf79GbmNPh1M7ZBtzxwsQLTuNjy/lYCMmqlHn0TPbs8Hr7f2b97B3+Plru9pvrqnB4Np
8xRgKT+1iPe3j9Uqe13AEPFX3QEa2D06e5LH6iieor+x07/Hz13hgj4/FK5XjtbFJQWAwxN3v2Ey
Y6cjOAYdFWPpb56+3+PlPA2tSC1mKWV9hw/HZhLCbWCe9LyX/nzgW6/X92/Apt/j5fyMc+l6mRc1
xiPCbO16Kan35dIh7x/ufA6U34zQZUednTaQVHgrsRjlfHMeRtmaLHe7kxgOEh5U7mM54OM9JGgH
vIOqZ/dni/x7ujnPorwxC+bm8rAUULb78tTDoI6xFZIMfaTmhioGs3KOORdDu1vlY+mEpbi5j3eA
44u1kPLDDwBVJAJe7+mjqPHFHc3XBNnZycisNeMhoifys4e+tRKR0H0Vm9G5Iq+8puEaBIu2r4WP
WsTmoVlFnEsaQIrsr7csUlCDoJ6o7ygDF4XhfJCBnwwnSbx5yd7wedLZo9EQgMqJ0SkLOG6y5ZHi
eXgUkrxaj5zNSnb6yl7tOeMUgSIjHMPb6UJ+JH/4jTBjCGwkRuT6CEPhGpTdziwNZopd+Rtf+j9H
72HpnqadmUvNLmQcPaoUxRMRjQq0YT0wdOLu+v8l7bx6HDe2LfyLBJCSKJGvjMq5g/pF6KhAicpU
+PX32xycM5waWnXh47aBsQ10sdKuHdZeK5iStkIs9agLhAuh3bXK74EVExaXNstaeSsvB0JYXaHK
fMMdGHyv29fhJ42PVpbaFc7GVfQ/mk8VBmAsS3AMOdnS+/1Df7Loj0QejfwVlw1Kp+jHDnQH7B/S
Zr8nrNi0+uEQn+0KB+y5u2zQldFa+x/3TgiOnpBpMQLr0jA+NmFDvGzdLusOt2LPzPnMvhp3MTBA
MUN8XUmsjKBgIXsOvbzmaP9DYPp7qoo9c8rW6VhfM1WOFC1FnOx5MHLdFw6Th4zx/zyeYsrsWXy2
dkfGk6406Yt4S/wV4VKH+jCs/EFj/NV4bM101lMt+8/n5xrRA0foFvlkIVekeWeoDVJqavw/qoSF
+1ctl2v1qplx+v3pOK+Ps/p1JY4sgWc3vDeaUZnUhvT5Sd/FswPr9eP5FduF3IjKkhrpcj47yfVE
Yerk7wOmKTRs35+DpWcFny9r4iMyvHoHVjzGv8zi74EdWYqcQVqv95fKbS9PL7BhCv70A48o+XU8
JDigdn88zeJHKTea4r/Wd7G5L20YrULwGU4W4ZxSD/whULrQuS35JLKQtLyACi+9XwYXE9xBDy4+
qKn2wdBPuj9Qq3o6+6RbA+VpOF1uydHI3A/crZDK6BZkEpnXwHsSEmI92YZuQMWfrd2vt8SQZbAQ
JmBIMlcD6qfox/MG6duD5fsf7bFi+w8H53jbnxmOOiLeVRgSdKMNPJgGwv/e2OrqJMW3NbfNiv+6
Nf7z2ECv1jV9/Jw6vcgs5xjEqmb3qoXBSG4w1dBf63HlPGd2yBcFFwuRi4OfSf76JERDkAXw4rhr
ThoHm3zd1Vs905pXxs/4TBYeHdkIfE252cNnbQCu+zTlHdg7S7KTcrBuEaq/bv9tImSCOBv2JHUv
U5bk4vd25KLPbmrpwI3Fz0JuYZRnAZaP7fm6Y3SCRWAWzVHy4QqRIS/fEG2IDSykj693cbYd+L8B
ngFKINWYVIzFxYxPNVNKGIbXfxMrHRKeeUCxfyzds1cY8OdGU4zJ8oZ3G69sExArqrhvfTY4dQnL
BMTyhEdNv/vj+RXilGu5ERVDEZcJfBf7OiMyva2LAPLra/gG5H5yp+3gOxPC/sWg4pLMQsIX49HW
pWPltv51m3MfoRiPdGVU7usjiywlOej09hzvJcXI0W1A4t0V7DCYBKpFaB0PHy9AcaCYG1uxJI5p
H+7zMmPjvt48B/0JBNRC2InAVaIxuG1Cn/hKRZvV1zpVuu1WjMridqrTuMXiw4skT0b3rRxQPoqq
PhDHRYPuIfRedRPWLbZiXIzdFgJDiwkjw7xFWU7eB6pWZO/wIyOIYqcoCQEc0m1yoeXILbRiOcrr
Q/UEDJCTJpn/1aCLvgn1TswofKDHDgX1jf8ExXf7S3eJi/inKvlDrpgN07nGZkn2GN6T7ls1+JiU
RiMcINAuplxkT0SxhNz7618dLlq3y45jmaahHOy9M4NJwqxkh6sroqfC3MKt/jSalW7WTY0ChGAO
UTX8Vx3VNYiJ/zO4crJvt9XNvFzuMmtw0iGmKxzU4NCgNY8sTwMFDN10C3N5uRGV85zOF/V0tmS6
bbSxkLY9j+iEDJqSLXVfKgwrgThR2XBMvlTLt1VcxssNr5zs3aJ6vJqlqjnptheD7luMmMGRjlfp
tm1iSr7X7rXV4aDdQcaVXU+o430y8377Nnq871mo/7dB+730ylk/n8yLUVnxJdKLGvoLbz/cjalu
AVGve/h/WDSyQEZ7GwIEGsvZIz7XhWyFOaHcciinfrVIT9W67D8MjtAVTSajUXkqGSF4UQXoCqxY
VAAeT704sZgbVXH70zqMBevE4gwIt12XyKYfctWqqKd2IEMVBajHI2a8Sw8WW21+nVm3+jrZGiZM
jqApTgdQ6nLJADRTC7k2qJFjys3eYHD0O/TfIiI9aNDDJXyK4G69ny8tMKrYxP53+9Xm2GOtXl+d
btwDmCIyNss+MHLpic0yntMWrRh7bU1Ts91qC+zubqxXy5Ttxlfs8oQS+IiH6H6egisJ/AiYY4sn
TAezLmsuvdoIe41LCZAlzvoh5C05QB35qx9jRH7XfbGGV8/qwgwGWoC37DgX5RTNSS9Opv8+c6Zi
6dancxle2rI4Maig0ClKdiKgLvXEI86rJlB6IzTRoF2GpEfGNKV86Rq+/sFR/L3niu27wXddcQyW
QdiRCPhoWjy5QQfuCgALmgkX+8G5CSuWrnyOL1v7xCVDUgmpwu4H7srcrdEaOwgQVkAA8l+d6bpZ
ty2SMrZZUctCl/l+V906HC9fPIbwA2jEiK49Kp0ZnpESmK+XIcgwoerdzo+qOMT24nIq7WPuNhfp
rV8O5vtwYrax6K2RC0wNY7pskuld9XqlVg9FR2TyXi/ernPz0MZEmRRyR4xt72lNzaw0oBJ71JaO
Ck9f/hsVF7psxrZRmfONsBqNLTdBKQe3qrQmz4KqG5Gi0EHDTDefoHDfpdVg+i4QW71nV+Rh5T9E
8Tbqtdq9tD/wIW3JQKP9Bvla4odUPa6uOzKA/RONv2/QlUC2XedWFvmy+cGVOzg7zsvlnS2vzevr
R1/YziFSfSHHE1CszIjfHpv9wsglP6By4aql6vK+XjPbZ6S9XmfIVITXJtpUeLIrH+PP4cQA0Rrd
iz9XbRoAyDbp3p7CHHT+I5SLOJs5zrFsyJLTe8Ctv06QUwIPT7ol+oS9pndoPV27vLYwjOr7hYtM
b350xc1IrJk9v9oyug+1ydvVp0C9ekUocwJ7TqZBQdz0tEd1hCZIjT9fyACRH1xxL0rL9JSc5qYY
BDtKRFoPDpu1T/2Bxf+uQVNNGAMjnWRQKQi1A1bh2EaNNHmihVnzNYUMBfmvUdyO+2W9jtOZnAb6
l8XvmzS/ybRJoA4Kz8PB9h+fv8L8Zm5EtRq1Trf72kJGbFc5e90u2NlNiwcHHw/UfguZezDJgi3X
GP+/xCakfTo/sGITF7drbXO6yVRLDdjFdh0oD6tBcxm7k0m/EhrPlGAClv+b7qIU6q/gHb1bYwKJ
8vjW+PnSfI7uCmT3NJduNa/z2Xlbkc9B4uG1uxmhDtiT+z8CmOGWRYSap5c8Gda3ratBFoZ2+cVQ
bJ55rZTmsYzeRue09fpRfpd2FNIWLwHnbgMTKHG7lq2qMB2YH1axdrtkZ9vHbFhf0kJg3yNa9ipR
p/Uu8vHaxJDsqfoO2qjyGBYSHmY5C31yi7w1z+cT68wipyEpmhC8kRRgTi6IG1so2cv6GkzRc5If
UzGw83pqnK06Y84X1Fv9rKA5+rTgeNnSD7mEwViYGBZd4vWVt9QBQwrtS354xbSW4tt1k5yu4uPg
5eBTiczDIuGQnwG08Wf31B6dMHN4d5mFo6CP+NTb+GeGQpfulIs1e7QBiqlNj/UKSEm+Rshe/O4N
KmeJLFfjlV/pQQfiITw79lD/G6MJoDE1hYW//FIopnZ1K21t535k91/RiJ8sA4a1QczDF8YmIBmV
Nd+eTQ/sBlw7/4/yn276inktbZzd3aocCK39tzsAu/sCRVvyCnjZhPfyzMZfJuG9jajVxxjlX/EH
HxvcDBT/YAuqSl0nKVdmq/TMFvDcv/LSheDdwqYEOm/d13Y6pQr+GiZkhb/XUEoCbV+FibCnUPgg
CmyuDHfAYQnq0Z3G2pOHORwPKyLLeHPto0dic+4TGQyfvx5/d2FEnNs9tde2VL6WHdtg98jh+82K
T6K8GZD8obkXAoih3iYW1fryAyoO6XJztZN0fhKnRLLk2+434TeAROptbAv9rZrLUeiK5QdUjPBp
tVsn1QMzFCnabnjr9Y9PpPawD0BbexQZ3c68g0V+ojjuN1Bz1qywxjpWFWt8oiP/tK9cspPRhRKS
HKoLCS+uH6H2DOD04/EKrX9+voplPFYu2/v8zm1ANSIA+Ukhgk7BMyqxP45W/URjhquKHVxuZqsa
KECJrwlvZ5E065mkx+MWsT3X/9bs9ZzoncyKzqeS3/zowqk2b76YH2woHrB5NdSXRZ5UshnUU5uf
38ewCiT+7MdNoq6GVn5EtuzR2IrJM5fnzZJOFUyeMMX6SFYJq3O08TKWh44RCkj7a/Oh2doMYP9o
XMXQzS9mCUBiytamIRTZcKhiUvpwS8x5eD52X4l/kYcQNMI3aXoqT/UWFCNjoTgbIwoTBFVO3iAa
2QNYr0PY5wQgUW43RPWsYQ4jUciRjF97eL1E1/7jg1mICModTLUzd2XWF5Wdg4mUJjmy7GRCJvEQ
T6HUazoBqMruyHUCCGg7PJk92LMk5U5lw0RVWGP2CilS8t+iuKnV48Ix7DunZxugmNvEOu9Qa64O
b5SZyM+Rk4u9rGgLEGAaOPDFDepBAo01rykNrw1s8Zf/eH0Kffb8NymW0XEu6aF6ySwjzPV9gwSR
cA+Bk4LEHQcZ1hDCxOHw8bA6e6G22qbJwYhT2D5BKiFH+0bdY+BOCQ5x2yCr1WUCC9vS87NUzOFu
sbhtthe5O4DwAYaFk32EvaC0tIXIFVL06AXuNhLg4YHuvh/ehCOddrpMcCEyIv8ZipW8VGGpuy+Z
Ne2oUvIhFzEJFyGddteVd5Wk/AQlaeJ0TuMeknZYT3/m/a9Fd0aCmgTFsK0FrhcFzPlPUmxpZX+b
zysrHipRa0A9DHGKj00jDOHIsYIBr9QAeDE/NoKcpWb7SxuuaEyqpZhUe10tzy6JfID0y1ovuz6A
8uaojg9b9ikJrIc3WBLhzdHmZzQenKUY1Or2VD3AN8vIB7/bv3TBhFQMF8MG7JcUHhmp8Rip23Ec
IlWrg08UcpzYVM+raIrWHCBImPtc/GJsbpWjk+zlKXnutuEDpbudpgGqf250YPJORHvesNrT1bcL
48P8wMpduM/MU2Vmbn/57dWINAl0XO43igmfqTc18Nd/fKIFrQhl8Un7PWHl8C/25aR+Ke/MSfmt
/bprSq/7B6grZxfQXvttBR2Kjl6r2j4AlZSwhTDV17zfhYnJ/NyV0747VuqrJM7mfsyEd7r9D/gh
GuhGfB/asXfvDaAnleTpCgJegEE//lc6rYiQ8WMDWBzL1S3HpHMROkW1NnEFMJLWEKPBIrH+pErI
D+y7kwNwf+HX+R6RqngBK9QjkDO7kjCch+CinvVEZYWuYu5LlIO42t8O5VKayJeQNpf0LO3cbIbX
4lHWWeJiw58bTTl9M2zRKb4x2ikUWKHgGEfuAOPf6Y1buitevN+50ZQzt98Z1+PmsBFPkRCJnFS/
i8nvNqsoUJYCYmWuWoQ7/lSFr5z2vi870ObhCg1c7huUM7d27pvZocY3IG2GQuAQu4/o0j4S3wPy
TPqiesfJu3RxLrUZi0LclJ0bXLGuy22pWrXWLLeP82Z4swN8z1Q471+CdACZPInMjRtJPXjr7aND
AlxdYJBT20XC5fTUujRbwWZGwurSJGgoaXxLhFeLnNrc9yk2eH3fV0Hwcg0qiJzB8Ag8EW7APoZw
PsS7BTsY3Ntrf7JsfBjeKYU1olJ2+7tp3zl6l9iPW1bjNBsekRofQzjW3XhwKosTKmn9MjLdl5iX
s+V8e1eukgWv0pB03/3ryyfObDyV3aftFCY6+3O+8aYoZZKkpCnQ9Whzf6HL/30Bv4m79T0hOPGB
tSHI/jXb4NjCjTIbrb0joC5dmqf4ZcitieJwGxeAGaszewao/w0NPidsSmJl9ElsQ/de6xqNCc3b
OhhMsXv6e1y1nhVX9murVsr2AhoAwALdWiuseeHmm4LxXdgScUyCoANl0bLfaD29d07PQBnHPxLi
6Rk4Nfcmq/jlHsjtDnmVjcEySAnzB+hXuId3NBV4DOAY20XQR1jwz42GrnKZ5Q7/CnlyK6E4xbc5
9J+168qcVAnyoIH4mOy/J5c59DPEWjFY3QEtHXVQhcGsDWgBsEJpMD67lem/g63adq1cNi0QSJXs
sORWYbleXap7e84qQNYlYcJkJCuAghe+MmDh5+fHD1Nh8jo/oGKu4jixV4vNggFLDWwmpVS0Lpt9
9DYZ9+S+UKyje0T67cY6zHmxm56brGKtrvY6qWysmTF5FjErDiElJLS0/In1gm8Mf/gsxDHjRTRo
Ih0HnhP1uK8cPs0aFB693HcoVum4Myq3a1IyyN74/d0OKmkwO+4dbR+CVWHQ3vjwuTi4SaQ2H49d
HLDmxlZufxVpQNikGJtjDzqqHHwkmVTyws/4iEbyYiXuVDS2thg4ojPI6Rr0lmrLGHLK/7oFv79E
LefYiSi9H22DzlKUqnk4m/NI8oUdCA5JcPhaUUTNslfksciddXN+2q5POwYU5gjxEPv07mSSp9GU
c0cyFfstiYLHS17sEecmqlz34/Gyu93PHLtt0EbdFuFJnJJaB/+Lxi0BOgowSIsbLgw/cqMqfley
P6Wn/VEO+ytSG7zFCMoG4g3V/A74FETykMOZccJmni7oF7fn0c4qTli1xKu7XXHGul0uF9VJdHjY
2xdWGLayxKM16XkR6W6VbsKKM0aF7raKZ0xY0tI4Y9TiJ/AOwwhHYxRmNZhOacwiFQShs64snbGT
P5qyYtaWJ95Ue83ZKsFkLcwdkNN302YJAQ6K1HekXaPawgUw32HTwRb3UtLiQbBqg4UUQJR2+2WN
lQ+qmrZZN60KlOqOmsQEq7+Yb4917rnoefWh/RqObJGxEbaxJ5xRUbp6fnzSs1/6aFDFwFrx7kAP
JqsgYnev7UWHbAiyEHc3rmYuIJGQ625fX0ajxRj2fGrFuE8/peYPcJHxeAkm1J67WrmvjMDk0Wcp
9vZUjxe2sWAt2ApY6+gXMbpNtBPaK79ERE6yrg4REZ2qIxBz3tOh5VFRdsiYuOhYuk89+g6gXG0t
/fV3gu82bpc6JMsg66j1hlA2Ecr4Q0Aw4Jm1nQlFZfY/9lGx1wsEiWprsZLt52cCDB5oYRgD3znt
taQNXpdEcgpc5vyAakazdNztYiDSDEgXGJKHPAxh6PvxS3sMjLRNq0ebyi/JPJhhJ1eQQbRR70nW
zug/ua1w467U6Ag1Q4C3QBPQXXmhNbFJjrZTdTvIGHAEicSFKvFn1R0m3tIfm9/jFdDr69N4vO6u
vQX/aAUOihrO/5iYYv7h55iVyltW8llS6pTRyOZnrbONhqWxgEXh9x9jKSY/sWe2bYk5IB+I1LCg
64eZIqtkAd1bSGtdIpQZnVbr4NK/ARcUtzGuu48vZBFs7Y/vUB4Bc7a2Twnc1RPAqFRyF6FdoomQ
ezdewHjvrr6pXHKYNaMW2P8/RlXs/6FqO7dyZgZoW1yF9KrEw5B3B0bfFt4NkQ+3h4dWZ4WLXloG
tkzopuqOAw77zxc+ri+MmVW7y7JnGa/wGIHIFIIdD+TpU0axo027Fi4ywpvYWMbEh1Zsf3l+PSyP
JUMeHqoA0nmOE+1klCTQKBDBDP+FR0FPzu8RFTt7r59X5u7EiEd40F/tqA9Rs1AJNV2Ca1FsCCqU
HsFhaM51teCN/WNgxZLSeXysLK2bIRCBM8q/27X7+hz/bAAMtEWNzo5CwaKa7m4spFVu0n6R0gek
1YGx9joEVhiBiFIIUGAy8XSY+Jq1KcrJ/PGJisHcxlaJtlLWRpQV3sLDjspdxpey6cZkIqRvmPUR
ceJT7LcOQ9JQbdTrNE+h7lCo3u29dNheZjafcfZ8SXtturwoAuCQggfMkLrxCkrQTJvu7LJTQ7bO
UW56vL0tHMfYc/TJ90lNPjqHV09qX96XXp9EN5pyw+dOJb5YDqOBUqn4Rw86AACPUfDeWwP6bWiB
d0Vhyx/TU5y7in28QlHGgDHdjpx5SOg/TKBvYsY3XvM8rfo8PgPwOXBpCQCNFukf5+tHApf74LF9
K0KH/PExyoWvzxfJ8bY8sNbQs1/HDhkkSXGNwJ2+0KC9nHQQ1gAa8jIs0T+2ip4dnYUteqTzu60a
gMpxft2DPOWQU+MxX2hLHAgnHYAzqIDIq7a1Kq1FRj0/pHL1ndvidjvUZdJUM6rexGzgGriUXF0M
Di4QFaQPf3jW9jeYmSig6r7lR1ZvdGrb1/uVvacj0Kalp291wKLseD6dZXgXbLLUtuQI2ltCq2/k
XGudqBN3JJ7/jsmEOuvu1d2d4Lj5FoKEHnFA69SN/VPV/TluUfQBxXxYuc9fP60g6RH6ln0hJAOo
Mkf+hY7huX9u/4xXwjEFtJN+8a9r4lXxVc9uKfw6tmeeHlTyeMExFX8+ZmZcXp6OIC0kXCWCw4hM
mtEymnWocYsOkofrADOexsQXZdBzhxss65/DHkqL62pnydF6fXPcDyEeiDqmh/AQy6SJ2YpwLH8M
pj7YtfN+vigxGHMUmgMHX2lJoy0kmZ+IfH6zdxG1AjbrRqn4Z931vx7f5aKa6R9foNjNUrxabq06
q3xByv76Ke1DsNYfmm+lpVtK3Q9p+iVPnLpUTKIjqV8yg3s0Mo2w1k9cmKJb7+MYGNPHmffWampe
s394Rv5j1m1DMbTJLl2stlcWiAe2+0aqTAJJHCkwpmyIHmMrC/7Pd802FDu7PK/3hw3Ev8I0LkQQ
WZ8i5OZge97/rfjWH+uv2NL72rHWc8r18KPuMeyzNxrZUjRGyE3VvLXfFClUY5pKW2zbngxQ8pn2
gF6uWlekIWD9qGNh9Z18j983epH/vAQAOmaznbym0DSKOCqxzSeGg4elMZx5mjNYGOP9NnC2oZjW
WnUZb09nWfTum11Dyucg4Qn+As3d6TODmlev3CBPpMsSFN+/So06sW3Xq7atXPbteXNLSulWkkTI
xo+W3RGGdAiWDyA32c9o78vt8zKAo7PUmBpLDPdfhy03unL779Yyre/Tnbjr4qqBcro27g0YVqte
N+30cWPCSbIgahmNkK4IwCC16JQVvheYkmuNXo86ktmaBjj2KN+skcWDt2vlWSTaHluJwsCinPtS
xUok6aYEUJgvFU1V4fwneCwBppl1OhRy8fBREtVKemb4ykfro1z+4+F+vycmu5N1OFX8GpzxYKH2
Qxm/FKB8MzDGEdWzHmjvHZkJaWz1/EVX5K0usG3p/bBCxyO3EIp92O+campwNQTpQuMXqGjSxpPt
3gVkUgWUR/+JqATSzwwFlrRZrqP2IdTshqz2o3VRbMbhuL07i9paTu0b/b34upQ5xamXmgVvuS4n
UlQyq+a3XzEHlXJpETvIEJFMMzz6S2l3m1w/RiPepp7IGmCKWXotGWJNd0EUw2Dv97utc2aiMQEW
KJKEpPWs1Sd3NcL3Qj+A07hF+kEA2xVeLnjtMlpKPKGpXXG/ZyRj6AoBOG67U2m7TrxbY70nCfoO
o3q17wLYhKJl4Z5wcXB3FtHz463KiMUfbZXiu522zqy+WWVbVY3STx752bDdBbX6RoH4VZQGw0kG
z6h7L+vnmlsFXu5GZJze6DHqwuBPS9HnS+q97NxFTSiez80eXCqrThvQmM4dKTbEv0+3yj2xuyeL
08qQr4V06VUCeWLqEaQqqKqRuEDmXNvMVkSHkD9bWT4uV5U4mZZxW6RytnyfGzVr1bxNYxIlH2BW
Bhg4yjCgXBuzYFha6VmmxIQ82B9HMcGX8t1KT07CjMGZ09SSoBQ9Gg0+g46VwSwFJjPc/qvwJbfO
ijk9J+h/lmwMW7n7Sunng0Wu9EREBHnkMTPVnMJMyOPRLBVDalmnnbVfMh4pac6VSOWQAjT9vtWY
nATXT1gg79xCim8twji48WN3lLovEIyRwbE/QCrignJHUMzmmXl8S4oKk9VyFRJmsFp0m6ggtWql
Nqvcrwsj6yQ+uh800e5IkpuN5sgJIE90n4TylJpg8jSkWDR8/ncWLvcFiqVZXBYbcweBY5auAGMd
rsL5m9SKBvTUEWmQp8d4XMh5a52tDI7/1+7kxlZsxG69uV8xsOICYuPAjUAye21IY2ETwQlUfWoT
eEGwsVz5+hcZ41bZLXeQ+FlrgebFD/3vb1HVJxazwzwxZysDghDa2ioAkUls8LwEMHTjZrSGvu5w
FiaskLVz6vVK3TDMTF8wZwCWu+Swvl3PXMFnaabeu8Z73MD0kNALAM0hidMhQ7xzDbIK8sxDCgNi
9lkL3CvyefPfobyq8e22MeMql4Ru9jlSBcARCDNQ9ZFoWS+ekgnAqNtum0bVIWGLKqaqSbE8xNek
VlnfJosOoaYJicDtx/DOz+ioHAboOi9IJL4ZwWpA5wkE05MmKQ5I4fudlJTiekQR7Yr0iWlLmT64
UtXy0FGjnMSp0GbzimLx/LcqBmRzBbFR361ueOg2vYd99CMCQhMv090mobCnzV1QhUL+/Ng2FHX7
V+2yYRs1KIlho1dvZrqI7cO6dKUe06103t4cUZU/DT5AF8/8iIQX+dWnzTlYuE9x2GhoQ4QiZys/
vnI7L/WtTSvc4obvQy1j4TXx9+J2iLTON2AZSWnyQC39kj/3x40yBd6hjvCysHKT+wSVb2Jtbs8x
xukGXqbtT9y07RIOUksgItK8FIUBUX4oJSBK0rOZmPbsKkQSOLiO9DptQPPNSiLrOar5c2lxFS0r
mPKHPwiWfO31HEkZFOGvu/F701X45r52tE4b69eMu+WWxBzi2GWEJiMo5V/OSCNbrD2LP4btM9In
sDX7rgKIN4lB5ch0WIlQnKGQR6He6Ef42aVh0IMrSW98xcI8mrVyy25z+oltGbL7Nm+fmijn0dYN
CSUUlBCocMEdGihauhRQESQpf8NUA3w/LrfnqjO/4WWLOMwbnS/0nsyaEXwSRODwum38BrTQjbbl
ay63XN5HM1Zsrn2wrrXTmRnDZbihnnLzkqYf0ucSucIg6H4T1YiW7LvfkqSuZnQJWx6NroQ1l3t6
mjk7DjvQ0Tauea1Fhinj8nBJMg06m6bggHYuMTfU8prBdedLsWvn02m+NkqsehsXEHxy1qhATy/V
4QNvnAhU/q9DKqZsbuzKR/sq50tqZlhQMPHudN8h0wjNqYCcdD05haWCnD0pK0lcZ3aGmiYV67lx
yzcwZ4KIr0X42sSQ93aTdC6Ip2kg+FG47fVEq4X53PwXKBatnpTW25vBF4C2o2OezjmgMBGohScf
VgDNphalD/ODKeHEFp2py2rGplYo00g4w3g8EhDqUWn3ngjOfc2QhUkSm1IvP4DdTTVffTvapcps
yaa2T2H7/gp9I4lc6X75eFsuve7rMehSj31x127cnG7oA90FCwLN6w/3GkHbse5KF7oKue9RlsBx
7GRtl2tXUkUSkAvTW2SN6LQSSbGDFGgalQFgTrKWmsUX8/j3df69EnLjco5k/VIx7vuTfcWOGTR9
rZo3L/XTpVu9gWv+lbQa7ILOsvkyXcWQuNi6D9BNXbHfy2p6ju0TWwFNwmz4is4XDSdur1NpdaKU
sEoApboX+x/O9+9ZKxmppVU268eVxf53qQpSG6JZUOo05857EoAh1Zy3ouZiXovf4ykmO52VTsm1
yv5SByMRFIKqGsDxRZQmclBwjnj/47YqVno/W2wMZ/9rQAeqp7A5mQ1EOfIlmpIcGNNGcSEHpHM8
tQurGOj1ydxVN/e6LGybxBMBAQnaKHKnjoA4dLZZd3gV21xLriXjnHB48TKNAAk+DBUUZgeamKl2
SZ/4l+71RdPj8Y1RHctjvK9urqnYjq27IuYIfYoPoh1Z2boVChHHn2WdVrqS484TOHa753dz6fYB
NpltKMhdOlIT90oxZuR4xIlbHONAcqErqId5wgMB0WaQJgBlAdLLx3nQiWi1NNwvz4e39RMipV5g
h0Fw9FEddSuEmZeQnNzc6wXGFhD2cjD3Fg0a1fB6zohS3z9fzbP3du+8kZX5aPheL0l8UpBuGjc6
9a4gZ3+Gi+hL12VSCGjKnXpTeUXmFcNyFmtuGbbVl07OD/izEw4EJdaoU3M7QLpIgzfa24ZPPXUF
2RLsVJqbIIM8MHCqV3xKy+fb8ViVqxei3QFir5k5DGgHeg2wZDpTXuwf/feqqy7wIU7vsTNjvOf2
265J2Hfaudu5W4HbQNBuQac0nLaqhg9gOxwPHSpRjyesu4KmYlBLm/XCPtw4n1IAmEVEw7Dh0vne
O09aOk6Bf3CDf89WMaTrxe5Yusbcd+J/wRluvdngm4aEDjl9Mi7iggvJ8LDcfTzLwpxL/mwpFtXY
3uO7YYoF39CeY/qSFCbvSv0L1+jmv+PzU1/50oxalO7Ij6qY1fUsXSWHJdN9m0y2Xcjggd5T2v8B
jqqX/hXr9ejkKrYUyhzzeCth3Y50SKU4Rtu7d1oEb4wtheVB3HyhRQhj4pHr2bnX9/WI+Ep3nsX1
ePQVio2dn83YrN7lJZGXC4u1eaI5vTNznxgMPufNi+6xlAP6YETV/Z2tNvGqLvHNwY+pTywmIP2B
lUZG8/NErh/Rxifan/Tk6BrDnpXVc67QLF6VgOVxc30sO9QxxBcTN4KTMZiSN2hJL55mqkWkmHm/
IPMbckOe4n3tYt/lLYEhvdIBONCvbUOYuaJKzzp439+T+O0bP3ha7tDcsgYrSB7vSOcXnKDmYPnS
bo/tDTFeQ1e81L1yWdUj92XGqX5JzYSTzgvyGvewY6TToGhp81xt38AtXd3lkwWaJsgEuIM1yUYK
rI1LO4ku7cvHD8KsF7c6d7/01Q+NSc9sQ+7bSrPq5kyRCBNL4vcD5tIJQupUq0i2kmnXOBk1jYOq
djvtT9fzLEVBlJhztyQMg7DvzUrdN0zrln+VoOEjBNM0MQAyQ4UtOpBk/f3BeUf8AHyZYLzl+eto
6KUcpVWP/9gXZIQ3rI1m3hD1t5V3rLuas/UPOcD/muayYiGd8nZ9McWx/nVxt927m8CD5J6hf4ds
0RMFi6ExxweEZxBXSWM4ClPUOVuZPR25XUqR3UvraxIFPj1DdFZcv0wc3897jxtV7b+IphTVE6pj
K29HkcpfUaPXRnqFVdj8VyhGdFeLF5fakt070NvbtsavIrwkQpKx902FsAzIlCje11EI/EMy7vfq
K2bTXNXT5dbBmLy2BXYI9o3bwwO1gf+Nsvcgcg/uqfc+a6M92/hC+uZ/DQFUMOmmVDsdzmv232kI
wQTO8am9JBUnlSG5KPrmLM3rmK1Jbsevzvxenp3E+cdg81B41WmJGAc/jzLQV33H9j5+j3W+TpaZ
zY143xvgq2WO2E9u45XkH80yFx8HgIT+48EK4aS5o5Qd+Nxgy/2mZuyTLEiHxA7ibEAnzDKyBxuB
lJZGwqVJ6Poe0/9B1mK4eQHI2W1rqy7/kNv+7+GqyAua+5K7szQPlw3OT7/2Lbq7NJ1gZGCrRlrI
0PiTuthVFVFKK9va+iAhHa0qgAmu/vH9Trrx6kEXfP8JRNMYv/3xWmdv/AMfINuL3AxrW4pqpY0c
pW5XJCRJujU7cAVi5FtwKGlG0zwoWSCTG22bzMrzuc16btFVIP3S/P4GlSsdD+yiNt+leVCytrDc
aNYMq2zNOLQlgmRhpKQpJhnjahxXJMo9ClTjXRdoiO3p5inG7tGqKkbJuV12hzTNtvLgE5SRaRsd
2iNY14iKoOLCs7JDhGBQcOg8XmKdPcwycrlJ3+OaZe1WTNqnXMlVRVagP3JXJzchX75uR/MmUe0Y
+le8BgtYil+lHc591lnFIqrivMel0rwdS3HlYF1YAhEZsITzo73uvL4uR2TwR9xi2+cZH5ynnc6Z
DpunBiqp/ZbXCqYvdAMO0jY8LKTXWwdpSjyeXEp384/HS0Xt/vE2ZfDT3FqVF5Xz7TCX2Kbbvq1d
ELXW0iWY7L4m8Ha/bmo8p9C2w9P0euiIqOyRl2UZmLRQNMEdirjtZxScJ2XyBcGy2elsmx2Q9mRH
6gKUg83j/E1jkRvc/BZ0cz1yBi+daCQt/dIE8OkKZua99y4cH9yBXlC5AVlqjWVv6v6QcjKwoCCF
16wzvYU4fvDnZmAmgtnjxtUB13XmLvNVc+uxvu5v51rM2dkRZKLI3GQn+HoyHjobr3MXqopl3W7r
l+uxhrsgx6P6s+2FZAwAdkQR4PBgNZIGlPF8rBv3H96Weq0ObXe9aqi8P3u8lLs5d+4k3OVmQnqC
DsCVfnMvGtGO2oItFa6Dz28qHYJXi/uLIAG8uPk4uzp6sswx/MtKVODFAEJilqnu//m6bA/mrLY8
V++411hDwMMbr977BlIb1SYZ4uXizoC4D03NA1uIpEJF978DKx6rfTfqm71t3fEfQJZyGeOnURxx
44D4EH41JWd51JM6FMZ9laplGZUKpXJD/n/ueKHlU53TeyfDht3NEPBwc3BoANzlTO9Bh2qBAYWB
fW5A5ZCd16VqbW8xYAXGPoFMhx84pIu+BZi8UedPfjRCy5c0Rk8C3bl/TwNUdXUBQuE7ZJn1ilE2
quW6us+bS3rZrCrJHXwCqRtylAIdmYhy8fS98SSLLeVD3SYX5sdyoyqbTGNhbBjpkdNFhRivFG98
RFsvYdKLxANkFLQi6/Ir/zrQuSGVrE3NvJsne7a548EIYpn6MMj8iKw05lE0dISJ9fmxES92YHJj
KnHH8batre4XFrdNt5MpoTNp8L0/5eGgfU0LjtPtpfKy70EnnazN/g7agUnSjDBHerKZKWAvm9PI
9KaQ9YGC0p2hQpf/9zTVZ33pnM4lO5UzBPz+DYzzEsJfaRgHgO6Nx23/8bJmv+/BVqrP96K6cE6J
+evMCtdw4tP7wbElM5H9iLWg/E5RdPwDTSB/82Y1nunFQXf88bdkXvajb5HMWc5uHKwknsMOwtzx
GctgsEgF9GmalwPNee4EeDTIHZCzMQTlo83MFZqR3Nordmt2v9Xn1pI9l7cKTh7qSoB8qfOAsYlI
RMBHQxQEzHyKgA4Rri7TXNhnAg7rPwZEfSzLR+RG7/AHYsf4hBCuPMo9REERI/eCbdjSLXkh7jU/
ovI0CaO6PT/v7ngC4qjHuDM4NCNKKQwqyjUnUABAHkk5a3a7+HHKTVaxW7VTfKis99gteiWFW/W7
1Bt902AApzR+ERhHXQqhOPCql6FiM6r1sqOm4Mz1Nq3Mk8xssbiMOXdT1N4wXAHVoMYF+LhmkoWY
Ujs3pPIyWZfD2jLFUoKZ4k1oXtvbaOFvvIUPG0YTvKtYTO71UjBzQ5JGpY5Wa774juc+QtnkzaKc
Lk7O+td7LDU9Cgrfo8mIYDu7WVHQwmzzF1/g08v2rOUbKrSmuS9Q9npevyVzFJN5o15D/4Pa8LXB
2Kk7QDoRtYrhYu86cGGs8MA0O1DsfOWGVt6qS8WpWitLJg8FR0gWhZZoZMK/v3FApVCXYau/dFDe
Il2can7jledqfliu06usOUUjoIIg9jDjEXnCAKCYnipdztFfpjM3S+W5qtvSonLLhsNy4GRyoeCe
82zf8b4ly+/vfQq5gaC45H0Wysmv59rTYwteXET6/RlqiszY1O3T7dc+8wk8mKjzNL9fiIemPdJy
Q86W9lZrzpaaJDuey1Z6r8sGhzCLfBB6X5F+Sd1lBJcaHlDS5a2ye0NfB8rMSDgeLLqaLKtuVstk
dmTkc2sfCN+NuF4QIH8DnCYlufFqePqsfwpMgP4FDCoXbYwmiSTvmvXmr26pM7AB3UtSmCt2gOFU
TRjOhIrhz6d0e6mnTmzNboiD0ZTSB1YmBBhZmpbu1dSdhev2CxgULLyYn6/hKlp5NpN4fCAKkZz5
71CedOtcNur1/yPty5ocRZogf5HMuI9Xbt1nSVX1IqsTBEiAhEDw69eD3m9KnU0rd2eszWYe2qxT
mUR6xuHhMcDFV63OOwVtAqhTveN48KbijQGvwM7xh5ir5B+Puf5xn7N6/xOYV104VlKMKRJtRyb1
MMN2DtbscFFZeNFdEEgp0CYZnsjn6WD2vuf3SzPor6v6uSjDA9DfAQYMUcxdxQJQIITsZugFS9Xh
dcX3usn3SzJY3yiVVkhpjN3SWLJXD285RiBBpwblWwjXcdzHXnS9X44B9lQ5GvrxgB0+YxoOVB2h
YUgdcT5SmfAZ4TtA1hcOI7cFrtdxuV+YgXWEvFUtZtgnERenEFYhJ/ELs29eUImBuu0STeGcp6Q3
OX6/JoPpubw3DbGCMaMF/lf/Gfr/qCkWe8U85N1/Nl0G1ZNTdMzrrDtd8F50JBahokIMNhAlYbiE
I3ztod5usbtt/tF9IQ3KRotxtLKl4s+vWd7dQHGcMsUFA5vigy//YCOBssCzBrUH3a+dM0owT8Ea
ykQoUD0jHQrV42WwtiFz5oJzhheHiy99we/9b2VwTq5v0TWrgHNmUGC2OGVXkHr9WvnV2QZ7NrFB
z/8CN0w7OB+FM3iagAaHWObzcxkdZvXZfgx3vNunMXCXXpVCjUpYCMZlv8LN6aYmg1n669Hl1ZR5
+MI2b5TRQDLrM3YP2ZcMGpaAeG+FbmGgOjbp8DM7vONmAE0zBml5OsM0cOeIWBjEcGmtLzQgIIcL
hraHfHONpsCrxdUN7PNw7r80A2ypooWRmADG9RNMEj3ayKNVFjJ6yqaTkkEFbvkZ+bxHvquqso/8
/boMwp2x5TAHNwZ5B4w6g8yKNbRksv/j02p1QMfrqHp9CoLLO1oQthzE4doTg3KZftAumYxNg81A
XBHXX2H2kf8CjRGqhwmzx/ar92Uf7jfLIFzVtigpNISqADga3Iu6AsnWwY+ji4//Qf1ihS9+hC7b
akHVFeR7TjBvcOuQEscvbMdIzKAkOhuhYxJdUk+5//29TKd7d8yrVvYGdPc/l8FHNTKbZFACH8Ev
QeYLMv/I09P8FeD/5yfvY9DlfWAJ3eHdpydOp1I/Jd3hILlHamtHH8Im5MQgl7+sQSEpuKk2jtnr
DMCBV6sNTkKHKHCooR5pfclX7wudeKCGkFjxQo4xwdt/bAi8N6AT87vbax1h0KYiY1kolz/TVcNH
Xw2h5P4rK1QFkGBG+LYQ/d2Xr89IVh3vEmgZS/wmFC3Gl8BwVSfyDVtFpoQ83AB+Jo5p+bncPv6x
vbHWnRnojIfXNtK50nX6sdD9Qq0Rd8SfEB2EC7g8E2DwrykzuREL3EeF5mHB6jBsqZMcGoszuLJE
gYQaIMfweqlD9/tjoE9N9uY5a2DmcKLB5qcRCph1aNToRBLHm/eLda4whLCFgPPmVyfay/ltNpKQ
xsOUHAhdkwzTGCH2J6rnvBePZ58MPJ6SkxqJQkSIATvBkwecGGNEGzomKbUBtXPzhSuPyPP+dAYX
90nSJvUeJ3KbU7r/FcM+rj4yZV8KhMb8XU0kFAwhjCGuerXCEhHWY5Pjvbw6A5S1QO0c9AMg2UEV
nchBt//QtPPgYGvWE1iax3fdOXucZXn2xwDepU6LJJUIgqiQBNEp8LMhPoGnd7TESG9qaOCsyHkR
DPr7OyBoKxMqsgq+r+OgnQONSRskhEm9CX0kAf/D9gXzGJeg6ujDlSHix3zYWm4P6uWiNmDJIaB+
neKronzjreBhIFizMVoSmefA+eTskv7ZP6H9Z1nmc5bGNUzSEssidaLYSFCJgYhU6PEJqEejfqm9
8qnEqAiojz79P8ig03f7c31dwIRLQRe1rsh+d8qN2hhNohgNZZ7hNx9maNvATfK/Bm8G2m1JvY8a
LYPLWB9uudzEvwDoz/IMwByPqppGMpaH0I43NGdfCxLJX2NUAs+Ce0vxpvizFIMXwjFFe9IeS2EC
nQ0RANd7BW4d4FysoECxaAWbHhUf9XL8AigLXS0xt7blC+eD95v1z89g7OxYCpJWafgZhUs9d6+U
Cx6CW9h1+mFcu8NZr/fioiqomBo6mMXOk7n7wIdISiQ1lKgli1SR593oTIxFdyHqRfHqmkv4oYP8
w6TuVmQexVRUzvnVEMmkaXImFOqomIGsSzpGPmD38oLhCKBQLtUhdwgMb2nmlYSUl3ZISp1aOUGV
RHCeOjFSY9TN2MzhMkKXJnAEyExxZep6+b/m3a4ZSz5c6rjIbr/OGfEQSt54jwIaYyYj47xaCIuP
gavl1tduh9faRW1ttHPRsEHyk7Gf2rUOQoY4jG1EGRwT6COh3P80xvKvp1w+i5XWoC9r6uD7I2Px
JQwXh8kCWon2543ahzhL9lr53WkwVq6Vl7CIz1gS+afE7fxjtJ65XV+nik0uOeuRTT2yORZGr8m+
hDYrGvQhk4ZhpcMjUo1fC2m4s15o6OOncrQ+uU8U724xj6JcQb9AFRVYek36dZT1An0YWlUTC6x6
d/09Dv7bPtk0d64I++Zi0ookCEfCoisDHBrMP548oXv0my9DyNkjm+Q+a2V2KxLYNcZY4WEU0IxO
qUxqW9gh12agrc9GTMjZZ+9r/GM/bIJ7L13KSyTgIqsW/BwHxCgw2zx/lerWhwsuV/B5QBcVL3nd
yxm6uyldcvsOLI3sdIWwKcxo22BGALm7Q8//+kDXluuqxEl3eOyC3jrd/ZIMZFHLAK4nnW/l6VY4
g1NHm934hykKdVCda0D9wnAIDO2DV01jhLqkZs25QTz8YikkqZYqpVjDsvCRpxiHkgRJaImb+QaJ
lqH0gl9yxNwA8Mwi8GkWx2d/Jtpvl8UTOhgOmHF69pDTim3xZfsfLYEBrywVYjNJ8LvOyLHJzwWY
cd5XHUPpGBhGYtrWYZ3MiWvCHynQj2IytLrhGBlKJ4d8Zw5qa+S62Aj4NvSQvcPl9aEFA+IUygYB
b757f8pF+lmNQZM6yrJIPdO7CdF8uAXIchbowqfmOjfYikPeJ/+L6f2zICv1Dsg8YY4rbQ/gNS2s
fPF+dIeQ/lmtUB2ddHTgZehhmtFoBO0ZML8DfhGt/3H6+RH09/dnnF2gMyHgR2zPzpZoRDC34apd
wdyBaCZPH7q3UIgC/P++aacVdbfeDRWKqKqxHuWXkUukaY0Yv4LwdeLraPiAzKUjD3lufv/79LMq
4xMVcZTGhYxVkb58HaBWiFK4jyMGeAK2wVriLdgP2z8LMrByTPKsqUX6tpSwhC+yQt9/R7UEKTi2
kRN7fE/7SxR358r4P0Z4zORjTgsieMI3hAL6B8h+4FQEPJ137loMJlyT8HALc9yULd5dZAmJkKWQ
KioYI9wIjQMCKuPKnI5iEe0LbGyA5os5ST1DIGyye6FkH+IUruvUbyq6jPyaZGi6xlyIQaplyiDB
ejXkQAri+KZzIm1ADu6C0S302K6XcGfwDHCMprfL1wR98H9Lk1Hd3Y1KPhTKTcLSmFTzfBqSR6Nt
3xHqfykLRKMfE315cXZmAiUmzJi20fKK3OM3dA/FxQ3TwB9bVC9N5/7XMHcmFc9i2g5ailxAj4Zz
hdl69tBftHCv7Dd0an5yv3X/rfk5AObWDIpSM+WYjBg4VD/h2gx9cQYROJKqr4PIXX7yYhaRjPVP
1/VnTebiXOtzmd9oza0AXZD3oR/vaGoA6POcz9uXtFYhU2pg/pasKDrLuCv14ihehTOBkOMRF2a4
Oo2JGwCGBJT4Py8jzhfsuTq/LcjYk2Dot7KFVjpyuR56DlEnDafgpIIJglmT3Jx8z8X5bTXGXuqL
GWtJgtUgZQgJATTpU3sWkuQzUqW3m6469HiHcs/H+21NxmBi/RSr2R5HioLjM1In79dp7BgxtACG
+TyzMfpiBf4+NGJRkEinGWm3nfzRZd5RVf8FBKsCTXEDzQzk687Fu7u+GqbvhPWtbDbPU/Q046r4
oL/YM4QhfJTqebZ/W4uBYN0Q80KVsZbzjGgAL+jKNybiDL3ps/VSPIGhmDuPz7oPD35bkgFiZVCe
tUt07cz3HeUAbVgGX8Q2RiUo9b8/t9ycUZ9L9tuSTFh5zcP4ptMuUeofYoYSzEmHN+6i1rxc8pCg
j7Ly22qMAxjHkXndN92ZYv46UlNI7g7DJ+QREFTOKK5E/Q00nmUogjeCuWxgzPEwgvNdWZ+wvZWK
KRwqICAKW6j8IQm6An9Mt3fwx2zyx3ivOe+7soyh3MwPxanFtmuMygC7AVQOjOZZ+FdHs3x7Bj0J
zeVtsxeZfq4K6wUeQiGM2iO2mTvUPAVxEw9f1odKEcXRy3/Dx8GnhXgZeqM0qDwyIJ/Kx6jRpYyQ
ED4nCqqQzVBdpBtp8Do6j7j1ol4wvFuQuZ+pXrSmkOa/wjmMmBwSS+UD02jdPephEHX9d+Dzs0Pm
dtY3TULo3D0u0KgmxhfS9b4F/6/G0CjeavSvMY/mb+fJXMy9EWKwd4HV8O28OAIxhOaJ2UGUAGG5
9df+S/GzN+ZiwjZ1KJTi6z3DL+g6AHArNCi8gMZ5wHhEnvfevcQPttfh0h2SJ1FSplfpROQSmOcr
EhGEsCDPBf5QDjDLefglvSS+OTvazYJIMIIHPUyaLEvdhq3u7u2rfXjnJrzoOXv0uxjf9BoKRqGo
+F3bwkV+BAlWTFBcnYO957+82G9IToz5+ND7xv6YMpvBbsWqkmUDpoxQBtwPaqpBgYKGexAcjqDK
TAwfHiOh31u6W5ZxJ+SBXtT7EMuiMoKgDXd2jmaAD7w3kPEa4Qb9O0z6x8pYLQTpWNVX4Qj/5Zl6
AZHFxJh6zEwi7r/krB2u+n8fweT+EnXZsDsr0yp5f1YVfM0xQBAfEzM4LXTSE7Xgi5hlNlSn95gP
yS3d9qPvz04ZcCpjrTzsUVgmckk3jBkcj4/EJnbZurbMIZe011dn+m2rDDrJkZyHIRkuOaKb1cAF
2KPOY5tD3BRr+9hT6YtPf1uNQad0b5jyNS9wTTzvfYN4cQxaCsnffRIhgbMY73ow4HS+YIiKkuEw
qW/n4GZobsWITxLgP/l4rjnI21dGu98bm4GuzHPSZCJBQNdQSFQUREkXG1oIweornOaZQ/EZTOcU
IqpIvwLeT/iLV/aP+bApaQH5ouQqYMdj42k7xWuDzgI0ZC3O0OqEM8jZcV/F/bcdM1HM3iira3oi
a8VsN4xWt1Ht36F+Zgc5KGf8t42s4wHIskno9lQcGqmA9Zye1a5bHp2jkA8kDX+qDy4f2w/3NAnz
71Cg1SNdb5AtQuLGEb1fZG1kOGhQ4x5PSh3oXEmNvjz7b0fKuENq1sR6OaA1qYTRYrQ68bvwwC0O
KLe/nZHi0Gb6sOA15/JuZhfP3W12UEKasS47HIC295e0QIUb7cdrBwxlXvjbvxgkmzUD/aiayrKD
bqeLKLcmnEyUXsGeAb5ufm0RQRnGmqAR9N98yrsFmU8pt0YkVjkiJCxYOtMNUuVDsGShqDN7g9QC
B+b6L8bdcsxXDPdwo9MMy+XO+Fn0ECF1GXJ3d6NnOXAe766vd1wVdJwlche6KgmM86EmRl6ZER5k
iOU6kELrRjdPXiDaxdtZXyLst6WYK1+ezP1poJN9HhDWS92URQzMtFuoA4NN/6UtPnAjd8Z6J4RO
Zc+QDUNwhDwumhn8T27kS8v9gQh3O2dckfYQ57K8764onC58VeQgobyXWhX8gwBdPSTLz4vL+t/M
u1UZa9ob2smQ9+R3oX0JwShUuxCPoa+X6sX/eY+MMZmQORdqCattNQyFeJ17iDz9YbNYWO3oBTWw
YNmuHxtUPwrdbZBxQ+o0FuPkgCUTYjB7c8w/ogaeEOlNzJIZ/TpYcn94b/Zfbs6PKTPuSFbLdZ7S
C3YdoVPdI1cPFIWPCfI1UKhAlxTXc+91ue72yrgkslTXiEzpeLfPLVRYKMimXkso7Mxm1IrCeVa4
V4hxS+LqqBSCiS2irPOcTxp7K8+JnY90/cFF+QN51Y/rh1+5/k51fRtlF8inqi/L4PFH5lkxq/Gp
axj7WzZ01PYYVtWlBKE/M3uDp8lDqN6X++eQWZXMpFSr/f7YGdQz6ml40YYg9nSmxHOCeGjIimHW
hxozdnWshZCU+Oi4LQd40ADDq8XjTvWxHu/xkFXCbMSwAKsGi11GKpSdafQTFDiHG5APvr6aF4qJ
ylUwQjOTz39memP9u1NlcOiaS+W1pUCsIx5CqFEX7FuMOY+oxEJEiOiWa2xaXOhwr1twtv6jBTHI
pB3loypE8McKd3rD1ZluvvBVS5BMiRDweDEeJoksJmnKRYkIdJFxxE0hWaqIPi+KdxjKUzvYLiZc
3GJu455E//KDR6YzuDvX6JKF7bUosXK4rT6g+P9Ko0Uh4Izxjy/7+WyQgDP2ZCPW5mz5L27SP2DY
3eC7hWv1KCVQH4UlI+dIhG/N0UHpdwMkOVGq5EEhdz0Gmc6HQr5GZ6xXeogevHdrSKkc4rFA/YoD
P/3e9Y/xdn9/t7lTKdQQOaBQkDQOCH3AEaex8lTg+Y55wQpvc93Lc7deIpVmHSt0mDAfGA8GaXat
EhjKq3M+XF8p/R4V2MRMLN6qSrjSWs+vc5IbGn58gVnog0HZab0b7r+sO9ydJ+MKaarUFA0l/sbo
+oMr9L5aqe4B2WladG2is5Wn8cJ7Qf7Iy9wGoalQsKJNHWeKTPHQyl08XAg1A95l6M863e2PAZtK
l8Q0SmEvYzjwJNNKxHqQf37RcPniJhxw7VDhzl5SVT60Bhq48TzCF8GKlLkNfbTZQE0MTPoXJHDX
0LVUnc/HSNdf7bjbKeMD7Vt0tNy6tN7RAuQ4qnUaQk0M/I/CR3sLtEhLZE1AMhKckWtC6xxUSW4X
AffjMn6RWErRScxhwygx48ag4gum0wsEu6EW93jD3E/L4E6rQI2qoKOmhWiuKQa5WL8OeBlEPmYn
cxbk+HxsqibZa//XHSk9KNcAWQ1Hcz7cHSpm1CincvCAhz1/5GUOSVuYdFGmz0h7IUUOmQk0IKIz
DzD+H/fGRGiKmlUh0l7AVcd5HWLsM/UCUs4SZXM+6vTeEiScFEFRwZRnS1R6JOQNxuRRpAB+6Rx8
DOQrMAhpRQJr6DfDWLg1hsRwqdSEZn+8yXfrMrvUZW1wyQ7YZRehQDkRtcDxFw11hPMzeaknbzYS
w1JrPT7dLg3yaF0GZYvcuKhK3e2XyoBdxEk9hyvoWCg+yAOenweQ+oNkJJqB95AQw1gL55P3VPf7
JHf7V37PTd0yIa3PA0rXlB/Zd2ZBONuag2J7ClqoOe8mBR5uCNSgHLvmZf16ffm7pRkgPqRxXCbk
y1P3CS6sN8zHOpTfP8BhJzGLZbGD6jsib75tUyLj0ekzPqBSGFcF/bxd6DSNFq+/Zp/5L9nQpTDp
8bfuv7V3G2VwuISSJLpAqHBXetgqyYdtVntk/0QQnBDrcw62S18+2h2DuGZ0EfZnqm1tp/HQUTD6
V/XmJKOLaq8GntPC118x9FODO+YEgwk008Dz5Ubg9Pke/QoGjFOt1jSR0tjO+BW8jVXkIFu2wcQn
lJUQzYCUp9cWt5DYm8j5OWu2wf06QJNRRTgCRwK1rG6iV9fA/ESNoxw8Vns9+rvVmITZ/jKQ9PIC
OyJH95Xy5NPp+BAhnaFa8fDijgdBW05vC0x0oOQkqorHGg0K6btpJzE62NsZxm1DEhL6X8jko3Md
t3xp5Mhb8pS5+9/Gu5/KAB2ox5gv0VUVppQjKGzZ8dBuXD/voFuDdi+K74aPDb+/knG3JgNywjlR
BxIlYRJLqxzjKbHCFAo2laNgzMIRwnIH+/hMnTK374ligfUGMjb8dn7Mx0F5jUE5DRXOXwWGq42o
D5OwbIycW33sSrdEhRn+F0aicm5hf1xyt3kG3gxISg9EqHFi83D6kN2jSWvgwGKUNIIgh5ve49w3
jcG0UIlu0iDGYSM1PcZw92NAPUGWiBnKrY2sxfqE+arBJ4940e/f3e2TQbdI319i8JwpRhEwXK1x
PWwSlGrDopwij5fAPVYG3I6qUYvmCctdbcEnSVqkgBDv+Sdk9s7o0eCXbziPhcYA2amV9ONZx4qQ
JiCZKUyFproxnmYbNA+0LHLc2P7E3s+Jss3op4PQHusuXMerOMdHHLhDcVKg1AAHYXHDFAuU4WZr
8H5Rxg3Qt7i87nhZPR5esM3pQmheDZkcI4wAx9yeDehgK1+xkDV4e8PsGcgxPAaL/ozt3a4ZgErl
pAxVIiltt+PGJoEbFDso2sUcH8eFxhNnPQ4msLUj9WheNI0qENtB4ICLC69zCMYQSjmIdEc4Y2hP
cpbkWJLOwJBQDP6hA0znNZiLSA9bcDhO1EvNsaJ+0tfdeTL4I0IjSs/hVW/G1MdMms0WGKlDFK93
7stlGKFnH2qPj3co0g4ePPo6A0JxpggX5YyPeHHzoYxHb+5jDot72ExmB85p8oCHbRQ/CoWSaGe4
VbUNUlu6KSzr6i1cHYEs+K+8Km4Xyz3aGgM8qTo4iCrlmTpBihRA0PVSoP5X0cJwad5Qkvumvsvt
41Ptp5HcfUoGgYqLGhl5jKXRaXCb4DaCJ/Mlr1bwkqln+hvd8FBaXn9+Pl6Xd8Jsg3iz1xTIEwD5
EJShiIKi2GBGyRJQ+JbGirPL/nz7zy4Nuj13iRLQOfL4gtwT2Dnwx5WhAaxBFBAk75x99aeA71Zi
oEYSB0qNBjiyHNByXk9QlVMq92tgyzPoJa5rSJAG3zFYiluetDvvVhqMS9ScMcAxa7ql3yV3HmEi
EfJ5oGxjPCUcAzwolx0ybBxnROG4xQbd27uzFYzY0HUy3ilcg2eEBc8k4Qd1jxBlDRGiDpi0rLcW
Al/qmXmCdOLTd5A75gQ6AOvcx1BujmmRyT64TQaDTiA3p/szhBaQFaLoF8z1gY1nHHV0yB2gwstZ
ji7no+UYXMqrRBQqEftHjUq3WpCGjqOPSUmzXdwnEHmcx+vxXk+DcYqO+1aqxS71hrzQ1d8Qf+aD
Ou8Faw0VEd5xctdjwCkOJaEUQ9xU2YIQOb2diDVW8P1AS4CUGHS7OBvkvJ4GC0mSpmb6oHtdMMnc
2ngkO3qARsbEhz8Nl2QpLjhrirxkhUnpuDsrPpwPp6aheAKNQjQaYV5YQwDx67hF4VPzp8+YK7Zc
J/Cu0bv7fDpg3u82+YYwPL44WqbgT6BnuULRG7IEFgl4Q8Cc1Eq/6hJhcQUWGSZ1aJam0TyLFxmN
Y6AOY97kdppPjtYATFFqaSu9hJT7NXf5CWmktxcDw9Kp1xxTenbZM4ii7qzybWsmg8E0w+Dujr+q
DnmnwblBJgOXN0P9H8OH0tiQjzNQ1MEFWmP33KPnLcYgZnoRwUijF4g0FcgxW2H+xgJtAd+XYM/z
k7oS3IPbajIgeVIOlygi2iT46h0xAp3mqjuBDMonD4c4wGAywHgrVfN00bBU45NWMTR/UJAL8cJh
/tT6mwcLdO0fbYxBvVS4JYZ8gwF32UZQ3Q7gHI81YAMG8VFKXEV5ZY3HhxeN8p5ykwHAm1HF8a3C
yuMpJnBPU2cDPh9Re9C7wnvIecbCgF+kh1IuJXDMKNomJPpCmQM5ROyPcwl4z6nJ4J5SYbp3jsl/
wD3TmmdLpG9XK4AQvGobbAfkxWv0L3MzejyrYdAv2R/r04UYfdRFQjSaLxqlSC1la6Qruak0MsK/
m40hMLjX5OLRvN46PwwTQ9boGkHbPNFozC6HQpVVTNt4QscMb5wIJyozWErYvkkx7qGiaqDk46GG
0Ejid05Ca7+R07nkkqb/ki5VZV1TJFU02BRee1UgxhbT0zJ10Mb79QHuO84WSzlcAiGZ/Z8n+7MW
A6IHUyzD5oqThbjYySMuCYK/p4CL1v2VXONnIQZA69v/0hZQd0IKmAZIWJjY4auzxQIpbqiTWANS
v+eFudzTZLA0vWXJsa2wQ3D7wawjYW54eMi/OpDP4iah6LwenScDp21j1gX0qptNbCJkoGkdJGPl
7wNpjVYCpNZ5iNqf9fo51z8QtRLCgX7E9joNYlCCwAAYIrFIVB3qKg2+x3uu9jH3czJwetbOR53G
vgN3UNKdetVwKAYrNJDtLHGERhGAzxpJdR7c9QPBz24ZZJWMuJXUPe0WR0siYQfqg0ShBgkhQDnE
X1BU5cC5zjtiBmP1ch+lDZWqzs4tRBEZ2Rn5IwNXM6fJSjShisZdDpMbdBOtIeYc0bk3BLuYyWxl
PrSfSmv3oo8mrpWg/6vx3AVNJn2zl5+m46xH9myyq71JhUvOT/3yLJKB6kxQlbbo8liINJAD8YYQ
mPgQ8SvxHjnLnJ+I7S0K/1x1Nn03OA0w6yIDfqFjlW7A68YDUGMeABhxfDpDv0vxj0noDIKpVXG8
1L+KPaTjixrL+36ECh6q+1T6nlUr1JiQ3OcqufS/gT8LM4h2MwS4hETah0XAGjC9G4om3gbXABTz
hWFVLkKrX4ObA4xn48QfnM/KZu8udRumBvkzuIBHdNGjAQ9VS9A44IWjJRc8I+4rzPuuDLaBhq2c
q4yQ9Jm42KTQ9wFC6Q1mK6Ch8T9ukAE2Yd9GRlZgNWwEL0Y1mQqQQUX9DpGJOzK33Hkhfykb/nxQ
BtOi41mOQoJSBzecugZQotlscLWpbkXqOIal+5OLg9zzCL7VcnwJrcebVnhHzOCbaTRlKVH1bkxN
nHD93U07jOxrgocLGXerdOOtZqERbob8zBcIFkNQTNfQHKOLxbNwtT/G/TkQBvgUVC9rU8CvSZ+f
b95zDf4OvgXmBZGiCQkUB4gjzXf4nEptle8W4l/SoN4tKjuqodQMIcXQA5fQXmdOIMCpNyLvCoIN
B6D/Evz//E4G4nKtqU77PZnKNBuhjREi/HgAJ+5biBLBdfwJatHj7/SXVN0/K7KJwbI6CWGSYEWU
YJBJAsCtEE64FDFznry/BC4/SzH4dlNCpTKprIXIczodoqYVWtRHbFPahlcl/Yu3ZBiiJJsmtPyY
W5erA0XPLik9sPCWSCbKohuHpNTB4QZKf6ll/azG3DgZTUh5SatRifDXCG2QCUEegmsN74xzlN2s
zD+ds5/l2NsFxrjUqgkxXysHYmPbjnbx3kKysHWguzJHGGq9aBnCCcvF50Rm7JvoCVxqUT94//wQ
9mKZsdGmJfZNmr4gQwxXXZ3HfqN7zJ2R85cY5mc55n4kR3XQiiL2jUTJOzoBKDVGqUaM3SI3hTt4
6y/e4T8LsrQwOT5FdY0uvq7PlOpKHsS0Phaow6IQi/yfE2x5YMWzXJYa1ujH1DRLrEkC6nPETSv/
FFAjLZycgff5GAB4R8qqxyVypQyaCqtRxzCcKhzpEI0k7gjjLxDl/8u39+dEmSimUW9xXdFNmXb6
ikgXD5EzxwQrokVxswr9Hu/PasxLX6txkSoqVkMfFGpYpIwLtQ8al+bvaJDmwfvm69RyLgUrD2fe
UilPcxwp8VbA9f3HSgX0CJKVcjyMv4D4zy4Z9FHD6pReDCyIT6jYc4hIgogBZwYN9zySdk/xTFIE
HWJZsmlIkswSMOT8mkSFUdONz+CttY5ma+DajaoS9Y8vNApj1juKWKcRKqFnH28mjYziftc/feXf
fwWD7nUZVdeiusFqURHFV5WD1tJq/ILKklSSAkZGI7Jy0MZTDBZSY/eT83Byz4E580bWTq2h4hwQ
uV1bv7B1HMA7ah+RZzjqqhO4F97XxnvyvI5dnIQ5PNlCzmWniAKB3u+PAZ2FLoumCb0MXWPc98sl
zMwyxlmYgRNuUQZ7HszjhW4ls+dn9OMPSttQ8SgAnlMn96Sbpebgnx9eJza0fs72obQFSwm0cbkq
7BO6dg+WOrlYapDOL4WVvIpWOnAwYO/2jvaKNZ2w9llZ+urrAyRSP4efnlr70r7Z5NAhIoxWoo0R
7zc/c3Ldfkq8xMl9zE27tM53eiNRn8xuLOn99rQG6UESbM0NxicfDcJ4oXT4fpn7GOI6FbBHB8RA
zrHW0lPd4IBUDFkqqX+/2OrwwzNL9WRPO9hCa5nSCh2nw4Xufkzk5e5lL9svOzUOfAODLPZBai12
L4OlK3l7GPegsM44tALVWsyjTeYHL9bsT2WPml8bQ1a/OVpFkFixyomVukrAo50wcAZ12hYjtNEl
m7mDk3VorHqUNO7Runzr1mBuWmVlIXKsp+XA3pRQUZprAzhZ5tmWo3liK4sbkgyYmfzaWkpmI3Oc
RtAahtG6hy80pg8w1dnCN79Z4SicAiOJtUozaDH66StdCpaYjvfv+GdDpEefzlYzUW305qI7d13v
1kHijMqbm7rFnG7e+vR1hRL25+E9sVrBe/xJe+QYf7d55v4XWZ2Hekq3T1+r1uAcRFe/sXVLfoac
Fc1fiLyvL2WDsXXm6y5LvauTW/LosNhbb9dPmmXFS191PWSPPg2DBwex0NCLgPRq5hpLNbiiPZJG
eKWzeh253KCZ/Ko/VjNw13VUe1WDfWIOUa3sry0ivPwwGURWGbqS4u1Rzbp4zSxahyiHN6NYtI3a
ymGWoldlTuiXundx8rdmWMderoJulISTXIHBHnePvw+GYfb8QDjdiiSrhqkbrDLf9ZbdDPmIJ6kS
P01kilLnmH8UR1ebFpHd7N3i7AkNIAqZp/JjX3hx49Wjk4l7aFemtRf87DLRQL0M/fZqZ61rjBJ9
nGyxxeLki5l1MJwin0kDN64s2RHHxeosWZfGukFj62pHC0Pyw5vTDuP1xbq8RegSDfBCNdtqrr9f
prVmR7njhQnmhlYubkMYwPhxWGFhaS/57ih6h9uooqnEaeWV2kiK3XJcq7ZqjnPRDeOxsdFdQEP+
XYPkbNrSSFrK60GQDg0/99TxzYq1kYzWF9ACssJSTp6aWJkBkmZcTsxlITmDi3fennCJ3Ou3YJvP
iivOYojIn1yz2E6ktSJa58ZSj752eLoq6Bk8OtXAzRvL+JBTa7CMdSeRnHM60nG/RuKoteXvgWJJ
z21kt7oD/BJTS1C2oQHmbGsPDvbg5Lav1WtVWGniwhWRPMHwCukpHwRq7N8UR5MD/DcXx+XAavVt
ceEMrulhkUoYdaeZGt4qTA4wmVsbinJ2gZAKTXgXvbm5t84v6hjeCpx4xcE4spdLZcErS4ORFAhW
crIg+L3cu9vHxin1PZj3P4O5qkd5L8RZNbh1dHXvBrGy2+5myasP6jZzR2rHIg1yfx1igGzAHdvS
6zqIpoAhAoIpaQbrQpk3ozymekvT1i9v8abycIPPk3Je7cogURw4MNHB22eesNgHbjwaNZhaFuB1
MRRfO1r5NLdPOcmjPD4WrQ9TMOgPioemJmIcO/NMyjdMaMwTFcdCXuRr5Wi+1lBC7ja8wHXYQEjJ
J5JJ4m4GK+RLuv7gxaUG6+UlhXjVZV4g6vvMdkvMIA6e3NnlYCHDVCJrgqRaYiF2wQu//v8PYCTl
/mczb6LatQ0e8bMhOIVG4nD8fgFLA+WfmStT9M2l45GVsth7vyBjxefTPk+EXLltthDcpowl+OCU
L9ddUBxBXJ11bf9LrhJIT2D4+04Zuz0n8aHJUuw0sVKwGOavkCBKs5HmuPV6DYKTsPrk6R73hIe/
r8lkGrJKF4uzgc2OpSVUpZ9B1KAgH5ou1TeoyLzwgrsek1A4VnmjaHS4qKuDCEJcNRIC8eFPX4bQ
yeC48T0BPvYnQgdSMjFYRGDpVPqxjFsT3ZmocCMj2DXVzjcWgvyJv3Ntd4a0Gy9701Pq/n1NxoCa
S15CnANrbqfjG+aXzOCIwukGjwtshWy4/2icbA9xA+7pKn1h0/1uGQu65kexuZ6xMmJvY/uejQ6W
jKxRFaxu1qJZoAsNgtZf4OkOiD2HiruxIrGMcYDLvQ6a8XfiIaYCMZIDyX2ITHrIoqBLmiKwDJjz
0TgZdZjfwN04vJ2cL90FBXybcxCu0y/44+beLcNESkmdyOfLPruh/jWYh8FGR4HhuImt5WMk5e2G
AVIxQz/U9Uy7WRbbyEZoaOu+8bH+b6swuFeV0i2JIYeLjpVwhk7UfXAYhrbOuSCdXMGjM2OMtTjm
l1A7YhnJB9IV04Mf+vJo1ljXYJxxEhm8g2PMUz9AXF6n7yNNB1dLx1sjrKX5i8Tb058JGlzAOztg
QE2Rs1DYF93RXezY2y8MJw/cbA3PcvH4I/Xj2d1SDJ5dblklpAa2dFUtI7LNxntvgwZxSfJ5Q8vM
BZ7WbCJ+a0EzgZpbhLjR5PwE3qHS399R7W7tWQrPKn5BcUYa/GhfvJzIkife5SJ7+7uhiCy1RYr2
MSYw4lDVyDJA4z55A/gKqBmfgmSTus0Ykhecw+2pl+BDKqoGJSodOZDOpbnbW3pLpEqukxtI6sIo
Hwpb3dN3hyBcVTQFK/fgWM+10cUSdycnDITUkkbh2w3TIdWgWBmGDfRN0RKvWdEm2Z69LFDXxXc8
zNxsLM7R9rWVRpWXuc3ITG1lWbjOwNM/L9BYLZ2re3Mk9zxXvX1kn/ZWvoG7tLy6CuLq7EkN8oNz
PGHc7tXNHXWRO9Wz+LE9lS6Qfj8yveI19j4WhX1b5+uDm/jiSlvsF+m8iqx2aIwqyRogDPIVt57W
T7pX4IZDb8fbO8QzHpdjTDxAAU+0M5AWC+eGeaJvuJLjp9IyNgekJ4KLd/UQLajLIxoEjsMKtnez
aq+1Q1t7R7RgrJONhGrk23nVOBdHdU/jdiRHtuSZo3KrfJxm+Sw0AgQRiCTcFrFE5KijfCuFbvym
PDeTclZXVu1kE8GR3cPn/mqbfi05p1U+Os7rsTqwBi9FYsfudXie6SMZqabQa19AVfFv03oTj6UA
sWc6uiwUL52136Iru9K4Hg82xsrcQJuEYyyEun/Yp2KK4CEpOqaXMah8VKqTHBmDeqON9t/FSrLL
hRhZoO1ZC9c/aVbpR5YWtG49OY/KaR3wGnTl3ot49wMYwIZiyEG5nA9wVAcfYVAgR/HcDivDMt5u
Ey21xLNzXrSYUyx8aJvCj+zoBYVpE6TuCC73LVAccXSeqf+Hs+/asVtJtvwiAvTmNZOem9zevhC1
q1T03vPrZ1GNmdbVFSRg0A3huCqSmWFXrIjQqDTu+caYgePNpA1UM39F5r8GWv3s0v7baf1m9ntZ
LrR0e9nK4EzI8pJQodVryVBIsVLgCD9imnitSDVz8hfVSM14r15ybwAEFoKy0+zm65wZZUNYUulM
i54ufg8v6C33c2OqFVC0QiWVeS0wPcEd/Yqhme6F6P6w/nHvm1P/X18i8ZIkyjz2rP/s/PzFRjRV
VQKmxb0vFLiB9uB2k58dNbMKZszkIXVHqoO4S71rSUXM8DexAOkfb/DHi//lDX5zNxWbZXxV4w2w
pcBoyENyboOhmIId6xpF86g7ohwe0fmK5YSho6FgB2mks8Uc1ID3//4yP3sv/nYcvzmkJGtHdZLC
6cJgXptsgB+nEY50/nhmjdIJXzE2jZVWUZIjiNHuttfG7IzGELAErgryA279CEzFgp2qB2SFEbl3
PGkO8am4CLf6I/7oIoMFtbC4Rq5UQ26VINYbMA0PKwxH4yg5uUY6d9B2mHppZWbqF+/UqoEWw464
CY+S5ULkABBEZ8/7v3/8H5on4C9+uYnffOGgsXI3trgJ9Rge2e9yN7VYI3RLycdoXDO4rZwn0WnV
Z6S3CNpeCHYMTJTkvoFrkh4qOOgCba2Icu5isuawKxyJfv9rGMUfeq/+x2v+zpvkMWdkZFLckTcZ
wq5xhyA2gew6PMn09li7/4gk/xwX//dYfgfr2rYa56nDsQBA3U3WSizNUu3CzP8RI/wRAPrl/H8v
VYht1Q5qgw+bMJxgOPJGqS8Geyta+mOlbQBdPKigY3zgFs4t2Sn0eU3MCTWDQs/0c/iP19lE/X+p
gizzmipxCgKW32zczK+ZyLZ4G94NLc37fA6X6v8r1PzlGb+HtBHPi/OIo23NwQXdJESPWaMrbk//
YWX+LDS/POk3K8MJXcqUAr6GM/sQKn1asFmgpM8QFjgddAye6NAH9HeF2n7n307wN2NSKZGoNcN2
glYTiEaDBVyq+fdH8NsJ/e0Zv+lsWGjamG/C6WteY4UOwNeoQqFqupaoFUW08hHRfoTIoWmlkhhR
Um1gv2/XEz4i/ILi3z/JsX806P896p/69ItLEZoyk+oeny2R8cKgpoLpkkbtZv/4dO6PeYoMqBQb
KVlN+N0OSEs31FIezRduHx+GYPBL7w4rMBINZbK/H/OfbcAvz9re5ZdvGiulUccFz6odDl39qZ6T
6tLT2voXA+DPh/ffj9r89S8PyhNGbmoWD8rICIA+MkbawIoqzj8+6F+H91u8tzLqsIoZIhiMTDpF
aIyTDJH0OYlQpfvXAHRuMxX/S0hRglVYEdGl8hNm+uWjpnFhuCmVtiBjMWZnsLJjqMNhEMaqzPka
u+E/a0B/rDhhAdH/e+Zv5kuKcgnL3sTtmZHdnSoXxIaVDpfaba3jPw7zj0HUL8/63YzJWlkXPJ4l
Ya5MjxHWkfE5YL0dr3//C4f+s8IrsszKooCegd/h8TQUljxHkHLpE4IqZ5oQVIp4ul40s7M4zDMk
mYtM6IxxsotGCqenjKO+FxIGy6mmzPNfL/QngcWGGJHlOYkFn+w3zegrJca0pny+CJ8oIqE/bDFR
AjL/tdLkP7/odyH69UG/aUZSqzLPT3hQq5dQQsXj9MFSb/JiCBjaxBrpfvE7vwuSYDmOemZE7nvF
ivuT9ODpFExG5sV77c2QTCajw/pIbodTRbNdvBfuIeLtl8oAZRSxFlBXSAOyLa7y0u5TkzUaS8TY
REGvqAYCQ0fDY2InRgE4W4kBXwktyUARHzGXgT9MunSbPyo9NrRncw4Lglz12BosenSKbYm3VhO2
2uxvrZe097Nns2O9qETswvlLSMpA/IyeC0nt9Tsk4h0BTUT7I3LR7Jn+yM7RU/bY99/l94/pDDRF
FXB/ooyxyP/T6Ihr16ypkM6XyZBMlPsrEn1In6yhmZkddSR9ShXS8gJmr32vqLFgUMG1ptE+RlIa
kplGzmiIZmOKSBD5h+aKYIA1eu2VJNz2iDO6ckhMJDcockxAjP/+9n+0zb++/W+avszyUmoq3l4i
NWoxKUaTCSjAg0bx9wf9MT779UG/qXnfSmwTiXhQa6ov2RJM8SbxemK3B8AWSPosxoggE4JbB+NH
eaqczFlQWefNSse5kOycerHxr6jxz5+PxA2bKwTMB/+JAv1iXJl87lI2GiagPKseg6Og0Q7PQ43s
HwGhKP6xNifI/M9FVaLE/97Vjf3aIpPU2wnotTOb0pm1Ck/aVzZ3jn3uWQHNkU+MyR9ZVz6icAqM
ho2pNJDme8AKuu8GiELP0RjIAskdcQtzCZYoazuJaETwGKCaramNVH5VtlITMWhz2rnscXFbXXL4
E2uNZnMTNviqoYmvkfgwDxQ2cD3H+JudSpmajJzJvoQDNxFpIq0+fa8QY4XwVp6Z0fcI2Ksjidu/
y47GWHOAYvdBO6t+eC0fYvAtmi1dr7kbmVig7KjGRFkq5mR2OBNw16ds4ZB1LshgCFavcSWz+2hj
o4Pn/JBf4dYzK5zljCxHQGa72EHRXnylTnjtP9dPhdOlfbqrjB51zJDGPpDcmOiNoekLSrqLLppf
6U74jHfsojdYmLHobEQmmCIML/0qS9qmRL6qPsAsgYQQwch+oz0OcpcQ8VuddKGzgdjVl8KuDz1H
+vMwGSVD671ii3QFI62hossaKKY6yQl/z31qA0Ym8n50z94wT0e1ILGbxUQ5wE5ld+4gOJ0L0I/2
SEvxp14ESATpbPa7y+q9cuzl1ggwAksoth3VlqUZ+TuGYeZ2VdDuko/suwdtYUAwI1vNhwpsTzMZ
+CvZynLUTqSDpAv7AXl/Z5lIqTG2kSOqzoJplOC/Gozktu4hIYvFW7PO6Txacjj0A1VULmkFk1w7
qx65Gyuh9Eb3lJAM2BUMOeSoMlazIythjNBJgDxON9lq9fEpgQU03l+yASKSBFtfmhpRjeS9WDNe
raE8VS3uc9QbfFZniVR6YJ/urvEgTbGFscX6QlownDRdNcIrNm0/QyCZ4FHIOmtFH6zFH0WrSCgP
5gQmX+JugBHx7kTVQA4WC3ABBhFc/NhivlSj1cPr/LlqhDlDqifk9q5i4qpM1UKKf8oQ02du4Sp2
6yQBjlE6i7544hWiLjpT7pgd4+Ec+4FKe0g6FteuX8U7hpbMeg45xXZbLZCd2o4MDnFegmbwPqSi
U78lbF3msRUMn4sJJtpZtEKXpbFTAVnb4Ws0m7cEgtXIA3ZH8hQQm8dhudRWD9AXqp1XU3ZlOryY
O08f4mk6hlf8iI9v2bMnHk3kJZWc3sydKaQwCJYEkRIcvO9O9DfzILrlAQFM8AYmfATNBZET/ge6
GEnhSr0GnzI/Q+q22E6p6H1KYkeD8egICyx7Bgizyy/KXuAAvHSkQWV71EdTAHm+MyaD0zvMWojp
ZGx4dgg78a7oBMdwyCFB5Q4GQ7RenA1y2AdvZYhKj+2jrUibkH6nugWSwQ9mPywYUC0euT0bzE9o
4HZbkIqP8DihQPGBSxs/w5puF1pRUzzK1oIr772KcnBCvXcRzNnkzqnDAvSOflxGvdenI2vVAy1y
oiLAf8QXPM8aqBzE1gtYl6/BVXjv5DSbA1Wxg2nAGm7W0s4DweX6Fb6uRp9Ivi9g6yWI48Ylm+7x
D0gTmlk286qd0r1CwGEb7wxofMhu9x2IbRaPxssgOYZOiR1sEf5pQ2G7btLWXOcmx1WFAFOAbfve
Abw+TFcA99FK89jgHpVKcTQJ8Hhc1NYRt+l9hZQ2MaTTikpC7xTAXjcJwwGAZPrdxnpfkXygKKvw
o17gz6N8FB7id/XBPfCv2MVQFzo+optmi6fhrUK4Oq9Tn+Oz7jeeoIKqwGwqn1GAeQRe8VaeWmVm
cKXqg9V7iydJSNabYGA5ja8G+IEJ9voSvbWLGqRQ0wEeKHXmgwbWkQgzrbrKz8RQAb5wFh6L233P
OrZIYvsfnfUSY+UX4C0d5Il3mc8YronDOaIARYQAvX2YrDCbhVfjDnn6LmiF1rpm94m8yRte7FWm
yNa+eAt37BT2YCVHoHuoWJjjYboJOOH+HUFOtnn5IixmFLAgklZW6yWYGjQhYimg82B0aZBlDvZp
cWczP7SHxp2uybG6ljqiDbe4pbt4J1teBPAJYPBhCnh6VN2tDoK06ih5qZnBBru5HRxWW+sox5L6
nSf4p4rR2yum9JGSo9F1wiZU3snAP/YRvvn5HXDIepL81VWu2Y79nF2FMkYVu2xmDfPGcV3yQ3+W
Zzoi6xUIn1vjV9XSfjCyxV4aM4ECY79sSmZBXzBohjXrZ1sDvW8Eq65JnICpRfFTtWyUAokFwn7U
X8usy7md984yQO9hJyOvDYlqsS1JL5FduWlNIkhU6/edI7AHmfXl1S4Ad2V2jywcfn+/Pud97BS3
pSWynz/gLLHv5akGkqPtxFfn6mKwwqp3XoqFZs/JHA1Wx+viAG9brjbrGflCVcm4fvV6dzvmVAJL
DsUlQyJ9AQcE1hqw9/aH8ozdAXYpEk0UK0Ugwd23jJi4dZCIdd/CgIb18SHtkU3bis3ZyntTi1ln
XyCilrvsJp15CzY8NyEEBkqAexhFPFy2imDUeWs5Ti5z3rzz4q96C7oe/v2jdWQkkyo2g5xaUEs5
UhQkfbA/pJ7gKjORpKPJjxe+14XNOncB25lHEUBlamC143pgvMnlW9IYjV282ZY2dm4tHhw8/p/s
h57IqCIrYBRS6SI5wzu+wnYPdEIvmis42qH24xeKTjsEYdbiRus+KvThe32U1WbAgAg74y4BvbAw
4FlsuBshQslW3WnGeBcZIj7lQyESFeATjBP6ap+92Ux6uwstxYZKtmdwbIsfChIuGM1+J1pzTXpO
XwqrfDC2tkHomZ5j5p2uuqXz8+fM0gSp3t1uJvwYJSqe2CDpCeONenxYkYEeEAK4C91M52hmQRUM
JyWjki3ADYE/gXyYuVT2dBRBij+th9ZUzimP24udHu2jbui38AECUPkQQ1cUcxzBQgQF2pgjAtsJ
I2qtVkETY0L4hYTDYE/omDMWeNgC4c9yQLmSCAUVdnh5I/LX0+yq5xpIOWZRmi0qWKsxXiarolBI
KxwIYBCjuo7egts8j3dUOb05pTz6BPT4k6v1xMs3LiZD5+NqsRNW97UgRpqVw7kYl7fuShSXlBMy
Tyyy4w9z6LUoc0Lkr+JWlCodBntVN2L6hG78KqGZLdmJX+PLtnRl60tALdoQtx9H8bSlXCC13gwP
jhsriALy3edojjoDjmhlKafsNdrYJIo8Z0ZVRvYYKw1mipTwmd/DmjAnlGDrs+L1Tu3AzU3G5Wdw
iLSxwBAqEV7P5OEPHcFcoDvpM9WVlObnErNbkxO2VL1gUU75YdThe/1e1wRaX3hk4Kk+ATZqGhQa
SmwJTDGCpvVyDzCHGhPtuq2tQIhnDHjkLTspnwLy9OQ1epEfWfGt/ZaRSQz0DuN27hFQP4s0SFGL
lWmZ0WaGeKg/MiN5oZxweq8Zrc/5E9H9vTTF61d7TWmLEjn/0Wwpgz88mQ9EezUKybOdYYXNvoJs
fOWH0smd9qGd+x1Pq2NznM/9Vwg1his1ZH0+/kDoCzneZGX1Yioagr153deMwWqwIgGPNALWY/kx
4hCf6w5sWPwAFHj+VPTi3SEZQJeCjhJwqqMSjDwJEYaZwOzHZ2S+X7CiQCQ5sDZHhD39TiG3yCxQ
I2h19Si7MeppKnYUyLveBv2gQv2GoepOdZJj5tZoxtHM+HN28oNiZy52YQqeKlOmByW+yozB7xry
xkjVwYh30b2ojfKhTa4K0XqKpzolvF95cpDu1k/EVXbhcroaqCEtrdJd7t29eGtPZif7JbKCzcwh
gbuGB2h5B93Z3qu2EacgrUF8bCcuqh+H+rBiCpxwkAguciao427pQajXd3WXbOYOp7XF9yiLaEa2
m7/lR2zHtorTZJAII79M6HgZrNkukSUYmbvaFcK+UC89/iKexX1kRVdgPyXkdXYQ2ZTORCV4QjQx
eHxuVAYyFNCedTnokIEiAJCRtrLGutMxQN7d2jF4d0WkrRHWrQLmMTvyt3rrjtUJKUoDxWLpTfsC
vQGBheSt73cWdCCZRL6owygAGspMBLg67qGE7tkleMf7Dg2SHHIhMdhST7AzPFyZE+8b/POtnIz+
A4u5sU9RzxzlmDhgOuDs99lOMrSgfydXGB2vCFSrdTJb8OCJEJFmdKTsI7scChinacWpTJZgI0ci
1ZF7o2yAjBg2ZkXHEmsURn6u/AIRXuPOu95J0fV7RojocXeE/DdOL03EmEDAGKNHKwHaBq4/cl1A
kpHBnkjHbIRN02jhc56GOu6KkRGpiio9AyPRe/M7mbcbNiCBHOwpaL6jUSHHEFE9PSEscCQiHbBE
wOBp4U4iWWDI1GOCJzGnFK/X7zqDAWKwGFBYQ8b8POUK4j6Sss6cT5E12g3gQNXq9duR2XZoyccs
kCFxKGOZodtRzeCx8yrWFeACAnRn9rYC72xD4pPrltbD9KF0i+qJqqd32ZGM2U0uJUYMzIDjw93y
TKzBLHZNAnyrpRk4IaNVmJ3TujW6QiSr2+UnXs/dwlwNzhWs7jNFdOK0yNXxoRNZkUxcamOBtJNC
5z38VvYQ32BQ1Iu2ogKmbm00jhrUqX7eqAHFQ963CPVzy33WGKG3ICBo0fMY0Z1Gy7uot0YaiHga
mlrbk+zl7hzw6GaIdgNYMOhj8lkWZJLscwxQxVcFmmDu/CFPqIiE+cKip4DD4SOmjvUKuRFs6YDN
CRuQ1Dgy5E08T4cRgVF4iDA9LCednmDo2B5Bq6cF9X1BJ/gMJLClu5kg29hiAR6CGQeNU+nJQfyU
jmFMpI6IXwqILr4WrHZ3DVEIx6/BEGmkuVuMi3Y56wW/e4iuGLEG9YjQ895gWo2Ingw9vMwn5ipZ
ApqL0NuDb+6ekQIPy3+VMUWTFToCeKd3Z2BxyKUscSP97TJn2M1U1CFkEEikj8CGb9J+hpVWgRPz
7vwJetOpo40fvRBpdP6mL4cVz8eW3EveEy4YvfEd/WA0PXSGKzzQQ4URlN3ahNKgX4Al4a75BKxs
dKYMa9ogeUhuE+QX+yegCYZgAQs8jEHr/qTw6EH9zZo9WgA7m/n6rvHjGEN/VHzBl3eJw0KSvpt7
cBd8xVIsuG1L0+DBixMyCx85AeVsDLfaUBf5cHk06HBWyDvet/eN11Qb4kXeCcHyVIw1EHxgswgk
ukDyhPt0EmkR5Ijm/pMrRuQtHxKcyqpz4LrqKc4NHSYmY3NPFmjIa0JyzdnA9W2sSC8IZ3Fu4wyX
4rK6kaNY12NrCsSILsCKTGnbqlF4gLXIswG2MOgIDYzaKo3YHm8xxGiE3IRmhPstrmqvK0EFw6IQ
+QDzZ44XBUj5SCTMG8AJJlfOzk0MrbsKoNd7k7kRufiLYMHo0dLTXq2x7faAv4SVnS9zTLorTAln
ZzBfEdLSrZ6lBCIW20UV6XJaQFnPUkxVBFwI70mCicaugND8BlLTPjc6xMQmTyoH4j19rnC5huxx
4AIqvkInsF8uKk+51/DJ7rtHtZuP7KHa6IlShNVR+GX7CBo66Z/yoYUsXVVd3W3ax5vSsUFvo3Tg
UYJF4dVbN2ANlMZEV3TZW/SZThz5sZ9P04EHnRhsk89k13vZj/o+pHB2DWAF9AdZ4gH9ZeZSw8pJ
1gj6r+a4T8mIdoL1fz3JAMzscT9s15hZIShumpWexhwKjaOHVqyoYtQGqt3Qn9DIj7lRn3iTc3n8
p5KRQd1LdEg98o8JQMhtvsU4APWxmLMLelXQgIHC0ZaOtxDHCaGraWiDaeerkDTVxOknr8RdnS4Y
dzLNzcRHMhCfyz3n5fvBBzmvhyKrDmJT/Css/MquCrbnsin+WI8ymrS+mon+iHwVPcGgIGZ6ui+O
CDqQx4JWs898HjEm5srDhDAt5b/qRdeuiaMdOfT9PGRYZIGuvmBEB8GQfsQ2RxNni5NjNCgmVD6g
xUnJ/ZmjGdYuNlCgzS0L3mi3tkILCzAIQvGIMAJ4RvWbO/Wu4heOgIxH/9yiia0QlFmQpU4g6zEH
X/JzRAzc++GjOkhuBk0roJuDn54TmExwAeU9Oo7c6MBYA5TslR/ra4/bArEPJmzG0eFibc4rfBwC
bO5Hrs+ITi4szW4lMqtZZ87/wcUHQ9oL5mZwuDdkGKTN4hg+u6t8UILZrs9A5xSSvlkgn6cIXjEz
BG+rXYWHGuEbeTSoQ1mhhawmI4UNlAa5eQQ/61VYc26uTr0HYHwernVMRq+jCspNNupcACZCZ1vK
je/SU/DvMjoA+BAPaPCiyAPc8NI96xY+/zO5inpOPhavxJoWMJPhILQPcK4v2Y65NUD2A/UQ+du6
DRhIINbqLu1ofm9xsA7/FIIezTP+RSOpiTwK0UoY6ZOO7knXleECaxqjBIe6Do922Rw1JeAaRN1v
vo1xuvuM3/8FtBy4iKG5oGOGex7vufHHttMVMalnglNd9poPUqhe4K8Hs3cTv/IFm9OLE9KxV7rX
gvYOzBdYIaAaW0JZEVlfT7STBsvOfsKRl2Y2wQx2D0jBiUMIAqR1L8MbvGdb/VoO8zHZbUNJ2o3F
DBvixqgUYI0y2RQHiPHJjb54wJyKvp7Dq0Bs1sxvw2Nzk5n+THDWtbcGHS7d4lExxDYY1NAu/LlH
Dg/o6BnBGIn7AfJnMX63234rc4igDmT1VdCDDvDVerGLb5sr0Xx8NEpyOdqkevBPB13UYa40ND9f
AQGKB95p9BWcVpGUtnxm/GHH6xXaEe/Ks65g2Vn3q/RjX8ZLYGkbt9DVEvej8ZG+unPvC/TQ6JWG
Lr+VprgctKYhJ9yyQtELYUgbp74t6Nywln2ZImyCWtudP9vtW06t5NoDINuFdgMjqWBc7GYaC3TK
NnftwnxJCOck5MBUeSa6MdMd0D3UJxj9OiCGIggmCogKaKFu+NnC/MpBdu/c6ShfWzPqEbEDoYc9
r6/KoXgnd2WnBqVfnLuMwqAfVSIcRSQBq6xrr+Gxgi08mQs6PiNz0rXjYPLnzMHKYiO3sndpoSdQ
ciSd2/NHxlMuAEs0PfVaS3MASzKWsltO3IFDaSYQW1oyyMEWuzJ5XfoejclEVv3Tn4DCtXH7QoMx
axQcEMvVfupqTm+hzvu1gkbcW8Bod9xZvQLIRAP1PTpn5/LVvrLHepuNwezMHAdZmsOzSlFshnW3
QbbbXFr5wbkjHRV0Ck74hkoX7Y/WQFVahklHwFUb/GcLnUuQCw1+fOZTSwtUxkETHf7ziBZ7sIPK
QU+Q7ls1firzs4Yo8KIarAAwSLeAYU7QEYIHW9Nbm2gq6aW1ARHtlgXoq82AmrmYdSCbPNhx5D/q
nu3Cs3CMoPQhYv8ByRTIsC0srhZEbn1e38W1t0HbQTFIh6TojLtpBKtXTwauHjeOrGHTvsWcdhwE
YaQL+v5WGkLgChO9gAH72ee6uGd8dGwS0JkS/aPblah/CtNWW8zeKtoxOGQ/vLlJ6XAPgzMEJxhM
BJJ2fo19AR75rW2R9gDS5vsT1W34noYMd1Cw0bsuHZo3h/jzpI0GHlBlFBtd1JMcDPfkvNxjmQJh
jCRLGR3mS7ugK9CsrcGT+PMK+Fl+CZCMyWbxMZwZ8QZqbCEEyFIOYoCMXjyppc2jaorLP8Q+FjKu
5wfSR5LuNFsaDCTYAMV4H49DgyCDxBOTKUXS7Hsqueq+/QYtfWssRyXCTt7ySXMghEQEnBZT9lOz
OIO1Sx84H86eKgUUvjXqAuJTIDLW3NYdShJnpJ1sJMJERtZvsVCG1sp0BCdbras+9tcWmPT9iqvg
8MaIWRBVaC6aMD0Nve+xW1rCgUXGxenauz7M+kRjK9FL/Nqr+h5fw6H6kuCEvxg4mI4NVuAlMXJu
4SJM16E9TpGlZPZYxSRcQH9+qjlI731Do94Qc7OJjbYDbS/A/kPSMsbIOlGI4q4ucRafIglRdLba
D4NVMa4Y+mK1j3OXqYIxsxPNmiuvYVwh8kHTYADrZi4vGqG216oghFPr0F9KW0AlxZaP8Q+EiMDk
ukdoD08W1el9O0ROI2OwAX5L5CSd0XG3rNzzmdko11CxRsB8QNs2Dxc+JZQTIWsMkVEq9RNgGKgF
uJmlXpjbWgNr0RBQF2RCxtae+WqHnFt4d8fFryxYZibYIEGEgMNnCqLUyULkH0TH4gV4PHMdOdWl
+xDUX/FzdBYfgbmHrm8D6Ck/I9thHbQ8oNd5pNxpMKPL9Ik/sf7OB0p1BJyPQiDrSK9igBlXdVQV
rN5TwN3ov/NbDXgq+gFs/ZU+coAnoKd8T4imctKYHC12vFlstiE2ZOicdOsttB9jjqeI4ALo2zMx
+5f6ro/pS0tJAwzgIF20nXoCY0UzUyCMx+gxXMZj6jKoIjNehz4eyFz9Gs4x0BMkewgtEJ6sdM6c
bDUXADOdI35yE0j1Zo9W+IF2DxHDq7sfYEvf59poPcV4siQ5w7ohM+ttsAZARZlhGYr95oRARDZV
qoFvcg7BIOdEpEanV7I1uCBIQwaCvD5z5mOnI2xGYu/Kew0raXUZSwvhFwIcjiH4+e1HYgM3M3sP
Wuqs1oY0bI5h8mrEEBkaFB3NQhEOJIbqO3eAl+hwVN+F2VvsO9qjEKH3n0iMeMIPtP2GH0VBBJKN
vo7WhQVCqngAszf1mj2UaJvUxBOE353zRPs7UCrykSBsYHQE2/B2mxOBtvmlv3FKsNaHAOyFcYY/
re0Mu2iAIBnCISbDRoc2AeBTxoVTV8l87faRoM9Ii9ZTjrdGrgoe/XVbswKwAclIQb4G1FBTXXNq
v9nD67Wv2WJ34J572hPDWcITC2sgQ/9XdP57vBNdIVpwQKLd+uhlUJ7wfFQjgGnJTXjmV0gCf4KJ
G5+hAWFJ8KDSgrmsWKIdBltF9JSDn9eiRoMITi5IeZ3uGGOKauZmO7I9ii7WNO2y+2ADRtysCewf
uFOxn7x7gNK8qwGzKsCfLwEMVTLgUZKCkgNv8kLI20AbkftWes95i2p2d+k5SK8JAwvUSwesYymd
ajQ16cAgA4lcvnTSxRKHwzcz0Uy0lxGyS1VU/yebG/Q+oh2aMlJzQb7FUE3SU1nnhMe8HkfNEAGx
ofMY/AfkETyNUKvPYBs+hzHIX0IGygcZJ4NtrY6houyzHa1R2ZDO6CWQJnsUyRw5rYj6zrHTTLGj
/eR3sp+UREn19MdUG6hxgBWSQtNB8pvcdkI5yMzxoiiw88EQkX5y59CuwbgdzDbxipAiJt6wzNxP
TIR12lN5NvfxOR3zXUbYkwJr/yrI+ikeV45wrAk3g8p/sZx43m4x0qG65iPav1y5BoVkUMk6Gplk
qQCuMCuix/QJmjUGe8fiLyv7Alqq55gIWyM6gLNBAJf6qS84DTBb9J5Z0gVUlnF7XX0cnfxHtOff
DRQYX8u+S5+5lDT2tjAQ3hK9ZCmdPFx4+UM6dJrO+8W3tB9R73soZ80u7viqkNYTxQ13ylbBSkId
fhWlcGM8IjKbCA93e5Cc9WtyARhCLBxguchZyVyZuQ9PEx+1Q2eXj/WM+jNniOplui93TK1hd4XJ
e9/JGeC19GxsFCHIZHH6hE63ec8N0K8xNZr0Mqlm9H9IO5PlNpJmS79LrzvNch4WvcGUAEiQBCVQ
EjZplArMeZ7z6fsLVltfMgUjuv+7KqtikZER4eHj8ePf5O2446HRzz495gB5pF/kdLHMPN6ttAsO
BpbcQFSp1h+cJ+mpOpSw5OiPwmemqspDqLf+D2kjrZp4Jb5JB5G70eH8wWU91XfKTn0A/uBNC644
/K0/JG6JRqb495uc+w2E2zXE+kd81wwIWGVy5EVG1X+fNoBCHkWut8ZwSA8xKnE6SsvncKvu9WXr
Tnf+uflBmMt0t2EdbfWtKh41MAlpB6L3KO1KqI1uofjVK0Dij983g/oxankw7aTrwXmMy9/UDnM3
PuCvIYn4FT++Po2rjAKapdrM6ZRNmXU/wyL9Ss6GwBt6QVpzMs/1FkJgEEUDybDhmQqZQAA8mdSS
67tb7XDKNXw2zOCq7piWY1vvSLw/r89h5tf/638o/7MfC89uTG5ipAgAyAsi4V/VAiDWjT1e6/LQ
bMcR/f1gB9+/48M6etEFauf5PTkH8m/mi/7q3ymLPz+yh/yf/ClF9ZMTexoXLzfWvXqTH9adnW2m
hlET2qxL/m+ZkXtb3hPSL0EqrOSbiwmxnUOHdVnWZEUcp6bMFwsUyZGgI4MDrAGviR66c9Y/7v+I
THKw9tZf7834m91V1SHdcOD90RwL1rHPcqPpXiMltSruznO7nbXNH6bvMhWgDcganVJg88MnhWAd
DDfAFNPyAn4Emp1dR9KZwPHO/yY9vYrsh/PUHAg47kUs6i3zdXZf3PdEn/Gm/dY8F8ubWNqrJ/Xh
02dobnVKOtOOQLLfVTtNX9IXvPgT736oG+LMU7Qfb1B1KqLN4K+b+bDe7GZ8Bhnrbc165KcoSsFI
tHomClRXQJAebzIcCPXw1Wqzpoewq/JgSrkY4Bak//w9NZ9s0TQLJCE7plBR4YDdgs1q+jVZ/ygP
M63alH2tSRqb7EEJBf+oYClA7vtvERA/kZf7GW6dTbgdNuYZlNF9V6/icTVGRGwP4xrXqjtQxBVI
9k0Byl8p1ybB2CHeP+lAH7U7Gn3kZUH9DO9hra2kn4m26M8k+iZ1ne7DLWCGe9Kph+6Hs36K9yYO
6VNfU9IDUVKDNaHwvvCe6oUKRB68JBzvxtb57a9Jris0THTv4T15whx0A2WrH8NdspJP2WNIiz6A
eH1FQtdeVVuBL9LuwnSR/IrX3dZZe5sOaod2l/5yhiWom/v43gf2AEzoT3m+iPqlQtZjJDCXcGy7
JWW3C13YONi08T5TcGEcO8MyzfuJuoO36B5oQt5bT7Bu/AZ9jrtPnYMCSbubDskxZHxTiTWmXpud
yKYua0o/1KlcUq0WiYOJL8B5/VOuRBYDp1pjYsaPGjAyhav4u1O9V05sojYmt+LmRuD3TY8MQQi0
7Ju6Cp71n8o6W2d7GT9HI1kjr3zqIMOx2GoCAbHgv10SlwTNgQrKBkyk8Irp75Ypreylg06Gw3vi
j28vA0iKP/ajTW4/XIuqyEguIl0V9FU73zMXV1FdvBak9nuCL0IC4n77uXCVi4SnLO3Sx5EEi7Qn
7YwmyJaj2x+RJflB+1X/VmCnI4xeg1R6lO9GoGKBq/2T41V7z4GLv9RuRQrK2VrgRVntoG4FTZ8g
lKABGCo0vt18tp7G3/KduS2Ow0X8BfVBf/ZXGZOENjd1zi0dMDPqeVamcZHxKnHkENhkRfWCOA5V
yO7Cb7c6rN61/d9aQNcMTVM0w3nvVvpg8vrRk6UwxqwLYGv3jXK5CxxzkUBdTR/SDWNwhddZGIP/
Wm3WNOBDfdyP/USL40pQK0hrjaIcTFYHe/XnNQEUnC2VHQ7zrYaZmStnK5ZotDJk6OVUWUGNfjZC
qawY+aQp4X3knNpsWg/FvpcBUeeubNzomhZb+HCgfy01v8Da7LSgZqm4A5ZOidPZN+R54v7ytWGd
O2R/LTQ7y27KVKVtWMhUjzlRXPEU1QVqbpFqlJc6bVsSL8mE71guEkzSOijdQn4c/Xs939/4lpmD
9te3iPP/IEWm4kt52PEtjf+aV65lPMvmt9rf6i9dtfTCZ4VSPEX3r1cVJzk/aU02Hd3QdEdVrZl5
jhPJ7JSpjsSlKsbBkp764tbGZh7h+8Y+rjEzyY7X2HZpN9G93py0DAIG74fpecsymFbNtLKnZpmV
YFnletWBJXAcTBW4hmRapcO591baQGtVfstNnemIfz9KkWlQ0lQ+bu7BGYHphZWsRsB0I+dR1ygh
Ujfp84WWbznviLaPbNx7Af+9XNvK6etjvyp4dP6ohqZa0Pua88seO6dMhy66DyFRREvm6iaJ+5WS
yWu1PuX+PqTO31bSYyxdqhgj2ipbQ9lJ6GI4AqJ+Zw3E+9QrbnzXtZf38btmHcZNWdJ5qI7Rfd28
SvRs2cBc2mHp6Ac5YEyaBrQiPjKIy00Sb21lYNbUU0JVuYhf0vbtxsfMfMd/7wgKQ9VQFZt/zATH
DMLRN3MER073Y3lq5bXhu1F7tB4ma2Ht2/jU6CQnoMvtDrrmfr36+1//62l8WH3m25lwoxVy1Ef3
JlWdnpQhT0QdMSBg6srIXDBUb0G3MKwt1aaHvdI3IXeNI9hoKS8YF52Kv2fD4yADX/FP5jTthvKW
GM0Cg79OaKaTAyY+0b/ZRvcqlaRMWhvl2nJWk3ywmnjRN25ZHVTllr27Zgg0DZJRyF00opHZwSia
bBh1x6IauceURg7toGVvYX9pwhsMlsbVV/phqdn+slyR7cYYovsUfy2gLtCDFTNo/Sioujc7R8mW
UQPXZucPS0k/RYr+3JjoFIuSoUalp6QnIT5WE52G4GpiP7srgmNWjIupBqrkv6yj4c1uD9N4Liaa
M8aTRo3DbBB4JL3tXQOElayClBn6RdlF35VgrzTLMf6mqP8YWolI0LpkNW5Kkr/nGywHLo4qcz1p
1TYP4n3Ubfj9a8Gchzj/Xrou/iFrhkrj7mdDMVijYyRhxqFQ6gj3QwI++6W2APRW5iLKXIcMfvrq
9McgpWlDOt5Y/pqKsBSYNFXCLJNn+Xl5adDsYErU8H6o1slgrWrFotyxHORVXGYrsz0m4WHywVPl
h7jZ+/ZbrQHPA9xQ6MYNdXXNslgQo1u2LA5i/inRMPRhF2Eya5hurR9cFHeW60sV4I9R/ieLwVlo
WI5QR3NT2QWKHEO8i69Aj47VAuLoXdumAlhVC8v4leo3nKBrptn6sN7snNtY0bterKcOJ6105fro
l+uv79K4qmFNLhO6A4zgex/vB59DaxxmPGh2eG8Bvj+0k3IMHHVr6+Tm/OEQ02WTtMEmzCNX6vyD
McHYFrxGlKyy6tg0YJhk86D0xiIe2l2jncJ+3+mUTAI6iqZDPdCP053k7mDWIDNMGxLkQ2NN931L
4Z8KlBpQfwpgyg2OqnFI/OdMGhajijVJk22vL2Mlekrk+r4qIcuVpr00tbu+RsD9cmlHIxn1cDmG
zmrMd2SjbxzNrA3931f24Whmxy9ZvgnTRoglVFzNcSvQEqUOCF+PFnIYLBs7PPQpAFpLWyR0NyQD
BXiImVIg6nVGtTV+qRHBZDhH2i8tA3JWXUwO2YqcpT8cM3oFmFuwNcBP2fQe0nM3hBVNePzKuhmG
XZqd5bBfxd6us9Azxi8zOzgcjzivoV33ilslz60Pjy71U0ki+vYAqXZvZu0OMh3kw0Gi0CUZS/5F
JltNgpmpSFAu3fLurpog0+ZR8AxVez4H1BntUGlVPJnCqTeqDrIGMIJsuRghpz1X5k9coGVpnm9c
zzW/9cOqc8c9yjO59THOtvSUeJvQOaXljZ2p1yRANK/LZPkMS7FnejZWW6sj5AvvW+VsUqBXpe4+
0uNVXXjrXpPXNSzbCr1+A+gn2pHU5hx2xrPnwb+VM0tLIbMN1gYqO7WoAW0YqyACfmxdLO8tjoO9
j2G28KI8ZjEN5V5NlOXXZzRvrn4XYfSUbYnnrTnyzJkr5MYecn9CYznNhjHomzFJV44+7oyGXqRo
E9Ku5fn2SmW80lRRwXVOOd6uD1gJ3TaY+XKwjw35Ceuk6hfbKDep87vyf3pZ4XomML2youJThUsl
sEBaIl3GjWtWrykoQ1Ytx7CF3lVnW+j9sY/9KcYFVBz4FZSzHL3Ugb8qezApDRhGilmlDjPFS1md
xHsMVKAc+bjqUxBeGa0E8bSWF2YM1rCPF6E+0CqmAgo1eK7hy9cHfk1gPn6s+PkHbTo5pTEpZoBT
L58DWlqCPagaC50ZHsPsMPU37vf64TCGAitB5CbP6RjjJs/aLJS53/TB0zfQtofDIbCftf5n2D/m
DIIIN2X4gODuoPhYyL2bMZIB51Bayw3a6qhTbm+l374ncSq37OW79Z070IagtzZU4iz9naDvw3F4
Sh+OisTnFc5B8w4jzT4oSUU9Ofq+orccmaqyfQ08CDTy1zdx1Uf6sLY+e7upSY7Ez1g7V44KNUZH
Nxd54Vr5fvRAbSinEpUZ2/XGDqhX12ejv6E95hQ174/PwFPQFBw1E5rvz8KgD9LkJSJd4sMPYmJJ
DR/wQNc9Brz7oX0J632QugziW4j3lprDQrftFy3+43XNjW/RrwmmKZMzgtbIUXDbP39LYJdjo0hN
eK/Ux9QiFYsH04UUqlNI6KLaraTqe9bGLnFnUsLwYh7zjvEOMA/y+m0HqGBCUTwAHxPtB1rqURKe
ChWUTAMaQPvCjejC+OH8kYuHFiQRBE3SnWQnq7A9dkm3cgD2Dv5bYqjrnrkW+TmQRigbKuYogE1i
ZAKCO0brLjVXHW2dw++vhUG95rF+3P7MlMdh3FmhJrZvnfLBdJ0/epPuquZoNM4q2fH9+cEme1sa
oN0hyquOvlBo6VuhH8R+UIaNbWyIMvP0TVK0jVmuFYbb4e5+/aVXxRY31tItWYWufh7xqmpgBUM3
hPd6xqSYDDNzQIuowYMQXKgmmCwCaK4V6sSSLjcWv5aA+rj4LK4b1CSrmp7FK/vkESNl0ikBhIjG
Zd0wOeOB6p2/JLD4euFr8SS5RepoDC5GXcxeip3mlVHqPZtWDyN8Bt7F9F0RtobWjZWuCcLHlWYK
ukvkqjTakZVoPoVnNhIBchHfyByI753rvf9axZoz8zZJl/thg9klYVB0+zhG8TkrVkqZ5GLRpP71
8V0VGuaSODZJWVOz5oFJak5q6JQF9xasW25qODAXZaHVB/xMPPJKHZYaBgnoaWsuboYpyjUTDc2P
rGmGTC5trmpzKc2DuMBNCsHrxdEy0mhyxdNF10wRUzMGt5EAT2mnKN/7Sfek1wfjpuyKJzw/cxs2
MPLTBuGJPJNdP++K1qmi8N6eDqVFuUPfE8AI1cXj1ayVHq6H+EEfoero326c/xUP2FZ0RVg6cv+m
JQK5D3YugynZLlI/vq/apRoeE0pxynNNFUhaeUDq4cvSb+iJ9yudbffTkkLQPyzJAEaPQmcQ36sN
RL/Txa6e8WEXBty1nrzFxVuco5i2QN8kdwpwJmHiS3dph6NEX3awGfBa+xzbT4QSDI8RnQmhtCqd
t77+xzBcs14nfb4MweN4YbFslL3vvQzpKgF1bj54P2K66IthZRe7Vn2sJrLTwSkVzTjpelBXXnis
QbRKxZM6Sauwu5Ql/WXFNw8oo93S7AYwIKDJpjkFoC+JDjP62pRhVYavanccCsKV3eDTDbEe4Pxw
vG9VQcazuP/61q4oHU6Q2EN1TEMHi/H5BNsi0HolkKJ7S8E0hwyXATJ4Rjbl8oY6uJbE4mmqeIa2
phvO/IHIXqSaSevBtAB61zmHxs8pO1kQdbduZlG9lA4j9Ou+tE6Ayo3NszP9MKv7ITnZ/k9l7Bd9
S6kTjlgIG7LnpNhn1s/SFhm/yEq2pXIIedkSbNHpui8e5dp1pqPifRtLmt05ZzlLCUC2nXYMuDZj
mhb29MA3AVv6IyGqtfFWlgwZ84eNDr9E8E+lHpRUvaWkrj6SD4cwc0EUGUpxv3A4b2dhohWgBSLV
hmEZAWL+o8BU4bebr694DnkRLting5/b/bRwJo+tiofZpUs0fqadymyJeTGlVRosVG+lDDeu+6pg
fdjoTBNF01TUocxGRbsvHTrebhz2TU0jdXTDrbu2EigAVZaJ8EDbzI7U1tNgGAasGYJUZ/uyP6j2
jlVuVnBuLTQ7Ry3XI7lIMWhD4yJstnThySoGpCovX9/YFctpf9zR7OyG0AvqLMADsWkLVA64mghI
TwL9/8VDv7UrYdc+6FBPMYLM7NjVRPMl8+W6w5SvY1qh/wP/5tOu5vaBFEA26twTjiaXBCMCvkDV
H26a4itu/qeFZjptkAtZTx2OryG28MmIQPfbHbkrhKJOD1p+y1+9el8a0yllS1dIhcx2JuthlhkV
C8pvVrOXjN2/2jwcYRa54bop1xSI/mGt2ebk1ivIVLIWgkEo2WqHNrWW9vBu3et25dTnslj/B/Ko
Q0JpWmyPdPtnERnbwIvDlDXxrHhhqeqqwR4zQWr7P3tkH9aaiaNNlOL5I2sVrRu0R/gRTOeEC3Fz
oWtxOS4SnrYtzB8TsT7vSpFKR3MyHDa8YDNbSwCE0R7KQZ9OQbnWiUYLPChkxr5ZbxcHNvdbDEV1
LBWN7sA3+nnpyQuzVq4yHjj1KZFgwuX3HM011WJf2099YjIbbVq3LXcMGmgEA+51N5TMtXf/4Rvm
5hh+42kyrRy1WR0tutEwQ7zHno+x/hNbYBiWKWa3GrbizGQWFGTc4BUEGD26jg/EyiIUxhO/WSm7
9vQNk3k+ZMlwaOa2IK2CIRsZiYh3xbB0c6Fmbzg1VnxUS7IOLHpbjK7epWMAROHdkVyYCaw+Jr1a
6R7Zp/itDpjOEexN5eIASJcVyFEd+jQohNFVWtQ/43ZYxNHN8s+1XdsywixAN5DJi6v+oMIlLe27
UAvJsfjmpi2GNfQ0UfFojsYyrKtlC1dYC3HkCP+E+uZVNUQ2x6yX7n1NOUrNsJAaeLIyXKXxWdZc
PYEsEh9JJGjM9NUjK1Qkq1q3lyLZEUyTW0z2UsvHtarQEl6frKRwpem1IKNWgMHLjn0Jb4pSur7c
LyuyxEF2iemMsuK33JxcpvQd+uEpiYZVyqzSMM43UqMt/OanEZYvYaLdKUF4l4fQhcgbFdcsaX+n
8L2mVNdMkq9R+1sr/hBSTXG/N1JtMZC66o9qsuopTCjqtAhjKBuKYZmrv2B8XlVptu4ca0kLsFdt
5HJcdM4l67OVokBniKetRela98xFbBU3KrfXHpnigFzkahyod2fCIVEembxgiu4p1QTThSQGPVec
0E3j+j4mb65SPq40s0FTywizth+pBCiQp9C5omynej9oL3nzbazuWjCJerKbxm+BIAVkvkB6GLx9
5j9ocIUU0n1Y0AGsPld0E+YPdbwK++Wg/qQI5SdkVEGN0jnkr1vaW6fCLQz4DGoyMK6aHUtvIZl7
yf6m0CSC+ZE1BkWm/0mc4hDYqyR5yYLPRNySqs7RbLYH0VGcrXEhMHlpfMJ/+NrWvb/Xvw/yv1aa
6eZ4yOvR8SipFCM8IHjjlneeJFpd6n1OwcuRnGVIsxeShOKMyJ+LcM+kua0+1/Qqkp6ypGQ1VmJw
In2f6WsehcvASPcTyBGBhEjQSzklrE6N0eoGTdkBo0rjmkz8dBiat5JoFE0sq/HK4VdD9dC3oEpS
+mT+6aw1EJOvd3wFhEOIoFPH1hhWInD5n9VHpDuJM1lpdJ90C7tcOsWhdci0PaI5oZfRSjAdkCPA
U+yvclBB9LjjxgfQjcgri8bw7oa3ccUw8z2GJqNUiRL1eUxq1n3blDHFDipmU+OaAWMbYBTNdpND
7WgrO68cz5TAyXIjkhB26PPVi4VNAzZsMtXk6z8fhGYFXplrUXTvnVq66sPvww3hurXAzJEqEk0r
2Fp039CeXFGGcCP1YBSnry/0b6XzeRszpWMnU5UkvlgF+lJCevi1/sn9u+GWQ39rNzOVwxjeRvUU
jit/9o/6Y7Wffn29kb/t2ueNiA/4YNeKuM+TUmwEBe7DEBqvi7si3qG8wUHfmtR069RmGibJfcU3
MxZDw+RMnesPUCgEyg74239vV7PnZmttm9ogpARwpABWIIB/tM+T006dJbicsHa/XlDcw1diLY75
wzFamcXcCJkFO+ng9cfJP5LC/3qJG4c3x+JUahy3WcQScbJLmHGVPEbDH7Mul4n2/21RP8mEOYv2
+0Z2QlNhJbigqQxQtTGsYxfguJ6/3pK4hr9PDS/S0nXFIqf8+dTAuISW2obv8hC2r1O7x6MhjxyD
EA1uiMSVFA27ImWt00QjO2QyPi82peVkJxX4U0tb0nhtQI9sQPtQ4wIdUuM+Hy8Ng7X95ddbvHpr
YIZsTQXIo82NaqrUhuLbOQ842WflXipcEWvREXlLsf4fT+fzcQq8tCym3qBcnXcO+A9CqPWp7lgd
ZjUtgO0nm8Z5szB5AfBAio4q0Qd1aJJ5MWyNnnnqKdR2IczCJPxIDpJT720qZC1E5Gn37CV7DagI
yMwQQMI0lQuR4ja9c6bEK72YlnlPa4J9xOPsqzPRDWGdwS9YibHTHGVJ+W0EfMM9mtYxafZTfRSg
kjwCwiTTstwcpInkHFjnnjCsj+CJtKl/5W+iHhWnDDyv7L0pXWIolvESTMgRi2xc6+FF7Mdqovea
O/Mev9c9pNC6D6mDvVR9umx7UQ0kuYrzYAzuEMKf45xi75huuuosy6918cJcooICk1EHG+FxEJWS
VQBcLtP/N104ozrvVh7fmzBh2wJyx++I0xGeLe87hV/ZprwS0ds6qTRWaBed2qsMc0EBdSl00P4y
G1cpo7+rO0gWB5jRKJY4cIuX+WOjw24gv1p1sk+s2s0oGJfAkDL7EpHa8Pekhm2615twr2n6gsJ1
ST9zGlqrhC5dFcwZo8QBLC3q/OiN/6jmncP8BhpMJWMiNNGByFV3ff2nC6DQKJV1Aq0nLZimAYcT
HS5xRuO8emxVGNe4iBGeL/VXZ9Jy2v+xpGib8nPNhLWifFN7HRrtszUUh0ZU9NXFRBl/HGCrS/y1
1x3x3R4yHCg/hrSuh1Cjx9PvbPLqF0mHhQMuJBhpGnmpenT794e2Pve9BpztDgzhkKf3QI/7Z2Ys
St8QWb89RcY6178n44+4eMo8volWYVHhEedOvSXziZtqeSmOLKDqBG+WXC7xB8cQNLNN1weuYw3P
hYCBkXAgXuwC+R15khejyx3j0NB3sPY1/na+CdJnDWmSmR8pLjyrqQ0AqEGae6rl5EamPAbwxcMB
/9Va4KfViwfnl1auW3kX6Nug/hbV4NPWKXXuSIIzWnoZCMmAHujFUbadVVqfiaEC+ezpkI5kxV1K
w3JYygvFmBZ+aB8i6yigoOGwruGxAe8CZCBKlHVeMlYNoLbmw6Q4nvKWWZWSvGttuug9SITSfd4f
Wwoe4t0EBQ4tSGGTh+P41obXN5mQiLW4PkeR9gDaelcAZzX4HxIkt2/exL96hZsm+4JRIDGnIh6Z
eOkGnKTVOaT73cubJym8M5sn8lJy0Qra3oa5AA2N4HgIoQcPGKBk/kZGO1d9ApZTZ5ea7mPhr9fm
kTC4ZB3xUHiOEgtNOlwoMFyzxQiS8B5GgT3VcqVze8laaTCCSAi/lnKvOf3iLrDvOHNJHam8T15m
oMprwhNxDdQlePNleiIk8rO3CAUVwBLSDONSr09J5aYBKCg6Xxt7heYl9SoQEh1E5ZGe7dKhuY86
Ojhr6UktR7fQix0KR46gG2v2gGCI7n8hWxmtXyqMTrgP6ggeEzlnV15v7f3wTY36janr296E8rs1
FuEEldtRSoNTXvhuKcEKEXhrJXe+CdCdTP8kPqlHc7h1dpx0NbaQcPrmL3ICXZOu+GqREmgtklHt
wbKgj7WeKkCt6QhxU0BU3Z8pjzdRsqXY6fM8I0nalG24onReBHSxMw20VaGiVS4C0wdgV/KEZMTI
IkAMGrx5GFYMjRSwZrCTmlMu+/RcxMpS7aAi0eVTFNhgdvylXB64GSlU75M0uecoqPGOEkquO5TT
uTNBk8hnToCzEgc/DheZpHYfLiciWhPIhWKWG5VsiVGad3bx1uhnL173Xr/q87UkxyA9dhCP5Pu+
dROiHbOjiXZaqSVjXOpXHm9n+Pz+CPp9WKoSc0HMhaSm66ZkCe6iULBBwK8c4Jk1sE0Cf1H7sMDI
vu8Moq5yn2Ey/HTcSoHq9tHaKC5Nkd5NZI0QPNkLtlWxBvFIiXPZDsC2S2NFyaZI4IuM94YPbRnq
oLapGslbfsCztpoXmxzNJIO7S/Y4kgKUy/PWkzMe2sIfcwCjTHcoXaUGqb4cYRWpa0LQ8CXPGIxo
X0Dwq1CkgAl34gEz5xb+q59HazWCBicD6GevRP6cCgjvsGi3dfAdDCYZ0tHbKNFbxEMdxnZX2tOi
LuVDk6kHXp7ZAwFL162zy4HfGQFMBw5jTwkna8aJtBuQdb0NtR34AGAVnUlycDg09F1GsUnvkb/E
uyvHi54sFbRhIQSYw/WTXJxUODF8DVAO8NiHkbbGYTKWlLo1ZBWcDq08XXQJS38JfEQSaFmILP1i
A5CA1sPaa10H2Ti3o7NplMc8g9dDOWaasubhbEyGrDjoXf6cVJ0QbmCL0rtJhuUOya8TqBHKo/jC
GDuc9RZ9r+tBgRnfZyKtchRZ5LA42upbybghWjRKmlhaZCcF4UotQrd3ZM40PBaOOumYiYQtAdIi
a6Q5NKZCwHFuacZC4JBIXYL+hmkaWqJqPVHn9ltOuXIV+lDC+oDKq+NpVRqMFtFOAu4QhMWGWlgS
X8S52FRSUR8tCT/y6VHMCNf67Kjwq3rHopLPKViXgDJQBBo5XAvTQ4+J0FCGAZJpelaZ7iQfVJ8x
TsVpiF5wzeLzGN+RtCtreDizteYMG8AeoporPA7wubhMNXRt3ggPIEyjSgRiGP0hPkfIntCQ4HcL
J3TBD8sVQ5yo0gumoPqcJ86SGH3DBo2YKSe1OxXMjmlOpX+yFaD0eSoyMFlR3/vmFgwkKoAyWVod
EV4TQL5TXUS+NYHS2cdu+Km1GKzLYIE2k+hiqV2BQe79fgXOS/RC0J3i8Xff0cVV6gbQdAixCvXq
kTqAk+76Q2nTQgk7ZdCpG8tMXaM9Yed4ahavavAF7HKr4Gf29h8c96iceNcr8x98WWM6j997KI0x
9K9BvVGS9TTugR8SZA4xPBj9QlDeMNCZK7WYUaFhD8o1uymKpcLbjdLXTpbWKbNKaPRQ+j+JZrqt
VUN8hfDgKcea8STQ4BKtKEI4MhOiNvhQ0oNam4vRCze+jDCN2ZZGFYqmQLPX+L3JLzvHs9lO0WMl
hQJBHKfYtSlbdpDATBZtIKgw7HqbvLInmhr8nEktyalpGbhr0BGd/urxYpFygVaIL8Jwtwutx5Zh
j3muAhKepcfizi/PcoDlxNbYBwMYTFTvlBQ+tgr/Mj0mAew5aK82fBDKSgEPbozZJqm+ZZgJzDHK
XJdgEhpeo3+0H2FhMopR30Voc2AtwWDxVM/Ez+jfjdCZqM7KiR6ZhLkxmhfFov+Z5hYKZhIkn3m5
kHRrZWv9vVYPULy44PZRq+Jdtt2Fqg+vvW2aTSQ9xeZlHLK1cBWy/mTCCZiN/naERcWpjlosuj5A
DHJVJAk16Aaq+JtFrl3Jk4OdE83wPyUkpIcTKEKqA3Hin/LKRjQuSqhuMavYcaE+rKaGoUhYK1gU
T9gxulr4UW+Aj0f1l3uUFRq+Y5rZ9wfInDKzfe8bAPW8yDHbMTeFKhMC3BuM36DQwKdLnfDALp5y
atT+B00x6gRjpcxo9CF9slTkLlpAOtYxRIwMeHMXhN/8PF9V8RMfDvIvs0K81nCXl0zy8N8KuYQV
65gYyXdzuveB/PfZ9+rU0KoOzFgJ47XSSTDdMwc9ONI2tVFLF9SrwEqPHdyHkPi0d367nWBph8PR
3wc6BZK10Wz6/kn378NoGSdvRi8z3ABeluJIrk+CzwufmAc9aXAykiJBN9tAQjKy+w2OX07/idU/
opQQwC5hoAv6UoD0BJZSo/2n7Z9ynekzWbdAvNAukXlB/gXSEfX2S3ibtsdcI/5AeCDIB60cZZor
ed097hnVY7S8iAwxlDEef8Z2O+i3AggDRIsZzl9VTYuMnsQmClxLdmNt2eQvCGTYpM8iCtF0SGlG
WN/sJ/yfHm+MTxXvlMLBBu0htfKynWDYwezSLWKO/gONa2PgCoc4s41dlDDwK32tEixcxKh4CeQw
UG7HGlat8Djag4Z76afwjoWvwBNa+Wdr0AEvQ0hKjYbgrfvFODyy1XZEe7RJw8XFeTSqHcFoO6QP
IgTHrMfFW0C5x4IYDkcyGVyhU7zsBXEkTnfS4SWvg+XIirTxxfFr+quwX0sgLDYeouYCacNfFh1X
2JgRb57hQvkeax6RFO8NMM/pSkQIrd64icUwjuKN3PQmSoplTFTUZ+4Y9+vKeij135VVbbgcYQOj
1E0J6rKzAKCK+gkyLicnod8LP19uH1ILroVyPzGhJoNZUT9IJVPFULyWAet2aLkClUdoqxroGmRs
srNDNe6T4PJ1SuVK8vpznmOWQ66T0MvVjDyH914lFxELnmqECaVgwXPk/jG7bXMQevvG2iKx+3eO
BXCADtTcBHH9OYtU1znUOh09KCSTFrhlEfWxbhnpoH0xIjhLWNh/cYDKcDS9HcmPG19wDZ0ABPL/
fsFs916R2Jpi0xPZEguULwQ1vDWUKwEBjhgVzOXN1ONVRAQj1nWL3liDCvNs18DrfbkMOXGD8WrN
njVFR4pqAddmViTD4JGVCkr2r7f6d3qQe/6w6mynJULk1SWrUhci8NMY8ZOvRVhSLNF4/721ZmUD
zc8tp2hZS/gvtDkWR2CVLIRrpBbV4uvFlL+zgp93NisfZI06SIaGFIm+1rpDdbVwgihnzL5y55VA
RxPeZaMQtxxbH+52Y0fhSqE3uRlWgf1243OuihSdOwowCbC92uyg0zxSvTwUrfmYSMC0wDNElBes
hx6t2Z8aMEu3Dly9egYquDmmP1o0HIiff8hWxkrbSnmbiGzlKJyDAbuO8as49GmoFlw4CNexP8UP
SnYM6Kah7cbQXOHX9nhpDtNJup+pzjwHoIdTfdGolItAFMSM7/0SyYuvT+l/c3Zeu5FzybJ+IgL0
5pZk+VLJV0u6ISS1RO89n/581GzskaoLKuwzMz/QM1LPWiSXyYyMiLw03xP8OFPa3pJ0SnhgEqCX
TXpFKMzNOTNHfh/p/PKYaU6iDGz8D895jKZwCFL4DmPnqtUNXXwIPTxt5X00mOhm3MRaPa05beYy
KOFIk6xrDMTHlXKR/nvmuFPgW88kc8lEg/vzI4HEWFkG1XoPJAaSBc2C65LKetJeqG6cPdQB5jEN
M6hK4lTwcyTTEsrRalA0zQgBXJ1i/JD8Iyiip3ywC4iL5w8LzEUgcOF1/1tko32sNDcg1eeXfVqG
iMpRUfKIIptcvSlyvYyT2J3wj28ew0gBgsSLvcebwCnFm2Iy7Kls8Q/cZOJahvh8YS7n7hdcEUD3
odbAdDl54WVdl/gQGEhxY0BvwLqB9a5wkRAHh1PiTvKNWQJQ5Vt9ILsub5oAPGrOX3+fyL91Qd6J
IpqgwpoM4eVktQc9532aWeSqwR3dzQjp4ROShYn6RhoeLx6/5zRMJqEqzD6ZPr7G6b2qlwGEu1qn
74Z3pTfHuOcwyOGEH1PNaQYgMe+jK24IoknEOZOBmuCj/P7IZypEPPO3OZwcg5kahs2g8+7BOoll
QF9S+WWAuAtSy7UDAjOnLhdPwrOv2rQ4CiFVQQA8+eSd1QzhYJjhPqETL/2tKLdYwL9PZKrgOmEv
X/i05w4yxZpljpSKlH9IeREeLaEyIljzkYpVwi7NSD4+JmyTij8X3uj8xk6jJTaUqtF+HnWKePJo
eSMqFv2+sSiXUOm6Mh7s8heTcg7+o+3sd4DYGLR9+Hth5DkiOR0ZhipkODj38y3Dz7/dLtCbCllI
jWBfYGcD9gSHSaCL39QeWcSdcpUbdJoatqJyoaR5TqNifh/4pBIcFNH/DKyWR2B7T36xIKBQYAI7
ITDs5Q8DlB2YDqmm1cdr9dLFem45fZvAqZbY15R+FMb/8PNAUQeoQiTFEYOWMVYVq8sR6bk4jbhS
1pEemBLEjp/vGoJCE3iFFMxCAaIHyib4+5B5gpZyRxGdttFHXr8Aw5CgR5mI5uLTaz+V8IN2yb9/
93Nr+/tUTm6RKhJLy49k2sB+0br/4zPEkZHWFwY6e0d/H+lkgVlqooWJpkC4pBcDhWQZhHjmBkpY
Sw9tbQcZ3SFL09WkaWEWV1OU7lX+CLQ9aqxDD6EKEPLvT39Opsvis9htOipl1Tj5ErmvGeHUwAJV
KMgNTe3kOloZyXdbqOAybcc8EY7acDVDjobquXFxRfoP4lLpPTWDbhH1/VJ0I6CVLkHdjCSHowFn
pLno9vtcz2nJTGjBElxuqKREgT9XTT4klliKGnOVSmiP2f1cj44Vgjj1cfCp3QECcOWn5J9Rme5M
2FkjnXcuzOLsgvk2i5MTyq+xFOhyPmOBEok29xKO6MaNB5qQDH+ljgoYZO/I5s4LUVV32cTVeyeI
TzNk0GV3v8/m7EbiwELHzEdExvPzlUCeHUMY08GcZnEHoYoEQCHKpLZANvn7WOcf/L9jnaR0ntym
LWS1YA/DQ58euebAFpVkRf3594HOXu2EVv/7VCfXKmczlnU5BxLQB7z2r7K/SoN0gB3CCrzdSG2I
ZygA1AhZEk9F4E/DFMoqv0/ka/X/cyfoWDmQyOInJJ3sDr+lFNFUPa+3mA8pDNk2sUaPvu6zEpW7
lDaExs0Uv1I6l4bSpSTnEf7RcidNt023qvrBNhtplfaveRJj5SWvGyCeaJzWqgIcOuB1HGrQoVnF
uD5TJqJzaHSjzqWTmUgw3HgilZ3Z/bmi1TneCDoe+ygmVHEZ6h8ZzOnZGaEPVlWIlWP2ogpXVqU8
jBJ2iDkNKiTw5Ey8o4KtKM2ussiahHwNth/owFepeSWZtGxN2hsPbi6gjjFYtwNmXpQ+tq1e3hn5
UpseI/xPujjdWl5AtZDGGeBvv7/ns/ROFJJsbeJXCKUnpLUoFKO8rkXuA4onoUKTXhDXUs3cVs7W
EfwQ7J5gY5LeUkfiVqKpI5HIXOfuLJql6Y8eV4W1rIHhUh/EXw2la4IUFWJBIgwbs6QDD1WEvZkV
NnyKNcY/U1Tu024VQO/Kp7+tVbiambs6VXstVP74nMlzTWnK6HE8zGmiuAEk6k35+vdHP7fWLfyS
SARnmSxCzZ872ByqwkqS4uv+SfyXtPGXrC1stPHtoHGbcgXgSEIDAirl3gKGx0VO1ZkpzCISsCkC
aXQAp+yttFP1VvB0UjaK2PmLTz2I/U36IFUoqa4iGr2bmyb/LBHmTc2LNt2yhy4d7v+mVD8ncbLn
07ZAz61qZHPi1vLvQDZnzzlEkDYQXS3OeZ3PatUyusZT5CwwgH30qAmPhNoXPsl8gv/c9T+ncnLP
KIUpYK/MVDhceCUIP+wKxkD7qUODgtiGWcGykq5ma7kauvCEHn/2/bowi3/j0Z+zOLlnLCszq0lV
wCz7x6kPZwkdSWUrfebVLSirDA+hB7q+KNQ6Yy0D7Q3hgkxuo85SmJ8rUtKbPlQnEWZi09utfhgS
XFL1a/SdaXxIx5WZQ+pgp7V0whNcrTkEtLBtlwnErLC+sdS1la1VkYZQH4NXu8a0GqB9DJ9GsFay
cBng1ypRBbvwts59M45oggI0F3ydk7dVBYkE7AAVnS7ubelEeEgrC6E7BEhZ8VGgGae2IAtX+k0R
rFtzeWH4f0No3tm34U8OME1KO1GdpmifyTge6TgqaVcpTKRkeq+RW3hOnB27Ztf98dYZ+Ywx3ibF
a+kdWnwqbofg/sJ0/oXn5uloMvYrpmQq1sl0AnRDo6pgTYchnKTiw9quYFIMLJdZRkiHBgK6iyK4
s59ABn7FOtLSQAZ/rhtcx9ACWLMjokiBcyvjozEbTkGiMCHrU3MEbGbfVnSGmfkEaeY2wfH/58G/
zeFkGURRrSNUYw5Bg8rHLZNDqt/M8ZAHtM/xfds2nxeG/DcE412TNIqz5R02A/PB9i1vHMIIjlnJ
kEL/pzIefUXcFCZeRVcDtXxlYwZHzacYajymyRIXxEq6baUbL7+Oh2Wprn6fzNllKFszPR9swDRO
Hl9vDLiWWgnjN8MBCl/HW38mWPLeg9KGqlDqF2LCsw+vAL+g6wKKOxVZjmU4mcWE3R8QpwrTCvnJ
bO4F5ZEy5f/du4I3/U0ScfKmdV/NzSIHT6VcBsLkx7AL6LBh4/dbXFKcyPNqPb0Evg92khcGUdTL
ggfYnA0HP5cWwdQsBMp6CY09rEJe+OEtthE+5DMzPOoSfvc4mLW678y7rE5es6FdUp9UuEzni2K0
0tVIzVgQjeXv39ycH/t0pvMuRxxBHqd+pU3fFqCQyHqc1xVr3rua4ND1VNEQrsDuVD6qgTJ4T69K
HWZUT57WzFLGjgx/MKSbhtsrpECsC9izmVdlpm2s9nGo79J2Bu+UblgWDTXRkWJjKhwqa+UL4mr2
VwbOxppSKskRMSnvUiT8EYG49OGVtIOvrY0WqvseA1Roc5iAe/5bghUXpfJ4pPFrspoNSLnAAXXg
FbmjPrhS/RF39yHUHCqJQ5W5c/jlzRH0SAtYuH0NLVkJfv/n2vdKY1PPlB0PazDtOk1pIgjYSWwy
X8W4XTmmRw0902j8TnwYwf7NiGjKIcOa1Ukb/H0yusGY1BuLRSMX698/yhlwmk8iI2MlMjVVHLt+
ngpd1/o4e4IQK8N9lzgiDVlp2KN5HIdwpY6hd11CDq3hC6TppbtQPrcgvo19coF3SpYioxFAJa3t
zLvO9EfRuNGwhpUbmKqrOWgBldV518STFx783yzxx4Ofig5MwaxFvKK/gqcYEpIBpJBsS7oDqSvT
+9otARV5aFhwOahP4f2ntq9mesgQL/0+l3OnISx6vHnBSjkVT5LjyCzjqYh8AhljRTwJokY0ywUI
vyvPXjgOfx8OR5lzL/7bgCcZci1YOGnofPREMa6m4X7Ga+ruPcSv2Syg9NI0dk7CIulYgPAZ3sab
4qvUvxst2kKliDRoRccfuT/j9pN0XmW3iag3NfAOwn7fEq5DbVg0wB6Zf1cPpgtz1/bCdtmqqkuo
ihc0fgsCfZnqSMQcUnc1oV72NPZGt9ks6nIJD9mkQ3HoquKLXh45xdJhLVeHul6mkKNaRxqXTXj3
lMi2ufa7HcmlEGy83l8M1ZOYzp4o0yb2XxR0c2kv2Wq9ahP6+gj3viLB9TniTAmfmA6b6aEWxGXx
lFg24p3JXHgs/m5VmMnO7+7z/qibB0uKlqUCyjQFh1bcivFDq5svIjwRK6K5UmHYPYQ0Ez5M3jyP
MqdUXjiFus3qozhMTioXS2r5S4seo20PAlKX+MAEr/LQ2uFYLSVsxHpZ31hitxi8xzCr4Nf4mxiX
aPoK5RB5qq2YOrGwjdE+GPVtqqGZnGhXF0OXheCOk66KHsLHyrcjrtRh6oeHCYFqqUB3I6umo64Y
3RmAhc14n0gglk8CpO02wk3tT6LRmDGjFVjwNPiaoye0T6ZjuUrH1fQm1KE0yfYYPrfeTqueBmuT
dPeR+tfznz16OcX7pnoOgreKsiokjTRYjN3R7AXAOA7MkZZUho2UoYS4ZzRQk+obr8ZfVlqbw4Mc
r3o+tUxzM/8vdC0nkT59mjBBpCk7gjJKntp9GEUrtFy27ONdKKrbiPtr3pk5l1zfKLdlulTEfSTe
FkO0oQCH5jR0QO7h+L2UuPT13S01fohjU0ZGvioTCwrhRC+r8X5WkxAyuX5pOKFv7jA6+RLVj2Z9
RAsxCi9GjH8x7EWIlb0B3b6sb+LgIZn1i+qrCq0oHvclV01ZuXq0QTqgPKfyIebYFgCHJVxOl9Rb
VO2q9VwhWgwy1NFZjaFf5coDDdFamihjUw88J6+yv4LMcV+1LnYzK9+QXX8nWDP/CbW0JO0D/pzD
zyns0Yxufd3RvergFYbTiu1uCqF+GyahGvoMZVpVeXvT6S/g4wJmdCBTTjQpdqM+z1Xm2nzkGtW5
Mi1q79qtnmRuRieC/JVbUoVW2RC4mKXdwTq2rG6FtTOBpTOYysqHPw0qgcn7dSlFC8ETVxOldKyH
gIm31SwPF5pl3ZB9cp0bNMPyB5rzwTdKa89JuUt6r7ytzWgNK9kZIxhRJff6RzlfN+kn1mlu7+er
2a69V0eY5PeM1lRwA/jkSgV7ikdpI5xu+zdy2whW+EwECp5UJb9JQFJD6dh5QJ3ShD+O+YWbSBDE
vTY7eE3kotC0M4ihWfhU1aHNUqFNJAbVReQMuTvcjYjAaYGInMfHo9Stp7/6+HforviKNaLdwK23
VGpl0VW1xVC/dv1mnE8NyNyqfAPQBwgxpxDdLiDnr/RbvIKcrlhZ1gLVTODt4uCjq8WHsEz+JDn8
/Ro3M4xxW2QSXxFwc22CDmupq2NupKmRY2rFKrDGVaT3JAuNW2nWeyI6euFtG2FNL782of9HPN4o
ZY5xDUccgqeCj69Sm0lgQ+FQGd8aAQvNNN1cA6iXH+XedwWhgHISbfpqGVUBwclLy+Fa4clqoTMS
gMXnEJLDWoQpneMAUOwGiORGS+8/rMA2IwkC/H99A4/cgosJd5Bysr/skjuWbAr+4Y3rjsYu0SZs
9uZ4rb4kmlNay7LamkXmVOIWzQg4OJFSFu8GaWnqcOkc8Q8GiIErh8WainzWN0vCgxya5PgHbhox
AhW3Xoq3CtKhSAgvZCZnfA6JC1jj+oxz6ZTOfwZEgVxoYaZyGc/ufYoCZ923S+l2vsSmli6Xim4r
wescQFucqnIOq/CI1TKK9pnNm7RTY3fidtQ09oUbHAqNxjTGzhpwyvMwZK6CC8HD2ThGxXlahseg
Um/4OV9kn2ZTpZSzm2AB89rztzA3ZDoAXqq+nUuhqMD870AnL0bxo9GQWgb6j1PSVxuDL2w7i1Fv
XHTlPxscavIsLKQnDCqEn8+l+VaTwlIO94LgyvJWn5yyX/iEBHRUhz9PY1DPfizixe+x0ZlKOZ//
27AnoVGLMiUdA0rWBohEtWnua2VpTBjIkJrcdRS/dvSNuDDmORTk+5jzq/iWGMmJnmp9S3WepsJ9
vvMjp+NAouEgsU270mOKW+7vQ37R2v7Jxb495hwhfhsy8cqiEUc+plWv8nSX4N8mZC81l7TUfSbZ
Bgplf1XlXw462j71a6evN5ayzGJXHtSN0r1kwScarN+ndTYQxoFltu7EjEQ8eRE1MuqsaDDVKbk3
Zu9UOlnRdbWPHo1qcmY05vfxzu6db+OdvIXYowyoQk+elzS5Bpcf8DzM44t7R/ry6f33hf/30U4Q
D20MxD5S+MbFezu4FCoDZFIBaS0mKt7SpDOUjOYQ9jYNFkhKFx7XHAnDqk4H0Mr37GGWdib0AfU5
y18zYwN/nc9Rv/b0eIT1TF+dpTytJ+2uQ0WlfQgcSUP8XMmLEloxluuy4zUHsm0nCrJ1bv2R5Awx
ZLcUcwuDWjqoYkBrXOXYRxREL6Igu7Ufby2c4rt4nyKnCP1k0cuPXbDCHUQT+qUR3WoBoJk2bLRB
dFJ/b3ZHQhPHhP7bSltLyV1NbhZTgOmD9eJTFUPKMVtKDhDMi0heWXoM6R379X47Ynk/X9+jYq6I
1sVkk6EQLbCNz33o+Yk9CiBl/D6kvSIyF2MQP0nEphotbgpi8FHNcEuEhq6oN1MnrEasq2ddhsfD
KNoD/PqywFTXuvOD15IAvawLu4ez3kfqi1n1D2p9RWAfF94TNeHOj95RyW0MIbgqQ+VJzhW3aG99
lIwm3J1QMdYNgIWMIqBpRHvoudd8l3QNgnnTmBeupDP15PlMsvTZnRoJtHqKJ9VF0SmlyrYgjLIw
ARnHFRW2+UUWW0BDCxK5CtVEfwlz7TKLRz57PumYXck6DQ7+8QVFwynBdGRbzp4D8PWMmRsvYqwb
a7YKQ5p4x8L6Q/aEXSjCFTZNfM8Rhv6n+0fR3MghfdBgFXMzqZQmf9/EZ++lb7M72VkFrq16oDI7
oV6wr6h7gB5Qhmr1Fwjov48149H/7GL6R2p42UMiO62zevVQjsJsdqJhZWMhkRjjV2G8xMA4C5Th
BoXvD0GzaJzcQaYaCbpWMoo3LhDz85FxXTCth9+f5ezh922Uk8NWzYtG1TpG4fCbSarF1my28O6t
i2Xys3ADZVOW7tyl6dTBy2ymyFc0SJ/UqSblUxdX830TfT0Zy1c2HonkY22P1vBid45zTwnO/FUj
mqGmk9Vh5nT8LBvCCFT/nO+YIhCki9XWKy4sjbPVyf+ORIuTn1dq4TeplE6MFLepPXv4KvTZmXXH
4nBLbYFMzKvUGdMhp5/phuZMOoTw93//qt9ncXJWWEIAL00ifoFoMYPr4RZTVi9+5FT7faBz2+77
QPOL/xZBBJo+KqglMMADpBOvzC8WFBsczvzFsc5GZd8HO4k9DbW2qLLzVLQwAiFT6JaCBgkKCTow
Ulg9eclySuqXuld87efT/Y7T+xyKWCLmhSc7MZPTytPmAEHoJNdsFDzoLBj6b333mjIgGEEXYCxB
z25y10l58dr0iK9USQ4213x/f+OnTQspKsz19zk3kXVcHLWT2Ux5mFd1Pq/l7DjCXDcb7RYXCzk/
0uhszR5ukdINEwxL/3UyhR20l9GI3a5FChptcZEjj/19Smd317cZnZwhSlDVgoCDwFy/w06BD9IC
YUo3FzHLs3eQJau0RuEqNCE1/1xufj2V0yhjNMoZgjPMIBVUOnBroMN0a02HtNWekIsqakffkMqe
PDCIxKMpggCIhy+FHQvvivz1OlTwo9/fwtlo2sIvGio5bH/zq0bzbS+UnqSkM8NprzzVUKoCCVCC
pGEmOst0pNaT1aDdKeUzPAWO2Uy9mtNBS8J4IckOtVfblVC6gsr0bqX+wqo5F1NTXhWhqyjQVY35
59/mFnDhauNs+UkWbYER4rTomJQ7OXg1VI9Z3C3Q/v7+Qs4ui/+OeUrUVIyaqk0OOTbvHzE0hRjB
UReGi+kS1esr9Plng34b6WRZyHLRmeJIHy2zlB0Zjkxt7sq22BgEQp7QBMRn0dpKxkVX1is8J2ba
WVaNQEl0kTUCjDsRxE/dJ2mv41XNUgX2KVW7jpD/HLXEDaa138NBAmWTSwzZgJvKvHtMRiwhEJGE
j1/kj064xqSBrAGfpFvfbDatpriVmC4MBGg5sBGOdxScHP9Sa5czTSnQERGYUdqcM0j15PkBjktF
SDgYK+HV6C1XLI4QqpJ0aWUvhkz7gf5GiJxGWwYGHWecQfHstOgdTdhVMmWlg5ctBSV0kbVTfKXk
MAfpaXudqvfAgtSS8RM6IiqGNChqd6GX8FLNxSDWDocVvKZXXZy5T9c1VPLoZpJ3kg+9kBtnGJ4r
PFLUdHT85iqNL5w7kjqfLCcffhYSqBK1XJUj8eT66eVALQfw231v5LdihMo+BHUp95mmL8r43gs3
gQG2T0snS3Uk/XXCAS7hMZAg2CnJpKfkEHaO1PAkZDhBuBSuh1alGdRSSAG5+r8xTMjiT/RHULCS
eJTjRZAu9Xw3pC904Ob/02+Wlgz79K0UP5R+bYDFidRX31XqCJ6grg3gAmOFoH2OmLPpT290Ngaa
gb72JVTIlhsWybYKwLzxkWkjeoj7vltU6m7stF0kGq7QPEhavfbj6U5paEwdaHbRrRvB2lYqdj0p
ljWInEU1W5tJckPtykBrmRDXcMp0QrGDhLoXTH8Z4t8Smxrd48jP7lC7zABv4KfrEIIHpWELT5KM
TIZPtwKLnRRAPY1zyHR1bXBDllM1vXy1z5xtV2b3C3iByJlAuSal2Epqv+e43qOSTkJ9W0XrRnyW
pXKZ5f6yKMa7sVobtPAxSxHbTzIVP+43qerdWy9D9ziayrU6TEeroCVUaABfe4up03jTNNnxJaww
1prV7YoO3J8Op/TSLhNHnZL17wfWmUOSdnT0r5nNutAYnsQXTU1vl04vESqYs7cS9iycE2ABFMaB
Ay6ej+dME3+Md3Iom10Tw09hvHJcxGRQZX7g9kJ8CFk1p5FPrOIEA53M2gbG3OJnfp9CPBPcExED
j+jYw8P+/RWcqwTPrDpF0eEHzR1ufl4UmKSasV+mHKXpwW/2qbEzSLclbZVFjtbedf61TtROJXQY
V78P/eVY/M9m/u/QX5f/tzvKm6rcCHocjTXpGKHvjcVxp+DL37N/ezFelx1dIeECVFBMOaRy5UOO
nbpF4zG9NEO5aFTqs0G7Midrn4zXijV3beBD3nk02aPvaOECbHnF2sr3+rBveXeVzgbEFYfOjqBK
WojPLe0cootioy8j5NNHQ4iiAmfBfcYg8+db7SVU+lLKW9XEeNVgFqClT9ZAJ2SoeYULC5do3TY7
d0poTDBzYWZCYWu51UA1yoYhbuCXkkqLfhIoFghb3Yp2yYjDNHVLwry5StNatFNWXc9aav3svhZD
rWi6e1PEFqPGW2ouwm5n6oBMI7zfv9y5wJw09b+Pd7JxOi1Ncq2gZQjpFU7zZb7MlDVikFHGxcqG
7aK1t+alnrZnwou5yzK6IoyTVcQ3P9+pPkL8w8UPEWF2mL3ZwgXGMzrVrFq/dM+cgT5k2L5IgynM
q+pp2Cn6aly3KV2PqKLSQhL3L6zuyOb6Cle2aEtx5XKoeyb9/zHmSVA9dYM+6F2NQK18MIYInOfa
0u6C8tYwalsdV2F1oMMRxkkradrRJzer/kT61hSXsXQTlHvVWqfUSWhkVqcm5GzFNvFGMxo0SpeO
jDm6OF3cKChlSRKhO1mnTYeMyWzLPkOKFPTWsh2vOuxRKOn9R3ald7iX+C8TrPGLyfa585pVN6sI
5+7T+kmuXUl9HpRp8yVRme9XlkAZzx2WJvjYOOVdVNB9CRROHnVujUM/Kfj+5j8cDQ8Vm2elfbZv
3qX3gX8a7wqiivg6oBt/096KjLKPnX7gPdLd1HdKaNd3+lFoCEC5yOz2OXqbUlsIlsWftF7k/Lhe
wFamkkdNDTOQ5kNP7UJ1gw96eaGTUxtbfoO8WtKMBovll0alxoJs8sIn/OKb/vNcuEaqsiYpGmnl
z72UN75WGXGd7aPQnt7LxFY/cwzn+gVTx/WZ6kcg2dPb8GaldhutetXFeOKu/Ku+jW+WufDfc7rW
vuhvcOGBjut7840Zj40dzc9x4bAxzuxGqkESLCWmSouiEzAnInwwjLTIuDa5B6jiO1ZuQ5UXH7U3
6QH43DddSujjLW4jUWeHlC87go75D95n+bocIDcltn/M3jEGH65rvKvg4L/4x/HWfKSZKIvHfJQ/
6Uk9fpIitfj3zL8+3hE06j4mws5sHEdzHZy+XoP3WLivMsd8nN6bZAkRZfyU3mciaWV37Ty+yFQ+
h46KLI0AWCUPLfMUH1viy7dWXpa4cn0UWIP9MSbbesRqA524rrixPDMFqXuo7wV9Yh0FrOy1DW1Z
wTfOXoCF6xZEb9d8z175k4YCIbTFcckPh3EBU6KvF3KNjfsy+wxeO8D8++jTy+zVdDADGqa6deKk
uR3zixYpANC9An/lWXxmbEK3h753sj9KakcidW1bvpeOxqvyOD54pp0+m6mD0Mp7y2n8UjvjWxcv
bkfJST4MOHT9Bj5DhPHhWzTHeU70EeC4wg9yp3z7fTGcSwCoz1pE/6DiUArlnws3SeNMDrkF99Z6
3Fb76CF5iG6yB7qL3nhbbS2t8yvhoBd2t8b9Y5U/druHD4oYDibby3wjswE37aY69Jthpe4KlJrC
TXjfv5mHfPf7TM+cVehyZrkCEIEifuGG34IbUc/9YayYKFahRN/4wI5LK97CMBa6K+HChXzmavwx
2An8F4pq6Wkag2EZj9QcvguXMS5es63P748ln8HCTdOcc05Z5COcbsYYYHU0cjGdsZ/ZWUmMbsks
8S+y6efeVQHaof6rjNUQ15MSGuhd5npFM0uiIOMQ+O7DBOXIbtZrZJaIg/5da2rPFzHRL7zh5JD7
coAwNKLqf8W6VjHpg6IMKTAeJmle+HeWSshMTyKDy6pVjPtoJVlo9FaNtwI3UsU1SU5s+LeVdyVS
ZlKwHMxg78DOai2sQ6FwwtFTYVhJYr3ARSwaM0oz6WbCXLFuC3yoFOC4eNkG+SL0hQdhirejBI9H
fpzS5CqNsBXCKRS5HBc5OXf8CMkG/rk26K7azFS0ZQMd21c/wE0KjtaGEFarRwwFXyhUyWSDVizT
HAnnTn3ctOQJsz1sjHsalAr+Asw6zqTd0LmjZzgY0JVxsZJ9A+opLSi94Y9uPfv6tWjgSYsgDeOZ
RX4hq/oHEpdp5yZiuoErroTm71RqT2+lEf0sBM9ouolZ8iOdLV+0DiO7aWV2TmPN7Kd1t02KykkK
elu64qX+vf8Uz77moCgYB1uz4P+0ZNMHimFNATg1cmkDHWg5Q3C1fOgT342FVUs+D8NACT+N/DVU
jQu75HQ/zhx3ixrYPPosSD+Jjxu5HOqq8wGQpe6RGVD00EHDpNs4046/b8h/ErgZokZQYlhQQWBp
aCd736tSrx4bNJZ45yCHnRnPjZ/YQcBRbPctdEzWMfWIMXhpldcLg5+eBgwOuogNsARFBM3ryeBZ
C4yB54KwqydnwlDVnM+Anb+K1Ftg+f5PBLCWyMsMR7NitTOE1e/jz+/x+w6fhzeRE6APs8xZkf/z
NhhBFmpOPgqQ2dy+cSaVJdqKcgS+fBmBwe+j/YPEMxzaERrBzlpA1TBOoqY4qsOiihtvBz1KHSFr
mB9xBmM1FFa97m1z/92CT5wqx7qzXFJmKiK40GK5cx8W02Mtdhszevp9Tggnfr4DkktFxh6bPAW3
EY0z+ec7wP6z17yiGh57J9iot5Vr3SfhY7M0rxBQ+q6pu+Ex24/bYIPbmx05x94xSjf/bNzl3ccd
LpB2bef2U26/vIX2wwuOYgtzZcDDqNzOpYWC3bnmi7mqFzVWe/zXo7MARl7o9qKwn/2H9n1wJucZ
Puji+bDX7Wdnu77fFnbrHg6BfXt7VOz1OrJvjztgqj2tlnXvRkucoMbhBVvQ60bGAA7Spi0GV8JT
e8TteV8nazrHmPG6k10jWQrGWv6UQUTitbKkChDcGOamfiXCK6Zl39LHfOFhZsltcqPDEVKf/cyN
/SVMSsnapIcWx9ZxF9QPgnClBJTyaWrCr7ZHDArRly6sp3EhMmq/gDtoOWO8UT+zG9mhS+Nqkl3m
MLfGUR1zxRSVpX83xHv9M3rAGSzbKMu32nmDS7gxbHeXOfFyfbsj77ItG1KNOw6u9RSBtNawN11S
/SpcNJvohr+G6Z2NBdpGXIQYbMJ/PAzu5Eqq09BqcP4okIfd68B5oenfKrdVR9mrTsmMcQdde0cw
hHjXXbcvD3epc3Pz50/rKtvMfoZGDURIOBq47Z7by65d3ca0d1E/+H/DZ8ggfBtrrdcud1D/N8dp
90F2ZRvl0wfJPFTPyK7sxWJ/d0NgbYe2eZztl1cQD7aCs0rs1d1dyP8MMuqYr8VfFT9gW/tTO9oS
Yt4NEW97Ky6mDUAiZhjGEoiQ5+gXPOBC3l4trx4+Vqo9OFijuwSwGFiq1+37hAcl9o1IsvZltW6X
xaJ2/4zLP6qd7JLhpc+udbtZNItx2brAkVdIHgnGFYce6vbzYXSfYRm4eD2zFFUV/pS5SvrHklyB
/0BNhCk6+7HC/JyyFSF2uVEc/6+xHRbW6rU5eESF0oKWCgt9La+rl+4xJ69Tll60HGHBQ0VqFglR
9AIPUC1b0aM0sU1b2+IQ6chPLSvYybVFLB5gncfjrqaVpJunTvgX3mt+AyJSPlTZIgidsV4Pi3Kj
sT+mBUTYCvdhFhNIDp6EdHwZH5kGTp0LZMwLXYalvGpvev9AiSIXl4ozHHJ9AQMuWzze369v/9Lg
iKWW8+/Udg+ZvV0s5jfy5+7m7sNeLZxH34G5nO4HeNeYr4ROuSyXlbP9/BuzNW/Zksfbv38jp3Vw
H7TVFb0/7GQTbYYlW5Sq0YgM5lZ6b9kfnevqK8Wyoaw7xd7gIGgX0QbpzuGp3zbusDzmrHk8V1fY
Iq4aV1257vrRWd+vbf71sLHtzF5gLc1nx1QTDh+QGB+0XxJ8LdIND8xbnL9fv/Su54coOGZM+7lC
F2jr78N2/rqmfYjs59Vqc53b15u799qFuroYFUe3Dad2q4XKX9R58tVHZ7/fDM7zfrHlbxweD4W9
n/fCs2n/YZfwDRzZFu3A/vx7IfCnD9yFE/kEprBiqUpQNg2PKW9EsPtFbktLPOFfiv0TWoCHkRzz
COTO6j9MdKy7GVx/nTwgtED3xGI7chpyzJHjkkw64V19rI/la6A6xQZ4FviB30vhMEGkTthyiQdL
alG/1qg5XrXKlT/nHx4tk7RsGbTbsjjgWho9jJ/KU/kqoJXuMKN1EtKmZq9+xnfe1tz6NRPr5VU5
wJVGhPWkCvdps5TTrQdDS3bIK1R72mVLDFZ3vv0RO4bTOcKVtuqXz4V9OBwG9m5wLLGhvZfYIq8Y
2r+q99Ui3df9PQ2hovSzZ18v9q+L/WC/syddzOfJyyRXtGz65JJJL/8fZ++527qWROs+kQBGifo7
J3NSjn8I2VYOVCIVnv58dF+c46VtWMBFd2801vI2yRkqjBo1iovBMb5y/iVbcxNfdjraiRHiCq7D
Yya1DFELz2qhhnumaf7iKC4M0fg4Sy18UolLAhZwrc/11VEtydzd7LNJubjEpD2dbIx4ry7hesWq
nBRxEWdipjr79iV4Og/76Wy/auF9xrVlWX1G6QUzlIW7RQAe/xRom+Zi14ULJjJRxfEZv/KQVv/m
I950VWm4hy5/vm/vutuvla/YKXe9X84OXQPVZKEy6gFrkObBxOEuSlNCqZc1rxze4lM/PYa4VJzq
zJQlh7yHWJ90nKC7srk+Dsw2W+VJobR9i4gdrsk+KuRyhGZ2zV1mSCaK3L8dMXs0Potn+xTdN4Lo
Q+gTs623rbSILn7mNI+iGVvOO47Ct6TTj0Ds/wtCmlUAagHOfgepP7LdvCh2ZVZDDUfVYGe3cKh3
+0IrU50bcDtz2B91d0tiDtBEDdHXhmqMPv5hHzMzbi1aQphOc3rJCSjam/QScKIDTdwTI7pTIOpd
O+dQy9jD7SVpPp39l2Essot/TNOyixqypLYdqsnssXd3dfcRDDoEnbLxhvnyTQH/zzdWnGSETGDm
fbdX/fhGa51frrl5R5LXhXQiLk6C4c3n1fVe+lO1/3ENmlhiCKxipYmrTcw9nYLyTbjnIb409LpG
gAZqjeqkUIL2TsTPxUFYY+pd3fRRSsWeocbKKZGbaABBKpKhs+lKGSIZ7/YK0fk7dNRfWzP/t2s/
vugldHwY2nV3NB73QRGe7bH6qRsOlpyG7MIZE/0gin/ur3McJizP/ge0v2xrb26ENQp8UjO+flXa
QDQIGvvUNJgW4ZUlgkzhiU3HDiX9teiiYu3drqHpib7haIhOSyuPFMSED9716V4aET1opZJieRSG
eHg3EDC989SEjvLuw2ldRDNi+TqneZOQKj2Mnpr/mKBZBx1yL8srMhT7Qf/ggoTRRg65rE/KHANt
Ec+OS0qQmFhCMOG20CET6oiq+MqmtDm6IYHTXV7tNkTR66PyDdanWWk3CFRKNDcbh8Rqsqf4i938
QOMRnsKIemTcgVJrXbElKJu5aW0xmWw128I83Vqps+3XRdY7IBcsJqqcId8hFr5t58647mVnzkZk
68LmhkY9ze/Va7Y60CyxtXtLO+subZyykg7HSfMzKVI3Fxmt2ETirbpsrcO+areSbbrR7Of4Dobn
NDl11IpcwuDxeNhb8YZZNHsoqfZ0r2zaI9LKqvOnRItYSfMn8uECM/Sc0XoyK3C42358JZp7jlbu
XbQbEnc5skCeHRbjuBhNsJqqFIaIw53TU0Rvb6fh5BTHOFS5m94TSc+diNPTEXtI0IJDX6Tl3r7F
t8CgcF0VcVH88xkH4FFnD5htl37ljj3MpjkH7DRU3czLLXvKUQHV3RMmuipffZs9HKrvTzcxW+PI
D+8eVhgDj01ctjoNzKa7OKliwLxIhaGF9s4pkVD5ABkZPAkymz7IdBbTN2IOzUZEGKaHcETjwsZb
HC7uJAYaNR/ySbCsQ2ATxH264/uLTiG+/r5gjV8DgR/36yUQuOSnbFkWZXW/xsmhP33aF9ohpYlw
kFRtNT5cbBQgvZqANCTx+CBT7pkTfO+pwoyQiXLnSBa32zDFoR23atMDUdKt8JwZWzvYjgeaT0EI
xt9W1j96KMINkKATg8YMGr1YrDp5S9aWcm+Hfodwztff5MONb7rFXybxJf1/qIf8XlP4QIROMHuI
5dvH/u5r37VC3d2092lJDDsmYtFdOK1ubZx5lqeFeuto1/ybdFeWP61yCxINAT468hpyvpcb9+Ai
mRWU/WfMteEOnz/PMWj6JK/iJRgcSqC6Birg9Ogc20qBoLwzvj0c2kJt3fo49x/OaplaNBq1SOW+
TuJj/SCVmnx8lBkgrCxb60hxauIxoz5suuR0/mW2IcrlUj2cx95mKM/Su+/cM72HzGPJo7IqMIyn
qy9s4TS58ROnhGkFT9ckkUgNb4+sks3IBcJhq8omb4uGYLQHzRzMHVqYeYuFqDJCY1gQhKMF9LEW
Acr8XrAWiQUrVDbFFIWgzkVM6xyWKKq5X/5CYX/D3B7snoI9ZT79tfukdU1akVyc571wUHdnNG3d
7GWb8Jk5CRC9EJxnnMvHirZdlLUdxT6XXR2oNlTlDYNg2WVTgk6eCa33pIf0Kg1TlTQBs7AKDk6Y
PaIUrH+w0l14VPLRY7rYwdZlmE9W0SrKr77lhsxWFl+dfW5/LZauj/HRbM4c3VuE7HBdieKu3Rln
DyNKqOM4Dacd0NFAeUA0Rv2rKtxt2O92K2QeRHAtr77XXTpP4XL6XYXFYKzT8GpXfjbbeZHmJUZI
C7370XBba5HZS+EpAVGuq30y61WgujQi8hw5jBUQmpuuyWr37oy5ssJfHAZLu2OkWaUrLWj9pfm1
/wSRqJkSwVGW2pJRMjZujMcaFUX3xny44MpwoS1TjpNr3HyMHlma4w/D48rTULlr4RMBFW7r5DbT
5FltGwtzybG8Blg2e8woQCdSJ52tiKIE9FZDLWnTPgY6rc8FfZ0tpehWBvwGZzDz9CW/M6sDv9yD
jyMftzsQEZ3YRwRZbcW0T6ue+lgU94BJvJ/3+BkcJgjfQSs6TnC3nMcGmab/mD1mUO1r4zNzZeIn
sIbp7v1zW2OkAq5jTZXLr6bXMhbRXlVIyQEM4pSa7j0gSLvvpSatcDO5ZtQ2mUejOJc0Wxz7gBNP
8YzLfjKt4pwjN8sK8UTBurN0gqas0S0o5jS5SjAY/gkhjB3rb72aVCZmitzcY5K5RlAS4DGGFErQ
qCGP0fyE+lVAe4AVN6SIHV3ecKKTu4O0IPH7hmztQZJIzUtzL7E11q0qNSS6ZyJU09v395ywvH99
yvMQjxU87E26bhNG8eP1sebmffxPX3H5NTt/5edBzdPcQrPXXyUZe83Ds9W8p4NLmdU8VRLZi7uj
ysaCCL/moc0TKfY13fkbHNgpoIc1mGQ4uRnTSiQ/wtDb7iW4BPu2GapDLWYSASm7SVnYboSGqzsr
f/mVjbPxfVjzqm/at4t+3udylLOH7dS0zv7qNLJMlufPJcjDAz5rwSdcyRGPM8OlGTW8yvAgI5tJ
VCTkxwqKM7S+ukE82kQeYEaf9jNlUNqh6VHxBzwjW2RyA//pfNFoThLV5ZWNe1QUSoQGSakUrKYm
QIFoWtG5zsoymgEn2LfeVhUwkDzmijybAASQmGmFze3thIzF5N11mN2eef2shWv6IpWWCudsOd7d
Z80HeOC+dyk9gvPZJtKEJvhAoidRbSfJvX13DJdyBjE6/yNK0rEHhnsU+0AcukpMDkW2dZJHtoLN
WEqVn7IAOnZsnWJfvpaTuosksASTks/B4o1//hU6rYOdw/9Cm+S7iPAjoj8a5X25zEnUcwedO288
PgbJSvZPsg9slUzH4/XwIW3VTdyd6wai3dXaQaCKFoH/0c6mY0W2GKjUn46NsNbjql++b+5T3Ef4
swZHtgGKScnfN6rMEdyNvG/IJBBH9hgdY3eir3cuWatC9v945B+f9BLS79Bhf6pZcR8Mo3OcJHvn
4+53m05DGvbJri4QYWLvJpClE4VYvYHj3z79JeA5XXcnY1c9PVrpcjxt5Li8VuG53P44bgD0UOLm
lspwJXz77838PRb58eUvsYjyXGoPlKTvA53UDPzaucb1sBg2xk+7jFdtjBplOLcprLCMj/3N18M5
pfA19unTzsKlfw7yLsPzXJyxk+2xn2opPpKHc8R6qrY21BzXE2VYuCcbX2u0iGnCVZeSMrBFrMT7
CxaD8y3xpXcOuerMng7htuFeAkCB9WRDVsVYwHA7OXRrYdlllFhMhv73Ihgv9Zj/ZXR1jjIFZ93U
vv/+x4muZ5f8WVJ9Yvsp7juFAyOijXE4ASMtu8AsOOAtBrjp1ORS7Hp30Z0DxRAxiHDlDCobB8w2
UWwLiy2vgDCafxP+G4jM/O3ioQVU1Y2o0MHs/7dmcbles/2jyWuSxfEfkpnPWhUm4lvYobtN+yKx
FPQ48oFTmnk1bqbrdoGVyFCOsxpBRVjYo5RoN3UcL3ZmDwBcfW9fgipEnkzkAHT077V9FZ77Xlsk
55BCpKxJ+v9yter1i7k/H60nwS6vDCCKJ5AXAUS/kh9Bt/t5FZ8j0KgA5Q2WLqxu2Ebmzt+v8c2u
er3hP1/j5Y6xxedzwfDtwdkuJGOWHLY5bUbG7AADQnMQFBpvAPZ0UPdcrAiZr/2PgKjZW4cb+zSA
MiVvXiNizC5R1NqZW/YuMpN7t3CXQUFAeBA5cBja1hhuxb3L5hRqVxDXP8HAheo5+JVbSwM6a+I6
NfvkXr094XywSTp+75koYrFA2Sy6jApRdxr20j5If21nElhKb+e++ebI/5pk/VyPl3t/vBjLfLdj
W4bVrlz56OQeZAuKM26jyvlFP5cMpgz7ubdNMpvZyT7fXKGXhY3aiLxHnrf04p1wwPO0Cnir2UcP
nNGrIrgkKkDLaH60O4P65y5lXcQhHPhNW8eYek37Ee3km5P2yh79PmlMu4XkjlwgnMeXsqaOkGPj
YhyegxzkB7XAmltN8CLDb/glqPCkdpFkMUzeyo5uPrducomQidNILzex9ZqZfPobtLQsAZnrLrT+
0cnjPDBzD+XWOkMHoRVspijjnKcr0bTv7b8P6GtbzP/e3lQbOuRJSpPqS3OCsWqec/22RILXtWZL
ekbFxW17cSrlrYJ0w6uHXI1bj7I3U54hoPzi/JD2+79PrvLxH9Zvp2yslWmuOAoXpxCch4dMkpuc
klkdqU6t/ZMANB02xYXD//SpcGEKUbKQrY3dmraewhMjzwV0IhFZitbJE+15n5D8A5cuAiBgZ+fy
03S0iJ3ddqhhDEY90CG0iCifyR5p0druyM7i6wGqU5WFKMKDOF/FTJeD0gtDfugqYwf3Fw393lGu
KZJ0LphY611zUnXsX80EUrUQuhUaqHTjxcQae7Sqd1d24UZBtwQCOwkCm6VwReB9rjn94PZpGm5d
tqQqAP19CF4K89UZqKrSEESbGkNhX6ndd01baeuT+RgUgBomvRc0YbeZRX3z/36Oar2QUf/zpNfT
VjzU573gSZVVTsilVbfyezdn1X7a049qL/vdQHhnYJKT5ExEioR9CUZoNgmbP/a4GsVpuRiIPj99
uYAVblofLTxP4vYDEIkum7/hPHS9x/G7yhjXv2rONjGO4nM/9vhbLzCEoDjqtZeBEmxl0P0IAgoc
WM+HmxLbytibByOE1a5OvRWT3LgHge0MJ3fpVJGx5Cj4YZhuyNSdp3SIywmk0xmVTJczU8Fnu8Hl
Kr4eXiY3Xs1edfgTr/AbVEa6tFpJgMPM+YrGpoiGDTtacMIKkTkmOAv92G+AH/OXMOOf7X25aM3H
Y7Xalyz6XriP9CL7Hx9K0to7F4wu+lvOx8HtQ5Xinuk+SWfUIiGTQJ5AnSuxC8OTW3ql1xsAN5zc
EIAqt3v89ywRjqIqt37jI9TXjs7vU0JtgrNowpWAMfKvZbiudkT6xfExGCdB35qU0TrZD2pO+UFh
VqjX/qmrHNvo1WTr0UXpJIZ0j5abU2O29PRQaQyLe2eliO4dWi/gc7/NDNwrBRmylHV023c/zzBE
Y1QkTG+zEu5m4nbrQcmgPp32qYThqHvoh2dfZ6TlI51QMVZKWT97ix3jiBrOVvczPVlfhWmt7EOD
zryKvdFhlqIm7ErNSdrHQee+jjrLHlWCM444ljun86VPilFn+VEoAoVDaoa9vB5uvCMjgOUuj1e5
LDfod/tZ2ghW881g2XrjqdTfDsLPdTX+Xdc6AzfP98fhMcDtcv3cst1fz6nEGTG1Vaf+xsJrv5kV
XW3q1UAK6EavXJfDKdfq53v+GCgdMD/JnFjQQbBc+25/9IPMbkIrWAdnNOQE92zGMmQOuO47m/Nf
04p1YxSHoTOXAA/370cbCBReEPR/DGr+uNbiwO/c7Xy+GbXbgOXW6IA6nP3mBL8Ol/rfAf7xzJcb
d7wty6u64gDrJKp6KwG0GiaExJnrBfeoJut2GWbu50TmuCAsxJuI/bVXp3o+aTJYdsNECoL5gv9+
8+au1M+7A6SKVTwcl3binmRAKpF0rf7zLLt30d92gr13jbS2V5k2xsI6vVPL95duRI0yPzrvc93q
m19c3I93QjLh33daMShXKTe807NVklzLpKXbboDg9tHP3LYTg7UM7EXDHv69/98K038992X/Tw2z
uSubdJUyfrazX4wbQllosiaweidCzRVx9Snpn3v97mccp7oT9qBN96hnOufhxFsHpTz4n3s5N27C
0wKvwBks200vlrLiDi2eLQMQ+d1bc1beLNfLETJ2KzR8jP2NKawEtNm0cJIKTH1G1NAY8Yx/ywhu
8oZTCsu+iwqOhdqku4CaSJt+/4MCJxCQQGX/YyXzbqsKjLZwA7aMxTyJfNC/i7kxqbfvDBGV3fnu
oxR99zLtb9ygu/a8evxpVSW2keNxXuFoQyNgp67OYbiOgznadrncJmhxEp4on4AW3ePIq80JzamW
D9DRO1VoeHgBFAdPuIp23T7dZFtPIBWEPrPA7Z7lyjgvCLGOcHpufbzoxPm8ht78WHHbQSYBm1VY
TPQQeCFVWlkm9FxsK0ik3dGWFOAON/TrxJkBpzdxdo/2eTymUSu62ifAILMFj81fXBOitnC1FsNa
pAeFOH00vksuy5rdWxSEc+rEDArsE+2MrdJG0EORYyJP027ai8305pMznBqC1OGkkFrU0/eX45f4
j3Ep1fQxowIClJcLe8kOp3XT4pBqScURUmRydPsrVn3t3doWiXQM7cn3DwTltv4VXaJ3nIBvceX/
XBP02bEcyDopjZdE9VTTm/Wy2NwGNnhZQhWzOdq1+ktRJPBHDj5MsjrVAicMi6vohGHFhZj1eJ0q
Hl1+/H1n1V9SA5bj/73MS5ZYR1XwdtzxMifnEFseZLUk8+utTfR4Yym/u/7/+uwK+/iRhKhXS3ne
tjxJF+NzzMhgQeXjKXTfJYm2vVhzKWn2ViHx2d/f+JuP+OcbKwPw48lLfVfqpxVPNkh6GtRYGxAQ
KB4/RTDvHv0RJLvqKoWkLM3ga+O9sYu/G5gfa/xy5PZWdjyemzz/4UX5Yg+C405b7q63FFbQna95
uNUbNb1UdcJF5yZq8bsXqKK4P5b+uyHgxwKslYxB5AZn/uQU0vDGNqNDAbxoxZm1wY72Qer4ZGem
/U6MSPslDvq59N9Zys8nQ3656NWm13xTEAvVmVQhpu7WyeXcTL14RE8R4BrGC+TA3rzJtt7tvPVi
2jPEiQ6PLR9+GEeNz6dtSJJY/HNV2RcP2KFwLCv0l+igd5wTEXXeHL3frc3/vV7WS3y92ucGVG9e
YMhwv1ZVCFXd6Uq2WHx/foxgu8Qw79LwmfS+Lv6bff/upv1r31+i0NvlVJy3Gqu/Rx8GzjL1tj0X
4BBrYYVAb/FwZVSKhjNqQ5PlPZy0AXUBfuhoA3EsvUJTPHj+m0VBUuPNeXyxgKr+yJVjg/ca4z0W
4ySherntgMIBSyy70Iao44DRySnGF2lMIAu/1u58w05ossL8dT8+prUWNoQqMadmO+r4UqbGOA0R
a7DRQPHxQkF0d2uVS7+EkZVC6uxGXz0JSyMd4RkBTB2gyNNoaQNS4Jpq/l6M16kip6DTDuSr6V2z
pxeSVmtSpzLI/CB+0zihLt+/zJ/+znbJhe1snkS34RhHEYGhVGtcg2MF1E6lltgL6gqdgkyyFibc
KxYzHEBCTnHXKyd8BKzyQYjdoqJ0AtpWgXm3QQ3CcpRuwb+3GXw1fSuJmLNdMVATlyoLLrsLfNSn
EX0eBB9UgCmxUppfp1NXc4LNR7d7j0BjRNBqJVc7MU/2eMyxM5x+tybb5gVyC0XTYL5n0D1jsIly
9CY1ym6/7OEJ52uvW49H3mTVdcLBJOS19i1GYjHn2n24HnXKrWyepad8xWIC04SyzZJVdc53MRis
/HQSx7EVU7am6HNcCRxb1r4kKMh6e0ll1Iqh0ZDq32Gv6IubvbsQ5l0dcEagRwixU/cY3ABmlinE
ps/WKew//QZ8Acgc1Le7esovXoZdb76LPkfb4LEW8JGAjOY3v+LTS2dUq8N4djjIcjYDG3Q6tb7v
p6kzqiLM+gqoAsamLIKiXXdT6uJOShZ7EbDJjrLwv5Su0f3y5Yxioe8X1dl4dy/x8W8uQGU2fpjF
snm/5M3qYkYU0cZRQVz0lZzjVutAjLwiyDTa85UNBwI+72WYXDjld3fs6vZTdJfzIPdA4cwDloxd
zJa22d3YFAKg2lWMkTaxc1xRruhBTRzYzhi3BfNcxQAyApHNvLPxNgkRmTF6CA6+3q5YCxt58gvZ
qXBuNogFTGVvEy5ukf8+BnsTdLyqlTDIvGDa6bc/MilyVNf/O+KPK08EDbvDm7wxxJWp+8sUvsQA
jfXDyK8lK26Pb07r6LYoZnKSvLaIFfeQphL/Q/T5rufrral78f3q81ioZuUAq+SwVeFA5ITebhTr
8hvcquya+SYp/m72/ONjmy8JoHk65uW9Vn1soskq/xfuhxm3cHyQVNp908+xas+0TYfEXdw/aEdN
GKl+E8FndXXiWodCUnUG2oIj+BhQIeivGdbm7CEnjGD+zgYnt9fbTR9VmBxtvJXlaIi8uV/wHYXV
QUwca+H7moCyimmNljYdwzhXjeRgSPrwbndf5UT/l4X/vwir+ZJ53i+rx0n73l14prDI6bH3Km9/
/9o7qr+yu4fR1rNsK5g3nFjEcAnAD/2rURV9qfxGUHnENTkOajb4yd8nT62/Oe2vrblZodwa55x0
XBcGytuJEjZUfMNqSQFlPD4E02kZnMQ04k+Biqbc9v4pwc6PrQHB6NfRJk+YYRZBXQXUGKhvSxGQ
QTVXYuxC4SSMvvpqVb+8d716ux7c2uSeDUf5AnatU5AlETRoEMAyNwYxzPBZLfxforkEo60ge3g1
xCXjZq9yXwmOznabThuVGgpbncnNhoBrnO3ZjAAZLLIq0/d6X6vksHH8zuLuwVS54eIExCABD1Km
PZiNFLhAWE/UgwQku+PA/kLc/938qG9g66+T/hJfIa5eLvcGJ329MFvPRgBdl6akipID1bjZutvU
vPi6Dn4N6kH9qxRPxYHQSYiTx/Eq9VLo+CnCRMNVOlpZ0suDitWJVWweRWdBuQJiIRWTt1ngu9C0
+RKbmaiYFsURG2gnCQI/oEYdvDP02+W8vfQoC50pkqxCJnqOFhFwZZ2hU3+fTL1anL8W7yUMU8zb
IV9XiejwRLSyr0LT6Yli+BU+PnQ72d/YXZxJvA7YWBp5AOyhux5kZ+eRHP/9MmplCP96mReXeEXK
b7U/8jIF0ZM5honodj9HZ6cKQygaA5e9eeLbHXhJSI1mccrzAzvQ9Mdj+ktgIcq6dDGX1wiT0TXx
nc2QngZx6/Wo3XbeZcRvkqNXvZDMuF7LfWW1hs9WVLn/xHDcgEe3n92RU+s4FfzvN+x3CbH+Jv5+
BS3z2mOp13MebAqzEAke2P3QBoTgfTMK3NisbgjdQHkAFELT3BOGMRFC9M5P/XZ7Tfpkmf6m6hqq
BS97fimKQ1Fca+VgTLCcnob08zG1I63BK7nZzA7K9s4R5Zy++qk8oGm5p6Eii2tsGs7TJToUraoQ
5W1j3RSbIc0ydbrhGF+2esrlNmaO+5HCXttq+Cu6q1b2cabSojkzCom3f3OYXpXnKg9UR4WjUl6g
sZoZbv9GdMfDY1c/nWEf5E4S7fqQnrY+3aHYVBy/W6PWdvbFd1fp5pPsbzvwHm1620f7uCprHRy/
qlUgE0Fh9AA5/tCpiFCE3G/ufP2XrUf4EPFZZGoaCpK6/77n8lwzL7fzg1LwelEVCbIOjSjDaV8V
GwBMyjgw6m/wzcSFRsTEVERmEHRWLiKZqnZfVKYJ1sMSAjB45UE8WGW4gHDq3EGdMTN8ALUbJbMb
Naa7dCiiLt2lrTTETp6v9rsTpFcn5MVq/PM5Lyeoeb41EL67P0HzbtJK6M7Tl84ehiwhgOVNp8+A
xSayySbbRNngIrPYsNucl4pXSCJGY2K6h6L7pBNHNCeY+r/NWr3a9/+8IHNoFfRkGILceDkXq5rO
IBdLfQ5IwSVHurR38S6gVEEQtD5APc/uWF6UV0TzBpua434MphocbLLMx1xFDoX6LPVDbStaO7u/
crtXsYTMY4zvNWdyRfykFRuIndhHQMPPeHSoGIbMTQwHkBVJJ/9/0X3Q7fp/X/Ticu/FUrkVd74I
X3uB2yn3KWReKlwfO/dOCxwdcA4xx4S4mk4xhF7mA4Dp3juulPFLDvXPe7w40Kt6KZkzpjwBtUwx
rkwDLPNu1VEFtHjW7VqGyF6situgz1kGcPnob5OqTxdCrTyHoQnbfeuaECuLJ/y0WdlB34d6M0Sd
R9R7a+x/8W91nfIczfgI1qrKy0nVVsd6tkfbDxDSngKCjZMVcAzXajwlLtcmuxEZLTigNiYbseCO
1+zozWE0f4lE/3mHF4/X3CpquTty+Q9NQWRkT63ZngR551k0tSdJ63zzAFVuQ7jm4vBxHnlzjMCY
7mDqAilN086sbsiq4Y4+tHXVIhiGvU4nk+uPyzslpt/gYlgazToCR4wJ0F/FMq7r5W3fMCgmDkFU
dNkiIg6CzNVUXobWZccJfZiiVCRuovPGmP+GWv7z7Jek7bp65pl55tkV/zVpCPVsT8lR3ZMXdLHZ
9OKu6XJuhNjt6i3exQW/HZUfn/6N2f9AB/K1dq1Z2p7iseKdFg+Ja4Tij7Prlr5HdefqjGCqxCIs
gkGZgHm8+X40Kv5rtSyFsRMUSlTUSl69WfOm7E2GJN0HY5tms61PtrzB+EhaQqbjIWH8cBVUYCbN
GRpDGHw49SnckNxzoYkkChHc+EZX4tmtT4edKnLS+1FBVSeCQdAv/XUSEJVrwDBC/8BeI7Ck9el7
jWk+hbZYt7X2vG0mowksaUk9a969+55R1QjoogW2s9y0ak7zYLKndVdWIk8VPf7uTCx38M3jpfki
ZDYJSd2WkuvS7XRWwZB+BrrDiw8JTlR3fT+T7275bzxTFg4RWvQsG0hSvxol/Y5Itm5C9FXQRaD9
8ebY43Ky4cmLo+zZdG4kXLT+sbVxwXLO0Xw/z6V4erS4ThgPDomw7MA4fZuGar/RNJmxqxJucaHQ
jH7xRPtn+ciWTQ0KLD2alWTFDSWHs32IEyZpVT1KVjIGuuS48QM3i/+z5+qRCLBlG9sFibrRuFlR
OvfSbdVahbPcgTwa3kOWa1FpMsAEQw1BXCMByk6rCk38TB6LwJwxd08XDo7ZYqzI3akntvnZqKwf
WVrl/bKdM77QCEhXJH1Ds+whVRoVyW3JSysEcevNGTembmRAsMpgKLtVWYOruMGfA/WdOcKp23rX
WDOoSSitNnobpYO2wQQ0g2hw3/S+U1lDOHroDEA01y6xdUX7VvwRYmbkhRfXRGpINJNmZ1TsqMmY
nW3hFfYZYQS7Pk6BA08lPcTeEmRtYvKyTW9SFS5AyC2nV3X6cLgwSUMt6Uh+vLYiMtq3MRUgaVHE
xzYhed7ItFZxhAKAQwMHPYQDv2Zvbf/L/zvwgDD8yx1W1UqlEZG4BorN/P0PK7Lcm1p+vu/Yb60D
xB4QOwQtN2FWxlMME+MhxkbH7IFRowgql6ifIJMWAlFV6+3Nr7CgF59boGy5Xot42YbwNX+KA0SC
YO7tInXqVeQGQhKL31pgoW6zKaAFYASRbbtbS71PL151223PVaPup4hNatN7XZ6dUers/L19hwRG
0EWnbNWT3AGH6R0SpunJIgOKpNT5bjSU8V/3hwyM2mQ5kOaxUMj5d0Vy9XFHjPnyHOwIEynGUB5o
lbGGu0P4TYf5NtU5xMswaJvOCJ3GZqKArTYkHVScJnrZZ+eUFrMqxr2BEFjOxadY/fe+/fqSEEka
DY3Wi4b+yhBk9typud+eH2Slw0fIVbVk8UCBsBoeeBoapjul0yLo7j6889G7uJ86kNIJy7kkVXNn
TgXIl4ONv/8cwNhdwIp7k0F8n5t/I1pyth8v+IK1PRr3m3ZCNHwwtKigH84VsRgEoxV4R/9z/oy6
3hr5kUrLYmJoYkBRA/bG34v0iy379x1ebFn9ztSexhkPWQEXdmW2ksSd9jl8Qbset+u9yWRCqxAX
ckfh/M3VMioj/roCDYWDpJC8qmbjxcifTvWixhy0xyAaRolZQQet1kd/XfWyi7bx1aUXZhRUjnry
rU8Q3lqSBLqjAvX2egekCnaUhf5ekV9IBWYlxsngd4XL3tRf3ulx0MxMU2v3gdGhduLXKNJcOda0
VzKVzfmstxooJaTiSOMWlv0kum1iu5JOpEpxhTZrsMinSb7wNkP7rxnixapZrihRmXXrmyn3wwwd
1E0ONpvdwRo0uRhPC3IFBss7FNCo58A5Z9Ch7NGqR+KQJ8xGxGpCsI/kUYIYRjeEK75mK0d7Q5mz
mr+gX9VoO+6Z3qAz5Ltq/+PFjsX6kJclvRZHm3OMRzQOnmYCqE6plE0fQIhn5lvgwtARARyNCNdL
N9t726fMj+m43jmTAw8PGnXVqvpmrSR/hoh8rxbX+iCedt15hIe1GEd15ysDEh+SpFztMVAiIdHw
goAmVcJDjFSgtwGQGCDQQIAAmaaSNXouvapUDeEapJeIYeO6U3W8T/GJug2Ltibdj6e9jloQrD5p
JlKSj7qarLHa7VPaakZwmvMkAM46tFutflPe/buApI0nrRhMuXTPk51NTPdxmMCDqNoBCPq3aVK6
FQZMkzmqnMAW2zUkwhJ6EwoOTxqFnnAG+PvG5/SWTo8Bfn1DA/IhKKnkFuEXsXg0TDLafs3PpIzH
/Fkypo0zNMfnvhu4uKD+NqJs9fQDfDuGF+NBvbfO71z6lDH5ZSgStNzxeHxyogQARadbwqZpB0Ur
eBv/h7DzWlJcidb0ExEh5HUrL4Hw/oYoKErCgxDIPP18WWdiTje7pit27O6ONpCZSmUu85uz/aJW
1HnAbHRa3U/uTioMgqhKfJF3iRlKpwPLdEjiS2InUT7Tos+WGwr+Ls09jsSTRy+spBfWGdP0CtqR
sUa2ApMM9kBNldMXeSRL398RbpyDyXcHrgQMrTsr4hyqINRyVGgtdE0C30/OH21/o7J9JylNYy55
cPJJv+xtmA1wVvij2VJk83RZrsmoS+ezR9dJ3J3EykiUutyctIZWa6oVYmkPXYRvZfs0YRTH0E9W
p6hwT9E6IAlBibHFSM7oo0ICSmY14kTDEELGdfNEYyufhmGHrWjxpiXujLbLkOXAAqS/oqfNnvH4
n3Xe9E/+BOCV8RQo0S+J4wCKrpLZ/UR004dW9OjMXjSfmS5fA/UPfrA9AQoX9YXYFkGtICKrNTeT
DYWqBTvcKbY8mPus8onyaEzowcqMwTZtohMVGJ+pqcXocQmkQ1SbjoHeD/O7uP2RCnXw4fRbXuYS
TYzsHW2H9OlspeuwfXLVu0upiav4Q4KzehBVyRouDtQmsIzu7skMehXfqwhtVjDISjDg4vY8x82m
sCrob6Z0hNvB4Bh1t3zEzQPZYKtjzxseXc/LPa/50u3H4mKv+3MCnQc0VBgylFgIztBc+UAbwmZE
82Uxu9hGoFA9aAWSm426LcS2jNpTF5c7/0ALTh+m3XbATMRhaDpDEeF9/wn2yrF3BDsoZGz5gZlC
JtO36QA6HFUHQTUYatHwMoXYqkVhSLE9UKi5dV7Osbu89D5eo3gc8mBmi7SXzG7u8MuZou0F57f3
UYxiDyFDMvJDuETa5/EM1CL2qplOmdMynRcxerTuNw7l0a6qcLh+oCHzcZ2IrrA0/4rNUCdCrZDk
qEidKgQLWvDqz/aU3t03r1hOmbO+NTiXbKW2nxBWYN5/EafZF0b8GYaEbpTJczuMS0F5hwtsx7Ir
ErE6DLn/aSVtdRqKj272AduRKiyN93zGqJVVzqUJJcAcd/cT82kvadvXCyZEgA0Ana61Xy68a5Rr
viAym8duujyc+S7AA4gY2TrUXXSNxh5dG0JvKRZkX3c87XnyolzI28Z5CLpJ/vGIsrB2qVDGKtM1
dDu1bIJ02begYi1JBqYUXH6jxv0QzImiHzEnFVf0GI23QoJx0k+y3soBGw7XKxqjM8VNh3KA+Wl4
6+Lk2uUIDZrOa07Pn8yWpXp5x8j0Lklur/12jHGx91gYw2v31rt2mUkEW+yXyOG/0cxfYzTf8oTr
bV+VhcwYb5EeHAZp79wzA6uf+fvp1QGx68CSBfjSCjcmzHtbHjTxzdtHErLBZ8jeUuc2rOfl5rJT
on+P7LsW/Xecxcgwd0LZmqAdZPvf8Xp9aC7pOac9gMa00tU6Rqecpr1Dkq30ke7t/RtEj0PSjk4x
sNL+48sK5aGB0PFlbPmX8TpqgmKcDx7DXdBAeNOdzNe821fTS3d1X4v3Xb2ffcwLpzM9rCB2Rlpg
ze4DKz6EUlcPS3SUr/5v6sffhIp/zektTntV5fN+uewBG3dboRSy2rO2iCBFznPtXaLL5ByDPO6c
h/vhI1A6goyIH7jz9JF7O3f3A6pxx4nZu0fqAibGoJ3kvbpjkMfc0X16/hLqtuEs/CfYRR8JwiyZ
CK5xkvwW7hdG1iqueJQDcN+Pjj1zte9xmXfvs1YfD+7ktj3OtYE1qedYavWv89fC6KazhoLMiBM4
J9dFfusrG9QzrcP1ee8ZXXY/ahef6ebIZ1CxXT1niqgknz/Wqxexha/5Afhradbuy6OqtKktlsM7
YgDotBFzUWpGnxb5FDOoR4r9Whp8PSp8d++E1qQIV9xydhogorzf8YMxv/mP6akvQfkl0a38ZoB0
35JBeK3tdVQMLv3nzhpxuWV9Y5tHx5k8OkSEgdf5hdBLoAli+KNB08/RvXx8WH7eEYraJ4jAi3V8
+FSRUCOZVIePLzNuei2nWrTG1969l4+vH49Zs6hjc3UGXLQ47QVcXBnrK3OVTWQOAquvRWqY9q/e
cXbtPOdA3ONscCYKUyl6wBKKtKg1kXF379yiJtS2SCT0jnBVz0mzbRY0OdTE6N57RbcZSKP73Og+
EqPTGmuD9fQ6k0YmQeak6meD19bqrxrf+pRHyjib3KLbpNWVh9pWN5ys67t84TDtq53LNMNBo5MH
h/Dq58kjpIvTP8cXGAS0hJLD5z68xs+pGkvxYar3vu4dbQCdRhu0CBYBiHjXJB02GwrqLnZPqAHA
Fw8vEQ+qkwF9eEUp8AL0zwKrizERbY6RzyzZ7wbaNtlYQ37G8tdDM66/xIqsRzT6Qp33vA4s+Non
/vbDVjpPaowIKI/RsfHuQTssKFOe/Hoqzoj+fuVfk+Pw4p5nZaCzf5Lr8DRet+xqU/d8c5n3q/lV
5GqP4LxqJPsxPIz5yUKY57kzWwjQm4qdj6250VHm+47Wz33fnNKCP3SPhd0aZ32oTOkunWYvxFhu
7Mhx7SxMtK/Zmy1W6uSvfWN0HDKvRdZtU5iC89TFxd3bB+qgjVjrzS+6mIAPUMLp3eNrYvXKoI7l
oR68OibYOELA8DDOOxe2nJtFyvi2SGsPLfypVNpaitJYOUzD/S7tNFu8L26umpg4LbhykMZVfAwI
XW+SfcI0AU4dsdGIGa0/n8vLrOxkoTYsfclXF/utPjHdHQ7dKSWwrLCzDWWf2/zUubvclaO9xFt8
GllDvU+jCWu2wXOhBBAT0q4aAYlEdDQyu8qo9rOEe1ydtGbo6hNFZV/l4JIj4n+QuKGxtbezOUqz
2EetxyXyJ5dOHpqf921ryl9ues3suZURYiLQG+KVcIpBuWjIbo7bw2sk8Fl3lwKxbw0lXxqzNpB0
R8bwModlpk5OnpGU0M3GWEsFWJ1yrE/UcTkwHrY+KQftUbaRI4gbOIGE6lJelsF6uY+PU8U5+3tH
tlsEBodpO9a7/OxJ0QEBpTJg+1BmyTdXOkfT2jEn8lJJbYu7kOZbIA94SNKSZ9EElcMkFdAa7VE1
BKj4bCHpbDcIH3HJp4FGiYRF+GSJFURBhzLaLp+P5ZPS9NrRFWxhcLd21E9jeuhlw9vu5OmQLfxX
nHf0g/tInstizgO/zK2RtTICI7HYt3StjrvrlN/HUwRdfxh4JwnFeex7yZzlzmmVj659bL/CC6Hs
0eZZ3Uas7JNHyzTOQ0gpcpSubh2DY8ZJVXQbLrvn3BznG3n52OldY8QImx47YVEP9tMjHT6+txQa
ffdFHj+ogZH/8Kym5YB5KRApBvIY0do0MrgHDsN7/zwwx0JXw+wpg7pbUXkt53cfabRbeOloo3RC
93OlTmpe0Gl7pI3KaH8RKjMDDSgr6Ra1iN6D15W/wDZFlq5X9W7TNZm2n8GuKubY2TUbhpUnpUQR
4xzhycFW0ydPgkNQp7S3+Y0la0ID+Okzf6u09xRqqRtH6YTQ0Gd3uDZaurwoWPKCAc6dfM6a8J1W
cqMwXIKQus31LghYGJnZjmNZOjhrHuay9VktTt3X7rxpw4lJDl6zvMTm1hg+FmuhgsGzyr805PKu
G77UDOV+iRY03NfgFFq9W3gcKKNKwqnZRZs3LMfXPgIYznPK8iOsoy+R2alsKCAQcZbqksUanoYV
x/EUSg1jQEEKVdSh+am2iMnUJZOv7Lk+Rv7XRT5xKG+g6++ExM9HKymIILVeEe6DUy/3rn42bX3e
/XTwwXMEcHkB+kLlIEldqPOcjANaf/tp3UW/AByXM1oPms1jqpDCvuzIHDynjFuOrlMVyeGe3DkM
C0/2M+T7uQM+Wzd77Cgsm2rLm9v0tDv2x/Lm2uXQtEbNtN6A5U7pUavoBVg9Th1WRbIPnWr6RS0Y
HWyg1Pe5FULrPcFNpymb2Ychgv3+ffzgA2+JvKl2rQAVnqjotD2DMK0cS91ycGMUbc9jurMX83/O
2aDH8d3nkypEXa2JieUMaIUHIGtp2wQvtI1apV1v1rykK947S3OUg6uxD6DNde/u3slG9/Flx9Qe
m0cXthpJ2vAVLNHjQWNO6p2EhNHciu/IkiHb6clbeVBtik0xW3e0L7mrz/NdNnoFh+iGHp8R8GqG
UiR163k6ygJrTOSaPC7iQCv46P2cCOE5J5qmQTE2R9bywmwZi9WXekTgQ7BRyiQd57ty/kqQAtpN
562lxqvBvh6jrxzJHWVw6tbTV4S8befow856xAf0XiRCCMSnqw0GscIMJFZ75zmExaUeH3vZ03nG
XG2k5rEykUaPUBsgTNFeysN7aA2sz0NiLLPhYyMNjYnlnnZlR+oWX3jzEccNLrExkHr3vjXJE5Xz
T7KLHRNgQyGsP0/ZwEtzuu5lgZw8gdCTRyjztnvu3AbcfLuHQB6yo3N/HxLDEkvq3oOXd9Uat7cv
YuT1CiHegEmm8wN1qPO8oLAyuc+Zc7OUQ+NT4xCNj7K9n1Sz47g1MYOXv/eVodRpBpfFOmn6JyQj
KUMlNI4a1SszhzQhvsyubjUro2aYA428eNbk39nLd2D8HunTbZdhPeJfRQ74d/ZyOV5pxeE+PNWH
RZRPnomKrNmE1xS5V3aW5GtBlTlFz5i0B9cNu4/d2iz/PQj1u03+j1G8txOKk3moqzWjKO4uVjDD
/cd12ISv6DDRnVsfn73kiaYHoV/Q7ryIv+6JSYz2ICmt5lgX904DbUto60HbCzVHHz99oVmS9mr2
kRy2YoUmiBXmbuErfaWDhrJbxs8eEo7LbHDogl8c3GIpRGM+OqzOvCNZYoVUiSZNJP5WOlMThNSy
6b5fBaZP/FnZ93HOszt3qi1ZBB8x0ekKnWdmzwqPvees5ddzlDJiZOAQj0rM8BFdQ9wmvcfM2pID
8Ctrm33ue8zt4zyiwFjPsiVJS5+wMtoHmXOOM//QLwPSq5A4hDCrQXn+0r950uIQqlsE13OKsk/7
RC0CuMGGi1UJpWm7a3AIX/dgzfRusWklXJHygB/WA6NnjfLxOt53mlAkxmls9mETUsmOzAi81AOZ
+PZw3a99uBO+jrZ9wTmKyt+g7T1Zx1dgxCK4afWagGBGHXPpxtcRDwnlmmug93vUp9qBNWx5SqhH
Bm10o190GXncxFVnPTxNkGsEpBVwqlI5agfP7oEcURZeSBUXchW/ItXTIzThuke/jBQItq/QjI+e
lhyjdiAirbxTEAXdQmpPBxKOtcc1miCI5l99bnP30RcP6BTT0EWIYD+WO6T+ycWpUbHhsZ2Gh1ju
iLJF6ZtMVO1rAZJt/jlCVdo7xOiexT2gCyIQQHW7mwp9HIo61+gWFEEG+e0DQ9l+K9KcPc2KArWZ
ZkCJ92k41dKYEN6a0/3mOK/6T4o89KHbxNvl7jYukzy69yy/Dl67fHebasssOE0UHJ1ADVg+JgLZ
oDU+TB4fz1k20GuhL37DtontkjydJrkPSpokk/NyvajpnfWug/2n2q0439e99gAY8LX/6Kvh/ZfU
WvkxsVaBCCAfKnFMvCXWGKQ8mn0lvaDGHcbaqPKr/n6eRTcwFtaCPkRHQSQJPHebys+eZJNetJCB
R04WXQw1NJaHmBsOQcV/Hxk/QepMvEv+37jEuP/oi8hlSZNp336hJZACkOtSU/NTzxjtafIdk32i
R2lAF6A32mKQ6op2/7qrd+v+s3viXVTn1oDDOdIm1uAx/xXw/evo3mpCL6mq13gHv6bKeJ1gQu6S
hLX5ZU5t9MI4m43svEKdP9gJRwQzQm4xWY+pWQUocIMWubDrTiSTtY+O3i99yR+eKZ4vkoXADz47
eKG8oSsvT/No3dO1wMap8cMWcDjMxsENpd4LHaXRblfR9rK8JkafEG2o0EO50F5YLiX3+W8+oj+g
eP4ezRvkTE3Ne3VXwKTWwXdXILkNdOc57GubSTYejcoWzK/jlJBulELPcujuj1FzGe0dr/uIevDy
KQofmiDzrmOiiz04TiuyqEOv8WXzfuNJGGI0f99UjLatKJop64BnvtUF/th3z/Vrr9xK9Kr0KcTs
8XcbCgFHlosWZtuNJvvKSfEGqVBhzuzI6pGL7Olm5Wtskvym7VVrp9QQrpLwiEzyA7FqSoKAxM3N
A8rs4W0GKKPi5QHsebCn8flz3YlFkxzkp/up1+5nBtzNzpL72vlki5RQzpwva5AllIj3k/Mvm8X4
L4Dxrwl/80b+mPD+at2e1o3N0h4DvZFwMcAVAbwNctjXsIM86xeMx5Ju7ap/HoK7eU2qqB8pneh4
hbYjHdyzYzm7tT+fo7bnYwwSwOchPUS0ugnmCG0bcTcILpuAK6F0u85Upzof35wsjQjsv6yD/an+
SipQ/1tO/ntWb8faodCPjXFhVjM1ED4P3/4Oe7d/p4N0He7ta/JNxSAf5kwbDbYvGPcm7Tj7OY49
WXaR+ImlDvpeNzeDkmcM4IP/phX36yDfzri6OeWtZ8EgaeqWjtVfCGwzyrstBnxCanejTs2PFpoI
druDesduW41K/39IEDfbiOnjnJ3zJ5Kc3IVf5DjOl5Bws7r/PorV/14RYi11AztKRQOt/TbMu5kh
0HnNJAHZogcsME8tDz3gCUP0ixcU1ckkioLo7gbrsfBuaGbxdIz0Nz1FoXM0+23hfjh+GZEiabiM
4qqEl9ffl0OTP7TrVdGa6eLoocieAPuFlySeahRYYA4GaDKpPknoQAtowHbQADmhc17aZ/eU/AZ6
+AECzGiMNr6H+KtL1jct7I836Hjdm3uzeDVTJAUkQGmyR7cWoNnmOTyGakx7uTOZnEU1rLLXEan7
FL0NQxxv3VPj4ch0i6ckmJQE8G6EDEmuQ3D7G+Ze/vGV+N9hfneJ/hjmQQcXkSoMU3jD1AKmjHb/
6wag0oW+0PV6qfPRTprVzaGrprn/3kQ8lR8OVuAybUFMEIZYb5eSfL5cUECQwcivOg9vsbh+LGYz
JLJc5KNhkeF+acsoeFDEBO5ATxfZkocP6PYJPlD0rtv2/uUeO/feij+S8TNq2cXN7qNpAnN80K39
uZYMLE9cIQBk7XI5OFDUsg3UXKh45u4NEB4dwACwSdMiqGS2BwxBvDvUYVs/Oej8fqzt3vQWX/sc
UONqNw5Nw/5Crwd/Z/97Vb4Ab/57XX5gP4EG+2NZ3m7Hh2YcbkWucFA1/ZnoV1cuIFvV64OtwJe6
B8SWkKuLJU7vQ+Cx934oEKz/HsU3FfP91vsTHvM2inuZHlvwYaupIKyDpfAKf99T4HGriLK+8IhC
njox5lp49FRHRVGdgrqbxlh4Bm33NtGDLJCQdlsHOm/fOcgg7lHWCjRPoXWqxVRNUV5OHYo63nxy
9kDexELztoprn1yAHLTeakELu5o7zgcUff3CKftXErWrf/blzi2oO5/DS3AKDoHZO1CIP3dI9/x/
r8I3nvhfq/AGTH+YN+N2eQCbpe1iJ3dx7kJ/GQt8QuPWNG1qB91OKnXgg2x6yStQFShrW0TDskuW
Zu/EbYi5l5gQCUgFpAnbeHYzDjA0qtGptL+AE/172G35pyv8z6cnwE9/vNlF+2Rc9Cfgplv34Vmu
TmZ5RFbw4ub9M6iKO4oAlPUDlZC0jnEqAykkJBYrGN5AKrynCzFpypMbYllTIQnxYJwys7/S5ajC
1dWT4nSEBP/4BuKinjYbHRDPa8OzR04AxSvnPDUnE2uUJtRdQWjmnkazvnZf9sErOPJAqrtIagcn
2uNI1ndYDRZN8q0BrByOaspCQC2J8HRfLJ8a4rCFjNrZf7q4QiIQ3p7ux2tPdqkQisqMJ/ykMFbQ
otLJ8ORK3fxX6ULtx0VVdR34Ofo8/1PS+GNRX7ey/TQMxMxylytG/rraGBJ3gAmR9CGfB5xklPmm
JsS1wEdF4mCfEBWdHTtAxWV6b9vYk+wJcAZfkDl6DggKgUUADTP85fkrvw31rcZTq63rurrfBQ5x
0eEJeU+ABVhTtcO+TCXD3uhf3NSTNuCrLINa1dh9C9yTeFujaIDggTMfYXUQTwRsvgAr1l9JFGQ4
hA5oPcEKpmUqxB2SpIgkBBsfCVqcI8PT3RG6v2mn6gJZnUzQbugGy147acUfJo27yxBpiRjF5Xnx
5fXiMQCpcEj9+hB+cONB6IUsJNAjjYfGIOg7fS2gkuXmK1QBVLr7C3Ro5Rrciwi1jPFvqIhvFeP/
vO3/+4Dbb4gD9Xy/NnmBZluHqxBjB3BOk1PLTU8AqM4Aoygzb0aTyWs+Ak68ERCE+0q5ADbm9h4M
ep7TTl6rK4JSt/jremMCl+FYOdqEtgeUW8uCpx6jrtv5JWPXf8pQjP8L52gb7ffsrm4fy/tJPomn
fSS2EkfV930hoPw0rPsg3lb9yaTdmQgMG6lfEvmt0cseNaMAirSvWvYeRTG7V4ICuzV2HMYnB7b8
LAH4DjoeISyAgAcdyCq1aueX3frzZv1j+G9Xjd6+tNPsAmgW1GoCv3bFkYoOUyTUT6n5IYWwjIFk
A54pu3FvKnRUuIMRZP33WwO68oeAxEBVHiluCqDEt3+fmmWWmrf8AhOBYBtlOMqMAe8EXw3fMcDJ
kiADpBvn52LvUjL2VUxhFnRKuAtQcKRRfPLb4TFeGaDnyPmI3zKvQzkIKF0LmAfWUg4vm39x5I3l
0g5nYSuBCuDnAivJfIwpIy/nyw0VGoBHUdGkFw2AkfNsemMclduCCyw7IxJIP+OquTs7wefgUsJu
b9v9jokg5QnS9MmBd+rMJKjDeMEBkRQSPwraAzIHPbQZP0NaxQJ192CyBxdhabpt/CcM/jBKQcAN
Sn/bvnAAC/tHCn58LDOz5ycXaqb3gOsqpFsbH2VWn48MUFWM+Vhfd5/usoacj/UPkCz0TiYbbD5p
jO9pip9QbhVf3eJSAOnLSyREzuYWsOAXMLTGCYDxVXT16f3a4Q2QVOUMzmyF5dfNDhB8dbfQOV1v
Pm87tQsrA+nulLG+AoUvQ4CVf0EWTduRu0Z2AxoY9gD0BomKy3GGDp4GeEU83RezxV+eLz2AWsPH
DR4mryc5N1C22p45cUNuCmzsguzviX7kHsvCZW7P0QzF3uCDjB00GQcVT1AYUkw/KED6MCOZSMr6
Fc6RM+Dogp/bu4LaIZpaLe5/Buc6DDMG0vh9jPJ6YTkK3ZMzzj/S22pRzzC5uJGIbbkeCfGXKGYy
NPSuPxUb7bXUNX4JyH8OGv7Y/m9Bw/V0vB7bqUTIZyc1iZrYiwIcLcSU0fkDnMtWoIvH6n7E7GSE
SS7O579fwh8R9H++g283l3KWm2N+x5hOrExpA9KVHDSq0AutQDNG4DX7yLYSrRNQudMQRuf0lyF8
1zferwGTQo8MC7mtqOpbpeBqlRyyRkVYk7qQUIQkINmHV6w/ACKXz1Ht4U0gz5poc/LB1bacA2Im
T0HlbHH1H+jdObe104we6GrY1mqe5kMuNeje+4lS2+ttLwbGKFFXaJJY562c5RD5p5fVLaHlTKPT
QZTk0/ROi38v7Y9ZKabLJmmyIYOdelvawyutYYJzznZq8LdmchFaUC5427ZgVwGKiZKVwXEQQVfg
dtilhtDLFUDTp9+FDt6Li2HcY8Q0V4RHSPg7gUL7KSf8Y4zK2xX8Wt8P6vosxrgHByV1tfGeGkMF
HrcIdxN/RZmc260zG3L/A58mjp0Brk42gI/jq0P1cNf0DOdw9mT4PFowf2n+EksxUv5x+Mu1+z2W
/+yT/11P5W2f5NpZNh4nxro/hEIxZYW+azSJ6Pzvp0EzwmdZKIX+D5fhQ1z8w8Nvr4v+X7IAjKE/
xvBWiTkf9RwtbcYgjGeo1sEYOFGuo+j8/Tw3G7Ar/Q06nRSYXwH3/N5R47zbAEsXQmZ7G2IK+/RB
h737cqp4/vIE1VFe+3FPu9BFhi1zftlLjrbcKYhiHJquv9Fmvu3V31fSggMIDxlXbF19iwBOVd26
qRdIIrkrri4RcILX47HvR3A2H56wZWyi17gtTiOuDAzX+jQuI5vkHdw6SmVz62NOxQJaJhW7j55w
Cub8dYagzRfH3kKYYxe+61DK6xLwUNoAY4sPHhc7R/ey9XUvvI8PDlfinl/Cmx+QlRpymppEAUSV
KU29Hav7Em0D48ojEvXjl//8Mmx8XW0kACgfhxPqoggBAasmMLMpAgEwAsxl+AOoaUCIYezFLaEH
5AwVcpuj/VnQBPP+fTToYqv+5wH8Mca3o+FVtIv0rhxqsn14U+34aCAHcJ01/urs+fborkB1jfqb
1aq1XT3YNaJ9wFmXhxwTp86gkoLqEHcPQNFxNBO2v/oCj6U4RFt16Fa5p0Sfw9s09Skj4Wr+W8mk
3f4p3/nfNdakt2PD2O8rVZKO4jXQYGJQPQpbvj6d1ahKGkL2DoHJQ/igrS0cM9uq98BuBjsQERVJ
x7C9yKHSLYh2sQ/jtRDEO0EWPkWz49cMTB9pzurFUfn4wvcaagtK9VgRitaEMgepND1z5pv73si6
uOXTUxKpH+g632cipO9VmH8RP1TOA1aq/bwNJQUTbQiGYXPG/vkqsxMrDDxwnLbBpEzzWMFN2TY5
aKGHqPOvdPxpuCWAojulA3XUUpBle1huASoEOBKNj4rIhQ7BvzeFIepv//9NwQb+OxyW0/patnUW
dQZbxrAzQZdNOG3XQ+yJrRxLP0E+n/gAKtxoJFSeBqq9Jqn/aq3m1pp540SMqh01tl0ews0MHlAk
SDPi8W2KXtP4KyyhQBP+2vtNp+CpgcSAXBW6XyIGEkq36ujXvfLjNfjnXnk7MrO0yuRizbRYstw/
GWHdphQCJ7yOFy8RKDbbFtbiQJ+BQ5jOCa+z29ao/IKntmhwkcVHkIlv6pM3OQ+ZPDG92ABoSwVb
hWhaKJBUhLOF7nYFcRfJHJr7MuGscCF6bolIwy20kLIkA0NrlMY4FsuGU38OuoGnxcsp/YV0PCas
9YhvmuGcf7WYB7fOVhoPrARcDkeeyjGxLSD2NcJpuyaSFX7axy5IR/QP21/4nRPHtxJC9/EFo1R7
DlAIGTugTGGzwzSstnPKDymC2wrwNDpLU7y/0bX8Jaz8zpr+s42gnZuywk31P3zgP8omx3vxeFaC
lSgFe9LJ6yxFjK36ru7Gs4ymknCBlMis6Mi8zo5g9Z/cCC5WZdeas/tWHpZNVk4QW25nms3YTacu
zRnsope8P1cOSrpKPYwXxu6w+Zy1JnXm0ykbHv1fKZ7tbyHmt/koFtgZU6EfCIv5LUvEsmB/qVr1
ExEGrlwNebk7KMMgAxnuXCaGjzYQXBOAv3UTAjRX7q4+TLh5RXuVqwtTcXIbbwO0a1txCUOggmOR
UtzNkP8rAEg1vgyIgLKRiUa86u7InXjnDmACKNJBJzcQxN42wtWXzHQA+0GN4BtZzmtueIK0L+I1
guXZ7RKst9YX6K4+p5A1xOh3ch+sIQYSPc9MgW4SKLrGUYYUXJ2j33IBTp1WqQ8w8lc6h/zDGY38
PkB+o40ekfX953/sg3WulRJZ/nNaOtr32OEOAkFl2USK6xgggsGjySLAAyIdNCSSS4iAE4UEk+0i
B4Xf9I2+Qj9ACgrOjAwHbX7PB9xCHolTENYltQaQy4DFmbp33DKfTq46iKRv3KpPKawhrXzN1y4w
ysu8CgVmm+L6VnaKgSCOSTQGZxDCnM09mKjOGpU50o7OTbJLOpuTxn/O7iTMxaDpZL5Sg3pWwuwg
sqNkQjFtjZTonTjJW+fuVskBNrZGloSaLRbtth6UjhRzN8DWwsD3uVwPLiGUsMOFc/Lht5xinm2v
qf/qy0/3OTIQhFPD1s09eoiwDOr+kpC7dh8LKqdIkoIjiCzggoNXKGRt7tTNLx+XsKZAdomUk4f0
kH19eBVuZuAlgel9a00ZMAIcdSHhM2r12rn9IhdGcm7bu2MOVWIgFb+C01DZHRJZWACX1AciGdi1
Y+CXyEeDw6whyIOl2SJgKoyUIDv6UmCuROHpU1sCtmcMvUr11Mw5ZR4uSOcvkxpjIPUK9nrt5aTi
Jf+sFLKeVds2K+/pXDtkOwEo29xwiFMrV9eY7d7/yL3SJ/JMyYXNkZBp5+9+tTrSaL3jI2wVtCcb
+A40R51XgaeOYXuBody74BkD7fOCBglupblXGK6CiPfNEaR+GJd9JdCGqMYNpRFwT8NtxndI7ABO
sYb3P0TuS0fBwaVgS6eY/z8hlU3g7P12GRk/hO9qW/0GFsiyqr8Lnj3P1mWfVXpBB07rl7G25QBc
zT7H+vzspr7BdZ9zNNKCx7Sindl3VitAMDk4smUOQplWJ3Js2wYEQbT/G6BMramO9dQK0HFgxZqO
193L00hhYyGPQ0DvfsEHUNBU6ISUp9hblKKELdl9hBczD4ZUkIuLxf2tuiau1bdj84+pGu8h2ksu
C6XOzUIEwZ9Whxie0leNyBHEUQGaqtjUlIAw+ar9y+g8MYLLh8LhxB01wxoP0uisPfh3hKP9EOHQ
xibXh2iNrZ3xFpq3Xy1JziqlQOtQpxRncPSsgNH56EXQFPE3fRpajhlNEvxsN+to96Cy9QIkI1wv
C4o/aMCxTdN+6jpdUcAqRFUfiUnTO3couyfEMv8e8U+1UlW2ZBJ4Q1Zonb5lSo99nRmP67mgs3yK
zABGs+lePqvo4oqa1ppK2r6bzUSfbZ/cwhudnONAdoVraLo4eBdH90iEXDn+UjeiuvgbWOYHSXmN
Njy6eTpYGUt/P+Sx95BQilgDyu7rQ9zQa0f+Ejxe1cvYnnkHr6VLJ52UMmBu4cq47j4pKtMuK6Mr
VJeW/filkSn/UFH4a0Rvz1iWXsrhZFmPaasDHxhQp6ESx5IR4HUeXON1dAwkGK9fZLm3mqIcgL+q
d1w8ibKmvzy8H7IsNAXlb+kTSZPbYqh/3IDVOls/qtb5AVz6ENGNmV3PHlrekGamex5UUFnuBYhk
gxul6WRzmEFCg1+L1VAC4niOBDSx7XVTUB2/xPo/rZImAZ4wLIlOPGinv4eWlor2uliPHOfzK1cg
8Yrh31dNZx2Zbv2pjm+abayUwOL78yT1nx2YLhNN/yUP/QkZ9tcw3lZIKQoZdHKZT1/3aIGdOFd8
ABIfmlInPfVUT9tePg3fmquOBYJnUJN/hffgOj0nBW8ftjqvw7c/tRkAh1UyOoqlC9m4PZMAsEev
Yb7ajwl3DweQ91WQ+jn1Op3eI6Dy6N8PW2yrt+Pur5mIo+ePZ308nOVzYVU5GalOzdvwAuLW4N/f
8RNU4K8veTsNDK31ko4py3VamGRoMu9ZrAePmorlvvNIkHW8tLkiXrj5Bnh5F2FB3n4CGNx9HLvH
zzy+JZBregf6E5/Pxv0N5f19Gv1rEd5C5f/D2Xkup452bfqIVCWhBH+VMxlj/6HANhISCkgEwdF/
l3ZPzdft3tV7aurtl3bbxig8Ws8Kd7jf86p4Ctd23fTO+GxpbuGdyXRmuY8LZmPGPf3TMrjXiIVb
r+TxmTFhv+Lnbt5O1mPaxn9oxfwClf/X8fyIBfXj0mnnjOOZQNFJbQXRkUS2qqn2/kowY9I/bsws
gHCbtAzhywvOf9+v37UpAAaNCQIQrwe9vX8uirEk5v1IbXnKjnAMvcoREkE0WxEO0RtQk9rqlqmj
QSPP//R8/2b3pZeNANggeKKw2f3zk6sxlhONqF0oelHBlultkDAYPDaevgOeQamRMilp9s9Itgun
ipXFnzZb6beHMCAoB5dBGWOqfx7Csyrza/58XNaaSwcs6il4nCoE7hqNIOdB8Z/+f1xtJMX+7wf+
uNvP8f0pdDof+JxD+w0G+Wj9OrAu4QQddFfznrihM/JCuNL600r708n+aKjlmlCM2p10WV8dxElW
Sm3SWY/zGmB/v9AAzTcJUV1g7DPxxwm9HRDdZJ1/wBJJw4L6ueD/dgl+PRB/i0J6Loyq+3AJhApN
mNKbFraoWBLtgwGuvVY8CEvWn5KU334qGCYQcApoY/FnE//yrC9ilZ4uVHpP85VZ6GkgLP6h+Qr9
n9fD2tcO0eZPyfTvMIDq/xnaqDrZx49rfut36akR5GZNqWiV+zS5MUf85fM1YDo/78zvvnFoUKaI
ZlkTtzLW4Fjncy4G3YOh47SjmvnDGvxNhvm3Y5r8zHp7vW+e9VlpeO7EX5s+GY6xutOt0QFxwdaq
/nDLfzdA00d0nBVNmgxyuj+e9JFYn3j47hV5NuLFJUkteYYRr6BVCOCPZ+cwKvwEIPWgI5IEOCkY
lv4HgOjv0lQOQkfHiA6Jrss/dr/LBJ2/4nSrOG26agOIdcBB0TBmHPzAswQ+Vnr3xedWguykxqVJ
L6wwRd99G8QvzLkkhXTpTJyxjeruZyCMc/boSfSnGPG7HqcO/lAbRHA1uhM/8p5WFCaqpNXVmusE
bB8oq4xFCXJAt9rc+aMcxiGkGTpRipVZ7d3RcltF7ScPa4w+4FhmXzlAMIboaZArvt5/3r1WLIxv
fv/7u/FmcKsRmHsflEkeh9QajZ2mjtrsS+ujk+KPXge5d8tzrGF+M9l0F7A5h7Op1BR/ufCNtRbq
OUpnemMyeEQ2/ntxqr/pyKAxJY3IRYfZi/6jwZtdtEKV86Jay8tfQlN0q0pDE4Py5WetxQZ5tdqh
XJAkhqDioKYoEc0+xP3hGa9eDAGeOE2br9q6PYaJp/Ri0A55BpceutefT+smzXas88fYf3/c0XKh
4tbAMMb0DrzjxD8yFfjDGQ2L+0e8m5Be6wpOujBFJkNY/lu8A5WsvVJcrdbNBJkCo0ShYVDwvkcy
oO7CzHb0Q7xnYZesS8UoCbtwbvmiNWWgoZ2p4+XypdIVQmDhq9wNdN0TYknRGR0ebwLXXCB+muOr
IY5sumhtLHxphweCF2pu3WvzAWL37Q67o0bRxbu99bDODi3CArs/POXaL4j1P88UHJqijAf9ZlVS
f93bv53po9fU9gwIey05EA/GGIGvbt8FMGyeHL9yeqeDgcPPPN1B8cvVSGZ2OVNszbz6r9U9A2VS
9cwPgAQiEnRgGDKGF85EGP2J7LtI2lXhNT7PKOCR71HA2MRvp2iJ9chfRqelunoE9yit3XtnXSRP
orupmM17F6ex9tl6u8LSCuCghSd8nj9h2Moh9wKtaDJ6NgLZuHznnXue0jt/jqMrs4MIs1/Jw+i+
NhqIZpUtxhpKrYSB4b9f8IpptIlW0dujxoHZXs/vsC9lzkahTArv3BWkfGBJ7PzHy7xhPSGZHSgW
r4iZyOfL8kOsTYliCzWBnXHueZp2sRzxiyQiaYqmeL2uVtmnYl33r8Pzi5Sd0SlMdX0hTQz0JYJ0
fTsZ1yPNuG/IH7v3Hq5M4eOVFQwyKa0x0kzV3lnylhrz9NGGE872wrdqOhvoiK0nAwdv3q6ET2w3
gzMK1b5sXTQDzWWVVAD+umJmLUy6/NhOJ3zUslhn+IXeiRke0haMUuLbMxCRZjt/t4UFbza6+j2h
hL4QZPDbbHK8usgXzWhY9lgtITjNvd1toP7umS4MFBsI5aXb+mm4W9+d2n2+76bqUfO7NUIj25Mv
fVTO2C0GxKc+11a72QW+eEiGqHylrdGu7rToVPdBwSwf1KSMuW5aY1yn9yADKcRc40uOZIuP51r0
ITH9eoDxJ5sFKIek+BDfG7vdSyhQ4DlstvRQbIblsBGVxni7Oc1bOi/PhN0THcN954wmkPYIwjjH
pja1eeXhija/cu+53g5Q2pX4JgMgHX2qyflljrYQJG+AqlztXUb3hBJjRPEMqAjVVPhpaFfQVJu4
pWrf3YduACGdKWhCnYyxbMpPE6FKPJ9eH9JxNy2gGJKbjiLEVIXjORhB6QRWqqIbI5rCXJmetm2C
UlPTmjXygAjeVeYY3FVnimGHkOo6Z+zCaDHS/V1mphRk9iMcxS2mBWfzfjNScu0tRYgYnMhNOJ29
/K5frfp4owstGu3TRfgNGTQWmozH1dDplGb5B/0RfVCQvyE6E8AQf7xdOaJ9xSA51pGERSv1aQw9
tUCY5d8ciMimCQoLz8oK3VIj3VLYQCYsHKpSHU57yjHi5OTx+AtOTWz+6PeFqx6Lz93higU4BB20
s8So87Q5TVzKcYaVibS/xzLNZWP8AvwU6lHpaA6cpObpdgcYiRGRs+ustHSaxbUwEBQAREI68nlv
HOHYxlQ44HZfBU1dmr464ytagDyxlSkxEKQi2z29CZQqtCxyk3NuCkOyRx7dyo788WTuRkbrCkE7
f/q3O55fxnVR+Kf3HhDI55NYsy4Q6EmnzYewlu1q3s/yFdTemMcXEYEWuv7uG6mb+euz2jY+l3OU
XPYNnN4ZW4a6FTLu9X1dhqJHoQAEyhwhTfH2RDRMO3BPumlq3pMuJBl4WVc3T+7femp1XhOnKBsk
qBWI1oVmaw6xXEYwRLEK+hLoC7/ps3FudnogU6df7EfERej8cyIEHDl3cxRm4eg6AJ/Zhf4gK0kT
519b4y/gMs1D2ofjf01zL2l6rzUM7ta776dNwcE0M7sb5Uc5LxIZKluQx+f5LnkCuxiM7orWYE8r
DrTwtY+HCAlA9fn6+n5+h9XriqC43fus804J8YdhqRiOnTxQ5s3qsegnRFc6/DILN+yPY68ck8mU
NEqbT/bjEeO/9wpSjMrm+1ERUyLBmbyrjSFMn4k0bRWrifo7rR9l04eoaYjukyeIPxZAQ3t4NG0E
r94XXguzIH5Odz7g3PtMg+UMnF0Aj37NeOgRwXNS8hp6Cppzx3XnTU1mo1kTCoJZLl6rDp3c9cPN
iERhf3JuMQI4yrQI5OjusBpJURktoXSRsElJ5Dqf2VK2uiPIUCCaNmPWMn4k6UKOsqk0KCBuGude
e7p9iiY24fvuMeJVVbdO+hnMXsHJtwwA/St9RcVkmCczVy4tbd/XUyYl0Ij5JTGRofVu6rhcqLrH
Gt5Sn0qfLd1cFA3CbCrHadD6z7k+He97L/W5gl1HxJNFI30Z5G99VLF8Z010Sl4Vc/neE9+hGXUV
Hg8G16vTTHoOlSWipPPVvqy6p2XmnJgnsVncTeVigrDaCQT+IBMCRXLvUMM19ILy1EVXUUazQXRh
5TD3zDMb65MJQ6t5Rbg8pDerJCSMHO3pCiN7AmLbE+4o/Sykl1UpvrxQEVE6ebMHbu5MyGkG11D9
K6IOU5b4+aWTheHpN8sWyuc4A3tm7Q5ZfI+fitmOLVX0lCIaQxlvknEfluhu7owbMbvdnOVASud9
uTzr4anzSw6s8OSHldFuah3R12aVM2KMJBjlt8qOcmHQQbuwM9ul8jCrcPx1g8NcWxBOfM1hl3h8
PqN0e58TeEZvrAVpXWHTtZTs8k3w5E/JH/gJnXkpzNeHfnz445FxvZiMTbQ3YTZIBYAGyecvJD1Q
IQfP9CChxFWDP8Y9PfQP83F4PTxhRCgSblYtWifJeHaudHVyJHVO5u2riy6OeEAfcfOImOKAHmCr
ulQmfcxmkP24fN2+cKu/G9lcQEPoZA1grZ1xBUBKc9u9mq/jyJo8jdE0w/IEwCKUKJ21bmdeB4be
fKqutM8CFEI++8AdfxJbH8sSyagPNOvFUFw1rv5+IUBfP4ptPnLvzKA4jJPVg5wFqzolGVb34zf9
vbZK1W0fho4TY3w6nmoLmmpbm4LH+XPmImyNHWNXlPH+kOz/u3xBqAJQgTxSsSyWfklM/C0F7oRm
NLlUNyLaHF9NRBh0v0W/SoIZnnrivo8IJ8HOXcne2Ee8kAlxHd/NzteszpnELxfKfwVjQfPV+BWQ
XPii/0AYIPNOdOH0oHUbK/ev8KHHduN33t2RkATovD+cxb8bxYPcBqMxUVGViTT6USoX0rgU7+21
Zj4xyuDPw7eKdh/knCNLJfQlGpvf5zh4xKcAOYRBVJQMSHIksADoIViZI0CNgciNQlfnpKtLZOom
MhLl/uzcnJa4aSqoHrx3fh8jNHWokDwYbVEQRSWmiiZ/KCklZKb/vc+oIsIi0kSU1Imi/uhxpo8m
1S5jsV5vnIYYTkW5rbZbSwLUALCb/yLNAQ7DT2rjML25UL4hi+5mPSgazc+mPrQRI/9cdd/PRDCy
9xTwAwQ9R9ihDW/rxp3MfFCZrfGtY9uyNfrIdDM3d2vcOi9gXFbf2eRA7dPpbCrXi26NFVBhauFk
rUfO9UDpYVXrNNvCib/ELXAJd9zFZBIg16A1vTOz+AvE8fS8vYH+1/3TdDmZ4Rso6s7YbCSn83Sf
/4FAfXhHeIF6hhknfI/lkJ18F9vGbOMjctJ3m8m5r9n9zQ51Cwl+ME+51yPOA1AlhcK9M7HRG1Ak
W3mLQA2erTZD8akWx/RFYI6CBPk4eYNLvTvg6jEWeFPAiJtw7CgxmPtSPxggovMVIN4RHs42uytg
aVoZFG6MjTlJfyMg7IyFryzbGxkeKX7o7nbwWBGAVE6x+US4dWDSoTXkLZe3ENwMCj0A6AbiUOwo
9gEakEwfrVwwFH0N8siSg5udEX4Be1/Mv154J4Cc040wNEvLvm/gTEJ0wTZZtTgt/XM7tBe0YGKc
v6bAHxBbXA8T1i313W5Aewz9YHJmf/fdo6k94PeAJTc+SijTAXpnPRcVEezm3MyJB5JiIC71nmQM
zg/WltOdl29zfTYMM8mev7jKsQhUYI4wHqo+4baJBlATV4azinkzdY/DfAsQMWTTOWhKkCfhFhsX
GLklucAC7InhFxBQDligPpib+7z3ZvOew2TH4cshIydz5UwnDK91Y3pwEMbEuhmdpsY+76xHDnxJ
Rjp5q3+Cx+2Ad9sf6NAv/Kax4UnXru/QcpOrQSkaIAtBsoKyLNqxhay4tVSJpO58g42REw9l4MvA
AO0wYk4OkQdiz9m6IRRgDejDCc7saGJhsWpMMyxyRuZhIE7UvK+EjY1ekZ+uF8DzJGOAEMBmgcbx
mrhALJ7GvaUxcDsCaQNINEiAZ5mtT0nyiiJAoAxOipijoNNLw3W9gPYgOzRIvp6GgpKRlU6PbIMk
7HgktC52O3toDFJusL7SzS97minkI/9+NQC6iuYHE0RQTcZzURgnJLTM1DGr9dLbLVJYEuWSmOvN
2SbPJtrZCFABt4AqNQd6GLLEUbLGGFVYkLd6QO6mC+fwEcsAYUdMl1HeMy/IEKOkxDLaDqgT9EE2
2wG9elsP4NoBYvutzWiAsnh4tGJ1ZN7UQLw4XHcTmwhCk7WdW8vSAVZ+Zk3dwmPYWJsxZZgRbpD6
Ps7DX9IPlrRaLarQ92/udPG9izikF76lcP5IEqHOgbdAw2bRG+ncH+ThBPs0tnXUlRbwxwC20Vf8
+sVjuIN1lnl2xORJ+8HEhdUvv/1p/EE8kPyNPqyaGGY4/N8n4DekPEOuyLK2PM8qOMMYPRbqyYia
GK4aYNaAE8t86WYAnd5mAG2y9wPxlaXq060w8NCTDJE1w97x4YSPII4P0PsWvgSNj8vMLG6A9eL+
7ftTFNYXOC1OMcUZ6DmijL9vDf9DGhyPUS8lH37Y3NfmfcozlS5AWKvTQaPdaVe9hZA+AWtKCsx0
Fhb+tTEOdODAofs+WnL0f2jH2W4J9PF1tKtBPKbdv5d+hYTse/D6SIzoDF7gbr3dUMCmRTLAG6Gk
bpWLddkyzkSRClbAzuzZ+IzvzPnmQiNnEk8zTLiNgZqJRDnCpBDI7gZAq8iQWyfbZEfRF/aIxLSD
GAd3Ll9eSEGHVqZ7B38CGtO+2vZQ54+NvYohiyVGiEQi5IWPNCNB0UrUgDoSICIoIYe0qkWKJin8
a4v6JKEhRh1bNxY7f4EVDa3+g7/AwgX5BiQxmqd11ldk7Bdrsj+5rSdTEw9S7sPDikzBelbLpg1z
akCuv9MSkVT0vTt/fTWXwoxcTjBp2VEc8uw50CJDbzmXBc8LvJ1uUKY38bH5MG+zESICRj4x+81d
9CbYEp6Xl2xPg+ST6l2Wgk73LnTxsAOoN8VrVt5MYX3ZDjQAMvDCHLFWaO3grXeZE0hiypiCJHng
gYDrRZpubS4f4ZJugvnO6OSVmePeaXNPB3JlPzgvNdC+CjddA2G7uHRQ8SlfjK0OtXgSl5wd1DxD
6uIzXgzjVpLIcGgFhnE22SNa2VnKDeUNsPn8/eScQP69GVFEyLITU14HSTp7L/wBhLMTnM4Cwpa3
h5dbPwiEIbvjt8YVphNoNEYAdD5AYOQMjOKVQBt4YBMs8ohWGBwIjhyjn87QQTVh1IMAIQGmWkcW
B2hPCt6rQzJVsF+2bN736jkQhbjZp8i+tgZW3gWf8Phl0Ydwf5BE1T6KYKb1LYCNPqDhYb8pHLa9
b43AJJ4c1z278LJdD5bWg8YB5KlxCNuSWIgk+HMLxP9IAMHicvBb0gMT7DcaMIPLPWOpRwAbzH8a
4gGtP7oF4IPBR5eIzh+q+AwbbDmv39QquhGP5zfYQzrJCXRDBDeOqTM6VCZtF/RB3zjFBDsqrDQR
P8Bwbr/XwtY8npwv7yoY8xQW2twLdqKxruw9bRta9lgqQ7jU/fl5G1rHu4u1mrVhnlgYwupPyhm/
mV5p/8gefwyJr/fs1KcqXQrBg1pp8jwP5mKFO0NvdJDePPGcDk8p1578K51yMSmy4s1/J+W/JpQ/
uusAK2RlpE1knRz2B58gH0vFK5Uv9fo1Zet7GmwlNDidFXODnI38arwZ0AZZxZsXBBSzd9dsX3+i
xfyF5vqvw/gxoHk+83qc51Q4wCRBx6shmdHYjT9eq8O58Q/XWWfcd8ZUf4Vpbh7YOfaiSakOheOF
dWyZfEzCqfyWT/vwZC8muanuQrZjSCcyhNULm3K+grTk+yy7DBZrbWsi5a/xqc6fgoOdHBpo+yRF
cxLYmDE+GWsV2h8mykE22DbDbQqeEqJwdMOXlTFxk/p93XxQtKwCIVCPBE/r7EFeYf1cv1mPJDbp
yTkeSTV3iQK9wiSOYA+BnNPEn9cy5kr0/Hb7/76ZDD9/U5LI0hi4nI4Xt/jLkepvhWKmddnptVPL
dQZkriKDKlE3V+zC7dZdAVffR80iuR1IBeFOvSluRzC9xqJketubfY/OM7QuPmiFN9SCFw/UEFGq
Yoi/tc8LiamJ7Jd4kIBza/3e0f0J20Y5y21snGRQhS1V9VRFpdq8h+U63wNI9WiRs2MxFmh9yE7K
EbgsXbcOXZjS3Hn94UrCuq5j4a2Yn76RLzyCRaZz9Aqp/Yq4HPw3U83MoXM/9ihgY54+qJ9N4p2j
oPn38mRL5qHRqQzJNpF0dR7eiHh1teFvrlWUMMNP5g+wZzurW8M5MrOPKzja3q7RNiG5QLSOk/TR
1rBTyl7yQoS0n+jjaUmDTKzs4li2Gwyq7Ut8906+MD+5CBnj4jJB9XTsZcEVcUQu3kx1WkuYFRms
g9v0RvCCSOvvODjpDcVryGaqnUbqvFkIrsCKtOp1Nq1XO3Dx7IpW9iHMaGnMSqdAu7pcnRftvEkG
kn0TMxINM3e3Vy3FedmI2Jhjm9zNlmcKAhX1YTcHUUgzdZ3HGiDjHAR5Hr/s/4c56r+njgBqRgyQ
ZVgB2vgnyuLEoO5VysxRux0DjYW2rh6mzEDHU6DQco9bq9hT2+/mD92iiVYfW3osbJt8q2U/sbrK
usROiQYbiX3J+Jl2Cb2XmeTCbRh9yYzwfQl7DgDtinMljecBRyHNjyavKdBmgZkdkjWp05MpvSA/
sk0QzP/7KZr8ptsCtHP4Z6wPjsI/0BU4PEmpcOck9YvV3kx1S0/2+TSfutkIhggSGYM+JPD97EAL
FsfVN2BNN9V8vcnhdTpJdqLVeieFwd/4ap1Ua6fbKjXvQGCK2ptDksHmfYlz1dc2tHxlPCVYTRgm
f52G0RVzNcXQ2DJf3yOGSRQnOVLTwqFmvIBLDGvqFjG6QDS4MRlq4OfWvHwAgJOxJX9La1HxKtZB
eigl89JY0nfLOB4+XbVuOR5ml9YVLrvuoNjXwMBj+A4xiAkHrZ+cgSTEuz9dz99AHTXgsSKOtSqh
Cc8ugtbfgpKgp3K+K6UKhBByE4PB0MQ5KIOOQI1CH9NS2rGvITe6fJwQgi8UpOVIIl0Xyhir4KOU
4ZahIVLPAoVe9BTiMOU+vuyTGVXC6O08b1z6Yn+YsEu/QYpqmiyDI1ORuELh6scOnV77U9amajUY
SlNFQ5W4UW2S5Q2ZXo9zpoSIFEIhAAXylQontYTqiMTr3SIhXvmv0KACgBI2e08gQgd28q5Zn+Ny
IYj4bfZveBh9AVWhnGIwFqbQ5Ej2aW6ZzxRRmjdUj7ALY2o8UDW9iUi/19yUIVXqlB4LdM7FGenP
m2h8CV9fKrj9s7vM50deyag0I2q5ejY7FVmetzy7tGkovrKrdX//78dl9Js22D8u0w/w2f0uPXWh
HCGUbA0myhhXUfw4C6xK3iinfIzMbRL9NbvJvEAA/U/4gN9sef/4+B9P6/MuvkroS9U6vFKU0e1p
v0SbkQ9SNVP2/53PS+PsNoczrgBDm2DsdyixziisEkZqWJwCUYNwMpCqjkRV00txuaGsHgSdDXFs
eKdpufTqnXXM7OXxj6TZ33RF/3b8/2ILvKSH/gDHVP1KwCCqP+Zx+Bdl+XDA0Ko3vq86sGD6YoP6
91CHT/YzOOrMPLz3yRwy3Lak4WQoZNi9jQLLcA65+8ym6tcfHgn5d+EfezswGBNtomC/988nucOB
vemkV7VWXGWufgrTK24puC3QWcYYBW3IuznAK++MYibmw2lMdt16IFt5XdjbkxkkHZrLI7bJ/16D
2m9GfoCX/vfAfiyC5noaj3Yaa/CFDtfDBcRCMutVSHMROBAbvSDHgcQ2FanXv0uWYB90p5iXEAcG
ytnV6aPOZX+HVlb4aTTomTPjo5l+mqNvjsYPs6g3BaLJ1U2XMIRcmEn2OUmXjMHzmATqMADF//uc
fu2lP1Pi/z2nkfgjbI41PcvuPefEUBAtsuc32iVXD4Vetw8GfS3BL6zCgZjhttZo8d8fLmm/eapV
eDqKivszQ4efqJuJfu6UUruy0we5Lywr6xWOkY7W7GbwYAkfx91cQwPlYT8C2VE9NJI/eg/eQ1Qx
IB7bl6SyiJbBLW6cAv20S7x7z/HtGEZRIX4ICt007xq+kpNdOSe7iF+Yia1uaBVjOODrycl94S18
Pl4wM2gCvC8E6IKMmMIOi4inqwT56uScF2MGkXSeW3e3AP7tczv951cfNMkFCWid4XOosfBk/DBP
ngIpUTM7lLU7Gn6SpwNVgxlm3oM8GVIwJ4vk6R4lfOds12+PCM3EK08V3QxKcB0vS3AYyCKLXuY+
wJ6f4zxW5tiX+vSsaf9RsIwChHxsAWiOL89gx2yZcXhnrGQmjB8uhzFIpf++Tcpvgsc/7tKPBzLt
5eJ6y0AfwvFIN9cIeTmMVthFBy8XpwPnl09rECqHMtaxQGnsy2riKoyvhdnE50k0qnjo8JfhoPDN
jiMHk/mLxhBdI+SWoW4wts8C2f/vwya+DQ/kz8UNPhuPb1EErf2Tca1M9CK9a2W9zilU0C330jnY
KS1Qw2p6JqzU4Tk6AwsSFnz7EmdLgQasewPfVictVktl8ow7uFSvSNiyo34qY3PyCcDhzrBl051x
Knp9qjAoX7NRotBHWj7etBgz180EjdDMVWfspFEaDgrpTO/xoaH0ScaoTQveaa8EDa3zignbjWt6
cXv/lDyCYnNKdm66uEfEY/dynCyVOeAKHS17Lb5/Mp3pP0+bggNZFpt88KThZfiaYXWxKTYT3Aw2
NeTD+YmJ4hIpfB3JD76mh7wsj8NrdjJGc2mqfIjzDOUhWsI7hmU3mvrP4G51duv8WnlRiZV3bjdx
5l/9RyAmZShwUmdIjSKS2bIv4wlWLoupiFh47j68s82Q2R38G58MDE/Y+VyhaOxMZtegoHY4WRQY
5+C25THWX11Cto9DNscHgfefkYLP43I58qr4iV9W5fI8uloIH9F6RTv3bGphbTGHAPZQOrn/8BQP
eqH39HqnmYme8HWxT7CtBZ5SeJqgpvSwDiosiXF68kbrCXTV1unRRte9m4v7GbFk4pQJM/G4XZVe
ERZe4Z3CYjjyBbYKSYE/WpFULny6AHHK2Tgog3baRpBavasnhcAa/Id7cXW3BJY3TAMKr6NE7Nw2
qgOECHxm8UjWa3FjXSPN3QVFmFtjgHEyKIJdVMe7QNhym1mWJw9rlBC3oGf8CpnshzithyrFal1g
DXP5fr3V6560urZORJvZLjq/PafKsoi6bbYZL/Ok2fcbqrmk2muf7SZP8KWYjqZj7HvkZLxK4/Nb
dRjNJk9LmTWH5k1P2kO5JkD2b6+X1R8u36e5dDhP+f+SWIruX4hD0zoDMLW+BFek16WxcQlaekOB
0kMEAh4COGT2ota/LYZXDTA8HITVievSr6ToLA+UBNT/h1/Tw0d8m8sRkiO8ZXjrKexX1axZ5V/P
TbMijwLmshkf60U1Gx+LRbsCAPnYaMcnBl9gKHD5wh15f9vns8t+dBwdTzyMl8UjKZh/JLckDTH4
WrVIv9eJvn0BPVo96BvC4twX/EkGPcrA9x5/1Md0X27EY77ih+IQzYbSEVL5Z4UV5x1rshaj8j2T
tIo28zCtqPe8qMP88LYBlKhumztyI/onI57nsd7zrXrPt+p9ved36v3kk+GCun1s8q+KU9SOpC4n
o1o1wymBKd3IwBO3Ks0ksL+gycc+f+KyB5j2+OtK3DbqloNQP8Wjwhhpr295h75VKcIK/4K2fY2u
xezjnmGEwFsnn3y6ugWhw1/jS15/HbC6Bf8yHsOgr1bK8bEpF9n7edZtOEh5m88UWvoI5244jXoD
DXvRbU77Ae+yHeBux34rKzbXZQQcDgrknpecv/00iuFL/mEmzI/53b9+Ig/Xgy+Ht5T2X79Sbvg3
kZJGT7FnysxFBTWGEuC+C7pQCHUi2ziYTCFsxCO7mgL6Di6EG/pB6Jp0gTotN8Iyti625g6ZYJn0
kbrVAhpyK+7/FuxS74/cUdDFbO8+Enf2JILwHuziUaAFsicxJJenmZ+RWSjkDyP7HEnTKhpMya7Q
rO8OoEXCLxYXS7zb3HGMWRwf1Pgj0LmD/hy5hz+aC05KdjkCKVrAWBZ8aPWkemfMHjDbDQe9Vqhe
Tlzsx7E8LY/DeXEdckASrDWgXGOsSXBwBWfp3YLcxBN6F7MhzWnlRBIQi6erTgWgEXUieRMbiCYl
xNmB4xH1ME7VeedodCEBYgDn3fk7NEWrcHDqucRdrL4102bazbHYwDSxTs4r/A6c/EvfVitutbq9
DCt6WJ3py673rCi86gRb/xwGcZ+TT5b586h/PviOvI3lbYZzIq2Cbbnn1peY2uFUU7Kt1JwWFNQP
aTr+UOaTZXfMOXYWBhuaCizkESjsEw9UTNlRV0Rg/Ii7hGkSjEtiwIuAqYaNk83aFT02t1nSnFwN
xhzj+XAL9bBDDFOZ10kdSNEumLAxV9EQdPUpDnfDZffYgtzTYtr7V4Ao0pYoPlWxxDuvnkfuoDdK
uPy+sqA+80RAXRMKh/Fc3xI/Y3FTzfBLXhTeZY4lykyNimA3GyDHddwuS2xSTvE9JKwVWMg93Ff0
jG/OPbxglYkZX3IN7wcahc0VgZ727eSf4Nw2Xhmd9xR1mMImVYISRDSJ+7noP2dV6MLJUIcCvnlr
Afa9797BuJ2X52X3TT9uqSFWgBXE2y3GK3F6nuUzcSOH/eE0f4WM+rr1K7y55ZofezXHPH7Plufp
s8Y/7xF/EIFtKbzgcXLmvg+h9D4jdQivszT8xVt/RfdVlzz2zapYKDRRe4wTnHYwFnYqUAwPe+gq
KQC9d0G56KM+uix2QcvfaLhG2pEVdLxsGF+fDG7ttlnt8N+TveGX734J/L3m2UsX2QqYbYn5Sjst
eIy7pEsKjC1fjFovoTifcO3Tae72UY76iBTxmE+fm2pFkROK8cQRtohz9P4zvmCxqIfI6m5QPrVB
SOKmN5xnzewm4tyDxyZdqJ9lktM1prOMedBto23qQPdS7xWhwxEOC6qe89rT8mFP8FouRZ1MtuMg
De/Rc8MZzB5s080y5ba/uK+nj0tcx810qLxeb9Jb/zYBfn1Df0IP72zkp1BnB74vB09E1WuBTgDE
5tA7Rpthu7qw5/T+ZfGKRptL8ooeJ7Nd1YnCxSPqsv432RfXdNUiDpygbBdV3GFRw8+ommXvXVLN
RgRkcVPylmp4S7n/temch4v6xP5S2iol5Fx2pGz1OIIGqTfy4B7KQw2ffka07zOLn0pbXHsIwgj7
IvCwrzfAbtH24LXcYFhIGLpgO8qjjCgHYhVbcMlseGiBkQpigAmb7LPY9HhGcne4691x99FveexB
/DxtvsKsc8gcf6WSpw1GPPqSHJTE8TWttkoshL8SSI24d8UMczwv95fNkFzpiIgg6+Hf5mpYzrvv
Ia3o0GofaLQLKTqFz6Sa1mudR4DM+7ysg7+ygue+4t7d1kXchxh6Tl++wgU+f51n5UI7TkB5cg0I
LKPNjYv43NeLcvEre+DlhvcxUG4Wmch70jB/vyTFgm14NmzFt2Hn+x/CzmO5cS1L1+/S40YE4YFB
TwjvQSdKmiBEpQRD0AI04NP3t/NO6lacqB5UVuZJpQQCG8v+5rw+iP9ArTHlqG1T4nA9+Z365u91
tAvhLHks9p8dT17eO5f4vrrEl/iMNYEA9i4QW/k5F+bOTMRfMRFNhyX+VnlrU6NYv8dSPTiDOBzr
ToVFwULilYoHLa4Z0hXvz2khLVt8SMetBMxiRWsCpYAAUYNy3NCLgE7bHleQi19bNhp1dki1pFkc
40s5wxRW+mxTPTM/teIEAnFyuq+6NApjvU/vsYXR3hgrqwrE3cVvy/FXz6wUREuboRHO2l0GS3RI
ySapEsm5nRNBkjqyMzXTIrROCqgRMeZqSfXRY/FkYl1n5yoX8Ipv71WoLusI+ncKNtTDDiq+RPu1
ylK1SeA8LDCMxDDI8lkwfzV5kxvCswgst1T2CyO8RRSmhVY8vs1sjCsu95Te3l9BG2FOGVU4Pqpe
u67CG0rmG+hsubTYpxOXguCB+IGBseKHF3t+L8U43HkmjoFXtv3vdWoV2BC+NeGprOBNYPqLW/Ej
0mMpe5RKpEQNPfuNTQ39+ltd2ovrb/9WrbRv4byIJWWATVuJyyVAVXqPheVLi/PvrOD6t4T9BA4W
EIdNjcfwqTRjFiz+KZWxpUIl3lsZyTG/InI/RNeYz4gbd8ei5pXd8Jq8533Ylg8+n50xkUoVCszw
vHxE57z+Yy7aVF6+QA4OEIRb988f0z1mF/+2ZiKQq7+H9fi1L6W4et+vzcXs+xieQ2nxiu/xrLTK
YfMMdU8pbr4QmEUK813xz0w3gKRmPdI3SJVENfsM1OOCKWoyLNl0io/HDss9uvMTk7JrDG7BZ+HU
M/q9BqB6Owckf4gJaqosr2TSJr0kjJ6gKBTglS2XTcj+jo3Z/au6Of2TKtPlNxKhxXKmxtMAuWNW
RRW4VK7u9atBchaxryOkcPfMNo+wtZQP7mF9UlwZ+ZiHWLPciFtsko7e0Hj3VzGDNAWUllK7EV9j
DZ5k5y/TbRvv0LgqX081eXVlKsyvuvEkzA5NpwfESHdcHE0oZdJnne6zaj3jpl9/9/BQFlrtSig8
9e4MCSMG2tiUFvLnayF/TsUrv31gHZrfsYwoubN/7CVYHBJQWLMkkPLjDuvWzXUnLc1l9afdADti
Tah8NNRot2yWYbQXjfQ8Zih+L/IBYygiEYXZI9PTQ4jH864qtbK+zK2P53b4sfF8GjCuZoWDydK4
61b0kIhm6Hn1xyh5WXFnS1TwULOohxI0K3v6NqUUSIa8WvN/oL4595tLJn6a7Y87fbnfnFeHjL/T
PtqNKFK243bQ3OvOehBFhKUvW5DisjmhRvogNI4RRR02wMsHvmnHYvo5LepPla0A8dDGWPfwycmP
MUOr1mcRpaqPq1g+3XcN6r7be3gPUT+IqlRzhROIUR5+LpmcnDZjQrmTaOX+B9i5vIVU1v48LvMz
63JBBugK6+ME0I8vxcEJjsCiTsU/OSe1sO3l/muAuciFDmCXBZZKWfeGd9pSWynF2Dh3EFEZ3q+J
HDYrRfz4VZ32CezvAlE24gXTSkfBSvYFXMzOqdfqFASRttI9mVD2Cqq0Qoq5xojM4ODjigfcCpx+
cUl5txlPPcJ9YeDFbmbQq9o1ZAeSUEUz/koMYoQCnHkqzEwQ3Zu8CuW8zTCD48WsiWYKkRET+xgH
O7axdfpMwMYSO/uvS3RJjdVe6Ach9qGxKhbj1dQA7nSD1yL++hBZIGNDmd2AxuWgNbSoIxmZEh1R
J0CCybRlFppc84pY9yDS2gGLLNRQ5QWeuN9WocZe/6ZyDwjJiPpbKQ0Chne9dyTAaS5BF9wYNCCi
BKUq62s7U6JLto+tEg5ZAq9wYZVWip4uJhLNQmWIgpdfxOgnkPyWKfWUTukjrf9APfqVFvbi/iYu
cR+dXNAvA/XP/PrGSwv15E15B/F+fjvj55S1zFnbYEx0OgFGEfj6cveKmrxTzs3sGfMJMDK2MBdG
IhPIkuKfGDYzAcLN9JI+ItWj/8mQE+SByTG4MCY9p7VIeU9n+4OSCilCWbXpyHfiYvj3JrZlp4Co
EcB/QyUEVyuncxXymzCBP6S39LRmD5/Li0NKimEbSAqZRectLzpmwXUm5H6wyYhnBVSisM/ZGGuF
utAzHIgTRigs21pKQgqE8MX34HpXWnhLlW+D70WvV1ThrGjT0zsKe2/Sp7WyVqTqalWtWuqxAj5e
n5ibWTEr9E8rrVPpU+dZ9NuaX7utucTuyhnQ9TiXe0ztpPzAiKklacOr5JahNEaNjDMLsoZqTCoN
6+yY7DnB+wyhcXynOaypDgChS+AuBs/gHojka3JQppKvjg5rNbAKbqOvfVcrdcE1Vyuj6MnPbcpl
FtJnNaLmpRWNRVSFuIvgpIzknb1RM5P/9Um3bTOrxAEjgGukphgsZvUndRMT4QuhjRFabC4tIeq2
wgI4xMJX2CnyeKZvg/fz+MvtXMyKY6IcnRNGtwnMQPEnPr8VTRiXEMezx7tOYWJv6vTyri6UwiSy
i+dEuo5eyxkmhqJfGn7k5BG08d3RA51TDhM5rlyZOwaJOsEkGuo5wuihzkt7Jr8+PWwP8yvdm/hO
dWRmx1CUHdS56SUVb5BN1DmlICDiK1fB3dGK8dfkgu1P3uj8udWXVTrjzJnZ7f3AyatxbtzHA+e4
XhDRE9W987JZpfghT2agyNrzFvB1weBjouuN9J518KAioITxbpEs5AVffHqIpHgH76k0wAHh9hgT
P6IJw1kQIphlnbFql/HvMLBjVANsxzM5QJ0SA1QJugUEel9UPC1XIy1FFJ54nkZho1OmEv5mEbap
MbzOLWGwNJAsmPy7lzrbLUZp1EZ8qpCD/9W86YEadEsqg4WxGrj2WXHiU54ZSxq8pSpcTx1rcHvR
xOI97fLZ9z5t0+dCPEZqxEzPRXsrPgohl9usRPC5i3pNWp/e9UXz1ifnhGcrXm1R9uEEZJa4TAq5
1iVlnG+zEaC1MeIa61rx0LqlHXdLDb8pviC+uQSp6Boe2ZU0IVzeDAIgsbVbTMnT0ZdnKGPygrtP
5EBpIMSfvFlCf06ugHXsAF2sVMpm79TIBY7BKX7NyTGT1m3RFujIpJfoUJ782bZe1as9Yfse928U
bwCQVL4HZimR5Z+KMTsVOg+pTxgchCpbHyRw+XFG1KbI0GZMsZDbQdDMvRRK2IX9UmJd9HxrEGIz
3m+p9c2LtjgobrM8f1EnFuaHlfcbxo7zmlr0HBoU9IeUqgaBEwa+iGphu8XqPjRzncelLs7855bb
b6TQjQN61QTSr7gvZiZBo+ZtjkzuBYUhIV339hst4nJza35KrZWoenkFEl6FsAMfAfmemYLmwgmI
NFxDhwjFM/qDZyItX8zED3+XmK/lmVdaFCgnzjkQt+KeXImJZ4pRFaiUUlb+VQx6PCjHC43UZoma
OntsFTZmRgF8is/xcw+rCHM4/siOkTFbDYhc4K30vI5fpFNQoQHdn0c3Aw6LdUbw4q5T9eNYexSW
CO6LFwskmDCzcY8kyVGIs4EbbYGbs23Lrvygywams/9XXjG7sTYQZrJNWLOYYohe6JH50Wei4Ec1
hvQgSv1K+LeSIDiJS4Ci2cXT2OzKHu0OHmMGDo5TiLAqaV5K9OjgkkpYG07piZ95S25beEC+wXU1
2xk0VmGTymJjwWYrxAnco5rn5+/LDo2oJ0d2SGcwDKTcXOpBs4DkWtx4QBUvMU2QNyvOfPZxy0Gg
IFDjtlQA5wKaJYohJhpcOIl6UPM3XWgkffZInqRJCnsyAVBU3LLvGX7drFUajzcNBhtriggeNq3R
0bP8Z/bgGNRBzXnVon2KZy0hYqK3YEMGpWRx+GkBCf25pLfowoKHQ7ket/Wm35qwJLDH5Tlhaqwz
JzVIaAY30CpJTV5b3MIb2KDJvwbQVyPlQ8+10liruZ6rxCULmD9bQnR1r9QNHSrND5KZkI/R2eJX
vgkidS/Cr8d4hj5zZBk+ULaZ7BNtDgz1l4Nqc7SlJyxY2zqEPhDFj2QWPBLx5Sf/nNvxMX79DJFQ
8A1hQmF2PJAcuBoyGdg4XiCIepxxOld+N2ZPj5SxPpEAREeLoEZo+FaCV3Q8FEryQtCCPUqbXRP8
5OID/RDVNQEOJVj3FXPcOb2mJ44/l7rQ/KMn015d6VI1t885df59Kbw7gAT6h+KcTcl5c0uq/ADq
7sYKrC0Ufu03SFFH1+xOmdMsAcWLQkvDtVjP4KsicSDx4U6FAv3wuruGYAq3bYHrOsfluDXKdnMM
eVDFbIv3o2eQAB87MZFVEtJecKWlRgr0q2ddRDt0w6q3pQWnco6fO1w0mdK8aPlN6JLh+Q25z8xc
H+nfeybNRtS9DZSpguuLrE8x+HROMa9xWoIFUfyKhhzF1SXHKdDKwcXtdyWx5+6CztMSheh2xtRd
xSoZ12XiEWtwnld4zwYKPCM0SzBqeKfPyMBUXjTPR4YIVmEUs++aMLUnXlwTIrPfYIN8ivo36h6C
DbVFwoACg5hz0jHxuGe8+bwFTX5Y39Imp4knHTaFgspfW+zJL4Qh0ucxO9Dkiz/ZjDLgIAgHejs9
o/kIy9U9Rj0PSLgnm1Gf7vMuksu66MFv39h2Cpik8DKG8bjQWenrC0B18QP5H8qPpGYPONIdVYwI
yJUYkkrsMDGpwu6YfX5ieE0gDNvV6LLVQijBzEj/7j8zYJn+lHSLa0ACWncYRZOeaFQuvCcU8MAF
6Abc2xwLFeza6Bx6EjGANhLfyT0Ut+TCJh3D26xbzKDT2XjJl1NicmNBREZSamDfLT6XxM52BuhE
Z59RL0F4ccZpGQg94nRhxOkemBAwPCC0QuCNAO+Skk9YdBq5woakCsBgxAb2N3V+h1YO4QmnGHxT
WVqrPkNiIDC7gnsZXdln8LehxPa2iu/AY64ZYZIdsvCU7SIhJXUvMPEg6I+pyob4An9w4q7MQgAY
1D2j6ARCJWD7QbL7yeCHgX3w0AkAo8EC5++vVnYFy3rj1rK0Fjb1UoTdx8S3eoSCbChDGGyCU9gQ
aixMgdtCII5fHpyBiJtPLyRhdNOy+j6yTGIhB+pm78/mJFEfyfvsGOmulb983WUDAclHIcbYUbOu
GTqzcIqqHFwMuf/gqe4t2McmKB8l6DdNcMZ7XeQrE0CGgYDpwDJdCfVSWRyjIZF93YdHnhxB9Q54
mQ98rgdqtPfI8ngQ/FzMw/LR6cg+LK6ikduhIfr78Bo+seqPSH+yQAEKwgnEDpDM6SuxTG5glYW2
RBP3G1bX9AP86k20jwc0fA8wjUFjZk1a52fctA0UohswxUpgRse0iWA8Jg8Miuv8GqGlgWomy1qG
3+GxYKQRSNDe0sOb7s6SC77g0kfPvk7iM1gsvU0WY7hIw/mebQkfH2pU56x/ZuyG2LE69VJsafQP
O5wWQqCgyfTVgws+YepeLaaYJLu4JJeEMRDN56HQ/FmofkjpLAcpAJ/qEVow/41Fl5pr8VDP6Kz1
cb3i8btHUu0FPRA1MsvTtsssdHiT9nvGu05e5j9D5gCuYAEsOrhjdkF9YxacPETAsz6bLeXITk87
uzRLueQFXyFCISZ1aV3SqcRNOEVXwpzwRKeGSBqGZ3cmgNf4EdFdbbmAXNxvAt3awB3bm1JQpGuT
4KJAOlYIXMN6z3K+X5p07op/nfdLg0kWUYrcHBtM8BR6ESkbRMyXFtV3s6zL8Wt2c4zvJqeCoLg/
QcO043558fv4wu/P2XVDF7dqC5Ze+QT8wvI5l5TBGvXmpbxhAC+/Wf6YYx+evJyWbv1AC/ASfRot
t02Puy/CCUQS2pCgKSi/KVMpiOkA7czMahzigTZab1eGwTWw+Y4/7ZEwFbY8h59mxdIpvmMl/3ce
S2nIpIHZsxExsWE68wTRJuUjJvZSNjI1HRPNv4i07juEYXwcSKxXISwiO83i+kPky7q92yzOP3Vh
QR4gYhcjfz/tYPbaHyBRGEVcI42VDqgOt4p7jrzFThbWngt/6xICMXHxBUcelPPPWRSu8ubayI38
tLOW3QatElHUz3YciwXYEv/8pgIiNEkZOjcWOdPgnvGIs5tre3+nCI7wxiTQQq6KlwbDGoPAe0Id
ewTLAnhAFLAeh4UiC38C5qo9+sCmw0MF7YIwDjxMzaUdpxzFEyvuacahRkdXPCR7R8Qc4CtT0q5G
587klqPhthF3CDAjLQykB9up6EM5RslECmAhieoQogoHCrbKFcaRVDKoq18oQjg6jFCIiRNOLYeo
B4IzI9VM848KrD4ELNoXw2d47gukDZ8g6YquYLYZDn7NlYo3Dr8v0V3ymBSwPA/OLVg0vhXbbzSP
Qc3RsdZkO44dTAc6QQ7hOauWJmGDvOax3nXOKQbJVP7GewW0CCGbA4nLcKtyYEBD4hQAcL4Bbwuz
N1HbP+F7nNyB26ZT5dsLfhBlzIFIbSBEwr9a0F9xloDFU+m1DIK4+Rm+2RKP3EyZZBOwLy5wO6Rp
xVbiBrFBqNucYS2feSkP9LlIV4RMsptYL3vWnlDbYXgpQERFvW5zU/eu6j1IjftiSFAFzi6It3eL
R6L8TVp1caB0oduglzsUxww4G56cJu6YhCZwf4yd0Prm1iLyPuI3JWH8mXTOiWrYhC1ycBqknGiE
gVeAS9RzIMF8VoPC7UIjfvQ1uoqBdcozRu1rTdMN6IflJk1Tx7tMK8dwuQ0PATB2Tw4rOqbOrbMT
8QkRH955LeeRROc3lJcjVhzxiWJiSNkZ0c/0by0/6VRAi0enceZ/dIsKmYYrdS900W1FTXckTHSJ
RgA58pG5o+RpxX2Sj48bu7xm+/Uhopdjk0HFE7b0/4f1mePK5md5xaRjj+YOrQ8B0iLJ9n+L3wtT
C8k/JDqYRuI56kLAZLPT9sRunh2x714pC+T3Op9+df/pgphgc7DmPzq3CFEINg+ST1nIKFjnUCsg
JGDLRP2GFAOag2ea6SQsgQ+tFkMsGiI66KW1rHLcAMkLSPhmIDWSiuM1C9hvQqm2IyPnsHkcAh4h
KDRPPKw/ovAxfPCY1IR9/MwAYvtKSraOQfPBW7pvugVSTlUupH0l30wRy+G1hdJECn/BASb9eddU
HBYl7kkuNklQfMqKEXuzvgElPeZ2hIIU2Uqnz6+LE6g5cMqEbTgtywroCAiQFfcmpNcgcxXWsqbn
NFfAT5hPTInqdeQqg2jQY28PJ8eBrieemUYZfffuzCNpoPFT55lllDr+gWWVHTcJBCBm8wRfvg1Q
DAoBLAiA8mKFR0i8bXWACoA0n+R/3oB0DCxGudm01ZkwI3B13NSr48+RDHqG1MWlY5WAccA+B7QQ
2RE/K25iCYxdS4VwyaTlCCpFD29g59ovtCHU8kJZK3FZqiij/Vlyo87SgjZnzUR8oubyLGCuhwGC
MUAlakj0d14pe13qqZbJAOQNrLIRgGeEbCI+RwaL9wxgh5xdf3Blrww2IQI8vGvKY1kBjlBTUVTi
zGr7N4anMn+o6fno/7xK/OCWZbr8DrwBYaA3WxaSjNKKZfnh7e/O3F5Jq8uvdXYuv2iLPb+BXy5O
v9pCLe7f9kr82VxZn8rCAo3ZpKy+V006xM8CVYNkWp4SOXqVl6RJMc5YgY86vE3EZCMbQtGxEer6
GBWwYUv5U+of4r6cdg3zpzPTWjmqQ0TvgBFy0YueOW9LDcvjDPEyBFzZQgrk7aihCyNkuZmShieO
nFhCpvmLmmbcUUycACM36Vke22NW457M+0kJMCQqz+yaduszBK/xDcESygeLmv+4sWCEPCn9jOWD
k2yXY8A7tDjhC62Xe58RViKVt51ZdtkUgGzETlFCZVeUeM/3fa7E+682lwoBY71HOlCeAyB3K+jX
FJZ/x2JkKsLciw/VguY+Fh38LFFTvlzTrSieTh7kad5zSuZA4r0SV6EQNQCBCVXB9zrEQ0rgNxkO
DoTso0ehCuoKiUPkM4QFJzYO1AGkBz6FSXlNU8kZfyDhQYEdVFHj0E38SGVDP4MUZwihyoVLEvAs
zrR8qB46GD+tGv+tCyqv3RreiaLcADMDUsu5OWhLkCMZqzOxbX1MRFN0A5GJgbCFC5wVtSgVVmUb
7KDZAzzT6A1e2HqP5Pi64OEwO5QAiWH0zES6KQaaGhtEeg84DfyzZ6KidKaonYVXXyPcCYDYFUBb
x00A2hRMgVkYgRKoKxMAmzgrlBhL0dfY7gLLHO7jLVQLZCgCYWjBwD3RwMO2S7onb+Dps8oRSffv
UqBfSKVUIp8qRp7U2h2R8hICMgClLVPKm3PeNyVvwCMDECI3GiEzzIVd2uVFnNVSTCuYWjRz4mF6
oNgXcj9j/FwwlQABbkFKMnOJyc3IEKqfMxMk+fA7RieIAif1+7i5BndK3wHCNZzDi29xujmKHASN
UMlIN6JK+Ntu10WzmEL22KE4+ODzkye9GL/nrtYcdowsVh1BiMo3lqIaUbkHh0O0qSaFIkcshPnF
gRLv1YFxlfx+BPDXlFeOBYUkFwyj1OWweTOPjaAnAH6z0ECRlPL0wX07L0Thf14oiZZcGOpSIW6M
0GB8TIIV0xgHp7l4H6iIpc1cUMmeyep9hBSF50vBuI1xw5lULDrbKdGZ5Yv6UIpGyPN7ftQe1Zuz
a8NY4eOjiJo+gWCDhELfpwH8b3ika7582tZFlVsUWz2p7RRqJOmKVIIuXlZ/V7n0x8ovO52kgpCO
WRq5ROlLDiT/nhiokODYIdJubigZwOXD9mAOAeIbPueQzBhikhk+mFFQN/0qGdDscERlq3yhkLim
HGATxkjD42Ix0wvxAJJ3eKz6EyqnvILURkcPOVQ9ovnkcrmEcaNAfcU33JVKveOR9GmF1gEFDYNa
1v4ecdiEGTHhPwV9h4TI1hGVGpkhB0N/RonwaNBYXSJ7CuW1p7yiMKOBOEAZhphKJMAT1MFpNrRD
mXJfSlrimvhbhVqbUx0z0sc/x8g2ctx9Tcw9eYyZ5RmLkaKejg1jEZ0RDauZ6EpNeRSKwoW2nAU9
r8Hom7j70uMHenjJjBj06R+VmqUJCPOcpud7k54oOsSI4rK12ZhOEQ8/t6glHhQe10BjSszfQd8O
2ZbjRHcMLAe4Ywzm3NvvdMwU8OV2nNXG2YxZsxDDD9ZFYV/gEcw4RedAdAvUz6QPJnq0QpTNi5oI
Rw9DLtm74ubfeF5/6yJSxDGrRFdMjkdeYyOx0qbwc2lLSyo2YBFiPWEGXAmN4sT3qmgULE93mTE5
iFEmNGRE1iFpfU65d97wX8IZOeRZwljOEPEqOgbNHY/myHfvGEAxZg5uf/+VQsFOM80oxfBtfpXQ
D5KZPF0dNH0jSnoxPCEqQzvO+blseTumviqdB4MKYrbYdAvmekU/xWu8x3WIkMTkXhBhUEokQInG
pKe0uZACeTM8kiz/vGcN1TE51eLBM/nINrAVkwhC6A/1lZnaNLYCbMSwOb7tqqXBUknLaScJSpVX
vw0xTI0f0f5IPM+Jnd+T2a0CxvNMPh4YWCCuYyxrTi4DI1ZTdmnR1CiEHQucDDsaFuev5BCcxLaN
u/hgg6IkZ3q9Hl8+IvdA4ToljBNLINscS676yyTKn99N4MjyN5OYdyk5Jd3PZSuXCP5QkLEQ+89k
GGjT/8CF+VfS/r/xTLtXLTc3Wztsquzycu4+fJUbL5IAgANWJsuo3xeY6ghxpOLu9oH8ffhV0C90
xj8sXCIAhq9vEIM4glW9h4DCHQo+EyykqLI+Uj7t9In8BzAR1ByXLDXFyq0CLgke+wW+sUP5CgSs
7M1WQDP6i6duDds5XR2dVgNAF33fMH8M8+bbhGV+cuqf4+TaNto27sT+gg5dFoLSezgzTYzKwEhH
3WCAY77YesnhLQO4oxOBrPmxgLCAHdIfsRpG8ByQOLme0E6+plaZMPOanxDdco+phSCLvObqvcPn
/kfsKsdYNR3pCzlDY62p7kl3JBvHVKA1OruyidBqu3Ll1Nnd8i9yMruHCCHKmLhwEXowsjPyYBIw
2kMt5DwfWiSSUXuYY8XXvHxEEphMoH4XP8umHLY4GST15kgFAE0HJQV0mXd8XMw7Lj+sal3j14gZ
dXx0vj44p2AMX+8K3uBI19GDsXMD2rdYmw5OXLOC9WeK5c6gOjN53tx8LNmgkgRmYoDNRQdp3KLJ
ujLivYcGZ8cW+8DQf7qhL+kAF9kppGNk0Vi/xDAtGcdqG5NaFREL5M+CfXCPVfAmM9Wzh7nU+FPn
qifXXs7KZ7y/Yeg4H6Do8w+gidRO845WAhkUzDOqLsgnaGvu0uOLxuAEUdL6fVItXL1rAi79s80e
H2CO6WGo435Pnxp6ykYH6g7d07CSXRoSIC85A2qsIAdHBUMDP77UAUou9SUk9+rhHDgSUPG0m8Na
CgrXu/GYdztwKOAi31iM+/Ib5L5bRNX7ZQYS7OSR2ff1nYb9m6UcbuhwKLIOXLTlPtmXarv9nxmC
Fjdnhn6Gf1DmNdbUOI8a7oHcPzqAPW7IeLDIapat6uiGe0checXOFu8vNJALObC/NIgMGJWvNR9d
fm9EbwloGNXnA62X4rFDcRhwXXL/sWPywwrQ0QmQkOWDgkNu+fJ9XPcr2IT57L1eaygGQ61w2VeK
Yw+U5AHS57hH/0N8sR5PPtaV46/MS0r+fV4Fpf33+jmEr26uoAfSZdVmMOcTbH7WBw1OfGfnzGCs
AZcX4I+0OFpONTe8PhvfqHzs+WExefbqFo7C0kONDr9NwA9iPVBwJ89fkqfu+GFS0OKUGNN/IKGp
MiR9hAjqMIe/Z6w/t7OliWPgyvpFQZJCmlhDR/R4ONBn+Kb+E+3uawlppfl4rkHIjxG8thk3Eh4X
fqVUtX96noCn3P1xSWjGm3CIFbL8DNlttv+xWo7fCOxSRmo4raV61D0xvLr+zJg0w1m3AUDeHLRA
IL9s9uiwepePUUiaDVgfdaBrGbxOzpE3RYI4xnwH3K0DnBpG3UvFYHyOQvTb9VbsbaEFUCMo+ckQ
+VPd038jxwxrPmCoOHu5t51CpzBsn9HrA2khOgedFHR5A1H5dkB+NNGoZSin+El/2E/4l86fVtoW
MeRxY//cxOHjbPTISSLGoPnoGxmbs/NYY6mFwGST0Umd5zBSkTRBUQ/sj4jPly0cJwg+MZUUKO2u
fGRIf7OOXT/9LkDelx4UKOUW6KXiciWoAwbXj+N6L/wrPVb3aDV9aD+XYX75e9cnRut6gcjoFIwR
C15fL1DRHWTnNDgS0qswCd/ltVDUYMQDoP9pC72KAS+86P552FP8VeJC0QUNcHo9fpPE5T/73y44
08gccuUTU1RqSsjMx2zAL6iE3Mz6ZfC4Q0RArA+RP4YxiFlw9NrUFtWNxYrHfKe7BIUbAzkPTh8H
MRFlBNogLf1jMuZ+QOVyzgTtD+yXLnOwGyELIPp5XHnsyGzmAwgYUPXb2QKdaCrTdse5wL2axtmd
Rd/jm4AOsDEYA+iJSLI61naWXr+UhAKUYfCf8VP+0ZEmZC5WfZrR3QXVjcw1rekI7JjzJEXq5gW4
/3P/gVIL7fjzW8VT2q9XDUsgXobzJ9p0CNWya0hmYORax0SZtGhBcbIhZEaAqm8yADr8AaH1MUL+
uIcDYoL+C3koCtX13gd0sho4nAArhRrY+sR0zFyZjC2fCEdw61l9xfc3Vg08KeTFcArOmg2X0a6u
P+w3/3M1gSHCP1QTcIJN/GdtQ5b/+tZ9fyEvXg//81/yfz+uz9ugHmtUK37VLj1ihBfYrLBubOgg
Wr3dWFLofs9E6OKOiM0rc07LgfkAjReykwU0h3HwlEU3uuNtrsJlZlVyyi3mXb9XCABvEJXuY2xc
voeDUOu7fb1g0JmSu5/3PRNkY9GywEWnfUL5C7+3fay8slqOL6jt4J3NtrWjxEavxoB+ev99tBQt
VWJePq+6M9kJFAkpJ70/J7fDa+KZylphnzBIxhfBBuT7GlfKcWfai6FZHV/D/ErHu0fh+WdE7O/s
ntiasjk7OvbOPGQtmCR0WI67qwJqH/KH7raoQOuBKXsn56RvNSvdw802UHvQoxMTcgZT7DRbX3+5
uho+ZUfFZfOIpP+MtHX3T3KN2ed53tiK8zjhgN292adYQ87TWttVcmER+XDa9ru9fBrgtZDAY2UA
e66C/4IRhSk7ygaywt5DOOb/+aeubqwWBrdLiNbItbRryXJMy0XwuaeGYLYRqLD8WYv/Eqho00EM
n0IQJd5+bSPFKs3xbYSGprxrDYNxlW75+zSEtjGv3zm+5sXB7r16B1AjJP/nyn1+NXhO8wFeZIlG
0QycylGnN2NW4s7soEfZidcX2MKLLYoGN77PZyS3rYFczPy607f6Fal+50WmmWBNy0Gz3P8ZfxFk
NhDb/7iRO9uC1x5pHqTQj0zwo+Pivnw+xcG3kJUkdVUereoNzhudnYdJr3H+aD+m7eHjzMCp/aIH
QHu6Y0NBYjaIFj+te7adS9ritcKs4e+koXwMzq04Wejjz2ejt9fS25qfNt6X+9eqAQgD5LfxzicK
WdhB9kbD7wSoMmYRUb14PJ0qZda1OvxU6vy5s3cQjjOTuX6HxMYjOwR3apk1sGj3+ns9eirZEc5V
itLjnwnQDEhkMhdSMAGMMfSfd0A8kTfERCUWmtQvQMMOeImDC55ihheLTIdbf2AlcnFwPAAhEBrv
su5TiiP+DQApmq35bMOWcl/JJM17TIQx6KEBzITrUnv4E2Bua67tXj+YCwDk3T0/dVyQs2lABkZf
2yvy1flHS9WV5WgICFF6obCF5Ynloc6kUx9ePyGr/NAYHGFnvRkbWiuEE+5M99A0wsTlInsXfNb3
vsHj/6gqh9wpl4/f4wdXwlB68k9v9/ebxqDvxAwfFhMUm9FRYZHfXVt1pXW/9x7gErr5jdaD3rT/
HJ+i6yAMt769HhCfeSKGdlup5eu93Wro+voTFDzktin5a2eGfkJqvN+DdgLzQVq7vj+LK1yqFAcP
vitbCDxm9LkBCot2hsIpbbf9waGAtwX9ahajdApPtvriSw8Xpn/nzpU7cWWUoeQdaXns3KHPbnTe
DXgMRNBUviOTQsTY+JJTqMr+Xoued+9k/hXFl+fG9f+Qq9H+SULlX8PzvymVvPTLIDfN67CxNtQz
/Y19BDHv+d4uoXbdKPUah4iLkm4Ne61F9Y49rvo5owenAd+h59hqrjQhVQt5//ClgW2S2cPBajSQ
iq4dBRfXvdN+88LpX0LUHbD9qtKC/5xlVCHH9+/yDbqm46Q0U208NIUey78kmWez72rl+ThsdFSY
VjasdHV72aj85BigkrzDYyawP9llb/RPpk3sJvwHhFVHs+b2elrOUp7JaXsxmVh1P//52hDp+qeL
wx5Nt2yabXSn/v+LO0pXtZ5mIyvUNeT+DQUaB4XlyQtqgU2H28yxQ7phr/49foscd3TugqoHSYz6
/QeHmJ0KNWyipjm4z295798xvTBcE78XHDrqeGI4/sXYZzvdyRIeffZNj4/SXKHSRRUgsgGLIuNz
BTEmU6sxDv+Y5dLqNqbHNep2amjobr085GNJO/yaS9vuvccABAv7szss4IAiYIcUuETFyJloyga5
56zWXXOiKkJ75p0CJbDo87ZPevdXcPwwfknbffQq7O9ZXudQ5+x5uxxLxePjM6ADDXuBjgRQYFLn
NhRAxKYKAzVbDsgHTT9w7+cMr0xEqGTk4U+OsIvY07o/0yu4VCu5flSfyNqaK8W7hi+oHc/dtHmu
zS313wtLgAQ/pv8l7Lx2G8e2LfpFBJjDK4OyZEmW5PBCOJSZKYqZ/PozWLi4qFYZ5QN043S126LI
zb3XmmuGg7Vtf1u2l15UAr4CN/erNpoV0QtSlRB/c8b32is9YgxNqPXKJ6xMyVtdBOcs8bQjjCkv
fiielF186dwBF1M8XK97BUUutosz80SUAsqV5NWYZedi8kQKCW5FSSMXNj1eh700PALUwtfJeA2R
DMZp+kbZSqGDSalyDB8B3yFPJBxfhyJ5lCVSuLnnXvLaHdF3V1PHfeVgPFVEaOTrSqUppMvBZGSn
0UyclXeQDP2k80ANEia2BTPzJYIarEloogl8E6HHH0fRMU+YvzImgkAhkr45pfiID+NROCAvoNHg
CUKPJmH8Qf3Udpi6VSqe7bYw2ho+eQ/DhwRgnruUOcdYcFCz0tg/RtwmkIJdsiVa8AKpwHilRrJI
HX5OLw199GtDAoHuSE/y23WbX8ZXmpc0c1UX/+Cy+eKSk5iPNAp4nOqHANA3yfKGKfBormz132d6
Q7bUoj2Pw5wsmZ0xl3ExfBNP8UE4xQIGwE7wxjYtfIWAbtOJbjd7aasmk/mqsaGgT56wttSh5Z4i
HJWeaD2iT4x5F/52fFFHl2NlpIcVwxmn98DIYKxhegtfJmYeI3LrQ/ga0kXzy62NXrjFqkGHHkyF
s6xycg4k02gCURx21aAnUl2VWT+XxZg82yP1SWcSzR62Dy/lUX8XTkph58DN6TlzodUhK0LqRfTx
IZphF+vUz8/iV7BL4QvtYnAw12cbxvoXyN/EudBLYKGEC+kl3FiPJmppk3ycWdlS8IafGr9GIrrY
NoNtpk8VNIUyqNxbd2lBOvYaMlTaFXF00tqrT4yad2icTzVN1hUBXL8mVGSgCsf4AqDDx0Jx7jPI
ieeqOm/R6HLcYSTH7V3fcM5ekqUTvXO0mU4E0fyXsIye8HzwD6AU+TJC59dsS0bfqWXn+LugxkBY
ceP1ISDYvolsvx4xWahMqOlgN3FkH/MPDW9CeC4gsjzReM4TTbeMhc2MJIzxLOyv+3GLDaNZuMLL
bdECqYAN5HvcGgeGvPiO4/0BfeYrX/aBy+LghB0wkpnT8Vu4fx+kl+IXgSDhRngk1CCAs0icxnum
LiQSgAhGeG/7Vd0dsmHTQ6rhYF74v4yXfx8F0ncnAS6VpqxZFh5wmvLfkyBWhLgtoyI7d04/q5fF
i/UOHzBxqevwpGt3xSqoHbjg9C4/nPPyd+f8nx89/fs/TshWStVAK64ZPaD/ejXxDA9GNN3pZz6b
qLyUHHSfa/kFgSSDnGPiMOl90d5aBq5u2y5+uBHfQcx/Xs3UNP5xNaZZlURy5NmZYeUxetOhPhYP
aGFc9bl3DHzwzLWyCkD5bz998ndGTxQJqiqZWGniM/zfTy7TOE3TMKXeAdX+stCRxrYJvqu4WjML
v0ACxYX4qryoE4ADShzPtRf1h0goaXrO9+XKnxdxtw6UVLGMzkxA2PGbwlgDuFWwO9IKGTZfohno
D/yVnyzUvmvE//zQuxVQZZIv5R0f2lK/zyXGzgg9MBvHy2yeMs9hDM75hxTzifeu/8l1U5F/+tJ3
z7wJpKuE6+a0+DFkKWCNYgUy0mGAgTHL69wIYyVYqulKj5cUJ+bhhvs3Rsn+ljI7CcGImBvAkCe5
NdyAni7YmSdOgMpuWO+pV7CA+KJkXkgLDHxhtCJihR0D9qWhzpSO1Uv8DpgJglt6wRxpEeFiGCa1
azD85CxRiT3EjFKRGxzDyOt22qL4TI7NK0lNI8ZjjniJ1gVmHFgJNTeQQpPRxac1E7fJsZjlJiy7
ZCJdccR10PKYbUPP4D+0GAcUXnwRLlTG1NEbBVIkAxS8pV8A5od9f0w2XNTNVU+o/T4ZvUGcPOPu
coKt1jjhpT82OMRvzcdhX3sFOtHwkl/wl5sJvYPAngcIB8Z00FZyYMQ7FcGM/DIRRUd+883VCIEg
njKdmW4KgDugdQvO1Dqw+4fPekWBoFhUDuMTHqiyxwyiuoyUUDGzRRyZnnC+IL9LbVBIKnMg3d6x
dvR/Dw32ubhWEPLg4TG8S1cCfU5hp69M+j4RfIsz2W5f4wXjbfgxbnphhvgM1uFAzXmKJgIaWDaA
lonTxKqCbSntq68KhcwE9T0URL1tQQwO4bE7IX+fOGOUNng8wRDDxKqyYd0tUaDS+M9GYvVioiqn
1D3dAJRxmTdp/CsW9BGoKXqfeFbmHI+UHY4XwoKwmhd+FsSRn2DyGNuMuUKc08pn2F5rINFpbq57
UJieqCxksBvKOXjVBJW+SIaXqsSI3KbMwAKnWvIJXvQzzCMRj7RwQ887sRf/vWV+u2+pqm4omizp
gGn/3bdUzSyULqvTs2HM08YLEzpREKHWFelmb2/DdfXvz/v2wCDm9P8/8G6j1MtRzXKlSs/dId1w
b8I9oITzK9mA/1fP6Pq8cYHTjLQOIE1OapUpau7p9mT8lGj8XW9nqiJ51gbufH/Z9QZpb9bXW8OO
PReet6HqgPldugQ9Kd6Cpv3xCxH4adjfGMAdu1lKCCKExM/bib8/yexvkMYxWHSqH06S323bn5u4
ZYlTBqzGSU56lHRvx8uG30dSX14POqEGOu5i49qHBsyeFDnCOCtgpdWzyPIkfAEXWcF4VHpFVMPe
+hR2M/06KzlwfIctgYKyUGZpv2yLo97ta2Utq4sQcB3V0440v7Gz//1wtenh/X3t+P2b5Nta2Kf+
dzUNw2CktXnl2smnNXgjwJWdcWRL3JEOS4YsfaBmLmNI6SCVhXsrnUCfxZE7qgCOtg6FANsKc6Fi
BSJxbudOAoJIvafZqCgHy8ZGvGNXKLAt82LdHRiEkXFXuTW5MaoTKF6JSyddX/iVg8c8lR/UPOEP
qAAGsP/+mvdOz73Zh3qqZtfD+MjIlO9pWZC4COAhmvB2GW9ug2v/i9bZOuQO1W1z50YDQlALJoIj
4+3yMzOIjXR8amrINOCicCp05jje1XQJE6w6l7TGqeFeC5qTgfcW7si9IfC1ckjvUbN5AjE53A71
psvnuTARioEbfS9MZzH4iuFw0I64YfN3WNAAcIgBx621Fx55JHz4QFKHzioifGSj+FtqBX7hSBJi
5zIjk4AS3jnzmBSgt9A9eVpwrvwmY5FPpzIvm5VuOm0z14DM+EdsN1RHwqEtcuXMpUcfwQhJWb45
Jt4ZcE6giufTxeBNxizLEXyytFYjOFaH6wbuGLb4aLzireF3rHeF6SSO59srwUSqPRCqfgpKp609
lWnZeXj1L8QAY4QpJiuRkhsSCmGRAAE3h24B/K08FwdYkB+48HGU1iDCH1wb/n2l7Na4k9xc7rUu
LjAwMoJ5jZpVda6U8LVzZeXQ2tNuNGRIPTNJahK72/rqlLJD2rTGGGlhvDP/BFFgwkt8hUTS4U4/
0ZWTt5BJrlI4VD5RvVJTh8Zebhzpq/8qLxEdFf8YupymCe5qNHcbvBJAZ7g9NJyhy4mH2nayLeDA
Y5T8bPlPvnkO4nOAAgqLdN6BzBNIjSC3qXaKdCInjLzo79OIeGO+iC+3zmFwPeZLoHcTm2SI4GA1
SB0CZ8Q1ABY7FAaBOF+3XvYbddV/dmgCBad55SsRclUxAu9sk6igZI5tGEMEmXxBAbjHGX6ptJUk
Tj5KT9kWmeLXLZvMVeILMPntg/pW+ireLCKNcSccbOBzWu80mBVA9VDRIkc2bZHBm2PoDp10RQcO
4S50A+wILK8j94y105IYsI+wWGZmAzEEAAtsfZj3jGmvMwkOF/OMwg1e6KwbMKTPHnsB+TkhWCZz
poHC6AjVrKr5vXNyJGMCsWk+6EIwjAWaaBzc5Bm1A6KAgHSQR7A/vs5yZiCbumb7HD514hmj/fAR
XyKiKFnWcJ8Sbwy42x7z3qvs3MyV1TF8ceBtwslmpiqjqMe67BetKH/GmZCYNkBu29lTUC9Bsard
jW5FNUokJc317/+UoBduhPGr3GE/A9jdv7F9xfiJ+gwsCnPytsHuhiFGLs/r0bM6NjyH1cLl++UC
vCPA0Bdux4UdkHkln82nGj/YTUtTst8/tnPzrjjQizLpx7S4HqL6KBe/brobFst+PAbBKsy/YmkK
6w3X1YNG2i8DRu0hSbb/PlF+j/H+ugRDlkWT7Pf/Cyf8o6OTuqua91l4PQxfDDAJS9HtiL20557O
awip4YJhVik7Na4HuO0ESeFm5fIm3dgzn+N+60NqTi5+sRrUhZDMezxWcEuonB8zSb49E/640LuU
xLBRW+sq+vkhMJ2RNJBRCYATnqPuSspWLD1cjfggXZFxsWFJo/CcpERG8V42PcmzD5q6EuWbGxsg
TOLAGEvy8oGtor6Kr+mgLzoL3p1O8iMJr20RPMsaK35sZ/++29J9N/+79rB0WRcV0bQs7c6Luw1N
K4wtDrYJHLI513BuxCOZo/TQWLZU2QrR5ziy29L535+s3Vdj0ydLiiqSzCNLsvh7Kf7xnGVtjHpJ
SFhq4Cdk792WDAXE3M36LXtQ1pPIuh40t7McKZwwlrClxp7r6b6uHw3jtZDfI+nZSE4hQCwaFdgv
mHhjX1UebkwVqXm2DfWEOgemhmJhsL9Fq5yZvbEuTaax3g2h+7C5XhcjTGD4+ujCGJHE61z4ob6T
1ekm3i9pvKAp7qY7rBh3FXCpKmNYSEJ+yC6Vp9jJbnTJKl8YUMwrG6KXNzHBydvNPMhL0jslxTx5
ldYVpoyIIM+318mh8HRd9afrEd9PlwppxwCp+8KnHtvoeK9jpD4QFWnZHP8EObzDk0ClVu5vuVvu
o3HqHqPXFAEXOcP4DVrv6i9cEFbRSlpL8P/ZrRwO01noZrDJfpsSL25ECmDAaBK/Spc9tpjFVm/p
CbrFFEz3Jm4rjHKjI2yDlWD3pRuz19c2k+zyHas5uAH5ItpQpAqDA0XEJrSBIY5rIPwB/XbO4kZ0
B9waGv4K191p2MTHhoywztVWnChQmg84sUEmxa0eMXlN5GbhDLAjag57aBxo1YB2PIDc5gFpJMbe
YHoL6SwTsXMuEWFR+K4StIrMF82JO02kDX5rLkw5h9QcjxaP/z+p6lBXP0+hSLszWLdDgBD2BalX
H7RzuDbeErzhOFB6W16gXIRcuWAn72yiQDE8Q6ON1g2eRgfRx3JV0s3hTOMA78aUXukPZajy3e5M
yKwlk1JgmqZ8t+MMSttGEYFSB8aderUpb6ewWg6CJ6WbWz1LkG5TFDPnRVwkzTKs2VK3ZTE1K0oO
C6EcTMrKixqGhq40TSedivlm48KaEVrvJjiSMqXa51c4M14Cfuj/gB3+NV37/c7/8QXuBliZ1kmB
ZrG3E4sLQYapbCm5AK7MrXuOectRi92YzSzIT/FcGuh73FvsdbEH5wymBVMsdXpda5zvQfU4PyGV
MeI/3WSvZUxl/NDd/L6hf724f1zvhD7+sUeNZa3rfsX1hqDLDOypYjOnQD1nOTlMHl4c3NEqXBEh
pFH7kYJIqcG1io/aNj9KWIvFsz7xmCBrkECMHzbv7w4g+DCqSpCBYUq/42n+uLrS9zNBTav8UEbH
HsBkeWW2pIbHeFio8ocInPPvLfvbz9NVXVZEQtUs8+5u5KPfDkKf54crQylcIJAOaJEXyucCo98y
XNJyu//+RO27FS8z6iTySxRNRb87nrSu1WS6y/zgyy/ZbdejaYOtZrLNJ9HWkBnLF5mjtER1hcyE
CzVy0y7z5OalZdYoGTQeDLojrzAMW1GYNiZ4HzIez6l/SxoisA8JDxtJPVnicKzGxIkZUrWM/qRq
LfH9Uui1EgOPW9O7EiPGnqOdRlas3gM2RkC/bmahDaK0zBQcDFJaoBizC2gV16cid3xROA50ulr7
IBeLkL/+fX/uxwDT+/Tn7bkr14L6VpipFOcHRfkUjWe/4D3qSVc3INks//1Rf9Gv+CxLYTAuA+Qo
0/P/77uQpePt2tyKHO2j9lEKb71xHEiHp7AChjWceASuOBaI7TuPy7iJPyy+70pTS9N1UwOykiSC
tv/7+ZZijll2q7ODFGpzlYZX1wxnlGH3MTRKzn23s8KXm1weqgBDAvlzRCmZcfyPjlb8ULv8/q5/
7Au6pOqKbmgi+YJANvo96iGVkToM3aDuwhNYQLczFu3D7VA+lpxG2+EMpovmrDlYT0zlaWoBOibc
FyKyaReJkxEUmdvCzkRFObpBt2R14gbHKVm7FgaQMMJk7Creu5f+0LyQU8mOYrx2H7SExaUEsRUO
sHbqN+z/dvWbDB33q35r37LP/KhcypV0RkeHoQ7NFFK4J+0Fyonxqbz4g8sGnzxpn9onlEviYvbM
schOYninfQaMyY0ZlAJ+pmEKLEx0F/6QA0E9Kp/Zu3zsDj8sqXsgf1pSmiHKFrWnapn3U6wqHoIx
qXikghTOZF4eDTVwMs+SX6TSooVwqqpf3GikC0GbV+YP2+dfQ7TfH28ZhimahsYmc7ei9WoY9f4a
Zoeu+By0U4rMoLSwW07jzk1rPOnzkEajnOU5p5KoPacIcup0fvVPDVwnGQG5VZ3+fUuUb0pFS9co
yAEqVUOx7o74NPXDXsuC7MAblnbiuUH8xnZiZsGbBeGSqWUvm/PafGiNj7KVnGLWB9KukZ+LuJ61
oj8fePmVAEmqWGzyDl5agRmNgPZlIMVKTl2zjveCNBeTt6slMqj8YZuQp+HLH68G80jR0nVF1FXF
4F3V717TcVT7UVN1ostcgPIDpv0QrI3K04mq0CdCU/8IRRNj0QjfOyQFX6JM+qdD+8t5fkXhTdn2
73v67XPWOTxMUZZBWe/LbzPUCs2v5XTaJdkpWrWYFwJNB6bBwecgB67U4ePerDv4LXU6ztlUaSuN
j8A8xwMoZfxDHfe7i76/R9MuxhVJoKb3rY/SS+pg9X16SDKvDEAuHpk4g7KhSJGsRUSUNsOlzsOR
We5oHxdCMdfI4hFc4NLQtAUGTGTIm25LorvuBJotyU6J8nCEfb2QwY0xrMN/dnQLqtOKudWsELch
6B8W7Kgtb15ueW09awLIM5uhdQzN1XHSGthSlzeQGH6yXsCAhyAekRdN+/qF0A++e/Q+HBKs742P
tJhF/YQcCrD1n9kzBMUV4SnjuIHWCgWx5obM2pRpI/n34/xrnmBZkijK4tQ5sr5EcVqBf5Q9YTpK
8m2MeJxNONOh8+qgVVJgzGo/gU67bIOdhFOS0c0kyKvtrquP2pjMI/Ekw59vS+Yy4UX3/b2pIfVH
9jJGi3IonQ6X239f6jcFuyRKimJMFbsqS/ewcZyFldo2bXLoHyJ8nlA63Q6jaVeATCQr4qT8mdZ2
t+9BOeDsvWfzGmPl9ljs4rfirdpPbYz4Xj3FYASfV8IO7fIXNhDZ4JQ/AfmS/Nd7K4kyVaSo6Jam
6PpdaS72WhrWacnRoa9vyjodQuBDn4ZBc67GsleeI1QusfHUXQEuy/KHOyX/jQZIIqRuxZpqWU35
jRb88VAtqwgHqVeTw4BJZd+uYbFFYGEFrCUaUalG3me13iAyXsDuRYb6+F5hPqkQl4kZjh4vOmRI
MvFKCuMs/Ye+BXL5N3dnigyj2rQm9t1doTUmShGl9ZAc1IojVF+Hbf0aNtpGBEZtUoQaKbbGn5KB
HlG7moAZCKJMyka2GeEqOo1eeRrskQhuTNVd5xE2NbcrZSgKp4Efj1onSxlxSC1Rs6od5Koz/YrA
pz4Nd/HzrBMWmbAIhEVbgmQXr1S413hKj5S9XxJxo229zVK3NxnN8pEcuk7hn3rYoL0mzcawRMqh
Er2joYiwwoUKM7ohKCEYnFaqF5lMMEX0qn8IQeg0TJymQ69NOgiXUE7Lc2QQWjEG61CsN1H7WKzo
GUPSdkb4pQNrmZcrTMy9Og4HQdW3pkIrVIh4lQQPeXRb8ccDsqEeoK4x6eHkgWgVCyPlIVmMcrmM
uXBBdPQg2MkyfepyVHfjgD+fW5dY0/m4f4XyYihSSoTCK02vKje9UXs6zXiY7XWz+4lV8XfXIamm
YZqGTL6nqdw3OmWdKYKlWcB3uOaEIvhutgwwMk/BolSGViOMfcOWyb1KYg81ILUKvNFPk8TS4v3f
W4j0d0HAtZgWe4dmqgqQ6H93u65vDEvy5fhwm7yKmnkEvD1aM7WE9tgZrhh613Zt+j/kr31zZkrQ
YC0NtqkqgQ7ebbJGlqpmlPTxIYgfo0Bb9ViyI+JDeNZib1czozIIeohf/QkwyMatin+a3Lqq+SKb
HChW8sMr+FdCI7u+xv8MrkmE/KrdFWtj5Q9VGlbxgco/lDuHAmSvzAILyy8NHrmTiNsghNXZYdvQ
LjFuv/kQIgAKpHpvxDrCNST8kBFJAV7EzQBT4WyoKVh+AapcnMKMRKIwmCcnkRfFqPt5noqA3zcy
h1hmxg+N7e+86v+WAOxzqkQnTQnMQru7v1E8ZmGu+jggGMtQ3FF9TIeTqo/7HLcn61QbXwWXZ1XH
mAde3Kx51O9y+nspFL1SujRq8cMjN6fK7O6SDCKA2eMUk3Tg+1UvGUNl5oYh7G83p7XmgekmWPCa
TpJ7ZHjkH9Z1a7L/wUxcFwfGHLWGzh7tMIz8RrMNADFC+QhPa45DsWeyiA5vRJdN2s+lmGRg2ES5
5YPVTuO2YHV7xjhrw6uPk6u2UgEeQ1d/lE9YIB/1E2tIOCNrGKBqkqTsFYeP8OGjP9AC1UxAy2WF
18cbnA/fX/kNms95gEqLuIDC7vAWC9cTfwTr2N5Nj3D/fliM34yDuUuqaSmyNd0y9e448Ms8Nfto
1HhYsauTpKecwOc9SSspp66OX0legIHRdVM0KC+VAM7iTCHXAZKnjOFJDUsfzXrs/XuvkKd34L9P
kCTiidigTHURm9d/94qg09KqE3NlDyVtJB0uw4uY5xTNSngLC1y0Q4cMBHIkYnvTvBjzs+CiVUSi
ecQAA3+nWfb+E+nC+Hv/4ppUXltLZVai3AdrJ+MtMHszJjZyExyVNTaOl9bFdQZfEsbGFvJ1PIJc
Bta8tzdbcXnMcmd/hG5Ph7/EKwoUma3uAYLQL7gEFmPbp+Yj/JIf9Gc8W9F8hg1SCLJhX9vXfPeh
bAkinLpWREQYBlBxiZDWlZWMqUj3ZCKKdGl58w8c+8Yfiphv9ii+qylxNMhUM6J4V0MRuD1E1zhT
9tPtj18KtEOd25HZ/jFOWsiS8OvK5o0pZ3CH4AxayE/1CzOhSf8leqbioepN/NW18hgKI72kLlCZ
riZoW6dp30+92t9v/H+v9w7Qq4TAimTtqkwkgTVOkGe4+OU7PHa/nsjVLZpah6HnZKfUepKO5S2N
0UWxL0gXjc9/L95vSqz/XszdBh9GZdhqCotXY4zRQLljN5l9XJf+GkbXD5/13aIExpSAz2hW1d+H
7h/VJruyIWgZi5KURIfwZG8ffKJbRLX9wwfdI0Use1OhzzM13kZLVvQJAvnjkyRBLIekz8Z9GVCw
fJTDrNJmhrGwkMG/iq/yEc0wgeZyBUtZplv3nQyF1jgZJLTCvCNCpNrAhg7eVaQxewHY6OaK6HQh
MWJNeoCSppw6/CTQD0tLceLrO3Ab+5e2cwLYKbFTADJBTAWwfoYnUvurWLZRYjFrIwMK7pub+i7O
y8NWeYXQp0PM2clwIRxoAeWiiW04CucQj+RYt2H64UZQLEoGBwg2MGau7F8Z9vsMkhxCQBApmASj
2E27bajVYd2hhos9JANZh9jbllpstm6M+goblTAHSe7dSCsql+mp/C3az+0UPveyn8LHS8FR3GQH
JlNv0E2Pbq7Y9HlGwQvlIdGfw1OPoYS8BKvUNXhJSMlxaBXMl2gevPa5nQvOABu0sAUsD0rR3nGM
ajZKd2QSvQM1o0ONlDpZPqs+6x3uO/C3XyjGgc50/EVBk8MFSmRm7Qy7k8CN0F3skB6gPjTxsxie
TJIH3q5wCItdTQDYpeAORZ4yejGTM3MxRqipxzdeYSYBxI1gGlHCzM5vP+w68u8S8L/bPpXhhEQa
hkWZdL/FpoGZ1nUWscYkFyn7LV4MR+EBhSBSN8tY1s8lAaTxUsF3DJPymLOTIBJDmCVvJTJwnGjf
xtIbPwh8ZX1BYkQnFo0b8719rbEwkmx48bcvRBBonFvlEYo8JP8AQI4Wlldm0wUItV3lBIzYYPEc
Q4b0Cy88i4MbLtF5owIzDzRzPHO8PWogcrZHl0jbjHGJjACJW84Ia3bVseODR2SSKtu5+pxItWM3
WfEVz9Inc6u3a47vlQSPNfTqEHk5iEm/1ELPh6dydXqMIuBe8OAfw3IOpQVmLqvpHSu6bs4fVzsk
oM942Tox9Cq8IVy0vIroqY8DDpMhxCWvt3Bms0WwVU+y1uowVxD9r065ZF8DB3NydC+JagPL5A80
NDRsDNsMsjN6xp7OsI3JGkKmkioeBBXjTXaxKpBt2v19m8AEs605zs9PPgaFKUgYJbUndG5x9AXy
mlFnIOfGgVKyiWPIMc9RiUsYLyw4/yH8MuZIHECCh40Wr0wD5zSJeCV2yJuj1isQ0vrSD9jX575z
ok/HpiJG3gtB2Hg17RLxTeD6+OjQGh6g1cGNwYMqwrqU+yB4DeMpgGAoYORuYvoRZLuxfPTd+L2k
Tn6tERSQEmPLj3W18VWP4JiB7JgHVG8Nw5e3LJ6+2Wt75lUZRHei34TL5DkXHcmDdaxQle2fLEyu
MESrZhKBiD29gn3mS65jlNkMht9yjkJeS81BbWOrlluxgH6h/bQm+ZETH1BcFgU+jS1+lMxzY2hF
nOtQ3oCaxh9Oot/vy937pGmcDdTlBiMn8642b9MqUUAWhn3or2ST0knC9cW8ZEjtNDrsNLgImaNf
0Xni0xNaZH4xEplUzRYug/VqUL4MA2ZHgKd+9UNr+k2JMQ1AVEBWxB+KqN5dm9H7cig3Zr+PWgwV
no0eYhQc/BM1NUUEpjYOXWiWOTCmXOA7xr8lFANGBKUNqtk1E2k9Nlz5tK+oweN5jhEm6W0QpCiT
elr2RR9ffjgEv6lLyXQHd+WghX5rGXd16RhmZdPLY48PdTDanVXtrvJSaOdXfWI9wPdryRTxZ3Ey
q+OZ3i1g3RUY1H4OuD5EbsI0SbXRpF3jeZB4Qe8kOjOUySmGBTviEmfM9JzRhbrE6+emMs+eK6i1
sG6FUiav23rd8Z9h8IdfXrsQfD7OHRmGYFnfuJQ61m3u93OmLk1jl0wPAzf3XcxsTFcBL1curf9Y
VYuAgWKMtYILwO6zHVVLEVx1sJvOVmIgVHt87V/Z+KTOLmIvI2G5nOfdou+86roog6UULFXgC4GD
YZ/gdbk2o1lCgE4/R6B75Rqx8yE92Xc14izgk2OZFrs98l3JQcZcEVI6PJeQmaDSVdKyT9/NdsYs
PCrcEmswThc0/WxE8O04chEhxuu2O9yqdd2CiC7Mwf33U5X/nj3Shhswhzh8LEn9TXr5o7KJK4GR
wlj2+7zyrviQRoeggNZGLSPY9ZPC27+r2GX3MYHB5+4j28RvJgZIuKVB9Cdd8tFAVF8EywbiXlKF
P7Ro5m/9zd1bTMXFFEIWDdmkLP9v5TXI1ai2TCP29PPZW0RcpiRshSE/3VIS93LmlCqLwk0hFG6V
yhP6Wcn0AaLYDbVsf3MzFPa0JVI7781fEYOwp4LKadzFHduSkHDd70VGPdRfOgygKRrGDwuqNZ7z
oz2hV/gxIH2McW6wo/cEyEh0dRSU0H1iJsekO6DAvGE5USzl4CnrDQynIAOvC5ncLkINkqWP/f/k
s4KfTMotxjtd3vlQwqt2XrVOES169F4UKCSttRgjbPR8Zepuh7snIgxcUsoZ3haVPC9kx5C9AuLQ
6JL1SAHGj2mBNw2rWV7DyjJWeDF12KwTKUkDDc70DJkkrnnXXJ2w2ccWU6bRRXZ6TWZUgTc0GVRj
hRtSEcJRJz5t0n0ucGmimclUT28PATxLXjCMr7OrG0SHeLBmBe4CTcpHwfRIeyKGI9w9y12vLdNs
W+hzZMIMReL+08dpwrrI7UJSHop6r9xmWraQhE0seJhA0EW3GP1bD018hvplijPdn6mETRhnyUBS
WWCn0D+J5JZVhyzd9G8KrqacktbDNX9RlV8WVIG8+Lj6D5suPo/F50img7CJTI6hvVitCAGEN9pg
2mw+tv2DGXlxckgmUo1dwL2+umrs0Z1m1rYItipmoaTN6m5AUdrN4ZlC1dU4nJnlxMuxPUMUzmK3
Fh018EzM9WMnjBzwYIpX4sv80osxKfhQXvG56DRHamb8orZwrFdq2hJA0YtHt4wdlb3p5lBP9DhN
q5MVVkrAgTaXMYKcdrdF1C2Q+5jXzU19bBAr1nG+DHMZ0PgS973LJGJmQVHtP0cVc9sK9bLXQnAm
Z4GrTrxCX/bdcz1CzLk+V8MpNQ/WeMz6Qy2szX5ZaY+m+Fwll4790nLKaFYNqyz4UnrglXBFR5Cw
a81aGFkNm9UsZTcjdgNTT0y68KIUnyWSkcOXwliBQtTUMYRlt7PYtNP+0lqH+rrgOxg4+bSemgMv
T0tqJEOLiJ7bMRwv5bhJgKI7XHvWAf8KSmjgNbFrRTMagghXbGshmAcRp2XlYTSwZVg1MKBIHosu
XbRpy5mKiydmUu2iVhZjs+9ar062HD6K9Ca1F1OaXTW3Jy8FojdHhzSL+Mlm1/SrVJyXw4NMpna/
SZPSg7PetnzVRafsEmkm5nVjx/Jgq6ky6xTroZAlSkXMfhkhU/W9E2ZC+BuZzgB8v/onCOTCRdmh
g0ba/piuqy3Dn5zde1u9EDWGnCqb3OgIZkSp8lny02fI1e2X8IY8/nnsbToRH9NDC9adPS3OEUa3
l+2ZDDC0zq4PY6I6fpIsBtX0km7YTs536Ig6h1YPpTjlITzTsmN8x9vjo+dXp1S1jOptT+1rUOAT
nEeJhTCZ9/uT1ErQiggMBqRNVz3tKwPs7bqHKEDQnEC75fxBJ0kF/RrS9QBnXOc6egDLMzq8FX3K
e8FEy4QSrJNWeUvOw8gIQD33CVLickUYZwSl6KacGwVjN4TswdUOsd5kAARmVl2qaztL6pVmHAJ/
20/zIIzKrcs1eCukbREe5AKbJ9CWKjN4JSpPLSq3MiRHFOloF1JKqA+87hFHJ3b2bDFmCyVaDGjh
8SzbGL+I8sIi7EHHfhqWVs2dd5IP7dLPu5P0ZrwplwElnnEmw3ZDf4s9NqjTWnkb33zZBp6BwS2Q
4EO71zrQ3hWAWyw2A2dZXiuibVg/O/8j2ZPBhYUa0XfUjlNaCFESW3xki7eoWYroEMRZvoABQZYM
aWFzFfNKrFPnKdqxG5bINzaC8czG5R/bgWPkQTDcapzBEeeRSRUcaAlTPw7XGh0cfI4M9hPNt41O
338Z9oRTEtKJHwKeKIjHxclvQGerVLBGs4X/EXamy4krS9e+IkVoHv6CQIwGj932H4XdbWtC84S4
+u9JOPt79/Y5sTvcuAELJFVVZmVl5VprHt1rqMElO3zoqj22x46141P0C6ia8RnBJvB52rt33bO5
tT+A10BRAulrULoIIZ2ruQVmI7M/dYB/HxXNfA/UYTqAvEePl52hR8QY4Pt6JUCGVy9/nR4vL95n
9wxlVPJTYWfznTbMfoe/6ieytz3sDUFDVBixLiBFzq50L1EQG56JHgfhWG+y9rGplmGCj5lN2lxR
ZmyMQrgCZxjTNMyPVLUAdOpSXwWUw3pqEjxMAkwE6l8ICaAbYk3b+1gd3o7yHE2dWR/KR/iFL2tg
E+RrKYFkq5jt5GeYG0eI48jSnIXOwBuOHhm8InkfzK/WA8t5UQKSFCDii4v1lE+UnxIGFVT4a2dj
E0JbktWnpYWiQLlMTWpKVqO515WffQpSG+uNAXHCLqDfq+DJoRRQNb9i5z40YAgmV2C0bybaEuzW
MyoJC6PTfZOZPqUgIcKwtMGwOGNi9mywYW2jhPYEcxGSVCygKUQDf1uPrNwt86OAtyiZQSDUHliQ
11Qe93e18xrR0ohMlCtQu5221KB1R29p6ZEArJZEFy5IK2M7wvMKU2C0MlCZHmCMZ9UeuBc/QadS
AScPG9W6ozaZf0gaQJMHEhKcCcePT4TBhrsrraDutjb81u3Wzdid37UXPx6Yc4KhBaD0p+Kea+3Q
f4V/lsZGkWxmkIH+Z/hn6HWvj0kOkewvtgvD5wwoS4i5RGcKLJbwaY5wLCBZhE4yxGkATMnJf2Wo
1FPA1e+hDqFci45XKSuFS4fNzi+BusC/11IBSJXtSkpmyQdIaO4D5AT4RXGg7s4SIHmhPwrHw5aW
qY0V2/d8ZAznWueTbVfGuf7Dfv73cFzzJJP47YYdVaXOxTJNk2oDSfb+LR7P2jZULq42HhV7rRf8
XvUkUqqXqeaqzNlJt1ZFdXmzSvjGmr1rxvvOdgLPg0kD2i3F1y2fZb2RCwgIKzDZ4osWYQ8nso93
KiwwhetqPI7RYws3ujZTKbEnP2JSxpBnSGnwfCLuUbNfEJOezHc7PeoDAozGY2v+iCDkS4PBPDDJ
99E6Gp9MZxdBuT+8msqKCc+ado73VCH6OqxP6aEcn9z20FWBPTI3rUMbVB07KBsTsgYSCO3aIMvv
rM7K0Ql/tOG+AQg0+r0HMo4IcW0x/J1VCCm/AdjtzoKx9zKvCW3ZY4crFLrH0HdMUu1zt15G8IKY
rBupiYLa6r0z7lg+RYiAJcscX0EcH82jYp+gwIXsakJwtpy8+7qbj6CBzmzIbljgXbJtw4otC9LL
pg99r7iihygeZTlK36dLFULJbFFGPrRnLPUiYu6c5fumboJM9XFiY72IwqWKsmS0ssY18AQgSGdt
dTovLqTl2WRbT5JRAM85L05+bMKFsyrZMDmtS2iNocqmSQDFUaRaLVlgGsPehu8NWhzUJgD4ljsq
6KDxsSyKjBYM0eRXb/gs+yedqXlhT8t6mNskdNhgh9QeeZj+T9Wq/512h1ZJd0wL8j5K2L9TJuja
ZBempiD4juqQyRYs3etTsMFiI8xWeru0YmAE1N6tMmhKagKAwI5XeQKlXYng98qwAhhv43IFYVAN
MXLo6+miqxbqsAhhftYWJOi6H/EHcbRHTO74FJbVF3px1ZRBYcg/nXxC7bs5REQC1YJXsyL9cJ63
2kwqRVnvnWfxp9C+dGxmLrFzesqDv4SAt9o4lNXzoXLeQ67DgurM1vCftgz0/2nIf2ulb1sGSVk2
TaIX52MX+WcQkmeZ38AYgWFkFQtWssyI3JYqus71gqykaTBfUfo/V2pEuTzo3tFjZQNyXNlwFgyL
TF/GKG6OC2I6vSMd6wOuhTuXtGXO4KZO75VVAOs7is0ipA5pDJSMqEopkEkXb3DR5g62gFRe6BfV
RoV2elgn6AQkgQczCnViUG1o84j8u+lbl1nxMv32qF0rZ6BEZ9Y7Cbufpp8+XKjpMWbDmWrGGcB2
omiSIWngnINU344sBtih9xYRIrogX7NtCDrHgftsyZxCHb2iL3G5XuoX+lLFfNEn+IRLp7kENmWu
pHZCX0kDlthkwQHf9iZZ6CAFS/pZAZIkhHOWQ8j8CgJwMap/Sjf8qdO+ed9oMMywV5PzMc8Xkl/X
Zh2aFyx/znOmm9RcdZS2KGRy5kbog3VoP9ngSMdlg5oNvEnMtTRdOOfNjPmXoZ4sL3UA4pu1CHso
uiXp5jrzKfk0n+zaJ+L1VElId9rMgC91f1FZ+y1PLAvhFpXZaxb+zOAnLe6hLQ9hcJonyFmMK9zM
JV71YK5h/z+v3HKtQJ9QrpmjLcqLWN2Fq4ZFDbDjN3ZDcJSxOKONMd6H/bFGeCUN2GTK6wDCgn+f
w6gl/x/NqFsqNcGeo7kwFHxL2phGmJ4vcacdawi+YOaEbKHYQaC9UQ63Z6loV2x0NOTQi9s1u4Ef
CD53yZ38wDPBq/g3TLFP475aCtoJwTpo6HEp0FebVHT4w1FqF6GqLpDrlgeq5CjqIhS7T1CkTDan
AwD8Y7nP96IJD6fRelgBOOZ/d51z7HmbotuRbTT2jLbOR8VXANOljHWmAhMCQOWgQXJ7mGC6KHcd
gvFLdO+a3emJfZkO+VxE8oJTtx4BMrnUXQqSuvg9PrubDhnDbn36DS/WSh4dQjeiygJeDKaf9FVe
A0DliA59nA4i8WGXIEumv8ir23tyvBzLViPvUdbNb/mW9BWBjuu3ovXDd8jRt9fJyubM8tpZynlv
50R/h3dv12D4ok7g8E6zlkfCN8hfuIIX+XY5H996fS5nvF2DHGsj+8hO0+0r9cX1L7drks+7G/kt
xw07tGg2LroHnHV3e0dey5Xpp1m0Kmdf4UM1VIcmz2dhAVmiAVlX+Iwawc454EDQZ5rgkLgzlhqK
K0s20FGGoekeyH8hiwhnexBPW13OwIp6nT+D+6PL+6Dipl0GGSSF0UP0wH9ccPTQIcYpj/AeQPFd
xuhyN+xIvQ9Hwwe1x/3DBkDFeEdtQ3yU4/I7SAEaHQ6rhOPTJ+WQ3EUPFX/3DsoB0hCe3V5FUIiI
XFPEXl3GsdVOXolKkXJI2fW555eMafmGivemCaJbiPsZ6tWOr+APaExhFj/hXr7ahNgFGmwbsZGO
90jK8hqukcB+k+cdNRfdUn5KxDGQQ0Qqk4QXSisQ0m7gol5GBzSHd0hlDHOcRP2IxgnoBZSrvCNr
EX3VBfky3aRvxXlloB11gmIKPdg9C7HT3my33m96Am2IHpkEypqQVsl+dMuKBmyAKUpXQlWF+KPi
zeKjjFyPTjGfq3UICTi6tIiZdsh4ImfF9Wu+g+1mmz4QDZWGUez9MFABTrFO0kZnBAJFZ6rea+g/
ixq6DOiILhKbyxfSpyK3km3EBUT3IRrXrOIX6E3zQ4yObnUFv+mwyilHP29jhJFrTLveQ5DP0ewe
LoygX1aIhlcLEY520abWGCvYeoiZy/gX2ygZIdKnFco7cD8u0FtAQ+K0bxECGpbegT2Dxa05YoRx
rCcbUSF2DoNiJ71GCf4Oevp1h/I0CytupBcdGYYjclZ0NKxk9Kccl9wVOxMCxuvHxDEyjd1PD9Kx
QK/oeul4eQw7xvwmPYTH+CD3IyrxMUpZ8eOFu6TpaD9eIlIMyfZVcRstZU6P9DUO7vbbXZd7aPlX
JMOAu6kL61H09ko0VDqEO3U2SRmK5+XEHYm8EcTPweUVASP+jMoNzQh/5/WyuAsKn1GSY7giJRDI
8M2wb7HuaHUbwCr2aG9uxyWrm4cb38WjiCcS36U+Y7wgVZG9Qc4pupdO58E7ly3qJcvps6VbpMOl
86vlcBQpIgPSA52tbvwp1jvwkPF1827np4SNRkYJ4gl4bzFmBpev/CiWIu8rv3t0jURgVbqaLZ8A
74BRm5sMPksUkXRmpoy7Q4WdURrdR/dw+2xUcu0MgmlTMRHhCq62LFZKjo0hIq5N3Jncvpy93sv3
y9llvjg/ibtm1exXnN9APEiGGE1zFx8jrie5R1HMJ3xe2D58pCvKem8+X7RiOpn5+BFvIpeK+5BB
KdMmSw90AYi0RKUKNRGgqWKzaNEijis/7UrEenUoXG6n1lbSECYUncNSVEtRukXfVcY2m8iIp4jQ
NkS4WCxfiTyWjGzxNTkzsMXnaubOfF/uDWaqYWdvYggbGM7/dEIjojjN8q+vlvGVkphgBMXr6KWA
9RD3xwXsZFKS6arii1usupV+odoEnWVql1Foz1F258HwFlOXUUB/MOOL0ToL5S4B54w8/HX+J74M
Tj9ksMtfpTn7JfycaK5CghW0OzIbr85bGZyO4b34ftr1OieKvydjTXQgcYEYShIgfD93oA0lDEa8
EwEyFN3lt3wr2hC7chceaopslgnk6uFRvJT0qfosvSoDW8YChTgy+hkszJLSfzLLSATgbmQ+FStw
N4yzq9O/mjj9wHpwKT2S/YBZioa76g0v6lUFx7xKnJGuxc7kM8gYoibsrC36qUevWSwUn0Ozw9GW
HGQIiNl6v0+IEIqEjcW0IcNabliG1bCTIEn8rDQy0LXbXYorlNu5IEH1V1uKS775Fplq6ftn+RJI
WVdij8OjRGM3u2WBvy+vsiA226zHfE8IhoEnG7wVZiShlgwgGE8DKFtdH7+5pmgD9VyZf6vl+NC8
1u/Mndwjwni0iAytdM2YkS7zDjLZ2QtuTTSXpI1KvG66rhfxdVZEjhBfJK6MLMSWYnjcgMRUgEbF
Rchly2gTExArldlE5hKxSvEM522CBmW5Tw/ymnexV/kbV7xiUCxGRNnLnXef3pH4RyZkPELpifAo
1RYRWPkH8+n0YZKKF18rg1funChkSVIDRVXUbKVlJe70FhnNIN5amr+8jvEWqQTGBJLZ/VILmNLm
LROaunSukxWabojbmz770AEpNzK6DnJcjOy1hhhrgQwnFTdrxPZ8yNUem7cuIKeVbhqU06iSFJmH
O/aYQtG71wJojTiFzJdiJpjSM6SrD87CWogZiQHJrAgDGzVXtx92XHi3IdgWcxTFPfGlcvkyr/71
P457m1i+dHFME4qbk+iWdRL3yPTLFsfmOnsn/q2/rcUJcbcW0U8lkEs0kImv11DIc8k9MrPFguzQ
gswyQqA0I8KstQ97wNFa2E/iA+QR/oYelko4aXEgaMZKfZY+Ho4yYcgzUEBP4ikZRgvEHQ8SoEjf
yz3ITEDlyzXsFct1+EGq62FAyFpGiHglqqRweemjOIGYIOVyvXcZ/hKw36KR23EyVko8P/5KLEL8
igQxPGMgaDeZXL5CLvU2IXf4GPFW3dbDBdbP4l/FDrtV+LvDAiWAcdfKnbPAGhmcZCfW9c7azNud
tonQ5aSpaJjmg6UMMYC2NXx6AEeY9IRExjXUofadMzQrm4FpM74IiWgm1jhnTiOxE9K5qMcZiFNL
o1PcgOKt/DTodJ0+UQh7I7RGbRLRM1EoRkxPORYiP4EAlbxS0Q1TUbdDZiNBWExGYhdUewQ50vfQ
fHFIfsPyhGZvtajRRIeigWEpgmAiOQlxMJqhMtMQtfIlIrIr1A3DvbGAOYVLYasATT7mJ2alq4ge
0vMIoKEdGCFeSepdBP+IoblCGeuiU1YuxwNfQuBbLsmZo0HcoEIp/6O2xUPeHQ/DfbzSUfO9GRBr
bD5RLinKLfRXKxl8EmdUNGzqnYEsrajr9tzDZWMEANB4xwjkfekR+T9ZK29iUvKcmWczYlyXzfRL
Qs3/+xHrlSD1dqQYnwSi6sHb/2WSzfUI5VkMtMETtJjoiLqveAU5XoJW0xcuYe8Z8kfek9d/PWCa
p42t67HsKz1IgDseHY64PbAb/vr/3yvwXvgu9jXEvsWkbj8yWGQCdJ+shfZw8wjyBbe/UqHzIwrk
CBk94jFkorh5jdsRcqwMbfkO5JuuU2kWTK9yHPXqP+BswUMKA6YnFWrhb3cNH/XNLbprSqURQ8oC
Gw90NY5r/Coj/PYoPoaVsMyvsn3Im8hrY00gT3kM8HRiQPI054+gsQi+MSR+xOj4EEC86xN56zar
D1sIrTtaiXBRUgh/xZrtG5CoawgpcaeI2PRoqYplZ5s8IPW/yK48KxkasmLdN18uv8XixdNz3GL6
lE8WOAv5XllfilMajhLLSJwjfoBlDM0iDSONJleVbc5bsV+xYGuRB9UHc/CG+2PjTZrF9uEA5TPc
SxBhyNi0OzMowj+tKaDFC+Fs+SLx0USfW+n09FFCKJQzAg2NqIh5ybiGuDJByq2Jfow42IhT4y4W
bFUu3dmwGVEi7VYSI9xWEdLT12c0X8haq1vRh9e1VL7W/RxlP2JQ1ooReqBiwuVaBhDxlBxkIW0X
Heu1KFYjo4GpWi8mwCtexCtzWcAG9NK/VrgzibXYv31DKJpWQKdXXBTPsMbN9PMSuDuZkDNUqeXb
WuYMdgc2oFrZjL1ZZbkTmXKcAY4LbhpkyCm1F0VbHVkdNEw3mTbPh6WEuRIky0+67+b6Lyp0Dgab
uyIibl2n2NsJek4Vryym3Xbds/G10NDDPUKaJhPqhFYjQjo45paDbtdjLh2cKg+2SSkgZQfYwvrF
9qVvJXQQu8UfMJ/B2C5Fm87ih8zy41GsXWydIGMpxnILKWRmvc0dt9hM2kh8U3zX7+RcJW16wmty
5z8vcxsGGxyGDCJxSrfmlIaU5wQzMK/wyXId39W7mgmFWsKa7gEXzEy8GVHTFK9X8pccv3fzf3LF
zuJql+jRMxQlRCbFxrD8v99YpwQQt99y7fSm2DfWyLBmCnowfTj3uRKZd+TktCdd9OWtR5RIe0Ae
9JIEM+VyuDdpWgoCNYBBsHz8p92ouKMovse13HybBDDicCDwo+3QaHy9eTy5jnzfrfBxTD5cq4S1
sP9zB+cHcc4ZA0zcOo1/i/gb5l4Z8n/FFzLgxQgsog3bv466IOLjN5d368lbSkFuaFxeJ1OuUny0
rBekf9I7GTTImi9luolRdopX5zlkD95btNafVAtIzK35pK3c9X9aS57emu8v/0XnswO+Lbkj+dM1
0vLPs5oVqgQz8ls8VLJ4kqBcYlv5X5ZPEoenBwk7EzjeSCDYa+VZnDaFSKVfQa4sYez/NRrWfUwP
8cEKKCCR8IZ05/xT/LmEEMTz55m0ESXWd7dA+DYixWXfRrbMRGzFrWOkaqEypRUlSSPi2XJL8sza
oLBFVSt+WaLN2/wif5ZOEweQUWCD1bF4u7lGzOFnTwP3IEbnSDbIOJY+lEZmT/4gIXG9lt89QZKD
+l5L45c873ctRqc/3ibt84PHMJ5ew3VxANEo3j3kS+VHKm0lLBLhXaAR8kkJWNA7puPkuaTKJLYA
PPdwc2I2IaqErDJO4xV+s5zBYgim1Dj7NTV9iNDaeAIlYNPjGuNKCN5gkjJSxAZlbChB8yZfInLZ
OV+o+/gsrFm+1OY2rm4HM7E2iOeKcxA7ug3C88Ntys9ZCkDLj/E2FEVFHMGiROIGaSCDM/4VRdxs
mH2JxS3CmHB5N++KD8DX1jsqWw6Ucp/uouPpjicS9UhsbhCZSfgnoZ+40SZo4JeWKxT3bS9lbOet
Hz80sueHoq4EqwqL8NtSRRYrYgZaLRXm4ig1XJXEbDU3KE2RUiTTXqeIfieiv10gX1kjKC+uHIQn
srvINZNUnPDht9/FPjtMoS9vy1IXdvbtLTi1PyTwkxBVDoa/C98iOS1JZEqGg1zeqkeq+CQV7uJp
aiTm6yMCiVA5s3AiluVTLWKt7Sr7AXUn04SsORVUo+V3HFQ+KlzXtaj8RWJYyZfVK+cJ/cDg9ill
qRyp6jq4B3bur/JBsMhSWZZTwof6ZzdLqYLpfISHnKf8w30owgfzvFOSX2ybpSyJ7Tf1dA+AwHsq
Tr+GmrKirUuQPvgJQtAsozJfR8ktWuXNj/HAvpx7+cUG6FBQgQ8C47WEE00CaqTOwPnPZIaQABnq
rZ8VdyghvLI2uxlCvmxWe+v+gywt4CV0zz4jVHeviSSKQPkT7dXJf58TKSYC72lFrQrtyVO0nuvZ
C3N/wKUOIIQmFU41mWWrPWq+VKeKdrEMGv1D/0ByfN/xIdw8eWhOr1Ef6ZfIP75U6jz80QXsylIm
BAcR4J43APaln0P5/ciG2TWEz5aX5/i6TBF15LqYfUm/I9O8rH+nD+Gh300+e75iRmKrJ/mYb3/c
I5F9+IJXcF8FWTFbIqXx3DM4xtX0wVYskQv3FeTU1fjyVNLdp+d+JqMk/yDf8ECFEB3+4S6MV+QM
V5J8oXIMbYhrGCEhhIPEe/0B0OE6atAeD5yj8iSvENnz42fHT4N0b6XoQV7HoOgMM4I+w7k8k5+U
2rBbSo9+EGUNg3OiPijpHnZGOG17/ST6Ew8e19lveaz6D5CSe4eirzWdQl0f78q4PX3eSw+i3r1u
f8DQej1cWSuvchoS84d+pRz5uEy7W077Kl8mJ7iKQqKAKWlgbmoBaGOvvXq/GeKfhlwEP5Vv57Ot
xc3WvGKXd1iwPStGILrajg+59mGU5NQH+Ukf9UJpS8lXKUsG1O07UJZeKK9iWha3GwfK71PA+Tkn
Z/7gylZcDsNw5bxyfS0pTfmE8ypnkWPoFq5BukgWkFDSpDPiT5qOBaOyhiSJYYus+YGRiHYeOpWA
hxm5KolGxoGIvlP2RvE/zoTtkDUVAvPbQEDFE8pdGvG0HylNvrYoTbmKGf63t/nqT+d4PTpDmPM6
ZKD9+KFI2Qft3c2ex21CRNyvqs+364r1oMAvy8L3tn5GvxMKznuH7B7prWsySl8cwJD+VA5AIe60
g3FM7wcECudIoQ6fshg2Xi4vrGwP4tpkVSvr2uvmzdUzyoXdWsVZS58gTsFrcXyMAJCQB4UUsfg+
aThZdd/Gqfym8e5YicsgWCuMZ8sHdhgthf/QOaYbxO1YSfO4emGRYaHmmGExe/R80DyyOkcPHbEF
pDZJlDMY2DWpyd+haBU0T5JikZ0P5SC7ZJKAlMw2+4c8rjtp6zZbSV77tuHrsakmz4WI5tDsehbc
pFVhnOznfbEtp5l6L3td4o3thZiw9F90QKadGeA2QWjkjFgfrMX7S83lzZXJ3ePWlePE2Je3ZBfs
agc8Q5k1PjNCqj1ckDIekB5/MLBANCkXBsPOePr3nXH9fyDOKZ1xdRO4hQ0N23euqqFWwGGc1PF4
OtcUW1C47Z73b/nkn5x3Jy8Wk4cGdsomPwI3bJVS7Piqwndab5zsFHjZ8z6OIaXEmkaKQo1uNbIB
Xq2GUYOPFh5wB3gExbJ1dqLeyEP5ikJiKqXCllJsPlSAADZ2fQlPKZLIpfNonCkbk1JQypM1KEEB
DranX336e8y2ffJ7IGS1CaUr7cMAIuEMXxqwt+QAF8NIwGEuByDfw9ocg2TcFtprgS+FD8UEcXqh
4vrRbTe2ypS2C/uny+WjNu+obYipdskCzwq8YWnDUu3OILCGzTIKZ6pFxT6z4F2SL+GEdllLY4sj
dAHrafrVpL/A1HjDk2ru+/TJ1d+p2TpxAH6iNLaIUEaoEOfQg68pd4TPuaG+nPDmdEiahWsHqrlW
83tvRMEQwB0iX3MvDcBC1/xl5cUbkD0OUAw0yfq7UX0A1zeGAdzPJXJqSdAPSx3shLE1krvBggM1
hHVi9JZKfD+WJCSin2MVb90+zmF1mscwdbqwEM6TyLfR8YZlnQD6makLxTXjXeo3+xluwxnnMAFd
PqWmbFi6EP4B0KOaFeAJAwFYIkTDrp8nfo4vBaKobE3KSVh+dVsu+qRTmvhpdMAYgxwSKfKoJBtQ
Met8pRA1SzN50rVnbVjrVLmXG35DDwrZDBVlJ6KxbEG9lNktehSwaPFPCpphREsVhEW3lOdYHViR
P5AbaIbUfnwvcLRB5VHbaLgmbDzfChwhTi7y/DQea4/t6W6Tumdfp4K9N+69s3EwHZZsA4zFyggW
K31vCwNBKn3pmd7zuUnu3YGKpTN6meBXLuVa62DpG97qK4l7taQM12sV34vQjLLGdeOdns9WDNVR
y/4MsF5vQKfXPW0N/WhSf12C7Rnr03zI36whpuy7u8yr1PPzWFuEHhZzhr7Z0M11m9eLMS/3Ecib
6JwvRw8VyF6Bn/9M0XLbHzOdtSXV79Pg7pOmeYn0Y2+HoO2dZXrS58nSKfNFYjKoLxQWmKfNFZQE
U2UowgIwA56oanMrSOzyt1L/gkfTL84T5X7sRXNBkVv8PJmbMTpOnTvv8hbJhYFSLfIPyXs4fXZ2
uKmgIbdidOViED6wfHXmXQG4swiVxUSJK/oOgQbIy4w9P6HAfbhsWuXpMpbzGHiDQgldC2GexfOQ
gsI6XjQQZab1C5yeS+B0IwVfcAcUBqVYqLgIVDsFXAE0FSiFot3r0XM9mjsrQf8WDm+uOWsZS3V1
d+4VxHaTP5Rq/Q9SLnCdquNAv6LCT/edYs/J8zRUyguKNN2mpmbXjcGM1NNdS4U3iDZyfPYxPqOF
ALDwzSj2cbO5APrpqaCO4mEfT8x7KJwqTostI9Hs+eqFLaguumvNLx3vOZbT3Mqm7WTYPybb8Nsz
9Q1jHURnJEhP/bq2jWXk3Dd2/IcCKu1/lE/BG2jpDnBL29JVKcD8Ww3wdI7a6OzU3VFz3ydoi2v3
eLHatTO8ZPpXA64fudmUNYL5nANgLqhy/vd5Sggj/mmiHhRinkuFp5CFXpG1fzt/OkZZ2UDUczTV
oFP2A3wxAA1A7nZnoALBv59M+2+HwNlcKSa1odGDtuafd5uYVeie2uh6Niq8tfLNq7S513+dDcqW
ob9lfLt2gtak+4f7FFfz/T49Ffyta8K7azjfytS0sTqfYHxoQIt9Dipwpuc/o2b/1939/Rz6P++u
KJSqMAe3kWFaDRu9rgOwGg11r3p730VrV/toU82f7ORPnva/aWQ85+9n/tauULa4TguXDQWoBTWa
rOJ6MrTuW+9UAKdYsVONGeORwON0ZrbE8RgWSzkqElLCCEt5hRtqPlHqaDr3/97l3zCnEMS5UKuA
JIbkACY28xthyeg6oVHDynxsm4+43WuEfUb/XufPvfuHMxnSvH/r4v861Tc6kuwUW6NVl0IepS/H
MylravshoXhxUKAfG23RVM72lFOXg0OvC1gGqk3sgH3pnptGFEoQrVxHUAfHlK5Npffs6eFSAQw7
mQijRHBen05+hfsxCqJg4WlviHhAbDqd+oe6a9v4ZpfXm4Gw1oRwErpTx/oGhvBUxTQ6Q+mOTJC7
8TS+XcZ63120u5P5kNcGehftu9VTZTSgiAhJQw9weWy+HHgYAHTPWhAyjSMEIilq682xAkKE0J+B
cKypv5nqW8n9uJfqObU/x1Gf69zyCQxBilhE8Vx4yCCADDvvowT1E0JLJ33PzmAK5ym82kqBcKdR
L4CkmGm0THWgm+0DzI9zLxxeuw6AOOYcteq6nsr9NMIbguRLCIa7Jifcv9nh10mDKgXFmKmnzDci
xe99nalM7mAB6RTSctq0powApLQy2rMs/KL4GtZi6EBV0pP7GAhMT01c5YAy+urpBpzjvisbXwX/
BnDU7O+VPlyVBMNhTB1hmW/7Gq0COwVnw0wO+OA8Tbse+JVLcqpSyAc6TNB0uKehpdL8tIBHJfD9
EDSjNzWk6TLkbGWgQLFjaBUTBwRm876FMSPkSge48yi6bq2fwAy7vW2zcsnGXadYx2EI4dom0+EN
L462UezHUwXvP1QWCsokTvUrL59GNvzOTOM1iL70JYU1aUpJlzT3PYXDF22j5QH8WrCqK/UmTkw4
ZXSqk07vtlcfqvHrbD2jdG/qqOCET1XFbHcBtvQut2+EVGFkL7XUWZjRSrOgX5woxz7fh+FnDtBp
Fmv1bpoCh5OGfaA0d1ZvwydszWL+Lwxv7hSkNoq9pV5WxkQtl77PYQyt3HiuTmSxlGqeAve1HYV0
FjmfPijrC+Nz+rwMLryoHRwqF4dcTpv+ivIW/eWRiGQ8L+PyoBZQ50zGTvCXbo0WAcCNkOo30x+i
KnDbN4X+rC4W1PMLRvkuB/7vqe1CjS84crbDVfAaBvVxbk+i+y3xnnWDIu1U3ceacVcTPddxuzCU
+tBe7EUF5KwtyYgNlrYY2J50FQDYcL2oHrGZfjfa9L0TUUWToHKu5dUiong+7rJ5pEEFpoTjqslO
awKFR8wji6dldrnPz3cVUHENkevGmTVDcwBf3A1jMHrarjQuQQrCeQ7b4kJBw9ReqtQPDz0s+ZZw
CMEgrUNWYwxvp/K9BaMTsbBJuhw6jctSO4P6ccflaD0Trl/S3zHoyzh7meI33RUfeoaOIbVM/3zZ
l9Odmz0nzv4EidAAzaPd9MGoh4vYCjcZGdu8eCsYwUNTwMDOOiFH38hhmE3oD1NZUECgAoGDWT1c
HBhdmvPHyE669ewBDAunX1X92aAPq8fvRWXD/4/0BOisXveAO89ztd7Y0eUhRnBqtIIKPl7jebxk
j52KgMWEmLk5LBOwgJWHa4gD3TiBDKXsMQFBSjnJxX1yoAlR3ehOgnslRkQ5Rcm4J0dYRPp9kkeI
CmwhDizTj3PWziKkqF2k+hyGOVs4eeEDKQNzCN+PmlPimkzL0AbkYAMDYv2WI7LUsq6zyCfTMpVa
7y6E5il0YhmcICy5rR6sXR+oJG3OBcIVOaU5EJWW3r5oHsRuzY2GfK5ZqNATaVvWEis4ZYaS7Ka1
N7WXRNNmJ24hg3nlckJhCsJXiPZtJgmZUFKFBRzlB3YC4ip9MWCY6+pkIfFoTVzfTA+xBkIbH+Fw
1DSQHdWmO9ykcQa1hh4UkrglHSEBrdK9N+S1OC+TuQ1mn8l11rqD30YmhCJ3+qm/C+NwOSlfWHVN
zWQyZoe8LrZ96txn1sMAwVkEgwMRQMGEV2aXtaKLrAORJ7wag7qHc0Q9Pau59QPEr8F4UnNUEqMU
eE+EShr5KpOqR2N6z9X+RXPZjFROxS/z/BVP7aqJP1tQ9YptYt33LWsUMIm9ogFq0vy4h1MqbTen
CEWvYhcPT7JaqLKXUvFTusIZnR9ZZi5V7cMF5Jg6OhAYhzIGSGoYO5fi3VSjrzi0EDA7pqn5mdPn
6sXYhwSNJ3ieisTeOcDAHb6s6t8ywHuElAPcUENMhqs3X+2IFU2M4PDCa3Va9AE4czK9NCNQ19MI
YAwcO/wHWNJZgwgEkZuUTrWSl76Y5iFQDXa1CXgY6M+eEEshzcUy/OQpa4Yrq1F7bhjjwjjvc2au
OmQv1o63BA3qZVg/juETVLXLsN50zBwRJlE0zToeYL8i5PCeUlD0QwzcBGDbvOzhuSQp0L31Wof0
EFOM41FMT8p9iJ9NZdy0JxKSNaIboK8tL16NvfZbcVU/vDj+XD8lLypTt+Ut6mHrpdGXVZEimYb7
Sb2svXpaNVHnt7UO6hBjKzN9NSjK6wXRQetizIkRLetVYvKUzAEG7X1OSJONVHCPp0CsB7Hw7Pzo
YWjWhdUkLS6X6+WI1KP55hTTk110e+/JgV+ld3IShyWUFqqbfca28lq0PaCeDIJsjQRI+GzUISKB
M5eNVNvb2GAGL3H6Duvm6jJErxoLdAesWT1pR0PTjzb1qSVLOqJKs0X9iDmgbPIvsh4Ztns+JZ//
HsZ+Zzu+xWMOdK6wNIJNvWI5/7ZOGtQJxvvQa49xpSfzMzihVrt32nRhJOFckJqNQUovTH3xKJVe
PbnluHYJDCvt3Ti1s/DkgNZrPvrzNO+65yFEG1x7//eLtL4tA/5zkayTIbFDXeE7bXqV21XXj2F7
zPVp6bog2V2kxkcReQOvaZ6hlnfmY5H81orw0VZPXxdCfiC2W/GUmRtvsyR5bNi1JZ1h2MRiiXoK
VDt7KJr6Gckpv203hqsspN+1NN26F+cEkyh7KuFPPan72QjL3QnuqwrCSEgjSJjVTGFwoIttXjzF
j8/77gyWnSRy/zZSlkCJ1s8Q0FpGua8bHpnUrGEIQsQ7ZIRaUFyFEKafp6Az249yTP6kXfYN4Hht
MsC3kFjLb17+c82mnNK2yXL6VevrrZoHORQPVZkELZD0AY6VjpqJNgL7Ty4eyzDOO1vFIXcNmML4
nhzgkhsB8j2eX+L0D9RR3wkWbxdnwRPnkECDjunbimaE3rXMmSWOjffeFdZzdhp/5uG0t2BW7k1g
kpr9aFwosKxfLjkSwQVMMf8+pP7nuDdtkc4wTMuAl+ef7ZPWWt6AXWbcdyh7dg42b5D6ahOg1PuQ
RL4ekd190YrGd9r28Zxkj4x4hxjN9p5PiHpFBdtXTHhxWaz6rL8/n6I/5FCua6HvCz9LhWELiWv0
yZxvayWz7rK2SLjGBHr98LQhu77uIZSX0R62sTfzGIEl9DgOYHfoJ7DUSPDVERO9ujmbhOfnF2LZ
eWPmDxdrrzXRVrdeh+7egYZFlqy1TEA5JaeGYC6xYFaTbRH5sV94xuL/UXZey41j2bb9IkTAm1cA
9KToRBm+IGThHQEQ5uvPgO6NOCUqQ4rT1ZndVa1OGgB7r73WnGOWIbxWvKxZV3OzxNV+rGZSwqzZ
etImAdcXWrQrq3URGCk91wZ5dL3KumfB2FVDAgqOY3rLzZaE9SyAbNHnxkEdwkOLM6Gv1T/aabeW
PW4rkoAAu45nS26t27UsrKqLr9Z1tSssaGgykIWEprrHI3qBJSjh2M7YbOqYkOyO0QmG3RIuSkcA
yYvCUbm+B+hWdxTFV7du/ftAix6VSiKlofvjGPyVh/T9ylrgPrmuXFmiIG4d8vVgyqWiXi47TmlN
KR4LjQ1E8O7KaiymsmktozUptHUo9tMGkk2f4yVtJnJkutLQQmVFS1uszahdq5QResw1TqmjxmWv
K5bXYbhrE/Gh0Tzb8198aH2pcRa41lbccbPnBIQimQsviT3uaPk45rwXA2WXB8RICwBe8UDRdo2E
7l1pNlpiTCoVDU6jn0N9jKFsDr8/jf9YEMbvg24ASDZ+6TfdQivRgrpU0//X5xE8OtoKxjlKKJUR
hdKbrspuZMUTgT4h1dffPZabduV461iiTk6ILrMcAOn6vhy01VA3vaiWO6FamvVBGlZ6sDSLl5TR
UU3vlYntJUDxmp3K/FBFq1pf9tk0B3luHHQythAGAxUqXjRm5/CjCS1jAY1WTMkuIkigSVt9yiXs
tpWs/zGQk352or6/9RukXSXL+jW0pHKXD1tFf8kAFF2WWr1KxJeqXV7EWTxMPWif3V7m5c39UJ6a
fFFHf0C7bzni//8rhKwsUyZK+lcb6z+VhGoWun698j469aB4ONVfFDQ0KgcQ7zBW9nW3bTQIMTHB
YDZXMOFb7JY1zgp92fR/3FFf6/fNE2aNGQ6GAe12ZCd+v6BX1S/rKurLXUjrQn23LrCWp5WKoh+B
qyGgM7zgL7c1uE6kDIHoth5bZae3M/l6D46v6feE2i70py5zDUKrFxazS3LfsTMmLocTT3OaeEW2
oMYi+h7d8RMe6gIewc/oVduThKSdgnN/dQdhHkf3WuQSSODieAaEWgsUT1P9lCpzv5zohN4TLRi5
gEsCxGzRHPU6/B0oYxk+7TEEKdX+2P2+BlQ/vh1VNiWFcBzN+GI7/uda5d2Qx4lXlbsBzka01sTp
4Ltau6IJJoPufMPdZ8AeFV2M+g1riuzoBlHICXdVsE5wBnGkEVyiwbN+jcXbCEkdK04JdM8YtNep
QCClYfh3rrpdMMjPV2lAV3J1ZQ3JGfge5KayW54pj+PR+fe1RFe5st8+G0+xDGiFSBaY6PT+v195
ksgMmqUpDwOqfswo/oqYb9l0q5jzg1Oj4tpz5DUec2mhea70esWMzsmEe5KZZDsf7Gu2MONpl06I
MBsJRsRdCP0BsIEfP0TJUyTPrXTFSSSE8QG2Q5/XZJQKriiPHMjuJAuO6Nmhug4lhldui5tYnl7Z
bKSVHpECs5CwofRMrEQGzUs1ncM7l6VJG25rY23Wf9Rat3BEnbRPAocUQmwxshNsclNrFVc9MDqx
77dAGywA9ltjl35qO4XQ8GKnra/H0m4J0Bs5+KcmmgmnHO7tlql5886JmLY76V3N6+/XiNf9x0VS
dIDX1FjQ62+RiF5WmYlfDf2Wbqs6pXWZLjl29654AkqA7FGyuzlHZqSe0idm1DkhNRwh+3231sDq
TvPN5bX8kC1weM+NBlCWEeH4+0Eg6rN2W9CTyAUIV053GUNOFOMWd56NdBO9dUyi0NREBI0g1wFi
RpCwNes+1SkNK2livrXowIsPP5pmyHlRxU7FOdiColgrgh3N+kN3XSBZIpb6YM7EQ7QIMRbQk7Gb
g4admaCyOHKqV2GqY+vy8E09Mh7H9kWpgajGWmjhLPBGeVqdE26Niuj379b4sZWNFxz+DiliI7hA
HZ+P/zzbupEratxe+23xJtPKfMlf9HRWX+ZXYBTexKetj6pPdMQzNMocPBCNlAvcWx4MTngV0wBU
HbiKQ6B4M7ppBZNQYiigblxdTk40jMPYbcBlWK5iTq2BQfOcIyFjSb9xPGvLTNKsZh6OVwoTVn0U
MLDD8Iv3K0h5PTBoe+x7SsvrZ+FPx/DsWSMdaL6R4mw0WyleifE217Yt+pdudkEDANJ0MfxFgNFv
UbBf+xVfEGMzReQMcDuzi01f0sQkLXfw3vjrdfMQ28flp+c8GKjRHjgT2dxJEw5sYyCAfeaIMOkd
UHduR/Ct6pzbiTaV1hKBtWOcbWmrTreIkXhPQGU4sqNMSduZGEeNe9yAXGYxX7BHm7LpMIR1WsSE
4F2d0EWcNcHt53j2Cdiiq9h7ZznbPRY2kLR5NP7Dh6cVc2xnVMntx9+m04U73bgoit2QcJrMaREI
nUDUTq4HMCgORHH7PXNW76n9tHqn+rurp7R/7BW9ff4c4nemV15HAEswLAB/TZPpGc8Y0b+wISfi
h7TCTPnI6VWbY5JfDG8gBP2V/mBt8bRTkLnKK8ChSXrKpsbBu6fxbN9LQGpRyM3CSTXrsH74++yI
3BpDCbYAZtQbHAMIZoO7dF1Prs7bFeU2KmA01NIMBOmyeIADhGkMdb57WcnkwOPgHD14IxCQP4VJ
j/cAcK85p8mk2WTbdjass90Fa9xIeMBraIsTwvqmlW1xKWiwudpUnIyXB/KpA+8NP/b4v8GEfR+9
oOPfhZPUocFmfxCFOEtn+aycMUAl+N2lp+f49gfPwipcwd8ECKE6W3irfP3BfTshhmQhTftJelfw
n+X4p/KfJs5jaeudvU0wskL25DvAJPdOIloy/gj+qHprPBasqEhjBFpgdrrvT8GbxV7gO9BeR+Cr
PbNbXJTNfTI3V7DqyP31n5vRP4nSGUX0Slx4U+IY7EcZNgC1OcJ0nqoErjIUwS1zi8YaAfN6gepp
hLUwERhXSNO20NOr28u8eUp3qFVRuFYwfPmBj/K9JFGWpge4h7cwAMzi0NWn/ZW+oxChz3MpSV9z
/HW9xAbhtCi044VJDspSOw/5pJhXz1TK0l3OP+kmyMPXrfsZTYolqtdVMu+RRnvcbPgz7sEm8ffq
0/Wh5B6gXXSfLa1na4f0EuGafggf+72xDk7CffMY7FE9lsdsQq7yJt2qZDdhYzqGR2OnLNQ7fngq
Y8sT3AyAhHrHg7atn9RNPg8WJEBN89UVFaRtuKOg1LoHE7Hp58g7V0Qnu5ojz9EQ8bickITfg5TP
5+IsQc1E/Mj4iyCclbA4Eqa7RyAzfz86HzSW7cxJnIftefX5kDjAx3mcNfcdlpMLu48nj8cVai2P
NDFuKxTN3JWMT1zTYVbLHbd5khbWOrb34wtDvLKBrczwvU6Ok2fRfn/43M/7uXP6/HRq59ja+/n7
k0vCM2+bn+ntY+Z8Jo7HI3yCJcgnQ0rnzPe0skkTaf4oE40fpRSnIsmiQlRkTZLoD37fSswOpqpf
ReWOEzdTy6Ufyo5viBMfjmdj0CdVs6PEyi9DqzHMwwUqW8cwkpgDlDZjh8kbuhoO23XpcTqV4AOX
8YME6k/TFiZqBSXkth3Uhe/jTE3yiUouSSMV52urz6R0qYfIm8JTrgAJnFxp5Y2H0iT+6MmHH1r2
5h7vISoh1aod5cLEUohXHfDVXB4mCYC9sUsucVuKvLCMvr/PPQYUXJfKMWDg9R2g1Rb7hFFtkYTk
FLEC4naDNyZcTj0ys4QOQB0uAx9Qt0X6ZktPCOzT2Dy2tOvu941b+te3LUsSfTE0BYpo3WzceVi2
wpB7xe4ifWrAMRTO7QWhZbB3G/NBG61DCm8LAfpG5KCvF8RKAMn7/V38bLVaFgc4E0WSKiGgkb9f
8qyiSRQqGrFJ+X5QPVryPia3Jc+4lX42SerUJML9/pI/akHuMhPpDKduMp+IGPv+kkJVmlaZD3zu
eh9Hd0m4qS4zVNm/v8qtRudrvzd1xECyRAzQD9HeNS2yqyXr+c7wD3nxnhHgJFcnjoFZslRKJ6EK
kjrUSH+cR36+LuInwjW5sCKiWVO96eL1YRa2ZDPmu9g7FsFMGqbggrT+DR6qAkLNUFZEvRd/sNt+
Vjc3r3rzpfp9L+aaIOa74OJG4US7uAkT3PQAUptN1NK2lrpS4PVecQVhg2w3V9iRVC8i6a7kHzDU
39Bv4dgy9LvazCaDOs4wNtVrQluNJOvfL874br6d2cZ3SxtMli2iDX8cB6q6tIjOLPPdUO2Hikbh
1Qew/3oBh9dCDKv7xe+v9/NZu3nBm9u8HjTBa5oq35lI5rtm6dWCnVHaaNo5QDDAPLgJ78YB6bAx
/fO4JFTInX5/E3996LGQ/0+hnl7EwZOIst4p2udwTREjo67iKAmNOCJV7a/7/8e54OYj3ywvWqT6
nZTn43c8kVMXbU1BgCS1fD5lNgilkNEhmsNS3/x5eW/VgIjiuL46LDWyqDQdDv73jzr0OkkBcpzv
kHNUqIqHaz6vGInXnUFU0Dh6VAZ1qbHOXvinKmPIa/dH9u6XIuvmHiP7VJMJDuc0TMbz9/fQGhep
RUGV7uKLXWl20sBxJJ/CbRAZMdHsiKjlFnCQ0/iksQSugVm4fx6oSkgkwS7A2Z9xIQo7m/wFFKwW
/++1tk8p3eHbsAMzzB8ho0gRSHRBgXS2ds0YmEo6DW3n3rA5GgIAVO5/v43kf1xY4jfoJn+t3Kge
v3+wSLrmqAGyZFcO5wg9k0ksBaIf7t7pBbIxky7ClmkLe/oDo1fr8nERIHcQGw1+nESaV/OC/HsT
VjPJl93f39uP3iQbmc6cZ5xCmSNI8vtbg8iqCmWTJLtOYhJLjjbFwlD2ts4ZQfj8/bX+dZN9e7Fx
n/nP86Q3sUq8tBDvMBnILBsyHnfmyOqGGzsSF1i1BxUZc4jGCv9pepn8/vo/trGbz3qzzhe+V7ZF
4Sc7crjsAHkSU5Lxbu7FP8ahX0/LzZ1MhLQm0c/RNFP++iL+80EDOarqRi0BebNUdYk8a6yr/WpI
AVSuaiOStaehp7nAP+/rFwmbQ+BBP0BBh+zblVTjWOrVwlfnfgwMCoHc79+DpP/jm1BFagi4qrQg
ZOvmqhelplVhaoa7nJYvZ37DHZ4uAszLs3xOJVD8d+QnwVcvX3J0c+aIFiXvklympzGoUYdTlLqI
5RhwkamD75C0MEk7aIrDgymJu3EyXdWHsj0pybRiC1tf3tsmpsHzGSBrN1b4Qvj8iDKTtYeJVl17
nduE8+Ay4XmI6IEl6+qlJHRC4aU4emU0yCuwAynZYs9SPemFSbZQpioJROcUwkmfHRp8YoId+ktD
XrAkkBZzZ11WRnXHieDZIhCNuUQBZ36nGr2d3V3t8k3WX0kZkUtX0N28mmT1wcCoq7tKtSPyJXtN
T/073ecneqQoq8h+8rDPTPLUMZZ56KJN6BeRuhd4f5ZwV8gbv+IZ3afhpH6hiSXQFqnaVU4iR4bG
LSX0Y4d4jt0DeytVrrzkaJVU7x36LuMx6yattqiFh9pcD/JUhblZIZN0I3RtO9xrX5Nr+bHhqI1P
hYMiJHP4m8K85VwhrUSkEwqlNMXKHwvE16Tr5l7+dq/cPLSpSt1FlybcPTV2QNyoXdzDHu8Qqfqj
02aA8mjOYqDAxG3ekWCG7OapBmZ/cYg93mN/yqI/3tK/1hFo3YwNJB0tt6jebFYoZpKoqaRwJx2b
B+uRjAUI1PgR0ifxLd0R6YzWKpGmvz81P0eCMmp5sp4MVOSaKt6OT1I9w7cQ+uGu34N1k2EhPPTU
/0erWLan4OmyUwnYehmwGsFxXQbOMAfoKolkuFAfwR/RKCeT++ps4gyqHLjsW74mNlIDbleMAmiC
9xVTFgPr2K1Plop5yO0fi3Nyda+nyynxHhr9LxHCj8MEBHDGQeOWzyTmxzdZNV6rD4Ic7DKFDt/c
AmBCH1LchRaSmalOuJv30RIQhNLEWxXqTHgAwO8TU9AdmMGawSG1Fmq20JMnwZuLwVR7iV/FaK8X
fyzdPy85XHZ05rLKHso0TbxZu2siQ4VANImq+0Q52j8YNcMPgmTBdCM6pFweZ1YW9I7+j8JX+kd/
/vtL3xTqWcXBNww1YYtdQ8xXJbAsukj9RNSmirCs6nVnzob3BlN0hiDLTtaUKSkZSwb+KFshKY22
T2ibSxatQnMGDMSPjBHOdHthvCNhQb08NK4PsnclLgWFEbgrGq4yJXeDn0XhpY+EZdmcZOC/45XB
QiZPS5xT5UyPgEH0jPFfhofwCRlMrtglgdrwVGVGFuO4g0a9ce5xQGUzrXfQlEcoqEb5kkviYYhp
Bi4g+qllTeKSLSIm1GZaMDUxO1eV29AVJXURA6p7/QxZhx/8HWStiXeH1VmlJRbYBzyC8fRteeKQ
tKodfnfJtKEFRJfdvYBhIZEyaydlYav45f66OONG9W1xYorEcILuBsnThJ3dnBKqTL4W4jW2toW1
kYKXi0J/bTgJxrkQ0EznAOoZpCC3lbIJmjIEbUFBFzKT/s8rkqJLJLnyJOmMMlXpZkMN9DqMtUtA
zBCAStR95rDRcTUhcVc2hMrE4oX2SOEoxUeD3UT/4wT745xy8+o3S3RcXSAhq2QWXYgiuhC8xPGB
c8KFcwLKivCPgZU6lqvfv3RdIkhcEw1E25KhjOXuf6obpVe1bKhzc8tZIRnv+UmtbwRCIQS0kJWH
SCmh6F4Z9BYh1BtLf1jWRHF0Cx/Qd7C0ZCa8wmcIl7dOi9lF11YeFXnYl8tI6yFiF4vMstwrjgCe
KJSDfrbvI5rLxvkir/g3Jw8DbaolHBLxCX/f7+v8j4qY68cxRNJosqiiZNx8mXXZdQjGY2MbNi98
mWj/rxcnEM9J/8d5R/raMW6+SGpETIooxcd1+GbylxWJECWlpG4jWpY7MOejGPgzHSZWPUmZuEFG
UJy4d+vaUVv2E4LuAkJh9JHi3SpjsA/THQ+NW0DE3LQ7ipgJQBNep0WAwpsD1MS6l/rpdZl+yB8k
CIfIwXFodA5LSkmwEy77xg37ZfAFZBfNSXlWd9lrD7tql7NUXaYeNtEnfMs0uuEW9Bsv3aOk6OAe
oTi1xpAWMXaEjfkI0i23yYZgudsmLxnKdLve1q/4bTNk0CAq9gjJrTUDvHzlnfuXGL3mKkEDSHzt
o8yE89B/KhYdcVLfbFZE4mSQ9KP1CXfFi/Vh7HmK1UV9zNF/b4m4on4mIISWcEDHH935JvnozsSE
jIe/5465MOk3UPvJXClnv98fP4t7BbscQ1v2S+IJZeNmzRGVwu/LehjzKVxRd4lCBTku2QF1HR16
opehq0fuWJIM2EzeSCwS/L1VOpo6mnF/fzPG+Kzd3kIGzV9qIVXHTHdTChWVXhRtToxVsiDuYnGZ
UinPeBLvNVuz43lHmmPjhAdhLWLMx9z+EKyze8QD1jY8NDPdwQy8iHbBup0Z0/YEwecZB+mezASg
9CviCgk8kY/5k3CA1rXQ55T+PUFkb+RwLZud96YAp9Lnl6WwxAQ/YrXg+SFSmMgr/6jsEiZ0v3/e
f6x0SJDoDhIQzgxVvtmLraC6SsZFk7clqLTmpRc3NdwSDlkmrNr4j6LjZ3HEC7GzyGQDIlzTb4/t
Y/xEZlzEbZosdSeXt6bwQUgpJogsd/z0j1rs50czNAoNVVNpfvwMP4+iUOaTpeI284mpW9awPAe3
VSVbBBUpDX+scuMq9v2+QculYPJi99QszK03a7iYFbR7NHGLGyujlPOQgvQbuf4rW1H964Vurljb
KlFdB7xQ202QjfWJzT15IX+LlR4RCqscB/AXwZwqZFI1dyqZdPm6yOZKNpfMaa+6qYbjY4rI0Qc2
hen9Jb5iHkgKIixQytlYkkhqYdNhrWCpYRdC8tiyEESuIa26sVSd1VSwIx9n/vvN+DVd+e1LvFm/
01AMIpYIcSsQ+cxhXpz3OiudeWfUc/EhDzdp4aifY8+2cxXKNtJckplP6PGRWaJ0n6rHql3k1wkH
camcyd1c5BAgTQeSvPPRB63KY1pHpC79J+NZ+age4X/fg0B5hLneiGj6kcFsa/0xvcw67SjPzeau
v+5YVYEI/P5Rv1yqPz4qjnoVbTfbo3mz5xdD3l7Vpha34oO/MjdMfxCKzfy1tiIXCxUj8q2C8nie
fI7CFGa2b3COMAaBIsknyhqKO8KFYsvn1hfxveUMi5pISdMlxzVGzFkTrOwwcg1erVN+kpvxrK6S
rga/Y6Psqh3qtPANtQuRYBSepo1+JyqIE8GtRWueaBbG7MYObbeTjPTVfbG53HHk/v1LUP55L//n
S1C/PzTeIOQXSyjFrUV3TFrL6Soc5nRK4P+Tm05up7LuVhTnJnmqPirendcsKkAH6kZp1008Ha3v
BRXNPMpXY7bxFhseiISAkiYmEWqq7dDbaQTtKBuh+uMKfu0Et1fQHIXmPPecn74e1P9UbVchspQM
GfH2anBcX8fpLPYmJbM5okEI+8LB2IL2gq1Kj1RhWy4bQmPoxYSIfspqi7HPb+7zAJkDsjATyc8V
5dSpkXO3T84yzDNbAu7aZIvMzJzBI3RZJYnBslGTkh3KAYgZdz/ifH6/KNq/1k0kSmwHCh9P027q
NbmtuiobxGGrBXaxiJ6b1g2YZbM+NASaTfwPz2RI4IY4aNspMXT5mTJUBedBEmZ8V/boIEmGr8lh
e5UOuO9TZuufgoZvgg6VXaHUmF6Io8Oqj7dr3NqJu1wT6JO0tvSM7AiFECCvnnDJVUoIXDE3Wvp2
jsSDOzPuGZnOytffP/K/bsP/fuKbtRsShOeZ2jBsPRISge0Ja2ILs792v398rzoNAcTt6PSAaNzc
7O3QBmZfsftdGsLkfEfxN3GANYyhdldvf/9EkjTWKTd357dXuzlAXX3J68qoEbcMNwImp06yBvvj
4z2kgLHzz6tF1qjdKTDw7I4wvnfcElzg+KVZ6rFN7K0CBz2Y0JhhqRGSKU7Pjtkoh9f7iGRhPH6w
wUiop3LMXSHHtjclRpObmhjoK+y/2jHwwfW0kLq9eU/WLfFEBGGqz8ErG1BDfc5IHxrIE3ZM/ejf
I5zSiNlqnT5z+JFwhdpK9OZRfeej0O6W5PDg2rOeYSyFR9yEGIqTM4m9B2EZP8Eu89+ic0LQHJpG
B5uaPheeRypKMLd8xgBLMdm8U7nK5cwgXS+fktHVew75cCqcPir79o+lTdN/FpIG1SO1la4z2cbC
831t8y91ZKQSKkRrrkzxf23ZtlgB+MIQ7kXXOw0wFOdKGhWb7LNY0c0NZEcgVhrbv4V6c13AZhVW
yOSreNbGc1UkADSTl5adCZvMmhWqg3u2tjVYk4qt+vaFbu0nWXuVo+1woy30TzFlf7TJV2Y9ik4B
2Dl0T7mjsZSsjPv2wZoSzNgym0jp3NvqC6jFo8hFuBM3IvqeAxLE+j5u1mnnEsX1qBBMzJ3T0Ki7
2OQOX1G8AcS9zhQ4Tf7WSxYK6h9Cw7FTyIwBumgr1BxcDoRgXXm+BXKhUNZNZJ8Y7mmAlqPa0JgW
E7B8vEP+cCtwzdAZjY6xOxDiR8ofokVzSvdYJB/io/Yc4ny5vVDjcSrjT0kxWnqOBoyUuU87Gahq
dMwfCyImYS6VHDRpFFQzo3DDfTVTVhX3NhqUD1RH8Qc2bzT+Qezo9/LROrTPBTo2zVEBg3FuPPmb
cAbD6dBuOAM+5rPoFeGvBjKdL5JGHvc/WGaiPFt7eA0aotzGZKOadJR1vTXfrzR58ilfQFI5pEnx
uCiVwylNPdGzVpQX9rTuVdOXhE9biLiOdDU55UjqrCHYrJtl2oaPGryCfPJAh1S28THQ6waEyTve
+28J3jSo28KkNeZwi8Sjf2aLIBo4jIncI9XWHR16XOnMgVMjv/F4zmj/Y6Kwq2MBrzVbFod8Ee66
l+BOvYy8I9+yZVRhMmc9Hg5XIjFjhBc5EdO1I9LNC8Zo3joS8qW+NTaYTNQn+mAvyGdRbtkIs5Y6
MDNoUtv8OXyiE2eCIdBs6dQx3dyXU462ImffD2XRv9aHbC++UmjxIOt32g7YnTzVUa51jqAxn8Zf
Nvelg1oskYsH5+gDrJ/6emFdpg+uPjPBE+q1Npzl6CSTTluvW1Cj6JFTt4c+rC6EA5FowWVG8m6P
HQeHNqry1mnehL33VDDi/IhmuE+mCrIo4ID+rAckLy6qZoahNdFXFXEYbzlr4kl/H68wN0RuJwdr
mW/hjlnP5VZ78TCbsJ2th082tva+2skBs2U7dcydP+v2zTRZiU/mvN5kh/geRaD6xYxdS3vUNMMm
2+dI0UwCHB0eTa0FbDXirTzWUuLvPgSIcIR8k/05TiXSfi0I8yspH91n1M2zYcaAw1Ner2dc0WU1
y8p1FU3bdtq3U1Lvh2DpMeXXHIS5wQknIOSsU9fa2Zvlu5rv1s/0Xq/9VGtsv7fT1+zUkSme2+bZ
/7w2Tk1+MpnBHrkNUBD7R1JMSWXSyHzsjqk2vTyV8wQ0oXjnk6Ik77PWxlATnaN58dIfxVfyzgyW
JAOHsZ1d7eqO88iCo3F/NzyZ/XZoj1p4HhoCfuOXOpoV8YReRrO7HvSn+gWWMDNlvni6vCgB3yAB
NlQJq+ylnCJCPvsPFqnXp+4pPchL8ZDs+dqqZf5QgJUunVKmdeBqSEShRK7FA8ROnzGXvglQ2Ta7
BMsxlcdVXmH94zl76ibSRkWfB9JFX178JcVby5/qI1MESNf+ccD51648IuTE0XNj4dW4qa3EujWU
axr1W0EBHZc/I0wxMzAgXeyUwnPApC2YR9n692LgyzV3UwuYtHTxBtDTxYB1c6wSu66PrSzutu3g
yDwWqr/prptMOsZxMVOzO607NunMQ1arElDO8okpXT8Y+ZbOWMb3WjElw48XMQtI22dROCjyqaOf
XW4u4LeCaZfNRUgJGUW6ZA/5h0F7PtceEuVJSXF3CZuESHbQC+Xyaq1rleKYtT9bWCgEngZoByIU
t4NvLNsQP8jrlS5JKs5arqx6TJSZYLr05aDwJkctc9N4knobqXPJzMyjdUTZcmFN0/Udi6YlApV6
TOnmhWSJ9/EfJT8apZ9VFdMSNObMrehX3fYyFb8sh6wou3F04T8ki+vRY30+yfmOjbZ9qQ7BW6HO
u2SPDRtPTceyA/R6LpXHodlhyVefyWb3CGOdD3slcHDdaKOyFO8MgvNZETo4nvc5kYnIU2bqG3Vy
nDLZwr5nONYZZb6AkANGybwGFVmtpAiSiF3tSJucNHMlcikDkF9cZoOOHLPTXPoqwCJQSSuI/eHz
PnpX9oGRmclyDhscXRS/R8hy3avm+AOx6DtBnEYf5SqGpRju49cwGnuKLAykMNNZOBCh9dEffr9D
pZ8VuIlcRqNiVXVtZGh9L5aiNJYCueYO5diL3YGCA9uwVk/KmXA3ZIsAVb+8DmFjlpAbNlegu3/l
H36JYb4/JN/fwli+/+c4NwiDn2hx1m1VTjTw354zctC0aNbtGNHKD/lZfejbRTeXDt5CbNwUDH88
yz/MK7RyclkMO/2AcBLQ32WPJ8aTSFBlweXtjGmRYMvZX6WlzKndgw4Aa8gGlVh/Ags0J/WTtTD7
dfmaT5JF8GwtLrGL8SL5aLfeE+0/MK0XY0LaGLL9SbPXSM4JSFMZA7ebOZNjFUorandk4fqMoTXH
Nn5cFCft/ver9HNgq4xfET0LUVVMGl03Z4pQj1NEr2m39WZ9QvjOwC94m89sNcok9mwViC+i5FkR
TNSH67H68J6hLMQfqsvwCJ78Ub3PwNeT4M3xkURtA0E8OQHn5AMEJZ9YuG4quJXdjAe8sc1Ze1BH
0C+LSv/XQjzeUD+v9v9+lJuFOMBNkgiY37d+5obSvVwdyMFVYILEb4L5DEGmwyrX54Ut6LtIpasQ
HittFjY7zOS/f6s/+VDjt8qwS4KsqDP/uXkreWF1TWdF3Zb7rCO+Ag0IDjtuBloIcKUPPLGLcF6x
U70SVvcJO866G7s5At+kKx6tszQuwo70iUri+XLXpOjotQeydglwHrGrfzyr/xjfmiLSTv5Fr55N
5aZz5Qd+WTSh3G6tN+UYPAP6POtECPWn6m6g5qUWwPzjshxe3FJGie82u3RqPYsz/zMBo9wC3v79
G/xqUt9eTHx9qINUAyrcLVQwoOnsX4Sh3foPw324lGfyQVvwGKgP5BniYOnm2N4o4gwwQB9StmwT
JzqIzdKEESTYJlJ/tiQ8LzPV+OPiaj9Pgea42aNUoxmNQ/um5a0gYOsHwceDJj+ozaGoJ2LIeurU
lKHtc1mcTOFwEZkqg5uMWmJMkfBsLmwUyaGTT2nRcRrB3eLjZRkHr8eLthLak04kPPHSEN/llZkv
GgLFoCmRDYsdwr88KvmLaexz5QTup28/OAczwEmGpZfPPRQwaC6fmznx8R7hLPXuWhNo+0cTCSLm
Px4w3dLlEUTIF2DezFEi02izUvKa7QUxC9nDJrxGp784Rj0zZxl2FLYq7U177Nz6Cc3Ufe12b9ox
pVRkYnLutuELJtUX4R33aL9vX9pPWsJK/yjg1ablHWJnOJPdS3AyJ6yxG8UgweUY45NawMIx3AUv
3V58kh5olCUv3pv61j6px4zqsji3r9KzeGj33TNP2ePwnL5qz2PXLXfpj5Sv6SO30Vu3jR+bV4xx
h+wleuh3+j1JPY/yc/dqYW+J7OsrAZYfLPeXV/m5eMwe9Xvzvt+p/Op37fjXU/AinIc7/trLR7xp
j92et/VQPUUPxplUsmO7G/asifyVrPy15y2s0xgvGDz0bw3mPX6OiAxzVn+CLqMgNgooHS5J6CFo
n+e4trNzcgZTnyVUZW7TTL0M2MpUjjaJPqfytsJZ9Nd4jLH0P67rCGcYZ9XKqJv/vk2CLE0QtCvY
1o7Cqvm8sKMtY9NRcBKsOCOhI5mV4BfQ57yS+5w/kjS2IlpQvhNnuE5deR+AJDq0tBuoeOwBfA/q
05CoAddLXHOjgqJO7mNhAm+KAQci5MRmOwF+w0NCWUmoPZ4j/ut1PFn0n5a90abDWpJdEKidSwsg
XdJQmWfNlCxtshiCYcLIR8DPRgyOOb3OkxVbUk7vgUO8Iyp2Tm61SyfKmxtnf20ex0C3kG+b5CbS
opg3bJsnT+LHbGWjnAU22pV1iplFHtrmK8lEuhPYKrbSTD/y+FGyyUdkIOVT/17ba11y64tNdrit
13DIRsqwvPMwEbsynN5XgF+H7gLvaI3yIzuHR3861mStIzzPRQAvAFw23TNHIIutifAYGxnRa8tZ
/qN8TBr3U9pxLDbeV4yOpXDd6bvrbKB/Vtrzxmn32r311755y8LGXAtqgg6mimVjpNPcXP82Mq02
U+WGmFzmlp3oGvG0GpvwYAt8eaalaz/ZSACNhkmlTa/WVuKATlpPvKqurxK3QPAcpHjrmjPgtYbe
DahXJOh1O4uobxITpKNv30fqKW9bdxRM53AtxcvYU3+24DBlpXkqeos+EMQwQCayuZVlcDjKB6cW
Sgt8DVUM8zSdJB0tqOYhu5q0lj+uyfA/nJ3nbuPotm2fiABz+EtJVJZsBUv2H8KRSYxifvo76Ma9
1yUbNs7ZDeyurq42RYpfWmvOMUcJDdnQBLnnf1RQ1C/PpoKwxqDDfT2iFq7SbdouBYRlUkr/ZSSE
gwHMFJzL1WEIphVr7qggtH6wVdumTBm3efSTXQaQGiqaMMo4J+HjsZKdp7JUY+irRm28qC+T3Ljv
y0fhMrqKTOYzoZTGcbayWscyt3HlUVtIRgLYwOKKvM3ip7Qq+DoUN5k3ixAbCf3m0r2DR7EDUGeZ
Z81qn1C4vp+IBPj+FaiuDqXo2wWVNgICdkg6pno7yPNe0+Qwz6tt2Tqt9ICD1juJ/YivsvmQEZNX
2QZehObOI0xE+qp3l4n2VKXPF+VotauuXJvZvWxtzZAzz6m7Lmpla3TrkPyi/lwTFWPNGn9lQjuE
HJScm+ou4feFezhEhbF1FaeQ5mU0DY0/ViXlp0UJQbxJZVZFdWjeHDPiRgQ30tbV1u1mUbBoaChk
s5zzUbOwXLCqH7F/KtxHWSVvmVlD0p5oFxr9S6CeumDZypDJIVZOERDiGWhgjqNNM5yinfloONJd
Hm4N4SOLXs1g23H6qyd+OIXK9ft258+7uDmpmILaSdm1rbbZnBXynEAFty+uTSZ5OQqvUw4nlP5M
FtQYqIidvUjE1nsLaUfY3Ue1p1YeiGOTXSViEepgj9ULEBgi55XI7o9Y3w0qPh2lk98/9c8Tx5dn
f1OEkBKQOV7eVNvmnoRUgna7o6pibEdxwyrK0RacLkXgN6Ef+YvwneOm/Od7PRxQbt9rE7yaJioW
X//t1tWNCq9Ru7Ta0uLQGfonRRmF5+HNVkbqU3qKP8wdQSnpkl2+kdkyQxf1IE4J2uBgMtZ97agM
O8Y7e7Jwkpdj/0FCTeO+VKjzMpsyoDUF2JXh8yAMx90UaLTpR9DfM50/nudPO0tTE9E5DTRe8dZo
ULWB12uJW24ZOIjihJQEqB7/oWfCLfzINCRA+X2ZLABO+LI4ufD7v3+CnwaTiakM4gQdbE27GUze
5VLEA31oe40nSMs8LmIk0yumAzeb/n6pnzYdXy9188ajvLCqKORS5BzjNJc4XyiEXAR/PNPhpPXt
9fhyRzevaJdeW0uIuYxKz9vYVavw+Pt9KH/ciH6zK5a7rqEsBftf2hd4GfURjQTxlQ0lpBSNitVC
F95SCChsReuJHi4VadJCT20oyY/kd7CQ6Vkm3gsEI7owuhx4ioZoMDsql9dk3ka4ND0a5xpTFOxR
mzpuTtP2Ovr9Nn785jlsoY8y8Et+tr6+lEpAqrcQ/aRym10/5ZHNfdVMWX7ry1/Oih8Pm1zk/11q
WKm+XKrVr2ImKB0ecliN7TaPZmL1ogTPCVXfUhjH3cIUHb+fNRcmknlQQJnYda8CQjzwlP7ckubQ
d2ScV5hS7OilbtgW/f4wvpuRFFMCpiDB9WBeUW8HYtAkXqw0fbmlk4pkQyqn3T2GD84r7FqFrUSG
M4RRCvYU68iskrc62biE5E0U2DDumM1adPr9Iw3D4eY9lij3KpoFCEgVb+s0sVV6WpWhMajaK1Ct
e7AWiqVPI9QjzAbod36/3Hf3C8dYyCayqrMhRNk1vC9fvqRYdo2LYmWMm3YrW5siXHnlS6HvYn9d
gayk5daAglz7geMSzwdDAF0/RIYIV4ajxucO3iyzarZxcSqbbkYJE0389S69Phc8UBzZYEtpC+on
6XI241USD8VVVq+wts0sY/P0WFMmcsXWro1lmD+o7UnVX6/dyeNsb/rPuj5Le6fsF2G6agjmqO7M
aJ0i5W3VvRluQzy4VJDLPfV/QiGE6nCVY7sPlsJfAqef2vI8KpwB4DfYWiEd+fdRBapy1UO9KgeZ
WEiyDdi9bDQISGsIL1ZtWyADXqsht5D4vJm+CImHojxuza3GcYkTTa2JdJ2GycFa1tksIt+rRbgz
75dl6FyP0kvWjCc78Q7+QfGh7tsFPbBxvR8W2OGSdr+T98KURMAW08FImVof7kufO93cx/HnU6Vc
460qzHHxdK1tn7QueNHu5JXS/F6ckZWUCTNAsg0LNT0pg4rKW7e7dgS+2OgyPDjTYxSi15n1Ji4u
b4jsS/JNNgg6UmEUbH2YxfwBpPczstyAQ/nIZ+87ugaDLvn3d/IHUallAZtTh62eJuuf7K4v72Tb
mGCZjZJ3MiM0sjsVV7Q22KT8t7p5IgHHDIA8KOkor5BGXD/c4Kh6G5UF1BviJuiC6BYGAh2pRPLH
/u37KsMnUzg9i7I+sPRv1oBa7K+t6V/LbcMGB9J37IuDHZQgtd8fwY/X4V2TWaGRQN7O0p7iFXmp
4fQPgFno4CKKUWB+uH+6veVvsw338+U6N1O0K1ZRCQf9ulWuazX58HJYCGuQkmxFI1r22mVcK2u9
eU/+5zPvgHAdfPQ4QfUB//PvYJL0/Frrhn7d9qiqOiRuSBjn9cWpz9QXUL2gaU+rQ3sZwxOgBi+C
7KrQLkzkc7Eg1EclvTGbNNYf+yJKt7dPhM+Fqg2bIAUwzbw9ZojaRSzDTi+21UJwOCX6NuoZUr9n
FydY4DMbJ+NmncNeQTE1gRbhVOR7GyNz7hIVDIJ+HU1CBwEbf14iaBjLH0CXCwHF+bSYpfBmMkTn
TAK2xD99JoCS967xpxMQL+WMMe8gJI7m6AWmrU3vDuLLkCtJDjsJosYn+MUacUyA99WN4VwvUeSc
k2cC96Cw0OdxuuXlicy0e3S6OwwGMDfoHZND1pzcnblR5tEJWcH4rbD3w7/3ScSspzS6Rx/eiB4I
bJ8P2X4c8E+AQeblqh5Xe38C53fsTtLtZZKNxHuiGOfJ3CWGLJwGY7rdM38tzZWDNe6m3R8r1LcF
8eYLudk/WqXaXSPs0FuiUa4J4VKFI3MEyLKRGRjjro/+KPt+7/NidBjeTVXUTBqFt/u8viqkxErV
nDmPgJ1nw9iZ71LJqrVP6G5HwtG0Dr+P9h/eOUlEwC3io+Pat+ASP6zCa1OlhAiERxdczQ5oSa3Z
MorX0AEq8PvV5E9e3j97jOEOebWHCrahc5f/jj1DhaXRuEa2FZYpJa8PxJr5DsMeeGKJZs7yMjSi
xrIxtkgwDSbV1fbPwbuxC/cQ2A51bfdnfV09oHQduNyOOUfDo63aueUUc/VBPNainb7rKCZFBMtj
yEG6N2+QviClSrYxQakInOEXtScobgt3IeMPBN/BI55dTViGU7CfaQu4cxKV4/guH6PCQbeDSYP4
NsRNygkhVrH07uNjujD3ygOOdmvdFWMo4mdlk0GpkEbuyv9wVwh58kXzAD0AqS4aJbs/JYd0gxGR
HxihJEB3xWirRym9sHhhCXslvxOJ9SMPIwK7MhH6abcPDh7p8z0tGuOhJTCCGnZjF7v2Q6OPGIwH
a2LjXEgEqzZyumhDgqZH0qsGe88u8aNVI+RRzYd4Tw20WCXvrMBYs5pzO423+kZdo59CFPuovhAg
6B790LZe6q1ypkZayPaVbvCdNDePKvSmZ2zBQ4IikadL6U6YuWtvSYRwPYKwtLyuL3v9TtvEEBHr
BrEalvlmJmCNcUfKvH281g5myn7tOlEz8pqR+Ep/p31A3jOQ52zESials12IqHHdDfqrMYl5XTkC
gyRw6ofrFEbAEeHK4Udv3v3gDWXn76/mt2Xv5sUclqsvC7+euXqDzyTbVvI0jsiwJnmL4FKCxH+/
zqcV7mYEDC6GwWLA8gdP/N8LhV1fK9B2s22mvAnu1lXvaY0NCSdut2iEbadNKoqIKEk5jv0vLs0o
R53LkcPg/P3vpfM2il3X6rjHiz/tah48yjQx/5Cz5wub4wwxQmQdE8qFPl6rq9T9Mb99ju7be5ch
l8CVUGm6fZ4IvjxkszOziHMZH2ACo2fMWIceBfAeTJwIhkwZxxPhpI/EiYa61eX3If8TNQmCGZQc
sCFbW2qgxBpgZQorWwgHbfgrH9U2Or4R4woQJWXR0Uq3MYvbJwsVRMXipDq5gyFvLGKKHELjUXIC
hYsGFtW42MifOboqOeVI3f9a1ofdxG/3fLN1T92m1S8JL5Z0Bs5NpBzqOog64YIiT/vOSeP3L/mH
CR374/9/xDdrVmVJQWJeuJzn3RNAgV24IisjR+KHIXJU/lUb/XRUfrs9HV3ygBAFhjSMqy9fqS83
zTWO1WyrCU6I34DvgiiCV+OszC4v5gGopNEPadsG81X5x73+sD7D7DVoJ1sagHJreBZfrt14baZk
IddmvXAfQjolAMTw0VxIdvvjUsO39P02/++l6Lz/eynRqEi38+Rsq4uogUdi+ECrgCQTPf3Djaia
wwRweyluRqPoifHRurV1FgkRfYLiZduQuiYwOfSDSAM1mKRjqRqZoFeHv7fxCGxrhnSRHOSADppY
jCix588lMyllC8AqUCZ1bIl2T7Dqh4GAj+5gD/1/Qg5YVIywpsKqFT9iVggagcmEinaXTF0yFluc
8bQMJ8AerB5yBEYEvN7NJpQGGjBrtYXJzrSx3WussIMyDFSYXb8pxIm7tkST7RFaRunaxNUUb7Vv
YxhkK4NC9yKOhR6i+rBOVvfVfb8qlxJSTpZoeSRGtqLOmndBIHpwEuVO5hJ2PheIni6mnPkvdsLn
6Khz2flD7Yhr9UFAA4UENUYHMoJPm9BNKZHWjjoIpPiksfqj+cbkc8qWMYGx+kyb9hNg9KKTfER3
2rNA5Ht7DLbJJCEOnq6fvkw2JfeC8eIRcFtOzQx/E14aFlDQdMpIK5is7fiNFQrn7QqqzeUyQzgF
BXaekxuebr2D+xgfpRn+sdYJTeTs5K2Oe31cdzOZfGMLGRVe0VFl2aUxjnFb5mOpcOg0waXHRAm7
DQWsoJIMNJZIPe5GUDGAFmosC6RCS5M8ddA4Yyd/tY4YI+iLsS4aiNkJ+WbdAAqOjJfw8a342OKn
QO/TjHga3ly5l986VmAVE+8KQXN5sqCRElMBaDlbBNEy0DYwTGlVF/xHsCBHl432lLwIiI3z6ZUk
cPi/eLoIJd9Ji3RlHrLaAQ+PnBrfSf6a0PGGBVC8uAckBK+UZvZ4LwnrCY76nTKVx/lKX4nb6lFf
BevgEKyKmXhOCgdyQA0z6IBeOdvVm3JKPFdzNvfWM58feRT3k9cTvFlhOuaTWfk+QKdylJfsDMiu
2CuPJvEWdxKaXls/CY/iyXy53pkixZ1BJ5shdTpJbwU2SlAflEqwiX1obwHgSnibnOjQyZEic7re
FffhklDyO/ElXKLGe2MLg+wdsV70It3pjBkRywOGJvSeLZ8pnwL/UN2RwPOFEbtt14QGqLbIa6fa
mMUQzZPa/QhBhg8WrVByx7ltbAijSSjiXYf/Disq4opCG/cROpJFk09MzHQv+Ppp7bZHZNs9Sl2T
WMhBCyltDVt4C3nc4Vh4bGmEDII8UnOQPtra29B/kEfJq4akpduJKF07VKlkiYc25K77wtGfWmS6
aI1Pzb33Ur66aPJ6MmkRfIcj1iJqNUN/x6BHajflEFDLpm0pYSxWuQEwCvKSGkytY+IbGN10mPk1
WztS6fH6ZUc0WBNhBQuZvCK8KuBQEEkDEVQGpBMHWkjdlPCsg3LAPHIlg/p0eYe0ke67mb77fSGU
lG9tG1ocFBgUhYoOPh1x+Pdfloc+rtQmrHX0qLA5LTpd+luUEdJxHbXXx4TNLsU2u0FqygTlE2Sl
eeG48fZpve21dpUG8aS4JiMlRoUKCNMirHcQF1vUdrAUGlE40bNdIJPEFyTjNC+cSIo2knYZeeT3
aO3OomX7zIrRAp6orN01eJV4z31wDV0l0YAmVyd9E4tkavqMHSYyq+MwTwH6Akw2PacS/YoYDrNB
txr1pk/E0LjQHwVAPqq+jeoPKdwQWlzTuEtFTOX+xuB8REIVG/eJENzFrUxbKeGbtNpZyLwNRFoy
Jx64bn8fFilpho4OgdiiepVA/cRArfYwGwG4KAzoXoVzjNGzIMZFz7whGWyuXSaB9FYRU9WYb9fi
0JEoIxgpFA6UUP7b9RI6FzM5Cv57oGN3DrqRnJMAnrskrlYEYIzkoUVe0mfHIi/574VCxfVce+8C
OiuqTSIJYS2IHUG2Q2am3k+dLMDPEdrtFRA44WwUdot0n0BdFbDga9I+RhT/x4vzKWy+XYENiV4f
/6M6/Yni+fLiyIIgV0nUp9tCPInh3qf1COgZXYlMcjG6gCvV4N4Dt+Sz7kSrAjeHR862a54lwhbD
fKtTBIHdHAQ0JemPGviEgoY9X3SQtHWjER+Cada7PpXxMhIwQjzFPkUX/SPJ34X8zspWerIQynll
3qXZXZRsLmRlQ1JvTo3hVPJEJEDqMqvzgyFvVOM1TbcGYYIuU3DD7FZk71Fc223+JsvvwLukYtLq
M8lCZCKSNW5X5ozXui7nqT9zczpGi57EX4QNvOsE6V1WcbTM3IlW7ZJ4Y2WDpcHw7xXkY+6yIwgr
fCBj8OI7EoHc+tpT9pZ5UorXEO2lhN4+WxXlk5IvNf3OoFFslosUw3C9FS0ZJcCQqLytsZzI6h/e
te9yPoY73fkBC6Sr1NDkf4e7mdYwVA0hGdQHvTmVk6XsOUhHRH8Re6Oumbn1TKTVdK0PqTsrxWlX
Tl2ZaMKJedY4Noi0vee5NjWH0sSq76YaigtAy+7s9/dL/mkv+fWDKv9+UIsE0RDLU7oV1F1urVyZ
euKOJZgSA5s5z2AM42Uru6GMTice0xv5gSGovWbXJxNzE1rrkqSlbsTiwxKgWo7EoPn9Q37uMr+N
AY2UDyiglHE+j7FfxoAluMZVr9V0CwEx0O1AO+iokxHWKNbYutxHxqRAMInMbCK2zlWYY6oSOclh
4uTJXUiTpJEczop6jks17mduS70u8Waa7FyNcdStsFfgG2Tt+v1zS0MB6bfPffNwA524WSGT0y1j
T5ad9lTPmjuDlf6x3HEq6Hzn9wv+/KBMjiFQS2EAf27nvzyopq6kVNO7dFuLSLY8V31TSpVcbj9d
FfllbMkXx5PopxnqcZ34ExMvMsxFzkMorfn2hKqfNlI38a/MsKbjQZEniWBcN8EYAsosUfR1X5Ur
iV25XOCGDRHN6N1BVR5a3d01oThrWJp/v6f/Wm+3T9HEx6BTJydw5jNK5ctNUXGRErEvWDrZl5L+
bUwlGWY5Lkq32V3xhQdDZgRToKC/qcJDTa846rxJnblTL84RqT33IIll/5z07/2h0+4T4/2qERuF
1U322WyeRaKuDXObaSyJ+h4Jt36dqlGOOZ8qV/qouTWQ45CzBPD3VF7E1kYREjYf5JFoTxeQKk2n
jzUaQJEhj0kJsouLAN2o23YN5x4vnsr+oTCnbbNs2VAZ5YgYylFiDn0GCwudAptlYemTq5yNCAoe
dgLMnFrvKByejCDFO0+pDDFPU76nWMNS9GkzX9w0nAaC8O0SbN0WqAnqCD0igdRnMAL5762NGsej
GGekcpGm9OxHcnBn4Sh5r3PENWnkyBGLfEx8xTljf9oXL4qIF5HdR9uQJYlasS6WnY6SGw50fjkR
HctyuBSM2K7avVote+m+bu9SeLgCPjL/qtmV4Rj6uxLft8VJojrYIkFJ4IWoOM8srHFttimNx2t3
1tV3n7zbEulkyOZOrc4iuQ5qsIOgOBI6BVJ16PR8uV3fjpvoedgigXQjZM/kNBeZ91avEQW6p8FX
ZHehicWkd/iS8P+cPZ8q7sHKV42IJHWoI3XsF6H7tUsTj26sh7TNtla2F9u9IDMdq8eMTf6lOmoa
R41w59LLyqK9JG7TDOJmuLpY+4juPC3HtMObkr2U5UPRIMChy6syQ1pUq4Tm2RSYjpYNncz+j9L4
T5U6A3ok8RBDnU76RON+GQS+21xLKjfx1ksf6gpMPIj2QRaAPTmAmaiNy8suuIzM6Kjmk99H4Hd1
ACd/5DEKjQD+H7n8v2uEotQX3y/jeNsD/jaPZbeRIKvA8ErTTSWiBDzBRo66Q5ssVUzT13Aq5jOh
fTJxAtAXRF4rblAt9MFG/6sR+R0l8vnZmBQoIQ7um5uSTx1FsSi1YbwNq31pPuVNbTe9YRvtQ9i9
ygHFCGNlpBj4EDzSKTVOTUc6hgZ5ap/ReEJ+YUwV+CrJmC3mpV7Bsc7zWZPN5QrY6V3m3bfEyZhO
AbLBWhQqPQlH1Be+vkmKo6fNPW2b1TNdH3vK3ApeK2EpWn9lNH1fowd9FAophQKNCJj13+dfC0Em
KYqbbCPxKSE93GKHXVgXbDmIceFdtp4+kfW5MBQHIpPNwwMqBIKnUVoX7IlLKjawtn5/KX74TKDV
6FoOVaGBavrvZzI0P3CphUXbwlok0TGyBmRrJeNs5/T7+6U+v8N/FwAV2gALP0W9YVW7ff+kwDX8
joCRnI0goSfZKpvnm2jZrcmM1Tik4rRtNqI3ErApowPM7XSR3keTZk1hdpxO2fwRWtGDRHhKlsVE
pw5gF5OLvaonmLLtYl1My6f2HY9OvRaX3Yt48p+aU7jmTvCvvg+naXS54DlRgbyrL/yDeOooaRx9
bMC/3+sP50R0QnTW+cKBxH6TrVaGpeoJlFgWu9L2tEPXmuOEtfaqbKvkHsJWITm1sDCUVaoxo2Xx
pO/eiFrT20PdvqY9dZTuVbtMDTEbXykkXMyz0j5LxlL1hpj0h76dmz1yPh2z4jaSXlpcfjBLDOX0
x418LzWrxoBs17AhDVrrmy8NcnRW15oSbmXxMTbPRZWPC8REZYuN13i2SPIxOvLO2SySZmq3JngX
n35xIE27GIG5BrasQkmegs68jtMiHdcpks+QxjPlQuok6fX1Ei17c9sqy8QgJOwP9NJ3TxP6WkIJ
ZUaepX53fwjx9Zp5hYLmQ58lg4VYJEvMkbpVrC3JbWyBKBZ3dOlI2KkzcEWusui8RVJNXXGS5hsP
3mziUIRkrsR/Spapfe2Prv9myifiEeKk27QpphllVSP5juAheAfOl2VEeUK6/NHo+Zyib4YQKhKN
rwS2kwnM4d/hWpZGSFJBFWxziBm1/lqJ5zo6eoj9jXxdCRuF2g6bASF71OL7ZBBZxa0dxw+gB8KO
5VsepQIgt7tSoDpbIh+mFiyfTbI+mseYqchlIXT9x9/fIVXmU33/1ChDQVDIum7cTDJB7CpEjpKx
JU/TB8wRmWybnV2x16LuQQFWHUneVBXnTT+hGEtMKnuEjMg/WguOScO2Yv/hVOiHDRvP7xvPmcJk
B0Jgoh1hRHlniHIx/Dwqxsgsgi37OxHg9zZ6+f1GfmhM4B7SkLrKNJoNSb6p/mhmH3h+2vucjSnr
JNOOI3JyxT54XbekVGApEu5CWAQXfJZwhCmlBfhl/qKJfRcUqUNu0jBjG9jfvhtfLCo7WqZ424yz
2sTbVdGcnbHRr8wIeoWDG4hm6SG3KFfPBkifY9YbXoxcWHbtH4bu73ZZ2n7AxYd8s2FPf9tZ6AMt
NjJFBJIsrSJUXAnN1rmlHMtyknpzjhOVNHahIrTjOIQI4NF4ANGj/7GM/XBE03CDsnNAXITGSL/R
ANStFyRxeBE+tY7mxAVhoK2BWdT6stlShwS9Ioh/LOg/vNca8gaOsrj6TLArN+91ZAhl3US+sHE1
sN/lws+oeZK0E+WbvFmX3Q7dUdBebAjYHV3xQn9zDQ06uSMp7wX10wJEWuuLtnNN4D66BzXdN+Vb
CPEq78+KuMDVTkj3vLDiUZcRM9SZc5MBmsD6ozuVX54MsQLIOe8ECnEXDqKl/8ea/YN6REO/OUgE
cQxqyic77Mt+VQ4rNcyE0N3U+qSWWUHXKbVoi3bQImicfdn8MVd8bjj+nSuGCwJ+xfABBfB2Q1Ll
RZRLJRfMzHmWSoRBXe+LBl/dUk1WXvboYU6CmoAp/VEkuadYqVQ2gVD+PtKHrdi3T2GJSNWgUMuo
S/6dZ83Gg6jFfmXDQZA9EUOcDEUz+6uP+31i5GYZxUiziF1VP/lXX55uqvRtAKHA3XhwteNRn43T
p0h6iCW2B/MmW+PQlgMIM9Ift/fj14o3DvYTO24Vrc6/90d+sJRKcWltcthaOLfod4Ef1oOVnz2I
HMFF8VX5i/3ww+zJ/vLLRW/KKG6q+losVNbGpVgJ8LXhXP8wvFRXdmvWrIhOqjQqIILIS6t6ylnk
+t3vX+v35i6fgKc9PG7Eerfu3CqQxFZQImsTmjONRHv4S6ojRDPaDvlfW8Af32R21IPoypIxKN7M
DkppXEwv4WK6cU6RWqmYe6tZzOqV5g5zo5iuAQThsQ2uk7i8F9K7UjmT7e73f02Ow4P9922GDDfI
AEE/KUhEbr7tTmgby3UjmkRv8NRrf1qTSePS0rQ9H/PXtkynynscOMZfIuP/FOdfLs2kiCDLoOI9
kBRAUt6smIzki57l5uVo7OX74FleJAdzLTjDVhF03MZ4awVb31XIcREzKXZyZj8gP7FMtM1U2ufo
ol97dbAVVA/UUVbZqpzLG/No7ZlPOzjsFevvhC2FITgNW060ligv7+R7NGBlNaXVdl3EL5e1sSq8
CZaEgfuCQMpBces9xzv9Pu4pX0+o1qyN1+uHv8apgBpP1Gzxo7o6LjQjhGtrq5gIuB47LKBjeQ0g
TgGlsRXDGQLvXf8WI/h6uaAfuU7SpXBIzvGD2U2qBzrjfKKGxJOCH6Ic2O6I9TiEK/EqrKxVszAO
YG2hDpmT8rV/Neb6JnsV6pG2D6J5ee7vwOQAsEmzCcGl+kszlx6To67M4Gp1ELxoGcI448UqaBza
gDI+3KeSL1RzrvoA47zCzfmQiU23q2N41gcXDg2H8eWtolHwlJP+a9e4Sw0S1GdQvbRi7pUrWlGG
ZIvYBVoHvRbk2+6520QkCtYAPdw7sZp0j+0LP1R6UT121NM8H94kmgAJIWtY7kFjHA1x5H8AY8Jj
evmIO0efywefRw1WgFA8YYRAS3tynXKmbGhaX15YnbGILP09uzz+UHgydvDn77J47NFwookEj+zY
sam1KzpTx+Iy1jYGCq+5tjYPnD3a5UCJn3lbA/zt2ronRu8grspoZiwkGsbN6rqXKYqDarOte3Nl
Ei9XbCBWUVzrAfCnd7E66d70ebZPwRqNlGUojUiawIsb3OfYCUch9SbUfS2Rsxjf7aHZQX0Lxv8m
b6cKQam7fidspI2xoTkt7PJ3dwXLGDoQKr1TcF++hC/GRtzCd4K1YizYyeavVODjebuU6VrSS/XG
EeqheXcZaYvLCzUhY5E8tw/N3JhXW0ArYIC20EaSbESDAccp/ExmrlaYSD2GXzrYMpqcZ+CG/rYB
ND+hZhjNSSY0oWw9Xs/JQwyVShn5u76b1GhbXnGEcur6IC2ZzvpWWRCf4Xir66u1lAgJNO6993g9
AFCm/BL4mUOzqV1KhwBd1Mr6MOZE0084QwuHQdNN1IjjoiAJRtLoMXLojtOllibRXFxKj+a6WWSM
QXPSvRRH2M3ECS6bE/Cq67y/IwsoO2tvl3fxJW+cgPBZXLLBKE/RTY+9vTZNlvgB4q3x19ZVvJkX
PycnqnAsvaKoAua9EeD4HZJtLe8vx/jDew4XFNRtswDAPfi/jWImFLPenFNwNJSRCJYWi8c030DS
xY4JCg8sEKqGsbS07vnOK4LbR8m2W9ONRzlh3eszda68UGLkVUcvQqf3rVdmxkvvjrx3DglGPOVE
RvMjKAhYJwlEPFzasUs17pA95A7tvf4hvQOyjeebyEqGAWEuKYiv1KHtBobsgOvZcujuaDxkf128
txtZGemvwt2xmyvQEe/ad/0s0jGwgQlYe/VJI5gC3XNrF6/yE86Yl/CPw/Z/J6Db+R4OKY1Olhog
IoMQ6cuORgrErCtE6XJU1/I9c7TF5M0sctD23k4YI/y8T2dM8UzF7ZayRrt2j8Ez5hnAwdUzFnxz
La9bVHj0Yc+p5vicyMH7nwe7suZgzmfhSK4z7dWlRv2hUA88WjgXMuzWE5HCOlA/fuhSQYb0ohDW
ybxBcsBUYolwEIwFh+tcetBfE6Bn2GoQqst7c58QVuhcnosH8dy9qrMCMoJwT8Dmo7U078K9twp3
2tp/8RBNbcxxNmtW6gaAEcOB6ISpursMWIVt8CYvfZido8uMStPASH8vp8r8+iIRqmDdKY61NeaM
aVoeMx6M+cfWBuLTv6v8f2/zl0d/s9QmRermka7y6O9Vf9S+ih7LqfKqNuNw3e+trTxRn+oz7aJs
RZDyQlghqmslG0Yf2cTov7ZM99nFUV4jfDdvbMv6ZTQDL5HtMcTf1Utms3p/IbXaOAHTkezwjUgC
U3PEDx0aEK2UkXBqqWVdHbRlfjnRANkJk6gHeUbVbWoZszycd0gaLrZOHyNhF2LTNlBeg34irYpD
xECRiEyWltV98GQ+ps3EgoX/7r+aD5dggh3JAoP+ap3Tp+Kg8jPxBh0uj+aDRxsfqbE3cuRjf3Il
RznhcsN4zEnTnCNM3mk7n0oTbSIUOWSxkgTcD3gkjk3X1Lk6CLy9tSmPOC/q43AvPmZLwK9HkHvm
1tx7U2vHL/U3b+4TSjS/PBAtjgjDHhzvtnwHhvqBSVY86/ySBWs/eBbAXK27N/lMvWvSH+tnaMAY
jrJpct+8BKfrUp95e+nRWvnv+kld5cydtnpwD9VrcCe/ZvABmADP8lnpRhX0ZQ2OjgrF0CZeNplk
D805P/PHKePPaPx3kdO9JQ808CsQEZ/ri/+Qz7V59KAckweUZd4heAtnglOeWVe8O+RXz9qHvvV3
/pBhFM+zWb3JNiwbxjo5GTPkVv7GXKmvA6dxmHM6mKt2pI7IwW3GxUN8yFobOtyGmMIp9MWn9Oit
IC4hS9tEjo+b6RkNe/FhqpOrOkoeqETUH3RmCjZga1g84T35SRZ5f7od3cUHYnD1UziDix1CTNjj
/5ZAScu2fEqqsbJozQk6IOsxhIXIyhFsZABU2l2wtd5o+Xkkxo8qePVHMwPKP/YPwtldA66Jxule
OATsXJycmh1qt0k6r6fd2N24xZCoNKj+y3M3refFxSmJaKxt6dzt2DNUrP1jdobMMLIt7IszhcGk
hnGIiXPZEQmUzvM7xGXXQz1t5sVCPnmPPOKtP+kO0R8SBOnWrf7fuAaaR8lJV0Xz08j7ZUrl95Lw
EhaXY67Z5dk/MHE/eDvpVZ4ybh+KlE94XQhTcar2c/WDf6OC8WqWAqwuaVs+ehv4D3cXp3CYd1b9
Od0ginck/n7ZxhMTntRcnRDVfF9OKL9tpJk0+z+EndeS4li6hZ9IEUgCCd3Ke4PPvCEgjQzIYAU8
/fmUM3FmJrujK6oqk8IKae/fr7Vw4sBoXkb+Mz8NysegomsSacx6m8Xtij6AnqSOsLvXYOxpkQB+
b2qiBJHW3skbMfIsOtoSmkloOPWT19uv4OXQMO/AYDwNumumlLSeBEfXCzTQeSWBn755gs88HmLD
ZSKnRXR0u+VxKVb6P6eAPxjYv3io/5zO36oKV6k49hBKHBEf1VEhK2dMuh5mW6awyCi+p73Zfr8+
tcXN50ziuMRATuT51SuXW1d7P6THtTQnNGnss8sXYj42hOjyozzamAhUascfNKkEv/LlVK4ANvzz
wUs/JaVfR0+0wv2wXg3l7F9GvnxNlPthVNbL66bCW/YmxvqHuWZIqfgSCn+NgcoIlYFwghe961VK
IvBqdaSLrp/PiIwEw3+xqFUJ0KlDS/uAp8Hub3YV9WvGCKWxC/FLcUkQ9mXEogmRggHE1heG/IEf
PtU6E46nb/gK+tUVVbIP1Z4gNX68xXVPVq0PGumnFdhZbQ1c9vnd8nJQV1+yKa2wLTSnGVBIt5O0
Ys7XQC6A1tftaN0Pxo+FBilhoi/+0I/zBxwjWNHHE/0CCgOYYMhwYSeGZImW2TjpE7SuCYKi0Vzy
sO25I138fBhRtmC2qfRTBqHuMyI/KAgYBoadaaXXITyw5AFE2Ssmbo3RJxHtCHPl15+aP0hgPYd4
8/ETqdN7BLT+MeDgGXnrLDTrhH1LcXMIq0e2nIHiOy0wzBJhO93p0oTA/loaVQybNdLvb4e5jOUj
EkbxW6PIZyFyOyetq5kqXwrfp5BJVMWEvDaWXOk9F41LQBl7sjr7vICmCZN90Jn7ZfJYihB7OJMd
kxlTYhQthdM2Ih/wT59Mi16Cm98GV9BHcbtGbQZ23nGto+NNou28vqYfKr6gcg9X4/GO7hxoVz1+
YH4TKJLRFvnnZSr/ahoNJmsosjAiSfeLaY9fgXV+K0SomZp2uUIiLhw7qh69i7pXmbnvcYIjUjfH
yg0fCXD3Ec+R1P78vPyh6iH9quH96yAmMoMoUMeg7far6jG9v0CbtOOGUDRKIm/7dgN0ZTwCB932
NHzzW3M+WvfB3NXSXp9afzgFvybu//Lpv4pdci4I906Vm2VgvyP3tXjsydXNLpHXC6dk9iBIG5dA
SH+T/am+9I3vY9TuEbM4fuWUAyZ/qDT+Vgj4y+H8istH4+4yAnvYcEXmJPcjI6LTinlPvEOkeB9C
FZWG/mbcY3k15HV+5mZFGJSrlRB89rp7sBsjcNs/nKTfsIR/HRX2TAGZAF7wh+Hrv1xbOz2M26fM
SVoVHjxY+vvIei8MUoGoMU96Eo39aFPUxns0tvZw+5PavvTZrFkzHJDC6meHBCdvY935YqxcvzmL
XE/TFEytCiuXblW6azLdFE1089vPictv++MyN296tv1yNdOoLAvVyG8jZzPQjnI/pT+kQ/JgjX9b
a+k/3+83KriQtwdRKfl+fbbqDTSN9a2TvLw966EwF2QYs3TkvZwxbew12x2P6Ffu0hW8HCTRaS3+
YV9O/nZf/tfx/OqSHArxfFVysVlOlyZtilg0W80AgWiWOliiQIQ73Vi8dIoLneXdO6uGIezr5WDu
w50A5dc46AWDCfh1ZwCiNcDPM70wNt3cBqyezAt9fjSOxh/aLD9dtX86i782cntH+7XQhq20YmhC
H5F268DnjVz/EnbW3VgPprjT/SWcZG/fwZ9W6fhvygTKf1/FX1sZyuKiunectdfZWm0ie2HXztQr
7K8HMTHQsJMBzHn+VRup5KWNHsZxoaNtMtJ3xAKdHhuu2+vZKBY7/U/oXuVvkr7/ObZf+1ooJOly
LiV20CZ6mNE92b9PfYAvhsdRwXBgyVd9z+6B557RZ+t9bNQW1Qifc0cGA3H+fnFyct2bfThhPA2o
IkHjejaIaRm317XVhd7r8pBABodZmm3j74Ot7LPcdrPVHwzmn9bmr8hGLpVpWZw4y1K0IaZl+DyO
sAGwOHOpvS9loYTskjzlhMrGEpeONGEDxFs1/7DefnqF/7TeBsfyX1aJiUGlZtaWXWu0OuB3zMo9
0Ogs6guqj16i2nuo/1r9XTZtbza7Mrx60VN19nVfP/Svj62drp9mfDXkm+lvg/lh/s2u+KL3p7vZ
dw4IAuq8wlFLJBPRC4o+//lEir+1tv9tVWXIixntGSGu+b/Hf3i9HiNhWBNINsyBRy3IEz/foaQB
amElZcCpnbH9VX3zsK/mVjU2cJPqgEdmC+mLkDGEKWP2fllpyUSvvDs9etgR54CjzN6KbJYWGAtf
jb+Umzc1x+mjs8AdazEi08U2eFWGcjURGtVvbzTuNXBe0VoPDUn33XmvA5gxmDN2M7c2fStPGeFB
ZT5niudt4sc7MQI2oT/3c8HDoswrf05hu9aNt95UEqs34yH9xfa8syDdb60H4F8mcDw6GRAnqtuo
2jiXdTY9G3gtXk58kZvfZB2LP/XupL+3Cv85y79WSTfKpcP2gFW62tHImPpJ7S8eeCdxRmJoPiyr
NbGHjYOwSFAZ/3yNf497/+US/+otgVF8HPOCD2cU3ShnzI+6iafFs/Q1Sw8AVd/4/LOx/M4TssBP
0DF/mDf/4e356x75z7f/1SBV78ft7TzskeBiqXr7wi6/a3Yiu+xW56WrweKyXOCVKYZC/O/MhvDn
4c4QFLzo2M2r7BL8d/rsGHzg+YCphWsVaBiiLRTQgvRmN5BFUPyDsdefN1n1zrrwR9inxiihDe8M
LeUKt1MbLFRjfG6NVWcGm6NX66PWklQDoAtaLUZ2dObHCMdkCF4W/Ckd+9v4ZcLQwZSm4oT0/Jc/
3b7aq9KNzvWSzWLX8eX74qPKmAzwlAEk/6Jmn03c3EdNVle9CYDjy/KiPweAMXM6obgSHdCI6dV9
BOCFDj4ACLePQMthZ5g2trv3h3UNXu7EPnJqG0pVlwUF4J/o3hay6zeaXahnQBuaqeZkNXGYi5FB
HaoplUh/vN7GrBAy6ypgtjimWfZ0m0xI/7Qa1F991Z/lOBHHsgzPiAjT0K/VIOTybVo9yEqFZGzk
GbUWR/18UZY4sDYQdVg9d1dYBsqBBYwUCgoS6Bn6o4sODX+B4jz9JzBJQKNHNJVG1ikqH9BbGjSF
5D2yaEGzJhM373DTjlLJKoaKjvZeQi3gvHbPxdQFsAOyHGVusvDJWd+aF++5mCzBY5Bd6n1yIQ3G
UTNotOwDJRvR88CEM3JpaF+nzuwitIj+eYtC+vx3zhkDLDKoBb8jdBi/DLEmP3uxLaR2Caejfjel
GEEqmA3QjAlhPrFkV7KQc8H2PmzZk9MnZOMtnOWNnUOu0oUj52qfIqTQnTvEXY/wZCm+6rIephR0
zoAQJAMmKwrQF/fktq7i9E6XPJevAJVI+5AVJlns+uCWNFM9MXyF1RukpZz+2+q0G0MLyKn6gEUC
xmmQwPzk74SJVM7XN3e015CbjycFYXgH+2/5g0K+/NF/8z/5Y/JB0V7+yLvPVsquV4SakII1RiCE
Q1hvaChqZ1dUXXAZd8SbqJwXJpWq10bLrXJHEYoWwA48cbHgVrlTh3v5QUkDAEe5AxN12JGmlDth
eGQAIvPaesWTKVZrc23OrcdGm/OeqIOgGv3avDZ8GM9DjWN4ujYXhicdVk8/OIaPj8OqG/is4OMB
ULHbvlOFzmnYtGiBmRCvlKv25b06mhbS0RThS8tAlo0yADGT+f1jlInJ+F36+XkGW8vNbiNlStRt
Lj59fdE7BeP45hZWYflvIVo93jOAKt8Dlm+zF8ybgXqvizYInON1kLtbpw+uw+W14Ik2Hw5CDc4R
2PA1AuprQG8T1IHgFf5h7h6x7/BD2lWmeoRmUeH3rgh/Tm+P3YEH5wIvrRUguYBMgyWZFCFMORVs
zTtmV6fyRf8Fnma7B61FBXQ7U70j9UopkILTfByM+SlhHG77NuipeBXpaXeYlW6XqvYLHoXGym2q
BnZn1rsqfXiTsPblde1fommKZm14WFFdci4RfEAxs3p+lR69kTNJrt7BPcwU/x7ewzwWk4nXRM1y
cIaXEXIQJ/sRScE5AgLInNy8iS7rE9a5CEcZ1aW48cC+urAowL5Tx20MCUlwcY6pkKADxNGNfXUO
6Wmm0YgR32jGpPLbJFXi0/4SMLLz9gyqrObY+cZuNbCzGHQxoi1nZ0pp8mhxBsyzAVsCfZ/WPjta
ivKO05D5QpjnKbYEd0Nto16YXB3hjbFFcLt3p3KLQHAefkPzR7aqoLEYW3Hhd4hggID75DYvPbSM
rHuESrJV8QjiGs7UVuxDqjkT/xwJqZDm8wtXvl4Iznkw0S6wJ5v+vSMFzwA/h4+7R0VWQHl0tUtI
UF6Bah8j+NTXHG90XnbRLcjj3jm4XN4mK3Fv/VpI1fSyL6IiuvgT82znoHQnqZZuZ8KiiCrv7N3t
a3hjHVVLKkWsVZUig+SCB3JHThVu37eRML99F2npbr3Sujh50Mbl7LY7xffFw+sdNGXjC6vvCi/T
jcsKF3As+WCv6JQgisFC7/yWL99R+qQQDn10s+y+ymQUsKCTW3DbN0stvayPluCzTzx1/kknJS4R
bRA9AQJNLeWwzYLcdxuLiIZVwPOn1hTsb26wjp0rcRQL7hKXrmajZ0u3v/MHX9e7p0CaiZ7mKtE5
VG3AIdC6dzZla6o6aEB5ojn16iX81YGSahacxV5vncPKIxfytw7MtZBfbT0eNcb+UHkY++WujA+z
3FXIL4aFAIOBMcTKvXsJHnbpqu6Y2olCa4G6NdsDndoQaqnwNOPYXGTFECEYcXZQKTLhAohgr0OP
atDPOFnX8Jg09ng3BuGja7bs1n7pq7TaBi07jvsQEEr4Kkw/Uf0lzBRKj5xxyclNhXJZaZ+G9zeU
bOvQuXPvbpGcOP6JqxqqU9i529k3yiWle4u3ThlfmbFXst5vwnon21d7GoHs4U+rX53WnlrlquSM
0jjg+xx8VOy9J4UxILLO1MjjkT/1xVDbl7NruOWWSnSCIBw+iwKFf6Yeifu0FfeSsKNhKeiDNijS
Ir3sXmEe9DFnI+jmGkRJ50S2a3cynLewdhk2CXER9jM6RQe3nd29YVt3fO+bQ0HChITFzVn4uavF
tdWlMgFS75xDjjHj/3Y5g/aYKoD6MXZalytpyZAvXYPDsjCoJK0kf8xaeIQ3TAdkZLSEvXOCRL3Z
zEu3jxmbCFH1o9PR+orDPVHv3Jw6g/PMu8fDyAO+EyKi0kf2jHkYVyOPZ2vsJ/bWPy9OOjA757q+
ro/ze3JMm8W2N4fNcpg1C6oTx8VlJX2XsypVvlvWkfQNlTg/5cHtMYu9YH5+8FfRj9+qV7jZ10bc
0A4Vae8wzNSuBETO8JD1avxyn6qZz6rcoaae/TwVZo2ecG9Kw8cFeo/TvRzcYsHrf1xeuxI3+PbT
qhreq1pssxFdIaaEyUu4j4EB4eP//w/nBYJ8iyKV2Py06G/GcTH6vqyYLSCt2B155LK7h/R/QWMv
ioX8oSYC+tKEYx/Ig9y+T7Qd3llVyX0zQeYKhxD2E12GLODmH2kikb+LektItmSu6izr8qJmkagL
9vPrTUy73hBTZqhohQqh+jlJ1c/Bngs/P19v49k4hlNcC+u9nB72WqiGdCzUUF5MZWccKcsizNcA
lmMmHMp5kR2/tjFyRG+VX2QjtzWVYOSOAiVQcJbHjBI7etZdxJ+l5l2X+KSoJktULJphHm8heHSl
oxanMAqgQGEnnC3VP9H0UkgmNIZQ+qBzegqhTF3gpnFadK7G8WmgD/qhx5Nw9kVUs+sLh1Xon+Jz
iIClN3ZeNhLCZGOg63H5Y+dinJwjK10kWkVpnCjwaleeRo+4M6/2czCAWJgu7WwaOraQVB40H6nq
4SSdMTRjE1s04Y1xDubT7TNOeFzHvXHFWA5ESFNCwBONmNxlb1llMLbIHiIFMiSVfXZwj7yvzH6s
LZAnngRRZmm3JmEBOz4PbmyHiTs8rgWdfffEj1dyItqoYOCqPAEVSYGiEjuWoy3nsreN7t7wfvf1
PXiAefRU+86k3p03PjraRrDbQOEt2+XBGbSBHiR/BPU3p/Tv68qW/DLuPEABEttfhYeQiTSefU4m
7E8NMwDVwPyG/x9jWOnGebDzcSKaqFpOOJhHQuQST33UaRGnYU6YqYs2eKWVJ3NIpf+wGwwHiouw
EspBbV2syt9aMGpiB/gczB+/+UnUwXsICQhi44XXYRoiUuE8nUYXQzK2dFvLwfAaB78ka4NAgZPf
umcu1uZuwitK3nK0R4bsAo/H/aMYxZMLW0AK6W6fQ7SSuA4SzzuR243sqR1TZ7UaU7KYWCC8J2ZH
MWIwkQeMHSaNC8x0P99/uAiy2xM9lfaRmsbLHC7q2GJZmAf79VU5sj2xmzdGxT1qL17NZZXNx48K
090bWK0e7p3F1NglhgvSFUtC9HyK5Rt4HHN6u4j66Hsqg2SmkvHScVA357WuEi2+QUpXJZNZEzSu
ig68YqsWjwWiP7Yhl4Ezq7JhgnIBhoa5d7HHycSBaDeqYc3iWkakupwv4B3p2eWndwwuNnGW0Ztq
BBFx8Ex5TnTdv9aHDPJ4GZvKjOpjPQko+GenSAtQ0dDJi/GJAVz4BmF3JiTnhcJKrbMykrzHLI9k
dxTVbptVCT1N/4wvhgM/vsTFWz27xFPGMqamutE2gE77FdiZyYaZz37Vr9C67smHzlztwro/AvVp
Y+pIi2hcCpb6wfgXJFuDjT7b2ckdIo02aPe0h7F0QiBFN5/9lbWog6HtY15cNXw65UqJhlu9zyhC
StbGMiUmiLd+h0/LiTRyLgAD/g4rhEUrxIp5c1gfbhn3wSlQIsl/uQh9UtMdz2SvWnT47AmRgWY3
czGYMjZIbOIc+L4VhJtb57XJZ5fhKDHE9t08hz/JEkkQMRUd0rk6f8IxtDoMKdRjQ1Z0xhORKqEE
ie1ov7X5v53RYcV9wxOZUTqs7h9M7a7qb0x6+y1l40x5Rz9hjmzjOON5cjKkQuPsjl6OlNVwApYr
8KTqwz4Vxv2DgdmbH4g86TU0k8eREHSbV3I8clOKmo0USTyihgo130d6fasLW5q9UmZba2zRTEzl
TzGt148r9bvDVW/X7Vqk3vOpdj+3Zcp/XxpSHDqGfwnb4NgFBOojRepPXTKqSKIM10WVT+wetHiA
B/JLBwesvNv4tZ0naO0EjS9Ggl+m51nFyN4pbeJtIn4/MPJYrnCSAh7USDE0joQBxmUVtrs2foTC
plvcVkwL1jttrrwr0WR++YZh+4PFOZ/g3E+rw+wStX4zrzHBPy4VipzVDfOjzgVXcF8E+E+4fowi
FFyGrRJA4kLYkAZ+V455sRhoDip/SBfOFD0lp6KE9aS5ofhH4iTRbcwqZATEqzKi8iifN6GQqBsJ
a361hRSWjCIiYHZGwfmLItC+pOueSvjpcaYlgqvx1c+RtM/nQngm1Ja9Yyr5UjZ0kbU5x+U9EiUb
0jiNZG7qk9s1IZp4Lks5bfhAQsRIiYcovZ2PSClU7+neAppt9h13yYHbqD0zg3AOCSJpbjOug4WF
cAsHiFtbDBy09xCblGqMD0yCJhmisT0mEEBTHmvz6XtvdKYQPN6YBln2e+lflzTgY4MbqUO7wBgF
o+DitenJloLq/UmKpDCPUjI7UiYIxhbZdlZ9nSPtTfA+YYjYT5keomgQbqMxgUG1PKzlVJwrfOvc
rsObnXu5d/flCLJqvL/myYngSa6wQAPEbrkiA1GlQLFlkpztYZamiB7JNMLz7iT8qxSrKYRR88oD
rUqBvAmUzwm2SZx1+LompCZZYRzkQdbPLb6KCGWwFAMwl/jSXdiY2/QUnYKW6LSzOxvSkVDKRlxi
FKGGq9JgBYeUsMzqLI+p51NbfEaTYOv335N0HKMUFQ4e+xLJ6wch22Nz8882SSVVpVd6CuDKZRaI
rh5HfAwn3lCaGC6plN3hOj3FjFt6t/3TOTMGzbhkkmdtdB3yKpLsNoAVQEvu4STEBKXIHIXS6hTf
VuqHQO0JmvnsHjapfCOqu6FzTxhZpQKkUUrWzoYdcNo9wgFdP99GZFfEHyMCTr5oSobJCxnrJwVu
IqwhBn/4N1j8ISM4fYmBSr5AKAA7W01ONWJbDQ4bJ/h+TI5J+/UKSKMsJFMRjuSktBmzSUj7ka5f
OJET99DitR/7LuiCJ8N96my72LrHtTYTZupMesuHZ1/Xkxnz5flSoie7XUy90ZscS+l1P2EU7pVt
XdGRPAfzYUuQJIcpUxtmFV+tm/nkHtHY1SmDoH7ubZmiFiLm7/zS2yYF4cAlFDKJBVa4L+tNpRwD
NyxvKHmTkTFKe5jL5HhUMUrYMZ27GHCab+O3DtzwMl8+r+ZkxoP5cjo272thRu/xTRkeVd7Oa37J
jKRT+lfernvoYadv9z1jM489E5D5e/nO7frrsWfMSxmbDCFTh18zoYwy6bJe3vfc3FYmdWqEZd6Z
i6Q8vRzc7/4BNcLPL43RlYP1Wr/2zPlDYwsT3GvNTVRz//VLXMNkW74fG+7i5QOfrbhm8vKy5P1w
VmvuEtfy8OuQHd5vX82ch4qfZ/887eeVEOsO79gAxFkOZHNQlAUUIpo5IF2nx+C+SOZqN3f772Ix
zeTNBIfYsIAeobopXVJgIg3IpR2WjYsbdVWWBNyfPsq/puw+sToEm25pjeDBfrIZFcJvGO08JGtg
s4dPxW/Mp3/0FF+DFXrIHCYmGdHwXrhdmbIrDKZG7p70scGSsiGNJX4qgzuvvUNbdwqPq5LlAaeI
efQeuOPGvu8F/enkpLcniiUdRVjFPHm38KXvGYZCURQ+Rur6hfd0KKJSuzhlYlAQbDEe+1mw4CbW
3ZsAPSaKHVPIgFKJKLRwOFfxafbAOL9f9Dx4hXJ4++ogAoZPkeGNIx/HnPqQ+wbyvs74FCoNcR4e
iIibuTyYkCUhRwoKYWsrc9nvgpfP4l315AcjLIoQ50t4dQnE5eCQie7LKXZNzPKNsIa2PG8pztUL
EWq24UQxL+ZOA9WfJs8POctD+Z22RCK+jxfFWoyVEMxuKsbFXpzJM8auUaiDKORNKGygIte9qrJC
GcZlcfJ/DRg7wIGZlC5KIuzLavATp6+LYlRJGzHT9djXMDHvlQELki8BZtglic9tNdA1DyvvtWY9
Db80eOtm8KJSmEbwLY/VjzuLpaOI2fr9skvqDBKJSN13yTk5vZ8r+5x0w43k8v6M+ujy3mbnBK6J
ZzRaUqfwhTUzz8Ka8f/lKCJ5eW+gjXkf2AuKjRbwZ39OhPU5abOuYOvRPI+nn1A9H3/8zWQuJ6+P
YkEVfyabey40M/0ZmsuPhTzUIhY/NAhz3jfTAnAmcy14eY+5HGqBspK5wMrq5R3fbrEconudIe0O
RS1bmD4SOBPKacdQmMMMuTgumvS+QCGKf3J4T7UAdP2ix13cWDFlcCWrYlfY+8FDKNDgDnWr26qN
u8XT2o8NKLyg/fIf3n0hUm0jPD4RRN/iV/jcNSkpJj/Pi+l3l7azEbeH4KBb/MTRxd2ATvO8qGfb
7/OizW16DfR5uK9bMLE9RN4lLAi8/Dw2mE0cnnlmYHyHF2FkcHfadcP/ukX1JofjFSY+uKew0/u3
7OGd/A5bULssdrtK213DnC8OgHuHraSx3+pYDE8MZhyiB5sIY+RgjiKekbxY0M1a8tS4mIsUOCVy
ESUVYtVAAcUDvmtrQ9hBOF47B/9FmfBOtrOdiw7orBkFNagncoprTNAblO2AKYHi8g5+GwkzMevD
p3eNZafnc0c3RrpiVPu80ebkCdSZKZjOJfdkH+Z5oqUatemb9/jOF6BpypSScnajkZe/dfEhva6m
+nmlPq3j7nAHJ03rRC9W1apiTmx+2ZBh3TbCO+PVyrz6VubPzZYQrmLGUVeZhqacQUF5J09ELF0d
nddqfMR3qWdmeCazai/HKEWN0iaQ4wl+bfqZL9UZTKb58mcnYRGeCA3hULr1E6rq9Xkt1zhF5W00
HqYt8TZ7JIDOe7Be27fHGo2nB9vtgjknxD1g2zH3uITB6p+W4pppCSWV0ufbNuSDav2+PizZvniw
Wj9wLs/r434bbsPxguOZDU9rAjEb2xoTw6JfhqN5EwDU4ig5kMa9IdGBOtfFgEGCG3fm6gdQt15N
sRomEd965DWqPonzL6k3pmYv6Oct31xKi/UxkKPqexLB06Yx5QwT0Mca2xqpSzkacSLkWQOl+Gww
UfC74didao2ep1/N4K+l46r5280hLVPoWrecdUiclLkCW6j+ysRs8v76+beFajaZ0l1ghso6BseA
4QdQVZhCpoWPQEv6j0l09dfjuRqp0fWo31f12ABZ8l0ETw8eCqfzEfiMlURYEn+4fQoWa1PE90B6
u2NagbExcjxKLoDXlA0kVyhyXv1q16yOK77YJJswh1+4iv1ycq8Npc0wyFNDU61Gh+hqjd0bcavs
1dR88znBifXwNWc4CyezNAznzuj/Fkc2paE8nl/9QwipLWz0LDp0xbLjN2P+0XGH4k2A3DRFDhiz
fWFexkR4NNB2lDRJk3d1PHYe4bAzSOSxNBoQmxpHhwDAeuvRw0mGXXZaEudGzAEXCcukpzIjr1/B
YsIAWpXgCurliQGvw6pIz3AR10N/byhykqYPpWRWbYTIGEclRzlVyWF/iFkZTmb0ZtxRerGJAhjL
4ishXdN5WjIyFIrHj01B9P2cTSMiiPdxfFmfbThqN+NoHE2ZlRlH4nwcMety8Yc7lUhdqGm3PH8h
hTlgNcjZjuExZDx8A7lErH1QxcacvsLD7J7QqUbiQ1zfvh7rYZnvz3Rc1kIMiz5qTHBD9CuUpidT
eyzPb9WHKi3Vk1No9qGD4Gtxga6vp2Fb1/tCsi5gCl7mqfysJQbn88Ll4U6y7mO37hnb3tRqKp4d
BcJULYMGbCoH6ta5wHUAMu+doZzRPduCqyTXmqQTWBA0vYDAlVQVuFSvP3siNErUUV9ZwuyBB+r8
Sb2B5Xh0Wk5Pyw51vi4UsKSVdctdpONfp7VEK2viKILblG9Vs3lMvCG+fPgHej6tm3OpKPWzlsSA
MW6AhQfgastmB9YZNwy68Q4zMTjEewR7wRqo45VWyJEabb9GPdeEBc2dsJYnqNMSZcN2iu/3JHhy
Gaxh6osQBXQnlteg8ITpCCQP6mJQJUfQKEPV+3ixXrZoQ6cVS9Eoe3xsxwPMaDJ/Jc8Z2Ngp49Jo
bulXk8popM0fInLWivOklUCqdkOyF6NZmTA2jHvjJMzaa3Kjc3WLCMgFdXHIXbiRsX6vxtOqRS+4
k85S7tZEdsfd8nDjheFpu8p7qxq7wjSr+TpbOHxXPWMcKLPTktMy8biQJ8npuVB66/kwKor5V4Oz
dRVnU8VQjun0nlyb6NHbRzV6UnUFlNPStzru1ey0gYGVuAZqfe29OHj11BMP87F32HXqHhohWu+o
sqJqXO+vF4semWpAel2pEVpt/TG+oM6MvvQJQgm7lh2hcI4fEinRYaWIwesaEyVNxtFpDDP0QqYV
N3udnFdnCVYpzGQq13IilosTUhmkJ2CrYEC823Lnq6V9yb3rycrpW4j748mqEbso3Mdjxc9uu+gl
u6XfTUp0Wt63C74phyFRA26iXk2nxKpn/6CYfemjJYXq9F2FssPsBIOHDhRH13fgICgKMP8Pkhq9
mSM8GAAnPVncFbe4GCfjW6Q27nCYlANbe9LAirThgtaPxXYcY0rYX3U7U1obvUTmvy9fEyU6PKKr
ZJFOXbdv3Qn22U2NKDZlCAiHIZOW7dzK6TPcXS69Rvf34VzeJoW9nTd0nZC4Hrsi7B5yMJrq25MP
94wKLunhKZ152don1dFoTTHFxBQl1NMafGnGlJGJ3bkx4Wq6YJpknQEUgDDIAUHyxFNXyLoyoI+g
uitBdfbx2lX5Zptb20d8ltx8QUh8Vu1ylF5zCJOS7We7epwGmWHw6NeQEtpnuYPjUHlvrqacVHbF
lo8gDr+7pCEUjmYH6v6pEtV7WvKf+U67G4DjX/povr1YI4SKbjbwCkmbYSeAT9Q0PnH+T4BD8EWD
gLsZEqE7EJldPkXpT28/QPnALHoFoGkAmkjQPLu/Q8FWIllvqt+jKhwFNV/z7J4KC6Szz44+YgmA
eIGgdCZw2MZs4Sk9Ig77Y+RNN0zuXN6UT9Yf6VV08fLGEL+6kSE+zGan1LZ89LXoeJsdX9aL7lfp
1QIkl4ziconA118r87Olcc24WXSyMiUGA3UOKq+O5EuM3DXFVg1CVO9OyQlAfhuKzl1yusbCq+PR
y5shfCFTV6v02xxmKyhkxNuQs3CImlm9mCbj8L5EaprgmCD1Ezr3yff5e2tL5PiEBuFocWVwGuQU
YClgUZrBM/qBrN6EI0g9Dlzvz1B9h+N/NV1TsVq8srNffp6pnRPLXTB4Ayq1CEaSfrsPyGeiAyCm
OWqWsADLxgnjXhtxD+hHNrDkML+A9m3hqKxNhYKqpteF+UT2jwEQIH10D2nlffcp8ON2M57z3qmG
dBMXvVqziY57pu+eb5gVMjLMSv4FoAVbfR3pZYFBB32Dax6n6ks/D3BPiBRtah9vxbpYswwRzvg/
ns5sSVGt28JPRITSCbeCIkhv7w2hmakIIgh2+PT/t2qfOLFrZ1mZpnRrzXaMMfU4LQOqJ0ytR9GC
MRlk/+4A9NEDfePxUBQ0DCHc/pobS8NXEoJZzkp2FRSKxxy3XHV/5+S6YWCiI/z+yOtceWsm8va6
hh22rXw1ytdU9+cfLw/PcXP4F4GpUR8Z0ev0PcnbD73HhZbANbxzK8yx0wL3QuGaRUv5s7OW9Z+Z
AtG+LVCARGWf0QKtlf2iyPYEEHJCoxr25FBE1F1r+0gHKAaDsaGooSJqmYZVmS4zZVT42fAKL0iP
2qO3zWCeQkfvC7KhcGvE8TwvfpE7vNHHBtMMfph3Z47fgrGNMCmUa/H8X8yQIKxHP3Y8Yt5eN76/
LPNuaTSJLsgwwNaxFHYFqRkKlqaF8osq2yi03gl/CNYgrvDmykYoSNobIHiR73ha9YN5Efa3sttu
yrLQv+FnogMEotxxterW7lkJcKtzq0dC+mtxv1g2PZ9LP6Rz+Y1i4LLSJRQwofgD0YIRpIxfDDph
dbU2pw1/aITcujzWWWCCqjXGqDG/UpHQ5PKbvcHMsKPCOBWWASuN3rmrpNkvkqwwbs2J7nb0cAz3
+Yf3ynbDsDgyK6zA6y2aXY6Dv4yBkyHJQR7I9ImqG39pA1b2Ux8XKICB0GAXgSvrUegWuhQwzmAZ
MpaxH6M8V/lITQtJP0taQykqEIX/jt+IbAztBosAnxho8GnowBSB2zrc88/vYUgDhI8LB7+seHnx
BpT/51Jzu49oJKGNLp/RhUHRixluQr6CiIkPHfZi5zAyQNm8V3VtPf+6clwwx6Ee9+GL/uBWI0YF
cELzELAWyFSJd4/JdfIf3gkhj3kVDHLaKD7VgSrhZ+y/IcUQxkas3umV4Gj/XhUU8H6lw0NjfrnY
LRhe83DHjv4Cm8WE8sGf0fj+BxW72pP9YJ54fC+PakvK5s2WXEEsBWSh9bYYjPXfbsc0bwKp72iM
dIUyQktjjHDF/Q8kDPt+w3WPCv6JIiolUOqHTNHoUnp+tYW+9RcxApr2BtqT6NeOq7QPCTMB7nka
zBur2ZkX3NH4u2x2n1/11DTjz0LbENdTddQ2X2jW4X3Flb+OpGfP8fWUH2tP2kOUe7uvoGEUFIhf
4Hgv6/G1WLeIHeBcLoyZase342BbsRbgqN8tvv73AmLPFVwtyzcbswvfrQ3sk3kWUKEbpOxGtgQA
hLkZrY0QxghtYJQwaGfVYyXkfn8SVgvTKqIW56YIOzHac/+40dI6W5aOtL7/aF8eQXvksUMo5AHx
SPqYbI8zWAxD1hQzqVJuKsbkHRdHHsft+EamhaiaVIbRdEK33eKmvuaZ23SWKIoawOOJs4H0qAAh
xxqtrBUlOeNstZJdbLs03/JE+TPaXBE8X2brFtjEkqLISIZzbx5HDAfBonHKa1bKg0Z4tjbWX/9y
yJLnajTvQnV9nhs7bSaRON2WVTjaUEwrovLvkxpQEL8J6TIhe7+SgHtE8o41tOljrlxkd3LMVRbH
7kf3tf1lWewxOgoJHQYOsiihw9VuM6b/WtUVa2UTUWToN2b4pJnKOfFn907LPVm+vHpEn2W3H8Cv
B/axp5Z83rPGkRmYg6Rhgcl/BXNfuQkp/BMTuPI/lRVpTfmPuYyUAc/WZ6OEGfvil7c3R0jG8Max
QJhp88BTpJbd3if1Fro5zq4lEcBkUQk4MhdIQQAIYG8AubzHDN/WTVJThIOpXezN0+3vkezU7SvJ
z2NWlw/xswnuR5MBxht4GTKrIskOHe4JOkR0h3r5V9A6M3dZiGZoz6gJviKM+3Y6+KNX90VBmpoK
BaXMedxsNDfw/rzo6CHVzpDGtTLOB6Rp1pvSGIyIF7MGkJC0eY0c8lBH9kKoufTZmK///0/ChoyA
EZV8wrSMWQrWW7V4zYfodKM/4kDQ45+qddk+QcnvNe/jteuh9QgNihLsKWA/NA0Rwfj3Liw2r5lu
glMZ2JfdoLLODAgnMhVy5uLFqKLEI6z/ZxhUoEWfVntAXMZAIYYo4jsxv1FX+kYdmU9qLFJ8UU8S
ddUWMn8wvHo4qIHkGagfiaeJu6QyCvWD2HTdnqDufijV7qnIwKUdIrGC5As7to+RSeneli65IkFE
/xhg7S+FPxohoKt64bCGSAYpDCGYDhCXKB0tn13eU6Ob46oe9ezd7ZXWySVED9odTGRp84q7q9uC
ka2sDtnsr5sz+ewu1CE6ddwgLqahPGIN4dhm9hPdnnl2gDDdxu2WeVJEDcMxdCkqWw/EXiYtu5pN
dx9rMX9rv6BQjx2NZMSTRhYREtu8IKVnxskNerUtxp5hnmtbkGEGjESyLsDjWkthATCypLdxN/Uf
jY1+pRw1xmgagj1mUqRiuN2/arFCuY09OtxQQisTLK/mv2lrWyq2JWOSOfXs0sHJEbxgh3pGiCLN
gPkyxT4qiF7g2nzH8lK4rH1+yjfV29JCBVUi2a221fabmPv2dA1RmFatlzR5rc8wnvFaVYySwdXr
tAlxzOcb1cZR4Oi7sX6ZwOdhyPxnMPmkvGSXPnAiN5tL4oFSQsDN9AwS4V0m2RCjk4N3OcVU1ENm
v9udOUZdBWVbKHp3F0uRYSxuooiHg8w3BA+ua06EFwL/B/37i9OCJbynhIItMGkY8DycG7SvM3PH
sOQ0J2lf/qnbiyut9EU7+dNtgAphwDyBJ3H9ycj59DFaDlknBs7kq+e+2t9X2FzpyH2FC441Joig
GsM8JzMsA1L+nK29Ad0HGs4fbp9gM6s9HRAsvZRoDsET5uimja84z39OFx4qPVK6Ask9xUmWe9pn
aCOuPhRc68KGhcF9T0vg8+Q4i5EH4vm3/H2sbyfKspSMZfe1Bifry7/qsv8laHideDPVtwX+r13/
czb4dp0KEIbqth5TzCIiUNA2+8NoodmRoUHEDCdahUQpAOUZJs5Tz6xHhHlkqTQw+Z4iGSBEZcQw
UU6DegTmEhu9lH8GC2wrnRdqvsQ1nDKP43Mkln9qiEzbCrXVgsqExbsQ7CpL+3MsIkZgvTIbIvyI
wcqifECSwCqt9pD1i63x14fGCR2fF/yx5xoxtSUiPfk/jRlkZ36/pLw40fXzUBMmI98TXnd39FQO
70N3eO/UhZnqVPhGpLPnhCvQ9tqacu2RdcDQqbUaYR9f+wzjvJJWXDIp08dTCfHFAGplI+0/ybMe
Gz+fhFvJ8m02TZyjZv9bJgSD3DUidaJi44ckgRtZnL7//PXDU9LLxP0k9Zbkmo2Em6lrSKaMoYX9
vyUayQ8YtDec05/iyPffsbgrDLFhKXzHt5Oovnr1z/n3vrjNPmkWY8547kTdBCAfp1ixDO+b9l+V
tkXdqQjJN6vrlBrZ98Qj4XSxitKqOJGmMaijGT8lUjP1t9h8AGxDvv1h+xCswFhA7O233n8JS468
SWOJgKhnXBPAKW78hZYKIacKrKlZPqLboqHcrP/ct+2JZIV6aTIKZJKqYWNRVsGG4DlZFoPf95aR
SaR4FEiibjn4QXqXeO3bWNw5LDP3A2qN8cNpvk7k8HwYejXt+gtt5ESUoP/kaBuu2wOEjvRGLQp8
K6MuYSf1MWu5FgJWROy3NSOGiGkYlWpxWU0ubAaLX10+TsLFE5nQI2rIE9iZGL37m8skci02ZHlO
9sMIT8Rtbvp8CLwNYjcYZNpNBHwbTKD8+zgasZIUoRnwSTdgnh1aPjSDkufu7FOlkPYiDvyKuyu6
6OilGjuC8cu8BRigJaZDWkGeRmhws0hpm4W6BvM8r7YC6fm2LXTZ6NXsnzbo/tup2+Uo1m1weMAw
5iQFSba7Bz1DS+mFR/w+PVRqB53TLDUy3Ed0Sbg0DYaFMncxdw1cphy8wGsSgnj2Od9QCp7R3a9c
iUr8k/9B4TtFqtOjNQNROTgvzWBDbctVF6V/9msMAzOul8O02/bxEKE7rtvcGwux+A/18rzUgvMv
TV3uK8P5XqL+ayYDkTVjSwrDerHqxDC0yx9ja/3Bz9s3+Mg8JW0VKj9E1g/SXVOs5NvbvvbMgJqx
QYRdYV2yA02Rk1A5IU25MTyJiJgfkXVhGGiVIzKy45LP0lhfxuovKQ/Hwjex9GCFMtq8k5DtEp2a
99sSXp8Agfm1VBL+/qEAd8STI93DH2DSqEuoVC8ovJ+tu27hzkkzkIt64k9r6zplBuCAwSdYPYpv
mw+TLP6lXLRRpa0ZtQt6vE72K4XVylgYkUnfWvUfK+3E8qt/hqm2N5bDsGUpKMljfY+pYJKAUVpe
ITbgya65uvj6z2v9CWiDp++tlNxdSqKgxY0pEmAgO8bPOUEkcgnF7AlA9bKAwngcwBgAwbUZLet5
DwofispGcpuVcczm1a6LZZ+EulzKUUdPR/F6v1w0Idk/Eet511PWQPXpcTjvLr9E5Lx1dCJey7b6
zxeyBRuVPb9Gh4jNIwXvab4G4AICV52S1ccXl7YNQkiP8PNFOpCpU2j6vTx41LvrpnQ7m/lPAEwX
0n6AS6XB+TdRAhKvbHFZmnvRirts8okayRFJ8WP9ORmRtKdGtu22g58iZFDf7jVv3HzBXCOYiOXS
mGdpGRdr9vwE1kqawYOq/DYZzIt55ctus2lnAhGTRW84SIhS/arbZn324VYn96W+1acM3Vtf03vc
+4+1KBWuKfzv6dHBbqj9ank9mMFlp26eqGvVSzSzMM9CR0hgtkxiGymR4FvLs9zJwt59LilfGFvS
gc43g7NDLjHTeVXGzHahZCmDUECecIrAFMJHKiQh5o9Pe7A9FpAeLN5uwLhyxiTfvDygRcO4cSLs
WTszIhAcMM5OzeF7YpOoW4p4T0CWOW0Pm9rMiCmeCsNPLClDu9y65LaWTUTIe2OI1wQjym5iFL1x
tx8Yr36CFaR41Z0nhKcmMfHZVhhRXVgD6iXwPo+fDYFlTngJ3f1fhAmq4NaxZWzSK/bG94h+68ac
02GvqOBq4AxBYrtXvCYQltECtoTLtIUYNCwYwcyrDrTTw4+bx4OJkVxCOAwRU9AWFGribgeLYvbd
XlJc6jqna9xtwTVl88HUaWZ/JV8IOoiIaH9iRTRqwgxyRiULu4Nj/aQM1oYJy0fMdJc+2/K+0n0s
A1ZplbnQXaPbnPy/Wr7W+i6L8K9+56txH91mOHQq4Aeegj08qVsZm04Ri4SGqIXIL34Rusr+xTVi
mOaDBSEMJmiL7qeZvEXtlJBosMDNyEt8l74YrbBDZIf8oT7K6WLcdfEWMz3/XY/w1tNLAnR2KtPa
zSIV9tbnxO4O4YpShH0cpNNlKS9GSXPKZv2WrmKAp4Z4Su/2c6BZHVLoI9FKjU1+KGYHKe5iVNu0
nJrVhAoSfxD2xckx6048zF98KZdCZlfgvhsLlW+ZIRelRVdhGAyDL4qBN5vyW8/WJJNEOJSiCEXE
u6UwyxwdSKgeAJfRR6E4TBBIvYRVSkh1tTYfdcpdLXdIrhIEUZwscwYszPQfdTrpY45MRM5D+0I7
fQsXS3ZCFoEBBgKWAL3816Z9/5V7DYb1bfz8A7v9OrK2cJZGfPERnLOaWJt8PXamr26r3/yA6ex3
FFSwBimSdMEt4lY/TrgbsnA2EE94xr1ih2RbqqcUwOXlg/2NXeM62N+47n4nsp8Zsqs/lF8J0jhv
SqjZzD8vja0xK2Oul3VGAEG7BqkAqs/oAJ6Kg87VzHWfEEtpp2y9BuSDCEwoFEiwEV5ei7WQAkgd
l1g5IYaKISh/30xWTc3TUyYOGyC5PcarsTTecbOmfP9ZX37JkYsZFVDNOS9HXsn/2UTx/nUgRzQt
7m61fPqKJwWM4lqLV5elRuW65Scfb5iUvvxjJufl51SEI6d2KX5Ney+zcFaTltsn/usoRSc4F7F+
7Ybqv764nYZJH923g+g6l5fXebGhZA5+YwRCsU6glMFRKgNjDVgMbuID+LhAvIFMjGtYFdVKgVgA
wie4RujJYmMfc93+eHdE+Z72daJNNNBeVOvD0u+nBCZBM6eGOVE55fe0DNqZakO2HmsREwIAzzfT
LC6dG3j9D/g5lJTHiLwh1MaiQU4BRJv9CKrpyCY75zOH4b9SfSg5N6eyc9C+yG1Om/nFQVaPvq7m
seQnOpQUFUQ1RRVCP0tzh/EVlkQ2pjeZ4LdmZiCsMEhedHDgprnvabMGQgmkbkQchPq9eweTAEY3
EMvQTBSPO5xbJkqdGn7mCfBhNFFtI0KWcfr12snFAl4ATbbzFfi4sl3bNOi5dysv/Fg1nDnmEcB5
GdifA6K1H0u2mWNigTmD0CjZ34nmCfDvI0C908vAXZyxEu367l9iWKUhibPNINtk6Ki0LogHfELf
yWD2mnQ7OrczgtyxQWqqwrMgynUG3gsiz2N+dlkGzmUngznKpsJtk+RArEEuxBM828Ix3cYuoYrX
goNiax6IQfcSj2iC6FM85wypdnistAJgq5aQiuizRLrYe4R70CuaGbCZZTvLlrrbbqpAXCmmnnR8
BmUKqWD4GKmegFGcCr7LxUMFmTs2slqemI4OsLiWC/xUto8D+Qkc69NvLOIdt/Rpm7En7m6RFiGh
KruD2tNkUrl5WvNDZlF6o8QEInWNntMhP+wZkz4AKSthGpAbVgDksj0ndE88ng/PBgdCtAlud1rP
tDGDmBAFhEzoNTPpjwqdC3+Z9dNzvZT7WMsUWuDdQrqyqQN4N5pDmvPgJzd4vQxxY9ONeNrqmLgE
CsUlADdiy9PePluo7AOMN11mWsF1lp07CH8mywLdHTkyUBn4plPNagR5C41PKfh6ZQBiFHlDgDCu
sFOhxjo0g8p98GCKSeOcGUA8gM3/neRAvRQPUI5vevkcyAYAsM7NZ283m5Rr5sPZkoMcswsAZFoB
ATUgwdz5XkGeAhX3yfG5UVOYsLMzGBo9UCIjaf18qSaEjjNjegsg9C7vgk1BWEfn3b+7iDzDn2U0
YpDDdYPhHGYg8p/eDZjmgM/QEw49gwwAo+5CnEqKkQw9sCbwiM5TmOuJNFsLjD3gQVDeRdBO4bPM
NTdfKTBWauI/zS18cEM7I4U9sCmSIumPD+D/6vGaGJsGxNkwaKBbvGg8FCkBaZFefptwsM1mmf91
JPFsuDUyHLy3+3a7uHfzuXZC2jscnqrlecfgg/W/X8vT4amO8/TM/9Cw4crBw4uL8Ll9efm6IiQU
7OKGByzYVXfXTEDDBe06i86E6yiTBt32DDxJX6rxOXmHQFE2uiu7UoquOVrMI28wNcMhSplFwlKI
vl4zkcfQK7rNwDYdJjMD++9cOsQTZnATVKpTGPqBzjN5eFiWKYekWoRiH5TmFn5IFnJddo71y6Zj
JrZOWmfgozsB+gr0VJITSshRNju733CUfuZSmk2/G0CJ03qpTBBxhq8qoITPqTEm27QEAVyBENAD
FuS+wuVuVhArXJXvAkKAPdx5iDq6CHXZEdD5n2HUM29ZTvXzOEs1NylzS4YRWc1NXw41JCxHS1Qt
7pv7hhmV9w3tueuq8D7BC+JvvkKGmcNkKcSRiTwn72BkVrvqgfdKC2wP5Aimpq0g90579+Po0yrG
/Hr3+Om+8f81M7c/GGBKiVima7obWrrb+xgMpAwq1nbvM/h9LsWa+4QojxSzJ64PdIwrWJDSP61J
+C2rHApmv8m91rmGCmIFmFRLnb59xnpzJyGXuCUFk86nYk9W4Aju/sUeTmCJgyAy0pszUpFD5PT4
nQ9lcGOR0wMt8LV4lKSOBRkIoiDyb4zl4bxySPxiX/auOPpgfo76jTwbAm3nSju/IhoVTjyjbMKg
JKfHeHWuwrp4hLVNA1TzWBBJha2TMEzUIfwvKcElxoQnpb0iyDjHNYhBUFio+pIaQj3FUKPawGLi
9qscnU+IEeyYtisgUGSLOGkOIyF3QJNlarKoSjbnHUpNnjAElUvOHR424HSJ3xWc97urTIYHefZE
SVjbFYHEKikIUxAGQTqQ+BmDjit2nhZStjhqICDiX6C2C68IIFAixT6yR9zEIZScxs59egkzcyHe
fZ+3juZWc3QBHG28zqwXInpXfP9r+pkOWKglrEMYnRMSmhCViaAewm8tINTq0/MSFBLP+Tl/WLWI
khzOypWTFuNawSAtgqszsLkGC8qi2/KBVQjSyR6EEESDASb5E3Ue2vBw0kYLYyWowCX5njIBHesw
+yDQIjkYukMslIShrNYCkYcorv9B/kHQujrIxV+45gw0Xl1CZTGMjP0wGkbVAXYUDHTBU30GJVwS
46+N6E1+fkvIKIIJCukEFinS2W/DKpYfYmgw4yU6zCA6ummVlpBmOk/2wDgmn1jCMLZwXKu1uZB7
Cz7+PvcLKFLC7D5PWpT7aKQsCyFwwumhgS++nS/NxWWd8zn3jeKOov5ULJFmLZb39fMkLXL+zuNa
cO9QEvIFVvGFSrEWPU9ILqRPT0jEPC7jLLkuX5AAoBb4MIxh+JszBQY2zJvo81P4Cr8goZLy/RGM
vWE0cIQYj8ndNREhGYQSPN5h/PQM5xaBz/DEvaF/CIWn5j7pXreWIsFxkr37rJv1XhnWAKtVQkgF
qmwV3g/ntIFiSBER+qvqGMi4s4b+0fmEDWJ6YvjYDVLME7L/2eEbf2Ptl8nElF1SCH3AApfDnSZo
fKP/uHz03pTdP0ul7M6ZzcxwpZjQmLvjkykTiUJ+t9FQK0tlNCQelilYmLNfKNG8B04YLtB7Hk1w
0Dd22ek3Q7Kwn3dzhZ3WIkEyf+HaPsg97q7BIDT9Nz4a4aTZFRiixCKWplcXwjI6PDUPZugqALWr
aZayTyC8ma4RqqnJK6yoRuK0eW5M5lwspB2tQmlXX6YlVJrLKx4BiPzrxWiDwaZZMYYeEWO0yFfy
5vHXOPmkWjxWr796UVPOTVBj7YF87z/BJ3gu6siYPxet13jP+OPQOhSGt/HO29Je5A60s3WxG/q3
JWjY+gDyD1NzeG17IWdTnRSgqy0uQZrZc4FwVEk2t/WhzSdZNx8ln9MlLgXmnKQHjZ61uacvQD01
T40fWubvn/xuPfQx8OMfMwDq5RHC++CNjJ9zTJOdOoWKW714brcSOgs6pU5UcOcaWuTtZPJ3R4P3
ToCs/pD/uAbIxHs5prEgEpRLQFiZj+H6zq5zPtwzCQvvLpUiDPM5wvAFDySy8ukSJxsJ2ZRbUhOu
nYHTA36mNPaFeKzQQ6kJk4TJeVijkNIS/DXTpckdEjj5QrRF5XcZXbwZxXmAhABY5wtVMJKev0vQ
zIAIE8DSLETbnGzZe3lP6KEyQRegHxEU2oQW6N2QCZQTGMlExTnyIQwK4Q2jWJD+BwkKPnOFrWQQ
n119QaS8uZ2nCAIPwdPAEeT8HDkU+r6OcGodHEcYFWvY6hN9XgSm/0JUmtkv7fQOn7GeyniiG+hs
PKKfE2nB4gSkbATt1sDCgbSN9JVO8xaRg2Esg+UPHrsRVuaxk6C4n/l2eRyyuy5HOZTTht4Z6I6N
MUJZ3zJCjagY51dv3mxkGe0fcrdQyCb9dNq42V4o6aJQUYeAaKFVY8BUCI2CrT/AxmmYToGN1leM
XvWV3yHaDB0ffBxwJI6Xyml5VFM4uSLKqDeV2KRqxWSDblP8sUWOBZqCR3blGwotOjpi3uZthUzf
v9f95r1hf7w37+O/PSTtHk+7XYEkrBb6EXiIl20QbpgPVwY++xnTex8GxXzgU5jz8/lw3fvEjXk4
SooDc0y855YqeQKeMiGMI/wsScBAFE3ekA3QpidAprZpC7pXQ/p2DatY8Ga/wCSfbpO+/Ss1wx4m
QYfaVgWQXGDoC2K4HBYuokJCtmIjHrWJuIQeGmHP5+h+MysDQSf5OiUsVPNP4THjLIJBBNmK1zQ6
3XPQwRA0ZiJ+faWQGxzmUNuwqmYDIpKzBa/JPXtZ3PLdx8ycSEEz6Qg7+mnpIsr6j77fTBzEzkaO
lMDf9OgOB6CASZsg9qM20HgiqkJ5gvjkgRoiVsx+zvqxhzYWfDTD+6VJv3hQla4QesLzbt+ekZwP
5frt9ei8MOHIH7qjpbguHFNMwxfNGmk2WmQkvxzBehHIo1/DWiU9c/XxmajhNvk4GkT+O/c3R8hq
aPeWSKQgHU9FsMh4mKmIS9iHi35MhFmSu1HDY6uiw0Ro1BDwEOhOKCjygffJFX5R63ZI1AihBAAS
KDIUqCH1XCgpBx/NWDj3HN6oNJxDBYKaMusc4YKEqMabnAd7SOrAOBQU6CQ/J5dGBt9CeA8RH8Qt
ZtAJeAyKZSDx8Z6fF4SdqGENcCBMXuY107c8maVSc4Yq53lFC5XQX5/WiBT1PgJd8CYQOED2n5Rs
gnwWSY1ISCUMhIFWOmD2SRHA7PbQHpoY4Q2WVX0wknzJeJgyNLfXJcnWMktfQFyJKp07wRLCcJxt
t2FOFcFS76FyAb279S8pdwJueM6wDkRuPB2lP4B5XusixkRQaPqMQnFRTpnJCMPdphCE5/DlIAtj
RJKnNQfCZ98XROHwR1FHkTfVFJ3+AQLYz+mIlfIgcqymEraVMkLy5PbQXEJjiFuBiMoF5SaCEK+B
fFkiS1F7PaWRLqSaTATQEnk9UZDCxEABuy1VmOvXAGyvnSWyBxv/y8QThdiRIzumrTIcZTC/Is10
Ib813TK6Bj3EQclh6sCEdQCTHFyDdY8egYFOC8lCCvU4EWizJ8EoQY5Xpwzb2RZxlQoWGieyBKjh
YhldglqIxdLPNb4ujQD9L0+KB86VQOiNIhjOgPwZXSkXfE9gBPe1UPsg3HIJOwpmdpBI2ycqW2NQ
gjw2kR3L5NMFaX0LLRmQCdUeTZQQkSSbf4kwTJd4WvQasA2P5O1eiBwuyLxpOyp+ge5kDl9Gdnj+
HR4u6L1IJ1HtEnJXV0ZQ0BeiRPHAxozjjYnX4do9cpSfmkZjP6cOBGX76RFGOe00x1n0HpNLOKsa
3ZIWpjiCVbzjPWNSnovwjiUeJrmoh7AWyv+I/WKWHm6HrLY0q9ZnpLzuiNEYf1+UVzJUVoTiCaJE
BwQc4L4ISQsdmQkjlGhU4dt+DGQtaFrNRMXBpF4iEcBz6V7BupL8LMwTwvqAaDTU08InUkOKC+Cs
j/bc5BwxUcvRJ8USFQoWik4aAUJrhWGAbwvd0Ob5R4JZW8SkG+jh9c4gKXyDaRxEycEZYQ2C1FQP
JZ9gkHVCLupeFkxtozpGusK+gHM4/biNqybiN5RF4Yu71VM9QQ1x/p6XkXioFwZNPMd0Iy3wevZ3
+obxQWzv3dFW4ax5lANqmAjmzCAHYECB++4yRI7vx6QTly6SYYyIPjFnhSO5D7G6KWdgC50cLZAR
nPp6pkC9ROMeon7hlJGoW0CywDa0FkVfyc4mOcpz3QxhLN7QiWqdVaOiUPAv0WcFP+aNsGCCwclz
spkExmFfWDSEdhBa0qb8PH5ik2SEPwFEjivKNdD/haXzmD+HLgPBA8/5ST2LjQgv+h6KVd4KEtN1
IqJxaS6+8ng2BhihnU4APNwxYoPF2yGelq9GO4AVIxpK9GZjFjq3kJh3mpNPaTv6lokQ1nsfm5qx
m3lQz8uNTgkl31fkzCXPMLMWFLVdIkUbTNxMpgiFtB4mWdxYadaj1QT1GBWc1q2ZGJO5aGpBqyZ3
gbCqbB8UKC8Hpsmhfob8DcXu7xyC2JyUZ93w2Cp40RAWwhGEnWapeoAhLzPRWP/MtXQU4uidG1OK
ytktHk2FWs9wWoaEwABQlB+ir38Sjt8IfNcFSqVfQ3fNgUlhqVS0rorlJfxOmUyFREEdSmRtw61M
J2EtLd6ER/c0QxnxfSpAYp9EXirGWi2orJ1UBCHvJFr3E3InhlBCQRASlRNlkvvZSmXq0oOG+JZj
vp7jded94o4ddNfGw4U0F/98eog7BGRj3mUNVmQ6IuQSiz9bXWkIkgiXG2wbVUCSvePIZzRgP7Aa
8qGj6VpnjHuGKFU94ekjNcM++8fK0xZCDE9iygqdUJNjCGvdsGQGSe+IIw1wIOCXcC3N8pySTiIx
ANcaqWf2X+4PF+bMnAnBCAK9hIvaf0i6SedCkcSJMHP0S/CHWtbSSPO/bm4QP4gcOwczRsLd/iiL
QVKehGSmiJeHcYYo/AhF+xdrE4L5ZIgap7h7QjhmyHQVfS9uR59W+C09vZP+m7Mhk+GQQPUQcYNn
Xx4MVrS4xXekakrQRSJZbv7LhO+ozWVeSTUNaQExzmdZkuc/EUl8uE9E04RqGW+Ge13EA3CyQsnu
gSES+Tl6ayfGdGdIYowWRBscUXeKpbRgKowIgesTdQgOmwVM5J3iXFmfL/cWG5yYkFG7Lrl/BRWb
A5ScH3NBHo8AXCZUVIWwDhlaa9drcRRpIUWo3FFEGOF4cGo0Wig8UOgX5rWB9M5T+y5GPP4bqqLf
RU5CcO7HQp/ji9wh3lAsDFiKkVg+I/+yEfJDxmoQvslLhrFGiCp+O5vUM3hA2pJ5mh901RBP26hI
pFVHNUR9Ww3r4wBQIeilmJv9IJmVQJ8f89Uls4HLbRTGmINrRHTlY67NF+J3rnZLv0SomTVSbfLe
68rcnRe8uK3+76/+CCh0kZe2FAvpSjLmmOo4j/x9PNuMGOJ9zJZBigVOKkaMJtAEJ0c+3JN3nSPe
MydZqBb98TK9rfojU357gNdHaQe7Ge2Xr31zBvXsshgcc8SgVcFS4eiXqP0rozIaHKvoAyCdoTH7
IlE3V+8R4HAQ7qwXVVRSq1c3ZfQF1B7d9uiiBo+/Irkm6jFDHmNKzCGUOMvnWJ6LfEBnGBzFXhou
d59UgzytQcCGhmBATwNzbqz4lzeiPAgJaZmHgCGWHS0LKv40h1BoJiZE3BNKb40kluE/5swKIgse
OS1wEXVqhC9SxYrcT09x/GSAUox0TkiFnRLsy0EMVEyodNu1EV3XZ/BAAvkwCtTFF+ExKsq05Uif
Z+1alCx1EAax/mPAZDdpUJDRIlCK8OjAGXj2m0QemhSpCOVGa/1kW4ugeoB0bU1nGp8rBHIf5rii
D0oxDTGb9Qt2CfYCibDkY5/Re2uneoI8DWhzMyrDPIbZisIoNXWuQehZ3tdDRBjqg1B+ZK27BdJr
zGem9nd1bpSV/9WzkWHl+nBZ6B0i+2MgQfD59zeSBAjF1cyYPE+w8FSaUKpbPxDo+KAyCluLLSkU
HWWvRo8yCzr2F4JzZ6z6fyUvCVuBHI+LFvJfEeiT5wkB0CRHolK2W5tbjYrjGWFLMoTJgzFYIhoa
IYF3nvE5RJ4SvmKApGWFH9EczQGONxW6RaILI7PNFSKH7zZLzikKjNiJIhZSHaiZTbITMp8TIYSq
4vAGRDUZ8W2GD1ZsZY6EznSIVptik6xBcYI1zeeWkyFKYt+palGAYRqN4VaJ+fP1AThp6T14RE1p
ubAFXuihjY53T17fonKl0hMepd3fd/PZPBDCeHngJQMtkKFW1VuAXLeTkhiL5sQcQl9egIS/bzX0
1a4AUpEgYjIB8OZ6pcb60kyrFdwA+F3pBzoGQiEUKJd3zmmBjGJKUZoFf0e49bbK/7DhCTEIoIB8
3K20I6psnkJX+rISvelsV1L0WunxFZzIMJTWul9tqcdDZAD1cZ3nmxq8SsqXfqd/Zzl6kb2lRKg3
4xxyv9kqfIVzm6qYdYYV4FZU4Vg0KoH5irZTTDx61FMzvkcGreEPCrqkp2Dr/H/vk8M7/hkNadyy
Gn52aJ4dit/zHL2UNTMBXXOB3Bh2USZK7TAnVOTkY4Xs8Wel5qiC9+5l1/u07mO2JQXRYSQn6E83
rf2GVfLDy/JwOQxAVv8oP8wK606fLYrRUCSHQ7icdknuW03YPVeEmrRIbCCCtUh2hGcXQWm7bbeo
665airiCZN5h65Xl0P3EhLfwqFLCMXF64uTF1wsKlyVosXdhCV1jSq9kstK0QouGCZVomSlx/a/f
d6KeHxTIArdTjW/JLD75f4SdWZOqWhqm/0pFXTfRTIJ0dPcFk+A8a3pjqJmiIMigDP76flaem+pd
FaciqvZwdu6dCIu1vuH9nnea0g0QnTpuEI2VTYsQmSLbyyE7dRGPh5wzFIEoTrkPakw5sY5g2EKT
nJAw0AwW3C3RmedfA+B3ZEk/iHchvKASkkTd2MYoRwJGW487z6RMfJ/GoTxEb0xaWAw0wql0ysGa
cpzmVBg+1ORvE4k8kYN+HA0bzmZzlpxefOdsDV2MAhph2Ja0ePbcUvkOS6YwAxG/iGyOo3Kte7CN
eMPuUwVXv464AH3w6q8TTQuJXalT8UaOyXhH8EVJnwfsEgIHrszIjhbxWvU49HkYPQCZx0Xul2E7
rhmRg3Er+TptYCID/pa8FHeeJQBKOt2JA9P6Ts88B9x32aYBb64F6C5KgQSJY5fDei0H1Q5KIAED
hfllxR1iAHVIkkRSKmz6CAqf9KiQOoT6hHWDfoeAP4faybD6KCN5qa4JTMCU9J8k3peXxIJjjcCG
oQ/sUI/seNKlmL5mll9NG2ry6akE+mM6RzYNuhjYZFZo0AUoE9ACwBg+3jwaPeaosGNuLChOsLLo
gYY3hk+udCK0GeRzApUeo2sr9us1ED8of/sPCimYf8cF0QwPCJnR7MiKxp48iCYdA9FP6GDFNF2K
/gAF6CM+lL+4WYYkCeWs1fHwuUQn0QWJtuKtBqXAGfPiDYfKvLcCEZrI3ECRloj2Rzt/wjls50RD
s8+ePX4hQhoCFNZhIqaa6KCYfF5Bg3tyRCXTCh0gaHGHrGwUj+lP8cQMygY0mKlgie2clGghnowg
tWm8gceJte9z0jSQn8GIBNHmxfaZQI1Mh08YY3hqD9/KQJG8lII7QQEtT4NKXzWSvgSP3wqrc7e7
0yLW5i3hLzxH/n1zLN7YFiIaNUHeVbqtoE54ea1vmuTfZHtLk3mG362rOPenkPgIgmbxjxUC2yO9
O7MVMVUCD5u270+0+i2IEu1IXwkRFCxDCl5nGvk/OJtsqFFSFiFIophHszOkv0dHQwv1JS0BanZc
r0s6R5emvyS6d3A8GD4E325gDK4rFWY0HhhOQ6mAeAwEDQEWUtCkj4HwbUHgtCOUem0InNC5QB8X
URHB04axztem5SL5XU3ljRAIei6sdiKlp6v1qLXrOa9QB5NgKKIt5ktxcWvBtmeeqHQaI/7aaMXc
KIx5jg8vX9Qg318EZeVErwjEKEbNsgVYXooffS+FSd6fghGcI++n7yna0Tc+sTSW6Hoelw0ZqUQx
gNjyi+gSNL0Uko1SU5yVT+d6nyUouYkxaRJ9CRb6+4zP6oowkrtLuCpaNobww7tt6OD0p/fax81I
NM4fG1xFudNAEmNAEFjLYP9HadoMC49zbIjWh/tB6BgvBAsk37wMLv5x+CX1N358SGf0dDmeTPQJ
9fI4ylGCCU1qH+lziPfpmBm6Fgh/f8x4DRFkMW6QbhxnyRqNE/VhJgDXt7k+YDdgZ6G44hA24+uH
wgBG/VIboo2FwS+PY4agKVvTVs2nOQorNE802VPqVNhKUFoq/JK7IQcJF4S4miA0I/YrwhOwQQwF
eGfYpj/09Sg/zMWN4xkBoRdVwJoC1+3HnKG35CCkFc4h04yjLyvEoghoHfKU7W+ZYSP2c4UCwudL
6AweRMJVEJ3gnNKeyAaaeJbTHrsoGT8z+LDKoSMjNuBN/y0p0eGgEMtK5UijS4N3OIVNaU0CogM0
p8ZJTYkjjeoIfWUXNCVJwpuN4kkXhi4o9Wxa28CVKb/RFb1P3xSmWS5Uz+hEexKFa+GwUPGCVGDh
2c6JDAtR2aGWXGAt0lA1bdCyJqElFBxUiKh/cWrBuyAtFFEj2Bc2FymQFz0StmpbnegFM2oyBgVl
615B51ggeROvI4O5zz5zimRBesLugG40p/5MFNXMGUxwdj+4qyBBYX0yDUeUKgMiw5N3T4HhQkjN
uAYi2pM54ydOgr6D00U26Cc2UO+U8Bba/dYQOyb3EIL+6B3Q6aIDBi35CwBvUPArWFuLgnQ43dL5
nZEnatQ9RUScjZtBC+0YErNLg50iwPHwHqrLgsWg7TOi4s9emtEMJ35iS6cRUIliTyi+iuIPmUB/
+BkDz8dFWBzYDfO08EUres5oWOgbZ6t4VUOH6yba+B4o8OW7K0n0/kNHuqZNqe1x3nh6JN/87Y7B
quSkXKhzj15vEo92TiRP2EbRbwxyhfUhVukHYQulQUYxqeKJ66SK84tvg96Av0RJ9ZG7SB8rF+W4
MQB8UKW/FQbAkQ01RIN+OSuJz8AGjuznFWp7g0Q7o8zUX2B/zN/+rS4uCizTe2T8hffmkR4HKfWZ
o0gw+OqOQ4YYcJjYhScYRzTk11w/xsMcv0DtaYJToOKw5N+ttio8ZGJOIg68rXlgJndTufSJPT6h
7JE3QC+k2rls9+3eRDM7VIgme7T+0Rfs5etjjXtSb3+bNwRCCA5OQgQANHyr0w8pEWxLM2pP64ZC
lUTjYiA7pSgpUNVdVhSs7kuLMgSH9V7Uv57YFyejlsBKFMzuS/kKmppHdptTwwIuTLFjb6AGZgoH
icBtzcqzLvdlQ+DcX3wE0d1YlGRNBu9ERzjQsk4heNJx3qZcmNzH6Ir6+yma9jAQfkH17IYNKR0S
V95HqlFCeuHIDoGiTD/kQV+rgGtsXYjwTvG8mMrXFPuX4nrfKrOMW2ZMlL3gyn/2MiTxBz0j+FQ0
eSjB8MGrK1fEaxQUZ4m3UuN1IijaUt0KRCWfuhj2BoJDpQ7jtclz4RMPDKQJYgFKs/6w4zmBXB4J
qlvCsa+57wmTVwEy+EV3Fa8ObyGxLbFHDIdZ1GeQ3SGNJNoFoS2qR+K+GL/RPenyQYSnQolzXxIH
+qQVlE9NeH9bjOsXbsbJK3JXDdYgrQ9qRc/lHeHIk5I2teQR0e+0d+FbRtNaPHHeOY1ILMA15zgQ
ITHrb8FYd4BzLWEMNB3EFtVECR6z+vycfM7VJl8lQTGMV6D/aAbWw2iABLw3xa2catdjloChU6Gx
Ud+vKK7eIUeaIL2lVbzG7OdENTTFygVEJrWQBcNJ2MFpvy9sbw/K5gCXq3VMIqNfsCvkQlpycErp
5tFV1YGoE4hTu3jb1w/7MQGvaDqSZ91PCmNA9BOlGUvLv2+6+Qf+7WeamwIxOUO+NzQYMykmNDQF
1R22+YzqvOgKiTKNxc7NmiKFEk+2/a1wNQuZ5rLO0CkAPcD2t1EDR1VDYNpwFqZhiy75TgkG8uZJ
p/4Rn+ITalwwZyRiN5cotbn+9XxxNsHKm1dS/Mx+vFIu+fgRipocUWxx5Qcqd9fn9XggxDdB6JBR
RvxkLFhmKFvSI3xAOk6/vseE0PdtaeFoUO7bi0b9sp23MxGQNuiCRCh/G/OmkVgZAK+FLgAbbtQ7
5Eps3tKYZj1tewESb2ftHEsDhHoy2Ov3yPpqkLBkP9JXtxPV9YYw5ri0vgz0EFS+7hyG8UHeiQrY
7UCLY1W2TrpKZ/Eh5rcU3gh3foiRIG+QAhJaEogS5PCjiExpAkqUBWOg2ajiHxvpSwjQsNmecu+m
dGY3NOcRx1CjRnjVDcyVONgV+NyfmSgdW2uSddymdGxgsBrmJSaPoP4NZJy9RJtxToh84862ZPFe
v9iIe2iQntvfTOHX5uK5xaVJFMy35BnoC4SWySLpzsmPlYvYogv2IZHOMWkIQLrjFvJqsLmzyIJu
CQWZGPwtOpKzWyiOlBvShA83sWGbYtM6CQQ+6Kgcq5Icbv6vtOmScnZgMkJN5zc7EXkX1f6l6DrA
fpqa7E3CzUDhih8s48Jh+XyohT8ami3WGJ8K9HDPnSXSzDX5MSkdIcmuj2pNIQ+wghfeF9JKu5AA
n+pxS324Jc1UOGDTKT4oA8tvgNcKdDKeJ9sYkuC6HRTIVupBcolR995Gor6BSJLeNZKJUbGz5slM
+epTuaBS21/SngMZguBC1HNFvbcZtnuIsi7VavTSCaOBaMnDfELdhCBa+9Lm1Q4gmOUWOzQZvS/r
y2RAmK4TxN9ITHqK8u2PxIQHBRaM2mwaYthqoBJDPYqvxoAmKCUc7GmXGeqGO5pV+MyLcsLqEuuT
TIX1txEm1yvckX5em8cCUdOT0JgUYpFRh01WBOUJX6Sf6ydYNWhnA/6XkjhAacIU3mB8z4OldURB
CCoscXKE05LTcZNUz9jVE2Lr829KcnjyK8LuhYH6mATiXOd+Oktn9Y/4Et6AxesHadUk+43Ljd0H
6M8BpMZAJ8sgPl8ZgN4/kz4uNTf0qMLgCd8MwhMW4MfPiHbKvaidizIMfiSM/ZMpcKtIOSh58HG5
W8LSiN/lPyUZAB8AJMEcAysG3u1vxe/TJpTcnSRGDEh0hJiWxmIicoXfm5HOOmq9pFytyB/EZT3p
k/Jh6ALWG2RL9oRZIHTSO+HKJf4E0SiGu9mw3ugjUc4mJxMaDrrLuyf5YJ8/VEDJJQ7qVYaJIoWP
DDN0UiK7fKNgMCdPJCI5CgPqnIMKPipLnEYEyt8znVEsxBKmIm7BY9HbmCE78AEgPAVznbZ2y62K
hx1Fc7HRIMOd9RiPuw1zlBeQvRChdmHkTKfw+9jBNfDoxJVr0W0WkhGMFOhUc9yR8XbnDNmJ6A+Q
0p2xVdnhcRWQBaK5F3u/PNJ3EVbM9Jfp/osZDNGHjfkuKG8R0zOgIWRS1HL1sT5muSHaKMjgELZ5
BmYJdFRJFtk1N0JiayAFvu9R6s5Umuw1+l3kDDMkKKhPotlxyR4bZhPEbfRjheIA/TPmVCJNF2Jr
kH+zGinwStgCkJuOUM2Q8BazdpANGf0cGqTB79UvaJVuAXVEvNr4j47weOJbCwryz5uvBg+SD7uQ
n8gHc5yncXdjcJ1xbZrDn0kXHkctZX7x41+/foBW5msChfaD+G9inpq8+jkTkoiPB9uC4QSBO7pt
xUfK6K6itkBId2fygiwN7StGZFPS9MntwEfI6HGQqb+Z5xYaQn1scAnVzEDz+OYToZNdGUG5YHEN
6kPk3FEOiTmGlvGK7kwiKTozQi7DGy/ugvh0bE+YoG2c1quRxnH8klxW49wrA1R0Lt1i780hfXQa
BMJABKjBoKAUtdaBAo8fwRaWGmLAmHZJt0foNPrgiXafa4jD2QkRLQt9DkLtVYWtDLrX8WOdIz4R
HUQXm5c1yj96SznFiORXKSWmNkv7xHQflVGCGrzaHsirEeX4BQLou3/kQmr7hcifdv3v6973LOZL
Gt6Nhr/zaBGfocbA/70kAEP1ig4v5bMLcwjGREZi/Ecl68JzgbSJXZLEkhKiSCSnEknqm8UP2pc7
rI7jgEExauS0Z15cDcXFsIeeAvKjMH6BKY7NGD26ih49In+y10Y0shZsqkjTRBk3Hf0lNxBCAwMP
I1QgrNmMd1nFYe5Fap3MqQNQYpCDfIMyZdq43K/FfYbkVRz6s+ZszoVZCKMmE41mE/8+QwQK5WEQ
jm5iB7kIoiYdJjpHNpwEb4MjKTN+Q1TVEO/xgYnMeugy9EXpV0E2QQ3DiYQb+epNPmSFnY3bEd+I
WZGMCWo2CzTr6hJjB+6eweiUQmNGzDAI+Q71Zl/UARDZMPqFN06I9puv5QLXN77nc/fGMIIHzMdH
a4aCBvcE0k2ZGiAybDr9Ddvhg2CkY3QKM2YRJG44EEWdm5Qjww/psemi/+Lb2VOsf/7jT9N2U1Es
2dBkjE37+h+unW30iTRTyx9UxejXHHVX7hxT/TbhCgCDIw0GToA5Kxq4U8wM9YgjxET8ljpvqC/I
J97rfNJnm0R3BgonHRgQQBI/LoPaHKTxoqfNj9rgnQXd0TGwgOJVMMeR9rBftyD/CJ7XEy4ZGK4z
gKzs0P+4BJcoCIACfqi6N5XzmUk3t34xc4zcSMaqbBjrrra3wFgB7BmLMeF9hBjgUbnof7PLfVWW
ooZNWbzhfOCBEbNKuidfj2GxZ/KejBCVJDyyKbxz/ePVx1l39D7Kj85Dbr0GxFIxNcBcVF7U0b3/
vLxb6+ed3+4b2pBUfypi2g7aQTtOtaAoV88CLOOAkIXQZouGueOW2a/IJUecNKcunz/IwAzXMhxE
ZJFw3Jl8ZoSzdu8CpRTuq30EYISlQAtgzI9frib56jbf9wH85oMPBkY8ARhwn1kWeW/0RLjkrSTp
cOwcGWvDdNAkNn2rVY6N2Q2gpfs0XSSvuJrRaP+UbgL3cYCFN42ZI8kRShRhf42kmsBpj1NBj2mG
istya8O7s6V0QVuPStwfGWVk2Wkcv24b0ZKedtTdKXKRle+1ynspbgau8fqOHD1xIXNAIHmhKh8a
sB/UTUHbBSmU5FCPqAGMhQ+cAK/0ApirWClQ8SgJMdObT+NZKryC+7DAZ4k0hBIij9vuwPBsY+ev
JTS7CIulz7R7gfrWmSYYAM3LdyCXuvX9GDAADQ2yl7rHFdRzsIXIOC0BLFGAyicrLd8Wqt8gx2TZ
QQEzBlHjHOfYejBkPstQmM7TVcWaYZCf8Wq8HPDBuwE89I2jL5UAicSzQeVwL91UCu5QXIYNe8ga
wEa8evS8GxWKym5HH2bDfx5MAz18www9ZrUzmhR0zTbgHwDx9XVPOhUTvRBHZYTzFM7H+1QZHVcp
UpfOV7IRJEYNm1MVeBsgd2T9b6c1Rv15f8uvXpAUuSnvjw9UgogI8FVKqMBTvoK/7DFQSiBvOnHr
AmTtzto2k7xmVj4cKd/KlfsYJXNm8XVGcTevqUKDrfNop6u8Gs8Z2EM4guo8egVonLCCZzgGd2mI
MlDy6K+CTjkKNuft47wtG5z5ql0qfV5p10RWXfsNbRqZPkAFHRK63jxTbJJhoz9oUgdlPQwZ6RCh
sB9VvCU377O8J64BaWNt8ieZe2clncnk4V1oQCvnMQv466EI0pRauMxQN3uLc6/2JCYkdjdWKgsb
OHblcF8B/XUThmPLbRcRqNrHi0kUwlw3wKjO137e43cZsljKUwmobQpyRg4ZMqeSUEI83ABpZBgd
1CwmXnh5MzoOqg0h2vhzMnbNw01Aek2YQmeaulkzxQ3tRpbJA5qbBxCkA+f3HAA6e1aQAVxwFsdp
ckMLi4K7h6Gh/YgGbGhR7h2Zxs5cgH6QRG4/WYLutHwvmzVkv8/mn//4n//3f1/a/xX9POd/OZP/
I3un8+c9e1X/55/6f9rV1Z4mG4asGbKq/mFRXUr3l2R0vWTTP1AZiNWxRlSA6eOp4HhndmSZtHau
brB+pLaO8xCUo9yDwQTJX6cqbmB5se6xerhkaA/72xkoNFATRQAIjdpmiKKe5oXNFqaga6UXBA+K
2PVg3seZZcvT3lf50/y3w0oVJvN/2LCbqmH0ZcvSFM2U/zAgv9dq1KtVJdmkhSPtjY4+HUUduhbM
0HOiHIk5gb62Nx/iVRkAtwjJuMiBIrv6+DfyQsYyQNAtb7H39/dbE6fkv12ZyUFq9ntqvy//cYr2
XnHdvfUK6P+PaWEpCHjrcxwB2tIC4IY6N4+a/3clDY4VI94pc+28TvmVHS6E34ZrTjKiddNbs9ws
xabERsdrqI6zH2YaCvO/HPpa7z9ebt/U1Z5p6hp+7nycy2l5zyIWk/I/lGMiPXtdThkNR7Q+h6Bz
W3cduGs/O9SE3/Log/8fDJHxERs6VA/MZBijI1UfyzW/Ld1lkkmipJHBS4id5Ixo4FZ5/BhxqyNh
PI3mmuZevcWGEJ5BLYyuVSiz9ACZAADgkjkvGKh7OXcoVM9lfKFkX5iJcixYDNyrbot5TjJUP0HW
jQqkzEzQ+qo6kC6J7HyiQcfsOVg3dhtpKAHslOHup66isHmHSBTumBpCA6xsS3Fy6I1MMnlJ6fSB
52j2u7XVaPXJXThzcTrJHgugOjJYuE3/WzkAs1RIEs+91LHYXmglH459Ciw9di1gDKqrqB6Ie0Z+
jLvDhZfppN8NwJ72mQCQA6pCBgUd3eloCEXQEwOY4voxKO4XFmaBOFdda/T0jl6BvtMU9IoG30gy
oMcwgt/Xuxx7yzt+bQALZM4VwCmTGucv9J8VUOpzg3s6FqGTD/MQi0wfRKrPewuDose22wfTDElE
OgESgU4U4Z02zrdV7vY2qMRb9nOn+cDfiBD2LwzJDvG++HROlzm67h7vrvx1HzZf+bLeGNh/Jg4g
iyfT7FBa+iG7tlQHt4OCMQ5TG8U8vdwSz/rKqcrBnoIGD8kHm4zNbdrNEXOxKY/hYuCnrTiS7jLp
Qt8VoRfDCh8gh3YxZzXAAe4oOfSdW+s27wGwpgTx34VN8nHV19E4RqbJFakvt/hJsY+SBK9Q7sFJ
FHyqdbPSz1BxwHPcecimQy5oNU41720r1WE/l1oPZJWKaCQTeLK6D3bSKQFUWrbF2jiwG4C4zh9e
jXH8267jgbm+RYPo6Iise0dBR88HOnMyFYQ/h7aj5HU9X2B8Mce5sOZwG+gbrvKcPBH5xaCSnftF
ZaSO4CgOUSRKzGhhOqLSczWyocy8BLQ2wL1kTG4ZUeSFFACZ2qRCDa/DGLWM/Q8zAMOFy7ygPo1x
U2UMEF8dijRAFK5d5Na94UXa9E7gh6NV5hibJvcSU/ytv9/UVLGd/tumZsl9QzH1vqopf2y31bF+
GVb/lmyoVX83Xo/zL3V5rWJq3C5Rnc0wt8opmYbkgponJp7WzQ5m5t9fh/Yft/1/uQ71/9+t9NiU
jJ4UJxsKdQCmO+/2bTDtSZuS3lP8bY5wIICxCPcmBuJoy3Pwk4/r4xR9d+sMBneyebvs/v2L4BRR
iOFFaCkhICaQwr+/VFP/D7esp5iGOHQVvWeIP/+XjVUqX7XS9eN4g+KLYMw3NhUjxQCSvSdEOGT2
OHlZsD5mFY5arVPBXoqcdMAFKwvTA49pfEMO8jFRYZ7QmIF2AH1Dij3uUybqe11ql3AqcnZtCqj6
MnOqELQKEeUdiSl0CZ1CXI++svaN229CEks31r8TLV6ZdEB+KVBS8CtpO90GTH0c1Onf3wBVF0fH
n4tGI5lUTMXiIFRFZPIvd6DX3k25Su9EHkgdIi97OK1+SembYO7EUC3TbnxyxiWPQBvdppnVswqM
0FPI0NTFjTJkz6n7A6VgX/K1aJDko0LySOzIctJs9CoWKpiE0uVNfFQBqVyaTw3J6xuC3Wy4xkqF
7jjBJwqKNQ2TKEgp5cfOIw90huaws6VWeNAkQXRsklGGfRf4EaahkIjQmvq4quXodOVgu1AXZ3T+
5t06v4lDZqf1ZhJDRvwAk+N8CQEwCSYvg/8PX7dskEyQ9iVtADW49p5zoK3QdgDF3XYFMmTTK2sf
MCeuLwuocOCpcdd4PRaVsPdWkeUQJj8d5ZxgAHHOiO1zD3T4LQ9us6TxwLwZ4M5IhPJsAPoIK+AZ
Y4TU0tlHL+X8tpM2N8Y8D+o3cFX4WSUkqEDwmLmK6Wdym5INkWbMAPuiZ/it77ILsQEt1EOvse8X
4nYYtzGNIO5iMgbasEx/YN+BnpS/YdiAdae6if84FL3xURrJjADV4e3p16CT+Lx8Kz14LeR1hzKG
rT/GI8LJKdXL43cfKt5XA+oDo4EEfZ6hUf+rN5nqG7Dp5wiE2unjh+qxGBq66XaKbCh8YV+ajylI
mg4X3YecY9jslZUN3Ki30Jls5MijukN3Eaa5GdxOGhrBKb4JvTjMjP2HMlTpl1A077jBjPOSAN1t
LP9VbFoEKunyJY/+fu0rfc0SW9G/rf6+rFimbJhWX/kjsOrd+g+r6T6PTY/mlIJtFnWbYelCCGbM
JUeRX+HwDvTpG4Da6ImFApkeot3yIro8L/zaPiEbwj139BMqZRvJp6cPk2UPgrJfukgFZEbimSpZ
KqIVPtMfrjkjjVYfIkTLa9pIT4+WBnKU3sPBTk60qOh6KyXbpm3tNeLOmrjtTraHEzaHy2cu8YXg
ZhrXqrz7B4GzRaeqWyDY5BhszC8TbWvtFeKMWcTxiMNG5hTfMTbnfLaUS6nJmXRvdTyHoHOu3t/t
JmdMggnuKzfBXEkQ8LkNEDuJpfLMtyTMf+mCbBlrwVjQtUBb+bSmLljYcKm3ubQva6ddJ0ukusny
9Z3jYy170iWjtCYzW9Gh/mGaaPC88mpKGCDkjrwoCTlF9aalfJOY8NvdO9P3spOQviLZZJpHjJxz
ZCL9WfSZ6bifBQgGfjLtq4/PhuRqPzd0Nb3wRVhyiO+2gQtPaXMRBZZw1dQ4pcvfIQwGFGaN6TOn
3Ps2v+NNxgRfAtMZjRFsikCIpuHJ+S+X4yrk00kz/WrebZm/3+BwQB13XHnobjcEHASEaBe77X2U
BnwNTLsK09JokU7YvxCG3x8BIY1fwxR32ezyUIZaLUou+jU5tfH4Ro22cxLSoRkPmOi7pCmWUYyH
+0U0zqZCwUwOwY/pkKBBG+k+b331LTyA9QucVTYG16QTIXtVysV60XH0zD3zOwK8PLrjFt9OlQjN
lORWweokCzMQa8tbzJtrBL1tbF87p8LsAWjRlV285XxetHs+NWG/qQhlMX/Ex5YoGpBMHmGG2yr6
uNrB9s81Od1Aa9C7pmcpNt3WLaB9c5eWwC1bXHpRUpDgww7Cbu1tvxKhDkZMeRfDydRw78js+wiv
yJg4bDhjKSixiKjRsN7e2zcLGyAbPacw3uMhOW59daBOqIrlroVbfDMh8mIuqEvdFiEIV7qlRTtN
h7Hq9PG+POHJcMNZ64FhzMCgBI0iC44tm5F7vN6XLA+985iUun3LE8U3BoWH8mH1urnSKuLMQHYG
WjTy9INsOtlrwIegNkg9IQMVItk5tUiP94w1mpkecaJCw5rJ2peTfKk2lWqHRtlIQLooASKpXpT7
X2UTSTe6ttZEAkpPfo9KhGZSDWXPjnU8O81Rz9dNl3uQYL6oO43XZ+CJb4oOWBk/ccksPXVZfwlN
SQegvEXGWzDr8c31EP7GFNfEhPvI5VoLdvyRvGBeglYxT7V3ka80nBNo09saB1nNIWmj5EZx8b1N
l++pNtIo6KDup5jc7vu50+6Vfesqe1aCdhG1s1PvQuHnJYY1qHzfvdtKgthtktIw4XGh9oedQXcx
3rYJvVVb7I4B/FQdXwcQVAzG4EHfYEdBJ9D7WP4zcpqeKxeoMFh9TIuRE44T5glWOE4eW5dfdpVN
rSB1C6iwrXvjEOAgOdrUNnmaD+iYe3LddEt32SeBLcMUM441CmJcwmdHzM5h3ItNgsG0aMvqkq/q
lRhuZ9Lc5oSG9g8+G9lLuW48Jk6K0YtKPiuO/dDVbCESJJ118ypIUR9QBSUgePjvzkOz5DNfiJFy
7OPgiOQZo0jEYW+H6ckzzQQhMDbcaPri1RIYadu4Nif95N++ODSkC4NX8EuASAub+zwo8RwUfGIy
41gA1lOsYdk1yIx1AO+rdfGjuSanAU6LX53hK2MlUEavVYNdPIdHA5em+Hlvik1J0DRkFHFYj94/
0UI42tBbJYBssLYpJtxpJUgnSHohi4exj2s9Veyd+tOuFaj9TEI+hlyeEg141Qnf2BqwxWbrV69E
bJ/X0CKECQtnQCdt1CJU6pzHT99L7Np9iJuupl5cBXDsqZF3DIwANif2YOlEAyZuep7EyBrDGW0L
DtNlKfmt7LS8WxDPqhmgzCOtSIU0wOk0+0kmuHlUw3uFq/YLKRqW7ewQaMCRL2herbi0FLpFxHCn
aEA9vM+WGzs3sBzZGR7z+WGDjo9hh0E64rwJnqtripqDRh0Go92GDoFxqmfyqdmimIyYbIM489Uw
H47yq3Xzef6t1Iwf62KU8gitijXB+kIW33GBNKXgUZR7ygWUKx7M0fCs+ahQFUijeGeFiv+4yfBP
Lz1YVqFGWm9b53L+qknLvRq9IEEx6p09MWrH/Ob1uEHvOEL3m9GZ+szKPWoyCbdUtjmvujLhzOiZ
Cavj7aFEwNc4ZgXXY266GXnaRTWpJDuMPV27DvcGlxvGCUoNjzHGGW0922K+NT1HIOunOjmzaxK5
PIcyY47yQj68MT1gAJg6l8PACLeZwQC2YvdTuE+alhTVKckiZzft5JwAUAL5cu6Th33JAoXDlJ5p
a985b04FhhnDIkdevvExZBkwy3mSF9G1ufliol1aGQNesQ5ZtjOKdsrXZ57u6q8bXKQOnhNPAV9n
evTpGT1Lfil4I6WALoTbQZuiFVLaf0Eg4jH1H7glLSJSRkKjKbIboqTFecLF7z97/Nnm9CPWmCvw
OXkAhFQMVzcOO+qkAydJScKG1s2AN0g1+87cn2hmQpF2OBTfaCnNMccBCltOWJctAEkaz5tx0TX7
G9Nee+7xXj7wTzLey2nrIcYbgmxiXlxb0U0LYwe0LSEHOh39oAC6ADJARWEM9uQRu9Y6Ob9zD8HY
bXNcxhMnm1wxCkMdjCIBKQe9uVAI4NEOt2J8EA2pi4olYz4coeeKrHN9gqcXBMHo5W4lN3eGZPS6
zVA2uAkfhYUj+wQI8NoM28vtDem+2/k0oR+e09kLYL/2qnS+iFh827l6piPAbiXorU1vMKXLjR6b
UKs3p8nhIb1NQW4JWoPm7h8On13i5uG2EZLA8KvRe8nKYFV9Y5fijDBqcSaNc2DuKODL7Mlhkjl7
WMPBeX/cdEvab2xxO9ruY2Y4iQiuMC1LIsPrXnYK+5ByfSRSofKV/STue5SjUxnyL3tXd+JPevY3
LuLss92uHLzA2KVusD9MgsDR/WHkI+OfUhCFPsO/cLOv7KzuN6fi5LpauKqzf/k0Bt3v24K6N+t6
yKG8P1RMjBwse+2HDHbamPw5+wlWvY70tH38I1Bvvcayg8mZuLxJxY4nfscNIVFFtBz2fNPeUnMT
Qb+TBorbv4pFV3m3sDd7+cTGHX0Gm7CUyXbIZTn0q600fo9iR2Pi/20vVPu64IC2YVaw0rF7ZD6n
GPUZAqx99/qEc/G2v7dYxPECvNxvC0yaFY5G+zIEByUU20QI4g/51zSuYvKrbFwiGIIrE0Jodvw9
jggsZP/wsf1DHh6oajGx+GZ7YtyH0MW2bNVL0F9ysjG603AZjZNea397BEQAIt8XOthquJDtYLvt
ARZS0ZtCUeGoJG2BJ6Hx7fHppH0f/5o8P8IFpBTUQhTO+Iy5E/ASbsFDg/ZB0BxC1KFBz9WC3Wez
0VhC/GegVzeUYUcnyOhlUCieUmJE208Ew+Qtu65z3VYenItF7gZDWPcRtE0eJT0n2LV399S3h8FI
4wjHCgO1ywq2sbv6ysg/FyMeg8t4SkBcHzBrIj5V7TMRNEAtj1J8zRqIfck7E3Ev6PM4T4cD0kud
NYbwpzxkD/dvENzpF7J1v8G+8CwJS4mRCnH3GGtKh4U9Efi5BtLc9jgwce3kd5PXGjNFT4dxU9iz
Q0PGhfpo84lcq3ATdv88cj/NsBfWX2nutZL9LeYWnufnWaGFz4KP6Go5/SUUvTMeDdbcpK9pOBJe
GvRjGQbi/2HsbawBK4kZ8Q2vyfDk2a1tQ+2xwzDMgvFpFYMjKxmxiRnuGpKNbY2BWMsWa95hbwl9
om87GvIp3cqefH+jjGDImgdj2ryIW8T5TuUpPk0RRx9OWPQP4tzEvbsFpJ6js8AiZ6hd3p61ohES
bfOLDMgk2UnflBhumx5TfsAIQTpCQcBmIaIwShGjxxjwgSL5qNd4JvHOgvSEmUf66oIjghAE3AnC
GKecyu4qQv4jqq6ZPVyhwg9KRG0rZkG8BUeUN7QGsr26Dl9eb3haBd+xE1wXJsursGFQwOoCrusP
2aaRoQ86CkBjzRZsQPYQd09ScZiIE5ZaFLLJ23CxEMuIWQPvsOQ1Qi4sDiEBHmR+Fnu8gznOnGFm
70R1j/eL8IC9zXlOH6z/zywFk/D1HlGzF9qQUsj84jakplLWLm3W9CLR6AUzWjN5MKIvp47p2Pat
0AQEyWQYDTGgxd86ph7U5skot9UcldT9TW27/WGu6cHId+Jwx6KHk3Dd83JJC/TFfHDpKFuzcPBq
AvdPRzalLv1cPQa3TSmJhAVox+WZehU89yt6Vt5eyjEOmNy7/YA7mnpv9BJDFXs81iI7KWyNncTI
fqL7NeqSetTwIjHZwDhyZ6u42lAwIk9nn3n6STsuqZc1VPlDg4wf6R4F+WpWUjrigATYhAoCVow1
eX8mEUi8VFnkzQ41QsNdfS6Kno36QQTPWJrTSKM+B2rzNfxcisY1dMQpbuU19NAlOvGQiwl/rInB
LBlIe2tVd1MZRQWwSCxYlQG672RotAcdQGo3fR2HUuGSTMW4BHB0oJXpn8S+RuCqE8vyfNlhuNdz
9ejVlVcgX7++qyWDs6hijgzEmG5tnaxuSkrXf86JZ41kWH6mejR5vYZH8GQqlaC7tLs/f56vcUcI
Uqyb1zL5zNRkqJjnvrJgii9PDog9jHQgxYcuvWIArDGXR0HgThJt7GmCNcBfslEBAEa7MgCRyGHx
WMny5CXEIaQjkTZsUcww7Yo9QEt4uVBBSuM+z3ZlDp8/CUw69JZNYAKhbCYWGKh4ptX/j6TzWm4V
y8LwE1GFyNySUQ5W8g1l+cgkCRCIIJ5+PnqqZk532z6SDJu91/rXH7b5wEzMI+d3xOykdTLcZUS8
vf0W9BIfBfDTnJmGqW4Yk+kQLFSnM4i0j5in4AFEi5wvzPT6iL6eMrN+5afXbBG5I+I2sFh93qrO
F1N9k6qzmj8wrHq5PfEeNOrtOk7mpDdnRGdq27e6IcxW1RjMH2qMcKsgHcIZqc6DnaZBB/CEC3FF
ExyYjIDjpYCgSd8ShEvDJt/iIagwvcZIo3UqyX6LSznzRlT6lUPQtCF5Ee5Wvad1m450E9xUCRCL
nS7y0mipjH530N9n6ueqIoB3/hadmPaldgsAHRAaeWEkc12fa5LHGz80ZAc6CdSP9VA5BFjzBjI8
YMGuD1EGApC75EvPmnOjb5/V/qNyf7bPISy1M1dQ5hwHr3lsJeTmEz48E65S7nSHkYTj94LA47e2
+WAUH3kfc6nyurzdm+Q6Nzdd0Or0tTQevwRit7yxAQVhEQ8r7kKPqHhY8TYP3NXTuaLSC5EmcDe1
FZ95JgETI9RXAt4rg5k6hKDj/JKF4BR4QNRuTjH3mutECPNJh0BS8Kyf82mUuwDFN3dEhQjQOXll
0ycE8CNdcVwmb7tP7zL3QIV/4SqtIyCN1NafyhPvWeMrvVumc+5gzu7GvdFAYIpb6uaQ+59rjdsn
g0hIJAbxf7VdJPX8+bmmaWzRzrzVoKE6epluvamAFDOPVd0wMhxpQr2idjNuoApgvvwMAGMnXXLT
zslkVzxKsa3dny/4N6tRR0/ipEDgOkvJIlklUqz0Y/f7iokfh8pgPxAWQLR8BcaPbFj8Zh/Nxpon
jP7KmKgtm66bK811zS4C0034FkOQMQGxUwaQG4ATUvW+E9mSUHR8bkN5jvSTHy81aHPgN1773FRk
aSBjs3i5L/MyJO6LQ3aTkVzfzWdM2tNJKIlRLoBRQ6ttw4Vmqg5HvDwM1PpUTyMGrpR+0V64Go2d
48wAaZpVAg6UeUXlf1Kn3vGFiYdELCkzsyWEmE5a9TTx/8jcm+LziCO9ihrOu+KSvIZTGRLtK3UW
p8lg2k8IQSNgYPOvIz3g1O2esfNzxpFk80T5/gw+vKFTfxl/rGEnu743yS8kqv6bkTzfPMp4MWCt
uq8lgGkgG/ar+WW0BMz7FbDDk/L7IsHnq9hLhGSis2Tm/x3nHmceJ1XTujJdBcXzqnpArnH1uzpF
GHb7elfvBB7XXf3dTBfFgmLV7TpWcwPraIl7cqE5ZBqCgWYgTphjqtYT9hghA9xWo9+a8DCpGzSf
w7F+LOJf/qvEpg2/epLPOWgskVpSdaZhftge+LuZ5jRvm8l7yRvuoP1ruKMC17ZOdOOvdQS3LBId
tvIHVPDPhOKAmTwRU81vV8EdsIaPU2rBBx5ka2NLWpJ7pnryn/5HVm58jVKrFta1PE9gYPyXdjGw
uT4cEYWwzDFjP5cq2QfEQuNZTy4RiiAuH5AnVFvdz5khQI+EazEnmcNgYWLa9oLoRToWVqOXz6+B
CyO5FQx1UDaY1riDDcAwV2X5EYUghZoWZqAvvLhpzbJDpS7iYlOVJ4M0F3VR1F4MC/ATNFiof8MG
PpCm6I37ONTQJzUAV07uTJADaB+cj4MGTF9cGDfBqG9Ckha1j5f9DHPzaGySPTSdak3cDwgYIOyO
ixGHD+s6YJlH5Mz020NqkO2GJwPo3VOxeyYkmDr7ZYun7+Qf6Hex1YhdAHjoQQBetxO2Uj4AlWLX
yxzNmmjfMP3y+HU/v+Uy2gwggxBWHHNHTObJ/IOHLuIl0HCPPil1FGWE+5EmN/96nOgE+ejJOjDx
vEmc9x9FDqk3Ij9VfeWc5gdBc0hmfvI/gJd+09LNZBaphKIMu4pgj+o4e68fnGx0lHJA9LeRucW4
11Rb6ty8D/BBIavyCCmN2oTsm2qKribDKHZqMP5mSldRRb+CgUXiixYA6nNFTAjeGHUzOyE7mMoP
91Y+buGbOziR0kW71DjDwU1/Q8+Z2FsiwcmfNQQIXlbClYiubbByolEQ7uPORhFIlxfQuSzV/24d
FiYexDEMp+TFeIuuk0PFYF/ftnZj4UBmC2F42PfR6r6Un9ZHuhekhGiUHnp6AwAB5uTZhJFlcOks
Yf2glM0ciUp3JPPb+mB2wWaJT0jpZEQT7EEblS3cKEUIizcjNPujL98kESnhs/KkfC18ltQb+feA
itVwp6kswRKl34E2qi6cYEYNkrj6mAcNK8a9ecHFwRUpTX/1Q0Y/D0WA5DN5mY9uhgkaV4qJGBET
mpU8abID/VJI01pN/oHzp6atiaECnCbMdTIcqNLwWcSxRA+ehNUQmPQW5qq4ZRl2dA2oUZpAHxYA
zZphj9pe+4sN5yX58EVGhZKG1eszi9fYMNFq/DD+U7HSegQtSjlEmh+PsswgSai4U+RV0knWw/Rh
SRXY0PeGCxx8CQfjwZgcbzT8OVjmnx25IhO7nLCPKS1EDHXwD9UmA3Oj+kfTof04ISzb23h7QEOA
ljzARZu5OqFurdPlbq6Geu6qVGkD1a7F/vf0Mk6oGxNCf6YfqXDRvDE7QnYJ+H1Sl+nLizEKkWtL
aAJQdKS7dsQzSQHJrtaE40lLLZi20UbfEc5K9ghOeFtttLlBXFSSW4J4Bxxqr9RLTnreJv/TMUxT
qLfDzxiYOJ8T+HgEhSCARi/uGl9uiRYlgqpzfyBVOyKi2M5RH15vEPLt6YRUZWcBfap6Edn9H69V
/vmWqy8Zm63h/DBYSRQK2NvICqvbAe58J/sUBvHHa/Czr0MhdugQamkpkeLMBxiKjQmHPZpT5Vcz
qM9uAgwNis8vmIVkrZr9ouVHhQk4NX8bnAc+nvGmwAHpAn8RV8USqM0G+9/q0J4brxXm0oPOZy5N
+K+n+k+S7+J/xQ/RWiU+/MUP9PesWpdQRHDA4IxzuegqAtL3vE73CaZY6Brfxu2iaIuZEQqw7XQE
u9qfACGkdh5vt5KcOLWB3ePSn4ZoqvcAlmFC80Q6TrD4gNXgzAc7cmNE0x8+X+oWZGUnhHYPpJUQ
UEJgKecTSCQqysRtR4iBG5JGucyl6iUM9GBuzE0uHx2VdoGXwdS4JM0JO1z6xEcgxwuF+droGmzJ
ow1DJwF+pKRAg8ZXXmsTr9MfqbE2nx+e1ScFzdCHM4NayKJmax9u2znRKfuNgVo75zW4M+4HHe0j
VDGJIQRe9krR5UnSsYRiGNJKIQ1H0S10EkNNh0juKLUZMJMgXVZ2M7ger8FPaBA/MTzF03r8gnmS
m86YOrMGZiiJf64AKYGaiYEREMxA1jVbtS3Gts5hcm+IdTen9kCJbQpE6kuqfggkHy7SQ+PNGz+C
hQ5sqzrUg5KJt5VD5V1LdoFvJ7XDY0EF/CbJF75ssaog9e0qY17Pfmm1KHGbXX9MfvvHltoyq92X
djDjJfWuOL1Bsnx1zliFD5ldzuYnpHE+AGSiI+o97qECpY6+B3g38p5ohESn5QPW7qwKS0YJfJ67
AeT43f0zz/GCV3xx3nUOt6CTUNZDp7aM2CuInsEaFsi4cYrC036my5nRRTgJVJUY8rglKDY/q/0k
bdDRvs8HzZX5Eo+9tJUbn4uata76Dgq4053PXDfWPaQOsFauResagzN8STzzzV5F/AQLmwgcvCv7
PT9TyE6lue+GbmCnPOdN7KlvCCUcxTZs5a4BcFebLxOZ3LVuHDFdMQMn1BLLcrzGyaHGaXXbQCms
aCyfrJvl+PTU0cvMQEZw+vaepg01uIvX9WPJC7ybrxZUm9Lhs6ggLjYO+3P708V48m2ylDmByJYt
ruNZIGFVIFlFBxPIGcnUetnP5xwPz8SvmQunLroJRZ6/sfJI3Rh7TK4GQWRQzQoo+kwQDWejE43z
YiXtW7iridOObq55A/TLL3WRzt9nKoQo2Rqty66dNKQhkjd+mH1CzvpGPxpMsVEmJEyeX3SYlmlu
iSl9EzVdW+dSDwY8GFJYz1jJt7/GmwW6jnLPmFk9aRez5Qidm6K5WCNqMLGFKNYCEnmykfD+bi2/
5Hvq7kUR8CDsA3vv5Nz2voEWAU0stln5qlJWJWoUwIr1i6lMYT8ZPOhe8tnrtd3hHYSZRU8Aqk2y
ZfO5SOCtmPVlzPF9kVES/rVocvUv2E4P0ZK70wicWno6fz3xPrqrlEe+nmjz6B//JJ23nHl8v8x8
JCIzdpsSA3mXks2vQhjC9hOvAybcVrpiHIkIiMqQPCtbOvQXCbgJhssKHuUHL9bHFEIn/ZOigEEl
Kb8m7ovp5tkFDzRI/T8SfwXFj4jrwOFQ9Rt8//p/FBvK25k+1nOPnQ2M9z7a8xt+cHntwrQLKWPS
bNFgekiIJyXt24F1+Gk2bbR/Y99S21j/M3aELJPfdKBmgTkzbDLb+JfRhzzxz8u2vPBsIElvRSKz
obsCBnOV2xf7lHDXV7figynEEqNuVL9ruONy8IZBPRFG51wSiSf0vW2G+XvErMshWlpV/K5yX9la
0sFq7Cec7azd9h3kuOmFSuoxOYBfuI5QNwtusmlWLJaHhctscSDPGLeKBxGBJG0rzp7ILA+jYete
eNgrLIozMonJoRnfbon42AUkI7u4kdJ6It0taLCVEXaNAzdjp226eeN9SER54irP7MR60wp+K0u0
r95wrO+Q1XDCCWq0mnOUn1N5be4oYFV64ixUQcyyczWGCAwe0TbGB222jMqVhs3ysJZpVWRrhqto
BPOYwPEQzdd7ulA+T0+J4UOzIZpbRLMsH15xUJIYAK8aNFG1saK0ZTSFBrTbLxoS1R996uu+JeHK
Z0mrK3ln/GobdfVYRMvJNqvxHoQsNUsyRy88Cs1lJHUNB8I0VByYvn7OMThZDSIv27XX10WHn0Z1
TsbLic8tfSnO5zf2FRWSutV3uAVNTLDlxHqZrF3cyNFt7WDErgph/UIpFEDeiFGAoGWjuOQSB+9N
tmGZDFg/tC070Uqe+RKinT+1d6Dpod+huuqfngHdq8Gziaa4HgI4OY/caW4FeQCwbKDmVhbkfJK+
Fc0GiEuq8HOn9UaQctVe68djybaHhQqxYc8VxEc4hx1/fpZ6ERbVfDwjsmLUgXMnyHc6J6I8guFy
1a4Z2hcQWZ4LQJjGktcDjL+K+GS3Yzac+ePtwQTLbUQXGhvglcl5wvEqn7vUw7//Bna3VC87NoaZ
15//oAm+SB5lDCrZNNtCi57NriDALUSGFNMsC4AdSwhcEhVfFULSVGAYFzMvGi24tW88J3trp9Ew
iXCJQkivab7piYIy6Tsx0vnJm2kHxyDEh0qJIUcCE2CwQqBfB706Tkgy4zmUfC4GJkzAXn9vb7zK
ghUjayUCkJEGdQqcFx7LNeWIUXkaDSGkzCfzygMUEEi849kQLI+ezlHmk6kHL3DNywAiJL9EQwvE
GMvAMQQAENTZUxg8gfvsmblw/p9VEC30r6/E+oFpWQS5FvTeJDNG/E6vk1gt0LnChst61ZYF3Vkg
w4WKp7F/5+XnrrdnRKMySOdPd5p1tz9wmpim6dvPGdv52PrXW7jgZopV3mRoQlx5eJ4rleGrK2Gz
iCTmuzm894RMMJDBG5RCPfojiBHPPVO30jubJKQSdsgicqK3I3z22tYsggS/z/EmEcdaBM9sYcph
QSBHt3qRRpfvZLhk8Vwrfh7qihf4IJfHTY01y95bSz/vIiwhza2k2cJAVAzz6XEb2i3/LpY/snRU
FYKltyYOA5jSyD/P1pHggLQkRGfrQglJSu7EWxQ2tCtmZmv4SaKvJE5G+DP0ZamodN+/gvSjzlxT
3w39SUG7ZyzldjuOe5VASSBKeEoYExYIgtiHPr9V58Wgs1iqK+uIrfRNU9wCsLXdVepWYrcyYUH2
CE/CtN3I7IlRfH9qjHAxk8vB99aD+fWENfUEPczw8kgrAMHEzvA7UX2kLYCql4jIw2YRM+hLvVLb
gp+PLPtEPmp84pi1MjY2Xxz47v2FRRuW+5yw+EOhY84WrXJ4YLeGieFEuLVMl3RJi2Ss2u8MV7kh
WbhUe4lASHUlbhHwsSOqax1kgGd1b+6TDecEh8qHG44XMAeEYDXgMch4AIdeAVCAsWyJBPD7K2hA
V86rkthd4pIQdoxOizNh7mqzBeYWAZoWGclQFEiq3SrIANmZgRdd4x+iPQ5D3l3Cnh0mLJWE96lt
hjgFFcS5IXCCMLqPA0rbhiz+R+a/ObE6l6dYfPm0pzPM0RUL54nMvsyc+qAuE+pKeLNolT749WIZ
hjJIZncXvOYDBurWU7cEz2PYyswbJ73JC2qd/cRjD/6oApfVg/fAgBPTfJw/GNx+N7A42NH/QaoY
Ny9G1N/owHETEc+vDSOxKQ4HoMiuoZ0CAps3MXd7A5oe6T6wr9UN93RQwurFZEF1XuW+1bbP/Lep
iLNnTfS093XNxqgb8OWS+0AAUvXzYbcvV4/oOpN/XoCWdQRUWM1hoOeShyTy1Yt2S8+mQyl6Y/3V
rgsw9pavrz688QfyUqHPRUSVgwl74r3o+nvJ/jM6D57onOXzbDddfY6yFs9rhnqMMjLIkCjkkgio
nB4S8K3dPleSsNdkrHOXs/pgZI5CcGB/rz9LKWPbRJxYQl1AeHnV+t27XfOn/qaI55n4LFPMx7Xv
nKquGBjYsXqfK6Yy6Yeg5rpGEXlNxYukomNDJ19QmY+XXNsqPXsYqyzb8vDEmLdkm1g5VPVZV1f1
Yycq588TdUC5rGQU5d1qyDY1D/tTvGjxPcq2QrtN1A0jobpdpx9/QFXkqvVB6a7vMug4t8RbHL3A
1LYx17H5HoVFJyx43HgFJlmawi0dTvFAc+d1+MAB6HK53uiNSmhNLs8wD6Xa3xPgorJhznqK3Wdv
WD104sZY9q+jziBAJVdK6a3XvZ9uxXOV54t82LUQ1TIBPkSOisnhbBgXvbRAGSYImCYqP2N01Zii
jiqbs3wUo5OGVDRlJs7G8crtMv+tuH0de8VjwECIHVqnlZePr+et4N/Mkjzi8TdF5RsPu+55YTOI
VceUA03dGpgof5ZlfE/a9Zt72XHsuIp8kOFL199J/sW+FWGHISASdiSqZiTr6FbZJjOusKpbJoMJ
tkGj5+n9jYr9B3GeMVKAwBhBaq92f0V95rbpCN0lr2MO3G7S4YsgXjDV4eGMNegBhH+RK9JWPML5
r8FIpcBHZeB3AjVkgqfkkAOwSxSmrfDJ4upPUenVksvPMCNiNKYyqBjsAt4Ugz/9m+v4QAsIVIVy
B0NLWEK0EIwQji0elwYH8Aq5DCsXUiKsD4D44tIZ7LC8IcvfH8/yTb3Jt9ed3fTBM9ttmTMR5LXS
kC9ilJZkHr8/hHnFmsE1LmmVFiWGYi8g/r/aYJLBTiwHDXsH4UqMJLV5fP8qmfUkxrwhrovTsFs8
7w15kuRz9Hs5ICSADvtYbZR7x3SwsFROQ6x+oCgUl5IyqmTf5BFykVVz5BObxoDg1MPpIRRlSqV5
HJGZNZgfpt4RvXmY4zvy8l5w00u7gYxNsooHUcef0g1x0gRcVQ6kjTGStbH82fFTkznIRGdB9TKD
X1X4yTd8LHKEl42nHQDhyCyaYjqY/S8V3X7Ae5iMa7wfNC12umqRab5Q0ai7jzN8M7Em0FDkXzk+
voi6sZksQAd7AaKL1xkMpn8qYDBBVvw+uA5s6u/um0JUZbwCrkw8iuzNyHp7zfC3Zz6BQsHpUcxb
9a6Fg3HMnfWUcl2g/wB8WaDUxsH5pGC/zIMGgT5gfrwAsrXNA1zhP4i72T8A3uSf8nSaH6wL/mrZ
dsBIMW0GJLc1S14pU+H8jSgK1fljja7yCKrf/eRo6YHJbTzFoKlE39iVuVADXvDisLnApnSKAorO
EGSs+8zKHHolcHbygckA9mt3nbn6qd+ImPLgEgMvqLqgbDKOphbie6yt8trTIV1BgjtqrvpPfKL5
BWGHo/bZ4++2ebnifuihTk4fU/CTvepjWuICdHNSdtEixvQnNH+yP57MF/InndmHdJAwOeIAopHY
0gMxADi9yexGAQ9OBXBzlm6iaGWTP1Dp4k7mEE2BWyRmTuQ7lXBQZlsYYlCYZMKuIASZhOzRkEZ2
09ga1eBdKUIiDnLTeylBijMQRuPknFBHL5cGHEF2sMH6CHZFWClaMhYvKNndAS8WYgS5jp5wcIW6
eu7F/edtyco54rNlBPw2rjcZr89uYPb35IJQFlKOc2IultxTD77LYwGSQzCmyghublKc3mgCkBWZ
VBiZx76s1b4pebz8yKZFdTPYY+Vln+tA9BiIG1ZX5H4hFaoC3LWIUmsrRxmdlwEyCG+OGf66dpgi
k/qhc/jA12d+PZeJEt5h3D0Xfsl9VK1yDGBlEIgh7hCwS99NQ4wK4xGnZv+Aeag4CidQ2f9huqvx
KEdfzFlzMDYu/htYFFbFssUAEn+dAUw5pJDTByaFEspZKgsGrkMwKpZYOU2G084AqxcwfqHp1qOk
gGGDowJyBPicx1lPZghmlLqFYdZ8tsA43+vtSfWwwWroRhtRk1H+XU/pingWgViyIwkWCzjnZu5r
j6ZjWX11X9Gp3I2Le0IosY8NGaSQkIkdpIcAa5WSaO5o3ux7Upq/GSh/p+4kM4LLSYOIype4pRy7
MsqNtY5ADtqA5tYI3maBmgKwMuB8Y+XT3MzJIYGNiiH+DqfHL8iWyTeX5P0d/5ZR+P4eYUGCj4eY
HnZ7LaQdxoQ/aw4cWZToXbOg+Kd+AB6q2NWbhZL5CkUI1SNqWP5MJwwjzoCAdJMRK2/+8ceJch7f
hX3Mfg+/LJlqmemsldx3DtgL6b/dFZvnd0mk2GfdFo5xEk/PtfSXhThLcDlnJpEt+vLRY8kKizh8
bwtCivN7dWuhsxGtae4//4BwaG6NL/4pKg5QTKwRBamKaCGslKzE3ZsngvfeqIItc/hbwt7YRkuV
ac56KvfYX+4puYr8BQLqxbt0rBiqNVaJj7nOIJjiWVi/7hJWSIZVMdaXuI2eEsor8WAs3wF4jsnk
H+4a/HXFguXyuneRwxsxUwfyzYPsqvyVeCGn+KOah7cnX5vz7N/DTyeOG1qcdWwH3SVd9zW3u9np
5/Y4OWjGTL+xZEdWpLsxThp4UeiW8iV9Uf4r//joJv2C36FenE865s0AcxacWwIfd8fBZukB6gxH
zaAvcoa1EXxQdi04fdbGZVj3Iezuxim/Zi+7+eo346r6nuHlJt4KQrYxMceBmEcVQjIU+ZJx5gHX
H55XoQ/wFRtAAYSvDkkute5/izvOvC53Jsc4HnNYC8zzZyuODsqhap8nvk42dm0Nf4880C6aDHJg
17pV31TUS3t6l3z1ugtrQKHihswfQwguKsjqjbKXeDgsZOAW17ZIuFiNxNqluWjaJfiLeYlNu3rS
m01TwZ4hC8DcVOS2R5XQKAi6x5kSQkuiA6NYae/90cRydVKIMT542eDw5FxwXK+Uo7l4rQHbzMv0
YnsQXd+AJDlY7ar5hvZkTwnw5jVmPSGkB68Cb8FtAy6NQDVpl+VU3lAwMW1bv2jUZt7AuYIk3dLX
3EakmqNu8aHS44QNUiNlgOGgiK5xTTZF6sVzYYq5wlDBGvFyEGweHP7sj8pdXjIxJboAjQWDmOKL
U5V50/T5U3YUPJlvGpjohpKrgkTF88ZeNymWLQqj/k6N1HA+GW6/GvANl8B/PEYP2g8FcrvLfqE1
oZGaQS9n6p+4lWLr+bFhVowaUwU19zVIuIDlaFqI8I3wgPCz7eS+z2UW1ipiADrACb7jkwCwEN1x
1tACcdZ5FfZa4Kqgm/0uoRpsJ6oRXi8C5xknCHPllEEIc3JYXnwBhlq/ekCLXjb7iAKguEoI6Do7
u34eDFpd6vZy3xhO9Y/RAXMlvitj6FJZkLOo2miXvkD1X3uEhAJKTKKZ3JJzdthR07V3WGf6rfw2
WVxn+CNga+8DFXi+rhnIAAxNHj4CPKCKyILhy5xYTjNLxiFzxLcCh6tkJf6lRAtC99zCvT4hEHXS
OZZXWOv2bvdFcARBNB93hB6ugItiZkj66LgVd/hIkerWANFpDEPVTfeL7FCzYIgPF6xIV9EPBSBT
4hygm1QyAkJ4cl5OVQezX/VSf+HQSiyy8h3/QYlkVRBZOOAxKhxwdiRwa4UD0gGcidJO/ivYutDX
wlCB8kyxNdUytNJe62LeRMiovGdfBsl0TVfZlj4UmRNUXdhKAwnl2lIBOGW+9EW4eAgmCltlPvOz
G7C9x/6E76Hsf7ZsTRZGFi7erhjtCTvGvekXJhaIrEl3SbFFFm1GEkbhqet4ZWjLSVON1uecvSe1
U830gOdg13w/NonD14hA4BhgQXnS1QTY7tc58BgXtzvTC7AD8LhM8MiRHiI+mm5HVH37LR47mn35
DH3ZFUM+KZeb3wQ75WAa0z422cG09SNsGoT6obAHYU9XwMnvxfum73GQSqzcF3vWcD5nduaANS9g
MXAecEpAikWVlc5vHdkzDwQBCl41kSP90676nhGViwJ3jueDJV2xtsrsD0ZGb0e6RsuPABofr6Kg
vczm2b4NZy45fhCzu3N5RBUzgftsAFvjnxSm0P+sIRD20wBgWwSxj5zRb1axy94h798LHqkc0I0a
Dq1A6aL/I70RD2N0eJhGY6CuB6/VEPS4EUyDFnkvr4qFKFtZ6SANs7XNDEdEONDYDBJsan0uKnxx
1k8IsknuL3VrdCADkjhDBw+cE8EzZ3YAkpjVOTd29XFwdvTW5ZKRloUlF02Rt/7lae/scS7sXss0
hFzszgIGFIwiMFbGrO2B2wSYulMu2fJ1KmfV1ddFEC0LYDwIQY81qAPVRsqK4q1+ZQYSdFXqLvt7
XSBMTW4ovF2KiIBSmOISt6KgOb8WLz4zyheG5y4v56k77fcZAp0vAcLGOd0kQVLd5A2L3AZIuQkA
lXA8P+UeqMEiEaAZWpgHeHjYgJSPB/XrdYaHOzVntdUssXHgiN+zE3j9Ly4qsk9XvUqp0xOXrAir
ZNJvjbYw/3gdwprK7q2cLJaJoP75nX4Y28994i6rwFg2DmAivYrEmIX+a0kxEj5OOU4IpTVOa0vC
KWX0cTaw940Tb6sfKoi94Fyfl5Rs3eE0nJi8gg8nSNk4ecPZHNNE60FCGRmON6xOaetq9+ORFO6W
oT6n/SEuEV6+Z1j/Z4VNlHiSdsPnF3ajyCdcwAF/Zs/uNKYoIVeMCA7J6fEzzpNzvFL3VUCPw/DF
vOceTiW8G3qiDY82GztN6hRpMiPeo0BPwHWxoyC7GSnbgzyHRd47EwEObn956FFVUTzcAOXBuZP5
Ek03i3nNiI8ZDNdDQa6ED+RSpZHF1RXqieDnB4KCbfJQXWpjolsLXCWf24zG6z2f7ae2NcZwEeiS
ZW3u4ebAXpuewJEw4tRWHCmkdqAVhpNW7zXPxt9B+H6sW84Q3DYfdn1B6s3vQQTI3vQH+5eHGJPZ
FPkDUyc6hQClqYOUd0ODJoT4+7HEs1sCWdr+eE/J6lB+W8lO5zdyr+JG42/IfozgcVOtzTnMsB0E
v5N55P7228qtICURJpwtnpufa3uJOts8PpfJOkVxvUm32Zp1Dicn2jxhgGyfYWcrIapSu3AG69dc
4QJhb+PVbD8jLk3181Bfif8wF7Ik0qqTOdZt8/EEbOyzB63f0MQuLN7ZXP4TJi9XPFlPwk6dT0mu
2i/08G20mLnGBQe4J2QM3NL77bQjb+VpWAAyG9woI9ajI9yIt0T4jsvFPHLw/wBsXsF6pF7GymTx
XNZsrF/vtYamn9HeGh9On2lyKC5JamfDeLudzR56ZujIzCVMfgasc7FOpl91jD0hd5CYYOAm1uua
LJRljlXhEv5ej8x1cDDCE9l7fq6w91SG50wEFFc50NjLHCIoSh/24yxtioW8ltdwIXbwF+fRMgqE
724eBUqoumk4bTfJHz+zY76enKuFFhYB++pRt+FY7ZIgCxhYnE0mPuP2zbgIH9bJdlmCGbWsTyyb
+mNV7uMc/XsHjxvFXBUwdOegRtfuoyXYEnBnR7/KJf7qt/9t38o2XkZf7P/JOZkWp0K+ClUts0Nq
MP5zq4RfDT12AgKqhJ/tZ3udG/vYWXdzg2cMptR/fM3aFbeQ07wzAK2LeMnVltXivYg8puTAHGD3
QbJmu7Q+AaJIb8bHaELoth5ttQ3dNMjnA79nteA783xpbK7mInZ5S4SAYBKNMzfZ5g/sbg7sDxc5
TumQbjwNBWvOCJAm7lhkweTCHNd/2D/yvDqN9mw/Hf3bLuC3nrY8NhKmh3PMU3qP6Bx/siNBfAhX
HICr8gMeafYNGKBQpdJ/zZLFmSCPXL1pXhzx16Tk9Ia/d3HXVdS02/zjUTTIKf0Url376B9lgr5/
+fVGwC2UQzOxAU9dOtLpyo/IvyRGfZBL3Nk2JjoRsIs5vrp/WLT0/23KKOVwh3jYx7P5wyb5L0Ps
ArqDTozxjH2ubVpLC5uxh4U/YtlNH1VBaNqEFfRcTjOcAyxIlzjxig02o75O2U819nQZgsuCu9b/
IMxhgTWTfEjY/ejhtTKQp46b7dOBDYtZV19jgLDAe7GYfKoArRC2FAsVTAfCacwER0jDVnFH8qPk
pQDGidlvBdxoDUwwZpbxCsQY5r7/LtYP8TpU6OS9Dr0kO0IX4O+GZl+ZN1ZDyNbwL3XvmBez85k2
5Q9denokn/bY3Xjj8Ty1ojG0PpbQtVxhpnKb0mQAjymGxN6OV1vyIQ4cDZwIKGHhOhJqxpCDggVS
0C7e0UJpIWaYVh8uDfL5GKG4hpMeq0A8oPQf93Amfew+QWAwMqO0Eq34O/9Gqn2CDSNshuVrXjKX
5C0xy/NmtCldIPEQTFyFyPJR353x1CTz6rF5kd6SkOclWFg/hJrCEJexaPg6nyjoA8MnvIQXgcwL
JqtzAsr2MDEW7TF8rUhnhG+Pr6PP0iMCMUcWry8+93b9+cFX9DCGwnnSrBpIxbFhC6ZIcgSaIepn
C8SRR4UJ21Ijcpk1z4YLQ5OnDumEnR/To2A/NoOB28fDo415s9mMwUrEEkH3MvYZj2Xk5n52oPeS
jjOPKCMn3d3fbv5FsW3ayQ+Y+SJiv6CXB5PGx/L+9AEgIEFQs8FgcxtskIGYGOQooe4aTEWApmvu
FsD27QOqPaffRykvtB4+gDasILJnYdIGUzE2WRc+NggMAtIcuR6TFNV+9q5gT1rGcofMYKk40Fu0
r6+3Mwka3wvuwVVf52RHcOKUS/ECuZsHp84Qjs9H++UoDnQrzsJypObimaB2o8acJpgN5/+xnuO/
vmaMaGU7Hq0tnrN2v4T5NRlvr+UTlN2fGGc1+lYKqtmux4zpIjo43eP6Bdi7NyyLvHec0zg4eNUA
+vhpZoOH4xU3glwHach8M/xtAXwxsbOTkwiRevlgjutwUHqzc7QFVfMem4jcucSOfLTdND/vxaaB
4pqyQPAcl21OIOKXSrD5aj7YIpsAsST0Odj7rSoq+itMEZYSFC3dfQfpqsC+7X8kndeSo9gSRb9I
ERIIAa94DxKy9aKQRwbh5L9+1umJ2zF3THeVCo7J3LlNiDpAzNR4zgJcBijm4BSu7uRniAIToYDZ
G5/8S3LNfkEGtyzqzL7NYmbjjOiNhmDRegB3jNqkZ17Hd+s9ly3o7XbGpc2lyZycz3IV1uDmim88
MClIzlTHDGvD4fSBolEMhimobzQ2j1Cj1H7Zults1PgJrRYqCS8OUp4rIIMko17oJbhhUU10VmmW
VDV3HszJfQVAshzUp3yDUJa5gA/m7N7NVWc9V3doV5nmEw2KE41zoaLErUTYr/BDn9y3U/koDqwD
mZXuHUIRjBvVYAaKO7rLa7FUd3PU7F/OEJXSmjo5mH1MJGXcQqPpGqzqFFfLlvaHyb2JbILUncI/
5+RsoQm+Y2wG5cfoEzhezHp8SN5zonOBq7NX0IpDYiXH6p86vpNFX/qYl4C5wHOEokRQboBG0buZ
3GM3jLfJDeCcx6SVJABRhei2IFM9wufF+majaLGmki9TpMruQuMOPeW4T/JSqdmNPeMKiPsrLW4J
PMff06BuJs5d9Xnnuxor+JEhRjnTxd0bTRUKTm64mHy3Yhyx71mOFIb5jkqV9PYi6O1B7Ud2zrwx
hJLrvP3fX4vFzzAkTtiv8i+W4vADDLzmyc88ouf9GthGoLYlobgDtt4i/xdlJloK4nFOTNKEFuRh
B6MJ5e/sbqIW/bsxGCGkeUYh4QDdal6LYYB4Op5YVHd3hLcEQcke/2narWhrmAVRdoUy7ByMnHzq
24YzX1QTCw7+uFucrei+4KD3uFRDUGPSQ24xdRYkMqpOKSz+1jalGLMryGXW06FIY2vRRvA/qnVM
Krw+XCMgoQwABzkz7R1FO9Rm6zrLoD1A5P33wUpmDyvscypmRXAhQt3KwRNCgADn7LogCQ4luILP
/Ck908xABmIfqPa/PWr2fGwoSw0nCNUi4xS7CQaVuMmjozBkp2+rLCxi77MfjCDiIW5DbB5+vGUk
5hKnLvUZRj5kGRS26v9WcHuIGkVKSmDSdU72ugoQRAj1OiG+OV8nknDnwIGQpaVM9X3DT46zj+z3
9m+i4jrWE0EHgAUZw4wnyEEK6oo1yeyaPpj54GL/BORaSGHng7DO2lnxJwJNZE59Ptt6omR9vjC2
FocRfsM0shMoFZhLkDgHF4kmjRg87+VKoC6SI+qeirBH+FOCOCSiG1kw7GvrEivsLg0OK4YrBo0X
IiKyAU5PxnFq1h6gouu4UoK7HJ4jt531t+IB85u2qjCtpNlyYTAyfNzQeNrUA5YwN7qQznHd8ajr
P2IhbD2Q3dkp1Vd97zeD5Td/58wNEXZdlw0UQHPYeZe7Lbs0ycWm89vkGf2OtWbiwg3nTolrj+GK
xzooGD7c6USzi1WqJqbQzsmIvtGan2+PJIFyizhqIp10epu3CK3eXxjF/yHkavZw6N7551Dlz7xm
6aOPqDyC6VfC/6jnYb4TvTfoivgOMLlY8RrGoJaypw1lFgpORzgeeJiYVvZRF+HQdmTmZikiqlE4
vg3dgdNb9onnfc/Dx+SDRdgTkooQwDOYIhkZjI7Ej1uMu4F3Z6Bu1n88hDNvBKj0Y92hXMD1A6El
GJtSxGQRckwDs4O2l07QxveZ1gtPuRgbn51+R2GHmMe8M34HFv0TU1bY3tHTr6aoziJOHmuAO5qN
WJUDVD4wxIHpeIroUc4xFHV+zrOjrOpYsuqECBIc25ITXv8R+AHbRoVxy0Wa3IgppFbnDOH+tZnR
Cs8oPAHGQ6/JmuktGWGaGCElb6a0o8xeKWNbVAQ4gOEfjlmE0DJJ+xM44yPHhwb8BWHjhFrIEZjj
x4ZXb/QCjBpeDt8Pb8JgNbLElhXmlSxPEIGnD/sXSObO5ntPH0ylX4bW2d+nCSjSv5lwS+i3+n5v
BqUJxgaFAT0GyravE9Qjc0bFR0cFia+Kda4mcU3h3e3Vnj5DDPewSUihSacHkM0z82vEDx8mh8tm
iwb2T5i3oe6e40HmkTFFsiWo1j3GDde9Md2HxIKThc6sV5+/ec0cwBAAbeh/QR/NEbdCj8hGEiVd
gqf/NBwqeoS33D3AcRevRkR0FAdsmx5b2dZC3OXI2ZxW+9FSHdO4+8Rcg/uxX7mtMcHihmyAUXUu
KXR5fGC8SzyuiQ3wPZeITuFyiuCdplRO1e7FXU7xZ9IijblPCMyl7bnHBScbPc9QNod47O1+gG5/
gqE77u+6SEdC5VLnwHz9BX2nTQA84Di5qJKo48SVLk8AxeETvmkH4QxHCGUhztpnurAFGAnwlIJV
Ex+ZUw32xS98eSKs+x/wy5rDW8hRrRHJp+2scbApmD7mCsMociSon23sbRnwXBujOiB8ph7F8dvC
Y9pZp4eTgZGK8+MOkfb0pSfwEibL3E6MywyaYfPnYuevUoQ/SUoRLjEcRfcZrScLjcD4GB5teAYE
JN3I1LMWGwyCIU3yVKkl6KQBqNCCUMG/5sxyzBYwgjQM850XXuUjUeIzPp3HsYsOlXnZMWf1dEr/
z5H+Njq7O9IHKGxOfrI2gQah1hgD5L58K2VFq0sOK9+P65BKhT6aqrTyrxlklCXdUNyq1k63O0ag
84aS+oEhor/2OF2cz5RjiZFJeI0BnE+0S42r+RBVkec17neGICG+0XWJ3JsFYyLMqni9dwKNRIDW
ejmMoM2tsAw0Fc28bdSgFxD2k9VjlBLsxkfw1EWUHd1L4XUZHJaoWQLCULmHgvjNIuGdIowI0aOw
4MUCAp8EP4Kv723wsba66QiDYFrWBDLr+MuJP4xgZ+JaDWQ0Smn6pqBaR5pUwBA5hlCNOi4qNtJS
5PLgUXEPNouW/QcvI9RCZjrY5CICo5oze3wzXFBNiXxW8XZAp9yGCqvzztg6UowClHbTG2fV0EHt
HM5wKEXQyWrAs1/YaALU2ljN0HowzeRdrElXEtQMCLDYGAFs/DKeDwDFjfInEoSd+7iP9YdYyYJR
3nfKKecz/uZzSH0RBA4AyKv1i0Ua0Mnq/pVFE+oEDbCQDoSZMjeruoJPI9wwSfcma+WoRO+Y/IFU
CSWyNrGBIRZSJQNe4CW/bHm3mOBNEG9bmgvVt13GTIA4a7HxxbTcUsk2I8cmI01tW6CHJmtGUAVI
P+ZyIrMxodYQxjUPno8L2MnbVy0BctSkIN0J/lUyOLPkFtV8xVPOdukWX5KAX1QTDHDshHU7vS86
K5JN7LOtmj4OnwCOri9ewth5AGqKZ6dSynwncvbET0n1Sf0JJCZ6Jns6l4F6WNqVP9igVu+yK2re
jtn5Afb39BbXceWs2a2obFfkEFgSAPVqdmxJmmRrfD1F9BRAbzT2/xoOZ0TJK0LiOCViDdOtVAUB
EaCRSBYCSlQCNJ6WCDmBzPazOswHaGkwyi0pw6wfuqHWGPDReJ0f64k/OHUtdiwy1sRmH9O5OfAN
5PpTk47QYf9wI/OAEkt1ItTxuL0PspY/h60z5+It0EBlKBolWDCYo1IT6ckXUq5Sz2vFeVfwGZYN
mWT98BJjE7REsgf5VM46YLOJnsGWxI70RfDvO9UPSDmmeJXZXy42Vi1qQeOvSZg946OJlWtrHVss
ZipML7hnkbqPYWriqmLdnUcG07Rzqxh8lTeHsx76U8f85v2ILCXsubA9mvXm6Mzp+SDRU7pBBgGY
Hb9CLlsYia35Gd85AXkFOK2TVWfod6th9skJo0SXwuk/beCk4dMuWGI9t62C8syKZnaDN0VcDIzr
+LdgAlsdtOxN5xa+D18QgkBDMbF23hxtQnhp3hfE9YhblunW1X14oJnkBfnAjT5DgRKFCvg5I+EB
nD40CTTJtznwK0vsAuMNtx98idwZViccPv/wNtWsF2sHfHbS+fIGQrH1El3u2SgmD27C0hwYD/9C
KQkCE334AshUPxzADzKerY7m4IRd1XNcBoWjWX0MjrIB7T4jPigEFfe2/WO5uHUIYhvDKHsu73M6
be5lxRr9aeaxmnLycVj0/9Zmrrq3+YVhqi9T2L5352iA3erIeY0JTnZWOAEanbBf5ubs01AXCQpp
9+MivpqJ8Qffkb4PBFUSplULlNgRBSpEo1xzEMZ/11Q5/1ovIHuEfQdIERrl2jDtdrhihx/vnosf
AqB5zpCRGoq2B1MlKG9u32/DMy6VGEJ6GW+VagAk1b3Ofos3WyMFnhvYwxU4V4C7ErUH6OT9WIJ8
wzyFOmzRn1c7xGi8llsesuIhRDQx0M2DEnDAJOXKJFMIhz4BsPoB/0ivze4ZqFCqGjFJOgZggmIG
Vx+qqwu6RIedw5RcZ4OHITK4QBEXTF3fNoE+c/h9lGq3ObVHhheNV1IKasbklYkLTtw+w5Q21qWo
FFgd7OL5zTnsiuSyae1qh4IIQR9w0wLfsmDt44apdowR9dYEeORXG0r+g1nfSAKIB3eD6gNjTawG
JElQdH4L/pW0ar0WbKQ1yTU0GQrxI74WbVijobrlXLsWehA6UQaxsypF+8pa0cRkq/Akq8n71got
wstYkGlBVtqHqq62ATkL555+AITwApGAsLSIaeM6GzGrgcwM/F5zaffTFqgTStruIDDAUXrAzPLv
4hzEbd6SZycg9nNMXIOF9jESLwHJDIuhJObJGC04hvgN37AFSQP+GhO45Z2GxoFVdkCuvHX5rJ4C
1YTCCvpoWIFQfwBmKS/4LxQ8wP0q21MmvF2MWXk0FoMo2z5F4uN3hyLNEnIvCZQj9jgC1QEM/JhT
7BUhQNFyMizS0o6+T2Y6dvvrGys5YYoGI4+qSJ5QA7ShKkYegFelK2o4pCHRGkiAGQ13bK7787f9
mKrGnCMMW3sia/FI4wZrwPMeIQVtG+vcPbKZ8T5frMHSkbbD7cl5ejPNAAv9eBmiYZ4IE1/CHQns
ZFbNTfCate6VxWqAe6MI5kCBM94zN/ifGKhvellxgAnsgmUns47XV5qN+zAicbngSiXiFqpUS7QJ
A9OczEjcuPkagQzICKctQeEA4MmUojdm/CZscc22tPj1OPb+aibUA6ufkl3snjFxo4ajalRcMeIQ
2v1PoAj/+hZnVWfk49hsAcPjj+AMuIlFdJ1GaiDhBRa6bGgYGvCaZJJxpzGKJDqZIM1nSju7vCLG
p/5XnLqBshJIoNKKM9KNq4RM785F+bZoxPrdsmmgT9zy88kteIefEL+u9TusKTPV7ZDVX88l7PyW
Kk0YF06I7IqLltyKCsRjj/c1HkI27qESLXGzpd/vCRnX2xsm/QlGXnKG1ILgxdrEA0yyGUJ6Kkj/
hYKc9V/NBt6DuZEwk+WWZOJeEuzI0HfxxuDShPgDa+Jkw5pY++v9mh3PfvkJCaoWcS+paNePJVks
f1rD3qno+T+htn9tBwu6GvuwkSmis5tzczhk4EKYMKqYOWjWLV+vRG2uZSoOFjHCodpd0RgEoPEO
dBGaFF9OcQPm0acw+lMxsudphv8XiTxpLwdViG0CRa3Vw8g4DVLekpjMg/9MiFOysOSyM5EZ+WGW
PnsDRfJYli/FuBTmoPShNpWI0E6h4MX+/Fd+WX5nUMq5mTjt5DDbMcYxdoJ6EAG5psr2SyD20wUw
FSonceJeQgyefAmMGZjfgHrGgTmYnDBbKCPRIq8xOMSzwsRfiAqc35hcHNJRULTSVuN3lWxId7ag
clEoUKwCqgGX27AbfEL26GchanpDjhXh4Mk0kyJyJdpxmYL5tGWSKHomfn7msZhuoKfkSkeIg/rE
xq/JPXvV+BQkjfPizIRvHrDb1MnF2lImwTvt26JpjL7WDppHUs5kfvQDOjyT3XlhuEDNZawuOQ8/
EXTtVR9UR+iNKCeYh3C94J4v+WWEtwzn6oBxvcTxBJ0gn4fwzcEJ++bxMS4C1ZcSHGS5Zczg7aj2
6sKHLUDkYUF5zHqSjJdO60vMgKEuCv6a/WymKkN/UYQZoxubZo2zTI4RuzI0HRmbPjfwzVg0Mykj
n8bY/Wx8ElGWHjEY5Wl+zIx6zAPbpWdnaz49ZYWLCYvqN+FQgG3jE1ZGMT5bKbQ198Tf4oHCyGf7
Kmlg0WC7O34f5ygzaYrlGwmvaqC7O3FBwA85m+ocQIf6djJ7RoRDYWiJax4pssXkKVo17vgPzGo4
ZAw526yZlCYsJmyUkF9AMJkwCDBPUzFgWWHPIVglFqQC7FWvW4z2bJ5npiQRtYCHgzM6gtIXuHaV
YvHCEVRitPnEjhBcPhc33pPwEQDfkTOFFOsuwJANMZj+WDTpZk3RDiVBDNM4QX8k3urWySnsB9E2
dCAlZT+XDw8G9v8mAicyEGPoAHd12Nqk/1wmFTOiNTOJ6GHlMAdXv8mqF3TpilKOJXhOZaTn23rG
/Jb6n2eATPKcCklB5/VdegTmAh9n4BDIDKTMKLU2jgMTEiEfbeAmtQuT4MaKXhNaiuVRwHzP+K32
xPTYUOYIwG7sE+NoXP6Q2JEpRjMs2BKEOzpE8mXPBZxp+JvHf4ILlWkTpb+RcIPJLvN50EgkHnaH
8SwWeXMphUuieM/Z2soSQQ9t2Mjwgb4kxaOk8FF9CnaFlvadXoDtiY3u1cNC2YKKGNC0fEEqVyCo
4Y6MzGTBtYB5BcC6uNzwdaMjhSlhfmgiMFCegDeHpKEyV2/ZkNuej/9arh4+CU6RTwPrr/dU4tac
SERZ8Y3dQVDMtfTnSv4OshVIwmnmagvztm3DnbgjqUdtyauZZpk7fSJOIBJsNVY9DNY3txHtCrFQ
0SgSZ6U6p+HzSDVjJEFSOT1xL1gv4TLZu5s9Ct9MeM5TCkxpCfCkBmB2V1+4YVkKGJxmPQLme8P8
4UHw6di1Qx/pNxUpGiCrv/+Mf+PbHOuC3oH/SvziEBvRgYH5UIHvvZg7ikdzh0knsP2hmIHvrlRb
FGe0/kxtxHsaBMBf46u5qsiXpZu3rhx1nuKLvFjgMDBumQ/TIfX+h2XBuwpHoFkQ/yFKIf7gumiN
GX0LMBSECXWG7Y41Qiqswmgy1bECUW2UDf70WW0HcJ+hXJtDdy9Tvtzpetd2AKK7uiw62mJUL/Q2
3+0DOYBVZU+/3nyOKCMwNEAweuyW6h8PB/sHgLNzJIr63qHmXgHWZpS2vCywS+pwN9hwqxrnCVbC
yWUBN4BDFLwbnCfqc1YCfkSA38xvTTnWY2w6g8a5ueD+eRvgwyUaPaiK9p2ZIBgvPwGYWwJV1JWT
BfZyImyx84LFcMoxw2nQOGRvAfJRM4OhtZtnBDBzT8SwTTAmepag/tEzUAxRZFEQO7ekgZagDaGF
ULwad0buuB44oMIEUfDYPInpJjCXxoN+YQ0mkKN6zqnHi5Wd4XG7o/0S7CzqgE9QU3SBJuFZbGoc
jWeKJcHiGlHQAGwriZrgi71DQA0spQAKuC/m9LORrzASYny3XkkZ8RO+FAliGlQnUMF7gDvEDyct
wc0TNWJvJcROb5852FESyWX08BPkpURrGoA9zF7GUFU4yqr0BHDZZ1g8Mvkj0LMEOlJg4FsYv7+e
VU4V9qNqzbGumZ+9jpM3kHDpbQhjfrmoihfMu0jmrhZfcp3MH8Amam6zF/HYeXpXUDzCS9ObWVsF
DtIqZ/Dbq11ldcqv2Hcw3AYSgziIfQ53nr4i5XsrWbC5jq9kvf3Y4IPW6+/mEc+efWDAseO4eqoz
1p+03FB0gHGnlBJYEOGzZt5cVFEUMxjeUeU8Qb2v3ouYlAtdeOuOkacEvwi7BlNdXSb3ieZIcF6h
Yl3c2sL78jgHB+lEnO+bajF7PTCvYfQGBiZ++4bzTDEWw9XLTIDXgHhAJf8VZkct55lzhdYcN9ww
pEN71zk/HcDPZ9OySdZmfbjEDWEU6KzcChgPKj0iH/yOnQI6FB79zA2HT6fb0nSEGmmP2WmLlJNW
Jbtt4UiRGpd2i2pR42HN43T5mAKAuowBz6hthwuOS/Lgo2pVJ1T/I3iES0gwMzUul1coU1euQ0ws
nC+0Z1wumI2sw2alOTiXcV89U5IaH/xENO6MFzHRu3vvN8yON+OBJaeHU4zXSbVtbI2/hyn1NhnU
DeD0r3p7yP8MOwG1vnzixXc18s8xlF5BjaDgmondRILyajBG6Wdzl66qrYqN/M0vMlxWneWT8eMl
EGHbUlxudU9HleHcMkznI1hSmI6HT64PVLfWAyuvHNblorJvSwp1Hh4n9ZFdjowHYWH0ncCW3K6T
FjrPZDgeMcHSnb93MJz09oPsvJVhYdMWgyPQJjMcjUd2vzYr2BKHZ8n3AONaKD4y7Lw5qul9KadD
SPzcSxv4mdPfSq1FAB7BZC55GCwaYCHzMeMGnzCRchlU4ZQBkks8YlixhART29T34uPvf7mwqUcv
zuFPy2Y9XNL8+nDO6Im22HzHN/vEBNobUoN9GBho0HAH2fHp9x0R/Ms14pZTMcUjpoecJGkyatEw
kfJjooqoRVJC8tTM91GHP5ZfSS2IB3uGJ9BxxkB2NrYH4GydC10q1dPCXQ5nT1saMzjOKm8UN1um
OcI5EAoge5XCiGkC49yz84GSGty8GwcSr4nahZHVuKqt0qJRYg3S7LN9kXI4H//9Rww3Bwo/acCC
AgziwGR4seDP84+t8+RrFC5VuumBYVmbI9I/500Zh9Sxxn2/CXkNSqZnenTeqv5thireVzNR65DG
wNYZ2wMzKlhZI2M2Ho3fGGwgiDTJ0bFfS3ZC+DT3rbn/Of2xyoTPwrrkMi3nZA3FRHhtAKLvRIBb
pKfzrBTjvChxCbjYUuGwoU8UdvUc2q5NfoE9cjhfF3cgNcRFGTEVhEGzv/G5gFbsfQNlzz9/LybF
2XoGgs13Q6xoSG6gxxvcfACcB7mavmE68oN7syaj5qFHecAmlCBXnJOPhbmZ4e2/6OPiLn8lhMFy
C6igdJfgGd4OL3R1Kzk7kRlsVHD6lrW/5IQ48G5gXTPTjPCJ708aT/rTvcIHHDdXV25Mhs5BAe+X
VBBuT7AVp8lYYi5LNb7NVKvMFUKvSJsg6AI0zLiVuPQaS45OHJa5C87m5IOaBn9W3pi6uhp/qAiw
/q68xuuIFglbPDk4zVmMdFN74uKxOhlRTdWRSIFpMLwGitOtAXaKbAt0yA2N+oSBoDIg3Qe/Bu9O
HTewZYRV2xvCXea0ce/knfkrQRS9SXEy179Jp7g9VsPJezK6AWHHLyStUljWkKOfnm5tfmYNCfRY
W+uYRcCaVFf9BZiFeRIEA3oRbvAQk2lwnbgffugrYZGuwP3H9eHm4rRti0WKApwzSkw51/aMqYld
pniTcMULSPMf98tIeO+0Y0WATmz6tPQPM9Y3T5ZYVbuJqLIZL46Brz1uJV9U+V+2u9hSMAUdhpfU
Kc+ocb5M4uH9NDi2h1Va4JnG/EzNoIkgbGUqEALCkOYaaos35KAL/+qUP+lpX/AaOvgyHcF6MbUe
mB5mgs+wNZW5uKHxVvFPW+zXSVUQv6FvFLMmxCrCYNbhEcoUyyvutGAhiN2iuO+hc9VzmgWge0wn
yOokCkVzFUsxlmSrOUrKceoVrBnwJLeYylxUUgA8E9wyXBaRjD/8Xtodtb/hnwQZ14Y3f40GYk5j
lmiyOaCwveoj41nHw6BMMJxIUW3zfRnCQCAQeSb1TvZFABkBXlDk4MaktJcm5FQYI8Y5py5xxQ7H
ICUaxU9gJ2TRhrLCAClQU5WDfS6vavLnRMSFkKP0zMkIRL8xt6VdT39R/CG24iLh4o2SWUSdDKyr
d1vdecOEm+CB792twULLYLza3xjfxRniJYIfzszyqfPKCeY75c9+EdV5c06/9PHEQcz/kALCg+PG
c29+sxHRShcGUP/kGKe5ClPubKzHzYa8IvwNEV0af3su65CDypbYRUP3Oz6TfS7oGD36w2r+9B6M
PujMSmP7WmhW3AWw142bM5X/yng6CEmcRFhl3CH09NKz0Og7P+zRDHy55yQ9Dr/mExToHDWc3mxP
ACSo9OCa8BJxcYXvG98i/DbrqI449rCtHKL6xqf/2O7+CRgMeHQQgzQCMrC548mg32Gw+IgZUXES
9zySlN0tLlscu6six7rS/c71nZ7XS/EgeuFj92VGwfgB3sDZmuOUNx4YEzRUcEmxONqxDrzrQvar
kNudjsD4+bJDmBKRUkTIQXEZiOdR8jW7ubLTcO3kn473XRWiKIlHN0vBbUUQXuUnti5Gd5SN/QNT
VDl9LOeMRC0Yd1/3TGwHLIdY+NjvsFT5pOMumo271mAYXseMNadd8HVf8FGH5iNVtzi3wJOA9rrE
WIkiZYECyT9TkgjvKEElquxyjsrceeTw8YnYkkDsIRPCiagMa+t/KHD7pOz8S23DP4JZdEyYsq3u
Puwjwk14KjTf3xWLiiyEVJz58JR5zPdor66wAW1M1Go+rpN4Tn2Ym3I7AHXfqBBVHt0tR4xgDSEA
6zk3lhe8XAZyPGNs65nNMm58mZva5ClYZxpI1dNTOMwWs38LEknQsmfJJ+g577AJu8Ubxo/KrLYG
XAQ1sqeyMwrK+TD+4dtYGs+CdGMHvusZIyz+BhUnX3ZRUdMxA6Ms+E602TdgrdllQpgNxGwusWGC
pq+IyvkpOeH/jAJzgjUYvguNN4xPG9Q9HglhVoma4k5mEb6LaR2ViUobtQJyn9ys1/TUIX20MKXt
5ljcIqh8RCKT7DpvGEm0jBVBY0017RBQcqKb5+S0IfRs1EUaTWyKi2x+BjXPoKfzPGG62jjuRd3b
Il/yVNoDSj7ZfQGPQrJAMFtx8p23/MCkMdRWn8UuFk1w9wviaq0XeQxwrrmQ+flN9De4gyIP4+z1
Nq85YKOliU+I2bQBm8num9zMX7flvESePsIbIvoxHEl6+Tp+j2sg+oS9Xi8LhOo8SkpOqEYE5Q2B
BEDoZkJG73pqplh8esdB0CrsHOePaDi+R4Mla6qIRhCE+6ZMMf0JeD0PqFADwiU4org1toUs4JKZ
DLXogDi5hn9KFkZbBKOXQ0gAmHYZIzmpyvH5kSuSM/rMh9B0rq5ycQeQcSG9cr1yzf3rXN4IyYDM
L+ZZ8OfGhEd/6aHw/6sGtrKHD4gNed4PONntoc2cAxAD8djo7wU9qefcmSxBNurj5O00sEqIoow5
JPxiBd1jALQiAiJBg8MeDo1GCcuegUHazR7ph5+/8+q4nb1Dgja2VMxqpE/hwfovJvv5zRMMOsYS
/Qo7DHjENi7b0QenPlyPdOH//WMIPPJL1EoTBa309s4YED5CRxcPfgPD4rehLzLf6eOvjT3GIT2a
l0vYg1wue09IhkgJ4KDp4EPUw5Qk2vi9/Q4w+gz0IRHaef86rfoT6ZlUr0zSxq0Q3z7CqstL5jh9
7LGaK0bk61PygVO/ZuYjw07pMLq+L/v8tAO0NA9A7Y/ZfsyvjuEuKuToU2H95enokhgKjwjOJoHD
7knhi9pOw/RW/JIlpz/0ftdQ1SJpK21b2BCAjeBiXH5vezj0cJNQGXM0AQYPMjgzmCh9Me4sCdje
xX57HYAdRcTQ+L1tbfG9mt/h7If4J2joNEeQ38vxmnNl5MIVezMshMP5Sq9rhy+zboKCETakW+1P
R1jfuRfZwV5BwZj1QhQgU/arKRGwCWMSe1ogNYr/j8enf1ytGv7nFZ8ljCrcUo0hfBQvq/27nYPB
QaYTuVoFXdQf/6/V3oU8JtxXPvEd6OftNLTwdyRsNGDD62o9cnVEWZjpqwjXnR+5l/RtLCISal5u
74g/0P4KMItU5UmqiRB2KWPcEBdntzc/R5c5aFymRQBbYLrdAV0A2KYmZtYRZFH4dUyjmSVMXltw
5qA3k120WowiaKWFOhO3Km71WNyWs2/0YPBFuAc8IAVBRtBAZ6yQ8aFn1TKBn0oU+A6tLi1is1Cy
Qcb9x65RsKo4p9h2mo85ALH7wpeFeoij8kmu0wlyZd/r0uuO0Tm/Knz1pm/rGa11A+8bF7AvWBX0
LvQxwtzvUIJfX+Zy8I4I3gCULgKO4scdtOEyLv+9kGH0E8zEyh85D5f2HJBB0Fw6ZoE7knQUcGHF
42/0c1CwlUrvdHdkSPNdrNPB43fnfm7k8Pjlw9OWSFIHSKJPEeo71E4IUiFzQZVCefgzD5q1gGub
Ml4h3/jH7B1bkLSKXzAQUGGbnxmgb0ArSG49hwkuiFyw1A5OF12zM2q2k09O+FTIA5gmMjfmB/dn
X+fs8xLcIRyEZktl3t8itqISH+K4Q2YB9aZs/2LqFOdiNnZeMHXBVwZcSEhPBSR6drjNrg5M3PlF
N5WjHLSCZzOYX2nEJ6BJTCqhOkAi9VGWQfGD2ic0uUVyS7BomF+XnwNnxRszd0Y8MZz7JeJHCZUZ
v3baO+xI4ju+CW9dMtrD2RObuiomK4I870suYrB1pzloPlBm/gQfC16oUAWjf+jrCSqVMzuNuYY6
Fs7a6CjOKbT/AgiYkNNcHgM4AlK9XFxm8E6qSY8LxYrsBeR20x/8nwUFUwP4dz5y57x+cN6VAuPo
qJlFdIRKjwIrezIWwd8V6slpr4+RtwWQJFF8/eOvjdCqwbtkH1tC/i5YJL+wHAttNnUFnEhXDCE7
dEgUSeggKledID5H8QmU2/kVRT0ceIgXJfobJSRXZXtjGIJwBxwbQR5gEwpuYoFxC0UBZcqTxSWl
qWYGiy8tAzGoAQHsJaARCQQLqyL/5uawE1zGeMyuz3sQ5+zFk8O+C2xvbb/NkUurYuwrZwzdaMSk
Y69aIrGhZeD1A4zGgwVeARmA/+BcJmwZRdWYGxSYdxiR8RLi/0GHLiL8Xpaa08xT4BTMVPgQSyCy
a8a7oAzmCqP0EJN4gqKhidMjZm2iI0Zm7eBbln2tt/NmGEfhQ4yvvQ5EZhrGqxxC7m9+p3io4WDA
78N41cWRicUtEOwvg0wx4zhCuk6EwdJwnGuC7A3J+B21TOPhXFGc90XbPRWcwLjM2zHuk6+NRnSE
ZPD9X8wKYA0v+ds+/w6SMtdcD4Mz47S8hAN4NDx+zfug34aUQqgp1QV5dXgqAe/BYP2R+6KQeNbE
GTpPKAfdFDIP1Q5qQvsy4Xn+VGuIn9M3JbQDXeJQ9QlyuAMUlljOEdN8QYjAjAIvARjD8G+ZmEH4
40tryImgJ7FstOl6Nb1TABcMt6EI2GggYb9WDJoqgGLKKN1a+4PFNWhmPQRvXNjExfXhqjoSVXsK
bYNvx+Q0lVxShLHaIEMOSqwgcA2z25Yb//yH+SlD+SJXEwgj7LByOjkbo3kzHrB00ejyrRlKc0ON
+54Wcmd8ox5klDvdvOD/nIOW/kdijH4eY3obj6ZkYMAZhTD5SSYD5FMrjcNWeH2RtWJGEK/dKICq
koFQ7yvgrrU98J/eNe97m4jyo4qZPTHkRcxRhmuuDFydJkz5OMcIdoNLhbkCxMGgYNYEJMCOVfln
OF++HpTZY1N4LAZz+vDvEGXkZO2ejYOWDib8OXOm++yFXzDK6fm4iHoWQAiG07C+J63dZ0syXcBP
AaIA0wsOCp6Iaq6n54OE/AmVlwABgQF/SxxxxfjY7JZr57JFGTlmkuuSXPI5IhOIxRFMzghKoWH4
GOOhc83Jc7bfJRQy3NBYanQjtUsdW5s/u/S5Q2E78CddpMMQbyC5YP2WgXlCUB2s2E7BbQaGwhwK
+JOZH7y3W3KaDu7hd/dN4b4wpkIaAMtf6CqlqZCIr/NJF8ONnnY70BWGeIp7yoYg0MNtmVYWropc
nYp/3wHhMzfS0pKvqRA9jYGuf1sy6OdDrpeUjYNgmBI16MKqEBymHrcLzsoOEpUB5+0n4F4SilJ9
ouC7iLmu7A5Ql72Z/xSeAGGfzj0kNwxdcZvTSUxxKHX1WB/f0bzJAQTg4ij5LGw+raCZwwcZiQ/D
THjxg+giJElwqGPy4jhOhDWBWDfkX4LaXS3mufyRpWDenwW/cip4t2//E7fmRksRUHOLsx4fyT3o
s8w4yxquowIBgxioQ4s2lZTPD7ZITiqKHAV5iAeBYPLmnDOBmuMBJyrM4875JTzVVAyQ4O8JNtJ9
pqy4fYLR+BJpdKsT0YpgKFMZS8QCMV5rzIIYa/Wpe2p3/8UJ+jzRgRNA/d7BzZeOP1r/5kDpaMu7
IUUwRNvO1sZ90XVV4To5p4/ZbfwNhRAKSVH28n+06NEJkA0vFwDZS0RS+qahXVRTWv0eWBsQ3w6r
K336xldQwvgtaZ3B7vMEvq7YbJ+MtohPO/B7ET7BENfEensDEM37wTnB/SphqrKpkuF8+SbIlr6F
fuJNvkjIQwEx1sgw5mMupESe3iOZ1l7dnTe/ncKXpNsDyl3iGQMWMsI3R3dwVyQx8UMNJAJt0SCS
5Y43LgwKjLo6ow9IpON2oWJAjTV1Vrw4kx8JE7kb+OXDukKTrhyld3x+9hoW5xUOsXlxDTvcML/u
5Zo0eHp+XVmfD4r9g+G6StlILQTt4+ShpwK67DApzJkheZ8MRu2BdBWI4DxOwBYb8NcFN3tipuwX
hYf8qsbYQ2PwjQzR0EhMNGYiQheSU304wSHjR6ey2zw33fz6H2Fn1qQ6kqbpv9JW1yMb7Uvb9Fyg
BSGx73AjCyDQhliFhPj18/jpm6qatGzL6qrsE3EiQEjun78rUivqTOU9h970OsCt55yMHYWE8EmT
G349VgCiA4SpGkFFAMYxNIlNY4CAvXgEePzYVv/wpgNWPMBna4+JgRanctAyGzwZOQU+/d2pI2Iu
2WW0Xxj3GScsXjjC0ClgI03y7AUT4lzQ7PA3ejV7gHmuh29yKS/QGwFtDQKlpomac/HkFqtzwoGq
gzTkb0Z8Ipy28V4dEl/dFCtzfl+9YqLdwucW5Tc2AhVuY+Twr2jO5ojZmcFVaC2ol7DZlQnDFXkY
I4VBAGyIglmRFslQ2SuX9gSOdkTLErQykxNwL7P/iFxj/DAgE/z+yyCZtRFBZzGQ+IQnkT9PZt+T
6UsLoXPrgP8FsPaYEZfeTygHYd/mz17gOo9ZMyG4SV6r545YAIfB35XQ/VIbSzkvEUVl/PEE7J9E
RgIiSSKXL//uMXf29hO+9fAa5aIpr4wzRDzoeSvXhm4Ah4PowE5EaYWwagnLVsPj+hzmc8WbWHE9
aBFnT7sfa/KlrqXym2M7U+f62EKiQyKW5XYGMblhssIxBg7kJNRXWwOROvMMaJOOKKMIdJo1gW6Q
a7FEDKUhdIj09iW6F0hL4/oPRdhneVAB5pRth/tjLv8oy2aAaDZGJxGBbpRIjpnguI1A9ejjWtuw
OT+27FeYAD59+A9oGVIXxWG5xyLvfk/cpreNSf/BfQNa4chxfQtII83YbVEsQRvZiDXxFIJLDuzx
I1QGtCf0OxqFm+DPrTvh8uBLH3+m34loFS9G3ylB4hE4dTF4BtkI12mluC3bAidkdvCD7QOvgNLf
CGfWObUc7r/QMgOoKml4FuyViIS5jOiKBRzTAjui3wfXHSjsd2KuntsWlm5kLSECNzlnL/7jWVOe
Vy7hrIvoCxozA5Ee8hWLmoHiBVOdC9J5RGFwUkmbRidZ+vjj6l+JIHd0V6qvPHqYZT+eLe7YGQj0
5D5KDiTWEfAp8XomXwwWB06pImx1xyYtLVmZmarulMKjSnGz/mcKcYzXQD4sbmw3orgYhpyHjduH
X2/QtLNgh2DRIBJSjqUpFwaPpcnrMDyFOAJcosaPlYWk4DWkQeroPMA3AAdUqiwFAHC6aEHL8cns
F44vPyIAAFNfafnvk51NxOMkYw2yLweQOLxCQB/CGOcFx1KFtGHPUralytHRIQmVeamckKkpOB3M
VlI7us/wOuFFUw8puw9oCPZD5moFTVM2S/ECrvCBtDE/G6snNCxnOBPsD30CeeFYEogOhj09cWvJ
gnIkywnmCUXtImPteAGVCoMTeaDy4RIBPXyYrwgVyYb63QO74aIkDLvUJ9jTxp7e5GFu9W9ke0ou
32yj2IFFIqLIGje0WabeBcfUJb4C1moBX5IRTkmkyX4I79pLyFessZpxWOuVxwTGaAIQ8kHjMrKN
sJ2UnKPpw6xXsFmtgVjR1a4e/80hACwWtTkuVdNrqNoBTEEMg63NGn8gbFXXyAaXC5PGB6gZYx7q
e2km23O7cosqfPB84nOCyOKYztngTDnD1faSS5AcpdkbPA6eemjiacPnRXbLoALMSHl8aIcY3CDp
9y1j+FE/dBugSFOYpx0PlUlQjVu1X129K903KHcZ99YV5kcO15ydyQhcm+wXUPlOTzmC+xspYLV0
vOJeObIEAvRLqW8t2ijdECFanSmuat4u0W8pUSI4XNx0XDDqdUTh4fXpyWc4hHSuRpAG8PQx80Q9
VP33WNo6b6yr1U8+b3/4GyDM3y64v2Aj3QTvtohWhTGgJhCp6vX0pIKt95YQ7nosVuDPMiQBLTcE
gXEGDxuioNH8tis7dW0EhPNsW3A63NFfpSGAHQI+z6XNxVuSbHEyp2l0XRCS8vvc4ZThRPj28OoU
F1AuNydY73z5IQqmTSKTxDkG/6H2JwCpenr3M9vnG0fWT9pXkRsAJzXLxibNOi7B3FaP/Xul8CAi
HSHPgoxhjIJ677VXls8d9RtQXqZ7nUiKqxueutLXAMqi+Kxe3KKWK8EeRKDs4D3+DE12ikG3vv2U
PwDO/nfYDE1GSG6CvPfEd4MLFakbF3XErkD8kP85gdu368+7b6Kb7fNJZEtjC9FFtEkePsYSCaeY
jh+Elj6Hzfax1vtqlPSzSpS/lz+XqYJdM8Kn7xnHnLxALnM6NvusmWz8EvFX0lCeV2eA5jBf33xt
yvGb7J1hF8Fa4ZK/xTdfmLv6jIHKQNspBDb0W+rjdk6YNGzirzjlIMfzocKgljihMb5GLXEXV5go
blGEyb8clJAToSXfmVCjOclKHvcy6wrfoNmEsXpGOU2aoCW17TpiAVJN8VTrskeUFAVtd3SDuX87
fT9Yk8vAmaKNiZu9GXzXHA4FwivWCp3j4ohTyNQadHN1BM/sW0t6MFD1SgvKz/bzYyvOJHOWnQmU
FtQBfWfqXlumyCmgn6gWnJszbWINqQpJ6Uv4EjBLDV9YcDUUX23XbynGLM2Y9sYyjQlC2vEIFp+w
Aq2hSGek8Aa1qUqNOoeuK6N0qM5ekQrflDFx4GCm2dtY3g7pPcItn+DkaoK6RLAjpBIK9A5Us0Uz
0gHOX3TJMZiDtth7hT0e5Gqdb9qImfzEC7aWjOKeE0IQdS78ZxclvxYHvqEx0aH+ktXnmPw8vX0W
HOSIMMcMWeCwIlQBaT6G8IMNyEJeLAbL5yb79OwmKK4HKmHt1wKtB5srlBTLC7Be1zuz/k/wTHCw
kQ8yyRHsWySoIThlame9F8TdIkWEc2f1P5+v/RaHOWpjftsFSq9DAylUGLNtrguHTGSHKPzQYX9G
KyxqngFqSP3NvmJ2NX6T+BnpwyImVA50GLuDi6OAzOv+NUKgyv+Sa+4D16/0jX4QL0w93HFF8w+B
COzis4LvI7U7KqKSY16NY6qalKQpE73m3/vg4+Svg9xmEX8tfI6EmVH4PMQX5RgfzC/sJiq/DCMm
0leyHSxkbYhNiEgnyZL/e3pr20VIzdwNg8PW5p8AdInx9nho79s6gA2F2epzaPsx+5CZ7PFdZDGe
FEsHRSC83FTh/EPk8Xi/7E0Z4DeKu8M2fiJlj7C3HarGL7oUtOPzvogX6vWPfc7o83x4TAJ1mZ03
U5HZY3u/c+7C3mASjEZ2f7s1OKohMVlsaXbqbb+BdVTdyYBgSjBEd7ncEwnhlnDEHtB+jxYxpqWA
xmP+efT2irffk9g84E9tgmzYU+CO/Nt5zZb97sVCKs8T//QEB2nuvxNBntN0hUrICWfhIkrdiBlq
xoIhlDmPOEMfAlsQW0uFDqvpRwgmHI5/nLAeB/i014HZltNan8lBEkpKZ9cySmDw7l9ZqA4EEjC6
4Rq634NsD6H2ZIYBLBOfcxGpm1zyaoovXZYPfJGiLJ1EcbGq6IfH4rpXDzWW7SxicuDLl9nnF/Ri
smBkIw2QjJ5fFh/IG6kdNKg3BDvF3cLdDmMK/B2rGwQckEEr4nE4895cjbgVcww1hj2WX9LayBjV
WKGIwyPTAsqHGRNOPUD4Uvj6hp9F8jg1GS4p933+EKKJPw8r8ktJWpjph2YF08SLtjdQTwyzeABs
KAwEjSit4I36zt7fPSaX/lnunU8ncbEhm/03/1S906nlBXNe2t/dCw+IZPv0cPqPCfc7lPmvg0mS
is6eGZvhjTNjtONI6fuhF1e9OOa25gbHMP3h2HsjGAIrN2dd9MwjXmOMXIpX+kn/fMEyEeODmBlg
w3v8uTiU9gnazUjw4uYBlsM1Wbe3cgHm2eNgsNBDhJKzl8pT2/Fe2mn59FtgKoLP74MrKlbHt2G8
LvRshwlH3RI31TYXvVZvdHio2RQYprExAPZyQib65BdsRdnJc4SIg+og0DzKVf3KI4jlPhKaP7eY
iBgP3Z2TeDPLqZpC3TGUVmTyCa1yZwDGffE8IEMeOOvvjwRDQuJI01dIxqJOGnarneRkQL7DJIVk
SqckKJRbk0gsXOJbNF17045KFBFcUaZb8ep9mqHZciDh4Mckgk4ZT/HCX73KieAwwKsgT5ZMhvnb
vxBG21C+65c7uw6f8++eMmoMzuU1gAUyk56i9SVlcGOZxyiCGALWNPds8G7QethreHjZB11miDQ+
HmSzlgb84Rsj7Rs2yS861/q9Ef9APB27ZykOBBTYcD+CId73HFLKiV3N3rgvH1j+XnYvlYdZNnBo
qMHVoYdsolfCYQh9fHudtmrKNdvSxRjntwFp81cQdRIw2JlaApBY1CkmdKSwdYCGGGQTAsibXabj
tmrQa+H/134k0L00KuRtTjAoECyYcWJGRX6yLocXCW6ln1RbQBMauDgunJ93Gs9gs/KdjtKR2g/q
e5txi0XCYczKiG7A/VZOeFhhQL/i0b1QWvXH73qnXBmefsBTRfUAD2oOu0LCEvJg4htK8RAAOPJV
8YDygtEIp+Kx5JZ+/enJqFBvEh/IulHCZMYw77JKDIdGOjGOx7Rn68RQBA51p7LrwLatM5zhVvzB
Nf0UomgWt7PKfEVcCZWPl0B9hc0ruMpozbyuHFYQLbe4flC+7VcVcUyib8P0VQ6f0vCzEw8zOgVU
v0BE7w1nb7TRLlKaBpmYoHNCQtfxFCORu7MTkYvDwYr4fOfKUighF+k/7cCsibgBY33Ggk1rDobV
A8LHhwAlQ7pmQ0iJOc0o6cM9QRBfdpB+ZVp/WGdqSAAGTMDI5+DLA6cV2FnjPBmZCygLm8MGQi2C
Q6ptt1tib3Q/EEjPkPitGXYdvzvqi3TQgh+ulbk1bzbpvl2R5kZ6g/urxNYhj8oRtYM6n+3vZXHH
FOkRQgYGzs/gZJziIzZJk5d6NFsyL/G+QIFFX7cMdxiSPSy8s5jWVmlUwme8fh5zulpzBsJxtm1X
RVCHkGiuRb4FJ4Q7pijh79SHn7ADprGn7xHwDAgvX6KJ0pUxSsFZ4Q01IiND05/urj2iJY+Pgbam
Y5k9DpwUQhc9wxzPFNJBlKh8uwi3esW4CCyUDYKEOxf9k4jsvTqugIw1/4NFrOYkXJNMdJsWYT2/
ovg352PalrAfE0w3xbcfdcv3xN4UkTStVwlyQ0ogWP6SmB2MCHoyLThSw+RDY3GmnNX9F25apOS7
R/DGNwxHyap1jXj4E919T1T2so/QFqIdFsy2ALa5r4LVdS2q1Om4OgE7YJBbG/0X9jy2w3m5wDSO
wwJJB4YCnUmMDlMQeYTGDD5VQKvbQAxICYO85iuc+G0XnOBE4udMGmHTZW9QsTPdwicuavmIZ9kr
EbPjoqLFDECY+WGidVgOpT4YIGGeZW8hguNMJkiA9P4frLxB5eqFxQ+RAzg47Em5/MLzFFA2GYl5
vB6yKeAL+8Keg6VojE2ZDyBFufxaQsP3CZVAewp15lFZyHcmDJirJzzEmWGN94O2ImQc5z0hHQLw
F6Al2snKR4v35nsgAnw6pWaA8X1765zboTh3y8TEIu+6C4VSgLp3zKZkz7KBgDRxmXBcMPwMtaRP
TFuwgASFTESbLOq0RfRNxGqo+XacxS0sLV4CtNiBDYwLy4Ltg844T11XvRkbKoxMEQk59wccvO07
CNv7guZhkaOYjcOED2dFkAYig5mAoNONaIoB/DvXUJVIw1wbYViBsJmG2AkVLQijkIgNy4PAC2l5
GNaDBtgRVKVHylK2twY0o6kYQGG5yjBFysFQ+xya5xyWmIEPvxEoThaBLCzegL014tOOwyT7Xvhh
6STAEIzqwDlslB27NeJlwjCZrWK5T4Jl2EJmlD/gnzOd06UwVzlE7sVUMmkhcARFz7zcy/DydkEf
H5y8+bAJQmO5c2LtdNW9O8ZelA0Eg1i+RtIBwCj1cGakv6fXNpTB12myYr8i2byF4QJ7ehkDpZtR
NkEByYeUBIzAJC3iXvmMDI6UBjYWlnpGEDsc97vJ26umHbldr+l7WS2LH2eWT7W1yTQpDBOdd1+j
32a9FWx2M7v3hdPvFbVAbT2mqVtA6iQUs/EnGCptejVJ3GhKpzY38HNdhCBFYp8mqk34LPM1IC0D
kCgp4gm9zvCKUGotorNDhHArxvyjg2hAqJhtEQgQIrSAjyf+mhuzI32auc4HYDeOFIgv4RQhNeV+
MjqL8Ad1SznpEq2JGPAue55aDhdXlwIOFO8xBqpFObF2NhBf8SsFUD2i2in1ItYVIUFokYcwwgKz
8dEBK5OvFZx5QmeE3+BJovBuRhZg9F11oUXGHdoYFOkVecvOshjmrbcm1mJvT4h35vHmWQHuQPEC
yc4oLI7BN78+8oU1zD9pW3nA04qamS6dSeeRyBdUTOo9Gs9pMXgOX2d1fwcHAVmyebCXOqJY3moI
CIYNXz58+tyPRF8JQQ+oNpQ71b5GTPgoiwRzICUDTg9o/fN2ta2Bs+mMbL8YQgIjfDnB/bFooNIB
w5bhsLHyWJMKpEMaavStw7hRaU+7vCCsOKmP2X/JinFJZuxNn/zdbmPsbhshia3+oFqg+OMyJhGx
p8+LVeabGzDiZIxJJWfIwgGS/2TLanydLh8RcSw/321BNJRFRFIfqJTLSUwRAZF01cDUZn36EdbV
WiLqJVk5Q5wNHXGrv+8NYDrOpbmBq2piQ+Ueq7M5q7lKDx4x5jyyc8TnIuzFPzeboBCKTmQQULR8
lBAu31EXPYfQWt4Jymh4mWPpJYtKcODqFLIcQrZg3p/RLf4RgVC7Ft0yi7sIAisXnRYa7VKhe7hd
o2/UboFtga8KQDwl/QG5I5V1bIeLBwcGKgkJ0/mg3BdyEiF5EbFl2IjwYpQLBi4EXZN2eVs26ywU
0QBAv23MYjK9jrEp0X+F4HPWrIBwGaKbFdbIrRDXILgKzVW+EdtXRWE54g72fU/bZf59BnDFuyf0
irNi1n8GD/+U88nakWx7HUHXEiiHNSV9CCwIIJX6gS7ohhvH/7iYX1HyC7PwK1SmzmDRodQhoIyn
1Zgm/gWhSsJK+EVsrwQ4eIaCtgOAC9LNdfQKKYmCsu07/nvbBvjVwT35/HAHrVWE9zqJIXBlqKon
9l4Dz1lZQ5nAedKEsLqcqVGlQ6NvHBGk99X5K76O2ANiixYXauumku5lJByw3Jwqodo+8dTAbw1A
/nEZ09EFbsOCa4z472QMhkQ8WOd4D0KYihE1mWLFAW8lTOIrZDV4BB/cuTn4SsGVB6HB2lxj2gN4
ITmkxcUIlgbrpoMt1rVvRy0k2SO8HRTsL6jHhf9FOzY06nrgm0F9ei7bPpmJPov6HWF8PrYrHsra
Wyf77ynf3KUeUt/PjgcPNepHyM3G7Z3iefe9gSyS/zBGIZw04hrmZXqq7PmTbEncTfzaD1dfhEZi
CA6RMY6YcaUlFEHJeXpFYmcXVguocSoG2hjv9uWXZ4SlZXZfpQtn+F28GKYYpYJiLO5ibF2BCPIE
WyjxOBBTQjq+FanD70gNgc7ffJqQDR9MdWTR4qRBBfNGogFL6FVr7lpkHoiNAj0u4mYE6IRZhcI8
rFgrNUTVsjbO1dIhxANRxdpi9bngCvsS1Suidx9T1P185RmpMeEuvW7DSXhwm7SiWZc3g8b5gsW8
63PWBGz0nWl1ME5Il+9biKJjexWUZQ5JzO4wvi7fOABpOMe2YYM9CQcEVPdlpxI1vJfAkD5be8TB
OFb7JWcLE2AHC1b5czvbI2nxEiHYCqi97KZpoA2zI+ATq96Y1YmF+4INfHHofnJODFgNIvFbf9gQ
3gSPKSCOvI7KA+WXOyZVBOa0NpKQAFmItv19vkFFea8x3gSUQat6Suz11pkUA8jU4fMn3T3nVy6B
fLhNilhbpyeQ+OaMCq5maQWwIS5hxhEjYWyG2/WLc3cqDvQEEp0n4YgSjQcmimrw3L65l78jTagZ
pEfYPAYJnA5hZYcX6FI+NnjpWdDRKH0LHg+BT/NAKQzE1+FXCWD1U2cJr0Ty2+JPbIsIMvugn3qK
wTZZ3UKYQXWEf41UxKNoPFtavUmCKUQGyn1jDyO6YAMnSpUlQu52gJBZb0+GEmuf6JYHZKc62qIl
Nob6TZzFvwh6YW84l5LUOKsZs7hR2NtmduD0OW4Jdeh3RdwJFmFjII9RGY6wEq4vOmPdCQJ/Jpwq
L/qD2BYDPiUGqi/goXIULHUy/kp/an1QKpxMXjxiV0vU60T6COmHq2HXkVAnAFYxwlJZMLK8pkM9
YJISZQS0pHjAwdyF5AkuIUkX5drcw/pw2mRp3nC7DpNjviwHQmmIKSReIDJALysNv5N0nZ4/Aa4M
PBrCXIB0gBMt7Vqd8HClsAH/+I///X//z/Hzn+nvbXq7dOnt+h/XdzW95df69V//cOR//Mf9v/94
cPqvf5iGqZmWruiGYdpItg3d4evHn3l+Tflu5X/V+fXZ3a91sXIQgk1sqjlQVhARJVGhBZO8BsfH
IYWg6GhQ8ctugMsVf0A6f+DoRz98CQ00daw3C6LHlI08Un/sI1M68nWEscmwEQc+/870R9M0EBu8
5FwiFZ3qCXkq/XKjfphV8SFSLjB/na5YiwEoBhbxDBrLi8EUxcOyvMwxOC9ZkTi2uNff+5iRRwCS
HEiiEgaOQajYQySznqmHZM6GYAzq0W3z91dL04y/ulyGYdm27qiaI//b5SobqZU/37ZY8bySY3ZL
ge1EF/mLJwrXKEtMfZuMbranABMZLFfvltqxluD+ym2y/j33thb6U7SJ1MWviajFIOuZl4hCdIss
1pdn6b7BrVZsPtyeD1ryHCqBx8V10qqDgh93J4oxcVyQhAIGA83KK7qgDcMQBbf/HqPIuczfhxtY
BE7EBuV6rEMAdNsnBlqSIujPMyIH3kcKvlteMUgVB8j4KQX2d3TRhqoRNK/Bi4Au9Ha2fyMDwDfL
PtKoZqgsv7FTuOkNSVX/wUjJ1IrBPufj9g0yfpOzUw1Me50KSKFqQ+21UB5+iZyUoC3UJooHzKjP
LsuUYQN58Swf3t4i+JofqraUaePfcG2pp72Dx3WotjDI6CVFJ541pzFxU0n927BZmzHdHM9Q5Cop
vRc8Kxa4zNN+ODLIJ6BKffnQ/TThyN8i7CSuoGIT96stnZkE91AJAPQ7K7cSCnisPDna7uRI/909
qs/ImWkbOgEkdZWrvlBYd5n/hFYFoKRq5b7qBsmWdDcS0XiKWR5H6Yr67enn4RImRK784gOLRKIm
mDtkIwfjtXq0P+OSj5xN0+IACwiXT9h91BGRTY8QCPIya2eg9RXHOE9hXgO8gXOYYva4nK2EicS/
YHFC5gcmeH4vrphbGaAGMuwmaT4Q87QpGL0yjckpJgtKJHW6dhmYwG92H9C09e6ks/qQsfrJmBGR
iFRM0DyIIo1WDDyfsS7yst65UFWBoEHxf8Pk4l7nzYofmI4hLAjJhMNyYdnA4yeM8UinBXehlPQP
z96O6HzlnuzmVRGykuDPAlGOHuqwgJfdcnSXEddzFt2C9zk7IUxoexVHHmWakWW5xx9LEkHr83Kb
C47Z4E04fPAZs5ar4dMRDqM/VM+Rbedee3//VBvqXz3UjiWrsmLZumYr/7oGOvW9KFTpwnFjUA81
p/+GLghh1g1wstgKlDrOBQJNZ92f5jKSHa2xtXkemuhDlp6oNKxKX5sr0WXG8YydmTvmiczA+i1P
VR5Ig/seVcVl3+E/XGWr2zUsMC6wez2RbTGnPMK/f0Oq8leruqEpmuU4Cgu7LJaxf1rVn+ZTa8yX
lfOO9CeiKGOiLWVqKBHPs7STEHM2UCte3PyHbf4xY0EBbuAdomToRimB27BP5/uAXj7sKt+7aDId
MKxWEVlp0RdSmYuxBdFI16K8vSCdaNJ4FxbsGbFTl5rSyz6RYuR4cKgFYiYZDP53+ZxUHywET44x
U+fdf8rTWz230Kz6GuhDEmdNoOKx3lV3gkjwCL5wEtBFH+jiCEfclHlHkvkk5xmhaKSDDC3NhTy9
WF5BIx9nyog71uZ5980F5Z98LMVCIxzNZ3zsAt3D3zzRU1ri1AGLzptkHwQ+0hmQuZ4x8GZYil3Q
tq3yc1u89PAOZAImT8xm52Esu1DDRHXDL/cy3RCwXWJMQJ5n7y8jk4364pk00BLxiP1ikJiUrukB
ROwt7RsgDWP7ePX5BtUzJ1d0YESVu4+g5P/5ZZq391juV9mM8waeplonz+dPsVXz66zz6YP0b9jk
+6hdctqeMYs0JJaHIqY6l8CvtB9wFgP2o5cB2IGeDvNjsnDO/MLx399Ytmb/xaNiyrLsOJqjGZr5
bzeWozjOTbk9ytVTc6VufNd9KNmEbBQjvitsW+EDslyfv+WRbaGS8S7odTi/l6FaRtYTwU9kj+hn
Vp/xg5o6xnQSDV8h/6Itgd2ZPx0MB2R/Tb7XAImZhucMmJRKLPLi9jkSkSa8yLFyFd7f7lzslHaq
lsyTjzmdkk8SIM/J9YSv+U7UEXmYl8wSI8Ed7iGJER28sa13rokHVpq2FBIgJEG52GG5f3oPTmHK
rsCiRGWHQ7vq8MXmILkZ3SL4W/H+Kb6TxCUYDN0Wuac8Jh3hLESyIeK8g4InfkJAsDwy8EuGrRTA
kT1xjy/tqUoW58v7dEFBCdhKNt2MxGAyI6zAAhNg6ycvLusV34VDwdVF7Uk6YfOoByx79ajn7SjR
p/leJ1aPRHAn0G4gcGd+MZGWmG26bNDw14ygWjfDFxIWj0LF5/RFA/qP+aVanqvQq2lG+BO/lG2T
dbrG2JlguSUkfNONIay7lX1moeg4cwjSHPWvRvpOr/qFw9AHt7HaetJGswh7ro51mNXsEdBfbJLc
rpe50/m0cyPUYK7g/MLoBmY3uZPSM9UO33G+yh8BOYI1MU5o4PkdNXNMzz49gHl8DZV55z+WX45G
5I2AykOEvgaf2fOLxDh+tbNaHxUox1FREWz1GKh1X8e8sr7YbK+I9nngGnb5c4XmhjhqrpIUORyB
KtIBaV5DSDetuKQfQLtLJgosQP/JhsxFM5TKiD9+vPznWME3gHTq22Pbd7qBRaEQICG38SVoviGh
RZ/VY6kSjw7DBepI+EbVL8jHeQZv1VUe02bEeapYyxQbQbOiuCDSjwobh6TtO09lhxIkoBEzHXXS
oKUkKInV3RU4tvZIkTk/iHw9P46SRWINnwsuctJlQORvUQb2fpsTPZMRrUouMLla3wDC4kHGXx10
5eSzTiCTrAGGp5ZlmUGBTDmyZb94RX+epDblXDiqIrOeRTDp22Nkvcnbz21wA2NhPb6QnfZlCsn7
trZ4pItLHhD3aFy2yjV6OCxts+zmQRBmG7Y1PjbLDnKQeHTMNi7U9D4z8kEFaZDHr1f0RHhETJUJ
KOwqJGmBbj+WabF60pj+iZL3KFVimEpU8gr8gcT52oi5ERuEi+BQ3lULa82/vxYJ8hjBnbnwna/M
k+vRmxMXePfLNb6eTPAzECX5dDg68mkNcaGdLIesTISKUww+vOXnOasimO8XXJTBBNW7EhOMesGZ
dQo5h9+7d+UpuZFzZQIaD+qfipxaCglp7EVAigkPreuKTlmG3I8WXvPdk26kcmZt79vPsjS8u9xz
ELudUDwV53Ja7Bu4hjW503poM1Z2vsHJbteetHE9hwW+W8MPlv6M1J5XJPbaITfq5RHAaGYGIIid
BXRNGL8Fzi98DphWkCsHNW+FPriYYanZQ09boDVLbZWfYU2+rdDZsMel2wwuvCNsgr1KWX0qzxhz
jZ9mnJEG5hBhaVluM7+Dj4Mbq/0PzNhPtiGd5h00a074Z+yaaBJronNVtr3x/ays5JuPvhYxFDjS
J3jwNOAUrXEtfeYas7c5u654VjjcQ9bYlHiCs8AyBs+niG29AusArPMQQOhLgWmhqfuoXosVEh6S
DoeBtrlPS8u7tL3rrzK1gFlt34QM3NwOUDOQvQ15UhDMMSyEBohcDzFvXCc33GrMAPhFE7eCAMn9
ixILg/CJAZozX0aYjTpsHJjmnpL8AqyWRLo1A70bOXjXlGBxTxeICJ6rppiyEoAcCCGt3kccI+OH
vMQ15jz4MnI1LI/x+eHwlqmOI5CIe6uPBVppPZlr/ctu+96+qUwgxnj2WF4JGyA/qEHM674BKU0X
mrLrXzlIHRSqt5opEPmLqxOvFcBadHvMzdMGBgtyGP5THtdl2MlYhwilfRg+McE7q0BZkiFhgWDR
fXWIuhgimL/DL/s+QPDfBwqUb5x9oveLsXiYbFOW2NF75IxfdUSmOvdPRTzEQFpy2kkdvDF+RUzX
o/9mT5t/mp/H9LbRKeR8eC/s8g8vr4eKSd4CLxAla2EICzkuUZtIGFL6eI722u4D7FpEdfrjHApQ
w7XOfUDCNVmOCkdiWECI9fuC6tvfqyXAaLx76E2+b9+xDjXyLP5dCownl5d68uGVb4YjcfoWwhqa
wzvfyX5SsgZ5RDGYuxxa9WKELPOjixSQhrJTJKgwOdZap+AbdAlARhMqpivBBdbGVDhb/j6I3Wbr
x3vySbkfX72SVA6sH1Npyj0HZEQHMzUHH08Bt6a691Rofgkgw8Kk3k6ds0gBzZslnnl9XG+NBQFb
9nXwwb3inOVE6K4r1RV5Y+VQ4ixDPHkz4/1cmRdP9RbpADvoO4lxLv/9AMaI9VcDmGbZjqHIBsiN
+Po/TfbJq5XuVqcWK11HoYIMm5Jrt876dTtuvkMJ+xjLKx6JLqqdmcwaQ7kp26ziv/ZN7rc29sMm
1mRf23yH9btfHNmuEet+ILhWZh5jYNaRCpK+DI+JKjlukQl+ezc4cDKmYiow2VgwhnW7hpMhEvKN
SrP6WNt2ZcSilKBZQkNBloXLD3CGNsXl6GhnTw72UaXOuOKQSZddw+EUrzytDlC2izZzrzz8Ofuo
jwWSk6+jBwaBbtPuRNk05VvVrLS9im8Y5ivMIB+SPAk47tn0U2WoV3v2ze1+iiU2k2ZQ/b7EDB10
bOQpi4VbDzqLC+JK6lr+gZz5zGhmBAV48JTMWSnYacBwrv1y1u5eqyvpcDzrjCGxQGpQdXMfCnAH
rcQDuH3MhPglA2/Q/tod7Y7994xt+wNUxWSxN4ixiLPgfrb184OFKes7NijYs/NNChCRaZIDHdL5
t20M4iLbAvURUZVEDyIaJNw9camRTRFTwCAikVVZlb3X0SSfZWgh3WZnWidQ7dMMkM7LSaiUeubR
hA3l6HFQCQoA55QiBRl5MfievxfM7ShDtBFamvSEvP4zgtFcOB05bb38SBMQCpNF9e7Ldb8m1kb3
uhnntWSvcnwac9BArIwljMk+UwLu+8c3VCBjH659SAmXJEuXO5CUpSvip0GReers+ouiik2tPrPl
ysg/SA4BdI2Zam67Dloltoy4OacYiei7EvIjfsPyuyIFL7+MHnrwneYq/nfmTiTjHW7RX4IkPov3
5LbJOVYjNLMC3kO7eQHJPqMnnax76YyuEWGYQbaK45ZNBNWTkqyj7Kya2mmG7P4d7Qp3chd/flBo
XdbX6FL4L37gsroL6OwOYXi4jtShxZyK+pw+KmiinUgZmSAHc07kSghcSULMNkotr5ujo9ROOlij
cbpsyWIiCJByPeDH4QW/wdv9mi6vk3yK5Ob//SKgCpDx3zFbU9ct05INTVf+Ha+obuXXNrp3sXpF
9+sOUK1O/ffDVX8ZXZIiviPbb5aaReNFUP6SApv4uhU262oh7a501rQ9zrXyks4Fh4ZcwLi6+B8Q
FeWvjomOZtqqbquOYagCn/inVep6rbNPWSTZCoxARwlJQNfoC4I9KTbZA1CSpHALqyE+sBx1pUUe
Fw+P8j9cJ936i+v0z6/i33AdPcmUSm8cXoXdzwhj4fRsu+Y+Oz2Jtztfu7iZmMRTMLu8+xJHrWqR
rKuV7qaoI1Dskjzj12edlJ3bSLp4zDbNZ3J7+RQ8YyRJsFmcGdQsFos1QrcMbRfnMRkh5bccI2qH
M8mbQH/1/v7TN///d2Wz7MuG6RiqqtmmuPb/dG3V7PJN5KaAYGDZ4koG+23tbfeB+UMEwW9E1jmk
deNOS/pHqv6nN+9P8fhVbnBYTgY9/94bj3d2j/9ZzOJR7IUoZe+kTZzPLyhv2Hm4iJn9P+xb/31P
/us9+6+v+t+Ac/X+/wg7ryXFsW1dPxER8uYWeYcnMTcEpJFBOCEhoaffn/qci17VFVUX23Ss1Zkk
oDnH+K32TuVXma2FfY2a4jwZzIM3z03fHsL4scH61UTNOu2GpIYQ1kxCFvuZ0vGlOZzuWCaJ3rhZ
nrRSiZuCNH+TdrspgGRwZ+0PGMcV8j+8C0S0gXmTXADaOefYQvjQkXyBw8oZhpUGZYBARCDQFaAV
YXmQtET6/ENmg8tCD+FW81F+DadARtiJuUMpgp+4JhcWTtxDfB5nAX4puhnFKW43nMkVktozGZsG
wmwhxOQxRreIIIpYuDGeQaL7WmCfS/xAIDejgiI8LjMYKN7z0vITl1LE8XT/wbu+iLJ4vpxfxslj
vI2+2jGu47lvzVO7+6YCMU4XtwlEIrb+i7/F1ocr4J+KI3Y7XJy8KShiCCONi+Ivj5LxG4jUEGTT
FBRBUTSgxf/90qXGWSy69Fyue8VpdLsbTYdRqfR5fu69y7ymIRbhrx1YWh0HB0IYshB8bltG1rSy
31N50ac7gRiFdtj9LuRkR8U0RzZ0ORrECH7rzvvzQBxjjFQsc86kPHNnsW6+wYhcTt6upISEqVsj
CJaHbK0w/N8cFhfEz7cd9HedBhn5N1y+nh7U3FdhvyvXhY8bsrBxZ9zwz1xmQLTjprTl1MHTQbgj
zNHizw+o+DuQzBAUTddVE5JI+hV9fVQXs+7NjFRKfit8FtFsUuZDECvlQP1IOg6u0lXpY6INMqym
EpeEN1r2u37L60SnczBiDTwd8+hGCJ/auP1+MGLVBLt+FMwQmBzVCbJr0bC6gcYdrTmrHr3boH3p
bFS01bETprnpdccCS/RzjpTqxnCQjWdCbb+4Hub3xulRagKWnCNTGZqdW7T1hUOfWMcqpdgj0SHm
zwTuImFswQOnodnNyBFivX70S7Jm7sQVc66PwiFFh3HiS+gnJICDwdRXRyUvMjlf/fK7TK1mSVIz
rkYEhbnbAy50Xs3IjGoVWuJqacL6PvKuimM2TvcpLYiu5XtUzB6APsy2gTgIHMtiMH88NhCDTN/5
tANx/4a9apY4C4q1rlpvAQPsnz9KRVP+e4XAi+qyKRrM4ooy/Of/OmzTvntfVUU7rwVujmHtBqn4
GiFBdkeQtuSzIoySQrzb88fHO3ULUmcMjmRz+gbknPczaWP4IgFVonUmQ0J3OcyYm5dgf6R9Weg5
xc/DWqM+G3J6V8XsR9kXxx1D8rV3MzbfjxupwAiEDlGDAvO8hSI+VrjAqB2LlcWB4Yv3E904W9Ay
X2Kpwx5SpBEqBUx87cg5+4QqZk//UQRa0gJLANK4BD8VyOUhBC62DRvInnI5sUulFGyQPYLyZ4Op
1OAxQxYHBcTtjIcejJxozZvpkgx8s25L4O8cpm6MSFGYSHN5x8jDRL/UvEtESnF8nTbokb/xul+n
j6OKSgg3OZkEEFwrAAAslT36+iMLoZLg3WpIQsut60rEDk5dpZXRlwBkRbACM8QZ2/tgBEeCwTeb
OoLcBrZUPtBggqrG8la6OqQUSIM8Q6CnYaWszRpgd3zBuI2/FtHAzYcchJtIkeHwDk5BHbQ5n2ix
7U8gXgVgUwROVV4Dk8GXiKDoRWr5F9Ds9tINbR0g0exB4KWhNojvxwLVKOch8g0hdzoTnXmzOZr0
byCLsW6JqI8XF2WsECWH1gLv9o4dNPVA3DBbwmmsMtaOI/ASwVzhw76Z1kidqlzMhIsJOC+sxzev
XWaviOrV8/jCZMeMNBH9LnP7TTM30fZfxhIok2MotoHAyAZJLjWv3FEOX9jFkr2o5v6k2oSvEg8w
Om6wVjjrsHuis/RQtIOuQM+idoDKnTw+r2TjQB6iAkkU1Lt0kGMpoL7s7qjN5I7OFrjNei2vs/b7
xTVEYmeHE+Xq53dXrpbAube5iecuDd6cGsGAi1ASmpazrI5gip+tbxIEX3E6kIA1FHFTrWtXfi16
V/Djzm5eHi1m6tN989VFlg0XTZtUZhuCLVzcnrz8L/143/f7+hv2oJrzkx4wVCjO5hxG5y/zu3fa
7b0ctkpQLvGnmaVmwKn1JIld8go0WvLCON0oUycptbRQkZT+SyOqtVic1YUIflYVGwPM54y+EZ8t
kt1hqPaePIjEutM18X1OMqYEHOug3LQyVTbats4pDLqeLHLhcuTXaHiqNjFfyfnOjmY9CRinXg3V
tAvyQsUNlvP7N1YKoIrXd76T7gGMj9j55scIEYTfHuxqfZPhzj7Lzod25b/ftG7Tfad6+DxJSvLk
pIsVWnpyFzwLEAvhYBkWiJcMR/nLESj+9uY3RUWB7JG4y35hfB6yWfTNuyrXKFgIMcIsd06kGWZh
NNcVaRN/PnF/t9sYwr9+nfa/B27TvF6364hfhxIHdAzoPCBSwrotJOBPXweY4LIMhgSkYZHD6ujK
D9r18LEiwgzMpEOmDz74l5cl/+4eEHVdViTTNETeh/99WV1WdJrB4rXuXJjTOmg+DlSGrA7oHY+P
OVByRwTEfegENiy9ZyPAEpOa/0+hNJkNaWPOESDK4wxHnVn8Zbz+zU6gC6KpSKqpKYLM1vW/L6/v
ezkXhSxfM4O1Z7/5Aa05fF/k6VOFThmSg1fS2XkR97GTSWMDP+dMVCdy9BQcpCdC8sS8aUDJEMoD
dH/mfpicdxjd8t0VCG3MMdWAKtN3IfutMlEA3AA5lTHDx/1hjfZa/N6KaOMyW/+5TPsC+epg+OlJ
J+TjAgRBy2Fjxdc2oIlc/zo1CwD+GFjiP39/FOO/AJkuaJpiGgbfVVOTfplUi1pqq0Kv0zUCeJV8
r4Tpjx23QtGPIYwA0IrKbJqWnjt6wHVyzEauSBLJY6WMHDKEW1QLuEsMr00JfnAfR+ZcstZRbx4c
9TI1/ReJKhr8lcc48trecA59Av2PyFaX1l0z1WlMNF3UjAOdKduy4RU4DA4ogh3IvQtWwq08Ayk9
n1qotfPmCSDEAE2AE8ULnkRsIynL07J3R4pzGDkGuBCCSaSam/ZiN8cH6dgEFN4i9Gom9rq7/SS9
RY5RK9xF23hE2JhFwBzDu9QLdBv9ddoDtYKqgvCLofZOijwyv3pS7lMw7nWWOYgVD7hpBuO7hvj+
7eA4lb/4twB0yMc0ps3ZN0AXkM2gsElQRTZzUhC6l9eZFCrwgD7n+RwiK1WW/dXvwYQnVyodlKC8
zBWE2Vh7lClrf3nYIZFB07vqKJRQoXZuJG/AstPsw33RUjzxvpOmp8K3IFUi30/1MFq1qJ4UEHcF
Sy54V2G493pSq2E31y/Re4Zmh4UOwAW2pfHOEGmoj2N9z54HTYVhmtQPTEEqgSuBLnpaP6vpPKP0
A8e/QZyPSTWtNDaWAvwxNlXCnpP26hotiLZ75zvqVkpywNpCGdbz5WS4HEmf/87nQJJDiDX2j83h
QyZkn61P5Nrh6ufiTOlv6JCFgCLyhJH920cV4r8hQVFBFevzsSDEv2ByDl5BOidnzCb6wM2Ypkjp
Q/SG95nNVPZhKBEUvZqJsiPlbpTcnjagpU+E9+Kwud8R6ZAPNqRvOucvDhxS+WhymTywktxARcf6
B/AXukrsFS0lD0w712EHZlzH5OCSKFrvkUohF+LV3ZnByJy+YfbUYcjJTFjA9EFQXLgXE5TTquqO
kkfhCNN+D1Qw5H228S1uiF6Z6oxBps1cKG5FuF0QOjSt1CwhkEM8g4ATPE0tokszIevlilJdtfEF
0q1Z2iK/dChtGLRz2A0s7rRHGl+we/JRs4MwrvHdS7ERZ6VtGs6TnIJ1/TpWP5d2o6TO4xNi9KkT
y++MPAU5kQqy6GYEnQcMAoo5Fflc8Z6+Z/f7Emr28WkQ1w56sqp1V8jj/uC84VcwgvD1SG15Lzyd
uh5gvPvHIT5j/KdODk9gC70xFd+2TjYuNe2wTFv4UAHZM2/rDz3P32++cTlzHO3qRNCOOUbRAeVE
N3t97Y7gq8nvpOk0hiXnGyh/l0fajzggU0/urQ56lRj7PRmEyYWHjIXG5g+nnXEYPYCEk8GPOcN6
Tb4OqbMLFZWpDzx5D9ELy58SqDxqysbRZed1dR9p8qKxhnWpIHktV4hc8QlEYP0q4dCL7Z/PXdP4
7w2JgEoyNNGEndAM85dzV8rUSrj2crbWyKOiULsIOE2z95LtTZQdRhftsAWcSI/cTz3eL90RybC6
+BrBQqDbVyysfqb7759G8gAz9fekJt7k7pIMgjbnU7h4L3Vxpam1PrEs5Oewu81fEjFuJDo9j4c9
0rQGhNecnIFm0qQTbfkwzFKDCBJrReHVTVK/Pb38EISYwgUSJWg5bO2eh9CsSJdlfrU0mD5Fdc+1
e2UXxfYyH+FSB2ZuYSLD5zNmk1Iz5wKo/2CgpCKLARIrQ84CNhEwpXKYwynZXROyhQgfOos1CsqK
fU+eyxBQut0TrHIYqxhlOHpptCEsrlybJu4FzDbPy1KnAYj0/8/HRN2Y6BZy90mjN0C6C56SF5P+
QP0ru7QH+9LiXIg7jFpZmHbBhdlnKiAp08KKLk/ys1S/ZMOCS3+O29eg2G0MG0KnYa94QWg5lD4e
gpzgMpqqAuM2eU+knqwuq0PUH0AJwSU9jYg/UBGDFDGM4nCT1WaQ9W6pfJOyNmJCTpNL1uFaJpYf
vhnhhUhqSUYThGSzN71pR4XS51+D6W6clzGuZ2TxWgrJpYDr3Mipd/hogIFJHH2dXpC+rBSre2bb
mRG8+6lBoApdAc8xG6xM5SRPxhqIpGZFGHaRpxhgLYB6K/dQuuvuvuMHDsC+5lBsoPL2UHd2m8CT
kYwDqJIOcWBceehsnywiqXfNHbMcVGqsgvmHKLPXQQT+E+N101zsUBdCDrBDnNLOaiYt9QyY7ag9
/OEbhmTmMTHe1m0I6BF+cuq+UmeQ+ZxjqdyMcOVDZOKCnR8OTh3AeHWxQir84so+PhceVvs8NYic
Wo9mA0KDus69mHaVEZj3kY+cXpg0PyLRoOv+GRVlcmgQ5LHMK1P0t6/25yXYF3gKzme8z7I9Iq5t
e+Ocfzn18C9BGJkQGrc4uwYPb/TJ4aC39MRx5bLeOiX+jDru7qgdw1uH5HNR4tRR9yVJCq8wn2c5
en93BEXUDDgRp1N9lD2EKE27qpWjiLeA5p6RikCrtaDHGAkaujAkW737LMuQ/em8bS2R2jSsl+iO
jRgiUQmRZwFtHQ2YknfIIIl8tdnJSjLCGzd5LjnKB3yWvKOKndKSNdsQ7eyDRfaxvu7Yuu84Cp/E
GnEiTl66xW1KzudUWJkYtBD9cqcg5Rr4PZsvS1zR+MzkB94v2hzozAZXKiHIgS4C+KBmBp9D5yrA
mdQQCPgk/5zJDWHI3TFWr5+sJXmedHoMr+LVEXBA+1XpSazZOZ+GZbY2P+q1Fr8uS0khmgXh/Jrc
jB0/5+HKlIMYC8IshmR7YkAfU5kvAFHP0bAOwrpQGG2MuTsOCNwFG53AMgUNwIsbMikfpnXv62LC
3js7GD6xBQ3rBBN0ZhdAHbQpAGHe6F3BGyb4XPYjRPFslP0HdCCsSgbaQqALK9JEx1/ag3y41ZHt
vhO9amNW1k0jthjUPBqy4cEDviu0Cpe9sBIiIhe0SeUJ5ISTAUzm5D4nMNdSEDqFLxObA0Rh9bJR
JtISkZw/CJ5iz1XhRR3ts1l1+zc2eI7jIsZB5meph1iv8Ko1tk9yV8gKwMopmZ4Mbt5bOXMGsOjK
/Ehnzy9jkyMEJvIQweZrmGEYA55ozq0OOaGBAmrMwaETYb+mBtTLd4c4J7ke+OXJgmzdmB8uNE3h
Lpdg6ae3wEAiTkDjcjTk7l2WcEzoU+SnKyaHxSikkgYT8Ext7ZxzP75VDo7KzGaGODfejvmR33eo
nKYKKNNjiwlIz1YsGm2ILkVYGBO5UkHQPoe+JGluxuUcpQ5oHF8ixWVAGGaoY4n4igFhohC3uNAW
pF4eeJrCwyPRATjRxYJP3FZwyAU498og8H3bhxUf2MXW16AQIyzYT7QtmC5c0OzV60hxZA1SazGs
DI8ljV+sK3xNSLToXM5hjm1pBjEdV+tzQFg5776vLEoS3Dnc6KFOS9coyCglA0f7MpMhV/6nPwon
YcVgiPQDZyQD1QlBkk6FbWZTCgSXtbovqm8DeAf3S26TFQMKR2nIIUTw9oBM+TDfxICNXyy+y173
LlP1PiNV4zonqgPUe7Q6E8qwMeBtGge4RovMWOBI4qjAYsfcex/LlyGVjgC8nqSJsM4tTH0V6QRH
5ae50F8lDKL9Vv4qJ0J02CKGGuIZOF7BwKLzBO0lV5RdhuKMm4lx87CvqY1UgaOtNyGAAJi7Bk1V
Gd7IwbHrD0S2Rz2sPw453jPcLAenG5EPYmu7R3xbZrhaDRuBjeKfV+fPNn6Q4RCgHJCxz/o49JRZ
hVBhoqUWFdx8bVHG2dWPsIUTJEUDBVpHYS93s3e2PnPnHuUr2gJ2L5ze+y588vJ2Bx9tm8LHEoxe
9iE2QiDQC1JK7+Hlcb6Cx56fIRixUbcbMDqSGtk0X8RUy4TdSwjQ+KiwwHzfChfZmO6LTlOzfSJe
pEU90otllk0PWCL5MJl6LygYgIqJ8K+O5c/oSAR2Ks6eEFX3+ag5HghVqoZxyLte7K4a+h15ckAN
bt/NTv15LzMhePWBzqfZwHGfN68LUorD7MC9UqE2uH9i0RPluaR8VKhPW1eVo4fuCWmcbnkjS0Dw
w9hE21BEDyyKh2CITzzYPTcD890VmsPhjDWIcMNwVQy5PefUw36hqM6dEmnxLzSq9F+KmnkVUN9U
TATNpjjQrP9C9ltJUvJKGaXrG0RWyHwB+Kxv7vVS5IVEXPZ0JCNjDWu8FZC4Olls3DBctl9XxEAD
iC+JDh7MkfnNBKmOvPZt/2Wm/u1I/a+X+Auqc8sU4YqMKV0POIaX+iI9ZsTUIPTFtRgw2SWIx47i
GBYHfx6nb2ptjK+NHOIU9pWdsOOG2cmLkdVusf5N62lGmok4oU7G6iyEEgHucUt0vwovtzv8c7Jj
hrAaERVgdLihj7KKWREYHh4TPNFV8kW97gh/OxgWgERjRQ/aZvQl4XcxQeaUnSz5Bs4ewdB2/YzU
v7wd0t/ejl8p5PolKvXzkK4vx7JZ3jok2qsD26hqNbv7LaSsAJmN+HYOzGKRdoiGXEwqx2gBaGNV
cM0AedaI1pKvP39MsvhfiHT4KumCLJgyTJH+C2apXZpeblUjXTNUrMzphUYuygOGnkZka2jXp+KU
GDAnI297IdHRfljzzGQz2a1X5JVTGTCaZCdlTMtJeKUkMj1iRyXSztwITu/D+E6gKvuvbksM4SLn
fGiwdjKRboSg/EElLAS4ZshaF5Zm5yCNfs8obWgA/GsbDTWSa+6DW9jbzOawI3XQRTCKfAdwouKM
1Ph4OeLR4noa6hoXqto1bCpvnDONDnmI2F2n2uzyIVivwFzqseLVQWYLMy7uPCHA/Ml2T6tBQ0Mm
INRmxPdKdt7jw1J1QCyAK7iMyYYYHPqa8E89GMqvpTYpvcHaiM9nCKeT3ENk7oEfWhV1HZH6CNyn
LHdDPa30VW3yAByEHg5bBqAhHYb6mhsh5lcsY+ST4C2yGQirtYliMbi4r/nV2RF+ztVKFiXvtdOc
jmzxkA8/g4Hs6o8SRq3ZNUpDMqOwgPXJ83R2geXWxPqQ7AXEXllDtzI3/VSZ8SKw0rfzH1AFmDUi
QdjadyPq29EXoKQVOEURrbI1BOyXgyPDPi8BNODOWrzodAK/Bwpa/FKHpF6m/UHQyMPbW2+nIslu
8EMzX0D391OkzDGZzkyt3pskOXV7Gf88XAo9qf9EqU4zG7MHMYz23U7ZwEzC5Pg6gTPSFtXNRjYD
TkpiXL3tGRgdwiQ31CRyZfUoRrFj85d1EsXfmfeXx0D922Pwy4l6bkuhzwolXVMsNsvh+p7OCSWY
z9tjPcg3p9NZJCOC6/qw5+YXtyY6UFIMaregNJu3iu6fbY2vZInr1aNxyOm2vc3CM+xZ5hLPS9QM
gajaHL8ALMSBRASETD/mUuVAQhDrPAduAg3w6eCO4PpO12iTO6rPctegxgrMrWY1yc0zbOqTjgjt
HJT19ssXdudv+WBrPAifOllhvQuWT8zwsv2WbbrzjiTLMTX6jLQ2Jk1Ys5KWS34q1RX1+JsnL0Bl
t2q5N+iJ9dK1Rou84TGsz8hPCiDqgXfRgIiLPMmmGt4GHt9XpC4OPia8B33WOGJjDmtQAKpozUEr
zKPSgsgSFkJejxricGBqG7IVpM9h9BCRMEx62je0bXUkVGXVzykXsVl4sHTzYE718ObG7xlBuLb6
U/NFjXF6z9oloX/6rEGsR699OmsDEaFQCOWI5YKwkXUz5QtE4gxRnTaacWzVoiV6LO30LyOxmFwX
d/om1un/D1IiRcDS1j8GT2QZMbDyEDDfOHzrYYdeXvUhuapX0CK3UpNzYHwyf64XG6SGZAbQ8q7u
FAIsG3+bR7I7Wg6RQQi7o5tdsXEdCF0y9vmRoYiOVLi7L/QOQNsW+E448gn6nXOEuFd6/Nqwn+aE
reT/CHSuMV0qVobdnMycxT+lxFvgH9ucqlNqi+88c2gdfWic7cPPkiZa4w0adNV6iLyBXYOQjSkA
+ZYKsewbGH/KjReDIc3xX/t/fmp++9DIimFgPNQkUzd/uTuuoq4+L/c0W+vPQUAL1gI+1rkv6adk
Ih6we2h2GTdTu72SVPF5K8P3oNzA6YKFUOPwCS6pe0YyPehjDx8Kq2rtaC//jDwWLwja0XOGD0Qf
w8CkNatl3OyUDOEEIVDn2Dxs8FhmAg4H68VhA0J56aJBmDe5Sc51hGci+PNfrA1A4P8qwXRBkVAR
QdHosmEO1/y/Bq/62uS3x6VN1xQNB1WgxsJaO+IsDJ+4fJ/zatct1bjaif6FcgwpuAObAy2xVzms
bYveAx4wqEXSQyNny75b+owMCiSEGBwoSEokksuliBKyClcpXZvMIkKEeRzogQAbjsZs/oz63Yj4
zD//YaL2O+pJUQxVEv/5C39V5mlN3wCFXdP1EEJyjzMPq5MDU0Ln9H3KcQ8tNyMwODaxx9N3qDkm
zBQFWi39f1c0ZcxhgN40H5DHSfXQY3+foSCiyo0cnytR92TzQ8C2E/iiD4CgipipnhR9QqZT/hX4
+dfydRJmg6L76x5VyGS8jFAYrJTTfv6eMSpQhefjXbWwnHl8iYKKuDWBdK3j272QkkoaFgFKFG7M
JF8MSXCxP/FzMktyJ6ZWDH3od9bLwdsa4dCyVEyvmK9oFX4zwofkN9k4ynAB72gLAfZA9xaBSIfn
FWGIe+5ybXGLoJFv9FVgtj3bo4ARevgxkzO9NPSAnLQJwUoEsgxpVznXHemLtgi95v75s/qNroeP
SDNxyKqKLuniL2h12p3PZv28pWsSZwnqMqgVIGaD9I/0VA+RYW9n2k7qqewjY7GJxkuqE1KF4E1E
Hj1xzv3nEJRMXQOQMuRgN0MeM+QuKP+SZu2B8KdBgOuidTmIA5Yh57B8xmZIuNR617ooElPrvWmY
n//8h4niwMf/5/H611823NL/ery64na+Hd53LiEvXZCMSdVT5ZLXTxGAwQ5RukRcbsEH6QhSli/2
zYvXk4NNy6yHQ9C0auf+UTmLExEn+jjztvuLAxPKR4sQxv/OrTp6JMasioTlaM2wp85rvhNvm2s7
abkdOdgNZEMvKqfPpOU9fOZQD5LMp8KS4h+FhMFDQhfj0pjoM2QQNskpXjfU3LgCBvjhESXM0U0n
90C0r8u383FwqNPdn1clyTo8LQu+lquSyqw/v3HK744lyHP0wuQ6iKLwyzeibrTSSB9CuqY8dNpx
rRD0zaXxpC5lECCQFW9VkUH8atIo6HjMPRcGpW8t6lEETCiYg2bXbMl78upvsKqAqCmuQX18FyN6
KE0f5ddfXjIv6r9aYF3QNVE0VVli9ZCGL8O/PmwtLZtWvHLiGGDEzpXMRySwyYGGjgoI8af7vA+d
utmu2D2P8icTaMUJOHmOHBRgxCURtVOsce5rPGcZ7dRO+iEAnVc2Pg6wODIKb5CX3RB0/gpEH40u
Vgusl481T3lKoFEZH/ajoGFIBphhMnOEkoUQ0Lx52z1RpBaa/dH0XPpQxxi3MxzhjHn38XnRUtnE
TyMa1M1eBItBPRvGxODNlp3q7PIQKlJgyoAT3u0W3u6kAoa3h2e+5vdbjNj+sUF2Vg4sL1FUpt9N
pdx9JRd2AV/YVJMhZ67ZPj5RLITpwaMPkdw0+oZSEYaN9MDT5ZPIoJOyIZwQagB7imWOCEwshsLh
m+pCzuc/msfKle3OjjkhLRgoPJu1Y1pepIkQnhcNR7xGDxCkAV51c0qbh4B7Znjyy4m55pXF7Ya2
ne0oSucZDRqaR+FtRBJOscfuBHzZrOg3xG3DTY3dBBSC6LNvFrEIkEyPixgiXwOU9cwvXFJnRLMA
EOU/tHzCLzO1wBA85eLVn/xTi/v47cg+qyK6wyn59Omk/jTWo9iYXL8JMJxcTmAtdIdM5SWuB5K9
1gxQQQ33TT66tEBqmo55ce+Qn3agpB4gfkuImIcP70zYTzMGIGqoEyTFYd86j305zZNXALz1PeKf
bs9xhQEE6R+OsrBj5S0DeUs9i8ska3KMkq3gEnkBBCm71yllxWC7P/IXpRVTJcxNZt2XOAZHcuv4
vhXgznoX3O5Ek0hyXynE7tOKAiObdDOUGaxPh1AcvNgEK67USLaB/NCW11yfNZEgYTF7KbiFzpRr
caXOifiR9hmMreAQ6PXEZmbfTgVJ2N910lGjStYERh8YmAmqlSaWnSv5XouzqxJXBbxm1Z89KZJp
CEteU/5LnwDqb4BoysnC2yJbUvaBKI+qWDI0rCcq7vu3ttDCRyJ8SLPrKfebDw5g2YIXr9E9oo9x
CPpb5HxlElyuA7Sjbort/Qtieqlyf+vkbNy3mP/kFc4JTDTQXoua2RoBIhnyoZak0cN7Rd0pQ7AP
5ErRgCuRGOoePPliCR/PxWsq00p4BhgAPV8bpH+0nzSGEqEzwbEpYHyjG+6NC4lTTG7j8hYeUA8o
MB348ReiscJxnGFatOpNvr9Hb8ACOhDxX8JL7A+xtOY/r+9hpgTnNKCINFB9Ywd+gKdpevg4JycN
NbzTnwR+JMPzCds6mg7uGGV63YgnfvQFDWAfSjMzMnZXG82iuXh3VhfjVzejdyi7KWGr3sHjrQLV
R5W6zsg9T3CB3jdmVE61FcRc+l0FAzVPkm4iusX0PtWJ49neUZdrs9GiAsKoIuIk0j2CSSubmKB8
z4mxE9bE5QLgWoS2+NdlJSLcqNlmWL2Chzw+j9ycF7Rm9uzQL3wJKE+mzwR7GqjYji8bPkNcTtUl
qD7aUzk3thl4wo++B1oWPtfXSF8rU2n2NJOqtK8/6iL7QVwqcE/YFUG4Avbn4f+/vm1jiWwAAiBR
wdoHv8ItUKbY6vmyUc9gd4Pn6NlPsBQrMFO3alubHNXyZyFQFbG8dos8n5g3p+frfUEcZ3IOq48l
1maFOEHWbE5vjpxtlTvKR+81mMUCmA3IBSygo1CaKjtYWJlNWz7BDEK253PzRIDhec+r7Tes03Sc
32OVMt4xCR7zPuYn7W7f5gItxWuTbc1o6BMv7dK9B8TWbS+I0e2UvHQOSc3SWnYU65Jkq8Llk+kW
CDxm8lL4eS3xfQyZbiheQMzIQHTQkXLZyDb3y+Ttjn66UOZMGjokjS3ZfN4dt39iTB9fwFeJGOWe
GoLN+OIJOm6JTeuadFsINOCfpPAeS3mRkUT+nIbU1RD1bdck/vKMexQJcXHb7SdF6dSitlDB5FwK
JHRTkql+M87wROxhknSPIIFmyfLdtXZ2BPEq6ZTFeIYKPNIXI7Ly6ageNEwCiWOj3dsnsbT7IXwk
p9f61HjV4G8tRoNKiMg0fvMA+18INfEBwkeEoSyKUxrQtYOOeI7VkTeIb8mTOp3xUCWLfVod3xfZ
glUHflCz+KacXWqRPlq7TvqdgZ6EnptYCh8bYiyWdTKKC6d24OVIsbGlGe8c6109f2w0p0taIsq2
bz8/cXW+OBQ8A4PhV3UUk/vRJO0daHdyjZpEdYRtu0MTjFjHu6yfcR4TgMAND+oLmRaZSRmdlwar
yEn8xvZsEP2A0CaSISm6cT4j7ujMkRXQCHT7gutrRFr7CmnJcUaDRKyi7V5ofrqTTtrpFZ5n1IAi
cak5eRDG3vfk6g+ZmwIiBFQKDxuFjZlcJ+QV8mySa2JE173wIqa5/OngdabvYPCN15jtDZ2GusHG
eLHPqwLxN6hdSG4KATbMbLMi4jsfk76NizrR981MwC3Ur4EUYWbJVRLGz+Hw1QNWyecSr0kRMcPJ
ZJteieoBfpLmowjaNr/b933LmEt3jTDON1zxM3hKbcL91nHvD/VhNVmWisePriiYv86qGH8qWXHd
2btt7kAWUL3sNSXVVAwALS3znrAozHGWmME9edLe9tXOydQLRks1KNYF0BONCfJKPPgXg0b7sYEL
6mZTho72XpmbXHJ8hcZY3x8nXvALmFsncngsz1TvStgMhUmxOXtG5pz/nY7V3Z+n538GzV+2DlES
dEMXTUkSDemX6fmuv5pGa/sDFlzQ9xcSwhYQg/z5V3YyRt/n/KMexmHqXRUGGZXr7EpIw237Euba
EyFMioaarMKOT1jMbaVe59eJqZ6M+uPdn/78WkVJ/c3YjE5JMwUVwF76z6wvlPLFVAqjXN+ciAmd
EBjEOni/SEbSke1OKuTf10FKia8JNxYRVSRFUmQLqpQhxrQ/zmNqUKP0h3fcTfhwkle8Jws64OZa
TROT0NI9fS/xw2mFUEZsujxvvt78JGDD9mgSdLcgsYSgT9Xn6ZwNuhAiVD4fR0G3k/fQXUhs5XzO
N/7r64NWGRRBdl3iWWgvznarM1ol5QsYl5brscp3/OUN83VQzPgCnakWKuP681Ys058Kx9SG8rv7
Vhf5A5of6iNZ9mhKjafIN0AwMWiPLBwnT0uOT9XLI93oOU7QuPDGUDyCS4+4V1wEJHjhzRjdxgni
LHBKes0DKn50G8f+PTZau5Jgp0x67yx0UPsHnbf2iDpWXhi1FNC/wozEbBv0u2LwwRJMocNxSmzy
OtAKm/sUoLcfTx/hacTiMkhiMUQ03vNYsbY2gN+kRvLjn4bd2SwojAAz1HUR60QwPenudPSZL1Dp
XlHafjZEd3GNUJlNk+HTbiZTAcHU2KQAhvxxwt2c/bQekBnpgxQdI+zscpWQkGdt9c9tK/iHUH/h
zQAO/oK19BhJ7e6TtyPm6Rpfv4Bvpvyh7/H+Ko95ue+PnpgG3hSyZV/jE4qDIeBkRITBY3zSo2k+
XkAzjLlRH2PIOP5hNe1eFhcrnxeJw/z3p4A3PYNlF61W5zUqF222eEXBzYKrY9HKwX8ZxJRBwd3F
VWAOr8YWaLtjcRi5yct23WfC/fy0mnk+Xj1Y6Tuf/4mgaPm/3EfhjWRZso+NMePyioOLkXF8AZtn
qHxP3P3Lvsf4mvHMjxOicsbPxYnV4/skrXn53j1apHteHhA4A5IRENVDGDiyIlff8CrB6oDVcffa
F3490eeljaCBX1vQdVwAZSH65i/vmJ6ZeYoPcutCZx36bFOsE89NaZm7H+4yyyI3fGKMNx73bDl2
BptqQ1knwm02O8tfthH/jjnzgYrXJPhP6FOxnDvpXh7t7Cdk7UGfB5uYGJZ3PnYIqw+JW16StLU2
JQ8hNwBFncCau5N8xu9v/Hnu+mEVis6x/3HimbjHwMimM55p8YKrmuqfca0RIq4RBQ284YZZJLLp
gEML0c//EXYeO46jyRZ+IgL0Zksr7/2GUDqSomhk6PT092PN4lZlFTrRwEyjy6RE/ibixDE0ELe3
PFgPZnZgOAuUQNDYxu/Wqf+9GOo/JEKBZ1ZwXFzHi4k3m8F4BbEkuVT0JxKBukdvy0exgOLCyp6g
yoVt4Jv+7LiPdxha2BNtNGsDZ93Z5iycEQdlv6bbZng+Wnd7Bj6H8X4+HV0M/76azRp07Oh+UeNN
9l1lLxofl8TepvfoaOdqOLv0Uz/GUAMUK7ltNwdreSRo726/e5U7864Dp8+fcpecgcN1nxt+X8qu
M2MugdtF6r9XPo9hPokWpj0jOirz+bVAuvl7JTgy+WpcLEoUh3nDy3DDOUEz3ohoX0i923U8AgEZ
8jdLiw9M1s4z6QuPfUlz4xYbct6kdlZREvR/B6FMcHzsZOgpXxP7Obq8LR7Hd8ogb8aow/O8UQ81
DrYjnnl1hDQDe8Z/uBQ9kKM8e8X5sFowC3fy81EIomO6mDHTdpb9aW467mC9LtxR7R35LjdXvjqT
zg3trZjz90+8KPh8GfYn75KZBeMUaRXw/Lwz2p6tJzmTO9PIx2SGw3oMzsBn8CJO311OpPJou86d
dRW6X/nnR7Z/lQAFDjGCtkqCD6oVn4MpiDaNa9pHvsIAq2Cu/+kANlFPyWYOw0QKdw77zriMFMVz
sQjHTtfjafP115rs5/Vg6xwnRq9LVzfUh18iXEPCpc+yez4+b85kNFojgO1XCWHzMeFcsL8EVvwo
Os7uy/N5Ytr2JHECBlLDeM3JYAef4nDBd/JGJMOvRdvx4pXHtwxwnxICrCg+n+PgPR/sX86DVA+8
JZ1BtyJV43Mwco79julpWVNKn/fj7CzHAY30cYKaexJ4k0x2WdGZS+LDgFdvJe5OX310+zWvY0Z9
WOOJYeuH2fk569xj7U0mtE7CHZV0O8KAMYZPbu/3T6g9hJj04Uo9rQ5X95vj2CWUn8kx2fBfoPRN
nvY74kWScWxum2HAJ0DRNUkn5WtafjGvXc6M/tEe4cYzhcN6fnS3tyQR2YPZiEUsgkztQrL1sIab
40U0m5UMEaAiXezBV7ga7Aa8q6XIbZxT2TmcRI8JT61flPXOtM8R58xX7ixxYhgMiF5bf1ydD0kc
fxS4Dac2eW3rzP1qBsV+ybPYzpyJEtiz7XZNYkCQDJma96RFgYuUo8Ep/C1vkL/tY+CKthfUIyhc
LtvYG2UuC4Givk/Oe2IPV21wmSOv3TY+MPBe83MiZ4StWTOZjczxqD8ud/9dPJl/w8vo+FXRNAwV
p0zL/E7CEMKr9XhY0XZ8ONAL//pnPp9uIo9BPHEzN2fTz0W5Fk9mINhv8w0mjqv5yT1thkPoUKsA
XjzYc2svbM4RtoLjsBlbcOf+Ofx6AhjKx/b6y8LYn7woRtiX4Cv2voAS3XgE1bq/N/77a8lSP2f7
s4D943v98kn+DUm9SdU1fKhwOPogOsDNMzx627JPiv9AM0nj5+KCw5UX+zgqcJdhR+N8sui8/iv3
N+wc20knZggtem9+ZK9yO+AWHg79zfTtNPR9/+Tbw9VquDlNKaL4983cn/Mb/cz22ZGb4WqROavh
cDMMgsAbjFikoxEEieMkmHx+ThZBMKTSIWwumPDrnGCzEfeC43ggsoLzuQq8I0GOLCAYjcPtNrZH
Bhj83ZZd2d2O5AEnCI+NlYkmhX/6Lzd922zmb2+FfeqjfXeaW6BM600LyLTBtx6793Fnr0tnHdvb
OphtH8PZ2Vl/fVycjz688r9fwT9WloFai6WlmaKsimI/XfvtDZSXpLrcdaEvyncH0blu5mJAoyUw
DcoPzwN5e7DkCwRStt8EG3TpOBQZdvixIrzKzk59rdOPEpiV2/BFelKLjt8CRhi07ftJvtvjhWPT
dEwcL/c4rL+eJHIMl9AqmG7jE+BwSfVLbI2Bm0tbte/P+JEw/Bpwkv8wppH/1YHIqqQZENB62tC3
baRk2V1+3C4Zyw2ONG4TLvYhoM30EdVs05/Nkb3QvAl8zGGF4GAjObPt+odPof6DsaH/9inUb6rG
JMmya9PwKQ54JxIcQ8EKgQlzjvukVeCjMhUrepbQyaeItVmeoc9QEYrLA8UcZswixczFgg3NwsOr
QfG4bPoColv999r4Ja/8c3eyNlRTxadcZeChfpuSl4+LYtWqdd0mu9dQerseb6f0hJy7oMFYgQ/0
sEtAgxkavVUw7FV1diGI7Sct7N+HHx+DtlHH8wGVi/HtreXWo9ZuLR+jCaQ9Nc4kXEhofk/5mIKs
+iAAe9W8QTX7729v/mOxGL3uVOstCExZ+TYxv5SXUhDTNNvuap+RqNcws+wg7rVuNov6cKER3lJ9
m0WHxoRvoXIKXRcXbhUaTBz3huSAEV91qE7F0thf3FUQcMNJXrfpqVeKc77bzVCkUjiLbk8ixDWz
Z0Fw4aPBW1GS2GRn6j5kEbKpCGSHafjyRJffjeOuDg2LcB6OHQozu/rhVFDFfzxzQ8GCQdb46pr4
i3z327EgymltPmTWaJ/4iWG/i/opJlQHThAg+ZxQkiCbZTPm4fyXZ+9LTGt8O992ZexFK5zyfGgV
tMrF+Y6nN30P6Y2w5YkJxb5h2Lr3STTAy83hV+lum11zzhfXo8IEuJhJE4xY8S1CfgPox5v2BAfe
HNHG4cCc0P+Ct8hMqq256DXT+JCOm77zGm9wRrDTJdU+nxEKUdB9QqMrgp6MVJyyJWNlurILigRc
1/KeMUNrKPQjNRxFB8kp/YzXwkxD3k+N+CJMj37QdE3I1QYwfr7HU/iEeMZ5Ddr95m24eMH4xL4A
BqF6NMGuA6lwRVQZK0B5PvisJoOmHks3LJfxUudsfO2fT9q4LODnxnNm/DgVpExy0m025VdCEk2P
ZxDNr4guZqFCfqlXKD1g5Rw+FMh6KKh8fOipkjg6G/LCIKDZHUZuoIMwSiiPl2KwXCPyh1PQni7E
cZDr1vP0fBq+xL+OTX7EzBy002pRBx342lZ9u58w1SJt9vNyuqLxB6l02eL2yaCkpbKkfXevU1xD
uJVCqlB4QE43giXFXA/uLo7K8IE+xXH72SdONc++j8H9x87IJMXEZxvNYVuUW3VAHuk0DpCcehUZ
B+lXT9UsdDcdMQGABNUvDJ88WZgRqPkZivrdALqlB5JZ4nbpHy/nmWzbMfE0jW9CZIf8yLMwAjo0
/lKi1iO3om3SmXcDh05gYDm3Mao4TlDVnsxEnxGaAzkXa+3eObOctQ53dx++2wY4B49h8FXA8P6F
O3y4VseRs75u4xMZVz1TcqBiacNPIuewdO7T+tQ/XzTGtkXcPc9uai1wattz/sXTCD94oN/HINmL
PxyGWn/qfDuT/9iY3+7rtFa6tirjbAsI5jLoGb6G2aDERcbrZsbAPIs8C2LFP0VwWDghvbjMu43w
rGhtvCLBszhGVFKDrNFlAHt6iHeHgw/vuWbU9dFOk3clQsUCKfMTh4Py1I2v1MW9hh6WwA+nzL/o
IH98l28n7FWz4siskmxb9YeLOCqH0QA60kc6QC3th7vnogkKAhKlvTLWmBaVrLkgXLzGl/VrXEyz
qbBKt3DhXYOeBsL+Rliqfj2joe6Dc+nEcMMh4IzXldHf98E19TQ/sRapPRjC8y7RsKxDrydU//fl
8cuf4c/XZMpyb0OkaD3k+b3SaOMorawWx268V2A0JLisIB7CnIqSD42jj+USTMsO+KoPTI4XooeN
mAURWMdVyvmk2g0We3hm9jtzMBVCC6KRtcJQ3lZw26L7odTE9QXyzwAx11bb/PD5/+ZlcONphi72
8tK+WPqzLIxe5jMSWuVCpYSVyhJCA2OmO370IcTlX/fgRIaVk477AEo8mf2elRsFyDFm/ZFI5win
r2cjbSGnYMVFRuPYHKCLI1aOFMZf2YyUuM2PV9c/iG588t6nz+yzBXTjW9GSXa+ylQjSBY5RX94h
WERbyZcAGIPGxYim75P6DgrHVwZhHPLO25CYEA6JviFa8B3e+X9hur/aE2tLwwkkhA4MCAF3RNrQ
7SByv3AAo4kCX3HJPnP+++EDlf+1yfHw01UcL2SoRpgN/vn0L/da1NKrkGxRgcEc6b7EUetj4b6D
dBYurTWTS4Bnvs8on9x20oHhY/cVnZ+Hbkm0H/dtH14kja/rlDbJGlfUTcW2xc16nm4By7nqltgE
BfF7NjB8hbwUaELDKHiOLK8IihMmSlQ1rW/ZK6jYPVcs0NcgXDCwIFRdZji7olXjOoI0AoinQnJl
VAaWhIornFe+cuoBVCAiVsKDHhoLXxiziL3SRV/DVBvyY7ZYWaC5JjC04XZ02zlMiJU1MRbGMYSu
TsyMI7hfP1l2/Kpbvu9LKloYkKLWl7XfVsf9Ugt6rojJlsQlcFJhnwYLYI0zznehI/90WP+tdjFl
g81vYBtomX+tRTkxL4+6eSSsRfjozolbtX8qjwCIHcs70skPij2+Dmv3wC/d6E6DxTuzeMqd99SB
acNG6hclvm706Ar30HZ2bqG4AZ5xqdI40VkWkLx/WIDiTx+8r41/K/+M5nkrtJQPTivo9rOIcKou
maugQUFFaY+Rd/k9zbLy0KvYbwlNOgDEZkVGLphw8EmPPgTJ9qeHXU+fLF2tT+g+MCjkxCOjx+GP
bGLy22MODmosINzFfjIhT5Zt1oNFxx5MNNl1IJrO/v0zdRa1E6xWCL5wr+aL96HmHCBbquR+g0rO
iEkpcak/eSjqf7cBpkLXgVZJhmJK3/bno4g15ZnmbZ5s3ek0ZCpx6rxk0J8f/Sa0WEWMUzDJoy5E
ST2u7UXgOUvng+h4Tj++yJ5JOqfLPgc1wGVwNwDuXfeoZR/nmlNGrUez0WDwQ8KU+o+PjWmgKdE1
aaLM4vvzYxe8vGtp4AXqsrKgF1BKi7hfw590WhLWCRUBPBoGhhfszXVuH/FrYmPDO58xoLUdvBO4
lkgc3qKTjZwzn5lAaxBl4qjtGFOK4e6/15z8N43XpA1Rrf5RG5ahfHvOjaS1UiLqvcHm9FRPDEr1
4erzNbMhy3qgrdsl58Hup3rq10X87UD448f2zfpvKz19GOqt1fix1WiMPp0GBbl6CCJhv+nOZjNE
F7hS3Xcug/eqtAPmBTPZn410gq9U3iROe2hGfnh5/1DJ8SwMjHQUC27kX7fvXc5uT+n5ijk3XsSS
zfMPxa3n2tvDGdqLCRyYUVXbZwhLAL1oOPweff5a/vAp/gEN9Z/CYvXgDGUq0re+u76JhiTc+RTq
CRUvLVe8wCGTOZyMbQBwWmETe8uexp1g2oNb4iy1l/28mRL/4zLZ9UNH60BTRvrmeI7/GXM4RGqg
XASOuw/BhkTyTrQCB17nLCRsZYTlAjHwHDYOtU/R2BNwmFnubUn7FO1RuVx/xafn9AsIOSdMlZE2
WbDJRgHtlcMfLI0ksX/zf62M///6v9CR31ZG+4qj9pZ3cY9NgmjLE9wv4ARd7QNwWL/1MflWCUbw
TycIaIV9ODSMeLExsd8e0BYCAMo3cEXzSKzAqu5Zqw8/Evy7d8+Cd+ucOp8xlRNe2YwIuS3dVT8V
UEZNb2OMcj52Y2VUbEZcTQDcbFl/TexAD8WPvF74ZGvLfsxE0PyCnrEbMilYcsPbX834Q/fGrX+Q
p+Nr4X/olvfDVv3nk8HkiY3KCvmfE+dvT8ao9Tq/5lW8tQZYh9uH2+40fxuicdz3TmDH83nt/ISA
S3/3PSDF7AXSb7hR4RH8uU/lTudliBmuwi6JnlygxVZeMH48wyDDt4/m5Kej4Rd74vsC+O1Hfl8A
ef3SrFdc4K0yJS/kC143kS0CKparzwQHmxkU9CzVBBNCAs1IXHYhqvz3o4YZ/49VKJEmJWu6jNbx
l5Llt2fdhkZVywXPuk+/YZO1bDgQEOgejkI6/BSYJd9wHT04uQobAqoZYJvY8zDhDIq7RJwTc5MP
kfMAN6sjcAloOOiFhvAS8nHp7mqKY79+h3m95DdRMWtrNajd6ZyZwqMDWDGrOVYg1ux1cfoZluGR
/CHFvr75LBIGsBnwPHy+RTK00xAfI8bC8RlwJeNWxv70qL/n9kyf7zOUgWAFTKFbzT/ehtkCgGi2
HdyA3Om8F1j4nF+cac28ApeAsk8zfl32V+Rlye5Hq46BVAU2MILE9wHQbrnW8ANK2fK1/uGhy/9c
bDLdg4RI2TR+/fpvD72Rnkatddgmk3HpGrk93nWOYR+mc8mdv9xwdCKkC10C+IXtFw4lGhMw+3iO
fuF6k84HbXDtScEAIx0n9jB0hxIXiuzUoF5z7hDT/tzMZW84h0eAR/Tws2b4/nDtdEL3AeDLSfn+
cjzvfAZHcTNf3q+XDBIG46oPWWcs2rmj9QduR94Hv6vzG04VzfMYuAoTpjc/NlXSPwRTfxpJfysn
okbqkipK4+24wYAZer4fTmlqn5B+tXnn1O6JoYqABM109aE6XKVTgbZ1Milte7UBneDMD/rGi991
WbdjXPYRJsCWBrFjgsiUhzkW8/spfMcltooMtS5uO2j5gwx9mDQuWHrtOGOAhXyQocwCq47jzNtz
TxyZd0q/cFOGCmPxTeBKjPzBertmOshIfTQ79xOu8/oDPGm0Ho0YyzPzm205ZJnTPJ0ZFHzYEFsG
NVD10G6Eq56tfEEMeUEjivyxPhaIVH7CP5R/SJf+fKrfyux7I0WCmrDOxr7q+OOP5cf0xMilh3bM
IB/Gm/6SBcAc1YPIXl3ddLtKnBUJ9tDWf8mcZJhDsFnYtZXz0dmDyobAPSYdieXar6rPzYkmjuW0
8QP4Dpxc5AQEw8nE20s8+NUKozeudoY7qZfYDOvhs/M0lvg6BsgJbNj5DRV//5GmNzg0aNKP+rAc
l2+ft3fuasOZcTnNJpAruc9WrfP5icmQPesz3/t5MP/LDefPmXAM86FP/e681/YKOnQa8PYpCT6D
Dnsq0ClzkWOBBMHlOWBPbGtePkRr27+/mUNISWC0eJBEU3WoL6IpeXV+zYLbaR5zpzHjESfoEHp3
84fPslNW/erpv2zMgnv3nC8Ig/h7UsXC7rK4Rxnq9mC65IRzc34sRxwvmOyu18SE2xi004qF7ubk
pvbHepCB+VFf8ZDpXWDq1GAJeL/3YELDuHJ8GDueBgzpHmc9SjCDgzJYu9df+zBjy5Jkw2S5wUgE
pTEhyZWtzm4DlCpBb1lurAn7sXfu8muwo69y3aXVD3MEInGxRPhQUCKAMH599Iux39sPEqw5jvgA
U4cB95pZOWIjgZ93DR4DYqTtzF9/XQMJENtp3hr85xhB/nQv6d9qAC5/yTD7i6nXEpqm/u0+fjb3
PIV9WE8beaOD0ap3CDqpiCcCluT0DhFxLFZxSBvF6/WSPcQsTS/RBAute/1ZaaUrX1q7w+kigWwM
LbYT/PayioeJtGm6baxOmnRHVJsEOZGTYvWEbX7F8O6CUhe/62e0Mwj2KEOoz9icRPdoIF4QuFaT
1Gzwgzrrygiq1f1RepKALTJTRSFy9GqiQfhD+Uu7U6B+5whrMaTEWL3RWcL1pOmWzxCOfJJ5Iqgu
5JGXaOvtSLDYJaRoKhFc4DvtlL43c5yhQJdHcbjF4SssIE+ZV78ynLTdiWyVKp42t2Rg4t0jp7aa
LdokRHbyFluKJxh3t5Q1RxKZv5vWvpZA1jPE1pfZDa9KyAZyNXhF9LoVdq9PcySUOwODoaoltrFc
NWrpRdI+TmdGtCrLiRpigIfT0lN+2WIpTXSxI9zlQsAeFmDVRBbfr9jSXR+IcaxRlW0VCzT0tiK4
iHoSBWsDR0oy9lmHSaisjVvoaa/kXe8mT77rtd1q5fsL44rnQcwz554/8UtErQd/O5cPD52oWSfG
IVDaV4umIl8bD5XOu3TTrCkGQr7PXgI5Dql/xdDyh6va6IHI34q0fh2aTCZ1WdMUQ1akb21jnpkv
NXsI9bSoISDfYelIeBCItojER49AEWr6WBkj+85PEdTILxAoPZ+90MtZD8ttdWtTKaMHmtuuer9p
wiDETirFy25ZR8mwvMrDpyuX0iCqMBwBr63pfhFwQOCsER7SVddkwYuvbK4mKCvFm13UrWeiY9Cy
o6HHQyOcW8Jr90xXT5nkbrgwCeWXGm0KZEtF3L1dLkwQ5HZi1PVKqmYdAqQSDWt3JbhyWAHnC5or
xsRp4rhctyfj2XoFCgpKZD8qUl8lzDwMrlRxFYZ1XTOIzcgvKmyncCIvr6sCW8u0mVgiNtAXhffi
ElxX65iYmVMZY4IrRpwifmfjXJ9WMmli6JIeq7bBJr0nO6uqc4kSFx9O+56ICJvpuF6xLRFAndX4
0iLPwXS+LKHxiIyAcdpLTN1+oPsqAQjDqYTS4VoP9GqAsefrBQvlumN7VwR4NQ/MExcJ5uZVg7Ve
Ka+FmmVq2Hl+dW7CNCG/RKINKmGd3yyfZMxJEQbZndvBekuJjLPMh9PxHlW8c6/t6ZoegGnYzzNL
wTVUwE8gbwdyuWlKhtb4bj0ofnkaYY6FZu+Rzh8TtKdvUGhWEBu0DsMbS9tR8aMg/DCFY5gggRA7
t2OqI2nCMMIY+a4Zi/9ew/86Skn1lESRI1UxDKVHRn6rNpXXNTIi9QV3Xdgn0abXNU7ADScV30Yt
Ov8hNWzdlhmiHmo4DIb+Baq8Wb0nwvqONigfWMq21iYPu0xZ1dpn8xCHBVwvmUotyUaS1SAVPt8f
nxccPPunkN29lGyEpj3U+OjGaJE6zHBnkgbzX7rBDyQLsm3mz6mczp+8/vaauOQuTPXLRibd72rK
fprfHClmtNpbW9IyNDC4HkQQo7BNr4cXvUoY1U4cFT/seOsbNt5v+N7rUoUH0KP80renJeZVpMuJ
xNPSNEyfcRO+ZYPszrKpIakKJ1VCIUxSgKihIzvE7Z5A90eg5NOc9NpdWiKczY6m1B/nBPltTOPh
XJ7TsKj8FD5iy8hepg+qhWWFyVUbPm0NfSBZb/JabodyT+7nflAUyS2AwczyHFeiZ0kpBs77ju7m
0bqhvr4mGxWuc3nD+8ZYy5DyXgoDCHZOLCHGxeb5iQazaHnVI70hZCTFI0MERFTgcRpjVWZ7GEAu
t9yLOFowTK4vjETbCCliNYis7fOG/b8ijjKcCZQcoReUyFuEIiYxbS0XZ1b+WXRYVRrID5foBGwT
Zw19FuqQRrIuuHRYiTfxPJcOSknQbsI8ykh+eFXf53v/e1WWpusGECo+5t+clC7JPRG6i/icqul1
enl1h5LUXZm5omgWU1PDkI1jKy1UR28jvyyFgaK2NjG3bliGuCo3Tmpo8zJakWrkWM94Yhmw22ta
gOuiYWQstkMW+00jkk8IYvL6NMMRS1K7zLciogkKpVmHbfztWrm3BzYFNXpivBg7rEQjQ/AFAZOR
a75gmupDPM30wGoGNINOxQEhZ7iebV43QhPFaqNYoVPqkD0ew3tjulqJSrPb3/P3jIs9flB9q5gm
9nbN8fy/D4dfm//b/WYRasJMSzZVmY70z8MhT5pKrGsFnjn6s7t0fe9EmNKELGDuGQn39avARRDn
oeeLXSBF+zhG4qKTDFhPr/eKVLOdyBUXJ3SspeLrNOEW5PuoWmchPFBiC8UjPkmM8jWYklK3bCyi
B5k8FApU0Z/GL8ovf6/vXwc8mlyP/80Vv/eRZWjcwtelmqYUgq1wEnJtaJWWq8ag6IpsG/HjbNQX
727g04BOUXhr47PMV9cwwLsU8jBX32uKdQsr1ztmVJeb6IjF7k4TUU9Ipex0P9XCSYS65MpoO2F9
9YQl8ZSy4u/SrpXX94y6PQYu03gAkjyqmBZXZeM0SCCpe+Q0DfL6Fphm0itnqzueJLSmZtoRfwFD
h4QvotteKNOUuYWhWpJ8JTmGUg9sUAqYgM4NJ7dIQ0tMKgnalVciTaWq8zoZsI9Ej+phJxfJ02Nq
CZh1JFDoT2ViLqsQSxz0ezXJumlWT4FeHbMGTcWYqY0eCx7WhdAVrUlGhiIHLzy38UCNXy8S66W1
VJBBqNDRonCTTQi3dxwTGxGjW6gVgmsaXcBEwBUw+onuV6cmgSd6EnUbvV1NfVQb3LjgP6+7j909
uqypfB02DVwJ5/nR4QAFOO9dWFkvBqWW4Ajs49Dky+ia12o7madxjTQbSFc0t0a7LQQEXFkyuOLI
gDFm+Mq98DaP0WeYWOtdideTI9z/2LKCvryRAWZ9XpozB59YzWLo2phyN+FbW0YEokRj9X5oo9um
wLum/nxGKzGC3dLgYcH6jK7O02CVH9PnUCiezu2ST42UUA5dPl4e+lzqLcVL2SVtJxafbiMRRDql
orIWJB7Y9xgTbaSHCd6jYLY6wh6BB9jcaCrxPwGkIgQm5yYVanT4gKmykCxFohAVlY9gcb62PQx8
5U/z9Z8UEP35+8Sm8EGTKTw+jRt2hVxLraua8xS1mqwyaWzxpqwzO8lIDpIS35IPBcW2iDDx4ofF
1w3VW0j+4bOizCuHKQnvKubDRvolS3fPIjU10gT/iTd9CVrEo06tyM5L7HQ10UnA6kTCbK+atlKy
mXJL3OI2f5SbJwz/W+LJWJnfE6yh4SKU74+nStTgSn19yk/Y19ddWX4VMnfe5Uuw9LFpeRjWN4Kr
ycv0IjovC+wt33QYKd0V6DVROWgrmNBXP7yu0hK8oDE9MQ797DrWkMbd41l6OyfpLC5M79ruHiSF
JoJjmO+xfrpJkyKjm1gZDc5TuFAaee1S6DYWieACoTdHrucXNUVD72W+1i+yfsrDNS08BvzEmsCF
0nSniE638r6pkHEK5WfezGt4H1aLHWc7uWHG21YkIcOVS34sRH5NpP46ywg86PkGpva/Kf5vdVt5
K6q262Qyymqoac+Gc4EHb1hAr1DMdBXLsJc2D6uVWScowq6DqijH146KNtb3bYI/aG4ObkoR5OYo
vi6VcCto2+wy6Nj1FyLQK31c8tVDZdlIyL53QnkSSiQ1Y7HBDyvbZXpkW5xYjXoqwnFxlQet8m68
Dljp2ZG5fFCrPMshtQllrjEo6U8TCrscS4xum/cNg5F54WtQKYGVxOeXgmAIy9iuZyAbifsymW6F
BI4RoRyUdBwVf7iV3QsHcd7OaADdB40gM0hbpcOPZM3PaWlKU3AbMo9oKDucDV+nLt+oHzfhXZbJ
rka30Yl+pMxhCLb7hHTghK55xha2hnWD9G7cyN7VAsOwnrajtdvHbUg32W/x5zhKSkKOncicWXge
3yyiV9cJdpgVzC2NzNPalD7Ul+xesV6tdW1vYG5coOOWHMiddg5qUMTavm/0o5ZE1YLouNtz8MwQ
MJSX4nQRd3k6uUYmxt1ngRCphnZcxQM/j73uiYWMNHvqvBl0iWphBTfSZ6JCHl1vcHVDc1jLgyrm
x7zIDPWMxrATYXkX9l1Cs4x6K6xMCpPRtduq2MYKy6vkaRQNt2R7KRcSbWWpHZpo0IVflnk0MGrg
+RUvguXOFdRArT7k3IMYKhTPlagtq8vhksOVzIgUyLzrnUWQ4RIbJPFXVs7IU/GTR+Il4vby2Ci4
R2cMKOSOJAYkYTmgwssnDIJCd31Fcv6oZxZxB6umBm15Ytd98YvmM8ufXo1tQHKsUVRxRb0MZKLY
tOsSycE3pgiFOu6b4DgaJ1kQvr1K0ODH8CJXTn/mJeZzlCaMChLqqBgOXfVw2su7cSf+LUHZogXw
Ak2RZXqGhGp3j+pDp+HRyW8u9RdDANXJ6UWiJ/fCW9wTn+TZszoI4iTVDzE3YZMcLEBZZZmnwiC6
QxWreLPKPL7sZGPZv2aRElPKi5FYxHwstEohr+v+5FrC6jZDatUGjTKM74em2r6ki093O1Hu4lhD
031TRjfV1a354/WY6Hm8vHHgWerdu26ahPO73HSNHlBYhPhRxzydVBsqMdbUaTiK2+f6Ft4Yj5Js
Kh6e2Szt+5RkED9PKla3GXEvBW4XBv4cournz8uibbvJq7JcBT8DuSZPUV/fOhHTlrvbtpVvRTGT
+0N4nzW3mao9g3uOmYCaDnI46h26TjwYdPatNL1ReagQ5R53aJwyJow1ZHFNBQ78jCXWicDYEOSJ
YSSdId2zS+0sPw5NTYFp34VJ39UYxqhtJ323Qsy5zmUokg34vAPW59z5JFfjOwzj+rpTIe6pyPVD
/HPVyH3E+eKVFwMqKkeqwdEvv1b2hbymhsJTuX+0fIJcOxrxoGtwrm13CvEshTDVcQ0OU080P1+c
J+Vt8lKWWW1hXjvV4ENL87o3sBbWmRVonIqh6ehAPRc2PjCGlb6XHIO56FEYlIJT9rEOze4i7C3y
geTn6CattPxNsjDZi2Z3w39mOebPkwws8VHILlWA+7gTmX2rhrXlPskvax5I8a6HNmMrFBMhHb7Y
7WKlOHiQ4fv/cOL684E6oh7qoIAWITEyf3tnTAoy9e7ZQb8siuKtlPpwiGpYKYrTWKSSljDJ9IYx
1izBcDOc13jBiIdHtAtZfbf8pLBodOPhouKOERuJ11MoTnIADWPdqojLMxjRbMJ77OXiKS7HjytJ
pM6z2qpE4t1z0ghvkLERNZHHbC7jx/sRxdZzHepLUTlH1rtyl7xC3zbtV051mjQ4QOmSFz7PcJRc
KV1IuGNz4b5EfN+6tZUdH+1nhT+p+Ji9tCEW/xrfIK4O2h24EIFHd8ESABCQiZ18P+h6ZkvYSjxK
IiEJD6iwJEI3f1ANgC7Rrq8M0m93W6lQ3TbHr+aGqSBDyvJKjO6wBc1tauIaxQE+8gbDzDj3uAza
dJCJObTy1u5b6DY7dA2063CegL2lKakR7aYvz+P3ohYd/IJZslI2UFUOl3clX18MxLsd3goKjgZe
UoFDg0yHKUaG8bklO4fLVnlsW3EqPiwoMhe7hIhQAu2mhtvBPo/L0cNCWMnh/ShTbMSXt2zVhi+6
rGWuIPxR8K+IAsFoAuITKoPFc1tEj9zN4i/zqQRQPKaxvLuJ8/7gNGW42Gm41p/W4PmIxriKePLz
VK6vJho7cgVG98+UY02R5tZlLUZuJpLuxC8kxSaODu1lEwOxxXByVC6H67rj0UtYCIJUX+UvUYTs
WoFAPDTu6C85G+Wv8SuyPCnOXbElKKEbG93kVhduVxHc/lyz+5vXZdYldZDKt6H4wI52cBfnZnFx
DZLJFW7KC0EbpWzYEzX7P87Oa7lxa1vXT4Qq5HBLIjCLlEilG5SklpBzxtOfD71P1bbVrlbVXmu1
7eW2RQCcmHOMf/wB24uaolbYY9DP4lYb6Ln4qVfqE7uxYFlOb1WOMuORip9zH16HEZ/NVlnxyNLq
g2O8G3DvRPFXkRqgA27qsDwaeUl/vlcCiPh57ZaUg2mK8SIl/mTQfeFS0EzKTmqCLV0ClRiT6wZ/
S8keTdfQifrk3cgHdsnQWnXBxDTg2ZjROGO4rKj72ElwFuGEX80JRLSewN3gY5jfDYWs7Qd5eEzL
X+QWGKTY4bAuzySjCPgbhmQMoPZEg1gBJ09NshYHaZvDrU7ybQRNd+4glXKG9aY9jU+p7spEbxCM
bSzEwoG5fBdxrIUfptmuLJyehgwXWLhtpjtVytoPIbpZ8zpSwc6Dq5VcczPaiwRLN1QzE/ZrTKqK
+FfOhDslSIoDfGlRupAtJWJoCSttNQSvTUTQK0GcszPSfSX8w41/Y//spNHxVTQF+AMgem9/8drn
nb+RdLw7qOBoJsL6QY4Zs8ulzd7UUkCXJozpmKEGYIl0aCJaGNoaPwO56j8itV9HFDgZhYPElZjN
keYtAuDTO2IT/d2CiJinVnwRdBh98kNfVuuucTSY6CnYfB5vaOZIUoDnrGNdMpDafvPFZ/MtgDNU
qjdxxh/RxEEIw5OBW56X0q698mXWSLXGelo1SrKbY8/KgjWkLSDM2zA9LofAmPu2KNbOREU86Aem
QqtJbFctYbRsZ1pOQJGx9setMbmj9SnEhzTdh5humnDj802fqByTm8nENqfHhZsnO+WhPbXnJHgO
5q0SPSomGVTMuI5gPhUo8JBIhynF468+zCZG/nq/lrIHqT5NFXIR4mCXZ1yJsKJm9oOMJNFptn/P
drSV1CGeMC1PVE917/ICxh32OEhlzdDLBM8kJNZIfgntW5v7Lkdfqw5klGzH/DOKH3MdV87gzQqz
uyJzRfWxkRhKlo3NHRXZvgR3bY1tDcc9P5cJxkrjoWSjZhgiUxkZzlDz+K3dDGhMpNrfsSp1gV7/
3RDJogjfXTFNGNhgfv/Gqqwp88s0lJuj2OlbuDp09x/CsIvaQ9OFHvkT2465Uwf2Okb3DJKmCjv0
zFp3pPBmhy4d1laC9qAhfjbFcwhUhcnFPH50CpJPrDA6qMq4TXRJbGvEXaai7tW4Mg85TrG9jERq
GZAlolslL/Vcgp0zQhafxSn7PZRgmvXD/S4zzu/3SzShaWmWhv/od44l89G4VHBYOarz0oWJz0aE
jU/k71XmUcbMFIk2YCpOM15m0KXWcbyauHkQI4XjyZdfl2Fpo9FhT7akHGrpoDE96+mSNHlc6Qwy
a5N/JfuKo8/FJULgkWkPPXG0FaI/K3WG0jomOMyKQ+QJGpVHjgFT9K5XPuZ2mbiuS+UxLGdHqc5C
ZGxAtPemAAvNdP/+JH7rdP94EqakKhpor2hK32C9nq+dMwekdxZxPCcyJ9JkBqB5s51aXJalcIkS
XhnMPikXFPb+VEt2Wj0QEzq5pmWboGJS4OiC5tb6aJe+grFY8Cy3HAkcAbOEG7WBGT7pd4YBXCls
KiPexVq+BQTCGM7fB9U7KbUyhkMSh4H60QEhmOTk6dGjIL9mXcVmegp6yhB620ZbYNDW4SwV9ZkM
RtoV5FYEN3RBt09V2a5GxA5xuU8AkbMRol7auwNEBL/YQ4rz0rncDanyqYsa+wuRqQM0Jiv/miVw
vOwYSzPIG+i+ku0r4rXnYGP1iOb7l4C8wKaGAyggkhjnLbTjLYWfKMf3hWqAMOJ0np8TBnFpTc8i
en//oiT1G58MTF6GEowHsMqLCgH+G54skmMfdGj7jlNzr1A4ybgeVf5gFzr+ScG50B6ahFbQYH/c
CIR8hkrxHA8NaW7CtlTyrQpqbvT1re/AYoXuIE2Vmw9kkPjFRRU4OPznuHhrVJy/KNdiy4t9mTd3
cGWt98qguNfA+Wfa54DYFs28lywP2ORTKo+igcnl5OoGRyxFWVXUsO7oBhrddHXhHCTbwTfw+6vD
6qIzvZoL8Df9SS9yYi4OcV++pX1zygPENArDlRhbg5y9O3esAZqmOBKn4ru5slWJ3pxJyvBV9htR
ex6beGsYycXEHAv+nJi8ZrAthUtTx6euvB8looKz9Dz3jIgZJ4QCPi8V5mANiqheuKt7+VaG6kYb
9WOvEEQyIfipfQ8XfFV4lc380DNXSkvp0pTyVg6xhctj3WWAA1xTvBC9G7eWlxKtLAYZJIboAppZ
1Pdm3hK1kO5lfB+xZVCoWkuuuOqM+7YguIWJphWdabrv/GLeWCFM/aB/bcp8N4yYiVBiTCVezslr
Ifer/iqa1h2cIsCgTiWGCkthTsZgHuA+iHZT6c5AQSnThUYxkhNd3fbGD9vldyrj/yw9mUxvbKjh
pavfNEXxVI2J3hrN0Vdw94V7EAq3ML9p47mPseNqiRZY2noNXcNwZ/RfC8RUdh64PCc2/TmIrL+L
LfUkFNlRj+61SrbNGldnCszEmj1LCZ+bTNg2HfdJzyHakfUyGxgbRnu4rOs++IzIhKqiH3a/70Tp
3zdmAAOKlskUWpK/0bgSwZ+Y03Jj4tSc5C5+z3VkvEXlxDmq7JaeKVMSN47VFZA0Uz24JxqomXgJ
cxyRanp13oehQY7abgZlgNFJiluvYgUMH6NMGd4/CMAVzVx5Ayhu2+/0/mhaNL8E44TyizBNG5E4
lAU0k6fKIxXU8ve5fOtV5FlY0RUkhRseIEHbnRS88VQpswWB4Mb0A0Pv2pame1qCisQZafH35ogw
U2SniYQ5Poc1MQoKfp/mczoLr10E2jLgjh+UjpzgNcycRa22WlyvSqPDi7Ndz7l4sAKgpu5Ab15w
/gaBCewfrZVMXodijCbVfJXFdyCdv+9v0I//PJORa0gsZwizpmx9q0EUlQeYDH1zVJGWljTMZrct
4m0jFi+m3sAs9KPPlJYFzMLWxtJJp8pWNYZemDiKRFEyO38P8sCtc0Q386GHg1HhGRV5nf6cFPOu
EhVoQ9DVZrLRlAoyN0WWtrJIMAhmSEMirC5sXkskBNJkubWkuhKskCE3c0JUR6CUmgqodmUpcedG
IzcC42eFRCkcQgPrVbQmWnZyw/vp1GnPiYZDGHZf5pjYSfFBUvJNwtksGLQ7aaiOSoqzEFMEUnJF
xrwNAG32yK5Q0C0XdeJkCiBEqxGVTlwtAS3lSAUld55QvA6kCUaJtClVWu2G2bLYP0hpsp8FlVi7
BkCfCF3ISBUFbZyFbivq5NjOp7xGNcckPFGlSwxIKdbQ16zLBHcw0O2JuZuCRpqqrAMczrP0Ljci
TtfBPxaR9CyArxBw26vEpStIfRPtuVSsXZvqV0mrX8LhUoaFIzZkKH3JphtIBBBETHoYAPfC6xQj
IZMomFPNGweReB4NYrB81UbxMWwtIF54H6aPeWOjXOYY8I9rGd4Gn4pqUnwyq6nGu7G663PlPGcM
s1oJfLk1XbPV9kw07JyWWqzEg4o5p5zI+4m2awDHjjYR9mbDEDFJ/gyo2KpRXvvCsJr1D63AWq/H
fcmylmHxphD/hwxU4iXZDO1BUK1bUfjHIercIBwRMCnpvcxXHOupW+nKdqrwEpnPRYu9q7SzWJSF
CD6tPLZmTX77PBxCCaoBqzgSa7fSiovMPLpnWok/gE7iX9Cum/yDsT9zKnOtJOiiTXCVbmNYM3iQ
ti5MjJaLZ1/EubMYcLvEQ1MXwDimU2DodhgxRNWfcxPPPDl2054JqeWnYMR8ldpeUO4HyWA5E5RQ
UymYDzTU2KyPud0mk9Py5BdgPK97x49JyNPodwt1tTwXKTypvbRrsvkhtGqvoNOLpeZtwJp3VjYq
ZWETp2sFClSuGa9J8CtidmH0lbMM6mfxd/88gRlm+vwqwfVrBdIWCvnKIAkW0e8BmcFMoX4aOS3Z
iVymrU5dvQ8ynWAhVx91QWxMlp1NXbBngS6NLNmrwCirFjG8HKetxYa9Ylvt1wVxYCVAvNa0L1mH
bjEMH7SgJrtYWMcoywOyTeA8JWa7HukoRwySpKz9Tc+ivk+WgYe5S6Co6xJQQkMQiy85SQT1LGwu
ZZl6c9zYKCc2EhmgCkiBGfQ3JVbYahJnTDMnNA8hIquRaXcDZt9EuDAunfWnnt0poBUhyXMmC1Rp
P0BAAcTFV1EJln4UJJTRtNFnDohnWX0WRn6VmXrRq7uGgnaF4Cxw4LFaN6NlJ2N1jN8aUVpnYuyG
DfcxNDtzfi5JAcx8wlJnUlFEMnJMvgRiLCdx7QdQHmSEKqVom/pBJWKxujXSR6CBwow3A4Jv/JWZ
4OdxsbGwGVxmdKmJMRpRw/OUHgUGng1usjwqIcTNitKzsUrP56G3UuyJwPQTO/eKdmW9VGhyCtCq
ccQZKBtKysch23Qqg6Ow41wxd3nVHEs/3XeBho9UNDoEXzjSMvIinScoL7TRBTXFAbN2NuvaBBDA
WLnFxrBF0chsNMIArqwfMO73YjQ7na7cVRlU80ziFcMhJps6RDjdMdSbHT+Hezn2Wkxmi9+sg/y1
AfqWISJrpJYxDo0LW2tVTy/e5gbJrVbuJRG7f4bJWSTbjS6DqJZ4hHTaRpqzXRfcDyHoc9Z4Uobn
cd44gsnBkhd7DvJbmVZrFZ6GxTfadtPVsFJ7gPUQJHhdDPqq9uEhU2PEwaekppy91c6CSBDBARHi
8NIq17E3TpWsw663vHkkBhKgYhRXhUBjsliqUwMmKt2TwfEVZumxK+NXPvUL43vAKuscj0QjkYee
d/OL1Jx6gJeQdGA77E95ktoZB6zJvlmOoWMwmmVU0EQnWSJaxDxperHvKsuxJs1NY+YTHar2AoGX
eExgjok0YSlx1DHequVXZuCJzvnHRjc8VHjRJg0IyvSqtcYKYGhrZdZl4T/JyoF5dchKZn3HHKBU
6AaRhSFjpQI+m0AqoancEspGYdrWuDBzal3qwI0k85iT3t7k/cUMtFuu5Bs9q8+a1W21bHQiv/Mm
/2566IBg87w9i6pTRR+a4t/rYAntqLjA0CIZ1tIIhDweVRprJmdT/hwF3O8FGkC3XaThqKFRFDSL
qRws0JWy03YNNhQS4MTK2lk7Yadh8IIXImr4G9jajuBU0m+0nQAvAsY+Tv7PvKQOWgXpUSYfBKuJ
y2KUBB9A3Ziuhi8Vfj/CbjgI2HoQ5Xs/2AqmDmjS/T0oPZR2hid8ML2ot/zw6pfussvzE0/xZrk4
gq9xnrF2uImsGP45kEa2zC/wEdwOWzIU+NuZfRNxFUazZy8Weg0xPJh4bmPI5YuwpLYxaCYayOCP
MdzYRYmg3SUrMtaP3YpW3X0m/ByfJ5LGV4+C2yEgkPeLWjf3INEvjhnc0kbcwLKUN4Vb4bdBU/6a
QQFCEK6iKWfKu8LbfIUFSGCzIJA3Lr4cy08Y+CtMWdfL3WBeDIM/eAl/31l9H3BfN2GHj6HLmwEL
flFIEx27Ztpm80xnvC8JCeBuSEdFTBS5XxA/7zjhZ/BKJo+8q2d81h99fjFIOtUnv8s9S8MQnSuE
WR1X83qZ5EUwAKnfqbhTGXt9RltFhG7K6jcdHMQhvfoEvAWhE8f7VAGQU9Bn+diERWcdgFau9b3k
f8YxR02wmX3roMXtupMirP+gvJkkjMo5SORXQoz038vj7/L3pVOhXFRQvsu6qOrmN0aemiR54usJ
nQoJXGQj8yW0KesKKqWvu/qEjg6sbaHwJtR5DaPiv1+A/F/luSHBlUA7KOvGd/jByIe+iCOrPsrT
a55j5zwwb7kYwWswMylxg5FXFk7Br7o9+HcpAWHR5/RUDWQjGK8KAgfl9vcLMv/UMcgaeIgsMbpe
GrhveEhsRi2wVlweuwkByVeaZAwmkq+JVa7ybhca3XoBKLWoGQAmFH3TicG2ro13gSNrlD/FkKZN
9+0phAAQtWQLKXa6RL4X5j0sjqOafwKW3qpkui8yLMN7xFoHKx33/bSUJHAvsWNJ3iUD8mZ/7Spl
X+mNJxox/Lf5ZRzJ5fF9iZI2eMNgPoHb0MWP8GtqTd4V9PC+9DxP/YMQzQSXa/Cogt3go6rTbD3P
bV819plOEh8BzMYEG4X9Pp7nAwfSttUn15p8Rtbyjs7gJYJH03PsN/7gQQpbyPQLXLUMfK0oxhwW
zwdF9Dp5DSL+969hwQe/4YcGiLFpcEpD6/3NJP0HlaYbWmEMpAIP7pD3F/aAhfjCAIp//fvnKN+U
fcsLYIoGknjJ4I/Gd0rqlPtKMZtNcZSGjucERJDgD2IC0/XZeuYUX4ZYS6VZj8ankVbbocCLHg+n
kWmGauQOQ8JOIVo8ORT5ta+opducGAzDtep5pWjmuyWlDJ0dJbfwr2xgFdLvpc+VTvWbkqBcRk5M
bPMPt/XnKsYfzYQiil0XyTTfV/GUxCw1s+pPxlJQuGOGY7L0XhH+3Nwi+RhIR1HbT8zCykvLCmbj
TXejuZHkW9x9IuYcyltUvrbWkyWcfXaALHuNtZdEOSft0zR+gtysQuVpSC8/XPefCDqZSaJiISLG
bUz5jqD3EL1F1Sj6kxIj7BVqJKgPunKZmleVyRpMYBV/nubVLG9ZpNuq8iT4uGFo5yx2tPZWlp4g
3YDudPWkyRtZOkskx0EwUeMAoOxBYCEZ8IDYf7uMQ6y+G+KdVtygtGNu/JCNn3Hxw36i/7nBcUeS
ylay2EWoxjcsSJbLOZzbvD+1zcYXd1GxFarnHFi/aw4iggVDSjyt3kAMlaiWFIUuHPtatmRiZXAy
tuyujmFGuiXqC13DDyjaDNEXsO06iSBpetZygjBBD8CTJwGBQLWIiOB8hDg1XJ8ajirFfBAMomnH
p0H9ZV18DIkNg0A9w2cFp7RIAEwKjHT1GrVEVNYEvBEDOaHQE5XNjII3LbFT67ZGdsf0xsfGX/jh
GPhN0v/3+w5xXyONTl3I/OTSsR/8431PRqHMwLvrEwsyVsDD0p3G0VnCT5oI72F8oagFTqu3WUGC
qSmQE35yvvxzyzEsU5WwNdCMZektOoN/XAIdezGLkVyfMtgyQrvP5vMcXkbt/Pcl/ucKN5fFveg6
oHFz9v77Y4A8s66vrPJU0U+MeDVnz7EbhR8yJJKyvhXST7xEuPV/bKYsFZXRg2jpGtYN3z4yVnsz
4ryrT7XbP8f4+IRr4kwfERoq8CzXswS7wE7IO3ymowe7kj6OPTFWNJRbA7MXonFdBTV5uBbuglNF
ZGmL2Fdc63gQycQyY532XH+oR/VYOOGWEKt9vFM34Q4FiLzHk3CTHvlYGIpM7Dw5ta2HuLYDOLIu
WasvjbQWrtIDBv0faW2nkEeeKSz34ScREHANiF+QIDWu62floX227pQ7mTzJ4rF6bE6ZUx0TBzPB
k+ECBWwVO8fQpM7WhU7RhSZjrV+gKa4qRMUog7DOaA8BNmgI9iEdh86IonUHOebO/GpOAZzST22j
Yt0Ol8DtsYEntde1XDAZ8kxp/ff1XbTv6scs2QJE415IUB2Jy+gXXeuOQcQ+KdbVZwMwB9K5aU7t
7Paak5CB9Tp5AlFmIoYZ1Fhvg1PancOAi6yW/qG7LdZLJfG3TzJl1rzCMbFDmfC8vPeYH8PJOSkv
hPWhEVVP8ql6n56id+0h3fqvKB01a8XEd3bTq3So72g+X+GrD7fx6n/JuGvvevIKTE/e6TsD655w
bZ77PZZPQCnc6Cl9kQ7D/fCmYV7grxg28T9AteJNQCm0Vr/iXwQEdV51gQKgETmHdT2jhsvgcakx
zTxZ4x/WR4wdibQfju0vMrhYFxg442lU3umPSeC2hMtgA9ZsqhO0qnV81z7J5wBIA00RbYK4zpzi
5r+AK0OTBtoZTvkDAvBd/igc2x3V33xfkzFjHaUL6NUSATi/j0/d53Qb7gGPrxhw9Ae+Nm848uKG
eGGxCa7Ooc2VAgnccWlo8unBSVAtrsEZnwaaq1mHeQ+WuGpJUwlW003aiy/1I50P7G192+5b2LER
uJVNVHwprfJzQLEDZeTa3Gev4q27T6/G3bjV9lDG8xeGmQ0ry8Os/MRxOcXewuN+727Za42dFbJ+
A3iPvWwl81o56eXlhnJrkx/VPVkrF8WZDtlZeazvm2t7Eg8ToGC2pgERD+W9fJiusvvyuZhefo7r
G7Z9qxc2/PXyi15m9YIxNbwjbCBVFxnD715nsnFR8Uo6S8PDh2CJlFxsuWm5yuMv/uzhIPx1e/DX
gQ2Zxa6u9ZsPfZLULQy7DoSHN24obrTJkaAM8gJgYiBiW0+w8oq4Sh0TveRcE1Z6z1wBMi7KgS/B
mzW3bd6fYkBcbTWcrbfmRTmionwWjsouftQc4tsIraEG5qX8aAPCs3n25tU6JbfgYtzjJ4aBbHRH
mrSIsdkHzuLPfF2Y0X+laK84slAelM4oOe0O7s+jDilAWXeVbSCaQBwtIsDEmdOHXS2siEUa7ytG
5pAzfZQyDmgFq+cpfgJSu3eKg8TVpisSBJ3srH0JRxq8nfLWgds3toZR+ZtySffBNTo3Z/4mDTxf
HZLicrST2V3YHxicumTkfQ536HIhzFHwlQ3+8gMPSt/o75R12GouYto1AwZkTah03NiJjxMS8uSO
TneTEm7TPFi7PreNx+puvsnZukJTgYKZRLi7wjbOSPjKcdU9AZX2t8RycVxC4zi9a0RbYKuGMSXZ
nLf4tcFrAREwtCSs7vsjqj8sNWh/QbXceUA8isdhckfMHoSbbp9Rej6IT6S53WpPfTKfpON47G8x
zjkb+Sm7AzB7wtMI8w5Mzz8w9R+dr9GNrwGhe/FWvGhbAxU5jPDX3ctLjMdc5A6ksKCzviSkxFUO
Ko/TxA9KLxhmvva31lt8sc/6g78ptrMDSX6D1aY3H7uHy7NCdB/erevyg7AU8lFpmi+TvFWblbXJ
9grJVxafF9jkFhF5ZG0t+++H8p9DcOzfFI16k4pZN76byaThpGC1XtWnAGL4nF6GwWuVV9WHIxr+
UOr8Fmj9q9SRVBUdFBKBpS7HxfhbAZALyixWYXeyHoKT4ko2ytMLRhf7aAd6JdrVJQesuG8P5q67
GK7xTFrtFu7ztXvEEZotCcvTwKn3sNW2MwGGxaG4glOgzcVc7zA8y3fxW/4mMndx0lN1jXlDE3n9
VR4zAWLcinmjimy9XAEzXP/+FH8/pm+3xgO0dAmfSHg/35v5KCuTpPNTzAbjXSE40BsNTg4V0rh8
rIgvjVwt39UxmU44uojMvm1lumn+Q/+o13sp+2G+/GdRKam6wtUoMt6Pqva97skESHcdSryToBGK
5vcO/UQOmKQdovE4irfJGNatf4K/dwRxF0P374/jT2yDz1c1qkr4BbAQv5d601REdSgX9Qkzqhgp
WC248QAHlqOpi51GfhWz+9l4iRGL+tEprD7iYh/INoyF9ayB8hHmWPGmjp9/v64/NXdcF/IU2B6m
ZS022v9egWmkl5acpPWpnLSXprIuyZvYRRuhwRBBsxzFfxmmc6+JzEtJZAzHc4deS9Q/MlXZK9pV
A7v+4Yr+6MKXK6IDAADSNInO799XNBUZJOtSrU5w/UdX82mxzYcepT6CMYTj9J/hNZWuRpC7Vp7Y
XVticPTDHvDd3kmnO9NRswH76DybPx5LY4xjk+ZNdUqpQsuc2lj+quKnihjPOEXWITuZ/twMtwpO
bXQ/1ZbTae9j1F2j+DUz/KeCeX6Ntd8iGCt2PzyhP3ao5eIWR34T90/G2d/sNfK5L4HPg+oUcAS1
oYM8mRSqeXiSK6/RKReCL98kF0O8ieJZrUkWINU6ukc/3Ec/6Xi/mUEuD8rAZYGegk2TfuLbt9UU
gyqoZdHiTJFS9rwqixY9uQjZ5wzN2xB+Wq9/tNB8HlpX3eA/Kv9dwI5/dGZT7A9BLhXVSa7NfSGT
twhDu7fV/NYEKsrsYD0Ux2Uk+sMzt5Yb+bafGaauQBpgSzP07yhK6utqZsxCCe2H2dNKGt1mWiuV
LUkrJhCh6oCGhSQ5ovIgdmrChOQtnk+yfFXjbY2p0bin0TA+BNUJYOvSn9Mq/f4jUirCuAxsS6iM
KVgx6VjiaymFK7zMcrfzEvg3/EhPebfem88M9jyIC3PPT/x2MH37DG4hIU5bwjZRTjGbfoHtq57j
J/OQUspYl/TNuugPnA2H7FA6BudFdMNiCftCH1ucHmtelZTweZdyGUecPGwyeg1SUCob5yhPxF6Y
8HBv3EVbbZcdUP7syn2+qWxU8VvKI6ci1MEzKahiOziUEBLuwlMGsYT/EdxBMCuaICx1iCFCBvYW
nwTvtkRxT1tmRKf8HskxntPBC8cU63lamC1w3dZQyEXX/2gOlIv33aE8DZSieHMXZ92td9WDvJf3
rb7GKAZiEHKY/Mgqd2MvP2JPtC+9Yc+k6mjeN0/WNXuvlixdGQYwI0bFxmvl7+sDROo/1gcbKHuG
jk8lm8a/F6ZQp5aYW1110knLkI/djq3isPSD0O6FTbMTL9bGxDG/RXYWH+Ax4Mbbui0ZsQkilrua
v93srI34Cp3prvyocMD1pIdwO3niabyzNsUGFZu0tTbBk7AX9tZGJndXehjv2hcaV7d/aZaUYH6T
/pwX74CGwVMemiX3l+VJu31BSQIz+7V+Fi/1s3+0HqadehEeTK89LKUHbCEgpBHvbPMMhWrJFEO4
tq+fjHuRAeXJuA+O/jXxxJfIk8/aSd1GXr1RTv5hacnSJ//qX83clV+iNSZMKkZf04t2P531beD5
G3mrnGj1PO00nOu9uo2fRNZXubHWmPAQqGMSMjR75sEaCbf3N2eWIilS5NzbGEev843m5Jty09iN
2+7yDdz1zf//XX7KknHvb4IDDJmH2Wvc5d9MDjORSWRUP+UbH1vpAw0ciaC25LVOdOh3y6+EzADF
iw7infY6XiKvXXXkVkFQcFbt3nJG/gJqydvbC2IGTGjxfv70PsAqHOxm+xUl9mE649a4/pBJ0eH3
+WWs8z2v90Y7RbxW0M7W80k/yN0q2ybov5HkMhuK12KzljGo3FgvNUrZTXg0HYi+6MOFg+hpRAhZ
h6W9X6CCJS0emGu/eI7hkP+uO3yvq8WVXNouBry1axxCT9gXuEHrTu1K22XZ9S/LPwff4mocalfj
n2U1bf++5v+rdoDWi2GyBaIkY2n+7yVfj7i/BAlbYhLTLOZOMRzlxbHFqNw+uTT5TTFsK3H8ATOY
dFwPG2m4KIwR5ZsR/uQ5tdQp37ZnOOWUDKYo4smnfRteGaUQKpmfVKecUEbLU1yLZHvIS5vJTkd7
ochkPx0J//mR1O9YoGJNC7v937dPj2D008RHCgJs0rvA2C+HUb2Wja1RY4DkACBw2z889P/YZzj2
OYE0SzYNCqV/f2oo64KYMnw45Z0ni5sm9aqPfHbSAmzfHj/7+P92m//7gd9PXKuQ/DjKqxPcKRk+
xKJ6W5fgYRx/UOqBxmIvUzY/3OYfOOWysDTmMAYsZ035Pav5xzmfx+FYJf1cwkFKNk2bOX3r+cMt
Ez6Vk15mbt+R7AuQ7aPbq3lTI+/vF/AHNMvna6IGbxNPK1n9Hj5Vl1DO+qJGXtd64eAlIyRtm0Re
0G8ZIVDp/P3jftct39cvdbhuUdqQDfC7IP3H/YqRUlShX1JeJCFQ1MxcCPAmnhwoIr/ZMCtB+YpT
IpBRBV2YK63Lapc2nhCDHRVrnA00Kq9SuMoBghExIaXJLuQAmWxip8lFEqwzEx8pv7SWu1iwjdq4
ksebD6oYMUZFNaPrzCbjXTWq+8xMCdFKp/GgI9mbBWVTUAKrXf05htQHC0ck2zUYWJVK4oRl6TY0
k1HT2VGTeOhEY0CAON7oOc4ZmoRRgU/YpSH+KkmihnNtIkrFBwEjgeJUCddEyhayH0FQ9B2ADrUZ
HP/+dP90UeLbXGo3Gi/men+ky8pCUjDkQW1R1ylYE/WCQhHj640N8Xhd5Y9WW7ltEkJuqGDSwSDp
hZdEe6mCXTnc5ih1shZ+BaV2tTPVX218iVrL8fEYSdGEtjcBCdHyRJVhmZmbJzCq5KGtPZEpVaYX
roVDWy2QM17Rzk3K4zwEmD70dp7v+znYxdK0D2Nt35SvUZd6kbmtfHwd+JO2+AmZgD/ItWpa9zDV
bQFZlaqSw75MQcqbXkNymxEL+fhQRs0PCxNziv/YWQ1KGoNHaOh00P/ecPqmMOVQCosT+VNzik59
7ac2NhdzYPuXu4YAghADY9xufykf8kX61RBS/W5exkPymmyqDd8zSdjPYrguIVp+sQ13OwTJD/EW
bnnyiDsAmACPqS2201uIC1rnTPkGyzVsUYKn+Cy8Y7I34NOWrmcMxSwnRWxabA1hX/u4IaMpsFvE
zXDVNc+QOWwcxvGQiKGH1VCbINX2LlonxLMNtPuDL3sNaBOleOjI5npRnACi4IvyqL71d9lRO0hb
AxkHxijrDPokJFzIcxuy1fkQbFo5hKkJZnv5bZi7EHNf+68Wmd5oj1+KV+/9l8QjwBwmDwrDR+Mx
eo7usGckEGcBmHfSPbD8Bv3IlUx1qiTGvqY9EydM8lnlIe1APMhpWrR2idGQht/QOpygHaLxXHcL
XoFuxO4NzA2dibDJyelg7CY7dPWSuVYZmrxpvqO9yneyxRhwPfya4PvswkfAULwUwaVlihSIiQCh
qCcudBLVp9nC23TUGCcYx4cq9Av1G5NvcVg3sgv1mXlE+sDYjX0fjhsmmw9Dh5nJioom+wg+GFQ9
8f+f1Kf52DyMN3PTbAc3WmdeY1u7wk2ZGdVbKKkHVMpbkrMreO8rZArarbjT3+fPHn7QDq0iJB/o
wN21vyg7uuuD+f84O7PdtrFti34RAfbNqyiqlyzZlm3phbBjmX3f8+vvYO5Lohhl4ABV99StpCKZ
zd5rrzXnmCsuwUFfdYscQQ4FzlfyZdqMdmlMvlavwhH1Xh7NC3y4V9LJDRVkjQ0n0eCQsCMrnL4x
QeTPuMMBwJ2ES9ozZbCx3vQEl9xS/jXR5mAMUJrme5wq+ym8yN/Jj0g8TuIjrbHkI3q1PotX76O9
WJ8NgXCfdK9QDhEviDfjHFNZFbRiWbVUjIkGyeOaNHNvjEzDm/qavJQLHnhmqsGH8Fk96SsGWR1A
rjeOLBTj8qOMlCT9acf+pkSwqII4HGNRmbhQf7+xRmJ2SPTj5tDDAmg2Au3XZz+0ZoLlpKkTaq9t
+v7fC6z0XbvPEqGuySY2LwqiuyoBRVxk+WVTH/rK0fcCRVgFK0DiIDfzvmhzLVwRkAuHZXeaAZnv
AZITCWriAw6OBpefsmjybTvN8yvELfG+rFg4twaJapCS3zXZJvqOR1ekguS9i61nzsNhsy7geOYW
hHSoImBErI3cnSL5TQkQK5WcqCyWBfWxNz5gc8eks3fhJwZ7AwzjyAIRyuRIDFENqTvl9RA2usIr
U0RH92hhYJB3FThEpKJSij7OlfbexvUiR0ERUovJUonIBc9Pw6DNjV5cd3U3D0ppEwKqGJJhJ1nW
qZPbXZkSVtmj4ymZc+no/2R9WQU4U0LSEqPIqbxikcWKtzR8WunEwisKldWnEKPLENyD1g63CHgQ
ChgkuR+Dka81AVFpJNglz7rZf7H/hDQFrJFc5ug85vljORiOhTM0ZuTxkp+Ni/ZD6a980/aZvDoo
PqlA/1VGyaGRIPV0q4Mqn7zq3CdXTfzSgnOJ4T3Ll+hlePZq7ZabpH3EerWWg5PAAJ/mb5JqoJKK
xYD3IDCVW6c6ROzBEoknlV86AH1lVCeE80Fm3ChcrLBcVDpnOv4G3uPkVW77MpGHpNbE6Q+Nv99m
xLs6zNJJmZAZyhuqco+ujU1TLumS1Ycgv7UMptv2prkXfF2kDQTlStC28mse7PT2SpvY7LtZlpx6
4YfLK03NgvtvQZeLWFftd6l/d7QQktbjcEW3uq5Iv9qHmeVwMVXLn2Pac3Tvpc3DpYqLTBqXmb7W
RA/22Dr7oQg3v2k0WtRNsAJR4Ri0rf9eSGTal1JrIhbo8ZGWcPBEYC7hgO072JfCc9bFc1kEhKru
Gya4NXPNfPLdFe281W4AaucR4B9zMqMre2Q60djPprcBXc4gNvNexrJeR3MZ3iZyb1ugQDT3Xk7S
sHSjBvKZDL7nvP+lpdlaSdurE5ygKw8xr28jomWlGxSiQh+qmeFaTypdMgrc2CeDvof14NtdVC2B
AtuGDui4lm2tleeNh5qBpTfUt35wq3JtHsX6VqSTpJnGk0d2b2hK+zgRT13p5EW6iFEIxTigXPLO
+7S3JQrsEvxLw0ai0a7oYmlJGYb6cEiLRfIrrXgXorUcqwxA1Z/W9mkd/efJMCdDGScTXVWmW/bH
OaEKzIHmdFgdmuEESyTiUN2UiwSkA6D54RkjYGkwvut+OA5990Ba9HpVCeCgKN0XgUGs5V2l4GHX
xWXdLd18z6X97z3ku4fNoqdtGJaE+OZe7jXWbqZ74fj7I9LoHAC+VK56uqfk/u8P+vdop4lI/GjT
yZLC+X0aQPxxCWN9bEqp4zkyEKvr08rJjlIYa6k/Fxr+N/cSNz8cQP5dLv/+yOny/vGRzLjcJqnb
clouU9CbPaVrvte9peydg+KHkv3fC8mHKaasc35FLqncbcWWhY1SDEskPgWHOw4MTbk2QUN44DQE
8/bfF/ObNYJPwy+sGPwP13O62n/8aEIlycgzuZoaAEZfKTF5xKxZ8KRE5aErbomQLXq2PiNKl9Nm
EQ/rqE6fagi6iCgsfaYQQ6EyhyY7XQa01bTzOBP3XRg9h/jHWGqIF8RzIiEz1JiOUR8jWrR0d4Xg
hA7JPIStbKRLL4odEU6/MmHfBqfK2UC8eJ7iw0o1lSnMPmW58o1xDW93piW0DMGxhtT4YvwVIORP
3Wum7i3E10ueOl5nlLbRpD1GzlEureoqUkhKrrwozWPhx0uLkwrYw91Y/FKUCwjqeevvU9IusZNP
+4Uo9CuvZliQNPMJSNeIE6yDSSjLlDjEkGYRnFOaSe0Pe9i395/uBeUf79I/YUmt1I0Z4WKskxy6
uqq3jWxTyDsujjFc/vvufzNW5e4zrtMAkKKZ1afv8sfdd0NJ9+PCLw9N8oVM1ynLvTHxBdDBWzc9
OANL4aqYBUlgeEZ/moTp/y5L08dTibAtk/+i3+2TfusV0Ha88pDme8tfhj6KMunQp5exP9T+uwau
y1gl7tZsoeGF20GC8LNswmdx/CVJCAt6dT5VJZlAACZ31wtuRubbZVHSm6DaspwQSO+Alotitpvc
KftClWdU3I48DY85aPQyyu2LkACyf6zFlSCrc4U/whtWqRLNkvRRrfYaEXbLfjBsTv5m+RxGuEZo
3nAAU8ONy2MxsqVGHpw8ck485dH3qZnCvU8iS/Trhxv27cPxxxW729KT2LOSKAh+r7LKSNs2cRod
d0R58tVq0bvnorkiLC2uZcHTbuZ2MJS7rsPMSPanVv60n2n/dhc0ygsLleWEykD2//cDlPTwojNv
ZJapLlzwyqi6kiWXKiAFFj8WuDiEATD2RgjGUD/maFRx0yro0zChWGRhL1xO1/nKYIYUOqq0KDme
oyi4TJwajhC2hzQmtmXPgcK4LKOVWK9yHH6jM5grXbHNat2LgKhWGhYHGOZoCK1FYWx01G0m6qLF
D9d/ur5/799//7z3L0wsG3R6xOLA8UMCwVZYzfto3HIL0dtNbaItjhHWySOj3B8++bs7/+eVnvao
P15VQ0rjqOik4kAHhyacIc/czFbcORw8i3gGvoqMChoy8my8IjLqiDYIgfXZP3yNfwsYLgDKWtgo
uqLi9P/7awxeFmhagLym4Nhv+IMN+T4zWb8NrHhCNLdoqpU4SeOA90V870GW/vAN/j0e8w2YV4Oe
lqcAxrtXwMT+NnQ+i4aXvcRYDBvQs/DltObWuPRNxR5kvZ10P2yU3y6Vf37s3basx2g40pCPnX5w
XYoci7lkdDO0q9mctPwmg3VJPZ2N8pZZOkCg03//3N+VPQzONUWcaPLy7zPHH/dfDOLCSGuDcUV5
ipR9AKrYRr3R1ft6oJfx06ReFqc7efeoI7fRiar7fx3F3Z3uOB9bdY+Gws+e5QhvFg6C4CpHT6J0
0qIFG7TPgUpfgQCqC4DU+2zyPi5guHoc2+lzi06vOFW8NVAQC7ZSPgXSViPWeMBqMxu6dQa32Nr1
7UJ4qchKwf4MBYaQGuVIz7mR577g5OEqap/QrqPzfPa8G7DDhFYhXNHcCbTjqC7r+DQq7yC2wLGG
hVNcA+IUGEH6a6V2ckBl4q4QNyDbfOOBRoXawbFcRBLtdojkdiseAO+kJQ7Cec9IjpE3UxKKElo9
/kGoL+RsmNsmsalcQI3r6nI0903IL85LYU4T14LnQ06N7vjSQS1sEQEsgzTLTpgmlft6PCD8IWlA
pL0IKJHdlCZqRW3haMVcHKAXnFQFLJSTXeRt577qX9nZD23cl622zDVGJLNysD3D8YslxykhWcXK
A1zOFHUsG1h5SuQLTuMgPRTGSVUf6vzdAE/UL8t8Z/ib5FfzKj1V48rUiQ/hJyB6fW5K20J9Urqv
FEaz5MVO/aFkc9PCWfxiYSUN1764bzC+acxCsfL27fsoB9sICU9d/kqC99Y/ufIx8Y8ZnRvd/JUx
j0ikV9etZj54V0O+usqAJ4K7e3WNfd1cs8GD2orGkNW9xOowTJehITomS5h5PDbRSa2PfvbTYv3N
SsEJnP468WqGTLfj77Uq0fBquT6vDD26qfsA/YLU+miuQbiGZ4ymYfxhcfp9+Lh/af78yLvFKewV
QAaixX44riOydItKWnX0Mn3gON2pD7dCtcmw0GoLA4JcV59ba6MPKy/YD9O9Buzok6lOXC3yfT9c
Q9ifYSAbsl0MILetj6q+tsa9ArK2wW0dNr8UTqzRD6QN6acLd7fWReIg92lh8upjKfHnoeLwlhpo
Mop9Xy/Au4rGD/fK/G614WhqMLLjEIm54e975Q1y2kexXJAzyQQBvdYsXQ/iKn3W3pBIGZVT+3OJ
JltjC8J+eK/eAfWJK1TcaTX3OeUXKyt5Hoot7AY6BkM3o7lQtXbJ8LjZIb2GPf3kLbSjv9S5zvv6
JDG5QNsis/DM/EO/sfYC2u16KayTp9I2vvKX8NGcBc/6k3YdPjXHIPtnJ5FEhfBbzGb4evODZvvb
7ik9FU/NE80RupBkSuCVIMdt2fzQzZG+KT0QTwHX0ZFpqeL9AdusCcohQKM4INMSoeyS9iphx+h7
Gwxq5S2xUE6bb8Ce/N87zzdCAQSgnEUIViaz9B8CmOwrctKVA6XHuBeiK+UnfCsXiGD8msNnk4Ov
hG7lIN+KLD1O/m2BjCOXczKhRJtpRcAK8N9f6Xfr6p/3zOTUSh0wNRzuXu1UqdNijPhKbQTPUb9h
obSDAMY4Ai4ySwuD3bguO1rDCZ0pxYdM6ZMhA+I6YcxgnSV+fVDQnNeWXTF5yMC9KupNdeuFYnxa
3S2Aym7ih5kEcRqH2pZ6OgdBhsMWsHWytopxpaVfaZYuqoLxjTzecJwT1CTvGSR2Bo4Fw3NXWtaf
XF9cKmZ2SDqwed2DKv9qZZHwKRQu3g+9EfW714gGj64oksbTcP8a+X6mZJnq5gff7OcFo/2cd8KK
UAoPnOnTAgNOd5CqCgDTuDcV2mHZNdCIPhfZeL3skHU09oxkKTB5q35Fxjpx3WOnhI7fjfs01+fp
UC5Cpky1hyE9pKGHrb9KztgH3cJ08BOaGcCwEBA0bIdGnSnUKFbCeBGTqcmRf1Rxn3AyK4Lxhxfk
mwJJmmQsrB7ML9AJ/72C6K7iKnWhIjQb9pr/HgwQc1zSLHEa4LsB+6We//sh/KbZrHGl0Zmyw9Ba
u2dDEfdgiYxtMcMYZ9h5G+UNzzOOgjOrZc/4ZrzIFBHiPtM+C4Z/ArBTsdzo0Q+V4e/PuX8Z/vwe
dz+5JqTWIMh8D6Yo5QyTFfrFkFiYL+MNM1B4SR+URxWaMLHr8D1Jx/mFDYS/NGIdHph9cVYoBJuF
BNxm9/HDRfpuL9HRkJPnw0xLUe4W9g6FkVlKk7Kn5rBQGLYVDnZWszgIRwYGTMlRUEPaTf6HA5P0
5wffHU1dqzZrKeCDk1JaFZ5/4mC/akOSFv19mwNVCJw+34AaxItNGBIYx7BbhhUB4OV4qjGvq772
w7L17RpuKLyYRJShdPotdPijiA9oa8bM4vPDPA2CtdpeS2ggLaIfoTunOSKE4py3l/kPt2C6//fP
x5+fOh3i//hURauEzETNcVDKja/eokJadNE6EjfQxsRwyXl2VnPINik1cyRB1lpvMZeVy9D7UkBM
/DQemS78P1+HjpPEUyGJWPT//joN5BMjKMT8oANj9U6oMXAfld0PPVuURt98DuPM6ZBIF43p5t+f
o6RVRvw3mpwI7FwWVFvFBPizDsh2sEWtoyL27bQ7pa3yEDbSzlhb2ZlWoYpAXY2h2Qq70hcdSXCP
WSA/TjtMQhKezNS6dQnxjIBGoX2YFlGYVL//1hX4wJK44SRAvtjGHU/wS4+Q/yy4VcKzzymCCanU
0UcNbkqiUdCfajQBY4qnO6MB2o4HBQq+RipA422z6oomJYh203gmi91DVbCS9ZYDGsguKu80Wpi1
WG9b8THz1gLBrAB50i39TGM8V1XnaKApxipf6O2UwbqM6ktIHZPl+ayqHC9Nl1lWP7WSuC6RvCzS
fD5i4XzkODDiJ6a+oJFFFhPyUf5hnDPQ41/qn+hs+GuC/vArFe6wePhVByIGf8ccj8iA4py56CB9
DJJAscXO2U/wBxk8UsGrTscucdeeqM3DKYbRcHT2ZLfYhLHFyBldAWZpT4Fla+Q4G9toSxqlM9bX
aZIzbSmhj7ba4HzXOy0Y2KogMRMoGsNTiyAfnQw/BExKcfWjhlpQ2A61HZPD1bYx1PWvUGUljnTm
QadyiOdBupfZ4nUREPXYOwoGLynDvOORwOx9MRjyuGk0FMQKUlReIfJ1s+TYelSR1fiTv/e7N4Op
hmSY+JZos9zV3UVSKjnwtZxt+BxFXyFDsyI7CT9VCdJ3CwKzmqmQRIVI//fvNyOP5FHJNd5ArsdU
QHUMyVUATdPczee0mXE+GWmolpm0auh/tzTwc5DnzKncjOq6jBcag5foxybL73f/bm1gTAXiD4QS
KtB7eWRHcGgqxnJ2iKdeUuUgOlKe0E5fPTxWxCHOiOKZk497FX4pOw5HOkwB9ExCipGK5TpSu2MX
+M+GeATKxpvgOSI6dqJL45lAnBBGPHg814qzL0p1O29tTWZGDFkR7E2Eve+9b6etk8M1qdtVYOvI
nEEbEoqg2JNOivxDuN4YaxNb5fwIgEnG2G/TBlBZw4oVk96BQb8GVB2U6mJE1CQxZ16iwZO27lo7
mDteqvI1fhKcFAkAgPrCSU7mWnms3tx1+mHt61myrz8e849QwqxMR8nkQswC+1WfmbOL/oncGfF/
cQOEze9gehLxSnBS2STLaJmvNAytFwQGbKrtVy8MDgDHVKscRfHWg4drW21fVA8pj8gQlQQqXl+D
LjYodDFcNeYyxJRTDdE0E82M55CpMbXddLdFFps2WnrhhU7AmNN4du2h+clTpyrf1HF0t5h/oRxV
cGrc9Z0SL6mKWu7YrSryKzFQeTlnLbc5+dkD/pdYeFcCdFbjOWEyLQATB1RFy89fl1oMeJnjabxk
AU4wVaLT0j7RLChU+1qFE75fTRVaPOSoyBiF49b1XsLuOFqnwCTfRSAeDLpdJe1VTjGV0K8LeWA1
8/bsZZeGsJ6BHkbxIPfKOqmyaZRKCZHdKCUUfN5jsc/6a4N682T1rV3UN8IFrfwy/RCtsfRo1lu3
uJ+S7GBF/WLB6rE/JLxVjKuYVVkQWFiWOvSKLRAfNmIKJFxaKjV2N3yl0QDNyh7cLfu4AZVQ9pFT
dAgyKXCUKV2JIs/Vj5zHWOGP7fAaF/SSQIEZweRDBdmnSjaTuXkXH4fJT6GFSy0ZbJ7YTG9IZfhi
yh8CDXRjcjVOtDFmIn39acg2rb2UNWSANfOI+b2gh/OUVWJaj9tUIhaFi9yRwyfAltLhvfme7Rou
lmN1hr46SbxFqp9LJI9tvc8w0iOY4RZC4ndM/uhq4B87pDnDjKVPDzdChYCfkJ1ynyLS4KAzB/a2
8GWC4bGR6ey9NZt18uVX+w7fS5nDd68zolawo3sLoyU7xwlQmbRgoAevfmyCTcjGkJrJUgMg4mXZ
QUoIFEYw5BvXViQYoG0/kGQtpFKEL2qRHQanicOtDPdUbucBk/Nw4ISTQcJ8wflmj0R48VANIa6E
qFh4A7PCnp4OGoMKnVg67gt+iMQjAICzYhzRNaRh6Eq0EVNx3Y/k016FYjMU57ZcekPnlGqyNUGh
dOVVR4jUtu3cS7JjhoCmSTTSw3rbGthLB3eVqryW3cXktewjRBbC2sIN3z3IpDQ1wIMFYZYgN02g
u9ZoGWFX4Dg6NUxWjFh9sACPMHxm4oJtetqdtWGpGfh7hGpXURT5Y+SklQ9y/KknKWFwiYkqdgBy
Qt3byEILnX+WaI9l5+7Apcw5W7XltUAX6Ho5rCkiy7N+5WbKCdQmabvGSQ7ktUtn1W9urmfy3G5a
k6ca6R1Svii+ikT3Te9FWQYragL+QLFQCYvYd8NNJl02tRW+Uhw2H0mMASjG1226T3KO0IpFP4Gg
Pz1ZAX+glN6mb0/E4XOoUFUoKDwBq/BSpwS7NLcMIFwZzhVaBbF2mcgjCfYGvZl695ucNUCiS9j4
HqVStnP5bynJb2qR7VLgRVV0NSjZK99uhh5vAPW6dDVofWSdv+X3lZNYVnWXQnfCKmr3U6Cu+xy2
/rJRKBpBibmLGFF3TQEeTusN3mTBvw0lkBSuXs+D7AWQL8JDnyCvLcn5SLb6QBZUviy6fYQVKeFl
mc4LMTejl47BkBy6xjwo0+MTYANy8aBo3Aj41XpGgi4YKp4DCpVwPEljvFT8NRDzmXdUYwys5YK8
wtzWpY4TGanSoEkZtdrN6IP1fEPfP8t1eu1IaCMPKN1gLCbxsjfevB5lppos03hYqbD1xpzjpSw8
qXRKwthftBIxDo2wq4d9E/G6jWhg2/W0Q4vupdH3IvB0ZvDaKF4lYO4Wq0+tXtpOR3l09OvBib1k
k7PG5LQcCgJUp+lmYEInFaiWq5ggn2auiOoW6g5NJwZiyEe1ZG6owTosfgBLSd/I5eD9/LEl3Z1h
JaXJS1XtM6JdDZCjC79ZobifiGpTx8nJWTvDVQ8LCLhlpRlOnaMZJ4k0P+aawyhA1BchbEvrVSVF
MEbkfMm8V9F/Gh4kcWeeybBNOHK6Sy85uP28Gcm6/egoQFL1sRof1Poxaj/c/iJ7mypTN1LmuO67
MN0sERa1ksysARh6hdz8M8xfPAnhMYaZbgNtMtAfXX0lGyGTyjOdzjAHmeHNdwXVfrOrXYdDA9k5
OkgOETv3qy/hvlxWjAhCZ6wohUnsIbiPDse817ZG/S64To1krFlo+WaMHmJv3oSfWrbCb5C/RpXT
foXjQ5ndAhDo8YsZLkiHqMxVTrKzsNAV4MzpVpL2tQgudE5SK8TgLGUUQ0btc0TrUgwAwfpQNa9C
GG8tZOOZ+zxoxFryrhKEaSZYVT9E0s+EtdScPH1Tglu1Okzw/rHCtlpmMw3HmOS//HCKnorvu9KU
dFO4Akxhlcm+83fR3JEyNo5ynxxa86xrFwjsTzo7I8dXOhl+cNKRIU3PfSEN62m7/B8+fjKYqLIi
wgG7V46ltVCYQRslEwaMjQ+sHl3KpO5t372w6inw4ZN9n3UoUn7oc/1WHN3/5ERhQPRj8qiL9x8d
SkLe+eTyHQDtjJ/CEy13K1mYnNAkJy+BuNsQUhRz0RGqRpg04uovDrwofUTagEx5qtmUONvbmYra
bZ6bDqrvBPi1Mhn1AYRgfPzvi2V+c/SfaGmcogAAImq+qyF7NYu4WUJ8KN8CTKvMyk/dO0iZ+Km6
NZQpFwEoVgXo2+b/spYnsJQ/SVKGdYpXIXyCI0Zr6gwKhreQrBreSiqbNFjIhhNEjqrBFZ/322qB
R6w50vrPGK0x7QH7yEH0kcVcZXCGpIjN9aruomekCgo1CQjbcUY2LdL25iilc/WV9ptqYDyZkPZT
oN5MhcYD/drx92A+CLDwCic9uRkEkfEsXJLX/75S8u+z3v3NVUEqYNNCNmtZd2fBPtXzsm7i5CB3
jxU8eQUWofEZCNhAogZMNMUZdDxGWQGxsw1/A85kRErioUDKao1zqBU2KmRFiXNIy1iaQLm3DBkw
vYwm/+w80lYHJlb4bQxSuzcSOXBFjD5gLgoHSOsMg4NFXKO4RJHbKaeqPo+YH8wUdQgi/Z7GdMUE
Md5EYsAyQtJCYAtEWsXl4CjkCiSh5JPuSngRUTtpnZMeAtuFyLMid+h5o/mkTAMvXK0IxnmuBJkB
jj7PlVuBNLXiNwgiXn9LAE2NgbaIt/WTIXZbuYu3ktmsVAw9Bc+uL3L8SpesGIx66VvhxnCZBClU
fml366NNqSuLMDpNJVAWnUFimKG8FhRvk4LF8hj3GrgKojx0Al23MZek6RPaaWhEKQwWMi+RaNpJ
CbaVgl7og4cpCQf18ijuEYhnFL1Cx9T8cwhf8CwB7M017xRStLUd7BDzUhrZoRuFI0yFzdh8aQYP
ZFqxSo/LLjxD2GxKpFCo6wirW08N/VCI3ruO6jgd9pRgTQ1bmdFINZ0AfN4LP1jX6aahH1Jlj0l1
xUvV0Dztw9ah1GHFqUXiZ039CVe4yISjpxeWrui8TK1Tr13SCdJi3c7lSz1FktJAoEaQpIVLt9H3
2DKoHEgaYy5gZYkz9WAmXa+WpItJ62dKDwIhG9iY6cgVQwQAoX30yRZU0z2/jr6afKh9ALMqh9Pc
r8YQ8TLldlqe/fYqVjA+kfxJsIuQpKJT6UgWQsePGTGLxf1gXizVJyVuSSN6YSr5wgr2RDtBJMJa
UrircsuvFZWt5g6lcwE0WRAY6CrdKpbieeG1Bnf/ZlI2Tq0RSdyz/Irk42bEvVinOuKuU9LQQMrA
jXU0/xCmDu3ZN84NKOgm1UEI7A1gQ5qGQmqiWZNuZyD3RznMoW/hZfFiqiarwn9pm3oxrIb6hyHv
9F7fv/eawn7GZJxX/74Lq+mNXudtER/ccc9momkZJ6F5YWVTE/q/Fxnpu61TQ7mCVGxCsRp39dMo
p2XWVVE8dXwJOMwpx5N4I44b0k5AYzm9dxpgIVXCxQx/6rl/01PTtGkehs2Bvcu86wLnmUaPgStz
0PKTOy4DDe/XUbB+ANR801H781Pu55GhloypXPApongiEXw65QbFNYfxUOWoP27/fUG/vXfonziH
atO+fDfw8ZpOqyi/4wPtBgZ4fXySwyta5Er/qYmO/+ff50SWDCYWKtNfjnN3igaJJqwqZ9S+9S/3
6r3HOONkZJPIgewCdhhUedioMkJs3KO046a/WICHeMLfqS9gjuvPppp2NfVFdtoHDH5tuGs2xi/1
Rk4S/w0Bm+yX2jPttfiTJvKsOSUH7aE/+tfkSV7pryxLw1M0Vy56Nu8vAe630IGoS3OY2DQ27FP7
S3kyD9KT8kYfz9ghnRBgJqzTtU7exrv2kO7qXXAgIGSKYmdkS8fCNp7dK2m/0ECUBxM8+oKDDj/V
1fziK8e/YvIrOUZt0ufySCqr06/xX70RteMMjrwBf6hZs+bFjIHJBStvJduDjU921szipXngdDAL
QQROpehk25pVX3mHAmXWc5AxHXhdAgf2Twxq0jF9mzAQ5jn50s/BV7Uxdvkcjf6Cg+mWagHCRP+L
ecSJSl94aHcIHqy39KjAKzuUaxyJa3c5OOayXHdLZRs48UJ0NC6/Yz1wSpYWqm3NBnsLRW1bvaLC
MffBO1dFYude8wWBeZu2uOnf5FN3Kl7Fg/YccM2+LHDgX8m78ZauhQflLXqk3zBFaoA1eex3gBnX
DEbkFaqpLl9Smyz7hbpJ1yPTxueITDJAb0fRwZOxUrbk8B1oFO3AGC5BVmbgJ4PZI+yyebhg16Wf
e31ObEBuiLxtMCtP/Wu0yc7BJn0o671BeKqxSBeYlqVn15znl4ZJMyNLJwVIPm5bvglYwPn09+BM
kMduj5ZrrWPffGYG+6nt9BdvFazE9+IRXylwx53FVxhBCUpza5aDcYwO8kYAwjh1lsc3FQvUTLbj
Z3ND1bfjOr24G0iBK2PBz6VvVNvgshazD8+ZCF4Wv3sbzfghwkX4ED4B2Fu5G2JSL1Y2PfMvBJba
3lbbtQ/d+UHce9ucHtUEiVlk/PSyXc1gzdWrQV/EF5jhc/7/OSTFl3onzdM5gVSrD4B5u2ibPKq4
XMsjrjjaVuWFjN+X5l0GQyIuOXjxA42//4NsOc4WWGmXGX+Guyk2yandpoucdhFEhVlNQhu0eKJT
Ea4BtYR80W/R69HJHhu7iFYlQP1+bo4rFRXXl/WLZ45rUrxkjvEQ7iayCbigfKNgbaWcmEWVnbxG
r/3RWKdv/vrFm5PtZUtrhetZQRENd/0C7RvfB2Tno7ghzHu69jO2d1uad+cPZRHAeeSwyTMNPc4G
zrRK57yFMEB98JM8zPA1m5MOJ+CVIh7yzSF+wsG+B3HyDNfkFD90y+7mncrXyh7fxrX/kEBrVF7r
rXnUPpJV+ORy2/p61r56p2rvP7QLCw/wvCRItlvRpGIAVX8Ucx2Jm09Tz87O6DfSyMa0UGBzO1Gz
8I8t7tlbQ2TXLPxVHpHEPWqrZK+8WnB5t/5CP5rH7FbcEOcZUEheq3PXOcONBhttuvEju5Fctiqu
Aph+OJIrZUVA+YcxNTBsqZ5hEKa3ElfTX+AR1U9tLz90x5Az+wf/qlGnKQDxkgNt7cp2UUF+hD6S
sFk/OayZgxVnBoMA45C25Yfgmm6pogl7cZ/ybbEzSQGndH/TOOhwL6G91rb1zp84cpG6vXAIZUfi
56ZlJgC4nCVn81M6xNvhLfPn+lv/nh78Q/kSPXfPeOTFDyQDxLXjwc0LDt/kA+QHPg4G4/ilvkmP
4hP6wfQLp8b4Fb8AKDr2G/kN1TrkQnT6gMDYHMgsOkzFPIp9oEPNDDyk/Eu0cFnM6PjDp4AJaWGB
QEFOV2uYWeaUtgCtEWP0wJHuzbds2Z3cwMqN4A7KN0Qr7AoimjlCURiJmDBa2kfphTGPY+zHJb3V
o/gA0qhl3lMvR2NOW0sWbHT7pWV346KbqyP42EWf0hI5d9jNkKHCMkod3GMaJFSwqzwHdFfQnM/E
1+gzzVhvKZmmf4m8p3gtjjLHAvYhcc13JuwByiG7VPHUv49f4Ts0mfV4GA9gIS06ii69m5lV2Myb
OVU0zyJMGMgO4mwEuEL08ScQScNwFMAdNNR5bUCr1vzZTGNmHL0gxuvEmvNKpEcBJt7M3aHJrOEg
oFBbM617TdbtknVfQC0KgTeZpQfQmmQQiJTZM+OLbATuQwhr+/fJ9Mt/RyrFUIfryfcp34UXxqXy
ghlatfbOUEy5W9FuelfAOr0ShOsfw4fcqXbBUnqN9pptribY5LBN8IOvuB+YtkPYPsZH/WpeeC2U
Le8ADMwrINnwrTn3dvqIFI+7Wr5XXLgcoKf0iHl81szVByCq6/Qpf0gcAGmregsCaM2YgUPjc3Az
n/VjYBebaANpAYZVdSvONGN7IFvZtSpmwqO3c5+B0aI6VcMZKN+CvjYxanj1B9pWpNxj9uAYOsto
Oc+qs3mpP9QjmFqckP3WR+NvS/tkrZwkY07uaxA4Yu1MYb2WDQKDS8fTw7Mcbr1PTv60PFwWra9B
mrXljCHpvIdN0RKDTByH+UrmQnydIPjY/KQv/clbQ+LkBJlctK+WWeWsPHF5uRnF89QpYIVGinEk
GHGhb6eLuClfGb7TkuVH5CmoP3QWgi2iUY8JC9SafFajmn7zdhyheQReCChhWQ1m0mZ80V6g0Oq4
T01geE6vz3htsG6lJYcSW4BULE1+/uoDIbLBU1KRVIE2FY761Fj15t5D8pruxy/9QZ8flW27TdY6
9s3fH+3TpCBrap/4czTYpMGptkpxqMx5cAmmDrF8cNYl6ouj/JXuGP0RhjPADkS8IRySEXZWi5ZQ
JYSZHAyZxHNsH+gSTsb65Gsi9P8fY+e13Li1heknQhVyuCUBBlEkRWXpBtUKjZwznn6+rYs5Flsj
jk/52G23hbTD2utPu/mBGCSzWxoV1IXF0K8DXgRQig9JhYT0BX1xf1zor+mz9jK9dW+gLxbeBk/y
bfwQVnwl117lezjVWIu1ife3/pzumjv9DUbb63DUHqt7xneOM8MyRcTjf/k8vU/MWT4KNwQMe1fu
WVI25NGQGW28dG9pscQqCbTFfHUYBPVqfscpF4D4rtk5d+beeqbjtGuu8ptxJe+mHXEqN9Gtbiz6
5+KvcR2c+o19jZtWsSbmXdlCBZk/fM/S6KwsAgmUHX0q7s0LnPLpiKaYwASsEWJJqOtldoz3yNqo
hOOt9k53K+LsTnwLKWnvKqUnyxPxJTqNe5pcyxSPFwh+ArBAqUROJ9w9QtKXLa7VDNAMXjR59Yv8
FY5/8UbkdtkiFvZSy5Nvfz+2/NRI5CyBNzxqZNxcvlw2/0NEMtuhUmoT7K1jpxCHcdmEvekfy4DG
lzofm4CsoMBCSZ7PVyXvvkVcMJnJFvKpZwyGpyT5nQ0cITgfkRpvNMm+wXUlAPEEvxAQNw0Aq8f4
i1SlzlFOAKuDv8a5hwDUC1zLn2ixkCdUE8cEoYk5fxo7lYckrwCqq8ylPA+xCPHBYiG2uablldof
G1uU2bXTZekcpHkN+Kph3Z9dOKP9cMCFgKipaDgdTSMn4ntfWlJ8qS7wlETDh/vKupQepPG1KS6Q
DH9C5aE5mjZut7g6fTHb/vPptHo0JQ645QFseCyzTct+NxnDsVeFAvNhhNZpWy+/j5efCJaCW/l/
Lyr6Cv+5KFLwyCYxDqL1HSGbqfMQya8SljpZUKyjZJ1QX6CHqGmiTPNOjjkDzPfk0K6DS+orTXQo
zrol4gvzfg2bkBH17BQcjPNUKUGDA5GzB23l3C3jjyl3WKYQeCdHttfp0K3EHm7B5WpoakuDa4VY
EJNFQp0EzItuHggL9+aIGNecXIRsY3faVVjhYXPTmuN2gIpDI0mACFNPU9qorv1pXgftvFGIfIG5
9fv7/aFpgZSLloxo/QJvnXXJ06G26n4W0xEuRHeCLWsrn+g9h5LGzKUe0A/DVEPkyccUXgR81u/f
0ncSWSt6iYv5N5WyB/nOen2HtpVYQtyuH/y02E35i9Y8mLQFhXxsAME0gYSMdvB+f/CvJzv/nGir
gTII98ZP6uxmTA3Od8QVKUg5fFXb1EbMRtoxTPKJ9bK0sp1KEEdUdnzLcKvYL9l2pk53fOF0b6wS
TvJTZ3v9sFbMmA0ZcGpKxrWvm0sVD4ILt/vTu0PvrlssNTaSt7PbDQaF1ORGyg+pT+rwQAe6Wph0
UhLcKIOVHpWro5p8MMSsfC+EsHWcrYeGnjJcPDVNNgF9VCh3uXkTZAS16Q9G8caeX4/EFwBA/H63
P3G4dCKXbFMoBCFxnc2VGgnBZNR8afIxNm0g30ocNsrceKRVNRCzKlsdVMIYJODVpyiTW4kuKslf
ZGt3pwhuuCBBEGY8jAioRq8qxodCdTw9RXfL1LAgf8wOWE3B8VT7QOYteHxJKq+MBnZhSIgMPTcr
mo6CcJ0W7XWNh3VVnswQf6TgsfBp+SqfEjbJc/nYj8Yzek1zhPuMlP01r7U77PI2WWw9CxTPpMWO
6B0EyLkAvfxEBtYBSiDAAlTJrKvfZ4QUOtEklRWdNZuFAao8qwcZWi7fEel1P+1nvDRqFgsIRb9/
oh8Wc/jqBt1DC22fft77rR2SBeO2zw/EdMl49HT0IyYQexsThVMR09K58Kxfm9DZhKN/aGEIAIoI
hnmm1xiarGwJUM0OslTsNLxiBhCbEtV5j4sIRCCt4/JNC/PI9/o8x8462ZFg1CEfVczgVM2G20Wd
FzQnyFRoAtUVWEQeOce5wxmVFzfT1SoHyMSfl7HXnyhpOoxENlkRLGWdr125WrZZHVfZwUZoTipf
stFRjEcYkizHr0gMtGw8BwZbdekSxQPTHqFdAFtI2uDLlT7lfzkaEFo78IvZ7eVlPIkzYsdB1vRs
uPfDZiATwtia5j6g4u9u6v4+KC589p8qFp4DFanNKgz782zB79MxCY26yQ4RypU53OKQ4415SlkF
8xvYOmd5g2u1JMQbNMWidLeWGnGLHUoqLaQbGzwIssrvg/H/cVeWJet4FCKeOxsbPW4XpTTlAOtT
vOml/VxANlBG+B8U9VbsKiyoCRY5gilikVAxSbaXNKqQWQNVONW0wcj+5vebssSr+GfAQsVFX6QR
JXa+iJU+oWFBl+Q09PcYLWIYJGhvADiC8105MeaN8/ZLA50TyVt/snSBURJnDllJppGpDnStzZtC
oTuLP11H2qsgnuk1WjV53iQz8RgFxyV+m1nFV3L7ahOrKfhQqZSuBRF3aPdl/Wl2yborAB7DUxPq
q8x86KHHVdCddOtDHoZtJxOv86iTg9LDH4IzGCN8yUdUTxi75a+CBSX8HNHn+OMS/GUu1oLng1rM
LzOoaHtC+5B6/hUKFQdyUli9CmK8mEVGC0JanAQw9vvb/aHwwPyc8Wezn4mopu8rn4K/BqizkR2m
FDatnroGPRQoehnb8FwNVyDBv1/wSx39z+fE5gTWMxZLyOi+X3FsdbULG9afCn24HAUrJ3Y8CTtC
H8q4NFBwDJ9h8EA5IiBA8FADWotcYhypXiJ5/7T4cmxgVIG+gUsJwOU/Ra2RSJqkOEMm6nV/eDD5
XACt0N5gQJlAyfGFZ/9aW/95ds5bDGImmHFe7KSZ2oaTxayv+a71zCmSsJ6C5y5gY8QyLgKAr4rC
pNLJ8bSKVVK9VubHbOru4LNJUtuUaFMiwgwD2n0Qgy98nJ/mGkUhLlUOSywkk+9vJJ99ipokzg5t
8tqEtOnKTwqxwPlM4NdgtKNY01qI3B1qFdxq4F+vIRz+fhM/iaiwif3fTZyNkKFqLbVy4NcY802g
Xum8l7K/MtDEQAdOQH0TFcQ4g8lLh83StjNSgoMMgA6rShyAeoLA0f/102aAbUUkwcqHKMi6ITLQ
bNifkXV/4ZbFSDn/sAxoFb8lQ2VrPZtGgz1X9RCGX8s5ZfzKcB7Crv6SLAbwbq1cX0GiwuXGWkNx
D/E0yT4pl8R5QnzIbL6VoncnhsktveAK6JUP+Vhsf7/Jr+H8200a3z9uXbHrW7OeHpRAHE9j+mBN
fgXlFdS8i2/xViQ6pX8NRNNp9fu1f4BJMYn63/s5K7CKIErtxraAnbUIWwHwvHIvSAaCxIjw5/eL
6WKU/vOg+OkZgkzDn2ejOFENLdEjB4IWTRr6skQHmYvqVFaearhw6QYUORh30qFeqrYLkRcxTywt
lX5FrHYIJkiW2d/hObaYly5uSnQfZxqB5IKTOKmu9B6HWw+3KZMGao+XzSo0XMQz7XBhcSaE4scn
QVVLzgo+eo54r/9ZoQY5m0hAoQoT1hqOoHdO8T6L9kHzkJowzbRnQa53Unq1EXMDx5eBPUmtlrX2
mcBeQeBjIjxqYjgN4R9msxqWhwzLDBmj2Cq2PQ4eovagl7XPW0dM+wqlSVjQ5q9PE3V9CCbDwbmd
EWx8Jjgt+giHoO9DsHufDAc/LCEJ6L2heocrdy1lJYrULNjHTMbKeEaQC1hzm05YTVi7wCTm2lYW
hRzeqtAdJzeO3YEo1zzF1Mjod3bwnE1/WrIXGrLAqmNOh5v/NBk6ICr8IaThQ4FYPp9igh/GciPp
Kf+Mf4W/jew85jEm+Gb/lMYba17RY7YswY1eYB6FLya0plWJu2g2bJ36Dm5ngU67ulKGv7AmdQKr
EgKKl1nuYQdhZx4QlFR4eA9PrzThONjIPTXuDfBni+k8UPnRmFZZu4LKDfyO2cUsrLzv1HFbZgO2
GFuMoxuJtGssazEcGLCQ5lybCWoNHnsFPJzcgg0MNxfWQNPQYex1lE7GKcDqga4vicFwCSR+vzgn
qfa46YfkKqpx9TOaNydAVbUcm2XDNjKanJLDK5P2K5SkwWJEKzfUGmrCT40wwm/+hEkJOajY0aBa
0/Nzk5YCE/puoasrSc129NrxmuKWu17HY/ijCMorGzqP75gYFJ8M9sYaS6YmTe8COFLcsmzOG4zs
SDWNXYcncXC+UWxhWYUr5XRtGHCdByw+QgTXeU9uOtHhNefCpqg/dDqwkxMuMv1DiFkkpeS8OEXr
kKJsigZPKDECC5vryG0hhyllvhICDRqNhOSGyxYG4cmK8LnBalswmipjP2kYPdOeH8fIhfTU0+mx
pA+oR+ySU3VSgnjDt/RR8cAIaWlGtnsi1W4c0u3VVLDEMMv8IqwD0OBCpczgEPVeMN4zK3j/4mvl
M1RCvF8pSlJCM1vTdaR+o4SzSyLS1sddGY9wzk03GS7K4srjWhh2J5CTNJTdShigVYGm+qlZZIL4
NPiDY1e2HtZz7KgkDnQvWvRooXVAygwytqeozgvlqiApN8tOEVUrVacSXglT6xiFIyLvOTvkODgG
BPxZN3rzp2h2475p78p+j4Vh2Loij9FypRF8nMO4UNiHLGZ9FH5mdSQ0Zss5otaTUi+38kMs/52M
/k9qK/d63pK5YzNipZUsxddama7LsXlTs+oGz9dNr+g7uRr+9FGGXRSVSUpOHz8GVTXUcQtz39+X
9Z9aRSQKix4vLBiFJsz3xTCsOiMZMj07aHfQGzrss3lRr/NzCrugRbuF+lNZxtFKzpfzbQWbWUjB
hD2ETKhEK/jMvPlLNd0PO5tByDfuwJggycRufb8pJ2iGuTcgAEGC49iRB6+zeVKrI7Pv98f/wRgY
XtN/rnS2fSt97CiIvaCJJVdYeA2cv2wm8SRthfKpXMNGjvu1TCYj9OcU7BKmuKa+puQQUmJERraL
nfFCh+knf5JvN3W2sWczToahVaaHERpBeYybtd/ttRqjwuv5j22tREPg9/dw6YWfbYmS6TTZZMLv
YoBZ6WsQXknlmhWKCfL7hX44HXx7tLNWn4SBXWZovG8Met0wdP1wg4BF9B6tcO83d353oUj66fjN
FdnlMTEQLOCzJrufBeMwxSkEOU6HVGh1OrH2rhUiWOZdTh8aiQAfteuSpYLfnaose4Bu1kl0qT1R
5L8//08nNeh6tNppB2Db848hZet3oe44yUGU3jHyLhwQJTMAA7vHrZkdht6dHawrmfY7brG48xNk
TAvx99swFfHYZ+Xcf+/jvJwLm1iqdSuC9A7Sfj2cJtkDlDRWNuQ+gv5c5yb8TB/8ellQwv4VZBfE
VICID8mtxRLwd3oMn0dBPLstHrM/+mmE0MqW7AJTDosMyvdHqbvpc7o1XDYIz/Qaz79Kj/aNLZhM
j/FHdqUuo12w6w7dw2ACshzCaN0Q6EmgRJC7xW2eL5Ir9vkJVRJ2SwtBCvqYyIXnTA3sGnqDuoaW
Jz1nt2gV5xAl6BIxa6gvo3QT2htZu5fGXYw4oyM2wg3lQwHkPHtBurG5b+g0yXU8r8Zm48AkaVay
eqqrfG2uWdx7a1NOqx6+EOrYDx+hX+CFi1ERYcDyJqzdediJUAW2s2BRPFVPM6j9i+RC5F3KbrdN
PbIuj/quXRrLgn/quPattKo8CpclaOkabhyhS8ZiuiqJw9GOaSRq6vnZOmaPw1W6nciYVClO3/VH
SF3pB43mO2uHDuyYrpo934GALNda1dfm2liB6ZO7OA0u3bc/UNyDe/19IBDDHTfJKfGgPmwLWFwI
IQlUpl5Y21f99ggY782E++Kuv1AgKJG0vHKepffsNlzG7isb/SIiGjjaGTstX7RP8Upzu0O+yjxr
A5NmHR+VDRyhHS5e1/O22Xf7+gjzaIOw6QVCkLJpPknHzRe9LAg3ziHf6EfQeM9ZEluEj6KHImxx
E21v8EFckvK1BQ7lf+yiC/Fr+CGuckUlKm9hhDhk67ZwqEZGIaTrY3FlQY2DR7WSlo0r7YP7gDp2
DyUg+Cj4YYQZ2VDjXRP5M/IMEUGBF4Nb5UukwxAJWu4od1HWmG69ydY+gVH9zjpUe39tcpGKNzAu
32/eiLr0OFtt07v2GHHf98qiPM67bD9v5g3BA/T3wesiDpuciLD1H67rR/vIYfDRfPbf5yse16uu
k5vwoJ1wVVLvILoXV8UJWhS6Md4OQmls+wNIUO2bT54VSU5bZU3vxqsemoeaGmSTeKObLtM9kZQL
HSYkVMOFscbWbWXDFBvv+218b6z6bb6SCQiYV/mWnq27ezyK3LYFW/iiOESe6UZre2sdkKB5smst
zW2xRue8kSa3GNe1vxw5HrxQ04dPkKiKlH7IAvv5Yy15M9JfaBXE8vZ/8FSDXMQga96dW7p0tNWH
z+4lhx+m3sh3w3v6V7uVb4gD8WTS25STduqe478m7eFpYd+QmHU/JSuF20gf803yOdGV+2PfDc/K
IX9C8K5MrgFHnUUIG2scNv/EeMtHbgyv0dpVzYYiMiFeRzmN0BjFgh5tbNil+ocaUbcQCxdf64En
3B9acihWMQKA96wGfHFV19mqLoULkp3kuoFuYblm65nmOjKPafqooDxACgFRCaw3hj0UMs2svtkk
GUTK1p3JxVBR+R4sooH768rcmvO1Otzo0yOy2gg3bsgc2fSYaV7QLXDfjk+zumJXCZ4reLM4TADc
vjQ3+K5WN/0aCVvwTPOSwhO5UE91jrsf4jAdZsliOFEoA64qL78v+z9hV6z6Bp1oXcNo63wzTE3q
TqDS5GBB/6gX+TXJ6FtnNe2nhwaXaRQueA68lDuLCOvo2jn5x+La2kNMIF3NZgRZHowpl3wxj5zz
pfFYuKEnIsAgd5hesZmuyHPYyOvpauCv4d4+OC/5CZKH9JG8/f4oiqgB/93A/vcoZ31GaXCM3ph4
FMx1o2ZlQukKohMIodCviP6QKXpblK2IRQV+Gc8dYaYXyAk/WU18e6HnlWpuz6qRcxei6diNnOfq
ea3gEF1rsCNQdqbo0dt0LbOfD/5WqEjY1i2EozNTJ2AGyaR1gIle2OB/riH/86XPCtuECM6K8Krk
IOpnZ+202zECBSGFcXpFcw9YTQPjQnH3YxWJBEEmGgB/i/OG3TxJQVDMvAzKLCBvlA9YpjDAL17o
Ky/tn4+PVFCzNRt/qq9u539aOIo+aBMubMmhdCtvuDJP8T2a/z/Jrjg5u/JFcWFx38/32rX2xKLz
Ft4h2sG0fa1ujXV8iLbF8/tNtDa35aZzxQ5drKqjvfN36gan5pvyMxFp2ft2zZp35d9mx+guf5Df
0n1zKRjuB6jA4BmERTTqNMCr7ycdcgIspXQwPNbade7/0Yz3VvpjyChJtkX4VBanwr5GsRr5GHo4
PrKSIz17zXOGPy180t+n1E8opoFdikmOkg0NxhCNs/+8VTrsfh82GEqGJdbDOQ4Kpr0woFJrVexm
ie9pAuMbIVzFtxZHRS1IrysYvLgcSUTkRLd15uYh2i3mogGpqyDZqFcNuCNk05fOEqmYV2G4qAKQ
aqSN/377P1b6vEbgLGy30f6cnS3SuVXmRiXjslCx0MYTa6+0y4E1yMGs+rPKnlBV2cOysjaWciWs
g4L01YTZNPvxxVv5aSpAZYAnQAwsOR1nR7jZdMqgEn6PSDVibTngrigapm7zV8XDiGzNlOLfswGK
4abwN9F2MhakmEEY80EJn7G2bthnKTMYy2gcCFEoPqoi2lgaQs3araj2tvyfIa0Qd4zqNT8qnlYm
sWbUa9IqG1x+TkNIVbDH5bICpitRdJPxCUMAcho0frbEk7VNVvFePmRefGSK1G/5W/okf9C3Ai5T
IK1yCpSXToE5wVL9aIStynLQFiDZDpzMD83BPPPo8PtCDOoFSbPDwWV4WVsPKo0jXGYws/jAhIUK
x3QtfGNRpuBV+4TnC+0E9mgpd2lh8SN7eUnAZQl+5ynVqhZMITdLRbqU3i7Hk3Uon/T70iOYc1hE
nxRN5s3wYhC93P3p0dcpLnEj8kpPVobCSFxoByK4/KPaLHEb6olqxcMwCb1QRj8piohK/zTmoz3u
jHyNw3aZbnCWtrOVlrtJ4MKZjqMr1IQluVX88GXEOlNsnGiHtEYmI6xaw8vsMEqAfXsxYlrsXOeL
Gw6hGhE8RPuxyn2fhkNXDXWj4Xen06wq75Vqr3bXarTp9WM53Xb+VT8fE04QrXEXpReW8B/7QY5F
1DYRDbKKd/33i/uybIVdSJ7iTDaqBj3+KLX3eIYtou62xa/Fhv5fNPD552OMZZa0TUjMRZageqVx
ldTPZXJHL1oiVLfT/uICBY+xujC71B/OrgTSs1IJM1XCF0WT4T/rFMtHG7cmvLkk2KulRU5RT96g
jasqVQlwFJgPLRwW/ezY6hw/yO1V47daJ2uMNBSnjbwqkbwiGNwczF0h3Xz6nNq/vy9HX/miZ5+R
Ez4p4YAm2MCd32XTxk7uND5iBbKnQ4aJXTFzsB9BwKWlqMFQligRJZftLwikyUklth9tEolCGyNf
mYJF2Ppu84aDmE+UDLOvF8bI/t08dxhGI0OV1uF00yp3s3J34eZ/qK7wFFaEfx1/YKX1/RVPpHhm
UzjTZO7o2FdY+7rRbSD59EjYpLL1SgE8htIEj2nEYiedV9FMaxufA4xYbPO2h/BjRPPONiluY/Ao
80YA9Bfu8l9MCvE7fFvWWEhG6nmsqpI3mj63FXyaTlkYAw05xCspnTpVH5Z6gIM+xOvMG2DE1/5W
hPvAASIgoxhHzwjwnOlvaMfAJUaLrCoXtlNdrPHfBwDp7OScYVMKF1jRzuZx4E8a5h0g4RpsDovE
c7TTpSUSfB7qKSEjEFU1Ej0jW1IhI5/FZmmKt4MkLy17fqSGmuvaE2GZTXcfVoBtWOPpElQ3EA8b
tjTBQ7vZrlGO5Z8pjO10ThljKicljHvzv9Iar11P1UdGPMUnqG0OW7w0hF03XZXonnwsYMLZkncx
SuNLn+bfEcQSwhKGQwHeIlQT30dQ2UmG3LVacmicm6lHcwFWXAKdtUlHPNJyJv2jVz+tziCudFgX
iXDhI5WpXVTDe0/bOUqwhI6p4XFMcuorFRpFMOIGhoLWjyGjYEWfgdRUA00SmO44bisVJLoJWjin
fwfJ1xMdPBrIcoGbknzjZDYRiSpmEhrqb0Awz6yz60ihIMfCVr0yIIYkrz4O6gqVuRxgmVTT1yD9
SQnMr/KeNuNVYZJenD3EWAVSQChdtsmKcFEGb3atefVzkn1mYHcKeowWgKApPvEDv2pzmPNiq2pJ
28OVporzOwVF66xeVc5LakBUw1WoqTC+GbEwSzXUOFa9T+qPYfbabiDxhz4D8pJgI8e0SCL92TTQ
LCT7acIubRjhxoD+NutIY6RL/nWnFH8l29gNTvYSBbc1p2pLulFbmJyqsi6dhuQw/FDLRukWQUtP
A7PDrNG7hVowb9OwfFCHGFhZO5Jc5cngvthm5odsat70PFuo6HJ0soNLoajPtVWKHCdWTkaeV0tO
n2sbWagSoa5RTfikpnIvp821jK9KSt647yxDrbx9ynPrMXDmdVu3lSsJx4Bko87xSlXlRwl9w6zZ
i9gwP+EwLQJIW0UmbWv1JGZ2AieJgWHU11UCxSMePVyOTpOOoNzqt1Y+YCdmADiFJ5JoIWDuqiFZ
j7Aupc657sZ3M5sf26g49KbqJb591Y647fifskaQjo3vfeGJT6HjDWagUe3JWsnG19KYtz5MmiaJ
t0VBZ1K5brDlGv3QPcX6QR/fJ30XQTXUkEskaXIlBvHvk+oHDP77nDqrKvFKkpUQFvZBbyi6yiR4
z5txNRr+neX7T3r3GQ/VyplY/4CS4OCs0yTDDN6pVpGBq4T0oYPOph0C03mEnscnDc2O6BJrYTgd
lhL+tfRaWd11rBaPc+4wpkbcPtH52AmKXJy3wqFfaMze0sZAI0r8Z0dP7+JEdrOIBVihoRWjjPr9
qX8g+PDUDrsQ0gqZnvnZXtRE2RzLYZccnOzYtNHGhFkBLR/EEYsY2LE0pHFyqjGxVu7TMVrhRz/d
yYUYMqcBW4i535fq0+83ZfywvEHzpABhdaNGO1/e9FIqHQv/3YMqPC0eamuborwOqnI76284h9X6
u/Yean9pYDOKF7mKjAXOrtkHXhX26PB8YtEo/+dpI4z+MuTYhTwfOz3YF0IYQ/hv44MQVOZNS5eA
yJsZQnZV7iWEiQ6OewXdmGLeCE4jin+B2/YSQoEUoDIPCal6AvXwEugoovnRYW2TdFiCt0gCq4UG
kJbFzkpGcn7RfvMrhPBs39MdHAM17H4dWz7flXvLzyUzn+NDYKOvMhvnZE2rlOYHMfDDBoEFnFC2
YpFvZiAgUbOOGuIViqBO12bbz/5GiUuvf5J8DG5sHzs/2QUeX9tKoi4SjSBY5c4Yb6cxPcY6jkCm
GixyUId6lrfFDIspxwgvwrfcWNj6fEw7YlNMTpwBPblgwE/jxena45Q/B2p+lNlTDK24bYJpqcM1
Ugl1qdmRtXA9w17wd3XTvGnO34oFZTDh6+po6aYQYI6edBqPW5v/MCTNy3rpippOE6m8VXiBZfTD
yZxilxKHY4GKc6R8NvH1PK8TO2/Dgz1wdiHXwWKwxWZ+pc9XzvQ+D/4GyDKC1ImMFIaGXRI8NJ8w
aFA4hw/W7YwEVrANfNXLO3Pzt5jfQ7O4FZi5hdFlpBIj3R8aPGd/nyfKF9nxbDRQrJPQKOoAw/6n
DI7Nocuh5h0UC4MdSmCtv7ORf07lI2XzAhfrxdA9wDfa2vrzrNEopmLTGAm+7NwUlnJrA6M0Dtq5
auvPhhf2pNqO9i1tvmUAeUJX4H2Sz9hxfs3zLQw3SDYBSZCYgmDnYq3CitTUzLkxm/SpGXESiNAa
h9mNNSmfWmMeKzgBfO67235w1o0eseBBzG2Nl5GdvNGuI36pIsrqmJZRYiwrNPo2TWPSGSCHIPmL
8GNdWuZLrPeLhsVyoqg301cx3qbas1BihnJ2X6KFTO2Vaac7kqH0YZtK15a+Ggj16YqHGva1Ir9B
49yBNL+1fXaT5KYrx75L7+ch0en2GAm+Sw8SPariEcM62Nav6kD51OoPU6Kx12n8lqspwz+sCyFR
xc98crgoWMIqT840LsfizoZ0HDv3lfmiSvDl1lCy4gelM4mHwddVUZbmVG11zeGjMHelrKI1jh5h
djYtHBza+DoSn9hxvDpG0izC7ZLZ3BkxxyqOVotgig+lna4lmW72bGz8gKRsJObJbG2xt/mYimZV
mcp69rNNqBds9nwXq8SqcX7RtOYW1iwqTgfCzQNNQ2PAxFUm5GBEHQhX2+mK2xlRliMPt1Nzo+ZI
91NrINu2W7Z5iWECnRT8lHroPb2pkXyKHVxdDnzuQy3h99hcGzZGyEG3CstrY3qBNtyH+JUa5SpM
creFPFPHF7avr576PxPAsUyaUpi0cFD5XgjDHascs5SCA0ZTs38vybf29GAjxtHvMF6KWE7KAVQi
JoZa7l8yc7ytxwnvXIhJC4ePQFwJrkIcp6SlFWBGEeFmSVA7pc826BFRqKc4CXZm0a5sqbizjO7Y
JpuUI+IY7yWWR1jSDWLeDOjJanDTAxbY1HoE9l0sbefehAmaNq/otJVkM5YkwW1l+SaolEXXPQ1U
27p6YTX7t+cJ9PCfF3LWYrCjUJonyufDWJ26ein3Xj67QpyRetgl/b7+/NuH+36ts1aB3JmqWuVW
ILZpKH57RGAtHbdLPBJVnGZ++cjWGTtSkqRKaVMnONBjFNz4sls36klWX7RwgvaUehY1KyR64XKK
bEd6m+AX0SAH6vfna5awlK6ujWGBmuNvgguUkd1WOLwkF/o7P8Am317IeTHVhX6kdK0dHCbfk8v8
birWCY06y8JhNvKww6JF58i6O+tI1xGD98Ta25cyQL9aWL+9LvVsTnTDgEepyV0oV9gSu4nTeRKn
JJMOA4bGFdlO9at1SgaGqlqihkZ+6W8L5GcYfsFtU4Z7lENIC53PDJZcwUHk93HzA37y/T2dHd6l
OncC8aeAl8z2VpWeNH/NaC1RD5EXKrwn80tgkviZv72VMzBgDAe5lAYGKyyckmXZ35sKESfVlQZz
cnop6hOc1FTzASywDbvwwKKK/u3iZ+d10lyysum4OE1zjhHC034Zzets3EI+YnaieY9wBYRLfeHC
4lv/duGz2sYauzokx5kLB16Cvx4m5CGExmFraUc9f4CFFOdwMf5/mPk/zVoVkAyrVxWlwnkRjxIz
Z9k2gi9uUN8gX5c/LTkWjopCMwQHqvdvYHAmfvak2cZSNrcEOaTmJb7bDzAi6SGmLmO7qcsyf/0+
HwKnKjFYrstDStbR9ND2E0Hvn6yP1oB5BmzJ8qFTad6kBjm5wbIcSKQx2BOR0DxMOFXiwHHhq/w7
HLgjm93KQBdGksfZ+FczJ4hj6vCDVZ4Meqp4qIlYhiJ69UcibziykDsw6Nt0vDAQ/+2afb/w2SSQ
esibWZmUBxs2KHBy8hd2FpLdC8/378aAyBttDqpni7DH8+acbnUpZNk4Pxi4A3VXMWiftNPxttRf
I39DYm+M6x4rS7fW41WvP/mMhQEw5AIA+IPyGmWkiPNB/qrSwTxbCZtA800jwee4pdukEB4KkQF3
Jyw3x9d+BEpXXmZZxbcdUCRi3YFmjm1iWNu7EL642GpwZUzVe/SvCnpKoRPtklcUN0L9Ukv3kAdt
6XMi/LbBVEdk0QgvQuKcqjHfTVbiTvC6L7zbf9uyWNHZoHA0j1UFLd730RzPgUb1okl7aPNFjzOG
Ui/wkoccXLcthvC2GDsXz50/cDlteG7Cs0B1wP++juz/gQVsZZxb2NjSHr23gg/EiLVOVA+HqMzW
M+YiBA5zAHRVzsOj/ADfuOJcNEO/YZQX9X1jD/eWjSbI/f11fIXEfl/ghI0CrgIgOryNr9rhP/eF
i6vTWD46kAAMThz67bFeGe2V0XIS72BxwbpBhFOYN2aH6tN6AQCge8GGl0ZLkF45kYlBedIqettY
K6X5usdmRa72fRtj/nJh/v2LW3C+RHEjAtEUMovP3ff8ebSlLh1bLEGwLG+fQ+U6hQUDQwZLlAx/
c2ciGqZ+VaLQbctw2VjkmmDoWAJzzAadziH0JhMUBsX/dA2MFIWsqPMhx8AL5bEOidaYsMih7lTt
8tLL/qe4FHfvECSKmTB9n3PtXeT0uT0AUO3nDHEqklXFDt2gQCXh+pBb9PhvkjwmjIxYEn7zRx3/
cWtyTRDKJPhIi4quKDBnhtBAoqOFbxhooozmZZq7VUDjtMxuRdxK2l6483/2InLNZBA3OKq2jQb3
rCqOCzmTh0iCQG99EL6wyMrnOb39fSj+q8n+uoipOSR7qSbS7O8zs0miOfB9vyUr4pT221J15dxa
DONJhdcux386eEt1fU3Gw4X9xPxnTeDKigDCxYKgM0O/XzlMCTG3zbTdZzm4puq2ub8mssYbm8Yd
yFuNwIBrjh+xbeIpsW4Qp/T1vV8EyBkw4xowF5vrhT6vVf8zLOnxWIschn/Mgaa1XiX7rtGxZn+u
dLpxcD04qxvTqZvvSk7ooTZ4OZaplhq4E8ESdWtuexRKrGCbNASAC0+lA/nL6NZdv6n9h7YCOIhX
OtEZsFpDQJKQzMSeOSmpu9EZrq1xL4X6TZHV/4e081iOHcu686v88c8RgjcKSQP49J5ugmDSAMiE
SZiEyafXh9saVLM6igN1dFTx1iWZDjhnn73X+pZX5++V/ptb7z++WyqOwcnOTMPnx8Ug3Nr+IuDZ
W1msEe0EmxKoyJhL1MM9tCDIKR8iqB4S6XXCB83hReq/RCY8BmziaGWKh6E6V8Jc4eL+5yvI+GMI
+MtqxkFApdSRRCwDMt0eZdpY/7KaNVJ9t6pcTXeJGRS340LNAvJGRhAC5MM+4Px6NbhCuKciKGBu
JKclQxZFXKLvH+bJHDadus8xXsXJipQZagn1OotIQzg25Kt+QlccATo8nPgaWpId0eWmxUMcKMi9
1gXIR5viZs1zLhIztFTv0nr1wwd0PZSv1RQmMbuOb5eI7l5QIRgsAvHB5HQ1AikTQZZ+Xo0FYmHd
WIB6uZbr6vsRzY1qV1THMTuAdI7avWitR+Qa2qLUX5R6hRJHj9bWcBgRDVvrwcB+skL7SyNOjtb5
jSjUTQxhK9omrJI6P7VQuH4Fb8BHKcxzadZ2Qa0+1URxokBFHdPbDZxIkawep36xMrjbUHMYALoQ
ntsagzzJhjO+sdEWbeyhs1EvM+JXeM0mkVqQO6EPog9MU7+QXH2cfp53Uknd8atZgQ9jq2NF62DY
c1xZ5BiJirC5Q0ImK9R5cIMIXr+P5vwBZCfCiddC9VCfROa6AAen73lD4bakEveIz2dgEBraBjJN
uWoFIjqSVlG7TKJTJCMsO+O0KdeXjyabW+mJPkY/zqIvodx0bVjrXm74kTTjAdXroTVmFakzMEWr
DaTL6cpo3Kp2YJESIjQWzl0CuOyJF68iciKmFxC2t4A5RysTvOigyhSep+sGugDc8jwsk5eCsbOy
s9J9ngfyRL1e1uOieVfBICPuVIKqCAcDZ9GuFvaGwBNj6Kje4BesUsHrXiT82BFahlqYE7YqDQsV
XGaKNMnWyGXCAFczffcYEMt4LyxbZRb5neQ0Y/yLbD8kW/qU15a46Mh+RORmzEU1jMVlrkMrOWrp
trx52TB/lKdcDslmy47X0Utk+H0zUqcNc5bCthSCQTkUvLa28+Jylt9mwmVRFjPrFf2gFPumFWrW
srj5AhyLiyu+KS9SB+iZq8Edm3dZxkwVavVKzMJoWBXoXApELluRVmR3hcyWL8rEv0LcjPitIMBC
3GkC2lcGdJlDR9U1IZ2miARX9d1taO/VLqaqDjYzfTWxfo7VGanQIu85Ql8yn4S9WM7F4aNp1wXY
0cRvEP7WTAAJ7IUANXvgXT4Wn+NtoZZBp7i3fiuptJXQ3BC+50mS9zB9RZlRE0BYDA2chZcAEI72
PBnXpUUcz69d2GiOpAY9UzUhtMqwi6aruEs34uWD4b4kLETyn4sXPQnvPNuxfZOa51R+aa2dlR0N
JOH5B0MwtdpbegCJZ0jOD3mrxAsZpoUZZuLa8i/q+6NZIKmp+lAin05oFxCOktrLdK99+Dw9qSeT
hr7gscAJ1W3RXWHhJ8tCVXyKcX6VJbtYDpJu3u/NlI+S49CU+61LCz0O83E+wt3uv68WWIXgIri+
kPoSyEYChIiG6wP51D/w9tnavbb5Jql95jNtkIo+GLWRveVmedB85D2hOW+JtFOrsLC2zPFKNE6D
98iDCo1/v0hkhlwsUfOoDhuR0OqgeqxVeamTKYGawJyJ5atxexKLzSgv76y9uDvSWVR7D22B4UWV
QMLN62I95q8PCZzg51X1YjOQVJ8vkiJI9v0S6h2/V6xdC4+j4iCeHhtPYslIiYl3cYddT6w1IiNA
OhPXxeMKI8LLKo8UIPolV8sWG0++BxGejRwYG3fd7bUaDxmo4SJoERpSh9q1FLuqAlw07kGQgICE
b5nz7+72AXPHbrkt9XKXlsdBfy3Ed1MDBykEUnXgImoQ2lbeVfF5I0mGJQk90onmmZXXdUxcjumP
oj9+Mn7WMz9tmNLMKQOMZIJzWsKzYbwY/Tsyd7D/KrMmPcjGuVmQuoN8b5Nfj7m+ukPfkleD5Vx1
r+/9rl6b8YKZY5GuosuJvB6k6LOrwGKCZjKtV1G9SxVPGez4w6h4LV6d7HrZidqFlJ9La9cLr1Wx
uoPh69tnWWLrrpZJvVQFN1FWFS0gMtBEt8p9mIx96/FFUXjcnQ20Xd3TADe2JKx53ehVgq/0rhni
zRRLjg9ecfEIXLBuPhnRGl0+lrDMNz+6LCzT6e42tUDpwlhFRBb20atcvJj5LpsjZL+Ly7uBkYf4
360poK6HDQX8uhUOqQazAJd9b9maeWPPfhsRBnW3p1Jets1+aNYDNylRevJJbjam8W5aq1hkjoIr
3nCZwPAhox5LRTeBzMGG9ZhwoqBMDcm/XRYk8ij9igXQUg7S7b2PjpEaWtqh7Ta5scqqfWoELeZU
UrBJf/EaK+ijDdfSowikFOtYKOf+KLkpOwtXCkX6CANybql+Eq3rdJVf3+uMVsKcGNampf07u5kO
JND0M1ZIfvSyfC7I844JQIk2ZZnHb2rkS8lOq9b3mZa8GPlcwvMw0o4wFrl1VhpfuYaXwjMeYcvO
DG4S9vDNjp7F1lHe77J9k+fRojftyceeLZD3U8bcb97AnK74pZWhTy2CHxWZicyMzhGeVkn72dLV
a5O0OdVKd0Mzu/ICroE4zBPR5cpM5gU5Ng/yezyiPNmn1E1bzmXFu/fPAhbwuxPfA+IniZnLNiV8
otZRxzWe4/Lylt2WhepCGkd10rnIRW/uuDCfG2zgH/EzBRlziM67SwzbmLEREbLuxDWN2yrIls05
re1PdF/AwKvKG3cwA5sFt1Gez/65IP05Xpnq0X979T8aKHcQctrYmgTUZPPLkqNDLBJNP0WqX9qw
ecuW9+usyI61gJEVVqav4vjTgrF3Yq+EGIl4R3DK+JCJe+bl4pUz3gxe73RhFa7c++CKLiPtBJvl
4dKcHquHY9zf420xH9ib+qOCTnvyu+mLWseltkqVkCsw3f7zq5TUH8fD//cymQFPzg2LqLx/L7u1
TK3GUuFDNqQlYVEGAh7/KnC7s+V68dmqPaxbOblmobzFlTz4ieQ2JDKxcqrWwXSGx3aqtZhdqz5W
MQvPlPoMfhjdFR96GihKiKHXE8rZ9XbK6ucrZQgBUIi8ifZo55ketPM4Z8ztskHCebrFSBxckGOd
QvPEl3DR1UF7m4ucKhM/xZ+Gy1xybvdtg7ezCvTt/a0GwrxskdJilx6e2mcGwhys5SlXxR4U6Bxv
d9I3+GkBkwQxbe69mT/eDQRrAu4TBMEGE9EuoBmYSt5w0raj+vUol8LVGyO33Io+oqBsLyUrEi9S
CBykp5x5kW9AqCKKB354rfU24VWRGuSmj2QAkBXSJtwKKtMP+2qGGtYcxTNOA1M1wvx2F3PRkobD
XJEMS/YtVq7hVCMSNm3jKRKcbPyl/ULv8T/dzkgGQQjRf+V///5Jl21kinVlpDtLdlB4KwmcKrvE
lMeuS+Plq2qwJcHj8ugRMRe5v2tnCMCPZ1xoFD2ME1VCWBA1lEyGOd4vsbX3ZN2qnFucDvKbMHm+
Wi1oij2H6GpuIFu5LtqbJ1mInH3yf0TEnp1XfXFEli4EgmFApCgRmKW+gv6aajhk1ZIt/0kL5QCS
WcGFJTBzkKnqrASwWBU71btVcndw6uV217EoO00NkwWUrYcg/VbPqjxgGDuV7cCuaYw1/ggIPnFz
SHZEqjm0YmoZJ9ofNymPrZAiR3/TxkSwiPfDc/xWPREhqCMsdBPZxbiawfImfbRn30KBjBiHaTaR
YHaBBZJaAlE7F97zRIdCwzZ5E7UGQD71OdQGeB5s/4SHOXw3MluGUap3PSlL68CXtz8fwoOp+Kr/
1t/SRfWtfNCbSF455ZGgd1TC8Vv9TvfpO7ZV3jGUiXxhXvBAuFfo1hGFgk/tWs4hpZheJjtwx0zV
1SjNv0hD4zm9wdOGAhzL7vhKq6MSwNmCwiaQyGaPQZ564Z93j8U75aBEcxftOWsSk6HBNzCcIjUg
Ynk6JHMf4oAiHHiqgoCx3HK/LHAdEA3iIidFAiCAbwM1SDOWbBbEp+ZX1dnCN84/xpLCe/+SLJi9
T6DlW0BY5MSMxr7xRNp8+UknQjjBC5Oc8cgzjLkWsa5+sesSsq1odvVp9G4quzGbtOZdRAcKuAhY
hCv4PT+gnr8RPXuzS2xZDKAjt7n4TLO6DjAeaAubQWQvQef2RAwFLHN77ebg4bxR2BFqAFrxSgTg
VD8wEqc5UgL1qAORkobdC3D1OfoYiF/p/GtJUQABAicy1ZA2BClK8NZVPmEG15MZi6B0p7Ds2xqv
X2WCw3cL3Z627IhWEzWFE2GzaAgHnt57OaXxB+7WmR4yrZ94opAYxyVdqxigHOpWy27wGTCbuzjD
F/wYGRg4wMO7a128qAjH0uV+bs70TWG5ENGwufqgszENL9qTerZw4vVnyMUVkkSO+JzNEYdhrTPB
5vu8mbg/EZ7axZmi/+IYYKwP6gvfY1CC8jpUKxRFD7JHtjKxybaJ/1CcSgQYCOB9nUOPuLggsRSG
zuMyviI+cEvBya0JuoP/ECjo0HmlFrSG14wz3Ve+02ONI5B0X4weLbQU91oQbGQDZpYsaM4PfMOQ
lSYO21Rwkgr43//1P/7P//oY/mf8RR8mG+Oy+K/inhMuXrTN//7vP23mv1Y18FpFQtQBc4kiTpqf
uiGRoCjpUVzyzQ383O0h+E3nVuKLTh1mDIicxfs6zfEeYTHIuKKzu+Veie6KUN2oNHa6DMDqshx9
ZdwolhpOKrAxaXbtvYTT9D2pciqzY7r40rCbCaC3RBwe+r0MbxXTeE1mAV025rPJ9FVIVhkoo4ZE
NJFsjvziKEM6RWbPlJo8gu+sjoMp3Yh8118Unz9t+uAzp3eBOdUkpCYy+Ed1kxRZVVpVnG/6gXuT
lAQjJf/gyi6MyrG5MpxtIifv5iZNm57Dt9aI/j9/ED+3o+kZKCLDi6nrx5P48QykIW2LUecZGFcO
w0up9YjF4629ty9y5d2V34ZHPx4PN6UJwY4MQEOl0WhZP9SeXdxfLDMCxVh5i7snvfSe+H0NSUWw
SRe1l6Mv+tmaDWz//c+v819ugb9ccX8eGXycCaSR/ENV+fHIkpWU2j2t4tPjQIzovHX1ILclyRb8
x0YIFf5NOMiVFpcj2DPiLOzbc+5Er9HsGuQBhwynWsEhCBO3OmV+zmWIzNau2FdAueB4bxdsQKvB
Nvb6bF+5GPrcE6OcAPwNL+7qBISd8QV+52B5ygv7hpTcvrqCizsAkNTqW1/Le2V7cb65+y1gA7Gb
BII7l21vndnT88FJfxK8C3lsq2ipu/D2cJt/IXdhtbeZHHESPrDsFz5HlqBbxHNjT9XvsB14bcgN
jinc2ke+6n7QKnIxrazHI4KDlcvLtns7PGCgsguv8O6zZlu/EbI2z7zUrWapuyvDS7DGMG4/5jRj
59elccIm7GQLfJYEwznYxetnfVsvOK45SmA55owX7Y2rgpwa9lBntt9uTVtygv2MozY5KceZvfR6
9/V5GazniX0YF6ewCZk9zwBo2ZS1/NrN/QyQLkTA6NKj3VbPmID8Zq4cxJ2y6T7QcyUzZOET13R2
c8uFcaT1ynl0kQUkCTvXZ+mX44j8B5zxT1fRj/vFMAdoUo8mPuFxcOmgOGfcL5sJwmDZpMTszt2W
1pSnhdRqI/9FD9QgOZJZmxGHRHc0OWofpFCx0c87dwryieZgDfkFMI+YCp+kEI1OQC+EzHRcAVv9
lbIC1en9q3Eu/tl8at5uGzL4lIW2yDaEaZ5IKtjQaVqUzvUUbSfSQ2xvO4++Oo5ujHnbaPZ1dUh+
DNrF1SF0ZFuHwML0T3VLsoRNJ6pdaNRVIeESwt1HDwFYYqXyXQzNTLc27L2W218p13jp7G/PiRus
KcBcYlB2xepwe0O7AWqTKwkE32VVeaWnw1EivTjglKgdq/DxSm+TwIFI8thlGhyOb3Qz6pMpObDn
j+OSYNWHwxZrEtbRPT28E9feulsvoadyaXOAIIAXWLpducP8yydqi4SnYql9GHbj4Qv/w5XoXQG6
wTpf6ra1w8EAj6Fev7ce7jBiLo1A9q/bfpPNSTTB70sWgih56rp5No4d7cjtsL2ezeCFya19cbjO
ZTsJxLd+ru7KP3ukxeWVOXNz8545d9sg48iw8QiGsXv77YjwYzr0t4XqhzajTONW7PoyPq1eUO7b
yCtZk2q/DK/2auXvTdaR/ex8jO2v/Qelm7lU3YK8EacNQmynwdPd4Tb6ZXz5U6L8tyel/vuxJc9A
k2kmT+plczzG3vF4nFazL5unEnieE4bROnb7xfcv+4WiT7Owv91wBH9is2LA+Dfqr9nfBUlN8/jk
U23zdvil82auOGV6jCOoGeyLf7SeEVNywwXkWhn2wuAdu3uGLW34pGaflSf4ckBX3CaI1wpNBxGq
TazYN6udQx/W4Vp0h00NLQV6oS17b7eZPCFC7PE1XZ3fqI6dOuzs2Vv13bl0trgTpkewqZFsxUdh
YL+sMC0Eo/NJheZxMmNhL/3efhq4Tj5Z4C/O23Vu2U+74rRb9I4c1EuuZ+6Z2JUYR8/4zLRN72Ag
DJ96riydODeWzdRDCr6oThQ9ZbCPA0z9UFI24nx1cfc6YBUUBrwlb0eshm590Pxz4sP9CK74fasg
nrMSzdV5O5NcZOWO9Mw0lI7oRp0bQIHubFuqJy2IkCUKbG/OjsdhqTrn2Ob+J9yD6Z1NZezcvc61
eHePA6FnBodnEKdLTgNudKiW6sfrK2zDgB73NlsT1MEGAjxr2SyBaewJRoHyorAH4md+6t2euyos
t5JnBNMe71Cz2X2YzA8lFKF18VTb34abzBYw17jTP/JT5Abyy2POIIn9SnJe8UmuW0/ZsX3a6vKd
VG9bCDj7ERuTOntWYve4H8K9Z/J9tMCd0RU/pGDPQupG/h6mjiMFhB57r+w4DmEd7gkT0FxxECB7
4+KgeLegdna1vWsWjMK8Q+5+fxbON6mLDnnf7u77xInTSezS/eYYOou87xt4PDZP4fjP5cqfhs/f
LnsafjICtol7+2OfkWq1rWidx6e7I4Qr852zLWzGdL5BUJ6vbiineydx7WMcmMvn2mu9kQbmbAL4
9Q6TbENlyonj2dZ/Kdx/lqz/Wggm97KqiPz/p6LpijCoQoUjHFty7fLgy9b4kLmTuMF+89krPxST
/3osXrwo/9FOiT+G0WbVm0YzRMIxm93pGOzv2cx6uTAgK7ysZmIEoBTHf/0M62F591UjTB5hjg0N
SJNdHjuPs419Od0Xt5WowfOxiVn8rSCY2jV/+5z+8hR/jPIfliRfS4OnSBcO1bZuy/RamX3OCFO/
LYFLrs6N8wVgQY5JTAM/Z4O3JJEpITAeOfAiO8XP/3zpqP/pXUMD8ifnW0T4+ONdE5IoqqWSp6Rs
MKe6peIPyTI7SLbuxA2D+Z3u7Lvn+ykPh84+c7ZaKDtJCrp5BNvq5eGsiSfjSZYzk2M95v+9yayX
hoZTn25B9jUWs1vnafhldv/8xP88sZ/v5V+f+I/38h49DCNtLOHo4ozaPnzj0Nh7jNAIj5y57M7n
xfxXN770o/P65xqjfa6KU2sdo/GP3RYtm/oQxk44LlyW85WPDHPGrN4bfCrXlb96EVktFz5NmGn3
3VzYceI9WZCuG87nzrsQeOGnZjdPq9XbGz0d2qMcAzYzCn2Wy/iU/wHr4OzdQvN0ll7wOrqq73nL
Z+/ZAxemuYf5exg6h8Krgwt+ZntcsErbCPnsU/gOiNFt1+uD44TuL9pE6aei7l8vXbPgxKgWCTzy
jzUmTQ19zOo7FwoFRjEbIVFBPlq/Tdtsbr8snshm3BGFvuMPT2AR7Cfqi5Xmll7vvIBWc982PgM3
yt0zJAwSD4/7PbY1h6V6rtuM7dwtOYRUdQ+HrplDK4+PsrU/GMCvv4awOl3fHvb5zLv9TZ9PdM6b
r3vhNP7Hs86SbngfqRMEWmAESzpGbKvDCgyJT+V5St2rP84S74CP3haXlU9vPzzcF5870/nni1Ke
7pa/XZSmyPujoOQ0fuK9VSsTx14thSNsNsuP7b2y3ts2VebHzXtlB0k802mpGp9MTinf0S8P/7NP
8uczAnkCBcdiLmD+lHRJrdaXQyzFp2GTzfRAn1fvxcx9iXT3sqQz2jPoUhzcYqsNuhQHjSn9YTtf
0eIUQHCUbSAyKJ5HYe+uBUIMTWkJKE19iWxHmFtP7VcWOP2iPMv78reN4o8g89/fOUuc3jhFNCSi
VKwfd1Z3H+7tQzD0Yz2V7AlRp4VG2ulDmNfHiwjdgTZqeNuOHgOL6DQ263HPcRxCj+4hJjTX1SZ2
80VzppFvbO+oNGz6zfQ0D9HeWGoblKdMqapF/B0R5GrDA8mnYyP5tQMJY2gVBv/yqYSE30AucOK5
/N4uFQIXJbrQdvmGqMj4AGtxYJosU5Fh5/6OgsvhGpBZxFbRE4Dg3J/SnC+dh2lnWsAxSBMdCbSx
c90JuBLP1UqHOEOZRUNwln5lz5fIiwmQexEnQJ9xPZQfEYF6tNjRUMy6xpn0LovGL56G4PZUba1t
trsLSAFoM3r0PYWvzjN9qL3Me9/JL5+p69TFSJ16yrdKArTybVoBoX3ZvtzksVvMs68uSKBMLfIP
hVjuebLLf7sE/7ZAknNgEXsCLMLE5fezUzdGxqPJiGE6qm+FHweX/T/fYH/bQP/91/8kVUqowUs1
59c39NeHEJhf+UuL66cpRmOE+NdXoP3o/LTtaIgx/NDjy5RZa9nH/deXZwUHarh/fi1/a279eSBN
gf2J6wAs6b8fkuJM0a4ZzIEjzeq57giO4tGtcX5pZf1tRfrxKD+2yVyv2ySPZPWYkuDaLcoj3Y5f
hs6/vZDp7/+iAswVVVYFfXqI9zxUOHBqb8a3sdV+OVX+8kqkH1PPVEuH6iKIXFrzfH3ZlLP7TAz/
vz6SP5LZv7ySi5RFXX7hIyEXY99zCmKW5lnz32yA083wt40C5jwQWpNMc/72z0H2L490S/vOyLD4
HjuJSBWfgvVNaWYMvbSPejyYo6fQ7x8OWfKus9dbgZaw76E0hDXKuTSlvW967WdyAIyg9iE52Qwt
tszhgCFVqB0JUZan8TbunSBFxw65FAGJybAu6D7J8DWA3IC8vnAMGBwkSdcFEeYVS00TooZTO7dt
NhdWNH2HNlFCoB1eljUkpYPUzWJSRD6Q8bUHMpQJSX7SEMD5cuRVNAMvM7aXdLTTIqAhX8jfRry/
FJuC8SqCjWTLr0soJJUkLE6mtrldn6R0jvK7vNsIc4XveocjgLRHuj3iGmcwIQDTIAOEOpT8wmPn
fiveorX2GR8Emn0lc+p1l6CQsi0/2eaoPQDaHzvzbMDKSgMmHfeW6FGXNukDfsNr7ctVIK7lh0sI
kX5fR4tkVdHoGgK0xzxjHKPIu+mA8Zj01d3bUaO1GMbvSNKuXzd5TcVWJ0Ge7qqThoadAcgJ7UgR
xCkWHLuXZrHlWolrPqlMl9EZ4Fhd9N/yKycuGElDFRDuUX6A/sPIT17r0E4bA5OsJ+Ed6iajQs0g
Y967xzvxPUmm+NPhWMxaM+AFZW6LJe7YJUzZmFS7Ks1miJ4nZpW6HJAdlhzTh4OQO30ntl05KKnN
tdXOZA1S0HshL8Xo2WjmSWn3sa0hy20WEs3BU7di7pujZLw7ibYv9I/qnWdfM5dkau7xd9F7bZzG
b5jpzDmNM1Pcm6+/QzudtCQ9e/A8netPGbckMapf7GAVf3+drsOxPpG13G5Msp03puKOMEu027yO
XFrTnbLRWfxAkNJLkA+yatl74mpLxJWSYQ+IA6HvwwxSXB3OL5thvarZ1zJoCIgTjsLhwhstokUj
O8kxRXQddFUqZmX8t33Ctc0MWTszmmoMXxeDIl1EJ3TIXAu6CU4cAMpT9mme7iMfOTgxhFGNfxsP
/W1rISVm0DWPnkYowkiuxRUIidGvCEI/PagLlOX9xEhOJW6ETv5bkWOfPVwXCgZiCwYVVNSTvFW/
zKViOtnTcPOgnymRh2V87FZweRIJjsb6sXjMRKAcWUhEsMCIEcCY5t9P9QO+DSm9yvqG55YSrXT4
+UGz6+duc9mMNzvpfI36wYXFdjsjYNJWBbpZMh5OTOuTxr+c0522xJxG4AIdGloeYAqYWZsVKFTy
GH2kUvpLdp3JtGlGMkRt442c5hjQaxBzW7/fXwm51l+r2NXNgEnuWL3wuUbHIVtpjQPLZZqzcZLv
bFxpCTzctUVjR3C1xtVe1C+ddFmGqJuWvil672eiwNR4Rqx9hjbcvtMdogtJDnXpoRH5jOBe7wd4
80uAzoSFo+xdml/0ma/LLkw+GF4b5+JGQIgDdEUhN34X78zW5RxBQhmRir0NqeHFUty+nuJx0Sfh
HKhOJeZahiiUWMGwFzeI2CR90R+1kVhxTh1Mri9A6wPzMAhbzCsXtvt1+5162WsEX5rIos2wYqSN
VtPkwPJei6H5osp2RXr8HAHNY0HPu18WK6oQOun7trFrSCpf5UraM0KXZ937w8lgo3gx4+mjRnAE
K8QrI1pceoPlS3gZFobp9xhayUDpT4qO+AGOGgUgSxdw4m/pHcZTtyvebzCLiV2AllEHfTmLIx+F
gFZ41iO8M3hCh6l7ImO/cSGIq9LVkNhBoMiN2QTAWAyGPWb7CyOk8j2eNyLXLSN5RzRd853rwsKE
BfrovcoQC/pW5xvPI6b+TbzEG4PIUP0U0BF8NrtL4+CbSe7E2vnqK0qS4luvJ4QeSoGu8SUPCAw9
w+/iqWdqQ2ODXtro/tHQ7K4vNanUyGhfb0gRR2SLgSEsFQ5mAFtZYsxA5igZr9oplLwTw0vpGUyj
VknpJW/WE0waGYYoEmiuECY74kx7qqjQ2n2RHXhQFb3Hh1dxNDiY0QZFJ9kSceOOZqgPkp3XK1lx
AAvJl5P1zeWcdW75Gm+kl2bffyeIUpnUc4pe9wft7ra0xF7Fo/CKmgg1G01XdG7CpArIL75p+mQd
sPHgCXqs9LOl0ym2mw1m5Cw06CYz4UAtexUC/MsZwc5hJIRG4teQpiPvIuA+8fTG08bZpDjhDm4W
iO2EU/zFvd6MPi+EC+m6pVJ7OBfTRQMC0q5WFxWNTugKVLwgNc31XXasK7tXE2ofKYvUnDsamRpx
yv1mXDAfgb9JtxqzrCOh0kid8lCWrrS67PhskO+SanLpPWNmbEbTriy/OjzwwjWkt2MzVpxkiZJi
WFxJS96L9M6ETeXfXgZGJYGienAFZNw3PMbjQ2ciu9QUR1bmzZ6zm/ytAOBCVct6ihNkfq2eRKTy
aEu8aPSgMBBrkjOheCLUmkphIL6asqfx1HwRGQxW0at1qIeHAK1yNXnaqofLnm+hDHPaFU1L+FbD
JFifJB/aJaju6/w5vTraDBssihH5pXTN2K5eMXvdD/nB4tJeTgOH23xMAkv2K79J9ybdZWZUQF83
Te+XyLcP9ZoPuw5i1OnsNZQS+wb7M6vVpBFp+9UNSeuuPzeHKndUwbnSUH4qSi8VHIS06ll5vYT3
sxro6xj70i4RnSpydcSO52Gjcs+fbnM0uxHjvHaBRDjfkJRzn4sj89Tu6orLGBGH9MSHwBVQin6O
u+9oOlfI+ES3vGSG07I7FMCwPdZsNC+iMWkwYq5dzpvZLCHJBLyhHeV+/dbtInQiL+3dvb7cTFjn
djEGeuF27VwWV23lSgDfQWwbvI93ry79icoKUP0dAg762y526pvfVn7xzj14PWezSzA+9zxfirON
wZi3to2DoXoEYNxd4/OXKvzPYf9HM2CixU0zHEUFiPuj1Ne1QdGIetaP2QsCE7ZsRUKQ5yiHieHB
Sf67Gl3EbFKQkAHI6C11Kur0elWBT35s4Z2xdjLRw0ai+thhOjNAFw2XZ8efKR+ujT8ABgcLi15T
ntf1jnhCbXO5LkfKncq9QmOBFSaHQnYmfwa8nvEq9TZBGOxqBybxd2f6xzlHh3WCLET1iACJGQCl
96dx8e4H6HtXPRiA6pCQzOi/AhHkTfoe7oj7XHqZ9i1y0CF4zCOc5rfj1GXgZirtxpyeHgoO3Exa
NM9lMNo9SnKfl47eIP6ABIBonvl/MLQvl8/sbpOxzjLBFF1ijjqv2iVxtHBtj+V7oTo84BWcDj3F
cYOrhSCla2Pn/anEXFUwYSXDM0imZC71iV+FjpuCZ1LsUYUu5YcjXMgo9i6o19VNIy9KzR1PN4iT
pBB9Ii9E3oeuTToPEPZbGLpbgh1F3R66APEtGFqNYYO1YuSejuem/3hsKNSZa0ubqpp4qWZjA7kV
n6wzWpr7l8U2ACDn+cbEZqvOrJV1isu9JjkEMVl7kenVc46g+eJ12upy4Ecex4lojYafZRZhbr6K
B0f+Qpxo4Bh8rHXNF6/PGjTQFmy74F/NddTY9+ckc0fRjq6r9PmiONFX183AZXHvyCtjc6fi2ius
gb0jDX7zcERPy4Fz2umCjXoaHe4vVSjmT40AnmgqgJAa4gCh14N2jLGRtcPIQK2hBeUXZR3FeUQx
/aqtGva/L+i0KOuooBsk1YQHRIBbey91aniN25uF9zFMCU57Hr/MbbFo8ctkK6Pzi3HJFo18uT22
n0ReoIZscKquru/Vuk3cmrqvaDBccYciZJtZKJ4vJ2MgUSNNwxsymbstnS9q8OWhwjdfIY+mQd37
HBcH7YliSeYj+qJ7Lp+0ZwxvFD3zwXhRNxmzOngPrcd/oivGlPNOLgrrEUWUrHpsLnhLMJ8oQXaj
dppi+FiZqDFKZ0MWXHm6LvQt6seMJQcNCK3qg7jhKstb3ODUYOlK6WwyOh7P8qb84jy7rziEHMSD
yvQVm9m79H8pO6/lxNFuDV8RVUhC6VQ5IKKIJyrAWAKRJECEq9+P/B9MG7tM7WY8PdPBCl9a4Q2E
OfZ5fvckKnpbQ5+fGvamnVa24HILsp3MpEGaoeVvPj6yrnK30lqfGLxwcnP3o3pZuQTdtPhLk+iL
wLeiW3oxTp9KBhbSasyrCZjT0/DgXaCJVUbu3M5WudjE1RxUFQjRNnyM8xB+AQko1iyLmmi9WaES
dEKSDWU2bTfKyz6cQXAcd7u5yj73FWxHk6EjcSBE1llKpxr/jEXDQJ/gbQZwtjyHpewekK2qQUAl
7RPrCUJ6yEyvPE2x9QJBeKBlFhEFaOTzs5fHYlsK9BEpYF5aKkCFCAMG/k/SHEw15PZzF7U++HbP
TlpaB0/pNUZJ9wJWWnCvvnKpFVJamJhIxGd7AGwnXIZRSCJ/lpQ2ywADhZ2/sSuOyK7Qy9oAvHGc
5hzlT4EbwO0IrEcXxypQDz2SSMjd0BbrgOQ+TToI0V3W4hY95hPpD0w7iyCl6Dbu7qHhgdBG40hB
uiH3G8NGm1OkOUFRDcpMLcVlbCPdI3nOcd0hGHhQ3Ffo1lMUJZuDS0GlU5rcaMAOOWczPOQaJojx
gcZ7JRLQLFRUIf52DiOgmtfbtBBMVjl/K+3oFjByb88OTZLgbKz9hJO86suKc/UAE+sx/WcWLOZg
AdOPtbo4RETN2FzgXmc1JwDmqXrkS64rbs1qliUg/khuwYWAQb109qJdRS0oDyBjxg2IgShFmAnl
aywGUpuLZnXwsl/iEnaV/OsDzMMuYH7ha8gfhJcebZ4O86k5Ua4AovO28nGkODwknXj2URvZwFsw
Ggw1XXHJRwxWEWFCg0Cu8S9NenRSjVlXnG0Hps/nHXj01dR6vPwH4FZoMcCEjSxSEIQC5rQFxSxH
tVasghcC/nTexifWYcCSs38ZEYNvfATbqU9sF8e7o/fBjideslJNkJLBE0MdsKhOQwlPZ+jHeH61
87g1bAoWGTB7PB30AH+y+ZE7AwGQYWDtIeTNSri5oJyxkOahGbn4DsjNg5a4UL0NdZ3lI+9IZLEQ
/ZYs0+Rs7+rev3XTR9Vg0zIf03PMUtiwSBGDofj/cS79Zmo1BheUHofJxcJukB3l3t8OK5+DSQ+F
xMpWwlKn7LNEslzoHF2qKoR6T2cHEoqC/dkpyON68kCm8TEBThzzZ6PtwQXKSrzYWhUOITLWdNlX
TNpWomJcI++BZLk5KdrTQPL0xkq+WvCWNuOtm97cBkBmljtJ3KY+9BWvVg1YcNK0AEwFZ3DvnV3U
bCukIzFr70CM4D47z+CuoNthYvR3f+IxZAgDZYXDPcqwRnPVJD2fpK7O5jdDJpjvrbMh2ypFB8Qk
x2Lpq7Q/UWUrTLRWK/oedAC1FbQ58qsa1d6/+ee2RG4/VD5uLP9V0sBP3EC2dk/LwatHBRuZ8Dxl
z8ssWGIAn8mriunt6uqDYn6jnwLmDMTyCCA6OCmaDchoYmAMIkOymsvCAaixn0Hna5nNJUlUYcMB
hbVxsumxwExJ7J19C3UKfulSZPMaPvoKIEIE0zWIaVGTagLL5W7obfp6srUfPtfCx3bEGsonBOT5
4hFIU76VtPqq+E3UbmtQutrgtC66u9HfoafwW+gJyLWJ8UmtMSrrL/VySUN6QX7gigFgSHMpiWYf
95uDNQ8POS4Rwgf584mmNS5KtqT5xFbi5wmUuI5fVjEuZ9mQwtYTOuQVTN5lIqFFbz19znv4rJWR
eDK1s4eZ+KlHmtOGvVxdTYr/KBiEzwmHRIm3kOrRQmr1qx7NzhHOPY8xaybx0kDut6x9QNVh46F8
2VYh9nrQDB/zgwUej3l9Y/tfXkEFL3CSnB/8+0R/RoQWyfIa7kvQdRiOptY2lOExW82BtIJjYF3j
ZLW/GLs1ZtvQhOELZPaInIyjJaAhRXDNdjQuXQTzQcRFV6/sAzl1Ukcw824xEUbFTASKTnmjrcwg
Z4fZYk+jEy2J7iHa+1QUEfo07y7kQ8V5hDTbULo2H+FuIVrboHSwGBxtSe+mvM9LG+m61JDsHRCR
AqRTFmQDeUQrl7nM9ooPBdVmzTzH53BHQPSZLncjzbmKXIxZVfM9oE/s3kJsxFbd337JSUBgI4eP
CyFdcOkV07YlJREOuRgzc0VkPtFeDkDxZ5oP8hkJYUOb3+GQX6gy49tK6+jg76YJr3jXzVm2uJt+
Ik1478KQzlYcMQ3v6cC7TkYq0SWopAE+DJnLqbfpZAI6vIheW8VCI3UHm88GQoEfp9chJe50fnPV
1ZayUknCZ5YrdXqTol3Lk6eQs6k66Bj3yDVNSC48jExFEzKBS/50SS09XRQb87THRQ3jgEk6vuod
NaSjgg20Bowt+4C6o0sov1nHBX3XKqG2aqUC7gkG+QL16RQqzhX2RG3fem30CDgQ6SrBxCGeIQdY
vjcc4dERgR3PbyN0UcWPYiTuBsUtgFTgbyl4DolfKDQiwCEQ/N/c6hTcTkbZWxIpKTFs/yOjadXe
tbpxWdeW0hOYDbLWIeBLcnIjLxFNViKUhMQsSquFtwQh0gyBSyli3Z2XddEOL4+Hp/YbKJ5bTRym
IFE15KmSDm5xvgEwJtVcURNbMaK8ufD0SgoWRuOwTq54BvgJnk/JEPonJXigqRVo0KLXzOwydUD6
Uyvsc8g9XZTrqPmZyjHK7+HeUVYqlA5qFt69f5jAak4gKa+ym5fDI7paV5C29wiDY7xRrjSvqY6t
71fIKNYWdYZiAC7r7Ot3767ZinfGoQDmeaVC2rXOIiAtuHeWAHkJVsmbXe/H3P7eJBTq3/+nGyUJ
lZw8cvpeh94hPtWwAJAXT8DddfVHetP3/AmiebnaS6s/P1/kZrbnauO9MZ93AYb2erMgeBhv6gi/
NgwBqgi1e4UgSnUz+Z+n2m02d7V1eLTi8iMPVZshFT2t8/ere3eN+vf/uYasnlLpKXGNq80iRU+h
Ly/eoUp+7a/+8xwvR9Jhe7iXT/nONcZQ4jdmHm8R9HxSj3gs/36anyCfVq3WhWgWVBtBhfrw/XHK
27b5zNVj3ZMugd6XdXmE014wr05eW38F+VCY7eyzn+LJ7Oizvy//oyn6cvWXAbtrgnSWnicGrM3m
ZtzNp1m67yTEf2vwf3vGlyG7Vup5K1VFK2501VAM8hCphvNIcJNu03qut2HzYiRvZskvqAj4OoqM
hwoQF4Ryvr/W5gWUXVM/c8lV5mRk22++P9pmfIdvpxPGF3gyydgsIKfKIH6/wmFTiIncQONNoi96
aqNe0TuOhel2SmpCbcetnIIogPKGFt1hIuCxaXq6dfU0E6912NxszuWiCZxs4+g9uUf4NXrO9Dhd
Cl25K62w0yYMoT3a1+YFuzB1h3RwXLRoBQ+VIOkfO1S8oxOdGQfOh3ujZTWl4WIX/coXHLX7BIiN
rnCAohKmgT5cuPbOT4IbjuoUyGlKh0K/ESX+Fa/LW+cWbbvJLA32QdOc9nfRbrRxwEVna6En9R6u
CEvi0a8swZEcHHEzA7k7o2ljtY0Vpebr2DeezY13949BGig9ihEmB4nFzm8jX2ImLnoxfbrf3qV7
dClUnEdFfzNPA222dcrJabkZ5aNrBMyHAERwkkBzsVey6Rh6hPSWZj/cW38fNtqNGGdxzp7JLaBD
6288Mjb/7h2GT2sTbFzMti3UatCjMLJe0UHJhIvLXXRO8dp8+nQPwgLoJ3mQUxM67uEmanTUgTq4
QWuqbDW6ePel5B2DDVj+s8eZ2RFN2LIObWHkOia6qUaIdfkkO7CNaEu6RRs7ws7dqsd/76nhY7S3
5UHutnq0Jf2n2/JpKgJ8bwYnHw9Ta+egTc/NKMEDQ0Y3DQ/dI23L83QPTI8xg8I6eIxPPbRJDt1z
butopWy8vSeH+3nuJQHiSdZ2mDlpJOGjdnUuYdY9+XeLPcNtTLezqq70cGtGNkx8dXCYwJC8hEvJ
KuhJJv4zvHgHktCmo4WTyiNWqPgJjfdI9Xbx3qvNNuUOSKigYdLgsc/RaQjuY6R6uUdJadstQyZa
PkdBu0c25tC0cI7ROcoDxKIsl/y2g7mhA9PSRjTJTr2qR+TMPbPWHUjid3gxiduya2NOFFRGhXsc
ySFvRsBnkwQHUBZlFHzhitXTa84wCTGZmU4NzM3Gl3Dj3hx8Pk36K4A3YcI8jbuPCi0flMl80F7E
cP2GnbRRc4ly++Cc3czhsSmkNTqXUO9oM/q5YYMRku3c1/wMHP7WuU80X+mdJiwlE7YsHIEruKCh
1FPbxLyjpLPB902y0eQLN12pR3vMLd2j9Yzk0QnpjmP3FuKN2T56DVY3CbtLQwddLu9gF/7RF8xW
u+XsIG89Qt0qAEYe+FY4NwZHJydeP432w1OE9MGJIBypp7CMTny2RCSS/fCRPKPFAL3q5GKd4j9C
VDLdW7jvVgOJeOHh5UPkMoPUkv0G8JzSLYYPvxEozt7Bc6AEmSk6OLCaotdsa560UF2MQcFCYh0e
HGwx1Lx8dvaV6bkLwNWgB/SBoAbNVH1+nT1m+Sjr1hn+IB01xrQGF49p3r5T+uuq87SN6Afy0WNt
JXzmfsFWRJHQPDo09H31cxu2ACZBlCJtDnMHwtji8imTBZVB2Sfj2PUxWw9T6+KUK6mXD89+E8Tc
PdoFowU6NL5ml/CNtK6OD6AQNb3LjGaeTU+RXx/eAJbO9EjpCi4G6TbQ0nOA+AKsvtQ5mNSyOoB1
JzuzI5J9Za7QO08avZtfjW8+Ki0dztL2ptdwQfaVNrbBdKiuGMWWA+T6Q1DUfYVOcfTwsIr3G+7R
OQFkFCPakkq0a8NxI6pB9HVn7wYbf9/O/X0MlMinSkXOvelmIzVW25ulNETHgBpGKA+5CdoFzj3a
c4GrV9iIihJBZ+Zz2OpkkdoGMukL9eiSpuymEu2fZ8TQ0fhQBaOcwnosjYxeYQ8iuwWTKkDfh1MG
mRwflpnxQQXaoibiaDYT1NssxY7uU/sIDxE2bhG6JMGOAwB5ApuEc5KBun+4yFSwzR7aYv+5ooGT
ROOEPFYBp2oD3HWL8PkmPlTqlO3l0JSbqqqpEir2GMy/BFbV5ayLUqkkcZMT5YLaVTdrV9bDhCj0
WfoiqGT34OpW2kWtzLuatwCGxBiXitvNvzAPUpMK1INiDFs07WQ6j1SGXdIKN+t80dwlu1bqD6BU
p072tK9tHDAglvHiysVpQYGJ2T3MopKerqeBDNZsJLqeS4Ra3wX4PyOrlkobDflV7EmQkXiJeU6X
S3p/nA5JTO2K7YotzM4caVlwXO6MjliXUGsuZUIT9e+Q7gsW/vKOv1355R0f1UzcNxB4jFsuBDw2
QAALUTZNvcwRXGzfWVRHv967MdZkMuqzo/fmDn4ZZezAMAdrarLYZKy/h0bJ8Xy9PfbcASReaJTc
BccYQQlbd+rCRj15rFmDwRzD/6j3W5es3P77Jn6mCS1w2U1JEhXGQNJf3v/u2oDGLFz1WO9euhyZ
y+da///jSb9f4+VNN46n2oOm0mOZGoOx/ZA7ar9JIVN8RwX49YX+8zAveM/jLdVPasLDoDGIWgYc
CI7le0fxWz2ZNsCccidqC+ypf7/DL4Dn61T67yVSpPs+kOnh9tQbl5tO088Qx6017TgITYDZMuO5
2L6rBNbf7fVqElmQiPQKaqWvzjVamupqpRR63IoOH2rYWDTm2wGyW8DJ/36uOqv5cSFJg+Iu4pUr
6y851xWp4Mtzf+B1BsVIGQIu6v19gd8Wv/TPBV7SKumwrbLtgQsoUeYDshzswqbTejMr5J85Tou1
RbLdJAHR4R98H51q9yjlMsNPpJwSoIVkVN09wAF1KY6LgDC/Zr7BOT+uN3N5yf8fexf3vizW2uwU
FwHxHPAVuwBlAvSlq3g7u0FT7bKAhhwpzilQkCG5Dovurq+2G8Pj552/TnX4Eu3cv9/WF8j3x3j8
9yDqyzS75OVNODwyPc7DogDwaAI7y5b5h8gRSzmaplfz3fZc11deL6kg8lOnb2qt8vr93WlqsTnu
5IcWX9pPv5wpwc4qbbSW3GqATnX2zlvgt92oNszEHxfil/aq6nwgvUSi4qbBNMckh6g579+9zagM
peiACTJW59BMb4Y0O07+frf1HPj5nP9d+GWOXA54vxx2dy0u/a0Fzi9MjJ338N4dOm8u88oSUO5q
ej+lXIa000X/c1SgYgI1Yvb307wq9UMVaKkafChVhIimIdX/fdiOVQspkP1WizfjzTgnbbjDcUzd
Qwikzr4znS8uHXXv6Lw9z3/bgv+98gtJYZOcs1YpbTS4jhr5IX5BEI3XqK8YhV84rfY7WsdPtt3L
o77M0Hz72OibPRfc+rsePTKySN0B9uWo9gyQUbyPt+He2r1hFki/bSqaKKETjYa7AEni+xtuifdG
81ipKuU1uMVR0tMHOmOKVpD1DPM5QCl3ExSuNEn9hRai0AkdjqSFvCOLkkEJOO5B7qP2iL/ebRO/
3poE1xbHCCIq8WUItOKiXR9JosaZLwY1n+3oouZuVcakjagPWh6p8/d0+23Vav9c8GUIjoJ4auX3
VIspXaDQUBobR/L/vsQvpVlm9D/XeClU7VOhlRzShhqL5oVAmJSZqsRl0oSFjRZaT/dv4bup9VVT
fN0UOP2oNrLzQZl7uaYmFA8x3Z2RVrBQkQzBj5o76OxHM7HQVCNNI7md1cMc4F0dPSJwuciTUHUw
dJd6hinadbFwZ9wcsCrOvlvrgdDlt27mzRg9vI1F9wVCeE0hp3TvH6JbyH9ZW7PhnW2IW0AO35a4
fynHkVb890wvMefzIFenTCvVmJtA+gO0+3A9EY0qSq2/R0z65ejAeFDDoKZeoYjFf18h2nP/qPLm
RYklp7W++Dcof7v4+plNdSA0Rt4/xVWM/ozSMJI2SOz7JzCHdLpfNYJD59LRg4urTC4jfbbtJ4O/
b02sB+5lYFm7NRVRUmrK7MsK2V3Vy1mRzgpkrSuNc87585gSjJd6uyGpUmv2iHSavFPEMp9zQAxh
6e78U2o83mUAv4zGtxt5WTm71u1UiXduJIkEKm+UK91jtKdoVdlNyjmn8WM6qyirJCatu+D5LjD/
bVWhnERbGbKXhEt1vbL/aRIcjxs9b96PSnw1T7M6U+8dmpY0kdpojE+3XhZeCIeG73rZ2q+P/c9l
X6bGpWjq9xyz4NiaTudO1+l2kYPoImVtdJG+6G4M3/HXvh+zkmphDne9gqtq2x2bY8Q2O2bgmX2P
H/CfzJFsjjo1r7h/YO1Y8IvZCKyPv2eM9svB/e1F1b//z4tqnYrWrRR5UdMw4gd33I25ze7csSgc
WFYYTaO5M9/bUTdednmCpwF52nBJrA9Ge2Z3OhQLAnJZ7j2ob90MTLvHQ7m2YQfcftC/GV4/7P99
3+8G+DUQ0K5ptZeOJyUGsOSi1x7ok/OoRTUgzsKirUdnKtCkmOd3ceNvK0zS6ChghdqERPhyPMpS
sd0c9Z0SC8OsV8XbYbm8BI1+QhT9mFAEfHMC/brZtHDyJPdCh+1/HPF/xkfUxfKyx+Y8DnUjYg4t
FWjYIF3M+YoN+GsUZh1+MGNGD+MT2TXjXftG/CVdguDckrk6/SlQGt/nyHZ/PjQy8SmTzWBUbNSS
SSK6Plh6eymiRVcncZo9TF48zc+8fVdBYYhUFFDCSH93Wv42XevgDy9LvYku2svr5yjbSo8rJL6j
MVeR+riZIdoodxpXqulOOqPh5/jNRKu/4+uW2lKVpiwQfAqS/rKlStlW3ZRXWNKHdnO8955eZd4g
tMO8eTO1ftm8lVrgDbMnxlomT/j+mrVdQ8y1smrG1RUzFDhJ14H2iQ/5A3sHe39xhP20Mcb4MgU+
/LQ3F5uCcXU2dshamQ0NaTjY2H8/fOvnfgapHXv3uopTv+6XbbxR5oS9mfaML6p7psIB+mUl3iwZ
ohca36jblG7+cJ9Ha4PWMK2mWrdqptHYOtkakCd11IIZgPI9uJEzkBGo3aCdh5sP2AD5B1Lw/RTx
AZR8ZPO83M5Zs0nT/vsRfuoDMHiqzjGg6qzY1mvmlZT6OdukKrL4lVFWZroGBAbk+bFDguj6qQXP
qR62hln3wfE45KTOxk9qxA3ENowtaJelOKAasX5zUz9XFN68ClsIDl94fssvx9NNuQrVc1NWcWnt
fPQ6/KqtBYcYL2xfQSQHPihgQiiogURpU3fzHnDSuojPlvz3nUg/F1R9J2TAhDO43rzi/rOHJua7
jDuBvLexsXLo1+qrgoHhxhpQDL3DAjoCdFRGcC2H227r404YOGpO93HVufRPc4HfgaG53nfpUDeX
gMiQ5kSgUznZjd7ZG72N9Ort5vuK5JYRKITfjJEld/59nVz3O+V2SDZVfJFMpNqQdbmjsTYUTzUK
8szU5MxfyOPGx7uqDuqXv10aE1HkEmgui6/bz6l47tVmoV0JKyrn1K67bohtGB8IcGDbgxDT7evr
5CduyRf6Bk7qyY5IH0tBhzDn00yGrUEha8CW7NuxL/N20X/OTdE/hTxCrUICQRWUIHrJPeSc2Ngo
S5gAUqgS1J8m3RuBPYgvSw40AyFYa9FZBKPRgho46n8mpBlz0qvMntxvTm/AXT3oUrsIC6xs3YBh
DVyRujqSGGNEMdg7yF3rn2F7GH/Prl9yWIaKPJ3NA13HH9oEjeddvzxORRWLtMOVSGgfZpSd0gBO
5zrrsBLBry2hC6Mm/eak+MpTX2aJxn7a4qoyCp5fOdA/B+f9/pSFe1rd46N98Pedm0tb+PPUVtzU
052z/TB15+qKLUOwVA9FrqBoK8NDuKIU5icxrVG6oCARH8ajt11sJ3SL/MrEUzsGeRVJYJDrNp3e
a8xOI71XOgVoS6F7DMWODJLMK8LiTUT9FbH+fB7SDZWAFt2ply1jm+f3RNgVPA8SVxjvIg4MdQXK
FD2vh6HqSPGax/5+UPtiA6dAp2VF9B3vPumSKGBkR634MdtjqWOQAWB/PLj0EfujaXI2Edu7No3r
BvPHd7nSLwuGpIzlKjSVWiXr5UwrT/drsWld7vFOMgVwxjqUKADvdGar5S31Smq9cu+2tUu0hGh5
tpwDsJd8KfS3g9vwCRdasM8Ue/B5Gh33kZB60tY+Vd5+E1+ub96w/Ou9ql9wEQK85tdh+M+MUcvk
1ihV3rA2b/WbQcMDyhderNxjS/YxM0eEhHPYrgytuzfvLHXZgfwH+CEdaTEaLlbhouKNvs7FvtsV
+B2EwJ0W6piHCLStC/LSw8wBgNcFMZM3C+2rNv46PdR/bv7lpN7pykXeNnjRrXlZC2bbSHifoXCa
1d58RBo7+UT7uM0k2mdzHCSgjMAlOq/T+RYBIEDTtAzBi9yMe2JAmklmNTMSB2dzA+0YBBS8k89S
g4OFA6lDJglzZcTygbzXtIQYH6JaFAHWv1l9zT3A0vAwITk8jVaPKzw7YEjdjX3q5uvj9DIuURwa
gyCUP+VR1aGbkNlFZkgjebGf5TP5c987h5iDZJ18i7+YKXyeP2jhVf3LnMASXkCJvxisB8EgKMEt
dAOrBBujlnVvGPt6P9HmICQr4o4hRKC8ZdzW96kMSjXOJ3eeMS57wH/ViTjCwhq9et1ArrAaCasN
JOWe3j0OhG6y0DoiiuMXQ5glgx2QLMhPESwzlVtanUaABVExOIBo6LWaJkfecQnnT0CpFkHBOve4
vzPFVX6foAiXgDoilPmSrv9ngpYHSb2p2e4ey0OLpwa7/QTk29vAGFlfutcFkOVNjlC2sZ2cuqD+
Q8Tdwzy4DO+TXU/tohQywbl7jLscAdAVXvwK1PS+14w3U1LkM9JsalAMtVB1n2N5nX4k4dmHkZPH
8ihfwbHlxfJGJMlonY3nSveK5d+zGGjvz/O1Nq5sEhphvcZ/fD/aM611fDzv92bM9oa0d0deMY6N
IYBsINrmEVsXkEficBMB/fRA1HyW7TQEn1sg614ayoiRYPRsGWnVifhZNI0boSkcEb2XrHd+6Tyd
ByD258cWmFWrv5vmnYLWs3yxxHmD91O2z8F9qko1MfnppOGZ0bWkqXyljyK3tT5emhtUL/I+rXsF
UsjH+fM4OHWh2YIex59s/FiDz7oNdh+nrtDe9DejQ1dyxCjtXAdPQDgNINc9NGPbGQCiB8et5h5P
JgHX/aNq03UHIHUeacgHDQ8F5kb06p9OI0FJHwyRWGvT3nhw5JCORg8e0/2jaV47Qgg2o9+yy1gK
qyWUZ1AwZhJlPdnbrzOz6RZw2/ejKhDgstygb227Z4Npf+7LmAsQyg02ZqMjTaqlML8ogXbtC24a
U+q0oC5jKOBIwckjLq4Wu8W1DeMQebGde8MYHS3J6Dk9cBqi0T5sTuFGgQIups320xyWIUqyTBy0
PZLBZoXlxaK1qvEhD7bKe7hbohrZbgSnMzvkAfq8AOvIOkRb73B20E8QgKJkfcj27q0H/4Jyo4uB
N+xha9dPwm3qpLDbAFZNIVSCFwZasTW388ewNdG8c3vrAd/QT4Y4ea4fMXoYERMbhoV/6O/9AgpS
YovzMtr3RA8O6rxyWOUXgkY9gOTzXJedyxhfNZ9pSBqABBw6uX/PdK3ejr9v15rAMhbqBICTUa1L
3f8s5eqwOQlFIV5pdV4PVkryc1G8C1Uj2N6cLSIVoyWUKhRLqjiPYCDmywecgwLvPdW6PrgtOrCP
LrDu4Q4q/Gqp78O9ONZVc7UzWlQG0NK3UNfk84QCkHlbsERFvRJgKqyvBM7exlFvYUkpARMrRA2I
F2CuVQKYc5hQncUQ7Xok3VKmZRsR+opdFiSBP8aNEVV+MHjp20z7q0v08lboyJGmKTJRDgCR729l
r5fne5E/EQPq5J7aTUb552Waj4+fwirVMDAz8E+xq3Ya3IKyLXlpBMSsg+uKRQIVHibPgd5R+slI
jJC5gd53sy9t1QEAGaYu1H1qz7QLeiIcpHR0mqBs3n/0WxEy44TncvfSJkQdlW0su3qXQMIPGwLJ
vlNON5/ACHvb7r7d6NDYCg5DdtfV86PAriSL0afxiwG21N3Ubc2Sttw5TZKZNmt08jWOa90TJK8Q
qfJI9rIeLts9TFEGwiwfV+3mQuo+p9u2hHB4GundQ2/bww9odG9r1qbD4248eCzhYSgM0igd7Xxs
saIKfY4yzEf7keQJYJJuQdN+eqpzsoTZPkTlsqeAvbu0hbbgpfMEwaJrnyxOHVTBJVRonGzb6ABE
z24yR5/74TbCaqrNLwi9X2LBE/1dKK5oCXSx1Qik7sG/DcBhOarDU6NTq3dEYIUt/2ql0a23793a
16kcZJ2TLQdNT0R/jHAoOHXToOXTysWgbJBHQAYfwdE7Qzx5tk/dfQ1C7VfhJTwB0Dm6UKR9KKHL
Gq64Wx6WCBivB4OBOwAjaBo+fDlDoPBVq6ADmz3RZaicug5FLwpJCBOyOYV2NigU9ejIdevMBn6I
idwpXH5jPJ/Pl9Rb6z+2Tg2nMIAvgIFSjSn/NJhSiPPW2oign1FMfhrx1up2p1AKrCucGQ1dokaM
I9EsczNXsRVexpGvw5RXB96P6r99tokeyCmU/pn0Dz4I2zWhCd92w9775N8bA84BKutHmigQx20s
w3kitBQcuIdAZe+09+q/iQqUNaZAz9NNdQqtRxONRQJKHq0BmTVH5T5B95gmHP5JsJyM5dGY1tKX
8Jf9plm/lfpvNweypVqyRUaAcP5hBZCKg2D8pRo5n9eV6PhsxDHPmho++/8ahOS8q/LIdQ54Q1py
ygvAnWYMyMooDB9ZxfplpxFfxvRi1fjmq30DavtEKr5lntEtxpCRJ1zX75l+By8SeJuxhLDOjtY0
qddRpkM3nW+TOJev0QJGO+TLQvWevhMemoN6DOsHA7KN6nn9a7nZI3dFWRxrQH6GLMfnZDxqWWCS
X2SGndnBmMD041tOZtirAQKsOk2rNNqpEZ/NmIQXrSTB4/AAL8q4MBK16j60368Zg7ID6FhGxlq7
qKizf+6M1XqAhjYkiVVv4lLnnswWJ6NTM60M1G2/AKdorxqD/z1kXRRfr1er9cmrjF67h/qyYuAP
Z3BntQSy6CToKp+M2aS37rU7ix3l8voGT8biYcG85COYi8RYLEBKIk0NM8VsA2ZmyHERy3kLirWu
R72+UV7xqlbqrMX+O0EnQCn5QfiMBywYT3TJfPRFfNnHKGhWoLRdq6E/KM53OrM2hxyfFWRLHhHJ
AFQ/6+/DjQXBMPAOQO9qW4PPYWaMjtZotHcy7mmmGRUnPPZatPXucB5bxqTnx4KB4HT9HutRNVzm
6cnuDRrGnHlbv2qchLjxylhxxUmdaJZ8ih5PjnrqwfyobwzYUmLr1sZCLtnYeqmJ7eDXB3yjfaCN
nEJl3JItqTEYcBa2jxyLf/UQcXTq32xgz7BxasnR//1//WsHd+M8vPqFYJcAtHPXhy1aAyaNBfLU
8rwewfoLzYk2HFtwson3DFL/4Gldhak7bvRz/9re9nfrZ1/t66B7yTmkWCdYaCAIiWazOGhS3gYA
e1xt2mxudeCDQc342GuFhwEkjUCMd51bu1zc4iYg4FYItwhZlGxeA3PFUIiKYd7VOgRCQTXgvN31
UULgOJkduw8n9R/t7SAbbEOtm/dQjwnQ9R2guI9+SUmjIRuXwWEkEqVf4KiRGD8g8jeHUPvaQnRZ
6z1eFLy88wQkrQeGHwTNKcgQQljyq9y9MCNO7lfu1tuDAC6j7fq0TgYAe8AiIpTaywKkd1xmz1D0
alDqeSLNchxy1HYyuYbesycOLrO/w6GvDsJfB/9LSe92UZMU4/BaBXBvjKdgmNg0jkBl6p8p8LN1
1GuNpnO9S6+YVXzVDgrICnztC4JLeGwMPw9mPzE/aTnx8T4fNOw/P6/Gxzs/baGORF5vWBcAXTVB
s9JffLnh3X1/zJ+7O85T0Ds2i2NHqAHnoz0y1yKTsREUvcabipb47povFSC5vDWEa33N4yfmud1N
5z6FAhL4ulPap1AK6e3O97Hi7S1gIR0JweiiTUn2HbCy9bP+qrV0WcQTSKMnQmfge5R22DQbm8t5
2wLLtDfCvRE9HcLW8GHy39BHc6M/jeMtRy6HVN2bYUdFyc+/m+QFs1n7a8safvb7f8+h1q+v55/b
eum93mQh3co3bms6p4kJM4Ajv96EOM/raVPvRhrzZdVjN7c7wXA07HvoAX+MFfsDGRbk/rduX7fe
3Jb0s2H4/W3VBfh/Iv1tqp3ud5HbGtcazUfDWdbhQPz1b6yiviY0kUlurhFjHtVIilHuoJ5MfP4O
9/FLDfHbvbyWr8+7U7q9V9xLLShdRwPEAl0sUuqjuz7EMouwqzeb4CtpzWgrcjvD4efnzeh/vMNT
KT+LGd/vpf79f97L+XZrXsQT94LtAx/KMXzQlOQDP3EwqMfMjzOTg2bnuC5RwCiod3H2diPoLPCl
6fU4FPlzhDExh/TJCPjhDfvyrD5bPv6eXj9Z6vhc/h9n59WcONdF6V9ElSKCW0ASEgKMjeMNZbAR
OYgofv08S7w1X5t2NTXTtDEGoZP32WeHtf6Y9beusPnuON2ulhrHPUqalDXy0ansR+ETZxtsgp0X
Pk5rwHN/6ENYXrTdPkhR0FxcEkPFcMdpjzTjdah6o49qWmqbLDM1wxB3Oj5M/Lj0OsmZX0zMF8ky
dkiiagB/q5MGfuLcjb2Gjfq6V3eenzd1qEX+v2Yu/kjX82y8VJbkwB8jNJtd5lZ1XbH7b4AKNKRZ
stxPtKz//f39MELiPj7O649VOIPiMTZC4v2eene6/Xdh80clbo+Eu4VpbKue3e+iq6ojyScqfn8/
4DQJvzkkWOzrCSxFOME7T8/U5KuJDt2S+vsl/ff8UL1jKi5cTH+J/z9qdSP+s91stZjO6RokHtje
H93hRcNZLRR7zVw02W+02u9HtKUwtJ7eP1lIpYbW0glJsyDqv+J/QXTSuOutl0D5u24kPzJogCrY
N8Nmp9kmPw5shs1jcnbR8qnMvrmsJwlrGp2TQeq17FqrJan371Widt+UDb4uGyJebEMxmj+nDCbL
w2Fwnrr9HHLnUdYyQFoI/t+LYNcte8KMxkxw0/WL7XHulc8lB5fSJTGibXS6M7i/teHPAm62N7eU
22fjQAFOfIwGnDNKD/9uwS9eROr+RxNudqo0K9upZagJHGc4idm9dVTurpMpeUX3CDB+mQ0/yrrZ
ftzlAC7AzcQl1O/kk77ZWCYcPep3DVq/DPwfTbqN/02z7eKQX2gSvOvj2dO0P5rFF/9Ov8n6ezu7
qrCN4Eu0LRgRbqzD+8X57J5d1+ljzG94b+t4/Z2Re1Zp3lO1flPv3CpMeFihmGnVQir9IfqIjjVL
WyZfnzOzWxs+SvCEnGI4bD293GnV3zZvZsMfZd1IuEWWb00CTKROfRBhxa73zYnz83k8vhc0Zf/e
gf9r1s3aueRn9zifDWiWjCRrpDoOc6T44yNH3/A1THydKZ/jJ+K17m341i8mzx/tvFlXRnY5lPZb
Cse4wI6i7f5jqJ0+fH1/53T9+XxnIRf+kL/ny/+ae7POtvPq3FqtKNEJ377YEqR+EUPFhl3s2WzQ
qFw+zAv8p+FPT3d20CIg+V8VuFl8l2w9QJQwtFIUgBXhh6i/xzB5x18fs8ffm0t3Bvh2Ge6Pp92+
NK86/UUC+FU7wy7i1TmONu6lv/8SiP9j1hbO1D9WSJ7Ol9YJ8zZxg9KDuv1HFgimGX9T+7qnBNxb
jq6m1h+FGeXj0VqdKIyy2rA/nmvfR2gXY/w7tTsKx2+nrD+nqXuzhVXXJ2LMcpWFCZ7FCOgaGgea
5ncCrd7TuPXSekcvvtfGX3cd538sDjdztZqvV8ezAweC3QXUcNWHHr7y9m9JY/1Sxg9MhBvNwF2u
c9Ob7guppgX4AVtZoffTOFlxWA0b2GA+yb4tjEm1r3vz85cz2o8a3Mg6G7VkWjqCyiD7q+aNzvdn
WBZLGBDRoTaXevVemb8cNH6UqV75Y/Isj/PDwVWry2P7lew8LM9EMrW3JSGKAkL8706+18c3Uo6k
lfx8yWmh8XJuEbwTA6P17xJ+kyo/GnQzVczBZHUyPIoAASg4YMrm/CaT5uODLHucsa0Ai2ANVfNO
V94bvRtx5nnGfFFyKXj5WQY9qHYPC+XO/W+ll7mx5uddifuXRsb75vMeyO29jruVWYN9ycvXS2YC
55iPIYdwLJhzjOv7WsKKJtSHVX3fVFRAjdzsAl7VNvFnmVIcrJtlt7GqK6BmqqBbN3EfH616ORw8
Q7c5aa8SkEKfBrNwDQ2gBZlrh9w3G99PHgJt7BA0kgUZAOYvZp9QMzEtN20i9zHHPoj92auXP7Kd
T+Qe8LTpcPLtva96pfjUrzTdF6N1Glb7k2frdfKxHZ56XFX+SId7vMtvRlazhN9dz0jQX9dM4i9m
tfKnQVQFuXY4iWf1MuAKuB2G577dcMH/YoJhdSZ0EiPutD7FjDipbQ41izB6zEC8M607mIgxsFfA
mq/D6Q4M+/YQnSEgd+vTkjCbICjfnBoHQAgP4cRrVJE5aW0FxN3bGhRCDPtDC4gmUE53+COjlPjH
bJSD6OlhkgdH/FAHprX0cQjcpb8ndMyq4QEGfZoIpp1Rg3cC4+ayYRHmWa7tHrLvtUl4RpzfS4q1
C+fsXwNaKdsmGd6oo+aNRDkuZpXNzJiaUqP0kCDDmbOtfbxxPm69fWAOI/p/V+sOrbrsA/1tu48/
QXH1ZAJ8YCTHcCFDfNTvdrn24LN/Pn7jiRk9fLOZjjhg65wrA5pUT8wHtd5Sbpv+JIg40Z2vtoWQ
bJyUt7G+HWSJU1W6gH+ktZDv8wn2nT7Om/6yzp45PAf0H7d9ZPeUswS/yaPkPtcO4f/VQX6KKeIx
BGuxEYZJSIICF/S/i5cc9L850Y4OjeQBvYJzi8686FI08BGTwLYxRQRx/TfoI1R8X/tGxNYhEnu8
mjgAp69huA1xqizID0gwIAD+GuUPztORQ/IoHL1e3Ttog6hH7LEwumLNBQY2jkkvq8n8Ez/b9Wc+
G4/HE3/ahd/xJEnXw1LiNl6+xl+csjlnN3nvgOnzUOsNfFZ1j0hHGwuGzYP3vtKgJ9vf+Eka/VNv
jNOkcWh50eCx6pKKXgVKn2+DyxapCl+oGVhiXuR3PNWeUN1mPmtGBWOjofSnTX2M7bnaOBFGoxj8
r3HvnnL3m4FTWb5ARYnP0Lyddjti6eYnyZHLCNTqElikoNnD8gvcxVtpZCdgTypQlxW5JtYOmNt6
Xqotsf4TqUQsCRGBAJu5AjRlIU7BEqHL4jwCLqQ16y1xyxGFcarjLsAZkWNYB1nv28ReIaR3ugOf
x52N7Je9EnZ5Yt2FgAW9+Y2qlaeH/dws06CUYOw4J5i2DPTVIdwBRjRtV/rnXvV5mpTaD0awixbx
JBZKQPWhCtTHv2vym5H2R01uRLSZl72Bs6Qmm7fd+PSSd3Yf3l6IgAfi2tP6BlKiXR3I1PxUHwBb
bdSzAbi3NeML7DvnLettnBokOqddHUBdZ+Of3HAy90G0JqKdLgVz+059f9kpSUDhaEompEmY603P
XbKqua4M4F+54KGfPk76pbdTx21BO/Kd9vDcvw82tZVRs9su2PZfINoijIlnWDXPBIOY3/OnxboO
vQJhU8KpHVr4tDiPkU7w/u+KYiX8+8wuFIgq+QygexLy8lP7OrsTp7RdmWZ/0q++mcmhfQqz/vIx
/yTuPQTjHE+e3T+OIKuBjps9qtoswy1AsNqw8nh5dzpZ//S4+wD8CPqdb5MtZd5wmNXP5+ZlmLan
SbnrjAZdi3AxNokdAYXTfrk7aGJsjUmlJHqCqZ+1zMfdaPIC9egjeM71aos8c6CEdgmB3A/lIRS1
8KacQhs0pkrDgZo0T9hG3PGkmfmzQBcSEheexwAXlgCDfMNZhlM9zsPKx4EgiZ1f8RdN+JXapSaI
UWGl473vhruXcjyLKp1SlA/pWrv/7679JXKf+CHLgD+U8Qe2/2bOTj17MN/uVqZY0/TQBjTE4z7E
593vP8qzHz6QIPT+/vn8vEd0Xh8oOfr378oUaU83WyKVYau0SczFAHi7JWaX1D56VIZ4BOrzZoVv
Qh8Z9tf1GvI+ZFd5lM94DmMyOw/4oc/Ew8rfsarfNRqbFbX9r+pgugGEhPwAEoZ/zrpFPtlhJczo
m+G8WaqZCYaV/rBt1Fsem4Ae8M+zYRAqiJV4UR8/AXeG61uOgxbGCSwUHx9tRUqYUBLNfbY4dnf+
/gDIuQ71Dgmw2KN5+i/IYag4jpSiiNqbMo0IkQVaM/1YQwsMzi7BCV0iA8+YXOBIBISXgnD7I/ZI
uMgMxHgdTKWp2QA4HfhkcDqJfjWcehMY7EVsMveJz/wyX2blmpnXN2PUHw6I9tg41pasWhDyu5tv
fL1pY0C8ikeb2AV8eLMDt/D0iE+bYWnLCuERAlMtok7Ekb6CTBV1uEcPgAyD4x8ODH9K1g4virTe
Rk6K7xMky3gfQuYyA7aB42TKVsfOJyrvf08ly9Ux4u/Bc+AydCsgJRg3h8TJsZql1nxn9pcvMOi9
TaBYIhsClWJbp8dOncsQeTx3YdaAeG3d3gyn7SXhyNNO5WNKPPxo+lqNlt0ZUCWvc2Lj5JC5YOjq
WqQFM4J2cGkMBzEjRgxOF01q23gg2Iilo35hyIv/DCzxb+Ks/n58eEBhwYsZEgrRSULSFZjYOYTi
QzS6uR+hWeOkRs27kIzGr0N70Vg1+LAr5Q8yw8cLNyOYR2sSlwCqTugnYbL3Xwu/NtE32zrTSTrg
w7dXD2uyMKCYMBzXcwmv4gyLR4IN/xkPUfykOAmLBy6vrM7HWZ0EkM77O7a0TkwcCV98fnrmpUJE
sOg9Tfzx06dCTRSPYgXVkPjGQOSvEDlE6YPiVFC7strz9mHTA2tcCOYcUgh8XnC4II05rR/PNcC7
PnZ382ZN6xcjqAIiwQAhuYHoZm0jfxzSJ55XWqTuWfKDMOuG4U+IKVIEFexsraw7B9awi+5sEUkk
znYw2RO9kgHh+gCxHlePzAmKvyoyblmaDAuJ7T7pJvzMnuBeB3B3RtzUY8IpWW0nkAjfYaELjxQP
pECiaT18wNhbqe3AbiNBjUQbIGAjXf6JDUgyi/UAinNtJ5UR+TEgLPZUvK3VQe/VnCYp8Y0MmLd5
AxxraGzgumgwKuiM8uz9e9G4vykEgmyAsI1URSTwz/4zJuvtaVYeGHiZZWvkPMJ8Sv2Ao0EbcbxG
/OJ9fw0fImZ3P0xeE1k8E3zyn/GY9b9vtJ56T59+sycxeKd2RG7/sqRRW5U3CzLsX0t64VrrfLdA
X2m4yF7i7j6ww76hexNL1s7rbXmqCHFm7IiDS8wg9+VYRWb3WTDnGiMPD4g/ZElpp8NGfq69viaJ
ic0ac6oOLDruKPiKdwnfaTB8xlvhwu6A9bYgTuYaGIJXNa89acCTd1R0BQH0njrzqNMb9xD9HOi0
jb702AM+6LhBvWcDndljgSXJKOGu/tP4Tu/8TUzp0Cl/dM7N3rmYbBfZZeAZmCU0cq0XeueDpmOU
D3UgEjwMzm28wj1gKf89cUzjF/NYhcIhiHXLQjK92SrT0+awNbYLkjhgNBvP3rLXxb6+IBOzXIdi
hjyiGTF288YGbkaS1BAenMeDMot0XzNeUlLNGAvSYZo6SBbRXtcgPQ6X74W7cUDol8LfPncR6Wkp
h7mMZ1gU/E3n4n+uHrMatIQEwimU71MBy/Ezzwn8DywgHoCUGU1cPF4R/KWYtgq7tp6119lstIQD
8vLBLNVcgFSnRg2Ss+hOPxWHkR+7Emh1mHFgmcZXY6HM/lxh+xVO1QXj2PfmgWcl7ER294BTwWvA
RWAJYIBMCVKSp4igSwvIlA9YumBQ9JrHoVFPX9cvhn+G5u8BKE/gNrog2DvlYEdcjFOf2TWD+CUI
Twj5foaT5zyyR4s+2UW9slfP+hnQ3S/lcBKRZAgtcrL4Pr3u37djKjHPm2tUDqCza3unXia4NCZ7
M3tyO6tPp2a3LN+rVSLzBDMZroA9VheqTLAmsHcIiufcSiCGqw5IBZhFpBRD9YbaMc8gJK1ZNAXT
0j4+VT+zl+kJxstGNT6kYX4MnWp42XbA00PnXpyapucvhy5sea//7vZfbC0CCTQA+qHjQbkybmyO
dtkwdhPXtvqEQ58PteXiaWdEJ0j+SGSYEJ5OaCDgElmwAYb+6NuEEBK+/nLu0seg8vbSF3KVl/x9
enUuNRdbW331hjoxA0BosAIFEIUKNh0zwuRFr1Qpg/4GodYw2+alswMh61DfdQbtmevnXv1EZs+m
7QVZHqDoQfmdHPvuLCHNChbFfNmEtNrJHnDrQrbEoFXKLecTZOXxbNf0iA1OyCaDDQlyDugcahPX
By8k3dTTz5LRSEv+ASqsBfyd4POWYbC2Sedxans0v0+RVaS1GZSJYLCHyx58Btb7Ze3DqHNZtzIW
w6S29MA+TOaE7A3qqJ3rSwiN6LxNfraJ3gO/HeDVTm1a9U924L5aL94+QiUlcJx1C3RqdRFkoKGD
mUiyzdiCYa61p8tbVh+uVLK84LQ95LU1OlgmljUM59gfJ/3Bp7VoWOPjaLCCBaiWnhtLA27LxtZq
cUBeYL/ciH7vjFo5qZXRIyDPKBMozG7o+TNQVN0GPXCqJCUThMun/esclP5VLRs0MvbcCfxHjVPI
t88JCUvOs/MAjRCogucQxk+3U0nr8y0nx2CT17Z9gmLMgb/5LC1bW4tMNt+p1nAPY5jqy9zqdmZp
XWrMpL5fjldi51lcfBcLStowiFfYQkBbc4HBnNXN9sFq2KTdEIoM97fVWD8sVr7HvCF0tJ2Nd3xK
0suyPsvrmEpMdPCxkeTDJdOrPSk3WCEWduXxATq6Vubbz/v3CiCWrKm0cXkEQJ/8sP2jDSMXpFJf
sOZtS8ElC6pw1E+AZ7ksG3vig3K/8nBct0Bum7xyYboI5q5vbx+8d7jn2vB3mLhLIL7LQ/RekOq3
s7rTtBE5E2gkCLX9toCXhnsJzjRUuCX8mg3ybU6aVnXYUqDcO6Eav6wOwwoooNB8IkgrzJP64hym
79iU3Xc4Ik92na9svtcHalQvtybnxp7I9aWffVijqRcZji82FBKPjbZrRAu7dzw03JOwN+hMs9Ld
lxOk9B6AWQ9z5dMZhtQLpdSm8Gc8lTFOOfUBQcCV2gyr2qWWjfNqjbEx81oVsUUI9JypdmffKxTK
G3EOCCmQGgCvIWHKN3JlNqscqxfcs30jhhgzUNa9CVz04XsW2E3hBi+CVQCCMMjdSx6rxi7cQNIJ
i2trF64Cs7ngGsjneC04LP21Bv9YWfsr/1QhGmoezD7mgdGEPuF7S6R6SCjwxzKwwNmb+fpNnGYw
eNVf4Mj6gO/Gm/DQ/LcANcvSnH82lIAJIBAAIUW7Nm9RJZzlOq3O5vtT/xRPohIAw0GpuQZjNg8N
EhiyN95sWmwtk+gI28s+cGKMcKACOUBw7wPo2iI32PXUI2q33dwEausisF9nAItuQ7NpvpI/7dsg
ONsNqE8bdmNDz8199Q+0qrE51HWn57l/7ILY6h96q4ZSbow2322ik9NzII+HZ/BDSn7WdBqufwgI
QfaXDcy+ft5agXe8CBUUuSG622hO6Cm6NSQo2idHuLEOjIYD7PLxBXwqcsagcgR3eR3lHHN2iUEK
WzXUkUcPB/DTXWQFF7CZ9Z1tlH3qfYtIn7PvcDQqheWAPDOwlVn3DQ3hqSk42rV/Z2yqfxlA3Z9j
I93sj1PP8bTw8uVgewLAcRIZdLsRWwCbW7EToooxJFa4D3KAe61Qo6dH5cMAjX0fAJocrKnSHlqY
8zux48T8b4GfIfecZye0g+PDHLhwTdEtQ6ehOJGyq2ldTGgGahVsezaT/r+pzrByzgLGZUnA2iGY
0n2zjh0bwboPmt+bHTMk8Yn4dDvEdFx63vh6uDzO0HAGG98DtgKvZLPchziDgeRVlIZZE9675mLo
RMCDs0RIIgllixye3tNwF9j8DIIdmUPTcAuBt79946bh6c0O7VDDaDG4FQZEy2UG3PUmLL1Xo8Pw
0Dw0lZOzbqZDu58FRtEres6Y4iCMRfpUvaGemYS7ph5kE0SOR3D49VHCCrkCqXsRQmvJxW7/32Nc
hCb8tfwA6CzbmDOqhEz/HGJnZw2ySWVDIgC+PA2b1poTDtoGIPdZUh0Z/gA0HQsUfktyhmHZgUi+
Y11dWBtzuk7dYI/Rlx9NPyWvmElujVx658TZFT2MJTAncmzXVHbSv6uPOfGvoxsgmcR/Yro1LfB/
bhtQmWaV8+SQn/v74BBb4eJt82YwG/MQzFuaoplZAeR0xvx1QtJ2yyS0JrxiFk87pacN2WZpJwOw
gEvyeJVA9ILfs9xzwrQDpE48aC8ikhJzbKXTjteV4FklG+5Q6S24p37AbOhskkpoxfp70Jt2yM4/
1OjB4i76gsFHaIg5q8RCsC2SQTvtILq6s2j5MqPoGfclKzA5jT0i5ys9qCCLL6ne+jkG19KqTypD
ryG9kggcObQS6OxEq+88mhVVxq5khdnbdqxb6tbTDjno8PrGy5dNgnt1RvM34G3rRqtEVRm0tZCN
eP6yHVe7Gn8tdxV+4n16QJfmakZSfVoleUwZasYsAmeEJS8hoGZYoTpHsnlGpeQ2meg1n5AS7kAM
MWhDexw4PX0F8Fns05IhaoPHfXUb8pn1K4+5rGgcb1F1tcMqZialkADcyRlRVfqg9uhTkCgTs6uk
t1NskvgA6Xto9YwQVcHplZrIMG4AcRFvu0+qnrYY1UFFnWLVSb2oOWMXV/G6pw2o/MEMSipt3VRX
apPaZTRDU+vAn0YIb2+xgvKQC5/1vBmhAD/z2ce6WSx/TPLwF2kVmNHar7LyKT8wo/JzKRh8lpow
SFwlZvMQZ6PyB5Dn6FzNWZJz932wJCQOZH9Q/Pmevl95zoKcQoGPj5T3ZwDFdM3/W7aQvpicggp8
2c0191NO4CHexYPPYlsN0rGXlH0XGVRSomhU4i5I59a6VQogii0hvElIvdYXrTEdrtmReZedGfQs
snXYitVgSXkBah3f9c1lS63bsfrKvvgGyEMclYISJZH+S52QfJTD9S2bGuv6Ei1QG0p8ZrUvaHiU
4tHiZWsX003NSbJs7QNiAjpcVGqsm+oztXsmouKaxlQP8wmJ2ldddN8JUhTvFij4cprS3zPO3Oo4
BC5vHNgv3agKH8GuELwHhNNyuAMURTJQugfUioWQVsXWvoS0l6xG6uh1a+3js5+pFUjrXZPjPcKt
xXtXCa5nG6h8FaZWItlhX1BimPrbpsgssEmCrbAtMRnyRzVJ5ZSLcjQUqiOEw9H8VfWrPGqAcG9S
JS7KAqezazodVetUfynR5eoQdfYsLAH+v21WmdgQhmKSWLzpM+gg6DC1i3Joi8ZQG5HxkcGiUtcN
Ti2UieTErgrACd4qurd2jq+baAm1ONr4aWTo8eT6C/gL4hVMHSd4LkhrnoblL/MxA0L+8H7aQGhP
PnPkNEov+r3ibeMrxUFlPG38jO14HkHNHNlfk9D9gvQUBhDGVzNOU0MKQgZVHU2+vKvFapjFEiLF
jVeqfhklsZjf1ebmDR2RBanlsIvT131xuRFOII3TctCqLNG/vMMy17MkBcQ3iD9oaJx43kkf9Wqf
CBTJhj/G48fy96iVZ/iONoGdLH3HPz0vAnIjYpjGIj1ScJ/DY5Nfy9B7XEJXA8Bc69KEtYWTKXws
UmvWKCvn5rE5D9V/xIv48HhER/TIcxMIknnoSUEJJ6jcUrOBz2KbLxExvgqvCiT8z89lSB52kRee
44NcfSgjg+amae9AOreiC7nOTnR6l0aqERoE6m7uS1yL0yAX2tcg7JuXpXgIoNMpQyqSNffoPmA3
gVrgRGU0IkfvtqgmSk7WhF2Xm7l8umkCGe/bHRdtaUr1p9y5HE25LiNXG7+tw83K0b515JZ6TEMb
K2FnStfMKZaP+K1n5wEQqTBto4NBnzIIMn64O6UMAullq9YAFevyqFoBNUXtVP7lUfpZ+WvDja2H
w6xGNuOm5ZJOdlwWZTO1uBiA5ebsddVKk1UTwIbGhapSeb+S6FYQ3ZVwLatFHrwuqir0Ko8aCHBG
pIJyRmo6KLbTDgdX5omkgJbu9FXiRBNw/16GocJm+bKICZTSersKPp1OtG1oC9Ga0i7I1qjtSpun
bsgFveOIiYggQ2Tpu1qD1aYF3bRE95qw+rJvtSWCtazXCNQDyZPsDbpY+4XeRMQgf1nNV4kkZRr5
EVaepXCz/31I7ZEaxIb1rK85uH9V+3UTto1m+spKYTdcvKl9xc7EuoBs8TOnBWrfPjiOJtF6fN29
JeurPNaAUaBNBA0ECW3BjggmK9hiBiAH5Rg2neL8qZMoMAXBOcHZFFeYJFNGJWXmXydSKHkwjQZN
E81wNwKUkRng+hOGrZAQDNQFGHqTBP6N8BAizQjp6a6/aiEPuN5pbEcp8snmpinoV9PoHM/JaCzk
1RLfZQzZCp+RdTGqXiDGdJkdmv8ZCyZrTl6l8u9bmoQo+kxgTXotBE0MrSN9riWgaa4JatEKTfzr
dZrfuhPSDkQ8MC7aqddgjDFDFpoHqQU8zgy0AZrYdVaoJ42QrX7C0Glr0U+GBFPHM/Co1Zgngktr
HQquUuJBxRxZOZxVIqfvPWtdaKVqpQBIEFzgx5kmJAUzwQ/B9VFtq18OwRKXA/Q3sR16PWng6g+9
7/YkHKBfVa+zEvQYBBogddKWmKPgCFVvym1d/xjr4wOihhvECGsOVeWuHW7G6lxtEAeQUnbvnq8q
WA9lKo1IaO+HR+TAIDqSNsjhQNKSN0TIhMTD90sLNpyzygglEwnhFJ0r3hHJibStYcqGZd0OWaHP
+QwKCQ2J5gF0fcmmFVnRegZKjPmhFlGNtyNysdrOOY+tkzwota/nslwH9Dgjo5rTiUmmaalthtNE
AFjLN3XoqkVVvpha/RTuJ0ydjQEnGTf0dJohN9VprMVhXm1n/pJ9kVznaMnDjDfYRAm6Jh8xXiZu
OI3mPDAJLZNlwlGIH518rq9cpLbuYefAbUEaCXGVnqsfGpaUvzb04TGmGfT/MfbaGqyLpneixs3G
ukoDp0FX3e1N3e7tAo2x3tDHG38fa0z1BTWEo2qi2+mdKU1hfUQXqC/jaaTjGAfm0QmilY1/plx1
3jmeJg7NM0OIh+Ny90i2OZxBIModRk43jczehEAAqn+GbVadM4+OGfnlur7ypIbmIyZejJu2v6af
cRkwa8qw3dIxpyAfsT5r88Tu2b0zBUyj2QsNAcbH6e4YNa1ajaBqqvm7pOBK9wRrnPrOwuRNnVRo
qV1qX3hrmRR9RR9SL3WKdqtDMfK0l2psVRnGQZLG1KygFH0RkDwLSFAhFMbbqNozmCOc4JMl5bkU
4JFZP09Ob9KCqgzFlK6fUNcqU8eMtRTm0epFg65JtU2skcfd7d51iBB2KEeSWdKMNNu1ttyPC3WY
Jru3AZ1+HfJrnacRdub0v4I0Ol6v3D3jfCokHP2So4WpA6kYv9WwayWkpmGA4H23d54Aa6A5QMt7
Uy6+UM/Vi5aqJpoWKxciIwvyKxXShonsyWDqSWVQzSwUug2CUpOiWFGBVLy8K+rU07ukxHXPVxbo
qlGB0WkRASupLc4pHoYvC1yF7TTT1ox6h4BvsBrMWD1VautZtho3vIyvq1N102Un5q9qoX7BpPax
wzB2fln40Ar7sH99TOJSZKFYozyjB3fKvsdvGRIm7JWTNqSoHCy0I+oYJZ19izZM0iJnEHRuNP8U
ni4pVToGnDDIoBMLug2ydynw0rXhtOJINfj8t2GiiAX/aVf5aZa4sd+ah2OemlsXLDTltPkyYm1R
ihxcENKemquh9CGQL6WY4QAj0zZMv8nOD0x0wRXnFyK0OElU2PClIHCU5CRxPbHR3EJLlNkPEjfe
/Xfli0jN28pX8IZDsGB5nluEL/1h99tiwB1MNqW8vybXYzJoO0s/TYNj5g8IIltH2fa1un61ph1r
9lFdhdt9NLNbkyxv3KnGX9lCmHYqXoHt67ngLcn080c1stNl7yyhUu2D8VufTYBsLaH+r06tMk6R
M47eSmnQtqfj0ikN7xT9m1Xpz6JvfN6WcbDspVvO+87yoWSNp/PXE9kYFROo47hkAYx2ODRO02cv
bW93PQeU3u3zbHVnDhUp27fDULUxzBHLDeRU5cb8enLn3sKCqaqferP6xuA8bxPjbvdWzioo7ebx
ao2neTccWHBwOp+5eyfqFK6Fv2zzThXXJqkBFZnWbsM4j8bJXWT7A4iTz064iexgwPM+kQkez6D3
BggUf2ASwyx8DtpOWMbQdLVPARqM4UmKIkCPFpqiDltWfCmehSms760iGc50u1QeRWzy2urRQxA5
AFeiGGjbkdoDYB6Lxk5rYL0hzdFykBsem7XsixdWzEmuAUrHP3o9IuqMn+PDkJ384lvBfAA5BGiB
dnwem8JRk3JjjNbIRu0VHBrYITZsuNpXj3VEk8AyeGbXNGMrWGHtnwey70/i1fepqWOaJApn7uDf
k8/6TXj86PcbX76znJ/PqUm/zzCltYEFo6fm4HhheMcqhwNU6vcGK6QMdLJeyTCWY/3U8UCyQuYn
qeyydF2PvIxDYc7ECCmbpr4qGx9pG9jTt3WAZ/O67sbRuNotY7FMO7JbXq1q0ms50xw5ZKwKg2Fh
aitGV1bPjCGcgq49R2vTgKGfRNYCSA2Jeb0hvYqoYzQNLyx3Jx11tVSkM5olSgWDqS3CC6VkSY+Q
6iavCF7sES5A7dLsvOLzmKPagNv8wnEOZVkCVH6Zc/PqRpCcle9GEtdCscaHw95k+BAXB/rZEKCQ
Npe+vlFoqvzW2VV3moeVLwNTRFM6iYbdpJLyMfhQeIdwhuOZsRoWzoYqf1kIaiNIv/Rbr+yxFchf
Uw0HXO2iXljBGcyxNaYOPidqxPbls1kygzbh7MOQm0DUKVh1MEctQnYqGa1kitFZUAbCf8+qv2Oc
XBZz2fCIwAIZwLqFhJk4q+PRyYCPvVpjRZmraXM1Zl6hw2R9yZlYZUJK5ZJRL1U7i6H8IDoTSMGo
9sBFpP0spmCdoHFbuL1m9Zd/1/bvIMub2t4EjLmXaopEzM59TqbhAO7Y7aOQqjWap44Bc+vuM4uA
gwx1bleSmQzz2PZzRAnMVWHpWdNOmpasTtIx1pEbE0PYcevLxjLY17OO3Grnl+nXxTd9o0EAkT+H
yn2BgvHvxpjGLzvZj76/8bLsreWx4mSg316NtDJXGtjJzwHclixcjYPM/TKry37ujhzMUzJIwczr
22B0nxPLNxsuZ+2rJwaC4P/muCWvJq4yPS/9NWrnIZBf8fIiVUJ+xIuv2buOVp9XF9l+POgexxA0
RUd/70u+uaixknKSeOqy6gfqJ4JAvpuG3JinltSlQhPxdxgv/t0/V6iOm53uR//caku7+aa6c3ea
m1jrsWekeF41jDoOVx4AdmxNSb0wG5VYm9Cg2GiuIlA9Rs/pEG6FXlfOBruwCcskKPOfzt2LQEse
CmagPWWUuzRNmC7PrTQmgUJ+4z08uzrdy7RVBl67HK2BXcQyBOm59i2cnoWAlVmHNJAQauTmqTNt
mg1JF0bpRbWSfHZieELZuWSD0sST/Nv4mow6SWtHuRRqcXGEIHeuEI+c0TiaaiAQd/CAsqiA+R5p
epYYBCuQZKmG6ZfB7y0wuLtE3uPz2MOXvI3OvoekWXR0OLtujvp9hJxdmQFc2Sjhd5akkv94QpaF
viOZBCFZ3UYqyXEpA7WsQNh7Qpl6FthQ5da1n05xufClGIW9CFvXEbxBmWtL4G+VvnbgidvkQsgw
dXduGFobP+aGB3k5wX9O1alUq1Br/NQC4RK6QD2R7/ol4qkAogAcESfbOsxP/mbZnhwfpqCQlVpZ
ngxwzw8a6NEESj/qZQXYvhJoeILvmwQlAE+WyPkBISmvFuGwBOJhD6xwGVkVDwY+AhCY3E4VOLtq
gaLn1Y88hMZ2Bl/ONwi0JLkqjp3adwgmHVHLT2RyAVNPaGaR5kUc5lOckgD2xP8CT4X0geasBuuw
r0jnZ11AoKRQVojOJRVrFgLeyyOFZJ2o+gY5OgLSgf64ATcuxDrwFegN4ecRegNjlQUUrIIUAYYj
vvp5VqtQwL4OLpNiRwn9fT69grRXQIuR/eUR+MvZR3A8PHWnXX22IB5YKC8zIoMJzlKcYuGXEuLK
cpgOLzi6wYB0u4s0cvad0+HOiv9bvDOonkWuqQFBgg30/s9BPVR3x8mlfNj1X7rD4YdQLgU1uXog
pKk2FJ6mkgQVRlvyheI3I0h6BhLjNd2QgSXWvBPD0Ro/n6LnlS/UPgP0CxD1rr23IsiZbm3S2NY9
aX5lZ/oxJYvNyTErLm5zhz9uam85h/X2UGylWiCgGRfiQcIBnE3Mp/g20ZOglkekyx1qxfZIKtdV
Z5M6V+ldxdcl2JG02ks7UpylD0v7wnZYaMdSpXXZAsv0HB5xnLmbaEECaQK6szzNlkQTnAFGTCzc
BBwJKWMKkOuUuvoU9mXpZp3r78lDIZ4SIjepgd6VGk6uXoY6yT4KLjt/p49QTgIXyMtBCOFGh913
VAmXnSmOktJIX8oSnmHg7lpFkMCgJ/U0H2vL4vs7YKM37M1ObIxVpN504lJ3/aniJg/5GBlJtXSn
Zccp9nAdK+iUcN6pkAHAi0JPTemTGX1CL2BwonHSP3WmkALLiQRO+hD8Wumt6qRrT8jBo6+kHWwU
+mDaUefri9QlUd2NnN7L+IYIMsS5YBUswCW6/urH1zmGyIBtHeoCabwqWfZ8zhdrXEeriP6fUnX+
kkZu0KI53UmkQFfue4UXFJ71qNQlzNIeaXB1z2t5+KzZRFRrNdAjBkDzZNA7jfU1xRioLWxpuMMj
sqA1X1R5dZ+6U4EZ0rs1EFZ84FuqodR5uoOvqEW6ukTyHZOBSlbYsnifu+h7G+5X5hv5WHfMktIC
AgHtahr8VUQSuNSqZacSfpjozAN2O42NFevop4c+VjX0dTVJvayfalcVWUT/dZLDoPG3ms6uSSyE
BkVHF3i+6Wo1U59OO5w3eH31ylF/tUAzW73E6tA1ahqDrwHXp2qnClQskj4kNmOBF/H/el7Uw3he
HuTVW39SGGCmxfxSOyh16etbVJaqqxydVVGI6TMtucOYXqSMa7GDHvOM+Alqrs5V3YsFHF4CdTFT
NfG6xXQth+oABZJIkdOoKLCC4sJyT0coEZxfgxiMWGuZksA5pT4Vl/moK4Gl0g1UNLEoRFUXkSJq
2IIaTpgbUtu1NV/VkQkRJJI9lQ/V9xxonilgRfcit6+tjZyYEF6pXI5wanKFSA8dCxXts2efv1ZM
3pwKOgzY8EwUrXedmAx/2kQDbRjtw6MVp8qKRLtJY8zzjauXwDIBupxgzUqJ5sIPyinQw4Mn94nT
uKo/skBnHB507JOV13q6/Heg0LFihd9HPj45Yhx8A8VvLKdZ6/8Qdp7NiaNLFP5FVCkgBF8VQORs
Y75QTgSBQICIv/4+R9qt3evZmimPZxiboPC+3adPn+5WxlG5QQGpIttRhCFiWZW/EMeqAFO4aQsJ
qNMpEZCfCE8IwvRTAJHIU8Vz+okiOuVEdGRwobDCTuMyU3SgvJTb1fNg9k3i1Fqj+nnpgLNoLM5r
RMvf4dRpst2t9Pl0Eo3i26ukt0TOO0NhZQsVmDK5Br1LGTxZv08ZHcLx7OeHcRkyIg6vhH83Btxu
UYytqcksAeBsWgU/AHwbajpB4Q/wOzBQnKkY1CNMqljqI4UjZqtKHy7x0MrvPMCO2VIM64Mr/Mz5
ab3iVl/3GF4BgayjFfcNKQ8bW4Tiz1a2XDMIXFdn3XvUK59rgOOxE78rv+E0dvzr8qliV+it/+7y
OUWQcF9e+TQAJZVLqBYPTV0j/StqlyMWQ85reN/iyya8NzGUZEuo5crDehTafMg1zM9Bz7/Vdb15
kRaHbpnSA6L+457Cfukjd719r9R4BM+XY66aZHhSq9Zw6e/BXeZBHtzoqQq2a7T1gg/q6WPE1Osa
6kx0bpxHTuk8PrUKxe7rziezIrlSelH2RKw9TGYFEl8PlRVS8psfskwX9Rvt6QH1ZDMIksi05IDb
djxFTFpcJIfWXD/O6hRQBPl3zkhHmkAJHJF2luuOf8hXQgmNijC0dIAiuBX2KyvoNtMG40J0QTie
3asOY0N2R6GZjvgMU375pLHs8q90HD9zGqdlhayJzkuJHoYM9BZ9fa+5OeK6iDSgJRQKUtbBvxZ3
RF+6gaI2FAWvowryUpEX+v0jyEPkYtNySh0Wla6lgn++aduEGn9iBBXCCjMsE2peOtAkMy2LLbcq
aXIJtLj2LCIJNbV48kV9CwxIEwYTN2+dIixRmPPkPTZfBnPE+Fzday1LtxH37juWTa2x48eK4ot7
btQ3Ay2PpKnFyDJ515mKSmLVsbKK1aWdwbF0rstiNykEVnhVrJoSne0KIW7MYWoN6UArBF6S5J47
TosG8HRbVjvvh4io8oxBc7li16gv+nozrWa75fDo0LSXXDbNiZCYA1KSwtdd6PgW9M++d2dig/bW
Ic+LFPbJYKee9e7cnzM/F/MkQkxB3N/rE8vDrBturKgMmS4ZTxkdphqSNL+PnvxMCUAtliItXJte
ML4yrQhM+Ja0I2tnf8XT4syy9p1qfLFmyktIyyl99JE5HTUEMFdsvJgWcQ7bSAxDwQdJOgLFR7F4
A7m+eK91xHwdIkniyFHGstaUjATl825e/qATamvDY+lXJYu9kX3Z0TT70r5BeCF1hUUV9VXLWS8p
F4rUuN10vpTTURJHElpEVmRvFGQiT4PcRNs0pbOlQ8Tyex7CJPT4GWzmyJ7RbWbFNJj/IiLnXymH
2n2zcS7GXkTEuiM9IJgez7sagaBaVQAxaiH+L4/MSPbJKipDM4ooEF1Gy5vGqs3zhtKe6rVSNlan
+tvuS5WK7GIusYb8t8JriQgerdo4xrMXSASkIqY362R4Y1A0qEvwRrhVWNmur78cBEriwq4dcRMi
2g/oPAvBory7w/SHWMAfVGUswZ8ZSMP5xH2PgFjy4OZsMbSRWV+jI7OTOfihWyeJ8yV8LFFmoeQU
TJSeqoR4VxoraS8FaoTaqg0mODCgTDKFDYQKzAyfJmiZdbasJX05YEcdc5qHGnpdAdXEK0u4KbAk
7t+musGpPyfibWnmg7bYzqsXVN1wgZvZts5c2kPL+UjC24hJD3BfLkwgOITP4DV1QVXBI5QwTwSE
Kh1AQANndSzSfDAUcbf2tWskHy7K7FITtvX0XY7knLVCmRIJLys1f1IXCSg+5NJ0GNf+CGRytOct
jGa5I7f+aD9YyQTurF36jugfJQO0xFVNsaeqgkcs8vPHrksrhl0Dllepx1hLmQV9IDdZg2gV4Koh
uAH/A/gUNoB2Nz1COQK+Cn85aFlPdTrFShZ0iKgm28+k5tH4NmVB9WOoflYJRVw9VsjT10olPASJ
Kl0glFwluFSskwd5eXygGEMQM+2wHojCeHr+0KbsvlUaC7PrYBRgCC3DmQMrtQ61dlgTyOLEDFfR
z2TkfAXDpDRL8ZLiz8TanbA2VJsoXyOTIbpeKC6ZiUSWMRN2kr+FboN8Z6I4T88Qj6jIYvN9jegj
tG2kH4WyrPq16kocU20mQEzEdwhLWHOsEpN1lrTEf1IsMCdErlvfqniRHC9D25O2a+/XFrbyL9GL
XL3S5WesqVRASm0zGq2ecNSb7kYAtq1M9hWa8Mg6lIU0+VuVINrk5ymqd3oXdDkE6uwRuSj/sIJW
TLqlXpa/ttpkvkqzRDN7TkHNQHKikSFH4f2LGpRX1fHA34rHXO7fsoEdyNqW0dYzfZH9qEd2kH1l
7CXicgyJdqSsQHEHFG9ZqgVA38ni61qR1q8VXcbKLbDspKBkZWhH5IuL3ar8mnaXMiP7OqJGPrMG
LaqMSQLbrxohneUGgaO+NkxWZzQIBClz0jg9pP6FVq6rU1fVDPNmvlU3o9mEq5b5umhuvxdSVEVK
msi9AnMuDESqgAsKAjqHfkthL4SKESqMxikEteZalm1HOgwxzuX6pWnBc13Gh8CBnNyH50FRX3Ek
CXdggwpjZ7DSOxXX1A/10/DeUIGNUIvAaNLcMCURmhRUJKmNIKXiBElTQIE8884RqRAHrAoilCvF
dXYMxEW5EIwEpBbIFvx4Cu9LaVNy7RRONSMh4iakibSiANW8xRVmleygDgxbwrA4HZ/+kw3l+3Vc
Il4rfCkJlOQFQXoOUKGeTlVWJduxbhltFQ2RZ9Z/HpGBnUkblQ/rA3+av79O/QrCkJfVyW92/qGe
NQpDVjyJgqOASKOeDjMWRfFptz7Xi2dawXHgvDv+caBsh45IyOQADez4ct7XHv+n/a6wH+NyOGqK
kAaioi0wnbCRcPUD3Fb8j+tLss76FGKxZtanQhfR20Kq2mhPrr7qYxQTSOkhpQ/XdH4F3msTEjrq
Mssc6AXxA2yt/xTRoeI7KSUks2VLsSlJBeQARBZF6rFcv8q9UsWOzIJG9cDut59tSW/R42Kkrm1F
lLIthdyvMFD8JE/7qd6nPLGaFhVBKRHdoPRyhq9hxZzr1kQRrI5HR63I8MK1SSi3OiP5VLZB6uQi
JyI9sup5jmy9C56g1KQ9vu5i4VsM7qO8isQau+4lYmCH21z1BYMkPVel0IUCslJzHZpbgW5h8eeL
kPXqTbdb5Xh6g239Oj01MhyWvvS2ZGdoPJV298CoHQlEAFY3f+euS5esNg1Rov33vsHcW6Q0pcEa
WY3RtqIMT0c7LRbLFb+3izI/G1XJU5osBTZe3WondVkX2vH9AWOVlbz+lTz9B2L9oH4XRyZc3h/p
nR6wKTSJ2Id1ExZPJk7mSuwObFiXsXnO+NHaLDPS2IJMK0mO0hPtBxFqBya3OmGUXAYQY+wmds0M
FrneWjhXPkiLZoNtK4dpnXEPCJ4q6KOlT2IxTtDwPahSUrxADKxs9bpX6h4B4/sXBQz6scuyVeir
EIK/MRU1ZlgQhH1Kowfqzp0Yng8fuGnEr/JR+mRoh9aOG0YlPouiWBZaGs5kj179EG1fVfC1/zyx
fJ6MwVEtguoGtf1j8MceoFAUevzh4v/alOkHvpXi41/4Ni2l+3SxJ60qAqionynIJrkZFUBd66Ke
8iIe3IZoOf1UwmIDMf1z/Je6AGAIB8fALYotv1Vamu81dpvAwAV1b6FELU3Z3jMDqypPb3DJUG5i
GWTzhQC0g4GPZGulVJRnwBRw+2ok0KQh3eGqzrglHHygwk5BVn1tsMdiTEiiU4YpY6gCVbk/Nh15
Gu2YgnnRztFFTQlDJNbQt3RVFPceQbZF4YseqTbi91fb/k/5TOWflf6jC9puX3Kf2w0XWywbUwk7
cQfldti95BydwDxpThzxFpaLKBxOpIbAcb+U9aH8ghWZV3b+/qiqfwpxfohLavGpdjsm7L9HY7uU
IZPM/EjxEXgy2s2U89PigCxMljk5CGkLyduy81JjQDlQSwW0t++i2FhA4dK4UJspiARoAMVVsKmI
r/sGXlfczx1mQXBa0/6e4aOzpnaK/+Lkm/d3sT669RKHFtKLA2cuNK598Puzt02Zl5/mx7RrLt1g
6er3y2RD97qOF7XqgR0wJ7gJY6IwYjFArshPB5mIVr1I2YLxrzRKfWN5Xop+VhYgnWlDU55DYabC
Wmxvjvpz005wK/Cl5aSCG8WAqvUTfJMJU9gjRK69tpiqzLJg7BVF0lUVGLWglGLbJScpCIrnkzQw
y1f8tX2CY5Xnk2Rd3kxGTuDb+pJ3E+DOf9+9oj1FPlWPXx28qfMEq1zZTAe2UcXXglP8WOVU9yTF
E6yVXi5HWLxBmZJYSVhFcZpQnmxIx7Pn2pn4QfSxG3ize4vuHNy1Vn5TuQy4MWISWTUVsF4AMros
ujjp902hEL8vBIzK8D8IhZWW1+O80C0yx7pg9qRKYVCpuQVLMbUzLMP3g5xyb0hjwEcgG6FkOirX
3IogYyau2EfG1zlHDUIeBSdcm6LiAlsWMYZQhKp2hA9oQqgkcHNHAGnQ88LAPaSEoEX4aRJKiClS
ot1tlbAvbsvks+3wOhIeFe6UpZGfjRuqUJIeYkHvDirKROI934hBlUhXNpxugaEYPZXx/SkzXv0v
Ucm/V3Ll/235joab1sFmJWulabU+WkfWqTa0PrMIAihmmelS6yeFI1U4oayl1mQh70o7ZgB7wZcq
Y+6srSxKP7T+Fs01jlPBnlh9lUEjLkH4vbsFp9D6FKUrIk9/q6pdHJhoTuAjwFeRNHfyDzvY/LUf
ET7s3+f9Uxq0duLysboFQBCIqipL30/RVxTxF1IYWVXVclUbNiSEgliFTAqHMMOYuMVUQTORcl7z
leUpLoW95J3Yp8gdULmIM2BYV/x94SbqUhGPU/1M9DaVmleEz5PHUklRTgQpTGkbbKC2iayYNoxq
kZBRs1TFbYvmE1so8FydCWSj7AhyIrUuXrHCt+ImBSbVmQIax3f8XVimB4OQgRyYuDO6DbDP/mAX
f1FZ0BrIRrhkMNTYrVV/El/x/vKsPg/ufnJYPvsuNZcXLgaZQOul9Hr5VrX+hpGZtdHxe4seIqO/
hld6KY/d4WECyXujQwjuSwNcU41tp0Pr4ePyen69ud5z/PtDNZVd/z8LrkNFOGAxa95yzJ9tWY1a
2Twap/t+su/cJ5c5Aek8md4at0ZtRFcSOj4NT3MkEn1EDNklWPT+8PG/bLv8412a/riWgTT3B0Xo
0N3Mid3jfrJ6IaEbbuZp+1bf9SrtVf/3n/TrQueTKlW3BhtpG4b1s6VTjT50tBo0dpNjLxurHz3d
khlcRrkQ0giaHndeG8yYYo7P7NaPhyVqZ//UApemrT8vtjZbmb7gtmGX3aL8/l+A8YE22LiWmOn9
gLPY1UXQyHDiRwAvsH2skLwSHcwIbNjngN5qnJeURp1mEKWfVuPCLOkWVVJKXSoLm7MagEwVQ0GR
UpKPx721VLcvoCT0KeSRs6XYLCppoxJKA0nl1s3TTDv0+SWlkRzOsS07qwIskYtFXv1JrXxOfeJr
82YG06LGeEvnIqKJGuTbbiYD6X5tXqmK5YXiVFQvntUVb1DXPVRKXt9F6lWeCt5ZxnyqUmpVm6Ll
gyd7LBdktl3O7tFyIHnFYsubiadTcIgZISxEvs/FWUWraEGaWSnn1buK+hddVdDn7QikcFB6nIBI
LQg4HxG4ytGLVuXwsFfKyouHVkpWAjkyrRiJEsZFUS50LoI1C9o+FwViovZB/JmCmk2wm3DaHW8p
EadkuBQtEauruGvbPM/Ut1zKXXAnA5v1W+WM9CWFWpEBXTUPn8Lxtzc39JSYFWoAQ3TvMFpb1LYw
Vxhk2gDBJh34WlEHWALMCMjEr/cRDUSVVMsTFkT3Mo8uSD+BWNvn6QYHGtpEciexge6dAqR1jrMe
yLnlv0hKk4ywIYAr/gl6+dRx+pWp8maqb7eGUvyJ/aWA3OGeqJVqiYrtdWPzWmCT0pcGkFJUUkVD
AnneNDhoqL3vw3dGVzlm2IoasN5wgu3HGyV4HOJztAchKVhR8Rq8IUyhzp3GnjhNmoeIfRwmoQMb
KTB8wz/AXMO2bUkOJPQab1blXXL69ASVX87z/zTmor7jAluAgpZUic5REmB5akbYVuesQE51Tzss
9dwQu7YKR4V4WQkbZR6MqbC4OqYch9CT+WUXAyLAd2hsIpvfFskcp35BQlukcuIc+hXkpcsNEmNy
5tlaY9WWKPgDd0RIGC8aqAvLFtG0DkCuTohLfFgFY7D9VgWf8vZaEOUveBSKgFSreB8+wYvr9yLz
qHygUoFycSkBtsqZzp2jRWJv33NaeME846ecEiJ9pKisPxTfVXJsyhw+qUBD4lnfTIQxSiSv9Uhp
c2nz9YyElKbTqsAjwE+5/OCMQ1JaTkpuJRL5xCIRrYSnAJ4OTLGHlrryaUrsnmAHRGPtyFgWCXf9
drOh4hBYPNEuk5pBZ6EXCoVSzcj+EARSgx7Q4lKPlW2m+pBaLeQFes/Ctz+XOkPymTrhIvcoyqHo
IqMsahWWR/FqDMMpEGyG5+bqDRRM8xDYGWUXFe6WmZtK+KRn5pwh5AFNm2DuynB6ZVIVqzcxqekI
pi/n8YooWWwhsTFvccyz0Hqzi+mJlsx8yFXS0iITRRbWKvQDLXKXFh+sp1CRJdwLwK99MXc1560U
Cwkr5UVZGDrKtFjRblN0qBjO40CfpcO+8EiZb725fkt77aL/we+95q/Swh8e6wcsPp+ecXLKgIel
aDFVok7OQU5D+SF0rbn22mgoRxZT6ywgLJMr1c2KTaOqV62LByRGkXI3+f9+eatn3GhqD6aye1SH
fqpQXnlWLQLK2zjtP6Gy6n973wraV4Mm5eWfQx131ceuZFm598UzPTBouJFAdfqqil3UmT7tsPHu
ozQ8zFjDeVH75vsEeL9ThChSVLSo6BkYezK95+4+yHLVkuiHHfIVrBkrnMw2i8+mTbiW0S5MG2W6
PgM5VeRivimqVUcNUYLiGA8f6mShFK16l8i0/im6Mcu/INL8Pv5z7j/Yk6tZq1zuC1KxCtQx/XPl
H/fNJ0MipEuS3j3NyQblguRrzCgFn1vheXQnN6kslZr1Y9yHChDgAnMcfsM8sKwxunTOgnSR4kRN
nbTBn1xHHBTPzHs7oDiXzl5e+4oYjyWiOEKVNAphHyNV48m5SzlmhA5NBNz6/SvBESq0lnoJhQ6a
i2e4r3jxe7Gu5GYVI5DUl03EzKAJeeYp9DIELO2/2Cv6isNn99ZPt4GoBVTAO+5GDaIwL2fMS4/W
XdFXRRQKlfWH8rtK7RegrTtAPMBg0apl0yb//wPMRXyo3eLD+g7QJnlM3Yy6WRyg4/MKb0HBAw4Q
yViuYDlGtCjJ+6m06ddfsGxi24TQirVybv/9jL94AjW+KjoYCMKdwF7mmFD1U2iLGoBcPHd4QUOJ
k65xb8XjihZU5CW3dKBTm6CD6EH1wDvM5QrljZUbBCaAS/DCPL5N6bAMGrl+JFAqqhsig/OlZIC8
epEJVFeOBM8t5YNNnVpBA+mmy3XbvKvzStqPV7oQK1o1glCnpdJZ4oJVNlsOYIHb5TfqPLX5xN6Q
YSC3IM/hkiKVl+RvjIjyocp3iAUtvTxZLco3kF8CXjAeoLGia3qXCJMjUmM0UUS1mdSY1BcAjpDz
UQcDNQoQskKtfJfjThC+FgJRIVdZtiu0EyC4JcxOMEwiWIJlYd7Hux0YuXyh6IYHhoMtVzZvNTc/
hPPV0ESEnrLwusp2kI0Lpn0TWS+qwnkwRMBEiVDIiYWXFSkL2SrgRvyABFHdLOQYlOrY5S1OziyJ
Cndc3w8ss7pUKJvtTDZMYc9lIAViP/MLRRbKCshAF82stN6q01K0n4m9O32qAk4fhgoac//IFbUC
1eA7GLcd2mSJmJXQ1R3RPSB0BdYVNz+lH9wp9oVQ+f7QjZIFKDdLdKoMS++LOi0rtVJEtj1iHlLm
TDNn4Hb+ZlNEYAx2wAwXC0lZK0g0+hnoX+GgIr0lN5GGqitHUjZXswWMAA7FbBQ0m5RbFDtSRQ4+
Nr1n/kvdf61GqamPrNwy/IJYBIGaW11l3lj+pokzXUNLURyQ5yuQ/2FSlN+R85c3w9ooiym4Iwwm
RZ+gk9mCcWbl6ciobc27a8Ds3QkL1E5BkkKH5J4eIVyCyF30K58IoQS4bEpOcrCmt3QIKBQoCC2p
xkUSNJevM8cm+HCtwORJTKGvQjj4DKszWTu6OYdW7nakiLyDeIQc1Exxn2cwz5P9SGSS7KGymzgo
EJIRSYahXFtWZuYy2qI4L/WuMgEHlkRyi/NHPAWctOm0r/Jv+a9CaRd3V3UVcPIytW4kQbbqi8Dk
qejw1L1JQdslAp/I3V3aDMxoovRYs3hjWD/QTrusFJ4y8M7gHEnQsW6kJXg/CTP4nda6Fft6R2ye
okBpl9YIUPQBBYCi/RNNpzgHWXUpSErkM5TyPSmHQQLR+Nh/P9roRro6nhgrSrwbwTXqNH6Pmioi
zf6PVPlh63+UNNg147KrXDdKDEGHq5pKX4q4pIiX0VEJpZiyUzOXBNOVd6KUAHAEyypyWovoTrWM
1GlpqPCR2bSkMvVtklecZn6eIOc8latGLZuThlr1F3Rw5JuDIp/6+1Oz/xNI/OPGzB+EzTU149PO
wY2J8xMskDGTk1DUpMjYgcqQMdPjU6S9IX0jGVgQ9IqO4jhjZd6VgGWfAYL/lJVw/ysn+i9Pmyct
/sWy2HvzcstSDhFOQVYTrEPdlYmWSRRJ4p3DQgaiZkPleS3SnRE/kjOaFAZh6cnZoPTC/u07CMgA
dmcckhpCKbUunaqAh2xNba5Ax52rsLoAtAz6UqMvA1n2fejwaxEEilgcyo7+dK7/0dH9/5faT1Br
Jdb1dFiXbqTFBCuQ6wAspB6Xa+cbjv5ApyrayWBgmVIir8xso+qgDO9AfoQgXMnde/v+sQLUboB2
B0yjAnRU5x3ZZyVmc8VRdHkjU4ggU+GNEqulPO9O/wC7BKLS5tbfdKjr5btdikN2J2Nx6BlBep7K
qVytqBfKVKjxQMz+y7sq4bFozUArO+1+p/n7ZQvC/68tWbGrzCQgW2XlMyn+tShW6Z1+74dYi4LW
bjR2W3w/GqvljYS5SCZ5PHk5ul6rtGSBhe/floVYUKUYaMlOKmFBHpir/nCgKqpY0cRSzSuFDorv
uEkDxSILrKxXQXpp39MVUzGSmG+VFahJo7CEPphYCp2hGkoWxQ5F2rg2VppM2KRQK1lwXnLI8GNI
HI/5we1wymrz+DdWgBjUS4rDUuZfX3A/V29FXYheneci9XH6rQ5ewJBzKpJyJnGcUAdyARUz0/H8
UwBSuRflPdS3ljNha+R/imN3+ho7UxRJiDSEVvor/beF6NgSSYAvX1PMAsQ3JSSVnIATR+j2lQwt
UwkjRJg2V9QhO3V6uJ/UQ66ZgPWOyIPjnhTQOcGAKdSXOi3RiAy6KG0ri7JtwrKJHqhnOV8glQ1a
bJTpRZMeSYtz0UEuPVCCVKKETXNH12kgxGkpoX/hyrVTY8ynDVMiokP8hV5M2x3AAgGNMebTJ5Ln
qS+NwK6SfH8rYSh8R1a3RdYliklCMKU2ROPZ0W0qgReBYxdxWJufD+GUhGuCFUDkNkNZ9W5xpnfC
Y5PQWRlHGRKxQc+RHut8OCiSQrvecR3kTZmIOBMYFbrEFoCB+oShfEGebQMfSL0unMC/eQhegAp1
jBHs0VvQDAiDpU4QKA34uZ6roEoYS+csS2C8CeZf2xSCqjUNZy7Mfa6X5s+WRaolaUKtWJ/ikvgA
rpkQvXyY0P1x79NAjgDfAnJRBL/yFEkr5BH6V6yoVKwiCfW8UnpM8iFhMyhUMtqiduRIisZGNxCR
TkLKE91YAacDF01N/Xi+C87UESure5eYEKZtMZDWSUctonFLRMCHoXMSrtT9y/iNiAklm54taQck
lVdXDF1xfZyWwd/Mra5ITsGucqAKc6m8b7uMIb1GMb3JGpvhiupoBUmbhgHtWaSFdWrQoZyi7nqF
VaN3EtItTld1B9L2FVUE+kRhyr/XrXoRSft1/hR/LBGNUGdxmVnRSzKsUHhi0rQPBDnVBomeT2O9
O5Mspso45vfsJY+UWMHCzA74XRae1YFHsCbGWJUYuvuqDKK/5M1TUyMdqs5ShKkpFTvxUTaxqJEn
0tdy4aPl6K36ic7FZen3EFypmbPoqeuwyGCmDSsPtgXSgKQIrZhjVYOLXpOXENtMigN3XeneL15l
WpkqcFGGQWoK9XKQ6qcW2Zavh8KHUgfYX2J5JeEUg4AWBQzJj6ESevT97CilTGxMRl30giJjRcT6
SBuLq8d5j79QohzhtTzwwUEcIifQ68wmTooOrW+CE/p68Bbi0tW+UPG40CT/wh/orYsug7XoqMa8
RoO+tYrCzqu8F6sxXHfyTA0+T0omvnkDEX6K1y5Ig9bNZKnWy4jbuzq9PNZj7og+QgSAXrF9BbN2
yyOgsc5aLpOngaV1DCDbgTnQZaMtAi1Jz63EhbU/hqf60fWytyKPrgBRZ6CMgEn/1EN7A5g+tGsd
1aLLDf/eAaP4/y8H7BouDIjlIBn5oVRLkuvOtZ+2gAr+bi6/hhxknHZU9Scw+UDFoMZMXPlQxQL0
XeSeHHLBtnI+OlTdAlXT677RRZZ4RLEB/+d6KbdEJggRM/TFpWF0M0ZAeaLlFajSSVOKx813hriY
/HbrguytekTDoS4IAq1J3sVe0TsYHC280hknstR6O8lwTu00kuT6PMuB31SMpgyk3WDOtFh2ERja
tUWwtqhRUkXfBxkobQ0pPaszF4JdX+KWnzKZbJFayyBWe4ZoeITtlamu0FJDxLKku8+uamAUqh3H
8Vxtqv4Ur5Dv/8PN+aFku1ZLxp4+J/Sm5+JeWseQFovkTJDVUNkIJlDXVx4Bn4WNKQ/VQi3qLgRI
8qRbJ1kWImkhB6sB4N7NFMDl2npIBmdSCVPavxYWXqawFjJZGrVNtP/4y5NC/Mg2CUnf6bL4xL/K
9KTR5Y4pErlTmciEWSpadFG4YunRpKJ6GxX9VONXrCkIQd5SWRVRkGqtqFtVeE/dHV19odiYcFqM
v+SCktVIcpKwIWUsCpuihsJQaTQW/f1+YJDQf15yl+lnLqMpXOsnI5utt6f0WtYlZ22TvUUESOEp
cYeWvmj26lz9yFXdqkzw36ongS4FNLKW3APg1BOfUjghznTl7V4fb5Vm/FFOPSXY1IiTuoH2be/T
lEG+zmQrUA6a83ZtPVIYILEKFQbP2Md1tlff2irivaW31/6R25Lr198COVdc6xr+kOa8ijXwszlx
LLAnvKOm9mfSmLtg4rwWHKKgj+SNe/rbPdH2K4+5pjG2r/oEE6iYhI+eCS1p057lOHKQ9Nt8rwfX
QDntovCadJoZwJeF7EsQo2oqhBsl+xNvLTwh8oWlMzoG6Eu7Zbod5hmI+n1ZqFCThSe5iL7EnRSw
T56TbnlLyXAENRAui3GBUF4zkEsPBDKeeFnBjR2dw2YS32Xvue6krjb95zzQrTV6pi8BD7KTz+rn
9cVkS4uVUbMiadwUEsGHwGXIfFXxWydG3Mh9TdYlJlVacyXF8y51rEE14jO/rqnnTGTatZuKxMEj
UtjPJEj142O5GD37Sq2jcgr/fP3FncT09tMPi1/rKQ5imKbhEnuJS5HjlJ95MBCNfxSAHdUT+69m
gEf+PcLjiFb8/S5gMMKPYJ1BsQw2LVdtBIRMJmM7sE3+FZcdr1Xn7prxueeY3u1EkT7DlLbvdr/U
XnRvIRXT7Uf37D9oLFP2WGuLLy1SZhhlpKrtzwPF5TVmcN56i9ZGPY06m/b6pinl2zD+NCenflq/
r73b6BFSQdJjQq/zdo6y4MbIwe3ww52hCQhPg4p/bJTCymA9vpr+9pspQ3H/MDz62ZgopMKg5eD4
/lie303Kl70a3uLMDBwLzsYik/pSYspnL4mywf7r/M4U6/Kr0T5saUaCl26u15qk5M7IfVikUw6t
S7fk8V40u70FD7qfMuqB2WeIl2gL4/YJrCgwYpAn1Uf2jECPNpEou93+c2ax5GcKtpbozIdowXzm
MHV3wC8GjTHjhzgW4XWQ9Jk6NCBd39qOnp1sYDB8jwXW2kR7sinn0XPt3b8YKv5xpjqmtG6saA3S
Po0XL2ixrHraL4fkrL0q5YKlzrNvDG2GrcO5ZQH1+VQz3V4uPWPKNa3V7TYzdNce3YSm9HnpJdNk
mrXX/Stth0s+A3srPgTvIjgzY9pfB+eG5Sd379Q/+tdXmnx3zY8F8+RKc0QStOr0pYcyYSkqNiXw
bm/TSqYQ/t6mk3nremVw6NLXsfdtRnHAADr/MSt7GKqM4qFt6zm5NewPqP5OdbyZ7F++GYnNNDSD
/idzEdXHOUTIKyU3DCUPR2nd7DApuLEORlf/GJTCre8MS0P7wXAw7xoOyLsw8dnLBrfG+rPGKGXq
dspv1bfk2zb9ShyQSqjSBYbpkyDjODCwkt71lZFiWXty9MgiMHI0Hd8am1Y6joPaKDZ9Z6RkIuV9
k+OszFSs4fod+X3/dKnvSE7RQSYlkVEZ06w5RDVPRtQe1cJdn2qhzTxpwI+vx8nULhPvbu5QN7WR
wl0K7umrA2TPgnX94rze1Q+TLbL6Js+w9/jY6uQU7r1bQM/AMdexlXf7lTF0W0gOH4y+XAQM6uKu
HBqVwe6jdPIXHVwBV70Vj2s99hl3q8ag+cZ6HHMw4Xm6eLOoUGFM1sE/dO+GdzL9071T3ftVh65A
CWmW7+382JL4Y9M4coOzDy5YhSbEWasaLALaCR2m2+nGp3aFotOg8pZmXokJMYZHXHhnqHbDGNR6
iwlvTDO91ios9ZLudhpTVbauH1b+x2b0YUeje6s2vDJx/oxehuOic/ww7lOk0CnRMPvRPfqlsMy6
ApjRUXfgjMpfSOf7NCckrj8yUL0SJBe/Ms48t+f6jMk7wdqMazX/QpWV4xtEhd493PeOnbUmgh6C
R3D3SV506RI7fLVb616lX838yqJ+YTJ48+p4lDC5xIPlPp0CSkgYhvfl7n1x8Y4BKayASVw3v3wF
6ZRCii2mVVIf04TJgEY1lOdMhrTMatO3tHWGHXBG66A0og1o/3O0I1FUmxnhYshoY+8ZcTtOZMWe
vSttprk1swWVFFcmxN1db4WLZWzr4Or65097F1yC9D0ebd/itkVLpRdreAx308OH1atuveQ1ybxx
1aOZh7/rQsYOj6+3D00K87dvhyD1N3VLUwGnyxgo6gYAk2M4NV8cuh3F3T2Whh5RM2e5ix5Niwzl
8tx83foQSVzc7nWJ3OTzrvGqTTIceNO7/+yVx+WtumdrQud+WZrbQ0qBBoxDdkn5aMIbqC3CVqwx
GLQ6rldnaFD6nwkxfM1nNObkjTl/86c/rY7gpIBM59AGQR8Gpcai/3byzv1q/UZrB1fz4dKzd3hb
sASyMPVqy9Vbp1HOyFMxvL1ZvvgPCTfqx4nhwUJ7x+aeqb30ezqH++b5/eGjJfJ3vcHruXN/uTQx
Y/R5qtTXXtyt9G4edRDttFvjzkd7KoDM703AuPjRgg5TVsQUqWDXOAVsV89+owXecM+gabfPHJbG
drzzs4DCm2BshkZnF95x4nSv8p3+lgu/D/kE+kd9nYLamGiQQb+pX6Ol1Glmc4nXXq/ivRmv2XTd
cpsrw3v29ZFxy/7emt5+yPlHD6/qa0YhLVrWjF5PIlpgzReDI2Mj6etHP8/J+tu9+aXBYrTpH3g9
U7HHpfH5hOt/1k/B4uzZzZvPEPZL4+zHXzXvBfFhIyFaMeiCVR1Z7ccH1VUU7p7b1qgUrAjLrO6F
a5fUlwbAQWvn8rrzbz6k6cu6e//8OvmPpuF9HUM6lja+OOsz7bdoLRLQ9Kdu02jL9q1OhYqdOFwm
3nNm0mLo+OLg9LY9tUu6Ao4RmTnNVT2bMgVw3ZiugsuBZlz33r5xbdy4z1FKAy5GYXlxCHfQ/WKS
IsEFbblmV9z9iRWc1NfgKXSsjW2wCMkkxfT1z4LL+zUYrpnQV42Ob8fBbXIel5pZN9Xl59Lfop4W
hj3gzqmGwlN0ljKBNGG8NyJM24vorhAsX67B4+XJGSU9RuxugjtURzaE8u8+vMVree/du1em07fi
qHpudkzXKzPEkgQPPRjYS7aPx+klNCrb+e6YxbGL0p7lVV6jbXDvXXvbN4vLFLNOvijIIXi5UdaZ
BHeGiQQshFX/7obL1HuFI+xdGWNM4RkTj21WO3mKW/CNZWEsMhCf3vYVRrQ+w+1gFxGMDzUpw/HM
uuFz87tVRjGHw/PXvVdua87xghKb2F/u6ANLDV7wlTWIzNvrULcXi3BenkzQuV0OzRltdzgR54Vq
hYC72i8hx4PnIQ21owNb7EMmB/eO09n3z3OY3sa1f+idX4bLcps96JdY19tx3GAEbWvLABX6uiGb
Zt4OmcKG8+Zvx2i2fQHa9rrFAHWCJntge4t5pVuL7p/gJrO+BybXZ3xSw327skIWvsMFXc1uzSX7
169A7qA3icjoMEs6+7KO4EhGEEP/Vxozm71wi8psoIVfnToTLF6YDvdhNcH8IQi+sbCMDlMdK/W4
VRuc2Q0BWdLGsV5uX79ZXUzsLPtpnYHC6+6lDa+1I1vgeGm31Px6+EnvxsZuJV+7yJxa7bi1oyie
cbaB28nNyHc6hSRj3Ty8Vk/96MIT/die7zELYMVQYyzujSPTQGr64Wkq9Rcn6kf8blPvbXG31UHS
uKUYWnjkF2rXmSWf9Nd3f4cfdL2t4blq82B1a334eXU8q3axO/TJK0dpKxnf2tWRO9hyTtdwPVq/
XxjK+/yO57Y/pSl2bsqwiZvAassolaMzR5/0MUbfzAv2PjfdT0b3jG3/EphEO6lHY3zRF6rA5Qgs
5s2v6CV+84njYpIS9JrmHGQ9T/66nQTLmOhoQcM5y6NRQOdBm3KbTJ2DWdqwgJg0NaNFqX+8e4/u
TIUEVIy0SsG5nQaVOZN5awEfdGME5kcpDpjAWApYK7WBxf3cZl5tUumpnR+mzTNe98Na4FxY2U7/
OqOzfn94YvREpcU4U5gNLg0q6jlrr6NusoBx7Mm8PLwSmt7RzlyDC4vp5h9e428N5ITEPHw8cR2A
tzpLPmAeeJ0tGSDcwcjcHf+8YFysd32zm8u0xUlf+eiLv+K0FvTki64z0jYvFDt76ymsXROdxtof
TnXaNmSA3X95eF4cxSwoIMtcXoEEnH/4yOAlZW2vPQauNjADW8/++n2Eljey/VcqO4/PrDIz7eya
ZdfKPwX629i6xLb5OPVurcXJq82s8AF95kRJtKOuJanTurrknb4QsxMlMOdg/b76OkzSl8vMHVI4
/lZh5unkMsgahuHdGJ5a8UsMUS91fn+Y5R/s4i+H+YNdjNNdeVWznqeeMax24RNJeG18G/HFwjtv
o+Q9nRjhM7g3XQK9njPa773k6O1fqWLtM8sXKeWe8qtnlIWSgO9bWfc63QS38bN7QjrkL8JS4Ax+
f8hWznj+vLSOVbEtyh/KrvXz0u728c3aVVen3pYp0kSV7UeP9ns9ecld2c86CaKIl8WQgrGmltXz
5rE2CNZxWWGlxZT0VpYGD0hq0FL3whSx4eP7MmVAb7h4eI5Np7ubD9EdmPX+hhHe3oaxPBjgth2t
kHbBtxx8jRnejm5QNTZuZZoZQH00X5lP7mK+nVa/SmRudt6rQyOoN25sM47Uv8cIbkGZQIMhxKRs
CDZOfQZfvZc5ix2CAIvomii+ZUaH79IIcL9F4k2+YwgKuXyv5gsClvJg0Tz6Z39Xv77uTZ/Z4rBL
CQ6M0eeqy6ERgfd6igZMD299b6eLa3jf1FdlD/KqQofONjRA5u3eYcC7u/+RdmbLiWNbt34iRahv
btXQ953BNwTYRkIChCTUwNOfb7n2hZPMMBHnr4yoql2Z20taWs2cY44x5liySAZpeA07glDguDBA
a+ht5KXzcpF8NqZ7XoT8QizZvaCyuwSMwQF480GaRybV6StkFGtCEDAy99H7KbDJGpog5Lg7tacE
wNj7eVlASAhV5hNBgydBUjktZaTeZkfq5T15cQNF3AKzoLtvX6byHooL9e2YW6f0Hpszdxwvj6MG
h1Hs01lYUvqSKE4g9eM/VR2/2BsXUBkRBSacIQWU7AI2I8Gwf1uepnKnhwy3H3OnXtsab3CT3N9X
JO0I/sQkv3fRd5dSoZIxbFXAxD/AmDisTLW0rIw1qBBc07m6PNBr3GjRSpQ8UXeT0JNGFX1l6LUw
Ex4PkicY6vfJw6MDcl9kjjS2SMkERad4srIZX9onu/TxirZb1aidenU76Sj0mq7ch/dVDlPvgwU1
IPcnzfMa90Qf+q5I5lhY+9mVLdp4CAaodiWT86YYcyOv447aIXJmZiX/rHrbfrU0Uu8G0EDTW7AL
aiFc/RYA6IgALiJaYP37pGdEbxPrMxYeMqelOuPLACMiBeo0sQ9TZ1AE4UztFUGxj1Ku6xfzaz/B
7P+bX/z/DYOe8sid/pxfqKGqU9R2RiyA589CgDO3T6RWrWRWuErnTD5PCx7m7wQM08zlXdPNx1an
HibvSv/ig4S1z0ApOvKEGlqK4jOPru7Oju6+1t3jNLGDcztmJ203ZMatZLiJZ3w0rJ5rnHPGCXuS
eX1DuU/XFxMf39PNjffy5tqR52cSp1n1hskKCdL84tKKuR0OgHmXyujc5o+StOWdj+MCK2tsftUx
xuWoCJLJHR+f49ghwsNMkQ7LUl8bg0gND3iDAziLSvru2jtNT5m7VDxxNZ7IPueXXt3FYzYEruJP
d9lbQ7WvAG/sq68HyWUWmPvTF95C+uzBZ0PCwRVMrjC7+afJ3etPE2hm0aD2CP1qr9pwUX481vo0
qX1USQRv1o6f7FI7nLJ9enHfJkwLW/Hw94/6zDb675uaoJeiq4bQ0f35TTEjz+uroWUjPXclGiG0
EsARYkxpXFHUcmgAr1PF8tgT0GRUV1/dSUxnx76detKeU7v+WqCBzMBNOABpkg3fvImFVXKQfUq9
x64mt6ev+H2uDt5s11qJ6PHauFGvfoPORiZnTL4thwGdrfbWLecGwd8tiOkdj3KfVtSuQsbEjJTe
72+u/gu6pZ2JpTka7Sz+7nbrXJLQzI75iGR8la2aKCim3EgZyEkhToAO57kICaShWnrFJJvTBpxm
8vEXNyqH4Usu1F+7C3WfjbZOsSwEjYbx9CXy/G6nuZ1mI43VLktqcG4qN5bSTlVL07CkDltGZuds
hinnrZ9l9ky7xe3zOfq6P26908OwXM01tnnulXfKsIi9X0yYLPb3Hze+eEI8tvFpNg3NNEWjlB/n
q1NV2k2zk2xkLkXL1HAlDZrJaX3C+YGdtEoPYAb4lZWjRzfpH/sP9nHTF4LqC/3Rk365bN6oZg62
i+0Clux2Ik+KZTg0u1rnxm+UxJ/1VOrrHCiCtJ+NgBAsPyuEa1I4bPoJpATp7dg5wkPGphuYrRF1
mB5ibSrkdV8ZEzEJerrTCmnpdYcfBrOgBzhJYkU6++AQsGCEOyCcQgZsgCmgCgiE0ciRsg9M32Es
7gohJCanMrGaFlJne5KeNC9yyBvJrqApU7ztO76wqrM920u/WZrAMNOSRIBaXOw5XSipnZAKr9E9
U34wR1L3QQ9GGhuJTlgNri1FvzmmdLl31cVjKlPvMrE8Imn5tNd3XC5hhFBkSZzSS2hAjwCKhIgY
vSN6mDVkz6dAYCgYzOCUoPTCCfKieETxlWexcF+nsEyFBhapf4eweu7/vhKUv7aOzV+qhrpVoSeN
9R3O/lgIVmhkNqqajEaCVPC+8ou73ZiowLEtDPKeuZewhP99yOd6IwvvzyGfSrw57g3lI7lno+1S
nx535x2FjewRlA/vushmKXwlc2LRD43dsfWPnCAUsONRivdTybTiRQnmTHATgw4SsLxIM5S/Io+n
p3uqhiqFoh/TgqeLulR/1pfJbXEM8v2lD+3l4PTShd0ik2+ps99n5d/jmuQ3MltT5+z4c0feIzU3
jXstbmQTTW5BGegk06UJ8E8YwtP1JsT6HCiItr0vhhav9OdhwDv/GPrpg9zOl/tZeTC0KHQhi3EN
Ojbq4xrLIh+K9eL34Z47lvz3/R3Kzbqpk8h9//6PJRc3RXmOnWMGOqVii2h72UpoHuTErYFe3y42
SD24vjKSkatGs0c60e7B48CSGNH70w03pPOtJXZLgT2DWTJtWqpXEH3THoDQtUGZPzm+Ucp8yRx5
Otb5NDLO8I4tWyZHp/LcuGobqscwN3MFp5ebX7in7zYE8tDqEAj5NCIUV4tYHL4+enXFPavj/xsb
wbaumVBX6Nz05/JIGic/ne+ZMowBLNKzHy2iyWVRuFjoQymQhqj1MeSNZhcgm/x1wPi0K/4b3pAV
xaBtlS4/96yKbqcwuiWJeHV9Gu788ygdJZ3Td+iMFtSzwVi2ANi/LxX1KZn+37CaYdDEnvYi3/T2
H0ulvtdOaNSxMmxa0tghhCEP0tyGYmLlp6NsxvUNEJp5j2A7ttcqiPPLA/LppvzrEZ4mXouyY3I0
eQSaY/jUoEb2Z0SD3MWlo4A+2RC7Qv+8l+WXm1Lsuh+78q+BxWr88e63m3bU65wpV8YZIo5wqHyQ
Ehyo1ArgahFPHqqnN14xvb8/ujHEucn2M6s9upgRtemThjKjzy9S4G+eKB54FEMvnVuPXGkkjS6a
m1F108AYJ82MolM1JCNU93XhyX3SE/gQ9K04++FY5YYke+RYAKJL1lUbe7o+oJKbThRPGsrd0i/8
R+7J3YYCVe5iFgFwgZQVm5aOKOqo5FcO2UL4pU7o59spfHtcQFqtPHneeE1ATExJfap3QpBP51MC
IrNHt2Exp/QzLqksfYPYkk8j8D6/NVNinwckrXUGW8crXvVH++eic3TLFniISpO2Pye+qh96EVW2
PKRqILnhkKgD+4kt2+oE2+/3Ff7PfSViRUc16JvxvMCb6JbekpOFD3sAAuxhyMdU/z6E+kQ4/28h
/RjjaQVHWhrJ+e17jNugqbxwVgaNH/FBLGqf0jKCJ5J+qu4JCHQ7ezX8t8jhr3X8Y/indXy37451
rb6HTzrXDTxpcNlkLcpJL0/Jp2jm+VWtZ01IXKeqETLWDYPjyDthJ7dFua54WSsby/AuXo74r11q
KbatGQT6im49v13SnIuHkcnD2vMrv+om0AJurv3xGH5Of/+O4jM9z+OPkb59g36cB0qsG2FpMxIt
wL0wgFw6QBL1YrG8GuQpCsmdxDgqx1xMIL0Z2aNYXANu/P4myotJ+9ZH/3iVOsl1XS0ZRUNrUAYJ
pdZLB3+Kc1cAXa/22H8uNz+m7n8RB6mObJKSAXr8uaObs6YXlUGAg20NVbZ8YXWK0QNgyMeCmzlE
PzTQvXMvncnA7sHq0la+7t2zT53w6l/9fLBtx1d328a1Y3FalMGU4pxbAKu5Kppgijc+LbUHZoDD
UNv4yKHJKPMyEOKDqKSYJUppFAcK97KeK5yGZFCg6Z8ltNymFY4Uqm9nz0GrQWJIpybKO4mvz7K3
mNbi8ZAbb0fWTcE3edPQEQKz190OGdIYbRq13eqD/g0Dqr5QBecqhUsuQmo3KNSoVsqHe1B4IK7B
u9p25qIjxda96l5Mae7kKoOsZ7xR5cYio4EDQ9Ei9q3cO8Z+M1Unl745BwdqwaK7tGZwkbROCl+i
QO93Cx5XL1plvt6Vr+4ldz8UGnrBp3jPhnieUWyAlNS9YHf/Bs7TufThJZjzaKcdSkj50OP9YpBD
M70NkUvyf1emmQ95paN2oaP4SCCDBbyllTWUls3URuSgtSfCkkndSGULpiCF+COxj06iIHglTY8m
pi5ze6LVk9y9YDYauvImahWAgObY4fq5Bdo0W0/I3Pq0seibk1qH+OTlkHKqIN4ro8f0hPORPTcK
SCc4Inn66oJyIlyqn3A2/bMGsAj/Z6Dc6VgEmaglri7uO74Zj55OgbZAvBzwlXAJIDm+j+X5jW4G
H3Dk4RShAQ7ywIEmY87NBZgWdOBbXx6bsFOquwcreDt4TGPfXl02Wqfph8sGfkXnMg57FpH/xXu0
xQ4RnAajh1cTVh20x9aDDxJepCqcdsaa9Dqo0RQ82FBG8CbxaC7hAqzGIwnzBppp/zzZgsfvZPqR
BXQcYhYj38GsJX6TxxZcB4q/FIC5oeeXVZcSLG2qepTzGsuF7rG9urkA5hX4H5HnoNMKh5c+Wg2S
FSg965KVAckRuoUA5mi4RX337k+2kyuvuRD23mHvjshkCBIPkdkvIevQ2MlwL5GnVT7a1G7hJ/Tp
QtylebSeOI2OoOdUoVyJDLuHiUXvLrM/cqLv4OJRDASD/pJgK2auvhVFWfPu27MMVCCo+OEyBZNL
e1STLuwNSoowDtm0dbAPYesu3hO3hJG+AKmVujpsAhSaPXsEyAd9/kMgsBU7V8L04nCfSh1rvDrU
C4mygB0cBFdD4PeXhn+cqMpIiw4FUAmaGC56VCY+xMwePaNd7SIagl09xfs6+V8DzTvgUkDrLxWz
EHmN5BbKwNmrx8mNoWjr5d2puFBsGd8+kruXU21FpIV9+OA+rLYAd/5tYFH32zUL4ZOgcPgUnFJF
J5wjHapWW3eeBVhowdPQZ7nfooCCpx+pIwhnSwSrQJgH5u9GFffeO+x6Lc9wc5VmVcdZ7YHUpkO/
68sjSLrUu+/t+LtMpkyg7SPHot6DE0ikecVBtr0V/bhEmVjpwWYMOef67xY/FIJKByqJywGJwhkZ
jE9Us1RjyBjXNhYkPZXHQY4HPYUDQfZzLxwXfWWij3REsN0CRuI20EBMk5ZtcXLW7og/1JYmopIi
OhaWTNEHIBC9x9ubg8Xpa5582dNaau3XHCA5n5iT2Ye1O60D64PmVLwtfg0wXMK5NoEz4nFq9zPv
nVAIW6kc5/wtLBmnC0Osbbgdgz4dgmWi769odQk9vQhSiNmhLt5KwUah+9G+1aDbDxfKAWmnp1BU
bcaRzhDZGOLV54m6skE9rQ5EfVnnm4vOtVuIH7QgeF/ZSAyMMV0EfG29hTp8dqfVSAvgFnwhR24D
p86nMEGwXDxBhLil4q0ov6qDS08UaLNApT2XqBRPuSzeSsgxrtUR5NJPvU+9fKXRNI12b/AmHP/3
61t9ur7/uk6figdSeq2UPLtl2PM/fBgUSQe2CQdP41KpN9EPnGZXb9lgk7EUF9/vo39f1r9d5iKk
/hE8mEZ9zsuc0XHuWEjrqsv9yaHktW1XH5w6pxC21QuUzHwOYr9fWbSy1FTDNGgNJwLPn4OaxnZr
OpdslPtUa2kHFw1QJQyJAc6H6uO8y8mVtmzyY4tyOmIdS1CoWaYpig2oQ1sS01lWwLEV4YWzkHzA
Dq9Y0V9qlR2c+YWggDVEwXX9+LA+1om/Oq/KYEyHqvaiXNG3jcDkDBm5oGAfDbA0o9WZaHDmKYOU
fRaibSrewnmxJ02DkLUicPC4JUxAd+iMRBPOwkHvg34CrnIdCFpx0V5bk/vb6R1/KnokQpGArPYG
wTqgIgRBApE7R2xJzXSfvoXjZHzEEzPc2xRKdAsCiH73tc/i7qvDrefdVnPLbyYwuyfGJzsWEjGk
hjlNCnbaZ96y5kbGBr3OSeZc6eJe12mnDELfHmmbZnMLfadjuOOze4EyBSNiAcUqqj1tXm3KHuue
RKw4rO1HN/endusKk/HkckBBWe8fwhZ8iPex4LqeZ3iFuFfeTxrv0/Y4nsjBjJz24+PBPowmGdPB
LURrAVHXKtqYWAguh06egJMoEdIUVhiVYAryaLN7qDA2zgBRFmfJ/eudA9nfY9fRucpuuSGesQdG
QGHh1mtm6Afm+iQUkQxxhvcWYvaa9yNOEKrdUpDBFN4u5MnXHtsaDoWUZiA0vA0EN7iAkEerC/og
4l+KEtAkdEBQOGg8K3EfU8EZTFobtbsI6adkTTXq3yY/dlb4Wq/0LzsVvtFKBktu7zOPC5vUAL0L
ZGLyazcaR7YreKzxW/ZhvM8UKpqsQu5+WmT1EKq2Ac5WdPLoVF1IQwdDdfN5PE97EfJ/6K6QXvNO
Mz29IZRE51rhK4GduzIzpkdaJcndcFi04JMdYFH2bfJ7ooML4SaMQrzGISgTe57RcQvJEhTeeege
h1t+8uPNrF3q5hkR3KISprP39WkUUWoPN/DPIBxpgeENLn3pq/6wF9tOFZw/zT5mESHX6Gl3sr1o
dwW/n0PWfMzSmIlCFgvhU58337on9IS9gtJBDiVWggKA7OoBrZPB2+pCGeXB9WAModdeth50gC/i
oEGd+cXJu39kuV/dBoXqloSwAQWzxr3QusjshDCK1DEaIKjMUHPa5JPuo6evr7McYpYAJbfuhwjl
NwTU7Qr7s8soqbxyAU1pCT8ZFRYeZ+2QuKX/GKKMne4S7rYSSpEO0R02oqi3Y+/uJwsNAlvpKuOp
SlIUcZdq0Hj8CJ6RPRMiwrAVtgx3FbZkN4NgWMIdu3YrTpXPIwj+KGXnGpurl4Mc4yPQjgZFzpbl
zkJpFA/nI61NoHOlPvngx0AN7pi511zd34/qv6v4tu0AF2oAvTqtqb+9oH6cmo6uqjcnO4NpB/Bg
6E+5eAyUyjttkpSVMYlHVUG3AhPRsO1pzCF9Ul1NMMoN+nyKAOHz9wf69oR4ujt4IFJAVVcx+vxG
WX88kHUpIjspYow3fZ1a9HhyGoUenNj/j2FUmY7cqmoD7DwjSJhunkmiQbjfqY2x5HSqnz2AtBcV
X+0J2RG3kvNznKdb6WhqkfKIGadqAQ2uHuuMwDweiwNHOIBJCHpDNhxSaZKV3dUL5/Al6SJBnLkJ
5w4q0RcvLtCO5/mlmEQ1QTY0y5GfEm3lfg3v8tWEMIrjYDZKHzyPBFsdtG/l4MIfdw5zyKaTGFHo
70P/XQMWc/Fj6Keg5K43+j03tSt1GzIJZF/O7Iqi7DwEeUQRgRMQ4CSUHD/0lrB1EShAfQjSt0v9
6uurAiD8bRaeIhS5csq7fbSuI31I/BpNtlOrdHVC4zEGUJzRMgxUgIH00MC7W0KuWp9UGrMeCaOU
1tm9Y+IA7uju7x61WUF2Px+OosejcGfdTkuCywikG3i2D3XQ5XDbYE3d28M7IdsDsyTkxwVlZAkl
m8j7qtXbeXpeWjMdBcCtV2+KjY4F46juHP0RqfK0kb2CCTmEtZeAcZq+RqM8hMX3DnoEjtEm8pRz
YM9Th+vtjlwN0tWYyILDCgZFnrhb2YXzAnR8gpWubYzPspPuK6lbEIzhoRq6L33knoDT/5b+j8/9
BGqGjSln24iVdtzhZznZwzyb6ATcFIgQePfQmNVvFqyq31fZNzL116e1LZ1NbeKR64jQ+McBYjQU
JC6Veh1VH1mfSh2xPSQK8UHqnHhF6tvvWMmjUlU+9WGjuOEK2ZU8dcbOPB9QwLBoI5sDEp57ESge
BqtDaEmf5MswNcitQIHCXT6AIkNOXXw1b4hqaIsUjeOqhfjmkgyjvWa5de0p3MgQywn+6C6JcVjk
q+tYmCxB0K7H9wESPJGGzvk4WeKVNw+CRvb2+2yY/9zunOKOZcqO/J+l94/Z0C8x/d0V5ToiNmqp
I2We7O6C/ALzrlzhLUJ+DX1LOLHCEdxVC1gQGN4NOfwPzljz7Q1ublPEWVD+QS6SJd638DQIm/S5
PLcXMm5TcdlCIONRcoE8kGP7tTNyT59nTHi8MC2y2jPX10TvX4Lt2/nD7ju6G/coD6ASfPHx/3Gd
caKJW8PULJyqtaePL0ui8UB5uY4awiIa7K1iatPR0KoETBKhk37f6wm0s4evlS3Z6WmXvmgcqQyN
R2A8euatnzmts+QppHfA0lXHeiVjtMSJ/+f6JEtRLd0gSaFK+V1l/vFFijQ6lo/mloqjZ6p7R7fz
TQTW5iEaQvQRJBwptIeEZUZX5j7QUSf7sjeoYghMz/AkFWhCjYKCrOmrnzZofU5CMeQTLPM9kizo
QFo7koLjBCUNLZfQCPu3L7UPKf0huSgyOqN2RLjkku+y4MZnT9DVAREA5gK6ub8syup/H7a8MWVz
S5hp87enK+dWxpWtnq8w+AMQm1G9g/VZuHXmNZ9hX4Er2CuWl7G5CwN0Y/YGiR0M8vcQWVSykNd4
hoydNl+0bQm9kZxiZUfeDE5B1j+RurYiCELFi41jiJXy12f68dBPl5XqVKWzvaXp6LKoQJTrlaBA
wF01UMtt9lARexYp7fI01/rHYCs4juBpx69MR1ONqeDIsjz1I5rdmXxIw4PblzO5QC3L36+JOIgT
ySv22gQ4zPo89/WR0M0itQJ6+P0A+D7u/noPA80s1Vn+0p92RJNlkdSYRTqyh8q6QZHqPrpNt37P
yN82WDtiLphTByTVoQh5bKHSs1korH2OLgTYCnrxkivR7qKT3KdD2pMBRpa164yQv972tGb11W49
AddC3IkKbQ0yi3ffbSXTyXx2H8TIDnuoVlhxQ3w8ZLd6b0Zb+BK0gUkQUdz3SSubP0KvRpfdqt/A
8kCbZKzZDGzVLREGGAtgJ+TGZ7eZaBPS3Zx1/MJc/tnVgNuKRfpjnsQi/rEtwzo9KtuUbWkgUj9g
bogZBjoVVQACR/p3FENeCqZ+4io395y0o6tv+/eJOUgX8gD1kIn1LzbMOCWHiJtOoZcjwvQbk1e5
Ayy9Oum+j4nfvutTYFk6qnm5QlQbqWgMLAIWWnq1t5J7e7vRqBFN8GDrZq3b8IKeO37F/v2uZD2P
7kBKc+hcIBzyn3aH9LiUSiplKaaX8aLguNJ792ABKQ5aPFYNKLCHRDbwvelONF8gWQxOczirHUoZ
FGP4+9zchO2ClMxEcXMen3257xgeukBlaENsHwidkzCvOM6EyeaNfp/Wel33TwCTxtm/jcAJEbdj
ObhS/LtHaRTyEYgt+AmSEH4Q+MfLmthT5U0sEXwtHBgeOl1sFOfpHFPlNAuvZ+s0spKWVKItwbNq
Za2LNtuAG29T9RAySr1sEXeUOjBfrNDvlORpzv8Y/mnO72r1yGrVZHha45F0rvRidI48TP5rebg9
+VHdP9b+EQLE2tk/uuXOWW9X2ZceuzVGgDiU2m0JHBmlCwL4C7R65M+H652wyKfVdrrGMHV+Rndr
0rRdtFCubK/Bm/jk25/ll7J3iE2xz5Z6DhWq3Rtf6QIaiybNr77KflYPruHH72fXdz+J3974KUo/
ptFZ0xomvO5Jih9/2iuU6Bi+omg6XE03JKxAA1x4/8dhnwJX06pC81QwLFZ/h7L9uLlyHGwlcB+6
XBuEaa6KdE5zXw37j8hAmM5ZirA+0LTvmuyPI0jRS+Xo5NVppEHVnlSlm6OQWtloBWhbd9NcPvbd
9mTKSA5g2/3kG5+Azuh/pIU+ldHdAnhmo3hSDcybf3wX/ULrjNYUveTdhBuqLojPsFa90dCiYotG
n87bUXcforp4sluh5NqohtEvbPhzTd+ZGRkMbzyqMOVYnPyCshimCSN6FlQeMiYCu2Hu1Va7xt3i
NJQRe5w3GYSF2nc257mFegvtBWQ4YaBYDeqhVhJipHhLoFvzuTwT1OKBvMYy7f2yqwd3sBzBIz+5
23W20cLuOQsQxilXF+0gfBrddC+tiJRG2BmNcmRXOMTEw2bcjMKFTuvqmcMdtrQaL5parz6O88Q4
sRxK0xx4ELuggGBM9LQUnURO7vkjpMXlgUruwhqrlItKMF/fwFb9YG9FkYL3q1o1uMiHaP4aT0ST
NoTqCpeuNTY+rltIQUR3XrTP1vVHfKZ5ND0hEBTd8a4T5gX38XZO/fADRTpJC7MxaITU/D+VBGVC
mrgPaoeSXWfrPcZlr/mA4Urlg//q0/B+6ynzqsVTuTuM86Ulbglh5J8HD6otmAOhDkWJ9irktl9N
zdN2kW0nt6Qwjkca71nM1CWCCmmjTdSRKJYPTdM/HsCWT6lrTlOwvo9mcJ3URy/rXVr6yui4Ffgd
6WurWZMJFWA9MuXw7SZdlksLZnMxJQX7LsJGLe0tYtP3lL690bBJv7jFEi+OboOBy3ZctGyQK2B3
C/AZsvzwNgHQT/o1UgjOyd22Vwc4EE0dvgiWDl61iDB16CGJuozTNsVTYKBxNhhIAZ1GA0sUicHB
O832G5hwPLBRXCGsdx233vtEp+Z6pBaFXx0q/S2N6+t1dXebPdVRdyf3qYRhyKoNKXNvW1VwwldY
CNN7J7hXG1Nzzc9rsNE7u6K1OdZw9W+oaI9snSProVpdRiXvEpgyHX3aBSsD9ZBOZwWc5WBuWb0q
WCbj0zR+P7eoqY+d5WmFDyHFDXR3baGsEbk/3QpaHNmy3yAQzOi+jJJiaM6AHj/YUxc6NvSqroEp
Su2h76+9x0dUuVtg82G4ogsdV0louoDy3O/OPGJ/rrODykwCX8YeHxfma/v+Bn7pHxfSMF7RaH1S
wYZwugoG7ljQUIddh4uieyhJs0t3/ljRlRYIBEPdw3I7Pup0UKkB4APCLL98K/cXKttiqQrF4u/H
q/lqmT7RgLSTLdfpI4lH4QF9MhA5CwnE5B3t+0QH8F85rgHKvVJ3ySzsx4RT1FkdT0EncUMkjdhk
8a0B9C+491mBNsw+qtDF5GFY9ZTRsQtZAu0IlqcFXAd7/oDfMeOSFMZRiU/Ef1luZyRgR7KGzu+v
BvX4OVkhjdRpFiRbuu1otvEcmTSGFKmOEuEGo1ve9l370MGyc75v9JnN1s6A1gGpt0USao3Nodx7
tCofjSOrOfILEA3C7NYRpxqwqcrVPpBxZatcGJp15Zk61Oa0yoFmLwrGNyhU5xFHuW6gG+Cc8toN
qjvOLrwkUEgVM+Ix0xVapNM4RJDXV7+Ee1rYkUoPwThTHH8qLWecYac5Ps6kNbSdNPeQLxA7L0U3
8/PuwUOd/MRsVd1ymrJ/dHeLGhHzT+YTbgTQs5ayDVgtFC9PmDZfeqK1BQW+wPCFHRa9gdrmSl+e
Ng+fIZEYtrOl6DN3D4y1icF8M+BKyXHKu7WwU9iZ0ytUiuv8NKaIgtFj3ofMMKfEgujexpABmKQl
ZGtbv9lvfbDbufyhf5jr4ycYAt/82EWk50Xj4zTCfCQbpNMKUHVDxy6i3kBCsEF2aAXOMn50T7kr
3IFP+3wvxz6sElraiHbGo6J2oVRrrCd1Ua9lx8Wr8w5T6EabiXh1WRGT0TslKGgibH/EGLXgzkLN
7sqPwzmDzb+goDvIZwXW4XdcGnVQGbpH+yb0n35OjzSO6NwlIUu7kLpbob/cujqsYAUldd1BRdiN
qe9NkSahGUTazZrl5SzcrkSTZfWNc4T6FZ4N6ZhqCfKLmnYvV/jMySKpINQlkJZm5UJtTc7eZY6A
JAI8E172mJUM7YGFwxZ/LqeRB209hKsA1PW7u3tg0aPRRGCX75hMfjVBtpDwq9mYHVq6Jx7+wFGP
1ruu4sHsIO7nBJqPIPvTTOI4jocpPkr0Ge0dkQtpk8eGLHFuQsHqRWh6P3C17SYz+GO+oXzvctMD
fUYyju9GWwNSWIK7Cd/hoy+7m8e0bsn4YdPYe6xiztUJKdW9m/v7m9Ml5LOYmgk0CXOUKIFzdXm0
9EUl+zuN+CPqfdrMT3F+bmd6dK0e+HK3HwQS0pgTmR2Jy0UQHsLVcaesgSlTGw6K5D6ETo+aQisf
vDu0NocBAp8XAdyjZfcWIJfdx0ydW+/2GKkeN1VB+TEbNkj5gC8hXvEZiPTd8/BGU4x7q4QgJLSs
Aqe0sJ/A1sa1OP2UlZDk47FItYoqRdYfiTTETZio3WV2gROxe6Pgu+3rHXVvUvJ6Bdn/XTxA/aJb
BtUqi7Zopv7EG1V1SbpIcrUdmhAfL4ukI/QEl/FtvjW9FM8mXm6ImcEonNyjoDp2HJjQcGneHp+/
H7Z/Q4yOqoMv8jiUzfCGfrpHeIxbfGtOUPwNjjkcujzKpJe9wDwnNU49w3PpkzJsJ3XdVg7HiRGS
MfSE9cIc2oHqaZ8AGVfQz8XvD6Z8l27+XDh/PNl30v4jfzhn8dVWqnQ7lPrCqux2hd8HaEhAPX34
9925IxsC69HeirqrVK1TFmTL6g3MwLFbN9SWsY9jVfLF84fvWFSBwmGFVAal5lK+jahL4DmZClMm
G9+r9Mu6dEG9fRmVvuLR5iPqgX/DNrt7sNrqQXLxblgLUccdIt8aOP42hkREQJOOlWGExemgwN/i
1EspnmhL2qyQVwFI0il7GbXhI13dEjOhvuUf9/wLSFC69ayFtEhJh6CE4d2ytCYPqPQbARSJIWJz
AucBOg/KFAET/T6/z00BSQH+nN4n4u22tgxiiPP2W1sC+RZUkJtwbU+TTtPlUhiel5eONb1/nA4E
t35I5fLeLT+dCaLLl6owS1zpzx9blYH12A8g+88tYuL6kZwMEIthzr06VaXAPjwGJc7ikzqAGNGD
UYI2SOPCTikuTpsPaU4Vhjjsy/7cQo50ZtbITgd26QPa8b+NoTkWzFd9X7Wd3mlU+smAa+84OPUV
HEFqN3rDPMp3pkdEJKMRR3XZvXeFIMCZXIfGLlln3L+Wf0d1wfuG/rc71LFo//4VnuoZgj4uirbU
VG2DHaA/7b5rLCn3u3PRhjeiVlb2ikg6XBgHrE+/fh/p+Xs/D2U8nTiOUt6lTDtrQynvYl6hEBQ1
3jn0rjReOeHP0w6N4CZTk/ceh9uXcO8IUswQFI/4h6Ki+Hd0RoP8vbr5ueEhI9di//dnfDEbxtOS
VPI6jR/xVRumK7wZhI34xcVQA1DmRZanPEXPf03GE4wcydJ2W10YqTyEsweOntLIBvrMV3IHqO3/
9lbPUGxYy0p4S5l4ygErZQ9Bhkx2O0abrLxK7EXe/mMb/fVeApP5cWZGkY5Yu2Y92bZncCYemgP0
jJPa+r+90lOAvpUv2jE8MwxZU1658rWVYtY4imdbahi/D/XMvvvrlZ7iB+dm2dVZvJLuycPjOwAE
qe0VTxmiM8yqltFX0anxf3v7fdx/rkVEFgIV1oVB558zWcZZrpdxog0dwmMYnrpfK+5td1/ES4Cg
38f6lzxBdxwZmZupi9TnCXOw5Pp0VZJIG9bwKTvJg+FcdEYf2dkDCqrH0FhfbLXnHOu/aSW5gieD
JcN//Vp/rBS7qC/O2Y614enswZGhnmG7OAZWNA48dbb9YkxJ6sWY+j9X548xn3bCxdw2t0pnTA0w
UPV1rBRIqfB8BxSnu2gVKPDngfASLy1cGZuPNY6dR3w9E1+NA0kOiqRvkwqggJDcWvOup05OZRCr
lypIcFJoAr3yKHrGYc85jiqoTRDziOseJFqmEFc5a3jHKaxD2420lvT5+2f8x5KhOwyQmgkBR0Vu
+ueSOVuP892JLDLMcRSTbz8oK+OflHj3DoSE38d6JhaJ7/fHYE9zWVzuyaW62OrwTmpw8q+fMry/
Hbx+eGRKgffE7+OJFfh0sPwx3PPB8tg62U0y1aG5PJGhYQj1hjjg0gCivnizVyM9nS1lET5088hI
9tXDzAeRrv5poayCQ5i8GOrVB3s6WpS72ahGxlA1LnCld4NTH5ADyB/G7pq9GOtfe5wZ1BUDC3hL
Rvr+5+r4f6SdaW/y2pZufxESbjD2VxvTGdMlkIQvKA2v+w4bN/z6O1bOlU5ColCq0jm7dtXepXfh
1a855zMePfAGeugp8ALRwkXTZkJmwwoWxVrg++6JSH877b+1djNeeZqV8iAYyO75mdiyiFSsiLcT
zrWH0aIkGluba/9Ve8ghu1O4iJCV0PujALnjkUo0yeb9fCeuc5vj+/9T9r89cDOyqldHYZHym0CA
AaQAnj5erR5bc12gvyHQ+Uqi6+9ZK4nP/Dlt/9vkzQjLTVCnYUGTWkKvj8cr/NYoWJKfq3/ZTFD9
7rQn/ry/2hM74Jdd1W9CPcuODDKiCpvCXyLmmXXCtoNCMNxLeUcKkNnfjd5ypP/TrwOZCiFp2Ien
JX9vtAm68+UinWUYymCjqYPeUwaORHkkmQPEgSFBoAZhw4qqEYXgBHADoqgBPN6Wml7PInUxwpFM
VHpazQbOVj75+wf+PgrCz1yWOG4oFfn+A4dlhDFVXrIxUp6DpvnUg0i9Jgo8qidCxOHpVJfdafOX
G96g/6XNm5GPFFzqlY42SSt8Kgsrh9KSZYQy5F5b+q+zbGBQjiRRfEqx5/fv6y5nyffrgsVGHTr4
kQUSCzQoGpGdOTLbRWMblIaHL/G6p9r5o+c0rxTYY/YjUc4zP7+0xO9qdB01FUqvnTLu4Hppj2J3
IPTYmZ4M8NM8/6NqmfxHRvrIt678lwgSL1PWbW3mr70NFQqXWbWtJ/D/BL9yuKYMWLf+Y35s1Yc+
rK1pSUlGb5G8wUQk2fRydnsfSKxHjW/mVNX/PQa/ba+yYWhU4qKQ1G53PO0sD1s0l2IIajEE43SK
gm1yr5nP29Htovvazs1e5+eV4tXDq+w+v7lvyujxcbudPBH1KcYPyAnufNRnxe5frd1MZuUiy16d
SLLbjo7zyHnDMcMGNE7oOUKoKCR6ZCmWETaZFEf/3aF3v/RmUoeVMqylju1lYKKyRCueTN8eJ+uW
GvXXlC+urM29770NEH3uLl9792ZLU5pKHpS5KrsJ5b41Eu7VgMrCpqXkTsjmQri8hNysR0Kmoyd/
iT8AqU9Ft2LKRISc6//YBTdrTb9oHNs1XQAYdxQtPTJqVPwuE+ud4DRXPSJ9+viMaCt6+rtl+bcd
5WtHiOn+ZW/PMi1T85SBR1iKDOmtZ1L7QU7J3HJVH2kkes6EE2PEaB//14G/DRcOIzVV/ZhBkFbH
Tby+7NW5UEDR6SI2038uF8ljhZiruXdm//ZOGHz5avXmTX5RvKHcRrTcPgvCGQZAox702q6wklf9
cNyEH0nMi8X2uLH/E14UMVUXVAPO9WRE1fsHxo6hKbdWscN6b+gget6HbHWleQ7H1x7I88SqzScQ
d5RYEbFmv5pg37mlLgG/Ykw9UdnKZnu6Wr1NumyB8pwnOlUx2ayCX9mRFq7QwkgTUcqxqedDa9Ch
ergiHEHuMPfQaRziTUAipZkPKZbF3QGKnlD7nvev6eRMgA4UNhHyWT2vbH9aPGhvzbS5d6eVfrsX
fO3F2yM6uUQJenrZVSfwLk3V0ihwetxWpA+o1GTd/g8IKgrz8XajUigCk6AtQSpTbgI+QXtWA7Xt
ZPe6AIxJQHLc4/SPl/myXKdzb1S//L1Aft2dvjZ4O1V6apf0B+zDzjNGCXaE2rGlLCKwkNhAoPo0
Y40nH3da/a1rv7Z607V1LTXXTOUzw3W3FBHidtHA7CMLb8FumhXj8gFK7x0hxG9H29dGRd9/2Qvi
q069bkijgMcEEcdivuHVeu8++StJ42s7N0dbEPTDRDvTpZl5OL/0LdkS/TpbG9aV5DvMT5x60QaJ
XOi9s+Zev96cc5dKr+VB/Nm0A21xkY9X24mdL6vtfPpxJ0n0W5BnoKgqVzI4u8CobgaxyKRSU73m
P1eFK88j9bVbimEMyFgSF7DkenL3Df3rIH5p9GYQi/Ra5tm1EtdSZdWyJXGQz1CQ3/s4sdB+LMQv
7dwMYpJQWSiJjwO1bFVroVJrxV5DgPnOWrjX0s2YDeqjVJU+LXWg6dpRTMa05wqOzL07lzhl//qk
m4uIomVVUIiu6xArDqfBqZzVk+DO59wbn5ubRys38vAaf/Yb30L+xaYmdSFgP3932712bq4U7WBw
lqLiIsYHaTsXOfZJNuV7KuZ7zYh//2XPGJ7L5uhlNHOxjTG3RYqcMFfA7ujvr/kttv11LX3uKV/a
8QaB0s+QjPAGrVflRnE8ezA/mvUkPQSr/2NbN1t+VAaYGHFDBBIWTRUnpOsCkf+2JLf3+H9s62aP
8HpHKToPPvuvhztLMhfcG1AQ+D2wgu80JlbKjwk+HMgKlbHkZ7WbOdG0ehA2tSe7JdkmSv03w+nA
gfj7r1lQ3PN+tmQ8Au60KebzX23eTBA1SNpSDf3/vOP9jxprH4C2o/5afj++Y+4xFpJ+Y9Rs7rT7
667x328d3lwULhe9H1ca3ypeq/FKsMZU5BQCunWnJTEd/vjC4c10abqjYSQ5X1ig8zWWpJVNwd9B
jX2XwfPr0akOcFwU3DwEVDe9mURq0Oh1T3Ip/ap5M4/kvVLNBtPjWvDAvCO1XOgYtoKfl7vBe40z
xp2vVX/5WvItfZHPJBbxmfP8shBTJU56vU76D73vMh+soAayuyCTnh8FUBQx3J0Wf+tfTSKXL+kD
BXOxmyWilmdjmKWNxNK/8uJOVyEkGmIIB281vNPWbyfA16ZuDs9moNS559WSW87FZ+GnxCdd/jcT
5msroou/dKEcGYFeR3wQ4ft/Q0dQouGgUiIaAov7u/N+fd99bevm8Kx6l0ZjP/vsvLH0AAN8QkEE
JSbkk6chk3U4iZfiqY108rP47O/2f31pfW3/5kw1zorUple+VRxDKuWc4msF4I6vFaVL97Y4MRlu
F+MXuKR8M1nqa1cmcf8ika6ouDRTd01FWGudAVIREborl73X3M2EiXuBX/WupYRniTD8Rgu7E/uN
KI7zR11DzUn5Llk1p/uFfb0ZiYV5p4d/2+i+fvHNbMpSX80HOjjNA0UCYw4PDmD8cO4y9n69zn5t
6GYqdccgvGQq30q9ClVKOAls/JUMxjekwgsIBSXu95RRn9G0v4bzZvpcUymI4o7h1DbXRYsZIBJ4
CrswEqaOkVptDzaPgVdBM9FHlMgPsfNCGNFQ34ln1HAuXobBmmIr6s7unWy/HWxfQXI3Q3/Wa0B2
BiC5/0Ri5Rnc9DvRmV9Xz9c2bsY26MddcA1KgcW7jtCmI3aFaz8LLKJRZ2KO94K+vyXgNJ5miq5h
GEApzU1/lypo1qOS910PooaBDQ3CPVGzd7elX+6N3xq6uQZfurY7+h0NteP/QBTZiXht3hukux90
c+VRwkTpFymjVI/EJwV27mBNuDjjQ/z3Orz3QTcncxqpvufFNNQA4hNIUBR3o8vqXsDu3gfdXoTz
tB6WofI57VqYPRDviAiosEXvbqW/bCxfh+jzaPlyTPWUmpNedN2Zp6tY8Z4bb0HU323pl1P3W0M3
ezbAi6LRDeZCxxuiZ8mzHGjUvfH5LVVJKxA0Zbwa+j+MSeMkTZRrGENLhHxbzwT6ERQ6lzU8QO8j
NH85GL61djPvVPnYlake9TkY8IezUXNS5JtO/amM93Ny7wz45Yr0rbWbyVemoRoMfL5NlH4fMWuE
zQdhQDC2723J9/pRu7lYN7GShgOPtsREF1f5HK4MZtchxafty9+L6rcNkKoDzIr6AwoQKO77flUq
6iyo/EEgwK7JErr6WDzG0Hoh2EeEMbw7FX8L931r8OaQayMJ84faR6y3ESMnktqwgDbRDgqGmzsK
+Rf5CU7D/VXw6wby5VNvtt7cqM9SFYafYzgLOF6Hm5iA5r1lLf6YmxP12wfebLyhoQRhdvX6CCMF
WM937k2QX87Fbw3czHzkgLoWyvSgiIfnjgyO5l765vdN8Etf3cx33ZevXpXSRotIQrRTYFuj89y5
9zG/bk3/beg23FwPPLlIGgYFpAekRdTEi+BuqlX+5V3+tcuUmxfkMMrquGv4nGhPUU9SUPtiBlsR
8tUeUeBwmASERoO17/jL/J9ODWg8FWqcPm44dxbcvQ++2YvV8tgLspYP1jGdiNrp4A3KNUxqnL4I
dwPIWseuihyF+uPxval5Z+bcplbTY9gqXZ+pqYB3w7ZyKfOEvvN9v+6UXwb0ZkPp4oFeJjVtiJ2S
4jskH/1noh9c0O905e/rGUsITaUITv6MaH05PusjAxqJlhBZsosc14GlY0vv239/0e/r+b/N3AzY
8BgYx6jXu36WBCB2BiUx/buF31cbnBY4TKjI5VuXE7nTdL1QNJogANvwghRnNGlJf1PegYbfVkzr
8I6Ik0OBHlL3IVPW+X2/7ydVl6der3Yr7AiCWV64AdDzcKFmTitjjGklpAsGo0s+DnOhTw1T94pH
WWEfEfxCbUdZjpGvsoxQUkGRhY02QeOyiYpPf+NdimNcOvY2yKjn5RgjE3F4kV/D6e/AEzFKLDxD
sN87IgZSTD8xe6gzcxgJFwRmexJvZWAbhXnsWT1sEpqZj5GtP+2zHtFt4o6iUdFlYRDYUPKn3Zm6
GN/cbt2icxRRT04ESPBivndOAj67jXO9dlE6Wc+FPdqDJ3Qc6EDhAjAyKVzKQsZktMcy6ilslBDm
z6uFS54FwKL53FhOD5NdLA5He8VkV6aq33QcFNTWRjGdj72zHznk9/mTHWd/HjnYOpnPzv752XHa
8XOHJXk9GpjukH+cma777PJXPoOLOka8ZW3xJCX1+Wl7MrpOhocG3u/CRhJsItjMTdMybQQo3Lue
8FC2iXKuJ08zTGDWE/gTFopIc30kabm1DHto27P3dw/kFzZkpOLfq7k0uYygxmGUXLznEI4NGx4S
t19S5ID+QIPZS3Gbs5fljP9leUa0ZC+X1vSBastPJFpKUA7SKjjSFNGj441F791ZKj/j1J9jJBzB
VFTiELy+j1FVGWlWHw0m8Fhz2/ds722N9+b1SNRFteEDLpIt1gOQhiywxJwkEWA5YV7XUVrFMQaG
9jz6gPJCVdtxA+voOX9U0AmBwR4hABzJlvtW8Hdeg1NZGCCyh+HqO+otQ65G+WNCFpZBIFEIU1oA
98yJqMoOHo1JhzI1w1IHtVBrX+ivl2ovIRXDdIAkRIumq+Pl3F+TdD5jFton8Q/jA6GrHpgxSetw
nk7wYLtj9PjDo44lryrDgSQB3Bmg1/lhyeGpx07tVxeeGerkiqXxv+KfsspBF5xH2kaE4YaE4KPd
EI0haab0IV+1H9r+uoi2l30PV080T5s6Y7InLO+FhGIW/5/t9TksZhiYfWT76h3Di9hUmc5nU96o
kyF+SZhAjng6vfRnEbZ3ABDJkn0YmV3BrCRu46Rvgn0NRvBFQkiTLcA5AoXBPigyh462N/TpZasA
VH4ynrIDZnrhSoY2tsN9bTZwhVurPg1Q93azqrWPz/62RT23P5M8nuT44frzsyuXVnrIVqUsuFLt
QWqn54O088+mfsT8AQXOTsLUCG8n3sXd4xm4Dha+d06Pnzl80fuahDBVIrlr6Lf33QuGNZWXX9wc
fR5eqsgQHyWYES4CRVtuBIq5/46KGd/hYNLdczVQf25p35u/WS5BopR+W2QXV6YwGkXioxSQtiSE
BplnI//TqG5eDQjxLKVDBTXTe0SD6SJhUh8HLkKeuRGaeNaVYzRPsjwaLMNgVKvjY2npshWzS70g
cKcU8C197h+qe8qOgbgsfLtL33TezWklNdJFhlB4IZ9CXCqwrwsK4tY9hKSejezcX5Uu5M7pcR4/
op1HmIrv4eK4MubBS7w0Ngk1IMRCUfCUIxGl0qbBg86Vjlpn/hKP0vNIOjOnEe1/HLeYSAo+AG4i
93YtNHE/v4RafeJVMgioPlC279tWYzR1rfrhhedqDi0mfzTGzQ4WV5WPDMkGqHM5qbQPpe4Fqa5G
RI05ORyVCBwzs0ns+n2YYp9tDqh8jDGFsy99S7tC6ufvwC9gYrIzLcFh90z+C1BcNkbFNCVeejVb
1EFv2ZvygqFg8Was/csoHowAXmEAnETW+dRM9QPKds/JV9Fl5D9IEGtSdvUNiCzvkJx6uR3X4xSj
d2rHUPHL+ax6ilwVFgqYWTBi+ljFLpAdM3xPmlkE292bZdHE0OaFPC4HSzXbxoOZpi/SfJpGlgfO
ipKgAnXeqNgM+DfUksaWQdUHeKNFXzhsJVwdNExdQSHahGEgB/JAANh/ySZDSpPnl6W3KJSzidEq
Q7wg32+SIqGblMl5FdnHfTM5f+Qv6UfCRTcwj9i6BcCNDczN27Ey62GQ3p+Hj/0DBjN+f5ksZUwB
FQtDQoEAlYWQAA5AH8Truz8L9tAM5U2D7hbaLtaLGiU5+2B5Ven6c70MORJQAPL/XWvIkVElv5T7
Fm851VVdf+EvEPHUpDef/fV50e/ZPeGMk73WsjioOqCIiqBvIkSd5Hth4+JxA9T4R1VlYgcLN9mz
vHmOPflTRk3UScHSJ7L68riI98BN8lxoHa4BmHUVGag0jZFCQA6WGzfYKNms37jINGRGHcguugiM
OlEh9qZn5zjWXzAOWCtbFQF6Y8VvIS8QDs63gC6cXbx5sktO3qkKxjWacMq0gjFy7uCyKk4Ikpi2
waEG6s4CM/NxNM9XJTJc58qiPJQ6/Nw0m0Ubms1lKrxKDZIgBn3Tgkk2KibhWHqK5heOW34vf8Qk
pfa49VHAG2/NocGwagbsbdpnABfXmfZq4KN3OVADtio2ylRFpFvMzxzBzEwTAUg8xlcXUa9BMHVt
DAXIpczAq5h01xXqMtCqJ0G/20SbfmH2GxsvyVq0dga1UFkeyIfTZdMtK98856a6Y2JUTCISxcWo
GFoF7gaYIFKTSiie1rCRx2gYmdQFdqSlsX/rZh1RO8shZg3R7vesjp7OpgMuvJUTr65v5S5CYjLm
MGPUtG7CzwvZRiU+wXi70AOH8L33BA8eyTjds8I59ilh3jMhNt6BP7Cdhg/XJwBxhcv/qPAUV82G
30Jp2kOrA2PiDxk8NTsEMIMFPzh8NyDAT4J5BH/4TelDJ5MwmeEWpIPDtBhC6UnHpYhOc96GGBHC
47T7iKTnEN6KeWRnm6t5cS+H7pBMtVO+rj/Kpfx6kaZ9RNOPCXaVBY4I5jUYaald6KPesyT2Ef2U
1yx9NwdAIE8KtAT4fVpMjdGF5HQwMA/pS2fnH+WWHe/6KNuZNuqups6aXx8Z11npynwZPDT8Evyp
1zIGNr+yAWiCMe1b+yTgbOcJ/dpchKNzvhoWNh3pn+eMXVtbhj86E3lEsaADqDO2rCRPPFlQ/IyO
WKBmU2a4To1h6LByvcHIUKZeY9fELPF7aOwKT2iI8ZQDy+PYGA8lK6ysmFrDE108ZLBG8QNb5JWL
jvgrHQVOZCuOCoTPTexs3t+zV/nroWqzi2CUt8rXKkIkE8DpsprRC+MAM4oaKpUZd2TsBks8nSMs
JzHTUwEj1Bb4ggUOD8CbSXgvAmyl1xJXeHlWPkuH8pl3aM6e9BDQ37Lpy/OqoyxQKTE+x9fnMXtW
V5exvmBdY/LxIAN2XTWwXBdo4PqpVaijtA9epi65peVTb43t8/Nl3c2G+47it8GpsvLNueSaVK50
p3XP8+ogyJX5xt8YL4OBpdAtG/mpas3QsEvfbHcqc38+eMXXeXPMR+RDE4s/AO+tvbTvHsn4slQI
uLUAFQ4XyAeZFTx7zxH3Iaq1oMfSTe+Gb7GFgrJQBRr6dD1o4+E8drAYNFtEJimOyN3i8gCDYWnA
6EKZz+T4kERsNNwct9xV1zoTfkx9W2QVlSWdCngcu06fV9v+ongp14P9mc7eB2t1FS+Tx8useTyn
gKy55BxX8viysoKHARcAdGxcIPxl92zAMueGifWGDDTG0BAWt+M+3GDOaVAio3AT2gEeNyqeJcq8
WLM3UypJ2YVznkxDF0jgdA951qKOlWhL7sKYkEe52YzfIyt+yqcVrmMdbwHFLsY4/drtJBmn1nkL
s3bTOCjA63EP5mrNJbybdmz7Tuf0365s+2zEYxx9JxfIEGcr4yVBReg8upC5x3yBEBYQwUnwwFCa
ixBbNK7GPDYceTE8HZ1iJeMSoToCysIa3EmsNA6pDYUxxWrJDQnKN7eoqToOXnDWnssLeYSLNP8S
b4tNh+Gm8gJGf6aRJFtOG6f3cXkTFwsCAZC9t8lDRgPaU/bAs+ZQHS4PmkCe9rlVANrsW7z7o5fr
q/eSoWUfXXfZWDr1nespnl9P5UO9i6c55pWAmPVp+VBNuunZhYPFVbPhD+950/iENy7/pMNa9RQ9
VKeKvbQw/VNAYigB3urverhZDM0SH1ZwShhlszWekpd8OTwlHEgqGAvTH4z04+h6Oj6rNUxGwVNp
zXYwumKUw0nxXmFsnlgydxBlZCBcq8YAiQa7PB3Rn2eKJGDHGBYO6tfI7OXjFluJJ2Zcs2o+oIh0
sLv35WO+Tcb1Dq/WaeeEJ7hcIpB/XMaIy1dtY585hcjXs51vWjcOpgoX1tfh52iU+NhscZZpZtrU
wJMdCd0LFPLLbC4j6BDkkVOAzx0Bk2ycjeN55eaIMqYp3MUDTuuURF9fCWk6vTlYQFvFH4S2Bw3I
dZ4b6Sl5yHfYdrDHgbnkKoiaw7PiwwXramORH5JVfTo+VYczWJl4Hj1n1MQaJ0YwdFTVGrzqYCt7
H7JkX94M7oWQjQH4PmTr1G53tWapTyUxk7fKs/zWqrGjPiTvyTucX2YxCEnY89BlgAK15jD8aKOR
/lSfQhzb/UP/SX0Ci6mJNABdw2YRgHt98N7Rm1QbZZfPj294Iz/0Zql73km7PLeqSXw4uwmT8sQw
7urD5aPatgftaBJp6qOs6Jv9R4KQm+j9yjfnu2Q8EFRKYOfZqHjyT/EpGAty/9G57sUWk24yLhPR
hMb1MbdB5vRbNclbK1sFDxf+wzJjsVCKRwXvI4NS7/UIWR4/kTW3MpppLSSpdrmiZ/kkNu4nMT2m
R2o0vHFNKCI3wyvyrq4mMXsZ9cdP9JSd8wAJUNH2eBi/ZeeJpNvMXZyET6BixsVYYa/oj0PKQEMB
hpPhCStwaSDT4MPrn4xRCyTy48JQ+6dI577KY8+OF9IMqi7vDh049/EMAaZBA2RfxZmFt5c04z7r
+qhjN7gRKSC7JPu4rYl6PKYTbwW7mLXsCHMv1F72edwI0wx8xtoRHGhcj0WsZQA+F+oJs06ekjm3
WYS+GwDhervqtrwM9inoFvlwdI2VPn/2NsLzrlp5Dhqn2VUyI6iZAgQb72A01SdlZjA22apzglWf
GxzGHy+Xt+Sp23abo3u+h/K8RaGLGAnFBPipSGAVcHy9CfKqzbDICiOvyLlhokFsqBpVxIL8sdCn
QIpYD+0SOZ5GZOuI0VAwQgZwJ7Kl/8gMiN9AmkK8EgWH9eaJKGldy+OR33Bdaf+4VHE14mKMe5Js
X7blIR0Htk4IlLfQo3C25hYZHZoTjCEn24bvw6c8HF8yqzhwJe6f5My6bNrH7pVMR01ZTqgK9pxH
B3OfgH1i5ccRAZ9qaiwJw0ST9hGN2VO28Gj3OQRKzjuYkVSng4m0RELGNUP3QBbiMz1OZliVIbCl
GDWbKRMl4VrJHbW39HY5RaMBzI/hpLYxewVvNdHGvTF7km1spE1MhYCEs2ayCB4HB4SEL9KGI/it
Bzp2WzjpPBlxbO6aJ27Na3Wbn9pTuGE2vCgP6kZZKev4VLu6E279bYRTeTRN9+E0eei9GC/Hbfnk
u72FvFQ3zT8IXt4Wnv2q2w5GbTUyPtJn77V+ljcU9Q1hYS38SULcc9dU1K6UwEpbF1ZH7F7IPALW
fVKdHXbYDxED7o0ajlyYfPr2uP170H8bchiXWPXIkBWZfN+jAldZvQ4zOSzdPHu5KFil9GcN734E
HtFSrdZ/N/Yj+8P8ItWvKwIY0MfQ+HtjZeKpWepFNMarteRYOV6o5Zme8cPDSebvtlg7/Gk3oZsB
VfnwIgeKohk/ijZ9Q6nq3C9dQ/2oeudFKV7F55zt7i3xofnp62HvaGZqf2Skq6Q7SPrKl2Wz7AZr
LXTTRd5L3GEgjyWp3mCVOdai4bRvpQkWe6qykq+vRa9lg2U7i86OrJWTqIlnfc+YtWnxkaXzivNV
jtDO1osS3Keez3T4I3Kdm0YKeSunYr/AaiyEFFoA8StIVwU5LxBqnHqXUc7k0IkulPFg0lSu7mWu
J10msoLwEgrzBZs3Dxann6QP9aCb10PglSqUH1U3NQPmSQ2NLWadBMo6q/SpTASi0d7Kul7Hx87x
wpywQbXP5OYxjq9Wvzwv1OS1ak7H2q65qKgyN+qCEtMrLzHFzXuKfSn88ZmIreFTD3YeWlLLewkL
ON9XzKiYytdoFl8JDijYswXJiDJ4e1gUY4/XsNbT4XT3rDM3G5TAvOOfpDMs0ShHAFVbleqt4qCz
m0QbDYf8v/WIkV+lRSDV067sZq0+mOGP4viYuxflKOwZVt17H6r1OEwXUa2NPCl8O/Zf+o2g2dc0
4itnO06NsXw+Ao7cUtGwlbp6XGsEC6PBUlbBXmuBVTUSZHZvBVXiTmrwp2hc4EkNDT6x0R+i2RUL
70tuMAvaMGkkr3PzZ7Q2q06UDJ14OuHo25LnpYx3DFp5dE9n+PMcuWn3JoOkJIlWDn2/Q1Rd4rlQ
/MP5Ylk/Vutknky7nWcTNcNLcw17ymUkZA7UzLmHQlR+rL3vv+K2hCkuzkoQdXx9NTpueu/XxVWz
pYCiQlE8LRwXSvJw45hH09pzCFV8+gavBv1pOK2vZozWbB9TlAZOigqNC2K3HheIe6WdP+tcbn7l
zXnnpZeqlg1+pb9WsAKcVv8IR7iVKyod/wf16j9qAG6auzni41w2tJ5Kc8eTvmmxwEUL7WBS0W56
B28tvaJ/XgZPf2+Dtz4HOlZsX+fh53z5Mg+9si/XjRiJC8rL4apXTyD8c/U6FLEdv+uvamtC4PBC
NBcUfC7RXDjGOMAuPRwLR5zcUR/7D4arr+QhaOF0WYx5Hq64+B0B/Apbb2mmb+pRQJWmz+MarQYV
sNT9LlMN7Ew8bZcq14QVb3MJJCm6+bW/1N+zF+pXOW9xsV5r+jjk2Pz7u6X+j9o2PhxA1WAo2BUY
3txE7lOU7d4xq1typtCBieN97N3a3JLVJNprH6ieHZ3HD3DLP3C3xOHRIpyxIHDC06gEiVtCtkOo
OxcVt7VJ34C4RjGHjh3T0GJ04r5Naq63lNeS+ZJY9qJDSrtdvz515vvEfrAJh48f/u1eRIJuQX+T
4XwiCki15RXfMwSi/FUgCE1G7zyPrcGdVLLxowri8/O1vqj0xHXkc3/6Mu5qJmuX+Fi27qgwe9yN
dctZJfZbz1z1Ledjjg0ivneL5b9UmPw46nyPNBvHHf59aZ7WiyccyVsTZhH/EYkNQptjxAhEgiqb
Rzr0ZMKJgHiFTJIvIxcGZ1e4TvaJ2NgTavftsykyHMLS93lo7ne7TWr9y61/Ig7x91h/ilq+nfR8
q9JHrK8rylCYaH3fa5WBXORRXLSuSFoDCUGlWhKtl+1uqYyuz/xjtzT5udvHMfw68w2HAO/j/bRI
7aX1vgA58IDelpqzxHril/NmGfFi4uUivgk5CVuBuZvjJh2ZvGo6BjQ0/92rjPll48bYvA88lgoM
UDyf+ZsvA2b0hmEz6F1jl8w+m2K3GxCHwxBGcbJJwo8b2t4i/FfxxDomGLt2M9In0QMH2d+dOfhx
SSNJy/OjD1tfMYR9y/fOTKJrWBTDS+zi45qZOiZjLof8FdcdY4T7YkVUgpj4Jlh225bIlYkhR5SM
DPIEiDn7zzoJpoE7kGyMeYmVIsjZ+S/+x+Dd/yh2OMkZM4w4Au6/UwJkg9i8AB/+5/VH0skjhOvb
Wi1iJhCyoebEV/O8S94SeUpkoD5Ed1RgP5N7lEBTLcp9lMIX8Bc386YrpbryvGFIgqRB5nLckJwU
Rs9O/hBsBrC9s/nxwrlwXMgvlTYvd007Gz5dDtCfCjYG8gbDZT3XV8dVgi/tgnf0lURwzNM4nctO
vtNBuq7ieQ2kRMbWrrdVZvArvFVHxKJaBtRY3dn1fhI9NJj1ADq5WwsnudtJ5BnB0AuiPuaBbrJM
VyQgmsguXMkpdpLTPknOxRX/F0F7P36kgsbTUUHiFlmOOqxUsp2I+KdP+iKBbLrw1txRu4W8EAyj
eTvRn3idpuLFP/fW2ursYOToeot4b2z4eML12L4qBYBNfZk54UKC3eyEiOqgF7crreQ1DqVwThT0
gU1/2XOgPydOBdZ30a4wIXLCkJ3379ms/pzN3ztEZKe/rCpt6A2yxL8GrrdsF3AvCELCzCt2ZGeC
g7+SOOwGsklezwkvsF0walxcJF7bxN3T1cWtJWuw7ahZ8RaDDRUTC3VK3DNurTSyw50eSWawEv8h
hueBwAVCc+cDPtUs3/c2jfcLBc19aajxmLm5NFSJPyy8rA1cnRAuF5V2cV3gjbThbbLlI4iuewtt
FawxvBgTyCOYaqyV9b0ajs/T8q+fcdOPYZRreqU1gSuWSWMrmQnjyn/0F8ZisAam3VuUc//xOL+4
pP56W08187e8b8KsPD8pFKgEix7vbH2qTbuZrs9ERxKjAml6p5JN+3nz1FRZBUnXHwJvwSHk+4DH
mawqnXzxXePBWNUISppSZKLm2Vx/DZzrQo3xBdA2OrbR2f6yFxwO8oOrFjJ7uhXrI4zG5OTSVQHM
hsfwghKx4DFapFvVIVAZb5L33tx3NFK02zPmF8TZ4zlRy2zFa32GJKVb9OY6YQt4q8MFsSMnd4fr
e/n8gRj2m/H49pk3z4vh0S8x2ap9rnW9VbE87oVmLn0woIFTi7AOtmTvsRWsxoGTwekPV8qbTMaP
nRvI/4pSm23PvczaiQhv40G90sdHR3lNcWHEMXvGKj/v2MHmg11Mxc3kvIOyE1r95f/iufJ9uG6e
K+2wf5XTnO8wHnqr8wcur+xDwTLbNpPr0xnX94TZzUY0l4mVTGUyOm7s5vdAhsaPMg9KOClA13QV
H0r2z5uXAGVLQepLR/zWp7hIbKTnyz7aRtMqN+VdiP1SM0b56RRLf93M+0tlpsyGK2NVPQrxsOSw
Gvm3yru0MqYJirSFMQU1/GogF/O2ospXtt/OD31AL04Kjx2Xd6fIH7NFz23nxwdpM3BzYWrfH9qq
wt9hwIKG2eS4B8ypJFqRUEoZgGRFDDieQolJodcE64CciDGn2OH5os+zBxIzV1adq29FEKp3p4Dk
J05H9BAunYAeIUZRsP99XTWQQPq9RvXcbhOzzjFzcD337HBcPBznvdJOH9tZsuktpS0OGhgOrM77
BoxF7M+GoaPdnTi/vK+//56bEbtImpTmHb8HKP5aj6Z4aK38lTrTFt7MewyXImNB0P6M0cLfR8rP
Um56QsUaVfB+iZV+nsFfjhSoJYneJbnHlE0X7IKQ8z0n/TDGOXsGWdvetnLSqbcgsLjQw3GxGkQ8
iWQnWoU76U5E7ddh+fpjboq7BnGtK3XJj6HscCrKyetZ/hJhVheuInfoqobZE39b+eQSh3PcndYD
nuRL9HU83O5dP6T+L8ctrkySLOp6sZi7lZ8bw6AxpDTy0GZKGKRs8t68k+eXvdqfFTFGXtmrbCwR
uxnTy5zTbCFja+TqXA0oelkwkolVLOM14YLZ0Clcn9fFZjAdQtU4zkOcD/af1tTJEgRZQoWC/xDt
AlfaVvOQApg5yN398SHeB/+Ps/Ncbhtds/UVoQpExl9EgkkUlfUHJVk2QBA5EOHq54H21BmbUoln
Zne1d7ftNoAvvHmttUH3YVU/dpt6V8p+P4ufaTfxn3BjHojZgHp8Ht1wWS7DJYXk2D4hd7FBqS+0
NGOZHqK9wctzMSc/fpyFXohRbjlSG6ABNMRXtFHKwVLW0roSAYClK+X9Girh2/P990peGEZt7NTa
MBNOGZMUaGHCKr09PYA3nceZ4121SXfCCgA4rvfKVf8cCLz0LX89Wr+46ui6Q0Cn8miJKL/cm14r
2Sr86uuIOn+mr1vuPwMSO5kjV6066ICxgAUBE6RAQYR+y7rTrPNmRFRGGmbN+wACXLQ4aTM+KQhs
Z3va8tleX1UbxIr2xd5cCasO2QPa4SQB9SFDqgfdmg71Hk6HZz6edzXt33zFdEBlicy/UuBnkrsL
5pAik9yEwYrD8SZ/LScsZnEzs5f/fOuVr/k0BICStFBFLKAGO9G/9k8vp2bqBBYFbTNOKpZ9x1Ag
0XRy19Lwfz3hAwRmk7ZiID4TGFAevjdutM4yOTmK91Z5EI0QImZruWOIu1/REdmKWEZo6H9+1a9M
bxgo2DpVEJ4LVRUvx227bkgF5AaFDZzzMz1f6VUI3dZrnyE6eLcmoNnEK169Nfd68POzv057Xjz7
4tgeu05Juo5nRztmy06HnP50t0r2ISP6s/fLVtWqQRzL9M4bJniYQhTsDgGBidwkvgG5OXOeB9V0
lzAOt6xCWs3NvYyOT3ZT3ZXyWlzPxuvnl/4uxmbBTBHcILotinixt8eqShZjzt4izkh4W0DHpK5P
W3VnFsyl1utoOyHaQUkLA1rTty7oX1+L6IDefhPS/f0WF5G+ocZ1aJTYTqHxp71B8jzaAypMjPDN
gcXE3CUQzR1/HU5v2VsSImdrlXvmEzPTFm5Oh5oyARWZXcNcYHo/itvizbybnoWbeBO9odfwHPJV
tKCm52gn3TKzGW9qcp3tGeUZjNyq9/ttdNtzXAXmsM2dkG7JBw/ElezRA/nuaa1OlLzq9ZEx89O+
IvaVH6MwUJmswnJDIvfW5usnzCX0/AUZSbgdn+PH9DEeLYUZs7UYhHTeUmmFfZVqtKLqx7O2Vm+F
WeIpXwqvcsufXHwoG2Yd4ERmriFeF/eGR/y3ll+KNZFXjSf48/MB+C5LVPUFBQAT3mxDvwxu5Ew7
D1UpC7ML2gA2R1Eg2zG9FVaMfGak+tXW3JFqKfuQBKyC5V38U2lW8jHNeHXMAJ5oC2h7g79VJmIz
AmnGLwafTsrggx8xvEK2RFrJc5ZY91du/Of7XVhsDVFv+sYcYBg7Lix2VLZ9q8cLiuR4qpt4fw6Q
Q72lY0RAuJwXHYFjho+kdXQT7rALVzyG/I1x5PmogRgqnJlfGntm0xllFZ6FTbfStsIduigGzt3c
jL58M4M6K/KKR52Kj4PE14OwKxHXHnDaepVYs/FvPrQl6dVDfIXu7LPecbEwxgICOxowOgqZ+kWF
JxZCUmpVC4nJo50audSyGBg4oD1ses1ujhqLlUlJholMgaFNmeG2+M+ErBeU4pm8mbVXcPLThtEx
kcW7hli++n4X2Sra3Axl6zqSDqt0Y9B0RMZiZ0IJXt1UwzxSetoiBfjp9cErUC/ZaCjHroTbdJcY
DhMwXstEX+Wa+3BHKBAytvDz1fjuaM1UNKCSZjr5L7XVaaoRD6eNtkk2x53q0byn/FdPTvteP5VP
0QZRgHX7QMM4jYLpRXu4RiX3Fa4LiZFkKsbn8DqZ2UU9UjClupLSNtxEIAVSW1uFKcPXGVUtkFmA
hcZfpw18iumhvzsfJP3K1fpKicHjZ2iySnEZIY/LPl7OwEQnDEm4GWOmxiEjnP2UUNvNL4FxrjeN
3AxpV/Pjamb8zZ2iMDlX7wk7AOVdeNLuXLSJNEYErQyV7tFnPp38ZivoTN5CG7qZw9FkqeEQEwUh
OGab7kJC+p93/ysD8vz1//MSl4al04apJBKcd/+0q19k874vgXppjAgEGpoJVHBC07lWxPl+0f96
7IVDzk5dmdeiYKI1lu0K9PruFozFomyOvuDHAtoPBpUoD6uO+pFe69x+l9/RslXAd5k6YxGXrM95
MYhaV6jGBkWyOY6lBB7vDVSGyK4onWKxaGoHJryh4IogZkDjCB0HZU1ifuIwIC53ZRNm6/2vEYOV
kRMwuyiTyPOi9iaF+bk+NuW0EdHhQeVYuUuYF2jc49leAEEZArN1rjxyjjV+euTFpQu7RROeUh45
VHTeKSIpiiUpzoIvn7wFDWyHQTSjdH9+7HykvzwVkvl5EsUQF5e1uyhNj+EilaZNHDviI9Sf2OQm
9wS00WD0kK6UCqWvqFd8/QxE1URjwYjI5cxVmVZqMxx53rG2BtNKN3UbZErkS0cGPfuZADbS96Hc
Oedse9RGO9PLZVG3H3q6GQtXaKXAEM6rKRycWj+k47oOlGo3nStnVsdrnPC0Uksj6EF4MEtH629G
Pg3VPovzGxWRmO6XoPkEzEtBO4STrQtbCVYRdMsXzom5ETV5NfPjSkNCqrpv2oMU3Xbq6CsJ6kDc
++bQhlv+YUSHNUs2CaNrJmPYgM4md0wyf5BLWu1nlGeZEudXTt27VpG6oE9ztjOofHrdMZp3gxET
MZjI7xjMsI80ncRwHZa/NOk24z+Mc1AtxoMZowStqe4oh54e7XTxPckCVX1uxqd6ILU7vSnKH1E/
ZMfeOcMzXN4rbeV1tAQV3S0nC/8MT0/Id5ZgdivZnaCHYmQlYSJ5/r5dz9gL5xlDbk5MhhdaZDcx
LJBjthH01kt3kXqAT/yoIJ3agPhBIddvkNsDc43+menRZI7Jw/I0KBi/b0xLZkScUTKzip7UfN8c
mflwWownpXsAZRPAJTiUmORv1uFwl5yAO1WHHLlWo3SGExRkw5uQ+/ypnSiuO8xcJ94pYRXoudtp
wq+eCLqObL6Cl+YLdFTc4sFtAKu1HYq9j535nrfZszEsgA9Y5QRa6m6afF68Qpz3FCjSrwbMBKCe
mAln9HWJQibpNepzf9ATp9AZonPEfjf1t0emgzJtO1rlme9RBKdN9jn4gMmw4u5KS+wbg8+VIH0U
FV00ENm98DpA3TRjVLpp84qwBCgG6UFWl4vJweIk4e40ePXveZgZzflrDdBvpjH+efQlEUM/pbpU
ZOdpMy5WHe418kVqCqOToaJl2GNrh+uFvEqMK0Zn8dXRzs+lZSYSaIDpvSihSeEQ58owB3mxbUqP
KpoOxi1HhUOkUEoo/LKDx/5KX+dbU6cbksIgHA8WLwLTJm0bLTMK4ITtqoU+/+yKvRUBh2V2nlLB
cOVxnz7ii2n963lfAs1TpbcqBt1s/F685+7HuQe9dYZQLK40HHZjE6QrTdtK+u3PVv37jUUnTELX
AAiqdpGdyIPQHOMuo4Il+jw49FvqO6GTFEspBCDIjJkrK9aIjOvPD/7Gk7Ozfz34IoyIj4upjozT
tGmTV4ylDDgRTMP0GziqozJ1Ana4PYzj4FMollUwIAGmV0nuGNOT9VlFTGSKk2MwdYyiWQsFiM41
R/u1XfXvK86O+K9ishbqtSmWOVDn093Q+q2Efryf06TqWw9bBdwR0qQjVWyZ33EQ9RUvdn34eHbn
X07HXwt1EWHoWZdquchbTAzFMNmfBjiIM+Dq5Ol4EjwuRnw85GVwKh5oozuVCa15C9aqtIUziTrt
ssHG3mKK9ZtFjRTZlSP0TRbCMplEY8hUyJLy2cn/a5nUblSq2Ey4Lqm9UFyxYW4HaFduBuCiuKuT
usYQ4yDS02p2E7M0egyKhiGlISivyYh9f6L/ep2L2zstCrMSIg6W0Wxw/S2wPwIkAVFYE8DmrEcK
mobkrXSMa/Qmc2Pvy1aZsA4oymyixQsD3R41LZabFG701I5Vt4iXqn6L29Mauwivnc7Z9F0+TKGe
IEMKiOqnfGEaiUKgCF2w7OwsR1PrNmO5jk+bsH2rGo/LBPRW7+hdHTcZhd8OFFf+/PMl/iYXmCsL
cGHo8kJcGPKF5YqKc92MGms9lYBRFk8NEYtCFmIg+S3MreU6tlvoEtL9iE05rZNGtJskt39+ja/L
TnmQ6hAtH5MasHRhSqRFpshlU1H8wRkfQCWna6pXq/+9ahzQbIq2hkIhRVp8qUSN6ngSTFOn0cCK
93fTPEXjAkOMVb+oXwmo/hNy2Kd2K2h7VA5//szP2vA/Oz4/f64bywDf8YcXgb+s6EbajTHKaqBL
B4cS7TFd5vIjEW05eFrmn8p1k67r5EZTbeKCrsYS+EmD2XDL/vEzqHpcNPcjGA4CwSJ2pfhtmgIl
fuBedkdnDMKewaUmQTVmnbej002P4eK6Tfvq8T6/xKQghtNBTODCpgliLzfdJHyuJF9CwB6JqxTZ
r//c1Kz1T8BEq8Tmok7y3c/r+P3T56wNbUx4fC+hFHVy6pQ+NsdNP90YVOXU1rC5LPykPTX7U+Nk
IOXA3PSxLU7OVYv+1ULNX28SyZHYKDNXyb9+JStOUpucDNRdDXKo9mCafqjuGrSojw96uGsWYBD+
YLivnqCvSdXFky9so0oQN7AjcBSHW44DTqyMvYQ5mtFW4P8Asdq9/LzYX2KpiydeWIjEPA9aKqnj
powcTCJnNm/Xp/xwlCFeCM7F1QbL/Ad+uSR/Le5sLP7yRpOWkae3LC6XhK1LYgf9Qw4Y3wqU5ehX
5qEGHEjeSrzP8crPWynclMo18zwbnZ/e48IXCGHV5FqqwUpq2CSQ8rqE5Yh+wKK2O9lmqfvSUelh
/F+WWxeZD4Slmibvv19/zqdEFZsFGwx5l74iYMcmzYnNXThtpNj73z9NgoeakQODAPLS30Ebo4jj
KPM02W4YuFWI0VxMSZR7fN31Nf1SbOEw/fW8z+P9196WLeOPXcTzuLh0LOXYq0Dxk08yu/6boofa
+z9/4Nco9fOJOFiGlVUc+4WhiuJ8EM8D68nnlZQIxrngAJAa6qaSSUgIERc21irKJqthyEpZ5dM9
KacmD1YuPxcTHFh3C6Wyun5Ttjcp/Ybi7Wq+8jUxJNiYkWmKphszqObirCVwLkuLWBw22gASEblP
xgcSYJ5tbaXn31zuekzt+c3DXZduTHXXqld805VX0D8nvv/amurYH9skH4dNGTvPXb1nOgeSbRAz
eyRju94aJL9OM0eL9oSjV03q1/7cPytAlerfc581OrUfhce3CkMAk0eEPjQOZ0SdvLb3KP3gZpI2
0CYbF2OOjqIt/+OtNRYEfzgtbmQDPe2zre/Vaz2gT174C2PA2QFoIiHPzj25sPix2PSakrFBRA51
A60PNS3hgx/TOhDAqpXKx2IBuwxwHF5eVWrEPZ+pCxHv8yNnjNflWBFiLMbOmoTG7jV01JHAQVkS
fWs4yNhoaxSC0byp2rmqw9edUmTH3WwGcNNirj/TpQEtrQwN1DeSmTHIj5ptlgdmXn++N98Y4X++
98IMlW3SpH3PdpCdsPCsN99A4H812r/2oPnX/zp20Myex9bshzl95YoW0Qpz0MJFcO2Lvs58zCfs
ry288Cth35lG2fMkPqma3Li9n7GC4RsnjW/TFYIlqCW4e61f786QFmDh09uWlvTPS/u1JHLxIheX
XTvGxyiMh2GjQg4SqL+qW53onqMr2+R7AMmvudRvXDhfTtxJmichqHPxwCmbJDMv+fLj6L43sLCE
Tp1Cb+JqaFecr5ycL7H859f9v4ddKorH5yLMKvWMKdM5vA4R7RitwM6RY3fZlQ7ktWddGI34eDbP
2ZGVxH2JaYC1iPDM9ey+rt6Ir0xfFx92UUzoFn0WawKrKJ3usIiif6JVbawgy4kT21StLPJH0+fW
NtNcMCU9Ld5/PjlfUQzzKxB1ot8lyVS2Ll7BVOOzKY8LNrLrbFXc89lCoQZZGsyBIPzP8p8iPtT6
3Vm/N/OdoKw1kHqq7Bv1kkgJb8bZx3aHjWZ12vHKzn97zP56uwtXW1bHPCHJHDZs+1yQJyD/PNSz
2cBlXPNYn1iJLzb5r+ddZFOGUod1gTzCvPvYqMII7f6o7iFi6nXRKuXZ7OI6KYDVqsfxy8O71ryr
k6cyf5wdCOvQo1EB34uy6tXfOfMWunuE2zo7aIDmkhv6PxMcY/zfmShl+fNmfhfK/7OZFy5FyY5p
XA28fpO5MT6DgjX7w+gGzHXwhHXO/yl7MDRa9lgDU6LveVErlKR2as1UGjYZinnjHQnEYI0ozh8R
05JXcQqPz7UA7GuFYT6zFJYkCQs0DwH/a+BPSWFK+Ql7gLOEmkB/1jt/BBCOiDospBFHJX1VId2p
s+VMkuFzSK8s9LdWAsrPTxCTqukXLqYM015stHmhSQd7RwGgN8TuGZVTyGrOjAOhi5psOCDc2kX9
qwqXc0TaHXL4BvsrpeKvI6XzcjDWCjgG1kDu8L/L0UzJVLYiJgsXxBGlEcaPC301H9fzXHOiBsdh
jrIAFi0iHbX/MwgvnAz+udXvueQ1nSJxIJINbV18Lsd0TvtIgn5etc+Ruy+3668XvbCtyjAYQrRg
1bB0YT65+A2aYZ2sOUILL4eU0zx0NDFIQl/UKrfJdou83tEQ0unnmEbGBXyotLl8yGqeAIjMFDXo
0mJ+lPU03iu6Bp8vr469biAWrX4f6QBDwHG6yfrn4ph5NROqqnI/dNJKNmzWgLjwdSwzO1Ve+O/M
7n3esGt533enhT3SdYVgzwQq9u8GteI0COehGzanKThrbl2ujGoJLhrUeJ34Py/yZ4nvcpH/ftiF
CTsf807OQx5GdXyixkd2bYSyX8Y7tltqb1g6itRifwv9FkXiudZRVQdBoZf5jAmLs+Coujqsoonf
Fptcv8vK56O26iDThK1TgLAqJCq2VRh6xW0Cx8K11fo6nDS//l/LdWHFTnmSI2HewBsaOYJ5U3ar
hUq30B401zA2R22vSnOHC1OjpXRC1B0fM4db5W+K/rSbinB9ND1tjDC1TzhP6Jvm9qVBG7b3YuUu
Nh9/XvNvDRK9NxrWC4wBZuHfDTaMbBFOdQ0PYeXRMCE85/o1kODp3CLavOZshGEOlfo/pIOaub9e
cP+mtMAcHLgHyCINRg8utt2okDAqerb9DKUVMootLc77QrnN1U2dvqnFslNtXqJGoIVQf1w4rXQr
N/NoAOWsRrdMuYKF7lpH57tQ/O+3uthK9aRPx15th00hP7NlumkTR+G5yXivbMG177/ILpJWr2JZ
4fuxLUQKHA4xXnIqqGmSD6Hq+P/j/b4LT/7+vAs3IGitfjxH/3FEtf4+IXudPBrHTTXeNaFHX/7n
j1Tnc/Tlbs9aGdT4AXxeIhnUXkqPAxjhTT54Khx2ufFRDbdT5OPsKbZz7sTTmuHSDsIy7WgRxJjm
A/e8O7+XYUP6t+cPsM0hQy6eFZqaO7xAJECJdcOPCfxvvT9SZzV9+uOp+NDAziUv87MH+2M4EkxY
Zeq2xejrcWFnjL0dRWg3xFUGPpRfxOwu4A9tFodlq1yZ+f1+qf/n0y9OUnNCBHUYCzxu+8YVa9GY
J4CCYydhhnwObX5e6q9TbJ8WCDU3GY0LTRUvnmdGeUqpjvOEh+d5A/n4/RliL6aYqIg+xcpc29fo
dENKyLIMEHvBDHgPfcX/4UVMhsoMBXZx5tkuXqQYCm0qjwVwhxqeNHfxbFQfTeFXvVtlOxgGezqO
owsjXt8zoXLXKve8zx1kWFfeY37O5dn7+z0uLtiQl7JcVrxHOe7MY05YQ3cnn3uenKH/ROXyYrmL
hLe4+TWZdnglU/k2xzXZCxG4tSyK4kXUF0eFUIRl2m8iEo5k06BZhqdfeEW4FMaAQZQEUc1rjUz5
8rGAJ2gI6BQNpLl+CtHTv7ZdHsK8jnO1v9ceGGvZ1JsW1nAjaJeRP/mhVy6P/Di+6MCO6/UZcqTT
tvCNYFjOf4fB/Fe7HJbQ4zontHQyd7GErMDPVuMO6fal4R9hpt7N6LQ0MPx2E/oLR3YkV3Sx4k67
MfwOGrlNErTPot965bPkC8vFnfYaB1i6leGL/B3tDP8ZKWy/DGCt8Sk5BiXh3CrknWfm2vK59kZf
4vcr/P6zB7FT+Vy480+0XgEh4CKovcKN/dhnWAfuvMSt/XglwTF+9mdOwJN3gi8sg0Ks9tOtGahB
zMuM/vxK6Wb+c8aV9J9/C1LeIVrKEHdi6/lUbA1DmDLk6KFP5Q2mBrhFoHQQ/TQ4ucffsEG1y3qZ
vtesZb3UAh2u+enznzSQ/+DofSUol5PfeRDOe8lj581/wa7lDasOie1jYD40XsjPKZDcl/BuDbcN
Pw88z5HuSjfiT8HV+RBP+YuVDO16Fsw0D8qvxUr1hz+qfwoW/jEonhf+/Psa7xjMT1j4xXPjzf9V
FmSByY+KZ/qn/eRCURws+HFyFU/yCn5N9OQ/8+8Z+XfTH1CHh/wQ/rWZor1fl770dIJyjSZS8d+8
a9Vy9Ku15ia+HuhB4vfLbq0HzbpCO3w89NCj3V+5wZ9hyF9X+MtRvjAli0IL+yQS+/t53xDUXc1/
QWrszychOVrSf29mLtvGFrqfcaX55UZclYx15kEe1JtyI61qJks5qMHCqw6pN5/10j0FzF+fglPA
cG/Qe8Vm/juD6WtazUtcbGRfZYE7FvO8yqFgdmvux5l7UfiL98ovtsScUIGJUOStSpcF30yradV7
p6AIGGvg3CERsE39hjVK/GppflTL6UXwYt59PktXluoTP3q5VExvwu0AdAj04MVSFT1NsSlX4HiH
gLaGzNXS7465D7F92a4qMIQIcJ2W586vxEB51XZ6bkM/lzlt7JyFbYEYKIQWSdAJrik5J8MxBLd6
BcsWvrRg7OG462y5WE6qH53WPRzbt93JFSAuUJwx8bXSEu/qGtZaCN2q17D0cgZwnojOYAuGKGgH
DVv2iitSHiDAFo25jzVMzllbGQzCHMSPkSG2bmZzAYAVPSj3bE64lpbVs/Lr9BIfmFCX9g0DGZD4
uv2Lepsvx48BCB9Mi88nxZZhjYXZX3eF9+h33FrJn2YD04NcW+bv4eGo2uJNV1hnSCRuF6O7qOwO
hkegAq4MbCT11Mwh7Z4QPTRdEO5QRUKMGB+oZylEDIDBzn5/t3gjLE9dVbMgxsry7fAKrSM0lGXv
Lk7+kTQNkuEeyqygKF3p0C/cFLaBJ2PZB9PryYsg2artNrWPbwvBiwwbi9ZB4qnaaQ9VG1GIAEuc
wk3KrxWJIKWRL3EAn1fJ4H+0bPEMhnmRymZHuRHkhQAH3kyTfzy0UEMBKhfWoEagpFmUFqYaeI9j
3Da3IANGiBkW/jlyGCDMe79U3XN5A9ZK/TXa6h1MiDC4+5Kd7+MXZLUsRCiKVfqsy+6IaY2Y3rGM
P6EfLcGu1porwAFLSbJw1iCvLWjdTVs5+emeYojx2GROQxMhGMY7eMWYgyZd/pNZjcvAqWFXa0hy
OFp3xXrdRTPRO4EhK3d6YohSKn4j2HAOLeUxq+0Mvq3ghmluyR5glHfpl0IfnLlrvVoufjVv5rPW
O33k5arbyTNL5G2yau0lo5r6o2qTGgI0hApxrWwmhCzi1xgZklcbLKYjPrWKhWW0cSqHj2Id/+5D
WzxoJ3vFUQKcmTgws96t0+1pzuusR9ZTf0m3mscA3AbFhuxsF/cojk1uXtnpY3aGINeFk2RG74RQ
gxuW3luVTqzmxoUl7+WX5QdXVErs6U6HwtzW47Wy5ajkv84vwkaBGkPe9lDFz1T4s8SYAnKLTTXB
dWPrPMpY+UbVl9Fja1rZ22l3HJyBAjEyIaQ0h5wdHz141HSmAb2id4TY2q5z0zq3fhfTZaOV5DhL
qCyBbsF0Vgw3tcNvL6wCkRH/9gyhfEKLbNWsbkb/NVk46x6+t24pHF0Qtyhq1c5NDG7rGWGXzh4n
d9KX7NkOXIy0KoGf1MshtXtWzzbEFTPmR2YT34864budExmBJ8tSS71DotjhHFLquakzz8Dqf8St
KycPOqdkku1utAkZoBwlr37T3NRWtmVvLZ+HeD+xBfWNfh8SbXvqYg2mv/XaDoyFPSMkH4WluUm2
wCdfRqsyrPE97Zf6XgiayRnxf4yQvECs6h/vJW8Gg+6PL2BQaEOBaXxJf6PBVEPbkL4hEOpXHZ0r
5yFK7dxecUKlyIoEGyHecUkRKN7qcMcC4L2lHiHtILF5H9eywC5XiAOt29HDMsu8OmPN7QEWm92Q
Pgw1y7TGXa2i1Gleu4FBOC+pXMY7QqfnrMCv60U+raItvCIqVLJvojsKLpTcM9GK/NQtvP10C6Fl
BKN2EG4KfwBfx8iPF7nZtis8TroMXlawD1g93YqfmPVaTcwd/QpE9LpMK2+WaWY3aA8oMB2FEBBI
mlUc+KF/yyJPGZz+TeLu7rw+dyLZ184btA0qSw394/oMUa+5jF8wGTJxIOjCG25vdAzaX6g43Oo6
LHpPXehyqOBjxb7HnniQX+JtZXhCvGbp1rnmNHfJA7m+uAt36kv3NN3ANJ437vpZWiHrQUv65N4j
E4CjWcAr7WBTTqvid7tMnxgKXw63oDuBWDFZfAg9SOWdaHZpJEOONvgifMwLG1qORFmG4VJnzsi2
JvLGjyF4l0PaYggRQYAir0+rprZh+ZAVW4GvF2x4CxLRWeyJUSHNX56Z+bQTv8DxzPffdP7IM2PJ
OrXVdstZaNbyORAcdeFh0erEFV9hNtrHwSjemgjPZIxub2NAAaclq270zmD68enQ94fyCLUeLeCk
t7o4KFaxfQ6MlUBRawOpocIkvDPajOkLtndPs9SwIP3v4UcFxpPCLNY/FNSZZgEAePAEwiVb9QrD
qTniNoCTlfLIFwn6R07p8QP+RO4gMjWW+LZgiIlxD84SykAHuV0Wh21frheZR5jsiW6OQsmYWmBB
O+YDa8sZnmeD83z8YzCw2RKs1abl9JAoon8AeRPnGsGozC6PjgTf1CYQT06CSmfWu+E9zj37HccU
9ayO9EC1w/sicQ8WMGxHF91+xsk5i5nva0D5Brao57Nrrmb45hL7e36tb08f1A6oGqa2vo3/nFNn
vJl2EVRqovU7OD7Agp+DKp2lfywVI2Qf2QJupM/kw9HYgLNPHLRfkrN3+l1DhBtk20izVUQqhMO5
dJkCPPlit40eTn6WrNOn/rxsUdM7OQz8J6ET1IhOfd4ngWZqBPDZPxfLBtlg0dEUlBxuBtHpmzfl
Qfd0T2X5FtB16tY50FFFUhvfzJhNzlan5jFKg6j9lezlaB3+kT3nVawfW/Sq7k+iq3Y+YCHDnm5G
ULvPrXN8w1AKv5odE8WPurrk2ldrkBbNLpRvJ7i+m0COnRR9kcVepRayQd/o9DjtO+s2XpUwNKOJ
ZlWPZu0IxgPQkzfFN5Dlgn6kBBnBWOu6jZzpRvBOT8LL+K5Dyqa4UegOUJzpz6NhUxtk0xs3eyxb
P7P4DfwiDOyn947WWyAQYtxXo5M/y15R2W2ChoQj3zBJVGMhd1nm4EKQitlAS/qMHxgf8/vjsn8F
yM/n964xLPu3brLPH3PZ/a2Kt2HGqP6MJBbudCtLl9qfRX1rgG6wTxCFrrQVbgLpJkAmh5BYF2JI
zEVo7mQYpW3EzNRfLEEehIzUVrd18tq4uJcuY8j3pq4DlhXwygKeei96givKhr8cpz8z0GsUb33p
vaTk7IoWcZ9xyArnNrrLcgtelKXu9E/dE5wAqFg4em/Hq3EJoLxyYVAbnyAlfAhhuIfkfBn/nno2
UUL/0Apfj4/kJ7eP0ZO4LF+PtRuiEkHkqWAxlEPowk09LdZAWkzoIpXlXeaoyEAQtAnWsXL7Zb80
g3UcrUxyeXTXY8UR0cNIYRXj18mImlX7srgRZs9X2tL7Kbe093qbrJYMFsj70/v0AjWwsPBuk4dq
KXx8pH76YKDq8dq0s9CV9jAfA7Ly0S7cBnvXQIOw6cinb+ttZ8C52L8nhYfFM3ZZTk6IHfyQP+oK
S2cRWKSkSM+CxcBRJq/aszVKiMjdaMgK5AGxip3AQftA+FTcrZMV+dJdqzpHDzpbq+GOlss/+WsK
FTfkessenshtCbPG3XHcfDRQUjiMuxijA8VZBnn5oSFWhxGWzUfwZnI8hHCIYHPkplBLT1ZnQut1
/QIVJVCceH2+Z4KXkPVNNZEKm2v1AYikebo8fTbODqdk5MA2TkwR0SddEe6O8Pxlbh8vQ1j/EA95
RZpFZ3TdQqbjCYeKrMZSROSPYqo1J45S5+qN5UsAvNyM7MCKJl+rNmfJ1pjPfJLf1Xate5xkFue4
jHOK2jbHtEDjoIM1XDLcULA0J346ImhF9dOy4ArJ1uUfMpJm07CyfxbTEuaR04fgh79ghSrfBGl1
PFPTRHLDnCyVa+RCmteiNbpYRmen6G/MtUh5JVqL6Sptl43uTBtYew1/m8KtuTcBcrkaMEQIGfd4
DM0nXJwIE03Ue95TDykRUbP5BJRkWFyR7DL1HI+i3sfYWOnN+DDKHtiCo5u89DspDhyx2omPZEvb
LoGVNVCQeDB2pWEXo6fdjL9UahiyI6zEBlNon/bpQXTaNyFdVVQ7GlbmeTicISePfht7Aymn0z56
LW9SJkaQduF3QDw3WPX7qXV+afvYCY920f7qRTfS7QxO/a0+OfdHKy6XyMQ0/pkb4hi9fXw9TMPm
8Dtatcj7/O4Xnho6Mg9S3fStfoOpRffTnUyo5KfL8E6JnCxoK1u4tfo6ON3DOroYyIrWiidsR+QF
ofimb0k0uotmVTGp8Lrfi4kYNt8CLyLkQtrN4GWt4hbnoO/ucXFHqMsNl2PUkhZSiKJYZ7jHtYjG
c/wiulBXlMojnL7lhxajlwlaUcFip+iZbcdl/z4RBE7WSfUS+2OdNdgb7alejXdnf7wL4QfFsH+Q
hZwXXvsy4m/u0KxLbCxDNs7U9wq1IrSDbGkX97Z+k0n3zKkot9qDudQeqt5pnwvgULZag2FZyjUB
w81r5soN4xaWtKc/dEZY8F6ASTEgsU8mB0JdEuoR6A+NkqX8VAOZIKTT3QUJW+FQWnTQxWO68HcL
h9RTWHia8hStBgRrKDpYvb6JfoP4HkAgWx67utJhzZsc8kQfl6o9THfVso2Wi/9i6cyWVMWyMPxE
RIiA4C0zOM+mN0SaZgIyCTL69P1xqqP7VNXJQRH2XnsN//C08ANrrA1tDFh6gbWPX+vm3Ch2g+j5
1GRL5w1oHtavR2opLD5MCojIOdQ2CJdgIwjo3YJ/mGmPyiDeDLp8iW2f6j22QyTJCuNV4O4Y+Y3+
vpPIJ2O1I6cHpPHU44bgj5fVOVB0KqVu0CXJkiNbJqola1tx0UJUL+CKsC1qt2zmfpnaz/TI2hvl
LNsJApv7yXYkAykGGqBP3RG/sVaoaGbhqpDQtxxtFOVjZBe/HPbdDrWXQF4L5YUbhRmQOD0hBoPh
xHTxxMriVq7YFPLTEQtTq1G9Pvd09L9kSAtWT+46/80XysSXdsMG9Q4rCsx3dwwogqKvKrbnpXO3
xskAToRxb6U2zZjnXWsNfVuTZg7GjCPh9xIWx+nbT7L9ZGLPhB2jeU7wzs8V7Oawe3SSpXB69fvu
q+bTv3NDW1a8teC1o6GBkU6t/l4VLtiurYh12aK60DOSZ1b7Xg+Sruzhbioo9dD+oAI1Pt9ztr58
lbDiAL8+DrgrP7esSnKw+HAF54OpjThxgyuynmjc7g94zCCZKLzt0B/TNgXW5lpq7H4ijbIUImYp
NVH0gyJ14E7obZQcgV+9fgM8ZL6adYLxFFYMoiHOjwnzid/k+cDGq1Jv2E29+y82L25dh0ns1thN
jX9yDOeEXbcPtEWjLST6y7DV0SHm1BrwoNhttJnJPu0RgkR1TVxmtP6RE7cLZeHfGILVgkPBnqkk
QHRFkDScuz3+JLUjABCiCMl12nVC6VIRPr3z7NbUy3d66ITtrUJuPbw/k1OEAdraTLd9QLJ5nH63
NCC/spdDkQAAoQqcDHOzfNfFRgJaFIOvbeGXFAu7D5LkRv35pR5AWCgB1YsIdYC11JrTQt7EPgMx
Uo8Tc88CSd97/XhuY8mXSCUf/G72myu3dFhy8inqSiXklw6Lurowa4O1QeMPEM0OLGYR+ckunC8J
GE9bWswSR8DWCovbmVEBVrhoOMzRRreo1xTzHRoyKvcFfffwoFyI1DHEZwS76sgRokYXNfJhFVp4
M2Uz9+Z4bn3Xmf3WzFwgmAc4AnkKDizyH9zmD0ZkEgJb2+dDRmhmpNIrvySHyrAY8sMTFlU3C+z3
d4FZLEqwqf4hGMjSLizXg7rIk9PUeM0eb+EgaySHLdvO7CfrcG48Pxdg75yPzTwz5hzt4WSjvN0A
sGKFfQ8tpC7xJNxRZojOD0AZsQTLDi2J+ZWkVOkXeXNNpB2N1Q/pRkx/VVyJkRkSGD+ZFcToamqu
BjiLSqYrFmlLhY8tT4B9WseYiHSkY1N8rLS2KL3edr38UEuijBsjCPvZ9MOlS/UCdXN+MRFzcJRH
mX8F6eEzP6XBKd6HLiPIwGnu5Dmb2Ab1hdLwaHeC7i49lv3rWr4M6tLpOl3mWAfi95uxYYwpn9AD
5UfRy3SnMltsKQXcOni6FU7OrJnGfKeUhMKGXjLCLLdX8P0abDE1hsGaq17fLd6VTWFY/LWqFw4W
ToO+dJgUVnKXvMMo9B2P4jXF9u1hdurmOwI9+6NMzWBgLmtNyp/sLJOd40tYHuXwmj444fFrRick
eMDJntDKGcyQTAsxSWRBOXWSZgWGWlgX+ORRCFRnyKgFggrnYMfUaveUjMib3XD1sDlgULQ8C/fy
9d2kdBc1q3OmJIqP12M+LKLgrmFeFQMZ3DXdJlN2yUK2PkfFTirjVW0ALMVr8s4MD6tuoPMVHZsb
yr45BWUEkx37tKE3qHqV2qJxMGXv9iYEs/Z5KtaRkR5YW5fMIZ3BGY44P8PIsjUTOuyqhbQZ4KG3
8XobUrSZyFuiKg6zSCF+p/lC8rNjNWK9IySCQwtg/lZA1WDF8bzAAU77kpl9UcRK+u98nZ2iQ26m
WOQoqPHP9uID4QsI//ZrfuueKwnpE4AX6K2RUo9ydqZQuU2+Ho0FWHI57iAfV6P/cJdIo8fEtWaG
/wj8gArJnDc2wjuoM4uXePfcRC8/XsGst6aC9wqMIjdCrwdEstF+Pm8bAaMKgH+D0e2O84ufeVOa
RzSHihmza6uQRsHvCyfa9EuQbNSxqLV9TiqSC5o3ZeJIL79KDChrNDzk0/gYsGkCEK4SfohGNyZe
D6zW1Gwt4CFql8UyHmVuEDbhEPXo+Xy4Zl5KA3nz8SVX+CxnoBAgt5D0vaWVSqGB0lzGdqC7ULrd
WuLYjENwSNXvUNGURgRugHNmD3TFhtRVZr8yM1HmpDhNeDyEz1TvVTLkglDNoivXr+d3gUMgyAai
SC0bA7Au4upUPnbykd8tVCRWRlXu96PUFpHBl1CGitBPbW28gXXxQfm8KN1gbiW4EbKOLCjOTCtf
ZohF5nMt4IOlOMgplGjI15eo9CfoyiteHdjoqmNsOQNy9mQM/Mk9pOwKG9XmOmf2g81Vqv2q9iQ8
qgrm0lxfkQGDPGkf6zmzXulJIJuMoyuLd4buV3ANnPc434W9H73Qz7Azf/5C+42Gri5/FSdsDXsv
QPaWvfQJnGd4DvvCiKJFJZwK2uvtE9eO577SKuxtka3//mS3Z4gVJD1wnuJTVE1Ux0DUidFgtsnE
FutdhP7IUNw/KH3PxpbnKZ7hsIZgoLCg1ZL90qWbQvejqqW/5m5S/ahYNtBghkmE09RozM4sPAU8
Ll0LHAe1BUdHrVqTwECbHWOzwkMG0VD2abPtRdCIqNiRug8OrpuJcpCwZKPFO6Pf2CU/mZ9+HkzD
fylE5hU877HX44kXSXLnrA1TSFaNikCGThjqGG+9nGzA1lA9tTS4p2fRqWgY9bjich2iPjtw+tHP
fdKL6qzIbpHVBNj0wovTqBetXvuIMmnBiuiBNbu4nB6HbYb380WaWAkDpt7/EKGxNKXfy1w6pg3J
jCnkiPxVWrP5QkWGS0lCP9J22S/JaNGTOrI4Rsm1DkTCpugdLXxozzU4tf1Ycr7I//yIVm9kYkv2
9maA81EjFgc984JDyf6EsE7eX+OppGGGXthDrBrd19yo/+Sf9hw/4A6EmwrKRGa9RfTW5pUuOLju
oTuBTklrWN3BQJ1t/nHeohGqO23/XJF+fzDPU5ap38luSsPCFbyJSv8kO8xcxS9GR6aV5EyuzHCW
Wu2B3T/ha+BP6AZgE/f91OnOe0/gATipLeID2R8Cb0/0Orz4iCThtW1OosIgzohRdyJ0oCj1++Ic
wadxmZmL145naSSx2eOMuVKb5YeMQNqlIA3OJbUgPXoH+Y64crfllZHwC48xsP0gkTSns2fooWcG
p/f7+Aks7pA0MY6U7Y1sNjnjEH1Q9sDRw2OLTog7Vy++8hs2O/x4wIeQEtQKqLsFawHjyx9IP5/t
NF62Y91i9cViKFaxeE7wHmDSvUFdcbt+7qXT59TBqkEqeFvcabcx0szCZYgrAWnZaorf0+ckzagI
pylFn7p5LgooNIqN+oV9maOF6kg0O/w8sz6VPdq7v49IQ0TtHqfAD2qK1bb/OGQI3Wo4BiBImGA6
KoMIXDtRYkE+BMnq2u+OiU2IoKmXSw8VZ0CMd0uL6Wvvoed+Y7Z66Lpr1+Kz/feOHP21n2FHzsnq
PI0zwv+7R3PPaRFrbqH+onXK7FFP/ZB+QGPPAQXqDG+nehbdYqY0Kgjart6Vz8bq3+CnzfdWyi5B
bQXpaSKu55NN2tGUWc/KTZjs+Wv33uX/TAxbToNW70WvxYGVWNxPbtkjKzfzv3xfMuCoreyR7msS
w7/J3JHJAAQnBfnek3eRUX5zwFy1JcWEwUD6icdXSqnPLHjb/6k7kKs7vEEv7EDUZ8vRJ5czLjtN
O/b22AUKvF5BPVjYB1uE8t1nbbydV+FFdu2iSXNVKiRO+0WLEwOwfcFiC0b4gXZswI//vir1QxhD
M0uVKVvspejlx5RIZXeoqfOxvDKeg178NI1L3S0GRoaNbmgdj6PdBnAwC0WDfLmiYcAM3eaWlvly
+phmy4IC8vF5HqdHh4JOg3al3SeaJ4uMtlGPidkmUkMcx9Sqa5hgELneHRkEEGYeEnbv1fzytktT
WqWLbjt/Xj/YBarg+b4mB9RVPJzfAxcsy9fLmvfjiYx5GrgJ0RFvtLVBIJU/oqOAdwEAIJJDf7UT
TGDJnUInvXwyPcPIcW4iBwm4hppO4bdpmDRY3xqiPwG3wuGHmoSHaZuDR4KnAmfB98GmX8PZK/2N
P1J6CkAX1cHlDXwGcBoQ8AfRSZFpd6IYlSKTpg8zECP6AM43g+vcUf7ab+3K5EHiTd7L/yA3EyDc
3vgFxX8v1X8Im3LZ89KASGzFIa8hOqR/EoifmHxHcp7ngkDpqKsYwe0AOFDgTrG9/Tgkk2Q8FxBD
iDgA1gk2E7Yf+5quWOuLwLNkb/jqvjK0eElgCDseaCHOihI7usamggZdxOwP1xUr5vaNb1j9tVyK
SJhUnbnD1GvUYl283Og+Dvaa8V09uLu36Q+ySv/gQ+NlF7gzYZQG8mUEC33+0m8KGtXhNpJi2PiW
OW8vGN1rWeoqSSvKhZOf9m+wtU18LAG6CI7KW2bE2GREHK1ij1wU2EzCR27AO/FffJWFthT9gVs5
XuBASsatHP/KA0SPyZELPV1r1/4s2+0ae1lLMZotoseK1zqyG6VOuTkJmsmP5bRJR3WGRVitlOLx
Vk8wezghxfa7xFkNjMHx+T0CpercaQersqbh/m3OV2ymXYDt4DoGDojzBC8SrUP2LstgGX1P4lMD
dRyJ/RypAezxrPLYwP5EsmViviHSkyK8HSExUdqOyHdsDVRybAZzqJlgwfbpH4ahAT36VDMxL/vA
VbWaayzvn4oN4HLo7emGhma7o4DEv0bQsZXFW9BEbHj+q2jmHJtOAn2GgyigoZtfOROTEELyYPR/
QuICf56/7YokUzZKkKQiAE6vXYVX2ke+xm0miLTMOhuvaw1eho4GAxDK+2KLNHWUIrHmq7uB3QD5
MjOH+lp6DYWsozJPmzvhg3OI0Bi3Ti3vmqM/wex9O34OsgIelVJ/02EGxlAuyQKiPVyjmUWXZmpj
oNgYaUh60muHnrzcb9leodliCTowIQ49tTWfZ7b/qsRW9MjaenrKbrZRVrn7WQ9bdZ9fGhrL7SHS
voD1xMuhBKNBGbAPsIMU9rPjiI/rrhM7nbgT2IoOG7iYb3IWEwDAe7yiiaQ1uxGN96Lr9DK6aN/g
IwqWeGaKQCzlLflVwLhg2zY281rxF/EUufEk2Yl/madHh8lzgRBc6yooGRT2T06nmPZeQuSw3rhk
LqJhH2T7fS5947DedO7AdGq27lHFBN6F5rKtxHbUkVqZDZ2BfpVB657oz9D0cHN3OAxy4fg6BB2Y
B+qjp9nt6WT0R/guuECMFurklHaoH/HoZgparDxsLleSqSzF5ZhLYxuOCoaynLd++5CWii1Q3aDN
VTL5imYW5YRV7qmDpHLz3uPBcJaW94STioZmYiT+sJKWItsS7yLRBXLNd2V8JWqIJ1dmg1p5jtQ9
JUsd72WUD3VMChgFRoYyXRbfop02fo9KlfQLNBu+aO3KFmbwkxOz3Sjh8FHMUMd4jp4ulODOm0/2
3CTOwG5w4NLTVgtx4oJltWBEX/5iDeH3brkKabriqZnTDwblkPAizEj8Z2LQFnY/i2L1cbFu/we3
c0M/cTDFWvRuZCOMgjvWL51z7io3t/ARb6diz6yZ0R9efOV9S0fdqdHZ6GVjwfeyJe4iaPMWe6rP
MbMyup2MW8fGfHJrcEb3aSJxKLagOWMH6XanWtSANFHkfd1JexaAAmYP5r5fKtA0GPPppXKHL8Wa
PqTBpORI77Ezr7A217z5OvBADeA6inGBLFCKMyxegFubPZkQ9eMKS5yQQdZvO3ZF20Xt0gCv+Rc/
N8L/+dt4HcEjdthVrvYYkbpclRN4MW1kp+dFxh+lDcYU0BmxpuNVD19UGyTlMy92XmBT0XDiDwt5
/PZnT9ltah7U8JR8G3VVrolXq94GyVZrja1TxlL/rkjjBUbsROzIFFGAXO0KdGxZGpM/lsTURyH/
i96HpV4Y5LtvhyTQltzulOMPL3NrRcZkb4fkB/SwX3DV46d5XrjgRTaWbo56edmMeb8ZPZnK6Pu6
G59IYoEcVG0sqC/l7X1rD+02s4QrYGNQuDIPDFS/LVNu15vxfSmOSgfMwIe7MUKVWSysi0Xxm9qi
OzMkcxy00w+Uz60Xsz6m1pyhGCcZWw9sLwuM/Oi/hcYllg5tFo+WLT/JFdivL8b/rnop/3+3WxSa
Kbg9alI73E//8KYBPgFouWYvlkwG2y2tsQ3Lqz/ML5lVbWi9ZdbLrg5oSJzG9Sbee1c0Py6TOP/D
n9JJ+L5ohnw8kDk80hZkaeFMLdWWYyN24Q77kj268QS895w7/t+vjThr+VzTf6L+c2elLv5bECAQ
SZH6p1G7iTO+WM+zGd9AHp+Gy63KLMAf63r58oQfzRF+Xt7Mr4+SGXKsb6pDcwLU6jxBP5dAPPXx
WgKPTcpNGTEfNDEh4ojAvMF2/gNJ8+CBfTdsvByMOLvNTnwRSMctvo139r/NNEJmKT9LgNXgv2gv
aP7Laz0g1pCDuaD5CORx8lH4FzKvPTNy++My+3C7GTPHkF+RWIFA0cdHDawF7C3XZEl0qPFCt4ff
gvtIhOXtZp7ovuzng3HziCp0xqr4MbGm5C4sSskcEl1yJTe5ZTSOuNcxa7EE6s1rjpheN/b/v6RP
b96nPkQ/oB65ybRp0vF1+N/4cVUKLT0Zo4e0GF9GWgBxuSfE79HEOKP5diQc7aPruBXarWq/dzOD
1okxfv7Jifu9KHfjnRtXPR/PbMetwmvzbS6R8LWjBz4zyj2SkzxpQr3CtlBYz+1x+l9MY32PiyJ9
RKxor/mL1xOfwZRP9B7xz5z2fr7MgdW3S4nfk+xqOXMA6AB/s6UjM636Z+DHU2/8M4Lwp/7wl6xZ
1t15XFfdmo/NEW6OO2m8ezVMRbPiKcEv/xt4P43mX8zCiL7GD5mbzW6ySiyRRzQ++5FKwJ75JZb8
0vlmwn8bofVvnDYmqzFIIDXnEkT4I5/HDc6wOXQ/fDyZNSFzmEnmeMcV8DKSTaXPYBQ5MiI4b/rv
0rwcRL4pjat6DDjc4cpojyHf5E6OW5/fDfz3Pnbbo4KUCyu4+QbwxKpimcnnigfDjgZvAgoUlKqI
rukjcGaszoIPN/wxvpv+uzEvYOT89ee1/Pw8PUgNdv0zcUYuQsW9LCwzpIk9khBmwE2nEARkH3IL
KPPeJcLS/43Bm8dO7Qb2zOMEsaSbbMrHMaYrFuU+hAwrsKVb8i/XhxIFMWAkAChWBzRzr/JNOEPg
PlVeSbGoiWJn+hU76X0M9TQXvkZg+ngM/CMPHMcCi3Sp9FI6FNb0AECdsdKp9WMYA/RpU+NlUfww
vHSoMFFUSf9E530NqTAaG7m94Qe9FcUhe8oofxz4CtQ1HrC9yFBvr7/xl0emARk8Zakzv0mKnizH
DC30pNv0oFglrzVyGMaSY6zxEE/jpRsuhr/9zV/G6y+uzJgiRLjNAJz+FdQq4lgIyT8o82veG6rH
31Q0hRtXMJBhO6+///5lpZ05Ub2oM5Xbm7w+IyuB778fJpgKL0RxR+7Zo6f+5mUnX3F+EqeuxEit
QX8ybFomNV9hYqU8Pi7qhZpTf/4Mj4Dg+BxggUWhPtGWRCY5/C1SejgMmxbVjFP65cNd++QrofTz
YBcSDmfOe/gS6ouQwZlghtiQ9b+zs9RtpafdTsxA21YzL0jXYqboynyHeBkCtS/i466f7psdGVRG
Yjzzso8zv4MoYTg2eZFQ2SR7JE9zZnhzs/xJwM/MTTUio/G1J6AzS2CPqdvmpITL6W/SW1FoTrAg
RV0XWFK5jH7Uuyq7b4jFlCSU3q3Vy84z2qgirY35AkncPDCnoS8NP7K8Djt30nrhbxAvqtdlih6r
tBYZS4Mz7ODmWT1on8TA5xhOXSM8mESQoyqKM4oiYmg72zybxUfxYqgPfP0+61y0/Kr5TlF9nDhG
Of6p0U6WfW30HliX+dubBgdysQxnJ6nfQxwohRFNx6iNjHnoj/WlZaVgcaVsPnN7XsCthvO5BXYT
vk+tBuwSr9VL/zLzmVOHy8ng9PWi6BinH6QL9L/3KScxNLk+cvLu1M2MY/3i4FXukjv+HiPWnRa5
H5J1cClI1byeGwSsIpMVMAdBe32uNbfv4RRNCzd4UZCxNvtXtgdxfYwBErVeXa3kaDWR/E8G8hUx
5S1xJWHSS6yi0lBDuIs/bwQTaeq/ZAO1nujR1lYkcfGaoJMUVLvsez5Hc8FiJr0ChMb/NZVusoXx
5tsiVDNFHKEP1XJiNGdt0CGYk+VvCoYKlvQTHcWfzpAOnWpMB3O2f5NOgDtwQJhG8gX0Fl+oW1ei
wwx4KqWHh39NtEts+fI5tetPSicXdxvV78y5fxJP+am8M4dLd9i06dMfeoOdcLtwTQfJuTRXRMeG
m5QzVplgCXLKQQ9mZk77fx/abYEQZvlBE0l/0AsmvUUq0xjmpryvM2pyFxeQ1MuXrQ0ob+AsK/Sa
mqdzSkONOdn5qEAxStQIcFWVOX6YaSJpPdJVgu050V+AX8cebWy/nPZXXsQ/AJM08G3my5AvFTrh
MuNF55Rs4FgIZnJYosu5mp0Ajcf0FwVP2HYAhkJjtlc9JFhByI2D02Ch5MvHkHvP37RjvRm4/HwN
8AhsMnq0UZEBdaFLho7gfwcwc/GZBSs37K4K3WJO2edjajTfzEKmhuZglNKUAAyRkwYqdwbe/sk2
2VkF4N5wAoOFTz0A3za0MRO/lV77/Rzk2xQMxU3U93f0f/nox/SeL7q5/5MuyhEgZFcTXaNoIKMg
G1pWmp2BVNo7Do6axWwLDmADbjTU80NhgBJneoQCN5bBsxWoctHrt/G9DGCnGNKDMYsk6sHMVFID
JGZ6hOgRc+7lj4mljGVUeRMXgGSpdFzxfixvM9LmUj9zANhTg2wqWT+PtPxISfn1zgLCR07rVZUJ
VFTAmdWcrgU3OGEJc4YdRBYJ7iwlP6y+qIC8idGVRmtiFbZ+MTJ3oCo0+7cOHajaSBdGJpxiEGdg
78j+sxoPEkdn5/zJm6dm6A4K+UyZU5ggbyv6vgQHXQ58OuPaBtuX3KmtlGbfMn67bFShBM6hga3C
J9FKql1XmcvuRzgLQImeJiXoC5DD5PdIpMWf47MUruU3FrTsL1qtOKZnJiDo++TMsKvyALOH4OI7
OqisT9ShZfATlEz/wGfAIXX8M4xSs0JLoLZrXVQIFWbWoLTsblkckSZYJFemHhHDKVshzZ4YqgVA
Lzf2TngKQz8sjAmTbpoT+ZIR8KJsrT3EQtEasTi1vg86v9W9UHBxg0CeMy1c8BaxD57sMPvWzrIB
vxeGLS5xqT1zFHgjU5O+AhD5gBaWPy5O1mqlT/2SLvxOYi/Q0J2ya3AbaX9D22Vjzb3ZOruADUu+
G7Cutc0krblVktWVkMYcBZwdTQBm6GM8iteotVdetZ2cSOu6PavDebXGhNAHKvw4oUi6Fev5VfNr
byATu32gFAVwAqpwu2rOguoyD0XL8+VJ12AAztZBSTGId2wNiqpH8y1cb2KrA/ONHijd8srCpjVH
lCYAAPXQKPrkVjBad/6axR9ijLepi6RCpnjPnaAt6d+NhJoPPmC3orUzxZ+ui0uzOAgmZ7w1XfwF
0C+Ur+hEYcz16y6jydwA9lUCRau3MXEURCypqs+xrZ3eFqyWiWyH34CeG/16ld7sPVokeI/RUzcI
4TZ+vvpTMpmF9svefIMOlJYonpEhz705szyjU/Qd3TIvMDTwaubLIWsleODxbCWHMaz9yYvIj+2W
IXXOsAVcbYyLT7cQvqJen5vC9tBcdg0zXR2GARjVz3UCJgMxYtYn+WVuZnsSHt6cS5sHG/UKVUFj
hj7uwnwTjzCJwgAI4Tmc5G5lkbtNbQk28ujTxQh3F73tglzS07aCVdO3or+Eodf8Phe+CAELjCWJ
v2MlthnoXFhP+3mASrGj6LazBNAFaQYoDJmjj8coMusFgAiaycQk+FgtZsuCzqdFR5lqBe4IPuZE
WB9K0DeoRLd86Ux/JscJRm1fEzs8SmzpXmEOxgQtcWTF0OrNWN0DxlkAkBDWLTVgCw4/yZezB5NN
3pWRu77/uGP3S9jEzGQoZQaAy1YbLz/aqmDOrOjVVT0g7PfRPEG9lwKAFVZWak/YJPG++0vOIJel
Rx7Sgekgs6a1uThXkDznj4/qgBi5Cb0NgvW6w3L2tasFZkCHT2lGDTG/LTbSFWDH1FdnPxxhs+oH
A9vZNe8XL6y20FKC7pTV3/XYB10TqsuzcE0UPUo2K7A/LIaZ1VU/kwrsGBgbkG8hWoMDfagRkEKP
BO5M4eSSruV3mivNju4ExXIHurnXueG0jWg7zc2sYBrz+bjq4MrS72s8wlVFR3B+sMDPLN+N+35v
yAE3L9nZgC7Sgb928lae7+OZq00Nf9gwMpcT8ADfjC1Q4lnJWANCCwgA1RiTx/O8nSf6pLHASczI
PN0Ry0IF8PaVQ7WsQHlbBT/JbaD7Uwmg95Op00+NiLt61L7Dl91qdOXov9B/JJeh0w9TcnAQIF/A
hoOSeZrKRvWCgSU0q6myCuk94IlynUZj5cqF7HK4h3ViMzR9R7bIkR4sKnCBW2ilFB0TO8CDuXgv
w8TfQEGY3UHUybj5WNru9ix3BWNssn8T1was25lfT3NffIB/GY+22ChVcOmLt0EHMZrfEhLBTcyw
fn4EY7Dqul2o38MZmWN0AFQi974Kl/hUONnvPtnJv841H5V4UUBbpG5zoKuPPirYTLZaLNuI/Pxl
TKChVv6JLDq6Bz9ttomgpiI6TpkNIE6XyGMuy2whco84GtTl9LkqoWd0EOoy44n+IXZblX5W62tN
CsfQg6YW8yQ5t7ozMeA7XsPLIbVsgYkg/ht+F+ecWcts0fYLackUA2SPhD0IuDcXgbanz2Angd3L
AWsnT1v9bs/vZUFnFeBv6rOXmaBp1Uq7Sh+DuUDROvBl695MHnVqJeZjtpArBw0OiVLvIsMp3vSM
YIuZkzEZ93Oyzsz+ZGdtolu7L5iipFGFG9s9n82sGzjcJfU/vW3jJdrC8X15hr6gzPVXvvzMH+pS
zL4FHKCnEg7K6ylQPsl6NgbNDgrPNXg04aApekxc+aNEDzbklyoy0JS2IxiYWAZA5TQ7MupaBj/U
Qn+i0XB7dsFmWyx9WMGJysFtaBH0+ikAm2XuHpkjW/N14cxgBDNy++hXcXlbCO8VsByINZVMX94J
RMLH/rldyGSAzXeXgcA1yvPL6xlGT50XyAvTodIRrtXPgN3eBJctJrp69ALW8gE8x8l7WJ+JDIF6
mJcrRb+zrE0yjQnebyRKfAaJ5wbGaIdDC4pyXKubf8GhwiTzUxsNzYPOmoMsJA0RF8DdmJVg33Wc
HCirPng6eR9b2013FaRzCKSYslIHc8RwYE7vNUjPpz05Qo1BTIrHEjm1QWJd76acCXN/pwLJ9RNg
Ef4zTnU3b7zgN2znRvY6vM8q8He4wtLmg4eHOedj4ZlVfRYUy82CifRkboLhC+2n4B5S/CxXCnGM
JK4zZhUFERW1PoMg4YS1/lDM1BGWw57/BjrQEdZHsX/hmIJFS+ogo/UhmBwRzx5ClsGoG1rIKYcs
lrsZ2trkutVsGRSW4uXzzpO2omrNcw75l7osOMycDmpSpPc/Iqd1arw7/AiTc7gWiw3aDjBRvZYN
QZOCBkdvgyh9L/NlRdsUXpD2DS82/njR25IpPIF2jXShUvRf8YkfGtbJufhTGFkF1lu2kT8cDIHG
VGPlufHiGswGUyEPSOVT9ZAHY6QCSpC7GS1B+aFAt5ij9jasCbW5g/xFOtWnDLYbt6sgya8b5Toy
ZQdwhbqkbxpxVyOEzuHN9GVmyoMnjJaN09uosJGH1lUqvY12m/pwTL5rTOTlzAW3/u43muQcbq1i
ZPf40sBXFJQlVN3g990D4jAoFxbQAA5dZcMehkKc2J3VTSAne+OqkTpjWLwvDSevp0EuXUhPk8hB
/KAgIpWiZ2vwkISv0P7Df5DJ5QKHH3fa6swOf8g11B28ve/h8IIGY8wCCN0IBliCraDJwYajEncV
BBFmFks2vY4dyhFj7cTfpIVUGM5TPSdk+yiCYSMeWCrjwV0k7WdO8RfS3D0Vp5ngyJJZD8Zl/dnR
ahq2lE/g/GgrQolB7c4JVnPKlxE3J+v4Td73dN6Yx5bBpvTQY4N4s+wNhCDM9Py256f5dyGbsbpM
63FuyNkqbyEjVp+9KFrqGiAhM5TIninb+VofUxOA0Cgor45l6KXm5/7aNlawesFzwhv1yckszxww
hmfxvVp8sB4lr1Xa6+zpC+2Bg0pM7JgKfbmZIJQyj01o4NyV/gkLjFQ3vgdzwMr6Z76CjnMVf0b7
TfI+XoW87lRzCq5Iy2wRzM3wC3okDX5yLpoPqBepE6cmb8gxQeDSnBJ47RQlfZ2wAle/Q+rrGL7Z
VG5b2H9sl7/nSsO35NRgKj8rzCYwayRJ5NXTQdFuti4oeC78wvCyyoUKjS+y8Q9ds50lROj9aTbV
m/Mt28e8t2CFIS620wEgHYQEHgREbE69c3ZmnaFQ+XojFlAExqw9l7lX3vvgjwSX96mZJe5ZYNI2
sNJVeQkA95rRb3QqkDFak6o3pO5ta1HIl3fOiBzeD0Bvo1mEdgGZngACRoU0W9PfL3O4QMU7EFLq
35Lv/DK2rnUXejGJ0y4Ol4eXYjJZdl8oiyGZiUiVE1klN8XoFrMGBZQteUoxdbFJZk9/til5PHwt
OiwcKckuGX6aiwYAUbO5MgLMvVmgofm+563H4yuTK51hN/geKiQPQNPofWgFlR1o5v94Oq/lxple
iz6RqpTD7VgkRUXL2b5ROSrnrKc/azW//5THHluBIpvdwMbGBvprNukX7+ILpVc83KwmU6KXXgXQ
zmkWIHrmtQ49A0kbNaizryDGnEXY1lH/Sib3i/nBBH07D63tgZbeQe5Xo+kXg4K+nohi85unQpAx
WEQUDt6V48tLCQ1GBaFHqb36HN+rnrErDCcZ2uScO2ealVSjfYudr2ixU0nXLY42Saps+A6X5DZg
/xYJO6Jws/x5VqidSxcJsVTjkjBHUrbQ7lwpS+SxQSO1k4x9ZHbJJllEp2caCDSLTeo4PvPNPP83
cLGIENSeoPNsV7+R6hH8IWNBSnOBsla5MopnKFhYfgiJyGVizaMqHYokwU1V+hKKsNpwkhzIXja3
6NK3oHD1O/vltI9cDiaVr9XvilOEovw4txa9SfsMDLm2KKhqnTsgXh7fJPmvw/OkTQUDf++ed8ku
Kb+i4AQm2VVoHVOCGnOb2AcmOtAOhNK8aEX1Oa11CrTQyTeJrF7UEaph2TywQ9iZJxc8RQ/reNL2
JdUYjeBLlTfcovPPKrr0DkCv/WAzXNCsSLi0hcxa8K51fHoutg7QOkm5e+iXuwijKKNtInEiGcch
jk/j990nQjUq5y4vjXY5nqwY2f09p/BZbm053Q1HZFEsGAM790ySVTR9l+bCaMZrgi8+p2KTHzSI
HzScpO7z1cvfJKuP4utq3rQoKllh1rmbHoJid7ra7Fuo8dMS8rJfh3SxvvO/8eBK2Hq10BWoEa9+
D2uWHTLwJI+kk2NCxDGuNBc6XP6t2vx1QO6yjCn77ORb5dc1F17s1L9mkKHju1P/ekMXXp0/bw8X
EixEDMl5QYkntfCtY2vVK39tEg7A7Tr0Vm1oAW4SmDRmHRe5a+CK1P1oEWy0GhSN/2CzUlaQXaMQ
HtboM3Vb3TGHq/1jCwLz8k70z7qiRw8LtvREVBI3WteHalT8KD3Rb6q1i0/v0Ij0nroMqImtgWJo
jNmCWeHJxRtua0Gzg2JS3j1UkdJSBMjKBGGQ36dD1MOGsiqyYd/0fEIORr+FN9Vi+5id2xB9Ubc0
PKKUm5IrI31layw32Cadl2z/CmSfGoMirY02tPQqk2iapblHPolPo2SbBgs7+iLZFWtbAVNf6QHS
aNGAIRl/XdHqnu/mr5XUW4apJAhk+NZftfTYQYf5W+/n4lnopEW1xnsZIQnTpEqB0uW99sN40L2o
6/3ecrhVD5wFqfiEID3fp/attfku3/7lsD/KAflQ9nyOR5+5zjXZtqavuZheIR5v/bW1YdRPNTqC
2tIFWPwde/XKxoJdD0LZdYGX1ekI0RQY3JD7pZjhPTuYcxbvhXREmRBRI1dosq1TeqIKz5TmIZ6k
9d7yb/pC9R/o6vJdTEzWMXZXNr1d0Uvk2p6lk3T0wXgN83BIFKOQrCt+zP/Wfwv6f43JbE6eSIcW
LS8vw7GQsm0XmueP6++4Ba8yu6+QPGZns4dC1xRiKSa0edqkyz515V3ohgV3pzGoDSizZ2tGJBPk
ubnnG77I8HxckPXRgnqQ6xXacyR6+fhGbW378kdoTm1pj40E1SaiTbu12W32e053KnpQ1R9Pbaxe
12ZhyNV/0JX/2HSMVFoHiUcHfWx/grhk8w+15T2bHrNTUrdODDPqqmRBfdFBb9ApkFM3T0/wnZr4
XJXvYODIri7ux6Tk6ddBHnRKOnZyv0tn95Tko8B/grCn7JyNP5JLsxCTT95BfLMt+FNtMO9PnlY0
2aIFEFlSqoWfJvej4W7SnNFHQskFNCrFEOPW6t6c/ykl/dW8kDsh2/tJSr4C91oK35CJ3dGwTCKa
suPikNmQsmxyrcrgENceKwX2eZ6lpEdqA5hOXkivls8qzb2OL/Dt96S1U7r4kMiubu7mLyaoKTMZ
Uoi0ow9duV0hvFn8o+Xe54pbVf0btzYp7fD+Tl3KcLqTe3nIDdsin+kGN+kCYzALC5rNspxcVosu
pOgLOom00B030I6Umqh5STev3h3OPCnlQ5cuDIvUBmW2pcMkru6O7MrAomGF7DFVBO+ztMx6rNDh
Kr7S0K7Yzj3O0j0iNE6fljZpdchONjSlG81aNs6b8WDhkcTJ+E9IOOvSK6qY1B6vULm8mvGxgx29
otrLWtOX+0Wakel+ZqI3HnkCdXLCTtQ0daKYPSl/EDdMupVHWuR0yx+1RzrypYXBObRdeuMl2YfS
FoiTQP3FI+P+7Y0T4XgbEv8b2vzR2RZNQY6fcMqumXpS587l2+O+F3Ckt3VvVoRNJ/XYqg4rA7aw
ZL1d27WBJZH79nb3j3+uSChrdkLHTC1Zhsg/NOpkKQmA42pvISKepGDi2+OVUKHaIwjowoK38gm/
txFvK25wCVbvjigObq0NUS2ynjEyDBQr7N1cD60F2eXu+jl7PzwtSO4jm3ubsojp/Y9uwyaHNIJD
NFh9qv7QsK9Ziw6sLLq/tGYgXrIiJfof2gwQTQYpjRJd3zKlkqoNhUdIHJCxqXAqYBny0U5FjSb/
3C5/0DWwrQXU4E0SIGqOvob1aN/JgdKYW8GQ5RN7Ii7/6JAY8zyBD1wfhraWjvrEWuKSI2Dq2DlS
2vJzruGhtq01QgM9UwEnSD+51HGEPG8M8DX0v6AAGvegj7RRXvFDTCj9vO1gURUq0AtrdYfpp7xi
Gudw2mSLCyhdRSyimwKoJ4/KdRbRVRHsV7mnBGr8b/N9+j5Troo/Y8Esuue7JfPNWzzqVdvXl1OX
Fg+5QfHvYkEdU+OPoIP8UTT7sdIpYnOZ/MvxE8kKGgmcFu1vaIWnlyo95X4aQITdR7F5fsIyRiLE
xcM+bcASswcSCKUcL4lpgEbAxvv54ECF1pzxsctjVewuvEyEO8VmOUDASjuXUAS2RpkMk3GJQEdJ
/Q2wmzaGhFxthdyow4flt0WfXQKSIpitCjIRgIkbwNB4Ge5d1xtmExR/Ul2DU82e8e7WeyzrgTKa
Vdd+ksxaKNeeWPxKN5XsHhzb8z8cEYu6/ozTwRLM8Fe51iRdsCv7mYaGq2992LGtCwfbcHu1QHlu
sse54tY3cEijZ1sHVp5O79MvOB1WRCnd0CUiYgCBHzm87vXh2PY8mSXME2GJWMVOmfhwXsGjXJX+
U4fNTAI1+Jp9h7zo9OtCazHAcoesaZNRJTlBuwGCegA8wgRGecl4E1kkM78jgOl+QEkbsJipE1eQ
CyzO6c5OjLkBvQdSVFf9HPlNyo2TW4u83/hh/lIeMkYTyIvRs4YbwwcXyswlYZ5kSiZMoQbmSN+N
TRcajNHFEPHYipkzSakJwqI6jnnGiUaeQwxj43v3RGkbqe1dvCcEKXEH6RJKXUruX6NbjTTobLDs
7XmWENtTJ8GIv0Fyxvs/GpL0vUXlBLKcg9sXhiqobwqw26cCsCPX2cXzP0KtBRmgP+evgOLaxqbP
sMWTdP7HXGFKFzml0mDR1ZD5onO7BFLMbuT8lXCq2jdOmhEtTRIIIHRwnrJWsPC46NrmUgA1604S
do6zt6ZLFboL5H1f5O0R19T4yXP1rL7X4jCfTP8O8bKDy3zcxUeg4H5zV+MQx3aFDq30VUUKdkUX
ZfchtIOREoZCc9raAQWmLXriLf5tUC3RLIf5lqPBJx0irkw/5704a0MPmwRfVmA2+Qi8O6yRk9QZ
BlCM5l+arwZ98cTo2byadMWizMbnfdupXvge96cPJbK84/29dSgnxLp2ls2TgQMTExeUgw3fWwu7
iNVkKs6rtDaPhW4+ytd2MeZ8CkxRiufP7VDrjOoQ+7tF9AudHR1/kTH+zqh5xA980L/2VWGeklRK
z0skjpT88XOoUngeUfMZq61Uu1eJEczRpL/6p3iuQZsl0p03xEgghl16/jyVwTPnT4pfU80OxWqn
5xNdnmwZyR8ujlmEbAQjcm1VWRHFJrsOPhDZ3VfuTpjUNZEfkRYm6hJRMKUlxi+ERqpoNAyLTg/k
P6JqvIoofbg8N9jugMhsTShafiWAwg4SOhHM2Nh2HZeeq/H8vYThYz9SQrrj0z49ppthvrVi0ji/
MNvagtIT6Q1QQ2NLd8ft37yAe9iAM6rDyRO0I7z1/lOJ3OR9DA48DJBHM8TF6AxqYtWVE9pGfdd7
dFl1bRQTZuwsLX0vkMTheIptkpxOM1WEG6baId2A+kTAGySzivLoBsPwTvuiDAEQPZhUysl5rlj1
ByKa/J+NWkkx69pd57v4zHXQgTa+9OxZay2JuLkIj2EX2zKjNIsMzq9fhvCTj2uLDkB9xp3IWkdW
oSqKoNsA2JdptyQiqpDCH96r4+Pxh1KJ3qm/T2mhQUkEuUY6kjc3D2UOIWWCT4hvL/Of8c/ou5KQ
Lst/25FXBF+jDy9V7n8U/OOmXkZvUg+eHmo20IThXI4Tpz0BnzkdcHth1uc/yzE0wjI+PC9DW12j
fU7r1+AcE53WfpDQsMy3ncsM3EAXuVrqsuJeUqwOJcZfhq+GYlsKgi/v50az9KNf92F20sXCe89R
m3RmBXrqXd6hi6ZfyCNYj+uOBwMBsG5P7/qCdafCu7GQVF9BK9WwdfRfIP1HCpPeJ9WIdzuVtER0
jDJq9sOGWzimbYd0xjOyIyyDJ7TuLD25Hp9+gmam3Seh54FNMshOESjWuqWf8Ws4uSk9MaAAae3i
R1SejBvLo+7o09a+YET4zlwLkSVdwYITrPaqH9UPLPiGun1gI3PoxPyrfois9ZMBE0+YXigpiFIo
dCe+IIKLyyhj9R6b7v6PgBDBDzN1T9CXZ1t63HJ9aKRAq+BUAIk5QapphIUuPx0TZ9Et4h0l5jgl
diesQtQoVly/qbO+8foDZfWNSqv4XIup/UAJi1W5tYjLoKVktaDRA/lDnWK0fcyIsOOjk/TMsWwc
rRTUOgdat/CJVLkJRCn9bW2+hKN0OIBmAGSS4Jmi8fYE0ZaiXr72rn1FsweW0ApPuuuCxkJIlpl9
aQJV3jwL8Y3DEAkIQFzDzW20eROJOJ46qCNmOh+IssAHNQ93lbtVWEewXDGqSgCSjyxAqOcQHRFW
ECIXcSm0YEX8XqMEQGysMUXlw2TUXciPBKoIut8m3E5SJ57zoBotv5zFoFOm7bbDN4/RGi2gXPpN
i3VzgdkQGNU/dHsEA8AnwyWCHR0muEuzsuhmX3X8rqEbW4HzzCTFkxFCidYgQ4Da+mv8PfZuh6kJ
gU972q8SBe+IiY2Ld6kBPqoZPh3SgtOnHwYjB0jJ9NUrekkXSb2pHZ/haTLhPI2WUBpvmGFGsZhJ
IjJxHZ0m4FSPgNUN4yvVPPtY4SPyHRhluDUNkxBrBuumd6DE1Vmzbmq3VK1gLmAgpbl8KYzl1yow
cHTfhtCRrHWYRXLViDhj/GpUUUx2b+sQO2WRE7f/zaFzsPJgThA8gwT+cPyu7d1bBu6ZNOjuFVkD
2SnLuLWWxEqjlEoQql7GoRBlm5TADwh+iN2LbWx2PRkRjhVfqGYgIEbZyB4+ECrgW4dXeMx2YMZG
WvudpJaLToG//qEU577p1s1snXBBm+TSqzMOx4GsNYuGckC/btH6J98sw1hbdYYHTXzsxjNYcm4t
mInPqjLvkJAxmlCZDBpekSJDiyLpYwbNLEtsGei6i0wjpcITZ0Hqn4Va+bOesZacIVoU9iPPAixY
V4CcGrPu5yzw7+xOSAcuEDI8IQyypKhfOchuCW8p8E2ypjQ6xwnqRThx7QCFkPYXn1ECe6LNPo3f
2/qLzJVlF1Lk5gsS5HnPg9PDmvve+D0R28g/L9ryzweAdliQLMrDXWCguUqmyLJZ4sMKEdgBP5ix
01Stc87+tebAq8hxrbc8rXL4YDlof29QxF2NF63rkwEUEpKYEvVfR9+J57FFHI7otbX4CELM4FAh
dnt8/0L6piSPSFlC8c16xQJ3hC2AO7V7ItmoQHeDpM6fPj/pzSECiTneG2h/WVrwi/xWIWNw7cAj
M75HmOaF/QCIe/EyuEYaqZEMm39lKcP116THLkyter9B4ALSgZKc9WiK/LAnfp70oCp51NC70aUL
Ea9x9XkwlzLIu4d3fbcVu3YnfP1ng3gtp+bjeD2drAZLw6Sf5IV+M9VyLB7ivvhC5ZBA08IUyTUL
XDb4mtHQaJCgJAsJizguADLxjuYM44X5KaFLMCa6wFksf2+dUWpFSoECCutcnHvydlvRLB9hgRPE
BfZVlCssRqj24avpmzHwPTov3dc+8XXW6BwGcm6HQb53Dhs0lKjm4BRbldZ+aJnTOblSuVSGzCq/
+ErsGQGCtVmCP5/39e75QH0Nr6tRUGExRi0UZKBioZ4JLvElq+QQLvoFIfNgHY9HqNEMEH+AbwzH
J2kCzsZNDs/U6OEq2HEhVL40yy+FpjUbVppJe48wJ5CG3drbqetj1TYsYerv2X4RIxjHFX9THdaf
3Jcp2qCZDa4P8RUMeWDYQACLrnjAMAn2F29wwMUZnR1i/QJf/MRgYDknmGUMMtPu2mKNYXvp7Qdg
hxUAZpZYUi4f111YfyynIhBcA47R9jFyKie+V3AmLBiAnYvOdxkcu3jKvD6PA5CpmNENfpNsfs2J
LFnrJJBICvmJW6qwG0nl+q+tiTt9ikJpkxlhZzg3Ei+NFBVWNo3ZBJfZKTAUrkn3e93V4ZEJpimt
DeDTiGr9PfOOp0AuiAP8lmyQDQAHuq+fuQFxHc6E9Hy2Ws4t8vosRLBYKldEs9PgfzrlV+Gzwcjp
WUMzJQiZtUzpVcE7B8IRRogRc5zkEILJhMuiv2gP+8C6Mk6kPLR1SJdt61coWvzK6taWFH66oiwq
s7jnkOajybszooQCme7HtHckSMkTxhrSul1H4XUP6LIUkYAuVANZjyfxdIK1JHwjnKvCXuKFoJgT
OlmFAN/wPZsNRucHkhEZi5Kxa1PSJfVI45JjKzcMu5CkymkQihLLiHomdyyxyyNxEgvEMkaq7ZjJ
hx/Pms4gYF+mcgFOHDnxJj0SY+EouQCDVxbY8+VLA1AFTrKCw+ofHoesN9acK3c9pGqKJSKkpPWM
iz6rdaR+EZ02y76z/PAIy18AId9Z3R8VqwEkWlQa+uFsZneoO5vVpzGb8LCBHrkCQeQBgLkMtYIg
S96K+PtAlaJ1iDfK5LQqlrU5towsEk2ur/FGlxmMgcPrmq3jwsVKYiaESrR2dasNv8vtIxHdla1b
zL0Uk+lL4FLiKsyoq9IUiQbDctkMc1uy6hVYwEq+t2jZEJ6XnU7a1HzzXUv23cVnnqWx+TQSXNJC
wMYO/u8rVp/mtkmjkGmh0oktJZput3Im5e33Ot13t4CHfHylD/9fSfHXmQP4Af6sU56++ne5O8e5
DzIzZJ/dZGXeDQeiOcWhPWptm3ZnyIV0jmVQtnmwSKrCviHlJo0ZyFBbyjtPQOwdZjRFrxLEy4TO
oBbFkbkmcUPvBpA8BcZcMnW7VnMZc+Tfq1Ry0SCDbPeYz3FDGGMQN3VhQ0YuzE4Pfu4UJEEziqQ6
oIEVZ9Do5Xrz9NauDjzvAtdLOdWArjPL7jily058pDdtdGiTXOwab1hH7MyRPEFOTgEANzmuvUqU
6Aos0itTX0r9HEpn7esmnfZJr4CxDRgm8Fr1XmWQA6M3CNSEuUJOQCbVcTnCg0MM5+DtlwM19Pgf
CiUl8FF93r0Rnn5oREyWYyZhS+gET6hMJpaFmMeAV9vnUATpyr7S5Tq4BQ6cLdAc65Guv7pUg8aM
0dR5+319wLoEPCzZLmV9bpvx271p+Z2RWkns4+csvX1nGcCAS+u0h/NJpyz6I4nuyuDEjJXmBtK/
CGfLIb2IrMgDUQfBgRY4fLOQHt4IE7LLttM3oghne+P/6X4/i7wUJbgbfjv/GXeYVpHyIL79YBzb
viuLWv0JpCV6Pf8VWGMlAAB3jRWj+IHcBRGj1d0V7m3xiTlCOxXnA/V67Q0rnAZN9hIYQrgRDfs5
kjLGx4bNWSiNd2CEOsiHuEgzSIf4Qn3oijpSmin7QvC77DVRNpciebqASDEo2SSH56suDTc3jw1H
AErcCp2qw+/NMPYRkSn74u8u+Cz8VnlyGxx3eXL0pEllug+8a/6qS0bCAjVQItkuybhtQYrAQLzu
4bf3eG5aP0CAE/Y77r6LdkI9JSmZ2GBih6draz75l0fNoMhDd43bDV9FzllaaNaWVdsMddk4s1/w
LWQ3DT7oUsUb9FvIW34XyB9WHrwz6kt/wHI8jdhQKI/9cq+owCj2jIoEXmQGWUFIhvq57wMlM1rI
0R+2jvo7kFFW9atVN7wSNO4Tq2OpCv7vzfowa4+R1kfG+Vpilimmet6r4irLfNsRYIqR0cScvugv
zAs8QAjAcR+ka507elkZFBJnIIUKmh0RbeUJ8SWA2+hFdvkI8FYLoOPf46VJDf0ImpFF1MDot3eS
CGw6EMJ2IbsUlEOdIZolnt6wtfJ5w+u7xdQtKoFgDJkunyNyLovo1hMXEUoQ0xbDXl0zwqkdZ+Ct
EA/5PQUfIT4kvt38ugUVt4zICkoV8vPwnG9NiIDEUPSlhP7UeCiT2Q8Oyf5RQyIWM9iRRM2HcEgU
khGxGZbznMhttWwmK+IyDPL5dbPcnbUId+4Ow/3AHFiJY0zYu6eImIaCnAfEcj/7ezBeQIPyguzr
Q7+afXqLam0EOR4BvHN4lgTeEdQz966wks40T7TyW2wRysHOWvMh2+tFF7nMWVuxSg2zUAJVn37O
D/Pa3X7IpgfMIwrHuatCcL8PA50xhUjQ+I9Ot4Cwm/VfiqF5scXTAZUz/XTPZfp0+kj918rxZWDO
dd9OTzAM1XaG8TYTKPEbzT1StoRoytaGqu97cfwysu5cRtft3UQmoh+0bQ++xpPEUeA85OJrr/5m
OORfzuftMIdTERrVuDZjfaqsMT9E/5giP99cgCjH81T1IvEiLCuy3Vf1Qyoebpl4iTo6FhzUjFVp
+08tpvZ7vKX/ZjlxDyItAY1GtUBtHRbpICwRErimQXaFcNuAmz6ATE4bQ12bqt/0O+ivHp3CTic4
GCybN9EYUhvkuWj25bjlDrWKOhPSH1TVPWPyMHt+7TB2pbSBVkaD9R/5xXrSOGkSXTNEBvhpAMq3
2MQy6SO+Og8ZIZTJxzZXsjfSMp30RS0FJHuSFwIcf46+G8xa5yzkXFgLu6T8Jc9Nhq5zcOaxssr1
f+eBkjGpbNVd9PxhsRsyVCha10ovZIfwtDeAb/U5u4jM8moqtNGNn73J51fMBBF+Rj3tyD9g7e/2
UBqEKsCeC6BiA2ApJJvIXl40rRJplpvFgGW8QtHKnrLwQrJt2hCqBJTLx1sOUeS2+JMmRft09SAb
sWa5reNbzwW1bEp+rFkvmg7vioGHQZTfmgzCNUjV/aPGxLu3S9CweytFet5i5YDefunLWyTBAyv7
fSWu88OQCn6yf0QXV8BhTetAznEQqQ6JuR2FDbvh4e5RfGLOAXnfn2yS3/tUY1OOvWGUqrMdX/fK
xCrGByyhUkTbYvm2QpRrlwMT7F07so+DsaSWb9LOY9tMXSijnFKS1lFYGeK8jE1CsMYz/jzCACMt
kdvIQdk7vVBzcSeZn6gd8i9CcDaZVBchEtfTH7rUjOL5jZ/D0sPEuMRsdfC/3/afJzg/Y2vJO6nj
FeosqDqyMzeydmtZc1fszqAGbwXz/CJNWCdx4yqWfZZ3ds+9BYm+yRPAn0pYRDk8o14kgzhWBy4j
a7cCPAYmC44B/x3ZbtrTgI31aXau8avcVNtpMgWi/Bkd1YM0uLC1wm4E+sXl77QNlOVdtj8QCAmS
nYfFR3V1Y7b3G6cjoPUJrgRbxUht2A1QeEUxCb9XAVtCMN10ngAGqAsGAtdB8LjmQasQlrlBbjDt
/7ePINdsupiWnLhVrZT5B+igsB3mhoEuQCKz3QtXnw0m5DLvUOLkaJkXNyq0b4U+f0YGcxY8vxZc
122PFqGaqEuxn2bupKzDB9ifQUgp36/aiSPyMDc7JDHMnWn3FMcYktkKAyaeqxAIeJ7OmvyHgCCf
iM1FumWuMd/e/4nDxIDbaPfGM/y+wkbo/dXpyQ74BfsmmOBdaDwCe1vCC9D9hTtLUdfXAZJ4FG+b
V3p3s+q1ccgdIzHqHmp1nNCRlH1zvqpPohj6YqRL8A0I53WbFNDRFIOOxpBjRcgheUG68URUYRih
IfaEkTeJ+rTN0vwZlAV3p3ZzqvFB2Y6YWiY/ml4Y+/+22iSfE9MTg5n1bjKHtomaLvJ1LbtujNNd
dGQDFVJ4NMzrHto24/BpZlVrxZVZHeChjE19zsM59+xMeEvO33mIXSM7A9ksXJej2yZTAnVUeM8C
NH1d8I2sJFtYZXDROzWiY4tryFSHOByXgjWNYD9zXDw6kj7hN35UZRKZc2pgnqX9CiS+2aUqotUl
t4KuMThpHbVfbNgR4mwbIk3J+WcZDnNjMmv+VWXjnIxzOxDr7ciMnFJv5zJwBGYyJcArGHs3NjEg
p9slvstIw/9DPBpagGyiyoeP270kKLZZmG4q6/RG/AuOkTZ0amNpuJfm/ryvmZoVMZq3uN7gsQbZ
DDMSga1Z/uVaZ3y7gd7hffWmo6UMFtBPCEgSCkZBV+bkLn4ohNAkKpdptGS5coQsgduJCj9iYQfW
xSAPWBiYniHuIkhh8yT8tkGKx1LFQG4pzDpjSUlhHaNhTc4wp7N5qz6bMqsjSZNhy7g2o0M0BCxe
wyaz7EqwMpbR5FcFkVfliTMmQPJx8q5kRtPDrCn5bDosK4ap7lGFuE69OJNcnm71A8qMMdLeuB2q
l63gxwC4U0ce62WQTTMlK5MuyKZDI3SAOQ83OpU+0GPfEhpu9Oz6kkdiap+WI9YSq/kt6eB8pgll
Mx9ceEZFmPx0MWcryuV8CjdffsGbXqPfo89RNImDd7JkTn7SOtwhiwdin4KHVkgEx08BQUZkyskj
i5F6LKXkl8VcQYNtznnbMfjzorwnjv34dfq1jtDkwCcwDqNn177fRuD+rwKyaTbQ1Kb31iGUn2DG
ffjTPWSNs32OiF4tg+G9P2/fdK1nJz6oew9jntHoHWWjlhLlZKLmQbGwAbSewruiHo4XUWAcFxBY
ngBUzhNFWt5jXfR/NxL4ReNHQGoeuc+O1SaFee7b6UmQbPx2lsr8DdwM5pHM8PDIjdCpaT2X9nyz
k5ocnRgbHxgovNnrhrQ1JJMOks2aw7Eg32OEm1yDiT8v0vlvtt2tXlyB+WFGWGz/HCPpDEdlkmpv
dRqjZ34i/At7NfpSdmzkmgknGXcJZGcil4NHcUBN0Pp23+qKzSe3I6MCI0S1l2PSYL2s3uRjAhvD
m8N0fnNaZ1PZeNX1D0UUl7lLHhAdFlI6D+t6o2a08Kg18NZm99wF6I0d06yYbG+Z02HlfnvLvKpg
RVDZBe+GCi/o8pwp1JU5I7QkHltGmKc/UM562sWks2l6gdkla4Q4UgAGSjY3OEkvNMws3u2c87Kh
tl7gJcyvj//qH9f2hRPJZhgk0iYoaOSd/Do0YWPp3hU0xPq6jGvxpzPSG+KHSuLLzXjFnqin6vg2
+M3b6Ik4zeXW+IvgI8uzu0JWbxlvI7+j1QimDeLfC/NOOuCoPLg5PqOAbfftK5Fee0OzD/ID/BgA
guLj0zcrhLcjW7wmjoWX5/C6KDh1Tl+Iwi5B5OkDnEpBkcr7qol1uhnmyIYAbbOJX49w+xYy6uR2
hHqGpAammzT/R//UdoOtw7Sqvkb1sYNEBwCgD3Xn5KHBsGGzZ4AqsA7F1guKJnS/BVLPfnlWAr88
WSLk0oP/FAPhPnhc6gT6aL7Aau4gbZKgQjml5+X15dujj2zRu/jtB+ZfJW5tgbPw5jgZnSOcIbcC
KbX3A+xGzz1R2cgSQLpSliO2o49RweNqaXMxSuYPi/tCgGmErX8H/C8hro7SLwfALEaW7jIJNu+P
kiUEu2ghI/R2wHz7w41E6AyaR95xqaAn5k8WtZYYWjG6Jy/uFV0pczB2x0x0wCHPfmdxO1i5Q00h
oX9IpGilpq1xB1l/fIZQkKAK3vzVF2YpSS1OSFHi5+nsh8oaLBISlCcI7yq1DEcCpS0MvDGYX0Sz
w8nnEWZbl1O8pyklwJ+ml7R2CJqY8b8iHdMWWLZKv4wnWnzlf+zNWUeOUDdfSoO5MdqLaZvGLqRS
5B2AGuwAQk1ksrbfn5cDNgr/g5La/jbnkr1ogZhylVVoOzj7Dr1DSY1y5jwShoXnw5XSNBdAZTO5
c3/bDliGUoowNv9hrKfGm7fYkMjchwEF8Dhwu8ZbPhImAU3ZuMHbB4+XQbQs9Xnus7finOr+0rcN
5OzCJ+FNeNHaUIEmM4bbXNFrSbHBlWIpq+qI6L+g7ijFxaX61CrZsSdqvEBfYnLy2iGs7RgpB6pA
uiAEtga3RNLwonpjEnwwba+8nM8ysJb7nP2qK9GUaBYoYYcYzsID7cD6z/AAv1hF3u+S1Db5nVll
U5Jk0olj151RpHIAzQQkoyq3jIY0CagrdAvDGUglnHwPmpXfs4uhWh15haeTSzPuYZVYDG4+Uuzg
e6xTI4xm859XaYlJhEhCzEN4Teh++d0xCgT0NFfxKLC68rcyuBYYmfIEWasLYEQZOqvcHAR2xWFU
pURnPWhIzqr8JTFAUemZERGfkRXk4xm+gVE8wwvPTCmVr7Xu0eN5HAU7Duq0iaNpT0j8+jk+tnv2
hkrZZCyG9M1qOBv+7TgFBRY7mIf/LiVi/0Lv6iFhZ/LtQHrK0/HSuUBvKal17vRuWO5sITrqUA2b
hy2qUxLZLRPQnGAocfWscqhXPSe4ScZIssPUdKYu9aCelfeABiJQE3IqNyhNP1RdiIowUr6wMrPo
0mOkTXNDnlx41nQ3MvyhanD/vvRX0fWJknyI1MnDFbpVLU4xXjyMf2xQbt9wFTmNXpF+7NJEl7Yk
GDLLHN2hN1GeNucjwi7iihBo7WP61NfuJMxqiYRuvllpb/rj+ywsodsJNd37tMzjPndMTUfz/bSC
5PWs1pC5JtuLAY8WoHhPwzrX5Osz+eaW80Kpy1VLIsn45Mg65jFVudDPvETXwhKma05y8Bjv/sw3
VkjFQc8leTbe4MFNtMTalQghSwDvTXQZrt8IDh/gxMjMIu7rSOAbNCLvA1ILvm2bThbvg4Cy5SYX
tnn322c8kq8yRjV+nmICx8RmgThpjX7MnmJhCTvLZIMKlEyYeXcyG67XIYn8358susDcU3V/RwjM
PBZV68NFMRVwOuhgWL87xErXMrwlVisgLDf+2XdGdx34gCdx9j6qBeSMuu1ZkBUwCx5GLmGW1gZZ
IZPhkJhF6yDIMlIxw3N9oNSd8Iy/MgMDVN7Flv9rXkQmJBBf/F1IipxT1rdGssT+vDSJC0JHQR9q
vt6c8FgdHEmnewVPm+HKCk4QZJ4PvEBgkLxn5Y5fvd5ta9M0wwGNRl2AMK/wmH1sjWhw1NOMhdiO
VxKTUEAMhZsp9mWEMw2Sh6S8gCEEHNLxKxg+oDCxA79qMh1WgQDB6Pc6ugRMRSWoNVUgOHriCDGN
aETj4lrP9treIk1VyVEb1DkTY1kfJ7JAY8s+IA/Gsrd3it4pESKlhpTJu0tVwOPm7Ur1qZGqBUSZ
7VbMK+STKDGizUGPa8EmFPTX+xSrqeed9eR786h/Kernmwszv+ORHVMTcGqgjv/wqNhOj488ymQS
9ZwWJ2Hb91+LHjazQ/d6OmwyXBp2Dbxf+9ZBjYkHBmmOeStbCgf5J/Y3BMUclqpQCj2bQzqFSIDO
OEOqnxh6a6Ay96FjmLRz95jZ38UvUjTOkmoILrXHVpbkFpEyo/7KJJHGwMvDv7V5LK6pkBYehczE
GQA8I3PJOWjTPzqaCVeZp2LaUI3hDcluSeC6OJL1GuE6ORmF0NwMFo9DK/nvbGCWB4TFTEWXBC05
btPsW2UXvBDxsRynQsoLjcFHqAdpt41ygzy8tJltwuesc1rtE+mZ4lt90T7Ul7duVC3cOuPhureE
SLrQOUmxSKVjVqhCYSfNkhM7Y5MOup+2WBzmWsjM8L24zzCiaC9ctqjWLwv6qpTy1ZMtNYz/438y
jCLWdg1QCzOg6Zkrl/APtJwhWupiDLWz2MqiJVeWs84pb5hCFNCm1W6bLmlNUHkIY1AmkcgUUwmB
hajj1vxB9ci8BRhmVQf4SmCQUaYiejD77l/vGM37nucqJS54o1bA4ZVbzQC9SXT64zD2dTL33gER
bka8oNbpKQnzr+MfG+BSzwHx5B7BBu5U6AVB4JbIzUWpaFd7wqpsUeiTFfPI7holuaJzgU6SBqqz
+eqr64DMKRMi+2m2+NopfsHp0+II73qoR8HRAnyurcY77L5/kg38IMEAYOB9VbZWwwxQ1vwOyzPk
4zkFAypDCmU0wm372NMTmvqdjs24d9AbC+KGKRibDdui0Uv+UyXOmsCAr/a4gyopLX7SMsxMHc1q
0exl+NUcnJ8gZ8qFvlUGJcpstdaERcTODBX3/kqxrWEbdrxIODTqKSs3K1BPGmS0d13uAaJfft6g
F6j7QHbWoBT9RKB8BehuYfXrAaErHl731Eejb+z9p04EVFs1WfgK3Ccm3XDBdKes5rIt/KZlP5Pb
7LihxrRNgZBiRw8QuE74zhWXsn9m/lMEZCqg8rV7tOO5a2IV7wZm4lVLVGy73ZNk9b2ECqpeokwq
iXi7+bSgVzMd+lE+KZaw/T7pCdekgiyVMSW6wmfxgpENO7vCsLrIDLkkY53F0u2kD9qmVUmUxtdP
YyX7V0/5/BIam3kkZeNxJyg4PPqpI8r3FWyG2X5icw1OMjSj5m3mVr1c774fg9I+ZsArphZgeY1L
HDDFcPK3TnmTktSy/Wf+ct3LezZpM+cLMwH0VJM4fjfpGdokYEErsFG6YXoHQKpQDxFWmkI3W9yb
QbpSHWeu1eNYd+zaofyHk1sz3iZNaN5C1T1lhBp+5AN4BfGzpauY9BQjT2IR+W7+A/cvrLajhOl8
ZRVqfokTIMmEI6y0N09HYwIJQ+s+aAsUe3hZVkggX+MNjIavpZURWw83Xm6kTBtowqpv5Tiru9re
zzqFiPodVfTH++J/ysQMGk5a+xF7O5l+FI1m32rEzQ+v0zOtciJFZjZH4bdmGQl5BflZkdSxfT5y
NMo6JSHfykXmfgpwVDIfhtr4k/ZJQkMjG0iQQEAtkKqgSn8t/VBcnnnsoLVgiBwkdCVsIsEoaEpQ
seT+GQZpTwyL1KUSd7StuRSoh4IhfpvHkygTEygzCDqVHm0jOSejAzs7oJ3ATxoKWlqAKpVumQZj
hkQEOv9WdAXxhqkEOdO7o5Gis0g2Q17VRN7zbEqV4CDIsQ3dhD7aTEqTG6mnteHt9Kn0vLkM4IJI
AqgQfCX3dfXLpOuJDFB022p00WuktCTef8141Gv9GTfNbP4PLRw7dqWg1BFAkLG+4g/Zdpl5P13k
ktltcAXoQKwzS0Z9QrVWjTZWzDyhg0/4DTxQP67o26OKRSScRcIeh6+OQiOZd1GCaEGFC2Eqeh8/
QSTk/5ks9r938C7ahRB3q5zx1WJJjxJwdjhGtQ8ceQrnjkau/pzruGokYcZYhLBpA3bGROj/viQ2
DsAFscDoft1rUPDVGn+wwTy5JPauaV1UiffYXdqHT/yhoFBQgVVBDVpiX1ItkdOOlfrmrMw4tUwL
lLlG2TOguiX3GXkp2MyYRpF79mUKI8sxyoXhFPCBpqGNFxdR41fBDzvsIId3pJ2UBsENpodoF/KW
lepwOC8ywa8rVnZR1Cg4zGY7PZ6CoBlbEWCaPpeWAoBOPCCIBdkoWxEsflDL/5iwxuRhVBGO8oyM
ZYnfjDOk4iwd9tJ2b4q9Bc6mAOzOkZlnTJnUGkWe5GghaTJhlm0oNKKoX9Jy8Ddn8sQK02tAK3oH
YmY19b5GIy90kZpRDTPXAfNVaLphgY/4Gs6u7YQm3mfULETzvUW3hvBt1t5mb9KLkOy9P2LkTQi6
kcUKhQ+bJPARO3SHRiXyLtKIJ1wt7hYoY9rVJK/QLsvb5d48wdybgyPs03lQfA0haJ7PV/MN3tO7
G5w5ZHTSAQ0LBsxZMFdYX64AIyWxn5OBhhK0MnHWQkND21JOhrvPEGQm7MRffBDUMYVMk5tYp/bb
XDe0K32VGQDXj6moDdNBMyB9YHWTzZMmiHOMUw7fmntey9l4xWxBn6PU3hBB8G5E5SkGtM3/Js8s
GCSSyAqrZHNct6SRnF8u1yOJo7C0WfYaABf+ipoRl3GWUspT6tgpvQf7y3TUAkGndRY9zMarGjhf
qm1yamplLM9UEkPURJm8lsEpyFTv0JsD1Ggk6b3SP3rV62icD0XTzv0y3XRcFwVmuIFcFu6xSrpc
B1ekQM/0EW/Fxfo3USJgFKYfbSSmI+QuPDwEPKl3cjpmqLQpgDcCTcVPjl+uBUvHvuJ0h0CXZJax
QQcD5JcsRa/Hu4Cj+SoTvYNqxbTWgllQd0gp4O/sOqugUN4gZi7TFAN9MpxFy/SSGuUanWfYFQGu
oQzjsGsVSSHyGLzEhp9yFMo1Sr38YB/YC5PnVMK+yP+aNzYUOkLg7OPrgI3/cv9KEiN8zqJjo69i
WiR5LM87iv2NnbaLwUI2IrdMUibit+1tKAdGPj0H+ynssAuJcgRjCXb4ae4IfTQgzivntQl0cX5m
g7Mp6rpQ9+KqUZ0vqnOxS7wrdhkluTd2YhkuEGmAHaOwUxVxjCUxSmHmFOkse9Ok0TdT5/X7NYfG
QlcOYRHCOS612c0y5jxHntxMnvIBlVDnt2kqoVRPC0RxrljPp6ctM0jJYhl5e7Bfjj4T2XkTp+FF
MkWPTUc0ZpmO+AxWM9yp8doZqQfySsqWzVTu3q7gKlA9kyeEckwkowCdRAYR/czKIKQLcVOaChMs
mgqJX3NO60BTLEjeZTGEw0vrVp6RpTnRdykYFUTiGYvjJJV2KBMJkpNjgsOwuMbXUd09xnrWZQL0
7j3gqMe2rJFoXkFECAK6mwCEVSqY1cnjGFR/qqKatKQ3TSsjboN61NmbXXTtZblG6QbtgpYBUgHZ
pZwtsCO4JxkR8S5KEk2dxlE/Yt8U0/tHrLeWx4StB/w/os61OVml+fqfiCoFFXgr4DFqPMSYvKGM
1xYUFRGVw6f//5Y+dz2VvXMlRmGY6enpXt29+n20G70zwWepyDcoo0cq2vjUOkIlbTeOJOwj1Y1g
YehD7+Rl7URNhDAabW19XBFD3NZRQSgo4bBRwZQiLddZG9fIhMIGfiNWXOEaqnmI1FYkSbOiiPBW
vpIOjHJwG5tAhNpebyhRonQlJRmYgKiOzHOiWYAdzvyquJbOwwU07hwgUugsAvRJOmCU8S1SHs2C
ztN3qE3enUJjjZG1s2cH2sFzMdCD187hzPrlwl86V5SEJGezsdb+U2xFqWIqjxVJDlgnng9Fa4Rq
6OZE2Fo1LAfcQLmISpB5+3ZEa/CU5J9dfIVz1KtL3/XXE9/1ProC4lCW9F2iqxw9v/AtcaiARZ6v
Wjq1u6KbAbcTv0RKWQ50TTh/Ot1fmTjQBanCDrVBHo0KXZV5Wg//JHM63HUSa+Q4hvP3OJVYq72p
/QetF8E2neCKeykWBkcFv8txk8kCLxZcEQqtOf3ywyS5Vue0IAtl2hC2m+DNCOLTNoDjZJvivN84
MRUnlCtFllwEjTox9Xc4VeeeIrTS1YquKOApjcC/r/SdUkxlyvmTIXMfPlekQFFWq7t2+vhl0NaC
vrxEnLQwVkUaUvhLNBCMouoH0maBJ6UmtIHl+EsTPmenH6SRtRWKQ7rZiVG9480gFHwUUcAIkcGh
t2vrqmpW68DXOHlVt3SApHOywaT8048afF9JQ8nwSNHtRwcezxfq/+BQsF4wd7579GjJScXLBiz8
VfXCKUG7WOqPKYd/FcuIpgkX/XUc3Omay5Egs5lXdQgJGhe1k9jX6K3OYcSrHBNyuVVNeSZrUPlm
GqVAdB1q//v/9B0O4lcpjkqdlZ/okJ0meI4noyIqxSk2ZsPZZZb2aeM7hlvVs+Cncwe2Hz986DZs
X4aB44HswIZ3J6mn85W1egmrOCc2f+uObdHLtUbGjLV5wEGDFQvf8sr/d/Jap8058QQdCU1LA53c
Uj6qToTO9ErM5p2eevqlWpYvaV1wcpnyUvHpXuawdJG91NZmPdmt2tDh5Ll7CRxbXHwwpeXBn33z
O1SqlrtOf9yZ2Jl/2UzacO9B6mj+PSetD9lrb+RVxbmKEfKvQlcKh/2pvDrHtz4TUjz0QL0IZSks
9E7FVVCIxOuMUeurgNPlVecIqROetKg61URXBVsKpIjdTiKgI7O1EZmQmDlx5dDq71ISeCqwIxmD
Al2wEslZfscmxUIjy0ZOBalEAMFS3W+LsJhjmfljUY4pO1AbVdDR8aUJhEipMULCkS4NIdBIEM8b
LDrz7ztErBCwlI+YZG7Lc5DOm4MbfAdSVDI+3hUa9yWqSZnsKD95AlIZDTabdsidO+ve2qDyEe4w
BxKjB1/wsy6m+m+6qIJNsT1+hqMTsMt50exNaB0E5ffvAfIMikZyb9XLJvB70eugpBbTo/NL7tGy
fbpoL/77zyWAfu7TttYO0l9O9noW/sehSs+B7tFrLKLZpUVu8cVzj/36h5r9DxpVhPOaa/El1j8Y
/zojGxp4WMan4hw3Th6qozFK1jSt2YHvnXwY6DzYEwmPgP6deiH0Bv7T99XWpuEBJrYgl9nQZMH5
pX0DkcQ5lkJjnjZHVrclyPER0DeVfAwxEWVeE4o1Zw0pW7FGOf57Dn9Br29hd9JKBtA1Hz8b3uQV
S59Dr0hZq/VfNIV5cFsE149N3QvnuNJTClRBxWgePYumWLI+3UTQr+3uOP5IaC/VCB6Vv87t5enm
P56wMf/SOS9D09KoAJYCeJpLXqT9kFyzfA0N+pwO0JPCU2h78jj34fJu9JMk7wJGdeiNPjRoqrpr
zV3MbPi8BXpC338+9/kALcSC1pUIGbE12gKR6Q9vdxP5I61sB5P3K9nMmWzcWcP7a4DRPpk2oi71
EPbyChJN0t5gQoPgTKwQjfESBuMeDYCpSG7Dbz+81d1qWKwsyvg7FCpC1DqmfX3ggfeUD/+wLP4K
KNfTP3oJfBLi6t46ZEIxmOi5be7cuxjJIZcBuCj4Sq9B/AuIhFpxggcJBoPbZGQOPFCfjrcnAX26
hMO3R6exbwJAXQiwitGYhB5xffuwuxdQHXemV3p6NdLvDO+u40POf6GWr/AMWO8hvGv23J9wStT9
5d7n3smbd6YtKjMXEKctor8Eyey3JppOOFvo9dBlkuzu3fLsGQuDxbtpeNfPMPNCHUgfRpeadXrr
BlR2BucBTRxoT9KiPub2efqcsIa9knbtfhvN/USYZR//8pnANinEzbqz28oM3O7svmr6s2zaq+Co
Jp/AJx0Za+X2Uw+HRR+8mMZFsLqQAnulse+jT6q5yLZRBRGSTlDj4SV7aqZxNvf5t9VFb0MlZnU9
aqXG5nlgx93Numn0Jn5zk6/hUVzQz+b39zxAFfbq7iP16PP+7ZSj1FucW9201T3S7GN+XILtxL3j
Mvy3e1Z+9el6UQC3+PnrQKMV6xvyfP9w9WZ/R/8yi7q0sJq41+AJPxBbYKY0GMjkuuBfJWkps2Rg
7+jysyy+w3yKWF39ti+4hnCO3TMO/lOwWBu77IceOHuD0tUWWBaFfVzg6I2fP+OonJkkiUD85N99
KL+MxgeE5uKvNwb02Jk5cL2So3oe3/11Ncqr7i0Kbru12+jFk7VI4+me5xW0r1mfPEAy98OB7/X4
cd1AXd+YXiHS+/YHRy9GX4Xju9Ud55c1JGOh59OKzDdWFqyDLuzYUO7f/atvDMYI3mPgO1OaDTQ/
14ADlQ9xFQ02bwtrWbFlfIiDGnP006/9cXyuiKyEF398p8O4eTI88xSIkFduTDWaoNQmmNJk02fH
wWGfBWsHWAK+5QmNJP9jXyxp66wSrmMJ5f3HwYAMfLpnetS6+zGYH/vnbyaxUQZ+pYxR6cA2AHqy
P31kwaPwfekmWhz5OBjUedJlYWx1w9/jR2T76ZROy1hVQnFkbAs/kWdK6v1exLXR9u2SyN4UHk+7
MRwxoXYClOCXIA4jz0DeKwGwT3VhUk2p8CALhUrQZMTu3OfbOPYBnKcEKfqwZiqqJ7tCmcY6JU30
HekBwqngCd1Ea6VSC3eoFkpTVhqr3vpipSTMJVzl1br8HZd1+eDhG7IZrqQ3qSwF4KsbQv6BLwbv
ZbWAa28jE6VJeEhYiTwiIdm3vqqIwBPP/sFfCjwUZn0Mog0aDxrsYqkavopUjmYQ/ZikYWTDoPDt
kfI0BMGrdMfoW3yPByJ8FHrfprf8iY4ArwrEJikfpKFAB9b2INSBtx+TQwVUFOXg+JIQrRSOCHNU
Cf40iyPyeh6SP3IYZh8ibko+VdSnjBaIMAHT3wk/t6/Wn8atPBlRRgCbLwUhvXBnihbfmTOvUCBq
mZDflXQffZGPQbmzogaNVwgZDxCfSWY/zoAY+GSwK+3xbTnIXpBdrdJSEjy6T49i9gUNmUmpV4G5
ivdlY8cz/QwEobSSH9LtP8mMoxRVblNOXWkD5kX5N4qTagkEdNmfWgbVgimiIteboLf8E+WuyXNR
bavKR1So8o5jiQHvTh2BXlEJi3wL0TyC+m2SbyFnStZ604bLbgPzUzIXdprSm+LR4ULsk9raGYTc
4nWRfyzBa6+U/yCADKQK711wgeQlhB6zIPtBgtkCwNAgJbvKcJAU0aVgYX8qwUzonEu2AG46wYfO
VPKtK7o4S9TigdcJALSGFwPvBZsZ50YJxTT7IaMTYtk3u9TbgjxOcqIPmpzWNB2ToCG8TcXb70vK
4tZQ3lmygg+EcghUEv4hH1q4uRiItaVvrwQDue9KPpXrl7IP6XobFBObPrhKoJQjLOdW9mX+cs44
IhzaJcuwfFG6fFdfIknUchIGxXiVcSqk4P7PpAiTJjeO3EZpiZdLz7q8IXzpCRUISSNIS2ggepde
f5d206rw/yEXWDgi4NVz6HmFgMjTe5cwKoEdTQckwrwkFP8IjNWKKUP7hbewXsoPElCSjVuL1lSY
DgxjupkgaZpZn1h/5o5aYjqMADcKbtDkkW7/LsAXRiEITzP3xh9U0fl+7Y1IhL/vHJrWb+GtNdkv
IuAXQzoxa4oypUNrIChd+Y1aK9oiH0ilUtKlCv/TeFOm4h4eeSEgwjwU637XvEvNKlcCeuvPDKtU
BDNSzHjcbZEbvwr8NVTNdYOGr1jIjz2OnAYN7zF2sUq9TIrKlL+guRdW978oMRwKCIAitndceHqS
kNGsVFyFIoSdCNOLf7SeqhsXU5bWSpi7rvImMxHex4lw68KLavB5DVLJwLqbQ0YHzqVSpTUuTYm+
/w+yV/2C5BX7XTwozeXrzOFqNlF9PdE7QiQx0C5SyOdVMKoMG21PLep7LRppABmMQonKDHRgn6K6
Yyq+S0rAUdaqspVjl5DLg0OuDDdVMERgxkJ/362B1SQ4HLyhK3GdQ8oF6flQrIrv3EC3T95dP1P2
XV9xWn5Gy2ccCqbP/7yiPDzhBvpwDQkH3JDBAxZHhbnv89NAOXwi89F4mvxd71aKjWqA3f6x01X1
aUnsmrNEQQkDXjFaUAwfG3VpFqwNmQahCrm4sARgH6icPIMSSGxbCitrHO/z5zg9TckCHGUf7de4
ip4zUxWMqDi4Iw8oEFiPq5pZ4XXXgJ95Va8dhkpyVE0ZB9HV00fES1LD4EFuYXvU6j2nehplNZoc
ihp4Rjal5ggmNH6LPu1+9Elvq+O0tXNpjsU5Zs8PwxezPI/EhZMP0dAnH8mH8aU76DWh0LSr4+3i
J9NgVSakiZV3rupjJWkWvQ41syJh0Slp9x232+RJH/4FGOd1bNJga9ja6e83WFoZ+m3/ftaCeqMI
SDziVrAoAn5TezS60P8AOBw/hNxIBRre+ZCPH3OoVO+o7/x7oLFfaVEOaZPRyFVtCxHT1IO6G2ob
nYTvFfqfDLzX1qi8cp8TsdfCiLYwnwkllrkhDgKRhgqbeCXGIsD3L3Og4/xZBA1sW1wjlszwwtyD
07UBzn7aml2cnp7pDgOr+Gpa89N1eqHSuU2T0ifNhdLuFNa9+fM0ovUnXSbm2cPrND/IYrXdKVmv
9RDnDK+y7HHMByk9if65dVc5oGJ7UUtwmF7IcdXUaMquwXdJR7bXWkio69Edz4g3mUvn0o0IiuTg
JarL4/EHir684SuBXkqNv4/ppioypWTicBM6jArgUsmi9h9RE7aUBEcbShV92o/aPgmbCzH6h3k1
f6+5KFdVCqm/px/ENIbP4ExtOjIgO0kyrAG/RanR60oUuSrCaO1F0ur2rb1Boq7MsxKRlemm62tD
Premb35kFFbfoZlr8xuvvv6P2bYQ5+Jyo0veg3wpB+TsJfkv2L/JxWXvlWvcQXa79oaWWRd7E1Ko
14yCjQKklNAgE/OG5QYzyIskInvl+JKvPHV68aDmKnTICeQscFNhUyqYewZYhNVrOzS9H5mQ6fBO
vxWbW2u2xOz32hNEeM7MkCZEM0kjc/4uZSU7VAOzYCBnyw5lVD6xcP//4GjxRDvQ5bPut78KOgJF
49HIiT/ujjY73BbHjjenC4r9Ee2fvTt90e/9qDGgl6y43jnGYFSPqbfcpWtQvToPCD/vLXtQ7VuU
QXtta0+Fc/9822WEnYqv583P1tn1X5PGUB0054bWeSRzgfbcTj18hHb9Wdh+8dx2cMqS6fPRpw0r
DV329MXI6I0w+l3PTg493yxaQm9mtHheX4iOZvOQcuZueqFs8aNh+xxDTcu74ytfBdog2TuzAGhy
2t0oXGJ9RfUsBZt4tHu547V3aisbky44AVSKMU5JEJ0d3X5sfdBUuOoa9FDv3qN+2x6QXkMDYxpk
PtMfomLgVheH2ThZ66RDa1T8Mx2uk6dfb/6OWCzbizFqET/3eazECCCnNGaUt0Mi3piEsdey/c3Y
9M7Zug0aS+fm3oPjGwDt0eeEbRRfUWPY3Jh3Jb0ZVOwYQX7pHxYPWqOdGszIhXwMe0dPLiOoLv0O
5Sv1dE46XeHNCDBDYUkjjYIg6GhCVwq6yLW8yeRCz1Omy8jms98WDd96tPy0wwmj4i0ba9Mxf9K8
x5Md20FzU+AJ9CbN3rxj+xfrgzHn2drepdfpufY6FQADVg5H52WVZbQiPITTUztYzybx6jwtHM+l
HUk+WFX1jC6CBOWz0+hExz8hJOE8rT2D0EnPoMMuJQIshEiw3a+s9nrz2tf8xmQ70rTqZnnRueVV
tKcPowlTzUU2Fc2gN3zQ7Gxiuh6elkgKc7e5A775tAOoXhXFH/9W9F6zPPDOIsBipY2lafsI3Zk0
pdpLASD5y9lfbZhIekyCEZr7G4vP1N7VDPG0Yk2QP0Zr19NOsx1YG4rgaTew4yqsdI+loufuLZwZ
Frq3z9OxSsd7ACp+6U8arZbaIB/gwcbsKcfRoiQMRX9WdDePYZpz5zgso34R0F7E2szP00dQ987Q
Ul5Mv75hyCLR4XMLvfVhoYWyPqrbTlNfqumjRbCB5itDYMpsTS9wOp+F2g7cobFnOs6nUQHRTkyo
h63SfPSfeOXlkjs/Dwt6sZ1W7g3r67x9+vBCzVfks8M/3k277d0E2X+wt0vkHXvUPn51koHpeIc6
mDDQP9Y32c4mTj1AEZQ+BikxHqSR+b21aVFOBgepojGEylh8GJWUtXM4SX/w0MzHuuFFi7qnbdvm
Fp37IjTnTN3sl47R9DRHGPx51u3QIBN1UJ1GFuz+Zjd6oBtq7wj4Tzv0p1eXy3DuVj36iiOkTb3C
6dcF5+jQFSj37h9pNGfAde9k+tF1ynIVnXFEh7g0YuHAa9MtigKtZdsDdYYOsjVXwIPhuD57tMF8
Aq7ng/pEkOW0rO8YRsjjFbbTVfv4xXqwqk+6QbJI+fpprYtkUGkPnsOl+4DdHHm2rDW0Dc3Su54R
nGU7m5fWR7auUHZMxePPvC/urf+e4YzFSLb2DgOdFtA31Fnc2TkaEbNWMHIevCyX2MxPuj06fXSv
u2sSJzICOKfL2H/A0P/R3IClM93IBG1XEV9TvJ+HcClFeyNG2fhkI7eJy5DPXA/QfRnFeCOnnlk0
sVb7mvYuM7OADYUaRHgNstObGyNeWOX32Qb+b04iOn7b7V34/Dq5tAPD2a9/66LsXa4/kfHd8MZ2
OivKc3C8zQ+H08BiIfA1ikOvZVa9440EM3o0xtsnzjkdjekNvDg6f0Y446GdK6HVxqdTT8AoqInE
zXQ89hP74QKnYIgwpLQ9w7NlHzamSTjt3G4+6tZBUupB+w5GVxDw4fw/eRmuFOj4ZX+kRvrIUO06
8ZjU2O071393a/9EyzcolGEBc/c5sgktFFLXbXtYtfMgzHZx9f3K8o4mBefV4/73yE8eqhzBtFvU
2iK/BpnP0xgm/KnT7nHAkEREuO0JBfncwpXe1DQLNg7PT5fGkPRfLo8QOtRTO9pmjUkNdYq5MiH8
b1aDspH6t0dIoaqZkmFQYYaSVLzJ1oXzCBxqrW7thWWuC7PhZ63rCKG9coShYw16oEa33YaNrWMR
Ac7WTXJHVuitaKGvPPMQl3OG2g7iFc1rj6srC43oxCuEHMibd9DdccGBcFw1N86cB4lXXIk/mek4
WRCz2dQtGmNwtKbr48oCY0ZD0U0a1N/iGHtZBJ9FQGvMbB3Oz2iEenh5EJeOV5z97G00gD4XLbI1
0omKR6bT7XGFlgWqXGXr04ojh5nlostSb6ZpAC+itY78NeeqtHqK+twxXaPLL6to0SDTXI1firzX
2Cdbd2lHfmuOO5xzhjoexw7vKXyDJtmPtUViHX2EDbR4tOAM43F5un0Duw0Fb3nMGa/G3NaGXGp+
udG1wNrELc/c69bpurnJ1GqXa+c0dU7X6VqdpxiGMYsWx1V7w6jOeU/tknlRT24smZlwHjF/+Zqd
zLs4LKMFT8x9Ym7WgDtnT5FyvErXGpexIxJm7B4BvaS4EeqQ7wybeT2uDgvON00gxgj1BPQ/4OGY
yZj5iRatvcmXvh9XGq4zp80RpkC65i08g+2b+8MCxYwAZ2sGxtbhzlxCz4xaQGLW8Wd+nYbz0yo2
JtaDk4LAg7KAGF/msW5HrRavnlYsP+OifceKi4BpY8TRBHpRMIX/WvtHgKmSrbkyZAlzxuvMmxsG
bEmINDGaHmYc60yzcr5Ojysud/x8+vbOnXG46xHiFR/hcFthrsS6M7OSrd0ZA4kWzzh4yQ4TFK86
r/UI569lWHEqcQBq2gFJJLt6QmOpCV2z6MzBuQSbfF2FPgpR0NEbmdJwfvdZv3DOvVipA5snXh1X
+UsOA20RjQYRJCUFQ4fB0diFK+tpWgVjY50evOM9eObtZqjyo7Y8JBrZjleHWrvluHJn/MSLjWaf
x4PeU4Kvc0ePyfPxO2YhK8sDnPxmzkEgi0PmCDuBsTWEJbG3teG5IkLf3J0UWockcJ5ujRm2LXtH
4rPiGwvV5hp8YzseVwyNf8N5pUG/djvrx4hYKcSCm7rhiHVl7Pz83lCMKFpcEEUmRQLOJaQqsjV6
CiHi87ozg0LSqrPPJIVzlo99xDsRZD6lncHj5eumTCfkzRzpMzxuyeajIR0Tu0WZ/nHA/WEcxYdF
eR8VjUm7ZXL1P6eguyH2XdXyb/5fFZfdA/vxvtAq5H9NwnM1hIEkl5FuaM7/OAiTS8B/GExut+qM
O/XQ5IhJrp8dNbdWbN5skCLAHa/WR+wMOMhP9ZR7Jh1sdUumBjaYRevm5DulqJigiyUZ5kUMglvj
83Q9+nU6c+0BY/hzql821x92f47FfV7n5g9uADFrnocnZKV0qvE4OxeRlBl1bj+7CQ0sYFp3+1gB
sv46zpXQrp+k/3XqwR8Y4h4fIYXiB2sRT8EeoLi5YVKeuzSXZge1b5hmWycMWo3JM4U0yqCeBPNP
TpD1H3QBiF+8dekNTL+NQavPLmLJuTI20MP4rHuN05Jt0aBX4+6vzFYMqGOueAUVuWEu0+LrSn1v
4R9vKwtlvmU8GRxf9t+DEplL4dIFF7+5WdIc28X185zO5sBPfwi3UcQ6CjgTOSfcHAd7ULCxUJNR
n4Obp67joO2wLp9mNMkDZO3oDHHE0KRhZ3yCCLfBvRPCRpz8SJBd9WZMZJIRtbv8lzcmdwyJxuPg
lS5G6/Wf2RnLLXGt2CtqUHONymaNfjDTOcRZuYa5Ssx5mfzOnlAenOtf1HjEvDvRxLkvLC7HZfBn
cM5aptxA64HJRQOml3OKnyfh6LjLc5P2wIfFATO/5C7UyqQ/nCxG0L6PsErJJ2iWS3zemIx9TGir
1ek276M7olymM4zN42HBBNUY9sbo0Bje4u0NrwezwBnaTr/uGSR76uXARNCxEir76mWNIc6o7SR4
ckw5Vo0L6HH8umKb0guPXZW2e08fy60dL9AaJ+6Ny3ZoTlBPh2SAOkbZcOjbs9z4bKc/poG5NeCh
ZFC32ErFV9jZREwKnm045WYoL/xhjtoU6Nzty+AxAvSacR9xndNtzva5hDMsayf9FzECyS93uzG5
TefRd0rC2MUXt2UHptd/R+vjQWkJhHlXfJ96xoo0k18Xgop9Znxf75uKhUYvXRFEei9Wwb38RkDN
07LaY4hyNLATET8LMBBy5NgjnaRBPR/FiOcANJyPYvUisGc86pvP/CU0MsKOZJhxEMGbiYBCNl8F
N2eIPuR1ppmHwPlFTRm3wTEOLumsSXkPDlIcXKE21GmN8OE6Zp0uTucBr4e+lbK+RlYeaP/St5LN
RYSF7EsYvNqCNbDQnv6Dx962bz4bo0WlVGdc1tNGZ4yBbuFy4h075OSQRS578O5T+5ivuRUmODIX
NiZG1XNQPZ0xcVVqlEi2KXwsySYXbP3j9iiEkwtHQXBpfKbXT3COYznmJEFdNGmrSZjHGTLzdz7C
ldryuMH4gZTwfPKg2V6wPdpEAMIugEEKwog9dxCGciU3h2wttqds5uJK2gWeUd/usgoIxSwHuDdG
SOsM8OHZXiTFF5OAq2ogA+gqesV3C+PTTEZonceeXcYYsJLv7leHNaKgM+pjYzCzADV/PECVTp/u
rJWMktOISTecIS4WepWTgTUrZGyeSB069Ti6cOjxrrI1Ky9k5ELKDNYDFl8RIPyExtHv7K6Gu+Q8
OLNha/C0ZHADX6ELKGZkKzjeR+xRLneJ+pzR/JdNZlQYw23M/CPB+WmE2GNzXvGMSPiL9OfLbc4N
ZpxsZ1gXiBcnv8gLl+ZY4GBhoKAUwBcYs8haBj7DTj8jpAFmJs/GK5wJwAb3hB3w7LLCjxZO5x7B
wpG+4tLHvpVNrPYiyrsHx8/XVu/c/esh0SxAVHv5Zd8uxnYexLQ3qQJAFPxOhBeXQIBRrN2PE82a
cSUEje6yjz0iHlmrcz1jHx3NboaT2xiGTfl4TGWa/sdWYW2wmpkZH/dRW9sH0eBFNvvLuGW74yFx
OmKOsc9Z9ddJsi61UwaAd3G1rMw5hhkSwswVUAp+cMYfaf5BRBn4iI+eA8yBI3OczlDuPBQT3QDa
MYKSGDJcCxTtXfq4qJy64Fr8zGGR3mGidi5jTsy6HOdYTs9uo/aaNa5+F8UX8kjsIWQAOXxwdpXL
AyYlq87qWGoN0+EdLODF/UKr1SBhh+LLvK6fZ2yP9sKlnh+tc88HobmqN+wwJg0fnTOPvXxx6Wc/
QNxYQRRoozm/xH5y28nsylYoAZ0ZTDAu+q2eJnnyOn1iVpKO945nxtCvJL+NdIrCQY+zxO1aucyV
h/cdoquYMLx/acTk10H8Odkxc7g2AACeKGtYRJM7SA4DeFIYm61v9xE2BYKHi2uYHyBh7AJOkHSL
4cOk8gIPfUjHCCYaIVlXt56OsOJL4oT6KO7ES6iVsNagBG3rP7tclgwDnbqxjN4Z6JBc5mxS4PM3
3OkNqyIcddxplI4fMruM4LzthAHbt9pbO2YK1/G8xc4EDC72nFx62ViyXTENwde2zJiw4lMcWPyT
QKuKHc57bL5Oqwue4Rmgy1jWGwU0Yx+wBd+l4NDa8k5r9377Br9j4y6bm/dtlnym8B9yKA9bnxw9
YBK9nUOh2OOltHfWprmhB2DmJWuSijbJ9rw+bxt7wrE7JP+sNzNle43C4fc1HwcU3ZFBtT0zmRp3
cF7rUZo7XGC++ATXWOMKvgaFZt/hSq9RiMX+/VdeuaGg+E3DzzzdNgUg0hdC1BZ0qcvXG3YeQ9xx
emB3WzuemSdpbjiRrje/hBNiX+wP2wOHx4uJQvMMZs2Bxi3SNdk85D/VUwbOG9o7ZpqZXTtXLM/O
3Nq1N+3N8TNfX+RD15tURmK9iYhOoCLmXJXEKlZGT68L6o/F3tq8niacHLZ4r+scLAmNtr2y18HJ
E96TbBnxutqf2YuaDVag3nSoWNswo9I4WnBNnr63KBrEL4/4jNb68Hpshrrn0HsJBc/KVBb7dK37
vnxVjhuoG1gY5l1zWm+wcYEXkY90y45kuyRMCoOjFC72tWjlhmc6PfoAbDsgXZBLiRGvpSx6WxNr
bbAz9Lj1hrm2mUUki3OJ+/Afk7Wr9pjldKfkR+RYv73EA3eEuVs3eblgOc7IxIGnQUy0ws2NBtLc
vMLxL3mndTMfTXibJorJwQyo9gjEWZ8i1MwUtHc6nJlt/lztuVTNBUruotmtQDJQAoz6Nbv6MwLC
rCJFr7XjsfUYGguD434vJ16D05D5DQnHWtwztahUS3sGS2QtyJjLn9fFHjOHweUYQx4D4TDm6Ejf
w8MOsksigaQRWro/s8YVkU3o5ViMcJKRSLblmdjCBuuKvY4lvC5fe4MEVVQNbRtfb7bAqrEdaHVN
iOWFrGHh6c4vUT1v0RJ6CkSS9cMI4W7gZSyXjU9t78ALECEUhl7UpPDZ11teyyKxKHVldgxzw5xI
xgjELHkhYTy8VeukXc8ysYH5ecvfuKskhtQNHCdewnbSgnD+JGtTiv21sztzDsAciNBzl+2Zu2RY
eFyMp9gjHMBJQMn7ip3DbTSnL7WTAGp2GTDvkDv+moSXcAAm0LZpE/525sycBoU8aIOxhpJWaNIQ
6xtTwwC18FweKJcftN15Q3PXtAcSUdYUydxwh/dWxNLlCvUGXMDacW3gy9cUa0SMgS3+2Lsz4EhP
iJUem9DbQniG5FMPzhpZOw4EFJi1e6Bu2G4UKmwYIc+mMaCr2ImImsSa1aHKE9uTmdAFeRuLgB3E
a2x4FA8bj463BfgFz8VggMmIYS21bRArLAbeyZUZWr5ncEzt63L15rU9XvOJ3ZpseeL3/rys8Bhf
WlZ3U3vwM0ZfMgirmcPxX5VUW9iDQwzVhqIFWQoJdHT9LPG36ta/exx6h3PYvRPOtnAK4fBbFDTj
vJfLZkynU/zTjMCXRQ1sq/Yf98XV3MdHp4vOaGPzQW/AwXofnZxTz6GA3Bkay6rdIBbB+YkPWpir
dqck3XJp1aCgij2weol/BK9OGUoczhJSdMuW4QE5x07YbaWfVyzk9vEjiQgEZjvugXtKBPSOIYNN
UGNMXPZX5JDHPYNPlM4XLnmbVhTYQebzq4N/eyu/sQBx8h90bSCvqdk/Y3A2JikDrj2MT1CtSznG
4XgQ+2evO+c91hOgfFj9ch42yTijb2k9fcB8jsVPuDGb368rTLFO+tl5ftnQA8hL6sZw6WJU3Q4+
Bi96AWsJyn0X1ARIxgaxuS9iK+6eqh7jKF9oMh7dbSAj/Uji+k8zZLOAiVOia9ONGSQ7nPyxU0gP
lfGyFpQeW3u81VY6ZRcwg0XnFeZDNkvKqtNpCiqa0WLegODw54pZgrbEc0KrAOko7MZJkP5kdGQP
J/mthy7E8eKy5insVuE3fpaTL9gL7vRSLgWYYxzz11v3Dw+GWyRYQ0/nS1PoeHShx01q746AGkKW
KKGOnKOH3GPoNq7rMOJh2AcgbK6MrxucVJdZFXudOygEF1tjvFGcS9ruEpQfxxSnjUgSUwtzf+t2
7x6x4XDfn3iz6eeRdY3ye9emPLLTIfUc23XNAPDWE7zJe+YzsigZYG7Fx1xBBM58o/7sJMt2umoc
B2H+QTUdvhluOcDCNfy4N++ek9086/CVu9OE4EF6IaHo4bVbC+esOoq/Uzjjd7sJq929z8K5NHK3
BzERtfRfdloW7hQ1BYz6cLvnityBGggiX0SX2rsw/UxXI1km1zV5jLdhxnM3q2lpdbocJFj4Zj1x
oJppd/6Y9gewfF50zTCooxY4hvespg4yWV3Gj/SfHY4uoBkmYnFIRuFhiIxwyuA0Xc110666TuJ6
6eU/I60+appaXedZ/mHZYTfpjGtWvkqovjgO3M5XaHvAYVk9e6K7XqK1hNOQVN4owJPBQroi3YzK
tClgyQ/ACpZfutv79do1z/uymj5pGWZvSbnrdMYPIm/54kIQ7/5BNnNaT1hlDHd8bFD1QzWLcnLy
bSz9JqbfPZC5zgYI0uv62Fqk1Qyw90STrvN/DTVFaD275e5cD+v4K66maTRpIltY8mkyesZf99uw
kf6r8o9b8z+GfojK7gUDDGHEPT18camJEYnLi8y9PAnsB+dpE4IWt+VlYeTZebP7IEPaCqPB0Shx
vgAqyOPImeQrKbHVtN0ZpPWgSv9daHKKDFycr6qeHOFBuBm1d3CXnZxamebPxQViwILLD712eqXY
Bj5+0g0O+V+IkXBt7Z7UdDOFSfM6ciqIzC+zRkQ6NjskbK4Mk4wuyjozwigFEYFrAmV+WkCAeMQv
6njNNqXlrcYqput2i47vFlV0NHdODGIg1tkrHWizmi0YbO3I6Vbtk18b525kPbsxvijz+/F3HP4V
exCNkmhH8eimN9MzOmjdw3dJG/r2mFMWx1G2yCMZGQDOZhclmQf6IFe4gZTwnzer7ofeYR2Rfm3S
dyPudE2ybptkf19+2rd217Dy7vH09B6do8dSogOAKYkEgPo9vkxqJ59foCWt8BNbumRjHM3/mobr
hWXpWY9uRjbXDcE1W42uW3W8OizG9QOC3wbtHliyOFbxTuS5mduroFFmrOdh6257B+YslXUxu1Nw
eGIVL1DKXVhgxpNwVed68CPgc1x2TldqqxYJgsUuNaLDyJy7bu1VbfJcY7OXnMlwKjzrOC2uAadi
57eoZsfjL8DIlapqpw1CNLaol7jbMIXnJ3zbfc2gOXzgYbAQ4ejcp1bvcnj452pmut+WRUxv8jyD
ErrfF5VyZxOiAWT1BIQ2IPWk+TLtkdEXp/PRt41eY4TGtvORHX856fpJUclhfWCeXUQu4owr68+j
KyVUlL9tpi/i5GH5XdPsho+v5m1zanU+c7a3ka6aSOMDka9PXs7Gqy4kfDwugXHXMYTwnUhUomHi
jk1am3RcTzhr7vSuI5GQDXJktDfMjRvz0Oo5lFURZYLKe+kyz2i1e5PwMVzV5kfSnKPTc2b1sL3S
7Ib0ucBkadqzx6HldTr0Di1/n0ScgxZDJLXPhW2iTXkLFoc7bfJkRrP7PJGz4lszCrWe/t3+gpP3
SeBoXx0HT59z1zgANnze3Ql7ktKjHHT85LvkdRSQlj629e7WWjxvRRfd5XYG9U7902lAjbLhiWKT
wcfFd0wYoE3+Uf3JOCUc9Y77MQ6VokH1221d4c3LR1lrc2vttH7OjAuZh2Hn9/R/LJ3ZkqLaEoaf
iAgGZbhlcECcy/GGKLVEUFEREXj682XvE6dPd+9qhTXkypXDn3+S2Mj2XMlo3MJBfC4r1Um85rPq
ahGrIJtbDMx8osIPAVadUkiNBuWNF+cPL0WrUI13Lw6dp9c+x48muNLh7v73QN6tIrjQs/Oy4kpc
JvfgUnwGzKZEQ6HIquccVf9VojQ/1dOXCTAgHTbNlF21CLv5aj67KT3t/XKVFA67xK/vO0WZd+se
90LNM9i0quzHxLedmQJf6MVt7V/n43bK3698d29cVgZfNT8tsXHUCfl/LN+XRZNx9JHh5dxA1X33
/ppD5QOnIwRfid9tZrDLoSMZx4ODtbzHM6cmOXLS1Q4wr9/vq+Rx44wYV3ekNbPcGoJNovaHakO7
Dlil+t31C4IerBc1Wk2CCJd3UudHJtHS57B5JYFRba5Ud3a29quXsdusEsON6xyAF5WEb8dt9Io/
qRNwQtuaZN9RkfjU8/EKre59vE4zVu8jxx5b1chshhkNjJLgSyGimr3J43QJZB26TqirmOBjJcXV
oXl4ARaw9GoNjtLhtSDy6fPVtz3pNJCOUUiVg7jQ3BR5TPdPc3DPZ1d+ZJv+i7IIZ/PJllmyYOjc
gJqxUNUf/UVDMeu3Q4lmPc0uqxQ5018kMm9/VB2yovV92mRhF16UOrAec5OzxsdpS3mJPunQSqNH
4131ga2GymNcPbG0ihfJVrAgWqTfM8B+PbMZJ43qV9VIscfPark1mWV7n35eB+tN+3cGnlWb2Eq8
mik6FwhPbrv0cXw/NgXb08zefN58/44Sc06pFneOvFk/Xq2dc9mbckahoEQ6MkUbZvb02wwTBqhe
z83rwH9Y3cpnndWJrg/TElrn+0gtFq2OnVqi4gbJc5N+iGOHFzgT7OmVqp57/6K4pj5UYdG1+p/v
/nP707RT2YldmyrkKj4+mkH1Gioj405MVHUvt0vPqWcVa1MsysvK0k42N01yQwlXH/dyyTDfDori
N5SDFdXGRKBeRO/DqlrqXRU19lc4phfznQc8E1oRFBbtqauClEnpFsyPBanVP9PcXUo2vXRNY/+6
9JJL75WFnXydtFhZ4zidv5Rt9e3zCtbUJOLoJGuFqjfjMqmUTk+h4zSFeB8NZEcKddezA9pE9yyV
IrWMaNXHVSLtdMdejaX41M59BJNGCXHtUmkJo2ENaMdyL0nw4DOXnkFrWep3kfjS48rock+9/Bd1
dDdqOF2xT4ClgswqXAg+UK/3CWdNW0LFH72fnjNwaPWa+Hnu8YnyqE35oRIPb5Sxt24FdO7Y/eE9
vS+IGs29AglHbeBQAS7CwjxbS3XOO2q4aDGyANXffOaebugPSt/pT8DKM8zb133DHnfg2XT86CDg
C213dwhyBiwfb2lP1e6Z+IyftgBcK0yKaucGQXHTg1iGsEUULj/gvS+IxyyXKlUpQuGqaKnkVUbV
l+dzWkRqWtevGXk8UAuPV5tv16EQdcbYSFY/WMRumB64xKmkTWJZpcogoxaVu+Rwh5tV6iWcSJ9U
1FlDB/aCrg+UQIDW9hU/OXznxdGBFEzAUcgJv4bqvp6xYvFfZ0/daLWlwi8JupR1GEfQKCzVOAPQ
IKAJg2xyMkh1Sg1nwLpGl3kyzVaQDtgTyuC/GGuU60F+qi1ZMCvqjJu5utBmsJMCa1RUv54pI2g8
aU5xJcIQJOeO6XOfpGdmwauNHynaIQNKtUu164w5+vN2+g3X7zA56OPMcasoWbORzeIdUk1Frchz
2BmzCmwNS5dQuoBQUCeKHwOeDKD6mfBAgRiw2rKZuBuYZF3514/lNfyq/A78g49xw2I77rPuUUas
XzboWjP3HWtqFEF281QLG3aNpDU1XXB7OhwYMEg9QOv7tySoXr5m+ChTPsyVQcHnd/6RcVzXGHdh
RlAsd6kLtXTvW3j2Ci6lozaj6q0rs652+sJcGNTMUmpKDKAG97nUZtfNdZNsmDOSxSV2JZU5T9eI
FJp4jpAgIKwi0sbaqfu7JUeMGVupj4TKF7jQobHYIt8IH2NiwsnDj3/Zp+5Psyh39cyK9H17QiT1
fXJGuvh+e7JXPB0WCXMF4PtmBSxs1vXgDERcFbXHznJEn/BYZ15ykDO2HeVH5sUrYP6l7FMUqcv5
K475lkcUQu610guPylqbftvDj0O6ZPQ8Ot9+/Kfuq51xMn6qndr4yggARZb56t74gVFZilsR/3bZ
LOhIc3JOjIqTUpd+Sat36mIOFe7eAvsojxSqPi233XU4c6pLfbnJDK3oUgntTnd2Vd0rOu/To9xU
41BNuqcOxXtdw025zXdFFmi77Mux1XYwRX4xGiC6IPtH7dDpsdGoA76sFFat61OIPgMSOGowYKlD
k8o/WAuN4X0Ezd99053Fi3ZmzGjcvIA9LIIimd0VpkEpQIeCWB83iy98au02xoQLpIVEdyn8AcQV
Md7rLZH0eguP1BifhFvFLRwXC5N/ivfdZWefUulsj9sdpn+9rY4kiOO9Ojfn6uQyJGg8QAvHe/YA
gw5SjSumGY2rvnO5ij+utayP8crgTKUbe8UAyi24Ht5uRdhDd1Bi9phFfpxBvEVPLNrtAyWpTa9r
c6xS+81JlB7K9bEhtlts8+0F4/CoMazvXN/nWwl77BFzBKHCJ3m+g4YsgN9OhfwCxt6+8JTF46Ln
U9k978y7S2OKtr+fPzefxCyJmrk+b+b17LntwpTc6dfTq0XIAY9FH8cr8pVzbSocD8byeUTCk7UB
k7b8DcWenrUlF8hz6wyqBESOb+75mynF8MWRZcm3nT2nEOXAy/fQnOGBPdxmri1v1KYe1X3CmrRL
Kivn3GPoW2OJAA2lIjmj3OHeTzHTuFBhYOCmW/JYdc+bn8f4N5chFEdkllBUPS23LPfjXO7gUvmn
8lPYV+TKqeoeCpXzKFYW/9LlvLEtnKyaXoHjhxzC/Mg6sHH8O18ud4C8V09Mu7k6F3Zg6T4LPBoJ
elLGO2+X6MP8eNv+98RUnsCLOHflEZtUptTMjZ934yH5xhASLHNF9yo8qoAXsAyvAZ11ZrCiCpGE
LcAdF9rG/ZtKTBPxpm6/fYroFHVPaCeYXXtqT+kZzaOM4r/v/LoRTY92/wJIoWoMLxwL58NTnj6n
F1uAO9yu5Tp2IFCK5SZ20oDfsQ6ozebujhEY2j9eXVQwGi8/orCXyaFdxkYv/kMn8hyegCbC9jBQ
tUuuikU9Q1RRacw4OaCiEuJLovnYGHnUVp04cE/Nyx3f6DyCrg/BxUK+cii26CIYbxrHTw/phqtS
XWCYdBbpwRnUM+bMwXd+uGS5ia8b6DtEi3LNOD6Wab1D9XFztrN83P0ZoT6xaMzCS1RsfaJHbty6
2u6LIird7um+aaBoR22hpKA3595NStc5gTBCv5gTDb5KqPw+cH/yrxZqdfN+9ZVmez2gkcavDer6
Aq3ETthBrZ11Ijb4PvCStwbEWxTdFVILYymaKnOhJcAo5tEZVAFUJvs44wuMP2fW9Sl6h5q12XSH
fO9xwFE2oAsAYrLjIdbstrqtlF0W5nub+rTGd34TihwLyg4pa3KLgOo8/mwDSumoJsLGXuUehumY
4kMXFAJFeGHi/TbukihJYJ7hYiGX7s+lVlH1b/Tfuu/srQk3LnQh3peajS5EV0IbAPqfmiiKraCH
xd4PWEj/HeSePpBKwyrgvPCdgoorMDCwMBgAxcnge2/I+MmTwu5Q9CdS3VTTEOLaS7zUjwPHV6mv
fwaAwXrNcFJBiJcMqYlK+8e3T71ZFWheBHJ/YvZWQhJx8y6u7apDh5m8hsBQvdJjOEHRd2ZY+NNL
kEIHItWxFYND53q0ovCfrACbCCNF7D2WXa+ArOS6LPpfqscoER2hQOFGufowvnn64TvBlg2awL/y
EIIPAaLgN7CWYpzzT3vQKjzvDOMKDqPbbAnT9XR/FQdd7nzd0yLptqtTHAQnjUaJTENEovQ564PC
W3eHCvRzMOvKH0AuqcgFq+y10gHHF/4doHlh5g6ufuEury6GUNQjaRKWPwY5KLbC6D1/yDddZuST
JoC1IGwYxdIFRniuqcpBF/dMz/YtL2MAaLFv6LhQUVNcawWK1w64qXoWpI8mpcAHYU6DQ5bySBqC
7Uv3ToEROmMLGVUvn0EIF9ZRNQSt1QPVBIOzsO2V/haIf0C7pz5UIUB3hFwcNjIf0mq/Bwrl63Up
bGh9kLO+zf8y/iYXsgLGbQ/T9YCsCiwpulf13oOttpSTCWcMK+QBP/GAIHkgZ2FaGYHu4T/wIv0m
ELL3jpf5SvAk2JX+5tFYc8HzhMBaAsqXPeqrfmyEUkr81qmfETNLFyCYQdpSTB8PCfW4b49AEIUF
Y9Lg0J1KXyO7L8sO7RXF2GpIvC7UItgUkGHUzYZyNeZCJn8oLa6oTZkIeSKMd4FyTjgdMJpFyUgo
EBoPLJMLiINTwJEjnZUu7qyFMLlTwDctED06tk7t8LJLBvdJZ1371nQEOdFYXVwPCfQ5//rqUMny
+gUm1KHbQUH2vo3KKb2VPSGRqyCWhLC1R7avD5pzdBkjuGEz4BxSYk6SDArmeKLAuVMgKnEfRPgY
civ4BShRAP7egk+A+oZgE3QUHQ6ufB19CRuWsoOFDJGgjsUzoDiCn5yjzTVNixZ7oI+MKKdjQAt7
psP/8Ln8V2B78+8AVejjuTGqbFZENUlLAJZCYcGhLD1z8+x/Wd+M8iBlI+wFpmd6e+lUVFNhO795
pDkooKopnLpO877YWl/WW2jqs+VjTIzN7frJUofWyhjcw8OTU0oR2QH3jm6VNLzyLd9L0UwK1M+l
TzCDZkuwKw2obRk6vSSAOhAagTUKqNcdNZhN3mcMq5cP95v7j30euX311ZkJF2IaXpZSFFtQcfzu
4fTA2vXAcGS/e1QWuyQ1YF4gK+ybECKQFA1tP+1ffBI8w6dPXBRSDGlVoAYOnVlp1zWpKc5//UIp
hOSCsg1yzEHqYiuSNCGvdKShbGj1LuiW0WvSrAHBkKMsotfkPoGNPyKDRCdPofKnGzw08dZRcnCL
MqFII51cfy8z0MXWlGQgSBFpVwsz5lgGcvlJfktKs9cfCtEwQS1K+ryX/F0y/+QfSVv+a7iGDTWI
52pIPmFu3/x6C79DvH+fzXF3mkW48dfzFy2EZExxEOfECD9YqnSwjbDAteUHnkkMv1bpfUh10fTt
Y08ycSn73N0aFiyBVkKX/gVihPRfGBzbTozGJ8HMMB53rz1jymcwnKVpVCYfuogNCpsBScHOuD0l
Z5g4RJHxM8zDCPqsWwS+nmf/6z0AAUgCktPFFoo+GFy25eURAcZcnkWo8BNmgDhZF+EJcQYvTipP
oJwvYqpMGSbw5QPbdS4ZLJpXYFITa42wUc0x5jmflHkAUCdbM+SREtX4QJoLKWc/B5EoA+I1Dkg2
IkFuJqFYrFe+QMeLb4h1KONi2ixOSB7gE+KDUq6l/mCBYZyh5qEWwcbV5+hrnqBNP2ED+z0zlEEz
FAKXIbYqz6BxocSbIG1juch5jv+9URnwFH0OG+k4pTUOVMANIXzXIZ4H+J7//LC20P6i97+hMjCm
nXGN6zxOzrgLt4jRS34CktVnyqjNsUzxEjFyFkxnGXg3L4Nmll4XgPho7Mhj4E1jZ3MIR18NcyMW
/A2xQOU1TIawLysyTc4SbOL9mJ3STVPm9Ql1y5OePljA2Oh4OeS4H+4Ttuspfxq02+PHTZie2UqZ
P65K08dY5LcxbyBEY7IuHzbzEj2PONIWXcYZEkQiX+nYyfgZjdBhC1ux7B3MK/CVfsMX4W3OCvFl
eRrmdtOXMcnr2AMZoIiI7Cxm6SA5096DubGfA7aGNeaDsosY0nzozTcZHA7GnIfMRSpktLSTxYsY
44YgeVSqiBzxIczrIoUAl9CDHI/O+EMQDHthKlwxnQn7RpkzG4jcxX9Nn30lbsZ/N30CVc6A9euM
/9s+RTrUDFkFCZOxy4ybrUriwOLd2pBIBCETZOsbWkKbK5kD+Qf0ckQuG6/WI09jsB3yOE44u4vn
9AlZEyihtzqv4ZDwSJkPpjw+swE/4IL3Pz2aFu7FQWRFuLRlEf5biHfIrEfvUEI7iNljAMsb3x/d
obd8jGSM3EMic+JVI1txwIHuC2O1yKc2RRrGrNc/WYVPpvF4sfBdEzxnukRP0Ch1j7eN/tuyzvhW
T/6dHtxNBDn+I3rz4Av/ZkEchiiJfPJJIopzKAsjC81C/tu99Cyf5UUi9+1JSHcRMGewbk/vEFeK
+Im6l1MurNuXiMHwQ76u+gyabBP5qz/ZhfgPSRgR2dTosCnj5WAoPn1uIrpK/fu3Dxfp2KHOERF9
DPCCPiLdnzD+u3F3Qh9EqIUIDkSWowdhl4eDi42Dpk6S80cOMZWODmPgzfCRKQwR90mG6wziX3kl
jybYDfq+bz6CDx7HnQ3je4jh3/PI+6A2GlgRTx6wlvJzPszmXIijTNgqIi0SFaH9nhU5UYEXwiz4
CDDUPrEWXvMnS9VR2cbXCDziwRjyKSUijMmi1jKJ+E341SMSyrb/O5UszQlRH7WnRuURmvSFGkH3
x/geI+10yfwnZgHSeCt9mwXCVKUlHKYJoznd6j4eGm6Zo/TtwiNgJL8Ire+6P7R+yquAiqHOgrYJ
tCz+sXbZSomaBV6ivbKlYYR6II34uY/LP2X32Vz+tJ3zY070iQgF+7hU97jjU6JWxqyddRaiUQ7G
0h7rtAWipc5Im31G/5Ycahyb2CX8PP1/rcWT9eMsZD0qVySArjvdhq4YhOlCjMJkcftJJgBmzPkH
arbSB5ICiKqbBCr8n2uSmNCmb/mhtJK2xwUIOvH8iets2QOyFQguOkO88pff2T+PSAXXyLsZsmkm
kU0sq7W1LEGkpWtrykWkgDm5JgxbiIqspUAkl/fzlYILAkZdECKhdrSWBUSdJDcnRHQ56/AnEvr8
RT0mv3RmHHb23R9tyjf4BdrhTJiIQIcjiq4+VklAPoh/eQUNAfaPx1+5i1DtkofsEhxE9PjFyS+P
LC2/HmeCwcfrRZJy7XSUAlzZogFhjEUVFsfiSJiATr3z+ghuj6gpKYAOgUmCHEiqvhcVS8LmIakE
krrPLaNBy5HBKY7wWej7j0ldkUQ/UHe8IlmTsyLGgWbJbxLXr2BSkwXg9LOYfLUhHobhB87kX0i5
vvYkdALMWi4XDADKhHjEtybMre6fYJTdf51X8i3BonN6ZslIRqlEn+JVd8nzXgHx8ecx/4ZEr/Q5
neO4uPfEa4nLXuSdOrHqvQ4knPg34SaJudVTXs4dxU1FQEKIZh83v0vslOgKNxQ5ySX9pktaf1iR
RFrj3xinahv/8URtKgGzgkiLSuSuPRmG+8JtpmXFVlYeWPeaP83Vd54f/8UKtWF7in/RFPC6/iJK
8SpZp2cVjUJE2qAHAfH2DTqEGW6TTT39zm3HS/HFSbg0EuNC4RAEIuj1kUSKydFWXJIoZiWpk8d9
RGaDed0zctmSJyGmjXY2TjyXkIbN7C0Q9kOiRk7l3WEOwxO6TPmdRY//SMiUKcxsLJQEY9kpvRny
L+wr03gBqoDR4CvCwPNQtPwnKxn/kagl1rTujNMDKuO6KXftUqZMSIUYXeMiXawJ32QfWGOiRp2F
vqh37cwZGMsOrZQjQGpr5AuybEUSNOicMpdoN3NgPhhA8Uo648ncCQAZEsciQo60MDCGcT2zQvwp
XGkVcc87Xc7fLmoMRcLvRPTfoVB9MKxkg/6qdxKgOqEXk83zyGPsfYe8Jy7XlqBTIlHzasdvzoCj
jJRyQfDelHBk9yc9WGqP/SRzQGgXBcV6oN8cjLNqq5Aaxqim3w6e09JgVZo5YekBOrvNvasE+zEt
yElJmI4cENgowbDxZ/sJoG3c0bHQCdjl5Ew8b9/MSanVms/XySggQr9YY1E9veCO/6gLFPAT3ul/
ORESgIiDXHaMtfFJwyhp8DV9RICns/ikXsgfsnbkwjiV5DIcwy/tP9Fob5f7gQQEQoQAE2D8Oj43
FvcDgTuyKQjMo/FJWvAZJyW5YBJIH3FqbDLH25RSLmpmcE8dj+yOtuTwM0uUIgoJA/xxZmuZJVYR
FxuTYy2ZPFYTyR9OqtyDJDFhGECNwq4lSYqid78PawjDbvC+kpTt8QaEl8cyA2K58S3gFChvjirG
kSUoDdSKGGJYClSgsvVPl8Afcyf83bnDhrMkp8zOcOezd59GbAo+w7s4CI3pP8Aa8JPPnCmwUGgd
LjxkhYXek2cWEw3ychKBlHCxlJuLs2DgaiNHzSTm9vKT7ohFxnhv6x65OQACsUOt3O6r9jEw5SBx
+nIPJX99QLzjE/M0TiweVw2TZ9+YHZNiUNXudfFwqFg8yPWmbD/3DKeHvEwBFS7bwqUMQafa55Fi
eKg+TyViTA6O2eNTkTNGIbJo/3KcRD//aTgVVWsEdidElbDpOmlLdPdNDFJU9POIEKFNxIYimaBI
/BwlxniwN8sdOcYt68cPWWmyrtgLT8CMCJcjqolt4u9oRfnJ8bYVT4BY+EwnQNtOMyqJPgN1QR8T
QuAO+QPghemZ6XK+zRW/8QgSDgShkVXx5Fbp2fnB9GJPkRcOFovM75y8N3YI1zILStYB5fXNQ2Ln
HIOapBEBOxKVL0BWot3khsGnLT0Wg+uCXzgMl4gp8UHmyZIxN97OgjLg7CXtU9Ep7Acyy+hS5FED
zhYgv5JmaWS5WRQOQv3y+cjNR3bYOPbx/4ZtIZJo3SOOLp9NH3JoSA6zX9jf7AjHBk2Ddm2aIbF2
lgth5uVfNuflo6vwPBjg6z3j/XJmmhkDzK89uUVJGRCGvHlcFlzD/AXhYeu5uRkd68TvbCYLzxFn
ITnWiES5E22I2lZ73BdiVT7lP5mkzCrgOJDLYPGZVzOn9ynjZHGZBccSvXOH3vn9Ly3KppMVIcGi
wHbiYkyjXXS0lkiJJjH8Ou+Rtnxur7CRqbCvyWtS+z1mH7kGC4+TwzNRM/xctNEH8/NCB0NmipCj
NLupL/vPnhCiziVlgVwxNKbPvvMtgDEkXBEWcd8wjejolW74JKvKeBgFCoDpQ598Yi3QLp/7CfgD
t3nXHKIWWHGejjjwXFJmDOXijPm+NtUQVXNCsCBC+u/wwuYiCSpdnPayFCA6IMOuJI3Lwt0vPY4A
uQ3eKNkcUq9oyzr3yGKQqCULUgSc3niPbqLmx0D2li3C3Pga5GwHFKo6f0kGJz2wpHwJ+eFt/JKj
sHse5f/tCXFhicG737Kg/Qx4H69ArbErL+J2WD+wKVsuNxJrzYFkfORQoLHmQa2B7cxf73aPfAmW
PKmNhnDn24tZ2yEJ1VXWL2mbYdBAgyBq7wZVSfqrYQgCXZhLIQn1JWfUEPdvQuQ5PSOW8V/3xB2J
x0ViG+Em+/Z01QUOJ+YRdtEKH6z/JEm7eEAievlLW/+xSQ/NnId05umZasSNNeySOhfSeQkov4jE
Zh6kzOhzFwIY2lHCKjvLhkTb8p98CPWFW65KkhJXH4gIEZLC59abNQN89ZBo7Zle7FTUkUX4Sr8S
+jNqvjSAySnun97XDlUW0CpwxsH/yYb2OVScelrZHJG7HBB0hGGLXYw2YIYFeQnJi3KOmIec+FKO
MKvLfcS/I4dcFCXgXjmLyTnZoFY5AXwee0diETXqdswWSvgDRAUHm+9zqHgFp10U3UVUADcJj5aD
wzuweu9DlLXYGf/UkZ6HnDpOLxdmO0sOgluxRJ2gA95cxsY/exCOGxLwBINU+VzT+GgarnDkoP4I
S+tNHSnK242NPnThik7JsZxc5B0bgVmgbZBtDi4XHTdLpYhq4HQDxGM65Pq6xHoKCuywlhLkRLYa
AcXsPTE47k7sbrAFkid0SYcBBsAd/E/8OB6SOQZKTReBE6MkRwhuh8web2SoWES7Gpo3ipNwGpbt
jgSfjrNlyrjyo2ed0KrSoRXY4cZcsK7a6fHqO9CjUJIDopFCsNGFmLcBhUXAwWoW+t75kSn8Sz5i
HHX2AgGhzSE3+YcMaQfP1uumkqPVdlQgxLDKikeOlri3sFJgC+2T6s9Op4/SxXlOdViF3Hc5SSqc
PZpvacTfrz71MXkdFnXowMSvBZUVtVjvmJlRbcEeN6QXnlm6NEqU6XDHPyiyAOY5MKBc1zydpoPA
RWh6uOcHxV9MDz7bzZo+rMozmA09/ahuH5Ez1ryVNr76qivMhLQ2d2nPTEDnMcL66HHDBzRsHIFa
hvO1JEspjOjOtO3pXuknU31EG/mB6kvnSzJ6JWTNzaGjeVf/Gb6jz8ONumSVoT7Es4vMQzp99l/T
y8gK9a3Rj3GsotuvFn6O8bL1ykk+MUJt0p3glQ3fw8Kj3KfrtQFhk2kNnJqwcLVQwYav79CwbZWx
uoSh9GzjVZpufVaJG5J/JwXtKZn/0MACuebkFlZ7Lr1BRR7uPSElFd7IKNJ+0C+iNqojZ9rAJK76
pKZ79NCm+chlbvkG2kGhU9pzJW0auluTn+m+4ekjwCK4pmdioF2/Yb4bMtOk7rUl+9+Zm7HXkCox
N0aY3cLL5BMpofP3NoPrFAO0ny2iNrCBeJHedUk04Qeb87pH4gD+k2HGq2jb5ZU9e5FOb9ySm2Rp
S9e7QDh7sUAOQlbL4o2UHd8leUMO9RVATkA+hNpjssTTEqYXbOHfJqx3tz8eEk/KLZE52udlC91V
Zt8NrSZn1Ew52qg7U+cwxlDtnfvNpBOuVZKx3OVzKpTboc1JXb5+i9lrXB2S/m36mZDNpPnfT8mF
sqBr0JxCwCCDjxVeUFrnBPYQbLCHTel//h6rfGoMEujzAKISRmGS/iWI3dtEde1FF9xN0SOvM6BC
gtTcpUcDXZJzW2xacoxpSFcnXzoIphNqs0JKKyh0I/1BgB4enfJIrqOBxifMSk/HFJ9SsMqPqGQl
7EHmj6B0xycSZK3LsU1T141mB1ew/5vi42cdSOfB+pA77pUg4jj4w4I15TylB3ipfsrY7ZKSXZt0
ZnxNdSIJX8jZvNKDVmylbanKpQsmHumcpAwbMMhaEk6ffYG3ivkcNZO3pC67YHr8fEe2yRSy6z1e
rEUl53dcbHT6GaycRWd2Z9v/upPrXDU9tXWznXJ0LoGjo65G+Z3EonERkJjcn/WMG5dqmXsg1kJo
CYNhMiqWTeqRbc5pHuCqf0DS6Yn8XVzp75Auql6lS7V/q6AmyBOvqfWiQIe8ibAgaP0E4k3K+gsQ
WmutAW+DkylBd9I7nU6vTVcKOHtUM8D3dsot9+30KOlop/XWaRCcgvjRFbpagOUl2UpnioHIxYdf
g71OfXsTkyG2NCr9+qC/c5LxgPhNP+YWgnZHg2/yjT9aQnUoBiC+l25v7A/mI4SyZ2DvljW95SvQ
sFY9y8Fwz1+UBWihBSIVCjwq2m6eDcYC4pSkXHRffiOmMdmcPq8noELx1a+AaebF1kgjcGL9suy/
oO1Yvtrh+0AZnNzVZ5Aunb3ZHelzLkxMKfsd4VqLM1xPQbATlHhngwSGkBgDYm5i6DOEf3Yg04Ga
58jCUG1ASwtciTXGOmEyzE/GI9Yc5dN179rpkUIoqxEOSUu0Cwv4FtRJwPQx8STIWXnKCCcVhDzF
2+4rDjJq+dV+jNtLoM+ESBzXq/uYA1TXq3zwRNsUi4czw9B0flpjdjMHeJqEslhLnGHcwyLtA94D
PsEilaurM0to66UGl0fPJ3iC95Xmkwott+MRfAEi81uAyWmPWYV3Nn+PuPpO6SMk0sOVdoUZkxQl
bWstYk9pD2JFstOY0vwbkOPniqjwv7uvuY5LbPNxHDwR+mzYBeGh+OSayemjoOiY+aWxhXQmpXdh
VG3tPVbM62zuMQNIsQG+0gdPWP/jkXrdPpMBvWHUSfaXjbVZ0XOm71+I5bbYT++w+8M7A2wWKPIl
K32LQGyRMn1G2jLH0JNmBcL6DlvV73ViHYUcvsJGglWOWgH/PkjJDzNdkHlf9edKrQwFz9z4fWRB
zUKMeuoyHHOYezhYYO/TbJArfeyfN7illD4Y4mCQMK+IpgFnJ2UFuOwtITTZ+riH24GB0gziEdUB
FSYQbZqPTQiD2+D1Z/gwiJgexac+yd3WI+8xEMI1cvPQg770HfWfFJGRGjlTswHSnXPzpYvKnjil
SXFDUU9ymMuHbBqB5OBeLLof6TXUkTW2TlI4cfkptlYRgl7C/pNyBgChG3wNLPwMTM23by9AOIG2
ck7sI6b2HeBjPlSsIIN2FZeI7g/UmAFc4rHgpX6uS7YYpw4MEhrovYBaYcruk5rIsV1cbKz4L/1l
aXSBNGEw/uakH8Ad3KUBPVYaeecdeMw+3iYoHcgDwPLITsXe1+Ud7h/w94DL4bRm90gH3Ucp6AQg
7K7BTSk9BBSfXl70oX6TFMVvvm+KLWtcl3RgokzsPqDXxJIYGUEI58RgiInSRxWBxr1DMbVuClss
LHchLFrU7k7JHgDZ6gsJXvSk0ngKwpKgFxGvop+t7huyebZ3KDbayPSeQ8LoBIan1tGoqH0L9JdH
US/OxkSbVtAYFsN2A/paouyE2Lga8x9aBimgvkAzNOP8507HqG9QwayNVZOKmmjOxew+NyBhVYZw
HuC0/NrhI2xFBzNkoNpTfLGZUL5494kDRo0bwHOmnHOdG4AQvFQ9UY1BvL3uFU7IYee20LPwgU4m
eIcJywd5U0poaKlTcnA95/ep+o3wYYtqUItHjQUA5on2WOIidTXvPf/CGFCB/6CPcgdMqDMl9/qH
wFZLiOeIklMKs0dHkjDHC8DPyV5bTPDn0a6cAW6OdsIORsMQmGPtwQkLnhy4Nq4uEXU8kOuM6pas
mhPhLolDjt73Ex7FY5AeHpvnWKBrbfCbgAzShlzlYKxu3gdra30bcnqBgNH2e6BMH/TSAfTyBpuA
Lzi0TvSUw2q2F28SUID1/McoW+G3dmevAHxjv/bpR+AZ9F75gJAB2LL6buh7FeLmDPKxf5nD9O7/
3gGXiK109V+Dhpa+dLrxSXK9DyBRuSFx2/Aam40zo6GTEnUsehMFt9UDnNniHZpzpfc9vKfp1ePc
ZVG1I7VAMI2bQJ84M4vzdrjxeHomz6HV/aXFyOgdYVcwIALyuGT+a/Y9sGS3FS29It12k4yOJJ3D
NfabQ5mN7NeSGEd9ROFgOuLx/GvB5vRguZUuD5JvwjHTwCbifHKzEH3AC/icNXIhMDzCUsDRHeCO
Qg7dXwP5wBPW1xWUihT30N6HDnLX4PByG4A0WH5DPBj6RSkcDnBS3OrA42h2DCFJd3Bf/YA0B+aH
KOhzOq75+aikdWcL51FnDxPLpOTrBM+8fBV7o3dQY+5dt9Lh5bX5xoRmMFxBsbSnfFi9+vc+JJKg
Cre04Qgeq4Ienc62PsAONndcsxrQ9uo+gH9x8IqJ8dhzztbd7eReO3oO8Rux+GBDDkHT+HdsZVqs
/HyxzoGtvDtuF5Y0NztC/kXqjko27skRbNHXkQYPNrVbR8RlZm9wCoBA7ht4dbwPNAvK6FOSomDc
KJcQJZMfO31wsl4Wg6LT0QncJIJjg/WN3jyyVmLMQjYFwJtaDtEb1cABA0drTRpkYIyAZCOZ0qN2
2Q6JRQWgVjyaVQf0/vsErwCHDbxREmCsuaLKn77gv6p/YQYIBS0svg6BC8BWNWW6Hu5iW7qd2tN+
2jvIOb7kUe7j5T0QfS6tKEFAQtpH17IGYMiNEC8lb8PuqIqoy0+IVv18JlDH+7SmjIroO07mHJLA
Gt2W1aGhQFQiJcCfxk+Kn0BKQROwI6IfpOAIk+CAeQyHcQ3GsKVzaUKjQjwZUKhvei5Sc7p60krd
2SbEKXngBU3uXWnPXtns43vVjaAg7KyMgf2rHZwe9SgTEoOT7+I9/q6bMbx2w3qDRd3iEzRc8O/+
dywYMpRI3wZzWtCpm6iHf8Z769PAC67wbg8QFnEm4uSUtqpYXKwdO+z0ADP3io0zMSbPwX17G9Ve
vqakay6dK9pQ87pz6rzdKw5I+nKvq3aAwdwd1LQxqHz7NyMYCuhoCK9Fn4rpN5SuEK2n7ue7slKi
F88ZnFhXGCitAaWiAGGaxoVPlBpxfEeoXJNx3HK1jvILBdxkZDEwFKuPhYpiJvsRm77mAGwiK8Ev
CZqLrvQo2S4+Hnxg2OpwB+DcCGPEE5pG8feJm8INNYxHxiou3QupKX5HMgh/EKYndPj3SHtYA9ZJ
0sjPrbGDFGuiTux5MsmoEKc4SDnqa/XlQT+MkwE/WHzxio7X+aNuDmesxiZ0nzpZHDwqYUBFD+M0
rIn//Y+ku1hyJFmiAPpFMhPDVswMVdrISgViZn39nOhZvHk9PVWCzMgI9+sXUnvT4zAc5r3r6lKY
vvP6l02Si0B+/2aI0sjSFLwIygrPa/4VMimJD7e1c/FatieZfhAZP1DFFBOlkCMfFhUP4irfsRlV
ZXHTDs/rT4SXDOIZCeWiOGuvK5AfRK3Ov2wiEX9pK+qEjreox6pR5NCtODUoYkT03WK6q4jkKD5K
suWPkFK7X/5dSzR9FNbB/24RJwim0P+CDLQklL8bl2hX4ey74mTe23DJI6O/1hHr7paTOnagUjBH
d/DC8XKkcpHmhoGd7ckQgGXmpuxnsfO944W1h+OCcswATpjkziys4HiGTj7+ocRwJlMGeK1Gxtvf
9g1D3MGN4GlGIhgmEzqKhTqF+/i1oh0DgmUMWMN2vufSkE9roSPDSABJ15IbodEjZV9sb1ZWuKP/
Kj95SD04738eooX7pZj+S/9d+odKrp1rBPdWnjAfm0bGnXLDu5hbjfMoXr1XVh+zxq0ba6lZow0V
GyJMPeCWAM51N/Jxqp+dbz4aa7b8dnDqZ/nJXMC2MH6F+WKuTTVCykoSuzcen0985J/N75EejY3O
FOfGnDWl2MxHx7fpcnCl9YHd91KIi+EvUeTcf4UKn0CxeLh5HqE3VfO2qPckwQ3/TIdxHuwwk64q
P1YvPo4lIlktlWmPq2wwCH+/gd0C+idEz8X+TsC4mTFhXP9j/93LuiNk4Veoj+H07HTb++6rZK2T
daNsBFRTe/UPP6UeBCQuJmH40z2MH1+n3nueHKU+wh26ycIomAvsSW7Y8p7LaifxhgYxu3cLzc3c
3VvGjICy7VymEhXOG2BZJ5YSTYcK1sWBQO9QO4U2VnvOFFJlBcllrmh8mevq6HTXXhXej463TM/X
jDdf1VvUPH902bPw55ZT2SXLaA42kPg7bBEqOA0hvetuXY+fyuBMeDREFqhpoGQOD+m9Iu9YKz/m
17xJzCXYsJTEd8rJW+j17Sz5XHM9Ai2pGXK1c8UKax+1ddF7PVqFj+HKBGlGYBplBvI5nfIovQNM
el1hpBZtxP4PVZFjd5rcGnxP8nbcQnyiSQaw6xSJHUL68FrYyqKcbkMx9y0hfwOiDcGie03jC8/Z
4i47YpyFGNWVR+NYyVBv3Y4ldwYXWsGCx90OoBSdVhn1xLG3q+/Ly4+Mg/GMVYYC10M8wRx/ijfO
VdX4QTYhpwlhjeoinLb4q1D+q03N7jLctGbdU54tcOnogAmHYawaq+5aq0qiHVHp7KoPzNxMw3ld
kRLsl9QkOOXLH+4q7dsXCKt0dCwZmhfOuOuHgvS9vICVkOe4EV/2RCW+FO5i+GbVyGjTFOgkzW34
ZBltpuc4f07wlAXdT7c1T01+atf5XNTvjUtB9wqMlbiIOUYoTEZwJPx8YN0bmcn/A6IWZnjJlwJm
OkYpxrbLUv4NSdt6l2J2iivqg8wqtJr9zAfWBtbyyYkbiphlGVvhL1xRs8/+sykDd8iztMarLS93
DR0qJxV1V3+rcbAaFRrnYpq35PCJLxV0Axmk+3c+PX70D73seENhQENcPlLe/iS/VkbeyqXm8edi
yvG7sZ2l8/uf43DbfY2R6TsOoc300MOzbj7G23cZbva3Pwf/1MuffVORUn2CBoNfty0j3WKzxMrf
FifMzKIvH0COIYKMy0FQdlbS1LYptSpIqRyhiwgF1pQty787QpZvC2opeyUQl5aYordSEGTcSr2Q
BFRcgmofvaOMzhcet3sqDDCj6Vt24+yHipjG+blsvsJFYL3oZTWvKHet5q61G+G6S9tg+63I3lVD
ujzmiUlX2ccmAiRl4FkhDiGcA/Y4Aj4oN4uj3uXPdgiRg1MxZtT0jFuHlUFzCMBwDnHrChDojg04
e1ibluPbT4c8+SddQPjlf++wSAco7v3tKHqb/URKq12RXZKS93umvNMwqmHtFHgNPjZXV25bfm58
/QY2oIvB1HmwBRnfbszDAsca7AbEcszZmQBf5xxl148+1F+ieOmz7WqsKMkRwTSmKQM/AWlzRnrt
ZGhZwlzIKRifQmaqs5aRaIeYLwj/VBsgOIQ4Ey9KVzTZqesBI+5rzXlu+Kc3TqsyX3mn7JHbIvqP
WTsuDgZNKvDM/VsYuR3YxGHmuluv8HnTo6IZiZmviaKGxYGMRf6XQ+nafx/dkqpZZXlX3ctC0DHD
Jc4V7W0trmZ1YjSOxWA6/mymmsm/mRPsReBsBACEYFPEdIi5EFjVYR/HcfaUPALAs/sStN6Ke5R+
/PVFjsO/yxDA12xAATOboE8McvEFCKd8RPp0/sCmjwVUwY2zxEV2Fp2KFy3puRa4IXSaXirc/EHg
baO3kEbDKP2ZMt0eOQAYqU3e30oIbBWScYbbvw4px7nHYD86TVZfwGKGnf9uBxrfrL9NhmmWupJM
ExChEV0VbnOjJaL8gZpKu7D8Ab33MRs2f7ORu+weBsyOvjDUKjgCH0DCLcJafBr9i3xYoq9eUK51
3NOU33oU3Xi3wBhaoWoct/AC9V2R0VHz3wRWZkbjMMPejjTY1++7yT8y9kWJzTAv1ljH1zjMFTuA
bGvauQvQaBPHtUPkoRbtO0olHL4B1cZ0N3923Ruv8/hyu/giI7D/7H0f+bfZ8XtIPnS1TJI9IMb9
MygcdWPpvPW1oJo15D3+gHkyrAzd5YiWdQ0nOIwjndcf67pt99JnY+tGWlnctWu4Cg6o2mNurJZf
FA61WR6VR7JZuqyt7Ojg27ORbbbKs6C0qKdofvDHm2dZmwdZzIv6szHrxhpmikITo31BmNV3FWOu
EpRXM5OVwz1/aF6KHF0H0RGeQ2dTX3fKqaYq+Fk8UYFPd9MT7uq+aRDPpKJ1U2+vuzkV3kFTHBue
/qVm9IrWQOXSWg8URpOH5PhjTYFW3/QXjUs7Pr70jFqU0+fOm3LKmdnA34a6hv1/0T59rX9iw4cU
2UQ1OToO7t0tRevPvamhhpQloWfDaCs231dDIuOqYNTRvQ71TrO/5EjHqoU/Cp890gU2Iu1T61Rf
dhaHQqKRK2c+1j+iu/5MV1b55B+l23O4/1zsWCYUo3+ZAf+HYG9wJ5sGiiJm9zgjNdguU1EcSblC
VuamLV+2udOarssxg6dT/akrN99Htn2MoQSTF/YyhKQbkEKe+twqnIvN72gnQQmULCbaw2uXK08p
0ViVDpVl+Vndad555rprso3KBvRGdDt3ae+/HaspWXqKlZp1tq3dyylHz7qYFpGX7DxkM7qxdDX0
XiN5BaXX2CRgTGLS01ZF/4KVoo0xW7ANry755ee5e6iEK4eM9hEpLMu7VmJyrYUxW1YG/b0maaF1
h7PGeHkUd8/CbXrVyDFvoumU1Yus0MnwNc10vBlF0bZ7N9tMfHOXL0GbWuwa4KePKmafdLPER+j0
D+Z5JqAGGD2+sH+BXNCdlVblyM+pNMfEbt8E+jJHQxElVhEbfSuRBwHSydo7uCGxn8XEZL75drAt
i8eu+NOuQA2VYqO2Ls5qF8XCOkATO6f1wkXXy5VeFFy1Q/syFh/b0zEExj/z70J87N5WNpO1Mqrd
+v9BcUWKj99NL1V9TaOjiKJnsi5H2kGidflVD/uOy649pWRZy+81Ie9GpakuqoIjAFzqz2aqaAyG
7gTt8YPm0yeKvU31XTu1Mo23AUGknK2vShyxWqnyrr9vznqrtm6QhkSy16ENYHW2aVgZZgjmdlwG
DWlQr0Un3LOq25ai2Fw8FEAbANlb2m7aCcLBvmiGkgdvFg71BOHaRRlFEEYFmu7r3LpJgFPIxk6h
p9BEHotUfnAiQw0IR0rv+gBjrCuEeRSjMkXANxzXzC7WRUhA5di15qguVWsNOuS+aqNONVfalh+t
mGot6Fa3o5SksVPdbtnY9XaLwrIjCroRclWJkxmOrPDXE52QFc7uE9vz46VjTtN2gOAnAUa5G9Xo
o8emrnWncCmCFgqKKKD5qBpDVPnB5OLUSECwtD3dUzsMYxR0UIZZRRHIsbS/I9WMVuBCWoelUbT+
1nkLHsaHp3VUqMaH9gXhv8mvS+VSeTeE13TjIxPCsRipu6wNFD88xXcoSBwHH6odqs6nTR8Oe37Q
L8xaREjVZCPpisqb5g03vpTS/VsjhDNnW0uGuvSFjcdo1cvMo/CnLBT966QK3RV0yd6Dd0ln2fRO
C2+7ANPJuyKANMsoMZHr8qJszYS+3AXdkjN8PMaRCTgI1V8TVQ6wDlpAHPZ2au/VmuYCNdyQ3DD3
E+9f9S0xdRt5ZOrDftk+Vc6TZDdlK2kczMfRlgG+uVrOwfR2Ga6dy/S+KbxG16E43gIzoeqFFFlC
X2n9c+6uP8Exuz7rwy6tKtgtUQOK6k2eKFY6oEqqnGjejeu3P3EEJVkNxhV4S2EHiwqa2fSvw/3P
pe2YRjqgAzWVMwcJK1mNvmm82lyV3s3o1/Fz/XEbRUdZkuIcrrYepnTqmUNOs5UAJtqIGle6TaaY
kUmuse+6mAcnyBKAaM7VPmSL5yGQaPanUrYYomOHRM7GmO7m+uEup5rxr+yfWDbQkM7R8zK8FHKN
ZIn5Zv/VetdMXY/lUx0G1dL41aXhVSUg1fZdUR/9wJ94Bm0eXXAFiFjINmfNYyNWdbJ0r3TVrcwA
YBPOt+xfjtl4X9dxcL4FZey5CbCoZvqb6X5gNfgNEQgNQUqlWyM+dylaa9QLnK0hAB3SKC6sy2XL
Vg0PZGBZOLS3Q4nnPuypzb+OFmQtgqiiA6isO5vRwlma0TsC0SsxB8fy91U9iSJnGaWffIRw9Pqm
4UInx68vE+nW8lOZlSTHs2eeh8lxXI84qxx6VsuXFSqeIJRt1ulX9IvZfD36exMLzn7MUf8sbhoy
ptq7P9vnWiSgwoXKdlUPINmK6jsXsuBLYdp07jztLVgf9zKW7Gd6Vox8LkVBB1++j42zcz2/tG7F
5CBTypX2UDYn4iIfGx6mezDrqp2wt0StNlTv1r63+MiEJ+NP4WxDz5D4BK30vZwYqEWLQfN6c6Vf
palKrma9r4uX1sLnyZRi/U1ljS7ZYH8qb3ajFSOsjRRe3WMDwwKWrbiupjJ5x2gJWHyCyzoVDcW1
4UfciKXQbSjOROMEmg5KyyxXIwVygUt6O9QR5HfjbP05zDRikwAki3+7QweX5bSGWxVjpNDbEBgH
TbuutYaZaFPRPwBm0SkKJiDDdP0x4oHofHLH0uNjl5d5L1mYlaPic13V6rL4aK2s10u1h+9hpokW
10R1Wzt+zux4Pm51shW6d6y8wqoSWu/lZxJmziGxeoKKRCT5OeTHDPgayvjOrJZpy66onhvPxr6z
q5/qqZl566F/Hi5fjadEuLZPJ8TAWgyi415CmcNgoPyD+qs6UU3fuzE6bJq6c+n+vbMj5mp4RHg+
ppS1dxUsUE4SOd+r78aifmrtqu9moilio+VgEdQ444P99ZLWECd1QJsSgLPKi2ux61IYSYajPRZC
g6jQDtZnX6HXSWtJS4eDxgCWgamfKnEJXvTFzxTin9QZZAsYVevugiA/WqF07N7LsXJyrCfS9Kih
Y+Xr4NK+W8TMp4060Dku9a2C7zY3JTZ0Cu4Aq+Lga11CdcifXVL8rnpoyG9tZ0MJV7e0r2DkdixT
dDImRXqDmt2naHreXVVEsFRO9UTxXoMA5lHMixcmN/bPqEVxAoI66Crv/AE+cFG8/oN1HMSKBnAA
SVIxWzwVV8oEC9zs8ZAf5jxX6E/IDdnwpBXPjXXn2WQ/8XGuLRqHimo6WDJgQuXa98KlDMNtCL5F
rG8f+vfhiZ9DSHcXdFk7/cXrkMXSbRzE5a9CzzNZZgoqwP3h7Z/LSvQ3FJFvTTgT8Iysg2Pz8sdR
te6QdG6EAVuAlPB3BvxgOGESgrPANCY2FmWdZaM4iu1wQ03BQVKz4veRSci5xKnYkliWZ8VnNXC2
juXdvh4NAWVBwQ6xcEDDQ33P5aqU3otbBUOEe6w8hKAKA4z6lqGcWNicD5VsbVFJKgCfxRW/q3bQ
oue+Q1apdtSHPQ5l4DBifaHUaRmKUeOdBLsMpUw11XwEtc9k22IfQl5th4IQMDvqKZZzYkMMMXcs
WMXVKrrh+tqClX14FeA02ULOTvW03rbHQ/b9bQ4txuBmDF9SaQNApNfsMnKDlMMcFEykrkKNftGX
MoNwvUKHh8RxMYqOT3WaEA/pZFJP4vbxMpsn9JJ1MzCDtWn1K7lPcppEzkpX4vU0j4V0JfYt4EGU
AAv4zoInaABBwBg904D3u0ulnhtsm/EKtGI1horcv3MDYAHkJjJY1xIdYAb/Jd+LJOiffdQ9o+xD
kgqHH6rHNN7DlsHv5/T6KPoDBpL5nmSzdrwenNjhFMgH+3aAyQESjk0SYEUwOnZObf8AawFszBlP
+eugcxw8q9nuohXpJ2KF9/x2KOye+a1ZMYTzOBF0NL+gTpTvMD3gl7OBiUghpIgvJ7vRcoCVdxod
EXunmSsf7nxiHl3UXvbxyWO0Y1dwmqbmt9+dDPZueJdo4Lvd58/JybmVCNS/BnODLUP4PObGx6zH
9zl+KX3Yfu8qUwc03G8Tc69fJIVx50jwU7Cxx+shzuEJH3UsftmPNHXLonlUugd3gJhFOnzuOVFb
8neX4PqB/F8OURXnODwLIAYwS3VslkbgIdFBwe6OuZKu/J5KDA9Ty5lGP4TaLHLYFxAGVAj6xyzT
u39hFZdx4HlwlK2Ej3psmpCW4D0Vgs/wr8HV4/rhAfandD369+LL8jA1tt+szI739jsckTgWob9X
CVt6g9t4Jf46NwjaMlMjtA6m+TFYddABL+3yLglDFBhBthfxWK3yD2rRTqYDcVODxmJmG76T07/t
iyzaxGHfj4Kv0qH8jOtJJAOFWDIklQi0m467biwVHOf/QW+nv+uHb80T4siZXPpHG0re+X9VI8Tl
BkdLf29hK1KBgi4XGOZAkJroMPtDgfdIAvHIUL+TlikrbA26z/h39yYDD3QgEfoLj1tQgKdLAUai
pNAvDuQJCP9gOBZaqXCp6e/wP4OHdwYYDtmzrjlIZGo60ZCmNGsZ07QWX+E2sjKuo/6FqTv/8ZoL
xBdi0Q4OFYStDaOrG8ok0DoArKmBTevOg3ExBsOlp97N1bk8fLwbz5RdJYFcNvC3hkqYhDSfHZ8w
Dbg06Jse9x1WWnUXLxh+8Iw/vAmG+YHiDJZ3f4DB2KJ/jo255Z6xhmkb6l7EyObwRxgf/gwtCm7Q
2bXnOdnasVC4EIW/6m6VXZln8Mg4yRthBrLq0VxxYgShcT16lphgMup+Oe1z5MvY9wT15ff3/YMy
/vPVu2O8JSsKL/jfqeZlbDRBgLBUCetTcpMgt+FyMkCgUtR0Yqfae5BSylgpS7y5WIcLsCmUH6Mz
w298D06lwB12idfVV49m0FzqAMC5vyMoixF4Cuu8cmgBbYVtYYuU8LR8xNTDC+PHeJtDSKZJ5LbJ
lhOIBI6iCduuTy6B6Guxbq75IvL4ue3x+ZDJ4IU06uawyDVF8ValtHPgR2CoYx2vMKsLDOSi4PJ3
oUP/X+65OJYo/5eS0tpBjth4YHwmFauKChmJWKqsuY8tsDCUMrkLdC/rFAU1CTRoQUs5Z4yASvRm
VHXfq3EYbngg7Ky3gvSgDrWEhWrHBpI7hzqJzIjUcGSQidcD0lNw3ldMJkI2D/dNjF3gVDJYJrPS
MLVzAr+/AYVWGYTapwnMrWDXQChoyr9QN0P8I9U4Mum743KPUEzPH6acu1g9l5p7I+RDHAEwKhFd
tHKFoMM3R16QFHRgcbZ4m+wEBhjuOeXq6KAY0mDqTTCZ8/5GnYBkxnDxHI1eyvEHynq1SPRvVbgx
ShG33jeEtcHvldksOcjsl86M/yiDA9RPY39yo9kX/t/jHGSEoGajRZKlJn7mg3p5NaEZ2R1LuVvN
P5+fMY0wK0gA8pAMtruZP4Ilkd/H2EtGC2esk+5hkvnxe5sWB4TuepQLTERi2U2iZvFJNyic5mBa
ngHcHtksZIazL5PYHDa9eSplTt/Tkywm47XIuU7TVcsUKUdmX68ew0DGMQZcsYF9gdaDJllkcc1c
D1aJC5AsxYwhdbiLfTFMqtoRsUunr0WfmP+VV9rCO99TuZcb0HH9MUa2dn1x70P6MlK6iri8H0b/
bl+ZZREsocIhjegET64lHt2X1sOvZCVhjRE8v3RtYVu1Y9RkqawvNZ9CP6duViQLoc/ZWpLa4001
taU0KSAlGcdIDnNihTCkm2kF88g2XUsPnjM2lIB3nEPzq9q3NToZct97NC5kUlGyyjzL60vUxtvR
YK+OaqAEzjwNMk3ROPHD/HYlYFZIt0l0nmVUXLO00/gl96zuAJYA4hi6uXh/V9Z0UEwbtxNW6hQ4
XG9VATTGBWoF+M6chMkGZoUwCo6wS3YJYTLHndvf3pOluOrB5Gg7a71lmenKvOyD/oBtfdXjaHt9
mjlBJl9lj5nKTWHjx/zA4gvHXIw3cohnX0WJo2vVEvPxp+xtxmpDVlYcRAwhwvkQqWYGkeB3EGjf
1w+kkCYrzhkr/fDsZTG2o4FvzkvdLS7KG4LtOdm0Dqtwhz64Mw6iPbu49xZYYBAwm3qQ/s2/JDE4
hpo7JgHBvQEJ/QQCsJt87MK4TaWHp+AtkpwxDclsXR+XZDmxwZYuMFuwpaRbYfMmQ1evpfImW/55
3H9yKWo7MFF500zm7E2swXvGF8Zpi7GJi7CFUBX+b2XD2Yb5g0/+zd2T7QlYkljpokt6pSqSnNti
8CTkRpp4GDRV5WDQoR+dX8zes6VcbTtKALGxhZj4bREde9tKfNVZaIZGI3LN/JeaGsVWbzSJz1i3
ZBBDXuCPNP2QNgApANpuci+i1VEdsQvbP5i72ZgoAqIFPc4zHxQdnMpaq3tthupG2QtNnxW3CEH5
Te9mTkqgoxVOVON0PRPMq+p5EIajjzDxoNMuvrV1VxPT2DABUIuWjsOzIIjAW3sIRkv+vVFx/FmP
6u4JGinlPkR1Xja1XaaR+lBjtc05PKkqeBFVbrC8r1fh0sBdQhfN5RuIkRXdBA+JRN4hlS2YhsG3
nfOheEDh2JkORk1rKSQM/nDwQLyLtsBE0TPHxF/8Tm5n7uHZDE8PRo0HPNhp8JELjnP8hsNcQDWY
E5vmKdZOpT4CCz0EsWe0CRKiHNzWwdeiHbdfXKpxsPP4kC2/I3VdDGf87okVXYaNGfctDcapz+PP
VOM6lCKv1TFRQkds34eok4DUDJyPR0KRH0g3xTpx0UtTOrZ3pd0ooL6xqsezDE6t3qAM/tdIf+LL
wYIRDOqzJuI5kCPJbo5etb0brSMFUcafy2x+o843PkR4SFUyBVzN1uHfEGpRy7SiVY703VVrr5nY
lGYM6q5rKx5qd+jBHNOu0Mw9ijajZmEa2zgZRumQLqPRSQx3Kpqflsz1jNBig3UP9lZd2swXfXpc
9MJNfVU59DM4FyGU3ob17mAFQ61FP3QjyAlJYAzGzPjCWg2ZyKxgcvhdFnPzc/dczYHHjp11J9a4
TxYNq0jtvS7vB5tepJ3UhO8HMRcSHQcuhdmRX1XeE/UImkQWxg7j5vL2bEh4RTDDPAVFxSbnCWVU
7XJzROUj/Zn+HED1m5psO89Jrp9TuUBJ27P2BX+cKyt76Gf5Osx9PConXJHwGeK09a1NZVZn9d0w
1ikdG0cTJQ1O2WCtFq+loXlaidBvaaPF21ZsZGQi0ObatZSCCt0wqlbuG0pz0zVpHArnwQqtAwBf
vcyj1QMzPiCcUvMNKbs0vE7tXpuTSRQz1USD0WQ7gSESycMpSr536dw59BajC+T4Xo0Vjm03r54V
MRfQEA6R586qfp4cJ1Go38SKeLV3/Vm2oP8yYf9/y2JoPLK51RwOp/a7sRxsfqOlcxMeV0HA6R/Z
5+1Z4t3hTFEgfHgSfEaGimDAOULLVH5BDhbfPtsj4ZAd6Gboo9Bl46UbnnpLJtsPOhqmN9o+xsYu
f/5ZUl40b79CLr8e41tv3Y1y2wQjDf9NEkbrTtYB/Gy6veQrgV9yqlyR1pZdIAewJF56UwHGmqfR
Y5T131jw1VfTW8/t7tDFDTKTSysA3rffTXVXvfUFnLWftdf0Ms20bxwiTMqFAeVvFTzc1aN2nV9+
z42z2dmjtJ0nGsdBZL7sxPp3LqSTs9EQVtGxurTIF5MVidKyNtvoYvf1911FJLqjNF/hTV6H2yVk
uHw7dX2/iPTgQ8UMG6BdDwyIMPPIdVQaDso69xM6LFXA5kuVGhlqEeoi76rnbuT7MVZePOo65ncN
vN3eILaIX/RsHs0Ajp1cOdJPTdYDANh1wxRRIzt4T54hxO170cv+XEJWNwglH0Gmoiyy/n4SZmvr
spFeIdI/tNCI2pRA5iQQJ1XL5is6zkqWy0fm+8Gqlesvqr5yh71r2YC7uu1ka4eRedRIwTtYdzJt
jCqVicCuvtFG82gyl2vAkKuJEsTC6WGodUPCirMR6EbFtnFi7cPTwSauzOMrrMOU1X/M5p9Uotf6
8pqPfq+RsyJzx0Zr1ru003pRyVzmeSqb0mXstThGdy6VxHzVlIpWRiTf/UZMcUzq5Iw0T33E6n3H
34CqOCR8veeb3nOu3Y62tkP0hI9VIzXRy4L2w0BQzlkjSsi+gOcRlWS6i0ZmfqEODJMgYYs97qq/
s1r2E5W5vjMN40PaXqMYoxSi2hejw3Vj010V0Cpj1cehsPiNl98noQt5vD50FdJlmOfXFsR+qF89
FzMcrOZ2cDAbQVBnr77RfCp0sejEf+0F/xYQOFSQi0kjIYAEpXEMNt92M6FphyCDmz/TIe07v8P8
SNWfvYM9Ccvp7oVz081nHJVIkYZ2pB2HrklbKO4Wpc0d264qWygZ+d0sf4H7gWma3x2FKxT3x6JI
dUNagoFcGQ8M8aJk8xkvxrdYReZQJmTJrR1Wt3DeGXrOzRTb9+pi+mwYRrcCz21VP7Lv3ZUi9v9Y
I9c7lradU30m6TKfHMTaq55pROseGBTsyX5nn3e9/hPm/Z0s2qyOCmRzz88A0K4H8e6smR7uO+na
rLieHBvXwZk9U/5Smf04Gugoy2+OY2XnMnH2K0OVg+cTB0EAELi624eMcq6U2SY2WutBovG85mdD
x3YjpbzgIa4TTZRvLQu7fLMbA+5Xo4zNdzaVydYxY1ImRfi9Xog++4m+ubvJoINkvCl52qqnUWaX
p9bLp8Q9IZmXXhzRAvctM0lNItE8dH7qzbFGkp8W6ar3HO5ar89Ye/bPj2DTWDX2Py+bbTYcid/b
7qZteMqNFijS236Hkw6lv3GYZpsn3KG/rwwt6TzOm8cG4pyjWP+8uF5sShqRScY9e3hmkqWsqmBZ
Dvvulp4iB1bO+fo79Jl+8mePg9DbT86dx+/TURFTvDfE1VZ8wEvriGMdin8j9MayE8efne+Hq/5+
kA23Z9Vb9A6GcS+FX7KQAPKki0lKBhzVjtNuQPQ6pD2tyxb8Rnxed2QqfVxrhiLF/eRiaOh8uSsA
sTpURqmJXdsjgJ4XLFdRFQlEOunmCy/3wso3VjRBqCwqsd6msOVceyxzJbWF3msUfqO3o1232fEM
M4idfUbaB8aGHX6vlcRkMUp+ZrtJjE3Oq4qNdJ2H7D/sDtnDACVd21SWg5M6NqFWuDau83RFIomE
m3ymv6on2k/WStMXOyK3aI04Gf9UZtTknX2mp/typo1wuMOQNqdVmG4cefyTm0uzdghfNdSu0T8j
ida18xwovjKTSCnWuPzeCJki/SRqxWecRyl9mvlTrH1wCUsegvck2rq0UryLD6olXph10oyq/6rI
3n8mv64d/rufUZvmppFqevpIOHFY30blty+D2f3wyGF5NaHwbl5AOgeVLTy8eKyRWEI6BEkZeqwV
kT5boCVhc4Qxgn83g46oozRnxdBYad49w2/j/UVVToSZdNQzLCIvH1c+supAPpAw7JYYAfHeTRkG
R4jzV5VkfvW7HoRxzHMemPx2h/rerXq09gOZbI1DT8lXiRhC8TOuJ+thePf0GjcWfO/iNJAe3oi4
B/TfaGE6DKPOO17GzOYTlCpEmFoLH6hLJl/ZaEFCyQzLsC/MyjTepoSP0rOm+zNO5qZkEnQxSkqX
ptZF42kceqBwN9vwyfEkXJW4CRCZ36nqJ/Bz0rW1i4GF2ZAZ39t+ulC6MJti2UUI0GUp241ZAapx
rMNk+9K6T6I11CiEFmcSSPx3X5xz2u5sBxuJWh3OEooOIrcqPpbpTLyVKK9aDpNF/l47/UY/743T
r1dtGc41eNE1T79+z0qUAKj+T0HZk+bmh8LtNzFP/x6HSqdc6HZzBuDPecI+6lRLNGJgvFBnv+fc
2qub/m20+8pMAqfY8WKklSykvzYiaMORti8vKvvOqTfDWUr3FlqGSyveen9vywQ0yc+PZy0zWSEh
XZV3ttvPwBnS38L2iDjzKoDWjtgs0c22/U0haDUibTRIkF8cuzvSDMxmE82qW9TCaME9cwmNh1xW
/tGB43xpzdXB5c0Il7UcRlNJjALcXlrRSx3GZVk6ri020s2ms610sHQBYf49VxLvWk4WcyMnZ0/A
fV997RzQ//iJ4Csfw0GZDTUclI/qcG5vGklXN1Weqqa4cDuj2wwlSrN2GKwisgw3jWgrMVdufjK6
KQYmMIuYxmmaoH1iUN45taIjLVE+Mw/niDNzH/ZT/tajjNuz5RF9aZMcDVKNxx9XJaNZY6h8Gh0V
a9yrPfph/JLA9Lk3jMlYvRuPC00gxursu3hMo51nYcbcX3a5NRqaL22XEX7oYBVqWDm30aZCu1Kg
eAvG16hcZm+R/NxUnZi2cDV9RokohukLaIaDfFaekp5g5TvPTwVNp57M9pmwtG84DedGrqXdo7qc
OsfQZ11YN6OqGg5dqKHezTZsKuJ5WdeiFqgMA4Q9ljkQD7yE3nKABNPeWuFGruWIKtFkFlyEJOmk
Kr6r9+r3rOywmVuN00XPPsQ54dpQHaB8mb8gTj6tIAK3VroQGgulLTOG9NhgefwcvlkbFFb4LNfu
rX/tXrvR1Uc22skI7XlneO6sinHHxzqN0zuOqnkSyfHt3D2mxi7p96YXTD4a6a+94nxXMAU/3wvA
Btm0gRr0A0z89wPq/1kQ2mQWlURKp1KM3fO352jBXeJe2Wf6CzSwZDOW/d7sJms13y5NVbsDQ8gt
emz3zCj3pfsmWojTUtt7YpvC6vIdPeDJmiQhW38KezD9BksODf1NayhkgCEgpnM3+2fGoovOvvJp
wd6X0l10WUFnZsAV/m6cUBjfA+Bt1Gq2h04TT0r3KLzZN7HmuKNEgbCoZJs3M3WUoxMDnfCTtrRs
sthf+ayDBLqLz6jk/3hki5Fs9bgLb7D/NpiAdPoPWhFd4MFMuHlFzsFU6yMU7+a4+pzEW6/WoZ38
TTVzk9Wvd8547eZ2X0iOzwON8yd6zKFy5PINN4ljrQCQLoUNm3YfdbJ5lC5ZI+LY4N1JjqnScpPU
933O2B2u3zxeCl5NSX+izGMk/8wbNz4oASygU0+nHf999KN/9+55EP/D11Hj/qpU9sOEhKUHArcb
VrifSic6x38CNo8GsaxyM4ddIGeaiGKKu6p8TmIy8LVBBZe0QhlnZgWkxPlxOdeRYhwiQO8ZzR9l
LJjWqEYZgnyH/+/ew1a++otKAXOAfMW/HpAwNVqE+lPXBS131sFC6Nh/TO6MUIP67uPsZJlkPxPZ
8uNWXMVxfQupTUEfkh657PER5HgPQD9JJm6+B3rA889zcB4Ia1kXs4wt+TOw6OK6mCglfx56NQUr
YoAM04+Yu3AQ9AzXK29+dQHHzuM7qzwebfxQ/+bjbor3zjULdIt8JGFk3cgX7Slrk1vfEc1BalOU
opesuoopHjSRwu732bin68m1wN18fKgTixxkCOajn7k5vvR4i9sTapVVuqCuiYNqZuH7+X2XYcku
DJPC/t27TlTAfi6i78EfncTvrWysvHgWcnyRokHza1FmKbHVzW799/tvNtCd3nqHVqKf6Scq8YFz
2N2KzAo7Z8Wx5LdcEe8SA2ImyWVQyAtntyAmvbRw2ha+Mw77e+GxK9zCAtkJ0kjW9rS4z5ab67Gw
HrFikuMNPUgbm+C+5KJQgNzZvYmLhnp7HzfWAGVzmfvzUNEFR/Hezp+Xae77xZ8s/85ClUtebPt9
UtNhnOYKCz8fL6XRYjal+KEczuyU4DHNwKxQjuJAPfNeP8EkgctfNjw40U4W7uD78T8+Br3qPlt+
xkqzw9fdoPtY36mqsKo0MpybdrXtoep7ZOmqWAEdM/2MPix978e19rF74M8tI6N7zNR7MX8yL4ks
duUrFds6dy09jEGW7/IVhrfDwdlztLueJa3tiqvsrpCUzZ5afm2z1QeWCK4tZsKxfeYrPPuKH382
x+5uNthGu8QD1/qOs/SszqMnjCdg3rp/zzFloZVLkJAYUmp8rLuQSouvjP2dhL/AfmCfmept9EA/
9ACuuZqUoxx7rNpPEwy44XaQeg5W+CLPweHavGZrkWzlFKucvSpGxqZ+pcnNtdOzyTPDI6xowHDK
tbNApGwMVBVCtjdVWd7Sgo0pZGG/qep2pTW7pVdVznAcm/wkMq1MsEOtIa0YdC9albU74jZPTrrO
WBG7ybhYiCIhhgEcRYbpWAroHc2fJry5axD0/m6e7r+MNnOqkmxhX2GjWGKswjXrXUrVL7V369k6
t3adbT0pqexanGON4FeGHxybXhNm8iegpCNWq2/r78Kx8MMZuCDoii6P607zUI6iv2ahloFtCLAP
Kmkwf6a2H+EyTuMQqnKsFMVR2xQT9C2rsn2wcvmPo/PaVlTrtvAT2ZoKCt6Ss4jZG5tpCUaQqE9f
36y299n/2WFVKcwwRh89uGPL6Ttq9LFxigqb5RD8H09It3ZvTodbWEsaES69Pg9Ev8Gb6UfjpMXh
e0SaS+qK6bDKfLb0U3iTMn4bgpKPcy6JakOCzr5eJcTdEPRJ84ANDPcF0wWzgU5aTFt3CE8b0xSK
EgyQgOA5rvg6OAOE4p9T/jooX7TKZJoF+4t5MP8MQ3Ij3WWWYuwZU2RTSGiOoGx8+I0bQ7iFoCyM
Sd8ESWMSqKnr5pI6+J+B7s/4BSzZKecl3wdjGiZnXVBgspF6fBwk8lTC7PDKwrGJ6p4+LCLDDoI3
VpXew3mQalI79X/2KOxmyi8xc7sWxgPSkQW5EPJmCZOJ2WKnVVBnNrDoSGAjycXlAk531U71X16G
x9UTOh9jwfT8PXy2kKXfYJJM++0u2q+RsQxOxQqRwgZnuqePsPeB/JnbAxTewDDOgDGjD40fvm3Z
NPXODxtKnLV8JbUrmX9EISF6HepHplfm3/LH0wMwJbBJDHZanqiY4BBPSCMjonV62qoWlZm2Gi3e
jPrPHMjGDNbb/5/a3kzMheYi60nQ2e+AET9eF7kT0JJz3ZhhzsJCXtFpWIKLR7mpzYYakwyaLibI
VKHC90BEHLFH+O1HBDLd8NdAvWY+/VvY25KO5k/QnuIcD90OkQZsiN68gzojfpqCS2cwhV0MjboB
eKSLF/+cvueqr65lzAZwBjc/+OBqT7cPz58+4szZ532D5iCZ3zUaVQc7M1N1MBaaYua0+SEv3Zsr
1Bl0yINtbufL0RZfAYbbGtZ4IZMzF06gPV6yT0w56MIcdxBYlPEnfJhtcPNF1tbPFNtDcfGYjvh4
ziB+LEXyOG1X0sNHH3dJtxcP4CDc/yB6RIDtEBxRFMyvsETQ3VSLEf1xH+4OYgLtF3KwMlgbTD8b
ZGEiQ49Yk6myWPXRDMNXo9GpTcWocJBZg7l+1+OkI0gsfp1qEseQD+Bpx6Pll+sFqYcPw5qixHjx
bT78M0noQnhtsBL4uwFaiQo3DPhifN/7dJ9MxM7k40CN9u7opIb4/4kwCeEPwQiObf3XCUsSCymx
cDOzCgKs+gmRdW65fs/TWXphF7nVBvCMt92BfEGB3+6jr89RgwijZdmVxF5lQo5J7/eE/IgAxtyb
GM45NTkBpCaZN+9mTmIYraLj9TpOmNQeJiP3xaPu++9pF5IQZI393OsZ8GvZ8mBMyIg5l3RwNjKV
ehuRVTah3UYTbFGnWB2aZRhd1mHsP7c4D0WEBYVf922xUVzEpJzBGAFx57qFM5orp/Gs2Uzm3GrA
TH0PSZnes88wN2DJCqYxxwVvDCS0j0CeDekBtBKBldSrigNgVZfcXpn3oCvdm6jKwLpAB8OrU0f9
Q+Z/gtuioB9RL1IAnx+W1I0x0S18I0NWIFC/QqLmhCUKDxBpMgybbA4SPIkhxTrCRWTkwuYUsWVT
noDDU4IE1AA4cBKZ2GxuN6Q00K8y2AGpp2lYZhYzTUKj8NU3y6l4cSm6lQm4Fy4pYf8Ie4qopd68
/aOozBfQ2F3CaQN8vyM5Id2biLPKTkMuHyF7Wb6WuOCMOBX+X2k4ZvY1KSY4c/lF7Y2xHZT5LAH0
18BW+XD4CHFQvrXNZ8mEVV9R3SCqxTIrxqjN5uAAoFm0EST32UBEjGHNOPb3x5ohvd93bjMOZo7b
NzoNBDUTvh9SXkyBvu4fnnS2vB5iYlgeyZ+wcxcRJrfLOOKI1rOVIOGWSR0J0jYcDibVUPvhCPPt
6X053KPRYhzirchhDwaMnBeuuMUt7Q8ACMycVYt9LbL00lFZPdz9FlSqBf0NaosmzBm931ePxegE
8VzPw5v/XXe2ZBZz7kAmxlc6PUAM9hsUKOSUeABxbkHdcfOocJ+WnEyM3BPk4oKMKLxNtCbK2Xo4
FcHdbrWhcz3lu6/P1zEzHzkFylRtv76h4BpDvpA9KB6yDWJifPhVVE5JzLrwj+XfikOzr/GBYEnz
U8INhW9f6Q0Ke8J89Rq/Q9S6RjOjjN29p4XFUcqsTrb77PpJsE9EiAlwmzUmkGViXDcQKnhXhTV2
Wt5e6cqO7HAEW2ShMPwZQRVUAvKfWGETtiR5HwyA0VGPtL9PBBLFlyMMjM+G3v2UHR4Ivph/E7yG
RtMS6JzkIjZ9rhlnMqhEbXISaYN38EdYtsEd1ZkgGiKmgl1wtWk3IeWASlH172NETAAh0lpyFDM3
47sreQN7FD78K2BokXymzRQ4iiloFSCdZDzcOaVBODBAZqYxbkBiVx72tgRsKgEmAu3p+KNFL0ee
dh7Gfug4TxOAJNiwOvwUrz00ICEgZYi68i1KpycQwy5f00nQczwZiDCjkrUfXwo7ZIxJ8ek5y8hB
GlOy6avQ9cCwRXG4kryvBX0exX1mLlLgDxUAh6UHLr1IFiFeTNgv25l2HECIKDlJIFmLh1LRojAB
gOYPAwItlV1u0xU4Xu58xXiTesnpW81hb423dA6jBLSJroMa47HlIzWl6KvVAy6XDVDubzaZqZAX
5ww0rRdYkur+8BnGnGcz3hRB362Xb5D9pQB9n951dgOiKdkvTLd2X5AXpneAQXf+TedXcT79YYdw
ZaoN9KQrDGcgJDAgeJoK4NV78zniU79lbgBwEGEGgjsRSDA4+xXADqMbQwyO+4ImrsH6sdLVKCij
yfGhagy7rsGVQiD6HO80f6uOQ/HIYVvvmiNhavctzVG9u9r8XJhimBy8gXTP47N8GS4nOGElyrJa
ywsVuvJJ2usjBpuYDFzGvBFVE4SF1uqpAvx4RwhDmNZ7vaWMWdB3ibvmCGivSx4HMQ6DQybrBxkl
PEf6ONOHY0166j9ZR4z5yGC8Gow0+TDM9h6+jOoLoST1FttuB1/l+cOtadgzodAPL8xhZPcXwbTg
1/moWkrjjL8GvD5ox1w7YOtwbsCZwOX22o/igsABEGVeMSI70IK9PngY6jlfp5TdBCt8LdIL6D5A
UVLcwxsDsRyg0aNvyKj2CDL8oR7FTIh+HYVPCXZBHmZt7BHrkjdZ6LKEpQ5OBvyhoJHMCP3LUEne
IR3c0R5C0wfdHBh3c5xb3ay8G/JV7x9ojfk6mZAyfeZSuHfSPyV8QY5cSkm7zVAbgFlAVaY6fgu+
eMcDRf7KGgCMnCOio9PEJaChT97/ITUpYNkBI5MAyHI9C70VYBiTeLSUgIKVVsV3DAFBSBo0CBpP
ljaYeefy1teezDehDNYC4mQv9mglV3TmDHSVuz6+FDM6anYkow8gPXCdIWLKt94f6fzrmoEmsBD4
SA0AoGr5ug/g0emgEOBmExjVjejG05WCLefQajLrWhsgCc3A5B2V+Lj/TfD3l/HL1274IDEco+lg
FYAXrenX7z+NhcxvxGPFKJaVhsnfQV6KMRmMfEYfHErnq5a4yWI6Pf60BeQMHHueYae5ySXtG3vF
lFEdQCDG5+ijST9dHhqSsLo2vgPS0+xrar6fxADgem9UtQXEUyfYBvw4cJjBM9tQgitnL6gI7l6M
yhtT4frDzZPKYmh+iDXnC5A5cBz3+KDYRWsypFj6MpQGfP+nQZuMAwPE6XzzpiSCe0KqYQGrWHvT
CHA8wQvG/Bq/cTBfsK4e4RzGcCKsqeFz0hrDLYYXCCMczcPnpaeSjjoK7rNilLIGHIJrIN49RaEr
Q+3Ki3sKHxw54heVk5Q+LNMUOHr31KIpUqFhE/MAFg6Qc4Cijg5yYsgQTVutPrQXwC4Ifr1Ts2Ax
fqEiIVM8Di8FMDXr4f+rgMcDwlNfmj3pK9oEPA7c7NgmL/++HC7TLYf5i26O9XmebMspCRMsz4Rf
SEJcgKR9Iy9v2wkk9r98ylCP7SrQxRXucsNLB5LHuPkCLvk7vl0mdIByMAP+A7DV/Jf0D5zgQB6Q
EeEH47sBmAgBM/MG3CrL91ufgDxh4XsGE87F49IqzgWwOv72r/mboPxbc8NkRC/gncz64SFj34BX
ALZ78JW3bFAIBJwkDLpl2ije0qXcqDFDUoiPYE/4sFB3lHoha5zyAN01vxyeldB9ycbgSjaZ57/u
OnQ7bM3BfPkT9m6Jx1TGz5n4dcGX7bH2ZLG7byVSFh3m632NiQWrpIN60qALYcrLLvigo+Ru4XIE
GUE5fNVbJHt387dAmsP7FndBw9T7B2kGSLckwfaFZklnn7yZ1iLJjdnsNzrJ/9gd0+1Sx+oBvmAP
cwsQctjOjcUOFxgqkAFcmYhPAPbGAfPbPLbAtnwv+cKxoP7JF4w4wNfuBgp1jjDYgGhE2xUXKF8X
hF09cFDxNJozqCtDdMbvcJRkhC9sV5gzO04u9fI6pydu/0WKTAoTbJzXewKfmywHa/gVXcIK4lB6
nyVI17QHb+wGepvepmQRAuthg49BMhnW65wT9MKbBWGF6HK9gCH3Oz3fKri2areTfOqFPeFxzp/q
fLKCgciwGWrOpbyoDN3ASui3D+D36foa5PAErxeJq7FaZ2wZkqgoeBn8M6C86l+s+QHscSU6/Dbs
wwlEVVGXyLM9upps9Tk/E4Ds54U7mdW24e5lZ+AWgNY3gOOhYvLx4jtUcTPQJ1HvjyX38/jU1bo8
padiKYglS9BVxkLZBbDzK4vFxDy8On/22B0zMSqWwllY4xrl6/WOzCtBZvn6ECoPwLfpppqInceZ
xU8MIOsRd4XO/9ymZp/JBzowdj4CCJjYZEx1utKZBXABZEWCd6G23EyAVDErr7GnvFsVZI/aeiPW
5CHs/U/uSV/c5hYFndJCBqPCxfGq48LaJ1B6AOHJej/MfJ3t+pf2wpwlpjCAahfz2Uf+Y83LwT3v
8jsqaXI9DgQPN7kFhHe770Nvk2Nstb0nPToDXDgAG5n0QbPaL/feayuduEx4A5A32eVjSDYak6Qn
2d1fA72oCN6gvTzJ4QgmPL9NggwhU4w+WJ6ss9P6e+2NMR1qYCG+ZMgD7YrjcnD6Hrhaq+PP/Mbd
Ef7VdHx+TZv1yEHbzgys1XAFiH8BA69mXu84T94XecnL4b78JfWMPf++wLPrDUURBDWdKQQYPtA/
zp7/jSb3f4yp93j5inkAYwI3j/lrfRiiQLgoHAlwMw71DgXGYUwII8xB5oUUoGLJsO/HQHxvvYFy
h9iQgu4IYLJADuo95t+LukgldBj3gUn1Mplz1PGftNDAYaffsWqJzhyV38NIJSRH5zQZMs8OlZ7O
BxY4eyOQ4yGnFk1B9f80Iypm8Zhn7vtSQLBi1gqPQt3SWG7U7Sh5+Fmwd/pxtVaOKGI37QEZvvmz
eYL14Rl90Zu9cP9iwIz3SRs184nPGkaCTA/RXiio5S0fkYO9uGAa56mzzwxP/ZBzo0h+qPz7K+ZR
XA2wExnY0Mzww53+DEd/eVLPXxGfIboleE8ePs5tg6VXUAS96LP+HJ+cO5vHVYO1MhuFr2NJNCtD
fIYv2+Gyf/lOq+jpEnBtPWOIt65iX93hAspo/GbFB5/6D1y+Ww6i9jJ2y6Af87xVhaQpgwJPAli1
ehtljZERzO3ga2UzDA4FfaQUPcGItHDjeimjQR1n7jMceM9T4zFwoSh9oCw5PnfMvmRDPQ2neaQu
buunfQ3kxQuZqgLGwXbfg1RB7xdHrvVYlwEX4iR6HX8OU0YYBOTewZPfYyCGE48Qs411plu5mUdc
upGypnAvrRKxt/vYVQcS2Tm9zT1e29R3QyCPT6e1p8x77kbmN4JB+VurjKnW6rwYAIF/XXXdMca0
K3Ps9uw3FsJfwN/q8tp9ZrknQ3hvktfs5hfn7PSJshHTVi/9e5HZMWcVcWqNQipl9+59nCJWsDr4
zJsjHyjuMVtzRnaNfJwKGnbi1wVIcTuvh2Ud+iQ6+nwNTd8Dqnbe9gj7nqtXGrhHwHxqjRcWhtrT
Srl/YS36qYNkaVsuS+Pq/j8qm3hipSOdTTKBcnZbIOuH4FwJvAmIjEZgXkdcS+zUcZA6wLkWtwRF
b6O/ITLUF2Utk0DnpBM995oIj32PofSDISSMf5N8MAcQfd53UiepHPztNeQo8HFgCUKMhf7a8z9+
DdOAupL21d4fxk8NRdgmnY/g4XL7/mzZL0TlDX9y9gIixf6XCCcFt2pB86B0lfy++2UiaP34D5+7
O9QeCqEPxOI1RwzFZ32nue0Ur9E59H1mcsz2P7lLQYy+3uL36HHoH6VLf95jNGkWF34R/RkDANF9
kjC1ULzizLm01/uARzNl9rJyp3XvAbEOSgj/k1/yUKWU7nxagN9DtuQl0mk20F0rmvssIq7TY6w+
ersoO/mlcB5IMeDFXoI6a//WOxeiFD51ycicHNmTb/2OVsl6NZEK5PG8NNPxVraqw367Z/c9jhUm
XfAeOmiaCiY+p3rzOHDTPhSjo9e5mu1AyxRziIMk5QnsN1vtbL5vSi9OhFoIGZH/5a9wMeMPJkPP
cLy9L7l3Wri+lxuA+wFwCINKeOMPYYVtw4mJuYwHULSGEc/a4NaH0UTxBJr/XSLlERqjoeiuMMZz
0JFuuIbcPaoLZwR9hH4JPilt724E3ZxEavwSEV/0tXoJheQvwwRqcJIRWHCtwBH6msWhOiMVsmmB
FVDqaoYbikMZl61ueGVKPs5jFxk0BbYgE9ip5OF37IMYwHuBi2G2UyYWqSiHKmfgw43Eg2IfN8ex
RY8GLz9zsh2CSg4AyRxjgJVi5g/jH38rfFFCugaj8Rhy2kX4MYcG837z7xceCKz3R4duR5SyCQcQ
JlXC/vU/Ju9UIz9Ch7QM07r3t99IyypULdV6up+/74ZeZjwdhfstzswy8+fh4RXzqBQGcK0FlVAy
Op9tNxWEhUf0gu4MopCZFPOZ0ztSmsJGsgSNpIWxWtqUetYv7NklPkyMn6upGu8XfQvragcihTGy
e1GmD0IGE1c2SW8zgp7486oEJoZZz2C0TYkDdDFHD8tYOow3r+TLMOnMDAN567R2fx6W7p6ZMgp8
GTDTAA7xLAbT7+nbx4p36nfQ3AbBnYX8i3p2Fvd0oVXpu+K3fxsDs3XV08BmXA+r/z57Oqhjp2AJ
3yXO3z6cfhSjLQEm5exjCePzHsit8D74BMcTGkVS5DMTAMBLN82c3coL27tPL4PZ3OkSDjbIX4Ia
LHDsVBFPn9PiZ6bOIxrYFAi9iLVvta4MK5sIWKtN6pBLe5dvuaS5dXROay3bCYDrCkzKXQspFOYi
dA9epwIxBLZTpLrV/GH9dyWWjjh7McSD6y94nQmMVPsUkeFh3d3WKkDOgChCRSc+BHO0xu3pA51D
S3+6mfmatnC6UBUYE3b43e5mC2HbD58Mo2lWnd6hM7naLULb2UO4cAT7JRMT7iePo86GDjgtrYmd
AgriCGr3zav/8zPIZGoIaOKOz6MQd4fF3e7H+Uo+FxfMRhbHp3lC5HegB/Z/69xBaWE1pxSUFOrU
9SJ6fnqi4wjxi3NnDPuaDcySYLG7rZj0S1Mes3OS8ZKD5An0eDVxrw4mNuPqOF3trRP9Ji4hWC80
sJCLWXGRYQRhluy0SXMew3KdHG+xoOBhfIonJ4Jy3DgVp3JrkBR4ulxhzEqdcrfH1r08potWeJGY
ny3G5gvunsNnCj8WGig/ycxR5EKpiPDJ7vA6Qwom1gbtGGwGRh3Aqbguw/iCTUj/qrofZ+9gg4fX
Bjc2PLQU1EhwQfHcWjTrIzlv2OJgHGNDYxU2r7ChR1ycE677F1FA6bQ/+7ESmavwA3h9uJ0LPYzB
zhjiKSUk3GRQR3tiHmth2AZdmUYC6/dUv6haYeQaW1PvG9TzLLqcEcaaVDwGpmOrFQAvSh48VYwv
R1ejv5z10Bpqh4bxOskP5nZg4t5nd1i3o5t1wW1NKBDw4V5T2iRSskRBBqHODIS/DRFZjhwUPAPu
HRYcvyJn1c+EgOipDHXWOaRiiRgr4ExfGLvh66K3FogeHwj8XJxNURYTHWrx+5x+XmN3WPbkAqe3
hvz7kXdzxnMWCI8TVwfhwMBH780Gq3eAutsFKfBKPWezbbFBRt5VGvA5qNrr/2MOiGAIeCT/go8d
JmdkpxoKfAPUa5bYrxWw+URn0VHz4HioXz2IwHihP6kcxOCrDRhpQ3auedanmHwSU9V6bISGpQrj
LBxrvXDvvm1RusSpU61ays7BDJDRkmaqJQd7i6LuPqPxScbMngS3nNkby1xmAqfMrrrkPRdUqkZj
P4Ni+nZjcHV/YlfEgH0jhc2azXCCcvD+AiBX1hXU/RJzOUS3JtbuIR55CJ/4CvwVQrs5WFxNSikc
evA1QBRVwjM8DQSmbxdG5T8RJgoHWAlrOQpLh+OQJua5w6JnPlnTRuOBC8eR1HkWZD2jgDFl64Sp
Fb6CvN4QTRBmKHDQxAWlo5DUu/mJRwYXoAkq58ubh3PJ93+YF2EGi8MJ7xKAiDOcCA2dLiscQmNE
UMxTABHgnhA014yDBBN1h6rrlE9lfGqfOBc9hJ6O4HhNQa4EMuZLVNjCZ+XurIQL4W2DqH7aOOva
lpxLvQDcsL5zmpQbNylc9hnGczZh6WafxXUqA8WsqLx6rOf1ian1lCIFuxbhwQQW47Yq1TegPomj
JLINp5Sa/HPaa2+sMe6dlbzlb1AdaL+mcKUR4lxAggPelJlhfDbhhL9jwAjY+tyU7st8b0eHgsX3
9hSfVkXfO18Lfq2uJDuskIKHw6MMGVNs3tthIAfxhH6iT/Lbz1ZjGMvhOJYoJthI9h26ks3APaw3
I/b4iCJzGLTTDmarYH8OnMqEr+K3bNBx0FqT6ANPYSK2HVpUUjROQ+vqPl2cpRIm2AQV+vtNytxF
1HMcNvTJxw78Zsn5urtFKOjNr9UPoj03tHp6sobfLqEpngLfVI1bCMCLa0WoHTUD9fv9W1gSJSrm
R9IDPvIk+Hiqk8IJj1Xu8vC3vJ+E/fD177/JNVAb8TrYMUIosiu79fcJMQJ3mLvH0VnoHyWTdqMU
Jkz69QwoT5LOKucYdR5Mm49gAmlITHic0+C0i8GBr9NQPZRGEw2DDyVCTpDJZ1kLugNt9EWI+Cmp
YyBzMdLkD2F+tOTFMk+zB8APcFefIPn2ExxiqEXwwm5PYyR02tYN71U8twBQMOrGL4dRYrG5S0k/
F+MIcWszF8Pb6OPkUP/car3fgnhT/i/yM8gGGt0rcsXPujaewf38+8tXxSJdydPS/cboMhNC/LZg
P8+NGihRAfD8WY2D30x2gbYYWhWzXkKfyh5h3VKkja07ToF3T41LhBd4TE2v8Xf6XPZdxZvY3/Pj
iGQVIr3i05tn9oiFm8JVpwhgy9+R+6nbdWY23sRsDVUDRqXE45y3mU5GE5CN1eswBF3C7ANNEVQW
QLyUoaBwmy6iL6JNaHEuMLAZcwp6KYdSL2yxtpEoVAo7Px737kSvIZBfKT6Aad4LYRGVOoKrU0y/
sClDyso+fmJOAemiF+wRGmOsRbWFuO1mSlA18FkI2mZRS+vBfXZH6QK/HgPWt9HR+2CMLDfO6zN/
AEdzG/3wynDAXmoMQrH3y6xxZTyHVgXpAM9T2R2NQv52f/XeWITcptere23DL1RVxDwkjEzfRPt9
5t0cVJm/f1mcI8Zj0V+VB3RM+iS8U7+xZeFqCP752xO2pwXnHM5WlwcS1MrPp98L85mSiRM37z3+
Dc0e01Kg+R2jnDy+LmlgH3EfJ+zWzT/2/cK4sQea8HOqn8P/P3xYr0H4gdMAq2Zkvn6m9DKHLMW4
oN3G4fZqVH8tqBR1M1jyHyg2m+KNdQ45bxtmWA1suJ/ewJaA4AAl5GN8/sZY+pI+SpAviu/W/o6D
Rg5fkntVgsnH35fTgeS+MdyEAIPfKYPvW/T4BvfWuQ+twRDydqo9ynkjLWm0W2RXqfMq10VvJVV+
+t5k6HrwosdmkAhEwpBIqES/X2HT1EeqC4S8ELEpnaUEiHA3w0M9y9eARsXsHoUAIbf4t6bCYVDE
bJyGDA6WEIeXqw9FGegGUUzoqQjCLGz1rABi8qK6tRi9ZZj53j1aD7/ePSTzBT0Dk3XEsfAmWVSH
9ieM1akcXzGOfqs0plRedmtY0qB5iF95lZmO95YA+1bNFhhPmxRQq69/UI6wD1w1iNWvIs9BKNhV
Ct1SmH1h0Ii+n4TrU7V4JgNHAR0M6SOZsw1X/FqTzTO54jCr6grWWIiVqHBTo/yRdwhjtkeID1wF
WJJktaShDJ0nR+iGeAbkDp4cTbAkbHDJZoBBPuCu3JV/v9Netj7C9gAZNoYzgk3+g1O5fiwnW3V+
VQ619fEGjemp1ssEE5yPP95WxuqKyKSKup9hEAl6trqUqF1SrN65W2G2CwQgzYQaH/SJidxoo2LN
BbeQi3oippDMELIV7jsETI+XcFR5qVG2bhkuzzN4Fn2t2QmXu0Xr4dw9il+bBpTwi2/0bdEFKXlp
ZwAK8Mb37p1gkIZ9I0/r7qgsWdrekYlXAXGdfTIO+Sl4EgNJWJliG4NkU26huGrSiQSZ+o+51/vv
x13MmAdKHtImxleNPk7GyWALT8ll+oFpiqBPkyqsyclrw0r6nMVIPizY11QwSTNlgPHlnZfGG5dT
tItA4KZKlA/GBPAuaSYHYq6jYDfysG4pPg7SdDKFEUikjo6ADXIGVwZC8j5KlE7QmZBSEwmrlwfG
NY8zSAFqCIQQY6BXtF/4A0HwZeI5J4KXmMXdkznGsVa1G0gzPEjQEgpbTIwZVCCjAQOBylnMhZkE
Nvqpvvn7kA4BTyeg6MOa97F4QP1KQwlzgxJFjAeJBDi5B5fmt0DcjbA3szDYsFAITJ9/rJ5vwtUH
t632MMkh/1WVILxyw0JPpQ19zI/FSjQcPYg0Ekwm8IU5pu3rbEWU4rZjIKNDb5sX4JWUq/vn5mXi
LbRKI8arDHb7PCioNF/C6cYK5TBMoVZbwb7T3wGRtlrf6oV0x3p6APL7Gt/NaKTxZyniaq3UuXn5
UtmWjKp4z7hLMVqdCEdb3sV1LJ6kyKZjmPyHaW2ULwHiJuevLYyFc6T0CnDPHRXOx0rD24XbvV2D
rmgyLVYNUcubfegpBCGINTZ9mdB74JCl+GJiyaIPNYiv69G59PoOxjnQ9toZsmXUS1HPFUQcYcCH
J1KEwc9SjuBnrD8AetSRUI/YPnfyqhjwsgSAsyAEIOgk1TXgG8T4V83GyRBS0B4dd4kVCCctJIXw
On8th8dHOKsd8D9EeLIOEoBH6ubMAWu+ZjgJsbo4o5N8wyQRGpi3j7vZIHmxfwfYad9tyhvIooIl
JKhYFY3kOBbejxKUSAy3YW293LNq0rovSLY0hHTv40sJggQWUQn96QGqAERtfXlr+K/isHtPKGUo
hJ8zNktmHjlf+IWE2QzJvvYIDMm9ea3Di83mJJXhestAdYaikv9tdwJ+YAyKoEwYfkK5FPLr0kfC
gfVyHSIPdAWbuXPRfNI5j4LvhUAigDD88tejI7NEY4QMQt9juPGmwEHXBIUGrbSDuMYc07xeidF6
QdWiDMQS5QEyMsDaArSV+T/8VQBygu8vagyvAyAL5+qggCm04MQy9uRbCH/PEmNHslEsScc2zFjj
AA0BB0jfl+MsAAGdE+jLSQCti00BAyImk1K8GY9WxETjy+zVAHzx0cnRAMmGAKPGrNlVEf/o8bqo
H8COiVR6bZ7lRHveDGC+K641FiogKibSQmBJdS5+8v6HlxLvsUrsTa+YImSo1jg7/QqR9JM6H14R
3iJkrEIJJsDWFIu8CrA7sAXX6AsjHLYCB4Rs0/lrPVAcEa/R6rCa4cTJZEaKqxZCLWYc4K//jy3u
GO4vyTLwkDcgQ2oc7qhsKxFGKZscUQDCWYI1Lm0jXugwY0k25dwQRjCgHBx4OPbhLILDPZwwPiVP
lXZeB0ij12485N4V72cP4ChrJ246OkwabY5HGW9NjlL8bia8TLL8wFRqkA5qPJgw4ncEgAdyfHCT
jxHTAZ/4dH8IKsnxmwIVYp8pwQAnUO1Nq/TUt5nOp+TOF+EhQqeIkw5lN2QpJLU8B7NDJA0BYIW0
zsYbENrqJxBE9ifSWuxb9ZTLELsUkYgz5hE/BDJAPafaWASCQiL7ZroizYZ9p3rufoO44zWNrT7O
iympfGJofp0ppdNyClvKQDIQaIwx/vTrQahyQ464mKRiwcjw1kOqYw9qGxbDD7PBoYHX1b20XgQq
HrjUOOIUiO0NnO7Of7yne7bR11RKU26WmENB7UbdS+YRuRdfIpWE+gA2NV8g/MW33WOXMkhlX4FI
hRMU3eSFYUA99It1Oa3R7l/nWGhT0pRwsSdE+l3nz2mL71G7Vra9BcTpGz9/yZfPOcfTkaIvUfD3
lRaTOL/UR1yQxKmCO/ue8f5L721fF3J66W3nbyQZ1L8sqLc/CdLlJMbHEccdiPqfcHz8ohkz2+Ng
WUHbnGHMHkuLN9FUGpdcfWyP2NmVf/KsoTLchxLJQCSMukSfBag0V8Nd7QMq8UEqTnU8GUl5SWRn
hIPIhaVNQoH7WTRUjLRTXcvaTJdk364nxgMW7xs+pnB5gQbNIOoxe1yKeRMVFjwynzuQvHLBBMUP
Boo9chUYs31j6MtOPhM3RMGNWKHEyLGYh7ERvcX/He/wx5UFEVFWu77ClH4QTovUMil9DAagr9KI
QFRtwiqslhnWYYJnjK2OzlRn9pqR+8T5NwAOmV1pNMlDQlvw0udDUtYfZGQ456FpwAJHnwKPDDxD
fMwuzOZjf8LpjckRN/xbzNS8sd9DWzX7zsup0L4IFQx/cPbNOR13Q2fPrAo1foCPz3ZokpPFBVeF
ZPHBFE9nfb+y+RFkNrnbg2MIJcG6E945QOr75YgQWwk2Jwuqz+ZPycPF04zgINJbkMXwk6BLGNbM
ofigrGV2yWFCv8KkTvi9EnwYyDoJL1jVVBa2E163gbhJClTP3AOZ/ZI9PQB+FqQMs04AoDNv6B7T
oL+DZT8bcvTDqCAHtMWu950MV+2qRSJ8wkGIR4bLzjGLSHWY32LovG6z7kUI2OCaYz8KW1q4EDzW
Corhvo4dAsNJcpfAe9eMvLhvuEXRGSCrFvxfHLUKDAYoRYEjgcjMqw2uOFW1l0+fyYGfEQMFC2Le
AxDIXDG/AK9E9ELvzlG8FPbmedwmBaOBGKtazunaEoWY8JGme6bR5TG57xlmLgCgsIY1dYH/Rzyc
ge6S58T8T3XzY7tNKffPb49jrqWXblGBl0y8rhc+MskHOKfjTHS1Jwn3kzHQR6ESWfh2H4vdYN3B
/PUkMurvCdLNqQq3nzHA0iCQMEIzhdU2+h9c0Au8/9/mHTiMexfuRE0SQ4FIp+J+fsBNF5kruYvj
DQyjEooyhl4UJnIyABpAD3tBHmsLBQX2MNgYjDhdEGRASx+DFhbYpYLuiEWKfmbIWQ4jgeOTC5pO
E9ouGnh0zC964yEg13X2JNAL5yyO4Q9oMGsB0hAkKneJQWYAIgDuR3QT3YvKg87nIMpAtxW3djrl
P9wiajmiqOS+wTN/KYWUAGr83HE1MHVfkiu3HYEbDjBFZ8Dg0G4KzONO+VTyoXit6Khzt3Rgsgjl
NSWJsJlN484VivT8KM1TV6ImuDoNvgL42lHbDLBn+sQZTutiVoXqnCgGziHCVb7Y/yKzT5RtR9El
KOWovk4QrDFx4r0ATGE58Zq+xRyg5ZrAGs6CuZEwqAy7jbDib0DZ1C0hjBgYMS3lc2X+OGT+IuI5
uLSvaD1wH43Ff/c4wgeO83kDIDRNDRBLIAhhMwHx0mMiABsaRQM3MkaZjoqzzmMuihdIu9x2zJJx
oIn2DqRL8xa/o2vSYtVTBbDHEtZNAlAFHs7YiQIAnBf3JrwqD1D/SbdIgx9+3Y8pDmBa53HVc3mT
AGTmR243bNEEm2uJd4kxPYKXAcXeWPvXCJ58gvn3XNAf8LyiUpbNH3dRysHGCQwL+g3kyQgUsT9y
PfeL53o2+6Ae+jL/Urf3HX6V9siHe8CxiN+1Lgz2EUbZ//VxTDsm1nf9QE3xo/5lmDhPF53fUmuO
yb1QaurXarpDO/e/tun58IIRpiEPEesXVVcX9vzBlK9LVBDGY5D3vqs30oJnksHWwa7PxnBhwffA
quZqDrcPI0mx5O+OuQ+RC3uyAoUGqwBHB0zoLBAWtgGu5GwRQoyMH/kwZfiY1xgMohjFzWCCtTNG
sjCFxU1HNWMwpAh70Z0YXVicwX+lE1kEuDdO++HNELFIWPEs714KelthNZwCG8NSn0McGxyB/edt
JzhfHcHADdg7CUmQ0Tj2cV59BMWfMKotfdJUzlCHiXgR/d8byRHSXwr1NOT+u2rZ8c2yQZ+Efobk
c0rEjk/f07C8IkWFT4aEQVjLPkwlFt0vnZB5Cxl0W5IrNEpYaOvfNTCFg0cV1RP1O0Nw5ocsO2yx
0BmBxJkP3CtwYwes4d5HdNJ6kLTQPhrCFOJNqY8u1YJ6L+ZW/+8IvvVPq3wYRTkDnDv6Ccz9qRdB
KnUUm5aCoYOA5uCeYfyQsdsxsIrGjIkRNwHud8w24K3g61fAirrPECUzo6kRa4khMvlAIKVDpuDZ
P5rOa0tVbAvDT+QYZuQWECQImBC9cRhKwIiKgD79+aa7z/HU7u5dVQqLFWb4g9elKyr5W8lNk1tB
EE28Hp4aKfokJ1Nhm5J/ylSHwEXPi1IjQAGqChTYpQclZsYdi6u0X0ZFd2pZulahw2eUHhs5qLQ/
RK4CUQbabAjKGhcoPQWQmYKyaGUqi4ydb4X8kgTSgEeeo5t2QzaQbiE32dB3JDzE9njicgDT8QrP
3tskyB5RGXFVnVthXeqE1ahNoBA1oqGFs8XGy5hbfeM22tITRcnli40SozlC5QVAAQgSGkTZuNT/
6CY5cAT5LOnrbkLVJ9uxQbei74gyCev9gvCL8NeEe9Egb3pbPEm+Q5+IphjGQ2x0Z672QoIA1oSz
jd2DhyW4eQRV2KZEPRCoNzt+TsttgH7RyYjZvwz6RxRME+lSu6htsAUBgqWX+WQOs6eAQGuxdOBQ
oRPzRPwSJ4CYjTl6ggOC1k0yW3PbBCZ4jhD8oN4pTFBc5FAQB5TLVxuzx8R4jlMHdtXYpbhM2/vL
YY5ii8OBNe7P0+DNyUsjH82VxrDHi5OC7QUAFw1yheMb0AndJNIWMde1sOegaUbtgw2WDA5DOdIH
TiB+7YU4CzsfGB+0H6Q0PAtL1D9qsc/C6SChWcYUcuF8mwrMqJNDV8JArmaRLothwyrBXrWDzezs
NWeJ93UAe3WczazJrM3sRvSyQdU/oAj39IZz2lIpJvNZveA2/ykUViq9v3qzawEgQBbqbvfAeTRG
WTVUaaih6jDP8um1njQ28xt1WkJ71WxXQyUzPxf3XY8+i9vAufdm/Xp8ak8fMGiR/QvYbPp/WQ0q
3gGnD1CBzBXujqIlop4+fMAHwkeVjp5J6ZW/3lDLugAQwfQPiKN5JrW6GQkodnpLH+OGGA2cHZhz
g3HHu0+BF9d7TNrQ8ynngIBn2GTukff3OjtExHxw2hSJlWUlpdWMukxlnRXzS7Mz0688deJXSvYQ
twaCVc0QUaY1B/Y7ozKHRMedlmYO6vH+1TZ9DTIKxUjqwupGq2DTEGS34Y4iKk7RbkPpOTNAsV/R
lp924gpZA5CoPn/00AeglN8RvHxOhPyxn+nudF18Sg8Ed/EIuvDZuiIW8po/X9yikZbOM7uaF/Tj
ylpsW2pgraAJIQuo9vvLJd/Re0ri5mWpIp2HYlDuX0Gh9u5BAf/6uycK4ECn20ANShzUagiLlJHZ
8ghNP9o1oixD9C8uIOR7GrVRYjPx36jQ96eyQPjwQbC5cnbTG7/65u+pb6JK/B6hU4uZ5OgN/e8F
Ff+DBpY4rUluoKxGtzVdN1jz9HtpGOmiqo6j1jiB3Ks4N6uD5+vdSUkyxZYUtScDseJOCN7FR1UZ
oS5KKjaURIq5MQ7SUGcv3sVaQOUNUwRj4dfPOOZ4yxtef8JiRLwJLEWFlH+2reM66AUqhFhyVdoA
CwIB8hgcqtavyb1nENPsev7dBkIIOR91XvoAh9bkbfdjsk06p2+kQAFAuHDPRrCBwwdHIvGKf/GL
qKRUTzCwqDEKAqds51Eete0Wxg2AW6jfo0DxB56V5u1sE2QImqE+QV+tY6hLzIXNP7xSInXSje/z
e3i14QeZqKiyfQMXEFD0sJxlwKRuGK8kfwU4x5TWDFtnP+pP0l1Fu5Rv05ClZT8CoUblazQgtH2Z
VMbxyV5gN2JlLvpCdMfpYY2olp9MlM5weaf4QXVaq5ewAPQvBnScKnYxIkIi1qWcjfxqgbGq9Mqp
OelNUCEFtOCBVpJeKVbO555QVvRz+sVUq60STxMCxDCbqDoNLgQfnR6MtwJUJE7z48cCzLK9ZCAA
5+JrjxswCBAQYYmDloPAFbT26hSg/mM/DHSP/j6E/Qk/l+OriCauAsuIs/uLdc7LgoBBs6+3hEAk
WCOQuS/zjYoVrlzL9hmMXDp7gXBBgcVU5yeKoQQ8Ot1HyJsPktmzBtyKcaBShbKaFolSBKMuB4bU
a8DSLOvlABQceG1+hjci3KUouKA0AKiAfIPGK6ceQimUFiWEVfVb8K9elppLENfGao+t4QyZXnTV
eIr0Rj+oc4YsPZ8YkLe+kIvcDXjj1G63IQcXucVAEFaLM8iqs96z9mjTwMHMR30OHvwduOfCkVYq
OI9RPn0AY8GKmpMN+MfLVtGXUCcdB4SD13K4ekj65EEDQyVthAqs9Ya0Y6jFomFoNMOmnXiU0DX/
awH+tBo67crwzjB+2WqNP/8FbvAV36I2KJvTVMAwL7x9ACHt5tZ8njAyy+WCijfzKtPzaTp9B0BQ
TPWvskH08HDPZndZWNewXl/hEKK0MTtNwITb51JTQC1vtDe8tI9OSfMV59FpC6D0TPVuTw+y29Lu
Mbw0NrQGJWn9tW9ky34HCZ77KCt6xLFk/oA1Nl7JtdL9IlgHH8agfofUCO2ERmI12aiRioJaeTwn
dk/U5t7oAgiEAWAkWfgYqxBO45Z3O7TEM44wCCk76xR1BSoS1NoOXxELguRwN1V0xkqorLnfNmu+
kFT5eQEiT5yDDSVZMTwen7Hk+emrq7Eq9SUgIGYqoSUFXgFVd2DQ1Pr9bCg960shoeboqaCWDSoq
LaNOZgKnbz2tywn9tWs9ekCrZYqXIZI/l4EzqIbZZdjOpxsm3mB8pq2ejbpo64DBH3caHKDDhACQ
o939XIRe1sDTGwH7h/nGkOistwDp1OSRz2yoXoLT4O9b2KdK6JSdUfNifUmnNnZ1dTh8ckoSyDFy
riITAOBo4LZKq5lT4kgthS2m25gNTsB/82P6WJ0wN71Qm+hGm0f0zYMrSIxG+AVTflnf8lWfgrLI
6V5Bu2CQh04hu3Ij7KTb/DF/537WmbQK60x0BD2lS7RuXHH5pnKCrC6KEKBKaA9SGibBwdBEReEG
QhtVMwwPcA9iUZA2EJuZN8jjCk6AaMLaKs6slFBx2hugyTFC1yuYoAA8pGKBkEYnbACsBX+J0kKL
AhSSBkYFix0hlaHQzz+wrzn/xpPLmAfjigz7ZQILnmInjG05G5s0DXLrMgH6oTVC5jLiJ7mVaj4g
OFJJtE5+ojPyo6PMmFwN6oVNbTEEQnaiIUT3BK2NFwdqnKIHQqApOR4aa9rhA4LXcQ4JoWaET4wx
AqOgLyY93pGKAgfyTfdPuntEcEV+gGba8Uk64Pv+AV0xjuOeFh29zTCOJoV+dGn8zCYRXmloZvBN
V9GODoqE3O7FmlCDp2AI5v0XDsgvH16YfR3pB7I/Ygq2ZNCcI2+ESgeDyEiR8xbG5Li0lt4PGaNf
lz4z2+qzYlZeD02JRO9z3peLG71Hq6KPNCE1ZgXAaqfdiYUyLwka+ijZbIaMKUkLt5Jao4UQ9gcI
H3x4UiC4ER6QKzkgQUXaQltOetoHMf6stEnDJM+TjvrR/ejRCOAyOZNGOPDW1gptAvR4ekaHkJ9w
RXpT5Io9jToTe4B2gNdFQBNNPkiw08vh33kPwkp4bVeOAiPhSqOBTmLfM46olBB1HOQoocSgByof
OuBnjwvGlkGPLvrhLOzxp3E8RME4emuLQ27MKbTxKyDFGcvtrKMhdRtx4ch9kBDWdINIUnkb+SFF
m4uZPXUcHHOlQNPj92J69HwHFRLNZU6wUPnWzYvamjOb9TWrxyxkbGTyUaVl4FA34BdhyVAB4GEy
1hGWXNr6rUe49AH1/SILghceHxivM+IRnrsWBIm2o0Y4BtNJL3EqJ9rbpHuB1eEQZS0joZCJCMov
y5L3jeW3miTccSDHCIQbbcqJyLW9h7wXMCey6VoLELxBMXS365LGJvKfUqWm49wG4CYZ3h5lmyk5
4leLiedIaeDml9ofvwkqkDLiOIADwh6vWFDFacnQS6MKK5KSUPIs1Gxo5wCa5Ldo1P+ejEgaodri
EyFwlH0AmRKYzGaF7q/2qynxCbMQOV39j18ifPDK4bDQ+HwZEFULw2LYovnWNnsTjOc8RHmjDodp
Zg/QisVfno4EBMICTgVIKQqQPYbr74vyfxfNY66P+gs4GxNlRH7ya2H6x7EMmZMxxAiQWh8JJhQC
EPFmTpQBHRLxy8b4PH4Bqice1l5jVFyp/uErQTcqmBNEPIznEAoMN4TkDhktn67Nd8gES85LDszZ
TrTF6OzmqFGi1wBI3HxQ9YSZxufKidZH2FHCoZoHheAmtUAaJnQMcWxFH1ZMUlA4dV6LlIS2YwBa
giOAlxk0B34KVGcyxrGO0PI6RjLBFoXnCqryvr097Tm9SMnaNSJ1zxwSIWAYUeuzAR2HpDvoy7e5
dA/f6vKAQtlT4DAosZWlEJ/V/eN4P2IdiVImOFI0ZUDD0Odl9GzcV+BL/LrkkzfNCFza6Sa3Jwrl
ZNFOEmUe1abERLVP/0SNGWVX6lDi/oXy8LzNmiNDZ1F3KcqmK2Rw/Zd/C68+fGqsdZm9TFeK4A7K
pXMcwk3WCeKFFBjRJTMSN3E3zoYiQRoiIHCbKxpp9xdVHbSVkRdG2oJuXpPGy9VHaddBpuus7SgV
oaPdRw+0RyHpZYaFu0H7tmlTVgX9C7KYHwB8RrQOC8d4m3u60iwW4HdBZ1JPEg8QnnBMEJBkQ4W5
Q5lmBZKUvVVq+mmU2YUjsqFE2CAauyDtnmx3APETnSwQEDNxOaXy3LsUenKxTphwX9wBGj6JMeib
Gf4TV6+nYvLx8Tnf69nm2NymNBQ9SIhF+FRR3O94FVTHI2a2Da2wJYN+0VQ0vl+zZnX8UtqEhJSf
se6Zfr4Zz4O57tMuQcKjGHWRE4REWloNNCuoMOcaBhTpxTtRp6TP+bJRrvs2/SR32xeH/mY3HX9w
ciccaI1V4kvn9py07zQVlJh042xjgll0PLqbBZ19NE3B9TDmDUH0vM4jgkEeOzXHCZPBOCF6K/CG
mm2M0vl4gNt2NUSFcYh1PQka5/bLI3pIieUPqaNKGnijfYVxKHpVaMQhnnZ1N37TzcgTa+yUPqMb
8wnUFH1H0BtLjuDF6W9DXTNAht8CsIBNMJ3SRaXX5gAPjS81dVSVkUwfhDRnlgT01mbK25NIN7wW
arodmGaPIb60TidoI4xzGmcYl5B15/MEVTVUg8hpqN9f2G1zVxlhwsL6RVGC5jZs8TinQMguTUHo
ZTw8yoL0v8ojwTPehiDLCU9Jl77GbsC2kfr0R1BBM4Ua8iJ1wG4S40zhFFBgJfF/kJ0t6JfYRdSz
usCzqcqCRvx6N6BVyqhFUa/j5NH7rm3PcH86Pp7X1sY8+ZAQ7Xb4ZJZCL6L8tECmbIGeOK03FYdT
YDO8f4E0BBpakuV9KSEncr7QqO9jLokxNzo2hxrfEDy/jM4Oieq/DLwzNVIQvFZxVBbKsDP+hOg6
skmStvDBFPYwEWAjZkuDI8WG5nS4bASih2gUcP81NJ4OFw32H7y+3NLVCksKut/hEhgVbQVKJda+
4tZlH0QkmqwhQybGh8RL4sDvc1qKDDbpqVRxre2ZlluCQQhoZp2RxHednb+/GrDB5j84NYkViIoN
aWOG2+x1zN3j2Iiy4/Az7EGoIvkH1CM6bYwIvS2eAOj9hJSwxg225W4odzJIwDoHdmsK3oSj9mqT
7P0ap8hxc+xwatI4onfPdMexgLHAJZgOGTXGFi4rGCtR728AdGDJYtOKoP8bK5cdIBL2d6l5i1Mi
5ziRwSGdxJ3RDo4axoht3i+ZgpzhEOGAB7UkpqUpOxCagZgwsitS+qW9g0SQmLjnBKxdPXwZlLv1
MxRaIC/btgmT/m2WegcaBuuJZjONA7gkHNR015Sx4LSUcXe+mWfAYRB2lwwL/endk3LIbds0zlRW
APQeOFv37UrvULTdQJ8dnqgj9i3Z2NTh6wvE1ea4KZrQas30QWpkkdr0O+ZgYKSN3Ufx07ddft08
CbPTeADCAuP6wTRvh3eRqnsdBhhVsUM9fPW7LB8rBQVXHGIo3kGIaQSvZ/Rm1AegeS0AlINkjF9q
g3ncMnoPY7P9zvogARqk4AU0yYz+esd5echq2D0ktJqI6ImrX4SeHgCRU0BLcyWKTJh029j2DQeY
YbA3AEEpkXuk1AWIsEd/D5XoYd8nbjExjrgOaWZ6zCKqetAmuvo0owxC/wC8JZxdiuCfYzYEuZyE
VGX62iBgU9AeNA68ZH718M8KPqEKJq3SByis4FEecugBwasgECX4Y9/BHiH5T5EH3QOLljcNeL0b
fMw3EKzpdfHCH/dit/CABSBzHeUwPZB3hR3CUdtxLhdPGYzaLZsq5puSQrJ7XJfIO9evyThLzA+U
GeSVCjNTQXQPgaUWg1H/ZV4HBv9ygoKcGrVqtVTrfRnduh6VyUfbwkLq9nYUWo307tjzNoum4uZP
zACdZu6DeNmcR3jSD3qmMuA0c+7XWZv218Vp9GkoI/EF9pvqK6jxs3d6O4Bi0hdVUP30nLwghqKN
jfktVD74NLQuby4iGhd0NJjs4H9gU0FdWQ6Ig7DRYgkU0Gg2s97kPr+GBdkd7RIzs1pD6ejU495f
0tLey8Kjq+WjUolcebEoEGuwm07/mM/JNmeb5cWi4QYaBg9IvG96VEoB6i3RBfJFtMd/hf1lBeil
j4GAmS4+IBJqo4P8HXgi/wUvXokb+3zew/AeXjuNkRqQBAObuYfJaZUfaGSO33/3RRMY132NkBLk
N8K6EotcCYMJzmko0lGQLgiO4NTWVECKG20v2D5hxNC2CVTCm1b8cMv9yWqOGmjH4N7VH4IQZEKX
WF1VaP2RPYVXZMPQXbJoiEA/QsrihwTApZjt48LldcIOyml9Mwc4BnbVQXaKCA14Fz5OqUmhjUzk
TKNdPBagu5tbxOTs05xdxntaH+BcmagB2rO30x8/aT9QxdxoHo5VHrrqtGPfbkEZ+s4JCiYSrDdy
r86HbJkasb3xB3pJG3dDxyUDmYG0HOgQhOUOPe8SoHayITAGm4cuFlvg+MWFsE7dBiN9jXCEpFNF
p7tD1nbzkJSwVFOFvivWuOmqFuuz1zRxKUNjRyEtqC41sg77F60n68562ZYQVpnO4nuM4OTX7KLJ
j1HejG6vwjEqKvgp3rzPALQwirC0igBZmejybnNbJLveVtES8e1kmM443w8DrGxc6UHj1aSXdJ/o
aAxR5TEuVCNKKNU7XMdGoI2NjyinYpjSI9dBFKJPNwii8ij/65GFeX07RXy7M87m6Yx+v3fGWyrd
JzCFP3+vdUU9isYXztOpGeZkPlcCDHUqFccNPZ5KR67nTkk3bELNQyeO2BbpXxINUoM5+Cv/NkSG
cXajw1La7wnFfaJnOsCjc5AOH6vPrCL5/0xKD8Eug4ib0i5YixkFOgsXLphzm2m7SdEzdeBmOB9X
lEtzKstO+4g5NMCuOkqnH7t1zCdQ2uwmi9gQlAQ9cR0fDcavAseaGMLhvQwbe/xOVB0ZxXELfRIY
Nh2bEKqyGlMsJQNCTR9Geua3vOuE3d4fOAWdoHr+DOrdY1SsWsvNAb4xS58m6WtBigc1SZk2rOay
R8n4pL84RYXuMVSWp1XTeQsGDcM/Ihmrs0KJuMAJmKQbAuQVDrr2ojwTd9EYF/+hq6NIp6EVACVj
0lLeQV4Tpt4UxjboG+FtIRWEyIDeC9XgEr4jhHLQlAFpSu2f5EHAij08bho+smPNWX9+hYsAzgY4
VHVMQ+GZpnbTf2GUga6yNpi2kJE6dGjEKGTxcSu+Txsxe8eXcBuLa5wpaSL0V68I+HsOhKkdMfNB
hX3tHCNsEFdAZhATArYg4iJtANJBhedUd/1whf7VemnVrL97wXIChpIeHpESIHyA4eR64LT/Pluw
70wn/ETgVnTMagG2Spm2lidkOYAwHt9wiIsdZAs2g+56wOO4zRv7elnvulQuCN0ea+QM+M32X7Vm
SgGqw7HL6R57QJ8X2fI0/wag9rkXYAqIR9CbwgoVDSnqbUTo9IquBSaMKJ00tN7hvOPXupSIUAlF
3rpyevvr9D5hNpmX8LmiF+gq0ydPc/GM31H7w9y5zNo0T3hCjizLtcK4KkGHg7WDVmNN4J46Cf7H
AMTMb4BClvMMWh587jFImAif6hHPT4lZhM3tS7qPdLEilH+Y2TbA5w/bJ016vCkGdoXFW7UuQ+CF
k8uEthhKkci/3VYPnxbd78ynPdkhzxQ16d4KlHjQGu2+y/METMVtcRvjNeyXdnML/M95mCw5yMRs
6nPs2dEOVSl9JrjJXMI+qQ8mDQ/gRrit4dlTwWCkmUT0d6dZLdBq7E5tROmBRCMVED5IxtuTeo+0
SaTsxQURSym21ookvFicJl0esgsifo4e1KLnKjukJZY5TCxK4GZ+2IAeRVd0zPIbAS1Fq/YcINaD
YMlnLF4cUbpu++fgg0HgdQRaVkT40ISY4EqFR8ISdQP3vuiHTEPQCJhTTXoeUfUfSZC3Z1E7Z/bA
F3AMBGVMRBi/SzxHVo+/N9q9PIHgQS0ASVXywAYksvxQRQrGMQmx0xV2zQMuaGmyTkv7zhRGo4qs
bMCJwoGsAvI70SqGTLU8BbeZil9uL2iFYNYyQjZlikzBXy7S92ekZdgu81nPL5ZnaHhtGuXJBBQ3
qoJostCRac/DVAJuB74QGTEhSnYUvd0XQrAp20Db6UIFlaZkd0oOCFAUf2q7WjZ+CryJcTZaoSzr
imnxmarztgUKjzoIZuspXM0LiRUOyHLPtHZQfAm+dPCukOdbyysH5dMc+CdHAYlEmYUSKBDP4WA6
4KPQDqJJh/G3l87fW1QJKK8BW7/qUymqUZoju9iMbm7uNvdg4MmyxBUkHyr8PQe6TQeB/mAxevzV
S+wAUkhJrDmq8X+l0/ewADsAdfPZxlAwrajkp97Z/0QiNNk1ksWAzAnJrtOsb9ejnQRSKbkF/n5I
mlPtHbd9wEIWnKKZ6r2WCnEV0DZO7tcQJhPMoh71rNnro4keq9wDoB5gFr35wAfw851BeIKd0llB
8Mnnd0dFWYT00yznPL7R5dBxVYBVRHRjBcwfGk2oIQBmAWw65yawcEJGA/bvWNq5U2iRTnOfj9o2
mAnqY5XPHqbKR4wvluol08asOGyiDo3sFr/VtpN5x0Hj0IJ1hsIDBhTkx6Q0bVqjWDk9zS9Ep2XD
qyvtsWuEb2BPScEporJun0QGPVrOmLdgox7TsuPUBES+v9lXDmyATYAzKQ2S4TdtgCL2m9y05yQh
8EZgT8Wshjn8RgMUQz+EZu5AqLCk10/Uva7T5uLNKjsnUiMFUU10AkwQlcQAvcbcvY1KWhikwu7X
J6PFAOm+BYlpX5fn3fegouPnIof8cMUynpwFRvD8cYCBcW3oz8nTR4qRE5fjsDF6LDfT5wLuQ75I
Zh+HVUV97BnCZ/EbPtiU3V9tw7/57tV54/AYUY6OAL2aZF01gcP2OUfOGV4ef+LzitEO2iYkQndM
j1D5gLECXAoHNdU/UdVJlsWKg+er5YB0EVB+HQEFsTgf+P1d5oSY/Uk1KibJDNveysC55NvRQCbk
h/vk7HUm3fCNNHQXUYu7j97orgsYuPK/CKNxFkPEXKBDtCx32EAdEx97WURRwb0lGsDzTRNQhlZW
3MfdB8ez7+yzaYV/Jwdl2Iuf3jOAaLGUFO7Iqhe1EGGbYF3vA8Gw0STTQdmLxHTG8mIicEh93xr8
uK/Nipope2VJ7LQEkRReDt1jy6umz7ALoHzFmYRE5/ITdnu6umjGmxlwAsqKLXBGJ2Muav+94P3U
qKmOOHUKVJREkLOeAyZgQX60EmUzSuBbNW5HcNCowSAC2OB4hFBjI2cWMkStPdzBit7puvsHVx8Q
LNtyuutzvaFi1U6133jv+G3Xtd6kACPNZgR8Ji3EIYD4GigtewOqQ0z8LiCmgd0+kupTDKFfJnpM
jQl6pXFKhOZd8AC5weLqHr6uCL0Q6Kyvf924jppSgnY3tH6mld2b1IoGEOc0K6OHrRxpEV6iDq3p
1mQQVAjhDftuOUYgQW/PGlsWNnK9jVGz5bZPuIK4jd64X46RQHvRE+3OvjcsgI36btNw7eKiDKj1
geboeCA0dSvDdri2u6DpEuA7KB8ZF0jNyNEoHBgUQvu1oYKTfOr9q/OAwHUbZoqZpi6JcjMxgfJg
ItpA5YHEjvQwce8A3puj88C9sDc1gw7haDYukGN+e89iiDEkRqN33ge8Ua7XvT/6oiSwPABUkgkX
W+MWgtHoz4GKQ44Ot4oa1rI+WDcAoCJKsazXt8X7eCHZRj2qQYPgCAmwdSigzUzbRLVrcR+BFU4Z
hur4VjDUUvDCGzq8wdLEys0bTJRZHXewEHviUdrVm5VBcFhQfaXgyXx//kG1z0GNrOCjsneAnHdS
YNvIPeK3uSEXoRoLdInJ3dLZ2uEil6WZLzkH+7NKfGxaO5R6tiCcbhSOCEO1R4NTSbnoxf6kPxe8
2bMw2uC5UOmnoAuHARlemItDtIySNo3Amr5sCrqvnLWpVmyRvWKPEHk6ApFdjis3N1f8bvS5v5of
eiQUdbD9TFABp3QILSS8c7lHzo3r9rS6bqtl7V/31by5xsh5rtLDQD9q24/KGGFTonkUV7vbq1P8
Ikt2yX6Uo/RzgOolKpHvySt+w5Q+ZhTH2RNOw+KiQZ3+xMxYpCefNEhZ2l2tRQILNrv00d0C3dZi
fuHMS+3gOzy37NdtSJmibjjPK5Ya0BMfUR1/IL8mwQYoOZNAZNvuQ6g0IQKsJhWPebl/7N6zyyjZ
vYSF0Iih8FSIhK57Nk9ssC5Rzp2eLGH+vLEzR4SAxAR/yIcIioICSODbFMOkq6G+VZRYtBsZIqkA
VuGSNkSWM6kJUYHYJOP+7KpSdn1jYgtyQcRNb0tQIfexsrzMn8yDIyJRKF92Jlfvk2mIOwzitzeY
oVY3fyIPn4vfkfIOX0iiESAk+hMnFOA4NPJIo5EHoMEBh7OpM4W6oD/ZhdAOIK3ra2oH+B0EYZul
BHbtfbabNGYEF1q2EXRz2xEBWY3s7kuAYqKJSrLCHLhvz2hwqRxFlds5FPFm8mDDmfXi++K+IKpX
Xd6/TTVEpZ92V/UTUUtbfvEZ3FZqit6CVZd68zu80L0hA2obr9Z4DieLTZQr4MoK8DQkmVI7pXy8
PR3S1enw3n6o9cpLGrrmmvYCTciK/5a2d2GvpbOJvQCZ+R0n0YfPP/mbXCwH4MhRLTki8UPoxZXz
q6q2lsrs3T91dTIJ9gFo/cwG/v02x5X4Npek6UENQQI2aG6/j8qmHULCT8SH+lecHfvOAMmfPjGu
/Axl3oxKEtSCORF3hJbT/AtihWYkUQK9MT64JyQD/L3xTAQZo2DpnmAYmfH15JCWC8yJ1GAHz0m/
MdOgW+1zDtPvQy4UjIwIFtBTOCQ0LuW/1DjH/fk83VhI9eKNIAxCINsoCtGBANYOQQCX9bvPUiaf
E0X4p31naGr+rvbQIK0inipPd44Vvc0Q9IHo9h1KaBR9CdhhwctDqLCbPnOKI12a059iIiZuF2AQ
paXf/+ms9OLL/BVRXYs2k81EDQZ8ZdvWvo6T7WYNUjToE0mnIAYBl1D3VihIHOjo33QgFsePNnHJ
MwERZBgDfE25f2pyBk/kyTCAJ4DAAJTxw5fE2g9t/dB2uPx1KJY3fi8pmpPm8EWoqNnSsLbBBvxk
vwV5QYtf0VAA5NGTw1KyQyBqLb8qv9Qe7vo67yelvJcmoKv5fCcfw6fMf//5N/2bTsHp8O3G708p
B8K20KZh3whVAEnQXKmDob4HVFqKTSf+FEYoFzEPduudXINABwQi0fQFQkCTX7S4wB4ze2PAp7QY
4qvm8rfjhxbsUMrWSrR4ptO5IK8TQKFyW9OpFVrWVP6VJhkNbk4jGYwm/gG0aYeUQBk8aEpgctE9
5JEjpkHDtk2QXmHATiMHFDTNO8GDM8hMMPjN1P0NlU4GRIPfGL40rlheHAGsObFFPWtRpR0r7cC4
IWkAmLWtI+g/dqMoYk5wcfOMMQl2u3VzuGYu8gEyh2MZesEeAPWqtT9uRgZR1oMsRFkZAlwJSm0K
ITWYy61T7uWDGRWXQaK+wX/SlfnNfumqYUFEAYM5IZJlRsvj7mWK0FvmkmTisBNXXLW8SogZchVy
a4opTzwbyZ+0nUGooT7LLzXpSwoQ49+8kpv4jeiXW2S2S+8I15ELb1kyWgVNHLFmEgCJ3IC8fvg2
rBaatAWlDS6cv+6R8uKWFXIK0xC2FqgrdgoZXZ4ChE95BhzRTEp5CVgkWGcyc+3pAFs34AIXAfHE
qBRwgThfesJWonXNzkPxwhejI5ilvwfxDzVDj0Jzo5MeRaQOv1dJp0oeA7hrsAbiNiT/lCXGd+TO
pH/PP3l6dIAEE8JUXEM6NmDF8Lu4kfEbb9xA/70DleHf64ThC9g1mmwYJIHbkDwbE3WKNMKs61Iw
w+6eIeaTRuwqDLVc6YeQBByipzCStdHY/zd23F3JVUGtxSnR6mhAgg4RT50hkeUqE0UukuCFpr1M
+h2rfx27b8Ge0eCJIjYPmWMEkNxpHE8+mtS9E/N4mGB/BOpB7FS/Boc4Y7Y+8L8oHrf1WAZWpiaJ
IdqgPYaMd2YnaHktiJDSTWQRTkMr9JY3bfW32wXzN26kN21psQKnciqQ6/GZFEW40vVOZq5cnDwP
Hpyq0U5lAyDE5xaAavz3UiDhtEFPgSqbwMefcJ9yp9w+I6VAXAmY0Tt5FOs1E4aXNKd/EBpWO8+J
DWU8kpo1qS27BjupIJQqbdTTxuwnO7mMNqMqcxRIHbURdONg6OnO/+eGHJtcKWB1piGSxpyjDDnP
naEAAgZMCqth+SHBVvG92KHEZtCGA5Z2mEQy4E+PwTb4LYZtLVvtV9vJQxBPYPGpnnvLfVhqZmgx
eoOgz7ixwLH+UPkhgADMjgtvURjjuKEF7LhreYDyDrKIZYf4bbC1tp/yBh/To2WxXIZUJ2jhy+wv
bbZsGgUbG4FTc86sh+gO2Z0dFMm37wiNV2bLXTv8Q9oB+zKimMPkodE1umpdi3HfUZzn0h86c59d
WqaIjPZd/wv3f5Y9hyrBJ3E144HFYyXjlH6vvGSXlR0BbI9388BNAJ3rgw77t/YiRYtlt5CfumqH
wwWkvbyEyC8TTb7kmVM04085+mQqylqVjer/c37HUWSHxERD1I2AliPqpC25JnEPl9MAHNffHywg
XuDD1jwweWQS4+y4Mc4Kzq298FkvWnjlpiDuzzJGjA1ujh/AiqD78JimqyYOU+gjZToQ0vKqb5p2
52UT7vP/D8+VHYJN8YuSE3urbKU1TmwCpYuZ5GcYKUZ6OIVZ36wilZaa+rYe2w5UEDoZbJQRS5rh
kMX2b78DO8lZMjkc8NVx5TzsMBj/lvB6vJvzJDhW2A65+ekUewqQOoW2/x0wtpzzsp5LI34M4zX2
2OD2YibhzZMIgouTQ/AXK8hQyHsArgKTMJ16K15TJsRvDVFNkSMjlphSLuswmUgQQvTNF3ZvdAJd
tzRdJg9HXvTbirgqd8Lfg1RaVzzInLU3/uhj4JHHWQoYkim+8mekBeBIaWhw2Mt8+Ic9lGfzLwTY
sL+xtpkhvxCAhcbeIfuDnDsyFwkZZNP4/8ZhQnXhJacnED/WSXyQbSPmYOWJM1xyYs1lTlwwtMno
O2XOF4hI4si2fgVmcddtnDdkA8IbkCBHXpzwEsLIh+zopiNdTc7snCMFndIsopxTmiVdqcPREQTm
EVUTYJX8nwgg15ujjwZyh7/iQv47brgKWqLiTh2s1/EYbC1qbZ/RUSY6z2kDTYBbdt2JO5HdCjwt
v37oaAdGoaURFsge/++L25KjBnildgAnywe4sSxK2WNk/f77kkSbpiN/jyA3kn5gd4zhaut78hz2
F22/Ry8F/l1Dp8r63xxKWTcnkOw1ftSsnhrCwWmGOQU0jZu5k0cgY8PTYXbwmgexBG0gVP+borIZ
8l02Cxl0hBJ5ix0LQaYDuvEybc9Detb8AEuXCcw5AS9+J6tSdnh5n9+ZHzVxoN6M5XyWTxTTQoyD
eE+5N1KGSIKsjIJphtbzvyiXUIeZT1Cju6wfmQOHhs2mEgqmlkjp39Ypu6LK0b5e73bgDzBe5/p4
aAlekPyGTMh/W5RI2jEleHPqK784yJQdhASeufzUUx715BCx1cuuJPsSaDTuII6fRhyPFUJjCUp/
UQPgYDq5WmAyD3mQ3Lms1iCQn2d6S7CMiggkG9RuiY+FXErhUVqkvxtm3Dtm10FTwMm9mm5zSSvl
aRywY0Tn77eM2CMAsPGnPA5u4r85dyOYcOOIE51FKZ/V0AiiEPnnEfOQ3dqlTICSW82n1SOhpwo5
FcQQL8l7hHUtJz0lDPBD8uC5QU4FKjhcPm11TcHG7CGxL8q2cuaA6vx3AmGFZ/023DiO/u0SiiEH
o+xyskvK85Ag/wloTow+5c3+7S3y/KNIbiLmDDrIGmIVyakrkVZhRAJT/+2achrLprYG8ivDOmdE
+cx1gM2XnHfy/qIFwyVnbPaMu1idy2kimx/lAkrXDeYo04+gi9GruAz55m+CxGCoycHcNWcinRre
4gYjQr5ofcBCPQH7IpXhHVDdZI0VABuANrC4HGcxk4CRq5AfurMsZenuiJDQkeTZQsW0AJ5BuJb0
h4CGEGgkiYqcbDLfqSaRmfPgZc9j9ctRD7iWPySSl+RfbNwBgk2/FIYvyI+wSSZTQlkOVAmCP8It
IbGHho80ASgrpihHrZ+GCWqlJ/GR3oAKAbiIRiQyUaD/CLmofkO0i6kQL6rJYHF1B2wohKtyVIP5
AiT0/6CUI+W3qP8dVhAj/zu+N8ODG5GfyY1w+YIPpliq38ZJkJnHXJfI88g0kHEmwJSzWKaX+LLJ
LRI5/k2JsGO+xmwj7BPyLOV7HOd/EmqyLaUMqgyMHFFyWyIbBE+vCzjj34tHPjktNpPx4UBgQqhj
1gGrtmDVEgoSGsts+13CWOajJDcyaymzkfRQcQWvxknBhs00l+0C3iXdljgHWXGNekERD9YyQt8w
RZ5KZolwLCr2hg/ECeD/pSXWnkgLIxV2hpVxQZYLzUGDyYwCmUYfmLOv80t2LzpWBLxuuopeyWw2
225xPOP1MSFUpLA4wB2DPO6AvJcJSiPtv8RNtn85dRJDPvlsHtnFxApXvk76gBNW2AayZGVCt0wY
+vxT4qceiZ4EkV+DJ7X7FzjLXg3yvWtwssGo+5iC9N6XWvg7VWXNVrCvf09Ewi4iwKseEjxRMfPh
ZHkwfon79/Icd0hRMNV7JjNbdLhF31le5UzEiOQleTlb4PCq/3ne2/gfUWe2nTrSLOEnYi1m0K3E
LBBCiPGGBZh5RsxPf76o6v2fFqa9bQxSqSorMzIyss2ftuvUpMkxNY6M1oJcb3t/5UcqBtLVaxRQ
quPIoStBUypottfKt56qfes8wwA6UnaDEfwDN1lzamXx1ikwS1U2dH3c1OhpSBUJOlJEGLonGl7h
LTgjUIso82+AgDKh9JEy6/KSYsJuZiQTUkHMho0N8TtKChyYTDu+QN07KX6GKgsCUWEEN/bglYIU
F7T4565iCcheioCq5W1dPSmcIZGGUw6FA6um8HNP91Wem3l8cOsWqi4/hkcUKrmrjfrjxmDpyCqo
Wkh+AGuJWokqS+NC1cNKTmFeTuEB5EWM04U8aoIf1pL8AXn+0yGrG/EoWtZWSEzJrE+nkeSrypVI
HuOtiv3Tnq2VothZ84jpcuUK2LK6lBnKU0DyllfY3d3f183fvD0cWvbXxc3FhB+b+lsGrss6Nj4F
efBDZ+N2zFn1s0jSZ9nT8vUiPPsvM22xsOZgRYlh49HatDGtxgKM96hrQkpSBI4Vd/hs2XF62nnZ
pkZmRrXGklmLrZfFxTmg9NGCmrJIv0q3S7o6dtzxcDxVoRwcQuv+rBhSmX5KaOQNa6h37Tp1Nlr9
ch3YSGpKHc7IX+tQUQ/tieVwsDAMMEQUKhfMhFUMMm6VdgTdsyjaKOx1XEaN8kx+CnDsohpCCCu/
R3Crrmbj1qXDNmssIZs9zbSnup0djSUHcGakMLRRZ7TP6Y518aekDaHbulomtWUmcPR5i+mvreg8
RXmquPzLZZ445wk3O8+VhZF26xabXhWuWIXtc4UzuDIRENYvwSJr4ue4X6wAARDi8345xVhnEusd
kUALu4tvlY4Owvx0a0mJUBV6HsmvRAUH/1PD4jC1r2hvFKkh4ny7C/kfTkCGhemzNyOW4DoIAFFc
W6aYQcg4ufhdpcSmG/IvCCAclNOPb/P0+rqtkB9JyFGNS000A8MMPXQpx6YIj1Ut2nmt4GegfkCt
vea92RCAeMOwLynf/SCmDYR/bObRoMBPnyd0fBjSBCFO0GeKyWZsAZiT4XNYEhMP7dNreA2fAa17
SW2f0O+gfMMc9yYQcKS/1AGWM/7gf14CCpmQhu29ut8pLUM5vgipUNoQJlF+mB0iDwXC/IE0ixTL
hYPEbpim7QGidPQfRkMPvhxwP+fdYnIDDAGfgUDIlcFK1KyBJ+zyiMdQsjG7gRCjLx6BNTZwQpvy
qEuKLAGAtFY0t9EoEjTJV0JNrrxmyvA70wWxslxPbkVGUU+K7TDf2sBby9IdlyyXwcMqqa6i+WxL
HMhs64SHfq9JLRTCHNqge7qFK2opI/vB+MLU3JuN/lMjdcqrVCU3xv7Ij+oyeeVAoCOpozksV/+G
WkulJXxVlvaTq1WB3RdupgmDgKQujT/8Brl7CHFhm7koTuhd3YYG1tIf/Mn7IIiT0ZVXIcdHy4Tq
HTORtfvhWxarvJFd7RjOIf6pgtgzWzAcL7ZymTwMmDwDrQLOmLHZ4BFYd1yrQw5xocZYESbqs9in
0Br6DgW64i6yqok+rcHED8qgjCFfiHgnDMNROAGmMOCPFgxeHfN1R5dV1KT7RIidPcUBQsfBx/u6
MSQeO1uokvYW6bIuVMZoxQilFf6Fu0KRA4lclh2vNmGdbD+tCXFR9/xuV32u7jHchnKLXUw+/VZ/
C1QiNQVmPi4Vn9q6ePQt5Ls9eJoFreQO6TNAfv5dLWqkAMKaawpdFJNqO5cnfPIILBGEwj4cPOAV
dgf+LMMzwSLvLUgG82xK7LQLaUwE3jGQRK/6YPl2FCg1IUsh3WK2O9oSutDcg3DJ3sYF1szPLaqT
pQZixx/8syWMGVEMevaMPujLiTsDiaWS9GJKozhhLQqgBevG3hRWg3Axbj/YWQIDZMBeZpcioYDB
1Z4NsOrr4jjrsB2G8nlwWI74oys1WFDlt+Jo/hmutPGe2tp8yXBSuk6VWTOvZ8rn0f4yVeGdO82X
djDwEDmgcHtGNxKlQzZVInH2DEryzUGP2XqRetY2vSHYMLSRIAE6ftZUn1Gi6ZSDGMQK9TiIszPe
Zdb8wNc8QOmnC3Oplcs3ck7t/q699rWTU31SMu1tEffHY4HIRptYoH9kmOnPiCLQ3X3Qs27bPHwb
JacBAf+AXF1O1diHE0KkemSLNft4Xuo8ZhRjJrUXpuFH/wD3FN0xlRjLuNwqnlgNB7q87aHyHihd
wizINUYSiRVGXzEOVdnm2D/pz80u9++GaFbLAb/0dnL649jeEpLC3CYmIVPfwebJnuyNz3yq3bp9
eSvjsUF5AWAMG4o7rf1eK5Amt8CyyAHD8qY+2/uj+FMHq0dysC36DcA/3JJyUMYDuVD4qYn3a75Y
x/mqYraFZjilMm48xUsaT5k0xinumM+VRxiz0xJdolppluTPDXXPE8qRtSS0BiUepFJGmjARX+Mj
s+3Dy8fTk53IKWWrLCmic6Q52QNQJ/nB0JbXrQjnQzbh00Sxp+HUqG6k9qh1AfaCTPZEg+uHBP8B
iQ2H1h7qJfMB3UJgFNgGBV9hN1oPfB5uv7EYDCz/2WWtpU1jmPDCDXwPb3PyHu/1A2RlXe7lEJ7p
prro+UXP3gsG9al37CeIT+z7+JmLS13FutYOFWGdKbX4oYT16I6Wp/qxe+3fYUPpmjcNdnXIouiv
Bqnuo20DEZvdUgmU9V4wHfwpGOHZDamhkA3sqT4pB/k/UzF+km6odcbsjgb7n0hYtnjToO0NDM8T
dlqGUgVOL2q+DtS2njr4BZAm7xBgoZ9DssqCTsKxxfzgPZKt3kQ7qijf6JTZ+EJIlI4hKT3CiJ4S
LvZW6XaRR6KcHUjF+oZCPde9xrrRa7BtaDYXSDT5VL1T+hsA81rMQZuVdulk/morAZ3FTCneFOhy
rllbKPMjE0KK2Z3/qldil4fakbjtWN407NH/lsAYGU2z/zP1qc4wW5w2LCU55a/Z89D3wjI00j+i
CDYzEtb8BICaneufucMVJ+VAskF/KcjNgNh4fv/8WmlVyIRbjFWnih8r+HlVB028YqQUn9sofURd
ZvcHqUqwOrYeeSxMOhZ29O817IfK86XcaDIZtXHVtTEIHtHFkcljtoP99XQqcgVUw61U/YNaA+21
8jc3vnYfHQ7hpsDf1cmLFyRKyK9iOBQT0DOeTYzdzoYJclGVzeBXdbFHtVQ+Dc3iMuuUoKolqz2r
aRKe3fkEVXC+o6srwQU3hb6Rp0GZdZVW90kqwnLQNWkpTXMe6l/JbQxZ2gy2AgX5IrgQGxh7Tvfe
3gWWJMHChmKh4wOpWhMXarXZf7Xf2puBp45/zUnL6dOt08tlnrQNa5OTJLF2HN0EXdIiyxB9CIpU
gseEfbq91gQmAkWbrdbWaAOoVFkLR4e/q129HmoMXwrv5NS/KojzMl3ScCVBnDK8rRAnzkADh7nj
V8Dxjwr5Gk34i7Dfhfb0DIOpXeviAbvpok+4m8PcGPOvxgYQ+lkzqARBSK0lU4hG1BUF5XGZq/K3
y5x/wn1AUS88I2t3GOznxXgXQREtX900UpONx7rc3IcUfHcKjWKcG53aqa13X9MB4jqiXzuEniX6
SA5t4fEJIJx6h9aegkazD9JWSggRqD4OLQjOoqMbowNo6RjvaaqE8cLbyFOv/q45BKOimjCyje54
imyjsgPIETUO0/dAQoTfQfYDTuYdUO4ATaef4acJQQgq1mtLTfft3KLYPMpXH+CfatqAdrp/a6Eg
UoPWU/vF/J++X0g9/Zq3ll6yyyDUYaHNN6elzUrulRxKuS4aUFZ2b1b1uQGK1Hb0AgLMXTcG/VaL
TOXbDLnFN+mlBhFGuWOncoeX4wBAUSeCTv6WCp8iTZcSth0qk4Js44MVCF6jaHV0kc+oE81pUYej
mRu0DVpCTwkQDO1Xct1s/l/TEHshpD2Bp8k5Yuq1lAiVaYbFXFP7KfRl8Wut5T72M37SoWMSCuYK
OuRrllgAP688z5YrNwf2XTs7fGear3BzD78qpAuz+fgOPglHdgtPr3o6jW4ZskW0imRAXw8ohmUY
JF4xRX6znCEBreR5+jO4/tEyu+hl70PyBOjUfvW401WV+IE3hshDjnDmEvdB6uH9eRD13VBTJFKB
+CjK/H/PFAOnz5Kz5jmHXjpRKU3Ffnoul70iPQeAT+Hc1Z/n+mNTR826xM5Nwy1SBA79Y6qXX/Vm
HqVUCyXnIrX/ZAffazroUpQnqXJoywd6Y7RfcMwGVJeX4O7unXq2ee5v0UkaggSj1LANZ1Qpp/rF
3oVSscMw38t0kRIOEJUJBwPlnP4FK2/ALa6Mr637JwgQ5NsgrFnR814IbSn5IMspi/LG5cq/MaIP
lCTQOEFYhE0PSB25hZd7Qs16Vs1kXJjU0ummju3u5cveBV5Qbb/OUTRHS7zl5lKHs8u0QwSSkrqN
i3z3fZL/ewfgyvvup3eLZv3nBNGkOyEfZYH0hGnhVCQBHjDjpnIvupYppNFeIPYDxCKwcJIziJXH
onIo46DtkSlHaLBjuhFP1Fdn0vVpJCd/1WA+CVAt1Z+XarhpcXgcJpW6yapoBYmYI4yTnYKVLn/A
0J34JLks2qzshlZEDkG6XQd+pmm6AA2BDgY+I6RNeUNQL/HXgTMzlYgVExHGjdptKP1FfkLxuKHe
CGw/A0Cf2znuVLGD0vrRHWtWrD8575qm/Qr9J+9UR9FtwAk75WKFyrJdywlyxJwI9zEByl16P62x
h6zSehFQcqsOsGRo1MJSIZaJ0qp7+FNKZmpl2RsrjMomVSAo5pvlo1eGoHuAN1pgBYEfDHmfKyqf
0KtBQ8ML4Rx8vJeb6dINBHWD7d93QuH7eViuXeA1IwXc+PTvk0K7SOUQJf7TZAAb8NUtbKsvmh6U
kIuiwPD2894Zr3x3P8tZ/Rzf6iN6P75cdUVmGhCqleul5QZstNCAD7F+LVSssWZRIvhGsDuFNlRu
72j8w3bjpRbMOwyL/EiLE0v71rIahbNRsSVcFpmiQqXURNYAthwTXYlem3X/aB9jF9OziH76NzDJ
uHfoJ6PEL4x3yBlgAqhWfPWxBtRolAhDmGet7QiuJ3g6OKNf2qITTDvIJioTRKDATNQidqm/nNNL
DuCVUaIFB554kYkHPFIsK4VyoVCDC9t0qPZ9NDZUmm+H2eXPfyJ/UMmcsLq7BUmKw+qwysfcDNb6
bfGhaVz3w+ZJGAwQo7D6HtMilVYKcnje8DsxfsgUABmZ4J2KrnJLFMUUhuomBsKWvC4eZQHTsTZP
WJ2yYUrqmQpeWjtByoR68EVxnLq7WBQtkbTuaF2DnY2dbm6ZoVWpxWa1LKxroexTCUGMV/tEnRy8
w+azihWjJQMHoseMrlIBC8E5FmICLeJ4e39BK5hU92CWGzeLEcbSDpLhdZX62/eweAUwGvKoULYR
7u/fB5jh3Bhjt0xPc/63d6FlQPfQ+/WISUbJpNjKBs9hfnoiff4jldGdTZPGh2LgfdZlnkEhgwh5
DGMKO3tP1GtgMbXy02KA0GfjvfhG8KbS3MMQ0/QmEfVeZ3u55ebmnifcu9P6/FdsczYOInyEw+Gb
KipneZyhuuk+FpT03Be76a71BHLsQH6NymiXlvsl/9spLFnTD3oSoECEEiGL1Oki3hq+akWiiVlI
MX7AmWVZPeRLI0QQWs/OB5Gb3AJs0seHoWaHqIg+mLcOeucYVP81JHCnYyZyDmOHWrXS8of+Bdqt
dZCGBvEL5XbTK9mIJWU5PQe1bQDs8RfoiCVad0h17VrQUsFDQojOxE85bfe/ZiZeFmn2sQ92zUL9
3i/gfr2qMySzC3Wkwavb+TG4zve9S/u1KE8INaMLmr0bbmtbHVuuXgk5iwKdFz/w9RoPPqxEcVIh
oLlN99igCwA+MuU1rVeVfnNhuVaM95Cvax8vh6Tra1Qcf+avYQGvZAZX57z6xs9u1jDXL61vF8y+
cR2WvCMdq69evz8IgtakDFoNxCLpoVuFZooB7WFGW8hM8XWkg8ZobzAq2qPtKzmEcSdQvR8jqWKA
idyATFWlq5iQ8gLk7ku1mCwqk3XXihM2FZGMlYW2TiFCV8P8/NcodrfLU9PplMazEC3JYXGe6hVp
6JJ23MkIbtXSBhWz5gpjzM+ll00Lw1+XpnPO4HVyq5t2asX2liAaBtSDHBG9LChAgBOfc/NE3/ST
wIkHEEBwjF7cPWC/CjG6HtMMYYW6y/9+ldsqs7Ahxunjohl4P7sUuX5X35WzeE5R8Mf4nLioPZlZ
BMTY+OUIKoUDW7qKKg2t627tW/PgE9uQgSPcbO4GyqEoEUF0hAnrvldSRCdFQmmmJV2T4gdpIb1F
/ioSxEH+hgjAL/n3IV3dbx2i8YY4LJRua//hEEdU2YGEGEQ1nFdY1c/5ewhrCCdN+l7kVYb+ECVt
Lk7i8c74OLkOHeUyaDVOTc9QI0To173R1wYVwN9BHb23YLKdcqFy66U7B1SNz6F2bfqWUEZ3oV8a
9UzwdXXu3+BuwHVU7P3DiQrTTHs72Zwr2eEjLDUKfsIQ+s4imaZGqRH+mk/wfzop/n8nepwn97/7
3/Vvt3ER000eNfqzUbRRetV57HIogei5cEJM9L9HFtUhlCd31cff44+ShTfInHkUkVuDBpitlLZV
2PzJp3KP+dk9vscObbfMI42YcrkCTw7UjD3IPucpD0MfmWwxWCp291HLUFZkHidAWqQHinJieUBB
w2W9zbNrZ+ksMaZKVRwh5Itcdo+zCIQHvM85/FGZQNVJoB3jVCEoc+56/LZqR0a+CafuXL2dq+zq
eLn/e+AMo4dB/fru2MCrxpuAr4YnyYNd8u82Ty1Ty4T6LWoOoMU5KjW+zS8cpaWTVM9w6bERhkiA
8aR34WZNdQsu6B51dum2pxFke1DwyuJEr5dqVyrtyCaIdUvN0t9xcp/sl6lFgTtHqTlyLScIE/IV
98bdMeGzQQhoXoyHJ9qz+KviGNPpJuCW4qqBFFYV0f0rBVDoLbUsARxKaAkE2TRu+IgWHgBAGfI7
Q4WW/2AgRWlffEk12t0SX0OpAST34ORTL+xep304cYAwj/YUWl7a83mBD4tFdBi5IDo5B76nUKIr
O7syF8IiLOlhIQRlRR4ZI4JGRIPIn3a8QkxKVYBuUrmAJgIKS4jfiDcj5On/oQy8B7czPqJEJkhy
upjyOiFW4qZOp7Up5m5TZaWLGMuarhq0ZlnyeBRRrKaDNaAGX0oNLndkWC3onFSQdRFBDMkxfkS6
gjCKHDLiSUqqCrMn0sZuEUKtlM1ZKHRFrSecZsko4cHJgKwIySOR8fg9P8R/VlhrXOt6RPoxVFIy
RKUItgmQS4LI2G28v6EzckSgSkGPQp8yoQ9dqb/oVdEegcKJVFdlHjN098Qkl1tD+8HvkDnPA3UY
nk/E9T81+QOWvsYI5lF2ynqi/Su1h1kX3+hIxmp+iJS5uyI6ShVMocoznkTCjC5tK99hAvJG5Uhu
h/NdZWky91PL7BoN0fQ6j+AFKy61hPqOWEx+jcgMJFDqRpDjBklM5sTfvBiK50WOCbUhO48P2kXP
+fYvhe+6rbyHWq6lMfXp9BxBlI9ANUW/KBO3Osv0mgpMFjd/zXuwvvCoX/RVynulcQmdAKErTzw5
4srDmfLP7Jq+n9So6EhYn1JvcZZ0SgJNxHHLjS/zE4TT3Bhvm8vMr3nib/U2ZD1BbG5D1edc5glv
rdMxZ8Ur0us3i3PNd5d5gcyrcqJauPq6o492oeFd5TKX9SFuJhrg2vW6Cz1y7u2EgWvhrRUo6N2B
sOogWZdVGMKlqXQIt3kbHgJgnoBoHKG7gMAdv3AborGw49XoC+B80mW5rUtyGJb0mg7u1CE17ypn
DRmzQ5BhVMfOEncOw5NnzIlHWNEwWbhH5yrPtEC8AECpHu/GHgf0A8az83SyGMLCmEiAS+WRpKp4
q5t0g8ieppkU7fw8jTghg3pogm2aQP+KJgovMw++5xPwTNNrnviWDpg/2mDSc3BcGMvdHXMbefAh
REoMyyYodc+miUW5k+0VOw5yrzv6H51q0rfZLFjv9J14trigVKyk8sYvPD22LbkcapzBFxu3Um8s
LaA6Nn6CIEFG4iUwwflC+AaUAXPoO40tZUz1bWsKq38qGNrm8/Va8gPdHFwPwyHB7ukd1JhxT4Zm
eBaqcozpL9+n9xc4yOAyh3MG0bTyhvWxCkhOkRAj71WX9YDGU22HMF92QKowD7ABlzoEH0kZ/kht
w0obPufMThqZkWPfhiBx5jbcE6RzzHw7xiXaTDK78cgZ7E865BtmCQ8AF6hrM6J6diL6dxJ3/bvT
KZIU9BvjRijBsAsUiUsfiDRy82YIPXfDmBR35EOdu0WWBWopvW6ema+Ca3/j03/I6G0IeoBLk+pD
QqV3Rld8DHhkHIaC0qIGtZlq6GB8EYxX3da18guJTTnWNnGAUBdiXYh/7t1BwZu3qGMmDaZahDcI
MU1xURF6cG7oTtbUuVAJIYtaKPOT9gzv4lHJASIYNANZDHPOgkQMQIdiPmVe2aqq2XDQSUYKWnGA
vomkuThBE8J/Va6CkcOWK2uI14AzJfxZm6dgiyLDJbAd0Qys8MFsx5YsphyApcaJE6pR0Dho61Vs
/uM0bckPswYI8t8Ga6uiUGyE2pOCUaUj0/90RQR59y4oYIjtpJsBFReAdoGXWBYTqppjBmqzY7Ez
u6cCfpR7E+ChdNNCdAKbnBHIowOISSl0U38uitjdkIMEVgvwYnlAr1YVhyo1ESMCEKL3iQAhxMjI
ujOUQhxAvg3WUBh/4EkqBSE2gui2Wk9lDqdNIWk7gVtHa8LEpw3elt/pc2wmC9aEJ7/rB+lfoD2o
FfC4MvmCdR1IO7ptOoDe/gPyKQoRE0+eiZwNG48IZdebsrCJVU68rXgLumjlFUoQ2d4Q2cqmVkI/
tZcqIEh4h63yoIiQYZRweJ5mmaKybUMtfJLiFKWJJCFgbes5QGc2/b9BSZyxJgpVZrpIZlqDo1MX
Mx5MmSER7VyktYTCBA0LXVhhdchTERr8Xyaf88YTuvmifOh+KLEA28oFPRZnjEvG8eJydX9Nrua/
vEaoVKkSpmRtNI/kpun2ixBApl0yIMwCUrSauip0E8lVZaK6rYwh0BbzUtwRQyvh+Y6sRQpRV9Ys
V81MgOpiL2qB12pGWadhx/5kS17I54oqoIaOikYsICUA+0UxEGhybaGBFjHxy3Cy8/E24AhseRrq
ErWhssTjIbNFhVpUX4w7UyYpHK6mslOcBYRIoE0aW3JSOAm9zFicmkTtLTme3nl8BeISg1P0QIeq
GMiLHDsavu455srvXMmpr2lt4l47GJu/g1vpaX5onhhmq0jQXTIG/hBGuraGk+pGRKrlfscL5OTJ
4Sm/rkAv43YXVMaBHeuMoJWZ9B7e6XK52oJ5ilmtOcl1xDYvbzJuxJL/xdWE1tAk3BXpMiXTiHA7
lhNNJ/b6Ut4l2V0S4sgI6kvkUmimJMmfuL/5PJlOQn4Sv9IZNuQKkzvk83E+mRMOzdZ1ppwry4k6
HQ7VAmSgr4IZ22SVXTwnNz6Bloj8Iu+WDsvmcx/0sdCniv6mQ7+1722WYjir3NMm8BXCSupHHRe0
VFFZoFFSUidmrh7hDupQh1Yt5kuPLAjiLzbvz+L/U4LdlozJfjtIxPxq3PyF0mp6P96F3hGm4EHn
zP2gTGfMKyCXplQsAxWpR/2HKBIlsgUiPGl1a9zpDuorUQhNx1BTBP14JS4lxWnqdARew3kjmUyN
STdmxvHGLD0T0CBSz7uZvCTU2B4xTP/utfoetGhKjNdiZkB239ef/EVtQXmaLjju1mLDToeh0xhb
jlSKaai45+1RlFvgHM3CMvefeYKRo+IGrBz2BFxB3TGcV+aGHBa0tqneRFaS1RxBYhUO8T8cHgIO
0CNQmMhKukommhai/iwxzChQM7ovwWvQ6lQcIrITxcVtB49D9BycCU5aUQqfyfxC2FuTRFwPZbxZ
r1R2axrTY5bFZqqvWKo8mO92aNkL6rpNzAFOaNuNLBiq/Lw4TrJUAuE1FwUG2aQt9F+4Sp2V6KRF
DuYXHpDUUMnUwu25YcWVOxDmNGtNj0wTlYuIn68yZBn+MtRXBz4bXTdFr6vv6V+odNHQ7IrFwBdv
1dQ8MtwL8SWMGdXM0LQfInXBDX7UoL/FEuFEsYcT1pXIuCsDT9InWQJSFtvbIb1dx8k0/9avyZRe
VmRx6584hRJDG/IIZHhyCY3TYMn64nYw2LBbPi7ldUEOhwW6CZ/v50Z0o6NcmkaYbbrRtgEufu0T
XRMD5LbDK1EBIDWyZkQdxYgimr9nAHSRyoSADdtdFVIkacrjSAgIYCAk3q3ilG8/u0eP08OV/wET
6K2BoGlomTgessAhnS1nwL33mL8ocrvSXVrPH16RU17souKhwWfiZaNXG+eO0+Kv+8FGy91U1IZ7
meOMiHtCcA6FgFALiCOQzGm/q6JxfnAAf+Pf+DIsLL/rE6CGQo7LPAXqdGztY1xNwncHfWn58ofg
mjSLmU7uWX8Ot96bKYICgOIsEiNbCpt1KPpxaLAuQmWpe0M54zHZewhds4PiePflNlIDgJbzptKz
5temg2VYxM4TH1BQAHeHAk75l2wJFExu2D4Wus2iC+ol2CmogNIA15ap9RELvyMvr/qEM3/iVCha
8n1sBEbsxuYAdwUvtJIenelkR7cjzEBvLNOksJ03kUqwUvybnniIkCxg5WlRWyYFRS4wBncttsQp
gYXSAMaDZRcD7oUNsKlc6/f6oeZAsNeBtzBe8J+m5oWWPqCf2Ff9PzO6eFCLuFzOGz/EslE1ABig
rTfFGqg6QEVuMv+yeJbIqnJ9utuxOd8i69Sw3Eij0V4Lm4jDyBxeYIxik6f45zmyPKBAibjncElN
hU/jDhkrFjQgTLHJRco6MbwYLcpEuXJYCxU2JIuTLJda9Hq94WXinGrAGDcU62sfMobsvjEupgBQ
9mGpGBB7LeKLF5OoINXJqjMHAwz/TzYLCYViJZJFuVXYMR9uyP5LKyE2U2t0ZH50o3XIJlKIVFGx
a4HOZipQSkjPOf4iPwDvd0U8zsMIRg0V5D6HA2TZNKqi0IwwxOCxPAK8b0wL9DRU3f+lE0WQh1Cn
9obQelEhp1Cxhyvj4z9wBxKMdGYBhOmt/2hLQnxItXWHSYy7UvaGPsrp+BDsCWwAe3U8YhS3NWsw
mUCynrp6TR6sI064uI91yET1YECkVG3XjT23r/q4j8WWisRtXwOgGy+jDq4DB6jEsOsqdRRq4g+l
vQPOu3hEYjhb+5iGxqx91LqcQGMy4FpRXUoxteK0Nap+zpaXyGPVoT/QpOZimESad3IFtEMwCzuy
rHJArPfBiMr76v3hlCnAUzsMttavRwsUldkz5+129ti6p551K2WdtZZCMLhQ9HwxppgyTExbG6iP
5s8A69l+6CTKJ/I+N3cqNzypsqbWW9qWfOkHc/bGUOv/K1cwp4wHwPsccPOY/TieOH28bXfKhs7U
lLsWroADaVklp0gfP/l5k3oYpQhZKENkxBF35068XEBJMDuWxPlgBkEDoaGQrbn1TnBLkezjWdbn
AXjYJVGlXXzH7zWvyMq1RAU5wWwAof81Z8P8YPHplxCDv8Nxi3Vk4uLwg/4k9Eb0U0Bzd362OgPD
ad7/XkhwCkNIEK/5KbdByRtSqlA9jMKMDfTkxQu3BZH1mYRYvi5hH7NbUQYug8p+mYeyfZ/+1vvS
IpdUoSH0oxpPO8Q8LS8OjZ3/pNcTKvazenJmy37E2aFo+WXSqnrSboc6DAowOsC98vwvizSl+FRC
DNTLjunAZMDxZ5EsUEX1qD9l4xaJ3IggiEgqdvKTM9bkYnqZqm5orL4sB056kwr7VaQ1BK/sJREU
mRekQxJ3SvymIMN8zh/zq0/fH1Jn22qaouPvfzRbgoIhRHSmEiqb1tXinWXQFJZ+GrI5QTVot+sA
u1qjB6xcPeIDcxWmjmaIjHEUMSOi6D97KAOhgFrECoWT8l3sMc6SGSbYUYCB4eSD9B6YtfNCHqDM
pSRgxJfmGVo1HC0OrX+UohXdkx6KCyOtNPX1ReEUAqyaYBCzt9+GNJl45dWCmcHtNO8tOpzCAzny
4unZoxAUEPsrBKXgQc/NB+Hsy4dHFqjedUdjb20qdAfFVV3kmQzMQSi/ucorJAyBL/VEq+PQOvBC
PH62mkvvbCjlKe2ksgUEcfKb6GXa0ytEwrAbD6QHBkx7r71anZrdHjCXo8wC42HeO9e4Qv5jP6AC
qsJ0lQla0NwXCiN3XlUbJmSAjlLDi5+Cgeiu6RYZt4/Pj5tcfxRw80JzZ5S0j3GZuXshFZQOrmcZ
15Mbq4OKJ1NQx8Al3qN/76LjeJZ9ZO1S7ltzRt8BacUO2r5yrTU66cEDhVagB9aHCl9Ip5Exhy0n
PEKjpV8Uh1ql9Ijc0eX4QE4SEhtyRAyv7IMNShIXab88pjgmKMF0jZEO8Idcu2LhRcyGqNzEguk/
ZXgp4KAqFNPFLGTeeVGTmRiHodKRqqglJUmYo8OyhpQHUIEU6FGvv+73L5W/cVKVQVfNCtRlIC3x
FiXkIum5LrNTsIJiKkJadgySFcx8T72POhSkIFbQIwbzORdZUbvoODuzTdj3YulqyepmRIupGjXV
+oj8YG4yFRMm8wJt9Ka8UaFIHXR0RyhKaie6eVy2kB1hM9qtdOh81GFJLBZbHa2cj+CRDmGc7jSx
3qpUJW0ijyNieSVaAvURGRqzYmM5GYtuLO6zHDWp62sxKDzc1PMUSaCjRj7+jU7G2V1BJoYVqYyU
gB0uDy6L2Vq4aca78P/5d/I88PuidhVyYDAINurwWxvMz26bhHhECX8cxacqN0k3R+tdQRgiDBo7
0ZJxBRivmMm5k2W2A4oNAYEz8vAALFSusQkuucvtajvDBwjlCAAA6kDLDleDk1WJ8BrCcDlqX+G1
BoMrfad40YQRoBCjyHdaCvkmk99GbN0yYgf66ZJ3lsOhg5vCObIY9D8+dLWSMdKSlTPCYq7BcAdm
5Nzwufc146nwOjkcEtNKWKBxvZ5366om12GGEYunK4cdxE0neMVHwGzQBvhCV0bKMhrbvhauRjah
bJyhgKqqTVTgwj+TIZ8Ecm8ok6HDVu3YenwRSjXpoZuxmLXYbQi6WuYpeyxUZWB1ffInVIYShpEw
HZvb1I1Z4UqudJUaHHxHr8kMlt+sCae67n9ZAUWgcuHhQp2Vqq2X8GEAZNX4zEpVMc9ZthHZ/PzT
LNRwFWV3g8ep+lCPZnvgG5Cjf21daL69Lyhm99JDp7kB+XXLZFOK9ty3DAL6ZqKBL6Pr+A5ylWjk
qdQAA8QXf+Njqkp0HuEP6ROP5ZHt+U+nC12lQmMLdekNKUL9jOXpSgBLOUJlfJV8HXeYd0QjM2VG
ZRp8uPtyD8DiFqdqN6OObDymLN4prc/Esn1jAWi9pAE0P/DXB9dn3rDkmT8YkTEgzdboslFCzfSW
EUMNo5c0elSQkl9zm2h5DBFSIjVLLvZCs0pCAfErohiTYB7KqKKli15ZtR1MJsjVR/X2sr2sU1jk
hTSya00m1PNiB8nCcgO1DhTXbbs7wrFNTx1AVeVxq5+7OKVTtSAV+KNiLWsf7UZNVSIXcsai6G7q
kCqCEtTSO5ERQGIbbUBd7iFw2N6VF9H7aOcR9kXhpFy5xF2UVO3pZ9zR/I5Q/p5FKPapSW/AwGHx
fuqsz2CCHyvnXvf4/+ewqNHQJSvXCc9tRY1AtxU1tIL6HVFngn8D1cMcqguJFaZSvKIeJiwB1Aip
8yCzA6k2UyONKOUxyruMfNXRIO9U+Oax8txdAk3VzGKXLPn1RUsIXZja0ah8r7tQkEOsiwGcdhSc
ouECroVwzHjaKXtjSk4yNTo1a8r8gXWV3I42rC6zSQd/C9gCKoPdZcoQ9GhTMbaFiaShZqbhiPZm
nkgCsoY6rpUpDp7xX3ANmXGsJ7NCI0SzKP6tt0cvEvDf2gjpe7fdDhCTaMHlD4Iq/rlQyxQRYore
tSjudqEH5TAAhiGE583j2kfo8j249l8c11rJ32cg0jg+3Ljel9Zj2eozega36BY94idlqY/w8OVe
XCdXZMokhFdAmn4fSp9xHxfrtGomM/QjBymYXfqKtCo1UgkSzJNvgOoxVk9ZSROaMT0Ezske6kv6
MbJmJ68UgSQT62LNsUd7hg3v6wefR2uYMix8rgw6xTn/0lP57AaJhE0lQ/Yp773x2JPKM6D8JdKH
X1G5AkcTuQs8jx/bVACiGNgxpfcU5SsHQI84QPSjSVcUI1WcgXCPuRtg8trGeYCSdhfs9nCUgNr4
FTUkcnIVZVKumG0aRT6E9zjpl3utqqbR+NBcHq1O2ZoRHGyzGIK6cImDyfWwPTO7tL9KX086Rkwy
7rnIGPg1Ki3hZtPvln2JUo6FiepJbchLw5h15GTlKk6KQOVHeqhfHnLTKID+xC8ORSRp2D4ycEp1
qkrXJhCQYv2vkpUwtLVu9Lmwq1F+2oInvlEA18jIpikzplnKKEMuUcJA/9IElWbomHlryptEVWHS
ixiNgyHn8FBVWe56zULxOyg5WGUlZjRbmX6vxbYoiIiOERVRRl9r0IPemKG+gG7baHgsuYr1DQKl
itOIY033VI8+Rb5eDKA5tqA5zo4CnxThBNvOfxt3hF+AYZSC0IpppXGTlrCFWcUd1jQR4Kp8jHyO
LgsTr4TqXOXlTAQgjUvuvVmK2iHDFRu76javSAgoQZBt5nGjwnYbR6Ktya2AX+ci/43DOEuyyCev
HgGNDh44JXJMqEN3mRFS8Whjv3V+QhuUGriAUelsNJ+aTJ1VO5ywCwgbiPEuViMaWp25Gk0xOX56
82h0deVr6T3MeOuPR++KJDeYSO26Ngzpb6Ie8K6MCAC08nh32YowrHIBV3fQEugervDabCyooYPI
+WjRWZG/5C1jAWpKbdkqLOmFsPwol/zQsk1VWfJTDbaAw5Nfdcd94ERao/rcLBWpSBixROcvk7dl
j+xgSf0x8Sn3UjNrDP7JCzV6Why+rzz42ucOmOuSLwlwRZAgeQ6iV3EYYHYwO3mzhXKnQkE0zdi2
F3idfKMbIrFHyT7iI2iHUnhqwA98IUtmNiPTDikbbgfBYEMrTgae0OLm8ZmMilyiOuQFiKdsvgwd
8RX3BopSGCGC8iGRICrUUmsfRAuPcjSit/XHQzGNOr2MF7S5aSAp1yriozitCpdjlQ/bS9O60MiC
VTH1zvB7E095owIi/TuJadxQY+W9600V5XBVWkYUL5EtqcvLjqNmKFmW8IDplDcKFmz8dPmQqnbO
YtZtOaGd9TalvA2l3KkAw0xXsvgb/CjNf70Ly4epPeHEw1Ua3qx4Xlvi6DJdI8oSbVX0cEaS/xd8
aAq38+h76uUr77AEGxhnRB4J/1suUYixvqe8WvxfFkYBrx68SR8T6Xd6JfFPPRxNgow3+VbSFYSn
oLSyojp0HKXMogshlV6leffy8aDXH7v6Rc7naOQgCEMIBEDalTx8SvvIrvKr7GA7zg90FNobQH8A
Idb+Dhfy27HHfplLV24tYlAqURuHEuOe7hTahfa24B0UtfKVJRWB0r3RqJEDJUtSaOClsCMeGirg
2vmXK9xT7ZYPZBweYX6wX76nmfj8JwdGlQYflc9ohQvfWeg0hIbJiTlWnh2J4NDt+j9E4VyhAxJE
VM2FQxV8AcNl9zUyRE2JQ0IL+5OjROc3NlwJIxOpNnQb9b7yioCmkGbHk4fLQIUHM+mLR04beoQn
HMrMjCstsqy+TtRyvKP8IOU0qF2j5cuwPEyTORvOivzrzFYJYg1BHfgrN3NvuXomqZRe7hM25SPE
XY/kGug8TCkv0iQ2TPjQZCzHz3SO+r38C8rFadTaPLGpmMc7AKd98eZy25+R2Ln0mIF7i6KGPTb+
rvEC7Jm1XrF0Pl4UgUGvzc+L8/ycb46TpwNXtZIkKtglwwSKyAVRD50fbifv+Xe+nZB6gnEOcZdn
Xge7FmotD76hv8D26gIklq++3gIFDbrc0peVTm9/7zJDDIMXqOnmz3YUszR36Pxv63mIYo73CF/H
wSzXen4qFEFB4XoOyfEc46v4fHvcJKlp092K89/4r+ZPmh1JQOODhFav+ikjusGnVS2TCKoiov/i
BI1Mvi1QWgGMCIJ5j61cr0ZBsNeMliNgiohW38l9mVdQnOJdwTTaZ0rfTDmsPOVbJA7PpvEdFmoQ
3QVOvtpiSF6b4sshvf9ok6miqRWlH5Cyh6dI+TTBmS9qpbNG7Vj0Ibtlql5G0Z6kbSA9N64TXiP1
/u8QubExdFqSJYwc/pZ1wnWChFh4ImQyY8MJMokGG0Pmp4dRClmBDqm4v52fLjKpGYX1e3Tu3Vk+
1EJlYnTUnT+nsV9m4tPwRou6NT9Os4UMf8hKMeMvXgEdGbw4qHO0n76Cb9gg27IAtL6kDABH3BjG
I1D5Fdj735pKV2uwQTVoDNOczmwTtJ4ZrmfwDJjimXa2miZfu3GFMlObT7eUqr2bug+6S8whDZcY
bHoTO7yEH3heYk6VoZmJzSLqrQ55WHsqZZTRpYuJUrMHlyYm6frw198OPt1LdRe96A5Cd0FkF3Ct
mm//E2T9HfP44GNfIJkMLpPsaE/nFGSNO9vlJTqunJD05vwTO0tafbTQEQ+VXkoFSAuPrrzBZfX6
P5rOaztxdQnCT6S1ABHErSKSEBlr4IYFBgMiiiTg6c9XcPZmPNtjExT+0N1VXdWrI1PvbIFB0Ghv
HVl+nbyPWkT7trhyDPFlkQ0tXMyalNEoy+4G6HDj77jvlpJbTI7xgk1/6Ff8GfoURbD5LUcGnu3D
E91ga9oiihC3l/gd3FdAS+6hV7Rnk+bYGMPwuHQyfJHuvRIcwC9Apv1K1SfBa1lahsB88i9Z976m
7ZUC7Z6OXuznxrVUO0UtrgE+faNe5RTfgqogLMn9ZoXN8hVUxzQ+eKXxmbSDxMa/D1iR2thKsSp+
A3/dAl3+uJ7c40a30ZaNcxV4tR4ZPXRl8HL2LIwpyLfc1+LSY0voYsPXvaNkCg7ZN7vP4BU2QhaL
9xhm5Kiwb5hAP4alVt56+LXWqU+yFW8nZWfzew93uOzc+5vhq30f7pzNPzO9ebPFc3Ec3v4oRwxZ
hAfvoAmFvZwe4xJ0qpl/WH3EX1LtiErn/7+bkzWoAiV0U8GCctaDd4oa8YLdRA8FTAq9vik8+ea/
uDIwh1Vm7slDXiPYDnAj9BhJwNl5vKEBJcYmBykP1s+6d41QUjonlsedxj7Ct7prBEQOw5efodN2
HtKHcQ/rcTMoRrMezygG73jTmmH14R8oFLlsLCXsd+/hXuZT7+SIIcmEfQf7k6kZvVPcx9ub1BpV
8LQ6BDXvCFaaMZqaPqaFOLjroc0WixAaWKrj50ioPiL8bUCU4P73Zp1RuK9iGFX16QlE4KxhSWfH
FhfS0nz2Z/3JK3rL3kaRiP+Nqj9PMKPqj3KiGjbfP1/A4MWO8N0V9hN6tPeTPeq7XyiehZWho+aR
L29hRm9jBXULXq0eknqdBrCcDQg/CoSaLr3azcsmD+h3P9mk+lNi9j0RBm6qIaZ76Z67ZkuokuRk
s+5mOOsZHau3h3/+rTgofNZGWe8rP6tAw6sHOfxGUbpmnqwWP//3RCes81WDG7n+M+JrhAhVWyxc
evR+8UCEEy/BR86S4tYMJzE6PcLN8hKqwYmW5I9HwrOtDSnDzu2N4uJI7O7rjyDNbyps+KS+fxHU
sT+SQuFkIFTkhJDGSrAYP/AUudGChHgKKqyI/ifuC8pUn/rfcsn+Z7uSGZX2Cs05PMRZ4Mu+dcze
do9fI0z2TrVv+IfFodNk+1+VVgRm4zdY05rg8ENc/j8qeKGhUg/18CwUHexihTvfhwh+aun4VhzK
PvpdteF1btISAICz1ap58C7hgV5ptj3MyFT6VKyvqqeCZ+Ex2b97v+krTniG4mWt42NPO592wKdI
9+ys2sZmgaI3sW6/gNa3hPAimfkAwl2WcKSllhn49szr3+0ssLz73+P3CI/orwGa+capbdN9Rk9M
w5+DagaORUyQnOHJN4fNwYtlmSbB/i6+DEtzq7eesvgSGRxW6/4hmfXQDpscMbBusJo9wEpNdq9i
AikgT46hbIqr9PtKL01lfZSgqBwzScTz+pTEVGWglMeRqBlEmjK6l8Sgn6RKgxFu0E8G+PBdc1Sh
VyX8iUhCNtRmCsNAybSKdeibcisWBsGmQaO/QlFxDMgzqFtrhQY0+8S2XM93mxqjbNs3kGD1SgJo
IcGqwyqSUROrbDb0peuuTVTIboPyL6QNQms96+NyDzWcA8XLJ6LJVSpoeZRN7pgx1v3bwwHnBbYd
8EnwfTgcbuT5IzSeA98yDXr1q58jHPG3i0/l8F1x2c2Pow2MaZqykPsA4DPJwguUmTGcoYp/wBJP
NYIrMdD+hodQ1TtZ/+jTKOP5HBKolhnf2MfUHbPxu3kEx4eTMUErbo7yk4Np8PncpQW+UkIyyPy3
X/LKzX7vViJFnM9xgw5RRhkqA482x1780H5CNwbMIN/AzPAcMkFvbdwrZ7RA1D9rINxV/mg0XsLd
oP73JuN+MKHVUYJBEGbp8lUx/f9gZ6Rb/5gU8iFRv4fWA0mk6NffyERrzY0OXw1hsnLGiBJv9GGm
RdQMy5PZp0qtqUK+RoSqMg/pir3ogmhMnzNMlmaR6mwYf03fv28aTyh9Lv6jS4iwWEehmZUEZDvO
2jXm3ZJGL5FwyWC3/J5CHBS2O7S0b2lJBdEdi82Xn/qCFAzpsWkz2BYLHYY2vU9qv6XYo0xK+nc3
1jg0AbkgKkvA42OqPlyxtfSdEi/J0333Ru2R2ikN/E+3dPkeR7sxbrnQX789DT/Uln6g6cNaZC2U
0huWw/EZJfYd7trVxIpw1Oyf/pq9xvI9fA9vk/tf1sYz7xVc52UYaAr3Gv9eLPuKQapsI2uSq3Xn
mtyiDebiZ7/WbcTbsBSmE4q13imkPd6dBO0Voky3uEYu/MXUqb2ktUBQHKjVxSv8tM38RDytp0IC
ogo2IrCd+dqZAwtMbp4qPXRD8PdXXa1q/yIw9QF+zi3DUT1YL1epSdNboD3lI93vrsu1DUOKF1Qz
MBLriPV6idfjc7pO1skXMBcfViQQJMbala7+1cQ6XYxrPQSEfTiZPj2qablFOMO2x9a3uNbc7FCz
URW7woSm9Qu/dLf2iPJXklOUddE8YU3fUPtQ4f/SEwKr3O272AvD4ecfbEI3cdPTOKFSpCaNzQes
oD5L6YcC+3d0aGhSs0V7AAehPYhG+5JYMHfo1bpDmGIA5TYCA1sEXwnxgCp/a6SPaC6rwK76n8EV
URkLkSEe2AfGv2vKPCB838iLtYHHB8dmBGoUqleg7tz7xfTNwqAHlRYHQwCqKf91RXy1fM4on6k1
SnNws9To/M45DfTn5DJmF2fWET+xOFy5PcJHNB6oZPL5umlUBAEUxdP5xoCaEKzjJaalcv8PSLUA
qAKAYekUzXgz2UzUHCBJJGlEFrAeZVajqmeBhkc1Mj8GH9WoYj89OEn0M6D80VbZgee1KwGwT3xn
Z3lClIE/1mIudUe4gCym1P2+rYu64PQN4A4c7uaazCKu/HPBNrxrq4HQY80pYrIgOkdQW0eX4RXP
vDop7MvLHAwE0JgmVihFa3e8BlZaD2jXhCZToYxECk6NVHXvAnVpiDP0okAk8pqI+k5RsPFYpXRk
UO8oC6oeCFHQP8NJ2+CCa3kXaP9YqoBPIExCEw0REzG/rh4NMxy2Cpdln6Klg7Gw/0TxCUqGPTKS
l1+4uVsOaDnEjPRNheYRoZTnrGiwgcqjz2SbQnHixtLL8EWxljWeCj3yKdw1dDXsCUkCG6PhlZ2y
8+DvzBlrUuo6rqP07j6dztmZxSdqyLw6ukN+z5iDjoXdyAaA+YHeUHpz3ky6HFj+gYnFC0Eii3r5
OVj7V+q7O7f+JRBD/C/xxYofSNHYYjVAKo2i5NmjJshZ/a6TaljrWG6Tiyryh4Dtr7SkZi8ezhBr
tLBO5aNdBobq5jTAPFwiE2rP2w5tOkO1b9eA695wMdFhe0CZh+PHtqWIInMndYap3gVTRQgNlAyd
Gt+p3d5/0HOUnrksTU4IERmeeSXzkxIxbXMuYecvuk72r8a8SuYSwZ0ottwhzjzecdaoDlEVpR/g
8UEYuCxu58lSZLHugw5DPbGICCnd8ARiApaoo11wxZRmgn9Ja02tAyeu+5P+gjv6LXAxCWCsqOq0
LTtdARW7qcVpFbxI4RRFVdB2qX/RkoAamN0b93K3jtTN5M/kWN48xmqGRTqOEx5jM/aH3lkqnh5L
MAwFeJrq1xXt+3vZd8FloYZltdA/W48FCyg22KAg0J0yDLV3Uy2l8Nh3/XJLFcFyKjKnkmCRAgm0
IBfStfu5Z5Qkh8ehWHYKvaiCpJUx4ogYmBeJ4lyoNsKKro7a4Kte7Ygx4H3wovJUgJNdelqsam10
klz2VfFztHaws/6gkPpEIVYwqApH59EN0ek3afLjs7HKmE3/0uqsst1zpGIT9Pu+ga5FEz7Y1nss
DhAcELJPYOsmeQV7WlHzMU/xJJDPwz0Djh5dUAXoJniILUSP0qpXVtmXAP3Qkn7TYsGJ1D4EgDIS
B8X4Hrw4uy2kR4560VUUOmXAcorQkHhc+yyLURHkkWqhgnL0amrpfKdsgnHnfXMLNC99TWTDxnEd
Hl5ngaIiZDJygJCwJ9Iu/l3ytYCqeKzXHr4Q3gI6DwsDBqu6UGCVC63GujBld0Ht3m/+Sgc3C5vd
tz7BrQZnhqo6sDCNhJNE4odYzZ5AjJfEOUakT/yG3YU6UjSPKN2zUKyuohRQ4mfrErLB2p+52vD0
qcr8Vfr9/zFwpaSmpcifgxH+Mfq0SXRZHAnZY6EkXDhsh0ddall0PBD9kVhzzCalERgPKlVh3I74
C2EU3ZAlsu8qvhXUTwBPVc8lIRZcQEqB0RBvsUVcWhJzFbYn3FKZNw8SByrU3Giyr9YbKQjRgXNe
jcc5z3mzwbIR0W6BHyDBmq4Dqjm83z/OjyNgia0SnKrjf69+PpUbYWrpimHbx7INA0FHBJTLVsdy
yvXjohA78L3mCPahXKqN21Uqosmz4XANQRKGsyDb4ad1599bNe32wQGN1Iq3A6Pu6apvXK7j9avm
NF0IPBIXj22RfU8POr2Ie5WhyBXuhqf4biA+BBeWPwtFmKJNNBGOFOEY+S8cFgSbcamWcjNUV+TX
jEy8dJIXnqvn6wJrn9ZgvJGSai5CGePFhD90TSiOkHvht7ZKkiBNAnGZEZrjhcq3XnNt/rRcsPlw
V/XpTFP+5qL9SuBAsQ1ny6krdxYNpkzScJ9Tp0UnB98IOXIJxdPmqI1O+MWd3ELwPm54FEKo6Erj
gbYFGrC3gwPttHJT1M/V9q2aA7Kw9E7o99kIB+wHfbeYYfPrNfXS2d+JdnsSIGVDAxkw6g2AB/+k
IP39TKEG37CpRGn5q+ApFKHiTRXqice0AZFShQztAfJTA9UCgCf+JjTlITyJaYNefSid/WYHDw6W
XHV+bbqzHnLJXbFj8uRaRYnqjfgWbAmS9I/RyWFlUODmSes+QkyfhflTyLmvmKcq1314CLUWQNMh
qlYZOvmTpclsvVbHrlGC4HxPLkPJm55gKlwgSn4fXap+8ZpJF2T/iun+FytoQS8fbED05e95mnBY
CIpFO9U4rXFl9dClE6PiPti1pCvyDIEOhAeILtX8VNKkaYG0CSMVgRBBG6gfcZ0xqmbHWNaPn+5W
DWGF2+KMiauhkahYTLdXLA4qSXAHUDogpdNNl30nkRpaIe8HfTWS8N0Nip/dgEZtE6GRIx7tsr9S
77bu+Bp3a/Sg0PotiAcGGhoasudQrTSX9pmvxu/howdymuOz+/40vpv/bhU7/8M4D4mlwaPFxkmx
acRM/DLghBxu/Fu68R8pfDl2S0kZ3VffXeUd70mLYsJ75I2ot11RoBFvTBsopUhzsZue1shSACXC
rZeqL/hd63ObLO5W3fIO/UNfP9MDojo7FNuv/8rBCg79M+1Sl+4rORIzghxergGNTWunSsLFPKJM
1j36UGY3dmXt3LrsP2BsDdCJPngiFc30tQkzpFjs/S8eyrIOKwbghWQ/1THMjQs/ul4c/fQ9WtO+
zIgoOrX2daBio1YpKclrhaGkCRIF5gIRHW7MSKia1OAh5MBHl2o8j+8k08b9gZeA7FRqWbP2aARl
E8ouzPpvMUtif8gu+QDxwO9a5pOp+j1QTB1pCVgA0QrhRpJja7OJaZ3SSgUkrQY+SuT4pg4UBKyp
fz/9RvdFuQ/2rsU+An1RvEfMBr5laaSVxQD4bBQkDA2p6J1wNwIFqQeYNtjzkv2jn9Oa4fwuRJO/
e3F0toc/1LOjpUCUz1UgORBkrUSeFVdEAiwKgjYLghsvRFnh+QXb0RULGtRWqhRI0STjFZTA2Eoo
1qmDHDYXUt/KodS6XHhr+8cV/4WNo7eQgsiCJEyiqSZPmCoDU9GC5T23U9YMAgPxiFRz0Kb+h5AT
Y/ytMiw7JGsdyxIcD7QliV1XWv5NV/dPWwu5NjU5dmq6XjCnAbQkrL37xIh2uuHyal9TYoN5goLM
gt9s2TLVD89u3wGuY65SF3j5N2/PoRAukQzM5xdsCsufgtzVCQh1wyt2OKYv8U82RE5n56RA9/T4
ERFP5kAwbIhlZ2a/SHPo+bfDwAgK3whO4Zbs6xzXiHtLvkHsa7YKEv2X/3Iv883g6XWoQzA2VuJA
bJ3gl0pFZzweEqt3kF1kUvGgYdcifatiVCP+UydlUq96l1Zlghh6AKNx3pljhzPuYDcmmZcvHCS/
lFl7newXzQ9zX4K2zQGglXolaTiLQpnLahRWRElmqA5g8KaIlU5wL5uPo2g4bF1sCfSK34swV6/u
csU/fUX8n6CeaJ8onW/efegJIjasOACYMPPx2fbEFOZ52+BL0kd0DXkhHEnw+/YfLEvuKfm0udHr
pb7lIH04aQp26ZFvbdt89/J5dzGvg9VXeVblAxJ6omItZrXFF5kUMa74VLiJMT+RqmAtg71X2Tw0
RSoLz/BcGagB8OKiHPSzPzb9SvOjukX3Dqddb+zcx2PtlpbvwblV7twzso0XOT+LJzEYjxNVqC97
DgQr2E0Vegv7pJyO+zqBMEpdoh1AQBC34Uvgx8gcbj/lKlZKkMFDpJaAV0ILDIxaPUTrK40fBlgc
65qoEycibom5Urv9LDnvtpYf7U1qDrDWnKo2qU+iQCD4hZRVOxGqd4OJqMKw4KACNHZe5R/aolRt
PvrqDPrukyr7mwj3KKxRKCMyqPIfyhVTDhYyg1qE1pAI2E/5Tl966CfNR7BjNUCdnpBOeI2geaD/
0vxxa5Xmp0Hpp0yZZXDtmA9cRd7tC3J+L/QRT5ho4TuNq6n6i/LO+ugi57WtJJUj0gviRBIckhiv
W/c5Tadaq6nJ4NohJqKiF23fiKEOYNHSmnTlK+/UI/R6JNT4pF+JgCjvcCj6XknWDVEbVYtoWRt0
2T05UG3kH606tDF5xr53hXFD+IWsJhCzvpoUdYDZaXwSD1axqZZ9WVh/JRofbbR1JJajvV7ebSZ3
44wUJQ8ZaCuAU2hp/BJaPtqVg7uB5MtnVf9EMZDntY6Pt+FxYUJ1vtD+jCIIOcMB8w8t9DoQ7RII
cZG1zhFrpNYO6tT8hQzyD5UdWqI4dZSONlvJjm1LrWup1bxF+xEdtLV359YMsMTMS62NMT83gzr5
QCVaP13UXU5XvzjFVjm4GNH5GV+esXH19tcQ7ZdT3bJPFNzROMyT5y267f2c7GvW3QO73KIiC/Gv
P+HfeQw2VvgvL9xSzX7uHXPtNm8S3D2xcyzzs3cknnMvCZVD3/IPQ2NC7+t0DWPqaVeosBAYUqgu
odJ6Mexd5rwuzp5d5uXMGg7SQqhx3uHMsOy/bXMn6k0ZuTo630pUhWIAfLK7g2u9dKyzl3MxnQ1t
5oi+gpp2a0a4Zlmlgf46rLQpXvhlADbqKd45KdLt8Dj+M3r5ojkyR+d/lX65l8dWp9wr4MSP8nQf
WJ01+HOvtqwt+Vn94tzx70UigD9rGzmS8qTZ2weX1RY0l7h261tr+4CfEMkf4f7RMc8SZCtNLUKa
X3N4+GsO9yOq3ygf/ZVRfirmeQdzUkK017z6txs0WSBGu9aacLAEGEBHLWqwQGe9yhyA+TKawaUC
EEVq4ezUiNDpEBo+49e9a55aj2q4fQVZPVqf/DvVITpw9mj8OPWdc614e5JJhJEwoihsa7mu+Oet
v3t4DbJFhK5I2G6gM3QOOdV2sSxRvp3ZR8t5oG5Qdpu5XyEfLcX1LVKPKCq6jwwAwBiY997hFZXy
cfGKsnXbKsL9Mantuptjv3xM9hWnVgurebuONCh1rk27ekxNNvJDazMLr3V/lvcuNw+JPPPi0uG9
m0NB+XeGuPh3R0/qXzVaG+0SEcYproW1zN54+4jOb8+ITn7uN8Iz+d9p8EAA+IRd27VVT0B4mMC7
DkGG24xuQXO0b59gJNzaVn/DlEIXnqSp2r+hMXNggbizpDTjc/c6zpMcCWVZlZ94jt7h5Jkh2F5I
2k0rpRDsAyAEFRSiPRF2Mm/n52kWVPpvhIQoOxBabmPMBrwMF+TtcIa9AU3ALCO0R/2UiC9u/qlV
imRaU1KLfjaq/VIoQHGqlQWNIc0ATH+0b4bP3ibMqfNmyYV77kILf9jNodmtJEZc7ewWm+SUvid5
WpuYE6MF0WD07mVtUnzvnlzhd2yIbgqfGKd3ID+pS5jb6T6H5dYjrR1QxLTLgxOU4uXh3/ll1yjN
7e3ny65SDWATKKOtbZeo/jCX+y8qfCe3ilvrfY3YNzpbj16JdBDSHGD81j3hqQJL+uojzE1Cuove
4P3XyNwiReZiet5+NZzyTZPmxL7p571Dz5iAjq7nDzfL3Abklny5Xm4g11jOfvAYVBKWw9Frfu7l
80f3kq77u0eyLztwF89ddrOP9C/iY40ZQC+z/fm7/qkm78l7VQybw9vI6jwz22o95wa6BfheOEZU
6xbzZlj3zRDbS7ww9v2zi5IcHI7onKzniMDuYihW/2Fin2pHNJtcIJMgRHe7MhlrfNq2bZX6WZP1
M9kdO+/y8J71Nw/vbCJD188a7SPxOs3yRrwDfYlerW2X0jxWqCyGaA3MHOpBgvEF5Mt68Ot6JL0c
fj6SHaciEirFqGSY3Y+iGPV0TPVE6ZaP4qf/SuSAc/A3/Ot/dgOiZAXnkhj5GrTkLTHu9Z6yft5g
NCfofO/kC7zJYwRcER7IkJfdkBtghQttGn9I5xlcnPf44B98CQfs/HOAaws+3kw5nA5jiZDoiRtY
LyXKsiocIy9MMRiSn+LQzD74pZtdpLu7XU8bqzrF4bXzIn/c2QaQRcoqSdn5B+m6BqMdOGNZX7F0
mW0y1NnZkfrw2b01IqviV2puxXIpYgBGslyDF7y8G0YqIIeUc6Dd0FhEJk+DwV8DxSMoElBixm+W
2WV2cs5VdESdG6RyGLA7+4Lm69OpGM4eXHlJuB42qerfXQIwVlP8d0qrxmK9tp/N4GY65XorI3Ne
XgqnWvYKeOl0wtD/mt67FmXfstOsOdaU+VogClGx4TDCsqzPr3NwsQPFNCrcT7tMNgIlgpqaYR9Y
eNMy+tLYmb0iaFjX7hE5lat9724pUZu2MczQlIaueHJrxzYbFaOWbPMVmZPTYhNdkn2rXLX3BOpT
QhnQ+Dc6E/MXnngoR9QQsDh1t/9KJBzj08ZuzA2iZfC/qm0tSumzsKusaM+ltcpG+euzwRb2k6wI
iz+442fiNnfWdLmmD0oC6e5oX/rvqq7ZSadusw4/DNYD70qXUeZZJec+c9jpfpu8MzjMx7w0h78z
pN4O6ncC4lvM+pnU+Ko/zfQ6LXL0GbcvOy/Zee5xJzb9a2zunRvvjOTCGjFq50niAJRKnzJ3r2zP
6LqjOkdZl1YmIlpGoIRKKFkUT+eEWq3pmNzzgcXt43penNvVvVIGRYMVRKtTYpNIS9cWa1kzqfW3
46J3bZ87l8gADILvke6779F+gooljMcfs3XpvlmM2odwG1Z7uyAfG2VypR2KLEVy7sLt+4fNZucw
PowrKA4bwSE0xhZXyzX7D3K+pTHYjimCebeHv+0/Fs3pubMLzxCoiTKp5/27dCF0UVNqvXqzf4cZ
iOC1vW2j41xyyrTejsjBNhYjAiviw9oxmENgpEhcQ8waMS6PbaNrcbcllkis+1Mlp6QgPb0+ncty
TbKLpez4QTNw2bmWnaJkvzFtCM7RPnomWwTbzfDixzefbpX2k8XxQOlgiBQwhEuIyz+74Oxd6RKK
qr+l7mx0z9xqgcK5TRGMXZjUfLpNd+kJWp/rIww6KObVnxvgAGdaskcwrHsU59sQQyCB0AgHuWZc
Csv90uSyT6rX7iO9MxshbtgFOlRIsrfLYZmCx4jxO0tUTkW1/55m0/1q+yeZdgLvE3Ic+QotYgi9
1s+RKJKaA7UHwsAHpoammDXVtc3c3CeEVgf0LqcEYkRX2ajS5/fnmvOk8HyBAvJsb/sIvzPJj07j
wJSBXXjuHaZvKeKfxg1MAnl3a04PJBO2f3vZ+KRsZ/YBFZyNc4HAgQpgGfaiv2XoBYedezy37uMS
9HEzbuReZnqNelCq9QlnjqPLJljXfcRvONNKQDjTfhfOPjnmLIvM8GbrSIifjY5EfGzKsdm5+2e6
06Htg1Kg3EWzPA5sQdU9x1nKBm2sGMi9ffpe27XOe/BawnVowfFbmAynmKR5VjjMu3P30Z1FVBDD
CtTfM5tFaAzBaMM8ObSgIVIuQTPH8OoXH07KejAj5X1y/18u8fWaWZXcRqdOEVUTRJgxStljJGuk
5fiRzpbVCYSyeq9CSZ0huVjnsBIDY/VIoVM9GT/PJSv1DQ4ESpHz2xb+cIn9CSliautDrWqd/Opk
kell3rq7T7LgFCOy6dZGxED0Ru1DQJEQ96/eaYyNC6Wmd/cQZ0kz3ETHaN9fD43wHrOjRZDQnGyc
IdZZxJvk6W9GmMOPTPvUyqDWFp1GfBwy/REVouMHa9pKp0kgUMTV1q1z7r/h8easqYZP4F7pvLvQ
VNqGD/m8c4Hi392PTeiaFSj24hEo4asE7J0Re6JX9ceX1SXYxPtWM4TBGh/YjAO40+GhY/xWOd2/
Y4+wcFhrUxmutZkJYHL01cI+vPk19z3hDLxzcEzKRB9YJlNaPkVmWzViYCHgIPEX2JyA0h58MnEn
946ku8MdjE5j1L/TMwQXiq3osG/bZoRXRGhEWesCmdTobGney8E+sZGAV+IdeELRvvXP/Ucn772Z
c3PcJ/ax1Wt23vE6yNuP+WzjVili/27Z6vrvCI5xr4a4EQNqko+3q92Oav4jrvfWSRl+8aHJ8jjz
Z+0Gb4A+OlOnfGNjw2Xk1nu2r2jwVQNkEd1Xa5OgOtmvTNGb7l984tV/O8qtWNeAJCumbrL40mjc
pQWyu45mYR3Jw1p86+7i8xIGwE+5Ddez/XDNUWVa7cvuMgstr2hZAxPqdj0QoxTQnOE83yFG8kre
LSjUdNmb/f1POWiOj6jhLBqDGmsy24MxeKYQRftbbsZmKb8xEuza75MWiAZt0QWdLjRMJ9WJMa95
bBaD+gRKLj3WiKRAmKVg8R494U602HkpT0BBe9D1XUFyFpXU8r/iL2e3/WE3W7OS3e3Z3OxZnVmH
Xf4eG6Njkj0dclpESrnlTU4zp1hj+sd2NWmOaiPUaEN6LmLaQMFgoK37pQEJTbLv537VN51Ku9KS
Hh32yPGTjpRigCCtT74YVTulluXXGAjNiIkFpmh28xgVkmjT3yeH+NieJVZn221k9mMCg6RXSg5T
zuw1PvTLqYmFFt/gJpeA8kTHFpTJUBR1C1InW8uYtlVwBpTEELBorZNLSlMVPfqUXI4Qk6wleh7I
w1O870EWhnxBpzicBOivmBcQrxEdjosFnw3p/qfe3wJKlH4suoZoTTn1dcsZrFPhlxySvO20iyf5
mPjhsmCz/tfoN/pW14DKWR1u6e6qMT5nfi14Q/d4otm9jwkuW1sWTRpbu4x/+hgOGC0ZyH0RTWJ4
15JbexUZ5MYvlQOvTHtctW/RWwE12D/S7gaq6de9nI2RW2j1Dz/Y7kFKr3WzcBO+PlwU9dzuQHTA
7amr0TpAkZHVOUP4ioSQIioG1ON6aNC7ChxWd2veG2JLFfqHxd+09zm1k2fB5yBloh+VGAMcZXqi
r4AyFwWtteXKZOQhCd7rH4QuYqzD4lY4dW+Pgdme9enVulKxK7dYjmC6Wf3cwyM+KSKjVRsaw/yH
/hXca97xq3dcHGC6nkf15IrJBSjfzr2uiJUA2swODQZes0Mcla8uQyYgXsXNzLneXZbwbLKfVObZ
v/MQZHFt36f8ZbY4qSOAW5otSr16+xaVhse/V9calXo37BICs6N4qdFvYjuBZcVQcRPZ2Xuxt/Bo
Q5DNrtDPCZug1YQTfZ3TEUOo+OrvkUklSUF+nIUHsLdbACmcnQOskyy8GBx1VAFRRBCL9da9vVwI
89dWTksUhYHMvd3hjZIsEE3VGsjpjCxUjNieKJWy8AZZp3DXFNAII7iik+vROYBT0XV/x2UKFb5P
0YPtjINUY1iZglNY5rJPIM8Q7lycWnJEu3l0QUiTuzU9D49w4R+9Yj7rN4bmpWX+I2cU8rgDPMJu
HgsegmNwdFIwDsO08383ltrBft50CrYmdmcissx9lL0tATnhaomWlLD8dmtMQfKim52TeQ2xLRPC
FzM/bt3MJEDLk1t6BmpOaylAWCMF9uzygkZMgWJ6n+4GWNEOi49ZMGTUYJ02Jq/+ugNkBL+Zz3qn
QK3Mcz6nMnn94wqWaQ84hXdaLSzfiLAZdU+0pHnHzqZT776jMnxpQmxi5y1VKhgtUwVgnaLHS9/R
DUeAS9cKzaDenbUf0TlmvLUr/svfJrRPdIpkjZ/SzH/Ep6AWn+EybcMco/bt+MiAQCoBPxus0Wgv
iOX+B00oJI9xqsOrW2o/aP7YgLh7tSD/vREyGMG16r7WrfrkyWS17DtsDGQ94F4J7WPNeJDesQTU
gld706kuWTeuq9063TSnhGRXSl5AG78wQ6fbPyIxCuZxPj1NX9PzsmY6T0TBSbHp0bzbL2ZkrWPQ
1gd9AL8K+OtNWh0DqqSPi1tHKQVqG/UQ3C0BacOLVn7z9/JLrcFQAJrXgg1JNkW/7m28Z1HfLQjH
fSJ18zfr3ftcmb/TS6qF7/A+fi6escUMYMwQT5IppQfsnbZBCc1flBga7PPlzmZ+//fq7cZinHM3
2HEYhYeVxVZ5ndzidR9UtIe3DikBQ9fbhF2JjAzU8zpaoH0Rx7QM9FULgD5PLwBgHZ3lXyfC6UIc
vXILB63RT9MFqlv2eZbaECS+hpKCKAr0H6CIuFThAbf2xUK9MSNwFpAWUeGlhDECS/w8dypdWjWH
Ux2CRwnZcwRtVBDCyXaTH5p3aHaQVilKnxIXhImCbgfj3xfQSJ8y/33bjvt9fbokMzgdETR1RjCf
AVAl6NBf0pz+w9mcUAGiDVm9BpLEOiAG0u8PxwBU6KmqQ/6PZ350RnilqMlCKD/6QHTWI6GCFBvv
gqiEsFZRPnVQbF38rc+kDsBDZqoSEEJlgIPgz4cPK13VpjMQ14dfhN2EN5omvAtgmV715Hjimyvx
4QMfxVUjTEdbBHZpd4HV5z+IOJhDAALzsaBNNGrT+jH60K/BQqER6aI0ddYgxwueGP4gZZxzY7mw
KvIgJB6uOApeP00gaYqSgQYqPCSucNiudydee6I+9BWt5yrMALp9rCWw0QGS4xcQc13eVwDa9xIv
qKYBLcgM99Mszid/EWvaxCM+/XPJ9XshtCKTfR/fazUYrH4Hq89NXax6vW//2Ahlhp46ytF1RAYJ
YPajiXxP1O/9xKpQICZ9+x1Y1ujcVXGm41K38UGUrH17PuQuDiewHhEkBu8ToLgCXp10htGQeKhf
sjvNQKcnrjaOfNHLRg0/6IlgjQSPGbS3TtqDX0z7q/rMK6xpQIv/MTNnn0YODUYxTsxYAN33UYNz
Jc9wyd5IhEtiEGIyfvlJIhgxGhnXYtKPvqoAC93M6SKZyhxdHmhwZ8UGIiEYTAXbHJFBkJghAQCp
DrTcZNkaRuChM3so+d/lZ57t7FakihowaWtZ9wz//0Odwc6w2Dh4YzJLVdD7x6jQY/pxPaFDCDIn
Bk5jCT5IULiPkOgSKJ5n6paJZgfZQ1h22eZWQwgLGtxwfqkHb84o+qqWjjhe0eD4s/iORk6OfzLX
Nbx4phYPrQO0KPH+MaMOD/dYM5JbjL4GbfuIHWkurP5/WwU993Dvzl3KDIw/jQCaYyEviLI7kCRJ
8PsEi7+7lOv4ESUglBf0JnqqhprYEZyDIH1ISU4PJunLnWloC4gG6OYKFJ8HNcoI/j6/eTvt9KNl
GYiaKs4u4gA6rsCD3C/XTA2e+XyOyMtwyCXjdH6+OpAEMfRVnlt4EwbSFDY7Ta8aPqk4hJeY0JUv
YBWK6rBsRZP6NBOSDInaJOKpjMtPKOvlY3i+HpkSNH7CE2g1Zamo03oppPhssQqfyTSg1OwiqTle
IKB/2KhxmWKaaHNSvxOIKyUeqRhvnAZtmbKgIiLpiMIEj5SU8UsuFa3tS3BbXLlXYqJhSKQbDG1y
AXGRRYyaFQQJVFE+K6NuKzMUQZTBgCWMJ8AWJUyiXCMyBW+jd+Yea1ijtrSANsWyhcoPK9l0xHBi
KdUg4p9PH72lUYhApsguFOsY8ZjeJlIk/TQRLPRpIuyprUTvulgsaEAbrQLUHJivGBjarFTMdi0N
k8LtpO2UaSxVEDW28uOLZ0wlvJGaUTmCfsCr2qk3j9odZDhWiMFw2yEjd7ip0XCMEd6M4YBLphtB
q5i/XGrUZa/uy8S143iTp/f0aPKYl1zGDOU3uB5Pp5mQUnt2BXf28BE9ohkNt1X3PagS3F99/V11
0YOru/u0PNgGl9YlfhP4hfVlfVkme2F0oAwWixQHd85rDoi5GScBIavEFw/BcQvXQmzeTZeCYo5K
64ZesHe6ncJSRoR7zzCAQeWTfTIwKhQFEA1WXzVjhMyjnEr/sNxCwgFGlfAoJD6plp/6J0bQE7sy
KANGimUeAwepgpUkD7SgETjS1VrCB+zbEirofhtDcoN3Je6VpAsE6Jtg8SI+5aDSKH0St21bWKOO
Zj8nQJwRaR71s8lx8qUCiFwHIZfbKXuorzY/3H/4kNTHIRMl7O99i+a9VuVgX1t/fNuPNUakxRSi
ijIgZq5DZekVZD09VutzuguqEznNMe0m1Yn+pb81726xVCcJ9i7pdrwdQwIZyOWkyvrFt/UeMdJ2
fEkfLX60IzcE47KIrDb+bqyeGmSr+Vf9w6PmjTzqnPUJUbzKr/4svGHiEe7G/KtBA/iHSn5mXquu
sqI2SKp55AkEuJ9Jb0kkOAhm9FTw6kGVZsx0tyJx4HNYAZC85DsNgP92HatXL3g38u1WvYdsW9oc
bBQDGihKGR0SCA6po8/hoHscHDFixs924yZZCrmQxYqDsiHKnU8WxnCEPA3CvWm7SmDPJvk/os5r
S3GsWcJPpLVAwohbObwRHm5YUFjhhRHw9OcLqef8Q1V1TzVGZu80kZGR+3GlzS6RqdP8KHlN/ttw
jaiB1J6r44iLVDunXQCS9NebSWVaYinYgD5BxCYdYc9yXdA/DQyZUvXPm/MG9FpMmw+SyKlDIJRT
64gI9VlUeCXC4V/81DP5mw0sH4VwZ7eOCA5SLg4fuAd510x4Li5nqYugQ1vws2+Iia3okRac1P3A
rr6ic37FDxB7InDE/9EuoQ/LAjVWD90S6aQIjoI/aQ7HMl3nClXFXDmjHSpvdQkwUyJsS5ybrIY/
4ASRvLO9sjhGcmTnTpcIjqDl5kvAj+jJqXfnK/6qUKs+HGKpSRcRZ+Q1ggRW6LJdIY7xhqgXQrQf
Iv6u2AEjKxat3GQUQKgazqHz6SuN0FKLu+rWF/Q9P7bvwsE5Mw1ucPBu7UPATAmkmDwJMoEv3txj
N6vA5SaH7qX9fToX4ci7QPrj0aaC8nD2UGHuUUuoJxreVnXCrwNQW725+tbjCO/hEBx4mV6gJya0
Qkduebh7prXIiNJ6FlyoaVlJxUeTO9jC27dn00QtzvgJ1Mmo6dus7ujoA+2iku1f/fUCJSLR3E/0
MiSuBvNcpgDNDACh5w/h9HPzGfE5Gq1hgsvemR6rb/6RBMMI8r3DxACKKaOvXuRb/c6qXyrYsYZG
UByW/JJ/nHzJ+dd2Ws7cU8688cTF8tOj0SrttVb+8vTaSBGjJaZ3rlD1xLMrxlKMxGPwdAePQeSM
kCghCMj7sOpMBJoGriLObTh9BzUqlg6JBlFNmZCtPW2Pyd743Zb6Q9o4KcvVVac2gbF8nPj6ehDG
pTOgCZfpqXLGKvEy2QPfKGEvxYEliuNQObm8eivkZcVel/QoJU1XvVnMYgV/PvQlaaxOLT2Y5EPn
Fb0E/ClqPtyIgOFhF8QvKmBaL9/6E2uTGL6RHQsgahnG0HEpZTLN0TksP8ENSclbKwW6gGFQaOgi
MUmzGESDD2etQUJWF7bMO7j7qj3nmBqkCrKk8tUNr7lUY5WstXoubrgddUaDkHKip+tK9EkQPtg7
7lZSfntn2RkMbi5XVNd9u5aieQiXhrMm4VuH2wHRfqvjNxJHTaxowim6DGvbMWkrv5ACuILKOZkP
GWtNoqboKc8Vhq9W/LGaDy+Mz0FVjExSqSW0KF009TxotVrdbwMqCrOgY5ZbrhoHJ1bkb2AEJ+IB
BlMBNPWZ2zBhcU5sdADoR63lZ/p5XuGvompUpYmPdUQlPavRKybnlnI99EjcZuyFrBoJ3Wm58pM6
m80TbC1s92J1FlRFf+clLXP+2YvdHepXeRcqmv/1bs69fum/l7tZIYDatLZpOajvXItFyXwzxlbp
58IxGvqNfsf+4bHjTbKHpB/NWk5Wgq680VIzXKjnOLHrnihZ8I/MfNXLroFeyFrnkxf8DVszUIyc
C/ixXJre6Flt8DrHDqQwS5WGraFP/1Sf7oW84lklguUx0o/lMu/nvFmlkfNG/8KmSlU811ljORqd
GjocPT2Lpwhx+aeYN9ORIJLNCkGqbUQNR0+iNS3lDaRsBnbYXqdQIhKbjYC0OSipzfJW7/HXmxHR
HT1ez3ZlH7Oft9rTmMqba9ZuvPq/HGCtXufpGNEXEvFTC/SBkpIijuwRDSWxgK6kBqiMLRSfw20t
DCveeswK5SXiAk/HYlNonKTWPvxQmaK7P64N0DBTpCgK7rUuDu4W8AF7A5hJFESFslFm6J4+ihWM
1icEo2k4GBCL5l3OLvGkW8ZfX96sw4mwOZCvbIMhfDy+WPOo+wF0sHMGA7Q8Owy6HOv9NcyIgTbI
SqTJ+XxuBeoXggfm/1ombWUpqRUZtixnzfiR6Amo8wxUCX9EkzAQu5xfpvSg9OE5kJKBqN/ikWTM
denn3BjJ9qatqhAWwiKY+HlsDPQTSzItUm48MFuNzvO4Vnj0DWYwls7b4zh3ae6Azoktrr0bYFlk
too7v8TcYyOo7PrXS/O8jUwG5oKLF/qLTxdKwPXkjS0kLMQfIBjtviEaQU6hQKjyndmxGf1V9nBO
PaOlIQfFeto83pYVEqNGHi1xduxDo8cSWH0l/R+7XFbErq/4GNsdf3qQcbiD+7r2aYhkf7hGkhb3
5zXXzBZdh+wJpizUwnWEYcNhGIiE8Oc6LHthuF3z/wNuh8gyNxcVxchthls3p49S4h2BSTTIMQZ4
2vCHS6F5vMG9dWvaC6NRYzRipf/8pbb6MnJAqY5YzcHZI0fBjHZmZjCQXu0UBeywhjLMYC0lbMtZ
U9nErKwxvMX6o7ZWknvCqrKFt5eqFvz6RcobKiDYBesKHcC4fwYJPQBJKBtxsZgrxNAhXhEa9CVv
Uw6SX+ok1N/XC9hysn04LtS/1xWPt2KpNgSyoGlfg+19cunh55i0FEc1TpjjP3rkzB+MS+fiNzid
jmC3Lfp+Lqn4YAD4lh48qp5IdrAb5Ru1QfCK8szN8RoG0osNtWaXCXj8ykmysNmNDO4SerEeN7XS
AdLkmP5tRiMwmkbzDiw/2eM2O0bwntmUV2gzaFHYpZTdFMGsadX3VRR6sNK8H43SsFf4uq4gBvaL
PYKMegkAow74+WgWODxkhx7NV7NClZmfiJ0hNhKNTjQC76A/GURXGy527TbS/CVZnD2V7Ni9d2MC
K5la1LARIuQ6jAYNNq5YWmeIh4XmpfFuSyx7xARC7B6chLnp3DBssrfQ71gr8BsCWVvZQ4xEyfmb
9ABGaFSszhrw+pEz4Fk3bLJMY4vMdss13DYGMtLq7g63LXSNOo0lUcsAU2Q5IRcxh1T3Flx3vU5j
H4I/lqJRVxwjqympTJG4KOTI/p89OQ6diA6Hg6KxPJd+33vPTg6oXu0W2Gpqb6CK9Bd0WgAsyFu+
kFDuoTyFxW40pJ9wIZoa4Yw6xAMdAit04beUL+U9atsBZna7brVYMAMOjuEJTDZpN9c1XtqazFod
wrEtm1OI41gAwnQastY6/DcYFNH2UhhKTKbZCoAVB5+wmgBhPmfGyzxTKO0PhzSYkncKoZu+pGoK
a8jnsjQBfxmtspbRpZGiwdLNOaPYTf0aH6Lfsw151RRi3TZkTRKBMERENDvUiRWPAJeQOMxX6hoE
+sUW1CBJcn+34+nLx0AfOgq4nh5GOg1ZgFDAcAgYhyniIel+GFXBineiexHQlXBV6HQG1zzr+rMC
DAOqIsRNDwQApuzMNLTk1jNxmK5cHZswReEsKThTIPjTa5R7ZJMi9AlZYKon6yNWHA1pivqCU8Fg
0J05MtAEUVTb2YCKa3KhUbt5ubnUkmKvUovTiF36SJqAdLyyyQpY5XzP9s2+Tcguw/SqFUhbOyfU
lZhGw+QaXDMpDdsD4p0/GtC5AizzAZieqdd+QvCnYATNQPaBrvu/AL3RWH78SpVnE5Vzf5Zpy8uM
LpZeP/LS5ZFGmtki3jtAPwPAOyx42GDZNeiO0TZINWylp8cNPyJ8KuMjl4/Tx7psdYt1YShzAF6O
yV50r9tgGKSOXUP/qBwoNVlpwC/NXoGw3H2+hg+XdA6sayiK6JzwgOXKzZ/jxCXuROQ/Hq/zOBtZ
Ny1lLQbWMu9QDlgVCvb1+bBWU/px+hLGdTn5+riEcANecHYjDTq5GGOBuqOlNswApd4DFxRbDl81
5ZIW+tKW4vjxU+KWIgysrrPpmj2ul2wVnWNX0hZ9lFJbf3UwC77o6gFZv9DRf/cgztGyr71LTZR7
oseM2FDxZ8yDgAtiuEOLIyYfyaHUeXHL/GtwDZ7VZzVqmM0n+E8TxmCXyA4+tB4H+KMF2zkXagkA
Ho0Q0BcphTpysNtjEPknHpFfqOU3hVqhdvYofbNaOGTeQpmwiD5Xj8/ht4jhuXH76J27MrlE0yyf
CsHxgsO0CIk5UIjYxNnduC3zxnf7go7BgfgA7upk570wxFWieQg8SY2RW1XmtsDPlg7YgmVsu5r8
dmuR80p02/wii6IMzK4K11KpCUQUJEJMv8JsJ+gJ3eKJ4ttUQOE/hacDO1yClBrrcEcuAJki2vg1
7ATBCrpo9YDtmMIpwjJwr28m0CqPU/OIuuPoKxFXhId6gbK2IcwGvUHgvvS70LtN15067zQIN2oZ
NagnytsTFlQ2zP1HZxqiLih0q/U1Ty89pJGhJDtz42SpeE/tPh9PZ6hmdET4WK3wyknZDSZ3msoc
G8yE1ngdImB79Ay+/SucdonXy+ioRVC6v3saoTQZYQjbhEnh5S5MalY1XYFhjgdKXTDRAARy/2bR
HsuQwpR+GZDgmRDcNFp62J3MAWvgVcSd/7Qj/9mOwpjvZ9usZSstrj7bx66J1+qazYcir1zzMjqN
SsQTE2OWTNC3rO4GhyDXzDUjeLMwyNAjfDVPbaN+gNUsrj6YCs+osMFeEEE08++H3ohai3Q+iJeh
tiXzqKqDomLl3ItQo05WqCoIbj+mgLx6+9WCRN9gX4C2roSgeL2Hqi6yF1lHuSYNKjF9k1voaioq
BbpwtzsvnAocYiIOJgXrPAeuzwzEpT79MqUm8zkMvlFrPI3xS5pXtQ6x8lSBhMYZ1FKkG3R0VTpR
NUJt+WK3aNGu0iqA5Nax83JB2XFlze2SLpD4wj+pXEYZCC5TAqGcQN4jM1QRTDijFoPQ5IgeCIjX
65tn1CB4oWHwZcGjh0uxQTCwsP1Uu1pvy0MwGIVSVFLUNs4P1Bop4kiepAeyX/07u0cKc4Ve2T9U
D1XRgqTesWswAzLtNC6vJHfAxApkWx609EnorAATR2v71Ms2inoyVMQTPC7BFbWqqXlXbfuHplIj
3cV/3xI+khIhIB79ebwngh/hdXSl88NqSiuWbjWekacFWK3VucalJSgBqVCArz3/r/uYQQ2CnaIW
Og/V+9aE5xfhIZVVLDA5O0j/coFf8mdU2Cs40JiNVUJgRzCd+PSXKmlLKuE9VdesaobQlfA1ujs5
9HT0J7QxxAOkRZGBJ4QWWSe/dAnKJxcQLm+5lZP7nnGTiYu48+jbnLkURB0oTiN2LbWDld3QgpQx
SMc0wB6gJQ2XRGiiGVUZ7KopZSzEDONc8WpuppqWsxuZ1eQEfnWn86YKf8T3MATG6SrFNaq2Cxue
m5uWXv+44yi12C3+QisnJThZybKwXwHQ3GyeLywbkJeC0wFuWh7lCx2uNqNKCroc2YZQYg0UFhiD
Q0dirzJD2mzZLO4htVqtNb0XY1/YxPsuo2RXqvFqYgfLIt3USoM5mXTjfsfqzittTZqlU7E3mNSq
4coc4AbOy1+QR3tJj13n0iqFD+yfoqQMDij5kFJJMT7A9bgQQp/gNNoFL7rFXrUFaZUekpZMgU5w
IQ09Rf2D6FATAVH35WbnXIkAfFB8kbEhxExxA+VBLCNYfXslmUohAdT4O6gHOZ/iNEUougg0hGOn
pUeBIVmloUnaw/Kg8qcV818sMwWi7tO4l1YYqeDBZETGhKJiukWlSy6sXSC/diclCR7cIyB5ETp0
zwm0KQISfVsBZikNebjvCPkTCgNbkKOuQ+J8gUhpagwNQ9mqEr2XgiLiEoVUWoUyQxXch6Q4suVN
cKpbmXe6U9BIwibWFCGTnq5zZB8jRVpCHEsvYEWqIr5acfC14bjWlAlj3F76e4DCCpUnoFUpi2Sr
h7k0fFpWw9e60obS6vrfb+iEdFFpzqr7NvVxxkLx4GJzzcltLBfEa5nzCGMJjWaPlv5iuZSSky64
nkX6R8YPgKR0V0iKPh4RlkDHK6CGkxmThKgdR1cjPTP22TCL0s2GAKp0ZI6CRjUIndwaKBBRH9nw
C60/bW4NzhHsSRN9BcEIOkqwDlIh0cncekb6DtouSg5gzioslRBNtligdhF3SsqWLIMkRD5CQmqH
5r2fJy0RNCRt83KN/S5BkBVzw/Ru7alWF1nJg1dbga4dgTDFXiomVEigeKjmoV/T/dLFx/kLeuE0
jUBDlAuwvk711zbXWLRVIIB/rudwUGAvTf6CPDAuVn9erg5f2iUImtUSJrXqahxZRWGYg4xyIJE8
BOA9SjNSIyv0R/C8GqmaWxALwl7Fh9wMIuWBPJyOSwsvcbmOwq9J6N0v5RJhRzDzeeULTOhEtKj+
UMWL+p3WLmM4eUA652+DLUnz5MDzkGGweMdmCFClesuL6bHZeyq9ziou+pmrZYUDrH2QoQmvFJZh
zA05HVmIKAfZKtNK07sxsWG85q3TdU/RQCsZqcb0emuvsmJUns9KYKpzrVZgjdqU2lKZcVOuojxE
iW+bXIZMWAarKO0G5ZzaWL+Aqrw2ltbCnJxHg6UI4k4a2oPWT/WeRhGq79Fp5MJ00dQs7jVsn7RQ
l1b9RDnjS8ZBPLMV9l8eIHtosmq1Ovm5k2o6vYFnDbvpO3TnoqNpJZKfsboIe3TsMuDiQSqGSoOh
/7aG3KACVoGUmUmTkIXElR7pDpZYnGL2CkfyQ3KGsiZTTbNvo59plkurXCNiiIyQu0Y/g4BczB48
QVs/83yCtqwCIvQp0s/XQcle6uQVtKQkOOk/cYiqGf67ethdNqZW+p3uBebAhNkFF/9Od3cNCKdF
ZbB4BxenNdLKEgAmmCNNRXVSFS6PwrmswNoFuYX2kd5sOUZ9tGy0TjBzc+mpMvJLU4KhmMjnqVxL
IVU4CHcxe4FKmem0R0w75w69YIiAFgZTp9iVr9WVBEFBP9crTu/4PI2m0oAqYdk6L8FySpl/ASCd
zpDuNEU6Oj/Iqux2Rc+i4j3gjWQRsFBnXTwdLX/KXmOX1buexcEl8jWacAUzfxAQXLQLaFlSk+uS
RbQfFKCUFYHg4zbC9VbwopLeLyh4NiUHa9oUvLD3hRYCmTM8EMIGgDCbucbepksj2IaHYACPkesP
vJmAP223CmDln8gW08qIArTUUXGXdLNO7j4dpqviqqyN7ItSI2qb9dRK+ZrSRQNxX+tX9++ryUUk
/GM+Ya27nGXpGkSTYWwCK3izwa57IBGlB16WRxYntRn8461KYQTLpeyaKklDeBOGwHaNACQPoxUB
dwNIg5ixYlbcOV1N+h89I9hX91WMCk+i5dJf76trXSJMAjWxleqU2ozkqiyJvIM+m9y+rAf/z7zK
SSxGligCffAVCJ6iQmZrkOki4hD8EbzDZWDZiY5FiM1CZOKaJjPD1AObFEbQieHTMBGTT1LE8B9t
S2vv09RPXIdcHcsBy0LArQ9STKH3Ytmmhyd7hBUT6jWHcYqKyaR6cWazCdNj9AS9Sk/WlDvFc9mx
IDLL5+nfNHRatpF6IFhgxuTso4MDM4LXIxnQZNcjARgxXh4axIYe3SsMA7SOoApI9K8vgVi9joBH
Ss/ieZAXcNAcPAsY9uY7SFwury6h9h8HxO7TpjNSEqZZL/u/Pvk9+iYfyGp8RDpmVYcs+WSlZYxM
QDDPggpGWwXaWuoUMEjflMTBNUmzo/TUdIJMmYbYsNIekvgz8xLoE6J5pPdlz0kCGKTpnw/hT4Gj
dDRQF9aKpcF0EKGH95/Py/zeLaUMsD88mzq6Wo21hVlWR2AkPUr9DCWRU3tNqIpRUGgb60dNKw1S
Iqev+FxhjbyK4lxjmHlVeWJ2lyolIHcpjARHa9KBnCnd0AsbDJJAFa5BzapT0VClP8VewGA6KkwI
ylIx1SJ6+aYjT5gljzfIvsErWgrZ9oR6yDICq9J0IpYcXQ9E98ipYJd1mWTNJX6ii6aQkqHkoChZ
umc15chSS+lrVKvBDHA6omjW4qe/m19Hkc1dFclGNB798/+ziIpcqiZ0op7Rh8IiWldbcfKTnFZ0
RuU2rH+tVa3UdM3Lcf1S51JKXY4ya3WSaKDLAo7UeSknnOkr68zKTRH9pEsmOWr1oOGvl0gDMgqP
AXb8HzIk1PSTlBnwJqFQJJWkVek0YUgDDeFbmhuORDxAoaDCPQVwZa/qa9FwSfqnsO2qUyImTbRL
jAGEPm1u07hIEVagjEbfwCTc6dSRgeoegy8RGJaR2Eb2S9+Kk1RsWpCzKF7CBbqMgcAdWsM77W26
aSVODblM0vc7EmDsQjactoXSfFhFPKAoMTD43dR05GxHazSbvHjGn7LZKHD6fTEykaKjd1JUuUPj
3az4arkpsI2UwmhbpquCTNf0b70iipraLgpGswdQq2v2b96nS+cPF1K52KlHPrYV0SIB8lNEIb1G
xc7fxotHvn5u5ubK4K/0aAl7E/aRgYM/AD/lXFqmCmPYshNGxNNTqXWJLCdmINpjCjPJzh1sptdI
yxDmXxqofGqL+mHzTi+DLsV/FkEU2RIl4wTpqRfiqJKvVGVIbFl9S636XtdIOz3AAIO3e+NilN04
ZUy+gghOmLqoFt2f1Kj+TqQt2XMnkz9EseqAL6iIcg3pQq7T07Wh84/HBxKrFEUfqO5Jyw09US51
Pg8A+msOV/J8Gb5OaHontUL6s02LHdNKjLNDfwPi+vDkPlhXzXZ6YF9pOuJ277mFtLZCsHx4leqe
BrYPvSifaqlWql38BBT6w/mhZUWUmT3YfXWTVupS/X+Dq68IBf5SuUBNqnq0r2QgDWslbezsYGmq
QVjug09IIEfC1NIcKyad1O6hJnuUJdB0R+k+ab8+jGi80nlZYecR1t1dNIczqfUvy+SaJvBCdFQr
FYPpCVhrUuLJUKA3EU0xAP0SpCRg6Ynyq2rwsj88AtI1uaUj10YY03V0IE5jxe89dBPTCdXyZSk+
wY6QWdMArArYr7SgYJep/zzhNMTRTEXyys1is0A3sUZQ0dJPVXBLa+/trQZfWpPopy4t49l7fcCd
rXOo5W736/1MIbVGQT861348vA1jtZUjH8NPGlZfCO9SgCfnR/mIUjURAvrDNNFuT7A9QRQp/qH4
jw9bOOeSswNvPLiI4F/SrxuVnIXDPxW25pZXvff+Z++hWrTItXfHekJfJIgxDpPr0L/SVai+Qv5H
v02/AFsgJj1J/sAkTg6iOFa3QC9eiTZGuILDBW5MfiFGXwU1gj3DIE3nQikC2QXoCdkDLJzYkExT
OJoeAiSfj1m5NP7Sys/uKTkLtEym7+lzehjvlr9p8S/ee8fl5+UeUYS9u+/0L3cIebab/Xxbbo68
q+L80q9FVDPyjolIztep5J333/vvvH3/HR0zfBWdHdopal7Oc8e/jkWc/tJfaEJfbB5QVun9YqoL
HeizPI/r6r6yO8VehaB1QcNo0jTqSHE0942sfKLqR0xNVo+dWwpMrxAsUj5NPqUE0XtWVb22ODYd
VVLiUHWSMmF+YPl0B/MQEZCOXPJKwxM0dRktIllsSAIXt1J/rORySUIVGnwdDbBXCAs0ToXG8CAi
8DtViymGEgaEugHyBBADxNs6uaQAcHopOAFsjKFDKW1XPjBXOnN2VAfYIaBDwv/PWshm0HuNNq+4
eqrPyf0p6xKqIMgZue+OwBOt13/c8ykxlyAzvbPu6opYTAFwztWEvQT51AxUwpnNm81rDeRovtq7
3VtAXitUTVkjqJ6Hi6NPmdXxBDXZNjqWD/0f1lKKVinOVkajxONDEJWNNpfaqoDGaTMc67OFPRG1
6gGyjt0bogCKCqTk2DQQSJs+o+UDzpID7dFmk1sQnKnoRUmsgCiCFHIlxAU5Yfo/hzpIu0qKRXil
z8lCfCHBJXIxHNgStdCGUB+dq56h2oP6x7MULjs2G0WvtGQhXIsDSrNjlWnoWwFhuQC+0AOLZ1OS
x4UU6JMplMrt6ebQmU7bMILUIBRKslcpQZioWDCc7mKZC6RCMNDNXRdB8INYTpk30HMEZKu09B+d
SAnfuRPM5xhWIAayZxnaYxMEUu0meiGtBMjJZnmHQidQBUKpPha/2v87qFRge72/Co0f1VmLiP5X
hfPcqtb74BJniMfkHWnPgNgHb5/p6PTg5quLWhpVo9CuhjUNU8jATwHAGXCQ5zCJzkDp0NBnHeku
CFYfrkQSJmTBpBfcaQLuFFc5XxT761qWKyXmGv8oCNVCr1jhHAjFmBSYhn1d9yxo1c1XFBp5ULCp
zvwBiIufnXLcWHtyxqoeFqtPv9D94OTJeNLA+enfeLyC2KdiPpkpxpT6Ljg6zLGJSrbqUqCpP0Yp
PqEZRqwj8UR+jJPIdd8aKtFFr90VAC/NRUHttCBIXyLVmJBOL6NzDqG6Ug6NGKX8eZFaS7KhTz+V
BH+Rp2geI+MSmQQml2Z5qj7RDCVHwmk92QpWTYtD0amapLTOlZkoKkV3lOXwIvTS6gJb10ZVAf1f
WxzpJqnVnNATYsYcCIu1z9Ylf6MJJXtL8hJQYxIvbWFBM68wkrRrcQIdO2870eDcKGF4WQKtbyem
IPh3g1jwcyNs47D4co2/a4dRN5RdThLr2+KkvmQjuLiWPY6m50Zu9EI6Df1Y2s83RcL4QTQ4hrvQ
2jlm79srzp87Z79aDKHWd8wWGjJ+Cb2dvyJJ4AEWexWdXnNs7tziiibVBzQJbAhDHWzHwviOza1d
jVtFdu3ZQ6Bv+9oys6Z3fDifP3uOXtcaVQMyoPvq92jkbq6cIEScIfOuRiip+LlOEsb4K7wkzrYy
vSJQuL2Pjx08JxNs5Lg35VVeJ3r8MTCnhsCH9evtGCtmV22mp+GiiBAnyQruuE0798aAnZ1QsfBw
BGVG7B7dCzV1INN9zaRNGM9Cxy+aCfRjtO3RFQXiypQhToP9GmUThuKUUCzbdfLdhKWGG/3u3Vzi
nYZRL54h3blzy6tzybUtFD6fq0eYbIh2CMMeoOSwKT9cpdMMJSAKQISr8D5sJ8GarfItqnxHZszn
GLb8HpjMnoGOwN2cPodlzv/2Vx4iHZU435zzeCA/5OVRtqOTBx+DRhMhAqxB10Jlz3IuiftD2cpw
bn+5L3okj4cTI+lcQni5/JeMreluuRtbtMTcx0yzsqCw3+vRfpTAhia9C+i/L8JQPPd3iB29wwNm
9hWQ5oZsbfqxKygK36sFWj1QH4AM9aRFw/vQJa/XqI3kvUJZiKbggrNjmCrsB6aErwx0ZYCRhx+U
L2IGYUG6bn+69ojyXfEb2DG39rs0l88uF0HzrHb0SXEH1sYr+KxsiOrcmoSeaOe4yZHmdJ4Tdujm
3shPnkc3N7ovK4NCm5F7KPv5O8ZSIJh7dA4PNyYQnxTCU6uM+F2liyLCwkn6J3i809xo/yfc/zY7
BQgaGFMx+fct8HsWVR+Z8ZAkcUuwY4fRkGk+HRqpO5eeDYf8hN4eZUxoBxZefnzU9axXWvvq+esT
RBEllpsvJJaYyof8AVotm0f46qCs9iLConu46LBliYvy6xcDZOA3QwPCi9lBdHStyH1EsIxcc7MY
8w95pMZBUlgKMKJH5gghtscXYKOIGGuvgMYLPDWr/eRuT9EXQHUC+caHfzQbxLI893LT3NI8eh9f
RLvdMyEpsxEsl0+//e06jMPJqQF/x/FQaMAKzGJ0BohAYwShj2dnz40mxGVkwMv9brmoxHDH7XFp
WW5hSy2eJy/ZmbzitaRjb1LwZV0o75fd0yngWUji3Pb+y/Zsik5jNn7EUf7cPfYZrK/o08SNYpgB
j3dTHqDo1b6346ENp+g2jcH+yVshk6fvQf94YeEfz3754CdQ4SxsnIOK2g6PC42Gee1v93FnztoP
uYOm+Qjew1zM7UHLcmANkE8MCauf9X3vi+wocurIAmE2SY+xZDjr8Wv+7qFSPn3CpmEEwR7+uluC
YVYr+Teoi/aqMJHmDeYBEu0kH3kWvUn0Y9ADT8ZPLnHyOGvk2QqYBnZtPPwhenodPxqXKaJvt+n5
S9fBp+I8tvmBcfBLo/jvM0MdqHxBdywoR76JIBPbGq4Q6o2J+0aqYnX5K3aPK0rnlguhZYZNOBCB
dG8X5zzPsweubVK86mVoTK8su5fCdHPv7oj0SYYwuITicGO+YdTixiDgTRTODHe640Y4iztOBvDx
5peJwNdn2BpH9V6hl/kG+2bqGBNYDCde/fKueXWPdPztPBPBLCjN7vvtMqnwhs7sm1G1i5DMBVWL
G7El9fh1cf2DRT+8TI9xsNsHqKDac67LYosw/Zw197Sd7xwlU/RaP3CYCKrPTmX9m33KVQXYpVu1
/GkcKO3WbDzoAosmJdH95jJ6rc4rY7gfvWpxeO4u+vTvFAiYtuWBuT12XmyAl3OJvQMJzN4lJykz
mGOvpVLCPW/vfevtIDE6Rtjh237S+IamQuQgFrGY4dwpyFSUfZHgmDQlLL9EKmQP06iHkO+A0csF
qSUgAhXTfRBpJmyFesvqNLmOLBoGn8hqIdQbcl2L2seOvQgS2PsEkjyTC0fN8uBapE7AgYl7u3q3
qBt18RHPwmifa1mLoHIOyo92rtw0rBYZIkdB+wRB8tIcIRA0L0+iGeloUHz6F5RjZq9SUCn6b9Qj
Pt751iwjaWtW85W6fWos8m3m9e768BmHRi8a4SUWS84tt/0NUaTfIFFCzHOff7ggJbJJu2bZ9een
KQt2w5HQbvTED1VRiQx3CPJZDjchd3ZutMYQErCOJSXmwmtDX4rWvc5+k0A0ys/es309P7134u6j
c1n/6LX5w3+XGeFUAIc8hBgzrrpZ9j/0cZIHICCCU3atzt9iUGpVOtyP0uy+uYGXlMZk/Meig+zF
++B/6bHLM1W0di0FXKHvZ/TiylthpfRnICNYaBwOkCnx+WV79EIDE+sDLjf9zY4rUujYfa2OTyfP
9Kyia5GdXHQeF0ZV7teFbdly2SDllxSE44f3PKAzCkEf+eti7B9WEcVZOFkkbTnnM7cJb0luEZPG
Jh1SydDBeYr8inV38nekVfwfsdpLlxp5jZgPKYNjAJ7gqwnv6VRc39aYcdwHQ0bZh8B2GHnUGcHk
CjWkWZJ2cYW2VDRFxSM/fWwPeI4pXsMkG2XYFFYPzaUtxO/DuDgFthvi5Z+kYvnWbXDfMBklpxVY
gM1KQDDBiSRXt0wDjO2Un853s9hWprc10Mn94TC4OhkdP05E4FrwcD5l0s7NYrigrntrVQr1gt16
Xuvla+0YGgvvd/O+NHfdghzMcvCri/oADYjUN3B6pHTKiD/ucDTEZ1VK4cF1wvDKfmVW7FnrQnsR
MmpkZE0uSBEfNTKtyAChQXRx+KLT9L16FWTY9LfnqrDeT05jNIqj5YU9OUQJhMDgyjArshJqP0fX
SGEZm7QGnUZmLfvYGJOeDbNTniVhBQUXoFRE5t9I/4KU5FvEXOBz+Yk+ebX/u/cLFXcxZniRPa6s
dFCb8tVH0DDp7Vf5vL8f5GbVy4om2vzX2zELMEEV0iU2YzyDiaxV44xm/YE4yT3zPl+NgftMIwgt
WN1tdHDiKWyZ9WGVX4OBEInu4uC+BcA5DRHynCawCZjh8eoXNoQKKLp0uZSH0OjfJuVzqr4zKrWs
kHUVQ9Ahf1k+l8dePryBUhaI9WDuTZ4gupHHAR6rESTHD2LivzqA3oh3IGSy+EkQMf9Vc0AxRlAm
yCw6N9Se/u7I4bA08YkcGv50++tbfewa51iImqzEF/1vJN5UXQBdofQP32i9/fbaG8aUkJeoaLHF
BKFd9dpYk1f42CSbMgqAtyF8tUmC+fOwfrb3JsppHuZlto5BHOzlPq4BdAyFLArozE4ADvYGieIx
aaGjd1tUbZoHmCJdt9bHLdsnBwXzESyQth7zL2Q04zsFRU7u7j2QJAKsCC97P6ZZbHLeoNIb45Wr
heEbqnahZyAQj1Y7U90SFll9j2IO/PCvj7c7QlYzPBvbP7a/GuqJJupx5z4RUTpqt9gsaVv+NgfG
aXo/CuTv1hV9crCFB5krgubR3uWQ8LX4jQdrb44YafysHsbfslcBWnsE3G0ixQuK2UFl3y+UPTR7
madund3LkB8mAISuRe1cQF0BP/SJq4+PXzI6GLx49rPR46lRkSm8fdY+EKUd5OnQKI3otDc/1d23
eoqrSRHpTy6uVzo0kt9oBzCEc6q4tu0xFPFF493FQ6M4uqBC7e/Pgfnz7wArlDfR8asly/szsBAX
tFqMcSF95LDoaEou1QMZ9w8YACKt7b3KzTMq6YYfn6ik2DdCrpo1vK6iln2u5o4103YLS4k50Y3N
dc7LsJ/npuZ1/9zvbfPYtysFf0dbNxjkbDEpkjdQWt7eKGTRZYfq6g8It+y9YVPGSFvVd2ffyHmf
V+399PabXNP00IzlmTv3HixIVK/uixwYXnSasZ0ncZDQKEXk07CXBtPUbSdi+M+p/iB0GSVFlMrK
7p0uTp4xYNvEVzR4Pe53jNjjrmUWvTs1Voa03l2G2TNJhZ49OseCPISc5N5JxvF9SHKKT2VCqQEK
tTy8WmVIEcvPsVUp9s1fdxfRRPjqPxaD5NmKjIaaxC6zXzJIotoXytvsUi0yOu5YTZpXBEV/3cLX
ZWBkia+whPQTjnH1mOx5E/paKOZZtffsBWCY0IJgJS5+C/z0R03PJMwvQROFMDguLRHHOlM1OQ1v
pXYFkTNo0aSDsCXWhdZxYOHE8W3BsX6d5nqkVd9y6wlMYRGzm0HORDIyutV+u9a94sfXEINYKbS0
Co46/xIU/0rdmKITiOgc1pdsEnZcXH8wt/fs3stBZXq+9cDBWUSv5Zvs/Rs8TgLJi/hDFl3RL+Xq
5327/J2gS084ZZnowOGKVgDklUeN9MH+1ayYEen1S2V14nIvrs0f07NOjRz1SVL/c1CqdL4k9eAC
hDKH5e/ZQK7fvlRliwp91lX5VYVSUebKAXMg6P/dvh/+gsES1yavZdVeLz450P1Ye1w3pCZ700su
vo24A/AtrN2ongeKe/j2tcksgMfZSyjz8cJn/3htcjd3ycF9oAALzTRp/uyqwgy2NE7cXODtA8Sw
HzA4qIEVvD2qVkltwdwEtOIieKm7hXc59G4YICqzhMd/xUHpQnPhc1YKzTYYAhcMmWdiuG+ngn7f
2zHvre+L6BBheNT+3eLfcfxq3q44k+fLRWK8HV8JrxGGJLBi7FG+azAzAw05igQQOHqLfO34q76P
LuPuEWxFO5HqdlQ1j50rcmObL0FI2X1827kl95CR9OiHfxssPyB9AHybg7JPHgEzp0Q54l6kWk5Y
mB56PrA80vnD2/+VESC7S/Kw/FeaF//Q3XMf1JFQjri2no8mmX8OJjYQF3mvxhgDpbw6lanBRgag
Rx2wukjF+5L2Yc6rSk8U+d1z0f3+4WFPXoURNNRhIIyCuFLEJHWy2bwkla/EKwAHH2vpguDyN34w
2eN60a7eiQXg7kMjKP2d4pBE6ABNmqT7vSxb4zw0h6XVfUIv7Z8gwlsuJuM2fK9hUazKE1L/En7y
bSwXZhibnnlqPH8TDMKlMsJs3i9+PioQ7BACIOUAAlKpUCEoNR9l5RvY//LaiKoFq/bJB9D8ST6O
6AWTEn5BSZnzjIKlJAXwXuSC++rn78ppQd2gQ/vCYqVuxg6yV9ajZkStmC6QIorfbBjmdSLu6VFb
hGNL2AR16JN3rnvauc0bES7K4OTI5b2fKwVUsuIeeor4LFQEX7kuBQYsM3NxeVWeVj96V233cGxf
KeIs3BtCCovGqcVgi8PF55bv6dCiBbp63LuLn0P6+RIviTUCiLDvUTZkCnxRvo4NcGM6KmneDHnv
9wkx9aON6CBdDcnNz1U8Cy7Ie/iegUkdznUyjwe1qSSq585+Me8UUb/+NE2mYNJb040WgfV/HJ3Z
bqNoFISfCIl9uTU73ncnN8hxYrDBNqsBP31/tDQaabozSQz/ck5VnSrYw/9gREvEOTYcukORJb1K
qpWlWnhYTfX4vdkv7v1v9r6CN6EgTFNu6g3+kr0cpBxqz7CJ7fLug5k0R0O0C7rHEWOyH/JEoC/n
odCxsrtP6XX4UrAHnPJ0nr/FV0qrBqBPk/Z2MVxxOrr/xn8PrgAk9K3IoYSsddcjgeFKWPOHDQUn
mekmtyDu5vP4IJ9JHIQexOII8FSf1Zi8z42Pc788Q9AKDpSWHJOdaUxrxSexuM9s/K6Ln/orpjZD
EYfvzS7Zvch8pgc/iyfKIQz3OHc45i/Dauhs/u55FX/H6pCYhw79TNc6ElyNMi9qR7lNXlnI0gTm
kd9Ohy/Pl25wpwB0akD8LqD0gRKzMsn/pBggpRiiZWEpBxYa7UpauxLdah/9f2esD170EPU0EXe7
8qT7JKVP2b4wTdOjemoqIf1Q9jP0LquZcqxnOXJwjjhNREWUkhsFdEQp/ti9K1f/74jZHwtxomyo
Ol+XcnbHTfWLFjBz1WYpYov8dnmPuek9eZXd4Y4K7hXSc1MT3Qtnw8f+LLTBydGwCaGMz4ESSovy
9CRy+Kggmj4Of5wc0MLyQWI/oA1B3lGx7rQlJ7O6yU+gFNw0SMM5Mu4bCh06SyF1P6H4cXki9GJ0
pxUOhDlLJnxdBFcjuhMCV1wrvwqV8TeXcbymdCKnkTatt0cwgwQWFsydqAkDKDOSeMSW2xy4+YBw
6Bp0V/rvcwPY8tIWpXgaLa8MtEcct+X0oU6Jkcilo1kfVEyvv547cDlcZGm29YJY+SCbmrKvzd7q
TKLu1NN5Q8NOlI3RdhPdcFKap1vz8x689LWsO0dASsBZCchO+kc/a3qf35zGVf255Uuln+Tr+x+w
iUIG0K+yBBp50mnvB5sZJ2A9tBapK3MXp65Gk/h8eg2gKv2h4LTIhsiuoApbdd/V3aOcH/FtH/CX
hvP59gR1Li2wD6WlSFi6OJqq9mOlnXksFTfl7ol3AlDXRr2vQJHld1Dfp2/8v1FAgAWok1qhOTnS
LzQAQCxfy6nQNZHmgR3occMaEM2Z3K85KojI6y0vIba44/8AiME8qdIibHqswkkpY3LscBvBBueR
IFgZcVLxS25YWZ460O+4Blasi1RxO7hrGm3m3Ippv42FhfwBjwpAKosmHI9+ilIs4C0Mqs8E6VCg
mR6G3LP4m8peRMAVdRs69U9ITYTYoPUrDKjwXuL2Dl574TEXXxv1q2vJ73NvIKFlKLCsvwDiWIMJ
v9DAG6fNoJOk83nu8nck6iCaR+5VkUCdMRnRMH80y+dvKBIw78RZMwYVLSb0nfRJnCq1NGfBVDe3
h/apHfBMYXm3ljoDluh6YU23KW47ixEbeJfum4vL48CHMrkVUyqkdJiC03LNVP22SHyp9cU8esWL
9rFleQHetMNE/wZXLKn0zCDBGJQQFRzcPh51nqX8fYbtiL0AQQqAQYOtD26ZhTyzCodTedYWvxW4
L6vTYngvXgpVUMYLVtpNn2Zkk3PuDB5HF19zf30VgxcPSz2Z1wMaOSgDJPefVYUvtRS1w1J+MrOe
TMaIFbxYlRm/NmUi/6a2kyuPm8oElHvv71jvT+ghlIlcnwUGVRDQwEEwsv4MYTpit4Xp9PJdU0zS
lqfg3n8BgcZKS11wuyKtML9HoOVmd4sRblWBFSfS4oNb/ntmzV4wH3OKo/sOnOPIzqg6Dz3Wlg6o
IbIG84duQv3Q146czrnkFSYSaWLBuscIKW5QzUsT2L3Lnf+GuGJ2jCtBmLxQKblgqBzd3/EZRFm6
8H/rD4f69zmrBztDZv0jTO9cU6TDnkTgtxjCueA7wgsoX0O9Ate6XYGns6MGsL7nBb5Qq1D5L+q5
oeDj7cgdwiyAFy7u0iVAjSotTqArxiyK56oJn/n3o0QgPHkIx1T9k4dvqoOq9Zt+mxvEu7hUvfgU
G8pfJQDNALC+sNOhrqbMEHUHF+PhM6cgVZjMYFeSmIEQ76REGbj/oj9ooxQDXSalY27LFEGe9SuO
xRoLCS4PsqG6jYMQ2RkuQdODjosIkfB8OH6+iz95nv2Xp4zUQBtR9mc96oh7OIrS6DxJpCak1xnm
Y0rlc1kyhYTCESTkBUtChDC8FhB60EQp7dnEmD8DDb98r6/tkovo70M4JqK1uYrnHZKOmnw0YaMt
KJav6kFoEMfpkcm63ZDcYWH476tsQTZ89EDcBFmawbuj8JJ9xUVQsmn5jPP60uZnWtDuKwNmjYgZ
4pD4rQhxmel0FJDLJ53m237GvJlJ3TgSV90kFiZyaL7tZMf5me1qBsgW6vaz4IKUvyRjLbIEoNkY
Jvvgtvceh3MpKDpzVhgRl3QalAAczAX8VAK9BUyTc5cv1P6l3fwy5YhHHgf4pwgID8H31LLrj8u7
kCEaxoMI5SlSrhuBoQMYBSAlhvBH1stRYLyEMVKfPC0UoHSX9IqgWQrRT+QeJ3QroJKv/27BauvA
W/HjcajX/OqF6vjnjkydfZhPwCLKQzIFY+eYvcGO8y7FEHIIKA/oG+XIx34lJ0KxZLKp+ikLo9I3
YjNT8BZKXY7xtHFLHVYjBRikR/mBvgbCkZC26R5JNhwq7DfGcCN1LT6Yj8hPPflF/1utLDQQ66TU
ujZGUJ3DuoU4oNIdrpxf5JIJbkf8NjhmEjzEIMNKjDODxJKGkB70FGx4lHOp4b8KnzKHzoH8rpgn
GcPzsUse9KapwyGG4+m176cqte/dDPik4zGLxqabKvwm3C5A/OnuhnCUJL5lSmqUjGHLOC4xTgcr
IA3z9BduTnZgf8zgtqHSVy5q9L7tkW3iTbEQ/Xj+cd6zeJ2Ctt2OxqS7HqQSmx4x4IS5BQNqBcAW
gnEwkBt/IlJ+vbq8SHsAAMSWmVJ3rfoEFeAJpU34/ECX8TeHfrcWzCXwav12GMbMAjYmB1V7FRAj
CAQOUgdiaMk1dEs8GLfcDOhaxotDXhOhByhCYfmhXPuckkV7rZP5TXAf3d4EbpQdMI9P+JGvVCw0
UDobSEACky1KovX64xCJb8PuSapCfMiQwnOqF7ZZzzgY3idLjydvhMHgNJCEz6mI0OI2u1FV8hon
vf7Dl5uDXRA7aD8OCWkhOBg8Fy1zFSmH6fpO0Bp6bGtJNZdyFGTemHL2pi8XfW4jeEZ5Lm0ZxxqF
xdJvOS00R78vibSjlc9+TJs6WSPASx8DgTCSgRJhu9Cq2FnslKpf/OV/BWPYI1/oSvh4A0oi8Vpy
rzwvyTAxsTjgTMs6x5Cc0f/uqsfuo/lJUCVTOidQxWcq2W5ffqNafLsqJ8Gqob8fUax3sxAOOa3L
hqoTg3p5BTFubQisYJDyIbo61MuXxlwvuBBoKzjCcmhB1HNIJ33aXq1taziqaROEGK/Z80XjimQc
JqdWDFVAvw31XwyTXXsJB71KoMSSS/U0lk1c+U10J0z5fRZUeHJx3hg/1NTlPXxZ2w6aPhPnFBH3
EAb6fZIfaEZHBlatZ0gL+yq8k46GO/yLoQPUug83+QRMeTy+Ksqr+MgmvT2uQ7ZtK2rCvTTQWI27
gz+/y0QaHHJ2K9FIzwXZiFECLHbfDlHhAAFn0tqqYQF8pAovffMhvJO7+/z4hLW5EIAb5k1uF43f
1FGKChNaL6hrchDK8FGhwPJV/t1J4PkjhSnfwpSfp20b1lkbCZVrlUH2Osho+QBD8phoj6L3Hg/f
Mvy4MuwHME3NjDSMw9M4d4wuP1m3TMU2Nz+5puleUS7c6aK/riPqcoqQ/iuTbEj8Do06aZTfbRm9
OUq/03rSgTC2TnWCzYUCpu3i+qyj5Ae3HzRzxJo25xGdiW5nyiA9c8qryBC2dklIA1Hx1+Mt1Saz
hMSMXU6PQwlprnr0Z1ZFlakj/7v5dzwI8zhD5vllqkCLACt2ykg4X4ATxVQALdrJ7bL7I+CGLBO6
9bNxkNzSy6EbPBVDi+mDQiy4ocEs9spXjT+j8nbZBIHWgXFG6cABPGaVPUd3dmIGLwWR9hahLvI1
PoAMC5uHaDc7AjrH2cjsmgNb3V2JiSjQdLuSt+93IMb26+PUNxqQSdO5chFY6IOJxClx3bhwm78w
ogX3wR53kBwBmvDSYXX6mubwB4QHTFLWWBw9Jf81s76tPxB453n5rOhob5Jr/RZkD8lB2c14GXDg
uAnuqgTjPIy9pAsYawNGj8T46412QOZqda3EpV65XSHTmT1hqCAJbpJNJSgBwplg4/ZNBBwLFbTp
38ZhCK1rVwear6COJHy2DrM2AoulIkjnb8vWE359AC0feg7kcVIc8nMNpurRQNnKXmgdBT2cCzKO
60nhJJVvraBZE0TYwPuchkOQnNurdKlmnOL3C8a4WAuzlWAyNcSojO2TvHTKvPgnwT2Jb5yn6/SP
1mpFO8wT13NfnnNFQDgiFYIdGBOLxi3EIUmgKhuGw1ahLwQ0Sn7eAnNYaUSA6K/gSzY1yfO8zs8i
KXaQkStrX1/4M8GvOfMRUGBkkfOc7CdrFcTPFWdk7+GTxgH9UoKXGiqram5QSUq+YczKsDsZAI6r
Bz8qJWxgYuy0JR8U72KVnaxeYwQfk8/1fc0PCs2fPy5HnCxHlN5Ogw9oTMxv0XNpec2hQgaIY+uh
/M2cvkbZEgCelhzH62QcRmU4lVH+paQTbOA+XZLVWD3iDoUYRhpQYERqtjhrDLvGnvUH9WR9mxXE
CebIwsbaZGM9Vs/kX3KF4iO/qsRA41qaW2gdI7g18BphrXPjIJtRdslKiwbnIxOX6pUkPuhAEGsQ
JKI7uynaHaRmb07iDWGvOlF/l2oxEhN8wLd/u2TF1/sRxVMJ0fxSJQ8kgugG7q98LD1wG5U33U87
K76rNSKGpc6++uJfHCZp595N3HJQtD1bp5Pcxw+BUzxYVzGIbZKYNPor6hMFABfqWHiDZVFy//d9
GQutGbG6EYGd+qQlVfdENBNZPzB+9zpYIjyvTrR7qCsk1ZWqkPsK48mZcJJiMMI35M+BHDpajBoX
CTJCf2B50URw79buI4tenfM40/rJgO4eK/ehkJ5xA7oUXPObo43L2pBmEH+xitELJMfWuMhjI64z
6kR4y2OMtxIwkdgSq3DkOjIu9QLmAZv6X5G4KzAJcRTqf8sROAZiO7RNuD4zIfet5pdi+YqYXri2
Bi0bsUTZVZ5/4rmVk5NJz6Z5igfnUMjIYusD6kZ2xnVsgV26QzogS6BCbtRf/mikbgZb235O5WdM
pwE1ePpKPNepY/CvMOj87IYXLvk6y4qR9p0gOcaAx6nEm2iSaUMM9KeaW88EQpStVpAwAiJKf99W
B8g29Cg4kbp8Wi4+NPzGY1ZH99tCQU+U3x1WXk8uFMQZ4zqSLfKGidzM/+CNunLbMe3u3DfPwyPc
SzSve84sjN+oG87tTm8RB9gcoUCjg7R4U7P67TL+4YhwtT3NH1DLZkBV2u7uzJWXUwQQdeu9GhwJ
8RCNee7EGefz130pLuJ9Hb0Az/3nxUTfPRqGSNacttiaAGrzCMmlXo+xSbJlc9oUq5x+wet/geuz
Bbg4fBnaEKoiONPLOIDbz55fMoGtP5k+5ZJVgIBtsBfR/+hUxHLuCMKv9CvoobLMJL/4gG7sgA+G
wlaRICGEXJqxSwEp+gWWe7hrP1x6yQUMMcKq20aWviFc6CJKw9k1gOuWb/aTxxUaCkC+uQz+jYbW
ruCAZi2o3KTh5GOa3cnXLy74S3IcRPeNlkP0aVXoXIodxS+IER9lkW34JJQ1fDLLR+237AFmIFl2
yNH/jE16TaiH2RcIjiNpndmaG1PUMe2/qf8o+4gIQyxLBgiWfc8xOjq5lqCkn+ekOTHm4SBww8+o
K20CrsUzXZ1ojcMp2tgZVJoLrpbBxzr3YUqs0uMM9pOdY6bYOM/h1p8Cs58GCMWOCMWPmxZhCXLk
VCuMzVtfQDkXNEHdRe3dqYDS7/Zn877bAjNtWvAkEeacwQPf5h+LDlv5gQg6agRyxVG6YvwmX8Gi
szeW6Aa7Mw+bH4kCNGgZNQ+bKtC/sytVt+kmJEyN1kjU7tAXqq9/N5xTWMj0QFgjNNVOawmg8kCO
DgONxlycv77TmOyuKbuU8Oue5DloadMXy78Uc0uEINzBkACiZ8WE0uK+wBlWhJwJQAO0KYfMclBF
oVg2BxfaViNQ0OnDVl8gSngxPmXHK55NudYCpMyUVZTRgri4JyibAOld9eEgYST5tyZCLNuPluFo
NLjYRoDKZbSNI0e1Zt04zfAIGhRV2I865vz++/wl4w3h8ZIhR7h8BDtkAhE9DZO6Jg6HYMBx9ki9
AtCAnnWap/EeWsYkiMeqfuXEy25Blh2tZqodRUTkyegcnjC6atMz46Mse6Z+Am2CRSHkXluCMHd2
7IlwBfLvAKNR8Ws+saKOtG9lo3xLcvChp/X5KhRYb2yZxgeAbCIl8owU0udWt5NvMdTwnOA69mLv
NiuZ1kJx3H23IxJHPZMfYgbut0PixFsVKhZxPb76jonsDrrMISoJNgy0Ivjok3Inll/KoYesZgcl
n23yqxfLSvcev+pJ5hw3F18KSGCY017SvZloeDg43WfivRdpkJ2Q+BwpjW9Oi3bHkWuilikHGO9D
+3/b8Z+c1JB+q4b1TJA2E4mX9LUiWuqSA3Dm1x5JKFcSRrEanNrEAP+48CZpi24W9FUgUUJG1lo6
pwxdHk1OGuZbzUWZuE8whbMueshikolFVHdPuLh7Q+CggeqYQmgsVOS3d9diHYi/YlhfiBGDAT0b
LjRV/PWYj+YLvGpbSDwDuaGtxfZ7yQHIzhnZio9gy5fqY0+U6LZ6NK58eQxecWD2gZ6Qe42hil2/
qS/kAEh/H5KYiPP03iBZHfm2To0tv4jyHpGT/A5VZk5rzdaeYYlZ0xY+5EWKMFA0r/aDv1qy7WSv
qLdAkQLaOSL9SHr5vFeP3k7e6LSSsM0uL9YXWymgVTB5QExfYv0wahn18RQo2I1oJI4dvAX+ZSPa
9eG7V0+f/1T4Mo38PXEqSPtmKr/dm+z1GTylbrONC/1lvxtiIyOBjMckfD52XT61ICru1C0njs59
JToc5HQ0TxPNDchWGmriJG4dcR8f6puCrmA14v5w0jxR2U1AJeRFBtCLyJup4z4EpqnzQPkxRhLi
8zPMs4g2GkwzVWGwHofBxZ+BC9ZDH8NC+X6PP+ARyNEt4K2iALqtdS6YNFLzw82wU83uwTbKqXZz
1T540sxNiRJlXMQa5cuw0yoiDNBVkutHCBBJ8SPK9rqNkQ7xtZfWRyQ6xlQ4zaxZxitl2s4xFqPG
dsuTQCV8zJi98GjwYYY0Fy0KH8kwEiDUyXMH7GtunuFA8l5q3xZcVxMa5kg9o4G0jQuua34GKyR5
EIyzjq9KiOd4YZHX/uUgdxUfXztR60z7/xV+RqRLM0oBcf0vkfZNYD8JeeRxm2dqo+LBRCcx93ya
KRc30g8wLQZ3N+Jo4pZvKePG7aNH8r5jgmdWhbdI36bO2K/u7gz2Npe+niMnyNKTDvhlMhlO49qT
gPgUV/WZMgyuQF13BYN3QLJcdOjtFDTiY73D8tqMReRjymxH2FPCbloWkXrJove2D4yf7O9mMylw
qhZKJCO9cJ7Qa+QY2+/r80i/mszNZm5YNodCQ83hl1vjEDMjhNYW+uPw2Vt/adC4krjrKMRouAbU
eMZMONB05Gj3LulBWfNQpNabFM9QFiYPc6YUrvAMhvhaxhuj3DYmp/HlPmzKFtnIRDaftv70kgRO
C7TVvZn+Z1HE5L31g2OQHoEaclyQ7MBlank52XVTRYLBObbZb96iRtt1KJrAQ+M0ar914KPaeUA0
awcQNaONKGm4FkY+aqQbtemYPAJuSlUNTspLkBrGkgbF10zgutpjQi2PBgZZyZU98Ao+My4eUWG0
YXzAg8s/QI6U0bR0sBtwINaofwC6FX60Uz3nNAlSzwyfYAG86HZS/TR0Go65u5G7xnIFbTo3L6BP
CuQRAK2SmYEy7XAbnO4WMPnH5NHD0YFgP8M0X2lLCZ8BBvpR8HW4hugLxIjn26I+MkI8Q+63Fg8x
7Q1yQ7AJO5M9mFuWGJR/L07arxv5FQCnTrrg1/gTD6+5tUhYMTkn24K7aZ4Tv/fwtUUf0Rui+8Hs
gU08HgRMDczIoNUBkQk2dZRpeRh4VH59QObAObTiuTbLqnSzqc5FSHgEmAg6EQQ9ypS4Th+Av0IU
KZP8LKKExizl5quHT+O+2h+VUximr57ETN105/SXrDx4qF6IRGXXfpY5wg1oAuP0RBE6lIeXSArF
iIbc9z9v9CZptm9uMUrgl/sBQSdjjzGHJBlZH583JSbzEVurC6xhZ1mz6bUH4r29hapQxwuV6rGa
VfKhxrvMQJ4sMNnKpKz2X2tKWx+L6/v7CCpZs05LX7lP7/qK1r2OIJI+i0a7yFJE59XMtb16LAiO
qe1qX31r50we9wpXnQzFuE5V38TtwbBl1FEhCAHz8Oi+SPx+BxyuUB2YMS7FbXcDrBDCZtHhmotW
b/Gca9sh4GbHOXqqobM+6KfS4/7D/yW5JtsDzp27bs341uvwosXEF2uN8/TvfcMwL0eS9/4eqBlD
+rPnrJzCiXNYJGdy5L9AOzgFrvkMURmJ2UE1Q3PB0PQKMQnlLwrzbq1G8Aq30Wgk3aHz4UgJcOKy
uyNQOiSsn/9xFyg7oByWkZv7CFjo0bg7PzxBcWFBfUG5oaVzOKbmt7NwsZbmorp8gMwZQMCUh6r4
RITHjzovIf4X6nf2k3g0V/RevAbVRyKHqZ07BPGUZxFWp8cUnvB1RpBMScjK0WZ8K6h2jjpWKZX0
xkTb+9hRmvBbrZiUxLIfRT3bws52Jfk3yGcjLYhXmX3bERsDfi+7SLaHUSuPiBj1/CPkAqOOXz/2
YFbNb7GUkNUaPyx1tlPIU+p30EPhc0c9KqA2QL9oec8tyTZ4Ety/7o7E99ftF3mzcNcEVJKf+tjf
QDTqkJKz2akr8+0CsYqaEx/uQAhOAY5muRZDBOm6ezomfmtP3yJY2DRteGMDaZ5LjZ/XAeIxjaGs
AgHs+8NsGx479yNUQ+HUGZwumVPcly/iKXK7kq5M0pQSK6OKozsDRYifm5Yt2v/ceHiPZ2ClMwOP
2Vv4Lr7vXfRm/oNTzbwfq4TB6vwkfvdfN0a1RJAmbCreKI5bj6X1KtwbAOmwoftWhDBPD2MTpwT8
VWHBaNXTzGLw2uJS4W3J5+7jaBk6aXBRzwTB72BpwwT2ZI8GwIB0umm+yOQX85CyVw2RTKVTvkIZ
bFUDSmEQyNGwsyXKl6wbkff9GzeTfA8UmyZUBuHj+VeWhzbfQj7BAkGu8PkgzWmjEEiCH6B9Qywc
qPdApvi6KZNAsmwD1IGQvm+UIEOyyDBiy/cFjXU6Fd9RTbw6E5Y1Ime3RuIgnZuMrHkEFDNlRIsv
nXxAT/Gg6e1x4Tt1YmPrcHsagZxhn0yGX6TR6ZlCvI6BvivnHlirAr8YDmQOHvCXZQ/ttdZ6e5Dx
GM5RC1Z+jtrKfs4/aZRICG58GRKOsqgEQsAZKLE/5PBiJgq6thG/7yDmM+hqOZvn2oqGXVrJplcH
T8Zrx4EqNEPzMsh9oIjBf4K4UVhtkxNRAvcgj6jzudmQZawNrAIEJskIHmjQTrMKv9SjZdDuA5EN
I6avcJgurvGGIQwwVOlXgSXOZ1CCd1tcv14OXgnzguFMpDBAz+26ec4U/FQx6I6nBgOccGY3posk
V21X4j11wAwNcqv05Y1ZPMsbgsq4OwVkVkoI8kWiElcZWmRAqKB4wjjH2oMTpoGI2hthCGxgFXb8
00LM7FV5krCn4JdvEy12KfaLRTr9MPy0s4hU47bVbp6xkNYy5xuaYUYSGvfBbp+JIfDmGuVuIFx7
vwMWAWbcx8gk/WxXLPBCqMHo61mHQspmwdWz5ARNCJWPvpOK8e2+9+m6XCpnU6TftiU6qUekRD2M
dRSf6qW8e4QAzwpjHR9XypFfewYUYLXWwfKRG8AW4qlzWzDQRJFw38LZMf0NZkedu/KFBUTj48+C
aD+2juqVnn58M+O7fDkpBg1jwaZ6aQQVygjvFLiTtO6HBwja+6U84YuIevOrSP2JNwA5p3KT7jha
Jx11OjPrP9o5Rek8/mBpsftMOf9uc/Bmwt7lIN5aPiqF+ee7IVXa4bmIO+XpPi7xqd3BGiBBdWsi
sA5i4xq8rY9rBg/odW3cUy2N/X2SS6F5GfD7gNxm9gwhPG5syCEoZHPMtbuldigQW3zf3luj8HKE
9rljcD6Ra2/BRL8d/dhtm8zBzsXctKLD8zdpWqc86g+DQdUmLfyGXJHC+XyrDGG7RaTLExU1wJbn
fV88NzWyCMRef8QtQNdPzHn8BxDf/ILMwoJeEWjuqCUQPcNvMQDBuCGbnTGsPx6yDsDc+8LX070v
gOj/ehzLO0ZnCYvsfRp/LqbTiBPfEcZQEp5KuLSlhJXO/n0V/GdU7cXRCJ0Fkp8ncSCCr8OiH7LT
y0sc9VsIsKl7OCoInUC2eEueo+IgtWWcIJvmS+3YbboDar6Fvk+wgyjC2wHRI1FCDNNCrD1Kuwqp
l88xjtP5inI/AFgGIRjVUyq1GQcUXB8Kl7N6pRTmR3FPJmfGCtl85BnhiVWMDYpwKRcPa5r/oor7
MKulMx3p5pRpLEimu4LXJpmjtp0rm/Q8WiFx+eXk1sFf8ivTetWbbiAIIhMd8aetx7HpNwJMhrqT
TbZp+L2tgJ/StOhY7Rfv96v6ewCcZS5fjEIHCbDShSZx1rGjFBMr+Mxf23gUfjn66X3+KH69pBao
lzEJzQyECcHjCN6u38MS6IJbj+snq+1XtkPTDy3Qr1KsXsyNuPicGFMS4XAQojECAaPfntOdPDd+
UdiaP5zVRhayZXhE+88iXsbIhLKghWOJqsV/KRBDEO30poXGV41CgLEdv9RxUK6827Zm+/c2wxJD
YJB7Y9jF9zsJjREChy/iNUL7rK2/tvOqfan5ny/YRpHjhr/bfdooXsu4+laRQIm5ae3PBeWE+q3s
Oi6uEG7XmvwPBkfgvZSPXeVyNI+/L5AV2c6BNOfMzFHuqGvJDF9u95OdLA4VKM49BF+3VOlhuFEK
HGNHCS41gtvTXCTF5MGkzUQ5GP1E/8kQr30PM7ZKIs6GEOib5dzYoj4fZHfQOJinmjQVuHsldWER
tvs5cXOpi1w6PJVNrDsICCA7XnDBlRlww1Ke4IqTUTGw54W5NCKozzYap+6GIw5ss27/KpCh4+GE
bYjI28Gy7MqRD1gnMd/TbkATkzxCcQeyeNc27WvFg+nZ0xyceKWuqlnhCL/JMR+86iICZ1BJbymL
td0IMoNScr6nDiw7IxQMGQ1XywhRco70AtMnbYTMr1yDDIgvO/9S4ZjN3OeKyyfMzap09jUjRmgu
PjZIbjFsDTR0NxqUhJK0Ro66QwQOTiFxliIkUV1GF5LaG4rFnROFyIvpsC3ykNMQdC3b5tjFUlZU
QIsOE0yAqMPTHTnZbkq/YLnmj7V6HcHAuDNQ9rU2PEdaB8Kw0qU1wMrT8ss8utPyUwM95m+cXv7j
jM0J6Q3cR24zUysGkCtMg6BXfyoVg9xjPTnipo/NIM4RiQAJPWykjnLvAHGOuO4OwAWlT6xPUd4i
10QTnERy4Zk4w42usZQAzG1lNF0TRv7piiCP5CtzOh9sr5lP/iyoqfhfzXM8+IJgU8OWCJjSCLDL
8CgAnvhQcGMQPcENvi4PoDsmk07kj0LN1Zd37aSn2mfcsNo9+vN7hdy1g0KFJAAIhP8/5MyHhS/O
OrxOWLD5LEEZjrr4iNaJeQ5eJOwZDsub94ysugXN9/OCTgR0xzwbcB0Axa9F/1lwjVbFpKLRP1Pg
x7/DqjkWWxpjYBikxg/MM+8OguJRagEPCK9T22+MuRj8WEPDWtfSe2N5J+BIuk2YAuAAr9aUc92y
ORRuQlnPN2I5mcUeRwam4Tp5kaCtz5xuz3R3l3jksO5LA6ItKWyafBX7XVqYA0MKao8omBnGfcde
BAFr7CzKtw9yGR0iMtHB3s2IR1Qs0WG99rQQm+4UL6kdXicj0nkIaxQpsA/VF7q5mpm9ySNzG1ob
66juPzjLFaHqdn/c6SVSQescf/USpwDaJfS+eCezf+GLC9NHQnk78KZQ0tDiFh3DxfE9hEm7wSNR
0cRe/hWLgaIdGFrgNTBK927mCQcfFzpdNyfhK2QBtPPU09Oo36K1vdHAZs023jQXq4mkEgJgWRP+
IG1f6Gsn9eHNUbF5L7MNFGIIpDhAFASgMPVZnKODilA4bcgPgFhzy7//XizpJcH1is+artI/dHjh
bfFC7MDd72TTaonDnv0e2zbIMRbGAwx2nFsqx5l9FhKMXXUpG6LAbkBiJsPs/vsosfxAWBa3Ag2l
m3R7PeIzNShHcb3AuRyTI3mTWpPyWs2QAmDVhZBblWyO974OAYcswgGAppI53SU+cON5Vl2a2r3v
Et3jly+zaDwgUT+UBPhiGdBRHE9wq3SHAw4k2/rArcdOJy0C+oezq51wWIJO/dCVbptfa6wC487W
FulCxE8Phwc0gz/xe8c8KCN3QGwA4Sh3wnTJMIloMvLEcooPIgOfzJJMWTtMBLDIGXOEmVkgjFIE
v6UdvE2R23McMpIoznslaIooZukKNOHZgY38Urz7VqlsJFHQK3yT/kW4a0yVIq6YLU4PBvkK8dZF
Q/DXL6QH1m88x8kIg/Tf3EQUj7gJERF3ybrJBysRY2ZiLflmlpU/FXvPnJnbnDC3zWvwZSZRaJWf
Jcnqq8d6PKXxDWVLpvbHKwN8VhxGtGDfpuzUKhhO3Cyw8wtq87nyA+YIYTkhSoVyAirF6/1ibG1x
7ucBxbPhRD81zoB4dTg2CDZbe58iqQI8mCtR5fYmU1LCnwRWepVGcuTDnErIvPfnKKKBpaTiyby3
bF/O+M+k/rYC1o0NWM+7o3eO0MaieHsSs0LuwwkPKbwKdfIWatgfhkF88RQD3dhvt/n+MDm0EIP8
j1pXJI8mnZPc4N7CF4mq+vQFPrFkiQPSNQfrKs2rcx4YUX8tFkbnvFYtJynTfbQ3ZsBH6YhBr2cv
5/6xhShe1jvl2tgU/vLsXUxpomwZz6+fKrotrd0wNXq7/H09bG1tAm4zmdS7JlaXuZ2FdCIVw6C4
MyEjrQP5Ygg0K2hoOk8giG/samm5WGk35rhShwq/mxmH2xe/JIMtiZOZS3RNbe/1kU587ev4rmxL
ZMmf6neYfE5GZTegzKb3Ln292HfxVcMKlCsZLWXhapuPEopPyGyZ9ZpEVclkM1PT1q7/bLq0QtM2
kf6RdF7diapRGP5FrIUgILfSFXtJ9IalMQGkiSDt15+HOStn5kxJMpav7P3ut9BF9qbajloARXEQ
vL3Fe6mf+cWkgnvDHAJ/W5AYkE81fpS9o083RAt+WlcSK0OjulSvanOZsOESc5xLYuRoIcF/wyAC
oUXgOsvuYOXJLnO7hreVOaYAnjsbEEFw79kjkPOyg/c1PYSZlydGcNFk76U4r+w7vk7Q02tUNu8v
+S79ciU+NW0ewZaRSPelX1ZHAWGaf9cCihCUKHYK0yDZ9HCMpRMeAAjgB09ZAkp3D+GOJr8o9lXk
NoBZKJEjV2i3mr77sM6MgJ2lUxSp79NA7zwzY9AxxYxgGIyDElK/BmdyrGCFl8jLLcYtQN7UP8Hu
nK/S74hKuFgDkeALe6Bem46SzQa/MVxMJcK84exa5ZVZxP7tZxzgb5++5IDmYgArG+zXN3PcnjHn
59JxF8ULDTYGh8uUN8eQr3ARsemcPqab7FdRUUwj0pgrNXecZPPoaB1mTFWNdKSqvzg9AXOmuVnA
ALNytul7UXQe1z5/Jp2j2PkMDsBYp7swgzGPg2AjbxWcXsGKB8Tk44hHlywSZwjYQR2D0Q4FSuto
UAFmxNUnGZUC9Q3SSOLt8M1hCA7zBcZuueWhMDq9ZKi5D+21GegDccgF2ESWjAht1VTHkm2OLUvL
gDA3g0VIOUdt+hZtRkpQS2QuEcnsahyCnOZ5EvQNBSsMG+S5KMHCdYXf8m/kMakpvmi+Xu3o5KNv
AdIUm4oGeE2GBCRgXWl/Fsii1F+sgvHZxAM6XbY2MzK38EHhGTWdWba/3fF9x91Csyoe65o52DJd
0gSpfmQ3qSnvKGAZsf6ga2vtrAB21h3Q5F1lBh70nD/NYDDW66OGjzuP5mkb/hJCj/7Fa7fx2yR/
3lPecxgmm+Zc2vJC3HJi4VuubYWdrzmvOclYhZ2YjcM8GomEDxiTkz3E8m79onOeMxtrlsl0+boz
7KnvATNaeWZDVtdhthetq0snyq5RTr9ia/b0hbPO0Usn11AfcrpywuOc+4tl07Dr295EgN+ukAAx
0mSBM5XsDrpUju5HaFCjQ39Kf3osuOrzRPE1pmjFTohhVFoqA/RRS7MpmEaWdIIRHFPl+KTqozCM
DNB3nxVrtWcd/+vZLb7WD4ayySif1u/THQQWTuVFcqjezOgG4qInK/ZQQQIGci0khXDpUef86Law
514ePO5LmB/Kz+hypJELoHwrKM7xQ70iTSLv5Y9mOV+9F2N/SJdEC30YsYdqMd2rK3S2S1qTbf9H
X988WiyypN9kz1g9A0VWltkvs8llshK55eESFGa30NfcyIyGxp1Kc1vtiYRm2IcSbl/wpf1qGEmM
1A5OsIOHQArRefMq3Oq7GY91+r8/auILN9K59XjrzCLIVmGX7zUiw74TX5FZoMW+nR4mKuZRILdI
HSUbmSSaimTmtx1WZk56SCAXyoBiiROJpqR8ld2xQR1IVEPVsOmQO6orhZhu7kVHvvcAni5CPRkL
A0n3+8iTQo/38pmvePdDS56NO5CDEIZZAH6ZzwPoWtG8RSTbX4TAeR+CM94ZSf5TaJg+4ZmzxRAs
+niIB7sHByEK6Z6sJqhrhLVYFRNxvDEpAUmVaaStTJUGpy6vXX5WKgfXOGq9NL+m0IQihyNHwCaG
mhyLThX1K2ClO9RHhSO5XacCEMv0nl6ogJkEjmcWvGP/s9OXPLzOTLlYn3Cr7DS5QcbN8aNuvmM2
iHqOR8ID5S62D6MZBJayqt2q9nQhaTggWTNhzZBDjVe0NQVsShwbjGqvwqupLUD6UQ2AWQYG3nRf
GUWDEb55QxkR5LobQTau7CcKHeEuQkWh5h9kJjzQi7LpLpt4IvoYM1cYvUL7pNRjiCdTsaBmZAsP
eBH8NCmnFDrGqQRXVLUxoMq9QX08cdkbjz/I9KiExHV1ViAtithfaDF0pJfzYTV8ME6AVveCDwDe
AoZWgjooMKbfoR0NNoyP3p4qsy/kI+KkdjT5L+nZQzDsafdL1jNWEhoHQuWm4ajwEIPDu/+S5N5p
wEOprgVlDzVxlFznf1jzUKnC3VSlY40pMIKU+o1Dott9oN09vU+4KjDOZftxBD3y4iJKlw98+3yD
JoAWvBaZ8Sidh++svqlgT38zEaCAe2r3GMZ2xYWi5tug8j8YtYf7cSufnrS+uT6KreN8GecPwCZB
tIPpClInNFtqzHzVJaavA0FgQSDtJ8y+HEDHaBGsT8FGvJMNmy9S2NLQOrBscfI1RzJ8CdLvnhih
5efGAU6HjY4LOuPLP2Exu7OrXruSkrCcUcrJi9LkNwe4y8dRIkSAYbRnujgyVEjI/CxrG1CUGhea
YQufW18AlQnMbjftPfwWUdah72v495M/nubTCvku+parjAkRo+61tExPyRd/VRz4h5XjZxntutPz
WgUUp+lvfB4OgRVzL3gg+h4JGxvcIH/jfVCb8l5xwNLaeTWHe/FapqP/EEUyZuo7JGIduOXwFbj6
WoEdr5qEBNqkvAEmYvu5RZL0z5QB6VC5Q9rCW4FIpvkBP6P+YoUuBxNN2xuPUEoIZEKrcIl6l3sP
uS+KFVSETrqkSajhaWkrykaP6aQ+n964Mkun3Ucb9VbCcxGhQ3xWKZbrwe6ONUL9gLJBo1A/InhE
dFXr9MAIW9/w1tLxnbWf4RtyW3yrL7j8aRsUjMlV8Wq6238+e8ApqI4iE/+qv2QvbChlkr935U5C
B8BttDWB645+iFQPAHcq55KrvHWej2SZOdI246ExBYX6QWPR3GGL0EgwT0clk24/TmHopC0So7Sg
+xOetrp9mj1wuWhC9Ff8bMfUUL00eDbGJ7IboMQwroLaiFdLTlEBRQNaAlbjZxAVG1ItEwDo17oP
CAMb5ayAF8GSKdDzjSwYBBGAY+FkhTx3/fIiZCiGckmhYHBfjFgv7mVQbGDVjR5CsB0oWMJbup0c
+TbNFu8/U4Jpd8UuDKkXWTfRod7o35yQEgbso0nr2B9B+pRwzhk5PuVf/xdinZyd3zZwrYC8fP8P
wF6U93zVRvbnnv+g28kZfyOI591mbMF9Kp0Qihvw69Rz4Kl+vBMJQ/SfrHQNPiCvMtMi2siaSNDC
DhqLmq35gutjZyXzFxujB8hK07n+xYuNFg3C+nVM5GPiZn3wliW7rv1rwarAb7/0D5BBuwSU46zw
oaLiN+mgin4Smyjs23Ww0zaTB5090lEKDNlLzqhgubSgMlyRoqKb4qUaGT+QBsb/y+7Lfm/5LguR
gF5uLnFwhiP1AdUkVii8iVJ/oSHAiQqPpY+NFInCGTHp0DJmbL0m2XBvZiOEZL2ipRY5QepOBls8
43/QT48RJqsf0f0MVq/CMlNsQcT2Jndm6Zcoes/+ME0PFKui9h1nB3xc2GpoSvQGmrGfhStgt+iI
6yQ+ksB6kuglolsgxhbxELjVEgY3ti6s+LYyglPsmjJbfqLXccOlOHFSCAJMZ1GjAjBGK+7292vz
mszf9PNgWsMCx6DZdN2/fEndKqVFh4OoL9uDkXz2wJ0oy/BB76c24kLHlBxUotJzkcsg2EjZpF2O
8B/HAKANQiS4L6kJiZKdWVJ7CTEqb2DfzesZTRkmW3Fi4ZvpQ5fXNC8GVZn+iLAXn/uhXFTlqdLP
n+e6oCzJVi/E6pJTJ74WYO7nIHHrlLtQfmvtQeX2RWIlrCgn0qddt+esPb7T716BD7zr0RK42F/B
r+Pq44BYthQuL8AeJqR2RRPHSinV5bSlXTGK/bNB4MpU0hQwcVJW4BYQmnQCvGrzxa+xdXIZ7+mK
F9cnqNwvYEbeA4w5XytmVO+ZM52gVN9Dsci/J4fJYXaSVbiCZi95+czrJScWrb623yhDSx5Z3vqz
j1W/8IDCHxAyWjXPkxMexp9/RnCNrVdGv8bBdtEzEWrNYfQ5macX+qYEhSBVeGPp/yZaBQfu1Hph
Gk2MC1P5qYdZnBzbFbyV0V4E3A+m7E9VGvrbjXSH2lm6YfyBFaKwBy163sfnyvB6xrePaHomHooI
Gk6gHPQ2g9jOMxgqFUmIYO5q4jKi4tDGXwDaJHZTVFDAYb/D8nmgNs/ccTSMcaBmpZg9QkNSjEGz
Ws0IrhG3IT05PG2IA7AyUbPygGDlQVOk1QoIvSBfipgXAz8zfExU7h3iNBHxAieH8xfkYngrOJJg
35t5ab/XyPfZRTgmVRawB03f9/NzDDHWzGHSxAsoHn/JsWZUmLg99K8zBd6rZ8gBcjtI1oBNQWLW
tYExNIdE0FnxjYkOzxD+I5O1iWh6wctmd/AyUuJ+Rmc0u8bpRT+LEl4CFma66Tohprj33i3+d+tQ
wtTFSwO8qJARYM1KrSfSx81GUiBmmYwAaOqQhzP5Q5iIIhIO18RRDsnU0SBL6/sGuJT5+ZFPpXBt
U5c2F2dkjK9FnYEB/yTvJkcdFx+mSNiXz27dDy8lM0f9B6AErhjYMea2KLMJqaWqbDX06eNiZcni
BYr99mw02NWRGIHD3TvmHo6yf5MVbOlkZ8BNwtGlvvXf8l/wPZ3iuzxn9gxgRA+hLGDDiu0OCB6E
86Vs8KJIAxjhK+7yInK14MKqoM4UGD7cYKHmGdEo6TmTbQ3742GnQiifYCW5o85VMQooLw1+1pQW
I5St7GUyJNJREoPPAvUpHH65sjS6J3KaK5tCk5clCZA2GiWWohxxLJV2rSLkpobC9GxOM0InQtDo
MaZr7V+n5A1ViIFRv3hT5OjHZ8MVyfFUGMuMI61utmp3bAMdPu+qTi5DwPKSgYp8pcEHZ/nE3BxC
Cz41w4oDGUsGGaKFXmxU4jgash67JZz/KP9n4k34cLOb1EbTb4fv4TsrzunbowGtrtxo08Km1+wO
EjQsnY7KSK7Sr1C41BGQzxQDO5NJYnzWMS82s7G8woUK0IUiV2+WcjDCME4Meyu2m9MbsvnHLANK
KzpfeMGfwq2hYmgPDfBU3LHHxDPdVLHipB2j2RihU0L+Tia220lfE9gsKhvyxOWCTHimW0LJGAi3
ooXuZrhWHmfiRfeU0ZUgunQMJBNMK0a9Pwr9Z3nAXVDGeQhgZsou56/hqyECbWHcNqvkD4HyU9wW
2SGk/f6LajOcLGrBmaomoghEqzAWgQC/BSxL4dw1DsOLigEOYaucTCpcY+FLbTYpIqDi9sRrma2T
XdLA1fAWCIwQvZBuM+mcvr+q/qd7rmcv51kjUYLWcC45S0bHJZTEG86LD+QyuqGdTB2G4nlYl4yg
4IIELoYSPcxWLAYU/MwRfFHyUQ482hVQwRNXuk3U2C1uqR8X/xbOo3rqwfGQzv0fAk/d18C+J8Y0
4kA3IV8RFFe50HqwXMVeSrIrVyWooTbw0nh9HMh3cPiULwjF/iv26q8uHjXL0u+HHbuukMJgoYbf
TGFQDkVIDQ79jTXwTmwqbYxHEP2y+CLdbic+Z6GKx91nF9cXCqbh5QirmOl8PNkqoF3BTaFu+Jm8
DeCAigCZE5U0HCf1RcFRG8/MhPr/xEcpsXVgP15PQiW+6kPHrEC/VJpfaehGViVwwmvLtugrXEZM
GL/ZbJy8B5qDt08OlvAxpeH7w0mIYDxAr2K8equD+jTXy8yMIcGEv9jscXKqjJgoLaj5AFpjm4cT
4qMKysh7gcErTL2EGpoCdwCbiBcbuL00+hMzEKwSjgX/4e4dIqtzq/6aPb1ZuHrCNC0NZlGT10Ji
JkqzhEs65drTh354hiczdOgT4Fpv0zs1ADQ5JyNBPrBhX7PLpupWVbYMZpovBhKQwZtjwFx62FZU
uvJcB5asQQJuFIpgFGDVH1MPlgk6qKFYMP3gDjg22EEn7ytwy7Q7PmVLuA/A7ShUWNeziSv2jJlu
09z6nJ9bWuaXNvoIVPJF0kkSfMs+BgDo28qnO8PHO1iI9K3YWZi5B4E3FokxMmex8bqUV0Z2UOxq
tmWwzDC0qhxpYkZsrcgcBB+5RiXYWcpSXAzQj6R7+ftpNuonn0c/WI12tRFieDIby4wHRkuiliOO
H9Gxm0in+j4XHBaVfISZ2lCMcvmNohxUyhtK4hmRbD0aaZSzVhntO1SKgdErxi8Vg/R0BjxDWRN6
Y79e7rsc2SYLWrzZjtJNYv9BBddHDqI/ww5K2TbDPkNtkDTQJObiJtVMeeKIyOESNokVMDwY9Hbe
k9omewM6cCXzMBF4VBy+sc9MQ+3tD7o0JXdUfR7den0BBb7O0CTPrdsEe57SuMSJn2VGa77O1JbO
6W1E69895TJIq3xlFXdTO9EfzRTuxo6N6LIW5uEH5rMnHjijTWy3gq8X185KPEy4JDL61CPnHmLq
ynyeGeOQwAEXccNM6oofOPT8qS2f1GW5qU88FBNnzTkt+zw0pkTRI0Wdy9bUngAGpBZnJnQqAG4G
V5x8FlEG6v5NuQWWW3kfb2bjdbWa8BnMjatHgkaW0cuIPGy6VXUEEez9wp66s690odJdVXhBbITE
lCF4kQUyfog2hg8eEhQIXzRXvA6ZNywSb3aQnY8duPKVmRK0WX8MBsPP7Y36Bv6/IRuD1foo5tcU
4dZrjeTRf6+zrb4Y88WiNUZhLnuNVDlV/GJaoocAdqvu6cV+YIfegP3LBKCfRMPxI12iomu0eRwu
4KcrYP8wd6YH8ZtqodimEyc8Bof8Nju8ha0WWBQcmuyEBH7Jay5DFTEKrjFT9hEFSfa5MI38vE5T
IkDwieHKAYku8QrI50pDBPbGtn+JrJ5v584FpNBilZjApwvreX65eNLpPVYac1zPgRVx/ZozoAt+
mrMCe66Fau5+jp9jfAkv3bpbV5vRWSi9Pq3aqbaooxB4RfB4JMQVYLE3QCdf+xMJMSt8DaZ8sJgE
W1D+KTFyZNw1x6FHdzYqtd54QVcQY+0m3mTNCiovLsT9Rr++/5BRvW86PShUpTWsyfr23meXqV/v
+2PB+cgca55s4Ap6MMgf7z3Eu5+CmpEbNvaFk357p6h7UbWShimvU3YKr1K+b+vNp+NuxUsEXwak
89TjybmqrukTgA9pOVsXhoMy+r1NGNRuuc76fkSEZzjpzkwJ+6rM6XsvkJ32Q6GxQWzMwSi52YAd
lp8ma5FwYaAuzAYDZMQLods+BbuTHjD1C4he/YbLFvRS+3y3giUXmzDFSOd9yaPbCyUkl7//3KBc
EI1pCMX05XflaCGJPlgHLkRgHd7Ar+rO0XzGXvmRY0hCNCO4xW+jeNSsU+mrhvqA44ss3WQih9I9
PiCh+3LVTQiTy2W2SgFPPoXNSUIlVsbHN0YT93jbTL/EwMxU50ljKmOx5zx5K9/zWFgolTyyUWXB
r/XtNMMv0tYyyOMLhiPxzMoari51JUnLQIIniGASRpXk4B4yyFwaRxGaahfg20VogOTjl4F6gCic
D2YH+8lsJcSmekU/Tc1KqMSsoJBHoMdtB2d1i6QZsCqdQrF9lFj3ZcIhhRPCRV7eMhry4YDzjFZ+
M48K4IwxPqZERKnbL7QSsk9raK8vLmPup+rlq91uxrioB9IXk2XYuU+JfDblloo+JiQB5lUvDe4j
qEk8/FTUpZni9DsMEyCEcKCrAEKyO5FvdQ3DdFkSCExhCcSLJS6dfGNhAk7mRJVYdPLU3gMVaxu0
iN2ZjeK4DxoP7qa5qrqkWdUnWzFeqTN0WMzx7bQFtKRzHaUaxpNcr9INShuRr9Z+rSjzeXV0koZr
cHEHEYNsyfElZW6dbGTUn3Vg0injjDLP6IV42oyNpdatQYtjxUy1xZtxTWkF1NLtuoRop9rYd08q
SxSs4bURwDlBzSnU5Z/uGxQl+MPznuJW/4mw7Y+Oo5HvDfiMJkmxEfUWyDVmlmJKq4kX/2FX5/Gg
x2zYf9lSaJDIYORSMadm7CBKtoOj/K8JEJYA8At0UltyVAnpheyLYnVURrDuHsiPMH8BQVFFBwec
OMH00RH0xYBXBRQhAMgFdvk4iggao3n7iYOzjr8bZDkcv8wMJQHGUoCKxOG6xZeA/8gbrZzgFaSf
oQbA0KT46p+G5Eo+V+Ztqi8/X4MdeKPzUbdV13yhcpE91RL81hW8cqmusYJz+iXuD0xKkKotp2v5
Ie7l7Rgc0oOMYoLhYwqbYjwjLdRdvyCwabQX05bx8n2E1XWubi8mgRRxDPhB98BJ9Hou/vJaA3Ey
v0iRBeM5RenTWzjP8uzpAzAc6d7Ajtu2s1JlTMJAHHN6trCOHPGfOQmOO13olLrBUhhfQds72vMN
EQ728V4Zmw1/gpjDOJImRTD5MN+E8yP/y20v/v8PWvDUxJgA5d/DXbOMVzCz3DFBtqY3thj3W4l7
hBl7J5/F+qyeB2U93WqOtMzu2rba9F6xkVxDcGbLYF07gj/e2rGj/XOoB0gPIOAR0HGfXihp6YBz
blPelxU9K+RMZmq01v/UKnDm+CJwi/4XLQkosLwE2URxKiYWzB5G6JMvsAg2WXWd4EotrkZVN6Jp
N9ux1jHp7/Ae2Y8mdXvx/Dqmj/qYHtHWY1KhSSYcPQZgmHIVV7bvD0ts2CRnKI+C2/3UJKAKX8DR
2nL6dJBOMuD1oh1rbB7D4Jj8pmhQyDZrbIWh8GqyrRbM+gzZhd+zB9GEr6fjg0pYy4v+iNU1OZDK
9I9XOSXhBJtQff6CIYezRe5AnkJtVpx7h9zG28i+PAQrBqVIflqo/lj5DR5f29HPh1ZdroaZAxaC
1RUHESAmSi8pg/HE7sSOpcHZBi8wHAzwoXU1L/WhhJ+efvo9Ca3R4kdwsTkwU56Pbi4xsTqpd6i+
0RWLKg7cQjd70eD8f7E/saeKGBpoR42SFtHKyETOfyaBF+iGkHpIyQRCjmtTkW3Yzyr1ypzIKJ60
2ZIQGtlsDCxfpzQvNDUYjXvwRZvfKZJS0hug2Z2KR8+D/tL30rfkd6vE7v5kZiN0teBUOzj8A+lN
j95RHjVUpQsnEIN1kKif/KeDWcD9jVWzPhkJyVgC4WZFB4ltNZyWi3YZtu1XeMiW/JbOBArHuIPZ
rTycheBrtIu/+rZ2xCX6xFW+ey1eu2CvWtICmw3v5c/GXd9D8mSxTuwQaPNpzbjc0fZEdvoEp7Jw
tNfk+bTehl5MITc78Jr68T3kdDljNvITw2bHUKP6aX1ubflYEM4J+7C7gPoteUZTwPnIp0unsdsI
5p+85aTXmVq+LRjmNT7Qu1dxnITm25a3PI2WOqQ3E9ojA9DdersEkp3oy0p8v7i2lqKlkCw4M/7G
Ann2xY40YVE7xGRuP0vBL11prx1ZlEVg0IaHJp1aNBoNjwxYBio6gBMOY9QeY64o5UU7IiREr8kH
CNB6ZzMUynC/oSU49/voVHjhZrrv8I2k5IBUia0BaKM/kEe91ekZZ9tQc0QBuy235wgwYmRw/DbC
qptR4vLj6j6rxm2uNXJicnHIWXBljY55TpMBmpb+fezY2wKYzdeWDxmM/0pwldJQDy/cC16AfAbk
dpi1Y82I34GhPqCovtmg6+m3+ug3yCkQ8W0SYbSYVeD0wlAelS0mOlUYdB0dByMdHAa9YYcaGAVw
ytuN7ROdf282VNQYEgL1lbWDhYF4UfCzMuJfSJhg3TOGLf8+xjdEm9PuEZz3LTFaJRJz+Im2CcOZ
madbpQxDNUSchYlaPPdnm8pUsLZEqg5VaI63gYz1wcSTplggSKDUl+g9h8qW4lsFHYUe5W0FvHTw
AtDPtJuPwB7F2Jv71mS0jUKOPTH1S2gX1YxBR2HJGWzrnrEL/CD4H/q33J8GkZtE/cvYSFiCw0JC
DmEWn+8eQkh1fpGVoyCm4supI8HpdUMWXR2EH9EWpxRqUhxhEjt7Xp+JOwN69vhOwrAANbNnF7CA
hnIS/a16mOwQ+Ffc2JPtBAA3BU+J3ckLvIwMHOIDPiz1GlBtFl1w+SSsaZoLZCTsZQiEF4jVk9ZT
EDj3PF0MlsRy0SUFQiiuYGKLZrkpEm6A65Me3OPwGDNfUkWkZTGnrEY3/NyrVIMJZGgFYmf9FrwI
mLR5H+GRS3jkBC0IA4T3lwKbMY/3DGKfF5hOz20xaici4pbsdgwqw9UWPwgQOWGJLct7i787/xaU
2Ocoth5lpaOEidMa69yH8A2wzFg0vAkHbaQHc8dQphIvjDIPOBUtC8NBlb5nAUgBpaq8lTfxPI79
+zENjeP9c57+oVRhMvIeLYdFFiui5TO8HAmzx5nXpgsg3Lq38cTT8NsaW+8l3ywjOgJrZ9wNYThW
Xs7UC9SXZM8jRr//3y5x7mSwA1Ib2v+osztT30FeIJKhbc0O4WS9wFGRvxx9eMlMAQtnljOnaEab
QN4GI5oeR85ghfY2X34IpcE09Sd7fLzUKb7CTbGU9qiJ3MrVXXUhY6Va7pDc2eyLvUxHVjoK5OuR
FmV+tNGua4rAiNhBHFOxZf+Lz7zErRFDLt8FePLtuKY2HFPPU0Es9c/7G2XuFvNYG9/cPWmNNRqO
ufDo8NLYK0ewU0Q2xZeGH5Py1W0KTBvFhe4hyYReN5+d0v1wrrYNSlS+G+v0udT8+EumJm3nCpAV
Fkg+Mbd/vGv693sLWR+wkivkAWIyzg2dyCvW7Vpc0UYN9/AEHoTw2ubdzq6RDSC3qnbZVd/L6xme
HjMf4OMD+gcKRuUDjQ250p5m+nkofuGJhXSMK4YAGHxDIjYZ2zxt8V9EkQbFCtjnDuGezjIPbDjz
jMtECKRbspWw8Tpz+sy/Wejzbwbd86s+X8G54fAZf4zZof+iYzFW5x4mTQBZ2EHaqbvwJnG0oiNA
uU8vf8E+W9oEDwBTnGdfzJY1fDn2Y3gbnEPI29Qu2twLgfpxkHDRTrkhFRjyvBNp1OvPaJ2VLJtN
tipWb0hbEJTN4ibtMkbI0WYUH8M8CBf9b7KAujD1Zoj4xuh2rMmdzy8v7uiv8TN6BWYd+SNu9nLg
NRaWJBHX5TGpwNcJxQcUTislmUlnUbEgbHKDr8ku3UyWBRkVE0K9iX908g1kAdl9b56HYDtxMV91
Xxt1OyPVLz1WpxRxgrYHwegxxYQIwKjZ4NExYS/XCqO6CUMi/OKcqGUI6TJ7ViJoBI0FdyqK0QL8
4pVxwPl3n3LvdnaPyX0IxBl8DtVs1UFbmriZiveO2dA3Yej6DSpmiqbsvVf1vj0WXuY1BvPFtQyT
/HVDh7BHzXYgu3dHGBR2RfPMI89giTnq471+zUWKVe99xrniB3r5OvPqOZRH9NcmxhZbu9uhPzl1
+Nf5wG0GEgFsHFBDWRgSfQjnghdjViRVGxV2UFxkKDYQnmjWe5k9eUL2bBtAXcHCcDdFUq0a00v9
xW1Zfym0r/pl1qyqaCFV165ewuLF2YfUDzhpY1/SQ0jGuEpGTIJnypnpXsc9jfGrfk9/QiIqcSaZ
4IFudDZxg9hCQchFqCLTHmsr9ZlfqkljRF1nTWD8r2hEmYVh2fEB5QNJB2Ef78h2YgKAQM34wLQ0
ADe5vflZv6qb6op1DRJbEj8HWOjpBc+6B6NWwH7ESnTmDLo4Nl/b8tr+9icIV0P+gkhssZGwoZlf
316zle23d67t6Rrt6lZ7QBd0w82HxusSbhhOMaHO5tdiT/xSjJEE17+wn/hoXEDVo9J8lebzQ4KZ
hWCJSfgIkvTjsCLaJTmOVzAqRu1m5AwMgEXkvC6kDJwEvMmlWi7K3G5rA0iopLGiHCY+mNfjS6LJ
o1lJiF4SKGX9YcuNUgN7jxlpSBWA0F/NcorfDJQ5ZvWQx0GGGfu5U1qGGeiB2gF6G8TVwCHAo7Fe
xT+ze+5oSA9Gxz3tkZ/KQ8lpwAFccgMH5/INYxmTZEq5zJqxIfOisOgkQ22wGLiuP2EO/9YcDvFf
eM8DdwYLZQxR8bvYycWlWFgi3HeUEMfw6VaUxMXiDZ3DkRsXCbZYuETkEv0wXZHkey9xoMZtmLfg
ZQ2FiQU7pZrsTuFMoaxp/VcL0x4AN1oD9KEOAiB5O/Lg16qTEseEKSBp54qXdNYndT78XFhwhT4n
qKFlY4KqxOpIHnq+LaXbFvwCnLNcIk0iJwwO1eeKdYiffxM0AJJJ3Q1UvoGEtIJ2d9NP0wPCVnnP
/1ZPO2ECRrvGmZUQpmBAqqabZAoAcoSSD0qHgvcVblpIPDkaQL8BIhNTYLYuk785r4dln5twKcck
rbOG6PVN1MJopS6geb1BFUKgBvqDAAem7UDd8cCJDRMUijK+N76GVHEWn8sKax7qGcyrPkR4Zs0w
UiJ4inKP5mAuntub7LNmeI5lvCoxUoA5AhWYWqNBF8SXJVDLqVNAp3mcCyqT5oW41O6e+5Kp+NhR
s4Zx0sYGHYiJf4ZKBVE48rfMgFQMzQGzu+ejHolfNqUExtAwFzApwWyAyRUsevnx4PXEeZX2nhpt
HZ2GC90YJufcuwQ2Q98/VG6/b0gPjpGKhDviIrh/8mOEAAyb3zPJJ29o+lhN3EMuT04m1Dy0b1+f
UdAVfRVefNR26Tq1nxttra0RsJOQwEDHSc2P0/I9wkW9VM2JA8re25O1ZikoLyDoY3rC9BDQ6sCJ
br+TP5HCkh3yr0vg7Z5xRhHkye5ovRellQ3UATOJgp64Q35RsaGuCaDAQLgCZRRi2HN2g9NK/lJz
ETZQlU/S8eX2G3ETxnPpKGPyjyudhSH2d7+GjLnIduVpcs83T5Pi6Sj7JNenFiw2FgBUDeEbfgMU
e7j8vE0xZhk/lIg4LENpPqrnfq0vpVNziBfCr/pI76ofLsrd5Pi+yK5kzU7VX719XqZnnXMt33JY
LznUcTKSjM8v61fjMh3mBfYmHBVVbbOqyr3+M/F5qf1QG0ER/qIm/jQEC89N1g2f/Pjc4lsufoXK
EaKTTq2bkae6ip77V+R0KOapYaEHEwwMEEFcLigeKgOGNrAYaWQAK6bGa7QfEs/TBWiLB2UYRjmM
lfdqWp6hC+Iy+LkJlUvQA0laWA+JrzWXPf6W4T4GQycfjCuvIt3BJZYUZIQwTkAZAMY4dYEfmAQy
9O54wRUbo06EoMhJb2hKJzMcIgz4qUQhMBjFtYVmND9Kp+Kvpk66HjfHxDoOeJmXDr2v0c232+3P
nppnHs/voC3z8X6AyMdvKShs2T2CW8xBD5lxsSuNX8RwSEGZQwMbVZ0Jl4fqHMNQCiG2b7Wujzxx
nh9PR6lcXgxGgi0xf9KCJqLAJb814fi+6ckiE9IVdieMtZt/Imgk3JBCmX7CrT5C9lUqfJdI4gXZ
53mNBtp+DGyQ+NC3SihbCWrrjDpWGJV2SBol3mNKewRVXOyH/C556ja8Nge0FsWJMW+4ZDig+BDZ
oSjCXLvSksDq/wkc7Zvj1RE20Xb8Ee5h6ZwnNtD1IvdoEmiOPHyNIkP7gfTvSeRYi/zI2e8WQTkE
1o+h9di4miyN8dN1as7OJsLDhFLEBzqe+TVZT2y+Kd9Yhw8L5uUVJNiDQx7RtG2o9SGFjh/k95if
/dSIXZzLKWRhTWFlKjpsZ/pq3sWSj819fF84ovhgLM7kKluhmMHHrDQ29zufAIqOc9/4VgJXmewC
4xcZqfX7G5l7x/Inhn/5yuf+du7/1vMtHucGk0sKKfQXc9RR/Exzxp8xFzC4kGnfI/QPwTa0IhPM
wGFVrDDqMGdmwmC0MxhqzNeHw2G3e2DBY5/BowzWHj+i+R+g2vxABC6ac0Q9TBhncyaxGA13/z7G
f+fzPSymG4oYBp+v+S2YX8ZHMD6mev7zw+PjA4qJpV4SZ2Yq+/ExCQalw79XYFy/sGhZx3g7/lvY
+71gbBu+dPt7jIlEk8lbK4xh/ju+cIL1y9L//foaFuDwi3zObthM8M/klbuzD8b9wQ7BU//5H1Hn
taW60mvhJ2KMJsOtI9iAsQETbhiYnHN8+vNNe6/zb+/u1U2DQ5VKJU1JU72d1b+aUZ+F0u1Sk8LJ
DwHJ+Q6wEAfFSzaT1x6NfP/t0WvDnFBTKB/EGwUJaVJ8gpL89HADgk0cdaYvCfqqjKKzi6Ung4KL
7xvqvfQ8ML/wZDAYmUSrGFu8vHT1aZ61Ch+No+ku2VpBkhySsGCtJHXD3Dli19REfRqvxhHCEnJB
qJ1J5YIqmHCjfslgyT//56+9n39t530dRf/oVcrWc3DqXdLjGGJl2zyltQ/1/WgTcugg7RTS/ZFH
FjzpnQ0bcHgLbkGF7HNb+LFLRQVcS8UG2BgfE06+t0/WZk6locm/JjXtVFH8SMsomYQufMo+rJOF
7wK2rPeU7EJ6FK23Cxd6A/ja25DfuLV/j2b1CHdajepSX0m0XXTMDUI4Ktm2NFckGYOGNTgI5ps9
93YnZ8fmex4CWYjH2Me7WteUJQFSob45lPUrR1KLC44UsoIht2mW+WkU+3vDD1cDb7DyF/7Ix9Ec
pV6m1t7ZWH2NMPRjfzT6M9uxv/L1ix/y3wqBd0/mAtpfXhl9HE42mkwQqOakzVnakzYxh4DGzUZC
kQfIJQ3RrABZWBuszu5w2CqMP8l5SYMKAANU2ljTtPa2Hoy3fpGhJQ+LY8ORp7Q7T5Y9qd2Nmsde
hIVz6uIaNvItfIcOWpMqtk+LPenaoRrl0L12IMn2pF/etobhR/MYEtGZlj2cJNAVUqhcgLGafabo
UAbkEDXki8hos+JdUIKQPdYs1OlmcZ/pIEucogLq6IhsrSP53DooGnB0kJ0Ik7CGpm4tDu7bWExN
jSfgrU2JJ/+WGf1FXIbTMF7Qg8qiUprFwXKVuvoYy/mcBZypOf2uSI0moE2DsXTm4qvRpJOfQfyG
UXG1d0ndpQudlDj9dGXJf4yoO+wOe2D4Dlle9s3FLjI6rW53uYwU+tEXBc6oBnKAOR8/LKNl1+0O
XdQNBV5wI1xhtTWo68f5AcCavKP1F6ZFDXLdqTuwSiLNz5AF0tDMZhJO6iTq/BwRaj5zDVxyesKw
fJtQ39FmAltCdjGCSX0EpmqH7Q6ktLOOpiF5/WeUbp/KArrxGpS+t2C9iu/2y2GczDhehKu1FQI1
W4uqNeUFiTIxGL6r8wbUkFCLnBs4XWCx+tvbWDtvI9wz6nB6o6oI5nOcjb7CXve2xhyLnuNo9o9U
Jpx5SdEoDaAOytAGkVS/5gKGCj+HMpJmmwuWli7H6zLcJVoS1eWifJfzq0VuH5oNLczGg4xLoent
w4fdHUawJ5DrM0VFfYinob0o7lijpnRoo6Eoha8cSmxv4rijENl2BkuUd8Q995GUAORHD8EqC7SM
eL1mRXU7WkrtZefnwst5d94ajlvDudt1I54ie9IzITttCvlGvsHGYWOkovcOluwg0lOcpGJqO+BX
V98RLu/tXqg5hHMVM4nKJuvKvwkJNj50olSeUutiSrlp/dFIBIWhN+79HPs7Ca102AWNESLT1U4P
5XcqKj+2aomMPkUncj5ZBOShnVBU0/sXdYQH+Myg7ZbxaqI0WpDj8M5z9KOEhSi6lKcZFGy2L8Ih
xtTV9yBwmgHbUTpEVW6lTskGZDMOygzoTPOfyQAZEubkz5xMJrx8s1BqfqKxjFw2Qo680UYlruoW
H5xo5FT0F3ClZCLgVzvahD+h4SZ9utSYUcSnk4TrUh7Bg09yzBOn4RdFCT7cPb1nqA/iwuQW82kM
lknST/iPttl2dfS12/SZJuXUJv7UvM9IYLf30aUPBTXVjx9UGMlgDA0ZM17Ngy99tG7IvIJHFOr5
l7XtvHmXnouApfHhfXSigFY/j8rTAcV/XxYeXB+8lpldMLeaZUcq8NN6tfQZnELOkWk14YhfGLeP
ne+qPXlimpp/HvE+xksLUuoLQnveQmWDh46aTIKtcbKwt5OATppmDspEopY8uL4YOoyS/2wIxJix
5Fa5oJYkicYoSD7E29XzYWrimpkxY8//iXYQTEguz+XYqBar0B9JHDgHuUJGoIl4wtrOqOd0GeaC
C2ywM5to0Ekcj/aGzldFnCajdMah8jfika/p5QRbtN9PPwEU6ZK6ixRk1bQhOlihb84vk1XSUXMn
zoSkaTYylmS/zxI8SpemdgfLut9vBkHC6XjoKbwtl2bNLXhCaY+guBIgySIabbFo1K1wwfa5YLPw
R+2CzF2k6maNyoYfWwcz5BMjnpZnWttcKJJud7tLN3oZzTOmr1Yc9th/d/3vFilB0pjzRHkHYdFA
ZteNGT6u9TTg82DKbtbR+KaqUePAXSsPIOI6zfYIEIPxhVsIz/PPRmdG7tKV4orYfqQdMLnBLNL1
nrcmmPYVUgyQ5+DX+iGadyx/AjSexFIxsg8xAViqcA70RVUU7CaUZQckhkK195CSX5BlQQLItbFh
9wwXYYwpkvQPFhdkDVprY+SDf1lYIxKXdIo0QWfE4onI+fzHLotpihXCLglREL8sVoxh1fBlm2jL
1vrtu1FXGhPHkzNPRg/uJLV5ZLtEfUZ5+QlT3++IBtY+kdrU/BEFCXqAdkQqZZVo/HPp14R8euRF
q4wSEF7UjUEBlc72k/lOJ//BsvwXOYzjZ3qH3B5CnD7Of+cMgnTG4KBOj4+TJy1Bthpcf9hvMX0m
wlAnTAcic7hOzXWkpZ0Kg8ScPh/e0RrgiXhFczbjh1U4NZl7yVRbgmaF+B0anjieDTo9kvi9qoFi
bKd/5ez+1/B6vbexYt2xENqTIDmxYUz4Uxj2QoQIxmSWFW3PeeifM3raSLDITJAnyblURBalkBv4
ahFqS8sD8T9N72b2CkavN1h9sYp4Ek0bso7UyuZjDSesIFQLS2W16m0tPfPRaH+skdSB5pG3MtFR
tHTHnQ7W5Fl7GxslTmZzzRaes6PHUD5E9GjUcN20rWuL19+O2DpTKLSNvxzAn/tuZ6s9EyjqLMhD
oi2TizxdbQSHu0doNcO6Qy6qlRi5Wiv9PjeKikD/f1plh3XUZ73qStHejJq8pQ/kjl4I+jhdqWLg
wYKilQTSljxEjo0qQHkhW7yZkUZaeEh2qThkJkfJ1URLaTg0u087lQ7dB/GiBYwV6H16C8N1DBHG
rlvAs6b0DjYmcSnngmm45XsueNOmTyp+16cImm7TEq6PJVUh1a9yWXeHoy4B1ZxphVVcaazsNY2P
bNjswP4iZMIUvxwm5QZkDDjo+rzsPxwmk3cFZSOGUwYRkLNBkgs/yRFpYMgtFsCq+qxfRPXdrFgL
V1eCsy+10DRZwFcDRrof4dkx5Jje7CAyWVHyEo/gY7jdVveEew2aimcvLbHFIs7wHPmrkqSAISbD
nkf6QwcgtFwr/blgMukBVsCIO4pDVHR4tT8k0qCyuBmiSyxpNTnU+GjVkk/Kq9pnoOVgkeeJP0G1
ktrhsANa+ouulOpfyQzNZYBSJKy/gGHSD4em9kx6bh2UBILXAGksg6RtVT9p3z3gl2UWvxQb+WkY
s8IXrg1qCUwovDjIffsvFIj8yKk62gk/6f6S5M6TawxOjIYOhCoVSNQdtuTUWspmBISYNrBmLzZu
B9IMWStmDn+GqYVgQXqCvGy9RL0ds8emugE+oG0DPgcUjSTlgJoFMPeIo19eZpm4p32gDdaue+Gk
jlSu9mbkedXred6sM2P7iXEmq7yG0uaI5QZdWjxONjCISvoZhlGLDYW87Eb1TnRGQWCWxRv3SUm5
THyNkmRGkoqypxelQCYWh/AprRvpVyRS+l9ntT6jL+Rg+jVz3iRuU/djTUSPkZqOE1SfdiyZh7I/
JfTpbKIVucNTM9t3eFGPxhrF7pEtqNOnFmVfRod2f17kf1TZJNBl0Nmh7laGD/OUFOwJimLCI0ph
6hWJm8QHBbK3nQSNgIyz89lIO+ebjOCekL2hT6UKQB/kKRnGxdfosSe8kROpyGxcJlhOehyGgjvl
DP3UVPIXWB5ymnxfZoc2S5iv2S3MsGiwGvVhuiqzT/IxhmZkCR7QIBZwcN9aGDwW32MgS6aEGIA3
ooUP+yfbrzaWCTaRQBHA/HUIDuPD7+GBxdg0WsPtCBLMY1S0jKR0oxDr9LYBLKABYRj+tHuwZjGk
sba8yadVbcCE7x69+uhXB2+8gTiukciyI3HHhccnnxKX11hqYRc8LTQZHJIOjam2ad4dyZQ5Rjj+
HKOay16ipU1VZorVyGX5Iesw921NQPlp+MZUkdUsU0Zf+pw+jdPiVFZp+ivlxu/VoX+d5UasAUDx
PURDlxaN1sAP6F0wgs7NkeGjg3I+9xgLQhW8iQHk+LFmjS32KV91QRCShYjxgtCQ18Fty4EpCDDV
UlinxojcNhm5FRM1yNuj1JPPrLKECWctafN6YlXrC58arjA00dPWfeWA5ZgkJIp9XKpHCl2WYAFl
r399v2xhjepdrKG9EXJrkoHV1jqZvXBF7mAq3SxHv83PKEtGU+ZIKjP8EZY/A1uhid/rzududJS9
2kULSTk10UWZQTe1tjjB+ll6Rw+NGTmiTo1DbmFeUGQf/YwFXmEn5q4Rka0xH7p4aoi3LC/tYEfI
EHVA+woQ+SVxWJMv70RGE101DOq/Ouw0Agr0uIIuM2QAgyPH+2AXsdigSP5EcurIZ5Fry/rQ46WG
zT/LHMlP92ypHSmssrEAkcCU03zSITE1RLGOWAzyBTU40kIy9zVEsofAIDBpcU2wef3RC3oMSAC4
n2tjZwpk48kYIxa6dvvsFog5I94B60VPOep358s+75xImeRSWC1JSAGXmYBFAijhouPR9UfsV1mw
QpOEbKLNU6Ux8t9GL2zojvRgWidStqk5z5ZJd0DgOeEbXQq2BIgD3mLnBIlML3kzGqVsO+S66X6L
tixif2rybgBoBcTn52glbw30lmY5ylCIdF9mSWoP1SUl4wF+djf6Ye43cW76fCaoOuxpwhMys0Br
IZjkpRiEJGKDoZyzAZJkpD5V8Z9tK/sXkQWiJHXPGLzTP6OskzMWu2xGF9tNupRN5eWgxxDlUMBm
/PbiAhanHy/I8zRiKTqp+P4E511qVL9ycm3P6NvVAlNnpLtN58onkzPOZbsw24LMOO10fCZJzUAU
9yRhZtkg9Kr2es6FCLIYgUm3AMt5ftZT6Wr8yQdZBUdcoVm/FN9i/MObEPBkPa8z8C5mowf5vkSR
bU5OI/a7VjZWM9eV9RBydg2noPlfks5AuoegalHV2tPuNq4wUrza2Jj6ixgdLgN3Z7HEYhwuugcu
AHkXcYjPeO0IYEiwONiVmtHWzf2H3JdA9MG7NMNSRKxjNIcPGsyK5arY6BjDrjSVjtQk0W1d+rcm
Qq17ScerqKd4oH5idhoegQWDLkmfZbXC89eDobM4ILNgD2Mzl55ilbWljnAUZIEuVjlMTDwkho0R
6dMM4b9h1Rkl7rhvbB4/K5lgJWFPMmLazBm6IWIPZobakRG0/JitLFhSAtoH2cDHnLA4eaLWkPXA
GEytFF9DFfM/e5rUAldtS1aksz9+P4eznU2JxrYvs4wwCvvbZBRbsulIY4ESZOdWOvLNsTql5prg
emtWcNRPPhZ7ZtDE3i0xlFyPgeS2tKqv+DxrVCIji6XMR8ArqVYzibdsLO40lWAtOcfpp6a0/HtE
gBth0EeArj1FkSR3mQJVeG8CVMLSQGnFiJSGbLSIEaZMU8iJllKTEcXUCfnBJsnQVcn35AEegD1K
2NEW4g90F//ZF8D6VNKzOURYQWFwZhU++4PglBoQYCXCH+y4UuptrSldmkA2l9PGntmDXCA16pB4
5p1VxrKvmWULFmKL6uXUlC4GOMzBW3Y2jSwzE1C2npaddkY8n9Q80E3LbJCZQL9ctIMT++FCmIvs
hsx41kArfjYnYvGyhy2UK9kV6MRcR2itwlNCJ1DpOJ8HNjUdWj84fbyocBzCkS4o6TpAVEKUe4/3
EG3jvVwmSRKNjTwGKfxdcyQYjgmqG4F2jxhxllSvwoVUT7ZRK0rTngCEQpDGh2QgMybk8PEjI0Pw
YYdkke4EYM4AZf4Ccy4MSJFK2dAXspbLvV1r16Imoc2KYvtAkppJ5i8pUGDSTERhzw0u2X93mlmt
/+ytfxOD09EghSkoxHVEKXglx3O0LQ/Xlc6OrRHMbg3rUQX+Bqhe3zwuUocpt1YT7d+8coTLh+ST
KwEdiolO7qfamDJwzwjiqxox7EeLcu4qNW/P96xw3UG5N6Mr0YM8Ls76heTmBMQpqPTYkbEm6FNg
zDP+B3mSjsH+9LHuM3BHTJYpjEYfcjaBqUsmBjnP1t97fWhwKM4X1v39Gc6F9pJEOjplIhdU7U8r
ow1ODgUcl30NNsX4SSuTy/JbdioVq32hJU2eTDE3P3p71YD2k+UAJpJcHhkms0zA1v1iV4ruF5xz
UaVELkf1AhXEOCW4XxtlgVJgOI1hzc4vKpNL+wMH2gQeISqCTvPXhfbov+a1Q/Zcn0RdAONnSNoK
POroRJjy4lKHNDYRcVAI+dfYV8nWgNDqRRrKLyCbp57zcmW7RutdOvpOKC3o0VTtal+s86pcG7xA
AEJScGmzsWsXF18K1IsGdRWvvAFrOhH5r3Fpkezxo7bNA6ztXn169IltgDRlzgj1fplujSpuIH/5
b0U19rduqusOYkzF882C0HLvXzvbopgs8kca7uSGBazrh30qdJQN01z7lRUJIqSXkGTxvprT3PBR
jCl0qpm7PGnUr1nt3MlBEMHD7Fq1G6XaXrvwpcOWeSpQqUhdt027ajLMzevFf67DCj25w+O1czrC
GV2h6Y7HwL2hSKalDH1WNg4tZErvnAGxcZ56l10Lpt/o0jyUF6daso3gubya5w48zzTKhsZspd7d
9Oj5lBe/glX7BRfyZcgc+PbIdnnRBKW0Kl7hPyfvqo+vsp6V6JT8HtYhsKm36VnzR1sCKpTJjL7R
Y4CeWUaNXdqD2qxFpx7v1ioReTz0t9Ge49AlyaeTb8FvgQ9FahCx9ZtX+5GoQRJ5Ve3g0Y5USX7U
YLxYcze3NvHfAjH+UW548yGaKVA/S/7yi81m6l0o4rnOmObyiLzxOlemEvGmHB4cA/K9SweLKpsq
RjCZ+Sg9ssXARKj5VC48qfUsxC8lTDF5048xeYXF4IVVhEtND5smqee1XQNOjPzVIleWObhd2lyi
EC3OQ8R406YYb9O++7XOtFOVhDVzDhTrDRiLAKnXtBRji3UoCHZ3znVJUYL3aVAKnVApSMvT9R5i
bjGQHEkJI+EIjk5Q4437eEA8YyAeLJLrThJbpraPvYSqrAMw1wn0XSD41P3G0KXNFENR1J3ONlzt
Pds2oE95EreB0LnQgpQoR75leASwoV72bRTpQUMRESXc9fSrZt9ZxHBmQqylhaN8GAVdFNjf48oo
qnjG2h79KoQIRrlbA4Z4eniaJNTR6347lAGnA54QtLiAqAKhsLVPijsJ5XUi0ApYK3S9bZDtRHgb
9IW68bdBBvGk7F+938utkHAFVgstfCnfX7/WonrZle3jjLKw/DwXEIqm2mC2P/tQB0ro6RBW2JiQ
QJQp+iHCgxiW3McNlmIboZ9fzupkHlP68/Z2rVIIq87e2A4rdPYss39oTCGFoY3Na2uSavWskfle
iOBAkAofKuWJonqj2oe7hPxDSlaH+5x9mWdVRfQDoaF4dCANKKTa6NNiWFmAh4V1n9pXSESoCzF3
YI2dv/DVfLA/km7xGP/527yLTLCrR2VWSrsAF1PvmZQmFHtTxfCZX8PS1zz7H8JuytFB0Vab1/ia
QEh0pADu5pBfeo7ydKdjf4aQCjJNlXjkG+/Vd8ASJakdsSFxkgKIr8E6h8JrTggCdWczFDkfvVWy
0VxUAJDMAQ/kxqYw4OpdvxhM1afBIOLONV5kyLr7m3O722UW04xaDQIDxLBUDsRexra1h9qNhLi6
e5mvSS32a5TTey8YjIld0CjNXaNcsAPDIki6/ymaR3W83VI342Jc4Ll5FHTU6a1h3obPmgk7Vbn3
7Lw9Ujf/xod+RWR0exRTpeLUe3D8ERRePUjv74JjvL1N2f5bFUd3inrosjWqBp/56heXqsZ949Bz
8ZxsxkzOpX2hm8Lgd2vm/YJbvVrw5Kkhi1ekxwd1c48S5sp7xrkpSO9f0zw8Nn7xcbya0OlRo80k
PoIdnB1iKjwmz5P9uJt7laLYhyZbCSJi0CsqD+cF+5R1y1Giy5zC/gYW2qP+5YVP9LBqVOElzHC9
h4ROw+8fn73OKhPa2Z/w1Skv2cJpQTjysLxMhGQx02Y+2MbV3of2AyVYzStuef60r2wcuQD1zLdO
hc4p9E5p13un1gUtT3Zdp0TBHzgP/5OVVx1dZ5QWU7ylrLhXq0AH0Gt7R7HDHhBjDpbxnH+fJInd
x6VFpfkZFoefYcUqQCCdFMZ31vwNf6ZkbyESX1WwwigAPtqkj9wgNhjemn+D/Ij7Z9XkmvXesfH3
sS9LOAV2fWjz4d2sqqLo9rIvb2OdfFf1TxeKrUJYJHTskvN4mbPnHalFoylm/da8t1kZU+v3sMsd
SrzrjdrsNiys9uDCDYq5SZXuHZ/OF0QqRDmikK/MN40DxzB4Rgz7dQLR/4a8tK99AERhoAmIkFm5
/EEyFlQutGlxqFX5PlwSXenYUSWV0YCG5k363bjWvZbNtXt3qBk5JCefUpLt2fwlVMUAHtDd4oft
jAECC1TM/CNdxYp99T/B3a/SHyvYtAsT9hsaHsJlUzSxdqi8xd16kEdpoi1uAYsa+lP77ucoA70I
vrF/ZdUJ1Wk9OiioTK/zWlIWXxmeWZtVZamWqrQnPH6Ba/QgKNAtqbbWd6aezSTabSHoJfWWXAML
TryzEVZWhQGEcfXRNYQ6ZoDSoCn7X938vo1vfBgegk+/NsEGxFods7uc7qR/WlU4BY1Kn1Yjh3lp
/O0cug8YtIj7jP5KTqEDXc2NIneM28m21d9HoINw1lwhwq1YKOLz6kVGw9GBYxk9AD/ZZUu3JCgS
MU+qNu0O4TcgFrqBMg4jjfBCr8IWQS0mua5NzAuSo/Cuhx8ywdr7skHGeLGxg8Oa3P2TrR0cJK+Y
ehDyJvDLmBWqfHYWriNun8KWCfjEZN0AOXqQxiSU8dTkLrHMyCEQMilskjWVOlJUKRJroJJPdRLW
oa04BA4GPkRIbbLxTd0IQc6Z/xHAOGztlDAEPqfwiPBb7kKHvFR2xob8JAUXFD8Br5JPCN6lSAro
j6L2JLHgPB2J2rlQoRnjt6PMSLzy5fLVwMtVZIhkQPKNm1OHTMkUdcDNUhJfnrYQkM+RiKKksX+J
Y/JAlXwixKoO5/VEMRptvbjpcjB9wotEM/kBOARMeELBPm5lSKq4RaUpmDo5cvxJziPOmF8zwb7f
cLYK/VPQRhu5/giCwNNqnBUSTMA0hELeHG31qclsLJAtBg0jmxNiWYKzZcOTKH1EeKLwywy5FHZJ
NSzAopJZgPPNhHghP2VOrB+HRES56RGQyaYJYSsFOGyI6VwEGTpGBJGYRVu4Bnjs3gaUEiiELuZd
VFewTHFZBWfgpYIySAaKACMEvkDJcdbSUFoG8CmdR2i5hEaZIYSLbyJ3J80DlBkNXgZyR2ZLboGY
Fi1KUELUo/bPBPVlMFFfHe2HDeAkQsc72xu3mN9Wa0zotrdSrlZvb/XwTA9muXkwV7wEyT+jL0yK
p6Syk7HUAQ5BEki4wOl/YqfIG85SwTSbBDPAhFJ8AAwarPbPTvLAE2i/NL1EqSYQIDl7o81WjrtL
5I8ISax8xvBkrnCvP04aPSJ6BQzF7s8FKaFyF7EmGCxYWOGKiEvsf10tj9a41+P3FfkKMsgREwEk
TP6EII/uRyElbgVgTVMl5F+QtAAVIR66/11LHS6FDrN9YUYYf25mHgqtyJztDOochVnsBuixR05f
B/KeCkRO3IBWIcAT1+H2GGOgG56Fe84WJxhm0E/SqY6WpK0NGXx3GHW7UQSyWxfsNoqPflwWKgRM
SdxKHyVt4u4hM6PF1GagGLaytfAXYXZ3knvSPpUvoCQMPgxIOVqAWTJIf+a/S0bNJamF6B8UAgIF
rkjAdWozsWB2KVgmSIgVh6/UZABZgswhD5qtrJoLzsFfgfeYoQVJDHR0vPvpCTauBMAX6MnK4/Ho
T0IQmEeSlkkUKGvzaApTaSlqOHkrOLbSdpTwrLhDphiVgC4Y6NHSdwGgSqgTj4awIKUw6wKE8YWE
A85roEejYEJOBWuZIQDZS3HNJdoJMPTR2LYjMi65KV5Xvq8A+goxJjIm40+zhIY6Nip8Lwgq00V+
1qOpXAC6TKCu6AFFDF/hKelKLUJpTLkHQjEUJpbW4aPSIEAMKIi8kehdCVoiyzIZxQtJMDFTYsfP
VO5wzJy/UGEfYXj/E7MU0V+xttGTAkowCbNoqp7M4eQk4TcEaEqXK6bAU21JGlSIXU+Gx80jSKlk
GkII9hcArtJ+kCCS7gIEeDIdCl81eyEUJ6hRVQvodknq4/PZo1IIYl0B8JFpWoESl0KSpelSFZut
BN24RBtYSSPDGOkGJP564AMZoixEPoDoIM5BoIRsMMlEq0khaUVUXpiX6HreItUh3YLiqLcyRSM1
LDROoKMGk+QW3qgBIFXcCB5dHp3rCt2jKaZPG11+UyQEVZ5IlBSmBEIkQVabccFMI83oAB6ESN8C
4W+jTaSxuU02I2xZokdaR3o/6SCAqlqDWXSOj3Grk3bRSeNhWqTs5Hoa3VyWgaOfCOopHP0fQqjh
1qH9Q4Hj7NklVbqkcOYgnUay/lksGgrdt77viamNJl+pAT4szN9JRY080fSTDO7DAnjg5Fqe6RiT
4KJV1c+DIko4lDOZBTJ0Eq0f3HojYrP+kTaTzk08SkdLaj5T9YpLkblsEfIoalW9CZoq8UhnJCjK
aRJd5cO/2DBt8Pt+1NzqDsFV+bPuXYKH6ibEDTTMzjHSRsqerXxhtBza9ch2wGyDcE9NdiRQNjsk
7snGkOp+5UDRZUHSqJCa8nmaChZpwVll4krkIWmw6OxCtEK6pY1OUFwHSP8fjC4xYjIzNZZ7MpP/
SXKMhkxVJ7ouDTtpELVo+B3hQH3uFOvJQpGZZhOCTB0GY6D1TfJjonuSGrprXKs+TMiWAPOgSC6t
YmpoIy1Z3RAKECfY8RE7VDlGLBv34+tckzJ+E7ZntxLtV5B6b6kNBDJa1ABEIcpCZmNQjEr79pRA
QbgKe87oB6P68kfhLPpkRknRY37DlJjk+/n5h4JKbCyo3GKRcRsljJ0VDhCc4JiztfYTC2VOm+Y4
h8Disc6wOy/j5+TXwvGrzqeTulMc/lo5uuyUR6CUuGjxlnyxZ1yhymxMda4/bUJNAFJYWJH7vzy0
Sl/VYlKNkYNI5W7gMcHmXubvROW/Fp40hFXc+RMSqFE9ycPZB0P6mlpJHEiQr9zXWodTWM+ae66Q
lFb0CgVyW8fFHj7IUay/n/45PvVpoxC+4AhevMbHCB6q4yQX17pFqx4Q6Bds00nOIHTF6Om8hj+6
Zlyj8wAqs+FxcGxfl4feNawPa14JRCUoR1vKBOkPN3h5N7jz0XTnIUl0cGLljGoLiiP32iHe7ZSh
hydR2/s0r2GuDf03FwRfMwh3m/TjdOZkQbe34RZm7AtlCPAkdKr+j0wJ4hLuu71uwybqvLztYNon
+/7PmFNBSefzkl3pbGdVJwcn/rtNb728KzTsNc9TgPFokAUEv1l5uHWLrRp5GzWKKt4zKvoHv/Dp
UHNK9kHdVI06XXy8bZt+DY1p3vjzf16uvfNKjVe76h4dqs9bFZpKYUPDqYiItgsBaR6l7meW69Ap
yH252+57dIhe3s6ut+tuxamaP7++OnZ/sw3tjF+rvx7t5O1nK7+4+q/Od56Lqu5juO9eokP46hwm
N5rgftqF4clcW5vl2qljVCg/qtI58IrcExBrE1yCGDBd8op2gQL9vP3j+FrZ8bH/rGNXP1Nlmh5f
p+pW3c9qN/tSXIp77ZbDIseNlHX5wusmw2Vd7PPOyC2/i1MjF+dmcKT6F7+OAPoUADB0W5cqpf4X
noX+ZVi1YVamPImAEaG7vTkkqNidU1pA7dPcHbdaylzbegoyHcEOj4RU3YpFDDLhP8yzV0MvkvV7
MFpK1cpAxuUyR9lBViO1p4IKssBFuaM0xwrzU6FW6kVFGGSVN7tLSPNlAmGsmypGgLDNlT81x3Ui
e258bk6Nqmt3oOkwPbBdc2cMSBeVPtZeSgydPNG8OaU58Nca580/mFkpWrs24cQ2L1iha3OMIbqb
wU9JeVmeIjNY7iiQa+mHIZcC+TEBUFrjjz2G6oCP8w/t8sjcg3oEEzZ9I+8Y6v4osKCE4mVUiCnv
zSK5I6p724ElMarZIzJ07RxWVrfLe03AKj76tIZDd7g13fnT0SVbD0g7hxWj8+P2xjV8jSU7jwy/
KOrWuG1SY/cOfI5Ux2wd2Cvb+OPsPBtj0Gp9TFnWrU5rNqMmmeONLDBx+DlpQQeduGDOuNhle16j
0TZ3WLEg2bQZe5sZ6KpWcA9692qo3CPX2VgvH9bgl/+iJvrToC7aI95DM0zIJHsYoh7cFPz/87eo
CMbS2YZ0AqO10LTJuxu/Bkk/Ds1sKFoGYV6eqX4jn4NXUPtTD9sjs8vW2GVZOd3eZNZv9vxOxZyK
7eTkyTwlz6KLMED0ZBTddLjvjNbdOvLIIqxASuYQNlGOV+5kU8BM0HHMfqj5YIjDDWNDOl8qm4Qr
MS7M/0aH2Wl2btbd4ooC3pFW0ovBz3swLVXDffNhi1606D1hD323ns0idEdFBArN4Dw5bvbDpo0z
7EhiXL3YT6iFTnQIOzX+mhe/wNfFR521p/3CuDR+7qwvLI7RerAdPIaVMYAUPUMYy+Un+XEwjvfl
fYlmKybFpPZuFBN5A/uJqhyVsUmMTf88YV+g0kyFd2X08GZOMR8kcvCLXIKifwoOTvEBOEvssX1v
FykbVEUaH3OfabHem38ByRpwQtD6CZ48SEfQj/R2BtEvE/deN8jObeSZtLTYJvg1zvDpTZsUK6Yp
NYhvpzMYzB7m2TqqMy0tyACsUFL3/ovu5Xn4Y6E6dmrOy4XegEKuo3OY0BTX/Ta+ZNFWu+BgCOzZ
Kqdn2NhbB9DY2dhQcJkArGaBXpD+gDZS3qUNR5B7dTaNOk106rR8NiuOTk5HJQcicVe1Yhv7MbjR
/lsXerhn58TfYCRwTV6EmHfn0d2bOyyaRe6UnjzWp82X+20e4F3Nzwqpci3BoysB+PKFGuBrPP5a
cOP/97mNT22ymf/vEKXutZX3pEp0XJuQC6BcWJtKe12sdphu8GlQUJJzlP2v9FfVh9Q4FO0nOKUA
JoViisVkBSxKH1AetNL3lFCgeL9iwYoEn0DlFB0uebKNF73BoINuKOMOU4YLiy/38bEhv+pCfmAU
0/uS4tO9HdAkb9qeQ6OLtG7xINwfIGjZpj0gix+Vi37S4s+UsMgRVdaq9agsES5hj1cLwo847z1U
YKslHXO3UJDDuS4HsRh689qsetAWbxeHCBMGal5oqfhCXcJSvPE12hu/vtxAHfOzieO5H3XhZOyf
fb6aBOG8O6coe3faK7GTwmT8grK9KTVfNr/NgrGFe8ksxw+z5lBgz/TTDg5pYa9EcrJ8FLlQF1P7
J2wblBJKliC5Yua1bmcFpzOj2ZM3ZmFLZUsnQEGOUkG9OxejxfaydSt9MibQ9Cq9RqnPRZEjXXQE
9srqFeVJZgV3R7S5G4m/La2xQ2mZd0tfFLfCdkFZ8L6Zldx1L40uWqpILkzJ+IWZRoZNgb3t4/1T
Tmzb0A2fIcvZ8jFtNKrD1lfJeTYrozWl2QxTwZjS4bD76NyMGfzHX656bD2Mw+oT/qrsxbVz+KP4
1qgPaBIXE5QBy35crddreIHSbnoxKyGxbuhy6N4kvUDXR/dIcJHOPtajS89vyiQV1txTqH4Fi1VS
znJZsZaUZNOwAVsemBLfUH6LPIAS9TL7DqUGlH5JXgmh810+P5VzlBLLb5NfIF+V1FEwP+WJ4EPS
YDH8kEkITIajUwpVi6+SrQ9u6weQ7kn5GUX95KLS4Ir8hG1nS/91uvel1asVQKes0jJLoflz/4jM
Flyih7y7QsVZ0RFuoaI9vnMORViusc4p0DHDjZV4mV0hu+krifMgCSRgHLq0hCLS+aEDemNboZOM
TY/PfQfe3vMs78DFJrftGh9j1Vmo1kUw5dbKod9CykJAceQ8pmhpgt+rdysjDscOykFgNNUZCMDV
eJxnU3L5yT4EOdHtZpDCxdFoX5yrp8RZJWAlAl3+5zLKrS2YNU8OsHLaM/wi1xMoJVUhp0pQQ79L
PQmGhJzpUZp/iyO2BgXQDOsNgDA6sy4rd+3dvjhHT0Crfs+E4DwgMxr0FzDfU85M0cfXpKroajoJ
broKsTJfT985W5KoxEoJa/o34RXwjISe8y4kQTwY5w6Tk6PCJNVICC0SSKHMtp9Bc3vjRJKXbkbn
W7MC2cZlIqF5TmzCxElRu+SzuLLyLjNporqb6aOf+TeiBVB8iUVggEmkzR/t1ByCHS6dCGtKFk4E
4nXxoTRqqOjVxSy7UQmLVBq5tn4apjaaLocn09zDjlV2xbwg/a8v8bAXWJ9rjM+8zWpEG2MsYnzB
okCiI2yWmO9nqx7TssnkryJVQKEeDBs7D/3CzzpLZyAzf2fYHhtOR7qnNX5aBBFSW1Qf0T3c7GH6
kT8Hs/BtwQ2he103XzC3o6d028PxuHUxPOxg7EGuJ3tW6hqrlk9LoZCNYzIIWH0men8rY1uJYDTQ
IfVLuGHdwWdA0PT9XymGYhuiLRC2OKWETzgjs8c7BF+l+UtZQvoaOFKJSScLuit6o2lOj54yeHVk
UFuWcZstTeWv8RfAON5DCOWq0BCnVq4ZCb1kM6qaXkKoQ5hUQnRA0FaWIJ9IOveoJMo9EoG0/1IZ
pJjxU/7VMr/nd0vG2gOpgSYfQ3I4LzShTPFlGQ6H2kk/qO0CxtwHZSqrUhr91Ki1aBXAcf3/HSOz
I2Unsq1ydYh46SOtrQ5jEUGAxbH9JwEwTvaANnGpIb5YnfDpep1OTU7EbND7NnokxnmefJCKMaYi
iNq+scDdyOW/sVKAoYHj4JP6hz1/MMD4osJPi/BsfhKiUo3rAKs6wOK2qMd2NJH0b5l2QZPbGa+E
GDi0te9x0G6Ni1+TH8wrafmnEFGaS9AfGMaJc5skOtQCkSp8LG163ZbbcsfG2O50OhLvWd4e1BpE
362ivfNvBpV6eF2p5PMYw+Gwy4iLS4OPY7EP8WMkfzVjRmyTxyEeaUI91oa+Nd2lv8ZfA7JrBm2n
tSPbnMYbjOaYxU3jgsxY1w5IFwoHi4eLzP8gmZs65zS4rbNX3ae1AVzQ3ixJCQIqDzKBodIf2RC1
Y7Gxp4hdhexwrJAT2eXWOJ88Qp0e4IgvedsiP+FWvnh7erniaI1DmpOqGtlYsLOIWAXnV6wGWgl3
lwv7Yg3PJmZtYy8zAxvSLOkjljp/EAokMqk08hlryBQXRyZFpuA08Eo21tCJUYEseK6gajLJNzoW
Janfc/LYEM67xd0TizfOTY2YZEhHZtVIbmWK1HCLaVWMETOUMcMn5PvoSOcDOjAj581mj042wrIV
adaHzyOLEUIj+2N3bDpmpZZzOkTMlGwqPOuSQ+peP1N9V4dMnfRt/8fUeXWnriVB+BexFlnwqggC
RAbjFxYYE0TO4dfPV3sfz8zVwdc2Rghpq0N1dbXCbBuKagfWQOqM6tmszjFfU8I1ZawXb4ihnDU5
mRCkPOo7+hSy1k9SK7spaFUadjehrMJZ5fRnYkJ0N8zedN0mEyfiw31IzVUf+gVEcG+Y9R9dZCdK
3v5kgvH3AHCIjiBAz9u/ysAZI8umD6t3/SHS+4nYg5aEXvCLldRdI5zi4Z76Zc3iOw0Oi1x4v7o/
OcbkutdwGjotGQ1tugQUyQcoj72hieKkbkE6U1T3DMkUiZofmFxd3x9UF658uN1I+aPNNPOhpnko
/9BelLrLJMkUSTimyEU91VZRfnFCmz5fV7K7HsuEO8yfZihPcP53FPa+WTGeJM+SVk619cvjt3ts
o4cLeHDsXxDYIFmS2zQre4oTnc0UOR8YLi3sicFk3OfKlnh1uA0ZSjxgTgi/L3JH6LbRxbjihu5c
244Wy9NPe/oAH9ApsqohAsbeqZcnzdOVyrMzLKP3HryivDkwYRYyA5k6mE2NJp1ZLPcI9jbAmEye
vharueVZIboTdC/MFQWp+LVvTU13woA4Q/HBk1hLeLOeZcOL8OemTQeOaog+ZEN905tA3kmuDSvX
006xnqb4f/YQkX818k9oJV5miO7xJ3p+XabB+h4Wqn7lDqKxB7N8oOm2alUwjkXdULpzdA61JLP+
sYPuPcctJ6Ovyr10Ja+4j1OQ719BCJR66R6WB1bytYmqgXA2RjHUtQG2CH8h3wY2/sXAR2emTR+j
D4AKug38ZRYS9L+XWchMsNk1LKItZ0AIFpZNQOST9NCi0uLKRB/CDcVNpfhYV95WYWS4AplqpFMt
y8AHaNJ5rSssP0UzdhkTPSO6UpChXOYVj0kBT1gfPv+Rz6kXnuufgKAFVLApHCu7yHCnqeXLUCuQ
NeIsq5kObw9crKKMvPWpLzhIscUvlcdfPrz54FItwW0BSeGsgungST2Ob5m2UV/PJaXkvpnX+w8v
BBLgzuKWJ4v6AXrlC3ncz/hp4LTqN9N8dLyKE0/uLtE63fX0VX5GluVP4Ep4kgyrLIOyY6YBGc//
7DjQhp4TJ1hFPxtgu2uoBHpTL0QyvI75Kn0qYEQTEepU6urDEkQ/Cy0IFpzNQ5QSEQ2H0qugI4mb
KQLZhnogGTKG7gbTYQYK4Dt6R8zopi8gt1CPgPCCJzwJKMrRg7pIkUq2ZTAoRdLOFPhr9ISqqy9k
fR4kT1LuUGlT9BHlW0/TV6Cqisp1lJAc+tnpZFVZh1qwin/60/9vQVNGw5+m3oJOD14GtY5XiAnQ
sMekb48BnABNGihRta02M016EAE7QJEplt9rpcm1kUboRVTFRg3FSXU6+klvrhcodVeTsMqIaOGg
wSxh/pZ6yt58Y0uctilwTyNtnQqeOmrUbDJQ/tKu24SoSnulJESkwkJaxjann0MBgA0G9BuTsPER
tSkjvTXLjyEMZ7T7Voxsjxj9/kKCdL2K4cyOH4zmQDO9gJmqLlCijy6wkEl5AypIh4dyVyp9aR3h
0uvKnTL8g7lLQYqwI3rnjC2DDl8I1s18q0ApKv7AeK9+IXK+QfcevcT25YZEEeUxZmui3LRGfNtH
z3JzakAIdxBQJMZlZuvXm6o3MtUnCPGcKKbmXH4Qx3Zop4JU9g3Z8r601VLCYvUF+XOFx3pgF4kS
uc2oQVJko6ZG+VNqB/ryDDbAiPkiwqAhVLZ1E7UG2Icw4gtfiOuNiNJJ73THkibaDXsZdX6sApPI
UDwau3BLGVmXIYfJPXtIYBFvKbczdUiXgxFZSrc7mWaLzhHaxWSjZdItqoJcHNgTZQEcWpHY7rca
/Hbw4QyXAqsijiEwIhYSBUt7Zo+6eqICqPivD/ppoiym9atNGbBDmTxHSVE9r7rzyFLikzU6B7IL
vf/Z4BoKPAjNCJMUjKkzSXnHX7bhQGXO4zF0W6BWOaqgSqL7TPJZSvgrkASy3tx+WpqndVS2AqrO
H9W3dXzUxOHXcXvfuQFL/YfR3WIXPcF8MN2jO7AIUwGATcRUkhxGgU5Sy/nWohWoork0aMsO9Kxg
FcavotuGw6MXlfI0Mkx1AGQaevhp/2/L8P0mTvsP5itSQa0wR6C2Ltbfk/tkN36Mc9glpmg1imUG
OAWra5BprSHBhTcqIdPmo2Hl4ET1UK5lN2siXr49Dxb90e/sOcqKCSYsQ58Z4petuuuM6QyKVaCL
dKajCd4jsIzoF0I6JMH1GGgfQkDs3Zk13fX2lTqHZzJFrSHh2SLssar56IwzMt5blwDiK9mjwmlb
SaaW3CMphgVLeEQSROHUXO1iH2geAmqx5L329U1rVyQRfgLclLwioBORDWpqDA+ZfpdWAZM6cj+X
avt9YT5AdKufZ7vFo3NpX38fWVSudvP7ZIr4+dX71ADmEWBHrBv9PQf5thYMbPqBCyDrkukjh0b0
jyY3c3UyAVNqwDRqL0dDSrffh0OX9pMVWtUBYsqb2MFJm9EQFHqrCbVQJgBv3DesxtkR00N2ce7s
Nt5qUaJXxC2pSIG6Z/JsVmPmMwCBv/uM++4LDt9+vaIXlctHlBs+okNwBj8VRn9nEJ1Q1yrz0Xa9
/eAxYoTuaDfLQ94F1Pt0qJAkjI3jBmMy/FeW6WNMkK073lipGtGBclSRDZmdWdtCewPKR/Ek45+i
U3Qg7Aq2fY3Bu4CDKPy7eGmcbRxaJwqu+p1+qxcr/JMoH4V3wRZDAG0Tf7yCv/LmIxAqumfja51C
bf2zzHRfJNxKMnKchVdwHOTDt39FNNPGX+A1pE51BeOKgmxKo6zEid6hQnLqpPEdDkXnUbv07718
GR40VfqQe4WJtw4jTrEv9BWxngGgiVpg4xERMOQUhjEISZuTxDnZnt0buXMEYReRnW0n92HCLWQ9
Kmnv6Ct7Gp7OBNMskD39Pgco9gEy5+n41Su0Sg7jUP3bpXlmLmiT3V2Wj6DKaJYu4sfdKZVETNNm
hW55P3ML88Bj1BNazAppkzzu/Ftac7wblFCmG6J4i7NEUj4ut0tRAfZmdAvWs/XsCQyvXCrXvZAg
3EP7/xMJw1lBqIcQMQEUNAoKvZvWpnWa3xqlPUsu+0SJpgJIhoAlIWrZL/QqA1UMHK/SVNKhtKRM
RPiJq60j8GS71H2hMCrku0lZU6daV2fdS6kI2DpKjuhYGaZSVm1VAlIFpTbvYVDejXaJqBRXo/yG
kLJKmcCJjlxwJyrEhXhPNaAU58NqxIxZ9JW1gJSgXMgm7XZp0YHhaw0ySyc8RJSVvjfm/7shsugR
NM3J+tdEIsQh0z1ye9NAFfj1EPXeljjD0gtYB6odvN0hbdggHMxEI8StAAooOb77mW6q4BEyNz+o
FiLAqBDpviHUt2mbkrtyvwwZ4BE/4gL4kq3ZLockN4xYJjZkBePigBNwPJ2OckdtqtU8/Wm72mUY
DcF71uSEt1E10rm7NxnzMnvyVev+EQD5MYG1SnIBNvZBJUW9nXhaeptodmA8LpwYeCqoncGnnyZn
kqCf43KTjtfC3NW9tUMzUtqQ1nfa+E9AvcywDStl4GWC7fbPlPNmRvYvqHTIX4aovTL7incvTpht
SqJSIV/a/E4RQ+U75FlsPfgc5VRyRLVYkRlTltHHfPaccIvoIk1DODfUiPdSBNonj2Z5eZ+lKD2n
C8azMjqvRIpHzYJSEJh43q9ccZPrRwRbhk8HuTneLtMmTYu1J51U9GhFTE+rnWvnRqFeYrvW9FX9
jPoq0S76ZsIyfN+TnyGgzTLBodC/hQz52I7pmfn0L0xXa93jarVVocfqFab1bKxRQ9QPqSHcKdRl
2gq+kZAm6niE+Qit+ehC+F3oXxnNQlCLhDsz767Rp+1kl/nzXBJzzzICnf6HAQ/bZWY9TGkIDY9U
wK7RlLbhxh4m1bHmDBRTSzXn7i75b0F0zeCRdxd22LG2QGeYLEGLNYsRBktUaK2WrxVlRrSVw81M
Cg1o1vclTHz6Irqj+UsbDDi2t4mMFEcQkIHrbpXZGLjlxprLMlpTaxNU6pfgCANq4FMRHORJ19DZ
LdGU6Bovzsnid1VBEViTadNCjuD1QCqCvXBXEHSYwEG2rfxcsO2cyEZxEX3Ux6D8jVx5SPdbU2mK
ajOYsx8pkahaowqR+Nn6JOJof/qnn3dUrVFBrUDRThnhx4jZTonNYbvXioXarRLQtIJtKFfDPNCn
KQbKYsxUT+OLQHuVqQU+KokXLXmC4wG4ANQclrwhXipryBVCRcTXAbscyl8pfXH8ZdVfwuEJtu11
9xC95yr9HoYrMk15MyaWYWJADnpOvVp32MoBtLq0uV0qHOQjc3HKwRo2Ns08ScnPhBeqxeUhE6Oa
d6rEKb9XMlX61yGuvj3UtqNM//XFmL9/hTGVxqw+rJANRUhgyEYIGhwdsC3c9Y3cMGjkiiAIeDgq
1ldRKbhPij7TOTzmROEJghTCD5AvIJZyYFynRbUy36nNi8+k4KKJoNoJq4VI/8xXLr6wTy4nrJ8/
QVUSXJ9BAVKtyY/UDciB8YCNLN2T6+wNSVeEfNqqoGzp9rGXWz0E0POpcCvpox54Y2UwVYMfLqTC
NN3fPZZ9dw8jEIbiiF90yWJFGWcwRix1pZSuKsrtzRwyffuGbauXYN9Fq8mIWLGueBtKj3DilTap
KTUXwkhVfGrjTFvdrKq4xSoV7Eq+ADeUCcv2J4pfJidSebwO3mxVMOYDnROdFSVdOf9BJYqrAeJh
TpBOkjaV1uYbgtk5FFalZgKzlA5xg/DdVvlaSt2LG+9lukZ6olzhn1tiw/xuyHcg+6Oe0wOph0rJ
XixC3KNe/xJBFYRb4BfPkzcVMcnVREBX6veas3EUkU7hcdDSKk+qPWlKqN7QnAX4f+JgqLhczEEd
rqsOBxSaY+yiyvL7W+9R+SHo5gAHKeIoPSqKUf0HZhjcnN78u1iP47wLrWqY9ZPZRDX3zeRMRAlM
xJ0FFvsOAZuCyYTFAcjJ9y8PWFrNFFTm9Se/PXwFHw7Vxt5YRAMgp6JLDYL34iiTYf+U5AJQRYoJ
4WQKTbDYuT+YBnk980HeYEu9Bwq0TH/lJBzVeaK429wQ/IrRPyQAPBGp4iVHaUEmTpTRtuWdX9BK
MgxLwUhpB6DSW1y0DkIhi4BhId/gm3AJ/qKTUqTPp/KiNvGSdmSTJB424TBa4OBTG2I5SRLAl9SY
Nf/3VPvRhdUx4Tt1KFP6GqSXy/rgH/Qbc3tdaaU7xzLT0HTCa8QkERwojbsHn3k3Tg1ekOJnhwao
mrecmoBarmDjZ+fMrgLPNdGMIu6s+2htCZjSOA+oJ96N7NQUI8oEU8zR2ajhX/BuumfUUsKkVu4S
SRVJGNaW8XW7KmNVjVm6JweavwxXWY0td2j7+noMhDKJ2Lhu6ZHy3ZQmGWdRqgsuknDI9kotyKFv
ptyzYJAU4gRH7envvyCCMaKdAkkbGkMkTf3kZVP5Q/m3Dt3px9Gac0x6AodaHTP8b678UpiAsm/x
sB+4OgYukHFCg+gcaBqR7YGxDA6iEIfWKugFAkZGXZqm+vS0leBwEwdNUnLO4fqX48fDTAPksRc2
Wdm1OJwxXT+cXUPF62v8OD9BOtyEfRpyaqqLkR8t+aMunqLLr7sbv7voAqatbgn/nEx9zwxHoMtL
tGIpwuddxccr3uV1ULs9oMyD0wwwxz35QCagdyWxuwwYEXS+hUy5qGTrB5pkPZ5fd4rTpMzQ8EcP
AevGc5ZOlFtjc4z1ccbg3XM2gR6qWMnuCAjhF6k/nXCvx0LCsTgvtzipBlROmaiawPigUnb24eRR
ai7BlFE+fYvR36M2aO2N7JV2ZwEf2r6N1UOrmRzdaFrahgALUenSDIBTxc3DPvX0Ukxpbx324PKj
nOjtwoGKkCAXKkhG9FHXAQ+JfEbqgUL/SeQeOVqxPFkc8g6PEKEqOnyOtdKANaPlQ99Nl3l8fl9/
pq3k5xMiYMbeKuY7c1bDIyHgO9p9afzlLcwRJolrfw3kHiTGBnt8JNx0mzgsFrU5HGuAnPDwhT2p
h0qbEFCJ0tPVHvEKnhdoKhRIYbOQEXsl/iHhnG9TaodUZ8/bx+BhGOyu7nchlKZ1wVT7GoKpRITQ
iySDLd0xu8lv6K31AEANwFpru+jAMhXIWvUPhIYpufeWr3vqNy8octeDq1LOhhBRjwytkSsmf6/a
rB1WJa+6jqdJdxUqjBSJpQqIu+KxIwSV6Bb/8sr4/zYKt0HerTRMZSe6Rarq7dsnUbLcfC2N9fZ6
py46fZx8DhBmXKT7mcvSWIXLTKrpehgqIi75C3hj5DXiNzB3i/oVUZqiM91aBhpIjQFWzUVx2Qa2
tCK0LF9N8dYUB8X04pWK6RTjKXe7M16dwVrBsFxDlIQSL8FdWqM85lM7pOPc8P3esNXg3AYzyux4
LPF8VR2Y4IX4ta3vqTiglNeUQuItPK0clQAVXVXBE0uDMMkFHgEcyTZ1CCSQYCYGI6Hcrw+uB9V/
LPaCfwuh4QoTc1jw+p2uDtDZ1qIfD/nsQ31oCACW0AbXn3OcuuWGSAXIXACwHLgXeAveib3Cr3T7
0HMln3uJ9Lh4x/aTAiaVNjaWwzrQ1SWr+bd6S3450Op/hE+EULMxCgXcAS9UaBSfbXo0CANJymZq
LWs1K0aaAswyvoCm4Pq2JloH5XblAM9EWKFFA2VltY8U5VDkA006qViv+pP1BGYK2VNQiFQIZlub
xe0xU2oIAa6WxRYaSL0jUrsKNlslggKN9akEPrj1JGZhc5o1U2OKtDox66ZcTTYUX7DqmfZ1pHd6
g0DbbZ4BnhvMb0gWz1/1+ZyBdDxzT9BtJEQlOiN21V8eOvyGrjVbuKHSQM1YvwfWR+SccFFQMGk1
HxqKme7wOUMs2QGdeDTDmQ+m3fEQUi71ZSOVNqDs+N9S5nyuxjg1BKkvCm+klrNTU7qiz4Bxguas
Cwbe92hqRb2fb3UQOtA5hnOKpSRaaM9p04MXoy5bguwNb0CgBglCaDJArALEdpsajdwup1G7ENF3
Phj8ogX8XYzl3JUS/l079QHjdEbY3UWDssLq1Hj1kAsBUxcPz3Z/WUxAIe2jTkFddb5rpKLA0ev9
glDWq5h5ZL+w8xymzgxHoohS26NW4RhV+Ff6IJ8hugRGjsAML2jc1KDgm+AWIxj14B7xYgY2hprG
LgaLgjyTgrYYv8GOzHgJlqE4SVJkUah0ZfhWasajiIAuy6lKxRFC0s4ksDi9KKUDCU4R502MDr2L
omcdKIJlqPvUCMD1PRExYbFRSUbVXF5qg0YdjD46n7pv+RojZsoYDVw8jn75rikpXxKRdWnV3vh9
EkisIdNk3zVwUuww35kgjL6x/nK5ax1a8mz3WpfyFzeARiVoG+EBZZI3BHrue7whwCDBNKaEvyUD
0ns63NXmd9hXNYal+E5V1mTDMel8WUi6DPABhTmakdWsjDbdSG3KIxiJ8l1WOlmVDQV06hZnXo6b
pLwtVUeWjg2r9G2L9TEn9+Ew1ZWmSIrJSqHqAvJ7SAfE39MI9VKuBqaBR5FVbl8vYyA3SfsyFlHJ
nH7SIYCzG2PxV/W7kNNloFGPuvGsGk1UwVWmzjBhL22UMPr3uqy8PMSly2hs6tQzS+qZzeAWj8ob
BCHJMJh6RD6SJJvOpjNJPgGTK8W7IvGILy4/0GEVi80wsX0TsFKgxATBWAUqMg/+bBbLEektbh7I
gKgRuJEh74KdVvHfehtofM1Z0tR78lAZGE+QGpcpp5hMJlCpYCBbrpOeZc95Nz7Ew70fQxSMs75q
8Al19/7wEyAe2OXIEgg3IvvMhvztjEJ7MElmaClu/SDqdCAJ5jxG6XCASxJiiGIXONsJ/EBK3/i3
imu6h2CeiRli2C3n+iQeQp/uD2cwNWDv+M92pXEO8X2zYsjreR8Rto4h3oUiJif4ADbqsAqf0Avj
GNckz24KyKAaitONQ1sanpvCNEVeephgH8t9mxCFca21VOz2l0GI8avA6YlTYlQfr9DDDBhQnCcn
KH/HUelKlWC3i581/dJygIYwEv9ddITKl+IHzhL/6VMrKZOv3tZZAE70CM5NHHvFtADJ6yvOEHVd
KLVooxCXRjPtgKWBFyfWVU1f7wY4BG4UNJtRJ5jo5OQ5HsotRD+67lO3CnVFNKl7nWou32vTwYqP
assUwGkzkUL2jEvVIRzr4gt+PN7/TTp51DqCXneihOROrvXEfjitUxEMRCbQxTuQOZvraIlSSjUB
2X520BhJBeoiPInzpCYhogyOeByhd4kynpLXP6qbVrK4eH+boi99nAun+kQThehZxdqNCCIlVopZ
FeLYn1ob2EOEdDxv6Y034otiTUHfrYXx2xBZLFkFOI0UukIBs1BAntfe3TIowvTuAFhwtgHBCgN7
l1NVYf6xNT5ZIGvNZlNjM132diGwP7MWCHHdK2HTtYaaNtqAAcDPJexqhWmlqT8BuX3WHzNPEzqV
Kbrz5jvvWlP8SmJge1pppqVNkeW2YzjcK1SkXiI1rMv2OKBCEodAui2Q9LzVdFTFVQ9HsbkZFqBa
rA2K5CgV5liLJlsm66aZKjKDEvYzAQjnY11Xowc0DCNvr0KnXO5fmESghPkmsA5PhHT2yrDgc14K
Ja9A+wpDxrF35ZBlcvFUN1Png6pn61jh5cnLNtKgL9KxLi5xtffAcBdG546CUHt5WWGWu2Unxxky
j5dpqRahxUXVgTdUHJ6FtMW0ar6eeqX/Vu/+V2YhjOTWrwJR3qW+7TwmR3o5qfC1+nTnOvUKloIL
Y00AC1F5sU8YS1nGzXR0SyukfbRuODwVWIbcrxMslYzyGISqOBGMs/fUSycURSSA7EIYijaxb4qs
9x8tfahTYM4Vv0NjxcurtP8XqCssJ2uFbP1uF0FkxO55gW2qjazoc3f/kVNFZsJq7HpZmphKfHxR
sTmqv89LQK3/dDvowsyG0KIWLD2WFJ4eD8kn0xP8T/k+dSePMJxMAyO+hisrV1Gia0U3+Wymj4l7
wGYl/WnQhzIl7VP6/KZtsdrVyYm5Go9vzF4aU7w2BxrJEj0C0dj7sNlllXBe7OLtF0Mx8s719wbb
UKTVSfZJS0SnmEost+6+v+sWQZ9oF2SdGNKdnqTWesGYE3r0l3w6kTG5Dnaj08bgRfoIJm/IEK2o
xEDBjOxBRl3UhQJGO1O7hfdY4KvMdjbR7aibnngBWMU6fd0miuWVVSt7NncjeLj+lhvVmnkcCMFI
Q8r6AmZBaRwXooVAJ25Nbk+xLZQ7oCwzmnY1IGg72482I565u+WDXzjXH9JLy638HA6kXEPmK3+R
sBKQDjEyUTIBi6J4pIBpoyN3ISpVGoNQhlBU2hIHv5BPfgdgikRfR+SWaaBXz4TufMQMFCcC+PK7
FrOQlBdYwoJUOhTdaPdzIbMiISsNaEs0gNcIBNesGsgvOgj2qHGET9fpLHdRrbvExqHl0t/6MCG7
xprpJnmz5vpLbLlNws+YsoWCuYXwjm6fzJd11kdVZjEizOz2a/2U4SQsxRqy0Ei+nFgHScJ65a9k
obuoIfEG9v4zeTPrQUskX7sN4YW2psnjidF2/Hx3V7/41Up0MVKYtKL1s98v+lYy0e7RLfmrqU56
BRlLpVpfz1tztfEQfONkO80b2enKdah2NzTqtFaASOrmW+c32pJ8uZO3128ITZwTJZRzcUUGu3Bu
WkIIGHVZhOlpQpaqGuKglAkiJUeiTaoYYo/kmsiQjCjaN7QbCYBIb1zA/pyLZzMNNS0oiCbngFhJ
bdJdDXtc49648/Iix8PaRJmq3xn/HCjC2r9Ur4lov1Xvl65Tfg0kLTbpGb0EGg1gWWmzsL3hcLgD
8CuxTVNRwqFsqs9V+yJL2COFbLMXQWxif6gguvc+YhxtgKTZufIIVVs1+xU55GjcYeENlHK2UbR3
BLyM+MFIZyj3lJ8StEkQLnaVNlpslHuuGBLIrNa6Zm8ppVZKJ1Ic1JqRknhRduyDtt5/I760bpHa
tON7pBciPNSmt5Rv+HPe3pfwD75VdkMsYepdLE5WlUEbbq0L1vzU3cWV8S5+YEyAIUBGP7+KD/IN
oRFpYF6Bt8q60FKgpvNL7YzGUHYocESoxBE5oid6WZ5qtpgUk+0L5cq19bVsYGXJYYA4x+QMUdp8
83+1UQqv1jguoAWMB5O3vl4k1JtE50sfB+xR/4llVOmKaIXqbs92q72MfLPyFp0ke/JyzSIdcqKP
odXbPCzspDj0ry2JSfusMpbZe6LaQIvmjXNs/L2ZAVBGH0eXxSTkyodZQzQ0sWil6CU1J4NUVt25
MtbBHh9Wav2a1gUjR0Y+vTGcZmW/SlxVR7KltvlcxguJC8bezds55f4YKBYJAQ4lL8U5/MuDuUhm
UPCgUEvinJizpvhEg8TAQMFOZKYVBKV1IfmqsykO08bK0ukCwxWGYeEdMGNaAkXfU8pOaQtkcsPf
fjvmJfq4unMQARBjnl5B3XXybfb4dc+Ijbk3akS/lxrFpQzP2i3H7I1C1mTojKWzIJCWsNaf/Ah3
wAhyKGYSN0vdArwSX6tMF5ZsH9GJf4isfJNoHH8biYnFSG2HqIEy3xGA8bm20GIqU4PlhMklKQdR
Gpv1BB5jMtculrhLecTDwOrNZHqVVjMU4euMc9BH5ty3KBhoqSockhBYGR/IG2GsFeoMabG4199N
KmPJLBsSgqnyTHwh0QJ6nUn8hrNkEu+pRHPnWHr8xTuHIl7DQJEqBc/oCwEc2Sse/qYUVJ7aIcFA
oNN8T1VbXRlKbZS0VFzYYEy9j4k4IPiTc5I5h8QMAIsK+DkQmFMdRXxKYE6EE7h/2OBQmSldqN4t
EJgoYRfwAoOoKrYsNi4cv7KeDKxxtVavvDXZOL0zNWLUXiHI0QGgLgApVnyCNUirzYjsgSoMSiaB
uC6KapTSC4i1CZPN29YcCxFOkOC/iWUU09gn9Bk4Nqa+DvnmQ3OK0jaFro+AFJ0A2JwlnRs+C+0r
H1qyLuxm38kTGs3Y1UrnnOZ3Yjz98CRjK5nj1ztpKzb2/ql7YG87GARcIh9p1FoR9vwVznzOo6G5
WSLHA6j2y+GRZwvBfmLCZFr9cq2jf6a1Qm1/6n0gpmwiO+m9IvVBrOhk1gHkQXEVoynSTM4dPVUJ
85xcfXeKtS7KNR0M9CYge7W5KzdQ+KUgrJIIMtYVejeqneccYpNhG5zHhpnQUYgGkZdgTI2mCtW0
ILme1NpWoPzcHNGV4n/Hqa9YzldgZ9UyZJRkK2QWhNmWeOnfpt9LYlF/kUFgje52pO+1Vbwc5OjS
4NV5dcRVqMB/VtFd6Z6c1DYR1isu+lyIaA7LYZ0nYZGMS5ExRnYsDlgsBWZxOjfwbm/1ByMeK7H0
u/Iik8pSlmo7/4jOmzZ0SiN0W8FWtU9tGBuwwA3Wi46Bru5keQNFZQrF9N4yQsQG9YhZGj3FGTaB
+xe4zYnu/lW++YYQ7s9ZYoDMP0WiKn3alE8OIBfuE31V7GGJu7LNZ97myuPSP1BsyyLGLjgS3PAX
QFSmXG6lyJFp0KGODsITagzzubEn4Msg6mqLkIz0r9IcSvbCRtXAJl9w5ivnLrq3Dggw673mFkYV
AKundQqhxhL8yAQTb9BDQ52bf5F0VRiQUvV6VPFMp5lcU66xYSbYv/26oNlzEy/roxg4/qjKYk2Q
t1JWndpNQhCyvINUK3hROqzzofhL6gUvAhS5EWHvPI9IkFywomhqb239/ZNncDI6XbrwOc6CnK+W
jJoVtOmP9XZcfvGLBPkC9WKii4wmQmLJVHd17tFHRS5babkoWTLiDic/vCeVwaqR75VpkWdWw+jq
lbbuB8fKvkE0S8xb0BWV93wGQK6aZGrQeOso8aXZrkOB2GQx6ibgpFA9ZWzxGjxZSDECHbHalFMw
Yk4u/wnSVhMrnA7EQfWTpNZ0aunk4fCl90k+cPUebYfeVsZn41DlTnmY86UBCfwLWzBqOD865cIX
LMLAmDpBKyfuM7WG4GquNd3t2v4lYCRlSsueREW2Tq+PyGSGFtqb8ke1U8GrrtBvwnMpQBLYIrfP
ezqhhMDsCVG8xO2gQ6V8oMH3OjzFjmVOtM6KLi/BCAuRv9Qy1vVVfiewRzs5ugy7u80F9T8aU788
2TMYiTcgM9xSWFTh6zyWXwa9HuHZhWDLQT/x9V+IxrmLlZFv3eB2hSXgXwn4lHgrh9TDXj8E6fRm
DJVgsAf1M7Qku0sNZ+Se5RhMLEXOJbCa82rHJOrj8ZPQG50fQd4aqCnYWyZNgzmKvXXrX9QQpWRG
sq3yiED5y2xDQevJ69eSxKTrDNjYBZVa5ad85ZPnY4BSD9hjuILd8Q5WfRor3hABkl7StzE0MyQJ
MmispeQIXhfn4GinhcaZF2WBsi60jluQDp8mh9un2MrwHFo5pS0rph49wzBjeqYQQZVdIJUJ2xDL
YSo2UKcHij0FFch5BAb4Q/7tkrSnfq2De+aw1fxViJ2o2pWayZ3OtfLPZiCY0rKo8cF3vxALKpen
l6fE1+PPFVGo03Mily60dDJ+eGqhFqiONmoS63oJD+hmSUBNY2aTOASok31mupCCLANYUYDeDVDE
UoSzTb1TGWetKOJCUyfhAVHN2SD9REEKk/a4XbWTrlDkkceUv7zEl3h4ArUequSLYjw7OhjwDIg/
Vrm3wK60WfBW7l44psKrC4VVkP1oFyujts/rOSUnJ493DK79mm2ElDM+I3UEKHJspzwoeYco3ATC
eXRiqAjkTNO//P+RAz3yJHXbgHIsWjWxciEB6+TA0ORPv2vK5Lvup8zlVU+slcAp1x5Ueu3hKso6
9HRW6C5HhkbnvUKcJkxYpEzxuh0RqbQRYaI8AMZDBAtwIxR/OCNiWhIsm3i5nOheUmSqapHasbWg
SeViU0kGn5ohqaXFrWVKoDUDoLoRyRGuEjahO8NVt4vBnv8VOFFX2FD3XsssSp3u8llb1BRaA1Ng
QWVclCCoCa21IRZQhRP/wQCF61JVp3xsDKzsnLmNzSA2+QB0FE/1bw2Uk/XDATPvtkGGgjgeZsZG
6pqvLMuoHYkxeCSY1yZgyamj/wrHgZBJn3lqQMsFXITUWx4iac2ORhXyg2PN4FAWrZzCuUw9hoQQ
RLELBfs2jRLx40aZXLLFqlf9WUlrQC3KLSqIOTaGGQjsOppc3ZJCbtA7lYnotXwyBhlX8XsEReTX
uiALmtrEiAVJQuRR+7cbSvBoBN5buS/okoPXD2Lo36u95Anfy8PdDQtNYI0+mOnZu6X+fXRuVZNr
b93fkYITrE2erdw4Pzo1jr3p92HAHIDefXZdFsKTf0DJs8QU7kpcBh+mytfKg5XOAM1Ie6N0UiVM
g0KRlGPKwz/lVrZ1fbrn3oHsLrmg2IC02dPLIX4DYrByr73ML13w7eyolDi9XOM2fg6Lk0u72mOB
bv2VBqp8UNnPjWmtLro/nQEVcfyp/Ifit0dIabS2/5620oUz3ELsdjNEVtX2p5GifpTdqSGnzRjY
Zqn5GueyHFghpFWm2v1gHYZnOgPXg9LPA0F8Z34YH/zXDwNAG/TfJTvmdaH+3p3GmcZxdPoqhZXJ
PnnCquncmvgNOTZpS1SWlS7v4zQ2s0+4SkpSuNOmevjZCKww3BiuB4H6Eu5Z9zx68tJ+dcy53nYL
QMyjdf/IizK03Tf29OhOO+chV+HYcpJtBJeQ2WMMf/3t0NbGxLhHrYecnciIEZ2vL5fhvD8brwPn
KuN1qt5PjnBRPM8eFf29B5Y0p5TD3+uYRMVUaHEGG1N+vYFVTzNe8BwqSde2J4Z2GHuqIqw0ej/+
Az0OBcKChF7cYIqf6CMV0YzpTQMGkwBO/tVpMz9lZH1sSCUahxICu7VMWKAoCFl9fDthaYAEBYel
GMioGCuyp1UPLU9QWTj+is8IIGYa97vrnHkck1tT25b/E56tOyL873tHtkPnNCgz5KCCOSX16ug5
zUK51At0Zgk5rCyfsxuDkVjFTEopxpqXoh099/6VRm76GTQ9RYFh9SvtpFzldWeb0LK5Te6Ic257
etzR+0Qj8+s+QncyKPH/0tdxdmHOgmSGLsyLyLRXvd1Aj8Pe2w12/GLanXbTwbTLWB5m3lzqxfg6
KnwxE2CU+1ojurkf6ataL5DYrF/MRywIzbYDGvJvjR3asv9NsmKrlNz78r7c1bczhiR9MYzozVgs
lhigK+fw57q8Pn2+LPPpmAkhXysej6/t6PG1GW1Bvkt9h+31dUTniSkp59F9eQFlcY8jvUjPFU+e
07/n4hR8G/UCTCrxM1yVY+eDdunjy+nnu05/Myq0Adja+S5zTOIyPQ/rZrXGIZS/93vmL5TyjF7K
MyItHzFhpIpev3u6RcWdz8iNAmg741Ic74iLvQRYVE2NApmlwmMGI+Q39Sfhmvn3ouOXOAGcgZk5
SJUugO2z37nFbbKar+aZAk1N7hNwz/wrEDCs3Cz2k9FDmzZQ8u1Jny7DXY5zh7ITNE0qjA6H0t7i
E3u5p1ushCdkCY8zp9A/oQEElLjJzz+VYIef2Hh76NenoIpsYtFn6kWBARf0clx8JlVd4eG3so5b
/M7/0uR7nZVnrMsrrwF+gAvW4z6+OO76FFwJMCremuYsZhsAx568D94S0OX7mnUrSIj2L9+l4aWX
HWfnB7L9pjPYjHI/pSZiq6M92quZZrG5gqfSvd9oIsaGrcZcnjWecTs6Q8G79ulqaB06m76huhP2
4h/kjk5P4uOFYYQxSjEZ4pqIcm1vNHZRvdwE0yNy194ggkSNbjHJ7sDUG+wASMFoQGVUZhGbpoRK
zaFGqNBP4oQaU5NYdO0uHiG7Whw8KTMsnTo8keUmXK7aT3fTflM+EGIrbwnMSIBHIAtWBjYM/5Cg
gQ4/AguBkNnA+fk01oNikmmchvvlZpZNcihw0pHE0C4oFE+XM3hZsCY+X8zLEL5mEKdAFU0xF3Fh
/rpbbdIJ0nq1M3XHX0cnBv9QRnA6h2TVr9Z53SbEhN2S8+zdpDA83M4uTIfYxe9xOclMSggYws0M
6OMZlRZn8LWvUqPyffua/n4mmQkMxHU8bVwb2HXmYfQLzDSi4kQ79hR3UmhfkwrD6pbrwXkIvSxe
D+jAo5o3qYjG2HqOcsy9ekeVHj3gq53L7KBsl0s5bV0GqIV0q+1ibz/6Hk170PwIJaRibgAV6teQ
oRGgxvuAJwvNyBEjESkxgAcDodQEp2MSFIVOBD+KCQTNdNOIk6sESzGQMjLEtZV7C/Im0VPriC3G
FXS+WiDpioxIyEXqY5/ar7JxvUbFdwVNZ2puSsTBFEShtrhJOnj4EGGpgkuGUKm1Lb4pbXzScGbd
iDJ2jfLTm1vc/cZckWmEBjJTK8pxJXa+IK/t0apEhAe9orRZ7u7RrsTAd0+Mni98YVUeKAPjwCN0
7I/uZVEgull73FmsjWtyp4qydKCJcz/2Nis3x1WcF3/LyxdhD8Iu9I2fvXeS0jyrEV4fRmy5n3px
WRjfZziRXMHLIKpWDEtITJGxXqVJLp6jBoEZCfDr76vOH24/Hmnao5PZu+ffyoGaE/D+fXmdIW7H
XC7aeql4dQ/Nd6s8Ygnfnz4TYTrP+PTFkskus6Pi73m4nqyW5eGrvh++R/klI91OAydkIBLaYqQ5
J5/mgjXCU3TJQKWFO7V1DznvjBsv+CscOmtblqbwkwMcGvEB059CM880+iW4BX/JHspL2I68f54l
XVkUFwUsIrJq79Y7OUwuN/c4zHydk55qHXzcDSvs0CHG0XWHrDW6wHo2lQDGFQhN0mNAgj8Xkia8
R+COgBxeI2BKwRldRVJMw8cHgN5MX4UXqnW5T76FmOx7Qk3046NJNUAmSVxGE7bTq7SnCCN2ox4s
oma1fS033rPLAl9lgs4HuHQOmqH3yLpTkMbwgJZG7U7EmfpVxFtoEMQcFglxTqjwMZ6liBzKo0PT
rXdqI/Pc/dRt6ztDqQLV33oquQ7a7QJC1JXWNXEIKIoX6henwX32qpfGl591/9KAhD0mFm+3eHNi
qPqK7BZuK/IBN/fV3zNSBKYp9woo1NHNQfhZu/eimx/uf8+EPm93N8FxvHnFj8j3KNcumIjIWlh9
r35TxBsqhOD+u+gWevtf2vNLdNK1p8tjq9C8rF1nvqb1qochvA6dxmp2q7gb5BgoR/dfE24OVK3T
Po3KvVWXM9AordwCp9ajA2jf2g8LvWmYZSYVZRPmk7ecIMLg97hGUCZ6Nwj9g833qfGJiv4xKjQg
UhCQl5JVaxVtgipOEa0bSpzd23+YOrMmVdkgCf8iI8QNvZUdUXFv+8Zoe8F9V4RfP0/Cd2YmOH16
sxXhXaqyMrNgV2yZo4SfziPktbGK3feYAAk2nMcAGxogQh3SdkKPdF4L+eCgfCKb/4KqpKQTHYvI
m6CMVjITb+PY3yApxjgTAobEM8rym57YWO+wJGg80RoK+58gV0R2K1cQEBNyTHRAenSLv5LAWB+l
Idvbyr6boweOSRmS5kZB55A7UkmNIvMlvRXZ52fjjSYlKIEw6TsmHKf8JiqIdLfv/xTKT3s7ffLX
IlgUb48A+/sNXyuNTLT0L2c1FD+r9S3tcdV9Rs8XlZR6mLpy8pEplWxzMlsIg44LdQclzSD0IETC
JnQokYYUBbfCsCojLGdQO6ssUfrMvv9Ww2uEdVkkb8F98PyIOv1O/0SB/ENehYZXR6b+4LV0KlCB
eA0R4UQL0k8lNs7xSd3+dxRO3zdAA6eJI9U+0rVLguNH7hlIN3QXtkFRVxGP7P88w0rXG4ypIpTK
1qNLr0/bGEj9YUK2uRasmRYmVTIxwhmnXx2+qFbqa90e/X/xbxyNQBS0B88hvXljcsMQ+QI2cXEu
KAtRKjlZ3AhovnXxka9zPhXIgP3iGfDZeY8b03wsp4b6WEpDHEEwo0YsRR3eg2jPP3mZ8Y4ivbgJ
kadWnIj4QS/NDkmpXpgDHRbQg3kPckUSyUdwmc7kf88DP9dCy7hxU6IYMLG/S7PbMrqStssQF+dz
uxG3bem19JT6cH9xQcZ8PMb16YgztIY9xtoapklQ4+rofUj7Wmok8c8t3IsqDk39in67cjHBSw8v
ce6kboA4WIe5ZoMurf68ZDfpCVpYRcM8vizwDncuC6kuj8jXKpyOkkhqfsBo8lrS4Nd7/CaH4/zl
dGHp4na4j7Ka0wdXUuVYzkMfW56l4xhU2JnQPGCAE4V161XI5VgzdQTjeBFjocR7HIg3UhQOS3Rp
gbNTUJsQArsmBQQdK4xnm458FqX5lahua/0uvhdYtP87oFV4Jz+LW9Ge08qwFxafawvzgrdDdyy5
2ukkJbVbqEbJFT4GkgtKVXFzSitG/RXG1nx/tzXyNTNk4iB65GacWxHIu2ofSj1FGlH5hcSZuU/B
4wDFTZTJUk4vOwLV5mRgjYLFz3pEuj0TpZHUxG2KIcHZz38kEaqxPzrVAZCMTX5QwMIivp36MkQS
0JTBfPp3CKGmtyChnX4iAKjlXSLsVtnvffqTQJwXeK8IkN42AFIUlQs6j6JDOozSB2Dz2x40gZ5M
G906AqUWTencF7NWBTdOQC9eWieph7heQqUKYPICONeWq4pS0fRFsBP5QRmkQ0ifrKDjqNQ3lxqP
9pHYKEITN5Yb+kS1HSMm6VrdUUptvONCZXGsmYglnwhDat77u0bH5ScK8ktxIUzO2NSZoDfS2ZOd
FMc9BFGClIRuWRV5wlk+9Hb0f/FgxNAp1zuDGNKAnwThyQaNO3lE/t5lJtnixtH/FCbJJHQIKb31
dw6GK64QcIaHrLZKsZAs9piK32Nu/5ibLUmO7MAe4QF/yg+NGe1C4jiy3jP3MDfTEqqFtKhm+6J0
A2zChcMET7/4E1El/CqHL7xxWUyAvfOALJqVlnjnidROkiAJ+ZSEUiyBf8eT/rGSmvGeuaWi7le4
SBoX3OC+tOoqL+hCPik3YL00acPlgQ6A4FnmAR/rdUma0B7KItZr2NmwNkmiZt+0qsMrC5vJbGFJ
KFQQ5e6r0U+iB5z4KVA0LYo/shlTOCdviHdRQRNWRKS3VuxfsvzbqrsIiuYmqPqiDw6GqsohKiaZ
EUg+3xO59/WzwrmYx6mcnPoq4yTD8v2pBFUB5tTd19/ebMACjRnpdOiv9h/kRNynKmGKR1nZ8Vr6
k3YorVGVop8a1IAC6wSgoCG6kzEY1mDWdnHsIeQr2R6aSMKxdR+09aqGXU4usYSFbU/+WL/CLxBr
kQxACakqhPwjxpAdZC5zKWZmPtCSqWut/xdLWAuDJXajJV9ag+W4lNv9BhBc+ztzjWoQFSGnQV43
wcJ1QB1E3NUMWfNgopM6WKTUNGLQNiueLVA9r0UP6gCR/bH7SlDea3t9Ys6SEs/oKL8qd3sZKhqQ
+tX8gxICNAGVBlSxQM9HcYiD8yp5H99a5ZOZFMSKzGjZgdC/g8PRpXfqIRL1T/T3aLKzmqzbcgjU
UWf5TJG8ZR/ywikP/VS/1zbbJnzQiqmqTNVWSWQSMmXLwYwPAsUKkSNwNf53IrJxkZkLtu5FNxI9
563Y+xNP3gLag/XKqXuOrhz36Bk1Cjd/w2lLUSoqb4erov39amOBQ01M8Q2dGMgfg9Q9xg201yW7
pOamEPcz9vZvzZUro59aLFe4EYzJcqoMpkuk4STotqz7510TGtlnCkk1YNvX5deOrWhBh8xatX+t
CF1NdrRYp7zH5U9vJHOPgd5W6rJLBxXr5O9Hhn+ivc9+UJmcv5of2fw+EEdhAyhLsdrtONXl3pO5
riLiMbtevDA8YpNYkC6TkMRM2y1px/gXBf4yGjhQcxILqcHsbFNoQW8gV+DfOFpA67/bUQRpBnEJ
9Xs2Soab/K8lfqCkphYmquiBrbcIABVqq6D3cPjNUpaiJwLwDO2ADtbLCJKrJ04B+1sfvmJRvhZj
UoV48Qko+go2ZkFZc6YBASR/tXjzOzXKVBEbrABOB0llWfhV2lfWLVSLJXuUowKMxSuWqZlDnWPI
qoMMyJH2Tu2whFIJMtY1J2dZeJQEI05XQkqRwb+Q+88mEXTIeHCdfhWCne1URHW9O9ICDB+PuDs2
uru/s2HTMsjCgVh/TfkTff2/zEUMarO/JaBQKgLMM2r2+ZGKZ4tFzMPo88cF1iuK8kWwHhEALZYM
bGSixSYhouLfqf+ngmwVBalshxLGfp2F5d+h05IbZu1ptb6Jzrj0M7Ay0DHd1MRiUfj54ckhYOGa
ujwMNJyUp8gGofzYB1pCykMhYenOVJ1oIGpx0G82mAN6W1qohkyKOjaeB+hIIiRdySIMIv0t80Vh
jiw/304nJJ0J2u6ZsqV22K2rWvLXHcUS8U8sv175LOV/56Dmtj46zF1FSS8Cr6cNWeI9rtFgia68
Fs0E4vp4/7B3F7zLti+/mnZv6xSz0lNw/G2gI0+751ac1NwnvZQMZ4U9CJwSWcXTi8RTE3COBJEo
XYsx/Om4tKmmVHHCKU39Rzo9/U9Zyb5DWfk8jq7UM8QKvM/UUwb3DQxQsUAlcl1u3NKK9VV4praC
W+/i11jotMZWZme6QYMxNt1nrXs9Wnf6TWc9s4bgxxzXSCAHq8kxyr1XiFMSlou9I1nA8kjMuBnU
x5t1CsC57x+wiLt36/2cTMgYk5MECUZf+O9qTThHTYKBYpWr4gMBzW5Qje7cPUpjcHaw3RNN0qdb
NvwlihejyhB+tL+BuVx2w9mQ3RRrjvPwT+s7jqCYz8V0Oh8cdzZ9Y3zMZ1ko5TfP3cZD4zHfx1n0
8hq9R7/hV+0Lo00H2EO3xYlN0v5x9CAmGKX9llW300Hdvi1TL/WONILBfnWy21vnmQ5KVLNVXLk4
yejdwyWc6dtPRpthMkpGu+G1b/TufFz79xlVtdlhchxdhrdh1u/09hg9Hmh1f0aGSXZCixsqXFB2
aiHWluDaKTBsJO/Cg5v3KoN2vAoea5retONtmHr3wXVAf5Pw4daDTb8SXXtsn9PG2IifYQ3nUplR
0dV3ns6z+W16m259oFhgwVvwnJ+/9l/1bxymRpWJOTzOm8PGaBPI6OlCuBJ2/EpxXL71mXbwlLOo
plKPGO6idp/e8JPGaD/vTKohUI5bBQmKgJC+829zIlOdu7Oj3GEy+SOso7D6C2/u3X/6NK0OqGpP
a+M8NuLOlI7FA/FsWo5qwZug6jX6ZlShyNjuS3BsIC1qfu+/DsG1ARDbRjO7TIF2z9HF8tNejViU
JBZNZJgB+vNibWJPWo3NNjQH7SxzGs3TgKf5AQrINaV1BpiIOTkqUkuggr1hKQH6Zd03ZgigzW93
dQDr7Uyuc/Pm0wjvEmxzB0sbLDWJLxG+z5/j9BNrZOee+o+79T4FVzPKT37SIMtkyNMO5vZ3wChw
qhbnzv4HC/vPcwVX0+4Ngj+yshqii2dw3HnJHlvz+6y9J35RK+gDoVOAEWpq2sfcahKoWI9X13ha
yaCG3+ZX55vd4+s8oMqi3LBlnygYxiu7Tgjj5iD7YXW2G6b95PNNYEiqf3WY2xcIGbNWYF6cyrj6
6lcw4Mco2XBwSQWiWpzbAq/Oib9Pwsq4FbfizrgzroxXwf5XTYowIxvwswFp7ZgxTjYUV/h1C5XK
mGcHawPRYpXoHfuv3h67u87gwWc1uNJP+BnsfHXA0udVIKAMnGL8WjwMUfd/tew8aOukyKoWtIIG
R4Icqe5p+y3d6aTCMeDAbnotH4OP8O0d/JQGN2pxcxlk0T7eI0PVYxGd8ldNj4U7bGJqaPATvgff
Cfev7hkEju9Ck2HML+4ETPqD9lBOe81Rp98Ymv99XLJuB+SoNeT5yH+xmxMpRNDLC3s+vYj+Vlvn
k4j0jHui2l5dg4onYiv0VRon4cTPIYXflmRFoXSZACgcV5gu5Zo8S0UKTdzMl98E8g6SBbEe5CdW
xVFsC50tpaWMitFaKq7eaYLHM8ueSg4iBrZGu6DmgfUz4Q/UbU9B7h4CzUEZcICP8/xlGF8Prr0m
H1e/tEI+9joU8zOMNkgcbHlr5pFeUxWIZ2HeIW8zudmtvMSHDkgHl4zahCyW9XpZ+HJXnzX+noXm
BYHt5SqjV1Z6smbMFhhDGfG2CM2SPaXMf0ECStJkiqArQS1E1VzVh9teBdqfiO4CTxRmqgIjykde
WLzeyO+g5QZkSd5qnNKOWZ43MN3E87hC3y8U6rOpvESUIYtcdqOjlTZq3DJYYtSjWgg8dSfgDLWy
Vu3+Bix9slKSvOHr2/hLbTMUNbniNf/0FW0Are+Y8FVhpxBb2X4JilUizHxXAJ65cDzIaBS/J6eC
ub0rxugzMInXCPgvSfdwdjqkzS9rdWftILSvm/Zp02/uF2/zo/1NVyeqeTg3VcJK2KFfZigCeN2h
Tw6hRNU9g+EQrgwq/Ur/jUWk8My7mwSY9gUkJSQmRGzEKgxzFlxOSVvdi+xh44tVfXQvBTNJJDuI
da7af6lBVMqMeDKYK6PLPJlqKrzCJFj5OpTr3I745OsVEhrcVYMszuIqH/lAP13Rm012jNuowbCN
thzNPn42oVrivWmMZ1px7uGIlns1cKcwKR5A8BgpC5DzqOlpej+nzBqyM7m91yGrXZlDV9ecq/VY
y80dk0enxAkZdHt1riiQ4nFGwsKcZOO89TYuNT9EOzKZYCS7FC+RzG99SM/0m3xNr+Oas6dctkLb
DX9Cx5Hyxz6kVwcJxbur6EFZlTqTKMsq2tW8AJgeXhLsKdGFuVfHK7QaGwMSzt2iTMJ0PQ5c+zuJ
bCRAoRq0o5v/8Fvs5QkJMUAiXvICGZSIlb9R2BN/f5N1qCGeQktMKQHSO315XSpS1KEbrkVF2WKN
dLXRq/kHjKZk+losK5DYryDidyth8yMjybxHGlTXGxpGw025uGcFzwNcDpqw48gdqXKucbbiYBfu
pb1nr84s6u/64Ff91iB/UN3Ul+WPFFIkAIS94oD5A2lgSxuwXmvQGHQio95tDE472z7zAyOuTB9c
vbFxshrj1vi6uC92swoRsWHh+zQ7zNLFabaBzth2tsNKfMKSkxNQOKCAoJVg0nBdCzB8b8Ijhn87
NmPvvLLzFxZVDY93B9CWeZfVvElnaVCf/OPNTW6F+c7roIEFtZi12FxJWNErb51V0jO501+tj9YL
amWSu7eTt39gxw0o1ZxXp89pFfPLrx0mtfvFCw5aBhSad+IaHDW5r64MG1vg918HGmk1OOTOo+Js
m077++XU0m6TDRR6U9p9rZ/pNEn9dmx4Txstuc/tMI97F33CYVCvhe2PJ/0B8+Fh0NjYBM/7FVQO
24B6r+pFC+NZg5AvR57Siu4ECb3tzqn377SeYM//zj5249VQ/qXlkCgqPiDbMhXUfnQlCFB5QYl3
FqsDAjQm1sIhBekqluM5emhVm6XCVmEalRJMwhshZmmy0uJzTkMxuPP0J1KSKh80BaWly1tCyYBu
pfgsVyxSPJJJUmMpNRLgEogNwpFKNoUwGlVqMoTJIj4KDiRRmwkoAmFceDjQKTmdCljQF1pNaVFS
ZOgPUMuJICaQQsGCSgGR5qrxgZTUZf8UwZNvJ7FmaJRABpHE08JnByd3oERUdoqC6i8+LtAX38Cm
0q7G4P6gDvlYk7oya9AphpPQGv6mvUyFIhtSaIjUVAKoKTwWOidVHLKhyhZy6FVDidZ0t2jxJMa4
EagJpWIU8P4WvSXehGDCSXS8mPL0A2JqdwBCttyhsqBDQj3U2iXw5mWp6EFRcQMyIh/C8vOeJhSq
THTIXog7WTe2GErSmmRqOuwy9FUCnyjRsAbLie53hy1IeKVOWTCLyrUYYfHWlNoRIUy2I6gBwykZ
Sl9V4JjMpL/FlswgXhzSXxSLMo4j4BY1ShIQupMO8cTi40qXDJZGeW3D+KKwDoqHbzLvZwswRjtf
r20fPR7XN0ne+YM3wd6b3FTDRkw5cdS09OJAy3DaO09aYj7xqJW24lSkqSZf3cl73vjWyMvWKDpq
pl7t90wnTn0cQ0gHtFT34TORzx7sZg9xxvDeLxtg3wFNzmGhW0EILCVLUWwZkeJya3VXZI1/J0bS
Fg8VA8/wkxpmEL0TTWmvAFsq8SVpPKYSGOgpRGconor/9RNV60Um2VAceNm3SDlVRjm/rNfLlEDO
RookNH2uoRiBLzoo6Fl29pTqviQzqtybVO1FL1Fpn9rFUVQjutoB+EBLEd8jdyFwuSZff4p6X+o7
pCQwSa/Kz08HQ4e5OoiLwJJaohx0P1VtB10SSoRuoHg2nSJffH58DvHbgemocBHZh8AnvS1BU0Ux
B4VFTG0pAmFZxJVP1dK0Za18+gaDkn0vABI7DipfurTUx2rAShvYgUp4lJmcsbcMv2aOUB+9CnLb
9TQIgqSLLAfQJ2b/lzDIG5NMFJCYyJa/GvmiOW5wAEWt27YR8LLKkE/gHS4PIkZ2H3EKdKszCQIG
na0RtAKsNeX3NB4jifxXiCvfRymLFArIOeSJ16hIDEnpwhLuq/ZkyuxV0+M8C4v7LcJJYYu6dYp3
3zYnDMzHP/jZcEIDj8d3qXd7TNkxqB5HleKQ7iL3zkXRRd64GGtJlBFKxIWdjqMIkO1vlLk7AqpY
RpqITSUyuuoNA2ToQ41z2lyNoCLpO4QyXToW7qKZFisjL6jvtajAuiglICo9jf5GlJ16GHkAdMJU
5anJpySP10OnOJVOeTJdYYnn/hdL/lp6vxWL67sjf6A7TCEHu2oeOfAv5Pd/70snJnNP0l8HCy5B
ipXuEUxmEBPDoJdiCcWwFANCpjF6Me/8KbKsEKZrKJSp2dNcFFKiD8Vhhl39ek2bEGbrbuVDciLp
hmENkt2UPCsxSuWCWViGQPQSDx0XWlGxxG3RNGByvCKYgRq9KkKiylaE15cdiG6dkhWBqjAokb/X
LJmF3QKckjQXKkNNUthcpsxPegXnS1NRt3Ll8dO215fvEpslXtjuGmzWYNHgPooQvLH5j6W6uKKh
BuyY8f7BtFwP0ZSrqdCYqXVGGhZoU4NNZD8L/RwiX8389ecDai33eD0civEzFTVIh+4+JvCs41zY
WLv4KyyIygt6Yy+dAZDm0gOeppkhyO2iPWmOWP3ZAhDVx7ofe2ZfpVj+X/w4Xqiroh4AZwb8Xh9E
fh8q0ZHDdpfoYiCWCKaOSIMZ4Z0RhIylWpjdz3reRWN4jCLmegnhKzAFwl2Q2qp4AomrT7+wUGi3
6oRYJc2QdZBH6FhBcLAOI5laUMNA2UE9hepeu3dBP7Lr0RHY+SoyGjKNTig7wjSS4lPVCjWn3Q3U
nnZLz0hq4dROZNG+pIv08hy89faF5zInFRh7i+9f6NHck5x2NVSjx7+FwYDCCWYWRmf4XurWiV01
fa9f680kxyprIjxDR5uYXCWNLdmbjjLWVmOsUjKz4jqVchWcxBHE6P2pfdefOCek8aJQSlMigQyJ
Huqdsou8vGuVzFDcoOhJfqYLVtrWd/p1ij+6NRBjfllLiXqSrusysluUVDQUtTPAW0OkIByuNYKu
fJxrySsVD/82GgaenDZkuAf4v0eNKJdx7fpHyAiiJnSKHfq7fDlJmrj/I1BnkidO4mBd/g48NdXz
bfd1dPLw9sc3dc7aHBlhtejXDWYvOxalG7oA/kfPJybb0F4TE9YR4m2V6Qn7KIL/wGnlNMujGubw
0vROoLXP3+TrELFJ8WUlwIPm8yZ/1/N5Bhw4FBgiSObW/usDSrmAwVjcZho2jCRkVsN4VaJVMyvZ
NbKXkteTCgMqAi4pKQD+K1iE7sb/4j+V3jPwOSreMQboIU79qsuqUg5j/w3bN59VKJdji0rT2MfZ
+5O4uHy5carr7WQTVhcyaLrMbjRD/FT9XI9UxRLdcGHJqSlw483UuDwIm93fuAOxRtullvOyPIzN
NQmm0eMnZcfPYmXQOgykzb6gKOU601J/xcg/CYUfA6jRUxI4W2U0GmXJWzwvyoh1bqPiSOUCcLZI
Ha/BPRDiZIZJXBl1RhUOteQyHHnYDMyw6EQoNTiJIegEoN+47RJz37rneL9MLEAGii5StZWXULJx
dOyN4nqWovfyguuiy7CWlSF+dGOtkmviK4vFjeWzg7CoFSooEldVYghxWWU6gvkzEWRpkAgTEvh5
D2xfao+LSMQptzqtitr32Xm1ujFZ9FpipYkUhK1bqJ2Zbp/c8pnh6MKrkKxSkKRoA1lkawy8HQhB
7OAS8rGMa91V9KbYTJGZ6RowZGvOfZz03tSPfcRCH7KpBelyM/ol7ws1klzz00LDKMgI8UALkEvd
wFreLSIK+KoMJY9AFo1JRSt8fpWGVmUcWCZS7KNskLLLViqlnEMlzIcvMhI5BYlJhwhf0b5ifgGk
JUiqgJzgGluTovuoAno0KVInU+4jGFX9cP1B6Dgf9fAqxHdQLoinPv04SL9gDSBcP96hhshiuRSP
N+3qABshuCelg7twQb2/LETPOiQvhEUAO4B3mj8JQgu8jW9lvkHBF0DQYFMvS0ll41rhJUo8KrpT
qvKXy6miLC3WGjGl/1u7MGsTDKXieEkaAylnpfpHSCNzcdUFWa3tdLMUyesCKpxWMVTRmbizGls6
Q+GGnCv3Ru8A/jd8GuGbQIOiWWARgaoUEb4+y91aFKJCvVvcT6nAtEjBDuH5NEb1CmXoXjRLLnry
7v6rhu2920JpmT7IrblxooPRHY9MU9CWwaxUCV7o8J5yukA3VZjUVkXVbdYc1ieZ3VLJ14TE78Bp
WqyuX7OdD2vmxDieaXaiEqRculhCKSEkpv9UEfqRqzHNULI7KJdrTj2S8kcnXGwFLwpgEvI3/m5Q
oUAjQHFpFDVshMr4WyEjpcxkmAYiJOt2aYhBRhwXhDVGHTxWEnxKA4w2+02J6dXThsJyNVKOrFC8
JIApXSIuUhSrlQ0GMpsT9dcfNVqYQ7sSPQSM51f0HQy7PHJ52SfLSL1j57tu4Rl3p1WIEfyoRR0w
C6529e7o59rjC9TXYBOoM9haBIBjyA0wPocjxR3bBTkRd+6KLS+afYmMS2B27+LVqiFTHuV8I/0d
KdGdyhuKbsodnqI9gt6PB7U5NIdvt/Nk29KolzUWtBlGk+bC6lNz4spGLEfP+bVHtD2aWJP/CAFL
NTXWeiQuqNgld4BCOHOjd8EeVdil3Uc9C7WMFs1Y1aRphn+UtJ8ZF4kdVGVrvUW6hBXOMaWCMbMO
9EKhG0rh/X7g/8ZI2sh5WyJOpv6xOxrdwDz0cA38iq/pzMXHbmVhSIICCa6PGbxIUlzUtrPxJI8s
H6+/0bDXJNLyrIhZ8UQBmxPEa5USzCN/BMaDYzJEiJW89jQ/dsEfanF9oEkraKOKE20BiLNW69jY
p8W4arm6eP/U6uIq4ZmDyER8J96vViJkO2uRuCoRJa61+dOi9qdLoooBgKTWLwAkavwaMyaHOIJy
kyn8ZOSno4iILn2MdNUhCIOujErXVY6uFEibSJn4i3WhREGbzwaA5OYX4JoIlbA048rgSMl2M6FI
+5l8HpAQVywBwTll2m14v3YPkzuV2tNkP3rOmovnLJ3R0qpv9tL+NTR7T8AR2rnzUQfpaIAlP8cl
qtxElSdjXygac7lXaCI+IqEGMgTStVAp5qc1LsTcEL+KsVdQyt6sSfIvLNck4RVabH89GBgLGg7H
sVh4il7L6J8CG0Ffk5yEBsgkydo1qOj5lOTe6ncK1pVATb0sdDuF8RAd05CVml7ZOUjLrXrzHezb
pntv0dbUaICYH0ByxWsUwEaQp9Gjy669IMeimlXIPnx3SPboThIZK3Z4pJBR4+/61ULZsotbf/XI
dNtzkJdip1eGrRuhdVwDbz/WoJuCEJAUicwiNaUCCKEdO4SJJGQX1rNPXKEBScDdSRDlUKE4uccy
8FGY5hbSZg3ox7bbgTiHU+icGqgJKcKEbfSS/xahB+Mcccoq1DmsgwzJzR4vCflJyEOCJc0haWal
YH3UGMKQ4sQmbRByU3CTjwRGaspnyx2ChZcBl3OfxMYZ4s+2hc9lwZ/jGmUYjRf2CMo8Fftse1hI
izab4yjF6RiczGfqIC2irL8LVjTgQXZy5M7QNbD22/iqfV3ZOykHUuhGT8MIqdMvoWVY26qdVUg2
6MECPRXSA6kmleEXmj9aWXQWKzjTlBaAWgnk5M1Hvfp5tKuUwFDTAaFdf5+kKNgLVr3krz1r4zWy
3i+eR5qF5vSXQBv5oRgnlC7rFHfcrMU+goCrxXK0x6XE3NAfkyI/+qLg/nUmvk8XPe4l+Fs7o7tH
t/WH9JRAOG6PiJM+VQlcUdTcUI7czuUbbnxUm13kvYz31uf1jxOl3r7/W322+6Yk7cqA3kBfZTZR
Got+nP+u80OQsihAlJtMRO6VYR/oL1TaNk02+Enpw1NaNW9LpqCX2AjsNs5EZn9aehXtU4Pj/5uF
1y5m9V/wGPWbEVICGI14HkxwZYXHE1JPvg0UTeIEWTjmYz9QxwoJ7wTRF1UQVNmJPJ1rb3+pO7Na
mS+fEYmIylJEofKG4Dtt61+qfWKggGMSngm4FCgVb1qDWSjPeVItEYagR2YUHWsK2bV7hHKiLJi1
y0HHM6x9fOmep+XLF+nOEmdlA56RXvHUTYDvFPrWiqBd/cuNP4XunJXi4eP0OG1mhUlvRFL/Hcvt
mFfCqhIvQ16LU9MHDaKxmhBHnGpmeA3qOAPfg+N0Gyt4uQZU6QLsFyJ0FwE1uflpfBu0PlZDhB1k
KthJAxxy+lD67M24eAdLdsx66Pw/Luey8L4ALaMlNcAEJ/JyBipvcD15R2o/qNaEPACsA0I7cTEx
8tzIP6nWVLABa/qXGldkSY4zOMEPW7Z7Z/vkSB+C+uvj9cs9LD0uuDZEVwnahA7GgBV/R+tC6kyP
rd8+h7s0fCXjZ7V7IrDNvCbhYspA0DH7IiXCnxrQZMYwImFdUSKy7xdns9zeew/Z7m32JIvarFIY
1SK7Z3RhRN6JexRwwSeZYsG0fi5kBVHlf2pSbG9KpFU4kerk9LVifSKbPIxutS7Y1X29+k5spi8v
qYfqjzRsRVHd2/kvQYQM/sjG6ZGFTsmh+xobJM2CmT6kAyU+zIKpyFZbu1ahra9Vt8oi9YK4LD+W
q5MPBbHdsCiv+NVRCxAKJVCIkJMkCJ0cZlj9aTclCuUZtMJK0v4v4ma1eLiKzWqenqo+VOJUp9MH
P/3gcNv9NEQxCGcIfr1mu5ZGwI2/U2SSaaBBvP+htsYg70X3ZXSxtG+9sxJu5w0+RGlW+wH1vaEn
mxFUB/lQ1lf6RfGCKAm0gR6iO5cRbpFRKKwbfWN4+oDOk3mrr4q/4clfBWWAXmchZoNBHryDjmu6
4sjt/VLGv/Ubc7brry0NXmiCF23YOGm/UF91D7TDma4hGwnsvH6e3Mq66T+hfiFBLSBOdTVQO64m
5RFtBjrMgozBhbVfH/RYa7qgf4mffl2g0KPalLZdivtLwG4ZqkWAWBriaaDV5Gz1pv9pAXYsceL/
X+wHP68VtAVxRtjtOHq6EJITtJztWoxtMeIpbsJyGNF2uozsdEaCWyFv4A6iqEz2jk/x2EPFgopD
DIz8Kshnf2THp7uk3EjbbNXaxHVCEwewFF2iWOVKvZQRbmKFKCJuaFhoYCh91MDS0eqXxpGl+Y9S
Z4lk9biSna7EBOILGkw8BHZxxrcZT1VYciq0a5Fjm+Cx+LpSSVABRyG8MO4m1rJPdmRtxiebyr0l
uivNCFyIeEXLZJovh2qfXJS+nH3Io6ki6W9SDxVx/+KKIHJyzQW9EkNihcYvN5ZvLq7Z63DkgQwq
UUUSKwxxJZVJqtlTp+Ojv+2dUQtGJyrgPHJDxwP1PJCxpJz4lYUJBhCfR4GSDFaFjJ94hI6nhLoE
i+gtrU7vtryGedDiK70VNcwQFUVREUg/F5nuabJWGgFaEDzQjio4MkJbX6flHgJfY55PZUKhVsrl
IATfFohepMqExHWU94O0bV/v3To4Jby/Jp8YigLIO7QgkUXVCfkm5iXtkKoKIQkveO1i14WPL3C1
eneQPNYJzIoMCyGX70I2VqJMeSmPiINMd60Gk8RFsE+NSICKTCkA36f4wjE9VFnW5w3rsN1090lX
53slTL7Ehk2Tkqgxh845BcB3TPc+vv0QTkZ3KmjUTAaX+MTRsFa0c3QOP7dpFQ5j62pdXt51QDQi
nTLf8ebSeTu8MM2PNj9mZO25ZOfu5m4Pr1uLrxJAUTij7fDWsKCOjnew7Pij1l+LtJkYfV7LYezY
q7/Vn9EJTj9mzT79VOe3F/6u1fkpvk0fBLnA7C/+/LTxsmdEm8xTnJw92Hn8lFCmfrTSPsyEmtwN
6lGSd2Hv7aj75ta25WawPzi7p/eu2ebN3j6jTjsoLF482k3VDuFtHyU1r5546XvWyq3bT4fGOcj+
Eu+SD8xatLtO80pIEaTVdFdkd0evYYTJeZA2e1nVM8itgnqcET+BRY7v2Iffs0dYrc0em9N3Fdzu
Ym8Ozu3tp6m7qjmvxLrcUBW16Q4EcWNPr+XZkYgbePDdfVbtDZUadmLs9T9v5JR7p1X3TYgccNp3
XnXjNi5eAy7V1W29nRU1+YZ7uju3p3U27RwKDzUcsv42d6p7azpn2qs6K7N3zrvp2WkzxA8OHjuN
M+rxbgc8YkO79O5xdPzc/+4W1e9nrZvPt/EdRL7i8QzBwa4+7Gt9cTLOVqWKLhGnmjX+O2DvFfqv
QuuqdZw7PEpwu++kd4nNZ2jsxudtv70PVlW/DYr4wzgpTEiMYfNq7+9jTrtyc84r5xlmo+26SoUH
3whcH9Zp0eCtYNNkUHcSq838RvmROpfca+GfC+2NIrDXSqjtNx9YaUA2E5WynzTMfmdLxNlxzu7b
a7vPn07L3fRgMPn5rENb0NVoj2NhdnBTCCaT3aixbtCc7NF9GlYL2BywCnNPdR+F+2ldBEqymnxT
DDjVuuccfkiXwYqJxotAoGof308nOTiNpn0/WzDF7/0zFKTNyq03O1ae1JyO2VkK7ax8E5jf54jd
r/QChk26te65dSR2GuDP4HZ6FzdH9gRbaBO0mnb2dp6LJstIalWhBzvpTp9frOg7O0UsR/stICys
SgYdIk7keXhSP7qn3yp8DISL0H/M7sEzHnZnSdPm1aDant529hF3IeJYrjK+Rot6/G5aJ0j4pP9w
H5GQEc8MLv37urLy3yT/sH9QxPw+Zo/+q3+ucjJdk59xVvVuvnMMSkwEmujaMeRHAd+wH2e3BsVt
Zd9xgqzSQev0pdbdq166qPSSccVvLk8k9Si9yaH21h3eJroItAfUFwgga70dNt70Wwiu68Z4O/yD
VDQ0XSjTY1wMzG9sasJbnNsY1pB+FA2A84/25x5vmjd71NY63zG72A5Yu1QiFrI4MpwsEikwPP/U
5y3sRxG2T43ZCrdGVM2L6wG/pfQPExdGJbYs69sv3adDYl3vHqEw8mk8PUnd6hJ66jQ7U/gw0aTX
hu1JdQIxZZSPThv6Ru9n5qA2uX5kdoOlpSjtYDf7l7o8x3u9DZqf7xFeUu+10bvApv/cIn1P4ODf
0ESzDVBiOZBa3Frd408bcln+S1+zz0v4jOuzx+wye/++Po/LOyr99Wp8J/NdnkYJnZezaU6DW8qB
/c0oaxPu8pA2AGrNOo2yZrfWe136h3M6rZ0Mv3O7urdPfvqaje5nMH4I8o+PC4vNB4J/iGQ4Zezo
V79p+MfddratNawHzcXZEuPtxy1xnx0QUPvYhEqCa00C/HYB3u4EGdsDxQLvtTYhXiI6XHeok6i7
8xni566+CmlHfeqfydOwkHl020fcB0AdL7tuo/+W6YksH7Lu6o8Fu04hF2EgDqJYNlPLpbJOf/i2
XTvaZLgN2lBCMvrLKCxSPf2+SAdBhRqLotxdZfrlIyIlvxHZoAOhWwUizz/wlGPTPV4tPCtgdJts
/23rmdrVHNGF865b7YZrGjy/dQUe5FugmLtjGLZpyPjkDE+P0Im8H6dNyKsqPh76vIubi4cXcVWT
pPOJqTdavy1ltyf1qE5wXrzjGu9nYvxkEKGgPKFtp+VP2z03vYrpXJmGV2d1tlPsdhHanzkvGGnd
w6gTbKgbPSPSqpQypRid59/DxPArAJ7U0bwjplxUmWdViIM/TahAhGb1bufWfWAcTJsXpx42w2r0
8M70wUzkKAALGglkeHYvfZaUZpC47YGM/uBOYLMpIBABrZ+RiNQDNJ6wCqEfzuDzHX5ri8PoOrz8
Msge/TPJSX/2mpMjIxck/6DYVLEvs9PvIXzs7dW6fu0av1t4Sp9nuDCEvvBVdt08t+5EBHgt0AkC
VmcPiJZC3MUVGR0DN4oOYnltpxmlMbY4IHtR67461JqR39sxEYUFMEYqLqAfmruDrTBdQv+4NExu
UToR92GsSIt5/vwA8blpkbZiVsy4IdOnhw6YsOriK0x+kHYGW8icdWqPCXkjNfNAdOmql47a/Svf
4cpDQH6Fm3KDMY7BHuZF4NT+vbfxDpSen/4Fnxy41OEFh2KBvs1gC6bQCbAQ8jM/gUfOUsjnxN31
L+MM8iNV0+UD3lzHq4wwoIBVt8VQ4OLMqjautZee4V8gn9bDqkv7J98XA9fDKJICN1b07DDrI9lF
AoOY1lKY6VBMGivKP4PJUCuH/ldBQ9hyTfsQZN6b3qA5PYgJhmXTSxRN6MWsgp27FnS7C2gJIRHS
k2gRuJ7+lKq7wImhOtHRBUkGpymljcEjMGI6b4Ghnqm9oYfxq2FnUscI8MX9l/aHeeMcB5fg+MVC
3aNMNGQmfDQnlR7C6qT7xGqETYkOyHxBWYyG9mDNexfNKVoU2m/Eat3YZFapTrTz7lSBoYxj5rIi
6VbPeoakZLD9HTVf9dWCio4haIWZSVcMLyEx31H5PXhXqKxMvRRmbsLt5YW4YptwO6zhfI0libvr
iWsNsoG47G0RmAAdRaYnfAleQGLBzUBFjfkElzyH/wv/wgRmEnxRpc7b4OFy5Bz8D1HntZys2obh
I3LGXnYRkaao2HccMQk2VGyoR/9fN35r/mWSleQzFnh53qfcBZIcrO8TAppNa7FQB+kQ8BuuqBsO
AIXBvvemshOl4IG65oslQf/hsrx29251JpPVQ8Cg0N27aah3DU/BF+OhCIh9/MEz68Q/kFqwiNFV
pznCOq5w8Rv0H60K03OrhjKHBsXHPAeoAylnnSDCCZy8S5Tv/jEU7+GhJsfW4RA7b1zbOOihHguy
PoVixv4o0Vm0c5G6+pFtmolsJH1d1Oo6yajlP+lhqLiUO5YsQFWIzvfYmMGBhqHU4iF4f9y4PKwa
zViKFAjRKafmwXNVBuGDUrJJx4M+YMhe4NUG925lkM6S8DU50tM+GeQIgB9wNq9uiH037zyroRDz
IAtBe25N8EUAkqLTuYwvFpNTSFJQbOaHTtxHDIvgPz13tmM03QZXi5gvyAl4ISrAKqv95TCQsprL
vS+eBX1R64VaXi14Daj1eyCNf1OY19ceeqhQBIrQKw/mkUznTNMHjn5UChHKo2fw9PfOw31CTBuh
6UKsnYHIHsh8KQlrU3bv3eIWPfvPZTpoLQ50lOa7n9WGoEz0LhH5xkTmZ++zbiwQ7ST/nF1xaIHk
9AO4mpSuGhuteW2OPFzaP0xfYWlzHxc7DURBx+U/hHRWPtS3FDkhsFsXMxttgYpsYBdNquPbuuJd
AEFHzUVKXIFAOHh+rYFbYebCQAH8eRxc5uc+eX/FOvp78jTGB7U59KYyhWx5UvKf6gD1CuHjrwrM
rJMhI9iym71C8HGQzAwfFNUdktbsZpR37RQA6PhMpQA/jBmSe3Rq8xqbHoi+sMqLXBfmMKiqb6Mx
33mXnUF9uBst2ZnZy7P+FU4Y/ay4zdNTEqaj7aYWkUScigZPc2FIjToRMDRGnaRKP9dBk5T63EaE
ElLfgSyWy5CRJAXY8MDQZMzMAZ95XsJ93PLO4uCt372VW3sYr002PY/KX3Wu1tmobQrz8zDps0Ff
HYpGst9++tvw9vNbd9UrT56zNyYj3q63WqRwBWsy3P17vw1almlE3FoNqYOtdFLEpTS4htnoNb7M
iHZubZYstyH0a6iXw90QtZYV9vPk2nDrOWhMFpHErRqNu5H97twHT0WJ7TfsnUHtSQfn/Ie6Eu+D
iuXCdjmMo0fD+ISZd/RRX+t+zAwVzAHtOuaQvSuyiY2ASoQ1cGUZWNXlapJx1mjX1Cw6a2FRm6rb
Ypz8+an9FOy4T3s/78g90Sf0P4uHe98wCQjSPjMzZlA1ovnbhgY0PUxXvd1019//nJl+/KEmFWb9
nZdOPn51fQ15xFnaP3evIWkjnu02s+olsGBrG2iMl4GSoDIN98EB6C9irf2Tn67ZDX7jYY3ZRRFu
z4y25iXEHgbk8zHcEzSXCWOcFcMzykaU6ZLJZxYDiJ48g6MFl21PTyh2qwT67idaXYznjJVSQRdk
Eg+f9j5491nz1FxZFRnZ96T4CyfI2yEpxfXCKoMYmv6mMP4hx9HyT4FbZ5MYoGoUc553S+71+uA8
HqVN841QxKPbJIyQNI63fhxSCKYQC0EaLIrEbEiZMuf+hPGs4EOP7B4ZlvkfdKNBZDPCiAq0ZQYo
0xEyupj9LUp7Iw5OZMlUrjRiB1uX2AAewt2WrVKBRP40OQd67BJFlXnzGB0zhx1B7xivflc0X+jU
IKjilzZN4DNe4yeJSovk72odJ/wFOSVyLkpDEPuzyt1mvxRUe+VhwV+td7P7ojm6WtmQARV0SeKk
uzURFHVrBPd6Ox3WqcEuxn6TuvEo7dd/379NJ2VtHihCKWuPYGnR9oqyZZV7T/jxGb7XXFgenYPb
sEKHn/M1KMwQsw1B74d7ciuWQX1RAsK/8vdMIEKkyBxAt8jisv5PiBVyxjie3nl4Haz+3jBjARL4
sUd4HRxOnRrD9Q0yuE4DhWu3tCCBsMqA+MJKuFo2QgZoTGh/6A3TvjUhcr45vB3R5J4Bmmq7XmO0
e8GFJEocXkYF8iNLg9VCzZVM4mVrdLchitQXZfzqkAVCLw/GP5kEimcZMRkR3EKbpXGMqlkbHuWl
aaUFG8W2ZsV4I2zRoHAxGyy2u1mqdW9x+8FQfVFnNpB2qofuiyyGv9+3r7tOAdUy/B1a9vHpliB7
ia73VLvsefR3u94HElnDpE9zme9me+UwiXe241CSMru+Gujx3x4smMU0r4gkHyYTlM2xXeeo6GDx
9pfN4ZPEC0B7CP9vXASXUdqcxnCZb9PUXg0RFDyMrk72t7M/Dsbwm+Zw7z+6pILuYYpEIVqqD4h+
O/u81vAPbseUo3+lbr6MD3Yy4cosAHsEqBetFrBYZ80fZP60v3AZNdnZI9SWJlzEwuXcuPD3ARNu
QmqPieXiBjinCVJjEU9goY5OdjkTNinu8RsHDF2/vHgsdr+v2SE1tpAjWqPD5Mb1ejAMeAywBsBC
rxa0aq14VK4ZJmt4R4G+mx05FqvefOt8gtqmOqz2KnAZKmag3wPLcffhEZgBNvfnaQPx6Kv/GN6D
ivT9kz7N6IC28eC9fEWQwO1sIv6wxiwzxaHf1aKODzmUcOJRVJmhLzeDizJS/KJWxwoBHgRobi8d
FhB6mjxIh3jKKc2zx+gUclGt2VqheNnXMR3Fxpyto9fYrCaoZxKoGxumurc14JZ+DdY3WpFDaCHQ
18+TVj9htvG0dz1+6m2t0ozVd+eDGLUD+9MEMVEcHCG5rZxjADdiSxs3Q00yGR66aPLR+ypEFW9H
Q56rT/3p6Wt2CRMUqy/hgwDNRTp8oSGwIlDTnuueAVwyMPlYiEvSoy2n7SooEzYArDXKJlNvPipo
gVrAYgbkJigX/UBm75OfXB3F1pZXijKkjNXXRmb4NK6iYFyYt8KHy5mgiKT+4bs6kuh75Knx7bJE
+tRDghnzKUooKm5cFCVOX0OnkJ5UhyjB+0dVGpxTikGaeZ7ELhdz2t0Nz5NjgP6hyzJbfuDw0/BH
GBD8wyAZVea3v0en4tAJZZ7yI856jdqBL+TfFAdbn+8u6leVUa/m3xOP71f91s+QTtl5lnYag4NJ
j+wXst0k9WDwbSmY6V2qF8nGShxtweiXanC1S1LaQSbYr6PsznmN7ad/7qMD6wLOc9M+Lhu0ok1R
JwDnt7G1Xya/dcYngMIWxJzWKP59wE9/eRBtWAhwyN0bPa6Ht5/cyI5vyEYd7SP8XLpsNWj5Zy+Z
AdidpfaZuwCIciSi1RzV+7QhGDHZ79G7W2Ao9LQyhI0LHPnXBkVopL3ecObjEXkw9WwV5UM492AU
uL7A/2sGQlsFgNroxSXOFZD8Fvp0hNxDn1+VWcBF2CWoG2AlWMJMbVyaFcjR4DxFwgxCP7/1tkHi
Pvo38i0l2hVNgEz0JJsDNtqSz9HRFEujqyUgjSASx4NRUcmwxrkUBt8FjFeYZASgMgImFiUzwCRu
b1pjCzCrHGuES3VAhThWsZcwf9EUdYkdBIyGnCd9GQtW9J4K06Lf7TxAHjhyvhZfPDZ/GERW/kDR
znBAKPFoI2gw8P89vhun3cosmZQicS9E2OIzhItPP0LsYmGxUq5zMjCekmmSKA6QhvrHnxcbD3MJ
6qTjoO42mOdoYKbRmbRi9MlIlXLoaZHSW8kUoJv++QFuj1L/R0hYjZWOkKnYQ3kGKN/5TaftNk3W
dKXqMMhPjuRcBf9ptr0HX5IZQ0ngpCKOM/HlKQBeMtdjsshUUKAljioHm3Mg+QziP8fllQ8JxUTX
3QVXY0xgF8GoUsKZLb/h34j3nXNHCqoCp8j58k5W8R2JCuqpm5C3elFNbFJEZzwbPdMzsS6werno
P2kKlIweVivIXFlMt6yeFTiB4VgmEKIexpL8z+ox4dJPnPwogo/hjI3R07hEwlCJ4VQdvATTdlHz
AEvGHm9QMuTotqf32+ozc+KXontA5NB6Ii1vN2b4+pREF4EIAu3JcgD2s1CW5rKRPxvPq6la1At6
cgBi1VjLE7OxZbDs8YL4R5Ftxk7gOGI2AKyEG/BhvQRWkNiwcJyoYlfsgCFhb9u2wCl9bJYLgg8a
it4QIuX6QFWX4R4y7mzSauqfJfyOenNlnqzLsNk/FNTl/fTqx9TVcX8FpDIzS5vK5m5e6IgzF2AV
xXgY7K9mvC5taFGi1795zSVnvpve589N8nffPA9AxMxGpVOpd55wZQeNknWLSBJP9Aabs0t3O7z8
tqoGA5KLmwRV+9PDO/cF1kF9ElA2CF10QxfQieu2/2hMqJchqBmKxLYAgj8M/ae3jscvAPYgpA0c
VBBJ2hlfgJCm0/+xIVIj9jiXhD5fyx8Ed06gYMUKCAF+TH2BfGLJWddNv875RMI1aMqtX5FO8uh6
gO1YImlZPn/VDFcILkHIbjCF5JghH2XJEQhbEY0hl4lm9V0IZsmAzMiSKPZo3BJRpPkL7Cy2mabq
ReinSFjcd68G+EyI2t2QJjPXuQbIN94FOKnRy1+5FD0MTgGr0Szmr4SbewExh86N3QAbOI/GI7Hg
ePJD5zr7oCQ3x4EQ9RXQcnrJGjtrSl7ZUnNLWOqEXU/+NDmEm1a0unK6A8FFU9qDvf85MBQEgdDT
a5fBgSa5eejk1fF6ha0Epg9GOAFSSDbAe7nwsLyC4BLclliIUX1BsISjyp7zMAuAN3CMwJPJ/tir
wWd2nuzDz6wEhfM+ADPhCUtxRKjoMDyF+81n/BiRF7ufCNZnsOXxyfjioSwYzm5p/O6Js1leP/0T
4b7iVSek7jaJzPIxOYXnZflXXH92dpPMo0+R/wK+n0zvOA7cppcxouHue5quL075L5kCUWzfIJ5d
rBUFa9ZnLzEYACCgbe0Ht/4SXQDEqVse9gQD0t9uQjILFZZ3DOqArzqZJRNUIIdmWdIP+U0HaeeC
Yufy1QlOwW+OS9A7vlSQL6CbS5ZH0PZCNchNx1RHli2dz5M5jnaeHvLd00+6rwCHOUySzayCdyjd
AkfrA/QlJ+8LM0g6MmyTEySoiEDbHhiKdxsgJcFF2mn0rnhKQWJFI4i0PPOH5Z7y+JKRzG16yuEB
ujjyZ4RkgLmuXhV/fGOLJrlzWXJ6qTxiHiRLtBP0TuntIovE4T94HBZAmKRoZpTYkTbXmhV7jPEN
gTCFxY2SDgEYwIBeBU1eM6qyGLHdzJ+Wl0SAHgecIa4PQqsD+fIXRVOY46K26yx8n5SMbEI8BMEZ
jSWAVrGg2fGXXJP55aHY/aXbabXqmH+P+n/syhF2kzlZnkeNIkEjYMdqcxizOeCyEelU8w7yC7hP
ocA9cihTB6iS+pLUhWYGalx77bXCD+IsXnwQlMDUhZjVXiXIKyeON6VHqoLPUAEV57AslEeQ+tbx
103BJvbkOqWt/s6/iPggEoRWjfZrXqcOmm46SRJGURyTkbOimU6g2I7vjsKiODclCCpsP+14JESt
bnMhduS7zJbwpRfTHzFfDmiTaIfS1WVARdYA5JIMX9GNFGSejQrzMouZmQH1/DoZpUM6VTRfp7WT
gaEN03TqvXePMDF8hWemkiqpyIZibCZJfTeoris0icVKXtaeIw0FTwyorLKX72toElulMUPWmAOA
niZ3101vUuuBeKhTyBeOACY3gssoluttCzWKRdmyF3A1cuZZLzCMSXb/kS21YedZD0s/v3K10u5O
yg88HnghFjQ+xEqNEpuVXLF1rR/Nx0R/pyuLtc20AeRaDn1RwNS+crBZKtDwBNJmbXnCnaMzzxWG
Sx2XjBEBa+HKUTwWmJvSn6yOQIwEOwJi8BOoLdjOYcA/O1uCXkYHim5i9ZcQSo1K36lGdoQm0jUk
DQWmnoJBP4YF5tyd6KoTdRzQpJZjd9pqZzRTihiwvPxT+GJCSyv8lyDaICdUbzDm5N5JKS7Q/Js+
6H62Q/cVPkbFX5ooyLQ3iZiT+63NTywy3vmXqIr6OjdpCrLhoP+exyLr4/ON8EHR92qD7I1YOuww
FBR+oSxj9NgCDLxcRhFnhH9E6KE7kAvziJ9TXBb/25a+xzggUuqK56ARCCJl2Zzd46DpKuIpiuSn
SxcmQYjYq1VLYXwHInTwEMTCh6dkRJyunh5asTjvyIP1f9Et4CXEnfFIMWAsJQGx1urtQOf5FJ54
VKSVTN6JSE3ce9I0B3rXmw0IojY0RFm4ioQo4WvRvQW5lYIU4xpn0YcOG8Ohk5PbBHBxWLRD/v81
pu8DRoXi802ARB/kO6Y2EscQEPifCSzTEaCqmvZ8CYtCBL9RQi8AqRX3ROZkIkLmJMkNTvaQ8WF5
dmHoSrVSyF8heEU4yR9RmOLjSMS+vd1kZlNAo1WUVX3CWeSmERUaHbyUS48XfGB0s3f5gdHCm/bh
/ZfqdAaFzD11GYEtyzuzhGIeeiXzJGljbVf3djGnG+KLIS/NXzHaxZLSYRMfbMNHCq/5BUfqq6on
CmcDZY/1ff0e1ybX4X7YYv6SRCJC5PZiOULxCqC1Zr4GF1N1gW7oR1MsNMzShfHOV0wXpldOJ6o5
4ncJ+83wjXEQvBeRwOh6opgrkSnhEcVAFV+GiXggM7OLCa2BWdR8PtXjQU0h14wtiErgePFBRtGR
uSD8/b175NaM7njZaaZNansLXt0Mv1mAPbZOWBP9W846+mId8UDLYoTyC/q+Ofh4vZYdLYjzxDx2
UK9drKxr02vaZe/ez8x4ULQKQwkvPczEeZgHBx44YSai0Xi1RRIUG3uz0q+hGc3Wpy6YaRG9NRt8
ool0z1lndeRJb9Y7QJcDeoeoeThDkidFyh90FX9l1yVLjtBxLr8qBX6RRLVqZdSHGLOy9DWew7x8
3PX4+vbX/fXbXGlxvRjtN3laLf41FGE5EWNJ6IZuGDJJtVk0IcunD7JelNy3CZYb00J+BGUuGDZY
8wlPwd31X2aHf2GYBHcKBLzM3ad8AkFQ74Kty+Jr8zYRbXE/7hM9po8NBoG8MaEfc5hcoh0s0lm8
pGCOEokv5sonCsH6vEHbQLW2g2qIpbmyNs089+G3UINQa2FOB8kpz2H4KofRGI1PHWIdlAswdib5
SMi1etLJbcCpvfmpI2HdrQd2rXMfHrksJFfNMBw8v0h8ZeM5kmti3S6D7eeSf/sX5LuE6f90CAQT
BGgn4LcVAPAozLkIUI4IAZN1p7/wZxm7cXe/9rmyZ4NflGS1janGoxyF3Z2QRou9V8dTQXQrJTYi
56H3EuQ1Ke4Qoonq9m+TkQ0qzcMvp/L7L1JFyXufn9nW2i3PXdLCCA0JPvdIy+kTDQi34vGJwihO
u2T0QtqqnmB7pGCQatbO/uKeC/NE9Qn9CEgu3xu7ZxTl6Rdb8GhgIMIrEAQLRlEMPyKmT6yiJrKu
u7E0WkG1+QjT4wkh0qSozQeIk7KS0IoXZVQqrXdAFAqAK60+kX61QL9x7Nn92jrKoVJrlboWxQ/Q
Q0SeKwirl1fOPNkB6PZklC1Rngafilu6Hdqb/7Y4XvPWRKeEl/47whUAiKmYnh0UUBYzeJx7vCCr
aMBK0Y4rnfN/RKOM0bgJDwLZZcb8rIxDuOo0nEtv7yKMcOodkJp+/GhvEEHhQ3XKeH3fydcAXbct
mI6DWY/ov7nysNwOT72iEBwmCMFlefaeNRag4eJwhZj96ZfYDPRfdbPwMwguGI0h9NPOs3sIt8Mk
RIZheAYcsqebApwEmt3bA1W1wAiVLQogHpj5s/eYSZawaJcIjMYPQbNhKgTyRST3L+uAKxpdW54A
0gru2YppEGEgtlQtsVFW//ZBxSMY4aNW+7duIvsLE2UGhSTflHQvnS29cTwP2uEwlNj3n5AXeqKt
wZMIGoNCpVm16x4DceNJyhfE4S2o289+5iSD53Q/2gIAGwNX7d8GWy8L0+A62ZF8LlZcICcjCXdm
dZZYVe8QiLIPnFNvCDV8xutgGjpVr+q9ERVgJYM7ffsNSvDESmGtFDrlslEtszQvzJjHDRe8TKvs
sk7vMJHZ7ioY6DjXD+5CbR/AbIv+2l/C/adPeG3HdplZPFLPqKoQZbb13n4aZ539VlKBK4fJLkM8
nKNQGEZWuT2mA8i+2MV6Q8oapTY6GWwedYPV2BGl/2EuoOzAwln3426TSoctegItSWJade/ZU5yW
/huBdMJ/GN32fVw8KsQq0Kg8TNW4uwBAl1Be1rt2DQm+x2J1M+t+djG6souQC0nVeeyNG6ULEhdV
s9IymWjxUQK2SCyLyovVzyW6RHs0viZNhxSUj6ZTZhH+3iEZ3nG20ERGAzdCr2r1hOCqhCulwUv9
FYyVf1HuU9zSzKRlS4pMaPk2DZQwK/GCt5sXWMizevhLOci6kNYHpGXULaR7IgZSDIqpShpJNsio
bPytiVRRSIb8jJrS9kcVFkO6jqgq82aXesykuBBj/+ioJkuM7RjTLYogqAz7sXwZpbmE6CRRS9JN
t1FEIkvqyXNT9KozTL8wA07yr2ZSRTQvunPkz635ck7fLnDGETXHD1yc4XA6750or1RqfZWflsp+
uR/PpxqNWobH45d51aIA+W0AMMUfIz+ommWEApI2I1UjqgrItYnoHFhS5+7MR5NbUhnb/pNIyAKp
4dnw6rBY+pVOztxadNDC6ALlJN0/jDPujZNHM2AX+ipnnJFPgYa+mLgkI33l4jOJEb4HJw96ld0C
BYZUMrPKWl/Jvl6AboTygCxZx0bvjSOznFO/Lcd6ndTxfPlQKfEWvu2MX9pig19yls2m1ntY5YDc
WQKIgyIi/Y02meviYcJB+yo7KHYonyZeYI4ifTHdV9Lsg5VdWSoZku+N4r+Em0WqfzIzZEGhC5s6
2lDQqmBz6bPFuhNURcgjOtehu+7fnDdhWRsCx+ibsStr12dfx437u3m6i7xLULTtPzcc/jQge9vs
0gR6pW3ALgHniLWPlIjbZ+PR5j6ZJCZhC7QNWec/7wIoOF+VgfSfemvBUkJbsIY/tEaBdOmGP1cB
Dc7rUD/I/EDJOO5YnjIubV803nfG1j7191SNNKZJlYk6xI5aK9ym9O9RQ4np5zXMF4vZyI/1aDCT
psIA3OvK2vDxPaLSpU3GTQ4Pb5XyQ2I1Xxtk7Tw780reVY3KHvq0Buy71rKwBOz5RNEPnOu8NCzj
jVE1V/ZtoaBB8KiPFTuyBWKM8eQYqa6H8kc+Cby0W12gjDgR/Rhudd7EpnmOHuf3qv9KSkHSn9/a
5QnyaDSt1CSCW2PpCrwwK1vUdgbYP77eIdCNqm1JdlKFjoAI/tAr+UoTkhpv28GSzxIFKi1HMiGH
1Xu3EUP6TzIjzBXsVP8hpiV1PpqWAZcTtXq5Q9epkRetClJB7OmCZEqj6LUbKklSe58/y/v+Kgal
1kOGQFbW9VFomHX35/6m+0ICRSu7g4iS77fe9qBWNTg/F4bal/bjYXQrOFKFO6MY7L3Ltl1bptXO
BRrqsb3DGbPUbb7/9kn/3upcySAWnw9al+adwjS2nrv2qW6lHwuZSEDQrINas811fWh1mwQ52juY
iyMF6xd6H/flNnqcKHwXqiZzWh+mPnvOsWisam3q+18S3TBB72ijQJ39EnndY4D55iW8ku0T8/Ko
SmxLSt07c/sOkGiZKItr/Y1nsd1i+kox/m24YE6ngKlYTERTSFgS1i6OmPiM0Mb/b7D9SrqN1NQq
5FZIIweUAgKJ5LW/Iyc/f0hm5SGPVIuSXv02CvDYcJSlfnN0LNH4R8IJH2gP8jYHM65dCdQprsnX
4JvPKY9j0q/Kk0YEW+9gVbJOEI/I8xmnsQctzzgZwlbJ95UezXS/Nd/d1A17gH+ise9eUB/W7StJ
Jua+BAZqlihWZfQM33Dq9812ubR8nZYNGisFViutHfKFH7BvLQs1xBRru5lAMdp+OCJ5JnyGqiJV
/TtiG19pR06VVTW/kVGRcDc5wq95YnX8wqPeLldb7bRCPyMlwFAEjF7GRqZWxO/Vttwvc/Uf0oJT
3Jv3NcA+9nm3dXLvr7ffLDqH2qC6fXj0jg6Dh/csksyymtmfVRjQTlerlnCuM/jzpYwyZFXwNi5e
rQ4IekQrabUoIyv1/nsUwGDuuQpC9SgvtBdlTNiis6nvNQpZDYtAHVubqqvf6t9jemOM//IDrdWj
30LbQXdCFFTA/CeYEnbMQ5SR8cj+STmoiCgKSgCuhb/mYSCL04MiEnLTq1XLU6vyzZaqDVgTOBV3
koRUW5tkg4te1+429+dqolQh0Uow23ySGLHVSKRGcqL/Sm+EhxNa0iDX4fvGfHOH9n2EkUlJcQpr
N6tGV6PznBaxcZC6t7SKJaelZK24yTaPTTovhrfFK5a6O8kTidLu9xmBnfxEpUjKEdL5b0AsrEBt
uzBcuDvvHT3WnfdygDlqCqIiTRMhTAUQgNLnh8HGB7GG2F05pFuzpFtfAIhx6Ft7L+9jOzEGEKrr
vgJDdN85vXlGpdbotTBRV7XYpvsM4Z9Gmmh4UN/ovGvuK4UULrGugrWUIzRWV5tBm68SSGmiaVGq
aUPjsNbg0M0kvl63Sp0GzYdRgtp6Ml4FrWGDWzyW88y+f/Px9/lP/1z3PcHCuFOMuPbfH1sdK4Q+
haSlvlcwphtXq9r03mQyqZdQIO1799g4kCizs9b8J7Cej7d+oIDQPm09UtbX0+en5q5X/jnU/A0p
9mikJIW4Q3R/XhfNulW/kbij16X+Z+dC72ufON304l+ZXRzN7QbiU+vKVFWqFjUEYGQOL3bsm7Ws
nr0OHYtLMAB6yeNxwuW1m1wBC2MCuv15P+xHkeyzbmf7a3sHSw8bj8rkAVWr2X7Nqh+A4+DkbkWT
BmBf/x2cwtUafewinHSvB65wS0+O42stK6zndgHVFyO5dY6wX9qgIYwryBqj9E7apAfT1AIWfoRq
R44FByyFXRSTGAQrDBcA6lX+UE9j563AFeoml6h1YUWIvbyujl8VNonSp/sefXq3lUXm8l4UXr0z
HQSk6j8JmPFH20yPfnHRAoCzrCHRTTWVIiTlpYMbwtEN/FO7FWD9zfD0Vk0TlxB4q9UCJOQah3Wp
aR3IrCvG/Sc4ofMf7KPGzbwDfpfwbtI54unQzgSgPxzb59QqlM3qg05Qg/by7dkuVYy4Tr772ILd
fXmA1DiC51OYVl/t8qJcNhvV7gvOxYkSsp/uRnxwhE5sZMxGtqe49ypODmmZK/NGqH1a9endqVfG
2XGmhPVbjpCM/tLEnV3/DvdtZ5V55+1I+Sa2Peaj5nxexgUMn2HTiXEOVrYJAcIb1UDagN/+QNmJ
e+gx9+JelrEa+6ebVc+MtNCrXDfwIi9bFhKXDRn6jIPaPq33UAeMbAvmFu+SCt3Ohjkc/mVki7q1
UiOkzTrsOPH47dxHRdYzcPw4jAPkse1sJtmqFtr2cj972KvOnTNyi3DzxBxr1dfXY7exOMLFUJNS
jO8deXHp0IE1mJ2djG8HzQ/z7F2hXbliV5gcOs2yX8dAfI/MF9nlYfq4u7eyBdhV8FXU1JmAMdCt
Se76+IIn0wLdeYqXIKAaGB5G7J7ujaqm2j1FRdbIAZlfzE3QqZOVyY3bKfwGLlnSUCdEGnXkI24G
HCoKdS4QwW1HY1jdeYbAPs/OyLXrjNI5j9lc9eoNu5B0Xn+3yaMi/t7ZP07vDVi8tLmUUmLCOg4q
TMbAAZojInoaNo0ayQFzhZJRoW39RICQ5nkXo0nGBW3gkyDZgQv2pFdMG58cK+/7qPiY0TLPzNVC
ApHP6B4dfhuxcY34Uuat2nzR1Fbsc+1BkTY0hYc3AQLWB8SpcWV1MHefQvfwZIxC73ffvW/pryID
9+4/K51dBQ/dDAlpJ7v7TzjRe3B/z/G1v/Lv96d3br6NUvS5Vfza7LktBttHiVgU1yvdpGE+W8HT
rGA7vKpCp7m8rDLoRnR/Lr+pzLNb2+D4MVnXI3Rpd+1B/B5I01XE9qNJFrUFA8BohOw5179By+3r
nvBEaWZddNUWl7IP4iy0SFTDiOcie8UKtx9cyd+GbdMVOoxPh36zLd24F21zGVpXe9VeUfBHdl4a
N748HDKX9roLRtn+r1m/7Rb8Go39BnCxGgQFMoheOiuPBBw650ggpG24kV5NYxjkSsmFR0CPEqbM
8BoUVugbtCtJD2rB+JV2b3UAgqSuJysjOX+1H3G4NQ8o3nB56wIfDFIIMppFqKDkgj8Dr2YKuQ0f
rxCd+WcHe9G/KvBqLgzn23VU5/GKocfDSs0MnwR1H2XhoVsNC6jEUZ5dwpz2m2Mqz+RZuMEXaz9j
UFUIlVa34HVNbI9JKGdP8w/1GlKEJtw07HrH7yZJVFzr0NJ5zZZM+TLz2oxednG1PjzMdI+Uu30k
hHARgjqEWGg+ubbQips1yJ1hfGa0C21q9XykqcbvFYPhQhspX3LhToPy68Su1BX9ZKRLSs1+BIej
8RgL9XJrGuNDgILiqV2aXRwY2e9bNEVpTYoRN1vIG6IN/TiNT95ehq0uS8Jb9RmtdGWYnjdRVBDQ
EaE3cxNsjqyf38yndAx/CnQSC37JAaB59kqs1YcrVUFhvejBPIxLOYbU7EA2gfXUvQAmDbhCPx47
GZeU5tpq9KDyxHS8ZBUHO4jKnL6qZkeSfcQLYdt+5lYUcnioOo1+3bmTST8JCS+vdhgmY2DA7WJG
BYKPN+7K7S6ew4O6uamMwAJTmkpHkSKQr5SDLAvUOBOGCCRSYPl3k0SGPF7823hzApwC7S6GqzfB
8FS1CtcgcTlBLaptiXp9NYyFapNvCUmtfaJBiO6ZBDyQarsSeyVQRTrhMl664z754N8EScKjKf8s
2LKah9x9p+9L8XHrvhkDWsU/Di2NIv4a5nQgQFIZiME/KFM+PJ/OPSBRguQ9LYBK7WxYMaZPC+4U
Ql1e/sQ9elJ6+KyNDgilGmcM8BMtIQb5kD955yzVRtrlupmpb6h0+HtBaMZYc0s0JdVHp8Nehzd4
dm4+urxvVBk6BWJsa41wbPllnd7tU+fEmICsjDjob4OLXYSi1MclAVMtYE7k5XDC7viKDFP61LnY
q2o233+16Q03czGijEsTV0g8E+Zqqlel2sA/vKaik/I4qALpU+qkNDH4uG3N3S9ebO0m07ob5C/W
E35ozgVKNlnTtj2rYNWSQchUL/XrunZgkpCZN/qtGtZSR9nkEe+5VCoPDnyToNLlIs8VHIuW3yDQ
3KgqXm3SVfM0PLnqcqi05LpbLeh75qrlDOtVpoI/2QONFjJQ05l87qlKTc8oCUCAbtcuNyqwChcB
41TvPoJuZfEjb2ixppX3JsJI/4gRch9xU9nWHfwNBK59avgD+gzsV6tLT/OTxZ7BxbIMEPv3WEec
NoFeSGvbpvhrT+SJJLMYjdquFMIxAygkBsNarzQsDZErJCWVXGUxLAbQcrnCfnk0RHZ9Ghcfl9bF
mS5jZjVDKUbn/bhvLwlFaj+Xh/L55ayE33fq4xbDSTwtaEd1OOy7BzuRboPZk3wWrTpVDxdjP3pi
snYe735umOlogPZ2dNt61/55cBwdR9vRcf38K25ay9t85+Mw6x29GhnD6DNqjldjXZ13eUgx39LU
TqUdxK68TDlyRNQA1NtV6VbBY0cmfOp6yQiqgksTTt4W0wYTj74qZLsr7UEUKijqZORXIo9F5aoG
Z5kJH29p25d2p0ZQJL7cIOKzMr7vTMJ78hiHKsw2ZJBdPUDW5x8VcOug1wGEwmZ/G/7NeroSz8fP
aowjCp2ZKtRo5ZQYTHFwDrTstUo0kdK5l9yWOMbPzg097PxVrY5WE2/Wu535urUwHCwDDvgOmN9p
yUgXtfXtJ/1ZIYr11/qrYVxIInRkVKurRfABtQC/DVZ9txsUoEk1OgWQDkz97K1FOZmQLFEAdij4
5ebALR8EMlAhYOUfQoZQh0ovUMZzdBUKdF8nF287Kk3jSWVUHqT4jAxal26BgE7PYhTjlqHT9xpl
WAQxln4YJw7WBgOd+1UfdWjqEOqxGaoHjE8q3Q+TlIH0q8uLRr81EqlL9IxjeARamPWATPoVHEpK
ZjI6Qw0+jpFzCFZDuCjE0FVPglMPd+8f/RNCR2hi9C98VwZMfJmXu4qGyk62zt6pDlthfRin7UK4
05dC+EaUEWIlf+iuehmanb2jHzfM9G00edxGEPcV57cDYFy5QZUeuTosciv3yr0zbtIZtb9U9Fps
hol3zekLd/ENAHF9odUaWegnNTIoKgXDc0Zs1LELvVDkJDqpVEy73L6llvvJakb5lRlVbqLZaIZ1
q2yWVtYKWrqGktVcQ7jFLgcf0FOiq8/615fk7lWgaeX2JNr9QMjDkdu5krYsIUYtNUtuLEHaDfiJ
0eT69gxOjnY2JaAArq9GETolzUCOUe4vhhMYAl9QQYevAM+7n+cijuJZPKtPTvPmpLqsL8vYAr6g
7YbXuW7xNF5XNo1Ny4hHrU35rzJHpvE2rc2hWlXmlbl8LI7Obv34OzqljZ5m77w2b7cR1FBpbeQO
iA1ksiQStbMhEWBxWYN0IFUp3ShK/BxOplclkIiEARE+7Sv7VLGEVjkgloYDx8HB/dvTOSp4NxgL
dc4vVPJhLTj/7VHhEmTvDVhPSbMUoVBlDKXXVCYxzu1HpPWpTyEcJWlZZqnhsmedZaqDRaIME99d
pddKpGXohj4BFZp8oFWvtQav6TNrr7rgVPL8W1n4Xtxm/gBoPcmYnBCrTNZyN2v5ptfAwLDHwzWW
gPEDHMvRp1Qlj1D3Qp2LeUu5lFQuaW1/Vaje+dp7wbsXU11ts6ezpF1Gb6VPo7IKyqgvgmlQPfff
3gfcsfFpGScC3sf2TwyrYDT9XYCKXwGDR3sDLGex757tgOvW8IC9GRBFq6MDLUvaThkTOBgrB2K2
Dc8HARimxmV3ATBpttG+KchCgdw1oa9OIagZIL4IwXJ5Rw9phsRk4xoetvD/zxMJ/kDqy9ENX7Sq
5ohq6TlngAi0ddLO6+6+otihux2XTah0SH/CRmS02BhiWUPBxhI/BodCJx6ugEaU3lCovnAG1D5Z
64pxZ+olFXaEUb4yvc1pF3SdCY9YH9Kt1Y6uUcAXVSI8G/8h+PFhAsvcv9bnmZtEU4YOu3qbTmxr
tAMPXh8wIvUKndWPHKOlxaqnK6FBxly0YoPM4EdY5dSvqCLBfIsJHUAtJhlx/LNsTF4/tMAK6+0s
rfyPqfNaTlzrtvATqYocbkGghAARDTeUASMRRRICnv7/htS7ztky7t1uB4ykteYcabbmKH7Q9Zjz
HvN0eYMEgbM7+nwCakE6BVSkHbXXdPDMhEUfQ+IZli+7bp+5V47YVlCT//N2IGgnL6RmvYFwWP2Y
40ZqZ9Ne522Del2mzfLC/5HCmNVnlWzzaIwhBqpcCYRnXDua6U2SYnukn0rPIWBVQIkm0G2GoC23
JVTUudSDL0ehlKVhV9lHj859d2eT156q+sDa915tfVHolJdP1tpxY8wfZeoj8860rQ8jMilCNZVB
lVyNH36j72IXtZ945XvvPphkRphrGw2pycgLmSfcSER0zD8/nAnJ0d48y2ig10dXHsoOtYsbYZsS
LMRW6y9TK0hQ0gbggyJTBsiT4jJs/za6J1tiKHzrbKghujzxZxi2PvLVYpLBjegovYQOqkteSR2u
/0VFSgIkKp8PvRsdMg4pGVuMruEJ9nLrvatZHKoRfrhoBViEot6beEO5ahjNyAL18OrO7dlKvAgV
fZ8FoU+igyIloe0keEG/wV2ooochZtkIy9hJSmzvmlnMXGJKhQcTAZ79g5cfBnkshnvXkMxtfVfa
t4jRpDqPRveZEewn4YQOkQGX5AAVUS1t0p/DzIANTH8+P6vxZfb5ucxOvxqD/SQG9mE3GjBgnsZf
qmDSe+Zpsj/pNKdd2KhB2Dt5T1ch6Xse2Z8EjjfJktZEPBVzDQexK8eN8VHw32dafkHkCN97j/6J
VED5LTTFkqWpH2bHh84yT66/m7QfzLeMEfPruDsSxUsrIKGo5KIlJhAoA5fbi46Zb1KC2/m4GE7l
ipJL5J15o2pZhnSeUfefkF6GBiIFM6qEe59uUaOt8AMGrCnBEYM+F1IXW/GbpQQPF2raSgdqDwAj
t1QQEJG5uSKN2KG3mxCgTp11Zjlg3gv6yMakMQFCyC/nbLO/kzWji1yXukq2BRQ/tT68NsAB9+L8
oTSQnqW/iyZWJ6DyWvcSGXUOzJgLomxdiAkZkJt27PZqg3pg+I2B5p/WQTbgDrNS2bB+YTqYrMZ3
pRcrtn8TCmY1fQuyE7KitNHq93UboGIDql8Q56pWhnBl0mBJjqFk1YEeJrsIczBfPUtOGgxRgj5e
nsHcIAbYcuMz3J1iOoHuUqWiGOoncdSwgp3XXC8MrxMUnYhD8AW56ejRoYqezJkHOCO278m8CGFD
WEuQp2G54mVngDULnYTZe8WUigap4w+N29liqD0DSYqrlx9BylKfz1nlq7Noc+pMZYBrChN02PRg
lr0bCwQbhmXMQs6QijFAHY4cAUgzWTJp1hn9FJNHLOU6BKGpUWYcXC/5LBYRbcANMvgh1QMxEq9S
majX0ourU4yKCN2GhvdJflFvf2mctKgqpac12rDIOSXwC/2TmoZc/vCgSVSDQL/IJUETRmQM0c+N
znSazQ9A8vub9e+cZp1o9fAoNO+IfpUO/Iy3tdq6ybBcbuz5ahz9Hn4/3cKPluiiy22vIbl7MoJ1
HKFzdHuX3abF95he6a34qercL/CFKTLY6/KyPCz3g+YwHKxGrFDTwzTiMCb5XMgmVlcVNiptUN8C
mmYvGFk9eFi7Si1lpbOrDvlPDqUZoyjBvm3DYeKKd8gbZkvjcxXOU0AiB/DQPUEmEbTDKojo0o0H
muqqjyK6NCEWGBD63vs3pj7+nLBK8EEt5qgEpx9+cWnEsNcCRBkI7QFQUF/T3kQwOq3X3+svHlQQ
V+nxIHCAKxCB6R/QHlLhoGajlRpcA/JyeHpXP3JL3mX5nn6nZYgKguQGNW/69e/ux/lFB9qLUPbe
hvHwMoonh9Fzdp+tBovrLPpVj5tujOlZg0RVzCuBCYnMeMPmKUSEu8shZ4r2OsMZbyb84/L2c723
rgCVCoRbdfG0E71f7tdpGTbS16zCEWkf9x09/CFTC4TwDqdxndiOajeCFWJxAhn6+SzqbWB8aqnY
hMLQKOfzn2aKq/oRg6iFrEyQ/Uf17qVbxQghiYXcz6GLxV7UI9mLPCrRVn/RWBvVHWohNNnvzDoo
ppyESuvVY2Em5LZOgV0eqMxOKJmzkeEQ7YzrcJ4/9TGQ1f5EzFU4O/QiSBxbG2KNHAKNGCfwjzqa
mBX+riq9Ejyx4NE9Zm8k8DU3BscynRk4HjRkSw45wnuhnijSWS1YI1wCJOh4WAhUBYAX7y3VZ5SY
Eb+2bm8JFpAsSlxKUUCZNQLreFIOSKjPZFVmx+k2ufXEG31RHo9Gk0EcfHHjsGl+OqolMsCSG7Le
WU2EFQEqZvH78gdSZmiZ0ww7BmpbdRwLtuDLsNZGorByyDrQX4/TM8dqoVWJI2H6BjWLh5sOwv5P
klwOG0Uv50iHZqqFdoNUYSUOKduSoTTMjqhY6tR0RM6T2kN9EXFd4PgxvY9BuFqN2/U2v83jeXOC
SN6J7dXvwzXoio6ElQ3SIHHJigPSJ7OHlro5Ps8MHgdUYZSPyqZVV4GGRrn2tLOiSIQ7RyapKZl4
RteTKmvAAJ69qmydAH0UMz1/B5OU+E6PlRVXxhVmZhJ0ykPThUNAoCeY75eZu0UeDN3leLtFsMrQ
kWYib39BvzP0Qn4DSm+Ll8uWBjpTePM+7NQye6Vw3CuMYJXM3oSrPN+wQ48YAWqN44gUIUyy59/j
76d9ZeZGnf1HxLk69otTckskDR1/8xBjKQIlPGRiUFUuAtHG6pjf5DirGa2Q0wwTDBxMa8gupj3s
bT4IACX2OWQaZrSQykGG8eegAKzxHCb92+hOiK0SaUu7wu6JAopNbRf2BT6E/X3/zCFPLyEo3Xp2
kOyJJIPinkgHvvTNPlknv4txxzq0feqHZzbVTIydi3JUDz9ZQjTVGVqYacRaVl6wIKUBa5L2mptZ
oHzLRaJFhp1e5ivChoS3q2jjPQ2NJoXmY5KrrF53HlLJf7p1S24T2QkEsJ1GX2LxVTcnDrDtkIq9
dx9dRloRj5NOgaoy7u2dc0/wvmSqEiHeEZeqRtDmrI5ErSLPPR3WTrPm/HXoNh/tb90NISI/1pes
EcxQZgEfMvnwmlytA53cLWnXr+0alx2wMKv+32d74y6Dq14f1jV2x1BJPuHf/g8090j8AJJ4aEDv
PG0Mz+SKrExKvAclwQ3wX1qJ0ZBlIQI0QzeQfC1JaHSwmv47smGDarWlsFCpIQI0R3o0hy7rlfAf
ydev9yELDSuDMjHSP6asUqEgwrdxVFIOMfULZueBpu/e0bqkfQERAK9qDv+lFy1LhM4eGXyxq3hl
4quWF16C5Wq+mlffbaI7ByvvZAsPPtmP7QFU+GCjZMTAgHxjhWkM7R2xNQ90Cq1PoR+fuyXuYgDa
HLhvbFKKKyDw3WsHvn50KgNjWRszPHf8DgrjdAiuNzrMGxNJhSsL+nsLZHBxGEMH+9X5lWKeYOve
3ktw1qqkv5CWcR5dCexIgH7kSS+k5hFz+uNsln9OJRMPG28p0/92CZZ6EmrOeqN8xw1IbvqK9xKh
rSwZJ5V7rZL7QoKHNh9tQmxR/aNfG9b7pL2YQ9RMYn2bQLBAZlGrte/BD7Cfdi42Dbb2Uv6QIvUz
0FEMyoCRDY6o3wyAwkv8gKwvKvwcCXa8zgo/19knMtFjNjbhUBfxfbaf1DaVTWkT/dbGWrou3qqX
H/V2Y1vv6ykxYmbAPslVJOUNl+tjj/ZGeJwKUhnRrvw6ivNWQnWNVKu3uR/tR48ZESZUsDvaltuO
JJo77QwyNdpQJFCUbJvvv4Pt9EJa/ixyRMV+2ATuxNI8/5XOZVN7M6nDGfaXASFo2XIJZrOLhdp+
kxlAwxQQCxAcWWcefcBWmjGSzpfCEBSd/3Vu7s1NhTD4Ze80IGV9gF5yAMbCuNYXoV8ReWEp0tBw
WlvIoAIhgkryDy+dxR3TLVpfaspDXzKh905HY7MfaqZFc/YavUbpJLIjG2Ei+tdaN3WOxCrahnse
asF4EYXx85xhHJtVfmqb7+67q2wOvzeE3ASSIY2sdDKAYr5R73nyyv1yXwuX2L/GwiBNyy/CVTGm
+A1S8iUCBZMU/8ZylhGJaPmIfMBJJJCU5bzoFeIPGrR1VAgAtOrzPcnaDu9I+eiHXhkIspwd6k/O
fY330ePYP00Uky8s8QSQyZmrBVFPUKOOMgtVaPKN6WR7hLxuzkRMJbvjb33DLvSvjVThpeeq8Hpd
5yGedGJ7RocJdwv5eMoleAs6InLuzGM/CkfEOUfDuE8sM0sSKxBJ+VWPQCFSfi7KROORn6cz4FZt
WBk+PXSiasWlCtX4afWoxGUhPCPSfF5l3W9MyqPT+jS/rNqnOdq2XOFGpBUrJypG+hWkjMKgqX2S
7ibFFqnhgE8md+xTtBdmiTnZT/eSqbjr7DFiOZDEZtaZsPIkvZfBbYi5U+qs07K8q50arbDA7X2n
lb9jKyIAIBx+S8uq8zkEz8KgapWklwYiDB7DC4ak7pMNHrErkqmSkxS6hd4Rw6BZLC7BMY/gkUXc
t+QUNZuV7qkIYgnN3hmONiO1W63WqNsddJe+HNqCfn/Sjul73vZqer6nYA4H2NIhhoM8D/7zideH
SNVoZt/nC/m4IwHGcPhqW632VKNUcGMgbl9oCuh9RudNSRk711ar07GsDoM/r169/fdsfftDmY6G
kCM3E3G/gxCZlIiXk3AKuz6xJd2JM3J4hug7WlaPOqb1Ai5DZ0morX/eb4nDgza6td+kG56M3zIk
TWoQcl0t9xsh6VIAi0vsB9C/2CaUcYPWGaUt3xU5LU5cfLjDTfKuddLXvKAEwRpO1HOLTfKJBQTz
3gK1UwTSSVhe9rYiZ5t8HbhR4E5Y83C6mlRH1X6BjfFqH9tX1lMQjV7ZD3uFQWFQGtTG5aAyOM2q
wYWNed98dcrn5yLqx724d0a6XA0Os8ZYn1WEZdPx6H5PZnMq2fnXEgtizMQgaa/5jkga7jWzTlq9
9Ks9h7Xs9Ppcf7Ve82LGqfuqtw6HZuuWOCnGgLrF9n/YcYmi86Oh6df7lQGU3WG2sgHXqIHSxZku
CFcR1ATwVHnUuLTKoxrYkT7KdRXNV3ST6NTu7WIfLWLBuRU6pbhTJ7Om0Fe9XJt+x5ef5GOXCJPH
nEv2UVVvL4YdUhfDTGdvCCHCT2s1vWaMCKOXEFYhtfsjhBrhRKlfHN7RKw0vabsGBEl6OjjjoX1F
m5O2UDN+yUShMj/ujruIHg/kjr161bkTyVJbvjaN5QnfP9Uf8z2ztwo8ODJccpEIFIhIxFVeedBk
qCz5o0hgBu8KWzvmqRS6PWxiqeXPKuliPK9tBUyy2kp6QorBijOmRUNHBJzdOsWxkn+qYw0qMTz1
97mGRGNvjCHAJ340RREfTTwUBtKSxqhpqrGn95a5Vs416U2w6RI5J8mRxv9RybAkQowscSS1V75E
RTfK6AwtgFHR8YRoei1iG2laYHS/19bZa9KkPBkvpV5HA2cBtZlSPI4b7ffPm8waPWE9bp0PTAkS
MU7JR2/XzZ0UmxYhVuc6tw/cRrNXwzdKRlK99aSNXMTEHcbrx7xIZAWiu3AgVJc4X0J2sYzc2y4t
aBerBAfSvnR+sg70Jt10HnYJ4rXQPwFyGN1MFpOwysMJxow9fKCqurRtfK/jMZY6t/9gumOpT7fF
7y89x4eEWyUdIQyZ33tqSuqbLynQ9JGjfd8YXHtk+TROf0HpBgSMiOcEZxTy0h+CeHAJXiTl17ya
h8XwiSmS4G0kuyugYYUMHzk7TNizHwTSRk68i5yiI8qSUFyvNopAcEjdvrSriwackOGkwNAc9I6k
j/Mgf9wVpBNZDaYOKXZXvkXZWERLCx/EJZy9IleJiUC/9buCijvNLOKHPRiutLCM7Rlub+dqFqBn
yTjj5eJTOIgdO/mpRyI2jusa2HXD/jiv4NJ5BYf0dwUQgmK1j1/cwJx++EMXmaw/60PwBnmp9BCo
0KBDOd0WZ/TCXqmnsdM1xBGANW8CiU8EG+txcb/+yvv6X/8SEFwNovOxE14S5ZeJPw7tFQYA4cqa
0FMBOD45kZPFUi0+VkxIeQx0VRyWh7VReVhHYwi1qJcKxT1UDmCWem6VYRFscxUasxLUfFzoJd/w
Sn6hX518RiS8zouLCnlqOurDdF6YE3aO2fOwjHh/Wj6nq/Vzuf8pTOozt8xp1BHZBoJ1w7o5JeAu
8qzpsW5dHRUbEyXchACz7306l8Ad30+wY7IbJyxP7BJwXuRoWIkyu7I7j4jJCwSfqES6XfDMa1bb
XBhyK2JWaILwBJGcXDZWld6WgG3n6BUYhCiA6OymIR2P5vGUyRg8d5r881kMFGSbynJp2KugAPM6
79aPv+K6vE6nYqgUqxYydmlFfJ2S3Oi4sAYhgh5S7ULAnz+tEGvE7rJJONno4bLxJt9U6XgwJNW0
df9d/TwmyeTVL/rjccUTJnjocLKXHy5FUp3Pg/cuPE0Sr0HzR8QVVQ/b3LxMHsKkupA+EZZ4ZABj
7jHPFlDSiF5JHPEoSW8FiI4+YTWOe183BhQFJB1e+1KuSMfy9RseCuJknIy/0/e0Mr/jXt8PjOHJ
f3i1vsRxRae4DXcMw2KNZnUGvYJ1q1ABZnMCmIMIAnGm2NfV9oWZda+o34iUfvYqhHL+pLMzaYcJ
9fj92mp6TE25ucWeSs+VpRmT6jZ1MN3SjSk+jQHJtyx45CVwugj3447X/NWC98xuAAGcDNMYaJmo
2DJOP60xL1nA1LypDi0QAmMvBALkmV1TLjG2bMOPexjhcZ1NlFfA+juJJzfkrNL5XwF6mHRRgLt1
UzTIaj1vXWWMFzxbY9HCQcK8AN0pN1vor4CpuHM4taUZNAg4fLis570ynxDx2iVkqWsdKLAOKd8W
bLhJzEOTBAjtHJxL9pMc1GUZiHwddeeDkw2gVzxdi+6BhRZda2uMKXAs/FhM/GeuJVyxFzIkr+a6
ZRjl3ZXSGmaLtShbqhm3tUK9mcwuQCtCuWiXqb2YG3m9+ASvrNdSA+YH4mAxqIR/cR6KYGKIPtg1
U1AYNavCBFA66qrmCwQsaQ7Wi4T882/a8bSDXJhxQCwai5SuXjfiYB91I05KhJcbT/fgODgPvpXW
wQWQLnE2PzpkLf/vVUIYjmRgS0ofO/OBe1uilyqAnWArHS8zkzeQUKRhyXezEEi1oJy9/7ZQdBcZ
P6wGRmqLM63Gm1lfArG+JpWvuYIsZH+rcxr4MWzaKNo6D/TEUjIqQU05hAXSkLSaKFeDJ8JpcMeI
4Mh9yG3ebL8ZnH9vJ4MS56vEdlpic8Jn3jkElA9jnaL8BKGSM5Mhw5jYA5IhuQvt/Y9skygPs+PO
d1KOCaSoW+DOjbn7RJGe+cjRnOKN72jyGYAepJ921ngnPkJZI9o8iVFHHqIxCdmVRUXCL8Zmp2tT
rw2h7ZuSxXA9phNLuPzkuyiVUMuiJhBI5VGd8Gpi+yEKT+zkA+Vrkj0qlrDYEzxlkcS/E3PO8DHH
yAjAoX3wIEy/AnqB1UGH8rggeuXceTsBJeKaI9979BB1XQbRsdA7gAa01mhEf2aeqoV8hpvG7DGB
w8YtxQ/WXD2WcvZWKWq0hAtBbLIu5CuDxsshkskGgyc2S+KXAfLcN34C8Vx1dPkXLO1gDXL/vpvi
Jvw9q6AiP5B87n3/2L/3nmD7DbZIjbJT+IOEWVTGHOUHl7deJGlxtox/VgWgl1plYtM8+Cr+oLK5
6vG0cAPqDO7HJE+DRldG9Ul18h03pnUo3CVhg0SOq+o50ua+gFFXLuAqAP9jVuT5NMe60HQ+n6aK
PcGvwj0a6D1I8Bf4eRxdh2mf0NjeLbh4CeyfAYonCrLmXG36G9pZGuKFnHlHC24Wzo2pWWOxLBcb
75AQJD672ckTN4y2Q6jUns9E1z/ZW8U+/8NcZEfG5VVXagaaGMEdpLyswJoesJ5VwDwNHKbRxgmp
Hyyou+IUhvr20jRIHaij5FT41wppT3V0XAbokdEXxyKWRXzL2T/6dN0cVy8jg+wX7s+mr7U5rG6O
9FVv99g79moMgZqVxt++nuoeNTop0eAdUvEJZLxh2AAU7x6DG/xbOCDwHV9Jc7jqMDKHpTSXLJSW
BoYf2A3gwqzBaBJuyKXF3BbUjgodVR4nK0uXi5GBY3fDSQi2xx/OKD8V8E9qb04PkqUnhQeNM+r2
nxQaX/YDrUG6crVsSKW85u4QvaC7Smk86NBZ84PxLmsm9gg4kXDy4O8kZnD9cJ+zdmgZ3+HAzyaN
U4VTemvn00hMScFIGaVA1uWne1sf4cLM/l13gco5pn+ROKo2oWnXpuTsjt7D8kSDQCL/PFeZVxxW
+jo0mWYFB8xeJaFX5ORQG60Ty4kmOBVYSu/dWYNZKCg5uJke3iHz6vCsfKOXlwOZGMQuUFYlLBRa
HN7mHQXNnVHfyBomb9ZVGgamQziPROHuSGGquN7WCfPYyINxjJdD7gxZO7vIqjCelg20YNV8acKP
LZJ5W5KCz9L2j8dp2Xqz2Xb7sJmwERzYEzyP0Vet7YxxVw2IrZdzIRxpx/Y4JpHz1JmyRk+1iRr+
nfuBjTFfHmVFSrhUEns7ThnLHTDN40OsPB6RlFxY/vpZH7mriaqYjuVon7pjt2Ff3Wza7cuKUZOr
rmK8TtdtMA9FC3Tx3R7v9poOQvDINrh3G9N79z9amDFBLKfF9q1qRWH7M39wh3WR03TE+J4JZ4q4
VvOVW+c8oo9QSpROwZO5ojPU8rwpObP5YMe7UNVU7feT6XkmTsHJUly+jpyYrnP+GAzFCyhjBMaO
vUVDDuU9bCI40xxytULZ8bB1bVSdyLplrUBsxxT8dxZNJdiKYrtlJJs+LyO3VYBJ+rfKFImNfm1U
G1VGxWGzN3sqt+qOXvF0YCW7s26n3BUikLSN/L+t5IZmsEarhX4WGSqSgUeTOQZdmrLr+JlelcXu
HouDV42GcH0da8DHsZ1ahW3t97rQPYk2kDf+k/1TQi+9l84lj6aD5EDrN3xL8kkyvm5XpWbkfTjf
t1tbYvPhpt7/8p7IeAw9ljZ4jSjVvaxr64pfZNYgf0vFVCML7NL00jRQo/fscqNF2Xh77UfHbFWP
2BRTxbyxAKzhBNfkKfPXlXUhW7lBPKfKFh3S9CLyBBHwjnUzYY4sq4qrferDI6I/o0MD9r4wBqvc
FcGm35MZTVCsmeJEoQQQVzhvpGKWp7YB8v+92F9WU+b9/ErlJuOA5Bk11BMKVGOooVxkLTG/Sfc9
epM/FrVLGGuRtwaMlsOWoOQfpDNMML4g75BWT6JdjTFGtgM/jCQ8diL7CbGmQVHXjmh/dNClI7Ly
TLiDDkQMWNM/02NoitsX2c/ixDBoWS9iTEhx3b7Ruu2uBRuD2R0Z+YPNRdsIWdgg19d5FfMCgeJs
5hlN94RH04GIhL0n31uMN1+lJPYLLpqSc1pf1qvt7c9IuqPrZ4MCDMCcreuxAS9Drx0qVEaI7tfF
o4Qw6N55ZfL+XLikTRGPPWpBuSCOHaPqf9cHxu+1H6FLEDcYO1XNCZ+UlLL456mKdYhWlRz17mR5
zP65NSu0FW/KFfDtPmY5vpqAx4LGpqhZZcVXW8QrxpdrilRuZ1ZZjaB1TWQfMd0jdIj4n1BEjCoO
gKSnLGdMgmzW8Pk4KOptXAnDDVEq0qMe5jUsBPzDptoZDovAwUdUOMgCxfDTNUtm1SBGStpDyZpy
FQ/XS59tn+tJJVlOcU+iNloA6H6Zsphk6d3XYvpzJF1ya3lmxWPa8V/EJ37xeTNmhJpPdhEoXPjY
py3BEc9W0h9TlcRweORXqZiEhfNf2Kr1bmmL0hBRI2B2H7k4wlLx3XDuKFioIeESSdTnm8grcczK
BGMkhYeBll7KftU8mc6fC6KOvASbLtFaUhTJfPPN3gubPfaa/sou0etc+sMN1hM0P5x77oBejzC3
vtsP4cU6lfvgxNKRRpmHk5/Oi0lIVo3SpcHtFUsvxbwv+dNlNhCrSSQn2ksitiGdAXgDyduz50HE
zYVfmcCzTJWBFgyRFtD7c91gQCTedYY+omRnU8KbTE6/5L0POKjqv4MxObAGN14ZiBrAdcolafZC
V54ROF10B2DhEGeQ9m/2BnU8xDMwRUyYo9qYqvYKKmsxcc9BFfkG3KKiziq/uaSvxoWL3ovFWbuE
8LCsEe0k3p60qeOg4NGi0cGomYw6aD89apJjd8eQ7l2AOUtFzpnMofLPKmDmo9ZxKioCRrFSBRQO
mAmKDMYW5qlkVs07k4qG6dK/OGu8xqzGgWJgIuXAe5IEr3FzXkC/X5+n0yqPJ+3wurk21sYc9Q5v
7+1re8BW34M4ghkid5dfSTwgbgOvDjuGzCKrNlkn4HHgdEKylbj4iEUF/0bmBZUNe3FrQS3slzoI
h11KFqmQOc5OJhWUdYz9NVv2bmZpUPUlHyj771FlggF9VBiXl8nmsrvsWAvfLqYPlacE1WRSJhai
IaNTkL0Q8+ye3dJflZzz+jxeKgXhBrF76tbRMQsnYpAjRNu5n8kBYbeOgXomsVrNUX1UGVYxCx3m
31FtUlhc1irno25RnRVNk/LNGTc2qjHrFeC9aauCY+ZkBn9W2I0rwJ81epAHB/Pap4SnuQzCLHkl
+zW9jV/TeFyYR0E4VlplJNOHnQ0fl6yJvReBUy7kbVISaP8LuypF1UyyW3G1qKDWwagcvxbUca5o
hLYAHICvnUQdlQ4CcS7rG2EQ8hzq/iFwOXjgsF4tjlN1JzpoWGSDfJ1bJQe2Ru70ar/OK6BJJqIw
FbmFTxbbTN27MXph7z2HpdlrUpo9Rs/hc/hicNGD2SQ67mPynJG0nugIGLX078aBER2yrJwBtCEF
VSrwtDJBJRIFtaCIfaRoYNFjCRKLrYTAGq/ve1id1CfnuapfHZgwqIFBfuzE4yWZqs+uUUfXYURT
zDQR4htc/86FaVDCCstcf5CVe55S7j1K/9K/O3NH/dvSmCeBCuMSAYLtF+s7nB+pxwavfs1PXNUb
Byzz4NJmc6iCn5npLpT2iNa3RBhOK8SNVmrVPgycuU4+s/skHkULvTLvyXOoHA7pR1M/Dq7j8pxx
UbwikmPF9dYdvQwq7HDwIYrvADIrwEaY8wtJy550p1G5Q1YfYkv6EQbuhegOCyYyGCx5pH5SUNOt
ULF/Xm1jWhpQnCHC/GxQFSBrkkENWgo/WZWoAPRXJzKfVpv7bwNgUyCjyuiKFw/ARoIjeZklW0mk
q/W5+2m0zkQOAo5YFRtUyJboHMgUt4aSiaVKFh9MVDL76wxUBYzkFIDOB3wZuXOs3iILCismC3Vi
hJYoF6uzRrcMttKw3bd1BYYHL+TqFy7N490qFFoXJhEyjwOD/lOQah2gHySKeywTTgJQrdafcQO0
mqzAB0AqvGy3ttlPmKuJJ5KgFZ7vk2hEJiVm5hd1gzHgXwxk+vAYyAjW9fTBKztfn8mJlJLQPKd2
xc/v2zOYahnZfeQzSdiYSMh246Zl3BXgq5bi0vqEOvU9bcyfwSt4jj6TyqrFiDyCXUrmbQg3UkJV
AwXHplHovUl+RBXF9CXCaM9MZD4FuDWtEkZBKBRg0rd/pWX5jC+dcgdzJWc2dxn2fxd4NU9Q3hcs
d8Soko/Cge0u5VgNdEhOIknSalwNqgHDRzuFQd1n0jf+VZyXFFSMGsW8qgvhSORlfsikGjOG9Eh1
xVRhJ6XGGkn6M37BQB2W4F08w8vyToqo8BOledGn0AIJt1HsbW4MEgSpGSgv9i6F3wkU0oETAa+a
2lk1pWpXhFVDRJCs0o+mcbEdTWE3eOHVVF3NioWZWZ1BzWKqXiHTw12c+kYcwf+pDfXdLwxIupul
oBQIjGLbQwYxvIJfJ31xAkVWFbz+b1K4rghfVBukNyR6yqNRuf7fZnuGTeCQZBtp9nnJ1B30Jgkj
LrCulTGvSQ1J9saA1AsWrWL20Cc9SH6uev+JWxiSlG2ioV2mzRanoxiEHKWUp63A2BJNaZaasYK5
TDeLvF95HLuiYAruEcfAdyAkQwBgoS/SMiRyQxglQYyoDXTvp5PibL99/75/m6cMAn8Dn8tPUrJJ
e/PP4xrzqmhaBUEXGJumOa1NzpmQMf5H5lQVDlHW3aZjbk9u1QIAuIg40kB86K7OA3KR3I+xaMiC
rNAqU68IImIqD6WhSrH/7SiWV/bW14zwO2ixyIu8tyWkNbe4vP7uzErMbmAIFC3Qkc9Mc18RI6yc
/CkISB9VaytoMSUB4jvcz3XfvZibDBbyZP62SGveDla8Fi8E1hM8N9XJ/a+4oWy4M+8PPBA+6Ftm
JmbDLZDL0LtMBMshtiM7Cs8/mKiv1z/zViGmRY0kXqjK+0xW/0/eJXMWThFi3GROPSC3V08h3FGX
tpp3te8kOgvcqYsP5QDQcsSPqk0VUJtqseH/9TFBUOA0XO9Z/ypwUqcCqhq4Why11lEU4jzAlnbb
HTDHCTJFoSyrzm2eMhVUbkIDbe2tU4YUj2F7j/OYJowXLcYJ+LGaduoaDLPMfYx7REJScDYY6Sm5
LvPOZCQFBxKSfADSKpkRoE+I+KL3nSXnNm+nf2pJSRv1kH5KnmZFOUYz1fCKEE3NpPcxz8MPDQvy
pnZ9Sl+jGEUaGnabK9rKwxyvKDUb5bGFscAnA5pPPGYdnT6qz5V9QwHjEkKr85ErJJ4YVmRrOWpa
FRa5GORGGExtzsxlFqFrm3F8XLkIpSh+Ae/1wrMVy7e4n8e8CmAi9vXCB/DFAnvxPsN4uO4ydCTx
YJtgewzHcMRlXC0ZABRwSnLubaBjKiyfNa4rkUEuGxCUdzUvm8tGpkshjPlx6tXHVEYWdToOz6Zd
dPL3Zc6WSFp4Jeb7KnG3xNxlMQ56L7pFhMu4Ylc8xX2X4BGv2TWwY3ztlrDFRZ1Lg4tgq7s28Lae
5/lLGMnVH1ainyJ6xhgxY32jxNGLU6Z5ReFIv3FFV9TEmyi/qkTCAKdgdGk752Wkr5CDU48yC6YQ
vPIEp+e4sVwtBb5fesw8Hghxl4tPARSIv+ihj/1S+0AJKYAr5wClZZerO0M4cEFRATDcibmIyN/o
/XCjKJxAfSWtagZoD/VxCW0BpsdSncu2pE7tzETSM4Fjsubo2wEZU+QV+UE543UeHUfJLP694YMR
6nLg/W2XUAMGADW7aKjjwMFoOq52SeSY+bH4MJ5FM4mYUMTVTxHMnRHvXuDHWd8D56LbqAEzIQIS
MJmVUbfbqiMQkhUyW3ahecSPccGI11RSEsxgx5hIkHDiI5xgPs8wj9QC+iqtrVybWcHDNGRfIZgy
hoBA/l2nDRKq8A7aIKGPgtwh6Ba4FlBysBDsBDQLtgTWJDJ1ylJga3GA1Aj2JhdSoHVBfBiXxGwm
XYycvxI+wFiy0GwDhheRnTvQTC4tU8CyZUeLkQJqX6Yx0CajoEBtQUybYIDGek3EFb6xdQFRFk+O
XjTropkpI8hePb809lLUa79CpqZwD1Y/dtt8HdSKIoZK+7WuurRjYOYu7VKmJOXrTtgXOYUatkyA
fQ5zpGbT0iEsQDpjRZLqkK4j5E9YOunsZKo5cwPphiSsvR25e8yO2Y2k9TKAs2ebQzHWURRriYJr
vyiyQZI/eicjHYaOrPR8Hyow0l3EpmjOFIpYJAQ0fUbDiiIGng+u9NkHrNNcDotsYfbJxmb31CnW
PnrjmuZ/2VrhcZ/tiyvyL3tu2Q/RuVNodbHzW0Y2KN0EyieiVa8IB24v2Tl2exbWC8dqfJodZjVs
qIcZTkhFefIHCmDejtT1P2TpgiIw+h1RFek2WAkziTQCRiZnI5f+8hHn2yEdm+xY7f5ZBcAEcC0t
4PiCsblmuBYHWiVBr/m18ys0CvT3TCbDxSTUQL+D/J57uEnNXReVKqVUueXdTQ9If7vNWZVGoIpG
sNm3WyX5uEGVI/JW2JlCexhwB0JFmHGBVUarT4ZgCK7Nke4tV2nYDYIxeL5eLmKlU22YTpLRdpjn
eY6GeaJk8Lj+iernk0q6TTj42qT1A83waXs/+d4qsoWst/WBCuJMpje9D34TdcLamdERMepNubiN
DjE2KcI2FYqolUwFBkmVIk5E6yVXLfC9Eqxg31nbVCMqPhoMDe70dULOtTKZfnpMO9Wr+5Lz/WCY
31JnBZxOhaBaEk6SEi/lHkBHxZP8tGdGd6abMS1N8GBvvmbIa1sOpPgJs0j7khrZvr5YjdPt479Z
vSS1xSh/ayez0+Q2082zWuo20/Yt54ciQx+/DQvghjSjdsU9HC1S3yO3vJALcr4i2b/YrluH/qdL
08ZmCjpcAF7WXwU5Ysk0cO4Je5beXwoGaaHz+++Xq5f/p+gj5OWXaxxaxmHlUZECHTam0Gz9ihJD
jDYGeIJOoUbU33J2XIwZhoFWRzdxiecC2HsxV97zZPNl4/2kgbT21bnOUtOwyPkFsa5b8YQyEpj7
TSmpOCAtDBHtz4oMlRUQl2GWmBjCjagrGa7u4Iec3GzNpszidNPTKdRA04U1rV4tueKQqXR8XSJa
1+sOGhWu61xhoITVNacV3w6IaqDq/Zm5hb7ZsKtKJqFggniriMvo37S1LJlJ7W6RZRTXnnNavB0F
Bxcw3OyhquUh/nbJC7GZqeSb0GQKVNI9UwdwE1UOjwdb/bEOPGXdEwdfnDUIOCs9ofLX9rTqqoOn
POM9L7uoR8R7Sn9mF3gtQxN2bUsx2Fu1qwjmGPJJsQn3LjV/++MLA1cnDobCLyLhCOxTajEtS0v4
26l2oT6Q/zLzBurUJPlueZh8UwZ7HuI2LNeqzzaH5GO+Qz9A3c7Z3HeDrWfvkH+wouz07PpR6/fU
P/Xr1pfKjc8hOJ7ONThRtq4YybfvfnjCkfP2k9ZzVt89f9+zEMd4uIhsyWkT1GLsAe4Co6cScWQx
Z5XUdXVv37alJ5nUxY7hHuw6KMdjyLJKt/tsu1wPXFqo9t1PK9hBsLHAf1rbAs55tgIz7ja6GFTh
agu9E/r+BqhAMjkuJOx/OMIImGI/wWzPyjilQOPkwLOx74ddqCRAnIS2FdzsPLv+SKLpQkLH3IE1
kkaQqyqSDiUbnPJxlrq8/q3ZdZO6FwbineckRUDEfvDBVYH/Hu7VPPEDIEB3BXYW/q2rMU5IfIdf
u7EQVv7AhM3/8AEvXIbE3D8zhA1YW0HYiAJituk5QdhbrOxeg68jXfECFnsfl73rYPBzE97IVDMZ
xw5bCAo1KkZLq7H8ZA3cYUkbQs2vF3tIKZ1bB1UwpSxqjk6NrK/9nPgw8h9hmpymfTV1JWllhG2H
+NBurmrRLLnLd9cAi4Oxc4myYo1UZv0D2TdxzLMAlxKWQ8YSvBXvoH7WsZjO2z6jL//5sjaK9lPW
rhRkFVZXId+gREXuoU8n894Hp155YNhfogkgJs3ZdrFjpI5JjheLju4QLf87Lj/MLI2WQUmkDUAf
Zi881907oXubx+BChUE4HVZoEkK86T5LL9i33aT9DDQECS9TpQv29O6Ew6p7HFIaXfH7xsc2ctC0
MkhbBUhB1ECIX4odus8mIlmvGXc/YBMD8zwgcG5aXN7j9k9469j36ZcMut7x43UWL9JRydOmW7Ff
aYckReI6k3WV7C2bYDugxA3Aq6eZeYcfo9EqddK+P2owf+yFx0NGHK4WrqCUJaIHi/mCE+pErDzE
51V4Kew8OhnJJwf0FTBbamFHmh7dJabNOw79GVky385lyy87uQ/KdjJqYSF5IhR6bjffvdn0/GJk
JrN7aFkHBQx1Pv62bnAuQEB4FVsftznv+r5pRlzQpT6a5e9W+JegMiAbhdwAC4BYc9poaMSKCxtQ
fSZRVI1xvuClY7mm5Z0+bt7LZMBcTvMeADa+28Xb/4g6r+XUsS2KfhFV5PCqLIEIEvmFMgaTc+br
75hbp+u2jNv2IUo7rDAD+3m1eUlPopTtp6+gFu8brUrn7oOiHNB/rxbcvxWXqUlQQsBLddEJAqfp
sKITss0/4mzvusd4McSCfj8I3l97n1uU3zTurHnJaXybsr2bChICb0INmA9oEFSEMOzU2tskIuZi
NIcO4we1i4QLfRpVjq0bYSP1abDVn9F9WXg4e8xJihc/Po6vv0rXp1VXCT2acdC4aF+gW6jYZG31
FLuD/rraCxQNnTTNOcIg9bZx2owUfVQU8zcDAgGH1bDZDKIe+Rx4CSfoLca0gpTmzDui9jEnbhYW
smtKrKf2zp924qYzHRsJRA+LPugV/bAvdNwO8ctG82lj+TuXlXDzXfW7WAtjW9eHKmtsXmGbaB0Q
1yPjZwT2jx3U+EOIHBT/AhnW6nCW2KumLxc3WycGyG+zb7Gy8MvBisfsYkEQMCjmqqHEi4Jj0SFN
vEfFKdTw38J/1AcnCkc3xhmXx3ux06Hb6mEqC4kF2sonGnZG3ipEfpolBEGebQoxpM9A422E5Pr8
r5/wU+gX7QQ6KSfZ9w7tBE1MOFPnsJI8CBfmoKZwMGAXLMs9Fr6O855vK9RosLsH4bSc9athg6Wf
/tJ3DueKfgIEnNJghvh6jeWHjua1Ocq9GQP5SBHuw2r01zu/VHb+SPqAiB+PMqw5Dvg/7MDP23rt
rH4Fy3G4lSPqgs6S1qPV6vfRkaUPfLGxqezwc2hBzQn7xhyAnNZOaNCkN+pLnwvrXvetThe+AQeE
dHgoTJt7wINC/aJfE07jctmvQmw7dkpzZrO3iazZc7DOReI4cBNElVSxh/XHIlAAACSi7hIdMOJe
AfDZWbv3xxyMB/aqFORPDqj1/bLRDexAXwFZE99TbsLmEEY3sQoZc8XGWEVCPZIVM1MjmPWEv/5E
T+/aHRL9D3tDh+B98W6XWAsXjH0lzCgTz5zXnB/clxWA9Kk5TUE0wNY4PYa+0wyaPcLvKDjMnPvO
LffgaYiGwM4duTjxpmnDSelkUMQpLIv+4C9SYQQdhOgvFcif8qX6GCk16NSOAm4Xnsd6IotZ9F75
VgF56pM9g2TOEp2nRMISW9fnZK14WKwXY0Y1njz6PS4ngaM1hGHdHLMQw7ZqxhqaXv/U1qwb82NI
yKbzweJRtD3mGrluZzono8ECOcYbuROyud5QKqgQrOPTOK3M36ARCNxHYdgH6XGxkxuNMO51j0JU
phkTd4+drhi+po+dZYRE5Kt8BDDC/3EfbZ2ZETebudYHoYmOEsS7me/5Fq6iSHNogmzQkgrDSlDl
pcHgWPEyxDFcjs9vK9RKx6OYj3Z/zpbsiXpFpIedGyGePBPmmCgMO8zBzpTJOI+nzxB/SM1LLZKO
x4T1OBkkbDohTElUsrgrM50/zHmMiGfcB79oSGJ4inO3Do/lH3CQ5gRyQ++z440dz5trtvOATqfC
H0+sdsi5sug9ARtRuxikgxLpMsrXRlLjaveiVCZuRG8K4BeMB+B2AOsWVDsYRUN+3HgwV4gBoujn
Ct3tJ0IgxvZtm20kz1Aix7fTqx3pv5V+bbdtQNk0poI/7N7ITXqgewPYQQExdcq4i/BdSWWm8rLS
te6F/QqJCy/4x/8ZP+YxOy+1eY6ItwQBxw4wnbMHxJSp+8NoFNeI14qaC0dPq0/FGxQ7hzB90B6k
gNHUyDLObRTmMVhQBb55HlCwIKslP4JBjUwIYHPKDSoSrpxZUhLP5GjfTWVi+NfmczCpPgEB+gFn
KkpMVCNvbiFE6I05n+t+mnvq4JqNgi8uqBprn2IyHGgOHjG5g9hCiUMVK3qiUo1y1svCHcglADVy
iU8gLAHAbay+qIsAGVxTi69MGi0eNLjTmFhZ6Q6lwmOY0B5Ja+xO23RFFByj04ovc679nhOX5kB4
jAA+RIURmFHUs+fv0SGehWUrmYdLTJvodKDTTWS6aZb4TUK8gqfLGHT+islVaM1ASacnzzD3MZDz
DjB9b8vvaBYWmpCuYQGvCZwilGrB16BqBm0DO/nRJbqnl56YIS+cyndB3oaVBeQi11kBJlccrFoF
CB6W2QtqDkqN3ogfhgWrI7Ngl2g1FNqeT7Z3+IZGXCy/dC/0Y0oY2Ltr3HvFKdP5NN5owRa9Hv9f
pPqZDruo009Y1Pm7viA9YtQO7qYPmZJWtaA4gu5ASzHGEZJFkCjISlgi5r66UvqJ99PvY05lfuh4
a144ZMnhKfced9NOw7SyYFTyfsONixWUXgdRO+7LzPf0JNnz8B6pv0y5kFnsnqG21ap42ERazuzn
u1Ahe/VXR0KxPNWNmg94FP/QLqvddF6glnRlAVGEgFELOQ5Au8VjZr8OrRModxVtdAiBqXRNs4GE
X0eRyiVVtx+UZT/OD4qn6OoW7DOSTh9HsqcNH8VkKeKC4pDe8oYewYauQBlxNXnMSCNVSmMSQZPT
5duvmhr5ecBApVmqlik2iPEKpR1TtRfnQ/0tVenOvhq5opywPYh4RbcZzkkJOzOYadxdlfbs7vjG
Txn+tMXYOaEWqDejkr6w9hIBa/DJfxu/pEGUkKvRB9J3d5Xs2qskqzWr3izH+9xYXCI64Nxm0aa5
RvUhLP5sUAy4h8VhfqjmkxBlMmBW0ZWmjFNiz30Z4QxVzop/qhmodCoyom4i1JxNxyGDOqpV9KLt
Yfz7WGNUZKQ6GuRboicr/FZHljqxaRn8aaEgmmaJRHYLnyqSaj3mbrcjjPTWwY+6eDML9xHqM/Yt
lWcdSwwXM6KI+oOIkyqpg5Pz6hTiffDpC2UgG6o8OTsXk8fSM3LUl0Z5w6jgHqmTdQu0AUu0hxr4
EUjCSa3BO4NDxQ2hnkTfyKgKYDBpkH5gfZzaklODfci/7Sz+dwW1svY3o+zzSzMeSUtTZK2iOVw2
IBmaJf+O9VSWBFrg1N8RSFYsSBEneB4GfJWVjqy8I16miBSrH4l9ZtDZRqvcrnLUujI/aExeImfQ
BBDueOaeRls/169RJFWZVH/fLrmHDXydiqMqwhKDQmqTrPKAo57piqFRhr5Ze0BxRFdFuaohqjr7
gcqvKq6SLhl5KdVQ0kHRIqB1ts18qwoyr32YHCYnbrVhlTJGiRY/FBSwFtlQl2QUTSqACmAGIOec
GOxIcZTBgmU+pkc6qoIMVYnHuqr0rjhED81OCn0gFGdrnTq6C4XxZXjjoLz4c/tpjHPjz/CJ/EX/
hnyGOHnIyyE3hwod2L5NTGGCEDsDORmADum8GkGyDZf4i8qqrBEw3Vig5lLn0bp3iAXXoZXKWg2+
iNGPrRbrPos8j4coDA6JBixCFAJbIThD4h4UNoA1N4RHRyMjQQ8+2CBjs1+IuXZqF6gFg6c5lu3G
OBOnkRE93SL2hJMPjA+lGDSPJP1nFha1HIuhIExVALkCUdaQmbr5CsTeO/sKQiCS8BRGLeY91XhP
nx/pIOiQ7pEgcEeDHZB8Bg+4MFgDwkg0X6ghbf03XW3GSKX7H6kna/JK91W5843ag5AkakxmRIeS
VZ2W48xmWONboa+amVqM1GRSh0czX/QB0Qh0qHhJoMA2no10CZpV3SFcIfpAUmevANXXRdDtYRUm
n+aWOXhBQg/J9+ZpTpz8AfY3m1bSMkybzU/l99L+hu/wHhY6CER2sftMSkzFarRqNjxaaK1C8/C2
P6xfBLkFZzY8BKXWCRy9U/PmfdwqaOdtAIrt/CO6Fzm3DE+S/+UJJ5ZvgzYFWQlaV/g94S1UJefU
W8TUNwaKdFUa/CQym0aMAmB2T4adaTYZKSfupGEjRtvH6AwhsvhWFer/x0fKQ4BNvt6sJ4aD/HVm
sWr7wpRnuHKt7OqUiVSsXKXGFMYjhVAPzKSZpbE8SRxmaKoES+sVex4jWrunjt3Boas2bPyiGAMr
aVjB9fvv9Lf62fxsgGUXyEYscPK55hfDZzZTFFLuDWvf+vS2reL0+LuZnzHbmNfSYpTHuTb/c0sq
rUrdeiWf6Q2lmlP7MS1yTqayXD8zKKfbzm76hLVEtZ4hN6U7tz3a+Wfr9EaXsELB5trdT9bwsAhc
kA+ux0XAUj8NrGDaZzOv7lxZKUfJl0lNCZ0cCno0P++eaPU6GWJNaaVVt0R5nQickLQGN4jzM7ua
CFevLopIarqfxqyw9VKbzkgDOsU6ydq/vgZDLxy9iFozv0Q6kwdzmHdnyNuAJ60QWn3AmkKT6mv1
V9soO3Td1JMR6l/UX3Vm4TfwolrGhdiq4z5bTL4T8bdh0ADEf1L+611cAJYCRejtSGgzo/7oTdT9
HBu44B6Ccmvz1ZIloKNuDDn6OywIMQvUsnBjpQJq2tNglbijCMaSVNLApQYH4ufLmrYabNBOqoBT
6AEkAi0Yo/FCIAQKAvssrtVlwDIEaFqIa3mFyFpCPiFlg3So+DgcEGykGA6jn4NS5fon8xu+g2i9
uo2pER+Dz3U2CAqAywb1KpKAgYnn2WlWNJPfvlrKVYgtmAdRhjJxwD92wIddegJ+GnU4pCXpwgPD
5rbypXklhtjNO/Nduvw3yEoonn0j4rrWF/1SH0LH9uflHYcvbxNu+DfdkYUULdzWOxFuPZNLPiGO
LzcvybkL6G2g3hRdiyEyRxFCK3cJhwcbwLcrUtjWrmTfUBMaFv42i8vkkV5SaPxOxVbMoKgB6BC0
hpeTx3dTyuN3aAcvGAsvvFJ2yLM90XVB8KOFzk6CDEgiFajrfLO8zxttCunc1h1VnzP4wHoNKhsi
GzgCQL2ji3/bOW/siUYYS8evWBpYiHqj3OO904t9Qt34aeXdHRk2HdcP1odUylUEkUi3XLp0A5xl
tjqNpS/8Q20KpC9E3X1dasDyy9/fgi+1OBHy8Az1kMzEB1EwCNEWMm3nTe8/GaaMxQ7mTGhWbYhU
LymZ6yjx7FpyCy19R9km028Lny1ATdKlkg7fTJVj4khNHd2uHGCDTKhFZUjlGAo9auGK5iPA0p2y
4XiTlFA4tMuMrKt/3dkPtoedtQm2hAlRmae3v61HbwYH1NnfOWUluPOn6TmVvWYO4Rsq93Pg8edR
tXUMKvE7mqVlPqsZTl4FYgGc5WaDXTePauTdqjuVtgYgjoGx+BI6F4LdU7wpfNx1SnyABllhJJgV
RnPQSfR91dum23TXE+z+QUL48sssHprAj7YatOzVCEwVAPE+fJ2eGhoCNW8F+PgdFlrf1mf4Gd4I
bGrj8t+XhoS+8YWAEQ0BQvdjfwOiZJPsWYaEijbEdvYftE+4lrqa12DJnLH0VnOiPXD5BFfRIiEg
oVgmpqthAg/RL3YR63ShKbGnA/q9uklwGFMeRIeFIywQcTx8iRYI+1fCgXjHKhEeJ7rCeBA6QqDD
16jaTC4eWQ+hZDLdBJXCrxYXcnpjoHv/U7/YBlfi+y2Ca9KNxrbN6DLAffOU9ChWPkYgSYM6uhY0
rJPs+PRv3Wui26NPa7aMRDouQ2X7VLbBKTye1u1pPQhLybI/EJGgInUwemYqF9C3Qnltchiw0HmH
KYBpyA8gtePN9D2Xq1V90kB9DJW3f74AG5wBRABqwBjF2N7I9FSN1B8V2uzAVyCjhzw8hHtH96jY
nWHBke/mu8KPdUcZYURrBDkMYqeQj3pkmY5EAL5uzn+D8L0O327DF2JMsFha2aQLeVIkEh9lOmyy
4GOFdH2ZpjLqAck6AEHJw9UBL0UvukEZJyWPpmCFo+RfRTqBHiPBNmlAvgGpgQjpNCb75WPUCOuS
3gBGQsCmJEQCBo85uWQiLN+acE4hHeUsmgikZaZ3HvSgPZK5LOmOIwug5snOu6QCuJ06pw426jRT
dJAreDxIKCQVdBROKgURaO0FfA0gIKw/Yd5f1LBNW0wUygw9k31ifa965L+fnf2OlUS//Vd4CV+G
hSPOWMUNsTqlhsgugWmrY0l76tjFe07VbLgzYaKJQGWTMseXX8PE38SWnyxDStVUUHz2tmQHwelp
hTKzXy6RmSrTvuQVEaBCmtTe0BLU6ve7IShH5x39+m4/9KBE3S1pp+zF8UECFbNVy0KBShQp/ut+
eO93C36OESpWiUDrRtnqovwlIWeev4tUlajrMAPwmsXfBKZbw24dMLYadd0ERhwv8MKS+okA2AmX
vM246FBzsBd2a0KhT9RQtbWFE1BynV4tF4vqzHoXDUAmfW41eeMjON9C/QclwT+6laiIuk3DX507
eTIBm12tvtidvPXfh9rsX2lvfcp2ZbiHKXJw0DTEAqg6lsXK7PftltTrvgC2+NoWVCh3UuUZ8Qdt
oKr9AJZBUBHmerkeRnldsaQu4aN1MYNa+nRX9OruSSGmkYZBkBaCYhBQNqeZfmFvR/QuLk8qCGiW
4m8P+cHuI0+S7jYV/dHwkfZp3r6SaxtUH3+SHfl0elxQiyaJo0hmB7YTh1aofpB6s3zXo6YezScZ
9Ar29XZo76iurF3QRPKKLcWgVI3jRSIi8EusaBwLCFlN0V2jTQzyFkYpvUhCK6pkX4aJRFURgPd9
HH5QxV/WbMu3XMv/tazEdhPaepY16maX/sk2smEIYLIFYtqphnHD/gFijBQaQ6MbwTu0f0eypb7A
D4J4J+AhdjjR3WLQhfgw5fFnQr+rfXc56a2Wa7dq/qTbcn174vOCVstu84vX8ngLbXAoZamgWeGc
JBJoQulqWSw1R8tqWeGyv4uPVPYOdpvB6tPG4Y6W1WFYMiOozHMOu+rq8E8e2mckohfaWdzFSpBM
D30I/KMu3DsE2crMO5eP5fMcKyqGvkv4AJRW5wRJ9paU0zSDukzHfkjZn54ak5LGQOz9XmD39W88
jnJjH16gtkUhr+gAFu2pTJKNAITClrHclfkmLApeX3dnTGYzznxAhtLUQs4E6SyBXRXqPwwOIuMD
H4ZgnjtZXrVHnZdgwhDslUwIBKY8S1UdJQRKmSp8V1IhJMWN8mt2UENUUkXsS5ZBO0kJg8BjOr7e
uQhCJhMOqSJTIlbthy1WeP2bT6uF294DmB/dgDeiCSkmHthFIneBE5VjwrBtPxGLvZhITR80D9ZA
kdTanqrCXQObzbIZfBenJoQgPmaD5VlVnAusszSTAhGeGBwI7/7uzQbrcIMQJuBitShUz5HOFHcw
ByJS1nDdKpte8Oxqf89WXGKk62yf104BbYgz8shHQFsfezx+MwEk5atAo8Lc0DR5uAceMPwTzq7G
Cw0LXg0IWtVH0o1/iKWFBlef5gkpG3P0YvU+1gmAojouOlsFD4L9g3N+skpAPpuIU9qYCRmELxSw
OtOxx/zk6S9QX8rtAvAPVRW2drq3c61hr9nj4SruNgGE6G0y9V/ueBp3KC+LciVBXLIefioYU2eG
tXIaWeHtKAo13GfzHBzsLdst1fWE+nSfOZAs+3WUOA8k9Q3CvTeShhqkLdqlYbKHL3bj81LwIXft
E80RXCEYmLPmNL00sOkuFVhnVDnVqqMaNMsVYogsRHTo3kjEsNhMGdz0ozs07Cjb8yCa3XSueLAa
d+rj0dtijdMPFPSZGAXq7J25p/I8k8mjm0XwPsdphtWPJu4Xeh9vgQ4AdXVo/BaNMr0DraDMGL0d
/aqGQkMnS+uismueZvp0piyy6rvziqipqnWoXqIdUkaf97mudOaXNFmF2Cl5FGsExxUo9+40yWx9
lX2l0ZOVhbVG/zvcl3/2crQGrh3xU049FaEIlRFFrkN9vRsnJ5zXYm70t7WB0WAgB117u4H4dCck
sDVHxEsXR7nS1oKiLViHKu+sdTWbyycn5qwy/waehbeN2avEyb44ow2qqr/+LwuTn/hEpF32Zt/v
Li2WUpY51qaEBnioiIIv2vp+QmCwTAgQEgpvSTdBAwUaJyEBJPxiF4Qhd1t6OLtwPyWrFdbFpe+z
ATRsQgyRixPpo7D6cUcSKnGpEZJcdkeiMR09mwWWh7Z8u+XyLlojv4sB0NFy+ZXt9em2o0jF6qv8
C3C3qIOABEZAMN1uswlgi8C9WhgjTHhT5d+VA72Kv/N4PRUrr8Wd6cJFRJNeKfpzbRuzImukjaDt
trEbmhDCfFnXSQzynRQ87vjvw6Y1Sn43G5kDoY1ycZZmXqh30/fCeUjfF7QGH958ETYVS1b7iH/D
007EwyYTJfF+OGicVq3uHrM8sSV+R3ID5eQvIUnrTYxGZS4e58J/4NbjH80FSboPpzVyLVc7qcVE
ZUt9R2c+U9/vzymuKdHcWAnFu7mSVn7soPSH9+CSPWTZPbHREPp16s5BikGMFo2be7PPCVpuBprS
GkJXasHMdzbf31Y9fA0/xuGVHQWBxqsDakC1NkCJ5qfhEEz6YjgExTSEAvNgg0DIgu9Br9Gigknj
FyROhYrcAsSAs5gBUHHMZuGoLQPO14aeYC/uTJrDkBl2p97c3COT/sAoXjqOAJEtMMFCvEMQuLko
/bNmDrXXMUW1fv7NBqUHqyigBoBA+E9HK6Ca6vMIiCsBB+q9ZdLws/H6kJ57Dt1RMevXUBw05aSX
LZ69ZG3UQRSTQXltVsdkORITo4iyy9UDkSl6hcm7jTwyIorR17Q7VP5C0YHJrSLCFcimLAs+QOXH
Ws/0RxHCVA1QQZpFXcVcHWhtgf1IU6q5WzcFEkdXBcy/qEfakugjEwxT7hc4Njtk16zuCH+lh6Gu
halPs/+qnnfiZAjpAaIY0Yj4OS4DedROrj09q5Vp6VNZQWXCGheDYhFPIoITSmqCkJAPpVSvSXEA
kPNOs+Kz6hA6jjwL2o+FTt3UXC/0sqWAJUC2qe5hzAcVA8krr9aB2YFU974LYQO5pfNEUt4Njgsk
7RM3cfB0/sUZwarepcxGbKCugqrHAm0Tg0anRH6p2mYRoALbJCVj1QUuiVDWOyOFvkWRKVs6UZc3
11LXVDr+SvAlmi0fBwUOeSoDBW/bVzVT+xCWZwyUIrWCErI5NAJBZl+GEhZZJZK+Vp9AaTx1Q7L9
beeEdMBxZ6uJgjiAOOwD6SE9ORruHSVjHee/3dN6tbZssxTxVNz72pMznpBqhn5dUvKit2/n8BVr
cJMi4OpprdsIA2KPhX5HbvoYw/FNpWG7ou1R7l/R4dhQ6ysTCcuHWIlvgxI2RbVZ+vJUZrzyjxX3
xWLzQZTU9uuLCvOIfUB7AOlWdCfWoUSocPrhIXitfeFfCmxQ5MqFNmGl15iWrfV8x0fzbydv55Mu
lyiZNNrn4DyS/cd9az8B2NpnvL6R6bk6ykxg1VWbNwYfJfN2BaTjHXgn6TRcOoQSrQq4g7iCMtM6
fGCy+IpOCBJ19i3x2Fdt6crOehIYI2jEyY3vF/gqtBHLICiV4Mj0YBM8oX/usO5Dw5Argl6vGUUq
V2w9rG/NJEbUouEe52psVZCZJgRAsrnLR5DxwJr77AZIQCAE8R7NJohbTDJvNZYBwASIbbDsq+Gx
RGiZdfrqFthEtV22J7K+Qkd81591PqDujdEHd3hy5D0wv5ByK7GUw6mPtM7NFTWTnUhQg/foPdog
XJ3H7emJY2YyCxnvCFvSd9L/KGfOpVOQhcYsSzh2KAZesVxBrDLVKVUQv+GnDQ8fVPMs0aIAgmyO
Eq6EFqGTZksDqH7+nsH6aT2BNAH3ukmpQPS0ZugQiB7WtRoD/8kLqCU1ZLnl6+mUwDRXvFVAFY3o
VThe6ZCLEwLuiGDoQyIhmSIJkYKE72nGKylAPBjoMOigtyf6nHpWxKogVAjUu6p8FLo1Fi0WOUA8
YvHTiEhEhoRrwXctaEYkl3VP658k/tBbJDzPGuGC0ou+oxVHq88a7DMCuV9JHjnl2KQ45ARa0ITU
vM2zn0Tvyh4GDcXSUqXSgJ5KZQJ2puaiCKKDnwtdxdMLyEMo2c4e3sJA6gQpFJBA259Wf/IOCskS
/VDKpaVVQocF9rC8O1UrNGueZtmTsNRz9U3BiASSa0HqnoEqpXQVHtWsOBD8qSijeLyvugxp/aIU
skWAW1AGhpVoyBAG1ClhRL2oXvrFRqiNWYfpamV7Crstxs49DNjrbbKARd0eArvmDk0QH+zZyGzt
7eaQRid3o1tBKl+N1RtrNhUx85zW+MWLEL+yTcskmv6vHi8VMGGVlVJMY/ZhrZ6oKREzs0+WiN3H
pKJgIFR2GDeIvd3pVN2/DnhTVan/YG4Qc4EyUZecA6h/prooN7x8M48KSg59K13BLfJra6SwzujE
ioDG+HtaF5wMtv11vwh1/LqRGMNl+PUkrpstEZlkkxbsHYuEOMAvZDBuZJSie+MNKT64p0KthDLE
DJb5V1YF1gW6sYF/0el8h0IEUgeihq/tRVolUpNBAgf0Od3oGSF6ncqaOtJanukemeOAEcAdyCBa
MSwm+uzayeYFMgxtaFS1gBjppgaU2ucPkN7KBAqBcl71VddOY4obE5FB/PidBW+Cd3mjlFjnWWcL
jL7wg/shXsLhw6vRWFIn5+s3Bt/ep7NvqhBbZQG6MFCNySIIHJMPEImrpCY5wQ07+PLdq9mZc4t2
AYwQib2voE9QdzKEX6TbiIIxJSIG1U6h3EJ6gUuKirxXIABvzCbZdCntH8gGn03qwhPUUhykEXFL
RwuBVfjKv92DTCNpeXG6POVoRIkQ2tJISlbaijCti6Q9eEDOgI9ETwqt/1jKhyWCVSJSnd1nIB4p
QofdHHJRilg5y8BuEwpBxZBvqhoqJ1X8e5LKCOSerD8NpYf6wVcJzm+DT4lIXmTdfvUDHwxis1pn
FbdO7oFUo45yyCZHViXRRgXGUqkidiah1e1C+T7TYcR5d5tij9A7IPZRmUtsBtcF/AdLtHYjcjtA
bHLS1JU2Ok+kA0DM+jJ8YR1tK+T40D9dYcCUhTQZOUkgujOcdQC/O6c2p7/AEC41b3FmwbCXozF6
TfQ6JRnFMDR533PFmVjPGz+3SY4bJiIBSvPEH/31aD0q9k8ganH4UziggxIlJcsDmhG5OINtXd3f
LskFKYLeLDjjY4wNEUNYhxooKtECjyafprXPbDcO8dmqs7g6YqNqXVKpRGsgeui0xLVrZVu15hL6
QgIMaIvV6ndCmIttGFC3LhmRINkjZYYklN5O2WXemM8osqr+SVd3WXcknoVrmZszH54J04ad3MX7
islDtMeJ2YLf3jpHWF9bR7PxHtRLqE2iq4XtdIkFDzgmelmqXx9JgU34SeO/DN0FSVAdl+GbzYw0
8GT8ZCBDSNcDKvCzq1BcN8kairlGdelfQA7eE+6wFBYIxl+SlgbJ3M7jdmo0+xo1dzt4jLaD2kT8
K/BIEtmlbsf6efFzaRVHL9b2jNMr7SaNj4JnCn3IPEYHKlyQ3qBxqj2xMSoQUoMAKWVaCfL9fUES
lehDJvgAvonGwnYguJAYsGQIMGIvQd3OJ98uqrvAq7VHIhhB+qHWxgn9KZFGqYyBthUxV1Uy0Z51
ZH2M7c5aTw8YgfOxPyMwtQGdD+6thIXWCQHH2YcUrXc40Hf1Q7KuiPjxH2CxIqzeUIDxFcHoacT2
l9QRCQ1MQHFO1Os5gTMrgDYDcYb2i1o4eAl91b+qRG/4hEVoX1CKQcXueXMbPqQ+HoAcgpMMGFb0
WTMh6OmgsEa9Tt42aNqiqHAB59T5doqxhChAjCWV7hb5Uun0S8RUSou6fMKfZXq28AvOiJJov81k
AiRbLPiEQBTyU9ZfdXqlhkqYgXJjbaIIa+0XJqiFhp8aUPu60jW02knWxNiSJEglFXtdEA4BBHWr
22sepwaTAW7ElS6Cjxwqs0qlsu5+0IWAbNhCQWp8NXVR4SHUStUBP9DMWa2Gb4UV2nw6c/4MfKLO
fvpfleplAgh9AIMVARtSp54K01IxloaGDmTN+d4wELmjDeaYYaNASIcqslS3xIklhuBL5GAtA6ru
KR7UHXWDKQcHDDUlcCYfo2isWtmbqp8iTLHFhDpbgSLW21fmRzcbLNk/wCorpUnR1NS90C6+UFLV
Xq0VRjfgX5bWGVkPQvgkRr4l6AWS/meII52AvdfPtnSJzGuDf/crLb3evORNKSgLMVyEHyfdbZTR
ETDb0kt979GHbwpvQc2Eqqh2GQVr2s2pp2aHoCeiwCln1RtcBRJYyETyBVp5IlgAyKdd/9OkFmSm
DE5an1J1SB2EUXzRiWd4CR6jwaHrUiPc/RM9d6CJgvKL+opwIbd0j0Sk1RTQd0ELL57pE2NWIOEj
MLOBjiKHkLTr6dGXkvoWVYxioM7kdXAeHFFrr6NbJuUyKV9Bl4Qzr1e+UzJfpOkPDQuVphQW4AeQ
HZVI/qCnsE5HsgFTri1MKp3ZlR3ZbYFKH90rbeoTc1NyMv8sNJnV2aElBuQvMJc2yPo2BTtphaB2
eaSwV/jHV85cILT+kDAsYCMbHei/VMj7FU8poCvklSG41pL7Si8gK9fNa/tBabBdGlaGn/6je+8J
sQ9mX+Ln6cYcaz631qQtvFN8NllkQPQbrGktLNcsnYg31fXJlThndJvXuoz/FFqaEKlaeXeeNHLy
TgHLUME4JZm1jh6cCvAxbKV1i69ZwS6cW/WCzV+qc47RefodQJ49/H6nr8VjcZqUfk6TCrDhn8ui
wO202E1Kw93kjRfBAxeKbfvr3kLUpji1lDDl3XbjfHOaRntwPJJYkVqoCOCZVytOrVwB0WtIrmAc
sM6ScmUHrWZ2AElgKJm68v4FEr7Cvs1WdaVWUPSZ5JLMMMhbYRO1KpisR0ubmkBaJWqMDaj9CJBA
JmSR+qM6mgJWAuV9CQv08jPMONpCRMuLXIRUF3pC1fHXXZnLn8m7ZFmoWuB6V1rqlJUtUNvnLJvc
TH+pmYRR7wSekl5KwHTqZC92H910CBSNjRkY3Q9I3W07F8u0uN55QhNTaVibh6AEDR91m359/Har
JXtPM5Bi9a6FoBjowa9NMSX7Qpuh8rEKxIZQJxePvgv2AHYKky4KGHWkL2IHvpH0OmKWokl0HezS
82A9fY1yk0aXcjI7qpUOQdzBBr/MyyR2kzfyEYvZT366+itPz2NnzZODNKylu+F7fBiqSHcaCip3
dqruYaTIAO7HX5Z7wrPBI5JiCtY+xSSfyDWo+DTc3kKI+jWGI3eHXo8au5sVBta7pIoXesG/Pg3S
/Yl4yrO1Jeb8qRDcNDATqaCbMospt7TKmHXbavM1e/TEqLKNdbFJAOMc8cg2NGSf8fCAvpeulrYC
EIsUlhhrQoGrzyWAknbFOsDsepxn19Uuxm4Zs5QB2v6QytUH2i3Nfgchlb6ZrX8pLQSfldbRSbI+
BiuopLqIDZpUGquR9F/gcxk/ORl7CwgEdrTso5PkSDVLRyN6hHgQ5qKC1AXcKmsBk3R5t7VMPiCI
byGSv9tCppW9WlSJ1kGR1UepqPiCSu0l0SXRffRjXUqXf7XO3dF51bnQGSnS4Kww6M/OmDS62RQi
lQaWEvPxcDy80PYjQmgOm5o1qhyoBvEI6olYfbCQEDsIWLvgKmHxRQtCHYtLi9Ifi6vo8kYW9UeG
w5AxED4RH57R7pfnhFgqhaTIMQBrFQ7F/Ko9gSdThfHKdIascfBOntbEFLpCLAB7qsW1W7O7gIEg
ZtB38Gkx8Hot1to2C0wb5253cq3bry75Fy3A33XVO7bXQYFzOBt9lzfMJBAYOdzS26O9OcL29V/N
2QpLNWiLhCjMVsEtTMTIKw8GLFY/Queg/pYU2C1YlUSh0plmndj768EOAyYsqz5JEQ3HQxPRr36p
WwnL1AoJFLrV5DYvJzmvhuGP5A5PTPEHsU6eOjxGVnghmWkVFJMPiNHLwTr/EsW1P6CcUSDrfxHW
fMAnl67LCysOZFN6qw5ym5y0YvDofELRqKArG95BhtIxK4j9RGoj41yo3CS0jgl+FOjz92u8867+
k4g2H5RvBLwy/dFGWgTHn220bMUscevms4ejCxvve/DASwYQV7fYevWRjemXAXF9UIEUKetrlItu
0bp198o9CvatBzORYX8Nj623d8Hg8h7e7Eqr1EJdoFlrQg0G0/7yxYn6T0UJ6OvZyhHa3Jw1+B9c
A0r26QVyunD3b6gkftzLdWd94TRTGuXUUAVoY8ArNaiHK92gTLoua11kgRcvhXNsWMNTt/dC4gNz
yOek0C1Mri/rebZuNa/Wb0y2vVVa46XPVmVr7Zilg9rLKkPsQKQj3ozWfSpAU1UCTT4oNLeaHur2
lKkLKjSkpQoRk3vxJT6hCmsUlekA0/A9JVkguyaiEq5cYZ8gxoqo1MCo/Wu1C67ATByPeZb5vF/n
OftzTABiWdfx8qRWaEBPx505vehnF3IC5r1Su8ojJqfeu3r3xMU3ZM6Vdj/aigv1syI5Scfo1Ojn
A2eeKM+E1Uq8dbxh/9IzMmioLsVi7J9HzOQ2t49DSIPkjymbHLhHJnO9or+kpoEKEgV1qfXxlC3r
ZcyvSrUlT2OKGBboj858T1KrFgZVh67aGRI2Ua1IT6oXoJXKBKfhqgRZh57/MQDHBzY/zRRvlHJv
qSSr9UX3L9wtJc6FO667ARw9c0j8u3yNulSC8HknsBBKh6oRYKnBYfm9W49lomRCDc/svW2UVtxs
uu36GDtXPk4nzD1rQQPpUHVN+KdKcwvEowQTw7uzHxznuz1/wVQ5yo4ZNflns8y8pv+eDgPHk7Lx
rHeiq7l8yOD05pVzVuXhF1927t56Drfx8DkMYYM0ACRu4j0CUEHlQHG/GuYp25iDPocKS5SWaJZI
XHjd/trSXycYM02PMh+PageFI774RB3owLq6mIKg4GD6QRRmjvS0P0PpPl5N9Vt1cLDEUgukiIAI
h4reB40z/U+x+5CAiJSK3Voy9iREhurUogUSDLdsDsp+smRvBltDG10Gj1cqRZlVmMD/WoIs+Fit
Ecz1GjJKADvIpoKYF+1RnlcBk0qlqvMTFLETXzpaZVljFR0RMZuYWUulSrgnQCPIFmdwnT1pHp41
5HcKsQgUSfQ3KYk7/9cieR+IUSf2mPjaezjcGeVJz6lHLBZscIomWbIJzBC1E8Fgu5S04czGzIyg
k63PZJHUkI0WgoF1sBox8aUkKihPtjTkfuU9emg/hiqbv7FnkbVRdl607SrSrPSly1sGyKRQA2ET
igYSqCgisCemjXDyqiVrH0o5BzAI2JrziECxsVlDGW8Xfm9/3/H7l7ZopSMRRShqrXV/T1P5iBQZ
bDRCD8E0tt1qdKMoSC4zf8C3DytsKHzmrA+qq6Q8bUzzW30EiRKJm2siWOJtldZpkmuFkziQPsgD
TNDbEc5EUGdqegjhMOnPE0Zc/xo6cColT2tcDg24SgChD6UzsZfoawKArKlo6Ya7tsQuJMC6pjug
gPzqOYKMSn31Q/kPHsVhfph/t5ZsQ7g6srOSodXBO6z915YA+V7un8vOej8oOE/kPstcwNsMv/nz
DQwXbJfOnb2eJkmV/rmK14jeEKgsaxYK9PVe4VeAK9UFVGjCKEvlJnCy2+k1zo5tdB9QSPJU0pc7
h4z9rgQGChd/1nSFxrt3cwMrDvTzsP57ZqFyVsxKwl2rfrL85/DtnpmjF7tCecjXcupGwdHCGhWu
RCW6D19OA/kpoFStWrRNDt1LP+8ckzxBoIRzS+RMDws13i3ajIwPBIKfIHNbbmT/OYFtI3rRw1/V
boP/SBXYi9So6Ivlmi/TVqUeSjOPGEa5rjJcuTcQxxDeKCjTDVamJloWQQ62fEBpazUIP89W3lEm
NhgwJxXB/fUWvQU9FA1IJfs52jv6TVP+6amSko7xix3z7tIAiYXY8dSW0UgTYgyFXPa6rEbQQIgd
RCqtlgw/pcFwsLBo0eIDrZl9VBi0k1WnV/R2bj9vR90RHWqkzvzdxr79XH5m/muoqksJ4o7WuKwK
ARSL+kNTUTpJHxZOa/8wqgHrwKOEfpiGO6OpSyLOksPHjwYi9P7gVSt+JLicSTtL3uHzR9eegqwo
kj2TOPooRPCINRN1j1AEfi7tCE/4enADgUcXGvwHmgv+5+V8x6Xfqq/Gjnw7pG4uVu0bEJUQr8pU
4HsOnwDxkLZ5AzPQAqqiiVZdkHtTwR9R8yFmFxkqK22hCNJanOHSZ0uYLkvKvIPfSXI3AH0vDaEs
hh20+UTCDMNqECAJSwz/BNclVNL9gcFSQ+Ms75XH5TFxFs18kk4uOrJqVDpU71A18gSJVPLaHPat
K7VTBZYqkYo4So+TkJKFKlIoqkLCd5hjsDcQFhTiXcch3IV38MRy/LhCxK8BJ9WhfopqUCp1i61D
swWgdwJ8iu1akCKh2ks9eVCIZkSvRYUClQkASinp0CEEvT55kYC1Ts2IEV1yaoAS/8fTmW2lrjVR
+IkYA6WTWyC0oQuNwA0DRGkUBGn16f/vS/b5D26PCoRkZa1aVbNmzUqXtyheTdHY+iulkDinKihX
ekRzWu027mTiGNteZvZZLO0nZhLkcEs50w2JT4oEQbydkksjs0buzL2VvwSpjqkKwHvIUL0a9KZw
GjBqLzSczLdooogGLOEy1upgkx9CigoOck82NPWLbJ7freuufH4FASV72qa/YO8KNX8TXHs5pBt3
I8F4QKDGd88bcexkq3AsbuM5Gbj3Czot72hynmgUBrEeKP+d3POQXHybgop3qoIQiSEKRBCdaKtl
9TjweSWF5c/09q8IGAO8X94yXVSrzx/YSPx0Yo5VfnRtyrwEoaupgp3tKNRLLppzWz3AKy2Xo+8f
MAnGvfHCnpsa3us5MGG2jai4Kg75/7qUxWzjYa9+dqVCSDPZQvgc2UfyOMKU9unJOnrel7LI+1Im
Uyht06XiUQmHQ3FcNHGNHMr38vuV7MH2r7I9l0GZz1gXYu+/3tMqFeKlF4GPH71L9RALplLHuB1f
3p7QnJjAcqE8ZFxAA7+67bzULqjewc0l039q/rZfxunRrXvq7yaF5W6Q6lxa62bm9UANz4me4tvW
D3I4u6o62n/IVL0fe5fGCxamv5sWqxQ5NYEhih07AXPybwWwhq/h9+KbzTfb5KMHT2/X8Y3OEvPa
Vy9HXJ8JlYQ98l0XfwtN6N7+Jf/ZOfTYwPmcfQ0Fkq/SBKw4tBH9N4m4KyoRn/1t/zTKUSWUCa9U
v67Ro5jjwyOASlnPoUItLGwGNPwnT5gLLMUBtbzEItKzGwMILA7QZYUiAaO7FZOKnR/tNDgr3V96
DFiUBae58oOSbpr+cd+tO77RupJr0IUSt+W+WLd+WJZUIen5Zir39rxJYSRSzT/wnrLB1wodSPKD
+2CzekEQSZnCe81k9QW+mLzo1NtxSJ9gkttpusX+VS7hqVOo6h8VcdN/aDh0rc1hUnHsGnXW1CCl
8IAzEe1kZuvwPLXMJtuY16lsCXPUufxB3NFcncmW3Sc/9KorwhBCFg1+KDQryyHRlVlCoDVVKpkU
GSRMyZv8ogvG4/XtGzGyyLjIwih75EAXhqKAX0/0RgUxsdix4V60hA+7HEZvb1Ib+aLID/7idDpa
NKedECZjjWP7oIN4t7t8qsyWBjpmvaHuwGQ1yy71S4BeejiRC0N15oNfxg5oLiySsxfFP2H7kvCI
D5V0fYqM0Cz/VN4zKQDlcP3zu9WbnPJMxp/BTjHyu8FTcsV/SDkZbXliKRLz0mx/MK/2xXnwF1Ld
5CrPEAEk3rLOMHkUr9HjYon0R3PfZilUXyok+Kq8zWqNQAbRH6laqGdV8sQMeYFDwgvrkHfMdTav
dyQht6XsxJ6nl9l+gFp65UMhVpx6y5fx9Csf/MeOyXb5DKIyYktaLCykFFcBUYF8dK48ESTuo2N9
e3v9ocHBV5leLPdSfnqrF7CgMH5wIZYZylxKjyU/r+nbxA1bxkHbkAsm5jOrDSnXoC8AYabmCj/r
Ua6ZGpbwlC/9vhkumS6mcMdqnRfYkS+8EZYkLAhjWokRc8hfPtR9Xgdfg69uCubKZ+1p3/79rFFq
nr4HhVsnk++m0ak8lChn/qpUESX+PFXpGswXP+dahXRlh74dO2+2vAbNREaAPjmbUgEWcfiFDPz9
q/71siViPz8qXzRjiLEFpfcNGii4icEBq1juwTaHzgMM1P44H8CGJzLTR9KpshYZN0f6aosSFrSw
xi0xQAilv5BP7RVm8fJfhTp6vCNUD/HFnyrdXJhuQz5rWpW666LQx+Ozv6neKGy0ABCBZe88DSys
Rs2XqRv8JJNZnwNW9out7z+W9kuMZqpdnQfoecKJpXIoplepqezDoGQzfOlvhnn6+NmL0ijzKzRv
eacVdH5mpt16dxlbfCcjqKhFoUJ4FOSjBOQnQMLT2FaeX/ddvVQ0VvFAjO4Eb/U/DFmE3nOVdCSk
/42nZwmBVdkeX+80efyCfzrSPswx+i9hsYOkoESq5AMtZuDTYFFYtxkI9ybFEhFwJ4WPhFe3DXJL
dACg3t5HjB4Fqo/+Hg4LjKgtOTdEHLGL2XEmpMD8ZfxJaVMPx6SVIjh7kN77XQMj/FXus2+2PSyn
hkF6QQxCuPj/GHMEW3J1GjxBvLssZXZAfgyl90gnkJGjrbBkXKnUdLCP8tR3AS25X7MnfBwbmaob
hcVP3CET8NfxLw4hxMQx8pqqxoCLPV1rP5lw0+PH9MfT7yA376Jx8Z2u3wqEc+zZEIKhtHVA0wGo
qLGCl3upzNvrDm1GF+uOEsUCy1bxCj5DvV0R6J9pmAD9qQ2eFt8hKb642wYbRPkA2CPEUoksktiC
Z5LQnK7yEADN85tNMSYl80DrnPFK8VwzsoYc1CtoQTFk2FB4FtjkODO8D8iygj89hljmrylrD02P
VgrNG+EpGv3EmMgpyrHnJ5QOY1MMNXtr6lL65V5KfvHx0/1t/7aTLt7eHGdKgrjdQldmAucdq7Ke
NmyTVNtyY6Xx7gMEO7g13iKN8v8fzCcfQmZqSAgMemLcPM/rh1SvuxNvRSMt/j8/I6Mk0yrhjCQc
Sn9j6/L+E4EBtay+akT1trd0B2ujt4hs+lCKGIhbbCclh+lqi/O5Y6DhR/aHH2LwDzo5ZnD6gw/c
TvxeT9MBVg4jOSOLLDMtpQYPA09e/NCUdDbgTkj4i7u5xVxP33yGNuaw0haNjWxHxyTHwjhcQQ3A
TXPLs58G3xyGJ5aew8v8HwJgDZPWQ8fuvk9Y3cYASXF37bG5s32B2mO67WmXilFDmU6ih+z0Gntl
pNc96hnZBcAy396t/nyXVeP1i3kmC1viHFSe7m3gbcxSyvIyPk4PUzJPFxwYiaPruvkae/qm4+qo
pHHx/a+8AVTNlO8crHRlJyMO1Wj/bSrZe2VHKpaLHD/RpBBawIXFpV0HPQFJMQR2MQLI8bDOSqsk
row4GLRwLPqBpr33MdpONVpuA8z5L197mhyJmWeTiUHlvvQEWEf1QPjNYhDHI+ilok5aefsllru/
VY9qDdJuzRBdkRJ8Trzj2XLD1GRarEsRqCGVLwQy3PZ65I+1HpEW1SURTDjHF0pgrkNlLUNYs1Tw
FRod9Se9I9YovFGz+Ne0Hx4oq20yvhsH1Lz3fHfrTfh3xG2WudoBkje6CVMACSLbq73GBzhVgDPd
pwUpuGWxkERcF9NZIAaFv7AgD7OJ+HsHWXCVm4xUCQLzSNe/3UmMFvvPu3AXKTdP8Ut0z45vH5/h
4RXvIbsLivvSiXKdTSW9rjyAF2Ch98CNUcx0KpzKjTN7HFIR72zf19n8XkpjVAdPLBlQ+GN1eOni
u+/7zMOBbtzSBYo0WxeLE+1st6g1jqtlGFEKKimpfOvRMLXMFU6ptKRihT9xtfiRPJSRkGWADNNo
BL4AjkBhepR55ZaA+VOZ1Z2B9ktt4X+gdDTvgKM2o/YNYDWuWhnPlhG8+HdZbu8kwmohH5M8op4V
STXLmqLI6lQUfEmHZkp99GTiA40niGGuPj762AvmET0b0M5uj7GwQrDmivTeYqTnK/z38eNxjAjz
W+JyjFsQaqmEiX2R8QQMtY8FSsRo4m22uh3bxgVNmQVeSPkQ/jaFEm+kTZyuiVyF7T785+uQ2CXh
+hPTxkxIujBcGhNTkdTYQPR1jt8DJrn4TmucM0vJdkPWiTXDUIHMIhPLOea4ToBrfmIIUQj1eiBH
AxrL3rHghhaETz1pAPhO/pcKcTtBuW0irnul7PYYViASpC2Q71U+WAk8UwM5xrslp81r/1GVhVM9
D7BpDgTPCagcypMFKStekrhkZz6crnrUddIQByfNRjt7qpGkfbuvJTSkDMLK8dlRG1mGe1UB/0yY
C4h+dyxKkUnTX+n+JNQE+SM5pOgGK10cT8NTWH3o4oDwA5+9QLS+VdYdRxPZH2KcCWj9+eNWTYA7
kag0Av0apaRzwowmRE41x5Ah5A03XFKROk3NSw37wwAFIGyPisK/vIbfCiWp3doqfQSyGBRZ88ck
w/DMSQgB/veQKmhumgxaV8YVpRNxNk2vNh5J7pBEazMQTDw7SZ+DPKJJyudcKn+0gfH/d5TDnTFO
DKnUN3TAj2FiUB0NBafsSa2H4olw1AmYN1d0B/h2YrW4Q3eQOD9405D4lq6dgknrpzrOti/cmv48
WLXG13Lf5H6ft6c5Xc21eRKLuSTH056h/EvRcWKGhUYtV5cYoDi5q8IWN5xPqJsOa6yfqlONxlO8
yVzi8U1flY2cORN/6RSjdgnPEeiDLlMQFWkv7NAwozwvJ4+pAS5nzuBB+Rj8Uqbpefnpwg7Gtboh
6gPBHqUhKvTSd7CrIoDg2wVaNV3qWkkDHGV4UmymqbLlP6Sy+I7CBrmh3raNQCZBp8VIZt3QElkS
Ew4eRNDrPpGvPXbouYqYjR/Eb0TB7NGUBpBhI8dHjB7z9nBqSzRYx1YKqeHXLPUxovdevtJ7j6Kh
yUE2JL7c2nOIS0u3xsLd6tb0ItOgGAeBuVHcJ+KdksnjzQXeQbLh+AwCN+5Gxu5v54oyN3kTgiB2
7AEcUkDRfz18Rh8cWnRUuUdzap+NBxiD+hpXYlPzFVsgSw3pPESDvZxpw9gFwnRrLAa5qNChNAY+
twJjnwgOFeP+sqkOUjS3pcH2nuQq4/MvDYrXz6UjUtpUh0lP6amEpDICb9Ciazz5aUtRxiV23Hyt
r9jDIF7Hf/Ipna9sgIMrLfCM4rb4kKw9mJHDiJzmcNtkQ5LrH9cB4S2qNBTfKuqkoQ6q5R2v3BYZ
ZYAgVbupZWXovW+IxPAZS+8UREM2NvaR2nsYUuQ/lKY+bMzw+dz62AEpSEYD2GrsxEX1QteBF4yT
1qAl9KHTCU082Byww50JKQyllTKHFOalDVMkDb7YcZzMB++6oCK1F9pKyKwGGvb7/t0SIrSJgFeY
UHHHC0IwOC94sOeRRGzcUntzgsCsAwSqPXd64jXpjFc/WZW/b6JWRkvVbCkFUt8tvOaW37PCsvC6
bz5wWgJfcaVdXqa+bx4QXpah0L7WCOZff98p50flh3/0RcbLoebvu3ll/6DvagEyA+4qXdqo0uhc
o2J1N0ExdnKj1/jX2+8s/64E7O/oMqCV7qV37zxvCQZz4Q/5wPAeS3P+hYfeEucsund+eMEF4G2X
KX1NCRuPmQqRI6+7oPzeuXfSi930/qgcVufODzSJzrH3QzfBU/QdXRfZj+xH/uO6SC/y45fx3/Ay
tJBnXf8hDvxppN6yH5vVZnVf5OjkszryKDBIq5ePl48Md/BRSU2Kk+vid8zz848/WmyMf+CAjpFe
hIyWLd/HhQmO7xflBb0cOjzIHaJzOPwaXsc7GqKwppAiNQVz6P1Vdr0vnvHxGX31fHwCWl4Xn9F5
wUHSp/JhWGBv2UbFt/m9kno7cKjPyMN9Q+3aL54m2T5+G1yksYgIKN3SuS/MZSjCymhvmWbvlPiX
1FKsha84V0HYe7Ueogc5iLoPNVaq+W4WiSDzYRey6BcqQZT1YBI2O9iJY9C7Vl+DziisRRgDKrSn
AcaBnHpNqhFkIzpQx2XPdrS+lY7119eOiZZOM2BmT/m417d1uFUyAwlwTA1Gwr7mb2/5igYsshYK
gRqNK/XhgE94xzSOpp950k095IWvbxouTgSRIYDHLRUtl+YNV3mOfoqLJUlPYMCEJVlE0ymuehiG
gF1zjF/Qoyj8FgRUYT/KmMOw9tfv4SL/SwbibP5yxosmjFZZjWT/SAGaPFk8yWuS2WpeM8lv6lqM
kLAedfhHkL7AKfdQvvNY9tlFh9zSYgRfjTTYyPfC9OLlUGab5aCJmq5pRn14+Vde7PS3Sm6SDyVh
BhT4Ux6Za6wvaCEan1Fy7AuyqWCFI/z9xQhIgPR/E531TQldlJBklikflXEWC1qpLrgm/oID3VwE
SqK8xZgiL1E3iUSooUT8oSRsFy+M0r3q9+k57Kx7YISdYBp0mA4U54+CMkdwwK4V0znU5/dC7kiA
JgtD7P7CIE+nnaAU9hhdAkvoJfkSGjnTqbuJSVYOzUA7MKCcI3KFjF2zU+4gCd756JOy7SxovEXH
GEv++RsnbyzApxkWhCW0CiC58cChK3MSHCpdaUKbaC1GR+5HmbztsTRal5udwa5cZ7TL5SBgAEqM
JePOgZJbOGoCsAZU1ZcQ4F0E3C2GKVas5w2y9DDI0wXjNmI+jEYAtJBVGXfuDZ8MnS5gUk0RIKiN
UEAvjz76TAQavgXc1mBQ5ixRyCcUW/iZyUPt3ikMPnTIIXtIbEZ1yPu9oCFOvNDcla+V6XTqlUGW
tvEZHzhiLZU7ozmEa9/dh+nH6PHEQngI0fRd/beRCRAD5ouP/S0N6h8D+gxxHuooMPe8YSypNVsM
c6RYixmBz9zeY6ncKW+4ouY04Ll0hcwuV9AJmF+Z8nQRcs9LpHo7ZOuRIuAmPIIpHw10/THoTL01
U3Jw3lYR5TPDFjalGYaMjUGuXgfrjVdOa7Ue4hFEfPGs86lXbFGvBzjVi+AtUlzHTz2iQ2StQCVq
SxkkmDWtGpkIgu9X/B+0Jt4wX0W0I94xGepXYZb+QUCALBCf3F3tUshmOYqDy30tei90cGcSRLtY
fs9XaCxfFhWLIjfizxEHITsQF//xx8TzIcQ3Vg3JadTY+hFaKPmIUMIQKwERxxMbxgfAk2Oj7ur0
6j+D2ehBAN78VWgktQRx4iLkZw2H+A94gpyzx+L0axgqjOS12ns9YMywXz1NW6+XmLViGeevF5H9
/S57qZ5uY6mUil8zUixRpMXWc2Dgg5A7xTGxq7U3MrCUWPEmYHtxwCTUxpG5xR6XO4VIkV5F41TT
k+Ez9DJ21SGKmTzpO+J3mTCJ8mQEein8EAYuxShHCbL4V+f3d/5KvO2dmdd74CDuN/0+YXN/bMcK
ZfthxFoEoNFlbjJrAt7IgA5xdh1XzD8olGfAI8GxNiSa9bB0zh5IvHCDu/hgDIb/ts0vtKgYktkf
CjZU3HrOCTYnLohzrxiAXqJ/VkuFa8bbJmONZ64Xd6L+zu/ID/Ob6Nuen8QqmX8nik98fNa7vd50
ijA0DFe2BUzrtDNlb7kEnw0sIsAFHttrbQ9+Uwq4h6iGvLHjsf8w82WWgBn9QTUJ8fdgveDnJWJv
Gromax3mBEsuYXdJqsUk2A7huwKBBY2/qiQTWARiw6Om28mCRU6jsZcqRsEkJi/G5lOc4fLFpmyg
KYya0hOxbHzClHV9wT5Pi7VcM0fqR6BJ3K/RC2thjSXM9OGrR7Fm7fVcZfvvhb0z3Bi8/SqxAhpv
qrMcxqwGbjHW4h8HbbAIO6A0C0yoi9q9bOHyD0MEuaZlTB6g1GgAP5mBWnjr2Yf59mDrQKKLT6am
ZLSg/bfYJNZhyphZ5kAxSp5pglWKN+kHVAw32Vd3OXa4DjZ94GbyjaTqDu4w26Lm8CkQNOI17Esv
pVOjM+XDefWoOY0RuM4jwK0BoONyO9NcmSZlcllODcsuGKB7JYx3Ry8k3vMZuY4ODdtBp8m1cHDI
2Nji0VRBR7dirDSWD+9qwVY25ToZMKp6qxBFiSMT5+STRZdIr+r7O0edgEJlzwH4LlP1Cus0X77P
bK31S677iMDRoUI0IlL8yuc8VxZHrhjqUXGU7mJyIgwIN6aHPt97yDRqdsLejdpQdF1cr6Q3Y0jb
lIjH0JIaNiXrh3VE4ED01CKHQ/eEqmFCXK05IJIIxM9Zl6wt4jCLnA13fBTq6RHkT6Doaw3Unyos
IO7lDGtkpmtPPxbkv3FUzbRINwL/BaolEgcEEQwA9mj1meps3CAx5uQS+lN7KRuYuDwG9RJVgXRz
bLEZmBI4hLVl8QNVFZF8KVDWQRjL81bPzeuM3nOF0lrinYYrRekvt+G526NVDeJHJyJeY9+/Zh53
UsP59hb7yBDVCKF/6ghXNtwf3mJ3tcl4Qh5NoX5Iw7cKRi55EMXVGMbBH3qhyjrwIBVMVTChqvf1
2h6SGqgxRm2zVaastS6UggTLc59gKPils5qYfozqx0+Qy2A2pJ0NFbx5cyhm4H6AqdIA6MeGj93Q
3By8r6Y6VdDEgAo/O5/AVySvAHGKwIRChgIraegF6WYCYAl7mMK3cjDJ7QmKuFuZLhIlT+Ap70Xr
jtY5qJXdX6RACiXFMNa4dQqKYpo0hAJSvILPpIHPQaAAjAQlvbfAsSYuwYRsLq/5j6FFM1+tLAxK
5AFWZ6hdAkvc+naLD+GDiGN2pLLEHCekbDh4awxBFkkDwUufB8MqL5GSH+aqT0R28Dp6gvZyu58Z
H/URnWnm9yQs3MJjw9ERuvPaES6gvKTU/m+PljmXghs/7yt9HX+C84oL84R+yxDLf+CottUdOMRq
RfzR6cvIAJuSjAbmu1SQR+DKAW85UzDhnyojIPzHJ3Gw/upU7yeHFNuLP2DidOY5khwMqyTBtMIK
vI/mRnYTS4aD+9YEBmQ4W+NiBUyUlsE2nhTibK04CQ6BLBOIJuMk83f1EeOpEt927xQdVz7cfPHV
WGZ9Kr7IG5JiVEXIxCMVv8QQGLBfSsdMI86DFliehIRNMMBH/ZBdrNwIr8fVrgu8jZ1GnGWxjuJd
yEfzxZ+tJgTb5YzQowBf7dOstRUDvPTmafeZHs4KsTkcgj7LXhSYzIs4L/OE4eLsmU1xa2Shco4B
+bT2QX9mbj5v27UVYuWXPjXNYIQi9Lb9QD4dlQ/gR6pyGFb77cT9q0iOl0mYfsB97ns/QLm5F5zZ
h5Kujpbt43y8lLdLKUEvQWs1XtUZLsiPFT6mf66rrifSOCbSZqAtlvTDqPxBYUNqInindugceNe+
uT4XVHtCD7XY4tGiS4NGDqHVn8jZpJdSH5I3J/Jxr3/0m+zTH8QvNAzoD/owmilyY7B3gX2kB0dq
9tj0eQnNTmx2hEIPTREHF5pvcYuaxNf0S3quEN+wKXTostls8hv74iJg//Od7sp/hCNEYXHeyO2J
MCQhCk4JRDtoaIa4GNNpaGScZxfrBGxu7GjcJvIem9pqXl6NEQNDa7DP0HHbTKR6LYUKYz8Ga3UZ
INFBAkCTgiQiv7PaeU+rjc1PUO3JxMZiqIZwN86xtr9H8Tm/+y/dnKiw8veP9fqEShOFYbVt9GCd
0K6F5L3emLW06nCh3056MDGDyWHavA6nGLcbl7tK9pd9CR0/6kz4Pcu2ChKYLXeX6ExjcZdLGqvG
fzHluinD9NiWimy6WmrS5Ck4uDjvZE0AAQWOBe5ZuFwZQ7Fy9+rH2XqIZFIwPrbVuF0V8T83klJ5
buixxn37UGgFNNqrvmnaEy+ViIBPh5hFm03ag8V7wxJ3ICaN86ol2XUuwjNH0ZDoYbikQeKSjaVb
NLWDCYq7dy5509nUmDFFoOOMqoKEJ6ukSXXHnqzj4mRlcNCnbrK7zGjy9QhV9DdzWywxVhhJ2idx
6QmjkxPEryeCKJAkJcGWDD/NDNu8MkOu1PpmJc/oQOe5tDmjCX0beYUmbDavzZYZ5IVSONDPwdIx
J+9O8TUl0W3OC6nGIQOw7PrBXZhi3l23tAmnsOQiuWtCtv6C01/r8gKVHWMJGj6HVtVcOAetLcnk
P3mdpM2XXYkivMO3MiRmxGnP5BWT0sA2wWonHllhfVLVHEWLXxiYRDI0w+JmXPkyk4LR+sXYzbgY
0jWKa1Lp5HpO5rMJhGTa8bQ/0Oa7PBkzQTDinCmQoSEaFqA1YZHgyLCMxhQMsEki1qZpWM6WbSo+
ySz2mUmDAStrPKm0eAFvHGsmK/SZdGmwl7Q+mErMOU2/O4lJwZmZ7F3DnIztt6/ohLIiNbR8oL6S
m3yOq/LK3F4/EKEbu1jNbcqYtnQlEfZgaOJhIZtDgQDm3BqLY/kZsWWda5/G6sakk86u7cnFuTw+
j1Qdtsb+45roCX2r3Mta/D2n15dk6BlLLmPJzSxwcpMTniBn8R2wMbgrMszQBQ/DCyxRy+ln2eY6
MgtqVs7+y75dU8KJY5WLjf4cPak+SkO0Io/LJKESYyixmv+pDg1YfXRUHHDFvAqhOzrFmeekUZxD
eaFrkswqrpRtVLOVYyQePQfMM0LnIOmvIdGKBrbJfhjvGe4bSVKTsWVPAYnjPjE5ubodfUr/LTOJ
IUrc6XMjAsaMiBuBkqDV9ZM64kxNlIecpUbixuInwgMpJNIx1RP0/5uyRVdUvA0bNYrPCMjUCZU5
QiRc3QxkVRpEOJIsA5ZLBAXGxY/pIM6rmb641dGBjLHb9wjbyMIje2vJEf7BSzBGf1Z7iie9NAAH
dMGobJt0KTarS6tTbzlzpJVz0HDQnPcJvZM1p9vKInNRuCOOEUpdsgRNywyHpd65xiaK60BmetVK
MvhdkydRxFxPVlWa26vZjUmmz2jsczi+dFd/eUpHjJnPNFjQ3AY7emS44Z9EKDjU3DaUIH5UvXve
w0/Ss3bd1fKyoiyX+GQ3sd+CSUU9IOurCtgbXcZf/q6jK9nEDK/7CleHKkxcusVcHQzYrsEC6+yB
mDe8RLLkY01KvC3e6VqTY2r/wgJPVvAsdohmsKa5NYk77+kz3hbs69vgOzmPTHXq/jCRdLpYnmZL
caBZoB7MQcHIuxB0rVk+YBrrAONp3SIG8VyKtmUAMdKYICSGKD14uIBAYDRAOu+g/a/vBIxowBMb
Cv4LsUVD0K0v7jMIVA2R39nwHdpJKWITqL29R8MZucefOuDZq6kB4qboQSGn9wwCjHCPH8Q84aYw
5db8IgJU64nqDIGShhGWdwgutkeLlXpCBeJ9it0swZa6JJlxvRlmpK67z4FpMyg2r+AYIIPkPN+E
beBZMp8SSzDhFc6opT462BloGckIiM9RiqYin+858KydX9d+rn68lL5H83HxUiIj27kt89N7+2VK
ywvSfpNC34xm1FMF1KuIs2mkyWS7Heie9TLOQlB2C4XsWGKopZ4h+FS5RpkKfNXWc0xLdGqqggSn
bgs9Dp1LFyEqk88of+TQrrT7VQ4tFhYmQmvsAG1ZK3GbTi2CDQWHklmSJXBnntN5dwl2RfiNPYkF
wZ01E+yjKu5F1kE83g9QxPh3+DC+2cXeZSCf+B5vEYkZuDQS0alHo0AC7tGYw0B/qmYmVp5ZjPoN
5/7QO3fMsV0oqy1fhkfya5DrSZ++wGO9hYhjcnosv5iO8gfrq1A9TgtcXoZHarIngyWf/zCkFxzM
1kPD0uafBnmyn0aS3jLdBdudQpSm3HptWmwD4w8/kPvKARvcSll4G7DyAS86+86uZ7u+dbQbprpS
ZfO1bLzbWVV5rNhnnDByggqqNfgWYVHZM8IZ7nSMUyZwZSYYgBVhmRBDAYPAlk9oov4fzW3hAc7Y
+ce6h9A2gsmZmaZyngaE3Yu1Ge+1qnzfifE4xr3s7p7s9tyOIQ7ZUrsC6eYb/8n7yeIAMYYexuJi
WQGjAeDm4zaJ5J56r5bW8kTPrBgsA9A3Em1iQ6m4rgZpTYi151phKXgAEElOVQKllPhs8EBb9bP+
F94aL1Q1qvTweCZDuGWQigzRg5Sgu+mtCqGo/AG7nCuIpR7ZpNj8BsmmvWKvkh2kJzuGsTpurazg
hJOKq0/AU2OSugEawrSIO4nv49CNC9frb7H9znH1KwZBRMKE8Jpbt1Af/958q8aHjy2oviFDyw6P
t4dhZS5RtGE8dA2o2Z54nDhQWkrAxh+kwADfczfYzoRsBaC0F3tAJxozAP6CvGgA2SRN/vvd3wSG
BY3ZdJZLPxH1Sj6fGoT46fd3UDIY7SLc32DYvinBgOmG0lSY0T0UpIuP+OaDeGC4YWpyGzBaQ+ux
aXcjM4HfaRs95ExBE3D2ustYEJq9cohHphftFj9jdtBljPt47hyGtODp7mjqcSrft2WIyOnxEztW
flVM9w75aJPqHo7d3GZxOtTyEXEuDedXOCnUCXIHW8YvdGwnglBtAxCieQgV/03Xkjpie4y4Xaiq
wQ4xSEqPjTfcE/8gkeVY8A94Mbq6eodoikDHJBtd1aHCZ+e+8JVwc7QxdrSUlH7jaqMkQqNcl1yz
Pzs1nPJuasKXbvuGAZcQ+0N2HOXeZ7SYMwwhjbBt1af+IRa5Cheg/oe066OxpeemzQpRIYjVG3Mt
28KSh/Bu2/2JlbDBb0JMs6Uen4vk7VyF5uJP21oe7XSkdOHUfAa/oGzeTeMB5xdziqsipHdGCoB9
G8qcoEro2FC4gGDco/Rqioq8cFhr8CxzIfhGEi/aj6h1GmRef0en/m1wGaRefWRHzyP4jz8g6tT8
kybAy7iVv4/lK6m8dPm4rXyfS5nn0lP8dc6XnkEdv0rYtQLAFTq389IVyDH+upMN/fiMEDqg9DxT
TUofKSdKmOhoOLOcMoAZuxqeaTL2SmO6+jBLY6hNR3szXGnLbbc08TufayNOAmUO10aYh/7LBOCK
TpMgXf3iSSrzepPyagAPPBgvSxaN154o5uNmGGcOD5ibbV1BbXSs3RQBht2pXDW6lSzdJGjQSuhs
im1f+LdnWF1ef6V8/7eMbTDYMdIRTbbI2XUm+0lfJIrCUs+VKwVafo6tFdTUzgIkXzggO49iWo9Y
1Oa7o6XbRlS2XsdQigsTCsk/vhdH5F2g8jPtUAdljJ4JhuiowD/n+a7MUlL4FLSG0SNsZzcwwgJ0
ohvx+MFfpesTCiIh+gh/+dsF1dd2/4ANxeOdUzJBwPhhXNEMp4i3NJuDgfNKnhtbOcFuq09zZ8mj
QD9xSL6td9szl0V3CUPSu+IbNKtEQF3spRZ4po+EsRIDZg+K1x9+NNsKY+WslsyT1EBR1kQGS0a9
jy0DnYd6hXz8Ml6zS/Jbsdw5Op126Vm3ZdfGzpa4PCcAtiUDtE0su2ng5//bw2IXHYaUy4Vzw4GI
47MCZ65rQqaHoxloeEf1bJL6K0/su00LEoaY8FRIxrPihsKAMnHwVKJJGy8v0Dja6AdAAnJ6Ocey
f7D4M1DjNMHOlG3sZSm+itkd0eyA6cZGSm1Rcvm2kzyZhqBGy+HCwIIVxKf3F087LjMSQTAuZxi7
M3aKOPXheyw0w4eajBUyYEd3B2RsTeDOfWLJOz6JnKmmKI+9B0tcU/Mm8SMgi+r1R+RH3SqWNHgG
feFOXejHTusK7SCwX2cz/EEGXhRdtPnYQPgg5JSkF81RvNOuOhsSQ0kR0w1rKSYtAVWE+rmpCyij
+bdM1xHCXhD/Pu1BqB8CVPmhmjOJfuWUHhoqpOt1GGmBvDDnnGVCVPmahg9aZittQA4uxVW7VKUj
dww5mAegyuz8eVYIJEv5vGdcHEBKVoexLNEtK0NHYoxPQHDYAujkObFmd/okuEoO6yJDmrCSw1ky
goFDTXjT6nMGWiFDLInDPtjkcbg8sG/SvSLgQYqeS9V4tVoQIUjHNQ9l4ivL6GNXa7bEExh+1/jH
H+ZtYzkNOtH5hywKtIZWORwz/5JMap3lmBFFqKBxEYcBcFx3uB7wl1aL2WN03eXzPbsxoSFbVtwN
MfJDlK6xHEH/uMDV9yWC20g62dRoKuk+A+NTGqha3mf2tgwxgJfBefE5+FvYPHb/IT4tXbKhXJVg
ARLAmw2i2oPPp7op2He65OpZ3M4pKlMYnkmcyGI/4ro5cYM/rSW9tF7JWJJ0ghnGzP0jjH8NDcG8
Rhc5OxehhLugq2PpNui/GAGqvOA2kBvhr09JcL8h6HGZ+W781CiST/4gqN6yJi055xDOUFQMLCXS
H/M0DPIiS4bweAAjvHlmmqTytibUW3KRbiusRF+7tKIDv8MW6Uu9Jt7O0vcczSYSpoiv7zgAaB4Z
KGYMKD/oqpu2G8twSNDaI/QMl09IQHZxrWvsPfEH4HQ1hoSTRpRYUR2kGTPqo57AOXZocRlxIsSl
bxEFqQRKTh2ni4d3fWKhVRTWo3hH7VYRDipnsLWubA8wNDZk2EzLzbDOS4ZaUXBnHD/GS48ScqdR
a7apMl9YYK4wjCPTGFNb5DjxyuHeSnsew1Mvc9LcMsGDOyH/uhq75iImjOp4lUxkjuSlMnBFFo/3
EaSL6Y6dwjEnlky6Bs9OtXae9hMpI5O96A3mnMohAB6u2c2PD45vH+JIwwiH1ZtsJngoPAQaw3Cz
LQGwkhGP6ySS2Wc2VpPKbWBsXRmzbg+t/GQeYOchxcaYQm9fowVi/aW3HX2/PVpMrM/aN1pU9dOD
utht/3Iu/9yq9BUslJ4obR3YcBX3On+CuQwzGKDA2Y63fCbfLdwNEsgJD0kFc+oMGk8wS52ovYgX
cl64PNycLnOTwBsAg9sXt5+hSw03L2JmOTWdX/WVVxF3OaO+z/tfFC9h7sQTmquB8e1muY+p3cwG
2Nr6On+kxDX6epSkj1oDJqf3lDQcX/FYJzaZ44lTG2XEh5R9xJSqsTalCMXXlql4rg77N3uT+WXi
EK/IoQUwJdnITrTUYkkocmsk6dwrBu+NIelulgSQKtvN0kjEGa1FeF8b0MQjM4TuQvMexkEGB5wA
6CdvxwA4B4Y2vCe5mXtc6H35zcZ+dl2brz75g0nvmKPAq+Fk8oWWMaWUu59SanyuFih4/rO++Vgv
psvr2ota00hxRtnK38FdHIOkSfqqZKQRQDWmcwbmiZ9cb3ofRbzTuLYLC0kCl3vpqIoVwbVHq4z3
axJiIJ/vR1IeRxIET4AET+R5nHl/lWVCkYAHjsb2GR6zLgFs+oGxWrKCdT/pocSRE9lwwj1vqhQI
PRjBVUO4XeU6KhJhZ4lPrhTZ4ZlssN4ZQgqAaTChbXn+F2zQNShWSc+A9CDeql6aTcwt8ifOod4N
N1/M8IERdzYyT5ki468yW6DzTaGWHFBdCnQigZPd4J2VLkf2WmHUBEa2wMWyzRRlYpVdSCMwak8U
T7wRummT3e2fMZdsOpi5GQtd65XDL7BmRSOV1DV4Hln61BCx+cfkgzSB3gM3gyJn1ixW8+8ztjxt
3xJvczlcDp/qGuhlV/8mthSNDUGAXWa1+94uhzUJANZMdDzB+Hs8+CyXbfNEqyxeaBTGfuvuxkNu
ncyJPOXjFJA3nIJv/Od94p6hGO+09J8VF/PwQNvZTAd2Grxeu5VYqGiRQapA9XD58Zrj/7PPUfwz
BI8ojlvYJFnOnjafH9v6QtB7T/f4FIzCO9XvDUN3VzlfrI8egAzPsJC6xSqL8tZaz66fwRxHiKLj
GK4XVjfwpHmIHUOo3bjgv25idoz+ZDICSbSsRXnGX6IGy7J+IWXjDiHdAm6ERbRnlkOENXh7lHIR
gSviLkjw0x6ZSj+GSdYPRiYeBmspTMTeK5tIcYbDeD08UfJEi2eUWcLPxgmOZRG+lsptJ/QIshxs
XnVE34oIZL1UH6+bS+sJ/vKueuxeyPpeysV06SlfK6bK298Gbchv3Wy2mUNUevYDx/3UyVBfT/sh
AtvVGtoNxbU0Rl7t6VC8r9NGft16XpwIbedIhqxbjzC9bRdZv+G6dV4Pnxf7YvmrB8iJMx4+PfVS
ky0lwSzm6Kexj3Jnvs3/yrlJprK71Ta9+W/pq3fgZV3I8T9tWO+d/V+Qo6nxmW6+a/QV8cQXhSH5
lhStPHA++Ypzam6FhSQLT0XQNCkO24Tn5obwun0KHl1qxVqpVh5hcDohIwxOtVjDpWXzcavEjOMK
SEbpXca5atanhJNTPR+QC1tBKNB1ICElq961utQUDbHc1PZgWTDVTmyjIetkH6U8rdLsZwpp8af1
gtNksMCMwdjYRIetiCKcV+1PqqP1wffqYstcGxxCLiNRyIbX7ilhx8oGKailUliJtvFF1k0qhFCf
AAF5qa6pFt6UipxwE67jS+N8m2bP9BguRE+79nMmOPzQvWyObGd7TrcIev70fr/KWRsvpFEKydFU
9Pda4gup2F39m7zhVwkpiW1jsziHKQDrbq62Xp1WGfCpF9jqxWZ2iYzY5lHeUgmH7JvSATEBgtGM
e88rvARBReFUko1ILpFlE1rlO/SSzJS2LPSDYUXU6HpbN0WuXPxR5Z1X6pWDI41Qz93n0q32XHqp
P7Uv5b3UdSWl1Vy+dE6rTWsOlapRbKaaxSZKP8XmPVRj+Cs6diAbd7a96620KyIghgDwNKD9KtpK
Z77v0Z7PBXlcyui5+rnyz6pqZNmwf9qbc+kaZvYVfjv8BRd4mdT7P5fQGruB1zQVubZxa6F5oO5p
/FyFMNl8/uYZtGTP8f+QbnquHBdPNHzNTlSISqNZ/4LLWNsj6MRRZDBaE5AwoItteBW2EYJeCN8R
TgacQTvB76fQOg/QOaDEDz6rFOOixHeEwo0EwOy3dWhvZgltxzjKaOV+bBJbUFWQal46B4RvN60T
qk5f6CJD/oO00Rw8lx7jOfrR50bxI81YHSLHa9/LQiaMXqB1Z+C+HxWEvcVKIzLsvzp7it8jSoOp
TPAP98oag822g/LVz/hzmK7KW91Eadyc8iPg1dP8G+rdlDbTnbeRn2yiCyOVrp4hxU6VWuMDUczi
OqfKpSlBpYi39RPflb82PyGorSTrBq6LSrfODhGXD1owd+6U33rBNkB/EoJJ1C7oG8DGwN9ekENM
wst1xSZq/FaT8mRjAblIOxRB7qXiME9TKMopULgFAcLNYFmuXtZk3zjIewHPuwUdiPfjVpMnVneh
3t+gNX0sx+dyRd7547MqgjYgssD7AwiSi0OPAwS+fuDnfPs2XXhD7W0XyhGXoEwu18NffS6Oiz/Y
70UZruC5sWQih5K/FKs2fvFaGPucxQAqT6qJXtkztR+x9sOudOEDf8o39MW+Ar7X/kW9JNu76Hej
/e31otCI6NT/iDqvJVW5LQo/EVWKYLglgznbfWO1tm1OiPHpzzfg33U2204qEtaaa4Yxxpz77J5M
sFOJVbo+Nu2R1V5PEA78anrlpTHcTpBE5BDraodsMj6/3asq98egzKkc/NqV4aFxs4GWAvXET1dH
RHm9Py7gqZ2GOz5UjR+e0aXd6Ek/a/d9BJVkRefAdqs8yu2DTycnZjmqxEGKcBe7QP54eQFqsUxR
4gsf4W2ITAnCgfUg48Sk03vy6wipQZJRL4h7d+4gF+Ob4JcOHMYhMpJHZ958dA7Rpknb75z1QOtm
ZPHNwAhR4kXzWUyIW1zyIPJwQUmMU/sRkKnEvna+FL/S9hl01WbvczPppwWuiguPuK+fhpC/uclo
CfNycX/0EJVHF+fNQxftzT1nNL77n7tj2s6uQtOm+R7UUllLPolGsie1GMwazTimgtqJKi4QRY7M
+uHWUqQCWMeM5wqqfQazfEvj6/amX0LGByUXfZgabCivkfJOcVLStv7Oz00dSMEdMfPDPGMxdtgM
vU7PFGLGwPyCfs07dsv41qX5INu5y08/JZVLG4RBGhkTa/QEQo27b5txzT/w5sw5PIJzu7pbbvuP
c7S1nPIxvkSlL4f+OMD+D2W3QU+gnbvd0VZuHlxn94DI4EQwze+VdtiCADp+wB4nuO5Zv/L0iEUM
0hSke4f7ZOedcNXztEvFI7+pdVTg4/3ZtUkJNU+Zk0KKgpaBn0T6IUAstvA59SqJZZSphe19u/ls
i+ypiEPM3WNy6RJQ4pPpQVLBP8IP5bmxXrPNYRaLBZ4ui26ZRVefm0eYin8XShvKW8cJ1po8Iv7i
tXl4qfo+6CSyQioM89yRrCQFCn5E5yPjtJTJLjcPXbxDflORysDfJSoho7B29qs52V1lbfMtT2kW
/qkCwGyaLhSYGAN5DIXOn+JPRTIDmjdRQQQ8DwsM8pZ0NbGasIFurN4ogSJNz0qBZ8e40sw5+WUM
6ue7HtWjeVOtVKzWnaGPNxsh1s92yXez8x/tEwLWxQhnn8wL9lY8nbn1Jp/DlNeiwcrAKvWi8bmE
qK4xKwY2XaSsgkCleXUO1FZA6p/6TkPA4UlEBg1FDU9giExnJEHZMibnT7EPIdit4DbSGqFN++Nd
F+hXxaDWMlgwHXITGgkqQV83JHLqg/u0QceC+6KaOTR7WKHGjzdHp0Ug+rD0im4Sxeqag8sx7D91
OFUSrRR/qh5hWD0wkPmx6PwKnoG+ivNcH5aWUBDgO6ht1cX5gu3ECsb/sSD+SPLUIzWE2HGlZG+e
IzvXgSy3H33bffTzi43QoolCaTpIB1Ws6ia6x5tIX4+/m+jzc4/XvLOCg7O+oB9aaj3zP8BiMLmV
Z2/X1E1NsQNYCdojFDZA1xtYJ0cu1qDIezpmndmdtVpt6u1kJ9/kMWmEL5oU2nQR0/bGMWmE2x7z
N7y1Dp1d59q6EkZst5D93oGuvlZm3SsGkccBeWYgqoXa3atbZTm5QtU4jl4Ih7x5x2Fih+9g91ML
6V6JYAkUI/FEIK9NJGHZaGfontzwOpEuoe1UuI4/NC2b44SeIjMuMQiad5tswrzVcE9NUSNIOGBu
wn2c/u1jtUSrhBc6MZZ5m/p1iex5nCklcYnUI2y3aLgXAkVpdqqu/uB7kdlQEESD+eX0q3A2TE5s
03zHmhG1lfp/INkZsDwxZDcMdJam8FpHd//0nS9HSOqnfa1eRduKLdZbwvf36Lyw41uTvg58i46L
GzKpNQ/UMB6xHBPFFuqXcUDqFwkKCRjYTrmrnoUKPlSbxZNujIwRgpB0aFIjJD3groigU7Ajv35Y
7iGVfMGAmbbuHl1FX9zcO7GgyKINkuMQYngxlUTyocsauZ1Kh6unULkg7O8JENX++e7Vux/3jexL
LdyO1EBUDyTiubkVBm7F3eKUpbmvrSGbUicolpCSc2T2QXCCuKsOLdqL2EtPfOeye+dv8ix5MH0v
Ti25MHiYrbloNKaEI3zCGFJnl3nuF17BtCJ2Y4c1tg834BhISx+/oXlo35s7Ho0vbWp1hU8W3psV
vL42smVcIZZPQHvzzrrLCcqTHpOKH44TThoIE1cOf0k1ObGvODTGItALcpjiXIlxyPj84KF/8HeR
qQW99VPBSwaiK9cy97F18Ph1goUQut9x1oYQLesc/c8fqT7A45qC+Ap/f6cxLhmiOqgvmnlDUF1z
FS+x1ur/qQF5QSyCAQnnOqg+wwbqCGDQSn6YpyLSaKlnxVfOEssxhyHk6eWrL3VV3bXizmX+5odp
+We0HxBwEc8b3Htlf/8lk6KuKhV/itQOfrPabKHqzCaPS1Z8Pr0Njxre+GO0wPGewetFweYQr8+z
bXcOvoZEzTU2L6SEPky5yz36/F4+oEg1nOc+/3Ub+uDSh8kQtdqCOCYqM34LJGZIV+NDhIJfIFEe
CF3iqcJFRRHZ7xCKOFh7rhLDh1a0AREN90egUL71SVa9VZUmZNGAk39TOFY5oBDvS6h3fDMQpOoU
tvYykJSV4JmF96dTubiWtXM+e+9u1HRLgPxZwMFBkTQQxaj7ZSQW7bA8F2gXHUFyxqz4hlMlcu3O
w9qCuj0JMVVYF98fIM8QVu4J6TrAQKKY/P79Ag6lzyqAGY4RxsAvFVvcx2sTeN6kQX5AOXKy+iTk
aY6J+ziUTydLPZTrL+dLy+Bw+DccRlSHvSFXKL+Q46/hbx8yBfgbRhcz5iu0nLAOWfDghB9I8VDu
GLJiyZO3BRcEO4m1kIIMbtCeXoDH1pOWp9RFvcfGPZreHmNHV0q38gyZAvAJ96PWx2epQkGKUQ81
+CdRyJWHW1zmIaELAJu7kIt/VPfoLPJEG/B3PiCwYiLUPCnHTbgF3CxFLv318E4fVQgcTptKNZW/
vhZDJtFPMqYPCTOG/3/9Qo4u8eE6bl3pf7Aos8lRkO1g9PtLdOE2jrWbIO1/fK7q7iu5IhaY8ik7
6A5mU57tFitbREsqWGpeEgIibkcTu6/zQk1H+EimL2USELwqF71+MCaxvyo9nDKiuqieOO9Hu0RD
mudvuYed/j5eCG8zcse/Brn/r/fOoSa+oW1de/AYGcHvJpQWYt53rflHgYCRIU9QSpEYAu4V90sG
AbC4kv5U99fBH9cNOhIDQOAH/srvkoA34nUXnjxtTtgUizahl5jh5HcCkuqOhA5Y0Ql8Ei0U2qRn
M/kdiqYBHRJTb4eV0O5L9wu7TmnA9ssdJebNEfKtpEcvLJP/8BVUwpD5JDO6p4dmYfpvntbll192
f3ClYFJiwHQbOgk3dCg1AQ0GSZlrXon2I9pHIo9Gl3uoDBsnoyfELuWN+Vqk6ckNcpO/xnjrrltv
clLoLxMvKQQ9dzWvCXeH0FFybBnodeZyxG0a5tdPMDFa07Jn5E35MHhFE67WRIFWnyPj6y9AFkw6
zzDNNNNyXAR3gDJ1LZ6TPRA2J4SFDWEPml7P8AcYf5vulZLEIVJQh2cqCfx1RSEiJs2qysmWtNYa
23/Eis0HyYVLg5uFLxI+W0e3EqyYabx5MBqpPkG9bgGCZUVBMy+lxHmtQeEJpcdOS7ljPcPTEg2U
309hS2Rpwhjqjnso3YP4vzLGCkY7wFnYk+skpjoK8iFedWCP02ele+mCOiKSIE6hiMFbPx6fy+ET
dajIRLU4T2GjCCgqqPa+ZkAQEazUF/o2Vgp6wDGS61bB6fNfJrLA+OYRDMUNOCxbv7RPruP6HN1a
6tpjZRSFfNrp3SS+eyySimDWoN2AzFGswosQ4//NiiO3ch+jzNp+JXsWDRjOBGDeuUVyJ374ty3a
gdtAYjcrLnbeB0XZrs6Q8iDFdXnLIGRAShP3indMJMGq3an44+Gf3L1eKx92socwbQXaHyKOzrL8
dC7kDIgvu6dEPbfqRPa5G65kd6unpklMFy2Tqc8JfJKpHMdLBNWaS4SGgI9TVPNVyi2wSBJS76Ez
B8wSt5BKWQ/cMv69xBUY5owt5aeKlkUMyQ7HLL/gT0aa8UpvNS1JQ6ZQftW4dqqBABDkq2ohOBsO
8ULRPkCzrj6jXzi5Rcn3oiXCpbjgQp1+JPon8T88u+qdvL3VBbZM0+FIWqFVEOmYHwrVynCfIRld
HUArAYHojbqNglcNDgaqRO9EhgPq0ebHNih1E2Yjz1BvUrW63q/RRCD/BdwABMUkF8WDLpMrlvEe
FrGni36XiqcqrOaWj3WxK4lO0JmXIC+kMETocF9UX0U9Qv+Qs158NwHTMk3Zi3p6tCHb5KQdGDLf
bXaST5GiYKqqnSDDrLrA6bHBPiVZPlB7o1xjUDwTXoK5112seigWK1LnzyIjlQHE1TC1xOWrgQqD
eSdy022XAyqgML8mBZaG6hUJdUgH38B7ZkU9vyvJBsQJ+HDhNvUAgklxSsmHvDIOM+HhiWYmSA6z
WNtoodIk5eZfpWbQ+lAn1gY1DOEfDiOYRvEKGPxA1c6VJDPR07GcU2T76xaiNlNYxXytwZBHCCdD
/iScvgkiiSTfeV86fuF/jwOb5uOEkTAg3MSD7vC3FW4rFqzqWXHWzCKKCRuvAY49fpFuoKwmxIU/
4GrwQ1c3fkQhC0ujDIfoHwg7oABWBkT5AeNdkZKVald+nVgonxzqablUZ0eUWIpNQjy4GHy2Totc
zWv0OGJvTp/mnrwdPeud5Rv/O7w8khMsTf+WjT7t0vCYBYYoyutw80EajiqJ4WQ3sERH9/MeD7KO
hR/QYA5SE+Zeg9ZYrRYq3cYkQzR/SArxqVRBHD6bJAco/+VgVAkWCxIyUO+2QDW4yJDBFphD0AXF
GGVwySAqocI+uPgrrA31UOQdhLZX7ViZHc3N7izH95zdwbIFnorXMaSl/xCHLVVQBVRTiX2gUh/Q
XBwrvZGDAsvB1Z3x2mTT3VuYR7HhVZ7pIYI04DJz5xHOYklW/XItn0FzVhptq9BHGkBrFfQFNBh6
vZTyZpYndDCv/KvDMzB8i1oSaFaBKkgfrcGGfj0Whw85K06aA+gOBBlgIrHkgOh7OU4890YAOmYL
Lpg6H/NZVsyMobTpsIgJ8KwlhFp3wzd7sP9ZGynwu2rlTQSEFgFWs1fkqJyBPDlBzntIMOQ2kPA6
nk6lPYNciCAF5KMu4Gp1sIZrwqXw0oUBCTbr7gyYRs+qm9WRXuau5j62CsliAcwRUtSjsRSq+NWq
njxzohr+icu79veNzqU6ONlb9w238ObdTMKNc9peVn9xHBHTq+eSeqqJScRdACSdrKq30il4Lbgn
udSZbopSgqCzueFowyFRyw0uc1/pIesEUggvY1RPsSDMwjjPOa63LyaDgcAr7VhRLIDFARoZeDIq
39pfLGE+qFdtae0f2w8cLrgj7XXyaULcSoQWeCGALUQMzDWhvPiBX2SbuyO5AKMBd4E1gdmqUbqj
QIAkfRlPQcq8hbDCa6GlX+swYMj26MwgYpgVEAqg4xwGoiruJ0LAMTLalzDzhnccZMacquGEDeA6
FPxOFS18Ta9urz5M26yLjxDEMK4h+gY92w+n8HX2cSU0KcPhW+rHu7eBBCzH0era/SP3gK4jUpXN
aIrOPrE+y2WW4GbdAuUXau3qMJv3M5TeNqSkneeaOs2kvpin/iuyXsPn9A4s6UlJZVh26i/fAIN9
dsJNt0urdv/VxImIHAMF0fXQnJFVCqozM0B75O9M35O8SPbHV4p/vjkzZ+nkyd7yrig3smX3+PxL
LQElIalyXKAnX5zdYE7f0Q89HdWMNQ+HyeaPnzEFEpKQ2giKyevkPaiJxvSbEmlq1U3Bh6R/kzpk
8908Gi7Vweacekf7vdh2fyd1HyhVBXxVARkmaUM2f+7iD+BO/yjKUujDb/KQj106DfmkMEjQicQN
BpZ7pHh4x5yUtyjbBsJLpWFld43BY5p/9zG1qLDxdeMBZFOeewBMd+uKlDVgpRM4CLuPwUGxiGcG
THhQQMxznMBqjuEpYKl0N/dWjQ6vZI4igeSspl9boRpwPyFO8f1Ae7rpFQmeKfU4JZYUd6sJ7slP
hioWjlHO4vohP4OciMpzVARJc4rpKWJ5j4qlmvxYgTJ8nfHfpK/aFGIqXBWVR8aQyFvEgyiaoaiC
L9UR86ZC68p+f9yC0ULnF2RTSN5Gv8kPlgWRo1YyzHM1OEbTKhd1rMWIz8EksTahIoNamDRqWgRF
J+R/IwixfYik1OSGxCwc4Zc/XYVLPo4jaU2nZKcR0sFdw48bE+f+oc2CThgfheP2Gw3ZU0fxueRg
GiFOKo2MOHc+H7GWZKjUBco1uGWf5I4uCGs47RGIfghiGHwXxLnIaCCsAx1NiyXgm0Ev51mHeJJh
KEEgLgM+cJX+npfJFdU5DhPPj6OioW/yh/kkGFbJeo57rbTYF1TMFa+SUkyFbjhzh/Vv0Bonffi9
a1zmTqfXSlqrQetnvJuuQVHTkKALqW4BdrHugifsfp8gKEK0/qZtqxY3OZYhQB05K7lDJ8vEf8F+
ZJ75EU3r9vciGOEqiesh7A8GTKudPB29cPGP+6FnhDGSeAv4LbG+AUCwl2/QlVGf92L6pbWsACQv
6BDEDGLMH6rONYCNvrJwqAowgnJtZ/SokCQlG4DLURtbXr0l6UDUVv19m3FNCOAO1qh/EVBo+WFp
5skaUS8OvY1Dv+wtP7ymhpwSt7vzxQBnd0vbjnax+qOZ9Asl4Ma/1PTVRFYxru5W6aJ+beadE0jP
1lrqeVAAQQRgYMajN1KQopn69I8Ss+YKewaR/q76tNO2LxDgWQ9xB3B5+SofWou+LvEbTCgAIq4I
wdxIHntxC2BRyJvFaeHK3Tti7XW/tVyJ8AvCHnwj15P78JTsSIazCwct3xF5K3ozIdIiHXJecxm9
hDgDayPgPEsQJLAjwLVTcA/3SHeiWpUI0qZimFodaBGUK4v3unzBsdLtN/hYMZu03ViONzwaTbt1
BHh/7asHC5KhoF7X2JLHdEurGaODVj12XHdYYHwh+EeDFYRSofvJygE9/8BSecI4Kh6CkRdyvnlX
3cknEGHvA+1R2imX2J5J4V2KQNKJV7tFevsC7pMk/An3rzGTByEtzjVkSTsw/YLz/M9DK0p7cndz
Do8cM3pZsmh3sZhY2YF0+YXyI/ynIyUCBbOJEYgRNQHqUwhTiDaoOyk+3yuQhIuSeZNNvImF9tEf
ZuDEN/FM5BgwvPwivSI6APE0AHuLBRlYEuqp4QvAOM6FkPlFqKCWBwVsX4C7kktjeef8g4dHIz9J
zJRqAPU+NF6S0LRIxm/AewwBZiBMECnE6KAIyiiGejqyXWz1n3B8JN8sXpdGiTY9T4tmxDYks8EA
zVmNTQaOJq52o9e83S0frEODaMr45H9DbhIDFTp63r5DMaxcR9yrZDMEskTF9eVkU6IPuueAaQLA
Sum3R6sbOLlIAzPtyFYuyWIvlXoRzPIIiEn7eOHSaG8saHQGIJQxyMzkvRiwDXPZBqPUA7H3KYlo
lTusS2w8UxnvFgxVvrvBC495wG/HEPhhjL+OyCOyeJ+IMGAUxKegDHwRRQyiVHCKAdGnHaAlEXT5
/1vqoFsj6UMYKU2yTsrTkf5lHpthQVkgIkboWuDvgrpfQM8Prh2L+dgXZE+bZKZVbZyDEsjcZbld
+q4gFuDRJ2QmzQ8yeb8YDwznrN8X8Btsbh+nEHvS/KamLIw56iDgSn7vzuTBm0REv4MPpzDEjVQT
73eY5ndOFQd2yU7VVFvDDXMQKH9YsDMBzzOtRAqRvJOUNiAOqlFtEa4qZM1N82KB+TBd+Am8RBxK
PTSDFFb/m0PqK8tMya+23IiGu25L3FrhwhwfMHx+1Vwzxo+YlkOAwJanIpzCCDmEFrKgXpGhXOJc
VMLWM0j5O10JUNJSdkOFIhAlLKdHai64HZRgGqFiDyLNgV6jQhbNqFOsOHKPbm/J3jNWdG6/8imr
FSswIY9gdPg8OrLVAFS+FI3PY/6GmRrJkxbzsup+5+BVDeg8JwfcXN4T8oq8SoNsAKAdTyi8RKSG
CHNzcqjiCdSTwd31jA6lm7w0UyBFt+0jhURqSPTGbvEWqvAKkpVYxMlyWYJZq4icluSweg+mw4Nm
T9V4HVr51BYS1+gqsSDKBC1/CIPUd3EdlXwlKhStE7RERBRwG6E0IveQkw3oQLVeSU9cvasUKxUh
DgwrQf14FweMZQOg5QmGCExA7h3icsJXoKfN4RE0ShJcBVA9LQ9Sf6sx+U4uCuUh2ZyIlmAXaJN2
x+rVoWXIsD1AGUtjX5u6amu7Rscp/WSiNyE8326RTV/RW1QGftC80WvUzttFGsF2qk54NJoGa7kJ
N3RnrXfU0laLq5bRq9/c0OMMXpUa2xzCE7WlU/ieFg/Nr5xbBBgTDQaySiIpkYlmitHSW5vmRW4X
8woEFTpxkcU2YlpV4l/9LB2oKss2CvD8TL9YHmaoHBkzlGwyRhRSVTUUAfZJrkpGUj0+NFlyNKns
pSzmJ1/Z+TQtaMX14LBoRevLYyj0rVQ1/P+W1wtlQm5J1ZcDwsdxyrOJNO8PLRYQ6ic551bMpEL0
pciAfes46gcOAq8Bm4yJVN5D/BXRwVj1F8xn/SI/I18SZO7l1uRoVkrKslL6OFkJYVjpmRCVgXzt
XLNdOEA2FQhqN8pnqrYi3gIcMBlCQcOLNUr0HhaGLr3zcBGUTfmXdBbgReNVaWgWWQJvCYfjBuBA
cJi3AQvKxl2A8CaPorVZbyzjjC54vsxZ8bw8GDlPuEyMMbugwKgTxbxdHs5/Xr1GqzreTmu/JUHL
btPztHJxjgCaLKeK3gvZYOr6mUOBEvPY/2v+5ne8/UshTvb77bZPIXTLpjdrt1m7lf8suZ+myHbz
JCAd+Y1MglI6uLfetwdZT2RlAb7lI6uzantGyhXS1XdbMnHYcyu0+mJCqoGT1lDqfTYjwoYfV5Cr
KaOBepV1lr3WM4VNpysCXBNuVebtYpnrwjJXoDF8PN1nmRDNQAnh1zoYJjMmU0igtmqFPcKO5XRJ
mP5yp5jWG11AJVi4JYWTESBR2wCAxeRGPECoduGGtD+MB7h6fvYL0yjrR3UBNg3/lSIpHPQrqU+t
zQLnH9sFv5IUBG/Tmi0JGZUG2EUC7LiwNNArsDm8VkkYco05IQxyV/EJ2l0XYy35XeztysrpVyQR
z3wS2iNCSuMQ/Ge0hGhigMuYaUdYYRl7bHPXmcZKcMveU+YQU0CpE7EvQULjWJAe3IIbo1ehFocl
ofVAPjRnxyG9HAtDvhdzaOet8osEeAxJcVIFAxzVfCmAjNbFE+/Cxs0FcRAUUW4tgLBDHIWEPUda
m57mwb7RendQ8piIyVn9VisL47fydNdDQKI0vt+0aYwL6sOOedAq9A0wum1jLGX8qn5lVKZ/ZLFd
vFdP4PPPMA1SaBxi4psIVzxy9YwHhmj9s/05xK+cYF8lY1YnO1X4xeTpJ8ql/fOSzwPTzx4Q7CU1
YuZEcXE+9DjFd7+y/ARm6lwnsJ6XJ0ydxqymOMD30bxttqu42O2TX108t8Hejknsdq3FIdmBWSSj
MwWiSQefDifZq5Z9wNpxA2b73C116nRTAT85pWCrlt95lVjFTwrFVQQg5SbJu7K7rxl4UhrZ1IZ2
1+rvcKXPfyaNz4uHmXe0E0P9/l9bY02zgrryhG5YtF2RQNS6U17KydGiJEcI/1xWSqvpE5aNwo2i
g7r65TSG8tUktFO0/RX6ptxj5aFofItqMQjfmk5lxy3CgtSJA41WJT5jpukkAv9ZMeNbs7o25HEd
oc6/+4UIVPFQNPGM6Ymb2DySQip5r+E6dbJhY2GAe754jeAFOiTef1vnFq0Wi7ErZ0NFt22e2OPn
5ImBwTGWXZRRlSHVzxrd8lIOFEE2ARE7MEEI9mi6UcXAOhEYSXQl1z0i+CZ+ZPDiuGNNi8CSgTuS
my8/EasJzbgo+Eg9RvZHQ0AOLupBNBBUQKZAguo45nL788A4WaFBoU7FoSI/ACMDYVF1rVH9W7oV
aib9IKrR83duEn8tcvCEu6wWOtBvxa4LPC2ZAk4qImboVl9hFuFu1EhLYQxWI3x4pbFxiTe5dg7n
IWf1RklrxDQe3cJYTVFGZP3FamK3RbvrD3oVn+DS2v7QAFZHqk2U6vXASiR18GYIFeRpk2IuZNSI
gFsx483JehtCZ9qvOotbSHoX9Y1FmZ/1Xx+tk8Rn7hK/Pbx9x8x74tDst60rarJ3zS2tBsdOya0m
4l0VQ7bELhVeL9TSbePe8+KD1jwx0UgcY0YVVmk7JxUqCxyB5HFE8j2MpLizHYgvlhatJmbrSBoZ
FQ5aa6/S2Hma2MvTxd65r6Cc6xq/muo2s2/XKQ1t22L7tectM563RPG/LOg2Si2md2huWywYQAK2
8St5JdvY6lbp6WD3QYLlEL5zazM5pOHz7m7IhTin8ZGk8B6uBU5qGj1AFr+d6rAxXoNZA3iXvv3S
o+y8DH/X4ckXtgwXBsj6NXqx9uzcC5Qz+irs/LczfbBIMhrZhIlSqICLrOY5RTFWAksKKqHzM01G
JMzrvTJuQMAJ0ETG325pDmjRzhrGEDn6mbL0GuQayBrUNayZ0TW6xx9x7HVbLvE8vNPaHDVbhB+q
SY3Y7F/+wCbDsI7yG36DZarBqhsmCp/YzYVLhSN2FEtevp4siWqi6rL1mpUQVpFo7qUl0/wJ5rwV
OQp1VZfIRMonyxzf+/qaxduoYZLE0J1VE0m9Q26DOiqp+5G+yoIdRjJ3OxIiGELGgBoSkxphh/rp
Et+pK3EeOguFCzIDt47wBjhbV+c0Uh5PMsAUMrbdciO87jqiHu7rXmPGrJH+lOlmsdzaF61CdKIa
XFghzAmzji7FrYWMyJmrvO+8/woiLNkPebzyLPcY9sKPtzqkxRyzo99ws4/TOqHtPX+Jvqu1l2hA
ONi8Xbq3WgkKgS5stpi20unluuvQidKeIRRd3QDKJ8zFonLDqRGegofrn9/ha2oMdsO6EVUIXGyJ
vtiMncU2sVPI9RgQ5EjuqCApe0YP5d9y6xVrPVSiqNiy+PBrBxn5VdiZ/DDSGCiyS5p6NAtk/VEa
DvVR2bQ7F09e4IevskmLQnNT012mRR6mXFcBWEA/EaMDi4yEwX+D0n9C3cD7L/xs0fxkXZVqkeMH
0iofWTxLTEID4CkkDFTcFBMZkRGpvesBkRx9jG7C7J1Is84Yyi/QSvhiABXxgi6m9EwuGLxiM0Mz
rLflT8iQy7Bra1BLl+KBdqgxpGGSjwOeyU0WWjUYrTJUtjLi3aROBJZnZeLiqker3ERhTbQt1AFU
MUmu1JRfsTxJRnCTBoCZINQNRVJVI7qbX+nWhlf/Q4uxgqwqfbDtzys4IB0kkYqnv0ZWAG0qjkTX
tshP3ggMCDY4thcOoPIT2kCKJs+xAP0STOKA+1KeubJiXsfyJaXKpCNVLlJZQ4EhGG+y21rnxEOT
IBKSSEnxOMSHmH6QDSczPRvkKXnF1y/EYr+xOEqISpxLfTxXgFzBKzqO5eDqI4oPwukdKvq+utKd
0iHQvtr7wG6+jU9DtQ/QwbH29wXL0U8cGOqsqtYUfibFP+rTOrUbiSt1A9WJao/aG7rh36yguAPK
Wj6matEg57nG4ilvXF976Obdgt62pYJuzb0tc2g1ENsi1yJUawLERoaXYg91jEvqVELrFEATLE85
LZWVASORNOUotiSMddSoG3kSrVBL0lrWMTPPxHKQYOzE+/BGD6YyOQOr5qdNrTki7ypdJMr4lvLj
lkMhA3TxqXl4Amunvjm8wEW1wBToBWKUKwtRj+u8dR6DZzC/lLcoMjv6vifLo01yS/qujA85QpJR
yrTos5QFxInIWfmUD0h4CD0Bn4MTImriiZy2vuRIrt4cOiGXoNLX6kNplNYGSkcJlnQBjiOkMteI
yyPx9x61A5pyAhcGUFbrZFSeq7HB4RUb1Qc8N6KUSKs64cp/n8TBcJTkX1jOyJ9QQ4Rg5pdrZFSU
T2mAttgCMNuGu2m5U6XIQRMrDjhPqG25cGq6lFLd3VJ1FWJIYAzIdtZsvhR0T+zEilsFXNVKnbcn
EKUOvu6URBsk76pclUnTpeKMlYjTKQsNtelQJFaBWOh75ei4PwIMEioKikzm5+ju2ybZzCYJoX37
suDuRI+p2rMp/1fcNVWCXy6UIaJO7VVHmTMnEmAqoX5rhVPKMCAZyAUDtM+HhUAOVAzyASLYSnEr
NbyVvFIQqp80pRZqqzESxK249VxPbiId64TL6rVgcADbVtmvRQCsBhWl2WVy5GJVkmN8B35251kl
GMUwPDK6+KHIJ6ptk0CLQGBzwBVfhUCmk9DcSSlhutbRfZMUQwktNLf+6zv7PkNt7tbW8YG8weT6
2zh6d9Ddg9LGn3cvnbQ2AybR2dej/dE92NCdbqev9I12RWii8ds9tq7zhJ92p/BpJMbbufYsRIDm
Tg1jBgSnfayCEk+b89ah5NSf7u6CTsGTNADwplOvgSteadXhYVLpSbaz8uoQ3QHJ7lHabRAF1/3t
GvbtM77H4ly+ge1rcHAujAed2I+4cgJRC34sctClL9jc3svaPEIzsiIz3wSxBpkcWNN9TsTbB2xw
Ryl/itx2agt7q4L5hX5R9NWgc4zyCfMe1SDhPo507IO+n7c2hILM9oh0qws1iT3up0VfVstw6j3h
3zXKNYH/C/GlE1BoegmEtU9ASag5rHoeg9nOk5yFIANKTAiIFP0TlQjF1SWxWkwqwERsmkzaGKPJ
eQacM7yTe06hmwhglUFuKCgOJSgP2kqB0d/c8l8aYfmvFBxjQWSfkFeeQX0onsrHffgXlHR+HrBa
bHIv+9j4hj6R7HkcW1Xc5xfYGVlaPdYjEShA2CYZLEcK3VSqNW8aHJP0fTRj7H5p+YQXt5vc+ShA
vTjelaTYt0AY96AcXmeQ8LZcJNlUTSPBxeZBw5Ubv1tUOpWOMIzr0PYraJ6QJK/5Va8MA088f/0s
GJG2hgsfj67OuONmfGkqJLBiC1MG1jltps0NAM+2/mLjmhAVdqin4nD4pS99QM398EGb6RyIF0aL
TLseOiwhb5TvUWpZN7uY0x/6VusZ/a6/nFeqEe5JtQmCgBkRKAqjw0P+v4zTGtOjTpBkx11Ji+ii
pDSktPNNN+nlqxuxgOu6O4Iwa8DLFhKPA70Y51yMMkBe2CSM8wP0KLFXtD1bZiButljUBdK93hQZ
QvQH8Tmz8fwGvrzUNJsbv8o49I8bgBomv5vNO0ob0EE1Sw7+Lqc/pcCkRVi9QFDXBhmZjLWwI0KP
3KeHsdw+EdznZBs+PXskf/nOxW9fvPfg4mXBmcxFob9o9s3+za9/KwV7IhVMOO5WkShobJwzuqdR
KTTIFhWP1KviS9XdyS+cTWUyLl6pw67Y3Wd4WmrHeszH8h+ztVdDziGyvufjLKir365cSyl5/VLz
yrHWwFVlKQTBJ/dLdoHMg3/o3EZZ/xg8fz/jUnSCHAKM8gbBvNZ7Ns83mBmlelC2vGdzZ3tG7332
KkTyNBzeBBdYiYZzSuhJGBhW8L75ucU7+PakQt7N7Fcb1Cw+HUQ6ypk0OpMjlZktzSJ3XXpI5cXA
wY7DiSzbrV38eo+K45lsqNFJmzbCWp06i/QTuQTLM9HtBUeP7Vxb3nzrV013T/n1EDyM3g6C1X1c
GpqEpYhiYXAZrDcnHcyP7hNWsRWlYanu7EueVUY7Ytt9glLfOOXxNa4Hl04GVRFKMcxjSE770cEY
nNpz5ApWwIHqZEnCyu+HFf3pbPo2jvpnVmJ+UzVoPp5RDYgbODkCyY/hErAYA2CSLGv1ALt3HRqd
Bwzz3+weVH/vrHlrQMlrKG/WL2aMGXmJMqZqFsF8IyHjZ2fP+rpM8RbGVm89rgwqHc0Pkr8vPAQh
aYCtfDAorXsgR6WFozIY4BLKhSMBQ8ae/NHVVSl1MDgiycN8xxRfpqVeqbubPGfv2ebn3DJsSnO3
YIu9ZiJT4D+Or+Pj93OcDq/9Utsm5Wm3aMWJQvJmtpmlw3P/MtTX3XK3TL+qP+nv5suYPX/ubMcB
+pWH3o12nK9YMNNrYo5v343Fe/VkNI3jY78y3X9/FufVcbVfZYtssV5ZX6fFaZrbqEuUNvdC1pUc
o6NSMxQW7LzliT+8xTbaoMKOYMMaUDuswITudPbq0at97VYs59q9Dp97+mF1G3dvDYS6bTX1eLSr
kbZXWI+EXn9jP/7ZE5ngFLc09W/QJCtQHMX7MxGe+NBaD2IAdPJr7zS4juZL0GfZwbmRwKMdGH4V
DTHNro5NpngbppT5KmsnjezOqXmC7CVq7zb35Ck+JuUmmlcAd6XrYiHJooWpBO63OmugO/H4MRCU
sNE96Txb93gX7WCz3+JdZ9PBhwA3tB2lk2wiAYVD59C5t04dVBj845cVPHHmtMqYccqAqvKVWYNN
3rZfWMJBbWD1tFTuOUSZdMnBpJRt1xywNsvbxp9kkzM+L5PLRB+0H20G296Ox7xbTj7JK2WQPIPs
L/sTDU3eOxlT2fjoM6WxUd4glrCBoiVTGUij8qIfWM+3Nsxn0lK9Uk9L9GFRZaRLkjVlnGfHfFFS
vUNtgFXYvIZKyJHeInySByB5d6Q+/6qJukbp6xUt6Htn27wm7/alex/DdxhuuvNevVftNTpVfHWr
l9+A6MEqLbKj0lvrUaPf6M+7O1pW7qC3btiM9qZzbFWAPio+kY+gTd7Bruqs8cTNMDXbtYOzq89q
f59y9K6wvIzPHnAuuFPqF0pvQrTGNOlUOeFCTJXoYxls74Jtvzy9je9EgZehNGJt2kYN32tX80eH
XV58pufVY9rI75DVI1JQoVgF3nIkafELsuCCuas8bJH8Eob1Cs/8yD2GGQvVVWm8M0RdfIjUOV3d
RjnEW3mvQ+zQB9djkIVItFjO03Cr6HU090GdnBwVVjw9azg/R6IAwl5IzKjUvOOtk6TzLt9PSqX7
3mPFKsmzBpk27N3e2QI7955lN6371q2ZPt3tAun8ulvdJ0bZKRH71yKj4s9JIlAOsd0TyjdRagZX
mJ5WZM09fpvUcRvuFHrnLsm98inKGt6Zut83ciqz0uwan0AhQesLs73DgX8oICZrdCaSBypw4bF7
3gXlK1oXMBfBc3bni+rVPyWH5JTYZ9c0EU32yj8pIAi8fwgiZnRKWMbrdngikJ+expy/lXVsKnE3
9/OMzKaVOZzgnLLG6N603t655NyteJgRArmlijMf7Qh4du7HZOKXm3bnbPWutiuPvbc+B42fSr+y
cdOad0IlqmG4p+41tKflKN3QCRhGQaVZmVamrzSs3UBFC4kkCVuSbKeeQExK5AHHmFiT1+g2uA+O
R0cjm6Zuw9OwPN1+f6bXMVJNrCfjXd0hJGdG0T4saExJdmnvtBNLkWvhQ8q8VI3FQQx8bQJBpFlr
57H4AY9mldlhD+wOGeEQnEbq1Mbn2S0w2vWupsK8e46vuVmtANPAocWtrfWz3E0ufDDZS4LMn1pY
AqBbCkzsFjIvBqbL0HCzENnYQHsXixpSqOjz1hbq/IdNvpcIZoXLgetWXxYxmeJbKERgUxn8hp9O
ra+7xTKkgJRERgNbdWheAZ7IQq9JuiRnFrfefOOVLDebn5v3cz16kq/aMOsEBJEvyQ4mjwSX2E2j
rVsCebH7O0VgyYNbYGEqp8uNswTBvAe38UjuAdpLcNEzv95V4C2IO1F/I7zQEQnkZaIToPZDQ6Q5
lFadDPxg+LGBrtc1VnS+GSArdCaxgofi2Yn1P6LOtDtRtlvCv8i1FGXwqwMqguKs+cKKJhEHxBGH
X/9eBf2c00Q7nTYOcA97166qPXyQjQNv8yqQPuvNULF/p4cmtS833m1vy7zVolvtVEgMUU+PF1gT
YJKzZDuveEoplKoIm3j+syXghC33RBbtQ6idL+6WOhb398FjwgDPftld+f1WMpWqT4xt9iexPUjH
VEtNKdayJLXT3I303heawU7Rv+briEzGFHBr9TM4Xm041LBwCvxIjYCVMuuZpZUW4kANPoy77KJP
EhmzY2wk3k56Mjji1H2XXdkEYQ7AbluoyZ8RdLY6MGtDg1YrpFCjM/skcv/ezt+/Gzu/PNRRDRxU
/8phik+g8saLd7ydGStn+hlXg4zc6/5G3KgqRgXzAJIxtu55PN/PP/zfrpf6H3IqacoTjB8qcIpk
eVD501ar1OHpVxGqU8fMc2YxbuX8II8LfLnxkqm5RBduxOetgmwcB9fv67fOjLjl5VaFGzp197+z
IufWC7d4rgwvaya0+XygtywiFQ2TUifu6qpJcvvsvXt4aPTlElGdlafZSBZNnyAhbRFnnddvDrhk
uJSIcimUD8BkeGB2iywXrVgQkD+8Fi8ictQDOqrrAwaf6AW4yYcbFpdEKTl5qPDNs/69R6W1SqWY
zks7v+JVD7FF2hOCkvQqnpJcwVD6SAWSZ/SsaaZwlWJMnl1XRjdXeWqxa2rnfHII43sgC8AwJg8v
6m3c+pjN4ozqPV0RQbIuQkelG6LEDRIcSn9Eytq8wUzXKWRpuvHMRRpY7MlFspcndCRu0UJhmdwz
5INx9aJ+nQJCic3F6R4J8Z4/z58zPXz5p9U9e8XtMawEOj7B1TPAQftWn2BxeBqdRseRRnSRwTMf
O48NJhO+ZI2JXwoq+FooQ7c7PqFyUArAznBn3RwYWZX8hF38tCfLjJt/A0mb78fZ/Dg+jm/Tx1Tm
HtnAcasgMTIqSt3PL8gLrknYh12BHPfjdHocn8ZpiJ8GV1/RLBZt7QseE6mrfc3oX4Ny/xzshifs
DvaBDNZMlPgRFlFYnnA8sHOy0QtXMOs3m3Cx+tSw+zZeapKa3zkE/lwRTwL+uO8uguxS79wp50mv
FOlHr4AKZHWdNF2imYxxpRH36msnScB37kAFNfADvH5Ca/oZWP4zjLr4Fuz8u/diNJQn27a1B55J
c4gmIsKT7TH8teFLEpl4AtMsjCfxhAjvV6VgLfDCOjMqiZqn+0+TchXlFuIZISIV7+Zrs9F2I/cm
zSDNzBQwi9h+u/n81rpHr3kwmkcvC6oMgv7JQxWKW5zTv3oPkDHwMd/2OM9EfDfut+FhCuYzPrB2
lTzHPXYdt+Z/NCxGl2E63LGADsv9vadTXu7H3uGEbptTRdJIkggWsCBewCHGZRZPr4OSdx28/RMX
+zL9zC9TNsTk3jb/dis9tyWIjd+VQ1uhKnkiKMGMS/5kNgVpORhwXXdDHeXF/qu8MBb3GdZhCEcK
3wb5vVTYgZSpF+P0QFh5mX0Wr0W0UgZ1XZ/XApYl6zJIiV/YqiiiPi/qbaLhcXUPTH9dg+nufs/r
6lgU+WJyF4hUPXiTCV5okPB9/7v+lTflTfYXDxQs33wtkxqWNV/GMkI/yJYx5zC6HxDbEypvsBEv
62RfckwBnLyFZTYZhrHGe9ZJcZ2TlUe5G3uxx2DtP7jZvSqEd0Yu4zkgViy+HNqF2aEzqId2yI3z
MyyFuyFDlbN/7QDYNK4e7AFG9L6/5W3ZcxMLNM2WYsYkrTOjXOqVLbYlwJfaqLSba0N8EdcIAix8
TrRLORu7UxrJPyNr3w8La+fXftLHaFfvHD9tUr0zfpRepUxJav9jL1P21OooOXbtTQXnjUfTPjZv
pw5V6R0rY6WRlVunp/vhKmHjufWc3g6eg0OlJCdj5oUM9aBQeYg0oftGiHnZNlVcqy5Uzb905G1/
yskBVRpgPDpnnGUTiPy1tpHfsqmRf3fmp6L2y+SWlKsryVvMzFXKJ8BPcVOZFVy3Z/gemgcK7WS3
xdZEiYTKRpgRHUAt4y+aLe06FAE2EswTsFiTrIkpD8UU9BW/JUQX5DZUiEhv2nBR+No1WMn7v2gv
2P2Na5cF8QPi/G5U380K3l6MIkoCf0lMtZ9SP+LCGmvDV52aJ72Xps6EwQYx+IxxALyuaLjcAbMi
rDDdZB6N7MkpXTnv9g1G6611+DTILeqcbqqJZ1gXz2YNMUdlWO7UAsqhwQEmpRW1M1Cux19l71sj
NWE9Ut+Dxs3xzA8e/VWGTa3bcXkFK3Oo6YvVKpKSurXekQN+WvdpIVE89xxoA8epavGX75vplklz
7uMsbh2n2/FxSnuJseNJdBHRYaeo6quuf/ajQN68Rx9vXoiCdB36V2088q4KgkDUsTxRGEyq0nXX
JBo6gYAped7B92XohKVmTaEZK66qAzqMHogC22+6IZJVUGz5tWm8eKyKH91bZ//k10aV4RNG5whe
6dAJIg5VOVMSWHhkmftka22bcJlEtJIAQ7wp6BRZ4zZP6I4mTrhJQlJpmbSjOvxrwvCil1U2jObq
0UAZ1HTXcmaW74EKkYgAWHkEaQB7YPWWLMtE4+yaG/xwqRPg5o0qWZEIuhHuBTGBkeyC8hP8eRfo
QxYAtGjGmasacdy7um/UOvCwuNz3FvwxN+NkHujCYT9yAue7efIf3uEKzfdIlTkKTv52oEY0+lCq
iKu7zB8zs75r2IxXxKpJ8wHBiuYSZJvL9FuqjHoD0TY0ChHrkH5yxR0K0qKNVN0bxBE4TnPJUVSQ
zuUxKivnJQkFVphKAFuoOCZU+0SuIf+L11hBUgH6g3NStiYdRsLygWwhHq1K3Kd8TLy5Npe/y59G
yGkHEdfoiGSinrlV6uUZ1OviMjEwuVDHqSgJibgYkCoEMNeRH9itkr9Hr+RAMK4FBrOnPlFB+9S7
gbqCV1Eq/IPGVN8853SRmZ+y5sdPTvBGzlMd7/kpzHo2A9F2M3gqdxp/XXsZDBqDPhWaRC94BzqK
Vj+YRluMcgPmi4491fOimq7RdqettOh5cKhzmY4oilfOMIV4FL6qpRcUD1llS4AUeeLbVFsJYqUT
4aHESTqe8Imz4aeHMKF5omYuDE0FQh2guTLAZRipkipES8x6qiNd1RVsroBSLLY2gkgVfxaPDeAC
RI1Ax7H/oWaCHh/cld9TWaTW4+LhyMTC2VZB+UXCRiKppbS9nVkrZ5Wto1Xy+1p/OC6/MrEW4iWS
vrCqnHQCgT3F2+bcqCX6snvW2AytQZWb2PEmdHmxRQvA/upKa1Qc+A/kVzpzT7QQhPz59jSYo+C1
OVAegdORuVqcdO11Yt9NnXBSKUjFLG3N8uiJeulORUGtSHnxTsHt1LKmo+B+iP3xhMzyhjF0DEvy
WdC3B7hm+1Ask5wsWh+q25MIZ/CmWCSgw4+sETTKoTGS1u3O7ITXcWyWjy3z0rK+ri2jE30VNBOD
te7K25CdmaoOd9ZazPznmtRViEL847/5KSZrKuKPSEwi5BmopuvucWN3n2DNxfEOBPABhJA0aNYV
M0/8v+WX/Ppz0s128dw2qK5Ue/xdh7wZd7YtiXEVLuGNje3RNiQfbZbBt3LFL5WbEwZi8n+9Ye+K
4XBuNozqAMNSBdiPPhdubA2kWtAytPsrdU0MlbsJcTU2rJ3C5NgY23558Bl+htu58/XZ7L6rS4vN
YNvf9iOPJSdCSP7yS8v4J/4pbYy/U/avZd373eCrPqzTYXvojNJ5Ff7NxB7CYrw/mjtIN1zg6Mv5
ui6vSz31Z5Parc/m5CfQv5h5RygzV59+41DPRhhXBQ5bjkl1J1lY5AbYy73Cw75ZHpvTtK+j2hMb
SzpHCMqBGUYDWrwEEf+yp9WpMzsvra8S3Ah8jtnJsaKH1W42Ulpym6GOZPFaHfLbpXvp8kIxuyit
LXIO3NlPL82MdQ6m/LZ7nm7J+cBoIy/DBbzSeg+0+DmszGIiqYO6KG7PNusStJyjX+rfvAf9mCBX
iXip9VHrsmj6mhhnRtilrb3zypJ2xkNaG5kWRu1ipUmxNNX5W2QigyeqeVp9xAZGBZUXkkW2pB0A
HFLdtqzfxXYkLY0KyejZKDMkqPhfO/d6a0ape19nlCEOOUShPUqHGJUmhVcjxJMQxB+1DMtRzrwT
DfHZNjoWc+G1ib72vZ2Tk2srjI/XsMxgKrlQwlvJ+rCWCGbfqRP76yYpjEwBxZWr9K77RnHBzF4Z
MUc/WRwW9vQVPkcp60XKS9yReqm7jSqFMWcPI/OgPDJx7N3ND0w2evtxrp18TGhnZM+Pgu3gBE9R
Z0hsxWtP4kmbefeELZd4ZtekZWx+lliVz7360ISwRcsw5rDW9hrnFYsERkdvN9gN8sFrdfZGvh5p
VVIfMsy92bM0yxValXDwq8xyD78A/oAyWNy8lX1uJ/tZPCtNa2OdB4YSpeaBEdQCi7cMUYzjTGvI
OxuQ4H5tRer0JcsIHafegbegPkf63yq286Jaitjp5EvWLVcrST1X6hJCfBEj9s+tqxt9p5RTLV6h
OrSYNGJ9iXx27tE1nI6WFT/pJkAU9oIoPC+gIU8BTWagWR3Izd/SqEonW3Ao1T1TVDmpyj79rF8a
aLQIa80I4BTOYzALZRseQzdiGTjccL3fhxltyhzvFKbjc1j1L4gU/xubgDXAN9DaWA8hJnKFDt1t
P6OPI2W0KT1GZ6VF+lUh5cvWh19rtZttZ+ZYNUH2MeBEMDCMAESkKnIA48duil9EpSms0/O0rgM4
Jk8UKc5rJ80L+GT3hxl1VhGH7/06oxoRyaKe85FEPcCFAC0EX0xPkTbFW9TOg2hI1EcVlomqBy8a
yFBNgAgpjqg0R/q+ys/2KMZeoYGo2ftJ24gcpcrRZZG+UiqEghq5hwSrQ7GbaPzpd/mvNFSwpPbg
Ilwf4TGKYa51DxGOhBH61sBKkgF6ZJgSRKnzZ314GJSGd5zaN7pmcvVQZKvloIL+2YLVeETbd+BQ
WUwHEanzg0ccnx4qhA5xJk7d6xb3HqOnABfCChn2qihe3VkddNVlAiIsFaMFBKnCWXNtjbh7IvQD
9Is8yB3NC/spzSNx9GINEp8dI2Cg2FcXzjZlK3uwC6JpdVwZVwbvkGi/S7TPIZhNJso6oIVwPYHG
AWi6XLzOntxWDSdYzrAjkR5b41BPR9Q9KIcMAP8NngpbC7RZxycH94RbCe63PUH2h5pfurkOoJZ/
85NKiE082MgTp1hhYs/lvb3HsvVJqaCOwZ9Qr83vdIw8Bo2pFCjPb6nJpRYvVOMVn84N08P4PCX0
m+uWjpNx0TxWdeFDN/t59YzvCtej6h/65eAZnBAXQ2XknOpqiCCXU1uCeF760kGR5Q28a00gzSwf
y9rkMzr1HZZjqRSVZuv2AlSSeBNbNcZrkT+f1UjQKxbya9/6MX5K38aP9bOd2eM7lbf7AmxrQXGc
67uDO5cRJ1ZHl5bKhvVAt+yPeu9Ld/e/BefQNwM7SMEEMc73Lj2TM7vtwSzMAPOfrug7gP99Vew1
Q5WiJcsbIeh7c/27g65c/4rPEM8/o3RpTDu4bK/2awqx7DGUxOzBJQO3YWpzGExe9YnQqKKxU+vC
bn6JmltKUs8G90jhjDHH4BPWgieRY519nvafZBWfjfNVHr1HGSvUsPZV+7pv7pv07/Ju1EzqYQ2z
3jgbtKRjpvhxeGd1OozTwTG8DDKI1eWGHalVz6xKoctCJ7wPlziXY1X46JfgP6D11CGj29q4Euot
JH02Ix0v+J7s6QgwPStI3w2HtV259hUKyqNZ90t+GauosD7VW7enn/A9fo4+k1dYxpoep80edv64
6dZxYVF49kBOGgc3cE17elhUp58J4aWC4zP5ZX4fX2H1Wph/sjvCMw4rq/g3/v3sWwa9JRal6alE
84dGDJJVgVa9hx1KQ9R3p05IfsfxZN/IIJOgdsm/ok/DeAOwxp3P6tIVlKrjVW2UWcZ0026s4whV
OfgMKwTH0gEoQlGGL6HBh/Avl22QU3NIO9qf/0lk+YRctG87fXGPgLV+Yw9z1pFMWst9oC42y90Q
as0OB5k1d3KiKfV0JrC0Rhwrv0tJYq0xo+DzE2/bj3OzAtUHOHzwY1epWkuj9bJ9nIStd+v+bOyf
TT5PjbJvpb9d3x+N0gNFVEqSfSJ/c6CAF7ntDQ0MboDBJQDy2uOlFK3ui/vCWaUzORTRZpiqI5bq
KAUkQJKuQIIrZSQSCasdevFU0hgoSFMWb8k7E4xanT1sYD07jydrA0YMt9oAWS43oBViG5GXyuTA
ZDcEHldXEdMFX2WEwN0ybQBAAIEVDfA9qUlKWCxIsTrDmuYbtxaC+9wuWaE9KuQVXrVEvYowJKRX
cqqO08ngpS6hvTIpB0I5JFUKgBQCpZ7S0wquF/n+wP5N0Eg4Ovz6URtjawxGeetz9wEu6mo0Jmsw
99AkihOOi1HzEG9M/P9zPlhhUnzrSxat5O/S3S00mvieX1VKKN00P46a1hZ1ssJ3EbSkTVNar4Ox
B/3r4aX8Xv74aq/k7wDT+9JTaxi+R1Umg/KE7fdniWnEeB+mA5pu07dKLG4cqVhab8EjSDxyqw6y
tN7/94TO8vxadEvJLnTxdOnqaF6FUyhCTNoPLroKh4qZJQZA14UzGbIKuQu8UUso+pNThXLUIuM0
GZ+XhQTXRcx6d4vQzgnMYYHx3NmxbSIp7e5bsvvx6WfXZ+Xxqgbil/3UItskkiVjkBNDYWsgt649
3iASoEk6YmOZoWZt8ldxvF036dbdQ9eaCyq1XQtlQHED8vm6T83lWsmnggRwuRYYk5YjwDkwM8XK
Cj2twIR1TzuzbqwVwkCMWdxE0ysDrX2G7w655pulg8eQ/ghe1Lt8EYYomLz7Uv5IVYSvBaPnxQnW
zrijybFwNSmRHB7JMsEnQ3gHNGkik5nYE2vkjGhxNEgHSp1y6hQdDIxfbCyYeDeqKkVdP+pZKzYE
OPkY/hFeYOTAi1c2wkRZ2nhKe6isMhqVhlqNJIUCxwzVSl2D3kbYYBNhKp5mpeLNEN7yESQ/1Qdj
ZWBVTPoOcYtX795zhabQQ61jytslPFSre4Wul1GlkY7UtVkdmXOpMPu4/s4rj/CD8RV9goxTytQu
luQl+hrFPgfekKLkCtXp2IUoDJAm46rFAtq48OYiQhUYQye/JqEtsA8gt2S+kkXAKkL1cY8hWJg0
I5Pmp4i3qiAI9FVMGqi4YZETyhMLYH3UArYmKMifwcV4FbA1h7XHkNXHshOS2liPhILcXk9Rf3/B
fGzjDyPopOoyzMhQb531eofd4DgkAvqnmcD1BI9F0HK8q8b4ZiBlRKmPtZHMjUK40pgbET/zI5wh
VqtFBzOL8EMoJ/O0jSTcC2ylfIAqvhMt4R8nP+Ej06eTizzl13dtBDhtnpiDTyT8lQZ6MkLE6kKN
MkBkFspGChCNIntuYph6a/A0zg1ImkytvxBnrvUO+TxE1lI2YaE4XNObG5A0zFo0KTZQQC2XKNol
b3KAETSRb170LZt6HZrmCtyLcF1BueBJ5iHuofjs8KYpGuC0E7v3/hhbGLk31QcSpIOUIgL4dcIX
3LESElCHsoWz0tXdzZS6qAQpCuJhRodi0GIdcMx16XUIniMKBx5f3fuoymcHRhJ/408i1ps5SJo8
QkE484U34kDmI3aCpcYPqT8iBReTQGwIldclRY/5/QTC1h5FOqF5/lOdev2U6s1sa9GTS6/NAOkW
vyRhhIajaDVJs8aWTu5HnJa/9F5iV9qZXzRCYaepMzzwZUc3rhvqJP1bt+L+0z18qX8krCGG1wdT
zrSz02DkIahw9Fl4tbx8JLeF/N94GGkg6KEpRlDrf5+Qz8Uv5aODB4wUNarLiHof6nM9Zvob3D43
lBQrhKGcj02NfE4sI1n+ogxBDUWkQs7wgCOtVCgW9ACJKuhCMC4qkdRoafAknsi7tcuaJirDU/P1
aVD9q37DU7kf8YtDNAGl9jQgcifu2Hvc79lXsLSlWvp89WEIWyITQbJ8oDNVQ7L6Fwyf47ezedyb
UQnGbnz8ocCISLDUovSaIHGf7dsWOU2J/g/7rkHA+2jciC3nT4QOd+gx91L7rErvT6Vt+LNyCwNt
1dVVwDxSK5wRK1HJxKG+b0CcAhaFK3rxjnKPw5SaNltxYwaQi48CLTDbYad2bTsTXqdCdkppkFYB
qFB4AOwP5ELwcXHO5M9iQcEMd2hJ4lhlIS7210PJgNk1d7TQkeCXMCPxUi8dPahfRq3PQiOVK9w5
BCZ6WagezJUD1R9lItI/8YwOQ4+UT9Nel0lNK7M+NZVcF5NRRGGJyVU8LKxttcsgX8WaU2TUHbXr
agtav4GelHIodLbwTJ8WKJyL8SNrxzRTSfz3z/sHJbAIQzT7ED1E5BARfUSbybscqNGTeYQio9Yu
sllc4KoH8ZExgwqQxpBSCTKeVCHa9uNmhr5aED/tXt1TGK9Ec1NELLAm/vmghX1QJ+1u8dDAs0ya
PwUeRR4ZNz/o/fKsmdQlPzSUD6OkXV3cd24NUHsAXeyc9E7Q9Wimsbh82d1rIiS8d24ViIIWKZlv
yOxE97FPXclnZwevaFE3qvINwksQh3xpZymULlKHIg5FNLoJ19JiR9dNN+0uzxcC+CfhGq3F4MJv
W4VrivzTJ3+4v9BZCzhP5RiGpCcxLIWZtgzi45kZ4owgx3LiSdKfxg/j7RuFiP7MsMufYGfD+DO6
OIK2iCSVK+QPpuOgNAX61X0Q0eBNutu5SchYbdCIe4STIksQz5nLbnn9ubKoYyeGK1Jd1VsOEfa+
+UNf8x+eKBrUUEPm3dH0QeRe9cZQm24X6jq/xOtuNJ/IoxJlhT4dhjx5TzmbFmKjOv0J1PiAfhd4
PUzUNODvx2nziYhiWrq3UDsYA4E8gnm0Szy9vGSlHEgyZyE4VOcAi5H/ekKUKqg0kUt5ktAr8Nx2
FRda/FuS28KIZweKhrggVBmJDs5HQpDrRBrJx0xIi6SgwlyEan1YetFaasXuS5pXWsQTCktDAoAE
wO1I2ZwGUd4j0PorMEaLatSrMxSZbzEbktjJWM0yDzMoTzS0pbYnb32pcNjZNBUxTYpbdWYsOxZK
KG5S9heH5sEtF9GqgF/apGAe22wsbPwyKJOwoqZnyBeFGYFpwtHkDPTuFArzAmKTA4+U4VRshyr/
AJ+zvvFgbcspiKu+w1uDe1UgpPe98SAibPnKULfDAIS2i6oKSYHLfPDIhJgVZV5GihMdxZuQF/gn
vwo681GH9PU0RQWta4GVgSqfN6p0irDMbqHVQrnR19qGZzOOdpzCPhtc/ssAg0B7mYuvf7NvMdGG
9w2WH1P4E5dBoi61uuBSwmPw4SrnKPF7d7wMdbn/y0XXFSJomxeT7zKEaqrNaHpP2tDAeEDqCRyB
W3NBmLOyU494YMAFeXXvn1ZOj4PpyG8Qj8gJkAWknaixq3bwKZ1s08YPfk2jR3+kWapaUoFbSq1u
MorlxabrIiTz2tKVOS0LDEOOSRrZxj8bFTTdYhvE5D/KMpM5nNvAGUFNGIFHKjESSopAfKnXgS/N
cx7IL/TTQhItMFUXRhfrRXbyRKssPw1NBy1DAkXl5KKkpzCmqGhYceYgQpNumG46/tD1XEsuHGSS
Hw2/s4saBccQBYXCtE94Z98aWIES3517X06HYHD4RdfS/4tEeGChG1nLSJ0Hc8lVldHr6HWV6uGE
QKovRXqxWD5y00NmOIscbXBYPublsXoblfppd07HlAlLxAjrXFa8YmEu4sYjlr58MAw7sBCRKN7I
9wvtHwy25n1o9xM2zB0DTmmnEFvIMXCqiYJlYql/ynEqp1TzgDOhsOZ/TnhsCgLVtCwEpmLkv+Bb
kCKaVNEry7rRPGHQSMIT7wZcZ5oxUZqhI6yukGBpXSMtVzrzugqYI34RLLFVk9lMFfsJgCVUHRCg
ovMFcw+1COi+gJXrbXQXhLfg7TQsVssfmO6sIMf+1o/38K/UVq8+e42qgQiPq8qXODtiEEAzp5cV
9sqbzRjrp4782OlmUMjlMi+37VWoiZW7MGfWMC6QppRKXij6UdR1KTdcBltoGleWnAxWIrAmDgZw
Kwax+QduW2uXaIHYTsYZuSFFf3/bfc7PU6OZ+Zkf/+zDYyiAhzm5ufv3jIv/auFCWm4eBsU4BKBn
NO4G6VyXT29Ba4G2cP3WC5BgqKbxmtBaRdhe119kGc8OSzWprOL/POLMl2CuHLIRllXF7DAG81j7
X60fZymtyTSn4F7xttOrhXJML7E647i+wZDawW1ys9n5m8oIzz0bY8IFLsGTrDPxZj4Z5TgPdaes
KUMM63GBWpjtEPkwZ7b9raZI6II5r+pfQZ1DQVZIBIzdlmzcecygPWCr+/sbYNUf4lEIHYo3v6FV
K7FqKahSk0/aTmVubdsVtBtASES7jKK3+8jp28+W3RHNTGxh2QWXOne45OjNCKUUVX+a9dEFubKI
anco6Obo1hL/FSh5Wdsc/NPc2vsfuvoseanTsVEx+5+kjfdKDRokfTi/7+cO9Nw3et0/a3h6N+Bl
pugVgwt94brXpx/Xltjxp9XB9diK/yw/s1piLN/oRiAmoOgS0qgiz92IB1bjp2pcsONe22BBEdsS
jGqAwm5emoHIuqLYi7prtT4jXv+58z+jHdSxzNNzqoNVfSZShrSvsKK9GiB55kVdPQMN5DfaYPX8
YeYhDjo0P2xlCIQLvSu9ATq1n13zhga5K0oHHuPdcm8T0qqAbh3458dgTMRS30+/EhyeLvxfeHm0
x4bTMLaPjfq8skUh8sTvNiydmobdeKWuDUQKo88/bfbb9s1q7cGQr42D3coqLXp03s6dm+0Cq27/
SpyfhKgqvWIzwqZZQ8pAozfPniRA2rQ8RKkBCefQqI2OkZdUvO3fabP9Y23h//nx6RMez2wIR/9I
PMAmIqqEoBYVr60RKGxB4ihgM7MR09Kj0jpihn9pneiJzf6/qlEp9+w0OFUm9V3bKDf3lVYdw7DX
kjdd775ebvqk/PZavjuVe6e6ucCrmCefrsgb1MQpBbPRD6MvWdGDE7bmsiyUEvTQmOtnc21FxQao
JW/PpkRrnR8cAOfz+bM5x9iu//cnNRz7OJRKg3TtyvdgrtfBxTUoC/UcNrl52qLRcq1pbpdW3MKd
4MqHjVvPh/f2L1CvBmX3EEq0+0TWoNEeDyRxKOQNNhba8gVV7zZNuFXWXsmgntRrR+SFjk46DeRm
/IypK80w3hXcY21J4jPuKSJTTEbqxJBi+r+H+SqZNaoIXn7la5CnSNBeofacAQ4ifMeVJx0RHWp4
F/rq3NIekXNHz5o0o2k0lV2Dgj7kU5RWrR5aIJlAYDGHM5XysXxtAg3gP1mVyNYYyGE9z81KLGZR
i7gEPAP0y6v1SgG84/HLM0cP9zV6eZotdlNc840+T2GpIPb99a/aubWcCSb/OQld8rQdPQ+rHSXI
nTfrDCU98lHqeoS1NOpTATiv8L2kQ5dYD8YrUgRRfPPpt/ee2eQAWfvgO6iBIOQMK2aD1JZuYa/x
kzijn3RMuGvOVctKudKyA5Mo58FTfWou7blYQerfVniDd9u0/JQQfYJJxeQEyj8MQyxQdWWOaGmQ
PoBj4a8Rbn43rMW+X3ORquIKzJKBMICrimk7butAb73xcMyKzeMFiIF9IWFd0+CClafYDoteeZ2M
q9Lh3I5DViFeiWGgdmi4x34PyNf//t6NLsk7ujDqA3fSVjXMIimX/TuuACHuKFi5I5KV9RR7AmOp
UCrIBoRhJSMqKRDKPTyymoB52h8ktoUIS5JLA9ogBm2sNeINnWjdCPI+7JhlQrGsZYLfqJJ2DCuA
ZzCAn7NP7zCOQypxDolGsm1Gq5S1yKs57cuz7ez76athYKU8T1BV/ZxWH/+BIeHBt0n6ue4eJLvI
BBdHNE3dAU6/NbOadbvxDA5j8Pgh7yNFBFxvlX+MXpY0yOOzc7sMN4Mc8Y5KupFwmoNrl9TfTBqb
ElkWUgBYbd/7U9cecB5rKxO7+X3zToZfcUUS4BfL+/Zz37/fmrhRGBkKuhny5fvZq0fNE/Qt7Gp3
7rlMz9/GL+6bDdqd4NqLdL+xwCif5j9au5lvwnNpHWEGNQh+E+vS2HWJPUyYiPNz1HmeWucf49Zw
DmjmTq717kScqQ5YXWy0HCRa7Sv0kdHz1bwFr8/PbrT9qi6u92aMKwDT6Lp33++OHTVrZP59II0k
9WthlU4i+FeZzbuW5TafOz4GdaQCszOI0ZlKyGthdh9VN+lWZHPVKEHsR7OYterTyuSDU5TxaF1Q
3GAJA4n9BZ5dd09DuxtxntG2HDrANdyf6YiFnBA2JjTzIf5TKZ4jmNBwilqR45+p7xwaNq2k396N
GOFiN0trKCB0vm7fI5fBYzcf5BjdMq8AGIV+glkK+Ya8Bh+qwcs7LgzqyeziCRTp2sZwnUbstKrI
kEidym7lu4y8zo12jfK00n5PdtUGoFu10ntPHkZ4vDVOSTf9OazSnzMoPY6UbKn7Bt/wRbuMrPno
Gf5/x216Gpvkz9Pz2GCVHn/mh/A02IXHHYq2eJygAT5MJZ6y2W1EmCdmSal441bBDQfnb2tjLK0N
yo03SApcavaXR5MAiK83XJnKCFK4kyN0rDjvzWNpHlvPDUvPSDeLuue8OtrnRf7yxtjUNlVPSkTT
KwEK5soDvLXVN0M3Wl0zvYtGxw5SqkePnQYJdG1H29Nb7z6I+xlOTf1nr87uT5jUVhMQHRdUCBnK
/0JOc6DOehgeCTUfrXsKNfBI/o1t136k4zBMhtksnaST/B5pHcQXhA40nkaLygWLG9uTviIQ2Fk0
dsYJWeqCUrO5Qll6W9/W/M8jaj3W1dV7rFq19VWFwyX+F8JbKpiFisWgN/q7TwGYuO9KNpB7I9Hg
VpG+XEFSzrV0MdoQtFYp2hKBB9iQjUeYsVBmwR2X4DC6k1tMNFccCKvWill6X8hFFpLQwPFlGML8
xkGh/GwY+Ze1uq6r6KfW9qBqNySdhuiKqEQHvWy+xFIRoUmHmu6wjojnUo2A6lUYlq0+cdIoHirn
Alp3C+tazEgQn8jtQ1o1EYrEtZX2soK46gNdwpmUAlZcOgG/XcJQAkKxpU/9cu+6bfAp4dZdc1ZO
LCw9z0qxoJLNDIg/qRYplQ5WM9IpC+qvLEUUHqiJ3JkxCip7gylz7sLo4VFtqWG0C5OiTUTbxp4J
VYbAVTlQ6bdlO7LjPLOP4vfZMkfmKJoQhkNlnUST7TSa7JHISkUkXSEuLXh4deqBvBPt4OBLil36
xosl+IzKWAJYEyTNZwfLJWgj16T1gQ2IUSHT5tKT+0Chiiz7qGoQKuEw0DkhYK4hXqsyWtltMTaQ
Rwkq6I7+luCNxssIZ1/tw/TZkg63DPBuIu3CmYTjPLut41/MtyurZCHmZ3Uq6tV2vV1nq90a0woY
nJ9Vsr6snTEdTCe0zA01+nSUekWfXcQ5/XSNKgf2hd0rpDr1ngy5n4tTJ3bajHqHYYBlYYdnoVBd
Uk/OjpoUX7FZOHpveDBofrZLvIfQ3717+37cT1eV7z1C1S3NrPFlQcKlI3UtfBnuwZE5l0zKi/Ps
vSitnuvj757jsobisLgt1Mu7eLsn/FBn28lpdpqVwvPsSM/mUTx6r+v8zmNtrxyuNYJy+txjtgJc
DHPSnL7HuwWcSr5qaduutrYLzgZM1hrMk2ooFuJlEc+M3dAM98EHL5GcGasunvpMu1Z930CJpPTB
DreT3fAw3I8m5W6tnxIHz/JW0e5R6nP28/6bPlio9Y5f5fX+6/pbXqeX9l7vsYuTrjgM18DoGxhS
HL1759o5eij7oIOox20hjTZcFluUhnT9lu9S8/yrTpw5twCCyHUGSWS9g0N56mDBy/XBvbbnjO1T
k7vw+Hv6LX9a5996+JSxSUxK++nAHiOV1OLBlIKoJoqV5KKidGhCOS320BZ4J/+HwBZOGnqkNRI9
zDSAUbP+Dl982ZTUqcZRmWpXFkfsDGRpkIzMRWw0TSnPUa7sPOC5qHUiQqg0D8/u+UCYHKXjx6Fl
3ppZFRHKEFx2aO6JptMThi6k2yS31bgZ4ZhzbJ5N971Mer0ab9iJGzEcpy2+McNr/wnVY+dGvWel
fzWDi+0bWfdxfgD2RaXGe98xKOywe5KB0nTYJyIuRepKzvqpo3DLyF01kLPBc6O5Z4h71yAJ07Dk
sTGWPMv9fvu7Wys+tbDT6l3y9shi6Jw79TCepZCI4hndprkY6uGEHg5BYs3lsb5oYHWPnagOm+7R
i4vtlyg0NxlCTqjNJh4xMvLJLF1n1inkoLXujfkCeELTVYyWMR5gxFMpWOkVdZSmx5km6NG78EB6
XZ4ROmJrwEaENQKfHQim3PgwpE2oUQxrBAfFAVVFRvxmD77Ik2lxFlvMRLRNxFKm6CVHB77qCO22
kzqMcIdfLflxgCMO9icHujpL6qcyABqbRkoH3WaC6WAnRSCcIoUlK8jdNZTRl4Kkd4Ev+PAvvTN6
SB1YmRAjFHLix9KYlDlKswRaXcrtxaIviuOdBb9tTeVJIqhEBUXE7T6flnNyrcl/On7lZ4b3gmby
2bjgf/dsplSmAEy33h03UMpGkJ0QcrACsCf/lhe4WrjyPDOxNCKSYEB0blyZGyps03u1HaqZkgJq
15VSGZ1HUPthFKXsqPuWNbV6kRuV3QgIYHNBQIqYlKBwQjjpVnFakx5Tat0Xy3bGnCZoOOm9lQgr
q40bjLl8keQ+Sih7Ng6T/ejGVjNBe8Ai2L3PaovTV22Rze7BlTa/EKQJLB73Rgxky+ZMCHtvgC9c
sEvlOW70k7/AJKqGl35tUPLrfm3w2DftacIAuWA5VVqdZ+WFnl46SdlTwZFqYEEmOfkO1rAO7FSg
bEhRvneznM4uP7ByL+puQR48Yxqv40W8KM0vmy0V2L/9nzHFcQj92TbA3TEsyVtIbu4ypJenu/Jb
6pL8SOeP71SxlAcx1ckU1yGoCw0wwKFQZJLU9nP2nKVfVMS/VJPGPW5UGku9ukWVuv0lpyA64R4Q
iC+1+hOnM+tSX6/Dsy0NCEvww6hwf9hKRDmSuUy93LgFdPfJRceCXqHrsgHbAdkj7F6pL6Pelocm
o2T0gAxV7WPPrRJQ4ol8Ap8Gjd0Z6RoGDXJfk42BGqqr9Im/ZY7J6b5w2MPou62oTEeVkSRlsg6p
+oublP7i1hoUuPJQuZxiTShxfdXb48AoOweU4j4h9X6A8F7/e8O9ST+7+UQunN7/2AdJIGGCQM8d
l6BGdWjXKX0f4vkB7RyzZ9dJSo3ypHr+H01ntp2otoXhJ2IMBRW5pbPve28cMSlpRFpB4OnPN5N9
tpXsVCUxRhdrzfl306LjH6yIJuJe085YdZM3NS+L/Rgu+Vf/Ti4Rqd/k2qyqmYrjCikEjM10wkaP
BaCdS6YOSPFE3F/0bM6d/wKT13DiSas9JA0kOjKem9tgp216PMHyJKuIi9VVf5GCkV1bIki1hbYY
zEXCLAFI/aWHDpnnf+ox4G+qbBEoMymIEY93Ap/u3W0DjS+iZIloUKnVB265xrE/C8juWnSI05gO
CUnIp+EsnFWx/QLg5NqAhZh85dtwzC6Dx1uZ9nn2JfjNs2R/lILC34i7RUNtSG79yvv1VxNozV7C
nyfsvVxy0yeel6dswEHt0kj1vyhfOK47prd7ojSMaBzlYgyvIAscye8RnOiUer1jL8k3ETQXa5Gp
bGitQCKEKh+aBNzwHpPrL451QZwIdCz8KgODS3MMsPbHS89yu90JZwsNBZ2LLl4IVJwgjjh3nico
YvJIIW5l9vrvAHJMZd7ybVVdtygAcNbRcE7p5o1x8rCLcvL9bn8Gk82763atIxHU9t7JOw0Pw0M4
/7PBCgPYnQjFIc7C26b69Y3GeEfjeV04twV2Lxo19JIEw8+LqTJ7zZQ5mlx8hlLvSVyHFOqdSfaN
5tmPzIR1jjPkGB07Z29PrZuQAUKFS+0aEl7A21h2c1ovieGSM4zkBU5AMYfX13o0GPf/xVI3xiQ1
iLxT3gST780Ed/ziE+A1ovj63T82+apZiDXMmIniT96aq5jHPqO+XNIzub2mEpevzwY9GnONSTrQ
u0jivQWifluiJbpEnTy5hP8uZXG8f76L8xP3FXlRwZwIOoAqnb6hDB3qFZWHDdigjbOe3dAJLXup
CQyWhQI1JNAWjevtaXAJoEsVh+45pJGf07uMB5/J82m2NB1gy6Vd/rtdyn8NBu4RswOKjIQ5h07N
W5RM1b7qmzIwyw5gKa5pdOVAkGSU0KBkqzywhnDk9mC3iqOFtk1PHsIfFKTnCOQMKnAIQtZuXhiZ
I7geNhnKrXF3QVrGi7zQmByn9toFcyXTCFENPCqEJ85KiX/yI3IMKZv+PUnp5lhpJOYXkQWACFAH
otEO+e5Ww2DMzExZ2tThxENghuqOwi9qgnhA+rnd0b8DgsBbK8poyVsCBJr3SFBDph+AQRwi7Mcf
zBSgiET30TTBohFCdCwmGbJAet7K6oIJZc776htO2gOTnxqYnJblHZH5qVakiG/I3J4haH4DHDBg
4J5jQEXhT7jQc+axBk4vnSQqt7wTzodonVK7BdWJzQyZ46mGFCnNFzm8M34SYiSyH4hdk3Q/WYjK
QyObo/slWIMUPxKOKPFEQ3P5svEtDc2G+Cw5XhMAR8IZzAugZ4rr9y9eBfqC/rajmVlIcxsKKS6y
MelMQWbh+3oT2lExlkh2p9hLpNUVh45vi3AG2pNWV3HUCUQHNoiSKc0lW3LXHOkW7DhzHBvrfPZM
7DzU4kIBCgANx01Fi5hU6H1/ImLn4KFWdvBA64J9lEu5mXpL/2VlnVX88xr3vvzvaKe78Q4UEUn4
tTtLKCaFgxN52qy9Q3Nuann/+wPAA/BUcLwDgIsSrWLE5RAMHPgSgafcpP/3f1NC/vzQ8lvxGzqf
i//obwYEM86fI4mrlppB3kv/LfCCGJ5EfiwGTxl4JR4QARKEWpX3QtyK2lOABn7AAYgBGQmQh0e3
ISN59bvUNCphWm5zEKnsbwLOP0410hUi/q7xNAoVnoIqivBVZvoKB5n+BsV/Rjr7BwpwzFbif8aZ
gjy6/TX1Z7Cnc8EF5csZKffrHZTqRlKLyK7jFo8/JcDFe5rDFsOCOHo7Zkdkxb/BW1EOJGb43kaN
zEwYImVqJ0ZO4/5R7UyZatgyH1xUBTFnbl5ZAJ/eTDjqapJM+ccE7+LHMrbVnQ2iQfuC/7CLOOlj
BhuCpeeEBPu+RWiSuJqFxuvgGfJG/2R/bpefdbusN81K3TUr5aAcers3HrgdaFz/ykoUoN0bQZZU
kNw6byhzjk1uio8hI08BlUrBjBuyM7/63+25+/08vs8iNY8iJkeJobFe9RYwWn/6YHUUcX580NTN
W0YJY4jorsR+Bys14Q1BHoxbn5JVLY/iWBe5u/BQMptQVCsSR1BwlByZqoDT8w1fxmCj348lT0Fu
YnGFU8JXLBZDodHk9uvm+5VuGz54svkZ2N7j/a3BoJ3bXYLhWiT2eDmY8II3O5t1L/q+AjU56T81
dfI9uL9mOi5Kf95bdEafaQcZdcMWYjcqHtZBa/mB7WG02vexFAJozhuQnEfxHMPpdSMLBFnHLNlf
wZxRZvGtf27+ZkpQ3lGGUogUp0HZIQYJcUeLK07UX7QJ/Iv84lgoLJk81nVVS4ouucmyJyEL1ZvI
NPfXyh5sCFndeEwi6Z4l24JUh0dvM8Dw/0QzBuuPhiHWxwPfKuHQSPVAWdmYb+SppKrN3xP/ZvL4
jVX5sYfBJP9mvGSGrCWeY4LBxnBGj0duYMAMoScoe0AGhaSjsUHAtAnB20DS/GeHI8PsF9QD40cP
8WfMpjb7FZfrzMURzY4oNsRJIaJzcYxk0/4s2Xw4t8Vj8ecgkayBvxthGI9eZH6++u7n64XuBHmQ
mDoliqOevxC3tHORG8lVW3JNE7C/AnZcycX4xjclnrz4XlM4hUAA9gs95+y5vHWnVYk8F+ufQXr1
wHmTt4WVaw67wsiVcoRA4v1yn57ZR44x6+5VtAzp5JHS9HpODw/C89hjXHazLKfGTt7UDUOFmELn
S1tWfcSDRaQgGillFMXzrmbD4fY2vQWa/got1gY//bkYzN7JSkUSeW4/M/IZVtp7VE5fx4J5QYaZ
fxsE0S6L2YuMd7wgv3/CgRUfOPwE6/rcaQ09CtVDNpOBBWJ8TScoqcbGTJ8xn5V8OWYN/A55Zd1g
CcD8wVEi8xLwtJxllIDIZVJyB/uItARRlZNDzg9RkPaIf+G9zes7nDNAN5r1fs8sdghBbEnHBh4F
kGZP/5bv2/8dPPutDISgw0PiIZMf5O3DzDOJKcaFLFe10NtyEzEYoTDIQhChsiPIMSUeCKy3nJ3f
3V/zhJjDJY3FB3r8jUrqmMGuA9h1ak4kSAqi1rk3J+NS3JN7e2kvOLE4Ld+W7tnQbDffEudEwY24
knkHLTeu25pJqlLnUunif4vP0Zm9ATcPuwlX7gAlEtcO2zMp8VwrqBsK80muS4T6JcNF81dUlqPm
X0L1xoGO/Dgzn/+QmeXSwJxubkuWIigbrOm8s1bXhJGvE+B4bdZAGlybQ3N474pNO6k4eBNSHcXp
KDfJasvQwVBWkiQ5gAXz5ZQIb1YZ7AakGTF61/UYIwcz4U1W+57TAfgnXECiG4Z2F7WU0xZ24HFo
sEWlcIjIZvvzQhtFKUu86GKIqSbxpRzayHmYsYvFBDZyRDrvgLsx8OrP4kv4TdIQEuZTAvjk1Uhq
3R7Y81fD4eebNQ7aFS5OPOHC1/FY/O9gQz1QWNrQRevEb9v0Tt61KrgMqzvFY0QThMh4/sSkPu6O
BjvhtUX8IQlMVJ3IyUF5wMVb6H+d7CXRGUujrYOM/2FqgpDDioIE/SUzNW6wT4/tQ6IJ5faHEomU
QPLC/iQENNsS4lRq1utmOjfR1TYTiaRqOnOSR6kAtb5dQwDpA1PJrJzAAkdv6Nr48sFZQvNjQnfl
TT4+qPbhwrzu2oIwlo59yL3/KXckE5JRAcpIYgMJEbTrY3X0frDSAhtooxxeXgaievMId+ptLs0v
AbnjEE3vVLtDQo4NandMvlsNhELyaQ28pPLNwq/ptCWvCWwjdH8BpSAuWG/UrBtO82atLYg2WXDi
B8xvErqfiuGX1hCeBaLHkbvzJn3IDlFHig1d2vu/sshfIY+UnNkPYBl689ZE3ymnL5ct+ui/t+6u
uxsemm2zhW8+xNjKkkeCkbR4lA9OZDZP41v5bhyZHit6PSScDKhKcVcN4fJoXkVaIge7HKc+4QPa
qqGiIH8oJrgBldRc9oKMCKKKhAJJLClxD4r6T95y0meCsezyuOepBOHbma6GqR4QumcOL8b2iWlX
wozF9DtYD8VtPx4wgWBNT0JNtBYHOwgSFJd8BV+71OmMAZZC+cP9hbsQjixiKgtMsW6FQzc9pScu
5P1wL15ijdxmbRnNolkJaQmtcxtzhSOlH+JKkaeZchdb3ecf2y2k9PPaJRnmCTg2QDpFQ0Q0eYYW
arDrbhqaSv9L/X4/omPg2805OjbnD4Hb4VcHlJsVK+ioRssgm6zEb0t4TcDbzVUnAs0Ryb/tb8Xo
r64J3vvtvInvZ130HcFa0I4QRkidSb+BlmR682ziUedYNr4G5/yrPg7P9THZ18TSZXsxesstHAeC
dzeA3CotN1mmQE88aKEW/8hF6WYkajuZe0xkJAo6JxDa2w+ZdPCiO5bNrjfBccMLgyXw1yf553HB
HNV3q7m3veE+M8hxkJyF5zLnkO98vSfxOt1HvD23JDpw5syHzCuXEU3BrJ13jp+vglvncdswxWvH
ecmqkYVDLfggGaWP3ASiwLcY1EMt0z8XX/pZP3OCSA4EQ4TQvcf0sQ1GUbo0aFpXv/R/SvQP8LWP
1KB9t4KXHfskilk5ZjAixxCYMcPZMIfJmjC37OhtB4/BQ/yFokW/je6ide7SAsuBKmpn0TiKFlbM
AjmT5mQGnOyqEYEpTGS2ZbwV/kImIKGqQmz/2DweAEpgP1BJojkgGOMz/nDax5NXNqISBchuSYIE
zC6IPZq1XRcnKB34EhNeNgICan/y7yjdMw+AWqByExpw1Snv3JW3Ipw+JVJSSL8Ehcb3YNH4FpUc
cWVx36F+nabFQjSe2RL1NRITjyzbc7dEnUDdOsRyeNvkaFkDxvrVvB7VRJAUnTAQ8fJLv1S0Zrks
l4pqpmsS3emMxL//GutgLX1wFhziv1lIElgnPVaAGJmI11+vIHcrUS88R1g5C8fYdehDJTdKBrMN
pzIU7SUa3t+0YiShNIRU2iwoxm2surR0MSr/l8OcAILHwJG7e0mTz6atrJhJeSRVZnpdpJMPUzJR
l2CiNNBcU48bv972eQyB0TDHzEOJE65flAfx+tqdl0tt/qEBFLiojyc2w49DYTQleoBLDmyCiGC7
x6Si1xmMyx3M22W7jBF1k8EWJTYnWzouL+1Wvqx0n1BXA6el9AQzufz6xMDaMZON2XFuF3zT/4p/
JcVAbXaopO8tWbJUh6vP9TVVTnXHRkpCa/pPPah8BbgXGCBp+9/lNY+l07uE0GUUAYbpIX1t3Jyk
2KMxLSlZElJp6xRJtPva427axk6EX3U4ieJRtcVONa2REE7rl+Mv+4uws9Ce00Hjhtv0yLdyB/wu
a+R76PX4R/4puJmdesal5uibtFkVuDMtEm6xVdna41Yy28Sg4UTMwtZ4RipTxWZ3zwuumskyaM10
UmAfQmldmcT2IS/mZYN1yq3nVnejwg5f12jPhU+UnxdYkW9zyb04iGtGSTjvvtNo+yjfeGNepsvw
X3SJ9go1DqPNGuLT5EY0doQMH7B126FQo2BvUNI4Ty5xEB6keNhAUkK4+2MCDAyyEWAq2xMSJrqE
CnnZiyz9cEm8LQjfeyq7Z3lup/FR35DAnHNFLAI4euAqYDVeOxdhnL8E6U5+GJm4D/aIFXjKAcOf
rhIve3ghFp1diqhdzuctJ/Sq3XQ3ae5CQMYPIvMtfSM5zIQMOV1q9f78vX7OgBMYdceVxWr8HGPC
BHkehi+nYvgQk9YJUAQjqU2daLJTW9GdWE1/J3EMEJzMO0NqhAuKrylQhMWrlxO0U1C621GWcEiJ
TQO/0ShU/WndtfpblYSE8nPZy9gt6gaqR86W6F6Z4UnlyTzld9/lNaOjuQpW8pwWDH/wri8kHkxl
OEXUKnBCiC1ubCkmvENnHd5smIT8/mbHg6RDGkPyKqj6rFh+SMee5bsPxuZRkYEEvHy3y/gXid1L
qMzTlQokO06W/F0hRoxdnr5xkRGvvu4si2mLEUN82J9Z8EWFXufjDNQZbbm6IuFAR4vYnb9jq2zu
T2BxaA/Pzo0V4thVDVi+r9D7v039Jw+dDkUkBB1/1r2rp9vZy2lJMw7H6Gr589TNEKuJ28Zun6SJ
chwABUSgvpcAcgBVPdUMlMxwV5wrWng6DbLcWXnIJnlY4VgokJoRogyj+djR1wDdE9zyhyBFUqT3
7SgwyKZGPsmyevEh4WtMRKQIBBGCQnlR+jg9w6wQMH/7sVOjlkTUmsyIp6Zo9u0ePgXEE+VP8ZP9
hOOsNPNrfB3CdflmsoNDjBEUEEZL+EttImRST3l/CQtpq+NsNyALD5Z3VaH9VKy2B25J3L0yQT+g
uhGCstAKlNmQ6TlcObDUNdxhec/unJWI4jqplTw0tNGP7rdPFHZpJV+S5dLOf/dOaDwgDLudJ8uU
oFvf1nxbOUfAT6S8vPf5Ol8PMfpsg7EOhEq40otggmRo3a5vyklFtQaZq7Oz+W5BjkXiNP5KXer7
9+9rdUtHGsKDgiEwzVQ9MTqmNvPEqTbJhcK9/4UDEWQ8RivEUYZK56sLWsyvCeSrr7U1RGkLDVBu
6hXhjvJLk/nPk1U9naZctv7UoCzEia/Nwsiprnk7Uoh4qyevVUMDAi1zaX8oYzkfAXNiIqY4QSSJ
CpyAICqJOhT/IPDQrsVVuGcNy1FHlNl/YYlYWUhEk1AAENcvyW2rv70jiQIABlQh4Ncw8cpe2fcv
OqvrxAMMycKSQdEaWRgGfIskpkiapbG6bbxtsA0pmF7bdP3eJyTo8JSyaYiPKluGa38tIVYhY+TP
gomp5KRJcIZEiQ0dGUdfIBARiUg6egptvY8diccVcj+civRM4nXDQ3HK7nLhnIpf3c9wybKILdIs
fGJJngxJgkp338jnBuPMlVxqDpfdy01WKGQAykPngeOplzMEh3m5xA7gli+tt2pKOfdmpsFnmWBN
WPpnwW6gXIFP38CkFJD+ClqWppjGePwEytDmBRpayd5UqB2ToyB8b/v/z2hMdMLfAOwewFJh5Zir
ybcA6O2Ps41g50BDICEBxqoDwkwJZ+zfGa8sGjUA+xULFSjj7dwY7OUf1Z1ky4sWDHL8t3p5jvvU
o9z2am0nvOaKA6exjYi2e87puwGKSg1xi2mQ3OZGUH0x8QMEty76J/w0QKnZrAMaMh4MrD5B7AjQ
+GsXKwfGtFlBLTMG21IxTjB/XqV+/CuAu3OhsYS+YuQTC01Z+Ws8OIDi2YiDi5x8WsdZ6spnO+yp
OGnrfbbtz/Mf8dN6478pmRSoxxvqawI99fNtBOTGI2n3KVjGmzWcc1IHs2DGxGaqMIFlBKCpiNPg
LgD6x1KUSXRNyuBhTnPyIbBFLCWELd2D4c2fTv/0WnwPVijacIRTt5gwW/q9dzDcIe6ucbDphLZS
ujrUnd1cBvOYGdJHLdzItGe3YuiRCiwNz+6SWbZ/hnZck71zw0A5mGT1KNB26kWHSpgbqIVr5osD
HJyN55TAfYCan+6Wu+hdivzabbc1fTLGvs+4SsZd5rxVx+57qeJyUruuz2Cz1Lh0u04YrDjL08ZS
aqfP+4ZmvpvDmeGQoYwaZfs1rfzTjGb16VmzJ+3kECULz6PcfE41Og1Y1VZyiQd8xtiFDJgqLc0b
JSDfgVMgzLhhnNRXBRZuOFn1kCC5e3gAOfOG5LCMbXsAdWa4KdMZCist7fC9er2XRoyRfayiRMlm
CslJ2rh/UbcEEfnJijnjQX24RacPi8Wh3Il+qmZmnLMUSc8WA2V3P7DC2P0EXAatQRSLoRHuxw5V
QO56jMEw23M+nBjnAS4NRsSgTVbhMqh85Tv4WGO3jkYszDfqy302nHWO/sWgDiQ5UaGrZ8bTm8ZD
WWlul84VLPHDKmFFcpFxNjWOj9Lj25/f/hE1qf80XKS5SzZzTiL/y8qx4C+bwk0njB3u9p3YGIfE
AHWXFVJE1jWpmPt28jrWyrTsLpR8E5ABigmPgbxDN24FvdXuwP4bUOzeUbln5MlU8GWdnw+246FV
6zDzhL6bt5UGjBNzKvokN92ge6hcHyXlnTEJiRHaaoWbkQeqmW/AlGl2WwXBtqx32nurZ9/9ZG10
94xh5AD3fKeOZ/CVxsDuQ297thbZLAxReS74f79zUXenepNwrRpkXVIc+tqEddbg5JmU7OX4726z
Fgm+MgbSu03aoeu3NkO+GHqBimP8Sb68z5i/PEc5C75vwYW+8RYddFeB90iW2j1iTnb1OarK+Eap
5hGT/4E7YYOlwkcI9RkbhH2ir+Pu0NcdEm/aCQBte7usMuPti6L8lCEi613rHlEHCcralu2utDsr
HZsIVyJowxZoxHAqoOb1azGIrQz4ESH9hSA5gCFEssc+Bn/NSiqM78fOd/N923auVE3pYPzO7GE6
GuIn17EqmK8LVUu85WyupChuLsUBRuxYp6T5NzMFWf4QRVwn4jH4D0CZgWp5TxuXdTqrscB0dgGx
jsSVPHr5mIGZaIG/MY2BSbnYFJpsQugdAz3asbHorUDDkORSMsE+lVYkQwJ4slSXRZCddZSSpJSc
b0zR4odP09bsP26YCBbluCPRhJxoM2VEqZYiCUNTBCeAWL1w2s13b6f883pw5r/raZerU+1jx18B
XcpoGNHhzHrEx6Ht60HkHsP6y3u5arNTYiG6ASNVuy5cVTUb1VaocciIYbgn+CJTQT3oJk7cNzaj
3KZ3I/Qi59fU0FpBAvrW57XydKeCE+MlAZRnbH3PTvDMMcoOntx3A9ZUf8o66cClguCrB42ZrDgg
2DHDyi17NjIpnb7L6ZKF14ktFk8ln067b7ORnQCKT+cQonXleN+0+zqk/LM4td7gdPo0hmCPNr1q
kaKt5EFQhBOgx/GpML4nXDJt5GklSJsKC+9KquxV6CKdoX1dxhChvdxp9uDY86x8MEoONUpXynTK
eTOgrOpPaGTYPKO1oVh0Y8OeqRGyzLDAzWdZLnr/MLMFbML0K4s3terTVAdsH5ZGnORKyaaphiwn
XvSfVnbQx0k2p+FL23/BcO3TBsC0YwqACZ7ym9Iwl8sCP8ZnqfUO3BPXS4hqN3SVchZ7dvhNPdoF
SiSQ1C3QD1T2HcLkhw+rwL5RSmccIWPcJg3BTcq47o3w1XDkKH3UaHbMTM9i/KSwfzsyVETUR8bA
VWq7jpyAStHtMPqDATx6fxngUYmcITPZQRLSqQqmbbgdw0XfDTwK3GQN+mNdm91Ct39Mu+PB85B3
Vjk7uuVrF4Wo1dj51KdXqdsKmuFingfEDRqL8KEoVpnsQga3UbKzF0oegYwAIzwd0JNMHQE6EfWR
WisafSosPi0jO9A1Mg9NxC/KUjIrmcRZj6MPIs8hBiYTSSPTswBc1dktG9XvlbHOaFaicB20NjrR
8F+PlwbvI04xDO5YiMuRjh3v7eS/HAIcw73VxX4UHOjAXxvKrUPzA/S97t9vLMWPW33WXawJl/4Z
Dnl1QwabTf0+Zx+5XFG0aobrLqcDLhYYKlRiklaWXp6NzatGbOSXpOrdEUxsCXzYZ7NGhk2DItPu
9XfK6rXEy0zzkZBvwyiPtfozXOcTDg7OIZULEvQOxANXUe6+KO+6dgibAO7/6PO64UQhU1Klau16
zttzKg0ayNZDG01YWFu4OgwkQN64VGBd5t3eTqs37cBqMkcfWPWTzgd+0dbqffWcvZtp8rRoxhLE
orjyf5Wr3seNa+tDzlEzSq9tzdnr3rr4qdy6tkJijFKXKb45GYEUUv/SaDTQFxV2INbJbVPU6z4D
EzwycwnCSe2qHVko4rqMw3rt88jRUKkAtDvI4n0y9PwxM4qLz6jmqlfsnGwQ5row6DhzO0TSVyuf
ojpiX1Au7/ieR+uSx4kTjeY0f858+qJi5kUL/73SbtsymbYo7eIt09Del5v1ymeJtqrJ8LV1LoyI
LYncOehvg4ixal0hWHTiHyovq4fzdZHc+7GFEnlXori3SJQuLWXW2ZAbcG5I9SPMoqXQh+IGU2RJ
kQ/hwhK83E45H7zsgssBW+nbJaqPkNDoghCDJ/QnMax3hf28//3Z9DhFJn2XhWQZV0DcC/hFyR5a
2OwTIcU5KMqKTEeUcJJOI3htghiHgZuE4DzpEm7TxiGiW8FpXiEiQIIx138I/mFpDMwKLl5lvwC4
6pLthtOKsvq2Go60c+c5TuJRebw9Jz6RPlQw6fIVTYFVpdYqRy912oeq0+034ynRWSSzT7pu3luu
WnV+axdVMa2IMCHiaNJ5zbi2hp0p8gdUScdPclQYcTY4V9/MFmlAla+k1CiK3dkODxpz/2YvZqpg
AgnWKAArmP3WpxG2OvUcpbfyo0kQJE9NYsfKOCES5W22yRcS5DZco5wuu47RnhUMYf9eKBlhZXVT
D50y373KNdJiU7voRIAR7bDMIltbZbPo3GGLdBMEImxzEgIfwdCCnBMEkdAf8No+l8a5aK0nqM9v
qdepOemk8TfOH9rQ8/MrhlQ3AJgKExL18KZrm2GjQyNl1zpo+l/yIHpUyRdI18rdBB+q4Cs1F0Ac
z1tzUtsVL1PS2xAmjuZiTpGfoobicSjfgoCxZ/Rn6hFga9q6MlaXJx+6mThqE0FKe6Zj55lJxjoz
BdaFo01uy3i04TdIHkSeoyb7R2He0BcuhmhiziU25QFsrG2M4oXx0/0JfAuTYNcQrpi1oM05fgZc
ezU0QL9rNgdtBnMOy9ebtBJ3/mgA3LYMewSFWXftAAA44WrEAqxPi3DIK7zEPkFU27d39fGV/+va
nwXKAUQHgZ2BctBeWfG6r9gFG8JX9DNEGEF9dUym+FBTh0Nfu784zd8/gyOddS+2AZY/h87THOBO
5YggbOgcQFHv0wlQK+OFQJBXvNqrYFtcafUOxhZmAYre3w+Qu/Tt3qLkfq59AIOIFM3kROam5f9j
j+2hupGRAEyBvbMpuATG/4CwecAluqNcBkuDdWxqKFPpXSjCGyxuCFXIxAycwTWMWMfjWLOyJ3aN
ZW6Meo93MQEkrIawhoN4BEyggkgsod9JgGKGux0F/Lhqz4LQznHPuuln2nDNGC2GD5rylv74tQVu
nA4VMkirYgKBMxS1Iwc0+AqbRLOoSdqCHjacmu+PR61ve4XbDkedZjzEMUb0OoeHttPtztXfE3Wj
9x01nRXl3N9XPefJJY4bfbB9Zmse6as4lrR57Ei9zQuJzWc0OObArkOSoNBE2+19qGxDuPprxv6O
g3Zw6hzeGjO5NRh1H71uujHWEccA144Add5Km6BIsDhPn1tWcafPpYfyA5UUAtKTvs57WB4RLi5Q
abIkB2Pqy2KOijvcfnbF6ckmPuYMUjOIHxRWg21nW9GGXZoxe7+vmwqUeIXNATV0Fzuoc0P7Ajjw
PQTGj53ebRQUo4ihOT2GFs1KDrlkTjTrIBt16BZUp+GS3+FI2DIyjMmGDWpSZCe791Sn5qcjfuiL
4c4nB3JEOybG8NqFks4fL9XEp/ryR53evFNOC8RsQJ7fvr8I6JqDiTQABRPKzGHs9vpW1UG8QS0C
PN+d+alDIddYRnZ8owum4w6+dPRfmJPyZRXvBsqqQX/zqL7S7WvNZHUUdJXV7LN16WM68z7T9gWV
iX9n4I3wrRLz0x01muXD8WEDRV9P72+EJ+SxSgAxElgv+trcRmELD0uyGe4QrLVWvbnxsT7Klwwh
veFhiwiSyx+0N/qVNpCjwYkwSx1hRR4h87YxieqBHfaM8WfwU4czVG1TKG/UcAqxrR+wPGUckYKs
MSOCk4hF/pup39mwKTGGh3ktyrhdabvEUdzPlPeE1j8fyOsGNldku+uj0HpxrzLvrbsGZNn3JxKw
9TqpS/lIomWH2yGqJbtkzOtPH6uJsR9mmPUMO0jt0Ht0mjmN2G3oNiTnmwCNBGFsGbT1GVMB5v5Y
+Ux25dCs/XG8KE/+ZvbCDaRfOtcEnPykXfAZ+f/EpRDMlSOC/z2JJ+mSgHCZDF4QsGdQIhThpsNJ
eamDtUa/e/fR+qfm546SvkpojmVZljuPVIGZ97TKO4xlRfPZEGMlijgFCR4tWHluTLsk8PnJLHV/
K1ERjJsHutBtCK559CA74BJ4CIydzB9/SO0hJuC5yODUizncFecSyFPvB7861vYe83SJp2FKUAid
Y3v/ZBpvgzO8dd7qiKX1+SVztHaRorL/Mj78KPkDmH++fdfH7qNlG1iqJSUVxLGbFy4+Iro65fG5
mU/IXNEs41Jzsx7izUmYyBDUAaIN6PQe7Z0VAiIZE6XvFvub6Xtmly0LnQrfM0RFbqKZjpgIzqZ3
5JPNPD/yDQla6MasvhpaznPKLnJ5cviehzzpRBAEdkAeME3nqEaAYnDYm8We+0R0mh/xfWiKg1zc
3xoPfnCFks4uqlGrLsqf4W1U7MJrdGhCdpompTm7hto2OnsPDjHqOnKP4M9eoxspzqOEdKWEuULU
wUz0Y6zNZLBMbjbuwoJRhzDQ7vuKvRPiq1qmhyGZqyi+cKl1kbg5lK8qpTAa/226wZver+0+HfEQ
fBSboWGB5Ae82HhftUM1Sv8NWjB4U6fulfmXhM6c1TmSODwFPH/s1F/ttdzlG+zwCG7eQys/duAr
D6qMpnsMzhCZ6VJ1P6wThD8S6kiy4nS55Dlyemd/qS9upE2k0xt6C+zpF5kiKUPAkextS0Y0MtNr
lB/waIhXKt428+4Xe0swcIzRgPHc/kxYBvbabOZ9v6k1MnOoWJ09zZOKOhwJN5u6zQuoH2n2o0ni
9jomxfQnP0WDdcu8S3qCFV8dV/btBDUDhNIf0Rdi0CRZlBw8UdebJVzaRb167DT0szCehZP6jvpA
rtXhfhl9F9g94DsQ9RySJaWqt3r/ym14psH2vwdfxHVwlqC1LJfpmiK2c2yG8k9DrIPqiNkdzaM8
cqBeS6oqN/2hfsz3HsL8MfXKa9nl/GzN5sqUBUpfQvbylTTJXfv988ytNJDhCYgJxtkXhR36CynB
SJTKQEFQqlLii4zVebduxIzm2mbwwqYmJjC+pPI5j5VPpuMjZQ0gkX7Cgi3oMALCDBHYlJM3mnx6
FegG39J3zUb/oW6lnIhERAyk2mdb3uOCOTDDQ7dwM66avsj3VADLHgOiALHtbKyan0mHWZjIL57m
j0E2YzgFYxih3I9H9eFzQoXhvla9k4xz5AwdxwSJM/vaadj3PmOPUSzI70w/nUfPb7/egNb2+iNl
Eh4w144Cei18nHwxXumnSR/nOyRAiheTDVblpOS1PTS9MS7mDx6/fMRrjtwjGvVOIRwUZ7NTqA5q
NByh8b1XLSvSBq+MlVQxZ6gqKfDRFJcG/VvLPkCESbXKsBvoiXXsDpa4NrQD6EL38L56RKUwB1EV
u/g/+SicGhQNyJ9hB2FlvmkFZe61DMV+PS/VtYxWVeQM0kmcWgZJZ+KO5K7TUYDNGQkhN8krl5lI
f5HpwYkkchikG0mWQ56TY+LQjtqKK2lBCCh/Z4/9PV03SwTWYmTiomaipfeby55aEtfAK/DrIYUl
Rm1ANzMlQsiW+aa/t+n7yk7B48aQZVyeqeNnZghFid9cQtQDV0Iw81FD1nuA8VZeASAJbuKWFi5K
pr1+tVVIToHMHSV62iU1jEHH4EJAXhgYJC5OMnEnEvQrXgU5M272dmvg1nj/Zs6IInGJwzN2/p9x
NGU78CULlsT+mxgpD/VommP7/Zoup745lvE2xkWBR5OHhE2bh7ghUhP9ju/Qa6zeC/xnMAGrePQg
1t/ejBtefQB/PMCvVeASQGE1RIX+/BxFLSeaIYk7H4wk/1FyBT+Spry6k3y4iUm+E4+EG6CAwYSA
fXMVDon3xRwxQmiAOWJfHH6j8GwiwSUdsTUnnTp3NcqU55LnFkfNhiLQEWNvskMtytP6dztMJU7/
bZFISbkoE+3/bI8ydZrKqXfOuKhsOYtlaqbBoNzPb3qB+PhlU4/GkgcrOkh0nPyOy2bPDrxR1j7e
dgJ7X8QsrePPJJoWkHT4+RJLw1+rTbRQdn7c7/wmxN0uc/t26JEvtEIB3p0MjsrbAdnxZmn4BRlF
Qd4jAfBl9bvrG22YMaL21uCdCKfhlzIszf8fTee1nLgaBOEnokpEwa0yEogswg1ljAkiZ9DTn6/F
nsX22hgwkv4w09PdA1+c8kQDFpY490nSe1n6eIxlVMp1TKLZRFykk9VeDNXSZo6FH2QKm6RqLYhA
NnYHazIp438Fc+tlPaK1Q4naXuol5ZZ9b+FvLYvrC952HTKq6GDNZjkDWi1qOjPZ10o+YnolOD0Q
4eFqSDvy4Doh/+C2dRmF1n6AfyXMRnQ/bjqQqSU6T2ljGJVsKDkPD/HLACTKoYJYTyACY5pziRse
eyUIRkROmM6tR9XLfumKMaXAfV/bjjm4JNkv7AbEEJXea1VDwrCZHDtY1AD68gp12FvzkNUcfM0A
PJheni1IJ68MwjuDrHh2imTkJbdmuuhMNiQfEGnaCNsqv0Qlt63zwiDQf20ddsbPoJohsjcmZ6jT
NOGuI78k/V3eP86NoTGGxzh8F909uOfFBQMFvqMMVLFPaFhmFRegqeYbD/zO3G3PBPYlONyy5pHG
xVWvOHw2z0VYLdtXp7BA5F+niHOinoLANcLJCApoNWz0adSVYt0FPx7SaBkfkBNsPgfp2hoXn07a
gYQN4G2ikKdW6cCdKa5bG8ihHun/C2ZG4hzGc7ces+4UACFAjafoKBvL8otGC0WsDJHdtDYTEPCy
2DXYVD80F3nXxM70rONjST3tQdbJm8bMZ8+aP9gUnM/fJ+YXbL/YIV9ssf4b1I07hLyiWNB/pVcw
mwW4MSRwvc+KQf2Z4Tt0R9wODG9au1sHUJVS0raHYdR1Wvl5Q5q0D8FjRmWaWvIJZzh/MwHUGOKj
BMR+Q/8Ern/0YITVbOhmJufjjO/lfogRVdiwjkM5WX79Viu0JJCrqzju2N3Z92UdnhG6pcH7aF0H
l7cFpwjw9jLaGI75jO8DxuFnx4pTHENoX9s8jAqzzcnkvDmNepDBsIqPjwm15IvKjJCCQWG7FHGL
W4dkGdfrNdWEaN/wrMMfRp5mBEYB2nMDLMC1gmYzDwkEIRetXVk1lcK5m/41cjU85MY7uqfLIOs+
zj4kktvBre3Uc4UO5F4pBH1iESicO8Vb81pZvQiDXZrSkcq/4TmwasD9BVZ4k8X0ga0qBiiec+hD
4IDVbBwjQGCYG3zZBdmVfA5g6/kIK5vekRoPl9k+33wMu1/tPWX9nb+HRfwef052cQgZI7tht7fp
mp1TAKb2CDAWoVRiIwZiIrbe0+xl1a72hSoMVJ3rhHeyIZqlD6dgnVtSvQX1kH6kGB1Suu1gJti8
eqUePtJsBosawc8ANPmMLJiSsX0qEFmDW1rHq3MkyzYCsMfqtr8FHPmBp/J5jdC6cHQoA5hp9aMo
Og1YuvughO/ewz787JICBlA7eI7EKCf3TNjIeWA1gM1BxRn117qDOnROUEN7qaRGwQoNXnTYwDJF
/LIDzDwzF+yz4d7R+zOjoYIDI9DyAnSyW24ewYfp/PGxX1UrO/cen4Dq+asY7tdUGMI14eyEzjWw
HTHWg+r5Ht0+0ZUt/2BBzjl1BpselgnVablq0/uOE3ijtcEOO8PamTyrfzaDd71ZG80//QrGJlUb
zhhnGmqvWXR2pdC8ucYqfZL7e+sYm7Y7Jf5PBCbJ2THC2qiIJ0Q5PhRB6QJwyByExQ0zC7ggjNwX
0B2j8tN++et+vb0Hqzkvt/0KbtQfNqJQ8kEocoDrlPB72QbJGboLf9fbofc7Ou/BfcAvWTFQijCb
qdc9FyxQ7Ng7+01xrGwjAqXBE7Q6TnCNso5NF4tGxC6HAOUOO3o+yybP94DRUH+Nrk0csOO3ER9K
/jnzngev2jJc8+UVcAedATE9mTudNcHWyEgO8Ys+OQ17C6RE0R1SN1DlJriDMqqGbZVv0bXuVVkh
cYzxsaGMTFQN6N4HOEIszuCDEK5JB8Ai30vWMXws6D9HisI0sqpdVsPSrv1G19FMqzbqpqBIq0iW
PxvROMbuvRKMbYagO7+wANyHxSHn83NtnR2jJ05Vwnhn4a303rvFmXaF3VvDL/hl0ogy4o8sIbuj
zTJIMNzAF2H+xkGnUTzHp+GoxGQZrH+pu1wG7EF8VP8uV7f4l86qVPD68847uZFQGE7WcC9z7C/O
vVengXhp1yyv0JQ3b82Sd2Srt3/sxqo+2Rbap6HhlFqPTgMDt519Pdk1XHJgYRaR0I7nXFR7TQTL
PLzLNiBbImKs0bcQlX2xu4939hkWwAlhI74XH/uG2h2u8catMfyIymJjSI0cappQFh/99t9xZixq
mfNa4C/mXToEQ4/lpZsDWfNz53HwGhf7hc1+b7+D77BKR3WUvcRKfYodgDAshCNiA+IWDxLiAVrs
AHsapGv4zCCNpicPFdwmBEHwzBlfnsk8oN4Di5XObevhrnlHgp/a6fg6hqZQZKGCg1CGwBDgHoGA
/8q1W1NmNzBdS4M0axb+yv4xKlEwoHMUG322qnvPNsBjzQQRhB6WvejptOUwIsoLdOiq2fW6R+HB
GONQH5EAjLbevZf2i+QlTQAaDzcOCh5LjGkpeTMhCrzQmcTg6e6AZfpwI0twx1YUygvsWz38kOE2
YXbefpM+p+vpU+SgPZRRUPhw/nvuX8P93ocbafxC6Yk+0yIKjk/3MqFzBaa96LV/578F+ptShIrW
f1hgsAJcUcc8ULuwn5/8W+/epfbL29qg9tm3OWFUzcsN57eCorCfzW2IY0fMxN40TIs/GJYWIh5w
eAbZobl+unUZcPjPNMj2lFEm5+tyu2/tqknp7pZthmVKmyyspl+d8mPGcAUTAtKJw8OyVGBPdC9s
ZLXOdu5de4xuu9i7R7wnHwrOzn12qzRfO6vm+2izOFHVsbN4+7B/n5F5bOJr3r6MMBlkpdngXkJ/
Q0wBifLelHFP4SvVJT5SAOZsk24zIKBp3Lf2Y269f85rr7GieMTiSPV0a+MVcGvtnjYQ0zzizVkm
zibo88shK/+26r6yuPtCBufdWmfrtHFN01kv18sHQXfFHWwuyYnKQivdNUFfz/1Xh/oJ0DUcoZXx
W+294ZEJwW6cogzLsSyGUnG6B40yznpXJlPZN9h56jBcvIu2V3t9Dk5n50C3GDYIDuQOjknebxnj
OkG7X2wfQ1IsG5c/mhSyK/P9AcYLmv2gFmxw6BAtaDv86sSeydsFxUNSyxLw/Lk155NbUxiQblfW
A2NIexA8L/mBtE+5pfy4rqR9ymDlw3WmqZc+PxFoAhU3lBc5VGA6GA6p34OyZNOp2xJtfPwMQlTN
RULlmi3dSxmajg16lLIJJcjykdpTYMFNWAZBVOoeCyxKHFkv6U8oP8ONMDSsPZ+8GV/5+kGeVE5J
xQFSUd0vbzjZnZ4cGh5Lo5bZ3wRNBnOyT4THBvRIna6re/RzGuBFylF/jx4MMTzH78QMTbyb2BKV
/emF6lwvvRjgZPhwxlPgVSR1pdYmIhsu21igjGBUclNjCiEA0nTX3WIXaXMTnJp2Zaw1HHreCzb6
0NALpZdfZrFqZTuP3eC9duvcaV1/QWU6+L0cfvew/UkvjECfdQ9bRoCRMw7Od38DAsdCD+uUejvg
ih5xwL0zOL1iPY7sB3vHhYHV87KKlQa4eHlZZ9Y+nU19RKiPXJugyYhHB4yKIThREcHJmIyP4kVu
7DSnO7MHTP1+gxoBBfjrX7k9HWVT59VhnIyKIxl4XRERsqB7t0GZiqyeIRdObCexjgBbplxDmjK8
4GXzjk/OG0tKAq1WSh3m5PAG5CJOU4/lUh7zbMrk+xLfr2M1HaGYjiCO0BUPgXdM91q/vKyNkM1v
OJ/AI2AFL3vz9im5qf8cFXuMWvuXs4vTX5s8EGU5muaoRDvsJSHnLbiXre2Cu9UyRFeEfiggOKm9
IsFdLZMlTQl6GPZHiWlNMg/v2pOVsDIRBJVceTZ9u2Xs0ePlsAK9iS4oBNTPDCl8rtl70iOrEsJU
8iDEOG147i5i9RsNm59eu0jTiUpbTVh2K8M/OxHhgp0UPNquQL3f+PRVDKoOPcZoMBWpV+B6rMaE
qoRE6h6OkcAsAWj3jpMy1Q56QOJK+KJERpPuwGl0N/TqXj6CG6974SvlJpu2hrSmXo/vHkVwqioQ
oLt7mioWuutO2m5M1d57HuteHp9/94iwGIxe49e4gBcawCA9NZAcU6pgWkHI5Jode5ptAp3wNnRG
ZcxpXp06piqsFiw8T4wNtZIUXWBrr+JlbjgKfwCcCZr4+u2Zswl+eB442NreTQsUq1DeeHVP3mpG
S8/8tLCE/5HKtAg4XrS33ZIXl+3pj6yMp2MMjE272+V/pztle9PtbE3lQfRBm6q/qu8LPmEJtDz9
cYiz7jRzf5i5I+FuP5jcje423dExL+LQBuEAU5T2fEHiw4K3D8/+Jjy2j6N5bJv09Sygp7Aq8ad/
pW19hav5AHSdnVbXiRgTOApha/CcPCco3n308bmLQ+ZtY0oADrQSRGcZ5e/MWZQSOBwoO1HVVVCO
wndh1KjfD2VcqbRblL3TrXsIsjkRNj0a7pVWBZowO1bzfqczC5xRmjV6p/4H0Zca2KsNneHe4lJS
su/ND57Oy3uzAsvgOL1Z1y7MNLuzkHTv2xSu4T2b5bl/X56RYVNmPk7BjmjEsjw+UMlhv0HXxumW
g6w7j3628ffLys82kC1zPXk2bxxHhoXCdThfqY2eVKpQsX9ucYH2afemYJ8KiXbFptVSU0LBTwz0
A5275N6hqajP5ELCe/xYsG4dHmbfHmEQmO3hjvZtSN7UdQ7K6eI2+7onyC+taA23+XP2hAC5sn+4
sTudoRT96PBB/0K0clio6CYTFURzzQuPoM1bZ9gZyjkFZMfhruFC/RjkK6FmTYsFEFbJBcNSf/QO
XWzcpwVCirIFB/ZSnj9EaO3eVmUEjjXeIMbrPrvYl8A9azQ3j/CiuMCbY4ndr8/dE7UZVnIkvYAb
NJ4vpovqAMOZ1yoDJGDxZQWp9utVwBTpEyHSkJWFcC2xrEd2eVMjYWjW2yOKFKhaSXkd1e6/n/vv
4e7dDmGGsQpwGMOaP49aEZth6FzobRsuVvkfThsJOt4WbC4TckT+BAvoFXZS0Tr9IClDrEGSSypY
neyXRVCZKJ2SDBd4CvHm3qZVOyIp89LcEziQRCzgBxD/4z2BrCRv0vLuPKfqQ7rGZEPpps+sYPWi
33sPEWV5UjJCEpYr+o5i+DaDCqdmCzj69KEBQY4x6AV5tW4rTlKtx070sXEumdQLY5CG2YYiUau0
upccKDXEnrCLxF9j8SXnsdf9jMYv564kFARs5+m+Cg3a2jTgsyrtPSKp/eD9BpOhxOCEBtk1VlRG
kItC3Pn4uzEC1yZQv1Xa27eNYwAOYDmfftwqFpmwea36goyGnOjecJDHze6j3bLEeViVwxLVBERU
jrHYY/lU8h4UtlrAAYYZTNPrVSIcpC1+hUCREH9AEkXMtv+rIKoePf/Y5dvrIQYAxDRIaL10hRbq
5c3N5pwWogDMFNl+KwZkGwi5m5/GrDGq3eGzD1JcoILd1sXsuuZ9nN0wTRDUZVfSLKshtvExs1h+
x3fI9HBXxsbTIwvBHGIhV9b1Ehu95rN9vM4aLDrI/Psm7VYWmFnxui08QusEXdjnwT+gy+/Wuz1d
+K7lswv/FVNxeTyoiPxC3jcjzTKBMXC1AF4BUgCaYaQOMgQygHMkXB+nwDvPEqOFwZ+regpuvFa1
zyMQR7lYOxypRNxsc0QUrOwGAQv8ot/3qkzYMbmKR+JQvTVHleHjt9G+h58u2gcIB0jGr6s1HU5e
cEFh37pIws5xNaPe6NS9ciVcTyicPGGtyqX0PaNYfd6Hc8AcmDcV4ryLh6PWyUPLBsD+GhdNt1Tx
aQp8G29BItDqRtSfcKmex9RbCEcxl3NWq4I6j/GRqi/Z2XLZenyydlyU1QWh7qjlCtptTDv5SpW4
aWUkvm6lc5vgFoKMcmXQODhAkX5cwdwG6vKKzBmcWadXGsFPTQNueXNNwZPVf3DzXnWfI0UPRxPt
YQaaXERdXAEd9KEcPCDR/dzu7Zr36uzIkvzrjEDxG/0pNjxALqWocXCgUx7OQYk9+tH9gLik0Aiq
Tvp356TE1dGDjWQXUMDPUPQgYe2bfiHc9Ks3b3OlDlzG+Xx9Jh48x0XEOeSTO5vyXhqmvS3GnYWU
6OA4Kp+oTLgVw74XfDpLA3dt3jbOdhnFOjbvSwcPXhA7p/yXhuW/N4kQLIF6ABug/h6T0CKonVZj
4wxyZ12vGOaRSMEkmRhioqBARXnabBBzw3b0dnd3270sX034OpjlwSClgtjoZojPOTjCbDoDM3ib
uDFtUvf4y/81w70gQLDSojf/4ZfwsS40ZjwP+N2l4SA8A0zALTQq03mZyDWqm94csIYmd/jEIktr
HSKRtv69zI6AS3oUID3W9D12DrW92lvBMZwAke4Sesu2096Tif5WVes+29PIOvs7YMzX5M3OywE1
pzf+sgaxBeXqDGRj3bkwTR7CPu5+tos+KgnhblPcIYb05mOCr0Ke4MEUScMDilMIOA+uOGBz+8PG
ux9B8UlB2VDw1ycQmoruc2tvABuXBV8udG59jRn+heTnBljGxRweWccafpGWGjUP11/SQKz0NgGp
7vPtwAK5Dbdb94MR4N3oXJrUvEDgV7j7gUfNf2+tlze1XSgHFQ+KASQMKR74BckN+3xzijUsKJ7n
xwM7JtRSKYyOkvZ0igKAG1JSy7XjEEcW1/DoR4FtJOrFsXpmIrpe02Gv6RZCgkXDocbIgmsMt1P0
1unPHCIjQ/VimwhkJyy1uy7ZN/8NWcIbWG77aUBgx0eViE4VS8Wqyhx1Yw6jIbDrzLvxvs23IyWt
VC25kbzmdo4m30M0XzZowb1pk19jYN/EwYU+XoKSvvVWFYgBa3wVxAoUO0+qgOOeifEk/thfn2yl
tdzcWpz6vODwRj0YLaG93PgFT7crt3ITjk+/MUxzD2UVdnmPZJAhDcI2lkw18WAmP1Wc+mnKBVLB
MQ3vWP587LNf42oFfiLRfzP9hEd/3wZZO2/CElZ/DD0I1LAIa+0zMtk1yvHp2ptjIFTBFZ4s07n7
uw4VeDmUv55d7q1AzMVFJ9oKXH/th40ucgyM/5Wk7/MknZCQRFx5v86kPuEHHwY7b1VanBGaQF4a
6OtuQJXb3WD/fSc9JJ90v6iBDvBsA3gsjnkHdC5IXpKEye0d0ZIa/mSGjYQLL4B+u7P202lf1JB3
0RkOcdWyiOA6hGkEKXnxEb4qWtQKDRPVqo+mRRQl2WQcw/eSZDIpWLPmVla8TYWGPJunmpYTtWdD
fqbAyc8zbyY7rtmCynLnpkcRFSrnU4FT7RnV8043ZaYwlmkHpAaD7DKYxLy9SRL0oskVPujJmiwU
zc70JvA5A6yxvvHl1mofLMwvaC80aeutzk7qD9p/W/2hjoM7dEBlr2E9W/zu+3cpu3JQCBYnAe0s
ozY/tRdyqFJpNv8zCQ/hHe9oiKui9/+3oWqqqnfzQOxYMKPolVv7aWW1PUcZZIHr7/Udmb9YfeAn
cjUDArxXxUOsh72eiwsweWgpLqCYhdMC92FZ6auKr6u9CblY79EHXQdv4zd3cf1SAlbQAparZW+5
pL7MsPBX+/ZqdbZXq15v2Ut60c6KwgHDmhQ/Sl52Rttw+IE2mlhO03si2eWBlNi0ZrRU+zbSM7kM
utT0WhzSXqy/5fs6fc4L3BgSoF+ufsCn1mrqnPS5oNyvp9CUjVPc4Z61xQhYLIrOrER2tCgxsng9
knVSiwVVan5DNM6TRIbX39UFYbwtajYdtBkyCNHg9ehZl39GJ1xoPg5UxB9Wj28bVof8hV5+yf/A
hXpIIuLu3UJZfxGvxi8aGS6Xaw9uwxIeDvl7ldNdtXo9cIaJXFVUay+FqrfjaErOxk76r+vfjYwF
SK3ZF50B4uAfmU1n15Njj8yy9LnmcuAFSZDhyEmyCvEKO8w6TEE1EH9DezYJVtRxT40hvo3NKtaQ
ZIgz5NKaWt2P83HDIIIaop7KGmTf24KMkbPJPOmQQvl9n/Oq3y++ZxZBgqvetKDjZHnyWVOWptsF
KjA4LS9DkYi8TmV+MqrjaSoN9SAYaKxEy+QVXvBAe4RII2RsIWXCbGGi/616dZLhZ6sxOcXXofrw
aYrQfw9UpsSqlTwSqXNJhMmisbyx4cGf6k6aeceGX30PIC0Rre437uP49zi4hxUlSGgAKW5rLJdF
vIZxQWwafVq6g9ltY5QEFYQ77TltEPBTx2wunbFZN7z3zL01Te03bJgAWfCPAcglhUkhd9dhn1Kw
haf6gt9Ka9fkkDQGb++QcET4IH793t6/eCLmS4iWEsNH1y6IlEpQBoto40dUVgT/FJvgPrC28Wmc
/1y9apkpCcERFbxmDK/PWDpxvrIBZFuqSFqcHryOXq24hLWYo45zFx4Zr2awjnWfT1FStwsDHy1Z
W+mGZNeShTE8IVfb1BezFUCpFhma/WxbmBzX3dNY/CfIeKBInBGosqkNK9vVsoCVz2qlpe3/jmk4
tdATtxLX3TKHoJdb0goXZG3DDgwOTRpZPNoNpBuUDVH466U3fgYHusqfPEV6RqUviNjkuF+9cvM9
/f5U7BZaismF231hwkdYb8M0dS8MmzYUwVr7+FuJzwWsfsMUqTXeu3ZjAMRZ7mTLkmFX4eRPua5m
F8+HUmo3gl1y+KFp3GEMhw49dchfDDmntL/UUg/dDvYLwbkFrHduSo6h1Vrrc9qsUjj94pRUbLhH
DpaYEQLzoqZg5ax2C0vBwBCgWFFZK75nSS7TWh9wofFAjnoIPqD70ih07UwmTK8hlnK5ARm8HOwk
uIlWCFPhhK+gj1+7u8EV7P0LDOjP2+BMEKNE7tHXfBPSypT0Eir6b6hLrLT1njHLw1a0KizND57+
RBKSgELBiHFTNG+I6TP8I2/tsmEt9p3rRslgY209/g4zWAmSKOLHWhjvDacYVeifNkL8nTQ+EQAF
FfJa8oZkvLpik1QL3/RwBDE6hJfMOi6f9yClUnylRxyuEBc8ekGtk7Kn3fW73Gq2N9iKZcB4II3i
E5f7v29GtaOyg9Pm729rfFxtElwDHCybYFZldr3iNsAMOji7Nbu/KGiO9uGPujNsk13YKNo3LNyL
QWFMu+ExinHv1T+4Zwp3SEKbKmlnWHgU4NNWbLwAhuny8XNCMObAxizuPQQZhx9k3fMPneDcF8HK
HI3VpgvJk49bcsKcLMEEQLKbN4QWH9UYbqXqAvv25CJwbhUGZsHDAQK9DXTPNWtHvL57myfru3y0
6EMMxP3tpa3vhQ7CO3IxhAHMo1svmJr+n4dC0mTkoMWYnR5D4m8TUIyw8W6ASURvyl+wHVpH/v5W
HDpv+o1RCXXCnIoT6IhLfRSp8c4vxvfAtKuIIcDnC/axzO42ppPX+YFL6S6Accmg9z44U+CmAEsE
m1R3Y/b39L3FsYcr/nEfq0bn9nHrqGOtS3JsVeGW4WZXm4+Ll/a6FELSbfCOi055ckNylMUGiA+q
9XTjgHTdVocEExHAngO0oF2GWytKL/pAtO6TG5SjWYEMaFBvZ5CcjPBBrrkG994UnQRSB7SJwZqE
kNiMFj8lG072RfeVZil2uoavT+PTJppBOVZvV0KwtvrHwpQAM5bs1IELcT9ZeAnjfX6ghS57dr7n
HXxGRRFsFGSUc17BUEJtl5/deniqR4e+4dYw/0d6kw6RvJ3idFhZzUMZuwisBbxlbn6DEuIJ1Qf+
bZqLb1SxDrQ3XZsf2spS+HS1hakVrFw4wbGI+Q6xoo4jxmnfZ7BvWvmTmS+0BBeFOB2mw5ebYSCm
SsgbViS8SIYWq/cQEsd74x/wGSFIk6Egnj4oN8Euyu68Yae4oKJ+M92MKgmC4yUl/OfJq6YuNGsK
iWxh2dM1zi53lkz248tCxK8WebMRffxLkA3mf9+SFZxMtixuhDVAd2rUPMdSblVr19ovu96G3GMj
ifVvK3mU4L3NLlNmY9CaCP7ZpLDu58/nfmJXOR3e89IOCx4gnRBy6swctBY7kRa11OolzcE2URdv
TS18h0Kc7wpA64LXGwPNtn3r5qpzZ9VKkqqTTLS6AH8O84mETe4aMz0cQCuJ2kEjJAMYpg8c2DIA
cg4V71wz0s9fxqg8tuW1/f28XKAFxA3E5p3zzv5QQGAU7XoverCPdz0zprfG4DIZ1waHSa2FWQA2
Weao8FNafqaVLp1ClsYLn8bK9Lo4jOqphU/37IU7D+btDpA49ExG7Ie8nK4+FpR09HwHIH0h8d2y
N5udu8KoFWIq5pLl/3VfcNkbCdFRBk9SCtnMOuiIMxx1KnQGO1sGu1buxVteEti8qcZQ7mIbYpMg
lxyXTCt7OM9+0T1Mj26RIpw+G+HJuQGu0MehRLeBuleD+ErBzgiKEnnrHmWg14at59z7Gcn5bnDd
JfV+oUlTneV9iqz1tNo0zTtBUVrtf/Dl5Y096A674y2WgKJvbJbUIYlnovLyxAszBjCwuroVDI6X
2VEda4LtAIru9tSsRI3ExEYbDv4dmjiGa/tSeFJ3ifvPbvnsm7AOvAo1Eu+OZwtSMjI0OgIxlA7t
13a6q4FOzw/t++zRufpAJjwei6jiCF8CyJNnv9o02Rc4tBMAJAvIxjcx8aR2RJ2LXiWTHV1LgNP6
V4oj/S1u5N6mhKkaoDT4OEb1aLkQS+3xT7sjlMGiFLib46w5kEQCCCMGQTBOnnRocnBCp1a11//X
VaF9BsL4ALtUeyYiEHlJd+fT9+JSIWW7tdezaqX5whQj9Wp1ImqoHfjkHjAEQlZJk5bK37XOD+x1
HirHy+jQfuC5PM3w7kkqnW0LbiqOdMeEv4N1hXd7wJf/Q19zTVDUXBAsUsinUIcE6Um3rs3Hviy3
ZPSAyJTrPx4kCKMxQhYiv4jVi4a2/qcDo+fELvO5OHdOmOw96I5J0RiLDBuLGJawuY1L1WVECIHi
DxLyFtDg5UMOxGABb6tdhLsCbScWdLr+81AsmejjG25hYTYCkxjEN5B/M0TwAb7BRn/7t/YGP/32
elSgjkziG3JYkK1xcaS5yDsswbgv6RIc9l6jNsl2QQ1XLkxAd8Fl79EP2liut7xng8aR5Y19mF7b
x51b6wNQFqfpRRyDGlgB7mZdhOgPp5T1t9VOoQIK3j5i2tpDEFGwaUaGlCQsQvQcoBoCNAGeYNcF
q4nm/XeFPkQ2v6xVm/BWkMGUrBL9sgy7jElCsicUb5erUQFRPVYxwe3a+0BspOxScC5LsOiIVyv/
nZZ4ZEAlLtM/iRLls19gXc/c0/CJ++gUYTIQJIbktByhXRth7GXxiujuUIk+A9BuxPIN9PKQfHOM
RrgTk7F5iS6BGAcX0gjdyEf7QIIk+Be32Lkib63hNat4V4s0qYC9WzRay6WCdFTn4IU0YQM/C6H4
U9//Imjka8EKAj/4j4qjLBiUS9V8ktruGiLFtwKrpi+Z7NvOce1K79ImLWRa8KPXk6x9JdzAlnYN
Wxcd7tX7+BDLQYGADQq5mmEVrJY0f1nZ4H/hAD3KSgj8IAhBGMDhByOhgmiLYHwY4GAwLnYOkNPg
EwA56d7R6OAFIPXADTSt8PjVYESXV3tUtcPB0Q56AGtzKx79jPYub5qfBkK1toMVKSnvhGK6taI0
LBoHPznLqgOqsSdLinogJGxILLjEeWT+YDUK25Df5zDArOwZlGK1y2+DTgPOH6PG1f8qmn3BC5ON
Xtu9Mlz+Eez7ihqohaos+/BV+lyQ+1K1zCuUN3uo/H94AOARXLUY7p1hZ0cSwM9CyRaAGYs2oFME
VHEDuMDLgm1UoEmHTkWdxcmK6F49mZzBqBSfEneHymLyIGMeCj5ZE3QPU+ev5gzBThSfzNoc27Wl
1GfWhsavw5zRsP7tHGIdjryO81/qfCjjKJMBActwFLxJh3s4GcLRgOt4EwJXJgT5VPY6ZO8cf8YL
NiYIB4pEQfkJ+Xkkb8KZk4VPASoCXrEQgRbVSTMJFpTgREm0t0GSDoQeyriuJGkHqz0peleCKqCf
2Y4itKDC4ZDXlJEX6gYdq7BB3aCruhzD97LdeZJhv3IzVkUgerziC50ieB+8qQ7xRedFQyD9ukZM
oxDk7dFGJH46hU5GDqC4TJHZK4/LMD7yHy6c6WzychXj60ZeSQyDyZHeMPKsGP8DoiIRXlaM9hsa
DIC8KMFCn0AXtHFJNggc4StvZIIyPQGaeiBpOwslao6Q8e7AHk0SD8gpJJ1RZFrwTBZECkMK3TpA
SCgcit4A0T72sxBK/50FnTX+4h6sU/Eq4wYnWZuLpJuuKpE6J/iK24BOs4IpHv4FtRLlrcpclQB/
MSzl4spp8UShsTpbPcf6CXXfijkLPArg9X2ELiPRnLVvNjqb4ZtglmosjSB0kep5iquLxGGBB/IX
9YOuKroBPMOY6D3KQBrjmgpMg104RAwkMsPw6GigKw2DmMvTLomyYULkp7P7UZ6p80A7KzAoSt1V
9nGR39XfiXdc5GCMkFlBapJ/o0YSKRznEk4jP7rqOAlOdNj1s62+HHo5IXWKTnWOXhC46DejOFQh
LdQ8HvbhRdY/KJgmrBWKYI2PvU3u16Dc4bv7BAeAwra1fyBtIpiu01pKnxSw522Jnfj1NllzE6C0
XRUCwNEBC/bg4gqllUJqvSh4xoylPZD8+SuBBrcBioIXn+vWLgthO9Xp3jebFa4k3TGlI5OwDSWZ
Vr0O5BZbizvrIB/xKJ7+TGOkzy4gr6/28/BG//x+t3+0xnVCFcg18c8P1h6UEs7WeExN04IA+fMD
YVCsOlnF49zs0hIMcBMulQAOBg8Dh2zCZSwgJvSZ2HkGwJeEf99BpoCf+JfBMONhSxQEAEw3eq9K
QyeeFhsGaCrcQFdjkpPLqcZyukWMxQnXKE2YQMJZItaDWRuPc7CihxX9UHqKRxygjlO//45DxhhL
hBaUk/tFZb7jWK+hv/0dtUBeTS5pntzo7+t9SO0XBR+LDQQyorqSqpQkbCpYSi6ptAfETl8t8bNu
8NKoA3XfHWL0ZJIk0VcVyKYo62uqIvrUFVGFZNND0wyHilrz9KjT+m03GcZff/1pS53ZgUb2Ft3b
43jAPNPT2QBLUD1VdxksEXexcH6PSgCVTq3yKi38SLWYVpoSyr+03mnhyhwmm2ooieHreepR8V0N
dbb1C+4hWtA5p+DL6lkDtdbaPeOJ4i69UHxoYVfOq8egcY11rfT9F+0Q1qWhi+QCVZlIfloNikx5
/WmKMFrBSMsXFGPydSwH2/X+tQE8PU1GvZvvTa92cfUuPd5BOd/2SMvR+1IxQDLDK2k9XCy0pemw
UZp5T9ospZ7WPptNdiGknZOhFfMQsydRYlITJn6vczSbHZvzK044kD9a1YmRPHoEqn8QT7B2pLtM
XNRBXEFHrCJR8mpLo4x5UqLUS19yAExK0WTStzGc9O+gAglcrT1mhs7mx8beZqC1hJXE5SQkS7MJ
XBr1CEH4t3xYVbaNnulQJtATmEd3B3SPBV8jTJ9aobXA6BBUENFCD6bA2SRl5m5xzjj8lRAHFFQc
InseLV3+v2l70HUoPPI3pOlFfUaJfo1p0nv1KAw9ME9lUQGf/TqyVuJsqmom+RKVTYAblhtAYWSy
Wm5SfzOq9yk1upRSpxQlWWuoiXa2g2MbUqs6CFMvhT2MAas+UY0Qqak+aCYXJR8fh26ParAybnXV
5u6g1tXTH9WOxdqLqYrGP5BbvHwt4s645sG/jX+mLarJLiuRJhITyxpA1Wi1un8IGrstN42vybzD
nNISNvqB0EpMmM+yVutpt6hb+2ls+tNYkedg0It6LF9YLnGOhex/9z1cXX2oJzIF0h6+ghbS056m
2QR7xWVu95iIgfxfdV7JMnpctk0zUUWK4ciw0rlHQJSHJvjE8WxVv4gCmAJ8EIERnAkRFdSXWVQN
2lxfAihNYGqKehX6HWkDLvksrFotEyp1rKSsqy+bZZcRogGnyjWhBJ+r/GPvRz39GY2Lf2GAlmCe
xQcO+DRiFPTN8ry8RDWa39b6haEuq/YUeeiqXlB3L+O8haRTVBX8tBCVe3lBAcyA1SnRfkJGQG7A
eewtqYwdKCHwawHibhWKapn2wfnqjt4XZiHPVwVEqyUnXGWOTYv4L2DsB4NBuEe6qkOjYM6I13hX
MMhCy98jAYI/m9cZeGoUiZ61tkfByllGovAKV/se8STpMXF6Cef55Srk4sA5VP7x34RwSlE9vi3U
d5mYnKJdrCfrrIvgmEFlRL1EKVBFRKIQ4m6uRIfgnLIYxVmWqpsb6frNZqA1w45htxV6M8FYnRZ5
19A10Ux+8bUMMxJ4AS6mljyBO4Rub0f3KuVX9ZGnqQY8+xYfWat4KMRIrVr5wqXlPA+YNILoKMdX
Lv8Eta5Obo/osqedgEUnvzYaIA9blcpJvpxQNmE1ZS+yexOep01xkkddOgitnLw2d6FzB/rjJAby
LNNWSeMf4Dj156Ja28E8WusvQxcdUwiGmG/PCpO09LfJJSiszxZ6qOLNPDlZ0z2vE02iyYwln2dq
Gih0m+VV2z7QrOigwHFqe2LRr8UhN0IdqRNfJMXyZgaHyyXk0pESaKwvqWRB7y6tQZgejCulb2tP
o/8W5DNAw5LOmSSYEYfPUmk7hUCF/bNTc5ONzwRgEv37cgv4rpf6vSRZfsc255GdGlyVSUBModqZ
hv/c1bbfoOj1raBJ00A+y7LwsmAPUhMih9Tl4IvO/rLXcFZUgZXF6O1/AxfCd30LJupVOb30RN37
ASOTaalprnVEp5LTMzzZb0olQ7ZdrTpacwS0fmh2qHmxJ71kYGvOWdE3tM4zHsaQ8gIw385buStp
m0YlqV5ecCcUYGgx3Bms3KfdPl91vjFZBzrsmpqwysQasbwRxgc1mj6DtsNV4CPqMU0ZZ1J26HBT
3vK/wVT3xeKEeTFh27o6ExY+DYKKuLmdjibOpN1ZMJc6M7ZTDaN6zjLVcicWvUL3/KVIINUpjSmi
Q0+bOvxvKeUfAl/gGdFEi0eyEI5s2LMFtXNCAWbOkHMGwYRB9j+/o+JTQZisY2Y/byLPIZW/KzUv
wqkgsbiRZ88mk4u2UpMw6ZvC6BJp+2VN521T1H4H/eHG6ff/ulvb//2PpvNaUlzJougXEYEMMq/y
ILyHFwVWSCAQMkjw9Xdl9Uz0TN/uagooocw8Z59tppJYntAYRC/wtcVuMIfHwUuUgvXBm/nXaW23
4rqxNGGqLHkiMZSI2fJFBlnGxi8FqdPDvFvYNJAw7Q9Va4iTjZNS5BHunLh8Gi6hQHxbRvJkbAE6
jLZ8eCwR8QqGLz4muvvRvC/4E+JrfOjsH+KV+iffv7DQ2IP24jPnhxbAuBKIcb+4eGK+8a9yigNR
WFDwXTobchgLDEqlDTkL/z7g0d/TCYrGcXnkFejJ6VL5onhtH0OJOZE5lngD4peoqsR9z+7Mfiau
nXWpgvkcePvpwPIRtAQuNduNDaOBb+QzoG2zETdD2abvE3RtOvzLZXoRb38peOKCY8BF/6OHx+5f
Gpu4jASe2ZC/j5R6iCTFDrUVCg38UfBIkTxxLvwNDVhlLDOW5sMXxwEGFH9nDRvAeYZnE1oIVj7L
mUT4/+lUcqedsDj/na2i1BBHPjtLZM/YZbtjCiYBHInDRvyPHGHusB+vyF9qm+3n32tDOuLnXkIl
x/XgSOP7sqYnnWrl8hHL6zJfiou1XYcItkd/31XbW4iHNIjQC8STsdeLu2i/3XfE1Z5P+2JGyNMm
kEGI+eZywWWhx39bow4Lt+uyiI5ZMIE1L64HtaMoRgSQgM1NX6BT+VAUOaLo1lgfYkQpyvR/Z03k
s6T+1oJYCQIIEL9ouM6ANZsX5w7FB20eisiR+Pq/7xergPdKCBCdsKiKxML70l9V3r8KtsePI84w
5vl/S4Y3xkez/m0zlhhTcT7mCRdCoB5iaK6JVSx+gXkIjhVRBiPNpmvgh9xPtvsRC1oUxgatNAWZ
2OH/gUXikokfxbQmgmQmngJlEX8V+1GMGAOiEDfxRGyV4h94Gf4kOGjHI3+gGxAXS+BDYjsQf+Lh
rCdu2cneGDCv4aGCZsaN6k2AJv6muKI3UhyZiAImsQikjdvgNcqJlJqrr6E2zb9DY9rihYjjo3Ob
dDGw2xnT0ouxVEAyPdL6nbE2FCdm7P59ukogmDViVvV/mQN6R1tHWyF+Absxz8ULnxQ8FBhY3DM9
HjKSRSMt3s9zmgQfs//GlxUXQQPOUWTYsWEwlz20qNER2X4OWAfG4xTKaQ2RmNsj7T+HRY2ipflO
aml5S5BEO3dYmHvF0lx82UpO0hp3eajUcFw1Plu+KLLF/Ra3iBEarbc+S2DB094OH2QzSH31A8eZ
ElWn1+0zPAb7UCYIvU0OogLfsiK4I1ecQN7YktSxQI4AnyPGgOXrlvgYmEgzF71tOa6v5KAiQ4GV
EMSzZlWujOl7hAQF3WGLH2ovoDW0O+Pi+B5JmLJ3htH8FZbuffA5ppyGBK8ClHdQLjydzpzHBMwr
bos2BCeia1KmzKscyJOTx0raKbv6aPZVnzuBWW6N3oUn9z+TOCDW68B0O16TVLC8v0MDLSZMS6iN
H+/HObI6NigqmR5Y8q7GyUOdyFP8qjE5uZPZ4+BM8ROnjuF+r90rpIL3gUEzvi4oHtZ3JoLZ/MWv
N7+acTNOt/KF7MHqJgIXmCc+MWEGzUZRr1ovtv6Xl3F/I8498qzHx0IiMNJ+FTZqIkyEEyCLyq5b
fOmtGP9d8s+d6hSPeRTG0xf8gA4ZATinunEyhAVkNt5b6wlQhmiB1YTGnxgdfEs/wghbQh6JJwj9
G+z+yNNXpRd5Csn3BiRpbEa46feQ2j1i0uwI3IOIvt9YJuYA57R2hkutsslIl8RxQwSkSkzYhKtA
BySoWnKg4/dGyU++Gpw/TOZhOfeLG/JYwlXkdQKC/rZz8raXeCv6Km4RZFII5y5u/mtKb6Gd02Ur
W3k6T2Oyv9L7ENGM1BPeuPADQCziF3sa/uJwHHx69oi03I06ll6QmNpJvn0utYPHyzAF33ckRCWP
vrrmFh4y2YRHQ4xPiR9T7d/Uq1TbWCyDG9rJ/AshGA4Ic/DuNDdJCsCHFX9pqk1Qz8y/M2kbmBNS
uGApGA4WBjLzuf4vsbTrz+vw/Wlf2T3t6Ivp27puh9z6XeGhhhfFveO+WDdAw7dBmgfcOFiGJ4Fw
itmi3+FN5YZlHuv9c2oeq8/AVAJNCouN2bXJhIXwTgnx2lYQAV15quFZ9LZf6MKDG1bmo2gr39yi
20d90JwkxAzD15bgPxAo01HQiQApp3ZBXAjhg5PSM39iAIhdejK4efc9Q0vc+KlPitzBbaVmzEbs
AX5vTzT5OGI7Bqx2zBdIOlXCe5i5r0GxqybYNXjt+XHqbL7IytTDe/7k+Ers1+BVXnp8iGbQdibm
9nuAP6Nd3+MuBuRhGvlxCNOzZIFkjwAziCcEIT004FESciAYNN+elwS3KbeFglGf2yE5Hq3Kl6IP
EVJnwm7dwCUgauorCC5qRVwtlTSgMXF9va0Kn8X9fL0KdxIjgAfzmmswV4kHiRB7Mxc/lRxjEBeR
Z4L4YM/xoxDIYO3kCBxGvW01fV9INyFmLmGPyidPLCV6LjNbeYW3yIubnEFyx4Vl1NZ+Snr6oxYB
YAV0vj8/HM15gQcfMPulfikm+U7nVDyo2CAPGDVlVLbrIhMWKZoPF2ByD8GZr69Zve70MemcmcsM
ugq3Jw6vEEIk7L1xX0HQhn/VIdq/Z/jSNMihiZUX7F+uWI/wJ5bd9nd8BjUk1Z/FlPa31JAUEcva
DZ5YDzeO6ke/PuA65pmMj6fvA3D7G1cQYg3znSb5PRgNyFUqbMXJis7A95WTekCUjCtyx22+RBM5
zwKzyvBR9PmrorpN4zy40O9Ziu5JD0ocDR+emtsNRcZTZCMpWKjdPY3xPVD21zKLWT5Vye5h+WCQ
WDjtHfvsI/ZCUNI0SsS5MkwOT8XhJyuWEtvWho+9nN122AZdkZiVfJfFi+Uxg9GUpDxyq+kSMRlk
/zjorMM3ajfjecEf/89/kIOnXBM1e+I4VECikUbjYSSMIrkS+NYSuqicfguh++W7M7vadK/5pJyn
p4z0tAUfOp9XJ5C4KaJdvsGdpNjdmHdjVu2yi7OKzW3NRmuy88PQJRsYjQpFGCR63a5BevYEjHAe
qKQ8ITP7+KQuJxbO/7/Ge6JWmTctPtMWTL1O7qiGW47QLRrTDFIsmAgd+1950WEJ18573xWhALws
27faWGytHFU1zqqAU9hzcJzDREAQgmUXrSXMoKl+zHMhOo01TyqDlgENU05cv3u0ek1QDJiMj7EA
GSrejwgftH2+FLJEa/uNu975N0pO7e7TsaqVsfnyU8HwQvV7QNHHpqkCEuKDIfukpCQF3iIcQfEn
0Mnv21EycTrJO5G5qS67DUQCLKTZvNoNjjMrFRev0jc/PnY2Pxlakv3CCRGiaj8OHlPcxtFPvloH
k3Q98zpoSKbmFh8ck0Z7yGLSIRbvY04YCIFYGln8U/Jz3z+XBxSy4EnCImZ5khhTYGpHGh3T7psr
UU0aNjdpooVm6WKn32TOi7sR+sEDxY3YZSrQGIqYdEjOF9UMDDitHNaIwbheAIbwdeBdcHIkf6Zb
B5Z9b9s79bZ8a31NxhwdMwX37+iqDEmRXEjhZ1FhTb2OxokHrZdY9mScL0u0biv56cBVZOvnDqF6
4uLKs5oFDSFu32CfnEh2lwjtVQT8MsmmDWfEOto8/B5a7N1LImYu2nOT90zhvATSndloT6N9dLgf
qmnKO4XXwamPnRZ8h1xIAUtkNMxA+PRICKJfxApAE/4rGewJ07kdS8weUwra+E6Pmo24CRNsgIld
gYFhm0etxXNjSyAFZtRQtilxOIiB12DFADjVV7KFFCxjqGaNIMssgaeT4kaVf8kGz4kS9kKTz1r2
W/iamNNOawZordWdZ7mbvjBKYcIEhhizd35tMHiusXxg9cXcrKmlcNff0LveTqwVuJEZirXYeuy0
AxVSYbCsiah8nPRNdnfv9gcSGIVTD2dcbJFFRFVj2pQO8AoNSA6Zx3uAInqHT/Z1Ys3REVzA8orO
6TEZPtf54XnAuqc4oLhavDGk+WPJNCuFWK0CL+zGxeAMq5VP4SsbliTedz0SZFM1wBydmWcH5bOF
l0mN9fTi188XCT9D7HQs/e2WRCLkXr8EliEutJ+N+qACRFrcJrwBY1dtOK/Vc4kXGcgFAZ1vX4P7
jGsYmUsS64GtzkHlqaVwXL0M5L+xshq60rOHMtlrgVckX1Zxw+8ntd9DpEmhTLXMadEhoNKOWYtQ
zQiIfi1JjI62xby3/i4ITsJuVlhSF2N9rV+ap/VdFrN2lM8el2wRoxrOrFXjxP14+B5GobSuxp8x
mrT5fZpNVe+1jLYI2mR2YCbRBEtuyaImTbo4qNvn/LWUCZbBfht+D1zhyDKvqAQ1gIWcP0bbW/jt
v/vPcbn8HF7LhhU9NrwK34DH3MBhEmQwxCKEoA6sm2UP14hhMS6wvv255bJNYAmhrUSwxua+xELl
UB0e83j37T/nXdl6zB9zEiUwzo4wQ47PPCVw/EBBCrrO+f9z3hmlvMMEliGECaoMdgHxj+qWKNFt
On7Llgqde0w0Nro3lLrzx1jx80M+xtvgWhGC/Bh3t8nysVZQeeF+Bt/p65Dpc1JPmWxhPlMQDcoi
aZyUZhLXcOCZLVo7uCXMeZDpYdaJ7vlU8ZKNMjSIK5Ku2ZJrmU2RDM9zrqFximCbHrRTjSnSl+9v
+CGIhuAY5kVPJRArMch8WHskDsjOeJ+NRzbZCz/RZJb5RYDtO+YMpYzxQ72MQhOiz5xPoBhjfWjv
wFpKACRM/kPTI+CYyoWsgxVdCOfBc2KO8+C27p5y3i2xiZ687ew1yXmsf4N6S7TU+4SlOmSzGs05
88YdRDhqz1AZfXPRSTSoBHqUsclIZg7ZiFu7hetJh2yiE+dPCtEOJINQJlgxRogw0YbK+H5p4GBS
MDMmlWwNH7cznbXawwlfPFYfnwhGDdIJTxBf4hWbQownJz7AIFGxBRGexfLZqKyqs9aIL1WiT0pW
if888pw8DJMk+W/PUxhlpEBPhHPHqvXX7fEAKj4Gx3//RDQ3f4ZD11h5iSSUs47lymt03Da8LXgo
L8F3q9hJUTNwMscW3/M5mvOY/eESTflPtMMq/oOTBB5YvE3sWZyWTq61P5i90FH3Rh/KbUM4OPEM
/LkH4O0i/2F03OAQSym8PkV9KQTkFA1Es6pXOBuUF2XTBnhGcsimsvsJicBCCVDhudOxaSxRg/82
IlE82Uds3keI5FHH4kE0zIRvQcck1X6TkqrOSwqmXzLTCP5CzHJ542J7s5a8S+nIH6QNjKY9cSej
8pJdzDFPIMRq7xXJgYNo+tvwBY55Hhg50iZdoEKoLyWZgl9I7PFICfl3VOnv0XNB5/uv1RBFjjBR
fM2EBgDayGtQjxoecUQ2MZOCaoLh1J7nLGc5VdKxF1aLZqVvSjCDguL5O5Zon4Hhx1S8a+3QJXNH
RHG/5wq0f4JTOF2HP8zmZMv42dmTFsDGT1o4UIJdeu8xpT6FhsJBBsFSEd7RHF6v/WdS4xxlOj2q
J7DRD+3nzTXg09MpsKvQMeKXyJ0/VqDptEOMO0zMUWlfCF3A4K7nii6GQhtrZaoMwI9000thjvgF
tow3p1Bs7S+yB/BBmjC5Rc9yhWNvwI2Bfc/qFh4QdKtUIer+TcICLPrakmLhEpFhxmqMP7jigfbC
epdEi1nA6sShmdF44r85L1BWHD/EqmGySiKB6ny401mKOCtElEukQtol5QWhttB3u4QJ+PxBUR3s
8IWxU28qDJ4EL5GRFNXGw2537yIsKBW2NZMlScWvpBUEZVtmVscS7NLlW2pstZfOTt1Il4KsiXWF
7vxLzAPHIvoHPr+dslQAqB9UfA6VA9VCwcAA3Smo3rp7+EzbTXVkaeULHEtmpC1PzDkemixeTj7s
41h8LH0qZphrcwLlB2wQWM0iAUudAkiDLf3msat8AXlD9cy3KBEXyH3y4+JyxjiatU9p56CgqcK3
5MlR0GUlE1VkqVhLcBHPOTYhf4oL8rM24DNgLWxa6lK3pTnAxFFefp+khligIc8jxHFcydj12c+p
pR7X3/y54T0+FpTo99l7/xpUC2B/Wx/10AX/RnKQDHvz9hjt3qpTf1w2DpXlxoXFr4EZ5eo9i6Y5
DdwsOrMy2UX4ne2E/UosQcfo8z6xh2WXaKlF+DdwdzaXDjUR+shk8El3ej7o9Pwb7DdjyBLE7o06
MGdTTzCfOna/fkNC657u4Xtp5r/ld1yLfeB9URKPd0HZ+K+3ue9fe20dXc1TNEMpFx/zDnNCxfls
IrzEHbY0qbI65PIcq2M1we+GhR6z727NEx16D50O8vN5zUUoKdSP2i67vC5sgNpUdbIhJy+J6Pfw
vm8J+9L6vXG5e0Mf1zaPPQEemCKtUNXhp9QZ3qhB5GNnKgf54Nsv5i365A+U0VuQLbUTVgsDbfHa
orIPO/MfkHRI/t/8vnpsjGE8MqaJf78Ux87cnBvT20LjnAkoHo0DZdlv+TxjFHqmR0PSQTB7Z9tB
MmQURA5Zt6WyJAAwSGX2EFKCOS693647jtdd7sYpCzUZ38fAe+Nm3fKAe8jTfpbq4LN9coZ+AoQC
WGGywzwiCzmOdkXTT8nM7iAb9gNxVUEZKhrhZxnQsHR1h64Ec1EcXyNobATyoYqaoJwQhEeB3f/+
tpBI9dqiX+KAlfZbAmtwT8vR3ww1XNala3FSdZv0N5wET6zOkU66rgQYZpvL3uIV5EPUZWwX3HO6
lRI/e1SRyxP8CNqJw+MoIeOOn46dc0H4tMlZq1O84iyW3D3jiC882wfwIeAj1hfcQYvqYp41Mo0+
k2IhHSND8Wl/wVhgzWH8gvWonwXvfTrhBgY4HTyD9wUD5HvP1lfaMNsibhonFx2DUUNYKXZJnD2C
kX73xVnBkVOzCA7AUpaMUPZldXVrMFkYquAZiOpuzhuvHvpUaDPvxukOblCCUiu9IEhQdLel+tjx
Hh8wncC12RvgJzikR8yeqiPteGRJo7r6MLDc0kfy8WDI0M8u8o6TN3W6F8x/Pcx58aruCGBzWAwF
xItjNR5NscvSI43uNuH0ytz3hXIbZ3ArGqhuHBCRgJ/4Go9jCoEBKiRIOa+rbgqkohoyvqVZ65zQ
WuApRBZVPiXzdxyBEuC87AG8JQFCVxrfes0ykgfcKOrgC2mVyT43JpAXAPOcE7REHbEg6idsVsme
87s6chlZwIluCyPnYvcHOwBvfPpkptZroo3LUtgHR5KffnyGCh+wTf2UviYGkI/GoGYl5KIGNIM5
K2mIRDgAmx9MdH6ZeB064DqYLzRWl+TyHVdxSuBcRKTMSLGeX/HU/IjaDFNVNihMFrHnwKOgs2xm
+kI51VcyVolUKNfZGhGvn46K0QOfgbSvTzBX8Ml4mX6DzpC+d8+TQqjUT7d+Ovxt5ZFG2osZMNJg
s/Vj2CwSxzXzIvjG+3bbsE3VB47kx/J+UDyB4LHupsi/UhzXOjsM+EC0mitSnfLQ2cZzgNzwNRNS
urdD5DHIZaE4zynxjH2QRZT2CSjUrjmw3w0lYEXTimbVFvMQ+cFmKFyTDMCTLJTJd77Pm0M217fP
6f1nbe+UGAduWPEh7bPZe9QupCH3sCJ4Ifn5tX9ABIxpB+ljA5TYtihhAmh3A7ynP4v7QO1jy7zA
6pZqhIb7Ddc8sbDsEr+xYQ40kNHvAW1MWPJRD/Ku8/DECEVndnQPKtLdE5tMsau8yuZQBMBMmjX4
FpBo58TPxiXQrqYoX0oUaCdzi2qQMGfyuTFuHQDEhyDjZ+6zRmBq3PJMzkyhhhRqNeooXIwZfpJg
6nMKLwj1pamBrGj8kVFKlyENE7tGDEydEWc7hG4AAvF1vJzuhVczZ0L5zGMYKDNhfLshfE5pwmQW
rqiYLRbObShc2fh3aaHCIXrYgCKzPPG/82TTHWsrcJJ5i3kMagmeV5Bgnn/K6Q4uy/pSJ39cG8Hv
Hb6C31Tqt9PftByUg9+iO3ujs4jGMGgvbxLAqenQV+isN9HxkCh1KAfd8Wsjz83hjaSiV3hbiUro
MXigtvoiYWVeA1vuzRxJMCTIVARGfpHVITjByViIBuIAE1F8Axv3y+GZT5Owt1GC8iKFyawZifoW
R7IBAdbLqv/A0LwdPpHdqcRDPhENs8omLcR/BQNtaSJN0mHXN0a8q9mDITQXHJfB2zDGFYt4kE5Y
DmQ4BxOuifsOan41ATnscGMi9+n/7eZNwH6IN4TUL6FtKyjl0YUL0baPxARMSjAyfkKQvSkDk1yF
LjZEsadMdT4KQd0iMMRjlMaSfAUinb31BB0U60WhVjdcujN/BoFwhE8z9MI6wH2HRcp0r48t/p9Q
BcWVB+8G0kvM6BgzERQfJDtyYW+kO+HVBxtHeHP8GIyLybSY7JRwO6lqbI0f7AqXGA70i09acF0q
Pqfaf9uZ/5gwI3PoWAbp5Ed4+pNxlLCPU0IJuagU/kJERZCRhKl+vsOSe/8L+vGAffI+UuYyDJDY
1Y/PSXeVzbBnCKtJG9LFTL4X1tXPsDiHbhgw44MtBnZYf680xNX87T54eN+LtBH8jZQ3Ua4UJNjl
6OlUSKFilIZC7YFT005efbgBxJwexQGC1dx7OuamN0w9ZikzMpuHSJ9mSMXYGiRPSB1BpV2iZeCK
iEz5N7Asma+4XPEzEN0N2PQLaf6ek/oizKkRQHoZMrNeUO6RZSE54yxAHokrKONB1GYON5uVIF2s
ptX0hgRkcmyXZOa0wWgpdgvjSsmz4LpZvaBHA3JNd9UZoHyEyBrZNKtfu3bXe3nEAHv+6UuBFObH
coZQ/D3nHyn0/uGmiqOuH7un0/A7e1bnSNn6JtUK1aTbXKhN37P7DCSb3m5C9ycdmV7QsC6qDYdt
vFf7AMX9RxgNDUqOHQU3zTLewPSP9wEjqWxF3Dh+YqjcnWQlmnBooPgZEyDO5tmKISqNKVpZWmzK
j5gwFluMPydKwEXBGYcIV7SboG9ISRi90Dksu7v7qNpkfPjg7rTHYHC7eED2ipO5VQBykMzM8Sd8
OCqmHNr06THWt7HOnyibemTsJJSkuadveH9E+1YLY/0dd0f1ilt30SOGes34CsKKOsAOUsj2OQ6o
BjhVDDZxxSmm6jVfmh63aT8bPOCfh/TsCu+jmj7Jur+70fQ1uoctwoucR9xnFZOJOAAYnyrDXtDs
bzt08ngcQw9I6AUZO7hPCP79bAwazD6v4s1ggbVyBFS177RsJYWgSkqDW9HvaQFUAJwn2HUF7YL4
RJae0EZsY2ByKMncXhU+PXnZBxhrsE3vDCukLtvqdF/3lgC20hnjwgQ/ZNI+Dz9TVEbIMcrrA3J/
BbBdkjkr/BRR0zPPou+7r0mIgzuFs2J0aBtQH5Q16eCxf2LfSGkM9E5xQfXhy+OK/EfgCpKX8bCn
x8Cwio9BeIgnKFDpZz9uRmjbKNmkQ94TNcdA3zLswXWepDRbhO4QUOTIC2PxZGyEqQTjZys5v5bG
thqrH+wdLWLIwMCqcdMvBPWYJVothQWn5v7AA0AJIguNdg5opgDAuvk27MXEuxjjeNHBVorcJTeb
toeUT9zNoBxtWz9bFCstrObaUT3qqvWYMbSf3bfgbYDt+P2pKC1w8zqDKRocJBZuvfqFdLkbHR37
CgBXbNFvI8FxlE+/R8NFLmZQ4zNa2iQcSwC5SE8vJVOASzEzAZvYXbHIgHOAvJYXeJ07jDIigWMm
Z/yBC5IDM/DIyNp9HQ0clgET5CyqfEAaXPuJ8Or5L5xic7cHFzFyeDMyYDMV9Eo9RpFo29uLGvJG
s1O7zxb57LnCwepB64C8mjExKzylKrQVMgVXJnD5RSHDaaZCNQAuVa0aKTvtLQxQeII9jxuyS+4Q
ViaZwGDAVMzalmSnPsgAAh237Lj5R+SoNod0p5yStbG6X/MSZ2Snq9uIsWhvun7hQJqEUoeHXOpG
tYeBMNUmjBXE1CiS9Z2M3WvCiJnB4N8gD47N5rUnDITtu5zdqa+zOfletGVk8lDegMioQCuN41CT
/2oxkIk4cl8bRnoVDwai3Xe6HreiOXyoeM25r9xNlOAruQpqDJ0D9/fy7pFjos+QbDl3S4bOLwfH
SVSrKsYl/Qz5JI38hmwwqXD/gSa4G0emw8W/3d0OXCo8l5EU8in8RH4z4v8Wi9QezuwsX7fFBJI7
Ark0t0HuJJAC9tw4eJYMu2NCC0GWwdXZ5G+O+rOrKWO1ksOUUSYMaLYkZiceWCNZ0Cl22zlZAHRG
mwI69i6a32JbPv7ACAhpttQN9y2pUB2HuG+j2lS6LRuWcrif3mf9YF6afn2OtjkX72N/aFvQWUMc
PLv5+iUw995V4P7V7BE0WM0xGX1Zu2iSLIHVvd7sTVu4k7dJH9gEQNucGeQziewv7KXnr34RJNgg
RYE8UU+3A7ex3XhuYWte2Se3Big0H4xJ7fF6A3TYGH/77fUm7OQUX3Ok2W2t814nxFxfk6m6lbe/
a8nmcEKHPheDDu786tKO7ovXpPWFJRDefRgsE3DWZ7EOdrr/c3W/cs0R1utYL538DwFHrcA/O3MQ
Zm2n7XBbWTwXunCWHZghce3DGn5PPv0szLBLFQ4kcKj6d5BzwjxJ1LS6I8Z7JgnHzu3d7xyVMN0+
d7iGCOoCyXPNgU+KHDw6yYRAbqDci8oOh5EIy5yChz4BpRqH7ekrWd9pdezSvx4T/zeruK1XYhiA
L0c/nn4JXQRnwEwbi0oa332K3JT9Kof9zHy/8BL6o0ON9fr1hR4XL86v96b8gg9DDc+WZFqNsyMR
YKr7XaapBK0YgHSMa72aTMmPjV/hWzQLQvoc81nASeYZIWoVTPcJXSVRwHoP8zV/5/1iQpgfWpYT
qSxWzDgHRf6unLbrnNmRqw/4dm6X3pc+xyOCNrF/UIEGhb9iQPG1cD1UyIrS3Grc9VaffKzdXF68
XXfVyqY4O01fU4nIv2ogK/ZdWVfrng/AfOVVuat6DPjx7EcaUq272+e6pm0G1RlECwYu0s0Wxp6c
j/AI992JMmscnbjUr6cgm8cHwC89aWDaUhj1oz6pBCNtWA3USTV4XKU5niyD31hfEUduKyMWwCDi
rk7XP7/cxWCAYR7GQ2UvT2ryRK3ujhFIzBPkuLOQZNA5fMLXqgi1s7x7hpjKwtNJj8kq2qWkaYn5
4qiZPjZPfiljednOy9132hs/jsooHnZR2ah9IiVWJWGhnX339J3EwzxMhm+GKD7vJMBDKZTGZNWP
lXkR9otQ3uXu25H7mMrMfgNjwoiu63Fz8xMVLCN99hl8bHQ23O5RMGUl9Xt+PCxCotT7pdPykNYW
DtykH+BGauKuCk3KJm10lPvVGGh9et+YdB050YSwTVhU+QhK1ljYFFgrPBGp8C2mrc6isPlbMEMf
HoRNAD2CAMcCpjg60gT0mihueI+H7vW7bvDiIleZO+OPxxH2JvE1OmAWGgK9ZcfsqM3fmJ7HC2Os
9G/DGgt0cv7oOfBfOTRfcjktfC3ua/7bWwgY4ig80rszeUA08vCLs/paJxwWve7gMexN5FlvIXzo
g9AxbNzvTIfYInTLQiTDQQxPfoY8wHTOM6Eg6PWhGCMIg4TI12Y8KozcmVPjUmgiufkXjwDn+Daa
kbwGOVn3apoj0wnPszMe+BeNivcPQ+PEBU8DaXnahENknLx4rgAMTL9oEPgb4zFGV2cTeu7f37Lj
G3wWoBjrcCHI/0khK5xoJY4FE9R8pG3qQGhuMAEEnsLVGwFEl5QTAh07DdijpUl0bBiKQIy0zR1n
jUINhkuYCNy2mr8nJ+8PxExvrAaGKqcLky2D4svC4ePSYXIEe4HBGSULGxbCdczAaOqYZnGXMKYF
AeuSH0Q+jv0ivwtI6g7Px+GQSZngihl0NpGSgV553y4WFCER2vc+82FmtWrZr6FsGQ6u1YgEZedd
uQawmiFyPXq2PExpOki1wOQbXyAGLSCl1eANPiG2+NtjUOTTLkHh6qXbhjLWalujGmjb8rtg2+p0
A9PHefs2Yswq418MJui2A/JNwBvWs8ehxBTcMkm2dzmfdETupDy2QBbEr9yx/dFP2oPsbciCDr8X
BgA8nHWGxS4mquSP+YSxKkNT8rEJafWtMmDzvMFyhB8GRG/jDdxJN42wVtKsExslo+cDZqiqlwYU
hE/aL9hUb7uO/bQe8lMS+wHeTDIHJdwhZcplG6e8PsaA42VAOhAiOCbeucEOGeHlL91mvYPqKfGy
ipe3oPXJtMELqjPKzh+pHydOBhPuuyiuEmnEGCkywILj1Q1kSi2ywVEFpsxiIGaK8rBfYvj98uuq
r//cW9fGTJi89/Y9fRgY3m3u5UzrXUhBKciR/tk9n1QvRvsTLFVwGNLZLb8ADD2X7Pkax3POUwmT
sqD6uRwxWPJRNZNvjeuGTOgvE3tyO35U6qdnx00Y14ktCn/yFxkCV5xR7Ar2ROZ+zcH7dLef6bZC
P9L45WOuIfWHJIe32lecIxz4Z5x0k3Ny1jsuLruUJI+nQ7pXyp7B9iYMqilpfJDsHrIZ6tpR/ASR
crWO/dtz1hAqGhFGmBDQyM1PecyQHJsP8ryiY6vZwhi1XLSjQbOQw/dEhZWgx/3GGBWrkskns1y8
TWBfDSmU4WnDc+C2FdmTEAriczMpKLhWnJ2/9ePrZDt+VggCxUEafUadJZM0BnkvykzUQYYYCtAv
YigEz6Z+BISgMbg0oEQ+Leo5KHzVWVLt7OW/TLshrwYZfORrj8BU143LGAJiGU0+ZTURVgwvvzRz
N1tmAooGnLlFxZTd1WVmmY4GrcNwaBwz+BRrUD+IciWEXdRzmTARM2Z0gnjurXMivXg3DDCIa4RQ
pZJVU7k8Qn8IYystWoAfUtrfsSWOaGWsgnIAw9KvxRd/301G3s19yKvIFPkAaY/gPpeBZ2tf/UO4
K4ouxc6IS6hJunV6DAY5QSqyDGzeEk0Cgb18N05vqez0IB4CAuXjT8wG0X/ikToA9+0MPp1BQo7P
3/fkw5Hha1emOdV7ySQVnlcH71TTN1XB+ZL0AGpjDZEeMSs+lz+cJnR04i5vHGoXfd+Xk87oE2Fc
UIDFz2v29GF4F9YWAlwFJi/mL4H6C7S0T0Rf1vNekv+4ObTZPBkMSZa7hBwC6FSDdn9rBdmrFw0k
wgaAuRBTcCENUlDwkHGhkv4K7A/IDnR+pQu9kR+CMSmpix1GsrrzvDkGzMqHB5Gv1ELSBzALZETM
GKSVnEi3sRCDnEba8geIlZoLc83Mr/RjRCNdEp/0fl7adN+UDDnh8Bk0Qm/arCg/lcLpiKRcfayW
0yRySGgxqIFeEw6qikt1qsFvc5ux9G+RiSEWVxSzuIPqZpef36r9gv4UayFsAy4p4nmdj8oxnm5i
2iUER+4rZVmx+byX3e++C6lLqw9k3EkMLswxHgor3JRt6fAZcaQxvqI4+wiC5tOvZuWVEfoH+h1m
eV0oKkzKmAO1EnTo6O6SU0dsKpRSiMAZk6bbGdCfl2z5eBjasYa4oX7YCzoEJDB5h4RKQUHSAfHD
C4WZgElFQf53eNubgCNWS2m0hk83aafYOECl6w3vs/TUxbP0vYcv/yPhdP2cFmc6VN4Rb1OZdM7y
xmSY5GSbZCJ0rcqEASIw+mdrBgppLTIDQ3PyguIVY0qHFR3jGC9z0Uoe8+NnI3npKF2lq/IYL8wh
IOXqPgZwn6arO7AuWpp5OvlMyqt65ZJ0V9qOYXDOSP+Yg4pwKcS4nHCvZPa6MAduLrrXBaLKj/Ge
YVJvTnWp5240jCblJArZEvOxMoiHcFg6h27fnLVrc8B/R5gezcxRw1gWGybo/rt0IyalGA+y+zVi
0FReSO5Ez6k4HdIA7nZ9kRmLMQ68yITaP11Mx0kxp6eL/bvLgLsRqZ8RrmwAaXsoPO+TMVG5gIuu
l4wMnN2mmB1ifXg7fJCd7zXnGUIb6uQ+ihrG0fFMDMPgwpBEcoEm8vTKOdM/7FyG7B4sJLG4PG5J
oaTQdp+Aexg1Fe22809YB9bmXvDUxY8KYsdrxgCSZ2RoBvUGkAn08HaCafw4gRNKQBlEjt7wwkLP
ISRpNw9uvH/3tX4V8P/wA4NFRDO3wSckodOFLJ/F7MiWebePHYt7A4Jf5urAjdBKRqnQRBgHSL7p
LgG1377HemZ3L/fBnxhWdltQNXqF/0g6r21FsSiKfhFjEEVeJSMYUFR8cahXUTGggoJf3/NUd1VX
uGW4IJyz99orhJd5EVwmXVKuITTAEmBsGPfn1fIDrqgMtaV8eIFPP/D6LKbCmZf0zqvkmBjpQ2I+
w5cMkHg0bDds0EEbcIXWcnwG6H8TQc8IyifqhCkOmRvyG6c5F44K/Os61lhfiumGJYbBF/U/ATlu
O7N2GtG89OOGc1WIkiUaI9Rx7JfsevYad2sh9OAso5I8O8CWPBVzcnhWf7CMlX9UGfji17fDJBW0
GVe23qCdN9y2eTuT6LXYpQsfqjRaJra0y9u5adM3e9qdYR/00K511OYFEBO1AHN9IrUaKN4tQ4KS
aAh1UHDxfofG2X2dU4lHGHD2224pf/H93JaPYQXDnLrtC8dQMkBHsKiEMvOg9qn6uxJyfPdkbCUt
2SSsx8VZFXyJ5FVJOzJOZr18yyiJcWprYFX+ACQ7go0NtYUBCH4JM1NR41fn/cDJe5QPgFmmNa6N
fVMkF5jvWG3SsyK+ksvlD7Y5zi/MvIC/kYHc8NbyOrZaOVR7Q0aYrOP3OrJKDw2CplGbMXD/CP6c
QEWlYbXHngFt3mPxHb4hxKXN+EuUlELL8l4+6Y/ekYH9FuMKmF9gE/IBw4rdm4oEsmxueJcZsDfj
vKOYHC4w7DlUK5qh5xHOPENgigFYDeWWemzRbKF7cMNxfNeZvNW3rO4AYtD2PzlvzWtK6L9A+cYM
d1j/2RfZ09/b+xweBevgqkHJBHECutMzlRPowefFdQ4Tbdmbm+mHCFgwTQ5KTpWxKsiOAW/QdW69
N/5+OWQDXO+HEsItbc8wco+YjEMIm53oaWhfllCLjD8VZgX/ZMxuqbSyVihnmG4KGu66SODuafdI
gd1hkHQ2PbNUQXz4uBDGoNaYL1usi4Vd5SCOAC2mZpNLuod5tVmjreCMv5fC5aWJEEJA+914Cjg8
eY/fCaCBlFWQ0F5j/YCg4lbZWnz6s/Zghwvr71EzyPzFt4y5RpchipLBkCfyWJ49v4P2bcN4Z2U2
sMk4II6qmSt9/mQSomi/UioyiOtk2vbvPioX6PSUVGz3UKLQhtRYeayVvFmKJu/i1PlrVS7ghGjj
8xZkn3/uZ/qozm9eF+L8FkgT4mpiWomE6MypOdZyCF6cM9pj+P29hCBXMou4DeIqxCkV921rxisl
VCaV14s3AYQ1BLZkPqZMHP5YvXPWb+Ppg0qMmSehuJMZqaq8/DWj62aruyTETYfX+Esm9kkQmmeU
bYnhSqMqFsIYETfJVfUR0zOkaAM4Jh2qf2PyXTZLmlUuZdLUn2N8u0MxF9MjrFCE3goM44Q07DX7
LVlJ/auHbUtmpsVBSmEDJs/kt1TiC7naF69FWtlMUbMsTC4J9F6TMlHF6NUvkyo4hxeYSWX0PECb
8hkGM3otWDoHxvgS/gKTcRssDrfxe5NefPa5RUPoH2SqXf2Gufw5NeL75Ma+Wk6VJaYS8WMICxcz
T2nENVYQu8mGwcBJ2xnxbUuVhDOuMi5IFDGE1YeJrkQc2Cv+HqkFhuWB6ZW1etHbUdJdifv1ST96
qBGsC7Eg7OET8OEVwFcLVmnWDurpfiovj7D+czMvZ8ak4IrLix3MBzp7WC4bmoJ0k6qJPsVNe9IA
Ynwj1tJTLAa+32Xh6aOe/wKfLGD2kiQSPiKR7Ys5rC/S4767U8ZlIgVPVwWgKGxcteEaESbK/hpB
FkRw1Y/qCbo0DnX4IAhnE5z9KtjMlWVvQnFxPvTyx0pb80dj/WKaBFZVgVWdlpg8+6+dCR9Onmwg
Xuk5DFUpfSQyM04y2octg1x98YyUANc9dMP3ubGXj0ypfUSBR3qcixiDBW++oaf/mnzGm1BLlak+
h4bb5V0uT65bIOKjvP/u5VwO/Tatgu4TcuXCqq1mfCoJmaszTnsxPa+tpbI8IY592SfDbtlD8Not
PDDZ14Ra9Xv3H2BXbJycxW+wGQGMyKlzW2ym1Bff4yXujd5DKzf+ygWTePBOyJkrdu/F7Ug1/VwY
s3LbgOyPGT9BeXvC+5Czihk/TOrIHBbibA/vCVZgowYt6DujCEJT9M6YbsqH65+K+y7EIT44ZBO+
7BrBLTGhmheZ4CaO6RZlMJ8Zpfp39cDZiFWcgZs1E976X18LTjjnnhls9EPhJW1mH+wQj8/VhloU
RgFoD4OiLRIlGBzM72bkG/yLSO4gXX7/cQs5TJSfBpNj7t2TvWHjpKSi7doLIbMePY8smQza2HsE
q0SfNkcoE8wjfAPOeLcw95DURhW88WrH/RSa/mZ/nty3r205x84zkdaw3a9bCj+A5pV2NNdtKtdO
cejnnx3FWbt8ME9V4FOfvM+wxUeBD078lWW0GmvxF3VSP2eXsmwieJd9ilJqodrWS6fS3KLnXPcP
wkZPEw0FkYxVtvNDGQSFGL/ZB2NUVV7/iDHSIsXydZmYnBF5ZU+NKHD7izX4bXZ6h6dX0jedCugb
p+6be0VItK72dzZjLEEMMQsDF9PTmiuMzYVuhTk1aBVDqagXoQHmlB4lheC+W9D3n+ltbXlNRqV5
Dgp4b/dxPT7NMPUevDlnoDAMmwmFgExwGisBZaqD+Bc1C2UqwpIhKNwpkgeoghk1FrO78GTKyUl3
TJJJa+fpAkKR6lkxu5Qj4U/9dDeZiBGkASKbRbAlmGiizb9OWu+O/lnwVdCJhFyvjyETDwfJv/jW
MUV0McWGdvEKr9A2BKel9bQVVSneWDD+fdXFDX4uxs4Nf75T+2HP7FSieh11kRJuEryzjoLCVIXk
2PtfdHgK74TDEjwZhkrBLRVCfRVaxGmPCYZrEWFxgc2KTBNXZ8plKooLnJkncvS+LTJGSDydXOYW
nvlDYbAmxP11uEEltvGJMsT/sGRJuzuvseVZuzPrSZkc+uHNNt1awPao8vnfAfWwQTZ9yzNgewta
BKb1w2fywFDst/zhzEs09xCVNNmFz+Q8vY8vXsOVdnV2i2nhnAYlPsSWc5sBYPmVT3RucBt3w7Mn
hfquSi6kRAmrO+SSGBYoWGfJyw41TQM1ktmt8FyVBxnjROxd3D90Umjna8IfqL7pGMRR4OyAgwhG
LcIDAOIH9A8Oht7lhocogxnhGuBxhXiHz7Ae3oecuGAl6DEynwnEzgDDX1wChJvGyWNkyKOFKf+c
RpinghH5J+dLq2Xho7aBtliyS0tsfMaQT+MV43WVPFyLNgrAxoERy3v2kRtb2DagoeK7QZHropxn
5IpvGwdAL8V7gVXZ87Xi4UwhOp8nRy8s+oRtguA88OHTBRVQuF84CdyTfoopAIQ1dukFwmx2IueR
VmMoIHRj3Oe/+XX22ZVYcKT0t2Za7xofVYIsRFDtroOx911UTQTxnqqWpUyb/8ZqSqVY7u4xufJL
BaL1klNAVOVrQpPPBtuDrWTGZvzYyWsgEBLCyiMMht76xqgK6SQSCjgDV+K4hSYhf2ePQ5PBzyj9
H7A1iB4L3Qbh8mNaDtUFyl95SyATtR/684B73pz98nLZIp40l6hsDuc1NGtjR0EOkVuMmddGXHPT
gFOgksfbfPL264kJcwOUAhKeicLwTwZPwPYAEOAN1VioMGuaLS67IeyxKeusGhHr+KPHKwZPgKw9
JDoO5rPnSxwHP/kqCxS43ZzhdMdmPmTPT99Lfk8kUtI66u5TqOR6asyk8WN6S+jI+xNrXUfVEvCg
WLMvs+Tw1c/wfPgN4erC55zcA2XaH1+Joq6zx6RetDhzHvU98EAfFk5tq1D4uG56DM0FG6d38csK
NTDoo81WgjLl6nAc3aGdnfnYP1g4qFHLqiA0RgojsMusn//4gKdyAgyoutUM2hQFI965QO49IXZ7
Dc3Rdfwd0Wp47zvrmIqNv7ogoz28z5utteMs0/H+SKG6xDtaHdPrtufReVvNHtlpfFlxX+ey6gvv
v518YFhaxp8yPr8WVBdINerCB0681y79KpmcSM0VqpbCo8Fr+kIqUhDDa/NsU6WF7R0/MfsClJC7
KONfcxjDcsD8lmKJIe/pn6YESgMdtWo6oE+YDAKG0m6zV2Mj8MHoCpqagKTc6pJx4dCLod8S1W4v
ujFYaD39HD5LUFwXlA34DBgX84eKTD/xpnyLXP3UishMMWTfFAzybiFUl+U1pAj+l9KgzeRROa58
K+ztEcklt+1jyzOwDFkAWm0igmjn94m+uM9+TK5vrNdkXEClhqGmjGnWXGTO0S+Ej5qaLJlX5Oi4
e0ZyojGgcdslKaZeBTuTLDMYub9c97FAFaQISp+giFqI7zooyC+8zs0VvNjFZQLI+N7CCtagM7Yw
ZnsJn3JYzck05WNj+UE47z+PfCeUPx/2eQOSGU4l7nN6ZjiC5FiCeQglNETuT04sXOaEsTqS/z5m
AkpMTzBFzTUHTkR+q7sMLify5BMYy9fYiJsRNhzjj28S1dv3mx0E5NiIvwdjCDAbNAkXCnKP4WYK
FaOagLhLK0REmCWg6HgdS0ZFiKFBokTqZzvt5ShCruN+iGcGVFZj3/Uz+ZSeiUBEwF67959rgFui
Mh8z3SZDnnDjFu95nFeLm9d/Bwb3c+2Si0mLaLWpZeZ6g7zI7lpfO49B95LX4j2vFt+c63/j4N0A
2a2PVbP9g0eDgLf7Tl9VZHRxi4+DSfcR9yJ8n0NlpEwLQfK1q26AZQcFo0qhoLkXNajvkaGGlhoo
9URXZ1cgtAs6vc2uzFEnnmB/6TTBxbYT8nTREzr3rMVuP6X9bNGLjmRwwAzyAZMW0yQLU7BE7ujV
P17FvGxDDKqtwaAFdC78/MV0GEt0hvPJmzxMBDvHExOGQX+PDpL5w0YM+36kycLimD9q29AH/JR3
2vwyNaPX4jZ/OL8DRI0P/EWCa2Am/ZtdvqH+wazBH3D1OKK3xgKDsZNAZsBXkH6DUBCZC+TLHQeT
Wt72Fq8/1nN1W7KUcLdCCj8Py+DLp5kXAAEcK5gvA5YREcxbBsYkRIKgG3NLGZTHkzU4L+/787Jc
ogzB/uwIAN5nZfw4BWc4u7HO77CIZV5VNvYHw8k107QRkQx8fN2qH2iH3o7ZaLP8IqCCqbVDgFUS
wPmeadnrALbR5t1UmxXi6xwVmgvr7wOoIyG7qj0Ma5YITpHIbl98l1P0laddvcEMxr6bAtV4QpeG
ZhGDwTyoVkU2sH372EQCoA+ln0w/70EXNpN+wCC2GOsJr+o8A30qDTsCk/TpDXajjoks6S/A4wWE
W8k1XoHSz0jHhAQoiO4xc+QLPMro1nkX8CTWm25lvndfbNm4Fwvf8vtjRpwFbi1Mu+g56vjGzJb+
QU8vW30sTfH8NN3X8AytAbitoXvsHBGlmnaNu0HjDznEh9FRSt7XigwK51gZWS/wWPdCtzsi3JaL
VcOXRruuPjvFSAzka+uTQtekHogFbQYqVw/fowLEYi0vqz60DOcWNOt3+oufLEGn/PIHbNmMkuqv
jaVVN8JggL6YW5GEoHJ0DTX0A5hOH7VVFSY3RH3/Ar1ZLyk3RX0M13uq7K3xxsfCEzrm/8TbL9KW
1/hOGp3hlS4sfTLDiZIOa4+N52aD0r8hykHzBb7l5t0h60IyUrqIuTmqHlN9A6MD+4HveBF2NGH7
JtWzr9/b9p4DGKNq9uTFavtBDBYpN2eKwe/6XpAsPQJYrnJ2hFzj415AG+SQSVmYYG2EUYj/ovn9
jAGaGFX8MRwk1AnSFUxxRtuBMF7mVrhAqcyfU/JRRFfsM1YBWWJKxsMlmkwwM3j83Mq1zV0iPd3u
FPA9ntfFlBEFngCT5nAas8Pf1gwHaCHBv2BJiz/Ig5JLaFAF9x0zhLcnZdZ0YwYwhCRG7BTuBC0f
uVa+uN5sq1RfSdO+B6uzEgEbUhl0qJmh1YClGu5NdbSo6nl6/KCydO/uA7k9IWpUwLfoDfxEKVmG
8IB0KIGkztpvwCdsQJg6rr6Y4OJGBYVMmZwon/42w4aCOEf4stL7AwPcv3TeEvNWmqwaAlpFOZEp
GdkMMBgKGICVA+3NyDRXjXsMe7YdolJMIP8+284rQn1GCbW9/enxZicSN0EfkUesjEUv4A5HTY9G
PbuNf1l/2BGw+ln/svffc/KeVf5rpIHzhO3olwAHE9iAn5b7dcDqo3okRa/oNGTlDtrEmlz8G2pu
ja+8ompa+UzQo+e855X7Zqxk3bzMJZ9g1RFC/BgCmGa/Y3mlSqjVhd5KWkh298dywS732vZH4IKs
Mfg9WEIO9Z3d5vdteO5mSPipmBFmYpZul6SU8WFlMto53LkS2r4RA10uICg5KJJkKOFcfjOQlrbv
cVkXkAezX3j/a6mc4DisriuNogXiE7S5CfS6yTej1qPEfGdyghmUd0JOcA7w60qroTK9DrtJm/6m
0uKXGgkstW5PfXokwpagVjKlwB0lRw363sfvDb+zevSKtJNNGrLbbguaAIQDgKbMTzpBfFWZNDDk
Ztaa6GO2LAgP98XnWBguTsXXt3fmNHOpp9BCoJSwYHbcHNXgyzQedyRaCJ4PG2JbQ6LcCoIbjF0x
chaPg71Atg0XwwbOSsw8rU/4GHMYkDBKaarzwSnrLaspRIpqzcT/KpKez6vuDJoiuAgjSAEAIPef
LWvcBXXKYz4wNDOSoRkW8dKo3hif043T8UIRAOpD5APYBHtgbfaYdtkwNi5KWKHGeHuVkjDteIZE
TH8kl2+b+vwCmaVdbGaVq7LF/X3SFuINcBEvy5gfl+Z/jExly3F16gACYAXCQPAcG2AHT+/rUGa8
RBT42Jz8pIFDxCKCP9inFrHDrMmM9XChwEGfRXfaTIr8HRqT9/C705fF/vunbW+T27wf3LMbqgno
RqwBQ+vi6Kg60eWumQBS47O4wGUYaiCpq82yx6V+gatKKlbFQj94A4wjAxpmUGXO80c1bstAXyk/
8fszljbuGXbLvj5+TEddQaaN+6AuTELwBICdxzJDidH+b7zQuXi1cVk6S0oQiDq1SzARDgmtTefA
gvGzW7txlOjrGX5DmQJAv60fcA6tjesLs/xlb+DHBCj3xsI4/xYvl4239BuvtWsenMe3MF76PA6y
Bi/59c5hzL9+7P1SPPs62IvX4Oe+N5jAjB60kSC16uOXy3E64jXFm+Z4IA04krDPX7GBgIgpLLTj
vDegDuBPCi9ekdGcj3LDHr0GUUaY64hQlJ8b1fY263szrtDBjMAU2kfvTPBKcDwNpjO+HGDuXAJm
zErIe5dBBjFvNNODTB1k28/oXyTLKNqOIgIBXnaUXQbRNhsRKpDzNvyFnxEPFQ/Zui6B6hvend9G
vD+5LJpN1vEI+oQ3ygt7O8rZWTjVy4/77++ZnWH+zeP+eU2IIIJ8yxOFAzgvIMKlxcn2hUV+nmfb
Lb3Iv+M48l2ToDE9zrBVF277UymcHafBH7G1QTPAxRuS3fEo3KuPQDUFUTAi2vJqR8e7zxeijmcg
ZhdAzP+nRhh+iiBkxuVOBRnRJUZmxrPgJgb/Bw1wwngaTuInXjUDWbRHhOUwZuGsRfa/E3XzslnF
IWURBBiyCWSszaPRkZM0I1qADAUODZ8ke6u5+SkgKDt7hhDP3IiDznOfy9sGMuSoOSMdKdtRrtlb
qhub093Bt4w3A8sfqR4xAa2b9wf829cZ5VwP/YE/+vw7eXxO2Sxiw7X5KDmSqLL1gHfm0+ONxaH0
MLFnAyasibztR4hjlR48VfdSittQDaQjq93pN4BJV3Xu7xze4IxgfiP7p6evKS6i9/vZe8PKZjMH
mYKOrIc91Cc4aK5g87J0shhqiBzpblBiv2AKO2dMB7jj8w0OCgq6ebegXalFRarjT3eNTlCdeSrS
jN7oB2tUmzyM8Ql+YAMzyz2rNqHrL+E/GXwvnvl1z1+xA79KBzpzj2BuOPW7fvoDXIAAjC4WrA/m
F/Y3CFDwhGGdvLZOQ0OvCtJgCUWJOS+y3VPygYSGBMO+jj7H2n0ULnU13Nyn0xuDdvOX85ph/5xK
lzJkByEABOPhg8VFuFaMab6lVbMVBnPKHO1TVGmONTT4DGnjGLI97LvMqASpGTNzcjj6QvmE+wYa
/YtXkvok4BAhR7q1/zswTn6K3ZWLn+GX0uLMgWLVTgXCDs2wFccRWbwGe2qruI0UkNLV09GIC5+D
9uOd8LEdGjgsbZvRJafREfoJoTpEjH5Oe5CrhAhHuN2DfuJ+hcoIxI2qjkE9HPUQDLoKyCgr0HGq
jvkO8aG694OnNHqTNiSM+To8H4/qFhYXXKfrnEy7j71ZAOXBRDB3BmVtRsnXLoHJGAs9pnevxK6z
I9Ps5JmQWQOJzsMaxL8pDcodb3ecWtEKAk7OsEmaoZyD4g7Uj7Fm9mJJI8gSX0BmCGzgJyQOUQvW
CHMMrRLvvYcHBV3qf1uo7vgLN0c50xlbYyPBIPT/Zg9SERSEmhaA11tIuI/AW9GwRrg4zdP5UXPW
UWzehm/F6/GTsfDDUbHaBQmDoWLGF0nw7vnYWoVI0prELaRdZoQnWythK+HdyGDBAALZzA+JiRDv
S7qrrSCvfUzoX4FZuDgAMuCHpNPA5KQhfDpiXgLEc0MEZVd/d8dg5lhh1wuOAirOuBWaEwb9yJ5C
iufLnjq8xZSFShV80KPlxCZgAxsMvDXlFHnAcpaYXweSCWDnnFv4Lr2Hx4VSzWomJA8MrWBPtMJS
zWSnh1BP1N0fQ0vkTIgIpkgZfBlmT4dLDyNyGkgcbCkIKcU4RC6JUwCG90C2VzpcrqCz9yducuHp
4kkbJD9+I74eaBJvYoNKddieIAFYcLcwBwXJ5cW4tPGrLEk4oyBGv/LGb8XlO/9tHC4aVH13pC2K
y9CeK/qLMGiJFYb9TvQDbv0HupA38YoUgNt/UAx9yk8l941qgMjxz0oao8VJ5PCDkQAUUej2LVYD
uAL+a0HvR4FOWgMdgcKB5cA4QNMQehlCANaf5EREXGt/Z9Rbr55gMZuUNBJ2KxhjiIq/OlyZPV7G
NaZnTDcKIBf7S+WC3x2apcFm2eCZpgv/tHp0znXJFmVZhOjq3vMoy3ivaqou71NWMt3CmMCRsA4p
ba3zqQFr22ToWcWf6x6opL4OWRyl0tegU8vOqWIiaetUA2TjjMgYpG4gQRGzT9AJoCPNaWJLEuWc
2g8QeL1jHVTfYYn7ElInLWEYt6n6GX5xtIdVzVI+IOKSa/Jp6zf7WwcnwmWL4QsA3trdXoizwv4j
v1I5XgHvHvcxdOk71x2TBzls4FDPGzX2y/j0dVS+9cFyQuHM7/uNR4bNZL+fYHi97zmfgSTSfs++
4U4mEIpBrCRb/LjZaclvk0MdSG4KisS4QHh7F4NDga14OB+EfYb1cLX8FKa40NE6SpAeDgR0M/nA
V4mHlpl4IlJYnvqwD9il/XskVE2XfxjSXbhErBdTxmypNZJDeUxhpk2NBAaavZncEnWi0U5VawpZ
cJW5BgnigFYb/YHDBh+xc5ONOQDiI4hEhnbOvk0xE4nyxpb/VVKiFjjObCqRl92x2f/bcOG+84Pt
V2z+lc3+m4l/Iz9A1FiiaKBAKD3KraOY2tkMi5xvQAly5CHUK9O7LyQUTBNf6x4XDWsuHzMd4u1m
n3pCEAOWIq3d08j++Je0RPh0Ip/y61fDy+KEMMQA5UchgGawDwyDLo6pDorGpB/iP46F+CDdH+oB
557Ph7OJHYp74EM4pBN/P0H9zISHjmfAU+w0teyDzpnlYf9Oe+9EYsQX043q7qgo2honJdORtcK0
nA8LKtR1TCSo2mQMnuYbhRrm/Q5Va3xmJznb1Pk3IhhHOnc5CeY7SR+8nt6FqkvDbfJm7e9icWNQ
IoEQaOZnUHWkyxVJIVp5p3256s0vSObUiV0OC9KQw84Y/wBtSyG4u91ZfHyjTq76hIcXGP9AFmRP
ZE2HuED053NmbdK6jRSskpkV+eo1qS9Ox1tvhnqXbiAMY8wXcQsa6NBNqKnBlVoH38xTYGAi1AhA
AGkDnUrNMdP2lMNXZgC3HN6TD2tiz6/BqAhDnWjVsI/bFHmlm/HmN6KrBOQw0H5e4tvJkeWJpUYC
zSh8I4LqDzRMecKvli/KFAgIEFVQ7pGEqvqS4ameenLqu6u9vWd4GXxj6fiz7GdOC23NIQXDjBYs
oXfQoZlBJnVHLDC4MOC6+HxfNQWGd8Xx0XCKlQEr/3jLv7PCQffCQbc+NmNMFBDQYUJqBdfC+/S8
Gv7+wy9wNcQf+e38ClQ+FdMPEABlOlGRAiUwmLjjLddIUdJStrLm40iUVPgJM9wA2If0mBVJ9c/W
jA2AJR7h92dpub2QLQZCFE9pl0Uma4MzFmrsOpp75drlM/k3NlKzDT2RAlfSHCpPH4UVKi3oVF/8
iOBtYUF2m0po44MPJP23bWBfz/dEnYXhaGV//nrb57qcwhPlksKYeNb+IbGfMUSCbss60Mdwna2e
MuWdsHdCV3ig0Gl9QSxF28IWhWkc1gNDpnZoxGGHMviT0neDPNQYlnhnkv5LtpQkDaFdfmS40YJ5
aWDWDNTy8WEsmvuK6dBchdXSHRrC3qyFdR6D+elNrnwWlu6rm1QqE/Mbn0GRwZBnbUrV2YPAqTgV
W/zdu2thc6jklAnWe/ZFWf9Yq9Xuest+vYMh8abZqdvDi738UAmtLH6lZ23t3oPBIl7m0/bvNQH4
05DRXgOMqctUAJg6pt6MHv8Z1Wp9kR8O4Ihkvjb8vumayIZ0X/Za2JxduAmut1Dms4Gbx2uCz5re
zbB/2NYmINMmXiv0DUYi5Uhbp7MpI3AnoNWsWBbPoql0RfPJkkf2zyxgVhTMWF7pjMR/ItqTTpL/
ZCeKRdfI10WXRHKdaID4czyKaBtHfZH0lIvQOv5I/8ivI5phukQ6YDcnAdnN+cuIiCiYru7oX6vM
g2I3Fv1x/HHj2uWfxJNIh8r1vVnH3zJmMTP6LAPkIN/2avzI75G1qNcKAjQUuF/vwj3N+qVGV3Vq
wmx9JdrdLSxmBHa7NhePzaCmErm7TRPdU3NhA/ZsBlsJg2WwSpZOhiRsTqCDjBiAWQzsFjuUpj70
vPlj9cJeisH8b1Dm8ryG6RE/M0amsmFfKTfXuBwcel+qCadixEE4ZWurWxOqH3x0/GsZFUOMHGuF
A+sthkBiS0l/1t+jfNLnTQZMK5096+EwxDtnlzFYG/GXPVN4S+FtxJQK7nx8g5j39n5HsLAH8gbg
LcRJ8IfWiv9etfbb2RDcgY2MoBtzSwz1lKBCH1SSGxw8nDp83Fvr0Ci4WMdwb7A328wLfxO0UZGJ
AGRKW4JwimE5omqF6Fv9yfCm8LPv2bfogd1waYvGSEhIIDh2N2rC4ArEE2Lei6jnJLjeWM92+rJ3
GSpq1lZR/QhK+ow3BeXAuofa0z+9fODm5H1C5MF8+QRx5TrX9t2IulnNFKxRUb0l/LyftyDe75HB
hBql60boCXpHuE8Yyd9XHRPOxv+m77T6q3UWlQFJ48/eQIEdnOhsv4CBfTYC1wLafwfsWD2KF5aM
wn7Bq2Qyhmved8DeCMBfW87zbusayXGuBVXtFXA/2Zsniw7dHsoLrEQEzga8x+jrfXZbxC1y+MP+
bK4xKFwpDBahxUBywX5JoyUflOQfocsDyOlFeNg1+ZUm6gAPDBUp/JGH86XCxvheTEhaGBzUokIe
8WFutrFbOhuos1RIsDgZIr4waWNmdhJxA0zlHxRLVOFQM59TC7YxUj1Bs/p6pv8Mb7EFH/88MQDQ
zvAiDZ85Z4rLCg9hqAapR3UsHEdw76uYldsICD/wKSFW0xy1HrZfClwYDKR/gcKarkeUXBgKPBuB
xwHH41BPVQrWYGKKP1Pz84HM7qGRy6k2wW1we131srug5jKHYDZltSiLvOLul9dINoVjIF3XlQ9k
C2UdydLm6J00vCw524M774F5I3xZ/G06h74SDS+ncnoLLjmwdDXnLDTJZrFZsExWumC9t3+Q2y8r
nvEruFQQpJNiYJ/+MDGZN65CusgQzsDoMsYPhqJ7dMrNFXcj+3YH+uCrqs9xW7WNFVyRwq+kiVNA
i50nGDNUe6wXCkc5+9eP+919dy9tKHiG2PUx3PIAPb5Ub6WtJMJ9wsSvJQH+lHkCScw0Af0AkOUa
MIY4d4trZiDZBVwxJiAhaiqP2LpoiaCR0pty/TjPkTJnd03Jso13SkB2zoFREcOpt/9IQe6RX7W/
UV2uYTx8iVzvwJfNz/L3Gf7vPgBleNlLoNZAKbmvbhf7bRLLPjDBrppBbjrrK9DShkETZJGZnTl2
4DhJgAb24suVi2C1h8xBGH4ZMyxIUH6TFMioKoOAfyuSf47hQ7k/arBbPov8+E6QWdA0FXfUVcKk
gM1s87CfkGb0jHsNec+PPvOgZlUfGqIjf1zgEJVrXrGlW8g4FHriZ9HSyz0hE3OhtZiSPRxqIe4q
3EHCPrruW0yX+F6p4yuiaDl/BWYKD5dF7OQoOyaGDMReoUrEMWM8lB86/qO36ILNa21f9uTCbCDB
Wgz2eAjCDczBPMGr4mpz3oM5OdD2v2A3y9uJGCYSAgaCGXV1WOmjVx+/F1u4xGBaCvPvF0JN+lMc
GK0YNT6mOPJ51xksaYATDIyUpba7z6CgRR+oj59AyHrG5+nT/0H56gMTK8FKjvo+/Kn0nOIlFJn7
PkxZkaT82FpjsIdyi+wM9rV7CS2syPkshVf7lUQF4WiB71p2XwEhBO34vGwnGLQxAcK1k6C/l6C9
LjdpH+O7RIKs83BvSyU05o/lBb8ohjVLeMYoalAhvBJ5iMrAysuxNLkcitl3Wc50sH99KVfOj1ab
xpsuGUoBUPb6GgX3RJA+fuNHYMV9Qm+ndEKMHPmxEFGvzl9wtIMZxQEgK0UD7VZAfibXG32T5NA3
0U6BG7i6h107eRffoeThsmFL8TO4JGZohZvUDC8JMnAmrOEpe6IH10KGzdHLk0fDR6CEyniTvSPt
702qq9CCnxKD7epC4AxuYaRi9lmQXvaHultYMQzMuTUncj0+zeWIJdk54+Kjk1h09+rZZ6bM29l7
zWLK8FR8aoiv6EwvAjk5ARHQmdJPcSIIXEcViph6JImdnlWbv8ikqOxAp8BE+Ikv2O7KgjB7o5qq
xqb3JjCmmkN9nuMNlZ5HNV7rzm37PbYr+JGwHcbG7B5vEufh9lPMvLL3Dscv7Hp3jNt66W3ZYnSY
v+EGjcx5DwfKBmk9eQkvXEqEr95W+TP+XlR0c2Ne7p7LyxoLEBQch+tB3qG2oHcHg5qpOyun7mtQ
miXP8Wl4CZ7eFbJjE5yS38ykJ5mdYmuu/XWo/pbc+zjzKLgB9tdqqlAbFIMakO1u8yt2P9AmWFYk
5hxZf22sPpa4/S9zAoKwY+ulkPhWfB3WBQTafxPGZgE7LsFNr4OjhOfV4AKjixqd4v97oNRXIE2S
wtXotLFCt9I8qDJoGPGr3kTN9jpBA7HvYUMIDkq89VFNPvkP5jyyc1ciG36Dsh86f/ybPAKMBx2s
1vbXeIXrWmWr0z5mi8ZYZK4DrC66qeRdM9JynMuY/RQyTt+BhtxJ6D0GfKzIlrO0HaT8DgFVBU90
rFTih6BeCuwibcmvBRlxxRfgyWFS3+JMF/C5IzWZv0hhOnyF55jCKAi0kiwvsue9DQkrp1yDQ2gE
r78HYgIRiAYfcWStbimyOPJy1ri9UgZiWkSvMXhaFI79hRkocy7TyQUlETbiaT+CHAMq/AUC9/Rj
P7pOvvgln4cw5Kf0KdBzy+Fn8sqR42NagsUgjlhEIbFu0UWn7VzFiqe36LLzkKYg4EpNquHGk7bC
FwNFVYczMWDyx3mjQ325BVJ4dsLGq8zBAScX5wCI40nuvYZgyLK2wSiItTH7DR/26z5o0OugIGeR
L0WoBfAnqOV3UVDXUHQF3cjipoZOy0d9jnp4Hw6v+zMvT9rHAMx0fx42I5VYocvkHn5IG8bjEVXr
fzyd15ai3BaFn8gxBPMtGZFgwHTjKCNBBUEEfPr/2/Y4p6ururqCAWHvteaa4aHBuzfBR/o4YYw5
8ZYdxqhMHxgbA2pjK5GrTzEt1oDL5GU2UQ6UkKtyV+1S9U3dQOcPLWc3WhzOXaK90DfAoHIfzAEP
VrXje+25e6ZbKhgAULmaH2Rw8C+RQcCVStQaq7ChShRAl3UAnAjo8/cRoHd4yebNElZhj+QN4ekn
kpexhVZBObQtwxZWedATI2NXwJcszH2oemZfJwXZBQMLXwhSbvM4zEKo4+So4Q02fbJDfZWDTYWE
ZTj1vIGx6m/WhMKMmxdk8YrYD0EmOCgnTJIsqhOzaJTBUIjWD0MzBixYSX/MhzHKanQ4Gf5tJZ++
qMHmXZujz7xnOpm/MOmhifiso0UcvOyXUWJSn63SoNXuIJfY/Z+5idsu3d12g6u8fa9rerGuIWxh
JvO+n/wxc1n2/YNRB6/t0JftL01o4tTQGhIr3iU3pTy3sGcW8oyZDeNyogqCelasGdvOeshMu8bT
S6yKryRexf/uIswAW69bkPxhBhyptFyrYlGu+jCjqOSZp10/f8Co3Fx6RtK/HW+Lv84UnwM7h+zm
MZR64U00md/AC2/BZz3E/D9dYSiw6sxzL+LzfP2apZgLrJI/6F7Ay5wJ8WzkHixMWZZPp5nfZg+6
h1V7fmw7jdK1h7OuH8/ya0xJLWyJmmn01zNzvZnXBtp7t+Sj0F2l9s0eLkcudkd0dgK97LnPQkzZ
DIAgOGgdg4Y82w7YLmZ94ptafwQ/sZnC7XDp4HBLAPSl1EFfcR25Hbc2IAA26obJ85AkZjLg+8oG
135KIX4/m439sf+dosjAsuYxk1D99rXN17vN3srBKCx6OhAgCct/qrYFtvEhsyZMmT5qAZQrWCRO
R01dgfwugBBJgfzBiIg/dZBYnK5ZH2nOaNyATpqj2OX2NBuQguJ5c0zE0s2eBwOfdIFjBcOPmTx+
Y3TzKdlRfR1UhjNZWCsJX9sYq6QieNGp4TAMQZQRUWzB6vJE+LcLH8udKDjkORPMmCjQjjEFGNi3
/zDH9sR7O+OAFh2oWbDfb+Fi5IF1jtCPPK2RznBCHbipXRtoZfVCr4yX1hqpzdpkd0xYJQjrujD9
Cbz2HwaubmYxbUxJByKOrJqTB0sKuzdt4cSREwENILZTu+OW2nPdB4kezFP7o0bewHzNam00hYc0
xq+q0e8L2aDtD0R2Bv5Pq9KGe6F0cCcZGj21Bge+7UZThk9GSVAHRiDQeCbud/418UfEtZCZLgDu
xGPchmzkZWKyf6ncrzVRH1ymNI5DYhaIagWuY6saqDGAHKAvCk6qu996y0fhtT/BlbWrHu8bXDTo
BsljNF/ea1q67+MNdZZkIx6Z3YOxSVIfNqX0ogaVpzH+kYaFkU6KAhB74+A9i73WlHW051OibRGI
0FRbJK3DJx7x8z/HyXRBQJ0nI5IrrzIg3+ngdvAdPTKiINEQvGr+0erFJ/jasUMUkEPclTAQxU05
xwLxMH+sIbzMCuHDaDYOdH+Wvg/coecaR3U3WmPNtCfzCNKSHEy8wyw/wpAcRHhii7gkaQN5DdDw
y57LOUjVTcfB2CpSmJf1IYwxoS6x+qZrJxUGRj0lUo7cAQuecxJK+scbW4VJAJQ5ZtoqGRje6gxw
NCZAqG8+yBaJqGfDHm0GTu7fcJ+vdfxDP76QvTwDmUZ/KhO4hFXviDrHqFWwM5fYlZ/5acHBnswG
wXhRb3IoY/LGypbNS6mA7Lgs2BtzbQKhC8kIzleokIL3LkI+wNaPUTgO5Ozq88P85TFMRF5NzYjE
IEEEqkxgQcHrEabmc3yS/dtGVGRUpdoEyXcpXN6etFDw9ylvagdvun4Dl1nLaf/v5vgwkxtcFvtA
+CNQMQODvJzCG6c56CqYU8CbR81D58csDkoqKhJ6pADzY9BjvnCbEDaAMaWGKvoOhap27uSGIfen
riA/9ONEQ6v4ON1ilo69BGLEz/+8fOoYAZLoBPg1IPMNcipssmi35TnNBkbudFFRUOS9LTLjZCiD
GLjVjEScdIEL+iU68aqOYf/C/Fx1SEmFdvDUU5ERpbZsJ2NN/tKH6xFG+qjh4XHxLR7x9S1r8P+Z
oHegLTcauVGjQkMUQFZQV3iPqIO7gZ77hWkIcD2ixcR+twZ27B8YtNIsPuhZq9aF2vXizQE1asHU
WbSkHXA+apWx/m6nTW2luD9rr02LyQxuUFAqsU0SWX3o8+Jr7yydcmaq1/IP8UdynmxBrgT3/oLL
6aSZfXBKP2jEawGGZ+EIijWROEg2gLVZallJa7pJsh4R8s+/AxXGVkRVIaMlKjb5BrzocjiPjjVn
JrCwU1QKBnZ72KS1yAOITlwkVKWgy82mrXWaZLFiHGYdF/LTmiwmSnzYHOt2nf3yL5jNEp1G7YIy
Ado7mh2ACDzZSNBBOzjSstSqJPPwMNssKJIZdh9xYmfptD3oUV9/S1A/lKc4mZiri/6dvxmdG4cD
iR2k8+5Ew/aTwzTs4t/KYdJ7T/XbMHQXrou4Jb7IV2TCM1S7oFx4WgAFgVEgYiLCE/EbjmWk2jLo
7WOnqPOCNAjJCFfYQUvjJenDZpFUAV/kerdnN41Z8BjA0sA3S/GQXtRysy4yB16m2rkZOJDvkvmN
oTIrCU0TR4vhsaDgZBBZxCMYUjpukjCfR/Pv7r6NN13Y9ami1TS3jXDWjCD8jhEF4JGCi4YyWo8t
umrsNMbgFr9JNVOP3Zc0oNfqflP6M2FGdJYjpfYzILUjZw/PYHS+XaFHXJHzE5b1PQlvFtT0ki+Q
KcSplASRivCiex1e6yuk9vdEcBHwzqxztcrVB7IW7DihyzOXjkVSPEeGgRdd3KNL9DwcYSwr4RRL
SnPDX0YByYq4Ehi8fNQ7C93pXrOcqhAd6OTo2biv6Azhnk2MJaRVoJyAlIGCcfp2BTtXwdGGey2Z
jIr6W9zUp1K49FU0S0+irmp1iJujjU2YmYh8PRsFYD2VwaEznXwtLTZifxAMNB5olBmHvzdOtBKO
7ri7AO/R3ny3qHCVwbLjxAc13UjnFARrF296O1j6YS8QUsiXg2wF42koDgCioezJx/FmMk32w+P7
54cJflGmTMyJJFFx7Rx6CRYf+HvA70TcVSsPdlJGT8jHNhPQQ8LicPSM6LKcEcBDfbybwlhu6D02
/FgNIBuwOgGeJCHn4BuQYE/i7kHSs4NWDaeHt9f7WFJm9CSjyvEy1WLWeuhv30X/oMmbd+VXE6P8
aSQYWTJ7Aq9knH3fP3xmeuFz/5z3nXz+vuQAC5ZstLMsqGwI9us0SG1hfFisx9tXUAVj5z3/uO0m
wqm7C08/uKE+PCfn0nsGBGeeBqfOkk75Z5zHocWeZ9temR8IdBGOfOZBvTmxJH0RPXd8LIgwSu/Z
fU/aSUGNf17jv9YRQqgrmHlF94zrRTUtMXaAvtLxH4sCS4gvKbDK6FgI2jgirx74yPHmspp7w+C9
ScOPcI3JXPpOTLO/K1FAkNiLZj2eI22e36Y95Pz4qE+j5QHseLjDo9dBtNzfDRb1rhYtWkFx1Bwr
HFM+dqvnswlgSX+KyN7sAZ/dg46fejhgDdniQf1X71nnVP59yKF8z77w5xt7wOfxIkH3FENqYgbo
ol2g4BjoNyrFm2nWQetLi+7uEFBPSUc6eKDKaj5ej/HqKaDj/y6/FM7YiZ2nvWLwjBUjFgbeeFYa
YzumeX7MuvZ4NVwJxmlu1UF/1fsi9ChPEDjya8T1suRzipnWb/lY7m4hrNYwuvb2GRYkcNsH8/Z0
BydYkGpCne3QXMeX4pjgojPR38fh7nZJL+TH0p3ummPHS8OGb8Tm27kBMPZtKBusVCa+tVwH1t2R
fci01/yvJIJgLW/v6/6SjqOgOQ0GC2a4xbH+6Gw+hz7uVPj+qhCQGNfcQT3PnUu0GVGOlsC3ssGM
kZYeoOaxZ5LEg0uQMTFeAdSEarKNcNCskCdBaprVQb6h1sxEnCmdAYEI/XO9e23pOeUt+xevEykH
IcfjznD1HM8k04RY9qBqRn8CsEViIovMKgsOG5gSOh5TXuJBjYEi84q0HO7UQefjvfX7rF+wnAHa
0bZgzoJkjU2HCoDO80Zmk9PEBmGHbLKE+OGekk/7qRjEYYYDv++fHw53hcVPD+gXjFoV4l0sdSjv
9keRKs4yrYJnkiAvoumR6CjGCjP1FRHkRHujwCtsensVIbhCz4JEuyHW/sP7kMTrg9syLfJxyy5K
HW1pPdK4jpAGpi08AdWVCT4AkwfP+/eX0pSNpSaV80xsVLQaLQc+DhL721/5N56+1slZ4AtOe6n3
9aIIulD4hTAWcGUE43uKTVGMQAqx4kcWUTfUhygX9lFAdA+kAHguDC+PX6roeP52EHH0FnD6uNJQ
rXHQeMmp9BIhzHmzVp9TEYf2S33jR8VPw+8CdUBzC6AbyDuaQch+khXveZVhCbwuxfJ16Rxr732G
5sV85oMFkIgXpdbL1m7FLBmngq3EEAe3K+4THHPX3bNTfM/PbX8uBi5/k+VPisAFbNLgPW0IfDJm
4eShtfuaDnR65+i/FqiLX9MOwh7gr9LjkkTdWayIfpWvpWcQuzKNqR3RDSXbyvv40bYNk22+o6Lt
rzuQZHsKhSJ/OWJCvfvCuKFYMpvr4VUI5QKs8y/dlM4zhJUCEbvyx/A0FIl9RPDB2NZjBv1HivnP
pUkxHxQ7D3QYGrHjQaeo9gtWZbjMjgRiLe2Gi9LJNtGlPAJmA6Pi1Ywj5wAwFQQSF/tLtK8P2puy
UWthptCUhslUtijlYeSLfemImc2uI0xDkwvbVn55in/4heERHlx/82WIeSkBo1byLHGm31Cg9zh3
Q4L1y81kNgqoL4aJeqPEYe4zVjur4WIguDBKcXn5RAAdB8EdR2bMQy59j4qhdODliwkMWDBJvxxN
XrcjpZm8SDeUUOUU7yD8A3G9cCktwfN4nQbHuyGDZLVc+njE39R0JOy03sF9RxwL4zv2CF5F1lj+
Pi5t2GdREWZnb7pojO8R1iPaHl/pdSCwilxfTLn4fAb5UZwGFGwhCxInBefcc5m5nHfphU2Dzfwg
8s9ZpNiDoCvmH0GhzKbRCYH3jmsUpPO5xKmEAMT+rk+OPQapjO04b7H1SE5yyGWUr5AbY+JMmbOC
tym8+e+niVO6IhqAUXa5r93JcXyh+UWD1rO+ZuKl6Exvi4I9FBIIeU9DZwAwfpDm728wyt3CGC46
M9EThFIg7TiI8qJdQDiwCWghRGKOQhoDs/BlMlxybnO4MTGWNljm6LErEfJ445y7sIOyLyLxYXNI
1ATsVK97AqXs7SehvGLw2pLbxtyYBLMAgqG6b/AM9oSj3m0a5frTgR4wl5dxZnQTNFlTlnS6Cdpa
yLBf6xVbnYFF8zyYCf+CN4MOKDB0f7xO9CvMXH6tRTX/EYVpHuhKMPBI95hmO0P/wUYQjNaD9fdP
Wr/oTfG9AoVtxZg8AWnUQY8IeGQ3I9HtEBTHYnNJjsRE7WNkOoA+rZD2jNCOYQnpFjpI2ShsWo0a
ApO7wml3tYDlUfmoF6APKKaZ5ADnsm6x+7yZkESUiphhAt+yjbMlDwg3ocDEcKWrZ4kewQhstQHp
KoAlR0oK7GvwnqU43qTYv+Es5MmtmhMVzgwE7656QkzeB+fFIUC2CtEXUq+cWpJPxzpsZndafALC
KycHJSC1Bs869hBrcmRV6mfGXetZxddg7lyx1F8HE4XFqXbb7e3AqFeRGZOeYXZMoEDw2g6F8RZr
Ywqp58R1R4kKjzVjSoqMHv+P3hFKMKSpTMAQmLllsNWYUzNsUN7b25XhOi4T9C5sHAQxAjjzyOfV
6r4osBcr5p95DyGSR5TrCqdolZCWWbz+Lof7/DRhJJhQ4QvcXZ1gRgBAuWa4ePujQuws0zVNHxX4
Z0sOMJ+tn4wkk9VenpZrdORif2JWyZGb3u3Yi1aph8IdMgYKbuTKMGPoKWkQqB7ZqwFiYD7TXV8P
+/c233KnPb9dDALau9ljQzuA+ANln51uMDrwEjf2McBaZcfEveNJxVoVjD2MOi3i7PVBEJlP1Gjy
gnkX08oag2qM9engyk2f0Q0WHcvnRfQCrux07IlFDOIokDEEE5FzB4+5D4ZVk+DXQ6j1dLQsZsUW
vyQOgDXy2xyJ/VvjoH4Y0x8fm+4x2d80XnUq/18r+cK8DZoecxvKVI4EAB0apV1mDWy2AAh70b7a
IIb6Lau1sJfp7AB4bicck5EjNpdymZBfmy3lDQbMIXG8iLJG2EFF82L+Xny81h6tq2XfQSEX9B38
7GEac5VNRFKeW27KjTxiVgtFIz1K58yRdumRDo/9pD7K6Jc23/BwRLe2+3iRhTDttmv+XiuY/0a+
4G36Dpn+zVF01JvX8s19Vkt2EXa394XOpH98NopEPN2+K75G85TizUG4NVrJeEtHdUO9Sq3fqM99
jzSIPQZIsv4O76G86LFzMjBhKMSoBITn7+B1dt/afmgNl5UP7ZFuGe36Htb1iBnqpTOV2Ty3qNGy
ZUZyyR/j68duIlJJarz6TJ7Wm5a72sguYUMq26XPYsc+gPoNkxgKnw7urk8ThTgN8WDZVRPSZMOC
pn2id6+NhsUvfl2t14FvD75RYcABFFjTLSqHC3crirBcLMaNzZYQoy1RmonRhnQkwNY4M4Amkz/d
cMcDBr6Fjn+CNpjdja7LLK0OPw4GG4wAPmpqswHqN/NtFQ7F9dgeE/lVhswxL+wx+2LZDYWzQWMz
cd4V9seOjAZhdB18vS71OHyoH7JOkc3zY2PsX8ZrsgegqK3KReklUMDAZlc3UPPWfZlk2mBrAy8b
4x1YMTwE2T7MRh4tSYDyhUVjH8+LZRUWy57FqAp4lNBt7jkYrmMeR08b/kmrNvz4Q/Vj+xMHvhCB
QMJTo5p31/Vfd93ZRsFo+8IV8LV4LSZOxaEQbFB2XbbgaAmxUqzpWCSKJf4rISsQzC44SqzzHevL
HlzjicoQIEc7jW/Qsnob4zWc9aByMcJ0HnOcaAk/YxzsgKIw3IPt7ImGRsBfTC2n+KlpSJP3jBIh
kvS0ZDuYvZc5vnSZ2ztiXRGOE53w7BfWPxnYOY+Lx8jAnrmFK0QU4MKbKsyxbPIJosl9cNp9htyn
s6X2g07G0g0qh6sxrsgDBeDwMP/c1YheFfV3OJz2SPlK3diKp7hr4OyFPiZaysGNvox5cY8xOI6q
BNhw8VCVYK75q3C6FwDpatFzsGHh8bAxPC7wy54UYdjDk/SQ6zkHCssVDbEHzNbhx0JD0XyJZRAC
jnENyqcPIXTiWoGds9LbvPl5hoW31Hm0Zp5rZQgNJZpS61DxcAejzYjcTYLJp9wh5oWUC5ToVEaY
2DAlbUgpUmnOpSPMPcz/GMx23WTX2ZbQac/pYrKFNolTR1f1J/Qye3eP/VNXZRTjfmDLuAIf3/P1
iWL4okfyX4rfUY77o3t06Zqee9H1MN7/aCNlmylbHOFafSuaItcYKS6wn+q6W74t2qqJssVVTud7
e5fPxC/yq66LEZle6eK3K2yMDvOvEa3cWudH9r/bcLWnzc1zK9wFjaeiuQ9lr225eYClYjZEys+4
ldviW1/D1cSti7euqmkaSQDch+H7hsubbxiG/b+P9ipzMWq/0Ds5kBpT2YiW8SuErFi7yRIk1vzi
DRbWroxLwDx5q9Iq2xe+yAbldYZ/w7WD48RfiXiOQaJAziBA9a9JUKygIRZnHGNh2jACy6akBCiT
sVCjxWF0wu3msyGFZE8p2vOiTWFhb8eYHD5yFb6ePlVde4bv9ODMFCN5ZSwq/o72GOByz8grBhpC
oMuegEPMfGwlzn3R6Aw5p4NpFjw9WB5OtYoWnTkqOQTUNHJhYmXaYVMvI+tDBvrgWsnY+dsTKJ5P
E4V+BwUchRmVADY1FAA6VUuyln0YkdI8ZxV4/aRBZIk73YYEYgxCKBgRkLEnjsUJ3j+3O1ZEhsR3
j2EwHJPeNGWO9vT6nPrGnlOuXtcsyTjhzCicnHJB9c2XQJlfKqYVDWUJMA40TvmCRxMDwjFbIG4z
JP7pQ2S9XzvvL7oH/YGMDIN34qFATEfM1A+o23uwWlosw8ADBhPnJC1QohMpHLZnMasVhrzAz8a4
ZRXD3ApaJjwB0Lg9tWotgj36kIO40mBarB74g2KBdUnxrhkhSlT7c5R9HqZqO+yEmfuM7Zv79cpT
D5NBD/SFnmK06YadI+Q3xiYw60rRjt9b4Qz77Aa3BfxJgHVkBuBIkl3ERATpSdcoSg2FVPY2XpKN
yKi06pcKCnpn9Naqb2y2yKyslWT69EbXgxNvpUxlKw7f7M4dNc8wRVBBwylFhujIrgAKI0ZP1Sbb
tbMJsNUvkx5YSN7mf+0s/yo9Fu899QjVElXnjUKGr52kLd3xd8XuQd9RXSZHqdhTlFy6DgaGR+QS
G9pWNJZQGbD+hG6T6wWFO5Gyo+DDHIwMIgeiJgmaHn0mmzAYKWXT2MMi1MoRieJ869zFgx3YCDp9
NHB/yXnlH0E6ddLGIO4hGFdF3hn+fY0mtjwBqrDnWARjcx2PKDB51cg0A1DhXbw9Z//+FWZEEqYo
HWc0G6uizSWzBH6jyP1IXOzYQ/INeRtpw4VIOsQVlO/hNAuhGujTnFjEEmxByLBy49xRhqZAgFjB
FVo2leFhosYbZJ0ETB50dMp33PtuRmuJIBTiMNQnng9hOC2gH1D5KsImLlffppAPceSRD+MOAOGS
21HCsFXOlTJ3zuu1Q+PF/fTx6Ks4uSqdFcsf4dUmkcuNY5uJdSTpJpnemq3Zw1esd+7ZL4rNyIT3
ZgmuXEVKyc2IoTS1hB8luUF11t0AQZgg3C1HPje7Vmqkxhv9MzFXfu1Tz90ZeIIQ7EiqwCSAKKdr
9FXR2maR1hMQlSKfGvj/3guU5NfQ5SDPkQPs0VwQHU92QBmvTeFG+05AVAuFn8UANGQ00j0WLsXe
YVHMpfA5BS35Isdn2cDlkuJtSXDCfAzGfb8MaG3B7QJ+KQ9fxyLkf9wsvkpeNMMjWHinTlb9fbso
p41E3YfXW/oHpM3fwz5dF9txWGiHxcuIphjizOlpwi+0doyR2c/fM3lerZlCx8Kzei35LCLgTPDW
KAJ7/sNJNx1emqsAi0scPHGMW7xX9f4TRIzcWXbWA4doxyOgxYP1vjSZxN2Q+eqs3s8lnTDGaP9o
QCPrgQlcvRivm3NLxHZzpruTcG4E7PyNp4fq6qlVZrV/+1QjONNWZo9Ey57VXriFyu1RDyVGGWIM
qNF3KIJ2WnJF+DCJ6OjF2d+wEQ/XuFqzj4ycB/eIA6YuU5JitGzg7MqYHuG3diyBNAExNBE4jI2g
JvwVGUxgfNP7/aj4le9MAvDku3zs4zaKWBTOUSqIechSE2oxqi8gxgfAIrUZPDX47OrIoGflLVIJ
KWErIwdRGOxaN1hkWH/YzUrc2s0REKr4+SE/R047W95dw5WK/1F38j3xqKh3eMNrmI18+8XJFjNI
rbOk+xQX+HMmZjulzgvZGLj3E1Ja4Ror9nJRarB14EPZ6lgMi2gK8cWRklAdiB8Q3xaLhbAkFBdV
qX8NcXCIpOIeISJYB7P8u1mCAywsMkU0s3jcIqvzgdt7/0KMhGCpAEdTIH/8h55NYXllU7ZvDv7D
YkauVfuRM+BN/F/8pnBNbLQ9rb8ooCiNBgbjzRV5ELz38FOl6J/hk2KnC5CFzMP6TnW7+u9tTaDH
zYLrgqnozSLKESPjZjVci9dQ4rnw2BiG8ZwzpjZJ8PAerIviKXFmi38aLV6Ij1ArFq1OGPX+Zu3F
AxIPa8h7jR+WuCl8CXEu3b/tvbiLH//52McQD+m2QgKwUbt1SLFO2CnB87zbq8UiCGY7tD2k1igU
sloYJpgIkd5zt+7E1ry9gTpQWfqm01zREfsg2MGNnLfvdDAfYp4xmo+wuTYFC0d4SAh3CGHTAWHF
xggD842BKfwybisoj7wF6B7xzb+kZqNcAr616xLT6xGF88e6GgJT/pbSVnsi6sTeD6INgN//b/jf
fZOUplxO+LBAJV2sVrZ/ZI/haropPKEFTlI6Rqkda73eAusjwFZij3NQkENFLSpKYPTViLihUVrU
uYKneXxAguEK5o2uwHwJqE6yKqEsF/SkngN5+JMie8beeiP8PcURZS625PcIh6CCoIr4dxmhQOD2
9wB1e3EtEX2DixmcTaiu/9766/7vRyLVL8VfSgNVPHDTvJw2QXBXZkGp7TYUHvtsK7yaRQv4NZnL
wzAbCCuEZtFfddayjWbYlm1s2/URBq3oIFHzPnALJWyDz4BNMGrFlldLoaWXOHPT2dJo8fxKzA8k
LnXxzvPTaleYj9Ym7ZfR2ZC+y3cr4UpF60YGj7gZlg18B+HyPFCnpiYZe7TBH4da4s3MbQSbVvSr
AEP2ZWjDIBWCYDhcfLTF6wJdgPEVrF/eG54wHqp4mIrWTvwrfviGGLmBpUaJztthdiHMb6CfEDFv
TqfKoPrhZYfooG7EGYse2LqSz4XYl7OT/y2nIRYoCM0mLlw78WPChWUjfgmqHr9Yan0UteJ+ICLf
DUH8x9lAEetXjxf5RcOD+knZM4Rnkfm31AAkmMIs1T+W4WGdR2aHaWGGZWVRTgVuboBhkATUBMzz
07/iXDXImorV449JEHRr1JcQ98trtehsHnu8A1pKYILU0eOMGLICK+OjfWIvS6ggENUTGd/qk5eL
bSqjWTwUL3BN4J0gNLwOMFDDcKsCRVTyE2Nan0kuzvtAg1B0u6D+iVlBLpN0irIDXPMkhOdNPwYF
XMTA4XuLm3pHw2cmNqDoJzgtqD17PZpRq6AesQh5VfvevwHCv1qKjFWFxlYwnzBhEQVPzFRfaKMR
qlB3EbAmvHTFuyi0gDSD1lxjhR9CjbbFl+IjDbJ6rgF8qKmEgoC6UR8QT/1G8sQ6g8HUhg8wl+BV
kcTWMaUdYWgkU5cWkgJTFHbYuzsWwB+uyrzDdUeqrafGgzxwzJ1wVP6iyMnVZa5yFsTaskMVROCY
yVwB8xLRNr0C/MmGRHeJdxIM1ffidvpeKnxsL9TJCbeW6OKjIA/GxpORiQAeqbBov6nC347Iv06X
gH74AcbLm3EjYxtKinoWQOZBH1IERyH0ecHYfW0O+t2caNebAfVhGnOsiKHl2eGpQUVKK2aNVTLu
AUafHAXKWTBaq2NV02T2uEZ2Qvmc2IwJgZdhYyDiYuniTKTDEw2cyqxxwDxfMlOKYJ8AAvKLUJMU
kdZC1rl2vQHjHELWO86h1Xo+mQK77Hts3nTtud5LoDj0lo/1cM4MbPFFgBKin+idQb3hOLyw38RB
pruIIgsvx0Nmv/fhpFFv23uDv70l4Y+IfgpSNMMuVGlMHvcDnD9ro8WfDyNQyprze6J62dvCOPVj
SqT+fUzGBq9898IooIVBk0xvS2wYlQ2zcridLGz+8BRBj+8Lg5ghOFE6HRB+yUWKhuOlMTyW2Bfg
GL+EQRwfhxMF1wPMpDJ+ZmImpSHEasTjjO/qHeoa3PlARHKjoITzyVPxyPSCuxFKf1+cX8F0Sg3d
p9QSIeR0JzZl75tEOGT76L0l3LrH6g5PxC5PgYaBsXRhTCj3CwWLNnSfUJDg/762Xf9B9w7bSlLH
XGLEjdXGfU9u2vGz5pnIyEEXnxQzahBZ9XHsL16c1iwixgsRQ4csxQJCZYaHNhEAvWV8RV45+/qi
KaFt4JThCnk5kQt1ilBhLm9evgBBmUDMF5xr5rVWRBfEhSUuK6HNSTgDSXQi43DsYWUCU/rWt7Hj
aTCkCYFvI5KLxLiKdYs1o4tTDdpuhpDwWwc+KrfDwJQYGw3VA/NfpnKwF5eVP+hzoQDmfrwmXPYu
MrjIGa4ThxIbN5kOgn6XKRQgbSvUqim2a3OYEQWCNygByxJ6AjpqDM54EX6jIwZI8azc9uYyuzGV
5xwCwOH0/BufwCW6FImZMjwdKB6ZclMbX3ktAEkqXLixF4PxwFk0UDbJH5/IJ17tmDZ8rPYl7Qaf
jVnDAFG0Ntrfr6gXERHI9ngJKeFJ3g8Q/VQyCayTpsNTfJbW2flGO7f6uvU5GuEBVy5ZFmScArTb
iafMCY9Nn50QOyVb5XKyrpfQ2RaRQ3YbKNySccOR7qhijoBr7aUJIYXl03ZV+e85XElSN/sbiGRv
EKGxErEHAl8SO+fg7mS8ve9AA9RnDVuiKhypHZJ24ME/F2kwMmuDOMNgYoJ5L7IN12g5ElQmOnOu
b8gE6KcoAVlf94cN2uVsN1qn58oug9u2XrYMu4kQYmziI4JeNmy5EuM0AojF4OJ9ubusa3lfqZk3
MqoGPDbpzNoVGNJX1cfbyMK70X2atJdv84UbLmsmZurRlLNQFWv148i+BJmK7DFG/sP9IbxdmUCn
R0b/+VuLIJ9ghYvW9Aw58ID7IzzAM/aM7PJs/WhfgcQDnB5uMCLBkxJtgCb3dy7C5WpClgy2D+I4
Hxq9H/UjDYKs9wyUbsyJIArBVP6ANxWz0ZJxAg6ZPCyVbpA9TRmjdawV9I4Wb9h3WIgf57WiqY5q
OSIvlNbcsTRnC3DobgEONUN82P/+FZ+5/P+h8K+2ZaN2wRY1bes4mjMXUKN21uYauxOKt/nvc0f8
f803xN85bxouaBp3y9+zZYFPqrzNuWfrzN2KPxSn/Bg35HD9QoSxHNfJFJ8eyRizy6JaMtcgo8wy
bAGL8hB4nOLxAID+PtG2D+X3NYfHpm3Xmib+8hCxdT/zkc/XDqgod8fP//7lH/7z7w+/zA+Kz8Wv
c/MGN83NA65yN3zgtwT8CvgqjsfvOIj75ffEfzhq/GtwBMU3+X3xqSZuRCC04MDb7dPmJoBoxcFc
84S2jkY9Ts4BT1k8qLnmrHmojlYpY50jt64UShDt7Dh/nJqTVbmpnFFw8MYLZmfTZwj5z5A1+B06
CkeXmsahSpjK5MR8t7lWz2OgGRzRmQFA99O5UZg9sFExvR5poyBxB7uJPWpMLJAnwSSAqyFu8qnC
RkY11xXhqVwAXKBdrkcYe7kbETLd55ID/klU5g5KmCtkSBJWoNMjCUYHu0bfIcYUBCYHLAKBMZ/T
l5FP8ym2ILpE+5JPO8i0R2Y5+6pCCdNBO1OjKai1N42U0DPgg/CXGjL8cWwgDCulcMmMxv2YD1gK
ZilcJmUWoNaubIKcjK7GesA1WmulBuGD3IGx9sZ7hNq74x2YS31w7DEBSBnJtex8hRniP+Y7ZwiR
1FOEoSOW5Yr8w0PLhjJDJ8JokbKEC5x4io6GYNPsKWf2B57cB30zFHu9q40ppe6sWZ2p5Nb2K2hn
UF5BbdVWy2zMGfVG/2DUSAKs0ugV6cxdVBoPGHg9s7/8mgF0X8bkTU1N/maght2ceucYdczIYl5q
tXbGMUj9dxj/irtoWm/GXnvsbghhmT/nGCHO1Ik6VAoeHqd+wkEiPgl7Paw06WD+So6Q7JTBY8YD
Wo2p57Hy4am6td+d9da9dRlEDtZPb3jiCKOAvteCyodkHliBzOSKF2igvjavo+D4d8znHyVHcZW3
CcMj6jCyqXNIaqcnxEICcO3+Dvs3zMfEUIqx/kaIVgTUn4VDu4/dVR8n5XGklavij1b2BOfN7hvk
qqpdlrQ+e0ltdeyb/wS6HAQdAVF6XQR5JE6fJhEMztEScGQYSkvYeTCsIQrx4+w2T1NmvIwjFiYp
FL/IETgbhbNlMAaGfGgds5p1hYn3c4EehZNGWj+9enYLch5Hse4gcqk0+TT0WwKpH7MvfAw8gz0m
DiTP4bY59g9+sR76yTr/e81G86E/aDnsQ1vwax5TkurxwoxpRvvL3v47F1xH7KtCTGWm8Z4mScQd
HnbjlRwkx+dG3nV3Paied6cyGgQxNKn4To4JLCQ1PuwtbhQBd2ekMgmzet5Bw2ZPS2ENPvh6AcK0
vK+R5WBM10zZ04uvxZzkMTssx8vbTGi3Pjgto+wazGNsceVZ18G71+rpXac8ToIX+b3oZGsH0kGj
3Fk1Ejg7XTgBH0HZ56+M0Pr0uiK87vnEcCFPFunSbyOaZVYGFRZFsdGdS8uH8wIeZl9Cl0LH4qS8
7gmuaMbBo3jCMCqCNqM+AcSIRd8z+n/4T/Pvo1ZGy9mMSa+OHMR+LdPtAEEKMgzj7uYhFcOSnXge
MWW/k7lBOsn8w84Hx8OnALEi5+PVPtawcLeQv0G8tmpYxCw8GVp0iAfs1QA+gh7fXfRZKEHw3XhJ
FKhKjTON0TdJ5sCEGwJ68CT+KUbHBYETa+8GI/3OpusyoRIKRWmR/EfUmS2nynVr+IqoUnpOpRPs
e+MJpSYBbEFRgavfz8j6dv2VrKwkGoXJZDbj7WAfzRC1LZIF1mwmsjVrx2oztkJqrR45GJQT8M+a
dCbcuzGpxb8p48K6gHpKXrtXzZvoPC2Hj1+s+1isPViSYRoxMiV+wlycyPtztZhaM+WiWRe4qozO
X8X4MqfIhO8sSpSg/en6XR+rAVdli0mReUfQ7rlnH+rVY8b6Rlu1o9sYAWdxGdxJ0QhihWJvdPee
A2vZHJplNWIrB/TBIkpBlGa6roWOFQADCoYMNe2+XaOADOr1g0o4QghicpdWWHNDvQUe3eo7bQkJ
nVWcRAXrGzY37HEjyCkjcvTYa+bMzvrYGZYbKtv/Ph2dhGLyiFxI4PDrQGInWXzhfVmXgf6NzKBE
NXabA9Kw9NRxqbzDdvPSF3IeHPliEGLIARZFKgrlY2Uu8ZWG78RsVH36AFav+APt63Ux50zOqDsk
qzXuMELg9/1Ns7BY1RDvQ9oCY6QqzftSj/t5TVj7aWtzsUF6RTmfjBK0+bggJT28N8jA1Mn+QBTu
V3tMTixKx2nAtu2K4xo11zSoGfXgvUGqYNdF0gzhirQ5AioIBTuldhvsnW2CgnsJkqYL9t4BVsXq
lmbFBhs9/7kjHFCn45XcxaZHbuLnOYcKpWdujRwv868kwHZGfJ6ruZhY2K52bI85ORY4nDq9G0Yu
LIMcWDkhtlndKQf2cZN9CYX7RuIwxhLB/TEos8DByLNmUfoBk648BglwmKz3RjRlByliEWJR/rj6
Vj4ocEVFOZP2SLD4PNwn452KxRJ88B5vaZu4MQboyZFoQZXSvxHkdXD5LMQNB5ef6hGq9lBjiHp5
hupfL9MON9QNW3s0arnpZaln4M2e4O/hK+wecJWgtF8FnSowsvBN6vfd78I3TAPiy17M2k+vQ/uC
GTYDNR/trvag46fdScNDqJjXL6IXstHjMuSr2boSHH3zb8tTRhNcg/bKxrfxkEDZv2AE2PqD77JZ
YDPsRGebrCfIM7hzIqDCbwKOMNOZRVDSmTqafXUfHxJuHOw/Lhvshp7lOqkOmrbm5Voy/R7n4QkA
BEAlL7u+Xc2J2iKy2eHq3TvIbgZKMsr/Qpg7YEdVfHKI4IlVill2dCYxkwqGOitVqIjxi57BYZdL
vY3u6kwrl7xWYw6SZNPiJa7DrS2X7X2iXxZlNbSJTZXjMbdndZZ1przYvVybLZ6JI/M+7ajLTnl8
lMsbxLwCDSzHnY6qciTZzfhG78+gqYXT9Bzsmdpk1GG5QaQuAp8SoN5OMJ+cv7BuKNbmaaMWaxsq
GYNGyyzYoUCgkajhLFp71VzDF+Gt65Puvsith4K05agasMUGlTnRoC6OpyjLWt0n6xkvUT28peHt
AU8tREKlLBQGiqukO18UlHvsu1EeKV+nH2wdsFIo5JY4OT3EeyrKbg4Z465XD+sDCjzaFhl9AZSP
Ac/+OYdywCBdiVE7/jTUeHgXxw5hn/OjbrtnNBclpcNfZDztEKoOJJ2uBLA5C9hvU67EmEC5k3sl
tsc6AGETvTOCyQbJrZnD/TO2xD6RXQTxkvw7a1JMsy+6S7UE3BgaG5UAGuGBJ6hzOVmcTrBRZUj8
oC29xpeFNXjOADBH2sQ66nE61vpJDFNrBiqMnKNc4Vz0+YG0IqA7XiibR1AQAypr7nRN9yKDbghn
ZY4n3AqIaYESk2HscIaSBbK6S2NSfl8/XIgpw8DqCihzA43U5+CpodV/Q0wcwU0cIP9DpQfd2Dhg
44GPpK8cH8FpB9cvOOEIooOQ3SGdl8T2WgeAVw87qz4SE4/8mynS1VG6sxBAjJ8M00fOhF4NdxWl
IeFav/AXyjmmRXrtvU2/pGT16eNBp5ww5vVehsdQ+oJcMr29wywNT/hmYXNo+yYqXc1TWTs5boeJ
bH/vTjJgfpZm6LUDepWCegBqA4wDssMYAxngUOfBOt6Q42DWbonPcumn0O0giLI4SgibC7qYPgvZ
9nn2VcNrDzgi1FA/iTBAlbzWiPV6Y1cFGSTg66XjPdSAUCMcZTlSin8CnQkCogAhsl4Re7DgPRHM
kgAwqvL41+DBVEDQgqIFbEBifUioJ7Alhit+IFKKvz+kH/wDOnEy0Hv6e3RiVUcji7GKuGicoG1d
AsEZVIEcrrC9JHrjBmjV4pPywrGJzFAGIiSjzULHczfzECY6R/VXw3TqV1g2LEopxlO3oYaLVRso
Wu6Wa85T2yJwEnsMHuSTe4RMqOybb9VfbpRsidFlw1ORP/Gpx9e9hS+ChyJUmaS4QicznNlYAWKG
gXuDimg5n3dBEfNxJ07EU0nHiUSfWQtgZFKuGTnJlmAZTEUaaemVZbqHzMrR3Hph/iCm08EOSwKy
soffGb0ogf6leuyQyqOkZ2Y3p2mBaSYBkD4OGBTUmQ8uu7dAlp/4JQCmK2l/Jjcb9FuYeemcUPEt
pymiUjbZAoCaDO5gWXRRMAh4WxOypeSgsb5aczMSuiVXVvhWdviBYsVoTL6JxPDVLHpffieGxBG9
fIgHj+Et4oXvayFsUaSEyPuHM6a0wg6C/h9WhsyahoHvtL3vn+uPD/4oMK4Z3pB3qzH5lVQLwW9x
6aIUg1YrKoYZkNx427js0IQ3DOPnvL8I767hGxqKZ2AiY88+vwLm4hY2ewDJIZ8Kb8N8j0cQUzgD
FAXwyxCxNMGEcekLTYNSQTeC+XL3hdChUe8U9zpcano4AYMBbweCK1O42L7BaQXkA8kBKQXSgc2W
uQEWTjjQzLGfBWb6AQiKekEUBUHmToLJaLeDioaHCxCh3Bwkz9Fw8mrwHmLZIuhXqbbr4ROukkeH
SKClQUGgrrGWw8O1Dfc94ZZQahmIR4h8J6S30Q4lnh9QHBEcJQ0ABQBQeovffr/vcSlY9vF20iUp
9W8pmwyF8eIsqAZJMYZhiM1n2AZQ7AIvOOwg6JluMNlxnA2XXXWTsKYOZsa1lG3kam7p1BDtiLWl
LRjFAioyYAj8YHHAW/o9RTO+s7gsYj718kcwqngbIeRUwx00wF21xCC0L5SdySg4HECbdXfUejvc
yOGLtsMkFqS540+UHtyEUlhcHZwBepDvQFzHdEAYHPRCedGPP7pFz3XH5TicSRtoeCPmioimCiRf
8PoeEMaP9JI3P1EwIorXDE2sBKgBh/gmcVo0xr++y4qtVwXS7DyPbiZ4rnAFUZwwsclv6efcrpMG
+X46FoYA1FQ+btQ6cEKYCe1HTtqZ3CL+ug4aN2WEDvHj4sa5RS2/IObI4HXaYGvPVI6iphpoh7Qf
CAevzaFAdmxcDuq8Fy2YdOV8fFrKiCMUpmJYDOtgxMX8R136uNzBfwzIkSKdaidHzXWS88uWQgQS
YpAcZRtg60LEETxViFDyukIdug15hfJvcUtRcjva7uQm/2NkbqWDiiNNiAptlK/JgcFikTwjfk9R
mt7FjSckC5Ym1JHQD+tdyony9rA//33842lCROMevskFkEOkE0hhCDcE6KDyXcDdJPdTMBFxHDTL
PwopccahdLJi2OD3grU9s+j9tc+lqAnoBbIFDsUNw7/KS0ZoRQDBBAKTO/jB76VYi+qF/6VwK6v4
F8OUtAUDASwRlCGE10l9KuEuJ677b5z6xy7RKJfWMFDu8cXDJ3b8j+OBthOYEEMfeCLCUgHF4UgA
4dhAo8fFuEesyORWxbSeV1RhsPDhs44je+LfIzB3ZwaaWVkp/OOyUJrh/eW52Kb4+NVxZNTK/kA9
h/OUV0tgtpq4oGCf6wsSj1k2/6gPEcop0a7/qC3SjEL5YTFBKwGo8iFtIWcsj7BB+ntc1DoJ1Ra2
CJ5Enpz5G3rIUfonrSQtRZfQqN1J68pZwT7mXXBnhkzCVECPfv21rLSjnPO/9v1wrPIX/JZO8vT/
tYS0RcWcQotDM+rw2kKvZ3riJ2ZsWqGOJFhUuDDvhbT0U34LSUce4zlTaal/Ld5y/DhfQRxgKQr3
hjPh+SxY+7uGl5XhSi4jYDcfGHCSACKxHwrl2n8fAFkcYJf0a2EfCIUBIgMOgDlvL80m96bcLHQp
WIDkzvIWFIJAvni5+j9e0B8jiO/l3pLfMYQaPVJGCA3i7f56Hzwq6R+yJvlLRQVU5KnpWC48SALv
kvBV3o+Qpb+BAcqy3JcyjUrrc71n0ramDpKHVoHMcTkDy9PHkFL5ju7uA4ACST9+ENJTSha3caIA
KAH9gfGBoO4QXV2M1bhE8pJyDPJ+QpD69yYPHoEU7lsTLj2/o/PRejQ45micmEzMXIK/39DU/1pM
2uwfDURMzEDB4KiUf6cqE8i/E/7HV5Hub/JPmN9GYP9m30zIj+D280jReZQD2nrLYzA+Ukb9D+g9
HpPjLLTIKLXpkpUcAZ0O3gsfTl9jgNRZ/yG74H8MCPhebviam5Tm5saQzivTNIIO/prVHs/CVQZ/
lUQ6qc9Nxl/ADKVdTnR7Xo2ODXWC9pShQP6nBfmQoUS8MmRYkU7NO3jiUn//u/FqbHewqqcd5Nik
Fa6cJ0tnzgLSB16h+K8fWPbKr98crIwVGUtdnsIJycGXPJ1ezUGLPT4OpG5OrVVqoG8eYZE7ksfk
FPkfSbWcBs5eTJ5SWW89mSjFk1LueO4P+HjynXz99zz5CbrXUJrqv+fQLHJZ/5Fj/81gykTuTGmy
t6dMKEUM5cZRJtIR/v1jDv3XV2S4ZW7nIeK+5Sv9RYYM+UjH9kz6kNwM4rcnvbxxMaJh4Pr3RvId
feu/58siU17VlJXO/z7+vdH/frZH5ozLwigtFxPTAY5SvqcTH2XM/v9nvmkFGdWk8wlnUDocIZxc
CumauHT+N2bI/5Ta+Q38yj5cbLqCvCbGPbyWjHvS6f79z2Gz7pPRSsbCf+8kj8ps8+8n6Wp/p8ff
/jvNfzPA363G75KRBNbLq7PEYGXA+oBAbnk1TN95BNLOn2YM1cZEBhvpvNUwu7j+ycZZI1KSaXv1
E2d0Y8ft7G19fuNuZoZ1sKdzRoATOqFjqCVbF+S6g6AHgozmgmWrxK5alIECAkaxm9a3Wqz9CoHY
7BfjFm0/kDd4NsxuPo2LbznE5OHt4asffKB12K6ZD5mfCh0kX96k/P582xTljr4GUeGofndYBS/Y
cdc4z1PDLefZ4qn7ABrGBx7DI/fO0aNw7zlMZ0qpIMwuMvFDBmEwxvAjeEAtoj4cZEZsEqADg825
+7Hj7kwvDsc/NinllAaiU7wFZxHQD6uc3jpeK97Y11lEadP85D+xbj2YnuZ45i1A+Hny1DxUBe5n
1Qa9yPGa6a2PkaqJViBR8SpOgAoec4zaKKYXzJ7n8EWy82tSruAQIKz9502WujDyXmT1ZDHM3cu6
WwFfmZPSGaLgyI7qXu46NoaoMmbkh4fWAb/aG8i74RH+08GNkc0EkrH7mMTzX5zXLSd81R6Cjs5e
SyJtiODj2aNAh+beZhQoRGF1wd2xi3NvSicmTQjscEu8WcxOue6hD8JfQbdwyfFzbAvDE3f+qhgS
iTs9z9vtY9tOMghfvxhttItKCVt4fF+nN0UVfWZjrUWJ1Psq9snxubxOn992n7DXVsImYMYQGGoz
v6jIwt3H+vrumXjiWVSsJGSOavAn6u5tqb5WJK8geThiCXibv2AhmAfq0J0DoLrx1TVoUM+InGUz
TzfNrPrSpjajqRbSsp1jRdUD4n3w2n6O9+ODMunRgR5/pBuiTSmBBB1okUeJSdU3FLhRsabYzazs
TTu6HhER9JsDIoXyoHw1h/vkvih+WAiyfME5GIzb6JyIllm8YFQuUhVCPb8E1CLaUFCsGqJp5wZm
205LiHHBq2Z/ULCA7mfYOaUb8wxboqFioRFy8JUN1bC70Aj0NtlpQuMq6uiduiaFLwnZGDoEUpJT
haR+KBeI2tBD9e/17FGv33cMjQZvBMoQcyB1UocAS4IQW8xP5uSGlWgxr4zo9JnC/t2ked/CQx38
E1MJgg8Ur+147yJ6tSEl31dYQNj5BMYgKz0IxbevAu2gvUZK2LTQRtPZ2UUvr9mIyYJHEpRIH6Rm
jn748ZV9NeMWCFKWh85AylGfuBiqe/3HnHZnd3RpslO7RWBUQ1R76N2CkzqndN+lxqMRVONVE5N1
/2fV+cFmU1cDw4rv1jS1puYnsi91VElWaJAoOI6EOj4gWh/rjJMenU/HCwMxxC8dKSxep513hAb7
rI/JQnhAEzxNLSIbjdHLmKrv/ivtXyleGPdY7Q5eSl/il7DbSL8LjHq1fmXDKr15xWWkaZEDc4E1
dXdwQjxVHIhDtiFy6NgVlYsuym0rqE+z8+mQBM1l/j4BEVx89dtJhnVspydigNlfZ8QiASqEKoSY
wb0Tqp8d9ErTEvsjbYFteYkMG+OkiEIqwRpZqIcV3iSnGCvz4boeUpPH+f66p0STDdFUfGF6E106
gwrnGxSk1VdluEpgTKGbWGl8pT1w/YTDgh/nvNwo+KPBfcLFgSVFGQIedEhY+0onCtkMKtVwECcc
ixZwZnigOzVHt+FzbS30HYKYn/zeJ7DEAEGG7/L22w+kTR+6S5fCX+12qh5+Es+BGj6Gz9hZGl/A
Rl3d0/7srmAnqGT+6h5/fkY0rU8wC0Z8fHPfundlJ6H0bS1K8wCJjjI0juQrgQB+AVGgFYEW9Iwo
1sMgdx9V4t6wjbi/3eddrNPzSgcWcLuAflTZPp1QoYbFebCesHzh8cDUhKsAn4kiKKuvaqbCPGsb
1/h2gMVbEShb6+74s2wMqLqH1/eDDcZaYjxXzlomiSIqqSO2syYJLoXLkyyqLnAXIVcCycQKpQQE
bJ9Jd6QjUBP602OV2iKfpjh+gZR2GX0gfJSDz+wz00f1pMPGugpIpVrWX90CvsJFhOWdmZP6F7LK
MarS0tDaUjJ8IUEzvi0lfqfhw+7ryfj0WDbP45UIJuLjT/MsPZApQC0fLxH1LwEOAQiSEcho1BVg
LKN8qDUPOwSM5R5VhHrrhQWLPmtQHBo4ABSRjUci6jHqdwqswUQNbcxDrTuZVG41q3b5ovSLKQOA
jUfFNh9cKEB2qIPjn3WFL9xQ3XWVh39tyH4DifFKKCmYKGJa3ARIzz54dkDAzzHGe/ZBgv37V9VK
XF7CAqDo4bCaEkNrrQkfnfOzCcMOIxzAm+8TAnKu8Pg0z7/fkPJLtzO8QLYC7yH0hzRSBAIgRIyw
DppsN829V2Q/oy5y0jerhoBVCNy90olIxCJAg7hVUtCJlhXr1Qa5G0T+NPio3r3yux9PA9po+0ro
XD3SM7otAjh8B4mu8VNXiT9YjHL3IkiDB/h7qz0ARA6Bz3ZtDjC7fn+dVqQesv7IHGENOiP1G0Di
soH+SaHWJMKgZ6Yhs1hybEhVtH470H1YaZcuHhLvNYCtcfUMIzClNXvJ5BOYwWNsbzl7KpgwA9mh
NgsWVDXVpyNhWSqrqjSET1jgfnjE6ihoyEgSomKDLHKtB9jcBthweUQ7VGvtlz9pQc47Ac6xHjwQ
wEy+nzir7uzjvbF4wwqUmXII2bEDU7TXwZIK0DT3uEu4RXRMVd18a62fE4OJTFYJvewyMAgXrPt8
vU9UqpUULvGjP5NE4hrIFiYpaZzPYTk0Ys0lJsgtwgt0I+SIbj1Eq8xuFPJp9IF79w6hfJDjsFIJ
eErwgRyb1bh67NRbH6avWk275vD2nJRFiNGN0h1eNPdEkr1BTYpAgXKvU+MClAE6wzfA9rBtBjvc
fljdI5Rk48D72gBRLngS7j6II7VBUfSJoXl/q2BPZNOhqd6qLDEQHePcf8gm1uaJsNY4NE1YwZIm
uTVdtMbEMkfnbFG8BleqZtz7yvLaLhMD44iBjsHwfZFX64RCAL3CaYNT7t+enkKjd6OabX06UAAg
njMD/rbdb17D9yu+kaiQ+XctfjiH4gx+ZW3fyYq0veIZtfqviULbNIKkG5YQsiL73G8xxu2MzM/K
OO/sz6ruTNNkXDmrV7LImo1RxQ0kcAyAXiE1fT0GJ+Xz81s8cfKPCK9IEl+xQ8vqq9Wc0oK2VT8e
5Gs+Qdr4SvUdMwyeiBxp4gAfZy4AoVQaqXO/bFdHULPMyDK5wrGNaLmy7xhHxV6dq+HJmD/VmYMH
NjysdK+a24+6PN8Hj4oMFTQB7O0+g5cDI2h1r+hts7ohqyMocWf0r+agdMYpkr92AoiqnHbPc1/t
xk66f6BuIgvHCF7AdqehZq/KZpeSE5e8V3iQvMDU9GQDUNom8QUPA5xb74O8nTxTnNv7J3Zw93FW
LzrO4p3Na5a3jjqU1Jd6UGfz8xuvFOLnE/9hRyWoK6tnwiQchNST5DksqO4lMbaRCmqZJL6qy+q5
5fR4tFVZrWlW9FbX4PskydjIE0AOrH6WzU1yIbEMP+3U62/jjAsSuYpRevupdP/K0YgN31wHm+2U
x7RtEO0CalWxo8+tdP5pJiDMHNulXjCLlLPMOpTPwx3983lRp/vkvMjV2b0bvqv4/F51SNEobDSr
Yw4/xevkNrjYq/S9Sv/cQY0UE6w4s6NLOXKYUjmVYtbqx9d9mmlQgvlrw1rdntvXOX4/yZM8Pp+H
4rnNi/XVGXM4d6QLZLS0yKWdRfle1fnK7C7TzqjpzjJjfqVAjQSvjT7dL2xZHxTJuzF3ovOMeUda
rqvPu5+NWWLv+KQ+pbkqzepMTvD1i5GpDJ/t6HKfvNspLVup69QZv5txxhOKZXH7OuWr/Hmo2ynH
k15/WUXBYliZNtgaB86QY3zwMIfEwY8qjgWsqxjLdP693jAKGsE+0RJorIzqoKDDl94JbZ0S5Ebw
bgJ6v9jYsKvCM970HtSHzwHzWPHw7IunFlh0ULvRGZ0AJpreDTEIiDb8+atPoojwP7jolquh9cPA
C5Ss7XdAFR3GniCDyt8lBDMoqIBpbmUeNF4bZdXTF4kDhbJzsL1Y/YKC2JXuF3b0IMkjvqmbcUmp
CgP7i9fUu5ukzeCNTjwt82ovX+eUkciewKW67X+AaK5hN+V45GX4qlHJZTz8+2RsvA15g+rRv9nh
48HTD8Wjz2fa9jPtW7kveXVOgs8O6/3TkK/cMqoxKHWWuIrD5rmCMMqBsMU5Pdi6aFfvDt8HuoCe
RzhPvKh4oEamVPgIPkxg+aZ57Y1ipnaX9mmRc7MXcsQcwvPye1J/NB2b2ewFw+jNSsME8nUw81EQ
SXRdA0TxKRFxLK3u+MHeuj+WmdC/QwO7zySH/IIU/8qUZJWl9+avToQdPbuQmlJWCFyfW4LQtu0/
PpsuDOrah6/Tav7HmZ5yNmpcm6OSD0/k+nSHi7qZqvnmzpBoRleLySOA2IARbMpGRRz7NkLZYQ1+
/X4y3WRsZtuRfYrh1gA3aNMSospZ0oZIthCDuJMPbQ7svE8VNBCpjOiNuNJUTh1Y1UQ0jm6uwpwn
siVo6H/kOCQXA72IIZJTqMeS7CGebJQ93mPSiI6ghZigkgT6mFuFiySApSfNlGF5GD5mGRSiEZIV
tsHoavT1Mw9kaf7o2SuW/S9ejSrogqrEFSxqD38Lm1gNLzYYt2ueqH3liJGZKAUpnTtqD0uldqiM
wdKu+8eQ2yaH1InihsAfnOEqWcw83Mcun6iYLUzwA1W+779gYikOBGbP2mKEd/nG6xVSvyILCVze
po3Vg2omRDKOB99QY12w3QWy3ukoHmYfHia8CPN2ZHv3HnNjq0rw7H1fY8bX7T2+6m/riwTUx89p
ij1mRBQrSNrBWEH/d3pY0/gq9N8GzA+k8kdBLjq85kFnWeJs1zd+Ejj/+UIf3ecNuxlCoVnuLh6r
Yv2eUYCwt0zEVATGFQtbKDPOt7V1jvkv2nPM4pTFq69v7MP5WO/yL22lUIfdXVbJnKct75MGhx/R
82bDz/r5C8wR0EdCZ8ne/e5zOlSv9/jAuRRK+s6hWlJmWTzHitUrRwLwr0u8xq3J55fMKWowNSOZ
GLrCXuqAb7HhTEV+8XPTe6cfw5uRhEauiRleB5Rf6B6s4phTEdEg81MWl+EN7t60XhUjbYFJeSuN
me+50qcvfZVNpUQzQPZyitmYlLwENy3HC0Hj+3Y8zRDhM7jR8GsqQhQEmpFz1MMW14+l7b8G3MKs
W+OECzZ/Tu7flNBPoKNUsVBM4SB7ePwp+tYXfCVp37uk72qHZpX2cdjmVNhUJmRl9XCiY3v59WYh
Qz6dx2tYf+7Fmtx918FpSrmA9UWkzpLGzb5I0bLe7pt4Q9bJpWcsdPRonER3lL96+I2ZGFZw5e4G
yrr7bznpPNx2y5iNzxSboFaC81qTNJLenZygNV24Ar5YQBsB8QxffdbqzTBjLuhxC+AYnMJnWqqb
dpdObJriQFVj35DhrkS46WrwynpKfJspJ9jg9Zw7iRmnXjVvV/upxHGIro2ab9Gu0e3Nq82UTcbZ
u8T50e5VazYNt/hNzWTZmbFZ6+K0Kx5mVSR2jhGNdh2f52/2BThVxDxB26gKKz8xiS+Gj+FWnSnM
nX/NDjOWRJ2R9nLVtYF3IuHAWDc3v8rktLQ3bNA/N0jtzTD/YnYk9Ob++wQbWV3R1M+MuLO8yjRk
HRN07UccNCh32RhxGS6W7LBRFkywkJVYj+RxtbGeVDsY041FDpMm72FULoM1C9iDXYthPiN5vwso
y54o0ieEzVHEMd3T5AVKMC/gEJRiOKQDm6zwC+p8P7se7lGNVxL3gQfZzUt+MUxkas5+oCArA5sy
Alqcnj4GKQMrawMNphlrhmD16a0pXSBTMCKBuUS88BzIroLoSmQyF6DwJKQQ9Ke2xY8XGkUywuA5
QCEU7O4MxKToUOeFzAp0Qkp3X522va0AiMx6YEhd/obSB0L566h7wCtx2x7TPZBirM+LsIk/fX2A
bQwlpkO6uIycqDk80HBWgm7PgbG8eqQH2C+j0iCdFeiMGKrJJ4Z3ACLkGj3QOpMJwdxAs/ZPEMbH
mC32hqvF7NzjxB/eDs9AvxMO7j6qC1QNOYwKxVs1QTM5PoMhUgJ8Lcu+yc6JEsWiE7dDHFBoI4EE
yl8p6wOwx5/YHF2iM8Dxc1wTVgEUGDXuAj3IBHWBzzIe5r0aimAVx4oZ9ULvirA90AeQukf/dJ8l
NqDm3PYzKrjC03hEz9lpkkRF0EbaADrvIPPeAw3jQurWWzynBm0fba5b9vXYCpSD6KjPIHTnUOcc
EBLYSGRQg+Kch0tpD9afKJQHXYLm5+fRz88d7jamMH121QiYu+B+zKpzGIK4RbSRgEP/DMA03k8L
oE3VkDVYaiJypT47qPASaEdUFKoQ3Rh6xAapaRZRk35IrwB2mVOsZkL51kWTgQRlheLgkE6uBzUu
gJxgtgzNEXaLwW30gh90nrMJgpZ6nqMejwidcO9Y6ODF5WUT1h9uiv8yFbDwuCFdA5GBgmElCzsA
gx/2v3Q5bZCiXidb5TjXfd03+trGCkz3tRPfAjw0BhiDwCLLJsBC8BBoigE5luBx5IsgHgeMoJgQ
AFXi2GME6cyMuDHnyhjr+hHU6vznTWUMDOk9UCM2s/ixgT34+Z4Ue59VIBkpzrjb/+t5kIxKf/dC
BAPRinXIK87XmMhbwzvximE5oM7IkT08c0wtnlxqQoXRwimkkqWYT+NdB2p7ZWYjqSJkZcDVIb9w
Gsnhg57gucF4obj5KB3loTUvBu0ceHx82YKOfpsQq6x+6ptTNYI/BwsPmw5uwfdgqi7qQdVPhp1v
HJZYmvaa72IgZkd40/VJfuC7B0YAnYUzQvczQHkXQ+lHQ/FGV1FuEXng0OTXeK8QdnQAV8NVG6ro
2XsTFplE3STU17Wy0qChMQmIudVTpsxn79QMzMb03g1lFFizv/Yqg6i2Y+f38aleF2PGZNa8kFbZ
nyqp37z3J22IDzKL2FMVM/lq9wnW9rYxyItvRwlS0IbyWJQzA823yYZDwfiDZdOT3EG6IMsp6mjc
cY/ReSIx3AVekc3g9ukz8FLPt0lL6DP6ARFsmiU/2YybXHfuMJADmLbsWHMcZgJ2veQEnSQRwCTZ
lbDUPqKrMbKNLpunHuXJOytoNvNHa9tAk7uusStqZPvTjHMdmIeboTNTQKLRQjdIcw3dL+8D4i3I
D2Z6NjEKwVfhBirQo+ylwXW4+8nAYXCBYoIHCDzpS7/9TsadGYtMqteXn9qQAMiSMmvtKmdfO0MQ
9eCcU1WGpoxIkveySBi/9ZyNBSdoIGZplGaHWNuuahTaGDdj2gz0hyYtZu6DrAmK1++sXiNSITws
dILz+IW5hxFUYLb4/nylZEkB+vrZDxoHhJx3dtwewuIR5mv+G6E91nL4ImBcy9wxm1Wh4OhE2/tH
hDOw6JF7sSBHEg/6LIg1gW2k6j3HlKcGGA8Q3MnaiNC9KUl+faEEf2AZZlNKv1ExNtEptQgZHmH9
gw3C133P6Edimzl6oonvLBGY+saP9nXeF0t9pI/yeWeFaSIp8w7sR6Z5wTnzoR4ZGMHijP0mpYo9
I+aYLPg+G1j6XYxBwrekbc2xK/O1bRbpO7YxwA0smigvX1FWp+jeDK23zsIEcta7f/mx8M3DGbu/
dbAVfJNBZkQPFmnz23e5w7Z3nX2dlpA0ib5dsM94PV0L0ICmH12D6xAcMJWbWLLse9eJQ9iMM8UD
qm+x/JnVI2faMNQigvBPw5G5R7n/NWBXGly+xekJcwDvGQGvxi/mDX1GLQ53G8CN8ROOzJzlm75P
fospnn/30QkPyc9Ije7RpY+LMLFwbBvIFwnxMpLpHRCNJRYW7j7rw+ugQVfeIecINOOyvETPX5Yq
rCexqSg8FlHP9XsIlRDh4vGBWTOOg5tTVP7iMBppEaSgLYFAs8ZPYnLfpyh8R+bB7IMhEKJmU8d8
xed9vYUwbffO88mTrJ98QIWQvYeywSMunz1DZfOCko5d++QF9wwzA4piMe6KlK8fAPogXilsZLfU
JZe3Vt3PCz8niOwnRN5/TuL4qIKJwN/9Bhf4MBmmbgKFAvLHgrVcQkiwoAUfYBizh4PbhXVq6QPD
1azwdvqcvU/XYKPp37DSYjMz+e2rbC02H4IycaONXvErtkfQ4bgS3CxCbAIU//NCofFJbdm8ZtiV
2z7vrn3TbjXVPOHqgHWezt7M7UAeweAIpmoNGgg6XLoK+PuugQy5ylev/QmA3xJFCfz9JhXjbLAo
7YgrFRcFuIldHdRxguDZQrOBYU1IJfjjs7Jk0ap8xMX7xdLgihytnL9mr5+IIfv8A6iWnPzugemD
wgmp7BBbdOod4u9LaLRGoZ6d7ico78EdUWwdOg55ugwuSAbERu8BT6ATalw8rfdMXO6GdJP8PnBW
HrBcB01iL41OR92T6mUlZL2TSyPDjEVSCTMUBMN9e2Acq6BzEtXIcPac5At03J+DiXjHLfCF3rI0
v/90fjWLKYEik3h45WbPPKCZy2ikPfI5loNzILDnr7qCgEDoHi41Ywvy5M9F9bMOC51oMgGrvbq9
nyVySsYiQjjXBJ6/2BfT2bag7jnL0h9W0hWbdu5aS0z8CArSHGHW0/SUYtnbtpRpLeYhr7Rh3TxZ
4dg+iOkZOyc6EVOI1VM6MifCq6h/wShSt9qrQSfSxrhwKyQ/olwgYuBCtQV604vwD9dJvAy3EyDv
75s6vmhAnsPrX+hRSWEzQjUxer/ZI/T5isV5BQP7o0ylvkXZMpBoi2ypz+7MNfe1gwWlSzWUJKIm
vK5RIGWPPps9s/YvQ6V/Xd99nopB2/Ay5HdXo3eCYlOFemefnvqJM7gZ7hPj2PfsBLTYyScJBhFQ
YqD+4m+pQeCilK36Ornl2NrbL1yunitQYpZPCi5Gr/A2wdoK2vo1dlBPzyW6kWUbVJwv/bdc4+av
DBlJu1+J+4y7x9sbTsXr7GFX7tlf2gENRB+dYBUTzXtdgm9nW7wj1p9d3rDZSYjxebgX/OVBbI4E
joFkzeCCZ1PkSV3CIilEvIhMFFt2zBnRVeJWjkalQ01JOsVzpP6glCDwOR1UIF2XqLP/rOnp7Pc+
KC2+7/SRPheA0Ydi4EwNqVhBWjNZ53eX9QZhW7sBm2i9K79ht/opf95MYAdL9R5L5Ae212khDOPg
uO+c4+u6oTBCvZDpA2nK8FyG5oohzFnc+yhEi608oYlx40riO1u4GFhdIoPxvk2m5hRyDnmCfbZy
eKMQTs+2YW3H1VBjnYDs5k7OWi3+8Zw+F5uYvTWju3Hz0ujF/sd1jmw6qLtO2sX7mM/VvZb7XAej
n+6Q0loBmNsWk9dsgiALFD5Dr8FmgLvGGJNlyn5hyR77gDBtnK+SiH9Li+B4c5KGKGn6dV/3HNSx
d2BOR2wyCB/EI+W5vOBNcQnPC7wnPKg4Ro71fP8CNQhV+DAlSrydl1GXcZYALrROkREb/FD+H1Fn
taU62m7hK2IMIOhpPMFdThi4QxIkhKvfz6RW/7tT0LWqKCT55JUp5D4oVyCuHzuHQ3gmY5+niPJQ
5Sra5d0HLNOwNG0Wi8T355JV2zvpAX12iXPE6wUtR7YBIjFCKnrLV+fM4/BDowt7H1eesEbt+rIO
9wfmddmsIdlDfDJ6UIeDQjHMLWOCn1uYMa6AFQwLJDGsl8iwMZcTq4SVFELFeG4AZMZWhejw493w
ZMVO7u3cCCbf7nkL/e1+dvbhZ/IGqQy6FuQiskfkwgvbqLm1vZSNF3CZIfLWzAg5rY82LIyhYSLB
/auWghcI49apk9czEU+/kI7BiRRPFGSrmUqx+eDEI5aEgODoO3munpNoVR19erXBMagvC/3a0Gi9
6R0J1bW/uEBuymQk1FI3pSJ+gwn0VYKcCr3H68yomCXAYZR/izbVZKBeh7xfS/zT7gR9lJzgsspQ
ymQssxpu3pyFonVmlUblmJ4yJCJa0h3DexN3gy8s2CMuRNm5jfdBCULl6raqYCiJ5yUGnM/2p50O
8vS4zHfUoIerzm7OuZedLN/FPDekE/sktmWiANU/D3Pf1hlhjjuKBmQ98cu/we6ZvGZcqxe1KynF
1qAQKkI3uY6TKDFfpFTUiVN7n7n3Gq7v7gUcwsHOG1ZFUjnOC8PL5646L9CyxPZqb18an375C/TK
YhPgOh9BCbVy49IrwI0XVbaLvT60S53ynDF0pFRN+YuCIX4haEYSX5rVedahu4HG0KmXPNv7k3d6
dpM7DmWwp8meOG2E1oWquz/ZlZfjnUF0Up98uWBVrm//ePKiBb2JZVYc1IrtQjl8oQwAmywy12wf
ZZBqwGIAlCGhttjUey80tVLz0+MHBFjvRmXGn7PJnAoOp6VWpPaIuKp5blaYGO5hHNMfMLuv6RGT
T/5dtRMnYs0flyPriWKEV5aHJFdidxjLJdSKwWl8vAPcM5QFccHpZ8uzk32sqhHgEtdOGofnzovM
UbirptDMkHfavlvkKMeZSv79CBvSu92n4ICQ28N9OuW93K1rG95icbZvIXgrbRybvN3LY9GEeov7
aB/k9nJiA9jEVtUCQuHyZGQ9TPLTzc432yAUdpx/1Ha5bvvheXhqGGOl+ORKHyhzKtInS+rLjStu
JAQAzy06pq16E5AOIp0P5PqpzUVb9aiIpCb1jdGF82vMYinrHDs1ida/e8Td++lxmtZwuKa70Hj3
9uhwbHgzwCSOs3p47dYzbDkBxu1OKOiwnxMeIcaIjjy53dFMcee89B3Ej1/UZykdIh81/O4q62xa
SFBBhgWqj9G9TUp2yU0HBYeRDmf9tHwSHCJPhaHqc5QPsi6IX2rrAGXQB6bNbNeCJ2MXx1y/gFrB
OVhHDi5I1H1Qi3dRjGCfw7IpP60NioNy64TtK7WIxs3Ppmwh9r5VChbBfv6ZRA08gMe51qeHm5OT
W2Zd5riNa0cza91bFYCSb+eI/yyJv8MHbO+He8MqU3ggYO0vhiBU+C4/w42jCtISuwRk4RwisgrJ
dIuxXgLUHDwoNpMUebXZPu0tbK0fbCZ7FVGrJ+vZqPcvZS8BEw5U8+QBHYvj0QvJN0bBmYC8S3j3
QE9vUlgFYntGswN+Gx9cSlzDhwB9GbALhYXJ/SdNnnnJhEmVNIisgOjjWblL16AN78hHG2gvgeNA
+qsN4TRMUzMSsxHL6UaaBu9qWEn9eHsogh/z0V4sTx7eG3dAcpOTWwYPjwZGGEn5Hf1upPDZK1ZE
3GfnBLmi6OQ/rN0B38fzD3YPBxNVbwIDHgaYbpTnDbcRnsJG+x3EFt0oykHAoywY+LR3O3n0IVm9
Bqzll5cJqsG6s05AXHx2i9J0pXRvrCCB+7lV3K66JefYq1PLjvx8kNooVPiJ//TvHmYJqIpwjZA8
KTuRj34j7rIvt0pTIbwj0HCfFme12Q2fWGpVxPkH9gT8g6BSXufsO5zoFMY9mDGZ2ZTR83O4lhT0
EW2I52w3JQIIOuIQU2Cy2vXVN6iuQAl8zMryMEX3/0CHgp50IyFqhV3LP8DhUBosOVKAxRqrdePk
9RKCF5vXPm8/q/eKtiMoW+pm2mKrZn7DYlxDVewFgMgsGpYkyynTU52Hqj0odzEKoXJQ7iJnQkSB
F30jCqtLIESn/nvJNkIJFzb116vF0zTitRP+klIyadUHj7weOg9zBIXjoqV6YyzUE+0omiEspVty
ws+ysM0CdcmO5qX/bL/bdzKY1BTUh6FtZijV+HH3PKtNK81DP06A0xSZyPDfUcFpMvPRq4DRFdvp
jI04MW8MN6di1j259t7a0qvJXIDXCDzs3cS621dkADHDsosuoEr0JeveAQSjl2+QXzdSKn8XK9+I
WlIijJADPLUyytINJABbVfvWAr3XkWahCoEJELbYR/iQYjNCb37Ordo5H0c/4G20me0Tzc9vV4pC
C17PcAAMsShSDGyl1C2YEb1bK9dkF28QY9iPF7ij1K5RlqF6590pOyw6hzYVPs9o3ZtsGbsHukCP
JnIv/VIj838dtpw/fa+BoCD4k2FOdG2X6KeVvEMzgvRT9z+zfLsaPF0JaEkFqf+aXEaH3nWAQg2s
KfZTNDkIFHvXTWGcp1RXk/BRDlnMRtYgWjhu4g2CgHTUEEr6WEXSp7dVhMRAcoX099AYx8P93r6X
rDIAWjzWqUJuFzzJCFsU8MuEGcvzFNkyi3Y2KmVZozR5BLkeYKzX8FO36Ajd2VsJkl4BuwrNxxfL
hBFUI4mx0B6/jKrdaPRY3UaMnwR/kw3lwAv50YGTj3fmk/GNgbWxNN6datk+C9Fu7ytB9g7pbObQ
CABmWGxQ7VgvEIZ1yfusCnlC3M2j6osnSG4QgY0rDQv5IBkTBrHzPZrpFCUCutXlkAii1C0jGdom
8MGy6HNHKGR72uW258Ku+PRyW0KQPUs+vy63DUTxabhgsvJze2LJxbzhuQGgVe+UKY7V/ZTKMZUt
zH4oJA1JAo24B/P5QVX2bZW2MWHPU/TwwvB8cVgDsrP9rbv7Q6CsLkfUDdAdHepb57C++mW/SIP1
aSFXXWIXJVZfXnEZoTGAxxdNJMiBkLD5MWWz7Sk1i8vb7LlRS4tKMm+7IBfACsYtrXfZo2P1OrXL
ztGwjkMsCvLTT4gxYqAXKi5peN3h3i6jK9X7Y2jQ0M2a11H56BaGl+5jzMtdujhq0UYf0r/kU9Ok
pgOO5IUR5qYLtAS+zrPuJcPFB6VURGJPbgpOjuoSb6dG5daqBfkZ5YkL1lsvs4gjLbj9kDsDWyqw
AxlJLAkmwBUa6O7VAO1Iq2NR8+OFVx0f91Qd87QvU8CsZVg9PvPp+UHQ5NAofB2gEif/4/ELVq40
4C5HrTwo/vsDtFYAtz7neWQQvTInorTvnMG3HPMOC3U+tagb5FOtmsS+KsDUkClxjYMb7/0MZytg
uVQsQRxcrH2TpfSUc4AsAkxEdok1NYIEbVgsqCxbaKqAlB193hQq0XMZkF9T7KENmJuwRl9HpPrt
l12xK4CmuzUolF0CW6w0G3LUKgbVdrl9pslQ7xMNIMxb8tL7z1X77sZpcKAofrxbKJskR5ciS80t
PCwkrHiSXgQK4u0Qs75QEF1fGIFVhnaly/Wn3ILzCpqaFlyHa2vB2ky00cEXZffpMehvkwMIPCrJ
jHFYC9TsaJSSGj3wZ0RBBsoL9S5laCRmpSH0AloqiFYa2vNzVHMorRWdpGDhiXH07iWbH3M28Xxc
AOqDIo7ihvWoBYtn+AHflgTfk1/OWvnioHIDxtCNMIivurfMvx/716R3LDY/t7Bwdx6cef8TSnMq
s9lLbqPTFsVFoLtUVOQWOzqgCyVfv4vHamtdepK3lfS/TPpY5C2QlDAUJBSHySXknGVmYw9vsHsz
ygoWVtRBnW2EQKaA6nXBOnbvmMzn3Y9T9Qxe+ByQ7AQM0NL0Shb9pNnjFUK+9TKX0NPFuItHwisL
jhZgHecyIcoLX+4+uCKE9ebnvP2wNCh2QDw5AMVbBXpDB/e+/kCrwUDcQdqpmRrmvYxEE2bLzjU1
9y/rjCgifA9SGYBD9Per1jtk1SFDh8JGKPdTWWYsW4nzIO942Otu1epWfmzTr4VS97ZuddcUkpzJ
O+RPff7YmFdH12nZWbgKZnSUEDvjwif+lii2W6XndmzV6b1B0sA8KWFIwCvYUre4bq/bL9Y/RI/f
Bu/eu49ocjXi1peGXqHx2F7nBf+BQv7RUWvZ8M9hdXVDQCIbUVehpot0hLw86ZlPP0HdZTGUFr5Y
eniN/Hh1AFxgzomz+neI8iaim+TlH0i0HMcSFijSxKPLZFebJf4c1iWbrRq8eEbkhhQ/fbyI6btM
6UZ/myLTUiU2hzS66IaLDfhj/cFMkyCG7vWb2IN9BV+t7KOww08KiEwDe/gdOtW6ETUjT2gya8mv
cLy3yn0AAhy6Hguf0+KV+H2d63Js8YiZrtDT9CaUxywKFVwYAN5IsbEHSIKN3+lv6xayRfAca3a1
nUMLsEhyQpGIFiI9itVK/eM/UW09MSX1hu5zDuU+c/s21+uSDXPFoXbG8SW7AzZuE3fawEl49jev
otf6eyX2YpqtOe4xAI7ogkjzu9qvt2uBPisrbdC/8nu9FDKnre3V2i6Cj4nE/OxmNi/mmryLA9xx
sO23w/YoLDhSGiXioswuEjCAMO4JsmhIieKZrSShDFSDftTF2+jH5MNMxrwZ1kynwAT7OyspcRHD
tn3oU19CehEhaeTEQK5D+I0sFhOmLkggYvFfoGXdh4RbxOa0diza+hxSgP7Tlb7CqLg46EvbAAFs
iexdifTonPDYsnVoVMCdH3wd1+5PxIxsMw4k9IgAE3rDMfP8HlyDB1Y0mKhwvNbVeXWerrO1erHn
4Bsit9c6Nt/hk7l1r5tExB4TTGHBLnJQOYvXFE2AA4cLN78hC3QXLgHsEy57s9zaN4/NYqfgpesC
SnxvKx/ENgEC2sQPO1t/LNpuDBd0Fp16L3PzkkaOm4f2u2ofaHf3FmgTntqXNuW+uvd3IIDI4xPS
FEpTpP86cvTlK/a3TVMZ2zMKBRWqDE9a0bI/kzcay/Vvbi9mH59bY09cQyaL3f2PE0uawmCnBW2X
GGKxbfQSR9LsXDBWtHtTK2DZq3JcWTG1albWyfjtJMjKvQHeg/qFq8VBEwA6QGrXEZUsrfMsp9Ey
71Y9+R7exosBu+plDPjDrXVQgK6b9d41eO+uyG6e2vvupZ0ig0XiwpKsW+Z+oPFqFj3sQu/lpm4C
LqHMonwODO8Twhn5rXdVqh1Vq9Cm1+7vW1SMkBujT+YfvcukYuvUZJ3q7yPWnWhVd4y+0c93s26h
TQvI1o3lmtfQZQEIZb1JM2D79SSUeejnXY2U6u9W955LjR3Jgp6H+pzGru7ReePzVlGiNJDhe9BM
D99sHvATGPWcvm94bTKK5jJfSHmcTmb6+zSMNze2v6hfa9jont32gaHUwtdt4WrgqVwWfr3DTuqA
Zef/j/yAoIp/y1QAOaMVVYVSUMSP0EK9EceyOlL/NXtbstfrK9OcCnRwbr0brAGtcws4C4AXUa0l
BARguMFmxZqp+9hayexgiATLdutNmpg/ROZsyX8Lc5mY3LNKYDeHXUTeJQDmiqe8SVQISXnYWYn3
uVXDokv409QkfwT4U1B/4nk4TzxUApd/a4Aiwt1zTA3bQpybJ9RckPaqLgBkDoqqPB4UQMjoQpS0
EN5YATOXV4ypb1Yap3xwaEdjOks4XNUYiUiNNrUGQ/fzkDaFsQbL94PMIvXT4OVq5jCZLRk16JD4
4p8Eo77Tfh5P4ynXBE1G1C65EFwQykBsoWyfCaUi2So8J1fv2NI+ql307VNLAdHJcgYSoMEdUHx2
T1TSHAkzUTPy2UtH8nkQxV/MabABdCf+26l0LWCmsyhz+X7LuJZ0BJs4qq1fsmjj81id8dVsziaA
rZqZO5mYE9ZqvljCdWgz0yUtrO5bPO+dv+1PsBqR3GkgsvEWcJGrIQ6km0SCKvDyEMxx3tPygEYl
37j6AdVT2q+35peirweV4hIU1kjTdC5BydsvS+TFEdy2F1bw+3aeXL0J3KTS+yAVVB9oJ9cjpMUR
/3R/pFqBWIfI5jX091EQeWG8UCOVlXSAIMW5piQW0FIHyYDyL0guKZBIOEK/BYQMrO1B0+3hoPZJ
Qkz4zc/1F8RQqJTIigp9QB5Z5iChJENH/IC/LqC7HvtMDMIFmqWm4BrjzYaeBEBeQKb2wStjaVr3
f3Lu/HI+RTllTixBJdO8dLhmIVeyJ0URij7Av2hkUCaGN9ylKsjPuMIO/dBv4xh+J1gl8kQUvQBd
gQqdgyAsrM5zg74phovq5aVe3VVsRKL397UoKWvIsIlMueGSTIuPL2Dq5OmsgvTbi47aVsiTAXsB
aYVQKFDiToVMvZNQLlKdrJW1jjhP0DqNw28AaaRxbhjNM06PRvOFMd4F2wvSSnALG+A39IFvGx2L
nY49AojjOh/8NvyyBkuei0aaMY2VDhamp6F9Gp6G8Vi6UFfaovVBbhCfgkrvu4a/eaaechRdCWTE
3xejAU41zrS6lUKe7hZo6OR/xxOB8PNYQ+0NezB2qmzu2Caoj3qAcYntdbfYyreLLeyvh99BbRRN
Yb2EXH06B9O/4zg2OtAbij8JMDpzlZ7ROTRf4SPUvTHYj7HwAEbZXFQRPUim+O1OF0nzTMt4b1da
ldaTJzpJZIWeIRbvlTkEiARjXChWi1Gehi1oR/3Z3+24y1fsPKUiY6DCUN0Ht1T3QewWWzLEfeIN
Fq3Pu9wBCFoibWA+EMKBeBD0pApCJux8ZhUC2tvaGILQZHArhJLRh4SmFDrp+Pmk/Rv4PbAjAO+J
twbpZI/pBRlOCHDTf26TUeJR1PLe25gmKskewNzM3OEv1Nw33sMCJtL3PlAbN0fP0L11IVUCYivY
SRd6EpJQdL+IyOWjpMBZ0fnZR57SBYHr0s9lfABZP8BhJG6jfxyA9uCrDkCqq/oyf4imNAWf9pVK
QntP71O+VhEeV/V1FIAGZpHRkTqLA9pDT0QSIW9Bkl4Xub/huQf2rox5sSSkiuGZtTCQiIvUYAAn
oZtE7ZaYeNWZNzY1h8kKLkSznHXgZZVa1JdbUsTRANIwigHNc97BqN6micsCAxQQtw0Pp+IhRD4B
2ckpSPiZ8xAy+Isjw0+rlNYDiXfRK/Fyv7Ny9F8P89Wm603V4wantWKeqZERZzegjNLL8Osu7AKK
yXhtBdBRPwESjM2Iol8LL9VhxG9u7nPwJ9qXjmQ8JMgkFHVXfeK6jG5JgmcRIRLuDMHvOY8N2YhF
+D3572ARUuCCdc4Q5BYhfUj1mzd3k0nQzxPqYktOSWsJtQBTRl8FJA+glAZpX25TUo+5KQtbS5gj
Ig8DlEd7eq0EDfdcX3mQFHXkqgR0yqe4wHYhE6FbRxsHFpNkUXgAOLxFsiapBD3m+Oby9zyR/hhA
S5ktu/XuGLac0PTh9BHrqLUlGCbd7CJ+V4++XkLvJmvRSubgxJAjIkzYuzoi4p/WLGaoJ3o6S3V3
paCDUOHrLIkC7WOXOjDBIbHAm27ck5u+U3iGyoZDQcgtQBFFkLr7lyr8pQMICZN7qmveuEus2I67
tL4tiXHrKDgUAgwJ1kZsFPWh7HFkFbPDnyhcLikYEAy+SFYyWuWKchV+SPaaziAh3JXkoOwtBkod
BFuMCBSKAaHcLykjsucggUE0HmIqQR8GnkQZH9LzG4GEkjPlZETgtPLYW/CwksXSw4MG43KeOZCr
4Ewbv6u1JyrTXnQgfVRQl/upW6FrScT2Qe4BCRRJtnSUQ1L1sWhQyL+JbakHdcHsQCr+pYR1hyzQ
edL0qCDsnfh/kYaSRkX/ur3cby83wivCLuMCLx+nL5lACZiAojMd9yaA1bDaOjejHd2Ff3e4rhh8
wH1AGbpDZ5syd53vyq13uEdlfR8Qzvq4b3IjVULfwNb/ss3Cj9dfD4gF+vN5t+4VXci+XKYil+wv
2ctjpigfcS83O6K9cSVPvP8yQkna47LaVR555RJl9pdBQSxqo0RJoqbISBGRUuw/gy2J//zFSevu
hAHG1FZAq4TzZN4xKhqdnNElxF1tEFmD3W6nNLZul7u/YETjQ4nvbncw8bCKTDysJuy/BNyUYM2+
0Tb6WGF1wYbyvEAjuM+F6DhzQDWZKnwOR9YOU6bewdyx13FgVhm2ZxNZrq3XJPrbRbO7bjbbSyjB
5nI0IuieVXlEeyYXAr0azH/L2+OnpvLFCmUec1VgnnU6w73prbfboD8MhvxyqBh+tdJPu83JTJcO
bd3fDao7ovQnc0T/n0+eACW9hGTOvzfEYwwCdmqc5OAK6P/OJh0kl7qHhfsZr8+LwDSQFB/ycrJF
RLUPMLbW7BVObVjaCQ6vYotUrhSVUi0h8CYz/pVZVIjY1omjwSkt7P7BRZOJ8d84y41zM76ayEQC
UINg8LGnH+5oDzLMV6sO4pCaCXTHTFVH9qQpwyF7HHIpD8CtMMYpI9AXohv0V0oYQfawlhjnhQez
x3+S2gNgaudhTywANwEPYEc0bIHW9QmgCfP/KupCt0CKRFJuQsRxrg+0woAuFvvhbo7pa00yDcuA
TbvP9u2r9nj7iYbJiFQ2pEsGshkueWUcRiUH+FgmQeqoHEbJlRX91M2h3YjBO+v8E+G2A+Dd1beZ
ZyfQDTtLwOastpFb9nUzfJaH0dGpgOWnLYWAoURzFVPJjkpCimhBcdbv3oe8nzLsb7lQNWhPK1o5
jcoQpV/V6Gsx9t8ezXSKo0ikMnVUW3j+yowAHP53lGEHlZ2EvdC/NUpBX2Wsar9mA47/JZ91Z08m
RF5Up94EGRqeD3ExltbIa1FePP/STYXJSn72jiqLKO/JnI/Nrqd7bWqMGfYonZkR1M9GlFNOCgnj
2wAFxI0Clc+H8t9+GWoVKmf3Fs+E37i7mCEdBtEFsz8/HT2QHH4BFjV8nte9DEC+0S9FfOgMCE7L
azoi/fqYVdCPKBO1EExD81ZWep9BkRQBsgH8UU8WlKl3DyEf8Ba1X12ddxcsIYIueMe9epFr2Gxh
/VcfTCSajex0BkfapiGC+iOSfeG0Mxx6/S6WgUGfcQuqjw1Zm7MUsxhPVCOVCgBtDi6zAvxcNI0O
PAlUniDa5JdR97aBvshwFIrEIKgyGLJJUNrJwbKyq4VnwMYAk5ElSymoMlt+JVSFRbKoklQWqm9u
lWeIAt00VaUSCfLb6nTicKXKY0FTahiwplAZpKZExZEOlMlm0eYnTPROh0et+JaH8Fm2s+Uv57eb
g9Bqt2ezSXPiaJWH1M8msk4cytHr4y+TVRVTS64WYS5aiZKnZnyNAULRmXnv/JUptKvV1CphqAIh
0DNQT/1tPUav1FH1+7XW5hrtMGmeqyq0ju3umuI3BYWfryCrdY/CY+ozMznCJfHDyTfGe2uZBiym
XCNzdDAHg8GuN+jV7d5gEA6WYZtPwEL+troz1ReofmJj2NU+Sl0EeoeWUj5+jiusUJkq8+/24uLp
Imp9M34GL+TzJDkwZegsssipKFxoq7CjOvzC/3og59gBgef+qoVkcPxs4YJL4VZGXSfyadVEvmS4
NGPLbW3PJbub/w5RE7pMc3SjU/rTfytYhgae1EW1Zmk46NIWAEsr/tYFV6aL3CfKaVLb/zuU4PaI
cbSFcSYOJoujtkEdM+2kNND7h77KMKruzELOJf27Phy4X/YMBB9QNn6HLDZHksAS7WkJCpc8UJ10
roM8Is1aMnVIJJUbnFtCKZiJ1BKoE5QQfgCTcxKU3SZZc0ji7MyacpoFmvwQ42i0nH9bRkS5HeQN
0kuyEAUMw23FuDXdFospZyCUtxSLMxfor5KP/nk/1/939X7zDLw0h+QYpYeHlNCPvAwpCMqyiMsv
3TBwRgjcASf4O+4MdZYUGFwgPYiyEBUeSZ5RtTJtZ6qRKVbWAFitClwBRLc5/7BFmaaZc9vmTh5s
aEzeVCJftFkZCSRI58j2kpHyvr19gMsXry6eHKwZsGxdeEhyw60PkAPMSLbmHaULvakx2O7fvgVG
9qcLqgRStRPVS/ZIFmfm7++17SHwxZZeNLXDx+6JPfVllmHZKcKVd6NCmr2968nv8IjKZR5rD5JJ
aV5C0lMLjYx0dqDBpux0I6fEzV8RRi/454anVKvUKnRiBx1I8053Rv9XGSZFdk9uWCr9SBezRM1H
WoY3ykTanbSlSmQ11ym4fxu7rH9rYdw+MvP7BtmfRjGJ6y8n1ZS7+ogpa2/42x8KwzgEsOu8kSlX
OgI5DJiMfgcGnuUVeghrMAxw2RmrOnVrZqiFo1BN+Zn98hYoTcXknF2UpKNVsbSQK/miAcyuWvFq
HFprIejgGqxDiaEMm6HLzQkDhkOGWHdb6m63f0HICi3ezJojiXxeauJd4Cf+lZo0FefzDqP2t5Sy
gl57FFpd9V8UESH9RIqR51AVGZcW0psHVekK2yvurQy6nyZox1gp2NGAIw3/HeyC5ri32WxU1VI8
IzNU6ScrHeAl3SGWu3LvXbNP58jiCIPVHZPQtgI23vGvQ6Mg96/u8Of7CbtOQwatAQ6NLOoKWi5Y
LZbL9pLa74QQ1yFm5avb9dbdstOctZcDFlcNS90kGEw5DvUMLrcUv4usEvkwo5urX6uy9y+c1ujF
MP2IhbvMPWnn0Myhf9tQOwg2JI9ERQjqq+ixqunhN4oWXa9GOJw4VXrUgADZF9a8Kb6aM4Xemjzw
fXluDXW5i+2gPSviHoz4CIOBr82CusyG1fA3B5hrRENaB+WOrCabWm0TPiaRM8gCBIMU0jG/WoSX
hHcRCkCJ9fQiZlrCy+VgUL3bRVudrCeWWVc+DIZjzCW9jSNarDEkVUP3gDQmDzxjTq0HxERdOzZ4
Vg9FfH8D8b8O6Qdp91KYNIthnpWy6P2ZUD7h4QoS1NA8+y2r/1t1pdUrjVn+kBmjBB4gda6t0ItY
i+YsQ91KmAAl/gQfiD7HESkhDzmdFAchlMDQGYF5AxQcjgwDBMPGtwgiOWww/ruvUO6Fegqon9ga
Zt04HSdD6kvNGKxa1LliS5AM6pNsdA5Z1kFdR4PqKgJMv0q35dWtQ9CF9gqQIqDajWhQZFfnj649
JPiuvVdLJQJVI8DJMbKLYZXaEVJHKg1Q1xrCVILD+Wq/2prvko+EO9D4q25ToIrsd1f/QHuNFSRu
F51HSHTXKNh1n0k+lHv4AaVS1L3pHuO+p3mqIpDm6S+BeXYrdudOPaPudOBWHBu1YecdFILvEMAP
uRw+DIZpNC+Ngl/GCYUy8iIEcoHDGyxbru7n4QPiFqDV/ZLwkIw8bEppRjq5ZO4jk7YYcYelPGv5
24cJRna9yNqp/zkYjdiUR2F4t5lPo7PdDmf0XwdYEvY0gH12bWTCCF6ubjjQbhHqP1Z/jHtPYCO0
xOteu8K+gxxegKB9C7PcluqDPMMtrDRAgKmLCkJXa4D2HcYwXVWVGOWC+2pcLFIbG2ddlR/hf6kM
CWqQIiTWb4xnzRr9JYom7DMVX2kk/wI6V95kgIIDfLkQ9Tu0am384cjhf1n8IWS3QSEL27iGDuwt
WylUvxTr40W/il0qNoKwRsEUT84QUpjtha6OYjvf/nTSnsqsT7fovV3gsBCNJKe+aGFuuS9Yl1u/
/Oh8aYPuw1o8SX5GwNEII5PRfnAbQRCsd08lUyfl2Dn/jqiFehjv6UDxNGMd1I6tMqN2My1R5OqD
XuQNzvYObejejixuqrEyZ/RIbb/DlqDvKYLyU0XhTB7tYOgTd08c13YEpurWjYan7gLrCG0tNS/e
ZdD4qwP1SC7kmfkdmxKcD371RBxhQYyIcrDiuwPPQC10OTcIcxS7r7QBHOXVvfUAJ1StLZsQ8XrN
Vti5oGCnJV4xviaA8ikBL4BesEFU13l8aPIMfvoAgDA0SZDRC/Gz4FWVTd7Aeiu8SzjN002dsK+h
iKPkYVLZ6w3aFCawpE7Nxni8O5PUxggYnljbXo1yUA0UZcCuh2mtKOEO8z9PG4mW0O9DX5eS7Ve3
SfmJGjr8MesjTh2MHaFvv859WGQfXKyN3aP5QmkNfKFXoou/n+WbkUDst37Sztsj1uqivUzaBPgn
yI9lK29TMfmrtej/CZUWMu8wMsEAEddn9qWfwejUb7Sag3kCI4A6HLaRkJh/6bru/1P9vnYY36z0
SO+yjsPepJ3TSazKRINeeE+FUppjTJPfTMN6W0Ec++VOlXztqJqIRHjMJKkI6Ab2NqBhRTSo39z5
GfGhNllPT6KGlyKuPxdvTLKdv2juEur8KBpcLiOTr5oJbJSdannw9cW50DFi7eDagDjtRN7hn5u1
3kVqPvxygE6lZiXoYH+jDT6F/6wwXgGvduu/MU+BGK0K6i9j0FrmAaNCfEIUeZbRbOaBoYI75SGx
Q5gAW1cf4cXH1XlgfVFL4uzyjU6CIkfwWr9HaDqx/ZmEK5txmaeVtozeAWV6Yse/oFbvpejp/VDk
D7EHNpVwwMP4zUfFlzUH/3NPXTuFENeVenhowPISlb7iWy07H2p5k79e4uYee++CSzGPVZMp3ttg
xMRiT32JC0q4z9JNo1DNQ2XMzHe5D2ahvASNYRXIMglXObGRnjmjHAgDnKIxrOgDbG1apcY6bpeb
2D4B2d6A11wm00XvvnwtIam+Z4XgPlZX7AmvZkSWNPzalyHSoF/zg+nVjPYRpecoNaM1334jDODz
k+osmqZL9lRcDqnW5UwjB1LRPleRGaNnStOpWQvftBsoUOxBhp6GSbC6wCH7NhCzwOslslloATYz
aoGbs8JrwO7xukODqTipre+zPD6d1851EPWKTcZss6QJ14mbAGFQBj52EHviRAD58y7D6uA7OLRE
WdYUzq3J8tJK45ILX+jK5VyjU4rdt2zeAu73Je/9AFTMPngLF0ZwLvn1FwJ55vvu1ulgvklhj7vX
7gWX+urknt53uthhSJKwWdbsMmDUvVuegOaPsFhCqoD8um6+1wXKSf3F9o38JrgyOisEh/BcHv71
DNYcCT0PapLF+SuxAc1v6ErzgSMeQJHz1L9vMFEDMUpgNkE0Navb8PuL0Ixzs/Pg3rn4pz7M7E5+
8kF3l1rcyakl1vXH7c1/HAQFOu9eHGQwUsAPkw/soIGVBumL2kQ0Bt6AjfMtvHbSSQ5UPdTZa6MY
uwn+8JmDZHSxYIG0hi2cQSWnnEDL1kwe6AxbBwwDRWS57CqDO+t1QjgLCh5zTPfa/c4Lo5uTCwHD
lIE0RIDj95uk3Qbo3DScR+fdyoA+InmClok0WD9r/I9wHPLrze8gtVjQmYQp+s01k8v+YfMvLKPl
g4ppJoVzwNTQDOs7QNoS34KXEaPnacLt4SwmgN+4+LCCmMDwPClZ0cTOzG/n+ZJUQ2XEXb693yVr
Wp2ILiRrurQdePeMMicJH+CXkOgcR/NsEjfePLYP+vs7S9n3KePDHcpw4oS+WXNKE171sF308yu0
u3gGmqbMqtrosXwCPYP4w6iBsjW4zeg9Iv9WpA9FXQ0wCIsNV7kO+8o+gIG7oo8h3e/34LJW4DWP
cIc4jnMF80aWsyOaFSEZ3GYbpZ/FHdt4gWRL0Ovp8/hfAFgHNk3ooojdbeureH578Vxlwrikmy0T
2VTNGY+HTZU+5kOc9tM0nr+2rxHUQigSOH6Ajq2aC5zB0Czu4wb24flHNby7N3uuLYKOThFxqMaK
7G1S3GPoNac2H9OcoYKA94K5OlO0LTfKjQKhJHDGvCi3vNVzqXGHxSsmyC1xvrSKH2Y6z+4OjHY+
8W2GEnpueoCyObwv81U73aH0R0c+ZaNrqRyDpgxJLTJH/dLNgfFMPxbRUHr71WlcQSa0PD2S6rRY
slDGLN+IOB5jGvm1OezicWX8HgwrWxAHpdGzG/cziKcYqLCh8jfLV/+L2TskyEZuwgu065149xsR
6V6SHsW2AfLd5MuoeS2uwOIqLV18uWgHI619zFvfo+MWj8RK5za5a7PUg/BvJxVWokY0v41Afu4L
HoqaddQGz8h8IOhEGc+ndsMa9cibENCoGYL+gicDLhS6O8CQAqyGH/0gZ92Z41WGnP+eXwDiA6V4
mOeN9HgPjY93xvITgWxwNqv99JJY1ZuzR4mJyuUGFcE+urupYR1LToZAAhtYLNHd0xcxYBNEIQ4E
YyTbUeXKhobz8QrL8nIPKGbLMnOqOSeIlb3FtqC430RPjKIRxInW0X72ztN4ZpCb+a/hY4GwNuKO
5mL6HhuZcOdwf0vsqUcBzDNeD1HdzLog6wozZn1YVnvpFMAdv1ET8oUQ7jjtsJCF90FlwpIATr+B
7TaK3AkpDTCFD7La1Rn2uqs9TNcJ7yaelPrXSXUYN3ZoAraO9FT3VqEF6vo9T5kD6IpDcs2jQLJL
vmb1YxsVF/ncMglBuODqr0sH+/KxF9TbYaIcbO4/VTtGwfbbzb2W5+LucWwW0MA7oneKMkgeSR+E
oXAsfDbLVOEvg9ehH435FILUkz63q0skx+b3wWl+miMvjT0uPCOYRSwYiMbzvrMVqwZftdWDpGUO
sTnZnsGacWonCaS6DUiLQgc9r0ory8zF5OPAQelXlyV6/zGPqc8ekyoSCpMrQsLn6XdcRtQMsVWk
waA6okgXtVB5iLb5p7kfQGbMVhXEHcC1b0p9YCjzfeP8/QEgXNkEXOZMwwllw8mlVd68CyA+FvP7
uNApD5K1UfWKc3QCYhI91rs1MJDqEVkC+9P9dFiv4at39wODXgiZKnhhtgNKrMsvRfHUyn+83MHN
cj5EZhj1r5pdogvKhKE/gzpl7xHuO3wASFiNmxzCIKw/lsjl3PaIDkOxKm9fg8irQy7sH1f7XUoc
A0NJS0HSKjifcX2XQdoKS0UH0wbOzJdPDjUW7NHgscE5gHnJ9UBd+uAd0futNKon/ws96eV/zy0j
mlT+j6q7Wk5t67YA/ERU4XILE3dCWCQ3FBHcHZ7+fCP7vzm1EhZBpgzt0nprBDBPag1leJKIt2wR
kCDn4nZsijwTEdnwK4hIcS1kgFthdpnue/mvY6yUnqAzJ6qh3IMgazHNdcOFcwhdq7Rsgj9sDVQQ
5q1rz7CMepcPLDwrhtDnOefQ5eekOQfaQPG+o0xLjjUowDIrVpvSaRXFpRVQ66BKZ0NTPELFninx
3WMqokQK59FWrnJRQt5n02KJWKBOYwq2k8+TW6auORegZKvdCkWMFAutGgBQr30Ie6RgG1vnaVox
gcrZcyP/uRunLfv2ylTRxS3gwGhPnMO+aRe25cV+kurDqZSv257sWROs1apqqwv4ryZCpcLoPZf3
0NTH71wiwlF830ZZxMII27bROlEnvpp/dW/z6oJ1RBv5LQfqLON3URhdvewqp2utIL9163OO67gb
zY7+35nRwhcyJTu3q3llShYj4/6VKi4VeHwc85XbRezowbDU+Lhl7kWEYXNcTMXtBSdK0Y0tZ5oV
yxOjf5hrxT/3M2Fz0bhruBBPSKpuhROXJaVQZxzT22oS2avi5Wc50P8jUU9G83PFPeVEt8D1MmUY
wgObjb/1ebhT9yherG0AKNDU3cyCtNjrDYBrrTnwhjP6dDvwlDwB72VRacY/Mwkb0nq2/nruoyeU
x3DfzH1sidPDSSwqrvtlzAxvH89B7iN5ovcexFs9PgpFh9SlSX4GOtAx/JO7/YBpwpqYRA29QaTv
dbuofXqdKWLDgPcBjnvAjvYVXUru5L5sxxhiBKrs5Nf3fL58mkT339jXpZtU1IUz8jdtVE9VAeGY
QUggudlNT6XEoaTEpH9zXRYNQJEAnyopn5pJnjyLF9XZo3j7wMDY1JeIaiyJ45NcR00gCY3FomSf
zuPc+cZndR8IIqkHm6uIQplO20wsCmpUBJm1XLnCsix6B4ooAFoclmTDDQvZEe9LIJFFiWUlAelG
4rAklhL+TOfD6yl+xb44ma2537ZiB5X/t+sY/IvowN0cnX4KIHqYJI6IOiY9OIQKjQA5+/hvfnR/
NdCSBEMn03rVj9nKLt3CaHPe/Gr/0/SK8JAwGlo98KhDhFzzIAeK8SNPV5r6aflxMd5Ld5yKomuW
8nnDuvR4TyJqunVO/ePX4n3HYiOsdinRSshemq/fdDc/Jp992yOPKW7fThxaAJxDK0FPHPfU14qs
mVVgRTXDKI0W7wzNmwoKFU7G8gpcOcJEYuM4yDWIC3DK42WDTTXkRS1OpjT5NSxNjjS+kj0qANMz
mKasyXt//mW8semTF4htZZ7cpWmWmze9QA0BwKgXz4KgPKNCfV/eI3SM44B6ovFIRtteohHrTyDO
bfWFzhnZ5XW6ubnxQUr6goCRaxC+Z6Lhf2COEYrDaLaI2CGLdSMdWCJuwttc1SnnI/AxERVYMONG
SfXvg/PbNnlv5pvz7yWMqFIqqXqBcsFWXNJfh3e7H2Sc1N5e2sj+uf9HJ7cf8KIHrsIjULywZdO/
ihNf5+hVPw+46I2TPIvBX8vWkowmiuLWa5X+CF4P7B97T8k2kl9W0vef0+bLTjynECFC3lkOs2OG
TKYa705aoUa5edpi0bzAzu6KE0t/gw2Qshfn/01g8bh1k3a6n+1zvG8fWl8A8QN8b4zJNlWas20L
bycU1IEn+nnWdIEMybqBI5l3+BQpsM5jdPNijq+pyyyLRhVvwxB8vmhMR/acwipiOS5+C5GFL2zz
Hz4Za2KoMgYBGuL1JcqQ9h5X1/vpXw7lQjqq575OP/FSVowQrmFS/DRJ47hSpnO50c09bAZkVVR8
K6yTpcHm1fF/riff1ZVDtC4s+3P09vin4ofi1vKLaBIfWmf3YVJDW54KdfmvJUo9IDWgVXXP+RJB
nZP5GevmR9djKYt9TqzsHtkqLLEm8lzHbyxTdBoGmx3Ga9Zyca08O0UhI+LLphRWdWPH+mFevh+q
6cvPbtk8J2snlGD54T2HGL6Y+cGzm/9M9zPAntyxdKjazefYncVl3OZgrC88VWP/u39TO4xg5f36
hZFy0lyhJYCE7jGgb0d2U/b9hjj4MIx9Z8boeuaHDrJ5GwNW8HS6skMkivgMX5Kq78RH+jbdFaZ5
AOTl+yE9mG/LmW03U2hcCwCmTR/bHevxW5TfRftDGcOfuSsS4PG56mfizeuklIT5aHIck4lLMTbU
pclNO+/9cylEeknj9G4c5Wsnt2qe1mUJ2Rt+wkx1f6qi8sLOcqtkicBILRRIL1QTcD738n5VSWCz
lMtNs0yjnGKdSfGhot34R35KaZEjFsdvMX9bKMW0jDBa5Ch4+OdAGJijyY1WNTYZXPatiSVOCgjR
gXyUnBvaq3/X2kZCJkZkpnj8wJRR+D33nm+PqgBjqrzJVZZMqpxNrzj5yswVr3s4tSfYsMvJf5vy
s2lS54+NOK6cQ/n6tSEXUM71UvZUdIKpztx47/D6d+okn+DQuxZ3/sio+jjpseb8H4t0PTqMrWPn
xrEZ+9g0Nq/iokMGpxk+nVPm+J3tz0frzqGXbK9HJNYhZ993v4GA9DmbNDLN9CxPNm6Oi3rNXle2
nbPNWkmH9LveEm9WhdfPfJAVMLyFJfOCAuBYncxS6Ahq6u6nheFmyIedqyX9LoxYhZRaJn3T9JzH
hGhNLghWM0gNqnhz+2/zqbJ2XIgI+JSl8jG5SfU3KcRcrf/fR04RVgg7ZjP+m0uUju9x0KgPOIpT
U5nLCON8YlPajjzk2BVR2EvV9pk32MVdhLJPBsDHQa4scNrdPvIzHJv8pDmN2HkHcUA+kBTvxPWy
GWpkWJ+V8XbOMwxaUyXY/x6DxABt2OCKPeVldwkrnCjA/v3xlaJNSPMFDJYB+3NxSW8MZzbzK46t
p3SNFZUbJ48qVUSV+jd4q0N5/72kOsdogWhjgrA6yIkjqaG4lAkvYhvejO5k+WZ7Havs+B3HQxp4
VhALeyF47bsgRTPxOXnLZYqTXM1WgsMG4OtQTiTKZ/pEsWCwH/HLGpGvsBTtMhhvSuF43whsZkHP
i8HJnN1HaltcNl5rQ+pUXZg5ScIm0V5xvjCqTdw+YkNX4IAuI/B4mB/loyTIo+RFVBUyfPNUZRls
04onYhurc1UQ4wL8TdIxUviQFSCbAoBZpU+7/mTZ8LNPdnew+Mjb95+p69tj21pmh5nd52s9WKWi
xKX24OhWFstqdvqQbE1FJ3hVwHExB0nDCksOL2TMfgsHR55lWQ5A7mU5nmrsPnKQXrmg4U1hL/5P
InxA301YYRllGwv01VulGeKR/l5iTUmSfS9uB+zFeXPSQHNWnzeVShSyg63luuZTh9i7p6jKwmdO
JQMBXICD3MvPTsPwe0GPhmvJ65hmUNViwBgsFriJZqtNK4dE5hYU7O+YC3oT5jSihoHwJ3qy7fEX
cx07LLF+T536SvOBlzPl9TTWTffJeivuk4JF12vfvKNEdzG+dZ+R6FaitGmcE+3YObwbO5cz48Jl
/ATOwfxI7QB/LITy823OReJysNZHmTBVKplzbX38ESpjAc7n/UVPrpepf6Rex0pPRs98aZsaIjE+
dHxivefhzqvbPeL5kNekJVG6xBqvwnsIl7/MoTVgV18A55Ap7y2Aq0NXKMcGJ5a+P1cWJ+bl+t/x
jOdciO+/b/gmuvT+4dHcbSo3ciUptFtrsI2bvBHOEHbrPeIlkYO5EzaJ91aLckYe0A7iPtUXiTJt
yzRPstuytzyZnCq3DZ2FSngSYR08uxdGbrbpEe/tKjVbMqf/zAiPihFOqNQ0k0S/IoNTlMb7Jhdt
EWGfuRrgjknjkfrfVxYkrf6+izvODw/ID0NlTQHJCcVpBI6flST+7GfleBh5JGBCfIUXRNfy8xnk
fJDjCtztIJ+20Vzb//1QUJln7dWlm/hXisIGJihxRNmb1b9dcnQ5DJk/Qg/LdG054rIFrw3YXxKc
F76peCSwcWItEYQQZ1okW0Q6/KCKZDTx6DwmQcRwOnh4fItZnJ9oGYODHp6f/t9PnNduET3VPE7y
ndw1fNL5CKZ49GL+c/KZVy7j/3YGScaknW9n1OHE7Sjxvs3gpE7BwvtpG8qJ68xeP3f2F0xEKO5f
tXHT4m151jB+lUJmO13b4J4NWGW0MuWQ5HJBkMmSXdiwmiHxHBLaAciE0kYG7vZ7qGJAArYKgKVQ
MSbTs4XGhDlqjANa7nM8Ht1LcleZogeJ3IDM+cvdVsYAALliE0PMKGiHQnAGXIC7qgZAjbjlX940
gMn+y6uGagzhXPDAvxJts1jq9QUBKFb9hxwEzwa2+QKgDNgbHxqAzlaV6/W+B/Q7A7QpYDQEtUvh
McBzAp/0S2lGOJD4g3r6LQQqDILwr4M9HCng+2F6er2AAP86Fmm93wHssBuDThUkn19R7tuyFiub
IOPNMA45FgtOpJTy7NC6iYxfZKtD/o/USU5+b95hcuuu/7pevVRbEk68U3bwhY9GjhDpe759RNLT
iNViCIQlxd4MuARQihIqbYDOUpmPrr99089kEPDXYUjRdhQU7fF+gRAlJaYBnxoqvkLN157OhHBD
obaSdE5XN3W8yOa2fHFgfHfIp5M+vg2zcDGGMoN3FqjigyhmTG3PqbJACpz0zVCruKkX0Ob6L94I
1wwaWEn3b+F8IEgsFuC/219Oev9XdRay0i8ItJBTD+VQu96mlyyFFH2AhU+qz/JzFIqYQrpelWSI
igGUcaopPZ5asDLBkW6l5c6fQuENQaJs4/wiBbaBPtkOdh4Pw9OQNYy5Ot8gdeX31tp2lgMRbnjN
ec1eEn7BGuHfUhjpY9+T6sFb4fzZxnFKz0595uEPrxYQa6F6M2T1XxFCdpj/bAk5ei09DRVDF9/7
L5d/w/O8ElBf9XbD8E/kQaB/39n09p1UZTtoB8z741adwPvQX2vEgXdOf5dJklE0rHNWlA7/1Fvd
SlfJzNg4PgqYm5uapWVt+xeYmIUr3/1sfgrJaCf1OZnlZ7IQP1mq1NdpHDVzfBQfhVu/Kyo8aIZw
jryBLis6CM/jItr+u9T3yXa2wRy7tVxoQCUECGXmD32Xcb7NR7jXXS9ONzu0Tt5vaJ3QgKFJd3h0
GvlGYM8P/x4trGlq0ea18O85DVT39+l+IHEQwiXJaKPeMT9bY8/fuaoNqs+JhOrp5zi4d069U+/g
FTLPZrMSOsVzu56NSXDghzUwu08LNp3QNrven9KFNbyelRbWhE+KlvN9VRwodAN4diN2BbV6lreD
AxtAtM0tWj5bh6H5uhsWxqlFVBifp8JofhJU1fCxUAZyWeHfeRr7Dv8K33F6EvPq/lUWHjLYQlTt
yhlq2MLFguiqpSRkR/kcJtuQqM4CAW4lo/f+Fb7DSIVSvpQ9clrTWnYfnjAEXIbgkR8X6lo4nP/9
HNd1RsH1rA+YJH+5nmTpBIf+qtjiExXAkUr8D2iWVz8RQOViaQ9Fo6V0g2XhAh4LCgQxOajv5Mzp
jGl6wIOdAge+q/CS9D/M73+/gh+VQ6qVwcqPRBDVuPfmg/8OsqsXoN0tUoBeYqHPXXWrhkHqI1NR
F3eKrF4BvybxZuOjGImyASunM295GrZnBE75ahIwMqvsYa7UDyR6Mc18A8LMBPnLycMPc/gbRqZR
KAqO/R0ofmnNX+Vmu5tn/jTH3XjJ81sUjYF6mqygCFwuf48qFgCNI1ALb50qNT8rcltsApSn/cz3
xPqxg6qrM8/V8gkj74vNfbHiiUPaZjwXG2WlreN1Ros/wynCyf7e/qy8VI42Lif0yy3eTrNd4U+z
ayja3WfZQifI1eGAJOqTLG0ECcADLwNW1QHHod1CucIUQC/7LIvpMiU5Oq8ghTfu0n1yYu3YXFCW
6Id4Ap+6nhizj1KpX+YQASOkPzYMoVbsosVrrMckImN3HGn75rgi7sAQYmAIT5XI1F0vrQ0IwqWx
nLoPTy8tJ1Y3zPZaUGKi9hhy9l44j5rATewqEnmiv/dEdX1/zxUr7pO1do23t1NB5v3I2e0FLC+n
d273jUDaUY5Ue/edTNpivp7uWi4Wvvy4eTu0VjD03/eZ0aNuQ0lYhZIze1R/ZAYPcmFRHHblKOC5
KDsxDLrvJr6dwUdczK71d1DfFH9mi/kK2GEp7JM57mg58S076kKd7jV2IJVxqRDI3q5rmgByVDPR
jdtVNV2wfcOu0sGn7FzBpivmusAm5abG5whrlu00NTZL3BJ4tNrUHCrxRT3/KcXAeP87Aae+Fd4k
V/53HeFaPlW+azbFsuEdtrGWuDQy36nveSfA29OnSniDrQhiwmKFMOMmR4IwOkxPCfnMXKGMEhkI
l3GXv1eID8wpIcG2ReYKVkoXtOC6RM4XQy1ynblXRnA19yb9EXb+UzSfBgT/vMOMuFZpPv1dIerk
hc32EpF0D40kQMbjmLedjgU9aYdiBGoOMhBsDAdGJhxGkCBU0cWOnPpa5nVfou3o7LTQ49lt9S62
TcZL3UB5PvXhrs+NrgJxzq05Po2ukkt3D5dcTcrbAcfOsGR3uIxcMVz4WhtM2uE84SYCw1C+LYgY
sOlbLyHdeALzaJijnhmtk42AUNoonhClp9NGUZ6d8ibYyS33eYYjI9LEEn0oQ3PmcE/V0lVXmetK
5onO1k/R6zu0k9yS0Q5IdZ6dxsdt2eh2PFNHjE+A3xWyoVWuhyRUrsv4UffXkkUPfy+nAat0sdMr
pxXeNdoyFeFI6Hh6MlDVQgIYrWHMNKWRv6m7AV/VGteyU5LJoM9cXY+4F8sREldXO9rUfdmYGPMs
59HtOxluvrzgkrAA+QnpvgZXAFWSpjPJRnqsm5NElG1zR5Ic1b0EK5wYXbNxIldbJP/m6F8rhkbO
ZMmkW2KYfDnZeJT0qfGtwIja1XPdJ1oDFdVdS3dqPGk/xvvRrh6AkYtemoL73JKsCDzbVCoQXKT1
1D2bmRodYe2uKvwLKkNY+DhMPCu6yUg1LnKR4eCTk7ZeV72PFLOkV0L1gZtYcay4luT6+GiVq0F0
4pExWMObHCx3vx0ZnuaMYwBwtDkzFA3nsoJXCNNUkWBl4pvjFUaT74SxIbbyLJ1nKZxVKhVNL+Pg
bdO62r00wZsSmAaLOoza0Og4QSq38dqQtaSWXKCFs+ly1tN8fz6NvS3qEwXtue5+tp+F0eWtSdt1
b056yqgKKDgg8Td8wj5rqgiJhbce4zt9BEPozQT6/vsejJTVa+9u7SfzKZWPej7NRjYrKXRFYe3i
FS5HizqB0DAMwpEnYdobJIt6ANS6PvHBR0Wh0UjLGVeh4VwG4Jbo/Aauga/oQJh1rRTY96y2IHvl
M6R/+64L29YoydR4qAoK0MGMwTBpO4LWezaMZucKjRRM90voJn1wsNaZ76GnDa39LITzw7nrm1NN
XF8kc1OJr4whB9Yoc7fvLm/jMN9BR5g4SlC/Zfn4bo3j7I4OItflch/Pg2T1Mba+HWeObm5cKsup
Z5Ysi7ga1rCMhVMFBTLz7RhkwVJ4MJ8B3bQ/IQoItyeGCFhqjwpCDffGs79c1ZKfssmZt9wbTGSy
ZZV7jBNhATBa3Gcoa4KQ64tBCoNvKk69kgctgHdEDC7yia3MGxcsUKPwbfjEx9l/LaWSSt7QMmHG
T23dAYR5GvuMsOtLvjdodsT1DmHHkAR/s20kLGR29dDCoa2fVjAHCFsYVz9XW061kIb62w+8Ie6x
MozsPK27eJ+/rpYII9vACbtF4c1cYBqYFwGimeyTktLT4W7zn/CRVUKhXLu74tPQ82EAF97EB6xK
PLVcuC0N+wcafcvAwI/1+Kp+GTv1Naxejm73+dumHmMDgwQ38dvoAQX7yYAKgybEHwD+usg5KJm2
rUpjHXMb72erurtO5iyU5tscZQKWipr1//adhpR6L5yBNiXyLxVRX9cUr5oxYRqaj3eK9GIWWkd7
pPims53UyCZyZ2QwT9+CGMfy34Am0AmiquCE4Kqq3APwxUO9QfV4qtiQJ+Vz/o3spgZ3NHPX6BFI
gbTIvR1ntGPDrP32GhKT5b/QYy4oWAHWLemaerpNF0I3hhyrD2owO4hEfnRsAkAATABvBmZXmcNU
mPqi0L0LnCwWVb5w1adq2X7CaIui/vwZHO0bMNvH8isIsR8B78BKAE+2M7DuW/E4QHnXRPEwKHwn
xlrjHtbHSWZ8aG2nk7Zpzx1PvUFfVQOJyg2wUzZO665aOQLvVn1cKHFjIPcmMtAVL7Zh5dTtpasp
m8Md5TzVHR9bwD0WE29ua/KunU/fyFa8l38XI3h11yP0KWEHWbX+OwBSSZCvm/sqqKi4RRsI9HTV
As+wMtHBhTd18SGnc6qgHjESeX0Lv/YjJQCTtoCfy1BfVgqfCX+HkWLzQeyReUNP8wnPjiDmYsXV
zD4XSInCN8OQvatVvNgS8p+ENN9WrUc32U793D6W/4ifClCZcQHbGEDHfK7e60P+tXQWF5JNbZOv
l6Ch6QqcffrMiia0gcAK5Wxz15iDjUvDFOoyPfNKpqcgCiJHGyuYM/D2Iyb5LdXaw+Irg9v1ls1j
I4UBAh+QVNH48CFJgRIDIfTXSjNeTE8B22r8N572Yrx970wEm1G3XFrc23L3Efl5tD7Fxpvzz1cc
mrBxfv9CSlR2FEXPigO+dr3/nDP7VVgLgCwS30vg7mDLCI9qQNkaaQEzNBQNnwmdnctM25syuvAL
WGqyh3IcFo2qgFlYuQMLVBjXsjw2N6hosRi7xwWdI02ntpXaW8sOwI7tIbwyH4XojkFxb1zGoVvC
Mhmr5Wxsl3GyKrCtY8LXYapCHKqb19WBhdlI+3stjE1axn094r3QmUyWxl8HmmbrUUwoNNs2bASt
/jtiQGdd/tfl4QxWrzcz+2rvDOuzxdx6Gq7XbRj8OLLbJ+aRg8wWLct5GtMMa+DZ95Bte0iFEf4y
RQoBArRt5obSbJnoTMhwU82X850CSLpk4wAY51qLZxt5PD6g6k1Q816hVUA4tZ6l6qYsc9D8fLQk
GdLTwqt5uDUXUm0kib5S/x6SkdDQtk1wSpVJ/fOjnP4dH461XHPztm9vs6AkhLOUx8bmxXkf/Soe
u1IOrEKcUJ83ELlc25vo8JaWFfvF1TLG+1KMw/225JI4/cWd2SV3+/kAmG8VEJIUyudUMWGMK/+n
KUKAAh9aor/KFqfr4fQ1yzXmJYhT2wzME9Ayeni8a/uWlLm0rtrmGGTALNPOfb76uO36z5/nzyNZ
y2Bgn2ajQD2yrp5qgXFfNqQ4GTproZQC2aHUUI513AjErBDA4y2NlQG8pwTYPq8ZxDGM/DADyq+7
cmPbqodFlELOGXgzZdZeeP1+NSbZxX27+LWCVbHxIc4RYdsOrIFgDO/H6nByL05qj9JxHBsth4cg
OKBS/Dzc/5DveJWKH6kZ1EIUsnKpBvq17tXcu9ZPggcD5YZiBatOrKRy3W/A7KpNViiW76X3RA5T
Xy7xsqzchCe+RLuyQDpyxNSr1o3V2/V9KUWMaU/EtB8ix3jr9WsJDtgKva9uokG4XR3+eQJz7F43
ZZ1j7uON38WiVQJ2+PGWH/ECOhkk0r1MLQSPaR9tG+n3dfkOx62kVTKPrHCmkksTGMtUBo+hNUPO
AF0rL/V32bdADCcf6/bgUVx1N93j+4LqdEWST5IElKYm9zvNjx5vk0dJKi0p0P1xqZNJEtlCSSC0
K5ot6IGU4fWlF1Zfei3VvFdJ4AgyYS0jPXefbda44JZEOwWAKmd8q0BRYB+UW2qhc/rHPsb+7Ehs
rUfWdXA3wxSTJxv2/2riLfMtdhtK9BJjanm4QQCnqTVwrEuTDwFmRBjLBoyPY6ffDx9pkYd1cx8E
DmhRqh7skzGKqkPkR5gZ/q2UptIVrl26AiNMxn35hUJgWYpni8Dje6qQz7LwOTAFvqcryzkHN2bf
hE2eSOv2gnLrsyywkspa9Pa1bCeytuX7x2lydMUI3swa/3g5oCErO7iB4OUnSdpb4AN9gwLA40Ac
8RpKD7HEFQc3qDJ7DBagea4cuFYX3YDmvpqQEZXwO5/947CMEihs1ES/BFGyACeElEoZhc2t5OhI
ILt8lG7oKUn84+x6TlOV/OwKrn7uMGPIbVQZWqEuZRAvq0K8pEuF4uIjhIADncSrNal+iYqf2/GR
Y2oJCWw5xgOFPsmOckyV4U/4cIhPhlXDnaQbvuE+AEIGaC46Qnw7Edu9eutHdBTDdGnCofKhiUqs
aLsRufpLuidnglEXRRgGA03Ykjgn4EVRiD3jVOEWn6Nn2XhVs43wpZUbJ2fpWeCpOOdDaZ1E9SAW
kvbX0Z4m3+g8OvJkb5U4s4wR44iGD/SJDsA6Fq2pWimrLmMof5JCEwQmjFn8ioepAfY3y31nvsXK
xEh4T2GrU5k2FqrhqLFeQ6g/vCxhIHonsqiw629TVM3OkQqZA97Cn01yEET6CaLofxjlTbKShyHi
6fZIjtaOtX0tlyo7CP0xOy4fi1tlwy3uCvILBS2CPyxXUxm7NQPepftRg9eX0EHtQxkU69+yJbBa
wwhY3k8Df5o2DaKtQ01dkbuwsBGTWPZv/2Kj1VsWyUuTXZCTJxIvlY4+d+ZY42qMiWG7W7/uFEq0
iPL9qnY4WncCzfH6vVAOLCi3t7b4NGzwG+h6q4BrD41foWsGIoyMjh25s1C0iwK6eP4FuEHgMZy/
46qcF60ABXSrRjJxGLdQW1JDjxYVFB+JwZNZikEz1lFpsSQau+zI6VRm5l/IffIeQrhcYYTVsBkq
oE8y8b5SRwfQ3P0U/oa6hjLGzZ25ELxaDqYc5ojQDYGR0nbdJ2cLSrot7XqPuq/PKfkcZFUOkjC5
yrEDH2nwH3pq/kefk5mRqwqAsJcKKobrCPzKdwvFVHhYfYQaauqxVs74yDYvZm93BiIHeK1lR48h
GGc+37zbRG8lA22ON09jmnKOI86veOsVrXp3gK3GrYWdAvD1+wVAgSchkN0UQ/W/1f4zQexcWLW/
UmgS6CNSlS6hlF2U+do2utqF4/cSThNSzEUpI92WUknPFiVToAOClriiq3uIbBw6zXElcxz65CsS
U0zxHXH4hd4UgpaeT+XrMu7y7q4pJIfk/L+zpUtLIYmZrhbjCKkKglPlA3IdfLQ+fxMM/DxCj50V
4H7OhLOspPXHN8NHUKt5Qcf4UNogziXVx6h1091cb/L7qMSFNzb1Y//wxlH/p2ktjPtfC/Dl2tnS
WrJRTjFmKvV+n1cxji1/i/iM/2Xf2BPc7GpOIK0z+VjKfd66C9CxX4qalpF6lkjgAC2OCH9YRAya
ZKQE91AP9wGhLT1h8R3ibYJAa79k/qf5qnTUSIYgRNAtI9Pk7GnZyXt8RTcZDZCMdYdg0lRUGkJZ
qXtqvBhqRH9DcFThIKPb8Ms2YKmdNAjL8N7YDAyjAVQD6GwMhyEp0qF4/OZcWwyvCSyDgRU18KXu
R2HyD0VY+vfZtTEBSS1mhqtfc2xd/hm9Y+2IruzEWYnXx3wEjFRHmYYTbn82a9cciQze3fhmbZXc
D/o4gfKPJYd513K8GYbMNF7ZR62KsOQ+mFSD8HOiFx+sISr/eFWxYinFswu/hg8DbVeB3CFOcMVw
Oi8/3+/vbA05gej09rqU+CC/DBa7kd810ybey9Yf/17GbJ4pAyPKlSCnxOgIEpSxJnz0sr9dN60I
l0BzqlufyWaiuX/friNrzPxzCw0HfDOJsvVYEEC7/FtU8oTr8pipkNOP9nW1v79HMNL+rPSxrbzn
GgVjPCr0F1OMzOhExy/ks8VFEN0KZNz4T0fL+mL0auRZufH6/N3x8z0kO9Hd1MeGjTSHxgIlp69J
K9lbcbVmammSlrCKSoixurpJ8fwDvo/T7lpf3wmBLRj11Vw7XqeSEU2GSQUOkCnDGzdigIejlLxD
Xgc29V4Gbedv0JFvxgbG6+RWrg4q+19N1GXc7WJ0lZgfMFvLfq7JGmsA0NiIfrB7jfaHEuGlqw/L
8KPSZw5t12Wo0Ms/Z7zVBoNF98pEle//DBRRm0Lj2b6cypfu5k2ZGoW2OvsMv+z7DUMgzlmYq8AO
4qng30XhROkygY4ByirlDuUsg+ICVrAGHLHQb5aViVVRqrsCoe4akL2QHPXn6vuJRqWm25z02M40
kwjCq2lRklEK70FeDEJ6v52Qog4p8gyEVBA1xz8ITghKYYl82ddI90JxlPZUDwnT5npn+jiLqmLx
XHGsHgH3xDUN3fDY1yippOT2aJR/3f7BUfLZ5nRueTMXYMUBPCebCHLoxlmY1HODpYb8CCOSWpMd
Mt27oVNmabsC/05feUi11b+gzpUYpOu3r+zHNw701uUL5hv95qqrfU5imMn3JS8p80+BnbX6UFuX
GbnVK3hO3ar+Gl77+0baytRIKMQ7fxaaEyZMrnQ4KjGt74/BHXs+iovvhWl8K55+FqrF4pWzZKgu
qzHWbL+2qntBbhWTWGZZLmzfH8PFRzC59ovhsklA5t7acnJSluoO6/r54M0tBTrv1eUzcmBv7q61
S0G+XeT/z/5M289Hdiub3O4HNi09unYuvVv3+Bl/z3Jg85E6SAbcZUlnikW4riXwUnaOO/X9wGqP
KFhFTPJyjo37dagLwA7Yh6uP5by7+vjb+8Dk5s38iCmNMjrKTk9yGRXathY+0DgoA6e/1bcAdq+y
fe5wK7FGndI+697h55AfKTOkMV8KCWVpV6+ywNK2tUfE5BvZvNX2zWty52QS8xHl1YOFCeuAYiHG
3X30nDomjIAiw8VHgQAJmoI/O2aiLi8e6oTtsz677wBHKJRYXRD0PUfzQP3z303tes8yG2lwqH8l
Kt0nwp5wBFYg43AYgKNWLlv1ORir99FyQLR7qCqo6IrABKNJA9jOO7b/W8vpzh24CAWR61q4HWWU
EgYBJngf6e5wTnu9gc0gNxiG+YZ9afPDUrZaOcDNqQ+3arzMgFA60HNbwdAF8yhuO4GGGyakmp3x
rqjsLIAzlgPWqjT2K5gb4kIZUbBL+YCd1FkeeGCDjRCs50RFWLZ3a61kxVvPstqkkisJ3bzoFcYJ
JnTY2EPTUwdrwaWE15nODCzMcoXxl09LAomm8umeZaf6CraKmxp8bXphS9V8X/a1zm4Yjqoe848+
7gSpEZ4ceRqqR3XB0aD6mlT5nQ2GNcWqP3KZW2szpO1m9IkyeMvgm3LiULRXWEagD1KOr8qaqoE0
CpB69Txl4bpJECs2fHpm91Wuylpf1gycJnNlFgyalkPoh1G4prDtbxnDEuud2Pd/f2cb8xq8C/FY
W/nEG49IN4XDho5G8GgZWjg/nE4AM6hZgQ55cf+2HU6I2hjkAlK2sbKCmcdcsydnxgYAQpapFXAO
AUywW7fA8C+MB7U25lMwy1KV0HqYOvh7YdzvO+Ru/xASIEOhu344GJEVzxFDz/8hJczJwEsWmsbr
eXcSn+Hu0f+AHNcD52qeaLuNVzAoMxsfDpfwMgLyvIf8kzdm1vCa/w74qtjiwTKyIKt39Fl3ZEIp
aTZPzlOo0fNIa8Zrjj2v8nRAKOfxGneIBO2zaI+6LkXYF4bY7s+e4kq6g3BCVF3ft+Dy5YUCzPpS
O538OEKXhkhgJpBXShGCsYQLSzcCygOtyN9FAsoJenfUKiQm7f1oskH+5SQVgWKA6kDrcJyF3Emu
Vaifwb0/LveSKnBFGwpuYgJmRylu70pT9/ey3uXloLuqZHviOxhX05DipSTBo9r3XwAIcL4yJzxz
L1vJW9ftH1Y0aBnryRwUX182RdA4hPoLgRI8KzQfMAFqRY5b4sH5T14DP3gWOgzFQm2jEDtvFTdF
Ssm+gZERfxTyW/Puf/5C+va8VStUU9WYhSohYCMhlbqvf7HBplLgeDzq5/75t7BHb4nEofxqYUl+
lI/tRFEN2L691nbdk4lcYSZykAFSOOZZ84LlsEVwBHcgZLPsL6QS1NbKEWgh5CqJ3vYfWolLhatZ
yzTtXbl/qS816Ays9e8xKTC1qCyrhYFKFjIvA65YiukVzLoQMtlXz8JBwraVNGjacyZ7iMtksOi9
WiFuFJbIhHkYrOk11z73/aiA/X4121IpFQLV6omwTcdldE6Yl8IwXg0PglGKAqphg+XoNRXVycWW
j6P8yPjfuZ1gOqw7zYveRBAkpmqkwQ1D1AXRn+cMi9MnrXHe8N3U01FvGEC6zxm2PysVFZ3O7Wt4
6rYv9TYIgMznR3yQ+0EOnviR7xjMo1EIrO5M9xDULj4o4pSfpBNXQ8SD/cwwOUgP9s1xP9kPle3p
0X1T1nVCYOvSwz4Ju06Cgt32uapwy9RnVJeLAMX0G9SOwqvHd/025Obylz6E8cr7969jFX/m5CNs
scAYNf4XOYjd27bRDrRx8OMVdiHjLDVhiPEwOzfSPpd/83d6pHa+ttjhTzB3JlGGMBCxaLyXKMT8
HUyg8HovTWOo0Nn8o1xGXIIC2PrzKzkFH+hx+YsZlK25KvQ23ptYH0t5nXserauZziT6/e8/pwrP
BssVWudc+/ynjNHKtpCzvmvZsx5nkPINGgfFosSRaHwl/hUqEBEhkQ9dxQ2KhBPUJYsBoG9ltH2k
67+FckEw5yto3b8npCn3ld0+IphUDmc71PZEgRalb3nE4prebGC8mnS36mnZMvXLvzu0hsTEC2by
PFhb8MK2dCJqh7Gs+hR41wCPZuKfJfUL396xQA6SX9wqSMrW2fMnoaZxXCQiRH+Ly0amteO956td
7OsJAfFQxAhMjQDNmqEN1qUEAMy9mG/tW/9ajY/5rdhDXmuOLyoJvLP737RyCDF7NFBKXdGxVtY/
ZyHNZ3FZIAm4fV+YdCB9KTRLc5xff+J7c+HkZBfBZ+NZ6V2j74NL5L3WizcTLdMM5L6BKVI0pFro
GwedVOekKO2fjl1DAwc61JgY9rK9EyJpT+oMVSa8GUtxsD2ICS8LM3u6yFRPE9S72/dJyqwm/nmq
5X9UAPS27Xkmwj7KeuVzLfvpdy3RsyYxyXCBpCBJwABgp/vF8/uEGTBp2DcStUnv1ly2FRfIYbWa
CRZ9+/9oOrMmVZEgCv8iI0RU8JUdARfE9YXQVsEdxQX89fOlN2Z65k7fbkUoiqrMkyfPaaEh807I
pdF9r0ByMCi1sumT4ad/r2EvdZxun0YxU/oVHif52WyA5ULBmiaCYRGS0/zy/DLSnDiNb9yDaVKO
iTvX4ALsbSyj2FFgZ3pCiAtDmwuWOPAF+/PmRHU/fxd6yM22yHfDPLPr0egxZ0+aqKhDV5LhHNG9
o6DBMweKTKQasBAFLKysfyWkPLuYVF2XNJnsZqwCnJUubTufaYHob82fNIrzbpWIu7lDs4fm8Nqn
KMx65mpHp7UDam9PqbLx8I+BHlrTFlHyh9prE+U80EmEgmh9mNEDZqKXMYQbgnUBvYNsEBA92EZq
91cEhihpsFyUJph64+qzzp926YjHn0mIdvKNMh0n4uTDw/jlflk1bxHIdvtoPYOqtmrcKWm901me
bpDCVxtJy3oUaFgRpOaAGSDLQS5rxLbt10dLairXudY09eSFPMayB/ZrHaZ/8vAr8Z1IZd6zW6N3
z+KRelnzxq7C/qbCrI5ijavEnUFrSRtPgB12Z1B43S0HUFctv17iL1jAhMJx7IL1NXCkD2l4kg8O
ZOjK6oNQjC9gQd3msqirLG8oo8JxWdKchutS08eIEZwR5ztWmpuTszAlF3QRq7ibKMibYdhlFkGs
bw+RPAjY0THTJRUOesw8cdYhc71uyFlRgb0S5DLLyb94XvDilaflJ7SLvnR7i40iPRRmi7Rv6ZKo
I3H972TRIiitJT3js4rwnSshknCUcRV/RtiyzwkjsPFNj+5l9/YuOzLaw8m6nqg73WuX1JoBA9o3
VXJjWksBSQ/jK74+F/vr/Zt7KBa6ki5eh2XEDad6U0bPSYEVAkU2dk88oQnQpFQrwowlUUo8wviz
rIzWFr/b/QdnwdawCC7mH3OApjWwHhrQdsqcec1n4PyLRSiGwCsNWkD0wnqBMyhgje20OcihK3UY
2aZQtx7ngiy6ZSQnS3LMT6/Y18hJixz28GxdEU29u3hSYM8gRz/YH8oWTsWMmmd9lKmjjncZdwgq
pJNBm7dBiLBtkGum3UF+BgbP9VFbC3ha3pPPFDM91BAaFqCBTvnXJrBQSpde8StGvme7gw41nAX4
EMPjQ0xs8gUPKC/GF7CBSE5mAos0uDTikeAEo869vcFG9cp80RXUtXs4pMC7YvV595VH/51NX8eI
0g0SFkuKNddl44mPu5P1YNINKmktpHuZQ+Jvwuy4Eg63Z+01ifRz+06AIC+gzLwPwSCSbaXnXehI
pUt+2SDbEqrEgwQIZRpyPQ5F5QcxdkpBDdatd1+f8aqupOL0xYNHcjAS0y/JztunDyNf0oY4w+B5
+/bJjSV1eZDzw7fyVi+weOO5JV++LklHK79ev7BsR7gyLLYH6hUow/hZQG6dBbjFewKGrxTKtL2v
k1NyYp+Hzjvj/UgYUA4acIIVMDkYm3wIILRCvl4BsiA/SML9O9RB0vYuAVgWSFsCqXgIt83vksgQ
Z5IXHmKQ8IHkaMJNr4jp9D4JA7r08juEKQZSOT09zOuSEXw3ne76wLxGrxw+/Jv8tXnmTMnUW4Ki
v/EPhqcgKAjbpUPVKObt1CLBB37ZfMeR/FySWMnAhXwvSXe6//c3wQieycqRd1LRSu4xUTFDeSDJ
XXOd1BkYU3x+R01JZVmGaaEUPIM978tRnz5jCbgh6SGDwNjJ624MCmGmSw6OCbp/4Hx/DRAMN3UB
ycehF7mgNw6Z/xrYy9QW/wZG8As5EsmxZPyScVYW2aNgY+Acgh9/ZuwKgkvIaw+eIB2oLFXWhqCY
/I8oiquRhPrX1ED5kFhZ7HJI7SkzrLHreVJlO3mIh/5/xQePEpvDIX6XRhGDj/0hDYL4op1E2x3y
rVf3mAUCgzQyToYfmBWUkZLSqQTe8hM5WUJSUzAHUn0ZchxwDc62soAsBH6QzJiUlXglG5ezQseU
lV9K2iyFi3z7L5OsrO5erhQZLIFJBFr4NxgymGTYnkwieYtUBGVg+IgaQB50gr6T1sVq3mEa2PyV
FoQKzQLNogvhng5y6BoqJVTu2bYgiqXbHakQSylpAIEv+lPMfDF5j4AaZP7UPHRGKjW60LV5Uuld
7thtqlj8pUQk0c64UkThtHv0ztF6GFzOfXk1nCycj199miY+2FGRA6uze8O+oRT4HUBpx1q2EZVX
941vgG4Wmaum63Mi/cozOGr6uDEh+aQpCRYfvEaKgd8FsQw8fFhKLxoAcuiPJzKSNBJyqUY6rAmd
mayYEEpYfyiz2TRbwVjsDOGQQZpMr7RcNYkaalMIdMJAhlpMSQyjLIsWBkoMlI2Q1+pWCM1ewPU3
pLUe/Z8MYe8POTJaxYKtkHqhYfd7PWMoN16Kg90u6dN3fh9TP0sEwilncgMBa5gCx1G7T8NJ0KAD
QTT+SDvZwukYDNF01KwVDTYJ+T5zk2eJFlaKryyI22/Tek5+0mCghB7l4cF7dHXYyrYY0Di3MSmS
C5bd3B2Hl2n9837AhvEMeYPYCZ4m5zweYUgZNDbsnIBkMEeugNdOOyHk0P1HidKZc6A6dnPhbUc/
ePZsIbfypG4PzM+u8B0favNOzqka9/ZYebvH5Xl7RlNwRMT0uIMDNhbn7Wddr2mDZbnomTXfy0+O
dCTl295CWzCZcivVLAYRRRVuKtUpSJW/b3gKWjwILIUsXqw7yeLLgkCjp6Uj8eAF0MfhptGfwvs+
LD09qRkWI2r0z1EzGrZh3pAIEgs/gZZZxAneJCjHS/dOuaBVGDs/yR2Jis2jIlkgDD8Gj+pYhhUg
Wyk7aLNnt0lDrQ2UnWUT+vpERJtpFQT+n5PMR+QyjFYAsF/MiYdIH+aH2oXC8dLtF0VhAhWIsM4r
+hXeNpvTmJ/KeREoo13TcSnX5lY5RSwL+ykIBzCAPi6Si5IGE8CZ8DlwLfiVeQ427degDw8a4+fQ
KqhcvCft3W1ccK5dm39Ph3FJ1YDE8QIMwI6oz2QHFQQ87dNTh3QDHMywBEwQBys6t3FxwU2CnbIY
qXRECRrbFEyYRi/EXQFKWQ5J/VO2Bm6DIBF0VP+4DMCXLDF4p1CZRbkdbFcWs+aMrUTwUKCXEC1o
YDoMxLmrQKCy1MoPZV1ibUeHV+BTWb/0Pry+H+2AE2ERTF1W4lnqPv3jFhS293sbXIN/1XboD/IA
Zp4snPTbgPQKsYC+L7SKYLr5KmOUyKd9ZmLhorOXsHTLMklazUEE+Xit72saxFj84CPMgHnF9kWW
5I6j9ykvyx4mTy8LMDsOASHr/BePF44ye+jsAd29tvjMGghFsnHKwl6ybNb2SgDQ3oKmuIv5adgU
PZnbp5j2LRZJYNaTLPoUOdmevvQmy/JbrtH8kcvO4WVxcvzt30Mgfa6iAXS1m+wuX4dD8rsD4PHX
SdERpKEauiFS4cCYt/UBlApgm08f0mrKv2R2NKS9ZnSrcer0iWt/tFuf6bhrWfkjovacQedb8Lx1
A9bPtBmptyEg0x0Hoc+eJh9M3Mi4qdClNnREoDiayemMqmlQgpC1p3vlQTSkWLDjv39CFaX0D24E
w52uzLOJ+hVi8a6Ohq6GGVB30Ah1JD0MLcmj06bhUJYi9gypUi5l6buGoj/8cOAgsinQkMcd0HfP
IfP/sJJiG0jPG6LoCFaa2cUzFc+tClRNT9xTOKJ09XVjLNf9C+JGCIIAuYJzMz1MjGkoUeaSaSM7
Dperab+5U7Kly9a+4fFmj40Fz8+X7+QxAhz7IFDhXHUInaDf7BdEoJQcxDhPcGUKb9LxiHCBRJie
3H/Vea1ZsfRWH/RWNrmPRX2/aFntO7gWzSP9lTS/Uf9/QWOgoxwHpS8CupeJMjyaiA8gSeHSPQ+e
kTes+wtJH+F/vaYP1bogM9de5t8JFn/pLbh/baIrdm+a4j4QJzrdmFnSKBoev9RT+C40r+teT91/
2XtAvlMw26pHobEG53Hrz7S89czjY1ypu4ItHsNcOnXQumqNL20MPRFLJ7GvkZFE0/U067S3ah4f
gI0Ot4A9qSwdppX+OZjIo1VVoIHBn7z69CaIgYWDbkqOnsSbZwhOHNPsa6e4shWUhG+BovtndJxQ
NWlUAJL5m6UOGwF98XkfrHfPV3pA4fOTtqhLBzIBPJmWfvVeXaqUUNDgqqrJ69zXL4X/lhavetJT
MSP/086EGS1YJpNnHeTcr+ruVI9xdrg6+jM+oheCBoIMNdsIaJOSDkvGrd3kkets290F5w+MXn8E
ls+Pqdm9ivYW4U0Djd3bsMVQQL0vv8NUqT0d12420IMSdeUGGq1m7d0ZsLdSoaeXI4KKcVoXFOgZ
PtIhH5CX3lvz7gWjr2/oGXw2RzRipeQMTQKzB9TZ3gCtB6IdVZ+KJoPSqw3rwGdc38AMLepW/FoD
yunAVT/N6VvrIsJ6WhWl7tFpcRvqNYoDwDwys1PEKHrPPhoPPIIZP9VKmAy3oG4tszP6H7Uels/w
iX5T5y+/q2ajHtRaRXZUU38AdoJI2oFdqJLmw7RSqqDRiTUoUY/x7Qkx4AKfRt/cX+H5O2mmzdWl
+YzLGckYvLEj041xpEOEBgB0MyGKUddJ19op1NRZ2vtAvJxfoGN02XK5f7RWnYpRdQxpdSxGWutp
at9RWm5otEm/fosiMCs8/Ubp8Ntbv/M13NynPr3q/g2oCQGk4j7mA2iRpRPwe6RudJ8VtDIhVa1Z
Sk2lQZ21r/v7M85p74ZCnL2MTivkEL3vzXp/2T6rSaXDb0poNWQ86+pmyxJHq++pT7tLjvx+7wz6
M//0v63Z4550kccqpZDFzelqhXTlYfR1G7bJNQSfGFZUgtgJXa0eNNuO2JpejA8aQHBT3CYU5HkH
cVSkfhTF0cIUAX0k1+qxPqCHwVKHJaxN/y49bNe/Hqn5w2lCjP4OKM1Uy/O0YXV7NtQWs0qtevWB
KggYNGmyFpxi6uK9V58AIv/LFK+afClYqGXAStiLs93tEwFgwe7YoH6TLvNzQuAi9tRHC9VI+A58
f4ORgd5PAfb2QoGHDhSoatuvBkcNIRyXyBEBg6AX4xuZIBIN9PbetBffIvgAqxISwEhiz/msNYRE
s6hLO8PD1sPWHWFW887zYiKlyjPQ6tolTfxK8EKNuY0Zw8M+EGA3Hysgn17RVzaFAisPi3OikWa+
v+LOco1AWjKCfgSBu6C+anA5gnqMT/X4RGZSReVldqYy2rBeYLQZ8AiCnMTr19S/qNH76V1q615C
pWfrRZdX394v/VXZIzQHss7d56jdXpLuAybkIMkv8oEG6l/w0k0128BbZBfXPxop6+U6+WLQlpKf
OSWqAbnbhsFRgEB/7QLM+5wNULVpNAd3uoTYrYxe7TTzSjxCH9trDv5LPPzCQsnTGn3kcO66xcFu
VFjIf1rfVQ/5FRX9lDrIFL+BCog6fjei62NMNpafQ10HRWrDiGmNP6zC1fQDCvFt0JnGQoRC3wvu
+ws+2ZtV7Txv8u3FYb0kRm58B9RtCAa7rExXGh3A2UhbYUAxcym4sURf0KiSrI48jWetiyuserO+
D0s5hTdoFjmEhxLcE68s68DMRXYyHbJDngswRgrpaH88F4f79lkFbHZ1MbjqG+vMmJAe37Nx7x7l
LA855fMjHO7+vZVZPTbE9DzBnaPDcnOg/HzrOKjJsExXLWIMHek0NxObktvwa7G1kugT/dP01j8c
aZtjRVRZo94s6WxKKHec/COCRmdI/neYF8Q4nVMIpHBnT2Ihy8hMFbZYFa4E+2CnvaMjloTk2mbl
NI9bxCNOKLERvl7k8qixMKv8a0hOJukrhXXxzmEHBMZwb0GK7YD4dNBgQKR0syd3hyAKKvLRbcV5
NPv0RQWfTg6q7ptavL2O8sd2NpttUTTBvKFv7sfj7Yx6DVIRJJMGJZWTudtxT3F/M8LQNXxRQ/Fd
3zVwsWTX5b/5SHNOQeWfqe916CkMXnMxtrrhxK0Mc05IvsYICf9MxTDrNCbTfjgfnQ17sheHBNm0
6EELUV3RrBlcIIrdBK0Is4y3Y7AxCZLvSLRsg+1iBXxiR/jlWBGVbtKFJlosvP9lYKUnadVKElbR
dVmwgoAVV0ayoFXMtvxd7EMsXfQMn6zbkMNSmeM48p3jYWC0twL+sgJahIIUVJ5uhcursQwzsbVL
XHdQGLbt+8nQ383D6SDDXXRtoPx3c6H9j8RqqGdiIyMSLMkKqk89E2rFifvEagSYWZH2v53ZlWWt
RgzvY4yPcAChOCF98iNArTAf6xiBib/sZMI4EMB6OLfIt9JQauUG6T+v3IoBxNUcL1akQkSlXAkx
p981/nbiSSfdA2AFNDhJq+jPmWk/kdscDSvCViiBtFGOb4a7G8XGkAqb4//9CcMczlZiuMtlaCeS
qIbAgPDyybLEN0pllOlQmZfzfDcWw6b2bIPFSBxn1HqRGJAEZXsyth8cLuSrMKfrJaZx68kYN70p
Ap4WhhR7umr4kvLrSk5c2qVpMMGqYY+nbr8/lrbLD13J25e3pXSPG/zPKep30P1WiuhN7rn2O5kz
r5vJoZDl4230CbkLbi6ZC7kJTiKr2B258UrSkWHyt/uLxRhumMQj+fbwb9hGc2RyhlhLytmwe4LU
8Sv6S4wdSZHh+8PfefIuHgMOwPSnEUVMVkk/foN9M3e4p14ZTnlObmYcLhlCKHzylRnz+ZVqlcvf
ZWLE9hptorf7Z6t9w88tv2e6CZbK/QuLiZwANGKyLIr0RqDbqRm0VwWUiDfPOIozUCNu6AVlYjC6
gm5FD04craLFkFNGRCge6QYGyBYTgXKqSf7MTJA8V6yeYkSBOMPhZrVx4r+/vzj5TZyhi8AaJ7js
V/ZUtJL2+8KGyGzfKE5R6FxVloww2jxQLVywAiN5K5S7KYrFlS+W4KqFsyYAgtE1hw7qkWSuGh0Z
MDwmlMCOxmB6cvY8drBrjUXAZBiT4tEiZiy8/WQ//meXc8F5Y7zdy1JRmCwXgbUIAm+yn3gz2mr4
Cliqpjls2GgRRbPtNmBhWMmQyRyS461WfmVAH2bQMeN0mJoHuSMHGwq8G7ph7Ps8l4bNU7xe+jG3
wrf7fdt0xRvHXzGMQ17A9wnD5SSI8XIsn6nvDGmd4qgMMSkH1drVZiXrBB1kQWEFwYLinsxLuaQo
8eN4yE3iEmfWeOwFMwAifhXBbWUuyVSNWDx9w3FWkZPIGZ/M0bwL3hWGnLTjh7KuYizmyLOIL6+R
DC/+APdg6jXA1NJILv3ifPoQr1lufCqte7DwTSaqcMdvYhptpSHqSpRmxfVMc0d0iZgAO3BMxsmG
rla8FxegqEw0xJasow9H0xpbnjXG3YVnm1mWJNjPTaOV48Ru7K8Wcnkrro6Bk/FArc/AVsTOLU6t
MkdUrPBS5Sszwq8Z2jgMJ77rdg03/vck7MJwGf72D9+VZdWN+Qh/9we93/jjSWB9DcOQF4tI1shd
MiB2/LtlxkAxbVc+sjIoLPj3CNE+jIZHT7sygQo11Dcxq34G8dHaNNF2WFSOLBMsi8OdPKXOha68
t7Og+1HmiprMFizyCSxSud+yKzCeDvxomSzyjH6c0I9zK97hUjoa8TN+brgDTjCWZ55t0baXts2o
onBr1+iL0S5W34y5TxH2xgKssNzL0yxYL9uPKHuIR1m01ej7w+dXsWBhL5hAwZ7nQU5K9jxvYva9
qGGsFtZ4GwwLSHwNA8GXSJadxPd3XLssVMxEHJ24DbJQsTeNoI9A8XjK1cgi4w5owavshuqeVp0m
gjasKfSlu9TTepwFVQd31gjHwd5qbNlyWHO5tcnd3D1I3+RUVnhF+75bWnKv+TSeC3IGg01il/V5
bEzbDF2fWxfHSYRswYzpfmdf7W9+87A0x5nljYOAC3xYs9kYh0t8leVJD8Ye38kvFtvx/mNMrJXD
AWRP2HtNw2QH+a3+fbNvehZeWgtiAt4pMBnn5Lqu76ycmEDW/Is3PD8npsK/GxS7PDquPO4Hw09C
wEaWNdm8IXqwfc+/PGej0WjHLeQeGxhVDWw34do4GlVGrs8eTKZ7TzGZkV1r+TDNkFe+5ziwQwDh
P/NgujHbHSOEUy9SPXZszPlQ5r6/iXmtbIUJj50x/3EUvPncXuM14YCbWCcK40wYwgfZzT9mdPZ5
gLmDMGGEuzDy21bTP4Rhy1HNSf/DpPE+NB7KWsALGuboYNrLtkPMFUJhBkkXo1zNZCOiYP3sQ0LW
DFJrJabqaGYQVAPYKEOYHytaEDPzNX1TEJ0A1gL0qoQ+aLO3DabHdVKzirqq14Hng7VeR1gRVLdP
1Izp+bMUisBXbIllOnYgRL+woL9BO895hDreJzor9G2ZbXaZXbHEhvbrH+gk7z4dlHhIsngSsgDB
UUsxaqz2niOd+kPmfBPw3qUSZmx1nuZ8QyjRr/iEilixhVa2fUCdimHN1rO0L9vXr8fm4F1HgupT
nuznyyqEKjpq/ijGd2Q/CVRU1gdesoVbGkoZ8LqtwvY+81rrtH+J6d3Zpv0V0mLQH1ciwNYyNy0T
bJlVHTJ1CLxKhSi7wkG9KYDIDs1tBw/4VnWOS1EFo8dvdh+8wXZTOpylngIe25xJmY0NGvXbeyyi
Y6e4ObuOfjAwSl85mrH58rUuB9dRY9Fb8D7xY6Y0QT1BtNtg0bFllGivNWf6Xu/DoH7y6Uhe+FQH
CVTAfel1px73EJIoYrJPcO43lFvhFAPQQstTOYgQqFGbo0ImpN13CE2YbA5UFHcjOq4goQo790eN
Jiw4xPxco3HZK9fsCAzjSAp6RcLbIhFpQ6yqBZ4NbPIrZf5ROgIXF/pw5v2Ytm8GDIyRxrn2nlJS
/wy5GrAaW7LkX63PARcEfLc4BVE74xPqWblGu1R85Uhf/BQZtKb9mj0gFVIpReOO+wyM3VlkJXyI
y+ANBPBXoABDm0RtNPcQVunow43uOHqGKx0TVgmZ4GKDzNGwpFDibe9FRK/bB5q+I6mKLOAIoBli
IcRX6sjiXiMxOTozaBgTJUaA2gIGWM19PoKtC5JChfvEmBes7/hrygffKR0A31KdPsTEXvx7iiOJ
h/jEH0VamhVpuTvEUr+WveecHOLVawZt2+gsoLkCmUt4yUAQ5HBvwVvNCAAehH9xgQ0sqcwh5tMZ
JH5J2EWVle/PxgJQnTgOlQT0FUX8FbO/SOjQDtlnBRX4nPAnTU0yKlw1hE37nAiD/O0TmBN0cBD0
c0hFkAGA9o3Lasn0oafJpQ0NprLUZD8263DDI/sj5HuGuvuaAbl/FwBnAPcyHJ2FOA72JLNAMdXl
nBggcGVGkgL6DEo2k6tGSZ2IRxEdLMqXGIgiu2hk8UU60ihzMJA1E7oL/IzJQwjoD7GZBJtyQsWE
hme95xq7dHCK8uIFFHxIoUXqGfd1u88I8OlMcmr54bFja3/yYnhrqPUwC/swOSF2J619Oev9QVew
Gm2brrdy9qCwgoYQh+I5RbA2blEuAThrUeuDFoPvkWi5ClP3ay7QbuMimnve9ABxHmRxs4+PGIOY
HAZP5B2paXAeTFHGQP5ekYHr5mHAG6hlcLPlFAXBpRJI7ZApi4hR8hsyuNoaH99AvOKCuA//udxm
bp3MNFjUNOspC+6QfUxEt24B6byc1cxbSXvoPrvTzZ30/i4DICsXbIL6SspR1L+WvDtDmFHkToiA
0FxJGhO+/9jB2b/VbDovc3w14YCSgn/Iu5ALGc7Gk8nTpMXH3C/YbWkMGl7W8oCXxJvozhLeIuRh
SUpdI6fZpKc1yOZI3loWHDT34tTGL0BnQ98X2N2SP5CRiaJoMCZin4wh40oyDxGcL7EVnIE1zBbE
PmztbPveln5pY0Z2u3AiyTB/tn0/o9VVFBBCW1FEbN7hN7opiaM4eW8QaSU/mEwmANMsduTBK4Ex
SIT4h2P/C0k2xEqrxWxLuEdsPIy8yWTvkTeI/bnEgxJ3SS4pJwcrj4eCwGTBj1df7JGpwciBRc5V
0h4BFyQJGLLqrJwNmdSQLGCxWBHxSpjqRMNIAn/+Wa0ikQuVSIpDgNZY0Yq8cbggqYmGZNRkFTXN
rbUJSCEpAEkH8bwkEYsNDDGceI8wqajzuVE16cHNgSAGKEFjkvSaGjRgBlcXsXfjAEw73hdR3kc+
wu3aKjQEYZ+gquH9/vkQWFknwwomxBSMl7cXm1iJzGa/JIVxWYlZ9e4Z0GwM5MGlEBI7/saRfMn3
HUmZBVpBzJozEpavPlYcrioCcdrPcAHdcO3coNqF3QiOdJNRHM/wTxRxoRkB5tMlq8PD/GxiEmox
4ybjoeY4Qd8j5qPMyrZrBFuL5IFby2kxDCviMglmk5XcnoXkdhRnw6FzdDbDxYKziDYSkHAb+DXx
vVvKSIscwMWgNZW7DDeJZx5jUmkCx5nO4lqFi+gYrIgi3rcaIvjG2KCoiPIsj4S3Zy4znYTKAWmL
haayCMfhSBiLprtN0acvrI7V5l6JU3VtbiF1iBIwMp7muMshpXjMQcF8LZTjLMkMJq8+b17BwDMW
+DkhMdt0FbpiJeiV2yDXd0C4lCnMMsxhCYFZg1nt+RHLHG+ROgOKeJc1V7BJmHp4ywdU3vvZmPDO
jhsXRkr4uLl1izClhzhMjAvV7wKdnNlFihkfAKfahnsWX+6XNbLXIUzpQZawYFhNCIaFMR0Dp0xh
0Rj77dkIr8wxc/n3skrC19oYvO0YCQ/CakpifmGU4dsWniR+AOZuCCpHQVLkzylZEz6PwvCEbfmS
1FklB1TMRhQSxy7Xy9rBUMoOwxewpxm+nLsV3iF/01pj4ikEdHGFGH3xCaDnczl6aclXZRZnMe/u
uFSEaN+cf0bE7BpeHCP+jRs2giGGMnj23/2HffVaaJKkSQ/tBN3XkRQR21thyvs5xMyMbc7s2Wqs
DeQ3AD384WV0WecTiJ7gslQMyaJBx9IRaTtsfFI50bmH+nnZVRvFU+ZIjviSZB9onoRdSh7CtHka
8S0CVx7edrQAHPob1UNRZAUmgnxEiwBhBQVOhgprYAg7woWSvGYjIQyRH7ON+TOTdjhWJZRxNSY4
QJzzNkbfXnL7eKiADk592O9003ciZXzea5HqZm27mxsVk4B5OaLBA55t+2Xd1OCK0NWh/4KIlzrf
z6AJM8//+smdXIZ+SoM6A5E9Lb9WpHltIVZZGYx0uk+8jqdied+Do1aM9D47nVAwhhA5I9Q0iE6l
zxNpYTiHhETD1GXvIandUPpx7ph6X+hSV2BjiMsODL28a3eEfwY1kane9KskbSNv27YPXedYK8Kr
gdJxewHnW62ug4QuJNH2kkzhmm440U4xbJVYptiP+5JEBGqPzk6r4RODmEkVtk5+dS74tnydzU57
pmXuSlFG77b5osyLA9ITDYmT1207jfvHeHY9FQdaChe5+fzATWRTLQZoCZKhTTpn+jY+GXr8dMF1
1f6rC2dxWHCfZBeT/7hfiOawKrLulIYAb/wpoBfMX5lNPisXyAaPxA9HBDFhhgmnZfg1/BiqzgoC
8O9Xki9izSwq3Rwlid+mGyeJICIjF6gJnDEczSXNH5HyFU9cIQy8FM5HGuhhsrPAsQZAJ7IgCv3y
PDsbZ1AR5JGH700DlHQjf+AVoz5DizJfiIfPj04v7rHjNeNH4VGngT371Un8wLw5e3JRAAw45fZ3
rtAaPK14AwYgIJSHPn0fJ/vQh8olTGa+XtHF/rhX2oaTju6U0y93/0JRI6z8d89LaUHis+luoZUg
qYiWH2a76xR5UN4g0i0o3OXu+76kWkjK9W5dcY6LjsvnrSTCb2lBBwkHOG7r56j12uABd5l0zTqj
VaD3EhHl3OyqCcUnnpGeWyGoxDJZv1V+zg8/XdkSpFSDLQjsk2zcphgi5Sq96V9I0Sg1oUp8uofn
dHpp19il8ZzAJu4aKRXvI75/KS1QvUa/s7izdr7cuumRS5yxUDJanSaURekPXlK34qTSgfZR0KMD
KX3jGyaCE5tWq78pZ2q+3twoiqGeDK9w82GiMesoCsGdyXlPoaK7BMXBv9xHjdrZUN8SRoBOjoCa
Lrbj9WSTccxNp0XD11fSlA1x70ZF6xBRURKALmaJUmzKtw3Na947wbO9o1okL6pJgUufhxfOAHH6
hv8dOXgL0kDvSTT2PuDxdbJ4NdoE6W3XK+ku68H2SddU7Ddl09/Ap0SB+gDclrkQbmpa9MrvakOU
W7yQt0EKoHnbNSA6XdLS3Bw+Bzs/rI+NSO1Nhf8jotQmfbidbQWh9QUXhOSyUhXz+RgjG/j30ED7
mz618Ufmvj5EQBTeWpBrbsOCamMrweAIzkpF1e8YEsuXxZYTuSojfJCKNn01sOra5wmcBfhF3++D
6qn1yaLTtYf1zgjtRmJkTgPB3io49lw4npXupei6XK20dB5dOBoqQuNe3azMWV3MetTdfTQhH8x/
kVO+XaRrtd1IIZ97t8ZcvS2vmUtp/aiha2Q1SkvtoGcoFue9V/TRDOZKTlC5+n7gX6Bg1txTmoaj
+YVv9Bm/OlbeMVXdoytu9oBPV0GIhzZOniOdIwE7yFkx6TEQIWb417tj01IJuRRTPY0P5LlU7EfP
Ix4q7qHlKB6CLvjQNHErf4/qyte+f58ORoYWPAVtAeGFRBbFrplCn9jDItWCtphDBNm/Ig2n8Se7
ANy1et3iMLRawp5uDoCkDhETKq/nGNLqqCqHxeQVk9fWw5zU+EoCfQXU8e65B9h5ph2OdKeIlBVe
NR37kHm9bPl802lQrp7JjS3NPvWfmwedd8NiwmcgdABTAo82XGIq+4I1XJ46LGrlKvv2WyD6Y+09
eGIh+jVZtut9RgvXTyq6vafBpl068Avau4Ma0MGUqIvepKGKYisdYunsMdHQZHtZ7dHBPe7TSUeY
vWa3h9uFVSvO5Y0e0qKHpKpxI2IGMrHoKeDR1Ch10OJh9dZqOzqx1aleO/du+NOh/4R0lkLzAUBX
6Z4zixRLQ+mUTpEtq2ejsFvLettaUvt9b0tkwgZKoijxc9sloKFX/40nkPlYfticTvRGpBjmtvDE
4XkWEimsnyd3TmC47sfTzmNdD4867rDSx3SjLJr5acthFqTgATFD0r7j+kaqanTgZy1VHm26B2mP
bdEvdvU0Zcpi3GkP77gvd6MeSmgUyifp6ACigWijVXzPs2p7YvfHfO4zUHWyvJQLKRaISQHuBdr8
Tv248pqdcaVvW/RE3ibN9VUdnfOAT4WNRiNFhm77IKPrAcYmu3sHRX2+gYIANSxzGum0fR/gksN6
ei1+XM3fn/AbWk2d9gNMdehXOI8u3oNuSEgKI/0yR/1KGZ2ezok9F7pfz8x73pMVHUoUzmlv93KZ
t7tGlo8/rxDPGros4GPdi4A/v5DZz9NbEehX4ga64TXkztHiXnxabgufm0v/WcJuZG7iXeqi83+H
IwFKdYdLrEtxnzBCfcE/ghxGzf/76ud88OkQAR9J5PMA8gO0oBDa3heNIculVWMuc3F0NXGeb7eH
cqvQKslCECJ/xeAL1VPar2kynj1II6Cl6V5VLMvHrJxddJqfL13461nwObF76Wwreh511LA++cVp
ygs4Qsv+4rqeQdxEmIunlz3t0YjYymiLP3spXK7keFjjFgRbIIVIUJ/7LIvH3AWzy5cIe51CmBqP
ev5VQ6X0lQuYFQwc3WuRh6kh5E+F7ed4ZAKwsxFSddm9ICVAoFM17knPh2CRk3nSx82iYXIR14uT
acElW3xTMiiNVvgz1vZgeHDrhVhxKXaHJgKYX8KMx/j1EsGdV7/xV0HCf5PmvNw3VebGm+b5i5cX
Q8ir8Da6f0RtBiBNG8rvY8wN0NT9sPWZHh5/L7ZiFt4GayBS1WmXhiEjJxL4Us+BwzpXhs0Yn8GP
/1izCHc+BIoGZnUnYMg9Kj/bt0pwBJsZl+wzKyn8zt2TSRBVCc/ehY48sS32wFno9qa3JP5gC0VI
TMPAsOdwWyCXchs71BR7f/R/EFnR9gZwSXcnMNOSsFVdnEWN7sAKDbMEgRVK31TA/64TJUWrzKLl
8bRugezBduKuwGA5p9YD288jrX4EzY+QneJIwtGlz8l4sQHSMgVOOIVq/Z4/gNiaRtowTlPNQUsG
shTYZ27AHz2+Hfr6mMjlUkUxg+dfob+dBCc/mWzXUKia5P70IaoGHC1oox9j/tjdS/Ox51aR5zw3
uq+YD1BLYeYfJxpVtgNpRB9aa7q9DsRShyCzWt+TW25fgJB1P8ut3hRHy4NmV1dPniKKwlCOr17V
HraPf7h9fVoO9Tn8z5WSK2xhD/jCt5dLJmyCFxWh6PfVhvS2pQiVPh1k7D49W+t5zYxE4vwNdH4W
VVv0hr6fxfkdVHj3NOGGNeff1K/QX5T2oevTe7QGZ8Rc6qDWBi2Is2fvwSXybJ67B/iwxAzlmMYy
JD3ILC5eBQ7+tdXvBLBQP4uqvV6YOGRZxwlv+yIr0aSg/Wl66FaxQwOqtfotbDv+4+nMllTFui38
REQgCOKt0qtgm5reGKYNKCIISPf0/7d2xTm1s6wst5kqwlpzjjma1E9dtbLekWDgwNMcnxY9QuqT
L+kuVsjUOESl827h5wXN4kuqfILVyqxs8CmYtuvPE4Buamzk6NxJdrPULDTQD0q+hj59kHnVcCd2
v42EF8Bozzk6RlHHJlP2O612mnUh7ztaky5IohByHctnhd6NrOnZEGAQTBxmAMRXYVvXpja2GMJR
KHlvWFV51V8mr2OPFQnLFI6I3lvkc7EwsMJ8g3qOaOv0w+ZDZRnbXTJTH7Y6hGibzx+tZxByaHyE
tvXxmZVvv8MWfux9znDnQd0p4p7WE0/UyKqgF/WuStGB4K2bRLWnyLOeSuhrtrrf/rXlrDpNoyFV
mDgW2dA65asYtUs+TQdzKcHlK/2GMQWFuqn1YwaBvxFGcjhaPs3u1mpeJ7SKaLfrIO0dXhN47exD
0DF6H7vY5IWQpKM9oHZoFmkPQA71Wv/Jl1/VQQyXQmcqv/98czq8FyLAX0wZvp587jKaWy72+oHS
5K+L7MGWx2OMQ7ta1T5bNYh0hW+BceZ+TsTPv8a5xrHIKbk0gfw5KBV7zpBTCyR+PPbE8SZ0pQBW
H6jg0lhNmtVgZMpvdAlDODrkyLp1eoyvbFDI/oyZqMlU81W5GCV2iiMPqIaZSxQPAbbnWLRAYlYU
pnaAymyFOZuHFAwqddrCV//ShTDCkVsEG3F67G0+5tH3QD0O0t28XIpf2m3W8NcVfjag9VyTzu1g
WT3OjA2KhcT4BUeep/uI7YYLdp8M7cGvJpNPJ5K8CEcDYqZwZLnjTChjX/sbbFkSk/6YsGorfHfa
jDffl5kW9pOS5kKB8v5VZXNEVA/sW+yAcnv8ICvmWC8ZYWCCsEe5dXiQ/BCQA9hTWYFcuZkACuCJ
p6cNLhyg1cPYlo+sx+NLP++C761gzomNMvpoRKfjaX4vokUNKTc8lRBCEUftK1oTqhAcE65DVEWw
9AngLEJ1zDg+N+mcO5SkjDD3g4//VC7peCYSbFnOUfTUxCAMYLA1MSF6w8fitaS8GUV/um433B/P
OO2Hqg+t+KQ4rRRSkFR6Nc10m2sZj13hajSUjwVJ3jpOYjSTb+2uqJnFw+XRG0WCn39+i+E0RpNb
kMcMBi3RwXdjs5+X3/knKEr4ZJSP51q/ihQ9CPSXMijPfFMV20zaUEeAxIkyhIL1Ix87CmjGZ8mO
4iAdzbqesjibPdPj++ujv6SW4VetTzn+SZwOPasiQhTJZ86ivo7gLtGzmBzpiNmqle+6Gt7lNHak
pnUq7VrVOC5/tiVPwYdPwYlAIN8ixZMOKqRKBrgUOm+nnScG8CJN3inQ9UNVuqS0KHyyb+f9Ovbd
fozC69V8Jho00iKhoqbGiFkDTyGNcEZBDA0UNcmQRnSs8zF8DV8DlfnyN69i23xJWEw3cn59sY7K
uBY3+Y0Xcepys1AhsydeJP7PGrLopM+33X1+mOUFxOn4iyp7+Aq7LGM3qd2Xze5TNARPQzFWtDCK
WstAQPCiCs8S39gRVcaoECMBgF+MTfG3xs+O646RFrs5DLRrhQyuM18jWLE0D9Omm75uLJanvxbH
tPfs200HcOJhaf4ozK9f1zQYhNVlEH4DbaZv3/fiXhcTfZ6cWTiiNxGN8QaOfkZPB0fEU1bEC+/1
tXRVL9qcc1djMcMH38QNna4L85X2gmV80C1rdAvX7Jb+9N5XGDNAyWuEp/9rQ9Ogwp2EsIFKa99f
ucjuksTw/eQpy8FaOqO4w2FlIc3QDZzzi4EhPxzccsKHk8FjMSY6E1p4HteUkSBwiC/sbxTru3tt
RusBavhxeDq2F4ZkdKy5OskBABU71xfYOaSaWba4UYplkm2Hq7/nzHiwQoTRX4TehGGkXQLBxCLw
hkClwxvLOpS/B+mqIPpf8xi4vqzGXzakD13i4A8Rm/SHWy1TanhT6xqUigu6YquGaiA6J2RPY0cz
PLjBCTs3VqydaXy5SMwiEqk9mezpsktLgs78E2++AYY9ES4/0+6IAFkErTVnxuvyj4gaGVVT/aiG
IACMK/E8MkBp5cGiE8GPrHMPGjDK7PHHfI5Ztu1+o11YXd/LU+/QPKsxgnUOwaTAjR1P7cxSoikO
yZFDjJmODxPWOhI4BvINE4S2H+D6Ep1VZRpTVjBO+xX6ehTNBrIpNOq6Px4wwpGuETD6k9BglSZo
jvOkRoSqAJqTmVzar4SuNz70+4nOwofDA/AAJo9M8AGyyISVlm1CPLWpEM71Ix3fnXkpm9kQWdGP
ssU/48P0eeBkI+/RbhIUb0PyT+9ZHsYs3KXbdPYXQ6R5vij3ScYvMWk31c57jcm3nsYfR/6yK3yX
RbGpDDv/Lo0HlFyceQdc4OxX6V/dk9A6fTY/Bjv544lp0yJdaNJszInRnr6Tlped5fbnG2YpbHYd
Lse07ykqILm1v81rFj1v6PQlxeJNU5YYBtoz3dMrUjjAMaQOCJutGlvp2Hu21TTsjVho+iOckV7O
qLJiSuIHB7fPDmxfz9Fafc2x3KsNoMz3e4W/noJ/WLNOSG+O1EU6cJPhrGR6mbqiOIh+Im3VpT4K
apbulxKATX/iw4s5Wz2lEMGlQMVHSfcSlrVpycLAqXaVdAp5XKpQ+Ke+jpmHkCNMT3ccjYUtiIJP
EMC3i3yRHQBWPhJ0ptL/NPEoJL8l14EoUart6xfg5num58CHz62W9K95PaX2YjeGJkLzAXI9nvIg
FkPi+b5vi+a2B0jHgoeRPWD8P8BdPU24/ylyxBvx2/hxHkRlTEdOmcA33Vk61FuusnGx4Hx9RHad
TsfM58kLZ1v5iHsU2RV9N/niiMtgW6DLV5yEgo6+ODbByZM1v0D8d+DmpUkrnEkB+C3wEjMmoFWW
2nW1Ne7DnxodWzuDj4MymHP9Dn5PTcPrZZfld/BDPBiLaCpb3i2XKhJDSktC6Hj/T3ZPjAz/bYf0
bxjzsYRxaPr5B6EoWy3kJ0y2DzpoHH9ZVLhRmc/aiV+7ARLyyno06qR6UY9Ki0c+G8puAk3gYNxZ
CbCnfpG9S0kfX4XGUrIQLLAbg+pxQOAmMEQqFt3bQuqIIh6lGo9i++aVwXTBVg7EgJeOMuCNEx7Z
dm9nwO74wHSTj5lDyb7JQVanFO+wisCAVZgPqCgZS6ILxQggFepjmBHk6zaJKwTvKEDY4Knx8USL
HHJMQFR5g7zjBGwCYhTJW7E1IjpSmFHn+gWPtmrsSHQp4ngJtgMr9uO00clH4w3JAR3AACWRbvML
0Lhp2h0qEmcnXX4yWAit4B1eCq+Mt8KyB5yNdo3tvuKSuzRvyv2QdXckL8fxGcEY+owhYjcUfkCz
SFFZxrHJw57ug6wSYgV4BNzE2DIKEXQmD5yB5ANvcvwoZJBbE9QLC6OdV8m8gFxDEnDpjsmWYJNN
BdAis1BhjVthYJVPVfiTH1fzeNk460D2YXjcuW8rFWZwlnZRbaZVLricl5n4+05x0YBRUJK9Be0J
L5OnCebHPdhR2am5e09VEKanybDZ/OzRCTBUaV08UfmoFoM9pSuTVwkmvTo5BTh34zw3WMbz8i4j
J4N1x8qtznNFFMLyHX7MT7nOf7+BCiUnPVPGg9E+Nzgba+Bb8ZLA60Ue0r/jHgNq7xgenwc0oA+U
HPSsPBlpJUzKKULRVj2n499uVt8Adm5RmGyM9TCI5/G2+4GkRmRldMQLYcZ4ZRpj9QMKJN4gk5/K
LeH/IsrysJijh6LCxQxpHDwWDyYdTDDxzJkaYW+1FvwWZ2y+nUdYTMm5sk8upn9Ohc5lFW+EzSti
/ANUBFpUG5cipFn0XfQ4THikYMjKitpk9riVjJSkP9WYjEjvBlRifsElfxyeYZ9xRRg/+abaIDAF
RAMBOq3GZGp8/dJFe+rSv5JqgFmYw6XrinmeMLsSkuuxzZgJqtTDx0OMkZQG3bGaZc5faVH/CVWR
h4fOKlsYyw9TSfCZA229FMKwIUYErHL3ImM4B80NAZCJyTw8YQMm/ngWEfnQ7qm9sl2JxSNzZ6eY
d74WJus6fG+eYbbDMD0oZvLv6TrGcvn3C9ouT4RtX74fOEY4DPsgWYhEg3cIUpOfTM4Z6BPYl80f
q9PvaVm4X/s1a+xkq66GptD4MzjDeadmA+Jc6X7eIONophcUWpjN9V6z65mzLyA98vcGCQlcK8JP
yYnmmk+FJFrl8iCHtR8tdXtEyz5hd7AB0mePlfBg/tyKDSo2e8QHOVi1TPuHWCpjQQYxAA7nrrlR
iZ/IC35Z2YtVfNIc6ZLZGHBjVcjUqK4UgoJFCZK9AXKR9t/1cMd9ol/GcT2kxmHfYLth6wFgaMVE
l+SW0XZwRf/ln279hWOPvgk13yx18NdlDE/8J6QmWPBRoGNu/MJthA1g251bDBSxNcBvqJ8pv0yJ
/AFjssAZOA+/WvbvyRckvYBO+iGpDncl5HQekRDZlCkxvg/GuTk/AmUR3xApVhd6mxneEsHpB7cC
dxSUWLuVu/df+fumTb04JS/s93HzBvsP9VNuqjiFmY/560dd4DNnpcv2LofGnMoK8AxVH6C9cmsT
JIvC9A9PROJFCk67wvlw0jEfbtHFTXoCb+v98Lf8LYrJ52KAEmSmzgXDFBZUK2cjBFyb6oIbh38d
mooE92kEeZBU8JWcHhm1wpn5AyVinYEXAMcGwNvEcgfSEBeAzWgJSqOG1URmffYtww8huWfPxYoY
b99u9w1yXPlg0Ip8r5NDR4ylSBTkS65CBkPZiqgYHNguQBZcZxr9KuoYyGbUK2LYjnHp26PUhHIi
nMyhANgMeXhVJBmwSGIaAV1cZAThuDxNoakAL8FYAtVMnOpjpUecVRqL//9g8U2hSinFSXmyqd31
bY85NsZIT0bR6iK5DUN1pVHDIIanTmZRJE6mm3+4VBhmUCJSFLM+KaCaV3VVYN9NQejVi9xlhj1Y
y+L+2tL3EYZgTAnpnkAqRcoA5w2OYNymXuuMfGUrnQEAosTKh55ee6g7H7VFffv1hnvs1d/4XCDo
RBxdL7OhFxEXIhPnNv1onhR5LYsNY9HGTuE0a07eOR+WnWjahJ/ROht7CZFN+gzpcIH6VPYS4+/B
i2m4NrrnMa932Qijbe1gjZkrjEbEEXrUwonkfKJLBvZY9fj7VbcMsFZ7DCh14HsadlzOioHVV0Ft
bKWSud37rJIVzCUanPCi/C7KY/unwtaRnNxKtvIfRvqznmmn9fzJeJ7xdAyW54GVjXqzAjG225WO
hRwB724e1Gf5oJutzxg+wWbpwVU4eTLtnBScrBodUelkuE8AaruGp+I+aWM8Cvn/4+n4j0SevtFW
AysLmcliQS4F6hrbtgkuz4vKiiwVxQ/HbKEi9sV33xJtqEGnjW26h0shEURN58NIwcLl8dlFEWFz
PmYkn8aVuVh5nSf4GhEzPkwBYNTQYq3x2/x0Po+j2HG4GDFOvyWrlI19HEoh3tQWOOikhPZW6oB1
xPXBXBD0pgcbYLwRADZQcCW22YyOInPV3GcT9p52MfIL/ORpw7DWerOPVbNSM2W8yDWn6SAlWPha
kslDo/nZfQyrJwKpFIajrBeYteBB8439RtuDUp4a7xnNjSToCKXBvVU2gb5ttXAYwcaQAdqpNvKh
3Pfc01jP74wfkBuXtYORu4oLPIw+FDZwvjGBYU1ioYYVwD0Y8eU2DbnBetGtGi6Vp/0eLRAZvySz
08hqUmfkc4z+RsSF8XtkDCznsXF80g4ZgOP9cPfq7sNip78CQ/o5DQ61cczTbcJgr1vJr+XrtDLq
sFEOnXJgM4giOoZ+laLVlkfNRG+n5diSUaSd5torNNg4cMTCTbJd4ER+egVflSkmmgpobqr1/Jg6
qwyuOyOHrSLXPe7EBx3HBR7A3AUDtyceR4iZoykdcnxRS/OhuNGTaLsVTVaKMwLGKMf8BZqOpVsV
Np91/d5+xXSUraiiOcppqIOBsjwNjoYmXLrrbWJgCXI6DheDg4af3v37g5kxbjaqXbD2TCN5wnoZ
JKuarv9B+sfwrt9TvwgfPvWCL1JB0sXXwQHdjwE36GWxREudAlVe4fYB8QNW7UZeNmddl73XrHce
kO4QaE8UO54N8SwkFmIx9OYDixmhxSDRgQu2wHzCjSz9dwwfjXWK5Bu4W6hNZ49dtGvsykrm0hFs
wTwtGe6OgTQNXKouOFIaTNPHYtCro8kw4PlwEQnn+GG0p5utskNzmjdHbDg5di/s/n418pAqm+5W
QboFEvgzQOb43eQfeFe90OUdKLXoMcf2AHfTyH+H6v7zgeYy4fNSqqvxOAzfe4UcjiKQWYwf+EJW
1Qr0m2GMVB9UkW73tpWBW/Mp65ZUkffjNKqT4VMPAxH1F03LFoJ7PrGbIJnRo5XBZ01cE7bpaZCs
hT88zP0tE9N5sk5/pAtdT47SA53BElr0I3h7WDMsqSaKpXbg84YqQe+bbzrQ2F25ePiGlyYCmHpu
iKRyRyhlUHj1jE7F7vSE0te6/EJo4yUmYKk1Wo/XJaOQ3qYQfJwNSGhotJEkIIr4aZh49Id4/pqT
VtoeyBsSDkP1Nf/lvKWBF+0fxofULcRG4hHE4kn1HAycmD0zFtrmv3SnrVNcLjFR+81usAHjDUgl
nximMO77VwbVvQrRRolM+5/oi10UK7QgmmVrhXbynvCWQVbBcJFqwKLlEMGU79n5Yf8vOpwVIzgC
LdEFN2MSvCdQwW5sa0h/QO7Yfc2b0NJBsLSYgXEkgM2F96sgf6L0u10uLIc2HRXHJnL4YTi7OFTC
OsDV+um1bO4g7iQ5UnPywjRb2Io+LPI5KBKFDg9fbb4bENn2e96dLaGnWjro+1D5QkODDrwtp9t2
skf7vZ/Prd85fFLHGVs44FhsP6IUFTSxWeInvsqt6jI/8xGeJSiHVKoNISIW4mxcg/+R6TAAn/yx
EPKu8Wydin9FkSyOQGxvYakRKaNhyi1IsoIlyaEDOx9hRIy7GF0NaSOITzP+sF7C1RQ+3+lCsDeR
Va2EgBfqGVK41hJsVSBGGyRWSOX4/5p7Wwu/4QkbKTpVpqIH9d4Ai7DA3L+H0XG8w6dn1oJ9vvfv
fUksD9Oxf4NVGRZVA8o5Ed0BMKWwfxSTUDYyNi+iKsjPGDAT/rd9pGwFQlAFiPVx2EsoalnqIe5A
BGHZH2ZTbDpnfMciIMHlgw8JITabPkEkYURyP98T8Ub0F40YPhbUcPgYAurhHU3iCkz+gZi0vFUx
7eUB1aYKsRVfyQtoQQHrcL0c7oa7U2IOd88LYGjx2+EVClPIw04TJPcU2fA/+PMNGkzF8d9l5qLN
67AOtbl0Anztt2RYtDpZZJMmdfkR3DGhDf33VWvzb0FFhtKrM+MDc1T+DLbgVsC5dNLAhifxzaAG
rGI86XOLNOyheNXJk8lBwI9tPMUhgVu+j56L4uQZmSNB9ER5wMlNO/nvdmjgQ2PJwxW3tCVJZsEk
6RH3pC6P6fHSiGfc4s5JSzMEJsLwi6wE0iJTm9tvZCM9Ix+Iv6KV+e+LVUBNba0n/APMTtIs8CpZ
F4sR4+IBTBIaaMPklq8nrFhmNZ/wpd/r13z0+YVkypeIH8K1AdoVv4NRs3hmcQugxf7FEskttJmK
+TWQGp7WpEIV0wRDk8huWdBKG5YH5hswXzVQJDY3/LgezJmFVRo/ogKmdzNYIjAkBSj9nWsGMIX4
Ul6uoThSjI4LsIz/8oU4DZujHnzg/75egDXmoFgYKfA83fGmZg3RLEgs///1LpFM4ihYQK2gLQSI
Ax9iVeYWtiVAz39fIF58w2ycvvH08sHFxPe8UQkjpUIKBZsFay/Ac4x7oFCAK/8zzmPH5huBN17G
l//+Zcvgi32K388T/fPzXBdbJk0BiQeUehiPnr80ekI998icd+2AofXIyYixYjURohk2x3/SGcj/
Yh2NaWPEatr8CC+3Dp2fEBho9FAjvktc8Yj//qTW4GF432HrxTgedZSdYope04kRGYLQvsRdQw1V
smsJYp/iooD6/Nze9LUyo9CCE4K5LMdbmQCUAWf8kLa5xuB1XhyeIe1HGRCXqopoBrxKTkNzYIA2
0HRThwp9h0CiJCjmyItbqgpY94FsyzaQjO2jm/H9anpGb3y56Thls0Z4gsv7DxnBiRzFN7fCch7s
Qt2rewhIVElLZE9HRhDqgqX/Uk8cdgp2L2TNq88i8bUZZEaWZNWVyA+joQ5xAYSWLno/oYLRHcUn
YJkekI3l4bOe8/NC1S0Y3+JPhTNwFZLyxv4FDRDqOG7KjLUVjq+AVJhGgt8yUxL6vde18r74yxO9
c5AvSL+d/U3IpQW9WGiKwaq4TegtEwvDYb9k/NETdseUfHrEFRXBKVfTv89LiEIlignOFvdPmPr9
iX9wo/qn8FXBQ0Yr/KLf00IWzDnsn4FwXqH3Ct9hHhbheFaEMAN8wVfGQ1HtZ8wZCEBifeWCpBzK
ZZwkydVg61eBy7R5FX5E3/xZYWrJYg16pdzwJW5jjFcmfPOELvc8PC/PAx9uaik7KhYdDj+2LoBJ
L2sQi++bI233cXiLL8pN+pNvKp7J8i3b4b25G+xJgeKTg6L3pdQZ9xiep8fsqO1pLo45VMls1Swy
SJQaXtSvMMMwX7XV7DDUNpXmEjvB4g+tjdFSj/AyW7yrKc0G5YgyCOGbwlBuYPSgHSgsWDTwXZOR
aDm0aNlXBBCaj7cPz4TSh6Mar1hlGL0JzyZ8Cx9mCQkhXtVfrHjMuN+DHBMl2ZbOWwO0Gf/DEEhY
TC0+767+60HAnmMvg9uHHkxxgPcHX2ekTuNfXmQHP7r36WqoPtFz4izkEMi1htYIxmIQWfwD4IUb
5UL2RSipOoM+xD5OrT0U7dnnNP9E++Sx6QcXA8wWt+IzpN/PUXMNY9lF4YnbflVyjmebqN9BOk/G
h0j7HWs/p+EvX0NGknp8KOrDU1keiyXdDKceYpXvGb7h83kupJ362snpvu03LOExLo8Ps6qEOhd3
Y+RUMV4zrIiSdB4DoQ3gzNGQjGjCIF2m028rBgvGKWD4UAwxmIL6s2Ywkug2JkTZ58Zyjs0etrBw
u5gFALNzv37P+jCWQiVeQKpjUHAiQWkNk5zhQfbB5M7CeywRT0INu8jxXBOCowqQR1hlIJz3/Z2o
WmbFfATvC9HaCPUTvg3hn9C3b8MDjj7uqpnMrgJrwnse6w+hdqchmWBFKbTPC/HY7W/AP2dsMQIH
k4V/YhS0ajxy3U7WwsHkgThB/Ne54NuApH4/XzpCluAxZqI/E8jwIPfJOyPJbajYSuw+y72SzOrR
ggUvI9uuXShFkMA6L+kKp+/CqUuHVrGpj0bv4wMOHaP6uOzjPbMzagoIOEXlPdRFETtkpIzW7LUN
Db4UnGALYMN4lw5y4mGuRzcCHwdD4IzLEr5wXDE0cdjJ+Whpn3ooi6kHmsxW3EGvprNxIAqwC0Jp
0kqPLFVOqghtIUagDET4baXTwisrnQ72DBps7DYhK/Iy2H7wNK0drZvx2uD5QOShKeoeiy5zunzG
/YnLnigmU60p488XM/FPR8GoncmUtkS1AqRTyth4eVPNGHI41oTDM6JCasc740OFXVNUEg+Tfvn5
yzkkRnbIp0jdfK51bNyV7yTqziN2dfKkSghHTvzOxZn2GHj56Y9X1UibD80Vp6AKiwSvY3glaGGS
TyDhGCsf35QsBBGiPe8taoASAlEHkc/Ig/L710shJzs7taz+DvvwyQ6s+o185HlOnMGy16MCgIAE
ANdtHt857mGnzw+fxJDKhL9i4soYCTPm8YXJE2fxheIOz3JNWsg0jaODCk2aaRSvPvsnhNCujzNq
EYZDWOVRP+QwvqGQpvGiYqL0bzAGaMb7Yb7PmO7JGIiPliVL9fNuD/U14/J5MapG/AQ51+MFybL3
LraUHRkUmvgMX0WD0orDIqUNHmcMbupuA6uJN28k/hC4N1oP70wNy3u8ZcRFz8yChKNkwlxLWg7v
zLCYbaFCwN6yVX9OqJvyQFZwKuMNDbtJW5gEQjU8u3ZQD+idt9AHYSSchfHfnZefnkdYPF865OWD
SxKkZ2ilhSJUfSg2YLWL1YgcH0qZVvCuJLcyFYzB0xu9EYqcBZEPdFaEYa7+jRFWNAzAQMBG2gNL
TvspzWLMar+EYFO9OkBq2NDF2g7bubwI3+lOXFTywB3KZFFC9Ry+3ER11LE7qjG3dAmu+KCfj/6q
t8GwUDhpUq/BOvr6SGVg+eqlXdesiogkXAz3iyh4IdnKPktIUMAFlRxAbRb0o3o4ZxWUFaeBtDOa
Md3TItiekg89qTjt1H6frKuxB01ILJZYvSLzas7GafN+nDmeiYFNhuLDAf6UFx6hVj6OaQrJbu4z
2VFPMypmbE+4FhI9algyY9hta83ig3oK+zTrrVlQGxH0tN2+faw1Wvpa/UkYwuJJO0ecTTVGVcpV
BoUJzUnn86nV4vSKPdAMDLulA40CsgIkaCbPDD2c0a5gcCBQ8ZT/BmZc/zdpOaZhXJTuZ19uTpYe
SNSLQnYLi0dCx/QrXaVrtyakOoT7AdTtja7KWg9Gy+9MS+xRGF9fv5/1mFSIbP1dP68UoPUBSbhj
bOXN9yJf1SDfNDtQz4UoG/BVJrGl9U7YSjAjlSxoAp0V/8a/hI+BZDyIOEmsiNKHMpP1EZHhb/tH
6xhCU4g6BAjUn82N5hPcCRocXE0asO9aq6egSBrACaXsIVuDxbx/6QkTuiiR2QdZAW86nF0LSJQm
7RarFOItiAvVnEuM1ZHtDkMKqvgUsiw24lyckGOh8GAkcbrTDlEW5FvjyBtM1kWxEDNvwBek98y0
WZ++BnbyOibl2ex1SE1Ilm7noLIYTB8bplJTPjy8cQ0fxbRfhyLskb5PNS9MTu3Ux2IOj3t4K0K2
48RzylRU3D3CjjpE5RXwoZEROyIog2AqlsyZfq/s6IcDbbHsEkoVHx67iuHzv8N3O62yYwoBYdaQ
XiUwZrgGprpuHHi9KE87m33eHO3HR+ysPXmn8CroW92Jfn0TFRoMr/LvY8fUY5hPlCUYXnmXxpMG
uwmICszKhh9CN0NxLlFuMXSCDIl6Ifqj4cTd+nnF7EPyBeWTkbmyZI8QPIreUjBdZMUf/8H2hyeC
GAGKgIGF9Jd8NkFx8vJ+A2eBcx+2IFclCzhKFIbw9GraoftHKJDvPCNlBvfyYmBsQDLo4kVdQqoW
HwWrENR7iF0DO/nOcUiNHgvKFGKBsWwQPHz97bA6w5DmmXgBCs6InyksA44o+0k304RXI1KIT2k3
ODpABER2B0OP7Mrekk8boWLjyWEnCCviE2FFFgzSBBYTpxdMEsWByAo9DHv99IwMjmuVV8z4GH6A
hJaUMDD8KCADMBwVTDHqMch+BAeMXDwU+R4SARl4nc4r4RXx45+f5Iz0i06xWvPe4JXqHcQ79dDc
6UDJnxi5j9JOiNTKwq9kpRL0mbP4jTxbbNHc9ZeMTnZMgoKZ/SiMxvGU5PBJFrKyl+EpE3kiryVP
XxOc6I3C1FSX40vj6k5tF06JWvfjRgFpKbQ2UF/MTJ/lc+yp3yAC4E6RrXmC9K77UM2sDiRPveTz
xo3d166j+cFiCAeM1wKNwkJe6cHT/86zPcjUDBjdyWhUURg4GnSE02LA2d8A9OkOdE2zXw6Dz5/q
G4Hqjf0n/k4wyt1yxuDXzWyIEwvixon/fdhvq5wlSLisP8AaW7c+s3YZnXPHWJOHtiHO2Ul/dAsd
57ReaF62F1DiYENS4wxzcjP2sZcMoGMQgai6T08Kc6L43vPDi7Agdq4VK+1igtKXuC3gMjCrbaRP
fsBfoYdjeQJf9PDeji4RZnGKMzhk5+Ss42X93nKKqFzlbJHoAoFQLaZpZG3j0kFfabP+sZzwM1hf
WpRBA7f6+x4KVnan6qcFTM6OjEDrBPKNZyZFoTvyq3s0j4MvO/tWDhVT8zWq6R9mYRaJaJOGi95N
51iIoFenHgX6zbspeV3zGkvNC1y115VcBoc+HoF0itd76w6XhCkxZ5oNK3Mg4rrSQ79idsCUHI3J
02IdF4AchqqAXU7xh2ScFsszzGg7/Iuw/96k1zyIcSS+1fvypq/6UDsoLaL1Rxnq82iuBjAFaxQj
+3g/gCfxK60L0qL+wJnlBSIJ+Kxsr8CAWH4AYc+IvGFLp2Rscb75LBFHJRhZkzKu2W/FlO/oXLCM
dqvE1H5FkPeYpnryYLBLTtglhi5w1N2R97UKO5tl+34Hhy0mO2/6gf/Cety+p/LQGapejXOFGLlO
34vT2DQW8GPT2ciMbGMGNeOILW61Su/twgAXwKvE5LldHd+cN6SP3D+QkYAn2U4N4wUzRXfs5Yx3
OdeGC/34BD7hjvkJACay4y1ruicU5rVNqWONCBEQAY3i//nlS8qWi7bhOZeAog7g5E90fnvUl08H
h1l/uKrmEDoBniEDYs8LuEOyDdYqxfZxGxOZRCeROABzq392V2Aztt5MsYLGRWG8ZiY9WEe71x88
J787fNhSw+pnwEQa4t7itH2tmalaJHZ5731hlfYHN4BooVQmeS02PlyFNVwOQ90cWe/Z0Mx/pAVM
tS3xIHbsVkG2ZfSTrGj/K1/T4SAABxs4CnAHYw5SA2s33+f0wmrwhkRk/ILeTZkdx+DDgOnB6QrA
09j5Xl4Smr2XL1owWgvV99cubfGUye6553VB7JoV0Hh4vsljB4FVX6oBbwBM6TVjDmUOvXZNeBsA
Pks8zgxUEYxZqCRpLm1pyqwX1vCT8ZAJto1MMTsqDPsFzFTett8bo0iSB//wrjaoRxlczWpIWedK
sJwaSJs3unh6Zkb7pFM48MyXCiSuAfkuzFzQXdIHl2s8elb44UeNhZSXiVhiJigQmWvVU7KVX7qX
cahPzMJCyh5KkRL4AlspcGmKTkSNUFQKAfjCSXwNgn6e0MzJIcbIjAq/gNQ/4wP2Rx0YssAlCfuF
D488AR7d22S7ZQPEqrUWUCXEVAr2/gBTuWLt9atj7Eu2hCpkE1El+g+b7IANKxDqDbM/FJgJLfCv
CnA1oqemVWVI9XahL28BEx1W2D91jrOAq7qnn5ZpmMKoMNqROmnBahQFSWo/zvlBfQOgQeh21Hk/
p0oApzwrP/E2WnMyj0JK7flgQG30dEr/tCNmZEXLbZOCx6DjtExvFe6zSTYdLpnhjpiazBAfvfda
oI44uaVjV5ljCJLB6w8K+GMq3cuNMes83c4w4ED5dh168CgoGCG5tHukwXwYeTj6I3iEwQV8D1Ab
CDntBk4JlFoh6gADI7kRbryM+T4a0P9QbjRSJS9bPyq6yega1UnjxAFQjjDemIm4uwHDuig4LdoD
2Tl3KIHs+A90ovP3ocFUepovoOg3rjEt/cKWCGa4SvN4lzsg+OZ4+VLYWAuHhQiKv/bHk7a2hs0E
dS/BMFiPeAxpLQDZlIgyw6tnY+s0H1n1DMx0md1Ovx/zsaj20FXSnbKswt6lIn6G+i+TnPaPEc7L
HMzrK9GvXgJyv9OCwtU9AiAXH8LvhC8qJugm1JSVuvheRlxig0Cf4/cBDQKbP3IouPoYUSyby8gq
ZqwZXD3R4uEY84b9/1beAPtu2O1xlnMFjfYCnJQhr9Gf2EVYLRP3taWQOD9XlV2SKAM1wNKJU8fx
3P7TsT2j2AV3FfkrwLq4eYi5GUNQD5rSbLTGl81tWQYkktuoOvDvQLoD6UcgtvDiTYP3wrDMZ3TZ
QkzEL70yZWni6cuEtLb3ko7sH984/kW9zNFF7itYx+8rkwWbmQhFF9UaF9CdGQrzjJFdLRl58vld
pYONgInOGUuue7x9YrPpwXl4chl0frHITPLWmJ5ZyVFyoQgC1Ytpa7sFD7viPNksa6aaWPH746N0
ixY9loENI3LFGrn1pr4O5swAEDPdv2eG+UIcz8AEzi3eIox7RCw2dSgr4pmLmeqPHRCkDUYxLHnQ
E2LLML9GZQl8+e+4cMGTXkNh//p9Lj/nB8xhNlWmTGdOno87DKAyHUjtIzwv4igLxwuQR36r/oOP
K/uVrUA5ALRd0wTdn/SMHJnriBKfsFxazILAKgz3YgAKxaERpvwc3kXDQ3L0/2i6r+XEliQKoF9E
BN684r0TRuKFAEmN956vn1W6MTHT3bpCBg51qjJ3buO/5FAUfUfIdCDZQt7MhmwWTFmQh4qbutcn
8YKlTSlgVZ5/YxPlOBTCt6rI8ZL9WGkZylPuB1QEJ2E4yLKgWoWRV206fwwdByFD7lMvhlKokNf3
cuBIIuoghAd3tTjQ+142yuokK1zDXhqt4ER3T2B/3V22c/Hz2Tz1Ddfzp/6plfSmZYsnpjFJa+9Q
MJ6opPrIokM5tQ6VvRXnQChti90l5S27sjBZM6iwBeCXHJmeN5AJCeaotjHF75HO+lq1bAir7xC6
oqdriVlvZy4mkiNyFfM0TaidWSvuHbilAwnOWjPH0uhww9cjlI/rvpYdICSMxGePmEkWPYq2wSM0
bpT+x65eyxMGckvp3xWdl4WhOrIHER/f/mlGbP03230WYDo/VN/0O6nu7l+8l/jOfGIsH8Nt8K6l
R6uG+e26E2mvJvbYBv75crDv4Dsy5dk0gc7V3CQxOY4z7fvBFAJl6EJykmksP299kEW0RUk/RSmj
oRdbUDRRQZQvuKV04cefbN2OCnmADsLTE7mKhhEohY4meoeZRIaeMpjaeP8DSsETJFwUtoE0sHqj
I1Wf9HQjx0AtD6Ixrzz0mb4Ki9zulOUZksetJ34K8V2Yz3bmd7jC/maO+Ed2JyPHm3d9UpJAlpwg
pRkWDPbWRpJ/zeNC474KdxkgJUwdbwVXP2BlmBmeHxFNf9EnOgxX3ARN+pDRI7AA18ClD7cGADH3
lnQrNyYQ2T0SULFduBvkmN0AAhpLzj2a1nO4Gw6nH1+AJa8PdccCgAgbr8vioy6D4u/G8bemlFRA
98deyMr/NqI4jfDr3UHi3aIB70E0Vwq7Jf0ET5XVX8xrTDB5CYFCR24oZq6sXvQtekawUe5bmpHw
enPhfxoRSXB+atAIa3z8eD3GPFs+tratbP8wj9X4H7TSw0QN1/Aoug03wJtxDH+nBqd5tn1oLFu5
7vpQTraSrVc/N5hO5NzNk316rQZFbW6htMh1vB/e1hABGens/qWH4diMt4BJF7ZnBinFxSyDCIQv
AdL5mjYli3zHByduHB/x7+Xs2VO2ZQfPurCTVkyhX3t1z2sBEhJEMRWwaN9zAy2rkjImYaOUGpr+
vXZizceIlb878scyWX4l/63aaxOaj5c2snP9vHjRsroS48NwMXt2Ez8ejJj5B7gn29s3r13poH2V
R7b5nu+qmda1Hr8Wlv+yzesYVeKEUsH/Qx7hryLiff5iGjp6jCxW2+b2x70KbkyVLAZYgjt5+WWJ
WUC3WAvo540idoigVEmuwhXB6KBghNsxl+1nuoeGuzjZn/aSIylHLY6YIMfD5D2PjYPlzkd0eP2B
ulgYpjEClawXq9LC9hlr5L/dAPT7Xg8RM1mz+H2AQe/z9VVeSfPiOC/odgTgkAjo8TiH5lzIx4MW
4By92EaYJA/iplTt1Ndu/P46f5tr/UseC7FOqqvTOUsC0KzNMt1c9Vb3NKaT4yAlAm37owRV7lla
sc99K9JMTuKtRXv9++hNF1LkH3UOAznkqVMfHy73marirnVS/f18Ow853Vlk5k393kh2Tp/pj10T
VWl4+txXVyTUeWHMWsnGqxPv7FP5FWy+mbaQNOn74k0OfMZWE+gsEa4iWXC3hKuIkgKVZUINcMmW
cFYsFmHpKNH2PodWfnVE2Mynw9s4ZZDmqKOV9/kkRN1IihODVaVmULZiyNwrcWcgwOdNmhuYCqtc
kLFke8ZyPSlgzbQExH1t6TaFZ6R5cp/Ly8pijKmFIxRtx/tX2DpmV3s/zzYlfGtsDk06l9ZWkxUv
+3e+HFNHHpH0DTRQT1GKoyJc+iKSN6ki7d81EpjjCDLHSBHlDcdS36JLgcMt8wBS9ENsMAnP5Ab1
5Oj4sw7/+0KD+fESzl9YI54+FffDGdp1hBq525BHPJLK6VHcbeMFJrDyaRN/QKzLhEPWyg7Mj0vx
2D31FFOyQzHksUDwmL61HHYr573ldhx4IPDqKTwceIEZwYoJef4v740WJ/Fp87HA4dW2V+3TYhYC
IWWm25Ns58bKCUk7MRqJB7nEHJHIEBsHkybD8k//JodBX6komtn6d339BzLmrX/vmopTlzakCVb/
vLgYKHsx03qMs8qXkwLGAgxOuSfhudsg77o3FRFIOMcfCjaHrF1e7ukMYmfLv7V31Utv13NSir/V
eUgzWRW9/34IkkRy5MgAFjPVMiZQEzjAnHHWhKFQJfK9ZwxlmzuX73x26kvwzVY+xFbnlt+W/uU+
HoREzUj57JPKulqwHQXSHAvR9r2ybeFCmpRWJbd9GhoW4pCJLMGINuEz3dgGMRD0AMLQu/2zOWsr
4Fbfrsu2HJgfMdnfWGuVaxVzusm+riA6qOnjUqq9k56O/l4H0gPbbi8yk1NpWyM34s6BiTL7z4bS
PKWl/VH4OuV7caKjPeoJyBkCYXqM82Cv86g9TfjrAhHkVX+Wo6N7I8j2q9PitzjpyvxQ+IY3uUen
1TtqS6DFhSYETFta/GKk5plSbceWR/04n1bThUU9XvM8q4neop6s3TQhr+a5nRlmJiFV/FSkzq1/
ZypfoUU5fHvfEUhicoAwQdDHC8ktGdGhdy/cepCLoj3993ser+9KbN8zVNMCWxM6DYd1BUORV6OP
a5fWE9KbXzTny7INcjitxiov9uVcZvSWIYPimV9hkr88CkBoXoqp/rupMQPErKp0kMgtEN8G5VZg
AHZyLDNkNo2O1fc4VV+UNOnlSOWJt5sppSqn5qN4L1EQQGK711Ku/pw9W9RReQLi5Oe2iswnL37b
iMwy58LriyCAZoBlik2NEHzBAE/cGJODSWKMN0O28BC/l+VbVMhZPzK9My2uT7wCIqfSOVpkZsfR
L1VFm7vr7e9E/KXbs/Sy3m/huDwm8isOjSxXVZ2clS9YWGRSBvGk9tN8MvJXgoYb9hbyHI8DE7X0
CLuCcd1IaaNdcXdb9cduDqExjM3PVOn1NPnF5P4RmdtYb71HJXEsJn9PPRmcxw/0QJQK26sTm7AE
p9oWbLhNj4oGKCeQI2MgqgV+knOd7fklUINUukgI038mOWSipg1eWPMCVpVaWYc7Nw4jPLv68xs6
UVrB0NZIP7dSpMptnPvfxuxlX8uMEaes61gTj16zyCKtqkuJFk99V8N+nxz9B2poHBfXoCA1x1BC
cGjCn7NX+PwNWe2fKjL3LW45J+AGDvSFaYGtfS1HqotxopaphcDbY7F+bL3qGQ3+srStPOrH5vsr
1fHEFauvEJ8OLcm1L4Xs76Z06cvVgpvhZiZgXUyMCsfSlsfi+h8GbO8K6BLiVzBerKh6KF0oQkqA
rF+TsDuNmTdZr7n+5lDh+BLIDlBq7BjfZYObkg1qEy2kzBmVz6pLRE7d9Iy/NttyEPS6FpsdijIS
G/Hephwp7wsRaSnMxqHjUwqVniplC8lI9552iVPpZ1ox3bgV0BGN/6/NC6Tt6zRSO2BNt3P5e+06
IP2vxhoxM55j+dlg+jhftBaN25BlD0nEvaGEL9zQzdOyGPPrj69L2dOr6OavHMvKcQKck6zqMgZQ
hcgb58wsxqA/l48Mk13M9u61wZdtmC1uavRR5zHog76NIH+SGV9/YoPAg2Yt2zsbsHYcdaLtqq6K
9zml/48GGk44EX+c7wsBlJoALAWSYzvxjE36pxndaUSQv2ov2quZgJH8i8V0sh1pqKiF133FyqJs
5meMoH3txsevdSoRejfWNcA+B6TPVX8zkwwnqCxVRgGvZQA6aTsb23OWqHaGUkBrFSKJZlxhG+nv
SFLOeSr5PIuQ2lFA7qmVKZwq0/K1Kmi+fSuaYePNEShgDC8mmdKO7kshhJLOjbL8rO+ah+b04zy+
FLezFM0h1V7hMnhXgaCV2aIwW5N4NSOVx0d7073OYvC7QvrzPNqPcqwuCut/j0Vx27h9PZ1KDBhi
2OjcL5j2HTalGsu4IJJ6rsohOvT0e/hVjvBMSEyLR9DUXi2WFTuXv2yKEfxG/CbM21NJeUIGoOCy
BzEfrL6PVe4FVBFTlOIqE5tDwnh4vQ0j28CtceCMUtQcXPa4SNiuNFaB/agmwV9yU4aTGwkXZ/VS
PK+KGy5wblMzU/fJuQA/tUNEV9z/4/QS7OYuqLvaczLOEBAAP41E6ol3gIIgrj69/VHeFFG9+Jg7
D/mt/XnFYKMcYLGvhj1xf+kBZNy4/i+g88husWDaqW8FwC5zNQJtnI5rpHUyjDKl+wIPqLK226YJ
oZLYjNhOedsVTQ7vYBN7CtSw9ZOs+9Xx0W2madWzbWb7JkfGaO/Fjkyf5nc+JFsWCQiUehd051Bb
cRW1FUuJy/35IU6F6+of7Gq7EA353jNNuAdnMz3yIl3O/kuU+cSBGM5OnYP2j1Q5G4ae+APGm5CL
rPHsrWnTj9wqvs92AdexP1za122T0Q4PHjSy6OLzrwcuT7X/OSS7Ipbvm1RaA60D75+7yVlgkjoL
jDW1qe5JmgnAhpdxCyLrXaKOZPZa9DjAIQkjoKkf05Gucbv9HWakktRGX1UjEDCv0SjUt/usaEw3
p4rL5F1tZgdz3WzLft+TfUQU/jedtlPWziUxOORScID+4Wo7TLLSvRZwKhb4PUi29h54K6pAcqTg
jOz4ekdmQmAXp276cC1Ob33+K/ZDKZXLVH+dKFy3YVzr17rwO97gTF2A/JMc+wtHcy25/Z4uq6ga
KyghbhFno+Wp8zAjuKXChNnrOsRbficg7Z72ItcAbx0kRf30+LNpJ8wVFM9i/fT8x1dDv7gDDmD7
BD4RRtDetp0xa7Bmj4v5OYEVGSfhUuqfW4CPyKXqnZcAu04g1Es12Y4lwiprXeuQYxh/iBG+VVKn
Vpby+2Zr2vELxMQ3cq5kTrWcGgjLsLClf+rsw4urxcerDvl2mldE+dEzLLPzfz1zVaYVzO/oXIdh
IlF5NxlMTKnXjz9qcA2mCbmiVQGZA5GHpO7ee1pMxUrH6sYgKZW/nEUcGsYVH8VID7slH/+I/2yl
1IDziQqeBUMYgtPTtnRO1zK3j9ggAmR2Ox8OldBP8ylA3+KALLm+9VpXE1RbPI2xrlXS9++LHEhl
WA03PhH7bslwIRBOXSotJyiIX6gk5hMGAuLWuQY64eQXnx3LNAlRs8RVme9rafN7pB+Zb1ihVHOU
lLlyMtu8tAgYznxQsUb0RDoGzQfxYa6GEMCuIhut8u41meEYBOMBMsmg1JsEoySzn3fpHJnhlb3w
VW/vTpKxzTk3zEoS4KWGCPAI2Yv4klCnkA480rYfk79gVADaMVF6gXQZg55KEdnOz2IO7DSwCInw
+Oe9ixueGnhTv1HJNWwFY/nsZRKl5SFyFPaA/0W50L5NKPreslfSr4AYyW1gt+Tug1rZxGyCD8Og
keLn1TpHClfimf69qtYw5Qt0B28nlzouX+TV55JOikkDVg2SNeupSHGlaRnibB0/GLEJPkYbuzEu
U82JR89LpYGox4u7qnBwygmEqYqtAMwnxdO1skXGZ9pov/36Q0R3MBBgKPOdnaWubJkZrSaCDZct
ygvi2mFzst+6WQKe8dmJ92If7Gw++IKeqqfZo/2abB6lJWfFYfxBwFKOo/EoFpKkchcWhK393K27
H5Nf17LqZxI5cD6svRIfx6t78NeSmVsZMaF3sNOuKstLYTE8mx/fOuvcgFMqgtlu204+B+/MJBbH
gStwgNVjGX9SWOvBbw+9PGFqdF/YDRPz5LPwWtZ1OrnyhkzwQg1SWi1rl217V78/ys8ob4rOSsuw
mPDxutNVk65ZvLiq29gH/0ByoV11m2oiVaYxQPHYc3MU6csk17i1b94/kRts+zEZ9gWqutclwC+l
yz6dPzDwEU2/6aOirt1L2+y3kyKMum7Vx72poD12D0u5LszVqluIFkYNhszcn/SWXzqCynus+N5P
K1FOAl45a85NchAdKT/lpwc+3fQ5DIA47SQmp0Y+Xoe6pY//bNF3vPXVzTnoROdpnrzNbekZ+9Rp
WzUyWGYt3SIHt50zylZmk3SGAgyXP4tkbxNSXpbQr/2rgfHpeceSI9s5py1b/P41Pm+amMWMk9zL
x2ztnPpmMxXvJSc5rv+78rVXSphyGdyODeMQQjrvSH7/CfB0zsb5ILe1HrcJG984qKcqTHKSFFxZ
TH1kum/P+++kHEE83PaxcfRX5C0zwwATr5SYqeb6B9am3NXj73Wdw/3vFdUov/x96sIj5cy1siW9
yC9Gf/gIJJCDgBud2QYen5OZkziwhoPkuqF9RMDfdO/PERAH1m/GlS6r4h0zcxEOmqHbzE2RGtsq
X1+L3nxaJ1qUlxpt+5E0LWgm4+mXvfQ0DYaWKBpMMx+tFwDY/ka6ZSaqfsYuVhfljsXrBworn8vo
oWkXeTBIXtY5O6UWTX7C00fr9KxdVcyX0bXc2+Wr2eFRxqccmMj40ULZjKUqyw4M9jQkVBsuteBE
ax934+JUOfY5B61HR7eRHuPRN02n9MqxUl7UdvVluB1ZG2+sRauN/Nl0XXett732cLTpNxZlzkTZ
SPt2pXX6ORIypA/Fgzbj2HDxXZpLsmcTtPKONUawLf3oKcSgJ3rOWXWIhWIBUmdum7a36GjHhwQN
yZGXgZli+Kb++Xzqaly9LtyZ0RrJnnr/Aaj7aNv2qKuJM9dU4f+7mH0n+8umJiBe51FjP0e7cEMr
WMoqNFzqryU4pIM/bPzQtq1Cim6TU8VXHOpj1aIGEbyeiY0Wo2dMrG0ifyrfN/yUSplaYgB9zXxq
KZfA5c7lC0axmCwazyKMDK5eSQ/3TVzf82dyWzJBn5mH6U7uP+QeED9yfWxuFEjK1oxCGpXyvyIJ
NQDFzoxNkQR4H2cfxsBZkHrakHw5yua349v3q6s0uNwKOXLD1mKYa8e7FD8xgvMbVXp5N1xVAJHI
O7th9/T7gClU5+fLOPJqvnGtXvVtJGKhF55oYWgWVIC3bWOL8kndm2hF/1wbjQMZ2+G9XT9lJ9gI
ipsxYjAMjKfwqpoK4R88AZIYRjqZ1iFeXiVNmu+iL6a1s5HteFnOrMruUdjeqrrqi1gji9wXZSME
e6EZYRP/OxDB5P1t3hHH/wqRAat1MVY/l+KiR3qHzx132iKPjHqys5Cgie1inwivFcdUaGnVRcpW
OCxIYvlUwY5PFdr5SB++22ODcC8leklzICVAqrI+B5vZkztg14P+LzGI2Gfh/qPatwYtM+3rgFWn
E3UTtend+7FrdQJ3XMbaHLiUpG06OZO2vVLZ/JhlXay6XbvEajxYCpK5hDdFFWvranYkBe7r3Tzn
qqeoEeufMTT02bzkKiyvyzLb5JHMZc998YlWq9MJgpD4bB3lMl2+0iFlE3V6JmSoH5KDNHJiFmsZ
rVPQ/KoE4XmfOuywRHj4ViEWEtj0NaG36BqoLRRS9HwsbxEb4QtYR3oCBlnKWHyHPs+9AZPA7hna
WgUhEx2uODwa0+XPTFbb9AlUhj5wgWnsdB5bcWfkDbLGfJ79xwU/oK2gStdVkGE2BaSdhohxTzoM
xMNvQOalaPn7ZsvJCQPA4FjpBS67zB4kHyiIg08sD2SOZFLaM99xe60iLV2/8Cqtu933a5fevxYN
x+72Fv0YrMP2eTswfYu+O35K9Nj23AJbs+2Bvx/85s+DiINikmkg0lB8+y668HTZNXo3nZGi6raM
Ksn63kdDoGfauDAerekYPeP1j+pfGlrTx1O1+Ka67G67Zh9tn4i9n+YPJX5H6fzyFi+lJSVESqZ7
YUxEfP7c4iiNjPVyOZoQzV1p/cwUMU3TMBBpX9HI2ETTb6W3WbYkwdU2/bikMjzsYHOfT09LkRNx
bNWpeOyDmfPZT2egpnx8KK3au4YpTT/TpD3t7mY3hXNXuqgDKxs6T/y5HFRjV913Xu1j8/l1l/Rz
aYs/Gxzq4V033G7eKjcEtMVkVc9UEW2qx25q/jaF3xdWu+pk115UKRi+b/8Oitz6on0p5Tr/jkUI
+FLvEPu0RaOjA2uTtfXYJrQNTX3SyVW+E/5thrg6U7GJz5p30qw0XIlt4d3UyumnIYSR8ap+m7wH
udD9Si/7fFWmiP2B1aQZuZRsBjmDbq5wnQWgoaHpOlQCVlk0nnuZQyQ+YtLL1hWYnm6omGrHqovJ
vRoza4N1hiioUzXeX3w8O5Rh5PgoUG1YJF7d2b6UasY9nuvEXbVX+zA8MwPJvxuv0aKx7Lxr/Ety
rfX4Vd6y/EZ10Qml8qXp7euS+FjutMWxT0iJHqreSlpBtVWfsKZxkN/ih/C2wrvbw48FXLbX7VT/
illvUIe1c2wPk/NjO9nY95+VlVP8ln8si0xctluqAzLl0to5zZR05nzbrEsIl6PI7L6vbm/dWLZ8
b6ynxVukeuQZM4n03+vO3Hn8eNTumcn2UUbSz5XhN6kGTlEUXoLWE8yhWuiH/J8L7PWTv9uMnD+i
yxFrI69MAVGJD2MDdRRvjX1ncSrH8rtk4/3seo+OleTs/pG5h9JgEM1xjIytSv711VueDItidmQf
DKFL0zotf7KXItl2nt0LGV6/ZX8pwK4/BllfORyM6pY1Euzx7jH/lR05aJVMO5YkuLW4IDXBGBhD
bQj37R5k3xHNabpE3rTrC+v8+9ZrDWHhfP+0vsmikYAazis0z5U+UDl1HkAWnjXykXQduS4UtvC+
Z3Gi/A6GXbZEMmVT+niLPdl07jeGfTAgxguJnD8aFYQFanFlC29vdChyPZiUTdSee68ldhPYlalj
3Xb19yvClnS4NfEdHO/htdEBNzk9NO3Knovtgnhr2fVMDu0g3i6cu56xjdZ+sWtfRm4RZfrCoDrS
SdcB2Bor36xKcUr2c68P2mwMe279evPZdnC91Fa7sR9ro0oa8bhVoMqJLxuw/dEF6SPfkCcrz1VN
72gb58F0+S4rwh5j4JzJVkDYdkfY42zRzlwLmIXr5rWwK+5g3SvM1kM13cpCv/cGosk6jL6KMAny
pDQVm5D4pCD6jn3ahew32Z22P6R6ZCJl9Y77d8uU40hEvesfAEsGBaf+awbKUkT/2/7AeVZialSM
f65e0ZFEUuyNzylj1C7s6kqBy28bM3RTuOfH5ECJwrq/QCSJ1M/7UkwAgRfUYXJ12M7f2fJhOAXs
rku2n8eh+Ryrejz2UqM58w7BsT67LuXu/2hsj9k8RoDWmw6wEUvWsEndJ/HhwxDJ4r8ei8dUbfm9
zNbjr0pkqh511xdftyJL2APLZkrLQjTXZGiz21amo+V+ALevvHajXLnjnuDbyXPV6g+EhttYf/ll
AQeKBAfpdeuOGlFwx52/svVVY1Fd+KNAWD5CCxifRbLVZbRsOnP+8v2O1//uK4ezUzbBOJyXKbv4
Qx9giuFqUPL3Exztp+6UeMDoips7V0NDF/unWUuYdZJFW4oZPsyINIpYV9eZF/48w9HmOHuHYkLp
cB6E9/Z5Kd59D7pT07jUL2wCLqBtufySMYv9208Le3jbSju1l8E7xTN0px9jYe6+dF9euUpRZSmI
wp9DX8dZMuv9+6XhREWQ4nHZBjTyFx3EFXLLfI52lAsFGyw14I0czc9ViaWmlXCKPJv7W3BbWFSJ
o7QRZ/Zu15rrcFYnnWvUEqD3nWzZ/2oWyK7KyLP0OwlMas9o+y1AwOSmTeHhDqd06yth7Dexiprf
Gby+V96RIA2iINyrFcJR7xZVEyAu/b/8YC3pVlZu4ISpYlUabtX9D5jmWRNHm7aTuZS8WnespQP7
CfUWU6af+dRugqiNz9mo0YERljTDABilvmQio0LF2L3kByE6vZlvZl4SgHigPSMFzdkFMZ0P172p
AGVWo5G11YTXr+qEAoBbJfy6RkVl4h+xbSoyd99V27gCqzvS5v8vfai1AKi16/sj8mn66VVuQmVF
SZPBgN59+AJwGxZFPTbwS/5KO4+r7i44KdlQja36OAaZz6APRjGpr7uPEa9bpKvB7VJeurTuAwyn
WKBIGTEunkOVEcpKxEwFON7PwDlaK4S+Vfl1YGRVvx0rh10JAMA1m+m818KCu5xxmu0/ABhfu+G0
m+3meCGy8qtccI5xgaej1dYrd1z/PcuwWwYmYuchbudmLztA5UiWFVOj8yDWFB7NfSzV2zTN4co5
acvIzvZnCUnF5CSBYrOoYNRId62YpDI2ZKAEwdHytJYf1qX4mlY3Xvu9YrcaVN2lVCKIEh/3k0V8
xCJO7qc+gjgjjMGEAnK9QW0fZOUAKdmhcHYeZgCP8mJr0ArNSeaa8d/ss+WuAfd5f6/XVm4rcQSx
CYc2FNDhLAPrOzfCCaMwXcRap63YsMq2GenolIum+aVzMd67G2WxA6tcuS49WVIKyats6iGc7ekJ
Z2sb7Brvyb05RRQ5uylfwBODtXVHNAZ1v2ew/E6nlQWXVjYZLm51IRYThXwbjrgqGh4xKLZM4wgT
1WQH2jhz14puO4DdO14AVkas5RZwO3lPnHLSKDBdTvXI+NJOgxttnoK+xpshbxoecW57lyEyt1um
j+VIevKg3GEa2jknq4cJvINPgbcCe8hqVMerUxc9mXzP/Pd8P2abQaPvKJ/oethvQp9Ng+Pd0zBo
CuwnpEvqSN6v9/w8W8ndLFQ0EUu3IO0YZKXIWDS8rigXukaYJF23ddMgNN0NuYetwoYwrYdR4Lv0
WDDXiHySBbnX7Am+idMV2q3ERl72uaHy9p4I9E2wP0ji8i9peFFZ1p/P/EjGhHFa/YiJN0QsbMd7
EmSY7vuSPXHJhpG271OzXQdW7rGG4kpnCWMBIcG1fiNBLxFA7S0KeVa2XA5VW0N7MuqLjc+NY5BS
vNugmWWxG/vHV7U7Lccki1RfMKhCM1MARw613BYze/CKm8dMDvCFLlLdVBSH5XXNm7Yt36OsSxmJ
Y6KcG4tJbJBSEPOpHp8oyIRD/CI/1Q7EhkfWFpju8/1Xbqyz/TlNNsNYFSv3a9tgatx+B5GTM6Fk
GLlF+cwnu7di+uNeuvzE3b7JQXawLKsgb21E+IeoRwYFzC6dAx/JElBpOvIkVy9s1w3mH+x+shve
B4vRnAioyg/jMz16FnEDPlO8aBPl64+Crvb+1ndZ8s3FbH4zcERIbyt+LZ7kbM8cS5Pkh7as98lz
zNdGxfk5LUdNgfvvRqpv+AM86RA4txctw1DQzjz+C6l9vDl+ieIxrb61wr/PaDP30Un3zMxq8i6a
B8a5yzI9bH9af1TUkh1r+OtgrSrEkqRb/HZhltRRV4RKVRQH/BEsxLC0SvbsZnHU6+HDju4sd+yF
fRXT6VWKj8LO7ZSqm10YlTmU9RqJJnDu0A7VwDMM2xx9PgjFgm/2+u2KexAJt6+S7cNP43HPhKAa
BVDy6nDEdXGhVtngd3aITuIjlhFKy3MzYmctxluJ7BBjHGXEaWzM2pUz2b5XlUqLivd5sgQgVQx+
kkGFkR2ZzdgiGrErs1FuOSq56L9zV6sWtq5kU9ls+ugOKN0H4AHlscxDbB8MaIQeA8/iRpDGwLNV
DvBa4AJg/kl9PzJYgwFQrgad50yjG+CImQQoR5j5J2cAgXspQdVYyOoTWSUU9akSLfxhT/9dcluN
gHClXHFbSuSHzlxodvv95eNFMd0+D1/VSCNir+5uJ/vvpx6ABLJ+HSx6JM6dkC+fKxvd9LGxxp4I
wlSWaoIn2xSnrqjAAkUtKevJJossHk3VJnrH8Ru5sX4eT7HXy1EMRBcg1dfLD/4kHbpPOt3jiETn
Wl3P4gNWh91TedNcClzoZ41RGmkmx7aWqryadQT2Gwpqi+ZfoBrEu7whxnsmtM/CsWpdItUOpmWK
hhJs8OUpsZ101NhZ0wkrNp3pggVw17qIkMgNkMlUJ/d5mq2lztsPD4yQL7PHoTBJlcWI1I/aa7Bz
Zvzoh6iqglDaUqqUFr3plu1sywtyNW5BoMVp2RZ9bsD5zmP5R1ns02WwQTcBznzD6XcmhO0EmQLC
BwmcbImGtIfqtH/8DoyU9rGYRTnmeqEZQKbT2XezXP6TrUW6d1iAPIuv6qF0aESCFGDbvCDzLvaF
+It9Gzvt3vX7Mkr2kt3u+oMDasFhHTOxLadd8FegIpezH9nu5dP18OgeGJhGlap5vmOGAm1LONXj
q1xY278iWI5zgb1fXhDecnf5sTiUhZAO9RNCrwrP+mnIXJkbc5olS55Yrq/5t6WIwgBYMgwtZweH
33tDi1aD3GsvhCQ+x1eDt/FleBXVmv4iVJBBovLoQPz2X4pwGoJt7VrTDu+q8Zk/BiFf/rIvXGsv
gFzwHaFdupXC4/I5fM0pODYbijcz12p65pjyyGnRydaXheSxERJgk2ZMOtmGm8/n3qFmXl8lvO1D
rtC2m6bfuAQ60bMWudU1uaF+DjsHM0Bhh/4jYJFakWCjUXHiot3NXrPkranA/uOW2n7cfoY590p2
0aMkfjXg8rv+q5Qpc1g4Y1/YXkjTcj/EpBQ4PV0k1wc7aguzHYEWLA61WddS3VTQ4AUC7h8nJ9Rz
cBn6jTD4AMvoLkNZV1uUzh2Yzugws42Q1aLgLlB8VMgPmOm1qT1vjjpa0EB9Lb7nieqiz3zYOhcG
+LurM3B2bG1UB+uiWeLvBp/NRU1/zSX/yMriMLWqgT+bkda9joS87Fvc7UctUbmX0Pp4aB+MGNkB
OSwGt4NAU+3phsfzK3Sbi8kaLrbPl7Pxcu5UunMODwM+ALPOMphdhWp6+b1psMYe/AEuQcIGxl2Z
sCK9YMXd18JvKO6O+nr6JO+dPutZe3ird317+vrrXOP4j5CAdG9AzcdD+FKOEc/tgw2e6BbS7FKk
cV/nhyxsKSwbt+pxMgRwY28VL+3Mx2306L/q8tBv+fnVhead1OI4Kb33nw3NEk53FsRqV1RGEpI2
KiYH8apOmpoLs1dtkS2u6SJ7fKkKOryfTVWNpDxatVfz2BA3tv6SJI5atYJ18sTfDlBb9ZSr/Kdu
ngFFCax76p3w5SKdx67+bN4HT1ONrjCu2qWibis+576uRMSy+VXunB3S63ZSpRADBhWX1WgZCaRI
SZrJdz0VXPDrwzg11JXnAsKAUdS7+hg6lO4/ydkaRvTFZwQf/I6jgyDJJQzTE87jaYkevMKHNG4H
Q7jRs5YQ2cj4rqy9g2UFgFFBC61koGIzSw8P4yleOsCueHXhH+NlZe+ITKeQ7BP5R/CSSFZeIzVJ
h6jAWDlooQtGAD9GfNA3LOJRvGf5FjCdUaVVduDWpuF149kMHaGbNlG04KOl0fITmx1GB9B30zjZ
YwOzk29UlVceeLPjq5oqRzoAgUG6N7ehN5PKobByWlDSCsceBLTae7Trvn9fTiVpMP3fR3l6Kwgq
T5IpmtwZoA81+WzbXaZl/ttp3EiEoG0UWFVjvYMhXPdRdmZhLo6MNF6/4QF3z3t+6vswXVvUMpie
lfW7QLrS6p5qx0qstPk4lY9tVJR761Tbladj4sPBeZT8Of7bDJnIfVy3XNB1VzNvsYGl96bM9vVl
2opToW3K5ZPnetI2rkIuPtUu61I20c4Q8SlwPzataZcD05Obc2ExCax66dAUFlplc7JCeHiDNppk
sBKcjk9x1RjL1FWZ5iPSTyBDtG4BKX21VlWqpyAwXnZN2441szw35Wm0/YLfb6rB+Igwf1Hq4olj
sBePVRb3g/gg1hDYIezaOaEFtHgdVUzRaKNyc2T/IEm8zE5SsGvnMZ+pcXyQa3Gu7t4wwJqPzlnZ
O7l9rH/RvDiPp6vT+QWtpn7srRR3+QtmHI1S9+SO6y8+15f8x5O47dgz4W/f66AWzpydDduHc1Xi
YX2Rqbma0fLlK/7AM9wk2ioPnMuVIJ7BonWdEy4PjwiZVB+XwvtYymUHu6H8R9oEzQvbvGRHfvz6
I9L/CyaKjdcZdsSHlspj3VmrZFe93KvJIH/sYr8etZgUgQvuYqyxqDORZhr3HAd77HV5ew09boyh
Q8cCWy6aPu2D7ILBoVnz+lTnhb3siA2e3F0xcgXeN6avuokTV7zrGRt3cGG4Nt7UH8u6zVO7GD2W
FaHrzq2y/xCUfain2MF0sqm2tjlYCbKd1sba0usxxI6ebzpeC7GGxM1D/aSg0wMnT2D6P9PBogm6
VE00zxuT5ETDl248wh12IpY+XQh9s9BHfcjfY/c0mSqBjxFJqrH8DkDM5PhjkSx5KDgys7rk9XfU
FMXgTq0G+BImsDCQdrho6He8XaOmkrkyNA8sKNAH35eFOOpLuuQF8PV7TG6V5FBXAFNfnnTfzFQT
eL8Y9eTUGTFz1ZTe+usobij73w9JVYHmARwceYRPmA+zI4g4CskfQM+C4ZpSukLkpLc8Pg/tP2w8
OjsltI2lPaFxEMQ5fpSwq8a9e69lRwzPTB5XQSCxRa2tAuWFFAHfVli2P3sIRADe8DPRxZoa5uxs
+bkIfssKlcn5B7qfGvmG6w/ed3jxRQ55T3WMKue/okKpESqLP8wqg27JAjkRsuN4sS7K6UsZGu8J
h6fiBoqLnNKS24G1cF/Tf+c/szFof/RQ2agxhY8U12K+3SxQbm/Gm1thkB5LpcQi7U/IAJ9r82av
aL8dQiyhb+fW9DzSVeEiAe71H9gwSYdFNIvQfuo4hg0JdESLQ+V84c/eW8PGdsrh41fWjIcEL9IC
fTyZ7y9LsXfZl3oqqnuoPbBROA1DOP3actEWF5utYuNwFJNrdxmBIYCIZgheUYYPwCkFGFF7+VE2
fD8onvz6Q7K8KVHeiYBariTcQwL6QACGZIPzV3/lZIvVd304z8CFCzOX/xBW84FsoD4Qb50HaIyH
RP0ybd8CnG6QZ7pAYFb3xDmwmanu1YSw2xz8sp3KVRKXKhxDN7hhL5cIV+B/RN3ZVirb0i3gJ6I1
CqluIalrRSxubKBTEBGpFPDpzxew139WAkudkIwcOYqIHj16XEIIBE6gfvYq6Y/sMQ9uyHIcKtdM
kExdRHUMNv3oK132+SKhMqr85Otik7fBguwL90aXQPHFRaWIoMR0Aa94p1KOv7aTTG4S77uUNcav
wTj1CWAi0kHjlEFEx7wjoXO+U8PIRCYLaZc5dTKPlmdc0kyP3QzPJRKGwxBZmmpFAiAVm88w2lf1
iHkQr2IAYP2Vmr40dH5IDe2b3l0a/RQRvO32SIITjcOpDSzrkZ6R+zxvgkdF5hO08vTkePP0LR76
dbvvg8IVcTLI0hORl2N/b1m6mHA/l7EDi1Yd6iNxwUwjJM7lPnneaNE66K5XSxtyj1OLh9C/BI8+
P5HJ2r7TgFBu2Qe+9y7Ybwo352tCtsL9f5yJ1jkXkR+Nz5WPfCKVmmQG8bZ2SUTEl+r08JsF3emI
NVAaBfA/+yB7ymjLl/vVEAUVSpurS2g85570sx6e/8KTxOVujdCUTseo+fKnX1tUmPEgXx2/n/C2
V6tn3K3tZD8VQspakyUqcsj3rflJRGoP9rt1YpNxsyfgTgYeam1N7x3Xn5HBq9X7InwDxcZgxLY5
kMrmIefGmcJrVs3IuPHnv4HBC2OnhcWRNCE3/SJrNptuQdqPmR50IdclyKv/zNDzwwoGXP5iAdGV
gMmrHCEC+DEtqhIhZ/f7n7IDwu8vu3pu4HpypRatpWUeRYBJqOf8rbDBbxjMbyPXs6jG4unu79QJ
qtBC+VXWgMRfskzrwusCgH+YN0qjT+UwPqcvo7lAVQpaJaVuUiAdNtlPTiX/g5E9bl4GfBrIl9Vy
X0t93GdCbQIdWsx/mxv7xp9JL/tHinNCfkQvb/S7dGCadalh8UDusIVPCt3YlFr5QZ44keD5HmH/
t9Iby9ZAWi/cIlHmSrMlJYSf29NP++brDjulmO6jVwXTlJCIxLWhJG1aooIwl6XqCxgfhI7izbuZ
b/quxgKBBgKJAMwM34vWl840CiOdVhiVRtnGB7KIEAYC+ZmAWVkaR1M2eh0D7TNSegmt31IEACX8
TFZdabpDQ9CqQQs/qK9E0genDk38Yn//9LupioQXBscySTi55ZUDJRve+sAaVGEEbr6TsJnk7RIa
7H338rdgTmCxIi+Sp3admZ/xrCCMaYTjlj13tax/nCrgvELwXlXJ+frs7BuUXjIb47l2putb/7nf
5kSIO5nsrQ138WjXw7grTK21/Jg/xYpV82jCO2zZSiLJiInKZPP6zdRWb0rZ9HbI/5Pl8GcaxDhD
c0ObVYzStk1qVswQRe9HoaPPZDVo8M//iVQPBXnG2emqVSC90zaM1m9xUV//TncCW5uWTALLK258
xLDvU5hjPbn8jO70lF+bv/vLRXri8k2ln+fFRtU0dvupVJ+fG4Wn0qGKvvcylBu7GmTBQtJKZ6eH
4HNYY6WLXICpwlNutH/lLDlBPT87NXN9RbJ6pUGpXDkLD1iTu+lWuffX33DXgfaD8u2ijoMMbG6o
qlU8P+efM89oN82X+lexm5XudZDZAqeyQ3PuhkcQN62g26UXOhof9dTfbO4iCweWc1DGn3K7Kuet
eK9IKaOUnJESoXAmsZcE7Lyf0jSY5h/5WPaOMk1lSaKE+G9/iW4gxoOI/73S+Sd9Uy231UXvCO60
8+1l/5tw3Ddy16n68NAYDsEtal8ZBEozrQf1+YjdeSD1dazvUrQo3lZ7ETPVrVhmmbV0NpRfRlge
ll/ditJ8Jn4TimGoPaZSIiPZfzk5mAqC1BdzgMsWcqbi1KJFVrlc7B3/LiSnCQ8TKzuBjhxn6G2b
xuZp8dEwirIltAi/A4tpo4NtzgTfA+GBnoUy0Z9EXMy/yWFMtX0qU/fL9XzvWVbQHCNGzMXQ4J/y
/FF6JvZInDLpdJthesp4Su/NlTdgx1dzXoLc7H1m6iOCNfMOahiECYkgO2WnBngMpW6u/0w44dGT
KCeXa1qKjJbqMicWh4dFE03xteKiykortX1nueRML4DVhumx75sIx5orFcYNmMfMXiL7oIsLpAj8
V58BTUpMNBGNLSKTTKTcAa+VbcpGakoO1dbH19tBfGIzXDzl6qw8jDPgO/eymatD9+d1M8syBejI
R8HD0H0MqlEYWulCnYErMIuyTjGiz+AxMzWLoffRBCtLzwCLWdjwOptc/Fw9y44Qs4KJRY602Pdv
YMyHl3t/glAs/GO8IZ65ur30r4qjQM8mLpC0ij9qC7d3GqB74e3rlhbnNZPmoxkRJIk34DymG7vC
114/SidsItXJ+QhlJ+gb3vIodn/5A1sCjBwAOf7QzyNlk1rq816jM8nz6XJ1gsHbW/fHV8Lj4w2o
IbY0Bdt+2oztOK3Q9o0429HGvR/7ByVR4XG7MVa2Tzp5NtNjRBA5tRlb7LGLqLwU6oxNCW0uad4h
ZqcQCesqmGqrsU0/yHEva7ELnYO0EmaR6fWLo1H3tYdDjdZuqaHrfReYxE1n55wNw7887Xbh3ykG
yuemc9go1lMXiAc2ksGdhOFJlfUD+wbTUDheXHjX81oACOHiSb7Ykvb9gQKzC+60WMgdJ5hh+92A
Vc6jNHmY3uzrVAgxXgLZVmOcnVzI1OzSoY69WACR+wea/QynMatZD6m801dR9FNFJiqjqjOGIayl
md6hq6XsUKnO4n9yrAhw4A7SzF1Av79Mols7ABnsDcZQLNKLGkMK4JMasMnze4jj2hKokIqctGBB
ZNb4vm3hQPvpkNkS1IHFz+OBd3ss2kCAYuVlunpCxtln6En/VBZQ0t0NEkLWNvpzqJTd5E2puT8T
xQ5C13IPrjcy/pbM0WNqVFL59nTMwLZvbr+V6RLqljQkCe0Itoee041Q10AMxLxT8uAReViOCxPe
q9OIinj1iLi8SXKuX38IfAt9Fgn9HBoj2curH26KYjio/Nl3Vqyb4mEusgc/qgtqKkxw1eDEeUoE
GeLVz3NzQiSanhreMiOPEEXt5p2n4CGQE6jl2ZypOauHIuBxC4kwMvsvP/ikR+rVYPVeMif/9+pU
TDGD8frDHC0Kr+LyyD9+ZnquwO7hweh3HYp+ujih6O3Ub2nrjXXTkhfXI0bj9ebdZk7CanycbNUc
03gayu/affO+lVLLmsGMWiR5UZLtFG5qz49LLr9+5J52qR7VyVeN4Gv4TleUfacIU37VIv7MtSXp
d1oKxVcvxFrqN+3t1F4uv2875WZshbJ0Kz4Yhn6ZiK2/+QHnqCllcCGjr0a/NLsZup5LM76ny7H7
HL6Xjr+IoWonR32ct30yVt2EXVn9NArve3dmNV6N2bPcM2oh3hEXEZfg1jHhs+9GiF4wVNLvXq4P
9Gsjnca0V20g85S22bxn34uPp3IjOmI7dbryqxsmG0pHsrCvJ5rfqpRKJel1OzUCyq++OgSoNdSF
RSdevtEnbt69MPB9xWbf4vf44fpgenro0Xl6kHrNvktB+Jkwi1fj9Hv5Nf1uPGZkXlwexT9k7MR9
z0mf/Iq6rsB+0F+Rpe8L3QOdm9UTFvRICJUo5vU6mvjIdU+PKANlAxFIQOeGtS/0iypIF1VnxKTL
XMhmGn4oqfRhIl5UL3xQuopX3eUMWqjcvR4x0GimvUyXFgJ/L8BdAMCXLyIV871qf4VIUAjZXsaF
/NGiq4ruNXTcC97RkoN0cZP8bGqYFOE1/bRNYF5gTGbGwOUm+QJf7+cIdwq6QSkwZ9jVl29djW84
4eHPeIRn4SpFbtwTvMDLAyHp/x6pcsz+6xrAzzFRyeB6dbqYLlIsKRkrv+JSiJ/rs0um3PUNXg0P
PtVfjFdv7/mudUsEmaoN38UrX2s/McBQxknWoFGbp8dE1iwmFCq4Sf4y0FM+8omlJbf28jgT14WB
urpFIiPPw332+rK26GKkWYwIMXEUyT8PePTn7Gi7ewUKbD4ES+6wMJyB5jCtqMvK5tXDd/Puw5Xd
T6Lvz5cDDoHJlHmUkPP+Q+OMcNwNzuOhq9V01KLpN3LJCSRqCNHe+FSxCE2obidb2r6f0w/P3CsW
5Mm9Vw3MIuw9i2ySoRsx4CtiNeHNKxAj4//2yOQhIEMeukj49C0/pNEzXNyvqpmnbTM3XPRyw+1D
7ikz/CNTRKtuWc0M0axS3RIzo4or4pcc+LH60wxFkT0TK1dnyTfmPaCv4LIw5/a31cqsmyH79+/z
u559slltlzQfQfzEl8S3MtWSBDfpIpIu33Y/1CxkdSyOr/lcI3+qlTLd02c7W7pX6VLK0ueps3i5
e/mmPFq62ydK4CHQJWKjvy9yxGovEKAnjmDuLET6JUnrBQ+gmttUjxLTsR/++qlz7TSVaKyyV2sL
KaqfG6We8cKgAFg0931Du/A9nFuLRqk3qayfyXbXKO0pqqgb0Pukxz3+/pP5JVlzsHqYUwJ4L9UZ
NfVdSdHl4mTV3I1YAF85LlUtzephRrT3XZh76fXzSbtqv6tWtnsy1W9/JzePH9UTrczf9gEDpV7o
ShP8kHJcGIFjFaArws2Vby2Kii0xQhRp1Q7JVuvp36qX+04QR16Sj9+WspXZt/xnj8CHkmdA6CVs
spLf1L6l3wucIcpU8gA72qwY/JV+urvvFt/Lt/MaeUw5Xn8PmNr0r3L3C8TWCnmg00yY47zsr76b
MHlg/Re3WlLrt1JK2yQ7Xr2TRRGPzLFEu6XxMgOQ5zcnH/P2PlsvluqldXWbk2OfLDP3qa8mxkGx
jDRdwwaSQflxv7SCjz5bZzH/YjNF9x0rn3zDYwl9TXS4WDkOi9DCn9rvDxhWCdvCG55bQ3B9Xns5
qOs2Vxv1BoNr/9uUjsm1y6drc0PnPX33oYrZqa4kcfevcUTnSj5X1fxzboTMToDumOTTDYaNZCLW
SOcvH8SgFGQNTbdZjjhkztgWV3lVKbFZOiT7z9qR7NviJ1UNcmS58nzme4CUu+UK4DXiZBvFSH5q
4/Hgu/KIPOqPyM6XAzumqnrQFwwNOUpN0PWhQe/3+Xsw6uSOnT2G7Ko8/foernbNIwrd5K2YqMVD
mEeEOtkRyFiQ7Sk8yyJo5wWZiaBIFsPK70gtrhDq78qIA3csW0tzjzrfoSx30f/qhecC8Pm2eLc8
94W859ag5zWWHvbX/p2oGlm/iFoTyRAKpEwtPbqyL9dfvjo353bmWw5v5Vh585hM/gbUZyuflcnb
29vo7Tv5paI/+CIuME3/dreV5+iH3N3u9XxursrSwEdvo3dWF0Hw9jRXbZ+T/qLy3jQOg4e6TyWf
9TRvjMp9tpEmaXwTcheJcuDVUvXjYcdVrOWTt22zQ/v+fMV5TgNEl6rGzOur6hs4q5KnY5QneB0f
pGPczw0zVTmloqGFWq61StGt3DYz0JVaZpjtqxOKTfTtE4VaoYYC3yjV4lg2clxM34Xh0AxNzFxl
wh2/izp7ed8o071ColHJq3wrbguSSDVVn/xU4z51mjJ8KwrLLKmIliJ0kBueD7XUmNWZb21FzAmH
0Pg6UbE6P2Y+hvF9L5742rWf5vuyt6LmXVBskYZKtdhCUck/7R+KT/vZS79AMmNIFF0SaBQlp22e
SspUpb09/vfzsLo/No+zY5Oac6ucLHvLnsIPvVL/7YeyEtuu9lMdjdTFuXubPCqDM3tWfQCbQ8mb
QjcnOYTZby3w+011JFpvzj/RQ+/QqmiWdfx3rbN+TT+nn3f1TaI6c0MYvJ6rdKLazk9l8n1OToP4
J1VXK4d6DLcjjcyX+3zl8THG00/tTLX61+aS10mL1nxS6C1al0NAsXVuLxgbyoyXpDi3s43S88vz
x+T3UdoPI6ahCIGzjO6ny8rd3d1oXX33fBu9eL4ZkJ18pWeixVTL1CPrLlOXQzw09GlKyZMcnrrP
QcPa19SRdrKoh6KEB1YRVcP0V60w+ir5Zd5HM+rKFth0M6+rVu71e/I9QRNAIProS4Bo5GjerFu2
eUalAmw4kPOYD4/WgGfEcsDXAkvU09oqg/nt0PxQK11AsxQZmHYse9P1ByFPC6mHgHEpFRRznBy1
oD0UqcDZI/CMSHmUGZ20LsWEBuPBOIRuP2sM+Id9A06PPyIKSO5WFjjAXSGiDxWOBs/PUd3t8/aZ
FLXfF9VBxvqzryJGztKIG5z6QbY6oACEY+Bj8UGfjMKbY5/GJEPY/q744VklsYF/RA6ZrYUgCUKr
cna+xxlozD6gYlHijPI7goBUBSSGXySZKDBHocBznXzVZipxFqoaAYvJJHVNaEX1JIrE0WBdUPNb
QGsuw/OrNoA4SGOJttfVZIpGeol/04i963mePVthonUQAQcn3iFprPER7wy18tks/nwSQnd1Oud6
9rhAp+3HkLAwP3a+Kr1Ym+Pw0ZOO+OcE4zgtQpmX2cy3aM7zbDDQlUqHtFMAHD1sOD2rKvWoGbNo
pIuIz1vy443Ii3Afb/F5vyNXqMvGp+N5Xv6gYBQm1KXlPH8kzbgCJ5khYbnGuIjAfpF0NC2es6z7
NvvTkl666upjmZUqT442jmy76Lc4oOvIs8HYnyP3/DzvR9tI+8xO/3IJkbviAx0jHnHt5FUYuHro
xG3IVFqDm6pLCahImU50zHTt+QXWgQGCURxni06KuzKI+9dyud84AVDQ4XBV6ddSjWm5nU4UW66m
uxQ/hof+ovlSaWdqPy05vEl/+iRf26mjRwyHuLpF9ffOsLzcWHy0RA/QVydr6TVGzmHwVSurqZBD
391GXTw3ckm3KAoE7ns0on96TnbtubjZ/4IJFeUA+XHV1383yb/XTe11iPTkeEmQwNUhXs0+kBZy
t5/+9rqqdLvdJ7W9NLGCWVyBMVa2LRzFZHV7TjLVKh2TBv+1RU6hijtXhS1Wtsk+WU4uxPo6mbh3
9dFG6QFFdWLXxdocnz2+CCmP5hSVM5LSq/r+fn33NfJ/o5QCiKtCG6BbnTYegkUYR+4xdL923dxj
CMD9ImyUGjHKqW9cZoPd0lhgyltBJ5vE6I0jfo+7v26pAVP1E2UtxCfLFdecrt7K3wsqAn/0OXjx
ACShzJujcZiOMSv2BnEkUFkJZfOgxdYAh2jJxfplBjwqqvb+ru7iqkbiPrnHvXUs2/G6aoe+4Ka6
JGP9WV/Y5WX5Vu1P1XLr7SJNaP+xA31VNNiMEfyxtpQNNSrvjfgpVm36aSbMYji/JYw03k53kV5L
xH0xjFZ+9x0VUy7eLARTeezh1hb9j4hB4pdHZRNCnxBWrgACLTpstOC+Umr2pB1T6axyk/3qrjiI
Ir/Me64OASjHqR72jr1dC9RemN4oT0LmuXGsTh4VujGfjPXB+NrNy1a8+WD/C9ssrJQTU0iSOM6c
oDbxnRpvrHy35hKOCgDk0xxr7Wvbexg+PDz8JJjUw2PyMvitEUN3ZOu2zdov1fQTw7/Y+98ga29q
p1FRsYKHh+66MqS6YlyLG1QeKBM+xK9/jXiNghzx/1cglOPVVNzVXuVnUCwEBlRfRUgqr0rzbCrT
aXthqXn6XFfPd2V+evMoR6md6Z1oNjK1OnhIGTHbpCR28SCKXVc/A1drjd92TOL15bZk0tvH/+qM
z2phtACGVU5Usbedwo36J4W+ulWDTW9ZI1FRo81S4wWQNjzUaLuYKXuChioEReGOW7GY+0Mnjijg
xZK//2yUrEjX9S5GxM0y6f7W/qpPKaGfl0TsPfnfVb7eaA2N6+RHY7/MVkkstUNVJRAu1xclddQ0
A1IEzOvG4Mxy1uKZTihxDXPV1HsaZy9m/b0hHJZps5yoXVC/6ReTIjsyXsvdPFXMN0buRoryY0vk
56M6HCLVdnEQW//+lZLbWwt+bK2xcObg7LFGZqvBdY0pFeVSw5oOI/2Mnfdd/65HDuMGP291sfni
u8ISvTknh9/ehxCQMxzrf/znUnfH5WgfKx8uKOaZcoZTFeQtUKUK2VjPEJC00D08tSv3/XuJ2LXs
w/LSBdEV8alY0rh3T3/VfpQxbL9L3evMkznz8do7nwk4Cdtr089VkRr6sYKnk3xVYnqSq/2OtvVC
8/o8VFe1eKf3VUmdJYUKG57l19FC1xTHB5U/de1ZpSum50/nugrMk2NlZTWIVYBf5R2LZzpveruc
BFIQ1vfXQ9jhL+jwH3Wus9ETXMa8L+PIVnZqGiza5+axuazt6CrZZws9xXqSG8GbRUUiy4pu/x0p
08xjivjtorKCWlBmqoIyL4v62RCOASOHphpD57sbzz2hr8p3F3JP+9Bq74xx/DZumje4by+zWNgI
LiTY5uGiNA+YVG2nX7SzTcC7GxOjbVddtwsdAdHKffQ3nlmV6KThdt1U4uMyGhzz5F1RCEPBQnp/
f9+fZqr9fnzDKPtwZta2l5VpbJqL5g1Zz37/qXuodZ/8N53eW3Snbr/Hk8hv7anciGEf03qaqU0P
fZ++azuluuTrGuxXA1KNaAb50SqzsxtN075FZVm7t+G5aiErwyg2tod1hXaoXy0uT/37+/aicvf+
UT82L03VyvvR2/ubXITGsiEpHOQzerQvDQYWlKv5yOC5GGPMMmtxr9RgV2UZI/4cJYNjn/q1ksbq
f5nbDRvBrhsbVywkylsw/BHpw/8kYmXGoLbytiR6VMzGVjHhZHD23tsWz4orVQP4us+kkvdjZ907
+pUrGL5A+nZif3hUT+Ky0Tx2HjudSadUZaWfq53HUfP9IxnFFrW9+73PNgtwlFPlhodvKzOSeHBy
z2TEiH4Q4Hg+z46z1JPncH43vyt7XfGs9uZWb3m/uI/n4n5+BDorUfzyqexOYd38yj9LJZTFuwxE
rKiC+E2DxPlPZ99ZNX7pMsv0tj3y1whDGaYdbXq/G82T5ogvy2EbcawuwEFsXr1nXc1YD0P9txNW
5rz2j6mKTtu4pZPD6mFOti9pyUPl3S/+x4K9U7zFUgLAhaX2799q9u+38i/MpAZhnPvDw0oRuXsS
4tX97V4q9ExAT3CUqpU9VR5Z1X77uFNZNTbRuJlROjqOCPWl6E4z0iXHYIrLU5tauPqRv8ZchIqk
LwZNuGEvPFqxV8tjTt53VJv+6Ueo9mSXfhkdofMRE/iZZOrxXpuzn4ifMoQEYCMzJwxQnyb7VSeq
2gw3nOypBkYjA3KJIxbeWHRnYcjsVb4ObPTQ3XWPYfeIXYa1ESeQxC1V2WnqYc0CBRyCNBp5HZ0u
+WzjH/1wbi39V/P+Yt2zmtnnX5wv1r5a9/SBr47H9VtxkpIlw/qvg7uahK8ioUkA+I9m8l+Qrnay
weLCz2BWZvZtQT3f6Aa1c1svjU0rXolfTzO4BxII3l8a5VcgL2w4eG1/OuVP/bL4f3xGElZYQ3Gb
fhOJrY+FRjjZcRxrz4X2ERuqwDs40kQJYDdTF6iK/oyeO6pWQRfG3OMAxdxk67jYy2NfUze+Yts7
QgDgJ2ZguemfYq7GfY2vjmzfi/HI7xUud43Rjf+Z4pyXyiz8kPC9Z7OZLHTluPZVLtSML5Su+R+X
bskBxBhn10c3xn4ZdyMlu5pNqpOjGG94KLHpswsu74uq2Dr24juoXzj5kz1C5t2OG14m34Drt2K+
7o1S3Aevf4ZPFOAOmc8gBl5t5LjXMYAwxlxQ7NnX746BJANOD9+8I01fqO7Ryceaou+LN/WZubc5
6Znh0EXfS+xygr8EBeYyNa79G0ZsDLoOTG6UrKpgoViQeufqYzLpjJbV93kyGl2N97BaOXU87/GY
R1qsxI88z4szG9fb4pfeDhs1LKbeSjIXKSCvZBvpPaR4ljE5In1HxF7fxihXaqCh3hddM0MpZtYZ
FB+ziSaJrGw/pkOKR7aM8GvwJWPe5bABUo64n6gFl2Fa9m8bhnhMpziYzIBw1nOM1ZjQcdlx3+AX
+i06RK8apVLbjFQyWtaJXP1nShuDLb+h16DO4iU2fGmEXhJ7OEu4T9e+byUOoBtQG9KfRT/HQhTr
iLBFDNYYrmFN5Qd7SFI8Dzr5utDEG2/a4TnkDckTJmr83VwOpOe6QpQrj1dTB35WW9q8P+3IOiFZ
36eSOxvzf1YKdYQLqFrsdqzDgMu3FcAoXd10r15C2L7hWpwvjXu+OmgGOozFGh2HEJMCQzGqDfkY
WOfaYEzi2U/hRvPjx7PwV098b7hNgwotSy68SyLkpMNjX396qUxjG7fhPzww6+3XQTUK8++HNf7Q
OA5tWWH6f9oECG1dnfFTpQDxV1yTC1q+uJ8KgRKreLm4/NGor+rt7b+UWUXVgo5FbA3Rhu+qkwjV
XCZa5DZzta1v1xUOAJYYk9e2Ug4O2cZEvoIrjHkbM3KVBJE9fkITI4yJQd6kSeqpP1z6zFXLzmmN
WzPwCpAH45+0cKySccio715/2ldZ1AMwCKXPRiyjsUrLMOOK0uE1KAI1COzgijBdQJH/Vn9SWyYC
n/UCT0GJHp8vdgrQIgbBFeqx+sxKE6Qk5zhZP6QWQrAIQQBYrkdaFuyf1eE6sS3jnOH/fo/VpIg/
I+nRsRtSyKzFHLQE9r9v6cf6HammGyDbbysWhpiTATiRZjYALividbGJX6JR3NiwieQiXtY+Sc3W
zrCZ8rEMG4PFFotgEn6CJNEK60bs0xGfvyxnd+G8xvocO6DqVbHs+WK8HSeZ+KzFnFkVk8f08b54
9tzQMChuZfPxFK8ASaBCcfMH49m5V1RBg3qKc8bT22OsBODDYGxYcfP1C2AUvDHw2DoZDAIPs6Ow
BJkOE6jsZWNmIV6QsWc2YP06HWPDmM1ibGydMxAoflXjdlwfz2beZrvpfPOsDNfVnSFY29xddt3b
xj5pNG6NJr++NqjHsljFtCsN9/e6+hSs3VF996ZNuYoRqlI7sOqCdDUHX5VYD7QyuvDZ/hIzb2YH
/K0HJn21U/3L8+DZx+xR8Dj3JXuBE1c2rYApcQBvG41G94FhPlTpPXaSgAevmOAMYjoeXPetMMzo
xcNUyxVAxSCTMJPjjkcDdFSYqI/PveeMVizq43H0e4z46Jd55ZWJN94q3hvz4goKjld18OK8UuaL
uhFxt+IWAlGvM3UQayTVKKZbbCsuNO7LLIZZ7GYGWoDxwEx9bHHrFGod77ncXWRVc/cv2vHcwRol
cxUdYvoMdPZsvEoGvdFLbRR+XAeQE2bYRGGCR2RqOIhfZIEYn5POIzSf7XmqDIfbZHiTFGv//v27
dTExeK7tZBQEZBq/XEbUq7d9VBvAjqdT7Yl3s6402KgGp2WzobvZrbTYgWlxkF5vqK4QEuwNRQv8
NSQkrke59utfFEFuf3uPZa2RmVn1HGqUWW2Ot58dOa4WL4uYZSrWtzDp9rZVC5ol4dyTELcbHHsk
PuqHwfkTWkmh41/gYvHM4wMG5K0CIQqYdAWiilJTpcU4yLDX9qMrqhk2BeQqpoLb/DiRfBJzN47Y
zP47jHVzeuJdhh0ZRwv1UlPClMbrCfAvH6UTnSPMl5j5gcwRcKnHPA8DIEyY6055da58KEZj3PFj
DQMrhkLZ2C9GZCrCfIyw50c/mx2xRZklj4+xlsd8MEKLAXgZXLfaFK2MSWwbM86ue7KSHZcbF/c4
9pZAZ+ZgzrB/8b4fYoOIdT1MKVIUXoknPMWCmOFrMBhsFmvK9YprjD5UQoshn7Gs/2eCXRc/A0vW
oH025nU2GBoYVXaO21OLgJyepgciHfeKF2dkN2WIcWSaR2qKYlCNi3neRNOlMiKRtO7mN5E+6vP2
vB3D469pz23jI2v9k9IhMr8o3wvbXS4q1qRyv9x/EQvsbw4S3yP1PbbW6xGDTPIpiYpSUq5djxiI
MSRThmhsvfnbQk4KablfGJZvUw56ppLX/joyxj5rmYeNZRca8S3BbStR8LsRNRo1t/NCopKSi6+/
HhlEi2W1MLwZntyO23L/11uwgVzHaca5c/x14sh0olpJrpmVyHXsLfSp3ZMQy+d1TdE7UbDvsx3d
v7Mw/DS2UrwovvSKHVV/ip1zr0AAanAmzZZbC+nIVsQzptipSPgXluyfYU6IRVX2/XOovy4QDZS6
iyN9vx2de+XOV+3cP8ujPYF1IMBkJcoqOH52ytLLN09UukhSHbGPP5uxu4YHFP5Y7MAZ5WRiNy7W
kZhvaqfxAkEfsheagKJeEd6hdtBkEmsJadLd02dzv/N2BT2OUlp3w8Ob9DG0zPpfS1J12+7V3D2V
66fWZ/O3ZTPuyvf6be2GP/1cN54nBlcr181jwBaxarO1jw5NabPAx1UavTxd8L/LzKaTRdATQTzf
jYXAAnB5hl3wl0iHTRjQl035Gu8qW2y+AOi2YjJTBdp9Jw34Jd+SxsLNk8+KJlFmMpqjR4T1mnHG
sCPCsr4epr5mFaafks9jgVI752Ka/bmT190oY3lytpDbciye5vQ9o96S8hwuPLqOmmfzwBIvnS++
GgZWc/kkrXTf3xMdjH73vfoDh9uLpt1MsIhbJNBiXTsoREMV7dKB0eKoviEH7DD+vv11+pAPKwDR
bg9jlk+BATNvUmLC6961qH+4YAnwrfQ0zhnnRhq5dnd8NMjVNGV4B9F7YSfRrLSeIjizssJri/7A
9YvRkeyG9JFtoWtAQI4vFx7IQfte3nGq/7pYvX9d1HLMaITqrA5fPp3JA6zfYBolLitqDn+p7Pux
nx0RUPvPdkuDKM6TOG92EvdH9ygK/XaR4VEwlypYH9k6tLTQn0O1KY0gv/nVDUSp8Gxvt33VQclt
DY/TEk2iq1+PZm6MY9VbvwgDvu1aYIBTtySsFur2ZxRD3XWeBhoR16z4r6uO644nNRldGJUyo12H
qPM8JcPr3Zc77Z4gtRtFRBBbm+FhnOFK36qVExx0MgSafGnbEVYM8yCvgHhQrkqk227fN4t+Klr7
R2hj1Ux9L6s3+/puXJqQo3n6YnBgzLLbL3KBR/S4UxKFF8Q0qKX8smiVY+OkhEafJXnxBqNAn6Tz
LgfgSAfsMC69F4Kfe6RPNM2x8qTLv6Wk6blJiC/UBd79yR+WTwYOVJaesiqpT86vDnemJXtSctBN
oaKOZU7l4eB+Y1/j0acvTHe1HrRJOSFfgFuBkT+3EM8bVL/Lr+RdsJ+16WdSEpVYtMvNv/q5+odl
PKC8WbthIgYoEsPt2BDRNgh/k0Xrk8Ago6z70/6B7mLlNJc9LBDubhocic+NJQffM3DP09/uWo0c
ynECGyICbnnU9sS3r64ZpZpu4woXtaC2FEppJVM7oUcJcLSYkJ1lYG7e9eFmS0EFd3IpDQDLrmI2
lo5uemopbK9ay3E5UutDaO67v2hNVCVA+FZ1SohU5drw3TldByEtGfOqCJdGS5SKm0Y4udlkxE4z
3ePkf9asfHNjjfqpfotvSIXPc6q51r73paEiZmiOjkcpmfK00aubBpeYylQn1TpZmtbauGnM2Rpi
hJQ1Vi28DItKoV0anZIt48aVYE9mbCp4AmyTYi3T2amBurbwkw1ixdI9XmsyCcuqckJgHbIXqhJz
Phb2mG17o1bvPgr93uVnGPYJj5k8RjZ5Gf7erZJDZ9uTD90o9tWdqi7ubME9lt99Yajad6vUEvmt
He6+R4rV9H4a+15YJ1+9QxPtUe2sS1Rz9NFBsg+9qLs/knibIWOtn50cAWWpwWIYToPSiCOOvp7f
NhXmE3TYCGoewcex5K+RAtZ3mWbx1ZAapFrZzqcgBvzNBgYW/XCfDB+STPlm8aHY/B4xM3uES3XC
X0e5MhIfnZPryDH8Z2GPfNiL970XhcMMyWQdmrmNl2dRyD6MRR2eU5P0h1g46RFb4C+Z2aWuQi9h
RFGatBxK726UHz8IPai7UGmrg6M94SjnWX0oLoCBWITCVDrXJi/s0XQtdtmVJvxU5smy+mY3bUDj
ipW3EsnCgv01SgKd2ul6zt0Jo4EUiZJJYXL8qKfD8FIqxLiSx13/tUYVDRB1uYnYqmfU/KjpoPri
TcQ2chllv6jLHVSp8CnSMnZ+emHr0bawBpaI2kXGSizHu9YLxZ/8YI0FlhIsMw8ViAMfkY5LvUaZ
e9mCdfmxzLdcE8CD9RZQT1Hl7KJxqfWALYQSsAGL3ZzCj1MPKbZrxlo1+yqi2ZnfF/tsrKd5+6Ds
YHPu/mSaP3V6YHUDjvr8qbmvC892d1Ul5wc3TKhxGfFwU0k/7RAEH0pPKhXh+SwuKt+DvcBoaz34
bq/v9r3V3fE+86C2+2yrGN5Pg7rW3XaUeiD99ZDvlB8QB7cVcnCp2c/zy0SNqn5koG/bH7gaZPiU
i/6U9G7PbkIQJmyw3VPut0qXdrCpn/sv/H0o4GgbUl4d6gMc9LClYleGr5iZNhKbjf+HOYQq2zoM
T+ObEOipuVnypmLD48Eot/JCz9BKk+S6H0wT1RpId+Xs1ye/7zTB7u79P337aqAkCsrHlh3grASd
8c0kgJjA6ua0RNx8wQLoB6qo7T4cVmnmF8zkah+FZbO42EtXXHbfz9hUiavaNNLne8U3bmIUbN5s
ZW/y+3dvGfu+/T42wsMwNsQLogHMDZCEHBDHS1YXciaU5fu2xG5YDkOY5EAVPDDmQJJxZq7oezTC
mmUZ9q2Z2MUyxlt4UkdK1EGvuLzP2aV+hShoXFDYpXtAbxwR0rgeAbrQR0uIiplm7In/uWEykf63
Q9vVoo2Mly7lYK4iDaDwBUkMAI/jbGEX0B0LqHY3XnzAnqRasE3iXVFMzLlZK1ciDrRLf9JOqi7p
tLI0WaGXm+ASZlfgVbLdN2DaeQVhmD/R8OVbrEkBaoV/GLMk3puvz2Le6k4247xpf88ZLx8Mz+u7
nuPqTrTh44+z+EVj2HOB0MY7SAh4DbOdYmpiT8bevOSBnRjR0euldrii9DP75KHEVX1vfCKMuhgO
V2OfCUws6Xn0aJNkNSInOWU0TqE8W6pakL4s8G0CU9HD/3N9A7u/4hjhkIbBFc2LO561bMX1SIvr
30hOkDuuj664/pWRVqYPFWh1IOXhZjL1mzcGQJzdZDZuooOi7fEtETcJ6PuK/ajxpzMZteOyuxB3
Ip6iBC4tQl/pyYJkbnRIdEz8La4oO/n/rWPvMOBc6mYc/YEIht4SX0VAWQMinHbjMq49xWces2Ci
RTGqca9y7Z9c+6AGaDUvIrl6W7+xr9xz4IkUu0upa0lr5KUkuBPm21ZVBM5lExoPCptrrXukXLSc
HCRIotNsO4IPK1SuUyJFcUNNi7YMhBOm1JUNiEk3Lb/OZUTkI7EjrA/uhxjZOcw4llURW2fofH8o
U0bOh+pENd8qSekk2bqU+Kevvj8zxignFN69X5pHVMKeaIvTyI7RUOkSkuu+IhNq5x1jzNDhuZPu
HB8ods4HH+KsxwcS+s35XU4qQq61syMoE9o+/8uxPbJCHHMOVsQWJSAgVqz9zNzm+nyjrb+0VnZ9
t6OGcDBaXuJeSoO210qK5u0KAXgtSagCWwBxCJqCAutelHykN8+2OzVvCXxCYvOVVP0Fp3UWOBAD
1K1f1D8aO4V/SALBR4LwqpaV+4OJThgIhb8ye4x3U+kJ8Ls2ISfbxIpN3oIKQGu/8mxk1yKyRd9N
JKEk0p2tjW2+Oc42gmdtSeWtWN01B7Ow3VivjKoYV+odNlfmRuy735TvPwjrq+ThM5IpoRxUkg2w
t2V1FuDLLFUpVedsgqN92Io/fAvOMM5TslU0lPFUuV8LhRyqT5wHYjOgMAevI9nVMZvtLfMaY8ol
x2mmn/W5yIwk9DoeiWYFlhZAuOx7DQvXHb6pQWxrka814p6nT1gqFVyK/cNOzAQkuQabDhoioRR3
4qsNLfL/BRYUXb/qa7A5853jRSeWEEdD8g41J3V7GzGH1buA/cTJ/h9P59WdKreF4V/kGDZEb+ki
otiTG4cmBsQCUgT89eeZur+zie4UC8Jai1negsIgXZwRmGNZjXEzAKSCxKFTrHreaPJCpewXh2NC
HZnu0AGcHpEQUQUHoPnOp5+CSUjB5sLtK/lKQBfAI8ce8+bl44ElUItQbwGndnt2+ldHMEfuf9VP
+fPYtWcImfNoxYY8aACk9dQgO2BY0grC+R46R8s9/ypUqJ9kTsihI4ahxYcUu9MdlOpR0C/shIgx
0l6AB4FGaUNvb2UUlYaIxRI0Tu7OwKgsKpp6RnUzHIPO8l6L+Dj04m062VsVSoJ4suEa8Jx0kQ98
IqlLRwjj1y/CIf0yblsvvEpg9q5qChuU6MZqUI1zr2PDrudvHRdND05V6cT22YqmLaczrlZd9HPP
eP2ZyJnn+NkM9S4lbjjKN+PcRW5cv1OzBxhy6P+E4G96+FdBstSzof4k4UOjpjDLp6Y/QMB8QVcM
tcaLUMwgEoR1T/rBihuaVxjzPAfRBTR8OIv0kaEtfvHTpcIvQ+ug/IyQpj34fWCRgP0sKkX4TKCn
jB0ficnxiQlrrhcA8cHCqWgdD892g8Y6XbztjUmNpqG+bSxIcdO6N+5NLpOS2hyiJ/5g1gm6BDXw
LLYcWDuct4KeTZR3PTbo2VLEq111ZKQV55B36JhFW6tTs4edMNdUpBT6RoUrSWxkUJVi+Ctmu2Kt
1NF055fxGbz6HKKMutdD8GnFbFDbKU9EksquqNlBKUnNoo/ejQb/tzhbKENkRPOsI6WRIJjQZSa3
HjaGl0pinLmKcK8ANwgxT0JFoMR5w36m2B3aLwUvEIx2ILiKDVM+0GsYQbMIigiokIS905ITr3N/
IL1t8Oc7gD4A5zE2hXopznVai/FL2Y//pLxEMZWqrMBrybXg/DEpEWzAnwMtM4qIjoILmYOc4I1U
bUgeOz4H6E8BZHdfRyS6+EJGK15W3Umq4pAyGV2DejDNqUXeglLxQyqJit/qj2vVjVWMPpWnVaI8
C7pW2e7L2WswVROn6Vr102KfG7xyWM/pt3EaYHWQIaTGS8bCOMWZ51x8R8q4QYK1Gte3aVfZIqlR
IZFVmStE8RUutDR5Q/3KsaDX6yoINVB6BvkXW4OhmBvjtsPReR0RA0POq8uHiq2qNBB65jd89Ycm
78vrtTr4OYmJ4L0lv6dmyzdtdD34DZhCFL/BAUCcow+yN9hJFPsRHUO+Edk6hPp7DmbxvJIqUrt2
v+rDxIKLbJ9RLg3HbcVoThfa7lcTzcHkGy1I8Eg8F0tyrI9wV8aat9I6x5KsC50teGvg2lmR3y9z
B4/B0oF968vLQz1HvvRiNrU+QN/g1OZ/nM5JsDtMOu1Oe6HQX5mNaBwv0CI2xURKLLa6sL0uekcZ
v6iRvTXu+TuH/aIiWAYVbEBu3TYwfcYGumjJF3VlfmQfcCni2UmETaT5Gtg3sk6ASCUkUEpLNi+A
IpoBe4rr7sO6F5DAsAFDhFAPVXSwrAgfQmRwcEIodBX7MAoMTyOkNfC2ax7SLVcQcBGJjAcUHFRr
0QoZugkvxdytrGQ472L2nY4VTmrtZIhpYK1ynRR7q3nvUpvYqnZ48RGwSvgL7OTe6lPnA5lD4pV9
5WCbelZ0sZqb8zobDwS6UUq8WRzq4o6+lSFONopEnFyrqTK0ILaZnJU77fPuuLOAloeEbiL8NpaL
HkQtLsgAq2ws0b10WU3RI2TGwVNjHUGQL+lrDKGEqwoeZSEKbshJP8HcznqizJkHnCpOcYKybimk
M8rscoTBriLANzJJAdmx6ntASA3O9aoPQSGClNs9sVJH3QNaFviBnhhYPH8LjKB+hicOIraqLT5P
DplQtNow0uExKZYbNFQGhoqkmrVHDzsTFeHhCTYHGnWszXg+nniPrGR1CNt4Tmhq24srmHAJfS9V
G4CXo/DAYoo+AXtVLXCr8K+x1lkND+V3iNJszwyBRJ6in5uq84Y4cnNfffOBRFmeBIhmGx3PRufB
7FwfPtMI6WVyrPoXC+XLTUyV+QPP4kPILjNaSMx5PqP554rSOFDzH/YSp+9MtfmYuIyxSynHkeMJ
RGeRDIwRbE5gTov6dzQh67OrRSc37vDl9HqFK+JZRRNVDotCtl1ryL6jq8JoGBEO/D5/O5gcdn12
hEmEiF4vN3gCnoifd8rJz6hKHPZo/pQodCGwIseVt3tpzffwwGsi0aIgYEf9797XXoxiYWGUQb+P
9683DGcdDisRR2LugWXS7qYkc1+quF/d5ki79C6LYjAetdZd+D7DSXxb3ynCh6si3Awf3uBM2MZZ
jyK/RzpebPC363an+/7qHM72Lb8TzmMyKUUP+5OeuHIF3dsWZPrz8VU163t7OYyCcz4fFcGwAQ1z
OQzyTTdZdq5r7D/KKOjFi6i9LTuzazkevSaPzA/LBtmFedrxr/RX1EXFYTnD/Q39FgHO0+22/Es2
P/PbMpxdh4teuesom0RZ3Z+7gpL9zVNC//b42/PxcYFurZXhT5lw+fbvcKZcUriSau75gOL2oO3c
HqIITgu9vcmKcXlzu2EQ8UGpZeOWBWHw7BapU3IUKMwOJ72nq+7tSzxld+5FMG0Nfm/YWLIAoF3w
mOQdJx45WD3v/5Aiw9G1ScwwtUfN5NFx9u3ZhZpX3+texGgbLj8NKEyFcMFThjAZHUzV2KlLYdXI
iBTij1JfJfG+OhWTZsuKjww7UD9glyhTU5tGRIcQBJ/FwkQUMJtf6QYgb0OdsMDKi308yjQSmQ+7
QwZz9RC/QcyQfYmebpYb+L2+EDx5WYg+UTniXff2kPIYgdcGwrjWR24ADSgWmNy/9APessSy8Cku
TVQO+ZTlAmkQtO3i39Fg8WIvniKpRQJIfZ0MUbjwPyX1bbcPwm0flIdz0CCUhecIpfPXbyVV9MEf
2MHnsv6JQKSPufITySxupDsM+C+KCNDaetiYBi9POb7OloIAm5+uuicukhh7ctGNuKSw/mnNrwSA
7KsxDI0ss0a0gWPtkenIU2V0QC4z5em3RsEVV/JqzlW0YZkMISd+JUhCRc9lr005rk6wrh5ubq9D
QeB0p4T/1Rku2tk8B93koA7N0bm8DudqQS3kt/LPmf/siyw9JwE1kmyHWJS3n1LwXYL9CZQxElaB
Mq9nuZ8d78vYUz1w+QgQ4jo0pll7Ar8DcZDauWxH4p8zy6yKh+B+9lg1RvqH2Mx+JcKnXj5j5KwI
GvuIOT/NB33L6X72MluLMFBRoMWgMqi+lW04UTzFrozcO1MmpIIJdWSC8tM8WT0XaDtYZ49hT7Cf
8qgKi5VVNJg1OGZZLcTJiTZqHQNizBqfEKLHxfIyYeW+jrDCY1WY03xNf+O7Tmfu3AYC4DdPjxWr
oWADZJc1pp2dWtAQw7sbF6s6i3W+yx+TAj/BysbaL6fBjoeG1zwZSDXi5QOuohkqMR39kv+m0JTO
xEN7+87AC1ll9tDQqbm9yfsThu2QI9JprTuDP/xiR6NjOCQFqxYtxqF6YmQqinm5Oc9XR7s8/sqW
/0CJqI00K0R8ix4ZUqDxZZH7TY1ETL7qjcYJ1iPJ8llX2uDtus7qev/tcH5QX2LKPJVNUeBHN0Zp
/M7MwqG6O6XXSPtoFB9YZHiPKgrY47AhEEad0D+jTsW8PIvhG8P79tJxTx80oh7VWTEpXxAvyXJH
OtUb3pOyBdXG7un8zYL58woSHQPxNTEngxG623f2dQvY8e8EUSts68x224Im5lVesbitzO4Y+SOf
KOGSrtO+3YqngzK41G6pmspzsz//dDp4OVEFUWZJaaT9caf5edyO1QNyar1Sn1ZBR7c36XYnvbZG
XE4IgsgdeIcJIf3FvTCiBo1dMtrW6bI3KcHbEl5Qh74xuuQmfXwxXvnQz+ijT/JpPr3PuMd3g2+r
dfKNCBlV4q26fXw362xZzIgTifCymTrBnA/i5+wSZFxfZzmvk9vqkYIBoD8FRVhGsEusV03TGdFL
OiOY5d3bp+5J/sLY5L8gm6GxHWTLmzugL+aOjoiRf5ffrS0wm2kb8EB7+oHRzFRmGoXK6xdNWqrZ
Ce/C+0wqtHjLKVYZCKAhqytv3+PN5Y8EkQ8Xk2n2VYAI7SkwnJlsBC144BFfkHFeMADS++v92UXX
NkfcluDvTgTxQ5jAV/b1Kjj53NXLMuisyqDGeHq/IRbASiLWzrHLPK0W1eIFiXxVIPrdGCGnONWY
bGARXisCgCcBQ8HWUP9BsbqHZ/ecMCYtGfIaIQ0Ef+H4Qx2mtIeF3f1LcAhU1OtVktGRz37T3+5B
boBmkD19TVjXujTKGKoJgo0i4datEVYQ94xiRbMbga2FYBEFF5zmAAheXi8PmEeMW74os1N2cykZ
hg61Q1rm0lAm9BoLyrdGUUhwuIJsFloF7GpBw171v2DyKwgcwbvmrH/yfU2XqOsKwU6QvoKgluI/
l+w3FEmQoKl1bPxjRztKH1CYyiCBYBoDOQIfh6iAYN6mwI6kYkKyCT2XLhdoGxDOT33+JlWRG1MF
EmoTunncn/Unag3cu6q+R1kaYluN1tMV+wpcqTFdNlmP+YYLE2qD12SMFCOzg0Sa+3HneINIDVcd
ShjzAWHv79dxz9sfeTzp4ShxuJcklwWUF4ETA9kNp4QLWspWSgsG9XZ4WMAiySWZYBm/ulOjsEYA
cC82vbAHnUYA8qAsqTIgKX3qHROCSDHP8avKrE6fty/eyVtbZCoYL1PMM/iSV4sor5ifx9yYHknA
itKsCRNHWzxsUmd0lC5Ssy7oLlHJgPPNg/M1S0++vgWk1kwKZaKiGw3G5N1PEm3JZn2lnSxzO5/2
JmIFF/0gL8gMJCfMZjK/P9OxYhnrDvRqrR4f3z3AU9/M/5Pcj7Yyl2Q2CSAOcgsliABG8ftGnExi
DwrIZab3AGCxW3q5vtDIAlvHWafDTan8WzjL/e8NVErqc8YHAMdIoMAuODPZTvMflXNNZBx0lw08
MeJjLULpx0jN1CxZSFOzv3wYzexhPDCy6tklrcla92pX6Fw1ZibNe3uaraBtVYZwKmuzMQSeCda5
oKm+EAq9uaC4CdANSCbAN6ExCpARSWzINgAhZ6vFYiF05nnPfhgUhy6eOsWyo9ZR0AGfjXkojOEf
BEmszBws4021iw7dn/jQ3l0Pg59skx72P9mhODwPr03klOPYiTK9GkcTFNKdoYNa+mng3Emsgnx2
g6IHPZJ9rbyGuhoMNflBGG/kNsJ6g71GsePNYgPDKxtIdGHO3W3kHt6/EOyggHu5XDF6oYToXImL
aY0OxmzY1tJaexI18gW4nFSdLLvWh8hiuG3Ied1j7MauUl4pdkXnSXofePunFamYM6lwQFrMhBpj
Rqegq8T3zCKEgel6RnJfn7j7C95AXUHTyibIWwEMClpfIMZyrgGG8vWLUEil/fGv0aAR06h2Xd/1
/C8hMsI+o6qqCe7Ts+cCCEU2k6/5l+8my5zZ+P7KGD5UN7bDbb58rV/rq0nBZJrPljorVnA2WuMQ
xpr/9XXVtuDnkY5av6b9oZbPuhGiW9ro1MfJL7T+Km3S0HwBcAkOUv6XfRZ45Fu8Q/DSwjXjYf/2
FcocHEkhUpZjcCWg8Ifa13bL2/zMpYQPov4UGW9Clm1++eXNywjJ31/dp77nIaBMKYqPnD5ODFQV
M/3KySUQ7xmdoXxdAASQHWBzNNL7N/1wg/M50l8sy0OjGBr37EwRtQFG1jWGRO7UX3vujeeDRSIR
QJORqSa2WVPCrD3qF3DvqKCjZI57IuKFmXGnu/r+5kkkg6JpqRfvbzp79Ewo0qq4+JR6/fdCzKzR
SkjiMJKFYsoiy/3Ibtm335b9MrtW26I+ZybQ4lVo8aod+5H/8GTjafKLZFx6j7Hqqu5+12OAo6cF
EzJ25CCucbkyGMcbGDEyJgKHc8dI8D3f87aF5s0vOkdV+3JJhsxq+bSFMXuxBtubleoQeR0UZGIN
eE6JCgsVWVi0v3u0cWL9MVGNQuEbYnfAOvQfJlSSeU/ZYHzAlITluJWPROHF+hE+NZV5gO8RDlmh
GVnPo2gE0DVbRAZfoWYv5qbvQ3KGkdo4mc2IZy49KMdMmFndSXEqTsyGGPMArb9NlhcDfqqeukIZ
bTTHQaSkvxAEvwpJUfvjoy797dxe2AvhPS1a+vywvr8f3XcqiKr/PiBtNXaZwJrDRk1Dyxl1I1fG
XsvtDLg7xE5vg32rlS46ZmfD0DBSP+eQy2FXXDS5fdoNlFd2WGwkY8VND8n49XdZtYLLqg2UibUm
jMx7xPIAZttowRyrl9lfmZt0JG6EsXi8uv3+or7hWKWd6SyFSF3xO2mC8Pc7YXlw3URgoQJsgVUU
rownfiHjViq+7/uSZg1Fjh9aED/tn+jQ+uYBo1QfLq+beHMr9Xhz3SjBYKYEahD3b5MLQlXQQWg3
RauwMZHbwqkl+av2prKsr/rzqnOv8vGa+e3v+XOpjOfPEDmj4Xe2G3zv1yGKRAkSscseej1IZWuV
C/wSfyU0bkFIetmlY6Lv9CLJttWAHWi13WijNs5TiuGEM1TDeGBmtRwRgBmpIhfLNfRhjxQEt85c
cBqLDIFeDJXz+IgBBeXydE4fmOy4L5KKzNFupnUjkRogHEHcbmjvUb+Y9MYNRkl6P9gHaJn7L8wB
z0FkdFKKyjiVxRvBgQGJMmtmC+MX1OwdlMc2Wg8W3QWB5u9r+ZoZvWWIGs5+GuKafTkoKBoi1vib
rooV3mVzILeBNOoIic0ZeBDUrhtwb3jeLj4fquuil7DLgGMC2bRAoUjYjEPbBGQhutioRbTd6SC4
gn7L3WRCYVFHxnuy91vzdJpNz7sRQmhEcw/EAr7aGZZhTWS8/kbMbOKxtn9Hp/tph18v0G4Z168C
TxNSB/vuvsiQtM5ys0nM3mwwjb0myK76jcpbaKScvXbsRpAQeCF4G7vnDl2qYoc/mgpdnJAXRQOQ
SnSWGg2t0mtpDzOrYIHj8XRP39J2NZceHoMI4SpcyA3R9w3NS5Z2gYl+qGpt0EMtQk7aIgC5wQHZ
uYFogwaqzUKACtb7gfI2kh+NMbK/UOmGikX+ZoTzEaQALhJ2TMcrPsSHZnfdyJzYNLskM+SnjBjB
vXgXT/RBcJ6lBTw/CSlDSo092KbUm03aJIDkEfah1Zg5e+fpnr2nG/3tnZcdjgfLwVKmx34pyykN
wod339yZJvLLAfwk7+Y9mYvj2n1xbSS5w/OJEf7moYpkSmkLzlkAmsTjgsBIKOPcV5D/mEwLOcVY
XyGli7nSRmhyu2hegQilFsTRY5k4VEM9gS0oR2tvP1FDlcKW3IsLoLxotioPmOKRIIs57vyy6IHZ
FaqgYCWkPg6zarY6yTGQIwBnA8UVcHgXu3BONvoXwmzjyDJLWNtIyzjCLD7T3CjM3MhZiJ5mtBCS
vvyk0u2U+P+TA7zsn21lYeNnt60RbbzPJYa+Yh85To8inf6FBN/Vv/t0Le9+Y7wI/zoIFTAcJ6jj
vzcuZNNWUGwGO2nI0k/tEWoR1DtDq2CvPvs0INSTTT4G/X35KN5V4zIol8LGkp3c2ifobgFsHGAE
kNqkaXY8a9+0YuzaAgqA2gpREK/oixRL5qVUnTDUBVAhFrsc7cFf/Bv/Dv+oQFznApYRiLYAt89O
5SuYhioeJbR5/r7d5/EXnmZAf6tDg+Qrdml9fbSLfnOQ08ISzuA5p568FUDMXbzq7XL8yAqvjcpo
f8gdapyyXJy7qKUqu3CRb2SWyBzp/sHvtFOv7bZdYeEjhaViHxkeWqhEHOpd6COGRSHVU5dPSxTE
hvrelKtuuVVotdqlAzl/nDsPR4GeJhsPAgn6BGRQoFYnT5AbVtXInD22pdOiI59jiZlMRsiKYQMA
XrVxMfP2QLsiViOCNUP7s31mr1BIm02ywK57la0EVvgUqAoWiIiEAKPagGVJ+cuNv9/n6Rvef6Hh
S0WCKltEpxCAIkg2AP+sd4KKCyeU+nKQ7wJ/E4y5gLJvvlBcWYYBKAi3swb7IdwnkgXyO+baJ2KQ
oSSpAOE0o1fG8Cdwl+A9oeVOFHQ/qO/gqI2KQ8vuWzWqDh0zcgZWx0TPwlOI8Qu97xV6MxZxht6b
1vkZdLhD6cIxEVLTfpwAUXhMYWwwwZPgAsXmHAi5RjBMI9J54XULO1xycXjlAkAVVJngiQRwN9hQ
ZwEjg7OYJaC8TxNLuERyzaPmYe5JJHEkR4REXfXGD4wQZZPLjoif9Fi38TR8y96JGh7XA9AT8htM
PmwReaMxw+M+N/l5vy6szEpM+WsXIZ2BfR0jEXnH0VFOKRBPO/o9i8r5h4QvcPfnSoD+8p1gaITW
mQcfOlKtLRDZB76vSaVUMrp3voTqixz5Eupfn5QsB4Hdfq+In3PTf5+bArx1/a4diBgOLVCYSrTn
ifSEpS83QeZczJmUuujBgWr9FobJh0hEPQDNKbuzFQpZDRxZ6GMMBqC8FC3ET1Y4ZcLXoaU/prmH
QI0vbyDcWHUirXQMXoCHfzgtAg8WipZoOENE3m0IEQprg7DDkZY6V6UOmHDhRFVT+vAiF/WusOVw
bR7k0xdoNUKGpR1P4YSojfEoDEDhXcWAT+hQ8Fyh9UgEINwrKr2cbWjetgxoKdgAu0YYStQChMj8
NDIGOz2OwrtyjRA1pOGbs8019sVZG3DuqDpayCAFkfeZw9gC/JNIVMf0ucaiXyHpKIBx8FcpUJLM
lqxWLv8ywBW9b/Wt56FlSwpQH/rW2o8JyWVD7kJqTKIcKPRUUZP8CDtIHiY7+RF/iOfYijOy8Svk
6MnvZWlpUCmEzSpPkJFIXKF1xvQ8CXdEMES23AHM/FEQETUR9ERMwgiRx5KXF3jfZSHcc6ibkG8V
bbKRvA/YVDCRnFVqXSLgJiHE+7omZNCXNk7eDM03q1sAioIhBQw6xmsHGs5/9GGpeMk5ZbSxyTmS
mzDd6KJHDKFHoNAZsVpHKcg0csbBimUzmeA5k/0MsDvRWXREqkM/nUgyxa/4tFiAWQuuM6m0yNbD
nax6V2bSWXMCFcfY/ZSHeo5wtNBQfZdGhSwHMdERmle7xolPwNG4bjJgWEsYeAKXjoBTsxJyzb+C
drwsBEIeshuy8MnS16UoJ4xMWQ8Fz55T3quoMH02PuhMPqywwiGHUSc7m0oBYkRmE1QlRxQRZQYC
DeBPIPgRizDzdcIaus5PdNVa1LIoaGVDjefl6wqwI1JA1NawY0ejX7xcWNGn8ZI3Wianz7wDlgJO
RQItCo7CzZVp/aG7f0qI0OPPFG5qV5bVBzFF3xA0lUQctd5CbWvA2gJ9aSyUe6QlETZbkqptfqlZ
fKi6VK61iQjIMDpEiwZfHG5OpK0xN3gLSjVGm6S4sSQ0CeclqteL2E83KeHhnpCuP1OndL3UaUfy
DiXVy91nw851SZNr/lrUwXWSXUEO0iGbIVz7QC8GK+JVhEHfa9HMB6uGRz2hKdNRjeWri3ZVrCMa
EB+vbPuVslAW4VpZFJPz9DxNjz0saSFFDMeXNfJZS6Eevo6v4+PUOWKhElyC++zGDTs3BtKNEn4q
LLSFIM3VCwT7xn/OhxsrXww2/Q2u32zFqsQ8TMXQTVD/wlwT7hrWGWz4yGqCbsdk+Q0hQvOOxHrk
Q8fjfCTTZM0y9d6Eo/nhIcri+5kkcnk9kxaTfnNDsABCaYLH7YB4UJS/FrK4flRtJIT+DDQ+jlhz
n8Ae8YKYdL5XTFl078wzkQ+U3bq9yQ4ywz5Ec6YUgmhn3d72Oe8DzfPJ8KkorGPzOaU6sXbdtWt+
zfvaVrQY5OIu0lCygEmwyAMZIiIudgfCOPoKDcpa72rR3RatJF5gfVh/fW1FW4lEk3KIxKu1WXoA
osjOR26n9Pa500YHbFKu9oTCiSHPo/DeaEHLEGWw0hHVVwmYVPgZH81ZiKjIAQuGVKKT1ANpw9rE
2JT6gshrPbZXIJoVlA5eRF/zMQ4ZgzrG6YiKjdRtSJ/tAng0+f08p16zn0ntRtCKFzzOgpi8Q8k0
Ewhf5O9nkX/GkMF9eJdxx1Xsjosm/rhjg3m0MV0TdMt3h+9SoIndlQrKMCS7muzb2LW+7N5UQI39
ZXvWsTv2eXz/68/6s9GUfH968c5et9TOXn/ZWkvFV4b/dZI6857f89tzhKGZsi9Ku6QnOkAAf2hk
zhwEcnqUqc54Qi9AKObh9EdEGM9jfIXppVKXs7o/dwCZuSE7W6JfV1lkTPq2F3BX6/bTfbpbe/Q9
msom+0JrYfrJWNRptCHW2PrmoQErqaVOfrfaYyWoDI86pUQVLVZA7xEaHbyHwC6iS3136HSmsHRi
JNxNHm32V9Uc355iKkdJjk296MEmNCGVsAI937lNaVXvrWEPESIbX1YyzKS2KENM6j63LyqG74pZ
Yq0L/eDqhwPCX/IhRTpQbjKsWrac2nwcObdfbjR+tdu8jX5b4Xfgf+FMY/b4n5TIfBHpldrTfiKu
Vi7pRLKSWZ11FqBK95Y9S3gazgVUVT8CYiAPzDa3Gh2/2kRcf1dsarNN8a8x+kSy8gY94llFz9zO
tJo9AyTZ5LW4hXrvLUImemOf+ZJSzZalFaikWWlo9zr0mqS+xTGkLIdT0vvqgpotORVnmDDHWUj8
54tsX7ZA5+zAM/6kkHZHOovaAa8oAn/y+qIWJ1Xzp981QL4fKBQ4+a9832Hv5VM0SC1mfsGW+S06
Ybi66Mnv4zd2uka1ks8SOYdkfptnPhXUfNU2Wn9St5SD+Tk+ISQNPaMwL6V5+dh968WLi4KjnJaK
+9v4MqaCptiK/YCVOPIb60ZK0DD55Gwx+XL2jlPHzPRxseSTdRFLzeehfuBMscRI0ioCfzmzsyIj
xg2Y1+zR8gBX8FaNhCxpSg1aHi16hq6c3gTxOQTe9HyWWG0clmkvWFczpPIIes64u/Jb5OPfO9+M
UVmD/rd/2pKJ+/fHpP7+fC45iFjM6C235XIKydHlEdIU/FtyVSQA1CcTNKTXir5msby7axZE/voJ
41DK3k2lDzAVZo2IwQgJSDYUdD+9AbEW+KjWgnqxc7Pe5SahKTI9ki4OAukyIoxBCW3z+zcaB1eK
M4Fcj2/ahr9Qsh9pR0l8KN1zyZELiEgkraSzaBh/DmUcLs1tqdjyWaWdSZLKqkn8595QJH8rXEmZ
XzZpZqqzePz8uf2BFcQEJCih21jdQFLdh8mT9BGwfdFblyDyaYlEaKOLoNhnh99qIp8X20gYy8Xg
lx4H97+X42VLrqw3N4KGFlKS3YWkzi0EDuMgMhsH1zW7QnYSdXdzsBj6Q6Qnc+d2lOy4tRJZcEmz
rzzqLuBsUPpgNNeF/f54TFiAP2wttOEH/oj7ETD4PRelEEB8knKX6hdL1CDvgYwF5AmZ2QNHhq9I
ZcrMkNue7FNmx2dmP5nfFDnZaKjtmp0sU+2fBnQ2I7Bny5KJw29PjzZppl0bTZkq09CT24Ct3TOq
+bDavfz2+O4UbhZqOGGA4Hv/1B4X74rX56XkvkupM9WV4BEtniO/NY0KL1VBBG3zXbvz96LGgotc
C9CjxYsMBBR+IeFl7ecYLkXTKJKQ4j0CPooTdJll+0aPX7J3UQIXTr7EsrDPiHKl40wQTXQise1H
6wEiKd8R3V/M3kTEV0SLokM4QyDJKIP7OovoagR4re3KH645c9VfLI4rNF0oWMLyVUVvg3hWO8IJ
5j+sHrin2UgHIcsnyJeMKGFQUKlRjWiZP3SnQEzK0mE8WabblB5lo1dD8T73Yr/nPqH3jGU1kRMg
LdCUi8kdr7s7xUK+++tQMvwc9I5fkf5w3ewtgORt020fB2s4iicsJo+dY34C5U3juzpVpAgpSUYC
DiObFbMcu3RpAUv3GNNC+a9LaYCUQXSJVfgmZATUFyR3l6qWpPcPE6qxi5NMNG45uDCaLUuU8qke
GPh/iG7qaPXRs38r2r/jFQBKTJe2TR2ajf8pC3UDSkNu6SqRho2MXfxEYzJNN/tpdfXOTLbeTF3e
NvXuthkt2y7U4gBNXvfOcfXh/sADGtpSxaDGbmNV+qbKAwaCLdiBRyj0LqmnCWlW8mKRAzmbwl+9
TWt4EmEgKuswPYk8iY9lG1Sg2s4nBD0ImgdjBDdG5tDQRNRDMhcJaCWH+2zkaVKl4CZkMMheGMul
b0aXkM4gp0DOA5iP/AWKGpQDpAyQWpLlvaWtl6Q+pE/CjgGlgxI0CTCPkE3qNiJLINAKkZ2rOHgK
1F4J/SKvPxX/h5ztaeXU2UTq+Qmrfnw+RHQRDoP/181kArzYJJmTShC+ku90T/rf1EAYnwzXj4SU
5LiilTaieDQj61yM9B9JRX6Kf1UuAmECwIrLmEKWuOOKtuNbW1R9MTDT787oXbHq8cSRHm9HlCZ+
nhpixCJZprpDxrq0E58mVm00UnIGcw7fFkrLW7ancGVdkKiwEzwg+M26s9JSv0uLIDE1H6RF8rpy
Nlp6ElD6ux3aLlaTdBNSL/SHU7wsLgtYU3AnwF1PwUbcnHReW80AW2Os05C4Q1MCBypjv8HHGZ5m
ZKp0OwFwIYPMGaUwxvpBSeBvBLeJUibcf9U4+8g9pF/43NfbAbqtaJKpu94uKt3rvCGao6LyEZBW
O0b4oh7BQLf20/xPVLak9nn1lNnVk+9Hy3i8/6abgSkHxU7MBja3zSBoLSm84vdAjaxBwh3DVcSV
ufxJYUNqFmKA0diUNPTXsqflbtuv50MIY18tqwBfNx55ySSa5rB3olPp5PI9xbt4qo7ldp3iJP6F
PQaXmRD+mVxI0velRLR65eJxhy5+Mf6w9dLXvWx3Nls13pVIEETLPpzfqx7hvCGe1P1Nhen3Y7YH
42dd++612CTgl0DC/vRRiau1+9kFc5BdNx3IjQQG5vlLcQvFqomJzlp7x6kczL4k4imQzOUaBGxK
e1gAbQ25dY3H/BOqiVQCrRcVi5BkRWZN1EbgRzKzXMt1lVjgnYfLxTaZ9P0h3V65gErPl9xcVzhi
ckPOgIt2pSvLyh1OhRsvz2ixYN3pRY0hsx2kaP7ZRHRcjKvmdEJoifQvDoZSCjX0fFN4n6qwSF4O
XFEklwqmNEik9/EpskolhTVzhtsyGXU7cp6UQ7ewQ0pwNYWI1Kezcgq141OtETyNIN3AkUuRugSs
JQ2AXlfLz/ptcVtc2O6rFJOsVSiFUtFAh+TSaDlqpBh34FIvdR7hrlEcRukAOsF9+UDWEbDPgy2e
hUEyBSQ9eyGJhNCRy4UHHQqpGp65By+ggV4gQSWrw8KbY06cS/SY6a4anMftOaBHoYcFZ0+1r05n
vdf9vtV4tJ++BlbhP3LyFbpKTPQGXrNTTjvereO0W/6QhRctD1QcwQNPoWvFQNulLtPBSAtXiQxG
3gg3sG3JEO+9B7oAbxKU1tG5o2HuAuUg0ssoIjdvKxixg4nGtz8aBJwdEobvx1/f5ieGFS4hTwtr
vGlvme5wj9+1nCu3wQMrWl6ibac/0vxkCtG86C2lLYMBCfN0YFP0E2HgSp8Q1UqG/Xc4+Gu6gXpE
jCalyU/iTVXRlP6E9EdERF9W2OaPbiMWul5NoVSujDWLsWzS3MzdyMNQp/3dcMHrjUVCVSboO5Vf
y1DF/svAP4YqEjEpj6eP6RU/kCucNrQuDkrKtVI2+dxcb3ddu8ulMaYxK/cP87x5mLQdeXnMd8iG
ALewicD5p7RK9DsTCfTAkclyBXV10UZIO7+mr1lsF9OXwrRq0Tuhw2Yrg68+mCpBWoGt2pUAm0ra
bNJqK4gB1aBg7RbNZdnYVTItCCfvkFRCTcJPv3JKLGcQhnawuKGx0/tNCA1anMGWpUb+YP2KoXMI
qNprTbCAlq7Pu3sAvZiggvoF/SGsZAmW/1Mmd/4ah44vuImEgKPLo1Cz2L3LuDxS4E7GtGvf9ma2
oygnv3/8jZbA31HvuG1kkW2j4CEtMTlNskV0Ps+Lm88CF89FvjZBZUkaSxIySGtYhAZQ0wCGTbtW
dClksN5wr/vGAkYLB1oPDvkv14lXQi8Pz7a+m9FkH83OPv0N+tDl3xBPavGlHgQj2BP6aEkfzVfx
icHSiub5u7w+tNEYsZncA4wXgR3H8/cexeyc2J2eFxcqDQhpZOy7XF/ovlGRj7vSAecLs5rzEQeh
pssxvI7sfRA329HDHsL8vP92E7OaDKi27PbNmKfJMAWmQ5tc7wEDYUf64xvi4ulUgV2XzNuLV8uB
bJ1ckKYmiqHS5dWP054W7UO7n+LT49j67c2rvhVS7mEJxWwHBfd5ggNasa3dFE0wetG1m/3FL30U
EMxTianNbJJNsJOeht/lifBnm1OXVSkqw1nqo4et41s2MPqs1ClGzbd1OU0ChcJzCkwXAqnR/cb4
Es4MXt6KUaDKE2uvU6fCjRX4LFAUs85NaE9QCcPv61GlOM1rgr4cmSmmhxCp00nrRbAfb0ktcCNo
gX9TjfDidffTDpxcKHC4YQN73ipZaabsUugO/BQyefgb982ob+4RIEMLm2Yy8UiqP6tJRmmGc8kp
Jhqjf/udwtzHtq2nCwGKq5j4cIPaX/T/RN1B9MAAsPjSQ//OFyL9gKiBJ93H11g6kyLckVqt7afr
9FY2m/QmQEaVBIKImVMUYEYn8lWGOmlQtkxnLwCuNBbeX2qKZTPKIP+j6byWG1eSLfpFiIA3r4Ql
QSvKvzBESQ0QILwlvv6u0pkbfbqnR1JLJFCoyty5jf6LHgxJFxIpB4UXBFwqBaGZqj/Er/Kj/WFR
8x+yFBjBkIBlDG+mr4FfYnp8CaXvwx/0gtxcZyMQqnb5aDOCVI8GJZ1EuDmI8Or7bfsfA5JUCQKn
ceeBO8Vkgy4Mhx7xvwK6tZ5IVfl1gO3sv4+IzwrEVtiWiV/CMBasvvsrmilR6baCgQEmdtatt8uW
gHNODF/+s9olD+xkF8dUBuUUOGfG9FFgnQLpZGO7nwi++mt7aaMZQxsMog3+ZNvldxORXsWvB5Fh
GoH3gAccnn+U02/eayJifpiTYmO+UGh/itxDLDOFW7348RwAbNwXN/29uGID76KORgdBEg49pi/T
zFtbaERs2vk/sXmXCvJOt34Xf58pXL/1nXCMIkJ28//jLXHS0St+7gg1WkMCF5xnXkior8K3LWzW
0X1bwFcZaSqhmDF/6yST84fFxKLxjB0aZH4nNJ2roxIuJ7FlcyvK+LIl5O/vRgi0XXgbauDdGPlQ
IIjfYlhUyx6yUWpjQUh+wZtoo6T4SNZBooUY8WxxYTDxpsA0G1+uVdCfkc0iJLYadjrUi4WgRHeC
rWzne2iLCEwk7/dIGWGu3qDK0MuCbAEc2QFq3HAGZmxPQ+4mz9rFX05T4+Ugn+YWdqEExAeSeZiJ
mQJl4iOTCs+2YGDpzbOvHsc6bPGsvHsOY59wdTncX9GU346Q2frX++KqsFUQHcUaLkaf/IzqZwaq
A61GExPaDUF+MIe77xHXQgxCpxVqiY0GDANil/wM7CDUOrV/Q0auWAS2YHOGp8INTvZhIReWpDv6
ysNzKNxl8zWiDJ0mjYS0p4aFB5vCK1+d7ilJwozB80Uo4xcm1IQ/MpdZBk7J+/qOwQwS/NLN6GR8
g+6KMX2G3hr5FpO8WYWBlFv+gyDleuWQQ08OpLaWMtpvrBxFXQd9nBrsAXqdnsdh/0g2UHJn8O05
vGNG4rXx8GH+mOq0qq+O78BNj2a4eKy9GHaRzPAHcXk6HvkCdJeEhkL6bZidjG/kkV1cNfMNxS85
TqrcQ5Q6xkWytj+4RI9xlzU+IZoFaRtn1OJqFbSdOzEVGBiQ6x2f8HM+B+i6U3joxx3nT8KgLv2d
9TX/NushwQPS2ASgH+D1XZIN3UHMP6NGNYzwNkV1E47yCtfLCbNFhVH4wNzYXqXNpjd3oxNkB+aD
2hgo8cPe6ip2l9pbw0feKsajKoB3HnOe1LhpMhMnDjxS4lOVh4KE/4I2wFGg5RSnNGC0RYBfBD+f
1bvgjAlBf8o93cfbEToj/w76OXon7JwavNX5utTaPRTsUHDwgPpfksF+BBIy6Obzjc7UlKfIZkhL
DHj3pbsDk3pB6TLXLX4N1q4ClA2TLZ1zgqmQxH53mVz0vzUb9wFBulTseIIsHkpSEFLGtyN2Hd3b
hGYgnCV3icFhioTRMDjN5x3fEtj1JzObhFAatfZ4/8eC01nfFzySSvGNi9+um5iQSXh2iTb8f42y
n2MqJmxIjaecKCrLx03t+Y9U8tdIj3/Gpf856gobU2H+nPOkeeYa+wNmcGNkr8c4xXlDYGNM4xjb
ir0FZD5kBMtu89Skm9tnhzht1/zeVfxljk3IgmsqV3lLTuL+RdWub8PlTamiDjYxVrrH7MyL5gq2
sITwPyBMdSc3Lwh+9ZXC1PiARp/BpMFxMU2RrAbXFPcvGQeDoCHqi83qNNT02BouYSIqUHA1sfbj
wMVHhB2GqoJNpPeLtYDgH++z2/tCQQb4wj5IFTL9sgZ4MFxk/gimaN0YuwwHk/VEG3TmxyXscg/4
FpsHnB0cgJ0FNI+hKW+GTdTGLFjsoXRZfFkdML+2rsUnzZ6Yondo7pmyVMgZfc1eNY9V/kqMIL6m
olGDFv6vfLUPFrOo8tBjZAMQg6FaHlef6Mc44sl4/R1ehC3uFeUJL2XgG/IEkvMDB0dY2IJP5psr
shGZ7Qpgh82co3TwUKXYvKpk41xZW9wCXnn3InT5GB9grxRfK9Rpd+5bLSQtOr0VL2pF74j9SAz+
sUMA4rAINpBKbCzsuhdc15DjUwnNMJwlDzOGigVDZ/oXVo8DFLTPp/txYnqOiZnQFAlPQvyY14he
tuVehfwEa3nrwEou99YGBjIjo2H7CNKn2zE/6kG5z4/d2lbj/MZKvqx6sJnnIhqkM7ZKIlYQUjoA
GC+TGYWHt8CZ62rwBpHamrua5wWNyS8+bPNVpEldnsFASWCTmVJiN1lvEpzZjirwSb3C6kP++f49
ksoW3ePpeMdcxfL5DS2IPaDAVQbOBSG5Ns4XmGj07DTXKY06NSbgsNqy/JyLm6OF0DEM1qIujfLT
M5vLtS5O9aGb6XZxUIrbQ8rYEBNhvBMwvFo51/WJr0LP80kNZ0FHZ5E/DG7KHZtDceWVWGOSWWJv
8MnCEroo9LLckPCqUTfTYO+aeZfxI+FXGBF6I9ZsuRq5h772VgdPloq/IV+P0xGW/oJ8QfwA35bJ
i4PFoO4jUZxXrcSjy93GYWcAPSjwcNSpgWWsgsS/0mJEtDLYOP/0E4sIDnj+vRLzY3oKqng+q8gf
6OeMj5Z+9zr518vG4aC6G+v8d5CiHnobZfhbF14zT/+dXi48wyHFaocE3DXkFUIk3hOACWaQwWfC
A12f+QlwUhAjsR9TwG6UoBBGwW9sgqD4eP1o0XguD9heaCxMDCNwqmzZPqB8FOAt2DB5kNvwX+MG
nKhviJpU2XbgqvA0NhsOUsyCr7yLY75x8PHIQVTT4Mq3GI+/pr7i56SuTYGN3Yavz+4ByCbEYA/X
Be7cW8PrgpW+5trxc3t25e4T30reD19AdPVMRQlrhX2OcVfovOkw9HRfoZ068XY6iD3smiCWyxqb
qZEtFLiVsBL0mbgAMH3QfYcZE44KwqZZekPMFfJx3W/POHAgu4RZccAvoxAmHWIjgnLD51uOo02t
MF4wAoxBWCIcU3jSYIBc8wb48Z93j4PkrTzz4PJK4YKFAsOkyDtX7qfWwFlaMEeD/zbtxTXmWtNH
0Jv53DtiCmjZMA/BzBRFWB4/Xhxm7WIPeM+4DmUXfpbnkp2I9Se5vzw4/E1Gwf/JJwPMoXIYUVok
Li/nNdcD0SmqMnaoIeSqxhCgiEeIFJw/hOXHPvtO3/GcQDDxyVm+kbhfFgtL928bfEtQdVYnViMq
WO6JxY/K2MEcnhL2Xj6izvwVV0K8KDm9uAMb5HiGGWJO2G7yiKXM4kfly4Gi+9EiImfQcQJLfY9H
DQMQccdgafOCUM8FTyhYrUD//e/Lec8PE7o+j9Y69TDHRhDXJCy/m49im/0YK2ns3NhAuWmIyz15
3vVnAfkbrHGoMR2+sTD7IcVg5wAZD0ohTL5pCXPi8lji+QYhNywOLOfFqYNQmjfOV7HsDzcGMBb4
7ye88RB7h0jFUpFnABQN7wCxTMQS13i+m0/zF9ZXfGPWobrrbseCaLsQswyARfZ0NMvgFzw6WKLC
R3wWEr7EWOH1AaT7kQX2r7g2zSdX3LdiBfcK7GRgPQUYhDO/2+W+/kLxhNEhTMTVFdIkcT5EqQe8
88d+wCIM76waC15WKlLUj6Vc/fW1wsJDiWYGIq76Uj124hULczJkt39Xi3lbLJ6HZ2wznvOYscR3
+s2t5OEEaxJcbOTXyB95esQ/QMPLe+D5Y7aDBJfv9TIeYbQFJnGiDaaY4v2LBxHEHwIgghyWXk6Z
jXU5w7wrz42wzoRl5XNRE27MfOaNc9xxIzhEeeaGpzuv0AD+g2PFAyF+4H+PrxOUJmbX7M7fHLCY
iJFA8s7uNWDq+8udGX+YEM7nklw9kXvSfnABex7U2lVkr5M5aQfAbu45DMYjpJIdP42eHT003qgt
chePJxofPcutsGIQHiZ8gwezbm7gEhMioIXtR99TmUcIiP9eHlRZRgiUGqAD7NIKq4akCIfxDkVj
j9tFpBAewfOxwMhJ0JIdMxCw/sV+rZYTpkHsezyU4XjkDkoeziN//2u+ajBUIAHA8vVkvKdgGmxB
OAAPbAX+mf00Edrw3I8tJkVJkN89w/qRdbYz9XCpzrZt7fUCfiqff1hmaNGJ6Kb9MY6UziU/E+Xy
7SQN3Vp23CQClUCOTfVWpvvJeF4aQPwJTh7gBRTP+XLIbeQPmZqfdGInVJY+B0eDzLoNLnrhGfc0
VLTN3PPJG9SWBc7buIGmYXzJIKmgoabfJC81g/AKYY2P8LGgMn97BXO9w2lccFdthOOLFQtnm9ga
2eOF+8wOBTisfrEKWIMImRPx+C9YYHCvWUg6XmCF32rsllO3Au/GXPwARNhrLtsg9MJIik1Wm06I
QPuSQCLG/uWy7+RtK6TmNIHbFh+N4tvAmWFtwLKVZq9d/BQOEcekhteACvzkS4j9Rm4GsY44E8ai
LyHPUgqNr3sI1sc7TVJsH9eXItBuDNdaTtueUxfRiobVVNNEl8dPxkXtcXHO21BtN60Tz8pTVVFX
k//2WNn6i5N27LOubK0ly832RXu6wTSSZmEiObsagK8T2cgJ0dwkPhRGZ9essbUrPsgUpLd0S99+
UyNdARiUY+eYbhRwixjjCBMycpB9JoeBsRzbJM5lAXJS/mrS0XaxhdsUdjouVv4CagYfwFvpMGA5
uumvc9RfHVIPPqbs2F/Ha3+lnLPwCPqV2JXoSfGxJfAGXMu/fFx6wCr1CEjgIlnTHivt39T74ASy
6t36CCc3nTuAWRETQVDC0Ss0/6bR5YaLFo/LRpp2egL0uRpnohZ+9JkfkqxMutN6ZzHhwEURBgEH
jiPAP+1d/mdWMYRq1iABeSrOpS15deoGEwk92YELf5XrynbvW/VUv0+ny5f1rPzMH/KnjuD7vYOo
vfGbNS+Ast5Y9WF3WVVSsFz8j4HaXXSt7uWwn26gLQeHyFntuV3cuxrOr86/5QuJlYu2arr5mPWl
uAB4yuzWd/9ynX8nCVaap9+C4qd9aijgTXdUgwKrqn512evGIYvV5v3xow+eaGZmWpubrw4HerL8
k//bYdR11pgbCz8WHI0pQ94sCHUvWKjx6fyT0fV86lwbjkjUwkLBp7vfyMMqBGuxcWeqTxULpd49
AukRmRCxMTcDB7c845uWO3O+muGLTJIHWPaqVxkvJhFeHtRvwlWFiBTb16kLM9fwUxBv5hxMJydG
UzxnFnGd5DOjs3OoL1lQZlAqUcVoMRpDmx01f13MeDB+i8epum3wFJtogAFcL7QDpm+y1y9uu0UO
w0xN+KUSByi0EkIzUT0Riob3pwgiACYVf6EMwv00vDG0J3GFJhCXTUyl+S2MRQXTtYNsik+nz0AO
I3NIp2eKw/8S0vG4pmVZp99ausKe+LX+YdcGAGBr+N6V6w6L9fVIC+xsPzEcxdPG+7P05LAe9pwF
HQJ8Gi4utMnLwA2AogPBXErHlhT7aW/B2gbfw0yRlwMHXOacu93D9mxxkP75ITlBdcKM/VND+oKr
IbQEYXOMWS/uQFsMXedry4DHR4vUICpiRK5vhGrk8q9EAou8K0c7cCrlffWVcykGXiKEk6eLRQ09
RJrwGpXZA5ia/qjQBckEeMVe2f4dwjYLOLVI+6OIE0UsXU0OSZG3GlDvcqbwAVHLXEnElukzRH1q
6JHyRruFmKq8zsb69les25zhFMDCVIlTvcUDnDBoxo5k7Ngpr7ZACYkeCCD/hY1DuK/mG4H5JJz8
kk9nS438hreDjjUpgStxix5sDZbFRFIGFTmpGQ6KOxbxnNFKxiZKjqM+uUniQp7Z3Q/PNx6P6LIu
TmtD5SRBF83YxqYKQgWHf5aYeY5MRwDteGxZDMBPnMbRDIDlgVJZsZqsm2TNX+v8kJ7tteUPmG0j
FkG/H+bs5Sr1KT6LAVeb9aFFKfq8kNJM1ihhReks6mA4zN7N8YK29Q8cQIruJsXq8qqbHBVYo9fB
ICqQ4in7huIEZ5R1gef/J63mB95QnFuNqFDR/h8X+nSoPUwqiDZaszTxPrbjZ1bvDkeMZsd74W12
n00IbmikgQ56VwXYMmYHjYtHc7ycFOyZZG9UvqneqWFoArRyN9qEvlH7OPjFi6aEMFL7SCHanNgz
BHCGWQQ9nOidRNswnEAijzxSjCVPnHRfnLHYq0RVzfsZTs2fARxquAJ3EOpBDscPEkiOtwgvLvm1
clzLWUsaaAGGcxjKMfQ4z2jPMveBY10CshMUz/Sjlx2rnTdvJyvp2+GvX9zBKgaysLvjMp1TnYkm
rCr8oOHZ1NUKYy884R47wM265sheMcwT6SKUIV/sA+24wTCsSE/2sEVa5byXySumY+UQ1WOswc24
x/jSXTC+y3/r/AORh3S94GyF7fwZu5zLc8swRYQTlW2IwVfQzG7yqVXN6n7+W7UxYAQaBzpCXKcm
+oYJH4fTHVboy+2+h6bSTQf58TwacS7xirCrE6U7j5Y3cZlkz0zxFvUUUCxBhqfIwzGH5x6nnBkU
y88kgUCA0nyC3VtxCzmn46EZXlJeH+FDGJ7wKCF1wmYqrBuMEr0iFXFJNK5TNDP/784gokAgOHba
DnyZE529MwbLG3YnOVDUvOoP2UAfPMxRVRwNa4c/X2HH+M8M7BU4l2s0n4Y/2EhaFIIvFJUPNnt2
duOdj5f69lKcu+YIBkSmh176Fh5YUEI88zWDD82U+JUGiX0F/Ove+Bfd4yASTzD0Xuqyu6uiLb+5
DgEU7DHHtN44Fh5tUjTgpw84a8asjdtzDXNR2VjYk3RXhOjZGw5mLeKgh9tidY6zV3xjCcn/ILeb
WP3507C+YVSNXJhLPrkllqUbuXzSE/gxxjFlnZNPxQgyBv28S/FEdgHvcwIgbjwJohCXs8TUj+Hh
6534BcfTWZxXhVsMNLO7Lds7Sv7u4IAcSXEK1owHcVz5uuNJPy3WrQ/AMBCzOsrfu5/iOFEp/Rtt
DNixGSj3yx3TwX1/ymkzOCL6+3HoXenmdj+MIgpcjSnlUCXebcbb+5JUqu3l/Z6cgJLlfjNSa97d
i7OD9wEzA4mL9GlP8T3fZEp476EhN82z0Ps/fB1ojNKSGBbiXrIIerPGFlaElOMDhRzxybHG1AI6
h3xcQrBXFyb1vfAX4tooeZTNtwS3/IFhY5Sz9dYMI4qXOn82QNaSzfTBnlO9yx/GA/ND99F7mYZj
y6P+XBiidEw0anY9Ojx4PJQzBJL8ylA7vYTWgoH13ZuhqAy+k68wIzbfi+PyeBnlA1TrFgshZ90v
/oW+Ywxv8jmT3ax9qvVN2R0lhhKDp0IeWc/kyhs0Exi4somVQGSuKcNll0d8SG7nuj1amCGnvmr4
zKJU1bPUUNlRY84cCdsJX1wO++ygI2A6t/ZbKmNA5N1uXrcEThXL1UFHA+msSoPVv71ED0hl/xLD
V1q4OObZEO5SXoXDmYa3racfrcprsQcu1zclaOFD2WEPPgCvDH4MrjfjOjOPOUC65BovA1gy0tKe
cfazaV/5qgsDSSQKA4QuhPsRLokGjkXrvgvbY/HJJaTi6j55gKt6y+OrT7yRmL1oMvaFvioGjyow
NzigR6h+kQXJcoMt71AYvolwRsGdH4bBkK0ZHLbP2TsQAPFeuF2j3t4rdlQWmDGWkQbVwx3SeSXb
bOrUMQwT80dYGUydogw0e/QkXgK6jreeYVL1xQgcQyee6gkzn+ykTyv5g6eTOQojDCVOXrQab71d
2oYtfDwcF1d2OP0jWeuHIkQ/ZfAToNOoewX7FuDcIDPcovYda/tgJNqvZtCEITCYBKAjM7z7JuEI
G7wMg2BhCE2Re1b/upUK2+HbD14f42MzvmR5mNQeId4PK2jQwMKzuyaMFd5NEnkfPoTC6R8W+CDW
9PDs953FA7jCdr+5b9phM1JHTdpqWc6mtC+0kNO8RWZtBiMox4h7ttdkkCWb5wSxDdPNF1Rk3beh
QmWKZDtMWXX4Hm2qb9w4nNnXxEmwMuBohQs85veaSaHharS/k5uBAyMYnUA5SIKSzkwgPniPJvRw
Tthb0OEGgg3aHJTlQUGPorBi3eriy9muAHjCPwPNBiUtJyBDDdNVobc/IgXOgaasHvh0V3qoJXiw
dhTF+J/mvTu99Uo86DtOVjLD2IQ2JQQqzfUyzAFqd6pd51kGZH8z93fKvzcN/UY0qE7UDgQsqcKD
IOdgHu+AqjqGZ8LE9ce2RbsV3AoMxxKe3uatbuuwYn9P0tGnPI24iBUe4r2M7lTet81hvHXedI/G
HFYDVYEMlKRHDEMm2x+xwXACTkFMwUYMme2gQ1s27JX77gYGl/uOjeFvoI7gwKGCr8wVw3EGsyN2
vt0h62LGs/WVXPdQQkvMhIPTRu0fvgRXVX0bqaKL4aBYJ7MX0+VHBy0SsAql1QxHlrKw8u6hExly
bJQvBfJSfoIcLxL74tNknurx1JLlBcCAjsoOSguXTsRHUTlGphYlituw4d0CFUixj+/19jbu22ln
jsclWV/QUYMxTYEKF+sC8sIL8BMwlFDBDnmOpmZTEu+SYpntZ7OP+ZSUezZsc4oo29P7qKPYRhPk
LoxnEPqooVN4dkqh6tEt68wN7rxL6nfMU32ziw1GVuqXnMG5WRk/OgjOk/EBG7UjNJm5OvtzXH4n
B+N5FFv1bj70BuzV6toHkiayGd7ueYD0HyemdNUiZ2s8+uqHC9GrTXxV/mj+aWxZG7i91QrGXweX
7p5+jeiHGUrdXPz7Goim4AB3chuN7XwV/qrwQmwMsIMFnXwVl9KmpydVQtsIBmyaCy42FT+3f+1k
0e2yu0zxNMcGbbsdSQVHBgt2bdVYuQUcYOH7mG3VZX1vdiVkcNvtEXYh7+ufbtKxbKN2iqsyHlsw
7uCWRT1gMFEiUyyhir74fNy4+SRi3PK3S/1qqSt7cbPOu8/BJVmPQE+5sb99Mt68ADEY3FLuoQ0W
H7TgrM3L+HAl2KyG35gwmtdyvZ4hJ8zB0gQEUQYtMzgCoayYgmaW1/d6X0IF2SsEQcxeZvhTGc7U
UURrOe6NCiHB6hz6N3bN/Leg7aY+YNbCcw0xC0o31MrZB/StWCzEc7e0cm5q+jxbeKEzssefvqgC
C7UQUi9afdYGAQDU02yvsDtKd0GO2IjNjm/LPJfnmDw22NVZ62W0MI3nQNXpIUh7OvJ4Shsy0vZy
Hl9oihS8X5cvi5GQFWoXNkPi3Hj5kXUJDfDL6jPDTRFhEJ7ddcS0VTJCJpcOs10iHqegIRoB/BCi
EZRifGzJkGPhw967BUYT8ie9eeKOtQ+rxCGOHUQYU7CUoJKgsNeDFY2o09EJyYFz92344oSIQP8q
/EvrjxbGvX5J6wv9HBc6yVNNwupGkgRw+WZCreFJhu8nVxG5O1jCSwKOCN5L7za5aGQyiHCuwrm3
AiRTHPcOzgO0iK8JogUYeUsg00Qvfomk9gEBhHvKcQui55wN0y8e/uXCvrRuDR+71B41NcA8xAti
HE03oKGizcZR+0b/j3M9h/WNIwBWZ0CoYA39qAcvXTs926C+HfFH4vSpeZzGRzDjPVPErNQWXcAD
13M/KeG8ufhkWAoVG2MHn3Ug0xoAENWbEWXZj/LMAIxGHFADrIHGRrwC7v9a8BFG0BHut4sP3kK9
/blwkvbdObODlHGFWW0TmJhphP00HuyGuZP7QzofjPTQZKqXkf6XF8vWyqzQyC0v1SDoYmrdBWCy
XcnrIKPAN8E1KrxmaHw1wpcanJUP2BXj/vPTndC9R4xE5HtMV5C+JzMppTR0RcSgKt0yNybgo2KE
w/DgRiSmzNSOXodSB1f+NX0Ow7RPhrSX6cTuysYkFj2Ioi1FVgJdis+iZqNHxAafzAT+MZI2rHz9
AZGWToMGKim9ssBqzoMTpXKJ+huwp/Be4CAw75Z57DbVUbHg3U4tgOTmVp9qhROvWM+yICld6DYH
OzRpYZyNBLp8oTarYcKQihAlJ5CJAWY1xpG/WFvOP/IXXkfFJMDH757UHSZtkFPtcMjPTGGqvVU/
j86qAE2Gr8ue9nxnH76A1TIIerphRrdPmw94rBBJWROFHsjVW9uwhrBgwUWrhTb6Xmuu+ckXTJh/
PiBBY5YIs8rnu0hnBRbqEpk7jvzHCqp1Njwbmu0r3RieLnu7RYWm5zv5SQfY69z+93F+bMsv+Fgl
95qKY7oH/Rd+Ug7w0UZa60/LufONxOMHVyZUP94PrtOAgeTblCoKK+UBm5hxApt/5vbJBqTrAXHq
iJknPp9+t9Bj73r3dijIJqA/gEcmnA4fPYRlB+1JBNDtGh+3FnP1lY69eBLM4zsDgIkThWJ+8Qti
cNg6E9+BG43G1fJzNpsqKomygdxSI2+K6yowOMPmIGV4P4QGudfy2mrXNfIFNBLMkcDqkVBiHVG7
DL4oAnGe11CbkVBE/8c7ERWDS1vngItVHLMBBNwHsVFGyFkIrVXRXAujM0bDuMwDX93dWxvAJbYZ
TB4q4MjJ41bD+FkABUjHnLkIzodd75fypOnrkjAHiIhStlzc1a6psq3daMBNMGi1uwIMYUOU7JuY
Uk52Et17JBis6fZTS6VlQeDq5IRKhr1iSvHX6c3NrF/8W9q4pkCqGQotw3J0BlrloXlsu2zwnDsT
Ikn/0tPbppX0jWnhuFxiDpZ3/mS/Zr25Gpna9JZF9FS9LepH0JQJI0UDirKM3aTi3F9KTb4WZsVp
qoBjDORXEtZL8fT41nDf3Eo6aYvMnaYJ/Sx9hDJe6KF77L4RMMsvZUpLVYE2xYuG+BEJez9/Ib+9
af8MGW5djmxVIbJUu520yx0F/AYmHC7LBHOk2CsDft39P66XcOnn+FOe6UiWas3kmHP9An5yeeAw
L/KxeBF8rjUhPfDXeQuFsn38VjxZ7I5scsRtQzL4YQhf3L3Hi8lehSm1VzGfpcG/SpZA3HGUEVN5
WHffi9hh6GmJHWSG99fklC6qSUzpYCfSFdnefDUZWShoucCvisMcthNeinPtHnNta1K2Mdn6KtC4
ntLFNQwW0bYvfYY+NRdroClgsXs58rFT+7r45ndBjQiz8VVoMzmjIK1sJOyBXqzTCIP4Bu+LXt6A
1QoTABFTGkyZP8CULOjuzY9RWy+bG6vSvZ1IKixXSly8zE8kKqoRFXU1Ep7+AkeR0nmOecUpKjZt
l+o7Amfm+7/lccik4xAAwth3t1w+GZj17G1RsZzbL+0VH9QOsWbhds/dDxX+3X1sOXZX2R5hqpfu
dbTVPLH09xUjpvIJD02z9vBCxN2z4R3H6fTUml51rJ8W/z6SwISGOqVigD23yfvI/jYDmtegA8P4
uudrLoAZJz/3y54JFAq41P3GHvGbTbpfDdvvCzZ1XMJNY0Us5w7+vPNmCEfEASeDJu60J00fCHeK
uVjFI7gXngkNyLvvv4vnHhuQVii+jQtAwG4mckoPpCbo/WQLQ78InfRNw5OlwfkzXDCRMSni2UGi
9aRAC1Owt4BA433n5LcUULsDkjyZG4hl878/ZpzAV7Q03W8REjfBb5ECsKJzWC0YiczP2fyPcK2D
AkILXNGlZ+Bd0u1JufmYu3Oe/RBFhNcyDRJPHe5Eg0e4kHaB1uSRP9TDInDLNxYh8/29rZ8hMSnm
TrrCHMuW18cvI3GG0wPPPD4Zo5v9cIjdMfUg9RVo+o6VCNZ5IFVO0MMfx152NRIND6Rg+QUZBbJy
SoFW9OgmPcu4heaQAldzqBprmX6GdqKgNbVCgI38XFHOsGXF08G0NhdXJ0jF5497OE/rC7bqa4Jm
CKfy6RXwT7iQ0RNWzukBszQx1s7HAhLgBCo9IC99NUSVHl2e8uC+y/wM448L3AP/hmxN2qYDIO+6
qTYqPBByLuGKEJVyOyqaEN61xUF9rAc08ZyC9qHHz8paN4+D1BirHEGSxNidLnA9QRrqMTZjJGwc
kifjMM5v+Z4dlKEzMjOiBDAA8Q0qA7/UtuorU4MkpnXq32kkgZw3jnMYipAjmZ6QdpEDXoozIqM5
FptQ/pxgUVBM+ClIKmrK1LdPuMi9Uhuy3G9icK3i/8RMBPiYHgJkEg6WGEsQE6T+zj8kpZRMw1Qt
ZPQgyppBzPqV8r20djbTfsoNKGr5ivSFhirJOGhXXvntV+vOjbOl0Nfa8I6QrpYGIGPBUCNfFf5R
CqVjYMqWBJq+pRAtP6S3+lD8Xrwymj6wd4OyWW9FTucNwgoRNWSIPz++QIfBbrTWk7EqUKn+XC5D
8qWcx/eSb/9PoeOQNq32Ogb9dn5nOtUxuep8LgCWKkwbKULodkRaKaNyCr8Eg/C1AY+EFpSYFvFQ
EFrI1nYPBOcXXozhLWOAwRBPzS/PkXbl9fuLdsff1becD0Cd7AgR6YlBAOjk8DtfeY88/DI0Aa1H
DeK1vGpVB8tcwSOtbKi2fB+eFMXn81wJ4o8IYspj4kbUp+7XslZOoG+mJwo41fJ5Um2wfmK8eLG2
dWwarLqhnjUiqpyzhhc4Yh/u3wFsENIgH4RlmmxGk4E1ac0Oo7vXElYcsOjEQqA3zvjviBqJUcQK
oG9g86eJpVjExBw1gAgsgiNyAex9xcqcuXl95fLwEs7VE4ME5w3gDYHO8MJPN7CDuQjd4ge29qkD
9ygAj0R1VHgyYBepavK6gj3R+5eHX/SIq6DlIMxCQkR3ZUUszuZLOiP7cUL1VYzdXMqq7tr+3ncA
S3aUPWmv6lv7rW94mAbLA/Ma16xZLpZ14AUMe2ZUvDlyUrQccHwlSz4SJ3sDcwrIXfju7yH2d0jX
XE5Q6nUNSMG3v3AvR1c5QZLpPvMHYRY8PmfrjSGNZG3YnxSVY5+gE/pVuiQmJ5zHjz1zBk7pGud8
Gls9gpxT3p/Vm0vjmSRBV24QbzIvVXwT7TurBeAPjs0zIyugSou42PmHLdT+Euk1rxDcuHjV5+WD
RhAi9Mv4TJXJY8kF1DDi5HDzKWLMQvwpnS2AJKpskik5Ia/cpgWLCItRLcgo3ZY8fmGMh1Ox/iNP
H2PzDXKK99z0Dx9bsoTXFyS6cJjnn1zewZnRrzXJokymATI1Bi7+sCtpu1EIJegAoMj38upblaLv
+ZoeeDYIE8ckmskcTTRMF+i1EUuPZooFKiVB+Ybwg/4/z33KG7ADp3DVr4sw7QKQBcoVYRWcvfT0
pAUCdm3IKdBRXjEDWlbChhBAmHBQJoLFV6eGhNNSGHFtwBh5+AiKgP5ge83ur/ZxfA4bZkgKOUEu
hrZQnMWJGOj48bhUqOibcmUNxZznGXx9JZYtOClnzdr8Z4GAsOnZ8PKoigGW61Abwzx9y2FHmiT4
YTrAzzql+B4/s6MAm6U7hfBjksbpb/RnIUVi/rUigRp7g3xLi0VtizAhS0JQUY17jiyOWKXAQgK6
yV/nA9KwDhYhVDj7VYq17/qdjqcktY7gO8KsoEHemFvLK2Pas+C6fdEFk807oXJkMeMUE0JDb4hx
w0fuSubNH82Adcc9rW/egGcPXmsQDRbX4sfzjBDviUzndPu6Sb6KnpDtMZ3PaAQvn/zh1LtehxDs
kjFl9R5Iy8O9srLS5wDFB7bXyFiYNRIXfxZiA0zpaCbhKRP0mYXwaW5QzTkNBQTsXlD0HIUn+RuN
FuI+Kaw+8A4vIQU9Vt+yfMzuK+lxSNYYOyv/7lAsTw0FVOkNgSQjANSdf9L4OkKqB03PPQXMZMfK
yh1yFAP1i40UfYr2xmXJvm//LR6oheMYSDoyDo91hTIEgQnUEwpmEv8ev0C3oir/hTUwEV6P8wKz
QWedpmH1NXdr9kCMfwmUxffUQFWq4c76JVlR1r9D8ZpeeIbBCxzl2PQBPotM7QGUTFyekwgmRQwi
BpWCQHjYHcKAEQwvvDHzWKKLN5D1GDt740lHe4sUjH1TescSoLJ8523SvbLyGmejQzUbAoYLENTK
jYre0isxmDbpHOBELnsNs5Ug++pAE7/TVwM2qOHS8SOuzQOcU8oyGoZosT5qR9T6TLKlzwUFAZwM
1athId3KN5KBmSnuben/aDqzJUW1LYp+EREqoPBKj9j3+kLYAgKKojR+/R0769yoc7KyMk1TafZe
a67ZMH9CZODDqcObl2yTiK7KgnQHn7W3+9RE4AKXVexWlDZMxwkHA9IgXBrrcmZm+CSRBYqZQw4J
uOvGp67sx7cO11jATIJdY0CIfOWwpbH9uPCltbsF9sb9CuP4vWenCEU4Uy8i4rpzzNqgkob3/fPw
u5sFyjngrK+jYXukMocwakmAJ4LdENv0SyrKK7c5AcvD7WbhYrU0ETw2J4X5LuZ/o2xGkKv3N98l
P4WCFXfKc+EXiS2MdmSnwmlOcsjNAt+jQ45slAP1OtuHuBrBiECztWBMhV1uITOghv7EBQh/QfUq
aPZ/HIvp23utB+Bna3bviD2gb55ZbES1cPj+0IpEw+LUbf2ECcRcX3CVIlaxmNbBSzNwmVCphrh+
onmVTKGI6CcI+YR0KpxO2eie2GYiMFfeTmVmWJJo45pVkPHOgMBtI8F7aqGXHivXe/T7AEkSGQp7
VlQxlHr3a8nSAluBnHSTHxq0DmzAzEfyA2/SGDNP6TNhypwa6nrDTKVbm+E1mqSdqYwwsBC85/dM
33VLN0zdTEhGOwmGFrhX5iMW/8zhmP5grUBkT4nto1qQlhUROHdDKbbIYfFK/tqJOoHaSvna9txf
smh2b0yDLumQugfHZezHRhWU+MqEPyFIWS4vEWCl3SQT4HLagZqANNKFKHJYdYopXp4YpCXwE8Yd
edihqRURs0AhRtj4PZigj220kFF7PyhATOVGLGB7LI8MbNCEwV8C36U/6TEum7G5aNUCBTURbwul
WgCPf80BhBfaOghSMs0hNMwjBpJcYEJrAD1hsACQbM/KGThuxeiQ/HgOdgf2y0ybdkL3VWHB9iBX
jgp0RfgFJ+lSMztzs2M50kqaeQnzp1t2n0sdMsRwy0bKPLBafH6KFdIYBgztVG7H6UDIWOhbnEjM
5foDRs9QWblov5eCFRJGKOG9eAzkWOqfsw8mmNY3ko1Qd2Munzznlc9LbJriPdD9Dykkii/E7Irz
Sp0wBHZCYrj59XDtUbARNPAoAfxD0XFU0EMo1Ho/Cg/MHlBbfvdsVRsmJOMvIvPcahb6otxnpypQ
TxXJgmbS8wBT2fpwLmWNZV8igkuUzhCukWlAgl7VQE+IehAswJRvN5xsVPH7eAby+PC5cPiVxYWk
b/81xlA5D4AicR2fNwOIV7Cx6Hs6txc+kmzVVQAAII2zvvG2tZkaRG+TMOcDsFmN/JOozxnAO4LB
vzqg/qMijfkN1SwaqgsqE5DacJ9iDkcGTzlXbmSTsIfTTOFoQbuLcSnkHQxLoSjfHV5Xcny2+DzQ
kyQOMAf6D6PCJlv+2D8d9o2dPOz+w+UquGejQfA5cauj4CwxvRhQXPQEPIS++QnxjJKEsC2m5QIY
ZoFqa5OqSV9kN8l924BUKqrK3NPPAiRPsyACT9lxn3NYucaO3JH5geUfwPl7+F6550SWbGx0t7r9
Wpc47kFeyeaL98d4jc9MGprPBJSZLUaryPZERuZiXQC9Di+V2MbrB/B7w50udUkIwaCWcpJlIIRE
2Oxek79TVGIAzTtLj8Qj0kiJw7KAyfjd0DpwPxLdblM51Zmtq8fBNkmu3GVAldCAcJuAVbkFtlIY
mdLjUOhOpQlvHT9Su8EC+dSRbXAelPUHTMGkeamL20VAKqqLNPLLcI7JkwHOG2+eI20UzYulsqG5
ZLzPWcamb0OsR3D32gvskdaC6JnhlWhRjNxhTVy/GE55Ue1/YDGCAiPwkC0Fpx8AeJg3Z7njhlDX
oUGeB5kFsDQJz9jmc338H8163Y12jxAXZe+3skP0rA+T0nkJtflDeby8I1IQD6F16GpOhtyQVm2Z
jM+pKxyGYEG5Ys+Hw4gy5rsoyeOqJ6Qqwa980GxASHTqcfu3skL6QVbhse5d7/svcYQma6Co2IBQ
t1j1jAiW61+/h88MYVs5AUukqkf7gsa67Xr9jTpi72FrfG87e0Kssy2VV0GnVtk0i7whJJRALSGM
Iioko3Mt+WEYQ34yKTfhUNoyfCfAbPFZ8YU5GqcJjfOToQK9M4cLY/n950J8ZX9DKT2J99Iu9yho
O0c9YHwmnWhh2iMFBdSs42eljuCPfT8iS4/FdGDCPIN+klR+TLIKMgHNuk++qPriIDK/fn/an6ar
z6T2MfIxhS2IMJHLV8ouWn0JSNdWqE1HP2i+aKk330s5y4ZK8Oan7whU0YwrpgnjFPonID3mIkgU
DGSCmifDh3Kra4drYSvv8RcC7gHxvz5wBm7M/vbL6u5iyOBSlnuvVXPMV+mqOkJH13bAmiSTA3sm
q2rDVUmhxWiTeoAMHt7kKJr1RGTK8O1CGa4mBaGbwXvcn6AJeJ0G+wQzE9kcMSLEfXPWuPny7inT
PowefhJkICfKk5M7Yf75U50BDDLULsQD5GajgZ0Z5ADrPyNKMDrKfdYF8Ce82x4b+FDy24lWZLKQ
+KiD5mhmozqUaUyvAPJVo3hTrFol0M/+NQSkQb8IhUma8yTtrtzrNuaozG/P3aHkwg6wVYIf/JI1
ACsKpjXM1DjfYD6+PHl4Qv3YDHVTpNxUprARoI9FRp+YZ/GJ+AL5DYCQMl5+pRNxleF3J+zs0z5C
ReQrP+MqsQhyZ2pAiLQiHsHmhCa6So90KUtBkelRIZUmMPb3+pdfXFxwTXRRsKPGCi/3U2/1HPh9
/Ja1ZZiQhiTeXy+yXhIYqau/nGrYX7byLObG+KrmKxMEQ9g5MCYILh5SqyoolqNh2zAWJqnIuocW
6eoie51CNDR/XVPFI+rEjys4AMV+5aQk1YDeia4CN7vgdehuU4RwA7ozFGTsGpgjoe5g1cSxuPJF
IodwfkFmA4EyERUEFkaFeT+3iJkRMsbLcFYs+1fl2rl2A7Ymbk7sjJrQZJ7S7ps5Q5Ly/IkhWFEa
vI/JBRMAzok6B3FnLusW6Evhw2XW53afaOwFecq0ZE2TVAz+onDgNNIcAgG8R5EOWtydKEQQVKPH
ipBKHGiqVQQzssLFLptlKFPYZxorvlApEiSLvAhXPoBWXGRqZvL4ia5qmNmLnOytAN0eaooJzTfv
ixRNIVtkEZfpgtGXr5MrTUD+gmRajlf58D0VwYnTH6kIOSjeYEuHyIrd6W/L5ynJ7Nf8Hv4Y7OhG
N8mWETGHtbq9F37FBF4zS3F/+u+ppPrfn3vviHVEzOYh12MEXMOO1yx4D4WbqUOEBB/sbtCSHeAc
RrEl4oJkPFFHyVscExlZmsNVA2FGB9IbMwomR0hadNkNrkT7faYykyVgolAwdVXBHe3fCuCkkHmN
8UaAhTmX6uQ25XE6+3UWkJqf369FTSWRTf/s1MbrOXqDp7PdyupBxagWiDgNfnmzQ1+vqkfk0b+r
8j2IS6lh2C+fgEKBsGPYgPJSg94a7n35rwtD11UzqLy7S1LQtCFSB4zBqapMhP1XBvvDTTVCdGYp
x2Ia+jGGHAbm6IBkrX1Sg9A9ibaH4SZ0ejB2wd99rRccbAf8gfvP4xSwOQ4WHEEXJQ+MXvA5LLux
WqfVZTfp/VH44ABXxuqBslFI+8b0Kq6Rmz9s/GykViaNNyrUEIMCrA48tBXxNCd2mIWAXKRVhtDw
uRYG9Qskjh7tIFtgn40O6gguS4r7WCHynSpUk8LKO3MG3hfrqnxC9W7rfB+7L544nxBPiRQiXsYm
/ikA3Kj1NNwtEC3ggrCInfcUex2T3WAkYnDeO8iJgLkUkKP+OFoMzhJeR5Kh8hJZhIjeQKZvdt4G
8lKkqj9jGuO9hThrju58qHLea5sQeEzY8Aj1OrDykaXgwMeBwucst5MFomo399jCQYpxicDcHKXj
MJ5luAWscAXx0NmwMnJ8eTlMG50HRgIkJbKAsSrMsevguHWt+wrmxYQsRbBnfdXaoNt8mSozqHiG
E8w+qxS4LAMxBsLnnxXeXXwkkDE3WCzIJwYrOA88zc4x8qAqCsl+i2x5luND0PV7kfFmiI+bEXKT
TBo+vcYBdlKxGaL+c2sb082dfNbgLWz0Ue+QbKjI9/01fiK2tGoJd/hNgVmHBQuvQDJQy0rn92Ww
g1D8RbpSTkr3M0LNSvHxufTWvBosIbXjc45VJve/EPnFM4JV5rVuqs5jjxCZlXaGcaXR+F8bh048
7kCLPCoj88fBJk2c6Xxp/2aYdyHMERAqvvAE2u1z6JpC73wkYypgOOrpQYGtIalgyCirHqD0qkHV
VDuNaBhdwk7RLVNAYWti0aMRHcjr+aD3VIng+jnSojNkHYK2AXV4BGxFQd6FCI6hJ76dnBUE0b8A
NBogLUFw/+BiepAaQVLSsMtMjGOBtT2xl/2Nvm3XJT9HRCoEF/+5xmoELAxSGIWiJmjH8QcVLg7F
JsghVz1YS+EAk40K67kMJ5j4mpVPY4ncktRQzDIEUdHKKVtp2NNdMTBCWJCFQW2aMjJkbLqtcqNb
sV0ZyP7RMTNGeYdO4cNCN9FkMiBuZQcWgr7NSi/qES7Exf5mG25foREXYzkeAAGeW5YqiQJiMDhJ
SyloaT9nyndTM5Vltjpunxamjy7+aTbUVlnMsRQrHqmz3iKq4QubT9AMkQbEwDR3aechWIAh5sBH
mhnvFbxDDOWGnbFPG8GQ6bGDyCddOprzPPUmyliFM+cg1mIWw0micrFgRt84l2nwWCYHdfR0EREu
MWng+DNTX/cw6RrMGKx/WbziZbGMMcObqieM1YxeTDmcXAZi42kvv48O6IDs5ZW9ZPv7rN2ujihR
KbrzSMtZNNXHtZH02A070SX6MVlUK7Ssj9jVoK01nfv+14EB960njy9er9n9bjYdiSQe6MgN/Igm
8WDa4QVCLl7tM1wkhSymHoVvi0U63GTFfL6mKbMOzSqGxVxmOV0002aXwrCF7AouyZi5wqm+mf70
MY1XH0e5and/rAumYtGh5uIWrv031b/j1LcAfXrBPAPPr7zHYPq4syM8Y7vs05kUy0TxY+Dsjl/i
fosRJ8JBGnvsymIxBQOQC1ED5THocWda0CUXDcXStIMnJvv2L4lGOmTrLo3tC/J1yxWEvOHl7+HQ
GX/hV7Y9+XNmFzb/Ghb+f/mn+/0km0zuk9oSjuJdU3xLuK3HC/Hx3+f1f37jpI39fU8evjf04bjS
i0fkvvjJ/Uh8ZT9wR/uRCESAcjNBY74hsHNU71BluiIogW5rKjLykPL+pSIJy1cqYCuc9nbCHI7I
Xqb4wtH8xbMIi2lq4dzvEQ9Ikfxnnf7h24/N/Rit6KXsn4mvCX+E2z1OHsuWHrPd9XlpWOSBI6R+
WawUyekqR/UDg1cB+x++kQzhX1eCNX5kpx+RcHymD2nyMvjGw9cdsYqG5yKYW4VEq2vJA3CCLNkk
F4QCbWzFi3Sl19ag675KL+b44TclAyz1vG4H+GLc7e+6v8Oriy9Dh8UI+8s3U5MErryWQHzz4c4R
7YZsltCDz+1965IN6SnJoj8Nl+q86/an2jTxpbGIQwiBeP9LIchH/ak0ZjmKGefBbfDQNfjJSNiB
ASnLhuKvYC+ySKUu1ryqoeAJkex11L6CZZhNUA/MeTfpqCQm3FSW29+8PH/P9fmHb+9zp3EGEc6N
vsJTVz1QkGP5aAAC0cPCmv/7c+6D3UMIF7ZjxpmWgbUTLbl9j/ZdbVlqQzz0MGQ4K0ylMefDoErd
6CrpAoQSWrrdmX289+nPhsg2iu2A+kD4DyVCO2DDFCDyDm9lFvE+YQ7FtreHsIuDOGoNbY+Oo2bl
eX8RjsmDmQKxsw1d0lHdVFxYlOgNe3VhE0Epz4vgKTyct9VJX6iTDwPWkmqIEGmMr3AZI67pt5VP
CVsS/dOby0VxcTKz8BfnmbCzI5MkhN6B1yrGgWAcgcRnEp+L7ysPPqCWtpHa0C0BZQ0m6oRyKVd4
ZIhF20S5CMOM0H8NbG0lLx5076LdHVAnsH5/CIT4ODJhSE8w+uCrm3XIUzGahiqLiRqdMtAeNPmc
c1p4//50CsHn712cgnTr3iVirEBBIXLARAg2VDQ+VqyeePPptkK0XuRGbjs709M9AgysMOxjD1Tg
nJA7KLKuOIPiGZRV58IRnGAG5jcEMWLLDnGoGrbnHrph5E/c9Lxk7qTUx+DSFWG8NfZJ8pD7bVoS
fvhluFPZ6k0hv2AyEWE5XfvusYjSJL9JLhHOo6S6CutY0EHvCDljiaXscN4LoFx7mX1brv9lNPS8
XlCNl7cb9qHmMCYASmS55tOa5xEpx8tbj4+IzenQ8Yjz3ziYEi3QMW5Lngkddi/oO7n1nYJDGf1T
onqfMdI6klZj+0OkRcd4DF9kxMbDbChCqO7GHHYP4L4F4MSbxX1s+lI9VSjR5Qzb9RxvYSMO3kRi
/K6/zjrLbPWx/oxjY5lavGhCYWRyFfIpAJHxNsPgafGK/v1KEf8C6cCCovKDpGcPkIzqMPPsxJJx
2tecvges577NNU4D9uRf6FWPZ+mI9yTbS/xYJuIdDtcf01svSVG43Y3lMD8/bBv7HTMOwoD3PawW
67XmkeFR+11bQtJsrHmCx3DylxuLc4wxPH4OLe+BZ+f98wvwVwmGGDu/nO/UAxXgCPyaP8t/qMgE
dGAQYDAddt5zXuObuBtvWZiJ1ayj3dt88fmbOK/hUJwTshRskbLBaQhE8EDi4CMt8m/vww6UyuWN
hnko8JjE4ttYSsc2elMjJeGg4/2dZR7EyzX/hXR4t8R6Y0Dd25LsJJ6E9y38dpO/sIKC03mroACN
4ehwEhKsHTNzyX93Tq64AsCkOWQtz/cwLyI6AW9rM3J4LMUoX/csz/Tmd1uEjFxwtRZX2oPD+Zc2
BtAUdMB7TM5u4ixNq+aaLXDzW8b2bdfj5ebWEDI4J4n/eT7Fk68fNGx0mXv8wDlmxPvyemGj8V0m
3X+XPsfUGBIRrDnHyds40hv7KkFnS1B+MLHC4LYQCQvMJUhaEH/QclvwO/C2fhtEgBx/pPyoN4lT
uGkMNt2+wQO5KG222IIn34ubEi8t9ul/e7XIp4wntvgLxEuknavDdFUYSS5Efgwi3OX56hs2szUy
iEyYs/yFYoZ7d6S72/3fNp/6xwf1wICYQvFHn4/EPyqe9en3z1h1QZwTW/Qe3GvEFuw0uDOIj4z+
yVsvLaBvR8YiUfwNSUuoAsVejV8iv+/rkIbq95gOiwehMnCA0w1m4V9cyTcKJh7G4/a2m2HIwMRL
fX4tjtS1s93Oaut4hIVjK2fdLY5EElF48cxgB+5IJpxoG0+Ey2OfTXQPdW40459g29ZIo5P7WgLH
GpgzZNdW6KmHM5aaHXISECXYOH66ChBZOGL5xQds+/aYQnmDyZvIrAb+GlUrVq6J08ci4W418x4G
Z6K4gXuHVy0p8lvG4GRaPcVA++minU3n1L2G6HsxxwP7oyPWX+PiNdSwthAy8fGqNC38p14YfBFS
xRuDOxXUOZijUz9PSjv/PdnJsebf/AoMZ3CDUT2gwJTmHAGPhy9sQGsPnoN5jsiuwNIGm55uQIoF
SZA8El+AHxmFDYGE+ZpZNUasKSEGydO5Kith5Yqsgp2TIe9Rh5qIP6bO0ZLc+6KYHGVTd/tU5lyQ
kwnWCOZRrOvNhAO7f6KZskVUSD1ds4LAQxM+vDcRW5kNh3Y5jXQWLHvyW7OKW+wKxns+uKK84T76
XtaR6SuWjNLf4/eZkH66x2b8W/eslAGCbLfieVmdz4IXelAhH8bunaWGnApQDdhEjCRmlMPP/Z3w
CPGVxoUChmW8CBeEZ7brrL5T1i/+JaJbZVsf9p3QGO3N4xda5/I2tIUvKP9QzYYeAJbM4r54LF4X
JlzUx4RJknhC9g4ZNrAQeQPM8FejYx++598/yeYK2EXwoh2lzCmnx5qjJHMPIiMlM2eSzKhb+aLw
xmZGy91YjuAJUreKaDnxR6CvH2N2FhXrKLuJLEoI3GzRXPl8E8s4Szi4ptjqcprYoti4P1yTQHd7
YeT4Ma7X8nymUhB7OVotKx3Lk493RhzHt0XBUjo9nyqgbwA6dFlk17hNIiUMdOoT2pBLpe+7FZK/
CUyPAU0s89X3tBISEpog3KNEBFy2zEjUu9Pkw9jFnxauz8D9EB0C4ZSBhQhOe+GnxpBLmETya8t1
esC7YZkePqIFh40EHCz+xzUAbSHyuAhuAOvgDwdKmvV8DI8VJh/to4wxKTgbuTJjeBbATLwITKBo
Z2iqfTTjL4NKMR+TEUj7LrzJwG0B9AUROpxFh4IKx5UX8baz0xe43hIQ3HXlOYtP08Jo6FK3UOb6
JbAhTgYkyvM0mNyEU1GIo1rG3V7zm5/XqmcpVbwczVd3WLIukM9HjwzoWHrFJsNBFTkRjoUwNIEl
yEXDUHLYkozz6p+bZ1B1PBFzz1Aget0t+tAfOoDX5p32jQ6j8PsX+faq2/Hr/kLOrVYaf8BPKOSo
mBhLfHe15vETjCi+flemzri3ZsKm3LGGYtMT2yiCcTNhCxR7HA4672Ut469k93OfsAuwsqEFndEk
shVbZGGjb6UGCFHsSo5mosY2s12LqKKZivgiZvHTr9m3hU26bMwH/sfp+psayJF/L5VDIAt5B8SK
l/cGRrQBkbx6jg2C+7ZSeGjwacnFDEh1Bft7W8KdWTZwkePXhEfdAyOxO642R8MnGzest/C3l1df
wis2ksN4EHjizm9uAUm/5mYw6rk7aKwAX18j6Nu7wegNWQd3Xqydv+auO80DzO8nl03PRfUKaRYZ
HL8x541m5pyfEZ7Km82FIhudB7/K6FDQvDgaNWAi5go8nAfiU546VsBL4N15LdggD+ed8g54i5CL
eR6oCvaFkPu99ncsPmCxCrk0IgxKPVOrmy8PZbwZTojRsl7e4IKTsWQQqmGhdKUYQiNH6lLN8UH7
aMzjtToTeRyQp8y5MikxjY44gZ7kRw6lDAZO2OSHZDWRE3Uft0broeGdwVbkfYiUKh7jks9h3a/S
vvbK7Y1ntrXJN5iLqitc3AbWfMBjLrpPLCDBWANC0P4886cXrpRZaIqcj3iNNcZf6USG+63cStbt
Ek1FWmFErY1K0Z9L1jKaFi5PjLaJHXgc2hEMMV4JVRAWZutCWGzzCwpXvLLUSUSRlPCpyEb4+yy4
c4kqW5H5Cl3Reo9F0Uh9ZN//ixb5VwmKeq9jRDsucW7rKVe1S+6hcR+HC8lKp7eHvW6XMjmPVOrk
UPQcLGBYZP+qVmfN9R/aZfDbf65xYfZKeJHu52lDNnvqqCfdLynYRDEEr86sB/zfg+dti9sYB3+e
kMoyXcaPoDFFvHrpJKYrRPeh9+8jmnBWWDESo4F2u+QZht7f5IalZtaYZ9fdlrSJxD2Jxbrji5R2
+UB354T8r9MmXjPEn/i2tMhz4VqhFR4++158I7NzArUPiVuvdpMPxprw9MxPa6bF/LXTADUzWnaL
fEL444hVaCRmGKL+cOTaaeGRrlUOSQ1lwfiCyiHaqHPzc+w5zUbq+J3v8P66KiWeRuAcMzC1eoUk
Is6sTv+g4yG6RWmtrxAcp2EgKOswV5RZ9kGY7im4hCejFuoFxGOjYYtvuNvesDgDcaf23AjCmGpG
st+vLslSWciciCemW1aKuVLkI4R6MQgrzYo2KGUnJneOcSQ6Jge/NEe2Nd19VnjOBYMScrWJT9Vz
psHQFPJtJBv7nj7NkaD5r53IAeq6Xx0CqC/mlHAgx8mosM8AEEPO1ejhdd18hwoTCmxy6mMUPmq7
SxhlvUtDz41hK0LsiJhGDHKAa32JkmnSWz4jmzksq/8UFw9yypQCgpLNjLEIIMqrQzRPkaDnpC/8
0HhnzMXgJpiQGUkBI/7pFwATWqANbkVk7V+2O+Ye8KiAWwU8DOiP/x1shipIx9Kk8ir8gdJxOv6A
bnwYCvxlTJlwt98V/r2VMq22vxbCQUxPMw3xBVeqfbdr4i4bg6A+xzhje9rlcdLNxVQyTsxocPDL
rMUV6pIo+mJQkn/pUwz91phALYVXP0YcQTgTxszMgRhgkETNJkqEGVG7cPOI5AEqEqDI8wq86DYG
lrYiKZocmLHwqxbkxhe+GT07b+bQ334J31r9gi7gbAQ3PsjH5djxS94sNvlMfvhLfCp+NwA6/xZH
wff/fYVMVY4Y32RyLB4ljlEjXgBfgE7B5zAl+DooCpb0jfBZ//c1YJ2/o2o0HHbx4//+HTN7+ntO
hi0ulIpQMFMpsV/rRzsS6bBuNNfwmDcSAsee1idwYZCGPnTkkCmLCWVZmzE0tmHdaxwJROinCBN7
CLGORPXMaesw3iYkh1k0hsX5NVnDjo4MadK3Foarm6OZ4S7OBp8vUvKX8U0Zd0GfXPHmTlTCpr9a
iBcsPAJ+tDLKFLiNdBrdSAWCGMOHAUcBc5tQZIYo9Xal7maT1Ic+W1OrHAWkP8wWX5LgKb2PgAQU
eDvu/AEM1SGcBV2yr0P86y5fpi4L7nJyKWFJZA9LRtY1Yz3lMF/4+tO5T/ihjyvxK6fpwF1rALtP
W2M+O0l3b2ZONNNaTnHfmzxV73EolwlmgphZ6M6bKuNx6GAZBBO7MTAwkWPvMa9qKPDQj4GqsNrA
uwryDQNWs/A6ngTgOf5qlEveA1LKU0DrbGX8aXCQY2m3s3G6ZKXIGjOdljh5AMZSJmIrN1ReNiYE
iKCX8jU568y/jM84O0DlMCYcLHu/Hd4z/73oaWfA2JSoIaVnfRLh93/Ph8+K0r4cExVwLdFez/qn
Dh0ZZHVa0qVMCYFbpDG4ix3tK5vgCzEgCFunt1yLEgtQ6Xabzz1vORkuyXXwlkuqrT43qqsFoAQu
PDRKKUTyTAjhH9q1PZjOEzAfPGS5sIz3muPrtB72ZxJjZSRN10y1ClB9ROekuAHXbRPdWYNt0aiA
6AAMrF+OaI+cngfcxUV3bP0PGyvSN4bdjOsZpm3qaW4dkUp/nEpE2hic4O93+AHOf2bO99zFys6o
z+HL76L0uyFZ7yJ+pZMYmNcZkCXZHAP7EaSo9PafUx9nRjDXX+7LAyc7FbGjH+9ADyMddKzGKMF6
3M0z82wV9zYswSEaUAbXNixx7i5aCkbjP2iYNlbmyGM6GcVUOv3ocwxoB7OOih1MOYaojc+ugWSc
CSlZEUQkvoYJf/9WCoJ3FENcl8+FruPNxtOuCHNFiv8L/mXocTuj0edOjwkQIHLgsYhhqVXVDZpf
X15yT8PnSnoOaxLtN25Yocm0HjbGtkQtZoUjhKbBJ+CuVKifKM8ceL1bbE8icFnU6+8AH+8QqybS
KCBDAEjt9UnDpjjpLqACaqTRFy7jOfYJAhpykJGBcN1MMVOf/QamzIwNyfmaA5qRRfd7g6YjCwAP
6OwjSXCCMSfi8dqy4+ddK8RW6/bDmARdmRPfYEvFNwWaE4cmXj3P/cQetPB/F1lnHo4eErsv9J3Z
r5lis7DpqtgjWcAagwHuFSYgUAQVGBI2TgZMOJkB7TWn/pgq+XAi1NP4kUl2efR8voYmVgte8UQr
Le7u5mF14gk0K/yG9jm2qKRZt8v8kisb1JXqTdRHko3XEMtU0RlDQcHxqQNuSmwew+dMQDdmBaHo
fvf6ZDYNSIUAEokZVjrSmsuM1VE3H820xYkCL+sH2/k8Gfjv1nvuUkxq9xRa2pbt9w23njku+wT0
D2TQraktVVe+e1o4LG4vGAT4PtPSgTLn8MtMVJmy3TUT3I+vDZz4nvlhv4B1BWjfGPJzwQatYjcM
kguTZ4nDUu9Ua0zxaiJ6oIpscqfbAtzlmvGklk0tFZ9CuBjUCkccMQEVUroVbA6cr89C8kIoQLkv
CfOvVnMb1q3W1l5+gTK4W6LZhlskf44yZkStuuDIyum518XTKKKSmJUhdbyOKwvSQV4QiwDlKdm6
7DhEPItuDWfMhTx7ce3iqLodsEEd1WhVfbCWMXgaxnZghTv+CuPjHdlRz8orY5uUfs6+AHUFO4Xn
lDlhDboAq12HApJt1WLSslb2/nxCV+t9OsPpRv0B4LEDdMAfdFwwPa2/kX5DjmGz1sJVVx+xqlO0
c/uCffddpNWs1cXfkoXfKBuIhkcs/u1EDYxZ3TVmIbH35cCBpaLXj5YfZVnmO+nu4j0jMa6jUPyx
3LrII9XnKOVA+Z/8xGn5Yk9TzTrbqO8mKAcwJX76eI+yHhdIiTAzbQecoZ9ms1ZzdkF5qsZ/mM24
f3pDGQGbA9IHh3I6IwbBb/wyrmwYxbw64DRSTeB9b34Er3zd9u3HR+4aSvxHOy3w4GUyhfZ5zC3L
nIVsbivF365nDMbc+Nz+9Uwdw+hl7jXVlngWr4qtrFvvwvxgTcDIdw/rFFABPhTc+Dcg7xU+woAE
xgUfANKuUG7IUQVVLxjmu3I2r3H82KIAIx4Fa8ccfVcBmwCWvcJTWGUjBOI/iZXKINNCgY2WnSHT
ogAfcE1QdqkBmh8ZtgYOV7iJooyTAp6ImhBWQcVWLB/RZz3xoi4P8h2OMy8kTFd5t7Fz0sfaF7gt
RnitHccUeJIZaXixWS+gGXITMQWlFUX8i96HPh0Kn2DRwB2j7PDfjVPQjXQR8clZ8AvvTu9zaGTc
gOKnq1K7K3gpKrKGBOsd5A2bQoNfD9X/T4KUn/KYu/PRDyFX+0vorxFz/UqvfnSWn0q3XpiivT+E
uDVHtR3l5aHzOmTP2E86bEQclvt9/3qN4BfjP/GVZo1y6SrcBRK6ORnhBD5astQZK939W19r0fwh
zbXPAc3yAA+ErEG2ndO497lYEnaYiS5vnq+NMAd6sjk0SPUHXFT9iuF64/Zxs5ZjmLR9Zf4MgaWf
WJS9VkW4VtFe3XFUHmjIsbsJnj7ortEEC2cUGfic/Ke3jkRl/lWcd7TAFusF2AE/EuJnaT9BVhQn
v8GLV1yhNMI6BWCAqG6MgMihnPIhA6++e+kNm+RLfCX4pDXrOXZPSDue9Whg6FbT2zLr/CRE4c0v
0Y200S72n/T/JWRkMHcsRjKMbITpcA0ZJUQU1mdus6VP6030UWjr33FfcWtCVMGqiaIIFJpQwrMV
t/O0JBQomIAJWd4iBD+l5Lo+NMiU3OrseeC0GLE+zHAByaM8tVxAfZgmIbmda0KjY5wf0bD6FDZ1
aBW9oEdhA8kXPKvw68KjO38f2Hzu9g+ID+YDvhmIqB8HlQF+fwoAZrUJ3tE4ASi+yma7eMleQcIX
RnQ11IHWyzFY6TZMnZ0EQDkzXjAXZfNDFuLmuegz68CA8Ko1JsRpGSUZfreDU0+dZNPHn3sms3YZ
SxWaYQgwuUuLRleG3yuF51IW5i3ftUYSCcAkZqzyKSX0pD+Ey4NvnGDpE4mC6JEt2xLJwBCYdhIu
9b8RUlEyVYQ4DpKPia+skwQiMfd7VFx6pHl39NrAycYN/3vED59kzr4b78h6hX3NzDogwXUWO4S5
QqguqdEdFD8fH/J1UQ2/P+NeGO8L6RSQyqjlcq//cwsw8HFXw+AefV9CabyOUBKxvIKOti7GNQDg
1EjZqmBJCFAPJIdvveeAxARy19jb+J375fVz4SkyLdep5JexbMeRRUzDHmp32u41KO0B9qMRQLCQ
VMFARAedXaJAYwk4DgoPkngOl7helLqJBLeF6p5zUyubV+YNdDdNxgn+yk/kzdbOGR8EHzBv6I6b
HrVyx4wvJRv5ooBKAwPw0HXknUXEGcoHzcw3uAqCJveH6LLwjtmhLLqvyW6dX7zNLbjdvPmSKZ03
n/ftQDU2qkEa52YXBMHuMOaz8cse8/FpBAO+Mwb3my/nkeV5wVI8JjfAIflvx2eYVFlBbgRBD9zw
4bMvU4RRlrPMygaZba0QhVjpqTYvkG+chpzLbQ1w1zDF2YbEaOqqmW57k+/T4tWJP4B4EmJ0mKFm
Nq7honMx4/oJ4IPVFLyr0tMWiWZIs2iJhYFC0C5rtCBfGfG6/Bg8nwSXXmApUjfoL954wgrfK0t5
uYXkqZXXI9Lbw2vgCboOrf+1LbmNc9jhvjrT/e+2POmz+7Vf2PVWOFz7khszgH0yXG5A3Lgd2yCZ
PsboPB9jXNe3He9ui96k9mrQyfqEW1kgJqvxEEBxCSy4jLkOSAIWs/g24GE0JNj3A93V22TJ8xRX
5uJ8ti7GCY97jJNpNMVX5+FiMCMZ2TVGmnvSrdJLTxzQeK1NevikuiJ0WICS6l7DhM1jN0JaYvyP
pPNaTlzbougXqUo5vKIIIgcTXlTGxpIAIUCZrz9j96nTt287gayw91pzzfD3hcQrpmBAQszAV+KX
MnBTwp7hcgelpL9EbBynAUcGqpjjcY6Xwz20rj7mCSMTbkQBr5Zvo9myxuxmVcR+dp01EcbgBP1Z
YxF1rM+lrbZUjtVEXZeRtTXZ6XhG59L0s6wm2tYijLWiJtu/sCmlVxAY8wQvY0Q0C1yfFhl5pCr8
T2DdDSDRRLdcfZZNtU2yY8EHiQac+1FQzS/an/TL2JBFOCOnHFKkejI25d8HLg2ho+ncII7KIOL5
MUWk+6JSAe0KyZJTDmQKw9JGSvWF9/DXCwbe+PSZiiDIIjJE+M3FCoTLt0KmxnNjnMmTKiZ4hzMJ
2oNI6MfkF7bpA93XSF7Ky5eGeejozbh7wQ6+xu0+RY2OBAk6To35WChGs/ISru/MphZS1vit7O0p
lH4FrkyKzLo6Qucfwc653Gq+ro6fsXDON8iPXz/jZDsQDLc2l3f8PyK6JUkb59SNbENL8CLmOkBi
apBDUsYlPnovCDVfYXPtK56+E5HnNAz+dVlizI27+5akjCk+IHbv5bGN/aj9RbCCRoyRSENnXZ0n
pKzqf+X8kYyKdQ0hB4QlrsczBEh/12VhYlItEw6ZHe2JiloCak7hGpmHZgUrdlJSaWLfxLQixwh0
AGT5jTj6PhXOgcTlfiLFGYmEdHTSwt78ulUnOulJU3liLG7/rK8eeNi1sIpVksRyDrqiFVu8yiVX
FmO8P7wgWCukbQLf9uU/cK8YJpRkUqTOrsCv4B+hOWMX8BuYK8NI20gR95AUfWGgxI+Q6xAyroGK
+VmISQnWE6TcM6KIpOj3OuX2kufihhQR1d0k4X8iaTgj8xK/Yt5KvMJ1zKvTlo0/izqoA1wYyf59
QQwW/09XwbwCk3+P8G7oGqF94sbFvDAs/7rJQMLywtrYM9RhJ3t25bUbfj8MazbGggDywtM5gok+
scPH+D3Fj56wUobWZLrglj6yzt2lXEE/ZAgdGbFzxph8hgcjI+mHCNabyBcM8AzYV7dJFcLxJM1+
gNasRTjMeLC0+fhKJhMsXMKuhKBaJNC/H4jx8LUAuHwEBUbjWGBF2AFg9wA1i5gXLCk+MRNJiVtN
jCWLGfsPK+VOevrXzWtWEjeXjNPJdVHOsgVkr/izT7w+NiUELIS028tkeZtxx9ZRPstYhOcmPKt8
1pD7TaOPVREjO2Ou8pC8Y3UMQCwo3fZS8nks4IZh+TsFLGfaSoIRvm7q+N9cdtIcBR2Pev6HJHuG
t85OoNbhaBz6o/loHYzm7sjdj/jMKbzo3npZj5hGC1cncARkw3wzcZH8oGBQ/FPhTAC9/02CLQYM
fJU3FNoc9R8g3gRHfwdwuLyPgHBRpMK16N39Ef8hHuAJGSPBfTTS4Rud4B7nY97uDd7KGKOeAGLM
6iuJn6Fzqu5rHWeEsOoEH8z7zBHwz9j5f8Q5eUY7QYnjaMY3d6kDNT9j8YE43DekDGSHv8ChDIKh
yIHBBCFLxFScI+LEXWt9P/8gG2ijUDD7BH3uxqRXVGUSPEVo2bMLzGcGHVg2MYIhbW3Ot83Bbbm9
gKBXxlkA0ag0UPniLrxHiwCTG34FBVoailuijvQxL+bq43esrRE6MuoDhRffICq/ZPyJwJRXNyjf
C246Xyj0gtMYJPxcruSdCNV5btN1M8fcCK1POdG/pYODv4Nr/1GgkdLL8CBqx7p7Wqg+dP3ZacBX
RnfPSPZGfHwW3wGq7EsksdMw+sMcNrPJ2+Scq2BwYclD3z9Ii+brRvWRocs5OwfnUJkI0Ql5zmHp
m4QViMT4j5f9IlX1SC5b8lawHpDOkHTHW4kMCnNi/kFgpxHGnQI2OgNzPMf6qc3qQuCDM1ZdtPCe
SKRP1w/9j6pzm6xocvEPAa4sv3W+AJ/IwHIWgUTvQUchp1w5YIyK2ILl8rmEvK0StHZlKgMAyNvi
Q5IBoDFl4GoznhiEohtHz6oeNcmcxb+DLZtttQHTrCR4ocT2iu/XF3rrHgXaQiJuqUKqYrKy/NTi
kJOZ7JKiW/IsH7CunncDfoMoI/sDogpfOTynOIYyzzWYuS8q1sYgOcECXYjEXzxFCFMXp7TxtcPN
CGY6Q2hwD99g+8ZRDkv/hnLPXll4xL4Z2Ir8cGbZYu6Nb960X9IxM7kldpf/3rxhMrvS2T3mDrqb
sD3i6GT9Or/lmY7IGTsMWymxdk/mC5hTmLMhom5r9teZQhmCWQ3CBMaz+M+ACvAZYtQ7ZGSYvDyA
47xPs3i/kYVittY/XVsWPiJRO4RXLF1fYFqsnTw7v+o8x+YA8w+BunkKDm/wyLjnGYV9ZVfWcrRS
uBumc87ZQZ9/sGALu6/8W/7T7xO8KXBywDSGkEWFPMbx1do1GswwSxl/Qts2WDI0A+MbinvuaNCY
dPa8rZ9L0rev0sx4z7p+l8DjQPaa4wSJxePjPcZ/S8l2OvwcEnHYoSsc9KbpIiWfQI0bYeEZmgAP
A1NRKH4raIvQEjZ/xYLxNJNg7K7x24xAqlabDblCcWbNHcY+O1y5gSfKAMQ9Il/QLwI9LpgOOsyV
UH7jBBTclq/j7QfoTI1IQaD59vPgtdjII/M8QLpTo3anM4dWIzPWo9dmYu5BZvgujE/27T+yET7p
m/tE1LcPhvx12M4EO08QFVXetNyo0Pz4/4CvephTM7I+5RTHjzDdYM4iSlKKQirLe/iKwY/Z5Iv9
B/eiNQQL/hvWgsLwhFtQU+B59i6bmsJtKizxXIG3NXn/qCGhnjMZKc8YI214EOyuJdb4EE/H4g4W
NUYCXA/DwxdWMN/3cZ1xp5tCxUQV4wFM0xXxBIweY+xdKBhxuCDyHdvu+wilRT6X3VOBDEed/CKO
urs6khixR8MyEU/wbZ7PP0GHiD1qMacjFXJrQgoYYvstrBDe5FHRd+XzdI1bVjHHuAkUQ4XJmWOt
xkATW4zlW8F0acBWEfLQcwOjLPgAQyzA5fGo+sRXtmcxofzE9KKavWLDvf3cy7GIergt6f463p9A
i2xxD84ipBFzEUHYeW6K03PxWCCl3j2h03DT4sRdvOowqdj1ke8hgfnC+EWFCL11YtwTiQcJ1Z28
Qx2PRPPpiQAyIfuhathSc8y0mHSPN8e10vbb1yxfUYTs8ZdYEFmEH8CMLADMZM4arde+x4tDRosx
gsGUTG45rmxGzGQDqw+O+JZtyC95bACVrqfWk2Nq+fNzeld4dIH7O5L3ZJxeSfEc51/1NZDYDrdG
5T0I9uR2clyV9ZWOGvYdfr5jFPbN15uennVLD5VfPueRQBmLc3jBIdJgggNSt83ZtH4Q0IawSnyw
Js/6+ZTHxxiZibXJtsiuaSw0WnlWOHCIOZDmmDsPXU8nVG0r6ljkV59A0Sg7T9cxWps/BLOsfi01
prhVuQdZ8PiJmb3r6W6k2PBUmmjBlql8KVIWrLpYgvAWdSBYMjKNL25+0GAoYv/VkhX9BoDAXqye
IEZovLJwpYJmUwADS3FgaHp9mj9ra/F4vGDvvKKWjGt6Lj7JGxXIObSZFCFqGx0wXOWlEaoFaCSn
vRRIwfONHyW+c4xYnqc7amWYvdeVRWqYc6nq5SePry2lt+L8Geb0edMPMWjfS8s95Y0zjE3/W0yf
jLEaeGSW3Xq2hkSzw0oV3Y9rFdWVESb7Fxo7ygK8Md+pHL3Z8T71BJcQtqgW1Zao7bVp+ZxjmUyU
OS1aiotIur7N32MTH5NpEgohLo8Tm3SFbARWV0mOSOJsP0x4KwzXCjNOujJUpHpWV76T+uaH0JkP
iSlPeB9UUeUol2elEpZ16ssd4+tLDijdmMoCN5WnBNb9UehsixQLClzPKbKzK8/npVs/jgY/r3ld
CU0Su7j3MvmjhnjdKFFsHKnaUYoHKc8T3Tw+Mymh3ISSeLRYlTI23lspXw/a9gF48zm9M+8wdJgl
ubQ9d2mmjN4YHCerN7wXyF3N/I4eFfRPe5wGaa8bBwxob401Sqn8VA8QB1cpntpZ/zjW1pn7jvQv
4gwoSZrJ7TaW0Ipfp0Yys5H+EaP53JZUCZLKFAbHrPeqJUK6ioyGMxLmyOF0moX7BpANQ+PlZ1XM
HHKi39Bx6oLtkKA5OoM21pgdXt43qn8HNbvJXR7iUUX4LhRGVGVE3GTqWt71Y/27Vpf977t1OT/A
WI+jMP/KYsBDDNyqjMhzhvrMvcxxhboJuegnBOstTK/H/8hA2OUSzISjx6NktonJeIQg8KG4mBhV
UlRpm+7xLf2LZpcGFMRw/aDgOt5IQcWDIii9VVMQOtgbaCgsDy2TfY35ccgeFmoYjJFY94VehUA6
mXkU8wUi43GUIWKeSguXqGTRXBpBx9X3L9qiXkWSmhloA4/2OOG9nwBnWDC8Tw6kVFmjesU6X4f9
1BVQlm7RDYR3OFy7Xz255Am18XBIHtO2m34+s0eBZCq7lZt/XbydIbq5cbn+mbra4RMouK0IM1/T
NTEnbY5EwkuUUnmMzgXxf8YkkugW9B1LFRR3m8Lfs6YvbD0tAobtZYMRNAMOYWcCl5SxwQvwcs+i
izc6jyrQW3nGtEkYC7AJCo8qG7PhB8+osJLC3BolD9NbAXKWsKcA8Ef5wWFhZSkDvYaQ8oi4IJkO
+uhCSCk7rjpzYV6cTCrfKBnce+T/mEqs9hP+Tcy8Qg9h+RZrS4ORcGjIrvzPkAnNJ+belTXSLL+w
g7fl6/DapDFzCf0dXyV8ycd9OU3IkUfk2Y6NPkw4GxwMGoC7YJ8YSSwR2YOrAsJIwvSGkIAfvfYG
BQt7/4GNCAs7fiLoRHVPJvoic4XvLWoJ28d9DxIs8uqe1YsOZYAX9mL+w55xnd/fm7e8zL8AI+T7
X/oFEHCdWD2gQGqAe2Z2SPHw/H8vVwJzMvgIjCfA2PQszojpwz9DEZE0rUQQxrHAxNKLeFRabr84
iR5LdNq01AiP8fChdSLV0oP6475mV2+7HS+2dEo5rBYWJJ5NbBLo0nH7vK3um2pG2jikdcFCypnf
EB6cMY7/nNOTIP3mfh8B8fmgS3PMPo7SOkOXSxeHiJxxv1fOyosgBdOp85Ho1/uoguLOF6klgCyG
EY0JaDtafW3Tf0MXCfFYKKAai8T6Orr0MW4F6eiyxgdotFzuCQgck3c2+vkRrbA+WvKU01w6SOg0
LC8E+EX8Df8J4jWmYrSMKQQf0UKav+Z2ON736pPullHZjpcRLbQ8fv3AqVta63yHVtdZt5G1rvct
vbE151PHK1X87jZTj/nOmoMmpDORMi6uqehN4WoROAexYZKuRKGEEADOGPyrDSgFNoDr9JSuMohG
+EcIspbAM/guhhULSqz7Ar9wvlGkjSln0qpB1WhtJy/oz7wD9O4ezSaV2OtC/cI/6C8WPYYM1Q5L
T0LwWHPxAq2n3Vf3dVuThLdm0HCLhrkVWeCJwDIzJRpDoJ5dN6j+dw4eUMLFTlwwgL/IngqaOak7
9NKCz9XMqI1eGFUPX1i8qUB09y8mC/qwlcsz6RAmRHURVTW+W7P3IkkBHmMmnGW+wbKbucMrMvvI
QtqMSI20ISd64SehzVJzW2ChuXXYONir85WMQSRuX5jQdgeZwW0RSaTYIV+iwH1FBAlflY3aj1Mt
eD6hJB8yzZ46FsZpuXqtMaxDE0+nKuVbDErS587Mf5rP4ap9Z9p331009unk+NpJdj57W6hPHcw/
W2na69+Wit05FhKPlDMsrImpQyTXfifuC+ZmB5WiN3iXx7kWRPkjnThFfKbCzgJ4wOec9MmuJ24S
MRKGPTXJEpV8LGtU388EJSnK4XSeXmmgJg5sGbNBAP6SZjhkjJ7raivb0IDw0HMmSLyj5PDxn+ti
+ZhrrjF5jSFxpccUfYHssVqOuqnzd19DD2OTRrFDzSF+6D4vmeQsB48ZmNdBNXsLumi6lAP2D/y1
QqEfGrxHM8Xu5tdG6Yt250ChHtx4TtQFWVOrGqEeHFuhC0OgB1up8ISyja0FvcM9Qk2BLAqTkdE/
GRTvZE04UiEM+vhYoq2FhOkaQWH0MmK8RncYqGN9WhzruTolzBYBVEeyqeY/Iap+y7HajJ0KmVN7
fn9wpB+XMBG6WTZpUTFx+yEGp3OY5Fso8UzsyAepQqcjqSbS9JGJJUcW2SixsCNGyCLM4kiimSC4
tphQXgPco99UtfgLUxZ0Edk0jDWhhfSs/3lcW1PmDIyCGJC36Eek8IUakiFNyY7g9oSlMwlG9wj6
QJpcP7IZz5KVBT+AwU3LASwBgGGBowB+exg74a8k/RCd+Vbp32CGz1Pvdwawsb96Z9ndCpomAKdw
RsNwCyga6dcbZzM6sH92aQ7EZugdZkybP1gemQZEoh50hAvIn7Cba9DZt86oOxdQJyBuj6vIpFjv
FU8+ZTQlWM0izKEshUlCjS75vA5l7fCIuUUt1PvtCKQIxIg6kSJS2siYA2kuw++nOn391QfE0Bjk
W6IRdDv06hPGcRE0tWwUxV+nwq9R8lfu4hRvt/aJvRY0ryN9xDVwuszQKhfNqFQoZoLq6du32f0a
D4r/TCN2TLPBaM/PcLF9ehKA/RBKvG7qQhfkNVBn14CbZAUOIerB+pR9tiauc3gwzGANUtaqo3JY
MHqvfJPhOuSphlGsR+n8PBRfD2gmcJF8+MsA6CBBmUfveD9mmqdNHcykERV/adyyv9p13TpjEh06
3Ki4Wlw8+gEAS7x0Yb9RzTEgd0G+uCY5HO5WlJTwRjtEtQbkDXdgdS19Pj+oM0x3HAT4CLupTUXg
nP3xc2xnSFHzEzVEXZNAHJvd4DIXkfUJKMZbTElVBB9zXpxDMGpeLUy10GBsQQSYOtN5LuGffjYv
elAWluv3TVm0ScgvIweFNnk9Y4fmuThVkJl6a6xiH0l2FEZ322qlEl0MnJqOCIQlcCDJJjrG3Z2f
5mTxYQg5KZMvh4IEveDty7otRIv6iiqyRke/n2Xpe6dgDAx+0XjmMUwvomcCPcO1Ks/8xmbXGeL6
g3M3rgdeV+xxoTkEPW4uSkAsx+gUn/iENTqI4QbS1z+hwuwYwC62fcT+loyfi/tyIHaX8LgPYxLy
RzBQ9pjpYwVZtxP7r+pBSCbYADOBFzZ8IH8M1CmONZ7MedHO6sTF++mujxt9Q8nRkJGEt/JnegVA
krZkElWMc4A10eS0wkaXezOfFyDGGMiqPmewb8P+trsHNqGV/UTTx5WBozg1EaGkOo/QxcLMjV0R
4YATvrcqlHf7cC0Cs4uoS2UJs1iX/p+zTP/VOpEKGveAZCheRLkGVT7JSMZBOAPRBPLox0/R11PQ
IsOZPWBbMyByYO/jGCgogpDuBivK8Bm7Ry+0dowwG3pFpw/1LjSeP4XzjeWk0Z6qz1KPqmoL7a0i
PcV4niUorhk+EfeJmoY2QCsKwnt0LUObR7TnSJ7b/Ebhx8Nd+1L6HqFgusmozyTkmYNLJ2yTbuos
G6X31HtHRY5jyXJoaJCImXbz1+mJlZroINQ4kf7q/bpLJ2/tu8GDh2kr1fx3g5aMTG89ZA6Dhtei
/eB1/XeT4qjmK7JPeV2xsBZ4caIVdEXngEUIKX2aj/iiw82LywM2cIRUfu08CNgyN440wkaLHp45
ZoEzrO5VuDtcY10JYKZW6FQcj+CDhKS0klAqYd/HuPMDAYX5s+HaCnFUrnSBhtmiUmE1olSkPnsE
muw7pW8gvpk+Y3kJfbND7QPxwvHki+hysXHH8Q40N4P35NFc0QSVDIUSl6Ylv8YEbqgSCWwrfkJS
xw2ev6S0QXVj2eLkSkz4Pfwpsf1Ny8BBiofWFxgWgwz6GvbMkjDTyDTchxoxF+OIgYTJnCWh7i0g
ds8hmPwdPBkvkBvTkC0zKtnzriLZb6DKx9AZRVVDv+dRSNjExtXCSZG3azIveXm2QmpclF89GOf/
TGZCFTViMgLaKL0nFmlv4n/mVx0wcISdmDDJFZEL90UFoYdtbE6Lyb5HuzV7UcdhOigfjOQ4ZJPr
53cQ5QwYmOCniPFeMXH2780wcwJR4xU77HOt0w3YDeobnQbRR7u6PLyo0e5EKI+be0zhxnNBa5jD
TQZheTDnfTyC9DpRCiw3oitIYM2Mtd6IkcIXc0wIeJnbzT/wtHTPLgP68Y/q3WnaRYQrL+Vi6Mo+
xnSjKOMEHi+D9YdnQcValqjloua7WWmYm+beQF/aBQzK5dnrj5LNZgxtBLjGAkuQR5n9JCQI41lx
d1sbj1DPInbkFj0/gaVN+fv601HeMGyBiqNiOejBrKE6QYaNMQSMm7fg18j2VJei19V3zEt+pUnF
xkXSIfqBDN1BPOD/wi3UfsrHXjGxDUjzhZp1E1m1vtIqwJ2/wShNhqLy+sK+OZO+b1kNoRbWkMaw
5XVpP45n8cvJ+lFCJZiJ0YNYIzcijgdWTqKtHh3GoNWPDQTn1IfEOsjywrjt7GbdGjgU87OS3+Ml
m8asriYe2Pd9BpTK5EllMVVCKZkAdW2HGQHP/24SZw+ySk06Ge7gpieysZibAEAT+vutIYRFiAFY
nLtU3Unht5nPicvwmQX+B+edZqfySCPbI3D9rlfOluQigM4BnlHmtqz/IPa4BUzKFbfeZ9v/1sxV
cc4YiGRir1apXtDWrymF9NvELJcvdfIyYxCm8gPt2rsxn4Ylj3s102EesQz7bq/pPOA2Mbqih/0w
xCP1Ol9n4DHJOxD32JvywytkclQtUT5QGdmrtvIz9atsTTJRJ4XGMEkqZrn2nPS1JII0Pv3mNZxK
tBLQNzSJeJgSqbsZPa2xDanCPCftBz/ulS0BCAZJGQ/m4Y6Gi40LlRZFvwcKaKWeAXSJjI/LSXVn
h5Qx7yEAjaxuEf5B1dqIpLm8eA/CLQpCdXu+/lS3iVQWGH9/NyCXT+DddyCDbmoUJQM05D4gjyuV
d479JzhMkFVvXqfhM2eeX3Gfxzhduw9Q5RUaaabMmxSRZhbSKzLIxzWtZ35xHNBgbqvY+LXdA6w5
aQuDNOz2sKJjfVUTxkgHEdi+NPol0WItfJ44tp9m0gewW07yaVinX8XX7a8HQKIABZk/FACzHmGV
OtxOC6BynOJOgJYEI79bBENiePxmmpt+33IXuifUDJ5QjIpznkUEPzzZZOwVoaF4L+7SW6S9xx8b
2uZUs8ZGHXI23yDGXfx2FrY9N40YPBdEUsaiEHYTmXAo2C0kA4Hx5DUhDIc67HlCubBWrwLKc1JE
RBwi6XKf4CVHFB44IBIUj1mzU0YYsePGcgX+hcvH/tfMJPjqPVRfu9w98oXZMM7YEmhbXdr49T69
wUX0x9piKS9JnoZX1gb4vFl3giRpzxu48p2LYEJtuJMRwURAPwBS3dLEMrFC0MFWPK7woCuDTorM
lqxBVpkp2R6gVcgt7sZMRs9G7qNIULSvS0PxMcZNcsJchFuoRlNIsfOt/4KUVuzQjIwRy7KZM2qr
F5XlZ3vgOo1oz4vYHdjF3tOaACqUm3jtvAOylhJgeDByUg1h4LQEf/HHf1W+CmMfyIiX70cPuJj3
0TVmwXG+bUw/GiIF3JQxq8Ys06t5nPBeotH4frUiZLlFa8nMAgNMCnY2afz7GcK1McUGzviUBJJG
bYD+4sr23Y4TKQSj06Xxi01y8NQmulk+35hRXn3WL+dLwqyrnvctESb+S/Ez5sWDd8NTnpn5y6vu
ngM7ghndw4NVqzBXIsrbCA6yLmi5ak90KxGVxL8GnxuDakzJ8Mr+ZW25M7/Rvwukx8nXqzmqFBmg
63iOUqJQeVLWoBeqyHVyc+SBF90QXhAyJVyDzVpUVzET2BoiLEMHwquxbwYi78OcJb+ihyJZ2Fza
QFUNm6iMcOnefr1b21X3zfl6yTdkBp2dI7xczEtodvDiIDoRpimWMZv6Ip9ROfBFSxslsptiZ0oH
bTE+ABYZfdAcYOxBWQfv9vA83Hk51oBKpJ+yrgk+HcW2jDGYaxAfR+Q4iRgaY96oS1zWoJrf23ui
+YHezuMOc4yLhzKbNYOFPiMgFK0DJTA9og+fuTMEixqOkDm4OlMLk0bRZ2ydktCBPu1DIJk/4N+L
aT3YCaoPm5QNHO9i6NdPYprIC1D9x2tCaHwOo522jfpx8LDQbWGsvbB3Jh4dwDe/ON/Zujuy1f8k
u9dfHi8sHFvBnMrLY1GcVGHB2pNqzTisw+5HpJlQGeni4uDMQdwiQdQE0fPUkb8JKKvMR/WZmRv4
YsMgkRGDxk8zq7+JgNWO5xN6Mv+mvLnREvm4dbUfjw9VtCXw5yFiEFyxSrLxG5YAgzOMChkgA9+A
SgLmo4VKPPywgQ+rFXaRe2f9OAOMY6WPNAAUj6N77e4b9jkZhtAF22len0OlqWD9UPE40qIEtJgl
BxQV0j4XHyc04SVozZEnp25/RhnJEGRvQ2nfafH7/N6nJ/OYcoQl3geMXhiO0jvDhrnRqYgq+kk5
IkhNV3Sa1IAw/yE5xsUKk8YYoSurQ80q8lvH1N2irG4CDSLf9roffrvl/T1iEWGscYOm+5kxLaOt
9NW7+1I8A1tWxoYo5O9uhmUev0Z6/ett+s0f+fsj7e74AWNsgNMR/p7st5RUYj8UJRoQBzu7hFwF
bQ8NKLcwiCCjUCZ4hPP8i+9lxZRNZgaufHE4SC4ICxlncRCjHnrJ97+5FKkN2EUwK9AgyYISBAlB
kS3aLK2OGPty9dPS5WaoEWNwVp9eUa6JSOM8sZJj1EtdLsQ8eJgLOduYpZuZB5cmvVBHyWxbpTv0
rhWldC2SCxc7ITCHCS82rQ7pKCPaZ8cRYUC02zZNB5ZoFPUgbH9KK3KDilN3EeWh5BWAUcw3jhiB
bt7LdouTv3ob6Wjh8BNl+nkEQriyWhARiocbA0/6HvFLWghoBJ0EsizoAU+/8AercF741bdpDrA6
yhPi5UbdAa+wvfyLScgHNqjiOjwC0DPDMQ6jwFvA5KiYcffdJmSJEUtFeTRKd40ITkfU0uMXeuB6
J3Q7dAY9ttVMzbksb7gNXVzgfZX9mLrM02FFJnuz1aDEeJqR2tLKTHLkfHoJ7ctZv3CKZJzSzsx6
kQNuXdjPqnRi6UJwx9aDsw7K9o6O7Qob9hFLPdvA5KH4NMQO9x6Wzre4GrbX9CTTUYopuxa8DFx4
sdyZv/sp+4LRk8C1l4WlP52q40zw/oZMg/QIgjYEHIy2SvYEiGaKrzMm6lxT8SGusGN8lMDGMBPa
MYS1NmilCE71PZ2A/JG2yXD7iRkMwFaJEMYbHI9xMK/wwoVFixwFfHHCMlq8Qmkqa2Or9q59yEvC
2ekQseYB1B9Vgffl21itMpNkz2YHwXeWy0+ezskBTkxpV9HwEGrFs0WdRdFkEtkxELTja/jJEksp
w973WnibTqikWAP4OZYyrMFmoCKFhbyFjbvlGmfCjJlUYmRnEY5GTdMKGAkduQZ1xvBeQFpP8kD+
oVw2NSd0bkIXsUzAk6gLCeEAfYJu+8TYCdRTJrSX2GxkpuKmR/I94Jj48VBYfiw6VZ9ZVsaso3Rr
Rfi4Wmy/PDhXl6vEvsj87zMXDgmUCBaxXBM8Th3ZfdJxIWFF0cXVzwL2RfzzWIoSJCGUWaUYyz3o
/hU7cEBH3Fc3ZqSBxZKeRqLYAbnZlRdW40FgM7R+OvcmGyRjQWI0JVdsA12AuKogo44mUYruGNDx
uKC0l4g0E0lBdI5PCELcKdVI5qpSd9k+X8WEFFEr+AzFW2WiBUJ9EmJJIySpMJj5kNxY/J7waSsn
rJPAHayqOSouUZDBwGogO4NC1i6nj0tRPxEMwCIBoQJwc6Hz1Jk/kLT5DwcabA/gbChDvLn5O0AG
YoI0+LrkK6on/nZCCSsuJsAZ2dJRRS4okxpyi2lQRMng3kA0DZ9miE6LBouBf1uNWwDE3jNxsDMF
6jizmpB3Ff0krc6d8OqxJXHXhFDcDGy+eiKxvWsLRhM1EOUvrks8s3UxnoSqoo50+0WOYU6DZNBX
foCPGGR0+4S1mZYe572Pewdnbd2WCEtCoJB1gD4nI0K5fY3Kmq5Vpyf0yTYv7xGsiNvcot0S3bpX
Om6FaxN7PEM4GDjQqkSJfsccpiSJOv6wyzLYOML+MWFE4g4Lut+5Fo8kI25AIKoe2k+DUCI8J10d
32BExgNk7QCREOC2hHALZBL2K5GfzDiYlKw1GyWNX63bMZ/RiMvg7WdwKQTqclaPOA5RE2igSinz
e+E9ROgQqx/7cgPpt2ZT3DBSU5ZIN5p9AdMHAAMhB3JB9h0+PCsdfB444UDzD0LkjwS9APLy2BVr
GEwii4OIG/DYlKXs5dWb5gT0YX/f0C9w83BS2eZ5GhU33Rmsof/wMhVgipqX3gXoh7rs5ffMaWit
0JPA/Pj3jwReNbCjPSKPTiZGEaU1vx0aYYwrClI5UOV7GZwgPIIKb1bfIRN4pK7X2MNCoIdaCeKN
eoV6jycJXiD9JCYd7Hw5+zmW+4WKq06TQX5g+oXoY/v8zX6yH0hU6J/Au7Bax1FBY9HFRjBFEk0v
Wd/cZoc+USRA8efpQVdQqT8M9efhTDjcgWkWfjXcbPfbF/xCTF0e9H5IhfgHGSQYfr251b7bk7Ir
fhSUChjc0XSQsssujSIAMQtWK13EhzItQcPyO7JRgGHbTNnIboWnBBcObRhbGuMEBVaM21MCsP6M
nYvGdyPDBNJfVouO2+qqylF9wrSs5GZmLUVWTLAfK8y/CZDC9OkDv/Fxp9wnxeLBU0cHH+b3COSn
QeQ3omln5MM93uLaxInFuSth9zcAp0xCfEgCCHMkGBD7Mo9OlyXBugciFhL7dMuzaQGg3VEqpDT2
IO5jACk+k1We0gh1CIEhKlb1IB1GABLCs0f5xCdlsRewDbk3NoLCo1rnFiyVCYel1e4H41tuDExT
gAIhpibuh7uIZxpn+QHKg1hOqMquHB4/iOu9feUOwNb0p7gioomv6GMtD/KtCdtG/4VgcNUJaiuQ
8gywrYryT58MHa6XDEE+WhFKt2L3UOZKz5rOs4+Ijz4AaxosPSBzQ8794+xAGUbCAbLDM8p6B/GI
JxXiFV/vviFRcEb4ovn3wQZcwAACv+dvUmnEn0r8+ux66Dt4vO4/9fKWMGJtqqBgObGV8V3a2lDh
ZopEjpt1fsAw1M6OQjjNY1Gumtl98WRiytOPOsGiacAMYoXqfkdNV60GqmkEua+TRnWOHcah36i7
ZkVRR2rKpjv1G2WLRf+xXQq2FdQq5G+4HKzrpbIlztZkvWQ2BII2PFBEzkvAkSXKvuSrxe9AmfZj
EWJKyuWyXcALXn62Ge0zBDBKv1+QwXr7IrzoSf7VEFsYdJE3pKSBRBXDgKt3ZqhAqlhZoiNhScKl
Dsd7DNsxqOIPsD6bGpwZQIQjC1RNcDuY+TsASLlvGfOx2zyX4k3qqEdJDg/K9q7VireXwcdMcVH4
roZRBFgZvnzAnLnL3Ak4Bnbiq+CeCvlmJvkgT/YfCsw/LiWwJ1U88x9pwUwR4uRr9SSFa/hut9wh
OApwmh0/+a0OPPtze5FE0le/VjCHYuoYaAv57hk/t2/GmmwSSG+4xxpbdJQc1F2nRgofS3lnfr/A
qAASEDd8Rifmd4LKxVGBdf5xgnH13gI/Ppc8PLIpsvv6X5zGwxIH20W/cfbN5f5DV2nrI+mMAJTq
B8fGZi1/EzuLA369lWfWnl2Ji059wXLM/m3RkZ6r1fPta9P61zYFFJmX0BXQR+YxDQB1Uz5Jiczl
aXtsiD+FLgvRjukhiyrnDFhJDHWP9V47WwGTRjubYeZ4/3nVvx845fXjxNPCOeVPWwB0eTwS/Iqg
VlQB4m6XIxYQB0z/770sCBqCZUD4fFZNhMGafqr+bl/VH5ue/MaMcmT8tIe3t7uNYjSdoxm9zQiV
5G8cU7p4B9RF8dcXllCGC1aQ72FpWltmtNZRRx571sYvQIh887mGNRYKutcvzTWoQTlM02d0XxWg
4SB/daCvusjcJ+fPDKeX5wULFcSOlwzzj4vG6gIzJhvdD/mXUBeJmGyoYaPirxlGQOpwy0EKqGN0
22WXVHFXwLHzi/voBUgBlfnhW1y3QegFZthEpZ60SUKSUhgu1njHAfMxR0SaQzwuhNRp5iOzK2Wf
YUCP6OCByIGzmK571hqDWmTh/AzZjCWGE8Qibe84PAO+U+dpvyqAMZIHUtE0kQVnY3nI6OYPC/dj
ebaWzhGhYUW3RH705bPh96hwruE889swSLu75q7Y384pRiPrXzj2yfeHpCAHOwRIIiP1r/gmaG+e
bWHsjhsWj/e2mbcLZV/s4Oxh9b9X9s4+j9UvGW5yOZPW8D5PQjrF+JCW5kJtq537M1vyi6KYZjIC
NqKpb3b8xR8D7cGM3RWVfPbTnKQ9axM27GRxYPm0xkQfiiQkdFrL73Z5/2k5fibDP/quW9e/YvFm
v2UUQhzoVx5bMZAH1DaROk9FBAmF4hlazH80ndmSotwShZ/ICEfAW2UQREREHG4MpxYVFREBefrz
pXX+qK5qB9gze+ewciUgoJ5XB63ZFd6ieJ+IIUPDmLBUvcdSIV/UkaDCpl97tVcFTfu6VI7dY4Mt
BG3SgAZJXEinenlVrOucQu/wdRtNduVyAVJ8ivilLlGVG/vcVwjpvq6vx8f6uib3oYmujicR4g5u
YwDoMLo6arwYUMQcQPCJRbaVC2SmHPWgQZbxFKP3mAcYoGEVYyPA7Cgvuqe0qau4qN4zNns+U06I
LwEYpEN78Z69NjjBGGVUYuq5zyAeIJq8e9PbHfNcGZfEuvSNM5TkMrwAz1nnyEPk20Nj/xXXJywQ
1Ql/IWZj6A6aw2s5ADBUkBpRRTY0WyHwpQbED+SYu7NFmmwQ2om2iPALrOg94ZnPL/qLOEUyZva3
REWnJcwZRrOPU2u4hdsIYiNETdjYAJMc2Hoo+Yv1FiPcSDspbG5k8NYIoiDN1+mMQqiJ338bfTxs
EN0TAzyPD80FtgYGBwwSwLC0jUsUiNIAAxboV1qmndj3GB9yzwV0jR51+9BcYygU2bLTs18O5gq0
dgXwhlmHjSWdkiOOYSbRGu7IgP2VjRMJFagXbSjm5+uwTsgqr39j++koO5mPBWWa7YU6YgjRlxL/
ucHKQQK03h4JiC4Q3kr2jjBb03ia3JzsecuBvMNOO8FScs5oY3PX2FNAZSu7feklBzSWeFBuXk4M
UAtQ90DB0CgSNulK2oss5ewYoqlUJJkSYyS4huSAygvuCq33gwiQHq+r7q676JK5Yv2eyZld+Nc1
z1G8ilfoCwwRs/QJlB3gkHZUHbfRdfVyXg5Z7NeYbLramJmvbC3Sose6DJjhVkj7eNty6xCsCNt+
qEVoNJnPABc+uU/CzDfTtbYTcaDjcoZ8gk9QzVHdaV7I4xsfpGhmvQiZd1ZSeqyOoC4AN51YKoyl
YCeObYPb7GqOTMJkaRHnEJno7ORwG3cXHx753C/874T8ctPM77nZsaQf8SE/VnMSfWs7jb7EB7nh
bxRSSJF4LtDfSRQp+UyuK0bise4u0mO2ZrK4gN6evxCkMECcwS0yY6K4gE+C+xbFPLweuIOtyC0D
XnAeIvrsSCwTNCfZOl13d2gf7ajcaLvcfwfpWkXb8KTjuLPYKqXJjExEoVeU0nl+5BUbV07TtSib
w5Q8QxKbtnfP9yCbN3eV23KhADqW3jN4kXyS4dtpu+/pETKCGBkZ8m1Ej75exwVdzqjufpPUGyu7
Jo/QHVdJhCzgF/NuVBzbu5aLILGtMX8M2jsles+gZ0h9vINoOEeVqDh5mx2bEZdl5OAqreaOkepG
JXKAn9kIVeoBQfURNv91vQdBdWVUh3g2kxDv03dCqHKEUqlOkYoRZt+zZAr51uL6D0srHr4etkZI
kUAKblrebdLCH/hZJ+NyjcJ6LNdNKLO7cw32x86sO8cE+PiX77dhxyMzHH0j6Dsdf0pon9v+Pd6r
F3JNDLpmOv7CSoypzWjDBl5CSAyTjvnV4a/VwcTwDa5/++x/gXTvmMsBZmRDOOqE9f8Dlbew5gqi
Vt59TIkhv0YvPY7wpQmX9xATMYkph0th1c0NQm0sUuYRBYuOPJDQVVAR0G2L9dkgovb39kBUj547
7zUBpgbc3Pwqv5+eJIWAsgxDJPfLZ2RdIK0BKis/QHYnGhTA+UiY+do+OSXIPdTzcIf1h9my63fX
vCQwHUCVx5GLT0bsS7hKsDqF+TIfQ9a32ILxhRjRABOv48IHtwz3FTmuLqd8yR3nGcZWbsbYg7GZ
cxhe7THAZ3N6JeIo0YWmJzElFlkoimtQETCY6ZKI6O+9LXhqQVO38JRifDGLvWD/hAZcI1+RoJ7l
EwJiIYfc2qD5dXIFsx1ifkCAcxocBjVxQvswBNbsVwO5+2wI1SPjOfAR7hnDk+8hBsANS+hHmCxT
EvxAQofkwn6ERYEoWjAKj4EYwH8cRpjOK/xss3LB5o0EwXYNjucDZ+T7xBhhCk5/V3BC1/sb6GoC
LnpeukQEoTy11jEWEKSA1g8CCIEAUx6SwbYzOJ8a9YCLxTZG1BqSmorrwNBI+GJDGT2K6TfZhYjd
gP4SgfYNNhzrLKDjy0zieVuj1wQShf17cp/JKMmwksZs3BE5IZ0+ne/iVpHYuTemBSg0SDWL96lF
vLnMCTAccpRdIKsGsyBzwywQLknyaObm5jx4rYJYAVo/y+dClf5ZYBxSlwzCi2+51Qgx/4F5P7Op
9xH+iwdmItg1AdKTInzIOBFsjj7yEjWhe8LcGB+qeSaGUvBaMNEAHgNih6m/3ZXMTd3TlCOWFx1t
sL9D2U6UIL7iWXtRbsqgsSymn42y4zSbtE9YxDgy+Fsdsbf/SSvh99RzG0tCiTlMgH5zwnFyxavr
CgkiUE7Xg8L/7Gxf77rimyrUdtWRE4Dzgj34CEVOkyN+xw6F1EEkT4mPBXYMwhVC/AetDf5bAjiY
8O51oADICZPnzS0BEaJGJWswJvH66b13JAMFOf4Pab1/QLyt2G14qg5ECfZXz11v1T9gKyr/SU69
xgrVDU1S5BOMZZsS/Hc+L9mYr9m0l62f38Kp2xw1aY7RN/Py/uENwViVruLWMe4JjjKpxwhLakHU
1D7nCMWReIesjpjf/pDN/tmbqeBWUH1vJ2yu+Hea3YGtvy2mp+7C9mtDldVNg7OhbsM+hvgeREpD
ZLh7YtRnt/FykLzuJF1LrCfMZ4/J8+XymCKTlH03b8ygynl2x63S75OEqwREPG69nPocIR6B+Xxe
uBE2Or1NbOFlnqEQtMm98z5hiM+QERCXgK4DG8x6WANTsh2MzqqJGsfKIIwVWxDiYgtOj24efR76
N4/a+bHZgv7iex89FLzcJscnYlBNqN1bL4MPuE4Nw4+AU7HTN7aEz4CcUtEgO+pUa222T7SL6li2
yFVttXOzI8hMTFJbOwH1Sixg+EwtzrEOtloEmNaof8Nbrx57lc8MccG9YyFQYsHtYBVB+CRsOrzm
k97dfLwnSCsX/QGQM6hCDrbsPcm2dkeBq0I1C9L63E1QrUBXs3qutUYYD8SWpODU4TFGnegt2T3E
HkhaZIlk+J4ADwp5OxFU1Tjep3tgcRDRtiWC4wBUaF+NeawYRWzzW4gaNDffv2Em3uotZUKWY0YG
zNo38R9nF/vQ5Dy5nITorKQn7J2Yy3jacLbCQUC48IbkknHDInwMs/2k53Y+FhP22dV2tdXV2CTH
Y3Pd08waGeON3eiEuwykLEY8cddmnzGEl7ggEbMIT6LqW1+CxmLiGHmj7BDPEcKQfrhdy5BPYgsx
pqWI/NXI1uoZQBqp6IEmAJ7pWJ2LwVjQFDiqSFcsNmc4JiYA7HAQqw77ziCZg17+qoMMTYt0d+BQ
AtLJsJ/MklUCFQw+9Tvh9UQ8WPyN4yZAG8jEBt/F+YsPc9lsT95dZ1sG9dvSHqA1sO+8j5fU+nKG
3t038T6I+gUYTpNgSZWAa/wxpCGox2rPYMkBgFDg8L+Cwnr4bw+vJCZ+9A9EOMzLbAj4PNEasZzQ
Y0ib4RNTDL7EktVjk4AcE3EUl/9F5ED4rbDz4JbCVsP1yIwfbYyIiFUDtB4N4RMuUDAx9YmrMEit
0boQQ4V8hXCINsX4Xr6EU+E6G7CY8QfAgQMuqbBoP8BucZYCYkDuvEDHKPIq4j2md9YrpSDRifBM
LgWWbz0g8HGLjRa6VOgtcvODHyJI1twPApEm8DBSF3sNzy6i9hZVGqZsDLlvXURTIoBJ/0ZGTcVI
HyajwJZER9XEvRvU+6Zp+IHx9iG9YOkNSwG0WDkp4x86uesUrG0EVKMOoodAcAWsGRWbk5k0rliJ
sKkhLmbH9q8fuAq4Ba+4oMuphltYOUj75I7AKEY8xgMEKT5tA2cKfjweXbTEPc4fdP5qa7FNMJS4
phl0adVXjw9oe0+wuioByMKB0A3OXvdfKSfD4/jy8qOsD0ZbNc/AvJlgMI7Ej/RRt8UCi5LBODAp
eGUoV3ZkPBck2mIVnBhn5oeNm17gDJdZJMsqrBi/GYlRRbBjQ5xS022djYglguVuiklN3Ef5MMBr
3HKTEFBL0D98dtzRWFEv//Pvuv4tNpr1ylj8Q6D8V3JR/mYCUVxUGea0T8zsZWjyHOJ0Y4SeAPhZ
ASgPSCW4q7m1LZh7usZA4pVnxoF6Pt7s43Ilq5LBpumPXxMR9dGgWdqETYGnjq3URxSDhugRPo7N
HXZRrBUleyy51UR4z0NZ7h5Zso9YVpiYL1G2HqXIc4NHg8gXzs42zRazIRrsK8D6z+qExqj0tv/a
Rnt3AaogD0t6/OnZmGLpBwoRpaDdhFIRlLu+al7XLDgWPabZ5PgKmGT28W7EqgGSgpWXj9bf3yji
fgh4zOQpwCKLKdLGEAnB8zE7spZ4BmVNH5kSHtD0SJGP4+N4XYtCs0arXjP8TG52lGlgUn7NkS7A
Io+Wtx3w+L/6UHiSe3nwIv85JdJ9nj6Gkytoch6yVkqPnqA882SlOD2JvgLspidHVg13UBsr6VwP
mAlGH4449MTohZ3X3IK7NLb/aKL1iT5R7h4bOgHqds9umFAjuQlEDpJSIbEiYj3w1WH6/FcOxkfJ
etDTGyFGfJY7OyMgx77ZHW76HDZC9YJkaeL1e3cHR2x5ZFrYDsevwfSNZU7E0b7HllzB57LvmEQW
7R8M6tX/7sjpAKeF4uCR5uvbSDVLS4uQQ2+L2+INrx3miyGbD2f0G2n/hkmn60D2ZMMUAVfqsDWF
tQVaJXIoAMa6uiq5JnCAkl2CnNFD2kx+jQ90LIgXkp0YnQG6eCxhqCDAJqp9apOAQQcxjcSH6Z1o
PJwAZq5rJGPgvKQkyF0Jyb/CXQEdN5mrPixh0HEEc95ZGncylg2m32FGQD7qiuwG0BCgXXFQDaco
QQN2peGpg0/WXe9e+kIooi/EDHFMtSXDOTHL2QhF1eRs144tj2OdTKW90XMCjyQJk14zpHM4Xo/p
iHQ7k13fQLMRnQo+IPAwUP6cFzV3CWdQa7gmf16AMECWoilRLqMptDxOPr2RqvWz+S4e69pm48bx
gvek9EqPeEUTCOwMNdonnh+N/x1kayV6OS0Xy4mHQr1L/e6iCGsIFiuyyyKGyjnWjlKf/J+YXK7r
B94avApR5TYnStSOCO7FpC9PEgE5+GKUfxya+eprNY7YxIfKjLiiPr9tB0dcdB0+R8rmtWwIZx2e
Vf4Sg2x/h8/ZdY4ugp7iv0krB/dXiH0J/M0AuBypV/HrebIaAJS5hRv76F2vBfajE1hwTzuDMdfP
C54DB9gMVs9sqX4PyTge5uMraZgBSZK5mG/fi7PT9bP9h3ApkhVhnyXVe1sH/THsUG3HaRFzMrqs
wWLWlfEsB8k/5ZBP+vBbDC7umzxY+e4VEopX7UAMkcaygx/Q/RL1V7JbmD2v55Sr1MBkAIBxDBgH
xRFkJm765wS3NCIZpxYwCtBIzDonipeQdqcXQEnLsCXzBlRb12lzLtUZhFfoiVc4PbJOPqdf/e6W
owcsW4/Rou32yIX+xjKwaROlhuyzTnbql12ceBSwosSFuKDOuvMc1zW+Chx1+CX2ACcvp84mw5+w
K+CIGNWz5hzkCesyBRyx7ARX+DnchqU620Pv33el4uwkb2ibYBt8ZIccZxfeU4CogLlJBMOGxTYG
uBx3I49WyCA8fTL5JNHtCESZXY4AqkEdXdZt/BBO4nF3659qtVddcBIwFLZQ/HTFbUyyXWtX71LO
/qiILjk5rXGfOY142ERtw+orESJQPeoXC+ZTKOyeTsksgwPl7x4uPQYXnBeKu+YDA6g0E/wZXv92
JWkqXU6c2n15REXzfGrr0pQgUO50GLzmnKEBTwUMh8iZvGe1wDcRV0AuaUgsQLD8VPoeYKQerjVM
NMPtmj8VPDqAAwnHphqiUYiGgqw9MWHZJnYz3RVQE6ZEWsDgDY4FW+t7iLcfCzyb5gPEzbRegnL7
PIed/RM4GtbzDQg6+FSTeakMe3ssJ92vwyaLhP9ZVJlFqHg8SOfY2TvL8oTexr5pQWywwD+Lt+29
AKOD3wMNH9jFpLPfFyQ0642pWfCgAB4xGCCOg0mavU6dJTW+TmfWBXA48pcn2BDAh2EYuJbm+wQ2
AWcqYUGKsDDjA8hSMikRR2yWPV0tTFjKfvAhDAvf7qA8ATEECoTtusQkgLWJPbQpIPAK+AKQIp5c
nEJ7MZMQ09oWiB9Av0dT7y+Vj05RcucNpPSwv+/tr7/YMHV/n3HLRt33SXIAz4v4KXDc/MyphY+W
ssWXUYeo6vdNU0wCJIQnIAbANpBBB7PEZyMWiM1rJoYDzAmoTagdEMOJLwLz7fzP2VHiyKAJ2Bwe
026PRz7M7NJ4e5l/HqdTaKSxI7NaMRPcBvv+ElX0s8mmlHZRh90TNtST/GDjFj9Be5HPi3k6DW/j
cvM9Yalfor8v7psa5xUhilbhwtRqEUjodnD1YsuekKAaHEqB9MFcwcrOP9AHOKl6qo1VAisEAJPr
+QcqA+D6YVHTfgTgz4ZdkJEhDG9djHEMNg59OHK1CENAFxzGvA+XNko/ziz47w9KbN+wVbKtFXof
SQD/A9k2WUdkMGfsER/OOro33HBAWtgTNuhE3b4I5ggqKWGpcJlDzdN0kEOz2MvBvsU2UuXlJWI5
Mj0el5sKU4MY0RG7cDZgNtliHeuL0P4KemYTswbYOWSUBxhzjP56H8gNJz6uuWyo4RZAlMqOyo6z
W7qO3ZGDB0Uo7+giDqJnQz0qUqpFldVWzjdk6uqnRYpRGv2FFAdHHDHFERkVBcRE+EaIQqpC7KP9
SLT0CJES1QnhjsvbO2RMiGpwxhxbmL1hKWZrxLS2YhS46nFBvETiQsviZvQjaq/xPSVrauB+8VEg
czYNpE90JeR2lKPujoDP4hiLNIgs2iUuG0iXqHXpWjwIOFjeQce9jJGCRKmj5A+OxxgXRnfXZvWl
Ps2kyWKf9xkOLcIBdPx68Qr5sZeP0IlFljy9HIq/jZDJEUDPYxLOoZwpBGiKVsaRDBxG1DC/u0PB
Qb9l8hC9WVR4KLCJvDsWyhKjCmQM0BAxR++f6vI0kPtR6hA6wT7cf9olQLVGbeJaLzo6OtRVEmfY
9JUBElcVTPm5gR7MZehCqDK8ED0BsEQNoT3dgMqnzkeoqswoKHfamL51CmC8MZNwyZbIdwZUJPMe
lhf0FdrOt8AunwHDS1Pblf4iWRHqJym40ANJxskaeJkoKMSmEJqK6oNcjgIFSovOxvH4Qs4GkPUo
4yF0DaiSPffrEVVMwLhduV3jAxOsRv4Tg9Yo0eUMFTS73+z+GpdGcewTPYvi2x02oyT+mRBM1I6V
pRAUhX6Ckl0QQjVCMbiNkxeOPIT3IwH0mDgRjPjmHqAJFQkwiD/YIo8XDxuZ3RlX78s+VpMoGFDi
8RIUaCmsnaeF0aNNmsV/HR2TAiuYB+fZQEXgoSNTNNG32ttkdq63gGXWOY9pEeG2nfeMjvIQfEEx
FoPed9wqyKI9bz+MurDuEHt1yXnhYNmo7cYKtWcLUyarupTthQFUHOxQ2dkDCaQRpgw1L1SIeHFe
wyak9G2eXbxfHSaZssm7GqLBPz1muYmT9e68PCUq0W0+xrlwUcDZdb/JqL4TSGqAu7wkNsurmYyQ
S3VMkPdRXDj3oA8jBWu1YdBFJh5C7POYveDKMgRZBf0lNEVC/8jqYDvogXk6ZrnRXjw3SoQai7ll
67BO8mTx1sb39oSnQHv5GvDgMOvbzGj/bLH1uPQQNUsjZ2LTeHqozjmoXbg1m4LmAWPPGGJtrUMV
aZDURT+cVTNizcH/N0xIWk7QrUHTC4uHhQmg27RRUUyNCPU3TJYGw9Q3mYsU2yKqLep8ErLVaYBL
INIHnPWphzymbAiMX7nL8Bd0ZxXrlz22rYPc4iZWNw0JGMZebHAz1mD0VJnj2ny8gM1JX7F1YDer
asBNPKKGaj5C4LJswGk+4snruQpekN+WWKCpA2DCYvQJCKUWm0R7koYdHWMB0cUB+wtrk8UnmAYA
/4hHHsuCotvRN6LOGw4UMx7KbyawOf1OSo4R7VccMeKwKhABoTFiY6L7PZeZT8FoYbEZMuVvgaTd
xlBzM0kU1UJMJBYUYwZgatz2YbM22BEZA1mL//iTo5bxWIx4WLv/Wr/6GS/wfDdikR7ElgIbtAHW
cboYTH0smzxYwTJedZvT4uzx5G4J3z4SRoPFq7HiHvaDjkvl+J3pf0ropSP2lic22TykoLoxjbFK
gaY8e5gymg3vzE0BU5Ji4kNsxTwSGz1XmtVaPT0GjrC/goO8hjOZijLwu0FH9p08ZBdgO27vKJ5B
Z6WxOx6hewdIexkWIcuK7hR2Gz2LHG8c1jUc9pqlwVya2e2IE9LAmGEUdm5/d+cRSs1IcGVUYn+N
M/ypDzbGnnmBJzVZ46FlbByIUF3YTY3LKIMI+uVdeIJeXuVWfJrbW6ewn/A/8ykyRwUltsgeW4cR
3jrEqcrAy7dSxmUkP6wC+YY4MormilFuy55vkwzi75vLaOvUrnzP4SS1YwGzpZSXxwf0O7P/6oL2
lfVOSW8Zta3DVxUZK+RMk5Irl0b0zNyW7hb0QIg3//qjEa1JlUDT+MUWUmB6adNDaelfk6SJKvdK
8RpFATgZKfwvZfV4zRDtzuOt1WTYhBJbxkIKlFd/JWBfkZFMj7lNx3gnRf76qjjxUUpQobuWcZMp
6eBMqHXYZeUntWO2fTcjA4LcIuX2uVJlamTK2kMmlc81R2NaFV49qETeNw3pNnXlDBGDxENgMyBy
Mcvor2XSw78BlnvOv/5CZS6XwvNNBbUOaAveWrIfGH+/f58wUywA6bysI/mbUC38AZHURc9ozJaV
Jq8xy9DYisXA60iGrGc+jsRSGXCX0CmNJmjw1ypO4coAyvKQTRGN0z6PIeXlProBwTovZK1JT2X1
0BUk3IoVht2AhUxfLClMrvrdIv9x6v6t3IKx6+hyV0YTKka04EupUMiCa1elKb8yaIx8KjP9Vx9O
G9ad8JqzDD2Ntac5iS8jCMMFwdS8JcmDDVznN5w8KdLKlyfro3JZ0L/GyPMi9/NYc4LC6EIN6Ine
b/XJV9JvFrgQgYl178UiYQ9nd2U2SarhFUhMLttok65iguSYDv4qZO27YhtGmmRUHkdZuVL334r4
ezqlv7Ji//rLqkQalOnTHIUfmU45V35rcExtWCG5VOZq6/BM/J4EtkzpDlqtQ58eR54zqQWrFnTt
sqxwuDEAMj+yqthJUtSbqy+LUmaVj//JEGr/mCIOFT7gKWX72lobuYV5khGRlSjtF9J4DPzcJAU0
WUTy9xUUtPRvv2kaUhyzD5cic0AjIMmRZw6Ne9QY3ANKtRhuOlm5bEwsDhkGzgcc/bJNQAxHopA3
Ayd7jEyY/I8kJQ/CWH5k+5KWFy6U6jQOgBA/TJl88ddGQZDI11+ZZymhYhpkcTBZlf7FesUHNCXx
E+ZJdsu/V2LtQnZjzG88MrL0ZSQfR1nPT6/JoXgPwFx5cr74FWfdw5efLJQv7sEt+HIJcFT5EFOa
gkReu9iUPUjDMKBhZ6O1sLcA2HsFT6jEkKayUE6yNYuX0nLIxeQ70p1gdnt5b+4Ceew8/Kt/o/x7
gEeZMir2VLkf1QfYji833YPGKgvvNIHliWizQWAB8o2U8ga0QoyLfuk44GER/1gqHaw0PoZlAVHF
scUsMemgkXFWc5Kx4JGWmlHjkIUoNA+/gByPbAAppkG0JoR7zrOOGw/V1cPvm0AQKdGEi3f2gkVI
+4ejVn3bzR0rpK3zGMOixwL4JCOUJgKm2MtwL6AOY04GjgzFHan7QGOwqcawA/4fqowoLL4IhMuI
4vHzJH7rF6fTjEoPTBuBVQT48Zh/jXuElKX0Brcd2NZ/srOzo2fCqgAqCmfHMX2t6VC5u1VEtw97
JkJ4C+H1zvVdaDuRIkL88shsiPRsPpzn3Jsf7w0P0708j2X0eM+Uf1zBIjrC5xs1b3SQzYADv4mv
sGUzgDFqYiTyDJhDog6i27jjvoK2On7D3VDAan4ZE2GWo3q2bNb6BsGgCqn9s+sS/outf4eNFb47
cekIKxqbwJ3Fqe0SX/IqaI6spZo06fGkC20DgjkwHBRjBuJFxCKg8zMpNKF/yE2EFgQqvCrGewd1
USAMQxAmh+1/tJa+/m14PHXXdV5YPCg0sfjIuctMIVPhSUDoAinIro/wCaJ+CkFyRtiUvm0KlwWN
pPmQXtMMDiC40ZEM8a4FkFE0YtgTHN6Be2fPQdmj9yIhAVxfcTuD+4Q56jKEC0qIlv7mFfPxLWCE
34qJHtnIJrwWdicgPm+7jKiHDkIoxHpFRCVfzpcFekEVpOUopgQ2sKd9osL97FqN6ZPG1eSagnNd
/HD4QoiYoD2qNmL18by8B5MpbxgCMP1MSxmhr5B3CB6htw6DCI1CZ95ifkfD3LEjIakRPwhfKw2P
j7B2NOAM+sdAETiEKItG8a0J3rCYETWGeEFnDvj70kQIpfIe7CG7L0Hr+EcxgRhIpWyT5Y6Iwxt5
HJoei4B7iQGrQW+JcVkKpJ0sf54WGkaFUmbDYAMiawcrJj+PJVgGhNnNRuNFLxceZHQ4i/WD+Eox
vGDJ8D1LhsdNmtaQcLd2Q5rMC5Pm9FmcXWPzE6Y44NiSbwF3ya7D8P72uy/7UZ8HJWWTSfx7wHz8
Pu/LWpLN78My/UaJn8qThqQXMM6clyRhAV2p4zL9YsUvfzulsGtW9l6qA7F+Du7ehxsbK9nEEP5W
abi5B1IR6gRnGx35RrK7piFBNvjg8JgN2MgN2YVpR2P18qg1OTJSSP9gyW3g6bT0s0PF5JWUK/dy
+v326r7EwTQprklzNtJo2bmxwlIhG0TCExHFhUX+qX9pyABC9M4OrvzLaA4VNVYszZSSSu4k5oHE
1bgBuZsVuZJyHpQndQHK9pMwxz/7+R0d8ZrW91c4jyN1dQneu0/UR09MQghb+ockfO7ucIn3p8/o
4YLON/ojzWB3Nnr+7L3UvK1XbUhQasD3fjPJCGa1rc8wtvCYWu+RqueHBglNxMcHAqJhvscdu0Wq
9PvyNW64DVMn5QlbdGKXxChPLt4lwNsNrisglQRosu8wsTULY6tJKIrZYXQ75mpFrBMuQJbHcA9W
j6QkbwtyUriK2KZI3pyTBCXhiH1bTwCFJoT6ZGnAjk6a5ssE1OH0bves3PBhU8Bdf/H6U4h85trs
GUkn4aMrDTjzyexTrORrhWMWMVLMYqOu0QHnpoHru5od84KsgCBFBpJiZLcXdwdkgFMAAQROiEFx
aGKsGrXGsXnDykrlRtijD5SBZIu9iuQoBOs7djFCjSexuOS9ruE/DW7W21QnBI6OtzbJsvFhmwDp
9I7lk77EhGj0rcPjDu+omG8n2ciCHcEmD7ZhpxDFw2FtmM/JfXKzVGNwBj33mUjGlIuFSxBYHQPx
+GdiREemEdGUDBgg83p49ChkiE6TIuKIlHdx+t5lgg/pbCl+hxRBQqsKlItx1EjAYRY6FDVMQoO0
JB+zdprmdnqxyZvqqLOn+13d3N5Mm2pTQ51BJjpTZ0JDWVskOSH9Std+8NvxIIuwOs6W+qEjIdLc
lbt7loH5YdweK2NSEk+qSWlfRw2rdHtO7N3s5dOG9IOvUwfbTRCPKw/a49ltGs8u03Ry0bujB64z
8jFYi6epjDKH+8fxuO0+gOBYXbgqKw+6Sy8ev/zcI8LOb7pZ8PI/Ye4thMzyOs6cjOw9g3rSwhqu
Q1LmNt1d24VLwI/HaZB5jyD1WtHd3zWcr5sGSXBel+4NeP/q6UuJXzfz7j7vwl0S3P0zxuFoS8Bs
AAcpX9z8328YB7jKnuHNL6Kbfznew2dYA270n2ESXEh7fPMhalvdfK5KB8/w4murl93XhnyXQVjl
4/u7UcvDy3b3MINb40Lk0aE/q4cy4tddGpWrc9jYbOfLJPoStZVEbhLJz3fV2CQRdt6I9Jj/8BH+
S6Ks1NefVclFyvy9ukZLZU7OGjOOmtPGgsRTg9aszate04qjjmS0n/tx1J6qkwMcxjhZIZqfFjjo
SIp9JjsImd1BI6qTluU/IN3tTbYjZX4BE13PYFeeqRO8gQ4kLN25/xEmj97kO82dziQzGK1Zb9Kc
w07TmfjfaWdS+i2va58Eq8wPc0wmHSzh4yoAGTbq4y5N+du2FV0d+k0benVeQvU7IjPAUAVC3DyC
euKn5Qk+mYeNfDjQJHA5v4Z8qhoY63dy7YU7+DXqAHwW38tVmivv5fV1qRpcw2OHjXSp0BQh05Vv
+phxhslSbpUvYR72uRTgB1dLGaqRjbguVMhxA2G1kSzFw6kanaBvnFoBKYr4qC9vuYFQYZxSXNsf
ygcFAB29E/gpOGcKBVWNkYx2CLr6D2Etf/HuU5N83jfkzr8r5Hopkr+CwbaktWAQaY9cRTUCur7w
WP93CcnS2bHk9ptFRLDFMI6k6C6ekSBdZlye0xPZCbiVLQA7H2jtB4j184LO+3xz5LoxzM7hzVJA
kKxl42gAxRZYNmUbsJ1RvXQDSuVf3Q3etdc0jOvS5cUCVrAEe8An0pqkOZAX54U0SppGKjNJNoSb
XT6Rwri4JKEQDWFxjORHkNjyl4Joo1x9h2BaqhYUAxXiPwHScLPypcYOurXlEgoy4DZcAgD0siX8
z7CuBXATkcZ7JN9kS7awPVmOFlIcw75mJe7hEpRWCD4C+nvqrLi4D6c0B8DizsFERm4BjVcjOdy0
NXXStAzKaZpGIqtCPtcrPpMrCLmXKWIM5LU09m4Bw/67/f8Xg71uBH/FSZEx7ytqkboE8f5fkdwk
X2zt+4I6FlISGTosbc1QLJkgQOq/BvM52US4XW6Ub7drZot7/yuy2DekA4KnrwTzGZtSnbQQ/wCV
0mbuzvfwu0ur5GZpVTF60k7e+zCAAagnHeeQ2+jgbSHf0zAw5HxfUriUwEnw+58gOX62trSWY3eN
h1s+kEvkY+Ecl1eMMygOXsBtQRl8vCGx2FoA6fKpVMDdhEDK0O6laLw+tEm+/Ctnq2+ZMSnr71Ph
LpfsZMLyLSj/+0m6CsKfv4LrxxUuN5+NChK9v9YxJEuc8HLF74tfO6UWONCpD3kBd3c9evHqaeE5
3vrA/k1Ywp0aCUGqeTKCvwYMt361BFsLHzjtvDjS2gtc6lKlvJbyL05N9+qRpFY/c8Xfz3kjzZEr
SJ3wK4wrfg2UkuTnal6ciyP3wPoOdtUBCCCtZMjBD0k0AvWAu2YwfhTuzMTFae1BsZhX8gsxLtX4
1368vHwIRB2IvxR2I6Hbjf9bUKETUsErSHbODiksydN2caCilPIQW/iGbxEkqJSmXJHgaIpJUVeG
obWnVdTIbdCG/H75FvagKbURs/qLz7htpLYajnopWlp4Qeaibrp94/VfV8/UCBU9tRC0yHUygGcH
sAMM9lzy91deyQwJ3f3bInEM/7f45HXis31r2aKxdFU+lAvlV25E9aEFL+u/TyVMgTGTXK3yUj7+
r/ncD/759wExB9xzMW4bKQXJlViaIXG1RDpI3ARzY9xADeOGmdQD3qBG09+/GgmZhDD+VyUQDHps
gIWQYkm+BwqDjwh3kNKINAFUAvKYCL+e/gXUQEYNkr7cxmdShtNEmnMlp44E1Hf2ID5ulVwCaQpY
DUaHoijwc7osAJc+SEELwOE9JIYFsAg4EF7HfRM2lRf8XIVJPt7v12mSk1ZzpUgiKUr7cxtfMX91
7Tgdtbpk8oC8z2/HzvdsA+jv5eNbn0wVbqJYbYjEa6fOLO1skyib+E/tNobXr05Hj3R01ZyKCMDP
+PJyM3Wi3KxCse4ziIOetfPqjMtJXpqv2gHwrxbe7eV+oSUFOmCVdMkEb0GoANGDOD4/feOR4V0L
t4l/Lb0zsci9gdnbQ/BJAEfF00k25O6AdBa8hSVH7ZsqknADPqxRs3ZuCemeh7dCL5o6IaT9F9Ab
vM1u1gTMPFQbgFExDlhnoE3kFwcj1dSJHHnkw974pcx7TEAHRKtg3UGh1qRBAIEC6oMAn0IHjtAC
dtIQ3jE+3+LhLU1Yy6AVIRDlRpEKgaBz8isX5FsEcff7BywD0EQTzuVq2CH8KAPRYyQdqK9NOsq9
dxjxribR7ufMJZShBYYmsQhZ4UriN5+JXFM3gDEQVw/RVRt1BriQAqYAXgqD8Xq/zB5ZzctpUfnJ
WYcp7apaPbAPpIjdmtUcdAJYc/oDgB7PfdbCKyuwDkAWaQdaAgFo0CWCKwSrD36BgCWCSV8k79AJ
mdiKLQTIroRPXOHBJTb1amYdg3/c0mnKjTQH8AfYETyF+BoBWwCamGIoa/+AE0D4qQ+YiiA1Xu5N
HUKzxcCA7wF5030Os/mDGI9qACYZOA00Y0DdCANgyyMqSs6MJ8RWl1PGsdLX26ECP1oVXP/1Z2e/
P+tM4NzqEwR8SKAQBna6Lkm2of5SSRKNRXpJYJ4APMgRSKATcVOgNhHZoIojJyeAu56lpYMvJDKA
3QBeXIdKR08BvkBANu+9zOw6QmJ+HVIIO7BukZwUthpCeIhFxfG3P6s2KLgaxHvXvIICBbOFQboz
fB7gq3yCMy4HT6wcn+GF8IzDF9QaGFywyetPOfjCYZ8JKTMMyvenuT1Crv25Go3m8HaVzwjyfnUG
6XdEfaDxmsfkn7ohZ01rVh5EEyAdnN933uPqABfBg93Eu0XFKra73nOpBeT18d/jppXDwP414C93
tSF+9UEHBeZl11HfKUMyCUhO38PTw1CBPRMVX5l1bAhezBoNqbS/Y3LRkdEMoi0b2ZC8aYUZPUel
k+KqOY9wBo8KrIMNHbubIykN+lapY7JznkAeO7PS7M0Yteb8c3jCYWE3Fv8j6cyWFMW2MPxERODA
dMsMojhPN4aaKqLIpCA+fX+7Ok51VZ3urKxM2MNa//qH5JhOPhHALDkS5heNHmxl9PMInyb4CskT
/FJyDcM2Vhz6HpNM9gpbRPTbT+sLnAr3hYeH4+lvwW8GUzwUSFxfDiewkpfG9AfnuLPq64dcHly9
EIpP881z/PJEyjJWM4gn+eKsN8wV4TCgoEHAnQJGz98wJ9bG/JyU6WFiTG9xe8oWFVFcMIyxUORi
oeY5DaYNrNMVXyimHw3sqk33dTqm3khnqUH/RCT8Ljv1gTf5Kid/Amo18XPKSfrSWosPI+t1ZSzR
leg9x8CcvUfYhfkj3of0aXjKBIThUQ3DFEtBCFPo/BTWLsnIuIabQ83EtfjbHxlDHMRsiWR3zvjx
Y6Mi8txUHr80AEo8ytMdrwJuCA78E912+B4PaebvZ/WUYSoafGKimuyMdvyx/e3fmBbuVZRpVM1D
vi5LSvwWj6HLYaStq0ktKFeAzuYdYx+IdLji4YJCXXRSR9nf/c8AyYfJCsmsQteGHbaxgqGJgjZh
n2Cst/lNkNCeSRakOUxP0iRfcU8/VrdVfypPn5vhXymZMpuCZwe1GbauOGfNx/7DF5MK1zwkRrBP
ExHAI2S5QnPaQJyG/bLJUIuyt6vTT3crkgshufUsdjp9xxwMCWvxlBvRwjJRSYMHlJCMmATnDmaL
lv2DYbGVILH955SqYJCqYSiJ+h5PJkt2sQmtjh2Ku+NtWvfN2/R7fZaAwiwZq9wiot09VhTe04Or
zTKIvMVEdamNYObutKkmHKvy+Jn4/wwtcOvglTwKGyI3JoYb7dLG3VK76md5K62+8+G2d3xDvmE4
iIqBBU/fzLx03qPog1YcK5fX/n3ht/nN/nAJ4Q6eWwqoIWR5wd8xE9bbcgDIgJkT+Sh9SBm7+o/f
faCpMpzk/8NvABNf4lSfIMiBG43HDIHyoAGONs4D2e7bxvUT5VEZ6W69/K5/1y/dP+SSNek9ZPn1
gxfwEEe0dyCR+WM9Z/nfffcJPuAxOhGO2rS5kC+yLOZdxL+PiUeQRxwg4IvK32CmRtrkLYpJT455
jSUzowkwCg//+r3el/elGmMSfH4fXxOBX6TrPHpy4GLcDZOlc++JI4tcCJevmJeWMFq6I0uxOyDx
nI1hQmlOsP/RESeZP4ZsiF249iSrw1ioDIsvG9GSWXlnfiIrjhEQamr29lbjgwnHW2d/H+wuyBrg
98NEPFvtIi+Hm2Kub6H84pQF99f4ORqI/LpbfidtUKykpfSXru6L70r2SBVd6h6MyxlvAvipH+XT
77pZsyZY0ME3BPNpo0+gbx5nGEfTgXdYUDBZxL+fbovDpADySuekzYQQnoncnHHUw9m9NF+zWT3c
QoTJt6TQpyv8E9PLZ/O8sGMr3dEnvd1jo4kDfvOeFFfGS26y7za/1Wtds2AnhOExteIImfSm0ugL
xUCodrFiQVy3Okw+avgZBi2bapXxhIhCI4BEN3skdu7fq9vbwnKGNNDmY6s1GapYqcNINj9crfC/
xvrECG7QiGkjMU+FZNDAP7L7B6hftpzD9CDBzsmKMEnJDODD8JeFw2f2oHcvPqj0Fi+nGsujwnt5
Aj9fqrOc6KDFAbvi8+OaRMKOyTyspFG7aS7Y8XIYw2qBB4e6idnYWsYSYPmwpelrjA/lbXEnXVT1
mXh4kMKLow6WqeN9NqWiQXpPabdAdwmkclY8BkIj3j1v+3sRpxwudH2L7Xl8zx/b56xa1SMNJGXX
YeaZ4nXuGJziqpXr8JkdFYdbK8V2EOm54D9zrmAS6d5e4vgeTA9w71Cb8FROHVcVmgadukj4+xOa
ZpYEVbH4CEktdywrfqhut+y7dQRFy5NmncsamFdm5///d1yGow45yoZIiN+qxF0EisIK/NRR0U78
8QjY6BnSL3hU8PgxiNUx4aARxGFn0W45PKXjFyOJzWAsxzmlCCwj74GHpt2b4HPenxrzW9iOtbnk
pKBMH1f+U+/OkDIPlzja6SFulGORfTXcFaPC4RJdDyRHCYu5utUw+YloWdgjBBqSL6v7tThmPsvS
/Sy+eL6N+rZ0la537lC4yrpYPzWHA4ZgIgWQ+L9Jo9gHpxiztnLqV3XCdh1ykm/kDebfI3mZw7MC
NYx2qRlC0JsY4ZfZIDRX4ZTIqXaso0PMWSKlQfGztPDNwgARNKCbwyJGzIm3He/kGz/wvRlO0a2a
x5ZBMg9pVMeN92TXjrIdexIVBt5SJokXQ6QRL6eM3zhf8rZ4rWFDkt7m6eCR6Xw7tjSUVZ4PJV7u
KrglE0wVPIL78gayTOHOPTl+W5KnaOK++f4CdXEDjCSY3KtjHR+IgZcxb3bIMRvXDCURQ6yh783P
OL8EypoSKWTjvS+HU3bm+abzsjFT7qsl+pP3/DVHg23f4+5UXdRTf8TN/NzzQKtxH2s+7Ht5fg2f
NdDvbrHPYqoCF1mrhzMrzxuH86H3OWXS6Dnub9pNjumTOlcIDb2qo0fMqTA3BmYf5wJcim/+l6je
McbYLD9djjA4hEtQCJgMmYTmNCGPK6qDH2Yj0O/8dMYx8to3q45e1iy8cJfYGhl8roaFcra6E4Ge
rhk1j7H/grZXYNzlYvoSN6cDRmItFFrzwD8ZoUaSqTnR20lo/k494kZwMBJ4HKk4Yb6vV4BbRIsD
BxbxjwnPB1EY/1pAB4k7bck4DPDcByO5f5GZWG1r9aeQ9QkrbjccI+xFjFLlqRqAl/Eh2QXAEeCr
HsOmRroPxeMb4N9yGa7QObj0SjRNeVhI1qdwX7F+LOetR4LG/g3SQ46s166MU7qlU4IwC+cwSJck
St0Zrc8hTSR/jV06L5Q9aMfiZoBzpobAixXUgNs8of7Dfu+vGfhCKkugqsO9XkJ3V6EAYvkPp/YO
Tz9TafsdfmaC+5m0c5ExZ7iwCiYv9zN+LQbw4CjWYEcKd8/hDky4wACM8s0iZoycbVqR2tcNUwKS
IHUE06/a7cHSoyH4rbuoXrJv74QyR0PWZpgeuaibR6jfHP4kq5Higgc2dKKBl/pPKObc9uk88d/z
96R0ufDwOKl3PS+Z6OR8L8Uf6nlIhKTxwTDVzuVvPpwnBcblzJO9pHbbwxgXZWVW47fGV8U0pFdY
2pidkeEAkTNF6JAjLWXsLkQrdRfNWMZQkYlVw6nJtxWR1eDhMplhC4F9CvKi77pGCOx8FgP8G9hI
vYtOHIL12EIW4XjDHmuhj9qg7yrM7fQIfPfNquhYCHj9owPD4dcWbSjxiNmYJWO37iCkqOILfF/l
mNYO88o+Ch7hHYpk/qJfBj5RmYBjrCR+TlSvWCD/wB3MLoLPtYCG9AuyGY5X8FusgVfCn7n+oANw
dpjS/rHU8MA379Nfx9/wOfcX2XYwSycp06uBVYyZJ6NBxfN6XOy580usYz7MRoaBSHUskYpUC3Xg
ljMFjy++OE7W8Q/yprbNjkrt4JKZNGZ3xe7RMMdM7iG4YB/Bmygs5cx3TP+yVrY3CBWohNHd9s0B
6kyM4zvRROn7G5NlaCo99mzuMY7PrylJ2MmURCDztsQMZyH/MeE8cRQOpyQgpJrJWCoNlMz7YFZI
+DoctHNd2cOnlWEJVDt8a36+bK5qXC4pM0kH0TqRYFARvnObl2SsaYHmRReelsexd/t7wzqIOBoC
LlcUrWMyKCrrE2TL/vYX3qJ3+BMHEaDmwEct0TqVTeMo0Z1C5sJlpt1Vp0rxBKRwEXaJmJf0Mcva
3PeHaeUj93Z59sdhVIWDr1XC48FbBJ4tyELhfoe4VdOpum8AC/J20A9t2j8VovaK28rQuSO4m18O
QXjlogtSqEMBLwzJUoqzvcWfrRky5IBuGPPSoNnVRR5x73U0BzLDz+xMyt/+cyqsgja13dSUXjRB
9ICqNSCtggVGr7qjEhH9H4cHdlWhshiYo9rv8AgsF1yDVIT8T/fzv8GaGvVYjStvJc3uQbl9jSpG
GpPDlNXhoXXB6J52kEX84fZE0r3uzUgKmGcX5t9jGicyOlsYTSFsJyuPlZz1Z3D+r8oTheY0zwJR
tZ36GlwvFJNWh5ILzxsNx0HcPtwnJp+nfHNgNTOep5j+o63F5BtBJl7cWPtRimr0rgO/IQUD1e7L
oj7CEbFCNMedldv1iVL1g2M4pNJ/33B//hG+g66xbLBKK+0+ji7sRHc4xuSQ83TZhYUNaoZZ2ckI
8hPpCy/NuZXeB8x/xJWvTLOTLeGthYCicPJNhZsh2FfuSgcfM+YXSJBrw1GLupBPvawzws9QDeuA
/VcsPsmCA8ua0O7PkPaOPn7lvrZZJwxdy85UbnYvNqKnFjVvgWcUokezjIhvTJ6DC4jGHl0wPCsN
Kpr13c1yYYm4AyPoLbowDfRZd8WjGdUMsT7pmJdCzCO2FAHFJN6PvOsYjlpDOne+SVc838eCZr3Y
qz4o55SCIxH7Sj+r25dJ16oLXXayLxjhLKixGLo7lIVL2iznsdyBy+aXnLkcA+KZwfGXjemxaaJB
xOTpz8MB6zmiY99hh/zAToiYZfPnPa8MXJk7gC5jSE1nRMolrlHSRQ4GiIBARcBxkI7BIejcY4/J
MBCaDjbKsE/DvErdIvSkf+ekf45qZI/Le9T83wRCICoser1JubwBxAVVqFLnt6cUT9sRPo/gJwDL
7tCnSu+taWkPZ8Sdtz9a6zU4xa0IJEzED26Bd97qtgBxkaL2HyYz+Hdc7L9j2YSOZb4nA1b0Wl5m
u8O2g9YEy2ndYBxifoAme+ZLVC2Za1ya8T2mRCfEmGKWrenjjdxM9NGNJBWaBEosUdgsFKzMKXao
IUV25yEWF6WJ5lP/U/+YRdIks9apiTf1qlqkW/Wis6np/lGAIgS8ZINRtkdGqU+f+PdEcgBgFg7d
p59Td0W3Xa049798imXIwsit65PHwnMCehoG3Yay6rlS/iiQ3JfzwlTsvuyfOVmrdToH2Avow02E
ttMaZHaan3oc8N7jWMGtIxQKwdgpCcv4sX15BzhCwDUu0Eso2HtTaCmePDnQkuG5Q37ocHublqKn
D2aETcweEwNeT+dpfBZ/Ah4cf8ll4P0BFiMnNEavP7hpFE9weqelBZ/VJ7LV0d1m9jsSWBLcvPeI
urHnN3HN0Cfz4EJH6rYXKrPfDOYKwtwpkM0H7IaiijkSYxLIiB58SGREPum0sIOGgYHYycR7NKB3
6jlgRgISIs75gpG+xYXxnLcBBi4cy4qducWs74PZwjUYAgDeLHAV3b/f7b57m+IPa+vT256EiMJw
KSibTekpfg8SEzoZB420CubMTTv9jrjiH3vucG74w86YMOwX1xmxZUx4yFtboPMEX68WYNr68c4U
Z37QbPQ5MkUbQkeeL/xN9Ffraongx2eEU7LOOO7NZVzvDbzB9qwYAVVTZ9La4z+za3c6NLe+h2M0
Pqh4Uet7TsNJ7d/sBeWrW6DvwI7nUp2KTffXj5/r5locya7jKKj7Ns+ijABMCP5rKQNwRAu5UTEC
xrgBZ3UImGR7UqH+0XLgeVeZckLXbipXjfVzhRBzt/nxOwqs54EtBUlfcBmgzCZOhen8taOUSOz+
eRDWgVaKuLvm5ySDUCKz9g9YqpnJtfVa1b7hwzEbacuPZja7v1Gzu10xivUx+nTzuJlJ3nCrnqs1
WF111eOvw+jWVU9EIV2HHxx2vJLtSonAxTRD4y7KdmOCaUTiK0JljMsq5VaHZFc7DWzN7HvidsER
DtsyWAHQJdFufx0gus768ElXwEJAGncuvtztdV6TW82K07IPYqXOCZjgChow7ovTMMdGAviXBJ8B
cBtaEU4YrpIJXvTvsxbzrHi5whv8jbFcFXycwbkGaAgPF3IYuYS4B3Sn3qCbpO0Bc8IzZKJF6LEW
sBo/+C0Hkq8sAYDdZ9j55abw3vjO0Hz2ySMaTtT5YZLFBlYTpfMHfOu1fsKWf06wS7KKDR1S4bTu
cWCRxG7fgc/tJKzBsQuLiwt6ToskcT3Yt7ABFgUeFVxs+AyAEuwMZ9PzOJFl3Px5i8vXfBg9iCeC
+X6U2XVLWufSHoIfINRPJnnUC9VzTXLw4uMTL4ZSc2cAsR0sJY8+WH3nlspUZUS7j1rn+IDZai+g
ZsVvLqe9blGtFB4ZH2AcP6sg2vhjVZKQ6wPAGuN3yEQEszsH0O+woLJnXUq6BdIW5G46w+gYbOsd
977hkIAPRO3/YBZl2tB9k6SEb9nuSiB7F35jLlDzviMcDmMP7mN+fAmnE/jWfUH1qOERATutHwvP
vgephsA7Znp6M8ZhGttZ6fUbUpfXW00g2WrMbqgRFBL7EA88zYIFgSnhAkbISbVLWz4bEKmgjwHh
EEIfHCbS8rvrTQe7m1tZzaxd8ma4vTkRrzU3OlJa/75g5nBfDE8aBR7zxX8H0mHU+Z+REnynEvYk
wpTk7qqb7z5fcN37vfHz8lw94v6Ia7ANHCA3KOGLHDhfkOCACLn/ylinJFBAr3l7ojDAxCJZ9Eb5
TL0wZYWnCAdKmTVXtnmzBjYdOLwa57ACN7dg7M4Fzt03vziFFaeCx7VK3RGLnikLtzClD6dDqGyr
6Gfzhk1Aebp4VIWkt5LieESOQE10/Vwfa9Wp2Ujv1WFzO3OTrKgSQfY+ayKaC44+/M4w/k4ZcYqR
uyHGHvDOWrwks3G+gu/EhZLf4H/jY8mJzWvZELg6h7nBFBU+KFhbCyPnPu6mXw5P9Tiwg5gYTZpu
aJcgCFBXHCHtuPtiZo+ZIGmzLNXW3BlHyhJ3IIwMxZUR06Y9HeTRZEMRffVl5Sh2s+Ea0pzvTOZq
nENDgs8pLC0Ji+I6Z+qu+cXuZWNar4XayRihoVQZqE+EvEk7tVT6F6bI+NwNV2iA8eCLcwbdifnm
nmDMzUA+oYjni433A1cYctNmhQiEfGh0BgLngfiWoSklzxmGkPSYKeBAExe7DA6p+Vq/16h0YcUt
H7CW3b5LIpunliEtxe/fAEgCmFaWn9HNTp3SHTg/BxMNUmdBxBipwSCBj8WgYzt0v43Ndh0RE+nm
bhK2jcu8yASUjN/0TH8DB6NZR0ctzyQmKjr2knAEMWCbvBbtv9msjrEFy4TrGHRkCcdo7PXNPt/r
1yzxtHlYhWox6mt7oPCODpLFJXGA3A3VC66ebr6e5Ds4TJZuNOcK83YxH4H8ifA0apwsAuP7GyDE
tG5E1eK4tKPXgVF6eerofu1qTJINB7pZnjiKkstrFTYCRRQHUeOKKpkuvqLbdphwMR0DC/v931GN
JNrDIHMHq74vy6afhlVI+2fdXepnyqs+pS62EDNl97LeMxBfurJkzwgH5BsQfkM7Qy3v9V26V4Ez
wyutlz2nz6kHXs6zNFqzuXR3V0BhuNebuquOBJRIVBwjLABFa4c5z+awg68xUDx6dvkBNSSBpYU/
nZ56zYjQOnA6OtfHhZWXLs7vE9QpogtL3fkxwaS0eeA0aGcXZf4a9cVYhUabidwbyYk4tNQtOMMB
t5QtCMyAXhjoocTMQyT+jhnDDXy8HPBSXenTJNbYgFyvvGWdYw3qEnxj6kAuQEJr7tGt8jOCMqnh
DfOC34RPKQN5tT+wBgyVCcE4MldKj/LQ4ZYBir3/3GoiR2VQrb9OaNga1SoWDE4atr4W8BCvbxvr
KL89HZz+hKuSP2XfbHmucri9xrRsoxeKMQjYM2OE2BKrHyau8ATM3JfnpJHaHEvZBjQTJa7s6hZv
E5grMbkZwC0/o+swQoaLQzLOCiduqZdXEbnFo50I3yfmc4eJtuOXoWYOWt77y3nPKAypDpiywWgO
q1mioOolMdL6LKSHfdu+9zT6FPx0HJ/4X6cv2z6zPkIRmSEX43ZDb8hwDjf+gEadTCyCrCpy7Zfp
JQmrPQjsv0z3JFR2SvD7o0nmKIvTvfgTBBlsuONoR7gptWiGgRGWvYfoPSrwaZnkBDwJfmPhd9j8
YA406VwZH17w1Mt5x5mUcu2BvrV2z+ozj/+FhqXNKbWrElwE+lBwThcwGM1eiJrdvf91AXBw2C0G
1iTC6gzlgerhX7pQMIWCdPGjcrmRO8cI1zAYE8jBYYktEdeCYK41vryjqupiFtYDsbz7PFLd8sE3
F/VXFTTHwbUMnnMEShD17bcc/PLREza27pK3MJOmh/ln1HLb00oV7IpTy3mMp8yZKVxjsnwmmsc4
clmZDDgYXEo3KxxYv6tYIuXIWN7sBwcb24oKtnSJ6XWq8He8/31sWMiCln+INeB6s8KNAPIn3IWD
qeDvNdM3nARs7mrVB/SO5lTzHTXVRTod1sLmCknWDXtKhwQ7dOn/JElD7+3Kk178inquEnHY53PA
VwA9EsnpeX5BDUcGBgX6XbRM9QQZGuED9BnzBA1Mf62uM/hibNh8jJlxxN3SnCC2eETDLJV1MSmO
SOycc+Iy0ayD0m08xeLI67tgZ/SMAIyZF/dDtME4oCXLw0zZggb3jxlm1tomt85Mc5r114K2Ccls
wb4uHsvviJSC2170oIxdLoK2t4DIae1UV3UVOoQeGRqMdDe4BsLWYAR8Zt/Ydcxs1PtdtYODDGDR
uixhaonpShL4JDXZW3KeJqgziruHjw2apUYQfQb4LEg+fpETuh4ex83/rPHwwFj4QBfI+w1/5zfB
avRBrM3WFtpVsadVyDdW+h3dUADR35XHw4zYK7QcCPFUtJbiI37BC2Mc7Elgp2iLjzMM8RbFX+12
fEXlsYi+5/e5vA4WzDPWKLLQ8aBivPtbzApIw+wfHz42ZX7T42n0zGh6MQqnD6ECgcSPko/Nn1pJ
zClaX07kesHIbSHLwzifGlbP08ZwsAFHFrj4QFQSqorxa9RBXejoHPEDXb1PP//N03WRqU4/Ge3n
3VKDmzixy7Fx4tqGyilsFXg5pYU99rLdHQZwFng1+t8bEnrlaMJHtTM5q8Gv71OuERsoZ6XMHChC
6Gi3NGMQtbzUXPHpA0AI0Zk4Q7+yjjhRY149ZmrhgdSN4AWczJ0cJcxPAvn8hvoDzhvTVslbyFI2
lKwGga/qJUzTyYG+lmv6S0TIcRaSmChUL0izHnPVq1x89VpnhIyPZAKrsgdT4iMtDBatkvCMboIZ
R9yGf6DzHqFTbnYkbaRc42IbNQ0GxuQg7Mk2NyVzDt0TbwrsdqDdd0zjcmCAr5Wyx9nrXs9GEFhh
+fUgO0EV6nQaVck07Lt7x9ivduq1PnuOFwPEARGerkEW4M5igjE7KAup7vCHwASG7g5RGwUdRlf3
f3mguWIb2M2eDoqNrYfw6qFc9Y0RZx0szpghzbvv5CsDWeqou2DudHPOdTTFnhYMOLcwxKIlxwlK
tQTQqCxua2pgIKLUmYF2Lm9+dzQ+qLgffk78DgkBEe0cCXXmJYsMOtpy+kO4aL3HFUgqtD/Rlcsu
d2y5LbcPBk2f8X1vTLLGeY9+J97cjKntcAHpi1ktDHr2GZOrf8oBMTEDJL/xFjz6N965YVJ5OJ3L
gI8+34Sb0m0ZuwCnbP3S7oGroJBwpMkzhvH/p03UyBCnW+ZhOZ2NYUrHnAn1uPUGlPMK4WVr/vMR
X4qjyE9Rzkqs7nEZqZy7iJUm95SemgM6YSggYN2MNJLlAdW6/2Q5DexvgIQdSxhy527w4XVbXg//
uYOkgtElLGd4+OISx/MGSw2E8uc36ITsvwzm9POEOSA/+ra2bbEjqRE7+Ig1VdRofDjyZITJSxmV
III5PDMizkWIjfhtsHS+AfkUDKiZwfDqXwv+2x36swTh7muFImYXtk9E4zsIF214Jyk7YQJcLxCd
hrBJqJeYTPAwa2pixqA9IhfsZ5Q7BAnSajXHMnrp1k6PcXMB8I1hih0FjEifrFz7du8icb6NcJix
eLB254OEL6CRevQ0WYQIp7F7s2H8DeWg28mBtkcBar8Wjxnnsj4liMNM5szCmCgLmYfFDmHcBOiG
gkpxeLFlwF8Ft463334sZdwzT/hdNABsQgvfxHBny7GG+f5BWAZmJGhgYzCpIpByf0BD4g6v7yA9
P+l6MMCLm5CaOr5PtbB18flLmDijMdl9N+5vIbmz7qixYRkvpn9qWCOJDPr7/gzGmxQxD/78K4pf
rIMkGuI9IpLjpQ3UXQx2biPsGL4Wt8+XJ6+QvWhqp8f+fOAlyMF9DLccOWY6tDAGIJ8QebJf7bjH
0J1K/AyNCQfn2q6mjDlVNJ4FNnHgY9YcnIOhI9ClPQWpbkSjCO73cigXhtEPcJkDkt38CFkQqoWB
PjQrd8ryFxN6rk/GAWK4m8TvEQzXzSGWiKdCFru8LZk6ngGTqGEl3ITBoFkQFFU47s/pTYHH/jEz
PlPQMQwcvf0wlPENID2D5uvYOvfJK+Bec5OoBscy/B4RscQGjEvGbFQCujeszJRuCACf2PruasSi
Qba2tSNbMd2nUNwS4W7DcHXaMHe2ROxh5DWc9wItwvnJfgVSnKFq/AbyWOSseD9WJ46lzi2mln1e
VAbI03sMT2d253i+Myaa3k/sypIRhRwScXF+beU5s4fhPKNEpX6xCbObIEDm0CccGFG30+JboAov
d04jpLzghHw5WkBZ/GHTM3nQEXKKDvXgJcvH8YlTCDSezmQgyZtqCW31kykvdbhm6c3IXzA/FNSE
2EtuGn0oDzPn/S/oiSSq/FoxuCHwiUSqK8OBRbYm1drAnRUfGbw0Rxg+REPIySFXiHCR+P599oXb
iQXP4fAG14DXUYeZDiRof8/6qoH5OXBycu3gTyB9VT38V5mfY3xLsl0HBvjRre4XlB0BV1YfFRlu
9HEvTiKmNwUXzfLrHmaDbQ3i0nCncOMpWznMr3e89Pkq16B5WBGt7+sKI4NkyVG1Y4WmOwodaO+u
hKrXlmxYLw5EVnmmxRgWW8SyoaEBaeLsqej4bRXdrGKqlTs4E5VJalYPnEJx9R5OBk5O2AlKKqqW
F5McKrs3vSzDBu6fO6wJUkut7CrBvw666wdclcwrXK0YKfnDEC8C0Bn/IKi53PEEzPuq01twaWJK
iH4FJcXDYa2pKaoz6CcLVJ5Hlja9ObCboO4wUknnDVAboFAreENZVL7i5jo891nG6SlLUnPOZ+r5
iUiTyi9fREuQtfluCY/qO78TYx6lCOlVjUmfIeVUm5c9lxTNPLVpIVosQhNeeTHOaB8yE5c1W7Zv
f//Ul4ASXj/eEc2Ornj7OJYTaF/x9/AHX5JWOQf6eq/u2PmXDj1/+KVoHrBH++fbVPK+HuPV4UaA
Hnt59Pb6gg0IU6Y9eD0c3RhPfDwlqhHN6GhxB0zUnqr7nEQANCvFf8y+I313G0PR7gt6gdffJUwc
p9LxN6srvxf+sHUTzEJooHnM+Izm6QizCaY07y4arOoYek6jOzDCnrM0pECbKOt6WlL4ki7uD1vz
fXr/y7Mu/INrzEk1pR2jgVIm77BBP1snjhEmowOGYOTD8A0HEjP/p3nB0xLvfLZkbwOfwJi8TugR
l4zZtBVyyKg9J9f7mLJFRG/lM2WUbDMcn1onDeqwigqab8wbQJE2hGy1Fyz7MOQ9pn995yYCOqoF
GNp39FhBsU3odj10c7wy+xFpK32R0I9giRryegP4YB9eJIJGkFBp39oQ2+0ONkQPBh1VZ8iQkKb0
5UtjMQ4sNkZlvTcMcGA4EBZ9LfGQo0fUJmi8AKdGOpiIfwkg4mI+3oTIwDzq9+3QuxNriOfE8DrY
slOeS7YU1KxxL0g9aFQsHgqQWUbB94z6ovfgTB0fxp8OMYYAmO067KwT3w51iF2u0yVRYjjM/DgD
b5vbukcx03nqBA424L2xVOBgEibEUuWcA/XSoX32fSB2h8FtN0siZhSMzMihzvAbVmLBgddxJcKb
ZdnodLIitdHY1oK/QYIdEQRM0D5W36vsjq6v4hAiddqC9G0bmEY/ARcE0TKlwpvOUkvpiXC+27Hk
EhJdYuuQCusBpyFKYTrI+Ae3WPSGI+Q+2hurDFJUPYrRp+EebAVpKrL2RVM6zwXyHn7V+24PptsM
h1RhLipt8OXMjNHP3BA6ZFjV/Oeg3LvPXot6j3XpOAvfrfvZIwbpW38HgYTk3A3LnDnCCIwmTBlM
W4fFBEL8+mt/cDPBa9RAYnVAWC7jMM2omIVc/p9Z4yiYfl6aDZOz1FWJ6D71IFYlPmjWY4998Rdx
bFD4w8U90Jdsg5XKKpI8GSdAC3wmkOxXCAjHkJByVSFxHb58SLTKd4H5g6mMXlV4q/gS0m03JmuE
XAy+jWTbLBqsq9OYx5bNkjOFeg+B8U4slo5O7F8fSF2BBAprm9tI88tZN5HgSU6weDLfwr8d0zxw
69b7BsoGzpaoNszBmQrlhj/Iz5LOivtxqi3/wDGmO6NCxHIBN5W/YvogVQewmGqzgV88w4qbywML
E/pv2Fy47RonXE9ffzw91jXBWlC/atiCHvnQWkUy9xRSXcTfJa8HeGkeBdfsQ/XN1ULlUPwZW21L
/TgngswFK/eLZQOJsnYeEDQ/XtOPksrmblVXNdeQQ1Jp+Apf1gjPoWnnPI7Zur0+I7F90hWEEl9d
cSWAVH3/MRRyDpvt40SwGm7dhnuf8Y6wwaYgbdRxZbh0RdpJhjHNSGHFHPJ2IdTZuUU0F7hW35YA
Puvhma4FfFTawf4f88vTec8TmUZnUxVepsLIucHvea0zXDBFq9K60uxwfh2Z9UIxmAy4EMtx/aGb
4T+CdQQYYMMJZyRtmM7BhLeKkmg2LXUPx4GitfnLpf1dDxgGLEDp2Ot+FXtfB25br8PWU/hQD2M+
xfD8WMJ6HhJySjgfTqP4JJKGZKpv60sFsEh5bJE2k1a9vdrucl+xFdntPxmDyJk3MLAUIfTCFk2k
uc+ZeAzxTrGfwY1ijwIJjKWz7zmm2w5KoPLjJydlntj7FOeUAfqasHVw2ENRq8xR5MxBx2mXOMOX
JcAZ872DI7jPf7e1NHrkNhKX/B50iHsYLHHFUtm8RhQmCWzCdHN/Rzxu68nIKGXifmNSG+BsyJhi
JM1vK33Z7Z4nndF7Msmiisx68yXzBWrI6zsmlBQMCdxrocRAriTR40O8ftvvN+lSwF6wK2aJHSyf
dutpIwIUH75k5lwclHs09P77ynCcnqa/qUJ5WS/gncGwgwHNuaBNf7sHKhIyxxjUb6XSLiuTS75y
a0fgVO2F84r98WB3joegJXcmhHQfXLOonrhRwFRu+88lZ1P+uK5oejgJRzh5Sic0YS3ilYLXYnJf
qVN5h9x+qi2RyhgB7G6w+lt8w0UCSF7SnY5cYYoDYN9brDuwq6NyxCCNNqbHLBqnHbIFOBs+Dy/f
yxdEN/+3MQGkJalxJELlT9htF2OFupcCWrGyUx0CNIUdDx+rcqYebEZ4aRjC3Dg8cHhg5o/HDkxE
Qe18MFzf4scKznUs1xR5oXZ+Lb99Mz9yMfS2vXO+Pnj30TdK/rSz3FlqYuXHnDEIpT6tAaumeloN
C5gxIXHxuLowbhU6DtBjNHoiWzphEvb20DYdZpifXI12wccP90jWCNZkPXGtwmHA3GV78GvXAMbK
4arp1ADY+U36IGb4cf1RVuZhb0Nn9USzjoqI6DYxP3tgqYa9y/jt/mLwuH5FdA7ZtXBx98Bqs89V
Jt4C7iBZBLo1vN7n94loQqSgQtlA1c65MeenBMmF+0JtVIwTMrzHMOKsMhBEg1Cx6vjhShKcN7RD
PG5g7kcMo2XWG+PqgdnwUhE+DVEpxkkSgKINjqcSN3emdna74Ofcl1nA7MQq+IpX8lLNrC+KicOE
+iumQ41V+ClyCJTDgymsEv/3Cch/PkKUVbRmWVitbPVIGxt6PVjvPbqaQOLowPH+IQLs/yPpvpYT
S5YogH4REXjzivdOwogXQiCE9yDM18+qnriKnrk9EoJz6lRl7tzmiRpLYvSrxTglmjutNy0CrxxW
E53tMDaO/+bGzoOeAE+SUTGHzVtz+x3hR7PiKPTPJIo9WjbTyIEFsShxQyiOaP0KWdU3iCoaQqeE
kFauOTBXXPs2l3CpmXXU/Six098K+eTwBokJwpZycNHNHchUpzOyCKDI5uvFoUJbxO/H6pOV9LQX
ccN1cGH1ZYNh6gX8tb5NgjV7jw5csROw+ga8EaKE6G+uqNzNtN50jI/i1XgBF6v26C5byUNhWr4D
10QrldjSFJaVVOtUzSJntyWUeZpucQ3PpTmzzgfbQeePJfLh4zWID4xaFQdO5j+FVGn1kZhtnarC
ehbeREeNQmEOGTBYjQFBzeRM0iR9qDptD9sWH3opFx79t9kKhdksUXmU000+HO1YQ1abAHAFDQXp
Bcvxkd/FQlhbCnKMACQv1jTT0NZCVMb/hIE97qj0iF3QONxMBPAJDt9m+E8NXjqfTJDQAj6LK1ww
aA6o/jfRwsFdGZZ7sj3LWsk2+deqoCdynJA3/P06rW5kNZn2Zrj+nI5929rh9sIInid+o4ga7aWh
iumtd8mgS4+rvdY+rwqWv1+FgJOqQxOWeBIr3bVxvUksKOtWuqH+o5IiPOyLWc35z7PyNzh2PFfP
1t1++6okG4nSpvFX2Tjncz+BF7ALkr51+QkaqRy7qWBEY5xctWs6Toq0FxE3V5EcL3pdw5TlV+73
1k+Wj6xppQENz/gMv+cmslBDA/p5QeinUirGEW1cLTY46+5dx0RmasSmiWO2WsHQ+r2V1qbA7IZL
jxDwgNO3ilVSZsK9Za4isbe4mb/FgBVVLTW0YysNCPTxcvFwKIb8qZb8wUB999/cx6l4e+Sf3aMj
+VR4ObO4Sy2By8Pj91ZhHIpqrmORjhYXafDzOLzqfIcheVsjPubUBn6J2hm7zzBuCa6PgWCQcye/
WKQz6LecFI7X9r4aiuiWzU9VeduQKFUsVIvmYjP54N2MKOko2hTnar6K6/4epM+l+EzjcRkwvBua
Mh279rfjz7150DuXnpvaORQY77bITztW4l7WCOGN3zF5VMOtFM9ybhHarGWpu68ZtitISOHHucnq
W9JdLRlXbhY8hZx/5M1gU8Q+FTi3etPg9XApbyNlIYHdXQPX2414Fq7FWKL1WBb94FlNM77ON6/8
s4fES36M2vBHVpVAk3j2tqlCtIs+Z7qO84hX3XqNo7TCq7YlrtTK9ArT9U92ZYQCRsjuG9nXWlqi
mUopUtwVIs0lInLqa8UjYxCrPTeCGZSZm5pvFulUjFYf2ibc24qDcds+D2PwiYxsTuGbHpzE75HF
1QKtrJZpsDX/urfPdUAG134RPtHJuQS217eGxE3qYb5dKCGcI6epcgYble8nbIl/cazIfvHrWjIe
7RNUMzTlfxaEfcHqO1c+/3NDuc2TvWhlOll+b4ewqBWq2zcHUfvj2ME6Br1NB8dG0jy9qK57jw+X
or8L3NtV8zL3U1q3wWW8I/KkIWOo5o3k/s1GMCmpF+x0meJLPc2JL6PTaj2I+/WFGLGncFkczA8q
0VURcqQ5mUhd1KjeNSuIkqP3x7OTnUi/BNx1NyPdtIdpkWqcDBGfXIk3zWesqBEEL/ndcDWF+uxc
OjYIv65d72Bx0p8vIh/v5sM5d5xF60leY/dWKLNSnYOR/bLnGeDuGJlHxs/PF2aGDZOEXrlj+oeL
mvDbti2j4/inavcj18IEeBRf81cXqyTYYAg7NcFS7NqXVfqnaB6swNNkV0w17jZVOy1sBu7fDtaY
MDp30s/dGs8Zu63KsWGhfhx/301GDGUGhaz7pobSzxnKB2zzxvhwFWyOSoq8CqpQ5cEm7iFLiey8
eGge+WME5wwxrW55EJN7uIHLUfd1N3ZPrZUP7jntVdlA8+PQDUFNx8YG9h1Mf5f9wERd1SYxxhwI
eNV4N4sWeBz4oYXDqbSp5IqPKtbdtRFFi/58DLaT4GvC2M1aTvesPeh5oqGLNCep7QQ57Vo5ofdv
64/vQbLSCNFOqY/goSlL2+/ejxIkE3dyG1Hqnb9yDhpq5vPPdERRxXMu+RFD0HsU7/yEtj3Bjp30
cPpLuvO9HJ4bie6qdW0cq1LpPradU2U3yBAMA2yxa7OV93jXtSHoQGrT1q75Lr+ql9aqvi4/4BPn
kurdn+fqfbQsR2rIBtrnTKcD6tEOnXv3XjAEnBaPpU1rJ59D6wZQ5iGH9L8pZqBSUl+vTCYKSyfx
pnRLBWG5rz0g2UYTmsFqDnTKcvP3Ns81jXs2MJ9fQLb92OZ6aq65lJOIZKuKHnB2qAqcdfq7thVY
j3I3P3V3X0ulj7vXPhl/7vbNOMMtD3nIey9GdJfkXAJdvbEYclDJv7ywXYkkpAPHv0404+lm/PPV
IfbZNWBlsPkUcuwT5nAcrAfpr6yoVOXa2zngRRoqoGgQaZEj1fxansOfr4nHo37qLI0uwd4NzX/+
rxtWMrU0g1KdxjoMHVVOr4kqA+PHofy1CgdYZ9k46PCP1rEDOJq/sneaebQZhcQXcHhym2z+QkUy
2TayAAmYM1pJuqBzUak4ZVZjH5UMxbwhTZYXD/+Fu0g6VdxlDRCiJXNheaWHwALzHhxTeDjRwfZZ
yh2rGwXOIupQWhbu6QL2xj0VxEipmGqkIAAIh2DFQEtHeCqlaSYq+8WUWcS1kBSVFbEYpO2466Rm
WJKvyruPTvR6eo70XLiw9+Zqcu38NbZ4KhAASA8SA4aLfsHvHCD0900ImXg9uplJZHAYhaAkeCFp
Bi2+kjDdpPGZmTVpJL1I+iEZKrySIUMkr15USfr+VDvOjDBoTmdMvt58OdA75VXqsNBGHnm/Y13X
JB5s5kDJLzfDadm7Llxas/ZdMTJSZ6v0YtxqDLfThU02nzUVVtP2/S7/zKIfYPpawMl08/mav/en
ykVVtC7nqEnWZYq/pxZ7UzR7f8OsXUzExYni1nQqYgmr2wO7DhdDbbrJlTfHWiJZu8bLL3mnquew
XPOIA/KhhJqm/0quO7GVE962qcMhOkF4owD2L14M6fsRgp68yzso0aZj6Iw0kOUYGvbXRHXZYnOw
ma08MNHyoysMwdhwFOksv3V9hu0yrW+zpHRxGjCDyd5jfBhO5xi9kzjKPCI/Of2EBuExAmciezWP
w2SP+MW1HOU+yRL+DSWVcNDN3nOAEBhjwid4qJRupEfHj31n2mAUU7l+xFzPXXX7eRx7C894SaiS
U/pkHGlZw53/4dThMhssZvKnUfJro4U24PQJSSod4nOwDPJuzjaurL4Xbu/CJle4N7ccnufKo9Nv
pveIB5XFH7l+I9kgptowf4yOsPL3ncRQbX392mwAPfuf9+A08EgraNMzVXWm5+N7oYxY2wF6rK+0
FKynCr4QMZZdZNu2NLTCq+cnVdRXKtbQuU0MHqHA9nQUguZBNpfLuCtAxFOEgr/0bipRVeN77J+R
RrL/bt27p3qQvB4Wp8Fmku1HZ7cJXH/tspjeqRy7qYn+YKcH00T8xiPlLUYTSCtQkCNdczDDmuq0
kfg6jjDSYrVVrHgR8dIwk7crY884yn9XThxqbqxGl+SYn44VhC6S4aMGwRcZwfMVCurDr+5BJ3H8
yS2W8yeocpu/dvfdF5qo6WjfyOYsQYXUGH23t2rfWpFuYlMC800JdQsmgrEv1yY9unfun3TP3ZgZ
52pGTthmYmMoqebPHgrQo64dLI4TOoMc1HdzkYr9RIOfRW369Z4teyx5gJc0IfJT3v/yePSyJ0Dg
lM1a/DP+cZ5HO4eZXt0+AA72tKBNMLzS04V4sOvCqleJH74ebCiGANRwYNQ3Xa1sbo71uvrhyQxU
jQ5FpDhGYlAVkOw3t+3kt9aZC1NudF6cB5dGGnD86KY/4z+7WSyTv40y7Sgy9qV9rKV+sYSjY73c
TTMAOr0YkkQ72eaDjQoro+qhm/0F24QBImS374wgd3TGMXm2LDTvzjbDNMpHHuZM0XWZABLjt+Qi
vTh8aVmA/Dgw8AinmHgwrqiJWO/mKRtmBq/O6jvlFByq8RlXtTVMkcnLd89TvSientYpxmAgXHDm
ivrwmKDjr/70J/7F1CRNLda4PZqnZDmxExFd1JRvL0WtwZ/uB2AGy5jffsl2d6yjwcvNWFDHJmXu
AMYM5YcpEO3Yffi9/DPKAK1qJjKTxOQ+z31fTWFJnaDysWbWEa9Nnx0HyZTe/p+GdhqEyoyfqeUC
0Y/ONuuE+3Qhp+tTJ3EsRWYHjfq2dcEe/fUJ0x3dtN3LwYCU8X2033OKmZznFyt4fDTw2mP2mp/r
SJDqE21nCz+4j7CZPoMYyl4SCbv3ehGN5C/u5IWZqEu5v40Ok/X8SbvdvJ5qHusNh7xeBKhkcj+J
z04DuM9yfP3EQtsgfoxvi41H3spD7XOLZufR0wHzs569u+bfa+MAHkIZcKXNusCnA+f1GgqiNPlU
/rAsxGdp48WoJy43Qg7aCfeiUFuHwGXzsnBqyxkrOyNY0i3pF4sK6rN/qf9pxrP1lfa88e7HP47j
ZfCIuQ0zLv1n7vfUvn07F1seg/SXx8KJu/mnmoNPgNmhkfzwPPjfIWRT6Gsy6MPx4v6MJsDr/J1F
v9NOin8hLiLUg/zZFaBC/quM9vBwQEzZ5MMfI2xn7CcQit1EAk08HeV1gJ/oUB6kN1Wk10e2HNmW
X5IgTlXXOlfYY6Yap9NwOUsR4IexUmZ42RavyRptRfxUeaar13VtlxSU3EpnpD2XD05QZSdcc9PF
2846xZ/5Pwl/p+pS5Bz+ieeMihKJIGPaW7iwdZJYCfIKTlZUvXKPs71pBYcHZBV2A60rVB4L99zI
DmDs8M8k37ZX6KieUB6alqCb1tk/pRn4iJdbPWkY/wquTX+pwk4+I/Uv2WgYi8PFSUwucFMTkxcz
szx4L/JX2I3jBvnR7/OmQLATuCtKnq8gEJR5dAyOTKlN6YGFdywG8q3Sf4eKr0rL6+f2hH8cUFmw
3Aum+Od98eHPYyNceDMAyZVuEtrsu3Dl2SBB714IXx7YbOHG5yUdKC32DGET7hbXeEhCedoy1lwH
5fXb1zwxd8vV1fCOdyfa3jgq5z4+HKNPy7DqpPpqr3jXBnLw3K6rryHVmLleVqNWjraOvUc/FVwF
eSIMniNG04tL154WqW7b75pgo8Xm66zaLaT8dKxx7W1796G8G+GtD2YeUcmHEuOC4cBeCHKg+VUi
EjdS49z4PLQrvn43P9f+5itXFvTw5S7gQ/wlflOnzmOwViH7mFay62CS5k9bKTVBD6Ka+riRhz9+
9wEA1xpc5dKFsUJOo6Kcfiyuxu9/NZW4I0FLP5WIIAIOPzbStvcmGmXJh/2ET3LMx9A6vp9zvX9u
HGv+C0JylJvvZV+Okaeu/0ug1uXjPsh+X76EF67mBqBfivtrXyTgOkW4FaCgkCmmrETlNEVvnHtE
abHwn+JDSL2Xew3t9MzutomygV2GWs9322GP6KoBXjzFS4i4qjjUaGDmdXHLios0YGqonCVeKhmZ
tukBoJwIeVrH77S2Rl/J3/oa/G61/7iy47swLjJBi14cFMzywQvVK+aV7aHVcGD+xBkZ4scnNEov
nP18ODm4xA0cjznzfp/tXc5pNCZkRvRN3egkPUh8mBEkJ88xFASBxoP06mdZc4VnMotazGRrsu4b
/d5oCvG4o2YHRmnklj/T0ISQvpTY0/3h8Zqh2lrvtQfrG5D+v119cywq+qIf5GIOpdUQb2qQmF0H
dnbcsylPvQMZWHGpcNaIPLSKYdTEgpc3mU5lrZVz7ukOsmirt+Ih1CAJJxJp+LH8vDT+kpXzsWxP
invHX4z4HN8++ZNI3aOpA1En4ry/CqtHkRP1igstI01jhXPRPM/hmYN3Pfkoon7fx0bN5+JpX9qb
5jGggJClS+JUl5E8xfLP1rQFKvu7ThSAaCsr81aJmVJMkp07bNh56fDHsOGYd25xNpuei5SHmR5A
FyoM03UFNr9XwwWjJHwUF7i2XuxGXAlRFP69Vwe7jd+f737y4/2r4uNF3gumeQIT9v1V7SXlONvf
DOxGmSaTPjnT+ur+rkW+MpISnPgWoqtLW06yX6n20+1pbBjYXxp4guymsv1Vy2Bjt1DB/oT9bx77
eVvY3WNH+F8nbuC+lo0bKL+xiVJpkmq9EWvIGXJucf4xf1+ouxIC1jRhExmj0TwdQajcLrOUBeek
3hT2C3wNdAGD6szMNsMaILQ4+jbpSGaRn/FKpnZCTSN3srvs2lFDq9+tsq6462fq11vhemKYGbyO
ku34THW6aSW+VkTaUS2aGjWjD3gvWMdPUJtbycaJiRYecWM/S/7Tt6KGo2im51gx/VQ9Od5/ZgC6
t1Ks9ZqtFpnPRy91ytvdL5YohV9n2tMCDyKj6OL0IQTtOxaeib/x8TexLG2B3vloXcaraczHS4U3
uVehm/CVSrJ8a+0mpCMXGXIF5ZxKn1eXgsstJzY/syqZWB4f6Q8V9H3uvoJY52vPghvLod33//1e
iUB3VaMFaym3qyS2zelwX/eAANnSX8Etfd1MtXOD6I/HIDrcf++/4SeXriRe6RIsnaB9+mJjHIOR
veK0sr+EDcTgksQViKg9dyrQqhutgitAKgBPR1ArOQjUx1xgXfp1CFrRvICJ3Md0Ev+NNW1nCgq5
EWYbRH5Wieik72s/VBZICzZWyN5fcPm8t5PfUYZv/xDZzZcfVA2h1Hy+7O66PsjOG0dYVti/d5gd
JofmUcnvkK2ifOGFG/2W3yLTRNjYGgB4kIOwhekWl/3NjxL/DYh1SjTFFoDKBhLcxYzlysCiZePa
V2w30otHy9lWCoAepro0SLBqxc6L0hmpCJi+N27PIWL6y5SZt24vx7CwjzZCrFTM9cOCRZLhEN/E
xG+s2QWFuIlo91bnBw8G4j/Ed/2vqnXEr8yUxz9BAckWwp/Jlg6smEOdzNTMKenEuZPO0GNIdg/4
fdfGeoR1Udg3fMCG458lOcp681PXV2UJXMjW8LIJIoM5M6u7gsgJMsJNZxXwTSSqW+k878+2w04k
3/WqRg6Y9iR5GXKaNU5U8B0OtvGLY7E9t46cpzWiWj/3qUxEpFK3F/4aOXqBvX9blxYplBgUs26s
kM2bYRMnLEszhRJCucFOl4qxbzJxKBoBlqWHsJpi7W8fMSSwrBF2psXZoSYlFz/HDNM75qxU2TUy
/fD+gTAU7vF5ShxH6BwzgxtnjcaDS1Yz2cm10k0jw69bPdWSYlLmvZ2s/WGFlpZk/69i+qDlDQ3G
21DWQ2cIuDgbNyaCDO2Qyjt2JHPnvuOXks4jCs5OtHDIbKGR/AMw5wTrhN0UgZsnTDFwGVqRYbpG
llG//JKfeG+b4ar9paSurkOhZV0dmjYupkJFHmCFoC1gIvBJII/3TraBEsDJrUrAUDGA+MSF73oj
6MrmNFn8SEyKD+eU64LhWdwSARFXm0ApBQpDCE0wtkdJ3rr8fwyDWH9TOJf7tHaVVylGIHLLt7EX
3NZ9dZ4mxf42OQ038ghTzP8V2pLIi9qowuyvSl9aCIpM1Z3Q8FIpX1sVy/kuANltyxbnX/781CK5
IK+fqSUcGVJ52DVrl1NJ6+hwnf7wy3xvkeeZ5MlmqT/qEcjyjRlgesK4J4UOuPzd//6N0yVEQGOR
mOdoxnig+PxoQI5rOQ6vNDKFdCXReaKrGcoVk31078OuoFcdT2U37dvTnqldITZ7N+S45NMVGdcu
0bGu2q+ne/vvMy60OUPjgi9F0GrVV4KJ45u8wKaWLJjIykE0RTMUpt/h+fw0LwjuDjlTMhbGZTax
xZkCvlhJ5rvQPiyrbD2WX0yrHmMYDApnMDqfuVmNTHH4eRvxkSgxMio98x2YrkSf4Orvwu6obWgG
eQb3o49WNNW+pKp7awqgvixn3Ah5KgQzmcKi86BFuDLPRxmveni1qi0bQyGGSBkWhPuhU11OLrNN
cdmT0zJYdfq1/No3bSmD9oVZJt8CNuenZQG7GsFUa12QlxI1ON/8PmL4kyk36nEvjW71ijZW4diM
1xwer0Q+wb8yV9w+BEBVzu9K5FSN14eal0fhOhQjbnV1wWP5c/3z8+292NEjhb7mcTVbViLf20Ln
Pd98HvgbGB0Wxb7+mwxE5smKa/17rDpZbWn0btxsbqQAIkebzNEqB2XNxSDu1PS7Yp1pC4ffsg1x
AopN444b/cPHerj9dggYv/yVTXB3zdzH2kDZtKvOmpFTjetZnbZTh3JuW740DxGJQBvDtn2JbCTJ
t0fUVj4TeNOokslenFkfRmpqjPOSm4dAQOwZnQMxKb4dQvPWWY2vxqr09+2E6l63Nfw75Jqdbe8d
MrY0ERKhDmziJNP96qj2z2JaFlvb9ylFFLZYxb9CuyA9fsIced2Pi+Z1Oh4qGmx//RbFuipFqRSF
rD2L+rF0yDPTmnkdcGcHCA7Dgku7zJfRYZQpIa/eqsqhsDTIvyp4cZr3htHxai6YDvf4W0Nx+frr
rMYi0NE3tz2D5phXzPH7zzZBA6EYwDWjegqgnf/3LPWi7VuZXzM851NLdSylasviqS5Jm8jak/Cd
a+13hXe6eGqE1sDmouQsccKxR+3Hq19bqlqY31ZjWct9h0JXXyLOJPrzUAWh8N7dxDaXPf6b3JFI
mEIRHbeljrJFO8q0vDqV1oOogrhlv15HiPTeVR2Z0dswq4XIVhJl/REu4XXCBiOcXr1tfV+Yt6f5
yqqzY36AwjWt3YeP78kxP8j9Ov0Rhv4M/mPVzqvQuHUzumlUbSk63CLnkfaDxaShoKVoH7xIM4m0
cZo5QWAlsPP6RwgfpoQUbDntiR94Kkivlcy2cPuIjRISnWKj/QKJfVpLF7v7ujmWx77H6LqQ7geY
iN3pPT/cdIeBOD5T5EW+gBOvUe6LUbzEp7UwjHAi4/Eya8n0w7+z/6qvQ4hCLGzRlH6r0IVy7jk1
RLf5xnXpOTq3ynab3lQdWyDla2Dj8hE37rvNOA8UFOH571N+7u/yezEi59ZeBiTkXwg5I5mQVnFt
nVtGI/M9FhNg/XYUXjKV1qQvAQxqlnymn1wBgMe/7hRcu/bN4zzH3GPa9PMFbIaKyhC1xBDdqE+M
VRLqVWN8E5VW8vHXyP6czSc+l5tKtpmsPSmBsuwaooGtg/VGE6O3h7fwLLWpMmkqrGvHJnnwkvvk
u5LO921WLXebwPEU6v9lPUfbuB6w38mfGeKwX1Sv2bV0xoU9XT5IvqLsml0XYOQP5ZkvvMTlNhCD
kc4vZXSj0ZMl46MULpypVflUdqQOtgvCLjEOvslcajv4Qx2IVR8iE/asNdb1TCMYjdr0gm/DMk9B
lJtJDFRVGU6gFbaOUrKQyWOjq3OaFdsDkXElqyeiBMSpq/Hzp6EK/8zhJEQlNFxoOv8aztmEJZdl
YGpcxglIc8ZAL9WX6tVA4SxrQn3jDWY1MMewtSn6d434R1bIUSavywyhZRwcKudi+mv2KE3gO83N
98KidvjcLE89LeuI6q1xmAmCae9bKDhl1DJH4K7cb57LpYUbwzC69KnHUibeGtGaz2KuuCq0Uj6s
4+xaRrZhu0LEBBJuh8NJQRxKlLrJ1SLSjtH6X4vcsYu1RwFQH+krsNLNF2uLRN/Rwmy3qXp8umyO
hxboQmzOvjX9oowcbEGYwE8hItV97y2RDR+m0tm5PvWga+Rm/ZfvvJ3yLiUtxJ+aCNv9YoKThVwt
y6dEMXap3w3CFb05Er32w8o9lJPrQIs7NO/2X5tpOVE8x0NlX5KtSnT0TKmvs32Pojo6TUudbT3g
XkNwcWHrWjVXzeVw9Umqg3nn9EsoFpT/gtD6xg9pQuz2BD3yVlaa7DYYf5cxEvOqzIczl6wF+AX8
o19BzX6XtSMn45vbs52orWqpYrq0nL0qOUg1U7/6/Tck36W6bOH/StvRYYy+WgYrpvt68VXl0cvJ
u3v5lmyLT271rli6FAkPautvtVB+22fE9q/ScZqGNjhdSb74eSawPQapcyEzjBfbD3N9Iqg8g+VS
D4WC7D/bZsxe4JteCvv9i9mx123eylyWOku/Q/VzKcbKl/KzfGj+FeOVp+f30Ez2LmWXyCH/fyE5
5DamZ6VK8jkK6eGO34l9VHMOKeGnapIHeNs1Zfvlv7Pjeu/dMbXy+BNKL/fFxJloatneVCLFj1N9
2ujJZSj2gnHBrjUObOMDqxaFYvHg/YOCTvnNABn26zraaN7TJaIuKsDGqVAyI/QrSAgqWtXi3UaB
6e4DX+qR4vhQ2+YJhPFnMYrGUWxAvVL12Xk4+mIfMXGS+TP+z7Tw7iZqp/m5lJ5gkjST/Y3oC5SH
2yDaiFfD/1ZY7ZFuhOveZhEpMtfx1HKFNvHkJKlDqOzbXrj8Hv9bHen+mbOBTQGZPRM6/chPxkeo
gK/fH9Dok120aNLEmehVZlEeH3lNGQjBKYgrQF6vFxwEYU3BGUqnR81n2Zevo0jtUN+W76NT6zza
DZhPZEzd8rvKvSHLzrCrpLhjB50pBs49XmEe3saw6UrXdy31vD5y1RhRilr2ac6LVGNQvG6FoVkL
++YqOyq0u0GOnP3yXBaeHyEQyGPsjJpoLooEnGbMhdBb0494QuOSIHP5xsENUAJW8VIJz2add3O8
tIiSdYSSQqqm1Ld0YmEb9/8jdNN+aC3eHIGC5/ZuAPPWggq8oQZhX5PvrUrFWJF23kLTvhW4GxV6
Jlx40wBAS9H0luDt3mCgiCL8qB4qyf5w03Mt/IrX77VqoQN7n130lAL7gVKm+SM83Hbn8blW2VhY
H6lmvICYUQwByiy36+8yBW2yHHVbW68SK6RdpZVqhi3w70ebPwj7/o3fANx0Wl63tpPEDKwCuLoG
xam6gAnvPwYTk2FnM0ByPQB1YuEVE31w1nJwqKbzowxQQNmm010s6xFGl+qP/Hz3Hf95dRPghXf9
ahsV7EhgJI19mPy9f3M0r71rf0bjvFImhqYwFl8IF3fWKSg29e2AlPzFfHf6ta1nzBnuYbSSmWGb
wJ+znH2YtWbzMXDyzHeSB44SDUIRHNr4mUuCuCC7NHjTAxVyDyA9MJ5rLzr4RJ4DYqOwg9gRgFgM
PRzo20g1950zYEH8y+Qzj7mhKC7tyTnHZpIi1kzApr8erOv/RIBoIJH2X3606Zl2GAg4NDW95VvB
kzDbfqV4OZWcbIhR1woIxUmjJaDvKrE9Jkh96dmSDqii/fdQmH26HXWxSYUQRTU7t4KX/LWSUvHu
YCyHkG/GTlTROch0SBbRvUImqdjv4rm6dU8Cd3za90zgotxr0PfitRGfx8tRwQOXhVm2RcBb0Xjo
3qCZ4oli7cVqmP6VSO3j6a1lCqP5AJRXSHQ5yDX1a9wP0KzPSsa/7q485eplcvLl1tQVy0SAJ0eR
Knd0tBAFxjt2WunC6uNcmMUrdK1KJOwvsuxp5WqhovZZ9eY2RgcqD3F9JXTT6js/VxdY5dHKuZrV
PapQPA862FjFkzLYNwPKl83/Xk04Ox/7Wq7CjKLR5Y1GTLjX3xSflduThu5ZksP5sWw9G/O/+qnk
O+uEdWVgdjtJGvZ5LZqt5R9ELq6XAiF4JdYDafA1uajVvDs1lpXU8qF3ZkJI0fKG/rqnbmJfRqU+
tvHIl6/Coy9kW2GuyUGM7Z5Ertp9WwabQs6Jtp/N1JjYPxgprH7Cw5219RH3I0tdK/tqS1wOYm5v
YIr8+W7ZAO31y+9bc92+6jj50HaOH7eKq13eDR921lPhh4JII7D6MUBKkSqwgdOU0q/sKrALq++S
/zWwfVV4/zS4NpQhusXwtzxZHow/p4hp9+LFY4XoNr4WKv2D2K9NsbbtBYNrw5Z9nWbk0zIr4mdi
8o2x9iB4avhqxBHEHzXyAZFZbOuAzRvNDlOTQ++04AxbzXyOY+V9X2Pb3Vo0XOlgGLCLzEzQdMiO
DeDF4llRh+0BOos/uiedu3yo3UdsFjxIsqTp4rwCy+vY23X29PiE4Hm5JgW0H+VOopEYpRr7Osi0
ixfox+OlMKsJYfe3n5Be/Hb+8ydL+GV7wl2jBbvzvvAZQlon8rBd87A1ZkbYSd9eYpIaZarx0qW2
L6mBj6QaUe9d3aj8vVrPz+KpmYFtruCaWycFSBVLVJ9qDt1jiu5hCgfEoSjCQMFYFwVTOtZRRU3P
U7WoWZ7sp965ffSJtzTX99J41wwVILS/aRQhIi3X2OeHs4DYPNpcKBTYz2qiupmfIJYhhxHUkw8I
WKQNQUSCPJQzBlWUmgpBvTZg56gkv7Z2HfpqJWL9zrV9rTWYVnjH+egVsrjyvhoK0V3nyahu00kj
k4gkqFrn+0ns02eahMNPMbygC7RfMYNXGv91uUGIS2ezBvox6y9hgYiGmmK99zOl7Me12E1UjfwG
596mnPziOVraOy1Da7KrUWTYOmIzUMoX93pXgs2CaF1tLz8DCepK+x02aKyc61QfH5fKI98gVSLA
ACOcrWdzlPaltmxo+OtZWcZ2xgHXdcfKXyPRzn1nFO75Dgdf5kG5DnSmgvO47fGBi8QK75Gz/77Q
en9cPl7tRNlAIIpi21rVzLU7vArDY/DvUYwXOhGXmSK7MINg6gaBeVrwCrAUVLexI60b/OgH6wkj
/equc654gkNH9HXEb5sg+jF35uc/OsKxTjPN3YBIrbRdsMzu86dpnCua1IiK/Gtdclbg0bRn6ypf
TBDXX6m/J/rQKjzLMwST/uhZWmz+6YgdAKtO+FXSzQyGj3o1bEGmgJaofON3pJAa6YRbIRz5IOLR
2bTqRB5d6lc4Tkr037SLomU6kELuHv59GioEH4XokDYR+KEs+rRTJQlNsnVn3Oe9/fzZOfg66QVa
I+KaL0v5taAr+VcFKIXxDadfokwb7vfgODDCdaxd+Ki5FhFjRaBdd8vd2BPQxmo7AxBmAGeEfM6b
rE1Tv8fuBvI0jAKWWVhchtKD7rA2Ziybj8BwvpWi5UM7UsnV17V1KVV11pOjftDU8w38q8c764GA
sdtR/FyYAxrh6tIc1tEvEICxq8Ho5l1MqDBx6aDih4K/vzOiPhZNULct+Z+gdD/7Y7D5meuvOutF
rs3uvRR1QJ8VND7UcoEgAOBHhvR66wkLoJ6BXe//5Eeq5Vh+fj6d+WSxd7kPHB4dmq9S/0onwgtr
O099P0tIj82zbSljhpcbHcqXj8iMYgK+cl3IJDg1GdRdupnOHk6jl8eiOZCJFIIyCtsBO/5QusPE
J24s2Gc0XSR/r/3XYoM6U3NLXxVsWv3JKNYlkP5Jm/jD+H5u6+LNSOkHMmd2dHa/AZH4ci4gomya
bCS9lrWmisKjQKV9fmRlwfhuJx8uEYDl+p3tPr5f33+dzTyBNMrupvysbcbZxWvy93PtXXvLtKc3
MorMEo/yXyc6uLdQbl+mHI5TbjGj1+DaM0l72F2uvdQsM0IL6J06cDFtSzhVTpU4Zt+tsiopSAsv
vmy7Wgws5rJY3IkqCVTM5qCABjSI72ZOnK1tOZWT+Hys26Z/HUOoyiJLzRQpRaBel+qjzAAGhrbr
HOvW70PZeCLKjnn+tr1Aye+lqo7zTe9S4XNYeY1ejdds2Tm07kqOCOr7vZ2opmb3f1zg88AZYDWr
Rw034KuRr8PgsIhgxjo4ACb01ADNz2j/3b2TbGPVJQpYkGvsNRh5P4cq9OspW4sVt6d/3Nu7n6NB
3CqFl11M/SMovxbnhRsYHjGCACUCLjI+F8yB3YcnuL7/SSCE988/ie8llczX+WfJKPjnaZP6Truf
v1RW20+75qnrlmfsm6oSTj7jEPS6bpy6h+7fp3olDCohrj/++P/rzGXtUIwP/5IF9a8ZZTRbjKjK
YByAQqissTW0DqlML7DpqEQ/LEKYaSSkaiTS+uFLZ8lN5IkOlM+IEfl6fe9+lEL33r0SGwGt9oPz
YG+3CvfO38mF/5AP37kONh3P43WO+nOtvmanZD7XTUbz0ZDJ0rm1orNd6zJATHNRRssOHkbn/L3u
X2qP741Z2Pffj0u0GVu3r4kpraFrZOxas8gaHo1h54duZJwa0VE3Xs71dJ3xdOVs676BfrCT9slo
1SZdjXHJElFR3LCfL95rK1SbcjiA2VmC9E41xCxHa6q80bKyPTG8uTKtPpWv+eMgMWLHzRl8X1vS
X3R3FeV06d6DpZ1CfawfQUy23lIjLc1rcel4Nq7b4LmDlO4hg2x757gmJsRpBiWlzBiPBx20nZsj
q22651GKVVvkY9nfD6etZTrw15C7VhdyFN+HHeRPkPvWDl5NtfF1jiUDByNSAmx7LS7susBJ5wjp
RHXjzmUfwOD/SaHnL/Hp3aXYiGkbBt0s+bOHexid/GRarOiqDlHTowK2J0lj0qrqX2bcY8eXbyZ6
0txrlFlGGPHf6a+zRCHVW96LmCpZ5grJAFJiKDJ+Wy5igbK5JBVkbIXUJUwoV0m9Cl7l/pn+2owS
k9xk1461AEqBVY0egC0TlJivyTHpyXqOIx/pycv+1XvP32M8t16APJelxbb2rmftDcHDLm2O9m7y
wK2dmrnO9jvXif6jfeGqYSGrJvtxh9bXrcgWyrL+j6XzWk5cy8LwE6lKOdyCJETOwb5RgQEJCQRK
KDz9+XbP1PT0cduYoLD3Wv/6w5GG6pav3+vkDw6AfLbv2S4/v4DQuEy5HHLvwbwNR9d/7rBk/dLY
Pu/JSbookOipjugCW6Je8L7xXrfXHj589IZXI2ZPABPoqKkkIGSidfsMbXWYQpKBTgWrHWqyX/sN
VosMSh0XcT160eo1aKjovOQonZHV/7DXxPcWMhjlM+7d8J+29tyATrWsToSgzUKMw4CgvGLG9VAC
3sEPGMBlVKUVnjVgge/nrbVG3Wf0FXOJEStT1A1g99kMhsF14ItwXe6cHV9pKxT6hJGQadmIFLPn
XmfDBIOpbl2K303wAVNDaM5ABL0F7AcY+fHgXtxyrm563UkFq8XXsaRYllQeiJaNryB7bJupsUrA
5sZyF3we+zIZc687updFoxKmH5JI7LyB0WJPL8jOFRKxziaA0OUPky4ogk8sfnIkBlxl3BAlNDpY
DtwEkAZfAIHUejY5ZQOYWg09NF03gBpcdLiC9CpQiGKXr8GtTK4L6N8WCQdDgJu1jJ2BEDkqMw3d
K0QbhpZAPlTReNFQj9AwsBl18PMYIn2ZA77OsjSDucgLcKhk2JVAWUbtvah0MGa+831Hcb+c5AJD
EKqHIXNA3r3GVEUbmp2XJ+O3MuqR2728byH8ij6xl0B/pNwMPnPI8fNuzYulZ94xMz1ewoLmh801
qGp+72D6odo8qPP8zryR2Tm2fsC58l29c5tDDyxgqd4L4BbIfvhnPQhaxT4vhwTDcuicHpREV5b1
EHd15KYWGEEwBtPIKW4r98O8Gybrv7kpt7Ws+FLnQhFzYt9K5yhKOlbMxI3ZCYrEz5mTPHERGbaK
iOLIEZearvzvwvrCAo1oNLm4CXAb2oyZC0H6/KK4YRazUX/lDd9srIFiebBRIbdUtCGMUU/6VAam
IhQULki30Z8ep+YDOfRa4BrAK74HTEazf6cIzhFbzpwTl8042vaaS4K6hT9W7FFqbfpZNO3H7TZZ
0dIxI30MLhFl9wGWYrVsuIbMM5Ovf4z1n8/1O2MBpRAy7yyRLMoNylbyef+Kq8oAiR2G3c2wUZ8K
7iDIEWxlhWkxxgfKUDtm2yxQx0wsnSmcZoM4xHYYh74cYZf3njCd5/f4LuIlKqpYdi2oikhDSC3W
0P+JpAp4jl9JCLVkk6sI9amLFucBQ/vB4WMOtFUSn+KXZ2QD0WlnfvWbfoNZSR33pA0xXbKH601E
HQR9xVUmrItYPKKeNwclo/qYqVr8h3ZtLkPdKpbVMv6D5YjMBxQUHma3f00eUFuZYJBaE9FuVoHA
kjBV+LXnEiaR4QJJ8rjalskdoA2TKggt4b3YZdfvrll0v/C54xM2YsLwsQi0Bfo8ih2MVBHYSVvl
j1sQ0r++R7Z50M/trsIdmM7uVlxb4q0X2UJdajPOEoTresOAEEwGAZt9tg8S+UHKRjr0Gyb7py/n
ef+ckiTaInYAe4CXDcuGebk2RANegKwgltvqvgmwXY3ghY5yP0ZEz+bkfQOiVnyIldzgywYxLTvN
XQeMrkbmtjshEZfu+vTF6uY/9gqxewo3zr2msupL4dGjm0KrQc3swMqkp9pFox6GK5P3+Io1BXo3
xIVscBRlsNn+kb4qHWrOkLuzPaUHJi4hmyXPkU/oL32InFcez82uLdV56H1vabRmHu9g5oNhTT4E
NGK1fJ8ZzdvQbf4UVkbIMWdszngR9Y5y0Gfsd8RM64d7HrO1cYbH6BN84yPQeYBpn3uMHKMr2Nqh
froqDWq2fCM4AFKG1KmBsMEYM22GX5I2rJj6b7DAYVFCQnfHiQ6YkQV6xzegBDPfwD735b4OMLbD
eY65GpeFj+XaAwLL+9zyEJZeBut/rLY14aZDQq4iW6RqdMzU0VF2dyz3Yi8XEygWRmvJGs6iiCHM
y0X8SdoewYcY/sqrF9EXIGDcz7DY6dkNn6KmkUQum9X5vBE2AHX4WLC6fa7Yzx6rWXgz8C8cMiyC
8WC9f+psRGzEG+dkplx4wGGau4F8R2ebRThC4XU2lpj7ohCh9OUNHwrMgoY4xHEqwR6+Y1asO6Us
jTNoHMm0JU6PMl1GPUwgxvyxrEMKgso3TiEkUXX9sgHAYKW1YKI3hi3BFTZ7yh38DZG2bOQB+0sJ
TwpYlfv0D/kz1n187+uTOsIiBm4KloQzjXAw4dg97sY2O0EyglI857QrPmiI8tcTpSMYypfyrL+E
6V6/ND0kSlXiqtrSZC5j+8pSnkh/xO+urG37w2VQHso1tYt17P1DtKRniWtXmmKewhyONIQJySJn
SPdkZqAQeAz81tUCVoQd03OuqRXVZycQRhysEEsetJP9a5KgSgyi45qsrUMimLecnPL+OJQe+2w1
YwPlY7CfpvYQ+z8+LGm/iJJelP2LF5GC9uwBDZSZCMXav8eysPc/zTrE5PTO5UGh0B2eY5WMM3Vn
UBRw03cwfmaZRj/lCKYmWfMFgfGCoIFzbDPW0O7uGwqvH1wxWFLBwZ6LPpDndLS0gIwIZBeTGiSJ
rZCgtPYAySjySOo58Yho6BwhhL4cr943+3qPv9tNAzYDvfA/49gRlG+QOEh114Ie3Td8JsvpAhT9
VwGPSil+KixYwAuu8oY8E+NanLBApNaBeyNtqTsoYoYnjj4IrTpXJ/GPASvxym0OzNh4h6Z345Fy
Yu4LZ3pgk/yxKy/mgusKfr995oqjueNSFF4N2C4v0uADjL5le6h/H2u6CwB19LrkU/p8HlpXE2U6
8Es0iTDq7N3nBQOjaC5vlQlD63UD7A/jwBEOzGw+bNQYfulescTyfgGN8Ai2PMdB7OeLcs+8UP0x
k3tPUf7l+qi/IimJjj2zmK+QiqC7JonTk6bRQnky72vAViiMB/3V2FkronWV7evM3fncIdVj+HVn
T6Ob4f4bc29zeOGtiaWG66aqR+akuKabjECCoDmzYS6zK4OaUCd6eYL6thIJTwBNl+fYEYUwUIzp
vY7QoDWCcDg9+LUsSngZoo5Ed0ZvyEpHcNKveXN89m+egJMeY+QGFX8i37AbpZnC0krQbB/C8oUf
WMd6z6bPLlz+qvvnEgdGEZBx0VG5P3+4kJMfVjLgYHw66OaEkAknMcqiJYoEMQE0BLFpyHF7pq6N
uLRHvSv8bJD2+8jE6K0jkgYefrS2nvPfj9snntbsUiZfxCm6D6IU3eiYB47iKysKJ/k32rBaYyBG
28AbcflkyJI2uAE/VykwKuJvJnzLFIT1SG1n/vy7gSPVx+0uGapX3EUCQx9hNH+Fg49P62OMok13
wcEMr2YrgnuHM5DlMrtZgm6P2e4WtkuS7R+p1YEzIuqJMUN2NsixC4OeprB5jKgQ4wtAGe2jfqUF
KmiZObnYi8HAYkXD1Njt/h4FNeXIskTAhc4oc4AWQBnh9qGNCKuJNx0FPy4W60c0Lrac65LsNAe5
3svvzzIL+fW7Ro4wS0cCrx6RL1OnWE3nMYt/S9k1B1Lp4eVSCLMZsZqWv+89nwuWxFyVRoCPrDbG
3FgXh+aP7F2UD8aiLk4O3Ulq+05HMh7iCMwmcetEWBqdkrWVDwjpex4JXOadTYAHVm+mvjCalzZm
c9QbdsCAE7kMFJYz2oUHKAgUi9aF497TQPCROV1IMNUBz16hDvuTqHdt74sT7SRkfk7jPyCf0C05
Ir/2oKuGpGp9QCwnioUjr3UAcwW6PHdwrXYxjh4/hekrB1t1SZ0bh6or7MsHwplfL1xpAoSig29j
12+s4zsdecGnaXYmwj7j/hqrW5Vso8lnD3XL+OmvqU9CM73TtfNRlMMVNRY4+2/ZJ3hxdYCqzw1P
PdYcVC1Y2joAoR5gk0YH7/Fx+aPh9YIlezGJGYDPs4XusmN8ps7+RZ3FIHwXMi+BqIYIhMV+zLEz
0d5iw/MVYHB24BJBkEn+kTWsLOItSpeg1DVUzvIEom7Oirsy0v/qv889V1xz21LmnLmWIk+Ck48e
tCGtcKdsPvhWnHQ8hdesZmgmO3gY6wj9yeJb7wlYvidYz2/ycoI8AGgbIAwIYRwTeevxGrUv9YPV
13G76wvyC2sZuCAEF0AfUAPmhCx4rJC7mCPY+vmJJyvQwUGVAWPnlUuPjEfd17dJ53058yMzcl9c
TVuufmF91Hn8LZOoybmGycAZy0lLHCrr4o54mX/zSwqGWghSfY4QD0YEQ+aTX8B3YH7iPtOAhzKL
oPabER3AdcY5CiFcIlr2Vty5T0MEt69U/OXZfJOxhUSJsHaYVZj0+lgy1Z14ACnv/4yX9SLgDGiE
EPD2de+nF+60Nkc4n0tYbO6wCdSAfvqgOHO+vhPsRkllZ2X2XrgEH0pIsr+8RHbm260y4kx/MJih
RMNVkpADPgBPR/sGEvUcOukk4zZS5k0ZoGVXy6DybCol6g7URggmo2tTCS/YgpKbCgc3mN6vFlVP
ixzIMzz/u8r7LtCEdzsu987cMDqIgSqZ40E28fhv2w9DpCST7lh42dH8S/DCL/2emaN+4GdZ76XE
15tkhewr7g2AXk7FrmHKRYX3khfc2tVry21MxncbrQ1IH4gJ9KHK6eHWH/Vnfl9lK6F42ZGNLlOM
yNyj3OyLWJl/qDUHChcOXckL01lmOyxt6ZHVjfNTYFANOoESroGTg8fbSFZnDwpi1hzdW0Ux8csH
W/Jr7ZrwCMmXP/OExSWffxUiNjesTVo2JaKNtkevxIsm8dwQe/+ak/P5aHTuurFXSxp5LZFWcreh
5Hy9xk8IBpco9pPSeyPeLsbha1Rh0JVOIupYuHog8O9lkuzD0KNwL6LREwOrMnjTsVnttmi3Uvaj
6/6DYQ15rx20Wln3e5opvEygikvu5xThX+zLG00bPL8eSWEKi/TlS6EYimjrEmEVgoogvVPndq0X
Oywty6Q9yRjm9/OO2A6UI+a0MDhobj97LRilUybSr9cwIjPPqSdM47/6rCrdjvCeD3egWzBypmmN
oO1V4SghguY7sBmDbkoECVXAU+j5gt9/TBkdF/gwIXwfdTyfMq67/Ye4PX0GKhqpc+mUxKPvy28O
79aNo2kK8lkGQIG8MrcNhVtJH2BJkxeaKAxv69G8+Sxwle37RZmNnHyt+c28ODJYQjogQ9Llis+2
HG0rcmvuLWFzTSOObeX9AUB7xktlV3O3M8rFgFoVFvAR+DKnEbnHXM1WajJ+pGNbnVRAHmfhd9ot
GqQOB2r/+hfrbNvtFpAD+YD5kKrjOyYphNaNAICG3lo+/75wzvTVs8ReFOKGzPtn3JO34Ms9fElq
xOXrpl2iQGP2CQ8PK6mZPUKfjU8qOdjty3/+xFdM8GhV45OKb/XLVyBYIsfbPB7DVhdqXA4ppa+A
39HHA30fAJZ5ByiT+CHaapVmiXaunlFLhJNImUeta49CZURpV+F85ywB0lowOjThXN3wlMAGsZOe
OJiYckg/lJL9+KlOAesr8oXgpyLlOumkrgpLwY/uge92L/E3Bo/a0ICs8vLUCR0HrpDI8Fi8Sg8d
sBR5CDYB4vhbRaeCcX9WjwSQx1Mkx6r0HrTakcc5oU+R2cJZfewhvah4gcYFlUSXTGeHRaOKWSlP
0Q9thBjcnwdk5TwT3TRdqsxCi4Ga5Kk0oLSrGIP9a6UjrPhpV7EyhuOJ62HOb6MDkAJt25GGcOb6
4G5r6LrgHv+BZT5nvBonH7kd1Jp+jE+pmV3LctM7cyDLjBi0bBp/drANy86jv67891lxZXsIPBbd
v2y6tJJ0lfAS/deBRpmmQVFdhjzCMVdjKjykvwVWxXhx027pGmry2uG7XKEqRMPsM2mhrzMb3wB+
QOuiS7D2H1gJAGVeftK3LO/ZeeWscZlh/dHd9hLOyr8M5hj5UIAIJzYw9nXqLba2EC76No/YmV+R
Z1LF+P2a8cCbIRJVzLBWF9Fjqmd+v3kn/0av0PsorBnBMa61PGPztrwHiF/HgI9dXrrpD7f+eT2R
EYrVk03IJBGL11mGkm9yts/81eKIF3r6NsXAwIzHVIOcO1CU2lPnzV2fc+KYkwAscLlAlueMsh2t
cdClG+1KH8U2t4V8Rnn+vUrLipjgN8MdTCqzkTxEeY3QoADXZt4c0DVpDpxJ/iWWUwE5a0XA1Wav
GeL+uwJdcw4G8i78F9FQQmug+u9fkYf6Wttg6Q1EmrGxk1afCfxyug+6ApEx0G3oJGOYd5SJMnmX
5j7Mffpu6Jt/meTTLVuF97rLjD5pB3jtP4PEJnRI2Mu5NGRY7mJdWmKTdwVxaQbtj7Zrap+uQt4Y
n8GDaRtDvGagSYOrnI8+e+zNLI+4N/PjMd3sYJkwzI+CyKZ9GcEYeqIyonNSff1CyNj0jUds2+D8
1TguipX47dPV9jwDzkHvgP5VfwdZi4SLHzBgzaeUiM2aLN5hF5DAI4R/2AJ0xw8D48mn8RKmzmRs
0ixBJiIkrhbOAQFDVrSegq6R0s/rgfP1uqMMACu0ZkCrA16aPEhwW2VIwydv6gv582hNwaBLmFY8
EoT7n81LQ4171RfMhJimwD6R7xSFoK9LbFl+JGwhMGZvwIhJgUxXKqK+cXioVilbGBV2CtzGFBR+
FEMhKXSJ+UNPmviQIlRmReAJDDmxuBLDvRt/MXG3G8+GSIAekLHJ23s+3OwHv2/4cEJoftKEgV52
sj5I3gdlgJMG1eIAO078h1UP5yOZHArYUthTMYzGV4moPZ4/F6GOjBxhtuDBhFYCh3Leyq3BXJSj
bTCSZzb1xfPNBoT3wVMNCFKA1hhBtVy3IyDoFvMqNFY5IJuAoLULbWP+S8eLmVo8+EguHPZP4vO5
VU7O9gTA8ITaOuTjtI1/AvDNqLMSeK4AKs3mSQcODRjS4/IJy5khNN4yNM7zz7ZYMgfvFo+18CpU
e3hwb4qYSQrvlXZMjDl7nVY5WaGg8ntSlVxccGSvkFxnwJvQuIrIN9xGv+UCBBUzgBgbNi5LBnPk
vrgc8OcfeSxn5i+hxdrPKMxsgT86/JZGKNtgbYbM2uGYCpEFSWSg7zF+tB5zDUHjrFuOObYC+S9W
IMKJz+UlQZZA6F/sQ6lbz22u/AoDbGR8kFTpPkGOHl8X17H0NyZ9KBN+EVwfr9yn9zceHlDxP59O
7LzAK3CYRNtOl+xbRwcSqPtgqqB6CTxvgUfA7oEsPVfPlmCHwgvdW0hj8kOzkQWWKd8dQBhQT/+z
wrseaBb6qmAl1j816CrcUIqhjsXil8ME62QBFmFN+SqaQhH0gCBHji1sV0GyTQJ6uxmVL0FJKJiO
70l27ZEKQg14aBOxq1d+/nXfsItN8K58g1GMAOXB22NXtVztLyOb5I3TFN45Y6P3LWAcbZecUtBa
HHOG1BfhCEpKHO7xSxzHV7PbM9UWTnXgyx9pbhmb6LNwrED2mEB/2V8yGhw3B9Pz6COzcw2SQq7r
5ntg3x1UJ3War/D/goA0a312WexZehTAKM3ZVpFwD3HDo5pzWcnqY60PibENh0yTlBHvOzlBsykB
Ns0hNGZu0e9R8grBvswcPFJcKQDWJOsnG2AYOQNI4dKDILV8IUy9pKn3JqzsELdgoVaQ3h7/vBNI
KsJKoSWRSwgvXr/lpprhgaVuSkisC+lUbXPVxzjufeP+ZIlPRzBHR8oGRnEWjypFAEjmQadCulc7
/QwkvSFB5dyc4ytvAIEyQ8QgWiszajb5/EEjdiQWm9LXggX8U6yo/DLTg7Z3LJm7Yt0Uw7uBGefW
iadimYgZlMclojDysIaCwwJ98rNhQVCgIJFW8vtoPS7AzM1HleSatVu1t6bFW4krstw+bI9Bf4DR
hPrTXlCF4R0xff8q9SISyxspq0k+gQ4GSsdSqI0sEiCQeZF2MGI9gTFZcIF+hicQ8C702PTSngk2
NzK60IeFq3P9Jg6rvXbtuLDmWPQ1N/kz6xqPQZrssv4oQXsxEy/cSfgR4Gf6g2BoyiJY4l/CqGyF
vTM3A77Vk+oI3yvdw1AR9JJJzUrNYkB5LbvfC9ga5EWoG/EpoT7HAdkHeWUuEDN8PoST0mH60jEa
HJe1awR8fi3ZUEynr8BmBAsMnK8/K3Dwnt289yFpxAjXhVpQFUk5HU3v7nv9zc85gxdXvT1z97mk
L+sYNv/pHB00YM6IlEZfnpgjFk0mZk8fMQLQM/XWI+AUsT4+gqqFtPVeKzC7kNBBhsYSYM60fuAv
H8FuPBqZg9EYErjQ+C79sefNZrcNop/h6DG8YfbJkdkLOZ9QzPX/uPjlj2DopwG331BI2B/rHeFp
S1KttNkrgFcFZTSw+J/uXca8wA2PLiRHoydSpRZWqTLNoK5DRV9ClfhxLOwOsm2+FgxNbZATlLl7
GkPn2qOqW0gt9CnwJv0oH5O9SmkjZeRQsUQyBVOgLwzYKZg0Vjtjxj2bMHdMO/JjLEnf9xpiIcvc
tMTQN/uPtEnmxvg9hYIO4TxafGYpKVsixvCFE5KRxsuuQiKLTXNzxUYwZPpbv5iroEfHfHCchX6+
SVYqPk/UeOyWrFaqpzjsw3OYODHzW/Y7IHV1yh6QqXDF4tSAwsQ11IyJ9lIwD/yNoOdcYmFwJ/kh
iykO/tK1fezazkX39SymR1v2w9xG+rRJCDZGcJAyoC+QIWXcFA0XItUgrj+D9AuM2vqfNnINHFBr
Lgn/RVn4ukVE/3Rj/FLyP2ePFSFbkHD3wm+YfuP6fQpKCH2kCvmU6BiGQAp5xd77MeJrHvdwcOxU
d7wOJTAAFapTvtCeXh6Rq8jiBghreRBKZE2oF4Ct+AbSfjDZKPEsBCTXhME7R3Rgo+MhXwcxDash
RAiB4SCQ5ctWFs/Oz6nXLbhOzSCF+Q0NFisF9izGL2hrEq+GMYRIBYY38iRcZHK377iUhjnNMOZw
H48vnA5LrWGvI8a0hMyv/AZl5YIYf45a7cPThEhG4ks4xMSygU3HxBwJnZB8VNn4dYMqA4lxChUN
v9klsUMEbOh18IQx7T0vLSmq6KaAwuSh9Rq32PBcBOzNJ2YTh7eAAkJClfv6esDfWDgTn5N+xxjh
GDhiEGXHy1viCxXdEk6XxpCUDmBHyqmaGxSngcb7QiQ+qmKoVLYivroP0DG/haUIUwTYrlxUSC3T
X5i0cUDFwlLbUS1DYiLgB1YbNcWNhc1Ufb7ciWaLjvnrmudmIc9z5B/EQ+x5hv74j1xHuZZsjSO5
jnvj2CJhkan+GFEw4k9dTFzLPas4NZp2LOeUo9j3weSHsUndcuz1MTxF1Lz/rFwp+ShXmr18K5F4
Fo3Pa0N/GFFgChbrSAw3smU+aTb1pvmFs1AtrSluKQtjZh6yHybdGg4NrwmpZdDEi2WHq1S5l/ff
rVg9qmW+FoRWwbP4brGEmScneAgVqrTwwCb1vTrTzxbuOFfzHANYqhI25FW56M64oHg5xIR6oRIU
WNO7vjb54glL8bVxsOcl3pLcUSZmDIYm2arYiSS+flYiD4wWZI4hvGpYOhH17dJFsrPxaC4PSBJI
Vsz857bZawSXlHO6Kj/b6Z6+CndWzxwgnGVHOC9cNGyU4axb1afvpN9oCD7NnRgHkLFAkl6F8PL3
eYlu6g/6XfsKqkcHHKGMxQyW7ehCQP0etc+xwtixEFGlP0DE9pW/wivcYfjY4VBiHcdIN8TKVV+Z
WH5kF31lbKDaiYXE9gWdTmdke+TKJsQK07Wjs2mg5sD6ZIBCNaOJG/fJb0kLZ8FvbrS59Auqyu7y
D0+nI0b2hIp94ByarX0xp/Uq+tFP/BCYMAL8WWfCSydl/WCfhamA2Q3TOBSE5Nr+dX8OIkN7a4yM
tblMZ/Arlpi8rp9T6aD8csczU2UVCUv3fargZxEwB7gFIgQYd1YOrx8ZTfIk3Va3r6BuQt7cPJZw
Zf4xxejh+BNTm1N9g5ii2IL8grMFS39DUvDQIHlcJH17jAVTFmYd3uu/fo/q5pZuCxEDbdxeP19g
2QmnBsCguKirdKZ50db4CTfd0T4ynTHO79BX9vZUn4HMmrRTiCSvxr0994f3tdt9F0xOdhANYZbP
n3CsCLEAK2eX5pY5Kj/fTbbRGVSAV4uwgf5eTZgEfI6foyxBpMU0xSIETT6al+fann4WMT6m5TG+
dcfnuvpHTZdXyqI7PVbyLN/Vs8fuMbbmpDGO850+C6f5T7YpFu05doawdMf6CYo74DDckxaMBo4z
ZKhxNXd26kKavabtsgPmcqhL6T5CQZbMIZoB6FBXgxb+w1PiA6OsFCIqne8qFOM2GIfGPxdZvNQE
vYhJL6QxXSi335DDWSToQt6+vO3XuFMV9xf+0wAYlqufOKFE2KIQcoRzggbDjZd5wBsdPK4Peogf
FZbNIbq+dxUUTbCK2MArN6M5Z27wAKYCrSedwCIDPhBjDFBuYE/swyit4Hje2VzUWgBB8B5BRnk4
Xzw78r2Bjfi2xZv7gxzKpKbS/VLEIXDdZVBb7nEH2XVIIjraW+2XjYqHsTXq1LMMWEHahUE/gyvA
QDS2kCOsofRlmDDAVIItTDrEd36m/dpoTpiSKINRcn/DzaMVQQvI6II9UffbFhdnBv6wy8Tuym78
6eB1DhiKJRbuVONePhfyTq+TQGfcnGCTvuG20Heaunyn/gcKHQ4DtVf+sNN+4VSddSZrkFevn9jn
Bs4NSiIXcmdiTEgnvWLqCZsg5+a+co8xXeKT8HCx5jCBsjLXgq3JDg6dDfcU5KE8grdFGYMPBjsU
PgSDkp39Su3zxB+TuzuCl46a5ulZ2kjs4dNnFrT1wcQBgY2Wu6sn2UtbqTZPhWBNuSblIizIKX23
C2XxlEdUE+DxooiJ/bBe67JvELJHop05s3dp4ilM3XUNIw/P+m1cWJjJSBzyWLCtTIjiM0dkjXhi
BmKLCej3rpBwRLH49VBjaL/0x/TyIWYV2TMINcHTanyodfhjlNGESXlJSwu/3H/+0bCWg3AtgFau
ll2IYYVyhLBLenTynqXLSIFaNZTU0T4GZ5+K9QROAnaioDHZCMG5oBXJpIF3Xl1u4pnN+SkE0t4x
utrVWNCeSuyvXhCwgEguCdqjbvMSIF0x7R2GsARJ+Br+9KkpRn8c8aK+RfhSu5W1+yheHE5lafxl
TsWjrU/rJg+4Idg61KAC9sFwXFE9lrDQpHFuzT7MlR87s56/o6uUnjpwunc7wQFF/skuWjsr25EI
lAKW6QkX4UKKKNeI/bJ9apI2nAoBC3RIauDnJcFeI7qVyQrX03aWxRxi8iDDYZ0Iu4Xm7VdTDRoO
dpqrvFm/SzKHkhE7VqyPeSDe2j0fqC8Yz/nYKACLOFmAWVOqD97JynpPJGX/4SjVCZ2kawr8+XO0
G0aWrvy4cJGHyHGmFIYMXGNmQLAOl9xIWPcxSozlsfleYpZmgxyRA80GPAuxln6IvJ2lIDvSq04c
ZOg1IWiojCvrVybSF4FwyEIGF+Z5KUoJasu+p3bB1TudhmTcpLDFYOQjsJHhhvN5UnG7vIM0YjA1
bj6Z+9Y1QaHosJb+MryG5IdQ97tFejXRDylRfgVxbrM3JmqqG/3lKW5zQX0VM3P4/sAeK+Cah2fC
JK//WMDi8ydcOPObzsoxKdadNXHIWGcweW4n0uFxowz70nCOVO2fYSJN9HsCUiywkv+BXumE/vUq
LZAt+AoPXss+poDdSXfRnI5lZlj+GwvE2cv97A/1MfOsEfsq6xKHXls+kB6A+6ENX5AcN1Gu6Pxl
zzjB3hMJVYDK37EgLwUa0YvdpN/SvtSQRGAy7VUqzglz0mcgufoCV6H8AhyK1JOE1D8yw8eQ6oWM
GljijbTypkzp9Wbx7pUMYdYDZrB5vobFjBsPDLmAtrzGVA4PXecCJRX2KeUrtnRfCFiocnMatLwR
LGviVanFuFtVD8PTTYVUDWAw2fXEYBpomarpqyRTHHhX3mABD+SmOTuu2xjAnPTC9AMMp1w+1Kz8
y3idiCugJopAGvA/VH0gjHxk2Wt4lAwXiGlEfNESbxuUUjEAc8g0Zyi4uMbomy6xEO5xKN8n/YwL
nUnsveGB/EbtdrdHB8klXYqLyh5YegBwCzzaNHOnm71jtrZ0aUz1ZtzNeZrPdleiHKJ335O+FIAS
KkfgUkxIVbIKHj8UmktmFkHCBU9Jz4dwpKlmoOm+yOkincgxZKp6QYXeNeOyofFbQ/N5pVOu5SjC
7Qlu44B3JhVHqmq8WMgSQNe5EyzYf1766croZvnedA4gHGCL8Jg7cr9r/q90Nbm2U3mFyOBbrrrC
Y+NpnEkGO6CwiQXoh5RXs7CYsF9Cw2giT2fHvediE37jm515qS/A94CBUdsuTAIj2QCJ6qz8f0Oj
cpr75omQIkyer4xAoc1Q3GZTmGNCMtOcKlbTDrNqNmjH3irY2LEcwPk6qMvi3vjtsPdCa2yNsAAd
JtQYzmthj6sJnAnBSkGEDXrL/lX4FB1p51N3qPD2O0EW4jHvMe0ypQKTo38kD+5Ltfaks/3AkA01
H0bLRxujUwrpC2UaEQT0eVTWBuG+Cs6QHoUFzqWUDOyn0plvF1gSE10ficZWQ7r8h0dsG5iyr1+7
zGdL5WyIHcl6ihFTRUXjYYwnReg0mDb69JiZ7bOjPQk7aQbND60lKwBx7zQMEasZ3hSJy7xK8jq2
S1YgCVciSnn1iigGP1sQaFIObNoHDBbQv8O182wAlAwvZMAGrOoIxiWOVKGlHnKoP4KkxzIMzKgi
lvuOG8RmeELRCmPGabFIC8NV2nssxBk7J/U/iuKF061uqTsomBUsgHA+FTl1uDkzAabd8rlM7HD8
KQZjjhD1hgU7GjeSfEwNFyM1wbwB4jmDb6xPXeMzTMe5y7mhcFMBJKwxPAT1jylblg9XrYzSaJiH
c5gNynsBy6fAHEXIWsZ4eqon+U8GrYWqyB08KPDDxkt72JpTyFIE1z4nUC1kbfZ9ud/PAnRaZQJm
DgzTDzLw2drrWXNZ+QAEzw6EM6oHiaE5jH/OMQq0aWkP6q15QZhSSvCLRu17m1MbGG6zdA6tV4+r
szZRGpgbxAhA8gMFdPyX75grE/Hsze4ZSmE5iR0I4Id16L7DXlrwDtJTMVH2OWGtzDeyQ9Vtnu9D
bnG7sJKB8PhPa5T8gWrxL9aDD0G02UksSL/GFO04dN5l0R2Ik5VvrGiYS8HC1AMd60wNE7BVZa/p
0HG1NI5sYyyPpU0EDNbbDDgZ2yCmSTlIIoSVCVIlFGP101N2ushc0jFGoq8OR0g4xUjeL76I2D/l
WsaVq/8XGwOLR5pDRo9X72fAjFfTSLV3dcNnJg0BO61mieoqTx/I3T5//+Bvt+8llI+CHE2MCdRd
2Liahk7CNT/Y40FzZqqNd0jswYQIqw0AvPleHSpieD8HmZwjdYeUx4SN90Ly5QH5ivLrDnlPpXLr
g/KZz0LuIfKlRffnEAAcAQtSD1FKh8FDlPjQdAdfdhvcD5hTJBiQwvbwwh52bGr4DTQarhjDk6UV
oqBSXbdEeIRzDXEao/JxicwfE61smkFrkWaILx/ZNGGOVs4qB8iKHFaFUQfw7MwhpmwYth6uNgwT
1S4gFfTLhHxKL/jksRZw/aBCElcHEaPR2geioz1iXNsNRbt40cY6ypZrCFsWKcbwywpWLRlSNmpQ
8h2mYUwFGTgE9kbdvGVO4fAd6BucOGyvonCxQhA+LljMEceIsh7wOcD9mIQi1hEuNvwXWQyvTfFB
jxCEN2rYDHkCdmJn6CQG7yIjN173KySNawA8y8/+5Me4renC6GBcBXWTMpFaP0mAu0hebCY1m2o8
UFI/QjGYjx9bPOsdWLWKZ2iDdLAVVkn9Xzx7znHQEZhuR1g0yzPOTo8Vw2eGrjati1hjhzrbzJRh
Sy0+rQu/+Yn7Hf4hfFTkfp58fBCbw76PaJySDhb9e9cAQg4VE9LOxnqMksdCT+YYMWu11yJ2tULW
/hW8IgLEeNddfRZ+hxCN0RZkU2sZl8H3/SOF82+xVmEsUaU42BgwoYcLq1DuU3kV35H6nLzw4lpp
Bg7bOfzK9+NcqLYXq0h0IjgrVOivUWzvcjpr/VjpSyq4dhR/sVr3LA9xN3CgRQWmSwEAYGGw/glP
cUPxHG2cgIhVizIKwp29+n/CKy6GHL9lDOup4qiwC4WrjxZoj2UpXVPnIOE1aE7KhNKGGV36nUfz
8IvIPNW2ijbOjZUGIMrLwCfONmJ3oMMzHkvW/ZotLC5btyOlUIH5nixqlWSp/PgfSee1pai2heEn
YgxB4i05KOZ44yhLCxETQUCffn+r9+h9+nRXVyFpzTXDH55q2n7nTZ18u1MDOUDCm7HLQkjrQLGH
4cVaDtXJp8LgIf1edpf7+HW8q3A8wiGj/WdYiUm6F5FDQ4FV+Tn8rl4eLQK2pPwTNK1v7voNm5Nl
+rfPKMuip+KL1nj7d2gjMvU7w+wsbD6jQkn4nmsVtFJC2nSFGV7gey72tgztiY5Dc+e9m+KVH2KV
X3eRLKMWQC4kehGfoBxs70UAxxIjoKZ2hvRUyanJ80hj0TQoPbyEhiRLmttTHYBd7mlBMxh9u98v
AneXyVOYddPDHx5EXpmjta94lRFnPcRQNnGeYInpNtgkxZdYgYd114UYZpNAYnrLoKu3/FbxLpJL
O5dcEA6nlvPyuXy9DGjA0kGBlDVgbvRiAkw6i2CD9oyunc/wWMUPlRF8FQw6D9IBxldnOr3MEK/4
uaBnTD0VD0kwRbIodOubgatxSWwUjHl7lIE85EhfWgiT6sUBUU9DVJrxci+mzkzqaTnfrqJCNZlM
fV1S3BK5FsVrtYnxZJLgIqgIIZ1Tf8K6JZlFpwPKGLAENpYjBDLRg2baD2jjF+YaW1UORAY0z5FD
8YByHH4gp1ICMNoCmNu7L6jRF3JsgF4u5TvIHfiAbPudy/as15GJwRyb7xoKKKA+igokZKoiaLvo
SlN82qePHzqO9YH4gl2uo9HkOSkX2wRaMIHF2HXIhDrFhpjG7op02zW2Rtove4miUWTaOns7GIUU
LO0NWA5AcyXiRWkXX6wpjKQPyy2NBgUaxYhv0ZcsV9GfZz9Z5xndKofiBaRUxa4IFRKupolwW4Ow
MnkzjXOaPRBVgWGoQPJs1nB0gKLMYAAQU0kv1AWMTIrKOqMzUcRo3MvB/w0tOhyPj3eAZfIRbQ2+
mwscXLwM404iDyZ3vYsKyufjk9TUfANUa3woGNXB024cuDFYiLagMqhoZEcoouPwtqYVeZmTlX9K
F5FosjeBG4RPibbrx77qdvV1dNDieIq+7FSjT0c/lztD7rrqjvJubYzuawPvRKLawdbH6lid3/61
T+Wf4VonQnKOvwCw3jv0K7hXw7ENMlxn1L57UkUm9Dq1mYaPuOxdG/fwo/z1S/r1kLi5lciugFR0
MqwiqMdQUZ+BT8QhAp8KgvY/ToQ8v48+EHMPokt4WStLC4EJcETHfmExAwERB7iWlio4tzjnRasA
8zp4/aJi8QGxFn/mNQMjpLZISlei0bP+gHWQjxSGADQuUI5XX9Znydk5mUYH2R2szT/SGI2WNgoF
ugBjsDAwQLgdXLTikV6D/me4ymRDFAVS1r5Iyr1DK4wWGoFdcL7pZ0eNYM3pQ/DudCwcIhUCRaxQ
VlbnW1Ugdf4QsXEa1peY6exlW52YT5OtDcEV6ULRi3OD6U0hBMIHXWEQBaQz/yg37/2Hknl6O0lb
4ffOtCR5hNq++jOo/0Srjsz7dWTIJCQ8Ow/e+BPN+a/bt35DJorJrpAKf66AVNaMgOm8w/6coZlA
yRs9o25Ej5r+dsfkmd7tw3su6UB1cK3R2SI7UsbwFay4/wO1fb0zhINKGuY9nYVZR/YPC585AS8z
gkP/2sl0oHljqZ9576yVmP7h3y6LPjK1CmdC1o+TDBk4uEHueA8oGqICQzbvZdFx8QzdzRgyA42A
KA6SDKSVQePqiIrCgPixqzEdKJhrTukeX9La15d0ZZAiZ9qXj+GJ0G4tuZRlFzE7uM1kibWFuLF9
G2NTlmoxDA3AibjMBAYzi6uXE5rRCKSdAy+fRgQtsSldWxrDjBIfR2ltUKHQRCaJ/2spTX8ABqeA
jZ8bTqvF3VGGm7AXAwLeZERPfgzgFNw6ak5AAQs+vGT/Px2SYgmlJG1iXum8R7OhmV6n/2MH4erx
B3Jogg2ETmn7ng9WkK2IMDQ/mXbvP7tiJYp8ONyZoBp2a5QsFZiP8qQ4Dk8qHONfoE/QmaUlhKDM
LybAWl68aT3O2YynqV4czH3kE+zKvSD4AUwHEoRBVAbO4YXHH9i7Rb9gEfCi4T2A3OPdPsHuO8L8
A+n3xUe7RyHpNtGO6vomyLnzyy84CfrGD4fcot7zOC+QOmUqcO8BEnMKTrx5U1XCeGCPFTY9r72Z
pRfgvTzws7lR5lZ4WPE9deXrLEdeIAzp6KcxpzADjgRJe0ACxRRcc6541TLvJRHgdkG55CJNTC/5
IeC1/NfS/RJ2MJ/1EJ6DjWKJvsZ1+yfn0awNpKzp6NMHEyhYku4rt3pLA+Jozgti+fHLOkKWGLwP
cp0sZJJNsm3WLMMZUvn0u+I+Umf0OK/AQ8sDldkwVnXo21+pwpkN+G/2+aTkXfq6oBpB3HEEfcMo
i5wTBOGExmAFIJQJCts0Oc/LpdDUeD8AhAE3lXAYBypl34dwOpy6cSDzsM3xOQ2h9HypAIUJxDE1
CnCptxLLVUgjlrSZroYcKJWfIUtqTRCIIcwamC+XP1A+9XL97RMBbUKMPWK93QYuvwMmG6zpyUnA
SCHZLSU2eBrIbK9AhvkcFvUSzN0Tob+hjQKRQMXnaGb5aHarMWnv4eM9+gT0MU11EwyOfHqCSkbM
04g61S/hHEt+3wSVPKIWeWyhLEaUBuIeQ0NnCo73agt/gSIVeFsyJJmYNSwL/kaKYdp8mQQAG9QD
RPiztu5TC00MwCNM9gA5HYWHKgpNYskAxlI56Z10VM+ModFvJPtHhId+ZEeI3H9W1612/Ai9qTfe
Iv9EHgsG3wURh96Gx5b9ZCP90OMSDdLuPWF94jp5H2wPUkh6eVf8r7UEs0XjUGREpIvk/yrIHr9E
ouNfgU4y9XLvbxeRrgs4PEiSaOYXwQ1tGJ22kCN/MekSPpw0y2lQMlPTG4y5bKwoENC8/b7YD//p
t4DvPBq4VgKi5FxQhKN0/3eypJ6cbFEEOJtZkA/JzgTE6X4mC2FbA6AmxKkHn3jQRfz0u0io+nPg
LTnKareJ9XXZmhrOh7xT8QF01p3XMV6VnWWrhtVLbBVk1E2TXLTIROqxff4DMAFa0Mf9M2L0LzR3
3ojXiCEHQ7qAnwOkyp9pR4heKkbmE7ZackFyxxc3gH/J/Re3FT/jDF0Yh0SYNLn8/xTAg31d0km+
gf1KCJ7wr+Y/tBj5+yUETMNXaGSStsrCEdSlr8Fjk4/Wv8/jc/oNt5+DAnzjuIBbDVJXCIqSw+3g
D1bul53IwLk4nnb3CXCxJ/lniwRxRuu5C6V/1QAdZp4l9xt+K8fjboExoiNPEULS3plgUF0atJdX
eCXbtvyicOUj5N8u/FyAaaWMtRYtitBd9CTlXtCu4ShSx756ia+vkHsNEpMPpKHL0+Wm822iq80g
4uUrWQQOF9wv0CjSBhCj9MMBmSLdgH8MjWqe3IA2s+4o/+4QPXOpnQIe4aT+/07uItNZ2vfcUVF7
VMEQIWu2SZjDpB9kNFR/jLQFoE0gUnlsfBwYYKXD9EZchppFQL6QlJjwkB8TkgTIyh2jFVYmuI8j
B+PnAO2ivQbAQ+Qu4mJu+kT5BLm+oX9yBhJCD/sS4/cg5AMnYLS4WDyvhiuQxRymwuedKLMH1FxN
hsdOW+QzShH5yHWRGgn9Ua3eFNgGk0w9XuGAUz7yG6cOYKZa8HQpi+iL4yvLMdgj8UWgwuLgzSIq
9PT1WRf9mGKKjGQxdMthAg4GJR8AVD41DF5jxNVsRJhAPBFc8vC+JPMEf5Mj141QogIsZ873kKrl
vIiYw5KJoriIENAEoTzslD4rbgrvO1WrUK/C/3pBPWCEyFxuixjYDpmc6MGmwnUF+yEVvXOsI8iJ
Hut6K61vf+9dEXQW8QnZmZToCRGpBEUKkudF4ICWTgbJhiuMIXCTIEeu0AGYWnC0mMCRMD4m/Qno
4xUclZv5avoYDzYfmTXmgicjLdcYd6cXZEKtyWv5+UENg9YenNQIVlOIPhYE8RKIpVvmIY+T4HfD
iYfbaiUsK+7UhZ6WtLR83J8RroFLxFTBNkI+Gw1KZfV09qrm5vmCXiLom/P1F1Qo2S3SSjehXloh
XljGEjg2Cs89+m7oZA6TdgIT3ko0eY5QyoUUsG+cd0ANWe8VOqxgOnS6QOMa0Qig8MlgxWkiTI6i
54WBtUulafjlLUClM4Bl9AaJcYO9i87nwLt/ogxK5Z7sVhLwbtNEl6udVIfomgfyCBh+7hmIJvnf
JawjMEX4oVKTgW1jtOR8zETL0g8Z1KlQ9s95O3lZ4bsdtadGTkGEPnLcYbA2mMuXVP8E4r0sRJTB
magmde11KCgeMrR0H/5Mun9bRtcpDesdYLsdpomDtY7mJ8AQnO6hUf4hbu3WqJwj1XSYmgLC4meJ
uGcX7kFsHcbv9fVEMELSAJKizxn2J1DP9RwBGeM3R1wjfn9BVllAn+vge7yvQM4jwNkfGfp8kTBD
RjAwsL7xaXAwrIaTPtzILl0VJNMWL5/IBrcW5DJ6j0gAR/eXLyMg/Q6uEwtkGKoObrknDqhnAGba
SDnXY+AK/IwMqBN/Fd1jGuHLkigrCuB9ALD9ajfgwH59Zq+CXoM51HP/RjHARVUeiZmQF3pGQ3Np
/t0Q5yPdGwNuRKyX1xr0hBAKBGfZYfeDQzj6dHwQ4aoWKljURlmkMhdz32djQ9WGkgG6f4jewMi+
kIBPi6dXzJX1R7zfqLYydg1p+ZFJxRxgRcCj6y12tpCxL4AYAsERKkUWte/kmzA95v2ic0I+euT7
UU3EFVzAtAn0FHPqkwkGj6VAX5H2CTQDn4ig+c1w+nWhziGMI6GMQm+F8yVpmJaV6A6A4ReGjCJN
xrEd6Y1yftvBg6owk+JsgptbRSKZBw0UDX4aC9IG4+xGce+mWy0BINPjNtns7CLVgy+STtTJbpey
gw9CXt0ipIF/A5oN4VL0RVAjBgSmCRiaOsHiwUG6FN7KRo+yGbUu0gEehowhK0yA/WKQpN+wgav/
75wpYHli3IJ2Q4iHoh5moPR7IJFEfoFPJNThlC0eN4NKYvg9J9Z9xl8hY4BVQILiAaX1wKW+BPFM
H044cJLVIAvLLJhW7pEDgYhgbsHhntaIY9BjAno+By/GLKBba2A9GARiK8S2Y6DNOJI218K/9b6E
4cziTmyuHF8QDZHQ1v/uyOJCsKTEBEhhxFxZwPZJWkw7rXHU3pEYxUPnEG+t5lcRG8XVN5HAEQU+
TjRANQ6DaLBm1kHMyBv/sL7qFG0e4oxcE7F+l4O22ZA/kUxeYKg68vEAYtK0VY9baP5cmCPQOyvg
TjvA9MdsntaRN+6DqecTJROgcLwtM67UjMBfhEsA1ERHvhwKQH0el45YJzdfuJSAvfdZ7UyCczRu
mSyzgEnCJhHGD8Gd++j0NqDtnv8hUhFl9lz8BXFWO6K5xql9baTMg/eK4V/cTF4TElWPUtkTjWnm
NUh6X3BbQL7AnkrYX6E0bAMZQww1d6hQ7HtEZLM3P6a9Wl3tdHdG0sYhtWTUqtsIrP+ep3dnOqUs
41ooSQHuEcMsDmc4G4AYDn2piCzdobdnb6abdFd5G4QLC5Sd0BRI9xIiy6Bg7HbEXSXq0nFle1NY
+Rb0j4E3llgix2Nuz4/jBGWyCA1qXwk+SA0BfoW4dE+G9gmFGwf+mS25mXvxunA19Krg7iJEzrQN
sU+04dwyfAuTCOeKTj9uNoyXDjEq2X4TqQI3+tzX+4PkvX9uX581hiylioL7X9943cOrlhUKxZhZ
NzDbAHZ4lD93nqWIOaxtlgQvd04Y4EUte7sc90flmsqHRO1jJPou+ph2C73+4nzRxjLuLnhlcgRn
aNLqDuk/y4O59i+DHn+N2KRr7JGyEehIUxBC7XCa+W6oWS5o/DCCILdZiuKE6XNCJKLhOHwxMQjz
oD2W58OOLpHlZSS5Z9rN/TFfvWFIn0m6yetYFI/JC/uAxTOInvsnoGGXXXyYjdC0Qeq99xgv/sue
ATqDs+0X9/CKs8kG/sZ7fOix7UEGDPyMX7FLxvKS0kkbPffqqoZMx/kSLp+2qflsTGwtNVp0jgFc
h3mI02/1FW57sYqW4puxShagVHVgFBsJ0SM6gUwTExhOxG/CJFkQiSQ+AwydT0IBH/4gY50pUgwH
9gmLN3ZNNEv7hCbN7evqU/CvzZNY5gBW3lNxhnkoWrPwaFCsmTcRStAjVgTmww4EM1/CH7KOyHDd
OsocrvZ1NAzRDKQOaEqPQc6Xt2zoI6fJacAkQAAZcgIrl6UYXydSSsXVUt2RRavUVTGgMddtRzAX
k2FSQUET2H4abozxwyq8JTiy+sMAef64Rr3zG2s4SamnbGzMuQpiKeXRQqiT2z1W5DmQYDC2gVdg
El8ix56Bjw8fpMbl7B4yUZ2CqYz4PcXibJfPLgtKeV8iSDNaKND7R5UZ5XSqrgnaGQHxZHyPi1mJ
cHgewgnBmeY2wQaAXA4Rb5DZ9bhawO9JpOM76IBKt9HQZ5kEAo3NvuMBqkIxT0vKsx6hFZaoLleA
VoocgO94+8JRD1S/d13TeCO/xedIn6L24DB1RjzXxNLsHhDfxiL45FgD8USJM0j5BDDnExN/emlO
kzy6+BV/x6Yg+s1xOsAXECi1HulTA8NytjXUQjIbcDWSuxXfVqwAOSfiUG1oYvUnTIE4l1DyOAFX
Bd4AUIeoZbomDoMvHKIsYJKgZw8jENZVKIJd7WcrhU/Ig2H6CL/IzhRREQ1j+7ER59QYMyobgdFH
xBBQNDTV2/jJeIld8g5hK4BkQ4XPlNTyqcUUc8S4REITgYTufnxMRPmquVjWERvuHjRPNk6hA5RQ
mlEHZTC/iPBkGMRh5nGPsUYf3ByxMkkfyqGvWh5lCLME1vGAFIp+nYFshXA+6u3fM8As5zAlOXdB
gsxpgnlfeznP4y8EQPFriWR3MCBR//cHhKCf4ydpG3vEMreXPqBkxs30dBF6Yt+uVzkRAagpj7JJ
6HYz7brv6Wcwp6NdULgFjIL0F80+IEaOOR1AeZBb0TqgWYL805mh34sYrSLnJ73/dDAmNL+ysMNc
ajyQyFmc4fx125pwNOZXLbjIQiC7YEEBQKNCp48GKv0ZWm+fhQOCIZ8RB2hLPBbMyYi2rMs7WSMZ
SClul3wkgRAtCjaSDbiDkDhBCd9QAfM6Sm5ZinCPamHSYuHATXnOSUT5NwS8wAosv9hzLA4qsA+X
VEC0dKhcgavp9ChpxI1QuQpek/cMnhojLfLPO45qAswpL5spuYCR8D5BWbv8kv3AxqRekQG3yx4c
tlpJqmdEb4Chm2EBcnVBgXVgBMUv4YfKi0P6mSOxfmdDpuEqXn8WRgiEnNWeI4posNP23nX+eUK9
7XBE8fRuaaLh9HH7olnlI6v4q7+vQDawv0NW5+nSAq8C2Wuc+O4qx2z5bXGF1Bgsjuv9P+Xq0Jyq
Ee+8fpTAz19WAKL0pTYMpDX9WnMEhhT3SpRw8M7ZXdedUKAh4j5P/f6xf+5MoOSxYvfBc9e50gp9
aawyNiB7vh8PfdGg+mWmT8wH5uerAeN/mToxuQMlR+ELyYL4zWgmC5jYNZqfAQPMote6AKUo3xbl
CIW78WDy9odYk8JAQD90IkLRgaLmnlp2NG28bKpvHz/MgtpBRPu9heoHtfRG98XPW+5DoqCORBe4
dVBueTG6htqJzDL61b7x82ACtZLQyhQQCNIDAdI5+LogJdvVLNvWk+H5ezaPh81zgWLg5BU/BDDH
79MX6sRYac103q/Fc3GNeZEdKXilXy/OXSAcLnJpNupZvpK8xngcJUpSLPLfQfIYdwm8MLtDBXYt
M+GeDJLuKJ3anUmF/pjRg+825eaqiebwLVBSOrSRTsG0wMq+D75rxb7F9Hu7JHksQUSFdIBsJuAe
f7itkA8P853Bs7OlAN0jGxCXj/PV4j7h1Mf8jTxI/NJb5JnEH1a0/e3GQaKJudwPid2/L/J18ZUf
DMzRtlmRQ/EXxitufLB//v2T6jMXbLGH5N3q+SexgVb8m+6nLT4LYc3cZnwfEABBSj1mmvNeAPGn
mJ9U8x8mtZHF6wxIMOWRaEpQnt5U18jxzj53B8QyVg5Rz/dJtc84h2YMXXkhzcUYXr07RlyBVyTF
K+BU8//+O7mtnpafM3jb1DhJMJLvkwvib1fv/GEhfMQxDBC3IY/f5PXjlQUIyPPRfcxIWwSlYs55
+jyxaCJG4lsh39kGJmoLUJYxMFnxV1yTQMADx7Wr9Eu/CwEWUgeAvUYsxVL997msn+nzB+SEAj/U
Qg+sCClt7yFDPEKL+UUY843+zK8QD2RacJLYjNDi9RB3oyNCAOmbsNp9xWCXslE0IH7IoXCJGnVz
xemg4KZIppgn8iid8gprl1NNTPiiAmp/bh60U3l5Q/gVbvTq3Yd0v0AOFa5Opr8nc6GLjpAc9Thi
FjEERaaW34AaGKwpZygnPft4CeQfRMLiI3tMEpb4frMWgBhA38deQgzxD6Y3GNOvkzng7AqbTdYR
g1JIItrkNZHmjyOUaKaSkwEwat/k+uEWDl2zy93DC/9qaYF6eg2lmi+oby4U3tUum99Qq3yix0Nh
DmXW/X2P2pk0Y1rH/nS04GuTQipxv30JMWOHoS2ALPM1vWPdhDQfJWmGP2Og/2AH2jEup08+/4RP
nnByi1TUI4cjhOpUXmf0kBG/NCOY318humP8PpUAcBpTH1zfJg1T77mCqBiMRrsZMkhHgBQFU6SX
W8SkAL2gc/JXFBEw1XYL6AwQQYX2hMffG59v1feDFriFi7hvE8zu0OdhofCJNge9wXbBNKv4sxAv
4vNcxEDzUPmh+7iHf5dRvHWhYnh6dnpb63zcbBAMoqS6YInZvOLMPou05cxz9eGX2svxllZE6G7p
x/iWvd2uZ5kLrZESa1Ef6w0zFJnq9kzA2Wm4/WykpTEE7OAo81cWMqZqUd7o7Ns5Z9TdOwqEJp5J
UmG/pAeQm85N+lk8Zn0wXA9XOS8KcaLFB4nuMirba/SabcLezIqNn3KRTSykfBiPRLL/pL+x/OCv
GTJLon+/GZrgsSAu3+fD7WEGbx2tkwXk5+ecdhTDBssTu/kq/wYqjW2G0QCzMKs93khImYqwXyln
LaHkgeP8BY9x8eG+YfARZTGtd36bFMw1DgKtA23ChIlAkoLRHJcoRMqcO+I/iCPYg+x8WdAL8/Wp
SJG+Ibf8yZcOU3BXfCuptySjL+b/P7SBji6cVMQv9BBgczOqgIBNlUaCA/wInv0Fuc8zk3mQtaCL
vpv7B6V2PF/w1eSreHKzi/OkhGUKj8JH5RLaADlVDQtIuU4bEO0oC8xbLM5BtqPszkEgfZvXBDwT
x4gq1BM4Jey0IB5Tq68q4HCsnlBK8xWMDMwoAhqYKQjbZ+PeAApSiiIAsVROw1QB5SfU48gW/mW4
aiTPW+qrAHzuYDrYIZEM73gumIhNfP1rY+hteznAxH588HHZoT8eovaVajx17g6poKuNqV5IxJVI
eJsuSzcbDSLpB6KR7spzhp7g4lB2weSY1mxYILY3+gYgWEpXOKYUkTYjDiLY5PQzJH7Ixhmg+kCe
s4jmkpCo78VJ0BYNrZWCaPfiMyl/OYIvrT9GUP/Ke2UBUWiIETM5/RIsdT+T00GEbqTzCwP5vh1E
UKFIlj7TbsogxhDEJc0Dde5pbDY4o3b8A+RjmQSfkcqW5kRAcRoAEUaS9JUo0cvDMDQcTMwFstDc
CQ3rDKgr/CdOmXOpfXM0WIB09vq4jZsYYpi0UvlMaGgcaTgrtzCLAa03XEw+QlXKBW+jT0YBKnIO
IOnrhoPpruVQleB5njsKbKh8pC9yth9xGHWijYtRj+qdPgF9/o3VifJ7TQcMMmOkHxdI6M0KOHKj
YaAFefTxrykBObrNX6kUP6dP1wzVRHMGLqxJdqk6QsgxxsAjYjN/OYu/wp6tkeRBoLn01OAS1YgL
3deta0FwlX8bdwudmYBILrNjfsEEgf2XnKYljxsQhjsI3BPIINKCAFmuG2T0UNhF0AnctIWrJEPD
dcGb4DwirDfFEerkikIvyAIGxQEE+Vh0dZjJBo+RObss4dIwPlFi8Bu4CwyC7/T0cOLUCkx7+ku7
1vkdom/3slcXkh5EFDxpmvvGzopMxxrJGAA/vXytBCoODdoCl82oc+SJvhdXUHpoJgRqEMLb/ufS
UKQIwG4hgtORp/SYYEQXv/g3KHH8XcXHYe0ChCJNKKMfYulqV7vIqwBNp/x3LsnBXsV/J8aOMdKN
HoPk+cHBRc27J6UH08ahYRDUf7eoGqFl5t+iLWkKqAN2BCSmQWI5XNqCHAvsMUBb6gYavJdlL9TJ
Zt+tIbvapN1qE4YFmPHBpEGMiY1sYCNY4yzwycRbT0P0+J10Cb9jo5hPuqTDPs/gqwadZ3eIJG2i
ewUK2/Zh3PuHWTPaD309Ln9AYtgDlwvo7PVtdDr9FT5/gow4Ej00EdMxAgg7+5RAobd1BKZ5QWbA
RoTO9Cj/ARouFOOAh3oDR4/Bl6AMS19lX6BrNtzqASb13G70prChQ2DGNufGtNzUmzo5eA+HgsT5
S/LcWg+ERpc0BohEj3sEsjJGj/DjY6O4vqTKr7jdgTG7ApBjIWnwohqCUOeXIzq3ezA2LKjGA0AC
R4Alwyvnd/4Tb20JknIevf0Dqd17C3ibFVRT15e8ozQnKi+LgEMRT6j22UdpkD6DbMZsjwg3mMgB
q63yui0Lm1iErwV/4zTWnY+cZuOhfbkvosEWnWlO9PM7JJyBtZmW0G1/pECLb2nncu5xD0gCB2Yy
QUBEEB6oim5/SNLRh/hMCZJQOIFk1XQqv4JSAZnvcUBcSrDt9EjyaD+JbomWXjavxBzRVt0BE/aQ
NQXNy6mGykm4ECu7KjmM4PIl8rzGx9ai7UFA8V5cpXhdRcNVOBJ+06Nw+yaes58uz1lwWBQRop4/
LTlq3FGPCnWIqP+DJ2nMmLU66Y/p57vyt4/4DjYw5/wKwV3/QnpFY+MszK2vRwgpjw0ESyZ/FsNj
p0maEFQazQf2qALXr3vQbw5TaV6MNcOGkkACjU8M2xHWhVHN02FuYz/sn10fG7OSt0COP75GZUhC
yv9qlyJw9mR8S1Dh0fOqoKPg6SA0axgAgtjxWL/WylahDDR/dfyvXdX/cPr16D16pTrOkw7Vb+Hm
7gKEI63fwbLZQPpD9Vvng02xxGmiTMopzBdcKcmPuE9CBIUamrAjIYEUdboAJ7VCIquwCRxDXyIl
6SPy/Mfp8/NMFee27LyHFZToksMqE41jqHRFCpzoobgXJnT44Hj1D6k56QxdfJuRMHMeyDHOcjwZ
J7M/Ig7y5o9AcheD8E/YUyWEjJ4uIlNBIqSIzFcFupV3R482MCZs+PZEELdQIkWZLsfwgCqY1+K1
JEdPD6uhrdn7PUPq6nyJhcFHRqV08IZTkIqp6Q0jiqc7Gc8SCidJ7N1eXt2J648Tkg3vdr4FPFPX
QrHTJtSAnQssBDc2hFy6uDCK5mYqYHcwKv7FdprqbuYQOYZReE+wbm5EzZ++sTnB6xjBcNRbsJ2v
fxDmwa5Q9Oy5lbIPEM6+Rcg4MaGbLGlNsdzZYoH/ZqNfc0GZ6QwW+Whq7felvbfImtk1os05sl3/
zc9eR+gh7zEJiDQIC3RsRuTzM4EhrVzay+OBsz8y35hksCzzOMM6L7cn47Fhr/0rGthMN3E1XZa2
Pw6tyBLGpHd7u2fq6IPYDVFQsmd/lCmJKAhKr7D//lbAlhl97N5+/H/5nbv3SbH4s1yaHSN9DOIY
fSauvvdhPzifOUAsphMk+D+gdHFvEk9O3IETc3gX48h5RdOAwBxvW3fv+vb0gYOt4Uw7jMzxw6A7
d4gQg+nZKI6GVyUGTX3RT83GlqNEGvrBpGiMCdnSULPb5YFyorf2TSv2Fl71W6KP2pgEDOPEQ0iq
eKWKIP/QUlgRUXZ+Jbijp4+EJhcxEUMucfjE8NTo7mDE4QJc8JhnRb98YsCiCMRk6O7QiuUMkUbk
xUO0OQ1Q1lq9jocltDPOVt9VRzhyKJ08NhbHglcG9PnfL7RTasq7VwAV+VuMa7jjuGXAF+H+Ad47
msw0QCs7qlC0qEL6glRBhmBrK1NzOawcwmaB4hYveAov7UUIMpdqxCVh9p4aVZKNs+ByrOiaPRCC
BUYGV1OosdTwfmT/QmS7BjllPYnenH+5yR73VkvVSPyqQrxnUIZ5vLyOFtuDCx5MTRGYB5qjYvLH
bRbGzki3GCkHzQM9ajbYONvn6cMOfs86ch9807xJuAajEtfUteEVVBcnTGz0Dqd8fDjdyduzlTH/
v6Ft0nQW4VOdZmckwhIzqhIoetN8ZTGSQQkT+Q8+SPk3AjnCPIQS2CSHUzEmrCJGsjKQ6DBSDgAI
EtlCJDccbj/kbmRuhYCNwfnQ52RMIhrxHGc4V6c8PbJu4c6KQjF5Ij0YNmiQzSm42QXiQ/SKCTBE
KfDZ/Nmc6txIX4Qu3BOobYRly4GCnRJVlFTMFA/M/0SDXyJ40Ybnasn4puaJT+S/fCwxpgEA6vw+
bK+yV4XbBIjsifUEtN7NAmoWHgG3NHxslN2NboS4BC7RQkYSJ28uxHR5qNAfaYXQzuNf4PRwhw6n
WhWt/Tl3x0TF1q6SJslXbQLWjuYGjS4OKe7JhnZ5gde0CsaGWRwlFIXiRkolj0/VXaYokYq79NlI
GS0AccOrVIW1wjOm2oRqxkCCQUX4OvKkLswYEg5SbRgajL+wlACvn40L8xfolALHka+kOQNRLzuz
1I7gaI//XMl4tGOamtY8PzMNgTDMgGnBz4P4qzYZsYdylSQWHbQ2qnjLVuaU03o4fJAQK9LxbRCk
Ib6NohKhEOyYE+5FiSbGR7RI5KS4/pbS+fMcgVIfyEknzXVisPJzb3dGPrmDwS7GjAulflRxETQQ
jyZBk2ZjO/6al9ntNrvSwbycPkMGSgPp/K2T/gk6vo81HWbjGtb7bXBsPyP4SY/6wpR+1cGPyBFl
1lQoMro27aQ/3hOGSijWMPJhXuPlY2g0qnTOMakViMqzyQJctImYon1D+vkgJ7M9dn6oas8hXsve
EzAEFT/drgCqj2mtS9AWY4Z7wtyZJ4K/KfCfR0QBftgB4wdZac6yfZv72ezwHD38fIbdrMpwMwA6
8okvVEpnobsFlKGkI0/MJ8QJyBSk7g9Qt9IGRZXPgJswt2GOQr1mwvy2vwkYQSaisKwzVGrvQtcL
YbpaS8FuMunHr+6bfJlZGPFX4Bn4TACeKp/oY1LtAorkbciAW9pwioRsZsi4hJ5D1ST0FPhY2Nml
kEvRr3jZgoTH2PSwzvdtAlQU0lSjimvkwvkZBsiKR2fgOuGJHabaMOwTUKMwrBi9ZzjBZTFTKm77
mfkL/Cm6caCHQzNSWo9crLJ2xOgH+aGYrHg0FXh3jPRbMmc7RLK2bzfV5sJHMgeCDK9IdoYpnRoh
TXV9MZfGvlR8LiOdG/NGXrBej+lg8NmD5whrdpouT8paESDoatDpgPDFifCDiFBmNjAmw/TvNM1y
9P/aP2bf5tVFhuEFmkJQsvQdw1yuEqyiNmZ2TsMFHLGgeDGWgjam06ikvTUM+RmuVoEmSJ5DrolZ
hOzTF9Gn2XXa4SshJCzwE3vjvtl6Q5kBKM1E1jpLjwYGCJBVq8ek288xc6g3BjcnRrE7anMq9SsN
OESgLj65dQc8/XdwUk6QuJE1eXzCTAjUby6P4E2b06BSudGfrofVrKhQS3oUvz0VV78EBlIzmZPD
4aY+s1D7asEnmTutHxHVeejnNuF8+hHXJEHaoGGEnDdfmTNXNZe3Z0gQYNCqEfu457SxrEOCviOL
mafRXdEYTbmZsukT+gHmnHmIlwlxi/DRbHCahX7HFBXwJjvwiWDxoYvz4k21Uo51NWcqsyT4gAfg
3nDFxBZFDs/DzM5IQqX95voMFSk8RDqV55VXSntPD1doy7wVvHS8Gryawychn5ijtmPxjEmyzjxF
AUkIxeJUfniJII8VK0TwIJ3zNxYHjDueqwJdMHm8Uz4aqByv2YEcPxQ/Ta96jNMx6iJz1mz/DPtX
zLfwGgOz5hXiKOWKdNrJse3O4ttwRUi6o+6hYARPa485Yg9+C+PrM2TDklEh1D/abV4NZgY9aGhp
csIZaMcCdKrwzBzJqO8WWYR75sccoWZ0g0tyhjDDQh0CfMB2tJgRmeqV+I0fAvuLqqXpIXqbIRg4
gz74prmoj7Xj94U1PQNf/h9kLvKx54cRv2h0MhsuZmK8yOwJySfRmuzGRIQ3VBR6pCtgznmRNPmO
ySYfQOuemAJqW7uh1QZUOr/E/Msw5FK4SKG7BiUyBmvMPBYHFhI+v3iNOBHakwsL09QZgVQI3Iir
QO2N8eOO81IUIWt54OnzrMUAe3xZIK/JIqOHaoj4dQRRy94JqFZCkOETdGcoWGoEgLUWcqZwGllF
oFVKoCUIobwZYWZehyDdEdUnCyk4EsZMXOadmpsywQGISCb55XUH5o4yguwNaf8BNCPmR3II3xP4
NuTNwrsaMeEVeUByw9zvtUAZbK90ebjCBXEBvMIl5vqY0BIzmZCXPdOtS6zVCaFMppIOqn9T8dsG
RMDT/Y+k81puHEmi6BchApYAXglH70RSol4QosSGt4T/+j2YjdiYne2VWiJZqKrMvPfcV71d/IWf
ZoG+x/hh1FIfabgTEPsEh/iiLcryfZG1NB89GFbrJw3W6cn6YvEaD06SlPY7OrWQ3Wf4jF6ANYiF
Z2MjmJO9j/cfkTlr8ohg7VnJICxZbcmZg6JjbIjGnQLszIbFBx3q3+T40RBMTujAiTfXN4N2ZLw8
dS6y9eCMgoQPNHvxkSkrRlmzxBw9LUdMK2/D/It5DMLsdrhOzzHB6I+T5pMfrG9CBM0fXHwgNbSk
vbNu9BUTcX5NutTJ2dQ3PFEcEHScAUIu613tQvsGmYnq44V6fuqhUSM44AciVuGDvImkGvMh8xLM
M2xAZH3BGp06OoARj8pxVolrn4KEGYZ1zDDIRngchKsac9E3P3mRHHrt0MygKWfA0PHSngN+lsRG
IoAeifWOSwGoIEtNArkBYDXbp9l5QTECUsF0me+nvCb8+H2ysLEUofN/hfEjRDTMN4N95dgdz37w
wbQ9/ZggR/J24Vgq3faFgDHST0zZYc2xPczf2mi8377s+lwdjE34iwKdjHtMok80VGhKga3MY609
S4PdpWIboEDm3/9TdGAunmcwe+QpnH6l2zCGOaZ31eVtnu/pySHQDsOT60lQZB/yonvEP9Oi25uK
dCRHQ+neh6L/bOt6jRKpuktfROreBsZR9bqYjjledrXgkrrOiamYVEdoPEj/U/m2kXYCTCAWSpLt
/FRWdsXRC6OapYgmVj6oe4kyi88QB82vfO5ATxKrR7Zd5AiSy79gwqmI6iEbAdoKA7D0TVjciv/d
c8k7tfdcOo1MlXtbwuR6h9Bf6RzCDDCP1FkISly0ALQv6HlwC/CQ33OXuDHGiKkYlA+12PX9tYE9
I8yQzCY+cjaxp/HnXFsFw+WBRJFCT5O0XpetJkBE1F/ZP3i8+SePv2SVMjNKRm9QKk+m9p0qP36w
yTmeCjZ00phkqCgpphsWatUzzGHSUgQf7biR4M3rMG6z4SG/ZSwbbScBRoKfhZJUK32a2IWZrYR3
47QiDq8MlJnU05keNlleOEEcHkLjY8rlVVG/HX/TTR9vkoJaObmOKFEa8zxlKPYSSMNvvjaWKYqV
jK6tCnLZgDvjg9PpDIBEMlO+UpxuDdx8NRm3glah+qC+lL7CkVBPaZIYaLeEgSis9fSUZlVCWyXe
pNNw8N/wQvTI7qt/PcHQNbvHJNKRDrKV37NAUiTGI5IYqfP6fgKQKu+Ld4SFuBsuw9Tzxg881GOx
WYBWayrdqwEEqzp01OGn2L8hJ/SL0Snl3FXS+KvEbCrRsZfVN5iNzlbKj4h6OlBQEv5FNNUAf4lR
CIXoc8TLPYoYfvjl6ndljX74oWOkyoWbBkG3H5wgHFfmIJGLtKoiYaPQZO6UVYbXbv4e6AOVgORy
1jnRk1Cb913UaT1OhwhQthEf8uTakqVUSV+irG80PG4K5MWi2sVhwGybVsXQWxnqwThs1lEgbIIJ
pko/3QSTC6wRNX8C09uaG+4CNqnvl6tWY+0bNMZyaSfoWKsZiBtBthGYxHboxFJMB0KwlvH+tZK4
qYlSkJtNK/ygT3hD7MXXIwPxGLpT2e5kH5chrEMNA3jyRikg38YeGRCYarkUVrGWbeqa4a5OwEp9
XBAXWZS0HAf/S64felLtMu5AifiUY3rfETQRWsFVctaTzCrbvdaSrIg1keQc/wfqpR9DQL68S9Et
m8iOp9ukJj+RLh1ijStm3IbfgZhfpbZFKPWhdoMtbk3c84oXcq5JMoyWYdOrn9HbQFrDi4ngkzMb
zwCSc+ZpKpiQ8ay+0eYMdz7BQCJYqBKt9GQ0LSgleN+69E94C+tAL3kCeY0YQ4X7e8i+/AV6Y/9H
UXgKg7VABahouDRwcrBfhRwZ0XgheydoLwJiCp7cbiIssau4xYlbRF9tw6cEnzMhknUy17XSrQZV
/KiJ81qECI4WdJ/JyOxyYtt4hHUs3/VEZ0ejvSJxRTHEQzIHiLZr4R0sFcHgmbSlqt8mtJ4HkTrc
09pNZBB402gQABoL6Ra9IZO44YrDk92tVrc6hYKRuXjR++bc/nXcGuroV0dZiBU3ZgxUWhmH5L+k
/DWh3agqVTFg91rn4sMBi+WSigEmUhDjRmEiHgA4xV22wLsVlptpIArHN4ulqfooJabkokkRWYvy
qpKYqCJr1YL0KYrGr1HFUIxD5TPpOXCKnTHhAI2EVR2Xnvl2hXCx0+ND2H1L6SZvd0ZTb+L6zoY7
lxjCEDpDc5Woo/rk4APdJoigpHqWGXMGOkImQu4McTdRbmPtBNMkwmOpfpUVrgpjgIVxMHF/XVFz
mGQ/BjaXP47Eliuw1QcupP0CE+e/5HMS5gBIHMyCvovxVFQe4FTTTtQ5CTzEYv9uDnm44gF9Yzfx
gS0fmmZN0IWgOIwHkYzCfRgtEqdFg3Ei0J6+nQMV+V8kGfFPk34isGZ6UJ1XoerrvLRxmurKYcf3
KdIykJQlbJmWAlPhGiWX1CbwznRuldxj8uhj3hkjqfroY2hgzB+TsPtQI7ru72lcZyKJOxLbpNmR
RaBOAtBfUecgS9/6NivLTVfTN+++O57/eYPdTCoTcVo/U6VBpAItySl/7P2DqGxIaMQZamAlhXnE
kq/FE48Ye2BC0GnMgzarm6KNlPI4QYgJiDcmaG9TSkA4HLGxe/Uw+tz9S1uG2lW6yAewi0YQxZX8
VBGJV+IsCZ33bqqfevzlMwRlh65xw47gKehaGs1+UUDRo9J4C6sxZpIKW5xWJe9E056m/yJn7ULn
UkFyl4hmDTiUdNOCXUSMmal/89vEXAdulGG9CLMQ2UpIJM9Z0Vmr5MfNblB8NweBFhlyua4CUc1g
GjOu3/H8lrpr8FTV2gxzQeiJlCoup10Jf7GkH1XFyF9Y4eyjdR1sJp/cWZS9jWG1GChkZYPsLyvF
7WJukZFUt2DXVkJlvYi/xPIwiMS1YDWpOC8y+rgpxmhNolND5qr08Sa2YRAxeELSwgIjF1T7iyev
pzFwz8fiuTQOakVbT0jOaoc5z4/sMM0cNc4+zfCfskDTOvBboGwW9nyt0hW/2QL7b3FIqYoWbwrL
VzinMCGdmFhHpDJiVFCojpi34xucv1joMqtt9mqzmYwDTTa5nCnlji5qmJg/ldTL4GmwS2USvilh
D9WxqmpXz4mX453TyRhm8aod60zCyp13pywZsD5R4nAkBhH4mIn6DA4KowdYxZUurkSNaSyoAgGt
Dmcxv7k065Ii3GW48w0ImWH61cqUMRH3F2kfKgc9olc/Hso+XkkkAxm3FHTYBIZGGvBwcJXIBmMn
0Tdk2Vd9TSTc+8YdIey3I0Z0DQBtbDD0ya9VsjdT/awkId18pXbR8fsp0/JQ9CKeWT4zMzsaC57q
NPuVF/LeNM+JD/6Xv0YnZUupor3MXTQw81O7GD4NdtdE0plBsLZA1sNn7y8td0GFb4gM4aSaQmXL
BU71Ll1X/rCV6g+8veUC5/YChpQ/9cvJkE6TbtJigFDd0Y3qCUyWUAtItxkdQRD5W4Xos6AAa9Vd
hYZIluBRjgtUAzLKQBOsxxCT3YUTI2X/ypnVSeZ3JVzSSuHrIuLHIMGN4U5/Y/DBnuVjNM/0OXX9
6DdXvWcAmW9SMMRRec38xAsMxqzv8xtFWiMZ26bjDpekkHZKSBf0qt7eAOOsA3UXcAKPkeN/Zi5X
Q9zG6Up+72NU49wQehlTrL9WqKenhkO5AMBV4H0zZVss/qaS1TjA3wm22l81A1eB6YT9uQGpYWg4
OaNtU7EaiSkUcz6FdZKEdp/9RfFqHMhnrk3IQZFXkfKlGeucxazROcJFixqbDiCyOL+nBQD0Tpha
u6ob+EReQ5c1Mnh81Y+0/lRZ/ab0ITAyICCgUz8CA8AUe4gv/qLlTN8NXSl8JkV856BsRMtQ7vL0
6kLua+FmqP4asdumpM0FTckb/BefzRbYA5N4qfrSGa33EeHEqEr0XZT+NLLg9O0mND/fRk23+Tz1
c8LpzAWFta+eOU47DgUslNxg44Sm7sz+R4PUgV2IVejFHKu1xGOvap9RBK0h00R61KlXdzLHOVGS
A6Prsbmm2fuh06HoNTZaeTMVRJcr8Yr/ds3C7bFEVyeNDmYo3CvzPIjTV0/EoZyTnsmtElf32yy3
02R4g7wZ/dwLGPcGBYnCBkWrknH5DBCTg6yg6cGVaTC4KOAiHZKNzMbZRt1GU7O1sXjGJglGkHFS
kVceHP2ossc0t4bhy0QvpMj7xYSbhejO6aaoijWBzajMR67NHRu6bfFP90+ViSBWsJhSmma85pBQ
FolJ1ZTD1kdQztnqTxchxOk225yE/Vv6q3PGh/A/yuArMtcl+hBKRb3/UQDQjOsqpXNZt1iF6HE4
r0KkWYzmUZtzsautUg/kieMRHRJP7Ye7VtakPL3EVnRHHVrgvE1nlFTN6CVsg/PiJ65RcvLFZr6r
w4jwFfW/a3ndnGtW3ZhwMezVdYgqOzJNrtG0Z7muv1mKYYqgBAzSwvAYNyRICEaGP7ytXIFUmlRd
re6McDPG5XVCffCSc8yilZsFyOH4YTq8jbke0WfiBl2kBPV3nCrQ3zP0vZX+1LzqfQwWp6xcrJSM
+cnCabA10wcoptbJg2fP09X03sSEQlzUB42sJaGOTjnxBd2lAlJX9+C3TJ6BVHMmxhAoH0f6EVHI
fLu7S/2v3Gm2jj2p4lkqB0JiEvLwwsIuFnQbyWYTuRxIvrgTNc1byMoq4HP2W2cxfNUL1OAcF6L6
JoV+Wlc52OZi8kb4hIsMEUzy1U1U47Qu5gZz9U+OUOADgUpyMlGLTzViLBPyaY3Y4YYjgNLFODcF
gN8KxippEXokcINJfzNQgHJ96gTkDDgf5xstdew434EXDBDe+3RY93K8jSq8tLMbexRsHfO7mfKi
siJ3UpV8HTpG5iYqsRfyZWFmklnMPgM6RFK4LaCgLWmhvOXvhPZe3p+nGIZc8N7kvUpKOAMYY5nl
6k1fpIhBW0eb0tdo7mLeOi0Ljg336ZLuwxT8+Dy5QverQoTOdUDT7LrvITq16uqtko+kKZAa6uQc
oLltF78mqz4qkciKzTU3JvZF9ST7m0bSNgUmneo6aaPrZ8eoacm0pz5INVQS0xsYElPIcSdWX9yY
RLZgQIfapH1H0kTCnr7qld95McY6aZ/gK4YQLx3MW3BTo7QWdaSMEGBbFPxKwMwLUtgUD9tY5WnN
gFVxaRIUgQ/QZ9RKp6yJE9BJdhRr9JHp04+IW97hOo+AP94nBSFRI8mPrkw2Wspsc46LyzVst0BZ
ib9YTIxQaWDlVRJCu0h2Bli0iKKSnX5cwIIP5Q8yPxXzSaVQhltFXLi04lVSLiuML6OJGy49D2W9
GiSIMhRXKtG/onqo8CdJix8dyQy3f00J3C5J76mIFAnQy5Sv30N5FkO3iTU8+PG6i2qXhmC11uIf
ys24ZuqqXSOosgqI7B0SbVbTNJwVjPFE3srvyAqmxTrNsxXScyM41hSPudg/fBWHhqKkbjo3nCpm
doD2O4Ybi36dh9VW1AhsmNpvfcJJ3MUiEWcmJHfN36uS4NCXLp9xIn7WVC8VM4PGlplLdg+zOWjd
yyh2gsavT9YIT07IE58LWyZcWbcvu38D7EIdMNIcFwk6iukLs/ySayreK+bAhVsw1cou2Z5q0atU
mNtMpEry34MlkIQHs7UOUGywYmzL4s39LdMXtAOM3SDA8GGwr733PmAw2/hj0gJJG7zPkZ7Z3MOl
48aImcGzcmFyyK9VUsZv+RbmVvDZW/prKzVilq45lMLcuqjwYfoi+idwaAt2FqOvtqXZO2yKvbKn
ewu9GCs9okT8yyumOTlSRv+CsI45dfANk5K2H4qL6RMG6AZQiAVMwJk2J3xdTMmWjA2DKw08nV4r
Nr5l/o242EqZr2BIHZ4mbT5Gk/aTgrQBlXcqcMMV/HahrZML9ZsgFIArvi9PlcVskx+ELPu7efaP
QVtqvY3mdile3ySocQRyhHDJtfGRjMYzQx8j7NDj+bpHusMI5oEFb+4LmNG/RFtP5Fnk24L7IQpl
dpSt9l0MLvpddDq0wuaPQ4f4a4efLOfQx2vZ0TNAEhSTRDijjqVDkrqb0f5lfonX+PyEtogySD6l
kauup6e/YnCoXLonKS5kYHiINNilcc4BH+dDsfEq09q3GKUoh+jFq2dfC7DEIVed4Seo0n4x5WI0
gYhks4fyt8KNXDMOpLU/C7YhP71mDQMGpQ+st9+MZAHKvq3xq9zSj7Lm5vOye+JUPgkgJRhvBJts
NZg2k3ve99f8Nf+NyXFymltCARBSkPdKO3ZJNv3WX73QuuP1DI+kP3g+TcWlv2LBMGFEaBQzpqZX
kjGwNZmYuwQA8PtBC9Arzxc8AXk1S6B7ChnW1bctP9jO0DE48heJUUTY/EMfg1EIjgmM+npJFCpy
DTKlVR8P/K5C1k0z+dooe0nBd6Ux8uT6PjjsXPWt2zN6ZsazkVHS+9QbRH7/mHjiPg70AafArY5N
YM29uXqwOL4eg+d/grCyUZ4qb2dx9gnPkFaI8nDkUL+xmKW1dEZ3STPb1WWvbNzBk7kRIXFklHGJ
vzW2Z3yEkYMCCGhzzglpVXNlgK0q+xTW1MPUJKIArm5Zu+R80Pa8i2jkAOBaItFgv8I6u5u/Ckhv
NLPhtt9haKNOMmAxbfnN7Nr9C7/DF7ndzMrRkMhu0NEpieA/ruKXoNqxw/PJxoJfFz2oHZ57Jhmx
ih4R1shnimcUz4bBdP+MZIYryL0Er2a3MMjslrE7l4ElA4MEsyAqlz0KPYpeLql7YjwR9K8JvSme
Czd/LejAP+Rtus8It9lC19Uf4zp0RuNcbMXPqnMlyC54tGoroEH7QClcz/0fMDTIJhvgaOguV0iF
Nki9LeW7VyzJutX7lHPxkRwpXvRr/JLWePms6FgWbnDs9khUXPTZm8SlqKu8kRX6Ye64dgsnMt68
xv3DligMGwqxNl8D8I2MpfaYTuZRP1EaHoFRupt+1SlL8YlT6mDuQtmNyJD4rxUlDV7Fpx2eIiS+
B0K+aS7yO3IUWKFnJMsjXY5rKCCsY0mfKld8auuG93N3xvgSqg5jBFonAXpx0ouVj8CW7f4XXam5
sGERxgfhX239pI4WnwxLWKeb/mncBJ5mJFUZNi7+rLUqrOWrN9o/Xn7wTwXtTgcvuWrrN6oHxo/s
rLfYqdZoKHMHtvWr4BsYWoJTXUPKXDxN7io38WqoKwYUAoJF8Hd8fi0DNphw+GX39N0WexOQzcb/
Nnf+QT4Q5bbOdzSjQsqcv1K200ePc3PLFWJuu5zZtdmJO2S2e26olgzSGZeTgvCQZSN+B5fqX7Nj
f3728ItLAjux+kw/+Y/4QbJSqS/HY/jz3kWP4AtMjhef36f3jr2OPdmObzeN7i2vnSEuFzkQM/9f
Id1dP6N0809I8aSN/FWcgJMy5T9OJyI0l7o3fo2nwSkvQCPRSkSPbs8MhJP/YD6wBVyUgKJpW3Jn
/oRUjfVOX0ZH9VNmyVClJ8uNuMVGpmKiJOj8VCFE/dRs4URP18v+8eBjwr0nZ/kfjvw9jrgTXVdl
W/IWYll9cc3aNh+4f5namhdaAPUTS8uBLdd6DoDvaKGgF16RRm2P9zH3yFdE2A7nLkDcvWlXeDLx
maTWdOxXWkPM58JjsOaf413J5o92BpkvOefYMvV/zTdPm/fHxWgev9EdlHlmm+v7myEuSIs5Hlnd
Rh/w23lnSWoxViI/3S4hAS6DN+rIuHaZgkjjqpXs8KCiIMX19BdRRCHVsVKHJZjjqWUIeC/cn+C3
k/kMo2YnEL5tZR+4F3nkPPraBSoGu7ABrpYXtt2ebiX7K7uNx3OJJWd2gJJssafle5D3BmODNWTQ
awfX6sSGdsxW7V39GTIIV+UHrZctOTuojtfMQbJVcXvG13ht/raGFT1R72S4azjtbsw9guMCSTba
3L/8X30vL4JtWCwEq39MFj5Zq+AWot/SCT36uFXdeQCCBsjSf8D3scPgcSGzlsc/vLRfIVmsFuZg
QpziQ2Jzc04K5Cd3+h4m5lk6Ui8A6n5qG4d01eprVOPYa0zeIgV2xwHxQUDMLzQPh47qadFalKMt
U1x1BZPZRwSxb5176TE7REAzg9vchBsIDfllxP0VdbQK0Pm/84T+UBLBSNv72+aWvvp1/+Q1yk+Z
dxo6rAuPnVwMdlUP2FaJyPyVskEUdnzg9zsUO9G9IXZnQITD6akTsmmrVvvP+JcdGldfG7fCZab0
W6w5iu4JJ9ZR95JHvjeO8mO6kJhz+2E69RguQJetWVnJJoE+kUqUD87rgYmu+I09HqyzuNLupocK
4r/dG2RpZsk2TxLB6jsctDRaHv99/gMK83/VqjGX2nW0nvRTO2jwmMS/uX/gtngvN9FR6efk6pbY
+dS68xPo540YR8aV7qEl/eahNK9kpbvyelZoTTa6IP0w/pEXycRrXWJpsJp9TH0u2O3n13TE/YJY
u3Y5YG3hvFiZHsmtRCg52gP13c9tXC3IUl77F/lbP9JL5CDAknnFKUhPH1bLnY0T/S0e5+zKc/Dk
2NJ3wQcpiv2yoRkG3oVDdDhtSUffTTzF6R4xHEXn4o8HH3dDcAq+kBEv08NNfmSopBvvDc+ZD/lg
4vNAYCivmT0238FRcjQaNfAm7UygRl82nvycXdv5q+JyoG5Z2HuVhC/Jm9zqgglGt8RNtUx/B7vf
9EsV5IStmUv/J/lpGVdQrrHBs72RHzMvU5zWTmylu/i7R4BZWUgAxO/0Wjn8vV+3cXvjnUZAif5f
wO4ylNjwyfLFwUyHGEOEgsMsfVI7pJ+sBXYPPliNO+wet+wBbdfsup17HKvAzZ4dL3hh/dMpvNfQ
DV0O3sBW/iLisVzZAZ6Kfe8fHzE7OvstyBxzpR2Zat6wQXj5VbEjvkjA6V7x100oLoigsGUIsWsx
P20N48rRXdj+jrl/NQvTiCEDgF/b7Y5z58Nn4u8pj+BI5vY+2vHalXt0Mtga15XtHwM6bksRgvRq
/Jz2EXbkv8LlshPDyMBnMVD9IM2icnpllN/sEfmKCzVnkFXh79joHzQRlBivk3qOpr0EDad35ktg
7kjWRtvcIsjhy+xOrETtkmPazeDdm3oZV7x3FlJRNrbfgT3mDxv3BpLtVr5IvxEvjo2da8+/6Rjf
TNRrNs5hjDNwDpDoWIXDLZLNimuOnGL5mNPziJhTnOgaeMEfgxVtE26nm0iy0mgvVj2OiHBXQV+9
JxhHCmfgBhv/E/lGdB6HXyohcqY4ohantp0LHEJoBA2mGKhy0SWTdRsfeq7L9/a3c3KHNzx0mK5x
qNz4mBPiQ7aRfcOWe6Dhhaqr+XxznH4Pz/izcWJ+h188oaW0oZ3GBOXD+OTgqV+knh8KzIeyi8KF
42impiwTNgDu89c3EzpCEDnph/igHmJlE8RbZk4Ev0ryFbACzv0qQOF0H/BmMe6dGhrg+0Lx2tTT
Fh7wDFhqJp1s4FsAKcdNgcbQwkvkzJ7i9ILRS6UyfC/pmgvYCFHO8oZDjFet4sBBJFmQOmeeHHZ/
GR7bIrm/ZwjlY5Zdbf5fAVNSx/5W0q+YRI2df1JQnrKMC6cnFZEq7ZeXgu/J8leNc5PUikfkS118
/6PtZtHPRkCoIZ2NXHmOzStAyhSbUeI67SjfcWFT9Z8Gq330bpXMLqNXGa3lX/7qN1cGRKunM2+j
tAF9nTO7lj2Jtc+mTPjLOTkWDrdcC5GzPWDViA8/yitccTOv1hhRcYlSHuS3CjkpiaT79koAZfMN
RcZ53/ksuegHO5nzA0jS3Q+IhY48SbO4bQ7OdChuND67Ecq0xoVbPSQEtNjje6XdVKYhFg3e3iLy
hiBCvh+uhnBI3bwFk7opH/O81dXMR/o5a+eAWL+3RrcKYIExXGEpUf11juEq8CU2dFlZhNmpAOQH
JsBWHJ7eyo6YVJKVPQcYo6ka/zR06cAL8B2fTN+Nr8DTwpokI0dXGSDna0hq/hn1qCe50/bZ7SIq
ij3EuslYZxd+H8hQ6p1UbfoXqQsX7gfClAukBIwQcgF6ZTQUiCShyuZkd8dv5EIlsAAe6ZnGvspe
8MB30zX8YwDHUQEyiN5A+BM4CLz+intR0AN0QEkt7IxmEEZsWqgH0aple/EKTzTMZn6/DuyM6zeF
OuN1NDbeEx4Zqg8MOjTjrg1Y8lmzGH/Qsn2/hE8iIFjNukZjgcTcT0TFuddDCCFyj6YNYST035ao
5omt4rk9IhscZCfXjskq0TgokcVsmKOi9taxL2LeXnbX4pv+6hMxkQf16hV86we+K2MmPbdcdsk1
/HwLcwBqepmxmB4hKtf6R7/Xe4D/bKMlVyl6tgcyhn7aI7qZwWvuDT3mpbCWHsOJ+y/VEFXWGXwM
ncTSe4deumrO6NlqB6Y0TbUHyn6mYnQyeBU+iRcWVZMoW4F44aKIkmB+DHBl/qI5nw6fyS25oPiP
t8hOFyGfmvqgSRR4xCRJDLL/MHiX7BJcclFV/d5CioBhyTBC31XGXOrcKs5IO9mVFx1akXTVufyn
zogoAtZacQJJbZBN+pUeR54iji5ksNvwEiWXRXTqqIDpAPKKJutJ6wkKM3mD44NR6gMy5SMEaMHa
ooelOpM8J2AsUMJCyf0GlQv0y3QB+JEFz5xAAEnGLYkLP0IrJnkval83nCxgMqfhH91eEiZ+hm0P
a2bOThV/44v/kV2RpJWEjC6ri/IJmntTrs0VZeD00dU2Q0PhCO7wySwPkyFxWzpuHBxP9+TOceIF
FLjCCWPtbeHQ3XC5S0EdXgLs4eKmypvuSspQktsEF0MzOKuJpzMbv3H/fl8GLJEvhFb63AZMnOLH
IJvNjj/YIje+Rk3H7NoKsi1qDuAiwBHr1onYli/QD63Eew8gurgmm1xmFt/0AFgNMxtbg52Jn/qA
FuCLn4Olu6VuzUCyRmfg96G+GXU7aLaLg7AyzWVVbpEwChgBN8EK2DvuX/0r2RrcEJGZ+pArfyuC
QN8nt4VsyWARnhJyyhmfCvcIma/HcQeUjUAI3iLHWMO7mmjrIq3UkbQuYS2j3fGDFS8ciXDgpf/E
X5BC7eSBfQ/ey+PoxI/2G9wLJXcwZ7soO7TVffUfvUFjrEgfTvwiJ5vdAMbyHo2uvE6P/oPF5mpb
ysPfF11Wacs+n6/eO4a+sIPE1hOf4heaGZWniLvpx1wJsgmot/HVHcdwhcS7Cl7SYcjX/hWXA/mV
KwwoMt0yi/RH3ZkRZMmrApV5WpCWdpK7lXA3OodkvbnuTOb+rHFlnIDUHMk8lqmWGyMdjw8KbORa
2gIji0M7vEKu8JcfTt2/QsaKgKP4B/gTUneC5ymzrq1sRw/OoOZw5kawEqoDFHXUKd+mJ/tLtoX2
qG2EwhtQ8kDnYzeyuOeO1bEjKWtXsWhAIEHonuzyt3IZ08N9d5D08Yyui48bGcPlqp8zAqojvTDG
k5sFRG62GGBaTFEZIc6gihm0TmYJwB0ydtz2mWVYIBGB4XpbMlv7Qc5wGvZDYt8IYx7KHWZR0Qrp
aY34H7ipXtFOOHN+Mp0vN3Jp+AVueR7oK8toIKlab+PTQGA7kyaRV6G35wF4FluGjjU3CIcJ0z1w
k0f/GVHF0TQq81317Oy7zBUezJGT/cAFcCnbA5tzbEdRvfidN5x0m9/TlfJSNry3KxzLK2ncgat4
SV64WJaz9YTbWAgGHr9bnpOlN10wzjBchiTG5jGAbo68CTHpfP8jSvgrd0i+oCRBmofIVqKQRALT
/Jj3etjjrHjJewwYcN141QSotNvs+T61kUfn6URjldY/hxO4Zrpk1CL8vV81QiLabGu4zqg3aa92
dypPQaejzbsX4FuwSA7+oRDV6WacqKs2ZDlRcJaD3a4D5MSf5aUTHOlnQFYHJuMu7ef6eRXR8uI0
p2yfaXcn5YfNrgKl8tB+hp/MTT5gRbFxNWvl3ngt+ZaoKuBIOCBwr803HHP4hMvOAbMzoM92ADRg
veCNCHoXVpUjPkHF0NaaZTwKvl9UJQsqMXJUOSihObr5mk2aOUS4phhX/mpcdaA9Oydl6Hvl1lNh
AYySG63kQy56nCkmS82Z2U0WwXvhnFXH0HCf7ij84pv/GsixSC/VUYGiyKR+2MAOOnTUafjrkg/6
QNme/b59EUO7ENYxT/yWui9R7+H7pKWrhEHv9F+DWN9XDHgCK0ke9AjMAm4328JSMixGvzqpL98h
BEbcJr0Lp8ucvaT4w+c4EUwrhBxCORm/TMAjCFY41e8CjqDgOA4nwhrexwZtOCzq3kA3gCQ08RR0
83K4UhLTnhFNOv0M/kBBmIamZVUMTkpyLL3z1mH2RaRe4mTe+ABHCqsbrnWQOjJyaRort2YVfxg1
xGEZig94QRA4AcMfJjygrlH5Dc1WhQqfAJ7HY7FNmbKfUC+KPO0okNH8zTaNhIEtM1qwuEcoptW+
6o58X6wdZ+sMquM9F3TsEV7+T6N0QGX3k3/AOuTqxiYajRtAhzMikC40nTaeuYz6f2eWGxBYjCP5
Z/QNqllVl22CWB54Ils0sjj2NIwC/ZLkeXTjisuZQ/V+bg/slGzslEcI9EssEQDY9xwL2LwI0jTD
Y0kGzx+5rsTQ/QSAGy+TuKP04f8PVYubl6TdJHMlPMMjaB54NRbNPcaqyq7uuDg44a9wfPLFfAu9
oH/0W6kd1+CjBA79w//Rr8WPtCN78RLR+lp4xYWy4hDRmlqDDTwiVmGQTZmCtR+x8Qno791EUoRB
knEeei6uR1bS+zuUJQPk0d8qXofQNrsfiu9ti5O83zYupy8QDYRcnTd90Zimi8Qf0swCR83Z072R
u6KmJ4fTEveJvA/VXctksOQ9Lo86y6xPV/nCgWWs9jPUVeIDRPgQboRxV4OAwoyBCWfaKN0JDyGl
GPscDOfs7MPdnqBTfrfv2yL77OR5xsR5wWsvbZ1fTgLQRvkGLLDhbtLYFWMKRnQQn44UOzd1M3rG
gXANcm5h/DNvubff71LeVNxzuTH+a8gYOQkm8Q8WughQo+N6yq5gY3XfQyYvYOOQ0U0sQWync1Kj
+az2DCZN5VYu9nhEyLMADoVFU9DWARIqgM8t5mTdQ6manrTsjHek3xcRRmVaB/sFx75yM5/S8JL+
82tUENCITkDagpqgdBFy+OPbMhB/dif5EYIuiNi6PzVtP2CRo+OcnJP2KNWMk4oL3g5Aevw7ttBU
O8KAjfYzMb3j+OawP2f+PT9O6hrXqf45zm4bjOEwPDHREdmQRwCyokeRPWcjp/iFhbHwog3tKDSn
b+SaampFoWELCrmrYGNnCwERFFaTghQ81k+MQhTzGOKxpanxIaWQOjFb9FFsZctfJMxg14KF9dk+
2O8wFkMGaV0uPeNJfcRPvAMLWpZkO/1HlGJfYXYY2mBS+c9v8mr5mWAEwAefyZnlWbpgHfyFmIuN
ladttCfJ4dqa/Y+j81pWlNui8BNRhYKEWzIoYnbrjbUNG8GAItGn7291VZ/+u/tsFQlrzTnmCPns
VLQrJJSnktmQ8Kki9hZR1RGdotgRkW/cLrzieRRh08JlXHyQOWUt99B8I+mizzYXJzyIcRlwB8fB
B6MBvFzRUlHWXZVfKiDkvXSQb7TIqCwMQm2EQWu3NT1GjzBSv/XMoDkzCnaIfjLghS+XNu1Q8dTy
7/eX+wFbFSNAto3PHKotQc3UW2BR/81WP9mZTOcjAYC4aaNqYzZxYb1uFdTsory+TbkcMHp0Jv6E
fWAJuK9R4sZJCeFmqd6wdQslTIRYQFsIEUiYqCeNXYGwsqgT9HZYoZLES18/HSLqz2ItPOzoQihk
6AGpadeDI5YTCBouRigLpfoN2yqU58J4YVL8mPHIpT4nOQolPAsPkykgSRCgdY3/1sM3GKJrIQNl
hrYzrnA3RuPq3GKo34eVPsVTgDtCXyAO3+HybKLox95hXIrKU7xKnw4W3ZwOcjLwUW3HfdKetMln
sNGWktnZHUBo0Tg5/i7Vkl2AiTe6c/eokCi6Jp4kEWktlk4oiP8mxO4VPPavZMQQ3Hl6xnBcvl1a
6jqmBRsS5m0emSM77eXL+jHm51nye1zb2pjHWB+v2o4uhn3uix0x6APA0JEnkyae3DLGUbcZ5iPc
JUjM7Pc6qWHWvSbdZ3tM3dey71bHhpoFP7DbjI8r5qKW5sD4cyi/iHci8sZi1sIlMllP8VFTLZ9B
WOhru9cW9xnIHyDF4w+osUpIG8HIDWmvaL9n7Ft6P8Fb4ANy4ipbvZ6K8Js2JJ1lQFXJ/tjG/C6E
ySLfRMvO3y3cLjK7md/iRpuUeiRyvyGqjbY1oRlcCNJiSDo5fgohcjo+OBlMQI6DcU0GpEd+I6xj
ZStOXsfAPuTUK8eevKd1krmK81xy6vBpBn3WEhmEgHvXR/23NrcHIAE6TkSMqFXB664f/y22fPUa
VFQlDgRXPh41nHLUiHKNOMvo5chIySKWHSJ2uFSGe8TdlhUhyT3xixOu3WYEPhGiwPbHk+7qW7Tw
RDhIqELXTyK5Qxq3nnPAnnThm3EdCU4ROj8Fy3rzKKY7ZbVUjsSsvPe5E7cIFnv+h6bATb5wobDg
5lbq42KvwMoYw5sn8GGEdU0bH0v6Vxix7AK65qMiwlsbiqoVIv00rH1/MYEUR0GqOaAkVE8v3a+W
xWFi6nFq7Vtqao1Ulv31zbthpQmMRGXJ3onA26vjZMVPJeDwQ1ujsS9qqJoy6tgOXvsIbnShPTdq
X63zCr+NAfGIw/f2wH+zWl3IyIXu/ZgA5JSc8Xr/+lYLYu57mXGyqcy1kAIN8gjGRdg/nWF9fhA8
gSIQfNM5TznIsS89UT7eTCw6fWj3sL6qRdkn6Xv+YpjF+BIwXhmr0g3uGobyWXh9LtuRC4mCDgoE
jiQJSG9T2LrIkU2XK6DNYHwaXEzhi0/LLpg6uOgA2MOOde9LFv/SSpojvbaP2651JSmiXif5Crp6
bgYgFYz2NOJ5rZocE1JU7Psv0DAjshjApqE3GibZB2HRa6r7w+VOUAlAI/UpGer+Wt/JE2mGg5iH
81xUznHdA/fqx4BNTCd/qWjsoclmwW4LAYpXPnH5u+y6qbxtMaerNqRYmkR9/w1rSOAQkkReTO9y
Ax3OQDou6T5+H3S+WBfTWHUuUowldOGXM+ia7C6ir4w/xKLMFHo0EHgyoptXiKNCh9keq+Tp4EjZ
atAxodxQDLPJ5w5Seda5bKxjUEXsGRNdAAt65SyggzAvJBsWIV5giSAtsZJHo2k6Z1qJ/jGNQMIi
GQ/wD8QtQtB8QcYCuoI4L48fknWpkRhhkodN+ce7/mLPNX0g281QWKuzG60jsbelX0Si/TeWs6sn
EnL6cw8EVLgliwaSCVF0g3rgxMoQf8I9/KtdboyMRZvA86sgqX15JjHMIFdOh3L3hEIFCIEPatNl
xTbShcrQfcfZm6EO1VlpFQFmy/nqsCmXBVLHmBCeVsExG+HlQulmehMpsMFceUZV/TLiFHZw2oey
gmiF2h77AexrH4A3hj6/pkgXBTVX27QPLzPAe5QXml7qVNWHfexcMp0RCTc3lFjrpYSPbKZqbhOZ
fXBrlpg1or/4YfQyeG3VXA5vj2qVp89QefUgQ0eoUB3g0rPNqN9pqqgL4MCY8mSgRdfhusxWujzP
hyvtPtp8Pumpy+EZjrUiMVmKr1nOTDMwiwD1P13IUFocIFsi7GYJ5nnKTt/Mo6gwqJbBzzVgQrs5
IkOsHhh72/ASIW9hU73BUGkh9DATeOSHD6nftvYz6tz3aJEfVT2QVK8DuvAK5ZIZGCsDnfjdN8Tq
eo+BXXhL6skDSjZy8Fn193XTH3VZrOHieZJi5eNiQiHQ0sH75W87k38whlmNpiCUT1cKP1EZadCS
7xhoiKE9VDcg3YgUSYalkMwpm/C2xO6Wp1sPwSZYHEZAKVMoKi8eQvZumhhl/45P78ovJsIa068Z
V+IIV1LkIwBk7iUCVPequ+L+i99EvpLkHlx/Xkyz1k0P2TTKfEgHZ253X1ni74e+/mM4Mq7zobao
/GesnGAgskRvsQraqRGU3bA53oQdxfWEW4AaKQ4vscha5GyBUdUq9lMiZfhMbgkpUSKKDmWsTZ3H
HFtlOHGj1ccfgAX2d4Sqku9FZMEJ6zvYZRGSyIPDifRprBkoOs91uVAicWKKEONqWnHVZ5mi2xuL
GCV47sl9yb1szDAuOapP74YmDsBPm910l2amImgkavfSOlvfVgePH8FRHJd2Szli+AeThjnJ78Ez
vTS6raB+wXqcQxVkFu+pud3jMzqEEIVa3C9Zjt0qGDyFXWxmY1THxBMwNmUFw0wdVQK53TIrsRA1
HzXe4VIvtDPuDspcmiZ0o+8TRd0IbgqL0ojKVIR26HjgrkGAcPSUpmqEIp9yYpwRsIBk7YQhSkid
jD1dtud8SXaJjQKO6FjBcOaFDQ5d5MfvFeGegg8+TXeBcyCxxfOKidoF0p9kC8ujMbXqbcHVlWzV
xVNgX54BsdMNvm6fJWCMjaaMAxms8O4vFsaMrtKA0gh0t1Vt8iUY9xexhILtTxyvuCB3T4F8bhuz
cvGdso61Pvyqe3IbZ1jmBc2RPWIBKkMxgmW7pxwzAfMA+uo2LrgwbxSiNhHFuj2BxwGNbYa1rEe8
55f0FBB8PBVWnc7OK02Hv8PoFWOlw0xLP6puPiNJkrUdJRP6BCrjxoO+jF0fVoH3MReHqhMZ4fVE
XcdKyRmqbfnIsw013HrO7riAu8yLHUq8G9RWd4Bd1dXR1rdAq/GZ/07TiIojPzare2LgvzZwPhs6
eh7jEg4qmZrEsonbkduTyhPG4C+3I/70x36K5y6XBNMg3npcHYVCI8pCrNmwHknoJBcQL/kaOdbg
dAltjB8KJYxnMmnBSWAEwvM89HP83JouLv0epKwr6I8mBHp33zte9mDhKfXy87pWhvPdEB5yRrga
NrRtjMqueQAfNjALmDIdntwVnUwZkYE9jR7KDinSSeq6+bUarodPR6NmDt+Xb0g/yTQQWCXsoVug
5v8BmbCxDo5xAUr3JHsx1MB0ggUHo2X8Kz5TchZBurutsH5NaVZH29wR92N5xL4Ep6SwByZtvP7m
D1bSGEuDFwMZymuyikWiBHU1Sz3urD6c5XUqMNc73SVhADyXjj4K22k+u55Qh6rcPFyTAmSWe6Zy
ldMQox3JNTQKWoesngFvRFMilq4ov4ifzXorNbjk0omkWzNpPg4jDWYRxCdT24uh/92rv8hbl6An
o5MODSG6ouiHZ4Z4hQAq/OLt0X0PenGHg8znc84Nu3g6yYdbm5hWBpzVcmggzLKUn0/EvVYt082X
VacKR0S7kQqBheDv924bf8JvfJYfsT+BusSI3c4v/TJdgndLZBBhDjA6EQLH+nkhw4w7SXxCD98c
rJRrICLxUjkcheo3qZbSKa8i/TT4hFfZk91PdJjC5RlG+Db0csgACkUDhIlDMRugfT+xt4ZA4SWG
Pbzrspxw3U4DDyGeSjW5kZ9L+ujySmpZAyY8+7Qu2zDtDT0/GUw84QkCOg8KMM/SUiCLqGlZJjEX
/BIGogf3bY/OxSVWA/Mfl/JhDWuENebqkRrE6wCF+e/XG5yw+13rEA8w3+au0PB7YcUeJnh46C4a
Vm4z3RQWVnrMK5in/Bo784cmHU95bFpRVL5FAiBZiu8uZobKGEwwHTFJ8LgnO4zz3hPQjXJpvkIw
vBy2FMAw7PnaHn18CShxKve+0LSMX2cRaBsafjqukD1sYLsZv8T2MTA8g6zBaI/UDv7+YZMiiGKE
rpxAgMifZWG/T0mqTPcjxBo/hyvBr6CzDM+vTJ/WZGrSUyqgPzj1R/kRKAinvcNmCH913N1WD/d1
NFsmShDQmWF6RhODpTCorz3Wqz8Dl/p0Sn4idlXqGbgCR8ImBiQZtYCWHhjI64lVDt5ydEGEibH7
Ym8CbEd9wwozfrfBwSt4oCeZO1yysL2nzVhl5yO3Z9EVDkSHaqYxWQScPt+T4S/zL0Kw/XzFWinW
N9ryEV5MTES5v45PLfxs3sg8artKGNaLLb+f3rYpmukUtg175aKaNYy9oGiUgIsqMzt67/H16j0k
xh9L40CsghQqdTA8LqX4JpzFSvhyjJrKqUF4sOCTgZBh0LWCMWvLcNUCanFM9naUBAAGm8+cne91
5hkohhuCtFx4FBkDh37WcENu0W+TN/F1M7Zk036upbmyGN0C8cGo7NxbUm6KNUN5DM6lqaJhUygS
OlHre110/+2dPlQgagzxqR2GQO3QxJQNAJhd4sBYg9tCZzv8DETl4RJ0CQNXWuqng1+FLUCGjWl2
pLnagmqysbQ5K4bDrDcmJbnAKIBHDXpjA8SMa794iA4ROfQymQ80XYUUAQBeq1NVTbBJYz7R2eS/
1xeK/pLOdXoI3/+TmECrCvvEoDzoovTqUKf1kJhpg2zOUYKW2mlc+QTnzno4WDk7RnL4qZ3SPVDg
80D/DX9+ZW/AgEZOpJiRNuQLF7rAZ9W4swsMmxi/gAXBz2xpv+lUFIwhGXVfK+GiQGiEG2h9fpN2
04Cg6axHhHXQnCblpHcxDmFXOuKexpfOGEqTZfDHcHL+Qu/oy8ydxs0ZsAerLXjHQCBAPUy5gtW+
XObJYz0QQWZZBM8eT0dgJ2JcndynenexTKM7ZxdnXH86tU7JpWIA5SL88qPlWorRkttM5si6sse4
MSxITx7nRPsJS9xYxWKDrfgV0j/MWnf8U9v3NfBw6o5+3lGZGL6W26i92UbsL6NraflklK1jjcV1
KLfgxiglsJkKsrU8M3+zyYFYh0kVsNUnzLEnxk8zxXpky7jmMGa0qNoE4WSQp/7yoK3saXRisu0T
AsBcAJbl5B2b1IpU1Sso/ExI/+81O9U1Nrj/sOWC67VQ2WBCpKDrmzKAxH31rIvVWcPwi5s8Gpbf
56JcmIgqJ8XsRlAJ2A/xc9Nf5sTdhovKJW1Diqvx+weW6MvbJ8zJP5yXjDl/PsHkfPXcFaiQx0gY
x8ydB9Pm74l4KHUR+VhJNUOZgCsGwW8MWJZ7UhcCHVOvmAf/ftYDBf+39AKizFi4RvWjzBl5rXTf
v+VOE9HiTKsNCSv15CTecoVxkgRcDKPVYN/fI9uBRg4hBqqT7eLy4NdRG1FZ81fVw/XL1/CPsYzk
y6CbbYp63lwbySesE8jurjmvQyC7Q6Im2B2cGXPGVIekQNzihk48pKvOZwh5lhK0RQymxvquCO4h
V5XnobdqgGYKLlBYrH87jNYrkiQFFCZBvO6TBeNLhDHY4GKRMS+uzsfhWDrDxslbn3/gO5hWjq80
qfL2ouMAWgo5DZr39hDgFQ4dkQE9WQyJsk0pVHPhLEaeEyjlVFEsLNrRANXbd4B+YPM3coa+ikKL
ihcKjm/Y+bpwkS00JyiCo2Xn8by1mNx5yjLbjB+b6iRljrHOIZ+PO1TgfnqssXqLHr9yVDB+6X4a
L/ttkV3a+ESxSePntaL8OMy9ZvWZv2MsZSg3D6tn8PxrZ+XYh3s3q7YWtrMd+DDSKGNkg0c04yO+
JRrcWla0mBG/DZ9dmkB3nGcbDT/3Qgm0veRJSCDISRFMJWJL1k8Ap95G3rBVrAdPH4zLPQN46JkW
fU90fK6+Ye1DhakC8OgXbt6omRtrgYuK83/XDhEIYNIUcPoCUCPu+RkAx5lWaosqataBEaVh9Xdb
vcNIEOheljR/hOqyge4u+PC4514y64vF89cjUxCk6EWUp+zCcvG+IiQkX+LnDRF4lvX4BOChDiUa
EOawMnEsxvZNtYgpe4BfYwoYvLHSxDfKRU9KpJyASFc9g66SEe/ysZR2rOb9GNK8fn7n0OmdQeN+
AqTYRAC472A4bxkKJvcQmhksONYwiAJIG6Mh4U4fqAJbTL21uLb/soQ3UXYwgCCGQgrK2PK8DHYC
xouzPL76t+0HldPVF87Q1CmB1Fj3cw4vYq1D5vosM4fcpwltvew2Z8P/QDm8edVccopta9lD6BKX
e9yStBC9/9QYteNuyGymtT5byLPXPcqmK19la7KE97aDZtoDbwggDEWcVNecOfR9K2mHHKvxmzn8
jPKCeih62jZLpJ1THRHttf6Mr34F+w85U9BHUiK75PiQAJDPnhMleU36P0xs/+4hrhIwMAiJ8YjT
mZi46I3Ns7x4u5rvJQfJOkLJh8uLFOaOcif5bOAXtX+HP3oWJndorihYHlOEoVjWPQ28qRyCyeAa
gwBSlczuTEnhMHrN0bhuaPSpmf3BM4QjT/M3ZNYTyetrQYghkC5H/CJBDtb95vDyqCtuxMvyRNPI
9I7pPfneuGWTsHCBmDWI0YXdthoWnKB5donHBEOvRFtLWHWOr3NoF+MnBhEIxFXrWnhQO7BtYkMe
uLciqrNQmz+K8Vd1+5ElpW7N75Vf4SdovXbwx/tq0t7ZRhZ04VThIzgU3AhE2464d9EGPRc4V2N2
ioSSmRftZENMRX7CRDvfkF4OTglRHaCXBQd1rbwom+mbHQC3hGl6n77jlp0CJpiCrt/PXyrRSb5Y
Cc/QLh8g5HZ5Ho2fDvh/AnWK0QRDiWNCTcCkQ8DnwqZeBkk7kuO7kn8H+CZtSsKQco/3H1ntN9KP
CmnQwrBxjR9T7HcAv5Aw8da2GaoxfHuQlHybMl/ESTiLITrBVoEjyjdBjMVzKF5Hp4E9sLUwaVgt
lie/CYCFGXxig4vtZYDtYwYbkmb9yCjhHQGhTtnf8hkiFDDulXyBr3BfggHzZbmgjzpZGNJFJw9Z
OODioC3gc2IHC8+YoYOOfBn51dfhEPg0a3HHPryXQgzQQA+q8UN12PBdpLhXJRmy+sQGBNrWlmeA
pEJyUU71DcFrK3b8G4WUgA4cAHv1dP0logTOM8zf5ZuxJMXCAEiOmIs3jN5spvsULpG8a8Z4CyMT
o/GBYs10aqau4DXdYY9ckYej6UDOH3cQ4wpmZQNGMKwl/R6WIlZlh9ihdOn/uBFTMjXI/SjGb91S
yDG0tSkSKZPBACgD/T+0gvHXyzYSTCaMkHorGUJ9tTB30r10/uIiBLDDUAxO8NlqI72kKiWCMlBw
zyvwLFYVWDKOZE8WEpAp5vNYtb9DOrY5LPfyTxQrlwxXQCj6uf2uw5bHgESNH3ZPhOF0s3gHJqRX
ERMCa5CIc3AQ3g+2VGIkGcRK2p6/RxkQmTM9zGpfA7NuSI4yNh9AsJFXLa98Osg7DYHMgGPy/uk9
G8bObEgXZ19RvTlfXxOOp01ADUlgDphYD8ZZYjqVHBIpgj0veEW5O5y0E92HF71gFsy9OYzueHVA
FbHGMiMIOX7V7orTM8lDzJ2ov0LOmoZFng+ScLAxjNHR9ZjLOzWc6T2iT/yOGTIzHMHrXwr0t9Ml
QzbLFGwWKrtVHzGmwrX1cmdKghIS1jfMbJIKNFxPLQOVi8IKp7m9NZ4Pp31kwAY1CPxjmnYuWaaD
PyWENZIdP+MXOnG32VHZUr6tfUx6MbfN6eYcYBRu7ddtBXfbwB4Gz9VE3FVfh8ktWe3OfUipgryg
3jN8g4m6hHXMk73P1te/w1JneAPiSP5lb+d/pJ0yJduCp3iQLBmHY6CHMzWTRotsARV6VTq70s73
Hmg3jEEYHxNIi4cl0oGEVmMwB3LWnCwswqHVQrfjmVhLDhIAj91jam4MSxdE78ecafJ6eOmCGZPA
32rOIHlNhKLgTFU2gzAwF+sVN77mtZN01q9yqtRnks61FWYB5A+sEs75XGGi+nclYJ15qceQFerK
UQ8+C9TgFBwwjTDp01xE7O6PQYkeGBj8Ox3jomry2jUOsXAIQNI/+LEbadlHzKKgAX6DG00soL3D
yPaVDFYpHCV0T7dls263n8Y748uzrJwX+t+e9duHiZ+xgW6GpYXIaczz+BHlgbSCzEvDzQ7CKibb
1HC809zwk5b5Sr/muceem3oUXnPybl16dT6QFUwXaWec+tGY1Wz+9r2V3DKHhU4YQZN6NTNGQR2s
EsvH0B1jayCAWc2KRok3pBAX1s4I04oJfMWCvFvctMwF0ML2etTXWEGcZJahyiAdhZ0hfISK//0G
Ph52O92HUdpt1ruhcztDIHdfpg337Tkt4WrC0Tiz7VN7YTDt3r9Wca5+8RYyA/Ma0sb+fj8e5oH5
lwHZR7T1RHd8F1ePOpPKi5F6oG1MYpDzxAiVaZ8QdIXOTfvRPI5vmjSr4d/ttzCwZ7ZIVFq0Iv+y
SKo5Qu3r/uBe/W5GngcK1LvHcLNARBB9G+u5a/fkRScPcjz55rQ7sosxKjRu9Q8q3C8uKc7Ak35e
UFsnOonSV7YLURgmmL0uVEK/h3/6iWf8+glpfTrnO0FP+YOYNmU9DTTUMTuxA8HRGXIZkIVCC59A
zFGBJT2mLpVgmegRcGiFH5uV5yR5vUrGnm88M/53SKenNbtK7mP1lsK2ZdFgS6cNGQSmfPzKVg/N
GAFPLPyj23BAd5P7Pu5e2XpGXd4cIUHgT/9YV0fuyeuH5DEH2Qu/v7bGbFYdNUz1O7GR+gs2Jx9T
CCwDDrOeXh3lOobsBBn4GF5gXXE9gioATMMcyrEVgIGL1f9R4W6kS2MNn/WtmB481hgZo4s3WLr8
R43VBj2BBWUMZinWQe7VJvGcbpIhevjEZeC2Z9xPG8YbslutkdmIhrY6glqoLwtPFEKDOCGs14SH
MiRnRP+OzC33Mr7La36KvYafSmPtLKN/Cohlk9ZCVDQvf2t4el6WwY3Hn4P9j2lpsSccGcPmbuzj
GDOtWyuHF4v6nQgo3DxRUR5kdBCHIxRUlqYKNRioSIKd2mvkrOXxe/mK+tVtxrplgm0PSeT50iUR
LYjBlUu1QICG6BiUMVg7DSLzFTg7poMMQzTjO2InCDVprau2H1KHQaKCql4EdBZaO6/VLcQtAgAP
oxmOKmkagu8Va3ofugC9+RsE3+5sHmzymeumjHN0LkhJcIVCQtFCOmKaMRpTODHlryloiMwTRAlm
wxcUDC3STxQMj0ekDX7eAySzjRnpXxzdM4ZuqowEhHvOGG1veRpmuQjrGo00sitLK33Z+fDARHjc
qQd3IA3HhdzSHnWnR/3w5I9qjW4sliVTxlGB92TGBKVvB5tqXNeVbr+N6/I6uB0/eO3kkLokRXbe
n6A8PM9ZiY0ILtwfk4eoeMWpBuM1u3vlV4NuWTaka8Nm+pxeEiJMrWK/bTNl3t31vxuSfmFPSll2
18jL6W6j8W30Dm/KxsRzz2ihL7eDLTjX84CQvfxPjte/r/mIHuhzu6hPkQHyBAd+roagDK/smshw
Qt6NCdYrBjrF0G1en6Qh0kG5tU7SfbtgFMgPpMgmBvCNND70mAljuzS8nw5fKKyS7JSFzjHdHgtT
0y1kQU/V+1b9xBD0Rsqm/FQ0+0EmOdj1uo+6jLX3i0QYbLwQ6ZKTVIayZPxIi9cAvfSqfADWjr6B
2owoN7XFyOxC6ZliAtHqq0O7fLwJG8XS6nid3r4qbKwDii6QJOVpeLe0PlgjyCBpTxISU1Pt9oW6
DDL2RPhbD5M6llIel5GeED7wCvqMW1peG9hcD4c9OW5vBeAfb6mHjAZCK54DB7vh1fujrQa9jhJi
8EX+8CpvnnhzI+u9ptR+MzHOkGF01u32/cwQ4Wd+3sjB4NzfBpb67v7Mppze0sOkqNe3b3zHWb3F
2OQ+ek7rJ0FmrTkedQXKdPNDjF824PZl+t6hSBs1IMstrCOdsaHmgTa+GBFhN60NfSTI3WQAMWRI
P23JgK3UT0irN4MJi/lgwl+rxm7OiEruO4X511THawrXB0gKD+spe+wA1UzFvI95FtvQi61BvQdw
O6goVtrmDSjxxYrPKmfg3Vf6wfEbFVj7+7xiY4Y1rgWeuygWbBRGVC9K+hyM2x72u3Okn+uZfy4n
DIGYIBKSU7nyHwiDFLHxU9Xqw8kdownYLJs6Sp2H1y/V8d3F8gFtJSLb5ciXfOW3PSOEgDIxxX0D
K6EAOUbnQ1DeKFCESBpDJ8sg9lxO65UCbAh+eH6H+hwm+fNXBwE47ahjAV6aEyJpV9rVeCTJ0QdS
uHDzcURXd/Ub3hSPSuDkXXUQZ3P0sCW4Oph4Vl5feZCiC3xsPUiPbue0Lk7RYRd+FmnQhfcz682U
thtsrP8zfOUnmzbomRULGGHLBACWzsCpks8exdOedpGhCEULxBTYxlDs52xr5BbAv6OQoaOEUsdQ
FPpKCYEShit4KmPp+3JAKAst2kWYluIGDsYN07llz+jqKTORxxrDb1ZFKLkkAFDYrzTAkT3LDnvk
tZlhmkOle2MDIOCZlAf8a9AX3GOWVfpMumQjDbDul/BiIW2GoCPcjLCtYZbD3KobgxJAEpQWheDE
W3Bu4bZ37Bi0iTlON7B9Bf2ENMCjMDAng3Xk4N/PB/H+xE9QzLDtI4eCl4uHHKaW+JhvofWmmODy
xfbvC8bobEdRh8TAg5UoONUMZGA/UIcjtcXDbmATCEEq3o5v/qElIlI2ZXgncpc5fmrADorByIdb
SLH+wI6RJgeCcuPRB/Nnzg8aT37ysV5IAO9OKuqF15FGlbBBEHOWhjtp11CqSuQBYzxFun03TXfX
RfNHDBgjpuCBd3zj0BLUIqSAfY5yGdZmMVe2j0gcBPZhDODwwqasBhMntYDDMc1VC0mgHBwJyNDN
VdVtitsGvzMRCUFJ1a2qEWgSpOrDjn/9pEu+HsdtKr+GLFbtExy2Ie8gxL039BDc/Fw16MZHXZjG
R7T4VLi4uSNjhsHDIXSPmO2FiXVNbgKq3vYGiFUEuO8/JftW6m6rQWun+P8vkhscOWNoxvj/BkSt
sF9xi8rYAxoTPkljGflqMb/6NGSSJ6MAhtB7DYgYaNTgOjyqbdgTwMMXGiOGcJUgg3pK7MESreuX
WgHsFvOF+QdrTJd8gUtJ/0KdBFe89aBdwFlniPMCHhp6ucbKgssm+1CYUSF1qPFyj4ofvtuYQZlG
KjLz3SeOq6hFIZagwI2/8Cda8e8cNgt5A8VdEE1zQD3BbwvBDDqo7WR6QHyFlw897MJbyC+PV5Jd
QLIBn8CR8lHwE5TtEL9B07uSTqj5Kc+9ImQgHKnK9H7dx6/EuAa8i0YKLse+ruk7YMxfbnsNdQoO
V2gMu+CLjfBShvGMhQmPPcbR4tagFLa5zYp+rkFAAbi8uTfF6yj1BENVGZeJjBgaZQeJLtfwRaa6
PuOwDYIgkDdT8MDyZcDCQV1D3pC/pg2SFl97eVBBXzJWh7juOR3jBuzUJcfcZleMmaJX8vGb1mPy
z89jedjDAyRLaHwzXUqkvsNgOTTJnWO4778khDWgJR7/fP/4KB60i4k3g2FJ7SzHE6JzS5wWXg7v
8KrxjYk4gEYjHHnCkbN2GW0ovjjcOhzsCQpkXSIjfEpAjjordUtHo8QkhMRKrDhOB69CRX//bszH
3ZXntw0DwoeYPLCTZOxAhvNU8eKEjUV2A+7Ldr+XOF0M2+MCgF7F2o5FC3dfYiZYWG3ksJXidtcJ
v4O6vUDLZc+4qJd+z9z8mcIY3bR75u6wdGCqGACQ7D+dKxNyCJXsAvuDb6pkxMsTB+MrV9xk7ftg
Kh4DGA1fdzik+/M0xGEHvOM8gglQx/zIUUYMsDFHzPJTTAeTbMz0eP6F5svdQ+Rr6VQ7AP83jqFu
gBwvXUIeLI6jswpgmHn9y6X/zbjd5+/k4ZWQrC0dqwgUmRKMGyLJD9PXumbrSL5xGQN39tuWTuiI
+09gzsxZGQ/HnU98AkpCPm3S2nWw+RITD2STh20E1o3MF5Kij50leTXiSeC+ZA86Yaz2tJ4oiNLx
18F4ntQjOjRwxVMOQZjMkNGknSIb0t6W9tu7aoRnn9t5xlxkyBu+wIEGY2pCf0Cvioh+msVQUqYk
cMx1pktXL98yEx6B4Q0WQzL+4B4BnxzwchP1KXZpMuoQ1mbs6C38F3jGyAfjWeQZ/SKvIeQy9UyS
jnAtjWQEzbXwEEJ0ddNtWPjQrAwWxuEifzs5tlQZvED7udNgqZYuXQpH0HCFkPAuKerl+R6YppGJ
0Waq7V092BQMc9+kAV757uykiy7E3nZmRLjFueyDLFtMmQubyStOPGQBOUaE0BgKFCtOCxXiiq0M
ebLkLILxpT4sDZFuqM1wakUm+HDoCoNidg9oys7qz3WB1DubHZYndF/xffqYYZsCbzJQ8Dga+dvT
JEWzEay8+OCzBDP/rQi4Rt3hUpgD33m4V5cUgP99HjKfE3sjWgRQDUCviq5TlI18bhcN8IcjBBZc
D0nDC/PYce2Vf/0ZnCYxY1QU/tcnHZto6gh/CvM3ZQZFtPQv3Yx2Gp5wsNJw+2B83tA53pE0K2ix
EYjb/MCbj8BxF8dnDzZBEW791+9jZiR8GozQ+BCQBbgGC4ooEo/VlqxDR92VW+kjMtVva/G8K76a
dHOGW8TMQIb0hBRkoYZP9he6auHiqFnFSrMuxJmwEx9ve5RA+DNoM4hZ2Rp2pJeuwWi2eXIgPEno
KDsXzD0WCb6HJWQIjgveLorg1Tb8Uq8NJki5LNzY4sdEik+oQ1eEaWNuB84KRBNiCcPRQ+20UXBh
YqjtSFUMVQR3+RJUAZ0P7ZNkfYMB3nA8rbvs8mI/YfBkV9YXsYF1wPEAxvzR8EG5IkheLt0R31eb
kYUHpg0lJ7er4/OImsVwaZh57Jhhc9dT6zDJO34Xo319Aq0s19rmqEzQ5q1Mr5MnpXAuAf9CuxEU
+waBCOoKars9kBc1iL5lUF5hatcFDzBL3EzzE5ZeLekOd7s6P5hVfNCLRTecJQ+4L1PBWTli1r96
Uyyq88grJ+YSqpw6h0Km480xG030MXsiuv9bfubDYJ0xQyGmDyuhJ14DFuxqtOk8oT2FCHvDkeER
9uFfwtrqC2aslLVYhXC+cNwBDx9h9zPRwZVk5EOTjuwChqe7wR4nyrdi7/4i62v5RMIzRy6dD3xC
1e0g7wqfeTYabWxoDdRcr4W1yFgHPVfmMFts8JJh0oXgEYwIk9ApHlSUUrjyNbuvAp8TKxVnAMTP
nIoluArnGW4BGTZfFWZOrLrqAl8b4gKPI9YnaLBfC82cMHFKuSfjvz+Qfa8n7zscxqPVA1hknTUe
a/EIxc6FqCWcFS0gkR1TrIK9ZQ+zgUnnUKaXmsjMC+fwrS/lPP34aF+HXHCmShwRkk2mywjTciHz
xUX6sbwtVTioI6fk2sH2WAKBaosMukr4ZbIX3nHlQTHBE107AiN+CJrb/VJv87X6GWMvrYTdDI+s
uKr8Fqcehh/R/aclp205ZAaxewD//SlLYmdym9zihRT2gbJLuZrMg/kLJry+7uDN4FYT5VR6Eb3g
ZoDzTYU3Fm2ZD78IiMy++9JutNNYTlD/hCZ03Jz4K5tUj12ONu/hKqWLVTEmY/hSmdBQYD3qvgrG
SA7V8gZAVVtDLDXv0QhLxNrGAZfe2YAZ5g4hMCJKKB1+8YdP7/Y50W3eA/7h0yWLSbBjrmJaz+u4
T29fF2NuSUEz7WiQFSQ3hT2HS9gHArggHw5SUhgtTXLNq0svisG4afEefKRs/6PpvJZU5bYo/ERW
IYLgrZJBRMzeWNraoogCKunpz7d6n7862RJdrDDDGGMWmTHUJ33KRyzLoED9Ctk6a2hX7EkTH5sg
OT+X/NcQ1mAFJXHEKZF3p2o7KpCTW1gcef09Ps/1WsR+fj6ItSJx86RcFLkBMnJocljPjAId4CmN
nLIQlCKn6ub53ZlwANh+AOQEbv02UROz7kxcZxJviEMH6Pq0nCQmnYLrDHKdZDUwJOZSxCQHEwWE
ZragytBrTfQVZI5qfX+BUOVUr0OyaQvTFDAnrPneDgz281Li51hfffyZUyolW9Qb1VD2+Y8+L60R
oQpDBSgFU22jEsibtAg0qmOJ6H/pNmhnLa8jypDgPBkFN0LZCyywEQU07A4tAOLD2+rnbYK6g1UG
U9WhTfCkX7ItbvvtZEMLTZuEeumdxdnkh4clGPBhbkSh8LjX9ZonVK95p0S3gfg0lca7Sa+12l9s
mMQEbPpWremLitc/ok/oE0VlPycHoFqaekNqIiPdn86QQ1vV8J0vo0iLtDOzwuOSLkrAxmJYMiZR
D1nh6VvgBNFFI+fACnr41dfZ/ua1U2DZlGaZvFfYknDIMC9AwgJrGq5g/6B1clh/QYzGA6q+nIlp
vdewKbyer84Oc7xWcvCqkQclTws5kl+yhsRdC0R8h2tCNfnyYCdkx32AcGjUFtMc1RdSJhAA2z3Q
8htAIvL1oJfBDzZBO2lm0LvNZ9QtU4cMsciUmdoWPK2R+gr+xpzwjE4XchVv2mx1U+Z3R2RoBD6W
/J09NEm4zYwTgXYDcuqY9XQynBOUMBH1MqEtToZCGmrc89uJn4wXAihxou2sm5lReRF8F2X4Hote
3AMacCGzCYgJEzFl6aJKMVxnBoSpgczMEaQ8Ek9K1XG3pGoTOcivSSX4N4XVSefvhuu+8YphfWNK
lbPvS+CIMaopiEQCHbD2LhfIDLIN9117pK/TdegYxbE4JtE9arYy8IxZ47B03rC4rhhvLCAG5ePB
MPUNrm9B0yFfRRIY5VFYfuQyKrcJkDAm3E4HdqdYq5N0/7b5AlOuOdhQxmGKMglzQEe3RVoJSA2T
/QLcaUKsGggaqzlpvYawYHOuZtAOV9348gD5N1oT2SebYudCMHfczdPgagOknOhgyjTwZlCpTB3r
qzQvyDE52ZTsR76psWZWQMSN6wXAhMj3N3A9yDoxocILQCPpBOwW/EBi3eZ3DFJAcbCoHkJOgDwB
3jj4cJzkgf+djk4PC5k18ly1jfunOvWUIho2mYnVZ4HQABjk9xy4LNjScpfBVekvq/ONsbRjCg47
nlA+pvxOFTXL+i8K2CdPUGDG93kIdMEa5J1MHGopgohPfCARFMvPxDSvkpnihO3oqsM1JcDaoz7E
pEGSysmX5NefKPuwFAYMMWtd0+1u4MlYV3JDB6eOatu+3qfz2xyhJAF7JqiEDjsjAUX4MWzK23j7
5bZFHyYtFeTwBgqP+BGIpNqsJxqiUnvgt9hoDdZKY9GNIyj3s8yUJ2BRKBF/dRJWQIrdOQ/75dQT
co1OZ/hvRwThcrcLFLNeYQj6CHKRJ37aYNWMOqapPUj0MGvuEGoeQrJ6XqoWArT5EQoicm8EFaMe
qovPY7HMY3hJ7j0mvs1KjMOxuQaNeV2my+r3bfXDATk+rIcLkZSY7FFLfp1o3WGCwUiYjHjWjRkL
aAc+9oQSEY3gvr8BTp2EasH0j4WCV4EDjmudsu7OQB0nY1ywatGc25DUHYQ3nJ890SVCXoDlKOsE
f4SgAV45Ti0EuBppFuIAdHgVrqCBF5TcbBXBpvQ4exWItAMpqILD/M1C9nGVo4zk7K4IQVuZvfG2
Hm9lrotrePMunUe0TyS154QnDmtV1F8ybgh4XW1USkbHwXRA8e/UYw+mta9VIx4uoJQfKqoZRVAe
JdF4ffAJ8e38jDuz+dVnRE0syUrwh2B+SgbqVJEU0PV+coxXYlhuhSDL4NjYLyy3mNKvaD0iGcWC
bjIFBCXyPJO7n7PIHhP0TYDDxECPqcUygyRJObIsMXhB/RaM8kDk6X/fWwIOCE4gB/JD0vbVWlCY
WrwdFuTj8zelACFbmTVXL8XE8yHBizps7YzOENsf4AqxjVlW0cgbPz3ae4w2F+q5krCYR7NnQNze
INhkJT6BakP+ycF+Urcjn3638NsqFbfk5tZRu7spxpvEWG4DCAUvM0in4Kda0FGygxIBaJLojo0F
2o/U3mW4G8XUZI8uh93nRNgV2xt6DkQMSILXAHgH1ZYjpEP06IcsnomzMx5ukYxqL4fE00bzEdh0
1s/xDQnkEv8XRVAdl/IRWWUEKXFKl6vtPiafjqqrzKyPo8U1oGXgkPD490y95HJgVN8XVxD5B6y5
yX1BuVXR+fbd6U53GsNXIdCDD4NbRCAy25c9eANMb0JUg5DcCZBVNk/33wvwinduta39ZnbEuVBP
6VzdsA/RR8JF1KqsATygzlNAAa9JEQteOIl+1CgIvFFFgd/pCAYyVXdMtCoIBSi5xYrdAyUscABc
lpc1swjLK1QtCn4h750Shssxf0BgrOC75AeLfHcxZ9C8p685NDx1XJQTZj1EtVJpcmKthg3NkOsv
gWiuiHfxCboA52tFAzHicHqgVUPHIcifHjNsAcWT1jcfKgYYA3xRI76jVNCsLMw/yEwOcqvVNDMm
+CNK+HK+TgJQ8WN9LPFaOjX2N+qvM4A6Vg7ar2cRXTUIiI7RojWSC+I/yQVF8NMAgQwCzN7A7P0i
8f+6mUi7KuBXn0ZCYakKqStZHl931K1oqJEkwCSjPeQQ++s2dr6nvOHsfUL9XMBmwLpuWW7JxWAr
ZzHpDSw2TFsNUSEuGnXb969kjwItOuOOPD0Vvv3D1ICH4/2d81gRcIdhYpCWHycSnJ9x/+FpxeR6
RrabsP44A16OW93HlQPd3BgYkZh6V4o8wNMBhFBD98bw/33ssBaYkiqE3X4OUIADdNegIONAXEAY
6pccdx/riKU6agTYtkVEFWUf+rCuG6h50oydpQseJcqYRPRA7/QQJ75OiHYi6qbgmaGPFwoLjFzq
X0wUC494XwOOGb2GPbDBBlmv1JK7JVygw/r+dToMY2hB3Qrr7FuGAGLuA4PfcMBZQ1n1CPodqLJx
M8ncJjtiTG+o0QksFoNcV4ptgPH+I+ThwLokF1R3iw1eH2ZpdR8X8CL38vwgigGOrgZy6p+/urPU
1Lodn252RJIII79dK7/gVMFZFMIbIBQKEYl0kj20idcwD6eT+AnXAFlpuv/dIkLtfgnTJIL9XwGo
S1CX4O/Lq6csDCfCaHHporhDoiP1GCUU5AY+movS8EN80eh6GdGAvePNbSbMkgUww8NSNQGcrd9M
E5Bzh31DRRT1l3LfOCFLCqsI6F+F8O/LIHCHe4HQESAYXFOyImJ5GxEiJM6Ff0HXgSKVWwS2+X7v
WVCIKaM6jZm6aC8YLkRiSd4TfpUumj7mcXrEn1ECf9h9op3Y6H3iXMSXsG0I+5GI4ZhmQT4sIoBL
BFitiA5jibZhZiI0lEc3HzqRNBHVyXgiJCAnS6LJPCa8ulvMU2JGhHYJvmiioeDg69DpUCMEWbEc
hrhOK4W5KRmvZL/uT/QYRq/1CZ7RO6SuCz1wpuDOiJdk4JD8xcHBHzS6DbE6m/zcHlMaUwzpHK9e
JYu71TsVfJ4Lqb5DBF4CBhjEBZNZhxHI0n/1fohdTa/u27hGwo58QMPJZlCUojsDi4AdLbbJ5jRt
d3pfBpvmhMtrI+C+Jx3VnKAZYyiWNrlBmMXM1iwNyYwnIhGAdNX4RvCA+k1SimyG8YOmm9U3X8vD
T7W+a36GJLv2k1DHwoN9TboCyNnPbftd5NpEBlrb2d8FRTzBT5Bt28vG2zVvUUaZgHs+qfZpYbyj
JnxFt+gRjuzDbACSdQxfKaPq1xikpHQeIEdK1m1J8AvygA7GBd5oLuKrpAhve/jKV0iYF1Dlmm6R
gBxG5ak8Hayv4Gozj9iPNVUeR1gs5q5/dzRI5ojRiVCf7F6I427h3gz3nf8CEgiEDv9PiqlMj5pW
QbEFHYC5TZoVaRTURlgSMK7J47LIYTviAQL+g1rHPF9/DfIXxUrMDLgMT+T6JkvmfJa4+lKIODlh
Nx7jY1aviL3B9Ji9V2/7Ov8ZA0W2WAK2vREaL5ZMQur0SScyWUzMA5lVAaECUjRE6sickAga5I6E
EKDNkvXGpyED1xN7k93JaCKGoIEmFWY9CyWZstKjBLFTTG7jKX7AXpqCiQCSiIratFrimxOUx60W
mYZjvcKo7CiJDRwPwkNqwkCZX0XT9swSN4T3REHzzK7t1IPUN6MuNgoyPcHHgC5IuZkR6MSGUV6u
dy9Xs29uF3c24QwI1/Hnb/knoUrRLcojwkSqVyzmMI80DAAP+1RzDuDOgxTYCDf/QBESRDT+BKnv
+08BSllyk1YUfJl+Tjxp3C4ErJyfelsTD0JMfIxp08WUIlkkm+G5l1j56XAmqGMpW1UzBvbHo+Xy
MQyGnoLQz5UratA2LdJL5JcLHRxQfzNEfA2e5vStTTCl+z4OXI5c8NDvpojLmjsIYAvimzFyBuAv
PngUPBEKs07IkT5mMbfNjCVSftT4HE6KOcb4d6+smoW24QkB4easlEGrMLTJPREXJ5yAd40nR3kU
j0m43FHjEsAriex5shULFAolcQWY7m597WqGUkR1hicqr6/YgpCWz6NtGTENmNA1JYMpDyrl4ECp
WOs2MkY9tAShE5IPJc/on/qwwjr3JED+vAacgOSz6A2KCCbQC8R/+vHv93rANRGEBoMmekwdEiXj
lfirWScSbE7qwDWC4ghXAi/BEv9QLPdvrwQaxt/RnKHCoVL+/hfbrpAX4YTHnHkygwTJWwo7iU2k
+nklTi82/rtcwonFacUBvb93qeHG39ThXeGCC6fs74tmR+QQbsPpRGyBYWFxmyfN+re9N56dmiWf
ekZomUHLZhGMSB2xG4l3yvOK3zC41l9xB5XLdVFLPlKPzWpcwKohIG6/PJfn5+7fZrCQFMjmw9xI
gKlsrNyrnzr//WYTqCSPk5DUc8ozJFjSLwSwXNptCPxVWTdcJCW2cB+w/FCFEmwbuAdAlMQwTckk
gIIb25E3GqBIoFpkpv5+g9Tm0lfn4N242oeLiB+SjGKHJvgALiG16rRHbswRrzDTUMl9nMV7Hw68
Odwu+/53Uv7CE77BZD78KpMpoTYqs+cRN09BTu8VY4q1xxorgnYgMvWBvYc2OxcSF/u4nF68deBN
4Fz/Xhbh1eGwg8cvzLa/Uz2iJijCsoJeM/i7fhGy9fY0xL1gRzZBFhfhvy9q9IbPCN2A6Eo9oSCN
ufwjKpe8BJso2w+2FSExmw6aZxM8wKxyL8+I6A2q8ez6jFhYD94jokByyE3veVdcnkMCnbdfvBJ/
da8IiSHdzyMCScGI8B4i+AzqHq+K8V5AzsnnR+J3Z+zlyWyEmoHOCo7sAWhomZAnStn8DMRMYAER
XorfrZnFMDp5euKjiu0Sz/QZIcO9/rf390gRMLaIkKnYRqr6364qpypdsVGclEcgzi+uIs78701x
nGqRnBF7iLfoALY4TuwKpNahtcplCVGSp3+gvQ/2nadfuu2a3gDgi5eia3QinPpvizjP8Pdg8xxh
eJdufRz+3s8cYYpzlK444H4WVxJ7QrdyHxFq1X/9C0vl+DgLmq7YS7x3sOuj7pWu/vvvaPHeQKZv
/DtAdNHS5amIvTndv0PFVg6hN5dsByNGZxX/3c8NIBqx9d/x4r0BtjtYxjPAq8dZ4lPpEBjEfYgO
KXYcMIRpB8aA+F+80x5FrxeDRv9tuV8xDsTQoXwe8XPxGETBe1y2LqBHQ9sH5hi94ic/YNWimuxw
pAHvos4MXh/WIZb8K+4HSJYvC3b4LFEyi9/hO6yJRsZXP49yjD4qU/NmQQqRz7/sB4x9JjPwcRzS
D8pI7CcfwYoBsnvH31Bel1HBX6YicRqmqpsPkI49mWf7AbNA6sxAxzAJYr6hV/CFwo6iHvMvUTjx
QkxmYlLD4uWLfDM/UKJC/GGyz9+YKr1m6oDgM4nEcnzcht8Yn4PNMlZxHTdkD5PJzeeC/MMlgJNz
1kyw4gh555Mn5FvUW5iwwI2aiHUirZE5NScZcRv9JaB5cUnxJfbiQhYBRHJzC5n1INIskZ/ULOY9
fa2vNSZYcTribn9vc1pW8uW/4xG6qGMu8+88inlYZ86JeV7nTlAt47tGQgJNC76QkbMha7Ms8R5Q
gC2oDVEulDvXHHECcQ39WNuDQON+UR1xdSTw/73/73OItUSaipvPue2MOxan/LeH2FO8Bma2Tnmd
OuWO6Zvs9LJxORmNrq/F2yPiXQ3io7SNaGecin8L1ScSjdmioKOYKCmY37nQ6oTk3wUn8Z4yyaEx
sWlg6MeZeJgvlhqek9j532+Z53hAocPkEQhG84BQ5F/rgAgGlHnAf41oG3yavybPnP6SlhedQ9y5
KEUlblT0g39tTW8hqf7XRcRaKJ6K/LdD5Yr1UXwADRqa6Ehii3L8+58MPi9uvuiG3Llm5TTEv33w
wVngxP+gbAgm9slGkIeg4UWn67PKPnciQ0E5lLU4u/h57lDUwiX6tx43LG4No/Jzvvpoc5BdZyiT
IxLD2JdYkP+tezeGr1iQxFYOOGAJMcIqVzrSvQKVxyC2kW/g9I9deSaETy/LWbz/HYPwDE9R3MCD
98Q2Fjfyba7MJf4OO4vllXqu/4Yciso7gp5/DSDOq6zlI7VgyCwIg03sJjMnU8HezUUSQ7wpjsZ6
4DOLQStzYx9a9QD1/cBsJT6vaGXp/6cUNy5aQLTWyBKjWrRSRc8SP/+1jhgu4nnxGA2MI1/bVAuV
Ts2tY180CyLvII7uRBx3+Y7mPtIBzgw0bKJm+fghB0SLvsHmnlWCTFDqruP6aTCwKYeqHOuwvwRo
v2ZvzJMlIuwh5mlM8L5ZEk55/CAwAAB8/CIXcOYvKFf9qJHJQLW3HzCLrDux35A/I2XCfNQtPyAM
EVSpET6AObt+5oRKlOOMYiakELhDoDZoVEBSrEEJKSt8gGZg5rtyJ26XOLu4bzaTUUF/lE5/rGN9
LU3vu09URiURoDOG8OcsH+8/ymWIFYhCF1SDYwPRoI6f7Padky5byIj3v+PUP4gaFP3lCFONC0Oz
xJw/c+KGO4HMvGun9RRxHPfm00rdknk9+oYljQhj9Dtn70/EQbD7h8cHHYvGbpZ0dzDT5ypqj4po
O4nl90yXO5YczfS+0vw6Zj5Itsqq3vc233lv81mMNrh6sxd0iHqVzotVtxnu0L3IZ/ePXi7kzHhv
RtFjlcwz4BIbXhTjDid2jJRuzv3uFKrOxUM84fMhbnlg8WDRg+5cQOdL/byPg9WL1XAUd2BpkJDc
Z/PPgnBjeDuqC6jbc7Q4Wd1QJluMQtnth13YzV/b3lpePH1kPegmU25xU+8/s3ZFSyB5EHdLecXi
9fihNYiaZKZ+pMFBgdNFeM7YznwP/noT/QvUHaI/xL10IFLYNxhmPLBlvlRn6pKadaf++R5pszuE
8tntRB0FMHGRMs2OXaSEwxjytF8jfqYtsL8pj0Z+lSEy02bCFn5B72mn9yjz8gWedRHqNsiy7duv
dv2zjv46sYLlc0slOFS2YADe1tK8ifSVEmvL16a/uwcwnOMHD5eosi/G8dVs/AHqM2ncBc8dUmfz
1/y9IquJitf+incYDhdydJ8RXA+wLZdIYMyGO2lHS8nn7675QyMhpxaXJ4qXbG7zLz73aKM6f7Eq
+hPyAAQZSkeKtDml/DwFiZDv9gpKWEF/oTelYs5CD5D7ZgG6+UgxzQ9rOHa2tvkK3xzZNfcQQSIl
9fSa3uYaRo9iUwsrzrzv/A3dLQuTSJhiGLRIuYTSFN3GsM+43dxWxSqfVYti/lxUUGBvF/2MsDL7
/Ug/qD/M9e13+YgpYTOa35Z3lCNhBR0QkUEPQ7CNBvbTgTjUj/WlXBONwjkHl7zCiSYkgMtLUIP4
NtF3sLkyLpeIcWTz9lKjQyJKTEEcGuP6EnrD0x9e9GOzUDe9zX37ouMi+x4pKzFvHBnA733Golkt
oKNuO55ezEGk0/ssr/CgS3GCT9TuOVs9rRb9ZbvXUwOQps6uwpxozgxSJgbGNHFZMa1cqgWXoYcy
Y+Fisyq14J/gBRDq2PKGfGRuYRuzIMPmicoKdhH2HRYf5AXAWESgSKdWEwmXf6EG2GQ65OBYTK2c
dXjUj5yfLDUX01FeFHME7/8NGaZYpjy2qU9hrFRnpmaW3LYbpy+zGgjwqX7BRKkZHjcqvY+xJ8gr
kF+lPaSjTj6Dm1mzP8Fg2eW22FNZ9U7vOWnmc+/UO9Em3A5uKfl98BMsBHyjoP9H0uMATkr7cUOv
j5XAliUizBSFo3/5nLEyj6wOzNSc9sAwZqY9c1H9yOVFiB0dTqr6/QXTmdjI0hPL5hJ8Ui7xN3Fy
MtpSYXqF0ZKJludUvMn1eX1HeR30VSbORLuxynAoW2kDLkdOmRvkBtiZaZl4BrMGrcxtcDUsYopm
c8HnDjXRwyklz32zdXr7G2IXROoqTp7Wlw5RfH/UR5BXk5KSRP29qgSDxFZQnZes9uESlq+rQIar
1iJcX176b4O2eg8g3A+BwAQH0hRv7Qow02zOSI7xXD9uVvwOGUfcvDS0MsVLP4L3ko78Yk+W4QAb
tTH4QA1E04fTfwTax9GBEyZzVhUMET4ENr96cMtqcpOnIjuh7h5UyJQ2f7p7kzf+yMe8VoFSRDm3
iXUpi4/zGJoUdbFKHuqa2ByAmbKzUiragbKta3zUge7oA9k4pEPK/Zm4rQXuSgXPIL6DCR6gOtBO
Unk30lc5msIXwGkFKbue2/2A/v1q4y9wMM6DFUxhvvEH2xLt44bqVefnCgrfjSBqODiDuUoT8n+o
CQTvzMCXQaWDuXypE8hMnMNfGcLXgHuyCDKNMisrrOoG7veLEuJJ1ch1zaCLPDekBkenlDKX8cNS
os5n6Ak442DSnInv92VQiAL6jUomz9yUdyyaQT+bEB7LUcBrjMQVtbryAKM6GS8J/EHmhd3BlM/p
01fwXTGi0tdCkqfPx0pwmwC+TBNqcD6AaWCQk5r0b/bHZF6dFLFwHAArkrKiKiaf8VgOJpnkAvTi
eQ5/R28T0AIArIxKmqmXs9GXPAVspfGC4WiqkFnTOYnANdFZMC5Gz3nsSI8CELcR8fqgsCGHn1WJ
ZEt3TlbFb0ruc0/jk7512l99qonEGPoTotquHksncl76RGimOX1kols0QWVz8HNzvrV7oCy0SyIa
9CpahnYXEMYBhji5Lq+ouGSH2eFqloytCwBXO4fDFTA/DCbJWi4NGYwBLgFRaWa5yYGCroqFhg51
I2FYlo6uhBCFXs/TofVujTNsdvIj0rLlkKGvqoFenwaMznviV53/vU8F2GhEomR8VecHHSFeCR2G
Xa+h4b+Ip3d9sP1UcBnYzZ3yzVRhRv9PLzCskm5coezzwe0kqdYVxN06K4+G7arRzt/Pz/Mz1/Qf
JAElGfIr6AK44e2q7TvPykuRyqc2xcGtc7/+gNqEOz40XjkAKdR/3wJGDwRhEECiumcAuRHFSikc
iapLPq3pYVbzmfVQHRfVKWEGgObrlc5DCnMQNcmE+9Y1g+mQmZb0blmapHf5N3s4o4elDeB3wv8e
E0RSg/5GY/JcyQR095LiFQJF8ZqyMEDeqoI2bOAiIFS1194wSon1v1o3o2j7rKBgISi5EYxng3gB
Bu9owyGPM9oggiymdlbRd1NRl++MXCKRMPBZT8B9h7D6GsOXmz7Hztt/bO+QzGPmbXhiiw7VcUqf
QwKgJi4ESLPi84DJYaGIADmitPdc4gkwdzMtFOvb5gCAG3Hj1X1aEiJDNcfXXH36onzAhbCyBYW9
18UwfwjFg9tlpcCXyrx+IWRXHYZI5ghtJVircG+guyCSoXv9DddjCWF5xzD5qgYUJUgbV1zXuHcZ
ulCbSfrLX0Ph8+l+i5g13AvVakNYakLVtETRGtAZ+eYUZZkJggAsUnSnFjkWQwk1mrMck28b/gpq
3QAxvC/PXVBiexCYYrAsFGx5zT8VyigG3Ooc1ec51gLL6XvfprakCUahmOVHYE2PrFVMQQeKBqmB
WIB1R/FeYLOI6cbZnod0kKfDN2m6BxqKW5Y7Wvy6TkOpm4x+Gu5vfa3RjhGlhikygV/wgxymCjqp
m+XMOMjcUVLApxY8p0C60ynCBBYj2m+Ltibiq3iyXYG4h9gPdLfF47LpavctCMg59YDj61yviTom
buEf9iVVowFykPnKGVPov4SQ4MqFiqgKaZ6QdBCJ6oPoDCD7KBCNEgWha8IkUf5L1S2qy0EyQNAe
+s1at7sF06cjuBYDxWFNpaLhzwvKERmEH5R1pTFsMthT9F8IEWR2XkgIhFJ9quS7qXWLYmh1DNCb
yShLaNyy27TMwwVTOI4KvUNRLWlI91yTlUZMSJP8qme/ycATo3Hod1RA+aExJagPv/qk9cv946JC
dEwhQ2J63TT0YiovickWUhFqfUBlBymF7w4WQR9D+LsHIiKTBKGQh1D9Q+B+krqDdkyRmct1jh/C
DCAPBR6++IBlQhgY6zT3wQVTjKr5oUai0/jfHwUNudYaBn0QOQ56qhfUpoD+x9c3sHDjlqDkVjEj
/DBhoTOId8V+b+tq39DGWHOtPeUfpiipo3HERfLPBJQJdEBI/iq8GiHbihukYmYD2BKMrWz68UiG
X+3yJC+SDHkrNPvZjSWI8XuU8GQexuiOcqJVC+0CdKivLEE/L3SPE6uGxn6bvS5Zjt0EOIo833FI
3hcRBjAEEmGhCZk+LKAuRD4b7JKuOWo9tCUMCgwsUHY/dR+nRNoxEA896kjIMCuBYJD4ITmIwhtZ
/Jy03IlgSwBmE549sEMiCqQhDsx33/ltjxYDTl5/g+JBBaT7PnYRP8HXafrA3bixbIXQ2FZzmhNm
3nvPGNhkjDdSdQMyCcrqvkhtecnjA83fElQnk4sQIOVswa/jINhVYaKrj/ug7A7BfVGqbgNU/4CM
cuMASvv2JMHGktTM6j/n9QH1m5GIa8OfJUFD2de+ASq7Q5ycZmbx65lMocRs4Sf30UtETHP/tEZd
gNtKaoMDX8VEXx1Yu2/mfUFYsCMpmpGZuy9aqu0I3dKEN8Jyh/8/T50HsQCB6WVRBk8pSv4yz5hy
a1cS8sW96UN0RKCv8KKH6P1gzgCp64WouZgjfXIA171uUbontoxaHFkGMrPk5ttACyUXavxpdOo2
yu611ezrVqEatfRD7eHvjsqcuDhX8wagHcxoMkEJnZ5a+S8FqXtQfRb1ZR8Z5XPGcMuACR/b5XWH
ImG71VYa5jT+Rs/H5xt8ww3FuoXc1EYyXou7Q/noM8Lc4ELGKoJidDcSUi2VeuzvAFrdCI0j86Cd
1ac5JKeKdOsKZZFKsg8km5l70Tsj0KJMJUruAbIDazegMNNFbjyppxkYY83Qg2ObomPBFBSSXCWH
6pO3Zu3I+tuXonlFUhpKu0Sg0c8ABfWfUw0oUYaX1VIjNGcNVvwDqVnJfubbZHvvzRsV7mLDoEHd
jTAXpRjIpFDOd5X9hTMJ5FrfeYHKdOGR0Z4Rslq85xUhH/EffdMV/xH8weaav8NqgYQJAe7OLWfV
rNi/+WpJz45O1UIixPH4wdwXHUDiDm9+BSakWxbeffuej4SlAZ9Nvzx2hZc5FRVYifxgdvvEv4kk
1sA7KsI9hOyJ18MaWuIsqYGyRqg/aJZqIB+R+40Fhu4dP4mEMSqOw/XnPCSQ+AJqTVAJQJO+/sYp
gc6GGCheMRE5CmzE+GepT+oVY5zsSPQ5f+P7ttzlfFARpUPtliSrfJSITxJw2uHYfs7iauhhL98h
kbSdRGQKPqSvrAnBfONm0SwOa2J077ggaodz9ncM2/5id9aHT0IDzL6xcMZFrPcbihsXp8KZLQmb
1GQN8ASJPxOqO6wHIM0Tn6VTwFr0dcunxl9i7QPihk2/49QEngkMfmPRrs+dvha5VKxFHNz7rg6J
ja8xXEjACvFxk3jvldYoo9ljJwPFmbL6VBGucbVMuZkBskJ8OsC8IhIFQGpZh+KaPNqIQc8PN+sO
yM6U547HxDIAZhWPUhGJ82THLKqvRXBO3E6zIDYeVmfxiP+ytahzgmaNUMBjexuWURvSAvF3Xoqg
8JLmGgQFz/K+0z0yjUhnK0Jxh1YRdLHn7rkTrVAu8WlR1d5B94hVeoR0FFfjaGJgJIRlIZXwYGt+
FjkuaX3fiVh2QU96RuSZsHysF6mgIhSpIpFfSoiUp8Cx6ARLjOP2yNT2WSY7RTAGnmfpKMyKCObI
aJtTprc4Ap7DimXGfB/lX5yjLujBLOhtRWOhLjcrF5/Z4PRdNb6+K2zVuQE/QvtojoovYeqhzfI9
a6Lh9LqW5/L8etQW6mK00OcqUTjsov7PI+iJ3UgosPvk4LU8ma/OTbXHd8wtPndkMJNdu/4eobgu
3t5g9jriNm6KaUUVD8DcluI9gpJSRgLj8XHQwCNXkRLhSmYdISYdBiDwkdPbVjwBfnw7I+dK6dTh
XPKucbFGpj64R48lZyHQnvqvOcYrdImHQVQP2QLduIN8Ql1SiaADCgRWANLTYgJwhi4YPh/FOpYE
JCQnQ1MOUXcDv9tF90CfJu49qL0uguLVs2QqII4W8JFRXry7Qw9NJMaibFNH2qdqJHf2DHQ4EdN7
INkIXWxg2y56UeJRwdER/Frd7FO2VqAjkXGE6j07xKr78pXpM7iFT7cxBIW0CUA/XmOS6sScSWMg
+km9zGkfiWwCjyYkNrvvDRdUQ3VR+XZUn9YOB5RzG/g9E66UqdnvQLYysNK6kSHAptrwG6138LUE
d4DyzmRuR9sUiDtMPao49BFRxZ0pN0pU+YVNgWdXIn2LyLCTLzIqOt0CLQZvPJW8kdNE/Wgwu5OB
qejyb/u5YLL2BiQyvnZntY7sgCND76ICw0BOJHh55M9WCB6AnipWzaZCwQF/9XNCfxiEBmIiJ8Fq
1N3P6eOlbup2v/JMcUsg4QPvFd3jLLrt+utnrLHeoOqXVeN3gJggWRKkxKFmMkfOBj5f+Nst+A2R
ShzBd0hm/Q06Tysu18O6zqC5aiF1ZOyBNwAPBwXSQ/KRNM/L04CGDezeXJsCcRJ5MSjYX7K2IvB6
YyzoLozOSI0RnLFG0ysmh53Q8m+CzyRlF4Ri0TFH0YgpsrYBYj0XxYpWmRbG1/oQqx2Q+mC5M6uZ
JJJZIt2bxmSrZ/cgCV5OElA00bmFKV/SvJu9vXlfcJGiBGgzlAUiwQzELRRxMNcY/FQNRzxmggCB
hRijUVBtLrWJZyGDGKi2TpVuEBtgG0p3RJgccaMp0R2BHHJyX5s3cCVLhkXnqw7aMT7FGtGZJudk
l6AhxEdnWSRqLZjNgLg/mx6SNlOh5wkkavqYkQ1YJduDl4WUR4BclUT6XJv1FvclRKzOGqFTnQe9
Rf2r4jOMUUWCfTWcP+2nrTiPeYLywiK/DE8Iqvhfj7B/AareadFBHeLnItAbPIOh12exFGVG5NWA
UaVTwxoxn7Mcd6hokWVYdrvRUgkLBzvIYJYgqfZ0VWPkSg72BAqhiSvGUw6GoF1DWn1EGYUNBtbN
o4sjq5ziGuBIWw+rcnrxbVX6jZN6tUkFgajwGehAj64eSr7kJOHDmyrkkMdUxTfTw1HQo7r63aW0
pKubV+NBtEeNeudiAwt/4PbBdtYmmEjn6yFWTiqLRCTCgLP3VHQlBFHCXpytKFkXdZsEOUTKtBNk
YpcnhKXr9Ol8/ENQbiiI6yPdRs9FnR4Sfu090f9uiLn71DpKyRT1N8TzLc0hmkIKsfIHdg7TumPc
MXfaudl42XJEclm1XlCNcEqcAROHNr9G6bJcp0vF6nnfZX+dxzKOXZgFetA4sNgpl4b2n9d35Akf
BJI16gbzl4CZOkOQEyO/f+pjuN5nN4+yI3OmCDIzLKOz72pwEvLEV8CUGukkqklF6Yra1AtSAw8m
mhdgVhE5Az9p4uBHNZI6B5snR1yYx36FP6gaQ5Mu5JbGw32bt1ClOgYGOQBklR77FmY5Z0Wl3/14
0gIGjdeB9ruv9VlvXgeoyjm6/wYHS0hhivy6eSNqBjEKhD1J3oillW6FkDI5qpAKD04VCIjIi9Wi
QzRd5N0LBlBuoh5qMWW6j/gdqPPRlLLDg+l9rXr5ujf/8FMwUYDQtUk9wc2DndcXDnu2AmQ7oxwH
snYA2VZcF0mkcOheKYODQA3KHN511UPwvxdiF4f6Ludho41i18DpAziP/yPpvJYc1a4w/ERUkcNt
K4NAWeqeG6ojOWee3h/H5bJ9ps5MjwR7r/iHlbLRt8JO3MIlWVQAlY2IIXpp6/vuJvxlxPDFVHCH
84srsC7CcdQbqxXCRfyydJJDd/DfZxBVZ31db9S1eNaP8k/uaFfpKn6EX/4x/ar3/7kmMs9fPA0l
2tcr9xtZgmG3oEkix0LXPcfQgyiwl0ESElxZYxFuWWYDbNBQrMlsdrrg3cbjwrdj6sRsRiKUkC1o
5qNH5o6vzDXP4mG2g5/R/ga+DDZt2WpbYAxZXBGvMY6GWwyrhPdwH9zkorCQXYSikn3nlrfeCW+G
V2Nf6R8EL3L5BmfjCkbS023ZRoxpk2/xSd6W4MybY7j39G3sdPzjhFdUdhy+NTeS34qjYXeH0CnO
5nY4iFioIdV4EHbxXuf9oqDKoUnO09bfKl7+Sl+KF35BwHI0FxKSB1uWBB4/pPN8Fj3B6RzrENoF
4FwnO5nb6uCfgnP5pPHCXc5AJRvKxDG5y9+WG3rmrXtHH5Vzo96ad/EGM/C6qLLdpSvA5uWfgH5T
4P7QVMUvzaO/ZvZNpqm/yi/9bB6QANlHO3yyfrUrr4rRWuLWvEv65/xLPQeP9LX8y/pVf2GK+Urg
mXDMXuHN/GAEybWDk9m58PmIjtZJ3TFBR+6cCIGDDHol6+XDkVGP/i18lmwyqZhOwaV3WkcFt6vj
Yameknvq5V5xr+64OzmIBQ5n41+COuF0bM6qI7/6R3Uz95T9zkTAODXngacdOuLR3A93lXpAdqaX
eSWbPYzzomxles1X+BA+CJfpo3wM+96tTpgpXufP0mMRcsUdLgD7fQ4+pM/qjkLZs/ZiLzizmTQu
6mm+TD/53lgB9L36P0RM3pV5K5+QuM6UPtzZ9CptEDTZm57oWT/WXTpbdwE/nMZAJnR4Q4b2Bise
bPHNv+by4rRrodaNYEr1Ff+mv1Rm+a9FTEJhEVACv3pgyZc+htfwyh/BqXSTEwxhVFMQG1w3J/G4
0GT0Lfpn2+4sH5dLmfMB4n1zj/e1h8LwuvX6XW5Ph+GAQu5e1Tbzs7ln5/GZXjEWu1o4aEc/gp1e
sZC/JAcsV18tKwsI5+veRfp43z6mff6wPsJLcIpui2wL9h0XgAG3+kGJefnvIz1KqFlIAvSu6iSn
pfIsf+sHwoeoF0zOtM9QVNf3zOdc0RGdgm8S2vlOdAYeVfMyPtKH6Znen3/1r+EjOnUvHtTv4FCL
fHRfy/9q58apXspZOeMI7wwZz7OzVdc64U91yp7aSTkpN9Ez7uNJOrNm54/EbuqGTJ4ZV1t36yf+
DX99NMHLR/jwr8EtOgnaih/Mf4Qf5UP6UK8aPz52jYO8UECpszcWPHvjELsVVfZSg8peY2tnjd8U
3fg8e/TNqQhEb7mlS9Gu8VEM/ivbzdP6Lg/hHd4/JEUGrdJB2MZH7UTj4MVYi5iX/BgfJZx+QlcT
3rq9f4XEcejoMyjMdhAMkExg1go70V9KUoTqzUP/Ck8YwnqLEErG6j47SHaFDfyi1zvb6JtAlNjm
+4gKHFLAOrTFtWE3x/mvZLt6NmyOHDGp2iqEd+wsNjpJS9lk29zmUL3Cy+R0L9AeqL2bXuXMJ+kk
enDQH8AingMYr+2CCVF36g7Zet4fMhSjm9tw9APpLbbZ6JlfXMK98mTYjfVDQVqR31g6kLFZzy8h
GE/CI14CNtbHmABkdk5uhinttk6wqxCDYZRPdIBKcuptAw6b3a2bY3Qf1u3GWGUUxeDuycfhjc6J
Js48pCLphITixSLSojUPCNkWZ9pCRIWoyW71P8oABkEvwaPXoMNkvEiGOCDcsq83SHZTujZrHhvJ
65Bh/2i5xXFYq9vh3pxbhMqvylM+1lf5OG+kVYdlJhpAIMBFNPApHIiUPRYz0i7aDUBtqgtzbLAW
Sw4KXP8e7MzjcEYhdDdefF6MfMqIbcZFwvYiuLcbyxZsuEi2sdMBZCAiuM3Og/wWXrEeOQGG8Mpn
dO6f6nt3zD2cW6/jZ36tIJ/W3kASYax1L4EUHHT/rfVILpQN8sJT3TN+O5t73j6ACl73ammPYnJ6
RAqqvfoK/W66d+fq3NznZwFBjHKMw3FWPtW97oxubbeeetSd9oJB+0ly8017rbZ4dm7SPcxie35W
5+wj3WPp89Pc5SPqeJ8NHVN3jz5aj5+y5fPYzY/0OSJ0COfOkRFGb+4NEavfycfQya8DR1Hd4zlo
o5J4tOziLvC3Vmffac44Ia0EO8IApeO7Wnb1k26wUNpTk3jxdTgSy47dyXckN+W78tM2kLAc4WAc
OnjSokOvtJq5HNNWs/1vBpBH43f0+A/fvjrnV8FGU9VOztVdZEPAw82v2l91999lZpPEymndL1M+
2ieUx6Cf7BivDijpcJ7cAa4UcBhG9KkD8XWD7zu9Me/iYNHxzhgJqUxih0f3yGjBFqZIeoKHGdIa
k8uuE/RrXsxB3qLUQuHYej4PPOZBy07pRifVyS+Ime8RydZsFhPeUl3qznBQj6U3HVOeW8ivevoa
kc5G3Muv5CQ6LU8HV1CnQQDnlF7Ur96dH7k9uy3Ik98K/a7sIr3wTqSKlkAJIeWPINE/KwBNsfTD
S2/MyIPKWbjWe8WLv1IndTLKGHphvGmAEzizndxRg7p3lDKh1zA/PXcHpIjL8C5Iru9LGxVJEYk7
NuPKogmbIWJvYwJgdsTK2IRqf2gyfV2iepeZOWREmVrEw7huE87DOhfCjTYxbEVTxSTzCwumIQCB
I15DoMNvPYLMYZKtNXTaFYKPquR2HwCdQmfJ3LXVqw3GbTj/xl265W802vIwtgJcWDQqQYQKGrWM
lrE3ov1JmPgaCXJvFr0G++EedEILXqFvle0AFVNVjv9Nlt+Uhb8iGy8/xMoNKEzoo7Hkf/Zi9GEq
X6WFIjvPFTNkKwV40IPYQdA28Q9tgrpWeEobNGqUCfWj7NUIrjH6+zBQt1XLvJsNf9iXzjTAto7f
jfieiihZ5Rv4xsFYU9f/Gy3Uj6RNxlnkr46Caa33w0H/z4Wo6zaieBzE9bwoOgLxexomVqrnfGJk
jqskfuarjnG8ekt4CUaMtyKPD0lJDxWhAgWe6VrAmjAAQ3oFDfM+dvUFMIekhIIg45YaOcQbyXcN
iyezN8V/KElB3SVozVtcwRLffGN7yXR8MYb/Js2ixfNEXU4jdMsA7rB6x51kAyivvCnIbj4b861h
6XcPmafgaqls0N+B/fTfjrgyt8ZIN4LoygZtILN2FD50si0QU6IHjneptq1hBxfYfrIAkhHZpt8c
d4K57WIPL1mGOnL59j1h4ABc9tkj06ttMh96yb8wdmVmsQv/eG0gXx5sqy0eIrguN3twMD4KsLTm
+ZotN3P0dYA6FEI5txK0yFn3dKQDo1XpI3bHi3+LfgJImx/FR/vgYaLgiui22bNvxvXDNf3P9rNF
fKYGsrHNUMHBHBIpgHX91z4zEjqKOUDxZ2x+wRkB6wK2tip/zE/lxSX02f2iFMlkqLWzdcQ/Mm8R
saTMJxhZgV3ixjV/0KD5W7xCsftugMOcoQDqyRNNzYTtOottltIBcj7QYnftVWJVg9YXa7CRvY3D
Wp7lqLJmgw7KHP/N3rwEO3+hZsWMeVFeZKmOQhp8+PEH6Us5+hlYaIN6K/eS4cbWPxD4AfXzN/bn
yIq6KMtbB46XCNSorn8EbTuLgCZOg7Ix8fIQ1i2OgZDupVUf/AiY3EceL0pAV4r1b9jc8k8hvbFf
86dtxdbaxtZsSbLM2cCyPa3f5sb7OTP92qZn9A1RVtsHB1O7DmjSCLhNieYDnXpzxc5Ik20TyX9U
2Hr2yWsJNRTHgkqN5FfixDKIGzeEctJr57B3DeIzKhdgBFYDmmehLZRbCddViTGvsQKKVLIkFHfo
9Ss0aJz64Nn9K/UdF6R1umEBbexC2Kvmtn61kL90O/XX6NcGybqE+pi7qO/5ByPa64Ono6ca7ntY
IY+UTrB1Blg92juMY2RmnfpL8pKHiknqtPtvkNPjvNZ9AoRhX8tUpnmP1+MawABshAoZC+EZ478s
4B2MexT4aGihzPSJpzgcv6k5YJe3tD5pDG2zfNVg3gFRsEZU42HKv8JDhHh9Ly8i6jbJurYZjSqM
ZjMSFN05lp0qDHFmnLTvi+ikG5yHE9z6aZfduttER5Z+VjscAsutcFXvwzv81hiEDM5xIRSyYqdC
Kaz2cwLD8psNXw1TBIxRgcY7S/4Jigo2C/bAG9sDxWKeeBjC9dAc9JOSOVH/mhXXv1WIB/BsTE7S
KkXr6YLiuIgm3ppxJCI5rAeQom6QJOPZYEbEa343oASyuSpPAn+hCqmeR2IZbyyM2Vlq1trI1zSQ
qgSqlINCfRUxybcOQAiAeVg8Eus2I8N38FFKQcVAdxOC9zwCVkTnDPUS0As8rRCjaXBYwR5sxCC7
JJImh2sErBk0L5eba9Kl/ID/r7z1Cs2UH6M2CXRQvFsheIvKhCA3rrt0QtT2kSy6t3epotplwRtG
mxoSZOtpDdSADv4f1r1Vso99sux89Rcl8s3gfzc+9Eb85ln80oolbGquqclAmx/B72l08pxlW8C3
wE2I/8YStk/KPl7+DAhvStz/U4YV9cXg8juHcjWCb5He/rov/xN4t3HDRi08SOdwkRhdwq51KFf4
cf5Tvw17YlbPQG1XsZFmt3yRsZ5g1FhvET4LgJXcoXMtsYFtqQGWmpksAC3EL3cRIBF3YoP/UD7R
g+B7/FFZPmF/eKSP9sYSNvknY6HuWLtyp320LjMT9Aw7xgpYM3w3xMx8w2GTiNlcT3Gt+Zvo7hcf
wynjrXpjvUl/x9/8F1kw3n2yg8SfdQd42v1+3rV/vvGFMM50E+fjgFIsVCN0O/Lxo0Sjd3gT0UTU
V6V5bND/6DeR5vL1Z2OTdh9Yf41oWpCCRWS7V0l+HlA6sMFDYlDvSHeJWKOtW0D+6I3/J4G+iK7k
v4GOwPRbz/RFsmNqUXCBuN2g5iyiO8da+oKuDjZtia3f82YfoNT27uMjgug0tOtLcBsHNC/a7k30
NzFM+O8csLpC/rVOiIsBsixnz8LAlE2I8mLbPX+xXF5XzqTsFQAkJ1LmDByy+CvACn9K3Ggi6qdZ
fFBwKf8AU5NtAPMQzAcqmTUStMCVUHfjEM4PFc4ExnnZuaFr187ld/XHrFwuf1r1V/gmhST5olu3
mG9Qh1Gl6n+Mzy6V8jZPPHpoR+Ea3TWBjjw091zJMnuk3LVqRp4+QNpcBCs+/sm9iPY94gipLWrS
geJIbXzPIHv6wJTUGIKEQhfbSHatzI45Fo6lpRs1Ll3D3E3aRWgsLwW66huEJ7TRhYhmCweBTC55
Aw0oqAlJ4ksYX2uK72b+CCP0+8ZnxpVo8YLVAtLfPISAjIHfGuIxpZwS0GGRmET3PP+aPYaarRRO
X1inqzii7IHHr/ci8GDztdR6hgapvP3Xtg8+fgbcQ8YiDL2JjFGSGjpK9eyRiBOSp0g3DKal2sxU
ytPGEqOtrx0o7qVDkYASNamL0l1kkbenVad8+ti51Ka27pDK9iHlNhc1W3StpwUwZ8r/shId0uCR
xd9p/C6Uz2LQNxIo0RHbC+WhguMwCWGxuFZ6T8KbVgcQMCE+9sEDawW3hrKWvkrhNOS3WL8Gcb4V
ersV0m2Z0gU3IL8GR2PZnolk5bzcTAwyxoEFGlJyRXvN6mHr53RY47vyniZH7BjmZhcP55xhFr41
Jlpo43dKFGsRSuTdz1q4K3IWEtqXTI2jhR99aOFmVqGTgyJjUm2DKIDQETR/mSpuNCC2DYE5IW0E
GqA5REJomuFlWgDhwUlxhJP0FfvbTBH3MyVYaW2bgrYRyG2I8Zvoydywur0oJLicDPrht4ziES2c
gnSvLRA7sA5F8ZxBPcUIgESQNeqx3lYd0HH8jkUoM4VuobhsrIcM8xy0FjSLpUZ5mxPLLjs+ETOJ
5GNGSKRXPuMht634v3+fDQcU4pfj1+s1qHD5vx/eL24ODKql38VUM9hNCdWQimKysDMV2iJtsEuy
fMgFGSFFlrafObW6VpWThikgJi8yXLuc+Brkj9rQ3nwNd0Z6f1OjPgP/lnE0fCikyiYtrkOHdw9c
dR4IqhotSN1W+qeQysYKGwgds+iWMI6WI3GkzQx8SrfzmK+mBKHcMN1HNFkNiOsxBBo3o4NgXQvd
wLSSX8qyK9WWPVPClf3gBIwW50sDagirD4kP0gvAE3iIy40fZHvo2BzI7GQadpcqzAhUkHzwDSuT
w9EHCA2UfyGKkn6ZfsyJfmgnhJiICnwwHm4xbTouXGUL4DyjmaVtcAwHlD1a7IMaRyYNFaRpM36v
kldJ67K0cWIGHaOCnA1OspMR+EaseOjf2uootWhGkKhyircMHm2eb1JqOaWjMSEWtzNLQDwtenha
ytPkC9DHyQsik8/ayM9y/tJbt5kBl3xVeWgn2k6zkK+Qgm2rTJ5KcPsv2XatO0FCbX1tM/nseMRd
PV2CiGmqPNkph6rpupW50DByA0n6njqjar+68stMpMOAy8qb3nanoWiRg8agdAy+FTWg06KfkIDN
mJBz0wRlVx1xqRz32frUUgEVyW+v/JlI3BuUDBL8UxaRzb4F9Zr7F01v1518SZu9BEy2gJOhBWvF
h/TioIBYBTFNIywgTp9Vm49WsM2SbV/xzSusERIq1NesC2/ZIk0aIRbyr6GVGTkDC4iqJtWn6l/S
EwhRkQMxxx9CNCxFS3BIUcARqjdNekPeP8yUNVfcF+ZLOo2rmgRdmhKoLfThkALUUftNUIlZBvps
EWPrICxmpyAm55KOdlHRt/M62sdch7iWEcllPicQz1OZQys6pnUSu4pD/lXRK/oB/Ty1mpbpmzFu
H4JM7qkANZStG0vJOu4Yso/j0Q9LpClFtETH7KwXwi5AYtqEwT7OaFB29P+aGmP/4+8aOdn7amwn
qD7FarFWzH+SsUg6hCt/ucoUe3qKnm9tHPo8XJnFp0Y9MWjiISnyfZZ6Uo9+UnYaw12ks8Yi5oRU
vnGOQ1n4V+sG2E+nlM2bNnxnFHRm5DYJ+lgINJmAEyOwkt2EJmqwnrpoE1LQ1Yi7Gz1MITGlbmmd
OcI32AfbXUurasANTas3HSfA4o/7hbyvjL3A5pqbogjnAYCbjlQ3HyMY3Rn3JxU4MQdzuwSrki9p
yCAPS3Iq9n5Aj/vMXytIiUT+mVf3aCMLK8VW2zaZQfu1bQnhRjs+50pExoySgVFU5VNCIxPTy6cU
RazO/57EYi0hKK5h5Rmr4nZGiBt2EuAKKhQZ6QRiQ/6vLpK1OFm8yz9rBI5Q8Zu42ohLgsgdkKBk
RlKm6yj+tBKw+Z2naseW4fr4xxkJSoPuzS0ZzpmLwq2xHmeYCPg1SskEwtWd625TgFYWn2VKzFU8
zXr6iDtMfL0Faps2dAG2qvpI7i2XV2Pa1EKJNwE93fpO2VNdL4dQmdFs8Utgo+khbL58gUvB3zs+
84ypOrgEMRcPbY7SF1FqVj4t45/4GQxfIiMMkoGsXGUe64iVHTVM/VPRwjVitSsh+DLACCYkcnFX
qH6Gob4Fg/FWdKUzpxapfNyL9WmypovElJNBWRY7U2ebIN2s6KXSbJi4j4Sekdqd7po8OkFxWxCY
8dUEtG+CiwzIjCoTg19AmEImrQ9gR6l2q7/YknYWx1kfYDdFTDgKEbGY7rvNGecXzcH6Fg3rS5+y
jZGJiHIDSBbReFfOEyJHA0j9nk0SgHVLQ0VZ4iZpq2DJI5o7B16iMcQJFAjD0BhlOPL6eyhJa6F2
oYPwzPXRw3TZminMq6cCwlUFXlIMyOYrWKrvSL8iGNIJNE/x2TQnTbIVH8uU9Im4YsDeQkcEUaCm
XSXFdSYRJANaRWqx48MEZH1+KMMaHpZoPcbiOyUI9/NXDjza4BMPyrMANNy2S4kZm1SuSA8jqSz6
78lITIjfSc0pIltJaFvaVZFJ1fJRg8wRQO2JAQVTNwv22FxikMtmPlL+UCziQNvEsy1UduAnW4XC
oOpwjub+dRyXYS9Hf2OIAIJyVatynzF+LeHG8+Gb9EeOzTNZQ22ZaCiq52tIFySILqRfDCYZYDHN
5AOaItNR5JFhkUFS6WntOlSsxgbpf818i2iaazctv/tSumS6v08QOE9SR+b9alyigYqsAyPQN9km
Z5tTUW6BIx5EPEUkNMsouMaJ9inxBEl5CyfoEu11yb1pakshqqOi2zEbS75RvFaYrerTh6ZDbdH/
SQDE+O0ayyTqerECXTG/C5iDBZFuL/U3IM7yUHXXaP7UDXNVCNcUAbmUrGaSxJj68q2a3NYtT7Sg
pRCx8+haSUQN000nWzP7TWdezOBfwjGsI3spkEwmU0lR78XCDoafCO2+99DSmHH736N0k4ufbjMX
/zQEYY2QFM9711XWENZwSGTwe5j4cdYohzlBWYmRcbobzQSsyKcgCe8ijWOTfjXkJyvaZ8U1RWs5
1KaDP+x1SdvIs83ouYAusCS0LPvqsnClZfh+lOvSiE8zDmhtBBZO3GI3NOXIGQihkwHUrqrmbNLH
kJRL6qdMrXepest7cGegI1EkHzft3O9MEwAFgmCD4UqUuAlWUyqClEKs/zV88ZFSzoeIb05kxuVO
CTRfaBfgTjRIJoNOGps527SaBovPoPM8z4q6RfuhR0BVtenLRLxktQJ8faOfshYMEiEoC+EZFAEF
ZECt1iztBSZPwgMHPK5iAFZdq69++FkcgtxfTeHnAEGlVeDOtdeuSg9mi99EWlK7oQwfUs/Hr6VG
HGV7KdImTADk4BkwaPYr0PBBuWkRMbOCE4+o9HdLbbvkZwPJ9aYiGzFp9yG5zNa4ilIAdDRtOfm2
bkBTGoA3SPghGZSqwj9GCEmG8r5vw1UpAYITO8ro+TqJyk/dWodq9jSqDqFH8jOPbC1GZhl3Z019
N/GnewbcycXNmYmEz8RKeYoS7D6iRhvU2zn6MhssCwP4ttwRUYS2YjDcavGSUJ6kGcFfeoCPQKaH
kOu3NnlpKl7SJI4hQ+QH7kIO3ayFRsrCSvsbkViNabD8dm8NYKZMQHjQl6Qc+yJdeqvTM+muM34J
yWn0ShssR9NNlcVbVqwMa0mJOjPHygkgUhXSTfTdOLYHE9sYlFOx24quHE0THlH6aVheQBySgXJw
5Dq93ixBQnlMCPtErG1YoVYQL3Rckb98DdTSPZROjXBvWAPXIVSPgbFevQ9TFO2b7az52wm53uUZ
8SKlJj4YKOB1xKGiy3Y98WXVIJc0Jp4eo1dJjDH8gymwTeVe+rT1FeqM2uiJBmzH4TuoMQCA+u5b
toLnhBjscxN5QuPbjNM13bGsaCuFHNcVzVIBVFFxosceLVYXWnJYJmY0zMvHjgsnaHcNWKOB/ZdU
rQajOjbKJzVwL0DvugZs2OpXlghbk7Tpa7ClieSTrVhXpWPfNb7TOLWcLVY+sVmvIR9tAkLckmFn
nxWHglI8zgCjW0SIZ0iX5Vi3wsfyCgxgneVNt54oGksdu2LJprZbq8yumBYs12Agf2Y0N6OIiGpR
j29C+b4UTkt9HhlupyFwyl5fc/m8Xa8v96UzC5Lsck5gCSXPWn4KM8DZ4o/KR2vStclVJkQmFXWg
UO2HAYhnifJM/G6FF3lUtzy+LDc3WfsXQG6Qa5uJC00qqDGqZZMROD9VEeP1zOJNoXqsmEhyJnl1
UjmtlAx1l1x802FARoBwRXkZUUxcxB61W6rQNxPF0AQ1Iu23ka9sVij8lQiB5OljqiGZ5c86B51G
b5VNvxE/TLfjZjdWlBbWtRbBp/AHenz2QsleWsjOYNLY/OY16qqU8bKtU2wPxi8PvckQJM+p8wkH
U2bPAfPB4ae0Pkg3ClPVBk7JYBAH+61U+PtCJPFLt6oHytx/xwl6hCC5KEEmGoiEGni2znP6q/IQ
edmDyMCvGNcJYBCd5eHcsXRqHgR8FTZdmDEBpPsZ5YVonq173DyE63KxUwMXFx2zo9GWC93J4vHG
bHjrt5ZDsbjO9Nk2hQzJQKZ+i74Wdbd8WR5HmvxaUnqSM7R9TRwn4pseVGsBCxst3Y/GRs6ELfPY
LHf83IvY4KUuzpqsI5O1gFWVb8WHUcUYAJFrn3nl0hYP+r1FAzwruK7gAf9bfTK+SDGvD1pcvuGH
wQAUuoPMAJ4qSlJskRmPNNXvmg5XxX+VKWUHSg1+KK2VH5/5Rim5Q39Lh3wfxgAXy5QRPk65kltY
oMOGuUdgjiVXyL56JKZ49JeWhXypHKzk5L509goDPyu4LOMMziKHaHLaYsZN4RP2D4Nr2MQxhFQc
YIj+TBty66LxYLl041fYXSahWlmM5CLtjAl5S4gJRTgEaN5wJJM+cXVhZxVegJT5UtfwLwYDAn74
rfqIV6CbHZYUSTV7Kxx05HpntOqubaWtxuJ60jpgzf6/XkDWvGJZOHyqGMrmEqrFGslPoz1OweFi
d912hFH+X9FhDg/sXKRpQ2wf4BMXwYcsPSKZTTaRqGa6iCertWqYPFN4Srxu4681RNx62bDK6vsk
o3zJu17u1ExjsASuBN6TH198wOupyv0vBRYPb2rCnm6+aDyuZdjBlQ/Mj8CkH4+PweyQVS1qzh7E
wlyw7iu8trR+AvEakHZ93Tb5wRKI+Fq51NXC0mJOoo0kZBAtfEpJQVbeEl4NKyShgmpaXHNWlaSy
WnchRUsSUr4sabJpH04qa+slkv9MfFIVcXHhYQLjEZ7svCN1QjIAUHK6a7IU4c55H5uh209WvqnN
5iOrSX70tPS8Cm6lS4MpQTfmeilWu++EcM2YsFy6YXHTS/Dc56vFfFoA1YI7tOoxiukYE7UgYnJU
4kq3Gmj9UXQpGCllz4grO2bhTprod+bfGeHjashZFfKyucl9k+604EenSOAwZ126u8bNQL7ZTZzg
KqrWeTdspeAuSl5mXQqt3Azsan3DpMcANTZKVyM5SMpegTysoI7QpjCqq+geUUfUBcAn1tIiLLgi
67Zh1TrmxK4BtXDBlG2R1rhTr2pinMt5Z9BwdSaCjAXtHIvZaELIkv43+2nKCHdGdAZaAHICuHIt
PQTMqs3k/2E0+uSb0WBwvwBYl2sFkEcpmZdRYKnHUitvIVxJwkZFgFycfLIvG1esybepBdSYaY9q
yMcgYqgrYiYIQTCR//WkyKHYLEM8SjuZPyXlDmGpo2FvgTNZDyuf3sqAHYz4lQi7Thg3hG/aGrPw
8qrbF5K8xmubGXzRIs7J0Up7xB05FvrfUjdXwivI6RDMfSO5jZA67djZvtnfrCqyy5IlUhHusNzk
kKU65tMScZkLYCDyRO5MSZhRjrguU5CUyRv2PGBOpAxVCf9RQM/umXNwUo+DhHozuMPQq9GFiRSI
K+oFQ91VWngKTXQ2wGlMrkKPZPnUnKySGRuxfOrkVxeDL8A7aq4oTzhGpvrHyi3lBVbRZ5gz8owR
PE7R3/iMSZkCmVC1Xj5ZUCjbrdr+ANhomuLQ1jtxvJT4IKiLxGxqriWfP10pdktfJvOEMzYxo+ot
VdNynUnZS+QOGDSp45/BClBFJlwRd1HFRDNipjEWD1FXNmrIyCvhoQQexcKQsFbCCLzp/mXCN7uR
tZw7ORPGVr02FctKJh694AoS+CWxf9UcuLdAuQkhJ5Y71qglYtYQpguJZ8H+MtKKbTILA15pR6vV
t2SNiZtWK3gbmh1oeKG4xpH+jYNliUWCaeFKaxBB6mjdW0ezQ3xk6CGj8fcugbGei1cYlLZhwppC
5iCBBtpgE57Gm2oCYYbali9OqzjX12lveElHIJggtZKQeaHPmA7RWHw74By3fb+tmzvPvjZItJul
d22my9zc1EWtn3stARsqAuA+whZoQNe+FynamjAEhCM7DROTOeleaHaPSKCFvhBw7fLZlV5RwKXk
Lfix7BrEgQq7hPk6ZIinURuGn4xpeJsq92uZz8kJrP8BnXFebZBiihqSX5EXmr809MMSJOZlac3d
yOKOgI/8iGUwLQBkH0A4nYyvCS12Me3PKZoMgt8gAjFjU2ixG4EM8cfaomCj6EfYvrMi1TeMLiJK
II0WuzvnGSdKvWup8K2V8t6wxAVXFWbxTw41vO6Ht36ph3XhkbNx9hskHaaPrCqcKPbEotqIvNyQ
a1AlT4t5aTEgcUOUnoGQ6SFWC6g2y58c97K3l8w5oGzOk99Iy96BATvAlUZpV4nwM4b3lgm2OKwy
CCYF/S0FqW9dfKR22gIoY06UdUaWH0ShovkyYMQDCJFRY6KLXio6Ss5YUXFkItii+4bJZ1itsMpR
ixsqObSq4ZUiLibgUU7JCFP3zWrUdrluE6YH4FQxqCiRhb7CULqXABXyiGMVGX+jQu6eIzRFR4up
ojGxf0+AICo3KSjW/qBuVTgVZWa4ZKmVwkLfyN2ablPILqxxWlMAPFJvgnE1CuZ6rjEBQi5oHuuT
lLzLMZASmuw6iC50YC2t1ZSxpQ2p5ETKqjy6g1vQs6uRhoelhWWQMgziFnTX3IAUSs+NjicEYkBN
f2RQmpnqKhBxqYE1yf5lt5w/iU2ZmQbo+EhnDchhJa2HxLyUMhoJxYhIiPYXMbNkkijID+agzA5x
Q+4uPk1EHvzTGRmLDLXqGPp0hVdbsZqCC0G1wXluqZZmpJmbfNr3FkRmZtkSSY/PZ1ZcH1kT0D15
1e051aRdGIDXD0CcgN5RsI0Xc2B4XtLQSKmOVtco91F4t8Anoo3gn1NLtcnAm9wwVgabnqjT98ur
WA4jEhl1gHtAlZ+WOut/HJ3XUuRIFoafSBEymTK35X1RQFHAjQJokDcpLz39fJqI3Y3Z3ZnupkrK
POe3ZuhdJhsnwOsMVbHnw/wgCCJ0olpE4jajozx5B8+FjxrTYt+6+f94UGpu5/Gf2T/2LuNPtM9p
p6s4t8bp3RhnRGPdBiSaWWSbwZxEguPP6cilIPmsfx887EFet7ShzNnp7bi4V2Y1R4jhbfew9GBx
4Pe3qYoRNLb45ALsGv9r4pa3t4WiSwTsxvQR7Y/tphZoFct53X4Jfv8nw9BdVTR75xpZvJh3+UsS
pjzxV/ffcfUgUiMs1/PY4ozfMYhBN7yhEUqaEdicnlEONm2aXWkU7AESrCSBUk2LMRy8ITE96hDE
Z8BdwibIabxM0gPfeUsyXCOthdW/Gar756gIFQLZNzNAAtGbtnu66GO5VToKII3gGZw8ARw0k9vU
k9Vdy+/eJjC4f9HmGt1gJSjpK3CJhH8N3RlZglsEjd7MFqu/pvvrHfnLRD6Y2OCCT1eyWqMX1b1T
3NQbkfwD/Erg96o2OXSAGFWJVirv3geNkB0Brkgi0AQtOZCKYZ0rVv62s3aDQORY4p9s2k0Wd+cZ
uQSqCPiiCw6Uk6eRqgyR7MUnT4TbjDIBfvP5yQo8uFtJvVf7mnjQI4m5jJF1aqmEJCV/iqtDNfQd
JjTWP/PIQ3lIOMTUuDlDstiKFEklpT+tPyzgG1fPrsYG3v/N/1vMDBVqd6ulfNPBCDfYc9QVq4RE
Sfk+v9rzclpOz62Lq6glTtLrz0Ednpu+JvmBuSAMzW2VGJdKNjG6keAT1epSOtFz7jr7hqTfEKII
9aI/VCskBhvrf+nKX90wa8waFf9fn9l34OilqvOdC9ijDPc4ebuWzTL7itxkmcgPLvRz16677J29
dZv29l4x1qSNt5syCM55l1703l9vogtUzUaGmDsCcp5cbQ1DaUdEPdffCZOV9MnfUQ+3hp0snbVu
S7QMSIhEQ+NKup6ij85grC3pHVbYQxgaBGIcUJ6r2+qbnKEtIqBIw9TMJ9c2bwkCVtBwYaFtVcg8
vW0MIlSmaNSk/e0gXwqEe/bpnx7sZd7Re8y0Vzti4+MgCpqHR48pLY0CEK74pdlKIFYASvGt6mA4
2sVmCZ+1JA3qI+nKYxI/CbfiAqwWJmVyAxLKreD8iXflxKe9t509C1oTt1dNH+Fc8W+F604iwUGk
2jOCs5SWSOJ6ciDIAirEHy/iwjBIBdOIeGuirY+KYOLWc/L6yDCCt9Sodk7o/3NieeuDL8lkmfTT
fuYSBoVAruV6qhKy883uqEXNoQV11xu5TzkWXExY7audOhu9vo3APGYREwLGydzchqz9HsL3LFq5
1a3qgk1ZLdMKy63MnlD18kUB0tc7zUrhr4azqYtNNHkrodEO5D4HvNZRr9H1/eb097Gvr6mOM9cs
1jb/D4v1lPKQJ+3GoybDGQ+glD7NsBni2u+YmhTt7vE9jRL2iY+4IF0zJnmpQZFSequKtivuiq6H
VGNZcGW8A8BOEv9QGfxqTn3qzl09LD1f35YejnJqxkeBroDeobZBQ9ASRRb+eWSz/da+Pq9XMSrl
gPhKeyR8pQxIoGmestbdRTJ6LRKbA9teZm9a4BOJZqyVb8OTxccMm10KXCEd5rBxzosr8YuxL2nd
XIzls3UDG5IZrDF7GCo+KLJUEtQ1vQlf3ZbVzub1DYFcIJUFSBuUjwDPTJEehwljBMs70Ixukg9j
H+AVemRnTkk6tyTvN8dK34eHgQ0pIKix8chalxd3ohTnmCL+j/2nFolEH28sTlBRT4BppCDEiK6G
0FoXsf4qJ0pWuO08BrARyAfJgdaNq4Au17m5J4V7924NxRJOGBCBaBxkYK0BLgN+hhkb7mN3Kfhr
BwgCu5VcDaH2ikBgXY8nvyl2FfNnUb0I6G4GcOQV2soBulJ0ZbCycf/TeImwEerfBV4Jmx9z+Gvl
vc6rU4XyKo7pAmcEiuqL7DiQYDDzkj5AiRW+sHk4BvmQPRXwOgVq+BfMu6HtvOHg8NU4Bx/UXsHP
5vfc9NYtanp7GjYeKsweqHf+d1RJwvlQ8CMajaEE7ORce/nRSCPegGbd3O062TNXF8I7DmwDZif2
khfLsLa5+EDgIvjManJ3ivG3bAUwxvw55OSTIqGtBuOp6mA4XUVfVHyr7pYOl92j+0zkfsoq6hxp
bbI3IjU+JnrapCQPBVolnAOMFhGUl+QqaRAL28Wj6L64/+ZhFjV6F90T1CQktdKKSC+kgTwycA+a
oMPMdo96oZ1aPAiVViDfufFWuR6dnzpuLSRKpmuQLPQ+q10MvOl6O/fnasGfLmv6uiF4AKgUO2oJ
yVaGkHugexyBTb6bCHFrXZoRyuaRmww0nbOvkRuqn8j7YzuZSTfGWDttrlH7mqaPzPlsIJAZP4MQ
+xt6XEDWSOcf9FZdYL4nCR90n232hU7zHmnbqBAc9J8JKwuT0yKX4iKAtrudovdEuJcQSIFLLWOu
m0UaqYWuHGVHlIqV2+8cx0GuivteVku5nm1Wo76dYLkqRRrxvGxC6LVVu+cfmWVdI99W3h4t8ykZ
iS6o3oSW0UWKcL2ex8G2WQ0FUKqFelHK5lLqaBtz8Derh55gspKrcDC+TD15lTXvUERnsPeh0c0U
tNR+92yljg7V44UEQw1vYwekX4IregdNJ72s4MeTy9h7WHNLtHuLIdRN7AXpjDi52V4Hwu8MyuWN
ftUW1TafhhVC8CjpzgMQdiOMLeKWIY+e4iAkeaaVaJaf+zLiTMKk4FnrKa/tZY9Jc8C8Vn3ZvLu5
bn9BqaBW5q3xLJwR2fAsEBr1O4MBtsjMVWeWH2057EEbylEwjqq3fiRRBCTBHQ/KBlKaGorD4vHo
NyNpmYRtJWuPxiervxBPaBbsp/aL59003zzG8lqInq7LajuVmE3Cv9hJDmP5PIKHecy/GjqjiHWY
ICWATY86z0LWBH4imOpey8HgRojeQzYS16EYsUouLnutycOrB9pRJ/1OgFsMvCxZQq8p2bNu8axn
oDKdhQZfP6qaghokhXs3sHclj+3S7d4Bixm2WzaLsB5uVWLz+tYdgubmrVY5mpx4fB66/NQ0oIAO
RFfkAUhr9d75nvfZ2nhy08doozr2x5XR3FRoU6/MasWtmE2KHqJ4C8m4M/Li2c38DedPOBFxkJeM
MeG1LjHKDegNehNPce7+WuzXLqQ4d56PiloakMI52tC+OVg9T2kB6jpUA7G3FUoD2RwUQGnEKlVJ
aAn4ysE/mBHSA8a2Jh3eCw7xCe7BHsDuPG0zGCNLRcafjfNJAVRo1PjVGNsGTokpPdsq+RySYR2i
xhKT+FTYOfGls7dXFLwN+WeGv0k58d03dCwj+fwps//QMDirkY0WCJGyQEJSBVJKZ/R20fhQafqC
4NWj+2+4FaN+cG2UXRHtPeWk7RsnfNgJYG9J8XcIwNKjkhfioifjMQ+gGWPgzAlYNo4wH4N43lpf
v/aKsLoU+p2UrdBu3+QjcNFsafpWg2iwOTYSDiy7XLk2qFOp44o0E/3Aof+bu+2udHBbZeWLS1aV
vu9ABqP+OpGPwDLYWeVeg95px21PXHDQtejSs0+f+cQ13l1RYz0lvjxojqkfoNKh1oSMAVY9u7K+
B4PBLkRJ77mvEzWLRKGLXWhEzyTOZdFfCeTODZtVX9AcR72u441wnmoSI02Hfrpy7BexZl8NgyDD
iZRX91d4b9GoAYJS61GzP/lgRnJZ4RPpaEx3ApSxuX5HxHc3I2PDK7g2iyOcZlPKVcFv1VI5OhFE
hUrfNYn0E0uPEJRw2LSj+dEb5GpyrvJEr2QxotdA0gOwFyV/WqjhHLFgZtq9jWKGKd+BqOjRLQmf
Kpso2s17vW1yEJATO+CJGG5NlDDcTusaQ4HNscDxgHia+xqATJDummjjF8emctMTQF2a3Op0uMPQ
byb2F64tSZ4AObU6nDXO0HnCWcU2wkK+jQqN14QqPm9e9NamY27cINzry2kdZMFfXIzLWvF61YTr
TePNZcYUfrAPw+oYeOlrLwXS0gJFa3suGMlChqNBiY0ZR5tIjcgMHPDX8OAwG0XxOZHZWkxzyLGO
jK/bjoWNmSFcW31+7RwCMMIRzh7RKiqmfR0cuF75z7A8tEQTlYcUBrJCos4WNBCogoIMAoR3tUMA
Nh/eMEgpH1gX4MAsnpPuBRypBzfOuPdTAyMU3hKyrBTZj/zGghsz4vfR6WLLwvCAAkUh+K3KFel3
M+Qzg7uzIr6Sz5j1BqYhg5ujTdbVaD0jUO0YJlEzI1cCd8dr52bFVg98OlUks0l/bPBjGOaXMo5+
FzP8nkX3yRO/iIcHouTew3vgfqZUzjvT9KwzOYbEm3oW+zgdeenZHdA2E3lVPAJI6IxVXXsd7Yvq
iAlHFp2nl4GaGY/4++z8F4pFkv0jlvhdFROPjLUeEaRPY/t/8DTXiw5+t5DeyFRLR0rTPXejfdRz
oPQStVuqJ8c6Q97hBRh5/NH/x3AFbs1BBshsT9ZhmtSrhbnEvhgWwYbxW2HhJ9oKfp5SqSfHbNY0
Nk4o4OL2iO76VAFBd+4/okNHNCpFVK4UejolwRi1Td6y53iU23mgXfNNHVEu62JRUd/zbwhPv9Wt
9eCORz0Otq3/7XtQLU/6TJSTBhP/5YHaRgEHOchBq7102lWDU0HW4/a3kgb7anhLimwdurAtHVre
kT5H1CzhiJe5yPddRXlUU1LWSEKjRQWP8p700tlZsbWrg+QrQH426kstJF8VwkPn8y5Cda6l2tTk
arpZusqN/oQzJyhoCkSuozowqLpaQR3upuFuVV8FdHCY/Hm+j01UbdgkVmoW8R4SsAk418Y0aJk6
WDX6PdppI/bKuDD3CCYCaAGHnMUkY9OtHMTGnAgFLYIGgRPpkyrkBpQ8YcHrmWptrmcDijzGIt9n
AA39tekYUZOlz5Hf9ugOPSau5sIDknYSXQKCs4nrM6p/U23aKha4AA/lJJKr5S3k8BBZs+JDMwxj
k2bRU+5120oQHpqAsTBUGNGcBvwsUDRK+eFL1p7wikwP6dOpkXgoNvyqk7p7rkci+6Hm7xuRGWWk
MKWEbdTwmkgHohLV4LcBESTuTvfWcoyVDcoFfAUhP/Yq/zFxbwIbmj4LMp8R0sy4P3b+fbL34XCJ
OaKF9Z4g9tVlfHX4iDtd2/PIxvGlwh2jNe5i0rRVjsgCSx3DyoCgVmfGzMgxEtgF8KEO9T4vx8OE
qtUcg1PJrW8iRtegTbtiPOiEBGsIaXIKRAWXCwd/yDaGUm3Oc88jQf74TeR0ipurCSlYeIvbW+rd
QBozP6V6GKnIIdYeikYmOYB1d9fWcQ4Ox2oj9bvtSQRG9zZFkQvPoWwHNP2T+8Rn8ORK2OglXaRb
49bZtG6E95RtlRPMIfTKKNlnkE1G8QHh1hr3S4R3xcRTzo+rO0z1OE1sPozOo8EYu5x2Sah4WvnR
i9tdRfhioSoeCLkdMKqlfvbcIBMqE7nTXMhI8muxBTQOINpGoJrF9osgHQ1xa6JJIvur+Blm9J36
UXcNxzHLfAQKnpq3AHXRbFDA1tBaN0P+zV9pGp8aUvHLVcIfUo/yzfy0tzy8I0aY+jdB+duzBPsM
Q6nb7AJW8yJ3AcQvcBqN+6iJtTJfY75rqcL9DIEHHLIG6dCVv5nHpDSi2pIdf/Y5kNyd77yYAke+
lOpasc+Y/zuRdE+/tgjWNLQz5cM3XwyEy9Lj3UIF2WZvYkZfxkNW/fo1maXJJsRgbsg3Thd98tEw
BY+2whg2sIvU0PMGSeiqgshC2cqHqdnHrm2IaHjYxb/AGHdVp86Wmezt2RzH4xqgJysHbRVO+qGo
30w0IfNIOxQXP82oB+XBAkeaiFoulXcJ0ZDX/JOZ98JXuyiKam2ih5DqPQFZSoAO6l69Fq4TLxhj
+fNjKMGjZubiaX6gXI6/2mEHdtujcGcRerkLvCc3QuQF6zOvRaWxG4mU5/txYHSr6tsawXLs8mg4
F4s0rY6pChyuggkui3+6hcOY69DCld+MZ74rpl2HPR6X3ZSdVA3V0GPzoZe+ejO7bRzsE3jKnvyE
8Tslz4fSMn5tLd8wUa0QO/kDuxvG5Yw5R5CNY5iPiZhcN3fA7BcVXJfTwrCRWy+PZrD2PlX0DAVR
dN0yRm8ZL6cP4bzyrPMeUEr5g0AJ5AkHNxlm5q02iYdlcYiH5WIMn6vxXjUZEkSYXONtBvuGKntx
TbF1xFkAAyj1VafeDvcWrywEBDPystXqDb43zcfIPmo/Wo87SZ65+dBEnaPZqAWRAuQiONuhWZ0S
c7Ff3CwvXtYeTrdbmxcrLmr2Gw2zGnh+yUnWyXtUI4OTOAerYG7l425sOLir3/mBi7rZ/r7iz6+N
IKU/M4Q0A2wyASL0jd0woJgBoAwmsY6BizuDvGCtw1B2aHjUx0jsDEA7QaK6PtzxL+vA3XrPrltM
m8Bdm277iVgy+//WRSldYMCA9c1roJ91a+t7j5+zqmnEACsNEIxHJb3f8qnqX60cISbfsOVoJxcF
JQRaDhKt+ts8TUhOEsWEquiATaENUa26FiMQYAGDTjfGDHZbo0V/uS3Ii0PagPSqJQwPkm2TDzi9
sm8VXWw05NE2j67zCSOm9ljqzYJ7HDE4JryCkLbJ/ZcS0+vkc1EDnlsS7d2BL1brdbbdrYG4UE3x
w88huPsfy70UnkMYOldd+hzMdsYcC0mMahhfpJVsbXYLMT7GqjgkfbbiaR1He5+P06qMkL3Fsz6b
sKUcuM4/ZRwqAT6rIfycb+XY/IkLas/KtcGfVrd+CsIJasIE2JSiiOO/fuU/o/bZR1duEXAeoOEt
YV9Mfvf1UJ+HnAmDJw85av2rcWG70W+CIzoIonUTocOiNBYB8lC8lfmvTQYGEzRV19zhEHhZ/F1w
e0GhdsaWHTtOfh1oE/57Unz5XFYNhXU2AmqYKiZG+4aGg46PnAdYccMVMB2D6niKlpp9GJ23Di0U
V+ACSWBNWg+KaUWkVWZ8aIpPMr+UIt5p+fTklsUacyxuwtDL93x/7uhu607saquF65lpQiphLAIV
nGYZU1MxPU3R3Z2vLYRuMyuGLZp/LOAGyMUfL8QkAY94RP07uh7aEklM8NP2O+wPXffnmoBrGvYs
EtzgbQMz3vmT/W1MZ6uLkf9gFPbebBbTGA5aUbrUrEfpHeZLszUZM6jm9RJxcmcPvBMsa52tCPyi
1biwvH0BSDg/ag4XQVXQpvsI7eY4okcqEAsnCbP1ANNBTQljEX4ifjDUr2l90JF6Y8fhM65H3NiE
HeF67jZKPPyG2NNiuARr9oFVyihHMYskM6LfZtxdjom6hQ3cKx51/9CTb4kqjC9NY7+EC1AQqZ3H
YD7xeHafw6h4HefwZDTj88livhm6uxkhjxRHXWmWB52sSR5ul0akGrF6OKBt/kpixOWud6jZQ+eX
PcUgzG4xvM2D0cC75CMXLcV28Ck6LmG4K9jO6XuWTs2geaPlZ799Qp7K0WU7p7KKngRF3uS4SMP/
rtTDmbAiFuTwsiulfLdlycxtYuf/evJIGFF0FFl0yaMVtuEtQgacEOgFQd0yBewJlVoXHgkZHD7q
rH49PqWKmHNXkhsB3GyzX0TGUZJdlxNj4Q88iDm+I+fTKD4FAF8jd3NZF98a1vojH60/41Yz/gvY
jSNLOIvZeJWyXWvG2g4OfieOmgsIl1K525xbgNNmGA7abEgzWeW1eE/aONuJl4yn0rOPjAcrnyQD
AIAsmDmqd52fB7RQRWQ4EL9OUNX81LESFskbT3E4vs3ZMimAf2+dDaI72hYTOONGC91btSGMc3MK
uvFaps+GFx9xzb04HdOBoTa5Hv0V01eBKU1Hh9hPz8qhs4yakQBbVb8OtBX++uTBK/JXwlGhgAHM
kgvd2DYkqccnZWzfCT9Ppl2On6hZac3rILEobyuG/eSYdh9he66Hq1O8CjgyRswRWNMf1ghNOZBH
2wW2gutjyuLjMcvySWbVwcohP5YD1wBQRPmw5afXfZSE0gREHpOSnSzraMUb0V+HX/I0JmuDTC1M
VhZCaKJeP9DTRgQZRpsUI2VwgjnooXBIXWXiFttE7OEb0gybySMnZXsqvoYQ9HKfUSLFQE1YOYSo
C+6LvGNd4lIwQFgQvGA0m9ureKAgzgPyihXdM2TTCAS3DcxeTfZ2gK+wDnc82Ot5RgyF2BcMPJpw
qLe4iRdHXxIX0dYkDqxoNyCKpM2WKF3T7oRwFfvD3c42NgGiHdco33+m/zk2GhTkAQG/q8vC1RU/
mqQGs4kWljtdbHlC71PApQLiFx+xkodaC/dCp90I/Ey5McQNE0RibRO4ez1N0EeQ29qsbMqAJNwM
k5vCjD4fP7Zf70RMQg1RClZJ9nF88ZmN+KVRRSBpLJjt0DtcmUVQh+jY7E25pAVhiNni1DFljfKK
f1717I0/Hv1qAQCwst5zyow9cDDxPAvp3+EykdshfTQZv38rHl8O5uLX078Nm4pR6SwciMEw8RbI
dFkzNJILbAq1upy1im40sfIvxbhrlQHdmlNotkuQD+uYS2fOivNrPsbKmaD2m2XdUXDoURWF05g/
gE3hrWLO8igBwHsdwg8KJlEJ7OEO3AyYhtgYvSeD4DeH8F/urKh7wi/waOFV3cXIMbQw7iMrzaL/
RwfMDn8LabWD/dyQTtyvbXJ0idN+SffjAWOGf6aoq3hNS7zBKRQBmEpPbThPIp8H+T99vsKIcbBi
jnPkhAH9JiowgGKzdc/pm7bmurdHSEB8pQcVkS3k+lyrhM3oV1unRNN9AV5clO0xr3KKVuVLpOrD
vMabRnq5IntfTXg4SnSiFP6iPWnP0aUZqAW5jIh5LcKPh1l/E6ySvj3GnMIB5ysRWPxxgtOsiJih
IF+e0gz/bf1IBAFW8URfNdY4f6MCLHphs/GRafK8I9LvsxdfbmK331Y6Er/YXwFDQVDD93for2Bx
SmJ4EIJ1qn7nLMnDn+FjUO83RpQO9aEEkRJsmso0Di2gtOWS7D3OHvV2o8DuqstMCLATWoSgomfl
m50B+1IWu74xKSTinRf+SeekqrMBWy+N5yg9fQAjF6Y0h2/9k8M3m6O7LVwC+hyC+vrqnljfTtNv
BOdX0IIHiWRVu1uUIkGzDjGtUdkV4cRYJfVe2eOZ7ImGG7x05RJzLMVrD9eyj2VziSX90TFoxZtF
n0rol5eS7jPcJUTRz2LJoUJdcWgQknQOSReA+iYnrVklT5q81hF7rY0USwr04WCx0wplwshLY8UP
lAMRDx8u89IWVNbIdVWTZWsP1lG2qBwSbyvEs/5jeHjYBro2+nidM1DxQnDFBzy8PaeUDm5Tc0+i
NiJ9FQSwTUF47jmfo81BhdxSR2DgsCXhUg5nv/ghqM88vo7Gw13uAKMVoWnpSz0dPTI84/5gogbT
WAtK2nG1Q6IdJEn/nHTYIRlnUTCSYee/mOBtVt2zFX55RK6N0AHE99TVB2eOE76P5GS1sGhc7MBX
LVrK2PaXBXpKl5c6ml2y00So2csIqujYv4HPuoB5uOAUcfO/GgCMz7Mq4+VngqJSxRhauAH1rIXe
wf55ngE+wOmA9nRkNhRuROZjZFWzdAI4kL4GeQRi9OsGT6FhMztwi7JrenELW4Xi0r+Hgiqe+J/W
DwuTLIic5oaAW8W00+cIH3bYbJWcs7egtfSA2hCBNof0YbRxkw2xspnemceYwitWN9xp83TOX+XZ
p+NtLQc1BO+6F38JMP4BeDmsz7WNHaZ42MbBs9447DeAhjinavI4KEYCMJ9gGUz9M301NoFzrJLT
MApa9cYNARJewaDoigvXTvQne8THvzglJkpA7WvsHhp7S/J2g8Mr/YHRKOVXoDblS2dvw/EvpNc8
OLk2Tq5LlpJWyM/xQjlecdPvkgotQpjuyLqQ5ciV9qCcqT8Tq4FMjqGOBCfD/M7FHbu8SLYO/A0L
N89pMv9zoL/5BgSnxH2QQ/wi4mA42jGh1eQCwaygFA7wuTGuLxle8vEf0Dv7Pr88UnJLshQxSSIx
gRzZZPfq23Need1Gj6eQVSyfHrOb3AriE7kk34Y2zRwwcXcOMrCESbznDWsp+CQ5w0Qu/IENgnXh
2Fg1Ol57Z3qoC2limiOkFzbTUBQ9QnTulONoSJi3Uc1Qs6sI9jbWMX8B6EbfELZhbSSNEJDDDFnG
ZgB0Iu7XX8XqDtPRJFtZYOVcRdfxUalfoGHZP/PoFy0e7+9Mfwnrpzi7dM1n2e2DlxAS60V/sISa
j/QTPpZ8+Tv/jXWM3BTo2T/uKsnQVi4z8Lk5QGbRs94TQoC7a1oa3hcfkfE28YebMR6rI4OoV0+J
x/RqilMrycl0GbqCDCEu8jnRAZg5uz5bx806M84xX0xk07zkKNA1dpIat0ZZk8RvV5u0wwyoz4hk
7t4qvpF66y28tmd0IpDOIvTmj+iOOrtMxN9lPoFjpr2sg2k9o3AlSQIl5/EYn3F4Yj8o3XHVCPyo
XyVLyNS/YWxziRCd0MX5cwlKy11u54tuNpo492x2iQX2Wot2KQndPmGeyuFY2NgBnNFA8B1zUeey
Ag0JfAujhHVVYIMEuORTT4ARuQ6SXy4If2ghmoi0aDJ/p1Y8CyECtNJFVZvtLnkldrLqL32YnwUo
FA4pj9Udze6YjB9Tj0WYs0cNapfzmFfOj2bjXIwodCCWOvjp3W7LsJFAy6IUH6Ji02fbgoMLEcky
BaHgyHwU/GrR5K/7tscHv3CtfUXvU6qxHv0MOKPQHrnzvmN/K1wABUhehVAMoX9cSH6Ot7x4RAAX
yn0z57O9ZQO1Fxng6yR8aNaDGQN4coOqhCLb4aeFMnJeGjbQkMMmt++2023MhOxBgsJWqCpyD3kf
F36DqMEtHiIn069Y+3xY83gVwKeWOJOM5Mlj0jdIupr8EBmUTRAVnDX+bJRrKQzTfDKjr0WeTdaa
pPEysz9MCBWlut+66FaEU+JStdGyovYfiW1sTRw6efjawsIl6th2+8L8jTzz4UiweLx7PiUNFfqy
vnoy/H3LqzjUXF9xxz41hcmz41G16n3OU4VhOr/YtJopWHW9SdAR82p7akxahoNtWW+AMyFW44GE
xZWO9DNfO38hIZ88VcMKagbcGWaQ0JPlRSt+gfAczIYsbRwpex8saa5YJC3OZTZf/N+FseaHJ00x
IRE3oB+VJSLA4pg0nJ5EYGXkxsh7EomnqOYdqyMi9qfqaMvpPW954SmR7toJW9DRtnss/Sz2w02A
SU8ZuX/Sv2aBAVs8vcwIU6DePYsAU7EhAbL5K51jYP1pUCOaEqcK9y8GrHK3/ak3A3864rk2JAMQ
EGkgIjxahHEl+aeHGc/Bma29TZ3Ovv9JnsEMl/GseM2Gyx7TaCkeNiuguHvReZiu9riBGJTqxdfP
ARnS6TGBBDb8W4TpG3MVuE2KnL4xqPsIg88iLm7qHqTZwa44jQgvnI3dbjk+IjvdZnDv9XxFROk2
ZOgNGOsgKREuLIvsGnd317m3m4C6A8Ioi1PEPgwMViNXjacFuWrsmFAyevsR8GD5H4GMb/1b23+U
3bGLPsYCa49clhrcG34/p6LUTcMEDYuA3SY6pZ67tWV3BREh8NWTxyI5jd1WH51t6j1igLK8ImOx
IzwNOQk+0oJ37jWXGAzfGSgNaIc8w7Rl4ulTJxtF7oLeyBB9+eR4T3akGLisc5smJFkPlMIVeJr8
tfDDCsC63w08z4o3Oy7LvSjcc9c/l9YW7u2YCrTN5kfyqpEH5FOGmZEtSOpm3/mHvsf2Hi35IIm4
54qM4lM0yotG9VxP91GbkpvJ6etqAqiwAAwTh5YqNeVSbZZrL3q+zrycq+qkq1PnMS0Rz2YGeH0Y
5cL3Yk4CURCM8Oy5T8Vy8TF5W5k8h7weEynf6TW019J5Hj9TsEJp3XOEkU1zq0zSgGF8iE8XF++F
PibiFXKUwaR5s85/EDyvEEsv+m92ZB8lx7RA5OH/WvvoMcXrgbp3tMEoyv/8u/OKQox/uVxDv+it
sMHCIwGY38vP6iz7RUsEN9vKR/dRP+qH+Wx/UpuCiET/ju8W5aoLZNzaD2P6BV7uge+D6Dh20avL
u4mbP1vOrVP4OLA1LdQn/u9e8Ww248ohysBMfmpcIDUipxD5IoxymEtiuhAzhcWLQuqETXPhOK9R
Xyx6xDLx1YRibyDCG6CmroHkJ7jQdC4Ej2n5ldlSWP1CYNTOWQHj9oCFKsYG4l0aBRAhzn3MqKqR
f9H/uJnzbJi4EVnI7xV/y0AT+a7VXicbmT6CtyxUBOISTKbtOPdRoUXVduh2hr1HE0f01ArfgSkP
GJx4Yqdmq1Gow83ur2DX+LtjnniXgmf+36sfHxAHWcZvlNO69y70Wxef+HuSeN86S0YadpeSIA1E
Rulhat5Zimu3x/oUQehV54byG/HuJb9RAM4zdY+eZPOEJ6lP/6UoQ/OmukXoazTtVgosVnAGl0Az
N3mYrkfE+ZEst94cpkL8YmRCg6lHD6RlWfLJYFfojeSalxStN2iQGJH6MX+q7PpScP+2ql4Rt4QA
rY7tXe7Te/YMSVdoJfEcx/k3GNr81P/q6cZvrzM9iExOJcepZg1keoPAoaObhT7gqKMWq1rNz0y6
jB54IgIk9oQNr7DdwahCYvCNkyEL1u+xI4FNU2VL26/LD7g28GaEENfL6qMFL4DcI/o3XNQE8eoI
7QLHX6hS7q2YpGCl4bN7GvEemcf5ta+lCbuAJRC0pXIFS03P47I27skLqdvtofPksst+hjTfGQZK
vQ6ccfbv2c9PAdBHWXTrvIa28jhK4khiRSBgvGV1pY11VofpXPZ6jFbU2tSaAc1LL7F1ZzDgZNGq
0zCsmcQDslBqWnYI2IRMyD3UL2SgAtPEny6vrla8RSW5uaRcqk1PTfDdJ9DrFdflyqOzWp2Qu3n1
szshiCZp6T+Szmq5dTWJwk/kKjHcWmhmB25coS1m1tPPpzM3pzKzU4kj/dC9eoHYJ7b+uqcBHnza
T6ESZbHwhFBPi1/8yoQgVCODdIHhaCt8mHg/BR25M1hKpPVPljzzsPSQa90bxPQzRyfgGTWLFYMo
Sjr5JP8Cuo8k2Em0edYrezk19oqD1+W4qWAqlYDCxEmxqSD8xqnOUbzRpb+QeBa19GdxH2Qb1ZAP
Kr+Fn8y8ivlZOoIpKXSknxCbnSIzrREv2w5P6Baa6MiCqYjfXmhMPSFrcbyfms2qPGpmsVgUuQnk
iJLyQG8jW4oyV47JSZff23byxk8l7s6tmp7FmtFSWPr9K/WMCT5juUcQ6QcgLkp2nECFp/qx+M+Q
ByAwSMXlbESHqtAoRubqEBKejFLVMF9vijmdE/KHO1T1Ur9gBa6af+JRubCQ84QPXv7lkfGly8BC
BL3nwzogD5R8bD+rIU18qiTNkYqGMRayITWU8QrDYiW/jQFolE5UDXG1Jg18qnynbCOzVTYYRBb1
Qx+gfIhWRF0Cf60tNEcR3hX4pnKTHYhvbRmfDWLghSCAU22340Lpwxcz749IKS5TBUaRp1cdnYMs
HeW42yuVyZgVt7KmPihZcp1qc5+xH1KTvqxzFCSQaDxOBU5h+TLayr7DIt1Gi3eE7Ib9ZIkGFC3O
KFOeLtVEYMogeaUYH+RuBy6kPOa6cbGuFKUHpCIm262HxdK6XPFJYCcXneaWSn+uo+O8kpxAeuAj
IJkMsta4gk7j5+uZklurCr42X0QFAkN1NMT5GArcaIw3J/1DGNvtMFXbkfTwSKqPstjcitCPYNLH
BfdVgQ4COsj41o0XEyVPMDSW0jMDS5xUHbxo0t2Uzj5boo7dDsJoin8UPxDxZMqkpXD0Eou4oyaQ
gYM4oemcoTB9ZVAwciPM3ZMaB5NmhREhFz/fmKn3HJVVjlc23wuhmcnkOusGR4hNTFlwRCCJSn6E
UMNGjDBha9tCX+6Xc4Pdi7cVasfvntwt/RcEsNCOHXwunXPDJFYPx8T8Lk0fEHhHAjhG8A4Ju44Z
6Rs8aCwCNpiOqleQMDHeQsozbQNWI5R9MAB00hzJMHPwqYCjl5+b1EXOxCBXIAAA8jP0pQ+4byYi
UUjoMLHw9PuG8wTpF8wt/jLe23TLgdpCgdNhatg4wSubkfVI4wdfDNgXTwj0hRTVK18mYJBzIfbQ
WsHmm2HtcbaQvNEfuQTS0m8uHVsrhAbjh+1ORs+Cke+0R8IJMVHk1iOSSnZjDln2/Ww3Cjz9gxad
Vwj31C3NFMRQ4RSVl2k8KuFZIpOJO6LkrfvKuB2kHfTzJPU4QKLOHhRbFh0RctU/rMiYxJMDiDVl
7yu604iczdj5WfJ0ZcAsqusCuHl1NhU3RKWvOzKsqcE3Ea8RXpTY/Y0qO/8AOcFL7FuFJg6PZIZD
Az0DA1nCnVNr+EHjWM00XCSLQpoRd+R9RLAnN5wPAHD5Ecs15l+Z29yXHtsTmd+t/JkkPwIT6DDV
bd3/afN7i8DKIEBy5b2wO0LhRkXoREz60DThh83yQt1q53vxN/rCD4zuMCOGMf3tCgehQW5+1hzS
CnyArWI6hQ4StQnZ+mC9hLr2u0DyB2Wb6UeQqX6J8l4zK97kCwoMO9fUt5CHE4paw+Z3mHfdxu/b
nVHVWpLoJ8E9kQ6NvE1A1usnKrM4ODLmAhF7pRt81Adws7kDrbkpOOcBeMysMkxxKdVv9BLgfkwF
JCaT4+wXPwVXLzjREX8J7WbcteEeDDginjmpKUOUP43Ka2R0jfU1MfCzZ+oH/qbZ2MYYM7LpC8Tf
OwUEyHCp/qXWA0cqp3WwF0UP4xiwBdq9YCFQo3ixhpWLRJPlXfYuFEKmd5SgOvYK/UZvdhIZXxOA
DCjxjmTCBLvDEuo7J7Yf/VU4MGZWOD4DqFpCZPryN0niZHFz1uKM34l+3fqNYU8k9Rg2TEw8c2MK
+NBBOZz/97XQ7vvUbY1NjpcHo0RnYCC84qhA9Wgzs0wh6dIEMPbhRs3R++Ap5BXCCSvZtoFOtu4r
X0JZ8yRQmumoSA18gBmSiX5DOhRe8ojboE4FDDMbjlVctlCuuzIDaf0aEVTf+DhyzLO7SH0wKz7C
PMhAMbpt1+0FmIma8R5yyiWbVeAl/Xc+7TIZRouHZIfJsPk2g3hdop1GliqSv9EltdVrZSYNeJpQ
QMGMYShn5cSeAEJMR30kWhugiavRiYoNf+mSdPrart4JvJXvGTGyEjpWOwTqxDmttCHW8vyBStUK
nvhZU8/NQKi8JZCDgC8GmQa6xdJUEJ3cZDBa02+R12MUkGKBheLYknm9CMNEWgssTIn81vnRP9Dh
kkv7WhzQwEgBami9OiAnBIHIvNdijV21hSsSHECW+gD0ASp2Rk86lxgMrYO/q/LB5C38mt5FbCa7
a9D6Sc/JtTfkZ9ICgGIS5FWa0x7MjXCl+zJla5QY3CBrky50XzKRAZpdNQepPojzyZQuOPAaIYJw
W2XFCLbEQJyjQbHjxMawpuYlqg48xYXbIe0j5r2xgyUB8RRJux2x2wLgS+2mf0OzFsjolJzhzHrO
Ve5Ku+eRckiTw6w7zNQt8zqgoAf2AWVZn6h9S9owXBxQL89W98VBIX7DIEr+UoIk4zum91Du/jBN
nuR1PfGil9/OGAHTxpbBJTRJ3SNMnJ3budgYNe/48lWI4GT8QNDEWuH3MncBzOt8lQiB1XXWYdIe
zvJkZ4VLrDdezJK04yKAEQVrAvwD2VyE+0JjcRyy7abYi8BpWVEX+kGgaI504leC0ccDBBpIONtI
DuMP6Q/EXNHO3C0y1P4V8NeGsU50AMDCZGHeYO4fEP9WbDTJLRduncMXGlRr+msaUZQ9WGkBRoIb
RwC1lig504FlXqoYDNnGb8Zq+JIWLsy6bLzikzps6Gk83EVKRtwP426uCwzr2bubCMUZSw1dv4iB
FrMD5mduiGD5R+ARo49ZB5+mw0Xm02WSs8wO8RumZmClkgN7Ac7dSlinyA98RO6HGPN2Cs3xEOjY
RbT4px3KlLJ8NcEERNIoYRfDPwFUAfPphIH3GLMH75mg2HN0HaXfVvtSR6b8bEDcBIxG2hQDdIfm
WzVfmP0EfgyJshK7XavdM+SvI7ke3QNifc1g5y396R7MohiwLAGWcrt81eEmhpbzQsnLH4vbCc+Z
e1bHGuLMroEoSa8GcskmG9+oCEgd1H6VzXAWTvA9f3WHUrV/ix7tDgAG0To8capaTltI0LmEr6WL
qhZKXH6bHrwWmETxr/BUvsxd8rm6apvpI71NR94HCKcYoAy04PLQXuO/iL8+neQi6T7TI/Itxj9B
W0MqGV9Lr5kuo7x9BWNFsWLCXZj4bbnQOSHHwDMbh0yEnMfYWZ8xfCXouAtcoeByhTzTXLNbumdH
rPqLvNfMWr1LgORrldtCvITqr37jyr4z90GO8Zl9dhfpmd61y/gDwQsV4OsSEmPJNaGTqUtOom9c
EeYoFE/vcEARQfZr2jW8hE8QDLxwW/nKIaBHwJ3csCrDUnGS/s+3n6sey6zJsLEpIs+Mk4NhVWS/
kFBdSfhmEM7//iXkvGGKRueC5Jnga2RmdgSRXPTq1RZLB6xIciRm3R4rchwrcorf1onxss1cnhhM
LOWLZ9aN1Bxr2vBJ8BkfQBFkoKJ8kVCCxUcSgOSXFv5LJ+WSVRZqq0L0DKxFqVh/dLwLGjegQq1h
3q/BQZQLbm/zO9OR6JntUsIFza34DxBH/NdepSUL76H/8LTNBkgBqNIX3xmWc4fWfBrdXpnLYUXJ
m99lCldud21d3sHBsRoangslmTvIxrIQ3YPKjclLBx/s1yC3d+Uf5zHQasdJxzH0lFOmqhbBwgYs
SqcSfA7AYVkHfGn+VIyzufvkbafvEvymDVt/j8KDJm2xp0iIkKYYmx0gtu6pVVZ856bHesMgr6rG
YH09bkSJCQzse8B7eIKwZPZdiJmCHZ9ZUsCvzMtBwDqwF5Yin/BffDc77g7oGpzGDj8c6yT+WDwh
jf/+Wxy5n8s72vcMrj1FHk0gQyzgweUbclZzY/PygEOWqhNaE44vmgu5B44mnwRKRYGTFbXnedxj
33+qHcIW/r3s6VEAOcBmJaG6fqZLken0jJFPS6wD/eq8XF8awVabOmReiO/tOoE+SdUL9+nrhTEw
rujajgfNooGN05kQsR3hiad291XfdUB+IhNDJ/1t9yTHswze89bXeMgATUSAoJ1KcAzcTUzJIvoZ
rkD6LFAeF8t6mA+LYRLuXb3FWtR4+cuUwApl8gRsJpUqKKHhLJqwYN08COOuKF6cZvSV4DC+88YL
cqyf05f+nn2FEgwfe/WTmpv5v7+D9QFBoXuGv9l/KRd8uGh22O98kOwqPFc/CSOezDL+8Vux3bCX
1Fi4o/wZXwh2Ic9PR9VHWw0BvzkuJIgv/mpODVjOXuGp156R9XFsnGLe8IOFuWMqwfJ4zO0GCfyr
/QwBJ/Bs9BUi1+Ytrg7Y48SJm0S+WWyUACWDZyzZTx63Fc0SAs6XBFJvyxQFic82rtJtHnoYf60w
jiPmUGdWsJHTQxFA4d0hz28OK4LOW1xnPbM79+ohS5zgwl0InS8pqQm3VYj/uysProY8Ff8Q2BfF
PlY2YbGZ+kMZn5T8KnAY1rdmuNfJXRru2LRw0/KbKphcizku3IkOb6OdYOxx4CiSM2oMhAEqHwGS
i7HvyerVDgpy2NcI4/MQYB4yfnT9qehPZn9WtUM3kqlhTZ94lxfyQW83LTnMOd4v0OUuQrbVSafU
r226n6rjEB1a8Ujn0gO56tu68Fc4hmKxUe2a1jPEp7ByOVMgRs4YzwfdvaYvTVbXguIV+5RhSD0T
eXZ+zXqeEruQHTNNV+2RDXYp0ObPlsmJDUTbYLCCllLjUxabMPtOoehRIOoIdYNdVa57JDcl256Z
L/nWKoGI8mYK3TJi6Mp8aISp04T4f4qBNZXbaPhXlvuc4qtOf8x6tDrVByaCyuCGxOLMw+aVHvSY
xU7RjloQF5rCTcd7rx4F6plx0yQW+MWL/ncg9YahFpmIeAZjjSJr+1V0LrpzJpLahu/Q9J33Bybj
euGWod/Qp04eEC4Km5BoEHx99BbkwYVXon9FpLxjuk16h4aXBtx0SPpekOKGxBBzZUnxRzx+GCtr
tYH6b0J+bW6Dua8xKdjKhStUToJJVvqM4P02CNzWyU+Hb0vsdSKaFDsk64eoLyJeGI9WXhz6Yrbt
j03DMBtD0tOqeCTjvo12UefOzH2nsyBYfCOGkvADq5U1ve4GCI9mcd7XHixCmWEFiapciZwRn33y
VFd/PZVNre8pACj8BSoTouAnaHHw4QgpG+zoX61jAHJINIF/zhHqLe0kNAbwjCR5m7xkPo26byrX
ZkSh9xN0TIa6v+cKqs8Kdk4qYdRYYobJWluHwraPfgNI4fCTAPkx/B7Hey28Zwk0N2wUNk34UcGZ
aoejiQyexiiQPT38CuV90H5X5e+LsWEuP0X5ObX7iQT3FANnLIO5lfn4z/ECVIOBNHeHiJ3cNmqv
HLevHlaVNQY+NpBQkjTdSsqzIG3xb0mxHLyjYULu2eBN/YErb89KRlG4CYSN2rB0wFkcbpay20bV
LkTgCmxZk3lUQU3L6mMgoPaELWE4oC/mtEtNhKi+BJUplKGOY1DhGrhmo1fJLnHtmGgKBoeGMEQP
KSXHYTioeHx3hIQQWLCvVsfKeFOmrcJSM5KjurpXEfzeTza8bFyklZ8r/LC7jsyzuUXie93AR4KL
PW5jpkjLpEbBtFPhrVYv+Kgk2DI/kXZjdqiSI218E7Pj2d+LYhBMJXQa5bd9vZnTqY39xehVPkb0
LpCGZUd7uWhRUVQCNjH2ManaQcQICMpAhpx69j/V9L7wAJA/NCSrYI1wMnUMm9KdkHq6Cc3tTI0L
1qXuXiFGMwhq1+0tZCFQR3dPAcCMlkgF6doaNPPfOYYcOd0BFrBr7pJitHkr0CCYgOHu+mJ4Z1tM
1oKT9rO6nDW0+c9iJ8rr6bZKzy2N/bQwUoTGNsRjVxwqfcvrGmng4GLN57QdmH0hLkbbZnzVODOv
NtoBI+14Rc+5f2kM+0Z8u5gu+ykCpgkBlY+DQcKEr6Y1IVODzqDzw/z0Mo47o6bZtuEjVD1jlTrw
NekBjaZSNlp8r/Baw3VSX7nMZvofhssM22MtsLpuNwwkem1isE2irIrNzJWj2lmPR+YaJ5ui39U9
g3Ao00warOCBDc5Et41P+CLf3hn3kjjEZCcQAh6eEvMeIL8ef82Vz6bKw1sa/WnDnyjfzOisjcyd
b4Zw7fD1kBpSec4zIzC8IeYRVR/z7M9S3ko6B7qF7DuGijoctWkfXqLCXhkn2pxOpdL9TqKLCkRD
ambsrlSscCCYYKi2bdDikHQpsVzu6Kz4nIvPufDDpy0SBz/PXlE8xjDrKWD5bsf5N+N1QJNSQl/h
7Gzg4JXuKz6GMcNI4FraUTzoAN5wRs1JAg2h/VBXcIy9PJUgwO5Wzxwq2OKik6KKY+KeB08wInOF
G1+5E4ZTRa/Z1Dx+4y2oz1HrwpYsFgWat0QtAtArHpcEwda4R9aapbTHQdjGqiNjnhQQyvBIRE9n
9TGpJGQ84YptbnriwMIpFnVugQ8rI15K6gm1fOSU0z3mwJg2NfxZac9zWRS59B92i6MAErX5NCtw
NeR/kfShhju98bL+K0p8RHgXDjipRvntvMCa6wmSXHNTWek5Onc3y5bClEqr5LGGFvLUnDCbGTSD
Cs5/0a+nMII1hwCeKuiIOtmsxoMa4YlUvCMyKapTJL5h9Ybedx23E96wCENWjyDbp+FdL11htavq
ncQs20TGMMtUCVah3xXZT5kVGhN2uXuY6Iy7mW8H6GblfR+cX4GbJg8BtWW4K3tah82k76NiL+SW
WO8ogTrtPM57sfRXS8rs5VQ1z1f6ZsZXk0JFjr+C8JIKexXmGGXYV63/hXBBy3SfMM7TIfE5auwI
klWcekK4oR2BcpjsSgdwlYc/dui9dqvRgyywXG0oiPF0XN44oD3pdcvtbrj8xCkqIYw6k8mN6nC6
1ChiVSdqfbwABtpQFXghlrws+urLf3q6iSN8iIV3k/mdPr8zx4bjAQNDImtOdid9W6R7hHli7vUv
3IsdwpwgZpoqVSXPHKfWR4RD8YwzPFBEdwx5gnX9aXbgqgzWSVhWzn3LSngbSaiO/ABDOmuA1oSf
xLr9xtmRWQL5qH8T85kWBHY+mJnXTW62OMGsYSeahMhD4e//Ic3CdOuxWr335k2t/sLoMpMbNW5y
yp0U0Z5bUwcY1Nka5Hk7QyvDCYvdiOElmxkGKqc1nQORhZOdyn6M68DoyPJ7PV+xjGWaSwAYNJAA
h8Utey245N+6eWuD9xQPGsPX4LZmP9X8i2Aq5CYNQ6djGpNjWUNZIEe/Gg1H/oiDfxGHTvrChzIF
+8DOeIUObvLmZJ1X1jhB+wS7oCOBDYUUaI87XlxSecEos5qdCgDYIK7y6QT5EWaBS4gtMwzEv7yl
VrAIwpVwN1ktTAvonvSGPwmqbdGZ//KBa2XNEgCh5ETqAeWBvF75fmJqwUkKUiGR5IMoAiYbjCUM
mwErDzoAUuoDDC7QDAcPkBoTZVagIdjV5Cq1gwPry1LRVmbxGVBIlDdMWEBrlNyDeyDA3qttiXEM
9APGEavzhM9IcuWc8VaGrUlX+DqT8pCTn5aHpaEWiEOkD+caLTUZMYmXtfCKfyiSOG7IRIVkiAEs
h7Ke+kG6V9srIiyCW6Vyi/xFI6iY+aeCIbejzZSFRJTgrosuCG9+u8wOhFkBW64Esjb2debp2o5g
mzbZ4BOxgsYHSU+x9dU/sfpkW/GP+DbCXgPR/sH1eSV5NBYA5tx7C80awjScbM5FUpmXR4vF/zx6
i4c6sbuhBZzNCyaQkRdC5hrsvphFel5BqMTP9AZlVYIiZivMhpidIYDUrdcXEA2vFhNuYI4I+y1+
DDpBxZJ5ingfwQ97b96UY+W3drtnDzj6DnTto4aPWr913zBpTCRGzJlOWEQXu+ZNz8GwXQ2RbmHH
vSPprv6rfaobdHhibhXLTcQY0jY4k9eQnwitLGS/7/3JcFOIvPyptCzMb1g5eLItFp7L319JVtKt
IRRlH5NESJIFlyoWD7Pqcl+pCqehD7FME+36GfsoHpBpNMxnSMH+47fCuTVbwqRQ6JH/iUvYGq8j
VFsQJ7Yznnaq03VbJEsTq1o/802YYajQKFWPkN9wcQSwdJr5U8hm/aRJMWDHwPFQHCwWsEDBnxWk
o4fd/iT4FbNT5nHkwLLRQweBCA4RUKUBQl/GfnEgSJax6tKCA97oNg50TOLLBceaz8HttUtu85lO
wNBwj7Qj3Hju9YH48IPI1PLcHnpU3jYCwQY/5hTPD+g2y5OqyaeEpVeSLmmJAPKam/0Q8QjbN0gs
xQ9wj8bTdj3fmslK/qn3FnML2TJ/oFgBsrX37JhC/AEwBGQJHe0f0JDP0k4+2Cifw65xhOOwNVNY
1FbwDXNLBr8e18obOpYZPA0wyFYDt/+cDE4CoowhZfYPlnN9hEECJ4BTIHRqnvVe2xXn7E5zBG8d
xM3A73B5A8EZB0blJ+QxwJN+RFjkwPV8dAOO1uvY59XMqcdRGvrqMx7XcJFr3jHSddlC2/eAVQxr
kL+YowRSS/c9rtbDN7973z5nCgA3OzXt8qn12G4/k/f5wHNjPUUDU1P8mth89D+wDsS/dMRsy2lb
ko+gurb/5hYt2W2CbEKKHGFFusNvlkFOEZaR5wI1iykgBJn3fOXOpyq1JcUdRI9qhpQsHVYoSjDT
aqnuNIyMnJlT1gazSpgW5As0q7IbQ2tiKBPaQF7AXyBR4FFiaMO+VgaIT1bwFS3+rlR65JqoN1wd
4hi0cjlrmdgrNbCelWLPY0FhhqAUvBc3Clud5R65NFwmA9jalVmwqqsTE4VbAWwg+n4oXo6MfRxJ
4BD7QJ9LJGRr7YKJQ0OruWYHsWXDBxjRCXp5CGkZOW/sVG/SxSA45QuECwwJzBiB99xaoLXVkzTf
Ya3J/urOLanHsIhdTqBucmrT65N9/56/Aw9oDyr56B/+5xeJIoPjDocFXEE4hQuw8GXEzBd8Bprm
mGgWJkzL++0/O81rLwJ8mcYWeUHU76ThAgjQk9zyCxZyCYg0ZswOlqqcniQBB4ho3uHSms/q1Ny7
U7jlSSHrqC8Y7kJG6I/9YV70quv+mvxWdHtIuHitkAc2M9mmnEJ/WFCGwWY1oPH04vQ4IVr4bXCW
Iu4DzTozH8jxjHreKW4zVJeKnzCMdiCmFQKJKQ5nGCePmDgJlDQi75AbodyJXTXGYhLP64ASh1k3
TKDY4fw0W1AEwsaxT0G2a0cDcgMGPKw2X0NN/8c2gyX831GGWJazKmqWIwmPchYLUGB9H/6Q2iLb
GdeEa4WCHfS2wdSR+SpyNV4xUXUfVQRc5EQylvWeMNojkWS93fKRMRciDZZsTOg01Kt4kv1Gb3Xs
yZRNaw0d5b92syRiLiRNwGza++If5zmmeIhhgVc5DuVlbsCH4WpRRbBLaLRkhXDjTHTsX8USDE6+
W6PbYWfhPai2lvCJazddgXSQWzt6e9UWDBIIdREiiY3aXYyB2dMrsAq8AziJiJzudb+QPoBxBWyX
E38q/pZf3DG6ohemVcOCk+OzPPCWcZOZpd2LqKAZDw9GtW4DHAOJKYJJM5XQdMNH++KUmpmVmpk1
mt+1cHslZ7QL2pk5HkjtQEVAaCPwE6+ATofBIn8LTBFEqhd5T7/Mxm1/y9+F96c6w2gbXy1vGRgP
rxWozRfxzuAyGB7d68g2n5gVUKZx2R2h+f7kTOG+8cgnk3Xc8d4gcJDxnZwa5lQhi2+vqUdYKKjX
0DUywWLSpuLQw4OjXDScEMCLsUt44/tnlZTMDaa9xLwvvx6/OpzRkMPslkmktnykmtZF8SvJXSjK
wR6OwMA1e3idMT2Iz6rhlgWm0rYG0RK6OkxasDsFubSdQPLGTQILzXtfvYn9M0wuNQ4lEJQ5kD9g
gAcd/oa2qniVSDPs4jmk4rRzgRsS9E4FG5nSBQ0FAm4Vicm5BPetHOMjK69681ZNl2VAZ5J5hn0B
6JxrkguSnMP0IuVXxup9vql0h9i2Am8+jAVVDDXwLgMZsRI4xpfXvnoX2Aqwkd7im0HbZSzPOHoU
XCZY7Vgv3tt3QenIGE9gs2DPsdaQv/xI8I3WFQsMUPySn67lW5xYPO703LvDF8+v56BhU9FUrxZe
IdZ6K3xw/sXP8Pnag+OzjPDNLZSdQCGmQWc165uufrb6pSvXoDUQ7QXYvSpJQvBVP0rV74xzJu8k
5XhNBgs2DwPhmlQG+HkFdPfXgp3aAgl3KGCCwwuHfNGfTZQdt4L0mU8xWdD4+UVGL8RgWNFj8njp
KjrcnQYiyEE2+wYmoZ0vYcNPHCUkPXS14l4zz5G0nbpHpeJLc1MRG/flp5jfa/MggbQYEY2fD5N2
Ye4vYyhmFmF0bvMHx5Akv/dYKEDFIH8NCOy101ab/5TqMujoWh/3ZmNxL8APFn9J1K2ri/FEo8po
HRK5UR3An4jsKOwJWwKsM1CDhuvaQKmF7vVzpAnPms/41VnIkNJjbXwW2GD/RfGvpp2JxW5LUOIC
HgKx9bDvYGfQ/C68orSi4DsPdAnZB4/5P8K6t2qPknKetW3XE/dtjaTwrDBitMoYkpvfBocBJNxI
Pk1unHz11r+OsP4qcg5C/BidV+cxYaQwor/qvBc0ucF49MRIgX54q+nUGN89c1odh68/HZcBw6PJ
iXq6AHyydtnqT0WzN0yeWPiwfozkmSKAx6ecBHXNej0TgcoXfdG6Gpj4n3qcdLVPhGkzsJCJPSCO
babpZpCCy2uaH5LJx89fNbCJeCuwbYNVzAR6oJwt0u923AsvyFa+hst+/o4cqkfDCgSpGx+dhBkn
qD5jfAmhwwSsGZTXEXBFGTYFwV3BRmJsUnK/lHBWb5gBzNgSaPiIxidhABD2+eAawwW+CKGyDB8v
RO7LAl/IY5yiU0L43UGMXInundUrSO6ig6tukLvXbfcMDK9zM2km8MTjr4cLksUeRDe4houuQxWv
CaWqmH+2GkSN3p7btzE/5MZhFRzrGHu7WzFtxHohCsXYmUkHJkta/ISmt/irQ3Shitzn6Uls3yJz
V2JaQiJWt59NegjxMkaPRnvPl6YleE/ChR/EYCRD9s7+7tDFSdu0OeTq3gi3ZuFDZBAN4tp32LGY
zU6YoFr6AodLGDy7NOTy2RvjRkuP8eoeSle4BzIRiKu7AIQ0fMzL5+fYXiKKR4TW3VGcbA0FwiCC
mm+M7lLWbozsFpdbYAdyip+j8l+zRYir6KmjqwDzIgIe1zjhU37CTJ19pkKvjoRFMjcXkiMGhlbm
kdi9mnzEUkhkoZ7Bv8PYRUVen2/qElzwM4F/Vvgq7BTOc4UFDBXIfRmeROLeCE/jpBNUANUk5ae6
L4bEXol6iUv/qimsf6utmVLbKG7D+t6TU4Dfxg6uZvOLMJq9S8uoYvJdYPXudThkQYHDFxBtqnqA
Q0JEUm9u+uhamh6B7SnJqYTiUdoiw99GmVPGDvkhQuHHf612ztrd6y+Ho4dpGANrJvnwCBj8v6tn
AdHP6p4SPAD5VfrpGD8EqB4ykHZnIMg5Uw95tA+6J6EZRBFi3FnjyrY430FOHqMUbyX7pe0iBpnF
1kSpQYsE/Dzbou7mE1xaTzY/g/igZdsC4nYDr2+bi79QihAjdZ3NNZxA5KHWhxhDRDFnHCkunHxv
ObakM2021JUFsIB2WjKj6hbCqy7YIhopaKyYmSB5TOz5TVJuWH/CBBpJ+ACCfS2VGD8LsXhvUZMx
t2I0vBaOODyKjNJwaqQRQTCKvHw9IS5nZkfXSvO41MX0IgFWAoyYU5gBUG4wTbGgLeAeSN3GfocY
lVD+oSgEvT6mqsPkx6VMG0/CkRKrIjweqGZhOdnNi4wgqyGmE3IRIW1Ina/ZE1oiUj2gCrhmLBfC
g4Tj+B/yXKv8jo3aboEKmN1TSFLP1ZCR3mkjayRtVAGtO8Pbwfqbb8H/H+CeZAlCLBb5SIQaBteB
3lqiD9gxpUVhpzfUg2jm1jRIkOpGATIk0ncyWUjLxGfBKqhei+X+1v8/xZhtZiScgiVKq4WHwyew
dX0Ra/B00Xlw1FPt8vqg33HB4CQKsRY9BXe6+r2a9lDyYqi0HxyWamFrPQ2bHXLQie4QsP/ZR0vl
gzRY6p20ciaU9QrafwCatfCni4RWL/TKEXmo6UaAF1CvkIgh4eOcSy+t6WItCKt5UmwSNxHiYF9A
Fg2lx2J1ltrpgFmcRa2CIwvE9rGC17RusNCBNU24A5DhwlwrILlRX/M8OMsvhAAtFGASI2GUQ9l9
xvhn8tx6+gUbxLaSHT2xaxnnVIe3KBOXHttL16JxOaK/YYJqDSR0QVag7FsTqOFN3xgxSt/G93AC
FEEFBKTSRFSnlrSwy+jv8Cda93+vHbPWmr7hP7SBNoTGZ7i1FwzG1K8UveM/9YoYZ9EmAe0DXjNv
+emgkkDF89IL0CmV7gfAQDnizLlefVCN8395xQ3Zh8Q8Ep0WEKKJG531nzOJXWz4HJx36TdSk/AG
Rw2uGrkmPSb7RKYmbvUD0oYTAFQuuXJgVWBOyzUVOfLbgCmOxiV0MiASwm1UgFeRH7hM/XSeZc+Q
C/7oQiGkvoEawkqfDvC1C/A1yHo2RTVnGGuK/Vl+C3jNfJB5hd3BUgFW6w2CBGToryfcNzZ8yUm8
sD/XbPUWcQWtHmfFSCl5VMD/GNp9iDhXszQKpkxOBcEdwi1/BsmQL4vgDTKUcGnu+JSU/WSRIaF4
Ij/iDE7hbLCRWRYmlm8w1cAnufHWSueUbzxmj++y6b7hMbCuEVNgm/ZRHPoT+xI+SxO4/FcFda8t
IKoGshwI8sJvRZUlNz49eSd5JhR+ED/NNUMnC1y+N4Ye9I+JB8YCoBDCZ3moPfpMNNHEfwLAKGy7
zsZFDdKwRWu+uiffGlMMgA3mkyj56LlKB4s5Wn2gYsTlwGSQEzD5oqP6VW6Zhz6XDElMa/B3QpEG
1bFfQ6nhZUCE1Ur82xZoReF4SOlsF16Qzs5Y6C2gF4zCVKA/yqe9dIUP0FPVc2liEJnjb+YOE9Zl
DjnPPc40dq86yFk4GzOoOzhhMEzOIYc7RAwpssv0lMRwFhBjMI4E8Zv+zoQ+SZ1aOQ10vtFisFUd
oqU240SF3yg31jT4wM6vYWmmODc4d9iOLzIY+RfQvoVOCYLFf9Vr6WLg/kJ3AxGb2mBl81twJEhw
OOiOEix9+GgkCf1yISDRkj+rH1bBBAFtAkiydc2GEsugoINljelZbkH4L0X+nM1QuHRkLSJsRsST
R+tAC8KNRXfKKMiIcKPnyVOlLfT08d+IhTcsMXwwHRkunoaO3dF7YoIWPB4pRTzYY+zDz11h0o4H
CGVqS0K1q6AZBe3nRQC2qTDiaLPUowjyvQkeXexpMa65VFJriZFyj3/Of+xdHeMwnjwILQOGrXAS
r+a38ZfBUib6kRi7H8azlI/64bVHlLAj6eM6Q8hDQo4ZsgWfkBk6kwDhq7qw/WOqJ8KvWDM7rpDm
Spfbf+OpxSMXv4nBBFH7D/cQHuVH9ojgskqWAtoaYGODwsQCi50DXLRwF7IZeOMTkAC2UMVwlSyD
Ccq8dcwbhCQZsTPXwlf409FJw7gnlMBAoGItgAqqnAdbnwfMUY9uBHJoyE7gpPid0HAE69WTZBJM
rThypuVJ4WLAN1AchJQceC+My/x9pjqKl1uJ7l2C7w6E00CBRsSzsInDbzzDcFeKvykoYALjQwip
mMODSYcMIPeD6sfATY55qkw3tpyXcFDBJSiK+xse5DTQKiAgvg8su3JZNOX/SDqzJVWxLAw/ERGC
Mt0CAk44T3lDaB6TSSZBpqfvj+ro7uqqU2aKuNl7rX/9AwXLSAczwBd4/nJTn4MNnqBhL5M1l8yD
y38PIwH63mLrAiNgnIZA/x+VMePJiu3kiVFG2rgM1Sg7BOilJo4yIjUDDcp/XFpNoGCAw2J1K4ZR
2+bKIbCor9IdO6bY1O7s6vGTQZR46K7pvn2Ve/jS5fm7wXrjygP0oc5h/zjzy7njvAvEhSlzg7HC
B1p4r2Jot8KBZwqp5GjtYTSnbJd4/SW2MTq1vodqn2H6Zeo3eIKH9NBfPifloj8nGwDcc+vMzuWP
chcOfNj8lb/qI/JMPyauAiRgxDn4jnhvvibuOl8+XxB+DNwD+Sm90PqyI6AAo/JrzzNs9KmqxlCu
sQmGb0zlp14BWP5Rz8we8ro7didGd/xA9y+89w/pwiwApnZ3wmYbEs1fsSv3X0++AeoKIakrpuTR
L/NF/V+87AMFGvVr8px5w1E+djeINrk3+Qvvn9PkETG0x4fOBpVYAVm999MFgCnLmwoRqgHY8kP8
zcbxJripC4f61jKBh3x413pSgSm9/mOjPgDphl1+fS+TY4to9qQ6jZfevyd1yeNNimZKy3sjmmLR
HpvNhOFEuInPwj2bM9ucrWN32BT75qzYvteccaSoYeZA8KCIZk8qDfU+SsUYE1RHXzUUcHmo95hq
rcV1+4BN6gHbOhYuKJv3Wb83ZxhrybHcDmeA+GZfHuvDZ58f02d39x/pH4gog04wxfdaxYWTLRJ4
7wtZf45NBZ5oHBktTlXkgDABHqz0KR2+q0HGNw2kH68WG4Q1ecJ8YkDQstRoRRAdG8wxcCz6LdmK
2CDihZTOqcP1f2DEGrxxYJ3OKLfNKwDt/cJANydPndUPkZyp5x/8pUDBhJSgWwPxIytCeXDG/YIl
At8ml3ZfXuWFsEtX0y1eqPQGgAcQQv+h3qQLGXnzIA9sUUzMIARDPIVy/N9QpsAugHL/Kt77Z77N
fmbX6KjfQWcUr3pKtNVn3JpfoP6gJxg6AsqBHaoMvm2BCjkzUw4BlSJynAeCqotsT8hDxnPU4oil
OmDGEMbGNmSTuXMS+yMZ3gThRHfY8YTzg/w4rPj7h7IRNOoynLCLRWjFxiAA74NIc0ryytiQdv49
+aFAS9G08Xik5/o6uLJLuMUPN7O+iVv5twvnnOHSS3RFtz2Xr+YZneWN/COcBY8HLlkikxWe6vN7
UFfQ0g/KZeSyPr4XaQ4WTQ9hQ0dnxDLbsNMzfWhOnyN6ELQK7Kf5nkqMJ5G7SX0HX6k/pFe+aO6X
zBbIdrmhXqUAll/TV1/OmxeIj/JsfpZUpOV2xtbMlrMBpwfG55/Kj9O8WBpf2kGMCgrjfWP9wXZh
14Gc3vzjec8oWn9gWD0E5r1TM/hvfjrgEAb8NQ8bcxyu/SGJapHg5GTGwK3gizG6gABABP7srjg0
k8sC48OCEAf1I6IyS1mqZkpj+Ew4+YFAFRsTo/DPl9ZYxIfM4iWMa8cns7xpXAQPlqWdvveIefa/
/s7GPTxBeRSCn4BKZxYqF7SDIF8aMkfm/UjA2HX50PimoJAa9Z56gbOSI/rQYG102NKvoqOGIlEZ
XzSTgDSBphEJLRpJICIIe0zge1aQmWmAFePZEB6LJ8ugc4cF5HrIdOhUItlLhiWENcwm824/wTgA
LlpN7pNvawLCJtsvN/QNlCL1n8AH59yFHV+aTAYrzPx0MqW4J7DGTP2PcFsO1v4GNVY4h8+Gm8rk
XMUnBLWlQc8FhkiJAJeppalDhRQYp9LhQURvnNCyILnCjcjkcetq6oJRRCSI41CWf4sVD+XggFVi
hLUunHBs4owI4Hns4pkckJdhAuoB3wNN4mFzUVlm41Idt3d8JInag9sKaEUSCnswCiamN28IKtSu
wNIw65iH2xDpsu+8AxCx6Ivh6hFPhIgDQyWyy/hHEFN+gp/+1ja/TMUcrXBPHKwy31xh0OlS/2Bc
JZF1obEfo7mBPjqC1TybsxfnUNrmL6UpttksWVYvHe5NJnLAihgZs0oi0MyTHDED6jE9x2oZyp4A
saLMUJ/i2FHcPjHyrvo0ySm9oqWin9XvAUotvCSRQ640IhEEDJtfund02lYRmGyGH4ohZlu/IUWh
AmRoAA6d1P82TR6w6imQO4c/ksFGfv+uR8sftuhb/eiPkBQJsmPrYrMXzziAc5kymkEeNeaiKCdO
Mlv513x0SCGA86I5hB3eRkfLiL3cCMcZ0Q7wEV3vptlk+xKHINCphOm7PZ7eIDfKiPILl1ezTwe7
gZOJs+MXNiLBRVyU9SmgqC+qL84V5gw+NVarUK3JWgbAhRBXzshj9Qg1/v90g8LTmNYonMwx4qhr
GH9B6m/Qw4eoERdYwlUtdkpLEe7z16aARu8aRJ6v4PBgZwOitWU72A9ds957RBA+sUJOzLgJgotE
52LWHA7gFt95ma1I7hFhTySnkkCaBEdPYkuQRSwrrNjgOjAKLoQ5ZuJds57xgeFNcVtCaRF97mJD
KtE5qKw5RFmzOs2qDbag0cRTvg47I1W/7soMpNLfkDoQnpePmkZnNn7B2Kv/XAcqaxZjq2xybCzg
UEMXnsEGajdhY00FT0B5cIhnK7iReuWhOVYxx+tW0qmoTaG7qLLTkYBr6XY/QbNhfdk7Zq50nPlQ
yZcTfUk3wS4xOlUe8UmLizkD/kEzu6f+oNp+xy7P/HQJAZ6+hgiYbEEygjrlMnfyopiaeEMemycI
ihaMKKURLCb5JttGfDeM6DfDIXNhR6yDu/DgF0tA+aLxfugPYf5OkSis2S5qDJRTR0c026+FatMo
ZENsZtpZgiY2OMRHA/LC19f3GF742AjoEgBe9vrG1BszZrJ0uDKBAfXklIxW6u2HrYUzQqNudgU8
1UJq90vTMfdFWIPRrgHbVPjDaQ/UNkmeyfSI7gZQgFWUq0yEF4Jvfe8aWgsEOFfGJbhDdWj44LdR
l6LJYNz5Qdo0tj3+Gn+CqHMBJ/yECBFT9bB17m8ppowfa0KUlbIgAeq9aaSIxHpDU9i1W1w8Lr60
GyC4ByUk0uCSTZa6mZi73XxmrEVzfga1cODY8ldOcWv5MZex0TPCflCOIgLZaWMZ1dvCHwKCFhCS
2aei/bA5VTys1vAQz/WLlgdeMhbnqbJIJcgTljr6MzMgchjYlbM5SLZP5gDw1+ELOQR1erQLBJc2
M5Yo+hxxsDQamFjZIIcH5xB+2PB1jGY+9uTGpC+Hce8p+RYKVeLjGE7ECjBv7ab1tfDXI5kVGOg5
QQ0G0jCb40afvNcfIpt5M/fNGQx8223pnwLO+Qhndmb9GM0y5dvrvTHRHX9yxb0RYZeygngBG8rq
s/WAWXPq0K7iFBx6GKkwzQNO8Odpe8yGH+YgWbRQowWHJcp2xsG1sgypo0Uo34uJYKgTLDldmit6
H0LBYUejyS/oxD3RIrwvEH/eooelbo0yujgAHbL4OF+Ubaw4uo2IOp8tdcmqOp7GeXyCKvQPQfYY
FaKi18+XITlhcOZZOMlxHK/TieeUJ+/qVPKBVSzCxxYwdPTkwOmHKQ7/xZJlKtw/UHmAtEfd52Te
6SQa6hgswXr1vgWzW0OXBmZmN85AYooTat2GIUm+KnzwfKqcyc/3829WrD7vieNTQPcFTVzj9SC8
2YeGJN5JTEuFOnS1B26kq0r5WlO4b8mEoTPQUYHrZIbUM8GZQx+0VcCB1ImuRPxXhV5P+ob2m6to
pX8E/2D6SoauDuXqe0FKuozFa1kG7DOKCvumDLwsXPnEPPSI8OmVpth7QOaUMD6KYWvI8jDPhdDV
k/KJXYqP18i3FpxpdeoSDgqsWDqQqPcYleWzmTBckXW3qDQz+oYnDFf/euDWhj7eH9iNAfrhuYsU
ReE0eoyXMfsuIjVxZjoaPlYVlka9em1UdKUxlCk/WX9q+Rb5W7BeHtUhoBrAKzvurbKj1hLFrYBu
JQ1XZb4XBpK4vxXCzJJZJpxCu/Tba1ot/B7AWcYb7p04qL07gLNOPX6Agkc7lq7eDxgG5TP+Fv9o
f1UPqTWdTPe+Xly/5J+mk/isvtVtNOtSS0Cz3pSlh29MS1K0hGQtkvaTnaZesKcSFQX2Wk3ieeS2
oeYMcbcfP0id088qMJ9iEbGdnZYAklO2zLKyNbx08N/bRJ2+zP1TX/GQVVNL8mHfu0Lvr1uE1Qrs
yVC9TyUARjwmtWbhwyr5rrpqtoZeMOuCY06NNjTPKZVpKcAGC69BN5qq7evPZINEZEgd9BMRKiUJ
Sg/u1PZ4H2Q9sBM4jMksxwVZdEgrt6fCYI22xM0oS4U43aP57yeMZkVmjDjzo6UrxQLUOQ9f8Wcy
/06+wPLhPBjbyVYfmaezgGUS4L9Mak3KBpgVjLkGkI90YiMlw+1Mi/S5rmVu/PnXkA6ch5ByBIQD
qrAgvsGrPlOXj5ilBDjAe5UFPJftRkWDqK5JVZQjSMkiGKKCGHjARIc86PP7lkpAjqpyLGlYerRq
pHfhWjV47y8CVW6KgLt2JheUp9SteH1JbPQhGjf/8k0mi+J9FmoMRKGKqXQJ36nsxiSnJMm51Mlm
2kN2hNeMjdNb7LYf/Z5A0iR4ncv8Zu2GLDOGmYXTdDTo9dvT+V4JyyOLCxEYdOCxQQbnZoiRekW+
AFaiRsLeG+8HajNeXHJMZv+C4FRSteTCZEf81kKARxWB7+T5Qqoeic615x/PLwC3ZS6TKWAUv8Lm
40IFIcDuV+zZhfqVVt80RFuh/7WqVrUbYaVFqYVIeKZJdgAjmfHfuJKz4Tfq/HX/bh0NpYPWJpu8
OEc9D0/ar/G4ayevOrorobb75HsFjkTDF9udy1EQh1FRWTzlgm+N2dxE8YRGXwb4HocS+DBJ0tpb
JbeC2Hb1OO08pcYjgOgPeJLxlNMO3k+s1fMP7iwpO9FkelOwZiF9z/gJUwkyLcVvvq/rwS0oRZrv
bfwFqvI3zs9H9zu9GEVZxUaF4RqyheTaTX23ML/InwcYErCPCTFA91ejTda4caSaYsbfuyDrPECe
yvuT6+SI1JV8K+NnDmet88aDTU7qnSpjsYCaCjd3iedBiIZlhLf2VzTkYBFnH1uFCBdob+7moZiM
Pkc0bjznF539SGNQT/CsqeANgiOg2aejtG3ivOPtl94lAVYMGX36/r9Ec4rp1Gtg7Cojr5bJxL3O
SBsQdEYpzFkJ1A5IfMiRpgztOawks2EgoZ1iyKuqX5wLvgWJky3UasYEmqHSy4/hWhMPPpmMEwjk
SWjXj/pfe5DOwJtUh8juAStBHbqrjzoCA79/g8eKB6OOL/2OEEyKfu7OXaVJoF3+J5+h+WWkyTCv
WJXqb4QrNXL6fvelD++ydKMhOZxEMeFZMW3INDqEJdEESrnOYSF1+VJlq8kbzenx3Yd5wIzhDQv+
4wSkSQ44a8lC7U7C5UyTF1q4ypQJzox43ecvAVgsRMYj2ESHA7WTlJyp+AViIcrYDrwcbS4hA5aG
YN8ne4rJHgdWQPotTrCh06KMhlHGx8FOGEYd1U0DyGGCrZcy6gsLA1IV7fGvDpO+YGNnYzTrDlHW
RyfB1ZTPH4yvwjkTPeK1uAnM2xLsC8fXzGCDUMVGVrOnE+s6+MMm3AVsPWjOicWbrINy0fqO/8Q1
TYdPNZ+tIlAMRgk4ghSjXivl6CqX2sehgyRDaSpjKWOV70cDAzK1pcHmZQquslxZgBbUlFMvKz2+
Egg2uM8z0RQx+Q5sbBSHV/MqzCr0omO1nl6CW8jMhfYaKyZ6Fn709fmSRcDNHJtFGAufZEEMN+2O
MHHTXxA6cJwc4SW4NN0xb5qY5A8gi9CZdON/LzsBxppQ1JB+YpOpjE1s/RNT4jEsm5mEEsLVs/RX
q7FSeMeRaQ+yKV1TxP3mdJgDVYiPqNpTn9g4viLbUh8h6AmoGS8OGHzzhuMvhi8a6HaQbvTAnWEi
1diIVhm8A8NV7PucdoIZHT/BsSAbVP771A1kJsYRjHtVRIAZDqYyGkF5uomZcqCl1Tv/KANI1bAs
+zRelB+slJR0gXekMctvFX1t1oY32lij6qH/jsbhCU4plKA63nzT8KYWq9ZH7TiOmURms2oGTb4e
ejvySWeLmtNE+qO0msqABzJevAV8hUoUtiFFUUF8uBYRspbPGNWLjl+g1gwvYaXY0sQ/Tykluzpc
TOFjzkSoBqqy1pP4qYfpX9jSDCDI72pPF9L5x+/IHZO9aZaCYzDFIy0nTHPoJgyAPhUmxp26i7Xy
9P1W5wRdw3uKDvQNIw3dm4KOWgPlGH+fqgke5URS6PMe0meE1+FUP7VJinTDzUigHTR1K6XBHFxG
59KDGAbU9DgI45QcWY2MF2kZ2DW9jD+bofzi1M4raDkig1mByIpGmFCXQEcoyt07a1/jnu3XyrrW
XTH4AfD5xulSwEGnxzC6SLAg1e8Z3PAx8kngwhr3LaOge5/rGrMOtWTUg50TpDASzywFbm3gvzio
NEFwJ3CvxwwHjTGVjsArTePl5/7OyG5nz+/hHMxS6DmCq9E+he1sQ0x2OoKR48VXzieUAM+VYwLv
3AccFUIkgZjoNFcdCPTd/hsYDQ7R4E5DfZnpsBga4ovzqYxsKrTk6VbKgPTiU8HLNJzlWoao30Rg
/lLtFJ1REpf31sprL1CQl4rCxq1BNdmECMoE3HFl/HiEunK+0QzsFeZ2pSmYgpWW2qgEneTwMaAX
18JrQuq8ngpEQ2sgmflmlnUkzV/H0hVK75iNnhbCOsbuJK+us/Be5GsuFPfOTIOszcgAYDXI05UI
Pp77GtqKfcy+Ncgzok8kJ9Ql2DACfGygqAJZZ1c4OQACrLkbCuN4cuHeZgT4qfbXg9UiBkTLoVbs
oEbLIJntsNfVfwED/QocZ3TT4ZxZfx7qn3Trf3maoNQxFwGAJaALNBVTImaSiQMWHKNO+H3fc096
ARl1z4AUwNKT17Oz8ARBqP9JbJ4MFRjXPJMzIy1qTHKRIENyhsrfa/4ATqq84qhe1Wu3Ln77v37D
5JjHV4Hr0554M/pWfre4BteD1UO5UtnpLrghw+hPxaFsDO0XZKzd+jc827JDuet+ovoExCpeppdO
sQdG6HXPaJpR+0W79WglDX/VQPCHyIGFvuFv36zUKw9DHj+U5FwJPyKmIGH2sUQEOjW+UzHWoTLr
eXijt+8OPXD4G8B2qgKz6MMJY183LTEIANhuMNRKOFrIaTZi6IyV04x/1wWYLqckgOONQw+lZu0j
+9JIliATzsAZq9UdJUCMAe6oOJykjtbsKeEguQUn1hOlS6qgftAprWSYNj7C3O9OLK8F45oc6pOP
mPAtAJgU4yET4T4wucTSXgDFnGn3Hi6ulJypRcPZST8X7U9ZdaxqXTxK8m9O94WvCb1jOk7PBjZp
yKoa6KZe53AxfvvP9svMWMxxgw3JHeVJi0Ls56PJtYDk2kLJaeVjAuhZIBD76J7W3DFtHYhv70BI
koh4TOFv7BKouVB/k6bcVizmWfdPaSiVyLWVQVOZYUg08KrZAMKmIPpp2zgf8YM1AVM7Mfqc+iQ6
anr1DPvopDfC+hOzFsVPv/dVvo82TmQnx811VvVLhZuCuTl26ZjNAwLn+DYxlJJi4hPgm5RoTwJ2
0GkQnn0ebLLbl2KtHhTl7OfDX8HJLUZIqAR/r4Q5R5nstrjbUbIx5xK1MZ/In6uhzzmEvaeAhFev
2dqZsImwkxmR0IukTP7Gt041xjcdPLKaSa2I6brO10hkhat8FhpsTrX5URDrduMUZMKgKl10JaUi
jVxU3moZZHKywtwynlBzbPT6MExPEQs/rK8tUr5aWKXZIZOXRbeNu+0AT0lWbYSwoQ19DDjt80bs
b5GO8xbP4nRbKEsOV2rHkdqDZvM1gPBematAwak5G2cQ7i3i/NhklXkTL6UtSFZWPjGoHPTdQC0c
mm1GQetFuLhHjs4DknROrexL5s/t6LcN96IowCQIfAQNc4PNiOgjiE8XWANLGRIf5lMLGBZwYiXh
vyj3GbbjkIVQ7qC+8fHjdTOZz+qlw428Q8hu6jiTmk/fnzn+bnBMNY4T2WTCw8gfxtLkTroJcgJm
NPxGMBP23S0RDVA9sonbTk152TzeHr/liwAqh5C0w+5MWU+dFvB/XyHUHxZytoKEQtuZhsAb2IkZ
IaM33wWzxAgxCEhLH9H0gLM9nPc34QzahTjfPAsUgXjCGNWqX9U/0/l7Tr4l7tjVjs/CUTNJD0pF
ZQb4LKt7Cf9/HA6nU7fFwHDm1MRby2S1GBQ/8phtXy7H/LPpUUA0jmQoIQyB2QV+KN1Ka7A5NGYW
nQD8++ZKluYGfrbNKHt2VX8ZqkKLkJLdIvcvSB/6hlifrTawmxZrmRRubY/rjPbdCtpeSbD9cf0d
27YDqRNKybReIY5o5O2nOorTx0fZkGUIQ/rbblL4S7KnRuTAztt+ifNnNXpFtBNw/t/avxfdqyoe
xCXrLRM60ubplKBGZ1g1AG/iFZqpP7PWLWwdbRShF1s+AEjxMVjPGKY2G6jRjPeR5sIlmmTYJFNT
0ir60aq+6roFxBhf66VyGis7ugRDQ945/3TFLylKGK+K6Ubiqpp5+oL6zgqoGjQy6+A1yW2oQjFk
Dngrx6hfalA/4JckAZB0Zvnxqp9hWmBD0cFFruod1Wfbcd/dhash8U/BV69FBqX8xN1FhooEXTK0
P9OzUp6F3IX4HzceBJdGt2WIz9URy2Yh3byHNcw8zB1lddmfCzSq6nOYuYVwr7uXSCHO2AsSTFFd
Oe74xr4vH6O8yMU/jkYKHyE0V8KJ025oPKl8TLgChn7b/tygXIHSWSxAYdLIZTAXFws92wiCyYAM
kVM6LAl7QHQJHa3B6HZFDLVUrifFgRN5yDZffg6z3ALfj5+sWOC3a+Hm85HPdbgu3lvlNWOMjpud
UM6pRakoJ5RcuLxq5SPv72G3y6e2+hyJ9d1oVoqQIgMcYZRXnTHZbgrCtMaef4ULC8G/acWTD3N9
ZnzDhRQuPlsdWupoRhW5vJtYLDRY5eoWS6XAX78rjF1OcelO4pfW4RF99fNnWR6Y93HZ7c84AiQA
Ay87nOhO37dTqmTQrRtKVogzsvjbdm5UPSJGCe95XFqAr7GdtTvKkL5cSa/+hal0T6roKN7DmZB7
DwcmMlurR2cPz/BBSWYpJ7IdQ5P+av/2W2LA3xbNbnGS12wYJnrXjYw1lCHe4JwuOACUvXzDzpJA
aby30CySzPe9QKhCmtXmq9TD+2n6S2kgLQthg4kWhoaL/lHR1Kd76cwTG/8bA96N7B7D2Zmuc2+D
sVZ5qPZE/JCr1s9x7vxaKQf9sqePZDSK2Ky2kaJ9blxZAC985K2YMIPc+JdzL4ZZxsv5sTPcu5bg
IWhRUIw+DkSFbh4w2caJivkEkjrFmHk5rF00oKy5JZV6UCyL3AQbM7tbmlutiTMf1EtrtkxW4irc
tjs4gMoi38guxmHW20kMYUuY873n6aA8jRxuKhstH6k7dUSOjVSPgu4dguWcSRAjk1sC9wwPso+d
XxDVQE+E/oy32QOj523qcs/eC4bZUMhXMfswOhogp19aMyQ92P/lRnj/BrbsVhRYLGrI3vUJ/iOi
DTM7UmFbASMCrC2Zd0B45r5B9+R2yTYLUTyVB+2BMxfOjsKBMGppCcW0v8nL/lQtREoBIoxpmcjE
YUy7UhbdE3+Q4sS+4V+4dSVJuGRPoWM7frYjpSk7wp4d6D592Dombf1g/4jrYoF54YRmDu67EbnK
bFluOIOxNcMeEOLOzOtX+MbncwIj//Tf5CLu5NqaYsJq4thGyV/vojlzfTKhHzhv7Rm9VwdM3QDj
d2Cd1Erv9ffSHcNfKCMbJuU8feOdSx4ixacBW4VvGVxjFVRGa0LJOcrWCC8aga3BJ9IczOpv5b6z
ZnNxVRnqL7LsJSZu4inEMXA5tXg67cleH40yRZcyq00sfaUSEsHq3XQu/jyG7sY71Y323/3AIJIN
88EtY6k5qTu4PLRYA1icVqxY3L8WdAKBC6Mgtvsfag7MfU/psjwT7nGDnBDekPdFc/0KJWkxm2NK
q9vDle73To3sfY7+ZeQlvOhPKgemmRXfqhd/5sC5WEJcBB/ZDgd/0W6GBeaCZrDInX4eL2ZLOmEZ
B35T2glzFstt9pf+4GWzQH9q+zvt1G5E+M+smVHEZ8q8VclYdRUTvf7eEkWxrx6sX/n2huSXL+FG
Rm7EqJJPoO2659vmWGYl0Ug5+ig+1a9c04rdHaL+Vr4pJgYdi9CGwUzdiLGx0RxxlFkx/D3Mzpyn
/5GN0jntjbzil+TtXF4FZ+xaHhxH448gaaVotCHrDytmrfhiwOjDLvbSOcQy290c6YOH3HukswFw
QPz1qi1d3JI8PayfDU4/o1rnW4RHkHyYWKOHolNM1oMjO1+dHD0bgUHUbigXIM+kTg8/cAS1+Vuo
2iE6A0p/5MvTI7z+BInGd/crfG0mlz7GUPb3Ag4xhwevzlsolnDLANk+xCOM7MEUGky/zGyY4/3r
gxNOOcfjBJapi3kKNquoLbo5xjodnq5Mm9aVV13Yb8VbugxgDPEAPt8WnkoWq3mshIz2DtcdZ4Z8
KXhIYMgPN4B6dzviKh7+RXPYE7zZC6Igmw+Rqkb+Q2o0X1j2x5UJc3Uje++thiYBGHBO8NtoThxu
kSUZtSsegh9g4R/2BDZEuPsjE5Z7wzKeZ4uGjUU81C5ajzk/4/329kBxW0Gbt8qR4w3BWbc7dzdc
SbrjUsfKUFroe1wwOGFIELEjZ9xEjpOCMS8qoxXEbZfc23W0hFT0qx/83TiBvMocy1vqICywZShn
e3SjNoqgH+ZE2gPieHVB/QKBIdyRWbp4r5Cgs0xO0eILAWaklWLNGpDQZCB5Zf3xqCZeMm9GB1c6
ZFI7meZTnS06lwVB/Kk80kOnGztlUoMXrEtvwEIOXmJvRI52Z26gj9Tk+pn+dE8mOa0B+Kx7QW5I
/3i8EWHBimM2vIBD+Qj+SWuaTnFeHEJMgXEqWUZnytvPXPwDhbf80+AUl+9aQG/N2bmdJfYMr4sW
rvhcxq7DFD1GP3T90cyqr5CuHTRvhkM7YQUOwsQdAxTj91SeI3wNlp9VRUpTd2UaAzaBUiI9Jz/V
1MCN4FCu+y2nuTFyfKH0wrlmO81WH6JmTgEbHO7jwN5LOEZnjEHu+RoE6wCLPF2XNgv562iGsCR6
aVHT6ZErYEU/O5QMdsWD8X4EZ1Y4LKstKgbVGV8oePrja2eXEoB7G+wenwuu+DY0DcrrjX8KVSuP
xzE8G+pvcVE3hYu65ZauJztsgX+re3YBFHJ6OwPa4VtXfqVtdJL3qGCoRoJ/0yXMnqlXUT5DfUHq
ZX9c8LG5AJGRLdr5fqF82XLHdqHPw+REge2vOeDWMg019B/WPjaMqNV1I1nXf1LtcEDYSJhrskBW
gDOc6tI/RqG1qTrJmgjyLLKBJ3M6jfWMVMuPCUkSRqqFo8GTub4TeuqBtx6LeN8ih9Br/kTiTeYN
IfTc0LYz8g0qadTP7GoUueVo+dpZW2WkGuev6QHRJBWKyFPig5MbWLX5LjylySLYMBfHXKnT2JCz
y6c3lROfU3ggCZExv32glILeX/xNUKdqOJBaNT4Pe/IbaHfdYV/R06GwArIEylJ/GELvAfuGg3Dm
QEEMtEiXI/Wdp4Olm61Cu17oW1x1tlxltEr2MM5GpRU6ewo9hsFu8aR0OwBHQXiAFWEBkfzowEaW
vM43oSna2nm2RPl6Dn8xz1wC5o8+2JilfdzMhYAYY7iACUJgTZ3MRSDDfeXOo6+hscumbsjxiobg
+j5Sdz4OElR8GnfBRDVzKSkfTqLD8eUpVreUduOJumVN7UWPjjhyIH7FeFowh4Mp//1Vplby4gxy
30c2WhRhtcuaQVOEdMDpzGZZoZfeSHiue/B06IQsJq2BNfkX5SPqNtmJ1Lu7j9sts1X2iNbNarjC
VcW8hCmdoV4mN3aJ3W/ocQAucCC1sTzlATmIh+ZvxsPNozJSPG1mUsMeHRDyo3F7bZ4QefYqjbkn
XGq8qSdH6GmQGjQykwysUOoLw0IalYXq8Zy258klx3YUyNqYPsszeoAZ26Y3/Zhz9sL19yYewIHf
lwBpA3wCSCBEnnr6K/TA1yC9wnxmB9+hx8GWM4AN3Lga4j9t3nWIkGwIUTFCEE6tCwHOmLWT+USA
ITtRYqrIWc49F3VC/4OOdTRbQTNoD+fhBwree0ngwBPDKEAQ8qjfq7X/LLn042fJPL3YQ7outDl6
Tm0e/9RONidM3lVukIuuEBb0cbUqxvkPMsCccR7/iVlkX0O14BmbFE20VY5gBcfImqwIb+QLQkWw
x7d5HtnjXzlYzd74+7f/e9wn1plcNdzLLuy5o7yMgWNr+5LlG0vFDswHdmTm49Eblz9+pU0bY/61
RmT9QZWC+kTzYP37t3LvmXHlpZmx21FMczGXf3igmaveOI/vxbvyp1Q+VuFggscPYZFlwsQx9v/+
tcYRoxsHohCvwQvdyngNjCb+N76CVpQ3kgyu86y4M5eQP+4gj6kJ/8o8S//9S1xWeElh4qpgQOfn
z1I+9Pj/MqQLSMUmI1H+7L9LMIGj+MUQYSx6A35u/M/I5uLFMC95KQiKXTRWhFXAYwbJlYNh7q8m
p69vMPAqfcbXlgZVDWPr1NZUV3gfoU9N63VFAiyLZzBp6OftGmKwBXmTWzg1eTJsbtP4rzijTFzA
+N94rdwgl4/ojFebwSIb/2S8fkaFS7iG/NP/P0tucTBytaRzzXGxXaS7ZGITrP6XpCYjoSgFGbbq
C0mKFyzECs//LpnRTU7dqDC0Rres3PVXnx80ifjMYmRBxPgOSRP8s6i4d39gVtCHg52QrxDwy0u4
vxjyIKf72JDlMPh4vJmWIQ/3rXY1PU3ILTM0L2T6TfGLFBKDqelg7tN7+g9IjDBjTKc6YY5CMoTy
VlnE9YQb3AAHcgHxlqNjJYHIQqatbcHWQ6w9YJWN9gFa5crL7pF5zBflczzO08zirD4Yk8wGD+5O
DLVyPpxB3/uTT4FKaPgD+wHug7pkANx4BMlGNjFrdwaD1b9kh833uTth/E1zig2Hy56Rr1GJhV9K
KqpTZGeRA7Py53tszjobAp4ZZo7/252Kcz/QfeKq+DfSrVl50QEDdy/FocaTXzOgmC3zY+wfiCvY
VlsNO+d5/9l8Dj1pZZdRf21DpkoBfAMbVwShPct/0O3YX+TLeG9c/cUXg50onisIUuR7QNEpLxVU
qtfPXj8nZ9XLXH0vkNG6lLM5lDuYSW2+jR8opQbQ8R1f5lZ64iiImmX6LwbVNtInYmVIG5i3CNoc
iysFJeMx3mc4shCG4aLiaNA+9cvAv0M31jjK41OnX3y8eWu4/V6goUHtLc2drGDxIHMP8H7Ak2zT
M7ZZsjUG2LM0u2D6UDAoThCrW5o3gxGOQyIRAwRraSfxu2j0S4ZcnyShwA/3LVrqCFJ8NFxGroy2
SeVHzsBjoi6ZJ9DjM1Bs12Pu2gSkCIEfp3ihXT8REgUixjLi7agkB6YUjOVDaoX3cA6G4zQgIBub
9CWeNzWiQeIjyZcqiCReitE6LP5H0pktKapsYfiJjFBQ0VtmQQScUG+I0rKUQZkE1KffX/aO3qdP
d3WVAmauXMM/YAGDddHiWSybQSj3XjFcpm+wfSY3yTc/AKLNve8gqMfHO4SamLt78+4NalwQ/VvF
qyaLuxLESA1K7oNdea0oFYEkv70CHV7F6xIHVyrhgPs8DN40lrbJyy3k3ejzfOIiXuFQ9YsdFIOv
YIrt5INW4isYKpYwyZb0CgwsWjHJaiix5N1MjppkVT5IU9CZI37BmauxquEuNACZHLW4kpBMoeEx
gSOGBhRiHtCtcQqeIzyszUa4q3B4wK00ki+QWR0AKdIc5Q94TDC24MafOf1VnSOsB4Er1N2Yw8Ni
AEEj2LJAWEq4VMgtj7Qx1tn4lFCjEIgGgolHGTQmu2XbZwachhZ3leukMMiZuQJ+70mjKSRleone
F+iPdoNMMyFCGSSCoK4YpD9GqEVh0KTRI7/PUIfQ48SCPfEZYSQtIgHdcTY1sm0S0wxgLH+MFtC5
BTwGjhtkBIh6JjMQlQYKjXgfRn5NSkRqxwv8jbhbmNgMdNGEUdTpkICtvaDs3OyssL+i/41IEMI8
JtR95lMlbXCaLN7sQBLxTunBqK+vXhY4HyBmwexPi0Ha03ChZoL3AOdYhk+gTW+GUeQa7OsnnF/+
Wda/wKo+sNzEJ8UDok2vtGabGgPwMzcdMGAOOZ3jGub800wrC8EfML18gmPkLGQ14LshNlMo8PQA
C1745HlaYtrJZdxNqjMI0HmkQG2X6Hc1YhCCJk2Igum0Dev29wHwqXbbN8ppidXzWUADSfRbYTaI
gT0hXFuFQr4Joqi5VpKbPkJaF6ni0D9PMgZhHExovkD7V+UzJl1KrGc76Vif6WD5b3opWN50X6Px
0xCVtDYqr1g1gbeaMmtS283DV1DtQ5zflqDqMbVUTKaPZvm2FRTTwcAQ0IBpatJe8T8u7Pu40drN
05MXtPQv/4uObahMJzqyuwJoD38CjTYJViMPEwjxS41vzvQoRJYYAx2ZtUOfRQ+eiEIaDtKUyXO2
uxCg1D4am5cXoi9/eAlBhqWW4HfZHe5SFFCgafpYOAEiZ3Hz9WJXuooFZ0OeasCAQKJIZ/xRBUJl
COOMNgQtaWO2HKwo+yfzEHWkz47mOg+yBw5DrQmOZaRBBlmCZsYshnwX0sS1pGWGPgxXT+HIub1j
41hsIHTRAeAy9jPexmuH3Nmihpqe4Cu4wpuKmQCk13dlUC5NF4LRehbtUFwuek4N5Agl62v2f/lh
cP9lsU8mflzs89SCEFGWEiJWExBv+Mk9h2ho5PiqlAjaoZN9w3URK3jmZZx4KF7SlKKrRNcv15AQ
+jeVYwuqcxIfLIigBt5gHGioCSCTgnYsfxbqIBQwuTYc4RNhggcfzv6Y5ZGjzxhlAxYly5GDODkz
6Hgo+7jHsdkk5Z5C+R6Dv34dP6B5xtYVZjbTv6ZnEghx2WDZz2QWDIJXAxRmkFoEnyZUIZ5n8D1F
jxa2/UHUF4JHd8TqlIYp7QmmPbN0Bf5OofirAKrnHCgRuILHR8jMwKuirQ4Grv1TLtmaxkfG8dmg
149CHO1IdUwvyp9d68XQq3YQ1CE93ZBMxPZ+gw8CrccFPYLpVIIOQdJWOxnNF0q73ISby7Dpm3tw
12c3e6bQkhL9g3S+lSvMm/XkdpVor02IasYDJ6Qc81bstRAg3RZ9KI99ALniXxPGWBpXzpQOuTBA
DTSM6NExfOrqDbyLMeK7yGFNvBaFMWrRzpZI4CbwKkFSjX1812OFQZGrrOgTD7+HUckeNam7bwi8
mB+q95HZ4s838b4jo+HRfdc8yRtSs20g9UA4fB4j2Htad0W6b7sjxneAXkag2o8VANsSdaXOG+QH
NlqXh6zxwRBlRm6zaC16LY8rHvQKc5rhOErRgriPzuN0n/THN6V0Dn0FfWqX2407HqCQGFe0lNcH
e02I7enqzO/HLwO/7B0yTr9hA7F5zcLvZykV+CEyIGSvv2uG+Yh6IaGcWdXHGvD9c+r9N4QR1u8M
FZ1oMqL94+AlVt6WFZDS2WwJtiT3UxTf5J3SBYp0bpRg+j6yrZ5DvYGVhfU6D/HOUawNsaH4Oijc
c+JNM6tJrmzybI7gjjlCCpTc6NqEr03lKC6dDo/xajSIpN3Ha0OUcZffLTW/O1lmrsQFrT6IqHLU
rVA792juCnmWUgy1Jsu5KxFRPF4lKk7NrtkVocy2787F9XHqd8WpvxJVsjDfPH1OXpq9L6B5YemX
m0coflV8lxJ9ruQwYQ/bRbD1+Y+1sqHtHFYhE7XeGxKN/B5fZf3GBM+rfeU8gT7e7GSMXordyIXx
tnlu+t1n15zEr+GOX4i+OOkG4OV6sH5YCMfspsF4MVpP1uDOVhis4MZU+i3qGYTOpy9HctTuMl61
2eX+N+J1I/60GUWjs3we8W+J8YUQ5FahuINH2O7aa3YaRTeagIC6aQqcRmcan3S0z7dreX5Fs+Pr
THiPlPUnmC7ppi5ny24EJqjLssPbnFmDC6OkdAuHg5nZZr5FZNeUQinMF/NL8zPct6tmpRwgiO8l
RiLPrfBHan/an/tvTza1bffJGv8t5Hp/B4f+x5T23bZffVadP1n2q3ZdBvKyXXfbdg179hX0qzpo
V902PdZBta7W4tsHL6MMGr6zWb+YA92P0D2Ge2nPH/79nh5hmwP7/Rnm9vM3hcWOE/MxPc7+0t+e
K2TgtS23eDY3P8rhuYWue//twN8yVZjONOWgHLjaY/w3+4O7UjGl+BXXyjug77D+/0UGh5KXiJ2H
/YS1UK2xYuHySi5XhsKPPAbtCN7l/quYvBdz/Z/hDxipYERzXNo/j81aXubHdvU8vrcvv989N3I0
AT8lGYx/wiysPPqn77MgJF9kB9aOxuHImuiiymt3k4gxGwutCTu/22SuWTkvVh8znG9Gg/4ZNRIz
BnKqsTfxDwqzKSZNk4tymV9eC8V8+Txi5AcYseAAdHjplORvKzV+p1a/zwP+gdtPf/NABoz1C6Tt
GRTrjgIvyI/xFESJ+t0q9mvTBS8+gjpgroeDrP9ifkhIh9X/2pVh40/djU0OF9TBZ9WElFxndpbY
R6zDJ/8rNwWrssZagJZbv6uZm+acfK5My8etHLEnqhNgrer0uVanefTaiKN+13til33YN/Pz/AzD
tfTnZ7HVal/8TpCbn0v+8Pn3ZhXbRTmzg2EW8ZbiN/pu7GKa9GyHK19hx090hddiTt57ylkg1Pgm
ttk1Ez+hnMXVik+Fv8jR4zRhb4n/EQCzk3Ad45M7V1wsEEL6Uqg1iDDyOMnRdnIu+Hp1YoJxgv4m
XvFfcBH0oGt/5a147/aq/Ps28YD4Bwn2zZm3+vcX9naGKIVyBmiAOCrJEldH0nNurjVVHj+nsMvp
6Q804hObOeNtUYJJ+L/WEzEG7UVyLqiGKppbRBwIxOIWHiflLG5TicqNTFRpdyK+yRGzOXGxCvfX
XlMgtGpyann+wx34dZeU9DziH3hwPPVB1Jx63kQ86pynysWTrjI1EbRmgKqna3D8Gu/ViqG7uDLx
c2R6qCdu0k3OeuX7+K+6MiZK+RKQDv4Es3AUZSwNQrtXoJwx20qL4OjkzvKCE12Q7GbH7iw8AglT
4pfA0Yspz/v8OiPRwXQIQ5vF05X8l7Oce2M0gLX+QOG5rLYTRzqMLzP/uZ+E0LzDQdguP8upWU/H
P9PncN9Xbr8S8ahfASViQpW5TYi+V3n8bvmOH0xcj9Lufhhf7xeBRfj3SfHMCbZbzl5m9AWCxnw+
o6giMD/Cb7SYuC9OBvR65rzWkHXKubEjbIuf4nlSavLs+Rx8RtSYG3CmeGLxF/y0+MVShAh2Tk7N
lVeuiBXPDaCChAWpnOGCi3NQ6JIUpywcRXMtok+2aQ/vsHSZM65fUc2v2THmoT1276g7f898CM0V
gM87mgVxkIQcOeKqkxNiQSymG/8v9IEGmsxdFDvRRc+MCu0Rpkq3kDVRgGYHDcqsCyAaGQnut9KQ
IJKYM4OjAKM9ZXtfyljU3bfZz0MItk+95GeyqQ+3fbm8bzHDi8NkzTxVnBDNPg5LAKB/6EVf7oux
91wy7frCXFM/f49VvS0I/dharUHXlRwhz2226pbvBc1/6334GPiNabbWL8pVbufOYJF68+UduyRE
p7+X7KdcvBbdtgtY5xyV6Mz8v2UhoYNKnZzzL72a97Yvf/C8nCz6/DIY26Bf7oNwWC3H2OfINBTJ
e3IXRJMg9rRYkNAEiOhrc8A/ZWNe4fIQjFAympvM2CcUb/Y98wvJhRn0OGWTlcTSfTulbEvdgsHr
dBuPEJtXESq7wPraKAg6z6H0e/mhh4iEV2l5VIAHHGXU5u6LW7JhjtomwrBsiDReIfKOFhwJFtoN
ZXdpS+0pnq7uPc32eHlLncfYJZ6VCi41Wk1jG59ihinw6OfLKg+omAqgMxRF080wQ5p+maiUQw+a
0MDgItAQE5257mCy4P5YuV+iDqoSgI/0B/YHWHQyN3OesxMRqfRBJJHkfYtFDG2yD965T9JWWCR1
iNdJiPVusMelt/RpdS4bUBKyBnIc8kXwBT0AIzzXS+fxtcgHE+ST7xuIpPOowiByiYrnqNQzobnz
oXOYozr+LwLyhnx3lQvK53aauUniQECuB0cQWtMplG5iNUxYHIXzbsV7J+X6i1X3SJtP/KY3agnC
llpY0kQfUatKWlcZyLQq2L3NlkouUFuA5JBQ4LU+OG/l2zhz77kvAW4ZwMDX8XCbZP7XbWtB6/l8
rNdobKU4YGe/SZg4jAgBF7zJHHmJY3qOA6TVcs5pNu4cfeAfrm/k0tDhH6jAvbK2eMDcAZEVclhi
VoCNEsh+Jlqes+AjBI0x4ShjfHyf6BncH+Ht+V7kn98RLnhJDzYLIrKESxTy3LP6SkIPBO5Y3FHt
qS2ZltOdZsBzTNaWcl18jFB7RgrPt24XE3wKkSF9xU+/khjMpL/xN/fHTMXTjmISAOubFyhfeA42
Ly8e3Al0Dc3zz7ktj3H1BXZWA8JKglhSTsqdXjc9n3sOtZW8ElLr6DO3X/USBqngUcwzVPCOYHRp
Mg2eA91Lh9ebR1n5Zrh+RQT66UtMF4G9gssjQq8euwuVFUU5hYKCcCYwESRDvb5cYmsyp53JZ/HQ
KEIQx6wHLpgGNh0lhyzkxRy0NkZqNjMuUNvKgYuFVbJjrAdekm8cToOWigdGDcgcHFdJO2h1X/Gz
FxiV9yI1W4/98bnbbBexlXdM5qWAHtLnyLQOayyLqpPGB0PKN77qMecgJSaH2vBaeVOki+g4CtI0
yAIQ5Bgi6d50vhy+j2wgjsuK7VrvaCvx+VmVBliypGkn8DeXcoUN4tcqPAv20/GxvaBqIKO8or7V
S6879MVMso0CpRN6MvgfMGmUXeCACWXDg9KYv9MRYcGzsgkZQDRmAgMDx8hksnrJBbmAegNIbBBz
RCENwtpk7ukOIIadEiQFW0vg/DZPlxd0Pkx7h1pqKutK2+amTKmF8if5I5U42BH6ahbuqqvP48Ck
AG4onaMHQ6wV0ou0p5rN5/yYWOUV2h5q8zSzIRWAxx8hCW6PPtY0mpE4JEe4WEJgRm0U59v6tQSb
Gx8X2sFf/WWVb20aH7+Jg4Vrx/6SzDyEQpBdkl+6cWIm9kGQgVnETfVhinDT7FaQlWDnZASjDdTx
5DM3eTPIgZrJ6jY6tATmG8FdTCzovzR3pn86oCZM5aYWiCCght3YfgPB4MCbAXfKN2C5KIQ/6A+a
mO5OSmcCWhlREGZmUyjFSP2h2GSzWrccNNSpWmv1VyjgX/vt0syXXiq3gz6Ch+Z+x8Nhtukh46Oh
VZwLiE2LV8R4cYPEBV6zt0FTnurPbz/etKxyrj4fXkZEiMyfioWTotEglFvQN6reXmomAD9PdIt6
s7k+HOKLRDF6t0ufvgq6K3OEBvC1hNdWWEQgKEblop3or3KhtC6W9NPkTyKqQGgb0AxBAMeeQYnI
rK/A5HGeNJ0+wvQnIPmOOFiAKbanxKU3QxMZ5JcrwKSw+DQ0YboXiJWHzT1l1uu7n7JVsZHRADoC
gfXyYxKikriXbRocm/o3cSqH6+P44tNjgD/mooCxsPQAcrE20wPJuTWaYlJjzK6wjg/o3UQQdNpw
+kNmen7ZIIk4fuDC8BpuR43A+UOhgsjdW+NFuw0BH7i1dC1rh4X9eeynzvDa0kr/QfJArX9v65eJ
DDGzE1BfDwCz/2xJxwRwDNeQeuTcqZacFokxuC3L2JTpW+ZGOzMg4bCBKV/0ISHTxC4hhPPeXOkr
3BfiqXJwQSpm5xLBoEQkoCCg2B5AzbFwZk4D4hrjB9Gj0F8ImJCXDOn/HWRqGT4Zt9xk4WB2OrH5
FdA+OHZqc3BKmV9/rqAl0Ywt3h7LpSempZCLdVL6My1m5m+IPo5oFLBYwRHJZw58+i3F4i0ZH8Su
K6B7dDrn0ZypRIBW7ZSeTWmjSnWljwjw1s/eC3MBSmXzD4OL8tLbnkQQeeEQhjzr1IQkdAewOmOi
hUuWPu4NChYeKvGT24f5f3qC34V6DpWIySuD+aHqs014UrR+OSD5ErGFcJ8ZhYcYdSugZhyA4i0L
pwG3gQ4QEYTF6ufzUGj7HWHFMjBIzGdtVW94u+zcnFmrkB8HfcgjEomHqOrmpo89BsPDGidoSUDa
yJxFMgIvhUDPQSK7Z9YYU1TJxWCEW2qtu4KOh544pNOJCeoFsD38jPp8OaZGSqVyvzLZ/BQ2qlIn
xKmQlD0zHuJs117qVhRuHq/EHqAlxMJ4a9npFoo02iqZ50cPs/Zm58pcglsO2TSYVnP7/x4Qhot8
UJT91ISZRXOqCpH+5UmSEvCMGLrq6L22enECzMmTQ9fFZrEQsm5sF2YFUaGZleWjCJpu+plxTn2i
kYyQNr7eAKFGGk/jfFPPuNRW1jk1qRMNXigJz7BM3zZZIfg3H7qQ2RQcqAJb3dwWSmXwURVguSPU
X1weFnne0z8XvBP3mULCNr42SoWI5PpkIv2uud418Pj0Hfnk5MKumaz3HiWFT9O4Hq4nAHaAd0TE
W4yRRVLIVwTXaoFSkQiy8vmJCAQIQ77+YEuW1DzJyeTSETS9acSY58vl0+mwXhFVpE+zfnImCztz
40QKoi/X/iLml3gleanfXL9nesCdyYF4e3POPbJ9xXKdBrcTxpkaoqig/6ERyHWUZCs59ePblaYw
/bHOLBGnuItLj4s1n8anXJYbcQs6V9sywWXucbp2WgyoGYUK4U6PFCVonZcQTuEoAbgi298zaG5A
MeMKeAh0qA/u8cgZjtVz7vMwCPVkldxeTc0+dxPnTLcfzlzky+e8iWIJcUry6mZTjm3sPGP0ICnG
aNGjnQcwCdgb4CEx8x+ZYgoCqweNgHVpMEwAnjQwapueYmWxDb/nmwcy2SA3XcqhfGo6l1eihI7p
mYNgZZbD+tsV2kzvtO5pwVrDQla9Jhokmbdxt/9mq30bbXoXhcAjw2Al+GBuzcxkITNmBCxSgA1Q
b6vG/kQpHMdjSbUB7Xgpr0AyRtZ69jtYZeF429nAf3VGOnCoFbjyGo/t5oFNeyO3pIJHeLKXvgDk
Btc10igkemieAnDbVj+vA/Sr7hjvQiy1tPry2NcmAdAGWbOlgtm+TPJOf4jvO+crC5xPHrHgteLN
Q5nJh5lo2S49w7q/N0skfC1riaYCtHycPiwZUgrSuBOvwl72iroT/gRo5SKP0NFZV4PnF0UbdRYw
KZluIUCBLg3eXC6QMFKpmiq7BAwITGSsBzcnB9DDJQSZF7SFCRJOtomwhIo7LE6OhOf5rk9jmzHQ
MGgVY7QeILACPIqXDDo3eKJzRTrIlGYA2tacqSD+StrhiZWf25HZuaUrdXZw1+egb3rVAhAZAaF8
2bUdm8liSp2eXCmoIub6s4WiGSCwcJUe/3YOnPkVqDkBey478+mS1SJGVbq35RccsNGAGdwFN658
V36Ws4CZqMIzi/hK/hfNmWKB91wPVoox8H4CcKZjMp1l9VuVqjTQ/8bgFZDPHixw+JDCZ6K6OGu2
X5tSHZ549lcY7l5Wf584r52w0kmi8amxZ7v9l7pYPXwe6t++ObuDXxx1bvpER7JK2aLg8rYA3DOn
RKyd8Rf+XMePGuZAUgHjxTA3yfEhFqtv5rTMdD86LNzhA6aa+v2dt6Ec3KLsPKZBE8x11ktiuvHq
s+YlW3uyGK4UFXzOCrjW4c8ZmPj8tP9+Fupputu3xCYVKBmiq5tHrDPZWt5+hlqheklUnEdAgcDl
CJxP2dmMu5k2qwC7Ya46080zYpWAxP5/sFxGJTK+1A9gsT0FCKLZzXVEmGCnDQyE/6j4rMeO8DNx
hQq/BqSVSVwke6WaLEbarrelFbguMGl+apde43NV6Qk69hh2XaoebqaXeoXLH2c07kGPvC2Muofq
I+qNViP3hnm67DVaLs9lZYQYIOFnaCv67e8WDVuzLsy57k6R7F/sW5vHx3wwevYhz5WfRX6fGZ//
tKrIfWoTWZ0E+S7bdCcY6A3soV0Rm9DUMfybBMBaPqqyICT4tw2XgwO5gzALyK/5VvL+3FiDirjF
R/QT5tZ9r+yIOAbz+/uqNDIr4ECGlcr871i7QItH57vPQuZQ9jhmqX5aTnKtvY5IJMhFOso9a5zi
UUGSrL4iOoUYXsOVt1A9vusWRmURotI3muocRcRG4o+2JncIvh7iIqkQwkCRwNmP0f5Ktf3nuXgX
S9YcLjDgmlEypT2P+TmLwADZ009PTk7HC9u1T0Q9Mlv9yQs+ZGa7jJ66weKAcKYc24+otWVqHb13
Bu69MNFxZuECYSkGLO+0IG79DcyErMV9dcZojBzj4kbLgwNbt0vSJEazLYqD+sz8LG/bloFA6bxW
H7WyD6joKGDg4RsIQ8sBuhvAhITF28Blf8BYu5Pernot39J0sYYaHo3WhZhzLNZD57V+BJunVeuD
JSR+i9Rmnu4BPIIve3qAelAT1gRSEDfTAH0iel1Do1f1rg9ZSnWqV/bDx98E1DSukQ6w8fj8UWOC
6fpoQSECaZju7hYYJVmbbma+4hWLzeqhf6L8p2G67DwW9ZqIqBUL55gtCIWkLSaDef3IgQmeeBSu
72vJZPyBKKkCmvpKe3UWjNaZdXMSTJ6XyRZAuYEeweLo3I2Hfiz00msXvY7GhnYL1zOgrrMDeDrJ
X1rTyxFDom26LoLXD30gD/C/8PTgpGeR/gBJoEGy/LPbBOxh93cFaEFQU8JbUKobBLb1yyA0EIsx
jLu6GujK4g94oY9D7Bru1ILKkYvOyVIBfixpGdid9QZoXmzYm1jJ96wP/KYf57vqULjaY4LutVaP
GOxsv4rK2WJMzedqvJmq1tfpjAsWwObb6m2CFQNUp1lkx2oxhhSSG0M3N+LDEqKaF5VC8W54ptwG
/CZzqAPSsAC/kpySJwGFq/ypXZmsJrvQMaPYdivwHhpJCOIsPqvX8nqXD44hOogI8oMe7Hhljt74
RAhzRjx7Q5BlVxY9dorgv3aVHa+lFfYdj/McKQHQJffUynk7Ij85wH68IqS35mytgIXxW/4DM2UN
h9pBxofQT3zoaDpeFEBCX94TDqbF6jOA2wDOdejPA2odGVlQ1tqf9jay1pjaxnQGGhRvEgKguMd2
ezuS/3qIHOr1iTedaTe/tF4UmqrD4aKWkuoOoYN4u4FVMg/eKgybaZGAT6AwQwwMniwL/fTYOJ/o
95lZWJXCISfMe/mV/kNvx8Yo6Hmze9jYCZCLsT4Z6y5qTzuerAPFWptbPYcnbHyDZYI1yg3IS5jy
Ci9vTh60cZ9XejyaODUg2aaYP2i5t4+Nj333aCECqa3sHODNXO92d2f3UcHEciiFD5/gMpc3LbYe
qgQOZQPPT1QEWrPBovfx9PjMv6fUcUDKGOMok4zSAp3HEqiAaHfGPtyLGJt6bhV1OwWosFmfaqe+
goQmloU3Pbyf3ldwwR/bYdeXvd2f9/PjFNxBasz1fc9NYFM/2PJnqdD3LSdHYnIaE5yAYLfnscKa
DBEXI+U9ylsO6+asD345Q6+sF22P0E46Vl20QBG7muvP3RCnJy0tBSWk0uFCOICpzxwSmH2AIfPQ
FV1/gzdYotXD9ZRl6H6ggqJzgOiCimhrH831QfDLcf2asc15nsCIjTsve3fis0AmsZv+ZZ6IBBq8
7ssbsucsDGmwiuLRZDoB7q5q2SaOxLATfwv99bW6Tl9hErIn4OLtKrncKC+kQg4OHhYxbAVeCgog
HqiqvHckFyxSXS9f2lHe0XhCwhTI+H1uENNPd7dF7ZrQMHPxOQizTaHnDoA2rB72MhWTnwUzGzSS
hxfdFvUAawSfVR/Sg9lUJlBoJmZqvU9ucMLsAZSw52kn72unovJTW0nDLHQgDtRBILkEG5zFtfLj
kM5spDu4Zdq6XmM0zkB/e/dwEuCvdH0ytCVx3MwXki1EuoyJX9g0aS75dQAKf/FeVRu0hGIX7FAM
ev3GmR1UczN1huwOlXVLaYs043gxPLecCEhXYI5LS/GabLIDfazY/URjOoROuQOD/4lKDyxIimjD
v+hCigbcE0QvUyGdYZ34KMdLToMvzUgN3uTyvcNvgBTlQVqFb6vYPx8BdE2gqajDbb5ijy0aZ2zB
c1aT7Y1sTxaRgOUcfg2A3zi4gwRyOHIYDizQOapX3z8WjkM7VJsS70DeEi2X+VrZT12QVM7c+YKX
K3TAcGDYI5769DI00d7Us+C14rCF2dnoAmy8wpht4hCnTZRjZS289Va7QT4wozGjjnYzswVajE3Q
X/nT+EDvHnruFaY46V57sg241KDopzaY2J7e4klxsNBzcN1F9RiSjTzTm+X4shsKwDneyhqLdGaX
ax4K4oFG4t9H9ozEBMRwG1RBuh55KfUXuad+gz7KuSKLGIoGzXF+nTz0p4HFzmgXX2IAkg+Dlg8S
v6D90Gn/exm9jgAtRwHw9BkUiV95j3nmX7XoWIygnDczIUp8t78zbQCdsFu/9/z9uYrN0f6znR2A
gNch4U1msPUDD0Oxy31si2poRAisf5BfR/TD7AB0C00Vsz90ezRP0kGQApdr7HKqTqwGksBPyRQB
HdIGXKoKtx0cf4kpsYsr4PBAqDdztOFxQtLfRgs270feN+DhLYhw5gu6AFwbgIsHjA8F2rzSwJq/
HbCclNlPwZ8z8cB9val0uXT/cfjQ2S4oA/DM8D5BsRhuMKqBQFPXalkwIkaAYEqAPTBR1ro/OddJ
Xwv1gsQZq61T384DpKUhbaGlAJb/riA1lRwEDv1yPc3V9tgskSsx57sRZIW9oPA8VzwADB6nkMsA
rj8MvBntsY6gb7xodLD5uIWxbhxGJx5JHcLjzZH+BkImhxmtPY4dpHUuIPahSoGJQtlCmtqtzgla
4pth5PsnjtdOcfmiaAok5EWFN7wMHrRXWFKjNfqR2+miYwcwM18CX9NK+65/w77V4DrCP0TajCoZ
95rYeb+Nx/K5V06Q746833AzQu1ZcAIQzNFFEoAbyOIZ8XEARPyitz42q9sFVZHizcKYNscJLKBa
o8zF0geI3nw3Pko3PY+kbbq6AajbQXFK26DEJYaKwn45oC49Zmvr+2Yevd3H25LX91RDS9ys8Ik1
HhoakOrYn2O8Y80p/OlY00OhEd5BXWK/eDgcUByVLZqQwn8GStodcQwcPEln/iGwb6kLiFGiBnEv
Uw5vSNOwzgOUPyge4s7ADXWwzs/oa7f0ZxjMrG/eDUN2xWi7BRDgeMvyAAxJsU0DZThGQMuawUYc
rdnVUTZCzVGYoM3QzzISZhjMXY7JtRsZvM00uEManq+QUDaSK194K7jZ7AAVX6QFj0LRZpB7XRyT
eJ3vWtpMYYb/ZYXaHxR6EZ/fsS9tWoGQVqnDXxBmodSzF0xSowwhQiFlP4MJWRvN4bm/BfObP11O
rMF+rmjDXx4eJ9GZ2xoxNvr8cqEwO8e/jyU/li0RkmGwYPZBPbTK8SEdw4JYAWhPJ+78ZcLbvNU2
/uHad1XNVbxh6S9zZCEyFPuxeYcADvA2PmWtxlpFaeNHOjbmbfsOoYxS3c5XeMdvj19EHdX3ebwA
jfUbB/QZbuGMcA9gk9wa4OSRa1HCxny56P8tY5MRXjALmikDUigleyT6ac54QzZAjRewWOrtSBeO
qF+tXXxGvyX9vphlXO4pHyDV0tcCSJt+MFlRFJoistWY07f1hUyO5amFnyBWAkj33ITe850CMaoN
Oix19LhK9ChG+EUYtA2BkV9idnKnPRbxcohJxg5oaoIXwm9v0RBjmZoXQKajFVudLgODStyACjX/
e4djnpU9W8Y21KNyj9QIT70bm4SM+7rQ6x0xDnLLy+P2j/xs/VhAkAaCCjGe3om0oFl6ZHEv8SYo
bjSNtmjBoUtEAyil3GXeVhqsic8RrDo/jlY0lq9wau86/bIRXN0Vhq7TAJz8tF0wPkVOpcflG1Zb
7MY8MyR6ovka3PJkncmr1+inLgXMd0KrSBaMvsvUf/584ZoW4C3ps431fvntMQhJqGMgw3owMKC9
bjj2IIIRsFxeknBLtzWzmC7v8JpJAeVMvA8GMcZ9Q8cq3sZHOqwl3MOekRgUZXZxZYEao1u1mAi1
ky8rAFwtB9RiehxvuSLZ44XBrnH3y9qYeOMtvjt0mxNvvnovRv6UGcCyN16LXH9cFW0gNv/IPvdU
3cxzUWZUH6L9LJv77ihZz+Ae0N7dDw3wZNxNT1hRJoJAf3ggv6S24DcThfk7T3wDlXaETixdZCap
0hHuMMu0OQ52Kax0UOnjKaN1kmuGs+ZMv4WxTbjkXLvpd3qSiibX5GcqbPwyWySdxXJC1XE41sZj
rf6ZAUFiDl4RDlhtOsMHepqYfdBDf7tMpung1cjx7Oi/NQIF9cREeWKgFSxcSQrrxTgC3XkskxjW
r6pLTb/5yBKY/wxCOvJOAi/99dEhv3zAZQjxJ+XUfZBK4JiS5qgNUVPBFo7NF8c1Yq+0sdf5D7Nh
KcBAyYPhmqiQ5fCXvkBOnatwRi6QgTE9XQ7hWAi1egN5xvFWPn2tF4w8osMy9hGgRruTw0T9mJzD
gAo4gTCvbdJltkVjHJMMqKbDzZQhdhXU+4C4HXK+onKQbRUS7UOyY9SNaaeW42ym1ngL4MRniexj
KnrQCmNlHqkFB45MoWsoFe/Gm+5yVy+z2L6lZ0k2kiXRKPtHBewsOiTkN7WH9kFh0jAG5V+vAIOg
2UMoNOF8ObeXATmPk3saOym5JVB488XfIMJ4Y5QmWqFyhdkaBmxQEn+wHxwva8DqrdZ+TMWqtmOy
idkGz4DF9DKwSCFvW3lFpwnB+MRjEgFwOWM07OG1s+OTlgKON6ITmYV0IWOpM/EpjA/fhzFDXT8e
mBM0J+U1pOZqsIDRfqv1PodFDxDI+ILXl42YdBlyHsqrPGsurEvt9zCc0vxECgLIPGREWLsoVSh2
VRwpQ7sftMfgXM9301/4So3Ikm9I4V8BnxEYkysE+K1IP14eiIKPCdFrNbq+Qiaj2u00AleNhYYO
PMmU87lY5UvegoT1bVeM6TZgUlcoztdrpxuTE1TAdYRzH5Pp+t9KpdyYIWJJcMMzZbBGwukZ0fEs
eQIsJNmH57YrlgM+Xtx+GfR0nP7G/Gu+th0pOxpS1OfwY0EyPA5Jq/9H1FktN651W/iJVCWGW4PA
bCd24EYVpxORZTE+/flW97/rVFdTDDJIa8055gBGgVgBMNkmsNB44/rG4QrKR2nuux+IO8znGX1x
KWFGMqxNRvIZ1hVLXkoFaQdZOq5tV+LEGboCDxrNFgOe8u/AURNuMPiUswXc7Q9A/M6f/jjMcjE5
RJFDwh7scVCK9GJLZ7tcIHtQ2EI6l3dC2Uio7jDytEv1BZkEdy4JxBR7rnpq79pFS/chNZkQTyPH
QHVEMTdQjOps9lyrRraBwPHNY6QrPpnx8Tv3YszhMZB6MJYRt8mUXNyp4NRaz7/WmWoOPT91NK9e
1H7f6rd2Zn3KVGHsqByQHvA9Iz79at4Jh3c8ufM4tfmh/q4eswCFy3LwwWE6v/7hFbdrybuO6E5L
S9hOdCtp332Erz/s3ee3N5aJQnFDOO3hrVoOmjv9MC9nIvgogmQgx3vFFATb1zgNJtf55FTt88D5
xKIBfRiubdOJdIBP44KL5lnbfGcBuyR+PnBNXmDfPFnWWWRjV2PN8hps1IBk1+UL8yvjgm4Oc6dB
KLTCV6pKlHAtL5F88a3zBX0OejYbbj7uIVjnayaEzIlEYRQwZ1nNSLLIVONLnN9Mhn+MtJV7u2VM
gbPfxll278guNiw8MfyJNWGAoXAkYWnlPOXokc66w1YP7wA6koS808UJFQFajX1Z9iNMOVz867Hk
04MRAjyX15EiuAy37MTxkwgh8JG9RvAxZTHRLCpa0oj9J+iFjd4+nleR9sZGH9+Nydfpbal1MEDH
Tpm0Sd8m5y3/Et6QOEynv0qOHpHolIWBV1YHN4AJ1FZK96oMg0ns/thdlwSZeTQCyEE9iagJg8iN
aeE0rrHR0JEsHHMhGzswz0eUIEIVHksCNsc3bz5DJTIwQhkYsc9QTLBjWxPAeCswS0R2PgvyTPVD
xvJHfWODNF/SQ9EEjJ4KwDQSy2+K24Z8vsTzrGp8mOjYxgMefXwrDC0Ys7G0sQXo4+Hx5hyMdYXp
Xb3WsT+gPgFMWcqMKjbhkrB14F+kx85XTh1IJ4mA1lhGKGiE3gQVLHaKa0GeW7fZL6I/6/oEHLwy
7KreWabpUkLTr28TpsCMnM8WkVRkLqFjlD65HlrnMB9Q+FF+1W8UbgN45R8GMU7lotycpxUVNvvW
jIOispvZOaM9l7pMiIBYfdknmZ7i4YKBCbolIjtwn2J7x9CbbwHhI58kn82C5mXsXGa/4jwAdecc
EcOM5y0PYFr1+BkAj4wjLKEAFAzgJDOPZC25Urmr0dmpS6NCirPRluGdexUGFeBL34DPKfWhOZUX
H3Pnlw+NAupWvJqzi0CL3NV8KW0K25c2k7qio6a3RyreK14VHg2DhWrxZNsEyiZhxCb4gZQKrCOe
0m5BGX9BK8nXjSty6j9/NaAz/dl/VkK2gNEf6iLY/ggYJRu5VUiQ6fphejCTn4CIzBgwxENbR2tG
exIFdFMzaThghhRQFsaXYPQh6y8Ug8pt/0C/kHcdAVI4pZCMy8BGpy81gplmYcLLh7EprQnzO8ln
/A8NBBpeJ4auVvzRvzG7UdNtxYhYD8rnO6+kLX3IMSP2eaanDj5SLyZk4Q0ObpJv1dt0wHBMmBVK
VzuithJRZAk2ay7MYRvTL4AKn/Eu6Xir5IN4ce9WIjMhTRZHGoxpwFjg7SfkZHw5ykKj2L1a1Lrf
YFyHeKu7Ynd9NS9F7aqYsz+gDsnCWp2t6Bx9ST6hfsoEeUU43DHHJ4JRqKzKTVS6cDvq7KiwjcLV
sIQGe2NBx9PmC/EA6Hw5O2vhI2KfQVsII2IjPGrUtdhH9vpRHj2zDzr2npL2wWq2cgoUoh+U9Kgp
2BkURNquoD9ZnF0VNzHrxlE45jCyfnDUqzTcupkhkvNKpgKWPL2Bvxu1lWs48I4zugJMVyEA4BoM
bjDhoIdDCDWnj8f9mLgYLdqY0lmbIOfsaTq4vj7R0RhDxeoUyPm9GD706Bcm3JCRcFFd2aIN9kco
EzawIhb1MRZKsS9Ip9DBIHrxBbPkZuVX2OPEd8In9Ak/g43COHAqYbeyM48CCos/BmCRaKnSADAb
LI8xg47Go1Zo9A2sNFwTIazpUYDoLMxu8JpU4617sN4N+4qCKox/YtIWO7hHScpGBWcaAlyKSPze
4wDwnOtjC5U4cXadeYjApLR8wOtA3+QNA3I2Phg2RoTZ+B9ochZpw1Z/gOXpQMxHH6OuFcftqEgc
l1D1DGNKixmJBweDL8zAAtbBLkh0mgmOQDABsRwQDMjJZKaTvvKpQsQZLHjp0AjD6RzXm0e3tuP9
3HnIJOd208PJbrDPw+TEy5t9geebimw8UDkg4sdT2i/qJpi7TQLuTnZIslIfB64MpfBtUhUYcUBk
gJG5b+RluDHRNx1mCOX9DumyWSHudDXzEm1DE588ESdHXk/KRGehPWVAvb0cuVH/reDMUy7mZi+x
8l0J+DGkJRnh0GfDoHgnsEaoJ3u4RCOULhGSbk/YsS3gsZv406HaxSDmFc3xjMnZqbd99Sa37kie
G05uKMy5Qnbok4pbbPlNs2vpTqZ1Z7iks0ybhoYNGzoGBOeUyM9tt30A1YwiqDk+d4anoRDlMma3
QlPIJ/vGLCrdx5NnnAxp8at9WK+YIngydo3hPk5Xch48U2Z31lFy8dLnPhDvmeiqdxWK7idYtBLA
nzMYwCz0M/FzWNlTWowra4fPPep2pBiBgkdNwLyV57aCElTkoIWBwrqOfJ7P8AjhAfM6xLtIjx+L
NADVowCCIxl+OOMCTd0ZCZaP4VWz/KZaHRnaZVtkAzYcrzgwk82QbKC4zd4THjznINOfvCQcuwwI
W2Gd/SRAhRxoqueLemtyLBc2s7HuflNnIcO/XoAkhOuYXc+3Gcut8UCPDuM7ieH1jtP1Or5AokOu
iJABGjAUQXphOmnUtI1gLhO9hX0XTYgPY44GX5gf7621c/l2hEkqJROYHlW5vI5PzxOkjvIUnlmc
vOTQfEKVae9Awz4NEECBAD/YzVn2OXeYX7wLbvNBwfrYTSgmNshXgPm69XROX1F5ZSs3v2IfdYdu
ox3kd/x9STkayPvFhqFnxgZAUVyS9A9UfnaETNvWYKN4SOKqxwfjwpCBzY3MdTdcEz8N6t28e7pP
dV1s1K86QNasbkDftiPeUQieAkiSZnFJocayHLeByGCHXWYdSCT8A+GbYqTDJRHQpILN8yp9ygmj
yeiYv+q+7Gsb7HQjj7rd3qHtxzevQ6ar+XQeUvKRzn9KNJKQNKvpjDlr/tgaiEQgcL5UbM6QwDFY
x2HrapHqQ9TdIroVX8KbVK2Wxa36tfPVgPVhv8LNu+g/awyhWsE4dUnkdXCGXTR7yONWgaJckCcR
shvAkYxhKDXe+pdmn+Dc9qn+6F/169gvHq99vdKOMGlebE9zo0uN0vu9Pz6AwZcA+hTFtBimN9+t
LbzZ1I2XwxpPLIp1S2irHiwof9AL/8CagJlhn4gNmd84PWV1e+x3Fs7oq/IDOujb82NKBNW2f3me
8k1/x97OFMHkyYUYCz5NEmNvxLkL38dP0jc0N2McsISA4yK3XVhbxackddtvcppx3zPewp3yVqMz
x7gMDUkQmx50WxV1UrLuGrc+VfA6FAz92h0suvr0DO6coTn1tJBe6NjW8sKIF588inHjPqfHyF43
0iJ2qUQVgQGH6fqbKxGHYTTZ6crmSn+b8Uw1Hu/ltmenFRCm+dyl5sYZvqveT3qfFGscJGRlm01e
FAt+owHj5CV9TwlZo09lPoFUloSrbXkiQhaclLniHbQS4SaWZvYLe/YH/ihIB/ttxlU5nvMl/Szh
pDvIS1vNS87SRbmo3/bH862/Q+L9p5bBtdS5cxVCbWs7OmgwI/XpArW6m+4dKwzRkGDBHa5YkgXD
9ZMS49vYUu1swEiFkDResVCd4FT4ju1SAUwgaS2E+2V/VOvryJB8kR3GLafB67Qn14XmDBl3DzIJ
YZOL9S5v7E3hyeMCRvfuLiwjHbd1SfHd8urZDNgJ7NiH0rCqV5SEMxSdlgWUlPr1TIc8B+kLstlj
/GIsaHChfvpx7d3f7QsDTLBXAR/Q0AJO6GJkYgOWBQLAioULAXR9bB+hOeKEDUAw3yG0P1d8i76O
2xtnqzhtVvInG095YsmZ79D81/Q6Nv6pCXekLCXMvvmEzuxSASH+QLBx0wOq0e9+e/nGxSQA2jyB
vteg2QvM733jEDP4JPvdvT49hvhbwEDQ2IEXaGwUZhrahgwFn1mnn72y3b/hImSuf0e2o9rLoHq+
SSeiUyZz8/RSxiqOn3/QsPS/35aHOYyKE/lK/2s/lDAIhISyTpjPGq66onrMYRqvaNtRon8y6nXg
uXRvCj3rQT8YH2mZI3Nadz6FHWU5epplTkBk6ikwydKVRgCV9CpRdIO2kTPL8bSFT3bNE6O+a42k
42V6e54f5x7/TZgG8mpggsyZYy/y41y5VEyzztS2zr774ZURsUso8F+vYE5zJrZsd3iOtBdlXDW9
Z0nrFquqGfPQgPbH4rvbSrjmHg0vvlhe42CbyWRX9aUgylzZT8IPaCoh09LNgCP2D5GeCp6/SCjv
euU9shu7s3kZtkyHKRVt16bRhwN1j2Qc/0n6WYbW5nk2roZ+ntkQC2Y5iwILHNqXZI+oA9+vyCVt
1ElrMHE//9M1K70FNfCN8EWrSHT6ar86GKPUJ/E+ZJAxrOzxRVNfMZCXZ+Q4zqEBObeDWX3Nio9n
5te/VHLtQFJLfEmxONRu3y3zgwfjTLxgmPN9N7RmEHzx1YHcG2C3iBEBE7cP0jrBg1hrPYy6L4DG
usuQEVcGbZn8kd0Hz30LuR4wOv6Q+AheGwxSLt0TU7QbnD+QaMIFsg0tZHtJgueNubu8Tv6A4cRf
I2bAN11bPqwVwGzxWl4nwiuY/S4z4lchZn7DZRoPKtT5rbHR8ZGt0H5ewUwpEdLPUnVzF7aJZCzn
F2KjLaYrzSeMEuJpS5fTgRMI2/OfCtels+2Gx/QXKzI+wBj+6nPNO5Cq2+O5xjtM/SbwqdoJr5mz
g6Emk3QQWtGJxsQfrZL3evTjLelWRDbXF4vrC/r0Z/bh2Mtl1axgQpSwa1DGwE/qb83KqBd2SDCV
xwBsPtCa83bf5Y8wWlfyScupcRyUM9XBqUG1Htd6Ptbtju4YY9IRUwJmJ6N8DPF1lQEv6z8G+9zj
EZTl4VmIXF5OX4RrsTehYZQpz0JhzfI1Y4P2wApw2ml/uSP48T7piCi1wwOubua7NiNMI+/6Msmn
hKuUoLtbW7Dg4HNKQZXT3+EHT9DtavybDDy9hNsM9grnP15hxZ/kHbMjnTEKmqsDwXgcTbvO/e6p
o2SpgIU9qTiNisclVHzn7/BqCRippbWeYP/vxep5QpHxeCHXFOyIwV9ik/v7aUaXyL7G/VdOiVC+
2nYQGjSXp8K8NI9PEMGI/4LWj9sUJb+5JeKjcz4T5aUzUcd092F6G/SbMn7JFty9x/URHaX+Eg+7
KMQ9AE+0x6Wez30cdPMO7knBT53hNvenQrpZKpoVBDKP+VabX2H3rcawPFDOTn/mZlxcYt539QS/
n+9TftGVF3VA4OXiwJXnmN+E/pCcdJKXSLWx1oyn2b3hY3OWNdG6hWJLiAcAAzGsI+2WV87IHtw5
IWOXWKpAa3ZyFYC0p+bWmlGTLhuwKdWL7MCE8JHuLXhpSw1UzGJxWJHIIoEPSeQhQewSPliWMLZi
foIbFuQCnhQGAE47zEi1Yh0DUn4MxMoTnTGt4kp8KzhjMlyevhnWRsQgwomAnktAPeleiALwYmba
/2AjFv5amPU8hpVExJizlgE6lY01Qfe5YVNM0QWDAlCLiMo1R45gnyADZFSh7fjSbcDPfMXYJZ3W
My+EXcdaomUHHeYpgH+tScBAgDyAbgzRBHDY/JKqRMoH4xt1dAV4yJxqWM3mSsMZSVmVuRgiNMkO
lErTicRbhjO126KmHkqYDbtkWliMH4DGplXd32Y41dOKd0UMB58Q0xjwW2mJjmFW0dmuGUhRQsiu
ae4ImquBaYtN27khtFdlSxPMZzClHnNYqiwjJB7CTQ0PRq/co2Jwqe5TaTtFmyr28dHBoJrCf5J+
NPUaam8j3hDxx8P5ALawh9dOhZV7mh/ncrzJ9m6yTk/MWKACpFvnMtqujpE0xbz+BfgQgzGiNVsY
xYphPtkcZIwUZGl2gocyg3Ki6jnSK9C0ZnAevYIYDXU9viFMitH2ooGnphb1AaA3uryY7dgr2Rpf
5B+mgFQw3JEmqhI1+OMFRwv8qz73kGZEIHriC4HrzGDoSizUNdoTxGMywHZDKQC4fG6BCqPp1ciJ
HjD84jNFG5hxIE6H9/IIcJGNyE0uxR7Lhi1YJxzOjvCWNQY9CbAoNLUhiIsAtWvlFfriJ2SKyhwi
9yJuvVrp8gSgTfPFzJqAaCANyD28gLYmQ56m9fDDyoAZJY5zdAzSAnjbb0DB+aBA45/3jmBmOBAf
cAJgIoTMtAOgvX6ToIv2sEEH5gR8YYs7UxoLGQPiA+0iRK41oMIKd9iZgtJCkgvmGiiefnz+PpmV
k/343MzCs1rFycw8Ouz52ZNFgJ46NtNP/SmG6iwEZJc4kJoZD+4bDRatzvD7uQXcJXEetLGCsmij
OheqoO4HBsgQaFhdMZaB8IqyBzL9GhKp3+JCOGGhHlqfg3xR/w1pPxKATxpEwNSl1e1AnwElrGLx
1SqBTQCTSoMHs9A/cZ8buaPPaV0edBxoX20Yc7utVCwWbXAMLhMjEftPItw1oitzzJa5jaJ/wCJg
tF6nDtAC5DYkmJaM0xwBKcM+Cn8Nq1ljmcCMUpI2Ddm+zfeQBfmhOFTsFCRIlQfzt2zXU/SuQaoa
nusM2lxESRVQYi1S2DH4xMNDhGYcvZN5FWso/fEJXM7sgAyYLLx4MVQ7RvpuQpahEPoRWfWGIkWJ
3k2J6oFIFXyaEA5fzAwRLUC8YG+1vZfDEbHYWYcbYBtqLyptFjmGTxQz2ENgBjUjl6E6x8UXTBxo
8TvllDKKBRjovx+CndW/ncH0inanZnaFKVkZyBvrZcpX5CbR7oNTqqeK0T+LJrkTbw5r819KBuhR
+0ZjxupBn8SRMdxiGhqwNJNZXSveuIGehXM4rvWb5pu2m10hA+15KyDEUAeNpJqiQBL1CPjfRzK/
sVlnp+qV3+36KSaj6eWJjhBCHOroM87XXntj2GW+RJILvK//octY6YG9MwN8mgNMtrYp85oV+D/+
f/wD0Q12jL1vBtATpt2PkMd6ev/xE55mgov/mrNcIw/lEBq0tb1nGnHo/IHmEp7EUub0BDtN1C2t
GJfqEjFCvPoullxAp7+xN8wtmVdyYeef5NpCAeCUZjGADMRpv8SGg+wTYl+ErhestQBJLQJCd7gX
SkiEqPRyj2qNwhLNPxZRC/RqGZEV9KYo1chRRbZcHoV2L9soNNr8Fr/8f//T/ApF0LbaZxu0jzxM
/Pnvpv/urgmgoPE0EgP+Pko88n+PphXmOf/3EH727xbNF0fJNho6ZsZM3IPhKv9DQP6/x2q+5iMw
FQ94/v1TPP3//5uFtfM4qPgZCBP30vy/niudJ55ZvJL/HgpmuumZU3o5okLxp0JSESNt65TgGqs+
vlOksvxIHKDzyDz4+1v8qZNYIf4u+YX29E1bifvxylbivvIVry0iAvklHvTvrp0n4+TVeajBvdJ9
uOB54sb/f87/7pxtxBF5D3+PSwYBR/t3JI2WuHT7U38q3Xxt/T1eya3i5/l6uIi/9XW+BuvmxRDx
oa3ES7Phr/x9NvgKrNyMsTagF/pa3K6vQV3+9zY6jyR5T1uJO4s3Ip5MvnYeUW38X/PFU4v7iJf9
709x3/7l3/01n/Eq92m4TXwoJfcSzy1uFY8T9/v3BsSjuot4DnF88fa4e86D/h38vzuKJ/z7IvlU
yde+igcPl/4onl488N87Fz/998Tirfz7ZAQv4FpF7Aj/PhEOfhKH4RNO+Si0FaNGPnxxoyRwF/H8
JOX9PYJ4k+IGlQLm7z8S3hPUJx6OAcjJctX1/Coe8vcF8y6GS85DdJSv3A3jOIIi/j7ivxf5702I
P8XTJhy3hkr29ylJ+OXH4in/HSLxxb/GV75ZDigOJm4lsoDvW3yw4p0qnEKc3f9dLOJ0E7/+Pj/G
B5z2yYbt/bVcl2vkd/yeLyiaQOASL+K3KfZ13w7sABEnrmHI6BG7xsce4Crfi5/1WwbVf/qtTciZ
iRwwfdNXrGDtcBsf5wYnv8TFI4WF5wnCR2AbYilM9i23zlHbr6aRfIwHD4m86aR4lL1e+atNFN4B
NAnQ2KcLV42qriToja2cyzT+k0lAtLfHcJuQvkTXDk4OK2nrI030xZ9mUN4jD8G+hyAR7/v//wV1
F4fThBAW8eYSz1qLX7itcijxvwe3/rvt30+YeXk4zQNfMTd3mpOMxGr+gttKUVthfKxSuRyhbRiU
DdycNgfZ/i3iU5kHLPlNtaph1SIhAVyWX3nH8pESHg6CcyVILn+X44tuBRCEbHc8NK8VZNolw5wU
6jUk3xfmxdqGDvHpD4y1oKLR8lQLdgZU2rOzUuw3FKIwSs0dOSwzDMUcZCs/F4d833xjT2tra7qP
Cu4JXtYIw1/qvf88w6p/DY/6d9QLaplg3hJQ/gm2UFeU94vhtTpKEnoUGuOleaeLRCjTMaskl9EG
k6bwVxQG+nh3LBNWC8Z1WIvyoq0VpFK0Te1NMhZQm8PHR09yO/s9zfQT9iIVY0EwGz059gQgITH5
5CTDezVbLoYrtBu/42d7S9nGYJ+lhNsLZ82RswVrUuxEzuHf3hcgmLmHhhVLiHMxZhnLqfUyCEp4
YpenXt5DDUeKo1V8QJ7TroZmRbce4xJvLS2YQcqGuoCxMMMrjH+gDWqw0n4Mzsgn0VBrSgjMRjug
K2oN2rQzBtvZN90WoIKVC8SntXjj6wrIvtVtt9mhX15mG0DPABI9ISCJV9+VSwdQdDfJEwn/4Mez
7S7MI3I/Jo0QXBqGTof4St1l73y06NNglzPEF3Nmsm2XuFrgUIGqzoY/lF8hCJJP0e3Ki8w4Axbq
aXqx35vA2YzXch++8RSihqyuA2KLEAo/zPQNNnF7aHFBvnOuE/asVCEJZmWTy3TSH2D2Yh0DzA4u
CQeTQO6ATorIx3BX7TGn8PWNfo4ud/tkvpI2YnglE1PVFU9ODprrrKv99IdGtfnAoHuAW/45nKKz
chne4Qg+mXWDwIhTRvulRgIUmKiEY0sVrq9FKv/iixy3hzl7j6xdixCC9BZ6qJKWwq81HGAx5SHC
WGRhbNRX/ob1gJnqkB4GUkqhH1PfcGrIAJDFCkYUIAWcHEaD/R7nUzlFsb4W4mmmvZcBYzJ8fPfy
AIsHsibzMAUBCfEW0CgA0KEnVm2F39SSboX4GxxTPgD4o5/sB6QY8206l0jQz1gtoUfCmAxxsLwk
+/Fe47rkHKRL9gNmT2P3gkWzAP7ND0ij1L40QzXtQ+HyaJoNbLWEq5wZ0DfxYLRbypLnh7AuMsb6
O/Nqvg0OwPzoDp6fUxODU62cS/pCvSt6NCYcTBuwchqYjfOysr3IgoG0h4AefnYZNKAdw7CH16P9
ghxN32KoVbhyiT031BvflLfGPcZCxFiBdlPJgptEXMshSZJMEaGoaem5r14SuEbtSVOu//4x2UQr
zPeh9yfom0AocJH4ohycOGEct8en4k8Ep9oAvNAKLtP8XqXb0dwYmi/YMBY8VlgMgWpEB5pFC50J
Iluac4JfGPww6iHayGau/ZFwzfvJ4BPqKkZCsHoYSGBCjus/ymeCP9UvGGIxXwEkschnUTT7IO+O
sx7gQwtzrEr+2CQfwHSw+31IJ8eKCcuBL55v0zyNZ3t878cd+1n+rj3OTEqpXHVRtvL1Pxi+UTeb
oFd7VASCS0S6N4IGczel33JPoheWCdkVRhjp2Y7Mk52cHjQzee2AQ9XsLmnHjt41+uENkd0VyLKr
0+D2woKZEWMueSFrZvuR6p8AJOwc36BJTvLWkAp9pj+KAtn20HsAs5rHXtmwGww43TIy3805blx3
rgTlMB37aclCivSEVJdccbXOfWhHzVlxXqNGkOE5llxfhfCDE+NW3WvM3fDcJdbafo2U7dDtJ0wb
oJmz70kX7fKoXyIMI9Dtk6T9wZmojx62wmZ5jfQXFm4z3eLhN9DW6S9puSJDdzHG6RrzNICFwd51
UA0GCDg+4zPeP24Xofw+DEEWs4fhYjUg7+U6yhkRVZtSv+J/IoMpoUKemduSKPqCkYfJOJ59FIW8
vZOxGKeDfpyrH/4g0DQCtkBW77xOZAb3LvRA4qVbxVliqcZpgKksG3+6yvU3YZgsr3JzVyhJUOmo
LfNKXulkdJqAJzrDSjWDah5+cGFMguX22lk7nXnaCbYyOxWXI7ZoSnd45HtSgKroL+Eik37xwcha
HaIWuCJev+gGVoaDI41Q2oP/yGjaJGDFlbBhsBbcRAMZkhvCWgSgti5AG8VioDUB6Wl5eIHVCGmN
7bGffck5FIionEWbb4X7v7GdxsMQwU0cprVklecoN/0UQne/BsKq5nciUgsoVvWL0sabrjT9nrQK
LTfXTvIMzDJ/QW8i6ccUpbjONSQb8pGfpOOFg0URQuuCNVh7fE7gDilQaf/AqLJNdpifY+gixQ2D
lIzMYdy1x7Q6D2m6MRLV634kzbowgo47IQEDstOGCIYPWytXGaeFyf4cQ7uo7epi4hMYpAlcElIz
4BgkUM6IiMxuLSBaEeipBWlShOrY4NmIyc0IpPrJUR4F05PyAMi2Ma5xcWoU1wm3M/K/yqtyPuea
ECvGtEUZMVWIdiPtLvhX3qNn98bJl6hD7H6pNMNuGMk4wS1hsr7UdhmG3yJGofsxkxtfhrTSKQz6
2qufWPwz4J5sZhpkVD0bMsMJ+RgrVBZOH9RdTAus+j1mAvAB2nSbFxe+i1okOIRl8JzCI5HqVnuT
S4QG0aYRNo7KcOrUNyu0ydFEbtFs7arjZAj99MnI/8Gg5eEwqJnO0Lta2NUqG5gl93CaXuIQrICa
SoNihSKpNm4xgRaQkQp4AnZ302Ek16xDMS/ADJIOSMDgFSm8fruuXgxoWW0PgVHTvwbkMW1unkPe
qjlVBI5mIG7ave5rQkBo5B9fGqKJBGHrgKAdMUL6beLn+Kw2zjPbzAjE0248tE+6fxvTi6b6NaKt
TEk0PZtDPkWvirSaGvLHigliiDJ+xGn6ZvThzShlTkDP7MptqaenhwG3zKwefg6jzcbrqjm0nXVy
JN55Ea6NpnmLIFLK01IrZH8kSpXxTA3NU2leZ4mqJaIZL3+fPUrnuGJagY+DrXr9wzWyXTUOrvLY
hXL+nmsUcGOz5Wsi3gfJa9R2LJzWWR+01xyMHBQux33AsFmx4rssp/J21gp2ALgYmrwZW+tu6/ZW
BoIbh2xb9cKPvb1NGYE7bcdIBfitK7wK4yJDybaZDnkKQtGknzpU9VRtTwPym2ytHCVftwMYttWx
OGH1EcpBZzo4OjpHmfAFh0COQYXWBL6PPkQdKAf6WwK5SUNpLnJxJcX2eyc8xaW83ud4iFVM8mmS
YLJVGYqrvPXT/PNRS8GURAw78SW3nOssPV91G3yQEIN5lTRgZDLkMfpN6QbFXNaRcJqoUVT5RZOY
8EdhUFbICm5V3fpOod67lDyiDl/IycsLdHEGIO4jO2YDJIehpd7iW48LZ5N1mpepj1UMmjX9RvFL
Ly3Vp+TpY0auH24idbSaDPseR6saLitG9bA7G7SGkIUcftAfGyIZje6zMF87tKszsGEpNWs1+n6M
sZc8po1JErQNU6jq9o/wxcDknNLPfBhBZSWAvf1+fgBh9n1ykgxrl2nFpS7fHsCHdkQfmxNwrsDc
s9ap3pMQKaP4iUrSsBA2PHPSzR/pu5NIf4aU68xud1KdfeTRGExPeljpgd+0Aj+5wBqw78TZyPI8
PoB9HAUPIi6jGVuWFvQ7a9aWvmkz/Nie2nKkGLHHglhVwhkog1tELg+IozV1aMPoMLLuXYdTZTlu
KBxIFTgV0bthEZeKEVYy7kOz+30wHJH3I3ZM4oztGUiH+aocMNdwtLVkyy7X7wtpMkkn+5IJSqzB
GTRm92nAF6w2GftdAeOjiF7w3US5JDXNsRvhntsQeqDCTbB+hwIN0hcQqWaSNxU7fqerLlrFyaGc
TS9H/cmiDFkxGhneV/H6wbTZwC9L2dTtWaHJGwzXsuKglfbZfHYs7LSHrdxgmIIzunXMUS8RmQM6
pkwIVbVhnchMxiJCb23pNrCQq6DJ/YgAl4lshL9TiGfOrKw4gKViF5NwFjY/8lNdSUlCD8lbX/RG
9p3BEk2xg+W06BtrMTJv6yhtzU7biFVutNPdI2MEmptkV6Mw2D+sz6fc3SRzuiCjkArz66Eh469D
UjJU2dMfz49ooxsw3wvIHfPVQMJGGDm9GAuNVvJpJPq67vgCxgwOb/+bWd0pgt6ecjlp+ClU3Sfu
WcAc4i0AJhWsZE8usXYg3LhFS1hMfCKfdmJ8MtQznlDzv7K+95hE6Um5G/t81VeSO1rR+jn8MVA5
Z1kICRhL0KF1YTrLpcpoFd4jBluiutCvqmkgNJZghp67ghgU+d3MaE03rQzvflwV2U9cGIuM9jqs
fxDDxY+zFsJQH2KsMHLAjv5nruONnUhe6siHBpgjhRiidZFfcfKwGXgO+3vHpy8DLUQUrHM5vusR
gkgaWn3aDwS9lom2jXRjmzSAeNa3VqmuTPPeMrAthqsJwTP/o9nRTmshfbDuy021tuurI7xz9Qe+
GG6XaWveg6MiGX5Or2JZN6t0M+Iwy1BKJyCiKHcS3Mquu1TA/0+EgOPvZJOQR2hpXxyyR3F3uMJi
FsXcfJwqZ1f091SJyYu8NzbWTqDc/eMzq5PjXHdQdRTIB4+ouTfqZ9PpviLbflJuDb1ucHfNKGQT
rGxKKvP6XFjmAd6ajjJUBvUYngcZXtgir38UNdLcTjG2VsfAayL9TKMZgGaQf8qGm9h1w5jfck3l
PGCv20JokjJPlz3bRsJRSaf5ycDCRgK0IQXAIIm8ydGOtB3zzY0GUyBraEe0TUnEG4YUobrhzBsw
Qk1MyYsQmkUHfI2GdmdOn33tF+u0wnZxwbt2c+Txbpu6YXrDoJaNvYKoS61DemK5th5wUum5ndFN
CCwu6Yrtx3dTAhPWFop5W67WCQB5DVJF/cxVonXHPGQszMWXcF08EGg/Ntkk8qLwqW1ucnwuiY0r
ZIppRs0mpDhOda37qpVibUraQpv8R1ldnxZDyDQ9yM5Og59UomDkhGSONq5749ZI7c0iYCmpTy0D
qWf32MwTiJMThPqrrlS+qe5jmajIvWLHS53+91ETRmmbN6pF14jkraNF20dbru1swk/k3UQc1Vxs
3ovKAM7E4C9RAgsxA4KAh7a2ANyeXlK8qOlImNtNZpdPGQEqvAbLIZWm4/vrjV1Pd6EUpS/jsyCb
QCkMcmziKPGOzOd1+ih2hS0wKkEnaFf2PPEJOzScv05LliJoVq2zTanqLnXgou1ZmkP4Qn0Cxcp6
epoxr7v2sW1USHTMO6mxJJWIKEtZ6/DCVQGhEY5OmSb+G7dQoJSTnOpvakG2iYHXbsP4dkx8m2a+
LzDFVJ6bzHi4w8BkKdP3tk2ryAfvaO9diAmmw0JDjMv/cXQey40rSxD9IkTAmy0J0HsjStwgKImC
9x5fPwezeXHfjEYSYbq7qjJParYrIchstkMJpQHtzxDoR0PJQBM0F+ascQcwLOmWhjIfRGstUJg0
9Z+VYz1Fr+81cCSI5N2QPRgDusj+ylGgfu3tUul3IezKIpaOrWjgrWsNPPVVBvASdZxnbroBClcn
XK24+yolmGQkpWXDvmUSNkaVzPG72/vs0EjtY5VJek8CT7IoJERGzfDRSwXHEYtRZmBaK0/wQXtX
7PGpS+VQiFuJ2rV176Z6jqUWHwsDKn+jMn0MB7bgiqO3sVfjBMyq+NHj4PEBerBnWQyn4TeLnUg1
biLrxA+vEc+K944wclerVkImMlllQY8LjJic2lmap6deNLOlmmIq6WVgTj6my+o1XX9xHM9DfVWj
AkoIEkiz/nEjUhc50dSxsIs1VD8dZXqD9RH5vCV+RgMffriz0gM2UE/+5O5ES5Hqf5JkOiM7hIu9
R+xRGERjhxsj/QmbeNHkOxchnGECjDbveoikv045n/dnL39Zg7GqORbFooqMNY0U26rYbft64cv+
OpR+TVqAvb+enhpvrFgVogyqbQvBkvbEEGxC9V6lDItTCtVAWTcpYQ+yATng2asV+Uc0/3HdGQ+O
6qB3CTLrvzXjXDb1UmGIKCAiGaWnvghTx+TRbjHpUX3MIyRxgXpvUmQSRbUfGEcy9zP6VUhCgy86
9MlBCAeOWB5d+TfPf+JBRxdDGwUHkAtLjR6fECanAHhmhygkGcCIZ8c6OxWokaW9xJcm7n3M6Om0
/TyFGovwK8ks2yX7m0Gt0EEYsgZQw7YO6rbyl4W/pN4LfHErMweVG6cJlv0kAGbdDLxVSWSsS2HN
myYPSN6bnWcR2UcurktfkgJGytHWXRY1iu3Bmpv5nzoou5ImBzF8qfc0TcfiAMgUvqh+LCjjOnc7
hNHTZ1gEVXmZ4JgQjb8RKRwJRzEymn5KaKaZQLcwOJkMxmNkyigBPalysj8DMXOLZ6uviq1eD6ui
/QmUbGt5F7XCISE/y7gkARIjSHLWmAoncBxZ6KZjlZQh974bcHQaEfFPqSBZfCb3FBrvtO9RHOT+
lvMRSfE3L3roSBeEioeRlwfhp06RBP+RrtctpsU4xi+w1JOpiuOu2G6FyN8mwf/iFeUweCrXNtFr
dsid8nnA3h50ktO3MsaPmvZJecc46A79KcVSHTZOmcVrw7doI3KSVZe0CLhgEH4xgKsio1mODSl/
3bEX+nWzy9xhXrOYGeo4r0265gb7i/pKMm8nhdbO8uuF5+mLuhCXetLi04FF0FG5jiIFv9LJCw23
ZJx+BCUjqPjDMq1H6EXHsMFo6MKo8BqQLjrLe4nu31UcjdZlSkhDKODVG+tZlzMyySPrT1OSv5Iy
biYVy5pVNONJ7lHFBp5rJwTN3HGzRAMSvQkDHhDmR1gpbRVcWxJ/MNQZkoS4vURpiW1XldZSBn/W
RDxo0QJMy+YcYHrJ2SxUDRXAQMMje9XWuqUJqneXBkGaF/wJce6MtE+GJt6WRHH1AUErmPdJlPQ4
aC/omIQ92jb/j8mmAYiRVAhHHBiXK5zWuJQqW7eCnSlxe6Bb3SlRDwk9WsVEOT6CzIM74eofPsa0
rsvWTTN1QLNtrUFjUwKnGzTUtVhBFHhT9OKKnIWCkzQsHWk3wLmuDRixxtNPGH3mi4IfiAhNLbdq
iavaD/clLVZp4JX0onsBbo5VRpI5Ne00DcyWS4O/GmY9ard86hGwObh/EpJz2a67pTK+Qbeqdb2I
LfwpCsaq6aGQg/f0AdO6WkzhETJy745qgcfMns7PVUTCXXkPqLSnI4mBaI5LISuWw47biLHdJYVj
SUhNdYQ9LH7ZJLZARckD0mbCPCpSe+rcZJkO16/doBjrBNWp1RKr/tWqxkWG2Ygnq0dq3eqA4ktv
O53hSb6o1HhtJsgwwNrp6BCodDrOtgX6BRkJ+dDZVfPsSfkIhJ4zdbUUdbgUcYMRGD4lyxK9I+yT
8HSGk0ZOhjBevOe0tFcjKgVSJaDu1E+NFmlbknKeEVswvKe6oT/LWvbIcoSDVnBiWVvw8kUWsg4O
rYtGIQUAmTgVVvfJvI5jCiiaL1m0GMoxBrDl0l+y3zrssWNiLHx6NUEaXrlTLjq+iLclbM6VeRJw
XqX63uzi5Y1PUhIWX0DoE3AZcd1nxGIF8Uz86y7SN4MOy4Hzw7vC72Z3lzCcxfUqhWy1M5SPDowb
9pHo4tJV4H0DtoognsOSPovx2NEgwjg7RS6gsJxoCdKWv8cdCdEEvf2VUgTb1FivhE/VidAVfXAY
bKgQgNiKhyhZjeqcb3sJT/wlP9YartZPD3Lc9i4+bRabLkiD8nYylNFBFrxlytypVOETEb24INFK
+YpP7jDrEDomzS4Wjp73KTTzLMVn/EfSim5huyvAJ/BFiiAsVFU7piwvkbQvzVUirtLyZjJHbcR1
wSRKRquU0cnpGGsN2N4503vSXugBCIzH0T1W+SniS77z4Zri3Ki9pcwF9bK/Pn5+SD8xJoxNSYv2
Tus7WnGcGOm9PxhhF4nNQ1/qqxQTXLlgIxnO4kaQPwJ96zMaJF4W+6ALqyN1OORyCmr5lC2Tk3Ey
5OrpI25IV50X07kPWfG8JO6L2wGDXn5l5Ul9UxL3+rIguYGDb0iLfUm4AZj0YtlN1bSALeEY/4eR
FDtAHMRL1L/EC5BZUvlXUTuIzRGVkMrACunRiNODYzUNf3xAIF8ISCDo098AERfcZYoObUHPwqJV
K2NfBTRMnnqFWfksq7ehvzfSnki1vMpBX7nztNlkyqa0kGvmX9ycXP3rR40TwBbxtURvnjfaWg7y
pkTPWomrSrm19WeWH0puVJUfeCG8Keh363P6E/qta9ggCthWYLc46Q+Dq8rxa7x4Y7HyDhx8mxNM
MyCZLTLbxXDBpvebwDrRpxzbdJ8wwrB1xJBc25m/roghws964BYECEttfqQ426JPm4XvySnoYjjh
IWfngRqKepFCOnMk1BPolwecL52jlJQodrg2SaxHYdzQC5wyclPN8UybelDNIfSSHvZ/xA2Ev+7f
8BYg7QCT539Vay61S1Y5/NXw+S1HOOY2ej4bAArLFaPee1DsMGkjxBx3dBkXnJLe/m+5I0QpRvMd
zOQLzxm/NuLzdLnqynkFBl2bGYztOY4hsHnX1nkIUUd8CmRavPkjBpxn5hHxFIPKdNWgvVQsGL/S
uMphyHo0VumWlBDz0KfPmRgCydYZZp67KUhhXNNrhfSTYwCp+Waf4as1kPThSCc7HUkDS3p3xNuZ
rfBMoGZEQM+qKBcrQdkTtsuIBrAXHC6KBvZnRiquit37QF+X0VStrQcQVISWwTsnKYQADs77zCo5
yhWkKJrdrDgzyIASgBsNde9/X5L5Ctt5f508gN5Tsttvb5I01w//iN0MSy2pFWeRiSzealTxg81w
zTs3exZagDsM5ZlUBujYt9yIfSCjOOWnUeazMcIgmjQ5b35ZrVxW97i4evKCbBR8dNzPvl3AdQby
uGLiOG5LdUr5ZYyWQQJ9BTSkpisVLzDiLBnb4q6sT+GR9wx4CCLB8aFO94MTFD0aBILYoU1Ewije
HiilJni++kU6AGjmKyNS/GjfLlMCLHQ8WxqCFrYerMR3bFM/4RUx4R4kOw+VQ3wAr62PZXfTtgco
/jD+GHuj+maeyzm5WEEPm5VOrH2+HjCnlsENAglvWIS5ixUVx/oDItIq9L66Sawgrxmh/ZDBxlqM
KRIR9gMEAjC8C1JoaH3SIvyelEPNTKDBhEVOWIyHSrUZzvkP5OdMU6udJO8JfAEZry3DMx6NlyZ/
dvVVaYitneXDUpTnwbhzH9BrpxeYhkhjnfnfEr8t2kmVYhss7MAlx5WJGnlPOcPgpWNcfUT/0LuH
ggr60fyYP9WtPYM/KC91vGnHOfMtSvSlRxbGKYvvJtS/9qLXDq4eNCvFqfBBdtrCplFsvV3eQb3N
vXeyS24sy1SFK+Vsngjc/mxfOKzKF4JmY+NuDXEPGDAv5jlEHdk2Cgxy9tQPn0W4oXHGXHqaztpC
YAdu6SSxRM1dOnuYduRN/0EVkX+UG7qccYqChHR3aLZ0rlJjnqYb+El0RVr6tA5WEjriPnhGcu4D
PAj0Vr1t+eJ2JdRmO2RAJJSBl4RvNiyaL6QJM3+TVXNwlnAe/A/TP1HoRTyFV8hOA8g6UFLA1tCU
I29AB3CR+w2HARQ4KCnK7+JncDcT36hbwqnqPPwZmzA8wkQqhBnKH2Z8IAtwOFAHq59wKiELeM06
PWz6YoFu6aUIj757mT/clYwZESTE/ipdUJRErMHgFW7BnrApou9m6RG8AfA9FhB4eF5xQxiiPE1e
7j+L0Q478K/04TWOPtm5bX2LqYo95DC+WFMyVMgUuiOSbqg4gDDyD9+0o8qOCXxp5+Zx+NTXZbpm
a58UzyL331/FbATjzHrXh660+XFPbQPeQzobaDCEnYloRuQKacZBY9zD1AGK+IWB35DtewgLTP7B
zoATekxB8fgeEV3DLJEWQ7OW66+iOsqTGWCrK4cynHc4CTNE9ExcdFzgdoKTTVHWrbKq8ZDg/+vm
KJDRq4RgvJtpMfav1KhVe0zo1dHQpuq9xyd66UVx8rbNnYBf9oz6GDH/JjKvsunYcWCAK2BmB3OP
dfCE4XAd3tof7yAC7IMaRMuy5gAzj1Zato7AdxBex0EVSbK2LDYIB7CUcu89UBSYrWZhPO+4BZj8
SIez64TeJ0HSNh5rdiBkAp8BRl7lQXAgdAS2DKbWOblGrDfM7+NuUpjH+RQ5whGf2CDSX5bx1vyi
51K8EYc3kF0FoMdIoQHyKOKFBbMYNtgZyubAusohxSqWYrtn1WQ9JPED5/b0A8AMkYXJ5G9L09tj
mjEDERk8maC6Jsx2Gj/wV+zuIO0o9qtZA2GODGRh7hMxQi+po4FSANeaq+Txau2h+0/G25A4gqQB
E4t5ShgvlUhBGCzya0C/2rO+IUURQnYPxtored39cPYv6F6RolOvYuIIR8cEvgq9Fc1hPS1b+qJj
thjYErq9E88yxq5E3qnRAh2B9gQEGgD9ium2gmTqIGzKtCxxlAHXIK4M0Ord7BktLem3xMSvmvNS
Wk9QVfeYxU+ZY4WyN8GQMGbnEEiEDmixikHJXON4jqDmRsXPMoac5WQt03O4grEmojPC80gy75b2
Owqtd37p5JlCTXmNdl29keqdd3vo/SLbdT7lDV0Y0p7WyCHDD8Zd2cm/YHlLrFUB2hIXs4H8ARAd
hwYsXPRgmEfF2kIt7OGYaPNypS2BFnAOsmhC4opdenCCv9SVvCOqDDcHVcQegRAuxYTm01H7AB3b
7Lo1dWa0UHfRF8seZlPdtwdMstXeeGe/GZ4aIiCLQ1Pu+aYlKA1W9GanEneCZRGxF711mkA2n7f+
6356uK+z9FL8CuBkbyNiYfJGUGBB491Vn7RdNTSPXI3M7g8j4kvONMVSvlm6LTMFM+kp8d3iP9cD
+rVJrGNLnYJslplt/CH91bgfm3VRE9u9HMhwnNDBDIE7tFP6DLx6ceIETJ/ICwYneqPEgjrK6YFH
Nibo9YHnS7hXk2JvMsYAxOCXZ5S5Y2GUP9F5tn8jTsHnD9sGV/npf/TYdEoYRpzA3JP7C+IofHi1
XXxyzZfiT8XZl/YMvA1atJNbNSoIXFoOn7x3a/QQ3aU6Y9wvntWBgk2y1QnSh02o+ipfyguEtPEu
TtUuXU1NGFv7pj5Qv6QlEjUdafmnuK7S+X8cWYkF2UHxwaRnFn54GEV617GejHTZBjtj1f6Bq2JH
yiskAZCLJk6R7y3Mz0FzsE5/GoLTvlTN6V+SjvI2+FTe3k+LCMSuX9YfhlKMLr6+KG6Mw3y2slsn
z8ktpA5Sbpa40G7JN4Tr9M7G/r+CmFUrzuTV1ioX9TJ8ynACnt5nwUTnFLDQ8mpfYKfney58uUre
uNPu0WXaI4cl6yByN/fUbxGyIbCFWA2EuPKWeBPJxkEzpFtL2pP06XjiyU3hVwfFZXyrwUv2nWjY
st9/UBZgmFoBv1v7rC/oLzfVKUbguDH+EtqoPP7UGxfrrXxoHz14B9v7MnrOBa7mjC9LXpZkpWGn
+cDaOlwxOwt/tQnAqKMp+lXR4bxpnE2nf4KIoaVSeOXxusWK+AK21OLTWkC6bq6M+dRtjyCMER8U
TjIj3iglAKAYJGly47sFnfChcNo7UJJ3T3GYKuvIwCHtkGdG4UF7+jP+FbhzBLYw5OTTM71cmi+L
3iTB6CQYBfG2Rpax8gijG2/M2Jqz55gwN4BrROviA7lURhQ2WmlOiCp87X6mf/SsjQxWfgp/zkbl
cXXA1fCr3It74vRHrE9TaJN8p+1AoaWSndiVgFjEhwDutv5I3SW6iLxem29iqOt1c4l/ErQ31p8o
rWUxWCn+YDfSb5TeDW+PP9z90aJ1PE6eS2RxiPmG7ipWGDgNAk6iudCcTPWAQtSbDvOEmHXFPdOY
Pc8L9QregKomwlnPJ2RLhElIllTyZsNS4um0krFLTa46zuEMjBCKioyuuzPzIAb5AK0mImH3NsOt
wE3xCTeHsu7IeL/CJR2mPZeZgi6XneKcXrH4aBTnnTNFe2mHcQsmxWkOJsLnCjX0TPukMs6/yiM7
NZ4RUElI7a7yWwChuFWHzcC/kh3hm/RapA4e/tSdQIn47Rc2wX2orW90XvQPio9x3Umr+Nf/Urh7
V9m0UXLWHz1r4iL+Jai8nce/ELX0P5oOFBTi093TynZqYr9Vcc1sJTdX0iz+zX/9z/pY/uov7mh5
jI8Ivl8wgQwEJTTwMLGTHun+Iu1FvXdQGuKCf3UafjskrNHF2uYrlAh/1OoxDCtz6fNqcD1WvLlf
SJBokdDx+fulV0NY+QTynp0jqKYtqhrkBA6TWkTNnyS9BTPxrD51tsy5dfzg99OjVXOhw0eM8X9J
sOQgW59rtADACuPFhqYOHp9KB+PntwYvHx7PXF/qBC1YOFAosB/p3LiNv/7aqxaTBG/Wn5LRbqkG
6bCg9NdXLrZ/zvCsaYLjCadcPPkaw128w9wp/zckUPCH2VlInnqBFUS0ufAJTX9tRTroKPB4wb1O
njxVwObu2jYWvvzP9tQHOEQ76IXSBfodjl8YWPiQv/szQ2DgJOMZhcglWGKu9B/4pvEDoYamOzMV
r3drjpB5SgXNt/gUPLQS7GfM1W3ctMEbB3m/orInUWo/aYHJ6qBjNT228Rb68yfR1dBQSWoQ0PKs
LRKMGrpnTIEYFC5VVBTtlZStnUF+BuNQ8js5hQ3LdF+ZZ3on0pfeX+BOal8KNrDF1FhdJ8SNQb2y
FRASscOKpj+RM/g3gUB7DA8MsmJbVZa9NvcJfFkhBFNJa1nTldsUB2hL41uggfGsjuQNFe0S3cm4
Hx7uwWd1MeDxfIgyayw64OBcozFc1JVNnU6/uALMA2VbpdP25bN1iKaF1GRyICM31fa6+5d+J9NF
RIYLg5Ky3sXdB/nqQvsV88pQE6I7ghunNuE7gL8KHRYJ6DiTgvqSXgFUi5xYeI68J/umAlsN+e10
wVDmhvo+rifrbpiRDvqTvDmWcnBVowMjZwvXYXTAzMvt6SFDoV5kkcHFzGNJj9ZqTtKwQ+8aOBgr
tA4+HhNAXBZcUHogIjlld1090AKgZSAvWAzwfTYcQq7wU+FACHMy5tCA4gBkTkKjBgzPu+pvAleh
lp0A7kt7Gt40uTml99na+Ab2pa6biLtwpLdSCgR6dCc5OinZ2jR3yXBDD8zwLNSXwz2lV064M8kI
/dpwb6N6T3TU/JNaagpUJJRUWdBD1DiB+5tRAoKGtn5aZYVFQk1PoDRh0KCr0Cn9skQxjJ2SWgiJ
XtLlUZsjLR6+v0T7pt0jT+MDDt2qx7qLsXpVeLh/V5MARmpPiA7c/IWx6u3qp+IZbMDLoINAoUaX
M8VvzEGSdjGsKwTPPTHLX1MJ1dpJbBcXWsTnsl9wyN17a1UENAD9GQnmXcb6uUDizJUcHz2n/G/B
nGXn6Gme1sw0MGjyWQnPxE0FYYH2OqK+CwAZIgGwpx5/QMqi9ULWrJBQPNdYu52KzhPl7XS6IoKZ
M8Wn9uH9SFMRs2vY2e4i2UbCJbnHW7C/YGVdGgcHXVzkOXBwhOUTgEYdb3Kx63I0qywqIyO4CHhK
5TLMACx766srqZjRc0oaRBMLGW+Y7OJooGNCRfIFGxLyw6nWo6X8pTymow5XBqKqcAC9s0DvXPnM
N0F5tJOcfC7fRu4mrMPPVvqeNqjIRpwfJlwJ6i2avogLtW/6ZNP9vULGQ1mu8cQ7xGLzhQKEZCjB
b55O/k58p2TZPCV1xb31AU1i16ywWaaLGLMiUUQ2nSB4XOPsdgNzRMHJPZpM3k68CBxyLKc/+g6c
Yh7b6EiwexaYV6etVKIiI8KAAyjjcTvaTF/PYY4s5uJirLwODgEmdVbBHQiAyVALRLH8Gh+3dUPt
yC8nOfk3lbx0dn7i2UNcIOYHo7uDmDErZy9/ds/nOSlMFDR2va/niS3beBsO4YXoshkU7X6ubIK1
01PYQXueF2tlfgA1zT+pL978zhwZpA5OoU1zgmtN2ssXmZI2AaZTisNctEUb2thMBk1SHCNbXqV7
xFNTN+NV/cKQMY+MMUYRudFWqKhuEbXIZKXiMaM45h1DE0dO2N1S4J2dVYq5e98cQhHOFcPo/yGP
/rurnlTl1R0yFl4Koz2RSBmKyJzoRD9RGMfxTWGQRvo2+Wqodb01t4wLrO8H7YD8eUJbYr5twJ7X
vKlEIU/9yJw+DEX/2mC9ZguJb5wEm/LOgSTaxqKNdpI/ru7UGPwnybJuBLhlSf6sjP3gKglfyA/y
7JORfp3cYtCrWHYIo5pNWbs8WgjDumPBKMN7pPC4mdHd5eCq+8xRgX9Cyp3rrxA2OYkLzB7iS7SS
UIjf0q/eeMvWpwl/ZsbBpgcV5HzrzEj38VW6MaHKNt3bzaFczgWMlpx/SIHnqiLFY1Z1wV+CU4yS
nRiaxgZtEFqL7E4zbNoLGJgqmLOEg4Yjin9R4w9fF5/Y1n96qhtt0X+Ul3apfZDDQndO3FvBGsck
262OweOiHVjwxfRCN01VrtPmAQkezWFJvifDWfOswyDt1AfWAIzzF0vfdO1XEZ4Y+GbMsRyFzA/a
6L/hhSADLFK0DvwDuiGHIh8WJeca2FqN/+syGsWmQ5Mp5khp9b+0GdVDi6z6xQfpk0+Wr2xK7Ij9
L3p4Je+kiu6IIyvnHzJwV4m/Yc30pr6W9uj6G+pNLOec95Hb57hJwg80vLMwOmIqSasHOwfj3Ggr
vvienrch75PFZ0oZnbUPOCUsY/V3Sv4djUViP8VPC+9AVD/p9/A80UbhfMG65aXfsXInP5c3jr7k
sMGPpjP1ZPTmQpxA90xEsYnPCLgYwP8I/MsPT2fUocKalzguH9OqWHKuU9bwRUEDzPBhontulBMQ
Q/7bJWGcAwsfZmaibbuPrPSnKQMgs4dw67M33sWvXMHJZNPd/gneAbDs8YJbIHHEE+15jmQo9Yk+
nuNV8UKnAeFf3xvg8sJaCI5y9kKEaZ5M1Crbcqs1fwbqsUfkrRhuiBwxEIxBpJXXAKHl5Cj1Rylc
ZfkZ5wVYCXX2I0Awjmj+0Fegh2Yu8m+qa45oYb6R2y9EtixouHt/8xVGFy/A6YtLamS2xSGlumKh
SShi5gJl//n/72A5HONIbYmjsysfGvqROHoH4NM3w3wgfW0EZjUz8lK8qc2HMsGFd+eMGOLzDcST
yZ7jdmtCYtlUCRQOntmZN7+8Bvqj5SzJCEVFDYoF7tkXDsG1vPr8GXgIf66wehQvmn7GQymm3UP3
/yRjEzw5lcv1kzBjMVrmHNV9QBMdEyEJgQDI30zZSt+W8JXAE+pOEcxU+MOBfoWVGTi1vyvxQMvk
SttWt9A5amDoOlufDclPrOce0MDZtK7w19oaoRHv9/Bm3IFWgOepWHDsrvbMNHX2PrDij6x5euNS
9DfW8FbB0iiONO7aEIkUgq05Aza0HjCRGPCRFiVPEDneIFTIHKhlphPMSnV+5LwHPd79hdW1vDIp
5sxFB7H9xiWpqVOJ52HlQIRe1PyT5sA3oV1r+uDutXQCu4imk487rksGcmXKpcTBmnAlO4e0bWrM
foJg/1Bm/rDmC7Rp2nTdsmCEk1OP8gEErE84UMDzxT0iuDjFYOPQacZnpgYYntdMx3DTpuwk38gb
iE4H5fWJsghzBIX71hywXM7S7kD5ySmBoS6+L5qdEYeq1p26tO4Hj5jZfCXwCKiCI2KLWRvBB/Pv
GFOxkXbqgV+FP5FvaJ93qH85MPffhKNzBPG/RGEVX9lfwgV2OG6Aie51GrwxH3nwm7qEAZGFKRCM
smbdJbsYXwGvQ5kx0YJ6tWVSKXIU59R0rocfmMgJEVnAgDg4y1DFMP30p54EZcKF5m584Nfqy6VA
v4+jdBZt228WSL4rTy/DQX8eX7HdtKCAGRgztpm8i6N8b8cLR7yyYYOjYT3h2/g4XwIOxRAqIF7W
yUsHBAYyaMVUhqoODyKnTKqs3+7geovQhRBgj8f0hqYnMR88z0m/QhErifGCu1tyzCHXpdyk2bkZ
kXnO1Y12i1Ax462919+UbEwH2B9wxRryStuHr0RzzGP1RZzpt4IShN1uXn5zrVyPLiCNN4T1HiVd
7+i47JtvUplSduNsgweu5GmYyM7nGlAMgbf+ChlyzYdGU4LK+zg88UQRBYMs2ng0AThiHHrblCZ4
sjE8uCXB1PSRbsJ3w+uiz9lgBkJdGBeqa1Yr+eQZDkXn1IHHU0vDCMWTfi84/K3MM4No2o+3QccM
iWZ82TB/ZfZM48mbDhkGbETO68gSER3MYRLede3oRt2ESZO480iA2LfYT6EWndgNUVho4VHHT0Bt
FwVvq96m/2sYeBUMKzImPTHqwfl0Rs1t89YttA3zqA3bk4wukCmatWjhwwJ3Sj/95FbSRGQSCJEp
/eZcVASMF81JbWLNJ3WRyGTMJCYy00VHp70vaWdUevCUeFZLRt75X0naBEQq4DNZd46iu5xDzlqZ
U3FLzwXrnxZYf7lgzHnZKuRWPomoUzmxlYfoJrB4RsNZe6iJaRvCrU+Z5ERbL2IxjhA2olsrNP2Q
lfWlt+Dki/UpwgsfI5v1LP9SY06xCsFR336KioIWox/dapHHguM8fSaPLkk9RouwDWzBciQ+bM7L
keVESvFhkFDaRSXYZvARq/k+7etN1QS7SUlWuUxEXXOpdssWy89YsHuLx47abeqPebv2QychEaXr
ZKnOYI+PIgsR0KrORc6JBbais5NHpMLUry599dT4kyqKwVYZYYwgloADE3pKg506SIJ5j7i17Xpb
0yygLSfLe6oeTlNGtfGHniCdCVO0RbgNCn+fmvB7eSlznQmwuPqv0OJ2SnYiL0F8gccqDSqBkEiX
YSWp09PnutchbgFVyutKZjQvFNu8IemC5pHifyfuYAeUHEPKLujIYNmTDSKtQHSUVlhVRrnwRfev
tGiXt7tRZryhFgtLmxq0e5n9zaMFN4bm3NQEoqaoj6mFcXWl0BMs1ozT4P21Fd4RLkBm4O0d8pP4
ylRlJ1Fb+fTQdAAH1a0b7814t9LiEI6M/f21Ke+bA5JgJ0LYqXv6MQdM5eXwnxoZ0WvzKEJlr4T3
VlM2Vo1bs5DXiSX9pSRjWzqdZ1FbtSikTS3ctJFwavL6JEKwNs1kM3B5/VY5S7J6iVvzkkXCwuIg
3zOIKj4tgVk9rkT0H3yvXMTgrIm5I1AapsZdo7I1KpMtKMdYPa2fyI6qnlxG/Th4KEzk6+T1lFG9
lWb/issSvhmYhIUodn9WhOcVSXOjrYMU5TYPbZmdXWT5TUnjAPkV+Eb9K5VLpC9/BXKDPt/o7tOH
SWV9DN67sv5UiQKKwx7PclmHqwSeWI5nIcQgUGf+Sq7uFv5TRYkAs20qFV9gMYKr3Phu/EoswDzQ
BLORAJMRpr0+T0wnlHEhDMWmp6HfuP2s7E2iQolgU6u17jKlRaoIGN4t2n0oBJTb+mGS/rdhQgiB
wDwPnQX9zF5j0g7RjlcdF4DVpRzUyTfGjti1wbXJAY/o2XEkfSBRs2XXF8cyIB0Glybmo1Kg+xrz
w3O3WYZoInoaBX0aO4Hr0ShSpvZ5wvQ47NlflpK17qb6zZQAqol8BsZPPgzanK6N1lqzhI2pbjh/
Zflc6ibACSWz3oO5N+ZJ3R14t1LxgRDJzd4JQ4BU6TE4S0ylU1sVn5PBVK20BbsGiA7EK/1gHa2U
pvFmEi9O16sayMdEAYF2H1tDomh7QeqdGqlmCqi9cDGfdMPRwiOKttnLGf5sOt2b9wotLBRI093P
sGQC3ZEJXsqg3RYLVzryE8lEQUl97CM+RnfrqFFb/ekp7XIIFUdEZVyX0XrIidlzUxwMZGqEC69G
XRLQda3OktITTQFypNwLUEibjqc3YC6FTELSiKTZGyzHxthtAD1U4kfXrYAwNMFpED7i5MYARGOa
wKsRQBgyUAeh4WAq56GzrXVWHwiiWkNqbLyMhwTWAi5SILZ5zyAqFRa87Fra8J4h/iIMATvBpmI+
ZPELoPTs+1+/Y+BE6mZOJ60L/pQop72NpjgBg9H0durLS4W5gxh+5FK90ogEcH3WFELD2Er1bmMV
ri3TGkoKJuwsMZF2aBho6SlJiq73UfHG6BLYIW5NbSl3CelxyIo+dOz5hoLAFeVcWB88NV9ZAVn3
3Ls8CHfG2OOlon2SDFT/bK+UYAmhVRFqmv7C42m5Ado8F1cg2JcW7CNd9MFAhIkaT4ZhrCIhxw/H
SIvDlBlOSNik+zRN5E/rACTLYAuNw4MZvOIv7TEeqSkMxhgKOHOUfH+ZcBiAtXRb9IKmuDJING83
GCJJsZ5GOU6KI1M/FGSsmJuhXw7alXMM/AnSD+BSNvF6lL6N/jfCmdbgDvY2LYSD4KQzh2MpJmwu
vNbZh57dSNGik1bW75zGYOHRHAXrok+APsoGiJJItiRhmw3LMt7X9VtQ9+AmGyQPsN1ievDpmaOS
aKAjXEU9gRgnEb2kAinFp1s21SjCwXDXBieB7svoDiZBqgH/Dssy/28q9mv6gAVNGT+0ZjlFT0Z3
smfa0KP5CFDxq1SofXQfYrpoK740WQ2KsCnNX1FeSvW6Z9pbtp9kgSxUzs1pS7IBU0WLhTrNWLBl
YlhGGmLtqo0WLtzqGFE7DeUcWIjsaO1VoL833mq6EVpIUPR1kNG5mZfJczzqTsKMpmhQnZJIgjjY
aHVsXOZc4agRoyJ373wI3Xv0zcYf39m7Vl0nsUAyxfoiQps0LeLq37QuZPVTjByfgpaFUtBhpYPC
FXkraF83yp7iqfeQufI6yf1ZY6CBXxJ9mLw0Ilr9gvpS9ZM5eJfphZNb81yW8bcBJcUc5F1pqquG
Y0HJcMrEDeXFnJmoCPR4lbNxTJtQ2ur/D5elPnDSwGOF5RLHGIojx3ONK3qUsCCCnK1r+mUDxApe
kx/V3MCB3B7zZPIy+MWZXtL4F6JM9Aya1qvC/zOgTMlHS0+h0vMAK/CHaGoTIYTsnQCqFFht78iK
ylcNjm6wKlCLRiM5sN1hZNQ6+pdOMG4FM4YG7Apdhx494YznFhWs9I+k81huHFmi6BchAt5s6QmC
VjQSNwhSYsN7j69/B/MWY1otWhSqMm9ec4qv8ln5Cb4yiCDz1snO/ULYCFeFXKp8ETPo406aSL6M
vspf68Sp/cu+wG3ECIPgo4fPC07lbUMCzIxgEQg62UX8dDdY190HTI95ADN87SIdzK1/VB7DP+pb
LJumXOlH8M/CVmEuQHqZ54zB5EtNbyfMkIFxo0LTh+GCXwQsoLNUrxuoe9AQTgMgkA0C80CXqH+z
iqN5+BFWwle6Nf7AslCUzqI7sP2je5u3ZKedoq8SS2p9I7+LR8oWs8lv7vwsLNSHMuNP9b7bqA/S
WEEsZjlBA3wgj2b1AZTEaY0wZ55CecIO9Bo6Cx0U2Zhds9m7XZC+tvKe8Bxnyg6gjTQybNMmm/jk
kF414NVrcjFmDDHPw4Wx+lL6ze7RBVXbb/7Xk7D5ImAIz8dyx7iQfVJc0FVO47oZSVWMgpuP8hjf
+L/K4Au3wYTXvMjd2bQ1M5XUSdgLjpU92M2rPgI2DjbzBTtaVq/g5Z613+wfgSd/Hn6IxUfaMJLZ
MuKYpafujpZP4M6cvuBU5Q2Ah5OSN70ZYhU3wI6T7auNV9UcIsSy3UabaVzYQVGFS7V5A5rTo1u7
7MxTr40NO+D8Av28+qSLZs/39GU8tHcDUMtONHz5KPX+zInqQoIbTpdh8VVB7OXNaGu3mwMRMr3j
XIABw85Cskk3h/bDRgp+SQcAkfTqH43duM1uIdHbONP80AeAShQdozt8qWcBCKfAKAXHSnDmL9Ag
uGo/FGxAC/Tq3Y2Nov+CPrBnDAqv+AunarY9YrjxR38Fl9EpT9WT2ztCneS5+FnBzjLwPE9NCioD
AlEDZMThOImqVBS2BunD8U6xZv4eYetc/Nc7KGN3aTBTjtamusdbNCMAH+CtzDGZSCJq5xmIPVuJ
BzChN/qgdtXwpeenzvbX0iI9soW+aerZq4koPVrkeY9nAmt7A4363H+US+DE6cPPRhtzm/zdPrjU
MNzg4bECOUufyiI9SWWNktS1vZASZcwiknseYv6OqK4SdKBZQ6o714+GrCcQEKJ5jXWCkBKNjUd7
BM85DFXgH3PlD+IiBPyXy3bdMeIOgnpdtieNljzdiWh3wvw6jBpmweBN0WI69adNchDgZw7qOqe/
RfU0bUlsY5Mg2IWEXqGHYvdAbGKJMA9qtu99jYmNeYhvQgtKC3PRqcRtlK0V/d4SdyEuyhScMN66
iXws9PGPjCGB2OiEJvBglPteJGUYHQhj7lDX4cYFhKkcJUcXTi150yrAPTT9mL7GV18ToTlU7NYq
t43PTJmoRQw+Vey9//sCLYeRUyLcE/1Ak4yHkTRjplWs8Wb4AMUJ3+nijeYvP9VHVlW1BtQBzII1
CFeJnJIOK2x9ntdfuWn7uBRAEWh2gGMESBTGAQVgkmyaDFXhHEAC/AqAO4YLDpcrZ+q7x9g8JXfB
u2k9dqL26O/qap3FJ0xYSLPF0lXCPQbOtEc51uRnRQR/O40mgUDtWRsWWFGwTVA3wFIHKx3wUts2
pNbtLdVJTzk0Jkxidtpmcmp5wV3w/6p4PZmZQoykJfGnG4qz2fyzyNHqtwKz1BK7nDFYZoK8hHOY
tJw/IZpl/7ccpdXYuLj75Bt4O38JxauHc+2Ingiku6K+HspiWwAHuWNIChwOa9AxRGGFkGmGSNxD
BxmJZCyA/K+hvrTN3iCzRFxSDITw8VGS0jFmyGxR0zHSIc5taaHzKNfU1ESRISQdaqRIg/80cRpS
sEDsMeELryKkHAM+uyozhJOCk4spi2EQtNzj9BSSFNF5K1UAqbMwLIF2MAwmx8lfqEkEUzlNpgLS
2kmCBlzptoqJJBgRZBmh6MamoOxIxlDhXrGoxg6FBXEHOTilYL5LmTwbfkX+pwXQ2kvSHdCUdPik
eATCiToBbSYzOZ3EBh8sJPsY01yWGWEuIVKaZoUi9EAuZmR842hUSXZPVJViy67jZ2QRfucCJ/0x
rm0fQTwUhIGLtQyFPY4j1XfV3XAPqZq36O39ainUS11fVfrKHI88XxDum/aomRiNnEcu4BDsRX/P
3w1YkfYbNbsA/qbBmllcr206/6MpL3wNWMWB+22EkCtQu7gY/yFyTyHDYSc9vXuev6y/K/E4Rjex
uUTixpRtU7JF4zsUXtP7qd8mrNCy+Q4B9cLiaLTfvDavwbStzzeVdCSXyFRXfOC2XvLztgEhWWvu
VWVe1WwwER0jwtdQD02WyKD93WAbmh0EGGGYDjOlMd6XNAe67Q0cfFJB32RTc+VEEplXwjT9culr
G8qrmaK9ZP6jGdNv85SucM5wYTaXNRKtZPwRk4MJCR58zWQdHjX905TBrAQbRfaNWQCkK7OdhfDc
G/GZk9XxbxRekvtK/bWnXkfsGaq2HNahhF8lV79Kma6Afnj+PpoWADF1Ef/kHBzV1PPaEgiHpzAb
Gog7cV9Rx5yh9Tk0+Mcblq0O0e4/Ur2MkBIeZ/SoynLRBtOuAGYBHj4AkxkDLYAqgoBzWnooi61H
Ul007EDll4eBPokZ2gpbbTXEL84O8OIjWqc/5oKN31ah2dRUSXlhbVFUsXB6XCI3lWxrXJDeHuLv
Nic3eqMJK/h8PGuQLzHF4dejZMnv9CWqxU9L+GHvnhv4ERZATGieuTD+8FE2unDHSKV1UfzsFeFY
qDb/kzAib75ZAVwqgc5cGD5ed2zKhBzqI2NAdkKuMoyWrj5q6ssvNqxcJsmjeQbfEpYodrvmqBrO
9G+uoOZA1eYi8yAezYHfMDE58wAur2Fd3ZLNhXPb5hTJ44v43yr9/6vzaP7HHe3U37E6g/Zi6isM
JEDYuarYBAH2lda0hnjWINhzi8jcLhQdzREb4Ay222jz5L26ydG8aRvSKLreDnpyoI+sQvY12fsC
fYy/O5xz0F9knx6TN93JYZsRvgMTRKUDfE0O6SC/FTPEaxVcQmnTaoB1m6ix9RriyTEx/4biaCpO
oTliwwpeWbyU6HTSxQo/Fl+Eu9JVx+J7LHCn7NmSWHStcvUsIp+XAQwIWNbT6AUHRbo2iq1yVn2n
E+3i2k5R7OxiLVYdAjtRQ9vssvxijaPF+vMj2xCPenY2sB9p7Vw6J+YrkjjH0w9PEPOFFhh4XJtM
JHiBODepoAFBl+Nmy1ihOSc2Iginvc9aWSS6RjV7YEWeyZhvA5ZUb3codlAtZ8sgu/GCusn8RDu7
bnkvSZgMJ3LkJCTSzblKcIbmcvPLBHwClPgmqT3IZuWdhoS60QGqYfoH8byfFMwjX0UiE+GjQaYi
+pSQOqHHSZWllspQhGCljiiNGmQGfvaday/pjatN1rMpq6+eWazG0dL3Hw3CnwsNQQZtdQt+DE8O
6Sq75/RULg/vzTNLYXqIyqw87D4sLZ8HWtdSeWnR0StvVLzVYOc84/Tk6bdGL57qr+kTNMGHVDx9
22ff5D72wVsYPypdjdErgHwKIREXvEwKa97J+7z7lssPSld5vPrEo+SljQOj9Bh7h41xylQ1NizS
KaUChkZz5FLTPzbVLXEdN4Sj4GjCNQn+scYz6Zuzzg/e7MlNVM7YnYvxlrDLTWeeMVgTVtJGMdI4
dXZ0GW7l5qdiIBjIm5ENnTOFO5oXaK2NnF9S7wa/LHr23YGxWQcknfkBBKJvbuIQR7bo1JDH1ihr
xFUZLMAdoC6zwn0EKO/jn0VWhQ86LmKRFt8ahXIekvEAFChBi0UfE0O2txoFxgjbchW89KzEdoHt
eCoDqFKSGGsxDdxPDFajDlrPQR1xYvkuYDhOCy73SKfw94m1zhqnhMrtQhNwU3gw/jlh1zMNd8UZ
qkf4yw7oC3oGF0Ta4Vu3ClVIUQN7LKYRJFr6QbPTQoNoNvxsrQHrpxLSwrApZXi1QSGd2xLzz+FR
GLuBt6BGeAnw9kYZ753eXxrUESLc4OnhDW9LwoOh5BGmYSwNSDbTaSEqwU4uf+sSZUILa7jC6E3F
b5KbgVMjogLJItHxLYoMnSvDuTLqfN09xzP3MCfKVGtUAVFmvPj0X2TKRUbes3/hM3JYK/E85FuN
VxZ7T2huMgMRrWRPX1lLLZJDnq9qPn2/UyGdhKDGQ0jas85sG8s6n4/SdwSuYBITUOVUXr8UXfIp
cLd2J72y+slQHfvDI2POoThufRHDLTYtcXjS6HYN23KCo+EFQG1zlZ7Cb54uxkjxL4EOc6neKUO/
pF9K0nWDnjNZ98lKjA/C5E9m69FJjX+HwglDgtNJCzLEzRCfahMOyTa2yLU61bAv9L2Icb144Rf1
cD0DqoKIUzsqBheI91hgJtgN8hoyW5wEX7/8MPjfbowq7wADBbUxOz/PCTBPBwGgH0GnUKZ/4xoo
ospDHA4oxMrzVrm2UQVmdnwPW5yNoT2nysKDTVozO7710qFVSfB78H7CxCI3ZsWz8KNeuMbClclr
sR/1fYm2lF/SXYBgsvBOeujIOmRh2+ovsbtUrf0UC5jQWq0ndzP0d/IicvcDJ0Z5iku0OnYHrdK/
4JtZo0fnI7l7q76YjZ1oKFYcfh98sGBKCHdY/UTGO0URWzI7nYyJqvhFqFAZwc2VQGSBXTRixYSA
kWl4UqoTyeO8NdG9hMrRkx+yxRnn+Oh83OMgLSqEnsFNixfGU1MXDTP1csk5NVSbCnd575SqNrsZ
24zOvELWKIkY5pbpP+xIMcjMztC24gCPHyAXAAVtmfWYxEIXXlrpySp+gYHdaAXmKZ0r6Z8IkTHd
pCBaQgiHC9U+kwUFYoyTwhhLnTF7yCP68fECjrfCcY7UkR9dfWTeP5w0YbXy3VNTAsOJoCBcMzFz
PJXI5xDyKzTAIaAscZoO14MRhNJ4sNwm0gacU/6QWz8Z4WU86/SLMOGhp423VHl7HAd6+Mtflhgf
VMxVLah1MAKKhxZJCOk3Ve4QmsslbcLf6e8FnkDE4kG4siC89ilDjMptrTrg8Mxyp6AZaVSKNeVd
hqZwuDTRtDYxfMX1DkktokgYBgGH/yJjCJwD/mXYIeZAgvCww1+fG0TUHkLHByoe0nDhKfisuvDJ
4eWG3b/SvULNE6tpKC8xl/b+8YQNl9k/CQjF8gNrvW6AwTcsdL8/GdKl9x0RE4cqnMweg+gQF49M
eWTFswgPVKqN8Gnbk4XTvbIIx+kNcxk8b8s0noVO38ANCy2iKQFsf73k0Ay2RLYldq/VNNZmekk+
QLnmiTufw2rJahcgFnS2RPPenpo22iRBuBbCSVGG1VjKV8PZCyGM8QgMDmtRISpm5NLhorbWc0fE
l0fnUircXiqEADiheccEiVCFUlrJpOr431b6LDxKav+7KU8FdFvBq1duHm8CbhvP3Cl6sY3iEB8O
fVsVh14w1vUooPUzMcFGphlu03qdUV4bC3g/DbY9vF/DlqR3SySjuxyNK9wtQNg6tckfQr39YJuw
sn9RtGq7GIOTdRM7YfzIi1OJyC6JLsLwDCs8qCRm4AG+HAGMWZxXZOSyek5XUjlsCK141XEGqmyJ
KEa+8GB4eORiEavEXVOfhmhVWPiv/rKQRFgqlV0rT9G7mD4kIJtN0SJYT2A6fRo7J9FOk/9V4vCk
082dXjR/lZMH2D8K86Nkp0AhmgBTQYc9pRD2SKq57UadkIE5778e1r4B6f7dxnYRPRUAE0vdjS4x
evB6Jdz9F1xKHsTFRXjf6Jsa81dMOnOxZjP4ZXNqURihk6RmxIpHtSNiihv/V/CYJ1ofk3mASIgb
Lgwn3L9DMo5J/XF/ygQyFrdSBjaYoLEb0XuFjJ4Th/3N4hvkq2Az0ZpDQj2ScV80ATeeuEzUU67t
8oSrAWfG+mTupyMHmK2eiPn2BGqeBb999quJtue6Ww1wzxSubbKOoU8jftL65qbhmvrlM1RTA9Qb
AVi25y8yeSLcWIshoh91P6EIDe5fCMzWdF9q8NW5d9U/BKAn5t4MdYe3SGeH9wOQoY8tpoygyfVX
vMPCsvV+3UFNipIDbtMF2sLeChYmYr/aK7ZavO+xeKLSVHDysWRrrYUSk+QWThOiueAqFihzekph
RIzVap0Xh1gVzxhyVgMgRYorKa7s9ZTkCJ5vBpgjMTlIG+4X8oNLOJCSCuAKZNAo+NGi4I2aSRf1
bWIJAKMqLknxM+5i8KMOO0u6tqkN4msNGx+EurD+MoZdKVuXLx5Ls/wWjR17hRHTjCefWlFw/b4N
DRfXfdYdx/FH8fdBb649eRuFv3zeGCWOWP8obcibgxRY5nMV+o4fM1Sw0nmIurZjuiA2GyU7BGjk
s6NR7kRFwbVxXOhKfpQBKFXIcQ3GKAaDonct/HTw9DIcEEMjnU27QDJ+C7xfq8cG6lp1WObGzE2a
u0IzWw5vs3hGLkxw919C9OnAJETX4X+DONWwmMWEkLm/onwVFDWMD7T+00nfknhyTcxqCumYKT9d
fGKME8qXtP4iW3ogUk9dN+khr78tf6cbP4P5o2d3ynC1PFl0AOa7xRPS3w7RiayTQu5mOS2FBHFJ
57bELEunXlRaBtp/rY+ec1rkL60CsMtPBvt6xLRTwzSs1hgr5QgWmquS3z2ub8kdCFLSZrNBedDP
wiYVk6MFlN8fBj7lxGWV6Bfku2R+eRI+xJPTutjSip4ZzJb50jevQ/6ktcWYTVBWfbnrI/Ane+iu
Qvfpk7Pn3tvuzwP1lodwnuSONtDk5XMTOleiTTaqP2aKSQfxhoe4Rl+LlZC017tNozzYEbrkBW9U
Vx6lu0O43OnrkMawtjUTbGLCK6X4ONnJ9owLIXzLCcgfzV3oQUocSV2AwZrDkGOI7aaPxL/izeHD
di+WA5HScPZkLAbxCZs0dUP/g+f7JDtrZkyeGbQKCO7S1UBaR78lMA95Epg4iaG+EySnSD72xjH1
fiu94J6rMFiBI4+oncZzjjSBqUPzJCEKBVz3DYyFR3Nbb9NgiZ2VAnQK863rZ/0ffjpBAY145RGk
jA2hE6ULPGvAndJ2Lagkiy1TWgzVkRtH7Pme75p7kzyU5jDRJvpgRD6NtYQmCgUTX9Kh3wzdUdS/
zH6fio7iOaKFM9OU+Q5+zla0gszPfAD3LlIOahX3nhOqjaEnpHSbi04NyFvvmCXzVWEtRqRGjHGZ
tESIxXRGxW3+n/UUtyKrEIcTSPJ85g+DCJYlAzKI+IxZA9HmCTj3cP6p/xghdbOAXahBDCjepIdw
gLHnnSfbgRtoOHgyhMAWxJyhF7bzk7BV/kaQzc1nEIt6KrZElVBa/fV2/WJuJHyKcOm3K0/eIS/p
d9pZwuhoVt8b8tjgItEIWwxuoA2i4MAkck6rFJEqgIQj42/mImlLHSpihCXblCo+WmGwj+aCHkx6
KTZdpkh1Ve3GS4+ZESLNYSFKX4PyGyQ/4AHzMOKu7xCgD7gXud0S4q/RlLM45FEQa4eSRYOyRhqY
U/NesrpaegNzJz5Phz1YacCQn5QL2I/hFB/ldNl3nS01D388FFE68e2gzhhlFzGZnrDDAuoUQQBY
xiErX49UkwlDMN/J9C8IzxMtHUa+j21QK74Djp1S20NXDXAmq4Q/A6rBqLt4TJ9TzH6gufv3tqSx
wpNwj8HeyAbvKcRS9R9r3Itah5/1Gfil8pfk9xhSs6zMWyR8wpTwHLZXcl9Vp1XPaWz3sS0I2VLt
oMEE/snIMbe2GAlUAOa+HTN494JzRkeuBp/J2t//BgerhXrdC6dkyxQWez8f+UrnCE9LrmyXLEPr
0yI3djGUopISSnRM3blSkSYjI05IyPFtSDRd+cTNfNGZgoMZiEEDx2whZ2qo8NKpqJ0UEC24W770
Jrey6n9aCbGeaIBMLiITK6ZyH1GHBHAUW3BScatpTwtjoo6KPXkFkbjUhh/LNBEWJVc/LA4qrBZo
BxPfD8G5VuOPBbmnsuGvmwKSRtiaJAXrybBgjJMPjqVCX8ZaO/iXdZCsUGGVFagO+6nKa4olSmx1
n2IVAAw8m5g0tYAJZnCPQhAFfdz56BVCjmwrkt56jq1f0v70JZEEARSrCHgdv8fhL0C0WYGwI0jj
ozIDgMJewPnD7tY1WBdH+Dd5ucTzysCHgyQatjtaMbz18K+gQiWXXpxLtI3hNtH/48XSEcAZQBf4
gTpl9issn3ucwAArB7L+tqVG3bwQcdVPVmQh49c9JjY5SEQmYk8P+w/GXDn3SU8kRYidj6O2OmbN
VqQow9/3TpiG5PNVwGCcEd7sofPHoYY/FNUGMIYhLzIonFx87alqAlOjGLsnpKAhBIB0D3UuS58R
NVljbbl2iyHN7DBlMJGfez1fwwYT49L21eocATxEyavDsyIf900q/pgKvP4OhBPBh1/8MzraAupD
2bgl6VPB7bFgO44q9FzNGSeVjmo3jtBqwkHxfWTUzBdjBf9lA2iMn+fJv5B3bGJWMdUDRrVPQFSj
CaWCcNY1OxfPwTpCO4lufsrJpQRLBRgfef/PS+UfuCkp/taWkez0EdYwy2CisKgp9ZAUof/CG54I
FJmwTA5JqSO6EWn42QPU1FC8WhKEYhNtMVvrOIWmps8SqwPgN1yhCty2xwsLP8JIQiptuP1ASHw5
f4gZJ7Bwamgw/mcGJzMoRuvtztnj/HQbakf0BIj3cuusW07bncC6e9At+I7RkWTTo4/BqI03bo+C
F3xTXYbZQpChem5QhqBPonLs1RXnOQMxGF8dF1xakiCn7J1J9kfDx8TdeDClN0/xO3/Da2DcygNh
YUNahn1PWBLWXBNpHus8lGWz4IrQxCfAd6vwJiFGIV4L13RSBNsknt0Xdj06hfhNbwn1X4KyDmGf
eQXW0OKqVo4i0d4yBQWsLUzviWuVUSLO6Ck0GBSsW0yc50q6EfwVMgHYBk3mQGeHshKjLgBu4xun
85GXTOOJB6ApYifDuIepJhR4jIrqVUOSt76U4r3b7ntK6WwBs78Ej3ANR5oygzxhcc1wRii4XVXM
dRcQ7mh8YOOP4qUfGFjnKx/MFv5pZHKz2hztZOeUqYq52cUaRmZrV6XZlSnSVf1TYYXpYjTQMIrG
W4BUilIjRU0kL1jvcGUBKywuiNpgVGgNkzqYjyLsPgomiPflr+AeO+TTdXSZ2J9e57QofHBfxsPV
4WtFxDL9AetT9mBs8IpdG2BRytoRegT3cr+uJCIIQMCGZt6XOL2ZgKZDd2gTY6cZl0Txtn7HkNkQ
7247QLUvL1aw1Mqt1WBMMk+IMjqzxar4UJKF6+10cdNO1ikzxBtStaixnMe3hixemZel3NB/IbOO
/a5eNNiWtGjruXBLmRS8wSnBjjG7wEgwmSC47mI9IOsUKm42zAqWGO/DtqLc6fGuMy9ptY+kTY2r
38AuNSMJxkTQJaxRGozVxsxPjbr2+CFTmnYLXXpEtr3oXhPW8JXvMr4zcVb/wQbBUDMb10yMdbpE
tF+zYrp3US0tYnddKLtKWRXKyqxXwUAk2TZuTzluLwpFSkPUCL1pLY9ri70cJh+A0cS1vzXUB276
Isk61tdluM1xsfa4FUb09/JCm7xpth6mpsKC4ytPcBcBmfAQZMikXatRtdbd4Kwi/h87YT0UpEoN
c1e/9cqeM81QvLtXYX4L9ME4oIDlmy4NQN4qenchzkSQq8qrxpBzGIxFrStrigX2LXFKBC72A9u2
yb3hm4dAFRaWETpahWgRQptPMgOeHOjVculSEz3AVmZW+FFkkK9UtiYUxTKxQVuv91Yj7iDCTW6d
UPyivUn9Q1ffCYAJ3SMYKoLpyDhk449BrWikBtRbzv/kMMTQYs8B5lfiAzf4LCPBYt/k9yrZeOUm
l7K5RFtbYSTPsKeszzAoAuAfyiXMr+cBfmJSe6Aqo5sUNP0RqkuSMxr/agTXvnkVpCGqe0O+ERGd
YVUAAyRJ7tlw1jFL1g3riOPttnQVW9chpWdguBpKXsH8DLF/hh6TmxcdjydL28hMRXoxxrO4Pfm4
nOlYPfPiUXNM5feAq6B0qg0EVFjmiHY9jRZBWECW0jduYHRmgv4cMRILFnX7SzEQijCEMjIgNaSj
bGIqKJz6MmGz4kuVZY6U44R/inobwi+3DI00KFic/eqSg21sbh5aaW0w8I14FUXDYd5fBghzTJnw
o+Y3FA+NBIyFe/CaPAhN97ntoRZxjzN8AWXBiCuvscVvn5KPBV0lzA2F6HbONY83M8WcCTHSTmZz
MvVe/7agYdb+D2lUbus0PRDbf+TD85iCDYz77EPhNhQ3tcJJaph10tqtnl7FUHTgLf2rur2cUh2y
K3bHXL4krrz1B2RQjbUzmz2UrRHeCEzH2HtWtNYTQVQD25gKqEiMtxGfcILMDSmciS4mZSC5SbCw
6MqtkBsBkl2DBzrhHJSInUG1X/ULrz9PJyh8ZxUTom4/QKct6EoVoG5eUUA8GVKpkHYLcSn2Ye//
11Ey0gwyyOvsQ36GhhlBmgtgGYUYTUn9LcraHzFQvrSCqA+5X7RWTtIQQxTchrz+0VNFB/3ASW13
SAcbZpUm1sVpLp3kftz6soIpITFjqYozH7JnMtJ7QMNorLeQ7Oe6C8sfG4sWtwBdZciFwgcjbXOK
LryNTKXUCLF4/wqg9VpivqjGlH0WcyT4A2adksRT4Jg+BbfNpbGZpx1xWxp5vTytn/8TvGvKGe6h
NBFwizIDQoCa71YmOYcZj5r9uNQwAy2h4uKFnGariqcUNfwA+ZW2uAdwxgIvgYpOiOQU7adSwqcS
emr0OgqcXWVfDvvI4jiqHN17pSGDr9SCnEw7wVwHkui02jsCkD/UBhh/qLJDphH9Hx3ieGFcEVTf
bosAZuzZMLBBkqJV16l7qXex4lqWBWToai4o7EcetcB0UiLiF/hH83cFzAxLZq7WRK9Us0hpTE+V
yE44YganijBt2MEnApn6F+jvWj6L1cZjaCHsm3FHJJsqf+iakgjc/qJUztQ8WK6T+TeDM0IDdS2w
Yw0L2KM0fkIADZq8hXsbXOVoRfGf67vWxJyBoQ0FFUf5zBxPhfbbjAfd2rTJJqLPLwkKboNlDJOO
RKD+Wal/lniO0p8BcEIcsPMyXSC5a8p0UWFaUxN4U7L/Ze6e8fsLS3+DXLOEiT2Kq4UcPev8XkbE
+3zF4lZIFkG1FVe6Z7vaV1vAT5jFbIbWWmxQWxewkHjW/BegeDBfLbASxHwIJnhT9f2sGk4iFoa1
8ePjKdTfgbnwRozrE/FlyXjCZIvPVpVrfcJC3pDYKSEwkGm1XS2tRa4iPoTo27aW8WNSJUkd6SKm
tQhd4eByNNQy5F7LhxgQcs9jqcBBmQ+/QnhVigfycGrNUVyHFWaIJNPuKkIVwlvNHNL0L0Wyykl8
7eMN1VKlIGHWIIXhmWV6DBWH+aCgGaW4rVV6agu121bo7pEP9b2tZluhwWuNbh6HeQq4ljqsVxAA
oNsvB+TCPfu+gZgpeTec+YRAwGf4KZlTRvy08LFuCP1lQaU+urQ87GTtUYeTTUSLbN3HXn6G+FVh
5XI3u29DkSEgmrbHTRR1OWAJUtDMPQfJGwAlkMzj1CIGgHK+zAnb7en++9baNZgW5FVkCz1ltHXQ
JBS1J4G2sRTXRrgPhgAUOKKh2TRXT1mMEXHujK57slarH2InC2zvMJ7oiXuWgHHLHWd5q06wCL7t
80iwdWMtxz+gsFxwCxzcsh4mDjl4V2Pi3y1jpuPKPXcPHmvCXwrh0pVgFa164eJb9zy5gAKk/qbS
t51Lq0spIp8AgkeJWcCSlWdRHiUnq8eeeW8ErBWbEiYoH0yYfUiiNeNTdnnWGoT/bG10ywHNO6MT
xI/1tmNH8XcydCcErpuaMqUF8TGrdi4w7NdJf6jCF4A2aaqEgHQM1I5NfQriq4FhUFY+NIxViK1P
ifqAHYNlWbjvDRgpDCejZjlgyem9ZeAavJzyHYahfHtVso0IVoxecfbV1HsT+SZxdzGy7EVn2Hm8
lrEC46YVlxF+UkcMWl0BScFOUtZyEXJpv7XhBk6S+LtSXPJrWvXrcvqzLWukpRwUC6YuSYmAJqEF
y0LeD2CfAHsyI6dX2vwO3jsneIoUyvhY61+SuI25WWvIBZXXLUd4OkF8c91XI8HnPMjhywwuQndj
xDfsquErYqszcF0sz93Ej9YxeeXaXTGUbVRm3PaYf5razsqrOH7ljCP8mNxKCIPmLi5/K5msadnd
j5K6KCVzV+WxHdTyFm/4jUZrZHhfkvL1nw6Tndffu43780ga86KBBw6Upxi5SsFuqMBDth6W5gNb
c6X/dVF3H1mlFqduRtyPEPAdtYqj0+dpk/kf5XFcoNetQ1s1R/YS7ZpnU/eQwBuFlqqJcAPpQYBm
OFDyykKrbuVOo5QQr2JvbRaY2+QqM5n0niSZrQXls8sq5lS0ARSxFu6+hYIiXo62eSA9WwMxTAwv
0a0hAMX6Lovg91O0/cetctdBsFTHh5XcC1QiITpwqXxrIhlmTBXwQsa7LIm9S2L0K6LwrokcYA59
LQIT6jG2KPp4cANHSndl6S0lDas5U3K/+ikMxS07UHntS1KjT+nG+7aRGTVZm9qV90ltITVBfZSw
YN3xnyBKEN04iXFFQIy3VQr8akkhdd3MqQRlUWBtbAzodif3NdBTZQSJ9I+MqeTryHYhG3cze45I
zmp49qnAqF03sPn2l8l0XAbdoa8Lx4p7J9OsaGVxwqou1say2myq6ACkY5Ron3kIOtYcxdpnwGsi
/lZEFENEFOKrMc3bBmbscMnE/l+Co5YWHJlI4aPayq8aQ54iky7M11dlQ7EAi2uUbgE8VAnHk96l
XRsWrhvNXf+39vbMxk10GTqOfyaIQQnBDSIXLOX/JgRMxZR8o+nyUavMw+B5aNX9n8ACk1AGQ1uY
CT+JY/zc6mRvZCkKdJlKRDYuo5Xj1R+NsOWIxJR9GXxqsEPjWQ9/MP9Aa/+z22yOGcOAYAOtVpSN
hwmhrCpu/VAe9dTajIOvYjcj/JpYc1Jd4ZMJ7mY17W8/MG8QYU1JZOVk9C6jpb8ErXc8V9srHXUF
GCT4nXdU6yd5FETyKOqUn6XMk2AzhB+v0JaC4K/7MSbqrToUmPCmAyFW6lYFj5fLW4JXMALkgTOn
opUbxYxT3alRjmcQ/RdckKI9Bqk8p/Z2SRe2BuJKCaK0y+YrGaCsyvH/SDqzpcaRLYp+kSI0D694
nsCAbcAvCgqMlJqVmvX1d2XfiBvRt6urKJCVmSfP2XvtW08un6jXCM2sTjvO0l1Izb+YRr/J9P5f
7oGcFIAccgdgbDnxLjdR9z0wA3RGTHptYL+ZMeZvbv36yNgu5c+RYRy6fFHzJadszo6pfB5L7thk
rbu4EkprzTbd3bruzUnfJkT5wd0C3glpHu8AqGuYv7zSvrcvHUASA02YvlqHpv5eDT6Qt3YZxP9C
GXKiOyAj970D26bGVuY5p76gf+T/OmAhxoaeMLPMVIO8wl/r8pTWGffIMgMXluUACqNPI3jO+1Nk
YcEOjlnLHFwRpk4hR+Fcf9Gbe/LL/KCjK6rojtQRhQHLKSjdf1ZkHaCgEGbdgIHHHzsfS/4R1TqQ
Tf1USE6vuZAfaF/3RgCdvcLLhu+Cp3wi6eW95mxMp/KgXpMSmFIy3XRiMRP8hjXykaYbsK7rOYMT
CPU+xDQ1BkhpMSfYNruargQQgpj8sqfOY1V7RgWliVq3t4hx8Z0fS416+2dhBEffw7WURvGzBJJn
JOO7ORj7qYrucYmGrjEWuey3xugjqLRWZWuiopfrKbtVuFhzmdaLug2fK7P4JO4XI/VwcsWjO+Wj
jnB0oMtXT6t4UgWfd3CHdutCbEkxc4Y+dfLG09xVPfPDjCjAwtcKHY2ty12mmQuJZn/Ez+wWJSwk
0zCuIb3NDOrvXOLZSDtyG4WyCbVgiaOFgKmgIlBa3G3WqFKjjOdq4tJX/RsIwwFKiMJr/M1Sb+M7
/dGJiYicnjVSZUkYXNDu7q7GCCbVws++9iX3rgHJo/fWaObaK+ct3j5mu9m6KZtXm1GqVwV70NAD
t+TZRjopMG+cQvHruS+Z8yKS/UBXsTWCQ4LlPiExKB7npRHBfgVdUcW9Crx9CfHxzbwqtupax9oy
r81lLgnXbF6rsdsU4/yqh6heNYxtNAtIRQFkTg9Zy5yr4axMImH73v3occcPgXsaZbXtayxaYAUH
ureSjCw/ztYjzmtQfIP8tmN82yRU1zE0/kDfm2ZzKLUCcxgrK69OnuUjUUgmgEI6Gu9hZcv/JDKR
z7ynYtOo4AwysGsHLBbpV5xdAH5MmLAzqWCS1BkYHLhp2kTJe4fBSLelKdblW09mjmWgkKCzZqCo
qLxHmKVUJvomG7K9EW+KxvynM8uhU28zCMP45oXfej68expTGHK3zqkY9n3738SW5lgbHnJ0vqlx
6WgUDi6AD3wTAQgwc4xW1kDyeXmYbQLikrk4GJ3PK0nbCFRY5YxI2X3QaS3aT2S/0IYDkePOhQdO
wiGyKVJhKgjZ2ZcZtauWITx4lEDbFcmX5X77MxNNzZG/GqKrGT+Rlg+3suXVhs1TRgBasopKyhDE
U2qAWLRz6zww2X+HAxyYCMvMjHShGvblhC0xb/jBAA4SUZH5LQAE9u443DEGvngBcBgfWf/cLt8y
9jInh+yW0bEzdHyDdZgdm7FHQn3PG7mO1IlnjDNpmvGTND76FqnRgPm/mWm4t4xOiB5DBEPAgb2y
DCxrGIaLnJShgi5RmV4CI9tGdveu8lxTlC6VH/2FxVtsGMzx7YPjmIdAH/Yp+XLK2J6n6V/Fiklq
c9ua/+To/gKTdcNfu0JzTdT0RMe963r+gGRtG7so6w+FYdFhM+2jER+NntZ2jpkTUW8nmcuMJvkv
AwzI8MXtxdcsGQyPjG3rbn5vo+ZYd+5xEq9N2B8a3upUD585o94Nb75GcUCKOGTjxCbTmmsl1zjL
JC5JY2gC51F1w+1uIh/GeDV9hqysQ6E8O5TGA/1gDReWUmlXLhcvBhylBbFDpEgX4HMhnGmheNBN
26fwrIHaNYg79X0CKb5lhIPtMk3PIrh25VUjbcPPyXfWUTMSNKqtxDC/F2LczLBPnNG+wS9ZDQXr
HV1qsSGSsjdDnstHE7abNB8RWjJosb9MNvO8LbY255GLzoxHNtI8Sn1uopfJWk/is6vmfe3QRVs7
GczIeN6MMJ8DfFpd+JkSD4YUG3rOJuz/ibF7mfBKi/C9Ixh3RqMNSQH1FPM9HC2g99DEGyg6KfM4
yC5F+jZsINQrj9H4FsnvyT27/TYyloCFSHDH3VjFzw6tn5a+E3k6ErcNTUVqiUVL36VEj7AKfmrw
lTSbINvoK+RzUbaTv4gf6PsN/dYrdilRkkiBO3qIRGpx+3zC6EukA+wQxlHDM9syoj5r/CEgesSQ
PfOKB3ykg1WC3oiPeTojq8Vc5CF2y1IK7UKHl6GK1oRr/ctcry6dc3aLb8vCGrHpxt1ovLH/YTGt
kz85MJrcpXySsVI5ot2yx22GxzxA6Vp5B9x5ExCYNH5LcvKFzylqFe73uncMLADNpr3oIH8a2F8j
RkekXJORw791mEDCAYVYZz0k6s8O4GvLGCvxHkb3UfR74svj5GUe8cVaGxdxEssWgRDprrzFghFn
LteyqRfCiDZt0W1DP6EcC35yR2P+V7NfyR2QHbov3Bj1YFpnUfdJxNy+7vV3p2oeJQyDLNerzVib
v0bpf2og3KLR2BrTsJMxy//oCdTlKoIqxQ0W7qSNlJWm39JIL8ywxhF4lEd4kF8/yeBHgyJTSQlk
lcGs0nln/avuOJ8DY0lIUbDG55fOO3T1GUl/4r4MULXA0XhvCdhucoVJQ23fcuLw2vNgM24dL8pF
G6y5Zsgc1xkv08J3mU5g5AV2sLXEGpaHOz23qAjRTmFOjrZQTvHmVfY2r9dwx5hYMWnHEjhVL0N8
N8OXKNj6WK5SRPFt+OGe23MA+YqE0G7BwRlRPMCleUTimbFwFZKWs1ENhHHlcPHITqWx1KOlbiIa
KW8IYd0Uz/6qNH8lTPY+exjGponePDjOIUdDfuj6z8EFFwOBsX7OreVoHAptC0J9EBuNlmhxqNfm
D+0G7n+1dQzqW8PN0yFg0WJw3iJEotXMBfJ7lgs5lRsTMTWgbYcLL7oRsqfAk33W7ZLLOnQF88ZD
qH/0swOWnZEnakG8QK63IzxEVPD7uX6si3DhGJfIbtbCm7eeJBINuw2sAo0dGSLiH/Gr8qPEdoJr
m860sSQnc9SOFJhI6exoGb/ZYPQEyr4FuMELzfrqw3ktf4l3fZuubAbIfe7TT8/Q60YuyRntYvaS
f3rFAYBJTXoQZAGY3DECl4X4HbJ1cWg2CUO6jbHpdu5n99XOJ37ZuXJDk96THy2jglzlp5bmICEH
0ZVQzuIf2s9gPzpL8VkQjeIiCgfEum7TLR5Q11gOXxAwY1DKT+O004yVB67uY2hehgZQhzlsGqzK
EeO3BDpWb/PfnRPyGIRbi/EWxdvBZjqbbmYHOzH6GDG9ovMrT+y3MF0gNyCDAGfoGfuGcwkGXp3+
UFtNDMNQx8Xd03iRL8GbcU/P4Q/+pooiGYmGxZXnwYi2Gb4aXikINUTjlQfxldE9fkJyySuBwm8t
olXXrNJEaep563HFQONNuqP2BzJT+iCJcAZZv5wGbJPDkwd3jQvDsOyZa3ZrgLsuE1YCFuhVgncA
gbijWYyQxw7Bb24q4zLQ2zV46L/uhTgFDn6MIU8eJChuR90Hek2+ORxDwLEFyb1jtZoSLrvPsf1S
JZ8wppj5439z3W2FgcSp/IOXesx+8Higve8se23RlSwSZMrDvyIHuryoOnjSwEvzdhXHiETVK0do
JxAmE1AhNVVXLrzmN3Wu1VTu2Juont6DlIWAFrKi8u/4pdnaZw24DB+BUgIl1BTLMHXWPjg4FN4C
3xYgjJVH7ZLXuBQGi5hBbO0m+V5pQLeBAyRHWef4T4Jgtcg8plqxy3y0jbZ6sHm1mVAyKJ2vv7M0
SKtcRC0Oa+atiDZoprKOO7nO3NdODktRXXjd+uK99xnitzOOl7cC2oAcd/pEfNGL5vAxOfDvACjQ
GAGBEnR7Czj29F3WRw3SUbYgEan4pqGWi72RnxBkusJcuPLqsQHENYNi8L1Ey9oyOGcGfGjO1JZw
GcNfJom11bj6pdOFko/Lq0sqBont9SolEAD6IjY4m49dZ8as/6B5MOtzrFXv46SCjzFUFM1umF2E
9SAn3Zue3Rrxq+FGorrMev0ADnUmM0X7F1cDIiiOaFTdRqFfFOfEtZObwW2tzF3cwixdhB2TE0P5
BqKBdX5+zsxzLp9VjS2UEhCQTs+ydGmzMu73GG57BDGaLmDL6VEU95Ongd1zKYeJIeUHLqLRezpZ
1nEijiSJARRR1XvMnFqkd818TzBeOVH8ojKOJWI7emzLU4WBycfMkvfloidIJ/VJn4M9475r1I0u
IrrAG/ddPpzgtu2ttF0v12Pt7/R5FSEFdk2KRvZzKYMlA+zQvMQGTJP8rsHXjqrkfbSqdxJ4KhPq
Zh00qyLT3juTSMsie+7atxhHe5Bc/U5gZ2fYRB5Xz56PI6TBG2m01VpCA2KEnQ6/Ztdt+emByhDu
578h+Kk9WkM17W4nQcRnnNdlWNJGdX6nwHn0neA9cvSlHiJA8OyYnUuHqIZT1BIT6TkUaiUCoil/
+PYp4oSoi18klM0hguni3qmQ4eVO/T+JyAv+QaLJLfJlGsz5U4Z9Z3ggK3f7A9KmJx2tDfKvF63w
D3HCC1227rZETJWkDEj+RkpMcNj5dsjmhcBKF+Y0oTDaGixzh4wUKpSnS0EWmtKn+QYoc4iwwZPJ
KIs+2RdG+Y3RDrgVqWdqhCECug38P3Pv9iqUmb40N2HZwAasu6NHH4Y1fpeWOFUpoRd4HOJUrvrx
Z54MFAMOYSXUFlqw9KWz6AFhVJDXeHTwc6GjOO9zFb0ARPbKvR3dejGvLAROXXK3W5wCIwa3R13v
gtI/pDADQuI5ohb5PYaSFuSCksHpcbSS3BXyoYLOg5FnUvbELc3bfpgZLoQ03G1UbP0iHD9FQG+F
A7UdwpWO+sQwPaQ5TOhpszTZT5ccLKbVWfuB/NqzmbA9WQwlvbheN4i/Z4fGf78QjIc7btKeklq1
ck1nSKfsNhhlFiS5lRw0bNf5YWaUbD3bFrkScKzuVkXrjbm/4WB3MohkNe2VaX/pAf1qRGGgepap
KH56eZiIvMOGVUDKG2hlOPNPrpO7qzu7emAAF5GQG23p828Q1U75VyHfWsQnKQW3zkSYXPO1hlKY
jrnm/npWveb13HvYNKKix2xP02ZazUD1yUutwF3zi6jYTPqLhkks9GUszU0YEC3o3wWUQN99z03C
yqAmAEJbQDdEJjztWmZ/GiI6UY4r1hDnQXEkXbZvR4SVREvuPeSBvouqE2OqgjcH6cI3JIfKtw+/
89S6ZGHQshaviiCieHK1h4iALXEij6Ihj7y5zjpXQASrGfZSAuRMqsCWDgSoEq4o1lll9eYJ7eIq
B3PVrxlZMMG5eQlXKlzQIOggIO/52ZC45gwEm0gAF+oI8oVeLhG7rjyj38WIR1EBet21C7nrdDuv
qAgbp/WpzxvuVUsBX04p9pQOIYSqBXKD3z8qa/S0DZWR1XAXXcMA8kXH060pMWixH4nNnimpENoW
HE4xmEBIj038wbQwQ2YAH2MT07bl8oUk9jzPyPNaZ+Gw4hnfO4inFPetQMxg61zibMLhmW/6fgEJ
+DXR8hWbAr5EBhoGiouZLMKka591C9eptouqdZ9/dgGTIP3OJ650Dak4p/rtubLQWaOGLgiZ6pAF
D4W/TbnQ8eUa1M6h/pkRVH4ifyRbArHydEiCE94GCyAUzNyk+UtzLtGnQKnqUCVg75P1AZd8hxWT
XmX4yCEU8w/KUcEtkGZfTCsuQkwapH8jt+MGvaDPz+Dh71u4uk/zPGZQe8+RJbcJBrHM2pr4M8f+
mjACq9JyC0wm7xg70QHmfg9+fJ6eekqvyLvyafCtD7a+5Xe44jphv0C/wk3IjuXacQBGAzU0XXp7
a6OlxHOnTR7eazvdaTGuL/HPKB7G3DxrtreIUYuYHks0bdYTxWk5SCJf75l2dqpzzWJpnL9AT5da
tbFAh7nIsWa0ZkX/O7p3LSGgV9ASyjZBP2/zFtoW+RM6B7jpTidFIZyBFEdmdW2pJ1sXGj6DsXGI
D6d1EDsLvM+Dk5213gfFVGccCGQLpRUOYJfY0Th/m8nllZH3bmVXWD6HDjkgcJ4mYE7VRiTcghFN
WZVptFG/U62je8XhW5v28mQR6IO4sWdQ5ZsXll3rEuPOF64A+uJadDystvY5Kr9rMlxLFBTsBmVv
M5LvVzuI9wNjzfOIkA2OqRtdevaViMnsgBjqVLXpAQXkIojHxTx/uGzeigYZa8PipKzTHsg4D/GR
KgVa/8pOBmT5Syl4m0dVoMxEyoO0zK1otO/5ewd6ECq8HlL3vmVrONGpxNFQf9LSC2L1EPJdRTWF
okf9UYXwALxmxOYxswkTGrzXeSgOQchlv/GOdEuZOdhP9wI6HUBTO7zBiUjS13VlXPGxTHLX1re4
/BNlgvJ2q5n3wpZLk7WuVmp4ZuHa4s9SexQfGIZ1ReDFQTdcs+gLHh8usQmapgp6j/+Ivm55FLVw
FzPT3xgvT5VjL/qh4Uqq8VULd43jLAog0SQOBRxxE/cpdNGhu46ScFWVzUMMXGycPzNhSFqOw71F
KWQ75W9OuzpEB+gywXW4qQUdJI9o2E6l/twYzXMXNnuhTYcay0XTfk8oLPT+G0uIy4Wcf0GQNdJ2
5mXphHe06F1GFv1f6pGpaQ5DQvdwFmvns8V3b1Ctmcg5mvIRYd31VdFGrI6url6s/RQk0Std0drT
NhgK6LzrjKviM3C/jVcqRP+8l/YtGrNzmtEaiD6xNnBs46Bw5t+WUCgoeVNHmJ91GoYaOmX8YqAt
jj0wutlx8KK9ndRv2B/QQUggwNlHrk2bMcnoN/VLLVES/XFbWbiyk/wQp0hFTJIDo+gWtxQeO6Sf
d5K7BCnr9UPQIARadDCgongt1pM00p5LvOwydQldCLmC5+IjmYEqZf9KVy5H+9mtE7wsw7bJsJXS
I+5T/ZWZ/M3rXmU1wUCx0AyuWja9HrGwYOtw6nsllXit4fxRVo6YlCY6pBp1KjFnGtK8NPuck3tm
I7OVrwk3+Khljd6M6VezALaQ4M6NxI8FEu2HDL7iJOD0i5dWj1paeBtqMA62Q+vAhQrAAlALySLd
6SF2DQMCysT0zYxOTXHvKmtZMXRAikbUiI9Fu26/KkTo7ix3Hj4dL10G0Ghy7ztlwxkNk31Bv9Ru
+G5WDn3BZgVwAdABAxZwJiOO1GHaTGiuq9QC/eysrXvBSZVMDTCvVYCOmEM/TMnNq8uDyyA1TOqt
12jHTozHGDx1kbyUCSJ2OgBhSQhQS6ku6QzJO1HGuqUKQ7gGj5izVfvqiANDtRyKW0GYGVWPGpUB
xf2Mpm2B6C9CFCTS/GJFYOfGr6lLT2n7JZFZ1Yo5kpont/FWAyMNY3yUzNpUTdYQoa4xTnDsYOPT
+BUIZ7h+UxqEyN75i2b6ZbzL6nTSzpZ+t2MMuDXmp+4v4az27Jx3e1+K21QQkzEszX7Te/RGrDsq
0Q3dh9Q/F15wsIabTwCD4wynmFzWqcDj4v+Z3i4f6IYADWmYg1k9nJsw+cyq4R4F4Tv6L09dwIIq
IMc1cM8Tn7DLjc0HwhjG1oHnK/lr2MVuOeSEOppfLXWpmKxDwUTZj52bZWcMSsS6AxjauuD8m4TY
YsIK2ceYeQDnpKPkOO7WYB32mrssZvtcpiazuoYZLmPZKC2fY4za7bDU6U3UFalEJi6ky5icSuz7
mcZNJ3yYbAOV2EUuxbpoL0qZT4x3xrDbVLOAkanV9IXGEgdlhuEzP+k2Y//qlRlwj+1TUn+WSXRJ
WDVljJUClrw/UQTbTPlWVY2da+SukEdg+iwOfkTk1Z+6XxqKO/sY51jgPNCPY0LMW14seeaN9pOg
HpX4kHyt4Cp0j6uHhxiL4BadmJfgKwQtFnKt0cjrcsRjNhgauOc0746orHvje4zttVuOO6Eq2wdi
8hpb/WA3GyndBn+4i8R+7/RnwQGpfv6e2aSRXLqI0f5+yPFAz78Gn1MQ8LEzx2+98GWsyRzLXjvO
jRShV0SL3AjOA5NPN7ppXnUcwaGx3S6k+ypxqRiSAimUe0ypYXcyE28Bm0OtLJuMIQrJladV65xj
WTL+bQvUrKW2KVG3s49w3VDcWHyDqXkPkKP6LteicdNilacopDPcpi1Y4erQZSVSlZtaKvAG4RvO
7ot8QXuA4ESsBitfG7PGlG0nvfCV4fDa7E8hcTlWvRlKzIHuU2xQZVLXBfK1ZEyZ6SNF2s1DBR4B
rGVFkbiBaZ6mjKCJcprVrNZGjcH0Xq3DnM2FHheSbReUevgZZN57SHIZ/1EUK4P+Q1lFx6iuiGGw
Nxnig5x5uGL/kU5F13WkvjF0hpGFx6QSgvbQHkyRv4zcTSeXu/2A0GVloYhKy72b14skIKmMxpHt
UxKgICnTlxjZBZNK5Hk8vWxVM/qwSiSl2kWjF+OJ+lQn4uAIHj9SHq5CYXXNhyv0FXt4CcTNzAdE
x5uYUSshFrO/mzSEEmMkjibajP7cGi1HJWZKzZ1QuqP2c8Qu4csJlMqtSzzzK3h3IAabmZazmyQA
LmIsEgxJ2Pl5aEYjoGesa+OkfmTZqn1RJuFVhZlQklO0DawzHt1e7YiDG28Drp+GdvHc+shbE+l3
Px2XXUT8FYughEJQ4iWRTFFC+ScZYLvNVRTvbvNT8C3aSLOjiaBOtUvHfv0WomigOqRp8iozbW3R
INXTg8J+d+on4B7vZiiouZUZQXUIyZbIvRgMiyBkIdyaDIfz6sp2yivTmCioES6SW94sRxVzLufV
2Oirir/Yr/n/o3zVtCsCnEXZlCf1Zsd2sOyMuw3rai5tJFHBqZS4YjE8Uydooj9aNpYIWY5Lbpyg
EFqBCIpX0yRmB9eYoD/Xat0br8x/z8nm19BOJ6bHROtmQXqeh+GmU9v0MzXk5KLf5f3uWeO+tdf6
/QQYdPhnDeHBL6tTZJ4ELZmM7pc35lvROYApwqOPA2MXQJsstORz3s0Cx1xpby3nV8ZAgg4mlre8
gIU1Wf7BLAdC517mlp6d9Iii4XvzZ+wlCc65moGoy3Zo6JtuQMFz02iu1HHLKwKqJun6c5eK54SB
CGs9sqlG1V7gEDYxolVPOS3Vy1U12DP5g0PyaMdxlWS82Tj3PAahnFQzQYCj+De4YudDLyOfaSYz
vZQ0pDOuSnlj77VJbnR6ERa5LrXjY0kGtlFASDbFsQbp5EPPaRkHaRj0CVMypnAn6HE0JvjOu8D1
NTHWAYK41vp6SyxdkD8qjTEfbe/wN8+/o8DcWThvMm7EWKj9eNoOLV092paeAc663BsQPEbmivXY
rQrB9MF4ONldG9Za1m0F5Us1zudpQLGZn5kcH3SMJZhNm36r4zOfjKPp77SSMeO0U6d2x72dyaaH
QivXDXidiIi5yUGVbCaijvV7S2O/ySjnR/0Y8ucECU423gFj5g2Pn7Gki/Ao7fKzU05hj0QHAIJB
03wkIZ6nisaZ+rpO2R0ErsBehReF9d4cxnMJo9JuyQjJzB+XJcf33ZMVoBZAkeQfork243h2Jvcl
z8UBD5HWEufOnlYL7O+1sknE0UnxCGqgtRwbgAXjvRWd+AnZ0evmHqOr4sYhkLeG2V79XT0WeCY4
Ie39IvuOeT2i2V+rT1dz6MZYACGtE327haT48iiPg/TLxefoDy8+VpCRa2GvILqufOc3Bvy5klwK
tXmo55HovxKWu8TPqVEN1NGHwSNEJdjcdYbTFnsi62/SSB/jJVTr9r8TkGWpcffjRKkj+wkAjMCx
d6bOKkJnbwV04LJZnL0ppEokNWJ8mRuOQ2okZnIfY6BiunnTUI0i4yi4IagNvvfeNf3E11Df0KTz
pjn3llzc+FsTknIe1q+1nYudHhE0sWkBus44OtGFE7Ig1iiGsBMMs0JDoS+MeTukXGGSV14YriaA
MxgZwIkZdhNXEPvoSWTgTKjp4e1U/EPwqguEoTD81pH9DplQH05puknpDoTgBagw1uQz6qPyLiYv
qDxAooD6U0wg3zkTes9vIyqQNHvN2Wqk+3XK/d/pu5YpREN3igYUDxEdyHPffzbkzMJFptZsdiRv
9h8QuC9USE3xjkoKFptBXfoZWpzEyxIZPpqyG7VWlD3zM4zTQaVjNDunf6KlTz5U/8992IwDjXPS
7pqIxjSjnyNSw4a5Kh0ba8mFg/8ZgDicrWD7eDMrcjnJvSESYsVtImS7/If92fqgWkz4Tq2tPiC0
+CIGFb2nW67xppJ/FA4KXq83VwtB6LwR2AHyxfQHv7IR7xLiAegGG6GPCR4HCHyqHe2pOXYUSAKR
dRyDLfYqvgSbIOUNhYVvF5ucK4ZGhlbkthe/b47jPNLdparDyWPF4UfM5NUxE9SVV1eOBHsyn28e
tPgM68uAl0QyyzzwFMp26cmfKn+ve/zCYQ8ca8Sfj1QI0XbOZsS1KgdbRQeu4uo6H20imGuQTITV
8B471Sunh/Nd4CSfmfQRojigvLYR6LaMIK0Oi9qNjgYT5mXr+NhFuEhxKGB26CVxpHStXYZW4wII
fvEz5dYuLmvn6dRDHpW0Zv5vmdLc7hrY0w6bzHM2/PVm/NpmzTqjUZ20I/186u6p/ojoW/luvxzW
jvFq6xDE7Cdokg4uNQG5v+w2YoS/OjJo2cYa7UwBtS3Z+JUNQGmEWYDOxeqOE1hUy5BrV15yQ3XV
ycza0dbQsFJLjD0qqgCshb8R5oyIf0t3osCGoR6TibAz5CZqBF8R6Fq2XhI3vDhbzYlNzdCR08Zt
hg2MzkFVj9sQjebQFe96zVQAUlqLf+2Dz8KrIuArTLGIRlZKqIAFmGAvyLY0mZGOXlWnOAG8FfRv
Dsp1f9K3WXelG8p3l/nac9LOW/UKzKWzbiHoRKM4GYU80GmJh2yVQusDZyhROc8I1UtDbNsKth79
VuTKdG5IV6h2sYeWB3Mjr9zsFsexSN8rr3oeDfjJVtP/ZwRTfrNYzDjvDxpNg5DeFN/1we1i5KWM
GCSmnUI+Co7KzPzE5VABQ9HCbDVWQHmsrWdSAcUPIiJKbsUNdwpCg3ZFmuCAQodUHTNKsQmGrQLr
7W3LWMPV0wmSSegbTYfcQseESrvXwUiVDJEiMvU8pmozO3U/jyueleCXjKT/9pMBmekO2Td9CDrj
hNoNELtLRjU02YHnl9OqzPaq8e7y6SOuCrhu0aFXEzujo4ngn1rbJ2EC9TI0fv3Kx2PZD68A4q0d
VcnPe7+c/W5hDq8+yAZyNDwDgYZundrg0sqZouiUqT/7cIfTHI0EfRhrWrhZatwTY8cbqtHF02ll
5y7+efvZQUFS1vtEpeXSJq85lnwqXQWm0DprreNUpffdJqAuHqrXVuLrytNHo+L2+OiYIPjM/Gl6
mcldzrykQ44YZ5+3TD1K7rXQ9XkbB+OgSHAW+iPM0TMhKDgyBxY+zZnmqnUbxgczVZcuAUPwbP1d
Wd8Gdyv875I1pkOsLPlRorMPgSNeYcuvjogy0uyusyDilMFkfw1jfeMW3XJk29HkVYEztPQkifQL
+RoeJgk9X/dsEfa4QeFJ9DWtNqT7ZZXsTLrRvj4qAy8aUCzIKXSzajH/9SEyvnypDw2BgdPepPhS
XXG1hL1ipVf1Wmd2zSUXx4NvocE0oYovOBX1mO01i7dzjHwhwNb5wBtDw1y5ymliXHP6uLgOO7zI
Vo4d5J65877LvqUUW/rhYpIY1xj4AibGnKKZXx4TmawKFtPSQFdTyleTHiN3+hqVltubazroLv1f
y7kM8LQ5i7kwucuZIrtfNdq+TXDLmZsG5kw4MhdNrzGhcG0drUtM7ND9IrjHffc9tfPO3zY9HWv0
LQ59PG0YjtVw9dFQoE/sgCF4MPprIT87wT23Gp4tBhkCII1FDZiXYHGH+WQ5TGw8+vMN/QZC0L0r
xdNcAbkSwTEcX2cTnDsrskcozyRCcgeCbU132ARm5iMLIHjValYGNxuXFVmO+Al3GvPlujrb2Hy9
4J/DBxi7ik+bHWKNSB41usU1Gdj2Wo3cLB97zTUklsjn2UUlY5Z2rxJIyOO2dRJAQJwYV3hbzfQ8
c5iYMvkK+KEL/xEy+fQZJMaky0Q9ozmtO3JNY5fbGj5tb7qKhXxlh6u4AHRZzsEFnhlqqzWJPUEG
NP8TkPMMNePoGpNMTtsdmJs8zcjq2vEcp+8mjAPa3xNMRPPKZt7KDbOyFYtBpPW+Fp8wPjWAQbGm
75lwOfEItZneIzEsHMHqvJwt7t5DtbZ9pnrayafZzcQryejK0KnViwPFZUgjRk3VArauAmUXH4Ix
14gLplUd0l+KeY2KA/SCp6i4Nu5rSe/JIwVF6qhv59fQf47KM7briLtScGwDDz7qsKzbt4jbn0cs
DsIbLVwJbSbTj6VrDNa+DAO0jdVBzUSbpjpLFRSA45zmTMOEcn71tXOYdtchIc0TwnCRYXIrN327
Iw0ZoEFxUxtiil61w+sWwu5LWUNqwmXh8qyLTcZwiatx1VSLFqROji+U8y4SD5V5ZI5X9dia6aoz
GlR+X9jqlWluPCJizN7DDVDRHEz2SYfROmKrJfGnX5PNKfNrjHwPHgq1BVp5Lsp+FAO0ghaFfSTK
4KCRfqOfR6DoeK8Ltl52Rjz7TPqYId6B83iJtqKDMXekQYJSQjbIV9UYcgNptUSxSWOm/CRgzKZ1
ArDG25xug/Q0UnmWpMY4cX3WO31bj8Fq8DKiMpmfMXW3x25pQ34O0VxpwQe4FlPZRnMIdyV+Rc5Q
ZgfmwhAoypGTKgt43z/GiPecl1ip+4q7EVONxMCtGA2VM0ytLfAe6p8pMFB+MYwdR+yyMBSta8Ib
lsJ1VLtd/+iqe4z9WXtxyMhVe6lV0/OC80CD0/aQwl16tGi09BRUtqjzxZDQ5Ky0p8ZJlhrT6jbc
wHoVqNk67vIpst58Qu2MlESe++Tbkafw5r3ZP9Ml7D6l9j46Bw4egULV47MoTGdhUQarfdiI5pfQ
SwjGyZ9LdD22c2lKSGq7mGZuTedFjx7Of7NOBFcDosTvRuz1lGlcwiJGHcBdrzbOPSLmmU6SyaOo
/fR/LJ3HbuNMGkWfqADmsLVytCRbThvCdsvMqRiLTz+HP2YxAwzG3S1LVNUX7j13o0LC1fLW+C4V
nf1jYDrCd6YySLopvlv4ZZOBXwBvRXUyeYIGIqjwf2BMxcT+3zWDFo7JDvVQjBcyndZzget22asu
tGvNQ6MDRjO4KEYxEzzXSKBrQnyyfRiX3zZCRskfNdOc1k2sUq02IAesQv1hhTDubTbRld5/M0ve
VAhNHGpbwbEzKSAFobWWASNzH4U+p8lcTsGnaAzz4DkjHpywXBq0w5R4iGtChISCKGDJnvhlJMpB
ltU65BrRrUvdbkviTkf4LCmN9Esr3lIIJADj50HMLvEurvNuDWuXojLaSIw0zq5sXzBVj8Sp9UB7
Nm51yZHtzgiKbRJdg+rZ1kj7PnIaKyKd7ll9SYyTHp9A0MbmUYtvUv4m7kEHph5RcHg+rm++A137
NKI4hwGJ+gDXiMhfsHGr8CxzWFsboyED6m5SwXrurxYeGpgyQXiexHlwb1r/kWAI159154kB/5MR
Ise9MUjhqPuoqltSHSeFx2PfIaxyH3XOQ85sorCvXjsehny2kGxlRtzbxNny62nngv6ji8KNIiJU
L2kI2MjqBXJs3u3mFfET0oaPvH7FbB/zSuL600luef2JL9GjQR61Ezo35MoMFmJvhZ9vKi9uefa5
ljSnXPr1X2C9+YH3ZDf/inKVg/NJWBYUHOo2QM42YUjSgQDAnRuS3T1MOxuiSovijmHyqmexSCzA
YmLR1itcc+UlFZs+gX28Ag6ssN8bQK14WBEj0grRtfPwDuRjpz0JG9MXZ4RMtpEGIvAlhH/MrI2b
V9tO5cMDYR/y6k+iziBvAkUMLsxsSkDB2sr4ZaGahocInXXkH3yEoZBIcSHAffYXnRc9KXo7GFWM
LEL7MS971Bb1NmUId2qB2yde1NYx5S3TtPdOB18F3IhvfL73MNrXaKldjRKPOUDd0vkLVhX1c8sH
OSHBDTzKGMqcHlGqxbtMXl75kSMxyV5yeY3KzZTuBz7aR8nP6dAKTkP5jIkR+l7tbGcNd7Zup+ew
PsFzJTHAQz7yw2/Ztj8171FJIdMgkEYlihOExSKFEEriHctL8d6hsNbWHI0lcCSEzPVynBATAdf+
irofV7z3M/ALcHT0DdEAAyF+KPHHjDEWe3cIV6X4hiiB3RJGELMsajV2t8fwqr/Szpk/8mCfQI80
l7BYMFVs/JubPvTx2pRXGVZvBfZmhWBnsj9TDkhGnxGJoGgxaULQRxc0cgSTrS2X37E+FyJ/09+J
0STSbemknGd0RVmndlZXAdd6jn0qloVlIyJpls0sXSW3TvXEvk7nil+WhozQlCA/1j0E6AtR9Ka7
9qn2rEV7anN+ScM7Bg33SryLCMvjoSLQibgxBqHgDpzsRuA59C83JYrTv3klkTDhn+G9GXwRZIL9
CAiCi6eC9Ou2f/T8/eGBTYHXAwriyl314TXDVl9V6zjvnyr7o9Loc41/sbu1B6Kha5Z9c5dOOBmB
TxkW+i0uRK5kgz63vmfGvREbbUICYP663bdpbYo50Ka7dDCOIV98qfggCdPUP83gfYCv0TLY8qaz
htioiHdB9WpmL3G/4RdDNYgA2NahntaHUW9W/qlpN1a9bZLjZH+UjlgbZvPU280ixwM/W5jx/stp
J01/Q7fSa/48vUd6myBENk7cs4Uy9sHIDVJrpMEl8DmMdnzk5mJ0SMe2QiCZ07kFubvI/Z6yOA85
/sEc9NjaxupiEDJXGx1vLQEWdCi0Rmn4VaR8GcB0aM7wKmNkCrkBrpc+Z7iMPWwAQQZxYZytGCR8
HO/SLt0kAGba8ZUXsW7QzXT9w4EpZ2TyVrkE8jEAzqr0zyw8tIQ5qMh6ZDDKJIKbJVKKAZaMXwqj
+HV8fakjiXIRmtoua/GBqNzWjJAEB8aRZvC5qCiqhkeg72uoa0WIQpGxT8lDyLAV6QCF5y4xCUpr
ppU2eKu5IS3hks8vDR/VsdWtQ0DrROPjlPZMRfQRAY3sm0YA77RfVC5BfqWoA7rbZii3qJyZ5niU
YHr0H9OwWo/u8JWyMmIvRbigzg7vCZ/GNhHFNjPyr4YUkc77JXgVzo6BK5y2TnPpJ0hiHMjN8Wgy
J8ZhJuCPstlKpphZrm89Qr8M5to9PJFvgb0/mlWYn4WYdrqi6Fu6WKxS1AUBLq0ZGGOEdzS1CN8i
3BBcOZm50XRvVVg29g6UUGbHhKYOuRqy3kCkQxFJzlfoMU5kQ2IEkNZGrdsFsf7mYTMtWFlqPBGF
H1FeZ8/Y/F9COb7rhXuUNfdH5X8UAslPlgVEPQ2bUXHbpg4j5QQvIX4stj6XRuHIsb/zfPB4UyKX
pxWirj4O68F1WvJ0GGtjz9sMk4vDIQf13FX3UXhPFv6mLzvaMvJJQEMJjUBAPLuM8+aMqODOCDZU
LCz/pgChmyFpy7Vo0Tlbx1z16fTfeKsFetjV6QF0wqlDGxGzJUqrrJkNf2tdzzUQg+4mdDzk8uHV
FOqVWdSj7NnJGDU62CT/nDvX1DRhBI7yqzXqrdSUzv5zYqzJ6muZp7R29IL4SEpuiMj36ak0sKi2
GbPgx9nhDHO1NIt1zeIn8L8C8kly2HzS59scnxyuL6U11KNM98qhv4q8BxsbYE7nyi5qZCyZYhQd
UE9EIQHzE0zlQaFeTWK8rYxssfZXeO1EtpjwHiTAOYAsPNJYuyUkvQ8xIwzcayYlY6tH57rl3zdo
Nzw8pCrMDjA8/+x82rsJ6Xf6EFsst6H7BuCnehtrlC2/ugyIUe1fxnHCAyH8iH0wa0+FaSWZg8It
y1xqEZt3tixDoBPe5qYXb5vUE7pI1/lK+uDHSL9xefO0TPa/lCFcm6vX2p4W1nS0qeRrdMHpcz+8
BqiEyk/TY1kWCw5Si0Q0BiQgUMYpfe6Ig/BgNaSK8giplYDIbps4i8WjRahV2WtGIk2Jmy8NWrAv
PfR2i5mbXt5GBMPTo3NP5KvitYFOuK/dfY4ZpR0RqrhfQ3YVWc/XPqYir1nd2cscLWXLnCyJ+EqL
+Gyit3TT/uR7s8iUX65A89RD77PVriH0SBbLFJNayL8Y49nx4iUrxa2RgMXjbCIkiNRphhSWDihf
vwNATckx8OLD4PhLoXZw4Bw/ep5/DBFADZlUxZjSWvpn1CCURPOGJidgBrgm5W2xMdgCgYL1GPt6
rK6HvtrG/as3HkJvVxTglPVdooNpNy6Ii65Noj0HuON40Cx7eB/mrNeE+SrSJbv876rW4EKH/5Cl
sBaq6Kbp6JnDmzCxBzYwHw7TCMvDM6uT3tCCrUofWlP+iQ4ENO6A2utfOxcwH+Q9tye2xVlgaUH9
AmgVfU7PL8DEaavH11K3NrMPbliWBZktdnKxQgbOderC44QQhPwvZT5itWx8V7Hfrgpp3Gw2bnge
RooZZa3dsDpMEoizQ+YAFughf1P2eFASP9Jk+3y8zr3MN2ZLCwJ46LWfVf2lVx2ZWK7TGfXAXBdW
VkMUSh1dHfXZ8SEr1pExSxi2qP9tJgKXzmxgJHMztX+K3N+gWk9/s7qFsJtd4FzmZhkN10qHOTQV
xKNxwnLrc5aaUYo/8W6ShKsNGDF5PLp314z2MRAJYuCrulhVxWtrWkdUjBvUI6gawZny1hNeyDdE
R1ZPlc0Xbp6H08uQYo7wOqBPNUPmQ0UQn7EK9U80qmsfFGXXVj+Zcc7Q8wWeWk98C2rbXrW9c2C+
qGoa/sp0d1FKXRMmUOn81Tzc9TMedCyH8zw5lkcc9cyOlN5BnoBdmGyq7izYLJY3kV2TVhA5CZCY
u1F39HXrNTvf0/l90uX8NjhMy7N6TwgiIGB2h/G4E9aWvC8cmr239Z03s9XPIOKkYJSN5mvODGcv
QJ9pRCWdPmaObF9CMZ0jh0vAtx7iSNEbO0Tp9jJ0xB0YDOR7clUIvgrZCZpYw5IvMzyn6FPZfdag
cMNCfzOzh88YR6vIKIC3ZPjTLqkIrGNOPX4FCPsCOe6NvjvrWA/h/a98ZuasEiAc0L4vPXBqicag
M+SBTmKGrHW858h9TWIGeXliL7jag2ZrVn8hSkY/7epl77Rvfq4dG0QBFtNDfwTCZyQVEtUTojkt
XM09fakg+NXDJpT9Yh4uqEitus4/y8xg1jVgWKITNJGDosJH0anVKIuGXLzoMcyyzhPtjf8ntlsy
//ofr4JwYZfa0ZKvfJtXpsDM1wdQWZIoPsEt6SOarQFYOoi6qK2Ihei2mhe/O0wpU53y3OBjr3yx
cfCRPDk21jVmPymzPQeWSWqJknS8oVkMGTtKohbXosg3uosw2VhbPKkkBnwkKeG6Zs9oCEIrs+WG
oBO4lOhAioUBcxN/zlInmjjlT4X/EsmAIWfGyVjNZpKaQv6tWgbvmZfsvSL6HCagbxwv7lRdEsME
BsniIH2WWIbN6uHnPl68jluwGCVxwoxTKFOYKweazhIBMYcu/xG58hpzME+VsY+K2f3RbsMu2w9W
TKKiLSq+FYwFRgqO1s1xt6JLsew0PTqWtpcTKeoeBK44m/VABUvoTJfeSpdv0Ryo6nkeYSm2+0Zg
a78fOiIsKoWewmYCUv2pDr9gALUrVP45zPJ1WdNbjy3By6QpOrxILx9uY9rvit6957W85B0VQmyD
2yuWE9KomE2zqPDGHwY2pj1JAlXCQ6HZDKetaJ1nHQ9vGb/abrwj22QpzAfZ4JcE7VSXZsDNMNFA
kiYpoarZ4Pd7LwVlLu6c6duooderi3evcO+m5b/6loOxWxDqq44KAa6jtxCxIDAGDuke7doGte8L
44UDBy5CINcxAiK6j/nzkTjJOka9M4YR1LjCGWVM8sW3iXHsPmbXGvkgpTSekZnMOeABL2OeYQvR
94CI7TszzkRCxFz7ePuc+38T3eSKqmbbZt+pyHdMZhWDTfEQAIv87uSyFkZ9g4JpRnT++MsaNLfu
1kvHheCQ8RUGDot32Wn+MhPHBjI6Ha3hREUeB7QqbwNivRi5VomEfZwF4OgYKnkPaZUlqRslSvUR
MkOjbd7AeGkbbR7wgnw2vPc+KvmenCakDR3uYY2FnUq6i6Jl/O/DYGs92EAJgJukwQ+lr/XRiT04
cmrEe5LsA5DQ1Msbfg0lFGtlnmsW1fZXYOP0ZCbrRYtRXiofWwDP9SJLPmheXPU5GNw0KA+oNUTa
vmeAyAPjWevHY+GX+6Iqb15WbXRW2DmvqcVgRJgvq6RLiPEwQd6JPNZiujsrGJs/F70ANii+1Pmu
QY8pw+GiDlk+7nxffdfrirJVn6cRHIQGaQrzjJ5KD4WFvuvJPphXWfk6ncKVDSM4ZJ4xGxaKTLtZ
2Ieikcl1Cj6Hxnngs2FhvCsGPqzKhZBEK1yDA+jhZX43eHQqxbvPn5YVUGVz1erH+e8IXA7MULtR
pxdQuTp72TFCgcWecaZ46Z/XWhtT7otuUynt3tGRCh91OM5MnYW5s7Q9uZ9NWxyME2pM1vj/nLZb
9/KrfyQWGwH4+hFuBtiGisoz6NidhKeSmpl/fWXki5qlVmoHn5MNpsznrRtt+hZjXVknFNX3mjKq
pi2YUWUkaEV2xbaS53IWnDOKz0DgtSgmGlALAkO+Y/YrVDlMFZCH8mVwC3wKX439yH2Wd3ubdyV3
pxtyisgI1tlkrkPDWsde+JzPTAAkKKPRLsHEGCzC5cQtcjGI6Cjey7i4+bxXM8rfsXddD7drfFVs
aTVer9ExLIOAOuTpzowfYTVD3SFH94sp3LiFjfSV/lLPDjFO1L5naASB5hjO0BXtxwKNENsVpibG
KdRCQZm+oJ/MQAjaZnuYn/+OysTQV1hWXQoztiIsR1HNbSj/8ZP2BzXRlLAQAJPboFzE/ZDsG8in
PuuvUbGcZxdT7AVfOIsiFgOHxDiuICYhBRaImXF+IaUB59UXJ5/zSR2LYNkkB9WB9gbUXA8nYqqg
kDnjXpVrpzvlQKqxefUq8Z7GCidzBOHXrkmhY8vCxqdbVHg9qFNbKvsRORtWgEqtA38zWjj/OLN+
pX5KhX0OazxnHJS+7Z6dgs0j9CXYkzmrOMi5+LanFB9dgIl2qtWtytnZBZsQGFZBlxfbEmm1pC3S
WVql3vBPZ80XOqzFPI1Q1+olYN035BWnGCAeHE1W1fPsnudDwGVunQ4kJk8vYwvxynZTezG6TJ9D
ZIrJ9FV9+1P2moKPLgr9UqFbFC1gDKg+cXwKE87USmzN4a7jFUz8YdnZzG55rxNgGikHpdLfEqlv
hkpe/PAUImhN9w0nXxtcCIyoiFJuKlJTebyKFi90RbUyrjuWZP3wBQOG1KppO+jJtuHpmT+tImgu
HfMvZ6rYUbNtAG5shVQsyuvvE5/1RGz3SJmWjV9zU4JeQU27qr91roTqqj2IwnKWhmAcUmXQguAu
j3DVnGmrMyMVhnbsCT6akFOYrYAPgkooS3cy4RapNgx8DUCq5piwRy42jRFCSSTtMOapzau3Nucw
TKT5KlOgya2sLkzRfi0bkGDnzzPRIF0y8cXzNXsAT47+SBwN/BzIBWBWLDlW3LxggloG6MwRtOe0
FdBTqAttktZFGL4lQ/FSq+TSBIQQgA/ad3KT1sOhS4MXupKDyXikVuKYVMSNsEJu23ZNp46bnrO6
XNXki0tDnv0yuQsQsMY4lyGaiXaabOq+JdI9T//YufGi5rgJpEFwO8rT1PLpwkYymA6WPMTmWyrz
X1XGO53BRuPBuilPBUO4SE4MSHu8Q8NOlybqPNnvdTVh9aNYyQWeMZt7q52yXeXP6KhxRQNsxj9e
wp9sfPOQSnQkA+Fgyl3nfruevJPGqyfPSQv9pcTrmvaEgHs9rA3wlSFhTJyP1AL9Xfhs/aS81fUy
JqVhbvoz1z20ab53yuBiN2rjOF9qy0Bi4+BvVNxeXB96FB9giyPL/gs5Gy0rPgmvnjVlizHwmVPZ
zDgZldBX1MT99oQxuCjq9YRgi0G79kAnari6acSsZxzPwnnnHAXSMq0dmz/mbgIXo64DNmseSJZ+
u6xq/aOicyvNhvVzSSHvNbSUtcnDaIDd7vrktW4Zq/UlSyECYlHMJJF79BTYHCMa3pwayquVAMjN
GesbzGCwsPNQgWRNEKxK60UllWJjGl0HsJHwflvietJArLNsDsWS5w6ESqYDhuXoD/viYtgPFbBk
znkNeTZ8ihauCklzmlcf0kAeuz4nFoQzTqXc3fnGoOZN6fscGADdZL9mjv/cEFpfq+HX0S04jXG/
m+z8uXUp07HBjO1HknBa+RODfApHu9fNRfsGa2YRevCGaf3BJJ+jCP6U2k2etiATEc8j8h+yQufq
nytPaNbLVEqCaFkVsZyTroBqMEVcY8RZxlwApRS4i5qHX1ZvCIBeSwdVY7kxSYd56hr9NaJFT//5
LgEMamKjFNp/KRZ84Sc46V3vCeDAfK5jsQlmJ48+z+g1zkUnqtFt4pqE/hVg6haBdxACMkwy0LDa
zWky+NHE7J4Nwd+QAOBp0BZ0/XRFDQhirzX+LD09YKbpAbv5L2KqIjDn4yZz+IMqsf/A/OirKOVW
b6Z6WXKjPPVWzdLAdU6tsH7OWp8xEKjwCHpacVEwDPKybil9uICn9FBra7OUf6lJHTJzGYduuCcZ
4JUZz+ogBKiiap30/WnA5tFl/ed8SDBOwL6HWxkXrc3617vaVbXXU8BAMYwO57lG5yLgRDqu2vEG
LiU2gTy31h5Bf02bQwx+dwfnTU2/JYzTzvXfavtZL+a6OPT/ok5jfyLbRcp/rNYjV9TdYnzZJIM8
5WjTU8IIhRnsCcImLbCl3nU9sc0qiLsi3hdqLxJxaBiC5DU48lEe/A6hbirZFsMkoPK28+TNwVsw
dc1vP1SL3kqW1iwEj8fPLsaYGddkj6d8Ru8ZDCGzqEgGHw7W9Dv6yXug10wN4CXrHZt+9KqFWqOK
XE26uc0UMyhFTTKW8DeQqXJxE9u06ua7IGXywA1N4t7s1ZrAnASsCjRYYYNyd9N077qV5TfYTy9M
tOxpP9UkQ6fJRrecc4wWJuqbfVfJswbbCY9gnDMCaxWKOtgao4lDP9hKryDLz0ZKDI7ZR99Dnkfh
J5vOJmDo4vPTysNhs5+ytxBAtfJYLNZpiDuCa8Qg/6Dtb0mYP08WSSxj2z3FnMxACBe9DzcWQ4hG
Ee/c0iHkyJVDu7Lpr9KWsLC6g0WEEMvX3wPfeYGjeyaISJ6LwjioInpW5asDXhKMNwXdalZ2qaB9
gT1q4Wv8y5jIa/WWgo3i3V/NKVBgVoFTgI2Q4ixSrksfOaKinqm1gbFFA4Rnxt3DSC5lAth/Xr/I
5ilu0Vs4VbTtywLEVBptmwEUHKsjzQ4cztjFWNqXseN38uwApVDDb6BMJtx8S5hCMImgNirKn4mw
VIvQd5qXOwgVoDBKwyY0EXRXuR/MYm2KTp0do5/T+RhNOtF7VK8ZMRGdJxe+GScMW6xDMvqnDJ/0
FFXfGWlioiQTxvM5N8degpxGQ5IWz6PDl9wY1TVuME5laFJw/aHZSfcF45JdEe1GzfmLbAuRQ8s0
v+Un0jbpl3EHrxoFRhfzXUxqdgbJm11/C/E+l3Beeq8gykvL2hs4kPg2h0zBan3ghPuZkpic6ZnM
BG2lam/5b5J67yW5TgcfMKZ0AXSC8OxokdGeNUttTvhMyVspDDaGPQ9w6aa/dU2PgbIab13qMRPL
BK8bHJtpEoRYfYwAFQdSAwftV/rdgdUJnA/MD4bX7xqn8pZZ4upr7H3JqhMtVDvjEjhql2vWJqE9
7pIXYb1jeiia79rr1hhk8rUZJshGvGNaqQtrGg4YMUORkGOp5BCBJEXsr/2j5LrX1NBNZD7nM/hT
PDwv34Ro1eqRkiGuQDoxTyoIy0hkum4C44s9PG98tnLKXY2XsEjWPmxBPuwMJ4J2wmmstyiYhtOs
0c0Bghj3Ov4rwCwgWTzOo8EpeJ1DmSob5ggAi9nXVLysMyR4TmOvfQgQpqaenNI4uUzhSfl1MF0p
RRxzD8OQ7u1q9+klzFjb2KAesJL0+TtywG1Q7iImlRRJ0b60///fvEivJMGDSnSZ+7M9ArdrvfcH
l1UiaPunkTQKc2hW7izPQWqDa8mcBXbUms33KLsbkahMGrhRnQGiO1iAjhESRqwJzZDjAIA/g+BD
BJ0wqaIl1QrWBozJCm09ejeGsISmkfKSowPMw8OAH//dRfTZVWRXc8/b0z2LTxGQgpHFfjKgC8N7
jl9PRxHPHGzAtTkWSwc6n2XWv7FauwZaBoQVhrnsyn7NEnMbteLsOO2fUQqMtqgUI9BUHLTZplRE
0D/bLPlndTefY2ORZXRz2JYy1hnq0xjx402AnI5pvTknmwzb3HQLVA+EgEGe0CwIRK67hw3w0fcN
0bLub4xruAx+hZO9jvW5E6Tzzgjptv9WGbgC8OU+UMTRfSsxrDz1BtWcWYRM+NJ5OoOpFOYvzA7s
Hml7GevmoGEcN3Tx3HUfbn1ZzVsZztouJNvwYPo9d2+x84r4GGnNamAZa95LxJBV+hYiS5xBWToD
hKKLkcXESDbxUcb8AUwAwaXs41ffVqdGIYWit6PNHs7TVx4z2ChV5y/9xt/IBGs9bjH2TH302fjb
EsTwk5TGX4Xm3Z7MTw5OU59peF/1Bcg0ASf2fmJQ4LTwffo8ZR/rkfzb84yoiZBA0UFG7IpZj+4t
PZgBrAeuY3WQFQOrrOgfQy5RHSULDaMywzZMVnTXHruybV7RS8fKBvykIp7NcO045TNJqLuhg3AQ
F33DKJLXGhXLjE876JldOgGvGr/ip8FoZqEZaNc6CHquS9yfjqG/UO6TzCkMxT5EUaPNGSilfolc
yDxjLcj5dYlrq5/1xj7ktTrbSKMHMKKpeWeHconl6xAXVwaGZ8DWr5Ovh8sWZCLTQ+5Xx14VOhlU
lU/VaI+EJvnRR0wtBcuRj3+KiPn2CDxiFDzYbL+CymtpZzRck+F49O1i2Df5OlEcZ2fdodTJzZNl
b4BjocX0+Obg54pQXvKdcJgzB/pZmw7dgAKHL1Cs72SOpQDt1bzFExSjrWmudd8hWSzHNKhvBBSb
JkhuVSL/RG48s8/bkZOEXWxVyeGjycj25XN2aO3LPNtYiB6DfsPUbzPH1sXVuowgBsbEQOgs3nt/
Afh1lXhYekKUkiYT/uG5pLNVgfzJUrI9hXPKAsbq0R7XRbuIcaUG7GWbX4H1xgDxgKlLYh3T+ORM
mou6JBtVt4ZzBm5EwUZYQR6C39GgbItZDNf+IHeGeHYHS8cOz3UudWaaQIqtEPGkx35NMTjq43VL
FlExk/Zd6Am1WgKjgSlG3q2uHz29/SJDA2UEqqepwNhjwO1m3oQbnAniMZPjfUCSkBybMiWm4L0O
XAYksI7za23dWa1CwqW/cMFkzL/eXPvOTWAUkzTkfFn0vYxIpf7BXE0YzdF0/WNJYneFwJpZ5HAm
v3LxPWhwclGw0sKQMHNtGUnnoG9C7V8/5CxhN0m8rZtNlj4ydx2Z/gexewynVmOJbZ4p75C+BJ51
FmDHe6jV85Wdc5+0kKX14JTDjaJUYMFW4DDw+CfAdxfXjtVroZg4yvXcH0PX9pNDFvP5p285qGyT
ztHsCEU2cyrd4MlqSNC5uqEH6Y5Gly1mrhaNr/2M9V1Ef3s7Vq9zagGMuU575Pivp0BbtjFDDyS8
1QGRBF9/zGTEMidrZyp75qPRk57zYTeZ8WPhf6Vk5NA0czaEGf0XLnrjSQL/4zEPVxoDBnR+BlqM
Rwg9AwVbzkLV8ONktdIFuLPexSlaxN3aCsCy9VO9RYyxcrXChMmpM4Osn3sWdkxM7kPlf3lNtI0A
SnUwQAVsnJZDmZeewGUAhuvCGnVIXiLuktKML+TCmT9NSDdz/plS3RXhY2yMQO4LzPzYVM1h9d93
cURJHcCmTigMK5sUc+tk+Ml2fkNlzzrZvKcoNh3GeASqOc5j3kfj+zdTZv7Nfe6REAsBeNXohFmz
6NZKd2GjyOE28OALTEINBwmnLBb40xDAJENuBnfO97fzHRqp9tgS5mynkQM5MLn2CYuitpl+m7Ij
R5BsPdnrm/njEz6Jov1Gr+Z0t9ZAF1exv8Kozk4y5SQuKenKCq1zHzP+zpa0cP5wjbUNz0jLgz9Q
IJicLoVx9cYNFmlMO2lyNqyHdJuzjiQ08i8h1lwOgIRUv+AkCWFhKSdjmJaUUN20R4T9xbM19Feb
aZwz82rkO4LclvjCjLFIVrPjDIlhMLCPCeRNrLOHImPRtaxKj0Zilc6piwZ2pIxSoVwEHRZLripU
9RTKuKWYeNwlcFzbNo+VTxOfZ5TMG54f/v3fKgGiTQ0j9GuB6rJgmBzxScwTSzdd9QUzUCo4fpWc
fgeXW886iF4LvtGVr7ZWWAgs1EsItzCjG2EC6DWL2HkUXJ+xW6xlE0Im50ZoectFs4aJtsTPlwCr
KeulP9wNFsJUQ4ySl2bBaVWvhzpZZxboDmjw9ZyVSWAP5YHAHJ+aJ41rY57uaYM9L0zQpND/M0iq
4wNCKIbLf0zgfGWeRa4+BWybTPQvfLxVxPiDpMTGRLm41/LkOi8oXRgJiP8n9aVaNK3czIz+NZP5
mTrxqkR0VSyGTEN8jUN2UhTrHjFgDbGeiPQpiCUU3SLAt1X/N6/H9SLIlOz8+kBdQELkDWA17cky
z44uA4NC7RT7AWC8hvfXWPmyn6h/7PEj1fxzoidHPN/cBsWlyphm6I571ir30jZvXstitOmoYaVt
rPvW/m4K/2vAM+I6ais55pWXPUXaF7/ppHXvIX7vHPwcLM95qY0pM2tZjJTub1C/xgJGaGMMbBNq
kHea1TCgHs6OXjPB7d5zP18SUwueG5dylvxC7/Bbr14xJEGGbej4QjpvT8T5tI3Hel1PcYnorsJ+
rGCL8Rl9QpTBfRyxvW4A7lXsOwGxtkOzi5pjXAHHKqfVAFrTXjThJaoCyqJrlEokzpj/uGOjQG3n
sUkPMyVaEQCcQ4woweWP2W+YpPBt+eusCSpg/mGq/ENM9qHR3Ct1uTSQ8DWBdWo7++CMYpn/Fpb/
DF0Y4PufJ/amx7wfQb9LYwji3cULQGOuNeidJ1xB9ti9dwbht1M98/MDnzWUbYIgalkhUk6OZKFP
IylMORX1VO8Me2ImaZNI6cExkxh03ugxL6pKLl6E+yqMDrpevaM8kNWbP8f8Sky+Ln26L46igtta
VEQA/0nU2iZFqIowM8X89lwNnodY7FAWp4JwLObGi0CtE7pqlygXwZgg22cagjK+AhUKFM41j/0X
GnTkV92uK8E4USURYcNpGpXWuwdWbjtmSPxEN3zgwKLEcvahTvGif08F6bVk3cy7f3SiOsGatsen
KR8OhzWaLLhn1A+y2uQOlgSu0EieWIAEBUxZ2Nb8AGfdTNVptIeomHDot4ZrE1UHvTMzlIygkfyD
269+cYHC1+U1sBzo1ayjoe2SSoZxhdXJFTQhfekRCXCoIa1ut2ARfFRzqCzQYd5bjb0DikuVQjM0
k+7euAzfK19billAkECBnHWnKeDolM0rX8SeeUAXfUlk4qX9JjiH0pZ9bK9ftTbbSwOIMuVvwUse
bPb2+35OsNsClVqZZnwQdnmWkhREHzNHck/pHqUEPsE92A/+NQR9UjI0mLtEukEeUnz2KcHa/HU+
GXtBe+rVLm62o/ZcdV8YqWBpgouh0/W5bmfzSt59+FzvUqqbw/9045eMTFahvlt8ukQUvXqBWExx
uJ2dfPsOg3r3wvFoIA8N6YoC9TDbN6QZBscMo6RFVAdLKzil9lGzSbFYTdGtGOcqxGPkEfU8qZxM
hJk6J3MkJwgkSHmdP6FJ8rgxVCIOKwY5TbzBmDPV3xrinjp3PnWqgdEgKrK9+9EfHLkhRq0FtJrv
qSIG8B7NgI1LM/kkEOwTPqN+U4c/SYQZj2gz7vrZGIvagUf+z0TEGt1CxlrcJb7NGqj/InjLFS89
FOf/kXRmy63jWBb9IkZwBvlqzbNlW/LwwrB9Lc4zwenrayEroju7Oivz2qJA4OCcvdfmh6UsMRvj
Q0Z57GPc0f4su1+Nyb0Q32AKUMd6RBoz4kQOaHWmilknOoKQIE5ttKnVgiNa3ZRdOsucgjanmv/c
UvNNP7La4zlbCKlOCpMdwVl72JISjq9mZj8QsGMqf1O6xmIWctn2nIp84PLbIgLPJzs92NpyHXRA
Jlaa9dHhhCgrnQl7RD1o2lwBOnbocG3XucGcY/hNZngtWBfV29NhQIo/B1qqlXg3LXM1Id+yeYvd
2n1vVHHSWT70IdZWMnj7yGWBBC7FWa34zqDchih6dd3eQHxEPKoAX9j85vpgLj1unLHmraq6gb4p
rD0qVI3cTB24TzzOL1ZVveBljIT76BJjaXPAxG2Y4Lzu/omvuuS4mb/d5kNPuJtGenypJ1orNS1X
t/k22YeNgeaqNpV4dV3rEsrmJyyt6xC2f9COX21bMCgvqltqcIH/R5cUyT1Hkr0nsugsoKDo8bil
8KL5dTIZo7rBw5+/HTcEPQPVBzHcsJVik0k+QvtavRfWtsqW0nr2whe1cfY1HFzShqlC45A8ZqSj
5eAvywTzT750rXmZFANb6wzi1bwFkpMpkZhNo7OHOIfA8AhZ4Yw/0BvgvdjJMfcuTnN0xbfujajc
cEwt4LgQoTpx5+DRxXvTzJTdmyoCpq651+atrnWHMuKOxjz82OpE5WnofBPoIXKb8mO4W2M8WSnh
Zdp2KvMn4w9NcTmRaWjmkFClD4uzwM5nZTXpYTM0Io+hnDFqe5SC7GsQiwm6Uq8gnqKNnfgrAJz5
MTF8UtGKzYAunI2PialhMUiuGMeQC0qH3qhe4ibBsaBt+6TZEIu60CTXd6Jyi4oA8OBVfc7Bntch
Z1bga6euSqAbBcfe8HmmERrHDiM3vk8PZvbKSfxrFTYbUyYnYtt/teoniglmcVX847zLk/CldY9j
dDEnkqCRIevYYUAyfmQ5r63jwwGnwwCLiDy5WHK9HO6R/E7hyU/J3WLSmnubBvo94W+ATkFVAqoW
054OFqkX1HYz95BRk7vYSi9wE1ZzWrw6sJVA1JfX1q+vokU5wDMX9bD2nGwtY0Rthk0ERAAGw6nS
b9lH3OnpEI0I6EXw7sTdqkxaYHr+NYqyE6ivubyrN4E2+NnPGCTYLzb9Cxn4B9oOX2k0butZXs+M
5QL+dF0yemu5Sn8nqHTLZOWbSNoHBDxKoR8TWdBYKxdX6NTS/qlxO0A+Kptlpr23XrDVjXlZ4UXK
E+XjhE6qo0bqrH3I+5+iAiu1DjozObHuPfL1tfrbfc4eh3urg8ZVzNEmkRaJzsYR9+yCUTlp0tXU
Uez716Kt3nlWeA20JdcGrr4kizKE14ZL+1lVuAz7cOdMPlQ19ki9xh7yxaaM9mgVeNklahGsujC+
nUWi2cCpUl2n0siPjMeAE7LdRuKq++br/z/8mEPf5ldtE21H44mdtJlxRVJied/qU1sEPDf/veej
AGgYTjCihudUAt22NLaU/z6g4Ef4xd2OKd0GjPetvvcBXZpYoiriJRNQMw14aAdPHZtAFxpPWpvQ
wUzhw9KkGpK9gEpisu/GZ7UC1G+p8Tjo8/ktgTROgMeku6rHHDoYx9a6t7GDdJ8DxrdVYM5crgf0
peqHz1mPbQPXis1cOnzn0prbAdk4GGPClylPTwwLcDVzRwubFbe9sM0uafCwrf7ZKLqFOwPR73nl
mjMDzGXEzsEZxz/HTK8gjxyiiTEQFf6QyM0D4oH9h+GcBic86cFwQc5u9tvCtTFRhhumimQF+ci9
BKewwF0Y63O2wLhH2A7aZBVPaQ39thoguia9anin8cWUS0dA67JKlD/KyD1V1gnV0Ohde3nPkV1Z
48HClxtxDRssfzcwf9WKL4Ct6FezQ4UuxCBSXKejPHEvGskzqQyh/fekku5cFdk65OQljrwxvvmc
VU/yBLODH9C9lSFvTD/p4eN0+5CmtkVVzZz/pNiAUZnurYh5TFZvdA3LCki8ZK0tIl5xFPGQyjxs
sfmNTpUifGythyqnOOszDVD8oLQV+6G+Jnp5awfxTCYyOEBFyiZsfhTVKmfqPFkUMvfUpqjSLAJW
vD9Mm3sALyg6mkU47v2E+w9No9Iwj4JSlj79EJn3DrlD7YnnlHajepMiL2AzY/6NQjDLXpuCOUE1
04Go1hb7Qx19l5TWb6AFmpEtDFdRj2qJMrYwrjLS8Tq+TNbDpD9jE/OI7ZMapUv5l3UqC/SS9c1L
uNrL9QCFvelorROKI/iqO9852EXG7BNI38CI0RQbt9P3YdPt3FSeB//UtPZm0luIBP23Yedb2f0b
W0R42nio2ReNGgl/9QA7umXpEQ1KEB/soAkHlc33NpKJ1pJiGSPKTtJFISiBzG+JzhavHf8C95Mw
oLeQrJjVoAjGJYyHgpzEmkQMA1e1dq51utf9Y54rbucxgQvjs4oDFS6dTJrWlZxfQultrKx/jwXv
LlTu5qozNC2id9oNPJth3I/FWS+Ao3cHff4eexfkGgZcCgJT3JMZ85tj7vz+zhbR6OQmdZ9S8YTE
VVAFTeE+VhtFAlmUe7mGjYv3qeGX5Axcwd7eZbgE1QuYEdMSd+2PL5Hts3GU4beBgJEPqf7PmJJJ
M99U7wArF+QphA8xaICHBs86Q91d2WTRInQYHjZt56FpTiEZLOGEFiCHtF0RMO4gOFdB8StdkZ7y
FNn0C6iLpfCrXRnRMivdlWu/Eoa4Ky4Ik7axcBDhUCPzXOP8e4fthptqsJXaHcOWP8cvOnNYi2ZP
oiP3mctdOjOoQ5Gb48XLnhPUrD0tbguNFmjbQnxJMunL+K89qVXsMwSAqlcnM7eHMmRhfSOTW/Ki
tt4t8DRin+/SHJVKfMPQsHXP6scU/d0tktPgs/PrwNzi4OzwVFJ8t+xPjXULYC/M1NckA8AMasQ/
L84BobA85ms70WZIxrJEC2uetJg6PtXHt1QQzJnyA7w4/uvCGsaWshKoRi3Kvysx3VW5l9PzrEdE
Wy2wFOgp3mSazzyZpNXW5aYdvV+tBMMzwN7inLVdgrimkzunLz6SD6S//vvUEmLTax9l5n9MptFz
iC8mT3utOH5qOa7LEO4vWUA06eLauRtiQt3N7RZunFZUZ6eDOWWWByLsKHe/JMUcTR1VR3KbXOhr
gOtsPNMqx/AbcrZljMJHbopeYzDVwdjAqeiVTNcywp/kvypMPyrACmHYr+LwQjMyj68GmmS9a2+Z
jWcoqfh6slxbM3jna0Peksw/lLFc/wMutII7WKRXuzn5iGr5Z7uoyDJRfOZ6/ZuXRbSAvrATyD5a
mGMVd5ARNQztrVHCsYvFX1ORIVipuNIYIApXIlUwh8hP61+PvOVuGAms5QoPmW2ALpiZFJeTeO2S
BvpU+BEV2uLJpJodI3l1Bq67fkqoKxL1A3FepgColEWJQd9DIKQJWrp5W7M29rH7HAJcrVfUfoeQ
XAhaiBnnc/ymgPpW4rwHTfubuzptQO2H/rdHk5VqJ4HOKEHMIcRVbxuy0150e7cpz1XVbIc43KXW
gZpT3Y0s3V0XBID7/6bvQBzgcNbymJbvXnBneJuaD9WxiDDiqPheRGc3FAcATmJr7fTnzkdQYpXv
BMKqFEdErOWhrlO6nVlAJRudWqI7erHXCeZbeGRbRK+Mb4v5WLg3tVcaebUqOUucDJEETCN1mTNB
XTxCSKhAgerxFQeUckzPW9eZIHKBuAX0697UI099LuETycrzP1un4z1z3RVf6p/jaEY56Xlbd35n
+y248CbRFzYdBFLY7u8Gf3zEOSjLal/T9FXqrCGgOWL1y9bj3exC/AKOJGU1eepfc4Yh8VA0qP5M
eNYEZktj0VxKZTaeQdd5rlxm+D899BS1RROlgHItz6TUsoWhzfH9gxvuGh0BdH4N3J7T8C8vHp7x
ZrsnW742YJ9NgjU0CwozDujZuVnwWqfAY6xIkWM9F9OLxayibG52SdaeHF+knI+jh0TENb5tRkIp
KYOx159BLYfnIMlfCHcj4rGjRzSqabONU49sQYyTAfPB4q/Vkv2MUm9w0AuZ0FPmnOdLKyTGUZ9b
moJcPOkB0TN7GlX0OvwQVQcYGJN+NcSszDOOfvFly/4pGzG+96eqBKthMCnMUENAYSJDiJM6Aee9
Gh0gAZ51pROdIG7DIzG33c6cZoB4Dt/Y+D4EBIOUaMAZm62iMV3azU3nhWu1R8/6rYiBM8xbtAQL
RutmipRfir9qFaPyS0OZQG6dzZ4mR3Aek8+0SbWcu1Ubb3sERSliJquwrpi+CXawbGKjJ5Lkeppy
TMcKlxkES0b/YqZImI2hoMMRzK3LbPA7dGzuw1Vt+E0RHiazfBEGF1nb8C7etDdG4xuZ8moS8hBS
7JiIulXp0p2oSbq5vs/mTy9Ji0kCfNTZKe4C5tnmimErrkJK9BoNYn1XAJsC4YM6o0iWm8bAopCV
Bvk5w2r0nT1pzG+yKX48myuVYR4EPow2MBZTD4GKSTCZ11QboGqzF64EeyNINqHmoxXAq6gzH+Oy
Tp3QlHfJnd/eU0l1Uw3+LrlWHXFfukZSCbtXc25WWs0NQRNsb4j4y2Az66cJ8hgNhr5ZUGZIpn+z
h/ug2QCcdMsfh5K8AfIYWvHeC+FsF9uGSAVU+uQ8QZMs/eEiuvxgjte4vvfaNY7Yw9q9zRpTj7wq
I+pJNHVFTSqGtSB4So/adz9Vd2tNXr2Y0X2pr/OKQMH5NnG6a5qxdPwbEyWcYPoibCBacr8XBGfM
7kHNr8eYwoxP78IKYd6gapOQL1tWwQoyVFhohwnv+WRjf51peBbZcIjtbG8mLf5hM2C+wvMokfWX
sXbPKMAb/AEeasNmJNcsAz3EUH/rtvB0zZBpVu/WuNdH5DSzTTukSntjVeV06DrSLYl5GMB3MxSl
u6DiHELqIvoORE+phDL7nHGF8YtZTdjpH6VnbUiX3gjWkk8QD3suozSc3R47lPaSu/CNQhdlLGi1
XemjpHf5FGwwL2OXQK1VAPKM6EC7hVAflc8hV7Qnv1DM6IKeRk9/D9DgwMe3XO1fGt/TqntrI1oK
YDgIDG5kyTAlpfOHOV9PT0zXWM8QidlDh7V00GyGZIQ5+IoG7iMulUGJjjUI5D5BPx9tbVae1/B1
gCEbgG0PFOyWxGMZbNkKFKmLOBvd4GTxYaCbxC6apHysfAQWAisVC3+rYdlrRPYRQOx/MjRmJBGq
q2OcpVjPnKP0H8xEVoZZrTUvMxel/ZvbwHRo8PxM+QtuWdkxkbw2frvN3xrc5TkLAySmSyifL2fC
JDkRLE6TuiMRq8zfsMuXTfarJmqxfcM2WbuEePBtQtNwhz2he+C+9jEpRpoxq2s27ZG99RiObL7r
eJ0ZDsyz7i2auSSP7+ZHGuzcAFmhxqbENItjBovbIpTYN9k5CBygD9CtEBtcsMsBxSUQXb2vXgMN
7dppJ3W/ondaYtko12NHo9FYyp6+l341BRxMzbk6Hg+2NgG42C2WXWvN8w6RJVmlhwcaN8PnOMPb
iFOs/uH3f98mAlbqrcygy3KyuXWpgKwkzc/cRohftBfCq9Zk29MfzN/rZsjArjobxMZiLc6yqGEj
ouQG1AoI7molGkV7u1GndUbwstcdKBgmW1Mhs/XwyMaXkLXGfRpUKhCa6dhoL3wydRXuCADvuo33
YoaAiPViDZAx9ltYlyEWjgXSkv0IXQetxiVQI6N+raHRqLGmjTRC3GJntmSg+MtRaMt4fPTuZ43l
Q2pUuRhzA7C9A0UYVvXKOKnhZaANhwgJkd4/bA+R+lfZYQTXT2yXak2ri0PG1bUPAODbN48+dXa1
ueOp60Z4CqqvFkenao30CTJephgqnE/jcpmAQtBN49MhK9wq3xLXfw7Kb0/igYoboPlwizAczoIg
Y0PsK3XUdPrCTQSBz0fIxdgk4MGQqzH8tpM8RBTuJHUgM4c5MsLUrJ14g+lylclHXfj11oZnLbEl
tMNWGHZJ9hKV8RSg26m8OVokVsRsTcdcaXkBrghADyH41ejSa0Q4TpsKKxgTsmj+buRInehdYzRX
UYqC3KLfn2kY12Qynwv5KGcqqRKxXtRfBgN2DGAkm68a9UJcvunGIXM2du/j+SXY9jSPf7GIfs3A
X4YJnWONGSkohBPAzNco/qwDTy4DvM6y7N7GQ8483lj5NBi4S+budqiyDzN3SKejbI3WZsxkYB7x
D2rzS20Gez+gMobeBYQk662XuGj37viGRDbIoxNx8xH4Q4Q1qBPnpz+cChuLx6cRLoecMUneNC4A
EFRhXf6hl6REFutepr8Rir/0zQ3Gg2tkR8IxT7NwnrWzpwX3ErNPgdSUnvoyP2UVFoo9wnKdSypY
1rB8oZBQwLhE7A2qEEm8DP+bYi4QxEnT6RP7CFiC1B8pQGQkyi3hLGInQhZqtHWqYKe33mYW9jbE
SYjgDGM+7wFgNsTTzP3XOSZR3U0eXk4t37P4JQcnlrDIf9OBGA2qdaKXSwNsQPRwiEuyi/I5tuPd
mDHxC5xjFqZHbzaPTRM/Y5JjSaUDDreePMoIAFCQsEVQTgK7Ap7ATh/y7uHhTwh9Y7Jp6lubrC4X
mzybhEWeaISmTy84SdIs+8JsOw2fyCjdTVqNL7UIcYP0rLbqW5UHGkqzSWP3+8jKEJ0bO1ADSg94
IvgvsMBTFNk7lOHR6DNnonGJuLdstkVPWYLoJjRRzYay1XdeXnym3Go0eiKzKLZiosUaQibNCxQq
MeYBmPBxyMLha+VKgRXpTacVEzTBVxruXJakVW6jEgJ2k4HMbendyOQW+lzY4ar2/bycp/HcOXR7
lCR2qCgxYxoLRpXjgogXTj1/GvFbliJDnr+BQUzjnxFVD1IQscRxiOOPoIzJWath9pMpCqdRVL/J
2O76ZmKIvQg5/Rv4SL296bT8q1HNcJ1CS2aUiWQZs8s0lvsRjpjvkKIsbHvGoB0l2WF4Jqotw4Md
ZAsn5MubWtSgrryyqaHnaXtxqsv+vVDYC3o2pX/yEcSVYOhLKi+ps99k8TVqNpF7gs8CdXomSZTX
mTs9kxjSGhfMGj76JFxHAEgNDS/kw6QOcMd41/Dq9DHBTlm6j4zqrAJeyJep6JtK4dFAibZUkC+i
cX7ZU+bYfgt4ewlmYdu65VSos6OvOv+hVePaqaZT2puXFqnecPOZFdDBFtqfLvLdsuAOEY6IEJHs
MiHlDOs1EKfjcGrzz6ZoaCLmSIhaJtXJBAz2VTBrI4LizazAybZE12Pp1Ra5J09p00KzyaJlLlIi
HfZI1hKMNkhIc795SaitRLy27EtvckAGi6ITu5rOchyayydrFsfaZMuDZRoBhabdmVoYKzvC0FBc
YOCccQWV9tknTqvJ9F9D/0ZdkNCha0Du2CM6HdSzF03aOL36bZ1jrtMt50b0zLcmWVFw4ATTNk7G
lNmpaV5kd0CkJesrfbzU/xfncqW4XUb6XibWRsBWWaRJu288cI7sZEzskndaemtHc1b27F0iCz+L
qj31DjtED3o7q39G5EjJs0MtERBSqYXtVfOpQCvcMOh0/X99jL1deGvpgVvvecOR1QmamPXg76rh
xBcjLfdJVc894nZTO3EdRHGHkC9wcCviM1Oi8yyHg8zMgCAr5ZXq7k26IzExsg6mm1EkXEPBQWti
k7gld73b6DHGL7wooIsNZdv2r7iU1RnaWBxTNI02deluR1qKYdjuB5fbtLqZUSmj+ur9Q1RkC/+l
xrCqurozb2vFz7aZKmg1BLLMO0dU0U0EdzkM1oNWL1C4EZnYxscwaq849FAVgOnW6m4xgFCbxpJs
clhReFoLiQ2fVU9lFbraqaeVrm8J9OIb8BezTsgCs3iL1zQb6g1wqNOY/qavuYsQgMH7kvlBDtfX
e0awNHHEJryoCVgtBdfNGZpXpqBuZcwlfP8dg8femY4lLjoy2dh9gU7RquFgdMKZmx0mrXl6QTCN
ayt5Sk2swT6XLBCSMXKARTrShAExBi7l00h1nGrRKwu5jir2y9K4UYapxmGq6taEgr8ZsyMWjl1D
FdHQkhJ1saQ440ZRy+bUCfoKzB4i5hEa9zO7i3ekLmQ+TV7qQlEYi0rLwcmgydH6axAfjCw84ORB
YuNtnYCJtmavPEhSRbGrCgzVO8faVZb3CCxcbdCDNNHsNLdDlzoRQVajFS3YX7MOB9sktlmZ3dE/
n3IdV4gR9/+qbqb9kZvGInEcooKL16TnJGyuyFpdy1U7bN7iMHDkyeoeekiWOX9MXFAqc8f8HC0A
8oteo0VVg91I7LsTVNjXYGvXjAYYaqybmFdboxZqKqycltddFa26TPq1WnMsmZVHKajKNX/87eR4
HHqGEo+eZQH6k5sprvpJL7UlvJmKSmnji+ZBHNb7DDQvQF1hA2WJu5mhcvUZ92RmnZCfPMFWG/P8
ncexZKCBDyas0lfMFXG5SigLE4rsFJ2PSMulh1B2lMFVI577KxO0CWixS2ZI2dLlwWRcWSTh4Rm9
Y5BaVVatajpdqkzRgHflvKPSeBARipd6kY/WVjVsEpUXVt8VltflBQ4qAI7y4qG4regfpxrPm+jI
kj4WA4qC29JIU86/FcSZa4WjAkzhAqCp5CZe056xWSJL2+8Yk9aXakAyZspiE/bZ3rEsuj3XMCCt
LkGLz3vt+sDawn5nm8/qElRiTaLgRZ/X0BK8qZIaaafaSNSvwRGbHoMIGUwAGSjHCcNsp6W16vw1
UXKQtSBOkECJ+bvouHNF+isfbacypkwLLoy3yxEsZCm9MkbWHkMG/1Lp+YpdFoGTJvStJJ8hok6o
a+7xwzLpsoMSSKM9RdgGtWbBP8pi84l4HqqCAQ1utCZbe7P2bUHMcUS7cXQ2Ja6SBduqlPcug6BW
xc+66y3z6WfGT5DwhhRcHMrpTxnN0dJGI7cQoloEmuAKvIay7SB0db21ZiJL9B695GlxfgKID0mU
RCyM9SJLTfrGhGRwTVBPyJPtVvPeDEY5zEcHqH5Ew95y0V/6slnEreIe6kt1l+n1funDi/BdyBPo
wZVeZ0DuCxCcWwAgARpYpU0ci/hgR/b43OqtnuoQEDx0SPPZNjkD5L3gymrGxqVOfgrsxI7OA+o/
ZCWXXb7nS5mDd5NjrgLI50+v1HIDLrTyK2XiYLwLfELqrqyWK02QUGswfhb5ui1JCuUeWcYYRGDd
s/svWFvU4OTB7yf2boVIq2kCGLb1Thv/L2TGUtl/ajwTmQ3WC+KSYx3tOdaW9i9D1xzyhDin1aPx
bQ6IBCajITa9BR+0+HYAjoYodM9bcyT2g+DSPoEpDd2S25yJTqQmRX2s96XETj0HCyP8hDK7MkHs
uMEXB30syqOv6cuwMEHBdz+WqTKKYZc4PIBQV2YJJLtI3Kq0YmYxUEHZC8dStvlHwKhy5nfKeZfV
9zIiQ5mJWGYRI45FLtz2xYbLA7d9Z2fjMNYvQ63vA4bvvm9trBq9sLrVG1RAUwo0Onukg3MecWYM
aA4M7FeaMP+DrxcG0Fbf/DaEvUay/syPXWV8C8IyVoW6ocrpmGFAsefo6Dca7zhUVXva0jpbDFFx
rfroo0WGG8V2+KxQHLn+HBrDvxFkTm9sLYabnmCMN0bk+p5TDst4BFdae+pz2jzIymmWLluTGP8a
pDw6h2eTGwQ0VhxdAFua88BX7MC2nEdSVif6+mzOapFQQqiFCu4RHzCDQEQGQNXM+MHF0mVteoym
4uRAGwaoOXChp1Fs2xqUJIWvrX+pRR/AhLNSpsa0D4tNpZ0C7Z0cjA3EHxLFvaUhy71H/kBYDrwU
tJZ07sO0v2kLoOL5bxvswgb5EJZ6CyLbUC7LDidPRvNBAmzBTg/VLcWM4Rv9kgFmfht8GFYFRQ/h
mi35VzHQY4fT6liwX2KUYSKGqQOHBgRbFWxq4OZTBUwHokG9+QMPRl1dOCZ6l//I8Klv43WQTdsU
jKla8DoNqQKhIA6YCgtfGoOm95YzohWNs48WH84dWL119w1YjteoorERRPElbG80InCuEBFc8KM8
rtljk/4OWrS2CGsrAWmh5uCARZVarlBzrTvbOBvso32N7JK+X2+1r24jEX2Q5mgGNye9Zm6MQFt2
TA9bxlgdfU5UNPkKNzPKinYDcet5shi5zTtSUS4gTSSSK/Su77MlUD9uCpqcKizV5mA30n5Ntoaa
UnfDcFIbWmZZu0y9LBvDqo+T3W1M88r/FGwsVXtSePToUpCzUVrVlkUXlqj5FiEpj7CXtgxukN5x
iMqWhIYoO9tptPdoDHit2BXOs5PK3TQOaBhgLZqPCF2sKY+1wSyflo9PUFRPBEw16i8qzd4Ec9UK
Utxd96l2CBEkty0N1/w2Y2nwgHQ+m/MvQojtkMrrgcUzO1cprJ9IPYiVVUp6EM5pYrjWvj8WYfSD
vfTQk5wxLnvoGFVr/lOpCEXvr2urWnYaD7vv4YBy4rLS+/5GsAdDpBLkj07boQmK19S79BNiFtLm
JaPzh6rU2GEjxM8o9P00W8/duFS1tkdSl1FVK9yEi8B5dTi3sSIk4qqamElZL7oox956Q+MRN0iZ
uBp7RH2jFWKbtj9U8RDhzx2r4R4w8KMmaNt917HZiru6BwzNXYRfVlJtZyQYIqqXRA43QEhiNKlk
nqKHzRkqeoseDS22R5d0hcIyKZjfszqhRZOvWkiVqt5QH0d6OTdK4BIxxmh0yRboeYfRaVjCiGTX
UQhHTn1cLpzXvsUNCJQQU2AC69TO8d8fhbevGklQyfVVWwF2oHkROd7B6v3reB+4BCzbmlGR28ut
ApYo50FHAeykXB8nwOCrjGFXDEMD0aJyzUjgNzJgYsDge9wK1jsTf6A+YJlIFgToENODzA3SVDoO
mX7rU5X4kGcL7gj0eVvksOw3PKFa5iBf24NG3461tsRAp7YsGHNb7PsIAgBBG72/60du2h8Y+zGq
ajPY9+hVFmoKxFejv1sBkzmr708I1BWGJAo+bFIiM4fib/4WzsGvfiOrWCamuzN1tPmMxW29O/LV
lUo0Y+srSn/UxuA6yUxEl8333eN+dBxYNeNafRW8VJFtcqWYzyKYQPrUzrHoQRdRR0rrpOXXmO24
zV5szj275UChY99EXEQlcAn2q+a08MMrg9sA92V/GK2LY11ipMDcNp/cZlq6Bv1NUsAvKAsWziTX
+VgQG42rSPHuXgDLdOUjrYrtML3pPvU65Yk60FVTVW2ajU/0qVd90F+jy1ZPe1pu/LUQ6j9M9OTa
//4Wf235fzoqfgfyc0RNL4f+XNa3IWfvazz96BotUGkkomysg+Ocwon92h/c9RCRlqM2GXmQfAqn
xN6IYXLunwGysL2icxYwTfqcM1aJTfMEa1Vq0KdqStTk8TEevJ+seS1lDgCmOrWwxMFY0HiRB1s0
HLRMzE38S/qEWCp+iep/lXGtOcA6xA8zDmW0kTCO1JPW7b0q0EpaVggOYw/hSQSocpr1VS2cY9im
YL2xTMRE80wUcchz/VrhC+8Z1P6grWg3GfIZdM5T561bgclFdESjujuJy9sZJ+Ys3OCGG+YhBoBP
gT+8chFZDf+pmyKUTy2dvOHUYVWn5Qt/stdpLPmLIcTXcIpA7Fj0JDBxTKgCUKqP0t34o6qDqAqR
hfQYpUY6qJKTKc+MY/GlevReOTEBhSJnXtww3eu3ad6H5U/YMrCnW8aMvCEJK1WHM+/YgFhzxOiF
RUkE+JkQ7Jecq6ZuAbJSDna0UgGm7oxXDftSrFOsIizzz5UYNoUPC9fOrtnovObQHge7fLOHBVAt
VTMG6vBl3lsS8Rd5FZEfu9rNV7qvbZmMFGtz2tuIPUUbf9E69Z2A8+faDZsgL2HbnDsXorbgo/lZ
8+722Uc8dO9GJ49JWrzEYKngKYn/CoEmLHbjXO9l4u9qEfEb1qhZzPmeoPJmSoQSuhiwLyW44dxd
oSp+ra3PBhHJkhgJlVUlcIyU0tqCou4S8u+q8K6EJW4D9zuq3ksD9BdUsN5orRWKrgRlYDe+jH22
zWEty6E8kBZ6hNGB6Z72HhYK96sDhmP/uehmi8+Q2YTV5svA0FcSrF/Xiq2o/B/dvfXM4Hgp0UWY
5DJ+qXWqEaFBdBGfvRTf6qowFwR4EQvRLkHjrQpc30ngbQgK9LVPV/uLdOc5/9MhVej0kgvrG8ZW
jvIi/zeo4GBUJGTONt/GRLqleC0H92wOHlQel+80PQHrRAz2Dc5sLcYjTozwn5lPS0eSLXbOabag
a1jFKqMJK8dfz6wkYUBpc8VmX5+ZWXVdTo3I9cyudlotP3WcVM6Jk2iYg4Zg0Y42Lt2FIeFS7k+X
lITCpAOG4QynfmSlQhARKzV/d8nEltSxVVwcVPHSEpHJRmhRgmULqJ5LMy83GB1RYzctc9H/orHr
BWzxnd0MKoJC7y5BreHCk8Yuy62HW+NCTlyYJqAaAbl5ChJjzAA5aDRMO70rd2RbobROwUmH5qkk
f7QlNCfjE6K6djvj3sCWs9xykYls0WBdL5GMhR0vv1vwbMOMUHZ+XsS6bDVolDl/E3l1aYz0mpn1
9wGHL6ECbH4cETnnQmHc8oTWu2uofrQrAdpiLgIUhsiGYa0pfNIcfsfuUbKnM8Y/o07a1nZ2UZ83
mcLtUPzUYXmttOFU1WIz1fFPWY4vdl5sJc0WQcFWDm959Q3XPabs6Nbl8DnlP3NM2yHpf4fkWfjO
M+z1p4G5wWS2hIAnl2ZSmJkpA0tQXbIGma0zfOY1V7yW76YDtwc+Db9fK04u0yh2YmZ7hXee9eqU
gN7KCr7oLhJLuixk2VANJ0i7Uelpie8hIL+bNWndjjZ8BAziLQ1Xl064DGkXaJJYYYPYl6H/z8yM
Q5hYsKpQ4GX6O8iDM6uGYfiiy9t1ldM7tBk2RN4uTvSDwNvTNZcsCRjETDgbcPGE0XBMqTtahgcB
PcYW32YZHzNCpeFt3Xp3M9YlNY7qkMQvZbpruTYwjM/N+tWdNqpjNfLTW+Ep01ixLeP5tWOQDEfh
fZp6VgaWZrwAcNqsmOmB2x+Tgf86tA8lLqp4ZpZeWZuEzpPGrkEB867+9Yb2mFu5/2PpvJYbR5Yt
+kWIgDevJAga0IoSxdYLQhbee3z9XTXnTs/0tJEhQbCqMnPvtXeimK4yEzdWAS252vZBeVAL6122
m5sdkP9YsPnhStedQ2gjmK8J9xrfDHZpej0VG6FMZ8huxldVSY9Cbb6oOzLOUH7t5ohSr6/Rco1o
CJYuWXVgLKw9h5x1Z4GvsCioHDx8DkKFTv4tacyLwDJxak2yBfydAxNSY/1P/gxLJMGUEiVstzxn
qd3OheH1cu8jznhJoKOt6klhKvGrp0Lyrw6Yaf6UyPpVhDi41RkpRzSAtT3B4NgybzX2fPHukdn5
6SfKNtnUv1W9aSeU3ylRMAp3FDKRa0jaTtPNqA8Y8PPitrpKlkjzGmqOshql5mZxu4UcaWoSp4vK
8YPUPMs1+rLOC4lstfPu1Cy9P1Ybm9clhd/KpVrRzexCE5sGOV/Ci5L7ecSrzeiHGdrOwk2A0R7a
DVo2o38uc3dWa41Q5/hfEP7NiYg04aTfxa+6SoJPbrJgSbrOHCpENau8lci+M234kbLg2jYay7Pz
pLJCqtc35VXsOi0jWI7uSIaCmjFvgKi9ou3oSP0DEjD6hihh1iEvUDEkZNkB1agnGoS5Df+VjjeL
E7rsitQI0QMXTdWeZ8zJuZxU/CSgJELMVYkHomclcSgkos2Z5FMa/4m1twECNPIW15HIZaNHcR8J
lZasjJu8Ks+GsHgoiXlY7Be7R78JOS6HQWDAnYjKTswT03sppwAkQR++hDkxWNs8/qvQBHQlqaSw
XPT8LppOQnTFZd2kXbtJZcNX2lPfpa6M6q8w91EFJWxWM66sfuuQnJYKpY3ddiyxCbaqsDVcu9T2
nUbRPmB86okPCaX4O1ezHfPamWV2jPBXaLuRE5RWTQ+ETqc+pNFYCA8joXC0U0PVPPIO+2NyT51M
/225hWr912fVXg3Eq2OdA9MERQfBXe5YxLPDNMJp1pOPpb2Jog5xp0N+Qj1vmhZwFM9z5m4NrJYM
2MrLLMYRjeHiTUft+WdRaQ34cDTaRn2TsV+VjHeaILjCzFxrnA6k1BkOAe+9KETWhquxLGm7dX1B
Zg+API0Re1uCBCFl16bvQEVizeQ18J9oVfQJVnx4ChmvrW6SZCTGE0wBhuFWcMfWyi2flZ0yq96i
kePXuBZe6pCpIX3wZ9SBqwKByiE/xdeslJ7RXWxa7oMu8c56KHKzwxSIdHa+Z8SmBLrmCalfw+sq
+h6aGrNtsenbfwKXrhg3RjgnsQzVBvLbVfjh2NrJIndKIr1dqHvkBki37Npbefy0KIRq9JqxCs89
fiv7kHG5o640JzWYaJc0+EkPLtRvR1qAODbu0OsthfdwLclG1JPTJGn+f90k2myWNMiuVjbXyu6I
g6j8Qovpq48GsTmHCIruaP3sJvLZKn38Zxo5quE/0RdJQlIWMbOJ6lbcjGD01qNEW2lIyaK51eq/
ajmjVhQHnox9hO2gpu/f2eoOPV5QQgqRmpdW7t5Kmu5Z53ihUL6RJ8b5P2YqPTvxNxJ+gq9vovM0
E22vERMy9MopFmQkUocUedmp0cOMkaGhHJxUpNBwAz7pgQR74kcPji9d9Jt6ijOcroybpjPyZHo4
+8H5I3HbzOXPQlbvC7dLeUZd69ed6pcQ0zLOFUnRHEJq65b+WMBNKZ5lUtCwnKSdF6NlLXAva7FI
VJLXwfhWLdE+Guw160GDEFWnwqDFTM4D3NcEBEDr7wBZg1DdZ6+LWW2XYiCuQFhumoPJWVMy9gnO
eEHvNSrOzUZ2kM3wc2B1p2lWJxxSMT4qDFMMYPg9nIhujo69TPU4reBtJjSki6zZjwzEuW3eh6X8
CAZAx2VTuarOpIjqrPitidFpbAavv1mAap/9sivovI03sirXYzueJ8DWNoVPDVFZY7/UIWJoqJCR
9cdL+NLAtlVTe5NyBVTeB7QfmW7TRCmkmlMI8ir1keTRRRqbb4U2p54zNzXLZ9bGbyaxJaXavekD
/mxzPA5V8xOEyyHuRVjHkpyL+a4fTNt67abqrsa8ZmO9MCGnNG4Ze1heotnnrPzIRqGc2TjJ4Kw6
kxWEALx9WXbEa1F8yIIiVdwYiV6cRj4tChncgGqlFu9fjTPLYSLc2eeWggq/G5jIGEsnKYbJ3K4Y
2VWS4zXE64rSw5qivVwuL4EMryCZzrkjH6vY+XRiqpZbKr8G+qGazna+j95MWglrAknX8+oerc7u
j7QD071+/NBD4Yex8m/rw859uOnK9TzvZbvaX7zX13blfZz8p//j/2RrQjX34+rn/rfb/fw8ys3j
dtvNq8M9dNGcr716dTmdnv7t4f/kK5+Wwypd+a5/uzEJ3fr+w9/dGNGvrNXp+RTf9clxffV88rHl
6uPjsn99eX319tDa1tHqfj8cDmv3ka9uvo9pbEXO6ObndvLlNeQ6fjx98bCT/UNbiY8CcuvS/Hky
Rl/B4Vv55GO4/o6Z6ervvjs0q/Vut34++nWqTS9tsutT5HPa8HBPHZ/pP0/zmq9irdx283zyhI3V
c153rrl1n537PLn5yuPPXf7Z+XzgyedZlKune+IZ8/PzxCfwGSf3v8fm8uVc/t59is8Vv+Zj3OLI
J/K1uUbZXjx6PpMHjM1j9eAq8PH8kS8+lEdw4tcn8ej4qvwrfoe0dM0D4UOI/hZ/7z7F1TuJ3/I/
Ps51+fIgTjc8o///2nyAuMx8HV5F8QD5nBNf9sHjFo+Yx3Xqec7iVRl4tP99xY//PWO+WckP8SD5
Gyrk7WlwxceI5/P88E/ie37wU8lV52rwCPn5478vxta95hlN3n9PjCddrnjt+I24Nrx8PExnxRd+
ciXFleZxaVwG13d42Up3zT8394cfu8fPw/fdnxs3kLjIvv/s1+6OJ3QSD1pcmv8unLhyJ/ESiAch
Hivf3J1cuqg8sA/mXLwONMjExRUPlf8cXm/wKHtKsPWJhJ3Vh7gI/BqJyYo/EB/GY+QP+E/8fPrv
o0queLHng/gFNGTQYVO7ibsvRf/pS+mACPWFtrWpnMzMhE4xrV0B7xdBqtUYHetAOxuqseth4Fic
4shCutUZB8vWq0VmDp1uuUAam3X/APnQJJlkv4KItrxX1osqvTcF6RrVz7hsquJEA3k1HcFeA8Dy
w7tpaYCV37r6qrTdKgC8bJl+GkqrcV/r5jFDQmAS82VrrAScYCQU4RKbr2y3O7kzvYW5p/UT1/Wu
M8yObn6RouLqcJ5c5CzbJRlivvndyaMGWSm9osDAdd1x8tQeSyPFbm9K8CgGHv+PAaQ/b2lZ9cOb
Mdb71Cl/Iwb+EXrNmfZYk5I/GWBmExhncVxHjhETPt/wsX0Hw4qdq57ye5CY+zGft1nCAXwiGCaZ
qtOo+Har+/o0cMlk7BH+onSuMMktYIZm9GSD9GoY++HJSS9+CBMGlviN2N1nW9tSUug4vVQSJQpi
wypKnczvdedmR9gONZQwYRMI7yRBT7mu032D4dXPb7Uk70W72YghaNv/QsDaffQKSEr094UtsREE
LhthjuE8KVDEjBprDeKcN8v5KBLjrIwT45b8MFE1Qb7PS7jSosJt1L1e2J5ZLN/E0KjO7BYdRJaY
vS2Duiw2MYVzXv8ZNda3+J2oEcSOX0cpSd8MPcBNMALu5Fe5rr6SmlTbUUJA1P5ri4liW9nRpcJt
AKAxOuVIyvIq8Mp4Ny/bAeBS4cXma4WXzKoZ7nOkSUiPoCEoBty2mGTEtP/LMflXZd4M6i266v2C
+Y6BQcLrH858iMUGHSfhWylGnBw0GFyhkAWxj+J6sj/BZuIEEnrl+DANtzJl22NKDzOH/gSfKtOa
Hkt6kFXrl4gNcvVjYGAvDhOSrWFjtACYtl47Z69SV2wLU93F9V+IQCwlYugvi3toh5wwgcrl2USL
FH3lmnwGW3S/U7rtNuwzZdvOb3HC6KJ8oQtfLe+WXbzwrZyeFnE1++p/B+4cH3pYfyeteUURvmR3
IRPtCdlpe7Kal0ImRFLb67Z+zbAHyvmy4eg0c3Ni/ELBVBtQW/tbvXzo8rZFt+IIyymqPs0+ZrAv
zeUNHJUrd3j8eHoF59RxOaRq7hXYxmobUZ+9/MtxoOnztkahGcrlXrQXKgQQsGg3nUJiOIcYUpao
QNpf9B1fZXxo0KCh33Zz3Vq3kFzEm0FNmV6Fj8kEGT6o1iWZpkMzRjPV17zKVeOQqztwN6A/eCsG
qJa1G3WkKDglg+e0KDuhj1nmihgg0UAhne81qIdT2kvbOc43TQWxqlzIv6UD38MbYcYmJmZdrH4t
hByZ2UJ1qlSbmdLXAKQ42Gi4AdCQxAdfFxkVYIIx2zkJZ7KyPKQ6eK7Mym+8ECeRLTLRnilCmkMm
EIf5vpBPP+6IMHdIwqIQYtQyGD/xwsH0d+oPLDGAaxKYCB8tTlrQaY5GPSvvyBunjmmK4q7T3Mz7
vVSVOyKcATGHn+pUMbeL0Mbi5RiqU9HSJ+ovYfrd1iSv7EhKi0x/VkyyaAuivK/hyJHP+Fd06K45
9Q68yUuNAXt/HaRuGxbhlSSMKF5eukRj+WD9LWVUC+ReYYiVUsNrqas6Ar8q1dnYbAx2Mm4i06tn
evSkEGGdsEHBMO/2Uv7f80Zo4B8JDhDHRpcoSJSVNkgnh8DINa08gG/OLaPbA8nqKccxMZQfTnZv
W7q30GxDHGiCUzDvh1nxBRG23ZuZdv1sImtXa8ULIyox5GS00907ddj1rH+p8R4RtTVw4/W0MuLq
NvF9kVvnzZ6lbsq2cfSBi8Qd6ZcaDPWWOvSWgjDVYdm32cc4zs8mqV9V1dzEKtWmMZKW2wHU3jgm
A2g5dG2iE7UR80dNBUiCQhHj9mmhxVM3dwXKvSxxbe1l6RuvHVGRUMG1+gQN2zx0MtA8a6OmLam3
bxXLCTKQpHmUs7NqsSmXdGLMeT4tGhuXXd2qUuf1gpayqxIU/ZzwKQ3DQbuXpE6lzk5j/7Ol8hCx
hiyO9INr5m0GHRRDg55aaie1p40BM8TZDCPUbdN3TKTINVEaDLwdyvtxi+TvXqSQrBMN7rkZX0bm
llIZ+HSwdiWbetPjgsf8mqh7wNWeaICUaX9FU0gO9QLWcngTm1VCblVUgvQ1W0+Mi9gaaev2pCUE
Ynw2ORjneYuBXVfN1lXQgKAM4PYOabBa8AZFlRHsRei6VR6yBdI+i7TazDiXMFEwsXVAbhqEBQR0
SzqhtVZmn8kMKV663yuKMHEcLHhsJTB2DNHAN0Aep5pxMkoMLaQdgoPbgGT0i8HcSK25bvE0ItIS
EgszBiJ4MMkYInFzzU7HGsnsL3S8HPC0bDZ+NKOEHc4qh3XyGQqiWCoNYjva1BphFRMFp4U80p1T
5yevqQW0ing9kb1V7tU88DTTPqcsMQb0HSX8qEEStNWRUhI+MDVrVh3tAOGKjTZJhY5Lss88xmtD
rIBiNajk7znD0pvTBC5z6MKI6vHlybzWGKncWI1OQf4Xyx8KBEpT3iUzwyPNXjvVCTEfkvvtbIL1
nOQtk+YNauatzYWUC5r3FZI0GGHKaUlb15BVAIO0HfoHicUutBM2LYplByQw8mVkArgZVibYeLav
OGBARzaUNIenGrXJUINNQHwQFuxaNuN3BHlsXUKbLzWLJ9OSHG0LlPd7T062whtb43t0qYJwhhka
08jkMqndQePxqCIrCeXMouOXBZKEx4+tHeowXX/k41/a4rgAQNcLeQAi/U5sH6WOopB9I1kGl9vP
gXcvXnLNro+FPrgCdxeSflJYnK9NBIDCqYR3A+m/1GlrFduskaL+4AiZPQaw/ExrmQp9zNVwEkIe
sbNHxRt+2oTxqGhe1s1boWKCclxZ6smEt+CufPxnReBGyvR633FZUe48CCtDM6b9ksQkTfK/GilD
BlhlCbx8eAuU20Qmd6Bjc8cK3goOEqX1OKJykpEKKG4ginWuYiyjAJp/UUlgwCM4WZO3pZatTQLa
yFbT2sg1uHlEmFeBvhNS2kqty12Z3zTAu5hni/aDSJK4gle0t1oQz1nNeMsZVrpEFjLfKGr7TRr4
4sjJwUDvAbROhcejNtAEFqhezS4i3ju6tCpEOM5L4QhJi2ssJBQN8B9shJQ2KHXSCoPv1QRJ2ClM
yiztIusa+xeagZFKd9b2WulsYlZoiYM7diPCWxgLcFsMiq9zNC2zl5BFUXtLmXOZqrbt0IuwQ6qx
7Q0w7OQJEwT0y+qzUVNfvLWE5KZifItzWINwQVskvpkqcgYJcxG7yX/vbgIuk5BaxKJnsaj3QVa3
hv7ZIjuTwo8GFL9GV0E5d/O41pvvEprwwAzTqK5gBOXyAxszc0RWBkL82DwF0zJJ3uuBgU5PQlKg
vBDRCQpPZrCzoQ80q7/4dhSFnNs03oaZcVQvTor9ieJLpyuVJjSPJekYQAILEDLOTFmJaz5o6uKr
8f8W8paQEPp9jANMHcUiebO8+81gw8JBmyVh8v+WILzPM/kKP98wkCOGdzmEptw5xHH8owrYxvqZ
cIR9mcibUl3wMNBjV/4WK7oVBVjO+HVMH+jg1y0W9TAyLpP2xotoU/nkW1ALawlhVWf2tOx/p3Bk
DHJsspNBWoRdGtzDwuyob2QpgjI0I/ZYtoZD+EmqebI8v8w9O2Kf5v5YK1djvHb5UQk/WzWBXFmc
52p8IqKCKGAetER5TWzShiLsTUTIAvyS1I0ubMKJqx7iBolNcDLnT2XRN+zxm0CloK3uoxp7RSHt
OuYDPYlNYXOsE2Z30Hww0Y4o3/vO2aUqXvTShGGjriy1wliHP9igt4iKGthViDNUzd8yDukLcKGZ
LKaUXBabHVSchajRCg3e5LwtE0DsefeSSjY1DUo+A/RqwHE0gW2CIiBzxlWWxL7ChUTNywmFzj0B
rljP8QlAwqNDHm7y+SfhxDrrF4zAmwW+rBSvVaqZVbQdmI0TOhL0H47xU08ZrckRHye2QLarwWAT
kB3Pkb5KDXU7Fzyf3jkZbAcnpxe4TWfSitep3D2CaR9Bgsj/S1RZvgriIeMrn6QukMOU2mOGhwsB
sIcRe2Ebeu1ntxS8B+7qwnmA6CctwLCNzowJeMMwpc/3ysAYLvJ5g/i8VU9OUaIxkZhWA+wdnmH/
lcQPIMnMemxmxN1Rio+pJLKrNd+KGZ0Y9KvEAapMiVI8kFQHxdXnnRt1GUpY9DncjhDmEsIMQg7v
w3gftLOZUJzow1HLpj2CmFuXhod2qK/Iagm9aquS5AWZcrDDoHuxUP4MiHlMvWLc1pwiDYWeiRV9
5hZlF5cZYms7hZTwZjnocrzl/sDLGbptq+4k8wpKnBU0GiHFSP8mNAl4SZihRQ12nUte52udPXyM
HU5CjRdifhFoQgQv5KzaEUZ8AauDdtkgTjXwp4z1ToLtHIzoDuObYnwP0xntuJ4/i0TZpY3xjuEB
1WR1svr9YhLUh9aF9XS7wJiICnnXcBRtYVuqqA4DhOthxU7O1MOsr2NbvTWkmhegZ0uOcNb415N+
lUXlXq+Se4o4UEK7mX9AT6Pdrx44dT9zm/QGY0NYNuUh/YkhP4+F88x5uxWHOifMTSpf2ToQ8Dka
GjK6j85mIl1qYCwFn3/Mk8s4o7MH9c7YalxPk/IenJyyP9g2HisqVWaeiUUUREL29ZedncoiP5Gi
7PXs92oqIr4G9JnKSskvclXw9lVfwnmnLSo70UOZvmvlUuCTyiB4dRrzde78NCw3UT6udFT1SY2Y
jZFmPiqb3tb2Jcgas/ONGa5y0196C8vI9FaCbV7K8TJbE8IK3PhT8m8Ah1Ai2FL6rVnN/2L4wIt+
sjv9HvN1hlb1tGVc25yRQHysR7M4q5GxUadDzRsiaynJhks47eLxk1xTpgBINvrxgwj2zZLQgjEz
GlBF97SNmw43yiJDtKle5+mLOMi6Ya1lJe1pXUn5OuZKliaWnEnT3UHKvjhX7xeNxj7aSVosFo8l
qB5JaHo5kTZljo+IWGtpAv8pUbzdyvk7GL41gBs6ygwyctCm/Xe7FhJlMG4j3BTxdCqocSKWHatF
68MRPYX701ngX4qUmqSjC1dEmdeU47EqUF6S8oW8q6nZJrsc3wwjydjEg6dwvVAJDzS1RuNgmgeQ
rJYqwIuIRA2vM5DzoYGzgZRKER5la3Tb5ZoRqtNUqqujyzaQimBjBusPFWPYE+jLaJgwqiS+Dwq5
UU3LiAQWmDFhet4VMpHH4cfCxanbhMWZ9X9x1nJDJMdc6l49kmU1F1t9h4CE9ycTjRLZgMR2iFW/
t7EvmSnBsbhlm2Xb9vKpR+8lj98Ti08I4DhB+3Bzylucjp6iIPfBg9nE6S3kC7MuONU5GL97ThMD
ON7oswUhRPx4okf7cJZWjKU3c+Ws9aggqwJ2mwEXAd5jOTDxDX9M3led8lUVrMcj2ntuUE1i8U0Z
ibXGumL2mVjGnZESNI2RVqaQgV9m4W+y6TSKcxvaoTq74eu+LrVzbuX0TbF78K7LVxADAC6l9ZRc
TQ3BV1iunQx+3ZucnJgorkLKHqj+rThbt4RdgzlW0Fwo0DlsmiUjg5VMfi4KXAjwXn2GP6DWN2Yz
egSP7dg3rZWO8LpLH/oc7nWTQpHyKHnO+NDijEbdQKQKALZ8il324EuS1NvQMC6a+aJm7+jjuQst
t1EJb4ZZGUXhpmSUKMC83OaIX66VRbMv3pbSEwA01cKqUHkrzG4q/zjEVncLnNrsC9gwkNYrGUiR
1ryx9sxBzcS0I4FRI+HMfFY4Wk27xtenuWnDXLxN/kpTdfNWzOOnK1ant4iqMjQysoooxfL7DCY5
4TLkuyYM3QlEiSb8yGzC8mbCDtXkaI0pDyLqaydmDsY1JBByFSnFNhIQWtyYCJnEIJZIzOGX23am
les0B1WOiIqxIEmm74grEm1nMgydb0Pz2tFwNNp+N2TknC0kzhKUDethXbGktlIBuJM+gwkSFJ5U
Xfu13W7miUo5UwkioZwNa2pqxnTcSGSXVFR3RFeb9USNQ8MBalpCPd3nPxZURSfUtksGNHGBUWQf
woj3hfWhUzraCG24nS+1LcPwcrZ21+0kyyIAeX5o+kNuP0174boGB7VV7vhY3A65DyqZ2v4gdxN8
X8f2Aj+bv2Fg1+akn+yrkp72sB5foUIzLx9QutDLV7faQQvONgcLcrWp28Mthe42YjEYSDZOuaBD
+tuHlEugGWKl37etLlo7rogpYNTgyUCnVdPeGqNfWTspwuib+jzEFJVBJf3muGu6zLo7y7QNnHbd
G/q1on0KSu42csJnaIl9wbKqMyB9hz5band8XX2NlHQtR87LQhCRgoi6mG2ogagbHHXXRyHd6duc
vzqxfdXQLjDGD8FjxQ8Ks0B96EvMsYciSTf24gF2S46fMIEqFXGP4YEntLQ/jkhPRjbGCoX4EuS3
qb4UaM+DWQIINl1safCE8maklY3NAwqBREGC+4nTr8xkXEfQFOQoD4I635sILQcOQ0h90sGBHDA+
FEk+4rBKZlbP6J6m7cFIFNq9Qoei71Hn53hg0/wzTOGYD6o7pLana8YenG3qFW190Aby2ao1WWQr
nEaEP16D+F2TFldzEDaiIUaxylCC11vQ/3vgo14X4YKBYTRZRwTz9WyJxWJbyyP/Nw5Knnt6d9Rg
8Ilk+qBNjjq9HVYd7ZiS1T3a6lsJ85tB/ArK5/dEJ3rGktMzhaZGXo/MNGdj9rsJ0E1vkxLBgYbY
bm8eup1lOL6jjACjOPeQOUxvFr9pARahbuWNUSYHiDn7jNTvIVYOmna24flkKIn0ZdoonLgL5zQM
r3p3z/XLiPOZrkFwatNDw3GPQ6DiWdGVeYuCi7Q9Evk6gKt2/qpMYsbjLdO+hj5hZs9qwpz7leY/
dsUIID4jzxeLp43GJyNNxfqPCAtJmj42ckc1h6+d2i9mG10i9UJumuKmoUyr1jwtIgMmBvi7NVHn
1Cn8IsQ5uiv33Yawj5VpnFAN8YuuGgicqo6NGSJq7Vl/4OizINcmTvz2vGzybjeY+DXwK7bgfSej
3wTFa0oGVakD6Ad0jcYVxZ7t1kHz5+wXrDwzk4a5iPcQYiOaj3xrmUsavepoce3XDgEvcAW6Ws0+
yvG4RcOHwWkHGJ+Wbst7KM3EehLJRe82mwMv7iIXCAo+U/yWoELnmBvLfjES7VsEEVoVR0fRZjVo
zsXZszV5xSm4siNSXBpQbJ3QsaLohpQbZx6jqvxlodFSLLgiqB3BEq+mzzEOQGopG+CsJH9aoGKM
nZNepdm+FNIs7geUIgSYjfq6Ni3GA5jUylWEa4sOHjqGtewwR4pdY34Cva9elvTPobs2jL6WVa8l
zTVlJBKEZQMgKoMIvT/gxYFOoq+pkti+L02I6z9Hl4T0LU36u9wZuGBnP20JI0eG0ZnPAhlcqURI
TLACyVN3Z1L43vTomBL7UA6vDmTFQc63ufLsacvShI1DmtVZsc2T9JRl2WlEvy+F8jFRQdQYntYb
nGW1HZKvGZ/kXOJA45QgMYKZxkvCzLOxp53KGjrW0jdRwKdQsl6mczQ4aOhNT1rQ9TXxp0piScGG
03Lwr2ks1sAhsIPILFZdhdQoI38Jh0eOoM9uJ7dp8nttBxtl7sGJMR5X8CQi3SbxapNwk4dSdYqf
QW7gmXzrZJuW6JecEg/T/tpGA8bqCIJkVYXXREUrN0pXJrrpfBwVtuTsWbbnGpvIYnWbQdZkJjTj
qzx8OjR4AXUKxfi4LkpIgUN2pdfl1dRQWk1hnWa3YaENqHAYRApJbBRqS87/NDrD4NDSwyFBCaHj
i0H52nYcXrVHWrd7KL+8oKQ+ZBxV41J7Lcx+F5DVTDuNYEbT/u0hUoVOi2UoejXohCd0STozPS5P
s4CXR4PwAvbvX6GniMOBgzE3NMeNOufb2kazPdKtliOWqmNSpMdwhJMxBgheJU7EGOuHisTtoxL9
afFfmb4Q8Ad8u2TKWGP8Yo+YYU7UzSaNii3v/U1XIwRTOh4AgsxtEO3IU5XsPaQDOhBKhlwGq4Vl
JFuc9C6O/YNi1xCdvlSOrfJ46EiitykfAoa5w/J0CrgwP+3Sba0RzxqGyBS83ej3kPFafG8EAZBe
iU0teQeVohfXQJEOWSFdO/2vrJMjucybMMauFsr+0KPrhKzmzNOGpK87Za83aMFe0aSbJNfXtLxH
NtaQJCW4OnvJpfEYYZ3LSsKQOAbEVYnrj14Z/bLMMVcRuVPGTrG9Bt2k7jBj20+RJ1vVLjNRXHFD
aqy7FZT2ePrS7U1eHIslvS81mWuz/JHqCmY5HVQVIn3mvdkmanihZ4YVFm0fJ893kiSf4vJaQLlV
DHQJo2/2NCoCCZs82isQz5Eirxfe7wwkMmwVooIZ8RYw5JmHb2ArroG31SY5qsdCAt/KkS+duUsH
hB/ty4ADQyqRDo8oGC0dtoj+ARfDj5MTnI+NqkcvKqkOfUYMXNodhi7aLaRmOF3LSopIADP1JM/H
brBu2vJbBBejHryet4L9iAmvAVOwnRggpwVE2HAhWwdk7qRB8ah8SL6uEWgfXUfBb1YPNEQE6ORE
vg0ZvuqTEijHLA4ehZRCCVGw3F2QDufxMYBDIZXvXRCsQwMAFCJUq9jX7ZP2X1D18FU5zzOLZ6ev
O25MhVyn5asDFaQGv3JwkLFdj93EiwhN1FDIbJNWquLpEeK4kDtb60O/69VnzJ1cyCHLQMn7v2WX
Uuu1maV0wCK3Jo2PuDvOhKuBkyOESATb1ricDHSgKhgTu6ajDMImKgTPAycjp8NyvGXyq8Va3nMm
ZC2Hh7uSxm9iUZmR2teisKgMeDU05iwpCU2LP7B3tMW3tC4Y3/5nFHhvtOTOYcmVnfIYoawfm2BL
DxhPq7pq43+tfa6yq43M0DjlSFJkoC7SMK5ZScGXIMgZ9/DtNo5Ou8z6RDXCjeVFo0raTnDoSQi3
EI6YzDnU8dxNbwa0v44A7ZJ8wmKw9yNbsA5roT8qeBD62IeEcehYqmLwFNhL0Ici+GwO2E3IUE+/
C7lzDSApTj9t0oYIGstyMxqQI9MIIg1TOP4p+lsdHlQr9kziaIC4bSyA/0XVPOYs32s9uCcIy3VI
2FfxOiTzBmmjkIw2Fgx3Hfc+2QPbOk6PUbiTm+k41d1FT1ov1D6VKSfQ8KzHr4n+koNdrAE9qhNN
KrgrtA4DkfA+npna8jv+5ihq5US/zvItLohymXFxa86qQm2yljTTN1Vq3vKzyx6TAciE7TaavsTJ
IMkeHbd29MZMMS+fjbXvae3TlVb0F8f+nRRCmP7B1VwN0UDfHFU7HhLnGpvPrn9yooUxn0P0eRum
o60pNA8ZpRB+ZKvhoQwWECjsbDJxUuRiRV/ZhPk6+LUyyGdk78nZXp1YBZ3Yi/qzwgZmnkKSWAdu
z5ptI0fUklbXoL0u6uAFdbcxZyAAG4NSSUXCnFzHHhqEBk3taCCXyjVqN+bxUFWRRDC8mYyNiUGW
G9sXvDXppvSVF4CY1bLGs5Bc6IE3ly3Q734dUFPkvOmdyKbX8Ws3NBIRdxoskUX7UlX3CoFBiGWZ
iHpbPhlNjCR9BD0nCk1utpQnwKC1+WApZ0HPS5pnEd8bL5FKf6QwUGv+s7OAiau+cRybbRW/ZPWq
hFTqHCrL0CWVclXW1yn7F9Odsxk7NW+juY8RKNgJuVdatArm94lBNpT7HmvJ8FmjsLYAeUKC0bun
6uzkaWQqJzMJ4iBK/JfBs9Q02R0nlojlME0Q0pFDN6wmNfWshAF6krULqRKgZcgrcSA3v1vpY+5/
bc6ahYwX5xIsSFbmhWMDndTpO1e2E0kcdCDoULGnsUO0kOrJmtbkDiLDoSxeR7QDw2/Vv/fRT9f8
I+xvldECKlh98p7Q3eQRW3v6UkOPZ32iFpiPS2652ErAdb1IUAyq8SKTZgf239gbJjVGqz9FTq9V
79L+2M48v56ADhYY9APl/3F0XsuNI1kQ/SJEwBfwSgd6UnSi9IJgUxK89/j6OZiX3diY2ZZaIlC3
8maeLI9DtK7gUBLvhi1EcoddfwEdiFqp9Mtvt0F8DKQ3ixa79XcekrBGVLlDr8zyeB7iciMlvuuR
DUboYIFub4SCLq2+2yGFukfdhQCCq9KyaYqznRI4JkXCWdYLxsKIkAEVGLL4pdp8ZHbu+Xx11k8m
n8G2Q1UPU9bbPEQBFnbVxMJ0w0SmaPqUE+Njij6jR99B5C9KUvMakVcLJhAebuKSxJIjZvWa7Uk4
4uoG/5PtUtwKsJthPlsbN+D5Ug9WevRjb0GL4toAFF5KzCpUEWQccSQLAMSVxUbuwMCro7fg/qXH
HxAz/CkpjOSk6s/OQz+ZFv5oQR1XvE48yyFwQEYsYjte5ZtmCFa9+kPPPDMbKMZbyzNndoMDIRe5
Ilj4w6+ncI7QCNLAj+/IytgwJ7o94yWHqjdTw2CZRIL9KIZda+fZv61Hwl8NVyKgvhrvG2Zm4O41
MdTYCo5mj1piLEZTP6oZpSal2Od0hUXSlKTFGqG6G0PfpyeX3drImQ4coCJ47eIPUsnfNf1WVvck
z2aZ8TnZ9qS2cqh0tZInAzgyCozIFFFF8hts0Y/Ef8vxt4IXoF7qYF3tjM8K2S6v3QrPd3Tjh2m1
577QPSyJ4JeFPZ3mG27GXP2ABBE8YwoGfmkizsDg0VhmTs+sGmictn+ehAEF84Y8LuJ6V3eIP0i8
fJT5ZLo2b9qJSMn+ETNJyp1DQScv8XhihZjMJXQD/0b4msZxL+sfXnFX47Pp/dT5JuGu3xu7qVfT
0t/E6haJ1e6TnHUhBQOFic8POy9BNzW9Ge09wxPEnyNjkbdNWjaCrY5NS2E0q5SHWX142n7w3grW
FiTAfTewO7TUZU61eaOjqm4LCtBKvaX4+F9CvqGSqWysDkXiOm2r/A7CwHcpUJ/zv1zLrvV0XYz9
ZcZ6PdXg9cfq0dD+BDkYySNowAI7RSiuFQxLzTzxbWYEXmUwutLhPMk8Q34U9KNbTFtle7T6D5co
sMjJlGI0TeBuxvpXnZQr9d/AEFBWYLjSwGkrBlsEFpPkSoYujMbnARXxJptL6cGQSqWVSWy7qbnd
UlSWKeNKx+E1JgdR9M8JFiqLh1U0TFFbUa503GsqRCcK6MhMqSiV+ZK8GjUUmyJgt4u3DnlcjS8S
tEd5IoQ5kEO7fsoIfKsgZ4bgzAezIEFIQYpSM5sM2yDf1Fb8IYHrmi6DdfaWeGvypeS2WuvDM86x
OJrHis9NZOIauetd7Ch+Px0E9MI/lLzYtZ51YkTdeZJ2LGLimmhHilHT4QULggIlUn2s5nSDt7X5
lbTBQm5xNbPRpj4OE9jPmGMi0YqVYgFag1OeQzhNQIvRaLjlqT+XrkUPQn+3NTJ2izJI52Q18QWA
jmVq0FLYOfB9K4rFMJciA4U6RFd2qFTPppKyKB0yM51sHgw2P+kKZhZ5QXzLPKD2tZnKdVKws2EI
8Dn3lrIf7Vs2USJz8fdSFIfvMACDjvSlkf4J51pvTVCXlerfMk0sWwwaBjhktksWuymXn17Xt0s2
/nxUE/oHClqrQ4M3tNI1GzmxVwbXDD/ynooKeg040/9x0Yvl8nZm5BmYCwvzw2ZHYAMg0tO3a/Xn
ik95NKGI1bttXikFnCXDvFHpVE9D6tH5uumfSrdqIMOQFzOIybPCfxtQC8vkz7P/oilxjSyiQVgr
qee0WRPLUf8x9mxVVUrzQAmG6dOsvicdMBnBeyvvTi6uNsg3k4Nj+t3kmAHlIlpA5v7wcVfG0r94
CiwqV57suW2WZOeGXUOj7TT4uAjY8OUdU6LcVf7s8n6TaFtV0Y7MqJLBspt3eKJ9l8NK0QMOyJs8
9Zr1KutFwJPcyfTGycQhJN6XIoZpr964+fzbHtY9hW6ekoR2ED17nkojiFZD+hj1s28WCwu7SA9T
VDWBCjEhtVfZIOd+FOOzFi3fnLfUUfWj5lFkvC0HR/TVwmzS/3/+BR0Vcdyi+ix8vlV3bTf8+bBj
QPZqMoZZjjRuzaXXLwQCHPRbuiASLPPzAAHCU921Fdsr100WFjleQ7nxBs9wKIyf1EOx8R/XUpev
BFacwX+F7b6L8G5xjkz1nznIVYuE0Ra9VGHVIjgUDT7iQbuzplgkHo+ZDnu1YAwqrc+qgTbRJ46U
IEOah0I6MBu7ODiH6qxE2apO/VUuXp6O8tUy4gLJJ1GqcSiX/Phs7TM3JJgw8lrW1gkypC87NnFZ
/louMM48u+Qx+JL+tzGBnOOnsSHgcaeb4qYEn+ZiIPGbr4d0WMnEbqUkeXXVy/t/ZdjPKpTtgCrf
CsITYKMb9aIpLk/tC8GCdvgBnwE/o2l3HLHAqdz8c6ytAx6XDV0MvHi7tco32SMjIUzGZrvBI6B3
S2qJri1OTNUgSqxw+028pxRsROtufOkzxjqAgShHoW14syoTckFjbFKHTTJ6jp2w5Hop0BJafoo4
6RbyqN30INnJBkp1u4/icVt4FlZcpwiNHwvjTtcByNHcxp7HqKczo5ZOKXKrVLCJ9UE5K9pM+OMm
LV8c1r08o1weC4eERYpzrUhPbQXkgXTbndW+UgxO1D1iXk4GXYJ+bCxb9VHhySjDY15jxpThpbEM
yY30ovhgDqtNR6uPIVO9ozO+Kz9dCzMRm6xcI+dnCxefmw4pq672sM3mlv6/NAFLB6kOkQlCNzub
yDuE/bOvLZ7gr9H9TdSvsN+pA+06yjcDAw3edAnL8TLLHxxCPMkMoNI/PPqUzVQ4VZ4Jz1jYkRrj
85e+Ega/NP5reKfl1lGzz7YFl8a2Vjw7TuHWs3bialBNGTZ/5Ps7N1u5+INETSiucT97+12F7OLz
v2T4TlOIGZgDcd9J1dFjd2kbG0jRM4+Jiaoor/qmIvtrHEpwBCa56WrXo05MYsMABBU+a+QoEnv2
hiiCl24xPZosY6f5sAn7hUq1Q0ND5btqStYbTDQN82swNelFQbF3ey6vYKFIvEvnIiwtrm4nbCE5
dl2P7mdeJF1QOoaCH8mylO3I8kDHgBnkoAzza4QvDIoUac292v66abbIMWi0PW9vwoC49dO1NBBr
fXrWsWvbhcZAFyXakuGJ1omZzzZf42t2ycPtiO5oh7h8Fxj02G+zZ0oOpb4mi8GPFjctXI1+ASx6
nqB3yRJXNxdYx5geBULF/1s52GaFvQ2NlpLWvUpbtv+XWvq6r+OjZFdnqa9PiS3mEW7FippBo/wH
PnhFE3gkxlODE00p4FaU5U73oyXUld0QDeuJs1oRDRZJ4nQ1zrB5xcXZk7xTW7Oex7QJlFHSmLvb
6poDw6E5dmzqbUABZpcw4nU7mWLDMP8Niu5LZOqNJoOOpCy2sh31cazn7yGOOu/mTw3js6pTuC74
S/w8kirP7QSvEheaYDO0yE7hsPYiHI/dR8p7XDp2jbyAzODYHYQflGKPQKWP8TkgnlBABes0E1Pn
B+t0p+Em1DiScsc6gHkirP4M9qeKCFgb5azg+VCgtGQ6fiPFUfMzxVL49y8yzHK2U35OLfXUAdPA
bcHmzAffPwmFjyqxJOIZdYCnt/poU3GtJiCeguqp4ElV4+GS6QNIEMUxJM5Zw70haQHETQ6F/OEi
W2LJF6xjGg8vDguGyd0cGSSwB8BrB77fTDRAbLeqBVcrLrvPNrMZa/CvtPR8pMOJcl3uRC1yeEho
X0u2UwYZLqKr2pvwVjbhLQ7KXRzKq0FBrWP8iooRWKF0VL3xFlFIMsqY1cYjDx4PXOq3wAVYz5bv
sIWMxnVjwmmk6TbrrfUARU7H6pTa1B1gIDE5lTIHvotUH2HVjl+mdhzjyFFjdRGGK3O8J2W0iNCu
JemQWbSMWkcd7yL6qeb+tSQJLCaIcXBYukW8NbgYUX1aG0tb2qbuLw8stRgzXGIlZDesXnmd7fX2
1UTPsn4a6pXXslsaLB/xn8pP1RTHIHlDolt2BS93/66HDxs+l11F8+lSYg3jAr+UxoQoMrwv0nQR
Jxjjg8Y8Bk25mRxUJmpF6GNFEfZGwmDIimw7ZuCAkjv38GmFOw+jHgcSeklIHRkyo6YyZoJEpvsz
Nx45V1/47fMqKZeZtI9bZcb33Kq/unwXBjVqXfTCXoBg95tlf4TnCblyouW7ChWgig+VDhg8kX9r
RfmHkSHlZW13YGCjc2R6iwK3hlFMOB9rW02TPp8WeWy7lZaz5AyWfsHvxlMAmGW71qYG0ebMB5Yx
QqWw0vai8Vkv8e8V89jQ/xlYqmPTPOZ9dM5q9ypNe36L3LCRBJRFBJz0NUQTqk6pO5Wzg8J02fnZ
ipblo+Yh5rZrN///TtaxtEDL7PAicgzqbkcZDPud4ODq7l8gCUcPRgS4IbpHFW5iP16nOnlH4zdp
orngmBpbtvAIYcKm14Dy1IaG8GSgYwIvevLUpWxZjPUxxX2PyjoAcEiMOyQsF91Kic+D+y+CmSzY
kHm8PLAIjPmj5ABh4Aa0jFZr+a8gXBnVyYdib6AEJKga3d4QiHW4TGO9X5msT0gAoe+56OopMTPF
GSQTPgz9eBWpPzkd7pQN+B89YWu8A+bVIxpmhPQ09feI9QRBeDW3tuz4DzKfc5mth8WvU2Y9mRjj
gUtvYLirEPUU75cHSFIxaEAxTRoGVHYEZONTgTSYq5tIlIEz+kyI0Ky1yWrOdMfHddmN4Vcpqy+u
JcqsMKkfwaW90kv1Qnh80nNZ/3DvsHKfqRUfUIPAaqQbPxiOySP7B0g31i/9CgL+IpDOctldq0w7
JD0fvLziGM6zfRIOJx0AKCgA+hxvmvRJf6+UfLXeD77aBgp6vc4TVuuhY0lfmnXiwzuAHaeLRrV2
pQwNDBGaycL09sw9fkGUHD+ZqEN8/FvFvufJxW4KfgNchd2tFB6b3l6HPEmqzUMe72NuBESs6Dog
1T+SoEEWBG1E/TNhRLBPEaTRxmbmBwJmvQkBpPqflrxCfx2436r1EUF6JzDAuostEwkxsNMdrJmw
/xyA45TnHpeJTLPYxARUCMpZLu5awWpK2GwKoSJpMoIZji7fpbYOfTPW4LzxTak6pZ/8QMEIWuO3
O/LeJgqL3xHE9aypjoZ/pkG3IP5uokooQPusVag/B3vbJNVebhWegHEeDPjH4Q5hgTJtogglbkqW
z2Q0LWRngXM/ZnFO56yfXgEGXC2eOI/IHgQRR2cOcKN9Hq9lfgNaczd6r55E3OlJnQZghK3ps129
C2z+wDrhWvEXCsAyJbS7KLRrYcfzxmrPXkVRQYXY9dIoz6QKqtFlVfuDXpX2D4bsHq+9hlW8a6bl
+LJqtwnqllVInzZHdunyxm/JjwyrHqFZr2j+ce/TcsSIRydmieHBzB4a5eFp6gbU1JVQmu49tP7t
jdTnMOemEpVxZMcawk9uhxNM6rF2atGqJFZnac3NrTEmsOnLAEf61EjYAiBmuPBpV0hvXmJ+s3VQ
SSehdxy6+j0Ajh4LGBtocHh+4EwB/7EW0VDyyOnLuKXbE3eNnu06rL/uyzbfmISTz6q4FOozqx8t
A0QSNauiioGfcyd2QVn60UIgOtemz9PKg1Wf8w6XzEho4U8YOVxOex4AyBYnL8HrRJRIIiQDGqLS
YBRh+c6J94C7AH+FjJ8vbYNZ0Rm4IxfD3Qw/W4qrM5UaALwC8QmGsNNzCAf8hsCF+tQjpK+es9Gr
7jmtF+M2T276gKcVpb8bzp3+2VBLwg+2HgNHgiBMrQntqHT9ZNKu7CjI9fm6SbFKJ9f/M4RHLa9i
dDCsMwOLGLu5BvVF0++Zte8CUJo+FhYGjKC9oRVJ0V9l9WDHmrkJhLcLf3yeZJ2aY69Z6tlXLy0T
5dPAAi1/FqjVOaERhDStvQRN6yRQgWMtuQjfWGus6Oxm68pr2BTe8KXFewMzllXFa13t2DFH3/wz
XPOODXxoPQWDJmBGjMDbhA8z+C05pytWo3rzSDFqNXu9vNNOKLNUy4tr7KkzE7q4VS65N87Pzer8
dtrZpVxSdDJ7f7IIPPNHL8/WguN1cfll/TiL5vHsAk1jcYF9PfP5r9lqw6acf3TbfNJ8Oe/nq9OZ
fOnCSWfOOL98zXE8PPrlnnKhpb5wgo1+ts5wSvm/9AALZ3Dw5nhsN/3cnH3Co5tN381+eb0Os9mm
58/gDz0Xi8/Pr3r228/Ojj57HV/b43yYHS+zTTDbnC/v8xmf/Gw2386dszM7prPlbbP53c+3M76N
fAZi4rX92w6z9cd1/redvqjFV7EPhCqXnMYz/tDpC/9ysi4xIK8DJ3Kk5fQ35K+9cfiP9345N+ZH
d3Z8hbPtXQHY9xl+sgjpoaSGS8DOPZmi7pH7X3x8hXGorY8wOXhCXkq8qwIMh6Kf7ksZbzp7ParW
fUopRCPhOFTxBBsc4pYZB0sjVPnXKNsj+xebEg/Os0x/OtOm0IldWaEgurGMDMciY3WFrmMBSKUW
XLeYAaBMEIQDRgtg1Z6H0jVMjwH+JoUGOg1ilq3wN/WfJIx5bQMXBRTCOi5Oj5WQ2BPqN1F0u1JB
KVBpsJT9gesw91bYbEsuraMS38nN7zLckSx3Bwx7saxuux6+gOfNS2ovbGD2cWkRAaMwQy/JgFF7
2en9O6i3oSkvZA6FxngzQwIZI0DB0dAee2B7cs4ypdl4FHS1Ppbc2lEzTkyaq6xYvsTojko/hYZs
7BSl/SnZ3UJeNRxB7siQgmSKG7lrMVCAShiVU1lf6sFFVk8W3NX2LlmjQnnY8i3+a/vvIvyuwm/K
8/xAnzfl02pm+yH8LuxXlH7JeBjz6lyThQa+z93nWmS0J30oydoIPgblailXX9zgt6jSW/YfVnoX
8j2wHqb66XtfXIT4yYbWV1F89+gLzYG2t9j7Esora74osC5ZqhsfLt7nyvuNWPfoPyyQqaNUAnbF
jLq/aXH2XCf3f3v/t+nOZr2R2LhrKkucyoPAxP3bvUv+R1uvRgz1yWhMAyQDHlAnywFBW4WbLmOK
/J8AajsW+J9UOacMDGK8xiDzU4KGCeUHSCWDtqS7DYu1uFfXfjwgL/ER3NjFUnwP93HbrMol7u6P
GzQ59YOqYQ0oacxS46YIJ05veYOX9UuFymY4DTWv/Zw5tbny1mvwv2Yr7E8LZbkc/MWcBQxhB9Cp
y93OLOe4GqUrVFUXciSGk21bXkGwV8WPjatOTbkCv63snd3wLWlk5jdGSlDLCaOlF33p/Y/v/7Yh
nmIgB1s//KHaCBR2HF4ygvzlxfZ56/2q7V8evflepP6D2jqbVXL45f4f00GonxunfJ+82g3ut4B5
gu/IhjFyaffZK3kFLL5P7FlcR942XPc37J839S8a16exse6ob3As7spG/CD4M8Kj1+8+xA+yZs1w
tMGljQkbtxPNsMz57Nc+TU5etzykR+MPnoO5c188AG5C6duMLAvi+aE9cP3AvtzVc1L24y//izRS
OzUkMkzPqnPrqLgMkmtMxceGXs10adIrufJ/B+Wfiucr+Im/B2ubdGckbEhZxEl+ZPNbwMfGeDLO
UuukJadoPDAEYh4U7oXV4cRes77a7JWNC+/aFi9MlGzqfdhhxkIttuRdWofzZSwfTGodlrvuFBdH
V130CRXzX4m0HRikgKFgX8Qa4T9D/SNPPmXzXZdv1Xx3xa3hL8uk570iH8wgriUm7mX0KbW7pnlx
CrMHMBxJu8hbhXcFjqLfQH3V4aK3GTSRlebUHfbqP5a+JYuMClDGI7XvpvkcibYbTyTovrp1xo3F
TVChiyBYwZdbYjtgsSPVW/ShkNhPNrkJ23Yu+a+meMt/TXHMqQUMP73syKJaKZ9MtN6pppRlHTcH
4J4m64HTMAnAl7R8xmJT3kn8rrJqnjr9nTKtBQ8Gr3WP8ss/+RtDBQr2DD9FuVA2FVtG4u6z/Jlh
yqOYtJ6rXMxIfMr09cyDo/dS3gJ/PQe6S1vPDtfuaK+5g4/GMmHrVU8ix8/SSlYFXpgjkFhrnXAf
2/CBiECYVUBI9gqzKrCSes3Ilf2MD25Qxl9GM2fmKK9KPtbVLKgoHIVFAVxrAU/khxtb9COyHajj
fGPQ7VPUGNfFthLbcdg2Ytvqn4Yqr1gCFClxvJIYCm/ZyHjWvHMlWIAFlxEV58JOw/XnS3tZOoBV
Z5j9V+rqsRP4Y5P76PO65rVvQiNtsErkDG0Z/gUTrEXZcQ/MG+kobX0dfH+bzDAN3OzeREs4eM0x
shj9AWpwO2EoqEokz1esd6scm10coCreZKTXnFoHiYBHHrGJaboFyY1TXXvgKpJlAfmR/RReWDmW
NvAQYoyM/ujU2CjavF7LA9hzL2TJtxWEJ1T73k5sSHyVkGjblE1uzz8HBMlyGuIYQ/GPSVmWTyBL
tXsw7SmwXncR0KnZjSB1h4Wt3aXmt+hvo7Bpyhkw33ozDsC3QP8Q0TofWMm1MHOJ4ycdi+j8VsvF
re6K37wMnXckvYgWrytxAgZScVePpTMRYINIzuAeNOziZneW9G8mvhSGn86IKwrEMbJ5Gtq6kUI/
+xQhrxV724e3lkr6koy90Y3olDS4RoDLuDzk8pnlpBZwNSx2mQHSLiN+3CvZlRTXP0yWfQFMgnCR
3mDlB1lMmCtBCNSKLfyUhSgBl6F3s8rG/LSo2YaEMmYrsvwqqyilm/kmiQLqiRDeFZtFYm4phFq4
qrt7wwCi9oVQvKqBJ6utvi1pQy6i6qx57hVmrR/AREgilo2sEnKfJwNL5ZCtJfttsNcnDJGTHZFS
qmsj4LfKWWTP1hoxD3CHDLNNn9waUhSgeJ/FvdXro5pHKz2nqCb0phJ5TPNgwyGcgDwmuOq/cuUo
+LtaSAnCdUoAFh5Ztdp1UrfdxL617nFRjyWrQ6L2+k9mX9lDYCgM6n1PaSS1PHOXl4dLtZyh644W
dqzglvyQWSGZ3gWhhlzDjHRA/R0vxLASt0Kk8EpWw8Bkdmc1D+rBBE5RoFGTmWEo5HhETLurqE/T
HpbriS4nNA9g/n8IRvdA/0siiPqMS4mJQeWGxZrL00whCovRo3fhJrwzXqQ6DsGA2koL2alCE2sF
72gqdLEs4LF6FBQ92lWzHyhRDIefuGMLFynVHuBoppsPv4E619Ej1CTHYeo1baVVlmEopg/Nz9d2
FhIUb84uBx6ak7IZM7pckynA537XFj4nvGVe+Ce1GkhTdHzLJT7ZIU0/U6bikLdSmfFp77fYziEh
1LxgxDUFG6CyJ5DZwiX2JRnDlcSgqyaXvO+X6E54RGJkC/4Yk7UwL2eMwck6Ry/1a2+l4cBIK1Ls
jYaT3dzl5owYwYJsC3qH27hLicc2o0mj/9fX7wAA4hDuM/YvJox+QR1Tu5yMHGL4FmZCpY09tzyY
LE8Dr0s4jYSEBbL2hwJT5I9/urkIueWqXoXx6tucxI4yWQwQ04ESuAcPBqRC+eopzF/B5BjAXCJb
q9jIMdfxPKY3awDIpWLQHx31p7DpDXlM5fGGtxIRLuvut1TUed9Mxnr21vYW4xx+bSckTCCwnIJ4
T7t1m51NpZkEj8Xg0V3XY1yo9FlB15UgJ1Upe4knOIv3uf6d1EQ1hmck/uXWgFNy7XtgnAaV0mBq
69QnOM+FwoYAWIQzsEerMxmyr7fs+VpFF97tqj6G+bmKXxZAlZgStjrh8a9mitJuKuriPLyfdXQJ
eKMYXOnZxzQJgT9EpUiigBbpqIrLueClEel4ZElKR48x4xKedk4/TrdCBPFfEe3q4IHBKSWUpA5w
NxAZ/WabYu9Uq6fUvlttqxHsVViEoF5ifLfogjm7WCpkPO+NsfVLULXBjazPpq1vnc5RYuK8FJMD
l1x3jMfo2oPCxp+7rFg2ISaZ2mcoQwqABBKM0MeRhPixq/eSpG3jH2z9Wk3y1joZ6QSiosZ+5MJG
2wFtpzzxzh9sWsaR+jXIHrX91Wk7qs56kW6xz2wMwfM4MIOiEBHk2WnCPNvQ34Q9zGU1gLFNUqzC
H23AKSL/m7SrEuNqS7XXUJ8C/PKm1XAKwuWtFzKGl0q+My+F+8H/qM2/bvzAxLqcemcYaWN7gu1u
ZD/nEZV4/kGOA2Ol/1an6BnF2naiWHJicYBVgsP9VKIkzZIOB4ChYxM5WdwkK4k3RqeuhYUuLNjV
puqPlPEZ7pKFMLCnI/QYGd4LvIUlvWlpDsmHLO7Q3rupfSQ3L256bjN/nwicpUUzFzZ1OIlN9LCa
pTg2BkYbxQseQmBMth2ftW4FI6+kHNZIOXkaiQRojtLYu06T207VvfB4zjBFlM28LuV7GrBvqLmx
m8VStV1GqenAbpYW/umKj7JLTHOKFiiegU8eBXE7ecxdiFduuEoNY1EYV8XmGWRnMrr5ysLAMBBn
NkPKkJJ0U3fPrK92JYa+MV8bmot9hp2PidIkQJv52XZ6xee0glICVrLkIDBk60epxfa/sdWtHly0
au+m+5HFi3WhIBNn1l4itToT/L7VZIOBsG2wop0Gb98mW73HdwGuJHuBaV4KpIAaj1mAO3oyK3Ds
AHShvxzTLlb7zmYxoAZLszH2BpGaqWpFs1rOytjJE3UHielj0CSaQ+YWk61aPiW5vjdRee8pHWCI
mYUZQaWJL5gyg6r3ps6XAa0YkUW/dXgloD/18kIo0bcKdvmkZwDn6e2Vg2Zox05jAaF+NYFxqEgj
4s1cpIdy+lSDiuw+yBkQeccmZTtmW95DK/uQ2U65/rFC7aDU0u1sbobTRuhtBrib7FVAFNOOv1hR
RHwz1F1WMt0AfcdoU69hIKG35WsSvOjbnFTJdEIAsMOc3jTFxkIY0WRqV2pEYntRpuapxQFQMR8b
lJcYWNjJsdOji0lVmskwhXQ+y4ILNVVDNqdYmPykQXKUvZQCGnThOixWE6l61LDHyRSiN28sLYvK
v4fuspLTTTR9tPEdq4m6MvynB+0DR47GjDTJzG3QzopglaTPzLwzJPikJkxiSptGlojznVRWK62l
7Gr21YOJ2XMAIAWULIT5sh9Y61NNRY6IcbjmqCa3V7b/6KCVAn1dsfMIePC8emPhXM0iHKhZy72K
/DhqfRDjYknOJhGc6dWq2TnB10MMpNegVD4e77axrRhHEMBbWBVltUe9NmV5R/svP9MmuPN+pqXm
GRn8CjxHCtSLrE8j4rCq9ef0Esd714/wzcYtq4Tpue3h74ay/THFHmTceQGvO6Opdm4Tnkeh/E0T
txtZQDFQs7cBxSiU+7JQQABNGmne4eYIVYlUxUMhUkeZhZdeMoZevUB8mmOBhdfN4t9HjcmPFmgM
DVdIHe1IuHL7Ym2ZnoGMLGyIbWJHb3LXPZDaKGvgVf2r4EtRxFUlVO3xgZvqlzFpz7zkolnfiv5t
8PFtgXMNE1CswrsZ3qa2WrfTyTn3c+5BcXWafFAKvp6UXYjCMyMMduDHFK6d8cWZ5LkfPRN6ozL6
m6Dd8H+TIyMZaY25U9CHmtcQ8qWZYZEkro52fAupCWcjv7BaeryNU0+Rzv+umADPooW6pm9xsgAW
YE4UWHwjuJJimcbTp3qaeuI+oBfogXjO3QWG3E0q9lFKGlvyF6lrHKKYPl84khbTbYRJ0/LlZVlr
0JtesYKp8ep5O689YrcJBtbZdK9n1tYeuGI1Fym6dg24QyS9bKd01ZZpZlS+OT1DXkVS4f3DY58w
tmkDi0jv7bkPz/wcBQbyGGPmBCUPFkn8QOcvaZ5mnQA+bxqsouoDaRqi4VWBsTF6K1mXWLbDtKL4
yuJclpZtjPNdiVZVSFgJdnjVTbwRi08U/WIfFU6HUPvH97lt/D8GQLPtGc9BKbG27AZSmkHN6wG9
XbK3kBJA3vFAlN+RWf4abfjbuaMj0JbaGrmRyhBxUw1ybMFTo1R9WupkNf5x3lu2Qt2RHanbwpdP
fqsgPDENs/SMhfQN/X8qMYvkicKBsw7LL3ELEyZnVYMfObV6jrWOeScWK6V29xo/haFIH0FUbvGy
0Sg8S9rhKMAzpKSIO0JehsCZW+yTycXuM0uDiEsBXmkbfAqY409xdAuNXRhxnZfipalRzZim/+gu
XNZ6w4mPaS3jeBKnjK5B6S77/zzcJqQAGVIVs99NHssMDpsPoQBSCdcotDTOkt3USppyWbCQBYbu
OEUuogrZVwvmGtI0HjFsyphtF1SzFhIXHUK00jfbNjFCljlyaFWU8ggrnNO3OJJB1mZTXyZV9BCo
0ntBZi4xf+OW6AuRfa9juJp6AutXaapbg1tgYKqbEGBQzuaJ95OfYDglPxImgEsLfS9aY4n5E/dQ
vpBdc6cpUDWGe8a9VeKB5ib0hadlmUyIGTBtXKd0htYS52/kMwlzfa/rfdx/q2/8+nr+kQQv8F/F
qU/eAp8XJ3ORXNymI3e0kLhbUnTfAvUoWjxi2bNnq9WxPPaKT67uGAv2fvoW8iHlaRbyh6jewfCX
98uWNgnTSPF1EI8252G77Mt1ob5YP3r1y8RLU0WkZEeW7N4ybGOHnEvaeA7G5NyArNBFcxWDseBV
GpJtLYaaCDNGAPP5v3GXrXCXdH8VgmCjbfzm2YR/ts8DAuz3yW84rtaouzyRqGWsjqiQDFjFhYjz
Kl3Wexydqu9+an5IH+6BK4YA9aEY2aWgQUYbKX3CCVTRYuHbzAXrdIJgkLlWMwRJ81v3b6A48vFM
qwAhWIRMhXAcDxyNVbbE8mKc51zIPGV4B+gQrOnnZVfyI2F6oWchYq0tY3vCsRHVrymbUmG+nuZA
rOTTyj1KSR4iD7QfMkuV3KJPHPFclWJmsNgpKmw3XbxPdlbKTdpVkM9c+ytXOPG3Kd5fk2GgTDiY
W3JR0ujIUbQwcF6lPxNLIqnesivPfN7K8pkINOAWDmNwS66KRI15xwvmOcT/iQVHnaPTuWJujpdC
XL1x/PJFv/N4CpJwnUGQMRhpuoOQBabJmnlPsv4j6TyWG0e2IPpFiCh4YCt6T8pQlDaIloN3BY+v
f6fmrSZ6okNNEaauyTxJzvYEJYkHeOwYnDru+zxsmeKoEJEFYF92G+8p6MPExXBCtNQ7CN5DrkX3
QeCE9WwwdVm+FQONqmkZFFLlugYw00iUhqCUUcBpWN1SoHl2Vh7cmmiFOkIBGz9HxV0Eb7TKafDp
ltc89I+e+LGYgqTzobWJakibV8YRCxPRZg5sLoKq7w8QX1jT46hURmZdhPuaKduoWuYZBxVy8qCl
VUoaNPloDQGTUqbkgOWZskn3QRhtGL/RgVdwzfT6tzB7QnMC6C6gVhGwR8NhcHLIi1tSUslAv+bw
MnA4lrxu3XbhUpkgJNwkDUV9PrKWkV+V5WxEyN46lh8JtBxBeV/VlFLTYZjfweSsQqpAdmZxSJIY
m6ZUpf4iMVDhiPa+hqvHu2AJeCPhOhHj0BZgbmo0jOajoTPVaqw7A2vJ6Fy4a260RafBFvKvM0m1
09VTrJMeklDJecm7GXHMrJPCATRjDNhPp8zDyuqcmd5hroznIZ4rLDkof8jK0rT0JnX/oqm9TzS/
FypEtOQvNUi+O+E9h+2jCKdLMFlrrcsWaK+Xc2kfBuB8Xjfs9Mblq9p1GUscBwB4xh4cg9FgMkTo
TjOzXj3AQx2bNB0olD8jFw0TWo3W9vZDN98i4o2beJ9k+SYs2fbC7LtmbB57zfxkRUhaCLoz9d0Y
nCRlz3Q5Puf0FCWastIh9tV38XSFu2xCSoCFIrKWBGOdM2CqT23zl7fDEtfbhpSKXWq+pPhLCYKy
6KWE+r6STTghAM8fjGZt9dKmnJbMDpq+gAHF7jNON3bubjwqqtJgL1o86U3INWdmfR8zMqyJTQ8B
tsZjuq4Cogey/GB7sFpNbKJWg1rKQAsdMUfRPyQZ06TFjuMxlA9dPxXai8XTXXjDSpPDUcO2PDHg
U8SyGjmpYdSHVP91aFFrl8q1OI8sDUPeEhbmj5bYlM6oz/YEdLe+z+3X1L9WhFfmv/za0QyPejGn
Nyv6Y5iMrdwinYIc26q7CqTKw3gGtUWqHgsK0wUcmoDixair8aUN5spi4BZofA0x5yUE2H52qSIF
bmoS4IkXNPLwaukvsBHRTxghNSEFUYZnhkjHm2Qx1/cPonENYCvSuaj9qpEWVHXvPidyIe4e/jSN
dxehlJmJ+gbsQlRcBfNHt79TnqfE2oji0+XaGPabzVuqibmHVQYShoZqEfEiMoN3qb0UbNaYrKs2
CGfMebxHvvVTQ78dSqiaYZJtTDI+EIY0rr1N8FzW+j/ERW7jUbJlL1HANgpae75HaygXO2zcNJQt
KN72e9BOsho2OhsUdttnTbzM0GdkxRyzwMhtWFs/3klzQob7pgViB2LvkgcUQim6CvaRNsMltpsD
RZKd/A2lRkym5JXnEQlb7yHyb7gDPWaZka/vUtBSXp/dAvYJhboqvIh6lpU9mfYOAdnmWbPI7QYp
ObnYyzCFJcSHMS8W1DJqpNw0n1SQxxbjRjxbhwiGqsBU3Scju63hNN2FmxO3lalvlL8RrNVR4+eA
1+lhAm/lTpB1MLQ1kbbvcJM5WI0FmpWQawNQiynoTiafUQeWlfKVNcDKTsEiqFEL12VmkZaGWxqe
nrza9o/inx2EtbR1auvAfQwDMDk2jIP0cMm4SwQCy0RorEXeZTzRfaJkmHAHsn0agBlJ3szpXByq
erqk/fRi1NGWZcLaL8Zbwcsha5DEb3PG6pF3ibxbH4olK/6WchtvPn42dy8Rbj859T0Hew5mANNs
taw1/+zPEvdDzPHgHZD6EDBGQEsACKoaD5qusa9rV575EQ/aL1nwxJI1rzlq0c4BeoJG3eW1kw5v
5nCYfbkoAtz6oH8CzQWwAbSRh3H0XV4qxIXy3oaPqPHCJqYM3pO4d3qw7C0BNInSkGFdozVgg6On
Gn0p5muV/e0bJR0alrnyzx3G9YCdGJt6I4/+y2S/qX7cNO6ONzx1CLwGz0Si/MgYtnv53TN5GigW
poZuj0UaPZhDlFgkigu7HdoClMhLJblHCDAwR0e20Z0pJissbx4plcrlFrNqliPTpJArj2E1zN4L
RmPVLmBTl8QAwynHiePbGcy7lPfBH7yntN0R9dXpxM6+SnvcJqryPPfIMKv65LY3+OttD5lmEXsr
J9x26L4dJFS04E5yt5Bhp1xOwhQUgjKjMmOCTZ4W6FnuG2NaB9Eug2JV/bXTL7pjIpEzSg7brzY2
aqy4/kvEr1LlghdcVUaEAjFZ9YPDicoXMZ6ZR8+iWfaesRaZtR7DV2TUS7/t9rUrFjFDQieRzAyH
s4XEnq67+2cNb9Z+CD0CloNXLMlPIUeCQ2s+jTvsERrKNTX0yTMOaGxYOadC1fg7WiIyA5gjs89S
Pp6c955St8Xms83begJMxJ8MOg1SCtehP6/rCliFVm9Mil5DAxparvox2ReuxkioVSzWawESzr/3
1cwEKtswaa4oIDmK8AG30W1iCS0g5RH9qZftdZTrrPwBd7xI6R84np9hRUI4sI+SIURVYgLMrxpj
8pgClKnc2oT31AUnXSBPgT6F6CCoMMo7pF/0ryNWHM7OLUiQXc5kLLGmjYVBLje/Sx/YbbwpnNOU
f7QmpFV6PtFMK67jU818r/2atYfZxFdhQ+pn6IHPrpHhY0bCEIdyOWwGaBxJv7fCk5sJpLhyI7CI
pOQhpSmqZnEyazC0TcD0rGIjIsWXRcAja6BbbZf/uCuxSJQd2hnvAYU2B18Sj3Spoj5NZI6h7mYa
WDzbuXbNJCm6XGKqF/JzFaJk3QFjRkF2iiblLqexBatk6JdmgBBrIfBkIEV5WTC5Bpp4ULZsxuZL
k1KoBEUTh+tRR/iiES1vwOxI9v54rZBg0CMhJUQmiTwrav6jVcrevFVmsq7jYY3hBhkbYtoM+zW5
cwK5j36OZp3x2Mf0q3YQZoegnrVhPKzMPDzpafM8YMOeLVArQ8RIFsvlk5aI57iJufnmbUzn4xXt
cgBEWePPLTZ+A53aYgBo/44sqdjCYbNaIilchKyNXRRF7Cc0zgKGj2g7S/oIJ/3Dxbn20HbqeM9D
FDAWX6ZlK2ZyuzMLfp9Mf61xj6eoeIY6PhlsgBpg2tWERsr7UhJ0clBNmjx38M+W+45CWk3SsfGA
d1pzswicVg7nQd/0zNofafGTocpGxrUakDX9BEQiKKHZw8qI1rDYVbGRMpnJNkwnhuqqyAo2x8eE
9kvLxYlY0mWWBvuh+pmi8BiiERqcBNj/n2/eEsQmrP/Rrj/b1DMaQd+ck239zNJ5oSBMhRwWarlc
auaiTrEEgrIiWC3wIavKNbPE2cGl2j4XHflLIyc+57zu8I5iMaamt3qir2e+5L67q0GuC7Za1TaB
vrQ3szNtE8wuEi6EBZ6ohDuWwL8KlEyBdWn3zLRWgOyBF4CfgpRnKHAyXGBrxS48wyKsjiVdvCSS
hBiNerhDsmKU1gS3iGMCq7gLDJShgEkWQRC/dSOCG8PZMwHKDGRm5VLEDE1gBTY4zRvnYicOOa24
3cVLPMw7n12TZOIMrnx240s3vTjmb4QKxwbjIYN2re99LfskpGLRl6hCmJiWPyMK5JI8oCDRqIop
STV6caJZxGQuekrR6J4pREZO/CXF/RSsGLSNWJhQWBTOh+ynla79QnFZWmJiesKhq73IOdmUGNF8
UN7pOw1TqbVsbnbcLEhAk+7ekTeywQ4eR4xyN3iBWGfCxkiwc5GPG7UwP7ty3RGiLHpGPvT42b2z
ELVzUzbVc0VPoNBIwUQqIvlmHS1uhMaQQhMtF41Hi4z1XDFzUgO93MihDpClS3tVFbeW872jwMSI
7gYM0NXsh2vanTkEprJdooxXBBElb+pdKhgeKLxmnnIEiG+OcD4A8Cp8h4NiKqR8pozdJqHmHKt4
N8MB+YPjwPZMTyxXgurYlDFro34T4U2EY6bdqo4BfrVSXm4ijp50isq236eUHXj1y4AlFtNLEgi4
+PZG8u4P42qr6RuMN0s6cyQxFdVI/UQQth9UT0wSKbhHwFuAk7Dt6Xhaw4Qjd4oXHRpQr7zgEWR8
YCHeC+ZobY0ItNYz88tBUI1COskMJZl61xxr6Y3FBmgKzz8/Yf4MjSOVIqIpcco6jm6mbFS6bCa/
5hrqr0XYFRL3Yj6WMJ492vMm/BM5T7h87rs/gcSgNLR9TLE50qjrFa9Az9hrGBvS5AC7eEa+WaI0
Vca+xP/UwwNZ52uNprQmbRG5D5WXcifHSIv1nLYjPypUR2C4DOJVQVSsmA1g9YDvQ3e/tHxmbOIv
SIbnD6C5C5sBj+aiHUcI2LgYTtAiBk7EEnUkBvYYsTIy4VYgJku5lh6fpik/y+ldXU0zO9PiLxQN
odG77WiaO2YfbD5rFiyOTc4Drzk2FyK7Y8UaoCR4zXdLggm0DQ90NUcDeQ6ERF59Dv5avAcJNHmO
+dlfqaOEVYCRfzK2K/ht+OWWqkNsg2qhG1i+/Ro1Rdms3OLHDD8Erw6+4QaSp3Wz/TXE09DBchWi
R4/6DRKi1GdGgLgq9j/94rfhvjV0tV/ztw2tJW8CHtwQIAV3BSsjfjzjeCzYrfh2YS+Hzwa9M7t3
j8ukXm42hUVn/mrcCrjgYCPqm342wWMumO3uMqIYebTokFgJjrzuCx42S+iLxvFWgoXlRCQZUoAu
Z9rtA0QZ/1x/pYoVYF1PI0jgkDaxJiPDbzdmNF51+wb3k6eX6cMcHUeWPSwR1oP13SILZf+Wo8Xz
/bNmahtulZCv1mIu2WAgVHWP10YraPPvYMEWI6tiLaguTZO+VLXBzflhUpnoIN1KRYJCJNwk5rX3
ppOag4uY2dI03Rlw4JJDk6Eby7qIDmhhdZMxOyjykOEamJ1jj/lg5AXA3CdwXkwitGyMhzWcTs1u
DjGsXMOjPnPLfJdO6yLncWYp/iSM8pIb4q02egQ4LodIuRmH6SPMCEBVo/xaJzYeKGREHTWhy6pb
AdSDpkfw4JthvhyC4qzlyD+tad03y8Z/6F66cXCfp8hzBguXbMVABt4teucSwZDSYgKZ5fGurZsf
k7vmMRWNaTnTm6AcR/q0QUSdQTMwbnKg+3bg1/p4FmSOvZJiTqcmm3uy3YiiiHWeOwo4PMc4n7JM
MU2QAFC4sN1Us0leaNJD6qOzQq32kxPsR6Hvuob46aJCuCZ3pIPTvhvMHAkSTrN875bIIwlObVW2
Tc+6qrv1Eb5ulwVem/8f9hED++DRKNhdaEFySYaHBIM26Z9jb2y93ltrlf/aYKbT3nHsQ9rhvePx
k8etrb11HnsrUbyTae5QsFf224juMifxi2b50gCY6zY6MMEu6Jhg/CpAFS9PBuJzm6+dgTyvgemJ
VbdHu4rfICNK0/hn6Khlc0oliIxslVOsE2yq3a8IbH/jkgtDjSEBQjSUS25ygmF2sXuWzUmBHy74
KNvuqa7/pnHZuHwFzJetIdwzEH0NBrlWaB4C3MEZ2RQnmhqwGzx65L8dY/c9Yb7N7TqKelnH1uY/
wIHWnqIQS5WJXfV34HKIetrNrDg9IR9W/4wufkyDhY3rKYHP2xw7UoENg51r0Z01AHs1E+UpPxiS
XupYadW6BjZTD5ee0gN/3qPjYHBQYnsEERS4e1hTbh0JCM72jr5R/Bchp6YLNAJFz+wx+Zh7Wkbt
PXb4AmkNlZWR/V9T62QEf7vJcwR5YQDEHZ4m7V0RKmpUh4qa07sINBEsOcuIe7tzEQoRJQN7BNhJ
w3KyzWHz0ICw7m6qP5MNuv9lUkvqtLVSPhK637CLYKDNsA7hHXrBIrHuWqgxRgsXJ3tM8JfykGgm
ODmcVdr7RIq7E50qD180IVQFtXhUMb7Dj0U+BZpMpiUjlTNv7f8UIYC9Z4ECNkWvu44j8hSxxkY4
Roajbn+6qOtH4w1NB6hdfmTPzgrcr8uWRcb228CCeh5N9csxt9b3jdWxD5yYqKu3DWCzDh2AdrCD
byd0bmLUNoIBcvowlLyav5vlEk2SvpHaP5P9deoR9Bax9e0wgBWPQLxbFjUqRL3Ks1e4JTNUFUnO
gImNjcUDXDTROhLBhybcjRQWOXrk8tJJ81FhRLOws7ZW3hzMplENenxJWhLHu+zs81CAMIV2+Rmj
dBhQk6TRo2uoq6qzTP2VBf5yBm9ncQpMSG46409Lt7XzHA98V/g6FPZM6BwhMzz8DulwDTkqGnpi
qfRt3Y6/Nf1lOJhblrUtEx0K0dFk+cWkgNUupcBC99+jdF4VtNExKod+CNbFe6Wh5iquiLwwRyLI
yR0wCbZ8DTOOVttMswXM05mhNaw89rCN3q6mrPlqc/8yMutOc+sZcVa9ih0Cm20+8qAQV9IDydae
urg455Z5KVlINEJfVnz2BDNZmvREblz1LjgaSgHsgFzyevoRAVV9dMFNfDmAu9sWaEqibWPsbT0y
GgfDSW0a6yH+9GSDE2KVuxpsfr4YjZQalkKYXldVjDir6A1yDJGMC/kMdJnxF99r1Jyb6lV9K1lH
MITGbigUzh4OB4gxzE9Ozvlo70pWEASB7VwhrhhW/o1mRzdvbR3f3xdEkXtluY57kvqi4Esz6xVy
iwH9ia/bMCMYqwX1TZUoPmlSTh1sUtRJatXx30XMh/PYE0YZVgcR2puNnk4fSYBKuLi6rb7V5nxl
FuZrQ5upBawEwBW0iDocUgMQkt5y9w3qOzu3vzlA1l6yiWcS5TnXWK8/RPtwfUHei30eovBkBFgq
i3KfC9prETIcjlYtdgm9HVGXDW9aw5YlPRfsZQ1qIva/9IM5de5bARe1CB249Kox3zfpzn1UGgcs
RBaRPRe4nv38AWkQ8tcssU6bM/XVozTx2vKTZg7sGgRj3pobOQAHhOwwaoyoXGgQn7ZEhmhSNfms
RRp724R7G5mDyxGS3jv6W3oT8sLIE0gADmV9RJGvL81+UrcxQhGpqA8hRKxrxbJ5oFuG2I4dt1jP
2oCcGxGbDRYHhnVgLhxB3Tu9VXiFap2woI5NNTNsm2+HIzANg0WevgUmnkzVW6MTFhZwS3ZGcgqe
2xwuJwWZwXCwLhIYnZCTmoElGSysMf03UUs5vrfCkhdBEdccj96GsEqUGCG3nTbQvtEPp1i9kG6i
II1AlFSQdCKUOxo3q6mfwgbTdPArQ0BCBSbFk2uBAcRsYLs4nccMzEjY//VSbYXeChVsVcy078lK
LX7UMIVwM0bH3yoALYVoEFBwE66Q24esuumGScnowtaC6HNroUElHnkQIxOCTFvs6DPWfTafWtgQ
NFO7EeJbyZWZMx2MyrhlVM93ubbpcCz7YgVoEyl0bQIGPM6SY99rezstP0y/vCLzXCjFpRW2r2F6
tRWtEVRHHG8acGxlhIDePpvj3WgaWIgvg//mSmb0N/25Wfr6q1L/Vx62BtxqLOqWLTJ6QaJRgX22
5RRyvUPjdggB0Glh6i4UhCbX11mP7b5FqO4FJ4owI5dfotApISwiHpF0myVektxYwRX7V2L4divz
NZP0RRSpmd8v0kGjoYNk7lPlgna0bg0peBNpayiIGrktJavaudvO8tzCF7QK0jG3epaiyZcH9HZk
ZXwYtJ1JcG/kJVaJwba+xEQfANEoMuOgMsZsdKiac+jTlm4u3+U400zQa4nAw0uKILbjdtT53yQ7
xVzt6Bo6EKHz7C9kWtHGOJ+Gf870ruBubr2rebHMjbd0fU7XUNtGXFD9P7NIcsorH3oFmn0/2peI
i52kWyVjdCqKM1j7vZuqVzeveNnH6uNcC4IVCKw9i6nYdwPPLWMeniNiiNxVa7tA+TDx+QS3JSZU
Spr8jOXkNAA5tuiBDO/V7lN4NB0zlPESVpK1EUBcZHZWcMtmY8tOwAy2BmWpCxhhEN1HWSTr8EV3
jXWD+cNN76mClTvs283skggid4wt607KYFYvLrtvKc0fn0kN0Esvea2bcGuxFJ6t+Wb5IfSgctOD
hCnyD8vRD8GA8hlOHVBGagLmQ9rSZIcSRR0TEvRH+V/Rl5ckz7+aDI0zt2uaNc9F7m4NRbgjT7I3
dngh16ClWHA75a1KgYe67YloviV+GDMmeXNiO/iwGmQFJkCnTrfeqtYEkfFAMAd7B4ecWHZxvngX
sbH2Y7RdjeY9OlbP1ey9ujXylWsEV8hJfhX4V3fIKGuK8tftEPv7nbzoFVkpyDJiYT8rUhkZM/TQ
TKq0tYw+2mFETBwR4PE2Ge813Q0fx01eXQ29Z/vonK8KERYjapAYEXpwG7L3D3QjXMNP04eawSQa
Yo36EaqDN8H0EMLd4WmGz5frDmtVkxVwSePDbi78iY07EtgibQ7+JwRJpCH1ISaYQOAHMhzk+mTd
yf63Mul6vfg1Sl68+REw/dfBxQ/jDojcE0tWJEYN2WE6AugZWQo/uygYSKJbC9GxF/rNDwk7yI50
wmTTLjszuFt0Uv9tcmKWRgTERTjFNCInMZMmGte+RnJQyh16YMA/EFXs90ZHqk0BBvGfvI/3LN5a
sG4t3oo+8n8Ywrz31dU78mZp5F0oyijI5oEiWUSIKGRzlxmOF3Z25UvPri1QLf0+oAmf2RVW4xYY
mVZ9yvAvgAbatulrxm9qC6YFIt/6DmSL1D6G2lvofg4kQ+BsWuqwmdgOsPk3XxwHydy3+sl8Jkm+
Vxw9xLT1xjtIFrAUZ1P890TYuDEwScixOQ6dc7Ngx6AOJ1IO13nkkVwJoyNBu5TqGD4fXLGnHio6
6Q5vcSvfQ+aOT7lgooiAKQmYZ8TFMa1vJWou1+Oco7qRv6habI8vgBTLmbt90stX0hpu9jiiihAV
KY0dM3tCPd34YRPmy/TSJIjE9rgTMGUO7lecs62RE2valHoCfOgUf81s2NpcoJWFKE+ytU+Ta9P7
4hYqszXTe9uhDh5/MyR7uXcMjE8P2ha7lTw59jWpTSAVzQ8j29OreuRJF95igJjxIngFVdmzT2MY
5mtVM1r1tgEFiwk1lsOuxrFWdsBp8SlP+b7277xUzP5NjA99ICjKgUPXrHyD7a/+G3IcNgB4WDOa
SFRLb2b9hSyU9i5qGS6W62SUGxddrcdsK2fcGnjVRh/NnR7EoKDx1lIU2t67IO5BGqR1hMvvULcZ
SlD1+aw7mMHnYUpspLxNhAPZnfUz8JmN78kyD3CAmWc9Rf96YvcS7sbx3rSPpvg0Cm8T1/9ChFJz
kyFIcH6KkGGdkw43qJ8LM+sveVSe5jYCbHXp0vBVxsjkNSP8m9vkUKlASiMOX40e14MPBM6IrH+k
85zS2dvA2OfFNvHgXDVSkrSBYhq0M2IG7G0tCYWRQ22YAHJDkMcIoddJ8oXZYS1i7VfNw7N43Vge
ed+HafL+s4tVCPQMzceu0K8amwX8nDlEtEXxa+mO745EBPw+TR9ltMf+pohfzqcZMO0r7fJYMbhC
Q3nWuZkMHGWDMJ5CSn9iLxeZfku7PT2iRL9MSUpiJkD1/Iu6CBXNC8kHW7IGIlpUzyrOAd9X5d5Y
RRykzhs2NB5jlW6C9qNt56Xe5mwmANkxNBLkSdnuR6VdleY9beC6M0qfXmqUMYXPBn/kmsti61SK
hP+R159QICvJcDYnuFezdqY74/T4xxynnTdpXPJS+4KjyrSX8Y3RXspOHpiPs0mRq9AizG6e9r3x
HIsM8zJ2qcZ9hDlLM0Ohggqm0PNLSpycQ0J86Qv2uCx7Jm9tBPZzkpYPhfTr/U9moUWM8SrTD9T1
z6F+z1FsCSJadHxmqdtc+MoKLMWhBqWlQxqXO/yBajvyMLTpG3++QLkUHnYRgztjxEKZKnEGCNQw
r5avLucde5PpvcQ/EwDmzTqVRrKcjbegF0vXyV/VAEDlhY4z47tFsEPgMDMomfnfufnSsm0zUCR6
bF0S1K42BU4mJVAMe1HXDyPBR3FT+17wBk+ty+7GX6vPnvPvjQPgPCTtA15MxAkcftQC+Cyx3vNB
tzYtL7BYhS9fGrrFmhJOrU6fmjobTI3E3Sj39T844Qsv+6oL9NPFiY0ocUaJIj/tYl2y2bb3VO5r
NlQBD5JeJPjMGO4FRAIaHoNiVSUwRQp7dtD/PG6VnhlHeLSHEOutXMeef9ZnQu4FRiVtGTKu9OZs
NbDdaH993ooKOg8sxeBp9UWNnAwAC2LskKqu0TZM1E82DSYmyA0TbTojwiS0N7NHJ+rGLwESoibo
bgNJGMkAS4/CgekgVpfuZU4KlSyqTtPO5leMf1W2Y4qNAGNWx94+VOYRJzkNTJYkWp4qr8Cc1Be9
c70nBJF7AyMQIiIbU3D30CwfAGObceBNcqkpRcgw5L9VTv5d25urvgbhBePPTNplFbU3y6TNSJro
ClWGeqCmo2KQwdub/WMP0Y3JJ6MdAKVYg10v2+CVKV3wPy0jUJy1kXuLSrxgzbAnUShELyGxvlj9
1pk5tHJ0QrHxZ1t89W03vZJ8y2hDA6llIixGd/gU9kgN9GYdTQVEsd6mGWLe7zEEXDSPgXqouaqJ
PgvsEY2acyNYisQvazHSNWKUndCB0giG4/4SRNcK2APaVXg51mY6SuPS21urehs61mX+BhNAGLKA
VC2VtZs0boSYuowgKgoP0TBS8shQNLc2ZzhQWjORL3lccZiRPUz4JHZlat7uebLGZczyJBXatQtY
88XxNa5OA15oc6iPUT4e4xLkR1WA2mJfWvFidm7c0FxN+xQzDw6tnhOe5F7Mfv7MV9watCQceLn+
3BrjtY8UfChJocfRKSERK6gSdLDq8IJgDmB37fKrnswf7qg98nCrDwMjYmNYGG1NTLp/ihz/3bbu
U7JJmbrlcbAcopHu2op+co5Z72NMkYVANV5KiyRJJv8WXNzSmh/9BCWBkkY+OkYI95yU4srj7mPF
PcZXHb9SPaIuzr7V9x+ynnH1tyaMUT2Ymw5XJraGgjdNFTWnzna+R3YMBq7XKVkLmX0PCYESXoqz
ex0KsDhm+ewSzdBD6M5HQhBYn2Uj4dWr0Ob7e+uq+mbj/OWAyuL47BMrMdnfDYLqrH8eRfjoTWIQ
WCBDXfL2KadJBRTeWG6TfQXT3M2DpZnJvxzOSjKDCXz1qQU1nkTrd0SDxBwUNV+CCgi9G/MWxeyM
iq2wqMVwPjd1eUEMvglZ1LBsXeal+SKM92aCDqMTcFr+GdUW9V2HeEdBNXvWBh5Wa2PXUWaY8Ytq
d8fU2iLhd5s/4uWfgL7Exj5Gq6/3R4C9geRfg3bofXkSc/tXmFOcMlD2e/I0wOqPYXYbhXl2KuMl
cGbGCfFrUWFDbGFttvmPQ9A59D6MNxE51hAceuJscnYU7kZXxqAM98pISkyAvJbp2i3vkm3q97sk
Yz6IAqMdnDNetOU4swPrgA7SycYhkE8MV1TV06nU7qx4o2LH5s4oN0PIZ9F+62iXs2T08tciMMD6
l6fWv7lSYuyB+kxdpQFynNh/mMWqcJ2XoILqF8zTh0yQl7jmPrKVQZi8DKTeb4NkElBLltty6dnh
xjZcgj4nVJDuj94Da/VfanGxwW3DGlXCtYKACXfpyB+NoZmiSrFxcXtrpQQrNp9gFOcoOvBvkYxr
rTuGI4x+fH7dSbgHLdG+e1Q1vcvxId7z+s0sCYzBDWnQGzCHN/QdUbIlxXMDYtJLAzRP6J3RkjVt
d+lZFLmTxJj6MfUXY4TwCUZiRtB4ALZFJrncROiBm5+MqASacsIgUNAi5XsRKTUMoRo2GAEo3dc2
wvOUnTuWbMrdaYgeKCBXcPx0qWciJanwKmT4JAmQpvCUu+46wxWQ+dq/KCw2SW2/hQF6+Y4bCj1i
xFiqdfulg/Chq9OPJo92PhtdayRzCEp6QQuK+KWNzIXbbn09WSe+pMeDXtc8yAjFCS9Ze5ChR48c
4T1HJULGsS709TRmG4wrtstTyjMZfwwagF23Ps5lfs3tCn51Ia4yMh5W8pMaIfEPXHsB0LjSoAlW
n1n35+YHR8NQiwM5s8DwBP7Glzw39dFC1R3GyCvnAelhBuANZWFLIUbVHY3fA25TWfsH6WRs86DJ
NguPS2l1L36EfmhoqFcwreifvgZXlJwgIl0XFd/xLDZiJF9sMpYIQRAgtLuMDquf6c4xliEqvND8
zjpBuQ2twwPbTjFAMYpZEXpo9NSK3FVLTu0eJNlupn3jFmcMDX022cUk+hkgSzpcQzW+U+YiP2Hd
rTqWAWatEHh4UHGjO8GXxfAQWAr+lHSxQFD01Ev7YMLoK3ABB+9RVzxw2wW07/jROsTWLI6HVaDt
bCz6ZMIicL3kwjro2qlOvxuBfKw+ZhwbiacvuWx+jZOTGXEzwKxnKqGNvIaToxD61nKQVzIM7c2v
DPN2PLDyI47LByd47jxuGDJSYlilPX7cpI+WiBIZ/rroWsg94By2x/o5qKknTdM6V1OOkBzO+9Yp
SM41LXabSP5go5BEIxx5gga1SoKY2ms8jx1/OfgdWfpb6u3MeJ4MGW18ToDwAkdMztFU/8t8MhFD
65pgjKReOCoNg5g54jos7YhoAFxTSZS6XNkiem6ZwISm/1e6+bK315NYB82jcEDqMCDVGT3nqMz0
0Ua8hMvMblZ8YkAA7tFRWL7qZAWnAlsssxaHYQFjBHqD6KAj8WI133OJSuduEvLiexTB7nGOsltS
/B27FxZK/d1VDr5+ryy6caLtyC87jV784zSMP7pU23YgaeuN16O5bbttiJRmIrQh5bPOU3nq63hZ
2oC32GL49JBZ8WPjZRiz9lhxTI+F/Q+/l8SSxOmCAEDd+UA8mBsb6OwESnNjO0HeYrDMIwWWsHhX
+QqlxIIxQKuLsNfQCfSPHuEr/5kR/Pg4cWNKohR0OCwELCK89l4SzVrOzMmd72peaBK6tFxRq1cY
sKBNGS9lsM9VtjO+BYn5A9t1vtRy+EXzP7IcbIl50dr2Fmc86CMPvh1PUWtf/oPOYsDxLuq2RdM6
ZA8ToJRLM2gpZbu3LEdeq3RO9qVFkADwFkRFFH3k/l/boXEl61p+FzFx3K8sDZAgniVJfA4kHhKJ
pjZa+7BFmQSAzvqOKYk7Qgg8A2u/JIDAU1ysIMF7yP2XTypB9knDbTClJJ9V/1Lv5shjFTS7uKGH
i6dNmNSftqM9M/lEBuPuu7DcVGG07gXSYgQgiIaJS1uUQYpJiKQhm/qv6Yg0fmcKoNw2IogWev8H
NlvVBkiELfdrU+Bx7QsMgeAHvqRTkHdBu7TGmEwwE/w3ohjltAIL8J+RdzZprF3yOGNMD//j6Lx6
IkfCKPqLLNkux1c6R2iggeHFYlhwTmW7HH79nhppHla7Est021VfuPdcexohphJTmP/Udyu8qRGp
8QpdMHUCCpS2fmm8DZJJqyMWeiKWzn4byN11fsmwH+1Hbd91Ge4tzYyim8OkPuU9Cy2ygMt8XeJZ
Vr4klf3TmF86h1Bedk1kcfYnI8YfChJiXze/RVasUxkz13R2YTRthswiHBqENpPtHPVv4+8rf9/z
lyVk+DkWI/u9AxM+P/4vCx6NtLubVrlz026lvHMzkNBbvvfpKWRR4IlLxnnZ1/U7mc1jRGIGJ61t
vFg0lVpPEJnZbrGXf6NdfL9JfLI1XgM19MDLF+9MQSrqF5b9jjiz7tv1v6Mel661N2WCehGqMVGJ
wRyTdUOwQRQe4BYjMPG/GYgSvgp2DAtJTUkmIaibVvNV8nQ1POxgFayr4Jfhaumrx+JctVrZqn+r
hfDe5SbIXaiAkOe8Tw5O8TYl7fmqObtyOC7Bd7qok63X36zLOvAawgQ+jKY5YKVjGNjrYLkEaJ7E
lB+racHEOx6qiffTKX+tsPv02Ifp5cCiTZfQvcC5o4lMBA58kO4gcpBeO6ica/swe8+ZfEs7eOFk
zOBI089kmXdrRH5blExrkMZUg5SUdb+Npo8guMwJMzPG5kko9iJgneZhj4UR4owYySqmu/j4C/82
IFgPSiytTpIdEVtvO85XgVbMWGCm9flLMMN7mDI2NjbLNhRN9Vk3cgWvY3ySpfykV9n3kf0aBBCj
ghr4aAYF5CtSw2fkuIe4dY5G7LzhCIWL8tuFO4U20dRD2b+ao5SBiGhMMB5e9CK8E8CxxFSnGYvv
0vZ/Au7BRhangQTBKBJ3Fzta/h/KPCbY4aatTYrPJPuWYXwDgMhywCSDe1I469K9CtNvprdvKPh/
28E61725H1GNViFMhagqt7WctmR3qoCxqYt4QMU/asJ/lMbYEYZhm6ffnsA2MNYlqrN1RfhZjsay
7aB6VpuOgYfebvXJZQYn7PB2lFgbQifdgUii3kb3lYEv8kISb74gghiIM+rs2RpKik1gQRBBeLSL
dY1AOcOWI5BzCQ2OjAClNWi+OFWbM6f/zSyIeDDPjv13Wj7MuNm4ATscNNoG2t68BstCIktpq80M
2c8DeTAHBxD7vj6tU5hIPpIznLwhGWMjv6YPhCSpfjKcFenVb9ujnEHY1e9wm4ORht3dVgJ6VOOL
qyydnSUBVw4IpZisTeg6wUKtWvFfp/jYGBJl491Sxq6FhTcs8YpmCrPUKio/Ff6TJOJcb1bhkecz
YytdJMPNhJdqZpDrWZrOLMHzeyAFfAe2H9O4LRqDsTlAYqKwptlYFd0BYRDYEKzVOky1Z4lPbW7m
rxqWORRfngGJlBmZWZ4ndCJoHcD0ZKHYFCZe+DZnIVCSD6YHEsmpwNZmFopGBzswsgVmxkuBWif9
dZH9efD/XLIwJnt4cLQ1v8XHgD/JRtzUvJW1d3QJ1GnRRXmUp0xEV97AUp+4hkIbTZgwMgYn8F5V
1wUSCihcBX2jICHZRX3tsPkH5bkq4RQV5qea71YVrBtyOY95wJIIGV1JBEX6NdX9n4L/bawydLT5
Yx1hqCmGZ9ObLoUgqWM4+kb9FtfD0W2bbU3qKOrDQ0GewgL6x06wcrbU8LAIC5h8OJ8FkEcTna74
6duBIWh5SGghez+HV7jwXWlotzjU+uTkUWZxob8FYnQq6su2fK/VX4eG75hwX9Ih5mSiNMeWax3r
9HJa1C6yd8rbhHKXwkKyCLiEuGIjNvmj1DVjtWvQQ/jiri/dGNaEy8sNUxVPG4XTX5mX2yY5B8ir
Afo1p8h4l953BPm3OoWIf1Hdw06j19w5x4B5oQ2azEOHPDNwKJvftHwKmQRUrIaADJHj2PlrTApo
crAKV29opFc26LaZXRE4ts7eTixi8RIU+a1X98m9uN171Bpvk+1tawaZRsBQttiODDpKzibDjMYH
k5WuZiSkX+y/jehiMjtLyuEkgvZk4DOnM0nJ9An794z5iWH4Z6OPDnLEfh8p3jkFQeQhpLTK2VxO
MAP1nj1tO8TLtIsouBcpNuXQvET43OBK+eOGfYUzTbsJ3QDZrsyu8AvAhCqZnDNH7OeVG129Hqcj
tpUxcYlVzNm/D6vRr9BBU/1Z515iONcC5hCsm4rf3co7kC27qVxUx0PX0dWi7yeUwKN9IOYLaYfz
YHy6ACyRVL1k3otFG8t9kX52AjQp6jhlHQnuzEvAAydlL9g2rGob+Cn70XtPfLvpvYymjzGKUBa+
7IgnyqlQ0DFP8nBoOGiNamzI4HBKxk9opYcUooxN2MhXO/Sf3vwiuFHN5pYSJ2hH48kdi31aA+Am
4JcZnsO0/ZiHv2Ses9q09hWZFW6NP9yJjlm0PNQ+gwIZOvsCMt2U0dq0wVNIiYZFg4rEqrw9z0Qd
4H8KcTq1Bswq1HXgBn0kH4LxD0k8U4YYAawaWiSfKMwKSw/XUIfSj9du3yaK/u3Ag1P5IHHJYNBR
5IzREOikDLxxyZZsy1W53CNelirxjqF7MUbAAze/ufbxR5FY9CtiqxL7wboJKk7mwUfHlUz06o2w
mqeExwLK9dbpfEWH5q31s1PO6NeIQ7dJSULjp0CISxLI4Krnw6/oNSHCoPmyYK6QWEs+XmslRwfx
l0JGhvJhhGxU+/KZdsoMjlNrHUKCS1MuBw89ukPcg0HztW30SsVyTk7o/lPeBwLFw3IuWEm67k4v
OwDxDdkVmZIofyyW59KCWLS3R/i62XbKPwQjIZ99e0zkyawOanosNEoKrXX73bXUQMxUimctkbCT
Z0XlwDC3DtUm7dpL2bG9JE+iK/6iIKXd1JtGrQ3Jn/qR0HKH3Z/28uhjAKKphOzlOn96zqpFVgcS
fTYm+vDxyyZ/3oPYlZDvY+5d+6f08awk3EK8EFl04G2OkUETGwhL+ZJPOn0bZ1dFbRjcY+olSRfr
4k63JWKOLWc3IxhSDBjbONwtYvS3Jap7E+ZBvYy/lkdRDVmIGrc2sRCzAq95pXOGcZbaLxrmQxBk
3axsvTBq++cwM3mON2Vg7mTeXjNDIEWQ66YzLzkMol6eYxUTrlNgXp8O4F8ezPg5N+29MSCLsBUN
LRIYl8mEP1u/ZqAeU593yEjuYKcj716PjwZNOBoULD0+UFOT1Izg2UTsKALSaL4n7p2wC45BixdM
XE14FInQcdsw8NkdVGXxNBn9NrTim6IFsJJRH0wu+5jmsXGas+8VJ5sTLI2Mc+d7W6+T15LFopg/
XU5XC+1ZPABkrjEk2r0YVpY/8iDNtD0Lh3k34IZrX0IpsTx6y8FHzD/CRpmsfh8g2iGgNbiNafZV
5sb8kLBSrEWA7i+BceTQt9t59uZ7AfJ47P15s6GFYPzpG19Ey74Zw7CbJTt3DgkBANg+W8wHiba3
zOYipfOacE1a8bVMfda06DJk+mqDewg7byNI4/bw2BQTaOefpELairvdjH4K0R8R4Z0VMxEDhas2
d6cUy06bP43J/Fe/INVICwh9qQq/CO4oWbjOB1bFl4y7qEWiG4TEG1bG6WDWf0dxa/t5PY50udMu
Lfvd5L1J9Na5gmddk8WJsKWTB88Mzz5zs4RWVGjFYFHeOnIALdYfdKph/RHkbyWieOE8plBoTfQB
+Ji30hEY0CTSXd63oZyeZ5yDO1J10N+nPD5CvKS1v2pUhKMdH6f/03kMtWauBqS2Q/00usGuz+YN
6V0pe/zeOY8MVhSO17GWO6+GOQC0rhmBX5CNXSHp097QjlLIc5mSqZeWrr8Moa08zQM/Zm6Z7/8N
YQd02ZOoPqT9lxvptgTiPg2/PZfUZN3N5WPKGhwB5oaNmJvYOy8Xh2l8mhA3hDbjROIw2boesIsx
lt5IcwAQBzpN2EwIMR+VDABbghC5tExdalQ0YiyeO76k5hlAwqoJtVsL9yM8+6TnF2R7z1sdt+Gl
AXaUpr8RijA4oiufPRS5XR03O5vQxEHQvWmcYlVh3C5hG3cL3eyEExEhCE4og4Cq0gmwqtJRnf3l
p2VfPBvtNsZV6droXn+M8hX/3EOQvv14WbxG5r9BE8yT7HIYsDXn5X9q2TTK8L1Nvw2AHsmLLlU9
HCIA4X1DbEsYxHNwBpfd1Iw3AdUWFP/avIovlqQ0lTHw615jIBsuyCFU5lmw8OoPL9bAQsUuue5b
xqIYatplRx7dPumAJimuj+rMHHB+xyCGwxc/tQ2JLgnXdT4BZXrV0p/Mv3meua+7+qocUs7Z7Hah
g6ySUUhLiSSpcMJf0313jWndVzfDK/amjx3I3ptozGes21Psr33ugklAKRj/JF56bSs2AbZf71qi
niROOf0dZ8kMm+nK+JRNc5iSJT5PG9SDK4UOMXkZyHpkpurAjetZ0dpIqdE6jg2CCGwaKMiyJEG3
tGzDQO38xnseumDXpYgRkz8Ow6KMz8KBSF7y2iMs1fOlpZdrJIkErbx5bMvKf8E3Z70SkiioIhbg
hXozuRMc4HtmjBAK4UsR8WszRtVDvwF3fs4WyUaBkheH5q1FRm7jep4yGi/jr2rwSCE4D/ApOMOp
LeQmdUlVZv0si+eWfExahsfA4z8P2qgdbgSlUYMLIWVX0ZaorOXyEP31iY+YgWcOH6zMZm/T9M2r
HL39kshtkJKwjb5qtmKyOCDXwp4sUfgQrEt5WG9NlEZRT9Prn6PgpbRgqr7UtPU4FmccmpysgNss
ytuJyiM3f8b8HPFcY61lvqvDRN07mT93ws1m9ZvGd6N5qwXB3ZDeuA5tvp+qrjcIprYlCJzYWg4U
F/rF3DChYifpnYPx1HMYXKiFgtj+r0zPo2KAwvDISuSjz76yShgLkHCAjvihW5kA8vqGM3tc9h4R
1ZWPpglDP+lN6z7/SGOIA8mr9jGO2bOAJlu8Im1Ar5V9SVRebYAgHSftzIpMEeDrIp6HedPRriIp
wDnAkJRuvKLcD6BkpHagA73s+p6Z311zm7B4o6JaidE75JK5Jv9st9a7FvNG1DMqGkGtZRsYgAF2
s2B+d5N9UX3V3Xs4BdtcA8E5MJPHKPsQDA+K9LcVCTsE1hrICgym0EsHn6y7FVbxylacu06dVNv8
WPF8GIuOw8qUZ7Of2MW4p0gQSeCz9PRJh3HMn3jUGYEY+GfuhSt/SFCYESBH9Z8ZwdYoaDtjVp5F
8+Yu/TbpqX2zfdVexyqgr/6oQhMN0zdjCUTMg4aMNj74M8t70czbdGbnd7Wtnj2geqobeWyEuvi+
t3c/nbg+6t1W3QSHqgQqEms086Nh7BmHQyDGWYlNHueLhfjAYfCfgQiRBmrR1t7UlEuz3GcURS5T
AiRC37Rfa6GB44rJViF1jNC/D92IgX9n2R9SOPcY5PdThAXT8rgiHAYdbPlJiaGomGzClHFRnHlB
IWZISj4IcRX8FAQ1Tah27eI/tR5BvqiEQJFXC3MeW17diXaq1L2F27T0i6i1O2BrbttvTCO+tjbv
c9MNIHaQt3WkfJjzBHCif/RpypfQJheqeMbrlsFgswrG568JyMuuPML43EPAehwi8V9ath+ZUe6a
iM9pOrS3AcmmaUJdVSBvo2cnmAl8CMlTsNlUOzZ26aAIYqJ/5S0S8qhDMGBXkStLePVyq5C+58pd
LdmrJp0Ig6gwpmtp4X6aPdkIAV5LF98PWTsFqavBGH7of18xPirC36AoTmbpsxIkmQbRfWiQQAVh
PkQWPhy0yt8H423SJqVU3Q+D2M7ltzG+RcbeAL0S5nx+2NEoKozxOmtFrxU9mtL7TXO6BKt4V42z
K8P8NAgs/q1ec8JmS5miDMXGD/O94W7lJ+KkNtwNIBlFDWutOqvshoLVYmVL2YHGBCEIegyvhP3S
zuvOfccxlNXVYXGnrS5zchsEtVF9qzbe99MnV7PJDqdqWcsq+0kW4Pjb+igxE/kQPANOKusc41w0
50MIqsGA0K7QCbf2viAw1d7QID904RtLDh9dpbHws3r/0mGdWIIQuTouFBzdZWqRJVLCQ84Qova7
UWLBNC9OcnHSl7pQF5u+cBwvTXJ1guiZ589QOsJjUzU/BWzjpCeRyOGvfsfpErHJCbuXicLRit5b
8F5TmtzETNQ8U32nYDwQuE998cMUi0LGel3y+Qr2Z3DB9fg49cgOo3IT0U8NodZ/L7p8N0E3IwOR
eCEcZ7ibWnP3Npo3jyxgST5pB+iOJSn4Zgt3h1vLjZd4K1Tr+JayR8yZD9i+5Xvh2se+Yj++nEee
SIyae98EfQlIteg+FOVeDYNOcVPNADKFm+7HVOzKJNpG7IBdsph68p+SyUNfg84D17nASNUCWHCv
tYfIDh1KM5HhUJ8SdAyCSZVA40Nl2xC8RemzFAm3PxXFDM0jfcv4CUXCsQwWr9t1Wve7MDdNEc1z
wLDzikes6/5lgAPlLogOKJxs60lvEpT7i6nXnP2nvGE9bdgnfdQn6so9l7vhmhy/BT64F8r9lHKO
oLj3Gb1mDDHwGqfZi0CL2T9ZBmouFzmLaQNGekryX4HrjweKCQ3fm/UJWW/b4TsucSHqLrHjvfJ6
jIajf2iTcEsG/N6n0IBkCG/KQUVbNw6DHkY0Jd4LJ3kuuvLQOMauCscn3bfxgyCXw8sbDkgxyST4
rGh5NQlwODOHxCCzCRSx6uInRPmGo2eNt4z0GRhJ+naDPCfz4AlNqhZIb6Bp7UKo2xEuuCGMbtlI
1Ax793HZ8icQPzOW3zQrqWppGwQxxNV+gD8ckqYC0UnjPJ/s5m/d5BxS9skg99HDVlulrwi0+GSH
pWF0QWhV2z32GJVddET9RxZ658IdgA9EB4Mjg719x3XDBDdobSI61D4lIDwm4uCXKV+yfJfynnPJ
x6jyhQUH8bUdvytNvJkFg7N61c3jJuz3FdSICK9w8dWL7MTtonXw3Bq5OLLrdNoA/zCS8+4oMZq2
QbRNFA9ASYDPduHRGbzonNdEhNaqemFvVHTjHzkgSrbCE3clK1RtVYetyta2iBAzkaKW072y4oz7
z6kgP2cKT0nMXD9VxzBXjwu6iLy7g2REVcMgEaJO46SwxpByThgwgltf96fBqg92h1Fv7EmIC45z
b7Gumxipf3vmZVquUn3wJF67ur7k9OmoSufpccm/JkJZ/Gh5FQ56Ni+5qXff0kpu9102BK0F6NqZ
RMaIUR4kBbDdSkLdET2xrWdtjnSCom9gjf8JdIQRTGmLpwKWreLXCjAeDv/Bnp0zgoHexVe+tPgU
sxULnLZ/6ts7N3PxLzDyupgfWmyfzWArbxbcl6420Uhz4Xt4qt7S7JG1fLRol7XxxfYf/9+/Rzb7
Qba0T41lH4zOxbKSK+6k9YL4wZyxDO2wRFFN84tQLwjj4FyHTUKRBJ41Q4RcXAoZE2L6t+7Te+wy
+kmrS5ynv0NNQ6YngLHHqIX8IsJFBnpDrw6YBV/jgKqo9ejCLx4W9Lz/TOXZC7lc45/RLfcgEfaQ
eXqCk2iw2baaSGp8xo4J5wRjGv3rvjRlBzCboOSZSODsmtJCIPqp0GKGaIN0XbwMDP7mn3kmCyP7
8s3HsEUA7H0x+dBOeEQvW2f8GVlV+mwGa94ChzfChp/nEazjkQ5e28G5ws1pecmFJU4bIDv5MWDN
dzY7zJTRk27HQB60IModorCRKeQJamILgE/IzHc5D+inA+adBnKYtAGZ6V+j8pVFT4qXvW0pzUh3
p/GQfETTxMZT54pXmP5YmuO2JRui4RT7iJB4NrEFKQasA/dck2wbQnrRR1nRdEordjzjBz1hj+yt
EBdhpDsY0n0PoyVut47LC2O7Z9utXn1hcoOiCbaOVnJoaD1kwTKWrIKrqXdszCVrfrexZirQkIbL
vDXE2pIWOmONcLQe9ZPbP0kiM6w5XwfZsGKLu9XLUqGivR+3hyJlItTNu2WAKjbss5mZUkVrh3gW
lXHF+RkCJHHxdkybvL+nRriXfICS2E4JJJav0S9/MurcRhyU+wiW+KEoY5zvDRoo6Ns4bQm/8vgN
0/lribXYq+M8tnyxS6W7klX30VA0Lv1wjooCszCZuux5vPBDKH+dIx9rnXJTJr9TRuVjQ8H1wKTH
r8B74IStI8qQqH/VHg1TvXrlY03nX3ftOgDdnsfQDpx9kDE8L9R+YGhkQ3X2GMpSWcIl8WHe30EH
pQ1xpPi7YWSGK5zw1FNg7ugbeZIFbAoiBR7ckTlXwGZYsn1wjzG4nZRGolnYoNfEHqDZRwrr8GVq
pLg1IMS0MlYdE6q9X+BjblUScIZ4Ji2MU+j2NP1nv0XSEvD4K+R8hZu8IyLSFYmi45kHKNt9jGlA
vnqTYtViHhHvMs7+7KXcR3/aQV4KpOwpuaumNTFrHra2crZRbb0Ps1iFy13RGS9hd+oT77Tkw44g
xy+n4H3HV6ax/DyojGw2BpN1dm9TsZdLcykslme7hI5xkjNYhhioHiKtFCwDXrYM6LebkqOIrBsA
kLkRpnlz+humsOZhYCmFSlh1CDftFinWmx89ZgyAKDv1+9xd0Vzh3GTc8CL8bmd6zXUYNVCG6EYl
9vT6+HRgGXn+vyFa5+6a6m8tKckEgeqzjhqOTODe4dnxOYawy1WvwXSOlq/cZf3iPEnSOAqWmT1e
BmVxSmlTYqAOo5uCtZoPZMplwn0Ab4+KlpEBeCJEJEPxYyd/pqB45IdNyb3pqQAwY8GYZln8wiIQ
HTjrfa4uY0AjZWTvRo+4XnVbr8pfsszghflq6ZIsC2XckwfHx0EiKEmlAjnKDkcGqOLu00TSxn9+
9VbarIjxQgfMobWhhTJkcPeBxUFYNWtWKtthYhQ7HJQzPbDMyTpMVEQdmpgKBn6erM/C+nBx7mmd
EVUJ1tOEeqUL+7UL/nykqpxmHlpFnsb03QNFM8v+ZAJbdAhxL4C/jgsrPh0gnXIebIN4XBOCwlug
UFQYCsNiv6nHYFOHfMg9fe4YnfVmK0VtEoACGklKwaPIEW8a2BlIf7qboQXuoQcrK/5EBFaMzltT
AKUyu0dO8oqSFQvmyqyic1a7uzTuj7Ez7+xVWbZM+73w4AtCAOrhFQr5NvLrg7mUzxOXZsPSPMOQ
oL8DjxGnbIZNwZtTy+eSjV1R6toUuEiREYYyYr66Zbtx4YApvJNhD+x/oVflvw7FeBbbnMIk//5D
z+v64hROh2V4TDucR/Fm4FGPxd0hGEpGCevf4t+9MTaH2MdS5JKwxPUIfcKCNrvMbJGYWXk+cn4G
aTMhxsvSPCEVwdT6ytPQjU9CgVWoBpt+wbpmNi8yVl03Vs8wXyhmLewskni6uwtpoHHFPUj+SxDu
WGAwKRjr7D8VvUI/QnE9M6UA0udBewTHj4CMppNJmt5r+FO264fP0YZHd7IUre1cbJq53iEvxa/n
3WzzCoV9Ht5n6H+THXMEcIVGu6D8yEFICD62lDipFC+5C9sSOlDRwK9H7ahNfs6BtIuAFJ6m4+L6
QW04s381XYb3pOf5inBbwtKE2KQ9pty+uBVN+9pkT6nyGcW8+SATW/a4FdP+iSNjHn698O9oQMhG
dtym2bvTvxA6oe9TTiDIWptGEwDd8qde2kMmWJdTpWTM/aTxQZuCrAk/d5uxoDDRZ6mtRyMb4w+D
HHo12pecB2SqAIubiHo5VyqneixrEj/d84yTOU128ItqO72C3DzG39aAjoiFWMu+BThaa3PDcK23
JMrPRn/KmuRpkOxsSUc5ZDMLLN/cBtMHSyIVCfhb4sFMJLcxZNy2xN1xlsI7duBlvOdg+JYS7R/Z
5BV1e42wxYS0RPxUkW+Fc1AYDJVsdgtHZJP2Bw9CRejYj6wjap3k1EycxEzfoVdr4VDyXxcEnIHI
jmpeRiKvDGYwNDfsfv0ZED7uLK+EFxc8lbQ1GV9nI/8UbnXqaHK9Tp3ShVg87Ba8W7u0AlcOTi9C
BbeUq3Bwd8RNMc+ut0YS75rg0osF4ivNN8Jg2TfQSp7Rom/Yg9INtSW5x/G14FK254LyHOGAu0pQ
clWEe8/9dCvAsyE+dyEEFHBdJu/Z52FboEE2CMrYGkBxmFAs0ZHG/AUxb0daYkDiPULpAYpf72m2
KpJS5lhDvS+jN8E7mDBMlbZ38518NTFbqnPiEtm261WB/UmTv9YyDsnrg7YQJgkjRQbPZLpu9c4/
NN7zHosjANqAB7zThgOW/PqFHuPuHWtsLnnCOH/76GoHf+MGH8fM+ATzJGUdECpOaCxqnQtAzmxo
0uZ/55yNAaAp6Gq7I4tjGiZUaqhVXY5IufT0fWerGIhVXPbJcsb/uBnggoBzhtuAc8JwqSMarsoe
J+t06CzFM6EtSiywWvNgKsYtPsrHXwt6MWtiFaV7eM+bWH2k1XPj3tqIT866Ocmn5gtXaAW6u97L
+MMLJXfrb1OJ7ibkqErWZnNnV0aKPSMxEgTc4WVkrBr63yaWZMZ4fvdXY8wQK0Fspyy9u+Zzjyss
hKDDCqdoupWjg4ZC7sjM3gbAzDuGB3MNtqU6lhL/kY+eOdwBOvJJ6ljgvo6opwvj22ma7aDY7FxH
W2waqjXSnVj2swJufgHgbBPCFolFwqcKqgXza4Lekp8Q7tv0o3Ze2IkLspUcVG+G7UMlTR78o6gW
1mvMWpds72P55OUMWABju2F+c0kg2Sz2s5d8lhQ0IvQvtqy2rv+c6LEmaZqwv0gRa2IYQh9T3uD1
wz+ovmAkxN2b4Od6GKWX6DKqz9FieskDYAKSMJJdPQK3CAQKATR0w0c0GQ+++9OjWmehctFrwpbJ
bYScAZv0tzaGTs3HwsNpsBOFWsTEEIcQpXMzZOsBt+7QctmztSmtm7fsUt896FOGloHCceRRxwhE
loSejeipuNWcS0Ty9IiuTJ4d3bGhOC3kdWQDECYJxpFwWyXFfswQYRGMGY3/5dkj7h7MD9QnCSEl
Ckocx4L9M84G2jc6hRG5QIO4ZDJ3bmiflqq8QvbHDPsiqnll8FSOJqtlmiXpQ29o3lK2t1Ne3iY0
CzmzqwC57uT/SJILo4ntLMHcSD3r+ikL7g2CJMc6YjNPk0te9buO22qk5uWO/Ffv4jN+QCnst6cK
2UxLUmszneeeSZz4ZEyTc59F+AiEA7mPMrYZlzuDQkucJU/s5P1Ezdson4bp0+PaKFC1G9j7bMSO
giS9YiLv68WLkVAXrwsrHdlfC8IZ7dokwYrIAXml5E8ZUw9wp2TzNyasoan/9uIajg258DCL1Rev
n1WxFGBuNu3LA3SCuTWItn+fyw/woZ0gl303MyMq+vYxFQukQSrAfQ40rbOeI/+l5tDWnS+lWVR+
9BUOhyDZhdbnaAbnZSR7Ktl6C8Za86PIvVWiCE4lXjC6QAmInf/IkSEM46Nn9tIykRiCbheyEbQQ
bFkuVNi5I2tn2rXe1mWXBKhTWReru3osRuaE1B/quJDEpxmzTrHVwxdp9WgYPeA2TGNLubVOHL4c
npqNWBJxEtIwMpvVCKkK7C9lVcVM3K/iRzOwz0LnhmXJlRvB37rt3lX/9EpThK2/IUPSs1NWtwzi
3L3BB1NGoAMMXlugbBN6AC0UMIKUk+Sxd8+shCy4dO65w6LGNmIAj8/hzZ+ZaXOow4S561mewgIr
nyZ8khJ104wuyp16llPfk9Z3g6Lt/VNAjbCmwsOooUWJmcUTRu5sTCaRa4yEMO4Rbrjt8CxaGpbJ
OFAKZj5jFQYF+LFVOZ9LnKWNa7+nPZMT9zO3qVeINWvT+K8son1s/I16AJsokzqLU6SG49+evTjY
NdSk5Q/CJkGjPk/WDojkStFDuvkp8Q+KI4KIlIXxDzwe7iccM6RFhqD3ZHVKjQkUOd9m8Zuy0xuF
dVag20Z8jjmU4bz7AuIAYhs/SvRHpn/xV6/KoVh7FFh4tx8U3WdoPw4jPjrmD+2Ib/y9ZhzRsWwq
cO2ZdPQR2ZM14/m0XfOXdjFaNyXGCZxDwY7/YVp8xKrem8QjogTEbcuBhzAYLfQmZfg7YhCI3E/b
YowJxzyJzMeseOuQNdJ/rjNs6Tkyy7RMWFR3D6Z8Zc3qFMCQwJUU1gelZ4uSUrbWzQDLjoRlVfT5
G1zQZ2smohhQNT4U2sIB2Y/1nHm4PPmcLAV/Z8HyzFVf8tokHQ8lR1vAd4BE1iteE49NobhHhBhZ
eY9AZWEjFp7nqNs6pHNT04fmngXD2nHqdQKHT/abJeCn8xRKmohwAb6BukEFw3rEDUSOAs2OFkm6
q4IxUaN+uo8hUBCgSPPIyw3knVUqSEBHl7OrtM2SjgCuGrrwJAFrGA9bhPucPtbGET1RjMtF4z6U
wgEMQhK/cg9MPQw7rECa9foSTjRmr6KO+D4AykxiM9jhQX+1DYwCFPlbj7tWTU8Jh3s0HRIVwLW5
hYjj4CYQLzbUX4vj76XzCKcwM5Z1uTD1PtujtcI3w7iEKEA22EXxqi/sgvFMah8YrTyYjM8Ar6OG
Y+hWfXla1xVHx9RNsYfTpGaAkNL8kQRB1EgEOZYni56z9w8+QtWQRfM833HEdVyfvaFFBgePKOoW
fHtstByXmuoL235CcKd1/igTuvlokqTTAnlxsc5XnxKmt2RrPRgbH/zLgmZJ8iR04N+mVD2PMycM
MVlGzLkOqKvD1tZ7oGErglhozklx0UtJzztjy2H1KJ0fCx8jth2HeR5j7Lg+LTiQ2eYaP7yGI+oW
Fjcre5FnjUkpyDPoJnSCvbKPFQpPUxfAc4FPhQcnbPHE1lTZYKXIEJnUOoYhoubmwQB0nhoMLcx3
GWDEbiMgSOj/tbpW6wlZ1KlrGdcH4rhFuTxofubMcVwMCICwD4v0OCw4F93hFJSvonVPeAGRwQ+b
NqUXnhkOo38UA5IPMJuZkx/VlLxXaqI6jtY1xVDSEnI2v9TYq8IU1jJtP8yZHwxSD2P5ZqExj012
X+RdaRdGVuKThdE7BFQaxIdzGo+fNrCuKez+kdlkhc9uYlzYwmKAItcg3UbVqkFh4b0jBtLCWNQY
JgNsOlgwXjULNNXuTP8NvhJPD8Y4INkdq0cB0RdXK6uWLweoKiiYwuMbZblq2AVo5P64YJWYWGx1
vGdNQqhx9abADZu4djm7tlPr7QAxEER7aq0c6fZEIjC5MSbVFGZEVBcV4XnConEZnmUOpAAUAGtj
NuUJqOePBrlgBpnYV9RcGSW51S3nxH0psYYp1KXQ7sCf3ftx+A2a9Knx3g12eC7UCZcwoaUQWw6s
xsE0BjGS1yRjy1zn4ZF/5vV+Yb9El/2R/U/SmS01jmVR9IsUoXl4lSzLlgcwxpDmRWHAaJ5nfX0v
VUdUd1WRWQm2dYdzzt5rh4WvcBtVuscgnnILtzCOIHCZtHOg3oN5TIQKtMwpDWm23lZ33z9j+pj7
2uvZzOP5X9Q/mwiDtvmh9ut1PTl1SCpjGPYRRiO1ElC83BL8+IST7E2s+clqkGK8XNOHjI+8fvYq
AnLBWM+0aUDOxSZaRAouItBnetdh9FGP9UFtZC+K04+sV2jxIOFg24PNDo93m7AelpHPKzMoN3gH
UXFBcd0qJcIEvp6K5VUZ0q3UW6+tYbycE5NlJeUf5Qi1Jd0KbAkIrlJCWpuGRI8ydNRiy3ZqSWgW
sTu29VcUZ+SAXYpkp7Z7FBM6YFv9Er1k0KHWuw+KojUou1U6R8IfC4HdLsR4O/UVJ/OHxO7VzfE+
6r6ID56b+VzmPXpEhrsLYIaW6WOe7oG46oXldfJHSXu/wNe3ZlAP6kqQoCLs1Y38WqCwn4WvTGk2
vSSfiwRaNMfwCt8Gt/A7SrVf619F/GqKNG65szD9MlRsouB5URYZhwwpeK89gvU7gIQC3eQEoC9y
K/swGLKtNzJB+zCk3wqUQqkFhF8Pq0aOchRoSstaAh7MO3PUi4hka2nTSpifEK9HgvVXZcKOHA3X
eB/70S8i89TD1Rskhvfzf7QdsHEOaH1H7HQP8pBkqfvcTD+lBdc3cRsVH2xslqdQHJkSG6DHWRNj
vZEV5TzhdZOreCchcqmSo1DQzgndWabc5LorKeWW3KoJp0VECoeAvCCuaAhqkpdMl1zlcqSfcppP
0C958FMmzw2FHOxUBF8JuriJh0/o47uuVSdjifeZ2mEnMm1DZORTeNFwkQpoieo+hAPDEjKIDw7o
9csSTDblJaglpwN0YAx0psOPMIKeqNebtEEBgd9tZB4i4K8VFp17Hi5NGEU1Hz96dKrlyRmEjtV2
Q7dhtR58truVpO999i/KKbLrmZwIskBdZfZHzCn0OCsZ00B/NoZsJwDQiptLAjNFVlOv06Edxsxg
6T1yFf+Uw/PYWeelaTyxvndpY8tRfhfDs75ehpeLzAW1MhR3oVkCLYvKu6AluGojQL2Mz7ocXlQ8
HDoE16k/CDl3w5AJRH4n1iE1zpURHmWQNgB68vpoiNeZelAVcCCgjiLio9cEzwIq3o8KkihuKCD7
isTLy3+pjjd5IKXwS1/qN814kZPPYkFfxT1U4r6W1DtOWQpV6WRyrYni2CdklsYE5s8ZhgWwhCJn
9MEeLSGM7IVjH1Moo8wcQMgATJ1XuYFZbXQ125IeZxcV5m9OS84AE4UUwkhYNnheASxVxU840Yd9
myG38wYE058YyH4P5coa1UNYm247SNsYRxfTDU+SPrIICbmVvYGEn4mwVOrl1IpkPgxgJQmfmxMT
G/92NotzSOyvPDHhMG+9kd0TBmUidr45at9btTsQ42cDnNuOOGRjIFYrabIRX2LxqQO8USEDgLvm
VgIsBSUVF5RluPTQbbMyeYjgA1oT7VCGzYp2P3fztYo3F9UrGCkw1tqM2qkPNESL7WExiPDru59F
qe8mbvViIUCn2QoYmBceSyUw9qANYgsLwcTWyPYaf6Q0F3Na93WXrCNf0P7ctkFpcnsR+UFbmo2I
GlgBkMlwWhKMx6gUuS6z0mQ8mTIOUi5bKu8jCoatGVWeWVVvZn7ucrQK2ksW/uopJrhIfz+MQ3ue
lLUxSCwovjBsm/uaS+iIf5sjDsLUVkHUU6jpnrk7NEDN0yUy7aOPkFaFPOEfku8ziQoAnziJiaSs
RyiSXv+rTly0kF0ua04vSKAesAJFCS1tcXVXSHDyibH67td5Ft730sBBktEHUhgH0wCCYUc5SYPe
GAweLHbIbJ+yOwtzxQ37LibLa87GFeiPhqbKtpSL95b2J4pKadHf9PwxtH8JfchWfhIWnPWQvhP0
te22FOZzbH5ETA609m21gygT5lw0FN0QnJMQ2JSsOuzR7atejnTnEUGz+0QVtfboFjiLCFxw0pzh
cpEPfpI/dIjWJuQcBVVDWNyzuiNfAfrNQPv8lEAKoW9WSQc9VA5Bkx4xMFATIdBhkqbVQFd2ptDu
dXjl8b61tlYzoxZi0dKOG2UIjyO60kWTyCdU/aUevGyh8y7BtIfWgx7WKQnWy356DqUIYXuXcBf5
ladvLTlb2A8oX1+0MoRDSh3M7SYNL6JS8cayBzIsb6vdkm/pm0Owlf2BUKpKe+sGr+WCj+acplRq
02/HLTbKqh8BbQTs48Xow9bGmcDlGImsAd2z2MSwGIcJjZrCIt0vrERlJCIEr86IWH1BdarKcLXA
1yy4HzD2LlzLFMozfRnQg9WeVF7q6UfGiKvgjjHiR8uhKkEZIkHSwDIdBq667BnVcGvHXZeCO21O
PdkkZvmHXE9Gg42Greh3ltjv4rnfNzSZx8IDIy2Do1/Nh8EBzk8gKd4cwE4aMVtEmZ/RH0OiubBH
gFooMuofmlUMvFYtcC1fkhgnJrsESkHoJCit9e9s+Vem1whlsjGczOGvAIGWKrDMNQRS0hPER8IK
j0XgIKKfcE0R8GaI0iMN/2lYQovBr8O/Ca642S7fogqbgwm52Y3bFRtlYTP3p7m6avJ3DXyqsbxE
QV5BKx4RWfi2dsCt4FQprxH1DL4Ui9IrWVIHf86rBGCik555zidKLzJJz4zKivhRDMRJ8KG3+r9I
/2YfcWhpaigDW7qBv5HagIFbeQjW9GnNw13MTyk9REAGzVoHt28hjW/6ZBsZPMA6pWkC+vyDq4ao
HnnwDemIVJSr524gIyLX1U8TW1fONzRWaHSGNaigNCGCFwkoO7cENwD1K+M6lduJRJ+JDyHkU4rW
bjKLMs6wa3Md1PV3ullocnrZ1xhqSE7C0a4o+l1tAVhaWApKjxZdImn3gIAsHg0mQ3y5hL/YiicF
Ib+sKp7YM7AUUWzezGRxg/6d/6xgZ09ncnD/wbEA2IbdIgfNkNmKocEtDWNq3vhZo4/osayH5rjV
lOdk/JFzyc2HBdc1DyaJORJplUpXKa3jJAHmTxgZS+NVhdtgj74pXubp7SiX3MRByW1UidHuLkl5
YVrw0SfLNjIfZGjbaoedfsawVa8RF+6ia5sMi5c+Q8Ga9ePUqy9zieqYuTWh8xNhveD+EHjQkUcZ
E/iFKLq1JHmd2H8x5n8VmTFOxTOGlhqC1S0itN5lfh2q2pWC4Ui6WGO+GlQU6sAPLw+cIPNOxCmM
amClKdSOqcbu2OheLa+j7B6Fn+VVBOdo3NOkCo+vqXiCPoL9+GAK4k69Tg6TultV74Py0030CyDs
BEx9Je5fGR9toXBGARqB95/MCHn0YY8/0h4ELJjTD1w3oPrZT6VW9FwZ09N+7bgF0egJUgJ4dJHu
umjtJWD69PZpu4z7EPHzyjEejXGnlcwTriMUDyPCkcy4z4L3aoTReY33CLmPJ7XiKbSc2pzWzPxS
dxNW2dG41lxrLS1x23JhMXyMcPgGJbi15UBCF30d/q71X039Z7JEWYUoc/R+BwXCAhwfiuecPD0V
jluL7jjNJkSLtP/QH6cMalQGga1I/qLEByUCdSlrr4kQBSnHgW2Bq2RiLGgr4bK2wLHnFq1C5uJd
dUik3OeM8OKekEktyA5mQqdSR+g14kB9i2vLL0U0vHmMrEccbYEECBoKoowJofI6tFfdxAQEWoyB
eSeRTE8tGrejj0KnOolCd5lOqU70ErucTMgG54SBC00fqZ+wmIOCnhrFG6GV5UK1kfv0LoTWP04u
qq1qLbmYGBxSzeAWJBSXS1/IOmhrzWsLpAEJu4S8GmobUuBXZEHGLMDq5NvKngst1Y1EPClacaIN
AM6bG7Dqit0pED6YkW4hdh2m1PDQRpqx20ZXgxpwWIKdFkV/YSGfZArPSPPqsScBAa1DCBAvkBGv
E2GkrSmKobCHqR8o9WuHRBpBDH3DOXA6a2PBp0/7xEmtBAvhT9kyKE3MbWis/CDAcXR/FMLqWwtc
Ova8R4iSifGNAp/WGhUPIZ03SKiv6f424soFXg5tAOoPYh01d2YOhya8YDOlKWhVf1G3joNJlk3e
NUl048C4KbjhaqW6lEziFIuUsDh3y+U4zclj+U8rvqA9I1MDD0YrhI9ZW+6tSdTP2uxVHgkRiOvu
akTDaZI40cytiXSn+Q+BF3jsF59qZnwp72OZfQhC+6JDUdnMReqbqXES9PJPiMZvIklPLV3mrtkb
5BzKRbzpOhDjjb7JK+XYCTI6wXAnGClTwXTTATasAMSmeo4PaCmNXc8GoMGCFIzuTeYCx6Bc12RI
83VI3sf0HJMW7LKJzPl3iP4J4BamrEf2VfmFzqHGtqKm/B2soSIlPl7Xrnhb/ds6k+wOFBRPzcpx
GoNwl6WQkxhL58wkmvZIa0Bowb0GTjGDpmDX7P2cW9E6tlSG20oLkBGKIO6ytVPIclk1HCGMSYX4
FUZgCuQikyvPuk/VREjPfeEvivypNED0sIuQV4N1/CNl3S5pST8eg7cYVx7mZVpDRL2uprsGxVzR
emNmnCyr8DUaAlbz0qWsNVqPMrRQDRWkJeyM5KMM4k3L8Chu10ndRlNocfR7CAdktsXvsQq1FDVm
riK3DhFzNk5Dd9jofoaIrwdK/JpMQD6phpmjD+xsZfElaZZrhqg2mezXVnxSpuaQq7u65lleJ9cM
e5aAR5UQ0LnCXdNsUoaJ8yJ+zt2yG9IPQxS9xGQap9hTHZzV9GWg360N+mke65M6fq5JDRkDv2ha
voMw+YzZqxJCSFWgKpmfqAEJ0ghB1f7MRkf528m7wjxY+YDblzwS1biQ2bRO4A5CQSNOTR8U4fZQ
k0W9cKupxLXRFx3mykCQ1nyrSnGIypGWW7eLu+kg57dONw8rVlAI2PUWeT+GVNoWMhI6iVPe+SY+
grAGKjh7ELfJZePC2uMjsQd4cvFPJkvs3Elx6PHkKC1Y4PFOSXUqosEdtOJKl2nb481slvw6Fcsz
uSTA04Kez0jEEj2a+ovacQspNO1NCivuz5bkEhn8lRjCv2D+Jwo6sLIWh7aZ+jH8bgunSBFTM5Rb
ydAORfWTcXiZKIZOWfpMkFblIw2OaZfSK1U58dlp8Fu8MLWeg2d8lKmdFox0k3SXhO43SWey+1i5
FXdP3DdpaByUsjvKg/wYlpgeW02vpCH4QjCAMlk5EzGDpUqGek6Phmk1ci3JDN9jo3+laIHhKQ0f
qZxf9JIlQj+RArg4JNq86855MngWntmSDC6JqOUARGlPW9IIdadtTuLI/DIFCLMmhs57SSE1SqPU
4fLB1FERkPwlu7yIdt10Khqu+yltv9FTinTTa3SW44wk62GjtOlmKqTtYDINoHxg5u3UkX5WB/0b
0sI7zBY1AZYtWoNyhmPjjuRqRzRA8SGgIZqayBHyi6bXzwzXfSnshTG9d3qFGhdzg2T4Yc0bOZH8
YMif0QJbOJl3Rqwya7PuKy5HSJffDMhdApBWrih6S+LAPCU1txZV7yCUB52iZQFMqnfBvQI+wDGG
BjXdzSMM755GIBM7vcOyxvsvDDQEx+9ctja5AkYmxcY6EJqSFCdDf5apK7R/DFffSUjdRBWLITmj
xoQWJQnDvuRdXgIiVFfYLCaitvCtvP4VoFhNQ3zJJsBAzU5FIdZN9L0yQAr5dCtxJaHswpzjV/gk
I930aWUSIXmtU4P6xxVULj0mTtprjKwfZNkh0BFYVipQNaTMK2ZDRTLKbDxBNpoX16SGwq5zEH6R
9YZCnIqzonQVX6TUdJtpOVlIBLTqqdLxgelvqYDUjOi0KoUKkH9Bplwac3lk6LzifJ49M6mu/MLX
xHPxNSBiIbZnE8e3Spj2MN3cSV8+5TjbVDLKrKQ505VPCs9ILytIKOlIpMMNwABOR4WjdD2+xHMZ
Zd7QVk+ZR4vxz4s+WpuhS2hJcAmXzf64PmdZS8GJl76SWRphP/7kOKKMgSziJaT7zZgojN4zpX9W
Se7lIbbtNnMzispVAVfS6e5H2lzUyGZZXZXOPPSzQFOTSVnVCIw8lpd+Uy7FO+0SfxIqON6mgYEl
PgRZ+tabqksohRjTl82UN0+rrmpDoaMxfKPYGCowU6HFJeGt5/ZnBPpzbEBaqNXeUqILE8IDvWSB
cKtcvYgD+sZ9P+zh3cUCk2PUTM81okLZof7DvS6q02cRxu/mWiFMcJ3F1fbM4Hq2FBATJtcOpyNr
zOfV/wRgfqCMip4airKPMR+0qieOIa67HAAAxtx3BcHggC0XZrKjxa6JgdrieFQKtNpt5HQ1Ty6R
GFma7CRU22tMxoCMOg6iAxkIN5wmzgrolARY602y+gbtmNJ4TWwf7wMT54TxU24ip+vK1zkQcC83
e4LA0Cn0KBYJT2kO2BiuYTkfxeWcqio/y8A4OzIqRyQkz+mQak7wURq2Cx5URaARITe7NqsR+ejg
sJXgVU5IGs+y/hOvyzY16TYn74JLkBkT2vMYT4iEiOdOb3rrKawnEclPrGZ3Y0zdScV1Jb4YIUuY
2XGQaPsWZfjQy0idykMHplMazUNZWDcZ30qifY2l6ONBzFZOFi15YUExw8rTQpm7EPNfUTzC9gsd
JcLzKwuHQcsOTa+fEqa4eoSOxdK3gdwzJoCXn3f/YqK4YAENtPnn6TnA2YheUMNm0rDZNz0GJS+i
jSoVTy1VIOsX+0bpXvVE3psknqIEs2Ud64kK0Keg931Ke47C9aUb9eTq1SX1BKdbTXUtOxbXopCp
PXErurSz0j+jxYac16j4FLaONY4KsTKhOVZ7llPDnUYmgiqGk+qOwunF6nUCinhQUnChDKHaWHjh
wAAHyRyUzntS/Q0GiJ03SWIMVCGRJw1l6JmpLK07z9K3BVPGwAaAkVbi99cwXWhEJFR6kojK0WkR
qigYh+0BHqLQd98DVU1PdmRM8yuFPSOAv80A5hjsd4Pu6A0+eIUv4nrYZzVtb1iK6Tz90gzkDh63
9tDpTCi06jwzmx7WeTK4irmpnNosQPgunjRaJOgagxOJ9VsXRaY7oOpg7AovirpAfYXHlQ+ja9DC
jtBR8JyItfY2WpBnQL0IkWP22MiXCcECToNI52S/TQquKWwnYtwxJKbZIvRvMuOuQfw26IvN2E57
VtBivZNNsHC1qs6WUX8qDN42ZYJKQDEhRLCiEWhnzSM1hBUpZeE6UINdwZFE2GH9lRFxqyo5BUF+
wMeO6Z8+PEqrJRG3bDXHMKPhZb3BftSZktTcDddlHHf5dVxUhjCi3+JT6aaWHgfvJ9VjgC1YhfXe
jqWnTkTjyeg4OqaTBa8tVQwniZtDjZ9HEX2hIDY7QxEn1ozdtHcJ/mNU3NKhcvrcdLrKiQAXBFCo
GR9uJC7ygPuByq2oa4FZlt1DzcB7vugvgib8K1J1OyTJru3hNQ1fiGA2gWb+pAigVEH01kymrDIu
Ult4ZnxKGq440QDPE08Ah0Wi3hpydStuYTnpUIrOngsd1q3GW7Io/+m02lIgJwt37UA0E4P7yexx
/EjvgBueUiVdTFU7E4WxEZL0r1+Q6TQP2aD5kGmMRqe9kiMxr/QNckNnaL7MpCA7hF5Vg8CtfLbq
xJtZQqzzoAXZ61pul4lSMSHFFHyvkrgJuQNE0o6uGI5v9TDt0EPWSXaVUYhKneRmK99aGvcKo2Qc
/uxAoBC4PEujamdsp/Ig7SuN8DbaQoOwxY8+OoGQAyVIJmIGqY6oSWs+DD3GnksTyeqRepXL5Gt/
eu+VzXvUFNcIQYrO55kSeDlKxDY1NRvFrckAtPLiTUqUIKFTLnoTsz3kAI90egvLYG9qnHy0AXd5
XqLCOpfzc/3J0uSuN8krWjWAaVTlzA7EF4zGsNeIgSd7LmLqZpEuF8vqFhr2hliHjT6iXNCBRuCz
fjq9xWv2BISINMNtrWS/XzxXky7oaXcz8hJgpfQGN8AXtmyT1cFELLWEvBMWyVDznTmQF/P5l4j2
y5xrMq3EuhFvUvvRLtgJ+MDMGv6pVXvDPF1zeO5MR2c7pqwT2I9VrpNd8kQ3Y4+oLIJZ9DNa4NHE
PUfbtkllE/4ZMYZgc03623pLxyLu5NxTOnV0ZfJwJhnAB7KWRPRy+Wuq/Gn8CkXFL7PwxPWJ+wo9
Tp3AgBDt5anj0+zyHh0XfjzkPEaMYpNjibO2k87LAHgQoVegg0tG5gAWt2lOMeu8lxtqn69u9DK2
nHnts+jrjw5EF407rrJgozP8yslxFMeL8OgNNnKGM33r013aN1y6OA8y4ZhYPfJ0JEC3jusQ72YB
FJ70gagmJSn8qDUoKi27I1MyWfTK+b2v3rgcKBx0i1tjRCLhO0bM3nUib4dx0MDnNUnyj8sWzI1u
3+WnCck7A6tq8Ypwcokr6zvVxW2n92/hJU95Uhh4yeyh8l1TT0P3FGmmp98djP0mRmTEH6wSDyUd
eEan+gYuisZK7GQc0VX4EJRnmPtF8TUrd+OfrLYMEfBfTvC8jU6zkUT5Us91B9AlcGbD+EEYOdUv
JvcQedgrIdXbukzH5isRJ3c9C1tJP5MmvAvT6dZVPiD/H2b4HwJkUXGdWbR9+9F30q2WZbSXxj5B
kq+P7VHQILZes3z4kRkrp3G8UyQuZOxzI0WX1f9G8xu4vU7dZ+0K/u+PqqQRxY62n3twbv7kQIHl
OKQLQEMI9cQntRK6kr7YpfxG+EbszuLCRZRFRLXuLSUYCfq1mNdSPxFfY7p8kbncR8ytI2PrIio+
9IWqn8Ofy3eXLJsiCmpXs7rXnjydHrt6YZk6bS/iE+GZqwmCk5jlNHW0OMZw30ZvaX+RBBqSWkMk
myAg0FUPTY3LMlkOPRV5sVLxuDEO3UmhQisbFTJy6s8CgApXKpsr3SYqao0yCfFAg0SEzbnMSPFB
QlKby0vG0zP4+NCs+WU1mazbQcSvyTTIgLDVBLxPOi9G5EtS5a2PUtfdVgMKV8j0VVuzXzPFldpL
0l/ndZxQIewJX2iWOA01PuX/PlwP02b8qbPsBSXZexqsE+UcsQsnOaQEq3ka2nySRJRoNFwwdIut
cKS3vZVI22VjmLGxzcNkGxbRI0aCMW5ymkldIwcueIrJuqCf0xDszZGnhxUMDpLXqCvzsD8K6ZkN
YltZ1S4INlMJojSHR59k6WcurpdoDJjwnaLssxahd/Q4q/oF0WeHlx67BQp57WaK51EpN/yxDIsT
f8yKW0+fE9T89Dt0+R5sD8kHMsmQoiKyUHLkRfjPjN8M+9O6lenNnbIM8DtXM2pkjq0hcTEqM6dG
v29K+6CFVvxUw1MWY5TMFndIhatWvmi8GX2CuFU4sS3Lok5oN+G56NcH/thaK6h9QwccMUjdrzmS
PJF+VqK9r3tjp97XBpuQlXxjhHWxu4SXyHpd2K9kqi1YSnJGVdliG+opmeK/pHpGY+6KVbulqHPq
SgHxtiKXmJnI6Sckvk0+8fmiqpoPVtrqa6YUqblA64zJW6IbBlAUEsDL4LWMqbyvzSfJga3DB45/
imDFAWtwdRuM3F3VGzKlRPjaWdhwjAiKOMBTJUVnToSgYD5nRdtaoa9nX0F+qRfKLIh0IhJgaT/0
AUYWXriFEzrJ3eYZgjge2XAg+MbavqcmXhKyC+DTiJWXJIhg9X2kUuKyi2FLy8JDRzAglMU6hHSL
tw+0efAs8IRH3GLXvlbLzwejwV8i+WCFNISGW7lXyifVy4hQx/hdz6nVlT28qmuYkEEQ2PjMeEOM
UqVfieCO87s29k3FocP7zG3IetU4hbvCT2nWVKcJ9v+0OGk/Ik3EmlLRt0wvRsIpi4sGKmv1EDgf
1wNOjWENZTNS/OzCsyNgczDi5QtfOY7SwBWiP2LZIEE1/qj/KcsPySZijw0OdnIYxrspuwTx1/om
JtxRqZ+op2n8A0xos1eavnRGlhsqn4kbL4+xLCpbRfwdVXz5XANrUWOAU2EnPcDe9EGYvRC7g+ec
LCE3lk9qwTE5nXSWX9liRmvKayA256EoSJijH3KjoobEbOL1JL+3RxSFdKoA1NPGMw/zYwne5+ES
FJkvKQotW3bqHDgQgmT5pPeXWaHKZMJS0DNa2hVtLUA6YZ5LMx3E1toBoq4AXhfFF6G5GSlPQ+wJ
mS/z2MOJ0IofPhmtBXZG1dJeDLT0fAP2zCr4bourhNp9vbKH8mlG4RBaT9lSvWRElTF+teG1DPfG
csuXczH0ToLvlkdhsGZ3iTl5g1c0lW5h6fi5fT2R3CDzwwiNvvwy1yOChJ7PDdnVZPKYml/ItQic
CoKJUiR32VFeerprPXrsErx6fwmqk8w5sGSL3831S2rJu8lkHUi5z+BiL5TNFwb8iyQZ7yWxvTaa
m1OoaeeIIiF6qxXzjaRd5CnyTmz3fd1Tw16G9HUwAT3uMvEON8p4y0/ccBgun9Tf4yeTp2O8R5we
H+Pj2qf3Yq/6jvAI2KlnuMmnZznTRV1/2aF7/5Z7ght+lR559d8k6nrE35yAKRcvsZtspgNzF9Hm
TwbgaHd+RUvl6TEqv3FSOvqeCthW+PfBfrPtu+/Gr+gVnMG2j43tunz1SAy07Xb2q2f5WPVRnNj1
XvMN0yFM9x9ZEorfHyOO4qPiz//GLbohfi5kq2dEqhtxC57DrtyfH/Uls9GQ22AZ/cUx7e7DtM2X
ySEYybNcDxgHP+vzZ/2l4+ALjuDi0MOVbd/vR5d3gJSZTbR9PhsXDK0t73/utxsb8C6yz6nzfCWX
1z7WRwoGB6CSwyt+ETagyp2rH/wzPMtDINF9GJ64uY9HlO/40fbjEaxjce6P7DqaX5CKaGfnyeen
vS/u+VEfWeX24lGo2pAWeKPiI3NC+pSXH8Y+fIU373PZAd+DoEd/3fbeQj/ZQG34zXgQmV7B58O8
rDnv74t9+ho2p6/afnmbbO9o2oa3uP6V2b7tu4+zk9j+jbfc816PNjgY53xOdjdxc85fGQ7bjX17
iBtkww5JO4ybH6jrN8EL5n17cSX3doOm5oEmfYKqOdyuSKFtUj42lcPW7yNA3FTervLUbzKLvOAz
38LNzrcTHWQ3caESbCuvuoXbcBvdcEB8Gptwm9B23Bj38TPeRm55TbdgE/hzMzc4IARzzB1b8YMs
Xad/oW63kwOt38S++viN+Kb+jTRgirpfnDc24TMO4nVP/vyb7ctf5phvGjAbu3BG29pjntz13+0h
OqFHa3f9jiGsE37CDHRgNXiBm9z+/grncjgccH/YYHzselczybSjk3mmIzIeiMTYIjqsvHl3Ca/E
Jm37T2ScDglDzsepe6GQs7sNnUBbPfDE+PN35LOs6fazKB3xW/5muOQU/rzPdilqdH8mSsv2EfBs
k139Gx0Gyxn381HwBT+ImZ7Y0UE+0h1g7r19DG8IL7f9e7RTt/Vr/Zre9W1e2YpDoNq2+uI2LfBR
88AhUXib+RCrc2C379nb+qBSvR5lu3MqFtfgybvFHffihmb5LnT8G921zfjyeJA4+ipuQOy/0gzd
Nm8Bt97Fno03rrhYlDh0gZZQBfOv8R08KuCtBRR4wv7fkeZrKruZtst6+QhN7kH6Lin2Aa2WXCi8
9TxZGCGsnSMl4sZUAnZ84XbM0N0i6I+eBxGwjLZFlkNSbDQrI40P4HN5mlL5lKPVXetjI/uGj3Ka
TTqDUkK48aq7qx257XijDyoMAdO6iMLoaREjnmt2ox+7zzxrE252l4hHJ3TOD/JzXYjyPm5T+3pN
X9ZfDdzexpBtb3ZX5+4d7457vW4S7/p3beEpvDYXE7ULyeo2dIITyUEbqB7zYTxkp8CBVmr/Hv6u
u8TmoTzsTPd3tCNEswjTjQcnf/LFk+8h0xUP4gEO0niI0II60omnmubI6/BWkbNH7mVpfx7ZJj33
uruYzg5eCnBYoploqtj1lpYea7qzbfu62xibv5vvl2wKiJAQEL5rHwL+Sn4PBmbjLY5dxGAsjmTX
7+nywZ5Dqbk+N91+Xn2bzvKxfCSWwySCv5aP6WNyi3O0k1y3/5VcGnY8CXhfpI/wbrEWH90DmIb5
j//M3CiPGureRo64i3OGrn+pFpNnGwUQ2CT1c7oVrh8SOd8S081zvD6CAqE2j/h37dpk1SGqDktw
Rm8TGj8aJ2phHOIZJJFdvpMciED7PXqrbP/xuPbzFiAWY2QGDAEutJBzBsuAs3iDLyJp3BeH4jP2
Uk/doGaxg80bv+OWO8NusLfP2HsiZllrQHc9h9hMd2Qk2di32GrZ4M3x3chO9T62ttyKjhwjtri9
PzA+/yiuzP5t+LxG+Yg1Z7u4zYMEwU1/fFCzu+uuipDH5hr3npw1n/OJ0CdP/7dwPvRHuGyO5K/f
zNx/fvYMIz/Z64+fxon2tm28DfbPelSN/9CVbnDUbGD7nqe36BMRivd8Q5Nlc9A740ni78nGIwd8
y2GUbiObLfLmixv3Pjn9RvPug3u/Tyz+9X+Se6a7uRd8OuDOjR903SlBZLKrNUfL/hbd7+KVDu9+
2SBi3Vb7f1yhXYPNi2g2L9l/fPQ8z+qp2ZZus4WudKo21eZSOLjmOPEGb1022e6R7B68S7dr4rKF
rd8jcd17vzn7+bpR2zxCnMn5/khOA/+geO2mc/WXdm21k1/gCF+dCx3zAy24g2XaptC8au6PftRc
EtLO4SkCmfRqHjEW0EF3EYUJXCSwhDp8aLx97g8cGN6+yVk46RFtHP///zpfMbzHjYRJ+4EK2S5f
oTGyOa7hdO2eL6JO2mEy3+T/I+m8lhNHojD8RKpSDrcgIaIB2zhwo3LAyjnr6ffr2ZqqHc+sB4PU
6j7nP39wX65MVnh8I1+geKuB67b+ZQLmfbzhOuJCrvJrr3KXM+27C22ZgwOOgBshstuxybnB87gq
/IwDYfwWx8y4jdlK5O/oHp/Z+Q/FPvGGu9h4qaCZ9WNO6mxJY3kS5UrwAsn7qfPCCyKVXb/jThHt
sGrW4igVr4UWgvSpA6rilcTtgyC8eYvfg/X+Syc35bh4+gZHV3Z/cbn1bed3fr6Rt3Tt0O//vUNx
8GVrTP/XEG8umd9DxEK3syYQ8uawu0W3YC29tofy3XG34iTnklPsiMO1OkGN8bNH8GRd+hUs213k
G669pk09oB1eO0fxjvDSoYkT+yao4Zr3uRV/K22Cr3T1izXFCqf5zTdnmff4IT16dSFph/stv3SU
huorfc86OxQHRilHG0tegiBOxrPx1B2cp3xNJXYOPfTeVwSJrrXNPeI+nkBRnpuLcLHc/IbueDgR
d7KCB3BuXOVcucOGpnKF05tH9+waq3mvsfARzXrjFqqSwv8ojjC9/t07Tn9fVACHj+h12cCj4UH4
eLPcw/aPGiLyUP658Tl0YUtwG7ia7h/PvPcmnqQPtNcr6chz4lAt9Ct4EIfoiAOdO+4bl/eh8I4a
t90L1HvlHMXPsXbtFpbrOj3/jdyJPe/H2z/dtlvusYti5uuL8qthB4q2+69m/XLt+RkEU+6sjbHp
XrHx2cxvzU7ZGKxFJLxcd2JA1xhU7Xqvc/Ur76zb8A4AvlbhV+eCpO6mjfXCEbSWuGM2TzaDumPn
onW+BtfoFYcjzziLp3/ZYIPwYfqmn751m9obr/NVeUlhiO7qAwCq7ONQfe9Xv1cWCE/7afhs92jP
wNNX7bs8/oEQ1B4xh6xf6inDPeBVxUMi8YtV6Sd7GltYW2uaxi3aAy9+wTZ3Y10CllN0VF6IJTz1
7+N39qi/jc4NnpxLfI54RFl9F8eN9vnGxPLRhJ91pLraso6p3exnKPQGgDT40Ho8zJRf8pbpqY59
lboZHva3WbnkJR3CftX4jV89rn+Oa7MgGPygM/zFx8vvNrI/XkvP9Obn5Wy8tAdNSXkV9sSwRuE6
7to5PuiV/m3XhIGM0Nj88TmGnk4tNCW8xRsoK0WMilwg3ZBewtc9gkx1V2GyJwhsKEfhilCIdRuY
ryU+m5c54TyqXvrm0uKeZQ0r1Rv34RM3G93rK+rHltyO1y7Dzwv2m0qS1nNe5jxRL7bFcIpbwNPs
UuxyN0/3SJx72AvzC0OFNc5tLnKn9c+l2Go6bRvWm50nrWAL8YugwzVRYDxn6Sn4jE+xjxaKny/6
u/QRvZS38EbqT/WuX0J27tzX3O+WQ2inr/wV5sbriYYRtz1XtGDP9FWAkGtCKlxoe8dvGMe8C34j
9rRTQGd8Zp8BAkrKBA9iybO51r+mXb7F16R+nnlUJz7z8gklzDNPgefsjAvh36t4u+MoX198fXUZ
VqbbbEPfunFYrgO3R7y9qp+Vo0D1wCgYNeLNEa8MUlTI1JY8iOPwkITxqPFepCrOKFgiYHaKGG1u
A2RVOaxjIPCvqb5WIB1k1x7i+r0aT9ZQMo0r3kVFa5i22w41CY36e2QmV+yT/LYyNw6eQ0EzHaXk
EBD7YiXeCM2FCfG3VjUHCXZkhMgfTenKIkGjBGitPcns4KrIfk/fVsIY0VkXGahP0v41Fq7mdO38
ye6bF4HyZd1eVm9mssdhG7HAqR5Paf2mxte0wImD0ROl/qkMFHekcR9vGYmkHQYpRG8bMdg4UVwB
NSccArIxqgQ0D9KTmcH9ifA4EL77axnnqPXcLNuy8kwZNQNGuG/ByHafo6fFyE3jc8OqVI1uY+U1
VXe3KQGmjOyuAbq18R4aDxk5ws/ovpSfWOKsAqUGbwTahwU2PenRceGFZ/UREG83uvCWZDKn5XrZ
Mc9Gr4rW/a6Xxlbg03z+ntE8MFklpcD44On5vXmbnOrV4PM7tXlM7X1dXvVR4SADGKuhjeugZz1s
WVWr3qVIPwxo3JbacXtNPWvxw1ZhkH9XuPupYrgiU0YqAtCeuluu4iYXJleT+V3AzL6DCrsku3R8
6Op1sJhGZdfYuANJGvIfrK2NmPXO40+f9sxj76qNrKA+OfHJiKdVWt2WSduZpLWokXQpVexk7sxO
I8HCgss1ZLlfKwkyqLtlA8RuW9kmtgGvLClxpc58K3HOq5DwxxDmMsimLSqmOcm2vH+tRlXVyccZ
X9IJxZv+WXLzY4ayWU/AhYBKuZIMocScK7c6/HtxheEUcS5JCJ3GuXTrMcMcHhiOfyzQafAywOE5
+exOY8V0yh/rHxO/1XGbtLAYFlQPgCb1raQ5KxsSlwKq1mV5bo2UgCuOB+USqBPE2XTf4NGOK7h+
KxTCkIA3u6I/Ny0gFcF3aD19bheXjVsdGXfQyHlIoegMuz7y+4IhNQE6ji4Dv+m+RPNnicdQibdF
C58LGyijr7ySNIZpkVzIX+vJGYnoyw+46m/hnb+1ODKS+bDbVcpNImkbNVaCsljGIkyTLEq9MJRd
rQJI7x+FiozFeaChWPU4yJTxvciv2O9AYoU+UEvvHekV4uns7Ys+lE9jhGQTVLzLMq/Wph8Fk//F
IoOF8lW9D5P12sfyFouJVau+NW1HhBn9Zjbj3t5gw1MDHk/nPJnRiF3dZEBIJSBH87PK3wZLvmTJ
TsVgIIp3AlPGrQLQft8ifGnzWzxiTRrdmReCKkpCTC3nGMsrrzZnSMosXKqcNxuPREy4v2KGICDI
IQhi0TymAm5vvLyIAZcOqdew4YBlaGRPLAgnCz2msf/g3npin9NkCNyFrzWL9I+INOoSyRd0PDbn
uq2muxauMZTUpF5oXGd1K7rzueYBnbGU6nNrHeHuLoZRkA9aYh4YfnULFnqUQQasBshIIl5XwMBi
HzUjDEHN5zC/z2Hm8m7FjBfajROX5M5Va50GLW5EUhzmTpxg8DkCCyia5PkOc4fJks+59BnH2j7R
mFeNFnBOzmEMyxezrt3YYsHTyW9Fc2UeLNdvTfgiEQsNqmm2ENH3Vn/N8+uCKQylh0YhJxK++b2D
5pUAP4RfPLRi5kvkAeO9Qztj8lvsh5jZTBseZYVQ773UYIRtzkhUu2TdTpKn6o+yf1du1aAwVJsa
L+xfrAkDKRgiDdoP9pTKvJlogwMN+QS9A7gJ5JmVbHWXyUTDqIQenw+e18jnMF0JwoBj7G1WakrY
Zl0oK2fQzwE2Fqpp/0UjU7c6W1kMQ2KVYyyjomii6RbgTQoVRp0X37ooDT74urWWcZ6XxldxFpTt
wnqlXAdgjCPIyuij0iFaG9glTIyrLfavpJS8PAtAju+xfLfqCB+ZABUDW5WTrMe+fQWxN8AbISph
kHNStM8lXTy2IMVkNMJgriY/ECuFlCl5IsMZ71i+dbtJGAEBGQTmmYmUElf09Ml+tjR3SH+z8F3G
qsGB0aUrmAyp07ETliQOM8X2T29mtqErcyXcPN0cCIAHo5A1r0W6rbVsOxNPRXqwLQvJ7pXjYY7w
bJF/grg8xRyHGgzQCfdpFQnjmM5bMe3IG4zMMXIsLEgw0ADSFI4sQXbvpBKem54lM6STp6SZJ1iw
XU+iSQgjyfY7Jb1yynN21+shjj6yBDll/CaW+kIcUrRQcRH8HS1bNbnrzKJMpuadfg+tG0Os/yeX
NwRu64xEn0Vj0aHsi/cLU5VFIz6HrVtMuSY1hQ6PJAgvNzO2N818FTPZGgxkLlO0q9FaVCNBdytC
cga+qugx9m+S/hS63AvuUQi/oz8NfN8uHndj4mUFWy5E9N8uKtYTxpRD9IeVQA3+rJDOAHyp4Jvx
mbV386mq2mOtxSdZzrYOLP21Np3wQGxLHAE4coOJjgDTweTWtdhT9Kc6rv5R6MTGOmIfDoFPkEaG
gDopvYmjR+s6HKMZJEO67aVPDFGoTAT/BSqLXGXejHuEVJBKEj8rrCri23hkA8HeiVJmvIIv40va
UaGs0Zix4jnFPSKsDp5Bf2etrSvCj+cCVfbS/bXd20R8CjrD1T/qyJKcG+WWUnWlIdURTEt4Cqqe
+YxgESRiHkx8eM7dx4zQhtMXG8AnMNwyaGdtClekHQ//HvliL7Yx8XlUhdLI/GkYSaUMrYIGlDNj
vM4pL6BKGCNP8cwtHaqn3GLO2F0LSFQwuScgdOtH1HhxcoopQ2V53Yzg4HAGZNxEYREFYD4BhugL
JXGn+KLyUHp/6shBMIVemn/Kqp4wqCzl7hEbhGcb7Rnteta9TNcQuXCYYYdslm+5bnySbuAXyo1p
IMusJ8ZGUW8lI37KF1t5iHUrNd8BXnOQQCwWtU3hpxD9E7B1RZgzqc8ddJQahZnzlACWN4gc4Kc2
tP5UK2MKT4JqLJLhnHZ/xbygjTU3Awthir5Di+I8eCnw3So0mheiI2KlfSoXNrl6X05Q95lz1hSo
Mmt/UnNfseIPKAl9Urma+qPOjjdQy+XwoHLIbAv1aqezO7Ug4UgBJeOMufvRnFFdxNi+JMPNqAkm
UaNdx76TsXlLescUgqM3NtVrjJmJ+WhnJnGcH81AmWM4x2wKP+aRyQeTr0V3Tf6lOSNJsxkZGsOx
67Md8mvJki5ms9yon1us4FQ2lQH3FzW5mJMqRJ3YcMF4PIlFVI5XkfyZklH1j4niuFgQkjb0P0+S
8iGTLrUarU2YFzUy29l8SixIGKiKx2X0KjboHotHrBvYPjijDhacuHCEQsRWXekww+9VaBA6dmUx
9z38RFSmVe9DfqdH0C1qPPZvcivb+Vp1W6cXgVHoA8LToAILxNO+RKoQyZSPM9aVMOB1w0LBi4j7
2TILiAX4rSSyL5gkS7L8MK6szcmdIUrYGQBAKCix41Zth5TyH5ppBRbWZRAyr33DENCJhhdzlCAf
pr4oUCnpiUV4EXS0MGOXFC+CRd8g4bP2ErE1OHRGXVD4ohUS5IUYH6XJpEmF6TBHPuPZuidQKQWJ
n8nEhZKPdCpIQPJ2SUTGzl42L/1IkUu1m0mFq9u7IH5KE/E3hcqmpIOHHEjCXc2pUBFigGm3Dw0C
SIhOknQZSnjoWJJ+ymf1gv+LDOQf8iRUtS+6tBarxlJLvSryl6V4L6wKZuxZXDy272rAUpQNFsKA
4A327LeLAjeNMUc3f8aNN/J8F0RpDNKrPNJ6oWIc79qCiYx6iJYHpkEIuk5sZHZ1E7RmVBpuiOBd
ayTIyOy3FEG4gXp8U2P95NMIEUJy6W5OTpsyMGM5ajkATs0Z11KecvTCe03MR5eY5FvmPpUStsVk
4i3ajrTiTylQT5oKTTk1oBwXxG2gd6pnkMM2bXEOU7Rz4oCPRL2FEdJ2kKpLw7RGUAgjm1UYpD/C
ZYSy7UJ+D6RqFTHEbWnhNcSE9VBATtdelYjR0JHRfgrGHJjKKuLgTXGoIlilpgeBwRL1MonWDxUN
+EyG/CRdx3TvwHnv8KUpIvyiSLutkNlGw2acTVfP++d+AQnrixe0d3CQoZ3Db08IaK5QynFwHAx5
eVYxFZeZMkhFtY2bX9nqXbGZm7J+6DCfycJ7ssg3fbh3mJWiMd/YhUk3xURYmzdN3dLT8zW9t5zR
0zn6h2KgGXOMDY+Xk7HWTuXsY1xpIXwfRqJZmt5fciYu47KcajXftw0HzXJtHdBUIcIiNDHA2iQr
jBUy2I3dHZMG7KK/1uzOsBZIazAbBUOS22ww2AVllrMb4jGiFNyy3Sbcn1B/qI146BuYrDEWaBxn
Pa7eN8G7WpTmBdKZZRHU0V2nWduoEaqyGOuVPMuORs8QwNAOJvwRsxdTqLrwEyWldIgY27aXfy3H
4I8sI5xf9PLcCikWc7u2A3GIZJ/2yol2ekxCRqYSgAtor16T7B6nOIpCKIO2sVDKOhWRBRBx+JJ1
RR00IJvSNjrR1xqbcJvLX30VvTrqxUbpWdePMJt3ojtfeiq+loiGVFVvcdcdDR36beAnTgwh0cKG
9qpADRhIDDRFxIOK3ck3S2cGplgYWI8bE5muiVHRn+hJBBGwLwnryf3ZRvT2WjofGTnHVDYuZj44
V7GRGpQMcGpKZVUGomjiSBgvBC7MYHM6LFHkS9y7bFx46AEviSIw7NQLT8u26hAfoKVq0wgNmRWd
2wytGAEEojkSPFwtCNdmkVyswKvxXGmMZSUO1iHOd0rRPZkRVL3BPDtR/tdlnSduupBtKAU7HJsk
cTKOna0twtJKBIalL0pOO8u3qA4SQ7g3MiE2A+D2rN46S/AtzvEe3nxY3+pJgZmUWL4x/or4uajc
kRbhF+SwkPuOSZJ+lrR816ryVhc1O7KJOHzP4/9ZQx3OfDAKcZvwtKVwrWbCld21zHy3ZFi38rug
LEk9TuciVwhONE31AoVn0HCkgFCBhzvbN9JbBr8K/lvTSDGlP+LMFxdAXBtB0C5yEqvHcmNXOLcx
6q3D4hpZBDhBNTYVwr2IbsZwFjyB0phqmyG8KL20fjzaVrrjnLjg9BH0xx5WMV5t2GS924r8yn7P
/ghDf9kWSIRtWzulHDYKQ+UGwxMusUopDRQdcQa0jS8Kap1eSMRN1PltGU6iwAXzmdSHpWDYBtEq
AFxYRCIFOP24V22G2dK9oVUvwr1o8GMqVU6WnMZ5HHAeoi7XcNUL0XsmqBOj5ksZ+p1FleGg8Fli
ZPZ4y9N8Ibd0fxdwGyI5JM3hY3J5y45IYxP7JmrPnJVufXMfBCUPhdy+DCmCavaT8E08lOJQpPxu
8FtYbE7KrngX9CpF6Ylbfi7sGZUIC6aBigfZkgcLj3Ve15H1c2/CCSsNV6JPVBAOoQRc6/AUTOl5
MdXdzM3uRdp2kEPDMBJ6Yiq+mhXHvhTzgNXcvAWcrCkInaMcvAXpV8xEYHyp4uXNIK5EHTkA8A+h
5gQ1v0bhKVX5d3gyqvmxAaYN75MujtZkkwxvlDSjRoaqXMKBP0JLF+TPFKpXo0DJb00StQkFiE+i
80EXri9PAsVUplv8apJdOGWD2yFzFSWKaLx5ARiEU/gXhjeBjMns3wJ9FJozndSXsj4nyd5Btg/Y
wA20EVXIDubaGwEMZXsQVtHhRsFRwpdicYwPABlpZsNUuRtWPJ4MiJzxeBn78gWegrhdUM9m9gn+
lDEHF8WOzHaVs/xEr9sV2WEKSVZ6F4CEXFyZZzCkUOFDZHSuSZV6YI6CoWmk+vPYKltKNnPiuBwQ
3KJ7IKEIcvswXozaaxpu+Gmg8ot71BKsRekfOgvbcZJOCe73wzSvJat+suZpSygSjgNwKrB1U4xH
FtzVPGL0r7/nE2BpGJ2Bsp5Fu7jke9FmCkEqic4r8U4N41PtQZDlJxDegfKCbRM32IeAAFW2QafA
4UYfRGjicsrTP0OmSe+hynTNAeG6Ky4JJeopLSm8CgKuOGnDpH5SyTvF6gJoRFib1ERv61J5y7tj
pU5uIxgjUb4nEZIyT3K1ecXDqg13Rx49E/l4oZ5DGnMTB91F7ENaiAgRmpflqtJnMdE1CVDKJlNT
uTqYxrIeaChpEFdjS7Fuuv/eenevgoQbnR4EeEeLFDM8KjhSxCacGuhIl6PaAndJnLAwWuDKn4CW
Oo3MlSg6K4Ovc5fJa0AVeZrDvw5+X5PgFZ9g24SaQ8gElukx0vQ2RDzzTRZJKoP8W71EM/gwnyDA
N14c60mBD628bu1v6lCxQ4r+QOAHGfqNuWHKFJAhoeW+3N2Nbx3BNBfUU/reJ2CTzfYxwi8UoITo
xWOt34/NcJws1f0nbNbVE+VDQ4/r8C0pKiLDLhnbwApviIPU4SKJrzMlfNeQGlfg0g4ISVzom0WX
sZ4asC6JD6KDZ5EWlCATGeEd2La9XNk0Ow6Snm5+QYLcADmKqsFZTuXOTAidSIDzMk+iNp6adxQU
QrUktwR67AXeKtRFNlMXWf0YAf2Go61fE3pmAx6ZuWPy0cVeJ78Y6Tm1UCXYULh0gBLrSW1vQf2n
psjGMbYo9jGlq/iHIiuQeXrDoJy/GdjFrcDC8HLPYT91MB/CPwS//85jo/0bC/kt78uPGE2hmY7f
Lc5hC02C2GZt0cDJ7Q/ebgIWjahhhS7YQSlNhzFOjHfLqxRCTyrBj7gGBrz+YswuqmJ7uVy7cFxu
gi/t2P0m7/+cMGS4wAJN5V01y3hm2jfmPODBfmOAbMIlpjDowvcaE36FgKLGGA4Csi/B9MaA7bNL
umcSYbcLKU+M/cfmFDU9BwUe9CbcWo56Ef5U7nX5vkx0D+uYxZkpcEkmhlQLhBv4qYpNcy6vRQ2U
tL2rIjoT2JvDuZ9XxIGkoiN9jXD8q3X5t4TSPMzFTu0VPC4omxaMrqcHUO/UEWHInAnxBHtKZ99E
o0J4/EY0WrGabcXpGLJHYG+CuWUfQmIOt6qMqKZmwKPwlqq9BnKQDBwPgJAgqtimYSqpIfCnSOV5
YZyC6AC0dKGuQC20rU10GHydMBuQWizoeVQ5j8UBbmIC0lfYE9YXNqixyk5zEm/FG5h4zAW8Jg4c
seOC+DJcq7B4sTAQtqsD1tIgTIjbgoTiEcPiHFp4SgXrHOGqY3D6SGImcdbBJChtHDIcPjmFK+3D
jr5q4yjDY2GyI+soHJL2MsQM3ZEk4xSyL2zjTemL15Gsj56JehIg3h/jTUidfkIy5jGAaSmPFckU
dYWgsQfM2WQ4xG3MXQc9ZrnP3HuLet3kRBy0GONo32C6NNQxQ2XHFUQYcfQF/2/YomSyeKxUwhZF
pT9ooPGWsRIYVFqmWA5WJBBzPXTGpTKq61eZg9pwSnnVVayEIsnhOMH5c3DdtMF9WmwOWs0NWzFC
pT+xsUYi6HQgxWMxy23iFB7kkOU7XX4qiGwghkFauFoP/7fCGxCmGcmYPUCuScZnXNu8merfiS7+
X6i6JZ7urTVf4pxUTMC5MfCDwd4Zpsx0bmtgQyxTbBcMdpkeNq15QniF8q/v94m5EaXLBAeRDyfJ
2hHmMwY8E4IKKq6MtltDb2JUGtyKEoUh/iB6j/MgPySqEAn+RaX6EmNuQJA5dEU2/wUZl0kEfUks
0wA30CLfMkjnTV5wCnCJ1D6g3wHHmrBysUlYqFqQeEzuUStKeX3TbbRWKJJR2nbvoQR/q9gG6N6R
rqCxiM8z0qVJtV+nrPpUOC1mYgzgB/fYqVoGab90WslZYJ6DymwgoDFVZSIPH+BGov7LZCaRRn5y
gtLru3TLPj6l81oOYQK2pwnorglngqfFs5OA0uVHNCQr8QZiAzLSdNOzY5Vz/t76eJPPxUc4BVcV
8lEOSztQTnJdbheJqex0iPTpp5h4ptOHHWj4PKDEz4jKVvSjuIBGdZ2RO7Zi3wUMVjP6H8dmsC86
U0jxmEeCrKJYYQztvIzIJOcBwBYjjnpofjPjc5agmtZkiG75bHP3YS9PonGqCSURQiFZQwAGeV5R
XxpIz0X2E5U9KxQRHCfnqFLhaOwWFCoxNMkfoUGmQuLRUMl5ZFSWl3DYqBI14w+RxIKd8tCcDDC3
qUdXav46KkMPk1xJ3hSHPWiwGV+iFibAvaEsDNS7TruiEiA9QTVktwz75EXi8FrUH4bHpE87Hv3H
JzEhz3RuNdhGIDMQOsvltE+D+CsvadSbanJ5CsQInvkeEo15LeqqOMBE6LPmaQIpF+23rl5U5g19
Nx7QpbkBvZrD0YHqUShrRVMrpImi0GDgoizY+pGSUxAPQHwJCWljTjBEeedDMMV384CDEQ9cKOLO
lJzF6xeVhVPdwCgEqXZC8dpUL8MMUMeWgrGNOKbN0O/t33pmc4Q3xWY7EcxGkSwLg+/G79QTHl/Q
0FljY/RmQHE18QNttWQrQox6hUDd4eQQFgNSl1iYoFTs17qDMSdk42hfGjjILY8aLa4dvTMRGudT
U9n0HXcGbkqwkN7ylQOjCdhAICgJJPIqZ1TIHaqdEA9CX+yLoDprIQm/Tx1UaizJO7zwOGQR7tbs
lYP0OZl3oS8s9+1ImNHwT1+zAFXb1YawSF/IRjn6I04CtT0XwUFMKIVkWeD5czExJvt3r4QKh1F5
CDkwAma3+/3CshQXs4GOH+3l4UxMiogWgq4zYfUGGsWQRWfItrBh584hhPaCw8mqMQHQ04cDSSJC
dUxngSF9fzbr+6y8tM1HgzdnZJGOgxlXwUozasSlFP+yxjxxQPvCkRB0tSvpEFnCuxP9pUShcVmU
+AzYJgUE179wKhfVvmzP8kXS/CZ9GTBhBCOon0p2KFG8paXMKPOp416OeKVJAMQ3Fg2qeeZNTM7i
5EfX3jP9zMu28Y+kUJtcu/7RkgahdueYOWDb2ysnd0BcHsXyw0VwsmuvvzNVKLKrlH0E/cmajuSj
tZPIkXwuMH2SsuwUAcVkjXqopJgEm/p3GvK1kX0rJkt9PMoiZHsh3qpbVRS6DjNaaaDSAusR6iUn
6ojtyX0aQMYqT8tcvkvYuQieQBYQ1bokTzKaHaxF8k09Qr4thp8Mm428Qd2G9N5sN1USnStMdvT4
YbTURMSDNHF1sLrsS5JP8oaVnla4UGPyJdv5IUhGXIeXnW5M+2K65Q6zO0LtdVjHECyKU1JbniNF
G5aHZn0UVuyKCt/AaS4unxX2Y8nYSctfa772kw64eQumk65Vbt8oV50wnJTzomTMjwm6zBxkwg8p
ZqpsgTeIQXpOSEsuw/AQ8Vf5TFSAGCdEhDNECO3tg0GiA523UpR78fz31NYaNnjDvDDrAwrS7cPU
AKGaOmmBzcr5ybT6UMYUeYHxqeEdNIdQqEkXWRVEFb4WQYfnbND+5kh7tcY5BMbMMTrDsCko3jdg
R3BYEhOSrMXaZvpcSvuSDWeBpBkbHkCkuuAVE0jrWkE4QYWHGMpseyavE9lRjsA15D/QMuwAhk1t
MJqTc8TINLayDYjBgCdbQJgREgp5aoI1Bq5sO90Eg6PqTl4yHFqh/MLjykyaMrDEInyVj2KOI6p0
LWueIQzN5XbUmkPqiVI9ra4jCuR4frfG8djEgWcrI+Zj8VXZK3HuTzkJrm1+ViKo0/R/DA78pNOv
Qiku5gtTeI3rGmWLIT3NlKVapfgwbgiqMUGHkyC8csKCQDiJyU4tUqQ5fRjIiGFgwGsNmcYs2luE
RUtxTSHZ0Q622czd0gmzfcGr0vYqwGLH0HGIZI+HyqGzNkU/IEroDFCB9iCjshSFgW1PJ6kGY5bI
Myf8Y4n0L4rHnLwwzdyZeLaF4UGQgUjFEnNk5qwjo+1SVVwZewSLE7GyINkFpLgUbuFAi4s+rQlt
jEVHDz0mX+aUswn8MVbOJZrmiSjBkcpkNE4WZ1AzPhTupJjKaczqVASN2JvjbxDAzrfYvQhdd8Po
kU3I3KyHwMspeu3JF5JimdSzRv3MR1QCJJZPAEA1tvxYdoXSSU7QJjgfSY3LKwa5CKwFuig22l5z
S8NgvuFcKtxiej5XED4FYHwRoWIpB4RpIk2nzIuNyU+K+iubP00m58ACVJ3EvKePXtM+asV8x81I
xdS3F7L/0fYNmDRiemWOaOWE2jHfR0x+xVQ6pcLUR6Y/5Zu4OVa6vNbUvHG9i4r3ZkLGLcAeDhRH
ywhmgbrCW10YPxOBsqNM7BZz2xST16FY52QUKwpnCykf8MpLPX1adirVkLzYW214htUGCSZibAJh
RQbv7jXY3VWyt5xoOxSaHwaKn4oDDkQT4hqZXQiFu8baBb1K5ZjTglUL3kvNcOni8QX036uRoxPe
Cek//7dr1t2hMd6dQN3JMF1wzcQgBEs59WfgouKSAIlFhUHUmcZmpFefKVKEtQsMPfHA24u+UeBy
NIzarzWOoq1GzCNUtQ47DEHjQhRjYWEcW7emwzwtSbtLVc63VmGjie68uGhUBFUun5ujVT7VA4Ee
mxw7G3EqaeFJo9ASCF8wqki9m00BXLq22+JdT8u9rZHzfSjn6UTTJ7h1enFqFpvYHbs7DJ5BMuQ/
8TPxDsAxAgrnSi5eiAxEuth0HbVo9MRcG/fCllwK9sFaUlem6amj7ZrSowDPbpfilMb2aVHznV84
zi8QiUeTMVH+m+NWD7AMxR3lJPgDnFBU34DTVkLoKTWi85jBX3J2czGXwdIsH5n8pB+dg48H8LQW
fWrV4qbgwZhhrjSytYE//i9TOLb5QvkTg8ZFeiUsqYEONtnXYYBZ5HPE9gzdW4FPUXYAiBh4u0TF
xzBVTHz1jaxadJTTTld47Op9il2dkHRbcYd1HaUETmxWTcrySK6w0z/SlKYqdLxius+MaSwLnUD9
FP4uUv9YiA/MWcoWcp4YWHUpZ9iE8ueo/wRaca2wINdwTHbqeCswqpxguE7L3DlCIQwDMHYMOi+z
e0vyAHwxcV6y/psoaC9GDBzhy2BjkDCVMIcXIrcqeO0x4BbXr+AwH3PzkDH6AycJxk2Jv2BwdHBI
LOvgIk/Fydy2rY/HC//l/8saJu2NYwtVP4AlBFi7/J07nl5kRG1TkiXEb36bvKInEnlQdCH8uYlx
bL5h0lxTXkucb5MEpF1xLjFi9IpKWBc5rMVpqjas6m5ULmZ4MCr1b7aSQ9fp7/1vybnNByWayabg
6E4Twinwfnn4qykBZvRK+MqvYxmVHiJ4Ym1IEGZuaxFhNTsZwLJVvHZy6mmgoQspQa1tvIqGW+FK
1oQ9S/DqWvmh0wEWIV71pflgdNvQGRZ4gxD8DQkGd2jQ3AwdvCZM1qqbZXLD3+CaJdIDMkICrc1J
KOimGH8YxmslJFgk/XHxV3fLStIR6vQ1boXhxqw3wjzeWQrSxqZNClOhMymQQhse1+KZEq0AfcjY
WqeSDjfnbNKctbie8Hyhu1m4OxbZyoSsGjuvJjAv+6y49Axal8jGmIoTEk0XxQ1vSoKFM1YO/NAf
PoYYyEAEEoySdi94JHm9D4NP3bj30CgE7GPrX2TByDEoOd+bYacbDBunmmCzUSZw8vNhsbn2mbTi
wjBiOkFnaN7ZUNn/p9kXL80+Cs6DjjXzBDTGuKeJSs8h4FGS/oJlA5gGRPtFULoHHJSQ052+QP4l
ZXZcEOA5YqpOSqpxWuDV8W75NBDyVuKlG2KK+XE6fIXKIJG6ODFzMNP+IpeJtyRv+Oj966XIe+vv
XJSg3s8zig92c8b2K6pH+wcb0I0GZc0CGYdX6cpO7kclxFVpq1UbSN0rQ6avg/Fl7sTPTrEW4vvX
DDDENcE5FrzEYSZr5wwo0TJJVVFuq1iAWbLxoqqmuWnrHCVtG5ovRKj2fmd95EFHChkTfwucXyIB
ykh3A2sOdwxqR9K49hrweZ0JcE/lfJ+kBEl1ji6qybeBo90r/GYD1pGOuZAJpGPqCA/sduN0x7Gx
8QvDH5oxsSB/Dx5c9QA3ru42EwNBzTTY/yjwa2vErlC2N3RrC0Vz8h9L57XcNpKF4SdCFVKjgVsx
R4mUSIUblGSLyDnj6fdrz15s7ZQnWCaB7nP+KOSXNzPWISScTawBuEZrYgNloZ3ncHrmjNq5alcS
5V/Ezpjp4UeCCSArJKo27Kp/4Sa6bi01t3+dfTYBgbw4JKMkaXZ6mHycC5yJqRq2AHKpphCECgl9
GfF9AhwoMW3p/nIjmFZIwUV/6CJAUlG+x7BnlPwu530912v6IheOOy49fiZzco+x2/7MTa2i5J+y
gdEFEJ/mGpL5CFonXnkonhgb/39JkVdFSfF+pMfL7mECE2ZeCAmbWIT83cJ3gGqPH+2vH7/UwXkW
iENpnUWEyIG3zadrZf4G8PCRczWGgeqpddUC/3jfWYhN7KA+cwIVHAT3fPi5pBt7y+5B2B1fYX+m
L3lra/amL+UdjIiVVMBlYp+zMF0YCBG+mbowhhovef7R/Dr2K9KYCOYRvHMm+rB+1mGSSnriEJEs
Ss1E4f40lPwxRzKWq69AYKvjCNF1sXGH9Jnb0uFZJR7JcL80gjUgz9a9VwB76n/CEH03+FJcU3Ln
W8vaPDcovMUzOk5X1Od8pE2bMPttMoJzmd6qQCudwNWDgvzT7oXbqn4RLQFy7tadTz2PINpzu1oU
xEuJDcROA2dAAOAi71rcxiD0PFktKoyM1CWf7bJnR271X8Q30W0EN+OGzZovtcDlEFyA3BB8C5tg
mdiEAjbRNy3Qjc9Rjk2fmLaTonh0y3jSpxJcDN9J067sBEaBuqYMnVxPQEnwrVsE/q+Da8KoyMoN
fYeQROlRcwcWJtjb6Zd6OBDQ2zPwarbxMUN9pvYJ4auBJ6ew3gzKZTIUXDUiHMJ3CdqiJY1EufSr
TbNdOxQrRRRIZicVk1PAxMdtfGyD8jRQXxC7ITWCYhlVKarbAFN5aA7L3pPsRBzYcD5KPJ9l5vZV
GnidQ5PmxerFDcQyQ/lP56A1UWJnks+D58ZrH55/aWhfY+OBi3brNkM67PCZN3vXG1+pSftOckSM
taPxYiXmCsnmtcqLnckwVHtgj72JbPGk1nCHEdeiQyg2yvVQdJiF9oqdi5KLw99VZQ9VbG59u3lt
rGmnJPZenrDT2S+uqbbRxOLqi7aaa39EbCGwNwcqPT/VuMmDq+TJheEtq5yisjwln8b2d9OgX93O
AnAv33VA8lH6/cKw3+JgnXbyZqIe4Wzo5tc+5Y0us3k/CnhMuG+mp2clDW4Skj3DlaMPOxRuxKko
kBzjDkRWjrR36oEO+HqI1E3adVLZ686OX5pkbPHNExo1+KfCUW5my/yrhdk1qMGpB8bHkKVEXdgZ
kvgUn9HEtkFCU7jL68dc0kAxaZbLnl/eGF0B4Xl7JvDvGYtRFet7b0i2ZYaRmM0pJo5gvia07hUh
6aEoqoJoQAfBh+qONMdWr41JeAev2IxIsranamvJkEa+amU3J4qERlqqEG5SVCYtmmFiLTlwkJXC
qlhjIIAFGmf/7lXgrhH2/Sh1P3r64q05O/YsfnE5PReA2wsY8TB2l9wbFjmzeYpZksJRHVPHDKKp
JgmiR9c24WWFOSBbBthB3JsX2rUDG80YiSSLS9hiyGQ7hnG0DONonnKllPCIp24ffNhM+v3aLeCq
CiJVRxrkrfReGtMebUKdz0fHpkiJDzaGwioGJSRnKnBjSYpNsA0LzIQHHN9uEgJe/nrNV59KdUDA
OhDkxizUcGgwK1QTy31skq65j9EcxHX8qrvxG/beXK7TOkLNqhBxdA2QxGXsEk49n4w0xPoy79rW
Q0RBvp+SOtBBpZnZCju8T3e5ZxIA1pQvKsyGDZxZrmtPCZ5e5zqgS8vi5n22yr0bYjQPRLNJ+5mE
SELCjoGl+C1r46lAJxo8Ejd49Z1b3MOMBHebm1lPQvkE0/I8IMR6jNNXLdHrcLG8Z9j/I6NA/D3T
gNV0Z1OjLwhAwUkpnCTJnmwCgpsCvfgIvOd4ehZtnqxbY+9TOmLJt6ob/zoBJQi0z2UMYyOGr7by
t7Z3F+66m9A2+xg6GJR8JKLBYBAQuqnpNbBIp00YB4MRS7KVgg/M0bhwhHvQMPcTVZNDHSqZ95TF
7H+o5vLH4BDQOCl93TnrDZhiCC2ec6Wp9+B+iKLcJhTp9O0xEcaRMX8Gh9JcMH7oOOgjBlSG/Rqa
hCfG411TacdRRv10EDw1bopMLK9s7J10txQhWKZS45avvscQPNboPDGFpMwarYkul6BbjAX8as9u
Wv82QjICH6suOAccpi6Cxs47GvZN6hxwMFqSPVyYIMT0WJxq3UV13+zJeVMEN9FnYCLUkLEA2ubA
v11cmSwoMVgV9I/ZfC8DjEWtUt7f437+GWLydzpSewAoY04c169/ytanOsb7bYbs7+C3ZDcfFX5A
cN+242jvvObbMJrPznD+WCVpkkaeAeSijzKJy2+TeRkcHQcR1OxuakybJjXvPDojG2L9lnehEhYr
3J1BeRF2FxBj5WBk5iHpaKGSh7PJoJogOyj5H3mFbT7c+0jcuO0m/xVJKsJoPi3jlJTy2JFJAT7u
+d3dBifNvbcijJ6zev5PJlHq215a+6oWe4SGS40fFGDozZDWFVdT0m7y0Nyww5kzNlEHJJH4Qles
6heSSDtedT+hnaGQq6RpFqAFBFy2OH18+1RO5crsHt2WFXyG7zWa6e4VM3Xu6Uq9s7Wd7W3W4xRO
2aJl2Sk5gJV8ATtnrwIgnWfHjg4tJmBnvHBlEG2NBQojVujtvcI+rxVVg3CZhmTeOJ3QwZoB2Q63
vubuSC3+yUEglcTOuYGtx8gqaAAisw47BBMHWeq7GgR0cr2lkW0jyVbUyeeWTXuG9shAu3FxOUNO
pwxTB6RM3O6Die/f2KsgloKTrGdboi7zZb45nXwZ9GHhjNnfFn1C296a7FR6J0m1cN/sJmp2Qh0S
RC5Inl6VGhWUvJlBcoJ1VZr4EtVXXfWnuTb15ehR60EQzJx/TlDzvvWLUbCebhrESfmc4FuIMxSy
uKgkuj2MWZb4iwl6gnDXE7peKP8JYqxnPbB/b0nVwHYQiB2kMKnlEX/IRrwo4xP2vTla81dULGPw
RN1k08Qm5moTNDsi1Ohoc//E8sLXz4Cd1ReOXMRaA9V3zXvL5DMk/ZHwY9YvLynQMpjLKB9eXP9e
k9BG8trAJuxXb3lUXnSnOuiudfAGjuUgt79o/NvJBKm9365q008XThZ+Onm0M/WI4sGe6U7d25jE
QJBQgJgDSoFE8HUbIziGhP5DdpoTM6B/AG1ju/0Z9zrRKTn0TSyoghGsOeLpWep8U3wYPtHhyQ7u
GybSbfMXq5JEIU36zUK2kc8kCwDCBPxHpU8TEAVrjY+ueBiBM6y9PiQd6tTk20y4VWiggwiVLZbh
lZNRFDWftOEr5XnU5GXUbyw0pPvhz+L4YTA140kdLhQmsYnWv1qD8F6wBbBK4USYjD6A5Ufuj9Sl
g4YOR+fIlpyZG0vtTU6Kr5xu1xnhev/dx+kVrnplYeuCdXkiDnAVN9NxRnjcw+qA+MJ4YWHgPM+m
54ELXlhIFuCvgTqAFH2OcoXN23kBAraC9qeAldglMACWayMkWyZ67q3XjKmWCl2dgdYq9j7mGI1G
WNRIdhEdu5b4AxxHdmj+NKJ9jE62lwkVksKNeyaMBS3OiPqbWalQnZMO3ZgQzZGKdcwdXFkmubdV
e6R+6iQeKS5ow2XRGKkN9m4l5GOKEdX/dwJ+zbyg9MUuGxEc4zTGbP3R+PGbE0NHIp3z8y/+jC8Z
S2Jbcr0jIvbdS0mq0TQT8pSyeUeJIm0WKUUH4EPE9WBlEDii+vTVHi1S0on/VpLkaTsjXUlGhjjB
5YhwZJ9Aelal9zU3vwU+Yl2cBiR7grPO0ZyNoraNtN45sCg9Tpa+KI76InHGz6b9Jl9zGXfeUjfj
17klPZ8U6hodV4cxpYwJeiVc/qzrZKkWxAl5xFuReZUEr4nSpoI6NNWk1FOlhi4dMGDky30EGGEK
Kuhi5GnBHihFR9Vqzq+Fczd4gBsDrmOQwDTER6UmXWrR+MqBnhFqrcYxgTwLnET5EgeUwkqgU6fX
If2IorU7kZqYlytLd85gBhPuVLJzUW8L9LR1zosvfhM8ReqmRpOwKCN/iVhWgTyBFWy7NF/RzATR
7d6E2x9xLz7hG31O+M8OIwG+gvvNx66CFCSu0Q5OtFKcZuisuLGXQ3UR8y0I/8E8XJZPM3qoLP8K
KDjnN1DKeiHuegSr86WAJwN5P188gK1qohhR4ATcn/1EPRJU33Dy83uA8kk9FGVGcw9ZOkW2Q3OM
BqrCLq4TB620n4CjRAXUnUXAFdwgmE8hgLEQhwwGKxRGRZ6fnRGTKFIX+4mZsCNoIKXussBCWbIR
lsPWI+6wH84TgoatrHKwwhEVyinz4TJku2R19cjzQ3HqmseoOsYhIU4EWsK1/ShrZn/39d8w/4rZ
By3YklxbdINLdmhQ7geL8ieVIr/QS1Kj6FYx8CzgrIqdR4XloF4yKUx0W6R7WZMbEjOdzhPupIUW
/7WYGfSx/lO1HN/4eEdRvOU0RE8ozuQypnUtnhBU+69BSM/DBMgQ94jwu7MOu9SYnxFJUeo9nKem
Rff/ZZAk16cLM4zZbO27S1g0D/1zM1V/O69dxvI1Joo00YdDmwc7JV+m62Bl8FNrsMQaejk+99Qg
JGy4aM6NPh3USJ9VahlbOTF14cxgFGhHLuOp5nog+yLnRgAOQF64zl/4PEPnO2nEugoJz+gJPEvG
DwzJwNLGSne1tVchGAr3KbDoML6R90u0PcoeHjI6oZEZA/N501kvgRG84TP0wR2ow9SieEGH3Koo
q23ec4n34oeYfRqUabDHPClQprH5c3jtRnADJBoOmEsvsfnwUlZB8xJIpq1wpSAeQREp6E2WAneT
aksuQxb8lLwYiGIpg+gnsrY3RYRBvSRDHzmT6+wyt10l7V7da6Vd7g1Ez/SW4H3Z6gz+tO22Rnpt
zH8gptqOjJajDpE9esv6S4GUhoWugzHQ/sTQ7g6/XnDFoOo2r+7gcQifGGQqNK8a823D+8JLwA7E
npAPl2Hu3znVZh44JJ0ULz2cjDPua5JkddCQw6kBvOuAZmTmTe/5KRk/pfg0aoSjeug99bF2qAh7
sMmHGd1nBUIrNTk/RUL3p49iq7cek4/EYbpKfMlU17fhvRXWRWGpo/ihqultrvWFY9xy6jz5sSwQ
fdmd/Pk74oCviPArXOJ0KF412WTUta/OwT4FA5foBNUwVhLfMrp/RV4fwtT+0Ad9OfS3XLvxlmgJ
Zrlgr740TrvMPjGcIuj2+e3tMDhAGknJaN3a5opaTZIjZHrOdBV530LXZg7gMx8c/0Y31xv1k/77
SUqSceI3KJi039k0ivOYQxLkmrfmKXc9G4p/PFK0lhRb9Qv4TiKSsOaBbc/fEgDCkEbx4l05UrWd
0/cn3Wh/6vjYNyvDPBLFu9D3RijXdezzyvFed+Eq7p+Cs5b062hepJm7q4vP1g4+k/5GMViFyFvT
1mUKdy//SkFyfryLx3d14xXngHTdcTpMRrMq55fZeJTNKoraTwvFJ4qhBX/nDbSaK+Qzo86QVCAO
RLuhFrFgkbU29qZEhaV8lys3RZW0tup9Fb9nyMmFR0t2J7YhOTFyKOGfmtO0H/DSJcWL4762M/YG
vVmNISK31r7O5OsGybYlBqpIT47Z7Cmy+PKhL03uKn3CiiSmtYNqSjeRVqoHRduNJh6wc1VQwunt
Sv81qs1XdP0JxzLdYQMsaM+UgGll3nvesfZJfvPFwUTTPSpsONlFRbl1BDGVGhGBPNXu3K8b2e21
id+f/RJAWtPJP8YPQU9oZzwc+aNXpC7nCHm55yK6SsdRaTH8J5ITmESxSUB1epwQOhKqqYMM3PRJ
cIMMq9gXK7GSLPf87clPjjm6FQHdXFtvkmmhQ1KmzSa80Fb95lVP8tb41SIMyTuMuSSbeyH48N/Q
XzQSayMt34Sh8DOS9AEhajkUUYKA2e6j8k54VSrjVcY5yV5AwEnRb5xIX7qd+UeLsI4bDx+pJ+2P
T4n3W9BI8ui8RxsRgUpfKGkmU0st0GasyfqhfhI+zjq59TalkSRwH+q/pLYuH9gAvBaQzyjussEE
1G1Ee58wEaEQ4mLKllZdLsdmYTL4oD5WNhSan+jB20tuInPw96JuN32XrGaokCTvlk5CjlBc8zju
apWv8JLi1gVYVQI3C699pd9j1PGVgjMCubKyYKebM3Ep7VrbselRR7MkNuQlgKO1M+swgCKnxY8o
EUJFn2Xp9gtt2rsjU0eTfyq2LIoqHsnPpPO3LQ6aTLQXJ6wUZ3gc8TiHg4XVkbQp5YdDeeEn2o96
23OneLPN5rWemCSJWyMlQsn1HVzneUs6OXLwkILgcgZgmX3Ug0x4320sodkjZnusxiiVsaXi0vKb
nyALyXx4GAh8+ahTyqfwC6f4xXd4yFWkgFpAofIz9Be5/Q8bqUN6Kbo18JqC1BqyRMDerR0nN7dA
oLlA65cspDFn/preKueu9PH16N8WWhG8THA+pr4iLuGet+x2bbv3G6tbTlNwzAN72ccgNTaRZXzb
jEUgiKVJbjS0GZXpy0krL5Wg7rAgnAPQK/wzUt6HT4shlENgNF+1OkPxRbAiwVBDUvxpPP2lbPmI
JOIhXOmdYe3SdJ30xWdgW+9ZDqXqEsrCxRU0K2kSOegQPd2RDctgjX6+9m9G5zAkMEjN865P8kvd
ZVuzS6+6be2oAoawelBndY3G7h3QemlFck2BK4JSe1ETFp5DxNtlu2pQqtvGjzMvmZyCwthUlrdt
Q/wEMwMtciaX3R7Z5r+yZrK0CHrK6Z24FZBqbTojEdt0zU4z9y3Lk5vcalQYORNAr7NWoI/i+2vB
FgNF4xC6o9+LP6PnbTX/POVYOXjieFT5+j0kTjbgfzLGa2uTIaVvmgpdxVeTJB8eXt4c46QnPzTH
RMXFdV/Y1edII60mGM7s3ArR3/UHwMVnZxRvEx3ifyOcR0qOTSLDE1KbGwbx/egRlpLh+O8/LxYS
N6469o7Yu9Xwn160rrnn9YeviUNZrBOLkmDjJsg1dkmLH4dol+fUNhT3JiMwrSkXab/CDlpl2UfV
dO/oBnrzHlozgz9sbPkGwm3K+XUYm52bGeBX8CtFdmqDBgkFiYeIlbjOXVtH2jYjTGzXQ/zRD8nz
TLevphtHm/Wnxvya8LW76P+JMDPnpRxe8988+O41TpAT30B+5i8bMu0hU4eNWuptuEOkIvpjwNED
6IvhPfLJbkvJ/wU70icXB58Euu/OvCDsaxsd9KhVrCn9yAPvi0bZrC6fp4yq7E0bEAEpKAjWQq7M
Q8nOm9jazfKesXy3Hgs16PKTOaLmNN2v3Iesys5qwZ5JOR7WXfJI6m49TvTj6jhkNmGLu8hLT0LB
3uVmMCXy2ot0Rmpedo2Up65BVXMFMrYEvA37cuL6lN++U8PBzWpsY/dgqdxWBFg9ElOrjJchGl/y
qxCrZdvOw7nnip2BrswsjmiCo7Ij/OIHAzoEX7Qg0MsEbAj7r6oTtyFaKqiA0UdHLWaiwISeKbrp
zTDStUWNe6jRsw2ZoDNAVwamBOQvIGzpvBzbh8PvwHgq23uOtLRCS1S36bXrWxaeVYlChQcmKZ77
oHwZA/3VIS4eSkODoZ/dF7zz7TQsk2bE8p1vbR0GJLbd18iNVxFvexN9+Yw1dmGu/IykcjPfdrOD
2oFrnCT5ij8DBmKugiAnWMpFnax/8Np0bXWyQO8KjFtC3xiCkBo8ELjA5nlZBFT7cb0FvrK0VhrD
kgVZSNlJBXVauhvN9U8av0DBs2uCBRFosYc0rQkaGDYDYFa5svsTVCHuXiKWH0MIS+M+XJXUMn+A
hkGmVUB4GVtsnP42yLOmmJGeEYv2Nckm2p5wEgbgSqCzfJY5z7e41H3EozKtGvdW/HGKE2ANU8qL
NVWrY0zWl0nQcuPID+wa0vNWWl/hqri4VFB7EQ2TL40wUc6SdmH9+3s2yTzwzz0dROoP35O6qUcH
BdVyGtVbPfvm9yy7gqhIYiaM7m+TftN5kA83jUI5n/xULmrdh1zVh00YuOfWGi/RDM2rx0ubGVzt
1aPYp9ZuyCAifjRbvDBvxUB9/+zFhnbV9Hmh63Ld1JDheoCWIF7bxHkE2saRnLF5kq7L7DFwvSfN
5zQOV6Cce5HD2tMuh8AvRm3b885RvzIEL8VAYiqrc8UgFuyjoLgAvznxIauNPcNH1wTX0BE/wsTd
UWEMKnms6kyA54lKYiCNj1KUUOIFJIm24p38soqUXjpVLXrFA6uwAw1AADylp9M4wfaUMHjQscUy
8mNVJX84bzdm01rlxXnyoPJ/pqRk2CrQ3cJ78Bqp/5ewheiJTh26glScrfHNpZMIIdIgaaa+OfOP
7LwV+T4FH5AZlauqyD8iAgy8+N5n1h+lrXGiT1RPEDpt9sedzMt46iDTbN425cuaZMH1FQbLjuhm
Rb9UnHkcaNOGB5mjr8p/+rDamYKDu3mPZsLZ+I9F0bOlofDQCyoV5C+/1AD28H/8S3HZXxWHgKT5
3NQ34FbUVMY5qjhKVeRMOV4dBE/MoQMr1ZQeMtHj4U92usyslWuf65HUx0I7FolYz9WrKhnSZ74Y
wLkh/wYDMKFrygGaZ3zuJU0N2K4tqKmRaPYYc3xjw0088u7BEFk3w8KkHJ2bd6dOsl7P1zq3K0pj
TDzpfNW0CvU88gVeeovgwK6E8aqLs4lANbLCvT85350WHzVeuSInYYg0VjAtLc+XTkc3HSpCx0A6
1Vd7iyidRNQbAw1AGBUIclAnIi0qrY2ZU0geT5iFH4PM/l3YoGpqCVX1Z0PEk8N+6MKPZYpM0Khy
gdq00VfpZrUfw2AnBiacvOy/HcAtySEaMSdqpb5MuKaa6JMpNSBIUq3pnL8DGj+bhGj6g+0HDDdb
OVolxaopCHJoK8BottUaoIpmhGLEXovelWl6imgbvnm/PmyMMRAsNF5Y41EdU0ZGlToHR4VL6Vcd
+mWHfsMtO7wII2yDccxkv/OcEDgwIFMYSK2YkV7l9c3NDQw/cdhgFJZPCcYHGxMEFA1cUdH2q6yc
10rIBmDjAarzG8JoKIn7KH9Hs7oN8sUcEhIAQJB2IGl4JxFRdYF94m5UH2/hwAPTUCdq3sgJDD/M
l15qL4Nya5HHAjyuF1/KKAfyxgIFeaS8w+6T718IDPsn9G3aC8e6yOVW9duNwbOMqr1nWas22vNH
KLJ0Y5fYqlh8CZIh40lbgh83aI1ZXxc21nq/gNWX/oy7TO9XAwEWkv5xIaOdPXXriLuZjz8wPiFe
V1hIiOfqb67ALOnEH6bK24f3AYAszWEx4CDz6H53fPQZBn5Vk/SJ8XPq/EOS6askIE4IoN1CtcEg
zZbFy/QfHCRuTk/8QdWq4XS4NWBy7TDtnaCjshZ93RtXpnp+qXnLgi/lQJyt8C2J7OfAPI81axLw
F7kvfmkt9YK+suLUBGiwZUCQiZ3ugL+wzwTht9f3Z4cfm7jLiHwpousifNIAZiMuhzBCXBgAMkbq
Ty4vXuZsO4DryYA7+ActUe3diXDDm5nzEpQZMBN/GFpkoS8ZlaW907LHSD5OPq3cXugrYXbN+gof
sycaD11vjIfe6tc9qyzuNbESQn8h9y4Mure4CdDdpUTz/TbEWnrFV2gqrZWyBIByaKNDJlF4Uv9Y
gVVLHX6zln052TXpTuYumbQT+4LH4ed2/RGojKaEDLFUv2Y2afqQe/IWjXLJ8NMglmXpz4KDEXRr
CxRqnFFikojCJbqhLv1GihMqihh7nylpKcUIFz5S4FrZUrKH58KbJWE1X82M6TPdwEsx8797BF5p
vX+o+ZuDQznUQNwEumrp0aQHrJoWJL1RdKGXq16rZx5XDb+yWSD+7T96hN3pEL3rDshV1xFOMsif
zK/XgY/ogsfSwtDiqAXaIS+KnqqaVXDgrNIpzZnT/hqncglHsh9y7+Qbh7LD9egdPTSTDd9vppMN
QP4JaJG71DhWK1N7BHyfUWP9kBnw5Nnzqq2S19lWwumK0j15cvwck319oIoK2Ds4qt4kbYNy9qmj
uaCff5uUFHr+g/PEtMUDuum05KtoQCO11r/Mc3rzfGuVVM6ZUyRHYua55dItTQQHXM/M0VH5iCcF
+v/m7q/JARNntY2AjbyQfLxOPJQNnvqcAicbU6hW7vWJUqO9bRDH4VgY3KMTyi8ajNBoyzRces07
MxXiKN5gEuuN9peTmsg7hPA1GkVAaV6RDRLHZKjULIfgG+HtIk3zHXeg1MxnlwpIG48JIj/QXNTM
WX3LiDoYTW4UfoYsJFc0RQpgrn21o7ZErKEz9ugxZg7spn5t+B+zf/DsfQKhOkjBuXYezF86iVNC
7H2bKW6BZathp3YxjUzhi0Kp87CG/bE3OciatCNklGcT4FjduU7Gc42WusxJrDEUiDMi1DaKVeOF
zFokOd4UTERcxNI1woPNNl9o+EzhIsc82LqQvpb8NBv3r5pAGftmUMuwPs5RvJtGE934TUcQ67A1
Wf7GxoYAOlPY5g+DrAfXNJbgT5axMvFRt1G4VB+nx48Zg6+20GGNZeIWR3MydEi+UNiDImj5qoFA
nQx2Z5UKJJy7iktVMYEjpx1je9m+Wir1RMWAymXtBmv+UpmFrBjfjxJGLZtH2nzwfSYzUd8FK6Bh
9O/j9CdNL8IxD/8mOr8+MUIqgjCm0ItxnGyhnR/uh3JgEPoEhFI/bsj/iuDXcPYagiE/BQQsQVJv
PAKcDrp4aUd5CnyPBIo9v9yPVysy4Dr9bZSpRYxBc4p1eGB4IHnLRtpiCm/tOLeh3ShySf3cXUjl
bMM3hmt7DpYcuBimMbvgEkL/g1GlzwgNpuFSw5g1Wfcc9VeQI09pKix1NdbHMT11MDkBIenm3sv1
d7P1wcPrVUEglWFQGlMLkDxvMcPy8FQp00CKLn2mBzDlBmhG/jGHEG+0QpFbr4fUfCrLZxU1mJBT
yB/EWcriPTNUfE+GOHOHl8ETrCralaH5wAc5davilz/iJEeKRAyKltmaIIScJt3rM3xtuhm0Q2o4
9JmPex8+RMFrCmaLGHusqdg1+UdLXw1Xt7rqleyBoviFmlRcjEjEXvc1KhcCunodtyzBTwAmjMId
SiPGLnLrwJwnJWZJfpGgR93FmZHdkSdOasjokLqViiUhfMuKJJAsqS5W3W9xCFq8xmMxH+3SOOFb
26qvQo35VmrdRCCvBDwgRqiOaI/I/8pvum7gFeG9q38n9E7KPFb/8nuKhDQuOu7HX+IF1Z1bhpeJ
JVDN9dOE+A/cM7ghZ+eTYHpD+T0SZFqha1U/9NAP3wjHVajM0GtHxg1V19db5FNb61AzsDR8KYMb
agmFIkqVQTdzBgzjVoVyaA8M63ZR7Atk/7FyE4Mhj8UmyG9OjlCVkyr+rWz7UyUpFN0DtwCEBF74
+A4Rit6cIYyHOCNYHZyBX3LUpQqPUKzmzNr4rnpZb33HohSiKg/PGfdZyolYFwFpT+6iG0nKjO9L
hKyEMN4QtZj5Y6qtY0B65nclxFrXoIUS0OFmP6aIHhCE2UT4zxPt7XXzkrMCNZxVjA/KYzAOyTkR
z0puz6lXiB3WjKK/8x0oIa+loREsn0c1ROWmcTQ4sSyUYjNcF4PEULArMxIz4RGqy90ZktP/T8+T
YU51iOpxyvkY1flTr+EzBPvt2PZn8mWFAN2xd61zUcdpDk5AAF7+Wrsx/j+xN/g8QiWtE/pnbVaP
wTQ3ReG/dSU0+mytbAP7oRrFwkuTUmHhwT8RN8VPxkVVZIA+gpQFwKV62OQyXExVQ260s+6sU51D
yBS/cEu5LZ/j5CobYN3gXmtvPh+NgeA3AgaeCMmN7nh8EFtgaLALNKD+yuFVwuz3xA5N8gZXD+oF
n5kfLo6vptvYchsZ2qXMXkZI2JShe5yckyG8n8DjIT+lSOyeUMwuUuKGW8o2pVi2WQtJRi9wonMr
D5e8Zb5bNtOwELDMcHmOvKQt0q5QqKBXuZm6TROUNBNeeUjpL+IJx4YekCUcOBtRim8Ns0nlVWcK
W7UClVq4CEIoPvVIxqplHEcJn1Td4KyN0l2rXGU1P1fh1csHSuCl+nnJifnViOXhlqwAaNvI/6k7
FffiNqu08wB3eSaRNHHD9lG3mxSQEH6GLYt3HdGlQ739/MdQcKYeK0oC9sKMg7+l0Z7HhCKX4juF
KY9mrnFiaKr6xnionqvys4P8aRGLCI5R0s404hmBdWivP0n7w/XahR/dkay7UfU2dtVyJLPDFyTB
VMCUavxvLsF40WSxGxGlEYGAIkxQUmfzxIZo8U6hCfTjFRP1Dqm/x+ex7lz5HAbVe2nVu8kcMdcQ
o5KspWUuenBjbbDxxm8GfH5e9mICwaIGQGzHUsqHFrGj+80SlIjJKwXpgy/oVlpUf2iTebWl8Zok
iLtNmyBQG66810bEytXSMYG4eV0bCDp8UH+G2li1qf9WC48oJ29REq3B/X1vCXahHDCoNl6C0SMV
RBD2oLxb2jZYj2GykN80+8xEVc6MYWblzlOimW/kDjhk6f3qtZX76OPr4PRPBeSKMDD3+Ej54EFW
ReRzzayj6h6YJ0nA0hzo+7o9mAE3zXPJhZ9BHA183DaqskcIc9sG9NWicmndq3lK6wuKIf6BqUEK
gwLRL9v3ij5vb1ebG2+c9zoiR91QuCbnCy2LzXCK2exJ/ViLcdjHzbClDfSYcQ6k5Ge37AZ66xx7
Tudsjn48jTehG2t01LS8JMVPopEMEFsUYgXDR6uPp6mPVlwIOVYx5sMtSyvbgIXPccBZkwXHqQ0A
2ptDVZ2dmdiA7I9ZzSsT56dWux/qIJBfHdCAEAb5jdzAI8XrPKhblxYBDndJf7kP+etlRPOU91BF
xk7ffbpLOkTe+tn9N+tjTSN+ZwCpnVat4GhUcPdQxhsiSJRzoQvS9dx9EK2knh4/x/HoPQGKWdTE
ptJdl9H0oomTGWoHq5Mnn4yNvtkaYUpXV1W8BubBt8WmGA51w79fcpcCqJAj2EmKPbF5KBluW+NH
nPC2x960GcLu0DXWBbhVwZBF+KyRY8+m8z+azmu3dSSLol9EgDm8SlSismzJll8I+9pmzplf36sM
NDCY6bnta8sMVafO2Xttah0mvDDz8coxdQ3udzUjzBWH26BiXes2dQNkXVI8U+tPlJZYe80v2zl0
N2cg19xgNBQ2mJ+BUgbY8s49L66Qu8ZIWCrkvm0qr9PgJE8pAyL7nOG24IcrlYPtQd2MKYc52tPh
v9u7LKvABXAAh15UYmofD8LP38ayN3Xlr9MT/tw074WEvVjIqigE9SYE9QsZUNSa/WYczPXUNgfN
7smq2EWceQVWQaTIMsP/aLJx2U7qPlCZbuqTC8Px2YDwsBCqFPaPve2YAvZ4kOvcw+1o8PgKjV+Z
aOtOfVgjCuv6FqTai2NlO2EZKnhaaonili7M6LxmDRoxuo8gufZCUicK6Lnzr5HyY2g0fEMcodKP
gpCx/fVRHuRoFmz1zWw5UeeO/KJbyb41vRLMmnWSuofZYcZftYU7XqtDwPQTmObSWOXngJ7NXm68
bmMCK1vEBwe5IyLqh7aNuOPdNYZabb3mybu1GsiB77cJmemkFfUuoL+OFg8AVaYbLiNVDv0tUqVm
obscWItkreHuaVwyPvILkda4SqEZ6/1Lo7xMT2sV7ezoZqQeY7KJyAC6ci4QIuZBuBQcmBkecmO9
hF7BE7jwd8L9jOakQV6+c9Srgstwhyptb//KvxWQw27TKbvY38yvycY+SxveY83T3Qb4pbwIjka9
FzMgaWsHXoj0wHVIaqUlDkAR+HD4yH/DE0wbdPZIIedb3dyiHcctRmDldmpd3KYFjwDRVmTyFFgg
VuGpD6/gcgMCPgnm4UgGncOdLrnl1Tae7UVV7Su46cprSQ8LTUe3AIvSILplmuFvSu2CjEYmW9Jw
uQ30Fc8N5jzE1/LWbr1ZfaIpILKUlotO32BZOqv6Hp2TYa38MIA112FwJopTGjEhYTUzpU3Q45x5
wkGDpstnBe2JHu+jVk76gxQgrCmwbnOah2fig7XkFcQEgaY4RbLrQEDxIjkFJzpWxFTla/0j15Zo
opMtygk+W1Ee+L2525jDE8mbua72DlKJljAgpPJcMH/XFv1Wo28708C/SviL9LUAkrLG4znFOmAR
2ocaK4TvTKY1RZ6LOCk/IXFCEsPhqtpp6RvZmRlwHLLpeK6s8k1/1Ss3MZa6G37BNSIBjofOuaFH
iceD3z7zagMCRIQfCa8K9ee6GajHNnSNzAixDI0g+JXU5luzvzqoFHqOZS7vnFKuQqa025JuCiNz
irHArd61ffrsNmDpBgnh+GJA3+4m1/ZNx+u5RVKBqZID6jrkFE87i8f8o97FT6p5iqCUucgew5n6
bCF6n7t/qAQAN37o38km8OQn8xdcZZgVKFQjdc3VY/jDjx/oxwJ4cTN729RHR0KGg5hibfrL4mvs
FspTgy3J0H6gllrRPpXVbc6q9cXm0YsYm+FFXZe8yTyh5EXxU/xhU9gPc8fL3+ZbxAESR8L+FYFI
b2McYz7yKqEgxe2Ad58byUSG83JImmP3L85cBXDgWrllXrAda1ec39fzK58WLVBDy+nTUcQfoj/b
+7sYQD5lCZGN7KAexzhtKyQD2RI23qt4X1Cp6OJLuJg87Whm8yeOVB7ACrTDJxdaovrQdnwGjUwB
oRZZz5BD+F03UbE2lBU8jVo7+/naj1bGqrRf8l+GMHmyNRQPXBdqGZOsLTZLl77QbC40jzfW/87P
DuNTrl629j2VqzM94dsPT81AsL2chqvCBHMf+4AZ17w3Uffk+RaTXHWv7fPvnuaK4tn4xWjVU/6A
pzRdktU3wTVuMBftMxKXI8Sd+JZeqoPue/rUb0A0JWK9MY1LkJzGAg0f+ON1FGzj/pRHa+uLlhXD
gr0WUU/AoX2fwkdfvmTaDQqUxUzCJ14rbU4VIsjxgrown1zjQ7FONYaDgqbsJZgulJTNWh5PM2Ni
8mTpwvKb8bSlKLZdztQ6KhTm3SsQpYwL05Vtbeg86gWn5RsNdueI8iHQV7V8zaZLOp596aqIAzNc
MO0WDG+DdpOsF7l/4b9L0npg6nT3wT5zHkRwEB0K6+73b2XxiJVX+pW4JYl/ZPgFoQSRWXfnQ2AR
HtxuhtfCbo/j4J5IHB5haHc9GR8PQt0g5rBQzRb73hLfDVsJ7/nEK78a9EuiviTZbWbqpLka/nrz
avOETSuIGeQ3+xD2Y0pAb6SaJVR6jr3+V/PY1JoD+4i1yo7Zrae2CTb+pkpcp3tEBe3f92p8D60n
6ouSy8H9fUE7xfAz1ze2uQrUN5UVWV5zxVLpwF7Ur+wX3k2j2XNiZBAt3uZYxRC50PZF6NnFmha1
pdzBD0WMUaavaGOpO2In8N6qsfhqSjF/x4sJhOFbWzcyrEpXuK720XHeVCyGumutjffdJmMBVDYL
TjgUJuBsfP9cfzL317xmXX/xYvOdEhAbIQjEjQwBgQ2X8wlY1/NPpa7rYtfyjPuumi8t3WvLTRRv
xn3DtOOoOGsmgyqKbYnYFTe6ZsR/kGO8Q+0GzzRIvtREdllMJ/JbKyoiKN7B2dA+0u6nkMQqG9iP
VvncNKPXxKz68/ANjSiZNzC1sBeyp6g/ubPut/xM3ucGqt8GRjezXvq+rLhO6YVvnA2Ld0q8egvj
oOVYjz35bWYkTjJFh5F2Ua5KVsBiYb7a0o6lX8u3Zr4OjtAlJ/efARj1zk8fLtl7V+/6X2Lvib0I
wfrgMfG3NopiMrgWxhYV5YMjP6S814ww5fJI3UGLMSfUAPLeVvEGa0uRoWx6KAwg6Ga3TJa427+A
7ORn5XWAkoOxFqTSOthSdkRbY8/aZdL93PbtvuyZxa8nnE4KSHAvyj/91zC55m+YAPlAYPgkyFAn
5Za+SSi/fFqcaIS2FXBvxAUPnvSge0YbQ//o823h/IYm8vZFW3gz0VvY36rFq3atwCOFP5z8+2YJ
cT+IFuo3Wl/7e0LZjwJzG77xu/FqJorrHGnc4oOF2aWsA2nHnIELO225lLB15HfsJuy5AJCQ7RyN
FZZUjIggMe9NDv9pKXerLl3qr6i8F4G6oJOe2msGtJ24i/gdjxrPpAaRRME8jcRreWYFYdrlMGMi
oYgQCFjODLlXrWfIXkIUtnTA88EcCEklTQIqukKyaEVzrjmMeDDELsnmB0cKWUpqbMZiO+6r+N9I
bLyytPstMjRoRI6yYj1O4gepBMYFubZvgLLZAuGN1wPDdl5DCpEr60f6y0YWO+vgI4M5Zy/iJ8XM
0d/ZugtJOXLjd0TT+dM6D1h7X1sOfouZCDNkyexltE2HLdVhzjRsNM7Muvmp9sWWtjLvzOTFtDQZ
Onzl3/XOOtcjL+qayJ3WOBE7vVRP7S7vVjIeLwSLgPjEHCFK9qmOl44JgWv4S9InmLpDss/tK5r+
CaF+57Ir2sq+g+a06BlRFdts8qhNgbNSmnaXdsu+lEHKTlyeiZH+OgaOdf7l248e7uTXqGFHoYWD
SpgsJJBaLjI6jrIxl/jNJrOcum/Xb6BfY8JA+HdjcKD/lbnlV9vBC1+whFjdms3bGA8RYJBVybKi
u8XRKDmmckfM/EYQnkwUS+my76cmkXNuuO4GKKBLNv5vSmBOelTm0aKk1f8pP5s1Rd5EYqLi2t+s
f013Zubhe0RtSVveKKPY6vx2y34XbfgI9E8qqGUbHnZGHPxVyyPfiw5RsVGbq0rLVz5RDNafz/CU
f82LCl/u1qpfIYe4La85hlIELMxhqwVNv4xe6pPg1pqWEf2Npa9C/uZ13KCGJ1xuet3GnrlieGeB
6GYWROjakm3bOWfBhj1jMFYZfpPwGDaIEfFrX6iA9rJ8lHiPOOHV9ha0gdJ6le2qS8A81RNtDUfv
8oWrViyIiBD3CMHklhMCQqOBVjcvvtsfgtNUvRjfoj/MkQ25oHpQvovorIMi/k2fzHaB//MYnczi
Pu+7TeQFtJcW+RuXcZN9NpZr/+ZPUoK+xxu/WHZgBZg9Dj+smF/dJ9MumyMpGZsgdjeWvmYVjzfq
uKG+DbbWmf1lrz9lm+ONoZ1D/KUEKjUwYLYFaUfgH+gp7UNtq32oz8ArgYF7MFBkuu1b9EicABjU
AeRSV5m9av1Xnq4Siyg1TU/A2rOY3jv7wT8QM5+QxlPcFbT8eOXas5K8G8qnxcm4w96AO1RDeumV
JIy/Iyx1oJBZmF+9/M08R9+KB8831jdUVewivrmSfiiV9e0sM9HaIqWQV3m2KXlImMwWYovmDMCa
VyG4OnX5vVNwoxHoB6WEGhvRJcstWF5rPfCgwGQkwO6zHw7ahx/cmYHhrAgLEEGPKb/nWynkK/ac
bfKviV4c8nqfOonFTe2OBA9OgGv22sQNPpbJ1f9uoscQPdB0uHPhcaH15CtVP+fgGZaYO0+O8llb
1179ZAOc4j26grjZ84eD9tYGT5+D/C2BEERwHZbdHTtjuOd9xSqb0cQgJBuvFTWNH17q8dZzxwjL
QLf9aitvwi1uomTjxMR4aQttJGw/oWJrGBZW4Wf64GxWhkutPpTtp14epXRV01f21wSTpA1u35Xt
n7Ha4K8vXwdrl9VEYi60B2iK8dBLBKUsfGRfhtdTwRf3ft1yAfCRABeqEXIl0HlLrXv3JUtB6dSu
B2Xfzv8Aqggpp4musSg/xvbExKzDY0xekIWSWbrQEcoZoIvutL1Dky4Gu/wlROKYJaFe0qANcWRJ
EOKjY0M/VZJfxYgEtGI2Enz7VideMeFRKXkoP1CjLem1cCbFPlIvxRQswVHjgHLO6MSDJmUIOfEC
8U9MFvC7dJzEhVUuOhW4ZfNHgp8J045gHvR27A1U+GKCyvQQg5AYRkg0AcT/3HUwdAECdWF8jxxn
yYwX7h/mIHClqOvIm7VFEqyA1gI7negA6CgmBfmKqawFA1/nvNYn27qLbkzshAkNDTG/G206fhZU
E022ULwwu+hJA049tt+8Q0chTAjTpjPYavnp44ZBo7Cv0o0w8JOQWoUcJkuWuu/2OOKEq5PhFWgV
5MCvJV4d4PS2+jHHT2o5wqDlB4NkfqUax3P0kLqTEj0zuus5+4KDdIxPK8uXf5b91vuvXGYn+6nS
G3sZMnHEj5gkRX8spnOMqJkG2wyAlbGZzXftOAAIf6MD6o/euFW+dCnncHlN+iPus3awXAVNtqpe
uQW1eY0T4vuYmRZquWkSsphohOX4NipSDeR+TJeVQ1wNpU9c/ubpadJ3fYGu2laOqNU2XWtQ2VoL
DcMMF1RjOjZiJpGJt0OKBVko/tAzJOMRaUZ3p/sdGSwbvYOyicw+TJOKv78NLJUCeBPMJZG+zi7k
QI7qTOXlkRvnnsY6lhQOkXW0AZJmCnwcfsU+O6dFAHaCBZFBVancgSSwYv3Z75XsSO4y3bKgATE7
wse0f4Udmb3FQQ4DgtIe4OHdpYA4JGoTHg6ciwP2lB8apYwLGThi/9IlmuJ08QJaH9KqHz5MQ70k
bABTqq7E5FdOGQ5y2OVcqBNnmDva369f1M59JnZHcU5//8re5dxci6BBLXO5izqpRbHhZa1rwxIf
FGSB/jJFhaRVeLYQ11COCaF4dOW5qSh01bPgLpvd1eZoJ39iNbWofy3rGvL08YwK4SBmf7/Dpofn
K0gfE0OrGZljtFL9I9oUlGvcAQmT0BQbj5p4wtnKGL/x9ozmjt/7bzTHDItrIVQEOB16LjWPV1c1
WxwP+Mi4G64wEpN4WEkD2n1EdeFSxY7X/8J6EcJWUs6WZTWchGyvIfCUv4UtfyOSNcVESkjakYeT
ZTWig86KfSBE0uioAR/hOqRDJNdsOY5XDfouRDnROr99fgvx2Bf1izOO/4ZwvgUIokq1pxpTGMmY
XmYGawV1hkSl2hb6NSexxRyFv4gKxs6PgdG6YRytGSnHNG1HxGAMHk691b2UYGGEDlRBXFTN8r+E
Bm8eqFD10dGEZvcifLG6yqQEOSPSZi4EQzjx24kEU4u6r/wReb82OHoUeotSjg5CISjG4QW0bkHn
sDDTS8kmSe/WmL1bpHSVxMMFiN7sjuBi2URwHkVunqnLjg88MuLE0DsncLHLGJ4Vaevvcx1/DjET
m8DuyChgtDxxFMJ8wOk2Ixg2vZttdWmi+g3H7lsTavsAAdIgZXs9s96D8MANrHzQhQA2aXpLe0kC
oSsStsZ6mZJrYLbofgD/5DxPzAiFjKCutY1AIkXUwf5PAZoyUQsIwsh/edM0MeBlYGbb8kYzlLVj
4TuXqAVIB23tnRDQgUEaJhgZLOsqFCPjw0K1JOKGhfzBhkFuwN+AD/9REtRGEI2LE2cb5t1lxild
TEhtVB+U9HUI5pM6l/j26gzFWuLVyfBpgp2bGORwqmCkY+byTv/bgEZM4Ana3JQ2I5kUZ6tjM8hq
nHoNrZnevzoh4s/ix0Z7F8fRNRd5Y7YYxw6+hc074UFA14DOxSmCs4qUImWbzYMPmTHqhJsmRDbd
m/ZaLDcC7yJ3VDjyNS7ys5qvhUoIeZGQy8fUu0gk2W1NXmZBEFDoxEG+yVqL/KDKze+q/0xMIZ8j
S1nsxyLRoCAbLnXqE6tQRByMuBslxFRICOsELovPhNoH7c0bH3BUSwyQmsLESrZyc4/YbQayXVf1
mL0I99EfYFUul7je0W90RMkwFIdn1WbH1JC3QiQRWNNO8Iyk6mDzFTMXhptDITQrNGr55IWc/3Gn
2ijfhgNueMQjkT540UtefOIPxejEqFo88cJHoEpMtKORQQMsEDw1wsve1v53JQVfNf8/43Bn6jh9
k1eNh6tl7sSLDEonMX8tuXyqNA2LYTUSgiH0ZL2i7AwuQ22SiGLTDG4KN6+CnwG5So1ATDxZGaaV
lDWgcpoNYT1l1G205qXM3/X4Xy3tdSzjZf9rI0eRULuiQyUXWMb8waYfUuGI5wZx4znqKbrBSStV
RRdE2wjySBX9CkKA9DDExJ0vFDx1HAMqAgvNqnFBqhjjNY+Xl3PGNS4thkLMiox+LTMPF5QPtj+b
oIM/1Zp9NQSoCZ0ZDAFDP/eo2sTXaKOzQX46Zsi6oM0if8F3Je4fz0+JiV9TtTVKyZzw52Bs9+F4
dJz4U+iK6a9P9wghCJuks0Os0xKlISAKffUz0FnQecXsggfBqWk6bB3TP+gAJ9QqYvoNWnO8yg7S
PH83IFTFkM9fEysTWguxyPEpCvMuIEIqo0HWfeo9Sh+KNUlTPjT1iundDYycCTLpaFd/zAWPwGjX
dm2thQRJkDkHhEeCOGRozKZZ23HKIrMOcOFKgsqMkOPSGRsDVLuK4bnqrF3i9OoCaz44owJfFODY
Ch3sxOtljAl/iPxojos7MZEzHpHs0ulfijatDONSDaxf2ttAv6qMhHPokTJHcWiHS+m0blJpO/af
oWm/RnO/mXtcmBn5YE2LzCTLcB+R8pWYy94KqJN9xgnDUe8z6GjOQu+mI0Q1JFxI1qbAHZI18Ahw
6Bh4mIehWqD2kSMiAAVUiOloQM6O5PufGlPSWpYI8oqgF8rZxZnkK/YRhs1E1igoWPETFDG5J9k9
ZCgZiYU8JD7kLZqGfcYFGJ1inaYPgwc46371TLGwWWpLZnY6DHmGzFlnfFTg46lfG7yCwtVC8JFf
wwgc5IMIardT08Z2Wa8zVpkIW/7YgxmeYeaT9WzMB2PkF+u9uG2XNXVpxTMHus01c/qhtN+CLEAB
p6/C9zbGt86RHRK84VeHutunCPopqW25OTBPZsDAm5sQAGG22UsL6x6RWn0TY14dmKOV0lCef0Y2
ph41lzUEmJTKi6hWtCjZmmzPankbJRooOaDGnDROzGjGLrEJc0dqFqQMJJgQj4icyjb5lmhzzzV0
D5y/0Fa2pTEcLHAvqSVfRgB3M02xEiizoLrkxkg947tB8K8f4xdel4DZDepmol04Mvwozb3XsOPN
3Y68B2bmygBLQWpWiOdYVUGSxrKzUirAppPIR0ZyOEXsNrF6Ka36xKGDmag/e6r/qitsQ1hWNhnD
37QofuasFLbEhVkMbJ1NszKauzz/lCgvTX38yCA602DtLoIdZUzFS0u7LZ4PiB9xyQOAVLERAI4Q
FkjTamGPWM2dWjdnrlAzDxTXzVDzD7XPv4vQ3k9kNeYqx6NkB1HvqoQMMZPxtYK6ZjfwY4G5CyQz
qKXAQvfEdYu5ZlhxlFihfQjYzSKGBr1eTHXbJt2Zg504c6VMDQLOXah6luL8E1fpMXjtuWWlcpWr
6QAVR6Ru4lNYsidwUWmdo1sdZ450Ytgl7XP1WXJ2n8toLcxvCgmEXSIRGVBt4oRqnC5DNJ/gs66C
V1+Jj4GpebVCdzEjMAKqaWQO/wSsuJM/x6E9yPFMi3oO4ZrCIWxH+BQKAwyjchhR48oL3usB57xe
v4ioRKv+jqfPLM4Dvh733lzhMY9RsOBxHQbpTcg2xVLGSh59R4F5+VMSsk3plnyoWBVqQfsY5Fs0
MAVr6vTHnqyjnfW3rDH3ettlC5ARkXwoG2lvaN150EFPpIGy1Rw6sba8lfuAyA6KI2fcKpF5FIli
kkKV3qJoCsavrGxunZrsy9a+hLno0EyrjsAVdWTR0xr/lIF7TNSE+U4Lp60CofCoo+hfAd96dCJS
paqHmrFXsQ03CXDzBCh+kyufZQN3aVbTM+osUpzs8iQ3ewvz1iDP2Orse2mvgiZE50IxQY3WkEdB
LEZwDlMZ86bsn8NwOFCZ7QyWjzYQXMr0ZE7fTosnSU13OT3XsClPXZcgUxru2jid/VlC9scONEpv
Wbsb9O4kkBDCoKIM2XsSub0CXJEBXRSZJ4x0BzT8ntaP6O31xXLgQhgY0dFZjEtxOYVuM2P9lbAS
2rlbIdnRICCopbpKvhualOxSaTzBKAG4mCC5n3T894gm8PFUJI0IPK3UK1sOecA0dRmwlFpi+mmv
kWrQfvqYB+PTbKnh0uCcdD1hWtKGAm4w8NBSLqTaWq7Ubabl73Lc8nRxEC9bMolo4kzOvu/8U4i7
S8B6SuAZGYU1aVwziB8zitczgNheBxCjS1AJaoxuzm8nuv/qve58GsKAh82RuM34uz8k9fyQyp+m
8vdK5iztiLKo8PcyJGqpSTxxaE4ZcbSx4Zq+tA3wSs2R/keyieWXlIwhg4VBlOQNCR59Fewt4fng
MNdThZHb6nHM69xsHNdFBX5IG3/4Tz8OS6WRj9PILIcThCpMF+RRaFzYQMHZ6Oh7k2yLuMQoZMqP
NpO3Y0JXr5xJJiIn1mFEVDCoZq0vIuG9vlVaerZUBT5pdbIJixlbLKMaeKshe5HjaEXwNeaLUn6t
pmcQI/lKGZDArWnxvqpyua6DR6WSGs0DYWVEDA1kepo8nxkyq+lejpxbNPMj0+Od1gNbLnu2jvls
+MY/uWXIo+7HrY2Yyg+bp1Gb32lcrlpeDKlwMNkaN9G+MtEboX1sBdFST/92IcgRjvmgtuoJGi2R
R0L4LnjKxV/96QLtH00ty8q5Yzg6Ky4YZ81ynvcKo/66QXdgfnTqqZq7VUzZ0tJKVCU4hiHsbuUm
5TN04PGWR8QIStTjRdBczWB6qzVOqqVd0iNU15PVr4eqfbMmUvHUpmaSxBRD30Zoq2XNQvMKrILY
HmeTOATtGiLNs9a2poMpMYf70cHPYXTQMVaRhM9cVKEWksyE97jFmiI02dibwiL7EDEmhNhKF7mh
vS7YHEUx3IUIXFKnFa0sC5iiqoKAzN2Q9b2IDXxVH4hmR/maEOQZkg/J1+xEMSn2WYPaVSisRGaE
+HZpb1xDAGkJmmsyhMGYJwncn58Ci5yApyO8W3KqcQLnpekkWKywWS314tOUIjn6r60gyy8jwdir
OhO+jXiTMqxiGkjQ33hM3rqUSDh0P6GlgSJv/li+fUGbnjOCWLDUed7YbXapQ7hB3cpKNaQZu7Ya
HyO1ylzAmR5+JlCmk4KLJgFsoLf+pWi7j8QettJINy+61lpNFFMZnhI2nFILXAbfKW9YDa3ItG+a
7h/6qruZ0IiLjLPCrOydpjxkGNeNcn7NJOtHsTp3KKJdHAHkJGdFcHFjipsS7FBMrylTKabz5tam
+snJ36S+vPbAjbCW08QsyNcxbfuQpTH97ARBV0arppwY4RDJ7RDa2+BaAg4ZYFQuL4IbnJXRLrKr
fZz6q7AWYdcYxgltQ57a0v3AVexrymEIppcm5sDWj54cfhaELVnzscGQu1BzwY1ovL54tKJb1hfu
0KKS6b4Mxrypmf/LDGdRWPrKhNPjdOumYfTclTfZV/7wfqNZ7wqLRAYpOrcc4nIkGKqv38OgXU5c
RyX/7RoE5xnuaCFUbhDoWwuVMSlG4b0uq28Som6BlirU3K1RmrTxKtYZbxDeREAm/Nz2Ktpl1K2h
6DUig510tioUWjpNaAsDY8MMijAtIXlV9B/a5x023072MqU8zDltJl9ZpupvCG+Y2O5aFmcduLXJ
ubGXUEGOTm5vi4H+Zjp+jp2zrqsCGfYIkyJ9U9JoB7ARXQquttSmTIkjeI6t1iKL402TAFQG6Se0
Y0fLV4NDDa7D7is+tD71YIstQshb4pMNNNMgyq8kVVzA+jLM7QEPycaw628cARuWRaIWTNM8lWU3
LdAfXtUifR9Emwa7ft5Q0dP3bSg9gzl5dRQpdEd4qj3ZQyH5XjZ591py8Wm8hAXxy5NyjBTfLZpv
g7QY4Ta2O9r/8X7KtRc/Ev1FwjG0joCRel+qzhPyAEcgGrUt+aVNsBmiSxoav9YA+Uhh9Ep/ILNg
xTcvWR2CdkuOkYVkGb1ryCwiIldFKdudPHWfSJnXgFxfHFsHszps/YEKiTgMcS/mvjgTb3SRZgmS
m1fTfqbydbjBaYfwp07OHbNJBLg12iXfGwIqn/nOsT5SgZGCsqvr5j0Uc0ts0IGOypN1x/D9hTW9
tSkZS316m+nwMUKSvwVqvO7g8pXBRRzlOEEJKwReCi8ZsGdYvJm0A8QJL2czVzm6+tjwHLU/pHP4
RtzgOjV+lfp1hhuUGvpxNOKjOcVfsw/AmTafafC+y+ZGBOgK/qlpvphB+Qbe9yG+eU6XXgiG88Fh
BanXaRRQQJXC6YpCj7lBQwQK+lG+JEVRacFdxV6XsMmJC6CuJDYMyZEP02h5CCBCqftnOOlnWJn7
JG6/BpbniCH3HDwKwKv4gF2RhjXBrHFKklbxCAz+PqOFJzbsJAE2hn0anTEnFCWDGaJh8dfXY+m/
GYADkXCfebhfmDL7qnlMCxtxm6tY+S4lhXZ2QM6OubHp2+KsdnxN6lUEPFfRNQG9wvJiB9VrVEpe
GsnLip55SEnaE7g6dp5450pkNU3orwNPhMTQ1QuA6TaEaBvpiqNg3ftnAdT1cVGHlIstWz+tWto+
2luEJzZ7REijWQw4GIXO66gzB+NLI85GMQe9JN0VafAAFPYShcqPKDOCvkXgcfGJxIwdH1yUucWk
gJJU+KcR8YGeNnCCCf0xawb4FZpGlUJkAG2K4dhQlUh40vC40gbZz1l9YoZEP1NDRY+BshFG64G2
VIMTHOZMfpTjB7NOOd3roNlbtGw8tfTySV48C/lwhNjcoPHK2yIs4rRECI1A248hDQ8E/X29uYv1
SXwupwifmDFRfzYlJ2CEIRXkBR1nDOzPWcx4Hj36sWK2PTAsZmCuKxpDbfTZBsyHeEi1EZE9y9bo
q1tdlT7kcXqwNooaKh6nA84hngemFdUTlfpSGMmZv7VMoLnAqPoZlihyKRj3hEgIo5/dKwe7MbZd
9FMooJeyMsCyFu3z4mmO2VmXnKOchzeb8KRwWrMy8rz3+Bq6zQzxR62+1Uzf4nCq03VrB/xQfatB
Pwybyu0s2O1DfB3aXzztIjd7jL90dhTGtEBzYM8RSbrJh/ZjxGhZsVEK1sv0Mfo6IW35iSEChhIi
SPBSYcRinyAjgSbe37XMGX+pkKZR9xyZRCznryr3mlqkCrKxT4i5JlpDYFeQ7vuD2HYXf/ZF5PVD
8pj9Jz1FMW4VXUCLEU7BKsKG6zozDFtKi4jCHNSKB8hWLLHdCGeNCSXt27qQX8WjxIOhcr4BbeAa
GcHcVX9ojR+aHj28Z/H246mNVXjs3MQwJ0vY3ocTUGRQpJMKoJcGkFjPhFexJg65iRkVZdIhnE7N
fM4b5Acm0WHULgvQPVMynHLrk5xf7BbqOB5iiiMxQBFRNX2yGdHkipaWiXuA3xZux7bXdQT9rAQi
HpbfsIMXDBBv6O8MEZPyt2e2LAwdXFceNSGL52qy2/JvAYyKQap4egYmbiOzYT7tQBa29dGb+irS
T2KEFJrQZsITVqzr2BEs9m7kGRPhzd91D3DIsW7ybcH5rnT1KEiuYXdtGeQXeDs0OgbYADHZRyRi
4Y9JSUuOWMQ77Vp3IuoPPpgJTIrkAu4qlCyxIuBZiHoRCioGxIEdrmm1CEvYCFmiaD64qS1cJeE0
1BB2sfTD/WJgXTHZ7YkW1C9l+aYOrzqdBFp/1igCwCiHmZ5lfvosMAq2hCGIgC+KGlP5mZ2CmuDb
TGqPr4Q2EBrIuhwWLGWm56jRjiK3omy2DEmJvnsV2kzxnInJeo2dMaB5ZGDZaIffBKV+6/EgYzkU
v6fSXLlWYveqsdnLcAhp0UIyNaJoIw7KVfspblEcf9aor0VbOp7bU5A5Rya2xlSvV4a2gfTBu6yS
Qiw6MVb9iFAuilkD3wti1v/mFT3UdtwCJnFey7SoK359DEtiwWxBhbuPyHqVf/lMA01Ptf0QoSJT
oW0wdovaRdiL4iw4c63F1CRuCkwZf135Qfo3EuOShcUV9WpUodp0fuWg2DT2PSWvR/vhvMVNiaXy
NO8hk1jJ71BdzcotRypCuoB2fGIhxpskQTvg+tTpraW7zKx+LE1meporNvEgiKSlaOyLaevfK81l
ow3GPeRnlJZOuXQUjXdNN08CTm0m9lGMRvVIyFTElEzwAPetUhJ5KrzV6E/lGa/VcOV7jPDjkX4y
uEWFYMV0AURm19W0GQNo73iEWHXEcJ5LWEkGgSTG32vbVD8VPD6BvGKfgW/CdsWvYOKJm9wqeVDR
MuEHR+ZzuJjvYp8QaFVJusfFAEybfZA5hJA7oCYQYP0QypwAnTYmu/EAdDx9sdGwh4AG0ZYxkKN6
EGMP8UBInHhF5DUOSs53wdpx1LMw4Dh8/AZhfBKVHqm5JHU6UNiVW8zEScxSaCFQJymcWPolN4uZ
AB0/BCW8U9Dj9vZQ74cmFgdhEVlAU2Cto/Trh4vS//5Vc/N4APlUB9Sd2IJqcHvwvQLBDuJ7MY/n
WiE3YUSpsyfZHD6T1XJIr8HgOe0hYJdbyBkJC1yMGbrKsOn7v6dKZXDo+Bw5se3z/Z3hju+3L355
e4Py06anZpD1qCBB2LaQPRgGbURSHR+AH1hkv9wbscgzpo/hVUYPiSPqQBdPA6w4y6INHKrXKGBR
zwTvh/fKm3r0xYxVTTrUcf/BNNb5gdeapYdPAaQXeGM+dWF+QzUesc7xXIoWWB/TagsHtzWv9X8s
nVl3otoWhX8RY9A3rzQq9iYxjS+MJJUAAgKigPz6+62ce70nVUkZpNl7tXPNSSyO1IeYEjgelRP1
NQiXiJAo/Zgo2cB5RXeh3QiAoIbFokNEQ4YdmRGfEClykIPYsYDpIcn9AlCcMPOTKgV63phjiACA
izC2Ndch5YChlgH0OpKrxFJzj9gkNK+6Sovty1xC4GybgPpjqJhVOBgbLHkPFaX5qsnsuBIqwrFD
7u8eIOIYFEJ6ZsGWwPOICxp6G5RKHkt5Bj9a+gHA5wYK0FBlwh88ggY4jndZxcEyP61rv0NolWh0
PoH47O/qRqPbnrJVLQHWAF8Wj0CARqWbj7lkc+JHFxDC5PIomJzsIlAtGux22sDHMjNBwd4k8e0x
wYoi48+7njhV4tEW3Ijd/V6A9DXPerUVX/BwGPZfqhTsCDYr0ipKPhT6MDUEZlwU+9ga5GthHviL
O0Liy1gNPqVPjlz97UbODg8FlJBVNF4+ibDYwibBgjR8C0pt/ARfPsHaMDK5zz8KGa5o1CEszMcK
eKmzD1IyhO2aW66qnPRlCZkbEV9LR1VDJFOjaMZpSdFpqzPopjFDCf3FBcpQ2G8XJXUB2tFgns7Q
LjjqGI3AAiCPinLiernOPmXyqtGeRHNgogrjATmFrJ2Fc90BKslApMhvwGcp5SKSKThUWJ4ycs8O
EjgWdGSckMSVvFHasqkb834R+2QLeEBfiupzuFKPGS7LNKU6jXzRpYcN/Lw00Rm+arQ4buCeuX9k
v97InuMB2iS81fvFE6PZUJPt0wSBJrp4SQhiiocgODYhdIBNDZ4OhRa1RPOV+2BjyE6i/AMvqtjz
CyuOCLxl2vWWb8WAYoTT0w3xQejIp3RLuM0APR9+5oE2Fyq+AC3gBc3p5nK/2Tr0AaTb+WCIJdX3
IOLYkW1xMvGAwOE0glccT10/QmIREHbIYukdymmfjjbX2xeXCWvhwnqoe8sC5by6sHAh3YBqBPI5
LooL0N1N0xbEM59lKpgwVq9z2eAkOmuvgx0rwUikoA7c821uwnYF3Z1cbw7ybXDzmIH0gCFTLtPF
S92k0tiEUp11C2a/3nBl7K0GZtEM2B0LlUxgOS4m9D4eP/A/0QEA23Jz0RyNckILGDeU6fMOakee
tpyigzzOWGEpuEACGo/bYzFNBVgs5f3YQzIfoSGRYFYdr6sHuI2z/XMf7+hLrTGeEqlJoIe6l9YD
IOmf5fcdxm1TuHIE8vEoGWlCpCPNfzt0ZSShQFqpg/ZSAok+Hb8d5bzgEuWx4+tvQAuwJm9nLEPN
cC6xCrgkzL2NoDBeGfEtVJfFeZtn5olZ4SxNzBhmC5pUFCE5q2z6uRkImcFgJuXT2+lhHTrSFLdY
9crdT9j5pAFyhufqviACzLo//49t/r9FJVAMS1qLYrnZMQY0hgxKIu7g/kI+4bF2kEQtfyWexcqB
TMTH8pHwyYt8DfZVjIxEMQAMGcEjUkTeFa5rbLvJDAcjfXp3RLIc/4dVJ8VSSHvv2onY6Xw/SOLL
w8Uw4BnhL2e8HcgVRTrHC+UWYX67A2TjHjwGLv02BvzYs1gbpxHeCFjltLQ/GtTV5Un8PRFmLYmD
eb6ekG5db2+F8yZJj+R5RCLElOIpCFqI4m+EDmQwxPdSaVOZsjK0dA3pDfcA1ABuv85bGdO0K+Xg
eLdZjerJIOAlaDNkAnfomBwh5LHgfs7AV8qAvVZVMURAfyxlxvAImL9Hdnwpfehmaei0ku3XK9Qb
lAcKGnOwgdrmIRmO9M8f12+orFh3V8hk9TIhU5vdWpzK473Rdw4f2u1uWazWr5dpS30yJbmsAfOy
m7gguDSKnECTPj4rUaGkwOPX23Fn/Q2RYF0AUl4ZdcvQt/TK28rzXvSrgwD9da7+SmB0hWpvTHW4
m+t5A+JfGSEjhd9VIrpWE/INqVgg2J6IGjsT8GgCBDaphtQ5H/1BskRZqBYW8MIYBSgz7fosI/X1
WWJNZ/gRCG5FHFakykttXbc8fdZkejs53zxnONchWWWe+oJeBBRvV4Y3X5oMvr/oTouS/QEQA8tF
aEUERsrAUpQwnx5yeqIvS2RFmWTMgBKAOTIsWsD3Xz0N7WdkyGIMiE1VH+uAyVR6VCHQdTgRJuAR
KWJgFCGgvjob3J6jgymd8zaipwtFbzFWuFKtnHbikuTB4SYNo5oz8C6Z3IRunoQe4uPuS3JbfpcD
EuhDxB5UAoiET8R0L3POl51hUah5aOhE22gztDPBBdxsERsm2MkTe0ZkI3jYPymOQl+cSTnYniKa
zk24pUxvMdiGKJGNZgV82JjSx4vlLDGAWhdb9lM3PDmzBxxMmAs4WgQhCMMdsDBf+h+WMcIrcCAr
EB6Vu/oICezILbBulne8o1MmF906ABK3EkWrIBkubG/L/sGsCwsKHwTaivst2ayVfIgFtyi44rMV
O98QUWAoBpRGCJypGl0fv1Or7znp8eC5b+2VgZ/C57lNgOnBAIkPMpYMRuD64F/hGsV0aO28GKiF
DqHo5cK3dH+wFODT4VRaDfoRNjQY4Oy6s+9nlHvQc90AEcEc4Yz+Cu/GCPQBB5qSThP/3ZMfSjUU
0hXCNqZeVEJ4ZJT19A6j7EGSfIxqW5ULVkQpoElcJRzMkIL6OhyymAvepkOqKm8VkYcJelagPhRx
QZRxJwqaouLEz/rnjVlCuKYJ9CSBJYzFJSX3TV3YRy6voAZv6EeIa7mHCb/hoCkry7fWFtSdJEmu
zn9YZ7KQ8reEpFUzaMeWTDmG5Ezsd7uh1e1I8q/7D2Ayt1eJwZIUXoULugUkv3PCOzByAvuTXoGg
yWlhN+ZvhYrGrZpRf3OozKFdFDheuc3JZBrJmxj8Vg8O4GWJViVL4Owx3RxmzMm1b9CvSS2BxXfV
MQCQoeE2ARNKskVcZCl7lj7EG3jKKyH9HbdmzsdiCbSX5cDCIF/DBQGhEH98EYhDp0N9ImxC420u
pJ8tNVvUFK2PDGIzAJmlXc0JLchfbupXTgvU6f5iqJtJzdGiHA7YO5U6tmjLqRuyKgFYjemhB301
AOcDG3wbBK6y4RGjOQAfFCzYJxye1zCZdn0XMpq/tTNCvljTHjozDJiBhqeYxQLnemF28EswSeQD
eHSKNRMgAyMl9qVznb2a1Fu4RXhm4l3bknkGMc49+22AWUEyZMkqIUuql6wF3TkqBVQw9w3hYI2H
qodFbT4TndlJLPsB1ouCIBx8LkZSIl94kgEUfrd0pcUNUojGqXEa94ySpb7huf4/ppEsTyO5YLVh
kRk6ob5hWBuj21AOlPvKtWfJh5jUuDYE6XqgEITzNSBrKfdIDdE0fVB11MjPBnSxIEnKDBpQ7fHm
4UNhl2xuAsZiIWOH2fN8/AX+jL9UA0x2d9IZxufuTyjReBaY2OmPNh7AToYAAgorEMXA+VKcHCjQ
k5xuLD1ISf1qnh/rR+HGWfBlU2PSllk2kmmy8MDOC1Kb0zVsKoRDFRiXQ+tRbSJL4tJkJoGYgOqd
ZcHITnjeOLfVBZmpGzOHzg9JsW0cEoUSAXV70zag09NjG37AOxhAKnZEJFhTcLoSI7BUcrLm9tDl
XkCELT0G3kENkAVNSIMHwXdIEgFMX7KRxtzA/wjWkBCIDUDxREyDZKLn6GpBHn0UpTkMJgpPDpLu
9ACI+UpJEFg36njkuFIEIql1WdGTPhcw40BhsGuZlCIEUzBrj253tRbs/8fghoRH7CUB793uY8hM
BTEigx/ceQn4a/owIHcQmOVa7jT2uAdCfyO2Tx4Vcxf4q6v9ZDb7DD6WBzWm5GRyYhqNyspkYtQ9
Kkxm3c8/sny5TTQK4EVHPcTGNJDa/T+selSLyWAg+SgmhUq0uXHQbcf36gfSN4l44cIjWsR8UpLg
lkAdzcpn4xgkztACYFEucDVxz8i35GZircWtF8eGEeaagkSRCQQ4a36gLObJI8fXXp4ypliAEbH5
cSlouUoGAolf4LP2ByAI6PNSnAnv9tuD6eiLGaPUJ2UiXCdhABkWT4tPp2HIVBXzYIzH9pfYHZe9
surcdQOVfLXRXcLv9ERg70lTv0Wnjzmha/qu36h7ott+TqDNe1gzzUuXRdfMUbuxbjWtro8J2hqA
SYy9RBVD5lnJNOyNGbdj5ewdO0c4dpOq5NqOGyRXYnl8HpIiXAC4zLS9BmoOV6y5uF3vYZNrXzeo
siALQ8Ciq4PGpj3LugY13s1TmhxMmDigbURF28o/NPXpjGSFDnIHhzjqzkuTv00s5esNWnhr1qdQ
hTJBmJNxW5m5uXRu5DhLBcc0aGyp7oD+MVF3qx2uVB2M6UeBRbkoMvDAtSxYGR8qRui1mG6nlzQg
EF7lDwDrm+ZOTf8KaBij6ena6iF8oEYfOt4R3IMLJd0IG9MVXrP7oRH9lAEsLLFswtBgftfAnP4X
wClg9tIML9is4erV6M86IDXOs/tRxEQd+6cavGi0qYgRgQ21NWsQOaDYZgo8KVUlbLzdnIPFWIen
m3DdnDLMogGf8J9wI/NeLKyGWta943Cg/AbwUkWa70iHWxBN+vmUVbGTkbuXp/Rx8W/CuyieG8Vg
C6bCikvXjw+PEV+DDhOcBMY2uawngIRpb/40UmIF0Y8Ma9kwtcvoCbAXP6GcX4CAyzAoBlIdQ9r/
sA9VYb4ljzIYSJmg4aOdSXJAPR8/KTfYZdB2qJBtNGGM6E75xXpSUC8QToW79aOiMy8i7GkPWy5Y
9qSAA1yf381vOw078T9Tv7o/nu+XB8Kr90V3USDrOKPJe6AWq3c9Qw6MIkDnAkL6NIISK0Ayg/Sc
NxQhpYpSgqYrED1MGeFQ1KeqzJ9v1zFMb9Uio/JQaubCGW7b0oVawmpeWAe0PymUz0nmtNol791o
GgBI9Q7GKx6u7nLK2Aoq+GHyPECdrcfFt0FXgonCBlE9qBwECqkJT0TyfV5tHOgsLy71r8YExqvC
tEO0ihi1gk116UG5jAiZz0z/oCvionVCrfOKgJwjA/Z295LW0M63+6HtZw8mFaRJ4o0ntXHfXay4
V/yi9QETMjOjPMBCYV4auv5aN8Ha/BY3alZlpBmInt0PqkqlCFWNBIPQad2LSGpDwj+vQHR7AKpA
igPioThmUUIFsGt2L3+6UtUD+hAHbigybidbqO4J/LiPvRCk92TBPIBlyyzaxOiXxWeqFw7g2As5
QXkSfGVRMtCPl7ziAYGI5CMqjOe1gFMzdKfMj/sZBeQK/bOcfuOdghEOZ0QYYujc3dkZ4EdJggb9
TVumHVBZZ+hgV0Lhm7bCGXYAoe1kblSCHuxJP28tcNbiIA3AO5B3nZzNtrxIp2Qi1Otw/gKuBA8O
kA8K+tS+rc4yUsezU6Q0hLKnlYLdV3/u5XWuaMmHx/0el411/aq0YmHgtVu4LWwgXOA9FiWx57n7
ZUcRG/H0PTj2OxhsMyLx607xzK3p3J/PM42xvHsFW0JTms8jZqxF2ZIxMjnP1gKeT8RVU2JkWWFx
bigYeXieS7e5YTmRKcAU1rmzMtlnFJSK4qW4vtWPH+OC4PF0uHbGi9YSO+oM8vanhyTUV+3DTaj5
AeWEy7PwGB5wZ4r+oT+mhWZ85BSkOhUCaD53ILdV5rdy2HLnBjr+YpNyBnmgLY57gh4N6uqaGOxm
Aii8pYE91uvpF6k4gKH5vDNriGigEBPhG4Ns4pxS5j5DwgNwKfmYyl9p2JQnY9zo9GLLhx444+5a
MbfKoBruc+rMp0w6Z6ScRKplellZVE4rFHfrax8Tss4ndhwGYRz0mW06M+NcRhxx6i1QBYBKeMKV
CXjqSl8QzPFozK5Tv7xjFmpU9FLsMxmA03p+a8DhxAycS/6Q6B4Qa46sG0MksKYRwFRaTRFU0XuB
DszuMJY4bCIDHlIPuVAMQwGfb1mU8zojzLyelxK/QSQocWYD+wJt4MBgEhsI/PxG+EFqkfXnD49y
VY6FT65IKejJDFGMMOlXXlaC3WiXRA2XjiyzzV7ImrGk/WxC7KGn+J6fAb1AeDMOHwxypkwo2LDY
VsqOkL/1+v0d2ZgzZDa9Zf3oCIZS+EIaKBSrU5xRKdadLegseLVOeCuAT/U8h9FFYztkQMM7CfCT
GF32+VVBc6hjKMv2WdAqJDRM5BQ6yiOorEKnoLw0CSwersrzODRpE4nhpEV4Ac19AQ6uNDY2G3TM
9HFpWAMPjRKyPWPWcewChSJjlj0CybSaH8EiKuWS1NEl+2qwRzQYI1KK3jhHqt2FmDFUQRcX9WsC
+QTluz8B/YaMPILqHNd7IDwUjHBO6xDNUrWbDpKqJdC6LB/oiniYDIEC1C0tyXJHAie+jqVVwDo3
AUG+gIS0Wk7BTWhLmxvmm0C5sPqpjcc5gXx+peBKPoM3QDHlz1k/lPgCMN/tE6FCNq8goapQZZa+
699E0MVStHlKcbh1qqVNSVhkptu2Qq6YbA4D2AERyyi3DNJ3UjGw+UWIZlT1vNFv+kwFTAcnCDP1
ZD6WM6vpCmqETw+UBegEXJNqnmmMZ9/ptjFjwbhXgsG14dcrKRB1xA3SVcd4IC8lkuI14AOZAQQ+
2t+pp24ET15wynb5rmjPOhJFxi1/MXuo4r+0t9TV42oi4geoLfCfDE+hI+n7h/rqkxluvbAg9WIr
WYOyEDhyUUDjA/npXUcQ07CXD4oe+g6R4JdqUqNubU1m2DAZ7KIBfmFZ1VTgoDD8zBPrbZKRkJpI
LKFbQawCc6JI0Q+08ezUWVU6/HDTFs8GoBLSMuK01Oa2UUS5oJqpUi0sqdxIStmc/0qjN/ogCnys
aE23FpUiEqYR1Ap7PtRv5XY6X+i+jbDEw8tLGUcBn9F0yWsOUWyOToFDTVlWDK13EwtGaKo23syg
8GV550UN2IBQo8yK0KolH7dK5rSbeUtX4QqafWwP93beIeViZ8VrckafTOfUHjklXZqWoJZrLVlX
wijD1pjQ6+6mMk6vbVzxmR1kP8R53tTE04RKffLZ3NY3kn8T39+f3VlLn5FwaXwYoCVQwgBwQGTa
k3oaDG3YSnu82ioQWhCoYx+WbJWuSV9SxC1VetQUixpbh139PJ99EVpE1vflzIA3srbE/u6UL3pG
0Sc2SGIg02j+mDRya4WmAmDm3kjizKCz99gZSh0L6iLH2BYWxBeg0tMUGsKR0PyUq7/2Hd4BFrhD
CJkyJnxI2Tne3pneBYRc2UyS1dYcEDJEJAyFEPpTLhDFU7FEbHQgpUOY/7slatyZuCT+gfG6xpqV
RJGJTSMiPbbGz1B91FR9wDBtxHxQpqlLZHcpfWIO1bZbGRdAT+To3Pb2s3UfCG+xE7ODCurfQ5o1
J7bGW48jxeCRYgf3cWCKvCDIOlwjFMaJp5jXw1yDGrkQ+MrpmswkiqNOWqY/kYms4a1mZdyyUKDP
w6wDqFRR7bYc4lmoMerdNKLqiF11GS+GWwnfwZ2SMaNeNDoIqcl25eEI4E7sBjloQaQ96DTgRw9+
Cgi4oXsl/snn0pRMKOa71daVC768nk2IJQgzufWcNsuHIvIZvigjxa8rGVxLMyNDZcqFuiu6np+h
QEq8JwkfzwInuJ+MAvJ4lpLg6Uvn2hMpmjOJGJ3ix9DGgFZijcQg4+qjybhWPcDIe5T67sBqAXSW
qEqkE3NgGChtK6B/7x2Pu/hVSh7wcHl7oG6d0oH+u8fUXhKIIk1Inpjxokg6zKhyiWLWQOW2p82F
ZmiYaW/Inz4s1AgfM9LJYYCD8O6rEEdJW1Gst+FlLDcPWV8av1jVPHlJPYpA1KihSoP07XbjYdSU
PJJosBj+p+pdH3pkkywtlsszLOurejgzFxB/glVKEFyijiHP14L9beAUVchTM/Oy6gSZ1J21XZKf
Vzmj0hVdwsQDLr+ssx7qDpPhByTueeTknVdYCNXuHugm6Ntpo5ILKeePMjmUBF5FczScZ/NmhE4L
mNRBWE6gWNdT18yyM8cpTqq7USfsPgHLg0EPCSpEMEqsegXvoEuQS92cvKyXgmZuzcnzdDsSJExm
vdg81bv605Ii6da3c32qr7eZCQVknb0O/UFJ9KUMiyeodN11GsUOnSGVhw1GfWLukrB4VI+5Yn8b
lPEKzwtAia+J21L08ApGHphs6UXPcFxRvpUJnOcajvRmIKT7GfFPDRJC3jhLHoub+kplPu+pa1nU
bJiUBiuCaOsF5kpGihMCpgT/3A3/9IT1ucmIFvkdZm8scG0Qoff2QmvDNukXd4C2yWkCRyKgjqbO
aLUUDMgWsdoyFlNloSz84kDJTTa2jbYXnbny807qqRvweuP3sEcE9xeDyJhJqZREzYSUibYopt4+
UwM0N2IB5FyxEsRYXmfPrtVRHygAEDmNjLgIgMhQYD+FptVCRVRPFt7UP19rWmbVuwZOQDYFtWUg
y6Hm5WtOSzIOGY2RwFL+7EeyD4TVhs1kXfw2dEY4j3q0aeAGao62iLEebO47tSFJuAtQOyXeWpIY
4j+/AujXNVBR3+lnNtUCloFw8hBXPZIzgnMxFeBT9N7qa1SVnDWcce+DTsWTVlROE61v7uvb/T5r
TfDNfExyeazbc7azHh+iOfTQhpixyzttKBl99ex2N6nWxqHnPEDjSbbTToSCFh+GWFzEEPa8ZBNl
LqLl5Qu8xHRteUQiDzy2BBw3GIZR4Pi6nOEa4vZS4/sh6w5kqoCg0XDfiwQ2x1N2+e2oFWR6uYBJ
2uf3Uip6sgesSds3dr7TvScYf6BvGI1loZvR0KvHrgExMBYr4woZESMzwmrhADFVzs8F1vWh6RF3
81LDeIpLKRm16SEMy8Ev2PldojeQBxBnhAJ+FfQm6XkI3KTZPQY4y1Ct1xaQFL3eP93f++f1RXmv
npqX+jPdOrve84cliOt1FnfLbkmROka7KErm+cJdJvNrnC7sALkJvw3iOX8LvZmzKBaQ+K8bAFe+
sZanv+w25e7yXB3ux8tzcSqfa2CnX7ze+p1SBBd4OJ6VN/XovSlvpJZHSrjH8zvI6H7ffLiv/GV6
GV8YTtkPWwVSru3AK6HouYVtcdbvoRFllCkgAp5PixRA0MSrfG432uq8Gxf9Kttxqw50cDdQwNWH
8y7Zp0uGplaM2G2obsE3vnNWULEswZHNIBeNtDmUKstkkcwgE4esqVxdFmqszfO4m6XzYv5Da21D
6XCfMl8EKCGo0W3YOhGSSTFij7MiJixY+2yGkGOl8+vitoIwmV9yoaSKKJMGcD2tzmEafVtz0qQN
vxVCePx5eYVSIVCCdJPN6iD33zFfgbe4B5A0hebyERkzPbLgJCz/fYXxrAyRfZwVcyeaOGEaTWk8
zS8ruKEUH1e8d2NvC2T/iwIo4zO3r+Rj/BrfsufxDU7B+tgep7f8dH7W3nCaB+RGeRy7Ysm4JtIC
MwbfF96qWpiokXizgiebLoYIesFFvoApan1bMwpVb91l7T8ilbMiuor7eIzv2zGWt5tRtag4xGNj
rIolURRrBXYO7jnto92wuW+qQ7W0FuaPvG+Kp9j9Uflps2MkZHXZja5PK7w6QOnBct1U8E741ULd
yMOiJg9LGkTvMHMuCFfmtIuWYGR5iuedGwMNmE+rdpPzoFkFTDP7qGGv7JgHsQKnERc8lJxHI4Qd
Ma+QMbVAm8NxFbGTeIbGHI61pbY8b8stdZfL1lsOa9LidRdftjmjTn65NZbGEgrhpfo9wUJardHM
XBPjx0w/5b42RzTwvfD8ac5mpGKy6DjoMCMaYAggTmODVTaQs/nQfkLChcgph6pivs75YJ5n+Zvz
Nnjg+E6O1nBy4xKR6/UdrrlZHdexN69jY4mkydriXOQnbawyRobQU+wtEWZGwyOaPo0It/xxXihz
BAFnCBsGeqiHRkC5K3jM4EH4exnzjunb+PZLnzL7HN4hIfK54rB6sTh0xcGNZVP6j9m0hJb378Tk
pIfvPGaSCHqc34FjUShkTBOI54nrKmKMpBDVLQuu9++uFOtiPXK74BGdQck2zRmJPunPKGqG41NK
sx8+civSniDE1J4ee3V/XZnxN+XZ1PfPX27oBd9KUMyfGNTZmvsfO8Z3BU/jYly4eyWo5tUm/ur8
3SN6D2fvZF0+Cqi8FOwU296vgiKg1BCTSbHP4CvyTfYZhIthFnpbeJACAuD4soKazSc52vCdX6wZ
8mFDScPXp98XIDO6Gj68z55/vIfIxPNWxAX402bPU//1L/xNfoLF4RbY/DmEYPNDyKzCyxZqYp85
Il4MpQfakuQvJvedNf6H60fLYAsfKje+2COUHZx9ezHENLI5CPrbYbqH8CIweIh0dbco9HIYCihy
n/GFcMC+jpE3B40nr1ey7ZB38mLGI1L4T47EAuA/9W8J0Inkc+idb2kxhaQQgcaxgf9tHjF0XL78
LuUs/kyZWg6dGGWB4Mjcp4+qc5CHw1ux49i+O6PkF2RLKJ550YP0KXGtx6ALv+l6PL3ZPpf18Qk3
gw+CJLiv0pBKZJyGJd+hh+LTcOPr8fNYcaTfu1/4//gglC34aDh3OSh8EUEaQk8SqKvH6uF74cAZ
ye/ywX/voHvF6cpxGG0Jm3kRUuLj6L/yz3Lb61gLtN/rZ+LDM8ouoRzPvZK/b9cXzthaMq3my4b5
lKdIvv73+aD5+AyKALzl+nnejsHF/35DiJCXnJW+0Dmf/85C/2Nl59OY8giMSA4g95RYN/flo9hz
3GQ4SXhcYwSjUTjwSnbJ7h7eQ3fnsqZwCgdG5Pk0eayylgB3zk3OiGpL/F2922vaXvHbGzofXIkW
dHHCx6KWymdd+USCjAgSaKTmZ0fE0lYTq5d6AetdW+xmXyvgZ8HhAJf3YrU5CZnlF+U8b4Y69j9I
/uC3n3V+8uq+Ti9ZsHuJn+L527pa9xG1hVmyUw7GUswDfGu8ZDGbs099/fmpRdzZxl+vn6YF/OU+
s6r4qPpUhkjSQMVKhyyUv3fBHUsPhzZ/Qj8SnWfnnXwt+QrKhp+0QbMrZ+fZ5VmOUM746Y5h+BAV
uVA8BG3aiAIqX1EH479pwSfIu8J2Lp8CSp7fk99icnyW4WvxlZgKcFJsFo9dzDx2wMgHBbqoYNcz
iBfC1BuBlpnLi2giohA1G9/wpnCUQi+v8FsQDWAkIOr6+877MxM3DoHDnnN7FxNs+m1wmSFdHAxP
TKr5F85CDtcecxjINf+/K+Cq+A3sFvuIT8tm2axX/ewZyvHQeyIS5GTyo9g7c29jb9T98GFDfR91
H49/sN/tsYBJ6GOWfgi1nnq0DW7+Gw2nA9Z7KysoYbUBbArP2wErIy+YAdbQr7DKhlBchuszosEr
849VuF3ML9vPW3A8XpbHW1BGn2LExILLk2Z/8HAzf/D/lQE5BK80ZFd91jELYPffQljK1v43+M/L
T/itWJftmrlwv17fQww+JtJ+xjfG+6fJf6GNRUcrPqGS4/9Y0R56Xl4f/P9tv99zPXt+9KHOPq8+
NsNeZOxosRPDf6cw/JmL5VWMysV/K/1vwOkLhk9Z51VAtnSsiAm5NW/zuR/HP3sz/MYOfZMTsZkQ
HsYSyJ6X74CocY0wPsxvfIeLA2cXJAvbz171XbTuQrHrsge/xc72PscRW49nZmdWmDg5qLJRNriJ
QHzCGHgbSEwop/xZZ7EulHtebtEYtCHKWAEgsWUbdqGzwRkGNXcJ1CIvTrD37fhtO0ZcN4jaZ+fn
EvXzfo6m5eq/RyWG0FyfV1YwcZc/TbyGtUS/+c/Fus8EIjnuu8Zn0bngBKelxJZk/88QtDM1tZbz
vEXDO1P3pDbcvT56W5f+nKuT3wExzcJQZ95cXFT+b4o+JZTQIh6EN+eL2DyEkvhFMQIFnuu/uwMc
eUfp0PS/u5m9tiI783HVRHCwNY8w99IZ/mFnsMNnu014WB2U8PdZCQ9BEoGl5tEmEdFc/E/fvK6c
3fvr64H/vdKM9+1NF43vlzUz9FD3wov0a8zcOS0O/p7tHxFraQpV/kj44UnxNxBa8I8nY7YzMW2M
ivuEYD4wLh8Fi1267UPqk7/3SNIc45vWN/8OmLiLhgBIaHjjxcwCX43d+A3afynfqctkI4dQA89X
OPwY54svb5b7nf8FcGD5pfn5UvMhKcZ0SVbEmKF/mVXL+5HId8VPeW/uS9gvaxT5TFjqf8xw//a2
/hB/Kc7m84MQgIeFWxJD2jxhzMNk9fG3/NT4uw1ZIaB2nmShy0dhWbjDPUs/Q01Bfsrin9P73P/k
rER4kpDdIWCqAPb4GmyxOovFq1Ywt5srhAWc86Zn4D5QotuiCnxve11VwbcVsRpkG3T4F2piLGu+
smYrVkoXehtZ5rJ3Lgv9+cbfaPS8KHz0+CVRlnia82z2FW+YSt9D6ovbvq8SnD56cXxXLyzfPlHo
O6KtHsG8FnL/SXCgT19wG+Uq/mzzRsI70B9sZ8iqouJEV4A7b89TVEqoC4f0K0KkFPgPDSde3qIJ
7WO3VFZIpoYqiLDgPKd6GrmRsgaBHtaLaQ8WIHAjyE+2VugG1apbeot6wc8C+Og3ybb8Cx9kRcLs
z+OW+PGLDjIvedzWQvOvO777z50SWFqr3e704BSUxS28snRQuAqzdbZu+C5b25shaEK6OyE4u5l7
YO1FfZgc0CZfy7Fxvl9YCx6jrAki06Oz6d73FE5wSk/ibp58O0z9enOe5cuWzGZcMfW8wgP0/tPN
9z8YF/Q/t8vtxbfmNlHiuDQxRXkwPpkvTOnDCc2z38rCSXH0/hgyRcyIip+9yB4AshJd1s0aVSSu
gYmWSAy8uy2PSD3690X7heGdS1CVh9nysUBX4sPb8y/+ax11yyZkWIl9A5lCaM9ld1xjNp/ifzkz
miN/901DRIWxrWUrCyMUX52zhxR+Qw3Sp2Lrzskhg5HbIf9pMxQSopKdPfEnN2j735/M7LJM1OD+
tzcpoHyyN/92bccNfQTNGjvx7W5u78SO/w6/i+Xy+LE9HtPg9x+E0vgt+gi+9Wz4ygIu0dBbKAvD
9xbaMxwcQbHN/pV7aqJ8KpRhIOnIfun3In2+QFot0NZjzNfQfS1W8CK8GOspHp7GGPXN2P0c/9kB
1RZfIhJA+/h9b9VxlcbivhGbJz+TeEXiIIloQPv9/UziHbkn3aYNNO7Lff5lhI/tbveC+3r62eNs
AFzgJ/JYOTmHt+0t8h2AcgSPjjWTSBJ6YsL5R5yt6NnVHxJx/hfbVx9QLETyzvLJCADc7OWtVlDv
1ZDCFn8jOYyaJ42ZXh9JxhnDo7PzE+MjYb6XxEFyFX3WRyrpgRoO6/FVogrJIDlc7Rd7YZT/Cz+r
/XlbvKDztKMxQlSbv/QR0X7jb6NL808Dkv1ZAe749g59pKvgJuYGqI+2/sj0j3P31blz91kMSr7O
fiFdnz92aWyaTzoVWLUM3OfsVTl1GPtXnNv93d7BYHSn+ekwuwhO2fdYeZgNZh/pCwqriw+tJpLl
vBtBnzMjlXfGNEP+KYNd3w7ao/NFfwLOr1f9+/xqHMbf4kV9H3/713xvkTxQ00CtlX607mcwBTHH
lUePLmxnLeJXZZBaQfGumH7Nhx47JYQQ6f7W2LCqQNkLQkmlrlBeGqg5aKNQdW/Sy6KxrHgE7VZ5
HYpXiN6X85IasjvNmBV0p8P9XBIlpdP+AaTwfK5WZbW9ufbro76+2PYIQQLF8MZzVhbNpwwe79He
Fp61VYsW2p5841A591Q46gbERUwAuXe2S4+czZXKOJVoA5TDjYmOITE2zAitu14auT8FWH7p2Dyg
Vu9unwyXCO6oUPpQgd8lKYo47adXp6EcWQo39/UGQTiNyancNiM9k55SsofToZQqgBe5LCMZV8WI
rzMZ/qie6unXqSBjdk7ZGdrS86vGfJhNT/MG0Nut7ifX03lC8LB2qPGMUFhNGzt9d87ptmhf8140
pDIG5g85+B8bkABoz64ls6lMODPnHNdFWfRK8wCwUchANvKRITLy1UJvv+qezixk1CXtmVFaQpTg
aRujiGrTZlEKG2acjXNr9vb149HjLintCiCBtkXDGCNYYWk/CTICQhrBPMQ2dXeqywpNhyKjxfp4
utp6ZKio+DB5sYAY/q79duUjRDYWSLN9bT4SpzmUNPAAXqb5AeSiZep+pxNlZaXMs1Ed5sECzj7/
j6TzWk5cW8LwE6lKOdySHbCNEzY3KsCgnLOefn89u+rUHO8ZG4O0tFb333/4hvSClbAeO1un175S
JLtYnOKMiEB3QDEaudBzrXfuW8jsNuc9MAxCNTcdY4TlSHl7FOH4F6U/fbHRrGaV2j4eU9wkD8cr
+ZnGoF9OqlXfuivGV1Od7XDIggSH4Z9aYMlPm1DED2FAGLgBDsCjlUL1nQhJi8Ju0TT7wnzOtA/D
/IYiiWsRLKVXhV8tg5V/c2UGfGnE+i+z5WTji+bz4Ce4KSJnLWtGGyhFYm0Z8/thXyDJdLSLTRLk
GC5lGp8a/4/LY8lg6ggRMJgotJH5EWYl7vPjzikps6FMoM0rYwzTUBccbGtcuf6pxZlDWB0aysKZ
WI00hott1BuZgTTGvJrHeJuM9a5PtDWffa4htzboBU0SK5aOfEpymiH/sMwzBq1MWNCC8HTiyLcR
jYaw9whax2Rp33kEzjP4zsHvk4ag6mDGJRGtfCaG9kr1O1rfFVGLQocoIWgGxbdhWxAu2GPxf4H6
5qLkYygoPB8D6poP5yvrEKbsSc98YVwcyruriP8CqdMJIKYS4aT98d0tY5+cGZDQlaqqeeuQAOgO
wut6n0/p1nXeVbvcifKcS99gsoh385JHZKM7OhFa37rLigtO5py+QuVJ7Zso9UP1Pg7WDl6wFnzA
XSKj+RTC6rYyMF9Cuo2GEj7rd35KJVsG72oxPdttvGGahxfvDKkFB8GF7vzpbvWSKDcZ8+L6gwjK
g2aHrKpm+p+ehXspk1XNoN2K3mcXdV1pQQRDlIlAZMCdsliRs9hikV0ecJwklouaGwGX3487Az6R
TTCcDtVcq8w/p4tfNHKWePOzghsCwyn1ZBX9IX3Tm2GjbWzCJjzOEIZuFmu/5UopTO+oCxNdwha/
MWAa1n57gderwCLRDH/f5fEXPGVvPojrGEyETTQoq2hi/M3GDFv1jXB2PNrvmF+QuXTTEYPECjzl
Z8v6kYEjKlIxRrDMrwYrORmojdaXODlDttrILCzs31DhLBnH4bS4QpjoaQfFqh8a5iFuaK5SqNbC
BDIm9ykle3oYFj6yWughb3bEsDu/qgN29jHF/Lh3IDPl7NSMmhoUA2UJGQudiUYNbQETwhWUtWQg
NarjNQ6YUMv3UbibCF9rApKHJAgHdsQCW7n8mB/Jk5nfw2/vFH+H5wTo7exe47N+Db/jO0ds9VPe
9SuxfD/1vUKY8dHe8UFoz+Z15JdeUbb8Rb/zN6HKx+GHZUo7facTjqy1fk24ccVivqdn0oQwXrCv
7Z1lm58hKepX/adGxvOT8qun63Qlg+ym/pbH9Bjc2kt5HN54rfSbjcz+cD9H0KpFfCwvoDch3wPn
1fxTvrGtV3+FwsXjr8JCg9y40C7xT/OuHIev4oQ5bXdyjhWPZLmqbuK/sqhOI1Ov+K86RUglUFlv
E0Z1cGCW3rE5jR/63Tx3t+iWcYcX7cW69H/61/zZHZoTv6b6ahglJNRvBt5ydC0gcSOs2uUwYZC1
tocd3MocJ5ByoxJXr0Pe3NX1lp+sSb61t9n4oJebFNvUDr7+Iy5MJHXV5U5PiLznsdiMUHnDR+Q9
/JTWo/jCnn6jzCt/epQNjf+xpvR1kV7Hp75EF7myyWBcRdjGAyD3DJVXjfNM2B1yFx2W+jL9Tvpd
c+WpIj2m6iG0sYpW7tUgYntm3oob2sJBfnGVJTwRW4LTxRKtMrtucNWpw0HqX6ZipYKPFz8doiMO
zC/+wM6s59IrW5R00Go4qar+aR5XZQvxfO1gO6cuB5oSm7nmkrCxhIZfh4LxoBUvFiMz8hXOHIcB
8RY8ETzgxRPv0AzF8C55M38oOIWjLFSC1ZcBbW8x3qo3ixPt2QDQTf6Kv+C3HFfzN8dS8EuapPad
sBrJmZ8+AxYlf23dvXv2B0eA/OBLeeo+tffyYn9mp+k1PKs/5tW9spxZiExYhm7pXylviWu5ggnB
XFJ/h7fuZ/gJ/vJTdwlv+HCt/WsVQfhdhWf7SsnImzTus+DLGI2SOC6JlsEfwC/XOPor2jWl1Hf1
14PcKAd+zL8a381Hfkp/jI9yRVdyQb86vnK9p4/+Nt68T+PbvTaf5W181T7iU3acr8Y1+J5Ju8I1
/Kt+d+VzgCp8d5/dq3/sv4YPnLLB9Fjkp/aUAopkPJnT1b9q3+XN+J0O7S3gHXA+8auuPZ0nH/ZO
34Qx1qE8t3fje7i01+pufUJwvEHAj2/tYfooEaL/8l/KHy+vOGvvVyEMDHg7W4Q3Fe/He//qHQtI
OmTB6d0Kzd+p/eGnlN/6BnEESot9nG/5TeUt59iDX/KTe0m4vMGf+spV+qQkbw7zp3X0/6AOH3DM
hrvw3b2Tf5XDO33NjzNjduiVi+nX/gzPbEwYL1wN7iqXOD+S2oP+cLqyURG/efH/uF/X8Dxd9V/t
Mr0Nn/mJug4BDjjeOWGacYRrfRo+3R/jHv22Z1bNMTniKJbfdFItoFlztfyTtidGuD3MX/bR+Z1/
DXC4G6Gc3JDxCoLxE3xz6dof7Xf6HM/dp35lA2ZVNOx7f/yW7uL8JZfkyM8FzIH4CtLPrxUvUvJv
/txrfx9e01N8i2/dh3klLpE+RPkSBeprzMbKHTl0H9MnZeebfUk5b1DbLPQLmi1iYY76kVdqdjNE
tiN+b9MHMrv0xN2PT+WN95UcZyAuJVhzo8dX709+742PmFxSbNWXzdvMx67PrSz/T5JXeQjqd37f
RSGfiWV040d++f4RxBUz34/giPpp/uAhn43F+Gt8uiiTeeC+fc44nqrqgq3s+JYco0tj7osjC6a7
xMk6ZhnxJacMy+MC+aS5DAfjY3wrLsYv16W8lbdJ/j7lQsikie9QIV3y0+Gtutvf6pd+Nq7aRzgs
0x8UJcndPzu/LEVekECMZOlfmreMOVS2MH7bYVH+TEAZHED6IuZxemclA+XQ7TEgHW/sUOGtU+FR
LLKL8ZFGC6wY/xqe1rvzyYpmXUMpRz6xcD5Tru0kj8qv88nPJe4C3wP5wMnR+cyOXslFTo7jq3ky
/rgP2m8mdxjQOlhYPOd/rDmqQGJ3jt2b7EnG3Waj8X809oLoWt5ypD2/2NJBff5BpZo5K/tkfOAM
n2IzzYEHBBI/tNTaZz4I7Bvryn/A+MAvkkeXr7m1fK1cXWoG/utnwBzkMr1Xd27MdA8wtuAjc+bC
+2YPRBLwM50hXSoFwoE1fbh3Hc7N3bWf6n4hpCtKswXlmMcXuAzNC/2bVEX3Hkcr8SiFcARSdlV+
wqt65jXVs3YsMHBoKUwX4a/DGW+thzMvo/3Gt+TIF4qJonehfpfhFj7jyr8jlIkYMN0bKdbl/fMn
NwomunNFzst74jfFfySb/XvPOJFFnD/wtVFUvZnpqg1X0xmzey4Xf3Z3w1sE5+Cc83lhc4JycxUC
sjMJu1oH5/GKAja6h2zDPr5C60ZIppi8YB2MB8EWSwbzZEHb+0LVwMm8Kr6dq3P1rly+uF5pV/8U
nfk6JKQCqhe/kvf7wW2f4+fqnjfrmc3SP/XXsFk7TE5+tA/ns/9lodYr9UULr5bPC+118+T7TxP2
RS4+W+EjpqbDXVffLQCj5Kki89MnBlh5CgC8tA0ARm0R2QBYmx5CfoN1xL4cGdFoPEze+zDgVfTW
c/OpUb1VvcsvwS2/1BcKuPKSX/Tf4Tc+slmOR7ZE+6N2Vnhx3ZnNszOZV843l9G47FR055T/3Aeg
kwlHDIxwYRXiTEEezZKiC0tV6kA2M36mGY+czBRyJqkt81JngeyHcsU65QHiT4+AkW5pdAuH/4GL
IuznqvIc8s/oEnGqwzn5UDjQxOQJA6z496j8aWzcl4oBYQhlWO5ocTc+smN1aS76Rftyj4q9bA/Z
b/c2fdCg148KKY+H/jCeKm1h3DplhZd9x4x3/NWB8aWqWVCFghVnyxaOMagHvVmnYq8oRlhvEg1B
/kTPdc5iiBM2mnLTXxsUvZr+bKd7TWyc2RsKnFXZvMAIWnPaBdVaoZsQJ7o2b95yhc/1FKKTaTtM
bOQO3xr1VlZw0UL9M0BCDJEVDLZEmaRPK6/yDiLaGBzKdkqKNl1nhY39/LwqqNdzgKnEIgmcZGWC
f/RntTaBy4toNek3k16sFA1JfYA+CFEf3xyYvPJOrq5WPoceKgZ60WhsNpX94KlsCFk6H/T5pcak
RCVwJXuLGrLXnG1NlYKUps0//KBb9JByVDJUzfS3xTaphytRbkmV+vKA1+qKUG02P2NamAyTSXN4
s2pmGpZ2BbdQyNZDR409xqg8mLgdAavgk4/uAYYnclDVa3ew4pLu3INIYzMbfUzVvAlVsOTYoa3F
9YpYwAcPgeXsvLXTvkCJMM3pWh/foPRONYRzbjWkTJMbbeE9sdXieVVn97ivtyKsGiNjXxntQ8Xk
LRlFqzUGe+RPC6AHzKi0VdR9KhR0IiET6RpcX4smyJt2Qx6sW+JZ0QqjCRHPkIBJmvIBnICd6SpW
550CCd9kWI2BB3low1eNvhFzTbkgiLhnUAUL693cep76Z4z0wTO2GhCHMPOReNbKcoqCHQ5k6xaT
Z2FYwtMmjYKG+Mss4VzhqxnV7cJXnlHeeqO90VgpWWuZSxFIGaY4JBJEsK/MEaN+7c/U+nXFy4w6
kixU5GBZODpFzf6fyq/Cz8qsH3hnBYfuWIIn54fUwoGz3tacTaTAYBq/lu5SQZThqPTFUKogw4bi
v1OTMk/HgvezeIzkR7P4qKoa74t4h3tarz6mIRxtzd345FcpRrAxiEs3lfBV/xiik1IRSowpmAXj
e2KoBg1+HPHt5njQ7VdqCWHcI6ibSo1ZkL4ZKORBC3JKfN0i5BR4wcKSv4tLgKP3VAFzg7VvjxhV
Ca4whRcIuKpxEuQLejKxe818MpGjhUhAgLIfw1fRoTaPfo1PEpMm9K2Wvk+4qKMmzvagTmWNZYS3
ZVXicDSsHeSLKvqxDgVGrpePCFuU2tyN3psFSANLDBVJim3MhBfWlHJG9CzZdCvJXOL5j3fYAzqv
OZ4e1O6WtXwzCvQXsyS2mPn8HNx4QsL6avv7Zn4Ru0ALRAc0qZu7TZ+pq+aY2AmWeeluxApcccR+
Fok3WEegUnnVdLf0QurnoFEWTzo+FDd0hq03YXjmP8HxzgGDQ5eTM2zLs2mgkG/+HKJ/CzxKZxoj
4qFAqmkawVSEDg+GYGDYHJBxZpfje6NDfybKM23fybkWNWxgNdupMR9FX+ECeQZYYqrxez//luGH
qzBea/oX/+gZPb6ZM/ZkwZPPCwA3bYPJeuZWVizOuvuscBtwHPPJKzGmAtQjJDEYly05z73CxI2H
fAhR+WYfETz+tMjWvuEtUUedB3PVVoy1tOSXi7DuDTSHY3Lps2pX1Ltpgutpe4+CbrjGS2hgtN8x
R0MwH0JVtZS1KA6mZH6OIoDdxAXcXRc2ab3JTm/OCj82GwWCcPO90ImnDh/rDqpVmR5FpRC2oF0H
D1hFKeeveoo+/V5dhlhwuNPZHlc5PhMdiA5Jcjx8fXSu2PV1ZMG59qiMf4X1Yrgvtv5TJAQNxI9Y
gabc3wg/kokzN66nl24qVyXUO5XbbdqoPY3FIAcnOpFsAo6lxq4dJnHKoW0qImjUvzBZdqRO4SG1
FQQtR/SfNsxEfNZgDq4sCuZ49Y7Tg8pulCCQrjoeb9iuI9XtI4z1yAPNboMfEEe9eI+nP206ifKp
jhu8ONmV2f2crc/RUVjt02BDRHH9ZyvtsW4HgJzzdSHGqOT/yBbq+uOLjqS4TB61bGsGVy/KlxVm
uk6pLozAXcI4LqIt7mRgltn8VuKL5gR7v3GXfGp6arIGIkZE7R6bDbSAjQ8bHC9ajCh8plcWrh6m
We1MQG1ztHDLXbTh/FoluKAT3+1lPIQnLcXr4yzEaW0ki0lBP5ufRR9jYzcZmQ5peY9KvR3nP71z
AC+Bc4Z3kanJ4rBQq0ZW89yZA4qG6h1Xf+xh6quAoo7O7LSCYoCmi0cROQcKDYxb6jbfBjjGF8Z6
dCqJzsh0yGg0/4DIMSsNHb4Oh35qZC0AtbO+A3m9fB/jQlOb49ZmuDZxtLPlJIxvbMd5UmpwbNa3
UezKMsFniNqn9EXxXaCuTFsm1ylw3DVtALo7bKgYTkTIfVgkGlKPlqjyzn0Pm2sYUNSlD5qW7XBN
KJS9Vr7VNSvvD//Tx14tIedUtD7oKJLew7J8VWEAqZrqI5YsGA0gmGK+UoCL5gXQpZkhcOTDswUp
2DShqPXBwmcdf5t870DaauytriOaRllMdYNlIwsPq0A49Gn7WFhQkJzdYD8h4FGU3eQiFL5VHKFo
KcONm7+rHRwmgmSaYZHbDuKjB5H759q06oovfda+9dR6F+2pTqugF/jgfZbUzJH7EDEz8mfx7lt7
3ktK8U5iAaJrekHSDDw0KtgeqTfH4M5wfmIimRNaV5OGjLN5eCVUoHcPYf6X0FvKmABrnDY7BP5H
5LmLsGLlpxvOU7Zovdoa4XlIxjWmGo3JHNp88AJgduRU44HVG41fxRHBboUTAHMxxi4ZIlAOC8Sg
S73CA8PkACQ4FegbUw52uCB5jJE7Iw3zyuHBwxBNx/yZXifWtGe//Iu18WYrR9bZXO/jmaOGm5OT
Y5lPHIQGc8tuOkX6Yx/0myIptwahLP2AMZ35x/WC0g/eDEJpwv8xj5Vavno9GipcOQKPFPRm1aP6
IClA5P42B+iYnXzH/JPhlgiEZaAionHZ7RrsSsjQ6TpYHCgHtBl1R5PuWy1jnAdFTb0nvvtoTLDh
GFrx6QtWcqx9W7CLejyfRCnHy4unJxZg3qkFv8bbXsWf1X5Kk2e9fTYxU3WePGgMKeLnKeK27lJ9
ZWMRopnaqi9f1YgKMCFCharLwCgBy0Pbar8tE/A2mzhjPct+7ML4NQTtHHsFNRhCWBaRTWEYsHMF
Imqv4k83pwKY6p3hPqjtCaf0nEzsAqvl8UByru6EiDQWymroyCY6Fw2ZYO45VB20iS+N/1E30Wct
nh5oUxhGMjFIcmhtsy+OuZb1mzJ05TDg/qfsjvG4bbI9LcDMnNWqTwF5bjmaIw6bLClXjoVdA2Mu
N61EGsLO59AATTPj41OGdwXu8RtpBOqEwU6Ao2O87zIX2UL7Jqo4p3obaG2p77L6xj5LbZiX5Lv8
siEmDJPaiv6qcy+dCZXX48CAcaalSF8xHCHEpqkI/jkUM0kqJeYvexUJdYRuOp9FQn5yA1Y5KrwY
k5CKDczQKAaRilaR8tZ4M/KSYxeu4xdVsz8ahZgSrVgFYXywYuOznaeNYw6YZzZbkR+LUnwc7E2f
D2uxEBBFmww++vDTjIie+oJRz1Mm2pZcs2lvckY8t8E+2SjGquYjeh2Ld5G84T0GcBpGjFvDg4xm
GdfRXfDNM3isbj0wY3X69jkCc8QrRgalMp9Thx4fp7R8MZJsK0q4YsL+xuKEQuXaaCAJ42EsNNzk
vG3cfbU0gxGkQazoCmYUDo8SCiGp0lGhyTQ+S597LdpEwVPXPXZM+tRGW/E8NQajycx6LLGvjkAO
dNdYbYnrVvH9DKpuXc/lNezOmmaKDcVynpAVEZxrvhDck8muUlKLQGPGGEQKEIkSCBJ3jW9k1vsv
IurxQ0h5GtYzwNzo3STek+UlByf+iM2HE7/iBcVV8p3qJWcXy9/xtVgk9s1itNGBFWEix5Xm/rLL
AS3zNSF/EwMLde0CxsBbyzex+jkSkBVwBmwqhAVYIrgYA2fYmeHEzVY7Z5gdYtBeUnl9UYTj0u6X
Px2mql4+rngHouAzq1OsElnDodA1O99PN9qdKZleHFLO1N4oHxDOyuRVvqPqyw9Pe80LcIduwjIN
dna6lWvtYkdPUrjHqVJiYWNSLTDilqZ9YEwt8nHMIFKGupIyGbh/1Z88fxzLNkatHD5+uW58uhoT
LhMwWn+q0d9PsSuaTgt5nBqdNeo9ABMTxvrMdyaPHMNg+F/iSdKS7UmzR4GR4fOnAFLJyHLCrCi1
+FtaEcqYEBtpDnc8QfuA434+W6r5VxYvsu4DGvXQgUrcEgyMuRQDDmf6nY3PYUr2qfGgYyujGiMn
zzYp8MaefxIKXdG84dqPPeBZZ5bqb3jRAbxSC+n8mvBZjmAeAenwxUpGjhwq0gjlF31r7Ut1+EWq
OJei1+4BdRibVZ/gUgPAg+sCduaO+eJoxJ66j/EAW/Al819Jh8Oxx3WxbEXyERELKWVDE4FntF8u
eWy021LAcIV46HLyXCI+XD3vw/EEDoGkWtNuWVHtBpJOaMRCUAmxV7Hoa7HdHEz70WjihUAeku2L
O4rIHmtdEfmm5pmrxFlzV6inyAB3kcuJslNLeUIxAB7Zwr17wi1pPJC6hFmzpwbfjeIgzYY92BGf
9qzVFz1C+jMwlIqntUYZKf4mvH2fDCYlwyYLMEllB5wGqNl9u2sdDFsK1lYP7xZwVczYXB3vDMxK
9S9lsFv2GO8rkCK1nHYSjzTaixJowac2dRPixdl5kaf7Ns7qE6tUQfe/zspi0/GWSzGho8O3aM1B
H7aGBiNhFtU4Wx7VeG8QFloaKY6O6MRJrdSrbsXjpDfGSwCAUnjWRtTS+hc4jA9xyeKK69GBYf2K
/xOsyT2ZmfNCnZCwXXREoKfzxnoQYT+zXoAqZML2iBuK9Qv/ZsKNgl8r0u66vaQNxf06YDcG+Vbz
wz+7jGBZg0V19kkHvsV20jDowWz+Fm+XhGYIaXE1j2vXml98HkgwLlaZFAJytcUmwp9uXrf3KmVV
GMXeAx0ogBfoqLEmIOJKbI/Lw0xdxBLJ3kIDxCS8sy/1+HkMcy4rtnuqDGamjb+CzUNh3dRQlmgl
cbyPcmioBUAPLlWoxHctqBu7vryWtJ5Q7hgXzsimfYrWmMyogRnqhCsTjsQoMiiUdECwW6q8scEM
CmLjrTA9RtvdhkmyrczwQzw05sdJNV7nWNvkPvxULGvabIJkIK95F1kn5euMzrkzEJiwEbv4tFED
clrHMJKINHN1nunpSyedWfrcxviK2F+D4FGoGQrQJ4UAUvUedyrML+mGPezfOGtkv/ZrQBfq0b+G
782sciu/sBzanVOjOkyci2QJqspTm7HcFQzZ8u0ACzsoXqcQLiPIwUDGmMWGGid34Z0pob/qa+81
L80NfvmrwCQv/gtiSgelnfhd0mEwG8DbXZ5LB9dTkk/EnwfnagW6mjXkP2Q6LSKsEaJEe5VeKyH9
AnqNhhkGVlz/yGYzOn8MBrI2/nSIHVK0hxCZvqfuTAvbWmsZFk99Xm9dmBOMf+fKW4Zo9fQYgU7T
bTBB8VBMMysoHXutmqgWi+yhAZmT3sn14pWsfW3stu1rl/hrKWCDnMO9PSVlv+LDhJnzAEFHDoJ/
odIUORrcGscOHoOe3Pc3HQOfynlgySa0DhGGW/I3wlDp3D+pe3RdhwzkryPa3DEANCPO1cAbLnAu
lo62a3yYrbP/2Ru1XCUx77TxoIkf2X1yGCypxR6TrsRXoO6ww8O6Gi8oBMM1lY2c7FRaougvfePb
Kxy4GvlqbKINO6EcsCG2AWUI+0w7lAk0E66lH/7hkLypHHUHiabtxbeBva1Tv1IOYD5ITIVktPoD
lgFS2NHqsG1NLednViMWqg6V8YVPbKW7T7B/5uTQTfBMI3eZkl4mDnYY2TkuLJBw989mZLrhVZgG
rpjEw6ExXMotwhZocVS12IrxVF+ndC58jjdYNJLSaRP2EOPw1vQgtxb4uzg69GuzCgFyQVqnighG
fIewspiIvZeCsPhqy45cI4c8E55QZ9URDJRnB6nNuJZtjLvqP9RS2mgh7GDt2L7aKmq92j/XtrmR
/pw39b+VRo+FIZkELt23NuCOFZKyfJ5BlIXdxOMFB9Dpwmc8grWMeEVWmekrT703EYOT7pLkFiQv
LVHLbA6Aot3obBQzflTC+LmmZmyfaUlh1VjtXe/YotpVHvnUJYz5sJwB9ITzxPYC7MpTt9T7bTMx
VLBqkEvXhU8vi+FZ6bkSkEznDucySjGLkCCe9F68NTlgldo5eDLbG4K1l27olf6BEwDa/yLrqydI
RC3It0aikdNnr7hGgjXi3ebWB4h1KyGP4TuGnrwxy8dgV4AypTyXyO7JRxHrF6m5LTwPmOPNXNCS
x7maHnnAwQiAESVJo1KJDyB+i5O3CA+1J1NrVx70GtIY8nCKurrGYInNyGdsmklg1lK6RLxNE7PD
UQrfiSdpcTlBHvnVDeY17N5Y/0W0wvSAJkvDLe9lwVBgfoFqZoBSCtstD5pP8feR+y09qPiWtO0B
y0pOAyHISTNDUwsFz4cKw4YDguGyTFnwBehFGuPhB6WTDbTSVKL1nI18YMATWFVSkAZ3bFLEbUUM
oSNenWUWK+omCFcyNnCh2+TNKq8eHfchscj4M3pOEbosQd25GlpUfyXpsTrzvNC3WypmH8zFGEcz
HFaKk9UT7VWijKQMy84Elcm7bUC7BADRA/wAK4geeCLN9J6SRy/mPeIbUBvv+JXTMnjwXHHfs29U
nvLeIwhq3VDvsHASkX7thRkUMSwXuYYY5b8A/kCYeZp8vKgHMcedlGzHOsxwK9WME+YYhNuQu+u+
kWC+DHCskxQi1++f8fLwYYpqXsOmy7lVYLStL13/WHAseUBzXaUDhjCDy+ExVHs+SdzPO+zKBrfF
v0GpHnt2dN2A12bueAozAdswojIfSkr74lpJ4k/QP89R+eCYzaEYnS0t2D9DPC1khrPFwUxRLXqY
jRxpI2CSyehFEEY1Iw4B2qVUuOaEuwcjQrEykTaH4sKeqg2eDwmi6cR67rnANcgKe7uCEZcLl9U1
Qlbvau4o/VnnhFZs8IcRq12xJ6yicOmREQsVzo6Ihq0C8fPlI4jFGsu4zvS1bHSm+asbj+OMHi87
9dJoZI8N8K44dvH87YDuFMLXmf1ONOluquH6q679ee9yD6UQq/Ec7ZUDjocjo4LCyHc9eY1tjX6Q
hAL4qEFQS8wJ942V2MeojrP27sJ7FH8Ttq9KZ8vXuwNmNU/iMBStbQmwGHAxGx7FKaJiARFktBFf
MrEaiUpwVftLqqCSVDhseMEjKdHE9mteUywWYbTH3j9gM/AAok0fTAkzhkn9jnBS7438oQ/XAx/e
SdRXgrhX9EsYYwRsiVnQ7nwbF33SpcaTP7sb+XcTsC/X9K2ZEJfDA56G/aajP485WJ2EzqROAStw
hzZ2MVDqv92RbWfERyah++9yPuyU3BQl22sOLaiy8Oix8kzFHU8BaDwobPTewsxRIumnLMu2Atz1
47T8F68B1mfqxZZPJrZ2ZY8nJzZHoTVuNUZZ7E1kGBykspjBYYsCCr/FVvQY6RvZhmSamTAY0cvP
sgXjLelRWP4Wn1bKGzO6yZOPM/E6gVnVBh5eazj9v9t8I8eqAocXixzSXQ7AUKNrbSrvRK2JM+oX
x7LTeCn1a4h1MX5tQPEdRp7C0Pw3ZLLpP3Rn0/i3qOFAMYjcg59fpPnl3xK36kcd3Kw1g0exyGuw
O/VTdcemdqlp+E0PplzJAGHjQ6JIPOLONzUxjDbArfgD78X4xK5OabME38x73OHOAxBwT3nH7FF8
0zSGiD1hWToGbTlBiIng0DP8P21fW+06BrTGSFYfW0p3Nnu63gH6M7A+jk/QPEPwtszUv3ImBBMG
iROZ6gX5ZEUxvECmj7t2w5GbMPszPFTN1nvaAWd4r+VsCdRvinNx++hBG2lt3FMtdh0Df2I/W1ds
hfQAq059FAa8OxD3M9I/o90lJjwfOmQA2IgpVBb0QviCM7Xd2NHNSmTybVsriyyJrvrSbZqV3F6p
hPRWdPJg7HTQjdVskvohIaEBI76tnN05ESycbfFRGTFuoWWYCuSRFBdD6hwqnWeCIpRmOsRrRPU/
i/ZzJtdVM92Vhn+a1X01Ff7UOTpgbEarvcfjFlA8YkskiIsG2znW8h38AsYeEh/Dcyz0eZ9GQaec
NcBoEEu7D1jsYYTu4MsfE1/OU1NBUPC7YWHAUaclJFNHWrjAx04ijb7+jacBpir3t9Cr30r7Zuiy
cwvvhYtJQTqadBGhsw0CZ1347qpiafca14QRYGIWy4nLN+PRjoKint+7+WcQ6d+Ur4KMZFaZaEKp
5sNqU7GGeE2x67HHV9qbTA466hvOALu8iXNVRXHAupv7e1HfsRLkiAZmTw228pYD8jWnsm2KfsXz
HA2ePNbjQJlUvpQocDKLOEBOMNlB/dF6kqYtZWpVuw+GqxCgaD8YPGkJokntwfAeGiPe4p3Xq+ww
8F1Hg8PE8BcZl91CrRMBToTtk1QVKnnBLVXgTDdGYaho+q5l5xADwcBWGK9ApYDsPdnUl0jshuFT
MaE3U/Sw7SHzkHclp0aoMy9gxMZHtKnkE+ZG4kIV4iJFl8fK6EPi1MyHwchWg5MfICIpKASy8d2B
ySD871bFRehR7nZNw5Sn6d5lUMpsXY7aIMQy7EFlAth2HE842JdQcflcMI9hiPvjg2M3qFTSh4xm
GgXBBtewrX5qWgs/xm82P2okRSa5zIJ4tkJKG7O1zlairgd2Jb1s31zr12ScmDF01XZy6XzOygqp
C3Fk/zqe4TT184M0mTImJyDIMGmoGPZI/IsEJyo+dh74Q4pyQf4tNqO9qZiSwUiyfIxwW3G3ufUz
+UjnGvPBN0i3m/dcGoP1ZEL2xH41Aw6vGJ25JQsd75hi3ytYUcxMMSxY7wCb+X5QXLCvcdsHCDJ5
RsTILSUQbpDtEju5hqDhgB63C1B3zu4Sy65dEmDzgvWyzmCVZW8Qr+G0zSsR20wzwfITl+gZ/cUB
pBuNveMYW1MtP/yfPniNBgvzxfato3SV3YBC2KtvQ/yVgkn2cGVDKrzcsZZupm49+uoS7gzXJyhw
mdLrraTrav30zKEoE472W4XAppSAWoF3cuiJejCvgprj1cjCdQMIZvjZwYHak350RfMkp3PJ0LDt
QQEHBmwFp49xk7AathY5oe0KzSGhAwjFPBgTopVowRglJYnCxcLZAO88qkVb3VKZRtapc+OVibee
eIuN4KdqYl1CmOo6+hYZCUf+X+NhvsMm1Zm/Wt0fvV5lftVj6oeHn9BMU+fNNKonq3WRsYDYO5rY
ytHy5M0yrdJ94bjrRMW2QokOKadyEHz17Le2M1w8SuBpsiCiF3sBQ6gQEDMVk7cUQ2UXwNuoFuJb
y2kZUAukPSZQHtQPE5WfdQAWrZ1x6UJJAZ0JzNuUogSMig0EXQViHkm/A+Cm5Pq5JexVFMKTR0w4
wQ4wMLgxMlXooPv2YcmoGApXbbYf0F5UjTQp/ai2v13OLk1fNmeoEhk6ibCi9og8naV6CukPK3R+
GoOBOp4JcgsxuNtr1iukuWgtPn+SaaA0BCzqUEEu45QtXSa5AT2JB82GfGoklUzoSFWinuQtjTk5
EOqpZIgrgbazcZdntFbdB1kgwtgyMd9jWpGJ/z9TFoC4NkgOgfc79murHkGTgHWRzXA3pUfKpHtn
Ric1VQD7iX/G0BqiyA0QjdGzZIiggxNOW92dgvyr8x46agjM9KkjqK5HOPMR7wDzW4yNw++O3spQ
77xOLZrE6h9ynB4Mlh/wDrvc4K9UFVWlcoKdMMB2mkbeDs9amDRbj9abMUCGaJEoLD62yQZg0WWR
FPYfT+fV1Li6rOFfpCrlcIuTnAADhsE3KoYxyjnr15+nWbvOzZ69Zgi2/IXuN/XIsA4kQDupIpQc
XSPNYs28R8xEcuqKDXEk56I4OdpdadVfJYjDhVtzRQl540FYVhxUkqLpyMoBzLXrdxWkMTLvg1eu
DZQPk0tzSctgBE/ViLVeMJ36nZBlICYyo6n4pboApcGqyNBZwETCtR/gHtubMzoHrnUGKk6DQdv6
rpoJAC/qPRrRkBIrnnfc7NNwnVssz0idVcaD5y3QAqM6K+Z6/kYtc65w+ccaYR32TxqSwP7To/JV
op8Q0WBDOH1bEI6/3NGByEYgkxzAEiJiIN+uaaxtMu67Lj5N5qfXfC8R9vX60lUgRfmPINOkJvpM
9l6bWbVrULQWVIY0dQ4NMNi2eM6ANAXW0u4CVdZ1ua0mJBdc9DU8+ihbSW1paikyuZBs5zjmEEBg
+TU58TmzX0RwwacBmUPDzYypB0BdiBV+OkhZhmxaQrDj8DsmYC7EaQuYIx9QwLkFZNsSzwrOIZ41
lzkRs49VbAfI3RC8XA3YYoxXEYNkrnGObLJzJ7fbinjBoCGPawvD1mru9kv7z+AAGL7YabKRiQne
pN17929SIdLRM5qZDxdmSHQnraxtgBZypHlcUPSwIkPryMvuJ2aQ0FhPNcQMf6YDEL4SvDASQc/g
k8fJj9kuHm0y+jzTJmAfwgWsToKjkcYlyBr4cWW0T4lvIFgM7ZLmsKqdjQySMtC/2YK0Qxxk+NPg
umX8CwNapE6XJFEbWehOgVOw6eAT2tsqGJ/VXjt0yKgmFB5zp5+EZDcRXgmMyOaImdUx1MJqObb5
h6cus0eYutETsqkmOyZvMMNtHsC/cJfPt0qLqWiuPUy6XOBqo+Jxzn22asVMaNmHQp00av8wMTpn
ASaaSCrqWj8UN7QbfiS45uKoYOLKl6Y4lHMxVwJZiSrkvpwRLl1kAIIta0KDgOq66JtNO6lM02Nq
zyEiQq5SEhQ33Et2v9Zd3yUMBFG29Orjnxn5up5QRU+UX72M9ZV+S9Dm5CZhyW1P0ixCzirybSXd
icBESiVRxQmaJqecszeQRc3fjIiJF4ol80ceuw2NMQE4wFeUJ1M9l4Pzg18VLTuAkRWfFWkD46Pm
vM1RfjCB7xFAZ9J4od5jI7gL0/fSayaSBygXPageR+s6BGxzjM85/yokd4k3w6iMv2D+L/MAXxg8
KPrsZ+mdbS4xpjI1Cm5OPnKxRSfVeBADa6hgdrT/ecAXIegZlZwIQpb4XePNyQ9FtFjgwhoJ0Ktr
pvSEm5gTQNd+wG6lBbU9TjZ2yoichjf+O6gK/bWNFhyTYjv/JjsyF2uBxwH4zoC/BBxKiHKnHKIk
kGVHtvNGfpg6nOssvzHIO5lJPqSlxDu+iupzWb2DCsqEHOQxhRUdhIMABxxxe9n2Whpf2Tm8QWau
yMSTthsQzxKev0emhaSkwMdckfgTYByspms2eJ/oKphOkm9yTd1FDEzQq3ltAgQYzrgWHpSGISOk
XmYvktQNWg/sQWeGfA4PGtNhCMLee93BVT66gKF165s9+e107ocn2zii0ByQEkyX3DtaxTlzEXL6
GVa2Ajear6lnDmhlvtX1Gb0qo2tN2w+bc2vDAm4tzlQRFh5UxmL1DK1JT64BSfGnMT6N6jieyDmj
oKrSTTTvArBYl3tYLhsX9dMcZORb8//n9Og6+bHJ1b3qGbC+j6alce8Zf2QdZx72ET19bvHsa7zh
3jC3KlNHEjwxGbd8bOKKHvIHTx03anYeJ+Wlnoe1AeYVIBDW+x9gA2kYKYFF2qFhl+LBIfbunsN/
CSf/qLJ4EISS81ahml7CU2/ML4bE++2pgQd4xqYvj16REBkwIEbQnvoOgW+ovzkBo40VG/9MyPxV
bhBtRkaod/02ExmY+6jMz2GpbRBDPAWd/TLRISRx9Fo+JKZNYEVn+dJ7MFwoMKwnuX4mM31qqZus
xNorYE0GBn6R6KoJNg6lvinQFZMV+dNYMkHY2Hkp0YbLmmjrHTdfV6bHymNOVy3TRAp0O+68tyEK
+2NUEBvJrMOkTdH6FeS50tAZlN62+dQhuWnIDu8ZC69mxKX17Xuhz5spiPcWSr7GQjAw3cvkqWr6
jcFgg//IHe6VOH7Kk/xs036OKJzlkINyBKnwUEOXXQwXSiRWNPu5yUU31l/CRiI3EYE4Xv4Z+0se
jH4+FjtJTZg8ak1M4lVo7JG3y9WelXiNTCI1OMtD/dI77jpO6Hm93YKaHzkfbU5x6NzntmEw5r6z
mVSCP4KEZxkIg8k7JagveB/AMvOu3hvpGag+sN9lQEXTW0fRWgJ7KhX4+vxPpIIJzxkkUCZuCHRq
hzv5vOH82fKM+VqNRfMld7ZUGIsyn4UG4LCIqodxil8QKIkqbdHLtwmRj8TrUj4IMy9gFahfzi/E
9cxegpxCLiDYlRCLXnzWWgLmwx+VkcW94gs9ybdqWfJwsB2LkO55xatAUgrnyZJIx00KFjAxHOV3
KhMgE5vQQlvTtqSGtOIZ4aZWUUipcwmlKa6JYq5E1uFYnylYZBwZ1EpUgxjt6PXQZdnaBv+72O8j
soHno+gypG7kghGVdlcuB3F2JNi90UXHrHlqHJ6y9IcUFzJKty1/G3gh2Qa2p2awguwjzASpCMWh
6rZI5AOTvH22KMM5YFZEx4YjfSEVgihqkRgVCKktgABhoeCDh3J+nyk5vWbrtH853xbrT6en20xa
TtBfj/k/jvY9Mk91psEJaHFH3aeNk6NQun5O536ZN419wStsGdcZGQvYkO2hJZiQs14shPkk7z8Y
W898h9YTQfEM6Ei12FAmMm4rtP8OxgD289UBALNiQX4ziuAE685BrjikFr2uHoRKT9gPzdwe7LHy
p+yClBYxYKTeCPH3Sv0hdvI1jYXooQ/SxC3LoSCrB4wVtlSFoiviH5lcgNndAQ1mSVnCpGTxJaEy
o4oqu25XKpiMuS9R8fQqg53QZOOs2ckZlfc/LVkQDdkAcP0M+3OvDBWlLqaMiR0yxlHN1tCFN48p
hPlbM35ojF74ry+UFlKkGzZlogGoGcz3gfQQRJo0QCYY7kSraFarlEOXdxyn/bPtnAfHJknB23Tm
b7aH1FhCD4oOA2lnnwIceL/MNq9AbgEFIUZdUQmxvFJQCAXLAeuZBqIg8aC4iJNGXmy8K8A3RSPS
Iy8JkDZA1ta1t2Uc65YcCrnRkSKq+kdADHio+q79B5VzgccfHUI8PHJOAocUiB+H2eFhMXIwHzg2
3sOmPvwymNZ0UMbYL3prO1MW58wY7AlDHC9awdDFdUARIpAouOdaAHs2Z85/ylAJiYkpQgYcqTLj
sLKYfhX9XTRfqYLthLLO4DpiKWcHNsbM3cOhQooBYgZZKZx8mf2ISkxlO8leKYy3goCZjjPPdKmf
4nJH8qpLmiLljwEK4fDZ0+jkdIWZ6h757KDf+JlFp/n8wWoXqa0MsQR9qtMdu0HWobQtAwrTERkp
KTYP8CJWTd2zL5xsx+ZTUV7IGLGQAc9jQ3NJ36yk80uaaUz18rrvwNw0qrVB+btumUvB+4Gv4ldL
Wr7IGp1qBu6hheQ1cAqYmEvEByR1jmRykMtPDWEHFFqGAbFZ+FBUUcUsvojbE75gtNADv+bxv9AC
doTnSc4eBi17eVkM3P7EccscoMrjS/vCWJn5p8iYZeJJAPoiWMw2MFFZic2FG9Q40/cg5TvKGEUa
SU5qaXLd+bU2+Fwh5ZVnzt8Ix7+105ge7iif1HOh+4NWkV4IDZZNJo/8LCnX+EvE+8BBM+Q8pafw
EiWgXeglR9FCpPQ2LW2+rDJO8Qyc2QNxQ7urWNTGVXhgsaUzL5g4MlxWDtVcHBItprzmLSqNsgYH
lLd5cPn0+DYXcVCB/V/ABg4idh3/izhXGAX5rPgvh1F6Jc2f0/tahxSxuUvryxqs7YEI/Q6tDWPx
vPMYDTgKL6UXrGLT+KC3dcb6idBZegyuTYmn/+2GZvdXcCTh64Bov1KbdMRDVVWnIQKmA23R8zee
pe1dBQIPjY2Sfvf1pjY2mfHHZK6S9JsB/hPp8BsEIzRovzY0zTgky7WHVa1APbERRdNZLkIDuRpc
HPohgF65KG2gtsT65J9lL0GamIQ65i532Fg+a0u8KmY8nvpVsBneSEfIePKODF4sYCVbrPCRW7c7
g4T8AtUaX8KcDLRbXM2Ci2Q00LJ9A/qg1IYUVW9iPBjoBuSlU96MGOU5r4y235gEbFntpqGSmifj
9+jy+P7SREU7AWbkB5Rnj/K5ckjqXF7S1gtw1MypTPB6CRhezySwtHiLoMOJNUuvQlbAaH8L9Mhs
0yUxtmK/oy/lOi412nDIMJ3Q4OkqDKtMPcKS7RYTJqfpHAM6l2BciLYUxshbXnjmYSm8UammwuBv
ME+MNGmPSXrp8JeyoBkmRHPLlc8UDQFm7OV5oYvkU6x67wke27OrY6fjFf1Pjtlxdgz+ZDwBdeQm
vlsOP5Eg1NgVbC+9sTU0JzyFyb+qw9lBxoDs8mpC/M2fos0Tf2NZ4R7gu0EzVwmybymvPL09mTlV
YntUNeeGX8tFSl9w8osiKwUHIdiZjVyCcNUSN7ZP+OmiHeS4FNU2C9BdvM9hPFPo1EPxTOMYdHwI
h04/VPqh7w5tdyBvcSH9vDsYxfGjScgINJ9oj4OqeEHqMXKZNynPnkRI0liw54lkZnCHPTo3hhmy
ufDw68AXSCzbUntiUmmKVNz03vP5dQbJLZqfhh6YcmREB7Mg6DRIyZofTeUb8tMFWcLDS1TNRqT9
iLrgb/pvmdUbXBlTOIy5EPoS2BNfjAX2Co0GOK0261uOZCwlyLPMN60m42Ha23/RoKIojY0T1Avs
MBb0u1aTqUiFLQk3GdIg+TgbC4kQY6pR0WSoSxyV8EkX0ylinBlDKRvLhSVnHBVj6AD3h9XCeBdQ
HmZOADlTPiK8lrGYATMSfA/oX99XXGtmSyBpEjPWyCc7xUHEYdVHhxIOOOKTS6uSLUatVGyK7u8I
NGjbd8EnuuxQQfwIkA7+wqTtJsadTyZ6vM9nXw1WTYg4lOHeD/Ch7/y83tl/aCgxvT0JXYh2jI2a
2Cd6YQmaEk1ARyJU2SIb9NqN0sD0QSgaHkOCGsQZ5q7NydseCSjlNjSYsEJYiRs+txQcIjwbr725
bO02wdT5LulNVoLLk9eXVkdBGCj8BU9l7Bc636QLdysveMydu179qWlnmuCk8A7tbVRg/V1n1rF3
6/Vkr5k8PAnZrzGp+DTOaF2gFahIuOglykgUZJTGK1DKoVKYyrHj1BTgP4G4pQzEOys047R435TO
Jad5EJyV9zjwa1ySabSDFBDose/O6FEe6mozcmcNX4GzPFLOpZHzHVh7rzV8NBFIOh5GCDYDrne8
giBlJAEzLUaj/ORM9bJxm6BcR7sk2A9Cj7GhWhxrHttdSjH5Rcyb5rS0m5de+xTJ5oAVbVu3+7pe
Jzcbfak9naoMdqV0n6cSuCkmr2EAwjV3as8w+/iueC0hZI5+60AuStaVmRtHTGYvSWT/YU75ZUrq
Qy0cwAct4IyLKSSCoMpovj18C6XbUnVyoXerIsV6Q+CWkL2B0TJeDnE2dUzx0DCnzpsOzrDrwvfE
PCnhF5ZHn49t9BLkAT9N9mLiP+r343hu4XXs5c8Cl0Bw0zbu1S2lAUxwpmhPNMrS0HVYminHGAHF
mcMptLI8TnkWnUEgy3wbn/oye9Lr8gnAdep+OFRbtd9bCbNCHq0/46PePLoZ6r83wsCYqeaLal2a
mGVUzzOj4hmUjbQLECOetg5Cz0g9gHhY6ZvoGE2qipGm6owVrQfAV9BIbSxwd/J+AL8FoIqJGZHN
Lj+HNgIkteWi6THhx5yTHcemNDcd0UBQXXSzE6Z1BDl7PfST5A3emVuzO3sP+nRlrjmSkLeWaqww
nplhB2WysiBAl/zUJkSMLOm6SJ4aQDWJ1IK7xyNE+mEybjMzBuf/jyFbmENTKwhS0s5vMM6lUb5t
1ceG5JiAlNYOdPnBtKm9j8gCmQx3gWFq4q1j32og7dBn70DXoWThBO8VJK/rBI09WNawszlOVOq5
h5C4UXdPPcYhxX8a7crF8FkfqvJsuNgGOWQIg9Q3jU5a0s3CVsjqEAN5x12/xNMqzR5hZR8myLN2
PzEVcaAMz0BE1AktNUMz3Wz8m/fjZrzZ82fdnwZ72Xb42oPpswfVj7pHRRvwDZ0ZCqEwmTn2iUtS
pi+bPc0RVHXoGtY6jQlY/JzsivaIPwfo/YIutmuZAfeZlNC70XMf/KGlCOi5BRK05upVOF8TEpEt
8WCZG3My14QNhjDhC1msnwpoU5u+2p2+Kgh+qVraICT7DNZBYpivh9TbBHb6CEDpjMUfF45Fd5uD
SGsC11szTtgLPnWFAOQqfqFyFfSxYgYSGGhj77ieK/U0u0gmycTj9cQ0XMDDmX7gyRXe1y+7RtWq
hXdrIDrzKceD3hwrtO9axxEMvVWgL55c40kZagIOxByZP0o5rhnk/EAeCj2fjn4BrqtyHXaIj2o0
hkzKyYCLafJFZGcCwBXqsNbM3pc1PjbTvmxvgcs2CblKswLXLvrgnmhhYCAtfBccwIU1aBvzGBGt
khavZlIdLVAmaXP4Fan1maTmTaCETkgPc6bkUVaLi1KNhJiRAi24Kf9i3Npzh/RW6F73quvz1nMY
rbVSAyyW8+PSf3bYlqq8OSC0aYyTEdp+KXPF0dCL/Q6MBDGaNWKJQ9RgkVrannNTyHBivZoUxZ3H
DgKnIF1xAFBzuNZkxpjFlGYsbKQawKFfQGm5iiraKlPT4BnTL7eAd2x/akBAgImFGXx9ijMq2QvS
gEjpQSmoD41oK1mIqiAPIB2lhl53GT8iTAlSrFSI2Kb0g5uVR9eK1Wi6WVGwqZgWxg/XDeDK51Bb
Iwz99eii3FE9bA/62Qa2F7Qf257mwpYSk4SvKKn3skJS/WbjJ7HxAiGsE1mEcnUp+Ipe2f8VL64b
qScH2kdYey4nm0RInSpEQfoa486S34FaivOzLkkTt8ZXRak3U07MvWdL3ENhgMqANAoXip4fwlWc
6wgtHxSba5AIAYXMgMwiDDx7M9WHuru0tbXXi0FyKFyLqX44kn/DSXNmQ/HZO168aSz8Yxpz0CiN
tUDMRmQN1FYHmnpbkvSU07vL2HUkRTFNpwwcjXHJK0hFVIQ0ntbDIPLJ27iC3Uc0pKA/OonONkLU
LsF+n52F/W3ZAnXEM8YOTIoiMnnqP1NH90cCTkrcBgFkCtOXs6L2expsEE0YC+Q1NaVRdakMZkye
qL4sz1+6Y+pR0pOUiXWh/WaTP7TBIImbdvBSKgVXCqoPQGE1/inC2zLdYQWn/l2piOlUr8RD5HXA
BDXm5kUbxUB5NPUQPr6nqGvT3HTOH9Mk/ZVXnRKzbj7WUkpaM+2IjwEKDvdZSehlyQ3mHdmoR9Bt
0NezItXy5qLSap3tKF30FS3P0t6zGpAFUrglK2XCvEN8TbhTLtKuwOfY+Np0RCN8rWGTBDQmUso3
Ks7f4pabXyoCOa98nYtiNRA5mm7D+YN/QVgfcSr8gqJQNIFak6SQEN1zR8jA+cvI+9i7irJEwKoQ
0tLkbJxCQDW6SipRwQwM9EPUhhpC0t/ZZWpMSZSuqbeM+MLXUJc8yBDREhISFRyZFEIKECBM2cqs
R62YnzieHjwAKpGolNypCp4t6khNL8ENYGLJBWNjy5KZwvDdxorHljRTVGvmG8MymWR/sUt0ZtZb
CL6ztF8aobmUae6kbx0QqUDUinxBn28VIEUn0bn+GK4+vrh1u8r14tjAvQWwIPIe5WfQSsNzmQT6
TMhnYvuEFEjjLk/Se4K+RL7UFf+agsIK9VMAq1krz/LXQeeuCtXYiveCcjenl2wnei2XxwNQzIUy
RM5aig6Rd4oGU6QASn4p3LvobLOgO+ZYplx0NaH1OVjvEe87AO3gW4WFQsuB8rAuAfN5KO3sbPDO
xpgACPTwRXieEhAxMmpLJQidBaxRmHn8OtwyxkhwBkdjwErmFneJbAk/cudPYqBIbu+iFZstbN8w
PU9gbTYawlw7T1Dx9URMOV10mPbfqrGbckiLDM0blxvyupmg5cm5L/3B5lUjJdxwKyrFjeLfWT5c
/AnzNao4puaPJVf9jhQRDdsXbo6qmNGHXOzqEV+JMGrwoxx7WfgoEmevueQcRQLI2Gp3Gm2ikEBv
YeLSa284K4f1klOIWs4hY2djrg/B4A0ETGbwPpEyX+4LWMv+aIWePxTbECrG+sEyKDaP5iIGVQbD
t8Wy0YaduOCVz4zDNTcveXSBQC8YNBRv3FOHhjx41vEtN0droIuhcm8ENIZyRY8HrZD90vhmQ28+
aZRjf3Njh+odVTtG6a7Bk0CCBbN7EBh4xo6bbCTjh3LcNY758hkEiNjOY/EtKnth5WdgGdSU2C9J
fjP3cUmvWlwH0ndKANMTQ3UZr5XojwNnLpU+IxPqZSMTcruK2YbHNpi3Sr7ledYxtbbKjKAB7Nae
IH3lh/9w+STo3phWWCtIbJpXnn6DEDtAjbGQOd4XPyIKL8FicpkE2Gk7Lx737WSfag3aFgA954CO
6mmth1hoy3mdKMa7lkBQpSvbfH4xgebUcnqyKqho3nKY+L1L9AJ5FwD+rco1y5g6TUJco5fKPEsb
TwsvywJkC/Jup40kKNEHc1c6wypL3qLsD9oGzB/oLyPRSjUXOhicNxECmixv8WwKMMW+DUzOnquT
qA/slKWZNx46LtBqNiMirE8X8f540Mx8h6zeSX90Fk2ISvwSlKe8gE6UgGT4CMAMc9xjbA5pNwrU
19WbgGDcUSux42uJijWBubd34Abp8OkcsMBWGM+zvxE90bVMn/XxhdfpoukweROQymBxfB3a7KL5
sBsmxRrkg3QlicZbr8cFY6VbgD7zENVrE4hiRpWmw/KXrF0d/EzRnxXSkxmIbCDEZ8wzpwLCDbDK
OsWFYFgbQg78SGWADhMOIUkThXf7olJK2zTNFbmTJQtscu9FeByrHhOkKuqsiqbfuEch9hSUXN05
gPFwWKZE+ab41srun4X6l0MCi5PEGFMb/f+HgX6v8c55JuCtGgsBFK7ZxCDpRK+jIAUU09mTjX5y
Gld2vY7kojfOoIkQKHxEWv9hdkhgubK8YqsyMQ+cN61+UiADjUoFv4zBxeNI8giHJhHPIh6Mo+gJ
r60oDSsujAayklm2LPpkoPIDsKMCRL/GPp76g0jscbd2Z0Src+0+DA3rqXxoWP4jSnTwUtIUeE1y
KOrnsMXx7TWHEROxwP056baGwhwOmJRW21DEc4a6tPhlS3ILvqu8eSnQPSiNtQrMCK3SNnBfIbXz
ZocBEkcVc8EamCnUVKwjl+G1zptNWKGLwUmn7K7gcjuGaSzjSriSWb30OoVJskHOrqjFc8/EwMm6
y6NJGIPNuJ1lPszERHIINeq7AMHI7sTzLIQ8n2fLaGLUuHys8pd8GoBh0hH0FPEMZwQNCC3UKS2B
ulSrF4thz0BThcY0CLSh08roQdmgHMejqeT7gFHZFRLkVsftB+/KS8zgurX4r97HW1EZRMQ42eeQ
5OrKkUgKGus2e2HPTWDQPHY+syll0JRyRxMi1qgQ6gWdClzF3ZLI52dcTjJ/mrAD8GgLneyC9r7H
5XwNli+2PKgsEXUHyQsIYK6X0rskLmbzjCgyEmyQRCJyARMQSErKXJhEfIQtLbCds1n7nly4dIR7
JJyRsZlun/qZ+MMRMag81DZibOf4j1enOVe8z76ZEFRU/kjbxDHBEqLxWKU5nS9xBo26nnCSAucI
9w7BF1GIifKb1TawplCQDz3uXsJrql3MxUSdXzbVusx/0mLeI3yiw1i5CqEPFAGNZAS89zDq7vKl
Jxdzih4CM1k5oNuevraCQ6Xgs3ivmFwNlQXMTcBy/NdEy9W6COcIccpPYUEvEF7j+aSWxSuLouNj
BDYgL5LldTOhBaUPjUQr+j3TU8yIeCqSwy1GwrBd+Me8TK5Jqfk06wkduGswNJfdVXaM7SYPa8Iy
yYFrfwoGYDM8Fu9NreDCQq1Yjl82ldKozTuX5GEguMXEjgfkxSlaKM8uB5Rd7FswX9ZJY56Am2jr
w4u0wi5uA95DqG4qmA3Ql3qBXyd9wwg+A4vKJ3mvIBNtgX5TrJdbG5cUeneIY07EUMQUVzMC4+Gv
l275W5U5mRooKrmo8zE510jiERDgyKVeiIlzU9Gpc01kbPAQIWAuvyjN8w1HtRc/FhUXBxVTZ1wB
9NCuiShwQcA3tsmv1pnksbWg0zHDVJf21OANr9URf9cxV9MnW8L7SQypdhGEYgQSY5NLb6btzjVA
o9Qb87uhmez80eSYm6UjS3U/+3YWEGteikDWjcpQ3/bEapKPR9XGjTg/zbvobotRObGdaGsD0F5R
/AI0IwvJ9X1C46gz6o5DmqihTRj2W4wMIiwWOIRtODn5bjSbR/ki2Tay/EK8iXl6/59lKKQoUpjg
obbU5tBojDfuQuZgeRhFoXyYyuGN3E6ArzPTQUzStTMiFifSSXGHliR3t4j+jXqnuc1pJFsAnzGy
RUTEklRBGbLi38rM+9Db6jRPNN6M7umZ+u3kWy9lGBCVj+XsLHZdHO31PgMjqRGi/OSjtZZeFY0N
+qFHK0Ilq33FQUe02S5MN0RCLfM/A6sdWj+nIQn2sx1Ab89tiTUxkqn3/boiynSGaRnPA/MuNCtj
BDyDf3WiEGemgRXzC2oXMrsI7WzKD0WnIqDUAtCCSZUm+be/phgCZaZfq0kcAXnLKZp0QHcStPyG
+ThIIkOP2zpMtx54B/px1T53kSijGVxeV985tc4EatmrDDS0pWjv11qvH5Pw0pGlEEIHi6ROYfsa
3Vrh3HUwTiOjHKBcnfeIehPhIIM6UHvVzc78mKxXWAyLutnRNqKvz9PnqvAEgX9KkDJjwYLNbbhZ
YXvo4TUJB0HyqNTxm8R0CDfZdcScL3waMBkiD+PqW6d24qsuxKIbEyUTo21GOfdWVFziBnBttHW1
4pkpIEjh8TwQdpo/uyXDTp6L3QIdMVo9TdVwnCpv6+L8nUi2tj+RYyyGwXmr70ptJCXHgMHA2z4n
ZKXmF9MUxxaqe2PXIYMt7cC3rNk3ch3xs18qf/FlzMY/AWbciPiv8DYwFqKIjW3AzrbIpCoQGTQ5
xgsGUwyldTCJHATyoFRI86+EY1BNSSbJbtRIAcU6/Xahe4x2q1Fxc1Hgx+fqkE+OtZ4hZRX9c4p5
lFt1TgFH0rsxwqF5Wzv1e2ggWIOZtLRAfxBrBaKRiWlYxmUx0UtaIylNMM0w+iDenKtNc66q83uB
iMRNxo0YCISGxVPSoB2B9qSBEp02dCT+PsB5qQYmyscifILlQf7pBNURjBzKZWJFZ2gDAkZyU1/J
aQc5jq9aG77y6KtYMC4xdmaHBHQ/Z4k/EAUg8oCydC7SqvLOZUvXYFQRzw2z2bFOSXFLNg25LQCP
OJ2uzO5Wons5eMcp7x8UA/VNuh4tcqao3VMVUhKAEnybCLob7i5D7BIsJ2EctZQyo6IDmdoZY5Gx
FvI8kFEu7bGKCqAw2H8IBYTvuG88PHE/U7psrI7Oj36XOnxU9gEm3Pwz6DboyAvCvOdXeGzWsKO/
SqnD445JJQhzZ2MbGPTPAfXrnE6kU10149UmNpOgoY6TukvuCkWtrixHCbSRtFZecuowOZDM0v6S
lczFuQKUhPoeIWmmwttCYgUb/VXObahkC+5PkgGwtywBWRPDWWLxOM9a9xoTkiFF8QT7mSJejjgF
aP/RjuQEHDpoMSXNxQ5uMK0mgjA5TabsR4gMxTwD+yj9D6ADX+Bm6osDxY2cS6wIjg0aT7ns/ptY
fAraF2G0BCGRHzHr4DBC6AOMimYoQQcOty6b2BHLNHg0qAhYkOBoEsMDUy0ceIdOBc8LVdNk38Q3
ktecCGdULzERL2gD+JZ0MHzpsxJuqc66GeFZ5yjuh+2AIsS2viNlQ70hH7YcYCnDhrKLsp2cd5nf
s2BSkyQNeXFQaIO2G0Q3wo/joYMKhcwkLW4ejKpmfMKaDSg5zxF0PcapAf4Rrqg/pFzCc3/w0kvd
34RwQFonN7JbbDOF3psKgioDGzfid2qDlmqmQHJDudBhdh5+gL+PDvViAdTmwmvgZ0m7x3H5dEDu
UWE1lLP4dRQwQKqFuCy3gu06WJsnKBdDLDMtv/DucHlO1nPMTKcCD2Fbx1tN11bLVqH35wr9BezF
RJh336aKlFX7EYCl55gdaUKwo0REvIiA33rLWA5IkhWih8jO2M0Ym1XFPYixXbjehrqbdEyTrtYj
w9qBzm34trVe6nubgRwhzqDMW2tg8qy6BEa9joHnsC0XVJ+iv5k9A6s3dkEAXQGhDKKL8JmLwHVC
hGF618ogqCn4AZy1E28DuChiwpjKdlxEcc/QFjo945WzBm/CBQOuWhoP6cL481F9pga6enawdgL9
DHHTp6pvUGZk2Fwk2mzEAItAXm0+Ad7IkcKbSLhyVICYhJAz8XdXblXQ27gFR028s20ZAEAol+hz
h+EiZWfcf2EZ/l/fCB2RxCq2TW6s4p3GHiCl+kMPUnDALC64W7Cny+Qf0PfJbkuvuW0QrMXwuwpa
q9V82v3BzQmBghnWN0ItSS6BbFYt1vHwwWpG3ZPDOVUn6TkdQF3T4J8jGL1zVgEkshRShXN5pLKh
eJ1rgp+A3nJ6Ba+mhU3hI78EkZd2cQnEasCIwDy/y8gxJ0M1bI9H+b3iu6q6eevGJ5s6nJIOxZMY
e/FfQ1+r802q4Qberr80IywUSKE4MLLqwyE5EUWNyXmdA6i2I/IUmoZllctpQLlMcTcSMiXAhn4t
2Vc4Q5DWyEIYgS0ZEtqflxxvjsfwJo4/cj4KJdlqjbdVm+4wdGjDWsXPCnpjBDrWgroRAZyuDKeC
JjUGf5vgzHMlfkp6b61TDnjGt2N8x13+gvxnUrHQn02qXfpnIWCJmKC7b2JGcnL9qWQdhSaZgqQr
ROZWvDFoYvdd4m6bHo6G4jDwGKlFCoBCsyl3tzKR5m3cBSeSIVyjiuyqehMKCon4ygt3KkkiSsFR
nWinpdw7Hcr6tDgtmXWQXCMB9OgjhZqj0q9UvLZsyohmrK3eJ8vcSqRLFr4EUbHXqs8bAwiU4Pfp
QVcsxd3kskvLrdhrRHgjsbi/pxqb5XFpngkSYO3VU/VK4KoEXomjn8hvhECGgmgDIwuCX9HG4Y8V
0aSS/yxQkNTtahYTeI/qBnkn02hM6yXGYWxyhUg1RutseVc9I1WaqXCsE9wnCfrSJUMDtVR+gsdZ
GGq4BTSTh9m+Idv71UjKQKipgQ6n35nAZBXOmorT/vcM5P8P9fxEhQCekxNWDEQAqIgcYbEeA9XE
9IgDQL3NWugjaZuScoNy5vd0c8+hSlGPipGm4lcBR6W6kAiKYw0ZNZ3cBtRNLJIi4PY4iNCPxY69
csHd5IHnsNpeugkh073JN7MnKiwJa/RUWAcCTRHKxOyZSYbw4FuivUTsDAjCT5VCTBYrCAEHknRU
YqqVqgLdS1NtEjR1owvNibo7551FvNJePtjoc2iPZnU/U50YBJRJ+vB9gpQyGOr6Gqbfuhtt9fKd
ss6mXqW942nk005uPo5eIBNXv0kgESkxNAxCzgNVyWqiWQKckpcHeq8k5BUNP6FNzcNNwakx5WgK
3XKNsIH6S1ilhtytyhpPv0Udu5crED36zFBDkXoHs3qVrTZ2x7IiDJdhlLSPTXEg7IzfyNCMCBqX
5wxsLiyaQZPIBWlyUfe0b0HSkzcsLUmtj37q/cF0EOnDVgx6GFhseF6ckUhjJIyNP7y73BRgcvgI
g845B3CuRbIzEEEVVozNnvm203TqAywBPPvQm7bCO/NuGoqVCEDQEN0TF1AfIGOCZ0NGTO4beCiH
fPfj8lamj4zcFlpTMEKLuyn9CuDfdTQLYXEykJvL10uBQhnuQJlKRW5L9dS/C9tkDwXiINTy0mlm
7nNUf818PvgzxcAs242FUcQ1ITmSP4ALCQQp/aE+jhDz5iTMLJNziOKjiqUBpxc1ZmicQJlri0E7
gdU82lrlE1n42wpYIXxMqtCi3BsvObWETeYKVmQEEsSjS+3gdcoDMs7Ei/dkV32GENkpk2MqrBtE
0k9oUrhPMFnwaEKCdlfxgHBO3XAjxUGxpVsajF8cNCnXrYX1nYQfxBTanO2HBXGEdVVBUEQ1nh3A
hg1nHf4fS+e13Dh2hOEnQhVyuGUmRVKkRvkGpUTknPH0/prrC5ft3RmJBE7o/lMX8doFSpCLWTgB
JIGiqhapLHKWM/4ychhSBuYZdOuckQgXc9EIsvqy+uSr6VqOF7zKmyo/odraeGiD1C81jEhG+IEh
79PPYKJPNKB/UDnPPBlwKGoQD6yYbxy4jGgm6kfm7IkWVmB8C5aSk1NqShh7gQKr2ZZknY5gh1i6
4+ygwfgrhboVwZ1h3/Qvj/pPtIYD0va7SkeDrTeMrfQhPHC1NFcRrIn8/Np40cgWrFI0VXV4TIyz
E8AEoAjq4QH1l9RpVxGhgaxvO6kfA0JA4BQfjPms9XIrRie/fyr1SxYiMSOMZMJs0WbrLo4eE/o/
CXjA+OpiBGFEaP1uWNMBmpMVip+5oqSzyDKw9Ss4WK4+meWE4iPclNXBh+RrqgbBySF3ms8haIg3
J+Mv+0TS51KcwJHK+wzI8nDRlooSwmpOJuuSO1iJrW2eMWSWK6xkqxF9iha8xsbnVjsveAqjtfjM
KAS4MEOTwavei0Oit1Bs9/hExMD4j+Tij4gHwIMmnKGPkqjQN9yUuYOvjQFJUfGntk84y4yx3VUa
y3IN0B4c6FtU1D3uSrhD7B1cAizomRP9V0z3EkpK9JC0kWR3rjWz4tXUx8zv9zUWKBwJlAKU8Bxk
pJ4ykiSwHivtisptyP0HN/ikCpVeEqU6WoWqfvFgGmr1w7cvGoR00WAPWuCWm+k/NfUrKiMS2FQg
/INbQUaHp46iqicaIc/9+9Uid5UYvgfMt0AmzHcUv50CecwPd6h355kSM0634tToJLzZfyikvLSB
uJ9y+5O7ZFTXzKBgHACafkhi7uWWqUKqaaxiPKV2u/TaFz6wNEGjan6jbMigXkR00sT6LksJIXPw
mn/RmYnKH9hADie1IX8NdxPFXsy4CDd8lpBftlxa//U1MRjYsOODlHMQ+WxlXf3l4bOhXYrFPPjS
vD9BU2f2M8yHrImptr7CQt1ZdH2QCRlOx8Ezlt+RVm4gqNeS1CGkrNSALok0ibTkyJtp8flo8Iuw
VgDTqtOs1dlHyMf7jDiyhhekFJllPvIv0+i1mLV9QpmYFLhMBgJKg6+e1MYqe2VH0tplCJb44+BD
U7f2UTGzJ/iStFGlTZhHdeD4YX2CachFQIZwSFUu6zlGdjZoW1BwCSyUGzzAOIY3yD3Vpb43mxdg
74pxr5wXwuzlLoK3EjMC97OfKA++RkwVqV5x9lWgBbEJChBouXFGElVgYMKOXsHE7riWS4XNKgAg
JnLIUH65R6eSPuG3OzhodC012ZS1sWg5ZM3yGmiMqpLueOqoC7hLuGkE9HTvm9xkZpPMUa7OCO2l
9pR+qsKi0JbkLRjdymRGaMJaydqIbmBdTy/i++ceNSjSBkJOKVMa68+F9wUGEVe0S/UawmlQX80x
shF7L8RLwPnP3oFbMnoOQdbCfKJwFO1AzPVnjQwu5MLj8pafj5QkHT9DVduPGiEUQAmu2JkYNVsk
+YdBhraQGxXKPIRtXHhiUjKZ7YzmTUJA+UWEU27UYH0PjlNPSmKS8Y4iUlbhVJ1KHvJ9Sg1hPeIN
zNbQigwO4T6tuC5QUAdXb2YgGrqaXgMgIxbmpObuRfDsFk9GFuc7n2Q0kAoqOCgn6iodeFPdsR5R
kEn4w0LYYFHbThLqHPMP+XeCYtc2TCfKGmEY9YC8xhIdCvcXMHsZxGcswT73fW9y5H9wbrsUYZCw
Pl4AJBdXnqsPeqyN16G9oTll15FdTsxORiXBs9Pw+Ip/KurtZQlTAyS+Frle08DmR69Sh4usCdOJ
5MgJIprSg/AQZUurzdWgc1USjXgS5ishtaZMHvtF8lhQInFAsJNrDC5u8DN85DYpZJzZQgfgUllJ
FouAMT69iKxQvjYLk5WVkhOgtcbWQurbI8OTnpNdO7IOvY3AxmiYqPMGJJZpf4L/WMX5fii/AxOW
x7+NlL383tZbe0BuNQYeonCHcK84A5NqLhGRoRw6A5MJs2CVbVXrQke9/OhdDy05fv4S0zRxSFwO
evglh7QCb8Y+AKZjpc0ssQCxpMwKZioLRYms616BeQEjNZuTmB4Ge0tdXXlkgS8sqGOkhATYqxvG
fGTDXvVfYVwB0YwF5R6Tfnj3RJ8eVcnzv3rpU4STVdmpxdoog4vYhZWhXwxoy4S/W0vJ7oC679wf
Hi3De9ajeCyoeWxa90rrbgnXUjfso8PgR1gVL1N8aWti5JlkRaQ2UL+5NBKyplYoKUaOJlo1DcS1
IivY9RZhEawRFMvaNmxme4MbcpOO9fQlW7NIn7A+SzfD8QOBgVj2JEoCHeEulU9UYbp9kLnc2S/4
1mJCKV0wPg53kT/CAW4BLzRUfcBhRbCyOmPX9yeDxBqxpwXgXGxzgYslPkxL63tSikdNGTNQTEE3
CUcajMNKzjtOcSV+MZ2Hxn7WNSwpJImiKqBME8Y7w78Bye+BlgVPSMtfHEqOEd1Si8kgzZ6LOqNu
FmFphS55nLq9XOYjaJsY9xN+gu76pxqFbeEweYG2WVuLdErGKrbMXVrl+or6lnnvTbXzg3NT6+To
QHsxdIUuI0CF0YtVqCKDSzg3G+NL+Cq1gxJt1cQgXYJEE5gCwZ8p+UUPF17ZAxxlUtcz0wuLfw6U
8DNcSKHwu1Wlb0zmaJTcspQPMwVDr3NQ39F65sLspeaWWncoAV8AXsR/4Z9HTOA0ixxvFHDoy0sQ
FzEegFZIj86l2wXjUjQrkglmIHzm9ApXDv6tUeXVb0OmdZbe/QIR8gyMRGBzLbvFNtI5cKCKOlLA
QLFSFhP3LwCjrfprvoxUc/yX3CT1hEor+QOedoF1OVYz7twUfFW1Tg6hS/K5dBQyjHDhLuRFmtzL
Wg+c055KDcJz38d/su6kb6qvdGK022G6hWOSmyND+CRNdRQQLYQBcVrfE4CBoANmnJvqKvA3Ubio
p0M5TqdJKR+i8mDycoSVN91by4gXNSKeKFT2Q2URK9SSB9BsbWrgSSeKHGEj2ALEGVUmQ9BAFdx4
nTMOJNZpIbIbgocBhNeH17Eoo230bowmzkNgEOUFBFZeWQyTbCFt5dpnlJJgwE1bHuXaeW6RpqBU
ul/iAPsuUCuQCCCcl/ZHr7GXIQ2ExQosSspa96ZhLqkIPpHQgSCgbGMZ1ehqbEHRU0Y+hAJqZZq+
RVu5FyqFSFwBcHkBvQ7fRVf5E47KZwxkFRTZg0HxK6w994p0p4pBeidppRk2hBYZfPeS8yNbEmtm
lckNBKp3qNZLQkcsJFESeWDzre8cBg2HBH8JdAp6ltE2i6UCeQdPOoeQrnAXxOO2RYPEK5QtEboG
MO0xTonqKYgxmDk4oXPBF0ICxFia1AWglHTyLCZQBUSWcjMRncA/JUCp47MraCtLcmzh3Jd12K5f
/FUNLagahI24lxLIGbwBQerEjjHHq3zVmhoL7Y6oYiyXwBCq2QmBsvI5UwEJKhlFRF6j8eKcrfp/
xFFhO3YYfLxSvJTJFExNQAAO1AowzYeMuXoLMdKjFONeE0aR/xCbvBRYkI1WR/NaAAIukxkFnEMW
PJWkjtFEYVfVJI8iWRJlOZWjqhKOg2ya9ps3AsYCkuDx8CSrbQSmo7wygairPtrwDGrkZQJ3AK0J
F+Sw+4FKT1KbxcNBsgk07qwemAlMT2qmoaWnKu5bX5uYKFOS0schDsNjxdMOIZfAUQILNDVzAvhi
Qp1QuuG/BPmJOJpChwS1sj7JN0dH5cbl2kALN3nKG9tT5fvFIK9kNazz6slpX2mXbE5VPEONWTIw
6nWavXf/w2BAh8HGso1obVQMj1DyK42uG91hL2QAe4d1FXTVVjr6BNXT6KzFdeSyxWUJSgue+9GR
1slzh51wHbxPsqeXdjoh4CZ4odhJSXuXRVlXqQU94zFN30USbE75sUYwZgdyQiaICvQXMZnoYBgK
vCQvT0BEpl9UjKaMmwAwvtx01VXarAHHVtPD58LD07/kE3O0VlG75i8BcOjtM+gZEib8COIH8Z1H
MEqXAks8MxaJTN1Wt/dcoZTmJbeg9m4PvywIzjzV/qNUFlpK48/CwVUqxhykYbHaHJMJIJovNKp7
2GA2AS9S4CJIvQB5DHp1QJERfxEplkxxOsm9wDKSqsWh0Q6T8ESusasdKAnl9mbcLvZCGmir1s7S
MbcmRw21qzpwdzF7BIVhG/GGWaf1Y0J3wScUfl22NupBkBjJiJR0sgBHvHASdmrhnvjLlGIj6LHE
/Dd/AyoK8WdUlnZ/c7JJ1Fl9Mer0gVJeJUsi4XFzMFUj6dOUwLoOYfFBeIzjMgEFLV9N50Iiokk3
1x7dTtvxDySpqI0OtT4upUBhWxrhua+ibRcSSQ9+GxLba7jVA6eQro5cRsbBVI+DflZ4rU7zm7cP
CgyGQdoUUk/mjOfVc9fuE/VXGeCYI7RsX8N08TE6huW3kz964cPEfOE8eay8IyuIRNbPMmSku342
Sb7Mfkv75niPXX0E8/Q5RNuMcADWV2aRJVpn+6myDhqjhej4io6ylyWZIKcGl9miNCb42caWshzo
WLIieESPQAtBiizDZfBwb6chwutwjSmAaS4TkhrHczgRzEoW0J1IpV6Wo7vDgAX6rACzMbVDKF91
ez9tR6SeBC/OJ7l5xq5ZiOhq8F4L5hqX2T5wXmX58yClcBEjtkuHjMkadpnzV/xXfBfJTqAACNFL
AwrU6M8n+2XgB/IrQZ05XxSuJ4xrnFT84hwZIQx5ftAYrZIeYFF9EuS7FkcKQRuC5HkQjWB/ku2m
ZGDQPRqR+gqn3KHh4Fc48ZeDk5t7VCBQLrcWvQnyBOlqOVFFjyM8mGxzMgWY9JNdaOHoxmzMNSh/
NAJNvZccAYfAUtl8ihO0rZz5ckg3KSivcsmQvCccKop3lNvK8Ig+nf5kNqLsQw1kKwB2E8gDjhn5
FCwny7xqv0SvJ4Jrs/sSZ53E6fLWZpQjNbhVk6ocpFtkbCDJXMCchcJDaO1nAP0zx69ANwq6MvpO
ukDR+clDYXUIKDZTDVJ9kEOFgQZuRPSLwhCKjUMOQMGowQ+UDzTG92Bx6Zd0aPMAc0evco06iH0Q
vzQEaWI5G++JjPQuIWUczIXSx//UKN/Ltwp8sBooLiBNkHxNiskCKhfDFisBGViD20YUfj52F+5d
I/qTVUQdo5vfnUdQpLrKFYj9WeQdOtWl+y7q1hGNxpPx3JK1bm1TsLHhoTQ4fLVHN7yaRPAPGGXX
7E9iQKr5oBQIqHBBgN8gB+6jD3KDBtJR2A9QfAGNUVJ2S2VCgxAx7nLLryhJJYFBE12fhgq1nLc+
w4tEWYJfh+/QcNUj7qs9mtdxqzK5SUn2WfBpIkXku0Aeju0/L3nkow7xn+qCIQAtmaROp35BmQKH
FOmPDe47SCZJO4JiABrtuBD8Wn+Sso2VRlIRYs/TgM2bcwdjNdJY/qDQQE3GMMvePGg+l5vyJ025
1MF2TKpuCakfr0WRK7w/eyRUwpPNHYsEIKK6ZOtWQErysjFMTaa2LlV/E1obefIa+nQ5drkagwSM
jz8IJCFMAcQy56JDCcxkHEp+2SglbJNeP/eeuxR1T+vdUlK32QzA1Cfpv8IMuAFoP/a38zAset/b
VC6pYLwLnwpBtHHwW3z1EiGk0Do5xz4KHSJ15bqYWPE2uQQJ9IoXP5sFubeohfyeIEl6NKAcdKK0
RYPXLQZKF585e+aKTFA1fb4Pn6iQI3NfTlygclaJ21XCIsmfQC/dWvoieOI9lyrsBYr9+eMulFWu
vBXCN04WD42LTLIcBkhMyT/A3MP9yfnB4jdQUSW6tveLmAki6oJLyYfo4wrtWpajIKZE3SO6aE81
pdNIbo2QxaY/7XiNpLqr/S3rpmunHsJeQxKur2I5bJEzJ+ZdOxhR9pvkIbjYAEgqrq80mInICqHc
7oEWJki+MHUYCbEfHEDHZcMJFGPgL+mv90qFmQ4COs0wtfB/IRo0mZckSbm5E25qlgVxYRWL2GWX
1f/YAtnwchr5xvI4xNLX1/r+rhGFo2Ajw+Bz5sQjYnwuZbw7zoo54A7ZaeirGu3ChIm9TWNDl6oB
DtNIyd6Hq8vrlUtUwoBMsW6v6C/noV6bFFiUlY7OTK/XGQSpxS4ixR1poEFzbuDE5HcHJsYZx8T8
jwhBIbn0UYSMTv4AazE+uT6wnUrzyIZEj/3aJvTDpkb+NPorSspo3k0EaaKwMX8DJpMke+1lUr9L
TuXiRlmnkVMDW8SGcMq3TCuRwzL4+UA7KOuctU+3wJlrZV+Mp+I2QpnkToSf8jSqm1u0C52GiruK
Yo3GQPdOc5+tP2av39kO3lOd2i95TtBAR+Mz7n2t5NQjsn/6MMuL3n2j6Uf3hPwIyF22IWtI1qwm
afskCZHVMP3j1yv2K6C/SKB4YExyYPMsbRSkOkAqCjuuR1nl4vpKt9x24p0YH7T6Z0Qtcd/DsSgS
hLtgTWLCkLayomC3EEB2JObcTRjcO4q1h9uSeUY27Zc21/96jibVtBYVe0FkTP9vw8XcJbVd4/p0
MUfOf5EtUqCFODbchHy+38oisili+CLVFHJbVJQgE24NYKifwgciPvigNBqtw/Be4GITaT5XZwCI
I42jZCsY8QnIUzMk4Za0HHCgQXuSeDtwONwGOWHCNHCcdtdqJDIBcQ6jH5nMDYXKJUu1jZ5gT80I
P6G8pY67wEcbVuugZ370YxedgSNlnqwwaLbebsIOmLHcdVhuum3m/9joPA08z4dJo5G+MrpG4wD3
w2XDFN8EMxMUP8m+DIqPHlILdVrGbSrhj5LA4BB3S1ZaMl/i/ruLAVz0M1IMhjzBuIw4M+az9xLh
BUH9KrSqxIoPS36HN1q7UuIXyCHA+ghYV3FRWSuGvrLGKP0DhdtURlZJr/7faU9c3yIAuqICkgqN
83nYcL8D3F+a1l3URGZEQkrPM6no3/EwMsmkPjMrG1oHKUjPAL4/B4q9Ek6VFsGggRP+DaJdOLWa
ZJn7GmAXTnfB1VKp3skoGDn/A3iYmaPVgXcke0Mffpr60Y2/Uz4tsRV7NEE+BWmdw+zpex1x93Mb
MmBkOXD+EfMDvLYYLykj0+RNrFDyd1EPKzeLkUKC9MVOUDPjrcSkKpsCJJF6KYd967nkkQ+qxEpX
XvYgss6GTUGNiUjtNE/Nfh46MWJpsjYZCqWVKHL5mKRJC2pEOBLxJhkSby4vRB0I8oQhbs1PndpJ
lOTBtrSYaIlavSKGu1qX2knWq8hUlbi7DOxPLkyRiXAZkyqNLYr+4BeM0Ju2FXaauf2kbEiVM+2l
kj25CbnyoKpAY9gnGhAuD1q/KhhjtAi/Nf85DpUVuvPY3OX9ORxfsRlxyoM1Rha/UjtNv/Axs4rN
nGJp2MUhVzH+7E3W7dRw7Yd4z18ZCmh0N04Z9rqZ/TOsaIH7JiJO08btu1aHf2TIBNmyc1CCETLH
dR9OjPytVvqzMkppzHjQPRsFPUZk6js6wTyLeT8EdcU/XU8rRD5D1pxNwL+kevbrXUZlQDpJ9JYy
MgvjL31YAc3BpeYI/ZZcfI6nMfuOp48iYMqj98CTlAApZtAQESi1JWPtReYpn4YTja3J9cT/56E+
aKCh4uHuTxnNW96j76ICFUo+eLHgpFG1cluzXMDNA8AO/hfnKFU6+nB+j0BzhGJQMHPIynqOrVMb
oEMhowlJEEcmgGSC6Ba1PvsrhceylY6WmUHNNtr9pYlom+g+bRtEi3bGDrpkeWCUUel3ZygyOXsj
G9Uyrjt73xBFSfnNQUl3AmOC0kOkZ1ycov3kt/EpGH+9gSdjcBGAOw00RB/na9Psu2NwdUgVEA3p
QDqHI1ocSSTg+BePsQE6w6WkY2IzKbbsBRcTNzMA2IyNxrQ+fePTibea94QUXEOGnH/6JJznJfZ7
rV2RMlPF/3Is9w5gf5g9VIynjPoOHjc/9dWVaVoiWWr8t7LOF475IpwjyPfAbNyc8BW+N0AW+mOZ
5AbuLXleIDZNcjB0qjVKQaSfGRONKMJFhNzOGVQumZ/bwn9jIyDGLCHrI/1dTc8jF7iKnD9ZD+gR
+ILUBXXVLWznnStJ+7Hxdbv7NgTi25IdlDZbE/tGttYD6n801YciaPHS44hEhjr2ClK5SxgG4tSQ
huf/jjPazEGpSMTaJojfwkP50zcUdzi4jxbvPPIZSYJRo9vyXQywNmozKVpo/iWpzMQWRKkJWMxq
4SPKE5AafOOwtuU+pS8I+8+k9zcDIhmqCTlHAyd4AA9BHp+HCCXB2dggYdCSJEY1ib0kwpLN+RKX
FlPCCOqG1qSmYLoDKzgHnBbtrbCXueMuTZznGn4NAoQZ4cvLoS4iniHC8o1xHv6XaK0f8r+lRMTi
iDeOaiFMXNb8sYMVitILcSg0WKIH09tHDR1G2zFsehvO//xBigVOHMGEOe5TJNheeNTyZ+FKuS8x
tNoEXbJIC4EJ1LI5qXBX0d1utPXh7MBOpPdh01nU71SgopyiW2jsaz8eSChT1S+pyROIM+WX7j2l
t/C5qzDioiaJbk1+Jj6ESoh3C2+j9j82ULHN9DTgXTMnee9ooK1isNJZ+7VCGsjPCH8WXgWSCB+8
VzQ05PNpoKIOH5Jtz7FArsoQQPCEuAbAm8JbXXKfMl+AjlfuWkol6E0tAuuM9VWKJMMzD3Du/fAp
DGoE768SPw0RLwimjTD5Tv4OCXp+mrnotUMdqjqMPUKFR2Pl20+Ya0UdAegJ9AsC4YOxiGBdKLWx
ybaizuP1StXUlt8Ns88jAtmVt9F8DTCEXWJmIksWFk9WJhsJXcW7bIobDQOaNVoKNVZWof6uwYJL
5nc4DytROTGcjhkOhXMsaenr9o2uij5G2iz5kNN0s8nJy62CfDA0Jh9UKqMLNcvON6Fq2kiFHM5P
dF7iD9aMcStYW2Fnm2r+wYuwaQeDZi8kBwrcmGQfXSL6xhcaDT4Z4B/HjOhvpZTAMthRlbTMznZ5
bvThHAR5dFZ6RlXsR/+xDX4QoBXWTaprK3zXqoc7jmy94EpGSwHYQWBOc8kDDWv3sChJjpfv2vdX
VS2PszJdysBdFH62Zx7gXlCxkkzkykL9qSEA/LbHbtm6uwzhRK9sq9tUo/5isSXF9BjM1kPsHhrz
ITEAyRGVONbJRZncP9VUXKNL3KLNrJpj0ujoPreeKvmwlJPz1tVCOFLSKQd34TnBnlZTf2Mi9CrP
IyAMWtLhtYxpozk65A337fRdxPrWapsLh4dNgsNAGAb3om4ExxKDOpLYjc1lVXhvPl2+RegnHmCf
vDLTUpeO5mwdysD3pviD8Gus4lSiwmG/YJaVRBe3fGs0Y0PYwy7EPhrRYSDTL7R+gy8wV5HaYg9E
OOnx6in5sUbVxbWkavBIZXfJXEYifURqjamHIK4SWtjihUBhor/Ao7aQgaSc1t34xHTQTaFg8Z0l
Pqwr6hVDZ4l3KrZ2w5gA7i2sHvEL4LJ9HcyGLl4l9kB9FuVS1rgHq4T+Yr8mNOpcu/uqJSmgc0Bv
uB/8fdwWhzlwGQKC99BaW1p0IXZwjSgGT2HNsJB53yT/HGnvYyBKGI60Gh/18bskYwLE4mzw9clt
zaE6i05fttgJT1N6C8tu4TSYfIpXD2VrrsebvnufCFZoW8QCl3LiJJ/3FZ0tH05QMSkoEl4mfjKP
mRzU2vjfyYEx12CYwGQLI5B0KVS33msCEGSbn0kNve/PZ7e6IPdcWkAWQTduOpBYofwTjiZNR6vQ
XxGZx5W9cBzm6BSSG4bggcU7UoAQOswgSI9mIEfnVjzM6c0sSXAlktUFQZvLCxpkalNP5cF5O1V/
ybQD8JNP8jXKZ0ubN5KvzRDuYozeoNI4NpuEifADFZUJKTHmT/wOUMyYY5h+Fn2H3Ou6S84Akp75
VNw7sXQyH0jU3lGQgYcqEK2wyaiM0eFIoQzTQ73BKrAyut7Aogy9hjD0wGH0F5DIkO9MeLMYpmO+
ECYY460Xz39Z/9DYo+8lHw9nqqi5C3016wdaCcYHz+dC4qvOqslkKUSODi5K0mdJR6lYrcJzqaR3
SEtKehopXH9x/BtQ8bvA/oXubGfTxyz9pdBYppwIVlVuOzpOvlXitgj/PyeHHjhCfOTuqLws5orx
FCyG8IbTh4bQqW6/KmdYFpEv+hY2m4DeKUClxRaQZCGEDElDM0Rx4IB7NUX+kWsp8w4Z9crn5sDk
cREn9GIy6omcua3NQekwt/peAXn4asd9Ndx0Ek+9TCXGi1GgJh0mw8fK32pq5NKjnyaMHtmmy/i7
cUtwtWB4w6iebd/dprGzAeKR/NyxPylRTADroWNyTn8Usc2w0Q+VayDT1Le4X6aWnJn4mNm67GCS
pcbJ2MDleAPSX+69kGhohv6WVwEcFG6B9Di0qCZW4Os+x6VI9mQIZBY/6c2eJ85z5A6WY3jGxFR0
I+Maoje9pj1o3tWRGTDAPx5Ap0sSDtHWDDABXV0p+as5OY8VaI0MapKZuLrFJUmmgJg5sipfmGO2
VEemSN515fIjWIq4rVB6RhTec9ejuN1ADhHmvsiemR6JOA8Alqcgc1LTr8khEChnkhspYgzxk3E7
ehSsteLdNq1tbX6W+WtdVo+jPhy1bNjMxidgiVwbOYGfgxwVBBt2prO2ovThjvWQc4r2Juav+ypG
lc2QNQuZUCiGBdlS7LyU6KXO9S++hpLjivwFSRvpaEIAU/jMZJWhdgOYmJNvcA40B531B9Hhai8x
/KQNxDW6yl6N/5UBcLUnE3hU6FvP9GgTUF8Urw7J+mpnHCmXJLh1Hq8oyjPXX8p0ESvnqkRoYHEp
ai8un2ngGIlm5bnU9E2T92srBipisFzAF7Pp3ep5eFLRcQxEVQ0Av4hIgazZHHy8KsbW6UevOXnw
enmMRYVfgWNSRriUokXz4wbaEfvTAtXxptG+Nf3mDpK+GGznzKemfbESZDCTI8OWmZyETOowgnPF
3rNnWpeSzD17pKC33E1G46gCLKCwjnVzV4Xqa0W84RB+daDEs8nFGuL0hnIoQuqKcs37GiaAHhO1
mqFs7vn2DF109RvGYzXKls7ULkT7NvWn0mX4nfYhA0DdyViVXbSeyU5OGo2AUSpZMlydSqeQ+7Ta
/LHBlUhQuoyGMagNY6QNlmJvM/fYU0XbSP80MFZ91I8iW9VRoGggfW1LNkEldpfgmNoHv7YA6R4l
uRvkRwYDLEl61Yf8OmUoj+eTCCD5J5KrO4TfamytZaxMBBM+AAMbQnU2y0AqD/LGsZmu8gzdyNVW
/ihJh2NbXRD1+CTGIm6sh1sJ6kEyc0BIHLwcbSJYYQs9y/GeI0inE8EeyV/Ww7McWSH6oQneh/Op
Id1BZkdKix3pWDlYntxxZ8t5Dxn5YD366jej1fcTxzAWaTAq62mKkR+V5JQaBUdt8qgb/fGpNx9j
jzwMB8pCzb/7xCCFjmqfMvK/T43Nbi7T53bgsjAlvPseIs7p1Rf7hF2VaUefeiNJAiygmMsgV0pi
IY0k+EfAwyIjKhKJiFIyEoLzCWWcD0eMBsvl07v8AbcDdLv2Xoaypd6hbgFo6upPuYTCWjmqNlgY
WEIQrBEAmAmnALyaa6+CumOYbL8asos3zS/y49I+OhhpcXPH7i21jdWU/VTOG7Oi6SavfQ4/HlBR
A+mVpEpYOuI/6FUalWmSd4v0X1NPXOw6dtMKZEr3imeVXl0ivUb+powL1mDHUrkTGaQoMw1iunNe
hxyCIARp/pP0h8Elnwetf2Y7K9N9/bM7lxEE2kIhEqzXo61ZMT9COZOv3yK762n0yvHonO83KacY
2EZFr9E67bYjB5YZInQ6jO5Irtxy8od8idOEHtBJ6yboS87Dodpl3T5mpbPahDWvThQpOGExM4TU
r2LzGVhcMk2eZbGObIyT8Rb5TaRwC7ZM23E2HgnJegtVyiCdGxEnBB8Q4UZejEPdA/MGmEIOlRqg
7tZ42ejwFPficrPwL4yJHYk5LiOt3G0+QWDQPYcJDsruQ5LnFSbeTqguZUwVL1hqJhmLC/rAWieU
ZcXCmnMMrFYgDwBpjW1vJyas9Em+k4qb7po6eTKDS5g+BiU6deeLb0l71iJUrUxzR76YDQzIl3bH
iz8/UGW1GXEGIHOUmvfUARgw/caFYU7KL68LPaOM25C1L1MqyeMOmIR8lTnBwJxUD050qbnW7IrN
RrTy0lM3HpVEA3SJhonZF6K7oSWykmyXqOZCLiKGCRRjDpj0OJG91Idvfm3vHFFahTcZLmfZ2oVD
VXYsi92GaUYkLsuq4JrS6GU9BDI8DaGgHJ1Xl7F0vyIbvpRrzKDyAmdhxTJTTLIq+eBUm4F+4eaS
Y0mQNrz1HmIe9Jd2rKPHOFl+s0v8/rVPdpJ/T3aRZcJoriGR11RZzIP4xJ6JV6Zs7e0QYVCdyh3F
YAEsNBj9WgVrqbpd83En10E5eIUqFj5q0KDCrhx8Mv6YBDpCZKizdTGfUUucTLRcBtWHl0Qrt9H3
PQZ/Vob8Vstrrh5y38D5lWFPeUBu0EyDaNc6g95vgZy+yJu9+UlBYmmL1AhR5eBZjHscjvyQDBtx
3b6MvblXxnlnOOmugmQ1WNxdFPWgOhezegrV5o0ACvSvJ4VhgxVYEekkCKly71rhDihNMiryeWUM
N9vTNwbxPNjQj+34W9Le8+dkbWgo9FFbIQKTOR2gVxY3vlgJMjwAOGFHIAmWEh/KULx1M6COZVBx
qlYXl1PNTd96Oyb8k+VuYt+VsaYSIAIMB0a6hohkwwlkNKGEhaeL2MQsGYw+UP0U/2V3QZ1FLYcN
pg9dWknMAcXFZFcnZf6hJvarx1KpzfQrxxnY9v2qiB80xvnooJIpPGwKpGdTrU2icaUIlmeuOiTc
HuQUYRWLEkxwDuaDyvLQ5VStrlP8KmE/eq9D6hAqyWDOhCGp9qac6MGpH9gwsl7FGkQ15E2kGWu/
Apsld5nzZ2f4mG9vSdwf78cWqLw2jxdX9xYyudGiT2tCqTLLHTI2ldgHkJCCPqs1yr1J0m01tlsZ
g9q24NfJsGeyx40RqP+lC5cZLdVT5bfMnB5+DDosSqAIfK+uT5iJ75uaA43L1upeKCfEOEWWLQxn
tgzpCMsYH3t5km5E4v9tqElWChNlSoRj5TVqPuvK34chvueuXTbdT22TINz3m6B4s/AfSKYbQA2s
tY2wQSW3ShIHZe61bTYH5TFV3LUXxySJ5DCaziPeLrlY+Ssy/XtqHMLpplWP08Hnmcc880lD7NYj
QHQwyefrAmGNj0pTZAdJbxNY7wHptRTHpwzMXNaQeFokZs7Y2S2Jl89hsRPyQoDbmby+puaMiw8N
NWiNphW5negSAcK5c+OQ5t//K3ptZwh5NHiSaATEwF8QMgY3KAIvwETSFAk2N/CKktI/j3eHh4gK
md9gSBri+An9EXlbF24oDZYGwUYxrS6HeEuQjvisuVihjCiNvkbOdwB05LykcoQgNnn7rTApqFKe
ZXKcDZTqcFYMupgJTvgsnApl383TYuFxSdpd1TYKKHNEN/wHhgzRCi/CDEBxTwCUcBH1YPzi1+OE
4gYiSJHxcKaDQQ3cmMkt4zvMskjWfA5T50r5xFPpkze1RbP03JvNmU+LkFYAew3uok58nA+YBpWL
iKhFesSss2CbM6xlQY7Sh/8acBCCNt7FUcjqms2kXvriAb0UyVQz9wsUDzF9eYpQBDFa8yGWBc5o
6YVbrEXcNobDJFiVaLVXMeQYLQx3/CoaAsBAkYlMzNokTx+uQ9pIjT4lbrnhywPTaUWUHsTPhM1H
ICcd+R1TPDz1DUdCjRrwPJFmPNP6zOpOMiRch2BdCjKgudo8tCqYPR0vUyEk4U9KBLYyvqkT/5XX
+oPAHhow6JSjJmz0p/I8qo8+8gtBwUuk/TVUnp0o37Qgzhweh+pPSnAxPnV2cW7WbcacyR5Zoy94
gUy0e5HxFbUmgQc1cIZaQ4kC3sht0ABHOuWMOgUSHDF2iRMgiLAzn5rkMewfU9D/xB2YRFCuAVYP
QjK0yk6+D11mXU+vkP/bENeET1crcOmYyyAtaDUm/4okMI5eRz5FTtjsDDaS5RDvpHVTsTN9E3tr
1m8GaGifQADUcRP9fZR21DtvvW6cK7ygktRzZ3OIhZXp2/fRgBGqWFYzOrFF9WyrHuG/HzZi59Sx
9/QquKFkoJtf9QR52iuyRRHcKutWrBXjSDROvoyMNwgF2NWVE2owGdMlY/sXYQFUidosLDlq2Yfc
O2C8VXkcUtrcgfKCpDb2z9hsYjLrZEDZRPiAT/0kJZ9Z+STRVUQ6oeKNL1HBeBDNWpoOked0lIqm
rkdEfvL8xHSZtUSFUkN0Tbxy0FxzrQUu6TJXBa3PFPhPWdVcszsDc80NY99pN482RUYozChsYtKl
oekL9Fra1SuO3jxsEuRovgDOE+NSvXBbVmiy02MdaUdu15pwbztFonWBWAXh+WGHOcOzqx/H3Dmn
xA8RaUjp5IFDmiqDjAtjq7fToXOgX3NRbiC8Vde9Astyz2Z1CX+sxnHjQom1wI69ZaxS2Aavu0VM
LxMDbrjqpjcxl8kyFEJ6YlzsbFtXJ4xXLiY6Y5Yq+rdh9zT83sZ9hy6hjREcRao2Wajwgnd9IIyR
dAFAxWCN+UZSpb3gNhc30irW0He4g6Ta+R9L57XVuLps4SfSGMrhFttyNhgwTftGw6sB5Zz19Psr
zrnaY6/uBlv6Q9WsGVJ6XA/KUAADsZ3VzTgd9BanX3reYd8PIZaOUPgthJvhP62GQqTmfjvVb33d
76FoWWwHC0qGmpNIacH1j/w4Piw8yqDti6dfB0gwsr56sq2TF9ZXan8SXpmWxFzTQ49pMgLYzGgv
DrnqSRIeNawswFD8GScJKcBR5tnGR5LuZ+ijKaJOOegWDcv2+SRRa0qX7BV8G0egYnjtHnmjLL3G
6p5NAvCoJKkOIqA62rsysXcMuntAxcjxQb6ockHDD1IbU2QE4k1UYSXPOgNZLhTynbhjJ27TBEJP
BRDLpcMl5MiYzXjpcd5krpcmN5Vjc+m851rFw8uYVn3KiDUvf2ivrnNpr7m74MwNFjY06m8OdWnk
BcQutDgltmsezBW6CuXbDuHSGH+R4EIBqnGbnkv1T1Ms1D3wMPQnaBREoW6MGPNQki9+YU02d6vg
zQeNCxh8mohmAO6OZv29J9fXYjXpmB0PCtmGXHjDcCJ05kLliCZorU3KOo2brRgR53V1CZm3iGjT
A9XHyXjnwT0lyvXJ+ucapLNELp1ZtTOy4cVIkhVRnT5GFqsJ2ES378EC9Qko/g2J3jqnoirx7K8O
TnKxZlx0A3hjhMV05Kd94XbKYrshJtIz0sVlIPnT6+UTkQ8W3BzMMVS+D8ijSFmF6ghAjkrLYa2C
7XMd/lgzHnLICYQjIMWNjGo4cgXPguziXDXD2Y5WgrlP5jvC/2VV5S2MwFeopyO+Nlb5lnZv1fA6
mq+ZF695mQtFD9D6lH8hWdrqFEfqzHDUtBFoe79trSN5Mt+J8ACXM5hWh/o8+TAWBGHIzSvTl2Ky
7YMVnd4U/VkK1OIqDZdHF6v5qRJgBHNRkxz/hB7K+V1EjUWFEV11m0E68s76E0/cqEzEE92fCubM
3VOsPToiC7hvMY6B7huMJyC5ldGRpMtkrUOIY6KTHgbDp7GZKczpfboa6S1ohmAVTjB8plgmwg7E
JmKrOZc0W9kwRxgcm+bNGu6hChLXfDfXIWkIfStPmUOkJs7LOgzDmg6/w3ljwRG+wXpG6nSQOMr+
mRhQUi90Jp1hCXWuVPZCFJgwOSH6D5JkeYMSLDdiOrvrwoCtMZTwYlIGJ5Rj+jWrrK8G12UlHvku
5bon7KhXOxjYs1DMQFRFNWN0aHZYx6NkIDR/TVPfUB0XGisNxlSUrpcOJrXTrwuWMRtM/k1HLvF4
dek6cJJdxTQ4KGxU5DU6kcRIFjC4VOtv3chWXRQw2sfbLggAj6+4b3EceWtF/2LiyS6J2E0tnkrP
LmPw0k5W4rdq6lfmhPwpzqFVfLIQsIFUJKh0WNzIiwoVnSRLMGi+UvfiIWoy2Zh6AZ0hfwjhu2aG
YmGiY+Fc1hXxekB1SUAA5WbHLc8p72XHUNVXPeqGaYRm1W8TU90A2IfJvHcYD5WAbkRPYMffh+Ua
Bm/kvhYRSqt5206ocgqoPbdCBgzJowjGXTawdMCB2AxGa/nd8p5wdPSl6YfYC0OglPIf5+16PIrn
gweS0+bZrlHCo8qGntAy1mO7T5ldFcoDBjle8TuhbzHHsEpYEnG4o6BtoEUlvHy8Xoh/LjehemT0
l1ivCCL/LcAONKmkWA2kIrff0YSVBm1xFIwExbJtejnyKY4DlhQTjIPLxeO4z0t9W4h2a1poUfOB
OfpWzco1cwodTmWMAh86XP+gX3UZOSawUHrTkxeHR4jrV0pF3gO8wqU75LimxnjdOnj8uoAv3UMO
GkNb1mDt4sJRjVDYm0Nfun4keei5d4jys0vBY0L/yUNq5rB2eBLn3tlC4sdM1y29X2ChbG4OwF2+
JPsI/kyDzYJg68LgHurnilHKWMBO+pYBasV7EVP1HGgwx7leerNJhziiwnun5U2gdmBZXsCRKLMQ
f8zvEa7QVCrbdJrWJob5vSoTualk41RbabhyIP/kIKjPRBPiUlXEm0HkrvqZTS52C1r8o2Znj8/T
tO6K/UtxIi8hEO8zsNsSgKtGr9tyKlUxnrvzqgkm1EkH+MjSfdcmbk0otfIJyWF2rULsSh3IuYwF
qBmU5to5W1rcHL9aFWv8MAOvvA4d5fQPeAK2kjFn4Cmr78hwTx0IQ8SjkB8MayKykD/j1eBNa046
OUZUiCqOMVMQHJpMX0cNk3LgTDA+fUz8hKTSOb/XTrlObQaufG94Rop+zIf5VFAXBNwuotKWWnGO
mj9Bm792UXoUEIN9XvZ4PDs0v9Isz+XRNcm7H51rHGlg/j3GOYxLuVwk2068f6tsvgDXmnzizCg+
PQSihXMf7PepTFcIz7kQgG9Y8YSWIFk9TDC24ohJffuEp0mrEWb4ULgUcT3LMDDUobbREzXxq4Y9
Vlt9ALmacp9FxcquPzhZpOEJ+Ss2ES8l8xGQtWkjPZaqnruB38my4w8KhAQ4fVUI1ziAZI4IZwC4
iw2d01hnPewTHgZ0TwfuX9PBnmx/KUWC8OjQZG3iIONX2Q0xmRo9Fhu2hSHMiN8yts5eYZ2Giak/
GIYX+xyJMoGYna9pvhn0FkZIFYH/A4qLxkOoB1rD8u2z5p5iXBrP3V4weeIUJDGU41od4hcv+l7Q
2LDVjFr4ZFH+qIiE/eW2EZ1dnxUCDLhXOf4JqT91wF2dmDtWH3wvroVeUNXxra/OizeBdoHVYJRD
kgP4QslZqYO4elAtIcWytiMk5cv8Pt1A6ram9dWNxL6Yj8j91DTlaWCjp9yuueNheGohQIcdm2Nd
WuVnmhhwx64OfTRVQke2lmtJEai1BFqBvcYRnngGeUMRwjfAzIxskRxZvXqvyL8YBxhF55oyXHe+
e3Ts4uk0iXf7uXT/i/gHbDWDxEgryLeRdRe0wv0y2n6vlz1JbXgN97U/ai3RPfYuKqMXcdLiIUgf
XhbqTmWOpQQDjn75NWXQQndj9XRgigIxAvY6EUiuha09ftiO9dJ1sJOZcpn50cKiYKk6+FTmvU4x
ByGRbR/akmRa7vGtoRSSUtFgjD7CxGyIpiLqZEQamCNFMmbAVfubtGCspGeQzLs2z8eASlFF0CSN
A7Ousb4qFOICIDRIXJui+wu2bXCE8j9uo5A+S1jZaP6rkmovQHdbWu9mjD8uo+va9fDsPVf9JiM2
We3uOcPBhmpYdT8WY6+y+/tkXIt3xmh2G4ALkBBc14TF4yKoctLv3r6zx/sF0QnoGzeUqWFWKH9u
k0FAVRAC2AzBDN0d0R6jYjHblAGARtc1WjdON8V5LGIFN5KdHpcY9i+n2IRj0G4WnU2I6RegeIFH
15CNqyz71m3zN5655KC3R/d17mHGeC8ZCnHV4xYickzqE0i8S+CgFsCymvoY9wz2lC0waM7sgy6a
Q5yFYWJ2a2GTSzsGJF7r9d5BPDioey6KFue39MUmA6Dkfu4ZWVm5H99L6xICnjHMBlLk5o3YqGXj
+nJ5Jc45obAE1gO3flQ4HfGeE34bCw/+gqy2CmOlqr+7qK4Gt8XID0YGtVChaoeUyMg0pe8LWtDX
78LD68OmwcfXXsZobPqu/OkY5Nr8xSZJTnrwCNlpwUsfP6Lua5x/KjgekU7LX0V7dwa2sL9Yx+sB
+pmYWcg4V8DaBpq3A9vAtdyLJNQ3lEN1915W0uN05nOa/EsNYqLmZxf0uHeTy4y0nRFDTE1lcpFZ
f3+3BzyqmkLEwswyJjcK2gMhXvx0igaIA2ms+SNMGxGqzaSeNQqVHRekC2fcMylB4JSlNwP0RVsS
Jl1I7CBcC2myYUrSqvoW7yDmongLWu0r8xje2YiJRwqo2zj9W2hztfGBlmY5adnDIo0AssOsihN5
593jJoCGCH+nukhqVt/8lzqkDIxPUL+Zy0d5wlQ2OkM0TpKLLFrHfnFM59ElDH+a8jCSJlQSHymp
x5gCqh+e/iNUyxGKTFD5SeTsdLCE3Gg2wCXyWDzvJD2uytpIKQPtkpKmJet3RiVG46vnHectFrrj
YXDDk2x8pflu6Unr7NmZ7J1n9W8xDI1Y6y6E7K66BD/1mTMn9OARafj8sbAKzXnRZsQ0NyeDNoLe
ggfnwAiyCa0pE0T74DKO903lEhI4pyUvjkLuR3MM4msYecgyXlz7mM/ZxXaslc5lNNGKCieir/4l
akJ8Z7tdqvY5WAwsjCCd2psxubZ8KSxD6YUF1UDyp4+EdTghrdcSbZ05OnLir6VfVIDZs+Vi0b5i
AG/hw+eMjD5h1petscEByhdyA+eGrc7HytZ3gxad9Kw6ijXHomJdEeF8qLQ7+V3y51LByQ3OpUqt
pKKclko/if5blPw8E8wxprDreRhC6GgsfZs5X0t/sDQyVOVgfFsWIsdcJLaVybwRfk2vrHqYXY3m
/W5b2V74MIl5SA3baopOfXrUwzd64MaDdiyAMSZJsb/ELmJ2CGvtvU+HD5aFQ855kIx3uG8I/vLN
4BiYKijPQB4gqlLdExEuhvkTbY2K+FJQgxyODBpRFKO5fcMUGj39pkJoikwQ0X5AqqaJC8WfSYNA
xiRPQ/DBT1DIazXQTWOxMC3z2cn1ldMOFzPO4R2gLKc1x6yyZpyoGncqwiaoV5+WnUCKBNuB16bq
IOC858Abttim2C0SMrfaMmxzgEioE5imUdxP6Abkv//mo9SHgoUITxgytUVnFNGJNHvddI/dZFwZ
rcg5AO4Q4HM4trjINFdnetHeLBIWVFzrJ4g+rC5qxmL4YJBczdVG6QrqvFeLkxJgXOp/hkjr0P4P
zGdgNICdQEy6XKkGXJCPBBpwzjBTAZRTlnJtYG9LTMWTAQOkC5hXx1cXnUhZ64CDy3bUer/1OFvX
4gxmYmUlJs+5jtCrOwg1gbiABqRzxv/Bo55HK5NWKnQuGXtIg8T0bwVGJGMzpz026fvvXCil/uUR
UjOGEzoHvDhf8F7g2iAJGmFFwixQp4cU30ohq8nInJVBDlJCKakITscdjbrIJcGzN6+QV7dKTfPq
MueAqG8TjcMiN24pqlIZEsU8U/qQ1RA++hZfifBB3bfgkkQzkeRIOGCkZTVVE99N6VdLSsYPQ4Ze
x48NygTCNViSWHFiCVB5nx1T0whdinAYCuxqUxaJ+OIq01n2DNeW+PgTLOBwiicGUweYa7Z6J8xa
9L6zAU3JvmkBFtL8bQxcjgEFYE9yzviA3EjNxtEsDDuH67dkduMuHiON5k0Icx4rJOsT7M3Sl4Io
dE96tt9eis8o7X0EqeBDUrcLIk4bpPXWOig/uBB/EaqemFGk6MksvqcnLEAlmlkIEPzWxcj2ifZR
MboS23huNhklCzNGxoDD0BxKyf4o7jJTFPR2QT4nfIKYRRdzRP9ykzX+CTgOU7Y/8haYY9jW3xll
o2CjsG7n4iLHAo2nhSeh1hza6b2MdhwxnLHMlVPsuwjRHawbR46wsMHGpomhRANaS7Fj5A/pMKPy
5iUfRWNuHJOlzPCAnC0VGhrX4hAyBOgOlfPw6uKlwFugTcyn3k6x4odZQzFDn0CFLO0+4ynVoJd7
zvQBd35RMYu5tcdvEitS2gQ1JXhw2Yr4AQI504uaXUdFH4RkmiAbSnMyIDxsVQtnLUbKLBRxhLYA
Rpbl08hNBD4aejGYi9ZfAbsNxYGBV8ASxKVB9QesshyGEm7OJAGzEKkubOOALFQxure4xIUlvujB
FhoB7KN3mQ44mGDJgGFJPZIv4dxgp6HyjlOf+7edr6ATSArFI2uBP5UbgT8hHHHzY6Bgoj1go8iq
RNsv6LDAwFL9j+ciuCQMEEBBtyMOTTJ0l7OcRSK8MvlPuthVcRhPavYipaKzBKcJt2GkwiNRQNWO
zMtnQThBOXgMaf3BQSe5IUm7H8sj+Sv0nSoLS1pCcdFoTG8zjDaWXd8JgxgWIXxZkMDJRqtmfYfo
A2K8BacE8wG6a4z+HHitYfyjlCwxaurOMvbUctSeNBYJUdvGIIoyXQUc75g+a5h/j5hMzEdF/8Dt
5TlkAotsiuKc5SU3ipC+Od9txiJt94DxCC9AIenFLH44waVHrJLB58xWIFAKIRJbDqc/K+0hj/tn
bm+IBxV3XY4RMucWtjROeGc+wjqGYiTRWyz6jilqBGLVD/RkaJzk+6faIWZy2jnQVJZ43ZgzubUt
0YOohMoPNyqhBMFG6l1w6lq6U+wtQ/LdKBSANOR18KFYJX11wFsMiS7ue+admVvDPSDvAydFygLR
wfC5+H/ZAtPImlZ2i82ih9gt+lEwVoR7mwCIeExYoujhlY9APGohIuTOP2+AiM5AZkRyuhTdi7Dm
yrDaeE6HW4LrF9iD/AhNv8lvdH47ikFxjaF0bRLrREwf1+Gi91twc4cnscBP4unMfKYqR3DCAtXY
VgZ6wWD+piSREmNwYJPz7KwtEnimdL8+Lu2Z8TSPNEMrWWn/lPkDTvfKha1CoBZHrR3urP6Fdc8+
oA+ybiFnAexNgZCWfsL1lnu3+2FpeciWICWBu/OLPOBdcZHOkKfp5nsB7YJmGNMWsdPgn3AcijqC
upBh7S7IOSlwRGSErb85NTzlMSP3xEL1iTCDC5JeWCdEqD/FTDUaYU6+LPQP+Dc9mcxRuvQmhK/o
DOdyUxkDw4mH2QTiz83KD0x0Pxit6zcAAMhSQ2MdMf2AnlETGES4gRlz9GBpZ5HTwF7pf4RyUXW0
AjJ2oLOFtgxRKNNScBhsgHCT5uFSODFdY50udLA6drksjd/AIhp1N8GBCVk/qQfSn+IWgK8RlquM
ZOobl76QMflkBewyTaFYlDwxjAvSa8Oi5SWb2PgvtrovLYM6nKnbDSstWCWbOI58DdFLo3srXqHG
dpTRCfMYS/MwOrvCMzcw3SRvrRm+6+RYBc+j8ieEYT38BaGTakbGEtLhSgVAOynfkB4RUnMZPuRA
GOFFwRZiscs53i3V45eVB3JjI4Wz7oBW3IfUGCVdBJu01YhsbzcyHmqbM7Oq38JQbraG1okhDcw7
OhShxk+I+cwUjhZz9AGgmhGdtDSsJxRKZexry6dclJi58aEiyM+QOgU0SUiRWfA77LIXhf8hdiLT
Dh3WgowvOGMNN2RQ0e7U7GJVV/C2gMHmmK8avP4Q3toK4TYfcDFXLnh3M5P6ILyZM1xrQtEuifsZ
23+KjlkzPTAPYYFTkaNYXab3nOkFb5F5ulw7WGIE4/uk8U6OSrz3/msm3GPFy5YDznqXt6EPCuWq
gakhk5cl9DNx/o4zPvlTe6so6A15RUgdNIy5sT4XoIbBkQYNG5MHwcjj8a0ovios90UsgVVN2YQc
kIPcJLACggqgI7tCnoXP1+LCtyTEDwrMNkvMnYVB8tzJIEpC80QHoWHDIFxugEfZtOL9K9Atak52
fm9TX/bYGxmQjZiq9N1GyzQfEsqgJv8EkXV6dS9j+lklgad7GXtYzfkDz8StYQy/CEu2ZO8GRCVm
RhFewQXmxrGvhH/kLI7wLG3zW9nbq5TDsi4RtWgJCQDfS4h76V0mlOB48ZBgM3jLonej+VENuEO8
Ah4SJAzZUvLH/URwqN0jRLjJ4coxvRlD5a8wMUQuMh3KhhgvIcem9d8BQQLklMnBzqFhMow3bs63
CTazwd/t8E6BiQYQtAQRygkyryoLYkH/y76ngi1DCn1mmZHe3Sclgt3C/WlPbyVcGr06JOmWO4aF
DuT1e9ZOg+P3ExDrvsJWzJ6A9OPLaMTnLDQ2mfDOezArdv8IDsz4HBIG/Dvx/6nuKnXz0MSorqo9
p7ztObCNeX82ibVwX/HpWAY6mArRBrTvV8B57hVr2qnWLmMnTQu0s7FC7WBTVNAV27eKMqvprVUy
uk9OBr8AMaZ838X+r9Q52533Ge07ujsIvS0rfg4uDAbX5gDHu8evXyyeMTcyYR0xiRsHbcXwT4Qc
qftqdztpVOryGqTpvhtj1A2nBlI+yR5eWvxt4AcmBvUB13tQdGgOxqey0RijohSGOeWU9ocO4zt2
0CJRk3WviqX45vKvzVWmlQwv258M4FFDR4leoG0KaPDxWmVngfw73V3Fozfp712i3ikMuvmcTsPa
iphvl/thGMRn1L6CoOfmuay7jR7XL0upD0i8KUx4MNSXHvlGlcfanc8BvsEpkLlLvli43D3SpauX
qhw4nMG1jWuDmtlVn7MeCokCCYzzeTmU7UQx8aqgJnIDfYXRVhN9DjXcnXhaq2g+sBHymCrG2WkO
QEaWC3X7RovNq+mZu2i6Bh01hxEr74rxQhmCY7H3N5yKz7A71lX/7AbGoUq3rU7uKVqmMCZrAMuC
tED9hv8ZXbjJWysyY9Wp39zMIWkqHjxJGWvNQ/wawX0YjV0WZsdszH2eRNOCsUIasDry6jCFEgxf
Ko3QTMicujTVf2AEqak+cvzN1GXxB7QtQIx+b+FBZuOwxfU2yESFQRCXAKPGrQMpv7cKVBC0tYQf
pMzgzPaYkschyyUOrfWCS3HLnKL0tP0YGs/kXS4dPBBeLof/VtSIcVt8asOedJODTaCekDJpHR3I
hWH46RT4xNMC1Uvvd81waTItx6ozwJLZ8SsmrSrfvhyccwxi2mDiEtP7iuWOgX0HR6WnPPWteYqp
QGdmuos2AMsTP1XZ41+x8+BA8OvA3CXhV9rC8Kp78zSZbxlVrwehS0U4UmfNs8oEwY3anFFP9gxY
phe0zKWH95lN7h4kBVqA3K72fa2e1aD68mbnQE177Hq0NGti7fCJy1bhaU4IvDp6yfgUu7AC9eDm
4rtboMvUFo+J4uB3rnrSdf0PG8aN6PaT5S3vhkvohuewhIw/D/alz9DKWJRH2srgJ+o4G6n446jh
9JEPDETU9ZAo/0xLR5yqfSzN8D5xpGT9j3Rdopflau9S48fsVZ/XH3o/AQCOZiqvdja+WB2yYrbR
0rob4BuMjMKX0VyMdVMrfgzUQVH3neNH4OgP0GIUN0P32tif2rIjrjhofjC4fxI+r9unrwJetIH6
XIJJWdMPdGeSjMznuhh2fZftHVoNj5EsBY6KGGmx8P8Bcsupt21lVw4qP2T5HPoP3eIZM7ZiVmNP
OogEKw1lSfIjw9GJu0oqhdYltcW4tMuwKksNC2qJebk39nnh7Mzs+6j9MKRtJhYzGkUuw0lG/Tno
44chGVosHV0pD1HVcQIiy8JypnlzoMRqdy//jWTu/nS8ZCU42mIyBaKr2uNt4CAxC6bsHHojvsC/
ONSI9TaIAha9Ki0jzbg+bccs9hP+K5fnBF5quzCSTkWu/GcF9SvURpkebFJ8wrSk3ItQuowOOktn
AoXW61NmPtwKOqnx6A1/0f4N5llhlYyAftFfG+wPIxlrDjbj4p0s3HTn8kF5znma4ugaTckxxHyb
SkaGMLWRnWrvCyo68HJIk9qsoEX1ns5OQysDT1dKAmZekO9jttL/89xrsD+Dcz6dg1WZhpvCnNkO
BMw0/J7ZsghRJH0boiLSIaktdYZI0JIP5YixBQMOFRIcltQ49GqvS22smRsFHnX51J6yarp4gDkj
SiTHI1Z9H7PNvarFYtNJKMGAGpYWDRkmbeg7MX9Zcz2H2ngIB23vud9T8kFmWAnHxSrMk1SbI+Fw
cfiHoq9w/kUgcgmqrSDVkbLO8Kph9pAdwObp42rtsauFm641wXPBfTKzlkWBJS1ynjlUF1wswxX9
AoCoi5GiZr4bXFYJnQzFFuOpgEH4MI6kNocSmg09K8ImmbEuIvn8onWvGWxuTMZtXFssIfhOsR9e
6+HUTMecWzayfkhxUHHtzsmSoBcz5oncVI55UmSUCapLV29HxUANyBNgaG1R+GrH2vOj7Ig0z4Ml
S9dv7KzpnzCLsxIvvn1dw+jqPZyBHtzwKFF5ghytVkuTScurOD98uArxcszFQAUOtgiZlEGgZOng
77bKwms+v4QKpCxDeVEoH5tIfy5QW4jQbwFMQDIr6t4RZEiE8Yt6FrzB6sLnpO5PBpSOnqsezyri
vyaQ/Igf1bbZm+oh+KlSXKN/kCdOHnzaMAZNIe2BkdaP/gN2Xw80UtBUuJ+Nl6z3KeOAqSflx5y0
vcDEJh+9ZPCAeIiSmDYUfeZSbvHR4m0BeXqxEGUSqCfjzk7gZIvSaCphbIDPdDT6mGvwRmUoJEMv
8E2XQIxn4ea2fcLsVhyi0fhsQZBzkCS0RhwcPU7dQr4i6ptCVNrvDKCy42Pa6vQuJHaORVMv9rQY
GYdZZGV7JGHRMp0m+69MzO2+PzRjdZM6/Bf//VMUlJmNoW5seLe0Vj2jYIfinRIZXA4gH28HoZYU
SncWfBVATcfpzIH3gDyCuEYRdrGJa5oTPqKdP0BpZTlBcMMVMXcYiBGXA4Exiz1/YsLQQAtSyQmo
Bk06Eqw43Hj+U5g2ksR+LTgOcE6Xv1NNin8sLI+1RsYPbBL4SGnJPQxHqf4aHCBU8FnIEWKS1Bo3
F60ySAz6HsUwiZ8EYeIOtySER6AULLemmLo1vKruR/XfAEgF5s57kYt7hFeUgRkLfVUgMsBGF78Z
WjXucBEAiacO3V+kXSPC4hEjRSH2TUBXCMAo7QR+a6eI/oWKrz549FgG3mqT+m3THlsKiNxyfZvc
EwyGNj8mzE+FUAAPLzDeoiTxc/qwWYkFUfzFo4xXrN/pMGUsC8mDX+HgmgejE3NDbMojBnbeT5GS
xEbAdXg2FHhRw1/AfnW0GBvy+eJkE1ZvsmayDk+kL7mYYD3NPEhPu2U4LsklWv7wweCyAulH428H
L5aDQsMRi5PwIi87IIgVRAibGWkl/o90Bw7LWdP6KmOuOCF9SePM1a80vY35A4ll4XSbnU9oNwVB
DJD2dr2lMIC8GQApAAhGNR4x5l2ZnISCPluvsOvT5erYrz0FB6M0tlSKZoQ4UAWptsmYZLbIv8Zu
orqVzatVowL1Kr9mAQgIJ0PNcYt+CPeKDhypO+lwxEKdvrbEJE1GOHwYiLh1idUAo2dd73eV9p+E
as40ffUClLk8aWK1B8GT7k0gBvAGkacI9Uxpkh1o4ZerfM4lQytmJYq3S1IfAo7dqU/YW23sxPyV
MMX0Z3CaYphSLsRIB1Ix5gMMUUS/lHSiAzqLtLGWG6kzXktUjVQjcvpp2VlKAqxY/dEA829uKAH0
EHNWgCOtRk1kNGdTQe2U0r1aogeVypxJGUegywBQJL+0pAz9Q4ZRKGRzxivAZD0E3nn2m3Tn4aEo
DH0nHXf09qD0om+itQIZWsav2PqXE4w3g1wSteC2f0zMMIQa4zBOWMx1on8txqtQpFRQA7iAwCYF
TDlU63jozEkDA71ls4Dn1sRM8CxTSHhU5S6hy7a7RmiQhX/Ggucrqi1hGMmUnDaTH0RLDeJU4syr
7TuQMJV44rwv/k1mt65xlEo3wnnF+svqXilKQ+NhZvfRZPZPAygJitmtYvbUQNOw93pOpl687uz3
HBGebg08hH9p4qCLo+TLaxyZDvidrMcq8etoMyfYlyy+M8TwIxGpN9OlN4q9kDkWnG9yh0+oEDkE
4hmJRpPDmS5qlUspo3yjcxKgnInkr2ERjQvpSZwjtEGm45Lu9U8cjFKRyjD1sTrtbN7sCrkVRnd1
WsOCwp4wxfLy0MM7X+rzDE1nKXRU/+BkQbBTEVaIYlL4G4VBZAlBvJwaONPwxFCCfTbgYYuOSSSy
HAO6GlFseIAjzBE4NnMwU3mvG67K5kWiyUvIhMJ0vASOcWreo07ZM7sbuard0drJnrSrm85tsuQG
SQL7cj6MFxtPpxxfSBh93eKgEGAqwovVwDd+cz+RWNjT91R/w4mIW4xtmEVRG8lPNRoCLBFDFNQ7
4/DI6r8tgdiQgKC42BQWOjZqLgM1fESBhVtHXPkOMqsKIBGytlQSPkUJTDGYEKpnp8O6SBgaYxoQ
5a8Obha50J6VF23647YVi8xheneQ2gMN15oxyBStW/tdRpndR8eg0cW/xvQ8vMapoTrcgCwRw+Eg
JuQUN1vbOAMIXYqtJMCseC3IG+YpRZOyrSA9UXDC1nuSuidG33qixp3r8jQRfNVyJLCfHKiVc3Cj
UmuZjIyOip0VvF+sCby0fV1CiiKOI6b4kFYF/7RBjfTeIibnELKI55gUToBahW9Q0urJEKjf9lZ/
5HCK0M1W0fdYIrbtDh57NgXBoRop5+zIskhQHckUzs4ehvsw2ZTy4DjGZa7UZbR9rXti7CsIozZq
T5P+hIvWgDENKdINblCL9UqtDNNv4mNgW5r057ot/2rRK5SQKBhu6fyc4ZkVzt0JCnKZbq0+OBoB
G2ud6wV1BWeAx8reK556oLpIyYJhNYuCDJW9ujJGFqYn+oJrTKZw0HR+MLYfQ9PQCxGeUh1URA4M
iUxnviR9d5iK8SizYf22BNkOnRB3C5tfaI4IoHMscYTSFBKXpMT3lMGLmIEuxnDQczK6Rniq1fw9
WwNu4yRfJ4bvKSFRfJg/0MVHXbCxVb+HPhRZGqauKHdwBLADAlHTjFqsvcyZuofxxfAftzk4u9Do
asyN+UJ6hw5MRbB1N2Zz6wF3S2BfZLWn1nBhriEzACeAUItKblWXtZ+7OLMAatraKY8BHo19hR7H
S0kfUJlbwAXyUGTY92WZV8L35OgrmU0zDtHM8n2aADVDhuWjzfixW0FII4GJJAwF9r7lXK2h2XIs
mBQio0pEvHvso09hxMRJfozCjyl4L41ql4qFZPBtcUGJnwOelkWHx7v0shEHHPKncspOi/bM/HNw
Vx6QqKORaBpymoYrEUvWE5zL8SOt/rO1cW3AOdIRvMheMcN6s0CWX6xom3oBYZGMyNiNOZYhOQ3M
xAjZA0DRK1/JuSR6v7BRKq11HIRjn/MVCHrkRqyt1/A0zXtuRq2/LHiUZL7uAm+4xI+SgYGoHBC1
lDK09wckOl7Wb1NuQmQEmzAZX2RWneMbI1ENxdT77NoyYeAMt637mHFNk6imDGeRUt+EvLyFoD1J
w8FmRmtgJbboCRjhMuAoPyxaES8LNuSQFDNNIIoirgcNswzgJW089tKiWOmqjmBv0K5Ppg7LnmbZ
uVIeUZ5y0BBV44A4J8CI7b8eB/qRRw8+35B2QhAaJ7jepiA8DKAXTtHyKCJTLnFE+ucQMUdiUd4Z
xkFxdt7s/7I0mOj1mA+Tk5eRPeFMK+xxVmn6kST1uo2N/bw4vo7lYcCakreWQfNzm29d2fRl8CQ1
UJ/GG/J0cc7C4FVRsD9DXsyphytKPb4PZDVw8TqAmpZ6gtD2yJvgKELVdil+tIxgaExig/A1TKFj
Zd2RbwrjSy/x6FTXApcY1OJh9fAgtzk4HqH2C6VHc6+KyZgW5yT8jBDuw0OTQfLN0PrPfjThhWAX
CNM2s9/Hvl0tennRauQQHGaOoW3yz6n+b8q1TYat0NA5r9Sq4ma1FIOvhTdRGyzONy1J55Lf53oA
7Tthtbc2w3ervYgfEiMLly4ahpOUSBiprdW4P7DrV3lCHCp+1LgPAtjoMWQZvolGx5ORICHPcqZ/
qBTrkABliJuPlf4s403Fd7nsv5rBfWm4rrD561oF8JRgq+LNCb2TvDOPy2LAjkr8Iaym/xJxi0kI
S79XiJxzLkNCzZkdIuddu3CRJCmcFc5Qpp5BS9zOjfH4hEQadpvwy3/pgc16Sv7Y8ydWp0zYdy3g
DiWVFO20rw2RsHIacmTpuEMwMXWIL4HQmKn2uTDGU62X9ybkPj7/2neG9WuBW2ybIqUWgq9extcu
YYTOydZoW6oPXBa53EF+nrvpowUWTW3SDtBFu1BIIigj8pa8bPRFWc7Yitq94PnJjYH+PNK0DVNo
fORhNEcnazxw4OJXFvjeYPrqkvw3NRMMQAOfFSa2MUFI6NCLoxlYq9R4rxBE2da8y+i4R3z6xQvK
CD+43bm9YyzYcDYc65stVvQ0Zxp8UIVKOtfBm9SdTWULUdrEz+inhQvpgaBEu8Qlilm/GQo0C7Zc
yWvdZuG5qD6KiLkEnROUNwOnJ4lA5gKm1TH0FweEnxUmMd/uFL6qen8EoYSzI3UFPfiDqx3MRzaI
gHToYUb2HYPBDvltr5oH2ZBRmPgGxlvd/0g6r+XWsSWJfhEi4M2rSIJeFCl3pBeELLz3+PpepY6Y
O31n2kkksHeZzJVUSQlqKvajOTO23tIg8v3o6K8LpuPujljKNO3IjP2ahgdb8b3S5mwZIcCsishX
2idP7322PbhdMXMPybM/Mv38QwFROiD2EEoBKFFDCU9mUkI5z/Yiou5gKHK0RTb+bh4nmCtbbcyO
EaDaJp1fy+48E0dmckQhnc540tUu3/3x0ZjvlIzFhZcdsEDpWLLm/UauYlX5lbwe8cM6EItkvtoP
4GhYvwNmFlRECloqmh4cGh6Jx8B1g8z7KKIQ+ychU5ooKaBy1a+c7i7THplxgF5xooqBD4q9Gsbn
uGq4gbssvpCrwfjNSbek47zvXO8J9UTVfWdk3lU0pPQzccFnYgtwLPBIJGn30rfriNJUJfxsA4Rz
vvfmEEhfs6vlqeLoQcnLFdn0a4uPYoy992ZhIdMbG9P4jtIdNwgJpoekfhEHyQggWFWjPV1Va2MK
ZuZQt9h0q4uYJaXLGVjassruau1LbNYGzSWKD3GDLCnqI9IlvzUEcxDl4sTAmNH7gnOTbSUjgJl9
17CLXWWj4GAqls2kzmyjifhAhOKC2zgqs3uhkvpj2C+p8ThmZwPUmwjsCEjsunWretR6OkKGAWRA
lK0Xnuqsi5gEa5CV5Ld5F386Y1VqPfpz9bcQsaCI45kKLugz5hKtKpMLof5EEy8lIsYkvfFymYV7
bqvJF0m31tZslvnKucjnaPrUF3dve88NM3CuswhoPllmqaacwnWVfjEWqag9+83ChdohHCn3s5Xt
rMr7KMgCVQ/iX1KCz7r/khZaBfpcwG0wnknTs/TjDEu91Sl+chQXFaU+nLyCcRA72zobN9o0XWI9
PVgZs/b5Wx+DS+Od+8LcNWZ/xnOdtCu4prCFre3YBN9YQcJEewx5Hz3HxXfpPGUnA82nZtfHzvII
kvwkxje2laM+MvoPkKPgi7cBJ2UoKySVpYuj60ADx4T3DyAXsfrr6cpQl0G8jKTD0pjFFOt0GI6y
ElN2Hbv5kWk+Q6NB65EbM+saOYvJsCQVouD9mnEpNB9Z/G0a/T4CZLBYm065eMpPGzC+tugjKV2p
iITkm5ib7ivnQ1Bg5aJbbWxkq4wkw/rSVvWbaNXGASX90HGzI5/13kTwgYRrGK0j2qVdxDAypiId
n+VljiLjDANCNVnqU3lFFJY9ww+0FSLZNRhGqNoK0N3witOHedFz1AgtasJXqXWV7wTex0CvKEqA
upg3nclanwByyiHu0ZcqeJR0h64jaEXki8/azOqtd156dlku+2jmjikyNmtKn9nzn2OASwgfqnQE
7XDT4Uoz6GiU4tx5KUbyeE39wY2yFOC3qDgs5umqpW2VSl2bdb2ts5tOf4PyUcuLHby6TlGOMLbh
R3Uid6SAgj8hYkpmSXYeEgYDh3TrUjmExbmqGzKO2W50n33Diji6U0BshtgUQv6BQ7xroWfNOkns
9fQSGuWjzL5H/nSnaweVmWJFaFoz7DvWgPBRsycs4q8Uyx4niMmBIIeSdAv0v2KopO5mmDqhJCo0
nUklSSLS7GJvs4pTjsSHIQrZHglaxrHwdko0I/5ghFH9c8oACgQrBOHhDrekJ1hvfPb0fybsHOLP
bAI722LfeNa6T0CcCWlp3BTI7DStwGtiHxKqIA5TnoFmwd3KLLuCYuMM6blYQj7K9zqi40cO0NRf
YzVQcvOaMnJ00VUj9NAie6WWIOMoNyNmoOxDy/jgBrQ7Oq27KyFa4j4OJcHM4/JlxVHHC8vsG4v2
7cSTtVRvXQNbe9kUlnE3WtmDGANrxfLpclAqoFLBWpMwq/onzUXTjvcqXqtpJPURSIBh7cf2W25Y
7hruC8iZHF2i8qGen1MojzOrCioSxsajh2g34ujiNNEhY07KnVFhUC8B6ZOr6dih7xl7O/7qnVMd
fzQfdnDNg0+310Fu1Xfq0ANVjHwPrbDfZKJI5SI1qvMQEghTkxr4HUUFnGcEYO2PQ2maRMlGfrQq
e/b4TFoD0WDYo08gN4XtSc+6jmOG+bl4zUp+OIhkMgaZFuvewjmh4Xsg2ZOaBxmKIBSIaxLJIoNQ
gzd3Hj+YF+i16CD58LnWLI5XUZ6xv1c7QOnOARNSrRAXDLSIqLPoI03uuXeJlQvBDz2rtu4PnyZC
TMqfendC054jSeLliqlR6mar8dPM6DYmLj5+jKj/8LLCHxXFT5phQ6mZo+wd5ueqeNSqh8g5Un6Q
ECi7fOa7YQm5irs/YmnXkUO2jBXma2WXIhxkrikzdxmWzuJUAu2bH0OPD5LReQ/2ieyFEMEZ/w5x
T9EY7Fz70WUB1zNmVc/tU4IywtUY+5pkKURXm2F9TrTdxC+SIq/gfaIsKHUFzeA3wzsSY8y+2Aqu
5E9sqqxhLgGJUjuxeV5d97mPvqRYpw/C7IbKEKKtuCVAFyI6HNLxMo/fRaAxEns1h1VAciONkBkY
nNEo/2FBsTkqmDwjKkSBPse4xV6ypkKonpMihSRV1YQeEKZc07nHhSawD5C7JGpya8IWx2LHB9c5
w50Ckr0pfwS+PbquX0HlQCgYwVRGW4gaybC5BR1WZTzimymHDsqVzdwinb2diDgkP4tJpdM7aw30
FlNTcITM0qjWWEHOlCJp+OnGAJNxl5nnRbbgRIe3FmaE9ib2NIDjQCmXiCWGL+J09I0yRUYMzqAo
qLYyuzei4q50q6PaXYUKwT/obzpDJ6hwm4kiWzYPEf5H6wkCxl7KOz5dCWDt7CvLAgaBM+KpBkUZ
K2ReXBPcAG+x2G85vHWiLLT2p5hsP8Q8jWGtB/jmcYS2zUkIDNl2RqaElg49+AtKauiiSuruU1RM
KO5Dfcczi0CfOROrnmHu78kcpR2svfOMTEMGb6D6qLXk2bESLkBQPKPNAj7csBMkzKVliC/frHWN
ER4NVO3azQME2VnqvUCStPn4dz2SjuHh68yqX5HrjWSueuLnJ8sIwrrGvrrlBZphPpPSwitSUiUG
fGJCL6xA9tn2gCLkf7zwwmVCNlj1kQVPCsvDto44L8+N86QbmjQiwsWx1E8tY40q0cdMtMm6q+0n
MTGkneUPRAHyFviM7OSsCijSCANBH4By0QDUgkvKl9bNctRTk4Pp5hm1GxXHYL/uMDPKbsLFu60s
HyMNbJgjYLYYyCHnR4TBT2Br2bYzeE+5GsvnVEH+bcBFKn6zPHqFJaE6zjpu5w0tLgsOigb9t6rQ
u/Tt31qFBecEKiWPDvxMhFZHbMs8hrNmXgtbQtcTNkN/eXqeXdx1XuK3VkrEwYxwBZ9BrvHxW48k
vvEo3/hHCFSjcdcmTWFOpgklu1QhokMExxVbHG3FmU475AOnAOkYguG9zDoLBE35UIwRDjtEVVEG
Mo3QomD0M/SUXF41ImBAhhnC7pDisBO1ZKr4U19cZPkbOdpRcZb7BUB8XrarcnlMomljzaB+fWcK
+EmV+9me1uLVXNTgNmMSLbrybZlY0+BAZbsqGBfh4zjFyMetvMsfc56veOp/UkOFBxV8aGX320AL
r7l+B7eiHGAlA/+C0wONsT3vw4qaCwCZOJfcuHowATHWi7e34ADZQ/o8t5VvBgOhWurN1q1/Mlcy
cYQLnBVxBSrjTumv7vBSZ8k1by728CdAdIz+XwJxq7fhzHZA1J27zBw2XUUgSdUevdg96mgVzOZU
Mw9H5UdYSLBqOnjjU7yNbLIozbfBHLknf9XwvlYYq8wbjiRWm/sm+Q3NZ33+CqP6ahQ9Tg1C2NlT
j56x0eG1cojyDWY5a6E62uJsYvs80jnlFavmltiPHt1DB8ve7MmADRj24MUMUKuQYEnc24GHzGF7
Xlg7Zcr8YmHB0Vo7eAEtgrueBlpouEXirat+WttUBrH2Yhnpa2fNR67jddoy/QnOJV+Xzgwkfx+n
+aEtWQZDhB/u2Ew4y9qqmIgGGF6A2HDXJNsGX3L6OuuncrlH43eXJ+/p9Ai0k5sKbfRJb3dT+03D
xUSDllw3I8Ku+U/91uts8RqRYt2XFmnNub7sNA6oqjXpymAnEFnLGA4bN9s/71iwaWeVP+dPYh5F
P+KtVNBgnW9DFVgvfbiTN1xac5fNqGa8Td3ouwsbAJukM2qzQNk0+bPAADR7y50GR2bapLr92CKX
DgGoVly6Lu5Tb8e5rLqX1iMok2EKMloXyOLvEl/Q8CtIfKg6GfgZjA1XaUtQEBDTAaET4KNmP8Oh
0hg6hAnkUA6uKEbyokbvIetHuBxHg3ChTo/vwHo45qHO/E4qIUyqOl/SDjpdkey0ZU/QeKogmKfA
0HZOcJ+GR06KgENK3so65JZbeR2wrZXLx4VToqCNSri0xcj94qKUCTw+iX1MjamVN3RqRJKw1R58
lYm2WS2+Wu6aZK/T96NwU+lK6gB66tpCVriMyXNhW2eK5zue+rUyoy2usg3cF6Zbym6cHpsSrbTe
Yw7IHicDtOGkxuBIwr2Vh6cO00HbYF0sUDY0X407MNWuNw0MlYoZpXjJBHIg2cAzn2u9ayCCWX5V
vTkMyFQcuMh9bgqyBVXlVuM2tNyNbqNK8mMi8NxhM3MEkZ1eqxtzOKN6oNJ4zlTv6I7mYdTedequ
mpHc0Js+hKReOdXkGEjNa+JNMpiQU2CsHauAb/bgTkCjlfSq4CpbMpXoP+8u/CCjBhldU+pH4bwl
S4uTDXEEgVfjvkGniHIT5calyvY2Q7cl/Occqhb8wYAp3GUzSToVW5jQGxjkCe1GAZrGdAtVCMA+
5gtnN3yK+1tkUqx0J9N8qoErfXb5id98KE9axzGi7PIMOzGqBmLng1cvvvUM/KgygggaWvqcEQyl
59DlGDKvmP4F4a8LRAeXAko+1a9tfvltp7NnRrLBmmN24WVZ2/ueG2YpXjXWveFPkBFkamvrPnhy
c678cWdA9e153iydtHmW4uGmZhbqLdcMw25ZMFakVC1YBtlKvZntUBw2QWodl8nbsByOwGAKDzql
XKVEYRuqqvF7btZkGX2MMWgysXTthgqjHQoAGn8455561NsHsLekvEkKEmJaekQzUI5GpxBRSx0Y
mZDZXg18RojE1rW5ikPWQTSV1iZRVBGcbD2m4YxtXMCvYYZKlpUFjOBpJOGxh1pTjmDAoI8pq1A1
EVDNzMfKnWrib92b7rmheHdOVcyDSNkS3xUtOJDgZYC/JRqVMWEcPvR+Xn5InzNWOYCQtzo9Zu2r
jihiRqhSPSLp9NmA5khfBRZVMnJSR21VaWjA6bBTnC8Jj0a8s+B+mLTxsrmYorfEeNJ7Bg5oRSQW
rgeekTFqCJAqxpisxZSaogZOIUVV3lEv0WdwPXJRww4cMfxv4wcaQPpLLBIziQ8ZCdM7tEhVqe+A
oIi5u5hfG+OE9SJiy4NDTbO2qb3KnydmKkH31FUnzJid4aOuozxk9gjJ6rEeXvtCXeUky1CQK/0r
dOKcakAab5luYKhH2FnUD6penOL4jSP3EhX2De8cby88XzJtfUIzwJqZbMmc/TgubHmatZZlO5Xs
LAdNlFTRRozovzW2mQylfWaSnfHlOeB4vItXzj4ZGAfVfoe+Y7dsPYrfvK5fFsKbzTB5tKsvq75B
CKObZNo932sm65RJgi5920E0qT5wvnbxT+/kDFQPLX3EuK2DAXURp2TMvyReT5Z9Uig3/khz7ndb
JTsT42XGBQRL6IyzKs5P95P1ZrfrOFqnJBhOj0bCuBY1HIoVHqc5+tX4Yh6sm3lhR4dEtjUezH5l
2BQ27Nsfc/rcGkkikoZzxMSAJ0VIj/JfB4VLaWP0y52MzM0B6bkKaoQ2h1ZnkG8Qm615NgaXaa0F
2PwlBF6HBc/i5zhoxsWpF0YImPioE51N8Pd+/mgsJXIwNpn58mcj5KHwuET0pfJtjuAG9+pUuaC5
mKW5m1jbiWg1U80twqeWUIiy4kfHEdA9Ljj9rfoouDFoSxMil1lxaMAhLNGShRHv3GDU20HF7N6E
F5taxB7wmeE4ka/XzqnRzGDLihs8JLHtzCSa+8XwNiB1XOzaCZUhGuzXvouObc46XwCwWtY/hNox
9/YtOyACGy2cqQKXMWURh8gor5af0HNAAe6aZtvYW3W51sa1t3SOGdBlzntfd3taIJV/E76gbmE3
ZF+D+a0BEuCpLj5Ztq792sH/rZhnunTHTHf81orFz2P+9FmPn4grl8MEsZWjPMh3HZavOcWJvOV/
Clg+AVolaaZF3C97KuEjuY4QWODvRe9Wza6/6p9khZJkLsBmjIB1wRDvLDa4sR6ewGX5qE72I+mA
4tLW2mtuqmsDxFxHXErjcdbjfrtnvpZdMeR5xELXDgfAXb+81Cy5LeohOMwpxRkjLun9GQSKXwWF
G6zwBkHCQMORvVl4hckUcx+KbA/gguIvtwhYGpkMO/wZNhsIzBI50tBuYABAv0Tm1PIlhk5yp2jb
+LEywmh8J+vWjCIKk1n35OKEpX/FGaPc6yB2kHy3xAii6UPMNfWfk0LTx/4unC6Tue4QFBmG2K8g
VVY4Ao30PWfTqTLqtTCxFtuZCx6ZvSgm8Gl2pfXSqu/YHbKM0BT8XlS//EyssDkbKyH46yoQgR+z
v09acIfkPsS3qt03xdeoU8NsmHg0y77zQuiiZzrc3L65WU4bAgx364IkQI3ThDsi66vpbVZvQ/DS
NM9ADedyx0Zm9u6n4TVDQcwSkM02ML2eQiwYTgpPqAT7kqhUV2uNzwB0BdIE1PMNC9cG34ejY6Lw
SQMW77qaGuc/aRXVQMAi6Zgir/UIHOWoYvO0RC/s7TqZft511/CpCTZ5uxmNh7G0GOvr65Hyg7W5
1X+ASpNKLGOBT/9eVPeV8mA3e/qxZUasBHiiZFXpKnA9G2RY3b3FpFOFjETZkX4jwnCT8Gok/7zu
pofNOoYzQqBjiBYd3MRuInxTcSf8T3g/RhisW7nSJKpFnnDZ/sib7TT39ui3bByyI3Aih9Gjtw5Q
cFFxsHypu/GJnmHVJBIrjvGAYF7vASyTNXQHWT/bTvsyzwb/NkG9aDdaAfUfw00kfuXYroOaw0S7
TVr64OTLT+1dUbhd/6zobboXRWxIunXUxrSwzcGMTgu+3YFpR5meU/29InCTV5dJpB6dVW9ArXF2
EvhH8Y6TLvK2IwB/A9LOamZrOMfGJf23ECeCV2PTzcR/ACvYEnBkJfDKDvg2mLqz/kGWAnNKgzgj
51tjbGWcLPNN8daX17gjYKw+Jtj0mLxyEjLzmGjeFt5BmYqzvBIKUsQRbAea34IUl8VdsyUnppif
EqPdVTWYyoYNLGtxZisGKkP2YPhTeTdz6r7U997TJ9ApSSswt83CfEonfCrSHCbcJBzZ97E1wR8K
LnomWUD9psuZDhXahUtmZbvVpnMj766LmJN5vgZ+b8h2ASHdBueTZcGZxEWcbgu2c6oZsINS5n07
wpFT2ZXDP4ImJptvagxR/8dhwOgdZ7e6If3rPbJf7HQfUgKm6DEaV92QgaygRCEu5J/bW9w+yd4G
X6mH+S0xf9Pup+VqMvKdFIBVqHz0ln0pGEfmM5LA8h9vYqDw3BvIGVXSC7cpax97X5fpvji3yaXr
Ljoz/lzm2/WlA0sMVk4x+mPN4HjEB1gxP5AdD4Pherizh2EnNVGa/hr0WQ23ZlLRjCcA4XW78fUG
piU9B6WfQ0ZTDsAfZ1TPzdnNXyZnIoHmVsHoqTwxoIRvEaP+oq1amWnwqc7tuWocHyKdHSPAe8xJ
Dt5nxUc62+DtX0WGNBNF/XeXcq13DgbT8cONuIhb5kQAzullx1LfE97SQfAIt38g2uFdQ+44Wtj5
lDfCchHyCaDwoADRgxaLtu1WI/zQMJaPQ7MO0hpePNQUmv2IGYo7J5/EPFxiKrEJ0iAoUxI6AQuJ
v0RwiVVJKSpbnwTAvF0dPSzH4SMJBtnJeggSKFMIOpBuQq16UgAMBD/B/JnaVzc6OdxXdMOgtxq3
viiNSoKttj1AWHcmvBSdCjxCZdPbHQUHlrFEVJTqYpGKpOt3aDJbvMnhGzuDMrumA2kQaBKq9yq/
FNbX3J4GyHxGfkvbo1GeFipv5BSQrXgoP/PfsgQH9mh9lbZ7ZzMRpkW7mzYRvnkdYsgb2pfU2uQK
vMaN3d9ZRLJ4cDp2DAUTlXV0+LNf2uM8PGUs1gSUprUfYgKoFMNXIpMBw72LGjHmyXO5s7LRQjqO
x4IX+/R9DtFJhey1movDL9x72JGvNBvoHlkkkFYMfteOb7ltbsycly9Z6YO1CbnnsnRTeKgTa5FK
RSinz1r8WnGqsDpees9n04GemO9vow82PYAokJT0JR5IrzuUZLE38X1kMSloeWw5rDCpkTp24++u
7XMzdHyjJ/6bU+8iZx9zV75rIv7JCWgGbQAk/i7ujvwXI1GIKLvoPkDJ0R9kPxhUT5p2p6NDRJou
iX+2fajD7dTdzIAaofM2Dpe0VDtFug2oSpjjC2taPkDaLxaLlDWiBohtc8ehrAtEKPn9Y7mnkOXS
cd04N7g743XsSEVqNypIAQYnFCp2/o6hYh0HGOpwPFdMUxjOK+iJc1xuHapmZ9iV32FPlhDj+hBs
To2TCnsDnOAhpOdXgl3bTpvRJkSBSWY1EDia4ZqWjQ/AdGszMg6a5otjHmvGHX4bk2Sw6d3xGJnt
buzYrNY7S3mNGox644G2bhc6gPvDGUy6eggigppheFfWxrU+Z8YljUixGAmMbBK9eUP4iLNsGepy
nV/Tbj91390y8JD4ijGs6uWkgDfp4h7OdO9bmYfLpjjkCglNRnGEqyNuFQCaUJN2kj8kdPxKp17q
ntEObY1Ku5hgaZj27Dlu2w5iTb+16UlY93btRwmQ865uw0tArxB9yIhcCn9G43h5C7rROp33gKhP
S3g02mE1pvqd4yJav7eL6mqM006rz0nJPY5aJ6Bo7zC2/wmvmDnwzP55CQZ/Tjmlc+M+DY5IsGmv
wf9uy+IuIrKF3VwN/FPbKPIgDHw+nyZ1UTPB3O3/ufXJJLGzfjC6f/Fn2VxS9cUt6nVZvPPgyI0Y
y3KT1W5t/zPiEhNFvmGmY6CFQUWD0DvF18JvR6z4EZOEntI3kaQ11h6Sk9dJBzGF1qdbhYF2Gayc
Xq2ibH1PqtSflweMgkhGyYv31Ddj7lfCJlNxjXqhzuCb2kWSIp95Ht3lUWeAjtYKeuIVFGk748oh
JIvlCosZWfqxKCGJsSw/0u59DmVp0nI2gInHNf4BYHK/KJFfM4RVrlX7RRQOrT/J3TXAIw8/R473
+z7kp9OrR1XFL3DpqoiaOyR3qltbGvkbCNpEqR3SHwoSTMoarX2eLfWQRFexCWnT86CBY0GhQVUl
+jdEaAAVqCwpp6yR3uPecHMYIGJGENc8tfswXNB0LcWny2GLIRxIb49G03ga9Ls8/DeCQP/EruXp
KLlewnZ3CxR7VfNiBBZeLvOoa/cs5GlxiBqm8hxZS6G6SlTrWMAWS0oK7xe1TXh8RQY1cqs6a2dA
T+pwwF0MjU8hOARu6jOeTVDwBTYa/37+F3skQc7ehQUxw28dhZHspsAxoLSuWGExLxTPGou9JCBh
E/oEo7mqQeQ6kmnCnEgQZnXXXlldFjm8IgAnWC7b9iDeVpQ/mFgDfSsAPcncAyxhg9yCAiBAWNrQ
IfxVmmdWlGLeyusEnzeRDrxFpcrxA2swZHqsVs0/i14A5joN7THXDzF9cs80prE0cipR/VraSfGM
C9I8cgQSwpskLNTgg27KaxSAr66/o3avOM2tmDET5XN0g/9otqh40ZcTozxaqKTKjc2uCqReDyqP
QL2hHXx9JkzCHs4Gjx6ODjKuwxgAN8jHlsosRJDo8U7XQ783zARuWb6q9Hr9qQ83/rpVXpGPYiGj
v1rFUSsfRGXO5FC8UPkxZZkZflhWs4k6viAH7YHdf3UNQgYHGk/pQtApMEsxM2YxQmlc2A8tPqWI
8klhX6qEtxg+P61UJ+erQT9EPAFAsJ1bu75CXYlV5DJQH6q0dgGHvaoThkMCKpQAkyDwqR5vCVHZ
UamBrFMgQYFoIuC1cfWdZWIbiTI/rn0wDMtDDFVcc1hkhdaKe2I1uQN8qftGtbg5wLKD2ivajeu9
Ufo+q5UkMvcvxWTt5oCUbB3jWYy6jO8tJ/MhptOtagyUd5n2S4XFYejHXQK+DkVe+zOAcLS0F08m
esZxWbg+Z/OQlTeEnhN/iPCs5BRjgPnWmsdktLnqsqCqScymVcwB4ohUA6YUCj6x/VEJHZhTiTCI
Ox3DLQSymJmXZ4U7LW8vaY1OnCCkHClWbKGDDKuVWb/kbHgnmgZFXdZajYAp4SziZ6Med7AM8Te0
E5E/qCZUFBll98lycmf0G3pnRp2blmKb8UvnHhJDfQl5c4SOPVegcGgqRGURlB8gcMZpkzNFqLwD
FAa6CTDvSIrHZg34YV0CU+GvYSUqHgs0xG1ebmqTnCXzGVS4F3rfYJz4KzgkBUuERV5BoI6bI5SK
tsUHK7t0/m+2uE3ZrifEb+kyrdo+BGkMjhp0isw/x9rcqC6CMPCsHjWtypxC1v/J8NGFZy0Pny04
ogXE0c5gIuARSQH+heGO6DiW+DfJAMEje7X4IXLZN6jlpgCWXWmAyDedxb1WTZu5SdbUSEV402uX
pPNqXbJNz+JzAZhiYMmOxbpn3sUkH/f8AnZS5QuWBECxwZBgkmDaGw3X72J6O35EVlPC3EMFHiOg
HgVoyZXrurS/5sSGF3Fk9JoZC1IYFpow4+TQ9dBjs09kzKEuxI89TeyXUIAMuPs0kO0MsXcqn55Q
yoRXjXyWC6lhAVb3GPVAFCHkr5h7f4UQqbSahJoxvxMgKVYYAdzxABR4YNAXTO2lNS6ibcEXNBNA
in6gj/uNGbyV8atH9szQvBNaSMIX3g71HfiRCYIAMZZS56QzsTOhZ88wSWXUud2rTLHsGj1E2N4Z
wNmlcbAZbBHV0FP7GJwd9qP4o+bwak3bjjeZA7bArkeZaoS/VXiJY9QSyZ+GNOGtHWh1w6FFrI83
bQi/KHKlyeRkMp2zwHewaCdMpmmzg+KFbunitEgYYJq3mKYTvEtMdGNA/Nh3OyNnscNKIz24zt9u
PHBbbMa1j18zpLUDKjC63rpN4FzyDcSMSkQ1kgfdsTdMnydK2EJqtOWoK7snBhgKG63eDHcq4x6F
2ZSR8z0NkuRCrF7IfT6dKiV6TFiBLPhJMLtG3otcWKK+57zQ23sDHINSaSCSeJpcrp9gZPRG5AGj
NQu9fuT0qAvIgmKwjBhJCEX8DimabJMqgGNMkPcWa/9QR4kFiFZFlFPm0z2q/LT0RFjkuRSTPXcr
FMNsPnxEdr1DEjAP4Z2DjKYanvjeB/qykX8MF5e2EFVxn4UDUwby66vrAJqnZ8wP44ms70K7Zpyx
s/Kh6VdSBDL1MVJQiaF27bd6cK6jY6TvneF3WLBTT3ep0z9GtrHp0/agJZDabn9D5YkpDJ9ExceY
lzOxb0h9MIjlYwFg8kBHvyS9L4FVMu5gy8AWqgQQkrPTsPntoZryxuHGJ6YNiEFvkvIi0kZdwxa8
XLLwBnoFFhJ7CbuGKKl44HzQ5yUvmPHzsLhmXPly5ppkRPDCgSXEctO9eKIo7T68zbJ4HCTriJHW
WI8MRt/4sSpshomDbGZWX0SOR4T3QVUWISU1jKg1GkLN++eZNDgK6RYWQztKjQCZyzxZsLSz175h
5DM/FRb0A/AY8QDZgZk85vy/SGGG1J3Gkd091G7MbV2Kl/GAeBLEPIb0WAoQjp+qm9eCs67tawME
3lnuPLEhEg6X0fDaDSo9VktZ/s2vXyxoRJEika+s2Ie4nrfa0TL3eX8uvedseVfIGgze5sgmV8he
N/2r541+THWbOT+Z815ND0zlYC72zKfT9Ns6Tus8gMJ0VoCjpmwzuN1a8GoWKSaeiaM2YryKQ+nF
av4J+TVlkayOO6IHUSVyEXBgqcNZRz7dNCUcLhjDtvWAGmBgR1KFBf6AEU5VS676q0Sq82ciUimj
SduZ9s1TIzQrz5ZzZj9G+YKdnohP88ejViIdeD227WtHrkpMHM/cttsQBHoB6sqiqiFE/Une6r4I
trXHIWNi8wN9HXwqmq9D48OVpJ9m1V45kB9NNLgi6xpRThNzQBFyrlp72wc3+XvR5SFQm4ti4/HC
ezyjHXsIfr2y+eGl4IfqBaQbUUmqVxYHGSjbHm3xioHqtfTeoEIsbGYJ4mJg3mDcj3motVmmhkRe
FPDTFga1lCFyvGovTDsEFisTHmziAdMEkg7oeux2NZoZfAcK/PpK4+1K93nkuGysN6v7wCPHs1Uh
Y4sIhBH4K1pev9RNXst36SG8mRwpQkmTe7qTVaeccxlk4x7Eax95n3YQnpoW2xBfBL8FSDHRFeTs
zdw+OyBIYe6AAo0tp02lIScyMH9ByBItiKBB4e3h77EpJ9Bw4TdlULvFG1XnJZh0kevQPk/H2UN8
xHSTWb2O5pGI8prCUGEyivaioowVaW9TbNMYGhPM8BZdPNwhZDPIA0bn5tbrmcGRa8dr74F/n/dh
m5/8IEJEBG81x58WhCdQhnwzNnWSeEYwrAvQkz90AExdRlXqnO+oFRRGttgjssZZs9dVJd3It6vN
iA5tZCivTMXjojePMVvTNqt9WCXUr0+egrm1Z53fv0iOkGSFuMw/6BxZPHq4OHJCbUQQT13Uo3HW
O2cVeM2t6d8pMGTPx/Kvyn8lHsVSt/Lga/wdvIn5B6eL3Pu6vsurCScqLStPs0xGLfKXl4Ilf3bV
vZTdgtocpV/mPtVvSZNRyHFDTc+N/mja19jO8fH5SIa2vV3hIKdZydnRZ4A6Ua1lBNQdWN4zQqT7
kSmxQOBksi1jdbwByDYolJhOEhvcBK/IIHK2qEzVJv3QM9uVAYKBnGe24D8p+nlE5QPqsjOgYrAz
GCdEEZqDBEc5a4mOHuiVHoCyBQcUtGQ5J1CcFE611pvqIt108jPRptG3XeRGldyN8gSiBrXmyBMX
EnQQNCUToGhfwguWBwXPVoktVrDUKNz7Ot9iMRUcAlUR3z//P9azLrMmhVqFM101sFY7axE1xC3z
E1YzXJp4OjzuX1k3yaS1V2mkeBhL2HgBHwOt/yasb9RvW7A/4CZAcS1A3a+8grZ5Crsr4QjSXBNm
vCqY5PL1i/MgzaBnMO777j76J+2ljNeApD6WD+MlfAu/h4/82/tdPlB3ay/Oy/w0Pw3X5RkX4+fy
E/8bH4PX4NV9XZ7HR/3Lfao+9TfmFOfV8PLRX6ZnPn/7k45f/aR3iKM70vE+g1fjuWL5yPSPOTbJ
Je+0AujoXU7zT+FWvA1v7g391BMhN1/j7/JY/FTvHZiadfAafk3P1IjP7JySO/kRFfTzV2ox/k18
ksHa/tTXzRm86XbcMS07O/uM//S7fmfxv+ej+UlQUnjXvFsfRDD47ufCXDuS/3EfWmOteA4bwn91
yiCivvGxIpM4KBtnQ1+3ibekj2y7x/6c+aDefqYjmpWzc1bepfgGGUZH9RWcEFSu0k2+SdYYjFZg
nHb2/i7eejcKr1O2Zy5ymnzzYOzKc7WjFb8bfYLoLsTO3Zcn/dF+ANPpl1tnO5+IK7zHo3a0do4/
7NNbeo9J8j722x3Oly3qlhXx88f8HB6cW3lqdjRC7xgxV2/t+uH2cOr5CV7tO8JQQOVxFa3adXIP
oPY+uwfbsy331kHZYr/BnnrnbZ0DUMxtf4r+4+k8luNGlij6RYiAN1u2t+wm2XQbBEWy4b3H17+T
nIi30UgjsQ1QqMq8ec1BXU67eqE/FJd6AyFuXR37lbWH9LCcltgO7NQjnKWn6FLt4gfckknWg3ia
n6elvkyWxVqn2d22C6VZWwxhZgrvBPMGBD5ArjpzqTRtaSkhDvMkN+qbGv4bRZ8zLp1KhXbkP1Sy
84QHl4eALFELWwDDzFa6/+LbJ8MEl1GUh4qWfPK5l+4CoQ2cnpmjqCpXQCMz6blONG37CeCTOe2A
qG2O8lXrsRIpGvB8dpXfDraEHwH9sRhnTnk8D/3gw4m+Aan4PWchLhedSu4oB4e3q6ZfoF9Ot5Rd
PkT9JyrTGbKh0jHIdVZiQEFJpGTYBpNNjM0n3nr3yoDdxJ754DKtKsz8MlZOuCyC9Id4zSoHlmwz
2AujRuUe/QOJeEixGTKEzmXb51yjJ2bci5bqQeQEhd8+ls6wgysP/wAYD8jX9xBOw6Ae5xMKR2CZ
g8pOgU/7qm9V9lEmbeqPNLe8po33BMo+2PN5x+Adyx/YMTobeoSSgqiiKqI8WaX6u2cP9P22jP5j
RBFjt/e1K5XKgw29ysJDOtUvjXktiLGoke2QkdNwXoVkVTbmpyAunPW4gi0l6D178qhzC7zSQQFg
OvYq8GWdIV+gshnRi7UbA1kVg7muVxioo4vpMPCw/3Y4A6UCxy2bWuPixGth0YU4oTeDF5bW3k4X
LthcAUV//rV+DYOwqnRfTzeRVQJ1Wph/cDerFFgctXu3UONXk4ea6C6uUQAEFzT2W627z2aWk/b5
5PYQMUgKA6x7UA2IR/XVxGO8LfLHSNWRoKWrAAVy4Xw3TOOq5KwZXy2gmeoxrQxvfkOqaQjTPrsz
VRbBQjOOL+zjCGmXCm0Kac0PQYiVx3fSgUUPewbMGCn+2Z2ksEcL+L80R7Z5d1wX0OE5JzzPXk8A
9Rh09f0NsB9XMZOqFqg0p7wsMTGWT9mcGrUSl/DnGCQJTQgdpQF4YgFI6EIsogIjtESBEjsb2KtD
Yg/x1p7MZVkcWN630X/XqJQEGpD2x7d2Hr0VGHVOyG/XPBfBdtYwjlfI5vTu1I8qzOkAJ+sSGVdk
5js4UlSaivqPQ0xxLWwIvpDV8zA4C6dVQOYwuOrOfTo+dZg/SnOcXXOCBVssH+JgL8IT1BG6jhNr
Aqycx0e+BSdkRaJXmcAgCactyVUAYHtHNGHOKxeWrx5IHdB+IgwImbWbv3FzKSOFgg4mHeVUyE9i
RJ6bWCMyylXvJnBEHignXLokLrhvxoVRFGfmVlrxKopY0Q1r5DVPGwchTeNeZkZXSCRa+2Rq5bqj
C5HDV9EMxMFETgNz4oRLcpOSXSUhkKbHCZJPsBHNOnkgYibWFkRQ4v48LksXwPYBYhaaUFTdCeiO
MhpEEDZrr7b2brNQ6IiN5kk0ZC59AoK9lWPiG3JNzH9+t6lBls2bw0GJRMb6HHMDpUK8LdRz22Ij
lm9qHHtw1xK/ZlyxBtQjtBOOtjE1eEzplUdJZS8qQU9GXBS5gEXClLHb5uixLWmNMXJ0TTDc4O71
1L0dedvIplI8Zu2VhSinZBPfayXcbu6MC2/ab15nVFFZUC1c9gfTpOx0sz1qJ5arj2YKb9ADbG0g
aoLwJMmF1AD2iwqsZWLkOrR7VmtWbwNl3bDSg9cufRfUzUwBXkqC8CCdzNDlyH0ouVCyl8jcF/4F
Mz5uKaQoWXo2y5wanj06lgwD6mmZxOCehJnVSle283QunRClLOlFGIbrpnJDg4xPk7KboFPo2SWk
VVSgvtGhhL2+IyT1GIy4cxcrrkaK23tbIvbsrkmWXOuAiYGjMdQkMbUz2WB3JXVZDnVvwrViO6fj
e+53D5U3U4GnyXV080+YAoChiCNV9Tuv60f6aqwx0QZVJpQO4m+BhvB2D3B9EmOEUClf4c+Uc4ff
LURGBlrQZXOnJuctZR2gyv7S+vuYKmuf5wsSDfy0fUMhoutXB88PFXCoxx92bmpGtS5PmIcFj/3r
jGQ9vGlxCRNfW8wxwlCyue0MwRCkmlZL9r3JXpeOS5G+jBSTDfk5g33J4SANbk6ULBcwbK5e/ipb
sAgKC31ctTH1GB5ECXgQ3eiM4MpGrdjRS1pDeeiRW/eMyzCoacZqYYz5J5eSkVvzhiooHW7yHPC7
bnLg/O1lZJoSDti2l15jGKVJnVL+Y+K2KUP7KYSVXE7pp0trJ3a/nQpEAxmR7SUDR4LcFVi4bjFw
1TqIcu5OM2qitaAHgXRZ/Et/ynHAXtEexThQDuQkY1OsMyxga9K5lxg/T+MvLSbK040865nFsBaC
TjhrmywoE8hsPJ4VmqK0YjAA0TEUT/ECzl7qYH/XbPQkXfUC6NOGMThVAQXmLz6KCWgiLfvgEHnF
mL/kWRKbvAJiON4zyrJOfvsGnxzYOUlu4gKavhQRzOIY6D+X48tmRG3yCtVQnGMn3bo5sBk795CV
cs7NcFghA/KaFUouzlDsoNej+yGgIgRpvB1IAq1WbAzqGmdsTA5OtfYlFmUJjN+hpayKV2x+lnfD
F8nANj9TfngQZkbdiMpSUY7C7tRV/ciDKN82F4YkD2SLWlBLf8b56kGDKVGdZTbbChegyo5+8hWw
xceEHaYWeNdtHphbTZjR+cXD0FkPegCTN3qdDGVtA2ZxsEW4+UX2r5ziHO1y0STyoFTQv7WPiRQk
UbMywPppEENVWRmXv/opzfY2k+UR8ZXB/RYN1kgX17PDalfafYLLVPQk/C5Najoy9NUCsJrwEG9J
Peys6dGcm2WwCfnpMf3uk6XaXCPPXTUNRRJaIjFcd5c9dByFIGrMXLO9RyeQ10QctzDJHH8rN5MT
z8E6THRjDtEoxCU30WGOEbAYWJgXcChwLGRK15KPGG8yv76TLGhGmE9ZDC+xra9sa1nP7THFDUF6
bkoqVX2xYtL1pltmIyaODPrgdMdgfd207imjt5to9VR7FxpI2if2UqP3Ye2BEkaTbPqh2q1ktahJ
t6rLckPX5h1K4lxiasRAspqR6gpjlYFIBwOX6+K8eiORiTxscrFmflD+m7CQHSSukQd/8pVXrnM6
dbEaeR1ngf/2EQMzteOytQpaCq5P8eWMHoA43JWJpxbjIeSLy4JyESkPsK9vfQfuVjOiQ01TMAwo
+8FENZoC4G5ZR9AH0WD1UN+QSpJrXDEV8YMvQCugaFPHCNPP1x7HUTNOC3lumUVu5UmaoU1lsGgD
2JU5boOBEb+kSv/s2P5R/Ovy4Asg4FbpsMvwTQCS43Zp9rGY/sx0VjGblQZ92k8fM7i5PNCBB72/
gAb3GgLq49HCgHM5q8CClEay/Sxci6WLdclwk0olRqICOCWrQCHw5sZp7ZBhhd5CYarm17uCsQoj
6orzXnJHzRt7zmXEMEBzXkvmyGQ4rUNmGHOKuymz9twYGT2y64EuaPUVnCQBGu3mpxIzNBnhKPrR
R0bRBWSmVfVjFgh9T7nWFkEz4MrvqZktFZAtzClQRpLBCPDPcYGk8wv7OTnUFYNQ9F1PwGlGqKDJ
KM61Xhx/QzLbmnCUOU3WdVccnLp9RLbmbNLdpJMLqT8imff0MzSvKIC5lY6PsGE9PhV9H/uqNIfQ
jmHYrfDdxGOr9ttTh9FtGvI9Bko4Wion7g5Nh+z4iWy814zUz6b70adHEvmK/NkbcRJim+ObEG20
zeatPu/E8u8vFhdgCIPnit4SFtyAHgDFmyn5H130wDsWlIXQCphJRNWrLS4zAKtjt5oculwDnFSK
vPRJLfmi2OIDJVaw3icF098hf6rxYizd+TEY3gfvzU+bE2yoNKC7DB7NdEP6CaHjSPKBEzJUwR44
4hdSk7jn2IMxIlFXSKCEBEHnlcOht8AAK5AomxkARnLisCYVmAYk5i8gxsjpBjzEZCWksUB/YkS8
h3lqGVAIXYBRn02KGkv4j4oBX8JN3wxoc0JxUDOshSMHGY5f/UvRXeW5uh6Nu8d0pfdb+XDS19rQ
bIwKBb/nbnlyK+2LX3ljHbK9ix8w94iTnOxk8lAchivwlDG/Ek03X74zHBwtUALyQrGaYv2D+IX+
bUYiq32MMPEJO4mJx5YwwqAFn6mi9+JAj4n994/tYNzjHCPMkMZQwaAMuIuLA6fCZ22A5pfNKceU
liuhql/0r0wpM+9NMaJNhwhFg33kvQowLW1LwkFfzcs+sghG4phEAeB54yYKpisagh0ahSb86LAq
s2t0MQSPoXxL5h/50Rmai4lTCEBQDe+tDobjBOscNNUJJkK6rEOl3er44OXGczYpm9a7Z0QOJLDP
DSp+rDedOD+448rQ+rXPQGmotZ2vR8xgofBiSs7gESRUYffM1gN2ZuNRq7uH9KYbWy4srBFA9BbB
bgMLyB56uJTBSg+Uo5E1rzQ0YfwqPrB+XKJjMKjY1RIq03Nd31SKVy+az4Wn/kRTAqsdVhl8VCLQ
D5XiPbNsEMJ+yDka9ORoxWdnuLIHlsoxplzLapiZn3kL3HPWEFthpb6IiQDXmvduKk6sx5K6HtqM
ZfnM+ci1xzadlt6c/9U28jyM843e2JpgcMN9GL+rBktQbFHy+GA8yuKu63e1JBu61Reu95ZCHi+S
uyyQpgxWLezJcoQ4mH912g0LiHUzc6/3tuuf6m+EZIl5Ndg/p5GBH3agWvgVM6M2+wnGOq6U+Vdp
e8vAUx48oiXxz78k6FjBiRLL27RNv7EJTqjYfGboYAkDBk1EkL6yzvV215j9wVHzM6IReW21w+zJ
I7a353gz8YZARBB/FcwrSvPu9hFqY8ADqIP4Zlm+jjqvgrfXrQuGVqEdHlrvZ/g7GZbi/5gV5kbT
uMkCJUOJgMKbits2w/Yk9iDa7PF0KIO9nD+xF+wai3iypjk45V2s7tSkwrpfINsAhopDQsVlHlxW
E+Cix0yq9SGJuMTbRAsXxlHxxFgrffyr2pk1whFFciRw0MKtgbTxCFdrb91OjxlTDjM5uglMLBWB
N2pABR8FFJyqDheXUihF2G2jH+1Y/q7toUWC+h+ee+uj96C/9DoCnhBpQrGioHJ9nw3t3EEgVweV
OSktYDOutYyNz503JibSzrwzivPAMTIB0HWRcdUjtma9odeguYxn+HXdyjNor5sQk0XEAHCCFH3j
dIidsSjAfcqukH91wyIfCVug1rQqHPQSHR2x9hC7AJ2AzUXKfh8vavK/ZP5JYetKHViQ5EMnoN8s
WBWYBKfqLU2TfWQ82QPseRVO6W/WuES7V6vQtC5e9WzFlCmpuiRaye1fJkdfe7Q/SZi+p12H8c9r
RUOicJrIR0pglxc6Kv+3tka/HurZZvCQH+C1p9kfrV7hOjwiV0NntEzM8BCxk6oh9iqz+Wj6v2IA
lSXNKoGu4WXALvihJcZynNuHyVZ2OJT3CPuG8GfkPy0z8IYs3RyCPKzMlJoIBhnj7lAjTiwkn+Y9
0H8cLmttcZj1eE+NHS00vo01Ja0xLTC6IJDc4KBzYBxLJ2vDFQSjyBDRBejGBnL+MGNhfKE67krT
X3ATiOd/UXiD6Qlxr1hPXbULkEBn6JzmkkbPmLfhW1+RFG8n2yl/nDom/5MNLuqdEmwMe+yv5n6Z
ZZTafvA+lSGs9fg85DefUw2C23LMX+cOM7qajTcpAAdEr1M/CeM59RoSJss1428bql9njsva1w6G
S3J0n6zmob01OdyRJmYGfMfVozCZfzcAByyTXLcWM05Oemyfh1Zmgnw7VM79SxN8z761ilJIMi12
oyyxzHxnY80q7YH+pv+KR2WRlGsrGM/xiEuImV/H/mcmYZ0RXsmkiUgWMU0XKwParLSETabj8Deh
+bSirQodczKecny0y+7B9n6N6Z9ABrg/yKeoQn2BIee3WV5D6hbAjBrbT7WBweWd4RnOjYZvwSfm
SWLDMcEAtWnnxhruaAj2DG+lYR0ZNKvzjF1BD+Vb2XQRqlPGG2y/NSQya0/VHRnODv9Bo5seP0Ln
3QEAyaIfmDC5GHENOja3jOiob/0kWM5+cQPiw4IFHueKjEMFiLdL1APNbV81ByloQ84QzwjW5iWt
OV4hM0n7Jp8+kxpF71BCaE+YCJEDkqNX3/Pdyt44K9xEZlIGO3dvNCvs5+0bNfnOgcalYfGaVFSJ
drvQ3HwtGIgXmY95b6/EV1Jw1Ij5lSt2R7iTw0cUzqJHiexQ/+ZMH4MB/6+NtI40xssoyU85bVTV
9kysmYVX/g7zhZFADusSMX4lDKIBbGhmTNv8cdkazlfQrH2Q1RZAp4iXU360agaREPoou/4sSkA0
uWUrqgrwJrJcudLFl2yvMwwtOnwHEMsx9txSQP1FQDMk93NiPlEA1gXcXh0LXnWXV68AZCb30QqT
ZZI/jk9NjNEdNDyVQrxhwDDV7lHH2T9OXxLyjqHGkoAXhulP7ebEk4CIGs0RBAgbMS3n12zLrjTh
zdryNhXkwYHJaElhED7OGPkMuig+aA+is0cDS3JABiDkMRPHJDGbDtWEBTd17UiKABPLWgVKoAEs
5OCHz5E5xWeCbzKNrsC1buhEjF+1dKGxKs2VhaFlj2bESWIu76dUzT9OtwOZrZxtFgNot9ggNe1G
AbQ2lGapw/nTAggwXJrGwxkm7LcWMT9As4KZNFq7Q9Nb6We/fPewBIT4bDMmtcFDLOwQQ7RqBaIM
skkX0plJHajTJaYIX/iIEWP9vIfSByACXsKLAp8a4EQa5FT1ZAFZpK54ty8QmxMP++S1TJKjvVCq
vZVqj1uxGK6Y1YE6074xEEET2+1iKCP0ZYFNnwSAXGOurOOqr9iv1IBkpRyUmBey7eg5giVZefqT
3qEjpooHZkZi/CR9PUOUVaOOeNapQGFIPnzG/oOzdZ0c3ekq63DPSHgYcT0BKoUAUa8Kp3rDE5Pp
UbgSpXLiZRtrHtaVDjTPKCN1CWPhCgA5VIxFnegk6RfiYNAFoH48oFK8S3WOb5ACwaMsQCfZTTL7
ETpZW/8a/nBsUmsDJX0ttbAFSS3lPIK4xPm1aEzaerf56bJ4ndbuZsbJoB/cjdyPki3NzDXgNWSg
VBw+046o0lbxsXer18o7u/7FZzA0QTPA3I2xzK7Aeqb0540dwKdyX3OrgIgKUDvnqyz41pHIQApx
qXpoTMWkvAs0dEYnPPwiB1fffttbEyZxWPm2wJO8ZbByGWaX7RcuhzQoCKbW4WYgtKlUtGWP35WX
YG7d3wcYD1TibdRcTc9fRka4R7OtKoRm6T4s0MdUgacGlqrp+iGISA/BWUXTD3pNeYIJ0hyAYMJr
IPcxrRjqhNuc2zS6V4B5zxZLXRgKPPkNikyqo6zbSK9vgjjZt67Dz++vA8ZrYZUZGEMXZ1lgwmSr
oJsoYPcygahPcYWo0hkJyMKwgQpmrlW0byd9+sBPu4pczr277VEpwPHVyfayjOWAytqnhGkga9CB
+GTTaKc6hBlUCI+MF0UAmfXtoplnvhIee3OyldUhYzNmU1pAFZsVyzT5BckRlUDkw+rWPmWRQ85s
jFumfUDN+evx4r2ATH+lIijVoGN3UMTrITZ20Vy8leY2wSRRoxcgmyODDnlrALJo/GkDqXrb8ct/
FzTPpj/9e4zr6Dk1jbXvThdLpY5TWQMMPRj4lPMnml2Ykhu+Qtcb6Lk5BDUdsxdtkaNyeo588zPA
kE9nZJwSYIe+0+Ke9iePTA0dTZeG+DnR72BU9XAX0BkqMYQoNXSRMDOiAi2G20OjNH14mB4PzPP9
fCAw0FtG0CAzMnem57q9ghUAH2/IWaHiCqBjtf5zNoSrEUm00o9fFQhqOYRrsYqU4axAK21BTWuU
bBU4P3GfcSPZSZ1n4B91sfHNLIbiMQDBdDvwZchSOae3QxFB9gVDJd6yEdf/CJ8fyk8knvA2wGAT
3IyNCHKtqYB0kZ/w5rfoStuTzDhLgEKoLqDoYhcJLu1WyoozQtYal9MOiQ+Ap5aRXmvsRrt7CGZM
/SHr65/plK5mP3gujfDYlOhmi7vL9/dj9Vi180KZssuYMTmAHamXF91l+Ls3DO9DqrhJdx8h1p96
FKVs7RvZ2keODovytot/8bol5PrTRp9e9/la6hcg9EWHMtXGzlWrtzos6AHIzh2qzej8loA0rPM2
xuK6tLdQnCNnFQQdfrifWEOxD3GcBuBMtr5garKO/K8uMh+iOL4Iyu9l97K7VRqtdElavPXhwoEi
YiyqtriyQmnEernC0BO1aWMdW7gDzr6Ca481E+zreQlbb9vSTIRtxnjxpYm/KfHm3F03IC4atj4W
xBMA3rFE5CpFeSMFgLB9LJyHOoJNiqo4dUiDqNCQW+KLUbjTtWJDctgtXaA/DmGbxecnrB/ORaev
hGvKMTqV2cWKv4HyHPc1YAIIA1ZZQfD54V3yoTnowY1TUBxQHTygrzk8pY6tSb9XGCsMyifu9dyZ
0Mt3qFVA82eM9slXdAbITRlulczQXN61IiEqtFCEUcv7Sfdmu+bFZS8EcqNh4hVG2mhs7ycXV9Bd
q90F5eJJkFQBuTVkHxhnF+1u30zbCi4Os6dyDtljsDLDH8F2t0FW7kbX39gIVFCLOPlJsHNa+oqO
NqVsnMdD7/xqA9PDgmRAvr1wFUJqu6Hni911HrQhZswwPwg26Vfzim5Xai75N60YP5LIwKehX4eK
5f5/GNlMNy4D9c4UBCdi6S+UtVLhSh3BjsjNiuebzYNUt4cpcj4CVgJjW2kce84bqeZ7AJgq6Khe
3mWgkBbzA4gWLj9/qothn9a/LqRtT38xce9sgLaj5MYpZOoNwFKypMYT503Deg0Jlxngj7lXL1RP
MWeP7nMyMz+T4p6jgjGol5pbB8cy9UVhhtUj+JaCt/43Um1QwVnZhjknOkxmOhSVw4j8ixHITFxw
wodrgNwTP9+mlbL11Q64BHpw/49huZR9LVOJv579NSipUKiRpVSXn6V/0fQWGaa7kRFQxyInt0GK
eYNpjQdF5vfYlxepFqSvwgCD9u/PR9PXj0SvfQfUL5qOwwIcrCFu+Cvyg9hqxi5aU/vTjgDCy04G
X3+IqHjBfXoOnj8LauNkUPwr/R7ZAQAA7hTVzXCvYDzEuUDVSayL6z/JrtZZDfqLeilkUFlC1Chs
o+Wvag9Yrx9nBmUQfEYmqex6HhQ7LcI9TRoZGevha9d2SM64G3xhGSrECQZ69bU1wJco3qi6I9Pe
GRR9U6JzhRCi8+AylMBNDlgW2ibgcKFdE04JOgAKyfjZEB4rOM2HRhAI436UN/MARV/ZxDmhsHRK
wU3hUJU6XucrMZ5uUdIMt96NlxBihMaAj7DcDjYXPkpDd5NR4KWE3PJ82kP55OfnEZh2gtvPBZSL
Zpf3HFuenO7DI+kLKgA+e5+wWXmLEfuiQC32KV92aLytBn81maK1RFEFd9W5ZcZhSL9lOFyotVCC
5vFXlqNSUDKbUA8RC2Ksyk2DlsjQ+JYxyUtY5OTxkYghvdXJQjQWDVwYbgNHU85swu8HVHcEPmRX
DQMSTsCCGratJEN5U8U4LSohx9STy/OmDa8NJrHEjw2QrzzlVs7A53i6rEaQDOKfaO8SyBuVHBhH
KakA37LkN2731A8spJlh3Hjy/PQr8OkeOV/4eik8U3ZHnGQ5tKaY4qtgBksMOHrqMsMDR+LitQMH
oENCWzHS+THmtpBNzdXO6SAHBAjjGjwi2WEShvVTx0KJvqYcRUDz2UQufvyAuAA0Mkw2w7PNgTJF
ycOTApjk0l3wGfluNgQJoISvEmyw5ObjCcihRBi4epV1LIgNNJqQWYox/DbFkzzk4vHdt4i+mDtL
qhT6bNnSFEpPy7UuOqbVBAaKk7c8Tbq/FBfEHKGooSZ7Nl0weFYFT9sQB8uCybf3EqifHEHBqQnG
B49ro3WwZnSGR94Gb9gKTj6bUSuDjnJJWoeJFIkqiqJhCmLsivNXS7l0HpQ4h/32UWbm4KRLhcHh
zI3xg0NCEZy7v05iPsQXmaAj5pqBswNSKbCxC149hFpK/0pWKoMvwhcR20rhhJpEaftVQANPTA8N
Q6OToAtgZPoYLm6aYcM8g3PQiDH44nqjMsFJLACRZ37FReSvShnguY/e9I37dnVPwyeRBTGslglV
lWNs8hZA4Z2CaS2cKBcyj+68SouhEflsqeZuNHjeab/Ffx3/U9dJFnamrrwgOY76DhchuFYBzo9z
D0GTUgVedIwEtgvjdQdn2Z0H0uyv7NtyOxlAavRawgUKUf47zjvOd/SdnLIB5qPl7DxZBAMOzgJH
+fgs12Uy9HOZqLjNXLEU5lcxY20Hn3QcbYXY28UUQB3tS+uBuDHDHS0YnRxcOltzxULvPltPO7K9
cBN5wnIr3zblJKQo7mDb5gtH2meE3rBv+VeqR7fLN9J45EHT6eCTSL0wvZdixrbJYDTipWoxralb
thEsnxjZg2NEvxrWplPMaIrqhvTVEtrtPWzOUmM2wS5v3pBfdRk8T/MqpT4vGZTCaMaZ4jOHbODs
fePIehcVw9BzBpLujvgKdYEju052NyKUzLDCvbtnpgtn5Fbz5hyg6UQJUjVro7l1gXnqWtQFGxZQ
TW6PgiOWPbNk8i+sI+TbmRynqnORHSWEFQuzy+TpZEpaKgZEfbR6uCDBXLdwSgjZ4XCmNnJno0zC
YRCCCJcEYU5Uc9Dy4UqOo5EWH3w7GTN4SptSWdrE2wHuwkXbe2r8JI97f2+saFNmwNTEhcAAhyYF
09+nDJzN/qwSDqtbo/xfC7oqezQhUNBknmCU+flq4FQJmPlDzucwiwigRMpbo3GsAAzl+IH6Ay+k
Z7xGuSJVF+9CU6lC1Oo5rPkTGy6BexASX+GDUSeMeFkKG4/bwpCPEo53gg8pdU4QtGR7YKfLmSCD
WL/qjtKa0SxnUCaEwCHYy2judrjzFDoThv0foVbgRRubGAal5phsTWwHqhOfS9yV+YJu2Ow7GD9c
4N7cCBTIxZXdbLb2EzwB7lkPjyA1qTJATuS0oW52+13IjDZP5jVX0dyR0rGdGeoLSNgxBAuj+kWa
g2ZKl6XBwwEEAeYBN2U+K0zzhE9Ai9va106J2PfMpaA3SFZxS5N80hRuVcPWG3JnKYJni21c/5T6
uM20Bc2pPWbUgeCy7WL2jXTBE4HpAXm+HLEGQB92kQ5hlgWZtQHwONyFGqP6wNQXzXC3NX0jEBK0
hBGlouObqxRKvqx44WUy2x/wq5hDSJ/qZ4vEe9pAZNHRZworxkSAkvG0oJ3hsEoY+9IgsY1rqMQF
wuO3DrTxI2PgVFQGPMs9IvJy3pDMNqT3AQSyA+5otj4J7pihZ7gAUpvI853Dosn1V3iDKthlc/Xp
RGTnYF+NK/ptQXUq/DVI6eY0tTr31FOUVVmKCe4Kho+wwXS8g2djIZI+RYzaEXvAKnY5RYL8NkP5
aONvrj2bpxRygIhdwlBQRxzyJBsKeiGByAAP4gFGCkAZZBXnM2WoG8tew7snnUu39dVnTGsYyAAq
y+zeJFldRr9yC2QQapjPjEJzC4WxxE2wyZELL4XJwqM+EDEZiHFxMcK1QtaubNkpeDnYLA64M5uC
whXSqCYALwTFksPVT9+4HfK+Ds91B9cU4oiwwZr2Wta3tIRjBGc1RsoqP9kpH1khLqSfBTa8EMh4
qRqTAiE+Cx9FIdgCDS4edC4cl0RVl7UNoQLQItzjF9kEfJkBWT36Sk4Rx6qWDhPAUfOezJwr7hRr
BrD0XyQAA8ZLfaB3R0Smy8hVz5jsacEuSXZKIJo7YlmwM2NTzMy1yfUd7GLReOVBhLXYvm1QToMN
/DcS0PIBOe5voGw1jDYliSbm6Y2k/WNWlMKr6pJsTydtQsvmauke2kzZ00GMOIdd43nCQ6Zz/2nK
G0cnDbBNDWfg2FCM60od37B2yEDCtGg7KWzxPwM7VsjKZ8Xx7aWFx0KcSlw6ZtO7NdSjShaeQNtk
YJK8dhBgsKVjOTCXG3PyX2yopv9Ie1qANf8RshJhL5i/Ar5nPGpU1cOEqQtOAJAxFK3K2NFg6jBm
RLwWlGuWGKRlIapYjrVhzUFOkGVcDicpSPlTD2FC6XcInmFAQ8Qxc5zvM8R2C2rLHGPenHEuhRDO
FNibylPvtuGuY0KkMxwg1TC7JxR9iDwz2m2AVKE/cUA8wZnOBbeny0IqqqvZVouZruUiJGDytHeU
39lN/h6oBng+pZKaMJJnkTDrZQzwYClPLRDtgFct8gc0XxH+NTCBFHT9PSIGYdazbi1OmCE/5yNZ
MNmTzY6dUp7zPn9mIMkv6fJLodQb9F8++SZvFf52c4w/Bfq0+JV+tcPWhVn8ircOmlNB2VQoS4tL
LBxO2euYu0BNl0sr7z3MYJJQkGYGXsOpwGKKucoOCxP0oanYhaHU4bguwZuEAAez/4FShyfRpC0T
4J5qxL1UMeU0vkg24on82fY8CWbnbIMwljinEsmB2jLY46MBwnMkUTXSD3GOmtFKaOGxBOtAUXS7
75QHnypHCFVwqOju6AQ47mifBegHEaDJAgAReMmJX8os2Si1v5MD33e39DraMB79SzvRmQf1l6M3
u4JGK/dekthaKbgFzZ1DAJ3zUALj0pdSX0nNkvU91oYqY3pzy8gn5B+0dXSJcmgGmOF2slQH/iVu
zu629pJ/M0NnkABK9nl0iHmbmKZC3OWAXftkgfYJgwcPE5RC7WmaaHrQLurw4X0ro4Nu1q3H42De
pqHfB8gwe4WkG7J2ljOPcckYAvpU23S7xqjPMh7rwOYZ4eo3afLVgQ1SOHBsFIlLHTy8F3FFIp16
hBc+DrjJzTnj72BbJ/baXaNLO3V2dscu5VdWjhxNgTqcYpv2q3INzsc0X4xx/09Vw62XOBsDsIlV
iX8YpU1Od8wMNZPG0faBB0JV2qxaQZysf7EHEGuyBIfQM0zy5pMFAhtwo4StpxYz3m8xZtNnYRd6
gGKCghhwolNMnkyFyYbbHASwk+eHCnJTOh/zkG6D8LsqYQRUs/QN0hYjw8HOCUUjt5aN2mZNS3Gu
lqYJiY1JcLpPgs9uxK0bcXkEngTX/dEa2q8hSIA0R/LCbpxRtKqcAZT28EOVbvzI6LPzloKSLVYO
z5ED2mtd4k1Ao4ChoNWzjlmMpNEBeI/pXSvacw8fkDUK5eWdjYaD3mELi+HhVCyOjuJo8LS1XApX
hLaRuTT6VUEFYk4ugjRGCV3QrtvQvgYVaoXElFzltWX1LybhXFbeXTAc2VETC4TUWC3oJTTdOCXJ
9GLDnW9N6gJ2eWksuRdScIAOmmn0RvVdQ0vkXTwvXkZa/xNbwbJzbYwR4ofWJaAMlgTmHb5PQDX9
Pgde+iQk5aw3jyhlDzx0CD0mqzu3AzMRXmVQnIPU2gLF2oa/z22ELy2rYeKY7c5JDsDJVIjhBrgd
w6/vRHsCbmdEDRYdbtv2VCTYd0Du17iu/U20BAMaiTzFCrhO3zuspTCthgtMaNHorsJ8unj+h8vp
YU8fggj1XgfIamCSSRZfFwKpw6zE3r0hQ+eFCj92n7Vpqx1Ix9H6TeEbu6BTsGBT/41VvMqYkDk0
fcOA+Tp/Pe1x7c6K+Jg7PE39ySSRyWMZEbFWILvOrn8QBYI6ZDlgGippB6B4prlPqIYcF+5MwNCx
3siwIWPJZB3fRfWhqn0lwVX4coxmcKetHzH/1+pPg52BtpV4XIw6XA1RLwZqSfzQDdSWIpYpvvzs
Dlmdg4E/SmFiUCpkjMhCRlBjfQg6Dr+koI2BIBh3HzI585Uqhlf4panEc5n3gmCNalgnAbq+9r+e
oqCQoW5WCR3jYOwKZh3hQbDGv82PM23UFlQxghLQXAtyCUYl3R79Jzy8bk4R2FYUSwSexT5xmgFh
OSRnAoAI7ovlNm4nKNqjMXgonItsnjJr0kvSdrhppt9sBuoJQZtsJd7axfDgM3tLhexev9Bk1BUD
cNLrbaYYuOVWqgUfG9sytMkUKybEqAb0sNFRvJ3+9gDjOmI+49AnAKEpDK8h84I5t2wg3KnS+Yy4
BOBHYceshsm3iiuYK+CPGe/8aW3YCXmlFzNszxZjDeCN+H8sncdy41oOhp+IVcxha2XJkizbksOG
5XZgzplPPx90ZzU1fbsdqMMD4E+Iv5IpO0QpqmGX1LrmGDpovRipY3hLoDEqMhINShA4SoWjrhgu
pvU9iFO5ujLZ9CQfuHgM4jLc8wLQMzfw6sBHAqw16bOQATJ1U7TQpVuWi15pI29LkrokchOXIqt/
WEwGTl6sPSe/WISeIENWm00LTuzhMjdykcx/daJZotAXiIqxc/Q3B4sOGgsZeFo6DFqnHPyGQjkN
Af8Pl3/2zKikxgDYeo8UlLXJ8QXrxnMP0FFwTZZF/0/+l3deZlqBn0zcB9IsJNTOhhrIywphVofX
ToIcyJWhJGWj9SykSJckW+GquHvtOF22pUF0B88hMG/0SjdP81ets+eRcX2qE3JOOMHZ3E86u3pB
IKZfoSRlNh5ZYTCS8Ota3ULXvoroQ0TOYYNLCUo5xdGtPeklljYwFT6LqAJ2wWCL35/pUxpJXtqw
9dacBQ6uEn7T44fxs7S7BRuTGo/sLvWnNzHkZ+QrsoSSTRz5MuDevOMP3pKRLkAmIsOB+KqpLvzM
xIlBsxMwzTBqAum4XFJyMi03WU1mshYQ36FjpPEQVrCXbgrkybCms8xlfCBMIItAe5LJtynapUsU
4uDeCmTtwBBLSIiFaBxCmiDghoHNDvLvtZi94NwrZfGmsRS+h4Kaaa3G1KOiGg+9CpfeDEsdTyC/
TgNIZn2W1d5XcfYDZy8MP7iZALgdCaS2kl8VV4c5JhwK5x0/pqYBUBXqjvanr0jjUndN7xCspaOG
IvOVlehkoj/LHYjW2QbXkCZ0olez027TzOFGFzmZcxMc0EhVXARAwZzfiJFHRaUhk25wm/g4YX46
ULKxOiLHZuoMctmj7K8nfu8I6WMDEddj7aTfFewZ9M+arwqvQYzIgdLrXNkx6fUfAjpIT9FGJ4to
Y6HiXf2TFbCLfAIx4VHJ0VIbdy2I7NCcO4L+GRBhkoRlJTUD4peb38WeBHLSgzEUxFX51J+RlDy/
my5GGz0K+ikAMP1t3BYy04oom83EorSjc0dHRbFFw1/iIpRegdcwU+ZHkeT4zWcOhyKBS8yYGb0z
V1PA7I7oSJul3kUfiL+ZUe8MO61KOm4Ax6WH0Yb+bJAS5NErqGx7BTvVebZB85fyJ/Wgw4V912G1
ltefwVznA6SNlnEy1nLkiiwQRUg34YtlQLCROUa0efLbSCnRk26bMFMrSBn0wNsZ449N4cL6C3xO
+5bZLDopf5K4lwZaEDb5mVpkqAK798RPq86eXZ1nlkLRFPjJ1ihACCKCzZPHqW7eJ4fpvCeHpXTH
w6BegPMngs153m02vhe8UeYwrArrFHGILa57wMRU2fS0u6UFrgt/DngpFtEOp8efTIq8jWKecMwL
Yx2Gk2hkTx+nm9+RZ3GaEbICnnTpuc3JLwdA9eAqBBAzriL6GJuJCkS6Au1IPP4JT0fL6A8XJzjJ
kx0QiPPxxJztXLmKvD8GeATUQWckc44ccDKIfO1ioUuzwNVDSn5Ayb/nVqn9kugSwTnkTHk0o/6p
7QcsDQSgswKx0kMUL7XxIuQmT1jDrsv5ECCQDpJdzxvb+LFxFpccQrlDWJ8jAFbr0PCRzyP9Edkh
woD3bGPmUuPdgaICDzQHdkgGnw5uzdzaMRDwpqXDL0JngF78/T3J/vhsmXMHjSx8J9rduQYKpjW1
Jz1IF2UaXahbDfcrOjYuUzUp0Evr55JLf+TAOon3IP0jZVpOWD1Fpxy/vkw80AYCkvFaRfyXlHYw
Dz6xNy04TDKcGdLvq+wOA6fkR0zonORt4BcQMjdIdfbvOq+05hUeC981HkSLNuOr0ewRMYL7lNBd
Vq4C7XbSsdkU9OYBAJOIeBwimEFSfu/OZMad2mOy4TPu/StXZ0N8GCaMVkW9apDzacZveW9gJGRO
BF+gQfM5TzmNIIfwKk5QI8p3M1KxlfAEfsxIHP7mISu0oCaiX4EYxGMk37D7citUN/DttMr4fRh7
a56ebvjYhrCA0PnX8T+Bnpi6BScgSSTs6+NIXjSRsXwmIg8RaNf4lcG17G+F+RdP/E29XzOJl4G1
Chk/Mt5pCIXew+5qFc8WZy4xv3zJwb+04bHdptm8llqbH8fpU7zSpFJ/xnQYLA8r0QTOEZEU1GMs
5EZXfAmCyBshwzeybRtUjpw95SrQcjSwRgwHiFevHd4C3xuBZGdnO9fzM0cKcyP48Gzven4/IlLk
eKmqs2TWsXqUQMllACFJE5/tgT5f/CaoqIHEIvOGDYcabWmJi1ZoJUZh+hHi2Xrg6/+oaSJUTbbp
dCcBY6R6uIguBVgrFO0JJYvomui9hX8ETRoM/0Goa1hsq/pziBYraaXTw1Df2BMBOhmAwEuqECBB
/C+HKQFpEdMsw7mKZA75B6sfSKxeganUZPnyHXz7qsyfesRgSO0RiqgAH6qRYYq1vnGjI/cr5TeM
wMY1yanbS7+D4CCi6MDFFUyMuo4JfHyIuZNiipkwiS2EhkwHFn/G2cyxicH/OHa2AVWwqLA8zPuX
F5ypNDZuuIn/C49hwIOmOqRgAxVJEx2BXrRJrq8ved2ZDogOzdOuXFTaET9HEyWPRlEf/Ik48uGY
YL1Vsp2j71IxODTbiRbH/ZV7JAMpZiPu0scPJDSlh7OnQh/EuQhJ16cXYl8nS3qUpagfDZxVSpPt
BH/MStB6ckYzIAePhhW8sebK49RQ4AV4azN3K5UE38GdX+Q3pWsWRwJrs9kEwUcWsxFJ8Tfk6ggV
xm+ij8EL7e5Al2OP897hLwl66YHMhP/BrxUFGA/XlNd7ZqG0UtdNp3+qBkwLN8E0kvkEyCINmq5q
J6WTxIJSh15heOyJrtYJHCyCA1V2JVg3fRHXv+hv2uHPaZ/KJNkUBDtRaIQokfPg8tOy8q30A7lo
RrICos+IcIzWb1EIR0COiBIBO+J921cb3i16ThpmFTljb+CXjXasRdoJY25P+pqxhmBoMSXDggCj
CR7KjyawmUiXp3rLJgFkbq+sHMBJgX+tQzTaQDjeCx6u7oxMFsBVgEad1745C+IHDDYhExBjJwSc
zEKiy45ZCMJDQYcL02aOzbINrbfOu1SoFNzuQLskD5gkNxBmGraEPYAJtwVvsYDLDnbgOs9/iD1m
wf3GpLwBdDYjek/aBXZpIShk8mPgIfWXNziDtZtDCjDfkj+KuuCJTqUiGynjRfTjTUBiSHOz+ZbA
QYzrOG07Wakqmay+OqycSCMa5jJhOgdH9sJ5a4J+UBJLAkjkI6otdaMSicEz5EMbDKRRLKiTp+rx
ppJmk9JWXD8w5TLZZD1PNfmTpj7lKjRq80M0KUCyhYX23jV+ha7hw0v/MNSG/H3WDfAk7V+obxmi
DM7zFVJAZDJ3SMb/wAPNN7+6Y3dPMa7lWUCrSddNAffkkmuuFtsT6VMtRLC1/5REtyr8y8BAwDSB
E02gZ9o0qyB+LfpziXcc69vY1keFHtTTP4U6ScYnAc6nyWS3+C3W2IcB7seqk5CT0t1lsCxAhw34
hXd261/RmiTz0VWDrdnGhwp8hs+ck6Uw2JO/sXZ5R8lDGZMnv1HWSmA/4tNjKTwrHa79XH5n/p/j
0y1CmsGoWflmbn4H8FjFeyzEIRr+CQaHYKrFV9rULss3P/zZ2gofobEHNUZ5SeSlRVwj/JO89Bo+
yh4wQPTLy0xEvIDj9Rhu70VB+3Pi00SXljR8oFcpl/dRz9zz/3jIi8BBMYyVSLypZMkeVARiFYpA
MckOQI7zh+1Adi1EkZL+yddscCX0I7oyAuY0oSeluHCaEjq0jWFd5IH2lr7IOmtLkN6FtYVEWR5p
dSZQa+noxlhd4EQlXZDsS5ZxESdW4rXj37ic3yrMFj7e0NR4jMd7ogXAo2Z1qyQl0JKy3RMPIvN7
xU4lcmY92q3RwSGwmlgFK2VEmm2lZAGKd5V3lRvAEtrGTM9U23VTbwz1swDecW4SP6IWN30ipReA
ge4JjblO+eV2r5XX0FK+mPtqCAEFitIg4pZE1wcEzjk+ItPYKM2qpF7xceBx1VPSQrlPqbdq8yy8
gzfUW1TJwvimWrTUFA0i8SWN1RdRCIGuB1eZ9P/Lk4HWsM/wohXSqHhuxbkPEamYISoi1PEagod2
D8Dp0eYoYCQ05ILKSlWWP/K6gMPEHKRvwjZddhUJf+h3rM8OSijrbzK2ZTSKqX8mgBJxNhH5+H+/
ZP4S7bfY/Onfeh22iAorpIxBv22D/NuISiOp1kI7yNveO4FwD4HHJueJHEoAYdD8ktol1xyRIDb3
AFKOMcRKxzxHUPNGSpFQ7cLtxCdNOZRsE2mq4q0vfUkDsZEqWhTwRMVila9rPTuU/V4+P/o2FpmB
6ZhwPYJlzerItp0LWlOBWXjba3dYxxrmcqAWMYKYA7arBA8lxypDDd1pYJg6+VcOTrd23ZNHIuzb
mAcHH+Sxh4vp+i+5F2QmrBHQO21Hs/rAlBj+WBF7jk3A8cfKX/NApeujsHTVi+u8pqG6YwEUcZUM
dfwLJgGmKsnDqpN5Ix2ekHOkgZZ02sges6g8y2dO6pYYKmqembCwfE23vvCUZYZWSjb3DOGzQviw
U3PVUXMmFOHJL+0txzdozWdCIjFV1Gsubd30XgvyYgk/ESBKxksVEJ+rHx2G5jyhfrMg4O7iJAWE
wD4aY7/zkg+PxRcFvzCaEFFNiNIRHlBRMeE0S8CiDNSlYsyw2HpCr5O4vCwBIBP5k6Dhnj+jSwTY
4sinwefAQ0Q4HXWXiMuNeiylWgSAUh9TOAF4B5srl9Zc6i8oFw5TcsbucgLuUS1460mHd02NrKaJ
jEl9CUCnxtMT3UdvXkjME6bZ7R8LiqoNKJaZSPv19kug0aBBrPAlXLYE8ooKvZwfeaiSWcCyhcGo
3gwSHKTxpkmGvqR1bASTJRWAm2KsibbNeBxe2f6Sss2F8I1xyyVDLo9vhn6UtwceT8QQAYdYK80D
iGbjv3L/KenwhIQDlEAL+qs0CcxZgroMRGJhOFhLQ0Ej2NnGev5RFPTdFaS/9SUfvFCCgmBopFUU
xRuvuA4ZUNAsMuXIQMx/s/3oPWQOEmqmK0BflKMCdwuXKkpZTso2ZCdwg0C9a8GN+KFJ1CG626B3
yoNqU8Nx1RCUNje0DSAhRBvGImSp8UpIL0x+IQvkYiAbq4IF78OzqAEt1XnmRuxpiwTv4SeL00+q
KmK9YvLPMoJp3L3OPcbKg4/rU31VGexMOEbtvJqx+IklRDBSyb1y2+oJIkWIr+hujtYOnjXeYb0K
sBr/hgMSC2YrtxHCVK7XuxA4zvZjna0j5KyD2l4Mk/gvbyC7A8yx3nSQB1VNyP/F5ti5pEj0/rM8
NAEKcqGr0plOyF/6wO5Ny5ZHD66TxikkGyHLhiUmNIzfKPYBb1BnIXBVlgaFUG4z+jMx9ZBYIB28
wdWjFpSX/A/EVG6KAcGQGL3xky0VQHKr6DEwB1gnN8gng8CUVxUBBPes4CeR80q/QUAa4CgzJyHY
TLWVQyw4za/cOkbOHc18UNP0m+NWt4vHws4O8q5wz0pvLjNAmjQfFXOHN5Ajgh07QklUxWwhpYTn
1w51Fzsv16AoAjxJGgs3QQSzwiULyILKjN+brp8QAk/NVqLEIIhCqTgj6fv/CTz+scUOgxggEdKS
TpgQJq4eBIQAAiJecs3+PCrd0jvO4JFyKd+9e4HN9sb4IJfYDBBGtxNE7OUxLMAW9EPBygBDFAEC
SHEAX19nyZrHIM0OOe07LyjQsQDqEK+n3rFfpVD2jZofRR8cPFQssPU0IgwUd5e15iUAMu3z9zR4
LFkXYJfP1bitPquG9eHw+JGmLsGil4aWoiC/aBTkvOEwqtTgrlTXAlcJHKKO9XYgZL+wX9UmeIro
udvxn1xSGrddGf+rh6NuEeDCbvRmIzFIgY52Sjw9YmPh+oPB1NGqQqpX7OBUg3hpjICtVxoHpTrb
SLya8uYG1Vrd6hUKyHZfaKjZt5wk6sCE5ZQeJUJkwbxlB0QKNd2qVdgCXs/JsRDnE7dJMJgn142Y
Dak8bA1cqhz4uGq+LV0Gtip7dcL+VBOvO+rByWZHk12DVP1aGM3zFBPbpPGniYSmI1hfE/HQO1vT
QjGghxdpNSnYdVu/JFhLKvLSTP0hh51kqdl0lQpp0uaNNgc8C9d1taNvGDno5FTpF2j6ha17Dw6w
tVOWv4FeHfgBlsjsWAn27IKw3Y9EseL3vJc781rmyH8ZskVRwUzOch7KI9zljBguJ1s9+sd0wBN1
J/M0MMpKQyoK8zrgamGVeJzn58QZl8mHGqGN88mI2OXQxCUdYtwMzOc0yuN32ELp1MVCZlQ5ooKe
KW3HZrx0K6Qt38T3yp0U6hYXCsyVyfMS/VwGx1BwgWgpWI924ZVwa4IJ6dIn3DBUtML9Hbr8MFOK
ovld6/LoQf1RE/OgGk8VS+/r3F6pnrsTVbrGFgKBnDRVrHM4k++9MMsy4k/pf+UWRv7DZE+nI1El
6I1Acb9wh0YpbQTbmkQe1VgEgGL94FFQA9CKIHqDkwuCe/cq13vS9pvO01dGhOUJaiLLlAd1Ipaq
QAVVAid128G/MnoIvUH2D5u+v/ox+n9uIgGMLUAHs0qQ1FsaUIY/o6KxCU98cAIQ+QBzas+6Jxq5
ciPCNTUmLq5YNvaxLX5x9Tl8gcoi9M0e8yuxI3dNACAqS3okmWQu0k2pdoBJMFyqCL/vlIxxcRRS
0pqLzm4L1VNe5HpSJqDPsvdeKtPtHyIrXomOBlVQKCM+8JoDUsJwT3gD4evQuHotjwfuVGv0T1Rs
onEE/hRrhOV/pnTQxJFz5nq3R0Ckuz9yETaN9yhgjCBV3G4juHugEwJPT21jsSC9nxnTLuszVxin
smBNVxsQD8ET1VEe0N6JYMWIPVwtbOnO8d6ioLnxIyZEKAR/29EkJdzqnxjA4cQG7Bt5eJE3asaL
naINZPKIQONd7neJprG0n8BfRYn5GgO6jC2bPXRYZW3h2GgBEbpMn6qZ7uE0xfpl8lgqoUEI+opv
JCfcYv1P0/R1nyWvpaOvkjcQZ2Bww3sBvvSJV2AkkbvPItv6weNYRVm3SoG7wXAMdE0SKE1BlrcD
GQlNmI0gkTCqXVo1LLB5t+xo45ALlrxSf6VhHJj57tqcTeyEHFLl2QOVCoFzvXQ6SvSpyYjegCDU
LBLl0A1uuauIu6S+ZjYej/cUL0bOUJ+PspiATfUUnSJ3Vp2sdSjiNyjHg6Ykp7jQUDb1Pv2f89QN
fS42XbS+HAmUpRNkUx49SmqFCOMoezKswM/m2DdkkpDbnjpmBiVBRsZCFMO05BTFwI/2qrINueJk
WK5DmyXdFA2YM/8KK8XajV+2DAsxGdQkTkxX3BedVW45fXd6J/CQTM7XGsOnGDkdGCr5Qhq9nGvh
YlA3w1RtgQ5QWM35cwFOhpxNBwsWjLUiOlzgx8bRaMgLgmPci4BheZi9GHy+JpGgomkkqZ92j7x9
mq1KwWIlfQ0aEJm4yj9u9IowQwCMwbU2dG7ArELsJbb3JIVLeSoICFFxNvKyanJmuXUYBBXBP5sT
HeajURpbaa2l4ZJJWghHRGjyGAXf6kxwZsCgZO4hnWS7QftFp5ZZ/oKV7gwzjF30sXN0CAb8Ptre
sn+F8ZP4wBndipxwB90pkUPSV0VcH83AXhNu2Gyq9iJ0M2ElO6yYYjSg/ZWfn6FHojbB++STDen2
HQKC7n5NLnTOkAxSgm4TvbqA/CGKCtL1nBJDNPvdcVR+1ZjoFS63utNuqG/W4vl2x2Qd0OVKOYIE
Y/PlW5LYJHUAHo9Yt3qPkInqFZpTkCohm2nFRHmwCjpCgP9s035H0id4Nz8CWAKxUB4k89ATJzG9
q92I0OdTiG1hNlX/NWRLCL1OBCItEv+RhAgP+pOGhNXkJ6/io+RpA4mykTNYMRGFgkgUG52pF8UC
94xgrV1Hs2+fR5u1JNYR5rhxIH7ZrQRHSFlJAFBQhQukh7pGAbWBn5XmifEZi55qaGDwvsj7XfYA
OtkLc7RaYCwU5b56tJn4O/JDxbmgmH84FGZr30H6inoKWF8ISRn/8CkhE2UxMeJ9mw1LIMw+dqWe
nXdHsbP9J5932XsHT8ub1PFEPbgFlkDk1jmz3kTYx43FZCV9FFzISCs9DLWMhyybPUCuMFoajb8T
fkzDsRr11a7DY8SH0Wlo5gDLYSpZLj8Duc/cI1Aq/LpIDCQ0TtXLD3kzOsdcYnvltqCwhvx2ChpU
fB+llX5b9nTBxC7os6n+sAWVfBL0M1RpzgMcZh0Qmc0j9y2s85tm6ncCu8hhr9JwV83JWtUdIjOH
jcI1K7aVkQU7IUM7azS2UZCukqzbKrzqBuhsfQzMnOCMVRtqyKd4+3rYWkydO6VLpNP7Z9X6p9uk
56qxNbAKZmm8W/xuxlF8kvSKvAEuqifFGLf1OEAOMl3xRpqiXrHnDVEIhsY2cJn/2/Ls9rjgieQq
Y+ttssOlwNvy2Xe4RC27vMb5vCYn/CB3PUu0hU9ojIukCkyqvuf6kE6q5bcOkuAZDZWCxX2pIGkQ
sA+LiMgcQ8xPSP6qEaGdSg2QsoJKWEhgn/gYwBChsWOciyadCiSTT0mUzyXyjZWJih7UR0JZxRVZ
TgbhpISc2tqHxiTqlASWoJ+2SzBf+yYdGg4c6ZTE3VjHM2uYlBeKIUYNaX0cE1sfJILinaBoI6zM
Md1uqXkEWxtL+XeCmXg+uPkMmVIs/Py5QRLb2/Vyip/q9gJp4ozua4dzW0WLi4r2VgNg6In+0vOc
G4fYrmRLcDam0QmSCn0lO1N6/aT7J/QkIkWWt1EkpgnkYEYQTrG18mSVeBe2Cj5wsFx7SfffoK2z
KVwGhbfuKFt+cWKbltqhiSOAF+3C5LQEQ6JDtyZWg3NVxixGZDZHk78v4FNH8yWIoGqZ7IXjlc6Z
mKgM4ciVxxFzkYohXS6vzKPXyXRuqWkAdXLXQrJ58K5TGD8FrotuaOWw3UhxyMNuTP9gawweAlFR
P43sYv3LjRox9HOOQpamRtqCNopRuLKhFLwx8jDsAN/o146vJARTV9VkQByF3w9rFH6Iw5I/Pfmn
9O2+J5SuVqwfriM8M6hbAmMmfJrmK3gwvj0fmW91twUrvFaSt5rzkwq47iQs7KIYCCHt7ioiHATl
NRFDqBOkBAs8YUbB4ltNfyxhHVB23ekVujQbT3UPWjNFGlN+s8KTEBv4VF38UXhlgHWkHhr1rwZx
U6T55wSWNwAuy8DfYr5yoDl1UFYia8iOOMTeS1Aeg2wkVuwoGl4pcUEt2mgBHxPaRJdRwIMSL1g5
HyKvYRe0fi0KMoTh2lFaI0NB+YB+9WxJnKo5vpWGso091rF61cbmEzKop00Sr/npEnPaMWvYoWgl
gzO1JycDkNWG4LDWA5GKRCo4OGRASrvsgHlBs/hBCQDLtA3olZtcJrLkKo8lSwsQHxnYu5Td1QSL
MouW1rY2Px1Y5JxyXKfe3oOT0UAiyDJiqTJGO81/rJixpEFr8Gno+m4IzOPktkuHcWOKrLdCn6AB
HTiKxNiJVMNFJ8BeXmb5CnlAY1/YxQyPHi6CtCDp+3fYiCahNfA8Omthd9xBf54z4pOdb8t0Sa2i
QR+StZtuGd190JJONH/c9bDkS5qBMP5qdZ+wjwawDJ8BM7yt4jDhGdFsSFGX+LkU9Ms07VM9vNvd
t2ikgLgBQFEHihN+wB6cgl5zFAX+NhrQB/ccNe2bHY23aNoXi9ZttomgnVz7smfWaJ7iSacjMk6h
+hz6H8B0HjVb6JiaI4rFkw9c7gUfQkYKRmmSdmD30bFym6Pl/qqZeCDxRRnjlXyqbdThlOCheM2Z
Xqpoxp2DYm+dt5RhADwdQUBvPdrNd8YeFyMAEmKxQRmD4PANWpQFE2+vtUsV08UfA0Xk0vOb7k0g
IaCTM3EgIoCYnL8E8VsCBc1NvTQra8ckKg8qmP7G6RXEViAzAVlLXEYGEATB/GxI3zAWzBnbxXh1
msr4FDy3Vv9lMS1CRGgitzijSGlhlZ+f+rH+E1mfVjwzMNegMMV8iIOz8FdmmT860HPSzAlbNTPE
1AS4DD3hevnWr8hSIcrQ5tVUd57+YSrrsnsv2e3brx3LWJsIHoRfM7FF0xAJ2GAE2K/NalcyNBKf
PocM94BegqMJBB6hYpGePyeQdkzRvFhnNlIWrX3qVcycUDIVt0YWPHfdhEwKflFnZ8T021lYzBAW
cJpAOO5OEPLPuGeFrNdu0HnSash3kIIXo2nF3FSQioPsQ2xxglsCmc7BADldcv0byxn0CXOnXU2M
UChQyezAAkwKkB6ol8kFDI8uNtp2vEX0RTECCNQUDwY2QAdR69Qg/ajF2qbhKKcPkMmpfhZ5lQWp
TqcuozgTE5wHch80DQ4oaXDWQbXxiMYtTvY/3FdHzVYXvkteC6gL2Dt8oxu/OkWyFDMom+YhgSXu
AEKVHhywgunZT6FCOAmA6owQKuKPBVztaCNQqE8Q32V+ohPFzvEQq+xS7f+1ipBtkqDJN6JtsR0c
yOoiJnYjrpV9xGJUn1x6r+sPWpk9ApysLRyfUXHN62EhcJIIN+jiZ/PNElQJks6hFIivTQ2TDb97
E9SPNUDpZA6L2QpPbvV6/3IM4JnNdFgtY1JqydUGsuChSTXzbdn49ycpSq0/PWrVZ08r44s7kBdS
JgQZx305PbSJeq6ThKLKdgaL6BCmJMf/K9MJnQWFirGhGqqtD1uedX+iBZA+HW0S9h+Ai1WW/SCU
lurG4fMltBuwIrXcZ2LJ9ri/701M7LP6W18GjMYtfinaBAeCJUAWEE/tpmf9ZaW8GsiXIh1pOf5d
1ily09n8JTEeC6gBdLFQ1pZy92KGmPqy7AITIhDDCEZVk2Ak4cXC8Xb01yqJdLGbPPqljuH66EHM
yjkWZI0zyYfqYvrxLHX7n18S22JRfkfDUiXrE7AJ5c49bCEmf8CBCI/vkbvg2PzWEoNsoiejE6eD
r0IPcSz9UcxYMR0S5MdeuneH90aC8fri0EPAaTpLYI17OVz4nI+UaSLriNYUKxlCLFuh6VV/tQYU
E1ghseNFm/+LkJWzzI9jIdyC7LdsFPVRmh0B4QVwRGWho8EXTiG2yy2y4AuRpie30F5s82t0mqVN
W5nMbEa0u2U2+ZdBGTpI3WwZm93BJB1twq5ghT9VRbsWEFOrSw+FlOjZljrXHu8rNPD4iRDV7612
URvOAeD76o31Cp5tTyAnxaePaFSIguUQ6FVPqsafvMc1nhYIfovogdJptm7wKQSWIzzPjCUe15C4
6PwOuW9CsfBfejYbSN9QjfM2iqsTESF75SlutH3Mbcq6AKR4x4Yj4bsZ+xq0s1N+Ed33Oow+o9ZZ
j89FlbI+o7V/nJwmUGQfLRvDCtXceP3RwGqhPMGM7x3YHBmNRUKqY6iRu0Y+UBotka6FHolZTCJ2
4m56vX1V2MDDuRHCbWCpwlDbh4m1qiVzbjT/9GAQg8IqdwPuqKZ7Gi4wU7Ag8pOi6HV4JQjIBVvr
6a+iSdK+Ds0//o5gYDxH5S4+75BdXOQ1nrN/OYl+d0NmwBIlrvN+SrZI81ng52ziTmKF3JUZfHRq
thEmsB7tb6GxYxxOaWmddJJLS9sHBVmmVSgGjXWvVmxEbAleSrfWhGYJN8XU9wc3pqSm+Ex4IZz6
vbeDXyHh0wr9Gv2vJDKX6KJH1vMG+Us1l8/tN2ykwsqari9ZrZI/4R44JyFpVrgg6eYBKQlDcoON
Op3BrNa+Xj7TOugN+Ur9oh/ZoN7i4OQyAMP5f4BPMp+qiEA7jyWXHHKZMqGiivpP5KASTdApKwf9
EF6LQzNGrxP1XYOTn/zkqf3Oem/XFq/3ZO1slk18xIZYCfcmLJtKSnNCRPJLw4Mf42A1Y41B13AX
n5vn8Eq0ENRYd+wZudXgPbLXIdewO4abctSWAk7x4ZFNPMcZ0JWxl4atM+ylzHpYlqiZ9Vpix1hv
p9p0CtR8MAsOBqyfz4AaqyRKDO1VcCA9OFpW/D6RI9e3SHzNYtPO9rOoGyyyimb2g9E+4HOMqRL4
+dgkQkomYwDMhIKqWaPjCR3xGnhLu4BU+kh4RUy2IkPMyJE0jGklFoIBbzGdgpPvShvPqv6ZIKVk
Zt44WnpKCYx2C4QKCe3+R1y5q3wq2ermQZVQO+kbYE2ks2CA05gmPRrSUZQKmLPAOzCnWITOFB6/
qMr2AwLISa0hPcpNydr2v3JV24YgJFWAXof9QHwVD6igUW8QDIT/I8HhVavYNMKUUv1zajb0UHxh
kNp2EyX/Rtp2qzjlyPi1NN1Wc37ISVAxif4H0Y+HqzqPxwYDqEWWmp+raMh3OiNJ5gtQJHDnrBsg
mPZBjeeLAzeGMROFBHNLhKUo7/F/WwtpV3pHubpRuR2JAhxt9d1XAIUN0oEMM+ftDlkdGmKL82m5
mlf3PVQwn83OTb4UyEAW4K0ik9iH5yYoB4mLOQ3fijE021BCP6nKrbuEEkSaB3dLygWFDLmfPFIf
7FNg41bHtUPWBW/f3b04gGuFuxQYyy5ZnKy8mG344aYYBspjMqLu3nlMPbG2Uq1wZ3XZo+u7pybI
n4jVXko3pGqAzRFRzV7vk8tJ6E6PeYLs4/l3YrFaQ/W3zfmgdtV1rvIPcvhaUj0Hul6xDhp++NNN
zXtV7esueyEULMNJqnVA8mVkL0jg0IeSq9AVVUePwbG2Iyx+Rv4j8Y4aQnT93stvg1l5lIpg86GJ
7SLRihcvx7Dbat0yTbk44r01aPd9GCFXgesqRx14ioeYIGmPYabaMNpKf9QnDbLuZJnK+hVvq2P5
coIQ41S8lZ/AYTrUM7LxGIVDsHAu3XOCf4GmeecYOaJyFFHGtJdAyTA0kPc++UJP2Uxi0GHgBFjV
za389rIybRqzp2rChi8KHYk8gCAZ/GAZAONo2Uhw2zKjcMA4BJP/QPFZ0UuSHIlh0MUvk3ffJF/D
bgAfTtN3kefIldwHXLx8T+JOF57z5QbaOonvdiNp9BrUYJHxEZCwBYztJaxaXPsOUZ0BvpuarR3B
M6Fp6yY8otbzieukSMnuRZ8BTTL6aGEAW32fbfUQa1NLxqjW0LY5W0sljc1W4/e+Lt8CAu0Awg6u
jXhA3hFev7XLPC9C25QCqXEkFSQUNqk6pY5A5C3o2M7gkvQXOnstv1Rz8DwhBypEcodwxw36bSE6
ckCmmp1g2sXny/W+eprK5yh0X5yJlAlMjnJvyLVYCvFUufq3/AtBDjoz3CoUDWjhkOdbRMotxa7P
7tNYWnwa4XR4MF11Kz+PzfKiMPpQ6hdRWzt4urggJ9bM9R4e3HsgVRlpPwWtTqi4r8SRjFZ6T9MU
gn4YaVrpTxsz3Wl28Iint+mVZYJpUAx8nXGMbGftaoZJRvXwUNkwMApfIjJgsKdV7dAz/CICeSs1
5xjPP6nL8sLM/FLVblkngMg2kBscSUY3GvjHVP8eoq3Wquy3ilbeyDbTMl/0ymHU2AvUrJR8l7Kd
DyLBZytSQEZHsEk05yVB2+YE5rrukv2c+SWjS8CjCg8NHpF4+FX7ZgtQjey1DKuLZLB1+YcuaN9s
7mwGVa1S1iBHquY+VxkhkxiUnPJX9vvIkhGSpIjxq6+yLiMcvJe0nA92b62TYtrGebU2oPEm5b6R
VkLXVMDbLC6XsmDcgYO3+JB0S9lxzmJaF9HPEmq4MFlmpRskq6hmggHcWfaB+LWzreGQnx+yZ7Vw
9TU6pevEzJ2H1VOAxsfvsRv7QjExuRjPmYYlg4zvokRX7txY0bVvy/Y2WgD/RF9WwXSqClppFGe4
tapvvSGm3S7HXwFrKI8xl6udkqwMkkV1lPTRWD+2FQmhw7vqjssRClWPvsSHbVpXSPiSXL5uRvfL
w9H6dKFmLbu8EErj/+FKGtXJWxAkvogcaotFdFNbuU+6yl5nKz3AJN6DQBzSVKoqONMqPvelZNIY
6w7Trk08s4K/oFbCbUwiIpsFqpsy9eRroaSA2RroTdkdsGs5gVINnNxepgLm9NZnoGGtA2guzCv3
61phupnUtiWBGmNkmOuvo5//pqG9U7OjMdk3PyzhhWZjSxrdDvNa0B4wDS+6Ye3yoxTJOVSTU2V+
5Qr7quwn2fszxaz/NXQu8owV6bNOphrYsVSRiDMydf7BSBk+rEPFvWKq+ZdwHhL7yQ3dj9pG1HoC
RIqpvGx1srse+jLexCkoQztBBVXTdkBlnNofs7GJ7dew/rXXaUu1AI0qzTO45jDmm7ycdo7jHnrD
WI/e8FiO3U/Y3HqNTd3/I+m8diLJkjD8RCmlN7dQ3kEBVdDcpJhuSO/dyXz6/YKVRuqZXXVRZB4T
8cdv5itCmDk0OG0iGQxpdKG1PwOJ5DupBobSe6533V//NXmLX6J/AaMjjuB3knmbY8fpIDrc3rH/
SppdawbXwfvXUWDLSW1iEghHS55IWd47mwEclEaCwMKGUBXvONDMpfD8TOcUuvZmhr/q6BtUeCvV
TpugfQ4xk3CGk+7pd+m7cZStfbgLwX4qkn19MXD40zeu+dPVuIo9jM1J8KhxepuWlNx7e9MPF9LK
+/QJey6Lmbjoh0U0VNP7KDPAawJTquq9Hdwtw35Voe4WD1KKQMgMDDStE0gpF3Tl/Jj1U+i+CGMg
qq3ngpAmzbX+ZLwsOHtcpbgUnDzzw6ybCyTsX7oPZ1X9I6Q0lbJPsCkUryHPAkNMeQ3exR4Jj+KV
DvTXziw+pCC7WIc9GcW8C0BhZoPgqMR4LbWd45ILKGtqauvtazg8k6bCvHCIARUW7aI7pyXNDiK4
xhMA54cYEmMAqY/lUrbLGxUp1tonPfEOg85jQLsD97Axw6cp4CKsHiunJIQFWYBqcHN0zK04uNF0
CxWunAbCISmwW3Xppu8MghjsNyTijJmwJ8cxsDWPU1eeCsXqgzsoV+x0lfE20xspnttsrZvqlJZk
XjDhC+kS3P4Vh5Y1gkn5SbLSqcCx/PYBuzpw77LDrexT5ekTfNFNnYT/8ZzrsjhM4Ru2/pvYR3qL
RkAhc+t60kA4xourWB8ojc3vJvjiK2Jdil2N1Q14QWVR6nd4Y/N9ybQtVMrwGwoHSpscqxcoA0aS
PmVIC0M1XBd8BoQftPTVX318rb3le6nu8nwTKztmebo1fPoPQJK6PbelGPTwxGmkaHrFGLiba0xe
KBPYJpwsbh5gNRP/wVJTR5YhNrJBgC1pW5yJ5VDEjKTAkJEV4KSN0VDe77lcEMumnx4D3pY46J2f
ToeU24ZkkwUtRUDNCGP3kiluHYW/VrhRcfrRd2/wI8DRJzd6bEL0aa774QJcyN1vUp5ItBpFs4zA
in5dkWmj+j5hSP2fnbWHue1XljtsEYBUUnLxw0WkIMGRYcBBG2EGaFtvyiEpLeEB0DZOECtmyLCB
P+1k0MvRn4K/cVtg1rG2lINToH/hPxetYtT77JU29GjGeA1dC4UPhIqe88LqLiNzZ90cLjrCEPHc
sGA9FQNhkvsFR563vocARG+AywD2zyhhYPVc3fZeq2fxzbCpKHJs3oI2+QKWp29N/oXBv+Kjvrdf
bfPcmAif582MjxZPNjqO8DQIbER3bBP4tMQvYmP1Cw8Rv6myCP7NbxKByI+HQKjTEypYXhJFLXcz
R2Xb2LI9Kg4zLWc3qauXfaTle899JlkAkFvtfwjX8FH49qf5niJfqnyqX9z9eyo+TYdQh6uN8Yve
ot6QRViUnwHh1jFXoRh2KucmNnx4dVJepi7TK9JGKTU3LaaWOYQLA5ouaiU4U5Zof0Cx5dSlWEUI
vxmcu3KzQ83kXaYVFSD0CA6ckDq3+MewAUPovkWMvKjlTwIEBU+gs+1jMu3s9DmjcHZdTMKz5zIz
VkMYPKCUogy9ineN1SXPKspeQwukFpKPn9Brzy9O3K79rmJ94ijBALvmDhJhd9tgd9VB7feeidAD
ecXGoGyPPvVYWGcIgiCiV/9hUY0dGW/JXw+Tz9uGRI2VGaQWPx8eQyj8HZNpM1gbGBUNMcquZVrP
mImw++wEBTpY7YKwUZv6VaZlx6XCqxX3YAtdF2vU9dZjcZ4JP3zwpuyvTqlsI6vGpFo5PRLLidpH
nVpIJOKL0sEeBpTG4sFkR2MMsZuyT5tgpDDubiP4UszCEXtKwGBAPdZtusW8URwi7OJF/MIhG2gU
mipsvlxyQvGaEFNA7BFPbLCRAHWzKhm4+FskdH6IXg8ubGVgGz5+JIV1RnRwCOnKoxTiGRneefMO
Yn3zjOZmTvY1pKnEW+dJeShcE9K/pRvNxptufDSTgR9dVL+Vg33q4m8TTEN3mgdLq/edh4+9UF+b
fg27/7+u798DroA5T54ShejAyThLTeKxIgjY2R1PTmLwhqvqWDaDQpPc3ae42amAgwFHcjrdIm03
mobuwHkvh+LZRF9Iaml9CnuMJIheJYPpZGHcRED4g6mgOrI7eao8yro5wI5fMTJr6x327Sp3jyoF
X9RLGPuNeeWFlA8WAzDGHQ5u1A2TTJEUCrlKT81DUT8LYqyGg0HWBUK+idVVIV4TWD2J7OeoCL8n
aIBub0PxE5aU1vPYCB6Yb0HkEPAAl7Ld2sR5MjrBHsRDsJtthgSeStlnrx2MbvE3Fx/FLLSJEtz3
058Qq9boJnhSAZYqXny+QwwREeo5kFVRQ4FKrQd3xmlhwEEWrFOrq1Xkd7C7O6IixvDVDGrr0TKW
oxU3RxTSN3t4quZqz1631N3wP/365qmJC91HhnBw/kvyS0E9OrTd35roOTNdmUWzzqaz2Mjl2ONO
1KPaaDD2DGJkiViPW3sMaSisrE0Z8K7cNtj9CqwB0w3HBuphMJRHK7vx03XMsDbemAnhaJxe3mpY
1F+ra58MjdzHhjsisJdDrDBgtz3g1STbCq+OIUjUfGhJsncA8hmGwj+8hZhr1aTlhhFUKGd5gy31
NCfVUeVsZKc9QKPu0dHSczzaxnvVO5dhVC+iJ3Scf/jGHpd6fu3y8pdTCzVooY6vtWK1zM6evKL/
cg2nikRnFGUu2uPQ9s9BSZ0ykHs4wg7GzIIJItMUsABlzF/UtGuGi9dIR4HrfsxAbbUCFMf6wx6o
fWpAv2UV1fMukuLdiXDW7B7ZCzt+tqfPBo4Z3bGgQcP30aoDDjjk+9jeiDiVJmATwpgUdWCFIedi
PhftxUPaBqEJuCb4bhMUnFlxLWbr7xDR+1D3LCGxVLBBEkIDhHvapf9Bkb6IcNK2ghdh12Ca/+jD
heqQACw5xLq1Hi57O1BHhxGtlfW3hZS6X3BMxodMYcNoKR+M6iIneVu9iz7KB3JBK6fgQc9wy0Iz
OiybzgqepuaHj9gg9I8ZKHBpQ0Gew4Jy2z8s9HWeSf6q9+QblK0hJZMFnj0VzEe1bouWDYMdvf/s
MHLuG4tmwVlNOrFF+t+6JvVJXdo6ZW1TjNk0n8lLKB7awgKqkuLU40FRedmmbM+/jhsIkjSHSkeP
T9NknXr6Ixyc0JdgzTNcKIiuM870FHuPDeo4XJVS8WbRjFMGUSNO4epAp8gjA/dMoShE25rC9sFz
IuwNg32Df2FfKJLA5kenCN9n09uUKt5Dzxlb60SkWjgZYBAMLKsvoqQW40HEdhVkAwggbVnvSRzO
aMxNdzvmyXqMOCw2VfqSchioyce93vxlKjWGeP9pT36qm6grSwBXF2h7fBa5lEppq7oQu98c8YX/
NtJvYCKr8OjH1knMHQbkgHkSk3IteBqvjmu9B3SG27YqguDajSmQFzQH41dnQ5seoBZmAI2/uI0F
na+3Hwa6UoAJF+fRhPJKuGimER4FyWcykjLPNr1/peNvu8mnamY67WhX3B3WLqG0YTUchM/06/jK
miigSUCEtwCdOem17BrAgW7IELPxos9dZPFJQoYD3GBZQVxo2J5IlUHZI1vFAy9k14yQcLpfJ6pL
iBtH6pQbfP2Ck6jzij68iKe5ES73CDRS5nYFdmJo3GcXnhvXqjcREgiWK6YZ2NJtGK8IgO7AqJ/r
6uKW0SExkOUUYGn0Zo5uPDaQaWWLhTjO9DHyvRQyCro8g5FnYyKn5yMnRkhZywHIahYhzOTAuwny
cwDTwUFJ4hv1w0gJ5imT2JLqFREXBFvRC8NwT7CclgfmgLBJOZ33zrGMPsRmoIQSzhArhNuZCsqR
RTi7eOWqIuQ3NcyXEmJX1OCSTMhJP/5r322mxoXxXQburnKao1UCjhtgci3nj46FAYPjyqt3Nedx
xCSspacbIICS84hxZrSf0fZolGlTEZ4iXGaDguB6Lr+2uPkMnzL/KNyBAnCINlTOngzsIHbUWoK6
Bm+bAGH1AKML67ickheL+aU2v2p5AZ0WdKC6ZnjtkF7TRWsF06mbQeRfYiaeMyH0uUSjGqso/oLS
bw0g3qhuvMZ8HBzcmoYZvV327JJqPlqE0K31OHlI2/Mwn3UfKXJ/RhY7Or+NBgv8F72ciaDv7Meu
fU8mCHruZ4Z6q9H6zUcOgDSyjmKK657MR4aAW236iYjC4nVo2lOvo30M9nZiPvkgbwqRg9NyivAB
tmvvXKwAMtjqhXHQWU9WHT1qs7XKqgBRIl5GU/yois8s8nYzxh5dum1B8scBl00ESZzCXpPsmtK6
l3je0z4HjPHxf1v5Xn0wsmndUZg9OIO9VnP15FgQgk2Km4kwIO+pDkFbPpknG6rY9P5dWH2Y89Gn
6PZ8Vn23AgsneoATCXCzHlC/QN2yo1UNpgppPFjyo2uCl2pEbkpt2lsrR6ueZ9vbyKvoeyoejJqG
+ux9FuUTxN3FyDYW+6LRti0Zwl5xwb2H+VqT1ATfUMtXPw3MgobCukWC4kFymkCdjRHzOxcRFqMI
APKu+EzjVWG+GS2lP1YG2Ruf0SYvxW4k3oodnC23agme8pQ0WtDG9rv0bdzQWFgJOQ3kQaX0V9WY
s7CR0TbbOQjXRh3tHRS9NpnPOjwRTd/StzGaeW849SXePsHR4eB0yAIOKeRE4sAUB2HXXhac7ZdN
GpPLt4AufvsUPCJ+ZyV7c0L8319Xxj8GuhEAtkw4DUylnPKJ37fXv8vkqyGrygFdoPDRoDSTz+oz
UZW/NYb7hCoUE7XFQNaM+eLWza+T+oHWt/dAf6fuiBYxG9DqMrYmDaNmyBV9Lt21mpqnGTbEAiLj
88JSBvlcJvkoI2B7r6tla0BfzKJ7hyK7BlqCKSNC0Vk/VzALcbISHY4JH9GEOYfYb1reJvcj8aBo
QQM1tH+GNZ4K3M0RoY74hglkgwewnMhC2owmQpxp8oUgpuhzWxUcYIQCmuqnFDpw1DynkwhBueXM
tN/V1rceNmQjIvCN2ZlxM1+4EXTzj5bQfEbj8KalPXDqDMxssI+w6+y5QxhdSPOtB81q8O/iT12B
XItqQQO5oRMaCiKw3W8xmgiZf1RM7SJGyKKkjmvsSumo4J+5bwlyOJUSlZzWB7zZvtTyYtY3YkVH
mOzWgwcFNFS3Ksoeu9h4tjDgFvWEP3IhuMvfKnjprRu560L29Ql9cNDYDzEjRjS5S09UargZcbga
luA/vU7/EYRxiIo1/whbzqdHbuoJLuRFNmOkXqU6Sb+aiSeNl5N4qSmdVGPcz0MFBxZfAHg9kEDA
t7YtXEMG0ZxJj1LxldhSYaXRuwg56WPEvMCDOxXBZf4jwiqLG7mIvlR+ncEOCjzfYeUl0LLY/UnP
Mcphzvs2SVhuLLxAuXNdL12lGmUaHFeT6S3HufgRBfQFoHNrWAqt/qyVHvuAECquzcWBQowPIdac
8rOx3fxyHd5A6R6JJDvpQzauRlreZIxX3rDQk1ImqgnzDMNZYzNxcaBx9WTwODY85OVz4ixsLRw/
F3vbVNeI+ifEnyWD9hb7x1RjUVC5FpWP7Krd+XjTtzBHi6rZVJN25W/A4/YSTLWS//Bh8vCeMtXL
MK9y9mQL4KnhmW1xjCuf0VUPvZuZmHvu2lsK3txCipDtGIl45lMxi55JLW0H9JfFmooK1Q3mt6Ky
GH7iGfp3dGi5+AFrUtPda9AdlgUZahZsnQGiLvXk7JGau8w4kUN7fkiq4eLV3cV3gkuQYHwHq86A
pDPweloZf1pP5I3RS7buOYqpsBqaeiYoo/GflzorKFcbRA4mDrfdnG310F0nrs4xhQx1HvLXyIxP
iZm+wEhAh1eMp3wgNBCrV15gRkQEMi2f9pPY0lKPHvPyxZffPrsH0QEGROEAD+2SsNvMMAETArQR
LrjIQuD5M0hBKxGM93agliHTNLyZeIdxcis5edZTcy29/l7YKZCa9VZMmAHlJbg/GH7dvVR/bBu7
wCHdlfHwtyRtLzTYnx4lBRlrzsM8DTipIf01y8PkB3+o3uYC15QxuaeOf7TbpcAI3T/GXXdME2Nj
WO6egBETkBdgoH8oVYI5IsZ76DgnrVoFDHY8jKmDLj8s448FltrpHwbmOLqxjygpvU9tziBaFCT/
PDEib3MuoBhpBhQmhxBUcrP24QSjA+Ya84ghlVAACg7sy2GjbWJhOGFPA5m2ntCyXHJKiADVta8g
fuIy3pI2oqHsCMtbjld0Gx+GJUSHuqNkdAFucAUYbbRhKAedkLm+B5eO8TXWv5jYAxETKCazakZd
ccMpQFLZLcJcvQAWJXEx1beyCRgMSF8tN3DGAcmKj6DZVNHBB1ryJ6xpFvvRQJcFeeUxmztsHL+0
Hh2Y+xmoz9i7+uxuA2uiNFhleYTPztWtY7iC1ts41QTQwYRokVV7eXytPG8LlN0X9mNOkLXPhdsO
/Y3rDHBSBfshSg5cm715j9zsaGDVBwlwSbLN75tmBkpMEa5WJCtqV+249DD6gsNIzw07SqX3FAit
A4pMMZMbMbDFCoLSR6qCDoA+sM+/j5qPqcLdbLz60HBgbKwqC11nIWHbv47/sl1mvFxTImQ5CYY2
uRVMsDLVM4s9WHX/7Mzd2nXgGVaHftrGWvZKI5mycvDAhQOxHjnGMrw94azbZyff4GiGCySwjLet
sZXzos8gzk+EEWnubhm9UQLHJP1LFmYE36TDBSul9qUH9/MXveWs0wrzgBPI6wLLNE8BCMI8uBBD
bMNK7WaeBltUWfNbB490GqzrnBv2g025q5dMFOh7J4a687amcYjDMyJTagCW5uLuEnxa8LKc4y18
2iZ5x+/fBZWVrW4cCmr4glF3SwTums1csSUrGgpYMVgLekfrGM9r5xML7j6L7YcolNqeaPm0/R2U
w7h3cQMw/P4+DqeCQJ5V2zM+TTNuyLIstoWIgcylH7DcsWCEYrXjwgS2qa10tm8ac2tTMkzObZnT
4KFlRWOgX1QJ0CaxuhA37q6F2bBncFMzpbSpURTUxAyngcn901Xa0aW90UnQytU7ypnHWMNXrArx
qb4U0xevr223QHdRDYsVBoGVbxGsFmhKFGlfwYja5pMBozA/q4uc/nOFT8xZ717Yr0nzPoPEFaZI
fJA+1AXhmDfb3fZbuAmofH4ssAsT3+pnnqqnR7xVPFjVOVa32uUG9r/xfibQIML+bInfMRoe9UPb
YlnhLqup/iNZ6oKtu8k9TgkcVRy4VOkv1VI+w+QHyCPsjuuOoRPfmu85UTIE3GpKYXcSUAqDhCGD
4amXb9lS/6Ub36CTAJ83YZnzHmFmVoeEp8YXzJMzbEQbmzl7Kh8c+0bPjKkAd8CLRL/jfwK3ocfi
lSLnodXv1nQdGaEPy2aq8cMCSo3vLCOZR4U6EzXRYsDFRn0D1s4fPqY0PKiAio3VFVT9G7UrZdJI
CaR7dGYFNp70KUH807hXuUHZvT70YmmCTKNbTxh3eday6vv0LfZ3qo7XfBA57wcMVx7NjkQqzULL
OR8KuBol2YLz0p54JTBgdZ9ltTg36DCQaOcH7L86Fj4jfQCwuT3pMRTY4YeH6aTRxrA/eviIHp0X
95eh4SYUub9LsQk+cfQYeE2gcwEgno29REn5TQee66eJMz7okbN9cHS0TQRP/4+oN92WMWL3uEBm
tSOC2HMGqyD58dsCJs9ROtAXFuE1RX8xUJMxFs6nE/G6+4ZqI+WJjnWPU5u3kWcRGZx7dNPddF4U
gYuIZdGl5/CNqOOynhB7seVFenDoIhtX50eXFiYHOJz/q6cjmN6jvG1ANurawP7wYoXEei+bTks6
jl+iUQbn0ivs1Hn6MaVVNX/riCs7ezPk2mZsKagN3Oaim8zJo1rbZAMRMQsTJ4S5NURjfqWK0d3I
1TRzFaXEuzvpoTW3Ae6+9lPEvJRnWwTdlta7B8pvp92ImRJbwNW+ZT3XwMxcgbSw/FIThmIsqWmC
J7lWsJoCn1vQPvfjlzVSvAmOCkuLPRRWXxz0vobEC32cnq/JMoikbaMz5SdSElGvYfzh6Fs2nlO/
pHSpvGMGKNgCBUA3TfpPwfFs+FeDXielZqQLxlY4Ydh+7tWPYlSqfwRow+EoZLLRPVzSJBWmjq+D
C782PpuFszfdC9goJcxu6bqt6/whM+cAoZVK9+yU57RwuNx4Ibkw+zgcZrvemdDTMF5Zle23za7x
JTtqgPw1qVUz/cyYGDTS1Jf9WwuRJl+S3QKVExCCSVMT4S+D6ptKKqjReyCaDJxPVgZLIsKyKbEf
+UXlpxV0P/rCIMDYtrQKDlMMgWBahfsEABEvoUsuMBA2UtgOzGg4gOg/JWevQYBed0ekiscMYEZ5
iPfhrNmi5eUNWfqwho4t+wF6FUyDwjr4wqCOfpIxXQUMGuXXjJ1w7VL+yJdpcXuDZgVtS+7vStkX
4eoVFXG0rrs3dPRM2T2kNJItQHPbudaa+MCK9ChIpeuUx8PvOAFPmZlzGuA8GRNR5w4G/zysm47R
qpFeIvuWJleFdmXaD+qNf0LYk/h6rFPomuVw6jSExFxABcgs0vNVkc9rGFhiiFBTMkAkk8rOCJ1N
3T0r0CWbbpT2HiXEzB5WIZb0MTwvgtr7CcJnhRnOuEtzdQx9BqjL1XbqL836FzneOobCXwipV/9G
5WhitmOMiGnHCWdWxpJud0lHaEhR5BmrdJjvQ3R0E04YUp1aLXxxiuVdEBTJNGzoqQbd+K+s8UNb
TEolazyrMn5xKAC8jIipGkVAOTBIck8uFg6O21+KJPhCPjhDUjBTmNC5hkTLod9BqaSga2tzvwui
HIIJXnrpom0zdFc1Fpt2SpBcW9y7tjmHAnOVWvFpIQrIm1etNT9TaEgNpsxWbe5SIU8orLVgWZXX
MXwzF/deMBExu1sLmZ8eRaJgbYI7QuZ6U3GvGQIABQs6iFfeRlATD4R4SAl2TJBJfVg942qtP7PP
oU9eNY7eLNrHdIxz07/OZHMXOJplrrgDruHAQbb0N3Bu8enckD6IsVtPeaY6jwgKB6/vX8GirDYw
MDJR6fS1YoteSMoIQd2w4V5jmeuViGr4dR7k7TTwyazYWuUmBuDJuM/skti++NP8GBveT1WAiQEh
DP6/HoBSzrSpu+pwwmn43Ao2U01gDEkL6LxK74tTNVXjZdC/F3VNuCjM5L1NxoOBR3OGAHuBJ2Iu
3xYGcem2nzFK4XL9PQ9lndrmL0mLGo+mNQNpwU0TE3D6dBRfP03+0gzJiW269qAE0kxI2lT6Q6ik
CB0JRwGAwU2eNFLhk9Ir4aYY7mK6VMFZS6g6BJfFv1SQq0BlpXYqEecj06qw1DtY84XFj3cGVwvX
exERRyV59eXF/qg5PS1BEbBobKEfLtdOg26u/Qua18XCqZwOu32UmwJM7WFkPgTvqh7du5PcmySg
OUFUMHh7DqyWqQnledKQ6cudXVTubiDx2QpQYCGiX/DkZ4JRcPMriAEcy+ZEBerjxvzQmeGfWhMy
BzssX6PZJ249CWng5mWX80FlhcpmOCI5etRb72PApgo0wmD2xtzb4tog+goi5sHXS5h2ND3Yt0d1
8bcnL4P8HN0iNTebdooxdcL9Yzk5udbauoe5QkD3sSYyJQmu7WxLMsmftj0v3a7ObtKuSFfCSMyF
i8o9j/WYWvucjsuAEFXT9ypo8B9I9540cdWna5UftUUGE3dfZI+rECO/OR22QfWFGnubM8Wy/e7R
wV2BGt435s0yVxj7cyP7YI+c9Ri+ciAaGWyUal97zxIizZy5HrKdFu0sobFgPAu5h5EVm9g9a1Mm
HChp4wOoXZGxhVisw5wyOK+G4V6YV5Lm5KbJpUqg8XQhQnOSVyMVVZjvevZxDDsA0SHU/wtXgHSn
LPoZf+JOJ2UzfPZm6/Fo6BvH2DSO+9FELxUOWLmADPVWLxkscjq14YeDVN4FKPABpFKuq5kBfxYw
2wPWVt2nU+PDTTuYkfuicyFGzGlM+BRFeqh5Ur8tYHJROKYN0ctC4+Hwr8F80lqM7xj+xU9pDees
JikLnMqJ+5POvD0evhRqx5GgIEYoJMR2W82pjiWk/SIgimYLgKNgaUcJJsjJEVZJlN/NHtYSVD4N
4YZpDj89WEfJt/a9/sFs1Sb3u2eKDUHBa7KOOQXxgDlwLr1myFmYQmC3tVd0qFXXMG1HeMBgySQc
AHtepCEV93RPOnTkWwfGHo8aMniwKjoTl31OzjmVF8avc3aheDYVUy/mwVbxhZZBKAMPE2JAXAA7
tNiZx63vcNhbwtO/FuTs+r61Z5wAiRN7hSuIXhmEZ5pbrchX/BHiUg8QrzM4UXkOQLkcx8h8ruCk
gWZPVbBtC0664SpTec+cXzJj49YOnn8hI+pig5vY1oIQASgr7ocUYESx1Yl6TWGlhQbRVs53NcRc
BtCw9a78k1Rq7RUhRNaHjrteMP/prBMuVwFMS5uMti6A0tdusSvh4rXfQ3FnMfvksWy+KxCbAqKc
zmwyIiFCfm7hje920bDa+ovjzGttrPdTsjLbP8HiYc3Ers4TG875vOylHiGFxp53IQ62NNNyI8UY
FDEl0CuKtuwb1j0dYuGFzCTcF6xxHzit486RWCaXQpo/ZEG0BmHXTKPbf7xHYfl1Of5ACB9ye17X
qU81/pUW44amEhxjgl8mVXcORz2XUVhpsUrB3EhIb6F84LeLyjmfPTz5ebFn2YPy7WlzOA8SLC9C
HgIZETkejNBL4vVIR1DNhlTBNpOdceZh0dBY3HOW80aczPaVgzeqL/CcSQIVedBIrVAUeOy1WyGq
yBbKhLD4zUOg5QDAqz71+qugn6J0w9mFn5ZWBykKufW9eX600enKXw25W0BjoHuWybAP+bIxM1Zz
SF972PfyFwRMcXHVeNChxTfYKErDwj0j1d7IhgfxYbpgUr/51xYIKJdih1PzIU7ZfSQM5TmJbQ9y
QMihYyEHwekz9PgOUFgAMBb9q/Tpq7DC8IN8I2JKCtREY4HTlPre9FtEGOqnx+nXWrAwoqcgfSR4
qNobY/oRWW1elsQUpKuyj1e8JLypsTZh9p1c44ahnLmVOneJsMVhs+TT1UQeXZnhxoAkraCqSi8k
t0uXHFSsoUGixiguBDzCjWbWfae5FigtMG6Th+JA5zXVhyXPjjSbBkWSNJu//wls2aJOauB2d3tL
mLVUWhCsbpOGDho4KQ7+a9AgzhWRYr215UVZyLr6aT7JdaZNzYoq1rExfOlECgWPaXCjV/ybLyOj
bFcvX4as3sHs/PRM/xj5wT2eIJouiw/FtYYROh5l62O8hNjSWJc18R59svJctFlWxQWjbCoO95z7
2HkEzIVNc7xhynbrckBPpheACoWIT9wwXx5pYI7lzPyveAwQDtecP3StRDFPJurNCfzCwlUqWJul
saK0vmDVI5ZkqSr2Vm2jOqvatRun15CCfB2YgOAzeNaYY8cfFy0FvXqdA8iTc/tH/6sN3pvUgDrS
Zmvsb0mWvhmLhasowOjc45mW8YE0fF+DzNA0k4qs11+qOvkpmqeaGaAV8L8tyA1Sq92cirji5HWM
i9V4tyLM8CsOH2rCvauZZ5Q/m1P3DQ92jWbtrWrwIEo2JidRak8vUVueRFaUNfcE1CPqblFgAESl
Jw8KAOSQTSJ4lfef6cESYPbb8HSkC428YS8uMhRnA0SBnACruMRBs7lGF621iMRlglK1Kw70B+p2
kkLz6BkCN4R21nwJh4rFRkMHQVSb/AMq/aDYJjWBJFy7vrtX40BVFj37QPwCRi3EEVte9iwHmUeg
hZtDqa9IqtuKEGEI3h0EJRDaYAudhwoLgfJbp+eo3iPY7izxAONQjnoInQOZ0frBoScaobLYM/Nh
2hfH4uCExwtvQ6GAV9dJ7K+wnxiDaLek/5eAy5k4FkCqfbrFdw4MSReCyfwDZxJu0ZqyOnR1jM2H
M7MIn4nOYGuPnpjk8wkV+gkKexj0EqLk8+vwDltyF+a7Vt4NzhZqKpLWH2a23sJ1gRLiWnQYDpE+
DPWq8iKIVeaVpw7H2zP2BudKQ/EsHlYhwCNmQNkQ45U0nWVCghGTwQiYZIVka3YXay9owmSa0FLN
FWc9u3U30ZguXIg+tsj0qbQpWLUjHTiHtMBhR+aRGl/l2pZhFv9vFZlcpleJI6qBViyABMM0L6D7
enPuzEuQR0ecela0B6gBHqVpVuotIREzYUZg3gXPz0MDeeYP9QcGrAklhU53FmrqgUPve1Cr1DVW
i3P2QGxaTivHXJMHQhk0w9IrLdiD2FMnRA5rIOAt6rkaQHRhR3NYcfxrfK3fIOPqy7NfRlAr1ACD
fQ8LLFU8cANZwERNFNSd3TzBiiHfpddWwL8B+uGRKM3pkxvT4ORMKPKa5MUueHnTe+7B6Vx4fy0K
KmjjyAK75IurK/EgYEHBINMtep3owSeoV7W+U9ZbXH7bYY7tynoLntQa3EkHN5kw8Hjq43A11AnM
kL3ggso5CFX8KS/D1xoNVmIRDW3e6uS9R1bRM1LnLKvN12Xg5GftqvwX4vfnaI9St+15HgMn1bc+
pRs9ZnU5I7Z25VfEEZ/4AKPSEDJTnlOfDdR8+vaZ856KKdE/cc9gVxCquQTlrse0H20chERmU2eP
KGA+BpEgoOYojmJ/WirRcKQbZQ7T268GWrSBGZ70ULlxMBWBfYJ40bzRuUY4RvY+BHHKHSGyhRw2
DU1LELw1GRd89QOW3jburrHVLxTqsXJbdfdshPPVA5e7VDBybWmQ1jLDIqEILt8EKwQRmRNunCU+
RTF30EfNWBKPLByREsXQ9IiPKYM6AGq2lKNZ74xY/jqJ3m+66Oh3iEtCfpc6MMF6vZNjZPCPy33S
74ZO2+dLaT40DBCN7sY9O5bTXmiVAaX+GFPWcudq1ZMRPjF8e6xeNBOFVfw1lxePSiJsvWcssc+l
9Ta44bqFqF49oyXkeG0PivSyisktxzy29r5opj1oG6HrAFqbe6CYng58zAryIrAF6p4BwupmVQ+7
nHQmK9s0UOLnyV2bGGI0FBYM1zRKzZyqOR9d4hu1azp7rCePinq0mHjQiQYJu5POxT4buXMq8BuA
DkmQ35mpCeSoRw8dqBltS9g4vKSRb03l44B+E80AHwXkdoTYWzREYdqXcamfuYz2EWWuhV7HqOen
yagTAZ9hxXs21sPpuXGK52hODvUwgyW3/wbu01ldW+Vcm2g4OpAOCFLCFRADsxTqVE/0QGVux6Jt
V1mD70qrv420tuicgjT6ySzCBCpnS6oCZg7f2L8/zdqbn6qDDziaWUhBMmuBU0kOiUOs8IzWYGif
Mj3ByNHZZWH8HkzJazhrp9pFZYt0vrbIosTrAlkaZI3ngjSisIqf8mAia6p5HZuRII1mM/f0/9qU
4GHor1T+z3fGf1Zaf01ueXD08k+ZNLvBVYeJp2Yvyb3vqnse6AjUTIlLkqeI4t3LXOjZ2jnytX9a
jR8RQ2AXKbUMR3OOEgTxKZVXRb6LFBshQNcSTjSX/2PpvJZbR7Is+kWIgDevJEBPSqS8XhCUg/c2
8fW98lZHTEzPVHXdkkgg85xtZamGsW1aLhLzS514FqGA0eXJpUJ+p39Ctx9Iij/Gn0amk4e20JlM
fAUeugU9O/8UYURswmGhEGKv9s/GuOAZ6qxtwU7MhG6EZ3kTlh+VkUtWzmLnU5FdmSiClFM7Xudq
3KYtazrJUAazdFFScvWIDFI+vHJ874b+UtkHhUpggFCU9zdcgaAdOuJJA12SsgxB2mPndl31YJfz
pnGU76XSMj82kkCZVY7ZirWc2MlN0R4WNF7QyjmBFjiBuHxB2PSYB5QnZjaKBz5NuTdG+YNQkeW3
8ROrJ2xozWVURJTJMr6mWUXYZuRrXpBH1gNZnu96R1STZ3LZEbWCFxva2dO3nZ2hsaF7QXEOfC1C
H2FmsS4aPZ2QE8RHld2XRJsJs/qaWoo6SpYlt/g0Qw2TrJvSE8Wuan2o5r//KFElZdSeoWpmhnsU
U3LQBnEjpvm8TNa9VlEDtg7UAnEgjuY8k28C2HB0k4XC0GrbzU8gZlZKjAcHrHrHLo+1+5k/UYn/
MoJq26y7poiFRst6STlrSssh3UDK5s8qzve2R5k/Z1thIj2eP0gYm8SPmxm+GuNVbexnLbVPLPa/
Xow9fbb+CbxmvQwiWAvWzlFL8JqUrBxG7ZviZSY/PonY5RBFluW40YX5tFTGe0gBB1UtDwWNReuZ
TKCfsPkW1y6hStL6CumsLHXIBMo7j3hII66jVbPC9MVVvupgSY8tSnfPzvzGDW8oNhjp6HGXkiHg
MpBU+AC93Gtowpg9WOXMuPDVjMBqE7xQuARhmBdh7DWj/uxZGgvTxrwuG4dttMLmQJapHiyEmhnk
s452xtFb1x8RK1KHcURT4BTTZ3qdQa2xVoPC5KRMEE+tONYe0SYYCUkaZL8lA1CESX02gzoych2S
qZqsYLH4tkjYA4AaW1SpRRtEqOEKdiWtJJqr3XU5v4Xm3qNyDGQimD0j/AccwU7H22EPRGnPPwYw
T26HWyEplzveOjk0yx5gmF0JRDAsoZ7/HDUyv0cs5xri9eKPQbEr+O5NX1FeOxw+BL6jzUECZEnX
YOByLoT85V6hiA3JAdMJ3TcmhU/rWWwnlsBKvEapSYQ5oFPCreao2SMqDAjDU8KZZc4YWngDiGLB
cI0eJ2l8j2eDEFkaVy7NFG80G6MKiDV3Wq2k+G1g0Xn+sXKuXesvbK94Dsm/aLtp44AJ0LyeL8A+
AwGlzqfLnzkv62aZDxD2a8NlNcYmmLLYJ0wNjXKde9KX5N/qrUezG1Fm9vjvOQC1rYpziuMaAieX
XLGJkinTw2OI0aAgfFON7xqZdQJonxphWUCPKpUrm0ssLS8ijY/8TJexJY5KH4tdZxSvNr9IRg+m
ad3KRv11UDpOEdqRbPlSrZY05+hJR6JIit8uyyiRo5NCQVqsRQzgHo1j+5QHKKKL1VINxJBj0CDn
VtCqxCSZkduESGC+j2HgETWjxNpW+pZbt7+5E1r9TH63qPCrFu+bb+TxIwbGG9XGWAzoneQLS2t0
DxPbNyIzo//y+NfzUCHJga3XsMpkbxGpIK1Z3xZTbFvSQhgZJaXVs3kRjumP47eLJp7xM4tws2xT
dluFalih0VTHJymBG8kt2rPU6j55Wow2wcMgNGyrztrLtLg04TA5ycm5ddoNkuIv09Ho9QUKwG5m
0fcANZggTsyZ7rQS7DS/kGTHiLHL0KKh2a8qcqJgD/7BlmxRvNY70yTlNdlm+EMm+m1iqIBuBlFL
4cPZchbsTGZ4sLSGyhC58qqbXL3rc0r4k4498UbqI8IEMAW+wBxWeFow9LtsRQS45/0u65e3uHwp
xIFfPTRJXqeOt6isk8znjnW2okBX+5dRf20pVunbadW+94bHyBatzWy6Ws5VK3Ez1yRe2TlWyo5f
CmhqYSpGenyIw4Kq3vjkNISzWXq6Xez6LclvetgGk030RDbBINgBlR889JmjbKKKmMDYeBLhixq6
WJkryXWpNS8SjH1lu2sR22DlnwCSjVd9dkNHcIENgDhZ01ep2CdrWNhynRqPP7UlJSDMAs4BKIJy
jDEItq8sN8sC+Kb08g/39mm3/JgL9makottuNINKxkHzaBNiXXk0l5Aj54XhRf7n3AP4ski4XvmX
heWzww9m0OXrFf3VS0E/lNbjek/nnZZ6rJQMy8WXqfPC1Hy36Eq6zh+i/DT27qEm7cNglFeq76zU
g0QKFpdZOehd8rcMBkEP9jabzMBYeLX1PmiPMxJ4IpgfJoPYniJ51TiRbBgYL06fLN0eOL0ssdOs
NMZ253yNkKuDtSCdQ7eT1T5fspUJVL/gUF7IeFCRiCTERZZZpibBjikYuFmwOJfTp1NWH2HyEgsW
TAy4BJjE4Y8kWrnjSKDNbmbuggBYn6EC0Uz4aTRmF43vjLICnGIgIg81cdASc2u4gLNB2cLOfDmc
bBJmzxTgSroAS9CyetR9DZcXj2j8zuFB8CmDhw4nyoI5Rda5IZ6aIsX3YpEyyjbBlIvvF3Nh2OS0
UtWyaWfOO47lvyVEb0goSF4TVBz+ti7YKok9cZYewMpKkFr8MEe5gphMU4iFNJ4dMKpHYYAliic0
hm3AoTRVK/TQhCaTmVIdXQxN40waPiaLCmWtZy2+iZq7mqOATl7HgrvGelVZ3VeJA1XlcAYIZSsy
iymQatbBmEipzPedRejk11LfWWmVCi1T57zkyfKM/kfnzFiYX410vkb839o4MU9qkMSXtsHO0K3Y
3me9wyKIl5xZu2BQMPkqFUAy3KnqQdTTPpc/sLJNcoLGeBC5KV0Je/w7+7GgStO6YeBsJ80Fx3YP
2K5+g1/taiRAVHzuRsENMfKBxfAuT1HzM4QCqIEAQww13x1Ug6Kn5BFiQCbVZayyrdeAJMYhQ4KJ
4F59ctkJ4UfQ2fQj+hYj3JBN8x+R2y/XWblUMjNNmVCNdLW4VIr9uHTiY1HMRzzhECFND9uF1qXk
gkyQnLJPzvXGpVDWsZTn2i2fQElStXwKrXBfLDcZlYYNhFGVHCILW0yZj5eIs1Ad4ROonUlZUBP9
2UPN0+e0YRg4L6L4JZ/jp87EnRX7hs6OmlohsB7pWeTusYBp5F5vof58RomSz3FG+lRkL2RYLuNZ
pLtFrXzZbwEsluTV7t8KzAFRvPEhr0e4a0AXPK0wRRnYO68Z0i9AaQV1ADU0QOAKTMkCfcUrSu+j
8yWTh0wEFyVmafwYO1vu3Yt2zGcsrejMu/4iw1oF22ehW299HQZTIdCdEBeDjXSyDnq0bHtu/QaY
FkJEbmmaDseqzxupUR11611eeyNIrJiKvYtLi1WXNdZ17mFK/DeQs2lob0Pl7usBB+w8/y5hdDUi
oCk7N9YRtPTIR40DZqvb2hcFKVTsBpYOQmhm1jqq4q/aJuaST0nuH97wNhM+lusDmTHfd7md9FhS
FjzTjnaQjqZF4F6cHx3l0aqzICoj3xb0U3GjjtndAuUnfHzl5M+FINiJGTPNap6n4uS52VvMXY+V
CCG56ichGBjRJ9XYnlgMEMXT3AkVAwilgLE0oYYVKLoMMITdxfxetK0UlOnMw+QgYnZjIBBA4kCW
jJS+ZYw8TtFRV6cvKHdJnxOsVyVv/D+aQcA+4xsYg+H9Zu0TXA6SPsaqtgisJjt4mX2V1/HE62hy
OpuDSv7DK6W44FPwrg7ThPQ/DhnmEngIbtl5uHgTpM0cSpm6ZTHe44q22BSlfUV0U2CHaI7H8mQK
5+iO3ms/y5wXotzlTRblzj8BDE9wEHEnqGRkVkgbbAJP1T35Rf84jbbxHXKerPlmR9t2iJ7dqt3h
SV53SJVo/Cr5R7xfd6TekwAn/YyKtje3DAe1/jW8VDRnxk3sMwcV6xpFZDwZTOG/sSUFhSGRs/3e
qdCQRUyTXf0xm8QqtCyFPQlcIIgrRrIXs8BchGozVkeU/Cetq25uzeahDaC0HDjZ2hrU7eycXPjP
Oql4WZSGRjzSqELqrBDs2JMJsB5tqpncP9Rbq34Yz6HDXZY0zPb3VO3XifiCEG9jDUuyt5VPmT6G
AGnK06w2BLmZsjd48KVQQF8sOmaIKWQ016J0LzMPIgUtFBy6PYc0ViQ9bOPbEqa+YBG12OurhIhM
fCpcYUNWERk8IZvqqVafnmiCPnfCCTICxDyOGcgCZNj/HDkdgeXh3gJ6y4w/mcg9me0BjNcW00Wb
qNURT5TQtAyQeqydQY0D+YOrs3VSjOHZrooPmThSyCQv9lIVIr2HIePHhPR3qpokZhTHgPFYlmiN
y27pkDwaUu1YsDqFE6MGbEdtaZ9F5BxEOT6qyh3mjzjSdNqyZvIzo30dkBiCuYcwmZ1m7UqMaqq9
L6m+BSRw1a3ZRDWa9/lRRNnOUNPTYCB+GeeHEPmByzWxFLC9YaJfQh1Kdey2BSHjoNbhj1rO0LnF
8mjkzXMzv8bGrQhDXOSknWGLI4ri5HbWETo+ysmDa58a8PW4LUgLKLZTtynxOYftzLZ+K9InRT8O
1GxC4KFVRjoRZi5HxZ8a65vIpXxptoOp60gXcMcXB8SyJ+/OjAxuPw7cbGbbHkKCryBTmM0N23xL
vJtOikqO37pScYzweM1tRiFqzSPskB4npmuFyimOxbc52rhRh1HmGssPwzSin1YjKz+yNyRWbgQV
FTNa5sro36PF2yR1icG28EuWPfl9ZFhyyg5qq2cEiIlxzBJUMEGZAgOW/AD47h86lrl0vjGF6xOl
qbrEni24TFWVYrL5lLFLDMY9JivFoPI7hi/Sal1WlDBR9ex9Fid+NlR0IwwXnL1cKRyJTkq8MVDJ
glotduHTap0KSMV9HPUmUJr0lDreXqo1sogglWRXTe45XJSHBDAT+a30DxIgVY/TpVAvnc7Ka4uQ
zkJzV8/Vd1N3zx3pG9pwii3vIWURK/vySTGsd83Too3CPSHsMScdC4J1Hgtm7qXfR071GQnxPmbz
1StN1uicBUPpvxov22YN2syeog1XCJqSEoxac4cxaEjrchOOBeiXw3ofNYRCWC3br8rsaTuk8shh
pOZf7SgQt2LR3rS/gVmdrKwq3LR28WDVNpeiUp9Y25/RzivS4pThd2TRiEix7LRPZvLfMHYejaSm
tgFs2uu+FBxdaZuewsj7RDie7BedaWVO1ZOoLUoe3XOTiiAMsTa6Md6crtWfegJVtuZ89Hr4y9Dm
AE49rCVzW4YnXLdsnElLIjZ+1qmaHhV+93p6UUwqgMcmv3SNRgqWCprBYU8rF3CWAyyqu6fYAIGF
4EzpJ8KN7Hczdb8uGBgXqLqkn2HkfKeDAz5kXdDTXSBZp3bPdd+aTN+Z0Qe64MFsl/RQ9QSacF53
JhX2/Mvmmbh5itYS49fplE8lqRnAknyXqRpCnHXYe8QIU/hFotDAeqlrr6VbnwaU8VxlAUGXgePV
zw5cqjmT2YJ2e9SKQy6Sjc2f4KrNpXNDbtmZcUIXzz29uDJUoIcvwX1L1d9IGF57qPIF4UESHytn
1PxyoZyoF27sVwQiWmSXiHf5yczIzjVr3hMP8th06lEpvav87eia347GPeM0p3QSMwU7kOxvzeIp
CDVvk9aUWjoDj8MZV7+lOCHHKybnRfsCIlpomk2repMpzWMvMu08oH/QmVcVHAeqmVxzE6yFKIBw
hNwQFjNdaR2TpQ1GdvsI3kkO4NSqth7jKTswiXrbiUwBFn0Bx6KuDTyQVep8zVO0D+OK2SA8tcRO
Uk+r+2NUfALV+IL/opm0P0rWU0ysEGzSOz7+7Is6lc9a5V1js6BVzyM6xRi2/Rz5XVTAuaJu0hGI
dyUhx1EVfYs6JTgU0bKau0eSO+8LI23eS9dk0n8QxUbmV6ZvLLuCbTWQ19bVj4gX6egfn4oWK2/D
am2RBO+NYtco4trWRXETgjs1Zf0iNOJm10kOZcsV8NIYt9yjd4n4o9hyPojn4d3Dt5wZ6zzm9HXH
/qkanAciKis/dHtyYTjzOuN3qpe9EyM2b1p3DDQp65lyupgYLBZho3vWti6fVejkm8osrotNKotI
UsRAwBbhgu5D5r20pb2Z2jjoCzUjyDjk72DwGnJko1qOKk24pyGuJ0pjYB8MQXB7sgPYLDBq7Nqq
+bPGjkDDTPG78HMyJRhmEgHRDH5Zp3srta6jythpNcySNdNxTdxu8UEQK47/OMjH4kTr5E+y4ILT
Gh1kuPpIlkc3Zc1cUDp6kGHmGpbpbXTzzyycgyhTdg1YdtxL14tK7DqWofKjFu2G+qudNSU1zlaJ
4x77DN5PmdJsbfBDT/xubsd7Px0awy1lItmVZMERozcbWv5bu8T/uHxYroMEiy/AgdBPuurdHjv8
I4ic/XmonzFd+SbXbWMKRIf2LrZl2ZW4T1ibKlrRQJrTyt4YJqyAQa6TRdAwuiYXJ7XaU7bhjvZh
UZXjSAPCXPz2CJxXtcoWb7TYXwVtbk5DWV2dBq0FHoETSNZHsxo1g+MnVcUJ+mogQlueQmLYUPfa
KcAlHTdu2UP/xvuyAj9G4Tg+Ve9mSkKKR15g5m5U81Yb0IS1sH6bNH1uC2Mj85CTydzoU80M7b5l
YXZIaxxAdAY+VRpGXABnJg7k4Beuu+vYFirLQvHsaUjG66W/eX0RaBOhfyqtSzAaJ4S5iLLHhgw1
9tmhs3ZjbKGoZuoPq2ebNXjlqR05zy+2PVx1DBriwXDpadVycEjU2v1UPIRmhvQMc6FMyxUoHjLc
bBxgNKLQcE04JQK7mDSGhLAeTqyUGTLWSD0L6QnEUqidCSz3gSHVsIf/WePRdLis55kjitvnooPh
XNzopjPZXDwMJFy4jivoSvWSVevCzdRLdQlrwsML4XtdcWxzX6+oDSrhw0f07AThaMq540CvaGVe
ZsZ030RiUCPSn6M9XiycQDECLBKmJqHvHOpmaoi3VBdIaKGZwHkmeIAGI1qKFq7pPuXfQnNZsfaY
7PL9uYMnnV8tBhjHaGldOVletCVb2bS29a8H4hYjD00sQsWc5WghqU7+LKpoCZogJ0NiqBoZaAWM
gtRpy+vIVbAVcUieGMn3nXsiaAutAJCcvRA0hxpqNB/64VGzLL/JfMN6aENwG8aqBZkOb4yA3eFr
dKt7LOxjye5WefQAxQdVe5MnNSn5gamBvVck/Y4r+lRJQj3NWYxPm5vQO0/KnwNsUTLPLkN9Qye3
Vq17En3WjFWd4a3kHcXeM+raatE0n129Bi9VuZANDH1DuEOPFVTTX9gcZOxzLn1y1oQqB9fC9Don
Fdrrm9bt7eJJ6ETlfijacZxIb1qHCEVbv1/8FCYJgZrz1Y4vMRO0C0JOeVGkINxQcb8Zr3aO8MZ6
JnmNmEVuvMTycF3+IT3J42ej/Us1+TAgQ66mdbnVUdmS6OuPlJ/W5b7AO0CSk991cwDmTuzriq1X
ulw6HRJUu9LCQ0soJrjoVheQCYrPf60zun3IYxCnl4EIoQ6ZQ5kHbfeS8pxQD7zGZWe2b+JL9YhP
a56G+i1sKTZnQB9Kzub4Jt94UjSm5Kjzq94GugspYxvda8FnlDUkQe5MgDokKq5qnBacQF4d6Oj+
BJZwYPuat9kKlNjCHpIS2kQQB0+LpxEaeVBKCjS0N5gYm0sjHqNA3tGpu7fxAfXlaSr3w/TDLim3
AQL08Col0IrbiiSn9Iu1LmjLC7iUTApj/zdRdSMm4xP4lBIbtdkeJwSVbvZrDDRRtXRZDltcP1FZ
BSUqHtANT5Da3H3W9iFMAUMAClNFDhRq/oJYNurOcqWTt4JcJ4w+fza9exN925gbPODjjI4UtOAy
PhICq57OGc7+WmYm9GfZJ1MgKk54AIZJxf98VW0byxy/gg0lyNiFHh8ZSUFSKn0MeY7OeDpLbSZn
5fgq+HllKHxdH1WFQY2THDjL1XX/nKtgxieiLOuPhoKAz8w6krzkEsTJsTzxXE875Ja5DWqIAHBv
wHM6CBMbcnTnH7N4t2kQZupIoRSBSTkRCk/fNEp3GF1G4Yb5wFNOdu5n071gZsuJSYTgJDihDD+W
44Soxl4O5m9Rb3i00nEtf014DHdvYXrkXM1fzBBKxmD9G7YldqcwenvGi9ri0RzY3LvX3qFgLD/Q
t9awaSDj47lZlhMRXx3ZgRxl4ydMz9o2DVRQtwLKwdw1mIcZraaHsgSF44O3nmaaoRlxXL1bA6jA
3YLj8+ql2uFDRvcME7dxfZUgvqLDsHQBKC7x6XbprrX5QeN2EASTnMr+jrV0VWOJM1e6/W2q9qHh
OX0Iee1XDinLS5RgDEaZrv7YEkngO5uMP0kcoqxGu9/s4MAEYfJJ/VRYnx75xwUYNVIP6i2eUw1z
OkpdQAVJZ5UyN8cIRL8u6+OCYVXJdzEwm42N2EDAD04xLodOeSbK36ISLoXzJJhyqw+osoaE/9W/
z4zr+iqTeqL0hUurw2DcNi397Kb2sMiNw3mZCIZrWu9ldqKr2iOFE6jvbBWJrImoh1vfKoq9bvRH
5HKxGZ9FNu/ytCDE3XqXs6fSJoCeVN9M/S3ny7b4HUOeSKf+45dXtWUjZcNmfFTw/E4vJj9GSbKm
YJCK0arJW6FySdSa7rlCG4N7l7qZyGjgfZkTEdmDvLWIiVIgb2fcSDG8fKfps4Biv+hom/VxKw8R
zqCUxFoya9T5aun3mV/dAP7XJmW1GJDh/bFWkp1j5W8cq5nMZMEiwj/FfQR9xUC/yr8ET3yBp2zE
mHZ0Ui4Ck3DVCcSM8R1inKSSeTdOvyPBBdlLrITnFkFCnTcvnlH9c0zEhMMmgS3eW9KFQudU5ldo
eu4eMxHbPB8fZI1D9iomvEfjR7xRWJj7KCKkxCZ7BvATjKs71/WwDedwLbEeQ79LaBuQQerpaumc
kVlJCGWmifDs3665S3dQZ6BjaTAwuD9okP4ZD1HFSQFjAXcHL60k/kRiWyeuAJ0If3ntpO5alvQk
YCWdCwTEww4LkcnltLvZjBvZYHyOnrHruVHK6g3yZKWT5D0HRBOYheyZ0FmWk2mfORbBs2TvmN+h
fhGP6Ztbr/ifnu6RguOS1jvHQLtq4A4qOLouxIiP3DS1ZDhQ9aGo6q94SVmBanKFYmM/gU13SPq7
OZX6+KmmSLRZNupw1nFc9c6hIj4mdHguUM5m8wdYK1+lZ25AAXi6KoNQKRCbuHmNC1gnWrngMfl1
6WIBsjd9i6dZWz7ReYO/auZy6tzXkIxVPQomcSn16Wo7ZVC6zHxKRabtSuS3MXkTxiuSAPw9VuuR
+dI+5taOXlTbeWzdIejgAFUz6KMzww3+WY7E/z5t03shum6LShAVKDmC8zQhvU5hoY2A7zN2MNpP
dy2UBOiOkncuTDiMt6L+aQrUHlfJyclXYR/LCbt9zI7NLWmONeGRvbHmKJwyiuHVLyfH0xHkSLaK
s3SIyuuzc+OAyMShLklPOspn3Ku8o8k0kxG6185f0fhs9rpJZxEsKSJR9NEqqTN4opO22TjSNi6+
WK0ykuLlBi9DG//7920taHiTc7GKH8fmwRz1tYqwMW5ILo53HQUzTTMh5AqvCJKbijRF+7dyPGLJ
TONxdl3Hn0ZqT/EyF/1e+cJq2LcJ0b/LsaaMS7C3zA6TuTpta7u5F5r2qpvzF/FWq0Ht/LZ+ddur
hDnllT5VZ9I8yRkkJSe5SYOFAfOmp29VceykN19J1Ue97B84jazmdQYu/gfG4kZiPohnj0GHTF6M
udXUAlh+z9Y9hQ2JZe9ALMi3BOcWFZFlTfdTZvWHE1H9mcG0qvShYQqWSgmTEwmtNql0R0EWXmtP
+I83vTbforB9nnTWJfGEM37sXdgHWY39HiY/wPqug6qmdaPBb3CqJuQrNsv4AJG6d/po09n7FBdb
lj1U+bPO9eUVrDGA0WShaInyXHLip8tHP37mDuD8rxbvrOat0J+yCd64Ja+rfMZa5dAPU/JESBaG
oUpiQv1UHXviVkK/ATuffwHSSkEdEReMZGCd6Gcg/hAD52vSx6zwFN0Zb26KNDtm/Cz8ay/eM2+6
pLi7Ltj3e/z1HNLp2SLdVX7yAgX81m1vA8m4/C3rRGTQqTraHunDnK3lZRIQEvTwki1cGjdVx8s4
7jJ+UoOgSQA6D58DrQnnjOjpHBRaLsAD739iEdxAKMr8GubV0Rr5x6s3CSjJe6iG8M9t/eC1zk4G
tGgHXu+lora1otRtKxkR/lo+i72c5voRpRx6q6nDi5z0xDSgPCVZXJj7IvvGtKHjKmjD59Hr9uZA
iAfWP15izhaGOAxEG6cXsk6Z5t+9xtbl1sqR/H+7+xxc72SyK6PMaWpizV5t6Fo0nbkRRMVjv2B+
Wp4aRdlzeR2ARSTksFGGZdcjolJd7CWz/uZOETUkmBzFNYH0EROvHLd2RoIWHh8XIVPUvIooffXU
4piU2Q7TPdqdDqgrWzs0Os60+GoDWlzkGwuG2xAcse1IUdJRLVUUF8cEUlGPw9AodVeu80lbj9cG
YXQniwfKpnNN6WMkapRU7WNZkW6Heo/9gc2HCiEaW0MVjx+kKn4Uze7xcbvrwN552L7YDk3zBWJO
yuvjO4W/rX3QaBI0LhXXHEmoNF4N3THy9tbB3NdyEQIi61/4eCfikdiFpJuzIx/XNU6hcuBPy6d7
yjI3YCSD7itJ5x9ulqtyRA6bKL3hy9kBELxGvEYFXHjr4eeEgElByGkkAlY0zzHZJLLhc57IWOrr
p6gjfUXC0AtbWp2fC/NiwoQtXoUkJALq2ZYkuvB6o/sIxvYVgYBZs1RXbwvlf8au7UaeuIH7muBs
RDNy2Wyo6UAeYA/jOl1KYkK/1IKjmVIFN3lpiyerOU3LFyHHUb8N2QVzHPochiRR4OkigxEtVywn
bE5+BMyt8mZxpQ4atToTvQ1kdundfGidjWNHV9rTUMAb2x49P9ssQle2PF17kyiOmyBUhlih6Ao/
UVaNm0Ilym9a9rZHLXl07PPdlBcfkfpGHGVKmxQ/dUWMHWG3NWnv0yINbA8CfL5CBsvowu6b3YjX
2EI1v7UOpUCJuXWKw9wWW90r95FNRwPtFs5N9l+QU0Y6ouitvbUWbXw0kfKvoYU2NYqdyY8jSudC
2ke4jGNPPJd8fVpKhJ+qzhsjJ2N4W5H5UHjzvyd3LGZiSssng+ZIsgC9bR6XwPSEepBLaSfROYsD
SKx9lXEqeua4c2LrIBq/+05reua5Y4mn09sgR7yReWdr9OmSQzakU3SZPYwBzWBqdtdIx1PB1JiT
Zy3c2ESA2E37WA3vPfM2oTJ6gzXdriM5JL2nWoEAYPbHkHaENtoYxjMS1yYHW+WR1EhfSLTHImwu
jtpvdZiPRBzT4dYhahaW7xbLdanUk/PXjQOmHjZF4vr7ABJsHbUWVFD9YrxKJpynjncdEgfImkzu
4T0eWcs0ncmDLNEa3zqGvSkkkrbSya6EKuQQ9/4d4oZxs4jvZNomw3jTpheShW2cDmedv4J1Lf7E
f27UyUmn7W6GE5/YaWBSWVhwGXFFMcPMHX6IMfGFT/GKFz6RIxuhX0vsrTF36zqkEhEPHSAhYQcj
NzQjDBJovbu0qb7WEV0M5U3Q9ymBCPTh2yQipXCdD5cUdW43M2MBIo8fC1kDRA5I98Vg4Mzc1gxV
cmZ3VG+D21AAAyTkTZRYZ/or1rSdVCUkvK6uz7w7ekkQeqgo3NTbIXg3e1+GyNZcZyBTycg2h8ZH
KH8SCyGcZ5O622E+ITbmD7SgDcYgjK0gZ89mkiEOBPH6MhBaT1UogA3+cCYeA8yvXdBCMC031m9G
2UDKOzDBeCb4ZJEK0GaBZM5rjJ1LjiPOfiJWMKD4k1OuVbaCTGeplTCZW7xGaBUB9VfFo+p+AqyS
yxOEZn7tK5URiUyh5VcCMxAa8Cga+n1iKnWxcTrEziMRU+CIfU9kpyd8Gdelp5grCRzOvFcQM4Qx
k3cscJuwM6lIepHKrR2YIBVQQj5V3B3Q2a9R9snnzKmuwMXUQcFpFg/I8ao+iKbiNjjOSTQjkgFS
2vAdlfGuxaNFNLK8/mQvuPxJW6ZwyrkCz6UKyKHKkCoFZ1cKk2i8+OxxGnfmVmJoET8Wmq0SyCdi
q60Q5PI4TZh6OfgjNALFTGmnRpz8SBt7vIKB71AJyq0hBEywUK39gy3ZlSpUx2rJiddOAUdeZrwS
7Q7+NKNEMDFLu+pGbpAdqAtxA77SP5LkT/WflXk7Uimlm29d39v6OMGpquDcLc0UCuY4SuTxERr7
yHgIO3Gy5J3D2sGEPaJ4pcqEeLmz1mPSzwEtGeL7/jwZZ5OXEH8tn4RBTrxhZRtdw5Gr/fXARVpc
Q0qTc6R8UrTc69eSbgRwGH4ertgEaQ1WppClwlrbmuLLP4EPRG8Ak1fogFg2NOuvUfcOuShymwOo
gtthep9v4CAt3Q/NPG7jGFqFVwWyb1V03irLoSuQmzkoZ4pfnZWWSd9DFNrT2Yn4LDyRW+zize1a
0hsHc5MMxAUCZ/z/M621al1AGiWs0oZsylid4u6rrh47vXj14FJXffdtaid3xupoKhHEtwcu9Qon
QurDQ+lxceHIUNrw1OF1RJ3/p5VHYkoJ5rGIZni0tRXUnaMLpDFb1OqgUhvx4xElpfPK8Zy08bvu
MTMPO8Wb2NFd3GPRYQidvW6JR72nXRF0vKIJCSwcTiePlAsWmlzftn8K+jNQtYfOA/O6RI6+kxcA
Io6MhdQGzWUxU8j/mq4dkN2Q9L7nLISEf9qHbL4n3lvt4QaE1WufEqfdFqG+H8tLmvMQeNVVQMey
fQwxmd2kvNeo3NkRyT9DreATlsHOgCpTw9TIPl7D2hHgLwTeetYdHHHdY0blCnaqkKq4dhdCz3IA
Vbx8U7hdID2ogQM0Cn/glEhW5EoOCUSL12CTOuEMsVEfNWZogA6PI5WgjHVfwkd7L17yJlk2Hdlm
DTMF78fbkBCt3LMXIFyMvntCjwHa5dJp9YdO24XGgfCGVXVuwtfGPTlx8yihW8RgaoRdlucanNHA
1RH2zxnFOE698RjVo5n8qE0kDghLWKaqZmA7aRAbc3cDo1CDQz/clH+BccpDna88UJOfBMenCmGR
Mx4E4x512KXdE6Xrg90FaCb8hh8GnilQVtGRL3AF3Bgse2DAPabMg+EbO7L6fWXFpIstw+VYWY0P
+gv5BfO43ozPPHtRcRju+h8PUPc/ks5ruXFriaJfhCrk8EqCWaRIahRfUNKMhJwzvt6r5arr8tyx
rSGBE7p374CF0oU7ZN5p1+ys/YOKuw3vkBn32SE482J2mNDvum2wi9bLa31GEXHD3vVk7dtzvkPM
/91gHsguApU9TAfrof1QXusPxv6YLazaw3BGuLFm7vnHfbfu86P9pD/1b9DiY48NAelvR2jFbF6J
Oyhmoiih1fgGwN43GIgZ416CFs5HINJVayU/JdquHU9B/FAuNv4xARc65XPxqI9PYuZoh8DTNCFc
RArVqUOXpdqUwe6Fjodr8t0B0JrLP+H4xM8Lsnd0AyRppZFPNHSWf9faj9HcTdrKhOnKCkpC/oZj
ef9mX9Nd7TPDwSd0ZdzMR3RFPhxhH1t1nwmB377BMPnnbOxDtIUssWGu60N5WcEN2xB8e3av1esi
oPytRstsRO/hiO/ktoywmtmS6WFVPmA60/M/SYWybwVhZRnW5kv23l6qq/k82BsNm/X5VObQr/cR
AVUFHHEfZMzSIU/4CERRZY07ixDwlzB40MYtbtwQigrIEX65+qrXkV/4yNlXWNuvMHVbhYQS0ozS
da34xdTi/e33uHLx7GCtAd5vWSlWzI22K+8ssGN3rS/zS/YnuXp/CbsLsULUV/0nNE7jYF+YxTEO
yR/107Cj+qk++KLQ1h0FrQudL6yN5Fn9Ko7VzfquPvSv3Gdnf0U3+8Kug0cnwCe+a9haCXEQShg2
NewJ3ysPVnnwyr2DDSjpUyHzd6qptXEx/fBg7NoHRgE1Dj7bMDxV4Q226kJ6S46jLEyqQ2Jv23xb
lLvYQHdBS+XjftRmD214GarToD4Gyrk2H9QWYvBB03cVybrZg0v9TLVJ+li0K7RD2+1nOfkEBscr
5odS1fZ2c75GprnVzoDa6GgUCpxujZM+A09AyRry00Km1yr+B6eFVtl8Ux/K0O9uWIB/96/2xdtT
Py2P6od6dx6cf4LsP5pf8bKNFixDIHjTaDUMz4BVo+YwQsaB0m6QBmllvPjVcOqfna/4g36IAeUb
YkgKetKrsIb5IE3pql+R8PvzicJq3M8+bOd2C3tx0/oEN6LSOSARHfAB5nzG0vSznk6EPB8I0tg8
z9vXT4p0/w2nSCCUDRpr9eQAUMG73WERGa/cFVQWY40l64WFqb7YP80ztMC7rXwGb/WhuEPshWyD
3GNj3Opbha63xWvsAZbJy3gOX+r3gUZ9i6gR+dvVoTJKVtE+3Tk/UBN9A9Tntd9VB4uAmE25b494
hv0s2IBTqhqB+VFeonPgbcyPYJOCbm0osfrhh9H32t1EJKtEydWOoFNolOSo7GCrSZ6eaLAKTmFC
VLegMBnjHYspbI/cIJ1Q+zFjQ6GwKjg/gJvaMDog0525obIRM8CVKD9GVKveC/RgHA4FcpJbqB7+
ZjFVDWbpdR1Kpe9YVA8z3efTOB886x4sOzNi1GY9FctTmzwO05+MvPIWN7MgowQbL3O7bxgNVtuh
u9JkY8tKo4pAWYDq9iTm7eV15ORnMcBrpKQqTobzLh1QCy49/qSteQwm7yEl4Jt6zEjaQ9HdHeSV
gMeC5BSfoIFUsdGEiemfWd24Tn2PKEnUovS5p/HD0K1oNw8QO7+C+LXRX3X9s0NiDUsGeGAVgSVh
hr9VUe2JZZ9nk1jF4BeIfTJjjKC/VWG2kpZGmal6x7jb2VGF/TvGB+6OgTliXR3aFkW40qc+LB7A
dv7UtlbPUiKLyzPlZU8lOxjEUhC30zJJph9r61f+PepOUJMT7Vjc30TSzlEhF3flffbQE7sHyM7e
1eH7W1eyaPHhwRyWQSPqmFUDPNWzIXvcwqrkViMCrsBBDF8n/in/J02C0zAtuwbJXxkmSK2Yp/96
RlQIrBXgboOQvOCp4yLCrKI9eHF8zq8Tcl2hNUYV+E70T1P2zF2AMzdDq5Pe9JMhoADH1oDM8a9c
D3hIGeF6JqWUp8Q0VOmZZwFQcFxOaOfCFOdTXhi+JXMP0SXbuXQy0prAoqRoq2dM7+HsZqbPZnOJ
bSKjhzEBmobkZLo9sSLs/QwVF16EmGFS2KrQvOJaYfVC2cccwIM3BaYzRRQ68d3uhAd7ZiwdyYmr
EI6BFJQxBFRqvVavZMTpLu6U9lFmGj4ZTA2zB8eSeIf0QOSE0+ExfPbCNxNudaifq+Vio9pIJwKG
lWdN1Q4SQAbITTqw7Tt2stXhtgflRSfF3lz3+gG4YxkWni1o7auDCHmwvb3X/Soma9TvBIPwVcYW
akH6DYA3tj4uKCtgOr36XDrmm/ioJY/1WR5VaL52X3RzEAMMZqFdxXwGnxobgx3lJ2BMQ0dIg9mQ
VvEMTO3hcJUOjMLttT2QAEC3zOKARUxDQfQgp0dH+3vv6FKsgMEZ7k4JxCN2BvsDACpBtG/jZVfc
ZQQ0zfepDfcgr4Pzwy066gh0B/5T82/CK+xz0kHUVdf8qYZ4V15K0Aor+dS1N3SeeF8jySWTW7Ee
ex6xbd5a7DdF+0RcyIysxfMwR6S5o34m6H2vO+1TyDADCvn8NwS3zZM3T6aBsI43uXEbobKHTyFM
XmD65mXk+qmynijsS2Xt3Ozvr5wnLDYmztzIWKFmgKaFYYKuFWQ6+2rJ0Rijgzk/xvk/7Y/WQFw7
GIT1pmcFgFqd3R32Na19zfqnDJwbwrIYvFkEU1C0GmvcZHSnZ4S7Ku827wmzh1UK7DmULPVhYtx0
Skb6Th3ol8Q/jqeE3Uw3OlAIz9AM8umAP0RGqyX7Uappg6Vp7kp4V1bJMLGBpoQZdFwem755ItXs
NCP4dRblBIPTFx1g3icb+f+GmLt+TM12Zgd4g/XoQtdvyh8cXbKkoHgCy0aL9II2DEzvi9SHVQQQ
UVOkMjJcSP1KTnMRM1HGAbB4b4NXBEVB+Fia2LnUX6OGkrfq1pqiXGH1YYKmQoVbHmYLjAzubLzB
SaSvYRUgaAF3ilIOzAgfhfw+oJOYTmwvgUcR9jMvwYkFMoYNxbs5xjNzQhXyynSDO87H5RhoAPcL
66NgcWXkQqSHOXkYvEuHR3Vv/MQMewOVDHfzKwWB0JR4h4X00G87Wi0DE2gTow2jwmMwcbaNaa2B
+zl1CN5jRBxeIL1sJFzIRchTlgSu8DIEWcB2iihQM7p0BQ0FI7IlpdmqntpU5SMrrNMLlADGj9jn
FqeJa5UYK8ClJeW1AfyzNRdWZMDfdRv7k/BOy8fE026Y9mfTA1wMDg+VfkAOJgu3PEmT+01Q1D8V
F66QHR1cfuw4wxLDD6ZdDH/BjrBu+K7WstVVAJS6WvFxvfCmdmThHsZeQVkK/K1Vn7rNAJ/XFTOB
jfdRDMhvPle9uiX8cAdfRYbzcs5G4OYDam5uJpsGDGB+dj+ZZuhA5lp8i0n0ij7lBTKkcgGqLIiZ
RNnO+Abr0WPntPeF903B1MK4LtrFL+K7eAoRTu7+TRcunnNCfhWRoL3hSPYoKcfKsU0g3HUj/qxk
x/2Q8pm2+B+37snqy0070O7OHzn++55OSIu+ccfed9N2ZxskB4S/LrnG/NXwLaR9LaJt2DLVtgxe
MLgcN7wA5cF4CSnUMsgkY1OcRDtkLcV+dJlOaDuLuWDGvCX0HF5NclriHzFotP7ij4e5Kr0kAJET
4XqlU/pRRVW9htlDuKvxdLg5hrUeCUDPtYlh4/vY/dOWApc+WMoeUBPILPUXFlmrlum1QUmiEAjT
6PU+X5QzDutJjWkcx3R3BE/5pQf101EjIo9rhM+uueDMe3t6Wxr70dbJ0mK3kTwSrkLKx9KZ9g16
L0HxRpfRa7Vti5yAiE+TsyZjkoz19MSrjm2sijuyUIgER5AB+e5RuYzVM5Zl3K/4eBhHC8KfTkZn
UFrrIjF/7esqimvho1bpq/zZPV8hAbhUh1d9ISjFWOvIM2GRqXVKvgr5zr27ryq6RHCdUaeVKSPI
3U8dalCM2Uxqx8iDD5k+WRs3D/2lN30HnlfqIoOA850l49ZoU/K6841XRH/ia1dj/IsRB8bglfvi
8ETL6WXsI8KFMJmDnAQdEChfrEjESCtLkVmoJgqNT0/b6rCO65GFSqiWOYMxwHe1Yn3FD+UTxqsF
YrQDHTg3CdGK4PHOz/zJ52TuEZ58Bs03GEYf2s+KTRpHWeA6Fu6q8EPVI+YHBDmi58inBh/f6qhr
VOq4xowhtf+lU78z56N2X0bri8wSJCKdb3vPFS5Nih1dIH15JJ96vJee6SlZG1gCb3GyCRjDdKrK
QRxt7eCrzv8ulDxm/qSLEVbzPU8YbvEVY07SAhAFld0uZDhJZAFKU6qmubpmJuBUxCPFkfdZVn2d
AgTPZ2XCt60i5StJv7WZkSyupcFMYcdjIxRxBWM0xesd5l2LPgWxbl/hNAFGpAHVS6sLQhct5iY0
b676Mcw/BM9v1a4gGIOuCe85WeMgkVBZDRLsjSpD5X/vcJm1lb+NpjwntLYVZkSIKo4LLSJ5OWP1
j22D6aMO0yrkmHwx3XoLSsuV7FlgFzjyj7WOCJ25eXnLCb6znLNeuLeBO8TK9WtM6aIVZzeilLWf
dYniFcUOqqpULw82dF3WHXsVB4eA2tPytio2DNif+YrT7uuIJha2jgsAMTmPI3JYu/l2xga5HQ6r
QfG32RA7gnIfnrNh76HiX2TyV8f33kp9hxhbs2QwZWeb2B3Za2RghngkCLST7qa4IctIaD2YEHRJ
hz8ihfl0MGuDDgbOvYZJ3of4MzHC8Twd5A+3IyTSfXVMqbrhfhIOwIW1rnd5dc+QzfIAFtDwGgKM
kDYotzQSyxWy0aHLhN49Xoyjip4r63pOu2C/kP+UBB8FSuwJXeEgjmJwplJk1qrWPzUMVjXzLUF7
wLMnd42jZxqY6Ib2Ix4ZORc6vQaOKZDPj0iN2XsOb5GpLbe6nYB4ggLqhg3zT8McigohhJYBAQGr
8ALHI8g5EmZSRrcJyj6Vb6CRqqof2368trlCTgxh6NY551W3DDfyTxsMIYY3lCzjQ8dhFgUqZCiP
QcjAYUcVCEtDxlfknqNbj/HI4DfkRPKOGblu8tXVlkBSOu/PNP10kV5iYjcaFkNzbiK2yuDARBj2
fC01usPQWIxuy0dIQ47KaUI1jmNV8kWqN7ULRkWO4UMIs6iX6STlIDLJxlumincfHhm0rZ3hJeGU
Rl3vlvZOMzgc8au1o71ngim62wpvfltN31o6uqb5akFU4Oq1ZIwsPw738zB8Bmq1a71P5qtUTGNY
oI3/IqA0h3sYOx+z9S9WInAvqD4zaV6AQlNB8BQVkLlW53EVA5f1vedXXYV7IL/PcNhJwMt/Bjzp
W9hbM+OLnpMfJaAyCf203xtFtnfqeV/oE6T+bJfCqHCq6Bv3m8G5Oe5H3N/TDhb04FtGfZZrgg3I
q1NrxOd8Sw1JRQDLE0bZXH1aKt6HFqNGsPN6aHG4LtdyUZVsnIKg52nOTgogAw/RE2osYfLMZ9wB
49iXBJ8ooG+vfEXIVpMRVlJbyMHFktTM8TrnvZ8nXzHXHeTfRsNhCjJg276HHSeg1z5OOeBPcpxb
8qXSlzC+CbFUtokaMjvn1yEjME4mh3XCu+pNFUHo2QC/oOBILcbXwTOh4DuMmjZk1aVIm6zWwcKf
pi9rjnpFBlpRwPfGvIBe10aIpCMGSmb9AYM1zj5+r92JjosZlpwBRW8/cfGPMNAenQYFh9pcbMPa
Ne7WaKKLHigH5kANTG3h3Ete+/jiMhib658AZLOLcRhptEMACdBhVJ/oW23pSVGilYdEy4h7o6Vf
enUxp7vENWKEqBrmjhMXbt0LJKm0WTfx7FdDuzUIFdYT7kpLPwjVh5xJEtCIrcZs6A2jhosON0pV
vgtyx5v4DsAjVlvwvnnVIT9Q9kVv4qZLsrYZ/Ix0g10efWQq5qRMDCHHT3m0HTjcuL5cBkoq/nYD
8ij8wTDMZa43OQPaIR2IBVuBFoEG/4xSDQ4joVebwdUeI44woPCKeZkDMsh9GaCmxNOf3iCoXGrZ
DeaeWIMxkzGjh5lWIe3TTcWQomFIZk0MLMC6CvsLlDLJ1xMnY5FjrlPcO/vVfE047XSK+RCUV02J
Cx2DQ4kklTX/lTHEaXVrjck2PdbvVzZHzBhs2rUqwRiEKjYlK8EqjhFT0cx4MQJ8yQgBkZgV4haH
6FhgphIhgUULourUwshuWMxLzUwcTLdR3VOcW/iEKfFjBJ4f4IgHWVx/7kvnRueXk96GlA8n8mnh
TFmsRy9R8I1K/g5Z+PpQdsk9LsCHx0l9V2mip6CA4AUFvkxPdq4e8Ser2Ga/l0wYMjEA2fBDKl+k
r5wLTNwMURTgE9z39wJHSkLSfreFbJEIsIQCNmH3R/qxgcApLD2pV4Rh2qhHaQ66LKK+cLPT2Lwh
TICL+k9vMXNt6BDxEnkIHILkNDTVrU0rmR/DUdlkNdQJe0OoMxYEJa1ze4ZTO+lk3Bn4qsCjwSzE
xWYZPgwO17u2YtavDDaQVgOwFFnDEyEEpz4HgqoKne1iVn9S6++oMFTOmo56O1l8ZT5QorybTX0O
Q9Lc8do2EsCKEKtUCgP9JnUWj1guDCNQEF6/Ro57COqb7f7kdMI9YSFMqscZFZV+TZ2PnLKKjYdY
iwShutpNhCd05p8asoJdllfu2BZYmtWred0effpBKLjT8l6nhL4UuNWmrK9HJqwJGlfI/g8U9m6z
K50z8GOFAJFLgJN+MAegLtozBTkQ7mzUXMHUCcDh9vpO/Ej5sYvTk5xMZorDABI/2Xw0UWMyu7EJ
LCdAu8xuuf0cMhoywOao07BteggwQoih28ghWanxVpL5DCyHhmq6WvFZvhd+FIe0Mg/mOO7DvIQN
eslC7j241Tk8LjIrNhNlsx0S0clIJITKy8SYZGGZPBqgoulLTndCQdo6EfErwNsNvQMeWLDqx8ZZ
o+ECeyE70KWNoKJLIVsVpkKqOT0NhxYgQZWfckq+1kveLIZzwjmOxOoOc4OJDe7myVWlKMWBSste
1GRPqmGMKqcTpgh7tsofFa6JyiOMHTcYunI8ayFTJMzKySbfD9qHMDmJzMKwgdnfxDxRQXMHvRC+
l/YRYqsENfUgzz4RgSFqmNr7jHXgYK1bQ6mzWDXoS46ofXpCRcLpEdy7NatT3Kl/s3yAO/pi4qrM
Wckh4Ot9TOIHruu/oZ/EJJKSypTPGzFlLSHcFse2cxkKDGuveHR0CXbXf48vDhPcb9ZFHpyq9lCq
+8E5mvZ1qBoshL7TavDxVwFZtvEC3mYzU7Uu3Gc4YoiPFI2e0l75nzcE/tgXpwYUifNSyK8hsncc
YlN0YKz+mBbBxjyGRgqkfDW8yCGcAKtiX9TS0wY1JzC6AMIn1JjLzeCASShbUWFO0KPs6m+Kd5uC
cA59Rf9kQ+ybOT9Ch22Nlrr6rMsbS106kQU2PtZGB/QqFXHEA8GhzvwgiRPQEgYGerXla0m0rnJt
VzUDSsGWM/iScwRTH4g3zlyiMmCokGMIHpAUQxA6/4VDyfMzLF8QxwBnvG04GnCmyNgGZ2TxZ3zR
wmZKgiPJ4JB8Q8NQuTePQeBUQ2eTsBa8dSKQ4oix0K5TyDU1vZU9vGQZGB2D7gE74getSXjGJIHB
L4FTo8c/k0pjzuOypTkyoZMTFaEwlpWFyqJJhdOCYAnUUGdMAHNSzk4pZRmTqAAafDAFWVHcHt4z
uARR8Cd7xINjbF4U+yiqBAg5crtZLtMv+Kflshsc7FqxJaymF3QAW0pnwQj5qN4EGxtbDEgPbECF
5XfXbbh2MJGyhfWmmzgpQkxIiE5koMPFXCSML9zYX3ABAtsNhg1BSZR7wULFEd29/IaHFVtzlVgN
BlSQP2B6G3p565pTuKOcMcnoAk3smeyNb0mLXMsgvZsEnZinF3AkeLs+h3rNXtWRl4sSrqvzXRLA
4Ckwro9/pWn4UBChi/NgtezELCaxOzLwaAfYHV4c+NIgtcibPPFmJHsPJLrqlO04FGsD07MMRKIr
fxAVyuNkdHMubY4CAJ+GytoFvSzWcdqdVCzrFiAogDsODkFV7GPf43E+46vYmHggM64EhlO79lFu
RzkmM2rEbHouKFsSMFeH4ob3qdvLppu+qvFHNGAwexzAPrGRinJNBF6+jsR90c3NBG5G842eYXE/
dBxtPCrGoHd3zTIcQCfdV86JfTR/UeV2Ck2FBTMG6qoYZpjnxf1SJlR5BQkwVsaJtgU06IxPMX3i
svWdUJewh23JaZngCTH9sI94b6HhPjSgem3VHFOa2IKjq+MLBa2xRe85AhWY+jmmkovuXODPLPqW
zQzmKd9RHoMUcD1sWupZgVnSCo4ZPBXZ1lRvwoDPrHYzzPVjqJkcINATwMOaZluwmB2OxwicgVwQ
zhUq4jnAFp2WfgBTb751kx0Eux9xJJij9A19uE00MCNeeVx+l4uCS5eCfR4T46Gk+regJ1sSXQem
Br6EVEi2nY5xJg+wbs7RgKoe3sFEzslpAAFKvVcSlKCvLNtucnfKAM9NkT/Nowzlby7d61Izlg6w
0J4uiLP9VCd/YPJOKdreWm8uGcWoy80nkaC0TTwidWyRaX1RjkYFSj4Wiqb2zKPnE7iGPLQQxRRN
vC/1eh2N9ySqzmb4FQXxCQswnr71YBGM/ouu0PoG2lV3YMfKWK3FiIYAOuaoAR/NCj6F9xPGf/pY
3dLri95oAA6iahl50G29n3GqCyR19T0MEJZ5yU5xRkyRwpUSv0qGLs67WTRyECs4t6I05HplmCms
+DJLfi8y+nT5ciJtnZTlKZcch54pFOaTBq3/dFgQTM8wgLVuJBgmX80LQuH8Se5m6ci8T/imqJCe
YvBEnYuAg1b8I+gukWSdF/JZbAQK8qBQ+o6Qr3OqvjAvyM4FlZyqJ7GzUok8c3BxUHcu/Qw/dOAc
6j4q61P6PLmzEsvYMTldmPq7sJny6tvBcqLrLfTU015tjq5Y6MTnaGYmmLtbL7Mvs2iJOQwMNEsJ
PQ3y3Dl3nqtkhDMhXqM499MKMcgd9T0wbtbVB6vGFcXF1rhjobXhQ6a/LzXmQZDvJgr2vIM5XWOT
L/QqLdkDRiImKgjk8Vbgm1u7hA9FtN9yMzxJzX6u+w/5+NLLBRTOU44+lBZrjEk5LQ3UsHfHo4iL
x+08qTvZuRbSevfUUcDjDvgE3wLpIZzionzQjXFTZpeOvnnE7lTNxVgUKWA24eXTds9zVtDa4ZlC
uteE2AujoWR5TvSPQoPLDi6TlS7q1AHJI/UZBJ3oGkcixXqXNvy32jXv2F3scuAguzfWVQVsrs5c
cYrPSRl7L3L8e4BnUeWttJm/ihvG0ZwDn8ZiHAyVCNzGN+p6ryrxs565Z2vMTvM8cQiDqegv87z4
NuQnG7RcLEZwnWcUmPplSdsB8GyVJJzDXDD09cy8Hm9tDIseGkhzAsUltXcTjSxHZWdiXKG/MN21
Ff2ou/TXVOAOQPkwcibaMlY3mOT2JBu37Pt5BVar5/eAF4iJiJSxTfBu9uXvJeLU5h+eP7HhL2Pk
cfkTOcyshaKM89FGh28Vf5fkT1cc9Gx6jLt5I+xLN39uENqI/Y86WC8lbJp0azFaTXBtHelzS64p
YjMmEGs2rSgm8KOKOLel20yc7GFG4N0yyLVYZnJFtbZU2bmfpD/s00rH63GgWH+hq5D6gquqBt6w
TCJLET9bDpNrQhrRJlIF6mVwianM5BkojlRPZCngwqd4oGQrs/uaBn1D+K1UQxbMgFHhnnX6XdjA
QIMzbsGZUD90nC4qQ/nuwu4YRCNoefy1xFg3M2x11EfZN31Rb5m4JTrGMTbpo0zk5cPJ1S4kYbn0
WSwD1Glx3BcMbpk9BLwpwOxjoDPrHCWWDZcnoNfFI3ER+BOk0gbX0yxmZj1Ip/va4uVS1+4ZMJHu
ZUt+sZASRahf7hzM/XodsTQZVZxCjd1vHCTSYaDS1zHzJ4rcm6WIa9kNnGOoqzr+9QjOsK3ubeQB
E6skstIDc/6FT1mNtMNkCg3DtYcj4yXnikdYePjXT+UBtavosZB+8gmdYW8aZMCy1YSN0D0UiPTO
mJCcDFixHv7kYkiADfgO1AbH5ODNFKl2q3J18xyR4CZZh1voZ572RPbw31N/cbmMZs0U5huf4wwU
V8NgKU1QTwE/tdxMzF9oxXvkvks5Ut3CC63/YiBySXGmc8mhNcDnM9qpcdRB8IOjG2rXAX6D6kHA
dNx4awCZKgkXCkextzY1CXvkHuw+0mw6ht17RE/mVeNaTu+h/ha+OqiV3BVxTeWdNfHeTtgU2A4+
hQopMdo2CwAOI2FQpj+iD4qNAucD0k3OKWR53EMocAlJi37aLgEE5+hEoCp3W6w8eOVZSgSlSRkd
v4D0UfxIjWsY+wFFCUYvprNXYYywvKukRQjDVp2Z+Hef3Fn44CtKefas9B66JJkRJ2mJ0EGqBy4F
X4YCPeWayxdifBKopNelUGwp1CKlPKhQ5aV+yYd2zz5k+MOBl4W+t0nDf/YA3KNWN5LZTVR6TYjn
sEbQKaUnBImxmHBI+yhLDYAPv+CzqSW+2b8L3VxuAahWUbW38UUq6frkU7tAhxHeAi1+NhGnMOuF
u/YeVYVvDRhsYdyKsoBFKAiNhy2WJlcvfyVEgsWJxdsj7q4rXvPig3YKIQNX18UGTZUZ+7i8yzxe
4/TrF883O0hdIw0BlqiqAWvCVwzIV10AVxjuN11sCa3ewnweunEfLI9cORIdaEwEUaGUaG0ayDlA
0xvt9R5JExYHpjIddKodNarhQJc7BtpA4E61nHCUvHV5jnnCCL/ECV5L1fhoA+/HcbrKL99ijnkq
AWmLLA7K5a1BTIqyH1P7fRgoADE81dFVtk0K2jycmpIOCzJNfp9ONZWWsAI8YG6tc14UvqwF9ueh
Vls1inlM0cKa0fi14DuTMQYHyuzXmoG/lPcVagQ3DbU/heqTKLnkuUNiTKKfISK0lGjURGt9raR2
AcGINBT4qMkxxMvgWE3XgiaK+9DnxHn6nS95yW/HECY0tgl+9ZTTAEdQUuTU6/tg5xoeBrgOqhj0
F81GUMyyZOjLnSa/Fmle4/LuMaTEdsBMAK68f9FTP2Z+5OAO1H4hZ73xoJZQ3cjPdmImuARrhaCK
enBmd7hAjs2E3YF9Fh0iQLAKLrDUXxxzEB+5fr0UEUgD1cgBZXkZq+7h/2Mjb3H/SHr0Omj7MV+w
cM8unhcWkgODTqo6rjnPIGBh2suAw6PKHCPTX+CAMNp0C9Mfu863lGU7EcnjMJhSceCt+GdjACwx
/MWrDzoHfsakc2aocGfq2KVCM+nSPXyMnbtH3ByBNXsEW0jEctKFx6YM/AjOqLx5gYYDrLKNGjsp
LksZ1Lo6jksYnQ66vo6jS4Mu1eHqj+mlmL+PhOQ2Hc4Q3ExQMo6FvsU/F2pxfzR7F+lHcnKaJ5OI
bJ0hZGZGOym+Qv5Rj+5ZZkJiwKHQicNohH3kYbk4++BLq8H66ltMjNQeRMrVD4zb5FYPDe8EItlG
zglDjbHu1h15lILDyYyJnonWKwG6GJX4iMTISJUNqlwa6d8Fwe0uRaSAR2Ic6fb9MdJ3hcW51Xa3
UR82rUa/bXRHsbSX2R8o4DhCZq+rAzOayfz/Wp8gzijmD3eLjhTawk4nRLcngWMIFXOwzXh0Vosb
kI/CEdAaJ1Pz3qRZ7q0vjnW75a1QgVCTIKV5Ide3Fl7TdkJ8GSAZiX+I9hszCGTtMw5ny/TKdEZd
gNv5sYXDkiE3bzsH0WbkubeOQwAcmMm/kMjSIVo1TDOK8U0n08WqH6PcRhGFPQEtfGoBgizZHiCn
5utoYBIGFOF8mj7suvTdrzwL1wXj58UhhBEQtCyfR8Omy6i0DwfJ3DKhjRspjVjkxtbsNW4SfGs4
0UZIyvGYH83Q3NAFzN1VuvsuB/5y9zEkGLdyQNXhUNTtNlLjCzMpl0VPgzgao28SsNBuYeio5aeb
IDHGpb7lfGQzQK4rCrIDywlh57qj78cTax0F9okeYTO5H1PanzQDtShOBPgQY4YGP/zHgmqfRlDJ
DOwg6i+LQgHuYWTovnxJG95jrbCNaNpn5nMceApATbkMqxY3BfKHV+WQnaLWPfSAg8QdFeTyFW7+
B9Jr0Wv7EUl4wbjPawlc8q0WZnSwy2HC4J6LpoL4DFZQh9+EU06nyILm0j473OPBfGQXTowuQ/iw
vIhS1R6oLrGtLJMMuJXRLOMhAW515AeMx+EU14rtG8ATOlOCMnkifg3D8en3nuA0XGiwQySpEQtC
tbHNmC9pMh+gp25zhzRkjitOoorpS+up12zBUNGEHW9BDel2FYrBbBuHGTRQWm4YBdhpMLNz2EvY
mQIBMX5WgH0a8BdIicN8r0T+6lJicc87iu7bxvCwZFD0LLwtUc31cGNdohPDwFr3g7OtGN0MaNEm
r39sGfHFqrKZyP3sGDw5mv5n0N4FQeirZGszFek9DZXQh9wYLHPOS8S0tyA3fFbRM1uuT1+V6g20
orWh/tbVv9a4udQ0SkKOl9NQj3BzolOkXockJU09MiwpOmSZ1pz/vGu50/gbBvlM5E4GxmHhgLwD
dRuPJAoLP04PxYwCCCSpqSxWnAbtTDxHLIxry4qSmuQRG1GCzeyLpiKBHe1wNyyQG0psooOh3mle
g/cLf3xHuI5bbN18fnaZxrJOc/A2jwAIbt/cJL/70zEeE5xHUGtmKi5o29j5q5SIY7xrCO/1N3SH
Ty+QpcsQ/ncsyruRM5Yl1I/IQxakEfNVsbS9Fj4ElPBShjXph4fwC/v18XUyFySJUJx77xDRRZaX
EVY5fv8LJiEWOF2Lx36AAW7mVKfOe8e/YN9WKa17BL5RL/prKdCcpl7CDJ8Bu2D9fQTG3qsuFkh2
AuDrdpj80EqpIzZJuo/vLLZH6VFkf7w4kfpyb84BRkYxMlTjRc4l5t/bSAH9l0KctqF65VfN9J32
2Eh6OCNb3WWCaGGpLjqd4ab0/6wJwyQN7opE1sCLSsxXA/aIWfxTo42FpS01gY19kEnCfPUDlNlV
5SEF/4qJrCjxac6Cj4XZSUpyu4MXooJUWoSfZDWe2+oQe/apZHou8EqGGFMsd7BT3wwMWViKCqqR
inQeidoMNJqU4F3T9J1SH0dj2I7jphkuUx2cTJCCZqDiFL9ruMfJk1TdjRatfrdyuu+8ZzgW24hJ
f+IICEiNv9UgZP2WuWl70mqOEXD6nK5Sb7vHJloeGdzaFDhUISrc45yQgZoZ2VHRDAxEGNE4xbmC
kz4vDudMDuB2pNhg6iqzIKYkAx4oCWZ7lrERIzoBJKBwXFToCdiFLTQjSo5UVQ+P4onLvmHnw1WO
uHoVFdGxfYS1xe9z+ZZh+aTpLTd3twNBpBs1+Tax8SmjGg5tL4Wmpn329EJQ3GFNlHRz+e88aISL
XhOOxBCbVax708a0yVKLNzE9QK7NT3kakib9AjNgmMh0QXod3xJ5o9FJ3oYGqNtBrg96qIH5g1S4
DD8HpScT4aUDn5al1no00NdEzlyaO7X8Du8w3cWxhYzwR3rOKcSBYdhp7J4hfqCp3zRgr92IvxrS
bVSr9vOEayEgXZY9jwt2QKRyd/M24IJw2WDqydzpOL3iokQtNzKhuUFY3BDUucLTrfyx+FhSvoxM
ICS6QKDoIFlec1JoOWp07VdkWTvuJi4eAqKbC2M4RE19VDVK44Sr1NuW4yQtlQWISw9OGU/xKrW2
PIy6wLWgcffys0O4Z1r1KpWwajQbGXgoVIA7CLpie27QAkZRtunQwk73sEMnjIPT771tPafsQonL
ab44El3NPIgb9gR0wDNqkm4L/x84LTEuIwzZ/zg6r+VGkSgMPxFVZMEtGZScbc2NSg4iJyGSnn6/
3tranZ0ZW5ag6T7nP394TEYgwP2FrXD0JdorUZTwlVjon7eb9Dik36UMhofo23i7teKtFN/6BscY
qq5hMlCd8bYe70ILL4ZE4N/mXQmxjAHpEeMhUaprBgkmaQet5VtHnc/xsBUcEXGAlr2xxa5sxMZY
LE4TpGMMx0fIdiIMOjTGMytjvgLk1vowbh8GKKFooEf5d7ShUBVniiMGb+0bp4PNi7LQs/bP1H7w
vqrl79uiO8Be4nEQx7AYOwyPR0QDCwudc/R8l1ix41YAAqyehtmh2OQXzYgUQazhsMO7Rhid6fJ0
OLcMxEBlFejn2fkinv4UYEqQ16nsVqYvubYGtQxKuGE6VddfbW/sBBKclme8MZeIif84W7uVXsnB
fNEojuf2maCodjFxm+3jKn+Zbu0OLqv3oOkdDSmUavZjWBBgrRyk/YSFDhvGWuYJFjdoDXV287Nj
03OPshZPqFPFIGIwaAm6ls6ajG0oP+nI2Gly8f8DdeGKPyY4rSm2ORSmMqA2OmaP6TTI/9uZWXWD
cwuLc7FqdyNjAg2puGAMafBplc0oSIdZmoaY5QikqeS45A2icBL4wzKiAqi3ugG9RWeiCtysqJsn
87GJljZ49F8yxsKMIBAX1LjS1VzyHJqMjSWCpM3IfiqwS/gmiGnEQMZGnq0tzNFItk/yLzMgEwOJ
oS+kPn6DbuK13ZUxOQ1P6JYmhw0IN9pv6Y3RHeljjH2w/5Je0c29WV820rNID54Ld9iye1d7GFrv
+vf0Xm+X4/20ee3tAzW/bLnF6Wb49aU47x+IswPkVTYWAO6RzHOijjIoxXCOcMAxt2OZ4KwFfqwl
TD00nOZJRmq3wyOCufmosLvjMEQ06RhIwFg56Gycx52guq38IaPagPz/QdLQ0B6xxFou1YGi/H5U
1h+uDQSEqosqyNkRXMf6HwM56gbbxmAcNBQRKfkmie5DP2CeL2fx5hsF91u/H5+V6L59wN2L1PJJ
oYLiXkDg1yOLGZD+2ne7vvl+qHQcTxoPKYgc7NxXjVq7XfZNipbgwKKl+8gwHrRd9fF8z3a8oXk8
VhSzH6B9IsPNeZm2WkjiGnumCwEDTxSCouo99GIwg4A/qWdXo5Bm13T7IkQH1eFTUQU0tiuhBs65
IxE+kUovXwIFkbkczBpGJDgc+RDuzNvbZvXbkZD67eZ9Naga/O47R19YbOCGoCZUApg5DSaqBLvh
lll4hgeITZsPA8889U3cRvo/2q0UbSUGNji0flhyNAB/TA55uPvqvDVkjFkO/ZmcBjwRDoEG8YOp
T/HWT7O30Y+WDnpL6IdHHmr7fn/86GvSso3coEnmPF7GUX/PXiX6L+G741KurqkLf6kgVtpffmXF
eh0+CYZs8SPzdGKDEqJ6PjBvGBofLxwG3wzI0DP3ZM0x+fKqI8DRqTjDQcE/eKr+4a6MVY164e2Y
t9hUCC4Fo0BXNDLsYGBRLgy/b4EFfOUoWtxOe26y+H/qs19oQbToKwjtB3hOu7diJM8l2k6n3yl4
ZLtjyNAoDTf/RtSrGbQky0sz3wrOnwT9tQEHehvdnzFO5cETlpJQcyIlweVBK8Oq/20OPSjAEEgb
T3lE9chdueQ1evIQMuqNYS2M4s02fXyqzBpoqzJeXjnAjDTUEMem+XwxrZXpJZkIFWjdZzvR7f+0
KPHLmBIKdgYtGzClgk7fw5hm3PGiM0ksh/Oytc57Gn4yYIcIt5baZhfdriijlDtL2vgxU+8GmX6E
LDvuqpfhFxUtEQZodHA3QWTnyjysB4V4BkpKt/nO2MXjro5Wng8v/aKPpeoKh0h7G7ePt/pAAuCv
pntFUuGbDyyMq2JL5OY+l5JC8osyYsg3htNTKSQu6hqiWRnrgMrZ/OoxY4ejdldPFQdu7ZZsVo4C
+T5h8nPnDTAd5Zo+6E8Ss3jPrtUVQyj7uoRFMkJ/cfJXAytVBsh+Y0KsxAIBA4GYae9j2GGXRzg2
U6xD87ESZBXYBxdOp4RDJrlR4fxGHc2pIAP2tXhBB/KDI3TXKg7FjmvL0fz4RK7VBs2eUSApEaDb
j78FhjH3Op5fNA+efecpKV/IhkB9IFwbzBZGJT6zY32yyJuwyPboGKT07QhwvyD+OggWgmTkWzm1
BBh/+5i+MzpoU1B/mhfRENLIC+AiRWKAP4MMosIvOT6jGitYQGKK/jefD2tDWIOJWT7YdskLMIJo
GRDewFuk24tlJ0uXYlXW+swtcKzwUWci1HxK4VKtlhTDavnG7CXEVq6TPwVyNIz2XhTcqAe7UjCd
FrIVRHOoj+sxJc9gmeO+wlUMq1u5iqQca4AUDeAGlfkgCSsaUWkLLFmUIsQS4MWH5p3qSZiGdveX
BVJc1T/lxUtX6iHYm6hi103/jBVDrNUz7PYF8gqtlQJ8YgCOa9hOp9NwJH3XFy8mSvSU4xJUThet
YbOXTfhH2YTZadjUuEyWoax8FlUiJmPqkgWimxSF8r3G7Lz8El/GnyB29YELbaYUNYeAsFKXZeNg
Mmuz5Xihwr+jEoNn1tI1Tb0aiSqsypt/4tNwm/Tpe1irN7wVznsz7DK/sd+R+uLSX3AGHkGCuI78
nHOH0e1H9tRTGQIzcizKEShQz2KN32grqgnzbqfcEoycBh08It9mn+0cyLj4jVTM56jCu2dL8VjT
2m3X3F4eOL+gXHI2if2OHzoA7p2EyEDZ5mG+p36Hi7gIy1v3kVg2X2V9D/HtozgMsUINPhPCexsv
mnXA+nXcQI3xqzON+2tN+1HiZ/W3CmlR+r4ZLsv93Uzfde8Mo9zczYSa4k5N70RPyam7J1YwXn8Y
fxgfeL/eJ/ghsRSW6PHLHQwNLOgMBeYOK5bwoWCBalk/DsuGEennDY4gONs2J2oKfNOZtmURGj7o
zsGkyy9jAudyPASJBHhlUkPITBbxEJYnxofNdTCj29nHL7Vi5b4Ji5mHl9MZF1whF/eUezRjnhHm
Ccm94tB9JDUFPACdiguTd7+/zMUOB/uF0Ex4WkagGqSkhOmThmMBfl+grDC5DlnU75iy2MiLCS66
mTB8ojPcJT18QBHaYivypAE0XiFoWXFLNB9N4i3gqmIWVZhbHvT5ncLKBD66no/KLYDDzAdBKabW
//r+CE6/wa55ZetBHfY8n1iwJGSURA2itKBK9ti0sMv/KE8w08iuTGN0e6ZD8loeM1kx522jElxP
eq50wYIfOz7GMOobnq1iubcR8qFPWKTgtMRYoKuSg7V4acdEfQQdQWFAIQjxIEat7jnHAAzG8d21
1Z+y0KMV8zbsNnXuvGShC8OQzzhAwscKhODzclfbz1MVPboPhDeoH5o7UDd5adP4nJE4It9icEyq
V9puPiUUhQo9JBzl8J4ugSVyp1Zjiy5/M0mEKl2L7OYx9WDLs6k/bCxtqAeY2A6Iji0JVZWY5jPO
o0elr8Ou1lqTTmPL55CQMfw/UwY/npXy7gmeDu3dcmuw4cFzg4ajgK9hRISH/8q0BVgFuMtt+hAo
tjXj0WW+mwYHyITnKWVX+QG9G9vKpKCuNOGGwjHR8R7YmOMW3wZ05MGMmVF//yrnJhSiiZafIVQM
lokXTY533GHWMoJnCUlAPjOdu51ZL/ARtK2tVSyzItZvmCQ/yQX8KLDYAdXqBgzBgqadvQgqwJo1
Lvz+nJ1uBc1JZyUu9NeZvECgGOgHUIyw45kxy2BM3gqcj8oGoHe0AIYuNUEQppBACI/y866jjOtu
uXdm7xQEF3BGCWtnq9jZgGTCbbNcsE6t1V/Qt4+Jkc4g/+l4ajyYZEA1f5839095HZ6xUjzfm3/n
FYC5kNC6M3C4JzYvYNR6LG2qiyAIVHhBCOIQCEaxLhi3SzED9FgosGjWBCeHlzdq5UWnfbjdeGqU
9r5v7XOCzNu0XqqueC0hQaTyhixEjpZ6wjpdaCUWfFaZgb70dRPONXxnlbGreg8rrfUe6QrlTcWZ
drMT1Hh9k2/J0vZqNpUHEqK8pNWS9YCbXT2UuCxLqpJjDwwMuWqY6w/DaPepqvxITR+l+hBsMGQi
gjQStuznvmWMDpczJ/wSaxEjvUUa3p2Cq66jxeBwLduLSuFKIJ2cbwLyZ/8nnYgp6GwLQcCG96+A
3/3TTG8p6kNv0mHUClySOgIm+Why4kLLgS1r7KFzKnCS9PBefTW5nWgd6mWEO3I7HTQh2eSJE/Nk
qehRLwYCzMW9tDavbXd/K4xuu7Lp82labDE06BIQxPEaGDdMU37PWTgjA2gZ+kDGMa3NNkNoiY8j
JphtXQQCmcRWbwP0tJU+zY8FOEYNNUh/pCi+Iu1/wquufR8wqHZ0Nu7/q5GketVIDCWmy5c+S4P0
PUC1a4Wqa441kgYb0T/t6YD0LuBbyJkbj/dhu57UAoqRz46HHwkjxEB8fjwxZnILvJGaHMcZJGJd
QACVzmgGJSajYt7FTJ+uun3lDwhZQwNi6ulB5niA8zkz3QnP8i1uRdRc8pCIygu1F8rBCIa7JCV5
dJc9C9sO6K1gWf/QeJN1nz6TBt9U+770V5Lif6rTsrO7IzsClf/SJ7q2Le48KZFS7+fqR4MtEJjd
7t58McuhPB4Wd3ldTXGAd9gYQsMh18Gp1IiuT0VqVG43B+qH+hwt3C5yHOIZguFmumQSIX1ExhvL
7Kk1jf9AkdIyrG58vHAYIh2nfveomWU+Ad07pvJK8L2bC5er7O6aN+iEuEx2/Vf+eNlgC6uMAQQp
+C9thd0PDO2hYeqKpYuKBwXhyCAP7iRlTmfvR5aFsWEXBOcjwDa2ERo+CY64jtH3Rnq7YzsoURrp
Yk/Au+9GTNr8k/XPCvo5tf5tW5bO8qrQFAnNSHDHRR8Ml5bTu21CHRPoqFyjm+wxOnu8ZfT3CFvf
AN41/JR8oreYrVT1+zi/6O7NxsnKTAOAAoO+IZKYaW6OKEJv0xe7IZ5WbF/yElJn0xVTFDyON4Tt
Q1zLewGc3b8hKQ3Vq9k+4YwI4lzjnt2giMzQYgQqs1gOpctiUIjp5Wt+wCkpj8oEcrIoLqiKfbYE
cisscuVxMzSd6cm80OLnuPEdmdzXhxua9peNbz0pEZ8uXaOYKoirw7q0tfgx/UEaTYsw+4ZyOLa7
x/3TmJ+sFoX1b3c0PiEWbZtAizafbGKR4hHWG6mXcqv74+TdSTa3KZGdiW33nQzyGN5jMkZz0sXn
ELuE89MQWXudc5LixEujBcJG5klB/V3FMA+ImNptNOw2fWtPuEudPmdDZJ59YqjBfDN/0RgxORZh
n0DhSFiwScicOdE0FyUll5ZPT+sR4fK7097IN8e/OYBxTvZUItvurUAzAanMLX4NnSKeVGiPkHgw
lj1OMmwRMmY77nyHu+WY9itxmZACucBYADGDEI6cxTt/BSjUkrf3izDaI2uK0ldJD3P6ddv88Mkx
iJP7y1gfigy/4/ErRfHqzMreovE8Y4wRFppT/Qp3iwUKINAP89/v7HM9SZC7rwAut6h5RPNO2xNp
lNv+/E4w1RkqK1aWjrkJRyXQe49HEO8vzMzItGGQ3Ts1ZyVSH21HiGqm7xZVfDJ2cn747dQDiVLw
JBuuT+Of9ykTIaeSEv4v3QOQV7h4UGw/cQmBPvnQD2SAW6PwMUdvWteQMNrlb6IcJzAtHuYd/32I
5sox/kxEs9E5faqQmvxVXwXDGow6EhaAbYWpil4X4+OQZkS/VCgSiNUCtIwrO8bPRK1C8tsQMGMD
h6wd1Vnmn0MTETS2Y8J4CTn4qVwYWJ5IE1QbwZsvwbvQVFOKRzkqmdhMBu4sCN6vjCcmttLASbmL
nxzWyVuVGhPeEBTU5X22IeeHmebr+FJRqLhc634NV8s/cyHt/flrCjHuw40FiEpiZAGFyzmzvED3
EjAtdijK3jZWA8CV3mm+zxHQVU1UmYOUMCkhk9MzYKeFT5hwjKR0tsDE8efhPXjZWfQx8JSQlNgY
YEFFazgeXILHE1mOuU3LDnolrHud9c9QJbEDOKc/y3UTas9MNxG1ApLUwgwl+73FGa5A4RQxv0+q
XdWKm0aXKydjFvSQu0/cx7WJ5RDJ0i2yf6TIZBK5l35wSMDuCavNkB95zonP8fMEO/iCQFTA8Fac
bQs4KJglkMhM1kjMxQWUSjT7yD6UI/iGb4PZKyCDIzajq54QcwaFQUo9KcIpiAKD37P0wGJamlWX
hwotBElgzS77ZT3Qf3c75h/ZCaCRjo0Pdd+xMEcClTZeg/cpAltn1k6sYpB60C39OtJ+0NNo9A5e
z2zceWByn1IEUNV/j+lXe/tQVCBLHj4yT9+haBZ2yOXCgE4LFCZPNrWKQ6G6QqygnY0oMwkKpXEk
Rj3hHLHsQyPtwV67wWtOvMUUIP1K4cOe88jQRbIr4cl4vP8a8CrrgDWadlveAsJRmQlQCBzctlth
d3LfsVWN9x0Hykz6I9GwF15XMnwIZPDq5aR+QJvYtv2v9fh3kxJW/e0eI3HKMZiE3X/RuCKgRbHK
ve1YSqx5hCgnnpGlDubL/bavdpn13WLzBnWneoVGwhKQAvH88nShGD9pEoubkhQk59nqDhDE04PY
wTJfva7dB1/JjromOrZvvWsm3DRYMONFvrAs1Aurq/hNIQcCsv4rWTs+vJDmN12oNl2M/YGNFKgy
WDjOPF73pNkVMF/r64YmbN10aIT35nPXP89ox+5+88SN6G57PnOa7VU1yd5Sg5sg40m8V2+/OK9N
X+C3DYIUHRsO5zZ+GUO82N/6+F32UARtIGKQ2mjzwKPlTcsDS91Khx6SKF3TzmI+5WtMZkBX/2Hs
mV0pWeiiiw3Nba0GzDzsBr5jNAYqy5ToibcmOymAcaFCUoQLY6rUd1BjfiBmSJfbmbFXDA9mNwaY
55yP2cvw1uIOk8BUZtfZdziFtkReRvQs36C6lFTH+7b6NN8G7K1fmi1RHeDYxCfStGFybxK9wXn1
iKFg/UzblxqUxakjGkQGPHsgTygdEF/0hkEdVVuEwq2fX1srbKC++0URI1OAdABrxc/KxOpj6NgI
zNI9Wr4FwvWphVPOwG+6IKHK9CD9k8sQRTt5P6zreFaQALl1g7UM5GEMJzeu9myjQmPqy5PW7w22
sXJn8EygzR7xLYxM7JbQV7xiW0x5pftyGWRXUmtQjo0S86WAehkqDfAdmhV/SchwSPrCAy7o92U4
rYxKaIxdWCYeW+KFffNxpemkoLlttUS4S0Rskfezd47uF2BQTBW1RPpQBx+0KFdwTHfMQD7BjcEu
o+53Eow1JPY2CJdb1D6XuQzP0DUjcqjYs88/7U/6K4WMKMrHE0g2H3NJbLEZw9LF1YZfMkykzO1A
jTf4EHD5ZAjcCc7kjRHDjMC4dxkafqfi3Z/H6FYQ/uezOAqO0Q3RcMlCtCuKUlf5B9efor5FY+6q
J+Ag/mpVPXAJ6VkWh4XyImp8WDle9pnHZYy944eahiunBHa/P3owXbG5iTVfRQbYeA9q+GmX//Zj
AqzVyW566hKdPo/DC/kyQ438Zbd+gbXmJ15mqj5lZl0kV/2r4eInjMy6pNv38HRmpktcjnKXh9YN
LPdQMz4CXX0746fIdkZZuCfFBFJXW8QE/HKi0LPbqGPu4f00BeZKgxbCBJKvI80Vo6Lv7qdL2Eva
iI2F/YPvln67vz6iYOLvzZC0AXaEvYLZvlN+VwXuu1APPYX1SsWS5ErMIW7Rz/DtgEaswAovPleI
pEmsfHiUDTjzwpb60KrEjKg2ij8VwnnhFgnUYytJf40/7Z0vg+iNgyZs4M/qyg0/Efmm6x4GA/H8
pm8x+TADKa4SwWphhMgxbn+YQfqrvt0uPcJQlKXRO44lsXbqjyw6jg8fyGaLBdzG3YSMC7iqrHsu
mSbHN+Z8yRmDq395SPrgBw/sFLGoB36C/Ca/AQjm8fSPATg9zOeDvvKpgiRBeE14vmpPUgzc0e3t
WEHyDYk54lrhCAb0zSq1ptDnhkDre1zyrxTaOg0OPIdoDY3TdHkk2Wcdp786djnulPy/WZhpkoo+
0hnMoBn2We5xpPydfwvMAsKStxBCgMAQ0Jea1yJ7ZpqPllAJVXXXvoEYoEPL/5jgZAyvXWA1Af8A
dngiL+AV+ohkBHbYlzu8bkhYvTGyiuvdItqKEDoKs57TFD3C5TrEU0inEquniQgIylKe3p4FDlvu
HKHabX9YtoKnGnV/zAHUbY4wn1ZYxm3AFZAbsiu6LcpZJVGuAH+4fj5WX7myU88B+GFvAxKxTfCY
qcv2cW2rAE3aTNU/vzIknsoI4hFiGbw/eYAxFFc6X58jZcvVyf9wsje2aSKfSozFCa4lKDB5sNeS
iumx5yxRHk5Q+YW9cJ7cI+kMERnyKHZLuwlfuOh2KTFg51gcxSNvqqLqPf+wcTCeGtsjLlu6TUIr
QpGvO0Ovvwk9atQkC3UF4Alm1Q6uNjzHFAcUros37rgm5x87j8miL+Ml+x/Aldprd4HJrfn2B1GL
BoG47o36bojn0+PmjBC+1oA9IY8BnB/X6QJ1iWFkRrIuGwdTjkcCDszAE2MQIosYf6ObAzZHqbTA
7cBkjkeFDQfLbAaSAHfsdNBtEvXsWcjPYQtvfA3z7NSnlKoP2ckWQuGQotl4Jaub4Q9T9fGM0xuL
mWKd7SH97r+tPdUIVoCIOm3HOK6cpz5Fh4zt8jW/fpVUEf59rwdmJG/niHACFXqDf6Ou4zUN3OIc
DIvelK/ltMDH+EfjN95YkQ4g7vTOjxnLmBIwZSQsEyLtAbhaDe4PeNBhOWICKXiL9W3/sGXRyuSX
/INHalGvFDaL1yNBSPBmYFrzghvLD8fjns3uBlMMIDHgbfIDZp4YekG6KAQ0ZJLTPlTw7x9Odcp+
Rf/za4LIv1Wshys/xWYRUCxEcL0S42P5x1ASgypGHtue+4wi4H9H3vyXk33mo14X7ginzpVkG2Pg
KlhjwCSrhTGVPLDM6IJ7uW0w4eppX91bsBAkV1MvK2Y84sLNeo4YbnpzhgEX3ChXiJVZAlIov5W7
6lP6SGNIjDacDMANZ3wbGQndtzOrGkkK4rfUTQfPCm7o3kOVbQgn71+WAe4BiDdgGSebMD8ZVyoS
4yqAT2ynvSXi+IsI6qJypV9PNrQCgqCf2D60FqLHuadCWOhwnBIfC0L1UZ+WMn5ccCHeSKiwY8YG
Giqc7pifbhD1EwPBN9qHn3dmKX3tHqYm5NwfftZTvbN+sIUdDN8mTQlO8EkDvyaHBDUB1UMeDncf
JbkoFVBRo1HwKCviJVnP71Ma9MqT/NbsiRPLOC0YeYp17IOVHpbkzhznMDka3HJT9eC9rKhYj7YW
QmBg42zfF/LifSjtmG//P1thuuPgTqdJNG1ve730um1GgOzDW6vP/MV8VonYZGpB6c+AdnBh6UuL
aObu8HJP/RevPwRjsQtfyr3+ZOJMxQiM5amEJfyXVaD2+o9+izs1HNF/45KNP+EbBl7/qEfuIARv
B5gPBe3okS2qkSNxSmM/RqWGmbL8hJy2mgLwLC4Uc1EGGu7jhRCBLsOeytkc7Auvc2NX8pTEft4A
dEg+KmVI0AzYvtY3mLptDNMOnr1FQUdfnjA8nsmfJ2t2dmsPBiWn9Sj8If3z/Yvdf8ELBpEDY0GX
CnmiKIVaJ4Z3pI+UuZgjYUNmzIQ7YpDg6l9DKupm2+1WaPxug7KBC8+MmrGpqJ/YLzdQeq7aBxUO
NuO+hUowzvzHX4/BQecj3zGJeJSEXSlZIDfe3eifx88HlHdj/pMt5gUAtZbeehIjYGV9l78N0kpG
Iun2Svl37iDf/hXaiXrXht8s+fADslrHjLbDIoTz7iivW+bbCiPWp+ZSU8nj7L2Hw53g2s3SvzDk
8ttA8blY9jMS1928q98GDxzdkfyzR4qeOwd9PAadn4OpOC2HY73Dar5y5S8jVI/ljmlijJAU0qDy
/fhM/dj5nPis+CUdefKz59zD1dS7++I1D+8355MDkn9enk7QSryzA/zjag5lLb9e0cY4Jl+Gjw9/
OEbjVoKbITHKK170ANVEWAcPv49xbQ4Xf4ilpH6CmRGvO1pIJ5T2UPiP5+CJWs6ro9R5+jR58CPc
IN01oDwJoXP7VC1QeQA/3J+T4loRW12wq5ynu/P/W8qS5Q8DAms784gLfubHnDs2CuUveEqu6Vze
h7j7+Hn6PDRucvYhifMvItctXTdL6OYyzzjmX+0v9AtA2uWi0LvN1o++W2Pt3fqWv/FK3szO+HhZ
EObmDizZJtR+Zh9dxnXzpQSjT4nFHaBmpJk7Q+PePeskAtvxu4vNxYnkSpdb935a2AoXX3HH2A6p
9MITWtU1QGLrEZmyxUUILRThtMURq1TXdOGiO2+L8/PzqbgUtowg8Q0L4UVE6ydTlgYsa79G2JLA
kXCT58Zlf3Jk58LRQ2XE/POwepZz2DkvTU7uocfcK/UZef+sB+xQfLJhnMU9sZr2VkTr7DfEbcEy
dFDk8V+OabYzhvuGwpyf+C+M1+I7ViwaMWkOmjgE7PicjlvTt3eK5hl4ciF4cGbAXp/uzXxVZrSk
JBgF3A2ZFiQBJnRXhzwajLPxN7CzXbklxeU2UEAgpHYZmT3gTDGxvBjH7kt7taPOg6nmtq+3d8oB
0sMIb4Jgnr2V/xjs4ELo44m8NWLTV/dShF4XvwnKtT/zfX0x329ERRB7MeEHsV28aTftaB0CJqZB
FpOOsJUC6CMQ9sIr4pWz881IgKMJ7iAZBi4hka8zHMr2cE2DzR/SZwZS7VV9SYleozww7QOOug6v
go/L7Bgn6/O+7wHJIE1TAPKR/zFMsH/LjaeGxCj8rK/YkKbXgjp2R/o623RD+Q5hS3W+MhSy1Br7
8w9JI7P7e1Nfr9O1ZrT8qg5bfBBfFITgNPBOc13hNpBOwlaFXD8wap+eu5cQLzoY9JfT1+avGgKa
B32ImTSrAcF9FK2iiuWe+/n0SSPaA4W9lJZfygKNAFRo+rD9w93z/gm7HOwMJ+kv6lgjGZEL+ML0
j8ENgawBZBiLmC4YWCCWTufAxnG764rEXBfmVVoZ9TcP9W91zXcZ1REtA+UViPvg2/sJN9qB1/IZ
pJMPgC6YySvdrfRsWWF233XS53QLxuk1b07FgRoeZ5OSrWEPGPJk7O9XtkbOqpyFe3OBKO9QDYCR
lzd141kf5G3shbqhE+9FGPpzRGCZ/J4NB1nMDAICYkjTQWhubqpXiKa+YCNuPol2qA/ptg1ntq5h
3eZHxtrBFOaBiLemQmUMBQGKUwMn6tQHveY9gYKCktiEoXDpI6YBPr/j326Luw1OiE+QyrrvZmvG
DO4RHPG7bbc1f5WDclDf5N92Lx3MJyuWn37sx0su9ki6p91wVBvHeCdk6aktqx+6POOfBrrdHgUC
8Jt+daWHFJA6p0xRseFB46N4sp/BgFooNLhkxIbtjcH5yPNr4sASMs3iFKUfqJFh1B6GKEy0XkgJ
JBQEnM8M5p8S4x7ADQh3tOAi7oNET8qnCxdLO4MJJsUh4y9t9RnJg0hAo9pDkITih1ieB6o2Eits
p7oMIDqw4DQAYUjUDkp2v0C/y+7BqNghd3oEd8CsSgeZCFFOU6qR5ddoCb74vR3D2IPClB3KJuBU
tAlqHUPVeoe50eo+I9cVfAVnToXP4DIU00boo77O7sAGXPq5/WzZ/7TbwZK+h18O/6INIWbrdqhj
r6/io/s6EZxqXywSNuMZXINhJcZeX8j+gfVQnxqBP5s+/DtyYXYpJS89CXWTk5nOD5/YwNcWc2V0
fh7nhMWj+NF8bJLpZd3pZrJuQXR5brBVmojo82jKoPwylGZ+AWiUPo9PvKf1DYq0TGSzt7kfuw7S
OwAERunDCxUlGB/DSVGUzZ7guKDKFLzX7VTQZOB0Zr2qhNpApRkaRoMKDait4QGcs+pme33KzzO5
qEpg22WENNtGbiTkouibkxFnH6HoEQ5PY1l5HTJjZdKCZvNlZOm7ZJNBwZjBPqexvVSCyTBTOark
pbbmiHvjSgouGtrZICntzBCWEwdOA1o66m5KuqX8n6yvM33MkHiRCUC5T55uEWjtgAkw3jY9hg9Q
5O/zbh1PD3OvcKOLcSeIYWY9OiWTb4wA0FJD06aIgaRpyY2rgt33A+ihHpbw9VWYix3UcYOpMZ4p
54rIUirGWyzM6nL+UEsfyIC8vsviRleDD0XiFD3bAZZqOexbm4iPAbePIa9BGtEe36O6QGBEyW3f
ZH+Yy/e2+xE2NlWvvWYKKVxQZ3ArydYMx2AIeCjetSIWBqJYL8aqom3HAiCQrNxzLKS8EohR8QC5
o2CjxJKqRKgZtCUm4MCwhbB3Z9iM202RADwU154SVJjl9gXrWb0gJhPyWmvtXrWcs9WACLrZCvor
gYyYb+JAKx2shVRhNoMKI9z1nQC9tfuc1I8HaegocDKsFRYsN3VpO7A1nkHJ+eQDwiuj+MYuLZg7
VjYMFqn8GGk+5vaHS4lHjsSd45v/9xHFfDkSQsxG/0z1eIHLYHMTzY7hDzCcPmEog8HYg7WJmgIK
hLAPtO9kq6LmuT+hwLsI5kZL5CX06iqDdsSAiRGABPMbEhC5e3ZJ1twCoEu5j2flffDVGhsWIAP8
CfOKYKPCT7HiwqjF5WpBOxKOMxvDjppzH6aT9ivxkQo79zT0R6Um2CzfEwQDYO58fhPmLQsCFgnv
enszHm80vCv5SPlwOyrp/Ixd5rzAb5NDGwc5ynbcGxsISey0rM3yu2UGUWY6LBcTvdgLcnwF9jf+
bogu0AinxrXhFG1l1V+A7uSCoJVbuZtv6tGwW6p5PBH6Jg+lBRcM8Oaa0M2LpcITTcFebAyxkfiu
2YtwJrxj1kD/2KBkmG/Er20mR9de8DzC4UxY02KnMOQhoqo7dRXvW+V4g4HFRcfEohrgEhu8kxTf
9uUiiCzCZRdaDckZ0YAORHgSClvmhumOVW0h498Ex5LjSwNwEiuglZ4eNTajsOJLhOolcrQCIS1P
5ANAsYSkVSFvL+CU8dyrwzsGKWfWXlVxbOIWIWxPKsv6kCeEgOI5ZB3dOKdx+BE2YNhNr3jM2BBP
StV6mQoJigEYddpBlkaoxhQIh4dZAgVSPoenAZ0SdrDp+t3jRiSd/zbFD2cEFoErOiSZJE7prrvQ
S9vZgqq48UbjXZBbMT9kSTHr9qV+v4AJ4IhSvdbGjr630OJs3exTQJZSdh9meOulQCJYkKcUfpmm
b/zHdNnwB3gRddRK6APnlBEp/qtz2GImldZnXxfFj44UDEUGCci57U1DopPVIWcuckLkxA63UGhZ
BgY56LY3doko+xkPcKGXahozMDc9nCgWtfY9a8NOw8ivocgxpaeMja9tzzu+TUUycWcK1WYmRjdp
JHHC8dFvZCbR6Nq0cnSucwEEauLcapCxQqhqSskkpw6WaDlm+4+UPYcpNQQ4fD1SnZZe/eDDlmxl
9/t7igx2pcZb+y9M5xAImXjJpFA3iIOEC8COgADpjjeV2WD+yLJU/mGmayIREQZ1PQRcFGL4EsAQ
vHf5e3YvMKV97edq3xE/vjzGqGn+4YZ0pnvlmyl64YSqHZRgYCzZxiQshU5zFhvHBqMxbhNRVkBl
/SYWjlEjDG7IaiZS2XSy3HKU3zFL6Lg97SSzgC8117jrWAl43+GXwN7Qsb1umFQPGG2myPuX6o5Z
zZ5Pjb+E4GYvHdJ0Mkg3lOnaBgO2Uw7iD522XiaILYUDqUXIkA39P5rOaymSZNmiXxRmqcVrQ2lF
FVBN85IGDKTWOr/+Lufea3ZszthYU12kiPBw33vt8hZa1kMu7oqZBX9oNtAkxfnv0rTLDWqfOd4Z
fJRIdbh2Ht6XprwuNQciI7n0wW1qRPRkClDPlRcPFhB36hcYpqN2sloKoLWuafuuYPiE6FQn/dbk
ySxqZCkOABk2xwYZvI9ZfjBcgu0BcZb/1c6tyGnB4OYSAh4Nm9l7L6zqTTDUiOrpVif4o4PmipCz
UxQxlBIW8Ib/21w0iz4x/UYIKdDDmRRRDCgNxLiBMNXGdebX6xD1R3MUz+aUoG/Jo5s9YYpJiBnG
ro95pmQ1hwWD69rCTY/1iXthJCDa/T/diOAZBn6FOoMgm7bkExdmo3RY2Aza8NZMyLRo91SDKCfD
R5PxHxe3xcgTwiIS2Jw8ub//P107RDH4P0HAJYjbckaapQBiXLZ5i+M4jKdZBp9QuAS1pGWvADCF
Gck6l1VvpF2tkHRmZPqRMMtcn3CHliNWDkmCRUpU5E0SrkUr2WH+LOKMTXUjN0lkrIJ8Mrxs3bUk
2EH6V+iI0clKVBabfFMCZZepoXPR5WVNXbJMZOiHEDne6mp+Yjv2WB4VdjJhVhQowwyBqkBP4cdm
WiNGsDYwXqLqNLL8w9DZGUGkP4p6sgYMbGPLK9TrGDAh6WitzfTNbaK6HR5ZkAb9DOdE9Q9+aL22
DAZ05ptso1j/hoapKFFgGybQ66wnhLl/9DXz2HIg1Q2GQ/YObegvCqP5BteDI1MCE5p47xb+R5aW
WP8ItUAswAJBq5sDVMgEMyPK0wBsZlOrCXHBwwUvJFEiRC2xCv7VEIkOlbHzk0+Y0lj41z48lJo/
KnTZCUh9ga0wWQA/E0emdO0YudEG/1/XQsA4sGFVC4scaXpSEuZIlMOJB6e/cCIo1YlJJruCEN7Y
S8VwAZ53om4y/A8bWqKArgAOeiNt1POCitp9z/zPFN3hAJxUdMQsElJjQgE61k25Y/KZ4eUK6X/X
vonWl6NCdoqmWB4x9gRCT7BnosgRPTMzWO9KaeazLQY+GiZG3VzEbsyPQ9hdAfDJRgcpSABYv2rP
NNv39HY8tmLyAQZPHVyEClA/Nlm3nEb7MzSOCdruECHNcKhgVpnmDZpDS1NckHx+8ZkgwTT9u6pA
OiUfqY6V7gaUpQJihZPU5zB0bw/qP4LCqD6ptFqCBlCFjqTrUkrNWFUsRk2sYulTji0jSQ85UjmF
xyDglnSS4xtxpfUe91a3L2d26/4+V39cyu2EoqsuZaxNv5OlbwwD5LjVL09CtoDepy7F8msXJFL4
jG6D3XAXlCyYzdIlVjFGa2c+5QRWSM5FGSz7Dh10qlGQl5R0DA8HZr10e4a/XF1yHCTFop0pB0CN
kpKMTnmpRxK6YJ0tiEfR4lTetwewB/YoY7KoewKZL6jLhJRZUFHi+qV+BsvzB2Bka38LdVRZ7ks2
Nbsxa7cJz4BCF9OTPdZCHEMWP5occnlAp/J1Ni8lGwoSntSD7IekUdzUjZz1UHYwaerp8BH3lCFc
kKWTv0NAJ8wlaW9TDC5Osx4fFxfzHCUXoWlwGJlBvC7LVwx2kAdqSqONlvN9OQhXicG/75PqDcB3
xzdIip2HJu+3ohJYo/sxav11ZhNT1MclIBENqzB3zEIurFqmWMT3Lp0H3c1ProPW8H58piw4bnyM
CbMxR/1fazXgyhX6jHTnW+eMsmPGB9texnqCJwHqgETlBlNUSH7KW4BVpqwYWDUW4mpON228zYHf
Q5/KqSnb1DnYcbeRKArDGTeT5a5d2UviCTCkHu8qinEs2CG2aAG7+AoNV03YqcVmHx8oAfBWPxuI
RIcB3QBBIIFlsmOHl1ltXczCODqtvP0c635L24h9hWeSVzyDyFIX004Q7OY4HqTWrDxjX0buv2Sa
+AUfchcEIp5zYQL+7w4gevWRk3IWasLaQB+uMzxkEMs76+087GxIU/NH+BNrrs/g1RtivP9/X2Ic
VGP574J8PbU3l2kqUdceTv1uxgs0YxJNzqGlvYBvy8j+stqTg9pGSyJSC1teeocX472Ig6NADLG1
PzVZVELUaM+12a3oytnAVhJj3kPgetIi/5RiL7bb+Mb6gqLHpfCRRARZpzOWbaO+ugZyOTY9jZQF
5YX7erR5IwAB+/VPG9GmKAnN1ojgMSYikTl0DkiZmiE6J6lgPD/Kyd2knP01BsaCXop4QKymoolG
krOgEAUPU7Ctw1sQRPo40OlBOMLqKlSToadbx5zFQemgl1u/NA9S/QCntEBO6GV7yZtvqBSsmxJD
44EsHyE81hH9Juq7qd4Eg3MGrECKWUGbJLqloKelMTGVhGr6I8YgmJb4Lvppn+SsAW5w8Bk/YSBh
yDadg6x65HoNklxtAEmY6UjBKSD26AHg3eOQJzutPwyh8+jJqg9htLhOGkYdpoB9R8u5u7Id1GO+
hniEcyyAtwHQeQszUfhqlJZomci+5tOI/0HT7hs8N813k/yE4euw0DlFdIdqpsTmWCoGP1xdF+An
FQ9/xXZF4nsLPh5O6LadX5ewP5TWiaqB4tz7M7wEotLlbFwmJzdnX6VszMuPpH81prNYNgqqWBum
vwAVVY2Gomo3kl+0QLgVdiZuOioT3gdMSKbLyhLh9gNJHJw68sszNvzoQT5USOq6iq9t794DcstY
Dn3Y/fJmyqY1h1uW2rYI3nwUFy0EwIUaKEZ+2KG6ibUawGnOlZ2fOEgnU3Y13PnqIPluaU6aW0s8
035xTWrOu4GDrTRgjkqDCB7X1rCGtUEqvEF7wVyCVUM8rRXYVHTto0UWlaM2Ejhhl9WK0lSg0OxZ
HU00ARR6YPIn6bbh1mxgDjuJ+qdN9C3504a1bSza96xMmqe4mvn41tCtiZRx6hD2+zOa/p1hBpeU
T0lK86TTAZKHgGFO3VVIyC7xjHqMFsiMkAwYJzBjEJ0mYu8QFSEv/4DUwsA6OE0FO8ZPFsxP9OUB
Of8BnBZ3r+l8i7SKcxPsJWpL52K3TNrk9Eh9UET0bmhP4BSdoAJWPVyr1aJhiyf4WyI3gZVWzX8u
BsUBB+/yvyd5h/YAvx3lWm85Ozc1TyAN5gQ9C0dOv0kRiuP/BtwZJt425iDvF/VFIFVWhKsuy//J
8NHSDeQkDH1oYFg1r1TynAgdjoCTsIc+xonaLcOXSgcQzvxyvseU7bPzzbe2eTClU5VNL3PHuo18
CQ3PbB4tLBBZSjcVxFJ+LdFm1wyaQyhGXnLokF+m9fKeYQsI2r20GgW9kMBYz2PrElf5dYS3Ylf1
OwKOwP/iMLWxUY8GhAYZuXZrcVfyHLxIOQ6CaCI6J+U7YUU99iNKs+QwNQpnKQHXw81nKBT0O4e3
tbTrcz0z/FG0p1w1byYTe9akLvVg3Wrk3Y3DOHjYy4s7dMGxV2rdoowTwGIHpDdCVr1uA0ZgG30h
sV1oWc42HuHw+2TAML+JqUVqTNwYEue9tBNmtLcofKvy0FGWgvBg85VOD1VX0xePI96ZpZrOGREF
NeDKaTkqj1qOClM62FC0VRA8SjeLmoWTB/m1jg0TnDJdw/U9GnSn3O9UkY5knPzffsw2ukQ0j39L
ruFLINzCHGFXoH2kVn6CaYYxN7Ik79yVd6l3GrKQ9MHZjahah5Heh7wKRHfKxjiJkMmZYQ+tggV7
2WkgU9sPijvriFBbI/hvQfTY2WD3qZmwt7JKMNrA4QbCZ83iksAqDunC05T2wIX5yXzIUPmwMwgY
YyG8Q6FzS83kXTantMELhIOZUpMONREJWGJnxmDL8K9Wh1CstGPxb3Is7Endjs1zoiviNHCOwZAz
Xq/Zac1eZ6WQStMih1utos7egRy4qxop0Wzd7C681KlP9/UqAJ8AQghz/OeuhDyATT0uJtJBzKeA
doWAXXiX9fI9dtz9PPYvXU0mLSWxLFnt2DOhYraX6OG+SreJygi55WFv6T54mn7uRrreaTEfq5o8
DUCUwnNkEylofW/ZJjgvDR4cgpoTC+1k8YrTUiaejJkPXs1L4HL+hX81B90uQJ5oN3iK6cBUnCsG
ev5gpYqlo8073EMSa0pIUHPmbebmEkQkyqcgovOAd3ns/bVucwKgYtwXI64vCjF0NFnx16fCM3Ni
iXGksRb53gz9GJ1D+6fCtNkxHgGKt1cm6EXa7oZ5K7Vqiy+DZ3t0iuOi2nNvfoBvLcjmIIKYzlFU
3MsYeGD7MtJEFWYoZfjABE783ICAchF/Fadyz6kNAnqXjJsjf4o4SGOCC7r8A8dII/C5MscXxdk1
KzcT2zojZY+8Ic4mzDs8an9JCEoI8bFJsvLuA11Nn5OzjUoEBl6a41duhlvQFlR635KNKj9Dzizk
HX/QX5yKdzlBDoXbXjnxpQ4W7SEDQBdpObMEvKJJOkAgoTlI2emVzHpRNTYRoqNMWS1pa/o1J2im
HTjHWKgcTWtHU5foYQzir2P3+RuuMC7ii2X1Tvg+g9TuUKQcuMOTwc7hVNtGxNq8La2CQ/45E64O
yknTjVUfG6c+3k86MGj3e6wI+5kuxO9pNM9zku/oe9DhFgIRwKSSt6qzMRYwBig1UgXL5snQ5rfS
0E6GVbxbhB8u0bQDkIZomRiwrxTxkYf6Uphsls0xsMdgTr4RtOB4ZiELYJgsXOvcSUAheG+ZrehS
IRfhRN3VOlgHxuyuBmaux0v0NqU5r/dvOUYLoA+tUxN4jw4jlQWdopXKuAhFl3/v8EVkWAdgBkAy
Iv/zFyUA7StncSeSOfKPHr5FgXR3e71lhsW9OFuEeVYEz3BAbJhw1PGH6V77gI5ZZ5N2kW05dx4S
i8ScDKx5QSOe9Yh+i80XCIiviPRqbTT2EZ58Pd1pfru8oWaBuVUjyo/DWF+dW0o0HmUblnHFKD01
71NPYJWQZ+3tMrVA1l6d5m8Z3yz/FjG80z9pu//jtEKHMCBCuPNhmJOEl/TXqhDpg79nZ7aQFIYE
69oD5RWMuqjFxw1FwKIkkxNnOqIBBG/QM6NTnMcFraqN2Y5ugLoaOcoAo3tjeCOvY8uktDfSg66o
h7gBLlwi8XrmIc7AOEc439DSbSqIa1vGMgZz86rir3YwXwqe1nme6fPHqxTReUHzTPBmNVJ5uSGm
Q/MEuzwgGMtrC0bA1YNUJDSk5EVblr3qWxLOfKBl5L2z3vmbOOnF5vxe8us6cboKdcEyDJybsqvm
5YdO2kuTcewDZxN47XbkTJ9Mw7oiUi4C8pKhP6S/21JT+xYvM45OHjOXd7UjogOyO6BVFz8V17Ra
87MRiT9wo1qbQRzqmKs7fuBdlt2y90B1Gw9TQmH1G0/RE00Y7TvaXC2d58XQtgl959GgTKHTQidX
i52toq0ILmYubTRp+CmiZecqZjcV9uB8iS6qQefAOiF9x65LH000pXUOf2LBxS6DO5v9g6PzKqeb
XtIVnKndHA4VmYsBt3QfZJGxtfxFkIK9Mj/GeHhmM5m0c1B9y4ZZcSgeKu8npXrrXwKtfASY+vy7
KFDYyfVz6NIblOpu9doQIsDwihFOkn/6yFHYXmNvU7XBdkj+SxIfyC9AJYSYXvYW8dWEihYF2B7z
UU797HYkEXMV0FAmMBEqnGsX0jF4F6G7mfWdJj+TIl5g/otP6V/BpLJZTYaVKrfL8NSW8QlE9kPc
f5V9t6U+Watf9PyDKQyn+dPHzOIBSOBcI+03ec4Drl0cuBfXy170ydv3NZhlvN6dhy+FbkFCQlPi
MfuPhicPXUqcuQLRp2uKBY82ZA9ehHyFmIILBvFc1i+V9j3P7kpoJQKUNYi7ioEXcqA7CFhzBMCd
OPpqAMgaBN5Zsr5x5tIafZLvJdd2NsCMsJjZRryLYvbVkOP90oPXwc3o3+KyesowhoBZCccvae00
3hPLkXRLJbKRs3UPcB4zHBs2W2IQButoWBPD/WehcOVoWpoYt3i5iLySWL5KJ8aXYLcUl8Ny1wQR
Tylo2NNGTo4FfRnKxR6nZ0RMjuwQdoEPQXFebleLgY6u+phJgdOYc01sup2PHCe+Rg5g0x7cMQHm
wlAQWgwYN6c7kHe0EwJBXTDT5dtrsBdZPTscPIt0pfnaESxRaAAtEweGNhBUlN/Bs8KEyqOaIApi
trUyWvuQl+PZ4CwwLkQt6dGuVOrd4cWUy65p4Qp6mvjyGW1/DjGZLF2/H6x50zAzUJW6d771J0x6
CUfq2+LJwgFGLyFu0Q4Iq5gcAeNqBcYfllWKCLkprjOtWYdJIvszuOmrJb3QTHuK273OoitFadn8
BMNK85cNd6OK83M2FKs5QC4xkxDjwC/Sn+RXmDsUzpyoBD2sA9EHttz7zTpkAsvU3FaQ1DlloU9J
f4/yH3LXOi3bZGnDqwcZ4MPwL9X87nI6GSPWfLWm3h3db6gZVWqSV4Mo5ZtvHi8hqVM05Hh+ZAVj
CfL1KxfVwbIaekwXGm9HG54UhtawLgYXA9Kl/Ef6COQ9HgMEQp2zUDBiz822AEn/uOn37O58xgLy
uFnhFm9/5HN+vzEbYBPjfZ6ZoyIVKUNC4Go2hNes+ab7xcNUMbTUSKsfJHT9vZnQ3zFhYp0kCaqj
Gu8MhE1o1iwK0YHsggrUFZqk9nuZjV2JkBe4JXVI0k0rK+wfB+B6yAR2U/9BLjxBDMFrq+ob4c8K
I6KSZAcuUWjGDITnZB8wELY759Z4+kXRt51RSE3OWXLcKybTTvZWYZdXfOcgv/b8rklCFlf11+C4
GbnhygycdWWQ38t00At5hGJyR6JdSJSwrCiTa+ypIXnB/rRueuRVohsUbU0/36X0pdIGqTmzak7t
ta0+HROPHnxorXwPsZPWA6Hs1pYUsG0TbuXruOFHBMCNQojpo7XqemQ5Fk9pj0sLYgDHF3lJY567
AZelNe4lJ51PS9nbv+io2ANyxeQ3wSadvAdyRLClPY4mpgbXQ3rEoIWoEcVjwZuq+0eLsYaOX5ao
aQxCySUJaKkjE2CzZT/joDaZ1W4ozk4DuEBph7TR98J8Js5lZUdtwtAUSSE9w4himg5Oc4vNwxzH
bJPamtIkpbnQ1qgEunsKS0vaOR4nBeSgzF+I6aKGkldn0d0Xr6sRyTUceF+sqP2Ou+QlGIubAqwD
BDAbmd4hNbGNB5bAZcjXKQFyrjmzCpOoyrPehc1avjpMshVql+MCjT3G2tpYpK26pASAnFoijEUG
lI74g5ELbBKpIBNm+3r0JYWFjqBwHuvfbycVtukP23DxH10jkW1Iw+libF0gJjzwHi1zHaZTriKa
5B3NCNw7+VUL7hP6p0iCHi3y/PQT92M89yU82tLZe1yBwnqfLZZs9EuZ1QEgL99ouUbL3mIkIPok
S8+wG2pPQ8qKQCWte5RisXY0VXUEmJzCQOfrR3vhBo9zvQf6vrP1PU8Ix/LB/Bgkle5pepZfgUkh
7w91+B8D1JgVDxxb3tPFOcdaubNZAZGpFWyPXo3gTA0o34iuUAr2xcwibRE1umh1/mdggSrCa+n+
Fzs/sjLq9fgoJYHnNpvZzzdaANQcUIvOOoI+sh4beI0hC8mPww2ZdQpwJOqn2P8LJ6BkHpWTTcOT
7nyLxCi0iYjUim2cNCvmld81ztmY1QNtxF5WEflWdF/ZmZSBCDVg2/fay2TsxyzbGBp9Y5ffcOLs
Gj/rDoXpCNWHosOsGVTYbzkCn8x4x6yLDXI2n4AZ48hfGJSfOnWa6oof8BC6kwj9UkAvDUBiDu53
V2w1Ikl6yUXI96pE34o4g0Y3QkDKQmbyNj0sDJvKeXPo9Km6WVsdt4NwJkrXEta6vh3864gYswhG
vPLIKiH/6zvlNcwkz6zYdnBnxnftNO9Yc+weAHeNER166s5murOncD/loNnE7adHR4CJaDaQh2Mb
awFzd1zypkKYgzmrSysofZG2KosF3Q8INJ7r5m3q44d/XqZWTm4D0tpaDpAJzpaBE2wrdCAiFGrE
JxDfacC3bXK0MByZYbyDS4uA5lUn72shtGYf5uaTySeQuJPPVK3Vb0NGai/EP0weHP9vwgtPxw6s
CQZrEoPlxhsG/NtCPSGeCZLon5WGJ32etzzzFnCoxR3wuPP+mOGBkHTOkyS1jVvBy5rUBQHFd4nK
MjXe5UUilUgTWxUuxKTlxe65xAh6Irg5TQNTgIMI3SnWLkWJEGb6cUCbaLXRzqMD1EZMhX3aW3J3
LJaw1DLXWfheR7iBKrKigV3KnVVdvWdiF3uIUHXmDboDjrMnSlsjmJYNMm4vyhNn4n/cTQ3TWMgw
jP4KYUE0lNt7T8RAQfM9p+LzY+IPE94TIkZWCYzFOvBWZTjeewW83j110Pk4R9RjSilMtQmgNoyu
PUIVNt2YG19Z7u/jz3MgJzl5OGaSacjOXEwIVXnC6WnPrO7RSmdmafSmyosqn+ZJYPX4ROd4gnNY
MXeoKb18wLaSxh5+cSxF88PMA2+sMZ8zlrMOXLtaCpQ59p9Oaf9kC7IZ7/jMGGsHk4r6aTRBTkzf
S6+vHH/n0tsNoPTFtL9LhkM1O2Vh8SpF9KGbRweof17DUgk5U8jZEF//zCSqZiJC9JYe1juWmsdW
PruWJe9Pw9JlIB+JWBvsMt4HNLbZ8G1iYT7LGZ8ukFqEPNN8Hglf54xewkiufkjHyGZ7n1s/k4/4
gwyw2XYgj2Pohnkt53yDrrw0O3uPxkk17zX8kzoqf9ffZjUwV8/F2ozYj+6Vpq2soZJDtx4Cua/v
JoEkanmXikpO0C2MMYYQ3RCsfDpeQv5rLJtezbtiTLiE4T5uT7F5Hmp1lNGpqOVsssiDgwGBStRI
VhJvqelqgjsUmQ/ayWbsmXSXJATN1K4s13/gV9DIU2V+e0sR1scwEayfFmLEIKQcm7BOeTZAbhhn
i/6ItP/mDLgMXiKKpS6RyhFRLX+9BACKZkdUjnRW1hKlGnPysrxlJWq1gYGGyeGdwNR1guaQjqVp
dsiCKvzf1I/OwUn3LlAshoz0w5+SxoZbtYK8GFKOSdHovndJsq7m39AApD6glmemiBsPij9SuZZB
KLwrXe1oWs+3oXzFi9tN+4HDSLwxIYn4/Y5Ag375jPsnI9/NgJLUjq6XZ+/RArjOkT+aNocaNX5M
Z+BWJgA/SAYjwuUVQlwWYhJ/qoc1eaQcIS1GeDn5zjgEnjJc7t3TrMHJP4b4euczpT7BVW17ml8Q
bnAApz9BGdKGrw2g9JlbcaDhY0/buhC5Vd2wLV9o7ibNvZBtIXhm5siHDIAysETUO7G/z5sQ9ykP
/LxCzGDXGMFOlboIpKL6N2S4T/dOB8Hj1IVH3d7yz2bccLJkjhda+94TyWngnHUqgkffvrgE1/Tn
nDrb2oAvsHnAWk6u5t/cght44MAQaOsGhXu/zp1j4xIKcOAX1HYJjk5GnhPYkgSVh02EXqA6tuHR
fe1moISme/LbdmcdXdbXhW55iI5DMWmJUWszoVbVYx8zJ2g2sb9OywOxJw+hNz7L0tBg9WBLkFYZ
y2yAuMttbinSrCC0Oa79iorjllPfdMrZ040QCJIMwSTS1V6uEo3RmVeFk763EUjGJ8e4p+k55pU2
oBdEJLgpKeTS/mgm1zErkCwVJ9/LV9Nfk6gEU4NVe27yUeZ3IhTlqFuP6kFn+6mXfCsPeeK5AIPr
XT69WMO7WaDWjtyPxYnPLeP2huRjix4Cb6xeRmshX7tUzBJYPjfpWiuKf5XLgsHMPbb9g4o4x0Le
j+Jsm/GvTNWeLFHvGQBbuueUj5tJC4qpRL0i3GSw7HPSqPOZLaeywSkmKOyolUKqZqdztgOqHnxH
AttGHiJSAxuD0Fhbb2lPiCKrYIo1XpaLlPki66UA+5toO5TMjDkqL/CtLE4SrUY4A5/jmUxfpSFt
suVzp/lB4duBjOsI4vMZdEfJLSZoa6IBZaOhHGGHSGxSmEOdNSXnYwA9eM+YuKUKcRZjVcnisk+U
pgZdDFpiGiIQB1usjiY3dZ8SU60HWrQMBi+V8Zc0TQYOTOIYXhl6juUHLTYvgWiXPONLyK0W7mCL
xVekzm32yTfKgI7J6uJH2dHXp02A05imizwzIpAZysb7c3Td+RD05dpIp//c1ttXegz1eXo1fW1l
chHa3tkjFEMKrpxPiuBt3d0WTT1ozc3l2ogCOuS+qLI+NqJHT5j3Gf+l8z7DVkPqMM0K6reB+fQI
r9QnFGGyeezxP3rPNgBVRCKSkG3FdCBwJ3h8Xgv+LCv3vx8HWTCzenJZtAeZZ4f1Wy5xXcatQiOL
oBdCuw6XSVB4afozeskmZhKTAYS8y5pc8vJ4OnZeOgOIqdqALgzzAgu3elqZFyTwI60pJtUWydAS
hay3V58weBXynsx3WjEu8Tzjh0uI4RJQePS3APsGw7SFZgIwajOsNqEG0QqzDZ1u3fFY7SAURjbK
rGpfz9o+4F3LbOMrRnvCUEBuvms6b76dPBsFYmN+rV/dl/effD0Oa011j2gVNBQ5fpsQ1zWjwrP+
QwusZv0L7WLUd/hsmRcJIjtDYy16Ko94VnN4F5kbSaWNh/CMx6qkoxKzz9swbyw+qKUbNqbPYOI4
+RMz4TComa6K/Pb5MzOlJYP0aRo/c9yktg3cqCwOwQDBAGcf+inyByx+a5vXiI6EllIlskUWDGTK
Sf2mMoqa3hH28ZTdNFWvC4RAiR0fmNkO8w2p5jphazeb5hBEzSFGXFC7eC8KThrBB60chRRncehQ
U00SF4L3NEG5xea3sEszsKrHv+b8CUY0LCAq0WcTYZ3LlGf8JdsZ67InuXz8KyPTAXGIrsA3aU+e
nx5bvmax3BrmWmzqaPQTLJ8Xm4mhNJmcjGkh7e+RtK0WSFJoPZrJcxuiCiZTiFZ4pfSfnAG/XVRr
xBHHinSDPhwfeVlEN83Km6Xj8+/1901cjyiie/+F4Wtf0yXCeK8tFozNEoCGcyGE6KFCwEHJ7kwg
GuzGe9U4s9aA1Or62KJfJXCl8ecvCWxSOmFTCgxGXgPR0RfRnEIdoY3NcPGI+cIDYsC5evbuc5Bv
vXDZ0T770tryxWDRFmhrSedFqnfnJWwD7F4/Tfc69t4ZZcMfN/9rYvE3WwLplnmnVy5P6avE+7mU
PMOcrEMQQRj/kIWJWJWznCjR5RJZLLnjyBCtnN7gR0ovXNdOnDEkaf6vrfpvGeAHwPw9xegTHbmU
QjGOKMToF1vifUFpGFmDQsVFI7HxGrULMM80KJeo9EpIakEVs89AuXP9DYdGzt6BrDzlWTYiAwmh
rKsVBSapHf2S3hcaJ7YPJw0aQ+zw73QTQ8NeZdh0mNMMlP8x73MJ8s+Im51yGLDOJ99EsDBg+533
tW5s7cBDNvRl/qodDguu6b0oshafbTUtHYD40Xvu+RsRuA6AP7uFaUNa/cRouZV17gs8gcO37H4O
D2fVWfRg9JUG2oGm8piHLy1vqJkgBRz2xtiudWQT/bSXSC6TA5cu6piYYA5Fg0sMKkp/6xHCMkPm
3lE6EUocs5q2fBr/S4Np25rNyR2WbR+jWTEMMhaxZZL1nMfhW5d/10uzMuplN5u0nm2je6XK4iQJ
+xy/vCsNeLY9LUOaNXIcZV+jOhNZTUiJHkmv3u0fXJgni/RCblhS5EZqXCjri+cxq6Hy+nSmZFLk
AxjmIrM308X9tth/f9GUKj8uPG0NjSW3h9WEpqWPDyUjO3lA3Uw7xh7yd72yr9Po3ms1X6eAbLrs
Qx5oRcQE/h8+9SSnapY6fQYcNFTbObxXNVI1Vt9CVPwPnd9uRtl+eTZ8k0T5CYMwnOoxv+nuWQYC
3U/C2iUylrzFQkw7iOAbd+LHf3gUrH+xUW35o/E8MfiHbWEiL/IQiiMCo9nyW3yxYcSxg+o7eQwI
hW77r0F7Du5dvmnwB9asE3ADptwjgwygN6V5ytQ14gikpdiOSX6ddkWCCZL1biy1xymtVuOwC15A
SaMxC2+/Q7zgiUWbxFm05259nk1h6JV7149OjYugYHbxlLqHeex+vELP1qMX8Cm+Wlt6zwCMFJbJ
m79oVq78qX/hks3IoTMzX1UpbActfrJpunXefwx7hi57kivOoH92yNbhwuuLx7gRZShVuM+hmu02
b8l26B1n23nDY1S/xf05Qf7SmuHFQIVPfW/CqqmJ3BioTpqIzJWSQa6/6ouPxfV49j00sbQ2Nzzz
p/o35wLzDkDbKL7oI/Kn4hA5cEy4R+imZZ6RU7VyNl3OIcYCh/Nvr31701+nMVZhe5LoMb0H0mK5
fwrsmyZxK1uD24Gu1Jx+SqtcNR2kjfnKcQzwIryfXnvlxW4RzSPwNJYG+ClBLWX23EL8MNqrYQdE
Xfw1sns6PGe8/w11gRRMopUhavBfbxjErWvctotOJ08vwSjY/YlZnPhHdJrcNjog91EP7E82KI3h
oi8bFQxVKxIViCSOcqSUnCe/3s+oWT1UkTmlD7W0zoaqgvSE5q5iNoHPzaX35DVXGY5kFhz3+cYS
wJHJRVPBo/DoB+k7vWUJlDNzQtMZ5cvyrOcMl+mEGl/zUh/M2CAx7blcShij1AEF9A9Cm/BSd0fX
mE4NJlFRYLUoaoebyVWfcGwELYBqtEy0PA26IMy9fCBO4qGpjb8USPIrjLcc4AmHYRbmhiA0SlS/
+q+SyBmkT/bFqUGoRv/VbolTBF0oKpz5W+YSFifShR5m6k+PcLpPtbYgCstXevEfCch02Sm86uYz
M+ar1L+2n+5qJCKq1ND3YUWhCV0NaKnYSkdqTMuJQUo44T+iGr6W+KdKpl8VZTrcY5pEzZjejOKg
wRKi9RQrOhv5hz6AJQjIQKrHldzLqK4v4YLVu0rYa1xzYAEm+zKFNTl1NSwZbI6Ls9NKWAWmUe3s
KX7uvOqJrjP7kei2JeDJoSdhdJQuKcJhPaGOk93MDKNN2QMV4UTVOQWKw+WhnCYiWiCv9X3xMzgc
EX3v2acT4lYjqipvaI5TT7gkgCujWPeUONkM9STA7KhdfM4/+DWkgDR0jDdxz6ncOORjcajM+MDU
D4Kk4b8gLt3HCjzrEq49otmkx+aExP10QXptkoQySpb7Ec/fgCevhfPfKALHXf+OsuU6QsHTFDCg
pu9eZTIUj8mtaPUfzSuRhU5favZ3aTQQjayIx7H1A23vT/DvBEDQaarNEY013zhXCNWZX1tYZsge
pHLNxbPNI5eB0FmmfV8pNuOBmss+Do5HQc/ug6dFJtpx3sFX4ChZDJ9JhzCyK9epm1yEfN270zES
8g/p0zZAgoJGu30Nx+Agu/fCpS57m1SG4EOUMyhLOLmL5iyqjVP4puHY0qgYCPhCjGdDhS+K72g4
+3n/aOGnRGmjVcajxoxwTPRdPmbnhhZILeHksS+yqtJhZDJCs5FVD0e5EZ6l2mIB6QfiSRgm8UCM
9MIaagOP+szUUT/6f3HIwy1nSK0ff7VWmLKXpT1bofhOi0Ob0s3UsLSFdKPqNoYiUgIbI/ntZfHK
VWVA9imH3vozcG6tOW5Pg7mJ5/q/3DOe+0rbujksDdzvuJpwKw7b2urXJkTKli8pYVV6huIoH8+l
ErgqgoZAWgaThSvzxSEIS97LCIGP6jKendcJXTGvuNs3UqpH1bMXQaFhTZyqp1Zjlam1x4DliJhf
11n27XDAh9qQt1ckyVdmaTus8EE0XGeSCGdbRw6VuFu3MO8DdfFovBb9uMuRFOucGmzOumSZMR0e
IGHODo5lMBJ0FnC1zLTlK/TC2nSpHjvzOQhhfVF+LCPNBWx/0zVc2cq+Dsp6rEHVsuBKTKLIpKTs
GyHI6FDeWDGmvtr1IEslXHHAp+y6SHB0Hx1sl97aGFqIDADZyKyQzO/x1oAojz2EtJhXCc0dU8DQ
xpiBNYUcgzehjKKThTLErv6HpPPajR45ovATEWimJnmryZogzSjrhlD4xZyamU/vr9eAYa8XCiOy
Q9WpE57m0PnkzOeuG+hJ9ay+9hfgB4nxlbynpMZTtb6OKYhN+81cCM0CcTEJkQVajUOJ1aIaSGfM
W0fMqhiYIuEfv8BZpR2QJp+h8cNDmFEIiSV1viOZwUFmrnVDKWMgHT5ILqcukGJ1MTFf5J+0kNcJ
Lwanggnu2OiwnpjPvp1q/qR7F1MVLYGR2SujfF5iinXFWG9nKWDfXBGz6iLOSrBfyu40ppKn75q3
FCFfqEMqscr7L64lHlGzVZcAVBNA1PBB2fJ+q1kfM3eP/1DBWK1xaNOBoQ2Vl466zehUl26Evvwv
bO41HtBh0+F6D3mMwsS8ywdsSAXe/68tBFp8R4b5tLO8dJM7Xx7vqO1e7BShdbDzwXxKAJkAU3PN
wGpC9WS1d4bxTTwErPZ5eNP81KXHTfc4ATr4Shzz2kKVxmcoQgP6XHB04+pVIKxELxqCybfTNtZG
VvDkeKqSZi/r6S6b05RdJ+5MJ4DYG+I+rGmimqbB9Klc69Xyn5gKDYJOpi14ywINiuuXHKPN1lGQ
oXK5LjwbyBHM7GUwPxWMQpLvVgs0YLOFrslo0pKE1zJ4aOarbb3MCDzniTlSN3yRSoHP9D+FuU4y
fIZhuQ9o1F3nRavWguhBwnNsHKpGF1VS0JCRXaiUKiSCk30gzv1EZ6sHQFqWxDZh9KrfygI3zgJ+
U5lPXitaVHuCpNLqpIOzyyOjMafYjig1DF3elFdgQrNh3M+jCHyCAmisGq7C7shHiEV5N/ovar6S
oO5Z4x0MqiKr1jla2fYMPRdHxB9AwLV+cuQb31vxD3rAtRvhq8gP09S8FjNUD3tuK7iFvr+xfpDH
308GrDRQ0P+IlDJ5tzWnhz/zPzI/cl67mvd2hKcsOx5olecBp8uEd4KQN/2qRiBm8LXURXWAKyH1
xGy/1Gehy12kypjiS670aS/YSnXdYvtPaASFcx7sekB9QzM/1HehvGttpOsBYvwsF0Zw6V7HEmnC
URnWdJFiz8ybG6zEQoCgkBy/5eRv0fo8mlu32xQLzhrPcbNrvI1JdzQPYP1qHznZAYcJM9SlLa8k
nw8xQv92Gn670Do5MOuNJTnVIjiFzBUrU+Ksds54j5Iud2r7W47pJpVE3D4lRXEScHYJfNSFcNgk
3zZ6wZ4hoNZECSbMNgM7rd1xGUj7DpRqMiHLwOSWY9wxwiEex3PQ2CdL8poLZ53pIMdjO/qASulR
SxwM3//uGsU9isxEQc8pgr1sJLg5lTxnuE411v4eNPDMkWCw+QC1IkdBsmB446I0BwuufL0i+2G6
hQX5jEF9kNBK2HOVu3zEi7fp6nKfieFt5K6Ia6i6aYBnpHmkx9xwN5XiWy/CkbOcvW6r7x7er/o3
g1IAKtsHA4ScMzREOUUYCfhgW/TbnmO2CKnbzWm6tBNokIuXE5tcU6gqwNKDA7uvFca+Y7I+CFS+
nvysC357fB2na4AMrUjrM4oPFQEt579+QsYQJVVfdVs7HTGLWUiR5zHLflMPqG0pg3Lwikr8Nhhf
kZoRlBiL5sWZxU9Dd/XhaOhzdUBu4ZE6i0hfaxI6g6gRfN9s23lIPYCk4VnjrzKXx0YSTomp1xCm
Gyvly5DLkZ7Djubv1ZiaViJmw9ZMyO6FuVWhiKpJn7O1zxGUKQuAvMXGKoOVO0AVdPqbJpvqOz/C
kZJAyrkcVqMdHqeyRGQnmYDROgC86HcYcobrqe3QzRCkwHcE2qGBMt1+CHq0gOahV/Zf5Kv1HCZ7
383I3VCki4JNMhbAVaBAElx5aq2UOvf8ei3ljtFfVdM/TS+ImSJW9rB2OdYmhVPzcGRKDxDZNgf8
ZUpna4JxkjHjNkeNB6ao2kEb4WQw/VTwnyc4oEvPKD1DC5FvPfu58IBfKtRtVG1iZAck2PMs+DkU
Ny+yHj2KjCl9wsxiI8rmCdYVnAROJK4YXYboVV2TwVAlzXqYz6ZZbl2AIH69Hnvp2hLbcqw817Ox
alT8UmMf6eo8XPIzErz4I6dd6w/aUyXPtK+adAqX8TD0j7gQEk+ExgXCGpIHs1S7PscjPoR7N2fp
Zp7eQmxyeHaQSlNZfk4WfQtYHdSKVQqzYOlhP/jWaVDRdaB0HoW5tUZIXRjb5CwXga+K73fWWjXu
akTYlNYdwd8M+cGu6SMRI+HaS8CKr0OGQFxGF4N0jQIRxjNkZwu+IprLXaw8nJAEw31iVMLq0cFD
2oy3aB6BkTCHtnrIoONwsjBt8TKcn+DPlhmpQR47XxnjR2WP2zRlzvk599BV+otCIQCugbIX+mYP
FhhNF43j0HaWbf0z+NAi49z4yvzxoHdNBGNlwAa58vuXwLO2QYzhdn9OBvkwQ6gMSyI33C000otF
gLJo3hcYC9QkVB8qTvdGXe0z2LogIMk2SN4K0e8rgOgWKkRCAerCb0sCR7uktQYeo5x9HNrQBSy7
OAqsSOk9RP+IGW965Fgbu3eLxMKoWekVEmQ/U78mG/k0URcXsbUPDdRFSfIcBu0e9tG906Ozw1C8
7AgOsK2tjZ7M9qBV5IyqIvjujCgxSipcpNlaTGmUbLD0B3qOrr6YsHZFdQ7wSNIE5zmCT8q2nf6s
6AXzF2XtihYrzLpiWIKxGI9at1Jc3Z3MDzb8YFeHMyz/9AqJQSBqTvrKOQydC/hhQ7qRp7w5efkP
5yfaSP07NMuB5Z32FzNx97h6qNDSHTaFwvMwPnZw3Gr2gy5hE2bXfj4ddMkYui66Ss86dVZ9jobm
Kc87brISrBNfSjNdPy7i2vSEUlZXh00EFzoePqPsOTenH1nBSMHLWb2BLUUwSEVuPxFTxSIb2vyl
YQ+WcAJs3GbhRGAgmuFfCXhEvyIL63FR/UYp8yUs0QQi24YgjwjJj5210Sz7ebxGmlXGweDa79Ui
4d151xm7WAwTmH0B15za9NYTtmZibIApq0YMh8neFA5BY/LDKR9DYk5nJvGOdx5sFhvrpgEqt5cR
Uz5z3ZM5YLXDsz6TCzDRXnxDkkN+9fcbhO17PSFEDQHfMPZiLEaFvljDC9KSC3+uAzWorpt9m77Y
XfzeSKiLTKis6+TgkZ9E9w4niALCNWA0Vm7wCCQN2Qkkmm4HeIbbdmncTzh0uO/FffGot6WGWmU3
fKQOvlU8WXStNt4lAsSebkstwy6T4tKDi5imgHK4xUHNTutdIb/RBd/R9sU0DrAfkM6lk4ALDvB1
j5Ll/4etrFnsgE94zNBwUxqH9OqJsy4xommBYj1MBjhyEXdXN63w9CN4cw1IU4wJiT7JangyS6f9
U33Mzic8fpKjCvtjDnFMX27Un4IDrm6CbR3+2uZurNE5MTkV8qUU19B3DygdnsU87Oi6i7JiVvMO
Qh4AWmeB9wDAhxb3bOHu1obibYkkFSwBjc3b6DuEHftrHaftKH/jVc4xdhmQwIYczyFq9bt0eOp9
2NfuDVqFaPXdqq87vSmSDKeO34wcEBuxhz4jGTX9vwNMFwh2OEMaw0fmfDEC0Q8yTF/VQrgpbT1Z
cGYJ+7ZDL4htaIhU2FfNDoYNlS/WHtSWE1tED5kEbiV6eWnoHxYVfjkG7EN4JvYbzCO4BK8hDYDw
qmdKb03FMaOBdI59rIJDjcc5mHXEsLNotroIqBd4OzTfDY5LuSA2m+t8FBioMtBNyKGVJY6U1W10
kvXcmtpvhIbIDZqdivCu9MGd0lZidWOfde3bsII9bEYcfjK/XStCSriguizFOkhXazg8aFrtr+FN
+wVJZpxWG80ILQBS63YfhNbBXAwiMqgNwuXmOs6+8Yw3fRVmMJp0e54TQ6TGY6hA22I8+ZgY18F6
zKeVZUINzr8pI1nw/2H85ufSy73WsyZ9jowoes3JB9QiTS49XnhAjQmuXXXF2jWYILGuC85ZF/sC
lRDZ0J766iebgeP1Ael106pviwsnPbS3GFWiLp71ZyQt/KSonfQ5orDRpJlp24EW2mAISN0PCKYb
3ADS0n+Hb4E/SAemk5k0CFBH9RFcuaQb8OYQUQnOT1FCNQAEtbkjGkGsWE5/YOBh/Drx2XnbePr9
xQPJHfzexIaAKKcVQYBIzogEghzeGu69ZMqWw1sKJH1ZZH5GNtY28N/0NvMUJJrpYmDAWUUkVerZ
TfPl+OISyc+5HI/6Hi5nD3WzFqswOJ0Jvyh2tT5mLPIiys+O1pRTKkXYaSbThnIQ5JoGT5cb7Yvt
IVUHJNE3wkAUHiuigSGsGSkh4koNgvtMpu8HKnpFt4EGd8f8y50YTF6g1wfEtwYefEyK8Cwnmtvf
U+/oWV2nuiNuDNDGmnZ8xZHEmt+s6TkK+yfHJbeiKx69LjhiUhe+jdpIBcAhtSHY+mwNRaQaUM2L
vpSbjKhSQkFxlWzpjJnrPQO6NzD4tA2Znu5H4sg9q/cR6rvKTu+U521b6RI5Mq34MRvDCq9F6Nz5
MWEwMUYHfGMEGTqDAxy0AUkCsCtd/wSIyLXZjfQOo7zx16dcaLL+s+ASioXQCH+nB0spKJeZK+pU
zOMBqHrcg/IQtMkzVlqYXqPMoxpaKJ3DvRwvuv9FKVARxJ49W7CmO37I3L11zQlv9BFPtelVW7op
cJYAgk2ofuzkRsaYB2m9hV9dkPCCL11wG8NXcuTWKRtFEzbN0TiXE6l5unVkyhgyMajI18uxxQiY
Yw61p7ua7QI4k1T5u8PfXFrBRWtybMbH+uhvRXUj/JDLzTnobRHl4shHzMHPY8RQI54GFleMqhga
0QPK8ObmXFwzDiBiZzJSurNK68nMom1fVLgVxhdNBfehpdEcIjzg/bXP+r43AzSs9bid5HAuY7Ur
TeOlBVceSUKyYghxV71ihcHoFA3aMBD9zu/Vp4oulcNpurcYy0J0uuoqBy2QXtlc5rs5m0h3f8tq
Ms51xDWJHWF9MybnKVvISoSC68N6iGb1og1zRh+2Hd8pXLKyIUShc4yX/NkFjxtdiTF8irsvmn/A
WBODOHr/SDFpaOOZkL/smiv7RJCECLqzbc/+XR+LtbLAq1FhwzXWnSEc1EXJrcLVXL/5JeNJDp+6
LrHsUnscoevQ2h+9hLPim/2dtrtgmba4PqGDiZBxt2A6+n7Wp7Om2SdTrkM/IL2y4WCAkpdEybZA
Dcmqk+OXCLWdE9tRKwM1hge0v3KZgtT13yA+m9Q952ZNlf0BwVyjGgqlJgUCXcq4smke0/ErhNoN
fzfCoaX7tlss1/6k1n9B2Sk1DxBflALGqbZ5zMh2QE2DBqEH/3dBa1XC5loOhFqDPCYDEw6veB5A
U4SKH5b6zTLgHqDI1f2QK/In9lVsmoiCqRnpVTTu6fNEcmR7xLEXo7VpymBjR+/KeEq1yomiPo+L
XUc8h//ULW9Gekrtk0hCSgSqQGZLeH6sS60SWsyziVkE+cIGSmu/Yj/v+qL87UWEd8kCtdT26585
Z6IYe+895oTU7mxL/64J2ZddOa6NkJgMD+bOqIyLN2t5HhZHmFWNXJpJ9gg39LEliFhVDtewhRLL
QZQ3MFWJOcMabEKpDbqb5w+bKME9As6vw0Cu8Z5yRpvmgrqPYwL24fOYSOyvFuiT5xbcsvUf0Yis
qSFwvLjNpvhwSGcKcbRKOF/0ymJur7/Qh68DdYX/xRXPpzvNUzyN8HHwGOVwQ8r5Qw/0zca+0xab
XnjoCI8OyfTlmopapqS8nIHqz6c4tQaDkemrPaNqZdSeMeqVuEjxzmyaEV+Z14iGOpz06gCECdA7
u+l2QlGS8ocay9HpYYwDVxYcGjMxyS4BuY04wGvedMn4GsDlKguMu99gg6J2SvErYFyFSEIeZI8b
PVRcEB1NaldZyuoXyUfe9gTB4XsGyL/KOcu8RuyxPFhpvTmDlVVtuB8xZ3bC2W2VBLf44wZmPJq7
HL4CAU/0t5V1sqtqL+r2V6bjwYLwpJhkBuVfATLV9O46VfE59u0LaDNbt7VeZRw/zOj03Dr+5Ig4
QGHSx1GcikvymAyEizFvGDYdckM2tOmQx0WpPsdfjeld46jaN3Rb8DrxPK/pJvvM57KtiIJo3/9z
Lxje3RxOw0D+QCtI4+4lWrx3XdvqQj5wNnZzHlrzMtK+lP4/i9M/ZnUzsdqgs5GX/yCSYFqZCVNw
OA5gejxUSykkdXfAB579WoPd5nCNULYgB1/hJdUHBoEN091Y+kzqw3dZvi0UXza6XomhLYyxJg/B
9h0AXHOAy2xsw5oDbby2mOQm1Y3BKKVG9CVaZhp21VzdmORZtQtnLIWODOiLYDqYPnnonMUJbWuK
rKBH9UOuVr8r5p3tsoBMsbPm9tWvBodMZwYQjWLD0Cpi5YJIqKrGfTHAs0mg4i3La4HEVUu/9BvW
YDl80sX4KNz0JfMhlsPG19VLED1KiHDN3xBdIGhjfUE27ET4ioMOwiUFNmrh0eU3DTFZN6CLVMi3
ZYb/7+W30RoZq4OOib3+5F0/PBbElfaNIqvEPo3YBY3l8jxTqkNZefPGbTvMD42BqNTHyQ+laZTv
63Z+9xe5Nq1mK4E3XedfjL1k+9qQGO9WD3q/lhW6To5QA1c4ay4Opmy2MxeoB+ORzTnG4b5tHvt5
AHLxdrpG6RLrNONUFpJA7DEIUj4lJNyMoOMBLdSZ+a3HVMYL0U8aTxEE6ik4DKRXkrK+5x+NloB3
Mqx8+BsnkzukJke0Nz+5ZEoygUuB4XPNQcKcEEXBhDGjxChgBtOZkRFn1Vs1/LQmjFcC79npcxN/
js2f0Y43CKoMElfw+eGrQI1pCGXHGpkfOpMKwuUZ9Zt4wGpApruQ2pJO6Dfv5U+Y/vmo40VXX5YY
smRA8kvo/dkd9o9tgBbR9pCLAqaK+L0sCU6ePDKOXlw8FIc4u2j9UMoLTRjaDCDl1tnh6A94oBPQ
d8hsKx+mXV3UuFE/1J6Bk1M309wA5dHfIKzFQ+q2FBHDUy+gWGPFlly6/eIf7az9cqPxAThxx0nc
DyAlMn2AicQBiREbkxd5CrAfoqik9IEoSg2vzPI9dg8S2owTiAesWk9arGq0CoUjhXrfYejupe9V
F2/9AExT/YoZb7zFHTgwnOKLoaccAAGaaj7HcXDfQ31AYyjc6SmpoXkob93W83snwhtepSQa0RWQ
Kjw9xAxHZuYHIfTihel8veTnyZ63qo7fhcX1n/5NeYviGj4FasH3GkO8lIl5ypkmy+p0YqR/Xw/5
LZLyJ0WzUpmIGULPv/Vz9TCP2lbiIU7KcBU3zlPvWlR/ELNz66lixNIWlOE1S6sl+KOU/7QML+Om
8yDD1lnzJiTddVXMm7h4C+dyp8lA4NnwETNC79UBhRBqFfUzd/h/EblgIh3CgTpz02dtXVLb867C
ZT7CbaVJx5tWr7jWTJQ03Dew03qk36qKA1FZLAatm1YlMbqABcqjvcRJibkuSEIOV86z4a7Sdski
PIrBXTfR1zD96ET23HvnP5OUt7nQtgnzvVTDjYKTVsZ/N2FtmiZOqLjUo+gB4kyYuM+oxG344ACm
BMz3m2HxqRSITzUIII3kahraY+of6y481zbucBiy2YylBI7kKS6KQ5H/NTxLbSbXM0kaoSXQYIbf
bkF/hfWUn80b0eDSWRBjmBHXnlkPssXkdTT9fYlTXEN351IPK7JQ7KhcmVH0WubF0XIIUKVTHIi0
xxU+nsk0NuU2Ey2FWfY9IeZgSEHIs5EKjCej6OTUxn6xidkyGWYmOc26canGgGZ9HS9YhGlnpXza
dJ5zrwb1SREDkSdee4n1YOfWn0N+BTrFraIQ1F/3nz+e7A46Qt7LKBixfOgU/BEyp+BzV6XFTBG+
ETW200tOCAullXQY6QV7LO1XraRc5SmMHXSrsr6a/XIOm2m7zJiaEFjhMcmj7W6pE8hgSt1r9dGU
7qs3m3uvbZ41XdMqgn8+0lyzeRQcCebwGWfdbRjI7BL2FmCVvSuZYGMrSiSWlUBrGQ6RxB8XRf46
R7HWzuTgwcNXHOFR+DkLZDGC0xPuRxI0x84MSYDqIeCG+XBaRWLaRixqKwnvPfYjw1UJgp7U5Yt+
CoXRffaec8ZnoO0eM0H2jtut8tqk/HPlSc7BNsztd8817kazvMApZi4Ot631rh1/sW/FeEONq6Se
Pxt1XmImkOl8KSm5wwH+ioM5DuT4us8fA2/ei3lC9TOu4Ebdx4vxGVvpwcETDQb6c0CKQTuENNwK
EUQePOkXtHwpXFOWATZrNLsUq9xkKAHR4BAeaA7HUKTPRlz/4gaB86t9lZoNIEB7p9/Sf1fkVFhO
+hkO+VPddKdOylNBWGWKIhsDL3pqovSwuK8+FHM5TF4uXk+Uhul/W6r9cxbUSL7/VsE2poj+6U85
o0NBwFgyWbukkm9tj+4xQLSjluYvtNRNKdA4xmTAfQkwvILwNRrymEzHfOL0XhRzeeHc4Th4lBQ+
dgNQ1qn3tJqupedTn3S7odl6RgPyy2+XpOQC4WznFru9MjlN0nt0qnsQlnU/II6LlvSYxf0+olFY
p/KjstR90NG+wRzonMWGmo/NEhTgmHAOuLQRpl7aZ4gDYRcY5K4YI2bxVwty1vCosujKbBjkOLWP
Sd9uq8bbqSTdda14bONypyp/bRMVN+b3jui0ba0BZU6v1IA3YBUeUjKIKYaJlZw2QGlxTRgjj8aJ
R4zZdd6TuBpPWxM/Gs7wvy7BaSo9WWH0uWheUgzFLfOwCpcQ0WSTXOCYpkZX382tc9gjyERTFBEY
CvaO5BJ7RWYcWfcQOIzcfGChEc7AkO0CqrgiQZDgji28Pe+DTh2nUhTEniiwXmNmC2DHO5gOTCxx
VMKYrsGtkvz61LH3CaTxwenemCyuo7b5Jn8ulNMpDwtyVecKV+w835joS3bLqDPqumPJQKcvGKHO
5H91JnwArPfzWVzt5hQaxa0PMAUyGDzPCVEqrQfbU8Y7K67JOdfW5+7s73I72nVor7OZEVXU7kQN
D4qMwahRl9J6T9L8o4bwDbP9IW1YYM7/95pTysfSqbBR7i8YzU7Lqg+5GCda7mw6wXqCsJ49YCbi
EW6YWI/6AAIEeGgwrLd6ebWY49O0dDvXfPCwC7V3Qb73UE2Ze34s9r2vIM+oENv1EKBbwLzdUNUm
7QSgnQKxNpnBG9sFMwwvYW4UH+ahbtYMuUErF6Yj3Z1S2XruxHFC3RBE/p/jZbscrzlh4ELpw7K1
Z+xsw+awIIdcRYqSrobtBjnmYhSKPGoLf5E8WHkN/PnFH7cNRuUFeYStwCC4VPWbX1kH1PVDRrCO
XJf4b5pReyWB4ogN/lYoRLYo0ko0wTm8Zbpohh872iiDWflI11Mmzs5SgHFIBtVynczqI4G95kCj
WTJMsvOdwHdFy6H84Fo1uITY7jpR7Zsx19vCBZMQ6cpx2GxvZWRSy5vRruyybcQGrpTccO9P8uQO
SHNGald/L1l0UQ0ETRKtx72ezmstA9NkK31A1/G1JLsQNrxLa2OBzBuAIFMPZ43QxRCvb1XmR/2L
u/llhqXlsX6QusH3oqEAKAtdBoHsiQFTy959CRgXFCDmU9M+6jfFZEnzc3RECVo+xEUlzatveYda
Oke/hqwcYAe/8nFGRTYEYfhP+gtiBXEwA8g3RbdgGE+Cihs9ZtGwGsjG5Ztc3hWUI0CjiaVmQKvS
l84QqGNcGLeUtESzERf8J3/4qnF2nuPFJimgvI4gOCLHa6U+Qy7fSD5WpcxTGjf/nFbs3b6+KtMm
6HY+YcifMFnDZERLyZOb/vdGke8vswnVwXJfQ3bOyJrSDy/tIY4ySU2Y5ieWjt2eaXA5lrhhde/O
CJsO0/pkgdAFRzTMfLAZ/vrice9zf9nGpcaepL9GWUxAVrbR91HW3DfGtYxt0rXSh0b8y8nn1cWh
LQ76D4+G/N7t4rPBZWbDs4OTBdYe0Zfo6moA5g053EZBOFUFSXfZ6h+aTzkHFNdjACQo8DzPi/yc
VocJUE27oysgU9ckyhAinS5P4rnXJkbQYl5NoD+BULSpSioc2j13cDAGl9kp7XnXZEycpPnqQACA
Y1lrtgG2JgUgwMSx5a7KBU4hAIvmFMdu92LRAgQxnsZk1eRMlpblTPrMqRwYhCtGATP3d0T55ZBK
afZAGpgNNlDsUcMYxfITT2retA4BaMmwLbvvhs0u5vxntPGwlO4PaOEhIBauF699hSLPmo8zgmAe
7htq9HXdDce0zW/OWH22SIwj21ynzbhrHMjAwhb3+mOetGZbQ+iCbWRV7mtbW4cIEgceg9siMfaZ
omFE9ZkyfQq5LySwX/Jc+EBbgXnJBo/hkw8Hd9guXcvbjL6q4HNAYSVJBjM8ljGORc5EpVoU72Nd
PYiRYYbLfpub57Y0DgVvsMP+Uhy9ETvN3jiaE2dFguCnZiYjFZATxlRDXz9qP1moao15afOS/hdw
FY8RYktrfDn0gxIVCIcDCN785rjgab9q1ybJyLTCE+lKOD2ftQuCvrCwAW7a+ZLq0uo9sLAm1WWk
ZBB7F1bFB/VmbMBZrctCAM8Z5w4ctOkMePftlqnuU2/cpzGK6zrYLWX92OTVCUJ9YWDHedH+t3Kw
0NKZuy57Kz17x6bgzk6b+ljY8SmIjVWP/cKdOJlYLVMKnsocDWG1fMaKKl72ez/eKdvO1roASbOE
J41tdNqYd3bRHjo3ha6caA9WzvPlMQM4jMHtLMtHUY/Da9MwSKGuxBQ7Xw4yXh7LV03wHLQFIvt9
1w7H3km3DQ+toKXMPaFPfQwwHtGhhDTUcXruf0s8T3TdFmU6usLDU5jYO8KnsGA/1HF4wMhB1f62
L4M13AusssGPiBCeyg+r63HyyL9npfaiG7b58qUPRf2VaeZ+x5240oJoHrkM7aMrHsJk/Ji4Kl2i
kZtqY+B1hmnFHhWg/gA2BCKzNreCapo6/ye24abv3GrnqI/Y2/Kw+O+xhNwvgxeReU/FuBxyr3iY
4ohyAOhSo9J59VNOD3NXvcGe4k6tb3FgHm3I6wUWk6wDB39Ls6uI60IEDmdjrMCnppy4Pm0IxlLh
64BNsTrBQ2lqPWKBmqt0vR+jz1d6F/tMtM2IYBF+m5WUZ2b+qZWczLr61zLGHS35VZSLtxKe+2Qk
RKFNgbpMSdjeVTwdc+l0OMODFat/tiJJgxNqXMgrDMUucb70jMlAMhOo6D7NE1hVMedm8jhWpPuZ
JkIxw4HxXgFseYn76yoAdAOgb86RU7ouo/8QZylJ1hhWw459n3VoCjCiMsbwJKzitYqNfZ66TwNj
YuHMWIow5EspaypcyWkZ4qa9D4S4jmgI7dDYuA6z7bmmpIS/KQp57zUprG3AikKG23T6iB18mLrm
RXsspC7CslbVn7JBZm2GDP4AqhUWGI1PaIaNj6rdQk3C/g3X4cSF8AQIHYz5Tk9XsfzQfz2cqIDv
IUe7iT6j0JuR1LiPwtZEMQb9jBOaKgdRhfPmuHss60EnbNLOzO9hulIMp3faUAzd6rqQvzz9Llw4
KLqrAOpBR9tbqM4gKjXZH7vrISgKAjihFe4JiWq4qN08Aa7kJwzRgDtjexqRx9uxST3V9gfPIQ2c
QPfI/Kv74cKUYVUa8ZNTeOfFNDZZFvwlJenk3kPDn7+EyaEK/WfHNE5LC96n4Bol7dUMIETzx5hF
+ZN4vXZJMYiQgVjBBDjBaqZPi7fIanSieP0eZC5ejfh6dA4vfojf9L8squ4cDn/lbOAUwneXNXbV
RgYlxMPqDw0tVRf19zXOvY+8dGBPzmAbeRvX1KR0LL5sDwmJHoMJjTosbNihxtckSXvOgi+/X/b+
QISVOaaHGNkMV33mAdyI70Tk4r6Pg79xzFPq4OHExvurvAp7zVC7C00O1dtcfbU+B/CSPWIR/BvJ
5djny8PiePUqX9TBSTERLRT+gFJ+VdIcV1atsMT7i/EfgU6d6/oQCUrB9/kMBZwRU3VVfAbC3Ntx
dOrj/gjnpZj3lTE82ahO5stwJZwrS9OrE3lA3UAU42m0fkRqbXj7mED69LnNmzu/yhkX2KlJ16zm
txCDcjl+lacWm7do+MSI8j89DzZIPDZSUl9QkSRsILxeJEVgk4YvJuf33DKbhWY4qdeAXBlV/Zea
GV8jNGx1RVWR/aty8aG/jI9pJAEWOAWle/sY+mBsDJHzje+gUe+iXUiD2yUkXQ1wOEFcdvoYwiF0
F7fexjHLddm4aE3zHS/53kY8XDIWygR+nD6Zgx2gJJcFNjp4ai8xPwo6tWcRYEjr5Y45/qDtJsM6
OwnFZ2nCo/DKyzDSxRACviQO0bcOArWP1Avu7eQlE1cHsc1akS2pRfuiA9k3sRyOHsOlYQJIBEgN
mhwwGCXtoqRBL3F8QTheLTZjd5JiOpB1ni5iTmEZ6BlqZOvtLYDHZAzYFcHupjBiOKsNTFsak7jF
53j8jDAsxpY1Euj7jR8r9w8O3lC2sanrjl4d325m3wjdGqrvinGk99tHeOK3+R0ey613H8LCJexX
e/cTPdD9BR5zBkSl0cUl5BpKHEHA0PSjY6KewbCZPWaMvRAfsePaKoI/Ve4mXFhmhvmELxGmMqiD
1zJKRYiSQ7L2Y4KSrloYMMdnqmPKyrfaoUenL3fHY+B4XzAkAmYvpNn0y3A24xp/KMK6p6d5EYSd
HWf+D5zm6YkCd40vLufgNAJ7DAcjoLswwl05IPZDHDrlWDeHyJTAENICc0rsUVQcHMySfUwOM738
yKwspJbyT/B6hKdF1H9o2mj0YIf78TbJ44PFgDIk1mCdVN5zyzEI9tqXxX4Qrc628irWeEzRAAwT
uQVyiXalN9CYgDqMGzytsWdpnTf6czk9OQ3aVSwyuK/gqxzNHAcsriWYuiHiRd7WVtnXUhteIKDw
I2IOODlmXO8lJGOf6RnnfBW3K7v9drGMMyij5vupuuX4HNX/UEPRfdHMSGiCdbf3x+Hq9sZOZgiG
6LBcuvlIkH1BQ/ACZgfzHbeGpn4vJWHxWU2sT/e0MFEq5TOaPdyFY+Rz0b1pvlfjY25l53FYsFwk
QGOZTsyXckQntdO+RH50onNGH1Fverv/sEf5mkbzPp4GOsmjn/A2ymDfuMsRvmZV6bAsLFMHThHy
cJnzbXWiy+w9LMxTGJdiaZ3Z8ivJgAom981oGXUSCHSHvRE3LEbljYqOEcukD0EJbCyea3nF8XZV
9abASN1/YKYG5Omd5jJ5JxxmjMcvq8y3/+PoPJbj1qEg+kWsAjO51eQszYzihqVIgjmnr/eBd++5
bEvWkMAN3adTk1FBOq+r9jCWlMNJe+oDmjL+KmVVSjWqE/8pdRizOCa66cxZd959CkpUfu9FhNOg
KfkL3qLsK85uMYoRGrdFFNUk0qF9a5NtbRZ34SDpph1EbowYYPxFJxZSmKJLbdBPdFaHvx+3UXR2
0B4iV7Drw8AbolCr2guGRhsTPUdLCzLUiR78P715lmzVDc1gStpeaBARH6bbxghWpiNWFdKYrDEX
HOgxO5iKFHnZQK8ndMNyCLhJVhGRN96IJia/x0+Tr68UxdZRi/qfyKY2AxJ4Kt3byCPdkF8Bu3UR
C/QbcCxoJpQsQBfdSrjyKkMLrgoifP6fSXvq2lcl5vsvdvcfIUxyGhbzUfHDGDBAa2op8bRNzNGt
3IaDdbYkT85SFexced5oQ1ej4ZuPQvdWgvWRZ6COsAnUGCA2hPC/Ne/HYxpQRs4zpifEAuOxCzt2
yfT2wt3yEOXaOWZ5VLgrvOpNLD7i8tvR27OJ2a6MTnau4sA6BlxEaSS3dvxuIjTcQeRSED6PabEc
anls6rda/XIKkY1HrOwwXmY6jDFCJrZZGTMTMbsDb85vwHtYMaobRutoDHDZ5uZoVyEiLLDhEUEq
owdVxTiZg1xpvMfjgFwDngtIa4GmLqnebPvR48tGcM9GqHce97c6oXz2F1EQImj8SM89PPCZ1QRB
w16G6fXBeO3qTUvykMqMbCv8kf7J9F9LNsFdmWHVEEBch41tv/f5tDYN0GTOb2kAAo9R/xZPcmj1
5SAZycLUlDwMLgG5GYvm+NKaYhsOa8e+4JReanuPU6evXmqtXesugebx1dbfBO942l/awduInvqP
VZrNpgAb+MlydJDriBdS5GrtMvFPmdkfsRPruXx3eGztnOg/V79lvbvTesVPrK4pgcyt7+36fvQ4
0IMnffCBF/f7sOTiRtBmNpAe/PdJVl+uFDsYe9zhWLHmd5c8HH4ucjjUbKQR06qhBRYETv7cSU5w
QveqruVdxFYwrvQwXmvNvG15+0xWZay1rjhxGTJSUGQDEzr9hbyHRTi+tn75y9XoztwHmOxiGOd/
xmjtTMM/uh1XXdfCUkguOOBebLLDNKXent56SKWifwY7atTgwLLn3HZvScvnOTbU96aOElty/CMY
apWzUBAhXmanqnQOAqvO/yKcPHlz2In0VGGYZH73og/N+0h+F8qoNZf+Qm/p0Ay+7wRqtcX6Y8EU
azdmPMZh+a6anZEYZwlwzS8waw7Dp3rtirI4eXzMff3CCnHf8kYO03niT5WpeyPXBFOByp6LrSc1
9KtBlqsvaLno+FXg9/hp1a9Tj3G9r77g/JdnZucS6310AQxr5E8dYcWicB6JU7uzrNBMbS/E+JER
f4Tml9XI22TtBh3B13Bg8Y8knOhBSDtMjNlgw6OY+PyRRo2Ujzl5ufkWUpPNhhJXu7JTNsRARuGO
rIoWvXixH0qgIw+Vs2emj/pqjfnkbLJDRf1i8p5hK3RCHCV7zefpYNTdtKxse7WbdJ5im8t/6C9a
DnKRgiZWEHy28w8Dl5+fHAx3P057N9wPJu4AhPzu14CFRGkSPd61yR82uYZ2LR5XA1aG4BXK3YNJ
/FbOT7DDRmMIcRmwkMEsVRidxrPYJabH0Q5o12vvqcFrLq+9V+7i8GyY5AT5Z531KtuKdGcwa8qz
99FEytRoL07cPTVwwKppPoQ2ZKM8CZZpZ25SYR18nnXDIOxHNVWsFPsg2grL+XQd0ryTOLkxAwKI
Ww4cdNxqTm2Bu+6IK1hnMzJ0VIJxwYdZk0UEnUhVJyxHiRBRsDeJIMXmp8ujAqCzYsfKdQKMXBV3
y9gtyeSJD8x1qVqqfUpQc4AVkb8G8518Mbz3yTRLsF/ojRRBgLLK7VK05E7JsAr9VVtgjht6jJaw
fUr95pXdJuITVjh1dWzHvqYhps1B46cbRkh9dPcpHR98/gKsmmJgokSEclz7b0FVPTLp49+zD/FI
2pTF0DyZVgdbD1xRnLvbgSTvFtorfkFmpfG1ih41wiiD+cDjGyMAmggWQNem/CkWnR8bzIunqhHD
3+Ao6ih348g4cb6oojrqgh3tiqvyCEcLSwGz/R5cx/yrupM2lEBJyfRzljbjBD86phy0k5OSWBmw
/jG/ypTEC4tJANNxPp7e16iyfHIYBOK4Sym1U+HCxSQ5LKdC4FhNiNfNEdmxoJTZl+VtKg9rhnL1
9S8o/7iZNV2w9cPGWOAKK+ud78xgI51hX43hVnIMpjUVuIvje/Dchcmpz7eo3gyHqqCQDtro/6Sm
VvuMY2M9xua3ObB+ZF8Q8vOQqYUtNoNV/ZFYKBIqINERUFFprZOkXjvOl/rcDM4s2aAvx8O6ES2t
a8VXiOanCpeQkuelyRrbj3pQdDScuh3dikkBxJlZOCFKwFWrWR8wyme2odUhiYubN1/t4VOXxbKZ
AP8XVyNFED010Gj3ar6Al/ehbZJHyd/J5XMSEdqMPObT57kN2jsJAPwVKV0Bs/9FTNWMwAqWBRRE
+SEY6YdTtw59BxJHs/aoyufk0EYD7c++ly9mBOiYX9Q1b2cwaFH3qSqwUBmJjo0g456cZ5kIWkIN
LFCXU3VwXAIQrbceIXKGZo5VFWYlMXxH6nq0aSP4Tnvxq9GgFvKiJXB7Cu/i85kxyILBz37d+x3D
nynAUWGXwMirTRs2i1i7Ak9A1mLi6njljK15nj0n2/EPJWlgBfhk6VCpRUi/sj5/tCNrF/jxW6wC
X0B+9/M7Q8geE4VZqKxcBKViuM9WTefff9ptuRMYdHu65fG9H7OVQX5mYWHob3CMmUghf0LpwE9g
lclxFJYEiYkzMKFdxsegQxHi2JRqcQWQo0p9XHnNozIfOVjMmwomvNEegQCXXsV0kTMmQ3+lJlXs
z3hZbX+fSfh6dn8d2a8J+89PrW0hzUde27vwkRlJErH78OYYIfp48AwGJY+6CDlFFm1zxnp56kZx
b0OMlP5BfUbp9D3Fp1RLNhpirq4zTp6Irkotp/hNopqWoyi/uzAB3ULjiVLFE+DlGBHXyc33qq09
JIRHszwRc3SUQiCWZXA6W8e09R79aJ8kZFkb8w7zBLV9nhxKMBY2HyM7i6Ncpn6Irw9tJCWAyWW+
SIboNQg9goMlJtbu6HjWqWu1I27N9VQ2mGSh9PQICiObbqbCaTSvWt3l8EMg1/dYNrubxllPS7XF
9ILbcQGxY61Sc1oknTFhVyiarOA/3WKXpdVTb71WWFXmWfJ9nzw6JJflXpr8Rg1KOACayunYniJg
+xDsyE/kgf8CqEMUUl5uuA4mnTQz6jZClQclLqV+15yJ0Eh2yyHV0HL2t51YOeMSoaVmL3oWa5tS
4ySycY25WALGGsOWRG5hP6R1uLbnDz0nHg8dGCNCb0uU5dHm1qABZNXQrHJz34GbRIJTDA9//pxc
HdqaSWOn2J4Gp954iJKt0t3ZIab9g1t+zjlP/DSvQXzjXOUXUVt+o2LT44U7L03qynAfOoy7uP7l
n9u46sI+l91HhjE7Ts8aNmdiHlAO3RRSwLeSk5yh32cCsSgWE2s69D5SLis6+RHLt4gwG+yKNa5w
tA2sHD8iPjffBSbkkBc96iiZWFBXzVvC8w+6++qHH31oHrxu4qBv9gG/NSn+ImA3Ro7yjMUofpOQ
QjbRkXExxyPItsS0NE720giov7RbVwA9YaYfG8aOz5qr60JwC80l46DSY9axGxB1KIiExw2PMNai
UKTLCclWZ8fB+tRiD5R9FMScOdqzI+ZdktNZ0PBy0x4EaC6D1VQvCwSW/tYzhh2wyqXR0h/3x4Zt
JStfsKGIW+LpOpcoBkP/0+awK4W2wZWPQ5MLOI3/wHiYOYeqA0MvRhaufjhCd3eOppNBZ61EvSk0
RKEd93tBgHncrYeY4NhsP9fo9KUy1mLQYfe4WOj4iyPPutQ4CkYcavmcct7Qp6Oo6PX6NOH1D7v6
0ts8iJKMsnxPJ4nonCE49aRlHUffXWkM+Ob+qq+sIKbEYUWXWxsNiZNKz2VmC/Iz4TbHCkLnnKXy
aZgxU3PedxIsfO2v3Di8D4G+9V2ClLP+ol40iwV5V1Hfq0HWwXpNiLBO6vkyed5z67JdSCG4M+ox
iV2k3F+APkD2gueug5h0zUeGftzGPo2bYW47LqfK+zGZCGTYcYbRWA1ztfZQpGY8P6IzmFawjXvu
p/6QpjnStXg9qy151h9Jc2X01sDkFdXOj54ydyRMi84MQw9tFNPXRw95rssMcI5x9HdjSIgBPZge
Xf0xfu/SDxlhv8lwj+GQZ33qhTxoDCVsXMTD5EAbPCdhiMg47+7UI8FDjDKi7uQ6Sl8z1yVnFMR3
EQc4vHMVgJwg1nGZR8SYH6A9pna+zasqWRnI5/QqZI6Ki7Qb10FA+rDSeGurIuiXrv1me+4Kztsy
I78mt8JdYrlkzbD1HP8qn4xZkR+GKelA5Gr0HPjSE6g54C5FTkgJnZ5uB+e0Kha1DVCBY0F7HMpH
Q5xCsU2ik2jx0j9kX0ycA5+ub2l0G9odc1wwBhD4S9Fs0q0Rw7XkDzjNutVv7kSrQVver6glVGpA
TAUa1BgTrmH7ZvFlcz5U/jTCTC6+/dRdzerO7jPGGAN37sf95IlrOdzmZ0Pnf42PxGgPHI0HsbOy
5BTQQZrUxybJG4os31Hl5Y2zcipyeyAiMGvSN3I4xkZABvBRr5yVlR6aOlgjrS50ZBScwMGT9MFy
uQpqiICOEQJjNo21ZZ8ecqxy+ngP0LthZgcshOY3eelS8pewzaKxrdcCX7Ad/YKOt3mjeuTlARoa
aJZieq+iX7s7u+Wq1gjsxK36EPyaYPT4oU0wY+UZ8RJTJg2dxLCKL3qh39LaPwg6+0kj8cTvPxl1
YvYGz8OZJArWF6N2MMwDymK6lJhsIrjslo0o1Mf9D6rKgSr5qFXm1RjFX0WbNVw0BgB2La8Uvqmp
r3uaR6+iZ6xICdB7tFVuO2+1CqyT/JCWddFja+U31jHhBEIE9RE1HTEkFpqJfVQS8kbytPqPtNzb
rImCR+wWHLf9MoVkreYiEi+tFew5Y3ejR4BB2hr+oi3itVeSP2ali8yy9r35BbL1OQvnftl7yIi6
Eq79qJ1tDg8j1v96jGgcgqmax0MOLq8sr/mjpvxlw/OgSaIsoWM7yJwi95HIKAc3cUxU2h7ReR0k
xxDpeKTkTWGycIl8wNyA6SfHT6kd8bWREB7j68fNo3TWfNuWFd1COyUrDkaapltYa2L9MiafIyiY
GCmRSFviN6jGLAzpCBFDuEs+oQTNb5QNLyGaAmGBDskilXoXM4IgmBUPrXvPbRNIqoTe5D7VHsb0
rtjmGUNUlNvlrLGh694GkD4Byw6EZL9+0hxKnqdsPId5skUJ8xrKYG30xa6Cfkzm6R3TOExbpyT+
u3lDj5bz/WUt701B5DdIG/6XaheSardDvE7OLSnoTFgXrU6UEjpAoPgdAxWw/f5NIACd2peU1GEf
8U0NFqRFsL6YNf8Rlfp1dlr0STeTOYAhEExIxILoHJjOljNbfPPezMV7gnjGKza8SFq/ycxNbf+k
YfateMOEmMwgR6KoeUW7k5TyveiGx4L1gYwlXsfgsYV+iw4Z6VXImgtKNQpU7rLJ5pc5m5t0uLtt
effmYp1F5D3Qb8RDse2HP9c/OJ3YMLTYesisR29trBL7zZFrO/yb0Pjgf2DbRgYsSaZNXOwDWW4T
ZQHDHNK5xcckYcVn+nkiAKkOq22LBaOBYtDMM2sI+u2G18qmg8HsBwJhfrc6EkOqcZfKDHJkRwIJ
0hmLhz9E2FQeWzs4MsFy/BiicTCd2lb8X564MfFo0Huc6S8ogrtgzDsGwT3n4vXEtQj5tvEgkUml
g5dmEUy6DYvr6qOcngxEzMN0oF1bWZ5cyjhejvXIlAHhuLSHnRKuh7PFiJECs0CM6FP0YYQ4JAkw
UaYLhXhnzhCMARK6AL1ijIFgsKrDiNQ2Tdxj4cTbPNdXFWsDStynqCrWlxh5m+2eUL1iPl9lRIdV
PUC6Xm7caXpOam2bt/yAIoYCvDA/GqKmpvV2gWBDI82XHjU6LsG/SqnmSG/UffD8Af48MuKT7Lsu
QbM6NiI2vXmM3AT0GGaiwcSm+ATpycx+CP9lB/bW2ekJqBW8M3b4CaUH158vHFYq4J0g93rpLWUU
glRi6YNhqMEbp22wtF3UuFHPHnMgrbB/1hGIdTlltKOpFWUFTGQCX7X2s/hiTMEmlbnBRta1Ftag
MUj9tOkP2p5YLpngIJniryAK7h6pLuUU4n1BIVNEiAb0JxQOnAet6ezwZiz9KWK3KgOEZxjmKFd6
/Y99NBUGN7VE/QEP1+YJihgKIM3Bp5r6YMdU4jZbMzh+KqKQqfy+Zoonryq4WtNdfIMufCBEK2n4
4tVPIZcUBnowVQCtKva2c2zvheW+TbWNZHLexjSJMzRNe1rEATrLSiBDUI477zFBzUhU9dYWAFZy
ZNykfSJbos8BOchXPmDe2/pUQwB2gE90o74G3YyUrD66QfAYOybdJqr60GJwg+GEZpgCl0FBTIhE
13BUoGI3ouzQZO3mv8UPc6jFTTJa+loW2c3mCjKy4KwzJMVYWGUuwSn8cy09uaN0+88uCwZz0wUv
uiQbjBk7A1lO42ngu8DiTgUCa4J/Hp71gVF4oYGCRLReVgkB1R1kHU5+FEM7Yd/luB3oycX0BInu
6PX2IwqRVd5hc87I1q3PkPs/w5Tnzop3sitZOE8XInc3Dr12n2DEQRjGRzqx2AjBPkWVDcPjtWOg
4sN2gArvpgtXS1+AsCzYwDKZUN9fzFlEee+3PC8c8El8SCcLvi9raJZLaZ+unTjfmnwrUiOKYtJP
KS+U0TQHv9OeLO3V558HKzszk2cZ0r0Y8yX2eX1QUhUpjzgR38HKoFiE0HoEXf6ejdgs9fYtB+1H
dnLuakAvsMhCXFXDYoxZnHT7eJAbO8Ctr8ysgGFLDa9+rz9UAw1HaBGgOH0P1adJAho4Q1JFzLWt
KtPdlLF43qH/rZEsWtZa48+b1aoEt1IBxRic93H+nWxrn4VQ2K6+xVojhNHiwuqWw07Drd255hab
YFaayI2GJ/zWy9r/aAL9xcXwlEfJtjEh7n9XfvuS09z3OSsMW/vvqa/GXMVisAKkSwcLoWCxDhu3
aG9ZNpQECZkI/IRnOBsuh9+C7Vin3RzWnupacVG/uJz5NkioySNCZCiPDgG9IiPbW33M/AiLD7Nn
wT6Zz0GTnDuP2as18MWs6dImDOOtR6+quTe/q8h6TIwfAIP4Yank8w1LDGc/YnEcq+iQzpylNPtm
i7ZITd0TWhx2BWHZvANq3ExoI10XKaSX7dlJoPzJjS/8kLBD9QwdMn7tbKSUVmJc2IUo3Fb8cH02
OiWBurL9IdVU4xsDJtHIvVbfmPGAflMQmAGIcv08M5bXnPeqsh+oer8qNRU0+3U78ZbR7FcWbEvL
rwgGLO4hs7y2x1nppk+z6NbMxfGvm2infB5RKy3h5bevZjdsi8E5B8q15BjNFbFvjbTQ1x7dUEMW
FAzvsz4z9wvgHs9846n2ornpczBQ5s3Rviq8x0ELntW/omb0JDI0O3enWLcUQ43t/BGFiEMvNXel
/aKzZFQEdL7EN9/sSuGDOqJN++lP2ub7BC/arAnBZgFbSnxuGIrr0DtmmrPz7WqtSQZiuLIMBnV2
82pRmkZtd2Fv2AWE0pVnYN8T+0TUwoxff0V5BqFShvt0eDcRRNnMcWyWTMpO61rIoTwHCyzndvLi
J/E2Y8mo5l86mnybJtYVKPf4DLnkYmMLiJdh2tDt1JdByxezihm8p4iUu/8D8Qox7tYp2cHwqp8E
Tehr1RFGa5F28G4bBImTPWARpW77W4cmSsuhkADf8nP3WnrxrR4aXIXzYs6jXYccaKO1w1a1QGMU
/aFRY8ojlvTYp6gmr49IIqsMH009v6SCKRrVE58CYwpn2M0F0xUTemfFRkRz/M0kkWHWLI7ocRDj
6OySu2D+7youZLsYA56YwJxeMCOuHFgI6mCXHPRuOd2aXt+PTMaJhlyGJWGeybBXz+7/QSHL84DJ
lC6IJ2sxxftru+tXvvgCcxUhjwZAP/v+SV2ZDgUQE+Fed9iReMTf+Kh+nxofcYgrnCvOs7XW6QRm
JiOZltF7wGgra+6uaaDKwwbb0QdMbaacNZQx31WqMiqx/c4VP0NjZISGg1QyrBEJWDm3pjNMk7dO
mMwp2qdJYpiViMiQ9ofdSIAGrevJCD574e27dLpJ3/hEzfnrEdYrmOqpqZCfEGBZFT+Tj2x+JkqL
NDWAzxvfI7ep0V4Zjd16vcE9SJPo+KwDBWfojMzRMq1rO2e7KsmfQtj/A/Wn7Izb5KJmrbjkLibl
uk7jx/BZ791FgSLHRZVVBNVRYUgKnVOYSDlqLLW3U3rzmudap10M+C06OrYexaTU0aAi++GI4oyT
uHDBHsI57hLkSgi8FCzG4YEn+a+AoHAuxxTgIgoKsXZq72wW/XmmNVEbccj7O08yh6tY6s8aDjm0
RaaGAkJ7ZFS01GxSODAumPYdFaGd6ofeEFzNKnfOV6sMIskkQleWaAgdiJVx3a1v4Gm0i6szNrti
Kk8Nmcajxe/y0V6UzrNtuqcS/1FzCjR+87Pv6I+Tnu705jdgJ5tV8acJtBY3ej+9oteE4oVUrCm8
tSJIZHqyTSriddnV6G+VDO+8/cRQKYk/1VVBko1L5jspcfMIo7x+SWbCDKLuSNNehPo2ZnVVR+v8
aNYFKEDc8kLuhKwIK371UqTkrO/9h5m2P2bAbSfFPU8+w+a5KYNzgYcKFTRSsszZ6rC0DfhCzZRe
xIi5wFm6Y3byZvuao11wJ2BMmHBQri8GE1xfy6Ii058QL61MtGHs2kxQBj0Lqv89EVLUGmqP2kGZ
GvpgwOU2Smy6dbJRq/qbSe7S672DQ5RgCEO502nIWK0p4Z9aoVv6gPilXgYkv4/AxVglhC3fhsGu
lL9zqPSlGq5FY7xD6LI0LWCRPZMHEACmHaw87cqWoGZ5AgjPc/x7WL/ms72ZuSEdILhV29GjOVuf
wKSmq15QG6+dgAsM4TGbATWwHbQXz0DM36IR1dDKYluILh2ifY97OuaFlrq9Uw9U6tIrt94mcdGz
/UVDDqylQ8eK2I/b30TiHobPWNK2ar2gKZnALZPssBKQairTXJMYItkVetwNqkivyLXvuA+H5r12
/kMXdwClIdGcMu/Jby8jG9oiC0iPrzcxbqMYKHG3g57/ECXi0aaOzScAlEb0EVHXzkmnpL0PLHrs
CblItvTZkBQM4BJ6sMAZ0KGxENkKoPDBSz0ZK/QCrC2l/eKDTumI2NbEA79QW28FXc7AnF1pEqyx
e/7LKrIsjQRTEIEPD0jE/nxuX6aCyTYQ2abwKC0kqgst9XdjoV/VkLegsgU+yyGbspCVZ5tl3P9/
gL6ow+KkpAAxL0RTxkvUz0u2wRnXD5hssuF3Dv4Ues9IYzaCJA91AeNl9aq46acuJgQP2VkIOt0W
V53y5ss9JCylA0S4tfT7CwR2fpBt/aIAK0oRWHDgIczCjMfyFpgUcw0lX6adi4gYc07/KT5pR6yi
sbc8uLLVX0fx5BXi5ITtqW6aY8AwYDaDvSznjSlfetoYMBLrYoJ2O13blN7emlCFaNu4f29F/Dch
Chi2lcxXQiBuyUt3MSNQ7fAIhjS2lR4xyJp91Mwz7/p4ZPws3JOeTnfPyz9UNDUC310TAqBhRWEa
H7ZHplXGOHZIkUhs42jPBmBRxLy/qb+fjPkeMJDQ44xhHOZc/q16g3o1eIN6uHQ5X3s3QOTFJUtc
jBsteifbK3yfWvxDI9/NMVw1xMAh5anBgKqO/7ShPkm33fccdcAcdRp1ZQNLqvCQp2cn0BbS/+ZB
WQKGXA8UIYwdF4AlIOxTjbI9TMP4oZku6ENU1xIwdp0qSKuofyz3NI6fg1Nu1JXh6TelHuFt4Dz0
yGjth2HtqWe3Qwjlrkbjrr77KIjWWsX+ztiGE+mBbfY60pKp109JiQaiFrnbAprwVMP2igZ2mlJG
llX8oI0FgvsQ4YXZfRRUfxZ7MjZtSmGt0WRZ2nIC2GDBM6hOzlhv2yZYgsbkvsBEuJ503H4sasbG
OVcjdg2OMdfsblwcMJSsSyiyu8V2pOy7y81OtLsSkNkxFgEA0ii6QpQXntEC0qES5OJdKwOkNFx6
twG1YPBiU4UkVcltoy/bOPj1tSu3lxjyDQvEiFO38b81VTDSdTbBxeccLGPt4BOcvYKjju3DWMNK
WLDIntWvx8sUX1/BFdkByHKbb9lurZFDFcO2upATxTpnHupo4ljySst4XxQ6MlSx5mXSmb1H0t02
3g8XwIPS89io5DEAUTL7+HTQPcXWu9U763FsD4r9UR/UT9UrtB8MupsqRhEuwQ/KnDEqk9gWXq+G
uOUBZtfOCxQIayu6nzjytz3gTbttflqdeUamyxMh85tE92/SIf6FhQMomgwkNa7oXozf2EIfsY7e
1X+PE07k2cByQ/nroPZlZI232ULI2VT9VwuNJazHt1wnv4AsNcG/ZWbizbfNN/gc5ign2Oa8Tc5H
M2fwcORXkSa7LstO/sgwGK/yPkKPpfCZojJmAHiQd9FHYGGJaCOZ1ctqV0TVyQOLFlKoW3jEJE2R
lTpfrrq6TazNWBBJdez6eTkbePQzEJiYpkod00vTvdpadDIwPCVYXWvoZjVPNELPo4IAUjNGzGK3
Ct4/vxOrRO6cKnljsVWHWpdEL4IJ+dCjmoJx6vR/NPY3RzrfSTEtiBjc2Pl0N3xSw39tToNG0YZG
jYBOX55LOz2HqoGuxyeWNgRkjq+9hk7I9B7TrDnXuk2SORsqqD1PVcCsYm6PDkZeo60fo94+GEbf
k1/uLECcxkW7xKzErpaMi1y7kWoCF35oKRqDZQyq8qGPemx6ptLNkliSlY+5qNC0ECuaD2fIlp11
ylE5ETW1MPD7tV2xaNEmVB2wNNxciiec+ZwjwxcTdIdUvNa1L+RErObGXI3oyUvDfmpH86v7kWA3
QiZ5GZdxJ332WZrY0IWcXD89lOW8iMREAg++DRBoVVPvksS4p/LeEnsSVQslJ5hGw8LrAdcjMfqN
RRtnIHibMK/EkwbGp9rIXh4FihBkpN9j2i7KMLoH8QC2CLMN6AAO6k+t+qwbHzEjvvJAPiGEBqT7
m4izb+wdNmeTy1jURnHcNOzuoeLkwloWYAbmSvuSRL3YTrLyF5owT1GTLdOqO3bDU5TcK++3CEs2
y+0y9+l5SDmvbQHDNl91aLXRYdjuuw/FCfuQe2LupAH6LKLHsfoWzROlg2bZIJG1tbpgWNpsgNJw
LjA7ls5h4IzXrE/PhhrJ7CKb3oah2LV6ddX0U6CTdlrWG+GjXTkY8DstXC3aHP0Yobsc2IlARdwq
GazRE3UDiipmZFMIdpveNrAhCvGzH5EToeFSQlnAX2vcOpKVcOCbqilZ6/TbE8Cw2CQvwMvkOQz/
01dRQ80Hl95QCXAy59mUPQkMQKMqtCsREOGQ97tPxNISxqFHqeSAIkRCg0q+qKLXKcUTwcKWm8wu
7E8lLBsq7yGrg3OUXNy42ujqUKZNxsVWlOWWchv6l3X0YYl1PUMa9iLqogOMVfN00PEtI2rKIrM+
bOjBD3FGi+WLR41pDueo0MZDFQ5HmN6Q+J6QNGJ0YDVHWdt11taoUHH5DAMoEXQUTTGju4zUt7gF
5kLtk+O+GOf+OfhQw3MUl5HmU3qYyO/NhV2/pjn0sBC5ePcUI5vQoUbORGHp4bVXNpB8zwB7wqvE
JJ5YnEVf8nyHOaYOGzRhsvVpzvO0uM8IFKbJ2ZXJ0Uci06BddMWX91NN6bGBR2mw9SrltFTf/gRc
zSuuSZ0y/kMsTXhChqDaBqhKHNQORVMItjJx84ObTzBCuJX/lwvswwbo3PZVdsqkCb7vMqZgsDkR
2D0aYPghlzymqP2s0T7x5R02GxEdSdeYu7zLEMRQ8TqJfsnYVE4faBDponnc2/F9lqD+aqj2agjr
cFjTdxPoFm06A1UbKAEjEE/0nDF4YOzYezVybDRnm1IgqabGLeFCj0RK4PhvQhJNbHQJaCR6q2Li
PD17PG9NqFOJzLcR3tapsdy/ueeL5aFYF/QnLjV+48ldgntfG5CcI8qY9OJzRhk7GtpRzdowyCGS
RsWlf2hNc2lBo/E9ob1QUA+WxSLaqze0z388xqWZzFE/lXs6AAzrNNhwBibInd7e5sEQZbpKEW/k
vnZAcQwVhaxK+P+M/lq2tWxj1VhCCbO8kdxHBoQhZKm6exRg9CUrOS2kcOsXMeD1/uk5HJVKzdyr
i6XFOch6HK0dvoV86NcJB6TH4a2sHBbL4Was1urYqHmQVR5AhbxLXWh8tqJdpgglUqocnaV76IZv
sM/2LXazAHizBDrSOiQHDNOx8zlbS3advMByfuZhdjRro/YrEyA/ZKsrr0iRa3I09T55sNay9LZ6
+hHO4v9P1S9hF7KR0Vnf+OwVNUjIcrq5hc0DOOwofGSZriOZrGYkKob9x1r4oHoFNdBRbVFrwl7m
/CzD7mnqT8Cltgi31o6HBQ1hKFGFDo8LQmxbWw1WysbbVtINtXTzunLTMzxwHGApQb7uZ0ZXMY+d
t29VjV/AMmIh5aLIKYxu2yIem+dxUY4ddDWxUGyWoOgXZKtdmL5FuXbPYqoxse4oibuUCinvVHwb
LhLHqzdRld3mFrKCDWA+Lo9+dhz1m17xxlgU5kj0B5G+KBMQ7Rsz/yVi+MVY/+QAeiIju7QwB0f/
HGU2SooXr8L+y9gnAFsAaKuRnL/lc0Xon9CbbaR5yxGeHf/9VTNL7ALCkyn9Mk6iiiyrJDnoCQQT
oaOjjw/ljEXX2c8WXEwyFJyGYFwotsYappMvjJUKfNW5JaaG8pp75L+CnYaA6c+itKl1+GqU1U78
LTKfTgevvX0dmexD5dnlJbMvDCoK1tZqPAlj4twGZE2mTL91+6+j1Ysr7aZx8RkxJoTxVDs2xnji
kVg6hODJ2+lV7bfUDDV165Ua5LszkALaijFljMNWBMb8S1IwzkwprPiBCCY1I64r4x9J57WdOLZF
0S9iDEUkvRKFyGCM4UXD2JRyzvr6nsf9cG9XuWwjnbDj2mtp9FjofGapvsxVddZPH7Lvr4WbjzPp
ZYlwhjquRccyUZ7xtLkJH5oAwgXvuMyT4TQYlAWLmReZZJWCroWBxmia2kN+GEPSeNFGEd37vPS3
BUrfVdleNQZcRKuhHqL1FDRnMPA5tHgMxpaIuNsQkgEA7y3DW6JhoGYSUGAdVgXI5nvoZOX2mIzW
t+StVO8kXjNv/E2RBXvkB6d+vBVdmBjU0kCdI8X8i6hGn0I1KebNnVKgLt1uLYeTfaVUNoDKmWyW
QK+0veClE/THbklll2wpYYK888+TWL+pXrwzs3+d7h/yAOgCVOXiYWMUuLDX4lnLFKkbQvQ8BC9R
QahnnVVdvcWwDxm+9mnQuTZyAP4i1QfBI49vJH//mmMxs+J9a5yF3RWlOK9MvgRf8MCUzlSUc+kZ
hOBXBCYClJ5G873cVpgqAbAQOyGK2twLZG4BL/oLIhmlUtZGWy98l6y97oERaMqhBhiWexBnAEWQ
hP8+T4D2aJBjgsPLZEckZ3FKDAev8DCpt4STc4YTPHPqMCMm0jy9TzAQn5O+vBprceAhS55pUbN3
aUGZ+MgyLT5bOioEhXV9E3aoJ+ytDIStmOugdezDWoGq8LJgG2KaUxMe38M/dPzQwGg0udBCQlpN
T1+NxtQfTNKw6YIZj71XjkkblYMfM8RgQAVM0aiQXNoDUIp5K8vKv0ulAIJfHGLlKWRqAx9gv5St
eloxPtgVJoxMhgtFQTehdCMoASy22nfzr0KX1wKULGyeRhVX4vCWVOT8VMPzUY2Df5GmeJM2dpu2
NCIrpxmhHC6ZgYzuULrexZyTnEJSlkKdFL1FMCx8lU5AP7Cp0NQc07zkl5O48B35j3CBAqZOb0TK
pTVZeB7g+X+aybdqTJZ+osImImyPfCzayapm1AU8+dZU9LuJNItbby3TnGfJ5NVETGFhQQAF7zNc
SVgGhKT3ru63Yx/ThKV8RDFiTLisdNpdHiNqf4lj4hByMn/R6nTcqZWIBnjFsBqPX4x/sxOOKOKk
ZWy7GkWESzNFPtpkr6fW74TKYBhfmR6KXZY54IxaHdW8h+i4hwRIHsZQVxidbqwvajeb1AAJCJh/
BDPYaIRcAMByM9iLoMfQ9MWxTvqtF6pLwaCrt4BSTCQ2+VivgpeMtCAoH5Do0EuvHRVxI8haRW9K
kgbkiV9Gta61e+PeI1V2GFqxJhauPL5F6TCTNPVQI2yO/Ax4nBGJrH7X9UyxkEUCq4ALYFjr4JB6
v95bglPd/y1os4QMlWlYnYSZiyPtbdFLh2eS2ZJbGtF8jJWDxHMqw7JnrD6rW6zQZNVNvZ0Q/WuG
7ui5VJqp5deA4JtmKQlyKWRWch/LQYm0DJKVOlJ0CL/HPN2AsA3CCXUabc/0+h7k+kyMH6VVQzHf
/MfobT/6CyE4NlDVbtThnGfm0nTNDS1CR2UUj+SuoSVRRInDbMWyUJGpGIEEmgJ5BhTTXaRDTBHY
OHCzONPfXoHiyEfqSkDMugt9a5dBnekw/aQ5A5/rBB006l1GSoVWWYkULOOqIypBjVc0pXQy9JbI
p6UhNXJ7RcRjQeqVEAkRkiHKGy0jn5lRWjYuuaEG0h3Q9Rg5It4UPwlj0T6DLIW0EHhW8lHQoR65
e3IyoeP+GTFlhyBkQzl6gOIa/EGDA/enwEB8OyJpjJWvHDhPVyVrmYkKJgOWAvoQluavt9X0bAmp
wTyH6AHORuYG4E6jbCGQ9z6nKPCTqyJI11Ra2jKbU/f+A/THl1yUFxGDN62yjX1/NSW3E56QJhx5
OMcTMbDqIx23xagB1aKSxs+nwE+PEtxx3HoBCRMgBbFZBigF/eKBDRWxmYeBTpN85aPHaMkayH15
pQEQFwsfTVVMyF8S2wcAnQbNYQGnBNxFQGc0iXe+8Qtr3crVa1jcgCKbk3lH6JUkKEeRZOetA1Ci
YgijDsl7em2DzYV3ebRzUSILBls8mLiYscfIumegiSf46Aggx7VmmsQfI/MuoQ4uJoSjDK//p2cP
mzkgmAQSaPFSFCOsNl0xBhCNNJZChKcb7Z30qi1L42df9IekGGyZCqOIdhQahKKtrEbf9a8AECS0
JqWQHjyUXIuRuD8D3JVR6G0yfF0PK1srDAql4W7K0HjhTKaI8uwT4l3RLIYFzBYYRXlIHeKZpgRR
USOuG/uq4+vYJPKUAaBXwSyp2BcRk2mEWMLxowwlPm2WZCn0PshYeMpaDDc3NJ7HIfvBJdY8skQK
3dOHyziok4VrqHthyalXRw1s3kAvZAln1DqQKC3pCLZysO0Hj7nll9ETZCSaXQbHlBwpmlzwy4LA
JAFJRd8ispg68HYtfQ99jI9aQWlCF2OM/wLAIm7/+WenC/1C+2+lZFNkyW/UO5d1zFRTYCsG7fmR
8Xgg+2JSDeNLIQm6G3rD2nfTG+BxkaIVTdd4J+rkQQVYBrmJidedohX5F01a0D4pgY7rm98GYyMg
+VwG30Ck9eDlRcNKFJ0HfntM4GZB0jncNBDGCDKUUQ0j7zyoU0i5a6qA3lw8jSijN3pzsygyK8qw
s5gXLU0B5WcAFdeEqCbTECrBs+hUJJPJSh/oh+NvEsYbaZLENL3x9IX1lFAsg+hqQ/l7EcrowL3E
vLah33sVUSBBoKOy9eJrJfA1vKdk0HUQIKCWMUh2SJW+YpQmeLx1DHhxgI8jqPeD8Y71jONjzV1a
ZYlIu2BFgTGHWpJHx5TN84mWSuMfYj6Ah+lcQNJslPpSJ/bwyfzFWLZINi1w3yItFYOsw0RelSUl
k2lw6gcUG0Z3/deknnI8Q/WhwCw9YpFiX/8KCOi08uzniCEwB7MK9asPsOjaQVYNoB5y1KMHr5Gc
MSXDCbVwmKIBjVzN3G9+NAkUuDIlqoEvDF6kumDzOcBinEkF2wM777wD9iwyuAyiMFGQAuuBxfmU
GeUyaSR16fRS6KASUEf34mhtSC29F7thkLCVtbMo7VoUJf/GtTtbRTBA1FsFskIlDgogyCxi7Rhn
IAySMyeV2VA84EZERX1GRVMM8mdt5IjAyx8Nhm5Q2W7eUuaolA9FZu2Bp3SZ9RX1SiAaKxSR117t
1cRIi4np/yFBy6r9UmnEin6jOO39lE4K8YiothGw6MmLyTvUBvwNfFNzNZI2HVjoppyuMq84SCFq
WIV/CD3R0oAXhgn83Ce6Vj9K78sn0AhK99oiPVeAoBrTZ015GZSc5l5laB1GDn2N2Eg/dluBFxSm
35Bq5Idff1gW7wrF5ILZLsCqzexvDzAy4WAeyhL0bMnMiExTyuVdFVSfCRuC39bI/4H+WTQ9+bWf
z81dPvkSqUPfIS0F2YuvtE6djFAcvVp3ALxV/UOWkZgMlWT8oppR5QL+J8w7tZSEOyZyeJcOMIp6
exUbYZoE0NTHdKl3kPDaW7UN9aAoPQmpB5E0tINpV3q0TKi7Mky7FJYc/N4rIcqZkB8CGhuawakr
oo+ke8vjzrR82yBmNOuPBIjzgGhLwCDGADkP56nqGBEsy3MRUnDGNjTaDxwhpI/BmzmNv9FXNFnp
VM10yQXa9J1WB4blBNaUbC4wDroJIJV+uvwdA62L3cklMxSMv7ZB4qHj59QhXIoYYGqEDOvdJNM7
iBcZ4TlKljolWHF/KyDdAl3Yx1CqDCl0mRWIS4hmJ80/gocSiCgaBSlkShq3VJ3AdTDvDCB7uAsx
tZTKytrC2mTlP7p8y6YGM0MhKaOzRtMDdkG0w+EIofz8LdLqGlPlknqlNKCAxqxMc5tJy0aBuljT
/gINEQMJeLUo0vkoEJbAMQROSiRpYppPFDxd1l5FzUqefJB/0rsKtmFj/kV74sdFE5HiwoBSMgzY
UCEQUpHIDtWPYsHODdrWDwcKR8kyz5lrremJUgIGbn+IaG64/rgG5G+7VX/2KUxHVFpFoKb48EBL
pR/MTao+ieafpgxfMc1uKePaN/GjaZZ+xl1zEkmoiJngUNfDxpam4eeQmqcCHghDHW9VtHbFpAFT
zKOhfgkQnjbeyFiFrzPNTRE/WdFV0zJwRDSjxeHauCsd6RlMRZ73aOpXCKpTgD7FSP3fAaVmAKQE
VvVVEorFOItlkomLodWhRZVWKxH5RezQlP5u7TG8QaVEFJMz2XRccA+K29//IO5pw4BMxt2C3LZs
9kmDRC0ebTRNVBEltK9CunvTbUZsJ/YI5zym3RWa/FfWVt9ymm/8iNKwcLkSWbfKn8cRUSE44GmB
68BITd+bG5BICadea4+C3ranaJCLZzu0F09G4hQVoMAQvIIKSmHAtZRBdkihf6LXLk2QBRz+Ui/G
vgY0wlqJTtqivDQtLiKEIwdrBap2ZFFa4Fei+ijcjm8EjA0V1xCoqEpO0uLrE3RKJnXANFIOZ4PB
LyboFI0xuySzheauCwDNCeFx1CA3kaL8Dq16MvT0GvqZPTHcrzbr5r0iqoUP2Mh3XTyec4vBIilR
z2YZkZcyJ4EaQAe74wx34me5A1PCKgZ0hgCbM6jpdgjN4xD7y3J6tQKGDwRAFZlEVLVpHgT6WlCG
pD6v7buLPH938ghDHRNjBJLixQSkOY2ZVP4C8rETObVRvlsksGWqQvXwIy6dN9Xo4ZsHt8jOdVUc
AiVdTpt816fkRM1FUkTtvuXIRtAmJw7iI4SoHiPtohoCicsfCjloPyGzXQjx2SBXjqLKJ/hfECCn
epJ2DPJrZw+zjhVLKN8ptDOGAM6tDBxWBIwRuT3mN3YxoLOplq5HM4TyeAI+d6Pm+Zq8deZC1WUp
XMZsQlOyA6OB0C7R76QGBB0Cw6Gj0jBhETGcR34NeUuYLwUaR8iZW9XexJKYlJ1S+j4G6WiVmz/C
BgtEa0F/jfovI2sypFmwtKRkmlbjpOmIkJO/yieQGCAeoMFBAz1CXY9rOfmKwS+KT8uR65s8xWpo
UrEYMiYtlXoTU+ugI7dMkcKZnCowq6nlQ1lVriGdupeYHBENTllZ03pqkWIPJvVPo7gI3EuXoHkr
l4ccfuWcEJLajhfl68qS1wIhUJQUhHwUX5GYV6JFTKlLfEnwQFTuSMTJpAh1giI65oI5hpKd0ZPj
V35yBhtTp+yFBIdEqWYXy/oc0I5McRCBiO3z6VJ2Mc2Isq9rit9FMf3NQt3WoRKJtMl3xlAYbC1M
cGOzSmbPxdS77jqZ7NoDVWQmgj8EHAWT/+uGxUYDYtrDEFz7ANoxEChbbJDnWPWQVaUgcZUeIC3D
Kh0O1byHub70ckMUUc2lVlTQIeqpU5rZSm2PPd3gpuq2zKpRS1zlBV2goU+ieZf0YGFgbaJc3Qe2
ysAEOaFotbX0ijusKJzfS3BFcEyC+5nArA90xjGwbd6E0eSmY8fQDUw9VKcnO4FfCGigpdNg07U1
2GeafH16aiYwGoajiEI2ImOGVET0XpUidgRZkRgPMUG1qDgYfSp8J4liUDIcMvjONXFrhmCCDk0g
H75rKHEGoAaEJ3DWQI4SHwT8qUgnUJ1qpzT6SfQcfEzrRBPlGBSADRGluygqpXeQTSH9CRNEmQ/r
Em0nk/3ORTprmtxv9ZdBcCdxR3hKWnSYG++UWNJv6XsopjEHhVzCh1Gb5SxmBN9lVuoSu3RVKT/U
oee0FpwhokeRgMzVJYYZY1oqwCPmE/5KKAQ1TRDQ9mzQfK9MlfRPld/T8q+6jmRNtRrRyIw7TiK8
XE2qcue5CciSLUczdlIPLiS/3dMkHcaunutqsCl7a9ngjWJcWjX8S0lF/d5KIBOtVkpez5tOZh/a
D80jDvCmNyh81mGHfhPFE7AwRITaQ8UlqrCSiFEqYqGEOm4YUY/WDScr4ffj0hPsLggZVgPzSglc
JZx406SVK5cUZCgEZw0es40Msq7U8UYLd6LAZJtvaKvLnv70qurLY5Ye+o29LxtUKKmp8147BkYG
bsuoNdcsiuC45NxFVDAjFjRYtgW0R5pyFPmmIub1uo2SIkg5ga+FHrrAkYie9ZTL5w9Q0wApYKCf
oS3ELWXG4cpbUWXXQYA4hlwDaojkTiZULoNw6efuCk41ZD01DEfaRXQ2mNtSaFlLyYcl0yTRreoS
Zf4tHM6qHwGALzcJkA6Su576k0KxfAYdAbwOKrBWSaj9tJsqaM7yBLJ4xlDFc0LJ8M8jLbH8fiGL
QYCSGgzN+SpsTkxRQZ8HorpN6V1R7tWbbZ+1tiiqjq13yaUCRHYMgL21KY+t+6JmHmtY+80RB7CQ
6csZdPEonvn0yfJsMgs51QroGUNjZCfoqDGjBQEJm84nNnq3j1xl21XT88C8Y6rndlJvR2rdJVxK
0KTCj2+A3pS3bqbYfYdAuv9G2IOjbzSfQU8DsdfCRYmu+qxgHRjUrULq9tYGO4baQELjmihSC48V
Uw/F2N5Lyn0iP6NXNPi6nUYHj1HvNlf2tEOWvjesy8J9eoO1TVPvbKrVtWVm3keseZIDZOjcRxnU
65E6VRXGryRmlB8AaNCSVfcjsiuZchYN796Ln0Uk7wr6qzoFFq+v96Gp/roqrd06+mxjEj8YCkDK
wdjVXqtROYtksJJRH+6nvj2Vqe2Eg82QqrClk1Bb2JqU/JNxtcIpdKwTWKtzmaOh23b4JvAQCPOZ
0kvk8X6G5Y3LDzMszpGn2w0ZfTulpggwyiUJnAIbiVYBHAUUAEujBRcBkDg0LEEHJo/mGbSR7lNM
x0QYucTH8F/kAw2QEV0C4hXE9Hwqz/W6QKpzYBpvZPwjhVm31KR1wrx4AftKj3DF6G503ecA+Zsc
3+wazOWzgmAwczO3+2K8JjxbU9GCZxpohC5mmll/iTFRxAnWlh399EEOnmM6Xtt8Vd8C0BKlquy8
RtrXKpVKZpMn8vRA/0+eZaSlBjbQ6D8M7dqH0VkxzygtXHXuuNKeej/7TIN3SIV5osP12v1rhzXw
5a3RVDvDA/Owrk2UM1dN/2lQEygcqNVliwGtg2s6U2jmgE8XjvUxFgu65PxGLz1HAENAaJE/amvm
srGu+nSlDTvF27HeVGiZ+tdycntAQJsmc4roEdM2mR2ydpZ+AynxtxFd/rm36M71E/4Wms1AmH9l
ITGE+spRz3co3zKrOusaCAWXgIbabyQnBjRUcRpouzMTiu5GuSSUKj7VD0tbJAzx76l/NmCJ9YPa
8mrMzF+wX/DB0SxGldbSF6bLjM7c+8qiOTrjHS1aUGtUEk/KC2o10mCSpILbC1AlX/BuKCwmLgWC
eY0wDZghZWsWx4pW3T9EQ5hTgoUR9SloR8YndJmqfiBcddLoFMkX1TtGITUgupZrCzZ1arhAf5g4
pOM/XVNjL5uF4N3t/paf6TUX2mYqXbkjYAx4nZRQYYxRX4NoKlr3wxm9VQZ4BVUkxxXWVnnyL+YO
yFPUc9FrHHeafqTPFwaOVtbLoPvHEDT4FRXcJxV/3qabQj6ySQFnEyNBK3kfsJ3ASmyBrwYiy1wf
dfKXyClof2E+WWDRtWY0jeeaBUdUzaE/kz78Z06PoJsztSajhPujo3I/hfwBaA/SDLP0NoV/EXDW
NvnNHiQcJEYKpWC8HuFtvpDfzR0SAn6k8Sk6zstnVyNCPhMdxLX78qwZiAAtnXEaAAGQjKEL7wYr
PtPKUdSl0c6PQLgIHzx+KvjBoeQ0HEnoPku0B9YEc5vU6e7yL/BJnGTbLCDs4BSlzE090zfSAITq
DZVFSB6QacydAA60C+WJIFgNqu3T0MAQgXaZTSYiTkFI6CwIruAZ2KoU4o/gH9tLAro9mqOVTRSX
LZt8geoiunSCfsabVa/+7d6zB68HJSU1ZFYcIjLeyKRvubToiEB8jJSCu3APoEZqtGOgtCB948aB
yYrmdO2hJ/SuiNmd8xtB0Qq633O6h7JnFRzLvbvUto29OPh2Oo9v2p2frY4S8vMbza7s9ExMscno
nlyRyH1Kd6r8njpjXiZ6VKz6PyRENrlT7dRlfEMl6NYfWMMC8MXtD6wxU16TU3hz5+MyP8fnzO5s
q5sPL4OdsRV40V8u+FweeMHGBdEcqjgeQOWanADX8jW+h3tDxo3CAtOiHvL0SG+jSymLJQDhdId6
vX+T67R78bbsIfsLMoUsBzIjSjDw6dhQKx/NS3JlQHSvO+khfLsvJkDn1gKqc+3OWrsXtqV8cx9g
zmsvMAq1b14QC8UIHxXmDwgxOORIEdwrJ7mmF/PFo7n38RSfjX/+Gc7tDSe3eEFAor2UOzvO+ufv
EqGqGTyi8ik8c1LT97Blddx7u0ca9OK+uBmcDPH47+raHaUXh3zKO/PU1+ZY30AU2u06O063zMJv
3WW2io6pwzzdkqR3WazE/1ifDU0Fcv13vp8s2DW+QdtGK2sDIfmmX/3Ky2bLfOaKMugG6csljVmn
X5ccAaZMiIGtE1cZQOhd0KccpZ0y03aSDau5Yy38JYmmAz3YEczmksLDEjUxh3KvjclfQXB46tfh
pdlKi9xJn9KKYJUrW9go8yzLtX9IYZsJl8N6sCFX4r+TrX6q39Q+L8mCEuyi2FD2W7Xrdp9xIMEa
nJpNfOD719yXZ7pX7tpPsS1W5HYbsD4L/6wuh7t7cefTZb7u99qO0Q673Gt2utZs/1KuvWNwrPfa
lsuLPDoJ4A3WFDIrUHYnfIptHmOHEsO526ZL70gIeSmO6fxXX5R7XoVTgw05GqfqyEedDMbz9+0e
e3bKb8yOn7u7dsd/wJnBnNAtP1vhLF1Ldn2TXuM+fzIPuNW28ZkfmQ135R5d86d3pe3DTWpOnDTr
c7rFwDGZyqDJq/2urvnanYdrXKCtLiveseXXxbd8zXrbKBLO/QtirUcaog7r+ezu1XZYFzYyzGsI
FFbNLj/kjsdPuUcquY52Zl7kEe+zrbVTtunNPExOyXXCUeC2iOOZv/1zX8zyPZ6hBSA/47aHG/nR
HLld3b048v7xe3qnMC+OKofxDfsBf8tMisXzGusNaO0tL8lgMSj0opzpFq062zuCX+Y1la1yH+7T
O9yEW5ivj/063g8b5Km3/tLHMqO5IXHkCqZHuLXaXd+U7DJgvCXnYtu80F+/SVtmWY7lm0X+u5+i
AfNG0XNVsxXwS/LhHBhmPW88m7w3t+2BdvfcXE3Wo2NxdMq9v5Ov6W44my/c6RKVuMsEa47amVPg
nnRqBs/uysCPNG/38Vmy0QrisIvtyNfZPbgzQ3ZgGIhREdwf/49tEW2kT2mmPzC2uMxPAg7pTkkH
Sw0CJISNl2ooNd1vr537t/I5vtVHdoXX8BNjgOFz76jM6rPsQ37XN9BtygVc6rYWYlwzGI0I+rEp
8/wZOsURyeOHjtPcTi/WAzMVwScjNgRQKqJSKB0WNdUE+jhgPLB1EOnO1Ackap/FHT2dW3bBqBCK
YCVrhqCJ3WfNCX0n/ZZc+7V5afemjcHKbw19u3CfXOUjoYkWzjl/SOc95X/tsz3Tfk1ejB0nczbF
4fQq9/ZcvyN8FqBGKPHyxZsoCJ8M3/tz2OifmNEOnBXydlw6fyZrs/BJOQjbHTo9sQrq4uTL2+La
vjkFlPv5azxyVUJIUQXpWgXUeo1MF3Y9/0ouuDPvTvyIwS9WzVF9cIIhkwPcr3/n35zKvsefWZ/M
J4P/hCz7Mv3gAMvv9DyAbBPuUn306/HNdD1q9SFAHRhqDgr4/QOtRqjoJL7KpT9O2L4vhpc+I6B7
4fxM7ZxnYOW5EQ/61f07kbAmvuPepz/GJ/c+O6p4JYzucJesBZ8Kb56uzQgyWEKsONEinosDCjgM
58HJQDWpu0InzXFSb/lluMbf8KbgMgDt4WRZCsLre3ItfoePYCE/jEf0lYhT3n97PyRpZ3mfHcN9
h7xtP4Ojit9avtGy5CYQBZDQ1XuTqQDe+Wj98o84SxCx9IKIQWArgX72zJJVV0aX8K3zSbhg0fl8
fptCWP3EsNW34pdjhiIdy9Vc5T3bSfo/2VUvDOCNs+e+OGtob/PN5ZNPMNEYO9c3zi77lF35F8OB
ubxZxI55IJB1GHFFAMBwpB06jstyRnb/sA4GzgQ4nNPuSb7JUI6fMQ4iWQ1bDNy2XptzZisWqCQv
9Q0xy8a/WSfWUnoxIwbB+IaT4Z/yXboMudjFUYE6n39MsLLlO/jhmLDI4bN+ay+sHXHe1A4xKtmV
MGP4W2i+hVAUuUPHtLtNdfS+Yuw7c2pn4b1ZgoQB7+7unynZ2dF12IjirbBDOOPtcM33yHQTfz4r
wigs2z5/8+HwfVNQpfQsTgbenW1lHwglonqWnpV7uK2Z252bF8Ka/NleyncfLfMn395diVg0LIpN
zCIOCCHMm8g0q9n/9ma+8jdHLH8S1ASrbJVjOZSt/8Ta7usD3vxNPchk9fgm/e0RizwwOu1eJVCd
a7tiQtglii1XzHh1Zc94fRYefCgfi4kiPp3M1Zv8PTkxDre5x7aJRS/5vVi32PHP8Ye+UDfpr3cd
rukc9kHCgfjMkO+dwi1hg8/Yzs44wSvx6J/+0/vhhmhwjTHDmRL7EZFVV648x2P6lRzNl/Sqb+mb
ddYfvDCeBX4f9qO9TF/VdXrvXu1ZnDCHqOatETw0V98p37Gdvgl2MAfcz/HNSQRlf5fu42d74BeQ
EDQnjEP+JOgCsXjJLwy5EXHzNxTDZ2RgLR8GJyDXmu/nnQmPW3MZWzsUXdC2NY+yE6ytc3kZ4Swl
tsQ4tHxsxwISJ8Lsy+uk3/XeOyKJxKbe0sPkIe1C0qT9+EbK6K3tjWsBefIsPLeX+oCZeEMVBlff
fMLAHOOYtLw/eRIOS/OCXopouGfOHuieuKjkIUSc1ZFLLvaHbwNmfoWjjwQHg82c6QwyHWMNh0n5
j6mzg3aXnsxx3UAbx3P4avbSR3DU7lObKXoqmc2HeoLna1cf8AjjZ7GLD7U44fJt8tFtut+Qdkww
K+7kYDwjN4y1FXeY/I6teuU9CdrcRYPJEqunv3EmMNj2T/23hNSpYIZ4pv6DllT/aBHroC/2Jq8B
Qhm/ydmkD/5Uo5ZLQ5PclGRrycGXPrgkJLJSLTJw/SHZbEXENZpi+/p9uM2u3pXBlSdkp/dhN9xz
sLJY7H16Vp++zZD5rSOs01bdjhLhkfIf+Qx9rsXkAaRvCS3ZMrhaj2wL0/OqX2sr71jvOsKPdB3P
mX628QUrikjnZJesIB19d0Rp46m5ljfua35m0rA9tw6m+VXOg8V05fEbsiMJxDs56g/QJ+vmJbJQ
Sgn42vZGvE6gyKKWXxOIXski4Jl+jd/5pT4Hx+EFP/QNx41dIGRgW+obmVx1h+mMoOKH7K2/TV+s
PtceS6C+m1/8NVvPfcCGDPTPILJgGoYQvQH0DiPgmRYSOjAbneRZB3shMh5xRHEwpM60obn7T7wP
shhw8kG1KGZ6ke2kz8kCAIpvZ9EPXpDyz1/DUZgbBiAo8fBbzHtx5eg95bfOQpt3jnwvsjEXhgsw
bMJdcRRE9aGY8UL9JyeFYIIopn9ru/zMy0Vf/R5HaXPm+sNwH9/8cl7f+yqf5BrtE+vDu0NwRMrl
fYGdAJ77AaH/jU+CX4f3/iX268SKI/Pw5Ku8dfQjfWBy0VVAKsTn0wDNnjGvZLtQjjAHh9q90B+l
dU51jn4/FRi0vUka4SREKJbUvGQ0akbrkq+YJr8fa2rgNiFYIpRg1pQumzwzv/hCiIQgk/gLFwbT
cu5SZIHJAigIi3RE/WY0lxbQiNwG+qLCOlZtIDdMGGTPqbss2YfxyTPRd2V4mO5bdHC37NcHng2R
xBnGQXwEceN0hi4p5aTgi7/lIwMdpH41fAgzQnDhjdbDR/9df5q29oqu/Ci+pLgmH91Ws2Mygu6K
GzoCatyrn9NXwG4cocjjPrl35irVR8j3qTckSO8sKhtj3oPj+OSas5DYGbhrmAKqfvkBsQ3Rz4j5
CLfoYmzkNxqcO/08fmPfXuUlO6Zvc8vUDRFgTBJc2Q2/u9jGNhHJluKKR3En+pII5ZUZxt/Yo/2x
bY4V5/0AtIUYgQDmTVL2mIiASn1PcMcZgR128F6s2gO4WgJUbDrJg8MJwxIxijali4BNxPVfgk/j
N3/HT/cl76GFaQ9gKwhROZkvqkjCVt7NS0yYguW9tYf2DfbLkT7KZ3HlWpgAcaG1W0TX8ps099Uf
yidf2+JY8VLUqE5Uz/h0+calq17avfvA/dz88/RifE+3sTib5HQ2Zgze9FlPpIQfGa71U9olDybX
4jdAQrIqYmzuL06XvH18t8+qFc8oRCJ/LRjDbiRVfCI3vY8BwMy6X2zFm7gFMLEwvfI+YpGNh7jS
hArFctgoX+ZxXPZr4s9D89HZ4a08MBJwM1c+lYFsAUbtZH0g1X4mEtj7b+tkbss9ITdZPo/Kp0k7
f9t9IJNygitzJT/UExdiJdmh412FcatXxpFg9196I6fiXt3yt3r1beYhDngkYM/+zNi1MJoTTP2V
aKIfDjwqldgF4TkZAfixPoUX2/VPFpNL4L5IDKiCYnpo5eB39c/gASjgeyQfzB7dsT1AqHKrya+n
94oMNr/wUf1B/HNxFEeQ+XybGOJaU7GafPAbl9M9YRlJRk3QF2xiXhjN2CfDIrd2jw1J/sUfyI9O
mNahEA2H1nd+HwnfEnjrvsYnD/BDPe1KesqyJYt6Ly7KAWUNu6CuyKSaCItIiIur/DvcOcQSvkZk
9NKrvWVHYpGzeWEpWg401Q5qVFdy/CMLRmQtjBrHjIvFH9hXNpg/U+EioROlA3KuLdHLlW2hvH1r
Nt22O/JH/CMXznwV1/HGgeKXcX7EGrZr5VU++VCsL/9GjMZ3Y67NOweUS/1VEi488yefxSaLW0n+
UFyJqXAk/ZvF5MzhN1JhiihjPJsXZjg9Bw1f4nThVgkw2aYXpw5z/P+7Q+CKb+O+sRpexwimuHsY
D5ycvOf5Jg9xwFEiubYXPgrMGdnWnyNguBm0o8tQ3psGBF4GfKLeHjnEGNER84PJ4+7iLf7OEzg3
Zdd9FDh+/MMPgam8F6a8sxnWgtzqBPf5Z4QuqsMZU/UFb+KVSxK+JF8kE2EUEK2743iSn5oUcPBn
YoyCM8dDskDeD7ZzSz8Gu4l9/HZf1a+75VmhnX8OL34cV0hSjUppdcXL8Cvxfcan98N6tk9xbRrI
2emvzA0Y2iL4plb4aHZ44NsevEx/IOjFq0B/g0tpD+IBmf478LgNRS5NbAJVAPbEZL/F5YZG6slt
kek7E2pyfKASoDj9W57xGNp92HCen+BrztRAcc04Lf7Q5yu2jV863mSCjdShicRBIHHgAP6jEsHB
AFlnvT2mtnC9JP5U8qlLPfWb/FZvGHEofrCfQhGKr0biRrruQtQw+plpQktCnNs/pRdf4aGkfEFa
V0ZrCtp9v+E8qA24Fub0sNnE5DhmdD858hcyStwpNe4K8mkRL3LJSfl1mNxexLomBOCAQ6uFyocT
xQJW4D3KJV1D868xRG8KHSahaReuIv/EHrsQztDwsJZ5b/PXQWVaewVDRjdZMOzAxvIoPD3XluPI
8TfeREdQkBDYEPuDFAOOwYIGC9iMu2TFiGDXzivqFT8ZjpsYBIf9t7EevxCAIGzZHpCuuUJWVc/V
fEW0QMg7Zes4ndg8KApD9kHcJAi9CD0ALXPScJr6O/jzmHwL/ReN1kJGsxywxZI0gvNLPKLxKCwm
ulusHJeKx8YiYEVx/qLkShw2LjD0Bx6f6gi7DBoPL/7n95jABn5PHi33sHGxgZCAi+XG7LJn/Gpy
Jmow4giRLWqzK8sAotX4NDiZI+VtJFAWOqVPoCPzFJ8Ml82Ct5h9O7fd+nt5WO8Oh/l6d91dneX6
8R9JZ9alKBJE4V/EOYpsvrILigvi9uLRKktEEUTZ/PXzZc+ZnupqF5YkMzLixo0bvrUMPMd3rMCJ
fCcIrFjE6keiluRrJa2ZBFPnL0jNYB95+4GZnBIryMwkOQX8VZmBc7IC33GiKDpFVhDFS8dKAic2
gzjiW/40sKapuQ2C1nRO8daqzNM0NiMyD2b850XB8hRH0dKa/vnLIAri4A8PNPYtJ/b/LMeKndRc
+oFhxpbFR7kf03LExZz8hAv7i3zLX56WTuCD69tXmy5kJtijFTm1mSAnaDocYx8n6MeZ+1+mgcmX
l1w1P1UrWfamHwRLh3Na1smawEgx/b+4NXnhbsdPM+AP04CXZfMEwcteMgHNOAx68c9lFPuB/xfU
tvhKHDlxyMVzpiC4ueIqoz8/uNpx8hcEsZMsoyiJ4784M+OE3caMrL84CU5icL3gaQW/SZBUVgLh
10wYaKJUO+YDDCKX50QBLZijAbf+R4cM82HFvfgMt5iaf7zrB47FINkBP6xpsLQS8+RvGNOEoQ/8
u8s1R5YvrjCIjmZp/f7m5u9fxoNiXwNfYh9eMlEVYjGgXwHytHE+H14GGBoPA1stsY//50MIUOl/
2jHfOiq/mJk2dlcD9MbdkaG+7IbIZAmtGy3tsM10YXKU0Zz+IOp7Z8hkxJHqGyK7CI1JRrkUDcoB
S00nTZi+d2WhQm1jl3pDaK82KBP5sHjMb3GgN9KROhy1sJH3Pz42HaPISYYfgoIZnYSqq4xKEXot
QN7S2M6/b/+dF85z/A2/YovHPNSv1r0NC28A22117NF/v1LuAg0H0QtXVM69SqT6qt+euvgB9Qfw
s+t3PRM1+mOFQtxv7dbqbZa2bx/WaVaupbKFg507RB7PI9U8tBDUjmNLf8Z9zz3c2mBMRceoqSjg
Si2pV2kB2VCA4N1G9Kf8eOW4tJrREnXrqAy/XsZCvvv1lFVsxj1NuSGOI+rB5kLZ3huhrwYJMq7K
5VlgplQMrIFMlux82MflKzTq7hPnKSlDLXgN6Uz9dPp6PYZQ2B0Xl5/Lfu+xQ1rR/hQl+yiIEiva
RrK5TwwLUXfeIeTBg6UNKRWgtHG0vnpIb19y5keZqgBXzwG7HXxAKhXepn4iaEYyn1ycgGxuxMDM
rKcNte9N+8nFY9XDzDe7E9p9uH8nyNt0y+atdldRWfSlt6qyGwisQv97U+lNg23ZfKzAGcg2VlSJ
UoKkOdw2fpz6ErFSaWlU7JvQP7g5jcc1RB3QYicZdzZOCxFbK/KrVCIicKBQxHmDMulAblFyEStm
vcVuNnjD3oRrYklAXsRda1L0EQEYIqan8SafNg5uaNDOX1N6QgWfTe6SnyBbcVso7oDGcP32TZgM
HIkiwRGJFBHNGaiecXf0XfDVPyr1Hubn77aHGE2Z2s2j17cHwt3/6LROh/SLiEOOKh0ZBPs1NhFJ
op+IqeyHkURDpGjEwvmV19WftKTMqka4h1I4KCMgNqxPar7xt/C7ESM8igQ7e8NDOGPcAW7AY0ns
e2zMz6YL9J5AmYrCVbEYbl4LLllp4ORSUEu7hQJ6KopaisX3IPBRZpFSN8cR0UyG3gkuvFE9WKir
a/Ca5QlNhE6w/z3g8inuq3Nd6KuaQHKRzrvtKPjgO22+nu7Iizphx56gSbNIV4MfutKhCY/dwDP/
Jg+fGlFrQoOS4A650xwhPISB9T8nYqK3rc5kqhdmtznflkx1Sd5zOgAUTjft5BnR2Cz4RIP1Z3Xc
MXme1GoyMIfPcrgh5GTP65ybPQiDLiGHlLwXHRHAyyVqduEruF+nt+nq4FRJP3kvbutR8Fzd1oqN
A+b2k8op7HI2clCvpCA1ixQX6TsP3oVH+heICSqhi7Dn5AQP19LsJJ8k78k4GDnthFAxlFbKhErf
Xbky/OogBaQyf8oVkMgJqUplf5to9tG9Jek8nUMotm7kXqRJP1XWY5JQpIToeb7rNuVKmd7pd727
TdvddfFCqdFETO6IAiqZx86jp9y0XL0WoNlrquHmz1M/hVKzGBEQ5usjRdfUMAlfFP5fhGAhd0oY
c+MAgtb4255BiMgfVRsiAPpdfIL8TnIU1/JAK98Z7XfnkoM0OHpCH78JdEeyTh/z5r2S20T3ROiV
uhS+rG4/1wWFeA4i7oHsN5ES9hPNxRHiIDKYOqRb7zqRgifvHCPwgWKdJt2s9EgBW6+pQkh73ac+
p0+uB2MqcANjgXoYj0EJMw/sbSZFSBvvYS8EqlO78H/tR6wt3oluvVw0McORRyOIIIsE1gYDI06B
xGuSnbQ6n7FUyeV9EmKXz+w2LTeSV0w1dzAdz+57ZaHN39PrtIZ+wCa/fG7H0SegXGWm2ca0dUeB
dCimIjeQOuMAgcAZILNXbUsfmSoQ+CwqbGl59RCRIR8u26Ad9ncz2L3Iug5245mBpYrgMtlVJC25
ysk3gk1n83Fn4KJ1jScGWcGRZpTGkMS45B4DbtVTidsvJjeXHkVMGGymp/ksX+Yo2Wo8Rebk6UWn
UvCYRhgeqbNfikUXXgxqp9FUCK6RR+Ed4uUWXH+D8kxWM6XeJPVlYabwMLEO1EZIqTCnfAa0mTCf
7l3UU0Cb+1oosqQDQTYSSNupXed7jDudBLERWNDs6jaiuZz9/ZqDn3yPvv79BxMLzg+I52bIhJj6
HyfA77Wfobwb5/juJh0p+T7mt3va+W93ogkIGXDwkx/Ex27rFNAYcL0wXyhl/Y3J/mQmRq8x7Ddl
TpVTIY6DaX/bSLUUNE3BXNM6CpTp0sDjyl0sF7lQMDQOgZnsJ3gu1x07kboxts8kA2TA5rGO1MuD
TQHa4OIkTChFajjeoDECBeRFjka/qe9J2SLjIVDalPIz6y7RKxUFf5FboxrgpQNCIjtlGuiomfma
GBAMPb+JB5KuHn9qoAfX9XBFv9uYWGyEyuru+IOSj7oZgpC+18oPWXv63lL4RGGbSM6pF+0M3sC+
//BhsnSOSLB/zuPkGX6jL2n2YVCtqhldpX65d77GdtNsNLufVqsHO3Bv3tlpfxmGwRrY9F9aBzs/
mA43zZ88NXZGDPElrNd8mAjGV1x5N9xQKAnqfWCqicZigHvFHLX6iPj0BjMl6OggYpWbMmJvVpGw
2eWLbqNu2jlM/yqqNkPizJ1IGq5INNBs4nDf5+vR3+d0hG7yJRxjNcXaz3tx373IdY7+7gKcaM+v
haBsbvgcjX/+qJiLhjOLMxbz18juUd5iPCx2SsyAAbvhdRbcoff2O0vxWAXwo3r0VZspLhjb5O4N
wyLprIevB63dr59RGn5WLPsACEU8NQLqx7JaXn9Gi8fl41Ex8AtmCWWgnY69gvUGh3cOBuI1XkbI
XNg9mbSQQO21UBi+YlGHpCA2jfeaZH56KBbpAdgHuYx1AfQmTQZnyJ1Tmrg54yUVaMtHBOTkUtkS
t9MPbARENk3Fvjp0gLL1lTz5klkYW+MlKIXdkxnVJh9yoWw7lm6TQFhLE7SHMKL3CdoV9mB7n0jL
RMZgdNbRH7gwgVwtSpfvOQgk04eU29AB7Fv1EwCch8/ckKcNuz7a9/OXC5UCIgxPGEOf/QE6+eNJ
RRRYs7Wgte9STb9oNs9kvDz6VfR0EJN1jz4dm3h9GFFIusTt8b+r4hd+pi95TwcQ0nlNOds8S7Jo
TFuPOZAY8yFqfG1eLEinzvM1V/AFfzPc1/41oaVEQOqKtiU7+aefsgwB0RMoBnANIAkBf5ylP0Z8
mKSHZzBe5oy8AdB6/7mqQDJAGyhc/8kIP1C6umEnK/YaD2wgg7s1ER4o4cmav7BsRNfM/rdsAR+A
HuMSf+Ehoh1W2mx5KKMMyKCAuqPT3Zsw/W70jhqbEh04frOTpOL83SfKTp8d4+4PqY3XunPQ4cWB
o+S1nt9+PiRueRSganRMh/7+RTzN/qz0De4mwABYnXoaJqwIoPQaoCBheKPBlFVyJY8DMEjTKIDB
f247nBBQITJvX/Tq2FXYOvG86QT7NkfszS6m9Z94mvm9DEiKEUSRKaDWpqXUadagXvsvBfNNSGMC
ugKd/JKBIJ/BBBZJhm0GBeX1tblkkCICNDw8LC7Iw+vl6DTBbX1sYiVYpwB0GAbwotlrLZ8x9wBa
I4q3we1gfUuWssVzAzIDFQH1G5qfFoVvp4GJdrcp3JKp5IWV90Mek/kMRQ8yKzkxyJ18G9dhx06C
t4r7AjoDnwYDw+c/lQBJyoOA4n4YGsJD8ENGRyzc6LiFcsOrRwHVFbG+AZFrDuSLBLgZkSyFPLMF
cIJ9y7P9HywCJBGEW/pmCPkHh3QkIA8QNAFhJ7t4zUQksBTgawE1QcYCX+O54MvTbQpxbsPJW5fw
IIX/pzt3BokUDq2ub1bTOjBKJc0kGqkSYDSwGFBBTvxtHbAwkrRCFohCOYwrRNehSErRTktMP54a
HAoys4wFIx0SJYD/KOd2LvvAYtwJO88RiNBA7JuiGdSk6QcoEB4UpQAgYQAzLbgC3HzG8Q4uCH58
YKYJFBCyAMlBTYQEkFP5Jwg9oRAwJYyM6qD+cS4mgOAAwWAlFS7yg8AF+Zw2hQvyniLPggNNlgvq
isAyxepc83moJX/sfR9NsIcGpaMxy3LalYnkGZqvrDJMyvNBPgVypfuM3r/6hWkDzlW1zvcEmvWP
VQuuxlFuIGNspSgrB20sUeOgiH+zD+uC1kA+jNXLJC1BGn8/myLmFknjMFPn6Cknygo4glIOaslF
mp9bZx5DqATJ5lkA4fEgOB+EndGGHfv+wxtcNEgeA8IeMM4cvoZrQTo+NbMVrXahSVJ5DShPX6QD
l80wMTd5at+DQdYGp5GszIxhVLbNAdIQ36P8nwGf8bhFbi4NWd7SgvQ7puo+H5DjlUnMdFGBPiQw
PMcUKVI+zKwXZFkYDKog1OH3fMjf8DJB2+0HJjz4IE8V0JXc0Dkj+cm1Mle5OSoGWNbcHM7YkMyv
1RxYRLVsiWtVbZq+cpgHG0JBj1C7oS0q8+glYMTvhVWk7scbgjsy7wD9hHsg2swsHTOwJfoGO4Dh
w9uU2wHal6e88OmSe4dLKTS3LDgUV0mQso7w1J9IZFpYzTelq7WF4ArGkedPdBzjamlnfCighw/4
pciJcRbuuV6A8YuQjwckbAi5BqhlgNLA7twz8xDgiJULbIrV4icZadBOjFGJrjEZ4eP5tWfus9cA
7jJjBGcDTS278Z4XEiH6ptzQIFdwtwQ5B2ocRW78xPRcCO9oiMd+cIBuSVmCfsnRAsM8ki+GVG2E
153gL+IrkZK4/zBJmuXxzHnIJBqucOwhc3vCxijbLtJPBn9rTEZmK3dGBwGG0sYjFykblhXKPhuq
7C5A7TfqgpBIwMHnc9QhCf65GBrsGq2LSUop4ggi3c8kZWEfmLEMWhvzN4T18qAIID754uwB6rzn
pCTZGsVGkbwWI5AJzAXYbz2vAuwo81a/MG6sA3agLuGIgDA8aGGDDuqFVcYJAfW89xYKID4qT8Tm
QAEDazDbxIZBby/DlH7LGT0LcK6IoS99jOnkYDw+Jglcsul9kdG90yKS9K87ECdyJHOctvJy3Umq
/blwkUbYTppLPzlusQ6fC3d92w3W+H8MUDQOuIcygFqBrztyWEik7u4xi4VzYG+g25Dk+JAp86PX
GleT/pShiqm7VGDyYmoR0Y5OPLeDSC+xMgvb8LX4vmA4lZCkUcIIitiYJAbDy7R8rRsPeigxKZlO
4mAGg7TVgZzImfklZoDYVMRW2kTjC+eqLp+VKuhBWXAMywMYCYOE24ESyeKOn8o2f+B5jJKvSO/c
RKqIivRWZCOIPfIf7DM+CCcn+yVmOEnWPQ8H88onrzvugbXNcyWeio0tn3v/cpsqhx+KEITP8Ydt
lR1DL92b7ND8TC6p1rJK6FcgXFDixi6dQngyohSCCQUNE25NSb8B6tfFTkDTFpFhKfwvhWq9R/eb
loYdiMLSbMWwPxF7fo6OBeYR6EqlToqG8iLfN+7WFDJUFK9UgYqqebX4ID33Cj/ZTL8FdPH+dj4t
hNPeZzN7A4VceQVtTremIC+fQbggz9McOCoT7L5LO7EDkfqihofiNpJJ5Jk+Y/qrIQJh5z90jx12
NgAUrRiArki8ACZyQ2B7quGwcb4HNnvJZ8YkJ1tDUWB3eDgiI0l1DiuAcVJt+hC2lG49hFdHPIqx
zJCAyVz2f0F6+ZeFYa9nI2WHZpdH3pmaFE70aOx3hnoWnTvRZRGJK9JT+It3d1jTI0Gk3pj/3dUV
EBpjOhb7I6kenUYHqs32x3YjMjSqxzqDOY3ZMqjCoH5HppuqIzajCJINNpO0TPYQqRweK6k8SoYo
lRJuguwAwxiYvtahPRt8WaqRYDMwDngHY3fYwTgMX0eXDCtWI+vQunWY6eN7qH49g5D3CXfUM+7T
rp4+HnaD3mfrvjWPypAnCFjl9JmLJ8C3MEpg8yK1Rd0QXfk6G1T0Sjd6w2S0RcUJ+SXyUYJ0xmUx
eFwWedyWGmzsMgm5zuGrLce70lEd2otNwP+9WYTPgg+D+6eqdEX0kE/H1aZTIpM6/2Fa87LMOtmx
IRlsKFRUUqrEAcgxY2RwS5AMQ0SMp0gBAT0BxOTj8QTws7kHMWhfrzcCxofnnzJ5/EfnM2DiJ2Vn
lISQAaMYiHnIzg2g9vYg9OqslX9XggFq+jUZRdJo0ILG7QxTw7MWTgxrK2SJHplo5ALIi4/Qh3Ax
o8ctmzSv5UbQ8gBGTj5y1ITtZ3T3pDs1yXYfG2cSfs+vJzUTXG6Jerg+uI7dmh31MbtDeC+de72o
jfVRQc1+0nQehctvw1WfU/0WamMbEbbn1YfLKjjQdMVQF9oxvKqeBM6Sl8iB2p0S9co8u9yrLZAD
5cLjwm1vlIEjkSZKdKTPfKDAtry+nJxkbtxm8xQWlFka07qfSplXltOR5DNGeJ3S5EE9Ru+VxF3a
ggT6O5+xR6cqykpzqkDww3N6dVCikgwXcO8HIhfPo1/IPm7JlV1xXYksPxibe6yjWxM9BLEU/wTH
bnThA9BnoWwv5fPzApBIeJSwA7KdCmsJ8fBfUILeOtfHUSDGVwfgFDx8eF3Vge8TsxAgZdDU4Bc8
oElQ9vuPQ4ERgUfQzaAh4orccDa/CZd+/XltU1irFE9J/zsc2j/qj3xuz93FOEuZMxSUEHaO/7lB
7/hLohLjvNVbvG9QyD07BLU6i8cBVnVCZcfALLh8QgwcSQ6cx+32cVAED0QaQV1QE8rmuJwST+TM
bscH+VeKoiT2HvLdNg36M3sok+Bu3WEfbIu54Pz5/2oYngnWH3gU3hVJ5XlGsauoduPWiQ3ZN3iX
+3zAeSE8xMMmWoB6xs5wF79DJs9Kl+CAWA93jqBBEbcvLoFORZQGxPAKsSdcOYdnMAm3+LK0f5/F
TknYwP0QAr8QlJ2QTob4xtMWWXyCr1IEJijQSIX7viE86whanCo2XWjF3Bvl3wlTG6HO1KDEloUd
fPvgNUoG+e5z/3lpzOXJmxqBe8jR2dWoT8gOEKdoVKJBMxcu7zAp4sfszS+X95zr4y7ZratEaARg
LHDaSSbSfUu4rQ3RG2rVAKbElTAbaMOAv4PrhxOLMedr+CMfsnA21HqOgq/6ikkV8llmFLs/o8Vm
ybbOfGuWxA9nmLU40NhnHjIFmcPUH7JxMXdlFwLNmX0Q1vEZtjS7FgGMkBUQriLPCJYInURwqyEX
Ep0TKRDyUhnwtal4lGWHsO4hqMrsd/AhcHEY3U/CZtD0Htv4h5qnCTiHdqDAEW5SQ+wzJttvXv8G
3psSBBC73qZMG5VqtvAx0v480AuONzoDxc01qHn8905NSYhoGCGay39bMotsUFZNO61fAUQCClAM
O4CCaMroXiq0v7ABPSUogFrq3hrXztplTjPBYRcM4EjbRwcGbo3eJzm+5soaXaSlZGoGm+jopGmH
Um5InEk0dkKarvgy74iREa98Dna1ftANeoH/HCXaJk0aUjtjkkMoukH4HNkNPYpCVivhw23s8pPK
kpqOXoU9Yk1mtiz6j1t0Ti6OhLpBky1qdXbvp13mtXJiZOtr83dN95jE/B2mKOkimBsqNXp1dFWP
tAiVNoVGEN30WLvjJ4UJLE7EMStM8XPC5wajSaVP0SvokWli1tTG/jWaDJvlXV8yIK+X971t3t/z
WFno0uSYI4S0GlNq0q9aYpNmOdQdjXwlzhFt7lF5QM7PhrX9FGTJK8HQ18Q8gsWw6kQ7JuYT2isV
Da4pLO3aJQvqmzkZCbbUem/GwIPU8S3oJxzIsyNsLeYrlEgUIJTezqnNxNQyVmgtQeXNHDo3cVwl
dduR30g+dHEZZPAasEd8ReOlsLr6OheocxKPhz3MPHnk6xk+HpX21pvGTWiloQGRhffxunucqRx+
qbMuo2TJzWlU3joYHQoR2UBaXA8iQSAmJhamGqvNwmwSJvt4z8rRQBuliRZe51QzrQZbdstq9por
U2lBxR1wMe80F66esfr75/+zBliGrDuxmFlrfr0YhM0F9wU/m131Nec9mXiKcAtTAIe+IM9AiA2d
bokPLXodqOz8qJ+IUBw/rLkF400xx7ejdm+Kz/JJCJWv6F1VyKM4eDA4XzgB/ZbtiBwg3yDeZCeC
4sQJiKq3nFIcEVQKJxl6E9EldT6JsBQZtsVpkd3KSY3YmYFqGUlWKGgWVh3rNbqML2xdxFgk2YEv
xxcZcGfPWcmX4L7cdvpGFCHrwkPj1fxJZwfB08FG1aVgWAknkrS4JuwRAS73DbmTHRCH3qMIF9xZ
4GP/R53MCl4GcjqIsjwfET1hP4CxyFEteQRUR+MP1wjyYHocbCpBhkQjSpNDQHUgnYIHutKovqPQ
TaDfvIQNF0EVKW/uASNP0vIs6IlbNiyxiQDK8ViISS6MNyWRnqgSmtGLe049TyITH5og0NwizMOg
DrPgvc2o+UDBb5/OHl4b0h5glc26hbKiRjwj4DPEJIL7KCiDF3ZGfmWjAm5EA+jMQLPh3+JbTKGm
bUSvt9WfB4K1u4RR6JcwiQWH93kp5tKec+uL+5zZBX1YUOZBVEOw6xkOxfhXDqUFF0uoySbGM0r6
rR4ADPpQdb0X9QFiP4YIRmFhSwaIpM8yA6OnqyTs0nqbUbhFUuLA7KiWTHauDJxT22pnAb2AlcbH
EIxsJv2StIj/eIUB5+HwaPRF7TORGHhiJx4Ov9BVacn7FMf4MBfEDX8u+FzBk4Q/Yn8sly4ZbD+z
x4GxbM8sXxoaMd7w999+6WEf9iWJUVgVIeUEyTMRXxlsOTLlN1gGlch3YSTPaeMqs355PHXMEGyG
YrNLpDg1sGdaEwzmaA1CcSuGO0KmZs4DSQ/Dvfo72jPjGXKGZltvWXgURGYzpFMXxirF30I6wEwd
2gXqkKhZmgSj+fxN2Wtu63bts1Am+EsJGILVQp8quXYjGoTGimJ//x22/oNn85jR8Ch4gDXAsZ7d
XeJCnx4iguBLFoIm886DaX+jEBnneVaf8VdfZyUaTWoHeqdtWBA7zXSmk6RIvXe4ubo65cEkL30t
In5xjJXE8dnzsUhB66sLWyfHK4cUs86v8dhm9jopVWf0mqQ2Irfps81Apk5GfYhI4pALsQBZndyG
tBmyRAFD+BYiEhCoXeI0qj1oFz/5HcPNHdtI2IbPGd5f63MkD5E5CnGpCfNvMQK9E2PF7yHHBELE
kEq/jwsm9bjiQWAHseI4VZgR/GocGEyKcORq+47AVuPi/eDI4alJEOTBjmHizo/bUdIdQJgWkiCb
Ldspuf4oW30Pshl/qPZVSQt1okSFlBYrngVKsRo5+yXmiNxyRxoa6lbczJ5ASGVAXpnsMgXkkJU/
M/kMf1loKhBm4ve2Z5YVkxgTyCS7/XO/FMEvwOXCIlDYg1fG3uAh4R7yCbGE3tS1iXIw/jBDcEyY
JJR3zhEuAqrx9D1vsAeyARFRYATwYUAzqPzBe/u30IWvyx4TVhdsGYAIBbIs3BXU9xlXwzG5IPYo
ac/4ZYfuAg6gnQm8COXxvjCxkGo5MV6iAitAXTDuHxvLwh5MGMV66DHl1MoyMv+WBO4yzwAzUqFD
ARraCleEB8N8DSG7M/0AntkH+LT4M+M+8Sxxm1n2IwA0MTQZoBBiPeSA//mZwssT+ltpAMmVSU8k
AiOda8guyIz4OHhIF3Eb/MKBuXfsBZ65kD2ghbulZx7OKn4uEwBvtT+KCkz0IFV29cYZZV6P2w63
AhGRAwb8caFiCredRA9v4Cpz/dwj3SiuouuhgOF5lx2NI2L8OSKbhoJsHx4JeR8SFFSWkJjhdaba
AmvMvyjmSI4rZv7iGFE8n+BjcCjuKTswtGyjXCcJb6KPdiu8AmqsIAKTNcFybUE7mBicF2+W6JGy
J3F5zCc2GUglAinsha8sEEjKvnC42aQ+pav33hvAAyCYprHf4E3th7bR3j7irGjCukbNPEHI//IQ
7F5wVrbfG1XGnv4Ic3U+qumdi3hPlFLmXZ4MQhhjicStpESS5KtKfFTn4AvDbikd/6R61mgLo/9t
tXkpbf4J2TvaO+7oHtsuv+3sC7ZT0th58lJQhKH3sTvofslZ8IuBoO09HNEGj8IZco0jnBn7S8FE
MdW/O+kmsHCHqKdpwU3gHTZsrvduk9KDVkZWpSzOKbLqzcAJwGKY3Oq1F2zv+3HJxDmmI6jkIY/q
XpoKUDpEJxo5gHY8/Gg4pouESe+T9k6zORsk5q2TalgYW565iLPfSByDeHDe9oLmy+M6YQURzA+g
IHzp/YM8/eDYuq10Re7y491J/OXQBEc1anxILynoE2c/aH7DJA5u0AYQOyAzJZ+0IQuxQBWUBuAs
owntKdEOJ1K4yn6XI1Jt5QM6yjCdnVwPpfnNsCpoLIhCVLSf9ZqKtenK6CoQ1awMyc3BzjcqEkmI
jteQt4Cc7xQr1gX6zBr0bC14/qR0CSD1ylo6+iXrapVK/LiF/AVl+13440t1Ii2PT/uOBvBSZOue
r3Rl9n5O5fHvN3eufdShh2HMP6E8/P1eTfVz+lbTB9LSMjZFNdHU7D9BpbkShUL9DIhpybIcgOo+
WFHU1LI00jQAzCtpao21DEZEVw9ay0/fg57EROswxTuCe6LMs0Gp692jLeGrE4g65ZhZN8Nbo79N
1QcS23+3rjOFllz0capNwJ5j9/ONtQxY94mkJqidbN8/qdXfXEXxCZwePRL7E1md9djLO4Ay2tOo
RvQiqJIIxu6bR3qRb701frokaAvVwwxpD+BP4jzFx53Vrns5G9lHsixpkH+nhO7SA0bGKxjcXKGE
pPl1FfcZvZI5WKcEMlAPTZUKf2Csh//qrvWaLGBGhKvikCKFd8zm0uJ2o1rmOv0aUyaILsODh8VI
62DSRGy+A2CwEKvHe5XssrkhY0gbbH4KY5ajQFMGAkcgmTUUvAmmfc56tMDLULunRB8rZrxD5LQB
GRRlQrZJHKGfctHZPRT2C8OTz9gVMRhX1CF4hYrnT8ikx0b2cnJXPQxWzy5KrNDOkMshn4bPPUZF
GBre7KgduEAsJ2dAbcxQhDbLl2ImUX5sY4M4HljTTZ3faBpHESyhAX/QcDemmEpQd54pPgxXQA4W
s0JTyIGoIUfrqSNB+XLIyI3wP5DsBD1E/xJEoBUlwiIt/hGjc1MnIMXFYw1+X4CLEuHhYqIdAbLN
pAZf5G7lUC2QO5sQ5Q+0IFcmFcKIAtksXYbt+Q/pAJwlbOFrXQJuOaYXIrp9Vl/pHlv58Z1yL9Sn
j06SVKwx8GiCZZQ+3Gn9jtgPnoIMcQKHhZknj9DHggr9uYxTngVQH3Rn7QtPcA4ggiKfzyIml0zY
9FUjLd8JNDD9BYu56rP2q0yedI7PkB9S2DrGGyEeoM0UHcez21/dexvd6wn9plUpGshWRSW4tjjq
N0vhqRjHffbYvLuwz5cfhB7jO0F9LbPHIWTnPw7Yxsdwh4Wv6yjvf1lxrCucZw/IXEEbqx05lMR8
1/3Y/0hxfUXIyvlkE2hCRF7ZzSegYo/NIEn2YXcNr74Bok+/QlFCJwNad/tanag4KeQehrP+Z/QM
elFvxMLXkP+fgq/qk9vQKhhSR0WwhFmMjjTJIl9GOYs6ePghIAmAOvmcVur/qjgQr+I54VL3Yxdn
R8Bn+6wVxMfwirxsKioYeZISwHC6EDB+SMKE4jy6CNjyGXeEMA2ylfdmAnXsSJn77IPUw2MncjK2
lbbt4GEUOtWAzQcwDYWjAYqpSaf1Fi7uLwZcQQPAcFmGWEweaIHG46tZVPTvgmoCJhzmxaS7L2hy
muB8Gp/4rc/JHdM57gRBZoCmWU/CDFoAXhEFCoSWOC+4ziMR67TaQboTU1KYfVG+v2gA0PWRTozL
PBPgAOpkwN4fuqueyc7UDSG9ozWiCOYIKg2DsSPHQWBOp9BhRTbytq+K1Us/sFBbzTPYLNsPSswW
VkU5A4Zmcxtf9JF83wfSjNSSk8BqLkji4fOFbIKlzzIiPNNn6selVSbpgSwFvZllohMApuTlVNoC
r45QabxPl3jk2EMmrUMJWi5REENvWiI0Mg0CyMQl/2YiJKCzId7aGRcF4OAf0NclHZlD6iBgXBbL
wm4Lla4IcOmes+4RDrPL6zGvtYk+wkwiWASSSC3wNahIiKus+XxN9u3KjiVJtdMonpathlCKoHYU
9LLpKYSkycFUlQjMx1wVyWLZ+rxC/Q9wDIXBcg+/G3DjgRpfxSQpHb1dw4magIAXqxJrBVQ/x8FC
KIOlMXoLP/EqNBP1xTUHTO/3z/HQZMKjCy6csllxBGSCLXjJj251oayuPpSw4G6uCqLZ2D11wgb9
KwspeeFzCZY9vm8FoOS+0IE6MsebjIX+i05LlW/hNhde2Z2OykV7uLnqqPJyTG6szqa0GBp+D7Av
G5qNFrtbvYWN3z9xdn2YrGXuw2v6ilpuiNSUlUOzxgFQ8A7DGxiyZyCHOMjmdbMgB/aUNmgwKsRW
KSQlqFf0xx2WJoq/9x/1HirajLZu5QxQgMdXj5fZa5odbvTIasCAZ6T5sNvPZl5dOeb5Kt+DV7Er
yTiLJra3+fEsTXBjmfofvNXh7U85k57U5g0rbiRtilKj9wfm8vZHQyn6piT3YsZbFSwIGgNS000C
ssTRo7+RwHgCkcI7sIgRlspCmaIJUAqQhiAnfqB/AbS62obJjHyVX5lE2qeopMoCdwv+Zr4IsNFW
fBSVShr0voF9/Vd8RXWPqMWWzcKlGsgKKiuH2x6TFXWp4bWp7UV+m+Z+uBfwDY9mcDT3p6cZiRoi
PJHoaiUx5Up7zp7bw1MO+Rhe+7pZMsEowLWJjwXLgGZsaEmJAjGEDQKrtKg4oe73GAZWYjkfx1mM
l44z9qaNVTmEABBd0egif0nCjuqwDotHfp64/oMcFzU63DusQ5NrxQ/zDGrE7zt0a/bwkEcOyWqU
hIhYw+M2sEZWYQfqaTDtHAvSJDVhmpsyBhgOGIo4HhzFOlEL0q4hP5J5RdvhRBGBxb2dyCqYJ/5k
fjQgnv864wsnJo1q3nYBHwic/w9jwUHMbcYdYMZJsHTm6eEgP2cOOZqojqMyzqI0bCI+4RcwPqkN
MMmYTzqv5C20PbhwcWSooZRtUsHNfxXES7x4IS3Gf9DKEaJhmJ3gREIy/jeicOILvsWU4JwFN/Zw
YsgqYngqhq2f1IsCVQ/iLqrPKosit3hIxYlsBuRNLQQtMjgLV8uLYRaIGzohJWDWFEXL9mDKZx7+
gEIwm/Ll16Rz6BRnJtS0wA6lmynzo52MKJIZWUw1MfMooQutoSPeGzkRdmptPVHqUVyYttAMI95y
ABDEOfRg6PAa9fEMQwpRNt9DnnAocVnj0+9SvzSnpUPzA+jeEpaEQGoiQZh5UqFewfESj1nwVYHN
uTeVJ1UgrgWazAqykiTm2sd0LfQSiwtiHrrMXFKs3PTDhwSuWuLWA54o7VPWqQ9bQFrep58QrQoL
6qcFOmUymTgfsSrnocOrh2Ax+NEbiQ8cWp4WCW4St5910r/tQS7IjfBiy5PG/ef2AISOCp1Q+W22
hXeYHA6SOT8jFG8r1oG934GRaZ/Xc37HIJrrFcw3Vm1vd/CPCxahzGDTpdkRlY8qhZalGU23i8XP
QpvkFl1iTcM+2leTr/E/LpV9mZqa/bLpGWbiaJsvxo7Ak1d6Fya0tRcv1/b2G4B0WHDzl42je6xn
FplJ8ZH5ZGnH0xPkaUArOM32wKJeyKb3ltnZ887ubN0cWDTmQSmpt2pHUU0yzfPGJevsvJ2Kn9TN
WyO+C3cYRUYU+EDYgAmA8ijwMr0NKgXX38fqvUbbcVEvhlwAXdYpxvBrOseZolW72Vo0snxBVnj+
R9JdLTeSbUEA/SJFiOFVKhCD2X5RmFrMrK+fdTwxd/r2dNty1YGNmbmDzspMBBhfQBNeTc012L6B
rJDNmawOJXdX79Vn785lAnVyw8f6gxV5HrcK0azeanFxHn9TTzJ1i1yr2wAO07+32NydmLS431+j
8Ib3qGZHrn/v+oEfUL92a76jkBSSavsW71vGLZv+Vavv+vvWxqcCH/o3fKrhcPE4vUbb1rm7c2KS
8Md573GP9i2f7QuhABrqEpHHbpBwsTev1bp1Dgy4bPT8bK/t8b6ea7DSn2rbINsoAqw3DlChMX0w
H9IfjusQEr6IhwqGPamo4CHQJb44vsaf+WTaXGCNGZwHl9Cu/Ku173FFhY4tLSaH1j7TP7U4iact
UPqFob50STQO19P08nr6qgzt1Sv28hZ2CwrbwMF4d0+Kp/T+73BqlPQeH1eN4bbu9Hj0WVSLcP3+
Qeev8EJUVV9qoxMF8lP98p1v5d8lRvE0Gr57V/bwqEh7/d1+UH5TrDbIZZhrfKvf9IocUkMavgma
KMTRS+WIun/ZkGMtSWYCcrAcGFN3qZEtxsNrfE2jLyiWxiW94YL0DqMzzAkErnZyVWQR3XqLzrQx
baimNYa/9nKbYEw0Do0vdMnGwq47FvUhu/sJm5evPxuRTDOsjaNUXzS+Tf+tD8/11zXGa4fd6pNP
B0AJxObgTTkNzpfbY/Hzln8eI9Fyeo1P3E7+Ktfgv7Rb+cpMqk3TCNupyJcyPHHuufuKhjxvdAR/
9XUEgOORPFt9TzOQHEu8T46JDnpcTNVy2+ozrpUXb/ybekjCgaO1TX/E5w0nB2YoxYNpTyfQl8Gb
RM/62o1ze9JKv4PxPCTn+sOk/rQybLD+MNjVBx/ayc7mx2ASXnIbdz+ffdo5fW5y5P1n9N4GGm//
3Oi31Uii7ier8x4v6+kpGQyeWh+tVi+B+h5O14vnybZoICmyXq5X6t0fTqqy4sVjUmbdowtysor6
pFh8VPVg4Cb1az1J3jrn5NY4R0eVdtjuZB+BfSanxv7vnV/CH5bYj0Osil6q/5yjni+H337bxScL
VKrne8Ey+a96542WbQOwrR6sjqSw7uuiS8mAVtp0C9sZqawlMxHzoFLPfZ/iSv3EQnm0Xb1Hsryl
4NNYtAYw1ww+66d1Vq8iTOSTo1eut54KiXnJ/cNLuV1umwFPaSLJxvn49llJctFx4EgNBh8fT8F+
J1b3S6j998+1/pCu658I1SGACOHAI+8cYWkHZ3trNfqZdjlph2uNguOgfBLqj85xzv2uf60Th3VS
qd/6t/4lLTvypW4BwrKOtYvtGHa4cRtwOYP84z012n5wwlMbqnV14RX8de0ZeZfJ7d5H4T/yj4ck
l9aer6NcKqRUvTGBcZTm2u/duFsvedK63+A7xt4/ftcBqBNkRd4IqxEv++/v75k0RJT99qEFQoVz
nouXD/3+n9/v8+BFp/0a+7BKr5xcnhC7hG2Z9OaeAI3XD91Sb/dNU+MNpMK1Lkbf0oHitHFBiCzX
X68ND1g/fNM0GhQ+qiE2Ceqb1xTVVtm2/JK+OuyNOvB5fducfqE/9i3xJH74/e7Gv+DDFDGalX4m
bt3rT/Bk9adrnfhUmomN4OylD8xW95Z0r18zbm+c6h5P+7t00U6eggel/AhzUn9aRx9fKwe1ueqX
29V2cHWnf+N0U9/UexrmslH2+j5S+VC6y/Pw1/pT55hsYryo6NxrNHODS2PeVZoPKsvtvCvclEZ2
S/WXl1K9Qy0UHb29iUfBJ/WcweTj48PonWaWx5g1B8bU1h8YxcaqkdrI6PX1e4fWk4pEtGHfhq9p
Km+3v9Wo/ttSs2/u2ueh/k/jq9YZVJq3fitT99tC9HVtKd01BuNRMT1Hb2/50ar+9vb2URQrPKTf
aeY5qE+X6/HtrevnlXrl+u/vrPUdtme43tdT+5MfvG7jc2NYjIbnxuv3uV1Pl/Xu98xevuYfNdWi
WbebvrpdMZ2K+PXYHg67vr2eS9P0e9boHhxVD/z9ekhEcuG5DY2vi7lnEURhXO2IR4WMuV4QGG6T
c2w/5gVzZw3KaX30yFxSfYgf29tGRKHgubFIRmzTewxRX3cAA0yfVRbNPxdwZSfDXReAfY41OKo+
Ll+mn/nv67/q9wJJqPo2+cFNvK4etQA2qwamWfFt+5J9y/Sos3WJhyf7WMl9oMUusoJaaISo6vf6
Z7RwzPwzqw96gw7TlRCyr78lvUHSqifDbtfpvUpahFZvkIKtbvp7rlf6lUZdNVm4ZXAmMlamt3zZ
iSv+3NzsBAQK9JgY4H2bRMVJXNMulH6S3BuVSvXiYNIaN0vx2r/lKDBjzUNuZGJKHhEEqujXOLk2
Ylmb2mxr3Fl8X2XqYEaqHtUAp/ZrCSwJYOlP7EMeT6ftt/YLNRsYEGKGVbIXBMyGYdVqo8qoNloA
Q6trtuEp4ABG11xy1LPcd5bALJWARzlxTzBU/y5YTE5PDpOmXviZvBIGhBpXjsaRILGwBfKMbld9
htbkOgDWOV4TcyPzVvA1/1AaznuhgXvo5Ibn96mJquqNzdw+rrDFN8Crxk7/c/taUvZw+owk3H3k
1p9jg71BDzPvsHKow1qL6mYUpXm/LMm9uTOim0AhEw0L4EFnVrvQH9LbTWSOPVlT0l4+5OUDbYol
4BXDYMkoQ8udZGK9bS/MINSMpXexTTXphqERW+1Xogr28bRdG96+9FIPX5Ufwt4PB8QQ+UWrOMr+
2xNMIJCWSdZrDlCAe8OavObN9sHEOE5EG6gYhdeJMkuFlsDLJhuQaEgZagTbdr4oXD4Pj4uZoxs8
uoYNEMX9Gqv0Lpfan/Of7bXlf+VpLcoZTwGesV2bLKn+srj9bkx6LBR5C9Mvrw0z81qboAe7owBx
jC5Vygarl/zxsQIDMDdbaJP/Kl3V7RQwppuvye1fmSjPeXCeUN3TwrjXD8vnkircDpm/GpWnqZrE
3Gy4I/IpVCHGd7pYJcK9SQbKtZWfP+drZAlbZTIFZFXH1CpDJVtrUUUdTFgf5HKSxh4fVcqVwCfL
Hlwf/OCq1MzOlOmjzS7aGSD9Pjm1jtMWtPPUqPFftU51cjoXmWk7L1s3zSBGTipCZ6lqpdtiNXQp
L6EAOVVqVy8ol5WBx1CIuhfA3RjfH7PVE37T7Yn0jqGoGMon9dXUJx5xeperGLj+NE4D2OZPWGG2
gWJpFLKNmdDYFcVXhkr7g2Bgz2228RyEQaNeXRKHVKm18G8ydBu3/2ge491u78GwoAbv/93eavpl
L7L6zgZNfPm8et1AG0weczMKKPennHYDyEBx1duCz28Jru+fC5t7fV7tXrPCexndvGOyUrye/egK
AXYAjK9L/amxKLu243/NmGTb3astr9+uRbiAlks7aWnLjA+05sz0NIZb9b/4qPmT2XR1GkF2byXj
4Tu1IQhH6Fq/lkCdvNB59+ydNDm2288a7YNr7xHcRVEzVMa1laHtLihCjdKwo7G2Pw0yit/b2EcB
RGkO4xmoeWrmftlhdK+5otac3PtzVgu8ZqTeOAqtaWQvsfitXTs3V9MiWfTFqpfXkigNTtVcTJd9
8a0hsF8w0Y/TxVCBehc+KMqWeuYQ4a89wdFanakl3pTZpGLLFA9nyXnReXbBtAtOi6f75FF5fVxo
FnyxLpFDrEyXbn/v52Yp87C+Pt3owcCoWebzQmjaFOVLnnqqxDr0iBbn55lzvN4Jvp8pEFLlWnxP
L03zYXy8dqnmjGWbDMaLJ6Cgaboc6QzsalpF9E9TPXx/u6gl0CoGyf5195c9neALzK464mmoyXQk
nFHcP47vD6ViNCWmN2lm3u2dk0ajQSISzR63l/ed2LHnoZaQNKvEBCI/krmYynCgIfQBYXeuP7X5
y8RZPvbHgAD3wiP8Y3HZ02sA0lllv1gtLWmcq+uLl/PWlN83D4r60/R2NZkJ92g+rBmB7FmLJE3z
z3u6KvoU07S2P8WGTCwX/fz0fVGj/1yNS/MObmhh8jOZDxS5ia87EfY8q6d4Ndlz0h5L4l+N9QCh
Kp7/qfQXaPDIcyxh5qGWS8bAOIp3YKArswTNKNIKW+c7C8lqcbBbjpylaVwZQlYVP8NqHiNtPuDp
zvz3kulstReb+zN0UdHkigedjdq1bTnYjDBJSf/RZqbZQPRpqfiDXC+eQB/0YZejzAXxe/J7zfxO
Bg7tfv6iqwG/leriAZas7OGvRwNqoPBf/Kx51TMB/ElpAC3LXwC82q8L9b/3jRCtOtqs3ya5B6+O
1jkO26X3Oi6B4T6oMuvDYcJiiU2Lj5WWn7QDJyu0aoVHShUa/ybvvdfQJ8mo8TiaNqmtbs/T06te
w+01dwMtW6ezLc34iQcLE1hatu0Ei6m5nGlmc7F3vLJv40Wvmns2VtjX3K/vh+LnOfu2ORlkAy3T
OrNOLqdlg85zCvNUX5oGiDCyMrhFxxvnll8EM87QV/f1QwA/p1SVtueRMzotnAOD+DQBJxr89TdY
4uzrumdrfBiIDuXeHQjref1Q7oN022pdHn1TyFyvFW6hW4yGdB7iE8CV4BYAdBZrT07tzeCOfGdn
+WdhIBcEbOn9PCq4/FlisgZ2Ba1zzTGVPh4U+DToEl50Som+slUf4STPR/mHU/4ZxCWT6+Qm7euk
vb2MYM+Ey6aOPjINHtHCB0h79rVoEdAPGYA/0pA1gJ9GNQh2x+XgPn/1RW9O+5q9j0Qr23aOPQYD
X/V09C+bpv6y1QPX4qTzHT16zXp4EPO0FnyQTdBEdvlZWYB6Tn1b0roSBEWHci90qA0Q0tCjOB2O
V5Wh07RG4wY+Dby+ADFieOcbrf+wReCqmyx41LFTej/pj7nD6K5dDwEoYsoXezEpe5ZosovHWRqC
Aal0VhyDACn1LJbLJWQZr2Epor0WkMitEgtAsrtXQGkDOLTnWCvFCpmuPuUcSajtV/iB+a19KraW
Y/pBkj6wVUXDTNNoPAh+jVzLca52tz3d7r0uqwetwWm0ltvuzCAbFSqtOrrq8qNfoFWkgqkeOqlo
lByzay4tN9+ZvAtjN82jSc6VNqKAiRnIejcjAg1hawIcgY2y9s4JjNV62uZ5sKctHaQTaxQgVyjr
6jPAraXIg5ntCMBufgBE2CUkfbVWcN0RtnXmHAcqK3i4NXaPu74QMtmkajofuWSxenM3TrpEfJmQ
U/Peu6zD4C+QEYPTIx9QribWR+CBzA2MAcWxpWEO9XTgQQKT2bx7UGu9e1pmkVhkb57ajuxX57Zt
i41g33KKsX8gZMctA5cCxXzqc6puylwrHZzJQxYNxev42VzLcdE560ihhqho5OPLravZuVx0GAfv
C4eVL3/Y/dt8AOLAHM0N27GpAswNrkcrf+pjCpxWvZyKvYoGlEO1KySDqwIaXBI3Ae8JGKSiVq/i
92kQuswQPSQx/Lpt6z1uq5qhbbuxnv4zIA6rCjCBjeKmrHoVYtJP3E61bgy6/3us4F1sp2MCm3wJ
Z7OOvGVh7d5u+0dTpZmvzavr7V1ryX1FJTT26i6E/qXLcvxb/B0UlIeH5Mj9jd4C/J+aLze/pWOC
/qKUU9/VtOhGaIExZC4GmGkIygZINUOF7QkmoLyLeSrQsvOe9fUFHDt8kqirojcaIN1VhcGPzSMI
tcu9edShrfxKrfKXBJ2MlUVrux1SPDbA2We86538+4quhA6qIRRiyr6Iym+q/I8nBsLX+OJWFEWr
9eXhGZ8XJ5CgM7olk5cZbqA11LthBP9kGXyV/sXi+5JvWKvVwMmoKHmwpN+VMKjQ8nXuvcPPXTUW
P609V1/J0EyLRUGmJgSOSwTmuZQW7lq13u3HpLE2WQmdCY8hPxRUQcPD5OJCGj2sQs5sd8e9Sncu
FA1gGMA+uG8X0gmVXHjxcqmFqHa5JDeVCeH9Ja5tHwrl13wYSBVNCkL9oOWpuc1IB66KdHeRln79
OHt7rQrcm4gs5T2kceRc+glwBIJCMS0WI00E7e2DupJn42JkuZnOtQjCbZZoYGmOTR6c/RambW5n
UVoa5aG3hxxDOtuv+IfVUgvv7nYxZFg35nVWamIhHsuPS8Mw/3bP4NPNXuuOcg7ivbLnIWiPkUjQ
K4ZDsmGlMv0RQS/m8N8QjT0pOwUkyj6m9Ibu2+1JBx3K3Ck+jMPoOGdxtU8ZOaQ8++eOgWLA993g
Vbwgy7btStVwWCb8SCHZ1jRAwdT8sMuP11s82sRTqZtVZj3ViVuYgOHNA1OdVCCJhJaZX2G4/ISy
adBBELfxXjC5IZ2/Nj0OsfD8X9Z/16dbpotxgkOwIHRabed3bYef2APEx3y0KbXOu8/NtnnHQNo2
EacCxTKf5JXmnELxXSHxo/Xwt7OmDzjPmn4gNiemOOrqZBeY73jlQq18pY16Xq0xFOQ7TDxCpi1t
NAFydUxF7CygWuTw2c9unzodizcKCIiuGmwU4RrhvDrXW+Cweg6Z0y2wquVoX46whbWMK5Nkm1X6
O/1tEukCX4gQlcdWgl0uNEv8jnBcoYO4xLeL6+dJKfKv/GbtNiIgi4SubJMLc2l8V8B+lXvc2O3U
txuLUstNEb6XD6+y00m1XZk2MVFpL4NJCW8oeQdVWqRrF9sKetfVt10DIP3j3x97YExuiWW7355y
eAsUPWpd5M95gdFqHG8j0ErnVlR1LfWrzLQM1BrjZmD0KtOQFpEZ8GHmwe3a3LZNBRnxLbJBqSBn
cl6dGh4NF8q3sRfi+rvYKFm8BfZbBNMUVFM2rYv6rEwBALBRQR3kmwOT/PzsdAXAQDZalT4fC/xR
71ROQWXnzUuenhOYRs3ocRzVTeMfC5MZCsawjXblD76Dr8HJDGRT4OEkD4YWEHRNy+FMsQkYsZi5
usWbJ3pPf+cZWRToscOz8yUQT2B+WNPkEJBo0Hkt3O69UEOmJlEJrE3cCtuMGJXDC7ugHCUFPxZG
bufpp9qZPVIAutiEPw4R9op4bzprzu9pCBIl/ULRbCBzzy594Jzy1/8e2APOxgkyLzUYigzsNKF+
sEQNRACxszpstkFiktajEk21QCDm+V3lpjl+Wn+Nnwj6x9XWr+ZcPElPb/tbvL5Et2VjWW1ctAFv
jUPN5Y5yQDq56D5tdLf/9qt4DrB6ixd6N4NVV1sMScY/Apm3RSVa+UuAmLeyipJC8kpfYxn++5wc
2gx2su+SJx6Zp67WonCmrOZ/4GWgsZVH33n9nrwcvyvd+1AudE8NppRW8RiagqZynRunSUc1c3uP
YWG216g2dfhCE+08paASEx0qXaJ9lZxJkqskafatMm3k5q1jJVL2VEBol8kliBIriGLKm+V8MlFm
eiy9ggA319ocOR3PZYKsrBkxfpl7t3VUfrn0y+H35Zfl++UBWI5F1W01u1unsfS5M0vo8APaQ8SG
jsJqG0oozkq5WrfZoMr2z/VEjKRqpNqfuB+JtNthZBdzk5ZgF7dVS2KiDBHQ8ABEt7YgM8RU4lhm
nv1wpV5FX4DZ57TwF/wtR6CX5Y4wA4p5CRAHVYtqJPYwWNqg5DbrKY8wkJiL3ZRTVt4HiRfHYfRe
5p1FIYLDoAXOfGXAi+d6Wa6eM9o2gf9cah5q5dwhgbPLVwRUU8bjWfUDDIjOq9udZc2ACnQTT+Td
GYEYYd6U+Mn6afXtvObzDxku4tYjM1fNmL74tKPTUYuvpoQ4I0KUTcMuM8SV5Utwrs56NejtuH4F
wNJ7UJ8BDRXC8fXbBvoEAQMjSMfXH1lGeTlaHDsiPkF2xbgSoalO5bgBZyi8l7+olc0KvEB7aRKR
nGob1ebpfUMjvDhQJtmq5MA/nQyj4Fexuh8kA0J/QEnlhlvW4crnkiukYYBznlcR+G6GnlWJbsyx
U922pSf2x7bJdISFdxIIyOFmOfHftye7x3rkptPA3OP5ObXKL3AYM8FYAb3ixomFuSRu6I6IYVCc
GiHTOXk0qouTQpzfX8NsRknCrfjpk8V0Qr1xsRnkfwEllb55FfT52/XfJYz7/p5fW7SlNqdOWWWM
rAUj+Mf4N1rePEg+5PZvtm05lVXH95aC1jmE1WMnhO1kFCDgZ3/obR64N29ely+bSyIqOlU/HBff
SQiCyVnPjJyML9U28YqN+3MVWQWHtjFByFnNfS++c7+0DciM7/bxfpc4YpvyM5TkYiKIbpQpk0+C
LLlLQC6qsTdlLjiYdx5F9bPwWapJ281/pYpr8ktEldC9Kh+bRBaYON8FNmeq6PmltCNAHt8ISsJy
8lmr5DjrXVevubvALmgW4gIcas3lWrTRLKxjsommilTz9cq2A7daPDYnCJsrDMus/PB9WUksGRfE
/wf87qaVubSIUV0m3fNFeIf+4LoZmeso4tqVWqh+O3hToyozDb/KF0RIvMJIzhj+tJao8sEtL0VX
EhJf7lcZHQKiwC+/epMMC/wFjQqjoL+TexfufMLMOG3uG+E1V0HpGmLPrk5n7cqkJcHiw93P2bdo
1EB1u2sGewPA8bStBeex2LYE/zuA4HypJXgJXwtClYkIttMiEWbRhaAtsiz3HT2myp+seJBtUgRx
DKFpky7E+to87sMEOPGimMGRzcc7g8Ouv7tJt3Zp8t7q706qGKs2lRPEBxOJzU8Vw/zmVhX6GA5J
/WQq+r3NCJErOp4H5VqSvYd7coftNHBXFqz6ULiFCpZ4GNpbGRYa0W/8bfD/BOFM81nE52mzpGqG
x5IKwQXIQZPE7LhjGGTghUq+Y9uyRk6sTcI8pFIyLXSIQR1xSY7TdrigykLeBEBef3Zwy395eDbH
9QnxopiCHxb904/SWw+3sSXUspjiFCh0VteLA+sHrrZUrdApqm1ewTiC6po1tkoK7rfbi5voN9tC
x0PKqSQVPtZHCdhlLB44rK4q7qnDXrDdFsRxE8idFAOvrRzAOfZHYiftSogHFj9Cz0BYQTDxm1MA
Um6oCAXiUHRcErn4OC9jsmpzIzwLKRw3HCOhfpFB9tgS0G0QJihgX/ndmGG+HFJnf19IVz+mn9we
s9NYnnD6EWkKYryxnwuZl/mbnWToGgRltQ1EWjLe1+FxX9mCalAHFJcTadthH0HFmcuTT+lZF1cC
oCQvPK01ZjO6plbHFDZwf9Wf+FKKaSJfM/H81CURPbz82YKpVnLLactsUvyO2z1Rx6tV3u7ruJRt
FqduaCSSy+RTWjPUqHfv/ms2brnIBWgtOnIsACVtA98rHVgRRmK5wqDwjI0FcMgqtCwy85a26e2W
XKqUwgXbvQOvT7rUH0KfVcVTTd/r6fJT6Dw/VerkQRfFxgmAU95bCCPN2CDxmxebQ6btf3Jrt4Xk
aVrMM1/+3jpou13paheFdi2Riyn33t0zUZTy0JalUCDJojo6WhlJCiEM50CnVJxS0FkpxblskxQN
1VbRTmadboqN26ntB4mI9Kq8kA+awmtoaNBE36CoeZ54VmvWlpxn0Ngpz0/1Uq71ea9GxWl61QQg
tFeT96S1eyykWg2DNOohyefD7IX1Oio9O0jOoCRTFGtTl4XeupDu10GqTEhL4pvszvEa01Hk8m+G
N5Kl2T3Ufv3ZpRCz6nIECWPp2hI1Qxt1a1im30TMeXcqefT+ztcQ5k81K/Ex940JvKeAToZaanIQ
cqLctuPNLj85k36FEZshI58N6u91IS3JctHzoUjyj8+53LulX0PNJsEbUJ6vdvA4BPICcUWHYvWD
8V0kIuQqi0D53TErlmLy1rbyjoN1bixzreAWss3JGYW0Xs5oI0XgxWMscPnbDejLedM1ua+GyiHT
+8iF85wuk9ytLLS+J9CQ42NMr13J4Zd7W3y7gp5c/AelujVEBIXDj85PcDWCTmZICI7Ny48FLsHO
ZSNbtzpE3tD8C3hgNez27E0kvwzo7hMkXqJdTv5ziXlASM1wzl+piMdc1sJa8WcKMo5WtqsPHtLQ
791gORmEM0YS3k/Ok91tlKeqdYm1c3fmx0SR5HJs7g7ROtd0c6UrFZpM+uXGxm/S/TFBawOzmlcj
XdhbLbVT+pcsSnYaLvX41D487Z4cRX+hqrR3lApt518gbDu31chBvU3j/V0F4S80lgPUvDBzEJc+
x2S1rtFx1qjSgl7Hx1xripl86pZBkXZ4qz+r7wseVrU+I/CsWFy7NoUNzkw5G2VxnXXyJFdwqbeG
Wey3QoTB4D9ZLxWEogqWSj/23+f1QwARXolK1zHJrA115yxXmjPd7PHphkcDzUQBexPT+nOrbQXr
AkqbneJTJfNatHXHZlEojJzaYeUK6a4QhYO8iZ1om+7uqZyMgYwyseiCbXO2oPoZiOOdBUkNGKDp
BIKthn97Xk6SQj4tVpsVkplXBLbm3uUtxcdC+1CZ0eltM9y1fwum+wgfdZ0ZD2CWY6qJV9uk/IJd
cEQkfSoo4qvDn9V1K2h+uck5T5Rhr4ZHyI41mpDkXj5ltSShJvOyX1ebv2p6R5WYneXlnkyi0X+Y
hJE2lx9x+hQKDXJeJ2SWngup6Q6srDPhklmA/eUB4Kns2AXmY5SdDKe3aA8d7BHVZkxdSKfHZ3ZA
5YyDlEMrF5iDAbLHu2jxEqsJsUgoLSoBkf0oR5JcKli4qF7MjyYozQ2YBkMQzffOmmchiprJNSx6
Xh8dKLvY2P49EWcxmUXjWkoZLL9KSp/BeAFG4uLoEcxS625bAUiY/zw9rZ6rPTHHMuBxVu/0zTy9
FGh1HRpEs2VNtK0ZNoHscdYWFxlNp+Ym0g01t2krSHk9KD35KWWGfN8orxrXalj7467BuZi8Ma4Z
tWB1eUe2CEJBjYIOnACZgpeL4ubuu/+/kYyoMGs6z/TAKrO/62fLTyuaqqQq6hSzD2gzxTnNX8cz
PLPyG825qj88Nnl0qnGHcuz6svhOeT77mFvrZET//+qUzsxUKtVF07b4tA+aqyU3o5AUK1pjOFTY
CQS3De5RZctG0hWBCP8vxCg8+/oQ3hfCElEk37a8jmfJ0t3kC8K3iwQojK3PUQj4Sf06QPQ+5Jub
VqhkmO9Tra9doVPTqisAWhKD/+7Xls89wuybVbSPJYTZUvgC548ECMvpc9QwK59CGQfVQWZy5NeH
J2F++Z4syrFLzPFtly2+C9vZkjgWDo8jdgX2J/g0DOvXphi5VRmdBBKe0HJaSMS2ghuqafeeWOw8
be33nyGsEjzukjyRoItUzijWQ6k1L3Rm4rZts5DvoB16L7GxEC0nA8P9ktDxODba8uSqHcuP6rMR
a9yTwzHEK6yL7GW8StzD1ff+wXgM93V+bzsTedM9fsU8AgWRmPrQro3drerNmqDwyIT8frmM1cFU
ooF+76lNLJdTgy8rytHRbvIhf3dbBRxW2STFUumxIrX3bX9pUtnccz5u+nQr4y831DC94FiXUsfB
Jl1CwO4P5TxH6g+16N4Tt7hfyhniRHmBGykgJpMn3q1tuyqZmg5bs7MGh84++xbKb9dmtpzi5KkJ
qr1pEWSviLFhC44ju3nedilwLZLNpFstfuoEicZtBLDWQbJvr4T3apT60Sr8Ab2Aj31p7iW3hEpk
ztqEYOOrl9U3aKQPLR5RkDuamTLzqxZPBbolVagVrutoKOau26Xp756gi44VsYnuriss9DbkaWt0
rYhghWIqTnI1jJGjPaKcCrCuyHgbqXOX8TVZJf26Uv8gg5aG0SMuqXN0PIhsSVFkqt5R19aUszkQ
Ko0Ej8+hxqJdpskk9T9RkfiwH3IpNx80i4AyQES5V8l3rCnTx3hI2dTsxvPE7sCpyXWpf8qA50lp
05kMWbXZt2GQMs5SKDA4h8o2eMXK/vbIuE4CisL82Sl2N3K7xi2ZipT+an5kwjOLltqjgQS1Vbya
ErLItha9nF6/RnxPQVBCfPjxIaF+WHl19WaGgW4pLYA11RWXkoAVWxuyh4TTFJcOM2mtfeKlQ4Fr
8bYdlZHuiYV2SJO38kkpxYBv1GLZC1n2ciSmC1/oJitFSa14zmqTSdGEUnRGTlu3N5BwEKup+pav
UdCk15+JuPibNKlixj1DGwa0/ylPBsvk1tgITB88iakqanh7scUlpE3z5szom1tSGKH/dgVsszer
VewwAQtS+deellfl1l42GUFqTAaMfhqQo+KJJBCCpK6QkMd0WflIv2Fo1W8kpM441qTmjizOdsFv
mXcWZB9rEOr2FV9OaYWitEi4xxgEucV3P1WgFBKQ/dAsST0PtWUeesnqRfaa9FJoLclitbku9QMC
xzrJCZCyMfvImJ5KIdwpT7uCztK1XuACVc5q6pypvxJAj28v+eKzpsb6+m4BZdFq44XfanOMw/NZ
azuVQfSg1GKsrouUNb6VWuVXlH2NPM0oDQ8WRJTEOVar5v/KHG3/spBWPl0kFauQ4U9alWkQxHVj
yEWKOkSDK+V/CvOlkeO1umh8iXMYNIVwXyUa3cEJaiCVY7cmyFcrplOF0sc5JqXfLGUNxXPE8+99
W5goe1ldk8Knso7Q1rF26gFap5ChssIuC8BKimj4CGcDRpprPKdutMELfYoEtc/CrWn6MvFOpnMb
wEuW1M1zJWuFhEcwueUJzSM0Xq4hVjr8GKfLzWoN5FO+mPsPmbFwVWpBIefcCLa3+lAcp067O+lw
sJ759l22Ci29DdaW2XVeGQ0HgeoqsRIkSl+o/lROAujuHnuRcznJycVMbjX55B7zz36+96kqwakK
LFNXXhB/GKfSF0ObNtLmfeRubiZpbtrYYwotG5neAZZR5wqvCDa1GJ3bitttvpX+p2OpghTqF9Mg
cyxctpB84FTp3E6J2MfhUpM99WPF9lo7q1qTCxVduntX0vQ6E4JiMGLGokwzMRJn3o5PVm53iqu1
Zqa9kHsUxDNHqeg2hDb5bmi6Ntf9ck0Fv2GRiI94yDzyjZ/sobSCtyOTemRaEgIpni/JtcRmlf0P
dydXuN5YXg2/tiEZbJcAOe/sUiw5hgRPtuRrLEmhBNPQmprAkI8uFG2W6g/19Yt+mXz/MAyZhSiQ
CPf3c3mcKpSqsx0TL57bUkJB4m8YLCVWX9U3z4veGNYyAKIFDUqJUjS3hDPSDtTtPmUi0Uqop9zc
RtFyal8dPeGsw1PQjOWZxyFssJwqn2IWO3BcdpRjNgNdfkVp1l+pTBXXd7i27pTVXGQTBmVWjuVa
+2q0W33INJUu1vJmHl4TL/t1n6oRtB0G/XC2TdP2PO2ZzFLZwXyvs1jgIWjUC1p8n1MBj3Et+e7k
cfEyMWmtPvusqRq05gwWdR+wli8GtVzucRaKcboEwEbqxe4HaUY4jLu6tSaiQqIqmotjHsVAM/Bj
h8+n3K7Ktje0zuzwTMPM2w9nbXMJBGIhp9mxRjwFz4AKPfBnelIMyVE7ENKB8QiD4LA8VX4YvuE5
ZxSP5I54ajv3IhiTQ4X/cuzOL36ZP6BnM+HdGzLiy/yh+r16gide9ueHhGleJtP+xgSjwTXb25gx
tOoyDU7b9mXdXDzX+mm5VTCGaL1rbLODW/dg2kjHhxuldVy2TseR2C88x5rdh4Bql5vWO6spetc1
bWkTq6DvSrxbGOeBmVprUCl3wR9mxqup1kxzvb1b/RQcwzsfiHRJr67tbybDU9eL9efyKKBswFcM
XGyXE5R6VpMH6bIpuJk3sSZzTVYrb/DKNJr3K6P3Pz+d6WVGbj0rUWv7a/3zvvz/6juX8kXjTirR
bBgcLiBDXq26uSKbO2BG90G7OWzD4u3Ucv5VT4JnoQWGcDxyprNdaMb7S7hC4d7JNd13WV/ZsxQ9
Jnv8odw9uaRFLbVEothfP/ioJyaxfGoU3/akvI4W27piRL/OB6vRbjQf5Dq7MDrqJTyWHypS3Pal
gBv8uqkaQZN8r+EY+TA7eQjI/mloiQlVUFfz3vy3BJ5E9xrHpdycdspNrsQYHVWz/vRh2q8+ZgeF
h0w/QO5625fcHaHWwo1I133tjNbOd4UdcNqVjXlr675qoBEoSbkjQDOfd7RtUzAvRPePe0+EAY02
79HPc1QaO3UJTdlenqIm/5TeW5fPOXXsp+lw1q89XrLpCnlLh7VNUbS7QeC6lNqF1hWs9L28aVOy
mt0CjDiAVp4r76dNU2vm2oa3Go87EETlB0pvvTzs2m+5v6Ph+0hBxCDX3vaZ2iMNNf3vxWCiyP+r
2QPgtBxlO8vR+dpiQReLpNrUI1GrJlDCZBoF+Qws175Og86AcVX5QypV+/PNtd+guk59JuubwF0S
ZD0O9eU8Yu9uLTU/u7xRSp1WovKAbtCyf2nVdt2NvEsddtLBwMq0x01GcJhVYG9udaN7xdbtbWmS
SrUpUCs7Uosnx1JV5WUsp+nPt53FU/VRQjsPCX9tOD23csNJ/9699C+MkFRsVOytOpUhacPO5JGm
TmF46ExHVCe8vUFfYZ/A5K8mXqkRKe8AmnfRRR5qpV51CCXYhMzoVUZiQ+PUoYFvQTGYFzehKAwj
zIT/a08eiw/TbrZq4yb94sNxjk6RaRYGm5dZ3xM8jB8sMamca7UbsM+LuPLOHsNMU1kfTh6Fm4Nq
/1Spl4ZTunIyC287G0BAjzaf1+6dgx6cbvVL+9Qu1qJM1wsqTmtNP636q/61ux2umqfe5GNLg/Fx
M7p3N/2tKHfXqAIdt085rTaNyga5rNGMShNl4L9RVsXeYtMu/cw27cu+M5kNSBMFneqH8TShY726
R9lD53gOqmjgfEZY9046voATpsXRZv5DfoBCTUdUfz+yXwB1AIvjfrWvjXvqNGvD8qmfOw2yq95d
y2jd00KVjE3Q/JTzQC219UDVmfJfGjaOIosxOPb2vWDc6XGBJ3LUm0dZ539E3VdTG1vTBeBfpCrl
cGtQHI0CQmC4URmbo5yzfv33NO/FV8dlc0BIM3v27rB69ep9NQaaO5SdfKIAyMsQFJi1Tf79qxDG
z+0V6FtqRPly06dsqx1MFhTL/maIK1ZukZ1gWloS+mJi75JiKkeNqfxFhLoUBBsyYzQLc2Pb/AAZ
RhLuROa5bZtOs+wvR9dt24/yybzSZLEVHpGzzD1g76DGqp2d7agqE5K2dRR8EG8UeQ6r5FCIjJDZ
E/19zehKKFxXKU+imboA/VH7FoEXIicpJ69wfLgPvZgXqLpVAIOMUsUPMqG6qBopqPO3wQZ6a8y7
mkh2y8Jb91purftWwrCCsdaFVLWd5fl5i3v7knJ2Cu+Gq5dbU8eg+JUnSimtVNAiDY7Rl0Wk5Db3
dXcejLTP/Fc+6lsnpz0btVfTBoeroXXfjsqJFHrZxwJQvEfg3nV1ThQSpKJ1HxsoW+kInsXlPNex
2kG1OY6e2CACkSEgWWQ9XHGybxz7EgmPg721cqxFnMUMLcrwddgyiHrDYtAGRQoyG+bboMEw3Wok
tWEG8QO23eBEZATg1JPto1ClKjynOXlJoT6beWffXyINvPOoF4o6xJGy6JWtrQPnjsDwfff3Rc0t
/658JN9XBIi1qLgxe+9k/h95oeqzQDLvpB86PKAGKsNest1Nr2pGqPa2R2chMu1YOlzyYghBXzRa
uH77+5BeDM5YqUP/igtcjmR4sveN6mG6GpthYuNvSxq8KERERrT+yKUxz3I+iOmOlzf5Yx1iLReX
QSqlH/vZ9/O0q6op9nlf2Ej6Q8p6WsqJfMmWluyIjteyRhfFRFZMT2Mm4ePdnMDfLDNTqVoXGFuz
2l+a0vjn8Gf7WnNr+a7E8CRG+nc3vbFmiOXyNf/3gZwgoK8SaKFCEYeIaDlkITPYN/TxnZ/ceDzD
bds2ViWML/5eej38Mli0PiHi0PTDgq5UvnIM5nY1V9I2XyL63duPP+vBpNpyYbz1y6onVomY/WXX
EyiLQhe9fO551psOlrVxrXntznrlwR6RSXl6SFYqKfRWyfz1Fi19y66rRN+zKxwqRSf7/tKrktOY
uIqIP3xcmkuPVCdquJoikf2uvRlCOWJzPT5VkSKesXouJiaXWH3xSV5kGJGUYFA8wLO9nqrP5+6u
t37dc1h06k7CvfU+zVIjuCY0Bt9neOXb7na8/l5VOnk9RCYDDquDqbl+l45hg8BgDYjJvGv+76wH
F6j+PhQ6QmjgV6/W0jLNcOvIJfqq0Wv7Xrh1MLCgUOxQNok5RMoo87Pn7ojtOotFKl8XkssTI5Jc
ibSAuURxTXMo140keIVIzsB/YLOIzYQ5906JLyKPCSXCEPlcDDEHENAM0Jt21yOm7PK9ubUvMYjB
Yu462ekbk7tev0L5hNmJlPWs55CSVmN1/crsvzOVRHFBW2fm1M0XugDiZSbdHSXNlVZN512uOVWc
PJnb6YlQ9J58ay3Ui0cCXTfhHvunV5B94j8dk2jfIbuFnlx83pko01uNOZ5dGo6SPQi6J9Rg3lr/
hbGDhhxKoQmWbtacxXP3fGrdmtZDKomm60FX8s1Nri0sNhdJcYsP8i7YSJARBM68HfwTs/o6ko/l
sx9Rh6LD+YzW9z+OG/oJ8y2mhbsDG25thT3tef/O55i0qwJVuv9ileSie+moGXUUdBv7vxlR46Kf
b+OCzcriC7qq3X1SY+RE1iZ/Lju6p+5V6vydXdiSabpPc8l8mEumw0Lv5uSZ4xfYh/JgW4IeqQAt
5Pbjd6XwNBvIrY5v1TQvyglFrEQMUX6JdgKy81RfqVEbfpRrV48m6JJR75f7m2Jz5idCm3gUBLjJ
9HIpr9LW5Stbs2CI2RvMhDVfkTEAx1BhC8ueDlnIyiDTvfy+5jsrzbTqR9nGrVv4Xetvutf/av2b
3s+ByRftbJpRP1PF+nh0b93tn9lrNS0Py9O0fOrOBsf18+7wvF121qh26jv9c2f+9ujvZ0+bXPfU
eKhCJOW01q3KUFsZjR6tRzY5aLEzacB8v7rJYC8FF7LJJVTiYzPNUu0xpUHlQxxfUgwYXwgjb9qC
+0mPaH5loH1jl26/Sh+Fj2KvhhDXpSv8iqqK7zQlAd2rfGRaNhyaw2K8T2bdWmtN7HgtY2+uE+9m
FQR6RIX9ZEuFWJBGJznRaDsVgVVaK82m2oJeJsNSX4g165bT6+Gp0i2w8K39e6Zr8jcVx3yvqDXo
/uzfLVlt2z3fW3QLcMF+ppV/IdleipFKt24pbiXT9SxP9NoBdRO1lO5iLI7SOTJxX1szFXuCs5IT
lZ71/5B4MaGDzD6pxev7pLfRjTVjKhwhSHI6M0P3nQTjbmxaCdeD6EqZOlyg5G0k/NsCGs/izoh4
MgOtdlQQgcPDfTDvN0PbP4LwbXumIewjBJgdO+0dffKmYgT4GjVr/80RvWM2ElOivD8G8W+G42rD
NC2xtsPoTbJJPoFbosXt75pVzDVE7R0h1UDj5zqSfkH1Vh18sEsTh/7WFHmEue4Xk+OxyZkWW8bT
T3CLbxL+rB4o6FJSPb4X+fWwfrfm/C+rJcwTm8PD46MGAFbvY3yT9GT5W/SGHQTzFYZMkkjCOYZ9
Q+wwXs0FeEJH1KRQr8eTLibu8TAbUcJ3HMCi29E5RmXJeaOnIe71dPyu5PbKn0I1bKzDFCApO5s3
FQqXlwRJy5shzt2pg89HhWJH9Xhf/FrP9Xxg5Reaj0oPMJeL6Z6zJj1VaNaF7MPlT17neWX3iwTA
44n+gx40YfPvGVh8oXrSqDxP2U5EBQFI957pS643+XSTNZZwbpj3rzvyxrkO5DMLXcFBqauCWYBb
9lvJ1dVej8/ye+XwwqN+1Yt/JpfWPt6TAHc6SuTV+ct1jqbYz0+blN/M6C5PTKOpL2f1G/LqqoGx
kqdN5Kev5dtoNkur+3TV2z2wLm+juXi5XPuTP3VmvlE2xXN6bt4OjVq6PdavU6Ka6SHXKawUEJ7O
pJ9QAM5d440K0+E5NwDFUJ1TbRBp5NbP1b/7TD+bG3DypxdPqqndLOjlaiKG0NCelpalmOXaBCXB
J5qsax1Dst5Mctwj86b/o0SHwrjGH2vHm9w720W/INTQHPu1MEWFQizkmKZyz3BHnYzzYnt4/pI5
ovtuvzIfUrWXTKVussvWwB0zchidj/z7bbAaH79248q/+7tsfP+u6/Vj2d/ydbtxoT3tm30hNTJi
uVd9qSLojGSAK3r0rmCFIRJq0TNdVi9ahk66u5iNdepI6jhaDHfjG8nTdTp/dKPBBwrRJ+BZ7RY1
V3acnRvPWBTlOK7Kf7vOKYx6YiBJ5DUwa7bLCOSWXd5aVtO9lMIRIgN7+FOl1P5I1ZChLs0QbFfB
EFRIdCbeQfFTZEQ+3lHbbyLfrXUuy/btzznmT927Cr7XPj6vzFzZZMypRu0E+LNtL4AITxoXeUqe
2cz30WYIzFMvUZCIkpNrXfcjHZq3CEP/OB1+PWLz7SiENM3oLLXEObTNneJHpEhFZiPwoVAtiuC3
amlmN/PJaInv+yHcL/HQJ8S87UePGEta+hZvztpA5/K7U57uhnuoz3KU7ToKhxfYkw76mDaL9VMF
2ICb+ozE5fPQUXqgIVeWOSisKwf7APxS5L2RaHK4m3dU3LDvbpFxtGZrFlJ2qv1gI4e7t6V8qmod
WZD3ukkZGQlWy9WFjSkmrA59x/uHIkPEV1g5sBCjmrWa3hrQL9jLfrD+6/DuKgSG/Y7gmV2LaBZW
5CvllyqP5IsklwYiM5Eshqi8h98qJitR90bGd0pjO6BMR9oVyZXR4h2d/W7LwrolWeUqatBIQ/hM
NcW0Uzr9a/kjr26Ae1etB7ldAgYxqXTVKrfy3UeqbMCWUbO7ywouPYWRwM0krNka3ncRWakt3Qou
gcLjCay2/VeZimWuJDQb6w9Tx/xe9d0GYoWqCYDvTBT7KQ8bVRlBpUUcICzS2RsKXOxC436mN2dA
8wgG3U1FwsiZfFYbxYmsEL9WDIfyrNGxKe/Id4/nekGWYXhKM1doMsMGawsj5Pvd6ce9PSs0j/8O
HVknJFRK24BsY5Jky/Wyh7T3kMI/LGAEBoFWhdIyI7We1fQd//w0b+FEn/K/9320ydheklvxdrIb
6riS+eWuqV4SLkOJSmdeFJ9GNPNHy9G6jzcrV8YWRc8muQt5IEexJJax5okNWEF9dughv75hCGKK
T7sbSviwqiWqTrd8MWaVxtO1tGOTfMVpm++TzJ8lOGrx/NyyGZ+EaT8338Wv7WommN2N97f/DPHa
j7LvF73Jnrm68bm/ikQtqlVRWE9m947W80XKem7RhseX8ZEvQ/KGCc6V9UKLvK2AcGkCTRywHOUF
j4D7RPwEEKjZp4FeFRq17wCsC3WO3wL3593CEFJO0SSwvNVL5vosu5olUlZ0j+W1icW3l1N6lNEz
guBRXaWaVmLvoqBJWfrqNdcwc8XxxoTjiRy9YL0sMqtQ6RhvIs/XQJ1GV2qKwmwWyLYdIymcwxSa
g6fs0mz7/u3RjLL9T35YjpjGSgRsshvnBZvAqwu40LQzAIcLOaTowCbDz1rHyRDkK1e3gMmFVlm5
tRWS7DrbfoDivjlyrQutAPsG61bcscQ4G9CLQPjXVTLDx7VM526EnrrtUTOm8t+svq+18oq6+1e0
qEnpGwf8surs/ylfnqa/9yxjpqMmBI04lv5VHv3iqrEpNXb54aXUWC/pSxVeL+fuo65NgJpcl4/O
VJ43u0FtkxROL7RpTHHPkkCM8iDaZF3TD0xj9iDiXc95wU6RAA2rXd23T//dSo37ARpUl3evq82c
RjAhAK6s9syJxsj6Y0Jx4mlyaGwkvwf2Ibmi9wYtSCtOlPyq1naHc80hXrRK1Kf/Npp9Hk8Pyf0T
juf6r/fS+ytOBQ3cIGc6r+bmSbI4xcHs0N4df5dvn/KCYr7/yNx0mDgh9G3mx9uvzbi8qpm99Hoh
S6HgC5papxX9+5CZCcRWbLzXthH60//tCo2NMCwvLy+WiCSfWkUy9hXo2W6zbOxyl8bqLO6X/uYL
n0Xq5Pqrz+QJEN9X49lQp/zntL8WCePRF6pddcz80VQYxeLtHuXk6aqd/xRzkoabcVGLJCHnoYMl
ApE9ZqNbbetIKhADyJyetu+t+6Yamf8IQZZipTZF7KWibaRwh4ttC2+5iClSRwBxM2WvS6m3oLCW
Otj61m8MwcmO50ElLsV3/jMA+Tgm9/Dz/8PrO6dhKKLsOtAvcEyMUTJdJFkqOy1UxzYvK95gNeQr
PAqWLeBGGAjLVwMSDS5NrCqkwWz3LNdh4bcDVIjDuqNuck/gF6e3s2KY1ChjAn1g8INtqa4NStXp
UU5qKuO7t1u+o16merLo7f6cKM2qj7Y5yITAjyhihvUeFfdwH7MEQYnu6a653vAUDEfE/Jcmb1Jk
LQ6daaUJXTB3948AdfEiid++bl50VdSybuZcJAq4RGPAXFXfTRgWJ2o/uCgw5Lu4p+QK19rYw9wk
eIqPT4ft3r63udl9Yz3BFW/d3hRw5FNzR/XWu7dFhwlWi+BL1oCEsxrm38kPyxc35nrN+4tzv6ZN
DyL0tE8gCwtb7rn2mn8p9o75llRcq8Q7Kqwiv3zxYISPgu1Lrl3rymTv284ul5QW9YdywrwvG5UL
RiVARieEFQvaALdZ52DCjYOyX6cb4+Q2y971Xb/07QEAF/6A/EDlkE62fLgcga8tHK8765i0pFoa
FY8IEyN6jOZG8ZFKTw61o8nlhyEGcy1e1gOY2wwWwY2SmWIU793QoJ2JKrAnWC7NGB30vyCsNSow
jHg8+aAo7HrV3ya4Ia9PE28CcTxmB4sXDG8eumNot9hbWGBrGx4czMJLuhK1gZwUfQUYdvi0f7l1
lKekx+m0jMJA8CgtVGS/V7JUA0fxNEPqD3GakfjbtCdd8fcgF4j7mPOwwMe+cnJHHxGOtw0b9c28
zZOPPaOJuKc4euhhOAdkb6uXYUNSyGpLtHlIFyYUFvRfwdAzCWDTCgrEF0OljvlMhk8YBEnoZ0yD
jMDTsAXE8tGfTR9bJ10PtiCi35qQFf+CFyaJckl+/35VRmhe5VAzB1mfOJw9WX16urMaoc/NpyaV
9UjbfyCqN0gaMByAy1a2Cn/OTDBLGd9U4A4n+B36yQuVIw0/WFZ9Vx+5+0/9Tuq96NC/S0g35Cno
xeomrOOnzlpFZKg2cM9qR6p0+lV7i8Gx2jMNsDWz96//K/3JfVe+sb5MRUdt/L58irbZBoGF4otg
/Ry+VYcaGSQlBKoqalk03g1jj2luUqdMMi+MY9MBB342nsLoCURQiMbBX1nZ0P2dYQurF6D3hYGl
ozRG/tmlp/EJaOCnZjDGRULZ8Mxx/sTxRf2n2mC+YjCC+KmY/FjRtVY3bl66oVDeUfmAvoejJ5qq
ZGEEsgC72t2NCTWxyrAEnHiw+zj75SSsrunu21sZypGJ1654dfCSMkOqYtQBGuBX7j6joi0kgown
c2q81GiF9VVS34Fgb0cHWcZPI+NDGLDyIgyFTDwC1nndt3boYTcnRtPcLcIFXehPnuoP20R4sDQV
AHJi0lmVHdUM5wE9mhHKrWVAxRYB5cAHS+tnQDxUDgusyqCDZaBcA4U2QFymPT0me+O4lHtJnvBc
o/VoWm4exlaETdhZBkWQJarWO5dzGJe/lv3b99ozcrEjDcogIC5qzBkJM+mEiXVcvIBPYzaXp4dY
cU/U6N3p74wyPzMAPCnZYGM6MB5nuEAFgKnT8R1A4KajqC1z0j2glI+8RK6Z8yAX6XKkbrwUyUUe
c/mWryeHcdwvT0o3Q5AmSQXyAG4Tx7vogTydTEPbuGfzBYS2/i7f3iw0W6fAYvLYShnlpmT3JGXD
7Zj/dcC+Jz2/kFpM35TsMWWH4K1EbLn8LQMOsEsZsROhmkvBGIqwUED5S8yu9kSvOlW5/HG/iyHW
yVAwhpjCD4A94uIjF+Q9kUJPT9YC1kEfk9ePvtgwxNyHXQifQjDztry1KXY3q+Bs2foKUroQHUpD
FpnEWDGL21+N5yMRlN3GZB+xCy0qoZlJD4gwEjSIbOPXA9j3jBT9qnKPTlE5x230sOSUYhqw3gBv
RZfD7HUQqYUnyh7kZTMKLrstDYe61Qj2bJJn102IwBoOPF+o8HOyqdAkHh3g3Kw8XTpSTSi3hpUf
GmhzJkeVI4Z/Xt4asHc6/4SAlH2iPF/9ihCcVd914TGeGLEbcysGVsZ1eNqTHomxQrEHRbGU5zb6
L9JNsLIiaaW5Yl/Kjb78igvRU6+Pi/5Junx0xeJ2S2e06siy9oHFeQo/HkYKEZQeOSls/y9WJswS
V5pkid9UDjUzTF1lkDGb5BcZiGNSNn7O/GRaHqFbVtFkUPe8N2Ottr5RkwEd4OAvlNnUBClcaX/t
++vAkrCbDig6MKDg3Qoi0yoYFL492wKI5d4u4K6jd+OFNlb77mm8GDrh5qWxTbeW3afyN8xL3iIt
sU+HN3Vfm4D3zsd8af+W5x+M7pLDdhr3jD8L6pYZyhQu6h9QQjFaLA9jT3Aj3c8n/Cv+BbJ4dDIc
bD/grdWm8Ke3oBUMjqEUafbp2xCjsWamHP8WLYjpumRd12Z5gJVGxfcqyRp+Jxd6SXGSZlzJmECC
aNiNT/sHAgbjGWUT2y/CWh4zFqWvNTQG93zXlr3DuEjXhRZXfEA2OT+6MqThQWUWZ/eHiowhNe8A
H87Vzu7zPFqxkfMqH64q2L5tvlaf5IW8sbWf9smFTc0w6gC/3EJ0O+qSLMs0L2NncPN5ullNh2EP
ptGO1WcRpOfOK7MqkVbJ/oYk68jcjsxnvMbxGdHgiImcoHbCELYZkjdHmY9eR+jHdBusaz6UfdTa
8yQA53NxaSHD+UT0JCAFoeEWVH94CEGrXV97oOUqZqM7xna8XwfYbexNFqMyEC9G1qRXTTFyAFkh
m7hqou4d+7slcQHHKUrhWh+1I7Nl8B+wEIdzcrzZLnxCUy4dEzpQf6JaXE00rZkZbgsglGIS5NDQ
V83Cn9obExb/E+UxKMos+6TUpOQoLnPyMQfv7aI+KeKTGnMKgJnZ5jmgkMtQXi6Y3zTyXW00gf9h
MPFaA10Ex4HSwF4SVmkejH5q5QoN+JAAcU72+9Ipzuu33o1qSeI1OqNeiXFP4mfMDVZVQfy2adwD
ydtBGrcbrmy/d2eSD2fWoQiRETCXbRx+UdlJ5BqEp2Nn+bauPi3/ZFZmvg82rzc8IZe1TWq55/1/
Re0b6XneLvRX16SQ+5XV7NAppuV0UWlfUBc7q98PFODi17lzqTQf/etQqWnenpNIzmuE6lw2qnH/
7jUqXM+3Tbd2btOSU268BBPmev7OnfprdEUllZ4yzLGiDv8UgnFaUCmBtGuvk5cg8uTqtETzhhMX
2puxoes0rIzo/HEHMQoQo/1ZmHRMFsGx6hveVbl1iF0RDNuS+ToSfewphExevIh8Hz1sYsi0yjdP
wPQXkmErUaKfCzfv3Qh/f1S5Cs7j1xRNxURXioItMiGiGXs1uJKyjEvD7C90BBSBQ8qTSGNEUQJA
wa60QKRFMrROL+BOlIXCOXx1QnLqhfHTBKDevDfaVKx34tGuKFpnWN6yt82+zCvA0R4ZLukvtR2V
pJKpLC2CUMv/Z/CIz1fI0xu+nFliJZ1ower+fQFJMPDlYfJZfZXuc5blYeo973l8Am5HWDBbvTmn
Wtu1Zjt/lzGtBUDPpWJKPZO2GeJfyYhFLkCxkQhLVYgjOPOKrcMQ1inu+dyPSgaAllT4mSmbsq9F
HadIXHgDYEX5KqwbVUdOKsqE1WW6fV/m6uuk+LLIQBx+nQyNTUoEAjOv28TA4NIGshdDHosvpY/K
hxprAZvzPPD41QfVEbVMSBH4NmU6xYDMYPHt8Zc+fDHWhi8aXyzfatuuHML9BkT3ML2IiNZ+PGV/
YQWlZa/KT1uHDGiUucuEuOUek+P0nbu9FgHeih2RRRnUeo/BmGzmz2TQmU54Pd1sY7WckiaLCr6a
1Y+L4Y3Nu7sYW6eI/qQ7XPUcEIZxPqx+keNafR6+16JrzsHrYvNQ+si+T1bDM7m1MJyM+mL2ny/d
4+zz+sUZkJsbkfz9ntLX80Hf6C7lL+4a3CXaYOB+6vR3nUGNQDhm0r22tnUNvLD2wIuvDfyoYOwW
xmIxhJC//LVeCdL80f+nEi2igXv1jpP2bYpmjY3dRgvRk7ghlgyd6Gr/rDzq/ByBy6/Q1QP9mOdK
WGMkB/McoHA/YjwlxWMTn9SqlfovdYpjfYyDWqW+lwVIPzO//pPxSWnWo1OptyLnIftU3cmZR55J
ziYFfiFCVbvn+z9Lkk+kEWLieA6HFJDLXVNpk+E5mf+jEXGJnkBgurygrSas23dK5yjaQHL8LTkf
eQsoJQYmIUbCO19LjGg9yNDIUeWS8s8Q3H0Q6B3F+cgBgnftpP7rEYUiPRLmGSY72cysU9B+E/Sr
1aeY/dGhE7A8a/3vHEQgKW+jIePH4dRIgYxzheSW7jOvB4ATYptK63oETA1gaYtNdLl/zO6tyhwv
U4iKDURYAtXkJw7qVPQJyYd7jsxOhexKzo+0KWNX7V2uUr/KBx5phcbqcCXAxEf8piQXuUPsnT6s
QqBAykA4oOocCNgh5abLwoVP+1JXR4TmvDbw+965Rm7XKyzMss0fDU/0FAjLSjBAdsnsk85SDZtT
Ma207QrFZCweRL7W4Jj6EtjLWLBB80CzZ617v3fPX5OepHw3/ZHEu66HxnMvq50bUCatvmteKSaF
qJ6xG9Z12y32MjhKhXaxNzHsY0bOpCPPpVdJNLCEHPl0+jbFcHHvQB6dAj1ZZP1skpw/bsPUBEMF
JT4iJXES28xsLUcC+J06n9A24i55iAw0ymJqyZvP6peDQvGBCff8kjP5iTQykluQu35SYn2AD9Dz
pSn6wM11ih7fp2HlbT+qJjm95tnX8pdKRbko8LR5kIWW9dX3/X11fp6NF2Pnd5eWBiHI+MGfZD6c
E2BLEDeD7XEwhzqIcrlHEzCLxiQeWvbusnvyHYKvvkgZIV26XQA4LalzDGUz1FgxAAWfIbsvTCp+
uWagaJwLXxOwODYjoT7KYzwVdDBqGk7rmMmh+h0N+bIWlR0gHJxOR6wur2qtXeuUjF3ZqN9DDOPL
nn7sXKEzPUVj8rkL9NWhImUvpblFYp9cFoPChzNLnAxzI9LESTndCqG1ZVHB7QDxlUOzr+N8l286
ntoXOrrxBoQ0yr+Kp3rurYSeRtoptomIW+i+i6HxpQFHqqJC5Q56UaMMopPmJmo9T6iLRPNK+fQq
GSp8612ubonCtCdLAinPi0oye5n09XzNng9vuIvTU307q+cQaHJp8Tfq0OXP8t8B20zp64eCMH8+
9FTuH58iSeU9Qf+GY9pCGWfd6fW5osVCV1u+ne3tkdJuXbDZptIVfGzl2xeTq4FlFpcopQC6ioJ7
7xBpZH0kMPwFSWoBwYUS3f0tqJ+0zulHUdKjCbc9NKulpu1N/dBNhx4ux0YSkOVp4lFEOCzVRQDz
jBO4nuMLWMX9a4tBOWvEKhgTFyuLseXVZQDWiyHfLQBgK5sjYMSlacoc/AnVBp+DCuVPN++q1r3N
tbpTD5622QOIFT4hzTZXTiHTR7sLPYrwQOCEWq8oP4v4inIZAi7aYKsdB0TPMh4jErqIcp1trAea
BXVBtK5tUhb6pRJqz1r7ZE5pQP7bRgVps6fMH7rcueSYSdTjWTamGZIWKH+lI9nCvZTKTE/vwJMC
+69Hkqngtk6pZNs1PRik4Sbd/2DEahLBoiF2F84dAtUhVSo54h12Y8KYUalGGsZ3kfxl0UTH9qb6
lJNCw8XyIVOy4ioiwL+5fXy2wDIHydYycfcs6GXaXo9EC+fyT8HrmvoY6enBeo18guuwBwhvHdzK
p3xOLIDLDG00sxSdK/Y3VTi2RCM0Wi8twUd3kn1xVf7UrikOTiSnrsu0RQpOP877+YAP+qDeglN9
ZwV4PXVlnTWF+nVERevBejJTFRxmXTdR6Cg3tRnim6hladDsKMkqEJI57au0HfAXXCPMRYAYgQo+
VSnNv1zX7QcjkP2V2VActafI3xMq+G1HezzcMVJH+Zhk2pVijzljnPA9pv38eZC5gB6EoURst1QG
7fcfUnAxjFhiPzK1tk223KTISAIyS7+OLJJGm8gZpY933eKKq860JH6R6BniHlRWTpEe28SRywW3
GTvd1mbcrCSGs+x738KnAK0ZyKZddsSY6dfqa+OR+D86FuxIyuepNJb5aEmXF1FKkBop9s2ixkhT
yYkxiJfV3wwhR+qJ/o41blxHd4J950TxVVqrzir2uPHWRBvLTXJHm1U8HLfGbTgMpIzEzoyXh6bv
Dqs8sAJhFX+Chkq+b53a085laUryMrAp7AxPdfqXdcR6SigeeGeZmDOr07KkldJCYHoEgh4gXrzp
vaQs7UkzwSizgrEfvCoIGvsfEj+CRoWGAR2VpkQw24WRWG6E1OkGDfn6z/kPJj/g8VsRXp+VJFcd
WUO1Hu1SC/dKndtTEa7dWuwLksmeRkpHB4E9V/i2o29t7hEYRKpo6N6VFVBaD6l30UQP7WRc8L5D
5bHt2ZE1jaymxUwcdQn8MN49SmfQIuQIuYsP4ADlFDm7HECrOE9UBRtA4g4Z0eD06yxw1T5WWXxr
uZcJJBqiD5qQKhG/xzYNcnSoA/vgeYvRwHQbii9FB3EMq0SUhTE2fi0OVcuxK2Y2YfYctUi2XL/n
DQRgSKnvLX66W0stfdeeyP8qOpG3SOMASbQeRPoCChC7lp8X4JloLmg8YhgWxNUz2FH4cQYehqBf
U4ASA3NAHNd24DYAHRF9aZAkJ6mRwQxjbsOJGdviXuRZszgBJNnrhhL/UHj8HkO1Y8gCSAFEKLU7
idsIcqImtRYndCo0reDRuiu2bbUGOcfGPDGhvUpbEAjauhnzLdGte6Q+EcUMH8QQQloDtDbFSmM8
c2NJoo21b6GNKNiEqUOhgI4JJI9+DOO2dblqKA5+QsCjcj3Ys4aT1IcL09Gl4UagHs0kIyJxZTCP
cFlc4LKsmGBEDQC8S2BTcJP70btzQGLLwXMW9Ywvtn3qAA2ms5wgCCuVfTs8Oapp7wowRfJaYCW0
AHTqAHWB6K5vRCnAYcSMyNZC00B+RtRMjHq5CFHg2mIGQB5vKAL8URhhNi2or8Fb5ffZim7p8+0b
on8uYjiH8EMA9bJ3LhtHigxwrSFSYzkWnWW5j50RurlEHQnMkMy79EIATSqBXK0Zxc1JC4wWnrdE
iyjMrnyHlEjyKaY0F8uUhEq93TcdAG7kUtJzb7jC9Jsm/v2L+vT9a4dh+pwBUjb0UBiPzTgW/xzK
g8UnKCGUEkauzIJoNFvgtZBM6Vijg+RbCz50QQCB+0QxYPJ2v/4nD17DHogIArTff1oxjHQFYY+5
WNebf7exIRca12R193+bITut9O3AoJyBr+kqauYqLP5udcdd384i04URLrWGapLYNuZ2FFryFKmh
FJ0iNrdfu77CZv53jVHclSXQlNg21kU7mXZ7iAg3nTBdszPWPdPWk3Xv/E8cz0deaasT/4eMahyp
vsNdiLadvolo03aknFetDj0i2XNMs5ZJSwShN3DU+1ekCUmEM+/kGNE41/kv+aGTKoQwURjpRBgt
bTqSMl72JZHiMZnldj0UCdHhPG1fGAm/4vuun6yxkO4G03TVD6HEr+WhuUWesRY6iqbstVBVEE/g
WTjjKiAA6o35639G3of1n7ZFWTOmRpxGJNjpKw+W5P2kIS6btK2PIyTvnUPl09D1pVEDlfk/ovc3
c2X8loRs2SvTKGWsbr/Es3QMZmie0l7PGXfHDBKwTo1waJMx0uv/+LaPtxVdRjQuiL97nVWVAR9B
aabxzMxNnLwuPiEQG9VYQWhklPvjiK0wy95ryWd4UW0bUWo0pU3eltrhZs4rTiXDdv8Zg856c9hf
nujj9uqgIF0RhK5M3kQN7gZeIDwra08ja0/iNFTjo9COOpF5IifJgU71E1wbZOuOiwbbuYqxy6B/
aayNnn1/+KhvK7UuB/TuNNpJzrF+uACt8u9LeW+5pNrl+9LNiZHX7jVr9AzR49zTef1bHrakOPAw
lqB7XqGNE4MtBvF0ITgyjfNCBq1RqdQfmO716bxR2HYjML+0z/D88qdl0RhyNb0od9MsM5yz21PC
oKRSPD1hPVvEdCF2DZWubWotwxyxwnScB+ZIWq9WDUWqQ32MV1C2KrV5K1Zr2ZiOPMtJXVjC3Lkl
rnlRF2MC2WO2i1v8r5xMaq/OIpvtjfWfSbRu+v3D4LlzIZJTz0ryd/cvcBYf7qCHDsvIfnTc72rT
vF4xsoPxBC8m8+S1sBlQhzddDSUIkkmSiDUIiV6NA6mhvscM4lAV1mTWn1wGuzGbxMI79oHSQ2Yg
WvcvNviSUghHRHKNdnnkNX6u4AiUTSkRt2uXuv2hTh95znxhsopt1NZnIwEAa2a/VI/t+QwK6bOP
hN04Pu7JCpgiblFmyzdHSf4EqDwfmpbdCd4Jw8892q1iNatsG7KGm3Pf4G7GxeAGN+9yVKJnlPpB
UFSoc3f8oqebYSrEq389zs8hORMxmDPkOSwbgPu9eeyIg0/FLqKVl9K+AR9Bgpx/n3b6XtTN4/3O
67pjcxZs8f2dzK5i1PS3pxyPKM5hxHDzkWqHHHH7JO3usDeLeoymxinZtmob/cIbCvJoSEVD6UPE
121AHz+LS7G36lbjtv5aXPq+K8nIfw1L+7EWutnns7nxCUtJWt4uOHDTQdUQz/DX3J0Zyr3zYLp5
MnQ883zZNfg/NVeiT0824u5z+8xs+5VrgvShZIMmW+zi693LKd0jafbk0PRFQbzzSkN1O4LsblIb
y3m0I4Pem29FxezpISz8/p/ZcpYjpOpdPnlRW6u6abOtQz7SJXvlsunQevCZdqQ8p8/gKH8/xqTo
RmqPKvAajB78P+b+9omr5X4oS1Hsfc62dE515uUfBoq2n34Or4Fd3u3HO+NxzKAYKR0YiczC+e5T
KI3cbj8TuVTi+p4w8+mQ+J6wn5pw1LxL4xBdIOAydPeqRochrqtA+c/h5do/5D9N19OFecIGhJU+
LydDxZ5zuR731wLtO1TiVXVpHzWmG9hQVo6RPE8Y0yCpgdAhfK0NAxH49R8JBeJbrhMBdmfg2nXk
uM7/gmF2vcd8eHpZxFwuvpZxvn8ta2bRCelcj4Hb+00K7TwM6ZvoVMjVUUSeVKo60avlgWtGH6BT
aq+Z1E0oAjRvxvfDSD/O8vTrWjSKOGvaZl12t3/XazF5MiqGb73+UiLOsufEKlaf9m7+SxnWWtmr
4un/zcaqrySoY95+9+38HrFaNPxwiMuEwb6lHrlpAPDDe7IwYcMcqgshmqGgxXO7thRJHAeS5its
4fHu8zBcN/REjNGg4UHshxJBFAyVR8dAEWAnNw4Adfav7LkfCi6fxf737N8ocAi4Tvi9QLLVpy2z
C0u2HJkq5q0C3gb7PHXKyHQy7+WHaMuDptAM7/0RpCzMo3zsZL2TydkgdI/UAMi1TP6GeiFyM+kV
rV9/poMn/YZV+gy98v75VOsBaOmpfpgP8avytKufn5u0KWYIEff2KN+9js6Gndn6dkpnvnsWSOBn
fwWtRgWCWTEPSFx3ILbFCm+fH2hOH4ocOvLu95dDppVbNG+3oeaArTmtH5Vcmn80sEdrb7vPTbq5
SNE0Jz1tMs3Tgj//lb/HlJf9EgwMLdUEwWtNa6+lxQkS0d0X/hiDVj6bEmhCysQ4QZUXoYVgL/sw
vUuz0VSyM77vBBrzj3zt9YZLI5Dh3R6XlrWlqB3o/u2foSaNyb4pHKxeETyrHfBMabwIFjslRFKg
BCf0QoI8ER9nT4cXaUKHOMHvRQLvr+3H2et/j28gm7OyNspE5rYtH9QNXhmESYG+0ICiN4RgP8JJ
J1V9oxpUas4+H6QH2d9oUSzvmy6ZbTQVJIgtubcH2nRTsQxImBNhLO7N2j8Fs8Xuj9FdRaqr4rjc
l29vSZVLVh5dRY57t/g716sOzJGk3/vLlIbylzE7qiuzS3oo9hT81qWm+l/p0jam7J4fa+YyqMkG
mVSHEPApec8nNan17Q2rrlwFzv8qlHr3wlimwHKZwnDUWQgwEfIK1ndk6zvC79PnZdEuBjuHq1nt
X0LC0oXH2Wg+FsmBmonBazqM8EGNdCq2F5O38+MvefcaYSua5rfrB38l56My5AtSodWuAydsBUEC
GVal96u11bgiFyQJ9gAzFu9vGYM5uVnDDokNkgGTExoD8KgM9nkkr9Gx8lm+NMwSXJt7Wa0/LkYB
LWL2WaGmL3jI/UcCdLs+7xew+Ud3XxuWRBOcU+5lKt5/gB/N5Zt/r1AWbTCL9FhpU6YOsbhtWeGK
8DKSYiHNetnnESFdxlGek6rVk6JNuwAbUmZSw1ppRM9O+nQtN5W8zeED++sPOiCWCU2A6xvx1vXD
GQIgcEvedquF8FIXQaGXeMXtatf+9lTd0TFa1RLegMOfaQV8TI3t+Ti7DzkbpUFW36al3UMUcr0d
VhTd0Qw2jcL1i9IgytDy2kDuIDTqjis+EDkSKPEd85zqvPfPMBKu8PbNTAlGF0PBlZUBCKrr4fLD
AKqJFxwjKWXh7I7FkIuG6dv3QXd1fhRaEYFgHf9H05ltp6oEYfiJXAvFidvuBhHn2eTGZcwWHBBF
lOHpz1dmnbNzEmMQGrq7hr+q/sLyQH/xvgvwABOI8LxDtwwl8z9aRZ2/UQaY+JS9sKwpEtG3f/zg
E2gq6cWGVEe8YOjiWmG6oQFRxtJwBoXHC8oa/+Fx4Zgh2J23DwE+ap/km9qbwC9hI3nO7F96fPLY
qISy5hxIR7Fz0CB/gAu7xMmQYchoRDrdwmC2dfEURFOx0EnUA7tFxv/D+OJGcUdQ60w9dTXe7odd
mk+A7jibouxtEUvEsNWrTfERuex1hRGHIYupIzcpSDS9z8oUYtE+SbKrOxpAOC2UeEfUBHJQY4Pb
tjt98RJ4BzdkddOWT19XidegLoGpWBUVBiuz6Fb/Yu9lmZzSdQn3UAY7SoOri4kLkHg6kBciIQsF
jPHso2IBSqA0TCbwBArgCCQGbktKEOFWmMyllOgiQAubGQsHX48/gVXGaELxxyNBBHG5SDdfsETP
YuCw5BgUapLimgDm75rYZoBHHZ19twqWgYUk3GBkubjA6LcMTJcCMehKEWKqs4YMNCNnRWiTYDh3
YaR6mACjtFxWUvIBsa296uxJG3PW5cJZZ7Ob8MSQ63GKht0fYsPRff6cgEg6dY9EMXLqf1p1j1VC
kzzKNVvnHlXOTYO5wFNmLeHEk0TvsZgwxF9soBlgRJeECNv3WY6U5NXEkWhuABzQ3GcXAkfQOMJR
PXwdfAsKrknSmRYFu53dywwhu1OUBhgUNVyhev28yC+m6UTDo843qP5ZQiBP+T0Zfu6K26YTXL9y
028wUZlPfB5Y+SApA6jOMa2VZDsEaQ+X7mVrGA1jCNHyXm39M+/zX8/rh6pPD/P5sj9XNDKmjzQN
nKdKDRUNvWlbqoIg8HOlI+XfNH0htW9YGEdpqrtAjavjbHHXvDpKS9xIOpi7gb+g+/zCp9NJpAil
rlYl2UpMlqUWAYgN764WHEgnRv7xpoybTG1XnhDcA7zpLxYXL1jIof7CXwFXYj6c3eMRPE/OFSw+
H6NHNH/nE3pxXHE0IzmWChpJqzo8Lkvy4UM89/In2ZD3AJ0mfJyAqAJswf/H88bkFByKTdbHf6y1
xhe6R0SL9sNtgBizGoGPoPukCdkECdXBKyL+A5PZxdA/APZOlhbVaSu8H/DbCSkfsNoiJumEBCl5
T9jhAVRNjnuJZXogF/AxB8M/2e77G1C6xo1UxYj7vcHvA3MBkOlni8Cs2aiGKCSws4lkS+N+4lsi
AS7qiLlM4rr3RS2G9FkinENODaWheKu3b/Mo/tH9eIVUKn/Oq9oXXbXoJFQO6P2GFJzQ/wnjAocF
t+ZfY2N1idpjDRImgm6S2iLi/Ozry4FHlvYITtM5kD6Gt8jnL3wSrEKcElKk+TMsVXjUPpiFGPVg
5BSVDBobwE2qBQIsYVYf24RhPykvkRxvSTKEiPKsbOgfdsAZB4yVl98e1/op5lkL0F81KHy7fofb
978PhEvOHeQdEywXS+IIEFlnAppWK6HHIX+gpEWKj2dH4RiF8oZYwMUyK3xi4oFYtHShfqHuUER4
Xm2PT9IVh936HbDmxpjYK3oTQMrpeDcXJ46fBPtB4q8BaH4Xci4mCUwM5BVJS/FdRF0TiXrJnQvu
NqFl8EQg8nGCVF3JPPFxYeFd404p32T+KGb9JqaAn8as5RPSrEFqcYaAUUXCGh6mBB/gGAaOAn2h
Q0xFlwZyvkGW8JU32cz+Fx5agKZISBKpD+9vXKF/5GSCmALXCkJNpRKSOXzDwpay43LCnMYyj+VZ
5HcNS1unUJO+ek72nV4CGGBGzDR9+DAGB6dt/Huet7fPZXNZFzfjqjPyDJtFIF3JKVDvuDZlMDQ5
pWkLVucpx518Du5tIpW0ufNPE0CJEkWOqOSJ5uIdE+dnJpx/GG4YWE3LxDRzPwBQZwQ/Yk+o4Cim
TL/ZYMB+dImiaLXEzFc1QE86MlwPUYH4Qm0QyQB2KOgSRfsYWjoQ4MJH/IFDdIfWJfxTeA6xyEIo
PmG85jvSFBJTCPWFZOLTVw16kKgzvpH2WrgpNhaFPQWYVY9wGj2l8l1fCDJ3vTNkGJpaSwrR4Unn
HHD9p6dR/CXNfUj8/nCxx1/krdbwgJoocSEGz8b1PVY47aIo74FLWjjhY8J0NLijuaaQ1lsNIXrn
M1LKvodMBYghBcyRjAIcsJNtKAmhjYHl9ErTOcJtV4NHjp4B2PZvKnCkCwPsJVTaQQlZ62readua
ynb60tmxockD1UGRD18iNBwlRZ746jlckB57NnlugKepNUhpXJX3MYrpvkev2Ishc+1dzAju4XzR
PpuGNnxHygD5YXmBr2I1ENXGBwuLf+/WBo0IXNsCxMMLIKxEqRloI9ApLwRuBG2dde83HuoejkZ4
bKH26YP6jK7CRKETNzV2Tn1dHbwUWOjZ0Q8S239IsKNRStAe37Ztl6a5GFrwOwAjUGI1JsuARi6k
PYOgtEgmwaMlGE1AhuKrwoWyxdr5ORuDwrukTypAQpQIlDM50XCXXMcVxXWtWGXsEyxfVDKIbQf0
adDlOhBvkFevOrTXSvtlbqANSfu7YQ1eIhudU+l38PS6yy7GEhNOqupPPQRD996YL/hWUCjCtyky
Z4CAo3sopkAj8t41Vc/MqZKurJ2IrpMZOfj+xfbzJHhnpizNAwvqhYlkTkUp6DW7GMl2kxgAO4jG
zuCvwBSQMTEZwGtUOVl+vqHPVfxxlO/47oC5n5aG9LEiTxDMCjI9UBAENMAJ1XqkNNHVDvPr8ZXN
2nOrZ2OxsZ5JnWxtSKeA7An9ggYjVxZ+c0fly3QOGRF4H6HsSLVxC/i+QUxiqlzpQU4dB/psVQjt
N7sy/ZaMBvLoVqcvtkt9by1xI1Fo1J4wVbCkwo37IapHEApGCPSzYpelASn58SH7zpHL3yU+H20H
id9BrstWPd2WV4KokPGR1QSfIkkX0/gX2ml8JDYXW+k6t1f1f3r3g4Bk69p7ZOprQs0A55M8BNIS
YVMFQ/3hyV5XfvunGjlraYByJ55b/cMd55N1gKY+2wzSrl/YFb+4p6wnmoMiYnYrCcMQwT6zGc+5
WJ22SIIbGAqPFm7wplfs2b9FD2Ude7fzEQKjfEhiDQkzT0rC6eFV4b7XlTS0J1kCd+Xy9Zy+7yQl
AfHhtKQzNFT4G389FiWUSqSK0KfweB2TDwISAMkDfLhYqznuwgQqjoLmIh/RQWsnm9h/ObxMH9P7
uDHcDbL9dY4QgWU6VsX+vu+SzkNkqbeHuvfn4jV/8K/SXgxaAJJNPuMDRkcKq6UgPfYsqImAK7Gi
KaXnhYg4om2fDqTgmVjwGBxCv28DNAtnmrSARMGjtliTPDOHtF6IglEZN2FvAl7iAKaRdSEhPqwJ
um/QdoeiMJpCenQq4MHzIR6E/RjwIf6O1UtsU8z4Slh2wUkYQ6OrcDn5KCuNkzEk9An6AiXyntNZ
gaOogGJMTBczBQF0GcErJYdwJQbOFyPgi9NzbpA/mIfhdkeDciaSuqAIYCwE7DgPI6JdBd+pFeYK
jJshINFZdOitX37EdxS1gtaAP/wNkiFR08ctcF6ePR/r/CPzyy2aA9J7uCTv8CfGxHdJ+CHiQTJg
6PFxEsMYKAff4gGWIBe+dha8wxcEAWharsKwmBHuDTJozsDU2JkX5vIrRbPcD2fmVMh7xsaZqVfl
HU7FF/fJ8bzJ8RyMSqK0lCOZfM7cYlq805aT/l3vb9ZZr8wgf+NX0umhx+FQRsMo29UAFJwb4E1u
WAYHsw92M81RMG0/l+R7ZPWqMTfIMDgHp+chQPwg4+FkHFgYJoMT8MWY4SxLgdsywzn+lhJXY0pk
rvGBIvk4n+UjLADe+cvMZQjy6D7PU+4g9KgUYNr+lhuf5etvsKwJppAHxY3TzqEr5UJ8mrPK1v7M
JxeRR0u27gR+EnBXHs5ntFyO13+HMgC+wkK6m8mjIlBEq0LI9j6swsyRPO3c4x5pl8PccXYeFVPD
qRmAHP+ZSr4zsL+rcAxPkRvhVxLOOC1f8Fvwkb+Z5YMMkbmWh43tiuChUI5fSlt6SsDuBeWFXKAS
Vl1eRIOGQHbsIeac3RxLWIHLsNT44lzcD+k/PMS/hVhR+MD0xPIhOLS5H+6Kq/IoMV9YMbwgOYZn
x8k5A6PnBXyGGCoQDiKRL7F0x/l7KGQMcSTUASTUSENjOQu0YORWVTKlf/e6yz0IynjNCLk2sMaB
58wDZ8cy9QyEzrosDFDcN5Ta2t7zFiXS/MK1plRYmfhrhfjrU+kbT2n05ByfvzSSvKvki15unwUX
HqgWyfZ18exZknfsdqH1vsilVnFoLtvHFz1OaJwFPNB7FYMmIYsEnQFDl/BuWeRlIlNIl2L1B8AV
RPwSvGggVxeN9khmCOSS3k1knBCDrstcW0tmm1UshXE469kcVfNcdo7YZPFv8gskSVCJ2haSSKXn
BRhPFw0ovU8w1iRdEF8/W3F21DDGG0shTEatcgZ5vyRKGfZfnNIakRIb75X1yTOlMNqe0SVMNi3S
7EVwCaHF5kUjQqUEIXtINKvud0hHD+X+ATeQmlni8j6dD7hQa4X5S0n9OXH5BM3/uhmNHGRjxpnf
eXoh3DM1+sy58OVVtEaIXOjV6cP1ilxmo9OBU4ueU8SATAsmZrjY6Vxma8fqnwCoxGwlYda705wn
c7Fw2y1qOFxom2AeTyD3l7xZryA9Xrr0JOGg8amXf9Kji5pCmEaa/8rdBNqmxuHp7ZYPTKpU0cQN
s2PO0oNIf/eEaNil+Q8l3iTik83aenqvGA/Zv9XGdV5HLuZym3gqzVKd4yOjIWtwefcvbxipadTi
0YoVqnioJl5P/0wxJjcY9mjz1Cxo1ilnw9p9BfRMDatN/qIINng5/RstEoTO173QUSxRDVunD00a
QwHReESc1NxbpHmaCDqKDUkEw9di93P5uW/bVF5dTRrSSgX7ljxhKN0h+dPvusomr17U4s8qheN+
Xwwa7cbq1rBpqDw+4Sa2Y8o5021z9+1kqzsFP+UC/GGI6hu1x+E64cFEtHTW97ohqUzx9aaBArY1
/Wzf4Hqz2yHzLkTomSZgapsGDaqDccK6JyGiSQSbIrg+AVFKKzVT3HWWEcZszarD2/VszLuvM6UO
v+HBaptqRZVWY5yqve1ikg46BmJdIJ9td9X8LraA2E/65rnNiIwxnRw7GV0l8BZNi1BS3VgM7XDC
kolM8tDJnBQQi2a0LI11vUVMoXejoIwGsV9nBFJtUj5x7UzOEsb63kSHcjwhmkKfHhxoICn6AOA3
0yueDQBkp/s/2eRuu7WfEL3/fej+VpB4oBc7iEN9O5OwA9UGC1GXORTLvQgZiXVMXgthLQwt5Dhg
DsHIwc3UNsnMGYQw4q0L443qHuVElLDjSdP6o2PK2M2AarrkKSjn9mXFhMypSFSlzuNe2DF23bSh
TD7GNNhEpQ2rp1sd8lQ96L+HNojkcxCOPTl+tlulWwfsp25Sh5NhcAnpZERhFmBgrhcUf5PCg7NC
qn8SWKVxbh4VYjVkCqEe8Ho4KUm/IDyWvfthZcDurTPGtC6w95ctUjodQ042RQLPQeuumqna5lyb
oRWtednyrJqbkD9Ncq3pdkk7MtAkAgcpuhC7XQhGaH7ssKLpd2Tat979aZgSngXGrnrz/RWbB/5r
19x+v2/T5to5KRayvd2xAlKycGCRUafCxPvLvnO4/6aiDME7DE6YlXgt6kKYFcDAxMM/a5x77x2N
ZomN+Cm5BZCgQD/wc2oqKwwy22e+XoDblUmImdLqHuTk547eVGf6hlIoM85D0qx0rQ48FXTsfjfX
XQrjVl0Qu/3ru03NWEr2iLr92h4FYy0CcQS5Rm8k/eQSgCKNI1x41Lpt5OuLxRlnKGfXUcXwPTyJ
C+I1SYXAzqdfMmuBBs5HqBFnby8vuVXvQWOEt/pmnLNq8JrFMuTuV5dwn6XU/azrvfP+fcwb4tKX
W4WNdqQfCF1ldiiI0atJ8zXVIocPdwuDB4qxrqKf2/2rTXM54GloSOhcqXZXlcCbQgu6fUiPtGPz
2KUFxjKZp9PfltcNgLcyl8y0ZWFIbdSh/x5ef+EiZZM0dMQ7MFko8kWUvFOnLNlvrOUX7ATeOPkR
5NYciVTWlkt2qPszosJZ2zEfbPKxdx+jghOki3dXAeK7kIK6JYkIuuPbRk7MQuBclYGm24XJwSMF
0K+p13eTYxq0E/iMAVp19dqDo3oIvrrXDCwkuft0z/3Tmh5v/MNbjvRWOmObzLRUauQfnR6GCJMk
dsOjrVIvNWedaxqOaltBLEhKjs6vhppZnzzIKcsBsQaSOzptUq/mPXHKTVf7VghwSt2OdozTZ6nw
4ZqfmRc/afRM2I8ftuKXqw5/KHZsQo6nZ7Yi1VE9fLb+zj/hUQEqwO1ZU905qU/H9o7YFyJvHtX8
stm7NCd8kthITbNQJpFLIBIS5w/MfQEEmZwJqgTYdiSoa3xJA5rko9LZD0sWqmoJRWKDbCC9A4FH
kmiIZcw+H5afhp1YUA2fFLIB+Z895Hd3AxcD/4CZbFeaTABs4qDiW6dl75z7pKS38TC7lHgDDNGJ
lNr1f8SPvmnPgLChLOtuxFEHPgJmfFPRZrBvqBfHHmqCtAFERH0ib/jVAEbUorL8EYg0Kg+PNVoO
1cnh0xmRfLZVL8+JukB/S20pfcwjKJ5sfSndKAWT07dDPdM1mjXWTdlZvNpmt29iuO7cjs2khsei
IITutePBuUk13ji+LDIzgCSxlmkHirjT8FzSzsm98X03enRo7Dy47AFw4pgMk16tS537KrSDxkN3
Gqh9YHR8GJ0+TUmTir2D1eU21g0NFbsGk+2TosDyJkYD19hU3toF5yntYoCv3DPx5B7RFRY8VCT+
u3+bRtNkv3W4oylNtw5kAarOge6548KkQ8RAbdEs9VtauvNwnEV6EnnxNhAwr1lDs5f7Nm8jr5Cr
9H1TMBJrBIyhK5dpbdGHqrO1GE0DqqC9xZkAVzxLk3PiHCrvunyb0cg+oWXDm2nqx9hqK/a8BVo1
DP1ugOboXRz93DuK7asLE03pLbiVAcIsdJTfrv2M3VLqqH/dihIKSv1R2/xYy7VpRaPZbQd03KD4
6rrWHBITLf/DPwYdjs0reV3zaIzh0i1qx9uygyhNpdsTu+bv1xemJx97+G0yaRoWiUocTtsxNitN
HzgeNSUfk8/IFasJ1YVQbeoukRkEiNtSLZVD1Kgj6MhUZtCeskFlr3P1wUuT2/LZsi35GSANkBKl
hq9hGtYH7T5VMasmJ6CtVgI6oc6m/IeLE/Fy1w+DS4Af7qc++e2eow87Az2NC6779VbE7NXLI0w3
wLTwyE1xMd0UNTg9Ivx8nPCaIiagQRwI38j2bAH+271CQ2NNWZCiVxqVFwrv04Qrsuymb1XNiXXM
RcTi0nL+B09OEznXNN+76RovYv7dMoUpou/AiYxGhn4lT497OLnnSTK6QGobnBgl+RCbB/FbhpIR
aTEvQvK8xrCbRPAqbxorxDkqDVnr0sdM0cWb/1vDSJ9zlQRVHylveLJkDCDUm/rii8iGuqDfdEUR
QD/BuyK230ve04AslOSBNrPk6C7P0Skrv3QfvClaho2CBtnHJ5Zc3aO+HsMZB3Nd+3IO5yXMCeyO
ypO1j3oy2TAb0hrcfeCnamdSYnnwbsmCjVnzybpzeOLeKQuri/dK9oz8pEefreEjltfZ1bOCzDyP
InMwx+qHkiVtsXQL77JGB0AKZbqjFy8QM7l+Bd1RJ3WjPvYXbsakORKFkhmQDBZPKQokeLr37W6V
uBFL/G+VsgxBTA/R8Om+sF63aAgUaK+1SCGdUtjVMKEjQmveZY+xMO4GPJJ1+6HfOx7LfVmK6UD+
hIGk9opFhXgosdeBmoe3IZ8/cD63Rlc0rHqWLWufIjp1Gybrkl3anaEAdX4szL3PxfmLnZrnQ+es
Pi4XvbWzLbG2EoUYeeO7YSU4Pd5+0osqSMaXcWZCogNbLkzPM/Y1Y/k8SJEMDSYq7Tf4idVY8YyL
IZPHQon5A5u1yw8xIGigTBKzagYiGnazalvfyoMXHngW8Bojbci2g1D3O+Sxy6Os+dctTLzf52Hh
Zdv3lhvlcERgyC08jtaszSe7K5kaByZrZoDSbfY1IRtEUJAgUsqerQa4Np1FY1YdkovfYnqjpc0Q
HvQtsWS1VGCwnFDuRWTom9GyuLow2Ot6omSNYGTqdIgwncjI/2Tp38/aRFbU+6SoceNA1qC6IEFN
d4bfwYNivbisJ1ZTgpEh4jLXn/tkzcCFy9zB5vDCg0IEyVrJZzL8zy2o5MpS4k3+//snMiv1xLk6
s2isuUi9ijRW7QDYYRvq5yYfvCDixi4fAHkD1dtTG4IFmMIB9rEzxJKn9fSgoqdAQgwrOCdeF3f2
9RZyiKgzTHdwUBV5gFbuxv2L/P+q/2tOkEajK4rEXIYsC9NekAzJ9UyCXa9phOFGiPJJV7FyNLbm
UHSo3m2JzUkcEQsEvHUGchnA/rchyffnZEp+4nLMQ3KVaeo84k5QEjwMMcPyzzQ4mKoksyv4Edmc
9Mw98Dx5GA//ynF0a+U9Nq2R54wKGX3Edm+3eqI4r0yGPZEFkxl2Fw+YVSUnEo1FpAKBwaxEER9/
MxW3YaMn7z+PRI2GABkch2ubykpjBq9DkQoyKrErRaNkBuPiG8GBTNmNMo5jR4bjy751YIcd2sED
k7TkvKkpJjJ/f5qSfdZkBpdYvyyc05h9zZhYc163VyCQWk0uDQUAZFDsczw9SxOq5LtDfYVyUDpu
NO2g7GtwaMte4M44VFRuPMbomotpXQPs6tcRvh0f+n7+XRHaSPjVRwEFJCiZ+g8m4dlkAxKY/fOG
HFMfLiVFNwjV+m4qctWZS9rwoVoazH6lH1ARWPibmroAF2eJgG4yxHDSTq/WE3OR1dWXRVyYJtKr
s43XVtBiSWeYyQDnGp52lxxm1oOounSc7ll4fTB+tBSJzdrhYpd+MkQX9USb0ajLnFA9BET9OoqU
uDTDo2g4gGdT14NEGpNs8i2xsysfzQ28iTl9NIibqifZyCzMQkf7S/9BJO6U7N/s7TaS68+dYcdv
Y9mpMkUfW4HZxWPc5lhJWVPflrcGE9TQVEz8CbLoV2Rcud6JPXibdoPuUfRVMbTcd4xnQrnlb+eN
uKZbHnOAnoPFV7/GYhUyB9gsaxh9dRKgF3FfssljhufVwxpgks7YBtjOBj3tVZ9JE/cHgWnyeRx0
uswe4IyhYsGtq/Jf/H2ZQRKoKh8Rzmme+sRcR7zGEeM3XukzwyUgYO6TB3r/5tHfL7h7nY2sBipZ
DMRu5kW1WUCKItZFbY5pENR9+Z3SGJ18Y7lyogeXFQNHLNcmXpxcTMAmJmbOe0yNrDgeDFIu+eZu
uAs+87mo7VuYJ/h3JyVXcslFBv41DhRiWB7Ynv+a8ncqkmSi5brP2fImh8jVLvh1ESkIPIhIwx7B
WyTbUSfECzE4xA6RZyTmh/xkoQxwOwdgThwhPimq8wsnEjtE3E1a7vI60h63F5PZwJs3Mmn7NaRM
jeNP/t/P8kRtqMr6hejeyzxj++G8It0pFUCkyyt5RybP9ssRxV86ZXRivshxokNZOdEyd69LOezV
a7pZn81e6c5B9Iuok7/v5RGwhs8h4j5ax0GPyLJM+ykfpUQFQRBNRXfm6/fwPK03UKK1Caw6SJ2P
AdNR9W0pGBK4EDuOaXi57d5teKlhFX0Ei3m/kDPNwOvQnFihvpFjAajRJhpdkZqwhs9kQBi8omw+
xrgolhabGbJH3bG8h3R38BHLM3tCrSwHidkNIor87qY6wYAWic2YvIE1W+Mni/NLL67f0GDSD25k
5dxG9HmCPoaq8NeP0w/Ny9+5DowaO05TwEoLlRhSgTKNcvDaQPenohUZ013+ShDpB+RNU+FA+YLk
iVzhAXxmin4QUDoQVSebh5OA0vBLrsgj88kgy3HKTxSb5GgXzCX8XiDp/vUjqeilxj/IvXQH4g6a
zNCfBQEtDoncKNgvLjbZQaiu7oHhbzApCKw/l3e1jwap5B4Kro/ME6N9p8ilQmB2TbdPhCcQ6/nm
Veo9AMQ0eNyM8OKRD+RTK0gpStrjZpbcnagFcTTOOFKgrOwi9kDvby3XQMbyIBkkgxbJWfaeGBkX
EkFLds4WQdqj+BNaWZ4RD44GDHD/+y1MEf1pOyiNBwkA+7c5SdREZlStR9s3srFoze3WyA6xkaUn
Y+v6GhotzipC+dOukOyeAWFiG7DAgpmG0CAnrrvAOxwH7Th5k48F/RnI/Wj4F5pSoWxWUmkiuQaS
0hcacEayHOkT9K/0efg0VjPOtIumf5FqFtHDb6chqHHo/fHbfnksLFlw4Iom/rEc08A2Y8U1SdHT
9b7MDI4hyMPH7qE5aXDHmA7sxROQBi8EDdijCwl2+gI1DjIth0SwZT3Q0n/OnDznYoJ1sAQnl2lu
tg0hUqwvPr0jpa/3Coj+B2JPNEnsETMfneX4YmzIOnd88CJ1ZhOLtUCb3AdKrVokruO3OATT3mA+
YIVkANnMJ8bEM/1cnNWHAYyLIX+927o6sCm3KHCYp8n5ca1AjGBa3WGB4cmE41LsZbFFLX1uuSmX
hPivIpeG1UFlRXD9RS4rOrd/pN7de/XEZ1Ov0dWIlnc2cXD2yAoibq3sjbh11SB0r1R8eEmvbAzg
APuhLG6E+uBnm2CsjnuR4Z/4jRFpXJ44jOcF7/z9UmwKcSLhUvv4j6xwEFYiWKKqNvJJMtCn+JQc
I6osHoUUfuAofIk6C2dyvBzz3pTs0H511ijzmO48mV+jxYup/MiTqxGNZECh+x5wPvZRzBD5/m9n
EoD4AbXS9JC8iumChhHfuRpcZgCHt4k45FeD8hrQg3YmCstGEdwn8FegE2sbsSFsHNY2RUn4pQh3
64TmBqYp9xXPGq8lJ/AI5IG7RXrKmwdtWT5P2ey6Oh63g25PQBesMToMXsA/qBcHpsF6O4hNIXNl
abqdYLrtZjmiWfwtMS0wPGVnPwUKx5TDHjoDXAVvg3MEtxss6d1RfCx1k65xTS8pWUlPNPjhCXx5
HcKjpS77SHRAXwzdlyY2NqpvU84crovJDjmXGz4rVmhyjIYihWFO47ByxtLt1/uJy25AtsuS/jQd
EsksSAkuguwsgUzuUKDwg6U/+ttEDQjkRDBRMozRsQVMoWsjW4Oazh4QDHuRQKGAKGKph2tJ4mC3
vFAE7RXDl32Xy9YUdZLgMooPg+xZUWA5tKHGZjvJdZ1ld/wcfGx5Lm6ze/GeT4hDeWT2pOINghDf
NGNGYTEEVg+nIs+FO+LEoodk1PAWLuSYzLPG4ggSEGuO5AYIZ8lTEzeR5P+YgVizPymfsvv/AB98
BJ7Nac0Q1QWpJFTXbSwk7BG3xpXY/kMI9pAU18/TbSkgSGxa3HsmdbVbNa6mORN/fvdNA0r29IsG
1rrYtnbBfRjv8XZfuMTQx4zrkSndZNx8sLoA4bEumhC1qwnhg9ZO3Ww0e/lU560g3/SDw5Z49+/L
xvolAHg4YF3q9K1jVCSIenMt+OINWYDJsQf/Bvv5WCXyxvW3jl8gJk+xlP+ba7FAgW+JNWIVkLu9
f2HWg6PpDiHP/b3fZu2WLiRIqEmaOMFtj1nyLgFAigOYd4fHKp6ZQOFrcbRjdCu0rSKn7yyIVPQ3
LNJISkoBqaWA068iTYfyAHKoVtRNIOntr+6YgP0ZQjyatv4ZAKHJB6GBDJWwIhIKFb9zpQS0h+Hg
XjUlFmIktOeVOIbM9Yu1MwTtSwA30Ptjooa6OaovxDlkJnYj0BFqVdmhmO1ARbIvZb/ixO3l+cBi
hI8vEBI+H7u1xv4FFKJ9F9EmObjy5HDst6PDlkFQ8JjoVUt6IaAY8kCwLcw84FUYQJHXYNSq8pI9
s/wASsnd9pEg1tvwDPkjE8MpmXaAX/E1UtIZOUnJlYFJ8ESAR1pe5ZW3nr0VSOtKz3YEtifWIEAO
Kfbj59q2+egT/MX7H32g5wC+q4yW2+jyAvQiCOd8hNzkZeXtZiAQXDVoy6XuQ4mxCV4qtp+oL+hh
EVI0KUckyXmuaJknjcVZ5u3eKF7Le86kc7iMxZJNkd574DDG91g7eLYCDvMcQf6KPpIVg4HF6nh/
bgd2tUNy7kQcEdvQp8n+mMCCKX4OADN8YhKTGk1Up83TEWdJwknAhG4BR883sQL/RAkTsW2WbehL
+Kc+FDM5XUpQSmQ4iZA08cY6B5OOTKPSRayvGMqPMXthjv0/jP183iXkSfwNS30c+228W5MA1oqi
FD/l5BJg1x0HS62OghGtccF2u03kT6BjIKMUOg1wVCgGx8o33a9sU5ACC09IgI4MEm3jN0FNn+Nc
nUWp7b6I+58NL0z4747dg+Zrft02At/Go10NT4s4F3mQuE/56odHFuMUxVecutYAd33zwIETNc7m
PWkCB5TOz+WBNzE3TBqRVa7YpUxPIxAX4AZSkRksHsEmROrS8lDdqHq4a8j02bUFEnJ62sDfP+26
AqKLRd4AgDWPTfQPBm3dAEaKeg7mTRM0Dfk4E/ks5jtQJeKTELL9CWx9LOYlqUa/gtojwoHXpFEc
u5KLy0fl1Yu/CHonkbIa4kKOeLgQIRlML1g2iORre9HipcTgnIf/FFmP1pDoPjonx7rNTfvOHRH6
R8Z+nxPu66MAty9Rpeidp9tZXI710MQSqRsAbq1ENfwpBjKhGAWadohL9AYXrYv/k7vxHpjkrCEx
hZtQl4Yezso+0my90q0AM0I1Jw9DvjO4x0nbs6rnkKhLJql+4O2tqGKhG8ehDF0qFYlNA4K0lTOi
jYdgJm4V1Gc72sXMTrq2wrgAQCFlMKDj2SxaNybxFqDedL53vjRDUQV7iuOqpvc0b/YcuBpH6/Oa
lHg+6+gW/dQARFjT6ukBi+jH9mGqMUEeZY9tGpFM6yxaMIHNg+ToV+F1GHfjl37susMprMnNZw+q
26bdt85/UQESsH5sEpenRBSUM258xWfjpJr+bRCP6MbiquC7IVZBumUgEEorEMeGgst+PtwXbrV/
9FNq509fQpJEu1ZcBnKrqfOifmS3obzgTlIvrteAPAE49dDr4ruRxKBuIIsrh3UHk8MOD5CC6cRA
IIsH53zlG4vtBKsCnCnwlAJY9Bb33uJI2R9RSJTB8Yz2KNXJ+MU/UobIrD3+klRN3c3JhN7xAoeD
FPlA/euR/iAJr1AIq9VxTxcLWFaopaP0CmNfHY/CSUiqrp94x1KtxCtb+LNn35GimWDBeB1DgfXi
+FK/sogexBDF8aUesmf/rqvFHYdl8EvXsMlt3xk/UdBAVweI81gKLJsFTD7aIuhz9w9QiQBjUcxg
8KEKnh+y4I1P9QIwWneOMAFIil2H9F2ecYWfFpLZi2+Ie9WiX1/K/3TgkjpX0sYmpQ8NkScDLhe7
DRXD8FkIcz99OPFQBXrDdeY3uKxmZOdgjN3RTVeAC5Hf5fG1bgRpnwAlqBR2L/JRsJD38n80B4EH
/iKIk0T1/4/pf/xQkBmxt/PVQzs/knaBDyAiCgCIPyA7EVYPJPzFR8e5nQmhD6YcOaCKabzhccrU
yOKgeyCMBUwTbATlgPTq7DvE509VBX0z7IFsxBfriiTIv/vpetXV30MmKIAySRa9tqrP5Ld0zb7t
VeSO9EkbpNvSHjU5lQ38NLQXGz+H5JXZbHFAMwBBWckIFAXvlanzigJIwsdzm84tZYRzTnn5llxB
FS9TMsDw11PyUKbJknnhMDKgzHmcLEE+W0FCpjed02XHC0xJ8uAQxaNlaOGSd9fdifzOIIObNSq9
cBn3KfVB63qNbRIxiNtDh9Md3WqY/05AocZ5XrhPygWIdrnZvuE1PSpcvToDHz76OckJUoFHP+jx
7pA3DBUmxqUJEp8m65VCDgL4kBJc5/Hy9FuBLOPABu/1HQ2gruOwyXHxkiGxPikXNdkab0FAAG6x
9Khb2pPUhXHtPR1VZ4YUHNfc244EP0RC0xwcrMe5NWUQYwecluQnGBV+2qb9SyvBL1qOJADIb9WZ
d1KkFemAq7dPlQSY+oD8m/FlVN/p+0/jKxt0SE0xDfxzcElKuVmiq8jr9kP3jhEwTU44F7pD7xID
G8GOq1Dw2oebKGdfNSa3tR0UIL481jXJcoC8vg0ekVL6k4DIiJwCeod+4G8XQKjEGiJr2iXJHVzj
PX4ugRGLH5g/ZMPwZ+qsZOORI/UVkiEaaiqcfmX5JdO0goUcJmhgFTrDqdc0+UqIjHA+2Zr10WP6
hOQvwzAhO75Yh23665CgKcMgw4AlefapJmNH+mSukrDIk2e9kivCaiQV3iu9zG0enJnTg3kF2d7l
XzK0Dq1wFJJnqO7rxlbWbriEBgdZzKrtCbwUD4cbms+Ycks5Asg8TKteZ2X35DeKPbyq1x4igL6v
qrGIb5ScnPTOJ5ZaqNMw2mQ4MOpA2vCMBLk1FICmsypQsoUnCidT1qKsq9ch27kS3rFHnNEXIP4N
44I9ay+qHmoJJfg4SET7M4KAWoMeqyLDxNY3n5CfRuyJBnM4JL1rZs8C37+71bigkConcI1qYlrJ
6OUU1KsY2nbqciIq66RDhi+qqCMi9eaTF6PbqEWrT/H8spzIIXf/RFzRlyPfXJT8TzTnm591hkej
Tyqx2M/oTPInXT66aI3egQQ0LmgifR1cAI6Qdbo9jGK3tpYxPFF4jGJ45YOb3YN2CexvGZZE1kUp
c98d/dqmx6epUmZP9n1rtluUB5ncF7YPRkMTqJGtLjYBNBhT+puKEJAP08AVVcAe0WJcVDzcOsYG
QBrc89QKMvnPPhiMV5L9y7skewTWgjoeRQ+nD84hprYzeayTdTtIcV0kpUPQD2h/uH07IB2buJuE
Y5zv05BMAx7JJ1DSF1lU6FfGEqKEmrAxPyieEfGJhHsO3wiS2/6NrACbN3dkMzBdX8JgJKXU/iPq
zLpT1ZYo/IscA2kEXunFvjf7xWFipBFE6QR+/f1WzsMdZ580xiDBRa2qOWfN+mHjoPwgv0aeStVQ
UzJJdkNtQHUDAyaqJFGFQKUR0QW4Og5ZiWfE0NwEjz1r9y6maLWuYSV7ZrvMK6IlQQjdJlYf+3xv
8DcYlvoj7oDJ+QMWSSPWuplnW9BJaCaJ27VGz4T2W9zSGLJ4+KWVaJvo3Bbd+qcX583gHDrcS/8l
dkf2voRSlIF7oiB14YmdkfMJmm+al11UtzaWHjb2zX/JIjVc0GLrBGbV/wo2hdT8HwKRzQOJBg2y
XGaxw5VrIVEQAHlEhUuTxxTYhT9ZAMQ9QUF8poEk4urRLExmbXItJSGVF9ses4NIg+BgQymgl3fX
QDeheOINVALTu+BLLE7UdAQWLeHpTrLCn3iB0OFooBG1Nf6Kf03+EOYMa38JPGv5iwFsvNKAaxHE
GAJ9nvyZmVNa10U1jT8Br7lIcBXA5IKqmrPA9guLF/EwUHtQzOpGIJ8CfebPWnSikiQ1F+y0oNhh
F34gF8fk5H0o+Dsg+PTvJJ6LhlHnXA1RcIhKJJuW8/cRBvOMkZInNtM3S2+MpEXERPFdNX0r7F1Z
gDMxYVVm+ave387LemR0msCeA/BtnmOGYy4n+9w0sq8ioMu08KIdn/G20hotkxV9VoJNRhQqEkRS
HsbI/n0m6dsJVZz4WTPl1a9AoCyweAt6emZO61zi4v/dMeWRjqEpTc2MQmOpEoBl8oSPI+4QbkiC
yI8kbnWXVGD/FTGn+J5Rf9vplcPQIHkVQQapdofa2n7dddwa6fYkXBCgzyJh13RbWYgnvZ3m3MXE
AvMfVHkyJQf0fwgbhOLJDmd0kH1/oLYmOgByEsVU63MWxxHxKJom3M4ZtRH3ek0gqy1XxEoi2iKf
/+3YzyNEvCdoUWWDDi7H5MN+3kXgUSMi4wsY1G3YG5ofHvmL4spCc31igodIlHRfxNu3s16/uK85
MOYG5J+3HOKLHZiYTY7OwUTA1xbw/tawYdIZP5S+6kDIm8h7nTePi19uQyaGsu+gS1/y+H5E62a0
4HEr8S9zomCAcAkKG2gXNRQMqCi3L5TV5AM4u32L8iY7YVNKJ87JpFSwulm6A0VeVAtUSyDFDUpr
IOUnTT3cQxhXzFAxg0sDBpN18B+0Y+R2sKLInWIQYsFEdlShoMGJq8w0WrslwGOps94bevnzAJ+v
ObAYsIG4271vPRDHFd+T+0wltyQD3MIpgpVQv0b8TPxc8OqCgiQPXoukmcs1ewBUTELNq7izBRf7
4itSHShTcn4kzkLDo4Ir/CEhQBH8FGBfHNBPRUCH18VzC+4UlwrOgMZxkH1kySLjTsLBSsJsJSIT
ZOxfzBKIOdeTCwheLsRphS+IJ4aUULS6GfvCNFqIrOxha6jO8I4DjFAY7UEpEkabkUvayR4rfsrO
PhNdtunp87HLb/ScupUVIhfj3f+seS/ZtXNWHv5FS8HYZzOm8PK1WAF0NFNRXuZiB6ZEjuZ8+JzH
Pt6gcxSeLryQuLNUllBUslIkxRb3ntgLWDbu63r5EbdqfX1u6U4m5yctky39CP3k0Bmm8V5SD4ny
RpQ6kU3rsVOs45oEtnfkBIUfoUb8mOG8LoGYsLmhrmX3JF8jNOMOSHc/z8gYxM2DtHj2ZHothtg8
zDzdlTjuYRmx1fRTTDBE5kj7/JPCEbMNoo/4TDsYhrwb4dYZ8AFLN/St9KizDSCOXRGG6GEnrYUT
o2mdqUc2dS1TOO0/Nz7heuzELjvVhk5VHhO7bcX75HR0LtHtuGLK92LSeolXvzFloXMzYeeSqfvE
7irK6vIA34YhAq22/LQhbpHJKoBHYuCGsEVgs6BFk98WL09HJncFrdk4zBzYDf6J/Sph22S6kfP6
5YDQpHxld/QKczw5GNBnwqMSP0MBH12EDfTfPiZYTrZbtouZ2ITFVoySmBYku4jYoWk0ba2r4CZF
Do4o3iqPTG47jkWG/NyywXv6/T1Vz/Sk2jh3Ca3jaCGyKBFthz/kJaUThFan6XsaQ+qzYzA6t6J/
wKrmIiDTGx6m5NYRVd4H2frK3LRuPu3PNIu+ONDkjFptabDAOIgjopQ4POvOuvbn/hy1YMPkZtiV
iGXHUkO/0vL/XzrklmLmfA8YlFNwRXsm6NhfLZGfugoo1jY3CngI+UvBmVHEzcli8u5UwOOgBGHT
/nlMY2bL7rQN37Et8NL/D+If8sUknddu+Rem67ByCLIrkWCSCXLPzcF/wJNQBd9FYC/OCTNXyYzx
cTmbnVWHz5YZKbx7sdchKiicRHclRWg+y5dfqNuiDilKG1xcVagZvKipStlk0Zmy5EF/AfgavrBe
vDsm5Pf9ZZ4UOlKpvuZ4h9iTWwMagPymBfajinNbAqkVHYSEdHJ7zXJYk0sQLciTYu956uD9vxO/
pRMEP0aAzhy3XUenQ8aNV8w5BK/0GfCL9Z5jOLkvr/Eawd2KcDyZFuCCKSJVHb9PF4cBpzyNekIH
b8+X6X4wU0QmO3KbDnDV3LZB3041Zo4ygYipdh90kyDLgG8EfJW1KmN1aktACMDKBFO7gTd/Y+9h
ayC5oKsLxuWIPcOq3uwD4kv++9ss/lQ2bCpIedkj+Gx3s4gNScRRx8wBxy6cCn8YbxWl7/bi/dCE
tQXQ+eP2idRBTtS7eG8HU4xLQNsWsJzfrzoWCiI5AVKYqJCpWFlDTNmiRP+Q20C9swAp/O8qsEe+
/o93jwMxlVZ2BHqjYEmCE34/y46sam4okTuOYM37vyQbFgV+veH2FuNrRG4EeuLqvnoW2QI3FrFv
UhAIEPFj89kdRIJUMMEcVlNk2pSzTz89QLqIENNOCAgPYb+TOPiHPoDPAJXAaogfoTg0+n1ug9rS
fZGhiew6wXKAGMKdeSIS/4iQS6uBmMsmstWeFkMRYsjGORFCq8jjHNPHuEfM4JSJqMCaTncYk1CI
vk2gIfoe+Q0xsl1kU+Qo3GR/5RGvL1I5UugN7e//nVKH1ABRgHAg+otJZHp8lzviIzPhmGhfozFE
EBEQeVxGbqxfjKOceP2cVFJoOfIvLikdGfxpYhIfngRMisYiFVceVeE9rP5d2Hy0xw8hXLh+bgin
E5yEyT7FtZUCUu361wDxJ0bS3f+HLhIy8x3riO5j2cNpnFZ3WjGxGsXQGFEE1pkMPhfQJIPY/lzA
Hw4WJyXaUpsLQWTl/PGoykDtkYcAReD2zwdhDoP7duYWq9xhx8FNUYBohx3t9tQInL/YfTDzBiZk
KxLgIG83AzxFkBZtIJMZMZu3BpSI+lI8TRF7mzHDqpOnfDgsvZ32CPRurYvFVlo2w7UzVznQ69nc
JipNEpYZb5iiFkkeVgQf9N21+4CE5I0FqjthDnNkfx49pvSKJH9NmfXEQ4vyOANb0TEenSdizeGN
hjcmozbYlGRcflCIvpwLUQKfUYg63qUGe2zEpI4Gy5TYeeKCjpYAC2e6WQd3OFQrGlBQYDA7HiXr
47tbaQwiLpTA4H5lHSCU/9DZKvzCcPZoQYsmNj7o+CEwgBE4hrXMfoQ4hFhZukZrjYHN9xOP5KFQ
qZHdiXoc3enB5Tck7h7mGBAWkB+AX+DRTXcf6SG8rOFiOIZRr3DOgxyNw/Q33uDWhdNch6MhBnpM
Onz43WHEvsqOS4gA+vjp4l0BHUZK/1UC+ZQ0k3ipNNVUL6bbk44RxGgkmiS158dNP9I82+AxVh5y
RE4RZhu0MVo0AqGTqYRPqOBKSVDcCuKExnrhoW+OghjDaNzm6IiJ6VAULXrJMiEb/+nQ7CS2gaYL
Cpf244GmTeQgEjyU5PSyp5AbQhtJXlS4hhS8BmzbAlhE5terboIehZpCw+7QUVBnjLwJGT+uGi/6
t4MJkMATR1aXZk9eW7RuIAtIfUa+MW8k5kTxlGyJ1S9m4KFEw2iGLj8rqvGOMzbq73M3OmXs2GDv
jZ9MvAKvlglrze15/wn04LYgEGR6NFNSeHdOhlWu6SsljbveG6uC/lDm3kcKmPWEmeVxdGFkhX1G
ZXNx3/AVL6z1vPbn9UR+MN7R+rozdymUlBnoe33OuZbnRkdiLqUhbqBvJ4+pavVdxup+BAWNwXMJ
LZE+fznmjs4ZrkRTooNIF7243ExNm2VzfdfbNXcZudBKh8hbKT/ZXjeCnBVH3fBTzxH95lfa0S7r
YWUGDxCs75bN7AaxtlYXBd3RXlI4qAh+jIW66Dfanmazfx92pxZq5Lk0W94AO2ZGFKk/0pvvJ6uO
YT2HIMSaYxa87LC3dmFAVOLqu3z4y13DnaiIQ4ITCfThcCDLPZTh4Wovbdtddu4ydJeDvVwuv5ZL
Emx+Z2fbuwPf2MvQDjbHzWzm3DZw/Tf+3T5WMNtsHCdwbjYfgsDZOGGwCfjG5luomk0Q7O4gLxse
tJ2F5yyOzqyxnJtjO3bgeV5uLRxa6hr72NgOIowZx54ZLgdNbXjHgBeYnf85C+d4RFbS2MHDuh1n
tyN85I3jcCxMHXhZIQrc3EzOYnMLxC87Rw60md1m4rQwiwvODid6CJzWc4IjX86ENPnmbNjuNjwH
CzrxxWYGrGLP7sHduSdOsOMsR3wKAvu+gyK6H7gkXFmiN/voIcdq78BPn/ZtF8A8gUOhfvQwT3Zz
h6f+bW/32L2ToRN0W7/2bcIyJnU7DMLEFiB+dyMkD/gQ0Wwncnvxv1A1boR0biN0jrsd79aO1/1Y
XHSbC3B0Ao75CcCdcK8Lr2I/Xob0uNkcV9BlgWOvXcsSkMny68v9Gtuu+/XVuTaphzufz13JYdcj
wC95Yy12dfLql7XkhF2Ri4hMZPnlutZXNefXXYDnxrG+MjbjOeSGap0s3/ctvPi+vp4W/0g3ap7m
NuTaPh4dlvvHigjMtLbmlTN3O3fOGrOvpXXgku+wNbxfjGv+L0K76o9Ue6XN2312Y6BooCXuanLt
9kodPC/Tdm/wdXn7EAlEtUwWV89gRh//CLHhZa4vLyScwNT/QdODTw5GGsnoj1lxgHsfdKtgp50A
XZz6MVbo+z66j79hPb8FAtEJKqInnwbgy7FjsEb/xiFIKP03bJ/Bcyl7g1tNH8jTru1RMTClzPeU
ISt6IFZq5FY//Y/I6RCDFZaxa87jzWMOmSTKCOlM4z41bsb0jxak5Kc6kw6a472ykKb9V/otfRHo
M31DJ5dPi/oqORBWPWglfyBpXoE4hcaP7D32lcIxY+rZyNGSo/AzF9DZ+HiBaLgqYQ77FDOUeuIZ
M6rQIF9/5uZmCHsP+gFG6T033z0EE4p9L1qTnzJB/LnsNsmcemtFCcUkgHtyuOzipRZKMvPjgkGf
SXSMUGd9GuzDrIZS4p5jJhs7Q2yfzH8pqdOMeTzr0bWE6iXFYzsm5AEAFo4p0Xb88J/MfwFAeLkV
SloFY1MaPB2++GngoyBtM/FP+zfGb8TwdMoZxGKUVU/h+NDmTkMQLazxVZad9jqC9v7Rr6MQt2OY
FAOhJkLg0oFGbTRsSh1DdQcAV9NvYifHF41/e5N3sIIdyf3GkyO3BFGDhiNhuWEBgr0ihnoN2gSa
iwDT2M7RnwC93cg0UuRkY+EQQ8KCzS/txai0EArBVVBRtSgF0sLXrqQHGGSQt/WoqJCsq1Db8aFU
HWw64WNcaT34Y58JUnd1P7IX5czYP2xfP9TWeu2XDJSyS8NL8B5F5hDR0W6Z3zEN8tQNZGYkYcjy
8DBrrE9nU7foaqDTZCr78mFPhVLAMLTLC5tqr1HE2Z1Mt/TUlLYVZO9ugJvDcArUYREd9CXgzawu
Qm1bqU5TeMPYbqnFRJL0j99TGciHrFxyultV2u3q4186O8dkMtnVpatCauJjQw40Rbef4kiDTs4B
rFLJmiizKBvJ3lXboEscNq7GxsDXemRQOaLn1QDjDelh2t2+ppj/Bc6bMARw7PZcLUiv1LlQX49R
HOEGyAJgUoetw7EJZyK8fJ0ndMPHEzmPk/18nk6XM5Xb02XHAJfRXJ1peiaGDSh1rZ7GkqMelLWt
JI74SEOza1AJvVd0X0x6XIcphpi+ti5of9gkIYfPVoD+XIue3Hz3WMhr+Sbtum12mnCeZE678RYU
7BKU+PSaTrzrZu8Dxg7xTkXsKHsll2Wy0MAyNEfFCe81ffRMQfIv2LqCof8asF4ofqLfNt2PT0+G
SHx3e9HGd45vUu5MSou86s3ZZxa33IIn5IvJV6vDjlWFFZP8gk3pjoY6C0VoYb1p/Jk/6S76IBnE
YttSP9brOz1B1lF8ImQ/CiAaUSGkC1UYWGuMzFfcJgi9Za9qsVZxiVdjZiXZNGUBEOilNxl5A0PN
I4p4P+o9Da4bRVpY/EwUBzJXMzGAwJSPjC54vDyt8TqSepBvOEzI78IabXSKWrjYc+NptGFQfMH7
UsEuJ/vPV3x//5jIQu/RfrRJ1hMmoJYH2AcZPJQyi9Q1c8nK05502cYPutWXpP+YKz3ejnC3GX++
n5KrQnI2bkT1eP3sq/VnBSZIoj5442tM5UMNwtZg2kniitqEm7zFN8OryRFZHjL2Q9MKTnbivZTw
Db7/XhejBWWL3lvd088GF6eZ4el3j6DpmTlyezcESRLCR9DXftEvP+eu9CoYajrQSdhLT8bppPGl
0mH7Fem7sKyXaAXrOWWv29a0psw/5xHUKgYnmQPSPcGFNULc7aWDU2AEj0Eb6W/rRJlrwB1gp0Xs
xZiGDJS5iKr35o1RPY2228iZiK6SgVJksLLb6wsQ+6Etc2ImzMaUVVO/3HfKG+tUn6DC6hYw8bNP
h+0z3XcpIDulAnON2umlnX6wnyX2DU7KpL4n/fsLBb42CkZycGlcRffq3pkkjla448KtPz/GyJfa
jWkPRfj6VpiwcahnxHWY/Qh7kIud8h6iyB8FxtgrPhtcNi6U4QtVPfFib+7t2KOmkTEOwQJhjVui
WTjqH57zUoLM8Mx8ykvoLz8B5zIdBZcQNOypw62ToKAsvAt6Utkl4o2W9Sn7jo/qSvP1uzR/bsfh
e19vJ2Jm2sLwOlo0D82uul3YHeGHS3sAPJ4jJ5gYiLyFTximuXi4Uj1j5pnmjLQg8VHPzeqNXmX9
ijxtEBFeD9MZN9HriAnRBTUEbE/lIRQxNQp7993Nkn1ZsVMzhnr1PivAjZ85LWyhjOTEsHp8+/DJ
m2Nr9DoO9mP/h1Kyo43vGGsyFPA+HI0zYoE1zWsbeWUiDqnx6TlyNpgTteg1rlXtvvfjIzUiMF1Z
YVDU1+7lpwcqxCbsiDtnwuhOTO6xTKGfVbegrhkiOW9DHFZHB7DRHze7Sj/G7hKgCghlXEt3z+AZ
SGdjp/9TV+zJryBFcb+fMMxAXHNXwjji4jzVVYqG5WNNDWoLrFcP7Xf1+whfu2z3VK66Gx2qD7vK
yOWdUhOcaXAfwqz6bxGojszFnqMeQGJQ524sLR69l9M5iZQApyIdD1pLQZUA1VWQFHHLYD46BWah
PMbQVWEj0pwMAKYIKKpfvqnyQcxtMKz09w15JPpXX79YSdSbDz0f1qdyDJgegD3AOcMePwIAXor4
a7XHwkwnM3rZyiGmaNTxbaDUN2o3Nm2ZN6kVzqufWwvG0zkxzQrHSeaZOOXJjBRkarn70IOs9AbY
u8wdcKEz3o55SA7vw7g5pOGEbGzWloxGa8rzKHfH/3KN7YVuRWhtFxy4AOhV/NGi+WPkBKNCeFq8
+5M8JkdK7UQ3abTUpfPrQxK1JPT0GWLm3msfIR+V3M90JzWAUaf6QjhadSBfuqMy610KO+yWX74R
jHzQrdjD9JginCZQRCnXiSvNL3OUKlj4MNMG6pyxoAieYPbaz62Za5d7e3wvXjCHiGz2BbwpB8dt
EHEnWmnKdsytuLRoKKERNPuVT2O097QxzaQVZNDoMDnXDPS6bIcbEk48hToyldhGlU/HTYaCJuZ9
FfPEG5ySPj41tYKsYMwQR6HZxq50NJuE8sKAyL7p/AS8lq4PWndIJd/05ehMbsI8Vg9FSvYL9lJi
yc9OChodWbG5HF1A8LoUjZQqO+W22AGPlf+CnbAApjyD3UZpLueWvtbXI5JNm3wM8GQSWfr0OMON
1vJoE8kPya/AdXECGrmj5YjKop49Fl2wRQO8gjuM4bx+3zigBd+iQ/EbYX617ObN8ePGt8WisLJp
6wml9hSFCWy1JYwxejdfPqeR7L+mQoktJKfpNLpWbo7qJ3NkcifyOmZPXDDLq7wOvnAPHu4M/jZa
xLwmuytwM4ylo073E+dEmyQqkXHw8X4v6MGEzhFZPepBdn40GNFqWENZufQmr5kxHPT0vaX+TUgd
aGB1UtYHJD4ijdpBru4avtcj1aW5f4qjG3xjNr0r1j8yQR8FIc0rgtLMpnBIXu6ntBwgd4Cc/K1g
LGlYoKHh/C/zZNrp/3FK/HZC09LDx68hYBlM6QTjt2WK9QIoU/VJQxzE+IhHJvY59hbkvx+3niOd
cROPUamzes4cHJ/27PBegaDSE0+nG2GJv3O2iPD0qXyMR93nqk43DR6nXOldyd/IyJnIfXp0w04c
vsH2pd4Z0Cq/HZBQA7jCeCPQrsQvIT0LJsSHJaFVssbfn7Efbcwy0AsKj/O4tmhzQAxC+T1aUwgw
YfwbMOs7HmXzhMy/pQlCglGyH5dfxf91O+sHg2UI1l9EZ0B0FLwgOy7KNChUj5T7j6LVSyTiK66I
tW+hi//Rf+zOI/cH7N1ffmVu7JZ2tpghVA7v8H9+6ZMQB0JQQv+OYPgEpD0DDXfuF8B4CE2wApqQ
vJEDcBO7twP7DLiFaCdMofRSd7m5SzNmprIMZmJ9YPlkpf7sRcRQ1qnPW7V4U3vjZAqS8BJ1un24
4MfvnuLApQ/bQvSU+VR8O27+v8ZE0WMoVEE+lqA2+iYSef46QatRTVr206diZk1BTIbysjUAt1Lq
W1ENWI+Y4DP+6sDfUwHIaPTfMP/r3/OXWZHMEGAo2xyo49/YzawvclEmcMtYpRckiHBAeCvS94mx
Y5S7KuNxtS/GDK8S1CooYU3/wuJFIOar+8v8sYjckf3Ve68ZpPWeOBYVTNjCl9K+3Org9a1vk9/o
zbAiy2SXcuDtEQ7AM7vGuvymy/lAQsJGh6nIAzUBcmdEYIcnXCDXFzIWRX3vIkJ1qF+C8Uw0DGgz
ugN2ySZbFb9gcoiEaL8u/lWHZvHe9ItuV2z28XlMnXBZE01gRjUbMEEM8fjjBYzv8h9aacQNtI0a
GNn7Mo0tKA+Qh71d4GbwZcb7mlHQsA+/fZ0edFTy9JsGJoU0av15fBgzon00ZwbvVl3m3+8ZI+xm
UIPaTdrK234LwhmdYhOQi2B+SFV0zDHA8GfKxCDStbfFBtrvZAhQAumfJSmWociPtSt5k86cP/Ub
rriBYEU4wEhZDOURJbCcB+t9q7MpfpQPOMctQ08CDGoQR1hC1kYsZY/7/U3cb+PyrWhfZVgpa+Y/
tfnPo7+rGF4bHy4Zppuv8NKzOiDmH0DWnUYvEGFRxoosBMU0wfSA8QTvHYcohFWRDQC3CwdmkmfE
pkKYKOgzmbEOeWzh8sn8eV9bF/WyJbU59CdSBi5yLJ/Hxm6QHl6R/3uyg4ziDNut9aUCKmkZG84k
SaxrFKqVof1qoGNPqmR1v/AGl+/ud4x28Z8xzHlzdPhsXfjp45MokS4CeJDW/zTgBMkmnY0RHuRB
FM8ewyyWwDwcEgvMYSFOsIAv6JtWGA3q1TnzJr0i9nMAXmzbEfNAjcZ+N/G0+7PwG9UuKlpYPDwy
sY0E/ID3xoBSpgRwoQpaREVc6onVG8FDh0CvsAaHDXXH0YZCTx/7ZKYNV0UOzdztL4tPvFXRoSFM
4P5GzttY5CxR7FS0ifxQrdRuekXTiCwpN6bPYwr4gB4ZIRMuGWd5x/YvT2XugGPloQcljwNhi8df
uuSPBUjC0LEggt1DvkGnHQnSP4MYhhbmTtI0mX++jP14qS3Su/YvSSCcL0F8fI9wkLdrpAXk0x+8
8fDuc19gNHQIXR8/7I0poB50FbQ7TToongoH+xMJVRlks2bre22dKEwot4fUBTqXe+AHJ07990nB
1SP1majzxFp1AhRoGWcyb3J6ij5gvQ5riA0BX4MyGPu0W7XlntbJxZiO8TNNJwBlwxnHmw8ddJTk
9B9em+uT9mFlJ7oAj/HeWCQNgxxcje0Txg/zJ7wGl/I2Wj7Jn2n1BCUQLSfCaRGahhKtxuMwfNaM
G7JzzB91j11poBHCOFaomgyPfEhW2LGcMRJC+jF1Gp/EXCBu2zzxaJ/AXj2i9ANZPQzHeqnQ60St
O2ZS9jsY1t9Yg5zGKvQ1r/qXESBjisB0gvLzm3y2ZCbGv3wmb0d7JIUeY+p3nDLnKG31W0Mv2wkr
GJmmOvrA59BFhOueTZqyB5u9elplTn8RsWef0aLiXJ5fF9DTV7eCsII1fOPMMNqoNHBLvJXZmPbF
t1d8VajQgSofZhCNTVdP6C2Ld8mA+PNz6vAPzdYJuvRYVoK0K2eXAuhwfDKP0h7C2r1ehUSHlozd
QFO7kE+DSB9QmDggGSh+FJeYw0NpUN3Qp6EBFOx34X1W7fbA4zn87MNjnxzb1vyU2Gu/tf3E9n2s
Bm2kBDWpynq9np9c111eEZKKpx5af/B1P63RemWrUeVoz+3kOcXQ2/y9TI5KdS0x7xzPUSdRQBYu
s1167ap1X0yc9GUayrTNw1xnHQPaPZlG/D4omQnPpAIK211thpP37GWGD8bs3LL5G8f6zG0X+PXB
Y2q4b4FyDT5+wFhbi5hM586EaRn25AU56MCSaph1PFyKGR7ECp2pWBqtxZGdoMHRAnBLuF1odFz1
eQJCIPgg8mblV/nVwNAQ6eK2IgPtkyvAovsiY2ATRjZEewx6kAjuGEzHE9JQwbO3EETimXSNEYpJ
PVAa7eB0BBW+ezK36SUGo3KlC49oyauTPcHXG1aNQytR4Dcnx3w7cR8wSojaDmQHOpVZ8AxINzAA
45jUZQhJSQx+UrpYS0RCGvcdfs/XXSxOltiHrYKHDS8TPGpc6XCyITNu3OrG7MfxeGoOgmueQAUn
YPQUz921W+ZfhE9KvRbfTpox+Tg1gnYbC0bTpnzml8gykMVHPtEUqhfbgwihEIkZpDW9h2iXqmkC
2IRrTOHjCYyFb40WHaq7cgDF+RfdKFyJzETkzHBUksPXbALWW3nP8SJq8TO1KM2p0bOlBvyMauLa
5HZSLgC2eVTCy2b7HKjyzdienMsrSHf+RU9JBtxHB26ENHc6SNOsmXM8tQ6/eurSyaxEpFcFLw3E
hPdvchofLl55qr5ErwxggGHHOdM4gJFeIEUMsWL6RwiuoNwfNzPk6te1V0YeJ22GAOrcPgAdwNN1
kPwyicXnBFKmhw8MFsT7dtX+M4/VmokLF0LlCt0qzMaHG5CsRawWZoqyY+I5xNjQfEohZ/UbvA2w
I8bJgoSN0WvWa1EfJlQsq8u2Yk7z7skcsXrBnMEa5peut0WFzPZvolrXia6sRjDVU6y1weZJOcBq
iC5v3NWgrzF6/8XQcjm47/WVOaHAAkIH159Evl6s1NMz1I/xDKiFhSM0F+wizw2DGRC+/SY/5m+n
eMrv4xzDUEju+5b17N1REyAEACcYEMxcixuIEFMPmLlQH8vlx8E067kdhe2y3SjHZl6sib3IIpF9
3hAkAFooRzZvqu746Sh3ZBBFa+uYfNRYZdvpe6myy8pWhwwHnbiQV6LzBHWnjmeVFfsWP/HLLPGI
B8oU0Um5ENpEinX0dDT9dYcOhmQA2luausNQ89x9TzVmY0nrF6oBbFeaefk+sk555ZJlDZ5RQnhR
7JcciDuj8Zs5nULwRqAHlLcV45rpF8odM9tFOGheKjeOFzIbS69horvgh4kmnolIqStmnyoAwno+
3QhLk8gfPgdNdzjUmOlQJAOcSeQzqlMqHZU58cOSVSrVzPwUf3ENbJGDshKcxKvHzZbDxpD0DW75
fl46o341KoHx9xmP0wiC53EP2njgOQMSqXOlBz2+N4+g6j0EdX9NFbXuJNiVUEHT+5W7WjVH8McP
s9GahIaDGpGjaLNnb41p38UYJrZfkn+R6JV840oOVYHcn0BDEkuagIUAWjQ8PMBGUwc3Z1mzL895
282N51ziR0Ql5CrI85tA+vim4pPn8u0oD5pLQKek0EPTBoC+FQ29YiPcLmMb6OuNyu497ZKp9HaU
f1XGTwLUI25Wzl7CG45w8zT2mbaQVCdDOKfZgoHEaAw1Ha3p2BRBWmIchUcU0ucAG2INJgRqE13/
E6DBT7R2ps3k6StonGHIFvVxDEJPwbctoauY1FfPB07pRQueWnuKFtIBM0FFkhKi2+rexD/Nx55g
XU4B3APwz+rLbIzrD8kUpgd0Zj42OdqzXbyCkoqRza64ugFNzcJ7Y4TRR7RQX+zkdMSyo4IDo6VO
yYg39Rq+Sl1HGwXbpfdvtIAxxobmOiyE5mk4jMUDFFgERjOMbq8rinzIxfnkJyfpEd5wbDcmZTDG
QGiaGKQ3Z01my86Pfl7/GFwC2WUGYAS0OePpMI0XOs4UyIlO93KhzhgvCI/A/se2yt7yCmPFf26J
4uC52Efey5B0rMqttmaylOhLVTP/ra50eVZluzFtiMjsyu2EBpDIGsbkZasY+wJcpgxXDNNlyBfT
NtH/UEl1wYcakajlx8i80NgpU/0TXlAm0zUBMQMSlv7gcMTg6yrx+G0O82m9gBnPIvghDGZYJjg9
HB7qxQH7FzEZqWDodH/rSNFST4lDYpeEHeEwWcoTn4Gu9Hi+MLAF7aeD1MRZYkZUj4BXGFJy8XvA
TBw+Cdh0o+OoXQeSOdXY1AhKBjZAVBvMiR3+IVlqDZdJs0yP3DGmSZmsL+q0e36TTZB6kEfoqtAe
Uu4NJka5YipFSTvM30AMXu2CRpO+5iwkyKH+wmafPY1XwLueTkU2Uh6kGfFDnwRYL38CNDEyYKZy
+TSjPKECBmFDXlEP020MRUir2WRfhYPuo6bpgFIQzmJ1kgYlxSu0CYAFaQ/lgPKv9KKTutVB+7we
Tbk3vKcZcsHa1ytGCVnv1J5A9DFTCe9kIjQdup8wL8L8xSgC+EQipVM0a/nCVDlG0FOhopV1NBL0
C7vr7cFe5WVMh7qEwjGz8kflqkxmHJXjSdAUOC5gLQTZcWEkJE45NAt1/vu7HgV6SubmkAUrKsm5
x1hcqVlLJ95ZRqkjlUTmBgKR4qErVgLrQX2JlfUy3AIvfuarv0KmZMkshIqJyCFIQaoJZnrc7S+R
GBk/Sn3GjpedGBrOMnwtUshpzPcAuLsvzgUuu1zIzFqdMnS6g3zPlrHp1qxT9ZBPfG4KfpGNnZVL
Wd/TArZoD3ziVmFllfDU3d+j/8g7eVqG6+jHy8kbULoPoaKIsTria2zA+GIMZuJVnyVzOgAO+Mim
zUdWJKNTmC+CjJAdm2Xa8k9ypcmxVUO0llLxj+ZJnvBmz2VoTWKLZQV4j/6DpIkWCBoWgGt4KhUz
q44dmSXHfcyOmAteRyW9Gqwl80Ig+OD1XmMirZ2OA4i/KvdYe9wERevrI5e136G+pUcYyq+ftfqs
bOakeDCgFc5pucqlc8xhxa7GxslcqKqaQvjQS6yAb1bTjPln2hZhgTYE1MR8oRroWs9082pktFha
vFjxzNNxaeSXlzDEfRM0YLtwdfywh9LGQP5E+18DKa07bF+xvElRh+NViS1g5rFlsXHQCoS+omIH
yd3276hGbHXoZnOyTYSG3Hsjn92g//hsOexD4PR8HJVLo/JRCcIJKz3KaJ/7lqvOBVbgzVqbWy59
LEfSTElmNTtcN6d+Y7EPIyuirqQD98JScsU9UQQoCKmasRr/fIO+izhbeC8Z6Z8FCgWUwshFvqgG
hwVe0B0OfbHC2TvWnER2M9nj1mY6bQwZQeshW5HqjGAbCYMs/zE0s00XGnNzn/k3+xPDnXnmCHEI
Xn/Y1Rsur12dZIxLCqc59d+8LBJR0Nge8TUazAEzbiv7/ViCAurD+vfz/WIiZBFwZ4gzHwGjWTyd
MPqW3TvBlfFyNMMZSFAYvD6agemyqNGHY978YS66rZ7A4eiGZUm/CU5i+iXHQjnKuFjQH4QdL4+J
0oxUr76fj2VDcyRSa5Qe3Kto47+oydMJ1btgpsToaiTNpY8gGNwXBqtkuiebA7lnHzLTnQ59hqMZ
6lSqWPBEHvxQFyhJuXqcKj0e6jf1GlsLHxtG7r689uWRZSeSo7CHnGQEh4hOHeNbPU3+x9F57ait
RWH4iSy54HYLrtj0MgM3CGYGXHHDBZ4+nyNFRzlJBozZ3nutf/3li0fd4McfMwmbHoRZXx9KygMt
JdGiQGENiwdEDSVzakmHXTLYcY1Fl/P5u3zFuDvyob/VP55WCMDPwc5/PrAp5zxr8Terh+qWLb8e
7HZHffxNGT5QSItQwNsd/SU7eXcWOLiwqAJq5mSvceqj58Ohj1SccUcxtZF0yzWNvKsv7i5/AIw2
4BAEI4AMAtlmffLCRkWXauXtrj7D1WXfaVa8Rm1S4W34L1lg/HC/y5hmmUcV+dX/453R/y813B9k
2svXBK3xJZT+1GpKmT6cCYSkd8h/qsoSw26bApr+Jh5kWwA7di+unjvAwUbGGgmSk94p34vqVBIn
cHFhPTNdYktqtT/wN4XJ7Qm4iBCaaq/fof4Ic8MjBhhsT0IsORv73VCP58AZBqY3PHUccUy6YOaw
Y9FekddF6TF2FuqRBB2GjZfcofXsEEAg1jGs9pcBJgQHxY6x+7/CbWArZB/MIN7mBEtNwQ7peolB
oivh5apTG1sAi2Mp9x+AfWIqbQZkNvV4911F9N1wivsxl4qrJEcbRBf68EnSnMcpA2mFSDy+JZsv
/VAxfo7+F6qT/D8qS/q4XPXYJ+LStaPnyplcMAXUbCBOAqK4mQRkKTTiyCdMCz53t30xO5XHZL4r
E8dvhufcPsjfmsNYlr4IPnXmvZYUvLTE3AK6JRDYejuCnEi2absb60mHDkOuXsLTYNBNaCVdOr0V
DBb1yN4Pf5xtH+kXfIYc8ofK6BneCdshfihcDK4X8Dq26S+NLZ0XbfmECCFISB97uD5iCmTYh+WS
QwMNA3NmVP6fgPvMi/LqJHGqMPzWDNrzX4T7XCq2hwbyi8ksF7+aX3lCrbBp9F88Ida8K5clzDm0
IMMjPcNR4Rf513CtWxwLmh/ugNF4DUiFcsrxCCtXlyGgB/+4Roihgc7mYV0cqMK2ccN5BJAJIbZq
X2Trom3bes8svypXXRvqxT2Wka2rKFVKPGBBA1j0T5dDbDz3Gs9g8Cns6BBLcUWqJ/4PEXixvYyo
8j72W9u+sNiQFjJHmrIXtP90PoS2fk2Nw7AnsfugO0IHom/ra0uk6aAAr7HmpOthK0DCV5wm1QJ6
zOSHOHNxgbZ9QGAyT2tingOMBKLLeoBWzSkGfeEZyBVW0cvoZlZuA/+esTAinXKmr0xKqnImS9zh
h+HnW3TOFlswM3hlRP0IXvAGzFHaoC63mFH916CN++wuV66NNCuE2E6T1WUFKazw+V0dcmgsTT9O
9+nEo/qXt5NN1mGfPSTXnlEhwi7RfUJOj9aVPZkP3yX8M2hEHGKgKy7QLz3L2xZ28pKct5WJnGaW
roQwc8liXHZ2cuzD16LxCP11KO5RTWLWNLZaxInrCF7V7fj7wk8OqUO9AFk3cz8LhI7ToN5wpoFf
iOeuNF1WtH6exr7B7oYmZ1SiZzCcrMP/0C9O6KZhipZsyPajezGZSkE/JDRIn3Mu1kYoT3x1nahI
ojmJBd/kVM4fXBqFen0Y4zvx199R47A1f8pA9BiY81ekd0RjkQ5IoOLJxYrCJsbvAgUZ1MN/IpzX
HTgcVJKGvYp53rX3HvJcPIwSKMhc8mcH0UrEpA6lbcNEEAyvC2HQLMrBY49ib5gXbMkwHxAFLCeT
gcx7EFnIV7rkP7RjGe9UKKYZ4pELprpPS7y4ZDQ2tN5yAX+DFkZdTUhUSRxBIQsIoJsJ57G+Q8R6
pweILsXHSeplK+4awB/8wqtw+BMZA0+occuNWLkmUzuRXhmNXa94wil5UPbDYpFyIDPmwcekWuTy
BsheoVJWcGSwJIgFmt91gU7EHZ6CfkNACPmIDwsf+IEhBvZ3SCCrDTz/i04d7hTHTzt9M51kaNTv
2mjWf3zjuWZU8N4AK7wXBlKkm0SG2mKTzZHaH4jhOk/uH4h7zEV6SzUWKtStRd0F6cSZbKA3XMxZ
M1YJ0K9hQZDvsNcBnIbpBLICXmUF01pt0TzIuSP0yKKQAGWVHMX/CD8fVIEMFMiPaNctbWVBlvRc
pkpXpUCaLC8IOKgz3hDPlD+AuQpdMv0GUj50WBwc0/pP9ymRzBPThdwhKog586g8Ykwifex8z8AH
eu4XJ7n0cKQDmDMoEufJGsZv/wMnEM4OHB7RkoAxRfPMTjoZ/gT/A36R+9o5w94HVzLrCT3uFB36
IKHnaKYvxpd+EdB89XQxaM0oCPacPa+FShHGj7OiNiQ27ScYW5JKz39Un6HcFnAvZOs0kL2vKb1s
TKzsly0sKInZQdk4YfdlQYXcniuXL2wB/wXCdK46AbilDtb716VrIcHBZfL1oJDcJYtGGWns0NRP
SypljAZTZxnOZqiEeRIvSxO+RI/t72j9KziUlW3A4FXg1B1W721xR0Wjf0/uxfa5Jq5o5iOVsN2t
nzItGSysqxcF8nr5KzkzsX2d1FPaBAM9dYlPrLI0yp2SX3vaOf2kiAH8FGE8oq3ITVxGP/rEet80
5GPyjMqsLRbMhDXvY86U4+Vbd5FNm3fqo8dzIf1Pk3zhTRmDmk3BuWVoiEuQNA2frDhkqif/EEHX
oNqBKI03QupQsJNCu9A8jsR4LwAiMwtEsPnTt0EPpp0aLOcV9YMAwvr7AT0Fo0+lr0H53/R92h+J
Zmk89J5GgACMVfNaRlsB54ewwL5K9KsLp40NLinrIyYIHm0okJAS2qGJMddKD9UPxVEukN0y8eiI
aW/bgMQkbSlKdryC12aP/Ejcve3MS7bA03Agnch+HorbZ4cFKNF6q3YlWOkXXm/OxVY0O3EbWoUp
FOlZf8x+eOqZDIdQZznDtulV/akgqm/yr9dPReojMkMEkKHKvGqaXRtKlt50JXi6Dm4OkEBqF7Dz
9PAdUF3s5n1lLtxhqhvfbwdWDohY7Rmx5Z+Vn3M87y/rioEhwvrPViWZx6+v0hzALMaJ+ahtHujo
R4L6n3h6aKHCkHAPNS+bHkTTSb+Ak3JG9AiRPGXe72ipoeAGk725oZBIA6b+oMzL13e6lO8CJqDZ
jVisWQGswvANizqqVKhLq4nuo0R+HeP9RLKqNYi5ORcdKZqp9zElkPFJt+Cr1C6nnDBcRGHD1OOI
wC+tn+XlPIl/Ww9uBiNTGq0HDGvoX4Fy0vec3PiM7CfMAiFn0bKgw4TJ9iWAcBjk3ePvWezUvzhf
6IbNkOqNGHQCd/51rY/ZtfqB+jBMX0FLxJUFSIvkgT7fFh1IaqPbFzXTUfwW5hkCdRdETkHATQ+b
4X3x8bsrBWr1O1wnl1X/zdS4wgoCxoYq4hcUY+8VMjCp0YgHQuRIW4NQXdpfBXeNEf2H4WwgXyfJ
ZUd7LfufORKKbyByyhTmK52tjxroFGvdjxPhurB+hyVovzHuaVP9/FgXIR59HOMB5KyawnNFLEFY
fPMNflCIWuIpg1hA2wLfIdnplCSb5JbcDQv4CSAjZQHjEREl02Zh6jAiJliOMLGv+QA1TlZ//LDz
cmkN4akcaRPvEDorZ/LVfGWS83DS1WtDmfm08xUiBYo6XHu22IEoM5xEfsf+n5rKfTGQ6J3iB8sx
3YKeV0G8RGBLc2acBsQYD34A7MSPDwqbrm2EfBHNN0IRYtTRnF91l7td8ul6F+EG0m1Tm3eEeryO
MGafSwgI+8kK1OTEcI21aXELZZJRZnBTk+CJKJlly1Y4evgQsLfHbxDImnQU9KW/0cdj/g8uAVYO
pH2JA/MS6JU7xqOvJ2uu7eGiukl2r8/FlpK9BqwMPIBhxDBDFgC1OIIZcukWBu5tueLiFD3qFXvY
opbw9AtKT7L4+mKrAn8x4/xMI+HUAz+I3w+Eju9k+YnpgegUCuuG+b1VuHI/aiqFpyWzieB9PmwN
ednELnfg+ZVePLwa+T5TCCzlor5mz53W0YS5D3FH9TErl81aJMRMtOPJAfSr2qX9utF8qE49/lmi
h0kAVpSMPtIzSpQy8RkFQJlov0fxDGyTMaOPSQGTEZgYeFZpK0l0VZxWIPOjAsngmNmwSRW44ojk
m7lBAffYgww97yBBH0AUL2eR9o39/PiKsaTUji42RHvhAC3pRitaBdy/cQlDNDoi7cWBz222CpFV
+2ojzetAct/YECwTp3JfACKHy0L5VlbVYEFvS+MQ/xYYktTVm4zoirf7ElnJ02z16O1n7DR/2gwu
NwUGjHhhq0M9ZWwnBh18PYrKsziQGtUVHp7bVrylJVxg8OGjkuCt8CKB9ZNY+ab6i1jqcNXfpYO6
o9dmvKHIQEEIKiNMN5o/3N5/BfNaFcLH7CkfKgQkshRMgNf7PfsirPYIa7bNM12xPU5+iVQlXi61
irM6hmM1iHw7r1i81xrlOmCvHuYw1CGcj89yPLj6VlJ8se6WseJ8BEtl0jDXOam8CxR6B+dwwC6E
gczHV9HOXH4gjL0w9rCMn4zzci5s+m99Zqx1k30oX+TwTIAp3e4WMxR3xUMaGKMX6BQOhAg9mkUc
L8Q/KD09geQer2awG/bTrnMkqLAU2zV/NjGspLEe0ETWKtlze/y8makAY8G0QyG+6+DZQ4avoWCw
YeCmGWELMczf7QJJRlR9MfFpeLYrn1LpApGN85d6oJRcE0Murl6FbjrjUvq1kdj6MrrDMiOlN8pA
iBknIcFiwjdOsvUs6MFGd+9bpBCbuc4OseGABxqmbWzLv1b15Rs4c5Y/EF0c1atSbUEtFMXJjCAF
2ngsKQipBAYqXHpnmL6KVT9xI7wENOj017RA+f6toQ2Bf0RJ7bKfiMSloxdBYIgCCzaotEaF/zoz
IjGP7R7bRhAnrwdEB05cUyOXi2yhrpl4TSxlcLO5vo8g2FFrpWtCv6GZ0lrKNjhB6V628q08i19A
j3QKb0pltIaQQoERQcKbG6jbcAa6xduBOutp5VhBokWKHYBw+jIKZ8iGW1YaPAxm3MVOh9m5SpTg
3bhIWMYMY/APQPOgc+NVtnn+gaMVzMTPZoiEfzSY0cMXzhtXjLXGqYZJ0q+V6XbNu5S2fGuCdAfO
D338i9ZxWINgvty3m944EZkzYda9SgiK8jmWhDnoacJjCf8BXRQ1BtY76MywdZoClWpfKb0t9v3e
2JpEix1AK2L6pF9QYxoQem+Co460KbDQy1aCFu9TFVNqFmP+8xQaoP7hZiLH5w0GgDs4QGdWSDLv
RVJRYa7ZNBQxwWfjnNycSWz9aB2QxXe4aSw4xqFFseh4Xmz1wBoA2qfMLNbmkRk3txbMLUWSZyvp
ElD2hSm9MZ0IM0UmFNvFDRZcV3cZe7/35h3on66DQlct3NyhJtuA7xNnn3ajgDHH/AXyG4gTFnZA
fSpMIBv3PAAk2hVRQg7qyygBUKxjndRNl1DhRmAI099uRrMuhhh3ypg2Tyk9YEl0m3TH8mYGp82T
jcEptkLkH433G7Tz7SFBghn8zQKn4RiPlePrymnehOB44H18G3ACk3O/YwIOC95Ckx/jnRD2m+EH
1hpCHknGhz6+CbrbY5XJgFNymrm2OSYcC4vhgGxQPakQiTsq/40ZgqO3I50df2W/CcYHFJ4RImHE
XLsM+1CrOaprBhjAOGwSXxKeb16zqzyU9CC72QE7iXlzI4oDGNmdqG7FyvgDfNY5FQ4xhCoZp5+f
14HFZBkomKDvkqphv5j3HVJx9BKYxA7sDmx8cX2iR6wXIKXxt7ZitgGZwYUMoHOWxfwggLkGHR7Y
3dKcycUV/qtG0Qu4WbWljaHbe988IfrFlahmtN3fJjflhFfJAItlpDyl2Hvw0xfngZ590+zAny+8
JvgzZhFMpSD8wX9wqVozjjuX5nWZgWU8Qu7Jjl0jXuk80OnKtF4MQmkV6hrdWWfBGZGw4CpxyvCF
dE0rC3mTm/pAJK35oLUowzKU/YBvsQ2SBqno8m0EfJvVTjowN48dEPwYx4jCg3WalSH3JTkL+07Y
MtQFndFu1EXakmcphWP69wDhoateyZULAs9nqnvv/fWu7IsEeOXMXqVToZ78X0orB8MgFh2o0QMB
r/tFi3v6EuHSmuZrWXrCPFq8b2SnVqt0xatTkCOM4fT+jVKbx6fdtRNPQUz7Bxdzdll46gu6eDMn
Sc1u9tDSeMp1vwrQZlC+wUb0M0wlZsMiOV8CCFpzZW44TDK07dtrPAQD1Pi0dZcbMTu/zBNYlQug
/d/n7KpHWPEphzbA3wS6Cuxb5ZRaV41ejUHpNjuw5o+UFwReT+M1CyZy8Sy0WOohh98K2tRTQGxO
3fCHLckeiHoqrJ82dE38tcSA62MBODxZJqO29AC+iTckMISfX1zC1inn0/9566+BQgN53FmHEiW7
CkjxZj7Om49MCUGAC7++11ssdjZ46zrpSTJhp3FNLBzCBV6nkvbckWfZDT82Gz6pgrcXVaMtc1h6
hl3Hh5dspcfIb/Ogw0pScVP9JJdf8iV4RCfpuR0nxh29+LG9WONEgxAaTqhsEzGpQY/pMkgWmM6w
/WExgDfWY8qWkk78xw5fneecSpEYclf4fdz4PuZQ/nh+TTCaHTIor3Qh7bEhxbO7Cvy8weICtpR9
Ied7AeGiPQg3NoeCad7PxzOo61E9qGGxVHf3SbrnUcYTi0ldvqD9Q4bI04r10tstZLuNnTw+8RBA
dr6Qud7sJJjs0P//NH0+yN+VtuIqYiRbLXxDS0HV+J0A6/CAYMOErfDqc4IUqx2AWK/mKiOIwjV9
bMESpKAMKFycWiBEP3ssGXVACb5k1VMB/YHXf6i0Vbfddxvmy2LEbGwNkD5K3AqIet22uqAUidis
91FQLqsRtMCN7sD53zOridaMC/p23mVeyzJTEeHI52Il30avcMb1I+GByYRh+pADq8qTroO0+BxB
6+FQR/m4VYvGHIK26D1WWb/hfnPIMvCo1uNTH6o47cOqRkLiqVthm3CeYV3u429M/CBeQfH0hed/
2K+eo3pzZE3T/CneE7Mf58K5Sxk3G522HCrlGIS4QnmHhAmy6LIMELJnd9rS553N7fBw27/He9Eu
+BJHQJioU6zmwM859Kfd2M1xs0eAQTg2PfNSAniUZckoj64KkAzNEec9XuQHxAbICxB0sABcyNxL
TkPgnzSUAhMyyopXm8eu/LPNSyeBMDKTtsMX8hxbo1zlkVkPe5hm381Su7bu469ebaMjUn9sD/Ee
t99wE7+Sb/bbKXjautgoI7Gn4Ey/Y+h0NiEwyi61FNxNuOlBPepNmUSQWMb3zJF3HeZLnrdJiDNb
DJTD/ExYV5XLHHQS0JqMXhAXYqxefOroqlzbVb0kVfoEZ92AjGUxyuAuj9sGRV/516zqA/blt9wZ
3A9uCGQtB+1Ne+NJyzbUrqU2VOqfkrWAfQuhckw5RWSlDgPet5egZdK/1caKnwQVJ6HQQEEEVOjD
jtP8xAyrIdOn2TFDhdY9v2w7ylWv9UUn1j3m9cocGMEIahKYKE2/KDzTL67tEFvdptn3TlvhLqDY
ky+G1JhPzuGVCQI8pceedET+YCZbb2FmBNfkisv0MrKpy2EA4zm57QLWGk1QsaA7U5a08IsPsXHU
lHu0hYyfW0fzSxjntzc2kijmVvDDknJOH38BIITXAluFcfcEbUuELww8cmUlA1aplq66H+9JxXZW
WJxoU1mnAyabMBIjPDIqCm78KNDG253qFZRxmM8IyxSXh3JsW0qsovKZ9CNT49F1UkarfgEZ1HsD
EIfiwaQoditCCJHzlPaIRNjYo1WIVXTW9RN17CxaSZxrqDinAr3Az8Sv4OTrtgmxs5SvEq1MkUKh
dF545nAmqysVA3BQorfLGk9+Pz7b3QUTMRAd0vsm69Evp9s97Ddq93TFw4cBZukUTP0OD332LmZv
1Xqt6132azC6OJPdzsfj2lE/wx+LZxUvQK0EreQDdRqjBqjTuFdCrCM8RGwON7Qg78hPGTthCsem
tXnSsc8y8Lafjrf6NVxt0yqbGEsP0C95Uy0vxyHsEQmn4QRx0r1J/PSeMC60tT/GGXZ7eoJHUlyH
4BzPe/RZZMipelfzJ5D9+Ac/+r0htaJyPoWdamGprMQefO4OPqYvkShJcPc5YNQFQzR2+85uykOk
zaXWeQbSFqlmj6bHOBnK8sKiQ/OcOC+/chFeM9+J9JUEc/rlxHiTvs3vco+OIXsHMaW0ERjHcs9s
ovmrtmYxVcB1qqno10FLMe0B1yFJfTBQsJH406XFm/odFrKTrfLHvacrJ2qOE7XwVfgiC/7CwEGP
nE4a096XuLsop1QiBzjRP3PePhKd5OXHSPObH5H5Aj6tjFLhuHYuer8fpN3N4LZMNBpmSjSo2MGC
neNG+pcUXvGn3PK3yzeuSvbwQuWCMwTnBW4dm3c1feHGQYAeNSsUOFBBvBKjEOcM+SgyQUYRB9gD
VLplYdfrjn2eGTBeAdCTVUeAUXl61lzQDB+/Tbetzy1Inv3YpSvOstrj8J1Q4PEoTg4SyHgG4Lfg
cWpTWx65924PsyN22gMJ2s1ZvcWHxoFJGcW4Ns1aebx3zaLYCC9wGUZHJZhHtv2Y3iRe9LmnPIJ+
mYHBB8U2QqU1f+3aJUuv/lWZcmeew7AyW5syaqQpUkaR0S5E6/bh6EBNfBzSgOje2ZFBxil8+cqw
DjgM7Hq9/7qV3S844CMO1MgRlsXbrSlBjTDPli/4h3DFaipIQEIUOuPNxMOZx5CjEbYnE6HxQ/OP
RIIHtGVn+hIRquBjNjI5xYlWrJhq26E3CPh32C3KBx4iRr0QMXov+YnBhTnBCTgFoccQ1tyLLaSj
KT4HfNmxrSEcyumpIKZ0zgi1oC0n8ZMpmJ20y0xbtH8GBTob3QC7NdJcAfoP81cCoppAb9fPHVjS
c2VSQ048zQjHLaOam18VL0gkEBoWRvAQ2uZAhW01moF0u4qeejXa/LKnwh6twhzbikqziguUhrMA
5ncVF8aaV+VvZb992joDE6Bl4GId9NotkDNSfJJ/ji3w/UMkI4O0taRtCyjYdIRn7ldx6OHVNUFP
MjajvWgaGWcO5PzAGp7zWRpmWBHDamAAqIrTz5fIRI9xO6mrLVYxJ+4F0FpX+i/sTV+rpLReNynb
vIA7SQJN0NL8JpzvmuvjkcKnZQN94uc48ShJyOFgsFN8Jzv2yKr3ORoEYbZ/1CG73sC+ZKxlItOr
NXZl/bFF575/hrE2vZCGF2o8AhgjYK9gFYfoewjyw4XK1rA5pM2gI/gO03iqbI5oJSwxmAfD51EZ
ZRAz9pkMTwHIdcDX4/YfSPjwMLIx7WZbw3Z5OMaA+e2sxmUC2wB2qnYp8WByZhhF2CZrY4J6asVR
QQeAy0224Y/jaM7Bg+wCUhimD0weHJaPUYV8Aw95xRsJUFzXj6NakId29jtIYqkFX0fyVM5Uop0Y
G/mr168KBhC+MeweV/oLPKNCzHkD8cICgkpkFSF9IdVwgi9f5fWSp2GOyzHHQN1mXr3or2kzTU79
lmg2gS1zWy2lsN6XJzVUA75kkk58nbuLIR3w86/Z2On1+ZqnkkvsGzNt5PC4x6aeMDgKiTQCVb66
GiNSasad+vDbjOzb4DHPDVvix0T/2bp6V03vWpPO9fYkcfaDcoGaUoBJlFnMFvGjkKcKwuqjjKIA
6sSPTJ2JIpCwMZySVZQsM/37FSZ4qzOKiQFQpljN8WXn/DU3gpoWqUI3rY4TZkpsJipqDi7n1lNw
neRrjQFo8F5MDjpIzLW/tks+bVhsY5y34cRQcbIEJmMCgHb56uV9Z15lkII83bXzJ0aA+q4Y6Mlh
x7E9f9aReZUYtLynCtJJS9I8Mg8H4fyMD4Ky1Yq1kbs9bEfUGJPHoomfTpvN31cYUwDuuF/89Jkz
OrLzizecAmA/nQtiakCq3RMWbbt6pIHW02t5uSs+/prDhDredJLnd8KOs+F5ydkhKJcRvKLRHjzj
+sjXsr5+Qg37BDUWMzlr1JKvXQSSC0FxwyGRRG7c04LOU8azgBxEU6L1abCEmb5gvjCIoFLimcA8
G2Z2+C7sbi/lZ1Xbij2f143hRb/mmXKscSZk8cGQ/ClhpG45/erwxauo2/eccWZlvVH/VI7e7fTK
J1voYl9iik//jUiEZPX4S9ZwwsAlG87zkxhgr8K7kA6MGjosfx7I/QAZVdhZmaVeHLgIEd8uO5oQ
pshFyo1A/gOVyfPhqg/7wioZUASl5w9EvE+Lq7/6oyNDmby2D3n/NNz6AqJFcAVALetmQRzQsvrW
Jw4jIYajRx3y0G+9ylbm4XOXjhUeGWTypZ5JpfZ2hXNrugW4GIJcskFlxkBv9ggZjgjtY/nzwfg8
P+EVUbb7HC8jQKfW6983tXfr7+fbCQYAOtRHWmiqYYVSVd+ZcEIov17btj882m3GDa83tfory3MB
p4gL0hXLWIi1U0jz98fPm5DEy4wPPk30A1zy5LOGuxGrjohyKiWhk2hnwBR4WDkloHDEyYbDUW1c
1jxGr1aswbGkxOAEWRj75FifaUUHe5BY0qeMRfneDHShFCP0YWI8trpW/zpWgN2JtJ5IC6hHJbwK
9Fcv+MUuewPVZZp7xr1B8/tx2LShux8u5nfBc2gyb2XGzvwTxvHojmo/y6Bia02cNjnVCEym0V1e
vY7gSsMCTa320/jg71gM+mjd//tlaRHNtsMRLk38Ng060eEAk/i+6WCQ7j9cOrbsOcsxNo3GAqzV
l/LMmLOt4lhLg18EzyxkL4+gSoybgSjgDP/G4f+YfLMhZtaWMzC19sWDiMWvGmr1tmU3sdNNRGLc
odZcBb1Ff2j/SMerDTxkdJqKUzdW3lQj2eYxvwAYwlaCdfEYNfYFMfEuhVSCMaa4lbrlC04nAQLV
IkVVAPvQx7lWtsC7bEQgPTxUK168pEMeLzLc+SSfYE31j37MKGyMR7Pw5SQ+iUr2AN0lFaiygTMo
n+eAt1FOGUJ0IA5Hjgg3HbIjtgcMQgUYhRA8QAw3iqd6ZDN7xtr8QKXAPQlDPko2uwezZbTP3BBq
fWkxZcSIFzjz/5CVNV+OJzNivik11+2CEQFxR7ZMyuQrlOfST8XmmRGr8wCrxBnLggFIZIDh9nci
P/HGvoSMD5cT7JCB5Bw8Y/ZYboH8mfPnUp+nvuRWTOXJKjLvyh287luf25DSjhlpXLUV8SXs37AX
isZTOQ3fAXqPF6NZ2X3ksLbdNHfUaBHTO0suFKnJPlmRBTF/rlLXWAG1uMocl2heBdogp/YHIg3V
d4he5ImpxyScPAK9vMOZRzajPN2yDSNxVaWHT7nOszPYCfMbdI6R5OuYFcWLyyNoPrtusBiKKLjO
JJR29G/CYiJjQmu/YxrovYwx0QLoWO0tLlEtAgK3QPzo/jEPQyyGrR6/YH3gaQTED6mRy3seOQy2
/R72YDGyIz+wMVaTHyKcIIDKU4FdCfjvFwgRpZ34kxMk039rRB2gVN6xjxShxNwOzBrqRHxqfh+w
TOBoskFh4pdbjGvBLtCfIRSAdorTMW+U8aHR721z9n4y01CTUbiugZ1KtEgm3mIjG5XrNM8MQibf
PL2Qg1+CjVkiszzcvWbgpuOQgYwVbFw+ozofsJIxBDpBE70+/A2RhQlF02OA3NXHhIkifSqgOq/4
Xok7Y1VeAdH4A9Snw9X4Tte6bj1Fn9CSN3GGb/AWyAvmHYIy2zOfQSKRB/84fO0+DhDYS/TAVD4l
rYWjklS9Lhb6LV90JHg7yr1BKqiEiCAg4pb9AagLqeIDSmU3q6CVKLMHE7x8xpsJ+J504w2ACDpc
oUyk9FGEgYNxhs975TMF+o3Hu2sh3+vukFGAzji2P8cSbgUWnvGMA6GJRjfHrJrhoBShHvx6rx77
bCstLsHnyCSFzeJKp8U6wFVtSHwEriZ5PQ+XPDLwYH2hheI6P5RYLH5dTgrufJMT2zgT29CY0wc0
y3z7CC5+xFF/Yxv5bMsjWmSMlyDhvS2eeWUD2r5K99E2WrL0r5/R6ALONrMAcEEgefLMMJVow3LO
TGbPynnSt7NFwCS6c7v5xcdEUcK9wpWSm4OrANJIiFcSso6KjX7E4viU4Kf8BjUJLl13so34SipW
Aas5spjgX4AcjRlcCUBZxzynROsyTbtXvyNpMx79CbhxXE2FsSXDLuilYO10/bGlMae4AFTMtMvV
fCzGCCfiRDOHO5kz7+fOn8obSJS8QuD4XGkvxJKApeO7Pxrv1eoEVX1cVPtLmArwaXETc64f+/5w
5gRFQfSj7hLmTwLMsOjGBADGg4NM2x0jD1WfiQhVGM3llzkvr6oLFgORrrFqEuhamKyraNO5FXJT
hl5ejV0L5M8AyhjANqzuZFtDoqjnH56aOzYM3Cei6WYSh8IC1yWPZyEw/FeAtZMdu6OzB/Y4bu/p
a9JJGRCOLlGqn9/EQD1+rv1/Z9DG4bPPcxeehj3GBoRT+7Q8XQ847vb49j529d+HfQgYxw3EG3mQ
89FKpAVHAx5u9iLnSf3FQdAmuJ3NItPJCZJieoJ2PvI6IqQqu0ptpvsLEk084lTcGFKXdkL/Eo7E
tHEAtFXWvNcajJPZHLKO7MxU9XJDZMxTyf7y3KpXHFKWow2/18/jbb1ukBT8am7L9AMvl8u2LCH/
VCsI+WcYdwIh46M2WD/q5Kcoo0k5C2MCJvB/NwAqmZA8QFoG6PjH6ZjCj4r1cbaJvRzC3gvCXmfI
GKBMOQREdKAjQVyikYXtNFjYyoF0k9OSw+9is5Pd4bHR06++c2XVAzcfSLmTpyw1OUQBgNzggy8x
cgadYZmPfNDEZkJ3RCroZfMLh9/EBfkVTvSbMmfuC6Ed+YLMFsFbdORCuBHu4pA4APKhqBDx/lkB
pOQOnExmkVAbr7hUIrbItuljyTIfrr3o6IOH/c28l4kozKUl2zawpPlNxstQuJRb732r2AWRs1Tw
PF/Umdf5OJPtUNf5PI2IpZQN7vEl5K98/iFSSfJRWXyg7sBRljL31YWFtOSEQvwEmMO0WhvWXDgf
t6OefzmPiw9DEjK/fl++xWUGOJYBCw+ZpxR3ptNVhIHHJosWr9QDUEhy6Duj4J4zERfKC7Y5+eyF
iwrtJIl0SwHzQGNUbaAXKCHt5xan1wVK7A8aDbYdFSwByLVW94zBVayB69kjZnh70I+v0SsDYoe3
pITiq0f0oHS37trENvR/c/D5swTg4rXoH6BGUMHhHeXkGCA2IHtOcGOd8amtoF1leklFwYzrP4vc
JEGGJLAaR/f5m5rQRM7nZMgAkRVpMw2LG6oeYFsw5Aby7CbLlvwvLBBc+uADKpAcDnVzKCFjkUmY
ImGRtqZw7J43E0x2oaHyNcaBOAQtFefXw1g7K0gD2uAVez3IoMrs7JVls1kUeyYutDTmL22cc34I
wEHL9KF+6lK3rezy/Bae34yVTMmvUmN2me5c45F7ghl279PlEUo6n11kz0S20BuLD02twsBXr8JP
RGjIn0I6tGicq9dsiL3Ja//C40PjEX87AsIMwiWF0+XWqH40eAW3oidOdy4Q4K1/DdrywWAoGzw+
9pO5SAJA3KNeyNZ1+puQjvBxkVmZ9IWv4tZjRAZ9gl96a6UIKzOo8c2HitQzvp7j4DzFTLW3U16S
5EkmS7gKonF8L0z8PDrodPHgVDSemrTUBKsAaxqqoM7XbSXR2jXzWNhU/KzO7f7ojPEy4lqsuP3i
2YUTXC+ifiWwJFCUAtWoSsmKDSr18IatT/5UND6UQaVdhWzJv8nruYZlcP5GiEPJDL0q1ywVA0a+
j4fPty6+o2lceoW2guP5j6TzWlJV28LwE1FFkHSrgGDO6cZyGRARkQw+/f5m7zpd+6zVqxuZecwx
/iCQDu+Fjm84kJWe3yTL8o0gtgtIWQoDai/w5iRyowBTaOC6V8/yEz9HL5SdxcH5J7uJOsQLiAOc
qXYKWY3JE+PLziWenrSVg9m4bQ3zWyH7SHFUpSa5f1LkMrEJYXslgzH64s4LcI7DLQatjOslF5Fm
AfHRyofwNmHS2UybWfSZPqNHDEKjI4YGI6CF1I9zrs6wBtm60kOHbKrmFdkokx1QL5E1/eK1uA/b
RdftPtUp6poBtDslvsn1LC6GLTk+i8RLj88xuCl/vURZfY11bARds1DpwYzMFo2KGXSdPKdEooEM
I5rRJHTUo6qu0g+hf+fTF114gnZl0jSAD3J8VPEp4pi/SrIyMltQiMjsBrnmlYBLVG5nP+oY5HB+
x5fpsbtUvx0q1YIjx7Ms3Wdn+ZHYVy1Es15wucIaKNc2fsmjHCDFL7UWHRQ4RT3QDpncVAip7GNP
3urhPaqUlYomhYi4YO01VMoNC9hg+HIEfTClq4Ft6X5exZ4sDVICAQI17buSIkJneDDvxaeexxCv
Eixzh3bT7iSZkkCR+1UredlvB5Hk/cOz1iATIjBhbTIDIkZ9ln0CdOVbHvFuiLzCf4S1+Bs2aw48
2vW7M1bRNb5y9+4o7aHSbKxZwrSan0Jv5kuAQMz0dVTZEcV3HYgEN3PSgJkPpKRcAp6Bv1JrHmBF
pYWxvsgKskikGl2QQ6E5THGENRxF85DbsVlP1tfRW0DvJLqAhEDjc0GgqGAhQEWRXmo8yZgVc364
kdhPBPxIvCLeffyZ1P97zjoU5itip+GjAE9BmgY2xVmH2g8UGOoLtFPSMUTad0gAsZX+vWCkrgCB
qI0Xae4788575U5UysML2eErAdmsB+e93bhU2TVAYOBsWVTAgXC8zHyGlZcGt2ZR+CJ1FEJbJXom
28N6HkAAxb8MBECiufzKjy0TbSCW1OmHSXVIfWgqerwVX3kyozLKZ/MuT4rNzZz+5BkQEvhtCJjA
5bpmBjqLDnnKFNiH5cnmzh065Rt6NLfC8efJq9J2/vYh38YFH5wYAnJ/L1BmXnvK5t+Y2t1zAoU0
+2wQ+qO36SpevzDncFJROeCLzpeMNU9nhGgclNMvHvd/dFOtFezVszG3DPRQxFtJVIXQ08xdtvTo
SptKQVOFm8k0YXwSts0nKR8Gj0Hgd21tzNQRj/0tGV+6hOFU3oK5DuGVI7M88Y/sQSop7GVMvaha
M4LUpkFMtid6jHmpkc6nb/knnsUJ1r08C8bIHa+HEzMLSzkQB7wT/03zETC6+BAdCF5KYmWikU4d
gHVolvGBwgz3EBL6PJoQ5Am9ksbDu6cgI+xOABx44JrYkJnRHAaauWdSMEFb22XZ8HoNDbTDffTZ
iGMDCNUZKOYpPvDRqCax24D2TwHgAXjnPyVQIAP24SU+MOrCD2fLZNG27bTr/WvKgX7vNvmqN+E5
JqLITAwhUy2q7DyJEAMiaAdRc4PqzZHM141rlE1YdAPi7bXTksow++ExOiD+BOfV8Ko5cCvgovLE
ggXARUqQVYn3lJ39aDZEKuRVDlCSkg2GNxigE5q2DnHn7wTSj5dIjjA4uYCTQud+Ls1Mc0xiGH4u
+VhIFcTGQNNIf/9cbvYTPkACDMh5i24TW+sNu/rn0HwkNx5AkGvvAJqRVbiFV+S2QM2AtM8W9Qqo
CjTmXIBHBFmXXKYA4HVBfASRDzdwFB+6TXoTHWEOnucJvDqIvzkQJhIHRFzxFZTUqT112C19eDti
M9SpkJKmFDWrV4K+Gnpt6dl3ERnS+gtQRXboD7LIrrzh1ofOucodXHMAspwPyLfrIG3zJWu8W/9O
6COgaU2L0MGMj8WC0Vo3N+A7/J3Qkrieu0NxA2v7N3LFQgF/WU2yBXSRbp0eAeNwUUSGC/+mbXho
5oxZdMhXDAQ9JZQfLacLNKSVs6N+5zi9q5Pk2OE9xKpgmp334hy/spJZJ7qTrqs56g+wqMZ4cVli
12SHoAuRRkyutJauyT5euZLZjQX84h0Rlv8xZ0EzGuiXQEeGH905TVCt4yvP+kU+O1wHMKNv3n8n
6Egch3QuXcNtgaGjbb9TNS9uyMHnwipHQDmTBReW34VRrGcVyZ8rQSwvyUJn9tcryxqx2IhbKvFc
bg+L17jZMGmg8dJulgNTANjp7yQsDE2xlZh3tvEl6N4e8eqyx0ZOw84euyzfyI5gjqA/03v5KR9Z
e2g2QIlrxyDOoqPE5pAdn+g/rOsT53qL+dFAJyc9Y2KFLAI4MPWM1tHhdzqE7kf3rh5zskPHgnZf
rnjfBtL+WZz2jBmt5qZ0qG6AZoggOdr78YH4kQa0CFBssyPdxO8Q9HZr8y5o7gd+U97IG3Hr2KCb
u3qNyxUDwlrWLsK1nN5mprK/iQPTqU9AQXkRg8IncDCucpVbkotlGtcjGcG2lxgG7pb6NrryDN4A
QXUmenWDvG3vkHhjF2E/OUKfJpkIsmCiEKrBFi0W8MzkDc8vNljbRX/jDm6MWsOV7VSdMPHqC1Pg
xsf+UfgbDqoLl1+ezLfIisSGm49oXL1iXUXX5sb61TEnpN43z2UhPvD/tkSbZMzdmw1rhWSzGHza
wbyg95IJSnJMFq5TUN9gIkgP1csWzYadlllaIV0Cwg4yfL9nDAuYNCv46Vzk+ZXsyO7F3OBtC80V
ygUUR4kK+m+QrpB0gNUIuaWAt6pu9FpZ7uhpOlYuhmeyZwSDTBUssk/0S72SwHYiPx+DgUCAHvSa
Q6abhtLc6iZY9mpgE7SwjXN0hLHHSc4WzhefyOA8tSl7BKsezQJ4+LIqgkimES/6fU21CzvCiweh
VMaSIZ/A95knvAc9ymwwL6xMbYcqLZoKTqIJUl8HUkr2uDKXzYo/c883nkRHyEx4+oXglA/r0BjC
Zcdymg1bN0PGVtMF6eL3WdvVRNxnyeYiVU/qn3t45EgAS7mrxgFfPd0VDgy8B1JE1GRhzyOuzXRC
75MqtbYsexuEW9LE4xrPpodik00pgnws9WpoVZTbEIk/Hz71ir/yk+8ZuV8N/ObTBZkN5YG09/kQ
HT+z8CgyEuowv4SLkJwAKn/9l3UETGqGhzMJ9ic+J1AXL78dE5U3Oevuz/B4YfLIZD5IOqQw8UGD
lq4wAmgcqGTkh3NemMOEOymeX1zL/tJqOD5MFKg7DH7ah4CHIzz5W/J8qRWEqEVQs0E0hsRBylBS
VDN9SBqgBpHw49dQ0kzeHpnG14ds2ttn38BpEVmoEUc+wUS5JP09q2X/BdmPVDeKqYkw2UCYnk8R
AEZgg/jZBCDOjMXb9uRDGbMl9hbvEoW1QekZ21waanN9nu5sm/J/D7sdcutckj/oP3FgAngqCeNN
n3+2noMzOnvL5yRNnGJ0HgCczNEIwmJ7Ey+0h/tDOMwhwRuy1z7ojM+MSIZtkxKwvUCu1Ab4fQd2
Hq6JpC2vV4y11EMLOuoFJkA/Ngzg5V+nQMQPd1/yjWjcPiQd8h7BkYNEDinf3Bq4JLOBiJJYbR/8
P0WCsATI2jeX7aN+mFtrkU0jcpX0CIY4vauOJ2GtX+yI3C0yV6jcSyN9CQQxs0UONw3d33eQAUrj
KkX9HR1IkvO4rLPtcQLTX2yo1PD38IT0WWdMpB8156GxeOG1Tun/Dvsf0QbquE745xoKLgH+xuxJ
OlDtmzmZ+NT5gkr9BN1n8v7XAfUjlYOUW29ksEZvBgYTgG7LBb1fDEC+UGSvkAYYpTgAAb1IJqB/
qB0N3hshH/8Nfp5MpdibzoPNve0Hm2A1nPz6HmKe+Fcr/X/z2MeHz8c03rFJtDvqIENgHf7eJHXV
H+IUylTukOjoAOTHJMIQa/l81ioFV7m3m/XffSS9fwMP3VYXrgFpTQVb7XSKS8dgwZIy3Zp9VTyW
1OPgddO80K8noa95nZsHmgfg/1KjT9FPVu0kWSWrPCBU8/PgvRB/7lyAChpg60MltSsVJbENAviL
H78lza3lh3FBAYUaAWAApw3gwjifcT3CH0YUH99OvHouwjGoh2xl7HLDbTH0FnLeyGwOjHsyqtpB
dcdGBOAuMiEYsr/gGPlkUex0zTaasd1D1CTM4T59ZFvKL+TtnzOhSvgw5p8HosXnzFFDF3Gl5+U8
Z13a+iGdYGQDaUqD2fAG0waEccq6ZTr2bKGajGhTTLlZcQpmKkWZwtUelKm+tHzR3QDuncf4AfWA
yI2rYzyxp0DXm+A7ei/lPW4WECHQT0rLAOE0sAmQBtiHqapD7YLxwmbI9oiWif1IN9Rf3mRlqYlM
KIIRr1JzADu0MNBaZOMjACavSC38QbP4+mAuS72D3CBBPwU2PKXZIZ9DqgYkxIrXioqcijg02egd
EQ+gXPqrS0DwrusLGdsnhwYx9NMBq/+7UA5CXJ3/EkoijQaany1U3qOZ+skX3eYFO7ge4LpThxtc
JrAVwE4n3BDBakpAEPZ08h200HMR5ERiRGvKjnpZdKP4Rcqempom1js7NllrPud3YSdmcyezybHB
f9m60W7RiivV8Iy6FVVT7gLpkAqbRBUSb4Wa3FdAe3jb/xPHXT1MS59CU0mCHtoqNcRIyABQ02R/
Vy4ffcP2XtQHUsd0soFr5KTFyAteLjV4gMcfyjEOGWm6nysHkQ5PIfHL8cWzyhWRc1zRXq+cXTIR
WatN0ycHHZ3R2RZj9gk9zkUEZ0n54jFEH5Oj55NyBR4zcAiYJlQbGWL0yYj2WyFEU5BWv7QXrjL8
rL3juCYDzOuSyWfQqN6d7SFhCvc1Pjjjh0ncJx5Z5Mq6Mm0QzYnJMnOoikzM32BlFmiD1E1visu9
SCfMfdUTmsznKtndKGHkAojx7L/j2DIBA2HMyq3pt5e0paE/iBF6QAQoOKHwSTHhO6afBTfG8r8c
utkdao+ZzQA5FwQBIMkBeL7IpWtLtTqYhcddK4ZtL8+pB3O7ILFF0fK1YgYr71F+0XYc2k8QITHL
gfpYHCTUqUmJ4+xG7xBAaQAmvCqfMkE7S9wd7Ac6+E5rHXRpDTKC15TBHepuQulMAsT/EFEBq9kj
9ZTZQXaL35Nchp6J2qm07RAY2kCogEGQ4Tr9IaseuYo2IvJrvw9ZBncwZ5WIOnT1L4WGdM6XSvUv
Ccey/c9E++E8e9Pirq9eScIgxDSnWoTL+K2k0p+JypydY0W7a+x/aW9gyj6i6xrOnuXIatd5OUnf
noZpOWAtHLiIYxSfopeElTScXnkeWULeaPuDkcRUY0IYsPXEU1JpLlcjQA/8tKy79ncWZsdz4WfA
SNutILUX6Pc6SYGCjfOCLA58jyUf3ZJ4S1uSRaRQi6I+5ijK1PwuUAymFklxNhMzEoT6m6JJgMZr
bPk8HHEI6ezCwj4TFFEgGSII+1qhrg9nHX1nhJ24QndEWSsquvQ3o9wzBT1k3svBA5+eypLqeFf4
REeiWFtv7WlZXd6wtGCE2Uh9ZrundUhAQv/J+CGNFLakc0SNXGi9GiTgSedfYeLIErjWcYWqtzUA
zwBMX233wjz+k46RisW3TwVoiF5ylU21hF0w9st2S5D2bC6UuLNwKBNLxQGauEaOhsK8sLevD36X
TGviUBmqyiRZoJ4EPAEy4G/1PxuQJS67OKo+0ZbxqEjuuGiynAm0EP9j9iaMH1sEpVJHf8gSbBCY
GkwLKvpEh8SLGR3JDHqtoKdlhZ9ok/h7/CF3gvz+d9FxvFpB/EVQj38T1divACKY0KhLFcwcbmEU
LRw18dgRAXO0csD+GaIPzfAC5XkFSbRCqVoLl2o31gk6pdEXUrUCAiMHVgK8guPBzHYUo5EKqAqf
EoV1pdBHrQ1IQ1xgXdlvm+1zxkaP0/gE7TGYmUgCi2UIeR/+BOX5aoRa50+eUtHiuUSXFPPN2Bcd
KC9mTbb8XupLQl2Yg6b187El5nhi/fsS5BOi4W3D+c0khZslERq1DhgPGwyL9S8pglLaF/Hkox2R
FDbOc46bz4x0EROnQo6BTiTLN1Z/sx8Vt/fe/KF1Q+cCa3K/5jiOt+/qn4KySTUE+4EolSIHLxRC
E6ivdO/5hwiJ1Xk4N1Fuehy/YAhB7f1hOpjeDN/nYvxpoVATu3Csiqo856b1Q0Z/kF9IWv8BTirY
cA6B9pPYn+WIGj/58hGnqwm15bwm7OZLoh/IfvMBBeJhAE3yh7UGy4rqBM58G+YFCJ0Zf6X58abe
AcUQpWohWQySjN9ESrsxVtRm+bYVrdCiZG/5ceo9HeOQTQA/hITchcA9ZkXQFL6A1GFWx6yjB2Ok
PUlVCJULIBjcRSwbrNmElyQap/rIpURJx4QD8ea9++4+Fw2Sm+wDyACSoh7CzWeXTHpX9cAupB4I
sOkghFoigash0n6/R/Dh0BJ+ENOkSINbVz6JxwmvMhJzIeSPEdiQL5hj7iLAQS/PVS4i+feq3vHK
7AJ0MAAFAnaxooizuWrYQxpLM3kZ5jZBVZM7Of1qIX3OFYD2PFXMHcXhU+9SHFALn6UlBg7HGUBq
cLZnvCBfoFCQwcAQsXeNMYqxWPCIRT/eF95WbcfMTWquXAZ5esVJWiHuPA0JNjpUcwfUhXk/Gi14
w7m4TfF9PouRo1d7h/McUi9uqcRihxfoI5iPaK9XA3qax4O3+D3oVjYYuB8Ia/39CoPAFO7WOMMx
iEw6KrsaBhyo4hdCgoTn0C1MZ5rPNMONdAX/jW/x0R3XNcBCvCgf/1zR0vOc7ggXxoERB03Etxl9
PojB5YUZCnqIj2Hw/mY1exRN1Kmg8EZsVvS8dgxv7EzWwTog/UbPgkAgngQaAKSJ07Dc8cu0EHAQ
19hYd1sI0Awa10peE72eKx/6/+s9FephAzH+HYgz1LYdug7QJ79nHDgTegeGGpQQhwrX0HDBTdx+
sKfoD/gtlOtNgUYgNavJPt/les4kUAQchkX85BIye6+KTS4kAyBfIFduXWk16yG/MGGI91APot1g
nuhsOpYOpCdYdXQpM4FB4eNpOC/NOhCjQJXQGLMFMcgcK8wdRj6hI/9Y4OxuLF+6qH7UutczxeBE
oLsO9OSTGOXxe3C5JNyMfX7u+XHtJURIsO1CgH1gC/wYQ8arR+1YPvAjxpXeo9fDBfPtBfTroi9Z
TTyCd9TZ19/9+IZNAFNyx5ktVywm9gW68acurWt4Y0Rpx/sixt8Yp8Tf7z7dC1CKz6w6jysI2+M5
90HwoeLGLYUUA2mElzUA5cZcgEd54OZsLz8XHhTd0naIMvcKx+K/GwrzAnkjZL9B/13fF7Fsd/SL
2Cgg55H/IkW+zHcGgkkg0EhuAEYTmQXz7DbXkul2zdRJKcaK1y53+oMXfs4+gCsSUr994Hq8VfnI
H++dubTm6oGXUB6sek5iQzSVj/kUnpiyD6Rv8cvs4I/u4nR+llD/GIoGveG09IFofnapkLHBc4a1
TQmfM4yv7iCdygc/QXfzbq9L++CZ5FTeHn3PmuSb3x1cqvNcPpzXHFpPZWgqIxBPzTWnSwaNGXDV
448N7sXAkCcvOsXrraUT0FAgW3K7lplIIMtNnziG7/SuBDa8h7mkpfmjI7SdPRGB49aHBvAzHasF
GwXDwDbGfmhYQzINNRdIQYmXbRbL4PtQr/kO6x3a8uvmdUNpgZAQ77f5Z8cFMoftJ/ESDfayk88e
poewN/utOBV3PAqDVLBMbB3wFKvh31uAQSSxIQn7HEh28pVrKjGwelWWGYuxHAp5NjaCYpJwuqD2
ztjxXawDDYoZu+bAVDHm/KjOlGrGX/ZgHYzdAE2ZHNoDqa++Jex9kO3hj71qaeEQ9KD0BO5ngisQ
dV4+jpkIvLB88I/PHUmgXMw6QhnUIOk66RT33FBsuEMcZG2c66ieQvPtBsrw62pdAGktxPWaD4/I
n0mkvzjAXYT6eTp3cWB6mM/y1+KqRQHPKq6YC7gxgdrZ/T4U1Ja7gbR77/s5OdIGepkD0R/idTeQ
1+/zQD/x5NJw1BvKQ2eCK1i1QJHJSYdOw8++8W1EtUXaZVdMrAlxdEAGoC3ob6GrJpdIF+DcALxf
ADDrB0sjHsFz1KaZDZuqHxPocU6c2i4gTZTacOsQc5nTVsCG2vBMXolO6OalAEDCW2CGhCo6ozOz
g484QDLaFJcBfYnREkkozDhpK4pDICLfF/HDuRDJehL0tx41HCB89snI/SwnpQglaNjitd04dJp5
0l8+k/qcBUbrCZslvkBKkpFcSpeIadEAvYbV11szmE3PZcbRSiYHb1wjTcD78ot5wipP0ChMmVIg
uxzUh3hqfB699cPn7Aq4dOxpeHnofdYPfntNhRCrl5hBiUoXKwr6FBOYtNMku0bAGmAMg+0sOqwq
BtkBzbRP7vFHHh0XyLIONfQ8OtFCaJHAp1tzYFO5nGErqQPDo5dIq+UeD1eo9uNuAD+Suhvqjiw+
trDc1Vm0Lgv4R0W3AvpJXwBv6ovsnb5EN8yYxBKFuwHzwlYDgNnfdFSbBPBY81Ir7stH4wa+cGA4
MYqqvsQNbJNeI0JXXM0D6fQiLNga69/yQ4bQp9HKsrJxbS9BkSLM9PHRnuTt0PUc2vj69E7yDYZ3
cWRuIUvPpKEByK4hc5v59IukefYlY6ZidQWAeGlfPrA3AD8z8TrABoPnzsYniTwk6D7kvVoP88KW
S1dHfoSyumg1MmV8H3csWs4rWFCW16mC8A0K+U6H8ezX/eq4qTLbm0XMRCV1w7ozfEQ2z4D1F7hj
U4m1XRwwEsRHowC2OSu66LkaXIa5ukkQZSQ9KWyVEeEZkLWsJCS2nR57peJiCUuHhvzMgk6Rbwlm
oM9FQpKNGWTNULT6zeSFNrVPKvojLEDcOz8z0mFUYeAokAl9evaYPOMSSmQ4bYQIUe+GNhX06a89
xgWeL33Jq/0SIShLbyBlxgVMRwy9/9ICWvwCeJiS/h0qsDorj1fgv7iSRihhzhtUlYwl+uikcSug
bgiQIciG4PyAtWuil0sNKFzxWBt874DhI+lboTSSorouEPxM4XZF0+skaI5qNLZuvWakIftDLQTu
AVbHtX/+AnzaQ0SFC5BtVTS74TThjC6RniEA6xfwmsj8L3tOwZ5w9piK9nuYaKuSuhQsWnTmModh
+clkZhwk0QDnluAsc9FWTQ14jYSfYSb3hm+5r0fzDOoBeRjvB88Me44n/QY5oZWh+eGs7X7w5+AR
KN/ZjpRCvvaY0G/8DG8K8AaOPTD+TtiP+F/L3kuthx99eoxGtyBIwNKkwvykh3z8uCsd64bxCXJZ
Mdxy4JdawDvYzH/umJ+g9xp+egHwrPyf2TnyZ9LBgFDId7kZ/s3gzzQfUSrutFZEumQpw1erhZP0
s+DCvTGiBQ/DTqR54S3kdbAd4LZrfRkLYci1Z+dbchoAEHT0VQn1F7U6DKRRzSRBhhpn6pBYF6J7
SFBJyAYjto5DcT8MR2TgAHWzvgush4V+A/3xQ4lBC/gXU9jYkbH9jOGt9pEiv2NR3ePaDTGS2jmC
i2f/Tf7ZchjwEHfU8NZCxOcyeXxZXmWCbifIEt3F76Wpp5h93hZwxfv3r5duYXdD3WQ+d0wN1sML
TiMhhGCoM1mYmGdgEcdMCmCSpCa+N/ceRYAjXP8epjK9RdSOIKkAbMDLrHTkehlJ/ruEg8lHoDkp
uFRwUfJBjdGsCmjbU1HtguuFpAtlVsiSUOipwWO4hWMr1WSX0YnujChNRB+RtYvWnHrjXaAkpxwG
L8znBmDl+UUe36Se1hsq3arBQuDpneEKo2OqC8/fiMbt+TYPwimHjugd3/uW1PuG2fce43har9H3
Y9ODXsy2i1F497eKEDGrma0rCxdsGmY7n72BWzwl6iZo0Y2k4wef3jDEPv51gIqyZ+ec4DT+re6q
1sdMngn0WaNpsbVX9DO/+5LGETOkQCTNYXDOC3P2VQa15humK/ecHuPKF1Doo7VguHR91KWeqnjW
UZVWqAh+aw//GrQEIqpoEjyUlZ4NnxC7sL+RxrYCAadGP6lB2Mdp9/RM0Uw5JRKsCu5ozOnMh3ai
43hM5x0hfMFKfSJXeod/zKQC5wG6cxk0vTU0VS31P2kAmdN8YwzoPAW8elr++0GqvuvMPDRN8TAe
P5EWRelJAZY14N8UsROdwsivN+q2uaMaiZhhhTrWtrjzomE3QjDxQ6raPiJE+my5GAue1Atslm9w
T5mcoc73K2mhq5PsEXPB26gX6MB81ouCJzcBcE4upHVoW4B4hYoUFyVB4IxXZ8QWnHPnvjZUavK5
fM8Q0Ts10xip2/53gUIC3QILGyyI6TZb5neJSmLvyOeb/yDuA824JqjNHr+LNznrrVJQx8GmBsX5
VXcvfW2Fzl2BufPEABl8dtqzEKdgB6VERndkKNoAGINyaoBk8hXcMS4WZqAUY8e/SRvUa+0bnMqN
Dv4YcUBUM9dshBBFnW4GhTrdotm3bwwuGgNp/3OoI7GalZR0jZOIC2GfnWekUtvaQq6W2DaMERDc
YtBbsKfrUL8Q6tTG6DXg3IPhMZYb/z7rdFadmIxfOJb9bovC1LL+xx7IWIfKmHNVnzEtWX6946sX
pN9tAbMNhyg0E0OfDaprxV+ZSMo/CpX/MAHmWkfwKhjdaeT/cH4D1zyOt2hZsikYoxg1RRZIOil6
/QTcHjDRdfWDBu62YOBAtoFAWnCqqVhM/W1NCMdHV+Z+3dwExTvsl3trIeQV9UGsetCgGTOaccpO
mlNzjd5gDCYSMYINnJNb4EYRudGqhJoIUA5dbUyrBNEdZxCZAnSflGo80iZk9kEkHfO1Ebx31aQK
yIFydeCgVER6bB5KfoEO0nkQb9VmKfW4zfF733mVCYIsj3wifQ+wAwC726unFMQak3NvZipuObJP
VExRC/LZalowUzD2GGDiNZvSy0QNrA08ee875w2/6+hUINLBkvn4TTsUhw07JjZZfzsCmwY74qed
oBeKvsirun++LhIZ1FpxsGIzTxRPwjEZ258jVVkzCVje3zMWhM5T89FSZFvMy9m7vlftEKpfeMcI
nbnJrlGjNDENR0z2hqmAqCSwOCGG6RZ3SA4APC7lpv2TYlBiom8hWvpFfGEmgygELNs/D/EUDdpb
M7QuB9yYwX/hlkg1aUiwPCjnOYv0/l7XuJEfU+qXp3SbouEgFIU4E0BXAnsBzz2gfREsCGUrmcse
y36Yfr32Js4IsSXiqOFhQerJ5NBHvVvvlkyVf/q/btudOBZX8u6NhGXkPikox4zsLJ6xzkLgNBeE
Utt/xRTREW2cbr+kcqW3Q4qQK6aJnDn0jieqk+mI2k8AKmbG3ICASllt+p23e9uLRgXa5f/Q+59H
U/6RtYmnCHLk1PdvRTPQ/pV+t1ApBoKIID4W9feV7svz4gqaifmA3eUsvmMEOQQ2vpEnEGeeS0wH
fHITSu0Q9z479/2AU1HB6xlx66VyH51H3JEIyC0QR8ffF7HfCM+nfoXAsT3uKVxgU6c5nqOhBMwG
6ijHrAEy0iXifXElRPJG9TnMvj2GGxI9GmliNsEXUz7+JxuqC4KRM4byqW80frW19+W8Am0z7R35
R8CvWw4QXETcHplLvxHA0n5CEH76HktKX6tyo0x0UnvKtF7HAnLd73Z5UAeID9gruMawP9s+cRki
pm9pEC2TOwon40QbgTDQMR6iHspa/PWJzPfGLgHINscoLx6XlEDEXYU7YcrZiVjsa/z+x70KeZu/
dIm0/Evsm9y7RaxMSY1oev8UWuBkq124wCumqddQd4pHpUkI27R9dCE5YOiNPdEDMQBBv4yVeukQ
CSQE1iD1/v1k4O99Nv/3v4+8jThLR+a2q6fR9lXgXeIZi9+QF+qQthvgt/38J0EaASnuFFuyWT1U
tCg/VwNlqZwI0D9j5rOKnHo9LSpHBDRO6xtH00+HQGifqCfzYpTaJKyCozt1B+oh2uU900Zw9wip
uNNG3YEwB7++H3h3sWIiNwhdZF6NyDkHpKzYXkh1IprTzYpBNCI2p9ZfP2RH33XoexfOj/3ZGCsz
YjsUVasjYSORGDfYYTaCN8w9YPx7HEENwRd28pUxf13VbXVINx15xDdS4OUsE1wkuMXIpSnCzgYT
Dswfas/iZofMHQyZtnBRXXF+RwTXc1DmIFvNZbJRD5SLixuZVvR5/uk4owuPJWCxLrJ/HLsnbAr+
XCjCUSGN81G86MHKPeVDhCihsIE8K9Fs64dzeZ8szijFBO2f9x3idlJAZV5gTMEMWRQjmZwXw1f3
lINdLZDgUaFcILiOACNAHyZHsHt/Itxq4yn38j2kRMYkIsEpLU2StlzA5lDkTDBf7JhMf8sLQf6j
GQNf/cpzQCH/vTQwz2pxJjlOrgptkAHvaeAVJSG/49posBACIemI1RkeTa1ABNNQ4M2RSKCHt/MB
J6O7svgcGnIoc0rxU+yEIY+jQgCiUyMtK7rkh7AzwMKtvNEpmTcTfQc3SdkCUaf7Qee+8HNAif49
I2+aHswpd+ycWUXI6ZtTCaXWbkOZtVoDiyBjScbq+yB4jQOytdFAIrQhVf19QEpl9XCBx55lYYPz
ITH8XWmXNHiPkc8WQjmCyob1CuAM7ZGnY9IrwEg24vruJAe2GSwxyceSiPXqbe/fN/a6cnIwll03
CAm8YPaNkzmF1ZxEn0VGiLWBCPeu3GKyOYl26C8gx2kHmMBBnXotEXhVoSrBpeszhouQPfZE5uH4
dKE5dJD8oDINSJ3TV+miYzKAWGRcJGLNO3R/oAmr+AgMoEc2cfhZ0pHyOEdwRfKxr7O4RzSEuwMI
ODl40Ds9fUqAsihTi4supf2pOYkeaP3hsvp2W9fwsqCZ11tlAf/DYUUNqQMOVCihHQKS5LHd57jl
QkIMjfg51NCtDaT4wWvY9xpvjGhu+LhWIcQPrnK4bv70CPc2TlvQM8YgARlDgJSWj00do6VkAqrL
bObWYwxquGsQjgDrE0NVIAXGWjU3/rEKMZgCKgdrQyD1vWbc7L9UGQ69YSwTswsvZKMcg2dnB1z2
xu0Mqg8+IjCUkLh9/rE9wBrjIAUNY02945SshY0XTIAXcvxCafd3t7zfFM2GMZCo6Hg+gBddQztM
FqSdwPSiVpa52RzOZ4ubVD7EodnuKF+w1QkfRZCiNIhlk6oDLeuHB4yJiAjQYtwTL+2KGx7I2TFT
gP3iR4UXbLaOUKFq/j1P72Vt4h8rGC08vaMjXsJlrdPxGp709hqBCqQUlsddxrNbHb+eQXK0fKrr
gJbhCCB/ah9fJw7XeI3SLd/vTc5IU9LakzBMyJH4xBHgXiwap5pYntZnSs8t7znjgBtRPBqbGHHm
B3SJhvUQK9UhNmNUlsD4LdW9LLwM+6975KCZwpMgBOJbw/oHSSHc3tBkrb0SHdFsUV5KVxmw+tD+
GJVTOlXe4wYEyNNFxuhEJRYaso2OB/YFzFcMv7FAQ6djb4vTh2N+HjmkUW5kma05thPgCa9AuTE1
6ISEM1NA/WemyGuCW202EYmWO4198QbsxfccfS/z8UMzop5q25dPfxi9wJGOsGVd3Rh/Zs9xb5Kf
mJncMcD/IspzeI7LGWgIY/A+ZZ7lyeGkSg+QYJivr3F4ZZYzJZF5McQcqKcKdj6UrYivNibuG4Jg
sWVf3UZEev8+W/sJQrzCmRwkOHXucdNfP6cPEg/zM+e6UFCmJrJXIv+9zE/hFSj6bws1KiT5ty/v
2ToUDA2Qv7Ko3X+XyRq3yP+9kvn0fKQjSQo8DZA5VpvkD27JVRoVE3vZsGHmM+VB3a8qQZAMjCuF
vvOhRrC18eR17lKOZRekmkPaW9QHUBCAyi3AWQwXu12bzQQUjGLTzRyxIdYuZ6P0GsWNH46UmXSa
tOQ9RQKVG1J3MA7IsWIgUycjkAUcbUuJKkv/eUI+Cgp1gUYwUMQT5IR1FqRMD0T8neRGnmcoOdQm
ltFOGksLkj7syufJb0ZC1LWwBewCZUcxTLn0xk8XucEJeF8vm+P6Bsx/gSbDniLkiUvla44c/kBa
Ijb9GcnOa0blEFIJd04sBwgblsoexvl5AVLZfe8ow8Fj0FGI3zIrmbzPE5NAxTuabWzMZuxE82Rd
oNRD/n/Q7PGHGeCxBR8gBgnxnHZ+ymK1cjxD1XHM2EeLatObhM2w3bHz4Z0tcPrNJrmBvsNo+0Hf
mg/wGiCNQYJxcAJjoujG7VWUCfVHE9h3SiUT0eOIyviW/6KwhAdu+8NwbQDQCFsz/tFcFgd9asyj
INzIHicprH2qpMvXpTYFOhGSKMhgEAjZxD5Rh6gHolpI54dBjtHCn0A8pWegDzvOw6jwqRA05ynV
PlmB7iYS1nU3iKieTcgkjrR/pFFslyr0tKUikg61sbIvYLqSKaQ39QGXY6TnQpfgi3Tj28tO9PXw
tSfqpTCz42DmjY8il7aE4TYwNhHBWLtEYHlD0nBeughYDHp7tHO8guLet68J1IWNdAPz3fCiTbWW
htIUeqaHwwHWGNHic+EEhHPsIPo8zK9oXzoAnC5hOWKwFwAqZijSse9QR0Ti/VCWXrPGF2uPy9aQ
Es05dP6j6c56U0mWIAD/IiTMzqtpdprVGJsXdLAx+2J2+PX3K4+uNJo5c2yW7q6qzIyMiGTPxrcS
yJOg0eZfSYOgVXmqX6u5tuP2XD22E/P43n60cgOZZwutjo6igawTPabK2Dck/sBcC0yF9Z9rfQm/
qMxVZhJRheKHfIvNRvc0D71MxYb7lAFP3vx29idXWdU4Tf2Tm72hAZZWbWf5j+9qWkNpUVpEqTrG
+Y9GgT7jqXVraYgv3wraS5MaTLsYawONAe7PvoxnqOMBUN6MltfyOp73GDLOZSwGxk0X14qmV4k5
UPrViR3nFaFQAAf/rXPOl+RiVdH8NdHKvhVKqddbZAn4Nn7KieDYO5GFxQVidgjSmDTOke+9o0RL
YIjynVVrMjxHR04RE7NAj7NdXKxhc5UMQ7C5A3n8NLi3j/0/wdlcuvWxCUK4cLlwIYT+Yz/cXpSD
8InEF852hIxFO+RpuDIv/HMPP8ROqdo8Xo1ka+xLUvV5qnKoMWwpSQVKC3du0kG4TsT4/t1i417N
/tuJYWGtavAZXG4sz/KbRX3tUCp2l85ze+VuK+eC0qjQptKl52hTzq9az8FESNs1aFFSDF5pJUu3
+m9lY4AVJ5SIYTWvdPV542q6gEHIvUSHs4ALNrvjTcWDqbJ8y9lviVgnmGlOk/IBraJ3KZTW7ROa
K+36oo+6UKhId8Lr8l15YDcRNQxa8cNLPTt0hwXS6FK3uJx3tDYudNtixhXfzPk7xri9u4MI/zcI
QCAy2OIfu4ToXnp8h+9MT0WT2iQSzcKehvnZvU27c+GxIrkjfcCxzc4ruwZd5qNuDbewItPvDKkx
3Y2Rq598XoHwIzs8DS5d9cLn7e0/1cwtU8JYPVGABBryPVU9pxsvP6YoRcVG9genc/4tDp5S5mY0
2I44i7ArUGluEVZbF7upa/auy/pNaYcDHXKa2YEqrSDATPEHvf5t6/wDjLAUkQgT2aZ1kC0ArGq/
H8XhuZwl748MhqucPlP6WWVwJyBjfOpderl/99YLZmbF+lFKGgQuSeXhXN8YQX55k5e0E7M5u0e4
y66WmOlTqpi76UkJOKl27Cu0Az6d79Nl92BswK1TzBDM9BKn4Ly3qBybEPZJpTr6CjiWuvclX7nX
AtBy4kOy6AQ6O7lDGw8iXplzSMnDs4d6qXfneB4ANfso/e/l/dQtVKT1UbY7KelVRfeq+r97tzfC
zlAjTYStfEO0KFR+SSy3nfmhfhrIOA+x1HY1Q6Z+LZJ2oKHOI8NYp5b33/7sFCalzaOR29eNuTiM
rzMTHs6Wxa2uCPDSpVLLlPd6un6IU9PUSJ5kBFm8ntI33eKzKa2GkyBp2hy8fHXvaJkX8uHI+flq
0TCdKO1fgvh5r8KO11+iMDUTndLt+/5SIxmis0IJnwB2u7Z0whuNilzZO5tZvmsLUnBFc5fDxxqI
b0idXDI6zDInWfppYH5BneLo+U7mKJHO71u5vl9Zds4zITrYAmhiz/mShuJPzzGm8+YQWdBfQdcm
j1K+JFqFtkSjeek6f/Gqnmr5tOToGIdsMtGdtKlR3AojBjYmwLOFGOcKviUBfK5YyY2WHYV8blQY
rfPxko7QoDwm9uEK7q/XMEKbL1TFiHYlj68oU3Oz8ovaPhm9DIOUMMwsFCqwAkqH+DADA2wa60WL
5no3NjPeu/irlDSyulXIcKKIjer6U6z/V5VkXnfjpcRby7MHJUhJewj1O4h93eWnYdGtSefxJaq3
csFNpW68nasU9lOLaspHhfcvuceL13Unp54cMdB4fvPzWDyrqiatGxL69qF9eXuImsXGw6EQdF02
ScdZn5laEsYze/15Tw5GrxUtixXaHt+un82Wnp/hoF/FpphYTLcKi776oo8MtmuHxXoaGEQuqoTn
+royySU8XeEhaO0tesVFeMoE0I7TSalYy7VzbdMEGlR/4WHlOtefouP6JT7Gx5k5WavxuhIi1m/l
0kIgK/aePzzJKDfswH0LObBxscPz1xZ9cUJ0MoPSdrrUM62dzM1HcliZd73SgUPD5IqTdaw2Xi2Y
lnhnCOPfAizfJgfr7/etk53N764jhdbvXkYHzD3JT4/92q11mgTnDnYRRhZ6+7AVlXfuFNsPkvbp
yvp17QkO5hb0opxpvsQvxbLNTTNAN/eu1HqX+s2VgoZnrbvKn3D+Qmh2NWPG0PzdlH3z5OxiHWGr
ePKS0Odg2c930K8iA93G7m24c9kuU2w1yktsGkGX6UZtM7Y+U02XL2WnhTMY0QOWbzY9eAfBdZac
hjJnnJkeFd9UoO/39inXSHTPM5cQACs1p1GJPig1tVUPOcVlGOjemHwUgcmDnNPBIGl73zAE43zK
9/ELIDda1R7KSD0NKZm8uUMDe445KucbblD+0lkO5mrPHGf/UMRf49zIXUsWe8pYVumJWz0DLM9e
LfLEIpiZPHwPgla441fBAi5UzJFJv+PKQ7H+9NupJqMYRxQUqfq3dVNTJ5e1b7HxYizlmjCC2aZh
xqRlWIbVoXIcak84XSV7q1nMvorvYEjHpRDqyV9HwB+AEcp5lb1/c1qoBGjAZ4LvJPVUEUt46SlK
MNnrknxccMsl16f6qpa03QzbkbJOiX1gD032bq3590twODMZ90HxOT820kOBWU3xN0XNsBPyOo/p
KaMxdBAz/5tIkpyZy1ChYi0GofyhLbSmf2T1uOCIpLiz+Z9HK/1u5wrFbMZA58EbcEvYPU4u2ucw
9C+siYno0rvOdmOXmJq6W8+h4rlQWX7dxAmAJJjNmyhHkg7tkzHP0XHsy3FiSQ+V40TbhM6mAoIi
LFFe+35jkgi6al4MzzE0EDR5j5XL4+2XZx4Ewx/UstSu/sigQJqy/aJGlWpc3nwalYr48GJoEFH+
96OVwM4FB3aLvXN5UjsuEOjM2YrWXZcTQmJS/SKlaalHaR7cqd9u9h/QBGdG1+rr0N9+K1gNCJGg
u4Db2xyy9Sd0xWo3GqJy+l5/Ag3dRbtkIi5cuc7p+rSAV378Es+tdt3++HovP7lVyVgtNpP5fslX
dyJVvruKE92QNQvSScPIRWdV93fxnYCbiUI6CHjcn2LIhONLQ41YW39MmvtLbft5V0YXpfGRfwcV
vmqDPxogNNgzOINdkAWVaZH98jApXVvHKP1Kg9MxjCnTdBovv8jStTu6jMptWWJkj6RYfoR5Cctv
GhMctsZKgrP+2DUOalH4y70dKop16y/HklWtJGEmk8p/GBTW7MWIsru57HA2cZAkffLOSJiQopkK
05E6xSZIhv/kiuIax9vgIRcSbe91p8XqOUlhnf6P72Shsieqkum5Gb888sHBTZy320exl2N0jzis
hHFkywGRRtEwv867oG9bvNTWXf+9/wTGa2v5vQ36b2TI+PG1aq+t5HcPNmSaQbgGRms7fVsytkwX
aadLBVczSqIUUlVeAIaD23K7OIQujxMK0C20M+nqcVPCEMKgROslQZMwFWuLcVIFh/Hm+GinmlBW
4PZR3i1cct9fVwR+qTnHvdqkSeKls4XIb7DYH495UWbVqLDYrlv0sJS++YYrXrbOjdPX5Qvl0TS9
AUAEBfIaRolwBjvko8eXP96+qoif6wo+FzI2jtwPoruxG5Z2ez9LrErFdvJTEjqPdUjWs9VADsqy
1VjIHm5Cov3yUs6Ql34nPzE7Mm9CjpuwxCsZLFtSx9o2HHRW/CCUOkWdWXWR9BBEKs3CjpMQuNCZ
w80RJTOUR6VnEhZuKhD1r/WH1RzsEaBVMRjx91ZxIDoNAfiq69h5eZgdrAvv6Tb3nMAsUl9Kx1lu
uu44XsPnRcnpWZ8z3ozlAJlJ9HuIjrFQ6HSFN8ak6hMNhm/+ZbbD7+f2i66eX0vv2JPYOZtOjuhb
2ecuO+uD/ZrbwxiFDv8DpXGswd5cAFswI77CB10fPWYzYJkqHBuzcBxMEAQPhAe7jK19zTQ2g/AQ
V3HvYiCe10DyntVjT9b31EgyB6f+O4CfZaapKfj9GMsE3cVfgrlg0sPc5xivQ5bdhOQelcbhpjHs
o8yn8vepj8HyC9qbnrEAydVZs0iCvOY6PG6q8uUkMy/IJBxvxpFlcGNdXVFiL7/87Pnn4DI3H3Q8
vzThC83NeL6qHMYGpHHOYqU2SmSV3ZLXSNq58x8C+w9jq5svdQB9TLZh6fNyGOS7nou/GO8a1zG3
peK7YyXVTHnYvwPj5j9DhUqdM/nQeEB840YeEp7W6e3UXZrHpzCoLeNfNdK1Ec5kSiFnXb6R9jLW
esY8xFktmAWjzCqHntjEHYNmg5Nk2IUkika2vcSOvEM82dWKXaPLJqVEayWId4i/k1NbzVLwxxCb
HlIQIEMoBx6oIIOgd1cqhaBpksrnsc/iwsXOO9oVNJ1/jhHzTipZmncsZGNhlI735v+TOpUVV0T6
VfIQFqY1/ahzfOmsUHDhC7D/yq3Fd2aY6HErqP1+6pA5AX0PzKumdTcXETl+xKa3y9PnX9eZOkH1
0nJT2istenYa4fvnzNVjA3GoFTaxPeWvL3CeU6oso2KqY9kVsKgiTy7XLIxOGom9fK59GGsESMGk
NNehg9dh9Ydh50YneW2i4SuDWiS4BRzuOvny8mvAKxDPrQEB7aapmoCDCkH1zKrG3CZhNRrr/OFm
F2FeIf+wqhAnX9yrXeMJUNK+DgVa8V3QAPWMFXJrHfkO+xO3+BDsLe7tUOMX/8zq7BmxOpy/bimo
clP7rQiYpfSbw6NrKFiVusapq+QQQ7q+o18HjB7lGnxf3J1wXF6+b2/gu8b9n85Cx6LfD9BAe84d
ufBUPXrocQTkfWgOy+ipJO6w+HECeJ7tIAsLAeoR/B4SjW33gbjycd40nj+mkFlzf0/LWQByYUHU
O/fPbWJMYiZqH3HHgcq594fBRPf5Q6GQOFac0RE59nDdOqIx+5HUs3Q1h3Y+FCLGwIHWse8BdPME
1sSNr/NBaqrQqIdSowyyhfSRb8VB0IDeHmduI3Rs0XH5Ns8SDpJNEZ9Qm2SVojTi5FrkEj8OfIRw
INYxEMJzX7CVnq44VHDx7/ozGZCcCbMhRBcf9eQg9YY9EYbbMfbmFDp9fPLDICIPcIAJwTXHunNA
7oBOOfsNgzgdsYeZLNPovtmjn++K41rDzZBb6CMF24hywKGKbaR445KjUJld/MIJ5Nm5/HhZ+w8t
KNZ2rXtr0nv8XMqXhrIuVMYHoSg0Q2orpcclIHPhn8Ynk/co9QWdS4yNgt/VfjkJSVt8TYlDzTuG
JtKtd/iYzBZxRhne3XaOYyn8iz6Q7hnOpFx121VmpT4QW1clIx11n4oNHUDHYbFxeePq0N03z+BF
g3EOpcJwc2uIi60npuIozb0fZPt6Gi1mTOa0p/O7kv9PnCP/tooGADUUH0NrUNo6uwYrNYPI+P5S
idg3t06A7pzqfsCG6RjboB2nhGhBiTtjYgaskF/Zjym4uK9G4kMTm/q6/yzy9jZQ189a4bydtOeZ
6i+PIxzanf9z2s3mpEWvBeN6ZxMk4rYOD5BGmhxxPlAEdc7RqnX9XI9yUEcwxUF9dIx/D42fQ7Z9
Wnd+By/xpSvZSxNMv1BAEnbBad7naUiKNDZY+pzjzDQUTtOXRQPyNwwbCoCh6X8b3OPreDI69lzM
lS9bPHf4zGQ0mSYsgx/nAGZTGOWmot+xlx2e+8vP8z+eWG2p9qX1aL3A6QyKAQXXk6bfvabq2xYV
6K0Fcog0N1z3ub8abmbR1qEFcrkMJACZKUjDId2/GA7CB1UePB8ojUO0VozFmaYW87Gn/b/+yP/b
fqXVZAkOoXczhbOmwmHmcvYrqVvZNMo0AlqyqMGqUlOmtIXwPDKtlbTq6zA+LhqZqTQkHJ5SD3ym
vJLodTlNv2bamWIEzgXshIbnxhgj2UgiABnLkPRIfo6zc+gNZk3KRFjYtXf/bFZqDWIu0x+6AIyA
pQTQJdHVuPKMcNNWYF9pTPK1xtUEh1YkXpSvN4V9Ljg5ZqZ6n2JTpjnv7MQ5XaRD5TiTUEqM1oda
+lFNTeehQSRSCx/6le6Z9AZaAP8baJjufym+w7eajE6D3BRO44QUEXeNyWhrETOL66swLoP9QGZE
GDG8dfQSPQpDtF18WhONyZpO//PQZONDpa1ehfjyEL5H+08es0W2Ey2BgM14AKCv/zY17cxu0YPM
1LKzybURltY4oE6bntAllVlPKs9NGyp1l3LhZ22/FEchhAr3QkCA0+GHzS0jZOnQm3rv9rZTJzYt
kpA+bQdi/tTzzGiYnUx31Y4duvuh9lBLNcOnQLwFVFN6nxryk8ryIzsUP1pBoFw/9Bk0IAIVOlsn
ISrH+NQKkAYI2uQjwJNUJ1oadDiD1w8erUbRpD8+UvPuTZCLUFmeHPPVJZRi9G7+MP82YCLlxDEg
vHyrw+jWA2BL3zIypXPVY6WX/3dLR/n3389LZxe/1HPtSRteqK5LvxVbKb2iT60hS9PjzTRdoZ72
X0xPuns9ZT0Ki5VJRazFoKipZ2q/NTSc5h5aGBCgvTH23Da+EsNk3ZAXw8pDczWxqPM0nYyshcUf
OhggTl5oEJsVolpJlqqWloTactexLXF5CTmOdwIEqEEUI0yFBCUCbw3aE6ikzP+C17FrNOLOFkhB
fM0ywHR2sX2Jg1vcAqDewiY+8ce7DHazbHc/Wg+cmgNT0CvJx+uxku7udEQOMa6IXeTipf/pVdXu
sAv1dOSQW+ajL+YOBMIXWlrinXdy/+C5vt37VH6H4FPPuvncZnDBn+K3tPuHrHX5upElmgD4sBlz
H6mv83uqNWk+RgW08j4rIfHHik9Hq3TVk32oPubNZ3A/CC4axoUySXBC5xjSp42DDBFqMmJWtCo9
eI4hUj6jPEnDM0LkKIipi5rEDZ6D36Iu0eR1NMj0tyBb9/VY3T/mZkrUUUYmCYNzAkUkNTLCWKuJ
VVuqci+UVzY9JqjDZJyfvON5AMf98zhELISTt640ylN++UfIGlw0/rshsdKwzAG+mot+W+u3VT/1
tXlf0tl1Fn0Ja/GHUjT39fyZfEFu2wnzMjmmFHuHd9Bj7aJSOPbz/+5VPIW/9IgHHN1AaHvJk3FV
OhKBCy54i9KXpcK7PEVLl0PT5l0C4vYTJQJUG8UhEKKEcBsnZnqdfMzRHmuTjlXq604+IOgQT5Yz
qUbo8xKuX+o4GiY6nINoPtE7/zy+dj+nL4xVvv8hasur59/uUl27S1RFgKopZK+QCbZg3srEOPmj
9sQiFpwfv9W5Xa847Qr2rOBpMVo6ZO2nNiYYtPgDHYUmQGEDWoCXEKqNPFiwlpvuGjJZKbzRLv0b
aoMMD10YqluetBZT11FjQvNOPpvFxdP1PYK2fftwlgdA+P4JCdKi4duEyCVzjBLNNTFQaTUs1m6l
W/kcae+10DFOjfV00j/GAcoz7boNylRshduvaah333hUDGbhkpUu5zzAS06bDZ9o1ZNvz7vZn8ub
LLasQJmUiHeFComzvDV8jWI3dGoqCJQd4WndyUwLU69yuI+ZXbfXo1BI1n+z2s/7Zr7zMvCC+L6u
Ls14I01ViCTzr6uhSv4wTIUYuNPEumsUWMV/tQSUNsaZEkQFwLHoep1tbxV/c9aZWJt2qcuUbF7h
WsfqeWgT4MIcZuCwdRWmezxUHmGKeGZ0OkSGM296fkNYTqqGZxOeVSnt38gJpQ7HTZOE+yZsVcSl
JLQQPSnC+/rv+BLKmUF7U+eY8u5FvB2KXKkp6oh5xOuOE/QyMqN8fm56r1u+IcDaWsBTryvADH4Z
lb4fKeUa3uvlVp8g3RuuMit2KR7wzs30VRnKg4C0srf1revPyrIDugn0R8SayY80v5zOYYi6Mtgw
GpjOHHumuSiUc9y7DFChzTVY19zCv0tTxAT4GECsJv3jMv1BpsfxqgfsmOZNwhqsB67R/QZrXGc4
T77wxVxzVDh/SJSOWS4Dr5tsuBxvcZyFrvFhHYXb7dJeIAxQOrXPH9DsxeG33au/a3YN13iVa4Ne
JASOZo0nBEriXWB84TW0q6f3eYmpNo/sTWN1563nHPx0E85j/uSnRBSML+GI6JpcAT/yCELjY+/B
WxMCcRgLy6ri4ON5HkMhAMEjMeDcS88K05M+k5KVHaF47qMuuaqVjR137BVGad32waanshwXRhIC
wfzWgeNc3nitmdEbWr76SLID1WNIFXXNHVR1jfmTlPJyLEMjAoACcivdSotu2HFhZ+iRhQ7NszHp
yEB9thRJ1ifJSH0FfC/Rf9qL5utKCv9YAzDHX95HoLx/kuWOtoQ8bNWQ3/210lfd69tCe+pW3rb3
7WLn+ZWLT4199vV8gQjVCr3VvVno/U1O047PdxKdSbzSuZesiJK/U9wGuMqtZ68e9Ve1+5++bnnV
yI1SLUT+4WWQ/3ech5bXAOAl3OxJiG61ybJylputKsBDaWth+gITsxVtH9PXZyEPLRsTcahsejlN
elizvMfdXwv7+Iu/5greQ8z3hKCoHipBOdunuhutyma+68ehddfTWpNpCo6Z6TwRyZtsfzVAI+T8
1pFDxa9lpvehv9BFYXvt35uQYIHOAhQW7nphBIqSVexxwIYB5kSpS5cPjLl9Cu/X0G5OQWfWHUhT
dGzIQcT6870MWtNAGOxCiXGj2Lo0w4JYXpqL3rZjBV3mrfPMBwFRbIDF4w1Y5wTYdoTTe1ZHyU3a
3fXNQ0N1f6vMOUOj0dhL0JGZ006fKnbbvOYwvs/cDT+epMrKfViBle2uHPARtVwt3ORNCZdPgcrU
mNkZV2kIGhVpR7Tgyh2wlnFhGmA0TDy5jlsUkgrl0vJDKiWPViBJHq/9lyFfaEzBWQ63FUT3HPOF
xZ8lEkavvbc1pH+/UUA1WJOZ0sG89UVVgSb10MtgKomw/CnnviLdWZoGlLzJyjlw5YIJGdMq3klC
6f5biyfN2uwUGj2JnwAtBzO2QLHjAPNY/gvpqqVtPz2DPZZ89d9RPgG6NsgzuKFAGvCM/RldAq9i
AaMoIDk12CEV9TP4bTzKhyNMlQK1VVj0nzbBtrrmmYSioSsjB2hlPlLguky5lVm1GC/qCxQUvmNs
wMCMktPx5Cm+AilAbIdh4u02ejQTWOwM4U4h80Wtq3HL6SdxSqbzU3ONnEoCiguBVA8v7t8PQ2VY
iKBScmmknDF03Z2ashVpmMiwrOw7twNFRmn+xWD7v4drpToaz/+Valcjt4pldO34eY0hwOB4eypR
khElg531Wvt9KHeUcoUBI+vAmlt+wwKiU/kcti5LLV8A/fc4S2ktejmYNjq1dJbahY8VWvVzUBCY
Q4RnE/uJfN45Da69dfcxiTVnwmAInQ2Bn/Ie3sM1S1qH8NnY1e49Z95CqTPnIqabqnka54Bix35o
RH0U89Hym/lJGMKCtsVYYtk6sOwc7z9oup9MSPGKsDOB3qtebhTSAyhaA9f5EM8ryeZumO+660Jv
ALgV7xV9J9CF9HXkYP+LapIhAJ51WADN631/ohLq4lt+iSdH01d2cyZn8flc14s/vsjn8VFLvNPI
GzB9DhKPGwkOQUaieofuwq4SsT5MaNzQw68xDAKzIB2EBEqdhZD7+hjdQis1pfjTLbqrjP669+PC
EES4wO2VliD4XzTf4VQgg0ekupAA5buZdqH98xNgSSLVmtoRAhBSr+cgiwNjjO0fqWzx5sm2lpiX
nWRV0YSCvA2IFZeLvpR+mx3jri9FfE1HdYdOOu2nf76zwN/060lwKZpU+pol8n1EWJyoxFCyxm5s
3F0cVm4AHRXajhOtHglHaL+e8qB9bqmxaQYCbWDqFCoU9SMY/QrkX7NuVs2JLvMSg0n53Ma6CHr/
V+Bgyiz0YBwjLEmDSy+tR3lbYzMkKUbecSw4OJBF090i0tzcdZqY1uHw5kGHFXPtmSumWRi6HelN
LeOmOxrVm+zK6qv+nGM3pDUO+Muh/fzHF7rFOFDxChKr8aC0SosNQgBkso3IWuxQeXEP+GaxCeJT
3CKDNrOdG7Kb7hP85hhDH5afiSi9qZzKqGd6n9dqUa6lQ9HEAe4k34k3aoEgNHmpEtfEuV66c+VT
MDTVM73So7xHVFplcF1AHYlcjJR9BAXHlhTh55fFSqOghTW6HUu/mnXE+ZdyXpbBLg+S09+PEs2T
OrTIUKh004mlvptERpgQ8PkV6ytdz3/KK5/X8jcZYUD/r9fyZpimWp/X7qvqY4QfvsYYGfpR8TP/
SWmNaqEvZSiI0dF6TSeDKA1nfIXILEhPyXLd1nXgHix6YWtJ/BKrJrgwVV5Y/m6J8ABzViIn+2c6
23toZDWZARnc+5dSe6W88Bd5jZC9LqxnnpFs02dc2OjKZeXFCd/Nj9E/bqXEvhIWtl9MKjrEfVEY
4uN8upUmlCaF8nKw0CAFAiF1dAt8M8r/oa4430gJvtjYl96sm8mrad7lXQoxZCEDW8X7gMfrO6yG
h6FDtrOI704zbBtJRi9lCrVmmQS2o7rpGmyDMD/ACBtmsHMTr5uhY8XVBo5JoR2aR+tzc9L2Q4k5
7k8zCAP2OiHXqnyllA9t7SNgc9lx0/U78hlsHQ9qkqmegighCp9a3sQy60UccE2lO5D2jN8+gBic
Z9CejltSjIxMmlhXhfbJaUpEvi4txkC8DV/0lqeavZV+btMDiVlF/r5WsIxUt7Ndbz7w+OdiR+xu
UbKMPRHvrFbZzCwA3U29x2ZyqqPWyWw/VnGxu0E60prpwGSRRL3a7ViE+w8vCg+CiUN4R9yiYrQZ
3k6lwvpNlRWYY1Z0DznNrRaHwLo3kyVCA7MG7RlM2oHpejo3c2SCEwWAckEwCzBaaqq4lWMrPWT7
oz9Q1P/8dyn+jeg12o1TI1UbvFO76KC0G8AnwvORIS1CY2lf2ctNPGLaCx0XiZAKQQV0n+mwtBxY
y+jUMQFAH8SPU9yPzQIdPwJsEXRinqxF6kIsTP+2mq2D89ApqMQI+OeQmEqRNcFQnoYujOMvNDuL
XZamUwDqNmw+JPcq7cVDYk1MZ0ccQuZKvPUHIUGRFjNHa4Y5hml8L5XLb3Uz3Pvu55AC/LobcFKt
lFXpaWVAUVXb2ZIKUfn4oK5Svq7C7z8TtbnL4F0zWMxSBkP5XnkpY0NdiWWm535uO8gT3BgUv38v
L7QdD9aeZCTR9fu+n5TDDYS6J1/Ku6E23WVjlpLctmI0m9VKhUTDv+LMG+hsBe6oPDJo22iY57XU
qelzUvvI5cpuwu/Thhoc6dpwgdpaGJYCoqElia+DiWYHo1ZNovS+VdjVrV4PcDmo2SRdP87Pa2Hv
qUcPkZcFuY4fh3fAe7pNHTdhrXqVoyacGH9P7HCr/ZXsDo/drYa8IearLHZZ5vqvhwdcBcwz4CF8
TlUcS56o6tnqlPmzcb5EqoDttmdP7MYmdwkf/3W01gO3YSUrp5E5QAqQsv8gaa/wjUrbgblNh9n9
0PJu15kkuriowQqssdxU+cC+P4zFUvXd3DZU2lAVaPVcS4UOyU4lPddwvESTGgaC9g761k5FSZW0
p/TK6Ohc/yV6DH8gT+N7KYM/T9yA7KBwTXT1CET3tpxYP2TSM0s7mvfNFxGJJAjLyipe4apGm+jc
LfRyvSfL6Wv3Ub6Vs53rqaxuy/WKNbZrseW1fNqdSsQBklMY+qqWUVqGtvgN+Z1SJN85YXGXjwF8
CgUvctNJ+wFRYAY+WeaqGtKqdvV5D5KHXF0pqE+J2TffW8AlRs6iVeyyBsBwQS0Mh7XtnPiWb5QX
XWMy20cI8QVW+JfElVLQ+mJDUnavwiS3g6TckzzLwIkFddP7398q4qZHDLN2Pgos8kX3VNY0sTdy
jXN3tass9iTbhqlWirWiMLTDQjST8FW2fA5DaeR/CA1KpswU/8o8DvxAHkm9VUvjWoM2NLjVLbQW
g6V4nf44enP6qva8yR8pdgKETEQXI3DIVwbtFmsvHRrW3pEkRbccLzsRpv8VSmapdbSjdEUdjJmm
D3ZsKE6vffKLwNm60Bk8e1953Dwth2aGyGDdysZr8zZ5YKvs9bcqiWRjK6Hk0ytStvHXEo38+x1J
zfPadrYO8uEV+2Cw16LV8eRsH9q/4bUIXYmYsKWmLNnUVm2Fk/s6aa7KyFhjzYmX+DagZMg9zYWU
7KADNbe1Sz9f2/Brv2gjTAht0D7vzFIR0AbG6cnzPy/XUqChM+b9mWPOIMyVU/ikfoeX+B0rd9dY
bKru900hOtxVM/1N9RCvqomW4FUonRqXMtag7OkwLJT9X+n0vu4vm9po76GPaiCoykVvBc+sMEo2
n92CrdU/TW+jW3PSX1Tfj1HSypqfXqNH6VHNcxGCSl78tdO4HpbtvXJ6N6/KWMTX3/ajPG8WfrLo
wnyscNzi8/euc3aTRcXBk/BuzOnDxEpCwvaF0Sjm3Kdh05uv1GxTWdhuPm4Tub15iNksZF/eMMtr
41IuDINgg2yIece+XejJnjv5ToFVl4YJ4Nfpl4uS4wUrrEt5Mst39khqH+evFy5IC22RbDpaT7Xg
wuLHCGRzVjY4pHX68eZ9+oJSNmQQBP6xPtlcwQ6Sis1Gjdb91PtSA09vrJQYSALds2O0rZ368/6d
dVzozOmdFgfFjtHgUa5cZAIcbhKOXXJlqiOTssq8Exq9g8DkAKIGoWfGEWjNX8p35khen3bi3inS
X0UHCTeYqkv4GNiw0OF4L1OJ9L8pM7oX9Enx3XvZK8VKYXaJA5s/Vect0E2dK9e3zA+wCP5Udk0B
3p30l+J++OiVE+bRPkfh3JG6yI5xK6LwZYnIfJ1QZdrfLrd9/9x9mIbZymhhRHoYRb+WfjvbnSF3
7+GriRMHUTj9Gk6tAJqbCLbp3SlCLEaUgOF8VOw4McRPUKp0/PitB11lDPPPCF4PYDUL/C/87DAX
mwnBvp1klUg39rVtFw1C4FPYwVwn1GBw3J9Lsp3Gi+66lmeNYRaqwZlGbjG3iBKDSY+PiXX6YNGs
xbDEsH9bPssP5MNlad7fthdvaYIylQ7CkFm/P5szh6rg7u8Pz2j35jOyllLT07jhmmIlnOvJf5dc
JY0X6PPRar9P/cXNMs/9+KDdtvT7JCUtux2772LwWXy99Jf5yq6b9wp18NclztcMKK8WaxrqhgWc
vxNWi8nYKLOKYKMPgjFNgdMdRVsp8XXllNEs7Ksc0Ym32qf4rLJv3I0qeFbSnd/yvG0e+71lAmYv
OTT37lgNJiy9hwnet+o6+7pvCwfBMorjZbSgErpDGLOd1E9ikOnZOLX7ojlpLLrJgvpp/1MA1nwX
qcJ6k+5yxt/kRrPYTmlSmLHAfcNExcYFh0RqUsnJRoMrxmn2zFU3g3lPscAKadf5HcOZOolRBkWv
ZWluumlerMdoJ+L0d907fs6bu27OOPJrseqHK3yFd3/1cqmecTqyIpB5qxa8z4QOmbwlCeRtd3lN
TK9djpedzPCIYZSKVp8JEk1W2N1fp9KAhQyJtLFvUhjJFvNzks3SqZ2kSetm3lfJSurfQn0WMUv3
xAEez9Jvf5p7v/3bAmpL7v6zwnZmjfFvAJbe4JK3dSUsibfF9wHb+CflMb0du1viGY3NEUMUKEpn
Prv3daK/8HvDNJcuirDx7m0YFetKqNTmvStdhdlLKfWib5i1EQ+Hy+fX6V7hdSq8PL5OHy/tTTOT
ji42kORxOh96FMNFqrwa5CWCt9J5tOw9xAYcbXDg0Dco/PO4cu/X7urrWd82zPmozMuVdeMO5axu
KkWaw872VlsMisvKzSBNQ/d6u1+HhOTjba6fJlH4TF+t8mv3d1xUjK4qN0wSb0+mPDsP8sBQiiBO
lYUWX5/mJU5PF9Gzth/fxu6xVdZ4rKv32twrZLsoG3uHum+Y9dGysP/+0PF9MrNrN7NtJP8tcJyT
JmK1Dt/7+evm8xTOD+s0l2uujDmL9k+M3PJv20Ga/9q3U+wUWvv+C7nem4DSzjZfpumRr5cHVyyt
VJ+0iRxu498e+5HM+6W35+szN+b+LaWLUt0WW8nZRG0zXOZLnKbu59JtfB1sGwt+ljzyIdYKX/3R
6gOzCpmJ4Q6K/bq60S2a1+9ESBMVcmk/3IRBKkoeWLIhdjiI0WJApNi1lt4KvzVOh8GpT1SQnv2Z
9rWUWqNct0ghcW8UBjqrRwbrPRKuUh6/UFu+X+zzW8Pj/crHGF7Ycl+JWE1HyPpvTdRBMAeeBEr7
WLJCAj9fChGtZsYzm6HfbHteXsYP1jTH1986Y9mWMd3UlpsSmvP9Z3kuw8+xxgiHM7W0WUPW8icr
GCfa6tvs13mqOrkxuS/d9DL75p/WWEGirqQrm87SDOnRE2gG5hwlJs35+DK8xHu1y9t90bqNk0MW
OtaTfroednfnGJrdFUOIvpwodrXVO+B2+XbXlv2zYiu86VepTFRkStbuW7p2rV9bq7dcdd4Ph/ii
ZDxeO1U3fGWQH5+ieYvTa0kiG10a+59t0rGZ7ea/Xwzg1QB4zfQSOUyu2tIf2ysYSzdtGAAPOKEs
N6Wk3q8U1moR9cTlxVi1UAgdZggBj5F67jivq1EDZKKowE4FuCwaiu/NsBgptKA7YGIUc2XbEiY4
mqsAlIR5zdVCurrx0Ay/kGDiWyg/Q4bFgvxrEmcz5TVPcO7N7y8v0VUX2wv2f/SikH/7tD+6fV8L
cfNRGJ6Lr49eLp7/uwvn8+3r8TvzfqxLHZhyMI1GpXR8OOGi69ejl+qdNdvf7kwPiq3FEKIRz/uO
pNP7qrtvn7upYX5fz9y5cb2uOCW8vOZmxdG98HqbPYbOxWPnDEocEJurHGlvR8+RwFmsHz5Tw2zQ
SvNe2zNoMg1cGFF+ydLCqwq0yl0mRo15UxDqO7JvvKFr4lSKj3OI6BWuODR3421v9RsSanZK53W8
+q0WkLG6112dC97hWrFdpEi1/b6UcyuuMh72t3LDkqmzPtI32Gh4DG//Y+m+llLZtjAAPxFV5HAL
NFEQEES8oTYLJefM059v4qltuV1Kd8+eYcR//KN17Yy1l+jcy+nPW+9y9wKpfbkw3HRVWTfGYvFw
1ILig3lpU9vOq/T0tU/JHvurhXvVx/gB5qWthMQpij+iTAF7rFYp5ZWQeKay7H/dMdjmkfqW/cnH
NnKSjgBKbrATJPjnau7CoXhffObej+r3tWoq3n4vj2KOvbdkDxyLy3k5OS8VBC/1fnK3edndzsw/
7p2GEvPyCY1xpjjXT2tTPl9KSXRty7fTrPXnqqwYbjzC6yDuM+sKkP/6Uko/Srvf9GKYeE+vq3b4
RlGzhoS/6e4MP4v6okXElmUFx0MKw8acy4HlJ4r5ncOPcVPRfuZTy/ZnRV2+EoTc726a0oqoDDr+
qB97s0WUS6FpfiHIxPZXb7iX1k2FIN5Hg5ivY5Ts38Gvcv3UufNINLOqOVXL9lkt5bzEyABjIi6i
GxR/cQcUcFO3u1HRn45V1Lue3kIv5eDmhHI/6SP4xeXvlre96c97SADgi9a9RZ9wQjq9Ur+7roRs
RFuRf/b9+Ak2tZkeYMAUSSz6SLYBg7afoCeM37/0iuifowY/ZwwTYYHjICZ8N+7Bo3m0ZMYCknw9
EAvYfstJaJP82OIECuUloS5CJv7FdLT/ZlaLF0CVvAs/pkYsUzOYD/me9WAh0qPM7b/9V7KFqnDD
3d8nOoyAw+dYa9MP5uMZCYh2QtVZsrH61ISv+A1T/JYpVO91QrB9chTTn+n/xp+HhomLFW/iKz+q
6ENxBNaMn+X7vISYIcq9zSZr8ZvidVR4S6ASmMkJXDFZtucD0RbLmmxeu4+3WbxdaCwjZZw1TCDt
hXLxdU0RlPxa7yidE3pkrDrP/wIfkxyXUrsbvl5Ai0b8O3GorVWRiHon1RULlZZyxKTtraN1pnRE
I3UiZmpLzE//FqTb9yZRvTgz7+p5+hkOQgZwgZhjCtbSrXg37ToW5Xe6mzsqKFGkIi4sfDHYjhvN
dNf9T43gSnnraNe+1uedXQivn/8d/6W/C8pvL4iZ9e4ozZWId7fk4yDLVclFwts29TTWBDWF4Cs5
gh40e0QFtDOiRP8Ww2S7oO5YgKWBH7L6KKffIB9AUYENzqK/ml/hVgCsncamAXiSi0T60YryDJfz
6H4st8ZdByoW1EcldOL4NSc8yxsrOvP+/MpXZ+1k15/Pku+XW3n3yZ97Up1ft4gVTR5nf/O/hxPT
E5HlcTFvCW0l67uvwjcKBEpVMkvSJC7/tOwtplpAzXS0e9N/aw94lH5HGdvafJ1zrtFQp1zobZtY
wWfEVItxeBs5eoEvt5fqxfdEKIB2DYkYfjh/VT6Ebzr7sf3V/6UbWARWbyvplYSOSnKngXdg0YcK
Tb4/u4FqDr/vvz+662xfpMPY5Ge3vWOvEBp0rfpaUsxfHUeAZD/XiRoQEGH6NjvDe6GgMmHKlTQs
2TZ3X0sshKGsSi+hriiCXDyqobSGuWC4Aitgz5Imp6Y4++Epr8zXCekFRbazdC2Wfzu8M13gk30P
ZRjQFzdzI/yD8EVXyXtN/awSthsA5QLrjnHqB8YCgjmUw5QvljsmoZ5oNbZNJPz5i/qjoxN0YPuX
n8uPOwavXD03WP+anYxsDQqKLR+9uuX47Tqbt5AffNYCF38v1DzqvRimSoHYedVYijO9WPBz0s0O
oWrKaq6FoBwr8lrjNfQ9MIqr+wfaOmnmrUT0vAya/ZUUh1LjWMx+HT/Pv4WWFYh1r78Yvy1qhlM3
fUhttBciycvSorVv6tCHjm9TTdYz62j3pvvEmd8F3/UM8hAqAE7NUNSwwWZRCNtIn4gXujdpDyYb
+kKdAsZELDraB4mlwvn8I64qC5JzQkmvvTLVQyTJIGUwXrceEyBC2PmPG/DHo5+E49Q3kmuTLkGR
60d9b8FXKHEPyNwCHOPtLbYp36OjPLP6YQU3mtdcA/BxBWtXKB6uRf0YkppWaMyke24o/P9PgVtv
b2CiY0JwTyCCU0dlT5PZBUCnnviFyTBM45PQOu5kKA8AMk6y7Gk/gbZP8CLHbpNpByUXq9MZPkEq
bYpZPUBURvDQ9QktS1PfNU+CCuEeD0HDCHa9u2+hBfvq/UOQWY6EuOJnhHzcakhVZgeJj0sp3n2+
J0DT4GkKSuUH99GtSwY66pvfOEiSY/4OEk8UzhPNzKKZbO8RWX7BnF4ZMEjCsKgovGUiDGOn6vOC
iJHRoIFike5/MJln0e1YuX5RHDKKD9EMVXvqG2/Nh/zrVxxiN1MhUQi/9QE4sPm0uQjYW/OEGYPT
MI7Q741bzJVjkJBMDf8Od0CmlPm6iVwVsBw82p54/3fjrWe1CMjoS4wMDFi2PGeO6ACovwVQBKhU
Ojofa/lB4X32n88ctrqiKQmrsCg29+94urLb/5szM+EMREvFqwtgv6U78ASGK8zs6mGz6UrmUmz6
F8vkZn+mSieU/nwcWMMNK0QMtiLKls6W11+r32eCwVTytXQrOOZsObXtZzAwYJf/WlAT34+98FKy
RROJErvhYRNlWb7nWXQao/GLLhtMcvHCMNsVymU6zz4PmS+P3B5rq9/7qpL8PhFzSPy/CvAwh7KW
abFzyepdHM9H8cDX2NTjx7d5orxb1H2PMd5m5VPynYjPKSG6404uXlkg80pqelWZuiwlpmKh/X0M
gq94xSIuPJJtr9PlFYJ6ZYfDC9w8cttC+c7ixk+rxe1oiUdjq4lI8fpPbDK14lV/bAXOtFl4348b
mV1/92vY4Q3H0TId7TYwxtH+37gQHZS3zMr3QzmhLYC0lsYF1HEqWhsyhajpAWMiSn+f7yGSnvi4
yQgWihuwzW8fPET7L8ZnfnD9t/hMf4/j/fijdv2XW3znDmUP2n8tmOOmJFdKJSCwG7FDDR1JrGJ2
bNkVmAw7yFZ8FLfn6v4fO4BBYG22aAq+nYuVoOLonAqmZiJVvo/ATIQILpX7aDFcx2z12n10PdQ2
HCTlxUb+Zmir4fPDHxe5fmYK8rDf9M5b82qqt1/e8ZbTs7RciJfPW3Tv+HWLh2MvW5DFrIT7vV+3
lbGH+MulcomXNjmGZWmjHllARu0OiHRbzzssQLpPf19TnfgumkkeRMleOs5EqO+R/INrnIrWJHzf
RfDQlm221z3ND/WsOrM30ctOQa3trNhcL+00sHWYN3nEaAdiLbfAwhnmQMtzlfwiYOieH2THLtPY
SzBKLorVYB3aF3Wl3cwrgq8bo6WUVed/+/X4Z8vdAt54ug37ESDXKxwxHMtfo19G/5REbGrLh1u5
wBi95hJ7abZPyCR715F/XIRZd9Hf/lKdw8fcbkseY9udICtMQqpopK5n08yxRAkQiEsQneoS2va0
z0GYgIyicxIQy4QBrRD7nEzBbh/ZytlD8/U5AIfxf6H2xJzlLlFiaqkgHgwwNd1udN359uN5dB0t
JiRpilddi4O1gu7oHQDsgr9ewP1Sd2sm5GqyhqAS35pXjOERH3j15KY+2zXOmgAWDeowLgFRnEfT
zK2RGDlqqRQB2Zf/j5PVZi56fiS/nx9QWX5ndMlWYRFcHcvnqePke2Jb8e7rL2Wpb2kWyOSQriZb
s8n2DIjm5Arl06ZUyryV6sSa4QVdWrfku8lxWc29jf9LTM+W8yxWjjoUOTUWEN1iefnRShPaSyvf
Hifr89duyE0z0+mDPPEWQneyq2Hx2enucBCCHYHyKJW6ezgLOQRqokWqVk5lSgtUBTdfjqEYseKF
0mUCq5vqsMn3sgUTU2aXey8zE5NyUCI7BPL0ujk9zyNfpvYyr1jyULex7so8ltM9iqyTOKNnXT16
3t/UxFIaDOt8oKSivkSwzZqPFS3zFa9qLzOlVJ0ESZK4gChYCeq5wlQGWnbbnAMkHdPlm2S34D94
y7aWoIh3sDTbqyLxMm8k0TFeALlcZzWGX1SLTLOxt14iEQU/FAym+U2x6wyZZqvo3/OBl/aIMFRM
/VPzlotVw66VchUw9ErJD38JY8OI/UqLy8C7iA1TYO2CTIVHxCOTdBpyPeAymBIiMyghFERIfMsL
xaa7iUcbMw6wZXOeBVGOYqNlY4avI9FJTTcAD5MtubRr2Ht228HfxW7k0y29r8TopP0xClRg2GBo
AASpqmWFrVuZ0WZc9qWdttmEsJ4Yf2K6K5QdilBX6zY9WmIBFWrlhyBcKQgei20K8YXHaruEeqUw
/35jwGJ9nSVWxkc14PvgFVj9hyr+ysZ1RBSYlMIUjsG7Q7eAWsvz61o/4OZCIMSPTZUhdlZYJpsN
/aQgm2zKBhxFf+eBN+odzOW1b16tl8tnz3JqGaW4EPJud35dN60ZDE/Te5gyEqI1HyhBPOuqQPRl
G/d055YLedM2UOTdXId42YUfLWQGAqB2SMWYuE7NN5N517cdXqGzFYCYfcAEwR/kYIES9TufM0eX
lk+1FV/hUjkcqtdExVolyctZwxD3O7CZMhPQC7jdDpAdpr7CE786H4AHz3JGukKCIfUhDOcoCXWI
+wm5KdOzK154njzoBPoXEkm3BcwZz8kMBOHeAB5CaG+9FS9uw/1vieiItHFZzk1TnZAkz7YN4rFr
HK+RP6MF4jK6yfznnPpYD4LlbIPshHwjQwLmOh+/TYCtkcu9GbXdmSSNA5zr1T38eVUw7iXy/99F
5eXPYeLYA28Y6WndumQbKcdz1vChcF/FIDMpolgPmEO1+XnZjif/m2lD4TRcMWkKfO9nP6kZQm9O
CiaFPZTD7CNz/I4v9UU5v9+S/11jtditm8PksfsvJ94cJ+nPwl5gV7trZ7HTurNxnNVsYuNOxprn
Ww2SojBr3L2VKCZWlX1W6JEblUN1Vbi2rsvP8Xy0SQ3WmWHu2tpcRN4RZn6uLp3DMMBlFu+6ge6v
LdsmfajGD9VNprWVcs5XzD35sTk1y8JSSknbxOJ1lJim45GDQ5vez63P5/ujF9TRhNgj65WZktYL
mMhSqrPIK7cHUZguGBPjn9XvqcFmU+lSqMG1T0Eu4SnpDwCb9mqi2Nf/nx33LvStoL21muTeILhq
qY6deZT9RCK5rT8pYMKPuiXmhHFt52uU1LDlI/a2TwBpylH2JF2D+3RKioQwT19Qv8IUzifd2yYq
sT7J4ATbCcCgPbEZp5C/cjoMnW4/n9Nl+86R8IzcyC9m8Agh0xM2CXlqM7u7OQMtYpr30r3lNSI6
3fDUjImzhWCz/Q1KSNY5uk6NsRq3Qx+gkSimEHva44zU62ccqYQIEioCit5SKjfjWMtP6GCjvJ34
vacDOMk9geCyAYhkesDP4Tc9Mn6bpnsOooi277tDKINxKbF6sJgalpYvz7JdCy+UiNXs4GeawNe2
l7jJBLO4kVo2EzurxVNDZCH1MnAQfbygjRBJmoiE2nOBTTKgksZAHpLYs3/HbzU9ak8KFUCChIXP
orksLPBoWYQKzEY3wEXizUsC/I94T3QWk8w0N/WW+V6s74V0xmjmJ6lQc6FgsQx7LPanFgfehy85
ryHcktbO9ixykE+jYJ7Uc6GuO9Z37rYt3mG6+VTU23gIN1T/LCZqM9OhAazbaWhWU52bJg+TLLpD
1i0Lc9xOjNzFGpEQ6WwDKGsfamSNKEAH1A5jSuBzqq4P6C+KKoCLE7k39YA6ebUC0gpMB/ZEwYsq
XsUFEhAKa0UGo3l3/Z0dJn5ImV1VOWTgJwjUOonPAGFG/pXlAEo4/hdPllHjog9SaHfu4au5CWeX
l21l6apGOa/CQbx2SfoAGEebzSnqH5MNeUW0fL+zKQwdPsi0YwNvtQRjmHcKirrzCqESrYe6l2Ut
V2ay07CVHKxmYMoct4QDAWvx/OUY0P4fJduxq0xy6v3wC4jRTreYfvmK2uV3gb1Q+A4fUQgwWmpB
ua+g02x06tzxRhx/rtWbVEmA7ORZIhQ2aHYn0FMykBrck92rkD9jVGDwgUBsdyjpRiAv/ASBkhqa
l54QB4JUjYN6ZLXpHjZiOPHkFcddouwKzinzDpIBI3KrLn3i+U8EkYuZq+dbwAMCuOV1U4IpQLhR
LUJFKKPp5v2XVmN3pXbbyzcOarp1/1eAINCZZd3Z1DI1DxMRFZgs52rjhljgcgqt3DkAi2ykILyC
MjxgmsYtUlqpYg+cBZzm/kaMwWnUM++Axd21CQ/WAPQUcztRX77dhElXtQsQVbdQNzdOab6V5GYL
yHeu9XxeTvrUu1VhELK/6VLh3xLOC2UW8DakjeILeH0VuyA3Ag6Pm4R2/QYFAZ89CsKGGiVaguSR
3kRwLy8+uOwaDpjfAQvuW3G8dm8EpsRa59RIfnMsZkNG46mxGHI47iMchvZCureBao/1QxQ91WGy
bAkDhgJVuAmS77x7k9jsLyZp3nPxMGFdboCyY33K7j4S5h7mRJLDWR9Hv2JC6Tab6TAhmo3PZ4R/
slgHQCMDRjbE9Hfly2vAjo4SNPjDAGtGbBLUBIm9QSHzIo8omNN5a/coJ9upfvgLhRAEMiqqxWRW
3vMfd03bGj4fIU82+uSupPoQY9YQGwKWSpA8Qp9pAO0Guqsaa58A0c515l0lUngjRdNQ1zJp62Hn
wmNW5q3FupvpMCA2zdWQ4iOc/xTMKddlxBbKqVEQ5fQ9q3KSpWQIbja8ovdnmTI1nAH9QFaTHuKm
hTJs+DC8fkTQIoLYaR9DfJtHqix7qdg2TMIZ0lnR7IT8X75HXK0yraUuzkqPi8CrzihKY54hg43l
8ADBA9LrrVvZK5IIiYgeP0SGZEQR7I4fxLVpPQ39f7/8RPfdMTwCLB/qynOsxDrk0SHASk0plQc7
60LDIk49JW0pNMZyIuEBXTDirgwS9Os+8gHLyjAYy2OMo1hQ0kG5sYjppPxoN0Rb+7KWfL+k31lX
hm+PUhxGYz8UCJkOk409R/Sy4wxfbA+MfkOf4tvXR9GdZ4ARYfqCIDaRMQCfV/xZ7Vow4tz3VSaf
C+hoFqqINLi6BgSJppd1385pMm/le4Zs6mk70+4pM02o0B4IM4f7q0xsjKML4g6zTKcZYCFRWQ7Y
eJ35re8gufwyoUHo+dS1xnL481gew+OLymH2sQp+BWNnXGYt0PiXCZhvjD4PqOwPT/Q6wLxWNyS2
IC6gC9UfwhJSJ6emg8ooGJ/bj4nPnmRnzTiaW4vB3rdQbIgelv25Dmztl8FiD4kRUvd7yZOyRQzx
VtEAFikSIIjgZaA8IR02+pWpyQu70xgkscv2gKjVwP+ofpk1azFiHpg1tQmw+yoDJqcHn8sUF6bM
MQS6Ad6dI8sDFDQ5UaLh5+cS4WzxwTg8lS7buoeaqW1g4twhQwCaUfCqQvbaKhCez3I3V7cXEh2n
6G95UQtjriMSgs4NG8yzURffJDoqti2FJl93GppzybIWUxxoWMcv7lmiLmAQEGamUR0zyzE3nVe3
g2y7IL0RgnqU+0Khc+xt07yO6HqbosNOD7vY4xOC668kU+0R8m+pULaIO8THucMQvuAL7eDOiA0v
y8uBq1T1LtMqRP5cKzURwXkQb6uCWit4+LgBisCrdHh3sdxbsBf+fNgO2B9KTBGLzKIawiO3IE4d
FtmwQicsrq5EyyrPPUhG87+RQmdqCVF3eEVd9SYdG7OryiITCGZUDeQjm8MuEXTPKdbZDuat3DQQ
QZkzJTSx2qUZlpYZu/3vMlxCYUu7J6NAWOrqwf2qU2HwCsMIFS4tKg6mT4Wn8kh3JRYfFHZl/rP8
kfR+E45etLf1fCOt/dNAt5lDJW4YnPxyqgT+D9cNBB6g5nvwbdLrxuJ4ycFApLL4UD4+2UxIHJtP
oyou2zRtC88wmYI78rTJeFsLqaA+H7FRbLT9IYhN/SLgemHoVScQYx9zrlp1pk2fwECsH+CNRPYq
IBh7tyCf7SWJEHVVIHZtsAWVHx55bKkTn33YWadh8PjVtLwROoURq40CMu8fodfEjQMy5x8FwL6l
NZOcPeJcxUlhZJWey8/gVoahBiUFQTuEbnDtNToyhNI1APfgAG8sW2FZ5R75baKe7klVOODEg7LU
D/c0GYGCfBsUtMiK9iJUAB3ra00EEF5Pzjqv+lHmFHVs01F4405uRDSx2eyGEK/RPkNBmDO6qwRf
ATcxyTparppGLobi9DI89wHxYu/6qIvTqAiZ2n4Q1gquynLXO48/N+vuMv9GxLDr06ma71CrEDWr
j30Gw8vxx5QmlfDGmuYw+eyFnSrrSrTyc4kg81iY1dQQgA4DKzl8uoAoN0hUMvdGkGUKWJwkN/f8
ffhO1vmAq62t4apYCCUjPsfF4IBQRoJFFEma5tM2QYwAHg6Y7edub1JkPzPlA2XbzKu5SnGFOsOg
Fw/butCBMxRP1YzMtvb+McITjYJR0EsugE+61qhsO8HMnTIYNk8TU5x0jRCUiCu33jy1f7XJJN3E
H1JBO5HAnKLs7fOkBkDiectyrRznQhboOMKfOEVey/e/d8hmvhfpurk2JSHew/IjzAUxtKdRZPEs
53YVQZVlsmJJJ38XmxzqW1TJANyUPTVIccRyxeWjSrFRnRkMEsvqZbi76r1JcARdGureqL/1JKtX
lH+qCd+VTKxjT/DOV5GnsieCFgHwX1azScEVdUcIDBk6+7K5Wf+4xIUUCIXqFxway21abDCFtWbK
9GVmtSAnFlNTcE99mH5rlZjVDoswRro1R5uYdW9Gv9KHsMeNdbLpTFF07hoqTTTNi9W2VWutHMdC
UV6ebefFH/9Sy38nBWWYZjAgkXFc1WuFLxljQw1JEoTqrVtykLeH2PEGtyxO11WRgl6hfGpiBjYk
OC8gr2U+oi9eNT40cZvUXuFYoFNo9VeNh8WIqUhYDwgkZoMlIWw0sPFDmLrAvRf4Cq1TbNbAMY0K
IZcIlcbnW9e0Wa984QVVcRDWVHG4nHK+bfVDOjXW6tNIQ5Mb5HO+py3ONk8CY3hoy6LbP4Ye9PfI
BvEvkz5O1ayiZ1un+YChtP+JYwL5AIEhaRRNrS5ty+CtjZgOoL4cg2D7/awPOhqF1lYSsMYcm9XW
j4Z1cO7MLh2P3+T3Mgw2uci+ibLHhkulhwNvEmzwsDSKbF5HJhg7GGquQQNz+Oe3yAKoFpqrcXSZ
RziDZklg7iXb7Kzd0NuIZanBtW1gEF+2rjXcpGsGKWY4Q09uWcO5YdiSdteWrcYhGbmCGDZSb0yU
0KFMlSDIX5V23vxFqcVX7/0ZcwKJi3AHhoVlCyfY9hi53ihDAd2janjU8as2Mqw1FPrAAUfIKGjS
P0yEaQ6Ty0R460jB2UfS7Pug24lN+onREfDpl3RdubBqYpTZJiKYoehrPxTlmUcBYQ97txTuKbYk
ofISW8Rv2JQ3ptJtYnQ7tVhLBWgHG1Orunx0G6pGHOTSZSLWzpIsD13JsIrhTRO7eEwK+i2F0PDs
g8MdDP0oo15Z/ZniOU59N+CXxIIg/O6kXTE+EQ5X+aX4aqVwv2lHBcdgGPgX9wNGs5Pl4QbI9LfJ
nSdxnxtgaZHd6gURhai+s5rrH6aAQTrlZ7ajQwBHFWuykS/DMM9ceebBrejks+T8htHsPUzbXwCW
3LG4RvGqI61atzCRTO15A53RNgNnELaxLXYc+FFzJeo32wi2McGmtowWsPHd8lYIzenI9dQ1UPPQ
2cbsrqI7ocpWaS3roTnv7z4P0fi/O97dZe+uB9iyew4tPXFB9KmGeKFv53ox+0vZq7NEANkYqhu5
OLsKScu3YsfvB+dB6K4TgRqcnVgMaMtPZxk1j0C1DSXufY1iCqTw6vNW9VwbuL8ZKFzrwVwzvS/d
miIm2F/wD/Ng++40CMyWzFIApzLJwhGxM5xYvwjibRVt1daYRY65L2anXnKOsBwdMyUZ+Zh0gtG6
BNgDQ47x2+y2fGzKE9nlKyE62clCmOp6NzFyfoZyIRN9i5bfATqHE+rpwJdcb4+TWU6+jYwEI5qN
R7l90C7hfstICVbLDiOzLFHQkf9PjxCoN369UzyiBtLzYIxoNjQY94zG+wZDQfnKqoqJy0GzB9Cb
D+MTdaH0NJTu3RPsHC2zgxnAdwwyi6bYvW1nvysGjK5OyH+A58g551/ISzl5KPPVYw0sOZg+sWLY
ZyE7z8CWIpDUM5UUamjXYFdZupugEithQud5IQEDIjqE6+iBguAGzUYDvKPKUt8quLfqz39CGavp
zfeWwd4M+4QDxTLkguMDzb/RdnaeFJrINHP3ZcnYtcEreclAE24yjCDmwFcURvqjKXa2bLsH+R0K
u+vsafctsPwNbS/6QL+pNVLBSWMmos3jbXsd0Z7mRGxp6DFBkXT38xrkMtPLv9yOSeHLg8hKBz5o
n1Qox/wTBqEU2MPt0ET6I+zAn7JDNf9xWyEHu2aylYwwZXzrWAf/3zsKtbS9s9q0zoO7IqVzc9lF
reRlvNVpksm90WAkyCLwPbxgPgRimOxvkc1LqEcOM+yOmf3AW2CJzMt1OU2EEW44FACB6CgcIQXm
ao5Unib5NUJhjNuP7auqmT3ToZ5iHZ/i3RCGpj68PL9IF7Y0X49Y1YySM5ArOqryNqqSTd1YumnV
Pt5wMXc5a7ueZTsOvLKZNv7ZIQrTKAkFKZUvXvPR7p3acjDCJP1IGplCapBOoM/JL3LaS8SudTFM
HoXacMMhcXbh4FiDbaa9XlUNkySxY1iKtJgzTioxfRxz07EIRZpg5US5XHK6CKLFgqH0wejQUzkt
tn9Q7XDRgv7BAMARX/cZ05Oc7G9K7j1wpqemCFp6wn5omcrzj1NpMwWrSm4Ct6grWb5URDJgwGxb
70r6sqWZmHA3Hr2r+bh3FY+2XGdjeJX8kmOW/M9Pu6Xr9uNy9ckk86rO8N9R8n2PFzmkIENwwObx
toa926EU/spd61578x7reDF/M9OmXBwDdcrsw0DCBHPK4Litsy4kHsEKUNdH0Jdpv0twmnGY2eHZ
bIMVYzXD+yv3fbm0bmFTCbY48A5laImE1oluq6RPzTlDJ0ybiaQlTaSL2XzOgAfiC0+ia6hzyZgx
4i78R8eCbewi59+MWS6akrPWBA3+u+qoNDgdmgKu3i8Tg0TiVX5FYHjFgXXCLATpFSJL+oK+pP7L
0nNRrEyYerBFIqUQ4hvmn+z0aLBX8UADXQ/IstcRNhckwpGQWvWDda10f1dZfTyGrjMylda6WQ6s
kcn3QNdSG7imemNvzlB9TThpGaaSvLPuvLqdmCLDx4xy/62KvKbJsZ05VyGlWl7/UBmZpfrQsLI/
exxG+wGL5JVe3Q4Y1khi3i2BR+5Vi9rsg/MPlrFcR9k7ercOhgKfTvfYXGGBlXzvVwizbPh56yJw
9ezZnstAlhB0dkhZalVnwGhmt3V+KDlBvwS338rngqWr28r+zdlkcgbEIP7f10ELpZ4vkLZXZ32P
tgMDKnSCy4FU7vxiG9AslCEZKtr9lhZ1PfaUl2mxHVBbIiodRsINOwNUpOJpo3GAZ/GeKTa3K4l5
GESlt4nQ5uP2HiNm1HyoARMyTlUunbnDqRHB443GT6KewsZyDJ1eZ2VcBR+OY3dWEZZWEBG29FKZ
Y/h/ILtVz8yZ7aSb+tTElQffq8/v50A98s3hyuhWuglFK2o2m4F1wnRS37Ar6hTpaDWhsqJ6lN1H
IbitMFtu91tN+BMN8PUH11p+iA2DEZqt4c4N4VrOlXSQTCKCQnaqYc67Hq2nhzZ9gRBjFyJfQmLj
0DLulJWb8XwazWpOYmIQBA3VhsVcPGfcy5fikz/yhtD5KS1sKbPVfaAMSKClunbj+5r0TrCOs236
W+kAnqQMX8c5Vub5V28OEj4NhDgzt8fq3YVol5gIPYRfTVDUsM81zrkP4jvhigWSxcWyl4Mve4im
1NObb7jqfQA91q9oVMEQL+VUQv5gVp8vfmbbVurRjy0ai3/pTWuRbx0TdVxRl4CC3v1bQ2rmyutk
Y3YtHWIicWAK+ebqGJ2v71zC1L5SOH2DcpsAIm8bq9lFQonPWE/8YGZnr3Kjx31Ck5BwS7hPm5IQ
I8lp7PB1KiXFIOxIBlCi5O2DtD6jrye8JAudQ6EJfSUHAuKNR82Hg/qxv2f1INtuLapoF1o30bMk
oZBZ/s9XlbSP+GDkJnfDdytHk76kQFCgr/pkiualIYlSfEQME37sD/nDZlz+0GYktKO8XbzOaLB2
sGuI+BFKeGHyxbOU4YjMOqMuQ+Uw7jGi8HGHc8QSx4VXWykCfh/3nOJ96De5/d6B8GssQpb96Tpb
yEkN0j5d46qQGM6z7/ufcS/oXGaBT7SSk2vvfiyCNstOrFAS6f57c4rPyya1F7xvH2Z3qVw8VBCj
o3XWc+zc4o++WEDYm8EaJirE4dohhTKmWdZVx471wUVio+2QzSxbp6EEplhbUSSagHX8vKB/Br3g
o91HoWKyj99nzXXzKqZJPE7zvJGY13AMxL3IS8nzGclSa0mIO25B5VbHx2ogTMSZ07Hs65WQvhkR
SRz4kM5KnCFVZcj4edBbuYVNEybiMCy8xfq5qRyX3gy0tW5EiJTJ+2HIb21C8w/7mbDcoILD81Q7
5QFwtcWo+CE+QYTCUtkOjOyarATpNS7fkxWNSG3Xe+CpXN0qePqZhCKiR1Ub7JnqFcc28oU840P5
RAO13eUW3hvJSwLyPdKSDAnntZ0cekh+csXp6TLUf8eqnBcCsua6gQXhnVBYhHOOyhc/3e7dg3Dz
LjI1v039aG81Quzfgq7Pvs8691/crUoS9pKY78+GkofSFcIdNH42vf73qG/YcY3FCBBfK3A8rf/B
O3/ePo7oDVBYh3CopTLT6ZquCvliIlDXhSay129dGBtkHQjAHXl+aLOEeBQ4pY98NfWrlbc2k5+r
jo62i6kaAnsMtUCUfh+pzSh0IdWVkuvaePzcf2a658Yx0vX2RVSv47xOs2UEde0MCnHlFL+oZRd9
1y3exp4x2n3tZ1KlWncFlsgzfPyJTB7c70Uc0CUFR8KHYp5cCovrrCGXndgd9lpMZ3n1OzYdhFpI
2UmI4SuCVNpV5DogjzDYMecek0WZc62rz5wkd5TTw6d3zBfT+7IaixeRiXfdB4LsBbDCdIv4q3sm
lK8NjU+m9yeyl9LtWkrdy2tdatoYASduw+lzbOQToPOgq1KgnrLFMN2KgxWJk4oahp17W7Di7/O/
5HfmGKW78e4FZBe1BuP7MwCcG0kkF0kV+uty8h6tv5AqSNM3EuveXRXDNTtRR7PQLwf0MsNlAyir
xHLqZyuQjal2WtcbvREgZmUK8gImyrUvndn15x5vHtRqHGvLenZdTj9bBbif/CRHW82rt7tTrjhu
Hp33/eu5+th2MvnWLjoVmqcMmhIV/8LUs0Zm8wwBn8N8X+SHsHxj19ZxLvaYi+I6qaOLk++AQImd
lC9c4JPfU46If51BLJIfXkWL88eplxeyT4NKl66b913teXxPZaNl/lB6FJqQ7LcgtU6/q/vbDYyp
lJ2/X9OdGFNE98RoEe+msvV8Av0gEqdCb63jREL55sc9L3MJYe9FwTxBY3Pxpmw5bG4hh27sZEFG
48OmnNvy9Cjah/4kYMBFmMzx7l6MP8o5lBZoLLrevgDgsEo4XMfKpjAE+X3ggJpDYHD40q3kky+w
TAga1Q/m+DiuPT9yD7Lh3wFRZyu5neYTDtajspwT4bmaYgC16Hc1fIxJKhkFSry7N0TY7FvqO4eb
nWam+Ar3TgwVAAxFDrr/tv3cXSoQw5vlV3odJdfl5wVGe1PbixNARvv38f0+ThWTh1wxkx2kl42b
uhoVfgm8exAHuQCwBYKGj54NKekeUPhzUYUHO4nTOUQ95eFb3HYBNQxoMJv4dk2EeEZmainVbqRg
54rSdgTrzRRIORfKlxzO72Uu0tRYXS5wwemCV/7Trj+fy+beVPrNjLMkVQknwOe2IVer1vpa8wnZ
GYChU76yun76TfzcSVz7wEcz9L3ndu5SW10qx+vHGUZpF0nWeb+2p3kOKO6V83ztPkdwhR1wV0j1
VN+gVQ2cjbOHIWxfhHxLTD2i8AaVbJCxQi83LbzJ7ho5AHr6EcYQ33pc8XD5zTzVe0wTncuqlSNP
zzfCpQ/FnE3V59p/Hj4EeVje21ktca2LK8v+isoyjkOmA4aYIZ2ogOtthhKKm3N7DviXC3DGfG+b
aIaMKc85oHcFdGd6p9X9DEVtlJAeII7n8oLwFHBj/zDkQD0g55R5MQ9nIUfE6Z4P5OcejESY/GXI
7cBB3q+1xbIv+uQ3CTUIT+jXTqau0EZWarpIvIBvfOphFt/+I+C2PfcGLgoRIXmcqpn7HY6JWcB5
Kzi4NZQEgBw5g1DyJlY1jj0wF6zmWV36ECrg3/cRGsdlKM7Yy60nA5pjnqgcYTwv/8edmmO7wuqn
Auo82onm3queHku9ag4D0gLTjW5XoXjgOgoY9VQxoQORAgDPepRtTIBiTWY6t/n7TkzP7ouXUMic
R4VLuJ8nuL168MLUnErHz4vx9maSnleAGieZeMXgV0N/l4wqp6ag/bPhddFcTOzdMA25gGKMZxq7
Pd7LCXXSSyZrp3TVVgEIl2Tqp9sPECU/qYOqeRzVURjXUvV4z9TY5+Mey8hqX4ZuBpnyN5z9bCp7
6FXW4po960jpuOdKHNkEgSIemvFc3/+tyG1egZh0CzKIEbibsJ2O2/9shuyjfLbDOPw9e/m50OSM
qFPaUI3pHpztOQHeFJSilLk+ovyiv77WT+nvFPEKrDZ7AmL3BGZO9zdPCqcJRZuaGgmlAFuOgEvc
lgRxT8hge1uqzWa1kXZD82I9tjAxIqWqCJw6AcNrzZhgz9QSMPlURjgGsu79FE7+dPV5DdC/p7g+
4H/ZotsegCs+KoUmvMsbtDUBG49go5kAH7brgjrWhCxVUyHw69U223p4wDK636u3w3CteOY0geEI
4vWWCujmrFiCQ3kK4APhvvj6S8jpyXzG0EqIoBqVSNfXGcBWJFZWIXMNST9fuOe2c0Ff5X4zRGjw
Q7UnoO9BIA2H8urzPv68sEtzDbYX69TX8yctvo+zWLeXUDRROn+eyiwrzT02xeky+i9eyXQFTD6O
1W2Urhzqi3qme9AA5dG0UKVBUuHYZwhbBEzfuo68qXRQf6V85evRwPbjN6fivXYZ4PWN4O4uEblV
xMNcxn9ezRU30bbO87n/Ey76L+5qbSWqheIXr7QS/7xW9gWXnCsc/IhEmSUisw59uS6uPgkC1SME
YrpK1N63JZUyC2FkcaidkHSIdcTF3f4IyLuIX9tC4G3dhjn9CpbqhaqkCmsEk1NZbVrn0QWdqy5+
5/XF/0g6r2VVsS0MP5FVZPRWMmLO68Za6hJUlCQgPH1/c3dVn67TO7gUZxjjH3/4RTK3e0AihJ2Y
hQwfsaroxs/GQjTGsQB5nKIzTQIdriQjgcmHAETmi287Yfl1HhNEIefZKTccMDRzMigy1H4zvA3S
PBdf6YgeDXolwvSVkA+ZUH8md3lF4fsFOULktaHAKy9tMxvqAabqXXPLWy++0YZ30SOPEBPQE2WK
nzcBBTvEIUo69PIRYoidjO4JHi7L6rmXqugpO0xQmEWUFQI+M7or8D9t6FKxxHP46SBKH18bSsVl
obtolR4wHtRAf825aIb6BDPwFlFJrRPBF+LGqKuzfHB9NPg/5pcKM1VlpstrWgx1l+VhzblLaQvo
BnpXEb7QNBP5taqYguHRTnhB5uN+ym0y/EZfmhzOgMLjlsufuwfpHEuOiIEkyBI1RgjYX5O2FuP6
BrP/wA2h9D5fswon8Y2NHpDD2881p8LpcMC5xvXk0AsiVyCKmhSIfB8LSzOOrHKt7oDNdNGGeIKR
0wWf7zrH0YQ6inv8ORsSOYPkiCTI0r2PyBCx7hi9cSTe+LF4J1WjPU8TfSJCqrpf5fdZ258V+eUZ
+LuK6hdw9tvYuZD8Mj3Xe7wylrCQmucEPVHdXp/d7rm3hzLseUjMh5N2t1TcFwrsepLqB4+ru9sb
iVt0bEL5rLVgf9m5/gQYLsuqO0g9hNUnJE9kWbYew4iCan2koVek48JbGfjyveIYufC/FQEP3MSU
dLz3N5YCqSUpQUk3zBvMtooRkpzS4xvxspOJuchueOBIXQBn5SR4Vk86c3jCc03djbClccTkr0eU
5Ms/uCXQkJ+qP6QoMMWMV1DdakLmOkSu60/voi2l7FKxy8m6KLXygRiwd80feFxWTXIu0LwLaUtr
FQOI++aDTysy2wu05md/SaXb14wGRqT1lOo/aDrafODykyTNBwRnjmB8bmX2e0+nHJ5FPTNwAtEV
F4kKRQaHp6otFPycWipWMz0nd+7k70ZKXAANdFiUlBzJPc0skOGdPyImYYs8+x3dF1rmwFVlKvYQ
n2uj1gGR4eCerfw7MJxC/9HxclYSUuDeQuGH44NwJB8qNHWMR7oiJLEov4cf6Obcd08CMkbCAYbv
9E5JEqrmLz0SFSKiV7jfTFUMPXzHHMiuRj6NqGIN1U8giGr7JGNwqkOPfCEKuHuUo6W2l6cAst1n
IqMHheEyeEc1yy5Ljk/MxCV9ipqs+l6e6vZFRw/p4DNInU7nghsgScdxKFFwwjytGn02gK1DPMtz
qbZh3iC75gXUQUJEzxVVTPPdpLzv8rukQBWwMNygimwICZaEnZ2OD41BkwjSC+pyDZyQ0U4B2xdi
2N8y1+GI4yEpoyV/oqLNGcy0IY8y/ODt8ImMyilJDobs+opgOV7IamCbnipCGwSjA920dP5+Qr0+
Il6GS4m29kEEDkJmeVni1KBoYQJusKy4IEjO4Yy/xPmsKQIOKiYqJAOqMTbw3/Hw5FV5oDLgpVzk
zGdYckU+XMPLZSxEqeePTuEJtKGBGSOqgUG7RrbECwnd5gxGPhJWgxweLMSxu+aQ0CQPJxZJwlbM
O8khatDX9VuFujlvn/4JY8qrhgvhqrwYtF8dgQVjdl9HzAdCmxh8Uv6gQLUlzJH2Tw4hpCJ0lOG7
sSpa/TecbsPrMWIz/fe6mH6xSJZdDb8pwOaS76YloaWfvUvUGBTPV55O/HaeOGTxaKDX44Jf4Hk/
+lXvoI1RXxxGsmBFsFhr7Yc9xbBT/wUyBGnnqjn9nG7PUGPM7dTSFpea5IrJNeI/7NRg5zn6AaE4
FWUZPX/K4H14/VK68TROfwYnNUMxq529fk8F0buBvFHVv5cfs89QCUjW8KemAMRekqqJotpRZ2yU
7DLikoYxRiYyPw1xGoNFp38dK1R/KS4JVkPIj24Z22G9owAvJvKR6y9P1kruc/lJaoSjJRQ4vChj
x7xUP6KfuLU4OUzayQDvHciCoB+0Oxx1vHktlDc47igrYJPvAk8OPP5Q4JhBmy8G69zLXlYzpYh8
levvnI+35Aq9U3l2Fm8dD5Z23BIs7aWjAMT9vaNLgCytDDdoTSh6m+SiGMgLTMb2yowCEmPg+2MO
X1sjAs7VOVtyM8LSV7RwzxnMo1bdYtnPf8rztxKlsisIF/C0Mu7uCfJXE/39gQcHqNqzqgf+iAOI
Oofz1USy0GG5JxpZ4xRx1qFnpmuomHxX86EGt+rCDdbQ9vd4npdIXweB9lwOGx7521cbBuhvP8a3
J27/MtYynEKGU5RGyr4lHLj1tE+I9ocpEQjuvPk49112LjCqA1InIrTXgSGZRBTeaQt+3hGGUPkU
GB8SnIApIy5NCQtQESUOKRi5v864URGTpEHsjHrLDD5Ua80WG6Q7N79VP/Y4O/JGY6c/iqnISd2O
+pCwiK/9Rml9BtEGEm2vpKHrDhOBH6Tcf+Zvv8PxTi8uenblozYrEPgOJT7LfuC8l6MjxkxYYsr4
Y0QNITy4ohzYRrEnv2wROAEdmee9epDwQMYm2saMbYPA2yVTQr6jokSKgBEPRN3L62YS+jA1dpIH
aXQa9+MWhyQu6F2+eAsPY7tvmHKiZOB2vd/i3mKrD1On0S/popw/rvqZvq00/BwVCFZMzOMWxSky
6CIVOjSocVLIMC0dBPm2RLoLfWisC9Jit36SrQVZJBeKJ7Z6CeKj2aDhZHLhMRo7tK4dMWTLu+5q
uisfuM8/KtgbvZXzuKrYnvUX6TcuhP3eICKIhBJzyq4x1salxy4twE6B4YX1dFs8W2BciqihMS/9
5Im0AJL05sy1SLQqHaFoM0gTE2FAYIVMLgaSmD5SbCHVrvYgtSM+1wSt69BKyfH2+RuSZ4TY/OXY
et3R11SOqMSC91XgY+hKMNg50OGrEmbyYh5q/NA9U6Gm6l6ml9/QRBk0JUM38RSgwrG8ppsD0Cn6
c6HOR9+Zun7+pgt8BrClaDuhkOf/sFHeB44xhQLcU86JvsLKf6TYnEjJ0AMiA01oUMi2Yf+C3cHo
+feBTzzQ4odmXZtzcrwMLE6bIx1pAmnh0xxb/NBgFwCVSs1C4UihCVRNL4GeQJXN3mKqCBTHRLoC
NO9XDHnKVMzvG1yqVI9eDacju2V0T6rKP9YdFzmyJ22pYKt255eAylWuesYvw8QVJ6c7Mui9cQ/w
enSb43ZAziDNVk781Wf7ubUD6zGJF822it4EiITapt9mEQClVPlUgE1rSwQ701k3vxlnKlGYDXxO
61tYOi4n18E2W4BsJzPSECfb3FdGovmrEDPNsKQ5zXmf6t+j4lTgJpWXIzbWklUoiD0z5of6ldgK
bmmGHhqeKbxrzDQdBSCf6Q3hELvEZ+WUcJ4wC5qjP/381aHhakvSIBEywXRi7vNbBMaZiQy1RPnH
qlfBgLIDoS3GkDGf5DMUo9v/xH4D5nftzrlveqOMrFkZuE/Mu8yAClIpvsS4hac2yjRXH4WnFJfP
+ATzAUqA7hT9+B6Onj+vbTwppunLYkQwz1bGUSdiguU7lZnV/ZTUD6TBYQGh2ulZC1+3j2LHeBjm
8+ZSGOOekyRKmb0dyspqFtmuWmLDll7vhdX45Qa3CRiXIEeqZVBoIkWqz+zlYolPla8eVLvnOLw9
cNVw43gsEOB5FxAuAIjXkYJAGis9MJYe1wFPAw2PT8hH2BwwhEF7GECDh603lRlO1EE2ICAxat+T
HpsusAsMXvBpvXUznN4UaardXlOC9MJ06GP5qid2cqDJht+4MVXrAWMLQ7sZC++zMTo/9kcznP8+
XF4oej+cp3YeYA6y6YTejDoVS8oXEYo4XMFXIwPS5TnJqXBYkPbFpvBxW3MJGz/kC/APmEd77XC/
vLdMeEpBrpNYcdduWjNcXQETDY5FAEte4ag0uTcAfXAIYH5vnQ4PLN1AQkBisYZZSctqTm3CffXC
5AbLYgiSP58dOBmD3NDQJ4AMetAfBnZK+47pMaIxIZW428ORN7rSe5bzIcQBZaqcHDm2DbfwPweT
eNDUylrOSFzUEquLmFDyxX4i2TflMULJZoyd5D9fNO9B8uQkEeR3G3PPezoH9AKVVAT3BcqsiyUF
OO29t7QbNUy9rHeYwb5Qs4KhV3sEMh51nbni/Odz4yP8g2Gg6dYiGxID2DqsxkPmoRXnFZZz1gcK
GDHMrCIU7KhbgbQZYX9HHk597LrCwQoRqxeArFfpkli7atCvYqfZUiIItxMCAUGDlODhYiKY/1D1
DL3h91zhR1XJYe0nvjYDItH3+kFeFzvFAai3ii1ewKfgyZuYSmE7nKTH+844AmlxgZA8/8v1Vx1w
26xnHey7nUlN4GKj6rGgoOZxAcAnQxVCiUs/d9o+NoBLrMIXZZNK+Tk+eS+2Jjf/aIxhDHhtKBBB
qj3gNVp2HHU+0Sts/0G0Mhcl875HHT57p15WtxS5XHdmDLaIYQ1QsAr1FtoI/N2EjyL08/ehb13Y
9MjI1wUMgHY6mKkutUS84l+qG0/1C547GOU7fPb3Ogne7icPq5W8SAOJwXFYdcJCCPvkfstS/RxG
F/ZuMpdg5/bjp/M5J7U7mH2ZlY1lTpJ4ihuT8Ku5L7NZv2ea/lffjCNRMjQ1HpUghTOG5N/FaVoy
rWJNnhaY3TOt2Xe71/Q1odrEzWfOjy0mI2gVrL35B+9+ht0140lY1d0qreZ4sCaOaeMp6+AEwrTL
pWnXJ40fb3Fqwpkq0gIMjEG23H4uORh/SWtWG4VqUbCaT9tkQZwKvZz3nmuhKDgIWiLOgIVrunQe
QAI7shSC1/K5V6O8DrCTxEx2puzaJV/V9L7jG5N+cG19TxP4pWMcS0Rqj5Dej/VLNzajMuq+qLSt
km02wYwlorVlCu/oLocbW+T+m61P3KfC03g0S14WmDJ4P3tdmXU+tT0PjV5UuuH2DuCxIqAkc3B0
sEFwWozYUWxBHppgmT38qfCbZ2Rp0mNO2vApQWcccy6wiNR1dWYJOdkOisToKu+0cy+kwX/whe3s
RvQZnq/ZFFVig0roBVUPb7BVg17URzHq4YrEZNJCzz6QBYHSQGgMfGSEOZq14Rb+YRmokKUDZneP
K+ZFX/wNmeXheAY7w9IMG2tbTFaUsBx5ibT4PFacxnWNPxcf+555RShPqreVrNXYo0ljweOs+WWL
3Mv1szh/mqVRX3EtidtrTu3CkDGFTKjP+iwqzKX8oZ0fj4L769DiAgy7q9KY+y8IHWRLYHVObKMZ
jvSDlAqruufdqUsb0zv5Rp1NlD1FpVm6A8+kJjgDMkOU405Shz4ehdheyYX9/YFqQujR5LvQlswN
KHp0opVdvkzQsRj6matH3IvAoOoab1ksGcFTwQtO8pbAo080mmBh/Tp/LwxFnzth7XMYLIBuN8wO
80f0GARMEZRHePp9sp7vFj8ZlyrGLvBbqCPBH9VyyTowOmabHiccLtMj2RaFEbWTquw+NKGfYtoc
KDZxyMYeNUXSdAd9wmHY/hq0EJiUAo+LUQIJqEFzln54+Fk/Lfbdnsw66Wew6CGD2Loi2HMyEFkP
vdBD8v5co5jhkcSPgJHDPZmP5vcCfBcgCc+AcQkfZvNyFCiAylxRLWDMxjcTr8ijfsPR/Z6rronz
LhFeumvcRppTrNRzf6nIPYfqNP6UdodfsTx5haNZSmVMwe6Kdb+Kg37bGHYPqPiTqmSP2gZjKra4
tvgs0usI9ip+kashNMfEHrHM0PL2fncx1enzFObVrExcPfXMs4pt7+aT2PhK8m+6tIbc56GdDuYt
udCwka4tl73Vk/govR1wTGzMTyH+y7jXGqCoApXAqza7W9UvMR1Umc5AhAiMALovxY4TJdVgF4hC
B7N+4K6bsSRdZLDuD3nqvmEwHOIZkRw4FDY8VJtSLYpXNEdDQn17CxP9F6kEjHEIWiM548bxZWCe
ySHzy3/LpU/9VPS+SppZvB9u6WRMW1nSasa/FPB40qURnm3di/sqCbAB5SseTllKMT866dzP4b6j
eBmAv90epV9j0bPmL8kc+M+QhoN/MCAbYYM2lwxbljlMWkBEq1bm8Y2Ok5tK+LUN13a3ZF5PV8Kf
qd8zRcJPigkda4OijpNaH86LKjKmys99TzOX4M+CKhlSGDSRUti+8WcSVbidGlsFyXHAULrEBVDz
DMkRL+H/MwcoLyxOyASZy0VWiPi2jXlMpsn0ZLr4jlwxnRuQpQKrB/DjBULrcGIJ/a9x3+jJBUSA
w0VYxDHhbPVwJCbH7xrysVsisVFnzGLB1fdoZDg4mEMNIoWxJp5reDoxZoApv/zCOUg8Rm7gKbEf
oyGOmOEx6QK344eh9ixk54sZB60lLESg65LWlBdzGZO/zliBcOtTkjBBRslhMobZZpQ7alBN0qmJ
WhRnxgPq5cHVWA3cR8SFamwLn5+lHlFaqsJkhCqO2XG/0BnkYFr2du8fJLP6FVgJ3LA4C51/a10p
3ZimBfKR7k+dcxqlqLzO+QOIQ5gLMd3iTT5YcnAwsADB8jbz2wnOTOt4DkufLwiND3DsL5Pc51k9
UlXxeUEiinIv6Z7J31npi4ShmflvZA2BFdugZio6kka8KpwOY8V7QGcwac/wvJnyIZxCGveYAnbU
3QWyDQY5Jyzm/vkbMZwGjQXggQP8JIjqO6uFKwkSVEFpu/dRw9dQF87wHB+wFvEV+7UwPZHbDkV1
zO5cDSNwEQ/G+VT3gFthSwG2KPvG01wGmtyhQfmLWSdphZ+dHN4DoqgBzC2C7S0mGvYgMAPSVl1F
GDlz3WA+kQCfc7O9hJvNVJ93YRf27mn6wn4TS+roNfsg3ofi5G5vrI1biZ8Sel2v9g3nYwOU7z/8
aV1cAdForUEJ2eHziB25RbCWgfVyhPfHEF4HTqpL7vEF/sg5zatqZZv3L1mb5e4OdYr5zoR0zKC1
H9hIOMWCTE8zpCsdj2g+TWtPby745fmUNx2UKNfw7DumFo6YS+oiRoQYx0ykmc464+5gSLE3N9Jq
wg3A9uaSn30CUN2xSa38OcDsJbgFzm8A09M21/EsXqWR5Plgp3wy8YTKKOMXKdO6W7IwXcmBR+NC
+nGG3fgTbIgeGEsOi5H6i1E4tZji3fkZGkc4nYNznw1km3MM758DpRvHnHo5Le+r3t3dsKwKmGNb
N6oICodNLQWDSxy7sIsCiWFoNoGMgVL44XDEeViuai6OylSJm89P7rXnocMCOrQWhQNEMsVuxztA
WqJpxh/3uYtX2rKMGAaKym+i/UGvcOBtOYK0uEg8oxqra4KJSd7Ig2c/JtTBHsxwjCU90Yp3uDb2
V/Yz/Q4t14rGirJVvcJ1wmNFFmUV/nXCoQAcqERbhKwCzsFrDJoNdi7NaCM4jjov8zG9CfCmesBc
nzByT56eYHp+sQOH7HfnOPzT8HxqfeI7YZQKFImxmB1jCU1mEA49bwoAi+RZGHbNGxYSmER/g8c2
1b/z0jHL8cf5i8eg4fbXEvGRB+jMMyahskckb/iEirczfEQkW4Cn0kt9EtBpwFzdqjaK/V4iKEHc
vTC2A3hgP3l0X9ESLACz/yW7xBM6zSW2zHPFwyizX9TiujhtT9Ns9xJyG1xxRZcxjneZGPtCGr12
1psUAcXqo3ZVzPQz1pxuY6cR/pRVYsU39SqhCYORww8ShocA1+VBYePxKFNLSMOh7nFgQsF8/LRC
pAe5EvUBzyb9+XiwVc6YAZIomiO1crXnFFpBC3yMxhcXSmwxKD/oL1Hega7+e2CNJd+UywP1GYM/
PvL2sUQDTugVKDhnH1rwCSeMzQ4iWhDLGpuADobzGFdNY17sj5xRAglhjPpkEPtQacs/BsOo+t7T
1AN7o8O7DX3emuDLwlcFnLXSheRI2yF2ybunL3+cDxWSCQ+Z6MifLBzA7EZ/n1tvkWISr8DsuKlN
UPX+CCFrqk0R4Ch2d3vNZNucqGd5jwNvNLxlxjjdVDesWDv2VBmYLgkrVNoUUDRf3ex7QutJ4vY4
+61+TxjQtjZbYZb96hcKEYxoB2u2YXnhTKvD03bAxNLhNu486kJyuPdCeOBBnvCgqcLoZWDkp0F5
SAP9ooSn5cn7br4RfmF+cxahaqpreO+IrzW/fOEVAQdz0U1xJfLj2WCeRhTr9ATNO+LluYOFe4oI
XkDugD4EWQbcOjw4ti9+Mi3G5OSQy7A8/SCvOkPafizfy3RJA03sqgWtxqFXY/TUu6DDoR4I2x7m
nv5gTY0EvDxYfy+0ioKhBKKFka5rmHa+AZUapiF12XCpA5auQdllst1ODk640myoBFQa2YSHwCUA
hr0GLoUvcCG74nkDBGAStjATLnJANviksc9CExySx+Sp+YT6ip0NiWv6WN6xIEYhSmwc/d3AV+v5
001CBq2whnXGpz5UdGnS/OnbDiKfW59zr2y42QzcgnsuCrJg5ryrPQu78CvntXvOqK9cxRsuOwfy
qsMsx8mmss/cCJLH/YYnKnSVfaNbfAQuezQdrdBisdOb2jYm6m/mMq1FALhX/I7Cgj+mrYYOWwoX
DqYBWP5wZE3fF7p7vid5zlTJ8IrfLnzR6nCyKmP9oFfOYD1aiyc7/kxbDrR2iWKZhEwbRCB3SRbD
GvqYXHH6XdROa72YVMhzWiLMOllNHVGdImoLf/cB7B3BMJMDyfseRvPO0ay7o040h7XB72JDimHC
Gsjal4+jzQcaPF+RJGhSCFlrBLSAZS+bAeSORES7vPXW78t9M9aG/tfPk0A+gAtN3ws6H/jL1gum
qPVEfOdX88+2ZlX85Ktkpepc4/IvT378XarLLOjJ2R1DE3DUxSPk5Ce0GURoMIX9DhgL0Wo9CtRj
f+S6P3ECiOsvXkGFnWb+fdeviwkCPAoox3DUuUFmEqU/XkbaktYRJ2WUtMJXj6kHk6npI6KJHq1x
3J/F9mv99gosWYTVLZZbtT9wuyX4O61vYw8OqqsRaTHHcQW6pls7Kas9MxlR1JOOIyrxwbnmZcgo
xKLS2MkBIk4LcGz6e8NNEzUAmCnwMIz/C1DpVMaMtfMzt91gKr2nPODWAWJjcLVTDz0dCt/BBAbL
kT4xXd4v/ciC4oRZCfdF7H6sJPwXVgxkT1La9sic3sNbYgxfHUEFGMGbk5L9gBsHi3gMv4m0kM45
ec1aIk2sd+kWBbSy1rzRpQBJ+bgswjRKAw4L/zUBFbt2xF5jerNFD5uOudwkzNO21N36uLlh7Y+K
RjqTurAFIwEOtrdCU/THfUVlIvw88sNzfycZ4bsogIR2pELS8Am3b6UUTQ6mrsecHL0akUK35wFO
SMAgwMG5uzUXer3XbW41732FR3gFPIFX6UEGcajZqPyAnjEVOd7tWRYILxfBHJsVzOImpx8aPm7M
tTwa0/trUwOvseGU7dNieE+iWhM1jUXvT/d3Z/NKL5sALoZRvwy826l8LsL3QsP3fm6Oz/0E5Nxu
Lnk0DL/2C6A9m/HavuRhI2Fly8dxdIDEHr7tcgFB6E14lEoO1QhLURg70DBz20SV4t19eGOHMmKU
XganW7WDrDWJnQ7+HLAioMK2ZnZe7QwwVoJlKk9CfjMeHdKjYZEbhkES0Ydfn6AYESPz9Svv5av+
d0JDf4z95+zkZaHmdL9l8HXxrr4LyMOYMtiZwI1iz5f2a1ceHkElosRGa5b0CX1TOiXJHRew143b
dM3I7bmTQtm9+/Bx/JGlUrU0YxE+bdxMQmzKOeP92yd40tJxxZEXrXia9968dlrY/jZ25jQutSXP
wNyfvMTSz8mct/78O9lE6LgH3JWFB2SBI5w+l925SvXnmA6kQesLZjVut9nXeVDkzd/zZn3aGSJJ
kJvaBdeoV6ODtCs3feJUuyZSXfE5DsqtjZekNd2hdjmY0wnDHZ1BpqfOafzlA7wQ7Qa1fao4cpQt
e7KepOAevYh46Fxpnk/eZygEp4V81veaiAxLLlVJiFy1zdDp/cj+yI2xeoFtPVHYMMRJyN7HhT6H
ATlG5Q9QFuHSjG0RTfnYJYIChPJ9xD0VIo9PwsmyvA7/TObwBrCG9PvdfE7eCeCiRzw3Bq+mRKi/
2Eo6xhD2uKPdstOMam7gtMx/aWuIK6mt8oVnNbkgoGxOTljejpCj2pOMicC0L/+b6fePbccvlAwS
8ZxgdO2N5sxUwUSLXZ+68ez5y23NWagSZcILv2xeEl7f/2XJ61ckeADG5AvNI9fAe/6WEYNuVf4X
5SqF2cuuWxwD20egn8JM9gxPZyyxM7KFrILYoTW0KGgIhyCXpPZOS/hYF6ootrpw7z9wAgsAmcHI
kpiY8tBfwJTaznnz6Q4l4SUswrF6GS5zEhR+9DUT4m8M4DfmUs1uaaAIW8HRQds1i2oZ02ChhZnc
/TJoWXu9i2FBoHjIkmyCxrD3MI94vFRYvEEh1GDBM6vD5Jk5TI7/tiAn4+uec+Ljmgh97gJaCBX/
xPib1mckfubwFHWrktqm2IH2yB8YQoTuWaARnG4vBEvc3oIFPFFFCdfSas6V2V1zJVwnebiChM0P
UjcE1+BfKAmSGY15NumICjhwTOUDmgmf8RIABf0KXK0Up+naR7VA1wKhEIIWGAMlG9xfblSspenC
ATJyyMSCVB9SaMiUypJF/Hb2wREUTuFj2sC2X1BCMgK4cpfR4pJSCqMc/OAMIuFBg1o18GyFCe3/
jGhwb/AGCufK1zegBLVAYrD6wHOYCSaQzBd05WTbUCL+vbwaQPvESc0VSak5OCH2qsJD9MMNT8+E
nTEbvDhTf4IaVMLmDI/j5775X0ZgCv8Bw5HnjM4nPBFKAsjkzVFZoalAgwCaJT4CgvGRTW2iXnlE
tCJMqTVIJQQ/UX3QLeK2BySD+lybPW/g5ZJXPEKKrQ924ViCMmBsNgqPTFu84Y5knMbdCrzkNS82
3QQkBxgAlko7bqJM0KqJFD7XvuIzrJGF85+54dl9jhwxnYe5GZQsTgP3dcSOhsdWBkkEcIQ9wb6f
phz51PA/aig75m/+U9SM2ypO+zIik8+jq/G/CzOg0a02yGnd05IVOu+8YgE9UXUEjD/haqsyek4s
CrR5ETBn6AJweuoMkgxfq8e6Wj1/0oH93d+lf4LR4RayJiqEmZZb+pMu9BNBrBjBW1nzWLoVDL0v
1yTVooUr6PsoH9qfnLzBHxMNPtMoJNBgCeSCqUynyK/KNzITfA7Uiez3k9Gq3H/2BMdMiB8nyofQ
zs8XpzdiNglAOZKeQaoXxJjKYB+RDBsKTj99o2z3o9/7Y49nKIUPwx+xwrQZhKSinyab3C198zle
/ZB/qqFDmrBH+hHbSLegItNYIFoat3Z9EBUL3F3kVExPhGyeb6h6BZ/X72PE3LYdcyHhg3/WF++f
B2NFbTq4kG+B3xRdKmV9TLD2c/HGMwYWEamejPWoaSPWNF0uTT58D4oQzqL7GbU3LAa2AAVLJYlW
qEJ5s2OkPGSRCb/3yh+C8o8RYMDDb1EDqTbKHg4J5sOvm3zlLEBdAOUGPS8gbXMUZBAoNbhJsf6Z
GbBS0TkLP+QadAJ4kxGaTRQyJVgbdkvNtEg4g2TCFdZ+beZW/NMH5ll3xTFuWozTv23IiYCDPox5
Xq8wfrAapoN7MWPB5vKCrQGmnCZceTojOE5Dt2jdOiKVJl1JsVMECrbXhEaNJZ+yNvrAggM+6P0n
lnE6Ms8TBsDx+bV7Oc8pXkShOJMAR8B5qEkz94s9jZcBABI8+1wKy6SITUyMWaQJWIteR1olYZN5
MGOCB8lfMGn8ZGlec88MJeGo94Hbhl8O4gO88RSv8garbGQzOYnPj7/BBm+MBdgC6CeY5yzxbA6N
15kGqtKEsokLrrlIIW54tx7iOsidRYizrUbmnHMhdlE+oxyh0zqA/TDIAyJdDtMAhsUAm8Uz56Z8
kXrrBCEus2oYP+RmpV5KU89aeTg1b85Po1YJevfeWTVcg2ZKRObTGZJf4Laozfx+VXsG8ylm8iQP
ErOHKg319AQ7Aui46ZaJ1bz9fQTD1bf1u0gNm6XZHiGhoFNAHb16R/qi3ivC4hQ4Fj4SIYhyVP8h
a3tL9rO2q+VnMThXI3ji3J/QfMMncOj7T2GHx812oIhJnpwsyNeRTDdXZ8+HmJFixSZAYeRaUPvK
CbOsuLWpeylHYBeCdL0fXpEuAWSGVrUQYElLSbrkDVRngXDlUXYmmpnZJNfxg3jXZ6QscQ2mUufv
UyWy4nFKne/c03dV1ptaxdzJj2sBsNd7GDsoptHX9gLjlqDjh/LI5YOsKY+Q/wEx54Mb1jzKO1CY
KqBP4XgstK0YBiazFl3tP7k2dzXbDTzgCylhCkxDcCCEDXE+8HBRHrUY9N9GpqOdlafVGONijUWq
xzyIKX55QTh24r7jsiJvZxJvqk3/h60CPdoZwo48RYQ59NE+fHdPlzTMtRoafodL1fnbcz3gMAyT
C5wm7mwG6I3Lb4Ea4mb/eBDRPM5Z/YAKgJKge8IriU4RmOOAZ4iyEquAjQhewW3z4DRiWYtrFY4h
SNBUt0eHasdn+7qw2iZ9lB+K2uXlXvOEpT5no+lH0IFRtjXgH8WCNhHjDpChsFrk90XOYcHnwJQd
4U1XLyp9Wj02L+kM5pE8Fojaygchkt4b/QTwuzojXyDDjCD7rekUhtqc843kBxnnFGF8YaMFvlOL
zh/dGCWS5r6Xn211JhsGe8EHPGDn7RCBRQYhlpGKr11eL4sLZq4sOVuuwOJPW/d6p9jI6xH0H9YZ
tU8vAB+a9VB1EPcz4aK63QyCcosOKxyUAS3FhFQcnvLtD4o48js/hlUC+BNxGIXDkKYoIul8Pgzp
my7NOpt9iyna1mrgKAnzCmg+FvP5Zw9o7mf0nhjzdxYNJE+PzlOrZ5zcPHEV7VPAt4UtMSZQ2Leg
i+dAKf9ymOocwWvGN5yeEOJVyeXQbs/o+xXVHxZ7+Iqns/EJ5O17m9GF03HYgzA+Jo6Yu5nMXCvK
Geu+eIfocFILWd1j266H0PPYKIweTivN1Q5oqEBU7DuXpoMzFjGPEIUn6U8MdJ8shtPHFL+lOjhd
Umh1wmI50o/pAdxxljgFH9UHJE2X4HBCngV8q7sk5AjvcOH/jSN5QJzW/WZi4915ydHwGCESMSoD
7aLBoVo/mThrf6MBaccfF9cT53GMf8mCSrEg1fcNF0KIfsO5s9wd8BCGXfJ66OXzFAEjAAr0N2ab
FFGRIOi7j7Wx4QtT5pDt7BRnT9Ae3c5zW2ItzwhJ5fDqjneMQX7jMH7Y+cl6Uwae7xSOFG1fi21V
IaCDNPR2lLdNXOb75HH4ApI+Lmni5fUhJeGx4bpwpPhQnrZaTiT3PD7N9O/apNNXljQbiekXcgjF
Pdet/AAPGapd5/DbnFocgWy3+/x1lfxR1LY255PbEknp6Qv22FaeF61NkzAlmFjayYccMucE2ryu
jOFGvteww//BhDPBvVlrHHa4nQ8usLfB4FBOcH/PkyU+CWtoVp9NOa+wbQ0AMVvOK+LN5k80DisV
SjhFJMXBrJ+py5MOZWA8OksUANOnz4Aa4thwh0vBrSWrcyKDDCJM+aMDFNuCk3knaLvMtqI09upb
soHAv9Vn7917Z1x1ZCHzk68d00V6pB9ajSA0QtqeqWyF/QAO47E+vqH5zj44jtz9vkMovyz14H73
jSTItDCPF5pBouO25Ij75AB9w2L3HNp54tTp+vV2yGNNAT7xFvaGL26o/ddvJg0MAHlShIPLJxrM
H8F9J5MsCNJZuoyq2Z/fMmi+k167xoN9SS2ZqNFzsI+//bhkpBZTXsUN8Z4RCvb/ODqzZUWRLQw/
EREIyHAr8yDiPNwY6lYBJxQR8enry4pzurq7epcDJJlr/esfut7aLIPea7UFmSMQ7L16yzqD7FGN
YL+7/23L6c+YQ79gMiZZ3PFwy3n0fpIO6+r3RVwC5YuErHqChOF886GQsdG2bHyIxgvXVH2E9/1X
pN0y7T2/f9MFgPFPGkvnOaFYXeXfmj+VAAcJDkt8p+bsZIi9xsKUVpKE7G6kgm4hvMGLV7kMYQaj
br+8T1Kedl+XADuCPJmk33si2gyMvrc9ttoIuzxUuS/2X7duCS9gMiTTsNnmwVrAXmEnYhCCJNlM
IWBB11MG7Htt2h8BHGjR1SvoLQ2KLKzw2fWFmaNLcQnI2sHxpDUh8xMfRSomoF+2e+4qfGuKE4pt
akZou5yQoMHo1emWKNewJYTUEdaA1aRdZmbw5VGGNcKpMr1XHg5UQuiaNKmxvIjRyb2dvSJ96793
+fgloSBsfpgHDm4BvDlIQSL+mooR0HiON5QxKXA43lDufekDHx69NMQ/q+W0oEyjskEMUEdUsuzO
qvOCcwjs7Gz9GQ1vsTTbBK20gvkYeJfE9M5B6SrrM/AT4FpXwXlazIsCWgFeG/kvtTO0l/ZCLcnl
h8XZps/jKxT8Z+gQol2/BQU9FrsvUpWby6KEWfMxArN1Vkw4rxJmi6jX4ReJFkU+CT3Fc3/ZZuAd
wCkNphQxBaIZ6XhrY0IGfZo2EyOiJcAFElDwxtwGdJjlq8uiBg9ga91BRUGQ0aLuZCC4RrCAsX4n
+4j/lRPzjZ8NYt8sjADthBJug3N0ebiwVM5GXF2S6hu/XriYu1fCjgit54CmUN1ct4HYtnfQ9T8r
IGoGw7DOoJdR2Zt7yiWq73bZ0OOwW0zJFIyfp+0cHOeyI8xtiWoVcvuoCTC5FqxmpgivwxnfFHCz
zxJzoU7YCTBUJ1gRH7/5a68G94z9CMjCmuGwhqMJ8l9QjBt0FDpIBeLl9TPClv0/SOsgCJneAD4g
SMEey9cvh27opoXAAcwAO/K6mIfGt32ZCPn+ffwY0VBhv0UyYVYKK1pEGeo634BhFLsKzJc+gLb/
cE0IseLNG2wHIysULQx2ABgXKVMRtvL1CUfCmppGg5VfVVcfE3bAHCl7ArxyxtHo0+lqPsuP8pEa
bHtZ0UwTXKQgBoBZbSvv7N2LW/iblU8HCdLAGsQc6N35fP4X7Kv/EMid5wzGQIVdgXst4srAipco
q29SIQBsn/4Dr2bYgueow4ICtymN2WuAzg7SCRxHlRAczSG5JMDxFUGoBmxf7NloKJzbzx8VGkw5
OCcoGx+4BWDNiqZ0z2COmeptybNvvjN4M/w0WiWqMClhMgEMgWku1g0P4lZS7URGEH+e5g7hzH+e
PP7UHSOYpTBd/KMtY0y93eLa4CmV082IH4XboEP7+7mqazJUEBr64L25qY65OvRS3B56A3yDAt7P
b//LIq54XaBAiH5rc8MTKtwCOg+6xXnSI3L6Tt6m3W4euAr9fTiI6E8naMx3v6XKxpzQLUiwkEKC
0C5LTgadqeUQa9sMLQ9WpBIbBxMjWhrQs63NNlZ9eYDFhAyu0fLRc5idZBz6f+UcShCvdl6SvDJX
Dq8IjOaNRzv885/HdbqMcBNjfZ/Tl6ctQc7Xj4kypzBy/kRfbfhQBOg9ngGXl4LW1TPMbqNaUH4r
jvwGASfn/HN52V92xaI/Y8JKCcE2guAwaE+P8ZNnsrNJOe8dHlugoYAIZjZmHFbqGzFRdnWzZRqC
tZCULFXoJWdURAW4bUNqyQh5xK3FKZ3sbqGMbt3b8K6O2iM4PZo0wIn1dXpfkweFaYnIMGnG5VRF
0pNVSzVoUuKNgcQf0SWt/eveGPJO10OBx9WkXVQJIxFsQKFMdvbv4n3Q/vFWkvtCYrFeNPvbGsoJ
z4QxA2tm6Z73rAukDXV82bVjltBZZxwSAEwrclxE0o9RNhegdZQJDfZlQZwff99ueqtO9yo2m0kz
uZqD4mvrJAxO9YTtcsumHtRzbb230m/0BIlJrk63u64tDDW97njBHRLey6iC8dDZHEOJBuW7dO7O
J9luTKTEg/5eXlxX23G9E1xndCoyGdjXaS3BBUStoEfUIbeoMgYlEM0BwuJ1+kUBOdAlX/a2EMod
ODjwsGBJklwfMGp/fhB+oY7GxJ8GDgVFkt82l6/T9T3JDKDR5rgo8n3g917cn4WT0VcfRMJL9zk1
JFc7PBB0KZwKDv73ugnq8YLtvu5DJEWfjsqMcRZu415v+bnYr3WdXixbjLFvzm3Se5IyOmgW5qKB
OP8ZqMxoa2DdoMqaL3Vb490rMgdGnyUnpbX5AmnNz5pTLd7x3WMK9X3Hz3nxf+ix7XOc0Oc6vdar
tiFyTGWOrrJhlz/2MVXacq7yGDSXsNlJ6KXM4IJrHYTN/gKMYfnTsQ/hAj7HurauC3Z9Qfi9fpju
Nag8mgmtfdX4wE2ch+ZwcXnSWkGCgI4GWY3tV99f54At519YkFjU/EYcBqTeFjuKnzJZ6ZHQXGQS
QxhlcdkB98Nx5D9BEr6uK6RdNF5P2jr7O7PwwxGqQttugTr8UTEucd453kjj2j+GV4UuySMXfMiC
Km5xR/epRQWjddN57iCWrwoEHjhIfNn5nbu+qN8eZNvebHM7GuhoLkO6ix+4ibH5iSvCuBV0W1tq
AQJrDOL6I3zMgK+QYCOUi3IioTcUXkzQ6RgfmfyI+xCyy/V23QfqeiwMnPbgp8/Kg0VCGqRw5iOr
vhFxxZDsixkHUAQNPr1XDsF0zZYB9UD1KK3JbIOL+4yr8Bpeol/u4xoKkWh6m3y857IMe05/D7V0
R6IwQbVo6mfXIdg4VmB3pzpiI8jCdCmyHnpM4fVk6JZRRFS1X2nASpNz7XWPBSodWM0LxRT8Hka0
X0GNpCm8/Lc/6SZkIkAkgb4F73bd+e0Jdixb3ImhA5pgxfSgLDrlGL3FB4JjBE8Qlx1+edi0qL8j
Svj2OisgH0BWER5ZpEAMHhm5mkfJv2uesSnT6747KPznpTR+GQPjYutk5cFUorkLOFqaWB2xdXBi
wi2+J1Bo4cPE8IAipj6fAztx0PXdTw8/NnyOeApRt7qXX9hfNTCgILMxlkCjq+LvjoF6rCPGwMbA
/ihwbyHvCLjeaZLaZWfAcOuxeR2a0wV60ow+GEmq/+ulZYaw8eyLbff/oOmap89UiYBSNY5BjNjE
TcVQaHQRwPiHjG8BXKhel73/yj9SoLm0Yq4AvftKa54YW4/hGaUnUyc2rTeaFru3L1cSTHqVfUJI
TfQT/grX1cOymRua6zftH8Vy/NbgZc/l3fu3VE5IAS4/myFXHzPW/57lKmBVZ9N/XlwJOhc0k6Pe
BK+ejY/e1DQdNt9t7dE6czFu5oqO2MKwSegmoTxh+jLKN7oLTgYpGFIPRR3NzPrcBs+JYuBysaGY
ZOwmeVYGJGKs4bbdj8Cpud9LmCvLrgTE/4CXj1/PUQ30qIi5NjCg2Oq3mP/LHluK5qpgu0K9Di9A
ZoclvBwpAhHuUKz16IESbFj+AVi/Dhfm5IqtMq9KypniKmQj/G1/Q1ql359FjLjp01lTEYKSnpei
RFdFmnBDuTTThqAW30N/Ro9VjTHIy4f68Dzh3IHKjRCgc60Z36HkuMWvOGsjiJX2WyTK0DYw7qfB
+p0j3B3JiCg4qA5kfmI/Mmhjeoo82LrbE5oeOsXe8N55n7c4WYAMwI66LR4FYpKWz3EWSJUNfCWg
Jkxyhn3VBom5Q1W7OijWYKHyTnx+HYUHJjgf9w5QwBSOkaELoQN/sdl7DMtSDuuoPMpo/YfmnOKN
TwxKbDiXTlQSe7xoC1ic5xNE8vwT3pBOgMUeOK7lDS/HyI9ctS9eVudvAjR1NgfAcnXMRnPf5EG1
U3e9aU8T8jE2ZcZCixaSA04HwvqoiahuYyjL3V4ZcshLPPFvmrZxScr6OWJiRd2AxBJTO+aEFTHn
hpgowgLOnzseLqUfYavyYSw90PewkdgmcHPCzQzMk38tOuYR38FjLS/NtPD0ySvC1xyW6CW9HpkK
/MT9ca0PldICwgisgLtHra0YYxJsH2Ukw1sofIA6XAteeO8jmF1+M4o0XgNOM9WgynrK7kuMePkw
gx8bSnghkXTwHlMIGwl8GO916AntFiTePFHXpMNQYGSYBmH4C/2b5QXF82L3RcIWd5WUsv8+4rfG
1ZYmnttBWYcsVzZZ2kXgSrj+Q1PzQJOu3rt2YeEb7fJFAd4S5YeJESggicUj/CyHFVI1T/ZI88Rz
0DWGwmYBzwpB0LaZJsX7awiImap/jCRxB4YPlF1dmYfNfp/gEt0HvRYlxhKob9WM+/AjHAAfE7YA
akT7HDOWyd7hD1sAbfBb3qF6Yu3JuT3rHrEsOjrEN/QFKdYIGBBOkCKJnokU7PBuhjBjk3xDf3fF
BnClDHPLb9iR8W/DQOBto1N2wEh74Hd9KHhwhM+pqgdXAgOVCKmHRhUIV4IpTNptLCmychesimss
u938cXfq3ePEt8ozygkOJ5ge8HGWQA1fS+xqiO45dbjQRwiJWPYiocb0NayPHHUOqBwXX6fHcrHA
eYc5/nGgs03UO/toNyieaiiMG5g8cBikwwemQsxolwRBQk1Zt9sBv8Xpy9aJtKV92pzRcCchlKYq
alh2orOrfzcye1L9o0jBU2zUqwPmMjqn4dbjhO1eE5T893BLj8/I+rarvHLfMduYWiuWHy02uDFj
YDyOPitzLCZ2Lf7B3H7cHOn4O3o4QbeAv1D8XC4hOD78etOc0foJBBjxzhoPaGiU9FEzmPlYuTIv
x35P0P9eS1xO+5jvVgF+3poagBeoTcAOpEQy0kOsPrFAwnIBJUNLyGQzB1XAuxFI6FMclP6Gvo7P
xDxT6xL8TS8yX01Yw38gb+sRKneZwU7f77aOaro0d1OcT2vzP7jSunRYFLj8EH0hwviOSZfqvmCi
MMr1OTytqA/BktpfwRjaljba6rHikMeLGORhJMJwNdIsQ1n4r8edhG6Z9p5NjZeyoDZ5teLWbAx9
9E7g7RgMK6Q5fLw3vfj1F7VNXEvjPC5TdNNbNpefUC7RxGvUkJ8R/Euo0zU7IuANdIDkFh6/g8nA
C0ev2QuB3fy7pLlQptIvbGb3p9df9Dd3lPSPuNxJX/chYQTo1Ad6zzG4Uwkt8HoJznZ/JkapqB0z
NiUynFW0JNyDiEUC0QzcLJb8i3aoxAPiKFDhIWuE1zhPcXn1vjbdy8eu0t+kEKZaYQO5PXltrDXE
CihpWUmJllibPuA91Kbhdva1W0c6yV6bdd7XXbdTjEy8J94IztuHrfdMcAEAc7HfLsOmkJOMlGFi
4FAiwsODW3OJcrrRlu5lglDrodp8xfvdNYBsRg8QAiXooQpfa+itqctJnHFBF7Vsm6GaDDRKKF8D
P2OeNVHHv3ymZ1i1cNkk1hA5GEd8V9TkgQPo4LyR6V80ogr/tiNlvYUz63ag1z5nK6sSKAGbhidK
OExmxCSgY6I7ei20qY4weGrBMkD+VQw/kMk1vwKIh0V0uqwYxHFlb5Xwru/zIxIzDYIuu7hL3rCZ
zrt80WUNsqnPgF+11QeJCu6nM4h+QyluAtnJIeQhFodpA2CyRMlXg2aazmfrViki2vDtYkFkHnpY
C8/f2OFBF6ux4p+/Fk8hTr+AQS3g1uw5LntejxFF0mFhznHA9Ur02Tm8XgPjaGBJoAMHCZLCbcnz
0kKwy94nmaFl7nZwVwFqmbrAgl9ax8sflvyKo0F8waD4Pc43IMg9+7ZnAmrCiaNkRMkHR/xaByjD
LidO32uiDOk3wHk+c9DGiHMdefkFsirme4AOOwjIYDjQ/JY/aDk2Uxt24QslB205FnwzTj4GHPdH
whJJu1ie0HDc55ceMiSoNQJu5FjbaN4Ww7mQ50wSGSghKPMTw12qUQx+vCK8psxTW9q5Lu5JPoAh
0pM13iu/KTxu0dwxDuREusMQRod/TsUpWbi5SVhp9LUxgjrPLqZfm35+8xXI4vggYxJmzrZMtSRf
lf1+PdCz29HafUG+YPBqILWp2Yu/TKI/wU+g8QbcZRobTnl4QjhW2AYAaX8gK4Mi7EYMFB+rOvtF
2xGhmjvivU9yUiGFh4r5cnob/BSuVlqffQ2Hi0j2fkKK80GoMPv2IgXiSXKDAnrQq+HTu2TXBbCK
eEboePBmAqdHHDtrEfIlxuacNQdeznh61ng7ar+ezvAEYLzLfmDqOiQNR6MWh64wvRoDGSxjbH0H
+t9F8vlJM2FvuiU8J9ScMMY4NvYthvbITOBEKsFtlV+GLcxwcYC6Yis71W8HegtowYvVtChPygxy
wZWVUHH3Er1Iv1h84dmoTu/Ycml+vTa0odySAj+8V9HFWlSQFF5q4H/quOh87RP09uZ9cqfek+64
opMVeye/1nIlc2a8U5P4Scr5Dj6S/fseerknl/vnmUgAbBRmHcJc71EiX82sGw5zeAIxR5xXuaet
qbDesEQ8tpD+ZwtMia7cl1DMkYtBjv1993qnVwwAuKlUUhRCZ/u2qpYVpClgHsvLjaEC2lGTfLBW
wUvY2dRu8P3T8um5P/AMxVXN6InJUVn4ReWLiSKEegy/IxVTF3oKzVbF45Ooqt+9gppiBZaaPC6N
gY5bv5ohYK/7toWIiQ9VhPzaQreGmyXPOopG+gBS+Frewv6CI0B71QNZdS2I5NziJjTqROoCGcMu
gwH1StEDFc75wfzYxi02n47ytpWXWzwGrBhjfD1Z896XXIZoyySmjnp40fr94QWpRxHygl07fVO0
96L+/9eHbQW6xYrRsZ1A+Qj9/KBCd4rVVNqgCTi+6E+6QW44z4P+Cq6nG5yGw/URv7uRcU/J38lt
SfgAexAq+Dlgd0phw7Zg8kKQXDWroifgW1XzGmRx0BS7wS96nR6zXmQd3z/3jLllBBo+QAm94Nyg
zPy/xZojYeSvRH1MIZFJLphMY1XG77XeBz5SHx9gKkvoYmxeg4bK6hIwnpY6+8xgyt+ColiomH1O
ny8TycZ+312rwkSlzSSqR4ibWX+MY2z27gbY6VWXoNxV3ai6+9b4jZCsG+mkCVjD76mkCf+F+qjO
+R5u1bldHWGhqAAr5ETPpwWjLz79wRobJ4W+HBRq86hDa3zHFxHlMsGyAGmgJZ3Li1DfXb0mdw0I
Af0/EyarNJQ2xc2+B3lq3Nyz4vQ7xsd+0cUStAbYB4SG4shNrY8DBaIvjqX/9SgFGsMKAUmPaUUI
NGdCYtH2X3G9gPmMOwa+leA9yJ6VRAa7Y59GC4aQAKmbkli3Nb7fcECVMqALuzBXLhID5QjLAj4q
wykWq8Wy8HAc0j4MhmwyG3y6ihwcCH2y3ScIDvnkLfjWIzZjgByQG84kfvJeLCCl4txDRK8CLB5r
kxx3PHprhve3JUSxSBaCGVAcEHGGjiA48hgZseBkjjnGyGSmqYfKFqqqqFUZfTHA+0jOnUIcBUpi
mf4NTVidWF1mQsX/T2HGvY+SGhOnN/X5tVz0ECpRb/4mVpnCBqG3wpB3KoBjbB1AftD/Ys/TBH2U
UXjd0Tbqk+7h6GpAgUqgJ+AGM5DPkTmJAr7/9OUUKMhkagNLFLDWVRa/FeJlbKH+R2GTt8OYSYHZ
H1c7WgZItdjW9UPdr11GgPJETh/GAPMTLizQjMiMXRFg8o2+ayiixNl35AAMTdnXNjgSfoDs8Uvf
cIWuc/OTfTaMHtii9w+PVIkJOVxR/4/xynaUR8w1y4SBLQQcrjCDl47yQB3dj3gFQ9L64Axw0qwY
L7MSe+zJ8zpsqoj+gCYUuikjGvic1LUYf0Ig1UnRZbCn4H8E4LvCTqPvvyK4WR3KJDhMkHDBvhEN
r0mNo6a/D63ZdZyPUVkwcBP+HHQihAtPzHl/qnOMnW4/W66o3V0syesFFZkvW8h46NX0sTRrayws
IFFC803fAt0pI0bIJM1ByGKAHlJF5ag1EKZcIB5DhqAtrWOmQq4W0Q8C5x+/aylmgEyvD4kT7ABM
ytxQwSHDvDuYlTExIXfGh/3zn5X3CCCY0RnJG5YBiaTYWEhrBnNcxl9GAcSXos810HNQT9Ie5C1c
FtxARzg4gHvBlQIMoJc0/kpU6HyWyuWuM7Bg6ssqulUOeYCUP/jDYWzGSI5MBlBdxF6Qnt+Osnks
Cxhe1EQIeORlPvyt2rE+ocU5j15+l9xGBlzGx8uvImwgCDUHdglrMn7G/RlD5dcYi04erc+hl9H3
UZ5Vc6JsECJdRgAQhGLEH99Y3zzcjQ7M4lY8RuFvJGK999dEm1hBq0E0VNGYi5CR7b4S4wPCtq9u
G2AaNFSIUL85POJ4oHQBzJwEMJzE3eQqkt8/LhPvAo3WoGWMxx+qly8PetSyQyUY9P8eQsaoZi+f
lPsjfwEfy0zQmGETh3Id4lEcc4GxVl0QD4xNJgjuM8Yd+KVn9bKN8wq1XofsiQaaCWMvfIpZIfBb
rQYwa42ZNSscwF7KdLjVl73lGBm24fIYhL9aMRliaRKmBLxkuM0e32dotAhc+XEG4/zKNwaTYqJW
7/nIQEOgUvP72EBDXrkfKlGUvAgvYBxdJi9c0dlRks4HNa/LAD63xPs3rOHn/rEEhhJIWqAxuHf1
E7JoRtf5XH6Jwf6VnMJ6a4MLnT2ulZy+Sa37v/wEJOY9RsWIC/ZpZzR8E+Ibg8seHItAGqj7MJmA
gQC8rWZYs7iG2M6S5KQnNCZiXisyyS0hg4I/8vRVXK3p3s9/cAphXvMdH+8Y9gSAPJ+j3RNRzhPZ
/2PXKttZi+1qywfWfLh51LimsUbXT7O/fQR6UN4niOkABppypjMoJH4PtooE8/jrW3hVYbt5HZrl
jBcE+VZJheOKCixBolg545RiMcun0hZWuXP++LbyWaJI8+vcK+FswHokEuMDvcBppr2sXZoATRSD
3Gy6BpZyDxBQXIn0gyjiPQf4HfbMBReQ046JK6MdnlnpNeKk4Udf5yDvIrBT4+JWpFryDS9OO9s2
MXGWgLCveT1iregBJ++bxml3e9vnKTsEt66EIDiHYg8ZofC7ifUH8lrNe/DV/mjaVxLA4C1mg8Uh
xYS7x1vTb2kbQPBqJSCR0WvINJ33g9z7ho75Pn5deaQdRI+4JTTNo1qhH/5G1aLpOV0JSTgkl4XF
dRl9/de8msgzI+PSAYsh9lrcvg4DSJSJ1w2cSs4VZimgYZ9rwC5R4wGygq/Cu5nB06NsyhnMOfqq
A8+/+pXApgac4NCg3yHlEht7WI2vPvmLZ+SnxMsA7o6AmMiYYpQArzUpfZiUkAUwqE57U+KhaLpS
sNsGGcm0wqB08MlykaIOhsZYGbfcOmDACuUE31cwckBwnrKKBoNWrE86S8FROPsv9BT+iHt+GyNO
dPswDejap58hG5Snhhj360OQsNs97jBc+W8HBrAMEY7SEbVhz4ERBNMDsuKNXgp3t9e4f7Nb2nJ2
a2ADGs9zqECooRLIup1y2o5fnoHswlrDp8OGTcNw2IffYUkQFeHPwLds/NY9L6oxqRRo1maKf+4E
qx35Mt9oJ6hB0Zm5W8SWghyOIvXpNCCaaCVDsBneERyX5Y0Jqzhe5Qlo9A//aM4L/oz38xr/OlXj
S6q5RVCP6RNDtKyu8g2+DmYfQqap+BSZYfdfAMs5yjVsA9iZJsf0AWYgbdGU8eFesKynxApx/vXW
zHzmOQ6l1kxnQgCxFuGYtGz9pkeiASe9Qij5eaQNtXGx2FK2r3CtETpWiPwAmKtL+nBp+ENy4FME
AkhjN1RqNCIw9vFdYXSH5rsq3AdeyQzqO0zHtYgDmCIIka6nuYzX9bUwaNw6jPpBvHF1e6dPgDqv
yrbOw8cBASiejQDNyeru3dF2VFNk84HM1L0P/OsAbuJ8WbAgsGD1YPP1Vk3t9RIVcOoPLyLzPcE2
p8Uq45FS1X0OL59HkO0oP5JpsZ1bf/oeWJMEXHY9PjT942/FTOieVJ7lyZHGwOMxKaK+9zzVp1ZC
5K2iVW33jUYuPA5wDJkRcgbW0BwxPftOoLONKbM1yk9M4KZAf1Km+XlIscwMYSqj3gO+Zc7JsEw/
XTZ4DDBj40wCPvEeKdAxFvN/eEinbLH98DtiXZRZm5rDYq/7uJfEJBMOkZeVCs7e2H7wYc8xpSg8
BnyoX4DP6ecFaoPLuc3pBwHe+muXRJ05SGzwjcdPCRqECAKlSKRC4+GhVIQw9Mw98iEoXik9qAdc
lJ2csGC3VI/98x9YmcOYFLY3/6/gAW2DFiox1Pb3/1r6HFRQ6+DgTDnjdZH2iCZ+eT/0HbnxhEmD
R02hvqEIL2tsFuDskaUABjeF/sydYEqMewiiD7ZNQlvnbWBA5F3C6oNExJpji+7jWcMBgdP4kjjO
4Cy2SS5r7aOmGxd7ii5816lLTTjmmgNahAvoHVSpcZUx45mbAijqynFPgC/EzdkkvnB2vdnCJMY3
e3aTCh4aSXcQNzAq7sQQhiMjP/LQyBNzDD3pD3/zL+j8Plc8zhQCfHgDTnlqaVnBjjGlZimUOaE2
WPqiKBCEK/IN2wW22s8KI7wBuU0cCqxBqr582M/4LUp/wkK5Ay+6yjpiTDHGIfBTpt+CnryOcy19
lSk1n8gcwwZ0G6vbI7e2nD/LGfUkuQfMfk46K6VoMnReVZmh+TcxCc8pX4sRvvwm/IEf+DK1KMFn
srx/lqP65VMDS0SDhpwodO5pMWO+n9Yhf6EzplsaSojKCQdI0eEiLkcI4/WY+1sz05d3v1iNWXaX
Hf5NlKV47oLHFQ7FQpkooGX6YCF22EmZtJcx6v05UiQJ5dLwPAJuk/wi65aof9j7eFXq8JCu7Ibp
yBkrpf6fkbE+hfiQxniAuwRHIsY8xNqCmHVJow9pGWge9qS1Q9Usj5TgOmS7ECMeK8Ts0GfSOmWA
AP1VvBvve3qcuGeMAyB44nUBdQ+/iseSfILHFOhRXVPKVRsme73hY6rH8r6KlNVneD0WGYpDJOEB
6nKek1kxZTlwqHKaKZ4JjVGzHwC7/mUk+RDAYFB49Duk7B6pyJ9TilN23i8REFlLNhcYa6gtm7g3
/XrqAeYRYUJI7baTZ6ycCqoIZh20dQpiOoRIMiSl9ffI3e/G6ozh02LLNT1hxcbIB4hgfJUmeTNS
nkt5j8EsknIWyZTYqAsyi+WZCS98tOP3HNDnNH+yOSCqGBdGQIkzAhOxAWDqfsMsMiEIpI+5nwe9
Hpn/+r3apmWgMnSg1JvqG/qhZbEm1zeC/GAtXmlTcyneJ8jAEILIoHS7aTUUAY8SEaOVP8d/xN6R
r8gGqAefCQFXTAqQq9gAzq13m0HGdlCYsoWRu4czbJMg7bRfKNJ+EHX4j23yxl0Jt2Ebi4MQvemY
g8NbH+o1+v2wDyBv6ytmM/hT3G36kmJ0jcoNX8iOPkxJwROofjie0HZTy9GdZRyUA5gC6Qr6XfqI
lTFSo5E5phLPMF2IqyGe/zG+Ryga8O71rhGcPg8uiX+CBeZhOChyAEavuZEReKdhl2E55lInhvLt
Yy2wK90y2A6YAtOcsw6YLo+foXX8zqe7jy/CVMDSMWAJXryQkrJzAQovsX4d4EoAttI56uL8h8cY
TjFNwKqvUJzXAae/cMmg9Z2qU5yO4Hp7UiAO3BETQd0vMyKPxi0cDfhEzhcG+i2ta2p7SBfwqHEI
Yp28ZwYm52m50mET2ngpJRjuodhd8DaABGPh31H6uf/NIGonUoK475fBoSHRdtiOgYQGPCU7/JHo
9iB1rkz/r8HWjh6hhT2KCTPGAezMXGu/5z1inlZQR+g23MEQKXa0desAI7ToOySTtMU2mAL7jeYL
y/kc3UeCHyd3GqAd6+Atd7CGu4huFqkZkpg0D7dY4XKt7Hb2SWWhcTSYM/B77+OZ5vDl3JMf5gkA
dWPZIdzBg5IUwpcZW2F+VBke8309ZUiOLF0nlcN2LE3PdI6ACTyJBhol5EaEpJbDl4e9Aecq1nKT
XnILwC756HCUT0BEuAz0HNhSAz3SdhhvY4KjOujool4AhZ5xNTC0mIXiaiNoJ9Tbh27YixlCxdCc
36OHbTrLxpm8pnfcEX0KTnK13HN8dS5DTEoKSM6UtO47OLu3iLqmClEOEEnFnCDDzxMPXES4xLdx
PiMuSQAGmBtHj4AZB/FGprBYWxsiNYqJiDTV4mIqrg3kOGJ62HzLGVYns1EvvqCnu8+2PtlrOFNs
l7jBu9DzU8yefLoexyC8px6w8s8efRHKAfc9f41BsjAMEIpqKwSD98ZmjJrTLsMyo7nCQSfDynhA
pMWw3r89YcF1Z63ARy+zVT6MeosPxtaEFpL3U0dkwmZwCLBMfcb4+WDVe17f1lN8qSCID7+V4I1x
TFtY0QUcyeeB4TJLcJuQFbCQuLuAH2BUypiHg+Aq4qKg7egpnGmnj+3H9tDElTNWXWZCMSWI69zF
MU5qfLz7RRFSTewm7F6ErE+IYl78Q5vBNXRbL0/Xz2U5Lzz2EpcGFo/8cijvzw4ra4TpHZbneNCN
kcp5BlxaKbyO0SoTAs02hlkc2eccNzNhiSHFOg/tG8k+xeNCCPx5OKAK2OCiVIMyN7lJiWVmXWC1
umuxnKZqwh+uim/+NqPDGPQO71BxkbXQJKVILiFvYZoRwAFlfb7DPvw8hO9LSMfFER9CLkLDDcGV
cXdf9xP+nLy+0y9DTJgiXRecyHcC77KYyItX8mQb6FvCWKh2W6Rl11mTVtO7V3rVj2UOLBtVuKuY
PuIEIkLwaiDeAt+D08/jZ0yoHSkrOHmeEN/yaGBeE2yzT7xN6P+RiFic6x/4LPiE3Pybf2b8vdRp
6czBJ+iyF263lPQjKn/vnrFVYTKr/DFJ2zqGz9HiWFDTMYioZo8xD08F0LuCj5nIIfg6AacQe0Jg
e/lwS6od+Zubj12EvXG5MJFL2SCBTKTD8oRzxWOw/gE/khMyMFLL7v7AANMqlUemcx7e24XqqB4C
cCZhUeXBpPwRjGfjcR49dz3nMWknfShSgqUJ6bajWgysFwxO+zYhqnCKoMwvIiu2ljB5kakg3Maa
F4zQgeu8v40R0prrZoPU9omRH/E1Xu4UY4X83819+ojusPIMrx/0l9WIaxc0NIgMnA02Cjns+XI1
IFo4OsJtlQZi3RBks0SqgFfI099vILGeY9Vp/f+eIMpAt/uJvKhwVeHT3r3cE1Z20srwcLsrXIii
3F4rvno+xhwBi6NZbxNmHJpjDWuvSLrsnPQnZoYb66gdFq4ER2JT4apwBy8IRrpdP3y4fOaJQdiF
3Wn9TTqYsTvos5hsJBKJWSB6d5eqUxV2xsSCAmf0VgJpEMpFr/wzAnjH9mt2pvhCgNv5HbIfl9aQ
bpIjLffRxYRGAjIyRK4zggs4Mk/bCJYrYBTZbBSg/ZFwxPgc3oRfg6o2gw0jWo8LMjCgwpHozWgG
LdnTLylc8Eu5cw9rG5WkbuPSnkNDUr1benPF3UzvKFgHtPyI8QhupX3klsGREW7SCL2hPgq+K71+
aQb9qwd+oESqAIdM5hVI/9hb4WRi8R+x67PD/pLGFY8H7TNeXztmlGe8twuoLdgOeNCErBiieEj8
AA8jrcX0ABTt5KsCykF9lGgSgBI9i4sXvJi7z7eaU44e2K49/G/8iLClE0vURaEfWKDgS8aXh2pd
TPikfa+9sJXZgKYuhmwBmNDwEvcSBX5SPxESeSoBzrCeo8F1GdLcCguDC2cBgjaUivCVy78Wt/NH
fIdIxR4Rj9ggpmemWWk9Yal9kw9bxG38wrR1LZ8UxNbCJV2gM+bwmoBeMOJH28AV458BcpirwDzi
Xxv8WeBE/ocVeh20V5ZCCBzh97I6DkBWLzvSLb4JIhcH3u1hyJQAJ8IhPWqP8hf6L1Vw6SI1UdLe
H+phEOoWmyIOCmBK97LUhyye/pT8LvCHYlIDlMguvsojpgeAM097sxCn0x9O5SF/jfAtYEks86M8
zv2CvZ///TIDXwBOXPXQ7bTjOTb9N/wr3GaYyNnI/ePfTP9CE2Eu5mkVW8afSCFHpiTQ7kxO8U7D
gqkY71+JyuP2sC/ua61xMnkmGwl2Y5vP9D71obim+Ky7MMXZy9lYaWC/gwoUAT7SHiX9ZyZhj2li
VWdyBtQO7zmxJibVyZTowgPePJNznCvcyWaBeT+vw5/1oEmw8MFIyM6Mco8BtleNvsE/ks6sSVUk
DcO/yAjZ8ZZ9FdyXG8OlFNxBFPHX95OnY2Y6euqcqlKEzC/f1Tyw7uIycYv0FaHBG8MnOxzHXBWx
PtaZhHXljy2CJrbF9y1SJ4abKVIFXj9uzYCUcQcDC3ok78wXgw8DFR7UHFnaid2jn16daiw8LuxA
CuU/MfdsWLsogpEhp9VfMSmBQrMN3BILCsvwT3Kvux/9iuTJNyyCZ+82q3HFta6CvyqEcZmoMxKF
/I/Y2KaUB3OqTVGjO9MXvub13RMbhf/I2WTdbyBy2/mALzwQmBek6Qf1h2qT7vamES/uzxBOB+0f
Xh8bRIy0ukN9IP7FQjHMmNh5GjuTJsYh1vecRAlstxwb8SV4kdd8bKZArGZ8E6LDjB2u4jGUhUaW
Z+f8zPQjrw1oi+Q5Y/Li+r9cpN3oJS9DJC8a1DQyFdhR18jIR39FeAX4iFjJWqcCk0NHclmLM6BC
9eDxt0e5jI55EwmmkmSxbX/U472hPMN++bbV0XcPBQoFSGghG31ZhvCrUvZZMqYLg0hzqIbX0Njz
Ckm3VpZXzf3CNJDjOAKUJE67MpxyboDnlfMihJbwxeg8yAkqZR5jeKfgIRwEH+cUY6mFUSDcN+zh
pAiuGXfYi75b5jWsc0ZI4UKHZpOEcTAa6OsuuME/rwGV9fSBNfaeIxgtwpMp5NXY725bsXjTNcQs
QJS+eF/YrG8uAX1cjt5+sEciyXXi9SIU+i1fJu0BHMz4VkYLrWakmhLVRDiJOSIeCfycyr4tDkG4
ZaGT5j9sNKbgaE4cgcAE78T3sCyhWWgiwsyYRQTqyk2C1CjlVugPQaA2CKyAtUsM4DjkrxRccggi
NIPYBchxxpeTW3DAwYdCTM8/dpusEwMVZibqK6vgl/2yCrnDGzGaKFgktbmgOTfQNqCTNvQD9zgI
+woaj6ULlAKIi/ifBeAM9ArTO0yXjDgO9FJ2HyIIHiFVPT7H9eiSMaDqjUUDyy3j0OS1DBR4QjSy
Pk8CrQD+prpwsOKkBcyQV4HwFT524OHej8aO/0EPh5/Qc4Rd7JmSKUJ8ay9v0mdqhJTafwJzCPsL
Z8mLAQwec6CimMYcPhbggyIeCmE/2LYmVKdfpwzalyfgSTIRWmyXVjvX/WLAyaQh+Q/NFMRrBO0y
xh/IkZJDW/Llbkcfr682PLzjy1D3uW796DwFKA1fQ9AL5+WzEgHh3dafRRl04xOH7lfQuuw1G0ud
vVNWsfy81GI9OgXOC6ubTMAoR0zC5bo0RlWeSSvdxdfcmx42Kepi93fgOLAonV52T0gAdIEf++v3
DnNEO1KjM3g9On502NOnJ8L9MMP6GcWNEBHszvdJM+EVb7+EdYaDuL1gLGLPGytLYa0NHxARR1IW
ep7ChH/yup3IPBUAuJFTrZWB6uDBW3FXsVGJLmEMjk+XPByMjWw0gO0T2Pn2i3XxAnwY62Owyw61
Mi1JIqGgckE90f029lywygtlChsN6YiNDQhAWkG3In1DoMuQhHE3aXVHTqECFh1YLuhX5Y/47Wxt
mCuWbcSSszNePiFKHGkQlIrcE1FqTQS5iLFUoxqhAdRnUO74lc1e9aG275hTkViTVsmOOwYnJcmc
m5Nm582YWJmdWHKUKTWNVMYSsc37+k0GTGz4sfVZvf/A1C2+pA9wD8XVAu/fibcN/gK0KCLIZfHk
nSFiFCRaNjcQeUUiOgTK7I2Wj28vF8aBd9tLPkJNCvxLbNABZnj6iLHTymN0EAscAfArOA74F5Be
GHoSLAm2wU1I6tOKXHW+OmDHobWb+EtKpTTxqfBYGrr7U6yOnwJT1KfMzT3RCPeP6edRAIHmNazA
MDe3cDD99GNQ1d+KoHT41c228FFJFCmGbHnIr4OBhHvUuIAoMWqqpYgJb/8xOYSNIc/oi9eGP+D6
GXEFYFf5/BAnDkr/soPMR1zA36K2k5VB3D4L8bZBnwnsvNuYADgn85QT+oXpQVwFvoXmnDHkKKr4
IfccSHSAo77w+TXKBrr37FIoCqfMb0O6fJNclgfAkh9m0G+iahGj02PBmZpuK55xQQBUPoHzxQyB
AcQntc24JlqbICcEOo8FECvvkj5OcGw+UtKj8NTG3xWJaaydvBO+Z4ON8zyFQOHV0G50F63ktxj5
+sdVEYyE4J6goIJDIDhtwY3EE4Iohbt1MOV7Ibx5r7viPuYloBz591fIOcoJFeHFaCuumjnuAmHa
gqLlu0hLRrpDnCsBT0oOmF7FxNkUf0jDyVBuVBGIRJBP/GIt2AyLNdGkCZFzUHit/QhuC3NsrC4T
0kAeDpqKF8ZUEf0tsCB08VMthGLwZnyKFj8KSwc3LTNezxNL4xicndm9QTeOVgbFzxuGTmAafCRA
yUAlqcALdbdaIGpA7HD2sTkw4s8Q6DwWm+F9hmw3UqAvv+TPt/ZbwgQH0H7bmcNuB0BKhv/BRPuy
IYOL3YF0fv4cagAzjZKbY8hywph8ZYVyiH8cEOqAnIGbwpdirqagW/QJQIDzIXK38HHTh873ssKr
4yeHiZZIN4Jw81bJ+AR+xP5zXeme4BFC8SzKwvEldzHgG0zSDrcNH1jvQDk8yljGhJgPwMihKEHc
gw6Akp5LnuOs4wDIJB6Tng/qDYIN5Q8ChJRnzMBN95XY6UAaUUbw/FB4OHs6b7JoP47Kuq4REMuR
2kXEAjaISJ0rzMnu7t8mxZp1AZ0GX8Eq8M1ZvLiU1Q5jhXkPBJsZ8+P4rovHUA1TT7rsjFvmnPwO
8FH6UOyTvcBglkQ97JWkyCo5b0IQMDTQgJwSwym6ZD3Y7/OoF57oMN5xU6wImEh4rODmMdCic/qn
2zFh595RFRthOVEQDgoqzr4ueR3A4wiVUHuh/CBdBdso2ilbwKL40Hnf4lRF5d49FQ/dgp/JbUac
KJc6wwYgjiqo1HgEiAjPyaF6sP3WsNnQUcBT5LVAWnKkZ603EuwztBCsLrz2p6M57wAlxmbYmwLy
C2iuNy3QNWj5b4ImJsA8gWN1ZTgS/1fEb/nsjCGcm89yNdEXCHvHokOuiGiqIA8TGoRFVh1qGCGf
4OT6+JrSRcnzGKIOC6jEPI94Ssnvg7gOqt07Ftgfkw/Zxrb93jX+xSNS0mHZlHIez6XGxguRTxIj
HcxihtHCaoHKdyb+noCOkSkBJsokFjslwYLftEGoxKPPQ5fEPwdS2kYmIc7+SzA9vAqRgMzR3seL
bc0RsY3YhlBxn7w5u6S7LGYTInhcJENg6n0XZI0FnCXju+LyIuihjPLjvRAUwQ5zQ4ic/nfMus/i
wU6nYd2qPBwhxAQ0ad9Rl2b2dVty7NBVv2TrPC7YQn2Sic+xEQFeBFidUiBS1YIjIK/4wtKMPX9F
OiTPkyh/F6wMw5GrOBC0TJ6DKTc3DIN1HSruE7yTAAEefFQE3DG9laisIJmAoE4ktsHbpLzGk4Ni
zSOF7IJ44A3ZaQMWMr5HgRL9RqyozCUDB9S0PGKs9w0Sl2BUEfbxIhb9mPq9CRM86kZny+8KTrsj
Oi8cgqSnsy6qEfJfx5yRJQJuTHwKuiq4MGIt0HoV0Z0gzEtmBtc1PIvJsgC3y8rZ35WeGp//UEO5
N4etfEZBqf/adcG/dwaLgh4LN7S2R+bTWFFHCwIxQj4Pg8gwho+6ZZgDbR10m8oGNGk5GwZU75MU
3/V9/VnfQEysbnFeo70/rxGdFMDAkUqIM+vwa8drKNwiJrBlVqdcenK1piLY+kpVFaoOmmPppqTZ
RuBguy/nxA47oUirL+ffrKGQDv5nKY9v8RWlb0baaRv1jxsBWLfo0C0C3Vg7vQ+dEUg4qd/kxMvs
RdQp4Pa/AFf84UYiDwcHnMQRoBCJwRHzSA9Ey0yp9KRpWwnhaGAUVniiyc1mHnLve0x04XPJUkY/
JdNg1EPB2kuMwxsZ0tNnTIGtZkZh+6Y8hY22lDg09eHrc9hxnJWUBxBhiGSLxA3uHtX5ogH8hAR8
/NtpRSAp7O0fCtQiahD/lyvjSNLYVt7N2oRqkbA3KvPfnF6cjKnPxz7qTcjXtKN7VP9ByPF4XQm7
5rkbtwHLjDXp+wxIVspgmMCqwbU9nOPZFldoAr8KvID5j7R9AmUZk+ha4rPox7FgSBh4oNNybu0/
ZqQvSwLLEHfLaY9shZ3O4e7i9qYCBRLtaSPl4xk5kLVmb/aq96QCN0beuEHks7v70AQwFIzbaH/s
G9Qi9xyPOt13D2sxGLJHzFVncR4qx26Pvw4qUYSi3/LrkGqkXF5CVN5yGbKj5YXTEsCuc+ZVb7h/
WYkAEJPjOcCySUh2x7PIORwuhcZhq/Lubg2twa8G/r/MSQ4OzZTjKumQLhLeuJ/ccu7Oa4RYbwve
R0pJQLyeIx4v7+mj4nHohvXYu0psL5cJ1/ViR84W9yu70oJfFH9mT//wOL6tzjqKuh0ICtIeGLBm
qBpclnzOdk6bKfQo8NTMpX0bHUrnWDsElYl45/N0jsmGt1KzqE6MOea66JEPfKK8ieU8Y6+wmz/x
YRV5NTTxV49ZDpGhQnTENw/6lL3gKYwkwdWfw+/bDLyuztByXsNNow3L2J9ZuNfv7MMmsrG/GWFK
ptvt8Hm42LPdT67ANCZztiO2LD3Q2edQaOljxq8l2XXT1p1vhvNieqOITnBMj9GGIO4yrieAsdLu
syiA/8jgCh88jDhpwZ0/9i2q6FRccBRkKSRhvByRyIoYlmJD2tQactScat2m56w13Wp2dWh+fAMm
EBxKSjZxZoDTDTV0lzHBEC9KtAFJKIaH0F73Jh2ieoFX0vR5rv6pxgB2TaHe6nf243jA82gfajr4
gDkbdKbaBJTguUSVgpeXVoAAtVtaHjd/7CisesAbbrkVMc17ea3jpx8zeBF5wGlkhQzrvGQEe8DZ
daJZyhy2uyvDJbH6zIov95mgE6LCQzkYLee25ykqHT6NmK6odTEimYHDPYOOEnJPMmUIpBNJqqdh
tqfYBl10Lwb/nHAAMeG8wFbRhP9T2WtTedw7CJCHTfkrMaWjO2b4VEIa+fp9F1PmC5pzzFIO/MD6
u1YD5sSk9ZpoQ0GShZF7TFBI8ENMGDXjdmrMHyEWswUsuM4C8cbUElHJAjNbelQ7iQeicDlY2UBR
OxF0n7aLdndeX//I4hNeq5q+X3SNuypuR99VFbPwN+y9ue5Af3EAGu4/7qz+w7rIEfmLKZsOABqx
2OXc090VWykH9wHLznUqiNvfXviUM21PtOaWMFNOZ72YgIppvR+xExMONeQA6DRohDlOw3spyc87
UG6b/v6K6B3feMQfWX/Xg2f+d1xwKEYiYSL8QVQgG0wGDnE+95AjUxRqdLyMx+v+Eam/mB0NJiWq
DyIVkVjncsZgdYkGLCDM4ORi+oRp+a1NZKyoJxdxXRNpIt493XF2jcxDjjiou+vHCKHbL6bOKZcI
uB2jNIfECubgaVwQtiEYOhhEIMdNbh4aQFCAvp0UgxegLIQt2fhL7lTutwWnVSVDmxe+7QkMERoL
goVZPIUZegA10LrCQXxNuPFf8yZk9RCIhqhPIgCwjaBfjtwTDV2+IqD+NcbXSkyafRo+2a1Gn2V1
JO/A7ChWUu2K0OSBYv+Iy0eC8HVIXe82BB5CH3TDAiyAXSNTwt5hkD96dpNKjPP2xy1X2rbKOUME
D0eOOZ7mr9xcMlQI1sXStgTNbVmoUeJjWUeLmz7HbYhIL0Va4XUFgZpq8ArNgF1ocBDhRoTKAv0u
xUVwWK+Dx045sNr+MsLpJOqv7/6LY8+kcTfB3ZpJrqC8zylSGqckRIZFGDY4FB8n/4ewbiEXLvn9
JK/xZ0B5LIrgMEAzOQo5hrqFtuKkJVEdw6CPPVNkdtGfNeVQ/MKuibZfiGxkyKMTXBmRHKTSsHwa
1nuFTch5DrsQ/sTjzEzmPJwDCw2S7Kl0vM+/Ea6gJpJ8rKMaxjrEqaI76bzVl3SjcDtl1+1AaHLR
mLgH1Xe8S7YZE3AHqMto7NJDPq5tUqtOvODE9C579FKkBFzt27wvWAPapBAbe8zltnhI1eUM619o
IIzh5Yl5jHkeYzD07bK1uilo5JKgyBi+nfy5Oxw8JzoSKopEd5klt5f5dUoOFaFL9BTwE3gr3eQd
Tko2SSkbXaN62HAPnjlG/zwF3QIzvAcewPOuhS5Kn5i8aPYaTvuO0JZ8nEuMD3QBGAJF2MJa/LLe
5MJgkm5mrBb0DQ72LR9dx91YJGCKPVQOdUJj5gkmCukxIhLeIXuwMNdn/NUOKKyL+IBpP6br1i2m
iBxY8nmxBNRxk8Jch0/UtGxgvT0Bk/A1eTuHAiATT0rK4TNEO856i3QHHvY8ufgiImnU/ik42gED
7JTRC0UjkyO6B1K+bcFA9fbnFXzOokLY8d3z8PjEeV5GJw44zLii9UCQx6QcCBZp8eWi9LwjyA5z
CTViQ1oc3Q0KAlwjIzM1MkGhQgIEOCxYZwp6kEUuJDUhP0/Ao+I3q/5z2j8iYDmNlT1/D6Ux9zF7
Axgon6vFMYdMZNZfSEgsd9aSYS45gfZV2d0vgKAIHiE5ZoBGn+A+56Px6E80naiJfrAZckLiG8vx
m7ajLmoNoUB9R4MJ8am2uLNU6j+eIEwoQBPTrxEacYErr5kd4iZpuMMavv0EcsQkANTJDddHtiqw
bOIpfE5qyGjw1vBnrduE+KL8PnMIn2v0BhFGXsRm2VAsIk51g8kXVZPQDhIRgjqJ4R01yL/xE/ZV
xtQWljG4BZ89gUNDQdPaSGrko7TnQiVl/Ka4mwsFRfDhfswErOoRU07ZCDm8dFAJrYvCcQsZZ8EC
LsryaBiy4E+MCeTukLtE5+otTTryrkwtuBa2iG0t+qbsAcy75sEZRph7nzlBFIwGFD5kIia+PzEd
NHDauDvoh3rHPv+nDev4NsNrEV9GFFGDcLpoHm7+JVXIkiOiaXbPSPH6YES2f/D+6b+uHq45WcaO
tOzYfHgM6OEU/RvfhhQtG/xcmt7zmjhbwurNiJyKC5qjy6hN7xmEowkNBhFOUQvBPJNfUPqQy7cR
dFNJekWdCHoPyVCG1yN9NtYpbTFQw2lGN5eGsCPUCjnsFVGdUEVu/2vLRHKNzDnxtDrxF8deVjJU
k+8ioyo6MT1x5OVxRPbbs2Q57A8NPsk6uSfzNw5wkD/mxxrdpjg8gIu7hD/HMmoAYItEgq74fVi+
FbIk7HJigkN/VloO0F386Wz11N4mAqPrHfgUkRv9QuJYF0jCteAxRB2QnZfdXDB3kBAVH62QaLyY
XWwkbLhRDSqT3duYWQody1RJmvwn9sY+o3JSzt9osHJOh80e3B1AlvGPCN5Rc/GwK/AlhJJbeixY
e1ruVYrxbDZ5c/Yj434wuWPuoe/rhSKIGFG0Ayj/OHFiUj/tOCzizlVI8eT3QDTJaVtkt5gmr0zL
gPk5gw6w/eOGQpbE8Y+bk9UVQ1PAq4DDusWbrfkVVg4qqJcN8R3LR8BhNAAmAWJjetLVsJdfsEXo
npzoMRkbQD9sCjzuCypHZ/w80ifT7woDUECd5fSOMgrdqD/iUAVCxciL32bMba7aZ2f6nKLp1ZYV
VCDB5WdQtqU5f4xvLhJnjAkilZNKJDNl0lHQwVViKOWfNHhcFsXZvT0isHBQdzTlV5yPgFFsvMfn
/o0VGHnOVl5TEHsLEbdNGKiGAGb9NWdzk3iSG4TK7V8qF1jQg/LiCcZVIMMzott3DN20GKygt2Cn
mb6QAoNHE/AJeKkOXxEzNeAfgEs9LiKAAr5BsVxycCdf+xF+5iadtQGhqu55zG4JielxtoxuHg0Y
BBrLDClXdKGlV+1QazOV5vXsRlyB0Mox9DENlAhGNQcLnkOYkV1RtgenA+4EvQqGO9McSFqPOrNE
WpZjtoSYjMylzmf0tpZt0HNUAakYTORGctJ8gFkJmAy9Aql+pUWcFj6JStjpCOnmhLmrdWCiF/DL
fVQTwo2gm1oAn6nP4HSOraHcKRmN9s5EJNcOosfhjjUOYAWAGq36OdXHP3Hq86lv6EMo7S6Lx45i
FAIZ2W+FZwtAPG0jjbJQsr50+phYPthEUSp+Ewm1yGCoh7Qf+FcOpUMZ2T89s5Q0aLsvhREzZA8h
+dGJ/KW2SXRCccxbGcPb3xmrHAtdvVOQYcHNBPcddvUmZo5G9SIFb/+7KwnIBwVDGvdIn4vCq2af
uAmkMSpmuztbGeKhuGTPMBAjlO4nZi9FP5eyRn4XLGK8bdxM1jXXdixc/t0TW5LJCfoxv4ZtdJp/
9zU7AUM34ZSbqF51HMdO8/tST3sEP8B9caafyxHIj/MW5fas3z186GhNiQwmdozZ8GsNTGvD3bUm
zxvf0FkL6W/f9YaI9hggPD18zz4Llh7OpLeO8QwzH4e13o6jFUGLaERU9+cgDAHTjdgIvjuKFVM9
NwkKhTkOVG7WkQpkmvbwC4hhqX9xX2uD0xURA0Bkux4DgxLIPEYch6N/q/PNrnxpJ/cIeLKvMeO5
ReeIz3pPoaTkPhdcO/EFmWdVb61LWs66FVkD7tvpZ5vpiSmBm8pAc3JLZbDa1RVSAGvgw7s/AqRm
mQQPwDmDz7q1P7iFFsXHO404fvx9F8/dN9is+oZ7ES5HkYhCAnodyPkZdBbgNngGNxD0TNKdNxan
kZGSF0GS51RGcNZ5BEG8nG6vOy9Pzzgg+/fg7T3CKlH8Z7Dx5ElNO3TWY8FLBv6iiaUhjUr/NMJw
FyA81+g7I18yl9zaBlSi3A+cUYA/dFb7Ziw7pwMkUV4eCKu0TivNtMtpA8H/C6r9J+qtwYWSnq+N
eiN5b9AThwl/fwn5ZalUW4/O0yfF/OluGlvyHyHSjb06wf09IuxC5ncwuWrJY9/fk7OCCxAZmC+N
f/7XfntdLoe4Br3+0yLvXYb8+FnSzSqyTWIC5RLQIWF/8Iz0GteuOuFPT7Mzzo/4si4ciUgw67rd
ZKS7iLoc/xJqkSLUQz/rPuSpntZ0bHCVHppbJYZfTRXTRlgA0t8REWZ0aNroCbMLnPkocQtbB8JB
kkIrK6xJhcjZ5UMZ3EWSw/Me8HtrtBDRdQLzzTnbWXw4TaT98IkwnTHySTzsLf3Gt/Uzu/nNbrDt
Zzf7E1xmKh81EQ812xN4BJHPXB9GcgO83GATO0oEHhS2ipyvs890dXkbVEYqBRS/ZfXwatV/A5m6
N19ZcI/dJ6J27DFTGuuRGsN+eOG+RuM6KTyIveXPP/EfNXutmiMpiTas2vSN6Cz6zqXo7REoGBss
wwy6zO3E4yFylQGQWAZm5BWJZAasjVeS2aCxjiUWhCo0PQYlH5wZZFTPTjmFGQ63J+QSYw2vbIjq
KkONvf7EvGznHl+SzQS/52/0iz7HOtCn5LSF/eUgbSKTTuEyuLnfmAdRTyiBt19huySv0EHLDzcF
TGKtzMmH1KIJUSRvOHIk45h836vqFLQfFFIIKDEVZT382DSr/By+0n79h/1cXSIFQnkHqmu/GZ6V
5D2iyTTGcoeokRw1apdGP0vDUDS7+Vw7NsKR2eJpJHX/4j8XH/sXoQ6cbRKYrwgDk1PPMO7AvbPB
uUN9As5jGThYAPvYaAKTNOuLo6DmUC0Mqp0jdLY02n8iUjW4xTibluEFJByvG84ew9b1wEBfu/r2
RehIH/0VMMrXf1Y+H/dgE5dvR3vyL3b1B6RX6TbRS+gDJ8+J7D6nBUsZAyYkr0hGHPaskNWLtYw8
Lb6IGC80fTBG5zrVEeDp+Qc6n8M5ytVi/nVpHXFQmdGtbZ8A8HMtxR9b5mfCTNFAq6vPQkIH3YN/
tNW/mkgJW0iRmd4IM/4GXRFICNZ5KBdcyQEGfeIoZLtNJTooviuJGFPVKjCgYuv5EpZP3oqnxSoD
B+P5TGYnJxSq7xg7Xbf1t2O+HQyk3d8TVLXyur+aEnkqEUVjHjH/dyPbIC/etmmdaS+nADHfa9zL
8FVX50GDUWM/TlYzeXGDIB/Kfi+RAt7fSglC3PJmVUATDJv+J1fnCL1e6RUae6hv5RdfvAV3ILvt
jUSJEd+tEboUGJ5BLei0o8UA5/C/4Do8EE/ZoWMXPZahIFIRZg/CSMlIflYpejHkbOimcOSDo0rT
84rTjuoyWSP5+1nfAN9CYP6pLpp1jimVTS4tJZUncahFg/pILxeHMsMnxlWE4iRCElHP0Z/1cWGu
Sl936HwOmMAfKfbPxxv7A4+CuXrMHrMLt+5gzGKJMNIb1HZy4in/2obbAFM+PHOFspCPvlzf/P6q
ib9xzz0veITkkI9cKMNViyDkGyM4LRaTbk9MFCjkvjFoVi+Cz3AoRXp2j4XS/+2ZqAjHp9kFS1x+
PhprBTRGmNTsDrbGQhIsbewx8T4fXJdXUrsDWsXSkiMGy40AhuDkMqIn0G9ZxkjOjIH7XplTtqjd
3cOXTkWI7rA9P1RrQFc5CQkID32CDEPJgrUeMrSYlkG4Qkrc6IfThY8vOaJklIJyhYRYKtvyMv3F
7LwERVEwNuMRYiLhioIUkki7Q7fM/HX6685i8mDvlxmaV6R78VcGYz2sg4Yk9IqfrM6kROgZS4vi
Hm6VauC+DCoVPe3svdmnQCuYIU4w8MtaoQTw3502lo8ABZWDpZ2IItLiiOOz+V4O1UZG7sYpKLko
nwBgRZOYblhtgmPhb7Y0/AHj85pZC6dgtQ5u5UjDg8BDD/oAEhbqtjr/oX7eJBfcDbw02FrOGYjp
Pe6u2cU20sGs9AmLXeAENsV6cZmdRpucm4mdMt44/Iscsmu2jcMuxdbT35/n9ZFJQb94vRlfa448
ypYYkPzKkaJZFwz1/Qex6+mPC1UHmjtIB+v+/nvc7M8k2hKi9qAchG35gXBnSSD3dc4iv+1DvJRP
RguCM3uttRnDvQLuC6vNbwJORf8fVZQXkRLMBNLGvUOt/l+gW2Mnw0L5de9X//cbvWr3d/nrnaay
apt8FPyTCbvAaX/ftl4/rBHYgDXgVgyNDnsCcXl5f/IbS6M+wjVajhF3AOqRGsz9OfAVF79lyoHE
rodPdi6K3NhkXIaY7SvXIiYBpi2/nKoZDLb3QUiKSvX4gBs1nJejZ1QkESUR66CTCkOGSUZxf4FQ
A0UYQMARGyUoDwIbTMIIRDWRTAO/ip6EgDYKmwhyZOmhCrGXoE3JCPUQsBsWDreLa1+O28Xzj44e
wRLcOSTB1wrVBVnweMzQKuKcqaOeI+UmTBR2QI62YRdcstdCQlyw45BGNirANDoZRBmITfDycX4m
jjDS0xY5SXDn2I8gKoJr4dzDRIMSD1ELAp++RYUYucgs2+41PfWEHssca0iGSJBEIPR2qh0wJ+8K
EReE6YsbhUvBYcqiEg495kfHqayOUUT0DkRJIpbtw0ByokQhBZtLWcUCfREYlonkzJI4nLGiQf7v
lF/U4wAYXmqXd16P3jn/O7QKYDCS57DPHGk6tkrA1lba+n3neaJQ0gMmLkGeFcf42WckVX1voAu+
uyEx4QDn126sB/KwuP6JsIYWysoS6xq4m5JIyMHQoG75cEmEoGGRBDVgyuTF50xK2o/Ea+s2pX8p
OalMPz8U/bRRHq/bMoeuBAv3Bn+4qXk0o2Z0H9fjKgRivw+xwhqRWOr05Sl8JJK/mdwRtmTncTk1
lzVD3voSQixr/v34cXvMprWL6dH/Rb9RP1QPpIeRiQ7JgG0OwQGyXYYIXO2jAVrsgDPHfWcmCglV
TBLdUkeKMqkSOfs97dfA6vb4YtNnbKTGqHbvsepcEp6BU1iRcsrdT2RhQQzRCn15E3zgPBcnWK2+
/xsiTptUwEGiefnXkh7GD6+PZWgmeijn1/jSxg2R/pZJsAnbN1smAeGzwT2o/rTFYNETEzgkz+IV
MuHBaeCsJNSrdRjT0DMc//+9znvPsbADHyaH7HXxOqTaqHIBkXtz3WkWm5xtDVHp46/U6KKkm5Il
TEB9zKcbh7+ccuCSNJ/5Of+crDcbZPzmYIaCT4iNONRSSktqpY72DyXf7DJrggarPvlv9menjS/p
AKuYkRZD3j/qkkwZYnvSJ2VCMQLfpHXODUaNDeHD0YWJdnJLK6JEHT3sVtiQTEugieB5o9+u5153
ZXrf6YmBRUgRwYLPLqg4BoJEI5sDucwvMzP5BMriTJILdn2MfxT3koiVsjd9FubHff3d2HnHhHMD
VcbP7H35N0/FXdp9gc1sdVbAcjP2rTu2vfi3exL2SUEdVOoaX4vdG55mkPYQtKTPFNASpkV8nDAm
SVi11IMZDhh62N2QZk4VNgD/sS99JHq2ufoQ3ao6HB8YP6RFzewG/ESuq/cC8nyQzoYZiSH57P0A
BZ17VmQYtxYmbsse5Z6lSyovh6PRaf0LDMIBLJjm7wGsC0SLfWt0Denqw1YiORDOwp1Thyq46SMy
AHIkK++tSWT8o+eJl7bi9P7ZqVz6YRO1S8Q5w8H2E+Gy6jgFst3AA9F4dh7eUEsQSAcHCHjANLKS
JxhMd6X/IdH0fqzwYdJkh7aDpReJNogHi0FDFrlzYihH4svjykTLe/03WX7Egf9+D787DglSE4sr
rQ+Vilxh7tFAjK+1q+k+gy9zKHeCyRzLzk1QAmJ7Gq6to3QgStRGYel3y5dHxPLxeuQOr8RsU8BI
1ZaBE4WWkPyLOJDd4zTtpYOrw1m2f2hzGSaSIM64zUvQtDapHCLzeHJoBEYyH4zxw7HG+WzG4Az6
yhR34R3RisOHhNYq4hE4sYpgquVz3PUPjyW7OEGvP59oxracl/RlfEJzE3C2UlWHH8LQ9F7fc/KP
8aAR1zDeEH2c90mF5eQvquzVSN42B4nYRbHiW89M/mPe7D/suymuKC2vADD8HJSQC+4uNTdbvz07
390mZLbQSFzs+e8V0ZzyVJ1yCr7uzjtZd0u/ED5BzghcZV69tqjxPmGa934hEXJKO1TvjgQLwHPA
KRZDzFsMV9w4hmrXTIZ4cABMlfQzpWuMwfkT3rmVtxJs4Qri5YsPG+vZdkDESVI+XDG2neIfJ9fS
1ehZeEd3gp9RTAKac+REZyc7mFb4r+BW6Lr4ue8tNM6PrzFaHLE4dh4A3gZomrppHNDkgo6qI5Ra
QegWabj0j7C6S1PiNPBmQJg9MWU3Lvbx91xB4UiCINI3dm1MEaEibACbkTawbnq8SeGM0UdIcDtV
IOjH074NiR/wCB25MTK9Nx4qvkuAXiOvAwlHUX+rC4YKDGuppjVKcfTti4sikk60wwd6YHgBroLf
krKnI/8z9XHCJLlh1+0YsPBvsGPuNKS68pCAelwFlQ0VgTAHIXJfTRGNgxd/G3nxRqgBI26SxPrv
v1C3fAULzUP1msYnzPDXLlRzgn8clh9JMBkfhOmBHwQCF0cUwPvRUGIZqwGR+qdoo/9JuQG2gxCJ
MgS7L1PRkZxOiEVoMHcBlyA6D+WQMMXQAJQmrpfHdwhLSlxg0hA6UIBOkd4iw7IWsQZidd28sfQE
/VG7PTXsIgUhsTTO9rmfSDYYq/eJYeyZZMPT8HZUsVsB6RDIncK2GxmUF2RQ5UIvDcTIBq7AUYz7
RXCBWBHhKv+n57E2DCxlr49ImMc8ROQbAhdtybmCrpk3CrTBpF5CZhh42oo/sGIaxVC1nrGKVDtU
xm93g3/a0nhhogUs05YaElSwzBGiF+H3MGEkT8P7khnLIYBv1FF4xtETXHEoYUKFVCPKCKFKAvrJ
asNHMD/DMQm14s85w2D2JjywWHeEx/WO/fQX/F2SvzMuj3ZGnyxljJhxRxzNCyhWBERbjsYLDfk8
5I1lxPqcs8gQlxZaDKTK2Vcs3d8EgQXHDvQdXBphrudUcQFt5lnFlHQTNi1p2STvbeuOaqKq0Bng
RlDorL6iEGHljHr2dwwimWHR9dQjzhfJU+jx+XLwMaNiZWDGhvnY36Bq+1hXYUVhLgnkIXES53RK
didOFSnYPRNz1LmYQZ3q7+pBPI9eWAVBS4uswOAdE1AP89fbOLcUPhkn6kfDo/sQbrrgFKqhnt93
1GigGX2FwswsT0FhQVrb1mKH0F4UDL9fLmEkIJC5kr734G/pk15TbmLau9lvb0SWkbEEBP33bL0z
NAejOGX1OiFKAmAoOUTgKCfDnZP8w4dIpG3yoq4egF/3ybc//NZp13MH+95e4YFpRMUI683lLfj2
D+QaQceudPUA1gv0zEgwea/bM6Krl0enjAwpa3K349GN6noklidSnX/2YF+zWhe0EKR14eAUbZSk
esTIfD4o80iS6rmih8IShRTojfrnkIUHN+nXCK64mvlT4XwVRTE4Yli5Bi2+Y1siA9OAZXXJf295
mOyeSlWGK4OhQROyPzk8P00btzcf65ckOXfl8JKie7ugOWANgfVBjbj8cOSHi3sNJsqGomfn/PZJ
kxpIDh6/kzxlGTU5/Rv2uRtemUqv4py8+YOdw451tzkGWFUI7g4TBMlN6i+6FZHwwnsXL3GJ8KbA
tCe7Aiw++exr7HE6NDMs3S0sZ7jEazV7U/JHpg+BjIREki68FvuZackupiC4WNAJjfkFR/ZzZvL7
H2wDIH2Lm+YwzQA8NtZffyJPzbDIOvk/ks5rWVGtXcNXZBVG4JQcRDCHE0udCgZQMnr16xm9au/6
a1V3z24ljPGNN7L2UPsHNMAxYnbOg/d69Dc2+3YvsG2WJo/5kIMhB4nO7Hnkw+ZTMrN5bzr3+NOH
R7hsnFF3B/X8H5zQTficObsrentiU2NF3ImxYmKriDTgLuadjzoNwzdYhWAV0LUz9G4ppxSOyzxZ
lb81SEOT+HgLGbYw8cmIY1f0OvOfoxv7Tm/JVX4g7yBocxzmJhFLUPE/K15IWLhxJAommj/SW9Ka
TnJskG6+80b1SNAaOP2/58B5IEV4rdRw4kmbFgEA5BaQEms8bwKBLqgKZt+AbyXv4OsxT8sgTwwG
5s8+umAtBR/dLANc1uBorZkhf0ihrpIQfCu1WV9ZsCg+EQVSCUP8fnKqVhMCM0pD2iSceO9mqdAY
Wp54ofgD2Mr534K20wXVYx+SJTeIpaRTVZnt6cNOLnCXlqiHQHPHWLPf62JJKhuh3Uw5c8QkZ3DM
IyKjQHZ6vKs5vIKZd+zy/Oj3NCa1DK8DSMysWuHjvivGODHLWSyKwmootJhi+wd+o2nuYY5vgP61
9NB2OtwRUWs1vt8GRQKIEWEmfywG+TzGEgXkh1GYY8r+rbdXhZBSRALmyyIsYcYshCldhkVHHoOl
7gh8tRJy675x5vphfOXZ7nQQfhQEnA3O2ZLFFKDEUheph3KgCsU9ISL0azxJJscrAXMwMOixYsDh
myNmuKNSYC4iq4SjLlbNaEKnOMuHYhRH7HQkAWstYcaLVBEpdu3L+Z6oAhG/hIq0NJiu5J9f/NWn
amBg088XZC6QxCFM1+IuxiZHIO2E1tIGdt8OQInQa8MXmwXmBtCpHoOWnhWBfPnectKJkBLuMuNn
gFhg/xbifvhwTn05ZsDtHxjCPAH5aoIswMmNZIgiS5fNYfE8w9Re02X7T2jZXHvGC+kPlDG//4hK
c4L8UKgksHyBVkwmHjiTiOaM+u4AIFnSAVdKHCIxEVxinxoQv9d0No4qR/KJAjZpu5rGN+kDCU2u
8MuOFZwdZNw4MXFM2QIvWG8lkfKGjQxZ3t99S9DdlMS51XFNtCfJW0zBi57r9T1n/AehbBGds5N4
ocB7iMkx+uio10jNbPBR+zivLNX5TDtezpf1EFmI1VCkGla4SRnkJiO7RyADnCSj1JPcZXwzsOCk
67kq4dNs9cxNWxg1S9oiBMRLoZxF1C89NNbPBLzqOCsx4/NYVYwulGHuagd7hAFBXbUoj5o+abfd
pblginHvN4q/AkIDSMPvYYUzsFXhnulpfIAR2lEqaEi7lTXSLwUZw02SV3RfkkZYnouHyAyueQC3
rN5jnH+kE8xjkud2FAhOS7u//RHw8bAmG+zvPyA4/O/+6JSFH7J1htx9kNMBcLGRb+CQw9G8cK1S
52Lu7/SgcCphHlE8ForJho5I+udKHh/VkRP7CaDPcvfTQOvrBTVrJ+kERR37A/NHw1++AYx/MXPT
XwXsGVVmNpNt4p15Kr8bzqglq4jQwIkYWeQkwcMcGCR0xZxKidWhCJj7gerLvJuQRW5qckpmerdx
s/oMGpyC6itwencuR9p1JmnIDnNDAaCALSY16czxPp4nYQRtuHqvBrvcuJK0bRE4MQTQf3NC4vAm
PtmFMfrGcRcwhxoDXWII3zOesakdXRHd+PNBauTZB70nzzZP7DKeC2rvTk2ona9Tr6S5Dz8im82R
Dp0voo7MzmIdVS5pxeCMNQKMo5Fzuo2wrVyy6WGBlhJb1pS0FpjI3I69NxlQBh5QZNX9PRGlXI0Z
xY9WRuYctARYNYAPmroKcSOm54it2SqI6XpOZ07poQ5ewng4HD5qXQ5LkzAoYklRfqB9J+voYU9U
M0Hm+LwhxDPOuLDsMWqINXCE4tJbaTfuW78HiUWeuj3QnwfgXVsOhxfEcCtRfKcICwUiY04kQpKc
ec3sacRoRzqScu4zRL4aj6UnGbc/YZVA9GxlHpKWM6ljdjYnRgNHCQpdfmbg12G9qhZxbHSw3J1d
8zVZlafDvvtS9QIy6KgB3KFiZZXyJjDqkvVyPqSpWYCBlmSgJREvGAT6WgKhZWdg8wclIu6n7yub
WLOfUXdSkbnxBDr99QdBS1j+1as6GvniIOYNT2XYIOcNQLmLNVy8g6tkoXAiiGoDJOpEaUxE18sa
xlkne2CKrwxo6/o9V0E1A6N87u9RMrtPSSBc3f8gPmeK4nzeZr6ScWIAn6rQtouel0b3/efEX19q
pduQFh0R8LWaYaeH7iaLYUbXxys1SMcFqawNEsROxSwF6LcJFzdxANBFkusg5BK1KBN/LIIJ8FxF
xcuTpQCS8GeqwCDE6GzGoJixVa4+i+4nkp2HqHeIyNmSYTdvAgITKfjh6zYEIgGxMMUs8adkteGM
RwarLbb9mtgcaOsPfZt6LyG0Hc3sYDq+yp0W72oXnqExc4OuFqPTY5aSC3LoaEwkdowmtbLKW0wx
k1kKUzSmfQpWanyGOHFxmEH9HI0j5icOD7tuTZh0+nE7gkU7l1C/GGiZCZm5pqf3r/XY4V+cVeYJ
j5lBZL1O8DcYRkecH39ysG15p3HHhHxq/pEnWgv+kYmoIDoSsdbTe1S7SEaKHv00AMnZ1KscatF6
/yx+in1F667PAT1ixPi9zC+OQr775xBflPPRzzMRPKhe25Wy5fPeL1/3m1oy+nDSfEf6hI0XlHSB
MnvaYiYqw++qotMssek4z2V7qEMHYHj5cgIHMr58iWrPJUOCpnezBVdQPHRkO0+2KUifdaQ9gRFw
zmMUCel0TEbYyGrdoZ5Oy+nYa9Ffjy6dTn+GsX4QB4VXtAY8HQaD8ElSw/xoMd3yVO0rc7Qb2hmS
pNdE43zD56h3faxfEP4woqfjRRV/WXdTlrJNuJ51gjNlCl21l6/1HmgjLQ0u8Qpkr9w15kNbz77W
6/Z0icSWWE9OSihd6sv4EIvwt7rVPk7mH53Pl7akEdLrizwH25bwXE378JLIK/ThfBj0509kr2Qp
GNDEGyDn7KsVN8D1lDZWbNITo43s100NaPggYewMUMykxiNF2zK5HuchDDDcWg+kPDdma7q3bclV
1zW2zcYZjHUOn40JPjnOsF4goWAGpjNodg+OoCXwwrifmXLZFypdHXm/r/HasuSldBU7I4LcuIpo
AJIZ6hhSfkTLBj/Ukq1nPYHvFoS38SZ+9OJrpggsc11accOKCfGvmoRttEPTovg9D9Ug72FvTv9F
Pjbf0XAzcQomQ433k7Wixwu8kMEICOXb9GzZbjxqW7XKfhxSg/osD0WetqajGX0X+g6aZsFE2PwU
XYAwL9H+TGQB/vJie++xFggi7zUnCHN2j9BzlCjlEzqvCl6+3VAfrgc+LlAMk8LKTKHcviailm98
lXx82iQIoKRb9+CP99W6t3+tsyv2KMFx4cr0MC44ZA6w9nrJGqUlRHzEaEW6c5AwpcXU5KlGs6+s
54YUxuecD4iYFV0m7GF+frDuEU2guiJtnBBUR7G+XAW8kxgKGQjPRFXaT0NZkMMHXWUyaxLCy4mT
aiZCPJjvqs5T98Q891zeZPyukDxYNG2F3InYmI1C5AQ46NBoHG49iGxEWcuWFxrmCBloTPztG5aW
kic+b7WjF2DJDGb37OUf7/4UwA+xwNckt4NyWxYp5DsrRj8j20EVE1hTe6RjkLiHr1A49qT5Y1Xx
fUjLW2N8EX2IsObrGgKw544I44+R7t4mDlsKadN+FtBfjps3CXDv03YOy4U7TUYXrHJZBAtI5Ctr
Y77FPeTg83fAa7R1bLRzJJBEFsBKrt6mcsg/OjhfFxq0z27Q7fEb6N6BPtF141hfQfJi4FkKiz8a
cV7Q+YQqDXAGEXkJ7Y2uGQwokL7MX7/L74K1gIzE48G/DfU5zimwtjGiewVtvmTza38ksobEMc7E
8YApd0Li0sOurGaHWDebJtMPBxHipakBRQGC9d0+DI2j3SIU34yJzRKZ37891K8Ghc7nNVHeoYS+
kVAY9ZcMuIBmTut3uGxxFmNmAscz4xNN5PqN2ZjSV2Sc4fEACCIiViprjjwNQxlfwSMpiHwTIFcx
2Dwn1Ms/T8kxoFYFSTKs7VdHmNhrlh3n39yI6fIDVxbRN8fs8mNqKcwhjwVLTUxznVGP/QJlAVP5
4EOpscH/x+WCXKL7TZJ1ilIGz1vBpEPq1NHpKbcepxrhQ4eDzRntxzqo7o8QF/RXBHtxmAWnovWC
rC8E3pQMKqgNdLbXAcA84BUMTie6kOgXk6nbHXNDEIyt2ilHBAyt5ugi2/WUbOrVENydWHys9ezM
la04hNdmcElv94iLe4DO11JtYBmxMchQhZm2zxxEZFiK2YpcLjAvzCcQeihyFbavNZ8M/xo51ZRG
kCzwps8lCxLzuZNEyK0HHEPVUDpl0rIeTM89RjZlRsEkGmI8NTzXQhZcEvbII5KbAc0AhqIf7tqK
c5BNjjynv06Ab58VFQtoG1njbbKWA+KVRrL+h/sQcBYeFZh73mmGBVb8QmwxCThl7A6g8YCUQCfa
Iab69o1IW3aGfrsmV1svZxSmAkcD0nKSZfYFNuOZTilQJF/f7kYm4fQ9Ui8epDeJ2jQczMD4XwrE
TnDsAhZjUe+JAJJsV+zqL1Q3lJPGHe4aHxCZICmcNNMGOYZI6UAG0fMrQF+yWrHx8nEIqUrtV+nR
YNM+vPKr3x84gHO+i2p2EEgNpzeE3wOUMrkxxKH49hPeY0zl9tiQwVTuJkmZdgcs6r4eIkgB4MKs
ZoW5VxxIee9rrWtneWJo1petgXmV5Fy67m3F3ojF7CYb6yH36OjX/o28XH3kzyiMMEcz6AD0A9T7
AvDFqHupvgIJJ9/nnGDcRrbewzLLmkreCeePlrxmWlHQYb7EBjRAJ7NHE9cclO3orBpJwCf7/eGv
44D82/87QmLu/oFFpzNhlqH+WwSDZdMnQtY1OeM4TZArjEhrcHKQTZLyWJXINeIY9/W6EL7Vxk2N
469H5AKYgIAzwbqes+AVgfvBOtYzgBoHopo+OcRYVA9uiiUqNgIaSTrwX2dC/azU4XxI6jlayN5v
Bl5SbpIIewe441NCkmsTwTUEbwOeKdxJ3xuNLCghvAx9apTwLfwRPyJkGnd8qMdzuuyuxTxf4sFD
2wZAK0pnYgNY1yH2JOR1CHJORKhcVxT8+VxfHqje0CRFi2cKfJZLUJ84W9BaDhJM4IDdWUSkuJ8p
0VC3ZI8oaYJPmkXTxUkmdNhgOHe/+xtsCO8nnCgHxPLZ7nBDgAOzu3AqlHgvWfOTANbonKxxAxCO
+/XSDc66qOdmB9rMfHnKWA3Z5QppFfvTenghbAmLB4t9s2P555CWuBxSuMSSl+YU+cBYsK/pLvnK
q/EODdxuguAut3GTRHwb+hiE0P1LqN3TrrBRAO0DlYhA5IzrDtnFZMCa+7AYp2bkiOlI+9byYuTK
h5E7jAXnWJwR0uI7e4XYUD52hyIExV3lUCVLmBmvJFg6U9HLgqYypGDM1stHk2RjhGfp8qDuY3+0
35xZ6PF8Ht6ZLfXtJg/iz6yiThkfOKtNLapleJVFxC60mQj+Gs1alkaIKiyB96XKre4i5bCTPEkK
ujzARLvA//XayyydRmIgTkC1zCEfhnfJ3wClU0TdtNyo4YN5d473DhmcTBR2YnJC33LAkzhLSlay
wCqtK47wk4MpWRiQ8bWROcFcLxNugu+ZJ1ziZa0x6vFThBS2SKzuxgb2jvdfAR5iZDQ5sOgLsVXL
4bkMcDbQcaS75AH7BIAbqU2QmUFk8pQ6hisa+lmKLh5VJzyPk1hI5mNUsZ37a0AOnVfUJy1TtdPT
E6UjEc1fqwdxn/l88w+OLLZOuDjoAp7Tl44dCdgGhpsuEfaG1hgzCX/1Ef+dChoAtKttjYY9lfcT
CpJprEsWvM9Yo6ALxnAIyGOPZrdTZJ09dhzyQ0c89FyFr56A/MGCcHL9WpjOi5HZl10ICWIV2sJK
W4N/XF6SwHvhr+vwBGOoIo0RHq+yEV30DTZrqAzer1/pYTqPfxyNjfYXqITSkgrJosN6j8BgqKtY
gGQ2WG/CIlma8B0MQSroBwJQj9+vRxY5Fe2YgkjBLkIE/vZqJPavhlJyM3dIszDFxyQCtCW9gj0g
H2ssFsd1dcGiQ5Eb1EO6QRWLkb8CnoGpbLOIEeV5e8SLfijNIVU6uNuJgW3qE5tPMoGLBdWmsl7R
DrgbdrPhqoUnwaimGvid+hgqAaimL2i0yaG6gFByHCQ0cInpifX1iZOhtkg5SgnM0JMpQrwFuApY
6b9EO9qXkEcEL+o0GcrTZWPfaIm2sUjveRa14e5ekAj+3EqzfogBG4hXaI7LdYNIMZu2jLA4r4Q2
DAPIlAFedaj+QN+giugI5ugXSeiKfbyywVNpEuMCQuFEokWOqT3e8uHpBsvJwRrMqS4VoS9kBkka
iUoozRQqcB6kX+Gt4ToJPpq7ZJEy1EUDHJQ7IMw739Uhzgl+XIRJHw8irX3Av2dQZ1RZYnUjJaRQ
PekAGjpcjeHwGOGD+gyGsKcLA8/ZZNYyTfPZyP5E8O7yL/cikfH4vgmbXbImFWe8au4+TXn3TXYp
jJGXTTOC4xprN+SmsBYz/vMSMg6Ywukta8nqx8RyDAifF9PpDK8B0xVSRZx5bPxMNOMdej3OFuQM
8Z6nPv60lgGU0ZrIW2ahxJJn0LomSCnK0C/uLHIpw5ed8hFFaRmIRXLm2KZhjCIZ7dO3+gxBw1Cs
F/3oF+VHnamk69ndviHHdspeXqQhv/RhXaOthHywP3mFXmBILxkBSCbD+IWkCh4sbmfRan5FsgUi
1rcBiMxPc9bhdtGjJt9FaEJ298GAX1gIiCI5P88TUlEwmnCSAUebTDmA8XdwUUW1OvrP0cemp0lh
9FA2lJw8tyOJClPxgKZvQyS1NO5TsepnMIHS+xdfltgxMTAEtiiQGzkN4R1rv+i++onIPNYQAe+R
q0TCubDz8GSJ/XUcEYIwbx2i296+MmPvZaXFe/7/ntuP3mZniUA/lncdIlyFEYNcD4ieBJzE8cAL
s6fXDSUj30B1iV/iV7f48I46RQajM123NLXDsFJvMJ5xDh04LI+Bop3kTk+oKYZyNIZmRvyk8ALw
3VifcKlhznRi+qXw6PIIeMAtrPAP3HPf1TuigZMof/qaGa05jVkvjr7cZ/KPqCShzJgn1GHwZz76
CPO9yFRBVDAhTgcHOhkSBauVAABQiabn2BpsiWTCyAjboVGlYaEr4sxPh8WAGIGRT9QYuihnuBQn
7886pjTEaDqP2ClC7/Zfxvl8+yOsjygK8wSMQwgvUvEfCjfsdrQ+8x7vkxsGlXBkDU9HTdpRMl2Y
H19dj6EV+E8QG9hRHZRpRty4LXwUp5HzxZxnY8vj9IC6yJ1weUiWoBWeXU2hMSQhto/cHyq2gMUy
T0Z/ZHbm9mlPScQ//ysa55zB2eezBu9IhgTGvK6f4HVobGJwiMvPfUK44CE5/fEdDcXpDh+g/jHO
geBzzWGoAOPqkJHs8bQfA4udnlAx4uYC3J6sIR5nIHxY4JcTTBOJNzpnV/4MghaADBGGxXWr8NcQ
Z0W83ZaF5XNhVhWENmeZHUKSE0y9EkBrO8XlNe1CkXZM8RzD17+WHxiWhbqiMQIvPUb7hEofFn7V
GaEqd7Ldb98RR/a58DbbNP7N+LeRmCD7wvGOure3yiCXnlsMh75IV+CtEIMwea678jTiRjEsJquR
/ZcFIrCMTekC48xRDLkw2QG8fiQDBAP6iuKNNIfX2vE0GfQBEtnRmlSAYf6Gsf+4HzfPSLwSsUMk
5ZTLoT72FBVNBSB3z1Og53eqnQzsd0NO0Bj46Q3aErZ0tjNVBl806JTV8dDKq0dw+2Iak0Aus3m3
Hk0RFJlghVNMWx1HhMtzVW3IAMNv9lhghOV+l0hfJ5awCtGei+UXmYKGueblgR/DbUgkSAZ5eMcy
69ekq4z8Jij/+uDY7ao5fOYKIPCW2nOYnyhqnHeO2HLIisQoCdEk7Sri4QkJfOgjfLXn0mp3aqJX
m3Za0jwHA/dyIP+XHQ9opilOoeqAa2RpKDSrEdAwJtGH9QAoaDsALOPmsCIzGAv5EOQNKR6oo1lT
xQme+EmOfXi75/jHnc79bj4RRWjW6m5ia6DQNjHG2lzSiBAr5kuR/kc3gk7gMJrkG8dGaicINBmc
ONuZ6CRJvu9pNT9KMgXaUj3xaFIi8YUnAXSBGeO+aS4xZ34c0phtB8KawkSbbgBTCN1h7ooHYJIW
z8yb803yB7PIZPcqXVXV8lM9g28/Mk3DN/JTi+eQtLOhCEMflBbkGbR5keqx/4leEcnYh59//hJz
MKQ4LjVyIXTjc98ljiRvhORYQ8mZEf0b7IRkN5mC4KNXgZYWXCE7+B/8sEbFknXUmgbWPDMe+woc
UHh9f27hPlaIGn5E/byQJUCVW78pJ3IC1syf+z402I3sGtuqzFZ9hsy/jLCvEew+gbwiw4G4gwiI
JwX0kveKLqaXClFC7HASY+N/QkW/qO56m4K3JHbVP1MNHManf7O6OO+09Ex8CIma3WOuxSeSHc6T
ZpND9rG9fedf/bPq747B/ZREsZBHKR685GffQAeQgLE9YtMxCEHWjyuYvQRnjHe3h0BhrtBCSANP
vSR/oxunNiG3PboVR6EP1t7XMrW/JEXSnsBByH4ZY0RhWRh7/KEIgyv2POHXffArPzI2EYj8tjwR
llCwJSFyLb7+5WhbrVBGE8AupNVwhfICq8aAo+QKbSlJyphuzsf5QF8oIOUM0Cf4lRhbMWuIVWI8
epMKgXJJaNL6qF1oqpt9uCrA77PejvvFqatvPJZ3j6ILkqz4lQcrwCLHeSIAFe4LCRWQsuK60P5g
yVuKw4EiSdTBm9YRFdcxspKhfbTh0m1aUenaSRdIFlB8SCbnRO4ULrXD2MmfpFU9cXsZu6P5emM2
GEaEi+GAyYOUVKyWlCjCIzH4hm86eIlIgbH/7f7V3RacmHk0kd7Uua7gEp+p6EYIKVY8gkumImLY
fPxNvOcCy5yY26q/8bScB7QikSkpgA5GmAZuvzGgAFgPe768JEyJi+zQ/+OojA5EapuYH4EWiNAL
7/4rxHchKjJcVCrkNmOlMynQwIKY6OS+sG8RQiliOEguVDnI95G5o1+a3p3+9MnHogKh+VN3TwfV
HTQlLic5HNzGO/RQLW8V+bYkNkkerRuzKuS9+fu4Bb2EBLag4ZD0DcMgAxfoMiAW+g+O4IoxIVzD
gQcn/qEDV2h4pSYBQ/IBzRYE9xLEg3BIgXPw2dh4yC9kW4TvE9JJE5XR0UNuknpKxKuqHXCIm2Mr
t39PVOF9CGXysnUGInd0mlzhsOnsCRoUUpQifZCLgr6kVyT01fbxM0jORZ1/Ta+9mRD8O6zLCSw6
iaYsFSgx/kabJkS+y2naST3EyDw6pIp76JTt1h46uMfhsEu7XABhbju/DT6EVGDEangrKVdgpzHF
ReuohMe9/jUzq173tihYWBpm/Z16aaYp8kJ8W2PtXM+BE4EiVry8iEZCIQWNkcwvOOGgvsSCNqCO
Yt7S/cabfzTwGUy/F0H800VHqk3M3nyuJK3CjPtgXqOF4j7nG8dIBmmmKbYT/iKAWiRDIVcM76OW
4XUg8L/ZTqJqKy8e54HL3x71AnJJdEBhfAoov+hvCxqgD+EuRsIQDFB/+aiExHPWn96995VU/1QI
b0yu4Nv+LFHmv5ax97QLZhS6kNEQjKJ0h0LLVvitbS8DAlCMbQyyqlUKfQlX7oVJZBx2k3UcUWh6
DF+LmLR/Kby7sg2V1JiNdywNFpPPFmdt+LoIJLX12JWJVyGZ4N/ylCwnESRu2IBrrzrMwV+0SPB5
KNwWJB+gzpuQ14B0nKXvrY9qg5aWci6ZrxVpRdCQnHGSlBwB1X/jSUY8i61Ja0mI4P1+hYl1AZax
cuPpRgiubMQUurxgPNNoiVlxPrZlk0XLBUDTK/s30f6vBQMrwedmc9QzP0yffbAC47jsPJxs5jHK
gy8CCgW8hoWTZFshRxXqtdpO9lX0xLAgcbrlob7+HNEkeSlpy9Xi1dPFmmAq7tMmMURfIaPmuBcj
pmDZFlgi1TGY8Pg/0hh6M3yX5D3QgbqUHWLxWffYijuD/iG9c1qOH9eJAXrsPfwpQQNYynuzy3EZ
yTgm55Ea1JaKjB2HG9ASc4r10YgICqRzTGLUy0QbCWkvhV/rhBzHxeFymx7D4iQnATlSaK9mR5Rw
ZCFSigsvj+GD2Yp/64WjUSt3X0zlWkGM2+51S0TytV9ax9WYcV1QvsWtvXxunxu3dDgf27jyzNnR
WRSs+J2DPxxfhmQU83RZeKRHGa8NzOzR4epsft7R+dI+dY9kE4MhxGhJnERnH1cfYifPbEMYPyqI
qZ/Rg63e4+XGQoDbH5eReJGQHrXajwEb8SUiLGIdESPXRkyPyNceEfNMDQ3KnNroKHSt/BwxD8sN
WmpWOsxXT6PBFD20RjRdqFbLmZndFvvxdsgHOXyJqceFfpAQP9DIUXfBcyjqYCocX6n/I9ofU7M1
PrrHbIvjWG28Pt45BIwVHY7oNhu9aodkJp7YqBQp7CZXFIx9BdGYkd+DBwI6fAvUCJNypjgj2Y/B
B2kOKy+PXogib1wEjFaEK40ANpAGF4FYqcYXgsYYoTas8I8VYCRDOTA3yz6iXQUORg17bBJ39zVa
TOacAqzJAll/9EKDXc1TizTZOSGxzRVmlV2QmPUHJGs1sBIRR0sHo1NhymODuAwjDpQg9jrmQgRz
fRQygGzDS7P7TIvdv5w7dnuYu88uvg0jVLlabh/EAIajhwguVJ9zNFDsJ27/XM4rl09M1N9Mtn6c
iKHWSOpio38GRxf+js5FENcOVwSEnhyVDucjZp4fMYzHAyhYFRPxOlpQ8LeLmeL8cZhdqGc71+eq
pjbDwDE5/RLSyXd4ijJO4reHMpuRaDIGZcAFQapzbKpQMXYjhrwzsAI1kQSyk4LK/L3tc5waLts5
EVqhRKog6T8J24T3LrQHwfN44Xj4FnSHQyR/RX8kTDcRwL3oHg74mmiK5mjBT+8oSTXEgb2IwxjH
fwKC1r3oNW/R2w1sJiMmYpTt/1CxjKwtIp0WQJ+fkcnNFFm3MB0k4wDW6Z3FA0Cak1thlcKowMpG
wsdBvRsFUyL8eA/qBsieEL31mOYfcfYvvMJG8SLUkh8Of3T7+LACDCVMYLTOHGrzMUWPShlAq1Nh
BeJJvpiIrypPw53MfNIixhWEak2IEHJGHhxSin1y7sg/Hof/cDlBL5CVZnMArApCHQkm0xV/ySRf
C5wTnAfEEea9dVLKK0HHLeq4Rx2QEXzRG1HSZ1Owf9nZQuhbROQgC5T9JRTRz+wfLgn2GACY42Jw
/pJUKSwjaBHm6jUNX0G25m517GwoAtxxJDI+v+ZEz5btlfdKkzlTWjhCNvIS7RetqkU08RDR3rUd
vDZYHUgP0+Rk0XOVWe7kzIOgs61+G/mjbSsCSI3NfE6DijY+H2qklQlc83FOkQ5+8gfCHRsjo4YR
X5RoQErUjHGs+xL0kEovALwtDEUeEK+wY7lmEfNJOdhdWcAkxHbMh3rndSjporuNUcyXosq7MJqa
KeFk5bqisPNnt4duaFAUHDJJ1MS4zMvg2enMBCjEe7t6RpSfdqMQDPBjAnqJhvFEgTXzLwzGriFL
aExOzo99XjVzhPJsIBKRBgPez6BxMDwyCMh2Nkuj74oQFF2muKy3GS/kBXODIkK+nHSNJ7DxmcCR
YlN2RYiXyPOCmeD4T1EmnqWaZDhGZTUske19xRmVJrY76u4cljR1jl5TmQ2JRZwMJfiVUz6beLxP
z1k3paF5xtH0b8CqRc+tLVuDaxWlTn6gJMR7rVo+Ld3f9mDDv/ilNKx0npn5QKOGeolk3tLiP0bt
+hfb36eTQJ+l6JoXA5KKEOEg+KF7EbyWk62wXBlC+a7L+TxNDQ7RNZVdxGU/pg3dST9dHKsVuxxb
fY5neHqXLK4QE+PWhw96vPffn6NWdr/YkdwGTiA7JUV2hGX+XGq6QPwzXoDS5H+H0AaUtqegWQb/
y4kabneQ+fnPGf8gW4iRyUK59H7FTrAKrOlQFLVO3i3I/eDhZGgbJbuPhK2bEe/NDaLxiHcbzWXU
oKkZENn23pbkdrfYK4d+ukRye4diR4niFkQxww9RN9pFAN9M5zp4AoCJOs/d0n34b9AvxB9rlAnL
rz2YdSGHfchzQEo2k6jwGpH9A/Hv0JJLHsGGSDFgJVLwt/A+LlMwAb+AXbu/pyXaZ1k9mAvQMwiw
KferXbd7bwpEJfAaQPQjhBy4vnpLdUnboXFDzmQAtwc8AP8Oya+/ye3xl6u6IMF4oKfxQgTMwpY8
3J8l8SOkP9mcbOkBhdVxBH+FR9cRKMcw7Az4cNhpkUQEvejkDu4kS4zvYyvMwhRrS7WrdoIcA4lT
IyE8KGZgZ0YckjbtfKE7+xEo8//sGrUBwwgvPh1JYk1BIMSrRZo24PYCNJRppmfTr2VyBUn+is+Q
fQBrCm9eBvkmfk3oRGiHND/7MQmyylAkQXlPU/Vjvy4h9+4msnyG79w4ukOnIJ3iXIQ0GhHQ9Zdx
ae9sl7if/KEDB2xOsOhVxnj3pm+NcSaItVUfd0iCRMMaw3xx7KuWdGKyMZAMCqf6z+UxubEcT7zC
BaBwqLDfktB14GDX7YrpI8qilod7N9kQ2iOcj/AtuwA3CAZE6iCjwq35Z4mAJMz0S1f2m0QY0oVQ
NLMjw1yDCW04xSv288RrxUE9idoTplDvd0HlcL+x5MskfMvW45/REDvZ9X0mAI+MfLoX4I9Kogq+
nHS2zDXcktXAVikS+kdTREKny8P/09sNQSg6zadIWG8jOqkoAwrfVEtA6yuL+lxvKdXttAwxyGA2
CUQAMK0JQlZcWDlZduxWJMgSPc7UghPHGy7fQKsPiqjIqov60ZH9cajfRNTnx8BcR5noXDxDInib
QDxUIySpiiO6xj6Bwownu6/HyzfQCY16QOCc+h7GQcT6yqKBpUzdZo/OGJkE49HgEG8aWBrMnjyz
BbBby5fOl8/ww+mB3G/gDFMm9F0I4SmQQP+8TBEvBQiXdVrJYKImcwCwoP83mY2ZlNhTYC2GRs9P
3N5yQFqnsn7evvPNKIBfmZgPpNOP+Q9+WIT3v/QbMCaqDRLQhkaGKtFCHsYdHHk7ycYwIDQw1IdB
NlrcLnGHB8BfJGXz7cF/ZoSREs1L1DSq/hUvCPNeSWynKN1T2Pbg7VGAi1bcj2i3Qx3TWBDP03Y+
ITeT7Ddbmg1J372NcRX9GHVo9HDE7iwECQ/AEXhoGLDOGOBlEVwEL/uEsYW5wh27QCWiymSwOF65
cmbfqlzQxWTPwI0SlQg9l4WStD8d3T6EBvg9i+s/J4P4wtCr5suuNcppN35jP5gfbjnyFAIyDeYu
GESocaMRfc3oxzApbnC+rAQ7CaDN5j/g+gDnkHWLSEI7dLxXQtrPQiNEZ/+ytSUH0F9yCNYLCCWC
huPquyLBll3CapCLiOtD2brbga5V0H8soh+C6kWL2gblC4zBmm56DmJobWyGGdiop/GC95Gcejmg
LgM2Y8GaI1J7yRvBRtGD8ZT/0fvwnzzIDc2/olkLIpwkRN4NEdKPylBUat+Jo8SVxhqfU/dUEV2O
LRKUhZOSDl6GAESQjc9DHfS1M7rqmrhdHkkarvktMRjgtPfuGkM1ccuc11m8QI8RFQ3m8Ym2OAEk
0cZA0+6A+bA0by0KhNYRCugKyd3fbQATheqJeGwkNYijxKeDXxI0FKo13pfEpofs7v6gheMTG3Is
ua/V6FazxE/VXT6LfYmVDn8jwojkAqD4V7n1ogobAGGiqpm190N8LkLBR6QtUGPsY/agdpV0q75z
9/p+CmrGV2FIHwmvMw8Z2wQVoD1dPL3otjUB2RQE2Mp+xxCH1gi0TV18zCf0Kcy68OrpUpg9dCS4
jYdXTrs+7eZ8DxS3tEGmEA53Yr4jG2GbY1dnTXee1wlGUsUVAl8GoOAYEZfwWr7nP/Zf8Eag+9ZE
i6Z4OK5efwyi71grQuxZJ+GE/SyJNmPd/Vm/3WAOu7KAeKEgZg1Fz6uZXR+BaJp7XFmFfPUP/U9J
s+AgkBbpFjsTDTUsNhXXGc6Ia6064hwWmyDUnIkCSPQe+QMT0Qg1jKjVsJnbF99rT3vx+Ce8/6M5
2bz4y0YeNa3aex3Cd9oHzCj4q3A9h1iMp0OQzx97LwxqKOraJ3PIcXhzPMU9NDgoLHeb2EAVQKSv
/Cd4R8UWKcU4uYkafuh4ncEJa19QpCwxeByQpXwoaBKs6gHZ+fzpqWdOVSi06DziS6h/IttozHfl
YWeZYdcAiWTToKDlM70bzduCxFbQL8jU/xzX8LYMfJZgngOhICX30tjBYS0/6/aM5sxDuUrz4o/C
Ng7DIivSG2ubt8VJ+OuQJCt2C7Sia1Qqi8QV6rEAQQpmHEYfmuzGFl9mKqoxRBRqyibCn3yes4s4
GsCLrY7MHuImIO0z61A8+EJKCg7M3fZkVizu6AyKnd8nC258kwxYW24vRQ4+AicYDDU0yoj+VbRY
xY6sJ0AYDh1Pp0I4QZU05RLItsDrjzbnSTWiZ0UUHqAiHByYEFkY2Qa3TIRjt0KtNxQMfJ/PqkDp
9vTfFe6TZgLEIjvK0zmmJqQU8z4YZA/wXjQunM7tefvgsf4GuI//Y+m+lhNLsiiAfhERwsMr3nsh
xAshROG9h6+fleqJ6Ompriph7s2bec4+27TorzhiWMfLTV5IKTeP8R/Lln++I/A3hcIdwF0PXDP8
1WPnnduUp7H5izfg2R7q80dK0jHe/Xh/MR0eAxJ4aAnLntJn5MbuLBOkjJGKes8Oobh80g4eO5vA
Vvv4mwYxEUeGfZYWPRewEasdhuRFnWeHW/kvhtmZfi9WPiqCzobGgo9DuYn0y0LEOsI1jqK22tXP
M+IUe+081lMZQxABGuVIJUDeBQsSn8lfegs8sE9HAku7gx4Y9jhi1cAxW2kuo8E5WtfpEPngznXD
V7NlEWF6Gj3YpLJszZkizqkN8/8GcRB9snGdsZFb5RaLnODUdH0by48zZfmao2TfMEFmj3+Qgtq7
Yba/2JcBy4o7L9AivPwJKIi2VE3OUXDANsJwVXtfyYbdI6rmFv8XXAUUKNkHUquSXxYBse4RIOvh
1f+tSrsxtOv2b9vOVBPmDnzjgBgoAL3tb5CVhiSSCKQFBbWQ+jr0D4x5SWl4tpSQchNNM42mi1VV
0jT97p+7f+027dZwfslA2CcSLprsMpo1bSik+q/SGpGvlVQg8bWB5ZZw/mvX4kcbLEgWkqju6/zj
bKGpzqL5bu0a1Bu8lR6wY+RJbLrRbnbBeWUdXolRMy0r6FMsd3d9U//MV6wgDoP3jLE8SGDBC+Ni
VL7EdFu0MmXQhTywc0H4bXvtpOgGIET12OcfDTYJj5Tdk8OU6j+w4R9fRti/syNJzDxmQkRNIH+M
hMcry7vEB5elVRIBeQcuQyiuUu7DKY02EURrcVSujDYCE7+8aA3tQ872SPNd1I/1UfTxYSOgl5VN
CPgp1gPwyGk1W9sNTp2Ds/9Ac0SiajMt48+V9JcoA6HwDEPhbAM/uLag2i1hrRi0UBTt0URVmx1b
CyuGbNtQyrhvPbjZvMNeTLfvKQvLWemUHC3zk6FpR1UyxznXNhcc7MRSuEo1VyLdX/Sy7WTfaD8/
Gk56ExX1h08iXSZSRZrBEYvnamoNzdOt7spZe7ZzwVSZou3Z9sXOS90RIcqQMdAJ+UVqeJu9HD0z
7S+RlYV0MMiDYlnmaAQdcOem8sHNnTQ/dOfwAN+bXXgJbagsjKM6igY9SLS6koLw0X0qI8l7fbck
dONeGJ3q62Z2dpNL8W4neiEkSiFrNKYVFUf+KW5UNeTdb5X5pHWpSJjCy0nr6RQPHZ1IpvdBbyh3
ZCAl5tq6uKgAej6IcP9/gkS/ojNssZd6QE4nb2I10mIG2XRszVK9K+p9JYWsniSh3JXO5ZSnrinY
RIX56V+xSiPS2jR3TahLgUsLVx5uw4XP4HW96Z8qzmL78+Pr0H7VcZrXOZ5T5NF4Nssx6YreIoBv
WZkkwV8/nBR3kTGvCnVvPTzdc9obHcv4Nn55lKNMX3Ro1v5NXxLjXZptnwtdz+k87Rbvy7OUJ2C8
Le9r26BvRKFdi1527KEMiJu5lxdtmo+i7NFCN2HtMd0yKBvDZPTaqFiyB0nt87v84d/560Skofzj
v3ItDNp2VhmZbkNszICZ5NwgqTg2F+mFNKa7TlwRjJXKOiAwAtTVxfj38on98Bpsa9jmuY2zx4Dx
OEtq9i3Pj55EAPEKldScGLkbCpKkl3FR6xI8/hqzS+vUegcSXAVxBciMOZnfPwWKMgbclLB/YnLn
2pl8MLFOB1g8dkK0+JvNdgKGOBzzDMgfegi/g7MuKIawEEiXUqKZWB+K81Rd6lyFNnECuz10rmNp
TMVUkylCJRiLRwtxbgaVe8duHi7jAt57unq+VQJOZQUQ/eKzrIPLYuBE9VvDrs+3/NRe4OmptIrN
6/hE8tONDvvZ2Ut0yuQza455bgDFc6/cxyD+GUSFk3/dY1esOmY/lPhFLkO5gGoxegzhXreh4Xmg
iG9rH87m8qOednMry2qIIUkNMQSWGCBP8dIphQU7KyVgSIJH/s94KCz12qIw+bT2S/dySOh6lXcG
O96f6lKvjbXtUKNsGaXG/DjQ4h6ggYu/odYgy/cAsULHZeVugzzFQ8cdh5dWQlIjVr1LpgMt1MO1
338Ow8P5LNRnVylcCjqMePNyAIvu8YlJrYcDNGQpZ/B74W8B+8DiI0dSirWoyD+I7pDa7M5vk56O
So134LYc+5rR6dmCkIHzs1BqBVISbnFlbjxdhO1Iqf/E8CqTrCy7EVu1+q74qKYqFecZ2bCOWH0k
pKsQm4J85E8F9qc43uKkONSKl1H604roI04OMNxEBJNImkf5zh/Tgd5IVtf/9ka1xeQwaL0S5ehI
7CTcTB54pmnPM8vIixikOdXzIxnI3+jaWdaffI+g8+aAn6RvN+02YCGd25jSOMhTAuimk2JIQE3z
xNRmpvJHPog1Z0jjPU8Gy82yFF0AblolK3FGJnyVGeBuBh3trMeS+zQCM0zXwr13FwMZ8p5YZpCq
JroIu7sZ7m3w2KT6R6H9KIdSLDRVq8qzYR1aKLbZe+X1dRYNr728AePz9y7WFiPFUydwrl5tn2KZ
v0M72VMgehQW5UkwNQFBmAaW4k7Rj7p9s7n8swq8jA6YjkFyNXe4n+75ywypu7xrb/ouBaTjNP3o
3WpinwwLDBQQojNlecix3sIRNGmh6e3a0P9yhpnD5DODliZHRls6fxeO3x+f29+TnCiDFLJq4Jax
hk7kG7NKUmS8egLn4g0V04NL5Y+0i9i3lRwfQjRW/Qj4wX7X+LSPB/Tm81JdiDa65ZCqAQsM21hs
x0a8fi3rROs7yx8UuuDZ7UMDwwKs7XTirrce/f3bv7/zf2RNWX/dzxU4tomdhnZbSXRjdrraLvd5
6lwvuUmdtByN4ur1DqUIAt7RczDcDS/zKKVkgpV3YHAecm4lC2BlEFbJMBGeq+S3SkaOsQC2/SC2
c2z8YSL8QWUuesxD+sFsCaJHiZfETVeyzcP1Qi8GkaokqbhKHyG3Jd4Q291zFq/e/De53t1zj0ye
DcNVCUZQnCzFTcRVgKExCycqAKa6qLwkMeoYWgLjPpTKRgIwGwTLb6ZXLxwfRbFu8q9jk0xTOXfs
Emv9CJSIeGoz9Ib8Amq7CpuajwsHliRuRpo+ocJ8blUjN3jn0p+bsv/uY0ZUM9+sbiQXBFeRO/vf
yWw7ZdKvia++q+ETXG1JH2XTsaPpx6OpVdLnbnNViqowkWjukE7SGozLz6Y3xeyvRL5unzrXbP41
Nqccv/6BCVqLU25gCpHnDvU1EVSwKCKhlE5NDs+V30kga9fYKBQy1Tc5mGKmvqvAfmS8sG2oYD1V
SEbqmUK2uGvQtGSn2qZPnKw2+6awi0WlzJItBXMs0Cnb5+XgOiLqabxBoWHlvaaKJ/saUD5OVrOH
1NmXBLbiDnZ23AcGu5arFnB7KjQWEF2dkR4Swtk4m8XZT7VEE77o1/K5aXDXJx0X5JYBlJrMwe8z
vd3UYf/tSiH83IYr35a5EgyIQgoyB6FA5zwOpsvS1LO075xyDFDEBiq/BMLxR509fq6duACKQC5K
gd2f3yEh68iQ5aXTrydEXGhuwpFUjzuKY1w8dkCC5UyX1J5mfxVNz1yiMteHwAB0OH3n9ejZCB22
4cJzU/iwZ2LU3psL4Oi5DGxDqg4xSSHnKCSu3epvpk5AS/8zohDgmp2BUMua2dlsvC1NCuevZGsQ
ED20CQMMliogZYF5dMoW8a3ILwjswJ/HqUr9otfFLgu3QGBvNcFo7lka71rm2MWJLzeRMHqN1k2h
ST3DT27b7eGlrnklYPyzNYPXxNvErqnucP0p0yiB5f/A4YgE9JxiukA5XQ0aYJzDMTa9biwwuDSS
5UUtVcBOwicTAS72MxjIfcCuUrIUGj5fa13aNdv1AOBmzfLNddMugq9TObdXeMITPF1h75fwD9Oa
CzacFuvXlMnjFo6gdEE2pIqfajrYasds0pXH/IPJuGfWWlqb7gT3e9FUbdYyLlm4aztcJzGcn9R2
P1d2/2dWI3GImye3ewYRnXx57h0JcohM6/yPwjkQWH210qEulTm/0wMJZjYXng+PjYc64FKR7xLv
9ONGVa6It4YvGw3S6JD61zwXOOrFhM+TAb5cG68fGa0+BQi6bYOqP732B2x0wMKlWgrZfLZLFKcr
PRJzu9K7suimvq9fd05LizL/8tKyEJcZIUdB0nIv+vX4l64cahJUUDj6a6ECj3G8fm2/A4rhvbXR
Gv2JEp093Lodgt+rmx7wscihEBMt9b1rEsjmL1Rql/Iu2LR+PuurzzdX2mAXVkxUIZfaocJ2ygIB
BbyOQ8wNm+ayk/SDuD94up+s53Pxyl7h/LwU2MOtv7cXjmT57LmQbWe69993m0kjWLsYlM+L1mII
LYV0oJLAHgEd+8GiEpGd+yxdhkYx0BB6BEumyxiF20l4GRiYI91wWH8S9of9YNU6V0PDeJXzwiaI
Efq1fchPSjgSRYK073N72efj8o+tzPRd6bwK//jJVpJFrhvdJcP0ZVuOQHOjH+DSVcgGdxnmspCX
3AnUk880wh7IqqV+AI6M6FddU8k0GKeyuTj/1oGdqlmSt2nIOQgsxhBJcq+s2ydGN5Xg/XXJXUEV
8a9HK+49jhaUR9xk+aKRk+toogC6l/7lpIcZhkALzKyAOCOWuXdTusG6VBxRPd1dedk+MI/1yNY0
FjzqUPtWY9xQ/vY2ccSwcxsOe9GEReXDKF9sGxuuWo9CklnsirFWqrD/un1DK+K97Ec+21qpwgzz
mdG8eQ+m5KQGEANBjrrla9F48tYtC87x+tNkcM7Gz3sUEshguLy9AWdDBN+QgBJWgvONFdpxjlg1
WPbkfH1nPwOh6lLaV0JcS6aQqC6q5vLd392/lQ2KGVonXUw2X6VATjNozf2z9HP6p+KWoz2Srd8i
NigD5RjofCjulUd0Fdl5pMscz9x/NT73+f2OkiVfvLKfrrrbEu5xxzdcMF+8Ts+6Mpsesk0lnb/z
7hIRESzxRT3fQB446wGgbyxziH49vM1/wclOt1wOy8E5zfo9M0vop7UgUczIa81zcRU0dJ6+eyGG
pvH6qqH8NRbIZJVMZ9kP6R/pPEvuSmxE211d9JFrTKlZiB+LEQbo5CqUZh/LgiCRH2YpjeUluM08
jf1/wEaZ31jgpiWK91f+A4dztjOJY1j+yF32+eir8Oq8e2dBuqTgE4G1uVQYzV5P5d2hkfYw3Urx
TAk4JnnynySiRTfLbaf9vpc28D6hs+PVIh9nYX7Js1V+nm2unQ2SXSN7qrF5zEhs25JWiN2qrJOf
6VR58WhPpEPlxFA9uaw3k5vvk8z08VnZ80RkT1Iyr0vcTu0SVD5hJ8Irja4w4ksfyEDtpIF69dZ9
9G7dxOd6tNA9cSgfI50t6utRvLGr7CiUaGiaMZujkUVvsspnhh/8LXoXLRJB91/pFSlw8oRtj1PD
SCwX+3yhcxIBojuuCgvEvsHBxGHAPTc6oOCMa2K7nHVDZ4upgFerWLtLD8stXoUj+r6BaDCsS61C
dEZklB4146Vow3g79/tv4MPuC6Iw7lWvvwA+XitZYAr841XIsriNF/yo98XB7TDkOneig2jjhAtm
6+htv4+dbCk2PPIzD1CpEq33kSncrrxRyvf7aLucHi8Fv/MSOTK4ZUfRayWlLuZG9eMtFCg9JO1L
ortg+KWm5oPhZZWUmUKcM44/MqmEYbDR9frJwRN19F5ODBlHzSgYTOAxqI//vUrsaU++Iu5dCol3
MTb0lnt4bnyqmI182XgUqBIOj6WzSIJgiol2kkQA6JE4GEatCqt9wQtmWB3xJmNeUIv+vTwWDPdF
1Ug16LFDcV1dfj+rSzJB5ow9F6N1aR16H6u8BJU8x0fkP59tzcTCNkKv6RjKqEoDBLDpQdg7DEBV
h0+tT5z7fY0HomTb4RM+ocoBiCAxHb8RrT+bAlxVjxMjftd5ZMZ+6Z16rvzxW8WVKXjZQzRkRxpB
zGLv4IN86cX5yQr4w+HPu4ZXw41DTrk/Go+y3uCQG296i/qm7t6atmkA4oa1riKhnj8EP5ZGTbWk
NgAZvJIRJLMqpOxrF5Ki4FJrMpmBBi5ws3xbJo4Y/NlyNNp5KP4zmbw0Fdfl5GrwSqXklnS6y4/j
AGtPUXH8Z+n4tOM/G6/hREBnUivcCZQQm7yyYd0hyQ//EeZZaSbJYXbieIgVSyOei/lRcxT05Ina
OOolXwyLYszXEYjkyW9sL5JKvSLy0m1vdlfZzsJ1X5RvP76D/0/4Jh8tn8jHzC6LbzngkaI8v1gm
GCm+4l3/joxOH+3bu+g+cop+7PqZeWLZTESK+1tNWacoPCG/MnSdLe9lNgI6LY9U5BX839KR5jVZ
NDdYkks9FRXzNT7h7aMSXRbcJz1bZk5f4/mZ6IHRuuWUrvAMi+9lEMgwxIw05XJWY0byeoJNL6gI
egDwA7UagZz79Chcfrwa68f3phE+jxApZSLVtZrSCGKwHzz+HA6yv9x1a1z3SlEJe2qv48BCbbnX
kdGOt9fvkp92unDiBDZI3jhshEJ/3bl9VK3+J+3EKk9If/ihj+GkemFYOsk9iB9JQEKy7LX6GPod
Px6/5X2wo+i7wXK267kSRiGXd95f8xVRuLiRZrrLSRsDZtcKhPwZocbqo4IcZtLuYYx9b9lYajEA
ZLuC7/LSxiZL4dKwQ4qWs6jf+pnqKNONjjg0/yyeBQMY3zuSrqQnzQOi6Q1emB5F2nx1nK8ccWGr
CLiEhx71Y0sZcRiOdz/BQwF/mcmDON0hfswxWz7fygQjCDivaDl+rcWCUwLv9flp6Kolf1eX0mH4
AQlBdbcjLovxbUm3pikxVGOO8BJ20UxTkMsMarlkCmI1XLpww0mx5LS1i7K335I8asBvZThCRAgO
ET8IwMvGg1Q+bQ68DS7Y3Mh9nUVP3tj8nKnisiogid13rof3MMwV9X0tJ5I5ThWPbH9z8uPtVbKk
b/OnMTQqo6cXkmPlzGfr8B3e9Fy4uj6PwvLQvtMy/NHrtouyl6L09xZ4chMvSNaMOY/f+GcoTMYf
O3Tw7pbPepKbBn8tUlqJhzK9a+5HhBIaoYmA/uVpb/rRrLqABzaFNZNWwSqJ3tn3Zi24+sRMwi/X
tT4KC48c+YC1hcjLqiHWuCd60di/j3c1QfH96718O9CJC5V6VzeGjI/6x7t5Bx2IUWYOtqpmRcDI
ssjmFn5ia7fCmq7qGQLA0Up0o/1g77M1w1i5Dz44QxJSXONGvGS9qlcap8qOrdPQJzRIIaULnJvF
zwnfVnuGXodGyjpg8o/OHW6ZMQNnplUJAttT1ZZdWHMDxngrb8vHz20z4ThjdgJ1xkgJiqW39mZS
1ukW26Cx6mEu6ZIszfCHNxMTjvK1WXvluokxJ5gDADbG9IHBktqC20qIoX4YVbC6+019Lps65lNF
bmwXgWYjvXXZJ77PHTXLLsJoNcxWgu9xGCYRpBrG9cJ1HekIrSKYOxFR91SP98E5BSapKNIP6PnT
jkhYf5i7QGHLNfDOHVgpLW8mE94F5rpsdHFltVf7QcK3Ct9stGobY1XffZQhV3hK14XNEjNF04Lp
vY8afhypzvDJbJ0dPByNZzs489k0e/u+1Q0hMz30v8Ykz25yFNN5KOhdGuVRLbCBIOGPIfJfI9Uc
J4YPko03vRULBEIbfVum2ruhoQYUwzFhGToNyMeKu6YAhNaxEileQVxKnYsJDcsB/BG7TZ2tVBW9
LWg4TOcfuSMkSdvUPpYiQc9pW3z8OAlsSDYCe6nH9ZaqezA20fI1UbyR/kYalvxZenCilExXD6hu
uA2J0iLNo9fjLXWieo6LE8hfwHZsFUbW52XSaa7jM446fsW3IqqUK+4hg2bBZreAFE711bVZDkZB
zjIEEJ6ZwJ98q2n8d/GTgkF9o4uBDTJd4jeOrqG3tNnlEq1VwQyGP7atl429RBYEIq2rJqDkI61X
AcW2QFnp5nfywzPa88UQjyAIwG5fm3YWBJPoWbQwSpQOcHS2g6BtxVT9EQgkUZ7PEsZK0d+AZvUJ
gsUh7dERyM4c14ccU6H5uvzu775uCE9/7AvPD3sM9vI8mUzXL60VVc2jeYAYbnr43rRZi96a6f2R
awxUEC72Gm56h1Zp5S9E2ixBP80PS7vrH30K3olJx3jidAt+KV/pWawX+uWVgRJqnczWB7P7TuCf
tRBvBkEA+sQjh31nTGiPv9EZdDaM1bIV+obmHkc1PloYNjdUDZdWvBCQkTuvYbc/HEnVk2OSL3lh
wTmo+Pq0MQjL5vbfjA8S4/fvcZTg9n+ZE+b/psZp+XNfqf+7EJ/M+6S0ydZij2fPbsGzX+MwGHN4
ECntoO4r/B+0rs7dtNMIkprx8OUxLW5+Ao1WO96IAPJBth7RQy+wFqSaF+Dxcm8w5Z4tPlzlVO9l
thaIj7M98I5ja55Xo5lKcLBbmDrj/1IhRGYLfTijDRZTSb7bucXPpMuUmGcviV2TPFqDrrk2deYR
m5/atuC+wZVCAAHRmMZ1Gn5N0Ij4EfCDTW1LcoDRGnAX5JJEEVXFMygg1K9OhkHBVs3v4VrEAr6g
CaWS0X9K7JZaCJcQewexEq/9rN/rKyJJWEL4EVDK7CE2L1kUs5GM5++vUnr/vbzJBTzmd+sviH5m
XYvilDwKz2P3viieWLScKutLjacWUhP1gJHUe9ljTLNmV/LqZhGh0rksGPlUSqSDgUjqKYFKHmB3
xYD5iIG/+YrKPAqOIhGJqNNDPb1iUiNyjoC6hGlVmFoilZBnX/4ojtByu4e5mecK5xuGZO7XciPf
p4Kzwsmymk72hfMV2yOJUFje9FMMQoYHdrtHo+TM13b8qh+mfNQqz/bui8CHOZ52ogB9PMD40QJL
OLIZXsbt67+Pr4+vPTOVQCS79AOXIDLb4D0EOlBIpA5IUNQua8tGO+XTi2jpySgiIHzHpo9gXB2I
TM9SqjZC1URVJasiOEgah26EumWqkeKUqrGN+Wns5tNXUGTVxHNlYikODLqNp/B+jdUq9++oYdwP
QAqgEC05My1AzI0sJBkN7hQWkXNpsEQfShj5H5p7nqutHR8W2AaSX/1UvrfTpUwtNA1sXtg2ndLh
e4PGzo1k27StFQcwlbb0SU9M3jDMGwarr3UZn2w7uLNjOjfqKPNmxiu2DmZDCHODENaSMWa+ls2C
aEAqmy8PeyVUCrnnP0Z8SAjYedbhBkvOMVfdVaQfJT73naCNR2iV37ek5LlW05VdV8thoaKAF2/d
/Tfvm/bj3662gaDbnla9RysB9Jyr9cHT195tbus26s3ks9HhhCvbEzFBsE37dA6+Ydls7Z2qPNJS
ahqMAxPb4mZde9JrntsbsAwCUi09yHpYH6gtGbfnjdesBOBdLh0Uce46OphoLk1cgWg48XE252sH
c1AB8Mk2IisvsWG2XZ6wyDZQ8ipWZzv2Qjcs3EluIp3k9236+Fr1WePyedt80Z4c+nOT7EJIiuN3
ZQddNpwV5tVRs30bzpUXgVvAXOpYVUxxllCSNANbYC/p412Z7lrTXqAWT/HetYxBN4B8zq1/VaEJ
LjhMA6FlUWye5veSMjw8RxAo3v0UKYEymiiqXoNvgBps4sHiw4g2HNT4aqVHV/9DDPercbGmbDej
xEs2iaYk49sxwNAACZz4ohFFHguiklryN91Ow1kmQ8afZbtROnyKTQtHFteKbuxFLZT5jM8ylxZK
CMuVPltN0Ej7+vm400cFSsqyeh+p75cd77QfbHr7Gd+b8hsnjkdCT11vF0/sfNW2KZTBiwJIvxZs
s5K+ENND4/9gp5T6dMamG9421trnZ8TOJOL4gMOHALNnKQIVSzEIzj+6DIMMxfDrfl3754gQ2XW8
lJRvl13RUV1n7FO8dExRrIrWiY9S3EEk0cgYe3xJlE7P9uSHymQTpchJ23opQBHuzUKDSw4Zlrn7
Cpd/Nd2Ojr9UIyeGmAqPY/79TePlFPfEUyCwL7l/u4kt25eUeU1SgPMjDczluo+nIuxlFXr8J94d
IgxC5S/0u/jsluYstPk6PmSkm98c6seRQvqsHptGbsWVaVYwvaP5uzJBmn1sRg8Mj8Haf9xM1kWu
kzNZtvj0U6QlfvPLT4w4lJ9g234ubyu36mvwybK1vuovnwCsAleYJY+WS3mdLq5TlXUAUGrvd4et
GwnR+1zVtuikFFopkEJappehMjVh5f6rpQgIg8Vis+EQMCSyH1qo+dswy0hh9UcNXHcAPPwV7pWn
edlkKOuC1vG8KkXjldUhMGqMG5jDR/IxyHdVG3EYRkvbzrl9ak26/uyLHfymdui+eEamxu922hO5
yc12CrMQoIP+bCCxM1rA7CQZhrDW9QqmuYV4hdvOb7wbQWlOCLs2FKRgqJ3NMj4gi7u/B+v4/TCo
AK2bfNh/Y2WxD8wDQBlgBiorbXT29/aznZ1+PuZ6tuhv7IGSuCLgin1UE5CXGBXPOmmCieoJNphH
05U4PhffgddcHy53JmYDnUMdkr/EW7tjR5iNdpzqStWEV74r6M9jB4c7jmS2fUqWdPiqvq3pme1Q
n6eD9wC8O7HJV9BtgU93r3HMXzpXD750ax9rHLO2VIf8rw4te6o637c81zhiSL3WpdCAQzom4Yhf
Dc+FgqPBOtUeRfH6vMk4MUZZCTy7Zlian2Ki8/0jxqDiPrCndSfdrHYn1rOhlX+uQxkjue6lluw/
2/MfsTXVcFbNrs0Ugwa0kNBFPhyWr7IFzzQKR6sU2Kw2teIiBZZDHcR7dhj6L04lCrWKCjDeZz9S
wr1rBiZhpE8l2jqaeiHthxHruvEc8aLL9sP9HYF9Vq11FYMjCD5GJ22LYrhoXVTD1J2/AkQuUKax
O+sJyByU9ndVUT5ioFBm5i3iwbVvsu8gpOphNmzx2k8LaON8kDDGeWQtu9hBgXQb/Q3LjkJs/bmr
9xOjn0dOhd5IdO08mVYS4zqIOzLN1d8c6i9pJjGHOiXmds51hytL9fqrjTAqMsQx79NF/GDAlCmw
cAZGofC7VkCjBhGlyOrzaS5g63Vo2eaL3V3nUI3X+lR159Kre4O0ovsiBgrLeil3MQ6Lx2bXfLsm
87b6anoUKuLcCpzbkUiHFw1kllvctpwdIEVH2zx9mwilBZxVBNOP3OzdT1bnkyCa2U2fBpLjWDfq
DNi7b9RkmFztzTCZzVm8GNxhvkvY9x4pPRSWiW4Tiaybyc+ROgo+5JMl8W54Gm4Hi558HV3z/GMe
cq3eyBGHCnI/NtUGMRR3RN19zQc3XIFmhUC4FZBVYYlf4pdggcS6sRqPPKd3EJAoij8dP8V9DJfg
3pAIVUrJZI2b8gWqf7oV7GBCt6doDPQ4S41PQTPUKpdiIMwlzaItj1Z8n7uV0/VHa1EJSNz8NI91
I8FzloeU3T7SDdSmV2H1laFJACWbA59KZ6wB44eV/tLHpy8+cJl2LESqyqcZYCR3/QFbYZ28Kvvu
drwq6b53iMoyDutSgorQy95+kC59wJADeSWjTFlX46PX8EH4RpTDWU/MGtpOA5lyEKECZiuCHRQW
Ck8kIl9jF8gzwAJiHAvAkYOYAMjcpBK0Rn9Eq/o82P52fwAqefSG9yjeToo32ZqC6/+S4To3EGmX
/2gma/KlPKu+oln+d6B+p3OzxZ/x1qIwxIZyU0W1E+mINGiY4ZcyXU9snvxMLxwIdLHeBcfmaMZZ
5N5ePgwIVRFlgWZRRXuwvo5htwahbrDmvPQfg+f4MVgXu0b1RRQ3cEXofBXaJ/Z+0X6iGUypQ56a
PVQpesQhSv6ox2FG5cDvHHZ/NrhG0ETwvrF0z4fPzcyECy9fOMzLqcUBKDsWQ/dCV6hYXdWAyI/b
AZdXu47SgWRS3ZEPB1UUZnnOpqMWqIHMvew8AsXOncnTnDduBXeNEqdjM9enZXlobQfDecpYcZbU
M2JpMCcM1/qDiBdIVhwvfh5awXdhevjHjMinYx8QRJJ8AJV44VKYzf3bFxMc6GZN7Jx1dYg4ZUWE
mMFMd10NbYTxGakB/wmzlkgOeTFbx/3lnMkg596gHSZkJ2bC4R9FpH5/cCSpxH40npehP2ijAdT5
w/SyGJhXzmJ4oKH35CfUnVSjlUfT4LDjZNFU4Prxpqz/Ny5B9S08G+vqn4+Q2nipLUKC2RZ2tWU/
8D48xLSTYaCM2Od0SPdj803v2UeENSfX1foOqd4Z5OGOMTHAtIR81znzk6g6DCEhL/y2zdearid0
9sb/1HPs7vGhVqV0xyPBSz23q10bU0F2xWEQKKJAEnfQwM8mZZxPmpEgELswh72rkUr8gFW2vOKL
J5f5ozYmDEh1F73pWJGmpdq0gr6WtaTFtp0F7Zh41NxmfKLxIBT9FkUXoQQ1HfEMBPNZ9fKaDjdI
KUL9DisMe4TyKkhF/u5NUFUmyrzFFJjH6uHH5uQFgsAsuK5feunKFU8w34l3q9eObVjh2yI96JtG
3qjHJrXgYESFXV7V8Wort+4pT6QwHQFIoYZisCFC+8IexzgPN1A6f4WVi4TDiEGHj4CIg7XvR/Gv
QjPjzpwdpK9iGO2sfNnAZGLx1FxN1zWCmKbNKOZanHJj8IeTfhHMHiLUFcvqRy3bPgx3LcOWyK9U
INBW95q3L5fJPYNZmu2KLMqwniQObmzWRVlhQJozxVq1NsNYzQVMUtxHfiNt/HVwY9hwyFirB11u
41jadCO6mB3zC5h8a9s5fpPLuMIMHoKr9mFKg9F8lrq1/gFhVhjTb6wcKMsz1TxqC1b4gWRUV/+5
rF7Akp7bRz3bwIlG7QGq8TGzgSgfalPbKMIfySfYZ/fj/u8KiKj7hmXZxFRqqvBZ6OOgtcOeegyB
POCJuFsXM0TbBaMLBpgiAg2E+E3FgkEprtYBgww+Wt69g2RmCNy37SZhjvV3W1mviIdjKYvDlGFf
TI5uVgS3HMYfp2Yn006DczhM6Gp8f6FRxoUI4bRujrPCobkbX1L5VAfRpBfrK84LTBdrkWLa8Lic
/kwVBhluYreedWRLQcQAGKXY9MkWawzMqyupQCEK0gIHw6LFFosORBVcUssG+uEm9JJqoWw/qDhj
TKxE9erNp0Df4JMH3JUt5bwMaOmkHEprKeDFbWN6KK+ef6vpZKq5wXwKf90zXhavXMMFqEwGh/y2
ZKP6CPq33PpUHNdP8j6f5GJC68Lde1dOn1CfTS3oqHHAucg1on0kFqyuaNjz3Y+wieibuzSEgyxg
C9YyCgsg0NkS28LeBg/uCMlem2LbTMQH58aGHVJYNCalWNv8IU+OOSGl8xQI/Rqy7XO4R9ppwZ74
6kQZij4zHxPA3KY7DVyvParvsRqUzhm7OwesMsz6WjXY7uxcCKPmjtFAwbEqWeJQVEQIUks0OWBd
C0iNzg/ZCpkyMpHPpc7xZDanp+ateZHMuRxA4ufXquoyuOe3iZAQnmL67OkWccNJassoH2p7gB2l
LKdE5IXPaP1hMRtveHZYZQQ+MkvkENIVCwmUR0XHINREir8Qtasik7Rw50vTTPfNi2YU+TDoH2ET
/I7pIl/nfJSXS2IsFgLqF/89YqmixjZJOMBB/IbffTaH8Ez6Zflu+1H4JQ3rstjVbBddys3wzwgl
0nfNdUGm1ZRgwQoBX9G+cR9d5jbS9jpLZqbGcLmj5Tey2So3/zwPf1SEUVtp6lOv/upOPhM2rw6T
uA4/ZRgdWq0KXsHF5mFFzTbijT1RG7KmwNMGRjbfbbNY49qmlRuWJict3xg5n1Z0vGMvNn3MsXcr
1g0UqDy+Ajt/dVbpkR3Ljuc8tBD/NuE4P8kYsf+3OqydQQoIVHS27ARHhyLBNMGHywLphrog3yOs
o4YDIuXmJWcE9SVs7TkLzea7T5ijvMk2SBjn6sLnr8/E9GwOIwmaSiOb4aMsgTj4Q+w8L4hUHjVT
UgaC9iUec7VpJD/Q69k/6YyHmsQER9Hdj2tso+vaajUwYONVk5PYws7NM5EUe3R5eSHHQrZ0rLYn
TLXsFGqhoyKQjYYJDyODsB5/7gNLvHTp4kY5iK3INvYbdUr+bnannmFs+9dxm0N6ks7FBFhpMbz7
fmptSRDOyoazKFY+eUNBEZotcX72d2WMQ2a+rd6GQREa6sIJtE+29i95AIU35uKxYT9ReRNPmNbx
snHu5eJ94Hz9jfS3qhkcBelwrCPlR/K5q4cIZjnnD/IuvtYfue30Xk/NEn3JUZVE9TjFj2KhFHOq
Fs4mwfOJXuB3/codXVimcIvyWbB2pppsXR1RCsZ2AmHfRnqdThDGy6tGsvXovDrHeiArmntKyErK
SCgiOP4OnANO1VXNghtkAk9tYjmd2My0kj0j1/KOX1qy+dFJ9jKz69fxC79L4chQuhLjFR+3D8Pa
kVvjeF4o3K1n/jdVvVOd26l5wPEz/vf6Tsi5l/N9MJHsPJ/FbIiPz+GDNbLFROeCgritR7vPbgIc
yLiibmOt75ndSRX+TBej48eDO12kh6SrWZSLmY/6UK92poG49lawoRNmCnJ4l6V3D13R05AsTmbZ
XtSTUveSHPrOFZddqxQeH9US2gIet+OnLDm9kqXyBMhlvsEogRm3nq4+JeC5FQuOaWAUjOvqR4ev
WrTrovPHc437+/nZNt9MFc5TDrESWDdPWeSleKz4kSwcllUmV7HPbP1xKu35mCiGsKvQKpbfPG3i
v8aTKK0A5e7L3pdtRZTOWbQ51dhvht7Y4VjekJ3vPrf4MhsmdHEgmHrejATog93UOvOMi/Z8M9Ol
CgfEFH7gVeNjrufurgMdvYCht59/tKPdWNWrFZ75tWjZ+X3+GCEf1h9IfaIn7w6z47EoDx6ZqLH4
BM0/ew9ymWmqs0aK/FzFSmfTHLrtXTOeqD5uhUSspGrbjdOXfEKemSW/LSb+JZ7IoikIOXEjPRvz
InzIZszY5pl/BMc1qL5fXoGXzJp5cWRyZ1IyxnrsklDVExUeTpFC5lE88bJ7lDJ3pqTK+2c+8vVk
mZrpnM/FZyx/F/zuGUYHnqOCtoKvRkZIoHMRN5MTn12Aldj0Os1g0XYS34m1eYj4NkbUz94i92q6
N5vKehYSPPrGorUmJzgvXk8M0i3Rca5DZpDqdATNFaPTbC/dShZXDZ9RYvViW7x00xsOus30XQWy
VMFlJCrXFrscP1CS4DQZM9Jb+lok1z44yo//I+m+llJZojAAPxFV5HALQ04SRPSGUtmgKBIEBZ7+
fMtTnrC34oSenu4V/tD9RJkMtBQs3umHqMiwkLcY7QHCcEWu3cIPIsZu/KaFf6sfl1Bjn3fn592Y
R6i47gX0uf35+AN7cyDyBP+o0S8OWtEg/VTBVz5XGHi3VsEFpfharEDgriFFe97bagf4yUKbQj0L
V7LgPt0ES3of3479yvwKJlIJdixMS3G13ndBpwQ6sDBKxhBGpfk5PfxmGiqoOZe6auYL7Flio+t5
PtspHab744gicJ48+xXubeib+dvwVnwloHqjjnicivy+ptfPzum7vQcmLrUgeH7Pwsfja+HUeeeN
x2EjQEB7Ju79CjTGF7XlHupLUXQnCtIWAf99/Ux17I4fp56uHjE82eNX+i6dnWYtu+vfez9I5eug
OiWxTvl+cyLQK2Z2F7LKfMgz/UQT8Ng45Zeb37ekuMXm9h2f8I+GLKg1L6xM8y3V2SyGBKJ+D69p
YN5TdlZQWy6Rg5JuKTDJZzyCRWGeXdzBrmT04b2hP/fr0/iy6DiOD13cADiYUNTCIiA+KCYguf8S
/NN93x9bOcIkjqiEph6EPXihUCDupq5aGOaG4qG6rdUKVPt++bznOK09ODyGoJuev43M82LIggjQ
DL+loIBZ3GZrWz+wV157/Lv+1s8NUyGFRrWiWqy+jvvz0JjIaT8W7fxgI44jynrBI6rpGouXXzFO
5sowfk2H4mx7yza7PLrm1DaUF+e/XA/VJRa1C5dQHZnvGYAOglFheHmFeSmO9B8Ef68a4OvWz6TQ
0pjd9RdJYVBO9vXrazWE004tpnX9tcVnXy+MnoPYjvGhfVo/ww5a4XKEPb/vkXn/Fb1ZGhAf3d2a
CONhlEvVrn1Dmb8kXpv0R/sAVABsd66l94PcYrjFG4Gfe91v7qOqvH6WlWBLbdFM5z8EESAjafjA
2nA7yqLYnLEUwinYVQojcB3EfvE3o/NAUB1l7lK/JpNElkNaUn145gnolEd3TKAkgkmrqqgOtLRa
mmS2n4dTtjOJhfGjTrWzuhk+vbWfTrSXIEhGlk/ZgoRWr8vv8kYTPqyfT/hzQAmhrx/MqekigVzW
VSV4e89/lf0aGasJO6EoEMoGkxzttXdVYjWqNYX2tTJsQa16MVr0ozlghahdHqZUptHbFuMOVVii
EBztu0u1yk3z+QgYpNTbQoOmF6MX2vscfQhWP9tRjCOMawsSdLlDqNWkOYym/Lr+052G27KzaIwj
FJX7OiBmnCKp+IjMD2AoGuX75CP5qqPKAS2oD2XRl/8KajBdpflJCYjNESLSdpYBtHrvwNF8N2HF
DQlZIRphX/cCmKbmEZVDFdVXCvUQMSpmZCzpEQC4BCdYFqes05iF8pO4XhpvDJRTTmpHakngILT1
HL9LYbdxvS+SzFqE+ls24mvyGgUuWU83O49OL2YYVuqh/V55KIFR5ec/jWi2qfjdc1n7ZbVz0dui
4p27K9vAH1gaK2hW3W/ljDiogmva0PfpXkEsiBGQO6yAiFxH6Tzd6l+Qmayewaadrb0cVYIDAaUd
r3JdSm6vFykaRHrV+kRCyeavzqbUL6CUh27ZlatOfcnASpPUJJPtqUGwDfAQ+UDobNW62Jo1MNaA
0cryYubKYXSN5F2bxhx9SjGKgZZqUrajmMdaPOg0Sv4Y26X6Qiil8N4q9MhuyRTeqxcIkMpgv3l6
vw5LtlcGf9/jTFSJmEgXE9AI2loTa4THXji0T8QqV2eoEFowDGg2rex2qXlyaHDLfnjjWPnK5mVH
Mv396fTBhutf2g2AHcAIa9IzLmSP+96WQH29Cso1AmVtORUYdoef7GEbeozWwXSpdtTLyyRlNANB
4Grx3sp+0iai0OY5NN4oZ0rxZeLN02v6KUhi74PCcD+vtGg0tGKDeDkm0Uk76JJ39JNfb5ObxIuE
7PwdfmijEbp+oE7G6FCd/skiC41x+qxZmokmq8b7iDUY97+bHigmOyOOlZ9S5urxocljisxTEO4W
U502Zn5qnaYQjNtdFp32Zzf6KtJfbBzXyeVRQZ1C07l1W14R+Rgde3TYjco6jpgdbINnJl5gPP3z
qgTXvlC754wlfwnu2755umdBycP4ZYsJl21pt/4d832rPncq9tzWYttKfw/O5+U7gt65vcg1b1+N
zXv3NqmgoWb0Rkxh5d2JHBim/avW9TeKaRBSWawomqCPdpv0ODM0PPxvmIS8vOeeMuaXuLBxuTO7
L3X3caMlwdzUe0mFqPMxuf2jHEx/i+QARxkGYQd6Ot/d0waBJ7xxDg+pLlvtwZkfmFp0800ZVg63
r2cATvQexhVLkIJ/u0iQQnPXDuDucFdQ6AyRBfL16zU7OMIXZYb71zy6aX4spx76gGb1rp73roHW
KGn0jSJUS5NsUpBsS7iIveMrHCUgARAnisdMt/CwKniuTZCBZYXh7t0eftE1vVxaQ1ti6O3uVreG
+kUFz0fxlK6M9WXXv2FgMEpqF+qlepYCAoBZSzzQDdWTjVZx9f2+ZNN/SPHIsmrA8GtfjA+gVa3L
6E//+EdtcYrOs7xK59j/3e3rZ/Qo8fwJO+rxSBsUASp7l7bN11OzYkIknBj4+z96gCPnQ1M5NgHm
j5NKV59nVZj86Xhp9q77xenUNh8C6dwIR4K2fXWqbbCKCqlN2a56eijjzRFE7hP6aggtdQ3oKmkN
nGt/K6nC7R8B5AbHJKGudNXfyHNJgGfR5l50yjo0qjPLHW1Yk8fyMT1OvwA23olZP4kDAOpM9I6i
I79ICTevaHzHj5asfKXimuUaoVI4+7wrs2yUck9tPQT3WoVHJfUozykE6Cm4jQDkKoRFK0XlOywA
s6pA6wfNtxFLjKPyhedfvl/047u7+vtsrTbdewlAb6U2frKdBJ7xvZ8aDHH5ZaaLJHu3UGKojEUi
mFGXUjU3zk9DwosK9WWUNqEVxyR6ZschSU/ybfmyTfSf2SGjRzxrZv8tCHYH2cjm/tFJDfAjdbGS
n+W6i8WQo5CsI2PEF+1S7R85+ZoHu2teSMV9Nn7H381SC4TuProLX/ZV9UsiGp4eW7XfFTsEDYlF
O3+XUi+V0gClud6UZPaW/Mp2/uqLdJSGNrZZAW8z6PuAqR3ehWOVtcFX8qKXSKT3o5OGylf2RuKb
ZmemNsG07yYjt18IpbX6ajh06NCCc9FeoxnrArNsEP3oYT06/4u6p7xtRK7Wi3B6kWzKQR73XeNz
/u7sV+fX7PTK0IG+rYiz+c2vtvF7d9rUstPcIIP70/2cZPVpHrIfTbndafLJ8GjX3xAJybZPS8Qk
OFtUHRmUQm96hnwD9Eit5Dj9JKApJSIBNt3cfUDj8siL/PktEWV+TW/fLVgEyUppvj/Vv6ZfNxoA
trL1GHRBppsNk86TGHFYVBpNtzPrpnL+2zRLXs/wd4i/4mYX1/01WZJ1wOrLI0j3Eta8aiAkvZ3k
sLKS5IZfh75Yn1mcauT5FgUtReXXxb/cY5EXdO3C1pXGOtgBbNz2efdcGp7mQpi3Ka7AbiVkl7Xs
e0roeaDLWcSPyeKp/N7eYaFTz30NKUHFLPVeyEAiVSMoB9ErajuWW1/tOPMKQPzx0QG1zg3BGbUr
tO1iywjLuHpmnZzo07aPEo0ZoKIQvcNmOEIK7PE20Lww6nRsZUr3tnF5yqIE311+Wovci+wII7WA
fuQE5wL1T7ery+vt1PQtNxBuoejjFTIdrm1ngXU/6zrpz92qBLunUG0twH5wHXOj+ImHQOhQN0ZA
fWzwpSve2+NsqX+jSf/208rkJNXr/tWFHFMNXnlH2dK1vSFy415eBRWObyNeL+pZ2lrQUveFXV/A
VsrVF5X6527KIu/IwC77JH77WOUm2YtQP99fPBcmoq9fOrY/SSUXB91dW/7gkLd1Yk8TlgjrXMB5
0yp9NNwY1PXPqelhlCalQ0Jpm5Oln3j0rqp4aJTzXTegXOtXc8vCiWBn8ckOSOj2+tVZVKQZ7NcT
8aL4gP3X/rXhwx/nxu/xL4ZRO6yMd9dkc+LPF12VHwqNm9AW34HzBUkA4Pi2G+251fFeR6h7q6oY
O1iq0NtCIghvDo0dwCS02uWumGseKklmQvPbmruQ+Scf6j4MsolTMVvsVI71MnxBpifAOr2D+Sl7
na2BhU6e4tmX6PZiv62waq2/8S8rdAqn/tW7Wj6SBR1/KZU0P+cfKjXrc2ORC//BQrFeKq948LVJ
j0V4MCDSa+8nGx8BctPaDVQ+2+l+0gjcJVrnmfbsCGoojz0DjxcUalPhaNK0qA6WmcdQnQnYpSJ5
fXYQOmtMafjf7Bs5kRNsY66dHivP70QR8GX6oXQA/eQ61hcdRwteGP4mwBKJtWYhVR+6wR/V7gze
J66u6GAlCduiliJAKosLXJ0++7UJa/MUAPSdunfRI6qX2kvgCWoZ4A5QGYKi0jTD6m5Hws5Zp6TQ
CQOQCgSqDPMwUZLY3g2jV2MtuBBnfolLwbl2ugCO50zwCO/3LoRWfZfB0LqKaRFYtRThhMtjpAEK
7HF1S2Xiu4NwvTQtJLqhOZqBQEhudWeEd6rzP4/q3EPRvDC1y/qubKA5Z9az4wLEnQzXCeMSXVrE
PQ5WVB2XWvQVTKLcH0Z+lR7loWIdVG4RcLpxyMjSl/2ozs5hDBnPI0YzzmgWGdK/bKU22/41hAyR
j8QXSoeTZzyTaBRFOhrftX1TW9FIhNozCtpY7u6N5IgAjg9xsZ5wau8uSACVPXzf/X0zLvlBKRnF
0KkLxb228oO4t5gSgYGBAm6mGjGB4rv5EEPLjo27ak6Deg38sDWsvqgtv1uj35aw3RcJojg50LoR
JePkDIfWMi4p1fW8xsQLjNSBsBZ5BxCZtc5q/OZIGhBXu+QZWl1uass42Nu9qcOE0Age6rN4orfH
+LUltkoLiBGdwmR/fJPbbh8+Hvz5Lj+OXwTGodAQ5wikPl/66glE0hHi94t+KW40E1oZMuO/GQtr
TjTZVJ0ZTpNj9yAUxo9rEzfeV5eV9ojvV2004ovpzSu0R5SrjbUL3dVngmvPwjDC6hSWcblOteMq
RtnI6I68ZMVB5J7xoxgzaVXtt7oaLUFdzYxM25AFImFRW3m3DD/pGA1ms6A4Vj1AokhmDnpMYhYU
fHT52xoxGOrOlqGOHA/Q1yRuJe5OQ+nveuaFaveg9j6FdGln+/l+mosDDETnAHwBwrojjZIe6+br
NMU05QPGZy6A53qazUy7H4r9puloWWvVMnXyV8vnyT0TxJbuapJ9uFZboxGFDC3u6sxDWy2TDFzy
s157v7saQbNFLW0Z+fBb/V5FpDbgX/3c6UxawABrIDEgQJAW4hK1VqurRjbfViXavsy1Uat2/2y9
S27151aHITN6kgPpFdLBYwbvDT7aY39rChyzpTY+v6eqRYH+8GgyIRvu2KvPphdwUTfQueqsNXAP
9cF9Z7Ly+/5ZMVuA7Uj14jpNG+/vMZlZNL10ydYqkm52u2524mG1RkHviA+Cmfiop1Ew6l7x2jwG
oEggNJmJuhpzfcJ1S3eaugk3IQ1YHM2E/lV1aUy8fyPlBUABydlsacSryicxD3PVubdrloZE+Gl0
55QX6LmFgoxnj30+3CqYuaq+v3bnSZ8O99XN1sG7pEbKD4Fn9MijOOF/Ugq8MFcTzZdzfX5J+vN+
P7i3YAvQXAE9mnd/ku786bfejw/5yB/dF55bc57vJ4hX/6ny8AJd0zyfYtlYLlv3rYQu4SnxPjl9
0uetU+2rpzDC1puLk/cJ5Q1dVQxgSUL+UcX2cd0BQuj3Pah515U89af/05if+uop/SiezsvN+ZOj
9bse1WQ56t4IngCWeLKN5Kk/HL7V/AxWMUka/WTWb0wbGt9GL847f3rq92MIfD6KuCw5LYu7v1fh
szYZ/dKFmwu+a97Irvd+ftXW3lZVhgxWXKpvuUiTCYUy/mjMoI4b3f6s/1ZNRj77o0HeHc0Sjwwk
OH4n+bveUC7fVWGCui5gXkqS4XDYMClK1ZmTLZ25O+snT8MGXFPDLhV7ZYKb04+nma15sHOfnndn
sHI241gzvOhW1k3fMq5EWNsxiVN4og4euGs1i2nMVtQwbVk7WKs4lqOZ+F+17wf+xeMNkTvvnS2T
r+Wv4lQp+fl1UKQZZc/bcrb5CTSgpcCm07D++H5sOKrbEF77UOSJ89NBG6zeHUDDigbbmkBZHK6S
hNQzw4IEXs0x/2KM+rGRHlj/gkCD96R5PojNR5jBsjzVW9KSR/jBYwhNNxpufy8RgbnB+4uIo4xf
bRH3Ftbf7r+7OJ8sQOAJMEjy5M0NTPNsKVkeXv5fgXchwhzy3O6TGljsIjxIZEKtsidHdiv3GHtl
Jnzn6RqHhglmaTMzUUBLZl8eeRbWLBD/MikIxQxCyt8eKCY6NeJdFG+9FChhfGpTT90Bx2O1+dYy
xoWyRX/m4cUkyTe3sRZc7tLj2fJvfK2hJ7feWoo1FEdcjEDRVhG3TBfTMHtijtZdq4Jn4tnEz3Lt
L8VZW3auLdCIx1u4iw+UHr/uzw+e5ca45za0jN4n4TwKV2/5XA+/eKa6++bb/drPfhX2Y1H9NXJh
ZuPcA0fp86xEqDE9uhVVI6vOiL5VqzBJkamhxN65NkNlcydo5MalFAELqVoc5gTxPsA46XEEjjgU
29WTYWXzo/ieNo/ROlmsyAIpl5f8GypOMNkwFESuq+Unq1sgR8Mv/Q1vJT4a/409Sx3ZCAnMBHkE
WWtFChKEQv1dxJ8IVf9CBMxGfMkUJl36hUqq+dwtoaP+VlOP78kqDXrf3er6djdYvfvmlqp4Z9O5
ajXs72nW7u+v0JWMdDrHZujs23egyzck22MujwSPbTUs89XwUuxL9RTqLvxtdi11y9iMQF7H0Zbh
0moZnu66PvC1sf/sII9G3y2qfbCzGjKPEUpGPOPK1KQ1M/h6XJ1y9dnxzFaj2Dds7BHcZZ/Sg+8O
RE0PEVxht5PShzC6Ddik0PdK1opC+14gcgzbu8/ZHkIxH4SJUJ8xhJeILWiWG25Xam/SG+u0T+2T
20TAZYn7enXRMaIf4bIMUTI9tDKPBXW+vKiarckLcRZvtrcayvBsg4rLTT1y2TaNsq1jkysV3CIP
E5cf64Dvj5T1TLBwUWAtAZoPUKfFBx1iSn7Zpbl+QEYmx/5bx0G6IRw83NiNV78PGFB9HJSut6Bt
HGiLAxhnJjOI1NhCU3Sns80A5tNLNwlvhHJ/Qwi5U4jwBM64AZ7fjG33w/sVE+g2PDVSjWODENOY
1J3ycoBksoWO4MOCF8rttvh4H0bxmKxdd1fxwKjw95K0Vuluil13LGlpW5VZEFmUcNaKt04E1d8v
Je+Ljs+meYgLt/4R10fs0uG2ki0j9bCF1+LV142wBEYgKJWOHaI/J8CJyskGI+ZPxJuxRM6sZdUl
PWGHhPxzhhh6huZdgowiDY4KoteYS0vDBbQeM20ZEWWsOBGcxf4Qs4w5hvWQIGFLvEqojeBi+/AQ
V1we092NP8Rhv1+ouAWM9U/hJ44nk1qmpoXHytJPH3zU0R6snKVHcdUjWc5/7JaBy1W8v0KFGhzY
O8PZ03yxYrm+vw3n7+AP7hueNmR2xa2Zggg/Eovwitg+COL78WZ4kfEBrFhQ3N6LVkwyUwWM+6Mh
GpNsWv4L9hLrJIFO20CsXdb4WDw9wmRtBlIncJmUoVOPe0AG+5ElLhj5rio+939EHjmQ2d72N/N7
QSS5PC5ZQcrjYNdSi0muHnp8UeINKHm6a5IHLNRlmQx+cvdRRuOkZOpb77gDnyMAtVEai+R7+NM8
+doOQyCPyhJD8FBV3Sa1lTfeHaWSymMM3re2HCMS4xfE4pQ/x6ENaXXltvUHtSuH74mOaMMF/HtP
8q1O/VHxrf7A0nW6C+/l7x4Hv0apk07K1Eb1TUgP7JuEj4SbrWexNOcQRsg/9VP9G3jiu/HduDUP
Sa4Ztt6fgxI5qrdBxX9zHbVnkXYMqjVX8BZrLyFfF0yUEiQ9VEw36MlrrELsVy1KS2h3O6RAWg/j
AKoiDRf+bvqjKtcF7XiOn/Wf5q+6Swc0XwahghULOzUBnUKrvoqZJ7oMh5DF308w0cVW2ul2vHh7
U14SmlPnhzfTgEYDUsPzmstHhPrEl/ulu9R0ow93gJylcMlNoFj//htT+5gcyJ64UYTXXt52Q6TN
IlDqfcikxSbUCY71DbjbtfrzWpqoyKmBTcv4NnIBYpXaOvtaWv0mQOmnR9nEUpqutxn17uw41ZPT
iBQFmBXBXTSdhaaVqqibBUBn7mdxB9+Rh+IrtFC4a3Lgz9pop+bgFLGBrSG04rKCZudHERXF9vBp
lFfYffE4fCMWk0g/UlM80nOj8t7M3Xn7PSBp2V/fMv48mwWYvSbUcFXQg5Shlb4EH6WJYOVHG8tK
JBaK1DZCuVSjOypUISTPdSGuol5sMrHFRI+MD0CdpkYPXbdrD/muz7ojE/Gx2cMp+V/MALW0Tw15
tJx1v+ue00xIHNWJyx2aSFfaG+UBUSPwQTMb4UosSLGjpqb5QVeAoBrCEkjvHCSSEw0caL+fqjba
62p7Ot7Wxu3xVPwO3doHBJJoxOI2O7ljSVAkzt5j53AbFgU1JiDiCNq+eifJRuPpSdz8JG2Zz7sK
MrNIHiP3KPZP8JoR4ccSbjFdTa4x4rWlsoWbkGxJWe2aPv+TJE+N4brqYnZMB9rDBm3DUFEaDttP
T/O5VVIO1d/7C2AejMSu1m6DFppx1RcleRULHjRcbTMJvlmt8TKdQn102zzygEU5eMR8AbhGRatK
xCRTLtcuLugP5ANofIMLMeinIzba7Z/qmCHjkwTtSZ+LIhWOSLrjIE8vwykoZX2qFdYQac3zUP99
EK2GdAPa2uOlJAFuh9nt8l6GL3GN4fqgD/JEM0XyldgHY/se2ZHUD1ajt6bOeTDYhCBt14P73RQV
y7caM7Mi+q+h/x2zLaLCeDjx1e0mpc5zbTJJllG2kxOJr8ONDAgeu2ihT7eHhtjpsvTjKfoVjzA+
KPEyY2W0krAQro2oMpLVv5T0yaDsaUYwaqzKuoJgdagOjVfoS20NSOSju6oL9Nygnp++q20+2u3k
ad5vDIdPT+maRMrP4n11CbDMbj0L/40oWsvTv0JfCdqdZuwUhq1eIErbeDlNC42nd/C/OB2raic5
xmCcIa+P8MaHqhwtBRVBkIwy798MjbQ9KoPkK2w05bBIUheLXkRxECiEoPEcOJrb8b2EoQhhHkUd
TNRgIyz6ZB+9v5T8/SdSldjeYlkIxxl73uP/dbtIyCKPjXhYpcdLcHq1Ilg7M8wqr+NgTIbwq+Ro
quwbV2FnVz07W4Zo9Q9CPiT2yMWYJabEozgu+Yw3OSpi+MkRRgRFAXPSYuxwHN4iBYoTWNg68RUl
LLXTnOu4DKPcFbW72NM1mcaCiGSbFmVE2e8Np38U1x9vXcS+X80IGJVZRtIze8DmX1xcREJx4igk
K8MKRYQTf7mrZSROECmSYOhOxBNr429rJbSOAYu0VnoqNgpWSrlmelpp1XujkB2LcYBB/l+U1Xxb
YoBwgsDYi9ONlqNVXNj/X1HgKw9Kf+mV4CTOUuEt8OV+Yq+S4gXvN3Jje0BaZhSx199KbEL/H39Z
maNeKVIdR0CvVM7SoFTwAHDXhFqJ8FHMScCjvVTzKVnq18NK+2C47sLtxGOBEvr/uTvf9qHSw9pT
n1Ycdx96GNfmfn4U2boxrIyXvSWo98b7/S/0M2iFx//jxm9ByYNC6nBzL2eWfqyFs75ZYjBbHkcV
tLTE4v5/2HVNRl/zm8KZyhXGbGTnf5PHvrH+O2SKVCAJmbYCnZounXzB0+P/8Wkso5nH3UPEmtSG
HpHZhW1R0jYE3G5t2BXt53bM45iEo4g/Pc97eXlOHesh0iLRrUqqaA8PWSdjP7/czfDM3aD5HNXy
H3ZTkYXFC7NkFfqyqK/OrEMqEq68GDeC+IijeILxYZxAkt2vpB1iyr0SReruVwwdmYyUWAiWjByn
9lcz0Vr4eLEtV3ocnKAk3jYz+cFdhS7D9c+KtgISEe9OC8syKsitvPw+GgOxj8fM9NXkFoah+08w
+bd3i+dkOV6v3d/s4iBbmwEOOjwzuRLElyhQOC03jyDVU19Xzy+CX1M7+UulIoXq7CVcm5H/q5OK
sITaUsX4gUi1HXvqhp7s/3M3RTxRvqCCL2yKt230LQUoPf621rSCHHZhykVYtxnB9cNguMM2efxx
XIWiKkVnPZfvl9inl6uV3MjYkSdJgrQVpo72TUfRe+RMIwoTHrbyXZYwriZsb9eMUGKWxfoSb24Q
POOR+KKdk2wiYZCRM+DlOvGXd0+OfVl6/KYVUDnJIzNdG9eXzUf9l3ZptpHdkXVp/GD/fXSz740f
VaFC84tJ9G/7uKttWLCSkrrinzQzH/XyrnXKg6tSlXaJw0wNOL+S6jG3RRdpHNr3Ui+ZUGtCBVO8
+p0UzAAU4Mf3x8vzfry/Vc8Tovp37OF7x3pxuJntZ+lGqllpfvSeV5Pj7PM5P/lZXRupfqlJLGWQ
ER3naqlRHl1tlW5kCg3ahR1g5c51/m5/bGc63No3RN4gSXucu/OV6m++vtDaXR3IL0wqTzSmuuv2
YlLie3Zrvs2E063HW5NEbWpU6Gzq1+pz/HL7g7F07fa8eyzDBStrVpql5jXRf2wca4ch0GZrDbHZ
rJRgU35q10a68d3+nGXnN7p0o59tkqGSMy91UqMvVG5SKADNg/Oi+jU4IQh8tU71M7ps77d37qVG
ARVsnNEwfmpZfulhTltonuonKre97/b6jtk9iGu2cU2w+duRf2S7RxjzB0BxgOAqB0fdXCyKPURK
Z98qD78b+3p+8o6w5X3mbLvt3er56mF+SDi7d8rDzfNv41L/bXxHalP4TT7DhSUpNrKNQ48r7nKX
jBajTCVCU5lVund8jkhUYNmDS4EybAMlvxFJ3EwVngNA+esr1ZG3dMAqockeQKaqwAOXV3N/ua+J
ZXO1bUKWXSobglkR3FNvJttFQw3U7wLToRZOA8W706MMMMh3SrSNelA2WvTxztY/W4XnbG/Teute
OTXF6vUJpPq3c00K1vFYzfQ8J28gqufW170XgdHpubvaKy0H7JBxqUVCVcRrFsVDBDOOUShVUE5R
4MbiFOrFumlvKyMIEZ3hZz5H91WvcpgKWmCg5Rf9Cvch8uKdBd2V7+pXGWOeNvkF2RP5LOS7O/mn
CJqX3lBV1+s4RRRObCbYIpJrGLaS2T3A5Kb/eb8eBhtqU2coU0+jOtGPJydC1Sh9pdhym68HJYJe
FC07b9N8c4+sTVdOGrzp5Lvb2Y+VXjYvbevsGvr0DYToCfueSKsbVq8wjIht0ygoYe2UeEowM0Xk
AWacoT326dQEbBSGYp0S5QiWI9P6ouVyVQZFzGxmeZGeoPJc1LGdR4wse1Q0zk3ItH+zycf8DXak
m239NMutYqPSJMpY2/mhXJmFk2JgYz86DPPdwzCgxYDGo1gXV6Kv6L+IdcJfxwprmZdvtHgYu8eb
SvGn8A9YUu2pXC+P/9dWe1A7VdVavFjFb49HmFGojBgg7L/xmq9TECGRqwDdxKpQc57sLNO/4IGL
bMNmlECjaCW031lWTj+nCxoGtMbKzTV8Fh+gwY0xBKg7zbJQFbKvdLaMTD+fsi2Vh/7nKOpVZtwg
dzeLpi1UoerfaV6aQJnQRJpSRewBhIQ454zIJhGgjj9rT9xBNDTiIWJDtwt8bl2fTNBW+qG2Tocr
eOFoNPQFvQm9nUeijOtgXgrzmDdcWr8kXp4oQGxBp7fdK4gTvT6V/1C1uzXC6cr7y3EFQ4K7F+Rv
8tsLOHK2aimY7z/aufrPv8989XTPGvnxykCgc6qVmRJyTSjc4e1RIJlkVaw/1OyuSKb5moSOxP9b
4hhlzh3kDzrXh7XGO7Qi+L7aKbz5GcwIKDriWA0RjZ8rYD5+pNb/L7YtoR/F2+v/dMJML/XAqHWp
URNQvQO5Sb2wIRO0PfA+e6+5JuZxSoSTZMkLCUJAD8rexNQr9XJv3d7MepcqWN44aOnZR1jqz+Fu
VOi9Y7j/zorP+8kBA6KawQxSy30sJxKOd0QihA/g7FOtQ+n+LkWOLRwyQW4b7Vx3W7PuD8iljm6q
AXoqSdC6gN4u7dKP7J5WNWBgoKrivyoa1vFb7TCO5xsGvs1zn7IOkabh8c9AD8ypdySZX5SXnvsP
DKiqL4yI17fq5vFEA8LhduPyqhD6Hx80F/HISSW5qVql5tLu4c16TvaCSlZ/G7Qpk6oaTcluWTWt
Q6fkh250Gj4QOnyI/vE5PSohfVNKKdrHuFgq7zcuXlmXe2rHH0rzNxTEEE45cB7fW8YAQgGht/NL
ZwytOfm6owgxLbxY1bK11Gu2nmPyUWwvGv8ufLfv4OCgHvybFYOLfsL14NgAf7JyU2Yj6th9fwnY
6y9WbFjTv9FGf3L6ELCDO2+eeqFV9VFrzzEU6ARhBjSwt95YLFJj0QtjT2ydzo+vnbCXZujWJic0
p11QJ3HWLo4ujx8Plaki5Vu5uX3OveYIup/aqXkfQKe6u4DbGT0JLQc6jDWQ3+K5wTdRPvEmeBXc
wkYGE0YGJJt6Dd7nZzszP0WeRAwtPUIeLXMDib5vEdZz3zv1QrwwWsPxQYjk5InAFY1elfKQMtGF
173+bM9WANvVVPP7jjWc5XR9Bwo2whK8KuPZM9vbYVlzROjBC2jN5TYPTq9OebeeiDdtShYKKw1u
vLrbj1S+Lwi8/3z6DR06/hKl9rYLMTVS5rw7LPPdj9fKKj/PNwblxpfS34Ki4e3u+GrR287yTpgS
D77PAP0/e4eVnfq3XelkZuXWjz4BzzCZscKGKs2zFta7TOTjmcd5+1Ou6cXnpR52yRJsm2txoLS2
FYUu9zIyorOBYAIoI4mCS4H5qj7Q0mT7zci83jrSnmPzUhdStJ4vtcsqOAKVpDBVhrLchVNgrd58
r6UbWe6AQfYmsDtdjJSVD+UqewkUR/IjF1wNXGCRebFBTNogb/pHQ1KaqyzUfqc7wAVGg5J7DiwW
to1LLVkaC3PgNe00RVKmZEir2tVdF5ciY7Rla1jsg5jtVPZrtZKG2LRQ+7nfC+xDRYhInp2UsWIr
fY2Uv33Uk8m1OUoDsgEblobXlZf2TNOBL0ntB+Z0ga5IAvXhYJ9ClQ65DQzOZKtMiceIdQA/0gfp
AE4KfMxnpZqlvEntPgplmvGssYhfleFBiogzWy/ErpkD8mkXXvJw0Pt6+MPyQNjXF6dYp3qcCbw2
mBOD9P25md81ft4bKH5vjcJLjvjI9Ye1wO3lfGl+37+HjTlGcAEO+jjJ/vse89/9QqXtVBpOdxWH
jLPPOYvIc7yVX5NpV49Bl7ddqEUVGhjsabJVYbETcUb4HL4IcThJMBpUmgndInje7rkfdD5xgeJE
QUG6pKtm9Ai1I/XdoYyze8HREHHQLKh7OwWm59G5f+h/Dn8xh76QcLNe3gqG9m+mftEQZcN2oWCC
ME90OEvajrVG+zRcdPoHnVKKCjrGVh/4pW03Oz5me1TayoN4i0pT2+EoBSHeLEwjnxfZ/t3KH7iG
g2M1x0pM9fwhiwzb0trQPqQsgUGYer0+40U2FtxcyVRgHVscv5t0AnDCiog6709vHCS2/eJjFAaR
UBuoexRaaThOKK8kfvmVxm76+TSEOcurdrGlwb/5sCMU24CJrcdmZfze/Om8Vix5KM6nFuO+j+ZN
2+Gtc/hH7+U6CMum7Wgbm5uoCAnp7mv4013clVqXsJP47W+GufE3EPe6bo2g9YoE/01WTURq8vCl
eO/82yQvuYYAfRY288F33642tVbdumOR2a4Ca/AGdf02LWLSVOItEXM2UqSQ14MlFTSMmnD0pdlE
iMYGMcyHAsBHPRXaMvDAvd/7EjGT7Ao9KojHrUP/p3Ubl/pFL+yPav97bRO44/Pz3juANksZ7tbK
PITtzI2WMT3T/IpOWpk82IeAJmeS+HPnAy/vhwfFx7/hXBuSz4gkg2VW/bPM++rr4VIdhvjqh7Db
vlpoMKxpN7TJm6RJWpdWWckFuDuMNhm9rDHwC1qrxgU1MWDr7y1E+XbmIQVzXTs0jwQ5sc1T9Wmo
06SB1T/unaEwfLlUX8w5EtSRRFFuJbmh3LwKBDh2etP/KNkRuHv4ctk/NuaQyvqcY+RETUkzaWjz
sU7mGxMaEuV7lrCIEXbJqlbIxSK1eDJFUYNCPSNk2hej722SJoxWx/seBoHDQmYoGDj5RUmtu9uO
Cq1c6/APK0Ohy7r+2xkBZmnqqCD18v0MzbTAj1Ymv7VJuYGlDisXyjFHpdzQ1fl3A/W0OuWblSqR
AB4lsX7dvf7UZKgJMl8iPBosekhwSOWv75abZntqHtHZEgsdEtq+tc/qvxQ8Pc3Z2j+qhNWwEX+v
5auvH7VxUcRg0x2Y4i3LeL9UQ2w/Vn8b7+3F63W6vbvVPnq3wbq57a/7PUC2OUXiWaZZxOZ8ODc+
yIKnmnD1x/pttZ1KufFJfu9Kg9JAGBf+JWjcqUGatBBtOUICqXAbahRaamb1dV8BnrNlWzjImAbT
/ICML9LQomy/rJtBv3z5nqWq/zLj0niont3UO+i437YJ3FXR4N9yswSnaqVx9rd6uSV5vbBM7TKu
9NVUnj4pNeQsUgD236NT7zY3F178q5OSftw2P/UfdgPfqKAs3Iiw/akltLL/bj1B48vesa874eal
TMcr17Jczl7+8TiYkqmsh+T2rpkmifPvwLbSO4Uu6RrDgRFe1+yJmOnhh5nM2sW8cxLODcgGANhi
FxQesv/OY4wVThjlXCdDPrb3LZv6nl2RRVdWqCnNuuS7hcKX4ppUsW0rnwPVgzIwWu8pvmvqkFDR
nfsLfYAduSR8DwysfxfNt0dSlw8sg4IdkUikah99vAZuvY2SUiFvaR0I6hJW8Sjwazs+W9FbleFL
prXxee4f1HjguMEKA26xaF4jJtaeWZta00g4X4afUHoCYki9HTqGV8yPhhonT6jth9pT/+VlEY2V
LrBQncL/dsCrxKLaODQ3tFG3uLYfVqF/Y32p6aX675+Xe+j47THReiEL8GFUbXNaINGamsk+JchL
JXRqHXKqIW4yzopEV1ifqr7gotIbMd9jlt+5SlG6K1JUqU6naBQkKD+0e3a16RQjNFg1FAZaGdt6
aA0+vehopcTxzfF4/FO9i+n3Rtey9vr6eh1WbILl3l2vGm2OWBEEArek8TRt0xQuHWvrHrVmJtHW
ccr3gmeNFmPezLcXyb6bnvwQ4anYhN0e6smx9UaRqbZveUv23ZMeEh6J4ta0ON2sGOQQU2DwHXtE
RWezmnv6Jvnx1niCHlw5BqX7h/d/FeaIuuGWVGYOHsQAScOOrPEFRsCL7QQGI8V7p9oTbZoKvL5N
7YZGDWGkemMt+4+jM1tSFInC8BMZwY7csoPivt8QLiXgiqACPn1/2TEdM9Nd1RYKmXnOf/4FvxWT
D6Cwd7dI+Ew0hbMBkecDu1y5q6a3Hc5aOzpgJIQ/qIInIZUUJRKTK7xecbFCSubclz2P5MmzPiK7
jMUo7sIvyJLvAM1W/Bs9N6UnRfg3AGsyEhmZMyPqjTgaEUfEClnVf5RF+DBbjlYkdZ8MHr+gnHp4
F2LGAOFSW80C4SXI2UaYQ+7RJdMn1SsDktKPEuIhMgpJZccX4AMZGWgR98r9c9W/RAj4ieuQBMF/
0EKn0T3OxeoLvIkoEnP4b5oIP5cOX59Ix/GReHFeiht1xj617MUtuIrc0qH58nXX0pwdDYQuzhdS
CvsKL9X5X76x89+Y0YlgiZilKlFrPsdmxs9y1COeq2c8Z+7W/N640nP0sPZAHeRGIM1/Neh5nGuW
pI/T5xdVVdT9omx/6Xy1TBpiJtB+46VZDEGYuJVCeIMk5Q7m9rbQbeLcMeArWOxS/FaP8eMx5ou5
yQjs5WoMYPIlpsxUwYb2X5uaFCOshIWaAIA+pu14ZDPTDGhR+swWp/0dYAaajM50WhKKK49fyFyM
1pPRy7XmPrsHZX+MCfjNSlCXPDb4Lur9RNMG3+9AlddfM6hxDamLSKEEI0cMcOjhyqVtNohgJo3h
StTqhmsqDgfvvVi8HmG671vAMTpGGd/Bd/ug9APiYzRUUTKjTwnuOKVRP14Srabye3q8nDJ7gUiu
1eh+qPG8w3NFGVlfyOktRwwHlOS3MJyEWS/UJl5RBhNRxLzGoK3DYY7am8cO0O1KuqDsNC7h8PvH
XvZUgqfsLmLyHSwVkNtH3P5d58j1lo8kXaO3GVfJ3e0PEDPv7n0bYgpECtgcIpFXyBAFH3mJuTeY
IVxVAD248tfSoyBHPS84WjWYmXagEKa6pqmhtuD+9lOvxh4Huhp4oSufe4kMCme5QlvL7IPNE+MH
bL5w4mI6wMWxe5GTFX6J9MIMLjiDIk0NE3VwbyDSaK+0wMbyA40IWhFejJz9w0Hr8yxzfMR0SqE2
vHhPfCUTBGfjO5QzZkyHTFBd53xgM93RaF41YZv2iTRLpLnSW1hMXwgyPtwSyCcvbCf5cyDpRRV/
V7A46C1pDJE4KYJesTPiNrqKko6KEqSP+BOJp8dtni6IM8ea4L7h1wkfZSJmQOur8n+oIYiHad8e
fdwi6s8l9qYo43hiXPGIGXhs7gv0UQyLBLdFhN3m4VcA72/BnoP71vr98DWBr7Ot1xdm+fS1IG7G
EqLcCh5ovKSrBdGWbMW90/owL3tg7UGQFxAwEjNPWj9BlPP5a15mzlVyy93V5bbP32S7Aj+Zcftx
X9r+h6sjqXp4P+a2CeOfifOHDZyJw3t0jy77ephu8NGZZg2pGLa1eqw62MsxcPjsvnivNPxO3t6F
Q3KR5j+bQUuduy8IB+SYkKYxuDr9LR5gQbYoJrcZyu2wj0G6gtHLO6zdvUBkL8sr6PF1UlOQrC4j
hhJ67vCBMZ2JeqXHpMMaIcXtkHwWw2+sJjgF5YfeX37uLc2kP+S3j/VjYIig2iAfXWY/UsCAgL/2
E9E8Rg4v5rvuZcZY4xXdMMBDq/l1fqt89hqmbADUhZNLiJtK+FumGHtAqQIUJcY52yp+ubrsGf08
PMW2gt9ZAvbMkbT0onmJw/UvUffvqRZyp/Mpd+izNrG1A8Q0kjQ5KQPhR5n+MbDnwTuDQh6zFe2t
2wy2+C+zWFXABHjKtsoy4v9g6EDl6XJn2XonCJ/CTL/nx+KxcJ8R6gvnTEHm9+cAsEjQojntJNdw
HwN6pNWgbQMEuf4HNmpzyJPukP9B66NRxUZhAqWbRdwMnmvGyBUlpuASC8YZj9FWA8lwARbBKeDw
GaPH12MBMdink8j8K/gw8wI8MzgpmlhANMzIEWGyg9PJLd+bvod4kqXr1hMauOkow/hkzv0Dc75O
RIgs93idBxIRfzTR0FTZpBGwTWAk5sSPiMxpQOOMEp8Ndp6Ndo9xB7GFSS1j2/cW6MunFvtP/dLw
vzvLIF9MN+B0C6j4t/2Nez7yfyPhwAH8eqyIoPBuqw+OiS8KBCqHCVsZCeV3X/PVM0sdV4LJZ2j4
SwVCBSCWEeaxsJzNh78J+kumRsip9xT7SE8a2ngDPIdZp2fFxaLad0P9P29O42GQ2IQyH/08vEHG
xGcGxR0d4UJMO1aFu1WRwVIIWVOu5FNvmo9TRBLHMtTdlyOvlgKz+G4bOKtRA28TOc4UOSu2FCoI
EjEtQBQ/0ls5zhFrlQSOkmpDvM1TYlTbBsgdgfHQ67jCtpaHmsbrpASABq3YWQTF/MRvyEOKod6D
UyJjrY7W0FwINA3qrOZlaDZVZrzmCmDwO+P9rH+JyIkR4Lh87KEc/FE6T7Hah57AyGSM039m2Lrw
99ehsHXD9+gTqUsClMboEJipVEJje1bWMCszwL1cVBtaA26M408p/G44a8J++Jilg8/8A2owPlHE
bwQYgy9dvBNEGoSNJAlc8BHCvJxQc0a7JnGPIkYt15kCaSvw7SFxfLULnKRx63DxOH6fY8qenmVj
am5hbUGIDWHyH3MDaIzxUIMlE0beT5HDV52ozcywXr7+BFa/rnFc0/FkEMpY2zhlw980C0yCaSKd
5gTd9YSdhswTZNvvBZeDOw4MZEKbhzTF9Eg/AlFIrGwPvEKzbafkXAa4WVEAE8ACpFO+KZCvQe4u
ABUw5KSdXl4T4yQCgPFspCe8HOjznoDEA6yzXD3BL25STK1B/+8dIf3fU6uRf+Ni33iP8Tnd6Tjj
Af5TyuJi6RClSJ8EcCDC6kjAMXHFfzLqnr4ghD2XGcjgGJt9EgAx80aHfCJdkr/2XZQLoAAiREUS
iECbdhSGTLMM7u3eOgrf3+cOI6dtQ4I3sqAAA1hSU4V/PvZpQE8K1oE5I+QVI1ONVJlP8htgqYsM
gMHt/4nnW6CTD2Gy0QexNP4wAl2VmNNTgNyBL34o0iBcVBA4bv9TkC02xSNydZrRApu+42WlAVmZ
Mxj3A4lx7VtkLfAgpMFte2MTW32m1UKgL6b/nN1HC9CYSRarCIuZDG+x5DDsjzq9bQkFmaDTBqrN
dGIm+G6nRVRPFAZ4nEe9iMWWR5XEWFSorvGCIglVSEdUwGeaMxWLXjHza7x8q5yzsNzWSTG9JpgZ
xIJuB7nMw2rg2vJ5XgflRFrh+0RfS3VtwavDSuDWjxTKK9jD2EkjNnuiVceTjD04p8caG6G16lgz
Qr4HFAoXRiqd7KyM2DCLgzqh6FpxXyjCKfTzhQ77ooSIBf8f9S/V0a9n6+g5liJ8AQ0y/P+kd6LW
adkWGHjCXOWJpahDDEF8VE2uaFJXUCpPHa0SdZxYUXQNPsR8GCTvpcSpIHynYOvCeCWlgdikcUVI
1RUz0Wyl4rkq+orhg1pcQZvOooO+4x5ewY5TbSLIfQeQtgn2wCCnfMRQR7DkYxrHFku9DxCV7iDl
MtHChNpY/nCg4Ol5H1piFYAFZmIOIGpNqL04kuzqWKOYXkMaGtIQI9SEGAVtV530uGRc2CAZEixA
i3j1IAoKx3DOMyzNaS4zhDKvdUqnSe8vOxcIaIPe5EN8dRMpayebWLGYKpRX7/33e/Ewln9VAjqv
wYUqfq5leo/k+uDsI+UFpRIGVANY3pTCxZ02hN2edgal3/4dfccAD3PdJCUHPPQ1LYg6K4WZgEqY
3HfbTWUkILmDuJ9lyIJ7o43jiHti2kojg0sqjCdkxdMG4ixUksqGt/u16H6Z9+G+xg1qN21/ybOd
O/rhPYYWxpNEzR3VZ2ynRfpJdRIYY8+hSQZOIMkKt6E2tGbHj2960sQYduNu0vhynI7XjN4KXIsw
yRiAa93WDxqSoF2z82WJrkRI8iM9XuP2SId/IZF3x/++vt79MsDchPEZ7TvGBfaXs3ytAFKNqoNB
jNYWU0PKthtpeExQa82+J+Va/BnWJEg01krEcBK34kF1qGFGH9TZWtvgjXKExHO0OKwnClw6SKgh
gMPwcshfAa4sTBi++HTOcXeGYgdbcyIH0imnOD4UAb6e9ocWXdh2kG+LbYox0SYYTQxe8RPEtdvm
7FBYok7BLI4s1fEreFFE4/rReQA8AoNjn8dovA2NyTUACoJXgXJzLPftZqbthTNITuRzxdOJhxX2
kFh8h9TYTm/To9AiRW6YLsFjR7JgXKBenj471sDD7ZYNkwrmL6JFVaFBACQP8uMvagkCHrYnYiEq
EduwxQ8kEIeEQK5UJjgNC7+e5O/wFb/n+DUqMN6m38ONAZNml+ubLBKWSV7w7yAY4q8arhwUuOMY
EwP2zvB5/IKLYck7UvB6fiXv8TVk4u0RBzISobtEiNfTp1MkSvQbKQRfH3+H69/FZ2ZKOizwTKht
rdkb8O+b2Rb+yAF3j7qepzXg9gI6HbBm2RW7urUZ+QCKySQ3AflcOQUJj/suxFELdLtt8BY/6T7g
GwjBzByAZ8xgbI+rDd9Jx26OsZQeXQfMQ7HenYJ8QLhmKIXojJ2iWNFLV2wT/AP1pYfzHV4trCvu
SY71BzQV7F+f4ijHtD5imoWdysU/NJ4of/ARJ0wM53/BZLHGn3O2osLCqwSJUXW8ngXLmDsFXB/z
7SLSD/wTqWZ/8l73RsoFGInhw0ZhEDuvExnhpjiZynF/D1EIPQHnXp+qNn64t3k5ZspA/hbDZXPQ
wXfvzmmsLUHQh9aGQOIEh79ZOZaF/auQ2/2fTOVjHuaCMzVk7XEWsUVgXHb+uXrIW2GaEH6HGe4y
19j8f+QjvktEWaxNreOVieBnKX6iLuFTk/2JlusDtrA1JkWSRnyInFIYRIOMa7pTDXjXYRMQwsNs
h1s+rOF3PTyu35bZsYOvZ8w/R8P+7gXpjAHq/gOp7jvLw87fyisM2xYf6NyIR85vBhcAAGAcJwxn
uwnrm7We8FDpfRKA/1tLk0OPnev0Nv+G5kzYAt1wRfwTRryCfvbD1vuaNKy16zLbUQ8BOVLk2B8u
vDxoDaHvnK/cSRV0T3DecwYmQOXESULWrjGC1xyW7o+gZ7Y8xmMvXgwXN+YiCiH05UGKdLQwBtdF
fB+u5i6+T9tH+Fg/N51fON/1DeoFMC5MjG7yXQvH3hao2mmWN2lIbMevivPNky1PDXpM3Mj/JbYe
NBP/KVw12YO3sC8eJ/BHxni40zd7mUY2pY70b6ePxZdegIwnvgj1ouGv/3CsZRMP+TeJtPjp3N4e
f0hYLsG+OvYk2KCuMAqt3h7pxNXiNXr18acefbHOhfbEsHmiE8uLWKoQc1uSkOuHR94v/qDQLz57
tZj1lbjUPesTtNXU6nzYGNpzwHlxY+j9w37GldNx9xzw51+sBqpENzAaNAe5NDI/Tpt73RkY8r63
xnjHcJ4jrRPWASlq1Rz7jv7uAycA7hDdwIC2i07jdVagXblXsiK5bT4nIKKEnLl6MQKi/AmT1U+g
QrfTB3ccgauQzcucqT86d553ottkbLIzUp1GAoAHOJ0xVGEh37bMrf5ey++hYgyCo4ptDE3GHI45
UnfWsvENUt0BdxV246mGXcxYv8Tm0vIsMbURxJLbqiaFnQkjjv0b3L4+W77AwXXDQJr9pcX3yH2W
Qx11NXAIPyzbsYqMB02E7EiQHVtHR+aC2GlZ8xW3VG3C1Q0R+udyX8jKNtSYUF+dwg8gyvkYdsNa
woGW5qFy5V7Cnch4znKvpw4JgOZOGY37hlAK8vqOLR4M8qEh0FS/0S0df8oJFZUlu3oap6xGlh+D
Kc3TIUXeyLKNmNWRL/CEXsWoLI0tWh0RVqV0Ht0iubw56qjc+/QdagfqKr6XsD52NEgzN+e3ATAn
HEe8tMKuwYWQ9gSYC02WvNS7By6r0fXVXo+uD43tFX9xRtwkTlCE8CwUd5fLA57HfYhJDt+NryCt
uxxQ0RDbBUibYcDEa6TYF45xsPvEwL3gyJS9XKg1/+EOcokx/Wl+oUquCz57QP0s+tz9nPExJeOp
8q5nILYUmpcckyr1rkIqS6z/FNPBtlVCraQPHkSqI9KF+L8ib0qBLkWsW7FrUuwJgSLdmskVBBfF
QST7Oncxf8pP4VoBVoiSW1D8IkXe0GvXZwKpQGRNGxb6b54mvE9TXAiuh+nTw5xjTvmtJNS9pcAT
vYs6yknT7dy70EDob6Zb92tCidrJHoRxWXdqNVQbW33jdms/ZUfXJ/frIs9Didk25cPf67Z4qUvl
ANU5Qz6b3DxpAaixkI7XyICXkTty3EJr2z8X35WiCBoz8JilbL+rTPdAEvIZMNZjZq7kVTVqa/s9
KuPL1PrLtkC4YQqtnrQmBrAoXkPM2RiQlD6TISpikKwCXSP/naHG9FE5RvVQ9p7uLb7sxDgX/iJW
QJfkvLwIrYE1XDnLB5AdPPflk3wSXC7evPLTY7Qr0BZFYA790Q2D87g7lMx9wb+gOV7trbLRnT6K
ymxewokCCpcx3umFcGYi4fsIBIuCG340flpYh5ZhFrDz8oLQpJRzH2O2G3rAsYnypSD5CNwc9cmk
PPZE3ANqfSBSSKu3DYUyUBm8p6WVQBxEhCPUsVd7ntrhlwqNLYwGxGd9SOcNSxh32aXmy8nLF79p
5tpaAvVGM7cAg0HdwTOBbsdFeYaoFRmzQFNtQSfNmBU91zROcX/HvPs/yeLH2a9ANQM5YCo+/cRS
UKzSHT8LFLGZAlBRjtJFiQ4KL9Bs1nlPe94CoGkBpTx5UxjOYR8LbY8osHmLboJrwWRRuBHfFznv
BFOZ2UiPK/uEwVGc7ls0rCtzzJuyoPZqU7Fij7WIRVghGOegAYkjkh3E/e2Xw4p1A6eSB5/OgEgz
SJBcOYcwDBz82n5BSyQukezEq/Rdk4nmEz5DFvewfLe7CX6CLA0s5A4yb7Q3JpY+d0iJY7KkjnPR
1ZLtMftNbmkIsLUnzXtcHUXyIfB7MTe3NKXfLaYzHOQMX9hA+MHxW1guQFsDNtkQHEpISH+a7kgZ
5+HBGBf2EnMNjIcERe2cehjcwemdI/lhCGSftnfeeFK7CiJUajYQxd7gbIRXt7c1Rvx7Ci0ueTf4
YPB4wzjBIncAMD7B8tzJ5tDKwfTI/xZn2UzkL/LhsUuCFfY3ULeZCMBMhLvaG79ifSAvnrPfogle
YF3AydFvSKNG/hw9gm8d1U8g9mOWIjDj+QeC9brb1kKB4/EIyVD8YXLfExvCDzOuAW0o0wjCheC4
yL6JtbcJIOB9yjiVvY8eAAHIGoLmz4HNo3tg8dD3SE5UBkwUShw1uEGP6PqMvjA6q+Cr+IYWaUxC
Cx9Qnx6/ysOP4oHov65OhpnrMgWeIdCoH/eunrGudsXmBWl6/iI9iCAlcoP+npyIqZ8itwTSeeDU
7MhYTN79z0m+BdLCyhxrlQ7y0ApeQzW4ky/g/YCJaTJ0Ww2+2L4XSDPcdF7z2C0zasdyVfufzOs2
IJwqDSppMy+nA9pWmH1oUDnykYCwXy55Cs+IAO7UvswM/3lngKWDqi0oUABaY1zLZ+3oHZRL3h4o
OXFgTjfk7g0gq+ADAYix5ByxRbWq4/rQE85Lc96WIy9ZXeyWUzlIQwOwDKj1/Fg1FkqF1muDXsCo
kwOPxhCE739FXCyp8c0Z09SFhiLi/kcj+wivw14CfHsfKhBaKuofMhW2elyukGNHEFcO6fAdd+P7
Rh3RlUXvuLcXTpe0RQ3syYM+e4QG3e4WMvYAltwj7I4vtwjWit8ynFcDK0FYHZwEp5oP2229WJgW
C1cDIZVdzfvzr5Mt9LgnOO2xQIxXPCSw/gnvS9S/b1I5hs+EppwxURpwg5dMAhEsPJ1ujbJGCBAx
obCzvg39gStaph4cS5THQsB3zgcfnseAdgcPfqBk6QF1/8tNb5PL9Bt0kfXHeOpP6fsWY/eBNH2u
f5NmitMEzFM+QYbNY4B+yV8SRw5U2N/9Jv+ZosID6wVTogPoQiInBrTSiBEbPPw+gPnjD7UR0Rzg
3uBiDAcgWqJBZB3iioKnhBtj/rfE5g4dHNm/6PuRtXswfjlrmhDshXTo0DrnfwBzsRBDimkXzgJY
wSBfVJLfRFjRkhCO0B11uDGDRC+YQjwpOVL+lN93Uy3BtXBcrLvptLezpo/9fWHGVmyuriRlciE4
T/hkogKtTMhZm5UbtGyFX2AWRfKzMWNKxqMK0Z6ODbpkG0Kl4tim0SwG+CtxEBC6AhWfQefbZ+gz
vBAGJZQFDLAxSZU1D2MLdinAh++cnVCXqVHAA3UrVqChkd1IhcWOcl/9xuWeW94hhqiO+EI7EP8W
eLuuZEYFwqJM2I285o/YgBJpoMV685Ejh5rDtAtPt6XpVoTTgbNJwekmahQhTG2m0qHNnDkwJMcE
UbriLl5ixW4dhkw95oRi4PBFDAejChM5xjK01UNj80Oy5z59CI8zdicmeWqHSgd7heQSFecMVjoj
LnFmfvr8DVy5TQc+P0aX0DiXPV9J3kd2gj0kWfLX/kjTIgEb00wqUx2yoChXPpzSjDQEpVKIaPHq
EC5Ak9umOPMJNxRGx2rz8Sh76f06+7nPF9yKL/IH8Q+brbFUZvf1eysufQ5sBreAb+jv/mtb0M8w
kmuoHxTGpIh5Aar7QTEDmRXTHmA0W49fUR3d3ResAPwNiS84WmE20qaUvtxxIJ4TcDIRl/BoX0FL
6usTEVnhTP4i2lYQ4Jl68+myyoVxPmBAy2WMtAi+ITyN8WGjRkytwejrpDpp8DNfkG702T1hSbu5
D4nQmj3+ewO3dLAfPFEeR2l24bBlbsjUG7CdBgw/jktCOWUtmnWBplTFrlAd8/0AfY8x6D/4KFU/
BFaRg/MbpC6kuljUVkZgwtBrYVgKS/Q7PKnrDgYlmC0VLYaEELJ+cDHvjQDBiEvPIxziJuh/4fvT
vlmH6/S1vOC0vb4QlAITUpD7PzNMR/FIBu9AGgoxC5LgqhgjEmZRCrsAeUyb+G74guSY6HGtLStL
jQqfuODeCUMT9wT9oMa+as3AL/MleyqPe+yDNaLWbK5PelH5Z9K0DXuby9v5kGILMwjmA3YPo+sa
QJ+6JBuRQfDjcEYqsdFQFGGAI6jwnOSEqL7YLH431Cw8OWDUjUcF1D+T4D4l0nl8I33rxmAAE8U5
0MEZOt2UT5udiVGIFmQj6A056YEEhkBfe0Tgi7iSfTeXYYkeCnbVIg1aNgPE7qhYsTHji0eF5LEM
yhoBNe36HdrmUoNI9QHQi69B70+dYXmMCzCt0Z5SDp83aNAkuiBF4b7hivNcEVQORHCbEFkWvgJs
EEMFpjPbm4ercviZpWfilq4ORq7IHYU9KC4L1ZC0xCgLtb0GKgR9Fkan0A8Ii6tWEFwnr5k87O8b
opWRcKEP6m2yUOT+6UMJ7T4Og8SaQznBC1KYohszYWPYg+osmB50UGj6X4OWIvpFNSxjoR1fGCGJ
C0PvEByy3ctWgbac55JQdv4ONgagC/E7TP2WDZKPKrmOWp4+rHHh0tJZ4oStD7GnFgbVfAb4Mgfp
pDfnTnXkcrKhoWz33oQf7YTRKEmYSFsTjhz/u0OJOKOT+01otK6HL8SwsbTT5+zASoXvOhsDeSbF
DJykHQK13qcqP+Y1vUgusY9xuZTWnI6MAajvCZtjeHbhiGzZbpDEoz2raZMTDGLpCnAnOhg7rh0I
eZrzBtnZkXJwjcL0nKE/1L6QuF6CCoR0nM2ctK+hATwlMGN4UQvBTQUyAr2iYxBFeFGzOk1CynsY
bV/hw8KL5Q6JFAgRMs0wxUZPRN4MlGUGjqlIvRZseaqqwTOm4ApNXx8I6uLFfcK77keWz2CNLM0L
VTl0+OkV6nXuYVSHBsocs8HFVJwkHj+Ol0ATK030iQRwoVIxRki7UfJ2CPernj0lpdaFXoB9C/RN
eaKOGVMt8IGXdnwCHfyDFi9rPrC5haWpz9GHsWSHG7+FWbAwnBfqBW3XZ9cnZu1GPC/aRKwVWLOY
7MK7IWgV38vzGv4uM0dashdHEDp54ftGKIfXT5jH6QtIAcy3tgg2rJiJcUsJgNkIw6E5d5eGnsgG
DCWKGV5u9OlIwlx13vcQrSgjjFkxHUe74wNEx981mdtDpm24CKD6U4ZYIQv/G+o6B43khtknO5jk
MGDDgK9mofM+qw1BCHgKnDumXSXaZvFEaURNGlN1XPk19nnZf3E+KL8sRPuQI2rymbsBY7mAQHaY
RHrE3G6ApS18adSYT2gf88dR+M2ZQ81w2w08Oyg7ZzZs2RK71wdS4PGGMXw2MNcaSz0jNVgeEIHE
zvxYEG2EH8V3ovuqQKUZ8t48eZB5dGgYOCDO/OM5hpxUDyBNYWt2WTa0rKSfojCX1rcl0O2gxXmq
C6vljR4fXsiZA17ckccQSxW6SYwfI2FfLijzmG14kOzAwFjGDLjYAFBTC/cKzLgimZRWfQ1OZq3F
Zz7TZoIYQlD2pI1qNDRzkslmBQI65G2IrBCJDenu5zmX5d+XKDKIJ9T9dkE7NG7dcR/i64OB1nVE
/SN80Z1q/kpaVicpVOy5d410ZYMi6+b3vCJ4/I8ZgVn1sw8SfxzXDuEAOznkfHqHKvThAwNszq32
eLhP/5QFsVIjaUIYgLRia/G0QOLts5d69C6ezpSQUY7i4b0sw7o3R4+BiAkovZYVKTlUEq0vDOM5
H+OMPTz1LVYecc8JJFGY1KmvT03m/h1+TW1M7e5dpz8AzgzreQXOMCDngOOdWITD5YCh/ECbaMyq
gcd/smfQL3sJFAmhjkjkzXMGhgpUz/ntWqyzUGIPfdsShXTypqmG4194yinvOKZcBXYwMxKwvU2L
Psk3CUVc6J4KEM4P4aXfzNcYLyCmCytmOT9k3pQoXn9+Gb3jvujeTFBhIL4YThd0wSWnJijIqHaz
5AYe6r6Ov2l1p+erzmZgUSrzGE+7cRpKE77OO3zynRk1K8wT0uOnNe0MTuXJ1R++Q01c4HNojOnB
pMg0nd6f7kljkWBnzLnCCMZF8z9jr8odheVwlObk1N1WWSTN07kECEok1vgGV390BcjkU9anF8SS
qOpxxGaTXuSvtcoImNHmy+XV+ISgbHQTbX4fWlNaQaLgN71lpjpm6YCfobWHfqMwm2bnIXgq1FeK
W5wo/aD8kqDFI5H78JmRFgylsWBuwAb2P8dmYu2M8Uux+ZWdDNBpv+LD+GL57ZioZ+Ecvc/asQg0
QAsaVh081nnDnYLlYuV+o7lSD1CX/JZB2awuRC9zcFVlrInb1yT95z79Mj7xOsVXiRvIoKwgtb8G
envq3aYfyHqcelr06Q9LxaMOe4vgtgvoN48W8RQxEpwmUTzjDOIzMNOtyDqogw+0RMUndyBrIwtG
FfNzcKXW/mSOWQNZOw3j2dbuxHxzUc0/pZ8zNEusQxsxzACwejnAKVgcs3EOzTHaPQZwyKOPl0mz
f5Tk7Vr+ohwzNaVPHtCu+V8I32zSw3v8+WsPPMVTITQgVdFl3SbVQLMnRCyAuTOvu83vy/dAHmWJ
5tZ+5WnRIyyiD9AcY117/V33vGELw+g1uQGHPH0E5hPst1FP+bKXHuH1NTD0uErI6vP3zTWXvaW2
EFYEfUpqMq0Q3TkFY5UnFdbDtoA6a0efidH2dcj0lPQEFuSaCh1ifX2hWbdGD5ktgWwKA8kVM+58
rNJZzx/zG9UWGkhPWilnirZ+fIWy/p6zY6AnJnb2e7BghX/XFf/t03y6RXL/+3JrgNN+sMjBHCg/
RDDVg4F86kpkcDAM78Z6zUPMoq598vcYxH5xHj6hJcFHI2Es32GtFjU4l1CSRRZRFKNuLM9we+Mw
6ADe2pglPOw2OtsOT8sI9r8PocnJAji7kTHOovx8b2widGmDoa/nHQgNlfqB8Yk8MslSUUdXNgt2
jL7ugGB86Cobrp804Q90CrQG0MXCRpCIiLDWGWB4z9bproG8liEFvO36/7Mk5bGaus2HJEHEr251
derWuTS+0nglXBSqwikP3a+Z3OY8cz3Yq6XPiKVuo4L8SYRWbST9VRgDEspRxM8frWfUVoRZ8XRi
EVGBZI2rZqS05BENakC258vnNxVS/5bcZbvXB3Sye9wlXC0wtaOzmRsFwXR20XoZeZ5/7yaw1pXi
PH9bPY2Kx6r62PcOqp1d8HTDAMbubnLt3BTRE7NWA+m1I4EuZM7t4Xc71f2enqXDj9JTSLleDgMP
lRmHa+Y/2ZMz550PXhgp9Q58tcayqhqlhSMrDt/fe3sVKBVhg3v1Hen3ZQUTgtgQZFgIaBZkIl9g
e39jiGkvjhaUn5Kn1m55yogOE6EcPXzKcEtgLgHH9Yuh1bOa9PHFwFVR8j+CIIJC7sksZMLOgaTu
zgMSkH/YX6lc7ahbgVRDeiC2qfAuH68wbS6V0eWN9LTCuzKPOz3vITmKvzcBXINn3+XPylOH2zuj
RaAORsdXnpPwzV4LLDUpQYEW1sO9MBAA7mb3pQzeVjBBdUdVwnc+voGjGUOW1ZOwzC5qJhwF1o4B
cgZj+2MrmxJFwlnv7CtkTW2o3jjPwjT3vkpQMoMGWmVyZwU6dl1w/AqngxWMHTTFm+YJpxV6I7LT
uHO2NAYYVqIeG8+dYvq+/JGciT1J7ZgQyJ+OpMEIUWc88Qx9x+yDpUW4hNseZKwJDyJGdNpSIJCr
SXYsMsCW6DxGLOwEcSk7lAZYdzR2hewctgtQIKXsLWkShvx/T9RmICTJ39cxg3JfL7ITxwsnaH8M
XKgG8iVOQzMphZIK5Yg0l3dGBlFDrOSZFomTGQnwgVNL2pojCy+lyIAA+MRWjnZ1nx9eR+btPzb1
RB9B6gk4Lm4DZQJ4KY9+PNaLIiA3e0dlRasvjQ0uBvgVihvWhv2wU2yNOTMT0Qmj0K4Ay4GB/iW/
xHtOytGX5LpJL8hDULlNfXcu4W3ExAeU/RYzdvowq5Qi3gy/AIAaetUzNFaTqYt9peQ4XirSk24H
aU5gT+33xTbIPgYJLnpG65RXmqvEqYQFw/2CvcqawqH1en+FSQZtRXDTy81XDUydDzJF5vqMQ7D2
cT8zoFvcvKiODoYmNiIOEMoljkZxXOEy5MPJf481+hAI7UGJK+6pGl/GxfS1aznf/gj909dW6aZX
r4iRjLnsER+qAsQ8E5Dx4ZX/PxtgHCkF3qm/rFlsHoiS5uDFgVeAuUmhaZ1hn0I3ISWUozJhHbwX
L1JmSFQfpCgbMdSgD2TORoYrPKakmFMIGyasM0zWUIArXjFAc9KsmAMbZ4JzfImQz75dpr4JJgj3
XhAGcRSw8zoqyKxHtZo5Wg+gwMEdQxvoLWSKwYObp7rF5jNPDzrPZ+uZV1fq2/rTIcmzf8BtFJ7i
BZLbdX6JIarV6xd0KeHIqm9/utMrdxjJcag8OCmi7kYC7Fhwk5jGgtSutFUK/wSh2RESiPOLH5Wo
JktW36r0ap80YkdzreQ1pAaTY23+g1zGiUa/Wg3JbQ9ey2bH+P3tMp10q3O5Yr3eRvmIF7lhp/QL
iIKNejMYcRwV+kGCYEe/JICCfg+YC5KbNQfBCjDsNEyHkdWXespKroymoTtC5PRpjJhup0VUNG7P
DD6pBx5IMKl1/LHljZ57+HQMbkXTRrwjF0GLEfQQ0dfjasZg4Ycr0ZBQFV9hDAk7VbSPsturYoYG
576Qgvtc3QWR9TV4Be9xuWU755f1DZj2m4qNeYa+SbGjgX8Cvz2G8XARCXUrGQJ7jZvZlFn2B3Sg
spmPfTUBO+Y3P6NC6Dw4jn2qNidDF8voMfM+dNJdUqyNSuQ8XDT38vSVDr/rKsN3jJlPjbwVcuMC
z7JOAKM1+w60i759W9J2538v6C6HR8L9do2e++wDEWMMZroqGyLc9c4jBDUtHYbvsAtpcxGfU6hd
PF7kdoUaOrqXLsIfBdEzpRaco56jEhLF3VH87MUkFy3L6xkWLB/xMDPRFixIQhcb54vdDwOrdNAg
nEPhUDm/LciyiRadJmb9m18wrVaP9Zl+Ft0XCHBNNIHmP47qCV0BaZoQx+5YfcNWgBTSdy+A4qCA
X6KK/Rq7DShiKJW+TmmF2o/YJnL5PN2c3e/hBeK/QuC8TSIVVL29BFfkMstuEfM5cY9at6XbQ4SN
fJopH255OF7tf9R1xKzdJtcBNDVtiTkCVo9FUjSzalHdlteZyAtmA2WET3V693kpfpL0ndWt+5Kj
G2a6X7uipfwGKtoCWD95wAnLxf3Ig6zdTttmUH1qpGIcjaQAupfb8Ppw4b49ZxB3yndoonmi3ah9
5ICwRT571ICcr3IdXU4c5WTEX3MoDV4rT54guMN/NN3XcmrJEgTQLyICb14xGw8CIYT0QiBx8N7D
19/VmrhjNGckBNv0rq7Kysw6sgFJM1DwfMQ9dGSReyb9M0WDTxyIIYupYzKogSCv78z0lYG6sM9o
i9i372ymWpWtDPa2+riW1jfQKWwQECeY9BSg7v0N2A5VPDvzu6HOdNLnTgokVRiFF49nr5YRxp6c
Ml9NDWKOWWZMsF4w7xnZZzM9duLIa+FzPcaKvmKoVRkYlQ/e2Ugwc0svUGyZ99Z1dim3/TDOmH56
Ev6bxZvBOA6AxsPVHcSNEYt7+21/3zljyWwQIAGzfUZoDYPoHW8iQnjHGvNCAWT8dzCBhbl32AnY
ZGp0aVEdNzCR+q6Mn+QbKQ4tAVdM+d1wqOFC+Wl4l3n/PFz2hWj1Hkq/WaWZoIcNnwjZiJ4kB0Zu
FcEsDjScBB5v+FAHHDwK1n24Q/hDIkrOfNfNiFfmzXQwXDVQYz+5Gx/RScfwNUrb/rqfiq7D6zDl
7oXjC7+27GdG+0lmFK4GNww4nvvoBA+D04CTSievuI8c0983BREjyFl9KFA7x0747NZqunrbm8Id
4mh1P9mE+xkObNvZdvAKuIRx4GhRU0+yjSyDH/362R7ZNwYPdsLpWTh5emkXACffr4QxqVZJCcce
f2RMD8C2x3rRDWcH8eZWpmfXXeVCeOFRCx5A4T/hqluug4fmSPiQbWftb1iz74ReA0eLqX/fHiiX
kHGvRkmGzGtEEPcm/17xgD1dvF14x+Tf54ffDQsNt7JxnuydUpC1g+yJJAyIDNNJLiZaBnMqFwqn
oQHRaRwnWJ6l7zP2aVjK/g62sRxpYfKJ0bqDURWc34wybz04bT1oj+QB4UpAhKS3YQUYmiIe+AzY
kR8s3tx/P36Vg5rcheIDs/WpJw2z8sHtmISLFg43s/CF45seV3zG0KWcGs37hArhlMNv2qc6jO9C
e8B3qJ4i52BldXD5csFBwJWmMfRuhjCGje3v6ZnXTuiN/52I2+xUD3Vg8IHhwLyPiE4J49cGXhTI
FeMq5X4dUVzkf0sD58MoOx/oYpkmPcCYbfA69+pLffM2rp7qBc9tuE7+Owy+wvGSo//7N82FiN1e
PednbVwzO/Z9El6Ik4Yh+N8H+zU+w+FsMgyKxAEZAduuMA7mOgw36b8b5TSXfU/G4mtcLTiFXd1N
c/izAHL/dxcDXVApZK58vhoe9nAPELPVDfXwxLmPEx5wjXD5fHrOm/zpwoIrkieOvQ8v6eOQoY8L
E+v62IhlmXaKJmBAMbDTHGgcqk5wVj61xr2cP/0diQta8IbhTP97Wx2RATry8MAp60QV8WTlwXn4
hUD8/4cj3Nq4XtR6MrcWvsNVRBeU4z0pVBK6OXBFzwBFvAv3isKnhtsttrT8rHWpf4cDp5OumCMc
1nX4ybWS76Wrf8M3BunGsh9C7vd3vsr0Sa71aMUYIbsoTmreGbeD3R9rRE0S49QqaNQOh3MzwmaR
ifK3hwBRx4rMhbkRw2BfyymhkW1nAnK+MXYitJIQl5yVhuFQB5WuP0T6bLUQ6EXBN4cqBDYbBgmF
iCAWW174vu1bhIAfhPphKI62EDpzCOc4453vhx5G4ESvmz/f92HoaaRNX7RyuWRZKYLjg6121jfi
ulvfvuA7aAY5lvARDtfhU+zicMUwIpqjsBLungBO2C/zhuw58xqdh3to+uZ36IikNK9+3IQw82jE
jcNXBnex9/Ax7k6QHbf5Q0fWDsBNi860SB/GznqYqQ9HzoCddnHgyv13lFfU8m+/NjAQ/FEc6M8X
XfjwaN9chq2F9G1hWs//3dPwg10d2TtXjH7IOiJ/oaMX2TsEQ2IOEHyph0NnFlZYWBVPbGT5XZiJ
9HRoDjj4pQdNWTEqPorF6ueuyKMhfOq54sv3j7qrWQcTFv/imrNjQJ+nHh3xA2coHt644OpmGyNz
jHwOJkJ4ln079P3azbaXGH3p7o88JK4wo6CmpyaQTcKxpKvtZriZZnA58HBTD/VRatQOT3E4CK/+
u6phGJMPLAdf5+Hfx5Pa1H1g3vP73wX5jiJuC/1q66v1We3Xf7IegbRfW719d/tzp1ct3krVv5MJ
nhbZki6lF7i56H9hSfhrL9yHSJhh9sOExp8X07CwPJIuQHil50ZMj9rkREJG+zxjdhV+Htc3UEOv
Kyl7UsIM97tSTjnX/N4PH6PcLyI2EpcWHMIAu65L1YDtOAXCbZTvfWsLJWGIPHWyvWMmomraTi5q
nJuKUtty3UfDDb/aXU+2w2RDcDdxd7Rsrk1CgOxjDdh+cMcEqNHR6zxcrNl66V57LjkHqxqIfp+J
DC12dyQWB64Xh+gwJYOH5YmIijH6QE2g276IputhnOEEl/dIlr2TCDvK9mJ8grQ53eykWdds1EdP
037tkB4EJ8aH+2F69R2JkP3PMLjsseh/e3YAw0H/8CsWm0/LfFQ7vJv6VVfh4xL19+4MfQ7lNKc8
+juLIhP2p7B9xbxs3tenfP+JdQ/1FQSkxcGpcXIzYr+p39A/C52iVQszjlxDU/39jJx3C/NOqaF7
NgUZA7bFx8Gb0UyY9fOdUktt5UG3Lo+OYnx2HO4n5Ri3gEAKcQWJGxsvQywHDBlDTmqprAYuS5ov
voSLSCV8amiA4qHJ2UBX1tajly2Pp/MqTOJZyrIfmKT62cELsX8/mmP06Co8+rhhkT7ID+ue7mKW
ApjKp7Tn71+0uu3V7NHP+79u0sKFhhWhuqWEDve4kv0NJTHqfSIK3oVtcKebTvi5YTexruQSpX1j
J2GQtUwKn6HlA1Dd6gCt3hUMZRALhqIqt5Xqw5E4OX3ClSDyCpPEPXrOUY7xL7OlvD01JSOBOSY/
CFo00wg2IUP/kgRsp1JyMlaqLENhkiMjuFU309izCe+sEx/spmQ2eOjgPL13UfVVkcW+XhGXHina
K1IubRN1Al75VtztZ1M1I/gZSj4XUxWM2iU9lLPIy2mmZ49keRW+nQi6gxNK70g1HN6R7+aQJ++K
cN7Cm1krvuU1igUyezWaPGg72Q08NEpj/Xnc8IaPhTeYSgEIDXRjCqgc4ExRV9t3Xlrk1OSOBkF1
3JOj85fpY80nItrdIKJ4DikY7rweCGQ2b/cht6VJYUROgS5BRRWf7RAyaCpYbHTma1hHccWvK4A4
+3OU+g2GmbCYxIhtqwzkVdnGKva6FR8qUkP5x5U7L66sT5CAFX5lNJKt59CaP3uCzki3SezdYNtS
+M3Otp3Y78XwEuAUv1BdIUye8MQs+8Cjwq885L/P30TOQTKGjJEKEhd+JSOSjNUA98hRL069U/3O
WBrDKt6+GailZqWW0pCfyTCyxXi26et9Xcvj+eRLDHGhcY/35193Zj9MZVQjpTsO6ubVuSGlDEAS
yURVohS/9JOvWizZ2k6ook9/9jAnXQukHXMhJiTW14R55uXXM4qdOJ5XxIODw0XbVDDNslU/XnYS
+WoGg4uavUW3C+HwT0a/WqNQiz9f96i/0qzMXDm/fJKwRQxhn+FHGTh1vP2yOY1ytFOjCyhztKkX
mC+wVUBTmcXehZDoYL8+olJcotvIcKwMTtYYM3DRxiMgHQ2BIz4L7hfT4HQbhrQwpZuQpadIVBHy
5Tq55rJ/i4J9m4IlzH5m32vOJ739065vFmxNGT7gF9DUVkNBCjJfr8q8oyiVL3b/XKhestX1LKhT
L6UspuDrF30uTYTK5a8upIdchs0OJ88gND9XBDMfiQKxGsRGxGmN8beHYDdgzPRizJN7R54RaZ31
Pg/0KUGEXtFWOXhorYfwqnWYtB505DtQIk50HMGLyhjrXYw0RgfToDXEtK+eZ0d+XId8Lc5DWf7O
gO8WzU7FdwOm2KXgRyNezY4RVVlQSYdzLLSuNXyv6OcnA/qiXWEQjKqnkFwNhsGqUnpKGBH4ibUs
U1eykRriVATBQYy6RbiSRtHyThwmQ+9vP8n3jpVZnBHktYW76fWPyJNH+HKoy6pFYcIh7ATIVyn4
u20imEf5X6jUljV2d/Q9r+azs23kYfZvwX4sV1lnaH5ypUCiPZb/BTdGDmetdSOYoy1YirMOJxLb
f2AQldVKVGzoU5r9Gu5l36EaWJZ+X5oRlwZMv5aBV2YqJ7hU+V7dlSkiac5Y6hR/PT5Ruvt4lsZa
EFqEWb98qcXry2qyfqrljUz3Zn8uhr1jO34tL0jkSJ5+rypZpLWR3tSrmAVhcol7O3Yug5hyWEy8
xMs6ThCs5yS2KMdGm6kq8jQAY5mkQJMF2zlNC8kwFH15fDtPYD/LClRIfLwOc6O52vKlVRWiqNAw
PnTi50h5TCEviKovLRmu5Ku32G9iFJ9ZdhwMg7SdfoshAtj4cq6NdzM1q7W+4oCN8SLoDPSofi/6
wrHKiULlOIzTnOdqm3k16/ZD/637VEkYOZ3KYuB/308mB+x75i+RNMpjBhqUy0hXf/+P5wYrFjM8
suttWaDAsfLK+CmiDwqCITYNTJrUSqeyr+FZN9vuVLOTz1GLsW3+3rkQAzmWTs/wSqTKnBc8i4IB
yNQzAhcEknomEUFPydl13Ti+6uave8FShxgdZx1lLlXJlD9wmoonGhs2GanpA6iKN+rVY3ai6Uoh
0TLh6RxjENNfrhtPuYAB299zgYCzT5ZRTRAghIBWPpGvc+W2whm+r3VGyq/p8mdDuqnqge4LDlhH
xx9E/mTHPLjpqr3UWzDMJgxGqF767EOKxwDWb5l/Vg6NRzv9A6pNIDXx1XFQ3Gr5ynC68MjpkE1w
N98WEHlDJ+tNyuAHK83VQOeBeLjYyNpONV2ZqzPr5ryQrNymV/pF1NPKvn+YEpndOEKca6oV2179
fpIKRuu+Cp/3XR6HZFxt5vsng3kCGhDczr2AwpBXVMUuckNjQRPje5aKljJS7GvxMy0vVXarF39C
Bpspzhh4q1wkvi3U62LI2WJd9Z80Dh6AnQTKHco7h9PCG53Hkzm6gTepQaZ+AsQNd1pdpfU7VDrz
dlSwUkj6lX1ltIrYVyrIyM2QjrI0LcwLUA+u7evHkgaUpFowZ1GiphCOFe5qMnVdsGr/0X7nAciH
JvYOkYgo8868Q+qSmMf7XWbkZwTs4umRCPs83LyFuhLFi68+ppMcdImLw9K86Edq27cX+41Uzc6B
OnhTPKGrF9+ztaf/LOrK22QpJcN81JJfAeyLT3IAPuhYOdu7cyEhqCm/WukK2e973P/TvVWSBFT6
BOW0HHBe02bAb1o3dtGlyy16AGZUeJo4qpvYwczC60WUv1a+sfaxm7w32T9HmXwfcUw1tgmu++r9
fNs0yh/zcdqLCsI1Qny+sZ0k1IS6X4wxgJsgt+humjfnF+moYwzmvy+1+3G4msJ6a49y6jfznq5O
cYSYZ1/UVCewgwfN1hDAi2slTG9Zv4dZbXAYtNBlY0NlRYjIcMdguBtrinhjPlnPkt+LmPIzp2o1
FTHxwBSk4xqAjliFFxuZZ3Eba18XzJNnxje6J2GPi4MRcsVQTG87dzTVfINQnovmKPM779AA0Ygm
tSy6++F+KJdadrazBKP6HOu5eV8WV+j2zoNx0z6Yk5oHQT3xT5mbdMl4AUs4zFfhfVtF458+IqlY
int/yprlPD5DKwPhXYNDwrmzb2zd9PUuCCslQzK9bf/+b9O1vFZRUuv8Z9NN1W4U+bDS3UBs5V0j
OeAuu5/sqa8eJCnc8/XJJkoU4doPvUQQI418tzi5uuDCSZnUy7mynEkHCPcRT1BVR7X9lxGnODJt
K5eQYdBKJHT8iy9GXZRCt39BxVbbtafSkm7G/LoASQQCWuAVjxng6XbJ7iSH8PKlDeJnFeGiEc1i
kAmY8w6llr5TMphHUG9uZ9tTdJzFDYu81sIQAV5dDfF0VQ8VLbZpovktv7lTozQ1x7I9JNpVuqKe
88/dXD8duUUxgV1z4aN5wfNywImWV9kkGPcJoo3M9HioIDrem2E64GtVvv+MOwssW0MUzVqlQdCR
mjPm4sXEiY5+eNzP4IV/Dwn+i7NtmTHm7iPMlbDasGjbSzx0wv9qwUS5MAczzJI7F18XvMDlRjIE
nn5bsiC/sTTh0xEdCUxsm3j8HmDRlYtxqbfuErm0hmy3i+NGGMxGCSRzmUdG4WTbO2P+NvWcAjbe
mO4+DsfiuL/9efaZ2hIreCuCoxlChrBZHto8Oik1Ui3JKca2A20z5U2KjubfOtvqK8hU1j9XYzjK
MLSDk81DNVP6QL75jDmps3FdCfOyltEkxk79z1uFlGLRmfQeCXPvCZiwuB8qjy5eteghTqeIE+XL
9v3gEK0GmSyLXH1eQEyQYaAFX4dnmFrwcxl/Z2G6hAWl5NtC3Q/oFjY3RBV3JM5xO8wrD+zxdW0b
atSqaGRACVJ3cHOOdRO/2iSkkJJ1utlJeO7yM2PkUpEiKKnb+udOjZuwq13Ln/8IvdrKR3axnlVW
0PMeE4S3uzZFnksDfLCuTFgOWb5i14PVyykHGaPcPBh/wbHS1AvFT7bxncS7RLEUdQ4D6AnI4qcr
GGgdiBddhtx4sgI/iqfboOwowwsahWCWtp6Me7u6xCm0KEC+s4DpJvSDjHIkeyH3Uw+bn8mezRZm
P5uzeO8ko7AZM5rHaw2AKn/18scizHscelYYtBQn8WjVyVGW4T+n2f2LbqWQTDOZbu2mIS2/hUrm
0jKUsrZXITZYwNii4KWBc8ywScfCcdeXnETJKHOj9SRYVktJm0GIkW5oDlVgB4nmLjr2M7WltXmp
H0tRsHpwBcpExBpXp2m8wLABG7R8b597h7drB8zwGVbaosve2wVa2cVS0bl3/kAzC665D2+zeJ9/
YKgRx4QAaXeGFn6HeR+W82F0751kqpAFvIPu7edGlw+1sT7woEiB5TGHf5v2k5SYkrWRVwSFkaEM
l4ggy3eacDc8VZwd6yu+EMG5KYM2Lz6sZxZsqD2dInqfbR4cdgIL2MPpkuJWoWeoKN+NDqVpuoop
r3jbllEAtMMAzqV86T1jXoBZbURBebKKW3k61GDxjqS5NvMMc/swsuM+g+ECKPMNJf6802zEi82k
2gxaOK8xy7Da4AXMadXd1t2jvu3DGF51z+oh4inQrAezMY0WmjnIJvi+1AVN2alfzbsSZRGxlLKO
5zVrbrBlw4H8tuWVLBGQyvzAQIe9sK8l+5fRoaXNKliFzMKKjdhCgI6wXquBv+/BKP4AdKKe+Fea
wsn0FzM8W2ywQC0zMQXtVphgcW0yBPJcX1rgRwFOBx1JWU+4Mv4WZosGPrzNgxyrSXk7C5+mj8as
7eq2BBsf/JTzv33jQnuBSwzTaOWotfE/sDKJ5FYVQ3rqZnk1Ml8oI4P5KB+xongn/e5sP2Pi0rGS
ZY1UfY1ySvSMlQ/kAxc+i9wMefk4hAAMhoz13AcVta4gh4CTdNWuf3kX3hYf8mCMd/7xTtKnVbSC
1moJNu+VMdA5jCk0RKYMnLQcQukOaWStxUnuNElUPIUeYx1pHDd6JPu6JXvpPb3y8aaE99Qu2gvI
eqiZH6OtMoZzlyFGctCwWHemSKQJAeINruShoadZ2k/YvRVlJCAIPC1zceKzJ+wmlCad6aIRstuD
LtpKPqzLLPqVbxKmRDTvZMA9s2RNgN17LibWn6nJWBSxOmfRRuqfFP99ad5SsMV7zsQhVx0kxhK/
FwYgL3rb7vb91Mvj8clPUI3SvcRvYkNAWc6kBSihgq5ndmhdXYZzDLApBRw5WL4gqRHq7fzagmiB
ic7D9auSKFSdAvJAjJCD/xBTH1BLWAZBu2y+yDP4SVzDKJzZrtLMVx0RJxCXQdNfH2xcTYJv8G2C
HMRv8TccF+df8699eRbQ6XQu1KlC0yZ02IMe6KZvBk2IbBTmcuDMs7hP6byMVnb5ph15khgpSgtW
zLrDuk1SopE/tB2YIYMkkJwlbcazkJs+G8vJQ/sLVlJSH6WCeKMMveXNs7KmmCJ1XrbUw+99Lm0s
fqUVHuSqPwjTWhmSkjrwWTSR3y0qUzuJzfzcu3mQrx/ImvC1ZOMugtAXNkL+IET8huw1a+Z2GO/E
0eAt+NKH0egclyvviXqYR/og9mHPVndZcnLPHFAIVi9wxn5zdoxN6SMJpDNWjRYZCbHKYMLssZk/
Bl8N26W9EYTIPMWSKX7nZMxz2yvSWfCoSym1K33cvnR5sA89fUhIpNSzxJGkxCi4ZdgKdwMchVq8
kp0ojPDlGALysQ8YibkYuNGPYhebh5sQx5S4uCW7a3MEqlBPgdEc5+yDb6VZJEEETHdc1RAEA7yN
G2hruu+F90M9XKoH/5RYCYWJPWxpXf8lnuD5Eq+om0tvfY/HzS/dJ86J3F29kq2OqyYG2U/vRUO8
0jAfbi5hw573LRUqJHKMdQXGhuam7fwqiccy+1bhc9UFizpDDKuK+eysBjQldBXAHtwJu9Cc0jXa
lgb6yY/yACV8XfoncSkVfvFSBkhJuvSMoICTVkx1NikdVh7UuWcCfJYPV2Q9OVyrseKAwJFHxjL4
alq4n90ChjSvkmtwGoy1Y79nhL2QNHjyx/ivP7l3C91Ddh4CyCu5/kCBujUMmKl8ZTFk17/u37qP
pj2xbmfu/0BrVKxhkd6roYrW6wxx+9+pkmr0VW0mk6z0Iax455TrLL/3qNLRuY/jEGnRF3Mc4m0x
286Z5XW4CNp+LG7+4RRq0Jy/v+1ppXkjUQOKdl/Nt0JgV/qpJnRx3bv8JIr/EtV/DztX4IjjcX8e
atl6EGHaRjpAHA6bNEpMUq6NTH0ULDRM4w1pTbgngpbYVg97+zRIm8O10ASDQC6+wmyIbadriuDW
VKuf52xh3MdOlln4yZomcrR52UY7h8G59C/Li/Et9mOja/elHM3nx6NuyX6c3lIt7bWVgIzjwg8P
12yOqD/u32VPboxxiemI78yh/OraHgOvI0rQfYXopCwsnfF19tUuUlBIlfTqPTJolCYsOl3EmmDM
pnX8q5fHTnpRDWnbCauB70Li/QpzEWtnnJuL03WgbbjCYScodKfv18HJBsIIA9aj2pR99VN/H08S
LAoFOaMZu7jI1cMbPkCkGLqXpqiTRWQIzBJlwtTCvpRr8fKq9jEU6bbFmly42ItrYdxgojyc/ubR
IKEiiOgreI/AGXnVXzWJutNNfW52niP+//4mPG6+un9lVygoofbb8lWnTW6i1kqGeShBrv+BRN3K
cMtmE6z+KLwbYKU227w9tULisv0lFhUugUO0Kaofo3FbY0dFKKUyjxnPpGvbVv8s33pXzBhTs8Gi
3vkr1ziOg2/0YLZ0ttyLfuOIZcrh0j+5Xu9P5qza9hahmbrc1HKLsq9LXSRxUOjIW0mGqty6y0qq
GczcFhEC7sCecQjYZ0rpZaHgnGMuiaurezH2g502enxp+ICLrSb9jYOr3sjjmGAkjFA+wvUxkzzb
T7zr+JiXHCpgotODyP4M9y46fc4bxGIoNym1CtzEKpJeGO5cWU035XEjeEPF/D3WCSTkwpdgYFc+
zGIkcjSAEtJa7Ofay+GY7Bel+efiUtYKliQZJksY2A5XjTYvJp2KCu+nAY9ZhhzNXV25n67YHy4y
M3gj2NBJgr1R+jOiTv86NL/rG6KZ+c23l3LeJDpRY/yiVySq5h0Thmzx2oSPNCCPqiK4p3ufytfD
fqzghex7I5X9czafMJXkOp8a124sCEvHwXlc3JgpeTAnNgW3J/43S6e5qrAjKO8H5vctsdkDQZbL
Z7StFzDPNS5lxHItkSRZRvg4tebSgWewoHmaOKjMwStB691SJ8tTr8rG/fDq1drFI5zCiLmWCyxm
VjZOyLCoUbZx75xnGFD9Q0SEh79Cg+bBDZvBwiDRTZDOlNeNfePYTtO1L3ubz6NC8J4vs8cCdGuM
GOT3KEg/rowGjnXtIzWVvcrlob+DP7mGWtNR9ndZvvyGFo9/y1L9dJX+ulWoh0K2wPLl2tyzi7Uh
zDunfXF6Re7lkTK4lt4Tirbc+3piDoT3Xka50MPOf4gVJ1Vg8K6Oo5BV4k0Xq62gWbUyg2tz3T0E
JRfLeXNtGZOXr6OUN0rprmTMXfB7MiRTqRp3FDoXlUNUZV1Nvv1Ac7qFJl4ReMG+b3jc0rQX0O16
phLpZLRqWOw0iAzrT7aJg3nr9PP6CemRuaN5znN0UEJgPmQxlQuqy4IQkyfBEjqrvu6uVD0BN1x2
HDZqlQ3MvbNE1Qil44fMuvinx5x3Cu+b6vrNVFZi2NSvjZjpAe/y+duptGiHUZHpKsPdVDmGKQCf
p08KJk65X6xGTFUsh+q9B1CrZ5u34cVOjrI1hahwfc0rW6D7v8kIxluT4ea6cm/XQNN/iOhVzf0u
QhoXiISoCFkQZ2D9AgjXP/daXBr8HdcV5efDxLmFEXEb2Z6PQLF64lf8Jfooqvmqyf7tN9wRo+dV
mJiyoBrbk2xAztUVk7Q9eAtDeoJIgYzBEkoxIOGsMcn2cr9D9vIllyY8nxat5ytYoJipxt5FLbMn
uJ88Vq3z8D5JNceTGJuLhfCTGBuJOS9PUj2uTfJDyDkczGP7jHgEfethbFoaE6t5VY+T48+FweTJ
dBnrvkHTyq9Ef25cET20ZvVhMeH45fKsZGqWbWqNxkY3+BdEvHx11wLCqwXiYfCC0OrAn5CCJdc1
dYG0sGAYYbL4Og4kzloH/PeAPKmRk0r2cq0H3JWaYqFnbGDwbpjvXok0KMuYySQhYPdmgSVHshgf
QVYqmbDpj4u3Rk7iRAyeNLDVBhf2yljtPNsCdKE/ym0yqCG7pPLNueBxg+uzUA8E2trBLvay1Swr
p0GogPXvt7ypgSyBXOxxoFw1R7cEpgSLq1jQILeKtzquJfYpbr25qDKpcXfePHbonDdvCpokfgdf
G1LK/m6wnsgLSCQ5vqseu5tGNlqOi/HWMlo0Cv98baHyk0Vw1pREhQlr7KQ/WNw5wbL2VGa043ZY
zkkU8rOQjtlHUeusYSORZeMqTw/81di+fG2ufac6CKNs95E1fussuw9VJyeZ2fUvRdi2cSgMTnnP
9nijH8tcICbLWurTMzhMr/E0COpdn9A+5oK3+7WLbpuxGti+HBs8q0QFl3HtqQfbSe8ahnXkWstH
Nx9vnKQH76zobAOPPqnDblWeSyoBHdyS0QvsWdumYnb54Dg+jhLHujEZ98XgFGPdlatcbpQHlcfq
bfOs7j8XjY0pjrE3Vkj9NThTfGb6wtyv+hJQjcLdAOyb+gF15/B7GOFxRAYvCJfSGTiJo48wLZ6z
eM8j5oZAV5houaoiAfeSwLEbv6EyCrvPIrtUuZddax29CpKc2K+cvjEeKnXk2MGhLQcfIs03qRiS
GMDjgM+QK1Yfv6domO4r6XTYQtOAjvxzPy6nvh5vh9FyIpokuvpqZqRovsyLd7GVh30eM03Fx0lg
qftYObNLy0exwbZ5IDoPvEB2Iktirc4+vP66L6cGuW13I8919qvv+XtqxbyTu1bQ+8+taWYM2+Hl
dzGv9da3IU1MYcoA32ZQvbHzb28aSxWjRAovUbo5jL3ToIw871xQxlD+9LcFermUL7EwFiH2ZcZC
w9iVMU22tSMCJb+FvhpefT1We32NP9x9x1kX/r5zxgk/e66kTbqguowrZwiyMDLxt5rYB/AiooBj
aCUYtHwq5w+l80xWn+km3hmTWKkzlhwsuJNFbIrYqXI4tMe3b/aEy3T1Qe+sb0BDfeD5YuGVrjpU
11rMY6kZpbs3ctmXh8ru92JowNv6c2v8m+TrQR3kAh9r14svz1y0AHz8JuhiP8MkYNMtW5evwsWY
Swv0Rfb+s2akBrv+dG2XAFV0wa/sdwYb7GvFsdUsbjgbXb65zvmIB0FsevzMfLHC0IqGwT0arM8u
89ol3Vnd6wdsq2V0elaTfLuZT8FOS48467Xq9m38Q13Th00Un81dZfvGJeyi2YTPgdPK4Hwf8WLt
FnKlRS3bNWhVN2U5QYIYXD83lKb87aJxVxa0qDGRQcbCixtuSjYB5S/NcKZhN9p0ks0sBzh7jHRM
2mGNX7XI3xlWsAequt2sKDlInreVm7aBEN+3PGxsy+HajF7D5fIl+3WW6d+icWuP0bWrlzMTOF3t
9UReme+l6gEYm+3fnlL7MA3kw7A/+0dkaWS5KlSTkkMVTDNYb+x6T13KVSsYGv/e0a+UJoh7m3Kh
kRGep/fpuJuMxs1be/eR7qcGsXchy+U56KNcIpfA4g/EEESn2X52NMMR+LGsJQOPeKYnqVIIfBJe
Xh2FQWFEgSV3Y4+v9atZr7dUOn7No2tzU5HoXFoS0ysqdhh6CqRrPJ3Bjt7t4d8s98PUu8z0nRtb
FDdJJBfWrP0KcVGXfyfExqMb8oYQHe3fEh9ZfVnxMdlj/NU68CtLVR5AaoLO1rxgUIgGmj6PSCPJ
9hTsWtoVkzjwjnFq9WHCQ8tmLS3nEsdupYVjhdsMSE/k6+csVjmCoVaOzWdXqLqdjgQpQcxgJpJ7
x0yY7yrZO28b0w41DKQRm7fCr5rQDov/pWaxizVfrc2bZOioNRmcphdfV5scy8Oq8IiKxS67JInN
0l1PiDpUOq5n24X/I8HseCUdkgEFggTa+nyVtei6bydko439oDP/4iaJbI2xOGyvpnnXImlmgT2W
M/xKuZ6u5i6BssXAo5ITqok3QIBYQ5Vrrgwe/wvXRn1ScGoV3G3myEkGIm0K1VyuxmZsoCqxGnH8
F6rjMB0TwDGTUYGm7Cufy3KsarZYMQ21pp3DkdbgatvLMoyVuZLT1LP+il6ThdkHSengefY0cD3I
NvIcZUzcasish9nGsol54E2Kc0RtiV4W1UyFSy+ShZZG6pVLadF/ltmE6R5uisN9QM4CjjyXN6nl
lH/X6jVWSYHSjFhNl5wcoDmvm2XXRgTM8Iw5zvwqIBwWki3/IBjZm6h5zp3FNGG/DxkRSiKKlYrb
z9AZ0X8Ud8Yqy8U2hTrQjS44cNFBXWg4IdvVKFen6xyQgD5np4Hg0F1K3JdU/UrmYahey0tgzLx3
7BB0wT8a2X+bd67vn1Sfbo7ABYY5ln6oyLSsmZ9XD++3T2PDeJ/zQD4b7Pho3pEJQzfIdsUh/QH/
PxkRm3lb/cuV+WGle69QZYZRPvGmGj5Xmo0hwNeG/c9T0rQiLK7Ye3qGGOwTPxJlSdRu1N60rJB0
7/b3/wEnn7gVSXZELC3r3HDh/XXOYfztjs3rz7kWan6ZP5Ti2cHXJSC0X3/IWdg5ORWPkHRt8pDZ
Qw66F/w95qENCS4jIVWvRtecJIEsntE8n5JOnN/He7oz/kjDZXLV0A7WcfrSCfkq1I61SxQ8srKX
fqYLcbSVmMduak5cfVlcmjQecHwbxjB256EclgTDGDjdDaJ8LTY06mIWTSjTwPnJ4mXIzRSw7ZGG
VU8Edy2XbWS/GIcnRPdyX3vIWEPuGSs/JnEOUTSeimYegDO5D5qmGbvozS1e6d3NABKKT3Ht48n0
Aua2/Mfz/dcwvtJLWgYoPQ9TcOxje97Hc0rCdgPCvRlsJeeBGs7Zs4LAZ+HPPf1BxUUqZ66IpmXl
wLfo7sifVXBbgbcnG/PDNPcuMW1CTlLlsR2IT7qvK2h2uufBFCLyM2xdAQ3PvYlCORQvZokWii69
ymQ5Wb25m5Jq89zEkk2NTTh9bB1MVFDy93dvW0oMpLmpEJZIqT3mzW3vkKoUmC/I1Ekq8+XkMiiX
jwhQulCCMz+bRf1cKC12pa0M/0ZJpiD9uH3e4sXETzzNugPKcn25xiVF020eSGXH2JvnFwcsf27t
uDCCCu7NvF1zvHq/IcWt/V5+U8kA1FklGZB6b0ncmmG0ngxpV8psW8/+RXOG5Pm+iFLXenbXoBf9
klCn6sxfTZL3yttXZsostfioPoZ8HXgbzkyuMu4pzPzOagDGG2yDxyWtwja5G4yTTwghbDBcsq1u
PxNfssFYS2LROaX1osKY4SeHqGeJU3ym47rJctLtdIfyufEfGBq6Prby9ZBY1jYpbQ3YvQ2C+1sY
GiqlDSnEcmjQil7md0Aye6uabEFAt7+MjkNJ9GM09CkimFButyyqyzaTVT+gMPnSECUJzcGjVMaX
2lV9d7QqAsZveiprg4kCLfIQZYKE8zkTlOZ9VC2J+nloBk/1agc/N8566lCBDj7IvemZsDdQrbNC
M/dLjF8P/UrQq8uC7UHvy4kl4kTUXPDNKU3A3aOuQLVhVfBi78Xc9Frbvu/rRk65usdmuv+a3huZ
rgW87nizZy/TPT3e87kwrsVYICxFbCiru3sMZOp5Hj4XZJ2Fbvhk6hpghPL5WYr9rqY0zlV3832l
odtA4AtclWw1DEVOonLTy4R29/ZDj9Sxm7VjzJhxmVUN2uClcmaq9Huq/Ms1M0aAP1gxcqjS2smU
k9XbqGD/D/O8B20wYCIRqHuvd+VZW5adgSz3HCQIJfHLFRASEnqYs/NQciE4NhzQsSaLz33t2nGj
2ZnQfMzNtv25fEGlV3aZMoH5TtYwKZx5c7nd9nqcQQ6jMeQeU10najIsTB0d+dwKDZNwMdCet0Nm
6GqXNXBJT1Em4/lIR1BW1ZMy3vb5LG6UQxLhSmbbvehTKcGORpXqihbKKaPpO8tj9UqOhhDsQMk0
1NbGHV6j1L06z0dnc8JwZMK4oqQMPOzgs4JMMFM/KgC+lomSU6Mfz3eE0Bvh98CMynyB/zCouZiy
Xx8qQJxe7C24Xp8JwvRQs99Pbo1j3LKefP7cWH/eT6WbN6t4k9iUqWyewSrQLioMzo2DbB6oyws0
Xrv+KEw3VRTITqyNDso3cymjTb2lOxzUF8rM0Fo/mZKqkaB5716PPxTadZrxuJyHN6jgVnrwVr9G
tkdkYHZgN/1aMoV3TsfZcUCCV1xfb/XjGPG0CAJxGtufVxpsqBsQbWLVUMhgYaSjZaY5znUW2do5
F7ma2cs0sxusbu8iz21ce3ha4sXDrb7nD4ScYNvS/P3yvcyt9zJJXKON7xYMYV++1pZpeOPp3+7f
6h9bh9yUcv0MgxCvVkTxmE63G19c8vhmxijuAxevUi5XSSSi2YYbFhN4/ebSwzz4WwU39fBxgbs0
xh02rV9uvDINJLBPVPLH9/ihskh/pnaTRWzmzZ0bRzbT3+6lZLKWNjZ+CXgqKviei2g1D4v3aXqN
KprlUrqs5N+zgchHB3Atr5UxnpFvJ1QQAs6yuv0h3V/rUuxb+/vvNpNWq5xhd/l5ZTVOfG2TNAA/
Nw5R2/Gtno01z/YThYluUq7MSOAELPG4ybZU3boP4um8yP3eN0NEkHNa8KxGNGVC27WGl18a+saj
u/wptKDgkKlc0bVOghEKsIps2eKaV87dWDr60q5wCwv/I+m+llNJgiCAfhER+IFXzOARIJCEXggh
JJzwnq/f03cjbuxeI2CY6a6uysrMek1fRzSG1VwObZ6J0SbeHdgj/W4eYOhHfATeQnuF1/0jVmbl
101Bcj/pXPmtHY1d/VcEygPz9c1psLuMkveq8aypTHWXjdfPTqrwIiRk1OBoeew2JqO/RCxwUHtl
8xXA5yK2CQtabLvhclNjJEzBRCZ3ybUMvzUvo4tXvL7R4DDvnb97ANassWsG6HDqYEgv8nUCRKdl
o/OA6jibkFz/pcFKdJbUEhWkhRbIYB4Tjq0Hx542q0pR60sO2aLUkV3ABEMNkUJVFcWCdX8sj9u7
jpCGHN4y6rTvpHiCBHHig1p1RX+nppK1uFCua5N85AzolO8oZoWg/hrdH9MPG3FeXRgTbLSaZw5c
vX6J8an5V0owf01n41w0Wr9BJXVIZeA+x3hflejq3Nwwn2O3kYgv25aPzrPmXYyc8loWm0f1L1Mu
HhqpdZxdNnaTqt8crtwXkv2ku/pvSC43jl2y9neuGY2biYLHR1KIOSwbp+TwkRF8WvtELbv6OCdb
l9s3nGKnwVxKn3tJQ0eyHVMVtNx3FZs+OGSgGNaWDsPL4yX/V/Hp3ECOtL3sbTK3dTl7BgtWIE23
ZWORauf/qvCh219FAnvSL2I+eZ6t0/UVa/Bc3x+Li8+0aBG9PbZN+20RVQ+X+FocZDKV/CiVry9/
H2bkvOU/bxFjoNhaEla8Tqw5FzvbD+7U+4/86DDRhbs1j5Mm24tTGDoEdVNnrYMjCc5nyEAN/DDD
Biwa6naIoX/JdhY1WPB3fuQGfURRTZ8m863+FTSrO5XydYz5sxdFT01pc9kdqhNRta8fzhsc3dek
gGB02o3M1VksF19R0TJk97lRwBSBMPushumtv8IoOlXzqN6TQaKXbR3x2UID7czNQXQtF8ePUnll
LstYLT8ZBQvtaG+NC1NyjE/VTqBNeuS/BTBZPRC1eHZkZP7LigJg0d5/61yAq2wy9itsftdfn+cA
cB6kazveuqYXVD+LEn5uo4MViqDRdvpTgqdjyRGVqIvsPgHfaQaCCa3SAeKlEq8o1Q7jb9dMUaRW
BG2Pysb3c5Jx585XqWpkR46TGsJrg1kn8oUuys0yLK8Kb3CqxIRbttPSUNPJIN+F5zjlwTXxAsb4
ufyFE3CFvrRofMTLShDtHFrMMlVm8/cHaiiVbM2rDi0uO1yLr7YzAMcdMj/mYRWVkhSmw0zP2bCU
SbxPfhx+SVFuy+4MuFUlFzjU+85gVyFWL0Z3dZkvLC6nqvpLBVCroU3P0pzf4qMydwJ1QSyx7zzp
Rr3ddF9ZvsFRM0On9XkctZ1ekgEdzG2296ePvS8dV2xS3pa75q3IOKri6E/NHCOuJxFHiVoBQ716
mRa6+6h6KZItkn0GDM99cipayKL7o5/BLEGPvbw9x9HQofpECm9cx8WL8SuxrD7bOY8XneIM1Be2
I7ZcL0rGuW1crBc+d9X1+2Nw/M40Apsp2dyYvLK2UKhZPrbfUpX7jXfNwiBSh8nKbpBqLGLDrKO2
LRsSFKy74BjWPEMJkFgu8QPeSJzFLRZtlFPGLyifqE1MxyrAbjXBYBH/Lbvw5XuiVtyOtvdatPm6
XOL0Ity8Mw/tVc1vfNbyFy6d/4Sqe4DXsQeD0Y7LtVyXI6mEVTxK9ZKftnfq2tpKoqlSJCeHiqPi
xLZeSuD6PL+0LkK5AErkvUUxvY4zh7qIYeC3R3JfVTeGBxVi2UK2+xf0KiENetl/+I7nQyX5uQoj
7rsF48KQGlnGY0ucrWYmsYmageCMuHkbevEAY/dRsd7djc10NZL6uCk3SUbPQc9Qr320qkwDx8ma
+syMhsI7JI7HT2fLPJXRQ3PdS1Xvo35UsbQm6Peo0bjWqdeb/4aUUwY2WMqq0C1kjXXw8PSCxD02
fBEkyKRE3RpNOXEdaVxwK/8MUDspAz83gFC9K9h5VL2TAaz7V1bHo0mmYW/fpjespWv1IecYZeji
9wC0MMA7aS8OD6wHR/exRTTbmjKgCawrpYs3L72WX/vYyrM+dbM+VbAdN76UY4CIejEMqLT/Nr3T
KGN3Ltudv5vNU416k+rGdFxDY4cYuq3fIgPkvJ5hd3WtFme/MK564PXq8z/KH50PnC69735olSTq
6YGZ6lrMg2LS2bJlW8dlEdJRiDfs4wjqQL1A8CFKOC/lXex9t98AM8bA+RF8/NtIZuumtuecFpLt
4pATNLI6X6lzHGZBW/3Tvivo//b7k/JbqGLWpRakrc6r2Avh0jeIXALgeSm93bgduNJbWSUUpEfQ
9hvDAGxRdMnCyA2wPGemzXteRahwWRi793atmzadHTPLDdkwbab6fwPyle+jQjmKLZLJSU4vSmyV
5V2HaWp8akEEV53CIInz1LCIrMJi3fzpfhbDvidQLkxd7TxBXr2oYW7n0JgG1Gje5GGQ8MZJFGGU
0J73n73irbnAFz7+qOCmQUqYlFyybmDKblBPoUub2NHkd8oMxb40QaoQaaCEAZHgmFaozzOvzxcJ
2ORn0Va3FevnbxPNQ1IPNee5MXCiqk+Jekuz+8tzW47GxXFC38xCzXYTM9E027G+fFE7Jxqi9nc1
P7oXn2749MgCBK+JxCawzPZS/oZM38/bXNHZCBsdjvUU+sDFWimmZzcLO6Jqhet/d4uzdWrkOfsl
oMIyFquq+8VhWSUXuVMOgYHPnaTrHtHFI+ab6TDhHUV+H/LzUnQDUcaSGIPCHQECodo77OfKcvo8
V+THtnaOO+W1vP1QzZrzw2SdofRUc8f5YQLpAgRrjHORuXViKJt/5nyjsoPFk8r1uJTrdr9KQnAw
Nw03wtvzQ++66ORg0ZZwvBsAtSs3f8lyqr5eanxoBSptxtChBTnZ5j3XewzuL8l+dl/ORkp9JJNd
iqH17RLTGKqAGrtpcZxrGPrDGT7NSrUcNsu77Uf287ICurhaX2/1o/A5TecMR5KiSma4nKaWrROH
/0I3N4sY/H0UTt2rdhpnWSFTnft+2daLM7on7LSOx3kMq3dxrWdm2U3jjAez7C2nu0l5d6h5mF4n
oEyqpkJ1QZ+tDC7WeHeJO3KGSfmPAQtUJVV2v1OY6uM8fl88fxFAN8CSpeFmPkTNZQVmuX9aD0OP
6YwpuYglpz7ujiLkOo8Gv9oCvD89IO7waL/2o4TGXGzlyCXLXy81zsE3ZGvHbTiPNDg9C7q35La+
6OzehbwIHX4eCiDFeX5StqmccgD43lxLGl5VnwxcWkF469xsvBHPvuAnDyhuiym5oU18eO8btAQ9
KBfQz2dnBdP6TUqb6kFlDX2vafcWdZ/lFPkRB/VWISq5rUa/mzbT+H+lo2WAk5ZvSdMSeO3Q/r0h
MrYv/evwPKNsTZsfwW7jDgNu51653ZQ/t5Uf1vJRPYV70T5iFbwxgtK9b+44um9+tSLQKYBU//jz
mfqmnn6D2QPj8334fSBLw7O22O2Uh/UgnSJz737sWst3qS4Hmibbh69gj3Vvc0ZDK2J2tOySIQn5
WDMQFUY1tmXb1WZxu1HSB1FPMf1vXslXwbCIoNxePut7YiX85o4q70lDQYzMxbVJza1ibLOASyCL
atpFhS9nuvTj+OFcTn4m2iDO1nyaiBcdPbhvYw3FyY1Z9RwdFeLYIAE9KcuD8swHuMe4HUPJ5mbB
0U6Ri3j/JnPK6GLL62k6bdf3cBhcQkM23ckAa4qNfPc+tuUOLdFGuPA+l5YpGNtR1JhwAVmRakcz
vAuAQNFkmMngPEoYLMelVp71Sbc6Fdi39yYsyM5+5JrFZS3alvuLgJ1hA+wAC+eRP00Gx9H+R+ph
4Q0mP48mlyilkYbOLfCgzFpRH0D/TybCi1gKhH9QkdPNNzAx818T1Cg/89dwmIpYdzn0sP6m/zRA
2LzZgiNFP8tkzPdUK/92MfHIxAa0pOMrefSxd53dmLcxeY/e1y3c52AGdxnApE3umZBFn7r318u9
+vjiybKt3H6ieD+mkKaDqMPA/7Ta6/whMJ7AgPcgsL51klUv5qAZCPZQ2uvHwfETNWQunxS+pfMr
PLx3+8nVUf7Mph+YaOjHnulFwOxS+/6S3vnZg1cv9EzIqMyR1jin/z3XlqEhrVGqSZISXibbcFI6
neAAfx8ivMAnKw1/t+HjL7FJDCUI0uD7S74D45pPd9KaMBXiRF2366ZYthJGG5NtSdy/g88L971R
8iuLdIEema7Q2+P3aHvpXaivl3M9Ht+MhgtZMxXIgTk0EsC3yyWkLYyyn05E8WQbIL/sBsFCLgSN
zbw+BjrtuRC8P0EngzN6VUD3WltT1w2D1DJEEV3Nog9KcUiIqRL7VmrAgduUjdwVDdOgUexPSmzZ
1qGPQgMajlZtdhHnqE58K+dSgJwGThQbPY/AjbaszXCPQqfz+hdnKJi4oBE9DHVSj/MaKwzRg0oS
CqEtVTzVSRV8ZW1TlGxtDK9+EurPa4V1E6ZuUP1k3pHefDDrYTCCL5t36tc3W2yII4Unxft5wgFB
HxWSa0ppbvciDAW0+bWovU1CiMSI72jWAsL3s5cRl9tH7KyGVvTj9wbA+iAHT327UGDM4xdepOV/
27/pvmBCXpmHr9rreWfLCm2tX5f5plM//EK1oBv2CvArdVLJSN4Ln5CTh9pWIN1UmZEa+XxXVPuj
j5ccLcqbt/Vb4lxL5kpLXHnPEC6cKW9WDRMtXWD2NFin+tcQN/DAuc9imeFczicGXrie6GWy7a7a
12+LlQvq6dQubN/SSod9f5dqrpEBtbYutWJRldjQ4Aaq+wwwkHTU+96amlDzSvKv4kDuBBg8GxdS
fXQ6CjpvmV7VM9EIbrPVuHk0PNBF42nGmvp61VRSzUVRjV7B8eldVvUnEFWx+W1RZiB/y5I+QIqw
lpXLocJpFMRGUPEsORI37+orTQ8a5gnGnYdUSpVPlaiWKue+2Iqm62AyNcHpHexLdtFPGKUYYi86
IBEIg+zFmL2chTMh+f7nZj8qNJ44kFR0Hx5w9B1G/M6rabQend696TE2QRCIzVtB7JT9Da3d1dii
OW0rGQNmkB7KEao09i4QTdB/fiy7/CeD1w75WNUE1JDnaOPUiImCA9I+sKllCqZtF6eZysJYjApa
caXIqXhT+4vPMgPsMdS7QilfziBxrvvFiGnzaXx3vDcKHEPw6gSr3r2ffv2z4Y2poPstFwfnfXVf
iA1JaJx/jUvtrdvzYfYFEq9j2DLxpsHOPzPdPZtJQ/cMZAPvIyu/3wb32d7pYjzx56l/6SeYgjr/
MU2T1ey2SgpSvXX3SKKL1+hQKyoXYPKSfN4Wz5Zx0dPbYEXcZliVG9HDe+BeGdSGqcrjbcqe37Se
ynlY1FkWvug3/a+ZMwjdrAkm2IQKj6rtm3EM+Dut73WFg+9C+7W3+7kzvHp9jA7Ny0CWq3xoPX3T
ZGn5rG0NBrqXV9+51oVneia+ffEdcoIH13ziJNRObSkd+Y1l/FQmJLkKLAcP09xXjegUCDtoe+xs
Co2NLocLuLCoqZ6Ivhe8CbZp5PHKIlfNQdOODTzCBBYAgnYfVsbEhiUF/4pD8VVMRQpRgpFYPRtg
1UDNgR7oxpRPzzq5Pk+Cc237iHVnNrzgIdkl7Fq+yCF8onyAfIgEoZ6MbH2MUQv/JtBym+AUdi3+
26U4HZjl34G382pBZ8qA0vSmtmYolWrqUp+zg3mkD3BqAqqEJueRvYlKt8AIOFQi5VXCOOJ2OjSt
rh94AfeoAalYvqVrPleDSzLuFZNHHbwK4VP05XhOBL54oTNnPy2GtQUvSNTJkD+JRzb+O9ahE0bm
CmRvC6ZZ9J8a/DZt9iOli3ZWWJZvQKd84yKwYyPSwZiUpzK7wMXfo1Mtx1RebesOSmTvMg7l10Zg
2zRUQDvlMCsWDbFbU3miRpM3S4cf0VD2vHdCallRJD8qz/F1vF4HePea6a1zTYzGvJNf/1xdd2xd
ji3tCYUOb6wpZGC9jCfgQnDH36i4qi7M7pr8ABsc3ndPQ62otoQSHuIJ1U+i4WzcXhpOYDHQt4J7
nkPOUtZ3Tm+bj3QdIy3RBpGk9zX/uHGis7tb9aMbkOAXmCfRg2JsWIWXAsycK6vZRNE0RyU4plQ+
miFxSrwUn9PsIDkwvE9KGSitfj272ahiXxm7hTlE8RwOU7ebFWRB/MiU0X8t8WR6KL4DTtTQZgBp
m8hLwe1qXe3BxKFijXFhswqg2gWDMY5cYepzp9iE20pNon9N/ZzTszhz11Yzb6QGnzrTREMer5WJ
EuhqKkCA0J632jmqBbaGOohRTyDpKV4APdLL9CEuzkcJTFbKR+cHdnBqnFq2j6m3FLJkXuLUlw1V
WDBlGsph9xRiBWtNGJvq7lvnPa1JSFjUPkdfO9jBqfYXVednvQwNVIjiMe4znJZYhbz5CAtR0eYm
sRu9xzgNE9SC78mNT5IwnSYXrEjFvPjU5CiwMMV57OO8cLWq7ooVJRWIFANxqEUHlUm0ZWWJWTTz
7rZnYx5vDLJaxlk0GnAkdAxV/0MagHkUVUGez/ECafYWYNXMePfujS2Y9ftaPzKgULKlwO4HUR2m
hWML7Hpd1TaZusWwvzdXWnczEK6cf/M+xyMH/xwPUryAfLvRcFF9gjQyRte7ZmY+/0Qh+Q9n/oMe
KfXl3pqGlBNC/a45h9Nc7f4OK+7jvea5XNWCLOPU8UNJqK7mO7OZqGpFRpe+HNTYNx31nPZBgAK4
gXNjNJJuV9kZyeGO2Qr3VNtBJu8MKcimtt33twGvLBczcqJAR55bW49eeISz9KSdWnyeHnyAgmpo
+6GSyfRMEpyXlPupV1FJQ8X7Pg8Vj2altTOzQZanbgLRT386/X57YO438ofW02Gx5+FT1RPItaQ8
2awempvdss4RKt+yfYlP8VyzmAWr03Z2ysabZC3Z339cD40rC/plw7XpwtncFg2adzz5EoKiRVcf
4bJtCln5g/4eICaW/viCIlo27N+6fofgKc0+VU/NxbkmAvDwfzQOWsAuQs/FQZx0t7b1uc4sufqz
F5rlSqR56fqz7YAxnkxLgvEAdGFRkZBn2Chk+IW97PU3orK33BebC5H0k0xBWcslQvrDtrklhdTi
3/xqvuVHomR+lP/8cyWs32Eij978/llYQcSZzKdkBcu+1QJxjxYtmyx1Jl/WyZRgCtYrIhAnU7IG
7MNMyN8NJ6w4hFhydmzQcFnf8r40gFwKqkPxF3Mwqys3XZMz4F8vBFhky9vp90Fu0domarlLNbHU
NKvZkhZrLl/NLvvLRXxMKIwHYWMqj8NmKJ/HODnqikfFRv4f5LIjbBBA899O/l/2SxPB4rOV14sY
fu6yk5/qJSZgJ3Glqi9hOMuyog+WOyU168vrXTOP26hzPQvDWRMtXrVimkSOTpzvmSHvsIzDqQup
P+ya8K/MOMuv9H0G2glD1x1q69+00ehCA6aNUrWiKHg5WbTVLIJYp9hQbHQKDMlHiz52QKM49v9p
AFBKErXqqfLl0xu5f8980dy9bDtHX0cDJNE7dkK1dGoZBhK7t+f4AD7BIfoxahIPLegmpTSofdru
/Cku1dnuFWpQVey9IVYqgwI0IYjSbJe2L1cODEFvOUHFet3/nNixJeLNe2QwnyP1HV3NokC0zWP4
nEwwozxNVV64/n8djQ1LqHFNA2PU9r78ybSe06LkK159r3kQHN8NxmnljQW5jZ/wPEs3VT1PGQ6B
4y2Ra8w5iMlkg1yY4ZkpgBSd8uSWYvz8UvhSRRcNQcq0971zL/22ocGig2IDSW49rykMJ+CRRRWX
6M+7wH7b59gDetkBh5llJALZVNl0lmfyfDUbuPrKbynmrtxeV1frMnuepzvji59a2gpxMBPRP+uF
FmaxNF28arEqawijw0ytyrmuWVPZx4zh4mwF14KG6EjwqaYE9ZP/NdbdLQCIzXewhjS1EHcp+KVy
HNOpPv2iXztBefp8rpm5rm8V4wUwjNrCWLEdjqBdRUOKTosKFdnAMxMyKMA/HV2ZhvM/gKg0GG7l
ONFS69YmP7vp5t1fhP7jy6429+S3mqKbUh/MRE7UUqk1g5W0FFGTXyneTWdKBscGe+GpJL00PJTX
nb/p9/jYLf+VGo1UfRWbdnGpzDEqfuY/hfEC+xan8kqkhnrwVngL7lCIy7mPh3T096bnE3hmn0Ek
fAypBYchRSoLRWMXi3WsbeMAQ9Gy6fLdVCkfiI0/HgQZL8svYQHfW8Pzm6NPTa20fPPiYrEZcoe/
0uGXEul7AnNR+Kl+kH1qSmjparYPVfBnWZum6GlqQjBrIBtpGJAocLb9tYBSTkJYkADBPWCQK2cq
coqa6xp8V/Q966fP04hLBgNOKpx7Q+raN5KuzkrfV1Qjt+U0ZLn3yp5dNbiePWy20zogG44fNUH9
aclhp3fuDGf1Woc0jsmW/laCBRJDK32bLKdY/JTLWj+ImrUTcdt7Di0tVmBYF8xpjW2Xz3PcK02f
hr0Egtnu16mZiPOjtGmUS0LarUkavBUlYYi2MKLko3RhGOOBv+zKjnHtiFJ6dKqteWq96MD+s5OY
rvubUXZF2p185WyI2miMILqJmZ571EPQaOmsV/Si8uHfOqdbuZWyhQofnKfZJn9mAhfJ76n8gzH/
BPzzffNQzN9Dd0Y/f1qibG7ZefgLIIV4r0hKPeKVmTWXWrKojRWACgTpVW4QOBh2BciB3MahMKkm
9h1lhd+DElLf0sjrx+4NQcDq33dEKIjod+FzSZj2BnKdfMI5/pHQkOX+7KlO/nOPPpOvO+xOKBvN
9T//queHikjFIvFOd6FhTpuPY6FWjGqBBCn6nZqJTNXs6seyoeIxpEke8q0AUROpVAYENRwJTGun
4MqyyTuOllIogaIKFw02M/oAw50y7MhTedLczwTcf348aCZQcMVFGw2Fpax5DBDQavD4VW+yV7BR
46jH+brB98JYS3hr4BcUiOGWs0wVxb29RxbkbNr7G+LGM48PZmzL6l3K1zz3nvVp8IFpB+8E79Uu
VnZ1U1jew3vemtIUKwgJgBlLOAFWr4kBWeM7xCzO11JDTCknAnZM4/AVHMVuhmAcZ5G5gZXd79XC
XrbP0MuP7Cc2xPLNDdmhpxEGBhxl+/0AI95qCgztxtyrJvIe9yPdsdfErnD2DtKft/7CoZzDGyut
JS4KHpA+58lHJTeTDktyNKW8I5vjL+0G+CW6howhAJGQSkQmr9xM9TUVPSHQzSsYKLdkADuxa+ap
slwYdox053NlfX8kRU4Txo2U+e7+nBq54p/2aPIzQ9I1EjgfyPpfdGzbPiIzQw5UXy1/N8VKttja
vBfwxHvXsS+RmlEX/etRrYwMGuLCaY3DBpJxZnbNlR+ZhmJKzSfHlVHq/q8v8XzXzM3etlmsy/Lj
Qk6Z+tcy87IlZBsFAQAftOuZ3hO7TkUQVXenlo6JLN93vI4n2Wagcn1KHXVHYNr6PSFByA/kLTov
mlAr7MbBbQpCj9roMZ5HtjN/p5pKBnKXeYLVFTmjQCwRHiVmihy5vsxXYfvQz7PRSRi6rk4+gkyn
lxOcDW8G4pRcrXm61pIEbN4Epyc0XN33QvuWrj4O1SeiKtqfpfOafra2rAyG62upWPuClFbmr4u+
YeN+LLgtucgfG8T8237yF7lqKFtaDc2jHEA1OT5VNvojW/4fEn4yWjCib+DGqSI8zn8d1Vvd2X0T
qLfquGvsyNMY73E2q40eDdDLS9TzFdZTBcuJOuv0fnrPkKxdxKrVLNNmhthCTw9OOAwwA+4nRXb0
MTno8qymCT+haXTkPNMV86rpxQy0y+A+jICyEnds1wJJwguDaAXu7c1wDDFhUTlhVb+JYmRF5TPb
YYqafRuI9yYKY5UDL+ZfRxa4Yvm/5hG44/ohXkFiLg61HWkGnPTSfPRRDAGWGRTzW0v2j6coyKeS
sU6qZo08wNxvu/hR6pCa4/BK2L/Y0hgeDjbHj9++wEV4kJn9TRf5iOkp7E31w6mNOyhNKC7hC4Eu
IVtWqyYWrRS3g2Qsxc71CoofONvw/uLe7wz89jP1v86Vs9Igdda5Ca27EpKm26t6hChagc9EaZmp
KzCtEakJVQpXI4s0NXL+ReHJob7iUMxTVV1IstBkF8nnOIeuAvRTPb3lfwUZrgnB63iBLpNI9K//
kN7U6zlfzzK7qKvvLlg/mQACYHZIUve30vX+cUyIBmnaIrUFPpSohsB0qSIz6L+6LpUpjp2LyNmA
U0SYk3mZr8UegaZBTWN3BF6kvXH/dqaApaQUQNMUIsu9ul41r/a3zES1oknpe0dVLFVdYNFMR32W
GR6/maqqjOfY9w2wEeaQjvL0r/rX39Y0SOsHnSrgKwNB7DeUE200txSQWmtyd2x6XEjdW71lxnkd
2bpGc+OPCS1rjGdPNxM/DpmrSaap5vxNV5KVfXlbu3eo2Kgw2HzKyjkCbdkxGdZmdk0URwzaJlz5
H79BtJFIEIevvxRbwaCMQFpPDer1xQg6+JhIcTJx9PH7R2GNoeAvFyP2RTP30Jx2NArg/ztiXn1l
YnYoRJBzlJnq/hCiGgqul6ghmJE2v0XtzTQzxnUJLj3Bl7RIbokF/8WbKRHgfYsR7qJiBXsURnmm
LsccDyIAgHzsZ7+OrXYPsDhbdNaZRqjJ9AVhyEqNfXU9TcENhut38SAT2AEh7mpT38cJWWQQDP4e
zdJOxk1XHSFpBdWwaOAZ5LxryTsWZ4F51BXlrZuLlBnmwnmDYYxTdpoRJpvz8qFxwPxecQvbgvCb
2+Z+Xr7ey/uci6ikjezbUeoTbeymgZ0thoC5HOdhYAeoeR8n0LE0s6p/xlizmlfI1Isfj98w2eH2
10tYf5/Rsw1r38dpBkcHGHq6d95Ays9hyGxmWny/fcqxrpMSEw7tJqBfmtAuvXYOsCRgCMiS6FDb
eRCFUqpuSODh8xkMm6+NFNENhBfJn0hNChZVktsaRFmcCk6Wv0H1cKvIp3Kr9r7QuPHCmnBf42qu
4F+s2lC6XcK0PKmjTG1usjXLLpxFBiy+34/aOtvyL6fqWRP1/gKeRRl2vsLX4JSYugp8tJLk5/H7
/J0G8YSn9+EVN92iRWirmJV22Hb1hIp16EBNA3/RkdgqzBraaiqRPkiBAAeCOoKLyM5AaZvpZmrv
zd8nKK9gOtwOYCrIq3VNNFTmz3/t56R8ky3P8sUo9cmpvP+89k8IJ9XbNtgJpNfltAKAZ4k1fpXv
6BXIcSg+3o3MjfkOZ6khDGwYPoerb7zs1RhV/wXoHnqWLhYUWwZDvyTfyYHUYLmxbANIYB/c6ukp
0wLtbujf8eP5nd+2MAQML+J9Y0hkNZkv3YcTroEvRikYR7x4zRiuyz5uduASk6XUiVN88Y+hg6qs
sHNVpm0ogexKtOfPQIhDBmYzvk7e63ACv3av91Gxdx9vv7cfBGkvwVpo/7rhrKgC8g0loq7Ikc8Z
DLPxz2mx/qL+5ESJKa2EdcSlWEB+H79vq/olG5+/jU9XC9hfM5QACGWGz0FJZ2s3fY7n77BMvL5N
S/y+7zq4zpBbhCpZiWwKL/M8ltMlbrXMrRlN6kG2vmzti/NAEiqmu3PJT6ACZBogSCH1+QrDO5q2
3Xf42IYuR2Koxk0XKwe9JbaK04xkEpsrwSkP3l4kRD/EwCRybqcI4tUWW04slkEGXtHgAta6ECYC
VEE6d7SfW+vYQWN/+I1MxpchCGgVPqOStcWwqSfrwo+RiJOUbOGGdbBmoucsA9PjGTzHoYlHgQnq
q1PqVQOZDVuoauWSYD1Qj47c/SZ94IAidl2P6rmgUKOPytK4KLQS0hEZWS7Mfn/P3kvD1fhvJo2g
jeOE94KrQvU91mACXpAWPYwFQcaJddtD9RnowaE5mJhyhfzRcLJmTItFbJbQEMaaqkf9p19d6Bc6
7A1wcqR5udA3iIYLNeORnPk0CPO1nC4E22xUoBBG0zUo4kHSFOA/+V3sKlP1y2ilKf6jdBYNFYrF
+M6ORTtySG36z3HC2LY+axcNbCTU0Mg6c/og3N31tJk1oTbanR8IsYXdsbw2ax2qt2quUr967Jaf
Kt4p9PzO5itBlMMm+dGQ0qS7+39slUMMJdWrQWt3vN/2pkk213RF9IdHNWRVeZArDiSuT+SOe0zA
4OchrABKsHnUPnmwtFVWZeAYivFz87pXpUK6ns+8yAMCe7HJUmDy5XJ8bo7RgiQiOZjTtvJ4N08x
kKWspV0rIymaPfr5T9x2WOk+Vz6tO/J5kWpVeyIjjpfvVi0JoHfQNrIFHGHypWgJ8adyujTlccnu
ddlyeemucZ3tQ+Bo53rgfi5i/Qxzagl9jxfRqhI3Vg3HfLGd78pW9lF7x47bkpe8OLtZCMAhA90z
STsFHdy3/+7uZml9Ll/ga+giAQE+fi/ftFv2jPLONaEj/dm6Xup5JHrMQVs08NGAqJkh9DJwj+cy
J441nF7gbgnN/KpL0ybChJvJ9pQi22u9aHYuw1li7tAEWKVC+eXnRd+/n3UF79CKoTT/eFT4k+U7
LDVrThGRBLMgjKGKhlGDGQ8zhL9sKZFqzaPmMvTxyzlc83v5zGJyPbtU0qbmZprPKgGpdKZQvfVF
Bf2Clv3Ww/alR9J0U1WxnrmRV8lBWy60QNdwryUHiVYo3LWlNm9bGgFkEx1NvPlN65avqJsIhdQ8
QJ5LFHgDtbykKU7t2sRYk4k+W502YKmEqUtmQ9hyCmcruePngkAciRoXT+1GWfWz1jXSxaswvkFp
a237INB1BZRWRLfeBTOgULIxnJEMU6wEDks6p68bTy6xZXOSigYqtBUq80wGeqWQMzdVUpV1+LRm
BUG80PO35Bt+/mqGBzuU3dRJU1x287c21r1/Z2vykaN54T0DXJJkDwPvsO0ePXdxcUzFXABsv7oo
v9av586qlWxzjamFtAwtUL9MmS5tTaqrFc7ZxnlVgw+P74/afd9eJiuHl/tnur3v3kH1m/Kzuqhe
Wq5zpdJST+q7xOthiivDoJCzRssR0Ge2akWM1huMrDhekQR76ZnBwY7muVCFeVsnXalzyeFUzfQX
XfPt33K1e/NSuVfprl8m5IbKYF5CtYiPNHQmOEckKvnpjiUSsP8tLRr2U+VmolHs5RoOq28O1ycq
5duIjr73Mj3wlMzJsoMf3D8XusVMSRAvgVxrhtv58nKOGmSIj3LOOQurYl784sBgyr3oS2Tx2R5N
nfArOgX00ljI4XVoRmqYdMNEAHGR5OM0KWfGhzo1hoM7VVl8nLcQUI6KzQ2dvZmTmvJP9S2TzVe9
DognLzsNyReFnxgj+DJNfI+YjNRO/T8TiI/T63Q5L28+T53VSwHRupu0BLuFdlIHaHyFP1fssoiO
uxmVl501BM+MBpDcjxzyK5j8O3GiOgrHwvFNd1AsF83ivF6a3O18W2DdAV73dfhClFvkqmhFF2fV
C/hs98JzQjGprDTgyqgUGfKmtaAoV7xG7jfDjUtTIb6eomX+S3afardvMJcGwZLljm8k9fyLQ7c3
jANTGs+X5cUwOLaRGQwD0U1DVith+GwfZ7t5qSidNRhsTu5yL93ubKNfCk6VARhxNUSM+Fb9oB5d
Tb5iqESGem/zozCM5OWB+NsvArE8wXgd56f8ncbOaX3HHY4unNXhZrABx4Ag4iH26W47DIAH+UF2
sEB6PFfE92wH8P808NgTLhIRV5aUKQNVu0+BYf4ZKk/Z48EFhz7NO0DZqbZjYLkbrVzE0+l+L99o
3uJj/fESlrLg3Dk8aURTXPI+txR7OhCl8/Qs28+X+WUuGX6yskvSUxhTxBSzyMjPGzb3LxsZZvsw
SL4lPi7Z/qFYXs8R2xLfqXTlDszJ376ylrTE3P3URH82DGfSNVHXAwJDm/72z6T1TuJ9KKNuyRf1
+fhJ0iBK+/lXOIa5c0sjU/35vJMXvD/oPgLEELhfT4hkoeZQnj+qynIpdhrsWaiB1vLHgXHayqe5
r3qP7cjsypIqYekrSgo/E1NsT002Mtc0OroqOxPkM3VHWaGTsUQmo6jtfk9yfQEZnooYbTKREg77
wnGS3/TuFji+wydUcDlVpMGH/Hfyk+7qx27e3+hNltP0p5dpeiqGtx+PB5EJPVarOFv9aMchnjqQ
UjNO6vOqOT/jcLC9ax++4zfuUMX+aLyOSPfLbd0Z/cy3F9e+8w6B2uvEENZ+wAMMa4f/fN1xXVqF
wIbHsTz5Ak/uDIMWNSJnp7B+j940Cv8+nPsK68Hbri7in2NYpZcXOeSRKb6eE7UAXd35EUMzEVVQ
V1qZYWBjjh3FmZ6OHMB2+uvEuZXSoo5cgmWdg3pwctSex04ImOhfbVE9D27ttOB05j+1qiYqM/kd
2QKg+ROvaLSuFIn58pzUoHi1UeJzW3oFh/8mB6C/Mu0gVTZ0E4/8rOZheF1Q9jz66oq7xFXG77D0
c2dkXm3s5W/gRQwgu1Kw/Gg+pXaIdO8vrUXNOYqSc/doNy1lD3kFu9dzjAMh7HBHqIIynWAbaIEk
GgS0YuRAC3ls3XseK45Ooo2VfmtxCry0T20wVImF/SDRnpnqXk42uotmmvx7dKuMEg2BiL2UdmYs
7WO6YW5Uxaig7vlDgCDUkeGV3xzMRpUk36KWhJH0god296xOpPqzMLpYFe5qwtAWohVE9Vk4X2aW
PwxjX+Pv3pqUzPDAiAydBGTFqYLBNAcQ5qLUX5HuMiyiYEnX9wwaTY9qhjkL2f5sVeoHrUhQ63zd
qA/nX8Hd/Wmcqtz925TKtB44W2ZzuFhYfZzZjRf0sbo8Conzl2+EYjWdncqRVud1XfmrPquyr09j
dGQ/3KQ28S/Z4rLUOdU6SFJpxu8OIJKytu4n13cdvHU1+ztv3SunUC5UktXpooJ32sj0a7xesIoT
38XgXI0VbYxRrvTKriavHCy2n68H01RwQ5VQ+ND0p8n6LwwdcYnRF21ifbarmpfDLRG7ihS3dv0m
xfG0JWTFdrqDCxG98qK+VdiHw055DWn+Vt/+o+m8lhvHki36RYiAN6/03okURb0gJJUEHHjvvn7W
6Rs3pqd7prpKJMFjMnduo2Khz1QUnHS+ZYTvfga372AHcv3XfkX/mC9ep/13zZSZodGy5i3GRAjI
XJf0BB5FK25vA0Yh8Q2ibLwZtt6+f0SriUeyhHIsXWjB2G7yNSasiuV/SNLalPEsA3/YML2csMBI
fyXZGjb/PT7p/yVMiRtTKJh3MCKZCjIuZYrkCSQAElqDlobXyydcC7DX1Yaf9QHi6dE90zD3GIcx
CyjRYQ7EN81AAvkzE0UZ88Z6Z9yNV4CA8at7hQ85D2d9K/fsCPqAWuHAygMZCM7IJrfNCtRy4++A
nKGuI+B5MNakvofcHB1hpaIupkqhsyHOgikuwcLcyR/u8TPdcYNeisN+WlE7VAsNB8ydtqzWMDUX
3MYglvA5tniSYzVL8ByedjRit3e4Lki02NvxO5RfQlApfXnyLja7snVU/wKgdroRhN1sCbQQEVAW
piEL5v44w6O4lPuJP4ObAXPPd3yzrnDYTGSjyTKmWHI4pJeceC02Y1S97hw4+yg+h+cENH0AVnA/
lVW59/EbtfhIMCI2DQh4TJbLsKLzOg9smHrJ2mCWHW51vOJ8vO0CvDuCd6k3b+4hitFkhju1vXCO
uNVinY12Y/Xt/tH1L6un/xK7Anq8u/vP2AoRK3IP40CdsSrZBNDZf6C+kLQxrT4h075IYGIUs2J1
oQR5wxWN01DdJS8mbfiOeCuQOus5ggmBQM0Ej15swgv6o8NRkygeo7ADi5vIenORnEFa7i7m4xRy
P0QVU3ZMMBNwRsUTlmbtni3oq5AS7P1V/wqOw6Y+Ok8m2pwH7ufnPXj4lBWfeE6t02/1BlhDOHXJ
kMCGRkFPPrcvejEzXzpsvWcNfwut4sMHgn+zvqtzSPaCM/ftmWItbbnI59jrfMiJu7uFO1p+SbzQ
nn2279JgHN0IO/aHk0Dmo+KUe5JsH9gr8mTAPiT+ApbNnYXxI4h9ZWhBMYiikxsCRYmkr6GP/xg+
AnSBhAOHL8iQYKo26m5lRTgE+XyMaCkNGI7CIoXex1AGu3sYD1L0q95koFGMNTDXDLxtJtmYfizQ
kDF+qHccMQMucjj4snRRRe6uXBXSWYo7aVsu6dswkeTbK+awwbgESIdkjv6juvxmmA83nC+xnNav
9hpbFpjQLqb+ZHQssR8zECgik0T40vDTmMtsiNSa76/jk9VqktFgbCupdh8Jo2AOxv1So3viWFwj
XVz+w+gFMle90/lvyW4M3rWtflXfPXkULYAyaBTGq3ZGLA8DaPWvWGfr9+YDf8NbC4xjUf5QkpJR
BVIINh4gm/yQyQsDKnB3zoV6NO5UP/+NIHUGBZhxaYg1EVtxnvcnQhQIPUKaJf0WsFulKrKXxj9n
y0wFiAfW0Np+cESJJ1fwmm8w/vONIzNGVGHGFo9sAFpsT1DPPPApXFBAce5J2yAU6bLG1y5yYAtS
iwJsesHBQzUJeokgCzEmsItzoD2kEcas48KlT7sINuAdsh+oVdGa19GgHh2VPS16sUyOLdJcVLdP
IoAkCMjPKXgfiDclm3ZTfpsnKll88vmUT1OOw1PmGAC4GPcisv9uPiBdHKWa0boAxVFGYKP422Ex
8pz+EROG4p6Aj1+kkZRPCBafSFaZNN3C3/6ZrJ27IqWhWEGumT/hsKAhIbPusF15GLxtTTIc6RJC
qkMh77oMEiXPLoPfg80JF/yt3HOUTy+gT5iTsEA43wABJT0DVsyNM5y9J8X7Z16WRr7cUAWjyAWg
ofZETE7kZrEIf8WZKuyE/fiqwLVJdZi3NA8zpIKAL7cnjYRemFVG5bN4Ketxa+6jXbtxCBDiAmCY
g9UXNElm2lQ8EHkY8WARIGb0KS55xBiiEaxKA0lc6BsKphWH6Q+dQXgp35G+cX/859cEAZao4OBB
Opp7xdwnWQW7C3ZuXwPZeUTInLlBsa7NH2Df2+YSoAiQUUTwen/zK6yqjcPdBE7RsuE/AZ8IrbOe
7WPYM31ej8d8/gtwPHfm3lzs8jV9Dt5xzkw8JkDEW/JtX6DQ1zltzDzR0QXM6ofPI+5nQz1XyNwi
5iligCFglqBLnOe37F5tIzRdnrQga798ZxEzoPGlXgr2Ozlm7TtFBu4d5yzBPiq3VuE2fYKjcBuU
O9Jr77iBQEBGDoMipfROQCM0r4WzKf9SaQPvveFrDKmxk4cYJw4XJ6R0biwom5jc0vQ0KxjvHDUc
KeMGqwqOBZCVCjVqBNhOrtf/KYgZcMhbLf9GHo0KEFyXsmafPyntX6ykgvRA+wj/W16M4Eqv4D08
qJ9wd70DKI1+oirFZ9SZkZbOhAgGJ2Tavfjz4TwfP+Cvyn2sAd7SUExn/Qbn9o3GgnokxX4UiwD6
GDl94cRLn/Q3dKcOk16cRKQlABQxUF6pn4S3CxuBgoWFzpG7/QMkYmKwKX6AAjY4RLwwQD1X3Lrc
BJxx9gL8Ei9VfBXib/ouCni2szRBuPErTEunF3ipfuPQRpbr4EaJn8edmTQTUmSp1n92rLRU9bdz
iUjoNs5UpUj+4m8bWiZdvjrPhhWMWljbHrHNqMY5HSJFUtb4C6cDgFSmtsCs7HyOIf4CAUIeyHAP
Ksj0BluTpoOt+Osuyd9Rtu6N4wmQH4CtWvVXB5IB1svuGo7rf3mNa4xiiYuofhb8K4SmoIcWZB/0
7pQ6LlOI8IjdPAij9LMI1y0xkls6SfHtLt0b6PxDuW+gq98cCJ4OPtpY9nEcAMowb8E2fRPHaIvB
S7fZUZ4TzBEg/HNuCOeKTHLMcCZcoJUFbjb+cQjZVHXY7tA/0vdxOE4XZYOc/Z9cJQzI6fQgnjGI
eFEyZv6NdUELhWwZ3JveXfLzzf7gnlopckZczezwvxVGwzjulYsizVTxH2KmymsySnFPNUOTf5zv
1hbexQmAj7OIk5DHS9kKy5EJn3VvmIj8Y+Kv/PNP/gmsXAKfW8hOLL8LmLP45teIpgvk+8eSg4E/
75NvE3ILfhzl0wD32AIDH+tvmkCN49y6azyL+lvdk6i4wrt5RR+4N/6akz+bdi5cpnTlXUgFAD9k
reO7ddYX/RZr5f2bCmUU8ubyIS7YJv0mu546Q9YCgLtf7qf3hks8WQ8qfuFywoUIYa49Y0z6OfmK
Sy71PvGGKuccr82XmH3QtXDfwZfCUgYMjix7ghVBrYiQw0wLo9XiPJAmZ8/BUIyVtUFwwFGWUIyA
J5+kzRHRrycqyYcMEMu26am4UNetsPsiNAOyp/GM3rIzLPQlvcp6gBD/0m71wqCc2qaHeiVw1vS+
GQYPDd2P2BNYpsFvCGUuAxWM+sdgiffDEIVTmqxq/o5b6n/jPiZ04GmYnUo7C5kPSPf7hQkeBoBA
L9YFqTvTuWXxgCPG8IAlR24PKN+FyS2jnhSoz6eABaCDmLdsf9Ojdsrn1t5DT7MgPR2KJVzKgemW
kA56FDHFD/0dxQVN83SBDmDZINsu3ddKtsXUqRxVLL0f0gokM1gyYKU9n8ODSXj9cJYAT6g3Iue+
yOqQUUoW91N8K98lARmewAovsFkGvPb1BWNJviTDM246Z8vKNUlKrR3Ms3EzsOYUJJAWIEvQo9A9
QdDKNvaNc5G7mhVOL2+eEBIB1hMQCwgAUauCQyBnFgxxch4Sy105ULSA+NhwsEADeubXhiGHQ3AG
WNecxXCL+H1ynIGb7AUOwQGkJjuGn1S8L+PFqHiZYhmcPaQttEUxCbLPmQQpwfiXQ7XWY8wivI3F
QYfIGb4WpBjU9APLC0CnYiaYckOc5XQKTPYJB4txN3xpOEzJblj39/FQU53PHNJruQhf3afzpVMd
cAEi7aoO3rhSPJnQLpsl80Zch0woCpslgYFvxgdLhytwIa9pf02eh77IT9ymYO4TJrLTASyYYfAm
uHqngiptBsq/SY/xjs5mr75PECyhqPDqNOvSbKT5qCGMgMEShIvoE86EmJV/CwiU4QGEbJDHMScg
FRanOMmNWIalf0y5ONT0cYHiiDOdIT2GHJagK7SxMrjw5XAvWhf/RkTBCQSJSw9b7ZOJZ9BWP1HP
yQFTtIc5Vw8HnhJPjL/QwlCGDTSp5pOBGIebdqFd4AhuMYbDfAU/vRtfbcRTv8TJESMZvlEgOjA7
8EbWAEMzSzL24C5BaHPZMvxuLgAOWagkCgPnaEkYC2YX2Fvsm44h1RLnynlxzIjW2jiEsSE247ep
K0bZ6AAGc9G7d5wtFPHOD0GSQwGskzWcH6gNWS6WVBJgy8NBGD0wHWfSd5fjHxh1nLu3ooWaADEx
giQDUYF/zy2PlUu7wg8HOkyYYoDgP9gV+ic1pW+coU1xBvMcjFd3NbNtRUFIF5AP705fUqEcVLfb
UfOgJHljRTngnH77F6vx0h99RC3hh4k9YOvOuKUVkZ0Aa0PvpiU4WqsqHW1ytI0BythxKBsKf0nf
+k2BU1zvqRlU6Yn9FSsTbhVskKpb6hk2ffYA2pm72to2OZAM01gmaX7xPYrnqsJstku2voOlRTyK
0xAP2zj2ZlY6zD1XLWddbe5NSx1hgkBKcrDg7+xVF6a7SK0fpjstlaQ9V+RZMtT2h34rWDpT/Rvq
e1GJeaRGq3qajhndj56Nt7q3GXKnytUSj7r+SW2Tmf1Jc+KtUmenDjgmVl2SFrxl0jHJVqNlTWpE
ZTPu/G0Vl0wLVrrT7G2g+W5C9IZce+CLyAukrQ0plUGHhLOyfrwivoeQ5uoo/gn1BmGhCZTmpbc0
jte+VVKYWtU199RDqwx0l1qt7diTUqaERZ1y8lJCrKazYVCTasGvNrZ/TTDuO0RXcCMDf3gmer2N
Uiqs6Cx8By5k5e0Lxwa2so6+UR7U/LNQ8l0lADzw96gKl8klgpl92hIAReMhpmtWyzWd4kWJTfhA
EK1vQCdNtWcZUU3rOgwsjBprLg8T39tRvdr5RRD42jBly92ZKtqb3aUH0RzcievJEOxkj43UZDRc
YTwvlb1tQc/QwOlg04RxB9etXoz2tBgIP0yBzbDJ1TN/KzgfHe5R8dLyaM9D13vQe8uSZhV+hz4f
oKCfhnngB0grCBqAxeC7sy7DpMvADtVbCJEe28peydeOMqJo+lWk/OYqVXjDfMVf5T6UngIp5dPN
LyH+5z91LzPUQ8z08VSGgRQIMIY8eHh2tDHb5Jgq3lKxoBRMq14HcHv3UZqDTuDPkNTPSsOJ02k/
VRUim4HazqMGKstZHvTHnr3cJChV+4cXux9yz/R4AQ3iqyqVTVZvvDFbCgElxJgWbkNKbZacEmec
NR/hVN0ShSicPljkNbBOj11zDQAnMCEbxrOiI4txu5+BdLrYK3CWmcoAEKftGGC/GWlmMo1W5nq5
7mx95ZgAPi5Z4C2tVLjoe+LYWsaAdrGK2ClyDSTdwRw5qGocku1uEUQknE3mRiTta/Bt/njdndpI
OTSNyxTL2+iaSNZqg7W2E51DHLa02Pg2Kg1ZijYcQt8EBqwD5hpaMDctlk6QfPcV/hiVXZ1ETlBG
q5RUCuHGTxPm4Nx0od32a9fjU5sVYROKtxa9uFuG+K1SZz4W+tVtsMpObXFrQkaBVX1xK8YUhAhk
UXo2CS3xsv7TsTE71wMI5TGemN2+kUaZ5bdPcxjVwyKjFI2w3KAvNtNFz7atC4ag+1ehw6V1fk3T
45m91I45+vTWpRDezKvl7uN45RYLmECCrOlxG8YHzaZZHk86tbKfU1pkO68GKorMH7RuAXZt4swc
yZ3wJ7tgZwbTmh8QNivX/OfY+/gee5sMRlrCZNsEwUzIB/grrB9BgUvx5DQfXbNzSW1yHxiQRACY
zheAsuHfhuAfi1rpjogqTdz1xb8h3CrpbjJ2DjERJFOwGPlf+fhmD+j66H766ckHsGKipk7F8MjV
Ey/Np1L6rZ+uLOKouQ0YA09L66+3yY8ypX4ThkSeXkvjEQZc6MBa3SNNtjbEHsZ+ebTpdHvugYbg
cIHFYyGtNJeOSaDR1FMmrjuM58ZTHW/L9jtkOso1Yi9D42RUH1n04MjV9SMG/ba2G0EzyoOmrzIM
m9xzD7rlwQW3yu2o3y39wEa3vMfofITYeIH8mEtLey9qss4mGlwqVfUbYgJnXm18tbKdbhcdVBCO
N/fai5dNOlS6qnOEfgeIns3ezHf8/rF4my658wpBUVTcSoGa7Y80/8dD5yuLXObpx6R4mNhiO/cr
DX60M+M3vvLWQLnm4jTGT7mk5Uo372Oyrasvu/2R14fdUDDHjKSl25NJxV4xJcKbpWJ41D0r9y8I
UBfvKXHiApNS/GehPu572ScKBuLDLovfTedYYU/AwIru2t16xb8IQ6mQCgfHvwRKDX+EFiqb1p3+
1zEJZXLIl6BzZMsjGkodP0rtfhT3l13Ez6zFcgqurAmfPC9tp+V7fn7YY0DxlgE5tZcUu6hoTSEg
NIwp9DNfBGugC94c3pD+5vcRZS838I7Jajl+TvUmqbYtqPTwyyqMm+8MAqktfmP/vbYvOAFoj6z/
NcJXV68jcpLHdRG8R+FB9C/+HudIFlb9f+ORLjC5Fc92++4hZHMNVT4tHRdHawEDj3udJSmpNuhk
zL38hL3/5IELBdbrSYz3rjlm4SmKz6LfZM5ryknr5UdDhHmp9W8J3ynqYXmUNJrYuVL8utOxhuQx
bmz/oOp03OvOW6bF1jJOlX/j1BQAvuG5zwfpVyK8k8tXTbCPv+cLY9tMXGuJfi+aW4k9e0n4OT6j
2JzSfl8H+xJXTI3VFR+CxarrK1Hs1X6hQOUHKDBZHELf5MHTybehffTiR1S8QuPW5j+6fo0FnbEV
03ybKihRcmWhoq1GcY4uid7V0C8V9MFg2nEHW/kmsl1+8szOD0P8ZRp3X2/Wno6NQdhsKpcNn9p3
WWSl2gQ7BXZy4zzLNv5pOB61r9HcZs2nV9ySElbT3sRbpORyX3LOTdFaVE/deLBZOIAA0IxpxRbm
/GPwzWfjANDylzwFneKq2/sMiBCWFQz9csFJqE5r1A7y8VUngqPGL/MPvjraHpovlCVNdLLMi95n
8mCpspWzV9ALxF8C/q2nePNUT/EkZmoYEOujfnTGSuE96W+NfsBCF5E0Z0YSEINlEkKGvYC57ewD
xISsPNIVc7n704Yax4wuFYgjIASoSkS28LZNLh0i1TLAcqRf570BXd1grs6OabfivaWzDouXPT20
yN6N3m/IGTPA5FN7c5+WYp9YyWPoA6wxKfJQh8mTTe/vXDFZ3y0imIvyv62GzDpz1JeapZ+em/yL
W7JRRn86FIUK/IaRsdCOTdZzRUbVJasMfJuK5BQoATVq+DG4CSd3jNyi7Zyjwvkr7GyZCboo+N+2
P37rAk1kh3wfmoADSF95nwb1mY2mUu87/C1sVg9CZN9Ce9wuKq7J2P+zACUGf5G3DUhOROBeZX30
CZAOqQHeFNNjWsq8qLOJ0rTF6we7gzi+j1m5U43uqynddVqxTXVYdRDNK4ssbmWYKR6WYsM/Lcbp
fUJGEmK/0v2W7UVWjZZO+TpoDI8YTvk2dxlXhEL/NrozYX0a3NusmEDz0cZ0CLW0W0eVbPE5krZf
5FSSE4YKLiu+9QDzXNRlISAuQEXVLL1JHLyhO7lEFzX4yI4HJ/5VIiomG6572aNLolspjWXpcOHR
tZkd/yyWlNWTe3R4fiXmXTiD82BqBZ65DYtmihlv8Hpqpq0tLXnlLGujv+CBZtgTHxGTwTQFZImE
gilCg/QcwR6qbjIvm/S9ZljsuinA9CmbYAkHv03zsEHVio8WFVSSv+RnUvcm0zuGX0VnznpGoVF7
ygTSp5z7IiekInLkBpGPQTg/AmC87+FqdJiPshdy8DZN/KMwWmoqFuoawjs/OcmNo4j+7CrvHnKT
qgx3ARzi2MRmOOU1FbTN8Bprj6I04FR8K5Mb3/WM3y+401K1XGrOMNMVKlWiJPjyugHQulirAcfo
v9JSWZzTvivvJe9aqwECxNXrIsbiqLNg+yScfL6xCyLQP56tkj+7NtgqjqCELg8RUpxC6koYhrZo
juA6seO3Olhy7jH5c6TLClEnYb5Ngupkhkwv1JpzKiTdKoz3I8ePLE3EyBC7o5UsMHdNvVMYD5us
2/mAZbKnGTTu5jja2OE0b4XkKPFuUCilJcHsmk1lynM2mhLusnJNE+WzC3z88vAj4Ii1huGt1PU/
g3rRSZj3BcVCvk4JrbjkwOweBWZGQxmtOPKa8iNVr54vSBCpYX8x6dWVeajQvNjqKhwBOKLchMmu
PLuRQqCfir3tu7vMKDYY1dd5cvNr/WEVTJO9FOBHf4s5aOWWCjJY0OjGVB4yF3oVw6yymcUPLkVE
4z8GbwCZ0LGzuho5/NAs2NhNfRwJaqJkxpYCD7jQIIZJPRhtCXAHRK0JbOI89MMuukbVeXVKCP47
cRIExSw3k2c66ecCJrvPXjRV4xgIJodCZ1kHKViIb2CTZ6nf1XEMPwsdb+CU4JT0pgoGYw4Tmhx7
FR6yEdqcCRkMkcpb1YHLqVbMHX0xMc+yeSN+29gsE/Or88hDjbuTU8FyMLDQb9hkpDeCGzQ+NoR1
tch0Z63yoRoaF69JvRlSKZE3JyT5XTHCtAQz1X0bz0mUNlF/VyleLL87d3UUwGnMsKQyySoKom8v
KiENhdVSV8Z3Y6BfMizlzVPZuH2IMxGuKlLhMj0Uq9iobIGMXA56IgGjtwAISExskywwJQ+ZNFYO
4BNwMcp4kQdzD0ECDQARAuxW1JExLjoVHvju8Jgyhg2xru31oThWHOCdTWxaNc0/kzA8h3xa91d2
j73LPs7rVcYEqWk+MhYSN6c5BWsteM9zlyqdGTr6so7KOHY+PHNYNSDavmTE+2+8U44RFAOUHgm2
g032N6DTFE657guGsu6wG+skxlimu6ctUiq+Wp39pI0udWINYCVBltaJ6Qvr+l9hj+gIBghAXCZr
wM3KD7BXy92Hp9O7t4ZO09MgwRlTLBLc78lztwG8C7tC/dBfEwXUJkVGDwCRhSSmCf2fq+NMve77
d7Ncmx0XZ6Qdw9z7cgxoOKlK3Urt0CX4SOh7ywKjHpznENK1jpi9E30AiOb3hI4hOuh8RnKALZqP
WY1psHaWfY7/Ra9+062NaJHMMntW5bwlMNvG/2vrRsZeC+urzwv3dXqNOW8AYG5eahIQgcFZ/6GR
Ru3ztpUID1mFJsnjWiQ3reTX+uknieHgZdAxIAWl4IP2+C0E9IiiXXIS8zkVdq0mWDYVy1erHxXA
AlV866Sr3pp24eBia4eRDwNiczI+hEMbVZwM76SM5zg/i/zsj6dCPerRoW12CqNTa6XqFx+yoIPa
jNuy1Ydjl2BGWPQb34aBVsB2/XMTOHMNVROJGu300zqERyNICYuF4xCJzvHOlTjWbzF6AgpViY0J
i1OW6yhAu0dkop7u/PodI8HB3aZdRR8x4RvvrjTlaoTKsm0oI6arxq3EJaAJbadbKOmRvXJdczYZ
fnWvDP8tKvx13XlQI6OPtqHNZpEMbcrmING2qREgbHviDQt6rUkoS0chXewvq3f00lZH5sfeb7fB
VcNuYzojvEn+QIFwfNoowymrg3mfcFmaYq3RI0Q5sVYOW9i3wJDJ3WMmbFMEeWmLevsSau9AkuE0
bYWFwVNMMhYZGegKSeor3Guj+fNSz1Ytz9LXxnUC1COoFfQIAZpxbfX+MFL6a9a/0SfShYCGJv5U
m8dkynNoPzC3q0emGV1ydLhtO2He7FzbWlwZbXfSxDUeoPjq+8FnaGLR0QyfqrEuODu4Sn393mDd
qkQZlDIuKhNqOReV6uor6lFzhBCu0YaX24o/ae84HTp2edXDnLhEPrkLoFrynrbJ2EqjC5ujDx00
C4xWHOeQqfW6D7EbqZVbpUN3Q16TlPpb+HKBuptSrCHxHsQkC0oaIS+uwZPs48jmll+DQCtjI8C5
VXRm8mcWcbuwyHDs0Ey12CYZjXrE7S42GeJTqShtuskBzFJDIakhNeqLp0HMBmAqqTG6mM+nF+t6
jBcGDRrU2FzDSIIOoI6jn8iCL3xt/MVAFUs1a0TE6GbVuWnQA70bdX+PcgbEtU/+Q4BKpcrumaYi
Q+71vRcoy8GsdqDshhL+au50K2xvlbfue1w3u2no5qNi/6ZOc4+ETtIHFkp6cXWKemMa1i4MJV7X
6Nlcq891M8EowwMgnMD6x8x8IYevG686Gm3z2yTvgT5PO9S0yUYpxcwb2wVFo06iTG8eUg9I1XqG
1afa/iUNVCgK7x71YAStWr5LnSSbyVSOErare+cmgNh1PjRpSL45rtAb+z1HPbtSVvaNYu8ttVq6
3CRqy1grPrq9PsOOTi0Jw2rw2qGX9/Dsa6cRV+3nGD+nlJKx/o0d6OAeN8B4bhJ116ndIhn3NgtK
U0+uEAv+0dow1B2bom9XDcPyvxtRdMiG524Hn0qvOVp//iuboZLL77wyCZIfinmkWwvZmpU9vkkD
enxjF7f+YTA4uiOcOIYMW/4QXUzVbqpc+0G9ZShIEbsMHnNy8pnDQOLoYu5GpHZYf3QEmaJ3+g8u
4S0aSrkyRj6VGu1cOc1h5OyWlNVWvpNVhk4ZlJnhUus21B6yweaRyNOk8mE1o68KtWETIaBNiekG
gmmcCmBkGeJNEg3foa5/TVGyTdVPLyBEsnY39ALL0Er+yX4ldgLWQbWzZYGkjupHYeoCq1kQKD/c
Gi0trg2SbOY/WjXs9Jz9ApoS9CDSATNwhRuYPbYyvO/YN2eAVUob3YoOCa3Q1p279uvbiKBxVLUz
+jaIoGfTQd4J9qg7xaNIrIOseGwM+lrNB/Dx8B9EIhf540Wzy0tnarTVxn+3vdp9q867QmJsZXSb
vPMOZgrbPoHEyndagvG7mH61PbMbM7jpAp4LhdmEf7dZc5Xx7eVmt46cP5ebTXGqc9z7i+Bm0sHU
dXz9Nn+TV5XGn7XiwFHu2m+jU56JHQ8YkSm4NkTlrARc9eKMUXUR3kcNOWigTJABxYiUs7SuTdTn
Szplf1YUDIUGjFvZCXWvAYFyUkX5K6mtU6573+mAa4/jQ8xQFQsZpdVuQz8rF9S0aSDpAldRolwM
3KVRK3OnAWsKkGdBQuEEzgvYnQCfE3KnIkduwmVk0rxETCynH915lJRxtLkLt6/3wtZvUY/63Vaw
1MFW1zSPVcm7q330w3xT0ZSTZz+U91plHBkq+9b8soY7i0w+K+upqAkzkfGjb8eNp1bXWkzfeVHN
K5s2IUuo9oDXXDJCm2Xlo8AmeH3ECr7+KaM/M07XI0s1oy0OnY5Md6Iv/WQtj8pQO0VwMSQolXCv
aVm29mxznsTO1Qrr37w23wzacBdhkC70v8pkBj+JTV6qcNHbcFNVAVyvQUEpggwjjln5eryvU0YQ
hpMtrf4jjSFEWd70ruvTT2bUIUeyulcUPZ7lRoigHCKwJh4NqaP1SXgUMG5FjEr2DKY4niuRDQtG
kLZsEROtL0RP8kfUHWKmOUIP73WobVstx7snIMEduYli/4vVKJIyqWzUsTtOeKdq7a68Uax1I7lP
Yf+w/DxatWn0Ztj2mx8GBy0fT2FXI62qoOrmWkR0EmYEdfVpO1G5KBIM1HRwQVOki7rvV1ZIcHhv
Ra9cHKfOwbe7U99KzSjnjVNIX2wjdVZFR0ZR1nN+WDWz8AoPqOEydZh/gLQaot4EChkuzAm7Fvw+
Dstd2Yf2vBoKgitGd1Oln5rqFhsbgk5N4NVQYBLNMG5uVFO1Q14fgPprgbL1W9QsRbi3gvBNVYpD
E0wQI0Ju0DIZV6MwYA4QctREWbtivrCtPLtaF6K7dJnhzsbOu3YZSWtJjXqgRF9SDxm1GyDO0GX7
QJvUN89sPmtr3AuvuQWG268oos5m1hz8SJkWxMYGmfKrK8p9+ojcrcuMjH9kzU5jNIZEX3kb4x2/
ov7/3/m/Of0Jv1Q0u8Tdyv+DS4CXRXDjTXapFcAH9/D01Xdaalk7S+v0N8dPAPCL9pRHckja0a5X
zc+Q0nmpGVRhRRDHGaWtj2ttflCtfRwxLw4KyiqjsqicgT/Mwr5RxZnzFL2dPa2DLl9PdWkTI2QN
swFllm5++TqU3jb6QCIksGpLsocCDzYEAnQ3mUZwLWl2+aAu+oKXSvttz9zRgn6Sq9AhXbwdBI39
MK7cJDlaPo4Wo7WK+3GcdZZvzqsCmlrvXVroe2WKxbDNpsj6ZxjFWOr4SCRDYCRBOZmpyjEw9Hvv
41RglNkfB/vKMejkvRKyV01jksdftDltbN+UwDsVesKLW/e0GO/ukA8LzUVSUeoYEgj6zvy3r4AM
1dDcuLZ37GusQwq/NulRkYlCWeSQPjuEEvIzdCBkWthULXbFhBtzrybbwvIvo65utYJ6qBjKU25O
Nda6IVRUe24KetGcEaI8SIzuvUh0xk8m3tO0K3Ws/naJuvRSqsk25uQuqAzH8tUrwyvxyh/FwLxr
wmc6oy7Pa35+nX/aeX0U5Zgjt8v/9Y1Y5hPGFR6kTQV9s8UNGyUcQhPjKd/SF7brXswy/UwSaIL1
h+JppynCvXCAGVYwl2+L5uCp2T00Y/w464WHcVbBB23htabpVtHhyxu4tdnwd0XhMVgjdCBxNmYs
rIUdFZe66Pa2bR+UQZtnUDkabWWKej92XDFV5OLNWDHBCD/0XP1Vx8+xQN7RM3dWuk0p2Lj+QP1h
rMyBnok3MG/6fJe6NcQB5eFl/j5xGMz7WHZkyKpSfasaxaqt83Xltte8j0HOuzenqOItfscGX+1Q
Ub9ZA+FsPc/YYnZrF/FXM4lnqnBHtSE+YUFxnYzgrZfHQCfqLzPjPlLsg1+8R5MB8BgcfVu26EAQ
LI38lTnfVhZdzB4HZZ5K52nf/gR2PlA/q54sPp1l3SW3ou7cma6OzCaTUy2Q27jg7J13tpUhmPVV
e9cYCYp4vAkbS4726Fb2OvXVldn9j6PzWG4caZfoEyECHlVbkiBoRSe/QUhqCd57PP0czOrGjb+n
WyKBqs9knsSZa6eYVSONVkczrzzeTkn475RAzIuZAcW3cLa/VUFsoOY58WdctxRyOUsD1ccJY1TK
RYFaWYXtjeccrW6YeUyz9zwVZsP0zzRoi4v43hcZo8WAJE964mxBJjrK95joW2sYnhXOZWkJNxO4
hngZA03+2PzWvlq8dLLY91GlrqXGAD5SgWFN+bUbeKmD6aNLzZ/l8+FWesoQHyTxQB1W/bRFxyA6
Q0crZq8Kyiu761Oaw9/R8ns4QfELVQ/+IaN3J7qpWKia7NQa/tGWlVdHsOJK38eERqxvSwcYpDpj
DD4BUWYnFZRsI8mTTMqbARYyz4pDMrO/cJpbXJp/Pio0PYFX3qTWLVOR+uhWZFBW+SfTmJ4taK8a
8ykEaaWvPotoTLwy+dRrn84t1VBaEMgzOWgwOuUinG4vkogitMabxmub1Tzhy38b18NeGNoF8uNo
Fe9tVX/PAwYbGbNKaMPxmPBoCtnD8RPvjZC7utQRQUTGe+Mrz02CkIszJo9BZYrgUjPjSNRyU4bS
9St5C4rh05Dy2THhSgSmuOozZBpF49SLXwJ/flqeZLNmP6gpK3+0gX1zSqTxMmGTAG3HXZ+12moc
xW/SlWhUSosHkPPZcjsRXczSeSrS4CVUKPm7aflwc9SeefExps53Wo2HiC9XdHyh5fAn7KMhMP+n
qu3mZnZWUB8GVohxl25MmFvL/JYhXYv1rYgC72WImUwXj9hZDjPmc4rdrgM+jaK29HWVTB8yRXWb
ISlnOHgHKsOeYFkVxR/caQdNA8Ev6XVRKRVkWs/nqJaXzi/ArrlCL25Di/zPGuhTyvIR9e2LM+qA
v3rj0EoSC0jAjhQGlX5Vjeu+N5gRMoy3oZQ4/SdBG32FYRp6vvhzDPg7TO0dSduP6qTRGIwoFdsQ
UZMGoBpPkb08gAlJuzkjaL0hm8o8aZSSfSTB7KXyxUR6TUHrzjk3gTIj/uSFS9Xqg6+8XxdR8sq4
5LMz1H1topLXzK1uLeKB/pIEDJ2C8ag4/Ws2UShwBtl6eWKWaaEVU/XoImTyNgU9Si+S3hzlPLZc
cYHZ78I8gP8y6deEuyqKNXfyJWEHA7ySWoO9ioheN01SOhIIM9VnZlVvQ1Rd6wndT6BUwC9B4HFV
5avSzr3BGba59FFG2i59L2QlGs06Lehn3CCBjFKgYdZ4Z8eQC2n8qzhA8/Cn0uXDqqYv2WqINrRn
sraRChpeJqrFCMvwf1JGoEiZ82ZIBoR5Ev32k3rRO41cQ5BFvevrDe9bQH/Nxc0JjXa6n4rnkgWC
3+m46NuJ6Ndx3yBTEzlEuca0rugUdXYsc5dcEnjSSUIXS0afzh5M7djtEmXAUuieaCh/W7iHfXQ2
K3sz9opPUSTu1ThjkU7WyYizpclN5n7yt6xZ+M0ITuAVN8L6msMWqaOF2yCgBR34UkP0VIMMPwfQ
T+UEUbFw2CpErN5J9xFt98ocLWc//EgCFmwy0L/MxkQTiUWuCp901pWrPNN1SPmuY0yd16P/S1iR
9tN8DQIU5f//4Gr5JIuKMR26QlKX4gzj8USytm3vevUX3cmUsNBUdJQZFeYXrYkI86Dqini/+qra
KIX2VjfiNDeqp2TINGtzo0WN1xqJp5QxeSHWuJtsfV3q+nvfOA9rrmm+LKpI2rYgfzcUDcEoG71m
NrxW6ntD3oeQjb6+CcboYcfy5vvoSFt+gAGegUzgmKegsUz9L28/BlAH7HZ2MaAoLiQK6mFfh/Gf
NWcfkWpCcMe3bv2bFW2bGdO3rMW9GLofuoC1hqMjDXiNQpvhUiUeo9ZdpwSFs591vwVfYaakniH1
f0HMrqTAAopI8aeQ42sooTyW/i6NmeIu1s6ZyjuJUmgq/aGa1E2q2TSq2l5WoVt3zCrpfBBZxd+z
ChOzOaW1cyh0G/zH/MNW48WvKCPSBrmfGiK+QtDd1ngxiA6lt1vrCcurrBR/YwsEhsePRnpDu3jq
O+tDJrwSvoH5/GjrlDsFeAgKz1mlLqarJkdZd5VkmR77xW5EK9cts5T4EfhMV9qIJ8dkAkcb2n4I
49yH6Ua3rXVmEx1E5hh3PaSRihMwYvYwU+gs2lDx29FDx4RuaGwYu/BpUIq9LHw4cSjRtP4DPQ9q
mk6w2lIO/i2I+bIFpkS94Jdif17CYjSWcW6wbiE7Qtlb/kKHMVzHwWikcIbQ5rd9RfDFFzqmIP/H
dsuLW6a6/A9FAZ1Vz5kQM0rJfisRrJOKLBg4aTFidIpZX4NNCwZXucXavNHiZjPzPbEdhFdLjjzy
A8MxIciS1T1r67l+N+Nd2enekTcLNkGECR++YYy3j6GqNiVMzzp36OK91P+AwhvsYbv2hX8wGPjz
/CqSA1sMsLK19k5V8mQHzTHIl5ujA+6EfpIqYcoo2N9LFUd88dOIt0Sr18jZLhNiVQUTZc0ePUaN
2bBvVbKPVFzkeKV1XyX8h5SozBXNVfBmMN5XANrH+rIqH7dZFq2Kio3IyQ4YGfLbN83fHHM7/gb1
dyuxDGDabFqdpDVMAKSsa/wx7lK7+K1DfJKIDCNKxIo72Wf+tnzsOhot5jkbrtuBsVy05CXzFy3f
SkdtnqOFL3p0cfiWCv75isunxPypoCGcZ+XM6DyYz4P1Hgr2LjkrBWAQHZTtUm9dEQ8sstW1kej7
5ZuhaMDNE5p4p9rfgB8zwYacZ82m1BqGkJi8afmmrHlQCPoJRaasu0eYjbshIpKLi4WJsegMN342
AumCembiIJvmklrztmiI6Vie3DgCD4N6h52Eb7GcmOZ8F73yzWzGcgIJ2I1AKjAfLW9s1dUPfVlX
WJnPF2hTiLYDzFzMih3xUDaCslJhe9onby0tGsCMAt8r+Ut5buBx1AlL17P8kTVsfYB4yfCFgfBe
MR2v4g8VjvJcV/F51Phl21cj6g7BDISu9N/LXD1aGDgcE+iHMeHmpDNyHPRVZau+1uE9DdIDm/Un
H+S7LXvPD4bPSiQ7hS/WbuT3aPV3S+u8eKaOS7Le1ZqPHKZTG9Z7k46hLsw/Rppelnv+EByoR4OK
WZyimrxxifaW69a+s9RHsHRlY/AQNIkD6I3JYRDDy1+F87ZKqN+Kkbkm+imkJ7caawB5TRytwyje
tGTRxnVf+pL3B7zT1IpXU0mG1XKka6ykW53oKbLCVW+W5qnNdXyDswovBy92R6EE5aqMr2NNtp2h
41/0cTwY8pAmyVEvCKhxGCLILP0hjwGpM+f4lJ+jnqc6w5y/hDnlz0Nu35e/ZDb4HHMKbZg6Az/P
cuWplO3SIIwt79giMDQhZRb3eQLzdFLDp6RqD/Y4U6iBRlFUY12ChbL09Nvvol3KbKAockKHVLnv
GpQmYYnOCSdBjajU8aPo/19l4hNbJAumfa3G8tCRAVWaTbDr32XIUnr5pKh2fqq8fgw+Vmx+gsnE
XZ/HH/DXQodNlI84JoBZl2n4lQP10Tjzoy1vYobjLmf4OA1HS6JkW9FPR45af9EaMpzcjVr/Yuqc
UHwNRRcdjaralgK1dFgryHG4HpVOO81pccl0a+uDVcwYUQjZ4OOoEaFblQsMrHBa3VvmpKXaXxU+
AWE3qKUGurxo8JqQ+9Ax2dDBKHXmp6od+Ios+G9UtplTPKVZ+oByq9fxd1NFroa90I/q9xast9bC
C88M/0lhpD6HxPQmTqJ6hWmtqSJrkRNaXtI0WnH9OrLSKwNvLOY9IzRS9Obqg7HMWWs4hQb9otGx
LCV97rAv4ykPS/WDE18lVsNAQpPP86qxjLdKK24TQwSZfwQjKUk+WPOo+wp9/VqM2LxSFlq+yE4Y
xZrkNSiOcUoSbpQ+6SFDbqyhTGmf0SC9lsavM3QHY+i1dZgg5WaqnGbTU4HUWOc8aTomXoFonzP+
NV/Hx5rxzFQdvD7ZQbqNATe21m80Zye2Tcy3Mstzerr/dNLW77HM3oYGuqnWOpc+9HFKPeo2/dDD
ECCnxvnav9T4Voepfem6nh6JmPjlfVi8KRLcFck+SVoenaz5igbYFar63AzYGDXmeoI2qAqqHqV8
v+ELTmX9bPVUfl0mAJLR75s6jKiwvtoxL0k7q/k6Y3zgwH5UWP+vOyMAvKP1zOrQU5YJX9zU8xiE
Q3VO6b7niD5msNyIYb7dl191vmyBekaERVS+LKAdJPGMCcxzxOp9nq3dAPpZth0LyBl3Tm+n31Ma
XuPQAW+CAJ8zVf1ddBjmIVV6dIUB90wTsHKhz6tNFlp6Or3qSOdb5yXUC0J2EpCBIEn1Xv5YCfLC
Zi7f5MTBXs17veTiyCz9I09bnOQzE01fmWALURLAvRTtReWmKeKQNSb+AKaTgRYcykUr3oKii42b
zDEi5uBYuuyiKv5Tq8IRw50ERTLkjs4GeIBRevDr7Jj2pb0SxAeOde4mDq92hniIJiBdCwLcOpVV
mBmxEn+XPXuPOcJFPubYnGp05zId9knT72Pjn17OzIdnbM1Wj3FIa90hEVxLgc7EyG7ODVp6wbEf
jTmVBDDB1KJB64T4KErEYrxGbIV2tUKhMCVlj8dX/qUSTH9b8q1ZJDVN8KFGuLXcM4kA19Wqu0rI
L9lYOwuxI1ND0sTlCztYSEqTceWx/xuqckmI4WqMKmg/hoY/zR75DjCl5dklnZDJSRyGQhIGpd2X
GjLPxa41BMIg3bMsk9LKhAHiO09tjUgwEdlDNQZz2Sb+JQEKAgcLI4VYlEbopZKXfts3foF+fxkL
1ru2LYn1ZiSxmiTKNnipVvUpUV/abBEnJXgvtPDcd9VHr77Gem+sHVv+OfOIKwiViRhdEYKkC8OJ
bYV5rRXP1/xzbVQAj6mgy+XLTG6Y84KieaK14wkA/el3WKua4jv1PztzSb7o9VfEdPe6dPg3iyVl
rPkI9eoWR7kH+MUou/dQW9xkgkJTQ/+aq8w0Wt7WnGsukshaC3BN3E5jKu61jZdQGM9BP3mEbMvW
PE92/zfqDK5noGHLka71t5pLOUsDCGGq11FVj44kvTdAuoaGwOk2Ea2778Sv+gR2R6cd7sLmKEvw
0HOzn1R3JH8i5FkK8+7PTBsS0HBRZOYh4J5qcQUX9FDJGJ7NROMwocq2o389zcyMTrbp7H1INe3U
8b1ivsbEiZgxLd9Iasl43+v+NQ/HXWrO7LLkX8suq0Xxq1Ft2mqHe4IpR1hVH6YSb5KaEbhTUfBn
ydlsECGqVV0AkTcvTFV4O5QGeDIzqLmc1r1lvYnW/DchtpgMkJAWwgHubCwhO+7aW4H0xQjAaDni
KVP0TT7lL43U7p2Yf4pGebFhi+LBaIz0M/Lnc5Xz/IKUVuj2E0HabSk2y2ex/N9emU6i6JHukX7r
fA0ZjB5e2QyPoJPajxDshe/4v9ZkQ/xPr8u6FHXUa5/AsVOirZ3/cJu5WdhulBwr5U9c1AffAFLP
lDVvg8c4v4egfbuRjBucRQHktSp/ThAa2j5rQSODVtQM7siVW6KrVNrAY9gNWqUiDwnlIILcvEsv
PW3rVMNgiAzPjq13TWuYaKWboQeUKfz66ABj6ad8HXEBaE3wHVC45oSKN/aHrjuw/cpjUgG5S95j
BZBN4Hia2bvsVFkqjTvTNkkXhY0ShQxjxa5QmmM21X8Z72YkxGbKDTdTkvOU2Dd0wnfDmr0UJ5+C
ZlxQDY1Yvxva27JXGaGOhNQIk2vEhs2pdteqlywJs0vOK53X2Rb9JkQjR3manIcdpvR8mcBjgPc6
93d4HW1pLiE9jHvY52+1SXu2X0yZ/IoEhX/O26aqJA3yC/JpqjPqeeHkj6GljutwP2tvSWm8jGmC
pFrTrlOPcEa/sNzYa8I8OaYxI0EaXdMszqFySAuW/qapo5PlxFa5MBE8uyWixEh9SVL/vReIUJOE
eGGQA0lWblnFrCpDeWJdvdVUnJl+/iXH4nlUCBGa/Wek0PvexyiZhG9NJkglKz8QMl+FwNCCqwqj
pNM6R9OAJoOt2e/KQ2+w++2s7lL1BFD7sLn7fmGMoMstHDLwUFgpZFVxN8X46Tut+2kJ7IKo3VSM
xDTm+cC6eXR/y6F7JEm5DW2UnxF4cNWvu41g9ZKEZCJJzJN0wEOCnUCfr+Nou2zfAtSOzsbKWF46
6tkf+sfAr9bKbquXxT8/M1yVoSo3koAVH406GBE4kRXb64LbeXnjq9L8DhGHJBAxVDN6DJX5bVXo
2fxhSSmdRjrFmubSaZh1KU305ghYYRRUI69Vy5UUUGRipjwXnJhq1pw13Jbj3K4RjQW5V6AbrKNT
ykEuq/huBvJmh+WvVporXRbXBU43t5+BTcEyTHT9pJclCm5VGTBt79PGY5n7po4jjgTsPojfyb7k
LTgoTSfRiYsj/89aVosnu5EvZUFZRbfqRwkTGQQ9AcUPiwl/OxmGJ+pyO1a+16b6XhfjvmhgFtLs
WW27n/IAZXResPHWVzNV6Sz1Xaf420BTDo4g5dmIudSJnP7znWEzS14u/lptBLY52Cx+bBqCvrT2
k3yIW5E+lqqcewduV6zvc9O41I5OoAdDFcP8CQaJ9KniNGpPo0xO9YRjGuFtVv8pnCwz43mnE+gH
x72DoWbRmxX+blK//p2jIrwbxkRx0gR/Ddy4CoNMi9NcufvUt6xXcSElybWcrb/Urw81RkBGymzB
B2q1kMDWCoMd7/6oEjEoSpIu4vZsavI6Da+G09wLFgYFnuxGDlz9GQyjiHojH0esCZ3hLZPZ3vmM
avFUc+7K1NhpiDXXOOwix1mPlQEgMv6acvRHHLI9GvWiSWDqqtKrdeg53ewiQnVnRmvIxZiTLtPF
VCuenQRuvuNcedJOKJ9Pc5UuRcNxdEbP5PDKQnjZQjuPAwKvuim5fP4CxgXAlZdT2kZB3jJ79ZN8
3dLaJwo18EzZQFGghP/wlHVIOUgr0Dgf4LSHlXUH3oT7rMuwvzH0Tqg0IpntGVajq+eJitBROK+i
RKKXkm/RPzexuTXZ9Upnn5gzaEz/WdGNL7PGeKMUGz9ttiYkLjsP13kevKvaixHEr6bsfrQAWJfz
zzZzqBP2XG9m4b8GDSFUmsy9yhA0IGw7Ugvfe64yrGWuti9KBiBdfBxShiORfeTsXU+0KNu+mJuN
hb+4i3KIF6I4FIK/ocghj6oqolTGVlU7c1A5On1juMGB78+8KIFybDTm27bAeNcM/7p6liT/qW9T
nf2FNjlis/LeRjmj8TnjOSMJqanHjYGmhzMpUnBW2l9N8EF+YBQuBOCV0Oz3ilxsSwU11VktkOUQ
dY9R7p0wfiXJxm8x4rY2oymGJfVAPl6CsaQYTZQTLEqiOToPavPwzTjY9BBTBFE+JT4/R5uZy0Y2
D4cFgtnBZxS1AIGsDhZgwSjZ8JUHq13XbuAPO+SNNTXjo3FcLAdfttCuQaKtlKD/nP1kXUb1Gp/U
1NkkLdi3QSK6EtyQCtbbTV5Jd8IHmvfJs2IoH1yV7pwM2QYJC0tau71lia3jaj04Tn0rQnBpEURB
2/jSuDxHaQ4rP7qMWFGWfd82TODUNMKzNDbghUpcFjJoJRxY2/fAA9IMYGbRwjQwVmadf1aBf5WG
g5f6my6Ouyq4LhVi2Yrvuv8orQ4MPJkxmYnMadHWQSHAXVqQNwcIOm/Xoz+y0SZk6EdPIFkW6Aj6
LS8ApEm6IukTfyNDuDcR1bjRXixtm1ifE41uA0yCHn/VFl8Sk4op8a9IwGk4Fb5555iCT2JrTizA
inZdFyxszbceRytfUCGfq2bEofw0WcGWmQn/kV20bgqMKzff+NSaEI4cw/Sy38HxHhzQ8D2s/qMW
X+3xxIBzJQZuIfWbzTNBVn42bxvEz5lzaKNdh7tw4Noy8SyYK5yL5sImunbGLhq5FlhyKT+T9lVC
HWBBy72u3tOEaREaLcx71jnySSZ5C4MdVfLEsQshBIkr/R+nlAOBa6DH8j8obYlyUjEy80qPz3xk
wwLj2Wm/ReAOjzahXFuzblM+FuS2vDmoKMSxuWR0deJkcyfaaJe/8t4VEVbEDy3/cojHc57jFyXc
5cmRuXxL7gqy9A14JP8T2i5oVQu2LEP7YYtrBdgYARgm1hVMR8m2e+uhj4Hm4cEl4CYkZHhbvquW
N6f05Cs1ZuTkuI76i9pJ7676gmLDs/BP6/mXinvBQEbkwC421rV0TnxXKr986N+BWdDCBbWn2Fdl
9EaNjQhgO7guwwc1gPyHxEKnGFOdQ2Od4aJbzcTs4mTMJRFW2doCIM986aY7MJrXBokCMTaEVfzc
tri0OPkVN20P4DkczOtMC8NTQQKHsulf4mFfZac6CVyekBLA/EBD+9sBAxLv9HCcL8pzBMmfkwcx
qPXgyO0mEiCfYDiEabfVqBC/ISg1KjYnvCMoPRlVHVLrWv868VEQMFudRhP5I57UL7rW1HjEHQ8+
0PJd/VLou9znn3ehFSmgwLYhIEaoJSRZx6DpUPVB4S/RqvRuuwwEBekqj4PBn4caKD+gzYroNvCp
I5/+zh7FRf4q+Npe/Azt0nb65kELBD2hq3evKD6ggpJm0Jm7jHSalInv0YLEM20RB+S37g2hMMLi
5L17NsvLQpko//F1ZvUjFS678+UvI/Gyu9nJWS09qLtYnur6REwGlH7+HaZUuk6h8NbM93C4VONr
112N7mIn6AtBlytI4LCL30brLdPZHhSnOjxMfMusXEwkv1vkLs03ZrfYqlZz+FtMr3hKVf0uvjP9
xUkw/LuR+Entjf1E0vN0g1Q15ft+PPMAdNUhu0zfbXd2sJCY6MYoEyi9VtWVySwGFC6gAPw1YMB/
uIApGxkKTM2Wc3WAqtGQerDWnJ249VqAhoyFF8M6gICgWXyH3AmGyS8JLF4kGf4R7Tb+9NhZNwr8
kDVvHrOesD3ArbH9q1LcYJoPGHSxgzjZPRB4r55CYhcixt7mPs3vvAZzhd+AN121Lj6n3Fi+aPZV
H39rltcDlyU1LiYXdZUgjoXcfXaES/HSMeM9lp9IEdlNeDytaAkZinT4VL70yVU/44Ft6xGViJVv
2aDk/+Y9qCdy1vBG5JseEyC5SGh1ZsOFDkTUg+XfDcxmB44t7A1acsS1W0ZPmzBBKbHPYzZmOh/l
m5adkNRZxQvcS38DlsscXfIbYkvfYvPiQWnYFEqduw7VLcOweDMp9I+3Eet3TMe2Y+3KR05iCRcl
0Xk8323kVfTG9RmwBErpOPQqlnstE4clfAzBnXkru70cPbVgheCFAzZ2Rnw3cDh94pLDAoL/X7Zr
ry0P4nff8CwDHMzXldhgY1UexLTAAKRikV/L3PnOPASgAsK89Inpv18e2IlxWvCDJc45K3YFjwjY
5IpI2Z+pJgyCETTi4ewfev/1UK5TgHZTMu8gVJL6CMBARzDb/qrhhf8dVo4PMYVU9tZTGZRTms78
XMDf5hr9HNgu3v5kxQy7vVnAs6ozOePF22B53E8Rs2u+1wifg4sPDCXGEmdfLR0OQhHc1NPdRDXS
ecUriTnmdZIkPW0ktiKbHjmW0PrK8qWIsZi/aYglDkH7CAjxBpuHnowwiuJXQwMMy4nbeLzytQvg
8JvhGMPW0VxpQhs5zr9g8KLywEVESCYjSTIzwf/Z5kUJf3wO8xL4gq667AthsfEtYoPEpoxlwEKq
ild9RRTl2G9ww5Cr6Sn7OVmIkxCwIOFD4EY1Ynvh8+wfYuVQEXNaod34a6Y7vwoffcSfMowNQso5
hXP1jx5zfMb6iTtq+NKJv0gPrXlKW2r/HsgvKX3b4d5bLnjlhWAptTdyR7A7NhNFzIF6tnrlm+W2
wAGN5bbGBNlsMfZYr8HwwngA6QEKmHE45DkWSlxIZIZtwj3DJHCOBvJbg1OALzMEhyxadD0EG6ov
xLnwpDgfjz8CuRrYRVwtWw479oF8iN3WCO6pvWP1SWpHVBwYR7fVip73yXxXKWD0F7Rp3mjty38R
7yx7U/Le2Vo5fHAr6EQQMER4AbnnhC0xPt58AT1vXRg89toGkQvfHFcMIliURjOe/L4jDKZjeLOk
gJGEzY0zlTveLnjq4jaHrgRv4rsFpFR3yp9U7HGbGDfMnkAM/mxG4t6Sb7YBdUW42yGOdgFWXApg
d97K9zhy0VKT+fVD2g3TspbgEWh8yWZ64whJ5JVQ8nl+YkEYuYRAqF+2FwwIiT0Tqri13MRNwG/H
8Okx1zeb8HASW3bKP7Hm5oaoJvccxbaHCElFIXtbSFkTy3ZUBMiC+flJEWvJbuuXh4y56szGL/A4
RLlylpgt59PU3ObY7HjHyZfTvPpDgY/Sr/VDTMkfHvm0eOUyKFduG+zkyUy9zj4wr4PrmAvUfazP
eSWByr6g2i7PHNk1c82NpIsEzrUSd2J8NB4LgIfUihF6I/x9XOXkBIKqBAwJqV49YNomsoGIGUws
G5jZxondUHpimqOzxLmjbSAnWm6zYE+2l2ugen1MWNxPN06j7JRdHpwOBoIldbdM8DfGTwuwcuv/
ae2uopsChJ1ADdtvEAfadF5EHj2VUA3/RSREMaigatXdLD0q3zmZ9vqZP8oMPVbfRHfnn6tuimmv
WPHw1YTlDYwEzL0CYjWZCMukzm8FtRysZpbyKfY0DT+CFX1Pqlclj56PXPkJFP4Z60AGOdNotiGt
/eKI3xh1HrIe+1NBck16FPdBc7FiN3izP0P1Kgg/+wteLbRc5aNfmOIQPa86Lw/Tfnxk+8zfUA+H
z4ytUdYA6wDpDKVQ/oPUqT45KxitzKtaTFrk5Xpa6DI5YSDjkxu/Qd2EDKCIb6w7im+pHU3/I7bA
ZG27Ghougr/L+NSeQd5B++L8MXf03UiYzONINlb6ZAJDAiN50uX1PcRjppOdLQ/Og6C6ul8HwSpu
+OyheUcw5liPnn1OG+Vugtp1DYEtBTMVgeFPTOIGxFrdCSH/DPKTCfv0yKZ9fDVoa9tTwoBJKudJ
3Se2xRy0QuD11zKEFA3zqmofWO9Ky/JG7xbN6nNqfbdiOKb6P57/gQ6gar9CnTaU3W6DHQb0EWP4
xJui56p9GuWrHRMXY4JS2I09BmgdFTHqUXqfhpPb+sBpolNck58uN+FL3J9x99jEnIBhZrJfQbJS
uYVKetcOJct2/kx3TfaphxtMp+oRh3H2Q+bGlUgMLIguoDfWDaXnfPjOFn5cMYEKOFEy8cNlG6Vj
+bH3xVr76Q7xMm7FHb5PwL8veXvWVT8OjyR9QYjBtm6pasi23PnjPWSjbgQ/Fhqo8x/iJ9t/9p+c
yKNYp31ijoNuggP+j/O03EzYC0l5D38YNBaYOIb9HO55xxFrjvAQzKOvuSQVdTt9wgLLTIh0xZza
fOPjJfIoMBWH2+6tTBjZMcZdNihMjmpX3YFCZZilezaTuNsIkqjDnbFDf58bv7H+i3GxhFMNWG88
tMPZ59klFgnNc7XH5yjQQlneUOxL+h/a9uIeF6ckOEWPtt10R/6o4CeRv4TRKScqBSW/F4/op9cg
w7xpEJ996tEbiILM7b0XQIbOFSDAzmy8OiD+gPoN+g0a9lWQ/bYS2BNqR4JJc51IKus5PKS/5W98
wJyuPVTP4vLW0UfK74LqKgGEOXxm4M66DQeU0zzP29esOUHg7K8ZT7oELtqfi1/rrTK2KN1jceOX
G73yzRZu/91PaJ7W+jPrSsvVmmNxI11lMUucUv85SDb9EeNJMHpJeRIOdoBvyeAfSQ8rYKJZoFCZ
nkzPuv7IPDaQ+XyKOHFJ55TH6Ezym79nGUehTtlhrys+Gsv2Vk60Vao3jLNNcUcahEKa4J6MZQHE
Z+l19+FcQFkdtG1H4Z+4NexDgDOYig3XP0nITBaiHByRhF3w+JuUl/PInvwObO97pMw7aTvW6KvA
2lChTUxVHbeNb5n2QMKfbiJGnT24sPeIrBXiTrqNJOUzKA/0xVD1Xhwvfa2tY10+ugVchdiYS5f2
XBlfyyRk+nzRjiOd4Ux3WxFJP3yY5b3s61WGta9lXBBgUNS6FdSA+ldUJHX25ukz79Hj+NmmovNS
4Iz2vJLATlXiaeIA4uJVst1s48Uate/LS09XPqoWLPuBPQbyYpKUZDceRuMURjkJptkhQWmuzKiu
KGqVBOMRjT78MwpX6ut6X0Mr1PQTNLgMoiIjdvnQp4uODB4RSDGwikBztS+X21jZjiYW9RNImVUr
qYXYa9opnkHoPBMAAlLSpXIyopNtY+zHXVz5qPS9hn6JXoUyD+1Luq2bPZWVha65Yk+8uBHikyW+
eANEvITwsYYL0y04rzSE2s+NMv5k7ZfodUx6T1VA2LlirSYkSoJFpBBgKCnJKm5ZoHzBDN8KAgWI
V6ACK+lc6K9IlkEQMdYrhzSJgSRFNmkrHVoiy+Q1S19w16RBqp/2Z1+duQECv/cK+FCSumNQzRWa
b5NNSy+haU8GQh672EXsUGK0KblCFaG8U+mL+DD6PxA7rn5ARKLMGZVhzpnrdaB9cZXpVHOWeaVg
yxnCDmyukrecERSLaWigApToMWkYk3CIRVdS7yz1mASsT7CPJDls5ifGXBR8zIaMIdrbCP1qxqta
fqqo3AWzmBm/fEwo9FriXSywVyrDoWdzpB5zFCtvWKXlc5Pvlhi+/AvOroNeIbvKcMcfxYHKKPZK
iiAwGlJUianqNDdGrrvRvqz/SDqv3caxbA0/EQFGkbwVg3KWLMk3hF22mXPm08/HHuCgT+qpsiVy
77X+ODrjxqgseGr23ka54X8hU4h+3GpH+C1IdcIYhFLdAkXMP8K/prQNeaPmhAMdcyrrVJtzPF9s
J6pzmFqhkLftVlVWocyRL/wZwTts5hOSkYhw/P5YPIIHpSfe6ERnjTpg/6l+1Cmp07uyWJl38JCA
W7dfi9O+NA4xE2tB79w6VB6Vv+lWwOsCZrOP7EKbQQlgKrutiLUUTSxWWzcFKOfsafbNP/2d6G53
0PR99VsViC4QfVr1By9an21JMSi8TUDJy+Je7gIipmNirVxcjkRc9rCkf/4fD/j0qIwzRaGMcrWm
OxPMCDAiW7G+J2y3vJnSobr2G/81zUZKp8M3TwLXhZqyHl3QnfDUeWQnjGM4EvGeKE/DuBOWVD4F
mL9ij5yQMHczuObBQRYPZfWh+CsM9oZ8rw2i2lwNKAdwTLkh/+FqYiPtOS4mooCXcGCsUAmDcLxN
9Ae1HDXHgcF4BM6+9hTiEXCorKL0Sxc2XC7TWyDPCsTAZw8VdtPNIPfcXIajQwK890t7tkK3u2QJ
LHTUcyC2eYfjP7M9NM2JOUOhqhcAJP6QARxoqZs/kLmObUoZiP8xJbAd5igAOvXc6PtegHVn1JRf
YIYAi2m4MVFhzeP7uJurxlgS1E/E3/WznwE/ClcvJeyFcqjnVN/8u8ddNSz22UtYk8rfrGkcBmCE
d2AIoQaJcVJuvmrxLgUfpPvmZNIRs0tuS+uyxdC248dP/VSo1wgpg1IQdWhLdKP1IU7+H5KwTMMx
qwfiE/p5qQ5FKTlYPNLFP1B//g8AIgUybcFOXlyv+VdaHgeD2LVPTboqHhvtOmIT7BRarutmr5+y
8jIb6AV01irCfK/7bBj3Q17jWvryQt4rAJLeqkXM5rgi7+S4a9FOHa8KLkUthJ5J8QNrAHwaogsy
skUYjzo8jbrBDoMyLqaaST2H6cLq9MAhkHh2SBRg0+QVSWJNih9qXybpXqJEBYVW+WxmpzyAjU6B
nzxtGwiIJP6e+QjGSVvk3yErmG5ImajAxTYVG7suO2cmM8LpesEIH5XxugC1ryv9kPGJ4mdaye1A
O42+7MtVrB1G+OfYR3nQpVZs6lbGF0FRBwJN7jfisa5QAr56QmvMoxO5AJyAXKbkGuQj9T8NatMZ
YZquOcB7zhnTVoFV4RwxNTJ11mi12VwRTg9EVCg3oX2D/fO3yrO2IhushGiGRQ2HaUXperFW0OD5
oFdc1uQQEQ2Dy3yNumHmygxCuS0+UWngLUCkg48/D1as6qP81Yb30SALxmqntVhAD9GvUu95MeLi
xgQMTq2Z3EDC2xSuTK3QAqz7bLdwtTI7FmdwWQ3LBDQvjRDz8nXC0cmPUibjaaOl/xqVfP39Qn9X
2RdhZ4hKLOKZC+Ojk6nw0AW+FmDFYVMVjzYHRdNZJVYEU+Pu5c67ghsRrAn3QKxdgNErFL/zbnCo
DsU/tMwpQ6RNLD2AetZAY2QeZesfwGeMsiKlOMT4+8iG6LzAFgauFp/4AfWfOqdJJA5Y8ax+3Ex8
kTY/Jq4G6AA/uwAtCXwzAzLZZTW+wAToUBiL1fTun1Vsg+HTf6YBm3r0vKxQEQXNCeck1Lbp37re
mcPIAN4IhAPnIc2W/B7+Ac1wZSuk+FXUj1V7KLpLoB6RyVNhy4KHt0brDs2hBCLiEJoJVDRyHJxE
QEDfgxdZMQkZi7WcOCUquwv9B2DdowxUgdhFssTwtKhu3fSaUzOxeR3Ac/kFCSqKQDnDwG5Hsv9J
QVC0s0lWGwZmHoOidnXik2Dtlv6NS7woNw3xFIv9ojlybsIThfrWz1+FiGjGRb3cgXOHBF26VHXE
/oGmChLX/4LyAHig/VSHZrpjkq5HkAF7XJMq9jv7YPwr7yu9FICp+Ny4CtNxnci7jKoI5aXyu6WY
Z/GkdN4WuwBG5kanrcdRumcoWByhTb9WdXpLYQemSedtgcKnzJRXhNALJfFt4tVoU7NTmgbmtyoP
Xa14QFxlhF9e/dClO1amRnXO2zF1tsbAc4FrNeHaKIRTBZkzh+iVxTbINBdax6AL0mhlXmTmR/WW
qo/oUyA/2KNcWtzShNJZE1t86Q5QZETO4F6ZQaO/CSQUVydbariplP10guoSzkn1CRS5aNa1+qVM
PFTqjv/F8xnEaAvQeenvWPIL8cEYJ+FmpTBLhvO/jsWlh/9OHVV4jDeUN6Xb+IipuQo42OZ+p5xO
j0NcX0XST2EVNtPvWBLDfRXRRZbL7LcId4gZJ/bVQxJuDch1wiFoqJ0f7fpdI7K6IEptpM+h/UfU
7j7T77W/kumm7K8Lc1mifAYUdImKFck0Qa+1VPiopEOKPNfkg3rlipONd7ZQmfOvmesQjIviO0T/
ZuIZsVyaPvPyQ89PBZgpvtxrAqJPjwaxwfVxQXE2jwXvh7DlixuJlb0iZEufDH0A+TUtbL4jyPt6
eIDeXJLkpKrbLt430WO4keogdncDCbtBZUp06vRDKW71cZd/aRLKgblxmGQHnKXNPpgdJ/JvS9WK
6ogChNnaK8hRuraa65uW8irzc6Hus2ozgs9SPOuvzNgt2hXDHhYCJgXSdUmgHtMd7x6uZdHW3yLN
0V9omPHs0EZLnOqy/uDPo6gVBCch54VFgugWGIhFQ2o8whPCeYhQ9bHf0fbJydeCmNYx68zNkIjC
JbZ/zo9rjGHdkvEXy49aCy3F31bC31jyxxKLMF1bplMfVtcrpzWXLPRTzaQ5KEeN5z7kz4nS6uCp
0oqXa2zOxODwHick2JlUz1Ack8MSD0uZbyoZX0NvedR5GOg02l/omaZbSxz3kkpDC3RUiMKRluHZ
kRWQ+igYsyKDuODuD8JahuzqaT/ofzG+PgXQFw9OZAL19KOTP+6Tg6I+A/WZgRdkZeuU86qoKNDK
tIH8d1U0XuQ0Kcg1AB38mYE8wrdDjepLDfVNhLIBkyXhYQNKFIRbKmM9kGwTips6ZumJQkQUl8yH
z/XJ5IdtJvuQ50gE7Gf5htZTvvxpP5rvqiCCTbM9CgzlhxqeJPwJV6ErLH/40agJ6FNY0UvMGzwC
5wFhp+ZW8/OVlAvAm7eh/oSnygaTB+fKON7zI+rFo+ff5z5b5rSXcuAF+bQUk4seUWPP4t30vbOG
EpQIYgPNIghS8XOAa9LclSWnqCEYrk4ZphLbIatJY3RuiJS6IUJVPHZ/YnYa0lXOGaGgodmL+k/x
NTE/IS1vLjVFJgHraf6e4AhpipBs4TNCBO7V25gmkF8fpXn2InQncEfRnZC9Y6L7IOGp+Jo5QqxN
/kakTVw7gPoHjGSY8vGULluBoZUtgZ9PVq2+oTV0+GNmB6An+Ci6U+nk/1EFAhRFaXhJ0bjwoYU/
GRgW516h7PzBjTuCkw/VYlfaeXbqNLctTx7eS+9U1q+4JMkX5Y9InIRbA+ln2S0OVoFeO1P9T+Ib
bc+sbPPiPEMuglMB/Df8uFzlsUt/Xv4bx8hDT8lZqNZ8DDUrxgdQDY29hnxpElcLC6vR/hZ8GjEp
/Y2BNskNhmMqrrHBwpbioWsJouENdKFi5PgAsUWlD6zSwFfvI8JLMoQJn1L0UDhIgubVZnYzfeji
scSwAOjCj/eJJiP7URA9LuRLmdlSzBlkjT8NNWSEFEG2Z/5by1L+g9/iSKIypysnv0qRu7LqaWQQ
aBHROK+w7IQ6IcGBFfP75yf0ezSA8PHWr15JdiPsKHnVoKgePI70F/J8tEAEetgCF6Co78R1zyEd
wqyp5zqZVtzDTeRQ5d5HpZUypjEo6OHRYKfHFz8AODIdGMWKQURBFks9R5Z9wYrKAwplfRkoREDX
Pa5GNGjjVc8fGW98xLzRnIJDaApLwftTuc1j8ZvziwqDHS9FObH5wIRQfI+xFtEZjXP0CEaIwI2e
VrbvAn1klz/4yabwOM/cHltdiaRvje6Oyg7Svxj7yQ7hbrsI/LdBPbMMHwvhV9IRxEcfEqYHTjiG
Y1bknjle4X3rBXJgRJ68A0k78L2KZUiEKjFRCuse4L2gBYpZiMxHhH+AKYyNzTL6HZWvcEF4rcoM
kx1gQgyAtIDOsg2KGyW/AqkKpEerq0E5U4RD0OG0jX4TcqZY9VGRy3ZwpqurB54yD2AOBLoP0Bex
IxG05G/iV4poA92snZeH+t9C2z+x4mrYBLNLh2qJkSPtf8GR/G8ttIuX+kdY4uSillt8slgaiDoA
63y7JS16dCX9A7mERyLhzH+RznVKtuRa7eeKeyJObJJ8FKREKMk5GyGatDs/r7kqSjgY5NBzVh/M
oP7oE5azYwuBMkf9LQDESlRsYFx8Mvxx1CL1W9j1Q0mLzquDiTCPxNgcZmJzkN3o0fNkActuG7hb
EjTTtcqowmSxODQnA8kQ9MuBTvF9rC27YtM1GxIdBH2tmac5LeeOtSx6G1RUlu44bfy/giP7ONsy
NwvzWJcWbVPU7ZRv5TW5pOD1/qGRkDkfeYqouEvbfQDK+asy45E9oj5bleBnnzDB5RDaXbfCEs1r
LX60n+HW58e9sap12KRbaseprWr27JLLhqi2yTv4+dH4NOhXp3cFVfACy3gGxt88MBWw6gvZ3fSg
RwXPKZPmmINaDWCoIcJRNm7vl6sQempASwOYJ3LssJijRx2PVNsBviGXo1kG4TYf4ZO5if2GWdnr
bRhj4DlG2YQ2yu4fgEfmgyrgxAW767cv9RLg0Qj071I4syon5YHwH5k47fa3Sr84dpgQdgUP/c+M
UQ0WghrICgqaaDd7YVLCy4JaFqeh4F0/0j98hCXEI51en8pGVVdyQH1YaNgJyp5cQU32FvHJRt52
WKzx1qE8ekvhGaQkX6PHb3rCLpdj+Rw5CFisfO2gl5/4M9KSvVBYGi3DHcGnUnuI+wiXEUKJ1dAe
sgr5Ahs5l36N3A5bSK1SlACmKmwwB/NJEjzQBVwvK9nc4WClaII+SzYgM9vPLMHoWxmsBQaGFTsR
643PeCM2f+YdUT+HzoCmzvhY8AMr/FE9niQQItgfnF7xhfOm0/cyIoa18kVLJPI+7VFGBWPLlrem
2/DWsxlROA8PkVmVRWDAGpJzzSBDwL/pdPExGw7J70QIAthii86CqIlNPZF6eKwIT05tg8IugdcT
BPMQoy/TfNs89fJ2/JtTt6b14iApdF2Z3MEJPhsPPQ31yJdeDa3U243gZ4PwYyosCivOnP6pPuXQ
iTV/Sa2lqF9S/R637ph/pM03gJ2R7UJxnV7DbNuQ/ul/MKeaGCTyk0GEAFdguNJUp0SzYCGxA9og
nGXBKk9FCEKgla+EFmch/y8yGMiVl7jUkTrC+rJDRUBKHDajeZkBpGnrRVb2z5MIewbS0qstmBg6
ir8k3hPK3qvvpH2ltUvQkC9uEiCCWt0iUe/LlrvZCgc2YMDtPboKlLtkWfv0EHYuKYhpf/Qpi7FZ
wjRbnJu20/5b9+zqpgGNgdrsg+vijejB8LfwJzitl8VVd8Bjcsvz11H9HJgstXFvendRAXJnKkPu
5vForKivIZkGAp/m85LNc2qxtZLhIfmdG8k//YWv2f+mflFL3oCzY33stXqn9dt02Os9SrtF9fYk
4of3oUHqninYWkbZ1iZh1QwN1wB3WHCfoGmbwnP5rNfB9EKE7tbK2uASivlWcSMj6iWailAJT11R
+od4G/7gWDE/A6pCmQWyWwZvb/FpgIZ7lordFdW09wdkFIeuSEprdRbLN1KeHo4cbEreDW/yEsXs
B+iupvyDOHBO92OKCKE8mhfyZj3oTH1Nroo5fgbCDathHJ/8G2N/T4KM3f3KxNrO+oM1ojVGNcTB
iwsF6pU90Mc4j4+hVWF3Ky9ec61iROJCYtc6cayrcdpOBqiVdOpkKyD/CBwpPupMT/z4FK+/PdEm
7ytW0Ved4XEjJ5ZvIUyiutTje/d9UlDOuIp81gnQzVH677DV8s0a574HmCFxfVVg+j6rOG4uendM
bLpMA4Ghh/j3VbO4m8kKl+lkHPGmp1ZdneXor0x2PVLrML8WEK6V9yY/g1Q/n/NusvNwPTxlKrtX
6b711maAQrfiBUdkZg1rTIs9LRoEqOPCI9oaRz1/8KSezGoX87RTeRCveOnuYbuDkiJTs70E2kqh
9YzChG8VCiwnSIju351SYMY6NtF1xmSfK3znhdNFd9RafwE728+I3oXqKKqaekrA4ZH89t4UT23Y
+8F2kr7JBS/9jY75BXAo3Bc0AekkoRqEi/L5pBCQqQMeJfoO6GmPkhirpeGt+dwMfQUNlqxV9F/k
SggQ9FtJeZTEBFnG5qpdmeIr5JqwLiSu2DQIGLT5KVuRw4Zjwm42anYjF9jay/FjkFbpWUwJ8cZO
yd7IeJG6yhahKZr32pbNdWfY0XXxTy4OY7/TxnbpZSeO8Yy/O8hWvrlJeG0zB3km5q2vEgAovwoK
9zB6Y2JQ1smPlFoNziDt3BeuEkEzrpNTcEqRCCw1wmF+vTXNTbMvFUbVHmoiocdD762UluCVS4pU
G6lMbEnmd+Vt2jS0+Ex5+5NpT9Qmyk+DiEeSEKdPQVurH2wAtwoe+DrkrrL5PzyfVq65+C5YXJf5
KhmZ0r2Xl1/IItDxaicfknnsvHOX/OJF9SH2bgYHiVJdfcjREJyiXe4p0ECsg7RkPKmB7WH1TB00
Cum0G6KfIzRmIl+IbQla3Ne7qjnzEuCJND6ieyJ/9LVrXsX6XUhEHJIneaZdk77d+tovdgD6LRz0
ol3rgMDOyYPpuxqU87K2OC2958Oywh6M8rv4GMi0Xiy1Bl2myK8qqNZiYY1vAJo63sfCHIg9xm4F
Ethv9UfWnLFXFXsToxrrPQEV1aqPdho52lePa4aEr+uw/RdbXb7hjjL1JT+6Ht1N5pykXDFFislq
ejJWdnxRB6n8hhbPvmqAUggL1r7qWn3ke2DPJ5YMfXHPJQqJmD7gbiHvyz32tCJySVoD0WEDIevj
1UPWgGQHJPusJt9WL1q/Q+YEexO8+kdg0F3AmbX09b0G7JA7CkSfI/ZsdXusEvTGiTUmXJu3V94g
0176Dcg6ZYCPTl2JPLTdphndzvgCfIgMB9U2VA8LYMkyVzu+DtV/6o/tCpDBz/YBNkzlyqduGVsx
tf3QYnjt+M/b+bxIOeZe9HZU9cLuoLLk+Kvbk0jg5beprMjaJV6pW9PuYGB/WE52cR+rfwZ6LaxV
+SrqdpH0LAcidfdY8L1NtuuVj+kqfLH8i5RYBeuGfPHtIPB2YgaBK3FaVO69YwJ8pVuJ37XVloa4
QZtodCzn/MoJpdBE/C1pkCi5cnW72NApn+0QCPNwo/iL56dpgb/oQfh+EF5hstNYtcDao2jPWN7K
a3QTWX+AzNEY8+cL0hP5ZGh4UI1nWN6MxBncpt403bZWtlH2ucB2biDsKUEOjY03rjX4LhndMZFu
OLRrMMCvnnIgaUUl4twxYbXSNtM3JEjHfEit+pmA1QD1lwhGcxsf1DIrrhXGAp0hahat8C0Fe+Nz
kf0Cb8vzuYFwN8dnwu+U07sC04W0rKUHKKfJz6Bf+lDznU7FhSBPGQtKcc+Fszu1O+xUqoaoFk7s
NjnTlwdfTAg6XbfkQkDaYQukr4K+Ujmi53EtJocg+ANiX+h3NlV6JkijG6iHya4orCBgKoGAeatF
YkUqvlxbE+qI0AfXB90EXp3tGo+R1hvhFeb/yCzT+x3jPDK4zCEaWhBo0KP7bkMkWkrLjsOY6htO
2zslly5WaFj1kCeurB5SiKnXSQO47RZtMdy+uKGbMQxfdMmV/QEFuTs7DCke8evflh+RmWeAV8Z2
dCCClhVCTx6ZeIu7nPhIW3oRPaBeBpvI90JbmamrZk6B7AGU6M8vqQtqv43y2GyCH0n9wQTJqYoA
uK72iBxRnXQ6qm2Yj/ztFyCd26HaDK+83efFGeG1pPwKoxsf45QZ5qzfQfwuuUTJJsTfWv3j7wkC
R/lnPPqnh/iSSmzMCDvUbKdQ+VysqnalKxafwoJzAdOVe1isVKqDjh58VCheKuRUkV2Roq7ITxoR
l/QWkVkvs7Niixn6O+SWaN7pKlgwmoW2wuFCfyq1gWx3lI7pJxy9LfUmIKfrqT3Aiwr/DfxNt7t4
+RYIKb1NPu05pCe4XbyB+pfEQ/Nl/i28lZCtigHohJw27TbrpBdb5NgMyT56iHqn96sJLq4mBaom
qxynN4AH2LW5kngmRdkePmNSuaF7tnB3xLwjfsiAea4Gb1m78nGbVfuauZumENTKlU31uvqTMVdz
Z47SreT5WetoTUCq9VWgbHt/F6CCUHfJtE3glBo7ILarc4bukrQHaFSoWTQT455ILBU9nCxeQU0q
S3qYBHfWl3x6tiGmM6d0qTbnExNfIonXJTSnjb+yTN0wdv3bgohSEcclfIppy7oLS1si+8GgUzg1
/FKOQtmXTIvjIyL45obqzV8j06AndYzW1PflysW7cBDwNpeATboAuz6tsUIOaGPCk3yczt4RUGYw
9oCwEpS9V275ClB/xIufmgyiu25QKzN86fTQe49QoadD3WNCMbGvMekgr12atnToYW4J4hCchXgm
laRa8ablP135Uc1h85X7dmo+0xF+L3mG8UMHr0Qg6bktGgOicSx9q+6/WvFfg9mHP/dz8Z9vhOgV
Hvd9NK6iLTYVyjaTeJU8ejKOZqB91r/N8ZIjmC+tEVf9TTEvq6b27sgjoOCNrGV91oBAtqWM7RzW
B/+Ls64F1d4YgaWutH8SoRRrBBfTP+x34nW8EqBBLDjBbs8Q0vztn3hwIorb0x0m/71OwfF7eJN+
fgn/pn9ANDnzxzzsW80LIaJbo5Q3jnwDmHUBjf/4gTBp4cNeUcziXZq9tjd3qkU2K68a+E+CWrN2
lRfoGGhqX5z93UB6NEGMBBWoe4Vp84tSMpR+GI6WPem9S5jdprKVl36Sbt4nQwt0AZIQ5hnxnP10
8pL/gjjpP9DVTVZ0zs4GgT5Ee91D3KszXxnWru+7pBIrITiWlV4KwWpYycC/KTpV7eEZwzOh797A
YAczf6Yh6Jz/afU/CgsXGNnbABkGwiUBDXmso74GWkUthq78HmE3RTCZL/VD4VDBeCIOowkICrPG
YxTatNBY8TVeAG8sZ+fmsgQmNeiigdiIfhh40ZsuiGP2LY3uQe6aR59b07fxFt80UrJnH8FZ2vNc
Z7b0LxnN0tzZ8T28F1ZwSA7ZRbog6mOiWbU/yXH8V8NxApx8EgrDE4gHmYRnUhK1vUFOuIomidhN
qs/NKxxGfYd3/QEhrH/o5Fnqx553Yk88D0SHM300c2mhllkifWzvckMNcIltBHJkRo4KtIifKJh4
aBFJQPGz2MzRv8sisUtzme71EYx5mf6A7EqHkZzGOevQEv7o1MBDxovK/cFPNksXx3GLhmYBaPmM
MpJ/7JoTDOo8ptFmHQ/L9KEg7UE8j+YBzQWDxksifwFomGzBf+wYxYkYh2DhGERUYyS6xjkCfk4B
utZsqSKsz9FugOx4SGZijdRmdladKl0wdss3iZ+H2EAZQ6zdklxN68UzRuZSfxWe/txQbYPuyyZa
O5drARVqsVgbyGj4m75orJffpHQL0X4U4T/dEqY1cfuQdBZLKh0+bLI2MxniFJ7EyiRuX4KjbUoQ
RHIj5xc0r2AztyRy8YncEK4itO1gBvCwWW3r6qR4uIlVFg5/PYKqxYGZR6/Wk4EWl/V+U7ZXX9oE
424WLAkHEBcyZRGVd9MxnU5QcxQsDMGVSQWRtURozx40U38zClaunp8nQsT5d2S7qt2BiknB6RHY
8/EuJIxRm46RLnUlAnGSdcgAwT6HBwRaGIClcTV9p2VO7e9STgpOM29mhXHfoeJCumD2jthssJx2
DBKYHGLLp+EWZ8sMX2DVTSCxNpV3AGQUuMDkVRWsEsUGKy3MlYn642vudxtdYoqWCLTzbH6g9HQ+
NJGVz5IW8GPA7drR+d57O8qc0dhI0gomLGTZCGm853Nc8pBLVmu8kanxN9mklcjTFUnPWv9VvoKC
46bcF9KJxz2xKV3kR+VPTUGD4nMEFLYnOIGZTQwdkeHE4rETeXurw5NsACf34Encmpzr5WrBfjC8
EXYnOBbiDbMEJnZU5RO9DzCueflk3gs5myD98sXnH2J+7dMgoCPBbppaCp4UVX4geuCuV9Jr+R0h
j7IZ/AZDQvpPr9UDUEdoTibd4qy3dpLtI5pZlAcll6QytBoiVJTwuOjwzq/S7mMhPbQf4cf38IDm
3wGeD42gXOEl44TEZ8CduSO3OMofuDfILSTBzRcfuUb/JXBuaMWfiemWhiPUVn+ovZdgbMzFNfRf
zfQU6Crde3TA4fmaRY5XUzjl6Zplg0DeJHSA7af4s+Ora6TyqC9QiqY/aNaYzondRVfokxpEEujG
L/lFGtB7cJ8GI/DAckXTLDFEdDdVZE6O9RXOQKo2Jdera8AHAqoTVh3YlBiaBgfEI/wyEUbjsYlv
+qmO+FPSXxODBc8XhD/cnpgTYfAHPRNUKzpk2D05ImLyO5Yvj74Jp+SUDLGuTq8O3LzyOaBnnM+k
Zka4Usx0Z1gWyX0yn2jDIqgX4Es2dHqPtFc9C1c4QzNbYCG0k1upHhcN/lIymFXABRWD7SOi8AHj
5E7GGIMPwOM0EOypHQCNbjKrL7VRCfQOROFOGJ/ZD/KCPOFmUd6+COCRM1hIpOsUZ72EYOJapDh0
WiORUrRrzwbEz84N4r2b5FCcatwThoOhmb/J6Df04+F3/zLgf8jMCQ4MA3ifOlszl9IL0/YRhQuh
iHOcAHoWkm5tnez/CQs1hYAzPA9AKJ8LY60To+adkvKuZG8PQTI0BHezpAuk1++hu8Oco7hmP3MQ
PNfZOdssNNSCnMHKH9EYHFwywmFWZUL0xTOTR6BeFYJ42zWvsPlVgFNEaCDyAz5EvTmEvEqCIh1w
undYVkqAXC3cwXZRlivlDxQDP1imhYgiWduUd+QXLqfhLkPIt55Mq9SxNy6siek3eCNdzCyIFbpq
ZX8QLWaR2d5UMSivgvKO30JQbAUesl9qG51PjQmA9h8ukJOQ3qCimRMX097QPjxuVNWGNATmTrgL
IC+xRWHmVpsrekXJX6+LxTmi8HeB9gsV6YVOz07e6tLdZA4rKbF1B+I6kS1fZw8e0KpSkxR40Spy
tZBXjxGK04s6uyqGDUFB/j7QV4tfoku8S8RwEmUnSrXLfIeRSsR6JcM5LXXGE/Hor2uk3vOWzV2o
gyYoBB6FH0l0FiEw5qXh21M21E/XRKsVwW8lfOjqbWTVffRIxXEvfap0plmk/WwofejWMCwVXNes
ojole1qySd3ADJ7xR/cLbBAIkuhRMsOPGdUXqUbfQKN17SrZIKtBBFn6F6qmF8g+GxqgZVIer4T9
Ez13z2ZxBlkNcL2MqogUUatJ2t2AnvpHAVpxNHiwTCun4mP6l2YvnbOY/nJzM/FQIkvI5auHlyZC
OcumQobeSOg5IbibUVsjba41luONUVyIRRsR5dF4TCJsu5vSf/5iUwxvzM1mb5s4OptbF//mRT97
RXvFFso/CRGSntlagl7F6WrkNhhN3Srd+gm1FujOsJmTSwpAl/+rKDyN9oJIWp6IIlngf9yK3aVZ
sFYREvK1H6InVZYE2FGckzrsOwUg77KJt63gSjRa9vvJp1/Hovii07nm4KSw8WjnFEV6JOxKSm5e
MS9d7mNI3+SDO9RHQd5UTl4SP4vAcZnvR4GJAWBhA3RQf0vqEQACo82AAWFk/sDFhslhXE7xuiFO
cyPY5LCU8Z0vGB+e/J1kW0R4ObUvXuD2CZIdCFO7o13iy6SXNeXppJYSz5+KTzHbT8gBsSLdFvI9
T7cQwdlecT3BKeOtggOAEz5jKjrCa3xpZAs25atQqEJYZfFjgV1R3BQEdGFBltihgfoHm8AAvK8Z
SftvoAuBaLFwpmGzO0ImD6gHh9RdvBh/BSjuPv2Sr5QdY7QVCM5CW0Q8VvQ50Ysj/g7KbC0l8Ez3
/yHTRmjHxyPxhmjCL3rVUvwmrAl1U1vv4gT1Uce/jCg9C+RDik5mVtHQuOr0AwAlLqcgIxIbp5mQ
HNPSICPfhpRM3FA665de/pERdO3JMmk8hI7AnnvwcvEng0xKd+O/acEtifrsr7+lyscsfCNjIHeS
AurtUXX76giEHUwbniaVOA5tLfAriSjHgm9TdjsUfkV3Ms09kAQvim1gSf3jsUOqihoSiV++ZFDv
Bx5qC/S7rlk2cRuByi/R99VOrm8YQrDTYGxDj8J4RQXIlG5bdCKglFPgUlIcrMm3wG73RJPQJf/K
c0BLk/qhfBT+Ka1XVXX+4srtiMMSL6OrmkvvFUzv0uM7AuR7cJ46KCK0rdpsgAp4CiVEKTK/FTYf
wS45kyC7jALkzBlMjsZnkPwz2t2C3u+TafNblIZbrkkewpsh4/ZEpWMTc4fODSF2tCbyyhIgEbAC
wC0SAFjfu/KA76UjXmJLIB3pIr0lA4Ro8g+mAuqguanaN65w7WfmVMmj6h9cM+Ws6AAsW2h8z2zH
ZyFxFy3kLLwjGQ+X8ANL9Ectb5H0G6BDzAdOiwK5ybJdjPMmEaBObbHgBYl/pc10pr6sTJnyeWXo
uaFdeGyPoLVodgBxKZ/4/PDKnd5dKgS1EvkYADpLvbiCNi5a94+3JxbOCP208Yx1F8iDV6otb/M/
i5vSckVc9R+0tBB3JIl4ymMumyPOQvX3xYWng8N8Ktcmyg703r1IUtRqwl/iQBiVlKxxMAiwiawp
s2LnyKOypS4Ra4GjIvddJ5C0qVP2mGNeuB3QJQKrNhG1n7b2T5W3Q3kJvaOk/TbtVsGQTm9T6rTi
Nv0or0lBCrDVyyzDq8A4+SJG5Z/55OhiMBzP1n/kfFvAi8ffBqKXGBGh1m1U+h5hXboD4Ygg87CT
nuNJ36O/j9SdkjzJN66RqV3k5E7NFMw048GGaG0EoxCJ4w2qSW7uwE8jb6iqradfrMwoxZ/6wiVt
pTmSAaj/dpAu8uI0zlMsycAePafjI+FizW4GC+Lih8ZpbpW+J+4i3/XeF16HfyXtd4hkUD2fxlf0
JWKZ+UnLbX1iZf6QRxc1bLIVi7WE1pm03d2ETi7Yp3oKsrAOxnv1iRoYqtFp0CHDM2jJN2EJqCHR
ICwMtxs41U5K+KOO/4ILG8wU/yQlMXNcZdSYOQL2A9lNhovU2nNSy30aDjkXsPC9gCuqXMpaSS8R
1zm4NQArc61Vbeu9hn2VzeqWaeiWLKO8lG56I6ctWJzTUwSi3lpYLaGeaVlFsLL0T1z+/c7kV/xl
kgHF47tiDQOV9AzMH0TPErG0Kq7IMEgliOqTT7odmUEAeUH64cEmH6MHV3b3P5LOa7lVLYuiX0QV
GfEqEYRysoJfKFvHImdE0Nf34PZDV3VXn3uPLcHeK8w5JlN3JgGIrWskMexB4AhfqVZttCBvbIML
80OK8tkIXO67WCMFD0VUtQ8YcdKsyivhrD3RLL3RC7g6ox6UPWqKFPZk7INroG7NevkmP2MFAISE
IZy4P4a5MtliNr9vzO+hjWJ3qLYCiPyP8J3x6mg8I/2zRDBkcqDzl6qWgnIERd0D5fuUluCItuJv
lY/DrHDT9Bu93nR33PENctrjJCd1JJlBRbfRm41Ap33VnrmFGQBTAs4SSrDwQEvEm8AZJUxdIfNU
hyEPMVYEEn1uDbbvDB6qFfMRsZpgc4rUmgvNCVZ0/TMr65Y8L3y7E76VlCbLgGPC51PhtBxY7orq
PXi1dHIVo5MrEig6KPhK2DQLq849WbXalCXwNlY9XT7rnUcLULo5gT7mvvUh7TgY4MlLVbDyEp30
YxDuNh93QbBg9BHPWaRZ+g8jNeQiSF2wjklOM3+fPp7Grw19gp3H65t1jfCkLPaPxt7fRjCpX/IK
KQn/UZ75YdzxG6fn+Jx9sRuZ9CAE2Cyyv+jL2KFf3sS/+qZ/SkfyGIcjv7etv6pruVGe/jf/LsJa
9jmF5E4+VevqJlzek0gh3OI5ug2YUZyPMDc8w9MOn8dkvgUvwD/BsUz+x5yhjL9NXvr3NP3guFxo
/6jquaEcHbfJa3aMN9QVfHyYGsWCAGavJ4SIFTP3zjK5l1YdAnLY4+NE7crKl/qaiae+a9kKJcwC
2ZqU8zHdWhWbVN4SuonyG/kOIUmFg5cWIRSBZZjeJs3siv8Df4fhBcMmm63knIqXnZ4MIWLzTuGO
lY5IfJm5lFZRaGvZv1nLrtTwWJkr8dZk054FnNMLjKTzctzDIxjOMannb/ctW7A7TdYg+n791a+p
bvUUM940eYIwMRs9eYuNYMaHIK2YzGYTAQVEmwU0ABV5y2+88r/JKyZuoeQZYZLtkViXalY6PCqw
tj8GnFUmdBZr+xoKZWrXjPfQd37uvn4MRxAOpOOUp8hcNr7Tk6YRodBa8DF63VdyK+9XvsncWN7p
lqibj2jYI9UzLXWHcW0fVKf4H3LzeBaw1kJC72I+6ukHuyPBSkVyh3iDF34SdmKRDP8mX0uoinbR
7VoYE2/5l7NnVPdS/+jXQH/eqscRWXI0eZpOQB63F/pJPn25c1KdtK5FSsUwOUpAoIn9P1CEM//B
15iNPM/+usb6ooMIQwXnP+pQsekZmZVETvhdl5siO/LLHRN+RaLMqF/C5gc3IPlrie6Omlehxewn
JkXBsX8b8XsiXCtsbR8r1xmdc3b6jxZlMYTSvPbJMpd3mRFS5LKkYS9hiLgBxd+PhoWWyrJiHCUP
1yFBaBlQDEOXqlfFgw5kdlcWuc3NPEk38dv59S1EmYm+o+RaeOAB0sYLJICM10eGzvCpoGmxgRHx
fONEZtla4y/V961yNxOv7E5kit6A50R0UFteCOkRYDDrb6CdkegZfISf5Okjl98kICXn1YG+Zxlu
8qfI/ji2KDL4x+GJYbMr5uPCXArvCcc0oTzm1j/j8Y5gThCq5BVgTyyZlhXlsCWypIi0rUJ0F0B5
/fOLK3+SoR54dtthhx5p0sddg4SA4B9Ub2iSHgm1YrziXwIvBdl6jyYfTm7PKZ4ely/kWrBxGCU2
OG39G9YmdpTC3zsiFvnxwUZEFTL89bGTYIlxeYoJwsRPQ75BvTIPMbJbPuPet3Lex+YsrilR+MWj
dP8eXoY36brVidTwqNvvfvwbktpqSZ4THfHzTF1UwSm01QQEuEQPBfSW6GBYcOGfb4crml6aA03g
528I2O53vr7FiaWf8ujAS5m62V4dr2OzVtkMYc9ibs9T13vqb2axTpiVlryGdqTt8czVn5XRw9Ra
1qbCu78Kj0eQHqGypjFT8chzS/tXCcW+fzIN5ijTx7yqcg/dHO+eVPzwwyhgvSr7U8OWf7uhrK4y
R0SmMXJNxSisgD/KT0QXAO0LtiU8pGbHKoSsHKoLB/s45xQuCkaZrG4CuhOLw9iMDgwfeQEBwskb
fvnclWiK/pCE8azmf7p4Uf2DJAE+5tqH7447mYNyiHY6E53l6EI2RQU5T/cAsRYBbR7VrHz2WWlo
LrMJJzyk9/f6DWAQDfu5Y+JkN1ccd0t/ByfWNudcwUvl3BSYk9g5YDbcS6uv/EvdgWvQs8mkVjxL
SBuW+o9sGcYxj3c/N+xH+aPiZFjiGxWXGJzhQ0AOtHi6eRRLMBjFAVUs1jPiM2HXbCrnXGXzKdLM
iZEpfWdrvHG9HcYrlUXlmicSpRsKcfAHC/33PVu9CQJN1olD8cpDwRjQ9KpwnfN65EzPtP2sWvGw
JtpeRs8WuwJXMetNg/iXYRfIJgKvH6XEnblpQC2lDKK8t+kaLiork2omzqyCS5wOmlXenMBgPiEk
tmI4fWWQ/p9V6/XhNBCkU90b+nrkf/TqP4HDMx2/SSTI7saCUleadE74abbMAmeSEy2AxIKV+SwC
w1OfzWWUF2a/lLm7alcJvf5fQPKFD9PqNNPh65zeSK5mtRcxpkPbU25JvZcd0QqZ2RGYxKG5qL/4
UPlyiocBqmEetVZsHiY6LHtn3uX4rHDgMDYpXPYLxipj2VTuh9ki0Z+EwzK0cc0RQMWCTpdtbXsh
Geqz0AFyURgthB0RgIr7qCqmIMoxoSW9dvmhAgVgxLR+JLoyBaS/tOX4VH5sDHLv5DRc5Xt4i1YU
J+jroK285zWq4UX2NWPZhUUbh8wFURYVtYP4qyLegHZwWMezMzKUNrXYrHryOiCD1Ir01Rt5xTeD
/c/L1GgpsATiVH+gMvc9+WEuhD/xiQiBRQhu+RnkrYWs2zH3RLQjH4RQtZ4CA0iHiYR/2t5VAVGo
BAvciFZJ1ow+eDJIFcAUTMeMwe2NAv4S/8rCqcy2s0kopsprYGdbtvA6qUsr8R5fxfGQCZ31jtCt
bCnuRz4EYpEa2wf6A0RyjhFw95bm73O+859N8COMHjSbFoWspdzyB7NCrt9mTec91DaQp9Rpx3WF
Vr5cm6anpyv5K8XYfaovBg9C45+VGUKbiOJqrrEV8g/Nw9+rziz8DZfjcKYZpWFHFXdBiieOhMUU
x49drslLL2iufdRJn21LnoFIMyflh5YnN9vWTNv9exx8R5SR7PfyfUrJxxqBchzZ6LwGIPjzdlkk
41ENMPBhrrFLmqp2px/KG40qlCz5J0VwkNjFCYg8est921CHm2vIP7MrOhKbkAaLPTdxFqEXf3fb
N05JZ4LmwHq4wRuegkOY8lDLdA5yfDNltmZhx0nQZNBDMrHZBK+RpHLzD0I+fUlIIgqDMrypfBAO
FjGXLzM9luf4nk+AsYiGDQE0xvXZ3DStWDxR/0dbbcZUgXw2QD7c8iZyfqcfl3h4Z8TEeBgm+fFA
YCResuQ9N4yfelhRPOBXNNfDk5g1n+sCK1zhFe4fmyRknY5PpbJmj4dE5Qlp1tQ24mBHfM46uULU
E0FlW5X9nroJVuCFXdzSL5P9RW3nqRPw46O2iF1fdHFtID2KV4ViJYg0/Xv0eMuLiWpK+qrCmBCQ
urGMjT8IMiT2zOV/GEKAkm6VLdMe+C0Fm70p4QElImhQp7sgFxRdkCWGrZ2aE62/6lSnzO0PGiMc
QFJUu5jPt8K1VqgI2SCs6xvuMFKATb5eXAyPLGaaTQcNpkA41gNTgq2AGYOviOndTt676NPHAlcp
fS+yzczr8XkiEi4cJLaTCAJx3JzZnUt5oyz96KIHD7X/h/SZLRkMNPWIE5SnhWZy4qYF6OJtDKXY
H+imRwxmza/WnFp2BIVt7KCyYXKB/CrZ+Xs9LDW75yNZV5uYaKVT89fvYj67dQmsdi5seTMzij3f
I0dkE7PsRlecYkfRmCdvG9RaA4qwDezXYaXdAiL2OKse/etzhpvMQej2k5UynRzQRIBA9NklDCBR
dV1+lV3KwJLYYG5PNKaU1+Mpk35Ym9EDM289Zd+EPRWSQhNih+d0+NdnpxTgIZtk2QlYeLX6vpYW
f+Vy/IcMSHJdtMJcpcC+t6i82H2z9m7cyoZT7g3z0bhm38qE55O/A1ZGPtUgPo73y/8r2N7n9xqb
INTW2ReQj3IDteQZurgTEQbgomNugKRg2LK4/qQ7zmx2CtKDBh03Tgtv38p1oDFUOfRYDUKPf0K0
Z2C0Lb5SByeFatrTgH22LVtrAs57SnLoQhzUw54mlafNlOCGeYTESsUGoiGkZ9Lr5CW1zLYyXOT3
OHP3oXfNdm919Ubeuxis9Gk0iwv2JB9aJsZTG/KRzyjmK+RVz4VJKrKQ+w2CGkBZsGBZBRpLsHLs
hgiHgcZpsbnnAcy//H8xC3llF33Fv11z+LgErU4KE2lVSUA7EOnagN0nsFdJYBwbH5vzglxlu2jp
vTnpxGjxlFaHhEnAG7EK0ddCtISkU/1CF2KQzMpk1L+QVnO6zlEmJ3hr15WyC9C1n5JtXtrq4TNz
kt4GSC7x6JhY7+qsQMPtKSAsqusgLmWnntGi7EleChKnNfAqDipfDKxDzgJAevdefjaowGKTGEVO
eyLZH4WlKamVGa86p1m5Jmjwm8YKtYckuz4DGOmQ1BfC2CaBU/z5igNHYWLzzEYnvjaoPTcUA8h5
66O8Gct7iCt55ggft5ySV0A8mea9iSzJBspWefVVnDBHi06AGc8DowcAPWe8XdrC7H6Q1ibBb0kU
Mtk2FUjWHZJnISKY+thTOHJvQPfEOQDfMHPVxi6jbdV44MrhVefH0dLVf6pmh+WOvTi+r6/4D4sS
hhrCVnq3/UaHHiJhndCR/o22ZShhndAhzjnXIIgPKxTx7w0iRJky+KwxycppV2mpqp1OXcl7YeCY
RivfGhZ3eBRYwx9eFNDZ1amqVgi2EuTw7A107nfYCd7AdIWGgW1pxw53Eg1DcoSgWGvOB/0b8gZj
Wc5RtUToNxe6aNWr0MYaq2M+46dka4K8ao0zow2XXXDr3wdxjSB+OGJgi7eysH5nx6r0Uu3Wjsco
2WcVyGsyoj4T7PjCMHQI7iG95FBdYbUoCGKfVEgYSTUMTlMNkVx2gB1cJNTy22Pcz3JDYPMcQOxL
d6ipseARaKRTZLAXx7XNV28u8hB4eLLIGjCt2VEYXTpQrg6boB52Rs3FVzAm/DGMZFFX1ofhikaQ
qvPSUaL151S5cJmCbltE3bJbi2cKvBXdcojhodsguRq2BFaFKxThP7X4HbTe5BqfugaGrR/ZMQeM
2pa/ENgjfEUct7fAyWCHeZhuGILCLKjQjVtsMxdvE26VFaNHop/HsTYZPKmxw1fEfTc4UvvkNThL
VDT1pFY6x6x+cqUDEoJNhYEZHQ6BR+ZCy2/MtdHVnQW07xkkhP709t2w+01RCDNGlSPIjcQGIfzN
dzXTYQMEhCugMBWcSFjBaIhHjx+DtyEXIE+tRQW6FHgZq2u+ctkzDMBUe/rZTjjLKrJzavvvxOmB
bV9aHRpqzOtBVedoIECsj+F+9A2hj42X5G5jbrKVeetg/1k9Bx9Rzke/3pjGsibT1GIX39dXDZVO
Uv19RK66av9ukKZT0MqbBIFWrpxifUkjJ8bIzVWv/MNSqlduxt2vko4JCxXKCp8/zActdj94mhwC
Xx30NO6sBJIGSRQLYnR44xnHovaqIytONjSv5bAWIdNija4s00v6AxIyCDLtvZJXRfN8Mw6UH0EH
Uyay+ARnb1hfENfNeSzeZ8NmyRQJhTIpRoeeS7YMoLpRs3vwx2rQJImT/x8lSxYUgxpPmHAX8FnG
dXlHUY+Zsv7cyQdcmA/e5+CMVpiZAHouWCBGSRoo2ma8Y5MrathIOZwiJ9c32A0xsOHlot/SLTIZ
RsCTMqfzPU9OGDZRe73bUzfz8o+Tcu0zPhGQCTaL4TfjmGFGkJiph0ckqtm7CSxz0+UbTYTGGSOX
/3yXy0mW3QirEVsbe9sWj3Kclp8fZKHowsaFMXOlCcFBPtoJa3qGIJbNKRroDiLg/GMsDYi3anFt
J90ixxBYSwDFcEyaHfo6RC5bf7iLiPOoG+TfNnpkPZgpdSFpXn/Cs1q2XhphaGahk7x/8YbKyVJE
bZVV1wL9WqNhm4vZAf4k6GqjUyoB0GNmePlQDwfKCvELucnMKuBUIfhOlqyTKsyewEiqLYPXt/wY
s5fEzCxmwAuVbdbIi7zySOkl3uihTvUvjl0Q9GdMwEZOLCAaQ6r2GaVF3Oa8Hlt0B3100yRLYedQ
PImSWOAdQF1dO3xrBXqEJwBMrAPVbSb+CPLMqyblBtuWSnUnxhMbEL/ERIO7iIeF0rj24YQm1CD8
b7AVmBPafTc5nKhxYLKI1FlDiz6G42eK4Gt32MkVurkQmaYRKO4/eVcPbt0dh8eMpKEeZFZ8DGf5
YlBuwLPaAkBYeSNyquzOeC5xHXBEo3PQIB7TSxnwWNCoD8jZfJR1OMP4q11Avj0rYAaJmXlmrY7J
Uv3DcJxsCRAxHUkjdr6yw+z+Fv5SdhZ0NlRfD4XNPhZo/hU949cZkuufCoHLV6Tzxr0G2OgSnziC
LPVq9qGd8d2ao2PQ8PRKbkV8x9I04n6jjocUQr1zjybzIvPpDCj9zDM0UvVQnfYpedFLYfY7JJvm
GsNfQtfo5corKa+zAFXqFD4J45insg/SpY4IJOEviPEqGeVGJphhcMKZN/irnmM5D8wdMU6LWL7C
F1AzhJJIgNx9MW7lKzOOYPuht+lRBoiHpud3m9wY0AtZOY0w+0OB4UWkk2KwRqw/nQcRtjpQYsyC
BNKYYaBTVUBTAP+JtZps4/ivwZ/M5dHuhH919ERc5H74xmSeikb9xqsYAL2K0vuQb3wRcMYkAJUZ
mpDVEHJsrwEd8tfdWCPj6yrj3Yxni3/28wClitM590/s8wz0tSqPDvr1KnkBSvgAGAJq+q/U/3L5
oIde9v4OyTb7I7YBF+SBMBLimcwVc6AZCn6eht4aUFdQfvdu0R25mgvlrKLggdJf/VXJFRuqmENX
5DN5dHPQ36ACBLd6o7Hdy902qL7eI2EDr8iO7FhnpIbgdGAGxRJsgdtuTjzlEO3zm/8vEJYF6KbZ
ZQaS1G71I4AOA6f8AA+e2/eZrrEcrtWHlG6HG2+uuoswkJ8NckzcWrTaaTQgwfnZYYLmmuMyVFdG
sEOLMKPsAGsT+2AiUX/YenhGcZR/rlppaWtF2w9LQ9sW9+izoyhiD/+hqWIxYU9uEZ7x5vzGZAF6
K1iUFEiaS3Eg54z5ET4o8+TVFBSTPyNFAeCzYTIVn8aOFmcxCeWpPhp1SeyBKP/mjP9ko+DRxi3w
ARdD6y95CpPJ7ogSIa5/UDOX9MVI6Hdq/9SUw6z71ox9sdbex+CXhyGLaR+hMAIa4Rps+wtXEEN+
Ulvol66SMNG30YFh2dX6c3tnL0pg1EDs4CqKbyOa9+jLbzZ9sRt1q3ZC14xY84abcN3tINziWGRD
iq2fxSBAi4m4xbCfyk+5CrNFtYn0Z7IJoCHN0QI8tJARz1cCHv8QebgUBZKdliITvX14zcpjNq3t
UFkhEP5huFzK5IdxiTc8t2eZ6cMPKssB1MiJAUBh5wSYw96+1P0xL04Zy0OOFPq38Es+KbrHGnNA
g8trdBDfUPwsAUaRVRiOnLh8jVG8rRIPJAkQ5kxaIuApuPBfKP9xpIjQIB6Csilz580WYq7ZdNXB
ZSptrfehyJxDALVi1XdrKUcPSfKIM8z7vyJdf7ib2aDaBuYoLAyQcxbo84n5CLzme/+rmovwQchF
DqoGnByW3i1hCe/03L+YZ/+Mmx+a+GxGi2lTr1EfEfTa82uF3/qJMv9HOed3ZixYILIT5OkPrnPo
jgyrn2SNsXxmQ+ggmulY/rEtTKODOMJBZ6crEZ/whW5fBrOd7SLNmgClmed7gOdKhKiMppaKtqOh
QKe1rPUNQQzNiqAzvCo0sthSjGc4Q8ZwQn5eXM3gVIdESOBy71AdIt6/IcnN5tK1YrkPY/TmnzW3
unBWr/T/IGxvY94+cmELo4pk3QQh6Jl9qG/H36ifsGuh/GCI9fc+IqJG215d4+HMirxpTwx51CN7
6dp59b6DvCTYRxZtAIx29PxVjc6AmgJ2NWmJb1eDXItGKD9Vs4azYjO8muoilVeUz7Rh8uhUXM5B
dWlHDA8I8pH3/auhKOgCPbCAN3KZLZh5uJRK+1qfBtUZ6LglOxHJ1vTNSIP3tsunGWqeKpPjYBN4
uht4uWRxJWFSVlUHxCEQEBwr8NC4TVSyNhD4Vf4jQlfepQAIOPH/dQ9JEg46QXQhTlfjyJHPG27C
i8PCC02Gk1e7UOlr8XVMjqhG2+wUc2q+VRdZtMKH7WdkFFFVay3WWgymTL+S7UR2yeMDy8V1L391
8a4tnJh+Unim6PChMPaKF8fPCTMDYhG1ywCnTYuASzvSQ6G3gDg7Qx2yfevfGOrVgbwdXEDL2XdP
CPS8WVb9NdOmGaB0jr+YmCfkKDMCNy9VeoS7p1J2F4XgmEgATWhBHZsqdB3joiw2L3icGFca7hgS
TSCPsNQaVhWKytFfGIeW8TDCqvzUotajch2msqLRHUmB+rpXEH8UJw1WY9w9KmE9lD8spRL9W1c9
Ob9jaetQ53TVV6Z/RwifRX775Ak4q+63fX1+AzTCA5dH/xI6q88vlKoQJloXUIGB9DQOn8Ete3iR
SFAkO7BUwmskdumuMHCZTEAqbVsnLgudsMNnVBVT0kiied1npQ4blkrJ0djgGdij+BNr9kWTRIVf
yxxWZrMnQE5UvPfsKHeHnE28o8oen3L+JXjIgMTfhlQb4MIEai37BlgBHA7mwHs4OCp7AL+cYBT4
fdipkonGHRD/afzgbfjSeQw1XC84abYyJmiBiQt/oOefArcVCi9W7gS2IFJQKSSFP26WIHq0ODrZ
72G8IFR0ron3VIRTw/Ss+JmZkisCANyTMJLx89L7RAxu0wtdK80xG022l/LvG0gw8wUp5u8eN0TS
CZSXmp5fc4DC1hC8kHXJb5JHAFcDdaLR/238R0c7CgMo/Qv1yHuzAClqYVOl4AtuSQM/i/Bpq2XJ
XPSdbabReYBCCzJRFJ+z9oNThdnFj6bfRBSYRxOni2yHKRRtpuv5HXYhOSa4rcZj9aGlZ34hmZsO
FZyMhhrNWt3S9DVw28FgC5bUY3OCHUE6TW3gY4xfcck6PlvLWCLvAyojGXVSOQbfJXUaw3/Wi7Gx
E7RL9LlmveuP6yE6yq0t0ezY0aWBXTIyNkBoGUBUyn/54WaBbHdZYpvopRlPfaCaGC2h6Ie8vaJM
ykdXAij6tgfgJHigsVh2XN8uYKaEmTAt/tkckSxMy+IpcCraBecifoSG46u2+RdvSZT4iH94A2sT
f8ySfAiMu9UN2nD+7bOm5RtYzNBI+v0eAAcb+GxXMDJ26F+qzBXia60dQpXBpp6VNtpb9Zaa08Kx
pRTluEaPHnU76MkEhOWfY6xKyzFJPdZ/epwiQ7owAwtnd6ShvJM8dvtdVYjgmxibGuj66A4CDfhv
cubCrHGr47uuO0sRlzrFIj7XAInPoWiOJQ7h8er/1mxaJUjQ+BD2hmW2AI2gl00NBZgBEIDv2Ct+
YGsxuzs2y5rHPOBqDFgqy73Ai7aQeqiKP8JsdHycaupCVHhHjLWv/SntU9VBwv1g1AAEWUVrGbH+
IYfPM89YXi5JC6xiZPFLJko6Q4nVMGK0hPEPm3erpQe+QkmCajJismKsAlPXm4mHmfLHsFQEyYK5
3MxXUraOEeledNwrTH/Ru3XEYDBuIrVnzgYkYwm0oJgf+WwI6Oa/UD/t0Bxl3jQ4S09XtBTBhl3m
zP9PFWnahJD65LmwJohrlfGa0WgraOLg47nwFTJ5f5XsxiQmau+MGVrgEwsTzIGtkqlowqMTyO5a
fej0vQjnvKjaNQ1UwoAgZp4r9cQEKK+K86b+IPWCNOrLDEBRPWNAzdjCbFv5KLE850vQhg8t7yaK
EFK90JH1LGtTxMs3XA6Zm7Qusl1DPCo1ian2kLuIO0xaeD/ZfMU942g66Fup3NEDxjVHX4cDAU4a
exdE68x+oyPCHd38FdkG0Oexm+v0ty1ThiLVTM/ikzf9ZYqujDYLZ+IkS3fHwCYr0B506435X5mX
r+AwkerMhSxR9d2L4DDTlrK2LEuo3Q55HwqWqhHbikB+AccL7+SZ+ZjqT+PY3FauSG/DLQJ+PQR+
Arx4kUPzokW19NlS13myBfsRfr5NYPk4nvmSTdBWaNgkKxrOPlyNrt/0OKadctoDJbbG+BVzY2ox
rXuFOxHHSbqqLni0ur9kTxOOsiQdtoxdP/gmmd+mhcsDwrlMKOqeqW7N/RdtBXLk9WXgr9AzB+Cm
PgdNv/vGkneNjyeeoew6Gr6dHeDlku6i2AyMU3kV8SfeIfhPq8amEZ8biLCEoLH0ZV564I6IcIIp
THyBC86BefCnSnmV1OyzpaMUbP3GMjOk/FiFo52W3EWSK5gLheVS4fZit8KqM3SF+e+4ZWzUEahN
ijms0Ma/Kr/RiI7zN4qOUEXE9Ko0brZKg3gBXiHakZfaeTMWhwqDW6fbfEJ3QP77mZ389hu41Zgu
Qz6Bbv8RFu8vDUPZdLkxwTs+A5Q9VYTSTT9IXJGT8+MWsZ7EbC3Tu4t2iOlZXpr1ls3qlcBoiUd1
wcCW9TDqNMWRh/l+vBL8Q0QuoqRfLhlKW2O4fRyVoUAXuL58Ge0GKvhCuPtuis4wfmTLHEmKDg2k
oydFdeak/8SQtEoZ9P+mgEZxIwlWfuTmRQ2IkLOyE7V5Gk8u3g+vkwJQEUmcf5hJFy38QnZEjrgx
5Q8JIXCph4ht/qFx7CJRvjXb5I9Woun20mzVcADBhEEG8Acxg9ZpQ9IKfOJVbSw+uf0JnHr18lOu
GwpbXuA5wBmkcOpTMHgkb5GyK7EEvWEiAffZldG+LJZ554R7six6iVX6FQCC+vA7r5Z+p5wsaqjv
yFjw036jI5ICL3CGffsvA0oZnfsGGapRMDANj8goui95TR3X0GXOHPrIjyO6o+rBFiPMALbhOkz3
OUXHMTiq8dr4+HAHt5mbfcHu0QcXGMXpZmzhTPiAHiHYnTGYk9mF72HRjfPZOUcdZQtXIfRJoiWm
RLgL+rGiyFWYvTLZa6ZE2V81vhrvHRd1E8/9c5hbFW+d7gQMqVahv+jLr6iiElkAnBlOXbPQUcVS
bpxN+orPcxQX7MyQj+HQGl9IDMpHghd2xiZ223THBj0cxPL0R38flVNGLviAUBiRGcvfqXZFAMog
ZtQWLPnHjvASlrcF0unph2M+51+rr56xSM19M5vX5UrRtym8KzLVGVsuVHiyYJuA93crRvBsizsH
kkzJOoSHvBMepfw0fklCCc1VYNPK9tBoE2ZUSwJnh6PuQQ89sr5ENvPDwJxoBncyrt4ComhOwOQA
Cwa/1mwXnakxENjgxVmG3PUM5e140awVgAOEXk2gtCN+iBcZBZ9HLqLy+6D5+DV7T94xOxb1B4sh
6E2XJjkn1TPNYL7QZ+QO8At2nIBiLHn0qpElMmYHsloVeoPjLF9SRbLYeP+SZHAW742FsE0Vr+g6
OLxYeHBi2ZmPWW/3X/Viy5U7PPIahZvoIOIGTA5usWvdWermjD0ZSrLDSHQiG2+ieQAJPw8CPO3S
n0EYwA640x9jz1h1qa/4TD/YMHch4i0S53qWciiZ0FkchBaA2T1p7Xwn35Hxw+eXDsQlyMW/z3jj
GXgDnpo4/qGkzamvwRDiPBhf0YntbfBfKpf8+caZD9+T8CkvpD0gztXpQTDicLPCF4tpkeqLA2YT
OCLQfxx5v6HdLlg9Qo+YDBBhbE8jevh7AlJxEigkzm1Gcqz16eZ7wCYM7+rqe6Lzif2TpYxHUG7A
7er3metDA62knwblJWjOC1sNW0b4F88SZnAuNuvkqIrrjFhRODh/+iHsrlxGMRVHWbkKft4BDuF0
O9nJiNYXfmxzS/2jhJ/UStDBsHOI6C8VsuBtsm6CvHVGDYh/O9oGSiwGldHXOCJFopZ6lAZ7Mgv/
Uwps+qHVLPadYWnahbKNAH4OfzqVZufUI/YSpxCwGK7E1uqWYF3+ckiDLPypXnEU+bOXgIfQZCP1
VJXnB28rl1Iy+5Lyfx/trqPL6MZ9L1nxZykdtSFffqB/swPUhWMCWb59wyTg7SHVJyEF+B/yaG0l
df96kassX5n6JUegTXLoQz4b4kpnSiR8QN/bPbmBXN8+ygvF33wKFhC5E8pY2sTXW7LS4mB+S8eA
PdQ418dDYe6V5CXrvyNPqrhHOu4GFz+wShK44DIsPB59ACkveDp/RNQY38FxOqz+cgvJCAxjyEeY
iEtW/GhuVHpsUixKjoVVjvqzOqeM0XQ2OPEt4TcmrC1f6sFqRLpyw0SGE4jMB48qhTC+zczj1w+B
550+mZdF3zKH116CDWCLkUsaLFn1LjgorEZEO4T5Nkus4otxKF3GAh1EHO2FRQUxJllcCHfqwxVm
47drkiX6cWfFL9Solii1AKv4ahbOVS/YBioU1EvZOcXwMKQvmb7bKGiqXvmtUA9p6LSoNAZQnqv6
xkKBlBsnZ1cVeQQzzzZIc3DO5/tW2MyU6XOv2r3gY/Zd6GcDYeqpEF7YCIdleMtisGGD4oyQHiGB
77qTvmSGot9ox1TWi7euPZXSsVadUV/mk2SgFr+Cmp2aRdATvSOT7NhN1BvDrcLKmIYfI9ChXMRr
xp+UyKq8QM84Bb/C2zFsod0GCKyVL6ZFoEmLmQt8WWNXc1Yqh2lQqa3BdTkDe3U6mxindem+7wwy
f0QLOoxsyxYaQPW3gbdl86Se+88ifeK/lsCIwahrbVQ3xlq48ngJR5pKqP6TQL9ayieRKBnNMq8I
237em2rDjlozzvzabbIMUI1PO30csxdpuMCqeTMhJn+L/dc8v/K6EqP1ZksH4Y+Bqdde1Zk7i2y2
U63NKtOqWyc9hTsmrzMDzb1jYKj08m8VIiJboWP+xRVYNgQLo6vk2B9RcOJtIb8Co37ELQE9y/0p
oATsEftrwRFnXiguRozH9GavIxLUfrTze6dWFiiUMnQJfI6Xhie8EAOQpyYypUP0yBRojuaW3rcw
WMBSV1C24oFMvb6+1BAa7lTTy+Ew3AmzUV3Wi4zWSUCqbO1SE06GjukN+DLfKj9meSgwRsJ4c/jK
5sJ6GmDvgWSyNcekejc8OXKwEhgdGzovtMGmaxQbEMRXJDcYr2YTMKTK//j5CtZrNhu51u1x2vNF
4ndrLS4WWbQQ7JPX1R77DY00f2wMaU2xCo8n+peVvDV0NlIP8jxbV3HrFJ79IYa4Rmvq5F/MDRVk
vRYfvv326h1ZB8bM1mji3h7rF+q1Fx+gzIFECi1kGDJC5kO3VGKXUUUArBAZ2f9IOq/uVNEwCv8i
1kI6t1IFe4lJblwxBaR3kV8/D2cu58yciVH8vrfs/WyLU+RaeYlVg2b0b+UVKmk38n1CnodgeD0U
lnlG0q7dEVwIAVbLUvntjkR5nlX7bdyz9VRPzysZYsdZjg+ohZfGApL3WUbVwlnwcDPMBL0PVNEM
MmuCPcJAcvjWHNM81mBIdihOKHT7EJocwx2g5fGCSECy5voqUAlti5O9sJpBy8NGQ0lfDfQr7xFT
wR4pGE8S2jUNwWO/g48q5e/KjMKD45JuFR64fAOiU3r+Nk+8XIcG7b9CSTQfKWyMdHiy6k4hR47P
ofQpLqic+32SGLhiZg2pXffbJmWpRtljzBdqc3klO5MKdnE3iSyBst1YBHyzfntE6xc4FkYGjFa6
8ekwK2OM1ykn/qNZFr9EiZaGgEveSCz4JdJhUK9ZHDBlw1cxpPsssoZu5md9xOkPCp7FRBPIC0TJ
V5uuqpITyK9bAcWrF8eyBY3eXgvmQvxGYc88GB4SP3JWdpufpbqaHr859gh+y3IEdMzQcWHhZD5r
tH8wNLuNWrmDuQaxh9MKfhS2JRmq40HCHZ0dFs8NqF4itlEBIKzRZETW5BFbODpeXRgZwZMnGQjq
A6DbDjtx7oZVeUIT1UERQBdLmiLvez3s8WO2i5+cjTobVFQfWF6o+ff64GQHYN5qIBdhc0wOjban
0VBnU0mzEZfjp8zef58Ijnh+LWkLr6Ay6tdywaPQmE4/bDEzsDni67GUdrMGn+lS5MS/6hOKapC/
fvj3TNl0rA4vrHV3hfRhLif71h34OkHYY5LIQLz5Hb0Y3y8FM3kygz1sye0qi89IfKsasMo8pYwk
xw+WYP2pQpD8nSwwJTMEkLxXtVO7Gel/Q/ti/qAIGl++9g1eIwQJ7mO1S37JqIJVFrnkY1cweBTk
/A6fQL96kIX0lTWkqd/hp7AQRP0UbZP2jcuCQ1OqyT5BhwojOD7GKWJ5MHmXiGAR/WNYLGeWCqyv
F/Jhy4Ezx3XDNU8XIHt148fClRoJa345KwqoLtJrZHry81KMXymhXQgFxJcrIejHvM0ok2ERB+0A
IsDLtnK57TMc/jYSoy9mFhckJ4o7Oc2XQEWtg/scXs4k7E31fZhZSempRXpwYGxAfZVTTkwHOv8a
sNq+7Xd592Ek++5eXblFahk9rhoi+OsWZ3E2vn/KMcZpalIkDp7pRMsVhQG7z/pXQj+9UZUVhvGo
tz56YA7LLTYEVPGssxdeJ/k9HoHE53WXthK+rmwXzN6hbYts1eYc8fufZv4tuhESu1KBI8Pe4aLO
F9cZFopDzjTrnO+rwxvWNUUPpDqAorSejhFCWRCU2DmRM6Bmjr+zCzqZzaP1XvxmvSPDMbot+zUG
pVJC0JifKkxjT/JPJBJGBBddLBtJBfwT4Dda2Yu+cAbm3ZtY30z32I4jAAtLGTq6k5FMaj3Pg/MY
rmqxp1v/RANltAEceuGAtmAwr/JI1OWxe+Nq0+QV7t8kiFYkgdxOtwlnwROcKSljzM2wSshs0i4V
YPcH7b/g7bvAqFdqu9Y3KOwENRzQitCsN4wUPXxd+uinN3dKQ8TE3EhgvaVt+jqO7L78GbAuuMYl
1z9y1StNt1NP8nOFnqZt4PB/zGds9pa7T20lcN/bxmVOeNdvK9SKKoFNiVuMq5seoOFfbISR38TB
i9P67Dg6FONgrxihgOUJzTwoo/tzCBI8eMJhcSmst867Xak1Hunx3zuNuuqpM4r0CFsztmRrAPJL
qF027MHdXnbIqt6gVZ53HuCMIhtJZgcAO/XHm/MwPSPkK8WS7AAzpl1hA+CgzHuH1EaAgdDXD8In
qat08DzQAMw3YwUM7Dgg9fk2vmEGkDilKb7hV2BKZZiU7g3qEfvDMGNr86AoaJeMi6VmlyluVXlN
fUrlrQShD9cl9WnHQFAns9gSRUCA7oRpWne7LGRsaJYu+WPJCFuLlFAbR8zev4QVU3usezx88YVR
x2zY+ZXxey5QQ1O7FuzTgEcrG6X7Nab7i81YGvYtf2IF7R6JXivbScCmwfAnuK9LGmNsmfIq0s8o
eVQSSOV9sWB84fag2EBbPnBikXtMAAOK438x1SMrXHbao9UdhcznBAUDVcxeivJ5jUXGRcvBEWcX
ZItmZXKAwE3ZfmD83qNnWXLC6px8j5+y8FVlm/RnYncTkEfArsYwZwoGSsJbwJRR7Ea64unCM8NL
nPP3duwn/gHnud9Ja38QjDy7Om+IA3Atv8PQaXVL5DaldnPV8qDuCCVCUBX5n2150pjPQu8BOENE
r1j6EFkbS/N6FEAaEYzLkteBc2Ji9O9i/6KJYm5iPkdaenKd9pj7ge6weH6bvikgCdlT1SOheirh
zAzUwfa8pduB10weAacQX6XB3AFPMPj0U/zS/IX2j9a8ZtOZ/8ipmyDrpnV9YjWvrqxLe8g2V3J+
BiRnc4TTTJClCOYm0vSPefu34QLsZwgsxqzngb9hJTjr0rDE6AdT41IQXCG8UTIZMk8MRZBUBRNl
J989z5YUj7THhy12lnLXPwpGR7uBgObXN44r4fHDtwDlWeVqwpkFpMjAMX3wMQSDB6B5+sp/wDOq
DNWlfJ2Aa2MS6QGT4nqEZK242vJe3BdzHwiLGODLkg1W8TYb37L7xOyKyJDsjqEWWRliLknxWb5v
Srjpq4j1kDp/zPKZIeUDN9bNdEbaCvbakjNuiUQ3q22zTd8jG8kKNP9ilSrn1x9oIog71Kj6ki08
KtbIJj5kthECPqkwrcr8OOliuKhkZYdLTPGnah1ZhK+5bOkE+3HPvBagoeBzaL7H2/iGFZDXZonA
535vxFZD7e6wGKUOuwJKlvjpl7dQbXZsf01lr13052msbUE5NiXHxg4xoyIfFu+sjoCoGiJ6RTd6
k2DXbLW/4affJOhmhi0z5r5z6dRx84S6xRAmxxh+M4MOa4/PpcGQoGnD6WbfqNC0FATsAdkNI+sc
rZA58lwwT2tY6yTHhDmy2KO+3kbI+bnkiMnob3YOkPVxHRjANxGstPRPZm7g1OyBBHBXRIoVhDuh
EnztU053WeFLzmCPNxCpmMx1jKAdv+FdFN4x0jWvdz1xEkTgD8UHcAl3aBFKMFGUPXExKQfa8KsL
31oTsvCX908+fADLVL8l+r+9joUQ0xpJw8UXIYZ6T5AlgUrl/A/xAbALdkRUy9IT/VL11cSByYCB
wpIS3zh041n4EOOPjjpdCzqWGjBBBLYi82oxe+/w28ZSWGFYTse32Ck8fap2xXguzDV+V37CvHSZ
yuPt9nGj0qVgVYY90NAqDkiWay4TbmqNdRWuVHb18JwyRCTqtoUgEFFWjfR5HQgbW4Km+LzBqgQV
1lFLSghISnE9sGi66ZtSp/buLi0WnRs2GECuBRHeCRT07m3IPBn6UneuHvrqBSufBayyVuJ78/oy
CvQ7Rvg0/ay4Fnx1ImIM3gVYfK/QbN0e8ZSoHRfjl8Rlrxj38nGcBEedfBZdLRN7HtiSOgedfVH+
SeNJgFKERpilGwQ6eFAGc5jGH3EepZ+t7gedw0Omls7zQ6TExt5DJBfEnwLPGrOQlJzBC+MTWgsW
/mjl8g1tniq8F+ORkQPPCGMk4/FtfKSGg3IAvd4U77IMNQfyK3llHhd8+U3rQRvsPPfJLVyQhI7J
43rEigfA8cTHRO3TutoJTDaK8DOoywMiQxLEbh8aeuKe1XNIHSzcrOFeWrczS4nUQ6hEtpBBHivt
O54F3Jkc+F/QoCiuW5oK6Sw1dnQeHezanTc8+biWT6SBy5FH3qboZRXKQlmxST4Y5dWIFuPOH9Lg
6r7oonxEvHXbJF+FFNTSWs+JERVHbu1DqhMKuPjtmntk7iQZ08tZ4O1sCWl6HhLJYZpG0Ypmz0qO
IoYbSsrUNdMlTHpU6bw6RrLag6PXllbSaa0pDp+iQP8PcnIiw24DHRiNmXYLSYKhw+AJo5DjF+T3
w2MbETLzuv8QDczzaa55dTwGGwxFJoO8nLRE0tfB+GqOiPmP0PSfgUT3lfJ01S8ktKhLcMAFjx9D
3AI2QX4uyT4kSejRTv7HpCIig6LxO5WpSgDZid90DvP5B7YKpbABwvYjQF4CLS26GF0OpT/rQziv
NkxHUl85SMxWWE7/Ki+XkijeqrmtAldb6YHWevw9rB9kTvg0/Uhq4Yo7eYh+B2mDBZu5AYC4gutQ
uBJsA6wzP5nHGRNmmZ8Z4YOa62oSd0l4A8E07+NAiW09qUrwhBjQnEvMvy5zAP2jViCiM7UY8w9a
XKhhMGbs6fSimVr2+Wa60IX/YQLas6nnfTSwzkH0bj/Fp1tqnonKLDcPryueZ8uPWg/Sx0ZQnCcj
wiaFr2rlby3MHUZHwJRRPMWBoM+5ySXCH+QBGBFUBlwkKuaDhaeD4ki7qzOYw2Q1YbrEsQxMzY0g
YlwT2RYLD7K1A1a7Qs/efq6sGSXQdddzjWPllKnVJQOXrqzii4IRhtgVHC1MXl6UpZ6uuBgf8DHS
nq0NUqaYyFgiWQ3rajtS1R7biI6PJjdec6EzBJn78jQQLQOa1dNWae34KuRbg43GBbYMxUMFmlED
CvxNGlpFzFIvBxRALAdjRkPo4IlJyZETjKtWds3y40GuWdS79R0StLkSj/o7UniUVXaE99iXzzpj
QevQUwBtxTtXgFYhPiJIj4TqAXf8mRlUFv0ZsavFV0Td2jyBMniFFG45vUzAijWGt7OwJ4owP+kc
/mUKiVRwpH6NbqA5KAIhwtcyWi7uygWVV4awZnBvhBd1lM1OIflD78bJTkrfnpPX0RHn9uIbU8X0
bjTfU7mrx51MxNJyJCFSsh5bYLmUW6COobitxDc272QBf9n4HCLINHc8FjD9G1olH4CjQigT9cZI
z8k93yDYKNwJWf+TLQYWhn3+x0KYlpIv5usoVozAzPZD7C5InImsQUszWhWpxlgHlrVK0IezaHa0
Ovwv5HJN5GGl7cmyw9tj14nPABBBJJUw31umcAglsJRwxXL5mkc4LrsG05BXENjq8f2+HRlDja5v
sIwiNVNxbhdmEymknZ+sIP3AFs5tiDuWnE1w7/LySYak8GB8iRoMETCFMZdzHcIXewbPoBlPTQSm
fbb+QKZ/eyBigPpP+oON4lzLAgWoIqMFN/rqyyuhcAhgE6R3409LrSN9Ma9ELAKXxBjeFvRi+iH7
nVPoDlIbAiPkc4bAkPIt0NqQ30p4vL2kS6zaFfcvtStJvPrzQLcpAGVFHoZywOdokxlJcGpGfVAP
gaZcXuhk4ME/+5PR2i/yf3ySGavNguWkY7R73rRXyNegvYJRkLChsm7GuZhvmE49FAuxL5rZMN6g
4VzjHmUfifwQ7o1OKLKjvxm+L921I4admW7Aj+4ycmiWxaHa1K75q00umov4S1tC+l9lixU8wtk7
SDnjIqNdc9XLVvWmHmSQYTbSndcaCRhIAPJZaKWsZgN3c8PMhzkKGjQ0GaA9TJIYUbkiF7BpQqPI
bpj/yMM9VQjY44uEpxaSV4D6kvkpLEn+kaOmDkXVu1l92IYC7RvCZcXFlEyNRV9YudNvX4NSIrp9
yTyz6+z0ilSQIPUJx+ZRgC5qF/VXrq0m8VPqPX5Qrnn8/xO6HwRliBvKHcUo7iPjwlDPRsnzIEoL
sYpVO89DxL5jSdK7sZYvFcTUdaQfB0qB2zw6ytmkMJLA3qkk63YIQQIwjobJfBPnIMFa8qn9spsP
oUg4FxvoMiwbMM8GwIINEov9GrPG56sM2JGop6Y6IOitrzTA1Pod3nxhWWyqz2mTf1ecuosNoy6R
JMq/xYVnCLjQ6Y++Aa04VeY0+YAKmKOzdK9VL79qG7g7D7L3UIRDpuKwJmVxOvCGVolDJtmTQz9/
F1Z1FzK/wfyogVhu2DxC63PMjwxdiGfS8DLhYFBK+awKPPKo723WJgWq6k6ifvK7bWWEoIBsPvaa
6WhCh4VaYjHpSzXHjbVnfBiTk+mYt3VFEg1ndJtbyhpntnCG74lfJknxyc76JhohtDTzyApF5WRa
0ABMS2TK+QCMM2uFG0oByOf09Q1ZLnHPcolcZpkHBBirYOfdOWI9TwIOaJUd08IcU5mKhE32VDbg
lfR+yy/88zMaGIg1sD0AoQzadtbCnXLgF49AxWr4BzvC4LrgUqEqeJG9SiEvBI7gQRCafVXYXOEl
cZZszN6m4SqRIFRfBWwSYqKceCNdE0ZFO/XJROa9lHk31HmohYSH60Lbi5KVyrZWH7KYZbGFvq6c
B2ih5JcfOdS7diPnJ33kb+159jgOnzUkfhTaXJr8spx6sJ7L7FCQTUstoH9YjDDGD9FXq0uywZXy
qmyOaap4k3nJcyuFGX1efZn09eL5MSlItN4IguBEZjrySM/StnrXApKDtdGhbJLkDbRM49NktNp5
L+0jxhhIo85NGWIPbTy27sTOje84+x7Tpn7tEmPX4c7XCDFmzdO/VqzY0VZD22TQtJezey+vRPA2
0v3f3T/2K7RhOAA3cBSA4QwaSh86H3aHZELX8folE8UrQotChD/Ky4Dmi9UeZBuLqds/8slyu600
8BEsZzDWUyxFLoufKt/JBIhucEL+TUQKBAhJVJlPbAFFAi8FMGQE2ReOUeO64HpmQUdiCt4G4oQv
0VbO1hVaMVSWOkXKhqe+qj+fDNhnXYdK6MonmXiYz0Z7D6+gZBZKMe5jSUzJFSWPJ18ZDrrJSMDy
xoDFoYShfJX78wu9BhIEZhzckhRExCb3u6a+cNmmOUMhzg5A7bT3Ke37rDZpRlcYIxz6CK4+RxnU
nRbwe/d33hViljWGJyiQI8I8AxE0D3oUHApsEVA0M36vXH6YuR9nF+zNDBtuUZ5+lj/xJ8fYI3EZ
Xpj7G1P6iL+DVGnVAGTFicOAw5rphkv9DXLki9WTHYfqgeMtq/d8aH7FNrpyF8gRsE4Tc8QQjeE8
yqJwIYaKdqaWH9+rEbqDRxed4VB/17o9B+DjeZHpXl2wXPVrbf7Qddcq8U68i0jiTgWwpZBjv/tk
i7gSfjBo0KUz9oXemL8+6WA0JqdtQM4PIg5F9CamcCllOzOKQTmKr1VZht0a0YzOOLrkJZbnxcKO
qi1Jo4v808CwaONB0ROIk3QiL7d9WFSM8eOSC1cBG+i8gMGbqN0Fyp7xyo9Iscl9ZaoT0chYhCT3
+bdc7UQkiF/UdIwssS5wVy3CG1gEk7q7Y+ZzesanCbhoontCf1IkKo9QQdpJgYM0nO0IHr59/ms8
ly3avpadEMgUdWRqzh3tYHVCVi1PRxXkQ+YZBRmDx+LW+HXVMmf9ufE4iTA09E1RsLpheM08LWE1
xcewRMAQa14kesiABKCYhP/8ikAI3x5fTYEsDyd0spJhE7y2D515E5WGYevcYWAao88mwfy5pBk2
C7+iO8EepltRFzBZ34LEnDV9ZJS8Vqo3/sU9KX3LZPkBK2aJBTyPHfG1pWkd/8q19l3FuGPexlcY
kdKQNbMzhdehNkD/LfW9iLyu3kwCBxta2xvf7aXCZExO1soC2sshib2ic1QOuQVyXfKC1MeFanRA
4SFIv7p+N+OvAr2TP52ZiE7RJ1PMkcFrv32m3mQe+jTEkIZZbGq8HKEcemGZ+o7vBJehDhZhljad
XsbLivizS2N+vJgAJX73p+Zeiyn2AjQAPE3GgGthdwrZZJ7ZuWmy1Zkaa7qjEcpMydYTa/L89sri
Qs4dyhspQnSJmbMLBeMwhjdmeNCbhQGw0BKpRyVdGHqBamAvbuRfWbFSUDDctHWXFhC5Q7ZBxoDQ
jTYAHULqjLM6n1YDAfVSPJHjxoIJM6POpOfmI+if2E7Oa39lBlA0r7VYfikvT1rx0xYUews2mEwk
V+ydL9MW5WAbrmLcUW73Uw3IYIN+vNli9YPLLkXLcmr/qPAVSoy3RxkOc/2P+APcjbSrOOPSJd0S
OkCC/tLIhxFQbh6cF4XPL2w8PLIGNSQhjsb3PLdELRjE9wi8QIGhyInV8EWV2slfBGQ2oBIBZMqX
G7tm2TgWgl2/PK5heuZNLDkgryWSAKqzdvvUWL3exLcXrN+n8aWN7pQzyPnuIGPkZ7P+XvSXl+E9
TDyx4MTad3LGVR2vOSPRGePJpOFF7COruseq6341861NPeaTL6f/Ez+Ndlk9D9NusO/6dRG20bhL
qGiuGnZJsJvZIY+ClvZcFr/aZJu5WrnOTuQGIXLGktJvF+Nb2e9mjU7C2k/54HPjORGjoLzE7kLh
Y1i3B4HLJNrjtaHVoyY+v9461LgVGVA99xErPSLEDP4a34vh+oovwjiHrDxW7LofDDMFGEA7fV5S
J0hBY8IcvlpCiWmUnpori/dB9RiuCuRoqSu0jRHU+27b1YSWbjPUdWr8oYyHhjDf0uKsGq+1brIg
w4HnZ+oqV0CTebknRcFDuyrRn5bujQ+U6Y0jX1EtMbOCLIo3GPHWpZQpUzn/NWhhuxedhDxXvHkQ
Zxc5DrMBb1p2RgdVsz7htQAGKT6bZlfNscdwN3ddTPeKNDntXBHU57AuudWJDrgFt9ROf39lf1G9
Gy2y4iUGxREDdOUmzMlbX8Y/rrMH6YdLhTKOZkLQV2b+0Rk7ufxM70hPdANtvaXH+2bcii+rJVZv
K5Gs0+w6/Yc8YUbvdf0N/4PbOiEVMpwh0nn4VN7r6psgoRI2xPDdjmRmMxzJVBDy+2iLcP63vR2n
JEhQSHcmCaghfBWiEpt7A2VGOSWNl6akkXKJ2mL0x9mbHlqPzATd9FW6Rzl4UE0j7KG8Q/rCltzW
L6j5eTIrPtSGWX40m0Q9o96/RDK5ggXSxvYOKZ9rdFlN25T4NGAM3wxp8nJbx6zYRa9JLi/JG8U1
2ZMa84rHPobiKLlxulNV4F+sNTfGCshbvUREkit7o/wcmzXSrz+kmwmDnUx7Z7L3EFbfY/DAckBC
1o0MGwtqBxKWct2hz022BEzq3GjxKsN41wQdXkp1i3UzI4cTAU1Sb5LOL8Zr0m4gOsS4Q9Qlf1Jp
o10RFdY4tNTTD2ZZwqcUzl+mMvSg14bMt8VBT2cbg12RcQDRmUs+FTvm3gzUc9ip6q7wKIAHh10c
+hK8MxFV7l5iTcrBS4umAvpGzmET3Cuks9gKNUPpIR19ujWDgH9Uywh4DQZxmBuF9WwYpVkm+2LY
Z2lvLlmGcEg8zoxdmg0FZEz/q4h4Mt3ecLv+TIUbLYiLrm0DetbDsJr3R7tW2t/b8C3jJmOqSdQZ
1ikhZ3JLcDVZKomXpaGBm+/BjiX5YUXCJmPT0mvOQho8hsENOPiqP8UIiSFACn7PcqvNN/NfG5kQ
3DN+U4nrrF1s2z5oogMTfhwYwDNutwAHYae4jJSLCozHfBXDtxlIDOgtfVq9pi15gExU3knfEcrQ
IJhh2sl/RAU+z0p7JhoPNTM1FBOwC5oPnfhQ2kUglpUUPo1AZXDK2hCyHfODymd3lJ/ojRg/yKmT
pViSIL0Mnwvc/+MC7CwXKCGxViESeeDpqD7xWRrnG05renUExqyR4kNUrSi8pSNm1j6dIYcW1mx1
M5RHvd/VbLQm6F09n2Oab9iFYNFW+r+FciUfID3V5kEBVlz9Ek6RYV2M1M04/P//Q+wwth8kwJDs
MhZA6Y/m4idi+pZjLNWSg5H7w8NLCE9afUbCWi0/WfmNDGEIZ6I4r8kBIRkkTjkzERDNOvtQEFYT
KkFKa+oDTIVlt0cipTPzyXgYfgbDuXHOq8IbsN9KPfXDvswKpyAXSDqWAJQ+FuU9ZVBWV+9sq+lf
jU8JyEINrwUqDFtunmYp3o0swW4hxd9kU/Cic1VXMvFb8Qr+hTgiOyMCEg1Rp9U4+MOauuVKQrl+
83GfmSo46a/kM/6MXx6zVP7LUoasQZkd4/XNa1b+yCt46nK0prz0st8/h+9O2T+77YQqA7bYCBEJ
gi9koRWt95NZVAmCGSkaWMTpbwC0mMafDyhhSxrYcBCJwzimo9uBaYpithhkG0pHDRJ1p29T4zdW
l/RkerZiblDJ6NM8Tb5P6I96piwqWw4N2Rt+jSFa8S7woUtgRZ+1A3Zq86JvbiQucGqIsfspF4OT
QkdUgKrvW1qsDjbDTyt8yV9tsZmZpYb+hzm/mRv3y9P/0+1UcXM6IQAtxBpuTdHmUNc/9OhSzLy2
oGN6P34KfNUWtbrUxT/8IraEzmStCqv54X8SsuziZky1jUxWBaYCXC/Pexat+O8OIrcbNFlfiS0+
mN4RTJd9XorMvzkU9YbTS+82t2lVsnbXYd04qXrKnsR4meuG+QnM0pfHDBf1RLYueu/JjNZYiXJQ
5Rem0SPEeRBm+1S3G/UboAtBRvmVmNTRHhFuxCwZXRAYuNJziuME7kafXJPHMYWTZ54olh8Lj9o4
7S/tIsheWw1D0O1TV/H80RA5BJ/mdg7ToDnkxV99u842vTnaQDB8Tt4xNNN1A8KOzqMk5kI4xZA/
RJUICN2/xZtxXTK0eYWxyhDBiT8eW/kWNO2CSt1LxD2J8oxPJcTZgB8zW8+/huKCf2B6IL06DNWh
ATYtb8Wc8R1YXeZkT4vIVTrwbF0+16JIoINyNMp9ToCMfGQYzY68lndRngazqYG9W9qBJSgVMhKJ
yWIcCCjAZiOaUPvFVq5uehKJHMqFQTuWhTdq+CGsmiqdwy9ycMzvUFk0rJIgcRCGjoqQOAb0Hv3g
atvaSFG98PRhx0Ad2COTx32wjofNTTtr4HwYUw4H/fGGy/hh/7UN4ZtoWhRyAjltQajSwm+Z0fXq
inMfPSwMvRIlE4IPW2f0TF+XvLcdil2r95lrg1ck6ITiKz5P0q8svvXom1lr4elfEYuYVt8aeL2I
ocPgFvykEm7djCAbehufRoEuBF0Ow42Nj8YQSuAN9s0RcDYfL1+kLAS4tZ9+pM+yeBPCCLtKhza2
D4lU0EVEOksGEfkM4SXXfbLpINnL8DslXtJvOmqyfivs48o9MdqQrtxIGnySE5QU/UYDZKlLe3ES
RPuNI8ao8bTb0LJF5J5i9Z5KlkYSHtZ5cmOrH/N5ejH/NGkFQP2sGG2XajDhJu+siWS2brvQHcYq
yD0SYCwKFosCMoKyiX/7aV0TAI/JmRCtmw2nR8IktmbmZWwnzaplhwsXnARqeTsHvjse4SpjC2K4
P+lbNToB402Ht+mB2g8ji8tw5PGNzvh1EqEOih6oHeKqhDZYLOjy3wWftzPmnp1w8NwcyCzyExXR
LiGDIXlDtJKCfsEaizQZMRGKAZZd0a6wbnj1kMtmzN0FdLXI3eFksgo7jAhxqCTz2/Y1bYxLxgZf
2hnHl3jMXpvCwz0F4WoF55O9puIzT9JoK2EdoTDu8AYjTqJeZakpfUOug99LlwAlm/cHY0Tk8SUe
dR/KFbBymjq424OLtVEIyHbxxkNH9W01b7jX9s8f3ug+rJEpgKBQvwV1zVmI5aUfbNFKt70zGfPM
jcxTNskH6XPcQUmM5wwnkFlhdkFxm3M7pLZC+wYtxyBTzfiHU18PX/jr+bThnJwIH91jBo7eMcwp
JxZ2LWoMvI4b9oFddmKqH8SPkBXJDXAPuAFxjuVi0EY3BumBlpNohs2EjhuY4DeJ3do2QxGFR+Rs
SOebpx1GFZ3/+0CF+HgbwW6N3qDaXUOKIHKcgYx57lD03FSmNSNzksJdKmq+nqWLEahKvUp3ZFjg
RNUjmwDWLHcWaV9QbVbTie+FGV1ibc1hAruSPjGnz/5o2FLJJwlldgFG0k9dtqlTZ2uyN7qE8BBn
G7sjBu2ApZ15+3pAM4Hl6BL9PH8jEgK/vFH5VW5X0rVKtxF4dQcEV0iBagdVSI1AQzxkEnnoDrZ5
hp25ulo8fh48XiyplX9IayNGtwTMAvVIUXCX42NWSeX5JNLvU7BNn0Q/1rzCNPNEGLii0I4fPnm6
T2AglavcuwvfMqarsTqPN0dyAbbsI1+Qt/MuTC6NveGqxNNv5UjMZo1zI1pjx4TC0qMgycLiVwev
A4P4ArcwcjkZR4HJGsv+dsl6QrYeX/DoDXOLgIyczGrEV+jVof+8As55XwQEEgOeAcwH4xyiA8IO
K4z3UoGvn3gRXiNeD9s0QnTJbKMyv6tdQrf7e5N6fIcZDeo2e3iieDh7UPuTdkvS88/sjEAj98jW
3AdwTMWNxv4u+BtYepRL+r3s/WYVsmv4sh4WAT+lbkIKJmqrk8K32Krsaf/Y8bDlu2m4KhsMBwts
FphWjNoZv1qS6ablHxG7RC3OdPvnCZDkiveY5UJZOUzde3+xlw5gzZSX8ySmg3HzGIPh9tIds4wl
98g/RiQKKkbA4pVUSMafNBSomnWieanw7BLDy29+V0JsJ8v8/HLNYK9+zYR/IhEZI1c2lMIU6bsj
tZCirMf8CXklivDsI2cWuuVLALIAmGCyXI+bn8QBScRInbg4sh8gIjKAfbpRvmMXAOoqcl7lGyUb
C1fBhiIpoiFDz0rABqmifHL2bOOnLzvjdICJc+ZZS297CZEYCyVGDLM63WGXCpiS55EmgM0ubOBa
QwBhcUZo40+vBtDbmMn7bR7SAOir/D4vcxkLsri3hQ9kU+TpZV6sBOif9cZtV62xiVBy6uRaBg37
Obg4aMCfUJLI3mBevBUHTnLXwBak79P9wrAFLx5t9WtEoMbJxA4/dslz55sluEQbS8mOnaD2/MUC
ImhbDmodTOJh1nTSHtbc313KkOuc/Q7gsAyXHpOXazKozh54hUP4QISyx7kvV/uMcegXlI6WUfty
dnRQHaLkWOyC+ZBelTpUYjg1y6xdZeenuUXWDfWnMP2YHr7aJz9j5+vT9iEHnfKTRaHBUdXsZpLM
cmG4bOJ0dxFqb5z7ENKIWKQCwaT3dKdrPGMCh3X/98i9YqW/96TKMY81/CGBFWMjs+t04p3tbgp6
//YbM/RTLFYwU+NkjPiQKWqOYkXHuOf24Q38MzEBIWWuNzcWQp0riSvlCx3YThAuFZVpxRGFVY0A
P5zdnubZCPExIWVnzFcjAqV2y+AJ0YYXfy8AjtJqLePBE9mxgXtM/QcIOBP5xRbErxl9FTKuV0J9
lhrqlz+mJxVyeAo4zgZ2qWyXqTK6x1bIC3tBuaiwQg9ZVoP40z84XlhP8CTeNoC3ZywQweZcf++E
12KsZv/KhwyN6wVO14Uo1X5VA+tZmRin2E5HO/+qhfWtO2atQ8AkRF+FMOaCr+xqgTzqOD1g+TBK
39YYuZWTmIT1xXyt03q9eG0WRwbnLNfe2eQkePSHt4oNTsmZ1MJo9sDtLJINbj/Z+OihnKEA22Xv
D2ZlyxYdBrA9tiskJFGifw7hcK1wahOFR5qbyKrZeo0e49CzoEPvstWJp8biinzeNhU1n2OCfsgF
ALDk0rR0JxVeo5ZgrZMEVRjoC7BICYWEjLof/3uBNXSS/SqkvzBxvR5QQy/SD/BXY+MxU4Xatuld
VvMd6mThLa/5cK9ywytfqndRPrW/yQkNXH4pUVxXfmo6g8bik0FwUJwjKeBJ5TOsK9d4krZ6qTi4
ZN+k0JgCqi4iJXxpXOm3M37EKX03Eqerg9TYTwqEL5Yq/3F0XsuNatsafiKqyOFWIIFytqS+oWxL
BhFEjk+/PlbVqX129e4g2zDnGH8sXWC8VtsExaLqtoQ5YynAAf9m/u5XVe3g5RZx3QAJnVph331R
hSwj45PA9djQsngV4n3068W0CHDZ0+OnUtHFjrnBPS4sYi5evAlIuNqnxBwhzZUMyuc3JowvuZu0
bESGFyBToFiPmzygLJo1STOX5jZsXILOhZKlB2FHQE+xKx8tfyFrx4o5lYl4h4eKLFDqeJHfzcqf
KN6K4QGARUd7drCIcj0Z/hpZYCLQfFs26UGqXECrmTmsin6JVIctxKRDowz+keZ3UJObBjvRk1t4
AUIDJo9IxlNupnJG6udnG/PB2xEyrpHfokiugWu/RnLl/wYBfB1Pd8ebCINRoEdgZfiW0PuvBFCo
7rf+K3SP3skcMeRXA76FMfVUEs5fXNix0KlNzsXe1l4c773t77G6dlepvWJAChF8hRSCV8SQgfQN
lOvOenNhUI330xZzanD1Q8OoZ0rrtl5n6nnMlhpjppe+YkmY133rMHdHzpD/63le3nNgdtFCF4LZ
2BnQ+yQbUCfVoOAKuVEHTTFmrx6bSrzheNJ8BAd7ESE7EUJ0BCffmn8f+rtKujbZsGRdwbMflpMV
5yqrB/H9RbQfLoIBGJJCGxYMfTMSxJjA55bNn9B+9cigxJ+MuFcKxvnaP3aTslIBbRinst6pxJ7i
/OQB0XbmcA8s1ECMMQUl6vVaw183zQXBn9EcYIlUvI9El+p/mXA2ikuLSmORp3eFz4JnkRSEefry
oWE/nvqY9GI92jbIO58cqmJLyINgHPm5IgEQpbsF9K9THoO4SV1WxdXPv+k/E+NDo9sRbzbfrjs5
ccFxIF+vXjfkkmu3z3nJcw54t+UP5fFekufZNFAEK4IxBni1qtxp90zqEXTpIJfqc+BcldxYOmb5
19Qy6RXfwMYYnFRLXGjcXRJwBoAsrWgUfQ8U+4lb2hOz3yK+6TBKw19wGhcDf0X/LzeXBMcF5DaH
A05GPCXDGmaIHD8Scnk5xzsZ6aTaxzQkiMI8Lp6aHyOCn8csEaX+S4pwEl99hGwWrEqCBYV4bQVb
PEEo2VfPjjNKG0bxtudvQ9awY3zCBAAI4xO8ETIzkg4Pq4FciUuWQjvWrnrnn9TxlAYFrVkPAUnv
FJrbP5FJgyxa8U/cfb3VfQ/JRhACPhJ+y8BZKVJgsBFZWzQOMjSkRGqTS1wwY2dsqgmMW8hjoshM
ZDIER71H7chJAm7CIihde6SW0fpDZHzwiGgopHlIx4v5UOXvgs03IoZ+Na5EJ17WoBDULDn1iUWB
MYTu1XhBMnwXkfKF3mWFjhT1xKxx++Vgi8eKQ4sAXoLpWw+xxTCX3XI4MGnwoDDlp99Dh+3NZ7kf
GXAXKt+ZNoBc4+99Mz1Dxu8y2h4+JcW1k6rzJgoF5+wdBEAoqB4/6PpUV+aU0lnlsvgQ7IuByc/P
tULsL1Y32t3634ifJSqrgBBBwkrcTDzVwl+HtDYjqw8Bw6n7yd8a7Sl2MckVthoVSdzS8IbQTnf8
Gzmowec0pffjLr/wEy5QsibBy+jIBIl2+jxp6SWdEW05iIR26Y76vsgMJMOe/aafK+eQQxaQQl8b
sj0MP0ynqPDe7Uu2HhJ0JhFN5cZ/TblunnrS04P1DKPc0dEyMif0kYGGYznVefkXveIGw60qFTBD
GO6RcBXMeTXKHJZNA3luZCxoYUe+TNrqpgkccw8kgGs9W4AhwbUkNXGOdoTmnmkRsA7HMaGNMC5j
/GtFoJLdEthtLYQHJ7fQWcxTBAoMPiI1YW9UTuVUGW6/qVxQbfMeH4LUDncjoSPisubn7a/ho8QT
xoJR3THM3oDEDB/5m8fnI9mLpH3P30OyNkuBjb3aw6qgjm90iGiH0slfLiES13HVh6F9q+flV4S/
42SVbPM2r0On0ftlK8EWqyOWdK7d9hQjiMEHtxjwxCP0TO20PL4PbExg9fqYzKsnmC7N9LgGTyoz
B5SSdU6JBfRUTGYGW4GrXPQ56gzTWAyDlxEDwFeZIy7Yo++C48hyrzxqNiZRHxKFQJwweTbS3DJ5
v6fQHCLIin5dgGwhIsg4YrDJoNI79xCzc/OO2ol7GgARbTIPxpht0QxTz0D9gcfn6SaKBl0y0W39
P0K+sZr7LzY8i1kssRkEVPOBwTS7UUUKAdM4sEmer3BmcWqUwVRQOSM+ktipt+yIutfcmZud+BDR
9ljYFnEqbGH7hhoC4lVcFFQu+pU8AHjKqtkc8pTG5dWHf32PYa1ST8Q4JcpS+ocDP+UgC3+42LqI
FjQn+YFjl8wb9MtQHjMkDsh2iP7/oPlyPrdqyh+Kdxw0ZbZvTty246WssIu6wVq2/U3d/8rvHbnr
OxIUYaJQ2t166Su8MBdNAuF7uCQSVs9vxJb4n5fFg2nOZB22ZB1hZytcFRNDtzQfwZsCzwyryHfV
bHPAFgtjUs3NOdMMCuFT6GtSyBzyjzRxY1iLtrGzihR7G7Na5i+QYxN/DNREcQEU7WfDgigsaAre
df8qJDEcE+oWWlvQ/4n86yjAMZfEWxymiEit3sEDHhLK7vZfmnlvWCmHfMv71rY/Rk3vOf40qpF5
KGMP7wD2hba78q80J8s6W5R21FuZ0JaW1E3+xoiwuQJ9dPyXEVmeaGvsBDr+TtVYih1Gv7mAruTX
SKa+GAY9/BgdkccSr8dM0Ld9g4XzouA7rGa/2BnI6QNuMlKP2XtqRH1vTIMQF2uNL02bKxR6YMZj
7hgYtd8G7uBbrCLQXQh4Tv+qA8/+4HDuznPoJJvujQFxmLAhokVetV91ukJdxQMLwtGRtsPaPnv/
6CF6wNkk9sd6Qlo1zzQyCHZR6cyyFvK+pP5hUJmM9xiZytE14mV1AIPC7CK6pA5EO+A4wFAODA3k
SvCmUo7hxHMPug1rf2BfBhQhfnHCpzHQEm6CbgPAe8h5DPk9OpGlJUzk60jBYdd+DcYRFYgOd4WF
PSTT40hvGEmD9hSCyfCn0hWAvNo6kGzPeqyEv1oGQD8hs8mVjzWgWWE8cDDJs+u/552ytxjLcyyI
AFNfKnprZYWi17e7W9XukHP7zTMJIyLHt2RFoi7u1kH0aENSJNdx6Yrxvm3xIu7xEI5IBE0STrs/
q5t5UDw2JZsd7cQMPZ9tkzwmpBm8ndM8BHNBmTTPHn2/fdPSjsqu+/oQSo3V0mfaox2ANCFj+bYu
QNdrMn8Aknh3zlPmULOQ5B2HPI92Q1oKiDwxWnMW1gGFa+UWzZeG6gEZb+oUwpRUDQwSLpHIMkhM
IFNj19BWn4Mvr8KLQrPCgkycKFiN8s54aA8yj+udvOMsJVPlaPSr7JateYmoH4UIR3qtklQg2dFK
+aLtQvY+NgRnpkP2h3sUYTa6Vli5qXe92zrSA8MIzIX1ZJaJtgQ8xTslWNFLUVVnUb5iDaE4mYRL
yAa09ZVxLrR/ory0orlACgwILVwRFIWO0uanj36KGygeNCaBDr1LlWz+KineuY6YjL8NuNyZ9vBh
BzoPNXtP6TCYYXQBIrlBR2LRmcmEbzgoArty/5myHXq0GD98Y4tbTDALJg5UfIsQd00UreFLegz/
TEXU4SRbUkTD1ZnezshWHlDrrZHDHAOG04nIuitR0s3yyZfK0w4dO40lmCq6bKnKP+H0UZwceMS2
VAkUCqSX7+PEYEDWsJ0BGTSL5IVFhFemWkOSIRfSK2+qs+I1GlbMb9oD7J0uHMA0nywUF7pSA3gl
oFRs/wC5CecswFTPBNmW2zNCluQcjnhD8QEs5F+5pi76gExOjG1wJ1ZQGQQkIPMfRdbkPyEiAaTX
yhcKkfMoICbyARjM94mVdaXIBSG0xDVlzuDLg0YJ3IJcWtkDjoddCwavIcNDdsU/8RRSr8L9uINv
w6wLzbXxLToH5uiOFUh1Z/r/nc2qT980MczUTpvkERp00dmty1uCjY7Nb5WeJeDb5qA0tNrDINgE
EuJ1ErV/Y3vhnhVojCfTAOUgGqUOxRoReo6Gbqdjr2oRfOPUSG/1o3bII52iKO0u9nTMTgy75TrX
DvlwTwLEKdiBHh9i4cq5yuGDtdLBOPAaIQy4SKzXB3cBIaooefnSdxO/frZWhhtTSk2HzR7ivwy9
z4peprU0pxq+/nrfRV417Dg3TXh9WIqEdSTgCHwNnyUPetJffGZ42JNPtwzkKxCvqm/R9xv1g0kf
Afx0cqhL/imNDhjQSSQCvFZ160HpQeaQfvcLiN7ghSAVe3harZcIyx4hSLFlhgxxPdGmTTH0Wryh
6YoXDSzK8JUDCdZXc3jGPJHzAAF/9FBvI2VhCR4P2jHwA+k/CbNiMroBAzEs/rpGhpg0GPbnNEWy
Z6o80N3o+dbRKBC6QJ5huXplwcbUprRYolrS4Q8FAU+jCVKoIrbWmkWKWi1S2LhoIxXV9QddaEIq
6miSaA/7Jr3/xFidV8LDqP51KdkTNL26PJG0m6Zk7cItLz/ClwoW1iSXsr+8c0/PrJncH8xi5YcE
augwvF6FIDpVVJtqmTYrF3VMUi9htvoh2bYvhc8yUh1DSxapKKVRQMuBpvRUJR8hpaV7LDq1FFEa
zGgULnOLkMh1uhf9R2G1yya/N+fYKc4y8YSIfQv8ozHCe7PmV556yZQz4LK4oZWOVVyIcEsk+3MZ
CcEKAcJnuORI/WMuj/hZDDyg2Ad54kTASLxseVjNdECs0N/o9VqKDgRVOKG1yZK99fVGBE62Ub/F
ABvKS+OV1TehRw6EcmHQrjqShgxKWSKjsp1OEK7oPn6m+vc7+KdZNCmdk2n/Nlf6Omt5x4ZHjxES
M+VCXmvoxhXkznx0Hop3NbuKKLlKzNu5bIGS01NNbJ/e1IAmgCFkx30w1GbqXErWOmhZHFas05QP
+BzBd9yLvHtKR6cwL58RdRsB6mj6I/5k2KswD+L/E/nai2ybWzZBUaiAdiRwnCcG2JyPW0vguh62
mbmV+W3y+JfktkxsaYuvwOh5DflKcwIpYuoDfOU8NDcYozCw0DJwb4tQB6rAMsFdssxPPsUgAbnw
cxYMHwvESCAURYtddI1pkxwPrR0c3nc8U4qJD4G8OLj29kfqr+EpBQhdEjRhuuRARtkqKP8NzHrf
frAugoM6XbeKM5VzFTt0+xrW9Rajd+pzAaw05MTitgvdcU7qGFlvMJr/uML66tXEXMycWTVBhiav
KtiG7LLqJD5u6553lF8fapnUNNzetkKMsXbS94S6hh9ybnHa1/MKCEpM/hGgkpE3S3Kr7ATCVRk4
I+Ir7Rr0Bl6wWCGNEwVHeZeOvw4aWuR+WQ7eOTEG1OrV/ZaJT047kAMR3QkxdvwAs+yYU3vQ40j9
aMeSfDgGMFsT0OBwAusy3v2nhCTQJHCGHM4AnygGY6xSGTERC5FTk8rlFZ8I0Xa8w9nkhQtMy9Ro
6aZn7gt2DmJQDN6bVfBqu2fTPAoCRRlkEOsRU2C5Lcyxx1NBjLDs9F+TTBY0yMF+rYAz+xQdVLcR
KQKp0M7HTobV51+qTfw3gWSaMQ1SYbPn2CZqYHz9an/ghCmE8rBQWWTNH/nf5KD97LNian9BoUhK
gwD3ClYTbKul8k28F4Zy6WTRRy/TgMs5AKyLpRCBCtQXRAWXAivxXP5BaiPvNDwInFviUayNGaIT
7CL1ZMyQrV9xwTMWobE5R4C+A+HLs/BILMYE6jhy/cedouG4cZjkLNYPW3vyy8U8mr+Vb/WmvRCS
Jf/ei1Jav9GScKqwu4N4GhfMwfyX/tVpXudhTSmsQ73JtAW6CkpdOb3rgJp5udpBkZ11lcgjhjh6
m9k73hiJJvkE3qloG1vHNviD1lAZ/6I1dYwoLDzjm5ua3R47FsZDJqp3uIVVGealwtkLaWCdDX15
R0GFtYjnuLYApNnwOO0oaIhYZBjZDSS1rnqpOLjWrBs3yV9oG/X7TZ8NAvgZJ6/d8x7G7CIgdAI5
MepCIhYOWI0IdAuBPf78pQrzjjYhWtQbKhs/teiJAQl9pBfIN4ILPi0dSOs0vqjlLYcjSLZ6MEkX
B/k7E2mnBG7g7SKrKfCk7hif2+7xHr7kgWB5J/1VNwVjUPYMPdGEHJiE6TRxqE+WKwKYI7OH4SeZ
rDxo4r4R+0VLc5Hjjz0fDN5nPbAuG49E9uS77vmam5ib4sx5HuxJ3PlB5Rs5JJ1Q0zA9Pr/8R+aZ
P5q6Qv/BGDwzr+Uwha2D4qKjYPDmQlhMcxRE4YxlWlzRS3J3UtIx+hUiP3YY44scLTPjSSV9b67+
wB0QbGX8SX8mjZCAt/0J93Mx5yjHC76NeR1RKuDEGVbYdFK+28YF6xPBIcMw7cV/Gql+laed0Spz
Hns8FqgDCWD9YAMOCIs+86TS+vPMpF+u5EaDfwG1jPbiOvx8hf00tPIV4KkKufgZyvmGnyiGdcle
Z+PArbcU/KWJGx0z6k5w+BIQ03Q/dbfkh3KMYQY7O+zZHyKkxEtRhKdPlDVKIXl8hAQukfu2Tj9b
6Rp55FdPsV3vyV6oQ+Nip5B3lbBJOJ23/5NqPMzMUwXPxVSahauGh8pM3UZb97CwxDbRmH3vcWC5
WCTbYGF84WBH3WCLp85GVshqE3xRX5Aqe7AXlgF9x/+C8ZK6oAtiLRbc3k4DMqYJnQ3JcmEbxlVm
YGxyp5Y4c/8hbBdeR4U/GX5JWuaw08cNqwCbMVUu0ZXeUs8AYAchhUI0k7u+g3zrQXoYWzuXnTvI
mXZWbQQGR6SDzzM3J+U8uCcghd37wRZBPEsLCTWcigrP79mXry3BXB1PkP+dkXvETExcn3jpWtd4
TX3tANIy3Xp8cBDHDulh8BKwvqTGUa92lY439xD7RxGR0T+k9Sis4UvZCEwkpbuWCRhslNsRrNBj
IWHDRXgUwNCxERvET7EM7qC5zKJeibCT6OoI8FhL2m4wV5gbYxU1K9hHTf8eKpXlR70RDm48lX36
XhLmS1mPeUGFiWdgolgP3exPOWA5Axcn9e5DewEHNCCpRAMu26NW70ka7jwKiwhIMeIFuYUy2XPn
sppzlKP4rcr1mZyDdh/oWxrkUwwS5o53rCL8l00PYfJJ+n+leYubT+xW5Gi+d5yowwnwY+J50ZcJ
h9J0BhjkLeHMcrkpSVCkuWLGfQqJ1T2xHRuodB7oIUAN4htiHMpPFqK0Y8wRHrxozccLsl9q99If
WG6CMBASXVhe5HKdpfdhQOMdXWjsVdM7XjfeMu6MBr09UnCBFXhWN148LonUJJX5PIgbn29eO8eM
YIBjYlzigrwL5T8fMUMVH8XczfG99Ss0skDYRz4ComCSB6nr5R5alFt+FWfkiiUi+3k73JH6KRg3
KD5Juwhmk8M8OaGEALfGs+Zz+zQHFSUIeF+y5SfKa0oalcW+JHiqfkHABPhCVAtHHj9N9KGNR1SH
ymHafeH6kzq3h/t9ILkBAmfvc66PbkmUP6rj94JTpiKpJ2ovk8thcIlVBMWoJs9d9PpMfmeuw2AJ
AMsez//xAUGr31AXdg60ufx77wkpq9bET6Ja1g50MyLxSK6TXReGBhtmJiCUw7yNSGuGChMgh5BG
acEx4/LYvqsbgUDdWvd4zhLbOlRrynV7nWcveU2ggbTQ2iM5lejQO4+1GLlmRcroqbmx0eTxF2GP
XSPPPHTLmlOhdcGdbIDZRccqZ8MXaVpkwiUsfOEfUei1eJX2WAlmeGLrZI4of9WxXTyR+PG9e5S8
UqByAcDAp3Gan2k7pMTtzqa/AsyktnW4caZP+Y4xuAHjwKvdcgSdFRhodDJidCHolVPBNzH1kNr6
RAgdrvjcfHvBdDCxUumDaMIVQzdLtwg6EbB/QHzmxOF5Nf/cP5/fLDx5BjlQRrgpSBFIXCajiobz
DSJNLNKMwrz4i4gE+5y2MFqYuDphJHDdPnnvjNBTupU5vyLN4fTk3g3SSxZhX2VIXKXj5ikk0LKs
j3xRSF7gtppV5xXMn9TdI3K3MQdroK84jhCedg+UL6OyxkZb9E+LeJ9dfCZfU4t3SPJR8vE65tt4
UYD3fIO3SM3eitfIeAoym0z0BbRDeA5XcAYMwnlfLHzMacUZegw1b4Iq3FWJ/r4ixuASW0euRNFw
fm2QyJc4JwpXiA9m99WxphnNP0pIGY/8HVs+Gh99jo8tzg4aaRVbxiM/kBhgLhbvE2B7aaCT4QUz
kfavBHNtVkuYHGHJqcDnr25so5ZPPgeytDVPY4xqnG85/2LigqIJwR/PcSxd6U1Nn9ySGcvtTjHc
T+8aKb1S3uDyFmONRYJXTtHjsrzHy4OLCwZy4hs4gBT9AP6G8pxk2aE+pogqNawlL369+Wx7nGKW
TUFwPh1TykM7v4OtNXW9sPSxraHUXSBJAJmV+FOI1qBTf5EDbEVjUYHM04ILyTQj6Bt0gLOUeJCs
fSbvZ/HDx+l+NOGPA40FFoke1C+LoGPeyfTtj8aqRUxEBNlM/Hit9TKAih1ghyUmDMpkjN9hHm1G
GuxJWCV9X6ayj5MRq4OmrMRL6Y6di2RbYZrvt+GV6G1l2TLMX3hUZXWf+Q+TH9fgXzhl42ildasK
xoAzZ8xP2LQ/CnGK3ZERXdDnClKXmMHWtjaVutXQXZObnNF25cdHLhlCYfLwNfBgfuz4zGuek5r1
10/sXHZiWdTB3tC4B3dF2BHMN7ng0WjGv1M1MlnCeHvSHx2QlE2gp/31Nd2cWFmz7QcFh8PnZrZC
aoMmb8AgNKNyAifSla+jgOd/8L7CvyI3Rswlrg2kAIRLQfhQpijaFJpmq4yEPXpyCdbv8LFKI8tI
FT3GzkPoyFmxzhFIlrdYWMe4RSnl5MQvY4iS7pXkmwlwR8bH4a5+f1g/hR7TOPZbVSDfw2NDfHyk
bYI8j0xe0Fwe9iB1VePfBG9/govxLeWnyjwW1S6bpEDtXPlLkDwsgHCljYaW9afNN58r/V0S0FPz
I+OUjL8y4gDgUu2KkExAk/a7rq7MUECG8V2CDSBTGV/Z9EXNO+YkSg5dXuce1rMi0UjPVr681JTJ
6WmWC7FrZtpvwK7SDbbsgnNXNBNQvrzweVT++B3UkqHuOioWaRVXlSiJfbQhd7ZGd8wixpaEk8uQ
nyZZwQndDZFFasYqFxLiG7bv0HCSrVieqfby1X2HCWohZBslJpkUyEqnKvDH6h8k5tJkqO45tfhb
6iydaToSNGNFJoGPk7vbxuklJ/iUuiQtRzZCuoSJMmqjo1DBuf0soJPE/m/43N+klBL3wLdx2LQl
TBqhJMzE4WhLpCaYjmj8ERxEuoKqzgkXgr3Brz+ULoG1RLPYK/AhEW8mIUrFKkMi1jqVtbxFI6kP
s48+GxiZUA/whfBiQM9S8cRDb8zR5tb9siCR++0WGO4LJ+Yo6BzTogluJ4bQ7Dvl9QQZ5oDkAm2P
nbx8w5BTSEL1/AoPO1MYQMyRQOkUYX5LK9pMDV1tNSUsff/mqAKseYX+cThxuhkjow2ixD/eB7aR
RbLNpU2WrwJKz9Y5+1a+ysbfKUw7fLBGNsuWpIX/7zdML+Ex07dVyb8enNucVYVsmJ2k3FjzDGzp
/nQ/UUJC/CIVZso56F8jDPyTjIFI3ZENQvBA3XntawzPjFM0k0XldepDjlZoBsLiX6/uPsoZ6NvC
ycuptSdBICKHGwunvsIwkarLrtkV+eoTz99M0t5E63js8PBHlSeRk4+ogIwQc2N9+ZTdxw7f4cZy
uHJ8Yf3RHFV3iQb9KEQpoSpCo3PVxR/OWEwJlXjhXpDX6IexCHKuTm2I2o6BgOK8ZMvV4E9ODO4Q
xmveWDaG19S1PbNGnMGO9ERbRUAOcR8KzR8S1Q52Ux2w9LfLD1nVaBNnpICCJ0F5YKUB9LqH82NI
+cCM/FnbnGfZjSso2qafe/3KhldcrHKIBpBjNOg3xAREO5Ibq7cL+CwDCStGf641HA4kITXTd3Gb
zIdbYhIa+FBM8p/WGeIr89jK62Y8Efa7ltVlXV7xNjHjAtzEbn2dlOlsixVe4Qd+ljyAbZ5qiT52
xaxgHkn5kGONoL/p06s78fY+i+t4BIHSvXy4EKXwwTu8DeGHg/HJXx1jTGRCoYlqgARlT69717oI
5GOxs3Xc9+1LrG8AayMipfAV/2Zoq1lVlW861+hv41jFtvGakv0XTPucpcr7F0M9RAy+QFD58pvg
z2YFtaeNLr5Cj28sdjgXaQnSrw6fEYU0PDfaLLMw07iD6RXIr8CAdJj5Vc4Pb6jt3LwLiKhmCQa2
VYxTaz2Y/1szKqIaJhC0eS+sg9U8YExNY4vvUx9/1PjIVxHRZTdlzxEu2J60zwbxsYlGjLzXjNJd
XDH2QCPkNxenYRACaH+u2BEq4A5Ezgvd542aV4bLR8SB+vkNrwxLZ+wydNPwEf+xpcq5U2VLPbnA
q4oHQOmKjFXS+ayIuAMnxGIYLf6YP7LB03jjjUWjYuHd+Tj3iIb/R8gaKyQdtJgjYEAAZdZwVQDM
n9TjaxOFB38WUT7XZ/5xBNOO/N0HdIeIKuqnSPpvT9KcJ1WlvM9tFK8EmUimbx0gMLq9MoCFW43C
5rbhxsixtAJNq/NW3PMtj+sbTFqow1BchMKAX5hW/RExj4ceo2425GobNAvuqBATXGOYhbspG5yz
W6BGaudHDK48ymui+4t13vETdwrF47Tpl9q1AMdKqC+56jSPJP9Yi4sbGAoLClhtedW6JQ5wF7MX
pmrOo3Rh1+4Imv5etJg0nff5g1DwM7otokhSZcE2EdIBKRBnT6nDVopfEHrdui65BZHjMSeL+4S+
l+SbBwjx2yQwhlR91cOW96uWl1Cc/CigXQqGar++pfWtjdciTEy6zbQ980D5niQmhC/sh/6gUxgH
0wDD0RiAiY9ccZuL9N3tVf4S1EiLdieX24LKiDnTprzUf1Ec7Gh+QICCjW/8Ci1ADv/cqHY1rsH+
I4UgEHLw5v6+xwtIcjA5g80d+3Mj7MN2g5TT/+WgF4orIF+ZcvKtsp72LTfpWQHDeSl67ycvO/sd
JVrndN+ojBaYeafc4RqTkQqTRjB7tfRJQmS0g2crEKFQ6YHaNLZcljAtWoqpzcdlpod5YXlNSRpd
kkhK8wVJxiRIqFRfeojmTJEAgOOEgANmsNqwJH62gwSmPD6J8aynoo3U+kftRfdMjAN8ArMRaFvF
3zazshOYocAzF9LD023xXrALAEMXNuqa8NSQwc2dHpLTyXTIEUmxDdTvpENwGNpETgUuXohQ0y2Y
HVbwlLyif0r+zePHPc6WZUqo4xxV7WfBs523pi2NCN7RMWyRT/FSy/2CGdW8ZxfG1PDj1ixv9D9S
04jk66z/ipUXAR++ndZA/n4oGs+SVtiOCsh2ZmUAcELanKjaGPJl1KbslpQ9gZXhkEHPDocANjNw
xGZGcLlG3YgTdlezX5BNynf8M2WVeiS5kUvWyvgklwyq/bysfhpr1Tm8dqgHTb5llm1kB9agkcfg
/gFEOjbtzKc8mefExC0tOUN/q/P1JF1K5u0xP5FO4us/+RcpUVm9bdIFMaxtQ3Ax6vep4DD5lv4l
JRjuzH8WeJrISewJ0yGzBNnReMoHLy1pm3wabrZhcNJ2IlCksehR55U8dnMRQhALT0Gu6LymzzJh
ZaLKb8roa1jeTO89LsZhnv321CtqsMlcHjYqKNw0Qorky8Gy5sDdo7K2kFjR+0vRFBplQobKr0zc
aX9wNIxeIYq0c2XNrD+lRwCJqIf5DW/iBO8iCc7mAPW9Ni30iAJaibQRMmttaVIdzQtCHPmBD3NK
HsMftKmM9bHhEkQEd0GqVUkPEE7oCeDgeamAIjGg8jAAChIrY8yxWI6cQt08MmzribKTXzCwUEtc
gnMVGQIZJUj5udF7/O+TP+VDTMZfW7s4lHysAhwx09G/ftM8zSWULGC3GPwzPix0NMGZ9zGaHdsp
4mddEygEA0cmOi618EzWWh05yXtHwS1FuDApSct9rNmD6BjajotHSr5xzCOQ4YZujyEjS+hcgwPx
XoLLfSv+dMcqRZqDJ2PCwviupNmWgcP4A98C1iJCmEsdvUTdz5l53rXtsCUMhCchn5glVyv9ifFq
EbfV8x7DZ01yFvJH8x69nTddj2Sva14drPhWtSRLgO6Sxekg70FhQgwBdUshFkNe99tAQrLNL0Aa
kkZKY0k3WxEUVjUuF2NCuPqb8rjF0XighFNFLxvnEKX8eEUJNdIX1FFRQluSjeHyk6dR8QOZRYYE
1LALR621S9ZyrqY39/ToyuXXp9u9S1u6U9kFL1o/0cSSRI+evRVtRPMQwoo2LztIGNOhJTqFobnj
BDH1ezAigt4T5mlFJKazgJHw1P0qRP0alZsIvzxfocAl3qGcAx4cgXFGZadL38ybpvSthvsCs4F5
GYm6AFFWZFCpnjxhGaMCmsw45e4eT1OaWfjKMiA/7V8UESKwNYkbaFVOqxRvA+9aEExDIGW+ioGe
Cw839xGsd15c/1iR3meioqebR5HuBjsoi2QQweexTJYyEVtABYmCULblYKf+oFMvPlnCya8h0v/N
39b13A/5qY+eGWujTlJ00fMKMhUOx6n2nBLzPS3NabDJxxV/jrAwaTjW8eFdeO/PMX4/uswb32+n
JBJD878iWqWGdcc7DxzsOzzbDT5RpjzEWDJTM1lyc8Q3ln6wCFNDV8ETKunnj0azBNo3fDhEz5mb
PF5j6zLyb+RlheGmEaqY5JLG/EAadI37osKENqxi4WHBPEvBnwZ4pdPl9Y+QhP6PXGtQo7LdJ7Av
CVx/iKIy0K4VeQJZj2QGgGGCE02aZ2LH/0xsOKAfgBELShnefOPIje1WqU3A4GfFQYeirNgM64/7
3pPD8yaQIFkFz+CAXwcz7sTJF5xDN0QkiVsThjbv0DkveFuZRoqFOKnLoIvzZRQs6UqqJ9cxXBHE
QYqPyiX+hiH8PHQcYbeWZCPm0gnIKXdvzooDXxwSBJn8i4vW7cnd84zGwXwJpJ7Z2P/AxYnR4F/q
k3keo7sDWsAxboqrjPJssImpbSCe2HAqORY5mEsBl7Smw7jaM4VhSb9W5GxPaerX0Ptftj3ylzWk
iDOPb/KPOyqr9k94T1WnxviPcnDEdzqctE1AwTeaIQIigESrn+qmUk0AArUhgnr8X21MWxnCGxvm
7uCvsZ8LTrEGeqc0oyRXwuZuUJBK4zFg1VsOy6Ba0o9roKll+AfeEnLynktHINPOLbfjN0t9tE7T
owmzVCxigoz7qaGvvtLQER37cLWiSibbDKiYbYA4pL21/uiCjeyTqYyJG+Khfq8KEHPOtL+M55vW
4iWbWrYQsO3Smmx/vphbeZ//B9OLHzya8bbTj/Cof3y9qrXvzskRWYR1IqoFAZnsL1Xpd4LBFsmU
t/BNRySBffobA/RUUG6e4BzCI5sqGyBEO9Bi42Cf5T0QsM2ymvE+U0YQEIfDD7daIdlXVtWGPcQv
l/n0TvBoBQUSDcpYiUxWGvyF5bBiRCHag9Y2w+5d5U03W0Ft6m8zrONDMbH90rcSerROGiuibHvD
BUGclG8Etuz1Orar7sCVp6YXXtYMMagHSGKanqSuymMl/tLwRpwPbYky5Zf6Db4Mq3vtca2n+VIb
cZIznZ/AMJtLO9KiwbJGqAb6l86Dyr742lNtV6jhYmQsvsEx9n8OyaB5Qcc/Srr6IiiPzZP4bSxZ
LzYmLNT9PDLp8MZP6XJucvOvdceC1dR/Kyqzq8U0ghR2WfwVF+OYV4v0gra2s5bgsAvAbXP3Edy3
sjQOWDHNHBcKCqRA/dExQSyzYtkRK0PJYgpuzB19i/geai6vCKeS+iOvOaKm6Eady5HO7wZxgWye
ZMT15q+cTHqgGUkEvkKB3Gf28H+ZstVf0fBwdxCFFG+FUwoEVSH62XH8Iu6xw68AMjWYNx2yUrIK
PFQviBk7Siz+I+k8lhvXrij6RahCDlMSBJgzRUoTVFMBOWd8/VuwyxO7bfeTSODec3Z01DtLzj7D
3WXZsDdg8WC/ve5mB+OHPCQhAOaG8AkdUA5yq3oBh/qcnYjiVSasdu7d0XyHJkzQe0+w45ennaRg
I5EoyDpOrTkejlky0O0L8ztci+m2+qmpwbVzdGHKNQwc0hvU5phL/2ASqv5T9sBzIcSwoNqzaJyd
XlyIKgrELSJQEmTTwo6dG7t75FjslnH9aXzE3bZst59i4jTMWuVV1A851NYChEudPrqrRTeVw6dU
HHxQm2V8N80Fy0YAnjHrzuQ1ksBsJMNsGZYY3C/ZtjW33OVqu/VJHOGHX5Lk7JIbk/BzqztdtIP8
por7ItnUHhAdTPimGdlIFzzqixTxOKFkJNEBWpPLtxLCpYdoVFXfLEv1DQIc6AhzMk81MbAnCoDi
bzCD+DM7qq+xOhghcWvb4thKzxyp2dQniwg3O3rklVL8ZtPsZKOrVFrVmFuTgAiLx8N8Sx2Shp5a
JdtAYzY+MHLjvO/QPKobAtqZRU8mPXqbhDjSfyFTTyB9WMEOMQVqND4Kp7wP/Yn/C5eovkkOXrEd
04ucv6xxWwf7LEGVua6+tsEs3FY3c2FVZod/CEjEa2V3NoUFOzqS8c0utP4GOT7gijzJ71upPtTk
TkTLHCO4UnEibah4CX54vAXJBsQFqhe9V6q+MszfjB20yfGtZwzkpP5yQ0MExcfwBAMU9scIcA/Q
hkNcZ1Pdg1zwbhCmMndlwxWVaA+Wyoa/CW24Rxgpob3ZDk2beOUn9pYXhEjgrNM5g8vC7B2ducPB
+6w79T3mNbTpoZAAtvNpD5OOjG46sDUWKj8REhv440MevBsKS8LBNsGVOK7G8WP0HCTeqvBPT5fd
kQPJodz1MQ8Zwh96+sJYRtonwGxgsAGuqmVbriwmJUKsmd3QkXI3WsJHyHIkr/glkv6aTk8GbGi7
SHvC5ARrrHTeDvHiUpPdqTwPqMYMJArrRHYj3OZMBOJxzIlz4XcFSWhndBqFv8j2tSS6VmAaC744
bPiCrXNF9Qx3f9F9EnRvnW/r5LItdfra9vyQOGu0FUdU/KKKQYvPPcEsuFZaYs1+kaKBR6PS6f0d
re3EHJcbsQRromEUMR3ODQs5cJzuuX2qrfyU8y3QegjHRyy6Oq82Fo4sO/Q+G39NQgJjDP8CDaHS
5RyBHdoScQK5cAnMc4/gB0A+ZwZIt/WddJqccpDeniyWt21dnBTvVhivyKhXtINEcx7dU1T/tP4h
5POcMZec/sVeZzeYKOPyovF+Q2xrpQJKemz7XTncQlZqMqpXMrWgcQeupmyn4DL5p5ZXgH0fmWf6
HTEjSSnSSHLVui0GKn4TiZ4z+j2ZhLIvvk1yChSeGrBcgiRjfF5I1IJ86XPKoPiXzhCCibHRsbN2
/bYs5zAs0pMrrJmsihasU3pKCYTWjPnT7qp/JqgXemE+J5CSQfjQi3WhULURrqnkDLn68BGRl0cm
JrONjk/wV5hXF4x8GJ6Aycun1h6AIklHQckic8xV26q4WvqxaT50CLaw3cjcvsIySt/VI1feXFDX
UHUnVLAq8QAbJioPEWJtfRvSwcr/YH2ZZD+aksDsntmzSbi4UWOxxrZP6vGabo+11qJJxPqzVOLe
QQuwMItfebBnlCLwhRV/wteAgXCRHTvh3KZLiTgqm2xewEEKzHsM68hhChyb8j4Jf6E/AAmjtZjT
HCe8dQPrbcTeoi5lcZ56RZ8upI+QDJjulXFI6s2GGRIdyD/pkKf3gdxX+oPg5xJhhawTRyHKj2Gj
g4UGO9/foQpllMcApm1F9RR3Z/L7iV4PhksECWRNL/j+Zhnkq/Et5ja2ClwVxYFcWdio6B4hd6T8
gR9mVdzjcolk8kC+F8x3Fh3TnPInFB6kV3Pbr3vUBcOipo4PuQTqzMs8d/5Y4xktDxN/V25Gy2b/
Doj1zfluHAs8Z8tiHhkb7wir7K1ofjfv8ZuA6U+B7GosHRnRVwCZqrFEypDKJEM/cD9q3IcVgPor
BBaDSIDL1h9Z5KpXwhdueepy4JLRFeareI2FNX7Mtcv+JymiowXvaywoUyEVNeXhXbWkUgPQKmu9
32J86rt13x1C7ewTdJBqZyXbZh2BZ98yW0qDRKOhy5T8+hQaAA0d889BntxwN+3rwQZh1EgJd4pm
hVduehF2gzIeyOKUA/p+626wxMXwKZQ37x7MOXHL0jqZ8t4UthN7GxKWbZ08ig8wHGzNFXGytLmG
zzi41pwbGK/W82nsEsXqPSuObHJ6p3uvQvrxaxwtj6qvZVXZp6K8pKndSWef3Ic5KJ+PPa1vuMOA
77bpB9JFb9p2LGggSc3dDz4hAIslEzynKnA7agYMZAvhRAymNdyKCKZ0SdqOrB4yYa2X0GzHLPqY
xQD7n8g7FYTTp25CLWd2pERj4H1coQAkd1IhkAJ71oX4r26PJMBAjv3oWdxuEw4hQsTinTB8cKKy
QNe7gf0Ne5uWXCZOckSri+4t5XZ4MQ+T9aPsa7d/WKbT/8YrATkmkWkQoy9YJVFek5RCwIq4fBHV
i6OASlUqTHz5ZTD57NqS9ItFfQkkonvb+QO70tOsoDsiUHTEfLSU6ku4LpzgW6hcKSPs2en9S1Ms
yIaUnOad3QrazBEAOFz65Uq9qCFfJXDsOQewuWNmI9zTnp5gyvHy9K7SZdtcJyrLqGRySMegzqBc
ojTF79C6BFujKxBpYia4dAG67imX/p9OjIarRq4pfAeggs1TUTel+ox/fbi0L21HuC+el5UEcgn0
dEvx7+KwUh/yeB8VF3eaPXKXEamNopPY0UdGU5DllmRfreZkB8OWe1uu3+O0nuiBm6pX80IvoYRf
cyxDrjqquMX6mX0TeOZrMw7F1MNkhQIX0A/WTlsgQiT0UnGUPeF7t/yXp7NW3ODV/7bdGrUI/7kT
mXk3vg7ACVvmh2zXa4MiOaZ9jgBWz3QTmRAu7UGmeob9iyZl9Lflh8iTzTA5nlQILnM+R3Etmpsm
ZVm4KSLJ3m8VLHOg1zjq0avTA7H4DSHmMYt7TglsiBXGs1VlK3OrEPtHQ8aSUKwK7uHYScSaOBrE
A+xttBy9H036l0g4qlfo3Ft0bIrbIEKKd5X0Dm5hAwaFMZDD1zZvpYNXmNuxP33zShzok8KTG50I
sZ7W5EgQxIPTeDZgEvWS8Aq7COlUAgj2yt3iZ0AHrG9VAaDg3+QRE2LQGNBjNeFYcbIEIUhBLdMi
+W68ReM5iN+1ABvcUWtfkbWppmNhIR5ZmuA9iTvIt2i5s6jSYbMjBAyd8wsHl9HjVqMDgV0nupT9
D0FW4taCqrSz5pb+6uG3+qlvCKjG+ZsgOZr7tjgGnxayx8Ypr0h0cwQIhD2sTsGNDdKgUtX2aft1
GwLlbW2X3ZLoNLxDrln1OGSvfFh0cDWEEKr7auPlv7188dDJ0nRTO9TQke5CxG6zN7xtskn5Ljru
ToBNNM27CRuCYuf9tQtXeu56mHt/duERln4pPRqZ1VDbcwjOGUfPYB9qG7yFyOi9HV0r6kda39t7
hZoZrZCtv6NHSY8KP30unHPi7qZ/4kfFo+GLXFmxfyIHOQj2ZrDNiRZRdkQ/p74jqGC9nynfaU2C
Zk1W5fjISKMvfMwXG8woWFnWbYk2jSLGuQAbaVHVuHDekL7xUUf1JWP2Icuq/X8eFbh6B53uBFj8
sZ6iaURNq0/fZnJXfdI5ajxDTpJQO/GUbbNzEaWANRX6Ob2FFvoDvEp4VZUt3aE0e+Kqm8lNGojS
ZQTLwaBXwReop9rGPwL0YPxZf5Lu+IFbASX3m47xaxpZncg0cmrEvwb29axDbP6daHdpcoV+LT4B
UYACsXCV6mkiDRXZEK0GiJr1eDuL3gcQFGr16IvDTg5JRgO3L7GkkeqafXo86wQoGVcptHveZj34
5SxtsFywIqB+oTSeZq5rJZ477btdsR5/a6/kToLKVm1PvYt8k8JB4lM/FI4QlR4wVkhXefnRxhwx
pf+QUGCgbYNzmG+TlgWLs72mxwokWabypN8agEdF/gg10pd3VCYDIZKcOzAxMzPF2q94R1Y4z6PV
rdwxLYAmzZXKpT0VF2hek+0Lqwrh6OopYH2FckjzbbxoUMcgHu3X84L0E5tHfop/JqoV/kRfgrMT
ZxdlJ3pDw6W+Zk06cJIWrpI56nUOe6OjBVJgWZ9jgTEPlUqHWWD1j1L0lGr0JWWNy5wQr6Xa7eR7
DuiY49TY94YrUSt/jIMV/O6wFT4kVCAbysNoSyKnDmwNFxyQUnGS/qpip2OuZh6mPlNEgTXQ+kUn
OoiXaUwLTtXoTYBkJBAMAN17RgDq2YhnO04n2Sn9Bx402XPi/gwR5dO7pwJWElLYWm4g8ZmteWwK
ON0HQ36OUiHWybhxqCf7agvE7Vg5IhmIxnO1fxkbN/sKw27KnvKQkxNkQafQamkb/WmmrsUfynQ6
5OkNh/jD2xmaY1qIpE/hQHknEPlGkUh+/44p9pgQTK208MbHBtWE+gaqKU9x1Cdffo9KAPf7UcX6
tCQ1IUOSxf+IpGbWtpTWQjgnoBBiCysKfeAvne7Ck6RdcvG3OwLS5oFrAPaIcwuSrDEyzSWxcP/g
x9QZI2hEcwCaYC3ZSRhp1Y/8TjkMY7QF67IQ6wtQB/qGTL1T+hs26xl8JyryY7Q1/x6IKwxA0Ns4
nmoHzyyMl2mbwp3ctMj7a+ksx2RgReeY1c/8rCF82vkivvfMvUiRww8BbSDjbd7Oeaa0dLom+tGH
Cl8CZIZxG+A1x6tk6S7lotEWHqxdQ4AI5i8SrzG4R8SDEAlYfU3euhbfEtZUkXTP0Pbf5XqEmwGb
p/2CTDwIZs+4sxt7w34699Nn0d0k4Re3JELVikJIYO/45NVr7QEWjemOVRq3MML+OLzXySFujmTI
yRBNoKrBdA5wJLjNtCOpLKHimiqrQ33wRD6qd6occ+1sQRXPBqazrBxrfy22n3K3koy7lzsF2caa
CSoAcvpQkMRwHUPtBmgDaeIQcCLYJHshUYXMtIl3u1Kv5jHARt2PGr2b5m/qfgguo/vgLTMp+rw5
HeFDDTwJOqRd6P8OwisQdir5eWR9cgGSr0TpLV+QE6KJBTdUH1WAhgHQiypXtf4uW2zTtPdSBxwe
Caqv3laL0R6Ojp18SbZcmBAZsAz1lp+EShCdRJfmPbDQS/mpQxMQ/ZsZsGZd0sPzISPyfZUS2aPo
eIwFcnQp+IDnk8V/oU6NCnG2+io7oLUMNVcb1vI6HK8gCAbnY9ueaw834gOEFa0FSRlb+msIKQzJ
l2dGAHE3sQvnTiN88/UKjOjBg+xRq73AFnrhBe5tUp6hvdYlcgbXGn5XKf4WPknUGc7psUObwqTu
ASUQYUu4u1sTtfWl9GRc/I7+geN3VZG54+3ydySxj2k2dl8FqVOgHIl3gZllseOpZK+JICIOspvN
wgp9I/1kwwWIF6eBVXFuv3PaZFR78P4AAYjKBiCV82PNjsDADu+JAQ0cHD0RkbS4qBH5CAIOcn5I
NiSaAoIlPByu3aOXDbgWVLYTHveRcpuliK+JaPngbm6ZwVXgZ0jkbm3iH5uBB7sNrqGPOojyit7f
kJy3GdY6OhEyJm3r0AIJoT7iPnx314l9ZSn/kDnVLWJcATvdODX5WTQ3uB48mn5h+5biQ97SugJ+
ScgyJ0+8FbytZj3Y9XDySbyWO/y97J2MyNTnrdibqQknUATq+VmpbrEOcELCG+hbJd8o3RkSMeU5
Y1kZL1LogtbyG/dLlYA+DpHGRTBImM+MVTM5HVpA/B5Jzk+AdmmFexnBtxmQiAhcBmjYR3daskeM
VcomOKCssiA9K/arkuBkHiAkumuG90lZYbOKT9glceOhzbDuBV8uDqFkWOG/LxZ70kGY2AE53e4T
NR2MGoeNuNYt7O0Qx8ulvylfXu3G4q54prg0eMk3DB4D4ohxU+4QWCz63cQnDF1FUAM5WUieZA5N
f5nvGGG9fCVvlQDi5YqMAKfE0J5q9GR7phCAA3S9b0YzJHK1/WfqB1POnJa7k4ANaQNLyN/ODPiv
ZYKbWAi0+fw1Geh3NSXw5yj7KDzCGtl/iflJFvlGxOvtH5qIwL1FLJzKfcyndjj7yB8R+DCMnvly
hJ5cJ2zca3A/dkHGaB468y9mp4Nr3hGeuQpMZDM002KUK5k+cIccau5Aa48Lu754AGU/RXkKx6VU
EtCDvvKY0+4VUrNFBQHxRYAyIxINZ+wYR7aE1oUSoplNBFdlPVrvmwybVvoo8YcQQEkILQlKK4us
nVfpr2WU7o4Y7ju6sEdkHSDiWvrjA2OTpziOznRppR/EYATWJXNiuYNiU3lI8RlRSt9uud5QJzXl
ErEJk+VOeygTMBpQxITk/KDgXTLp0kXjEJ0tarIR9qAb57Aj9fNs3rVLnC9DCldCCnj6czEfqtWq
3ExbtqORY4EYtmxNUDxBpuirnRJXwinDS+oQdA8tw5R41nl2iRSZgcZrKyIps30D/pfMzw9pPiyu
pNbQBFzaFCcoc62d9Yyom80birnzexZdNG0bpK/0d+5zKVid3OLD2qYOa0FRwTxR1wUauWFyp+rb
ZDTiIQmpKp6pYhN7x+kvxKptl7NSFxyM0aPXN3V+8XgA3nR2rzE3ol8TYVinWa7Cx5gS/5Mt5HUM
EfUcvrryNyqPCZrCgD1tLIkCQik/hwDGKIwQM5BfJdk6YdyXlpGvQOc2FvcAgZVIpkKG30Vd6dm9
kqD83yNbZo5ac8g+rB7Nvh3my4GWIWk13yyoUQm+fRpHSoJI2uNzN+/FuBIOLL6InvCuaS1DhrdV
ay5phL3phAegUFYygneDUED+KJDu5XBMqMLp982TtpFpsskyPIBVzeJsiplpQgF6Mlaxci0QoEsg
liuV7l8RUt7h9DBCMgEQzJNQ0W8nfES94BI/cmqtTd1s8QLzfVWUFPorniSZY8mEaiVfZuGjjBqF
t7HVh2eV7RScFNJvUH7znHXk3K+sS3xOv/MSc7yJgIyHk6mpGDFC3qyQCI4jhodhm/RfXP1tA0lx
rci9lf+84JEltzz8Uo6ew0HevDVSWoTiZtC5tSxfiYTEcqGJy4bY6EX6MI5pcNNg8Chi0zYR6iIu
zDPjBMczqaMAG83vpGEzuwzRTYDmGO3mHQGRedGxbk46rnLxzesIvTIQ7PsljTvaapP4y0P5Qz6Z
sMFCdEM6XoTr6hFrriS42LgK0vXNf3111Yf38IkkNJ/3QXBNpIAGKuO0cxSu0QXi3pEbjmCQ6YtV
iNpOeDRVWY0vvI6fJQtKCj5ls120B3AtHLUX5dah7Nd3LZBXRp7oqrlN40fLfIoxIovnKNuSjVzb
ZPIyceJLSP0hrruf5CmxVFMzv9R5AMndQMG+1curIh1D7T7iKZ+A8q5s5J2EIpsxe8tKJ2arIHpQ
f8vX769EsMXWsWlt5dfUs20YrSveToMnD10EaS3xYkVgQbTXHXGxJCj2xJoVql+BsLasXxwJpNnO
vtx8m2hzz2AX7lXzhkOm3HTtsqzfU4XAkDhbcAzbf9apba0NOpuKtbdTTbK+ndK4KsoFNR74ULet
fUxAy/DAFweEKn7PvH9fH7HwKIhZ8rVClPXg0lcAowvl1LOUAeuwhpHnN8sASBLGQfPXAHh8+8uU
5CIMdUBctMn40I4xLdnN1SAnCgFEt2jANBYxEDzpgeVFhtaNr3m1l7k2gpX0otkvmfk8Wxhd3Bg9
Y1tJMebF6KjLWXvLlIE2+auBVvksQSetZf4VrnjgiI0N+YhsdNIoBrAQK2usgf2he+reNYTZRrBk
gg3h0ndPINiI6Jf0RyiLAEIBI5i44XaAmCa/7wwnpZ79MbLFc4Ub8KLxCOEcEH5Nn7bO+yg7Ks0K
1b+SXEyoLe42fSWpryjcGHBVQ4ncLKSWYEUqg/8YPMwaDcDzqqVkMuTIFgE1qA4WEEV6jsL+Z079
QhF9Z1RoKY0g+ajqeagq1StvlUmqQgClrJ0S/u1oajt5axLxRri0aIdEeufoiIR6F28HDmZ4iNBW
7JJL1LzoUPjAYpWxVZSHQM8W8gMXlD57Cu1fB9ieqlQ88HYmNp2hJzqBeeyLlh5pBsNAgkr81NJx
ZXgPhbR5dL6UuqcPQpnlv6JGO0DoYTWTsyXVEY7GPLfDpoMNo0VO/dUEn2T2ZrfWJeBdumfnET6d
ixP0anJbN7kVSJm4yCoXZDnUFlp1qKx1T0VQ4cjVI7l1axGkX7MH+aHUkOKE5vQHlfhL8qDwTYMo
g+BwHIDtPLiXuGok8knPEsizt4o5W0hgiVY51PhGAMVNYBggHqllvkbtn1E+RWk30fqV83LVHCku
L3YmucpAuxTJ84+BI8lfBmS148Vf1sVBS9ykOZdEfRj6xZeZOS3GGv4CoK+TGu4IaDMlouDnYCjk
o8vpe0I56zakO18TawtQ6gGMUHuhnWUUqT+izvDAl/g5sgbpq8pw+uFYou1nsidEmsF8aB4NiWe0
O9u9/zNGb9S1zc1HPUJG6TUyPvvwKDcUXlHKR+Dzb4GCwV9Xz24hWx+V/C8VwJGQQ2JKF/cmMfdf
ZNRhewsV2+czhxSynHIpU7Ap8PLtaYoE4e7pZodVqeiTgyuoymczXhP84vyEFU3rlCzc/RXyQ2aP
msk5aTZjxZWMqTQs/hI0OPrPFBMlpNuGOLuVY8IS8etGWPmqeyAd50IsWh1vuUKI1wfka05nHM9J
16586YuGFgUavbW1/ehCn2mLF6fMaaTOGwU2FD2Co3HxgSeJyMdtcQrIbI3u2RdcJSzl7B0tp0+1
2AH5+vlfHkG/ApX0/2Kh2yqOhLZG/pOXBzKf5M+OO7+mGZAQsmHYCd3iXH63rUtYNA7Q1iHfcMPz
Ud6keXo1FZJDoCfiCzsQbz+UTAkPvUyAHBz6A0kkzYy3TzpY5yThY4CkE2Cln027aT1Ga50BXsZg
xLG6QBQWfJMtSqTbJJBfipg28u0/geegZ7JKJNzEwiIqv0KF/TRDxkLmGtig+duyO9FTbMLZQ2n8
GtaWfU+W17Q6FaodAK2WSGTOqNgRj/wNhLwQx3ar0QlNncM5xR0mrFRvfTYFIAzhO1K/VPAKH0EY
2lt0mxPC2aFQUa14629G0fluNA95tteRXCxpY7unkT2E93PNkRXFr6D5FTknzfCtzX0LDF0vsTZ/
/PZgUAwN55QCNbSDm6mufrdW6k+Dm27Yt5wfgU9LAvjheeaj0KBS2lOO21yn6/5YT9uh2bXDcqxF
VApAl3FFxkhmtwLPEc0uQ+cEbFcTErSS6FTyMifGIeMmSn9lrdnSdAjJMeq/2jkeZ+fzOGTWTlPA
sAPfVvS7ADyrQzdxDNfhfriWpAMGX119rruL2t1rGaEhEDCSmZRuBeaXiHGDwARW0p6u26sFAwYR
J+8pToN24UD2o92knuZTtY2OGQU6xr+EKHKNdVs+Z5CyvXxEspqyx1TNX8FC7sF/opUFgjxoiDT6
i/lpsojSM5ky0if5Fr7E9MCPNzo4hZggGve3urAmeZWlo5hIykSO/WWhvB73lXU3INRMAYUAvpFr
qgLtbmQA8YnmURgg7LI9BdD9QL/lZ4jcQs6ecXbzWHvaOTgzjLjxXA3nViYsW1z97bHAAQKFNdiZ
MRy0aRcaT589CnBH/hIHJDQvH2ul7sJ6WJbvDHM+A7yid0kLgnb3Rkc4wVErNmX98MO/rNvRQOhd
SnE9jl+at7VIDQrcUL0MIukV+wQ2kqIX1vVZRL5tKLRpDqVCmaSc2RnNQTmRVk/OM1g8DlMRG6oT
tBtL3WdkyyQlyeh8R4giMjblR6I+xJBFd6HH36L+HIt/ZfwT9WddP/rGcUj3ZbIZ4PMQx5HwbEou
PQdDvG/lLQq9+kpDQL0ee5ufsSNLGezLetTlkiQ7Y3IEOkP/Uvmgfyhvj3PP58Zma+l3YYqghRBi
2eIspupk3z7C9KgzZPArDFwE7d5MNh2Wh4jN9pWH5x6AnAeV2M6Wrxsx9j7e+83LLNcNcdbqKqDF
8zs8NBQkkNUK3SieFYqAAmwumzL4V/SP9K5+s8qWcN60ByFlYvpF+FIhmTqNN0JLE4hI+t09t/ia
ieif9mzwD/qY5j8+5Khg/nSwXOEA7tQwzBnuOAeWATbuiUdAo9vAHeLLQaenbQyJ7qB9jzZjoojk
MuSr4cugu7C5jbe+PHUUUnKHt68GlV+tcGP8ofVX7710lvqQpNgAo4tdpNvEf/ktTpHiN1LuRXqr
MjeQKWaBJiLe0fvUqKTJ1v3gZB9t/tmSovVoCofBmJw6n3latmVMQJ2IKnUtxYfgLd4yEOibeBNQ
IAMHIkhotrKBOH9h/QuSdZe6/Qs5nF67AlrMvWdu0zPWFCMF4XQR4xviQcp2Yr3WT2G9gg4wLiPV
X/Cj7ASf7GwEw9HiIO/IUhDwaOqOZ24QnhO/1vMuDTvjbyq5uX030p0BDPSe/hDzRVxhlHFEPUBo
jZFVZwQ2QIn5TWSg+GooXxh2AcIGhHAAZZxziHLxqge21u6lLllID8RBcHUtsBwqlUyg1hnvLNpL
8eWdIiJaE06ov3ig+7Mju1GY5bOZQR0JRsQ1a1p+zqnGwGjV4mtP0ttnTxyMudZSDB24CbJ/fast
FH3XK8u+QaocO+PZCk85ocN4ygkVNerjdM3zk1AcC5wsgqNoyFlJ3vyrjSt64m1fzD1YkzBH/XR0
JGdrnP8mIVIeUreHHDoYKkN62qnGfWDlDjpx35DCU3t0oOMiVPG/uPJwQyNGukrXFkuCF/ANwEAo
wSHGjYRL86jBoyPUAG/4S40fUtPwQQXU1OYfmrFk2LSQGZ6D1K0kt8HM9IybEzgRWupL/z2xjyMO
AoZhvW7GFcO6iC/6hKKH0meLiHqG/Iwk7mXl31c0L/Eo8gCNn+BaOfDdpXtE8ZGEEQktPo1DAvwj
/4UrN7uaeogIyeqjw9RduX7zzBGxVafRPNQBMqhbRVRelbgl2pmSobqo/uJZI5c+5PSLiGskBySl
x5sQoubqVXQLearq6CAhAWneIPjSpZ6OvU8T/Q2FNW4vxqe63QzYuemUmNVtIdVXtRMb6yr9BQHA
rkbc71cYs/Yvyk9k3Tz1xS9rXBq/QkJLQK5upH2hw6eysUQ7xZnBWKDvDeKo/gralrmTNVdGMc09
QITh09Ke0HFW5taKLei7ZnKJzYPuJAxNUHZsBor+Cq2NVM8JkChsOXg4qqq1up/zOT5MbAMgZ7vy
XfVbQGf0jRgjzIalDdWCC9wEvDne5jik8ZCEXJGIeY9QLOKJNgPPol3M0WNHtQ5ooAmexqWFidSM
ISAYRTQiSvDUqNeW6CJrbaor/g2yLO8AG1hWHKNQv6vhKluL/FvN/lX1cWwXwbSJwQc9PmKqlpJ2
P9A0Kx+G8BL/tPtYOiPa84msLSnIeJTY37+bg0BXHVTLJ7AvMXnDpzWcs8au2ACyfN91B/6wRRsh
HuYOJNnVSMmNrip5f4B43YltmpeJpdeoLkSOprtyonN3bpKJXg2/Q7DqsoVfEoXW/9NOA9gt5uJH
zbwdMZ6eFS4JUA8FBM1cDXcULnGMjn+LsL6tnoRGAd+Roz0JToT520TMu+2fvNk+zllxJ0m2PKD+
WgkysVyE3EgIROY096ZB+L+Ke0f4hFarvrBRonwMhXMKKEj3KiU74RWVf7xJ2PpaYlGWxl46m7PZ
nCAhygTxetFYFlDcZ6DUoLsTXz2kpxJverTsjNbSbZS2ANIo7RTBDq9iSmkCll3KkuY4vAyzn7Hn
kEUU3jLENzbhPOqRoO7p1nyH1pEM0p71UGbDP8tfBQFB9WUYb1HLvstne83JRWu2VrvUsxUTByGF
Yn41sd8syJONrTOfI79DP61A9sAb/I0H4UnLEyENzGqoNvx+H1Gne6EMuf+nsqGSuha7bQa3v2Eu
UIF1hYMoyUvzg+EJDDahLrpcteaKiP88+Rl6rgI7Lck0z02NFlS0EkcBgyUZ6Anc/00xnfLayfue
vV+vHI8yiehBhQVzTvgHEIV4h4C4Y3VKTv6XRdqKQjYa3DPahEX/r7hnJLxXpCfxV/bCytsO3StK
9uNHwslg3Toyjr+hmUK1twV4pVkOMc18kkHKAN5oCVf9Qj5gvZ65UagealZ8t6rvQUz+9dqwTrm5
s9CrlCDOqKmwt0C4mNJFlD8H3hGNXGN4V7wjhp3Dz0RzFhYEPmTnEhOkfPUBZYrjADxNFAbZBdGd
MYMDk+h1jU+bI2e6kgueugTAI5iqJ84GhxpyUfmKgQ5pQKNYkdxeHdUW+Y5osHmmMPAnySq/zSHd
DTo8pykOkF0sxfXf+CeP0GXjTRz5Zy4MxLYoqZicSp1lpVvyom2UHxnfC3lLVbcec7voDiPguGHs
R3Zk86t+Wz/1NpbvtXfG2pjS34B9avZU3aX3AHCtEk9EWFJJylhrez0f/gnoqFQcCtnyQ84QZ0H2
YxbtH2FOhHFwVb6nGsirJvYVktR0DemvnjZF/1TKTZYwKMg/grIaQMBCkSzfeR1E8q4Nbtw6qsSZ
DYuhhHPdcloOyKdOcnSpsKUkQct6yHjEvuWCI7WAeGmwoVhR9hCpBxvSJDBXYB+dsn/kEurkJEJj
5/K/mGx+5bne8vu3+pbXDVV8BDuW1rspm+DW7oQOyyJxN0Q5u82Fm0Feyh3tZ3NATTu3N8jxYda6
W79oRMDkGjIVVjXFsQApxfZGKEORfPj2rYK14mdsZ6TsSooN2G1i7LFnklnEP7d/6hhW+cpWZObD
o5MG9L+cwbH7IUYBhUWG5K8jJpFOv54SZ3AUIkiOTc6dtINLp0AwBJaj3Y4oT5taxxZ5wIQ1bO7h
I7wKHWKHLWJOYf5uHiCFpHASzDBanwQd8RptUt6oI12VmEoqlzBYMTnUKGcxEMSbYq8BUuPturPs
IYSn9nA5PeQ111TGrOgy2/Bvuy9BgHRYJF84H/BdI5bissMVyL4EQXIcPkPseyvSu6/Tl0k6M/se
2cbCDukugDXScEQpjIukr7ab2Hd5l2O225N/7gB3uNNt9ZQmS/w11m9D9IdtfBKl1ncf0NWGebDO
hQ608BpnilfYJRqNg1TgMW8dxCNHHxzUwQBvxOM3/KbRqdQP2QV0Jk6u8xPJ0BjZ9RPTwRrXoHX+
8FYidpUnrhJrR02xRKqUgFyKqdoJNgiBhR1nObFRGS6jVTjseFwMcNcVCXqQ8J6bMj9wmHVnhHx4
URoDAbmtsu3jnxkC5HjkuDvV0fqj07XlhrLDat1bJ/JpQnUZrc1dEszPBkj8RDKXTR3RInsRmVhb
56Sbs8OL2IkAaSKe85eAA8Swx3RrED1c2b3yRRbclD+wsXHMjeNhDr6SbikEVRtJXKIYG0zGa154
70pEPynk6IdVjGTRL/IizF4eR+u1lf95xHz1FHaTFpv+x9F5LSeubVH0i1SlHF5RJoMBG7+onBoF
JJTT15+hU3Vz13XbWNp7hTnHrIm9Uq4dBJjvhrLKSDfwkaqYad9wFwnumdGabXqF7Ru+1jS73TQV
omL6E/eHgaFFrUsrGQV/mv5Kco983E5ivCCIwtjXp+gkxBf4hAf5iXwvn9EL03LvxNqlw2pueRCs
jb88rIlK9hLoCyk+N8hCnAJkNuP5VLCvsImsiJnuNM6rA/KHEesmJOv8AGFO2WgwUTJQ0zlNuC6d
s8avKSgGnKn5z4Q5pG1g+sQfhDo03WZRRyc7kMe6fhhExOdPHwWOydGkgJNBdhDbTfxlkI3RsXTZ
sIRLjmr7kYMXiY4ahCAWra2OzFv1zMSRUM8cYAVw2CeIlG15CJs/lRfZmT6UCvVNoFGdUc4tXYRB
tXXNXzRN+zx1M18Tv1mjzSqZTq60vE5O8sdY7OncERuzbtXKTXUppk+hw7kWbV++eiQ4xO7AUgD/
L8awC5OLwB7qt+TbYUkDPO86hV11aqeQqA8f8N4yfoQGYuNb0HD7/J9TB6dhb62tc7LCMMRClLeL
qNH6qrIjuMaQiWcvWYaymxb2xKZ4bRTG40Di+02mB89vgLCa4tMo5a2v/eOlaHsGAe27Fv/WLLxM
1F9Q7LjLmHjwG6GTHpkCL5oj3BIEtrPyku5YfIjZ0KAwL+YXBByw6dTYE8ix03aoYcSAdX0TDAAm
IHCdxBc2DBqXagmlOr8M+ZZFxKTl3McpBTsUXm1u4VUzROnY4d7nZINVP/oE/j2JaCIp/69a3no4
51Tl81G6CQ+0elSHrQ4G0Iqh3HqvjczkMwBNwwMq0U3vDURCDJsJlLETdVemkG/20WAEhaA46LKI
LkaRA/eOoWXP1vh3SWbgtJlea2FkaayELdz9duCqRlObQ9zMNAILu38QlFjIVqiERVcFwzKNW3X+
toRQL2Ob4SgmQPZN/9/dBCyx8AvbdCO1oNd5B3vcn2BppKVBIMoewZL5fzVtweq2e+QWmk9wEwKS
mNTfMNnU74mfuP1xoy5CzEwJjBE5LazLH7CKXcocWMJmzYJT/aTGN8YT3iOObFZ3M4Fn6Q0wUcJL
TvjD6COq2jIMgIslpVyTT3jiSHMYffU0KJeqftMsNHHcNfn3sDqBWqhR/Ly8B/QFUEpC+sMCrSjO
oKhk6RqjGVb26sRGr6XjAddAHpy4GheuTYeBbM/R3mpHbttOMsB+kPnIU0I2b3s0529QFdxNeHKH
d+r67i5ROPc37p5Ht+cxbFF+T8ifFMw5lj+x0KS11vTJ7oV/k848JvpXTVtsnuxDlzblRXYuHAgO
TDmQUCzs43hdo3DNnyfsWMVrBoG+0yFl9l5uGnbEb42bWtCOLY+u3Gweh/TBsJS+QfI6DgkVszF1
K2K8khjayE7HEyq5rttz/cPRhaJkpRucahP5e8KisBwWiYDGqE7YiPEeuY3++ITxsvArGi5MFC//
X8bMgGHJCoOf/xPXUu0aDo8WIq+HsUvVirt31VAxaH6L4wpgLEDw5ThGe/oyV/Uns0nETvwP42+B
+hqRPw5072SFhIvz3IKUQbaES+R0R/X8vIneftyXO5lSiRn2J96rdCugBXXULe5BoI3HkcfMx4dG
hQPdEM9pumPWMgjvZWHjSBx3im0AEQA8TZ83kHUFh6r75jsQmV0BEXOTXzk+xyxkjc2rpZRFpPzg
rnTaM983v9pXaDkyo00XhvqSfOtSMiVLmNaVn5MVj7JE8CwNe8WsHFnAc68KbPOvKgjJeBkgiZEP
8N1yLCZjlGO/Vr6YlRexQXadd0jyG0DjdEMI8DCRly4K4JB0UH+888GmlIBIIMFzYtTWY49z4Kgq
S8s3LRaRnLKRrHB2ENISAQICWPit2XZMORgF2zyD0QDjQHUm+mZF+jG7ImLNXmj7TgkzbPiIQIxA
QS8UEGSwsKT6+Bceh8GODGPAN68aK0VzUaMo2nvM568ap4RbsWKs07vZ80RW20KjgHMusdPqmbq2
+Lx4toCXnlNaXPjS9IGNHWdoqY8RcEs2wdLzuyGr7ihpR4JjaMWtkq+MBN3OOIVYLJ9Ad8wAAC58
BtTY1gPDQi4RJxwsyClYolXBeNh75kdhTWaHecgeFCkAZ4HmITV9/COGrnNIQaq7QxVt6I6eO2In
yFnmAxGKK2L32NfzIPkGIyrci+T2REphz3ifsMZV26ZcS/N6CnVOF+LiOWgBvpWelblms4n57Zqe
kBxrkbomYcqK7h5FTU44Sh7yVrOo141TwySP2heDFf06cfSsfA0iS+3h7UEPfqUYHzD6X6SRlQO9
OxPWgFluuqEiNdL145LjZSaVAKUPcp+J+BWSNHh7yG9Sz3H/zqwPLXfEnp3c+YWmseneCwxfvr7a
awbBV8ETXuS2Wy/uTt1jN0WjOshfInyigM8TDlu1wZ75yK4NMga7I4GHlq367CHz5aelsEa+yG2J
+unKt80H9K3jmWRJVmIncOEPo6xf1l88AahwhhU9Lp99+Qdd61zvqTdpJbVQP/MhwBBlGoM28oFc
AaYWPxX9RLzDvYK2jaesuMr6us42xldy0faWXXnXQP8me41JWpbY6S9bx9+Zx5AVzxE2NWfgUueD
vVlMQrjj7XjY6Zk9oen/exUn5N4JjXbQanzjTxKDTiUDUCgVz+RtmcRzZ7pM5KZ2L2EcRP+yYRI+
71D3iaVL56HFV0P0ECN2olcbW/nMYYpGEf8rVGbuhfmKrWdkA9OTxMaU9PE8TJ6WwrVgaWae5b1p
R1/KQc3diISrUeJ8/pe/sQtMEPfGB0C/1IXolCIKYIZ4k4tTm4lsktvKv/JJLzMzm1icP4922z1B
65Aj6zQA4E5EqdMcPop9lYbU8BUrLXhSDC1m9cT8Pvvu7/z2TX+OrtgOmrUp2vrzo2SJ7PcnoNjb
IWIIsFCgzU270D55vgfbgfqBRbJbI1LP0e8F/K54gHl0U5SJBB2h2VbemRMS9kA/CqKZCvQu4kFt
r69DDIDB2jBC4tI5lLdHvyI5623yzNrBrz8E+TcwdlSbDAuZB9BcROig98LvVGzk9moRDxRAAM4c
sHgC4lc8pZT6hhu5woWjg3Cv5arVCLoVoZighyz2y1IuABFXm8cc3BZb0vDR7uc3EYkiKmEHdzLe
vuw93dUxvFr5SkM2k1TAnK/lXflACFoiVyZpONBOVu0tItTijTCVxTqY+vk7unUe5hpkq8snzk/B
Sx0jXF6gGkzTUTwtse7qWh88IOGPAcyDr9xj7Pqr/EuQPhmho3BFowE4gLt5Sf3E2P3J5fyl84mu
DLD0Tnlcho0p+niBVvXlQa95RutU31p1kHNP1EHD68KvgZVkuqd16pCh0i0WcEsQyzN0DRM0YMWp
/9RFbEYWCofgVWzM3USArBuJwKHV3CMPHZGwGiKulg7104Z8wovbpz8QXR8jOq6T8seV2J7IOHy1
ASANZaGonaFI4RFbZ7OX/2ilRyLDuMBAIIcBQUZAjLimRAniKX3QEUpIGjzTJrhQJ8YFohrGV5lT
hxuaYpzZpbC3/MSinQq7nqmSC6d0CLDwPxGNYJp78ceA64b/0zn4m8npUzLWKR58TDH1SpR+TBOv
KKFsftG75yktv7jCKW4c6Z9KJwQuhC7l2AFuBqeKlKwh6NSVdjgR0j+YtZAKC+I4WC22l+G5TY5o
Fll/q8wxrhZOEY+9JCNiY09VqR/HgCUs5C/8fABoH5pboa+HtjCRsuaSUWcdpR3J9snK+JwYLfBi
QbJjY1PZzGOYYTUOQ9O18s6WnXraZjOoLgtBbKthAZOGTa9P6F2KEkDz8teGkSlL24jhX7zTvzCk
vURXNIE+Ya/2MhCs+gELVAtejSjUpa7GVpReuhcery+kLuKawU60Txw7fwMGklNSii69Lqobhl2w
J5qQjpbua1VIYSkielwqnTlfC89gmDYqgvMw0nHPYhIk3Ja7ivgvVg6QteBkPQQHWd2t/WeQvQ6N
owd3QAwMq6yu202HGkG05oLiIswGvJfEMPMUr0HWhHEY7TCP8shRA8hncLjFHqYTzLdr904BnR1y
4OxTv+qxlYu//Pqx2SjkHz3XRNA9pQPvK6gwCl8ayEv3m8HQOBs+c9qZRzu35cqR3Hd8x0cVKZPG
EIvDQi8CrMEUC+kaPEB1U2PsiwGjiNYDFA5pmJlugU++iznBqFDg4MzZHpO83Lx1ilOekZFlzFPI
/nzM3/RK0lGuvAmIGzpZFZzJBqURe2RmuA9lrUnAYRrucoltuvdSd5RbEoKl1lE4YS2kiA4BIuhr
ai+tdo93fc+ZSlH0QigGYxWROQUlbdvD3BuC9/xAakQZo0KPl1bxb3vphRDPPBMzUgRxkxJsj8it
DVXeIr7svjgUaFX1MUgPqLKK1jYCTJheJZ90k5MlkCg1qlAb3nuGKWRgGN5DPOH4Yw0gr9VP9RMP
tRGy6kiGH9NyhfJjHHxGfKCWS7fvLw8u6ruI+C0P0fVblv+8vF5/XCWO8fbczuZB+qVxYhpdrDme
MuOzQAjAsoSwBBWjSS+t+NpF+iNcgPFi98CMA2mAkSieT1G+tNZ5CNo/LcMxsdJZiRJocXpozNnA
3TP5clVUAUwuNQEfIU5El6E45hoAeZ1BzeqKTJNI8gvhQAJzre6PfkMtMl2qkG92R8XBbj8w/OT4
YnuJ3AqiADGmfCbkh+KCRdSwQfeQjQuAqEo9cTOcDNW1rNDANkUFn33lw6EtV2i494kYqDSg3ERd
5MYUpW9R7Q037WPGTPmhdBfWTHzbMIMZOgjW7WXslEcALhh+VImFmLJ98h5pQBlPtp1a80h5+gmR
trQa/rB3Cu4L5Sz/aKBP8KnR9xLZEQ0/DwxMOfSJZerqqGvFJLfrlH01t7E+SdWOo6Oc94KwOOA7
Y0PekECWO6vBKoZKylp6YxDY6gkHjOx8LrGLkVtJ3BQEIlLq19YaceyflD3r7TZirODgBnaVrRm5
zY0dCj2Cwwg9N9Cv2hGZCZiVfdyQMW4ruPU+ZkKVwmHTMVHaKeKPMG4L7Hbq6htTe3FszeDReMMX
JtlhOMiv84NxhqP9AINv/rUm8dfcfU4ZXYqOjoiJuy+vl2A7B/yhgev6xZFHDif7jBku3BGZj2Zc
zDtd/k/Z7JIZg8m+7vbEGz3+2CjWgTn4Rb2pG7jTFCFBH93nIqTZERjU58TlmVt0Gg0MBVCMxker
gouAOIHvh9UlGGb5kvKzU7veYpn1KfMd3Hk07y6Ly2ut2y2lxq76zkU/YlCeHtFFlNXRutH/0vTQ
3BNX8D8bcW0tId0ojzO73JWMWV+8l8NC6h82KH0JUwIYa3dnIAHETCHk2bQLGwD9DcxauGoYgmbe
R2cgsAU+zP+RTAvLHSRQfckrMibCuDnN2ee4lZyLwRINrTSDMTpJxTlY2Cl45EHliwEvR8wl7ujX
aKfyt1JC4drXfqPGK7cLCBfZGgLSBE0V6wDapkXPh0GcMjsydu0f17v2S0h4kWyiK370B///jYZa
UfVYoXNE2CxWZHT2WUA26ReiUKXZSOOPgQ7wjLJsgAf5IHfWQyuKLUxYNaZbIkz3IhCvCxvpsR32
ktNU9vAPMzPkibZ2I5IuKatZw0+eUq8lnAblr4myExmlZT9uFIn4mEKt+Ii7DTvD+CPj2IOedBB4
5tsg4mqMxIOcvM2cquq6wmKERN9WEAqt2RmWT2qgXZIEla1eyy5A4CtpbjcGCbNGZhT9pirPTKl3
7U9xh1GQxaGgBU38AEKF+GmMP1thjXB6OYj7A65rXm/dXVoVJBM24tqB6EMmzzvdRlBWWmHc0fD8
dg2FaciDAfrpBVYxd+cmpPp3U5onrJfzRsn5DOXl58zOZBpKmP4Cvj9Dc4Hmj5ikL8kZcVRHzbpT
+AtApeeH6nWjY24IibsT2ERsAwqlfxGWtx9dPM21S2H48kSu13O741RYUtZy2RcNB7AoB2A0u7hV
nh8cCfMn9/LzA4AFoF9+k7lt4KVS/smMQNFNOZxOzGAO/OoUVj7Neaq9csm6RViO1Zhws/lQ3ZhW
gdhglW0k2yZdK7/q2djGpGH3q/kHgsZshExF0eWVP+y56Dv4ZeS+RP75J4bMfsGnF5h7W2XxlQ05
mod5W9CuRTo2trPEZ2+dzfmun4riwK0JlIy3UwjQOg9+bx6e0/7JAfHb7C0IQ/6Lx5YtB84k28Ba
EtuDuhsAFFjxPp+CmLFqA8NWzpH8s9RFQv2PZno0EU4KvsbM9PWjIzg27nRSD2SCSx/v8K8wEZL0
QFgRt3/kQoMhMEG8Mh9k+vKMAjG5FIApDgMuX/gah6TD7b/R2xu5bvMvrbtl+NEX843ySmtBqf9S
PpVo2d1ZjIMF/aYByLP+GPGw/KPxNu4NybC0fs8rI27GJn0VEHH++sd1xgGVXmsW61cwbJYDMUsL
abcy612cdjIbpiLZFtjr1AP07pbn0SLyXMTUxR/l3Kf5MgzFoYy3r1Y5HmmBjcWpjqH1ovCfmgL+
2wOpAS7fsUX/Tzp5jkQ5ZurGhDnnE6t4xYDRPxpGLveSdDwMu0nspHzZV5SHDcDBykRjFP2Z3T8L
hPp469RD29+t+6MMNGrABJetFBPP4r66gDVewtYH7UFznqUt6C+ZzQSRmUTaiB/UApSNzN+M/4vH
CeOMNDvqvcUUHaNrit3y1ktrIjMgE4nKFvBxJX8zkXwcgOSzlWPyWLMXsrI9rZXVX4bxPDI1Fi7A
BCGgtSdW5wKXt3ZUKYwpbJ5LaA4IWoDoiUSXaIEKJm87GBEuLiZDzOQtEO3nGmCfmm0BJI2Zr5ur
8pwKhHICxLPx9c1fZA2VYfH5hmcYOwwgXff1+2KgPzr1PgJ1tCw3Xx5oznTYaRT8++wDaVn+hlU+
ggM6+2riNpej3IRm5BM8qtJLr+obpjGGxE+/w7t3V/515eUlHjuJMwXDo7AQ1b8KdCtIsIFN9dQQ
JaLdpQHTENG98ySIwoYwNeKKaH5xubz+7aAZKGvhgMy5oN97XguNS0pPYaZia/NvFMND9Y8atLkx
ZuihdOUFvZ3bAaKWydWmhfcl8/txBsgKymoJGPitAoVPzmYbYlWIETCSax1hO47ggPK6q+LbYuh/
2hP4YYrzurCN1aPfWk+PALzYyTChFe2aAh45LbUWz8QQezSQrHlq32SQD2dQ0D2KVWDC4AipoNFh
iNVaUp1ljMN0mq3kHogWekb1WeIM5JJ0htVb1u3ZDsmwnPoY786HkW6Xb2y2Lbx14AShNN+p5ZR8
C4AIjvHL7e9c6eaupqaCRXI2hy3fSNb/S19XatNlCVPBifRBptHe89EJF+KQaYWJRDF+sUSxoiFr
aoYuHP2BzYuQOJvQN1zGrn1yHEH5s5LIxmX6uIrkYGYeIm1wuKfXBP3Qr5xB3ts8lrHxY/2LcKjG
7kdw1Utm0PAX7x4eA5EIXJPNlofJ6kQQ9TI4pM5HwX5/fWt4MeIfimEggQSVDBgfMurNP3UTATBl
3OAvDQOand3ru8cvt0jnwUk37VH053FPtCyzLBGaDdQZm7mhdcTuTZNynjb8t8IOAPAn+F/3lD9E
8MWYQdSP0uBjvXK5koaGua/OjmCA6Yatu9zuASxvKZ+FO35fMo17dtP7IvlXec1vdlRyh6yr6Fq3
NJHXUdxRoKBPGH6/rsjw+wWwyetu7Vmpou+SHZSK9PnEtSBEwk+NHxpu+SzsI9xYQ4A0Be1S9V5e
4UQMyKSB7yHEaz28V/R+qVdDM4ISSs3xBmy2O9IlglxnXMc6g92ZtYrxf7rj0XgeC9KfMSBiRcE3
Ht1Mb5KITF3yYKEL5ic2iSYEtThULZ5B0m49K6B3YtDuFT+suybqGPZpSK+AdTGcoiEMLIJ5sDRo
dnsoHMi+fLd0A04X0FFOZ4X7jvwgODqmxysbf7JO49p7GGtY04Wj/CRckl7+He3LZWzbMH+/1B8p
uuJfwQjLD7jgTERycmLJ9+UBGkBmkIjMjN39/69JB8D8PukUD21DDKvCmkU7PtdV7WYw20BKgg96
nnJKDegdlFpM2AaXHxO4Ervx8iQjm+H6lxcDrzZkKwWPq4m3EQ6OZWc7wZZD8XDPjvAPMRMtYNZV
+9yLFxzOwt/rRxbgxjPA2BbYH31cENjDOFtaZi4hONE1L2NDvc6mWwvBG0fvQIV1ap7RlfBGvg4I
valMV1LEomFnQuB8y1hiAXffR4cfchIJrXVI/6bmYO3pQPVHBszHqriEXWyV5pOfxwBQIjoDPyfr
RYR8X83vfCupG0zsLBc8If3pIXpIQsGIw7uyjSfOTI6zXfHJtLK/QpRkW18+g/bcmHB9SCS+Li3A
A4gZBdAHXoTsRkkB/2LEIMDGns9v0WOwJorXKA7A7QAl57V9uZb6XYwfWs4qIaCoQAe9pBRWgfpp
qW712ujXZcrIguB54hc7s1+mJRUODUY3L0vfJsgdnYtfY9xoWM0JtgqsDxCeknnQwiet7Q58QnyM
/x8tgPgUAPUmAdh5s8WvJJqI8z1IEQjvxngvLOJUR9xV67z0rQfLeAfEmOhEDo4dOpKO2wkOELy8
xcnkDZiJUlKxS1I+N+lAD7DRrC+p+phsohHQ1t/6+YioDOFETL285Dwa1Qd4Zv2KUbRQ98KlRnOk
UFFCAUyT67DM+QNeh1g4N6/3mKDZHvmWPZuMPNIl24bWjAwbxGvCtk18tunAq2g1+bmmY7lFwCdY
B5MZG0OvL3Nd5nbVnVMmwVvJIlnoMmZIbLadyEqFcXq9pAsgv0sTXlPI0uniWWjlLkCOmHNGme50
vVRrXDqS+TNvO52IjBCGvIkcgPHdTsjvz61InTLZg01KEtLXZ+s3cOdyl78vThjiulHLzMjnVydr
O57aIWSFIH8AZyxNF3gRQ1bOYeXXeOBnop1jTysGIJmHoLJOnFVT5ffKO2sK3iLiUFfcsUg5MBVe
dTXMVD/vfwlEAudBL4+LS5k3MUjtVYVEzWuUjcKw+0CH8QtmT2vWE3Oz7Ko1LlrG1ikvqeg9Plua
nqvKYPAqw5pVvhWCDp679C0HaMZYRNskXyV6KU/gd/FYC/EFX32qfklg4KuNDIAXQbqDc6v4+V+h
w5y73xi8Fict0BoMyUEzvVb6DSGfmbw9ym12gtE0FT5TM/HWx5Bk+039PJjDXXsAV/B74QrihMZf
DkEMwOpO1wQDvddwWiWUOIgnbJNEk5yQmfJXtFgWsN8R99wHht2C79hj7xeh2XRCkJ9E/U0lAy8K
kZMi86TMlccPa1+8sdGD9eTO4cQiZMoCWQwPsJDV53vE7KBzX0ysISvfHtAmXiG4cAiK37ADWJzl
gQTUClsC9J/+LJ/4HYnn6d9MsjHyu/d5puuukUU04WjS2VAYXCzBnjI/Dx6wOBeSXmO/rlLsRSGP
nkzuG48/AA8GRU+D2TJxKZP3MkL2zVnIFJQDD9s7Q5AZfaW9UCDjQ3dPqNPWOpoXANMx40xiIjKg
DSuBPxdp8q8K/XDhlXe62n0MFGEvJh8qi+ZXkK2nv/qNYHrGL1kwMNlWHIUKQc+c+q0Bx/Ghduci
pEVFutMGiCRx/oyCB0qEio2jHjfZSmGksp0UqOvcwdRWqK/ccVk3SR7rGWfQwggl4c6ENhkzlpLt
ZAlec2S/YUXK+7zCZHAseVpR0GK3aol4jHxiSdYcK8w5Ox9arMxtn3FtEmstiStwJoFhBIwQBj5M
4gnYbvDW774VK9BYo2p7JlW9Epip41uuVq0vLWetvKppU1iF3JDEYLNj9MCQgm14+Q5uG7AAj8ED
ICb+2fQY+QwzZNQDijd/18IG4x5sP8zbah/05Rr/qTn5GDTHKCyWSMp1Iax3UOPGo8XZgaPZ9KWc
gMyQ3RHTQi9aZ8lpfBstUP2nWPfHbqPC+jrGB2yrp+J5euKzPaICmpw08QY9yOi/LcMeZWRhUQBh
SNg/WxIfmJRQB7l6OPSugITOemzzwe0btPqbkSFu2oU8l45RHV4an1cM/IUhOv/Uwd23862u3AeP
/K4FEy0yuEaWuRiPoqBCwL+Z892lidcS9CRGfnZ0Z7jx+oRIiMQg2vbYm44dGvORpHimBoRBM3hh
sGFD3KPak12wccxkVtUuJptXo8TCNh5eLHZ2wlmOb1wy4oDGlUe798I5aP4ElDYVhQED7n6fApHj
4qQhh6t5ofJkQuUqI2KWzxlrgfAeZa4BrSffDX+ccDocnG9L/havc8iUKm52ukn5t5JRX11hBTKK
OloreqDWHrGOf8uaXWd2yuQbWVuAsAq+8xKSjscDazv8vGk6GTPOQ7aX8Mcy/3XqKm9krcY4WWOR
8Cgc82tmLB+g+ak3+Y6QGS81149prV6VKHwNB8LVeTYzQoxRiLCrfUyMr0x4Px8yJ4nAOUBUHL4h
xrk5QbiGgXO7NyAO7dK02IsSpxaDu+3YMDtWfxt5HQvrBClDbR0e5S3loWhex0e2MP51F7aRBFLp
kElnOiVL23YgZGVuDJBF4FMzgsvcaroKdbkScg8nuyr70ZOJjEAPTv2UjEt9K070cKptiMdBeIsj
BDQhqxyE6R3x0I74x2hS2RoUdqn+96wPEsu9hhbBqSfUS7yjOgQS8bMp/yzI3dF6oN6SDoAfkuFK
pmFq3PSTDCwLv1WQ4dMBf8E54HblOSNo7Hm3zIsybEvULSz+uLS6ajNP/Ml4fWYTAjWUHA5fXLC+
xDQAbwmDd0RHgrWBq2qfAesg6klbawY7JNRM0F+xDQpvInlY/0aQ3/Te0iq89Bt+6mI6d3f8WvIa
uxIg3eIs3Ga45zX8RzRO9gCPgzaqQ2Vi854uJFtkg/NHqQSsHv6Ro1pmDBDJ7l7OjifPvYCpCU4U
DPQTXoUkflMZHA5/DaP3J8O2KF6Dty2fWz52Sduq2iVNXKm4y4Q48LW+RvxSKslPNjudmTqLiOVt
TsJR7A/1b4yjfpoqyhAeKkb+Co5ZHlAWvQAck02eAj3hqRTtutlZ/ce8pf7R1yjTe+1sVt8is6pp
BcIV3+wovYPoZJ31ArWRLKoyjBKYg88sI+RuW5111uYFh/UQTIipS+H+LHjM+42152B6+Hh6e/E6
spuA0ar5HK8yPy3egZOQ2RJQN19AhVAeRjhJPOArhp7xr7B63ksBTSiDYRcrOVMtCf/ZPXx6+l2/
W7MzvjF38FCHEuSBQ0hBl2z35E61nj6ws2ApARvVhK7O7KlkMUrzQVZhtcXjn+H3QijvMKhieqkL
K2lbg1Wk9oWbZW6HJMAigg//sZNmzu1tiaq7O3WpU0PuIDUSYxsSRXusbMUfjtQDNarcd/5aGIWi
y+4twQPlYZpt9D0LdT+f91zDtTufpNGFi9RhR5ogdEbAp50cEREf+9v02Wcg+gnt093hcSBbiNnR
/7g39e81LYaTAUWHL50ti4L7phUbJNvpF2yJSNynylqiTeL7MslfYzU/hSPfZuzxvTSHjAAS1mza
Lu49kRO7rN9kxRnXuulP0xvBNaZ5EOaTmFzjvVqHTfJlNT9lgVl13yzpTbUfTGRPrh539jT2/Fd8
EmQlqwGFZtPw07HLcUnkiemhKUcZMyzrfozLGF3yVczNlmG4BE65yvVPUMNkONV+8jYUULH9/NBP
J5YJJNs0b9KI/xJLfLDmS+mEfW1T7dT07Kr4OWJXg8OSQefeNYzoZY9WmcHGQL9C+8rgScJDu6l7
txgCJhfpOtbIgwFIp2ETzZdwqvFKWY/FyVorI1LQT/4z1oQn9k5LoV3h9pgoET9G0Bb/+uqnkVnY
hI9kn4/39pswtK3yWU1vPck3zc98o69lwIS8ITSY//6z0BUUDkX6Ip1giXQaeQQiKK0HFpfRd8nx
Vay1jiDy3qkJXrwxFsHuQjzIyIBGxNWAZly7Ml+mvVr23mWxZQ45syHIN7nCRObHrO9TxH2Lu2H9
EsDbM7Usighyc9CaJdN0pi0fElja18JDH9QtpH2MF0RVoixEabrIywZUxLQmRGV94blUOpB708Z+
kh/x2kwfCSMOE+SLLjdIKvYK0GE8uAIQIGkKIgyEEobbylqbVhfoxbXmQrPEa/1as7fxjLOa3Ezw
cgy5drg9q2X607td5j8WGjXmBe4B5dssNxOqsZCTq5GoNE5GvXv265qRMgoxHfa8zcM/zXZjoiR4
otFCNv3v9TLIDBNXxnf394KXASatxAd1HItdjtGc80A+MKB//KkCViNORNT3HQTBagzG3zlxq+a3
MLGysKByMMiPv9b8KyZvzY4L2AKIadgJZ8lrOU2pT/wmVL7mDNjdM0RxlTW7jCE/LkQRwLDxYeIm
AoNVp++9jjp5BRqAAz1F/0NVVJMFdyAZE7kDJmRpsUAfNPqGuTVWCsQhjR8zVlmG1W6BvrGAzoam
P0CwToKXZ4aWXbO/1E+z+T5IUGC8wnC2kNKldjtTdLO7a16ffbJTHw9fzL6GntkCdlQU68ecWq0S
oJetNKwxhC7NZAE0l/486QdrOCjd9tH7rpSBaChc+cX/1jFI5Vua3IphBIVQk24tDa9gxnI2XSl5
MIKlZCn6WAAs07FyuExUHoqKfHBy5AjPo81qdr1ysuBV8Wc0DML0OXHyx7eObpPxWOv0LLeYbNoS
tnjKTXnaTDoVWEe8znetYxkmRzptv/njVFqXLh5hUPuzx3zFKSQdLNAH1aqun4fpvZQxF7rpV6Z/
43YmTmEUT9XSOCh2Ad+Iqz2HyO1j1MCulfSnioq1n9w4/1fjh9AahQvjHCO0Kqn2mohuOfFBZPIW
dn+Fxdx2V5e3jmmhlh/V5LPAo4oGq2CD+xj9eeLfdGlX/99BKsTC0dlvFPs2OWgviRI0EPuix8Rm
32IKmJh4vcA3Sp6xZ2tSAURC7qBiCMFHP0wjRfpbycivu2BZqJzxJLZ0tCsxpuqufpGsJtAgEwCk
DPD1Q96sH+H0tBMGEXtZ9JJqJ3Pnidjh15m0NVFwKD5lRsubSs35aV2FlxtZvxhqTRS3BONRHZdo
SvY0iCkfeL36aTwgPBU7x3H7RPS3pH7RxwGPzIaTVnlGDzuJSGvuDJzVOCuwFAEvhMjsND/FRi22
BmGk0O6inCivUAfXCmPTfor+T7RFNQCvxHS4xLIhtKAA/mH25+8ugXAmm0oIRv0kdH/P6s0Qefrq
t6wKUUv2r6OG74+8yQZFMCVJhSSFJAXRa7HQ1Rvwv1VJDI6v95wbx+hO+DD00+hGg0OTBT6wNN+E
3RLni87dV3+oRrqv9FZMh5KPn6gxvfDAow6PAFiR8NzFCFKiS4MFmKQPfOpfrKMl77Wn4GDtKT52
NWcVzBjapJAuRjtX5T8vjV1d9MlwHxyp/6hgIywDdvRk7rRgrySKq15YW+a1Gj9TLJ/KJRdDvJ/A
VQ0yG9BWSabPZteCRyBc4f0UTuRLHkZYnM0FD06b9N6o/lrK9gFj5tYl/6CtSPpu2LUX9F85RXjy
fG/jr0xZd8Je0/6aLzVFGC772dnQfitemqq3AdraQ7l/ybU3VootVJeIA21i6/SEBBpR6EwJnWDJ
KdKjpurwMRKGyGtGqfw52Vp9MTkuam6xZi1GR4OYzIh0j88IlStuap0hFD5Zx4I2dsjHa7Iv5uND
X2XCW1ewqP/LmBo94WpqT68RQ4v7hV5GI41hojMRlzqL71mJvrLnO/TZ9j+Ozmu3cWzbol9EgDm8
SiQlKkuWZdkvhEOJOWd+fQ82cA7uPQ10lWyRe68w55hZvB6nD9YaIxiJLYTsikARE6egThKwo8xs
VAXqvFpbTTXdx7nGVP5axKKhdas6F7BsZlzzTf4vdYiXOOAYDH6LH0CR3ATZXvszEAfv6uAfu/IL
4ubhmuPikKJLxDE0Mkp+Rz2XuOwdMA8OE5mDdvabFkBj31EDWjF8x/TO4HPhAl5H1vQMcDteV42r
Iu7PBginetNk9xxSaPSdbg0MT9FDhtNPQM1KWT4uDFktXSu/iDobMnIh9w+2plK6OGbLTKu9QTvx
N8QQ+QG7ECTtwdmY9ujIMK0U8jUJrurMJWauBPGhwF0KCntk6ld7ef2s54vyG81nodsQjxv3z153
ygWo4TWZBUMbybl/EkWPx7o334fue3k4GZX6D6R+TkAigKe4rOXS+tlG78LoFjEO5xq41gebcbS/
ULPGQ/mnaURUmkeA8Hr+QaJrIm2Bh5kskWx5HZyCm7UvSMWghQi+za9qW9sjolLxmt3MXevNB/AJ
W8NNdu2qOCAYPPpb88AReTbt8QPo177Cms7oW9ky77RF8aTwBeLg9nR9O5f7hlxhWtoA2M8t07cK
ctds6l1MWOzytasEYicEQa1SEiCxWg0PTiCdNnhZLh8YStTTX4Sd8W1QmXGyGXQoXW0mizZF5lp+
S8iKvTWNbS5xNo+WVST8jOQ+RQQc9hueVqyhPpCggLTT5xTY3Wf2pJOd3PphWuh8CNJb4bLUXXPl
lMHRSpdLED70gpnjvmchM1wnPIAHTTtSO2jz6tJBa7dbySWmM8egwk5mWdTSedk8+7RwxiLGQgn+
yVJncKqH0TqIjiQDzeJK/xT+AUQJBGTzdndszVUsOw0zBuSCk6uaGxSY4CDmzPMv5miPMTiLg1Z7
EtP+JykZMRJPbc3iX/tdhjrTq3rEA+PFS4rimLXdytqmR8VRz/BiwcoiiLpzMwVrRPCrkpXKyiaa
bFi9WLAi15ZvkkSFeW1h8KPwgfS2zq5tCycbX6HdeuZV1cAm+A4J3z+GzoP7YgNzKxgEhjXSj/XE
QOrH/OStDGi1Ynf8iPy/vNwlgccsr/rygRJcaJhK/ihUldCstH3IMYFLN1E+IQ7ozJxBya+Ig/h/
Hv6w1a+CpePJuGd7IvAg6YFK4D9w174gIZ2sN0BYSNstW98MP7UJScHBS5S/MRnCZ5kHl1Y41+av
5gbIm1qn0veKGwLec0lZEbW3DjFj+wOaqQuYi9p+7wVf8378QcDErxjzgvVP6/9Um4EdlNU1t9W5
LLdBfcPu1RRMN9aWvkPBRp8avfvuRfZQrCJKrponfKwZzzLDy3bL2PhdOfL40XnGEyNcCmZQ35Gj
OhexumXxTye+UY6WKFMRuy/a7D33GWflni62yTpggheJWdWh3lrlZuqOYAxy041/xqu3Gvcw6wb8
gQpZQCAOTxKOvr7ZA//F9xmTrQehHwCFb0s/VOFMwhlzMHyb93O7h09FEEDDgpRKHJrUDrn5RkLU
7WSn+W7Rlz5ZLFEZGntybUjGOBv7AXQfkiFs/dzFlP0PJXtH2FTMn4DOgHAdx/qIoxjoGzLEWvoV
IxpBOnmgNCJMDOlEhuBdQBFXcqU6tYAn2O29OHv3BUpPE2NYdh74/QT/ZySP2ot4D0l714CD9EjG
mLlTKqBC3QEVCCyn2qW/qrRNkGgZi1DLivh8KpoRHw37Diuexo/Bb1wOeQQ85iGKbSXn5Kp8dP9Y
8vAeLr+SHWKYnEhATM4J55v/bN94hGd8Bl225fnhZg+oBPG08YTCDEJpwq+9VA8q6miYAsONKSR/
+FjTbLMTpdnrDmwQbnx4/kzEKKH4lt1kul0+o4iMOnZJJOlqxll4uOdDW6ElhTxquHFzzOp/PoY1
8PLiea6IC3ZCpm7aQGFi18Y5y/ZT9RoYVwjTB9fFSEL2TJQPY8WEVXVJks8quXEB9Egd+YpwmqBa
YkHtWQuVRd/XxOQgPLjmnbYyfjWVMRMAVWFwxupefCvEy2r8TgBgP6P+O+bUbOZ8RdQFxy6tkIXC
0f+23oBkTIijOpOrVrK2AU2IAmGpeFFdJIq2LqfT4FB0ZsyDXLIqRAO7+q1u6lMLyt1kdqzjAqi2
ZWv7zUjvRZ8mOUU0rAxhmSu7i+HSx54VfSbJvTUX9jf9XIGQBF+m0lOF9JsZiGvkDAMmTVoa5o0H
CX2dTZLAk/zn4I04sxAbG7NmEo2go63iCas5w6ryGSLEiq0Xhlnhrl0MtDLBDu2AGnzm8AE5DwjO
4B/y/ve0v0dD47VlWslaH3xNf47CS8GkU3nGw8E0v/r2S8MjCg0i+jcoiAyvBUxJrIDxsYek2u87
/TybDv63tsUK+cLHGIt7zFHMX3DFYpwFZlAp2xJ0ICHf+bupnOPogckV/GAtEem0YUhc332OS/QG
uG6IrFS+LXXDmx6y/1beyrcE2Cey/VNdn3v9O+3eZvIiYjSo9MqMrK12O94DyJHEn14VdR2SW4PP
xATRF33JxkHsIXV5NbZUIHWcFczP+ZhywETkEhO6DieV70rL7briMQ9cvTyZcOm58EWQR58h+HbA
GNl6Co9sY9mJyEt4kM0o7tGiHhUOFlP3AdQGg3IMs7uovBmsVs0LY/TxngDGzFHCljUQSUpK0wLJ
uhpaIiXRTKLf80ERi44vP8cSIdUBSH2rIJTin4NeLuku21WqeJrMTAXHvQdUsmYY0590+Kb5WvmC
YFQdooho7H3XbBWe7y5yZOuME/QJ32mW7vQfI9oMidFT/5tgX+/+fCqO5B+jxgx2B5F+kuoBstWa
DysFeUOnR2rjiFsXd2VoubqCs673kvIwoi8py+VsrTajdW2CautrRCV+TdFbS98/JP8QkBqsBk/3
PL3Li5cIJjz8SpZgqnqVGdCnGv5uiyJfOMfx91Cy1+EQLtttOoGybmSvob4oy08jKdccFYDKGLwM
eLw6NFGW8ZunItBiZs2C/uoNna91QcR9zd1OIY1GCKlIjOEgwMVCHxrAf6OWWhY9/UAij8mj/1ju
65EjDL6ovyJ1AcFmZX1o0Y8qb1NCFxfNneDa2LWkDcM0DEH5HdlsfYEvwdlBm8kG1lF+rXBTBqeM
8UDG+o5HfSWAdzyis0TYZNBsxx5pQFSVjtI4rLCajuHbWsWmG+DTdlLGklR6rnaACYwDgyQ4cRPA
3R0g7mf/lMIJwI83gDVYYwJcBiKqnTNWwzqb/MERSVkEc9c5E+u1bJ20y3qXUV93eJTaC0JPzKIE
SVCavAfB1Vz2OEwP6LYIguFUKQAxVUedQXjPMFcz4RyhXWycLAGZhOAegR9oxHEfMeycXlQyx84x
kYn4xSXBUzNUi5+OVJtsIR71Lvk+bJgfEyL41sElgVS8KU7quKggKBj3wwvgplj8jbwF5g+/rZbx
oEDjZHIl9qgfdYbPRkA5tcQyqIxQAV1MI+HbjMJrMnqoPgu6E7ShEKBylxSWiHiIjIZcldJ1lXMN
gK+iZxwoRoGKf6XKpqrvcf6mohzHqKA5jC1nY18bp+KtQ7iJS4NgUDXf8tlFiZQkym0WAOBRGI7+
L4ZlDT6sGDeN8YKVkXn45e2iyjsuOS4K7whg54WrQsjBqRPXAzLd9A1/VJDvY7zeeDCGSz/ghVpL
4qm/x/5vI25pWGMFUie3jGqe2sktx30cdasp3ZGzpKfL2iNgfiqQ72NN2LD0wWmyP813UWCL+4r8
hWn41SSqBdy6JOhqX8Jw908IhgbjK8ruFiepTCEPPuz/MdU8rkcCCQg+0i6kp+OV9rNtG2MY3kTp
UZ5sA6WbE7xSL0AuXNbb+uCOJMavDVzy4IvHzELl8mENDx92w4ccnCk+OJ8Z3bA0opXIOltGj0IX
MYykWnz3+VVKbhN5EOdEPE/FviemBccINnYYfmeDqg2VdOYOjJ2ORJCNm5S/iUQDwykrcuPWIIyB
RaPDILxUY9u04V+BmDs2ttj/ZB37oFOrHPrqTmvfc2EnH1V3iKDaydeOaZwKoxQ1a19yJfrHmXpA
mqGgY4iSnn4EnLV5C7u3FKnCtgXbwSPbeMYz5vuiE50YAjDA4/0cij9aY1FOrjq8pw4BJeS9ogJP
rZIgFixzIEnbpYhchBIlG1/eyHKDO+CG8FCVMRjFYGQZ/qpZ+giZ7uuWtqsQ6fKoWF6QnMUGl0kE
+g3n3cyeSZbQuDh9sLT1dEyDo6JKKMdPdd8mf+MxdZCyITeVrGfL7kAmlNOpyPLSSfIe+HcRFsTC
wW83kUHNxzsaVqeIxYWFEgOzGTP6jfw/U1YgonaxMlF72EgyJes1jTc1PKfcLfl3jCxpH4HIkDuC
WK5xLC8CXOGC6Iu4daJc8eaZYHw+JH60nqJGTY+QIIheF+M7RnuLfyRAne2PeMfrfw3jrGPNNNtK
LkEF9xaAgV/wJtW7FmqbKduS+JWxiDTfc6AfTj1tDTw+lRcg1fC/oYZWKJKOKe9+w4ZhgR8Vxo1x
rFCcYmlDHCTx9ZA7IjYeJRI94TXLS1lC2BssGJYLQffWIQczbUbChH0Afx/eU2R9FD5cnhvwUXSM
gt2C1LEeRLfVxHdgPqmqN4oYZdoRNxauSF4lWyZ4jMZWs2Br7OgrDFtA3ULNwLH6ZbgtBS1iO871
ac9aOREdwh/RGXfWybKOArUSX2ZOj3oxv6vqG4EJ23SByEqGMLODYYuxZHfM7eGLQyJnDqdywDbu
F8+Axj15M7IjCU+lO2vn6t9MjA+7jYrkKUIOzvJ41+dr0JDfPbsF6/JRDdnsILCqTmbtGjQ7GkLi
pdA1GVj5oUy0GXghdcHL8DiKLzQD0BqBTcwOT+IE+AnV+E2yPN7aJtnpfC7aJ11D1xwBi/H5Jw+0
Nr64ifl5imOFzSK229BlzTn4D5HBal5tM+z60tcsnuqL4urSV8kxqGJxnXhtXUosIf6UxssQLJal
d5bMKYqdEvgXYgx+7PDPMD3KMSH9QuZVJDtfcRleMvWRO9hRucMIT2kw+TFscqKdwEJDeme1eAsR
0a1645i7iv5gn0yCLne+goA9+8e/pjBFwt4ffrbCpy4R1QQw6nsYvBmLM0jo/DOrn8yKBUTlxvCY
0YdICtSY6FWjTzH4phYhisiGverJvXYTKL3ydE9rc52b7zE9GsC8BDzEvCh0jR8MS08dE5prkIcE
iMuZ1I8RP390CSjlMY5K61Db98wXoGaJs2NqzPu6yR4zeL5PBr1xcIlJ0E61PzbwxvxK489CeCgG
Ex/lWMi0YTJK8s/W4KYN7eWrNzHi47aV5osvk03KOC35Y/nMvikJnqrFrXpUsaPzxCFxadCTvxOk
k31MJktHXfRSbRswHxpJQBSEPfFdys9Ka/elggb7YDYPvfvhiVITNHLI56CuM1GU8WDfInHPEqkJ
LxapcEHtaSprYTioBG4v3qbmriD6Z/qEuAe5RaL/Jmx0CXLDP8cOogt+h+nStCxSNXHdfQpIg8lm
QBKo93aFwQKPTQ2F50tJ7h1ZPkg2cQxTvVQqWtQzE2zMPToWWS78+BbDiaD/QQYZwDMWGzf2PTXd
aayYi2WlTVwioUTfNOqieCQPebZ2GEuBoaVLlCr3PmSlJ/zqKvobtW1PVli3hj4GfISgySUvm2hN
RPjEEh7lEgsluVvkv8LPzNnEojnAVYBoauT/m5EbUjhReuV8ulD4Hqpm3zniywJoOSq8qTwogt47
8KCpOTngQkq0RW3zUfdX3nRms7gidRCuJSKFCkAYapDOIVGhWtnJXqkcvut91lOCyB/jeAuwFnYo
MddEsdUQHVgrZTcF3GEp/ojYaWrzGpZ2r2W3Emyk2DYw97GADeXmHObHDkRt6n/mUD5ZPZRvlrr1
6dY+LKIU1mL7JE9JwtlxhWFNTimp4favapNxAjceDbxHAdv+8FBgfBFxkqyZJTW8W4yBeOcsEtKA
mPMFGFhE/EPefYxq6tD5qwwhZLr/TsTdtxWAomgU+j7vZsXLPvQMqQkjsDts/Aq1fUCaykxJX8ND
kHVgp/3VwOahTe7ynzk+UmimFB38H5MRXJt8lRl53bRHQX/NiMTwPxAjOS14N2tRTtDphv+TlDl1
qy03GFPDxXB8FSz8cMcqClyhJCTJVz1ElDkBx8Y6+Cgrg0MJQCei6a44mdnqqlfcKby8JVRdpgQC
7nDrT/zSlQ3gSxO9JN24IP0ZqM4xcbJIoIKm2CBrc57ydWr4HxMMPQtlooG4DQe6Yaafscps/RVq
Tqvp3CiTcqCEr4l0FIEeCfJD5n+OqK4G5o55jJs27o7DHHiicGkYgiTl/v/zb1Mq7Dl5E4eeX6bx
LMrTQm1dgsOY/JvisYEVEZE8Qlg2XhoKI41Z1q4jXtn0yCjWmZjoG+42pAlfUQfar3mEF7yPMk7H
CS1d60hIGVP/PKUfJJhjhuNpnlghYZwkjVrzEE/V0XeVvgnsc/m7sxNLpoAxB4sBu+7WP1m+56wH
qAyBuvmlpouKv6h2oY2Gf8sjkraOYmx95ZOBVOOzZiSLZ+RTehLCTvQNqJgIyMNYcffLfSd8lPd6
/uBes97aZ4PjBXP3/3uDpNgfl4E2D/gf7siGLZBoi9bDY+4ZwJRmHhvd+voqv0hgT+sr9zxrkXT8
KD1xp2G5K20sF49wmb5nF6JrZtMDXxIp1/iPs+RAzrYKeSvdK1t15+cnE4klXNydFlwEYj7Axpu2
/rj354RmugF44c9nxf+BLgVD2NiX+j+yv5lJmV5X7OvPtNwt0evMNMUtW5SJSReIeOYBEfodTEJ7
/ouu/bTE617Fo0m6CyPOcT/W22D2FEIWCAd7+hu68xQdJ1F/kZsGOGEztpIUri4K+wPdHzkQyPED
9S7ItoB3cSV1pzj3WDnhz6dTXDMSL67BptwiQYxAF7klF7UJ01D/oHcqzyz25JpPCcbuYoTQsr2R
6+XDgBrEGjJZFFtT+tdUrxLCWIH74w07p14zr3P62kPDpabbtPjkG0M+KfmbvnLQENODwgaylzb3
qmz9jYsrkydBzEhFouzzcA8hLoLPGXts/WjYy4D73caBxaKC0Wq0uG5X2JPZ4DNGX7pbRbRHHBqc
1clZdehb1ReJ7fNTg2+4reS7xFknnjl8AwqGQ3Il5Kk9D7wSANkTVj9udjOKM6Th4b3aGKXD2rkM
TwZKjd+822A61/Izdsl8xJ5GjP05fC8+RMtewst1VtWgRcMjejXYBMm2lF/1gaqEvpvfpo7sqLSj
XcjwExXHmgHKqQJ8Czw3WFzhBTgrm+Crxk7YQgGirj31qn6Vv2K977E1YZMaIcVspltCr85tzupL
c2d4qhf2GtxO2oE3Jic1eqP5m2UY4vF0SyQDMXZkqEbngSADPgcqKT+/1NWd24vhM98JI5tgE9yQ
R2/Eb8OlY0rLbUEslMdZhh25WeKN0k174OU3wFnUZFMzcKNHjN0cIxtVUP2UDTy0FUPaJ39ixmbO
3OLqVfg6ESxVTt5sLKgx9ZrJ2Z3hPpMmm2hYZVceQq+ZeJPZr1rbekkD7pcFdv03ncJPmkkRRT8D
L6haxMHo3dmM1tkRb2iKz5Uk9X1OP0IGUjKujtZTzjdlcqDzU/DdtR3myB5rTvIWK480OtRAG0ZE
FOYW9RlWlat21zxRfm/G87DbT7uQ5y/cMM0CJ7fc6TJhm84ET/gb539ybEU76MEhO/dGdNg3CdaG
4I6CpKQtD6cS4LfcNcVDPjY/tO3QyCi2Pv1/ymr8ZXCCy5EZowFFD2k7MwBXXvubACJ1xBoeQMeb
3kZrqd7C7BDMb50AZyq6yhuYl2UOBK75PE4nYIjBGaAzvyxChVCBpOz1ONqRLbZU+UxMyLtdSojm
0RQb7C+EpzKCSf4hmGDL+Zf8q46p7wq3qXgXJEfbJ5NXBPf+L6XQd/gBoT6X5q29U3QIztgch3dJ
tIniuvW7dPXTbiUJgQ36I7bSoJaBtrMFI2WMRV/5xP1kQMrnl/45/6D+34OOAfBHMPALedzoqiUA
Dmc+JzcM9VzvOuPzteZfappaJiJf6CIUjYnDPsm23FzCE8HwsFjOFcA++H6cGiQV2QwM37hkete3
gJajuj3KGzPbPAUXmKz+VTnZN/PcOSDk1GHX4u9ATjNNC996JjbTeZCgjNMS8OgsEYvL1cCcUd1G
pcsZzGIDe35T/zFx41rTVPzuZ4tUd5VPumBt7fBC2CsrU96N2HqP54/6kH2PyDAMb9LvRATw7OQ3
5r4oQ4ddzkZ3xHqJeulQjMzCNoZ8KFEPcaiDuML8xZQKTUZvD8p1WZnPF76CuuF+MfiG661ivkcw
vfWt739YxX0c3T9itoiPXlmemu+AbNC9is2luJVLhFdzRCFWCbdeZApDr4afi6CS4pSd1P+lDlzI
/C3LtM02gfBtvekU00jwBDGSuSfVhfWGsi3+oanD7AFe/HNgMFCyJYXac6WmBjRhQ8RMlA0yujhx
F6aM5loD7LU10jK2jC+U62+LUavcVjd4NJzOxo3xuPk1/xJUybgVK9e88V8BcB1HnD3Q5H12gyWu
kz63oxfkBEwwMM9Q1U7WPnQZG33r34rl1n8opktenWvO50aY2DqBuETK0fqinWtgE3IuCwfykMYz
suLE/B9twaM2buszYoDqHyHG0v/CVaIa+SGxY+RnpAn65yyTwKE7DBhA6NoafBpA9xuiLqz+WyDK
CSyWXVqfhHo90PSq5mHRi9LURU6xdi3IJriCpPAUTXZDPcjSPafEuQzlayTgqvpsFXCNxUYnPgbA
g7Ej+IUYGfHAz8c0lXibCuDsSjNW3IZI/Ps3w1qXP8W4zqwDhb9hKJxKO9G0Y1Q/xTIqZ4A9LAr1
N0u8GMmXRHhAuOnZu7cerXhGp8g3nBKXIOv7HnuIR7tlDXZo4Bf860aH30/KpyyQUboM16TlwHQJ
2P0KHJj1yjZ0QUpARO++2kOEe/2hhQdwOc0WV18CcHy0xQXwor98HeRC49G5ZUBPnLn1kFeSloj7
ZI+Gnqk2u5BQONPPjcSGN6Qffxf4Dpj2WSDgMtbknCdKfReVa+kBc1buuX+m8rYQOhV7qSZPrDiX
3D49y+7fOeKZZ+4RsrbHotDQgYUSgqQBkYVh6wisTPkeWzy2Ne8v3A7mkIEu8ttA1A+IbqkjNnG3
iWbuFY6GyZEHbPsDVIGUyDH+msX01aFrb5lhElGphN/6YBts+/VyXT95QCuCUXnwwuroW2/k+czl
J8fBrN1a40fDnchPlmKGgnU9o4G3NtSnDsxKY9VyFTNo+TVI+fQiZdoMy9NQfzL9YHo+lXtk5kw0
usSrF5UU7hnSGg7AgZg/86m5VMsOWgZz5GZXNS5zzm9L+TOluzydIfaw72VVtuYXnd0WDYfA1CN7
6eVDs45afAhnF4sRN0kINIqaUnN5dQQUkSPBS+FSKdBaUFWI9Gb0Ao3DXlSevkYs89Zxmhg9x+/Z
kpWp/yFv7XtohgA+IHo+ONRYtoBIwOpOcQTz/aVuRA7qLP9H+bacmF23lvlV776YkCvXrHH18b1u
nngoxmc4n2i+KVhJoy4f0ez1DQqOo7qR2OkPyRu6sKb6mRMmqu3RVL5o0+ryOJvHESCwtWqZWUmh
CclRB3nE3oeClxVPrBILZ30n5a+g/hb6Xiweav43t9JKTN7E5hCX90n8jONDKf1T9J/mBXxmxBjZ
fUu+cJDL9l2HkYdoVcQcEFKQy9kLjkiB9B29zGwhVH4UgLEbAMWo6/nmeIPrYT/igqn4jniyJJ69
Mdh0DO9Yt4/qPw41hVf0OY77Vr+lDPNgPg3+qaFi/825XhL8HqXXdoxHkF9pv2b+T3gbsNbwMTLK
qOfEAFNilp3ESEHV39nfRZnNlkpvDwXp4wFyjwAVS/LtsyJATdfnoCYqVuh0gm2BLCF9m5i1xR51
Gx89Z8DFPdRnjKIApAGlD28Dz7ny2/IdTAw+2267NKK2iWOFKoX1jRHD1U+2RXDlj2H7mLFn8Mev
KP7w831PLIdM7ChVmAYYeWXAhpiuBcWtdGZSWNMIzsHPKJ5mZuPt8txpxk/LJ0xoU+ktq+yVK39U
EZzzUv4ZV9d2KB0TRZlsvNGc29RJqxBdbikBWasxCecveEmmIa6/0JctRpThBiaC0lE5MPDGQwRc
TPHoOWLA2Ma5C1HVNWD66JeQvGO8Pzab8PxLSdAw4U6OFSlGyatn6olsga03yGfKPzQNZFYGZMVJ
9QY+VfAv0mEJ2i12+xxNHSBC5WgBx7kogB2m7IP9fPNrsXr0u1sxO1LbbKK4twNsMjwroUi+7KQv
lVw2ob2ZqAvBrL5PEx/ZgOnbkxq3RbGJkTAjfI2kUEIbttEeyyEdF9m+DILMY1Ru8JWFy8b0pHc3
kd2sziGPIGOy1rP1y9/dkNcYUawX7I4C9N0MuDKAzcjzRz87tdaROrh2hK5ao75UjmVDDEt5zICw
hTiIr024jlCSh9ipR5GhZn6OWboR0eExXhuiD3/2YukSX/iqZ2AyQaO4Jo7TGFKCRExg4F+OAQ0M
OMlRBkcCDVxSscm8a0gSOqZNOrDCgTUL+ikdGTUIM1SFDOWQgQvPQfYEH213u2NX2c1nqFG5rDuw
e6YvUgCAd1AZScXdqEGlQ3PbU4Ir0sFikJmzZfOLh+EH25KNpKViEMgvessI8xsIj+CKeLORDmb/
JqyUTexhnjoQKaD9CqyYpOhdbg4yIaAdhtLeTvFk9FwMznwwXKZ0IkxorjPOhX4dSTVhxBtx58/H
vt72bsaClGmFxfbL56fxebDBALUVRSBlNelvNJDPDG0q2NEIxVM4XzRsORX73FMnwLoJHJU2msZR
sc7S8Kb9tgy9qvrBIGKmPYMbSEoN2wQD8hHkT/HMz6tPG0ld0xlLjKSsYHKWLDuu5/YgMIg0ATU9
8vmUl+B833P6hdkdn8nsgYKnQOTPkipbDJnyfKvWSUJ8MzKtinFQqrTU7KOMvHC7xyPCnEAeDgl5
etigNV5Q8xu6nzm81bRaPLarmZAbmCfM1zvEaOGaH20ggaoj9MEyz8WraZBgWsfGqctrycCoQjDW
VryMOLVlDRv6wAanJi8QQAzNG1EbSpH+GSKVhIwoEzNbstb1e8q0IJZ5YU1ibbxCWho/ysvU5Bf+
iLKfvtzmFEwZzDvx4A8/AwIPurQn8LjihCQDdFSxByllRdCUovXYVbbyTMpXX3zK8h0VbDS+yyqq
TspkrJcAtuhIGvICrU0Y/JQCozi+s95AvcC5hRdB4/Tv6Y9U7dkWnyMCEqW+isIbUx8lOAGTbFym
VAMLaem3Brqj7U3xMypOYGQYH8PevOTqL/QyBZx/9KHZMsXFh9IA1ES3B6TPZ4CIysIaOF1kqJHZ
JkjeImDQg1Z7PbqxJvbPFVqlUaaAVIll6e6jODwYS+qQbcuvEAZz9cDLo6YXdh1Uhwm0bO2HEnwW
/9VQ3+HCIKQh5xQZ/7pBK3CJj1YEIZgsvt+R1DGZJ7vlZ6xhR/lkvmlTtdeCb9F6U4CxdlyNMgqm
hNI4D78HA+ID7wC3aKdhuYQBlk8sGAg8Lh4JCgETqXzKXGIcFPxytPr8WCP/u8kCt+dvS1O3L+9S
gGoZOxGBWSGk5bm17IXJRbIPuDIEC6L2zAwMDECQ2iXDdjr57Ljz0CdEb023IScq+957GSwsG8A3
YrmzOOM4yHNe9FFZRzpmqwEPSeIMWDhq+C6smwXuCma1bPN4nwxZOsCChNzJ+K4mbwXFbU0BXxYN
kplVoxhOQdEBg2zE3tNzeyGGxoxOwAlaDBqkgQK0RG0OO25kol0fBMoHG94qFahAjZ7g+O7QlBNT
z//iAZlPDK54NDAqLBo8RiSjdqNGpkm29LMvUaxZfY34FoeCHzOCfUrjR4YDa6Cmg4AJyk/lZC3z
9wGYsX4tmX1M3NGyfphlmdA9A7ettvZbkg7e1DWBU4DIyYlq6p/cL1ARr2aGN1P2r6YGPMrNKYVf
w2YeP0IF+clgce9qq0baNO2PWmpMQ18CznQlujUULqP6Ao7H2iu+iBgDqGmqdNf4qPCw8qRvMniG
G0lJfAfsGpXKU8jUZpma8xRDYsuwIohX6GqCtRswj6ALT+gaWak6eANaTiNTvpaA9+Vo5itzhhIS
Xsilz2nBRON7aRIZ6EYUI8am427hmSyRu257C8e//IvCufZ3PSkygBtYhA+PbmM9S8vfDpGnmyAs
GUnzXw4bicLCZf1ffUzbslpNP/HowcBe5IBLKttKB/qSEe4Lfu+sdY7AH93rByDTNRvg9jPDU6rE
ND3kCUUiBAaYFVAUncC0kJfY2l/7ySloGMyfuuJSW9/LecmViHKC3jV98vJhCbb22KmBHqmgrYHi
Cv4fUqQa1NDQcM8Vd9Cuc/MEhS9K0Xo2HnmIYi8+GeOGTLghxg68Grp3iZFpTZ01hbiF7jQXOoe1
NV3G6mkUeMt2RgxJzdoVLL1GYL0hiil+USh8Euk+5uex/6DCM2RGi5rgGn57jGRrK3V4v49y/AEB
jxEIHue5PLawErImQZ7zNPmaRxl+s/QiFRkB0CH0jx2vT8tl2oMmV2h92TKg/H9TEJD+30mx10I2
ZuqLq4cegimnPkcuAls1mxnRMIWXNrWxlWNrHXEsCLRA4mbKMLI9tfLYs6UPWcAJ0iMTcMpwJxps
hBhiNxI9JvjXcp2w8mOv5ywxaRUPdJ/g62BXQNledTRnNMnzuPfDmtQS6F24P6ulvgh2GsXd0v5J
7a63/Qnb4Kkh1TQC1NMo95JVBNHp9OYpCtzxXafzYaKSGJfiijA2U+KNRjNce+mlkkHXbDCnl+x5
TRMP5CaDbJjqf6F/DpQrp4Fp0Oly1DUv441MA9A+rYMKxgYEuk/c6iel48X8ydg5ggCgI+VV0JNG
tzK6dQxgGP/p1SuAMlk+Mq606m/sNoXwodIpsEYRQXrGNS4iapXArulKLOqVzUyHCDySrRReED6X
/DJ5oX3R00KMf4z7An4mLN6cuggqF9EuB/UnhTDheSoR04SwtttI9JJ8nxLbCKw85lzhUlrF3IIS
/G/cdgwpYzA5hCcwJ8fnd+BM7A+cHd/hnX0KK5zdKJxFhOgwiqF2usxpuuQ3AlxKfCvn95PUuqZ+
VOZa7d6XVlxJ1ma6C3SXH258b707xICWyB8wI+02FxcR+QpWBIQkT4O3ojGbfUvounfxocaK4WAi
vjMIYYpFo6YLyFe5oCpQysAnCYplyUiQOJMwCDGheqgX1Mlv9uocZLXrmXA26SI1W55T1oZU9qgL
yHf5k4O7wahQZCgOJNaOdY+1IK3wWhAuAvMRKd3GTHzePf0bxTabHV/saEIgwI3vGv8i3fpy+81f
A06/hCZyQutBn68HRxxMesEUCFNYs+3S7qxnDGIQ3BKGAIYJuzxxIxV67o24B70lkA29wmXMsoUH
Yr77th5exM8RwSg7lNk1CDcJ111JHO6+ZnwkwigXppXVlCsf0a7JDA6JFEu6TN+zYUm52Ul2OJg4
fk1iJpwGqwbfk3Synmi7KSHT+38cnddy6ti2hp+IKmWJW5TJYIyBGxXGCyEJgXLg6fubXXVqp9O9
2gZpzjH++KQBgkflVXO+/T0onRmjNZkRDT3oTVjCEgX9ha6Bxp56mktqJ/MczfOwl0XuDfmFNS0J
ZOj+dDXWR71eNbn3pBOeaRVb7CuEu+CvJegPf2JLeDbgAbIz7o/hDm7VQyqnAx40TxEqHI49RifO
FAOFOc+1Axjnys5zq9FIbZsiwNt+jD/Dc1muIx89en6FPaGahrRwqGNUL2v12MgBKq0nT+8PmoVB
c40dqqjPH2H50XAcYPo2k5tKdzxvEFkmFVUKa5SciO51gIJnqJdn3vV+sHG1vhZZa/de+QSxNFdv
UWdN5EjpEzqQjksoQf4ENJc8yvXHFcA+o1mN8zcbV/G8cW+6X1z1aM3fLlJCyoVK5m9W/2tS2qHt
0TpNtDuC4vSalOvqjKgbdx/2CcrADDTt0Bynjs6MHxhi/5Xtm2xZv7+ef1yg7/0nfDqbfCdHzpvo
ZEJiRKCKYj8PaJBAaErdo7WSSUhhfJu9orDdEdxRaYGCCkY7VPlFLjed9BPzd+Ukveguc3fFGc6M
iwnaN61fcIZJiklqIck7+ow+WB9fLEDc7OxprPy9coB9ISwCqLAhT0NqLpJ6IuxGAUMjypnHfani
6xLOi+xPLcIR2cmLxDM0guLNq1ShwyZtgQDeZFeRVEJMNlts55KtEPJPK28c0FCSUEqlvEJB8WDW
NX9j5pP7ZNO2+573ssFzcHqJUpzWtj4hZILQIlKzQtny+BaR1FskJ5HEOE/GLZGa8IlsBI/JKsKm
hlGE8L/3eXrKYF6RnYerSkKU/je5ETaDMidelW4N3nEnoIvLW8Lb6ai3bhRIHzH1T/tU/pSPDQdc
UXV2z9keV0doLINl1fAJvDK4ohsXPvmWRt9H/B3sowmoPq0E3BjVEd0QEAHCrafHzRMH5inaNVMk
0wgiuIVTjNZjoPSXR8ErRNg+2W9XlY4QKXzpOFum3/CwhoJw+tSR2c8xg7Oz1Tjr1X+TYcEhxArN
cgx+86rD1Lgx5xWkwpjRBl1061Y8hxkzsMIVSjgMurr0ge5vCbIlk34gnKs4ytnGucEyORxR0IMV
ETnsduhHfKKjGSC5gqfUl1shcrdYWj2Yvb2EvS2YHPBUTIKxI6D+UoScX9Pgs8CxNP5LXBid90qG
B3rbIIn6NdmNqKwbW5pSLutIysXIRCZQTjbTZQqIvyBBNt0qQ5gNyNPagEAmuVsrAw8YUR286Hb5
uVTxolsilkZI4MTMjM4i2l1wtPTHmhMx8jey188tl0Yb1oxpYHjthozFBwI6yJOATT5D8KPMq2mY
0f7Bzelmi/K7MXeIaqKBc2+FiCJ4J2vjzMsUeaaPK3CQsRinlF8vRqcC5RtpbXGoLHpSeQpvRyKJ
0MKPMvzXgtPjTmjLiN5OppoBr6w5x37Oyw5KwKCbtbdKO04X+XcOyjrHabRVtDMOPzDSeS1jenTg
ekUZrHp/xAsZffonlHrYWrwnf6DHLEbsAPzR7uPtgnudMaqM9147EFBXSUupvuXvZ1A2vTeg3mUw
eMnbDooykS6D9dtN2uWonE0R9bCpsu9cDjVJRdXPzv+VntJzWY0zKGlCyVBPejDAirybRCumi7cs
Us+GCAJx/27ZIMdd9v6xyiUJ7tQIXat2/h6/gdiQY/iW3z6/1Mk8f85hvZSzMdL4oe9jaaNHK/AT
PEVQcVg0UoU0IN9Uq9nAMjzBWDfFPUBaR+EV04N1Jp5xGp9VrJPmK+wopnwex3/vCzB1/vhphn8P
06+Vi5YEJMxHdGenz00ynAu+x9JL+iUuLf+BTWIK9zVxderlJ1ccybo3rmvdYV+7D7h4+436plp+
GuQs2tZ+MP+aLWLQB3VvYaPJxCKgHnosElxjiY0tF90mKlQmkw4DHOm/nK0tsHzu4ZfR8i/y457M
7MUhCQRbyfmfWn/od9p1gUixlWm8Y/5fvwi9ITND3z7Mufk8aNlWMrfVV9mAQ2LrQ6TFbU0aXBbE
lO+OU8e0bi0qrgSTH8eqmAp7vhc+/ohRQ+cmhTML+AuwpTWkQQzuBn5QF6a3BT/lWHh6CUWtXj52
cjhrtU8GqnQzyBWhfQZ8+FVuFBs/cQaR9Er3ArZvA15Q33CI2Y23QDrSif4Doh0/aw3jV49CGPHE
qDss+4kd3YnwABdrnz6CzPifIYitlu/aso9ERT0zDX3MIQUWPtXqjmH0FS7qeGeMl4+xr4BuBgX3
7Vw6EiQWvAKp3PWYnGkWo37g+VUQ+bDFO4N6kGxABP3aPF+/MkhrWmcL+5f0ImxI3zFBmd1BrbFL
ednDbSChWV3SPfIaaYq6De0MkoMKAxiCije60KdXEDh5kG/p45scdTRtrAT/JwCsX2/0aAFxOous
8KrfjppaY141C+LBMg3IqqPq3Y52NNRQlDXZZxJMAiiso+0egO7gi0oz0JVA/Ge2KyZUPjAjqBSL
2t+ClvjR7QfdXLILKoQIGoTDQba/ITEjvumxTX9Q990uSD3mIEcJ2+TfH/wy2Z943cDxXu5zspro
e4VXXJ/Mi3QJ/scH/vhKCSCZkXJATmzivI7MyJEXux/cwuRyPK5xtkyPqP4gI84RtrdvYpr0HFUs
GaF+3DhKaPw12HnZzP4N8ID8dX4GJ6V5iT5Xx61VX1npMZjlP1Qqff7ub29d8e0Lm7Z6VxzrF5U7
svVgXs87zdUAeySRJCsfo3rJoMHq6UQeyR4FAc0kOpH8gHoFHaEIBQjjgEE318gmX+S77uPo0vzD
ppzuB7hRdj9PG9bMK28XgtbPHnOjO+SrlKbW0TbNW4/aQrNhd6flQa4Ok5vyCXrgrIm5iQVYh1jF
nFUrEhNfim/ctNF7wKexS0//VTaC4X8VTCTCKZoiiJei09Wmk0ybEXUn4hByBICarfE+kpTChlkc
DZfck8x++MqFoTmi9K2/yAvlrLt+PEeAj7DKmz7dFGmrx6MuqX402Ifnpj49lNWbG21pUS+8Itsk
D2kWIpLJfcF0C/0SUkuDGafbEAFHGLQTxrRpEAFAjtaUEZCIhIhsUJQpUNdCP8jlhYED0Jbg8Hj3
OpgnBLUy15dAudgtYlSARNCB0lCmEYt4ALdc92+XxbNpxc2evpbR95PD0RQ+tEP/XiOurrmzFmZJ
agkwB21JR8RdlxZjADinVw1HrCrIx2BNlx/ZBxBT3Spgm0FLz8fKBsV7/z5WxPF3cdh1CzqTHjuV
+vYd4QXP+VS1DU5RdE8pe29GJYAL2jUkzi/6I3v6Q9UvMPy36k9yH7MMLUsdyYrQE9WmvQL4YVyN
yLXCoPD2LWzm5qknU1faQm69GHRmBXbJWergqsvBhJA3UPh+FVcqLI08l6RVHFSm/4j8af2/mM1Y
GMWN+E1a12K/VvHTO1SSQNB2wI4wxmAKDJtvkgKwJRZb6l9eEITksEYdExsigZeLAFFs7GvDb+og
t3AfofMSGQ8W99Cs88i9XT2KJT6UnbPaNF/JcxEVHhpNNd1js2RJqqiVxJ74v1qtv+ZZSGocWR9k
tB5f1H08a9fwPwejX0FUFMeRwzAZrnCXBgYjlCNSt0/kMCICTr2Dy7GkyQ3qJlR4aCZcdSHqKsDh
Dmi3kUMhQ5s0ZAjf2SnZ4Kozl8FU5NuSxEMC4WbCc4EMVi6PKupucvZ836OhKq5v2pyJfAI5DSgT
j99dTXq0nY+63V+0ARrWJehEaAohqgf1bgja2gqraFO0c4OzmMFRTq4F38XT2APrT09TSmlMPRxL
D8d+nQXRkWQ1BFwaEpY55BlXPkGDufXmrMXew/fKvsjbwkmQehyuRYrJHAugOo/mQFXhVNqTMFt1
8GwL7Tui3vh3qoVEnOpeEoxyUNTn1vAeZG1dx/obXhJb9xurESMZgO2Gxyd1wrrwEpeJNXv7vPoW
QDGJSGsw+5xrpcQfjQ4fXQxMnN+yu1VzLVZdPv963ZWbQXXrS2v8PChSrsGhLUNEAJTaTKc3PsMq
4dV7HZ0I6zVrUJ3PcXSJQb2GPkRIZAWEZDGt2uSUidzhFiegXHixuioL0+4RUiBYNwzMVh4mqJcB
xomd7pewO1t6INckzBNjhg3yTUBW99eTd0mGg975TEKMCjkgR3oiu6H81/9bfTw138BFI6WDR00r
vx+/S1SCAy0AHoRlKBqf2/RvYmwmmcgyUVkcogm5Vas+BeTDBI9cgny8bb3+DVunuEIqEotHU3Ra
3pqW1PizxVcsjG8yOV3FAwZwQXwHjpnoS2kSHDEdelwXJkCQEULgwiyhvP/SL12fD4QO2MZ9ylNK
+wCD/yJhge9cwiM1QR6ISjH066wqh35R8McewASN+5NKIlK0yM0HFgNVgOR3YXHR7mpEyhAG+J63
/gcGgiR3bmOf4VHi37mLcrs24TQcy9iCDOQ7PM5IINMQUQGwPt0QOs3GqP2IRyd5ToRnYN6hz8I4
DvhUtkOITEo464madtry25qEw89IiUILBl9v9bOEVvbtxV8mJ0FkzpWlpv0JC/jnh8Iq6r469JYM
bN/6N0OCaVsHFP7P+qd6B7E2g44dcQLiI2R3m5feY343z0m1yEDpNXPdM3PyM5Oj3JD9d6gePlUy
ZnPqO2KY53zJKY8hcRpjUCUEdVBltQaF4nxBwwY8e0LPDQ2Cx5eyXfJKFvSw6u2qlL6R++Qg6Ao9
RDNYu79s2DfJUqUfCm8hBHG1iAhToVOFLE5it1A7kju0S+4K2Zo1yvkncRYL+NRHeWaA45kG7JLV
vdZdR4486Nw5C2gxXeUz/ECl2Ng6C18pa7GFMco0hD2gUKBu4FbucLmk9vHSKy5sKNEh2pl5wMIv
SWQjYiAFcTIx/XgNPhuETR2dmx6ROIRT/gzb4hTn+AedvjwiqjIHD+53OzlnzvQoPYjeBFm+00xg
uRomhdWEsviEHBtYtM64TdsTGnnADuu5Lue/0/8FM8SMIkac7KdtKA3u0P8YMGlMfxCrSDTnZAC3
5A0Zx6fHQZ7/EoRt/HtWLnjIjHoNoD/eVqLG8qvxjTGStFtyJyD2Oi9RFj3o54xIG/JUgaplICAV
avx5qSmJfdpUj1FNRwkzJ5d175kEWIHxZSZXlk74+pxVbUd6xkynM461hDKxxTSMvkdAdf6/xGpf
0cIicSJm4OmnNPGhsWgRZvJj0HNDjmIp8FQAgpY6YWkfXbjywGFQNi8ZXCkK/QgVKOMrgY+udVK8
NmTkmU/P1AfxhUXXHJs9jOkRYN+brs4kRLCJ9wvTmQRAFxl/NtQtPjEyBCl4ITwJPytdbcThNXhJ
XJWQFgU8VtythEm04ABEYrv8ZORGNLe64lcFrpHuAjIGleWxMhFAeKgUUENgi2RJgm4FTuUn5U/C
UPDQ8AP52HFBDivn3TtIAnDqJNxscMOmB15+xGIEwyV+MgpTQY6gTTBO4HuP7t2hCbslxMo/JHZM
LMg7x2N/VL2KO6K0q7/PErZjvKso3FEawQvdSKght5+4JoELoWxDOvvAXlPD86KjfBI2MXH5TYaS
fnCP4PkXCgZS7aAHOwe1qUI2jGLjjEc+tlSp8nl4uHhSW1tJa8hgmM4nq3rvYDng54wK8RmB9fME
TDYcWxuuNBBWriqyOiaEa7CKyS7CwQ1euBbN0ZZhmbIfi3pSu95RiOOOV9gF5hZmMhQ5vaOyQojf
go4hzaA20X3RM8RkgK1xTiHPIcd5ZQPoMRYdheIZL7zHgRdYIfsIWXNxb0PhiBSRDf61lr8iEtGE
H8aMysPmU/LQ7a0dEiqF74ctkiBamJRle9F/5F989kKYWfzEygynlEwZKv80pLHn5gcv6672PbIf
qSNs3BQ5OuNti+AD5suOKZE7AyUDz/CB84FUX9gJaBaGx0b0Q1aDMUMDxSddAtqDBvO63ONgJPtZ
DvoVNsFbtW22/aXlZ7MVjPUMNLg6cLjRtsWFiUOVED9arhp8cgveGtz1yAYN5mE0fPkX6y9gQbEB
/IZJA4ScjORCUTk548ye2MgocsBtkmk1ClS4DaS1If753NFYkOnHRuEOt3F44vZqUDmQqm43W2oD
ADN4NDySWmyaF71yRpIGYQqQucnd+q4X+YbUfg+h1dGYi/eAl0Yl0kS8AdMMHA95o9P/e+9UDw2I
13PiteI7rV3eQKrcGe5OTO8Pvo/74yycDIeajUYQM/brjEB7hGUSSzBfOtIyHAweZw/VdG8+DRCF
vcK3g4aVLVRnLp01X4zynFD/GOj4eqvyoMh+b86IJa3/4G+JJRClqHtrZeAL5EZBZ1V7wnTCY0jE
AOlYL9Y6sr4JxAmYiTHV6i5XbtO4oM30J744VNwLjyx0OEcBOzs/YoqQGyHVzCLajx9O3A3wr5wG
FGeRjYhIlDxRYiSYFBXgVj5VJLrRHXppW945GPARF1t8htERqSYYE20BKvZbamY52YmtxTJLUeDI
D8p6ymJywFrMHI+jpSWra6YdcbGAmec79RdpnE7ykqgqgUiwiSJAfT9JPIQlAgrSxCdnVvYEdWsa
GpVbQ5FSjjfOII7BKFRix6ADK4eS3T61rTXdXxruaqIJcERkhBW77Sssp96LlIbCxVjNi03eFytt
TAcRM03ssieimoaBhsUBNRXHBsaBfwlazMSrkR6/YRb4VFyhG0KSgfYBxQ0NrQnhdqh2OmcFkxi+
g+lWgs0Kdy1F1qZDy7I/+bJ2H++UH+l141p/Ayvz4BMwXhKoxFnI2YNIPb8om3yZ5aSwOha6YjLG
BLVoUyHFC8/njEuTi3MK6M2xy/bJZYxA+sq03Wzxbgicn0X3DqE/HmVnw/dGXCXg2/iH3EYH1thT
1QCzw4caGzawF6+dRNoBadWYp3UbXuiWjDNunARMlzzUHnEBwB9HEu8ys3fEE+Yp+5yCrFn6TRd9
msz++j987DSxWgzY/6IreyfjRbTj31m7uVu4SLGNQmFMb+YJjYrbnlQEEXg/waeoHsXIhoGbFxTJ
Oj/VhAgBCGnxlHwKt0/J4SdRUtyEvO20Q6FomLbuQ3YsyQU45Y/mTGyv+k/za66bICTGIaKdCXkN
QzGFrZQgD/b0FyKyOMOmfABSyHIS041tBqmoTXkgcRRPF3F5tknDFFjpjGs++9IQV57rBbzxF3me
TreqIacCZo4fZSXNa3caDGeDoxjGlXnmhXgeEyQxU1yztvqnb0Y391NcDkRN0fVwwf8oHaPj9Afw
VPunLom6JvcxaI/mbAVZwSOSwE3Pnn/aRb9NPd486ZvSpBAZOq4/Y5X9/9jwbbwAhwV6gNyPg4e9
jwgiQnN2iANpy5hlx3gtzaFr6nDFaiz9f/MREhcfa0QHNkc5Rxmf5wRRCwgL+pM0QKrF/6G7EA2C
EYoVv9JcvGSiRjAm7RDHTO0ihJ5Sjkdg5xhwFiSfgLsZZYRBd26/QOXSUaWOX7ZGgs9rIa7ak4ko
EBKZMcFRiUuFsKYkjGA3kn2IecwORXSVnxM3nqLdHP4s6C7/Q6SKzUiDGRQPHJMw2Zl4y/mIHofX
kgvQdxbNeRyd99tBxvJG+3QwVm+OcnJ6ZWYVciNslme0sfG/qrYBs8n0wBXZ6jTz2QWXhe6kHAp0
k4fjESPYMp4bW3owl+iXApkoxM+iWVDZtIWVj0sOGPxcExbNWbmWviMeDe6qlbn2+/PjKjSosxFv
7VrhUbomFyFZIX/vSDMmLg1Z96xbJDJb9R9OeuEHo5sKy5Yt/ePEq2T+nbNXOxI+BMiPJ5J4NPIT
5lifM2XRrZt/DxaSe9TYOfa4uXTSd3q9eH/TLOQKLdKmXbNpfqe3fg/5WqWs43axiRfKkVQGibmL
6Qsq8d6qi2ozrmmWWhAvQDYg/imIrDd5k1g6OBKo+rCoBGS138hUOxShh4FTLMfpyfTKPS8Qzxuf
ATA/WA//+tiuOKfBXx452kQ7vjJwk0zRgSXem9u4Uy6VJxH/Ox9OrE+n+EjDAt0QaJPMQ/wj97Md
q+L4Cy1M9VYCa36sft5bIMOycNJ/nM6koIIYxyNcsESRIrcv1BsBA7dX5+aRDSqxxLH6lQSPP6YU
7MSc4owOSPxA9mj9ir7lLx1Dk4Qms/Gl73jNd4MS5sGJjRMEqA/QlOBafnbONC5KxmBoqMcZCJCP
1midOnOI2OAxR9ox0384Q8kL3DQbyDqv+SE0YupKXrrXsaXPrMZJVtP1hzqbXpSaFrz51Pv8PMBk
GVhrERu8n6EmnRzpw0IaloAA0XoLjwz5SZxFzOqAwheB/ctF3yLgDey9qGW5XQ71T45WQ1wzaMW+
RKrYiqLuP07G8qp6stNsm4Mi2DVALaZc5PHRNzMcHxfXPQN36R/i/eCUR/6O4TTuq1AOSr+c86gC
+pNItS223QEch5GBiFUxrhDqwXWF5tpyClAnZAAd0nsHzl/2xNjF5hA+DzoaZ7oJcO+gFyHsRvjW
VN4/Uh5WIe+FdmaQIHRZ3qMfWEdBe2P8TBm4SCScNftml9+GdYlwA2CMZEtkF7NhDto2zloUKgaW
8dkc1deI/JqcK1wD3HqQNIhQmFS/vq/pvgTkYuC5m5xExOuiuQsN8lTLZLbMwilJ0JwgT1Kp5LVO
8pKPJYPyX/Q1v+8dvrR/HAMpTy1ZNusqHJyMMD7kewOY7tE4jvdoJS9xHXKXGXP49Hm5gkvBifRG
inkRYbQorjKCHtIOryCJOCNbMxABHRAEBHCNcW+DG6NlZrwuR65oPqn2BGmhkEWVuMQoYlLkjhzb
5SCST7xqsgJoIVwk3xPuWO6GJW2kPl+hjADJQcGBfkN0QyCQMq7EppC+g0ecpr8J/RtOEu9UTEvW
L/8ZmKdaSQ1eDpa+Smf8z1rM7n7TiCXWYXestL8qJRofMz7pTVl35YcvSQjhVUCABs4YYzbkqy4O
GilhQHuYklC0G9guGOz4RGRv1UQ+E+yS+28nslJ3E2L+ADSzvSwti2TZYU/Dd0K1ARVG/6eJMdUw
9XD1LE4pAMG5JxE2nY2Sy1GSorsBNRsc5X1HI1kdOGE+NLcqbv6iv5ek8xs/vBpOnV367/EQO6px
6W0TCe/lFbYqJLdAq5GQw84B5zbVCi0jey5NyZeCr4cLkdjSD5UkLmHByPFJHDaY0pXXuiappP7R
Q/UPFpgOb0nxZX6rSRs00aWdEvBUUdTuIAlBYcvzoc3p1Y1/zNF7/ZVrKObHjYzzYWaFifv4ImDX
qW5WvTUjjyA7h2GCKk3juSooUKIIVY9FGAW2DPJJkK3O2hSjHpqfmgry6+QBbp6dyMI1euLDw5i/
UN4OWFOZaJwns0rRwaYGiDdtS99JPD9qczY6VIoGT7+6sdyPrM8Cg1skaralZdo5DbIo2/qjKS9e
w67hs9Kr7Tt4XwEqqox0G9BtDZuOJ8l4KRf1TwHrzbTxURes4pMv8oUny6dvRDb9eaQ/4IezHJEU
IM71sb233b2STsPLYztKfq1+JFTGy2RU9Rsa2vtP5esIhBatviLuL3UnZ/v1XTzm6cWg0akJpi93
iE6J6XerdC73O73H/A27UyV/j+HwAGjexZCLBvbi4Q6oF3uTYf7uwREtV0SQVbg9f6rRL2C8iXR4
gd1QN0hLPZTgK8hNwJRxbzI+fEweAYKyoSam8t9QzO4Z5SGPw5NcIyrp7QizfEbo6mzBbEjOFQ86
tUOepu8+8te72Vraij6qzxltiQ4BS9VHTA8oydoQl3yBfNwPv+TLLHEVSMjjN7KgV2D5V1TaaWOo
pHOr9GitfCyHbclhGTr8hetHCOovlr0Pg+Tvn/yFTnNK884y/iGCjawS5cKPpHKy4FlCCxPZMcAX
IhsMZbQK6j5J8m+aHzRHC60D21hnzaij4Rgi+++tevpC+6cjcq19oTNpnUTnLLGfX+z60BBcNqQw
xIjto3kK6nPXZxqOQ6SmMkooH/F4XFCOIKgybl5czMQdGkSO0Y8FAQDUu4Oi5rIssUMGVF9T2NrQ
JPshW9wWdY0GuccNLltELg6k52RpHuqgDKSgP4x0TET8Kr/VRQsqjGgzbT8gFfsd92wy8QVO+ecD
ygm3vRtXPTfX9KsjjXyWHwEaKvBtYtUPvEEAMcoxElmgJWmy+DvJwvk4cuOMKKAxk15WSJ74IjWP
NQzrCIeijtaOHNRf1sUP0ejshL2AwNijOaFeS+ZhBuaEcLAUMaiHLrdBupjgRQkUNZQpNMD4MwkK
0gORfomofWoV7JQtW7MRFPOr8PTxTORvpysdGYkpIHHnPUs0F26u+2rnmqTvkN2L/4Iv3hkgyZr9
QOvBoTO2moWAJUhfm8/EQ3CkGzeQiZzvrfXIt2ZTZXAsDhOU/Hc17GlrJaV/Fq8tYV4S+/NDIjfG
kROPUyBRPLX0Y8slOoOwA46699MFEEZOQihgx8JauCgqGGz5Qdg4/h+fH6jspgsczgFml/3khnMD
uVXR2MRXPHTasZeKuX3228FcocrIk/nQ2L+Fx2EPpTQY+FcFp5vp3OP43F1UMvA67yFg6RzBZEhk
50pw26k7XeCYLZ8LRvVynJvGXOF+61E72ZStPfkpiBqi1KmFRescnmou7EzFnugTSdmkvEzUfjiF
4QPbKEAbcUjkS8fTBFSHKpni3czBbSJ6FunEfgfEaTGohPzZtLJ8xqVBkbO+yfpVz3JHScPUY1GO
6froV4qxhd7if+C/KWInG36TPnyPcxnibVwSRjplV5ZYbuAP2+/CmoV8jIPNXQCWUvDD2uSTEX5B
tIb4JjrgyfmHKBQtoAEvRdHEJf+LBvUL+QuIqUKn7ccx31hvPX7MJ4nM/OqKRxTCSwvaPvj8MFtG
IfcMiDvbMksEgDnTPoAyIQD8xuIDYLu3deSVJb12pIMRDCrAFX6Y8sIsJSh+u8PLxDaEblJyqPgi
5LCd2s8bWAvbEl8hFj4iCfmFjH/82uxRBvwsUxICa64sDcpy9gT+40L+AuQitRGcBsSBU+zA5sG+
bww80jPYDf6OuZTg408YWYe7YgB7grC5gk9FNP0IDNljxMr+MWlTinSm4pHH8sPbOEtvr5KKFjAi
LMAhUylaHKsgYTUYfuKnS4PfZ4cNYuU3sB+vE4/mpFlEAIbi3XgmbszsRyAa8X0gvTjBJqxhkFc8
RfLvJ8G1Z5dMz5HjoY5Ay8n79eYV47Qpichz6dyBm4yQwiUC2mP/YRzHR/fWdvR4stciFiXUJfJf
PHorwmjWHiHqtGeqtBV5BGiwLgkqsg7IfCNMC+EiabmNx8+jFxjRsU2KdUmqf6MHvhXqM/OJ69VJ
6JCgYlwK4tqzX0yK7B6YT/mdRGjWrAIyG4659bVqg+clVbx0lX1xBX10FEGbWIZD/gKyxT6DJYWd
jE7xe2syxAGioo/nUPqhuF3uXYV6AGf69j/ZeojZ6P+GLnz2u5eMmSNoaAchZffp55GbRNiYvBgg
uuBTZnH22nRuLhfytSquELLP9Jhil8MqG82gzuy8QopCnp9d9aFF1CcEtRoYvOQtf6YT/2S/VRea
2roelrTUKngeTagCm2WRVttfA9Y6iU8v50nYoT3BjcKbFOJ+AeGLQlLW0xuhzeV3S30k/e9LQAjg
rS9Y/aUOK4ptTFstXuVBkn3kSjQlkoiGEoDoh+dnGWoTF0cDX7GQTqLOYHiNgIUI1vxfkhirHpMK
O365V4H9juX/mRQEXWCuEM5NKl5hHFHiRUQH2lm37LiyLt12euKfMlrkG4nQ4RdZ2g9XeyGXcTGC
CPKBThQcctIK+UrErm8ZXiGL5XmgGZCH/UDeedSHJq2qaEKZdZm0APdyTwH5f4RDilYzzC5c300l
zqN6pX1npBxKmChtLEsxnpwrO9qDVsPYUzmZ4zlHTll4aOmzzQSRbWMXyLmLJTgFL/GjR/BBTLoo
LkQuTwhiK7lQcin5bZB0RP8wm5VzM17C9idxGMchoq7nF7/1qPg13XHDjqw+Epr+KZlbjz47pg0m
JH5ry3QSaMIJbka5XDFnM0AKCuloufh6gck+qUvJ9/tHUYK3EpBRxmhkvBZs6rqK0NtNFu/BNXQn
Qi294QdEb1epZIh7KNCnltewcJsufbivjtwVL0RzD1zIdPjyfrM9qxraC+YarN/s+Rn8ruaaVZA0
JLjTeOxx9yPaAjVH+Mqaenzdhtgdbeui4/DAGzDSCo2ZEJhkuunVM3rVEfQQcEUPPkySzkroFnFd
Bta4+TRBsVVPEMcGVA2Pyb24kSj/2JjVYSCwoAFL5gAQ6CY3bG65Mt6aL3S/MXxi4XDW59liyisK
4f7L5sJ1yJGFieGI/1zoFlFV0+X38RH6AdT4b+VQTX+Jn0lrP2qd9tKKWsSAPw09rfJcAHN9Ui/J
0Gn/Lj8ihRDwgj5i0ynMPRWWZO6M5mL68XhsqKJMqn3x3HfxJSmven6S+kPBJbXd4CLN5dOY3tD+
kv7J1/1Q6ZVEGlrOOVORiKBCbuT1KCN5OE8BJV7DUiEanN0NL/5aRs2DO3hdPIjKWRN1hQ3W6zY5
5PjD2osEaoar3aAv+Y84IAj+H4zrZLiPpM53w70kbVpp0cMsZBOI2NMJONUPSY73g59CBL011aEm
iwKnq/RVGa1XIFI1CIZFMmpqmzb+16lXpT88X6dHuzBfVErDtPDFJDu9O6V4Q7q5VC6HxEF9pnpF
vFC7U2stPibXKZhBhyKue/UzWbolyoZyZ2265UJByGZ1v2hG2+pOFUM83cY8aqm1itO5JAdWuUXR
2D+pPtqQrzsSJw+7JE1QhK6RLkntEi1Ln5ysfk+PWySHSCINxOmEyoSGvAKdIslW4hDYYhVFTDd/
Tn2OcR5ZxnLDPxIYX2hOj8cYwQB1V3v8RJPeM7nlYcqyQDilb8iW5WhXWSuETVzLT5FYx5ikB4Bn
uVc8r9z3vFoUJrzyU03CrksmG/HsmY+apJir1Fz6j9eOdrn36EdY+rb4Uz7LSTFvpoeKbOCvVvEQ
STA8oJ0ZXqeRgWbBqVju27cvdef+O97zYWjNBUZQAhDCJcDcMMx5WyXz+DQXnwCi8bN4ph6ipDe5
AplbgksHjUI8mB/3K+qCleTIOk4xiGET3cgoy//2oeK02cjjXsaD7OMTzfovizzRWPsaU78svzEZ
fzFBlZ0gexmHGP2ybjVJNjRBvus/WtgZYRlf3oQWfDyP80mCYx0XKm82+DkrukrM3SXuXJRB5sN7
aw7wCAMcUzHu9XeLRBvWdEaKlk+iHB+8sNg/lrqx4Xkj1hRotuyCCmlLs00Lt+6CNELVgTnMLQD6
Ou7RE7GmTkLJUrOOq1Ok7V/yCpPMaO5jcho9C41SRjUGde9frfyVpuGDZyjDb0ZvaG0nhAc9ndi4
5e0caqthliamd4cWTX/OM8Up4tPzOLnS9IB0fURqOy1VmGXezamjROjSsONE7jum2xOFLh0O2+no
yJYHopXgIsqfjMROvweNSkwxxYtBEdbFHOWZplyimLADm5K/N+Y+ZTHCL9Fx3rQ/2v/N9W224Bnm
/gHLkVeY6XLjqxuWXLA0nQZv/CnJKnmuuZdow2EHgx2UyDNeZFN39SBCJ/YxXfH1EErZPT1rBHrk
zgI2C7Cid9Uq/ZNEnpdUbFE0AtIhl4FLY2HDJS6qI4OKqYszlPt+j8WFs47j2TTnoOxoMxlmed0T
+0UY2oA7bd/zydjJJSPiEMSXHJeUcsb/E4DEuLwvdyvwujjALIWLEv0Z60yxRffUkejjFFQl0HED
d/sqgkEsvQivfTX1HoIJhzAPuJV0i+AVTxM9PmUfMJBzTzJbQHuPq5EBH8ZG20SvfXJhH0JmR8JP
/w+sCzVLzfgz497RcQjhSK7sR+ZNRAbYUuXgnaGbq76ytURKcj4vB5dz65exF3h+cFqoSaRyshVi
SuCcZqhAxnAbrHk0+pbGfxF4Mamirw1J3fwqZ/4C9Lt5zkOOLRxTzTyp1kBljDI6aSWEVMIiw0oO
jjmZD+/Tm1UThscf02OlBGBt4nyptpx/jAfIr5FBMkGDC0v5ESSdE8LksuYL0Ag7k+7IW7sGFS+h
B7MNp7uH/R2gCdMmn/MHK1iFcgszhuF9JvTBPadBlK3J09tyqYNUdMkVQxMNloB4MTrWJKjK+bia
3CRNgzNfEXWML48AIRjx9TAV6ceGrXtwkTXxif+RdF67rWNJFP0iAszhVWJQlmUlyy+EwzVzzvz6
WewBBpgOty1ZOjxVtWsH7GRzm4ZezJ2F+YJ5srWdSpYwmxYHObzHNlr2ibcFNDfMVxgPIH8kxHpj
BBrjydJu4dudidwhu5cPvbqwma7UCxxPufqbWpevGs58BD3JC4xl589HB0ZOBpzMiRQ3Aocc7lVO
dfTY9mCcnINq6zL0IzL9bOM7IUVjHZ/NLx/TuCVQraGvJAl7hdlbU52McpMaO8LwGFRwCWa6wVOQ
X05dLCLQsPERyvIOsZWmbcJzUZ9odeEUSL3nVrMn2fKXNBOMvfxubJWjPTFA4zbLd7cj+k7Lv/Nj
GXiwTaO7YDxiOQAvh2pFzBADWbOZNTALj8GFTlMot9kMCLcl9pw70eBGJ58S2GqFrApeHZAz+lkw
XTi8zH50JfWbqoPcE/5H0N5akPGIBfRYBJzmg3eJ++dSm9s1AIYUkZSxFDYkgQVhsWxUXrmyig/R
nX3Zmq9ySp1k3KhksDjac7wy4VcAC8W6JalMs294ppLcnO4nwmiJpnWkwcV+DLlUZu25CeZqx0TN
chhSLtdAuVZl970AQoB/4UzK3kKtx5aBjbnDRyjrC8MWdrBF6nfAkJqOf/CdecwpHdsRvAcqJarb
CMaEUyjAjnv1xeNDSZ5QNsGjwRtDPfCNIdATu7NK1ADzBTHiKgnyjhhsmmBjGg6r9GiDLkolHaXW
P9NkTQWFaPMWJUuvgOaPJRU+W7L8qtKnIb6FrNUFjKZ2PnpSajpzNEBJuM0UV+1sLj21dE12mQlZ
Ly5ABYSLigeGDmFwmbaJXGU+X/g3sHnnXaOduIOIeUEzW4PLpo5m7grrgNH7gDSlhUwwoGTslh12
Pz/4ghpaNR+Fp8IWqyZxU2VUnefftHsmoNIdfEv1zoAjIzNk6qb8tB+Q/YOPGTA+ocr27FhHNLxl
/9Ggr/YBHhA6qdKnwJFvWAMJCCcqYG8eQ5khSQ0+EE6R0+J3zV6nXYyB/hL6VmU7FQeT5j/kH4jl
V2t8ou/JrUtUHNDGBNV7QAvym0X/EoKHpCXpIAaUUxGA3sX6JPYHXCsiKF8nRn140PxUDvGOCcL3
zD8kf2/dQ4JK1B70v4kvBDG1id0vhBbUs+xv2I2v8K3OICsSPdXb0V5GQofAgHWX4KK7xNmNCA5Q
7SX8z2ZjggCEYSaeLLcHc5fAfLB8Jeh0prsqibseL2n8XrdObd3T9NDry2qEi0MlZVZ+m3D/zU4L
qR0qFib3pYv/Tupp5lcHeCX2lxkTEnVL9ktt3Yb4J9XqNdf/aN2o9oJOHKWywTa3utf+Kxkvhm6s
aPcBSJrqkCQwkeiFdz3TXwVn4h5hMBEypob7QN4SSMZ1mHTv1A55R/IFDVC4D6e9RHoOiz/oXbG1
XQ7pYCfGByE5Zf2qxaef7Rr5iHsmgmtduRACRtWxfsx4m6cgCltGY1gNVcabPFfyLcPOuwMJPIp8
y0yC5oOCXpQegCOOl0Zy67tTjlHmAPOSnu+efMZ2caTkCpYt5BhFYfn3bBeKx7+QVnlZCyt0altT
3hiJKx8nGpx8Mw3/yuxUV/dB2A/KXcvOEIfyaVsHtNhc7ekx78+W/KnNO6WzQ2Tc+Jxk1zrdqkQC
JlssUfPZaX5LHIyJpmZVtVKGu7GbEfCfOi54AmmgfxmbTsNSm5LzlExb+bNg1qKOQHigrItt/ZBo
mrik8GMfbEtz+XeEC4ccJOsuI+THBeTEqxqm7c9XDCStGguc2kvKTZv9+LVXYeAxe9bkyRVe3fY4
UBg3tpLZYfVutm8SUOG+BXKllZf3EJaDc4lLtOz4i2/ZqjUdNmjg5WzeJdltDPJ8cfvZxgvKBx9+
3Q1ukR0BuQV42fiwulb8o/vYC3tGv5WVTQz1HnQtcSy81mkQkBo68Pfqz4rYtgIDW0cvbYNh3puD
ZcECUxYPqnPbZF6kbapfzQS5PFrwhv0GVeHNKP6t+RRzRATgCBNXng/qmbOQTNwUVoEA9ReiOd6X
u7B8VJLtD/EpGjYC7sro0JkYsPwe3LazrRczWg6dhCcTVlFPoq8VYX0pdf1JIMTix+jY6sMrLwQC
WqqT6ta6G5VMf+hpfCpzHLhad9DRbaDpFqpHkp4DLgyYLPkirVdOMZDYQVb3PaSDjFCxCrdQF4P+
pP2b1Z8GUA8Prd8GEE+PMetiI5Cjl4o72E8gMVL3Yo3ZgHH3+0L+yadLnDwKCmDzkDhXEeB8EWCz
x1KmhsSCeijBcCIdtjn+QP01aXBMcpCYaclGlKEQHGe+ZbPeRSIx6p2+0QRmUEcq9zk4AYY8n0bl
dixP9Am7NmHjNzheOVN7DSwSV05z9KOPP0l2bHoMO70SL2GkyrJ6zIS9WF8VcT93W3ZlsN5ZiYTe
mHzP1j/J/KqEg+j5MeRUt2uPHTJdiGSgcUT8zJzWng75suinxvRTziASLTSujA0tmDXJKoyQJVrN
i1x/F/MnmX0IGfRj2h3LJXJZfRPzXUcqcys/s5Aw48dI8HX7FxLLxZqM7ZpgkPnD2uRz9N/jcRfm
7wPmnjLClkvEqgoBzOhZv9wRHEXg3avBPTgcJ9yemXrOZWLzD2T2vY5SHNLklKoMLrsg3yr+ZhZd
Y1EjTN3JiPdicgvQLKubHPZ7uePnBepmEnGYgCuxG6mZaCgIJkOdAI4vbHiMotorQy4cL7SwmlpH
mEkMzgQHiW54XX6S0jQDivj9bsho5dB/NZbCgJCuZwICC1hbPX3UdMubNxl+kBJfenhAdXoZv5ek
ND9gt6iepflQiDj/65AVw38V8z4Qdo+N227W/slAHw3UjHYnN7DFX335GhjTChHaToTbEPu4mIVO
jB+LoN6mcC/XeOtBRw329MfzM5PRdIZfqnQS0KmYGyt9IqfnT/eQy3AvlfjLibI15WfaVQMrObG6
Wc17u7WMv8lfyD3fnOi1nrkGJxrPjo7o2tYTkOpr0oe4CbZSyyC5jLnNrcafnp5YuVnBrUyuJqW7
Gw5cG1Fgh+JmDgg8Iasb5EGAKBWfK/+VBtfpmWa7AS2fMH9MDb8XKA6A33bQzv14CROM8bqvSXXN
GXjMyYMtdiT4kgFRKwEZs3tWmMn41of/IvIDPQS0JqXqnqmbUjs18letnBSIQNFpJDY5pk5seBhj
7ADREJT5e8FyBj5LYV6m/t9eh9/aXGdpP6nbMPr10w+BXfbGSqjWns5GwPgM+O+K8CVWz5z9GAE7
IDBujfX4sCnQQs8/ZbarF2x2wDzjLSVMsPI0wAN1eewLnOjF9Qi1BqIkQDe+PBtRBUK1cV8KMAHP
D4Ji46ROOlEvuY3q4S0vdv8Uizyk1SXowU/xiyAM0DEWVXj4Nw1uWD/KEqJFAOcTmmuowm3mSh9Y
AbNLXqjzkJlqmgvUqvn7lG8xd2HVmTwE3gdDGmsiin/EU12TSM769Tye4uCYIdrTa0hKnVfG/+r8
B1/nilhoQrshC3/NdGIl/ldPUblzIavttVa8Mf7th1sNb8x6tOUh/2ykN3m5PvFRF42+3IU6jcpi
cFSdRmVn9IeSaLX8Eg8vbf4opK+4v/bVh9+cAmXLUloIN7F4U7RrliGe4KYJE3aONxFjkPLcoGHc
Fq1nIk2miY9snuA2OuEaEZ1Ap/HGNCvgsO8QqnTQPqf2VvffafJnmeU/k8usQNeJyeafOvmer7br
EfhCYlIiawRqK8wnuDRErk/DlZxONoAM6MRtWAqfKf1tjnlnCxQQ3BX6zFH+EAqED2GxFksm1sWz
K5VsvTk15GalLGmNELdIVnQuEwk+xkmIRvOiLsmXDuu8nusoeTTx3rIWhwZTQyPhNim6gF1b3jqE
xqP0p6VfDeyEBjIEbmOBQlONeLB7GJXlqGwRejwGeoqTz0wjDSZbfSBI8P6DkGyzetdg4tCeqsmO
TFcBAbJuy8+Yp/RQYDdQfOcm3JSKTsJ60/U9kH3MohoItzh2/b+CnbFn6dznj3G46jmfMJFkJeFv
eN1HKjQXT7QIujpE+TFILp1wwC9wmB1GJq6yonybgAmE5FvzoSUZByH66XwfCWu+Cg2m91WA++2w
8anmjax9J6SFq9lH208wHWjaBFjEJhMdUrJECmFBwaCli5ogqpPpEr0RUFcC6uk6lK2B8lNCup7I
9oHnEAZYmYYX7rJshBmBBlsMD63yoasst3BxFRGqZewWM4BzJraaGZhPJRoRaYDJdfJXRjhFiRJJ
PQ5LIRu2quZMA/WRtVpDgJlCY4S0gCttigfmCJglRn7tilcJ7cYCOfF1QIHoWoSfhPeQPflGtpiS
7nOcK5iGmA0ZMJT0T/V/0oWU0fypeHaV7Lyz30n5E9VfdUrWgoa/PUfPRAJdXyWpXfVMLN1yB4VM
VywCekZryBiWjieHuIwsHyPq5onWULDKtcZLdxnxaLDroQrIDEpWuHgvPesShSUogdxuEu1rZK7N
1O/hOrDizecvrea/UzgYkC8rQYWUD1wtjVju5OuyxMoJ0nvFTqrltWT9X4zOsP5TFn0YnRbUWw1B
+cjMFn9X87coAflxpWjpwyfNXXonFpFBoFFdjb5th+HeOtJUL0EiNMGAnFmMp3BicTdRlhn0nCBz
l2BneQLKZgw0y01nHqFfQPIG6AGojlx8TMg8j/OHnJIkiEc1mrR4M/9L6/cEh1qXvi/eJ/QHMFnE
F636tiAF6y1VXJE1RCk8uAls8kdqLIjLY3ROw00E3dlaMjQ1yLjz7MlQ/5CesdoqiU/IWcE95nHa
0dJXO7l0lF+oHKVXeyNlXTXdiGvLQJ7ezYce3RsL8QSfogvUf2VeFdsRib3tf6uy0/Uh9llgyN2y
Kg53bGAD2IuJjSSR3rEEletPIV+4uapD/AdBEoejAqel1Z5FQAystipn6HDPDJffqNtbJSQ+pP4I
nI0kYVXAKJYxvamkhg12rCqbSccXodVhQX3+QchmrsChAVtS/AV5blwhs0fC4jFNtS5carJ2VnLV
nlJlNyZY3YjRSssQ1EW7tkPhQAmrEUJqYMyoq+uDiNc7fELd9WOSfM4671cw3loMYtyGQC/wdYpU
XsP3hGopWfDbGJezRcb9h+9ybcKpQzwnhF7WoRiTfhM4PsaX4uAwVMtM2sniRMZhD4jiCVkFAGRg
FzK8xpPxjrGkc4Cegx8BrlZ2Ge18eIrm7G9F+jJxExOotuEkrZkLNcHYm0FE08S4r5Lce8cUr6XO
1uM2EG5D/ybwXlTtiwY/kln0xd6Q3sTnSBdfviscDKxK5+LLf+/lPbqhgmXilpDm1Y5kr2B+liSo
vQaLlYwCiYEdk8bkyEVtOlywkMLM4OhLO0hG7GUxp2DFH1/yT7wXPFAH/UimjBceo+t00x7SA0+b
reWJ7sj/K4zytiRuSXHVhWOPIo/MusUGFi32GqlJ8MKKQW6W+yqADdFuCtS8LFD4a/A7CJswjhgS
oOphF7ISbyoiMuRTvyBY0Cunq/4hoD/k3fK1dbEr+q422n3h1Xg/In7cjtqNpNWZ3hjSDt0ATZlA
T5sZ+G/+qvmWFl5JvzV88Huibt6VwjVhf/Zku/EswfwPyEY/quwk+q2C4B2DCUj1sACFRwqBRLIe
JvY4TXhmaMQVLd6lxvfc7rA1zB5wObXqQ0QmA5KT4N1E1Uv6v6iDbqBoXrgkp3RvGI4u5PYBH6PF
umhLXFsx2eLJlOla0WWVdGWetkXp37P0xBCYBY5YYn+DXKOVRceAsGBIqNMpQOcq3uG3NFLYTYqU
Ff2E/wzD8Xm4uVBSbn8FMXQektJ151xGP4VCUMGKAQYpDm2lysWgvTF1KEuhsF4MR6hGFGIQkTYs
dIW1RkvxN5KMUbh7K7L1gd/Sg9qmg2q1pC5CG8N3hRswhMCfyzDh/kqoO5DCZ67EBpJk9MqSc8FC
MuTbXv3h8+Xx6fPtRO6w71gtSMGWKM02fuT/Gk5yZ1fELhc4TEH9aRh7OphZRvgXcDq5Cxn3Nc+q
QTTkvS6Ybs1NOwLS5VLHjq7Cnoc7c1sfJ3r3CBqe0Ew2Li8wDXiW8Mm08x0QRsdzL8IsjLkjfJwk
ZA2jrJktyewpyRsflTZ6D1QhxmH4VjN2l7zA/PraKYj6mfUfCc+Zortgi2s1Qv7M+GGn4veAsZb/
N0423qdMXwE6VI91Yg1BiOo9oHBdS+M2HxecxlTWcm23/P7osn0HbxIBNwZqGuojdlWq0wSsrvD8
tEMeotoNBaec8etYN+ByiPJV3kiKsg3eVuQycpY8EiprAbtHcARLEKtLyk9C8BLWqyx+aL2Xb90s
bP27+wAABV+NM6+I8CXGVtRB6QImAXxuMQWQEPXCgodVH57wYncbOza07NMo4tgPXIhwor7j39vC
2Q4c7cLDE2QMbyx2z0P43sQmaXVLAwqRbZGW1V9ask0JGDFh3P3oGy5gierhxsJmVJA1UH3HDwjv
tfAbaJ+Vcm5ffnBuSBbKyTb/SeO79GMUNwBgo94zUmStrbjViaWWJGMLS/YcvDeY1QvzBC0TZt/I
iFAtyn8dRh1oYmkkFoleTZv8LbHXQivPmhIqZ+iCZYXqyiAGjLAqaX3pCooregq3LlzmKLo4tbCt
yEuRkWcr/jSEcY08RtM1WaD46wYiK3PYO9hfZ7o94Jbp4uAdkFBM+B56ohkXM9YA64WxPcLpXwU/
vJtFBwiJBisEAHRYazzCAKzB8nnI2i4rnUL1MLEmpLFgY+cyRuQhl/ea7hFTAH5K6y0MrtiFWVOB
sBNItDaIByNJOAX1XcPtomAqqKVZhvUeY7Cw+8rnVaeuuZX5C46SiUAbpBxwhTEVnj51i/g+UABk
OPQluJjDt8PmkofkSavGn4VQGiL1iVYtfxwdOHPwVvriN5OfxZUimP3i6Y0KEQE7PDQkq4iKcmhT
tkLkGoaIi2sDB3aVvUJ8BSM7e+FGq/1jzqMfsx76M0V7RmvyJ//3EmGDUBMbw7WmuYPKN0RtQtO7
Kr+kP7DRlgAz2bbCdUPs2w7PQx/Ds2zNw2OwXEQdjPMpnB1UxoFDh9eiBNZcCrfFA9mQBmNPjMQ0
mYGtEJVH1eN/OLxtSQU+qNz8N5h6v1NrD1CnMXT8yX6pSd0vbwO3IF6FX3NGy4zMO3OyyW2UNT5L
9J/1Vyk4HetHdLUHSftosVdAPAVF3LCxkdYMgrSc4U061RnPGmQxm16BC6EDRYFdc4teMkIeaOXZ
PsI/H2kcG5vQhYtt9usKRSv8tHHxdJp+e7R22HKyzFxGanv+Yz4QGCkG7CFYy3sy0reQZZfHFNBi
xh16wwxvbQUIXBEwKK8LYc01SefpoznE6pz2ZlwVcIkR7bLjYS+IawnOk7KroZSW4GMDsNkcc2Lq
KEfM3wrkK9UDBsHeuWC3di3vHFKsW809YGtA/kEd+SvceOHVEfSCVagMW2Ljm944b7BYjGq7NHAE
dNGkBZT7DCOgtQ7oChy0qInWIO90QsWBjt/ADIWVMj8DfSpmMBjnMQLgZ6rsOO3JLxcLZwlrYG5E
kMt8PWzkU+EYbOZLgPr1uKYu6k+glphfi18U3dzgFDAwjpzrMrcBTQKMniIbc3cubeBE0jvpp2cT
SS343tFHyJOx+nTH3LaoPfxwvEpnV00OpLNzVBO6JCw7WZ6SIIk6+QRoewCFxpPINlXWGDC4V6Z4
iIAylIQP4BE0Ni+lJfupvoLKaOCQvxGb+o2xzzDwZesmwUiww26hzsrYSJ+4KmhWIMWbPgpou4T7
mjhj7GUS89A6dAhMsaD9c09ANXH5NkEbuuZNFS/ci2L8TJXHIuMKOAxodg5TRKOMxZ1QHzXMWBB9
4bNQswdY7AkDa9kEY1gEYxHlHyGKJJDtAEasq4kwmnLUUwJAxMofg0gcG6Emm0c2/7bOIp/OAE4x
8+Y/C3BWggD1yCeui6tQ82syTH7kXzzlcN0x7bHWUAYYNrRwPZNOocJds3OLrmst42Ml2zlLU2sV
smjHj0J5JJbHiWeOw+ybOQs517zp/wCiewtQiP0qR2Q1foWbKbQF35mg4CONghjL9UYkAJJohKDg
NcohEHao//HB2/JdEhfr0nZqLbajlLxqdEP1Iy/ewvKa9KwBbsrnYCBucpAD9/s4xrUJSPuJSDRV
Qg98W2w+2bj1zfM/9hkhXfAEoP6r/bvYNtvJ//etUvBwI2eXy2mAB7SDWjygwGcLXtoggejJfxbn
Bn5ZkCMFvAEqxhqOp78YBaI9t+HxLcEi2NkOEL+OeXYwWYSv4J3gMwTxmDq7UAWcmG7hE919dJ/r
I5YRrblS0Nison/1eEi/UTdD6A6vAibLdA+SwzmDIY3TwsKXriYPyju0cSIc+WPYACH0Z4PAoI98
AhKWuo2f8k8qfbXgibhQdcZpCebglwjQcxRMWU6bHjXqZ+f+X02aSS7JyoR84ZGF1IRHsLnzSjVY
1Lu0bAFSG0weJ+KhP+izQxYVBpCQjhdzGVZ2FRVoJd06WigmLgxuuFgWc6wQ8Q2eAgQykNBHUQrX
PVpW7kuOVOciIo5JiiS3hM8E2xAWrBzzcctilaDRkIdrWbDCVJhGe/rE142XQbcKwLEWt3BgKc9s
LqxLeIXcFMS2WG1L4c1ovjqyKs8aSe/NwYC33KIRlHBR0H5N0qFIC5YgBVuG4pXwZgX5wogTQsLQ
/tISjpLXIMCQEk/Ob1r6z2zwJMTbEYFOv2lG17L2rF0oVtSZCgeWdtsJDAwh/PCMJwkbWTm663OF
Wa7EH/jPh4pKpKgfffue1dsWrXW1SRCiYCUXsEWgF+83GuEHgroTSk+VfmPhoAZfXb1RZHNVdl/V
ravxuAM6gvW9yrlIA87eRH88B3/D+K/TyOg6T7JTN4gG2fdpH6B6BFFucG6PtxYosKuTMksYl2p9
5Ulr++H7OJw14TTh9Qc/2aQRkT2KWyE/ZhwQFW7fHbx5HFrSYR8UdvSl6e+x+IQJE6LTbQ+l9pHz
wUl2BasTD7WbZn1VBOhhhZJsJUgs46XnODaYu8ye6YrqoaqPZluhcKI9Gb/KHvNunN8oAKYjvqpL
NKDBVp8qZKP+WJbWHi2QWhzjmODAs6bb8zv7EDnneh6Q80D4QIyEeV1FEmdP6AkD5d4kjy7zq31e
UGS4EsOZ/0zFr4JbhG6iOrbBpap5GH6k3qBFA+x60CaLyafJVKSzLctVEznqr0gcDIEmDX+HYxKo
QLboKa8DXm5xz1Y/ROdefVnpcSJeMd8Z5HhzIZXVjyy+lTq+MvJFC+nhxH2CWCu8N+C4DtS+LDlg
idDZM1kS8MRj0VHxcscSDo99YVfT+WHQDwY3FGdBdamgOtEGWb/NKgQFjrYYx7C4B69TimeH0QXk
63WBgQVy9ME4G/BUaW7CsWQVtp/K0G3ie7VE8FSseinaSKGCPSXWZ4xmESopO0U5UuWXBU2WH/ji
88zzKx8o9F0m2HdiKwN6DFmFKwwstOt3/X9DDwNzTC77a2IL5wh4fNXzJkA3wesMBxFTodhBoZvk
Z76ryi2F91k6b0Y1wl+2wpbk1IXPRJDI47qa8T6CW+azannP63cFRtXTQDCJu0DJpjpwQCN1C8Bw
CRqELPHyizPYFb4lTLj+t5E9a5muje813KsTslMO7HvvHOSfdsa5nO9rNUKeoxRijX9O8Q6q3qLe
w16jhVv7n205wxW2ZKZXsyur9f1LSnftdDfd8qgz55useQ7ifNjMqLwi2A+IZ+oeOC780Ee4eSUe
QwXw7EaGOdmZBAD6QKqfoeLlgbQu3qA1h1AWGUqgGVFSrb92xLskW+U4D0rDVjeI+uZNQ+ji220v
ev9Bq+Ovyvep2agzPk7KX6f9CtO5iu7caJmX23h24QOMYNY2kRguBhh0aDUdfX9vELeMzXc63P3q
OLkch/wrw+eOzm2G4c7p4B0W3rBt+l0QryLmLJF+p8PPZnifgZ61jByJW0Z/OVGkJQnefLdVk7WP
PkMG8+o1u4bwS4bhyDwC4XIcWG+gJdLoWXwclT5E/O9j1qMZmB1OPnsfd1fm28lfJdiVxbx0sQ0T
72/asxpNlvW2hj3JKgYAjfg7CArhtMv/pfzHJqyPeuTKqe6wDCwGweCcTIcJRUCqMunjMMBJI94P
tq8yePXPnrYGzg1GB1aBhYD7reBP6Y2/JvZlCJDY8B/lZWuANwaQT72QGMx2r2pwM+mduVjnkB7E
Rp7ow/hkp8YK/mA9LX/dkYA8vmnX8rdnkHLaXe14EKJIVV4iNElIiS7yXX+oD0ikiWtsQkIY9/9g
0GoudMHdxpKfdXWsixs4Xf2LOUuFtwFgT3vknqPkvmmYm3nzbA9v2i5/58iybebDWJkn7u/s6m/C
75yt6KrdBMpVqgi3JpUNfhz5UR+LYZRXHgQ22OfE38tHg8XGSqBvuqOsPqfu4nLRIkrELQPIHBsp
cbE5wIB5B1Nhz0ZRGzCiOFbacRTG1QQ5bRrJyXwQfABiwjlg8jbTi++gSRLKfZ+9+RhYEH8gHDJE
3zuKG+dQvbG4VfQ9yFhTc6WEJ+aMRnxqMgbJXA+iI/CJlwcW6aAiPJ8M3/mR0KXwV3wiQNWGBQ8R
Qkhg7TlTt1Z7jjlZ008DJ2WJvqN1hwP1Ffk3mCzhZ2AwGqirRgUHHnqv26iy5QHdJuLKbkpP7u/Y
vcqSwhH+NZH6puTdrPRX1xDIbXqyj1N0dmfkHMAl7chB9Bbi9hADbi8vvHg9CLBRLXda+4oHQtK3
gecLBQQwYJUn+nitQbW5hrpYXuG8d+qb6r8b4W0QvFhlXlZXVmlzHRI5LJwhmQNBBLZJk8Bcjx3Y
qQHdWSGzuRNOgMZ++MPySfM/o78wdWdEZXhqcmUSFpDartTzADtZeE7af/ihDJg27q/tBDcUgH+A
GAu35YFl5DGwN81ThM1tfkQfhd3e247eHbOmJP3oSixgIRJvU+tsLVXfzn8qR8WnDvH+WXF5tba8
hso25Ve+EejN20zXQXDs/sYfJhQczY83pFlQtRHyW+86IiRrZAbHm7Fhz6vfRmQkd9iTxK7bK/PN
1x26w0Z4x73MQaABo1VAgvqkgBqhZ9Ef8DAWrOQJ9qOC7/CpfYWqMzy1l7+gOmKGTunQSuztVxdu
HxG/I3P0OCTfsmOt3HSxcK1OAWISrNyi7zBZOvN/cb7RIRigK4C1J798+1/91DEccg3od1hRrRDF
tPE7XPKY9yDADvxJTigSUX2MGzpVhZY0MU+26TTfEYqES//OGAS8AFY4/xsIp+eBQqXZrjZ49LP5
drB1iofF2wyUjoaG4SN3yTxmcQbt3U92ncMHKX7GozdGj3i4DBb+yuYq/MR3IF7B2RpuzMLWrY/B
UVBjg1MJ+G59YuJHS0dS40r71HXm5Y/I+hsMTjnXwCo+msgp3Flk6WMifqU9jrlvESVu1i3ytSeU
tla9Uu9DkCv8uiQ0/RwVXd1ehRcEiAIuIkcE/6zE90CFLWDiYZ3/cH/grY0la8QFoZ46rnBYU72D
6K7mLodXxc2Bu5y0BRo33v3mLFT74SXzlkDVfrhEB4tgbc8GEoR4jZEWmDwgpfOWXj3xTKkcuLj1
NfRcwRm61Z3J0rxa6/OIdgrSlHCYEcgnR1m1FXGlPHvRTbVHCP7N+vEH6vgAd94dlB3I85bcB+vM
g8D+r1vdchcK7Fa8KjK2DSfBcmGHJw4KjhbPB/NCGAOqzFB3RIADOEIF0ZPrFEAoCH5DxmD0gFJy
sM74y2jGfaYvxOFxdI0apQOvuRdAjr30mHLkcrYSmwnrYqf7VmnIi/4txK2WrcaIkgQ3H7Hc6dK3
JH2kl0iwTTaCWnqKVfKOfhUMD9Y7pOb/1K7mV/40Ez6V95lmFYjmCGgOFEnD3Lv5nYNmLv84cU2Y
utIqLmKPrTDwIGKXV7jXCIwB6+fShbXL2dxoyBJQwf7WE7nb5C9t63Br1KdZOGEdkkJhcRjBryAM
DOHJrzqsKSoycLTT4TXDUHzHv+Knu6nG+2iydV/zLqQRgqarv9OECS8gJAEISnwH1+xu5sopH2G+
Aa1jBePnLmZdC1CFIWeK2uiJE0DEYbSCey1s/QI5373It9ICgKQefcbgw9J3J3aFMQ5tu5mpKfgt
Iejr9zRcgwSOotd8ENcnf0PGIqMYOgN3POyW6SLpTxFHd3OvVLwFm6RXtMxXlpDK42VOV1Ar45Kv
7kGzSQ4R8VRr+WUqK/PFERmRzVC4RPIaIYdTGTZkEqPVIA9GdI7mGzQLMowmd14zW8xnESEwsIyd
bPmZa33L0poJYzl1DoTYWTxozUU5lBDwGckpZQtIv2ZtTWbrO/y+vnrTLHOF7RHEkvQnQHORnEvE
ppwDfIvvXe3F006w6ZTgKi0MNZ5SeuqrhXaTqxE4LD2Chf9X3LLxoEHK5/nz9D/Jdrv3WHrn7Kt/
E80ILApU7BNCFFrNNWdiREdHg0k3oXqY1aZeQproMtlP6lUlucT/N2hvIqqsayr9wt8RFryBuKpC
dqVvTPqgaUvaF/J3JOxZd86Ua9UdI/Or8TfApZV9QKcM7Uz9nfxdNZ8O+gdLQkiblQbPYgHcmD3G
h4DEyMtu7Rm605Dt/u9Qj4vOeskGmNeYM/VbfhqcuAC9xUG7MDogHTLsApQqP50QI9qyhDndNs2e
M2Jf7JgF0qVRN8BQu8j4sbmldA461iGg1diZY/+WYmNrgxcNNNbLBce37tW7r0F80uKr2rhq1UtA
Ra4xagwntirpttAx7dadAd3v1wQvdMJxJ7xM1k9h/orJl1iosPz5N9xd5LtoWwNEVAn/LBIrpoyb
BQeC9GLRvE7fU/YhQ0vE9X3x0ip3fXLizm9AvANqSQF8dmV5MbGKlAjlHXdKf6vMW198ddq5Ujc9
MAI+o5/C8AK+ZVaA5lHeO5oeeAZdemHpmSh3cEMYgmtrROMqY6S28JgK/AjHF0ZeZ3A19MMQpkeW
LUgAKJ0II6KHQvrDHjHda3nf7PFZFiYkM9y0cKPG5/QzYjeoYvwAw77dh0c0RBW+YrTKwp/JP8xG
Z/jSfpBEeryovAQtrNPgz7KH7xLN2LqQWPMA/aE367fRufUf2nA0qtUOqJgrnYQzd8sJ66EKGDts
0oLjT+0kP/I+1phGWaD7L3GvN7hF2PlCR+7QDC0ALdUQoqcofVV7gVRJai3ZUFy7bP+gO/9nRKLC
hR9pc5NTSc7Rh9K/Gv9l3QQdLJRYgfV8wJ6BgAg6ScAqZm3aGsLg6NKVDerDmJA23GiU8V/ev8Xx
y9iTquAfFfUUoYifUAUydtPw0XINLPQIyDLBruD9TZuhudLWKsSlwq621qINJC2YcATt1sOecnGo
zI+peaBIIANIzmt5X3/qvWehTJ8OkRs78qa5Sg4C1jf1xSXSTTtKurCOPPZgbGkdxF7CQO4ZdLs1
6OnPIsublmASLPIW7jh4GLj8AxuC5ARzgnczaF+FeEh7Z4rxqwQ9zb9kXL8OA4qbdF9+1gu1yyWM
7KmM7OiXX2Dp/me7S291/M8Y8G4jy3Yvhi9T/CkDvtafCU81iZH8za+v/+PovHYbx7Yt+kUEmMOr
EqmcJbteCMuSmXPm1/dgA42LPnW7kkTuvdaMdX8bBNpjWd9uY8Mpelb8a/pP+I4/TcihWczNS5Jt
KhHfMOnPWPk2/vTW/HWvCN34/VqTSS98Rvhe8Cul44If5nH/HfCUlx+f6XFvnfA1WIvmqWUAv0jW
7zwdeg18q9xJNoCJBhTz0nvV75JXVU6RmqzsffRJDOIX9Jnq21qyMRglBdnu2dg+8Wgyuhiojg9W
YswH8Reyxfev7V58xf9a4YGfn+VTOzblSOSobSK8KDmBge2hQgH8gScxvvObzpTyXyVeBOuhdm+X
U2nKx5zjwRbW4BvRBd+M8n9zdygvi3vDKDwlFaPCCYwNo1qQ4lv5y9u90jo63O1m8gkAfZxrcV40
DtiHOTPsnw5Z+rw81zL+8EUvLiVb4D7dR0SlUZ9B07jBx3bsIIyGDSRn1VBXtmSqBdlPf9t6YYWH
7AqWBQgXzllpjaNLBeqD5cmC31x6PyQifDYYtGyUc2+FrAI7WqFLos+SZkwQ7Rb7D/JyopDtCok0
ZC2Eq7bEfavNKuvG3qYKtIvN/qy1AgHKPH7Q6ODrtLdvkDmzAfZshH9dvYeDMyeY5Nh0W6lbmDMc
aN657e/lAfGebHcyPSvpvxCxky5hJioIcBwgLMAf6rXsHXro+Ko+j+oZJ1EGNZ/81mZoA2tl5FLH
9a/5G2CiRpgisYXOYLzfPrsGCikX7EPPN+I2FR4gbJWBUo1guSPLLesTvMww48wOFpF59tVnCe1b
qP+YrSlVvzcb6rpHFI3p0Yz/iKElsQ8j5ys3QNHwX5JvdGldJ/FXYXOrli1f00xLEfYoFhTBmx5j
12ELTQkuitR/1C7PMswBMIH/lOOwKSSb2ASKcym8ppOdIPoaDwRJAejbqIrCNhI/w3buSUf1cQww
dTyJD8B+Kep8ZahgUsQ0n9COnkjRwBbW/Hw4CEhAnyJX7oQpD8UziUt0KdsJL2K2ZXSmzgqbF6sY
7dn91jFs2UflNO/WZbsTdxGQkCpeA3MzuWN4xR1d27v8/61vhSxC77sadqhT6IaVgl+ks4MTw1En
K+2D5AiSw9uqyqNSIfwJcrF1aAByFTDc9rbkn/DPllsQwgjQhsSr3idHy7/XTL5OOVtafxIAebIL
tNeAITe4EWbupOGWBZ+BBCTy1Fu7fvjmgA2Ee3BiymqBQrJfzB1EkairbjjEVFsZTpn+SX9xShp7
tQ6MdxicVaK+aQP6Vz3HYGsImBSInPkqs6VKFuIGXUQuPEXDoYkG6QBhc8v45fEPXsrfgcht4T64
FPDskTV7ZAw2r8T4hcxVQ7yUjNJ/ZOQvEbUTrSG+JG2vRgf3O5V/DJYpn5qXdYenhQ4h60gaburU
xix3kuGLJjWM3P+Kha3iC+gtZNeb8SITE04FIsmIpAc+8oeZHaHTaTMgN2104BAAE056cBgLamPo
/oirK35uy3IMCG2jvomgPoQAYaQu79r4STQWUf2Kl4yUCp2xlyyLZmPwTtEF1001dbFuo1PG1CVj
4uvcP2G4mMaOHCnvjGCz2KOeYjA0uRXtEprAnz9C14km7Ux16v7oiiIJA8LzSIe80L6FRwhYUx09
G4549Fe9x2QknhUEJaVORI3xrYzfyrmCqznCTM6HZ0iMlbdBo8Tx03g/bf6nyN8kbPHgurPm1JNj
BZAXvxtsmNwk+gNtZQxhidOo2JXK1mRB0p8Td3etNCoTgJLQpJrbICbV1t25DBBNRZffniFQVXcG
ByDhk4C5fU8R4Y+5Shqc419pjqAW4yoS6j/jDyiX0lJtXV84m5AVW+29JzIMuQILFD+EcLH/J5Ss
o7tGPMQHQO8e3zriIdpeVkDOqN77ma9s6fNWX+knQX5jrbzAxvMV0HVDMJFiT3pdLLj8dzhrYgRy
6WKUHHBqQb8ixQtQACSrgMFpKPbFsDWjezdcuSWm4mKKKftlUG9h1UHOWpn/OUdNGh9EYy/wtZnv
wEN1TchdJx3qfs3vgppZHpHfo6c5JiQbC9dh0eenEYW6VbwRuFuMJ9Fdrwjghdck1iV7VyNv3UE2
OCOznNDmQ6Ze5OxfEADbswdTcitvotLxy5XFl6xy2cd/IS1C6cFP4JefwXAYgpfddHadLTTp1Wp2
2SPH0P8luJdINqj9VUOEAgyWsIVrwcgNFjNKhA68QWHxIpAaOQUoTYnPeO1qY8/G5ZqkYEdLdq5c
+GnBYEogBg7HVQRYb8FYIL2cBU4BYF8vPSQj3GjFN+57eTwP/Z52CXLS+69Ediy+GGa/RD1DlNLW
Ru9Lhqs3PcvVW2hsWhiA3VbmNwYO4OrsX1Vs5SVs7miimGFTpUQKkgsynmOT+rfyRiQz4aOHr07e
VFQ7p8pDQVwjNz8ReU1Lbcr860uWkVnnzR4hM174G6BmmSLwGVxHCq7Ku3HiQur8WUyg3DzrlqIA
jgnFObsUzBHsZij0Qc/0ObArPpUnvg22p5oeGjBdYnQhZmbYoudyvAopbi3PIt5+/NT5N21prfKN
zh8CqsI7061UlzZjm10p6WxetebkUZ4Ht9+MW6WigS3CnlvumeiqyqF+bnaOXm/OLTSD0qkr2Xb/
uP1TWwOXmAk+uVCosnYGNrxNlP5MLK4OEUKU/hIxzRhsBvVYDKD6pI8u0fUiHCIOBJaZo591kcWA
YIXoozw63jKiADLgIpwWThsvcK9tTWMvSU6c75pmw2eGj9Rqz/4/BE7aJr5k3cor7OSIyEnNbbHf
je01BWyCgUlOcUC19MYIFr7yGVfA0iSQGi5a/UVD2QYjAUaOjN/ToXqHmphEtgNl4xEu9ddNZEq8
MKJNn9qCtkWgoo1g40QLyPWlDS+NcBJRH4mQGm3yLx6f1oq2Z2zGgt2gV5F3PAcCv7G7H4WfGMFY
F+xNA7EHMcr4Zr5D6B7Jbkitkje9thSVW8T4de89WyGhiLJxd/yXom9GU0EASE2o00KJVtqvKjqu
splaatFU6FSETXFP1PQU0Oi7yAZ2GwFSxydpJol+IBaqFN1Z6dH2UB4C+Wusrop7i7A1ohAydgxe
XUNuHolzth7Ypn/IYB6YKbkM6RAd0fc4sTXpsyq6BPi6ieVzoCf73I4ERGDLDv6WcbwlHmp6HIdf
wcIHOesUzBPzntTqDr3KvN9S9PSZSFH5Y2Z7of1X/RaoFK1rZTjtxiDzW/qTb6a/TVLudkFJiI51
AhWK6om8UVz/envhk6yHat3sqnI/tq8Q2eeXMCwD66VqF9XdxM29/KMdCezHWjNzyRyZtKnP4p/g
hG5XOWc7fjQvH0yJDQ5H0kPOHcOyvqhnNp86mLKjFmuz28bNBSJ0B4fWZw8VVohYjXonsfWgFNJm
RrLF58LAzVyHyX3ONf6opIuk2PXZo4yi5Cszf6X8VEo24KAurnQy1/hJIJSoTcpg7xL+NKW48Hhx
gV+JNkYPpvfwVcq3aKCqd5tlVZ1771wK4iR5wrLS0BxlbHvA4oD4gn6cUySSRbta/2rzE7peWr3Q
cWKkM3MsRdDdlt3XPN4GKAoLOonPNa2hs2pHMxqRDv5co32oQzSEvy2k0oTMGRIwGFPvYfanu5uU
lJZV99UqZ/0ogvW3i6iZ19JaXzGZadJGtex0PHJj+96XSSKJgWJ/01h71/th3M9ufXvv8n3HXJb8
sQcOAgfmSaS6VbrnWx/eWVh5aBea/Cb+CsPcipxK3mkbF0l78q+yXkUzmWqRWBOJ0M+CymHQD+uf
jDiZ6hKoO3J7a3EdXqZWIJrpxWeaXjV9JSDSFY9NRHzdt+kd+J+srx3h9nP+EEJ/ge5yrT0RPjl3
86kJdg08LNZjfBCVe0TqFI/rwLON1K5/TDphiVRk3kUMXl5DCBMe5eQgRGyDE8rF10jJikBQk04c
7z5VV6xwyxgJ/F0h19A8DCvSquhqmilLRbSZU2vFrtjlWYsrJsZL5q9ibxnvy3l3HDObaH9oFpon
5wjqKgYTqMU0fFo4gwWiURZms69IK+XTmCRv+NMQzE9SVqQxst3kZ4mgGQd9P/IIJB2pE9OwiD5l
xSiLNjWGms/shCK8HhSLA3767o3qQFJ5q802wwK4QX4GTOhvtBlYX0v0XqyhZsg+4WTruP8Jefz8
8Z9GBWD/7JWzS5R7E1GOdNEYCMC91m29G36n6IdojXQ0he9B6NOIx+JsfhfagJN6m0Pw9mjdSHlA
1HgQqldTb1r0p+VSzm+DehE6QqeI2Sv2pp4sYOsNHPdoxzzvR215FAePALnGlgETpX5Ehzrf8UYH
N3NYZdW6Uv5IXhJY2gskq3i+CKZqxFMMvVeQqpIgSApI+etiVnfz5WUEtt+axg5R0/cikaynYjqk
IaKnckXQIZGIsgt9gdxmOcIV70fJH+0j4RkB1ytvg3Ypol2HPix3sS3ekIspVFYw7fDmWK+4OGT1
VyUvdHaGoqGarr/zvJoG+DnD92p89DqGGCrBNlb+qZgalL8Y3UmHDNJjLasZA6xsm3PVSD8RxXFf
SOYMcx4elD/QUbSswAL8gy2RzUL89SfR76SPcfut+yucXQteEo2EMKl9JuUv2RfM8+ALU6nbZPXl
tYOESh8qIiD+eIB91qx/kMKenIxoPZGJFQjIAv0vGCnA1zO/mE+UydziwTf7JafBxjshKeFFY+nj
J7aXZm19cJAgu+Ad4m9S3PqHd6rIvsLnnVICDTE7/nPjO0AHuoIGcY88JE5g4L+c1wLyDAcqQin+
ZMTGSkER2SUhnzhwX2PBQ4NiBQWZwrK5AfU1ma4U5ZyccnrVF99cETx/esBfOWK2zXakZ6cPHdcY
uhKqMpeNgaDqxBTKcJKzGvMpUpvLr0c5px0qG+kPkXTQWitUzPgkNwoxjIl1z8dpJeuon+usSeXb
Y4jGJBChcd9FjW3RGU2+41j8hgc017gGEn6fSZpivAS7zw/Nru24a9hS+YnKpLh9DMSTAol45Tp8
8AUK+9o6GOnHBWuiSiCUzyiACv+ik2jylEpu1xUmYuPF2YJGBkU1DwXLSdcIC94VAQS9X8rh/VcG
CGnKs1uuFXSfxIqhCzJsdL6tTrfuZyT+Y89kac2e/HKMp1B+4a72KSvZj3A94UGn61h+JGuPCfK4
28FjePZTKGPqJKBvUVzPg/fMGPcgkF+cvTxP9dLk4wKuc6bHkSQQzhLzWDKhF6aTK2dZ2MeHgAhn
XjemB6oPZf6SETY5edH+MFZPLHlO2hcPYXZDQS7jKbfJP/jh7eYPmP9wIoKLGU6Blvo3xDnJf0p/
AHq8bwgxYTxK9UuaI8+pH9MvndKOqOZn4T7jLioWzSq6IVi2KkSiX73AQLDqqTVTCSd1N8G6luyU
exPTvkxODxz0Mv7x+PrUhrlgj2AaoYEqgjrHDv+Yv4WGi4VPmTMyfhIqp3xzHfHgL5fIpGX1Uot7
DS0E8iLVIj3n1CMxmsnFzbPspXejI8eEe/0nKft8yRxMCdpCCHok9jy3E7ySC04goPvGNimcg+FZ
cmBw3vz5l2FYodRiZ45MdDUzTlvLAOhTHozCMHmtzaRAYxxVMFMgHMFsJ6pYWFL+jeBzekUqCs0G
fIte/q0QpJHzh2zjK4TVMGzR9vtM0OzUqGaVTRTtJOHA7Hhg5XwnN4vH1u8MzicUUxJ/tJwBiMNI
s1X/zmTVeDY+gFC9TakV+Z9ZnWnCbu3eG9Z5tg05qPtliqhgwjM4LdzuOZBQ1OW3qN9OMm5e7JrQ
LxIT3b0vnDqUzBnx1Nm3yvwSaG/3mtLauMZyxKNQZEeR/4Ca7PbBIJjbeKnwt+JVbHsHnzrfEiO3
e5ExjHIZlcv4gyYC/wk3ZtudRyFeOh5cQ0qpCh/XhiQLBPV5TyL6LnspRLDL4BR7dym0gEzXYeDW
BBdm6QnVRSYs4F1xb6LtNhna4CH0PRkQ+Lu51fkPqA0yAwfvlIEKad5w/r0k8avbYku2vA3mllRY
k22pCZepFvdqqYzZC4J6kuTs8BfxiFaoeFsWtOAM6he2FwN0d8Gf1DdOxjC5T7LhT7RWDUmWzRHI
ixEm3+IMie1uRmO1dJrCDGaQi5hVQ+iedjinJh5wzDrxMRMXW4JfUqTqxZSTzGsrvgVgMXhU05Et
2hnNbY0oTxDIDPjD5SmwAa16Y0FDyOQQwkMmLsX6E3CdYsTCRkRUkbAqTFs6p0DsixyF+m56tC7F
N8d7YtoqrdFIW/SFTyn1SsVpMKnFCc0g0UYFnqWfbVgq1hMnVOWje5ve+UxAr0Ir2Mgf0t0k+muU
Njk/g81tlBbaGmAAfobtt11aVrtBXIuNI0HYVBMhye0WXBJe0zE7Bea6ls+StGHOc9011TXhoizA
JmgeepK7ScFMTAk67z1So5mqC/i8mMNmhXZZKix8Yt84cn/Vil+UR3ptKzZYhR0QgjZcM0J7whBZ
j/Zm87D+Gnx93F4k9JD9GJxkPBGi+TJJuoEbmQxlx+mAFE8jE4bS/qiDgeJhzfgWo4MfM3Je94Ww
mYzTiXEJdIpspkF1gInFZjGIB7FyhAz3wYYbpJWnX0yfBMiZa8272t71XEFtusUsrAEJiLemtsEg
zfyG4l5VPnlqj+ei26bMWtj3XBSJXDOYMGNHL1H0acsKWHRYaH9Kfppme3BccyEhsQWK5K42RdwP
/0rbxwgeJlvBW8sEjq6k7BrVpJOG88NyaDYVym/OedLsqkX+6Mk0GK1u4dOeSs8aPh3OzgCZJ76d
atWjXK2+TGAmdku/Poz6rfhSr/SqowQGnOluXOZ5g8hjqvQ94tLR8mW0zdcBBT8L9jkfbhHDwYwf
Fi4l99vJKHcmIBFzje6DlO27FTOvDmtI+j2Jd3bC9yMgoSv7u2/yap0AdRkdEiygB6AGbHdosViO
VnK7jeXvatGVX5zX/mOp/WPBR7nNWgWwOcuxghEngK1Je0+eJkBUJ39Id5Myt12H4WiFkmc8VNdu
i7NN9VfWDQio2YxvQfulXCsAeBachXSiNAKhi2YdIwwFHM7bnvWN3gPGPpYoohFX8jrFfLxDCpyc
yZbD1Os+dfqKKSuZwuS/kRztVTvkRtvXrQNEQ3uJR4YkoVPs+QvG7Ixl5QtTikV0EkEZ+kvfcoCK
na068EX1Gbm5aGtnwZ7ocxZ44zugd/f3Jz2AaKCkqAM0ybOaW65b5FMEiVF9S0Bszdy6ecTfZVjN
AQhIUFyRpJeuhi22xIaaV92mhtEHyEUq8xHe+S+mABF3AXUO+zXFPbN2F6ffonDyicRYkltyFxB+
b+UtjlIV0/GRg6QG/J1apRDCzPFdZP1ialBZJPCL2rwXt203WbVh/4WP2z600M70vShyXZEcdVXI
89PoHsp2iuA0AEiY9Tr8awM1hNXVAwYyoaELRkEZnq2xpI/cP2pIOykdVi01gD3M74h3TuYoTHHG
+2W4cb2XN24zREjeN1FSlrEVwGw66yXRcYNPTl9Vt2HHY0VCyrBjVxd4zXLAKoxKQJmIVxTuU8bI
GF3Ow0hQsGs3GY9OzXE40AXSWY7ubbV6J4i2/gZSoRf2WIK2bjR5H1NUPa4EG8EzkmHfn5c4JXc9
MYIgsmTpcS5Vi2FReQhl5mwLpgWQDfvDpscXyCqXfVCH1+C1zOOH+PUh6LE9IZmr0RrMgzVrrKy+
KaHxwW/T9ZqVINm5v36CCozY8gXmdVFfNoSAaTVfAf7WFcfBqNgN5zw0bE8MVMYhWlMJTk6StB4f
5cFjF9M5FxqZ5Tn/hBSW+324LiMISGlfPtzgn8DyfUqCS8Q07PXXuLrgQgKVwLqqnb3hIGQnWnki
mOsVjg3+WrhGLmPW2e3wg6Th/3mQtjq2x+noIkVl2AfCaxRIRp4U4fShNsjvSv8mxh3s/MqvH4p6
JvMtZvpQVw3sk4GXJ6ZHsO4uPg7zEcs8BhyikkrQFIVMJdM6YlPKYLuYnPKIowS/Mj9KrAojNu9I
ZTFpFatOfrv9KYLqmsVP7YK7l18gvB6rD9mJ1uqI6mEjzltkyDOafNiTQ5T+AFew11j/1X8iIpBc
nBH4EtYHXHnlRPNua1qdIEindLan6745NCWgAJ8zlsW54hjldOfQL7DlICAvSBau1N9kPGXB3X+F
k49jy/2Yj0RxEUS/GFLoibvAtZfBqGtzZK3GgWIvQSWAe1azIrfcWlBvjqaTE80yDbvn1rCRcEjp
8KuG2xqRIemCSBYkpt+jaKLytC4+ASQ4marulqA75+s0+KbLlayg5pg6D8CC9bXIx8wHr3hfgfBT
tnhDDEeDM4qqDXNqUTsx27TKlcwSyb4qdwdEAwGZ3TcpOlgdWZ1rkHyp23sDE1e67qfEE7KmPQ9X
BL+l/zdJhy2OUh3ron4cjL0fv1vv6ad8l8VPZexd3or8UusdpqEdv6RGSma0xSyeRXdUGm76lYm/
yPMkc5mxzzBEU/EtEGggvyQSXenwGB5m9VTQgJLlq5rnnpTxUd5mqAlIeYLgQsgT96B48NJ+q846
1XEZ9QqyAVw28ZQgJoHN2QtXamE3LQBQ/OWaN4W8WaU+QrwOTPD8XA2pwYArApxe+RGpDWCeCCCa
6aPRpVfYf08UAuIeT/qNh5sPRz8WP6O3Fqkwg4MnT4UUEQtNjj9+m3hM1erW99859RkNTuirIK1U
ft0OuJbPSsYdnEE7eLmTEzkmDaQxETam3hX+BgOAroKmu0cKPmg/PimLxIkiJ+LfdA9zjvyloSTu
xJ2Yr0VkW4itOAJS7cZ8zy4ISCAo8AYM6tKvWa/r+h1b2446ZfMTyMyPPdfrCRJgSg/95+eocFbD
1ZeOncsLayxBdtyM2olz/0E/aQ12bEyr4CYYkDqYpyFYAj2IO6AUwAuAz3jco65nqn14vxCYgo23
EBCenPVb4NtMQH51Sf9ggWAe1J244vDQqw3JamBaxLOuBPrJUlJtzaZm3KcINIY3z9y1CpA1JOCx
X+bUd/oxftROcHzFJoANHVAorjtgH7ZcsqP7c0rAc3EfCQjwni53zgBDGdMV4BELy8JSVQXCey6O
TwcfHYiPGK7mhouLbDf36nKR7tSvMX8pIHDZd7rEQ6FghNf3rJiOjxmBsxgNmkncGz3bqLjmrhxN
vvF6QvyaE9JRqVi40Gy4HiTZ1txr5DEUrEVCmNGJOLi9QX1uUT5LLQQf7cZPpk3eWITSnoAEs7hF
qFX6H/ELYL1EXGhgUMW75dBzraULcCfRu3fawzK9ja+Gdv+TkSevQh+bCx7ixfhodaZHApeY+khz
6bj1LZtr2EVu3Sbrgtjkv+zU3OpMWuEeQC5HSN1fn71yIk+XkUekK83oDHLz7FuPfgydUHp/u42X
0yGPRL0J1K2KrEHmIBJ529fCAgG9+I7dXYgRWClPqkLUmWwuIkL5qlvQ9pQT0AQBFhoj4SoRhw0F
qUE38McZnyGgSAKciHokC++eSW7CYhwhJSbkt+q++L+19+V3Pzip3dIx1C+J+MOOE6L2l7Z5lPnx
xr8XFn6Vte+Tls1Wiey1f2GEazOnbd8pGnL8GWl8rjg/vjo49pn0RcLASUOZtlitKMw5NiFo9EJh
oZGmaArUhMq4D5BwKY9CIU1p4VJHHb6aZp2WK0/Z1e7B/TUwEjdffLrkwQDDKnYULBHIdvVcQ0Tm
Wdh9XLwz/UWMUbmuNQ2dLtWvXHfpwSPfoyNiqzpnyokPIF5h5TlJzOrjvUwOyWnMD3L3NaZXEDMX
+Q0vZKjcoIXnOK8B0kRWlh43m1WcquYrSFZe/E/JUNAzfpAKyH8B/NnLtmV9CcJVbMl0IGsBNc4p
4KWVcI8CYYY6lhlC8QgxB+bCc2UM/4i1AVafMgN6FYrKyaNngnKZ4wUNG/6y4diRAZO9a0i2kmCj
gh6CfVQR3vUirl/+MmygoqQl+g47tXdo/X3iLzv5z4XgYUZlO1FnVywvbncQ6yXu9m5HcAOsZHmn
LM1CrkjuPXoL4BjeOSqDiO4VH3CorvaoyZr968TriGsVl+dTJPYOzZPjIuz2psRXoeNoKZ9T9/n1
Ea0GJ9Su45CDKHJCbhXUwJwzMjo4jZAt+uYqUnSneMoh2eMxN/Fq4GmhrVs/B8mGd5v8mUQEu/gJ
ZGKiHXBJqIhTaEE43AogauGYsSUSm8TeaH2RR46zKZ4jSYUcpiGtXAvXWt6p5sElFpAX4+g+iLOZ
SSyArnQ20c6hGAHpY5lhkuc9Hklt30Bti/KtzL5DGYU7UXEzseRbhmxMN8RRNx9peGf/vCnoY2pI
icytpD7G8oxcq+A1IE2IKhTS3mrhaOITyAzyU+RT6h9ivE4x47RZ0KHYUbuCyn2Cy8nl7ywUOAaa
Q5bp5jHgaceU3hKZy2aQVusRRxKzooUEmnVJwdRR8dwD+TAaR0R40Tp2scxP4eK6wFF0BH+OsB9A
fxxxdmEuNOSjdahpAic0FWSfSpZiUxBD9E9ptz4eK3CjcmFYtqUifT0FlMMUpOF8SbB65VQ0K9pY
dXgUzRUKVcF9UyM4BEez5q/X98t40yCxelbNGjeWeZKIQI/uLKskl9f8+yDMSEq6kP+Cvx8P+cpH
T4/3EgRKuseWv5IrzifPKSfRTrsPPwJ2Xtzl9MK1JAXC9ZpUWlAkxHR/eC/0CxY5jy50glNxlbT7
okJp0kNbEUBo7h7T/V1vK1SXVM2ipA4kj7adY7TquJM80rdyRyA8izRYTvty9nhm3y6yvejQ2oCa
nfcilAHtNQ+CvvVuIRkRDKn7Z9v+ZGveJw+BkL43GNZyhJ7hwQ2/rx4x0xS1QENb8W9xZF3w9e/S
OxKozCQ4fHrkyLZLjlunLELKT4mNIl5lgmGZKTrtznXU83WY4mHCk0l5ANjbJubGV74QvY7d0n21
47cb0zqwsphWlMBbqrpN3UGFs3lWmluWoVq7oYj9E1Hs8JxYM5ILQvGfC5QPtJsWH2SV9RkI5Wn4
6zKU5l5/IDRSyK4CLQnj44fDYAcKNdAIBBlXrawzFlKpmBOb5TvUAm5CfaHi/X9H7HDRtxgsmsJh
rv2fV5h+QmU5krk1fop2624NKFC8NPEmqZySHJnFb7EOqiUDOO6ULlvh1OdfAr5JZe7/gPR3tJDS
LMVWKT65wIcbvwExLxbyH50PkQ8DPWX5GWQ0Y7ATIJHh2R9J4KRK/qBYc9hmIp4q4Tuj3e2u9LaI
xzt1JvRSADbGCbZMQeKeYnLGjzA8BwR/1dMt4KzIqpsy5l/QjfJT5lsO30VDzobD0QX+6Mn9UpyS
freF+0pjRxmWOTRDtyCdnQ4cg3Sh9B+jR7PJSd1lsM5pZiyw9RdXj+88Z01v09/U2jUAgoVRw3u+
1JFAN/zPq77dkzw8bLvx15VeWf8umfUFea6mht1ZN5NGBXXKppdfoQDQxG+2cCuc/BkfWD2nXOh/
xs/oNhmVIi5+1Rw+lDA42623Rb5WQPZdc5OgUsoVaxmI6M+2sk9QTgqWUHmsAlyelvIqN3mn7zxF
2NXnnPTzkhCMETH1WiIf0dQfHcHSEQhVhCRLk5waELcyJx7FgjJRZykRUBaP8TQtWpPfQ0OXSnKe
8Xbbbopda1wGylkSXgT9C1au200yHbrsFykwMHCpA0eiOci5Y/La2uaXz3k2Mgk2pkPmrvfWCNAv
pFNePPR8TxINxiS2INbmRZWsxFWmvYbS0cQ9fco5UxiHEk79NQI2z+6XjOwwqigLqxWQFbEpQnqF
jUXZmxn/LDrAOCY6mWLnA74uPh+e7GNxKmUA1C16CRwkyVOa/8i8DZJwldp/4bZ4AyejBxrpviDA
zy1ocNi3JVckxTuYyiIyw8OY8q/ij5eBarb6AVfW8GaSaT1Zf4dqW7GkDD1+eoRnKPHhH938q+1/
KJQVKHdwfPJjZ6QDD+70evUPk7SJC2E9sb9PDWSaGoazt65/XPVhUp/O+jEBELkHLAOO4zJvZLzK
7jTHefziIQxNV3zXtGwGkItsv/TpICsFU2jRyqjGkd2hQqTcF5/IXYfbTWHYSvNPLKlnnjBuxgGu
pnxYWzw0WXOFlTPUM//RyE3okvRL+ztfhf4XlBWLFeJL1pSIX7CCcI4RfXrwwCcd8HDUvkkegh3X
LHfV8AMtt2SrfRcoHPWVnyE5o8AGITnthRFJf9mtQTtnunfN1ObeO2oJeorQG0GPEFn9V4qk6m2E
kYjkKacE4LRU8crrf8y4ZKYGfM5xSo4NYexY9ASEgXyE9c/08FZhbOeXseIcXucXsP/qMfQUW7K0
c54F/ikBI2kV3MCAKhsU/oRkZ8Wilo4b5Ft0cBIXb/w1pJqQQNbwpYsEOk3PG8oD4ph5JUzCitJD
eplPv1Aw37hbQbvG8aKAhhB6jnAem5Mi7wOqqDSH+T/hfLU+uXnikZQJKkiEEiWNbfhOvGHZ0rQb
+0DHncilxx2kblGFXDtzU6tbXXx2GD1pafIYqNOnpWzq5OHnEuVMwgxMB2cnlHsRXmrMgqjmawdQ
QOvXgUa53iFsdy5/GXTSyVEwvwDy6vDTNU9ZvkhRDfBykni8TTSWeMT0RYH8dje6vKS1QywY8swc
sVsstfw99yFDKxOMqezCdBH9Zjq9oDzWDss3BicLxB999iIiNNcFSEfeB6zoxnSZBBeReRroFVsf
2shX6U6j7DZr7ciDn9V2PGNiO6sYneTGNnmIJoLQQy/WQieDzSs70wdaUL2NQdiTdtF4zNPOg0Mi
NjNMV6F78E4GcHQhMQD8QPrK/ZbGCBzAqvI3FLeiYw8y4CekfBnk7VynwKPRcfGjBuJuHp6SSEKQ
mxGCGiBD+dsQMaBH4RxEAVAH4jrrtyLCGJRtkfbbU+1SoKFmy5CsawsmZzUMQA0FEj54qoyq8F8l
P3Q08HnH4b6BqpnYXyP/DeBAteSjVpuWD3d0nyY3ImjWgIlTIp9pUN4puUREoKmXlmAwl8hoAkJA
l0Mj29blS07gOXlC/d/RuIUS3XGPGt1+bgLnrkyAqlVFhVO2knNCiEDyZNh7zNB2EKKipsy7uMbu
tsRrB/RIhRlNNuPaAJH8lu/ep26RXVTbXKOZsOMrVxHuYHZDkCbL/wJIBt5+QQSAX47+LuMSpwlD
cleB+ZQD+njO2OSKAnkxLlq4I4xhiyD50dJfZa8Yq9bxV8F5HD7W8Pap3qWg4cdbD798pQi1vE/Q
HvETCRcsAN5dSBxkaCIfToPtm8JkDhY+DTT8uxZTqd8tKqM/jHwAknFVy2Pjvtc99TKowx0px2Sy
HN6IZeoc7qLSFkN2Dggla5ibu4dCShMovOdBkRP1pMvXJHp1CfFe+ISXMXFS/a7GZzUz/uPovJZc
tbYo+kVUkcOrRJBQjq3WC9WnAxlEEOnrPXDdF5fL19aRYO8V5hyTPQzAno7MCCwG9cUgA3ljCmeF
qxc3aPmVlmRmEX3IqyEzD0a50y7y8CoVO5S6inkiwo78X+IgRwiVpEVCi/NV2SWTkMKYB0ir0e3t
Vdoo3nWZ7RJbTD4bYstn+juH9H4I3V4cmPTyWj3YnY6epq6GxMW5bQ1c8+NdHH3CQumr2DLGMIYY
44QErwCwcsSIjrTyGzBgGBc6FqB3xmbGywlKlv0LzvZC+XrhG9L5FhrkU1b4afV3gE+CE9iqBkcN
oeXsb1ZHFjrmR8yUhOG6FV+j6WzpfkTjF3yO6LkABwyuDuxqZG48B7qBFiPvQYdVq8NH6y+pdc7U
JysZxqcDBwtFLpuR6jteQ9ILXieTCWyEdnEGttmS7uuQc9jJ7pm7sPHJtfOo8XV5H6zKxP6iltde
+okNh+k/TvZA4nThuCntHCVPFm6J7hwXDPYHN0djD+oDTZl4GyV8ObbRMaT1qzUqOMn3UAA/U8FX
xNWxJAnnbwLXg4CEwY0vVMcjcjBliQrDulTDpSBexcDuxGst0a3xsrC/QJSBlscWcUcga9qmESS0
KTyNaeOJL4rG6GiFVN7LmCu7zJmCY7dpuAaNa9ngBup+gm3POb6Md1MwLHWoW/nsMqZA48aX0fCQ
d9AQdjXz3/7VOt0epRd+gaR7LyfybtyIH/tW2WboBEWCC6l0o+Kvg+3WI/QxNIqEmqDoaZ2/kKnA
PaLWd15UZTo6EalATvGnlPfkHgNNiXRSGJYzjYfvuEBFjCSLfrQmJga5TZs5GWfWSN8mXXkfw61Z
OxMO/vIaCMoiFUgCrzGMUP8ONCOSyLEbEFqGw2swXL6LDAduNcCxL44Cp24RMxKiHKpj6G01S6x4
Wodon3XwOxoNEr6qoYMoyOgjqVKC0hiBoKBWPuLqMYifs5MGMZpyVEpoYU8tKyCcUL0NSNumBYws
ElqYpCTmtV692j2eMCvdme8G/uchNzJ/VD5aqqM22IS3ODm+++VZiJHZ9adOvjG/im8s/9HXxMm3
BrI66v4aE5oYdsLAZq5RMbYnsFKNGcqjbJ+Y/2g7i7hBgEEpMZH8baYueDRMaUuLXMmXdg54j4+g
YoaP1KOtjlkLe4lOYp4nKS83YkvSslppNpnyxX84++ClYUqZP9TZCEk9q9/4dKV5510LAjrqhjU8
Nfx47DVuXpq6qEf1xK7tppQPqAJW/TEyzCm/MgyqgCkUd0zthuH9oO1aeRUJdkqYyiL9JVGy069J
tANNuhlZtCNPGE5ouz+aYxYBgiJCgMBre/ptDtpXT61xz+7Ym7Fo2uMj0jbEh5Ucv7yKaDvTRYc+
ZWdNu3z7STu9SM5sbZhkQ6FzHSTvDT8mZenybZxMDnBiFQYS1W9vlvKWBHjOfUeJE8uFr2JKQZc8
Oxs/ZBTowfRjmQz6Ok4Hw333D8ui5K0jMgOUJTUzEkEpd0osb0ygBeIct6gnhrvy2hDloB54Bok3
a316S/Ql2ZmFeDetk/Y8pk/EQK/AwZxNiveeQw5X2kNWloJhU1LQMV76C835eIEwScgp5a2203s/
qT1l197LN5fAnGHB6zg6CYEE8/vloKaoyCpdSidODu44lBhwjbhxYZERQglIa9tyIvBhd8h3dZoi
DWPRI0B46/T/yKohIsmCwsN4e0LBzQngIJJQniJfEpK32K3sgY0hiq5I9jFbmYdoxaZmOc+3VrL6
F85y8Io/G1At6QN9tQR+j1x2G5paDBh+nb9P7ewlYvvIaf0ZWO6EsPG6hJ95R4FoTuw14UE4arBi
zoRs4VX54ieKlsEhXpfja1oGlZ180dol81p28C3VDQWW5jRGeyIMGDcDkjFW7PLx3hiS3zR+SXpQ
tmJFUl50bOF0CTvJUfxqPuD3XIERFeasgY/5+bZ8+RrFGEIHQpNG10FYz1RZwKXg8o9At3TYSKME
qQeHmJQo21iJI93HesfyhigQHiNhOd2QslbiRcg9Xsl+ZvhOzQEPBKhudRP124jGmSxMcVEeOPD8
V+LX7CY5Ps3wjaRCYibKjpXR0KoWsBjYLF3pcw/jCrUB6gRdWwvDOghOWexH9ZnVBVEFMluQmJmT
99pLMNIH4nJTA8lgtjomJV3EUmFFgahDKoH8uNCe6/z+UnaJtH6R25g7WPuhkB0wWuHmIohKfYjN
g/VyrIEFg+7I+Yvatf8hEEvFibCqihX4k8J77fBCRs+McwnMN94X2U3FmUzaJORcLZqLlfwEHyHT
uBh+cMIoSAKjX1An1QY4ZFhaYUAO9DxvlvYVI41PTXxO0i48TtSlaBfOR+Su4rZGssTrstZoFgKK
dlCsDBtT8iqxicHzQV5KBhGkxPqa7T+5bJmxoFiM0pUUHJsHVEKZB9c6GPF4bjSCaL4Vw7ZO5aP/
ZC8iE0lLLQiD6BuZTMmArvGivyb/lPKatA+iWRcVFqsvjAQYDf5vKVV+oyo+sxCDDIsGPfmTnpp8
mH22/TIRNiXr4D1YFxdpYPo57VpMKJzOhP7RxbNVn/mGdsgSIPXSbyZTOpQ9ik71ktMFXqipadiV
iQ0GgnNXcpoUmrVXdkvGbldrByeSrAAFITdLWLfRVwERWjzxwVFmpvE21kx8InjO4qb5pEhqix9w
CKfOaffmvyq7LtUV/A26H5jEyyoDnokMR28eJD/L2+LE9LM+NT/zsKInWBsv05H3zjpJhPScg8cg
nxAEQ0RmXEkbyhtR70hOv5CHxPqmg/TE8AghNNhq4yo/73Gz5WJlDtYi78AFQ8Wf7ueBGd58YzfW
nmzCw2XYm1HKyjvIVmTrDPImgB0hVZqbsbJ9jRX/znCB27sa/nrC2fMZo+liJCT4zOvQfKm8/vTW
GpNa3Ru4G3Bhp8574IfrnZ47h9lu8PLjyu9ALGYsfFmBEZD9OqcaZt41gOG3fjBHJAn0TixuzcJi
70x8ApFkvxFLJwYGXIvvD15TveCa9BREOmVwepvlssj3YX6otZMI00C7leTo7fpDeExkn2+VTR8W
rooRmPGHuTIeuMKgnro8qMZJYyeFhlT2pjkK7joL69yeUX0CRO+uNpClMP1SWMFTZ1k77/ZyOmN9
PyLwRdqdP0sGBJnu6myGqvjLkE/AYrP9GHwha4lnJau1RpqD2YVJPmYb9VcxHprsi+ZarU48x/xZ
EWSMB4t81EX2T0YsWH/MsxjTafGI/RSk6jjyQfzWv+u79RfVS6bOgET4ABppwdpaQwXEvIMchwQ+
9LgGnpTEfvzdr7lrEOtY7LpfzRcDL/x0Vuy//PCnvnd/A7IYfh7sA989QvMvSkaa8ebJv+hNmGdo
Jxvq4SNrLma7Z5mMcJbCioMdT8W8266Yv3c5Dnhyg6AE+s2E74OUEkykabuaBbQHqgFW2aj1yVUJ
NuyjXvdGc5i6EtuDy/1fg54RKbax4aQ02GkGyj3RgcTVu678a+/FF8K3uvyt6cS1ERZ0iY0J64+L
dB0ue++xfCh/MZhVwHwW7Qb/F/oI5oV83sad5VIP4yT5VMj5DyI4kE6kJtHZ06fL8dM4AX8hZvm9
6uHlhC6hXQ2cYCZFnHlFiuvIWhOzmAzGcq6eMdNYXvBIMVLypDODGgQHRzA7aOrlblwi7EKWsG5w
IXmm9aUDpGCkQbIWFrPyC8UKy2jDcibqjpL2d6HMpQLxNAqijB/1kxoyQFBd+e9h8av8488zHos/
bAeU/6CM3yjhtt0vUV7NJX7o7Tw97NiTsQ77e71+TN5wHJE38UUOiCf/aE/5O7ZuJRyJWaIT2emN
5wq2XOlzhA+nj2zxOnPdUnFxZ0x4/i/VpzCBYVpp5EMSmtBDZp0fj3SL7FS/RPeEIA8SBx0My41T
Gbd0y7LT0TfFM+MbW8MUNQht8Mh8wfBD68ACFrpl1B+GyrXAXYxfhDdoZBpmCsg97LZoFKmZX8s6
/05rH2cyjkTQ9yvz3S1biznljfgsAnv54iPb8HssPNWyLj0iBdGzxT/xtRCc7k9tHghI+wdIXO0U
HLIzqsy1cuRX3ZDcdESbxZhJSrHUOrgM4uCL64RfpvVj7DSQa/4nFJMkXN7MnpRJP/+FMtxteKrP
8gFZkMoMd1oxldcYYw7M5Wcgv4Ia7gslwvuKLw73KjGSUk/FXzN4enBj4ziAEp+CdtX/RdOatIaW
Xzpfv1bjDwgf41RtUaOjCFmLa/P6AqX20/rmJfri+Jn6W/vVXBk0T3cW/uyPOF422CB6yWbaQXM4
s3oJbqDVx/xbewW++jeTsmXwU8E1pHt/MsQy/gCS4OwCmbwbboVj+PxNBT3meJH+8itGvJlL7yFf
Y2XNXS883w+mbBnVuk4LAkEvtkv1mCYsEMmGwlRqd6v2g/B2vwhO2j/lX0IpikbXYlXLPOgYFKan
nEvD+c4Wn5bXObx5HKl+l9vGrmAptMnIKqC6jlFmnoeTfOwTT99+40HkeIR3v9Q/1XW8ZiyM58WR
Vp3GRQIpssXcxhJCcvQfYVmQpLekKzqlxHOAOsA6YufBGfwla1+U3j2TfPcDa4FIdrjDM2+/fgVP
2dO0GI56IK/c50iUN2SA/uKA95mE8i07OfoTdcOlOtkkTuS2Q3wBmyM2eYPT2PWHtQNISr0IVBJ/
0ob38H3gmdk235pTdqtiwZ+OBPs10kPIDFK5cbiQ0MD6tEQPFtHoqTReHKYv3qvfQZwhksCm1t6O
udsfkMNBRvFmXRcfqMZve2eUtxs/jB5V//jvdaLo3cOuYJ+cGUdloEJfTHfjDzMQDcMLeQOl9K8O
hPVZofp+oY/as8Zsxg1T5fcVgRsG/O9M3mkMrHi0v4rzZACSvZXhBnoVc+0kW9eig2JnIDNyaBB1
PqThNMkYgMhsC04vWrFk3OkRVPvArYGvbVXMUMgojeauscITD7LwxQjI+H5BYhlYFpTaObEupQH8
Y6QAqs+M7qjnCwW7QfUcZ3QLHX9rn2dDhJMcsJQPVPHfsCZ5/QxKpIHWZPa+zeEIJ96bICKU2Z28
dI0AGizsEisiSC5vcggXkN0c53aDyHct+Fh9wDMR3aOsNUahECjoAu1IZgq3CjP/rGBHWglQORar
VYSVp1+94hW9HGcgNxebtF3qM/ZjhMTEoea4oA0AfzEvwaIVg1gkyCBgzuKmanE4eS3Y6Rx7AG3h
lkB0yADkHJDRhRRKXZNn244ePBFF21NyDdGsbYPYYGcoXkkCRJxNKjKwetP41xWOdbJEjz5f1/HY
MBHFBr4KPhl7yXxdSuUJDDHKuc7lzWvUY5acoNxxH75dPXXLyKmu8raJ6bG3NJLJc2L0CufTuNCU
ICyAgFW9963pEDHDrsMM7B4h5DiBjsJ66uP7D4efFz+5tg7DrTQyvVQnJ4nIqKBlkp0XRhCTjb3Z
/Sm8AvWHkiJeFh9V+ajUw8juAjif2mBGWgzPLUXhuE4PYKCZF1zZhPeofi+oHEJhiwDwHXwCI9M1
73WT/zXjXdCO+gfmiG3HMgHWKDJT2SV0Qoa1PYExQYYYs1ThgULzMa1gd+LPncEHs6MhjG0J6ytf
mQSGfpGcmKMP3RUXzFjiy57zkZN4HV7Zg4n/AsLd3eFXxEG+AkygulRwSNJq8N5HDYkwr7rJjTTC
H17W0maWMWIl5x7AregySZLCHePCMfLac/pA3vNdph8y8i5j2Q9PJbwBGsyheYfLpvUxRXYnQhsE
aUMXxqZFR4J45xlmQL3kfLdgAfjTL38K+psMw/xSd5ixzfXvoc628TlQXSNw8VvJ0xYELX89Uqoi
S8HStEBnhXiwtr+SxScMG4MPfqgYG0bKuf5mpgtYGLERehUG/AXDp3UPwBfdS3SQM3tq2Uvgaj0n
6R5s6GCAAL4bndOQI7OLot8++syiXwnLEZaTGx7TETynfo54OcstDCw+JqnUJJkOwH/t1lhz3TSo
Emxos6Zuc+CJH6zmLj2p3ZHz2usrJZuj9FTdR4lSlfAI/Pq3eTH8O+jTJm5Xmvbg/ShASUKqHbd0
7SRSWIcRTBuB7u2xhPszwNXk3oGXZOueBJjmy2IFDbJwaeAX/EI81Pj6mYEX0c+f09G8cV9RMaHX
yV3e0dG3kFujLQAUa/ArYNdaTkc24NVnweKrs1EfSO2yZNW8IEJhxRm8BIPDbosP849z3MIGYHpY
X2TclQX3r1u99oPG6QNRoXZetrzXiS5gCLqFGJRgSQDtkC5iAJzkJKCo2QMzpbUytjitwg96lGb+
DGJyEXviihALIrQmOg9DjLFkwRJDcEsdjWvrq8MQX7JSra4jqo/Ab43VI1tr32YEpHqT32XtJD8H
vHsGwAtsZaTWzTZ6HhGruEkdPepqZL1NmHIokYVy0T7DEX3yMv7D+giEutBoAtyCTLPPjrUFvy8Q
jGNNrMkFxROlYeBV52e4H8Z9yLSHOfEiamEFA/bE8MDgCvsT5sHndKAY5thN9iSZ6LiHL13mduMl
jk6aue5ZsJuYpOxOWBnb2k44FbDdpKvazqlMAXvrDBX1W13cJuFcIfrgnHRQEolUGi6keqXz+M54
KMB+WX6LK/I0UlMocAZoTTK7+2TuQy4itggS5gkFHewWte0SLUltrPsVepTqgxJ//Gu+ghsZHZXD
VpQ71/QMhqwYFf9kzn31e3gQqIM2peBh9FT+nR2KIeJKVzJ3tWuwfSCzTYXgt4DV+WdkyxdDf8c6
yDEMCRSVkHj2vYfJvOZZhNdKOdDTqTFUtEv8tsFBFHcq7qz364etGsGKxDSkS0AC39NV/5NJfdFc
SYGawWwOxyX9vRtIJVwfpxSvkgDKfnLaedsQX3lfDEwHDBFKP0nQrdvmSeeNXe4g17nhP4i8e8KD
s0fFIKcBL93/lr/5Ln3ScAPoUhATostDYyCe8i/pmsP7/EHrTwooIyN6ciYWVbiIAVN7zOmYujvI
vszl+DOipQ1QHTjaRg3J4vJU42ESAP8m2Kz+ybB9XKVsKxeeZC0STN/4bLBk/LK64jib3A71Fc/D
2Qx3BXn1PK0CyW/M5u2xglQTb4VVyAZGi24dQ76OZQ+vmQQazAv9Zh4xoGafUz+G7ZMHVNk2twjV
2A3p72dj+eyEyEZb1ZtgrpBDJ7FBwq4Fp0RJd8z91yWzVZjEpFggpgGMFh6rc3V+s9iPkMUCfLGT
T7nixr6HRDDtjeBGVDt2Xka4mZ+Mm6jzmi/tkepoJ1ZhsM+/ZPSv35zNxAvgp1koAgO/nXLgdUTz
wXBg8f4r70gCi7Xu5/s+XaNrIEbH+hZV0l2XQK4txoy+yDd41L1XeRjcjAmRM6fLYIZZcN6SX88N
Ddet5TcOdgN676XKK6N6gOpx9qseL4yjjK71nTBheOG+hyH9PT3CL7YoGpyxZcdgiX/VI2YITSyH
E+6NQ4sVWHjOtcDAP6z9I/SCMA6u0n5TC6mfq7hTX5kjYpPFyBUny6r/fpFKVYF7KSpE1aYTq48h
ieHHFfdYASCHzp21hsvsSKbFbt7Qi04l50xmFkuN4zN4/4TDPIprNhUm4kRgUFv6WgqkXlnnvD6F
h7f9YLpstBHSixuFgczMVDtYCHE+WQSmE+DOXWO4LV9tjO4y+pAe+V5qvFeHlQAGzzkCLBIh2f4h
X9lSAB6um/cRNUE1rsKLCkKGMcuZhHWEiYYCsXTP6d8YF7Bu0U+jrCZKMHyh/YriXREWzNw5X5N/
EyBR9Qv2BOw8gQBrFtC82pYr/GhrfVy107HBjV8vs8SRi1WenYQrtO2YTEx2SoRmlCsuYpvklRc6
s5VMCThpL5oyTyF8joxFXbqNBm6ymx4CHdSO6fhdCRuy3UM+8EIQ0LXjcttoCU5X530Bm2hzllPi
Am6Eic1fB/Ga3Mgocgx+2B9W0GW8hWSDceUWdtz9y+yTtBvhvczKHVCq5r2ViBYr9yQg6qeIS5cO
QvL59QVlrsR+ghE5MkQV9h90pVd5Wow4+r9/Ej4C8xASS/E6LrDrDXbGrUlvgGDq9d2GfkVW/Snp
HD4X3yDzaMavXA99DfsdXQr3KYGLfxeK2I+KVTOn9EhN7kUAPGdF1AKQZeEz1TvVHRenl5OJC7Uu
8aSDeMLzg47U+hFW7TaOd/qJCEeKtm4l11uVSC4AIH8tFMNzgqyHOFLUG9rVdNS3m9zItTTRh3q5
iy9hz5sDN20tU5VjoQQMg8Afb8muJgOVtdM+ZjGwsF9bGXbG2rjyYtwM40iRX1n2lDAW9/rFho8T
/XBQ9rLLd4qmBo/dcirdCRb2X3sd4doCF74gq0QYQuq0O3jgtZTjy+YQqL+nHip7tEV5LKIlbXES
eOFZw9rXnwm8QGUqeyJ92qfK1EXie0dGVJN3uepNPMLPHvEgypWHIXHb2GjdRpfVcaY6Qbwak1PL
XtQO0RJoMRhRtz+9KwfjZ/EwjLV8AsTJGgrZmUIawektXkPDLgQkBYtWwzh4yYQTwFNMm0PoYNw+
NLA760unfVhHmQ1DwgkjmxsOGwIdxsVmkNwWYBPbjZy0nhblQemnH2PuCGw1eCJf1pqjMg3Y2nDK
L7Bz43ju8RRB/nCCJ5rlS4cGOn590ClEeLuc6ciJ0YU2AHFC5CzR7RhfsrRdGAHADhzm7AzZNe3q
R89E8MB3mFG+LvId5BbIqJyW6vvGf7OGs7RU+38jY461juXuqUioRxb8DY7DNF5rwyaBJYaHm7zX
lnwRzyBNGXUZnAwGuhQO6XurjgxKqBCnFTUff4vtkbkgy+amSz610m6KPWXN0jhcVJNtfco7jNjv
zTt2oBbuhwNZaBY37txgYLDLAFB9jSOqX6QQaENc5ft9Gnc1NJs14nDWGfjRKTK2VLgA3qRNBWXW
1/trl+8kyufYfh0xvfWvI1y5YJeXe1T1NfiUS3DkxTcKKMrM221NPIfWhrAs2BItsvZwo//K6b5m
pH1NugdyejH5sci3lHeWzFiBnWJO9aI83kCfsLuFNtpz7E9QP/9APA7/kvTKXaRsdHKrZnzkGgpd
QMMpz/pwhBI81IXm1Hg0R1aqQDCqxFamvTYvU9rHGz1gOoP+QC5bEBSw2AO+JxaKX7bAORdR7sqt
sRf/iq7xeh574dgFJrETxsoCBZsFYAv5ZOovh30lODlPsQaUfxaub7tEgOresRKreLbYs4BWJW23
fO0jIGSVBPqgaO2kvsZ71jv1KuWfid8IYPD0i7mXxEx1gl1tWxc6JaP7eItei2+gjp/mLhZ3spmu
5jcEkWI/VU4n/aU8bNOLIyf7HUFD8kAoTx6ZSb6E03mKUCdJTBd8pCQZebGwSo+FwJZQ3JRUnMZw
tAz8S6Bu2vAnSImgwW0hoKqqL7GgOCKIMArpe96F20Z/2fBdje7U9USRbafPqGO0Q85r6L85K/vu
J1fWovgliXekvCxmUC4DfePrYlAd+GbuoZOR0SYWx6z1Wug7YbfPdHlNdrGNWnBtFS7+jk7mUyjJ
pVFiO6NzykXTFSu3RDUjmpcYgFwEbUj6K/hhVTREsdniepZtjZenooLy8+f84xYmCSUz0nVBfG37
GxqnBCgvPc5SQukCUg2NxHSs27NhHVkbq/ISMDzEJ7MiOQAGg1MPNgPR3KVC6BiBwUMoNeFIkEOw
y+CqdQgmmR+aXpxfSgQ2bygrx6hemWxnZaeM1oN6myrciN17nY1Us+giWncqrr31mFSeZkZLOnIC
+V1cph74oY7yL0CJVZfbgfe3wUfyItMB44nS+mXfbWKWJnP7jR4uosyXUgnRG7Dy14SfkKLVMp2i
Cbx3uOMUX4fZZWjHpaqlfzmtT5lypKC7kaXUDVHh6CcRo3IjzYnZLQ9diOJQuAhB9FdUJ6MdXLOa
ranQVGS8dIyZExV1K7EcxacFgA6nUWGsmnfsmmLB0xKQy6ctJL26C7K8juvOzh5JFrl5+teVp9r4
ssLwKIC/ys2EeVaJ3K7ndSYgCAkofBbB2psKi1cV5a0Oz+Iw/T84fmgBG8n3LtBkeNhejC31ar0/
Laaq6QnwLhMV5SOTUCSVmO2IHM0kqhnDtAeNTj0nWoPo6JysnHKt8tSW0iwn+CB2Uma4nA1+849h
Q6DScJY2mRbZ7o/xmnFK0dsUWxkMoFn4zK9AbwrhT8bdQtgpVjehfsTcHnSXluALh/Ev1R+zi3pE
xw/QqiVqiDq84WvPYQSawvZFMNrwgh2X/Rr1QUJuER/78DPaJSIOSnkVqm4cAjSiqdJlsNxgUtTe
7VBRaldlbRTulPwrubFNgU0WKcgSgV7xXaOeHaCO6Qw3O1Jci3T0X9ND4wITYDvw2hCGxsUb7dhA
I3Zh5zoIv1Waei9FW2hiDJ9uERPvldx70eK/HLFE+oS7psJYITLFFkgIFTXSZ+SLvn+VX5q2FPqT
nq+HA6I7oNncGT1aBvX4Hr57jf/MXelE7EWPCIGOpO4bwPTNJWKX1DGeNJkcKaEvvMkMEqDHJ3sx
hV+fzwI0rEckFEvOawbv0jn3Ef5Q06HeLSCqd8W56e96hTqgQmakRh5ZEEQhpybycGaBuJl0ytns
VKU9l7cdkjafnwyEuui16McZyRY3g75f2xO5QXzxTNgvtxEnTfcLzd6N2eyOSKVslDtwvOknA65u
gb/atOSwF1tdPw3KR3IzNUx7uBmjT6Vf58WuHH+gVeAVEeU1OGfD2KI3kXW/3lVczMZRTOE9cPcS
u8XDg0KOxgd9x2nulFF1u9kjRZWgrzsc/Ixk2bmAzSWV+kQBBwUWfvCHsWYiMnU7Xja09pvQhbui
7KRjxz2/n45MGibSYCTqd+rw1mQlr6xy+EOMefKTKjlx7kU0gt24V0aKJvDVTAlx1iPRmUhQsNtw
ZV1R44YMbCJanokvgOMbNB5Q3gpOEfJL1Hcgf7HPa/E2Ye5MCkV3F9wEsQ1aA3kr8mcy8RXex85F
z7sTGR1E69f3O93Vxt2IHUP6Leb5ogKLGfS6Oh4iSgRO05pWiUHdax8aG2OeB73PaXUU4UmV3nvy
guKfCPGCRKg1pRa2u54LMNrNkFFrZNDE/wNdOAzcIXe5wlvRxrHGZYXgZrqEQImnZvWC46AwdUYn
QxHdLdJ9hg4a4Tfcl5G6jEHDOxzITmNpmIGGZ0RnEf+5ofATDoR9UgALradNrC4fwxujhb5CBj88
pZjMIDYh8p+K3CZEZWNK7CgY+LhBPrIUgyaNNJiUQJGBWhpGXv2oydVpandCd9yUe7G7Za2fG6ww
mF0Tgifyzascs2kDbYBSkJQeC5Vxo+FLkxEysTZjAGPpmMT9qEEStH/9BL4U/dOB+1FAIsHAm6nj
8jTg1AybGopl3bBzZ78uqeQ1FT+deYsCZGzoC0RrP0zUYX7JQ4Vmufl4XcZ0w7ikerTQI92MjC2q
FqDE0B7C1dT/CEXjZryHwbvyQoIbIlbIHOIMNHiAdqzr+3s2U2Hfxwzt9wYr4dvaduGzI/dHHFAn
LTVzjnJm7hvuTb88GzNSSLhgz2JV/gbTEfM2Ip0SeS3gDx4NpsiqejUHO0SOdVbRFRQyyAsu5BVz
LLn9Vm/doZb/WXhG1JOge0xAkClIG0XkYdkkCFBbcq/qBasUhZFoQgA9tAuu5FY8t8mhMzg9VZCQ
4Nig1o7faKp5gayt9E8R/8W/OXxPR71O+YY/a8pRWXyhoSav6yVjHmYbwPQMUU8Gv/QuR2s1ezM+
vU7aOjdEDD5LAXgEpBBRvaBVY68VNtRo6Y/cO8iJjQb5zvWVrFLVsZKPElUk1EtqlGBaRHgcEEzp
zkzECGnrXzNCP9FXb05dfyBE9c08mPve1VBOTJ6meSUizA6QSe3o1V56+9ELw+X5JfiJcpfnl7jD
RcDlrr3p6KSrDkKiakuvHY8cTmDoJ2QmAUtr9VxKt+D1wSrDyAZKO1T7Aidug1Hb+o2im17sExkc
8LMw/5XVvUGHFcw/WvmryHYE1fS9nQFVw44Jl4J8L8W2kXokRrP6NpCwW1u0fpPwqaVLCdFfAS6d
vv1UuDGDIvwrNb9gazyFdpMNbpOxzmLEIHuGsh0YYM4RVwjNX51rKmh3aaTvevRXZZ41/QbpJrMg
9u955UgTrJtP0zgmHYPEHscKhcFBH07appHXIfK6zpbfB0O+DfAxzF9GDQ6NBY/MtFadUVopW448
U9mUpx51jZIs+9ur2xfmswVxodt8LdVeR+izZYQmPUfhonfnBkzKkOLPxIGDJf5psHMA1ZqtZMkj
vLqwkSyz0EbDai4w7KEDzFnslQ2Y71uueGGEfYPAAk/1x4nIV2leIOSFZ42barhZAK99Jph4DtxC
3NN9MatlnGfykuCZCA66clUY3nK1HVRoTsp0KeqrvHRb6OnSjneONZr0YcBNWdKZ/mE4buKdGu30
8fZuvl8WyyZfpuscUoMcKD9E1fpnGP9Iho6F4/BtoDCBMQriEJkrCnCV2ehNDXFkn+M9FGlrwdYt
bs+kkXUtGzwGbHdDOsrvMzYNvstI3vaMtuaD+IX3wETXvAlQkZuQbxHosFFxrcY3OGfBThROjgCK
1Wg1OUKzTnWb0ucV2IqdBYv2QLSAOl/g52dwItpy1ay6A6M/BwQSuM9Ndjhjejac0tpq0MqMjZJt
Q5poJyHFg/uLu2FsvzGEi5mP9fqFMbU6C7k7qJKd4dqF/4+me9NGdl79RNc0oGGjgQ2FCzsfBZbZ
jsJjTiJxr1w4o3YJolNEhNg9ojNYMZ5Up+eAlqMHvkiT7JWngW2cQ9+65WATECpFy+quMrh97KjY
sJ4PZGWh2S3pAA9vRHDKX0D3KDUPlWXagF23a30gSE6MhOT1JiSU5n9J/95OezpYgeM1qF0Rlxp8
RqRU86+j4NzBZEEAaPr+7JULghwT+QLbLDT7ZX+ttUNC6gsDoY1cYrKvLxaHIru9m7bNGNByG72s
pWKtm1GEzOLUtVOo/17BCcndSpAXwuN9NsSFhK7mPR+1IeYnJMin3KEelxYHLkN8fSJD+7fPqxJe
O8BRF2R3Do4fIpJbZpQrXESvpfDRe+Md7INsJ0f1j3F3VadAxv74gV9kwfE88L9cOwkLkpTWfPdx
6wrxV7VPtWsePaTgn4xWmwoh4EemfCDr1VxthuozNB/aDE0ZLfu1xlGUrOG/OyJbszXTmqFZsf1T
lwPNPwONasXiYmBqk+uowPEnHtXCk2nFjjr1Jy5qe7pyeKpYlZE3ye9FWx8yBas1w5utKXL8pjMf
eVOvce1zS/GRUaPRHY8Lbig3tZaGscLF1CMCy30WG1O9E9o1gS8L3vMI0dGDOFth/+SpLBUPnEeR
3oYrbrXq+T4zPHq0/EvPwIIP+B5DCH3mujRt1rZ0HJm1IvJyC9fgkUVfPIydcMuHmzneimtzzwQs
CQwzeW4CeL5wc+nq0idlBNi0sNxQmVQ9ZLUIAR12F2zHm/fk0M9XkJr/I+m8mhPnsij6i1SlgNIr
KIHIwRi/qIztVgbl9Otn6ZuZnukut93GQrr33HP2Xjs5CzrNwF1lznGOya9anWi5v1qfDFVR2eQe
uUPId3D8XLBspT7tyuQoAG2T7e4Q6TvjG6IiQ7RCsRrkA0uMjKoT/BssnmDhUqh/ZRXDt/9Rcw4O
nPdH7u3PHCjeJB31rrRorvMMRDbrmCIfh4DMXCtriTjwx9Iho3HiXqQ4Uqe9IT/I335xQzO+pToN
6mcRuim7EwKJEaY4VYjpUtbVYE/r9wbVEhLJLN3Slu4/ClpspBW5X/4ivVc0jALVqZR/UUiRMMGw
nWelA1oXRUWx5rVg86x+Twf7ta6bbbpXtB9QZMvF3DDgO4J4UFBjlvAgVcaxL1tzYSHUn0Gas4j6
7M0sAiFA7wDBW5QSUk0WqJcE3xWx3HNLSg4uRIsDvtuPH2r6pbKWM547RU5NBILw0TIj9QZcjyj9
JMeUPQJLhsp98+ybH1V2Yrr9Nb7P/833sIWlp+LS5TTYObzFGz1YL+TdiI21ied8owCVHg5G8aue
6LHimsRA9gkqQsz9d9+4rEgd4ibOq/Gqz46KCLLuX98/KvOq0fdOrN4uae5052rdqR+6eAlEbMDH
99xJVz8ilcLpQqqEBv6kYW2jSUJygPqcGpyhjrFR52WenvUSTCIFcAKvCNkPB+EzqgNap1XoF1d+
T+GJGJbil8SER664MqJNx05vfpGutkCD6gojTy6eJ9f4awCPWO89Flda1RaLGVPHCtzylpKBmdTK
/Aw22jdBrcSzSnRFH1jdJShRnmCwPu7Yhyf42g10VoWKdhWiwkoxbgvPV7cxumfYfNS4mufY5Wdj
LMON8XZokVKK0ZKapjuz3VIZqIKshPbpgpE7njG+8eRI2rkOHSw9+eIhd9viuIAcm8LLqPRfQC8S
d7KmGQDCmLW97AIlkvk17z3eAgPytSGWImrXlDZd7kj6T8tbOOr+7ou5HG+ay+Ncp3eu+LzpaX+s
2QsmHmR+vkRLVdczDFP8bRf+C8VJRqiS7kRoREJTYX6zVhAz65cB0R4rMDH2NHbs8KtAioE3weoR
h2FNFlaGhQA26x3Jg8KZyTT4Tm3G1hysKdPrCdIJMtOq2pAWUbX4VFhv3zl6SizmTkBI5ud7+pIL
Qj4OgXyVdB3axCGMdwOSKRBQAkQjiIlIlYTqqkG5KQ4dHp/wOi228w0l0wGi/h3ndzakV8b49+NA
m1Qv8W2ADpM53XN2ZxRpsIfASfLHj/mupumfcyr4N0gEhkT9iniXPCp8FenazUjuVfplMo+hr5ND
7mEKxIg2Jl4Kl8173wuU6pjCy0eBuDH9WkywbJfJr/YvJ65oumjo2bX0LyAQ59EIJ8py8XvicQmz
ygrfFxpZmk6Ry5eEkNdb6NW3xljnCUmztNYkHfw2rGamYN/piQ51SZfW3Ae/yRNrZoKSCyoUQdEv
8g9/KnqSer7WfvumW0rKjoevKjBPekP3mwZn/LdK+jkKYOlg5/u9MkcJopRRd1J50WJyN1dBcB6J
kYk5ntCT0TYTeX6t9R43mGY7lnS6OAr7dpahOv8Kv6SMHLfepuaeMD0XVnqivKDxLJe3jmcqHR6k
Cs9fQs0PcEc/ashlyJKOa6udkWHqBx8g+VjD5y2TSonzAXlGfhPne1ttLhrxXam8a7tz7Mlsyoyc
nSBeianLhHd1uCpg0nGar9inqUTz9A49P7oY3yzcUeg3skWnFCz57fUZHVuyoax8xxEhfllfCtSQ
ZY4I6J+h+YrzyTxLxMbN8p3CJJgcqi5Wc85wDEGIh0AoCvuC+QDAc+LEVxrROvA2OIvR9DsVzqwA
EIpNKWLuR860nsUJPEiM2Sa3aBl37Rp2Ih35cwXTz7A6jMjgPDnVSKZTuqwEDyCsZvoIRbudHnOC
5A29TJR8m+k2GzFUnJJHS4rwOY2IJME4TX+jhbb3lb8sY7p2aw4L3PENPApjE8g7qXfiaN1RhNAS
JO5B2rPDBtO1kohRuE/EDaw6zvHhRw6cWBtWCjpK7VC6rJkl0npZ8ZPPcJbSWqQT7WLtotGwyJul
SLpxiECU549m9SJcG/Ao9Z+UGzcXOLhHfLtLeYK5NJxMQvsU79UeBRx3HL8pRMHUsV5pbPrrFrdR
iJtkxcNfmWtVkTjgbuVvKomUAyGQ6gkzF/QSckkeZsSBwlY/X4QHpOuSCdcu9qpqpxFA223CdtuY
690OW7CVS7tgl9Id/mRVZTbncEgo1tFvMZEv5iTNWqPEetFsEv8NoNiF40tB92pNLWk49EHRSm8y
7WzoFmVXMhcU7dse/1SSFvNPU/AprlDMvEp8BCg3mOkNoomhxe3QrqZ4gDhg/zM27EeReDFEry63
SuCG0EvaeXNpx+8AJ5Cwn4jZqB1mwpKLg1Ia/be0W+hWiv95tFPlGlEQM4W5Bw1wNU51H5xEWOyK
GB3iRqtueWYjNBFLX3tdsvqkG89UuMjzVAU+7pt/k0m2shnSc4jAtry2xAjKCNYpZ+myGLAYU9Zd
JOX9IQFu5LyKtdBe3oiRtfjTnHze+QqqTk7YBXd4o+P1Kw8C6o35H67Zj2Pwb2bEMcdon9riimSH
plL0S21rkl27em9k7Uj0WougMrX0xgthaWgKl3+VGJs4/YtCyxDs+kPHlJndJ5H4LGDmKPdIT1E3
GidUYJZ2SkLJZ83xMWJVnyyYh/1tzC7pnkJNWNiiREOatVPF5sdpkLZdQBE3n5yCb1P3spTUXgYi
VamsMpPv3926CRAmSlV649mlAqPNiYu0NwlvouQU6bZrZIL+IDyShEcWn3Qc7eg3ilsKNvRD+ic1
SIARW38/6v5WUpsJ8xhmuCzMepURuqwTtJHEZw6Jb8FuKfYo/kJxzY+Tz+1dMUVGwILOEFLAzUKl
omzTEnUem6sOraOAgSdfGb8uIjraHfmo0Fpk1H/vvxLyVodhsiIldSh32qvZTvUCczqzDYTE5Cal
NRHO80iY+16faCyD2S5XX8Insh/jWdBUoqYsOtjYSJVr25Qruwn56fGioE6WZJpOhBgNRHu/YLia
bGRzr5GfmyG6EH0nnMWqjOUmANLzL4adBN/MxGaczmsdE+8FPoMwvM6lkrGM3fivohpIbfDMSE41
GnTrBfUljSlV44GP3Cl89kGxmh/rvicZgMK2OxuA6emWU5Ex0EY+jEzcTqpHKK1LGiTBPU0Y41hI
hgh0S+kAwoTCxUqTpHifStmVEU4W0p5mXz6c+gXt2WX0I3dnOqA6o1SH5KfsN4msrF+z/vJgvTlI
88yH0BHRVegr/a7vF2sJvXD4NeCpqFd6es46v8zItyP5XGEoeihu8JILX6YdPd46GIqlw707Dyhg
gKLYLJgkQEZGVeOqr10bfYrdl0gw8gzZJOHOzNZhwkndVuMH0cEBzwgw1dqCnUz/mUqnRzmR6QAA
tH+JjolhBd/j9SbtQLjE8cVYXEdM6SYWjLVen9LSD7A96n/1CKnq2EhHha4j4klwfejLSrtgdN4j
3+AFFWQA1KQkjfjAOpgVPj22afKjYd+YHjNtAzetvFIjpzLJMGmjahUm9KAlSdTxT2K0fsb1cZwg
TLKqeyWaGnW8dBwchUNZHtvxFkpePIDKsjlNLjjUPVQa8GsW0YYDk7TOkacEk4u6T1BSZKyAI0RE
4L5Y4uega//F0szy0T4NaVf9spUktIORBzPB8QpqP1XYtd9IhMo9B/YaEfydJLIFlJYTHbVwsETt
M8jtyUmEHR217BEIe8B48r/KdOsCKgcTGARadDjkDerIydGh6+E/VO1m8TELGni+CjiJBJvSaHIG
h2YoxUzEuMNU/sJvOswcpumlmBNUfRp0qJmUz7J5zjX6So/OlH6d1X5QVmUeV/69GxQPngSNvfew
DKkmB47YL3eRX7rFtuW50pij9Lzck/HXnrTxm22u5LRV8OZX15y8g/nqXU3VA24y3nSUlTgt3tJv
FDraT/1I3cyKTVtgf1O3L/2XsyQHtdzTJrwUhw7Fb/xtkFQyrVg+6XVJjHV45Ya/yO95/XGQUMPA
l162Q+wphkdvpQj3Jnfa00B5KpUIeygU18mR9jstNszvTFNQEa1lUJadQiwr0hve+/G7yB1N3Blk
vzAH4Z0fBgIVak8MTxBtj8Fm0P4FAqp/m18lbUTWXbOPnEjYUT6PeXjvNX/CnIv/hvJbP9SQ8JGd
8DBZ5YklzT4EKPbOmA9mbaUKJFHkjCCCyl/XeIXxjJAN187NE3E9yPAhlg0cYdY6/LijCa9PPs27
PR1F5XdA2DMhmWTCzX41Djep9t7lUULT/q5/OXwJ5rPjSCCxVZYyMAKf3nIDts03WUsDgnzSNdvx
Fw0BAZl+tuZBQbzgszks8LBV9Zq2PE1Peq/8PCPm4O7GYq5zUbC73npkgcZFrs6iDMkqhM3df3WD
w9Q1w/2+sPXKG8TjjE3DiznSh2eD8apVsiGVfOovMvB4WBdE5f0RulFF/FTY1cjcGmd7rvJ2YsbW
+iOG5MBYNWygb4qM+HugyYeYeE3swEZ1Kf5wIS802F/crD5N9ZqnRbzLlDCHUj8ISb+tCTlnBuzW
I9Z9h5m1gHFg+iTqCwYR6SC4htiGsJ+NbqoehtdZV1cnDiSNJRY0blb4wPk1wvPeiMsaJ/gX8sOv
t3jOD8kpRAobMWvFXy2SYIU8WlwcqpCn6xxFHrnwXkp69kq7D19dfAIEnza+Vt4tOAZ/9XMgNfAf
RzwqkGzbWKTWrgjhrdnEHGGdMuot/v6J/u/o37CNlFiY/xRmxTd2YQY8K6jy9mM2X0Y2ngj2voZ2
ce+B8tsmb3jpzuvnTfDi/31Zuw3e0xl2m4L/9vQHQhQwgDrCOC1nHMpZH8o9o2HE5QIdRWIX+E50
GnXm2jiUoZJzmUqOP3QAwysWke5trxDPOCEwJ+4X0hDcCBDHh5T8TipJJcgTLKneTAsMMva79Rcx
R0XiARqIxvwjDPsJt8+xGgwEO5LeRvrJs+72/wWc9jDZ7iODXzPwkDy16tzCo5qB4gLlkcyVf4W6
H0VE9sMJhuF7OjPEY5N/w7HDfukHHO28Gi8RKjXCQkThIeqbJD0mwj8EHcMvX2Yu9ijELz05oQv4
5xZTfvrDY3IYfexSDT7BYtv8sWAzLkndZLMyAbdIR3wuN0abzZxY7S6ew42hKYdmCbOU4jYCmajV
dtIYY2fXlPMAOSeIGbJ9MP2JDNm+KPtV52Bgxuj1EK/RrCzNttyWQucj7xvevO9+fuGll+kj/mE6
tsePuS+Pb8iLpFyqxxYOeTwnL6XHwcbnLZ+R8gIvGM/5k4emucXlWieQ7aP/UU8ZGV20/rC0A/I3
cx8VI5rvgUj6jh+W2T9VA0TJ8SPHSUE8EtXGP3ViDBCujMnJcQUkW7QNBHrEP6ga48NQA4mmx0Si
hkVkdecufhbFFb2EHRxUWpEoPPxWmV069eJgrlHkrGuPPBtal5y2WJA2VHe8o/owB/SFKvo0R6hA
56zgDAALQ8YGGGCYGfWL/yzAgo0pn+Z2w/RfssnRMIiIBQWH3aCdrJiTKjUaMRXfKCB0oEgM8IeV
kTgjVHibbDjO8xbO4/Bngmv49gpuRfncMxsl/IZJKU2mfTrrVFGoDZjiJX1zZuv/im3FcGJymvRx
pZ9GUtbM1QhXT+GwL0Eql7lHFhvZXL+z2/tX3EZsaVcaQgtrNpaa9BmFOwPh94MflG9DtUU2hl44
yEG+mUnWMzkfMgoyQNpPYNWXsE5qArTfmwqxLYaXfxOk7GabNyQyzmHx4IZa9GEmkWFC63C9eBSJ
dZGa46JhOHZ+MVhYeALLGNQ91qRYsmBEvw03n7EuiNrWGkSUgwDtE20XXrt+m+4iipR66XTHVNro
SDA+m192YTrQhQdNpRrOAzcCoMUSJ3aX2BwuGUZEyB0B3SHGWIrp1ijtmaYk2fQn2UAV5LsVYTlL
+aykW2HDGfb5hlOQqsi6SR23QsT3RClNWyKYytdaYmmEMDJHk+BCGRbHMGVQjttWkOni0pQroKZM
mKYR5wEM4sj++jcZt3wkfMjiF2LqLCYjT1jO+t0KOVg+72/ZjrKeNQkZ9wtpuvjxMv9aPBao1Che
dQLSwWdzIo5YYZW7duOf4TAhZigikNpArtxEyk8vgXOxMzi1dcJIjJ4K/F/xxm5vtuuuJnC5uDWh
zuXdJT3BtRgaY0pyZFaAnTvkAkOxLdkl5lazMf8KpREnJxYWlke8qyI3SChYMQ1LGh4x+Jsa+i3K
Hh3xL+P8xfQztrxFwXWs71UGxqe+twxbi9kQAKecu5klSNsE05MAlJ4OFpiJ2fVFH3zayt2xw7yn
9Ne2+6sSnUkh0xDx05BmktYmhaHKumwW8MfsFl4F6sLSdHAuRljliuxDDK4JbZIq/a3Cey5+QFY3
w3WpvVcyM2v6aiHtmexqTAyFfg0Rxocjpuc0+JFrNze/Bup7boaq3CbhfeRPCsTnGC/HqVW/SxgP
bfJ4Feegco30YPKNBHNr0uXXWr9zE3EjajYLWUJmhmycpW47kAMg3vPqoTMqpdWCyhYmzIuZykh1
MwZPQXZTgljRXbTqx9RtO3o7ATtTwFkBGG7Kb0DQ711vkPVxEIZTTgpEQ4xVd8wK3C7pD3uXgTdO
/Y/dkYe4rEGhjen1nTEhred+X+KGAjwx511KZFM9xrvBHxJa/eRNxHCFDJIBeI+V+C9K/gBDFjz6
cXZoh4+EZCDeulF+6sUWLPIEtkGBYrLIdzm3gf56thTyJUAROURHFnbwik5BdjBwQgHo6Mrt2Nx1
xc/R503/AqB17NCVDro8O4LN0HtwrVwKASLQ6yt3YLfYC+/1VfDnym3cyoWowrLtkt+L3r9w39aM
Ih89supZ+B+QA1zRE++zZp9gbUfmL+SneEcspd1FD2c1HxS94q/ayT6uRJGcnhmQzyRtk2xkTybi
hD/Mn4N4+/Ule8nm9SX6qVP98Vo2aLj5G87xTuG+vthq+W6JPfxpd4z2LvxhT3vyCW5+4VV4oo+H
lI8s+N/8uf//fJm/oZM1L/jUDhnftXD///eiR24Q31H0cLn66mLJj0pUD1/P73Yzf31KIAJp1Ruo
jl7El76dbAN9+slnzjYWqMT0oej42tJf52Z8Db5Ml93UhXL14jORjVDX3zqu58LLNj2uQa/kj2+n
+sJD4fDvwaM27rxXzalxJb6aDp4zv4bMnl/D22GSwUdf/Hn446KPHi1hkbdAWFdUbXdSZaUNQDSY
0DMkCJAXNvnujD8WIzuedi8pVsFTumkCP3s38F5Wf8mm9821vjYtHKLFkqY5RvQVwAnv1u0S7NvS
X+5gqOS6wBd5bbLN/Ipfm/izcTH10zFw+b/457XpL/GP4bQXrsHb0bzONe4dV3e+3h3XboWsbFW5
tAf4ceS5zM42dAbY06vN6/SmMuT8BUzJMu64Sdz6wKyazwQTvsq533KLkydn+y+K9O7MtZyvBxfr
ggDCuVFTOpyQl/BrsW30B+U7wQvqlI7hRJ5iR15At8FhGzL/9dvpI/Ei/qtvIq9cqxvqGT51zW/E
KQvu/OH40X2Xa+zKHoL/b4MCy3uBAyOcbs0c4mW/uFGyXcGzMPI703FyTYCE7ATEnxzr970nWNA9
yTkmguc8UWSCK+DQaSkfKhe3/OWD84/mSn/tpYDJzxtCeJRHm3wz/Mk+l0X0uRrhT7Z5bbiENt0m
HsMUltbCkz1IF/MnY39AcMTQ9hD+LPz5xtnxgWZXHxhn8AYvPO7k8vI+8Kk8dfPvPNKbESixD8+I
GRdLErdmtcNw5eDV8NPlv4u8vO+HDaU7UZr812L+/8ddx0O54SU1u24HE87rWPo4FiwKC17Xqdrx
fAaMjQz+aX4HMJ+cMDWml/gSnYpbfuAExQslj/ECismqduklvyQhFrL3gYdrl51SPqXZza+02Im+
6K+QipzSS3LKkYrz3o9ufIgP2MjNI9GKb5o5NNQu4aHg81tfWL928UU4mnjC/MvrVuzCi9rZRLTp
yxiV6VFYYzrFU5Ptej84m8e62PxnEVKP+tHYh1ij36g9cBj54QG1+9FkiLfjEzlAHrW9sVeP5jHZ
mceTvtaPqoBgWEVW5SL0R2/KvxucjXPrY6KKbskNVcz9Xa8Cvgr5MJyoM5LawH4/ObH5qE/5fGNf
o2bEps0fzyFHem6bZIeFexfw3YQtHjSFV6Dy4mYv0X8frf2U46PiRbvaVx6gAviKmgiz+XCJcJkX
VPVLYRvt5le9Bm+ENnrd+rzUY+knu/mHgPZPFNqyvMNoP6PHs0kd/O9bKahe9uyTAD127KVp7CQ7
Lgc/rdUu/Uuy0vH2WA30ELDvd04ZXOmWVsUmOHMCxNJ7C841W9nNOKNy1V8r7YyJWn0IV9zq9/a/
79c/Xze2O+EBOWNmxTOLubXSany2d45C82Uyobj7lnfKbtyPe32d8dbObylDTlSOvFL1mO3MNfiM
v4IuIhbsg3AMD/PHvNbnHeYf2b92ZeyE860iHOd7hkQFgJMXqfiemVkjh9Wmx0+8uEPbaug8y1Q/
a0gRcBjIvgHz4fL4vHLV4SjXouOM4MkLnHTrDEFZqFmv8Fcw6DckNKsPA2PAugXYl/BMctILx8aK
YhATC/oVz1b7MuXakhgi5BExmIO4VBkWxyMBlYPBaCmwlb4HQ7hwVHSfxW00cek3B/TSoma9iXYN
F49eumahj9+I4Z5B3p8DOj5VtvGvpDnY6TqwDCqLDUxYl8i30ron2V9DEYukkYd9CSBwIxc2JmuE
L05yKie/xwGg7orqu0fLvWgYKPeeVI+bhqH0GFwzOcHivsCoeXiJps2Fx53ZV9eIhD9DsASYbvlF
/SAvKQcxyrtPDKq+pfZLQX4pU4ZjDgIspdtLddTupGTEwyWoGd5QJ+iEZ13jjKq+rFWXGnsVss1b
JUIGmi4GIRKSk8XHqXerZHbolTS3lWVX/YBpK/fZZ56uJ2xwmSU8aupFOEUk9/aHONsN5q/aFtjk
GXMk7iiBJYF+3IGyY2xJzwaZAbdlT3Ka4dboRxuMXJXfms6ruQ3fcv4VEV/hRBrCXSaCSo4mVGPt
gJBRgphW9gaHmcBj9QqID6VlgsGYRrWyUeTVB+K88gV8o7nRI9a/+/RG1PubphOpW1hakhtWzIL5
SIpKLYDvRDZmU5HHdXhj0L4xHFESj0SZ/EeIVHuxYMCKRjDnGikIavX4vSQAMt73ww+3OG8ZqR4S
VkWRn6hcB9MN8b5k2oCesvog6ESMP2pGGHgfiS5gYNs5/FDRL4x5t9vhYGCBFv1Go9K0QYtku8hF
PoBnYPXem2gCJwulYO8x7veFf2QlYg+qLW775biWNTf6otVDuWu+v6GV4JllgIRLb3Q12qpDe5A5
nb8omvHW9Wuoen16IMh+7PYljoxSO7xu3E7Xub7yRYcLzDT/Ih6Ev+kkX3+yhBw7rJKAqggsr4I9
mzcLkrouC/Q2zuJLe1lvP7w07jRYL5vq894PNk9iQn8TCJFLggqnpqP6EzMO4biwrDc9AQur7A+r
LFhHRk0A7qASIxzfKRTAHdAyGBSEUaIngfvZHzU0fbvFEbxs5UENA7BJMQPV5oQdAbreDep1R2fT
qek4LCnI5LXAtpLaLHdSZ2PIKCjGODAwWOAykxVJaYuEg9dAx4Iq9wZRAeYhKGbe9SVwCKfaQzgt
t3P4MrXI5eWP/aoL4EJaMdlhSyREnygxkaYtX3/4e7iOzRtbPqU/EebPBo3CeJbrP2Vw8g/zJ/6H
JghSwjk/00JDHYNhfxV8vQAhhlZKkK3qhx+064UDY3+Oylv6e7RURMXjIZ4kPzRO3E84J2h5YnXD
sDMccU1+Aj25Zo/FjVb2szw02ZoICZo0nGW0XaFatXhmLfBSdJLpccywwADetRDvabA/WcA1fbke
L+KdXtpXGx38U7EkvAyA4i4674d9eXgXlqDbdG8XKu8Zz/Xbhu7eLiloSGsBOdiFlzLn7Ptge/VF
dyZSGOvwZVMczn5VFEinyL8E+/SeE96Dx+bCscc+uliA5Gu8BSN/Fa+0L8pqQ5kUksMnO9ymDVyx
gtgNaZXC6iTV1yOghnHX76Y7vQ8vFRPKIz/ABoaeiGPxTZly447CPDoXONTCwVPtydRec1yk7tHG
7ds84R82o3gp02KuIs4a02bod7LpkCXYzRvXjm5ULwA5X1MG/lEwYzNGa6D2O250j7d03nALl0wZ
JvEPif6bwQNgYRkidhyOHqpKBtLEM+afpJZcz7xETqAMrlbxLtwlTDYonOfnrl69VgW9Oit3OXG3
8CNxF/8Jz/ZWt5ZwVu3hX+BoFsTqDizISsbVxg2BZNetFzaoI2zp9q96wC/0VI6NK7hpcaJ1A0kw
nO76hoZWQGsLMViI5PjjQbgLaRF/4rb5IAdR+xRSuM/YNyfH/Ddm22jiCI3KZ45xDj7naiuA7SP6
56uxrjyzXpKO0n3DmXUlkBGbGZ6NUWucK2ebaCF4AIWlxl6Nva90YBRHQOkni7uLQO3XgqmtsDTo
jCzFL/UBBWeu8lQ2eK/YGYtDDYB4WT45jYykZHFH0gJTrIVfPhvMRvH+/e+/gQKe4OgPJz9WJI53
ObkdVMG0Rzn40OkNLIqPWxGueRAxuoui20UbNbHmfYqRMSQSoE70d7bUfzCdIrYtYUl8HFax2WWK
+9NwptCjlZsjBetXFKn4tFg1sGRVvZcXvCAeq+Krz3ejchgZcaA0eY6QFlZA0CR0N3SIaWT3S7GY
E8biH2VuD7bVliEB7VsKLKooErxfLTEiVnwpTjTTui/gRsiUidUbGkc2vRAcITcxaUPqmhbzm58u
dvh3AT5gii8X64DjTWf3rcOvlpYRN0i/ooyFoMPSQ+MbGxOLW5XO1XnXWiNXBg0E2s1k5iDEF04I
eF387qwzkZJQRi+x1ASFFxFTB2Ot9ygimbQD/GFOgmfdMOm0EdAD4XSONkXTKWvL6Jq8wenZVL1N
4uaSnUgOVilyj4lmNZBE06TLbd63UrfQD8MA2MAvaD0u5dtAlWQH0f9f99zypbilEHo/ORDwN9w1
VeEQYzBjeR2RCb3E9VsFd2632fNBi2wbdpsEqWIy43uZEvWqywK5QI9j0vpmCrSK70z7CXxHXQbq
gxGnPsO4zAQeEsMhR0bj+mSlYKYgxw7LKgtq7XFKkO9csskgpwKRhacaNv3ctCF82QXfOrAEdbSI
OCfX5FWXG4ZA5Mx3HHsgbXOMocoiDoeNNDFsDYc2bnia9FpyIKe4l/Da2K8dr7XvnLZzSn0zY2PH
ba5v5NdavM9JknNSlvqdDLaUfmSNRaWiAhsGXtg5LMLmMWz3gINwOWagybykZVVMS/eF9sIdwwdD
GVwO74PU7Srw1/2SGSruK3wgsN65FDgKwG8geO/W4BxY0vkzl1tqDsFroyi49yymYgl7k0kYFc5N
piarQvLxKML6GKD4cGpiYv/eVuEmXKCqPLOjdmuOGx3koub4Ij2yW09sr0wDoVJQoEO5kG1sq9x0
+c+Cc+j407y/Rer33OR5AjQQtP/i6PGiEq04rdazK4CPRikydUiO8xEkKwBDbRI8EqUnzajdeVzF
YKzt/y2KDT1OCmSum7HVRQk1qLp+oayFhSHbxbQxiW2nVHmdteoeKzeVf7vpHkr3aFI0BdtFdmq1
3Zue6OupcupYcF4X+ocoEo7e7ZvxqgAZA9kWbSJ4VLAyON8JvpFe8SxP6KYV+/1e150jZT6NTjp2
pBnXNVUjoypUNUD7Th1h1xmqnh3jIhYqxkm4lqv8GcPkIA3hWnzXDH+2C7CjVMcsrjWiAkZoRHpF
oh2/wOr5vWDlBrEhFHCoDlFZwRnZ9c+0XeopIpWTCI6LvWcJoFitjpww38x9AowwiWM+aJayfnDk
BlelLO5pt68E0kK8wORTvDo7RLcXDCRXjFHmWy+w7mxZuQfEmjWXIqXcNO25Eb0hw4O67GOHpXc+
IOKGSg6g0c/EpA9z744l3nAoseiMwcpGuyKDZ7LoNcIZJrxNTA/xgloQGp4FE4D1nVrETeCn4eml
/OwtE5QlibYqTk68w9B6zyX9NbqzOD8elQ9RlQlIMrJ/2nBjGTExAaIPRC5ot+qv45V5NfrY9EgY
Vlnv9E38y9/mOYpZ25CWODuTjxiu/MqgeoOtyCzkTaWHAuSbPFWnvYrMrWBmCHYpfCeGlbPU/OYV
Q1gvxHadNhGDR9lr8/Cg9Nq+H8GDwYkTO04UWAdH7ugJll4k0+S4xPSLRUh0sM5n9koAvE6CRP9X
LLeANlkorCtBk9brTD2+JcgjPKhu5ROCvTTtL9Tk/c5c3ak8mYZTOa5Sr3a/SLChaeeDnKeOAtNJ
yHO0cGNC74DqfQSflN/qhs+FtrdCLI3U1aCz0ADHs4Jtln1qLwC+Fg3/b4qF1oEVTzhUAcoLa093
EFNWRC/fiQmISrdAkw3TTMZszO4XelrykwSPJnbycB0w6dlJtM7F8JLI6EHnFA4H0xputJHoU+qx
E1i2aFaOWJRAJjBEFSkAXiXgpDtU/nKB4yai14WSxhFB+BzviBOsYThjB28XNmT3F7IGwkDYhG6R
RABrBUU/QyG/xTOb/s79rpajDUCxbisY1sJr/niuXqApW7JM4ElZC6zxnHFvQFZD17BqZe8mhd2D
jHiJAK2qBdhF3xRXylkn2IDxEUZajgPIqCyj8USV1rxXS3syjCrpkPjhJ4eg7Dw29oQO0GCqwrOG
EXittdiPltGZtFTqXYUq71NficfX8/oKXCwuIGE6plO4JqiCzkQj71pa2ef6AyUbEo8Rvw/6nPMk
3HAeTkxE9nLm4qQhPvEzR5HqSc/Crox1xxvZgMy4L7Vj7XKWYDztMbMBX/GZfJA2YilP0D78hW6D
JtxOc57AfdoLcxqYFxKLxbxtsRZBClkAACK33wXr68vbqq566uPlPlYsbnaVMy6+2bd1boHUQfxY
yp/sbhbBVnYyG2tVZc05EI6HiwwJD9cKRxgr9jO44rKUdVsJHzrdtAP/V1O0kKIxbDDjSudBs4xD
hnf+jHJZxk9Vfy86rD02oGPy8NTN64PmoHtpV58lKn4v0rgJVkva1ZQowjfZbi7r3Ge9XTAmbmyy
683pqxgsBs2snmQFq7PMdlWTKjY5Mmw+q1Sb1Y3ygSMc2HRb+UYepQQXDhJkd5FhQRK7vKy38daw
jgUc4o1mum2+4jSVrayENv00ktY7vwoOhcN7C52gub12nPvmyRsry21us43LLULftyU/MxwJHuf/
fTjPP5fZAafKL9hdhsxcKugKPOenobCH4SfeYgTvrUKiM/5zBM7CIhL5hZQvY1iJQuy/n2kdeJR/
w7cb8QOJ8QdtC9eEaX40OnU9LjO6/M7ckASBKX74+cjiUGdWqv1FoAmUbrEKlburuBGdtuL9S2hW
z6NXjXb2QdCVPc7AZv6DMFFqfNOtNnK0ZfS2BDy/5QoxZrgNO3ODrVD9t3gGtuDopUX771T3e7Yq
Fl22dfZi9X8cnddu2+oShZ+IAHu5lVhE9WorviFcSbH39vT74wYOkH0SJ7bIv8ysWWUGeo5wzrAW
fyipvI6ALkR6fqIc3Oh+hy0Pg/CzsnltRiSm+2o74Jy7En3jmHwAAh5Gn7XyhcvlYYC1sWoomTe0
7isRHwx02IcsOzap495XC0mbHs5FV/Qotu1w7C4j/qOc5OwkJyh36mgTF4PNxBoqk/gTeNzRPGdG
O9w7lmZvNsni54aHjYFPs3LXwM/1HfzZmolw9hb5zWsrYhs9b/WDUG2Tv4nh1l+R/IMxfwGtGs4p
TtVoSV3GssKmjvzLqF5z957hYdR9fGir9vZ8oizQP0jNDB27fKLM/cRzQ/RGacW0cBNUICQ2Hop4
Np1E5vR8SL9k6vBMqNQg7J6M0zCvcl9p4B9DRk9CyEUuYndYu5j5lQzNS0hdFHP1+Np2umrra9R5
R/7ItcCc3+BHozNFRn9vtpe2PfzKjh+9L/o0gM5d/XIi8jtxz3djBmSetPgxTgcoqq1i5+f8pKhr
NFs7KKtQB+yazmqvM8oMPWL2OMIEZc2J1nzOqH5HW02wWcDaxYPehk+nmHtIHV4SZnar6hNGt2F9
IZ2Q3IqZyYQvN0pteqX1oqa7T78gklq/KIkbE5Loun3Zxkbas3DmLaK87DruIfb13a65Qv3DEKTc
o9OWcFxxXzuyvWL4ROVXUTho9QgoQAa6VwSbiGHI3HAKpHtuQyC1CHDOV2714XHqwwIpMMvYMdev
cJJYS1iwMo/D/07bJKQAqYv5VdSt5If0ZaEnkd5DpmPOW3cDnSCWaLg0O90pEHpAvExL/2Bm5Y8+
w/9aNw+m2sNVXuhRNiJTSPHFNfpJfxr1H3q15IpNUwjhgsFVvGKqCy2ZvDJ9XWdr3I5EB+IyFFI1
9cfWh1A7tC70SqPxyxC69bMybYwfsZpgwENE7Capf5Hv/Kjvu85ZboLGH+DPCif+Apc5jdE5bg68
ynmP/AQ2A995scv6p3RrKI4jCi7iPzDRRVIBNZzGeR1ukKaRt8yLwKP037h6jTAK1tE6fnKoHHx1
XD8nD1x8J23mwJY2OeLFdXuzyi3VT3rCjUJ4T7Zh4gUx+Wxfw5U85Gjx3kU50p7CrfmvoJX9N0k7
zkZYpNi1rs3TbOKtgkhnbTnhFq6LtEPfM1FHzdlsY4KOd7M388mv2UX/JGpz6w1MGgu+nuk2xI/q
q2CTdtL+zEa3nAgJXk3qsq3G4iqkxNBePqExJDYBQNgg6ZStCyafeRXfNoQLWV2U6WOk0Ehdhc9g
QeKOPqeZ6qHG4hw9bI6i18ZGFgelsTsqSUOo4BaKKEpn+AenzPJrHOOrGBM6m3h2nJqaRTKBz4ez
hK6t0yc+ctQmI63FuttBjDP+acSrkfEsrOgU43LfIQAufKs/ZAFR3DuFar4E+SexovBFmpzXv6y5
BcEaN7Rdc4eRBdoZar8Nz3Z2CjIoYVG2T0B3SAcR0Ch1xRKYMuJyvHLElelwn7FwQV/2YXWjkeu/
245Pf5SveYdchWlxYUuiu/SAi7XtiqE+AmymKDq0iZUiPbXSfaE/x7yNN81cwy3ny5L7mUUfGczD
W5t6I9ocq7rmAaApftg2sWgS4/fXTealGJ8qbqHmtSS8XllN+Ue0kzH8hI42f6rTDiwJL5WVihEM
osDlaoFm8yfAzKrWS34NsQG57E2oawBI+k9MHC2BocFnsPqsBa5uy4fBBzCwXP7NvbF8mCjBClLp
fq7OTJF75Px/5XFbHqvggbE4HqUw28pjSynTbiGTc83K3TMLj+vpzi3WrnWTpJoltSS/tmy7ah03
1LtflkLH+EsrJvyR8TNUp7ncNa0fERrbktOhWputND9YMyNCclIHxo8HfS9tiLIw2OB3ctmEcFnz
w4Oc03Z0qm4H2a8L3NxyKpkcTp7JTz4eTOk6P6KI9pr0D/k5GcTvXbv8MvCYhGWOQ4cBzQZYKk2J
XmQQAHWkC/eZzIP0ewH3RnrdChohDG7yq8bIj0W08NI3A2Y13Kcw+jmUL0K07WK3urVzz6jVJgRJ
psuSwHjH9LsZEEBto+ZRZxQXMbolTkmnm35naD8FnMP8S/klNaAhphOdL5QU7VcvfY3Rq74M7CKB
20qwSVGc07eXhqYRd6h522pIsfEaWNLJbahm1bBgiNBcIGUZNAg2wA8ETHx9OEwfwLaPUNwLw6FH
/JvAs2ggJ8SunC3AMZnU1ls6HT75D9A/r6d0gddQ4k63Ut8FygHFBfX6GhVU978F4+y8eYAcWaUL
PyyFL/1LXHU8+jKKtPyScjjjOk5qgcxfq3QfIyRNX7MJAtUHNofny6fh3154IFfhl3KFmtKpKgyj
oDeCjsepbeqobDbcGGTOFEiEoV7lrz8R/wukR8YBrgdgc6q4Ybebo22IzID7ANJS0LxXaHUu0Ufk
YKXBaCixa+LPgOEuCxO6YDdi+MGH/9emmDxwhXH34wrDGD+y9lVM3oPde8W5W/ybgvFXSJbRPRdc
tJWirQqyIIKw42UCwAh0ZuZPquP+0GCpDpWZKBzLCQQIayhCq22mfbakd2k+GTksB+W3GI7wZl7f
jXngpa6ZE1LFh/Wpwn3b8Po3GHIwIwju3VHJQpRpCXOBRp2dO3Gfm+cMGhwn+yrDPIT4l6YjkUVd
QSvF/7SxQ+J34quREus+qheniTDhwjDoNrF2aBjx994AKMC7bC+QtXkYPOTKPGyXOjV1ykvPUlfc
Cty8cqBcsNdKv5HX8FlMyGhYAP6SMN+c4Mf8WCM5296SbLwuxa0OFyvEAxXLiPRUQdzLD8G7wZJY
Tm+hszObsApWT0HFR+QxCab41sNMuCkjKhxOpys5WO3s3VKFQQfehggQcH8GMYN9hvsSJBLtU03W
Ye0Qut4CXJFRjuCCu2v2GFez+U5sSQ5dqXQl3Kup4WSHqCJOBvUrIk9O26abTNwngTs+tOz7kY9+
f4B6zYrhb0WrR3FnU3JoZ8cFPtax5MQL5qSyfTAgGDzNmQ/kqPySxwQJCM7eL2dQfSrOAAZ006EO
L5WjkgQVTMTqA/ATOojCYyY9ms9BXUd02d2e++9fYnkWJ8ba2BbSGXxL+ZuewB+ImgTHOuijCzOV
wWzHXPuv2ovf3GnQYP/GlkH0Qxx3ocpCEQLern0eYYgtQ7FDM2MK6NDkKWspd6Twyb8945nDpUGe
OCxsbttPwociZKniSeGSYwKBMwfqh/sr8Agel8OjqPtqu9Hh0oKmkGTpoM6a1H3eY3NLl+WT2YrH
/ZlocCTxlEK4Nm8B2mEwZv+aH+KMyDRgYHSiqeM7HnN9BWoENdf4ExFib6IdA2t+Zw9sDgGHIAqc
G0mwYWgCZ3vSr91+QnfL9+S3k0dq2pG1tlBu84GJR3irX2Silek7T5avSBpbkw48WUi1C4EAsPsn
yu1JBTdf67jg4wlMX2vYdLdQiQmFNj5xnjxQRQCkLyapsB0h2gL3Momc1sMitKcb2zKAQDGAuYCK
8+ZzyUbEx1+n7mDGeNGp3DO6tfX8Rh+81CzzWtEXWJFriQGM9cbjmx3+jDy7vxp/X6zcpjUBki/Z
JisjJCtePPMfHcRB4TBFthjZqrKe1+MfdgJk+HSEXirrgQS7xumqO9QMgdDH0e6xrIls81t9EtyB
TROpXYvbs73EoFGpBQf+g0SxYT5KaExlu+feh/VN8hTqEaCHxRIFq9flj3jm6CLI02YWwJPvpHPw
/+/w6BHX8r1MTKgEp31bXkTwqZVniNjtG006GWbNfcSKghEt9LWLccfJ4ND9aMQLBKwPGWY8dDDk
mvOpBDXxzPlYiWccNfXiFKEqsAssXo76yCRznV8jlr3ipS0JIQ6aWwYZx2G/gcWD2dJG5MavfmTL
Y4DskYFpPIxjb97D8uEPlNCQcrGs9cKVcQSJhO2JJolb5FPwQ5vBxRj+kFzIA7CBp0/KGwuaJTIe
+wO4tgpV9f9ZwYdm2rJNWMT8QdJOcALfRMMLM5IcRuQkHJqL0xtsdLtBh+dCRqeOImNldl+dw+BJ
5lj4E7/rNyXxk9lFRQNWBRLBUZX8gxAkefG1aAmoRIWNBmg1P9oD448oPSMiUqb7QLJdeeUgVcYD
2ygk3D5F0+WAn3VnMp90FxxgDfcSTL1wgx08CrJTCL3wSsXl7GQ2QbkMbrPK9X8MKoHaJ5+zaI0K
sUN+tmA8Cz3/1l9SojKxVYSfIz0nzS+ZPjNnbA/mO1UCxzGjE2MxSSVrRMideCaLkc2lu+ZT/Q7l
1Tk+NoCEJDytzJR7FdZEz9gepSfhbpRTjT/ZxCkLXnDDnAtRZ3YPdtVJW+gLNn38kWEn1MDvrDhQ
EodP3sfg82jRn3Gsl35eujPZKng4+EyrA8BvBsfRFnI8N0iF16K4pHWWhAIMN24RPfLUDrL+hpoG
penFSs9kyc2l26nwc7cCBEdzlQjI079KEdkwnq9UF9EO3AFfVWGjnGtWQ71jNgAkOPvjFsKw3q0Z
jalPegNBw6bvEvrDmTCo9B0Ej91Z+EdGD825qLchdfz3EjySO91pzI5kifS9bYz2kO7nz+YnxvaW
slKrPpVqXyvlSh+YyA2xq+5C4V4lp9I4c2HxFqnwlwFJT94dqlmYiwC3dgRXmTKIyBzqSp6OgvsS
y5Yh2bwNMDn0hvyCgbkuO1m5KaBFM1+DRypk3ywKTcO1agOpfBLt2Fimb5MJImNb0wX2uBD5LG6u
fwbNRFO/cX8DOylcaoGAFqQyvLCy6/Zhwq8z1q24LUUnA7ozFFe8kxsj0sqArZLltObupYaAkRrR
3CIYQayuoo+BqUqpw/ScUKnIJsHuTq4kGiPUpj7dSM0Ihh4dyyWCxZh4cifg5FCflyHqs/zkBFKw
GTwqyr9Xv8WIN4RLmNsD7QwEnOwiIhZ22guIPtt7q235PhyfH+Gzx5XvAt0SJZstEXdmfqBEMdub
jIr5kVoK9Sdh5tuC0to8U8x0FVButE81Zmhr8x3x0OhJw4kmg48em+8BFv3iTYp8kTsf0Yu0WbKA
uf60P445LfFfOFuaMCDw4r5zEMsu53iNwwnhWt/04kjUzDtIA4vVLkDofflUv/+KNx28eCG6QQfi
GLVF8FAR+HpbblBdLyN/NECscBlr1nV4Z0Pe5J31q7uvO3dJeAYDLzY38hK7fQHX661dcERYR5p+
pFmhcG5O0Fj39Vp7NGfO5rMBrZ2uBtHAcyEalMZt5pqkJiXuTbadmrEj8muGGJ4F7LosBO7B6h/V
wf8vOdi1RH+F7haHmH/p1aTMGHWX4E6qCYjVxh9NY5pu2DNEHiODKXYkV5rPloQZooaQ4fwtRpzE
P6zyTycbd+0fBmfAxg62F6LHycJlUvikwvEVcEFQUOdvMrkdR1ryF5c5F+4+BFk+Ti62wMS/JPIK
duOGmxiLLKbvHri7+ZRMsrkcB8IW+bGNo3/P+NgxqXhoHmJAhTm6jd7qH4+282evJWwXWCW1s5oQ
LnoRYuAQE/FzwQFYOOb8UONy0itbTjmYiWG2pvLu0B5cWXAwIWBPwY2ESt34XeBRiGCdg3BxVV7Y
Brm8ROs+wjVnE1Jv/4EC45idLQ90wKOWEF1eHBWQr1B3LbMz2SZ6SnvQ3AEdkGiI/UDow8ynFKUl
egEZgyVYYGwrPANWVCbSgZuGskdINwkX79t04yt6D40naT8RXOWaG1JfSn26UlS9nf3SKX6IRT5R
XsMsp00mrZvBdkt3k51SDdXDWn5H4vtVnHQapmppQRCj+fSH6m5bDxCaxwMlDv9/Zq4MfmqspV9s
QHfkhlUbWj/cFOkyzK1FE8QAk3EKlfyB4S0RyExQLSBmqv8egkv2bYXvr28QW7DhpdVrTqKxzKRz
pIQmuT0H1FUYyoirqap4hDyHGD4LptXoCuHhzNQG/EosZRJREm5Uzh0gS8Zyg0Gm5FVFKg1tTVUR
UMGwk0Qq3war701Lg8ajZgfEK546AANsvcaOdhYsqn+JCLFee6t5d8wkVZ4ojWnyg0wMM14BQChY
HWOpIgh72jeY5IGUyHsuztLcRdBMmEQ2Pw7lqgBDwTvihCmcBE+grN0fFbbI9shfxMKv90oZIZSX
YDaQOWR3IvlG0DYEkAQ2oguRVHiqPZRy/AelLkHdf8/oRbO7NZ2k+VCOYKuvBzz+dY+zg9huy7cM
uqe0/leSpWHYqUQ9Ma8qfxGnGQSHgdKVb+UE7yzdagNXNx4gGJGB7NXhoW4Ud5jPFdalFVZN4q9u
B/kjjGy4kRaSyUsXtH444LRTYuiXrq6MrcYnkY0SQpLTv1HHsGWrZrDemL/kxVlg3QY6pTCiDITU
powxzOTWMV5KT8WDTJAxLQ+ZwjEKhlXOep2QjmO4xbjkKTPxse7zCpMIUgdPGbzGGMovP1ytNNvM
fAxE6D2Iza1j6HXZeJsxARi3seQZ2m6cTi8fQzOscbdNeeBpta0LOukXOQbvg/3q+I4ugkYOxFvy
I6LS7LyWURAGycVMgKYroDdmokDlv8ZygpZ8ZuzQyrWrMQ+tiHv7E+W93qGCMUQmsW8BWT/oEHkF
PdWgFdzKv+htOk2YLZCrWdKLIkTVyA86zA7zEER4WXLlzY/pjaknj6XZJ8kHBVXClo4uVPoz8GmI
awaWI/nfmXjwfGfidERVXQD1jeGzHj4rha85RzO02MIrQoDY367ZWMtCBGBOsF0YpLOY3RvdqSwB
C1vcJeZ3yTEgagkEZZVMMChHW/RmYCk6uR2x+s5VbT7/NXjPiVjfsKwW97PcKzLlnLF5FfEjz9I/
1foSGcLMwQ3vGPwRwL3LX7PzouvotMpdJoB0itmBAx9UW0fqtKlNIshmMHBt2phyC6HnGfHPp1eD
wCuDVHKvD84hnNNOc/jrpoDeGPef9CPWwq0FNZb2Kl4cD6gPcAnOoX/Ky+DWCWFhZk22aRu8esCT
jfINImFWYStd7ALebeO3uBDkY7ZvmIKxdGl/buq0xMaBlDiSk8Dfp6ojblmW7K6TVpX6W3OJspRM
6a2Ut834XiY3lldw0yPCJjoLu+1iNbPeTzmxSMZyrXF93eWVirsUQuLXPekwJ19J01r+Br/mXsMO
DBcs7pO/+tPAevuYQVJ47a0/wI38Q3ozvyEiJ7Wdfxb3Kli97nJxGvptIp0tvPqxHOjOU+cMLzuQ
HPE+qYiEtqrb2OyJ7lkmz0K5Tq9dxtiqFvbTk8BIEhNrE7HlR1DBISB0bHzXUVCl/WM0w3UFwUuT
7sMzZ8mO9dHQzFX/VyZbRqnJcKNQS+3u1O1DWg0Vt1/MMj5bRwCOAYNFSEleIVZB+m7CXBvee3mQ
8l8Q89kXCDGggF4lF2IL62uBnb71FqS7F3Fn96n1S/2MfmDGMQFj99o1vw0TsBHMFZll5U/GIkse
B1vs3zXpMrLhEonOu923jgneANnXRrXaPWr8JfY0Xubq26Qs+8jTmwluUjZkaW7at27E9OeOG6kJ
pe3SRWd2fT5xYXTexDnYMbDtcW/DAftV+zXcu4QI24XpZtBCbhJc75ND2uyKdPRVyR1BKsxDG7Pk
0caO8qflMGqq3lPQrbMWH8Q0x+OY0Ourpl3qfFPLLER509SbwNWqHaxniNU5tfgg/XX0LiExrl1w
aOufV/aYOOx76gCHgb7mxCGZSF5s7iaGl+pbznxUcxVx82qwPdiI331xJh264j62BzxSzEc13czq
Psd+sEw1D3nmv+JjijfKljOszrz2OOkn0pWF4Bw0nvRRO0vRvE+vQDIp+UYrBi1jJ6zi/ovaJudH
KJfcCQo1CG+jdIEsWLjGGzG4djnYvcFYa87XFnbPCacEYJTMDIrAZMb/dja51PfDEtG8jXBPSqKM
wMtfS7fV8qB95H+JhWWsq7xlxjfvUfS/SwimlKU4ztCrSpmjcUxKh9BCB9w95+arwuBP/Z6aJ60Y
l18q06vRtVf7QfuRjS/usGw7MeyNq6OsXcldazwMMdflsSZzU7alz9k8V/oCQX0m+k8RfC9IEyUl
wdf7EbkkIiekLh5tIS2fee3BaiYy5c5gaCajjZEyk2/4qk8AYMpBpBqNNp8c04xEhC32U7mT/CQu
zCtlH7D3OJqS1ukVF2m1UnzOow+BSzCeCOFw2zF3ZQBDBsFS/hdVf2PzBRzEUGRmz09YuVNpWsk7
fhpr7BGNQ51sIjJ9YPqDQpK6bVRXwLwkjC9x+WORFJPBvBpvnWt0pHu8PqPgxgEDYBST6cvNH4ro
395kLuEw+qzBxvGS6eePBo1p+0XXSo1WCr+wyuLhauLXMXijcW5pA1+ckcwwAusD8T6991ItIbxd
kDcBqcOqwkCLdIkZxtdWmz06VuUOVDCGGEDcpv5MFWxqp5D6pL2r2q9hguy10IYtem/MtdJLACSi
QG56YSaRkQwhbKpxX8zLQFbB2I55PHZf3fFFsmMFhoDEkhAY84gLUW7sm+acVR5ZfYw+KTVkF1Wu
dhQHuFc1lp7FhoFBau7lkk6NMdqP0tJg+hg1T0Q3YyykrwflZF7KY8kcOsG1m5wySlLmcNByPMXp
YSib/8rulH5AxYSI1ArHYKcy94l3GbG6L2awEFFeO8WX5RPmLEO9Lp+7mLaP5GroDPtXfDHozZag
n93ErLv5oqeqQlBmRyn26rseuS/5Ti8uNzvLhkxc+RB3u/bcQ5wUOOI/huYrH7c9QTTRrraXIVB1
AV0rXBjK5DSoCbmWONph2eY0G2wyxI0ZkA5BdCS8bijSc77HK2E1Ymo6eRqSLfQZZness6s+fMvd
EV7tdIBsPeJ+ytFKeQVdwDXsH9pgjuVFLBZtBXwAoVg0jG4BF30F+3GcmjktvjNMrBcFTrVQqtXA
1yHjxu4gOakH7ifCmbflEjkJTkXrroTnTqbbIWCCOXlzS+bmEju6jEnBiF4ec9zWHcx/ZCPDjzsC
iZFRBLLD66m+VIVC11NQV1H7e5KCA+Imej1qtyeUDzlgKFAX/1g2N4GGybVFjip0WjxHVxFUmHX2
xeIRPSl0moDpHU5v3Kc4UPAePKbGDSLGmbdw7An2wCgMMvC6TVzzyD5AKYFOfRcymrNDlzcebwky
7cYvfJVz4VSsDhoZnfeqwo+fH23sN/oVf2lF2hM8qEK22Rk+zO+Mj6kxMkOpovGjJd9RftolzZdi
AvJfLRxMxIuQQXphEcX7VCF69ixveU4YmWwG+FV49uOndgmK3+hOKdwsvOIcM6IycbX4Y2wGhns2
gBn5LMxetP4usAzKC5aK6yTZ6prbfUInkS+AaeKGxDoCyxjovJPxI6a2cuv+gsApKSfYBsBfYIgz
dJZgM5peX2/0Q8P0U/LwUp4yJ0Rmpo+VgwbIQ7ZINBp/q78iT0arDYeHRClSFODH51Bg37stUWzi
7GeN+xo+p/gdylKkvsVk3v4J1ol0lQq97lAsMhuRburQTsdUBGKbT4vk2O0hirXbNwW928igtjwI
8tvQ7D/I2Tk0V86CIaOqxk0dCezsT+XbEhc4EK81fPZuRO4ebUddXeADBpsmx18X9JDxCiT5aD3z
fVSNQ3M9UYhiNza5xFMdY+MB+Z/JV8EWOpsHCwuzcr4lVAMO5msfQrwnSkWPmZbuutT/qIZPlTBN
GU5pxO5H111sm2wXW1BSDqzBoTzK0j+depNHTffBmM86sgFqjnN3tufF7nDJHsFJbSIRZD42n9az
V/b4P5KnRrkbYdGPc96o/1rzGWd4nORzT/jp6bXfy25aazetACFysGQ0GcSDJr8ez95lW8cVeT+w
6W0RiQWtIiz4F8Q5Ff0nsJ8n3JLP8E0f7OchIlqBzLaT6MU45oJWnnGq4okXxQ4T8GptbkmNmAjK
I7Ww7nfGv40BYiy5RQExI8RM/lCiR2Yvsqnj4l+xobNudi95O2yHiY25a/HHSbac8ZvFXmY5s+Z/
lo/DSIhBNPpjjCTycHNRX5cM2LZDLMRedjSW+DdJtToLkM5L/YpTF3zfQ0jSTbZ6FfZ4peAMJy05
apkPd4zbgNwV9ahem4m+YGci5nGm0CWkA2cTli+2owTtjS0unXQmmCeRthcq5koHbgjju3Kvm62J
/+9nEoR2Lx9hhw3bSn3KgPnfRc+k2kJ58jQdJTq/TdYugQ2llzdJIjfxvVI/OGvm/l7qm1bwrPYw
E5IbW4avDvsBSYlf4SIWuAZj9Ti78qrQcWJMa9wJwSJiEHeWAMREuZKUO+BQkL9ZyN6znwnGZ9aA
91N4zoQHqc8O7EkSYfrw7dNhq9ml/C4Evw16OQQZqeDhdTBFVKyAkK4qO+qx3ystOAPXM2iWRWFh
E60MEYzlzJLsyOiCtuTU0J+zzUx1N5jvxWBXNakTTO9p7hhkZj9jR8H8bgUfFXeSpG9yH645DvCc
wvKd/5XPOLiiu0yVdy3CTPWoVVhtNadp5nq3aaEnQUPVcwOYJoQWLo5xgWC8k/E879fzKQEQZWB3
Hs8V8ZjANUxeUCxPjlQtTpBSeRE6X44RXJ3aDE25tRGXxmOtIzRihSbb1zGYGNa9Sfo+vIb1Uev/
Pw4iDpHxpIpkWGK8DfV0320sfU8mk0wpuGYCIJ2TxZ3KxksmPBUhSePksWbvIk4IsCThjade+AkP
GsYiOyVB1bKBuRAJNNorgSsQd1bXXMuTvxAJ18LeUDpSi3Z1u7Ug3qd/mOkT7JdA0xzgpFiKJwvn
qCJiloa0oqzpvKJ2U1pWVrTNTQOVNiIIolsnQJPzpr5PZCMlm4Gb2m2EPedXG38k8DsDsHNcwOCv
puTF8O5fj5JaArFrtKdSmAU3Oi93EO7yo8OFq9nThFfMfR1Px25nkouT78k/wiQMxoSwjwe2utLd
iehAc9pgDqGerZuebfAphYIpNScCPKX6hL1YkPmSgVH+SiagwDeUVTE5Y++zKQjxGv/hqt3aFQAh
dysPsCm/S5wltO9GJ3VpUyw2j1uVvlZmsAAEFexVlRBRSgu8jRMmZHpKUELyzCnWrOyzKElcXgvx
n7rJviqN+aNjPBWSqdPV669H0mAAZKGKIof+n/bHTJMG76t6rzHh/dA/qJ93cXeKRkYab611mL9H
i7vNr7EhLlGb65tYOVav9xohm4LnHTKqViQsmiNQQv3T37vtHD0CbdtsmBdHDyu4hiXgp9sMPx2b
c7YgYtTuIMAAwbgj5C5Ovgi4Q9wMKDUBKc8lBxNaXVXdWD9d+A+jp1F+poktwpxvrp1uZ3+V7uhH
gYle7eNiRtgU6ktJobKGkLdF9Al3mt3Gv7XKv1/9p0ZzQuoo1YnYuwMY2kUDeqMwen1Ck2xRxMHx
JHqhC50MkGpiapffCaiT0Mi+1vpMnp66QleWEUeM//R9APR3k9ehNX1R9HBqLPLd2GqrpxAgJbNG
n1zPAZRwwWrfe7xocFY3Pau8aDDQpW+y6Jv2KzCPvXic8t9MN1cZUywaMxWnFmwbQ3qnXcQJbm6w
IuibTWtt5xQSYnqrlHu/BEswxyqQKJ2m2B+7rWB647QjVbYKsDaAibTY+ipc09pq6I11Q3JFSBjd
Uj8Wv+Prwd61oj0uDtAdf4z2SZSzme1UVoFCY+JxDE/p1rIOIwdnubDHm68g2xjTUar8Rf4P3Zol
xB0vch+TqEMUBHEeSemFGEBZX8rwtOpLPLLROSTKH4Nc2fI7EpiNCpx/x+WyfLJvWv2L+BKBzjg+
l9Zm3pPAxFPoSEPRvhLQz0m6GMwodX7p3wVpNf0FImPPQ/06E/s41fCEs01Y2OF1kuBCEzuQ6iD5
EokgTgQhZtT+GuWp466QkZdt3mGZC9Y7o3Z8gzJitY/C/KXQBNt4ipU6GMClU89S6Sjxvf8yAsK8
fnqBct+Lu01/1xCISwt50GTE8i8cP4uRGfA+NbBFr/r12HnUKfOxhHJC429iN2wwnMd/syU2mv0T
LMOm4mQtada6y13bz5hOgz6au3nC1SrfwF0uzlQRMriYgtMRr5GiTCaed3RmBpoFsJglEbq5Hs+F
YePyLbduiBEUxLY5/KheG4l5e8LNT7qq8avsa8IhEFji59ThQ4cvtBCXGxaG8n2IzEdL+angYash
Ca7x5KreiGbEWlxOhiNcOSdCIBRZVzX9CwCySY8iyn3SW1dSe7Kavkwd1It5VMBEYc2RBRN7+6p0
e75ZRL1bcCcEML3lZ64ymmIKnngHli2gA+WWfmeiWlL8nGBpCLjz4TJqEOnW0LVupi/maSq6Pw6L
6Uu9RMlehrkbxLd5H5GAcEyxE1EegnqKaAjRMLkhN35eHVTwdFHcdgm/zF+IVGuqfJLne7wq8R3e
lcjj0M4310TxyuTUYL1gPHpcCb3U3CjWpzIy0kYBCzft5TEWSBpg/LVQbDuoj72MKzHWubk3OcVU
2k0FNBnCFmkpqpV7iqTLBLnoih8upIIfQQDR0RPAnSuKVBPMMK/tGJ8A+Wfpgr9nhLDkXC8LCrcW
ef8q3gZkSCnG1jP+H3nlTcPeGDjzslUSQf+e7KbrfdJOiAwcTy+N4194Zqiu9Bc3wIoQMEZdzamF
/JZLD4EsvG5jBN+gvdSRhstvkHM+CuJOMvE+zvEnjDBvNZPdy1QwfxmPXcwIcvgeiVrMYN4mM35a
OoZyGqo6RTwSiHpkIVM395us4eEK2O+m9Wks9WPP11kYgqS5TpiTAdM8FsmDAHeQMyw8Aj5Dbzh6
Te7TpDzUNsMcnUakSN25MN5NmFNqD4wk1cyzAOOj+SF18nsuogfFSWU29iaHFRMRgIfK0YOd1v8z
FX8UcJGXq2scte9p/VGUr4+42C93+kjLFS1W8Cb0VhRllmCQlUco31DUSGN/Jt5kYAbftQQhtVeK
e6Bifi5SsYXwKCASWzjGazD600S9jDTZGbHmeq5c1SCGPai20OhN6Z/QJVft9T1j7JJZ/17FbHd8
XQZnojTH9w69NNtc4dTrkDAZ+MMk3VlOCrtST7IRXUgHl5baY4KpYP4bu4AgHvPUNyifGI2WhsXn
+CXWxGmmdhtO+2n4iVLOSdG8v8z6T4A/asXt+ysdjyJCOwwQknHeiUGAZEN/bIRW3UXWCB5eovr8
lXLzUohfqZwS4oioJRP2BanFFk4p01T9dvzUwB+DCq07cBAWi6nGGAVqJ+mjgcJsICvOJl12Z4r7
as7u4S2V1RMZniNAk74tXpqdB6YvIeBi7SJV4X2RsgAjiEpFkHtG4ME2GX/Q2EJJlwWM7+PmnOTZ
eXkyulpdRdJURQ6Prv8LIkCqOYlKfgKOUk6M6Zu0kd+8B/wOQkdBCWJW71Ga3YL4ribMv2lSadyn
vHaqkNOc2ChBuWWLmdfEqJgM9+APV65SQGUMYCDC6OPxp+1Ja/DMqYvPLJDXteloUnFFxy7CcPuP
o/NYUh3ZougXKULeTLEC4T1MFEUVVxZ5//W91IMX977uLgqElJnnnL3XrmMLYxRoDV4+VwoM2azh
BQN2iSa4mm+8cM+x1hC0lY2X1GjimZYRbsFUtnOVg+FTY997DZ0dJa8HvA0HOg1GijZS6zwb9ICS
snsSeMqbqZWftGKkyvsdqD4NWmtZ1KzlFrF291eRDBh0f/W7R0zNxylxH2rg9v9KzaBXQcRnQkYL
b5eFKhPGmFjwOJTvij1Qgaog71WRdq1IsiwODGA4Ys9EySsAQk51hLcd565+/IQ0Cksnot/t4dUX
6Y94594i5IeUJoDlfO6hdafuKeO/111sZHT4Eg85KAQTSbol0TzpjnH2Y+nNBnAUd+CEFxARvz1k
fr6QOTY0/0YiLhVy3kPGMY9lgM+IeT0waI+WwINTYW/W/79sNMx6nn/YkzQjnj13AtzdJP3hnwkY
NlxuuRwKAa8Qiv1c9p9jcG7B53dzpolgerUaeoO14N/4GZJKLCO8wJjyS/wlEtKh3ocy9u19HsId
FN+myTTbg5UGo1Z/+S+R+6/h40nJiU/gw/SwlLPY/NPr3fhNt4xJk5DuYfky0MYSbuYRqKGoO80S
iRjR5seO57gSYZcLSHzrURN51LPvoW/+wcv1PRxqYk9ICcIkJv45pa+c4GQpSaHBTcp3HjEwGm8J
Qd11rbnMEIt68VyYVfIiDjkYKLaIX2j8tKF3TmnOCwh90SybR+5klRcpIsQ8eFNIsSbnaVbxlXN9
G4gpKkwX1WKFH2/6Iu2mZXfzSoBjs6urXPPhN+p/ZeUnToFnzTxaz5Xgz0aSCVc7AbEaFlev/4sj
Gl5jznHFxy3luWahDAidjjfKnVnp3BPdpUawGn7f+lAvimxTfLJPWicoiy9YQDK4JCZ1z9DRG/fW
gxeu6aQCPeD9uVLC+YZUQz4zHxVJVZTNEpmSS5DHX5ZZuJP6N0OxmJQeWdur0QWPepZG/PRHReai
8FeQ3Nw/3DJJO/aPYbQvso+uYbqkjuW3CKyzVrjkZ/sEPowZzAquUkFrBkOjRwwq7UhvrQPuC7uT
ycPnjviLqF9KYTYbWA266LemAgVipbUQrz5Y81OZrnA3MRBslyXuXljaSitSp03j79szmNxn6OXw
pGDGiYUc/q9ou2m2NPtfvP1FdIs8AaFqehjb/wZfQeZ/KnR9WnqCEVJyA4PAuYlwDEVa1V0MREHj
Ab6C4YiogzqfKGluGykjVG7oNpBoxlkiXnKjZaJ157e2TvA/mbpXV0p4c/nUNR8rMshkiKcmdyK4
GwkHNrRuQpkjykZGDo7EVSm6SxEdNJq+71sGREvES4mYoyHGe9K0diI+UgYAlAIJP6VE2tzN2W0Y
mLlQkH3SY89i+6n0g5aV87SE2sTTqGJfe4FSaQnUjCPHkXjdsqAD084bthXvnL108ziuEVZNZkit
suhZMzsivTVyBCIqfG8V+usSIYIZLLiTXQgYCr07bl5AbmrbEk3HvLIuwMwzKQFQ1USYskhn67R7
lOgO1zP5vo0OUJ5217lSNOMNfk+Er/IGShzqwzddSUDMabZHJv0wXq6byGF+HDqmstoM6LiYkvi4
JEAYAVIY/rn9r+4+Pd5L6cN4ZvhwiD8DqMKz0tpQOcZlj04o2UvIirQWSJtME3wFJSIJvHVcvnLu
FJ/nPOOjfbcFyWHAD4uGRRXzc8N4KcTnzsyjpStrzbNQPeiVQ10xJb+7y5c5NkK+PbU8V2C4BGUr
+R8D9l2McMAjrjR5VO1WaZ8wvCoiVuuK2Rl/ylw1cbQEJSmQ5qtaDzY23/WNLtMI8h0Al2S4XVp9
oXekipfD1TT8ZclPKCbpxSP9qO8+EleFul3xPz1Jys3BL65jTecYzFZBD3GA8nGpoXtMtmSBicFC
49YU0IWHFf7qqRFE6DrnOrrQ4ireFd9aSdpOA1DDxQjzH6lfJxI67zlZVsB1U+fGK3UMDi1aEZiw
2e6cY0lTvgBXOjLIIuwxx4xbpQRTkdJOcPlmo5AOY4VlCVVNEuDoL+pliRIlzLFEQxIgBR5uTpBM
lPIFYTjtobdAzr+qBTpg9SfCl9ARAlhTJubo3vn+4E1Pe6VaC0FBwAuKoO7j8l5C/Z4jODJpI6Bf
9PQVrK/+GKSPQL0G7rPobCE9sbybcE3kRanjgwsWplnMDFQSAneDmNPBc+hv81DBxzJ4+T54DqzH
VflSWIHEMaM96j4ttIgsoRnQehSWiCPH74rxn0yftZ+lxtgfQl6M0PxvkB5VMpwLnMspnXGVDx5g
rWwRmPYbgt6TbUn6O7wCMq3TQJ27qd0WiJMSadJ8jamM3iwlRmNgNQboyHO6LT4eHB4LSQew9sK3
wfJEOzHHbUwsMlUK1USJlpKQPCS4A6Ztrn0rXDBh9d7GTIk3cEG0cnNgOki5bUYrk/QmoHL61dlW
g09E0IncIan28QSFC5fSnQcN6aooPAt/DYVaqvdfDdUX0KX+JnIhO+KUEi4X57SlyAMFV6UFY2Wh
UGCoNmV0375Hai7XKWaUK3GESuvhKpJtkAGQiEZOMx0mTyF9EQxKy9OH5JzlAgF08QHbg7mJLyn5
SnsU8B1y2LDpZ4UMl4Umq/SlELUhUhjFEqTjNGZZkE4qRhyd9J0CTA3DRq16NR92YtCFOgpFls3u
ie2qYSdsaRh+YRQForGN0GUW0cLyPAT1nKbQ/NGhiUMA447+Fgzm+Avu99JTHBljRJBYk5ZpchWp
B4N9F1R/eYdaiJxcdFqmaIxAB42kuGov58XcY7xfZd2+YWTiaYh0JWZiOVanncJTCa4msgBw40hJ
kYMI+YCWoj+67kBee8MMgaG32aDyp5xc1zjLjK9K6zxbdwk2KAQmWU9TDbZAxRTR/p5N/jS4Ppl+
b0ET0hhReuaT3OHBl74Vz+gXOjdbno4+oFPLX8ECy1JI+FKgnNKpQAHPtxVU98LafNMHPHG90FE8
hs7AV0AnZB59jZlRXE1u69boV4UoLjwxtXHEafFN6NewlnQiG0cPYhLfSrwtoeCuA5KiNN5U468C
wiC7a0DMScZ3zbL2XRj9JWR0ji9GjbYmnchKgaPFRVH4mALciZEdrVswWOA4j4pRd2STBCM0Os9s
znlWsNVoi4/fasDYUSF8jNcWOt1WqJQQfOKJG7SZVZRzwWfCnp1wgwU1H0EjFsOcdPkGETuexOET
zocYEiSHRtKab1SnqKbDiVrd3ZwKgIz0CBdnx+Amkx+RuOmuodFO3Ghvcr2xSSL5H+mmHTBocRXO
BSg0ClvK4P8LoicbEMz4PyE7FeGnHlqH25+r1gP9Mwkaf8n46BlGlvSP0cxY8U0igQ+lQ++h/U6O
BvQ7rod2FmhqtYeQ4UEltrPye4FwxLXg1Tx+VFav+EgFWKMFgEZRuLgssM22Fy5KjUwoPljAkMje
bXe5ueY6IMtv5IdvHoCW800E/iYYGN0LHOBodIff35QbQ+nmooc7ufjBAiFHz9ZHf4xL2GSMhno2
+SI7hSegD/9S8dYl9PmKdaw84uYlWy8Pxox56LOH1w2YQw46r4+ZOAVXACLI9+9GcM5REMY9qpUv
DVvmSoTWgAKpMR9r2qWtjuFw/Yrn0L98LRTQ3i1M755ul5gVqz8zexijXZhAq4gZrCTQORA/5Hzo
8LKrv1r8aEhvXeGtqm+RjhP9j6pYtsbHzUyqqKsWPKSWE+89N/9M7Wbm+5bGdlH+VeWf2Dxk4y+A
Jzlcs/akwrdvNvSckazJsjEToXMlKdKP/uqZp7w6ZgzD5RlAbEQrGZ6X8kgJOMkFMhb3OPXyMQnx
0vXXkqpwuJXhKRMyzuk/33KLKFOpftEg5i4UsIPR0oO5SN5FNk5y205iEx9y905Jw5A1psTqWy+X
VxTeBtqjnCw1C39CjqulJhICdi/rS3Zq/aWU/vum/t7TbpZhTg4ZjfeqRnzk4Rqbc7qcyzKmjEkK
97elVZftBX8rR2gk8ouVHUbBVTc6yAo+c+IvGX0iZ5Kja44QEm5Te+Ww7iJnsyS+ik04+uixaNGp
qbSF3pLp/QzoUlfhqkL62MtARgpOWuygbOP9OSNfsXeveWX7zAqLbZmna9UFiaSLREewOJg2QlUG
GYitJHrDOyyL9xisSnWq5LWqfPj/jUfKDWrAmiNF86+CPVG05GZWa40gprbCHJr+fTG4DOuyvbfh
K6TDLpXvLPsr9Gjh+uKyzjQS0068Vk4q53BvDKf1sC3eDTrtIg5+tEgIrpCiYxp09wXwRPqLEr3B
iFshojuYoYUKsQUo5UllVpdKcx0/SZbdYuk5jAMWZL1fiYUoPKMc/oYvbwX6r82n9Io9YVGUG2oN
/8u0vYDZCTbeXWfSBUExTa5JVZ1Sz+Xe/ieTRzNwkY6F9kgNWxFRrbAUSUcsY5B743+iBrhIc2T5
lvJYFl/E9fOOJq28RsaHmTNknUBq+iWsMJSX1BC9YQcNDVoHqXUP+9A0f2o4lApdU7HAvmMCHb8q
FqYXZru58g+VKOe6KW6KnB9gcsiXhGTTLFaGRsPJGzMy7hSJcfErDS/f3cWtwi5IlZUd8Od7AaNx
lb2KDEd9snl2gcx2CuEO/EjI+/uWD5P5oumJWBU5MnSL0njXRUvm7DX0o/1AMq4frUNoMkKAwDRl
vrixUie17JpHi3dNOcpDey7cuWx6jtWvAjpRxiWdAgtJOjrMRIrJCJAVot9/JMoWkdBBhuhZR7LW
lGRY2p2OGqMyNX5NGKwNos99c0IIiUcCdX2VzIj3QdvD8uOCunIna9cnBYiEC26Jm1XTx5nrD/kx
/ENdJz5C0Cn9HKMrdE08kISkQNER8URMehRxOMzFmYT+jaNrcjaEeVMufFjjt+n3F6dRoc3gOUbu
M1rUb45vBsOwZkFDglo+z+e42KtuCnJwkU292ZR2jq4thehWV3dNP7Q0GtptH184wnPKpcrsqfmH
7KpSbEh0x4aZReNOBc2R4+zLumMEaQ2C9Mjwk6OaUQd1LX0Tu0ztKiR1lNNsM9cE27AINBA6glXw
Kk0VpMmc36iJ8iXyFWRLNGj66CjQ0k5XAj2d2P+bheiR2Z0iF53zNWmeBkBz5E/+EyqGRjFeqnjT
U7t8d/iERG3LuzOwIcF2Xo/NKwovoul7mjI0XTzaqgH9P5kbLcKOUgtOSd+/y66S/9dySCW4Rw33
In0FO86RPIbo5y5usiqonzhlUk+Zbbchf3gSsjsDKtc4UfZrAIUKpDbOvFV7DJFop+BKQgfJR9g+
ZdpG7d1sPz3TIBzI4BkxmlNoG/ivRqgfquOfOl1xtTF+A0qDzrFVqMX0UpoN5Q+2vJyZma9QGcUr
LdhaUHsGtncg/cWSr7L2SKtZ0KicSsShpOJEUp8dWqPi2PtvLWcziTY7rVjkF8CSBkfmQqxH0AS/
IoWP5F2+BhzaZIEpRcIYpCxkDmmpu5Asimf8J0OwdpMHFnislu2IZTAZNHM9+osVfGjQMnuAVQMA
zd3AHke7HUo2MY1jkKT89pHFUffYTKc199evZsOfimCy7pJFipoC2yanJOYBzBFqE0OFsOIsV5dY
Fc+IFrtkWhoL5QyZHPEAKxpmuYVHZuoyvPRrdRmWc6cKXq288pA61gtuOpfpH7U4SX84K4mIprOg
hUvrQrlgBf0C5D1d9HY1dhLRYIbRvKAhpeLf0E9DeDDp4CVYbUUXZCy3c9aJixL9zd0dTmlzGE/x
Mf06/5iMZUhs9WRB7nJvI3Dr6gP21Ai8SDDTv/SYuktjzkVkj01M6l+4MCLUEHtGdZBg+zWZPxyT
x9EOx96um6ojiYJjL+ENwHVG3eha6FZZvPtyTDYJuR+PxqVWE2U/M7MEoc1WBYILA1wsOONrI2+x
LjClTyVN5w2AsqCiEliZMyrKwZHLo4twhCkRQFdXX4WYLXLSGLurzFIMPiW2WIfR+hOCAlqcgvCf
hSqSVhENQ5RANR2YN1Z0pOeVMBeLY4M6j43BeMCuZE1nxhggE8nJlsW2v4zcfaw8254IP8zKbKRk
hiPY4Dr7xOS6ByXhOFdMJpaxKK/YWu8BrDcBFMtsiLZq+XQ7VkVAveZCh1rJOBifQIp7ZgN8ruSG
gC08jTiKpBgQ8W8izY8dt5pu/BtigVMVMAs51rT0Qlut1pwi/J9c/f3W29y8lQiL7vAA3YVIZf7g
YU5smscNtPFGsd1oR3UY6gGFEqqlXfHW/Ge5XXF1EBhCbU7ouE5AIkbZ1GoPJl34XeYMsq2jJOuW
fEBcQHVjy38QVlgm4CSjiJtjmGR8pM1WtL09ihTWlymMYfjyz7w4C2sRD7TDZaYVRTDSWdQvsE8S
prIcHbQf0jiWTJpZE9D/Lbt6RX0qXYtdkSw5AnEExh1JY38z2l9EIu1DOw7uUJR7+BUmhjl8eSS3
eeeaYVCwklYIiqmzr/S5JXXdYhBM92BLWZLWCOj95iTRLxVncIxMawljQKXfKi9a6+hqJPLQ/BFs
RvoqHBMi9mpjP3jwUXrHHZN0Z2xDnnfo9PFmQrmtQCofRTeolOrJZufpv745rX91OvZ7sxlDaMJR
XQxWBMW+Nqw4UpLeQ3mFmu7Af7kuoQPyGOFrxAJks/yCt9VPjPFYRVjHwZFq/h97hv9ioyNqBB5t
tqbDHPZr4Me0RjtvhS6SDZ4HmRbyOdVX8PDg6XbViGIWLzDcdWQva7SD3EkL3Thy2sEQrcVI/B1c
3Sa9gB4T4YWBztIXTqiI0Iii8irjbaLcVYluzKxU9zHm9PjY0RPUO/QEbAI00esZCQZpZlsH9G0h
YZ02rUYq7YjuTVW9PJAmwq3PVu2l3WQkXp177FvMdVzHx7w2kyUImXOasoMKW3ZivpkUzb4hwFky
vmCg0dU9yIBpQLzQ22aAQOWaLUptjx5bW3bZqcFJAEEdLOOBD9ejZVzSS//uKR85iPaMwdcVoXSz
4kaHq5gGN5lu0pa8AmGFvZLNm0Wa6oh4vnCUZCdH6SeRj9I0PSRriWn5d8pgDofgVNonj6Tl2pHL
xHsBBLCDHcgM6AdqJ/oKMPS5dlUQLDgolhEM6QMU2gmYW+Yv9D50+YQNQkJmh16euqtAp824fA1F
la5PaPC8OxyhALRwioG2yBdjHYwV6jjpr8Efj4cgXwQEWwbLHtJCuDcEG6mNmy+bD72rImOk9PIJ
x0LbMlAmn9FR7Wi/jMcju6x2w1Zvlh4bcjVT5J0p4jUiRHn+jY+tE/r2X2vRVeROpW6vd99sbWrL
EpNU1AHam0T7nN5I2R5y1vGKJY0+cEQeD7RVdKKK0JHJuie5I273MTBEAcwjchqW9sSce5VTMyvY
N9vAPbZ/PbT1n4yJ32LT/EMnw+KKrTy2i9dRWPGGLOEogOtoyG0eM/mY2dRwt2faVHUslzEfOnFO
31CXWyIYCPVCEQdXfFq/m+2Ao5ekHW0l/cEDR+UEm7Cd6ejhl1DLYYAjsFigNEqWCs0G4iLXJqMC
C8EgVhp6jzN9ruBmorq0Gc+4c46i46nVOda28By2RCWURMD6ELQGAtzHHv9IfqqGNZwJjnixk25K
TFhgT6MZbN0LQ/IF8ibGONPuGf1obO/ZahQUcvbbwtsms0Z/FasSDeRSPJVOp2Li6L7zH9xnSsTs
rXQczJ4L4y8hDAkTLXoMC1LaUiUzeiAnwDjAJB8a29LuuMnHuCl0FFtUd8ih0jlkA23VYJxv5iwq
Rc4xEIUMzxb0AfmXCfCk54Ge+j/mIyZpY0wnINGFmQ5YFM4GkO1Jm0UyM7vqIVr63JEhktWENtE5
MXsuGfNlZenNYLsXRy4x/w17bQcxPVrDxB99NNjRD+17RIxCZeVFIgD/9p829hKhE1B3XTG3dNwx
yZz0uznvqfvXfGfeFCCMB2xchUBC+yhyxt7CQP45ib6zfsFEGKxCc5WY6sAzRnvNeZQ2sCXBwOcB
H3IQcRMbvCGagCjknlxX/nlsh4MygjSUtPThfPrg5GKpjwqro7EqacNjYcIZEh/JKIQ5ThdIpINg
/YOAZ0W2hmB2BJlyr9e7FhBG2b+Nensd4vd4YYPwSaM2WlrP+Ip0lR0vPPT5mRxg7UDmg4iphmU5
v1qkchoB+PkFzp0R7iKHG0kfzYjWJ1h0+xoKwwIRSy39yCrsyCdJtGwV4pQKQ3TpUU9FfV2R7+m/
cL/k8gmCPBuejzt4o2400Y7GY461k5j6TVX87oy3Jy30OXGB+nHXWiBBjRUHXw1I0snEcAMrZ4Gk
k56V9cy2VI1vRBO9gjnHPyBYhHbjzuNqhTYHxRQcUj1YacVakc6d/9tmcxIISpGT0cJ/oZiRv9vq
yNHHdIoQO/2duWvtEhWAARZCifavyj59vwCYlwYo2+3KneVEbDvWcA3IJRij1K79OyAi6suzgN+0
OBY8P9tmltpCg4iW5IZwnhvoAyAQHeQHRF2GH6ylOFa58Y0DeQXMD0VyzdlXsg1lACoTQZ+xciJ9
YZiHMPBf9yDSgX1sB9fkjNV1UqwQ+Ej0HqhG7FQkmtTR5L8oxXPFghF/T31Pf3VGBDNlIqr0NDp6
9eELRpBzaC84fDkMQBK2Qzdbs7+RZlUpZxbT6Puo+qXirQmfYhQ3mPWDaXRNECbt+RKYO+UOMC0J
LFtZsM3SY2WC1HdAvJa4pkaFQceRXABeRJLROAqs2B+Y8yXRb2q8POxbwfdIRZkzY2JBUsOnzwUl
PZhlHO8UuSjkVXiL4KzepWHNvbmKWFJZMKnJxIckPoKAoTs8GwN7IlE5xQBGQrvHvs0xnhoT/boU
MBhHEeE2eGnB2N49ZT8Wm3xHJY+CuvLO43y4QChLNlNBqclFysKbFDqh93F5BRpwNSYMjp0iVj+t
eDUIeUCzjcUIOigMXz6zvpgMF9IcYuJZi3PMeNAn4Kf7Iy5ImBWMQlU7ECDj4/ihRkPR0MKMVFcV
sRikHQgrSeWHWL2IJ/bUHwm/3Nd4fZkPtOAZqPzV4t4RWiVTIgWSjkdhIoh78MxUcgjeGXZH9S4d
828wToe7Wr6ybpFPQUDYKkfLXjvjmD9tPr10zfnbl9DUihoZ0iVK9VkT/hbsih17obBi5iy5nS1a
FyWjK00dqO2k6sWTy2kpIp+pCz493NexN1+jH7HmMrq037RammfYOPqpPGtPCNFr0w4uzCURWxKt
i1ttLlGJApBngDBNflHPK7SWtEXxy52mzPlmab40QBg4KDG6WMpQw2qAISDzdVQf3CEcfnwKoB+C
gHyM1Ryr4bz+cJ+rGxrHfL8wo/AotEfBts4psdboOqb9z/DA+eFj3WSIQJpUtTD2nItu3eGMP57b
d9U9In8vruGBY+JjM1R3LkFH2cKdIzXUXSIGEA2sSltzT6MCiEWNznt4SJi+q7QQ6DOVnLbmNQ/0
E6zYKv9j92x232p8iBT/NtBRaeaM5xsdER865vVYuDpWcurMDQZUJuM8l+O+JEDos56NR2nECXVq
9jNpDInHIhz+L+fhxq2JMmYoyGJyQpT64vdzFjaNtXXol+4R4ns7b0/WXquegu2b9nCWDgjzCHzA
qRWur9atwS2+DvFNOCxKalZwRXa+Q0qDO7eWu/TJLa8ZS+bzzAyzcb+EpLrSL6o6y+Y6fIB2FY+6
tyJYor6HM7K8hVcFyaBIAGIeLXBV71m1EbObd+NS7kOBlE4DScz/zjqYWJwf2Lz0OVkbRGTvvLuq
kkZuo/xqXtTBkOeEdDLzUhsZVVmemc5MwQFewWC1Z3IBm7lR7vN3l71yArcVm26BQXxLt2xkRwcr
qv5YFJDctPhWl3hH0juH8p0LeZ41dCr+g+zONMFiZbnwGZmjzJKV4fjAjOblTZso53HVGkMY6Ovl
d4tDFS23UT5EPEw7/DIVRIdU7skkYTAjzSVuCDeb+9qsGx55Bs59UueI3mesbdC8p/iPDvWKQgeR
7Txl7jmDbpSkaAqnlJG4fanhabTzMx7plMtpZsd38xDt0pNEu+iE/dlWPvqDw/JJ3vlXWNdz/xpv
IE1eMWAZBzpZECIbaAfQnqXlsDxkY1DcDIbu74DdF8faPQjW0OlbYxnf8Clsafh87xmFKTjd5qc6
UTmzVSw1a5NEd0Yb1jp0ODklxryZBScmo2E2CWzeknGp6WAd0OUmq2H2XeNdyNZqMqVZesB7hxs9
ftxoHxYPGRzUJOIm8Pbyd+Wz5iHr8Dhupy1OzUkP3ZJ1jq4W8HO7BF65T5Ffp5wTHEKXANX3nP+W
5QWMMDNdY22Pxy6lm5L84J6VYaI+BeqhqXEF+oToOpx125GvC/sHYgvjCLlzaI66c/HFcz+Udis/
k5X7UehXNCshWNKjg7A0dXkGp4SU+kTPIbDQDsrFqziORKPnW3ylcETrBfi1bf/RoCDO6feRHz3Y
1NUzzym3H/r/yHgr4O8XGXTxnoZjPXUwmHFMTtUtwt6O5twzfuAkAo8I/gsjxlZjEv/E+8spo7ap
AIkRQ3Q2KkqD+ELWEUUjJWBA8msX3iykF+mipff0NZehg4DGWMivGBrbpOCEsOnyrU6fnpU4ChH3
zMT0IIEy0x3GPCon/klLMikWOm/dNAdvxLwziti0u5iTDaFoNEJY+P9EIsOo0c+qZPfJrFbWkvHb
3sqbvmbCKYF7CXluvCZgJDvzzXchLPI0W2RyyQj31YSY7sCRqFQDWuxNpQI6jvRJINsyYMZzBEPw
5SFsXJvKPqgOUrUVRPjg0o8uznN+f4myjd6/mC8j64LZA1mFNUNZlCPRSRfyyeKWpQyMaOdLNKqb
9oI+XvD/1JZyQUOr57aLCp2M2/I010zAfDQqfjgnygXlWu+k5OvRzMPO/RJYtDMkLGltoolR6r1m
IVjfRRMikKkcZMSWVBH68O49BCLtxXDzaSA4FLUR2moXk2pOr21aV7ua6jhB9FWRvMaijJg2vbvS
D+pVLyCu/EkqD330xPtEo6iQ3rZxYMcsziqqYk1pCKceBdiwyelpj6tIipRWJW2VNd5QdzH1GfpS
isr8nSH6k8bcwdbP6Lx/9PhR0TzNIRCWTuX9C+iDgFwXRgUl8KSOYq2AeUMaTmxA99P2/z89SOPo
LXFGi1HxZNAxEjXa1T0oWBHYWQ9/kuN2sFWHT8daL2C3dh90FTWjX37rBwifrIXV7J7LmjK7O5eU
NUXzo2B+/GKRoLSUaePRCC4WdJCYY2XWXahuAdbet4UYp5sgYsn9tXCvbPoxd2E3oLDx1vW2uzPm
1ZiDn8NF47SfcmlgbnzDt3Cye37VP+VH2FVOeM/ceWGbh/T4XbO0g9z6RM7Xbhz5IJ61l/GyjsS7
bHWGvFN3Q981dtQZSJGzPtUP3bpydFINVIx9x8aJHeVIT9TaAtD8bVfq2ztzIbj45EjMEGnE1+ro
/3jwPUcZULbtmi3/qJvQ+8TUwAFeE1ZIhYK5NnbKW4dGhCzepeTsTvHRWnsPKzsx78SCEmy810E1
cA7G0LyoZjP1H4v7H9IZynugv5Rf4FbmYKWyMVWXPJyFFy9GdIU/TKWbaGt/fDtKc67fCG3g8MkL
Id2puE6uueO9KwJ+Z0dCv7KRKAljupzHkx+CTgFFX2UZYchcJPpUXDBEgJyD1hxZAy2ML1MHDYIj
KrNs2aFtaXHrtxh65UVTzejR1FMFVhNoqz9kM9q02rMc5j09Vyb9m1AYHc3eu/464tE8cUGy7T/Z
AWxBpnDtL+nqxEsHVdGDk3/p0z6Z8ggNV8DsTNXrMyNygxNdPwrvaCpBvaRORY8WXWpKbQYhy1A4
J5yvuIJ3NkqwfvABguRACwibZNujHf8tQuCMpFSPlzo+skhq80Sny7mmaW/FDg999oup2iBvz8fQ
jupjCIm7xxfrQTeD88yIdMHvC3gnnR290f/Sy0E0iuLSn+4dddlnZDLw0KJE8NG4b0cPzlqcjSkl
w5zOdp6umLD1GmOAKXZOI8OB3otTjhB0+asjNwydLun5pQ+iTaWVF4zpwDzPNuZ+SAbyi3KZiQ4e
GYWzfDwvhGWprTnoF9JoiK6MDW/12xz6kb8Gdpl6w0eHH/j7kCYp84tma6WjblUx8MmUDpVGjSAq
oJPYsNusuiUXDgoQlgrAQWRHoeYi8NOcGE/ZcjSMitFcRpbZr/x1yoriCAvykNA4Rra7pGNTMLCR
EP6OPkR2KRXHUdUcI/oaHW9FPY2uZ06qT685uAhpUZvR/zJhhMs/VXSzSJPTX9XHRWtaz81T4OFG
RdXykzAs43hALxkvcKrRyly06pIINY/aAWRJPUeoiv+JHvAQ7MxkpaornyWyJjNQw7ozJ/MWlRen
dFpEX/Xlh7/kApMH07B7PejjMioTtSUHjTEYiBMukFOmb1FoDwA8AAsMJLgNJy5vyfFL8D4BrMOs
u9A6JDCzoO6j7JEojlAYD7+WdsgB96irKHjGQAhj1K0mq7RpSPMkvKFN41yYlmd28qG9MPEM8ysS
fwaMKmcYas8M1Jx7UxVqlIpv6TwuyuxcfnTg5qE1zufQ25vSYKpt/gm8enAXGJsq/E1nZ2yZo7LL
LS0FRDEb7aJFguwj1SsHKMVkem0tzuZDQ9oU0UF/GmlCBo3Qw+h+SJHxUtEwFOR83VrPUVtq2wYd
rR3zcQK3STOT2YBQjAt0z7P5LdYPeguv+hOnp5BGIcphHZl2pRHv2k3JhQyn3ON3OubGDG00Q8QR
U06Qjl4OzI7B8yBQletmLlJMeSs1GM/HpFlSX/Z35nqpbE0RKcvM4Wi9UIPXvEWE+8lX3wiaOOb6
od5NtgSSE+I1ymi/SIlb6k76sY0A5qab0u8zuB2gpKOLQoiMVn0wEVLwv4zauqbSw02UjG8qMGah
Ti86QTfGABqF4YzZsg/AfYjbY4DJkwCHIfsZODYo6MAF/ozZwFWEfC4htyRVZqwYX951ivyeq67q
Bt8oFk7i1BP6tkCkgX+bPH8jmRNSFfC+0uZpCLNp3sAmnhKrmdoMCcYpSHv0UNh+b4gqB2IyUb0L
TDm5VtFAmBuSEQsxHzmHfn7yLNSAS/kOlJ94B86kRffUAO1323E+rb7Hwfb/I36FyR3FAu0iha1d
1EH+ztV3M14JJufRJYC0r0r9avA/rrEuPpwXkuig05V6GsFfknuzgmMD9HoBVS79QEgto/7Q/R7T
4ZYxJVMYLA95Se8KnrMCbpe3rfLI5ByVMnbPbM19haXAQjdctzJdq7spMAZjDtcdm/gQPYyKrOu/
iEFRa9NhNtqjRGeI3MWa79vvvRGkzxhG38barv7Srg5mAbgdFIOGFaxUk0ZTvbbImc0vzNEI3lnR
vre2pFInAKXpd5eyHV8ZynFcru84UEp1peovCjLQLL0+N2FUMPT6LolKpa6FmzTsgwvcJgNsd3r4
3nAjgojo8bftjJDi8AQyTR1PCPiMN9o1fvFY5f5CsFVlLVNr7mibmji9LPAXSIMdI7vW4qnrjjSc
4He/i1FZy70PN9gs7hHHrgiRAdpsiUiA4sr0mkidDwI9TzqZ/FsUC1b01zK16IJwKZgbFEP3nmc7
QHDbkTlCfFqj7XzfHuMFKRVEHiBWlRIiZkaPrp/QX6JwkIBMxrgKfM648RLC193ky5LoFvN7/ezk
o9uV4XDKSHzx2QeEaAjdpbcWkFrNQ4DeOO1vFri0YrThK83eIxkbwY+ZEEuOzO4/ks5sSVFsC8NP
RIRMArcyo+I85Q2hZSaDKCAg4NOfjz7RFXVOV2dlImz2Xutf/xCf8Omn32GihSSSoWNPDDShcs6z
d77klhjTUzscx0HKCFkl2Bq87ZEmrY2z/ijNvBfVKRO+hADLpmdbwoDswU7dPCjf4awqnwQFSQoD
G9tOJiwGlkmQnXDtn3N+69NNPLpwo9KcJvuB4gMhaFX3NodFPfwTyp+YOaqMdxEb4rmiB4fRToAy
I6nUYWQ3bq5PkGomf4HOqiUp8Lt4wAV+2+Qx4utbP2HDux2oR9ec+vxuiJ4ghMNDsONk8ahP9Tgd
7a5Z4grKlkEFV9gRFoI3EPRJhjSfDJuRFcoKg2IInIRBdemjuq3DPoeJtXoKY5gu+fVwPEJsCQfS
vjYaXJ/RZMGD1i78AW5y2sJ8yZiYp9uo3cLxl1Nb38QNzrVOPrDrOen1iM9Am2HiDzSM/ooxm7Ls
X4uMvNWXnz3Cx3RJqYEjFYV84RnE+yT2aJlAvuHHk5ltaraa0cwzt0bS9xTmL5nRLWQeFhYDPHj9
4sOm/+AjdQo71RYwDO0lCbSMV/E04iIKdkKqlDowMC7Cy6/CMdyR8mXzPWd89QPYEUsl3rD35SX5
NYAsJ39H4Cwmf9tRAp75snTUsdKRl+DUKedBtas/xyb9hw52Uu54H/MP+hU6LQ9fmnEsgVavJxTG
bV7w5OfaqINklv4hOlIWNjxrADah3UwHaxoqoyEVLj/7jkW9aBhoKi6InOELvnoRFs/vltqRIgCZ
fP3i8Nbs7HH7rvnrXxnS5cOqvIpiXP1hFeUunmITDxConqvKLvm6+F8X4j/A0ZYDkGooCsnuwYAI
qQ+pVxj/m+IO8INSBQz2xk//IMgX0b1Z6A3T0k/EM3tn/NizIZMsSwmmk+OAG/me440DsSkW3w8U
YdPwQSkPvHRfm7AjWC+f2ftrE94wIJFRugUmhNjjv7dYQhHOILCKkCEVlh5ynClPvzpRzLQq7BMR
D4oSA7NGJ43pd5zXg2EJrFz4V/UOhj8TBclL8rlkeNSIvA0xnFk7is4DewCvy5JJX+Y9/ljoPEJg
x8+R4ZhxT4yjnIUMJ947SHgdVsW4y4DiF0HMvNNLC0/uzJaI1sMDwSt+n7NIXRKdBlrJWcxAOt4h
6aoYOafiFuLVBDWKagG1MW9vGKnxdXT5L/VEf0IXJTSkRNQ/7ClflCK0uiD75ZJqgBOa/oZeX/xY
CiZNLRR81EcollQFEgz61AbShnEHl6lxY+TU7/fSTarnOpNkSI9MnH06Dn4wZ9H2TQibpfxYDIne
raem8PBiCyYtcuWXz3wL744W9AdzDVT4xalB9B2XQffexUAayjbo9aO8LvQ9r3KjriNtY7RL44W3
3kVuly2GZzcFj7YTAzCDFMYR/v6jkKV6hnlNxfO1qlOLFqM2k8k5d8WGjoxYQa8+JRtJYiIjQJPG
9wnXI+YSyftHu0+b9ZSpF+wJDyf5eUkV+UJUEdF8T0P1jtXdmAmd7SMmTDz56TFSscrJEwe7nPSE
R8T9njBbTj93Fg3jkMzF9NctRYY2pJKV8sRTQH7yIeCIBqripIDcPu6VbxvXatIMcnGZ3gGArlLK
qZywQphwdUs8gYj/TTFTbLwod8iIbfHupE4I6xaRuh8188kNn/l49a3GKGuqisWLgf8o55LGZuEI
Uw30JYPi5sopfbeV4CmdmALOxGRf4Di0xvmhxq35acsHRtDU391cyEL4yEfQZmblcGTxLaCk0+cV
/JQc7oc1YEm8FWgTXc2nFcSaAyB0vMlUw/g/TQs8fI4YZvBk2d7Fz1zFwxb5A14SHDd2OcJ/OBME
n7v0wHuip/pkovYKc5jv1VKLr3qcmGp8ZQg5+UDaOY7Nbco+QYAtQa1yuhYevfmVQyVa6FCKu2NL
PSJ0gZ44cuvngAo9nukkFz3WHepklZGwoGCoAkLOfLb9YBcDewn6HZCYViAKG0MQ3i5O/QOpXb9Q
WcUHZg52m1qUQh0zJA9/pYnsweX48ggX0PMHqKifXwAw0rT959t1KUXmVE04uD3derAo0mjIq5sa
s78QZrLrzP7fuTN2sRgAQnJCERD4p9b2y2/qiu7cSRbSdMOkaZDI0lDIi8END+KXW7A5XEbvAL35
01pbq1QrwqTC+GzYHoSMFPCwo2kYsPTncc2OlHHp7u/t/uHvqP9gO6raeCuxSb1/dRxo/P5IBsK1
D/FxkiHLz16LCbln1hMMqAKBGFm18uuGrX3TbThPKHu1HpM/HjKtjwAAhy+f8p5jVtZ9jgl74fN9
Gp4bFJIPqlIB1mpWbBmbTjrI9KB/hoYlv1v+KkwsV9CjSuqOL3sUTQWbxtNNFrvWR9s4WMbXl+SF
BvEUAw9YRZjZAdq2p3TMM3hC5hlzk6jHvjOUY+0NUrB4V1QihAEGTHX+/AZVwMoi7unxxwyZfo3e
rqf+gf3ECOtP/9rCOd7WfxluPHRIH0e+9yT1iOwF2FiCci3bE51a1ljK5nseHh6w8FQk3s0d7RZh
BImnUnBaMjExLG4CoJ0vbgGwXIuGYajIK5GM6qBZy06xmfY2dnOasTQ6WnuGBVH7clS4vjk2R/Bw
saDBOnuXStdMW3zTf9kHAxzChXFeSeE1sT8/f2Jx3zDUZMEY8XZiwMxcYghIo/qVdvorLLF6Tmwu
JqWWKYzdSzrmEuaFuClizwnlyEBSggmZvhNfGH52FrNDOV1o4m+hnvUB25agmOypmAwGTf3zmnKz
eu5xyavbJLzvU3RZCFbc6X/x6nCf23pdf5d49WCFor5Xbyyjk2N0lQh7/GwG7VJDmJfTf9BzhMu0
On0JQOw3MJYQ0GE80MImLIW7cRfh/eXonkGVja00cfGpemIKj30VwYdh9bkaAlaUOwYDugsNPr1G
3Emmle3hqx0bjvK2ddR2CczNaAwai3DO8D+DOTxDT9oYGFSCLJMO471x6S72X32ZCY05LwpLuMMO
IXqQqknb04/C83pdeuY8W632MLs2I+AI0EqEkXsK4NFm4pHBdsHvusbr0opAqqCum6iFVaxs9O0T
KV7LtN6d0OFNbE37SVFLE/K5F6VZiU9EwmFRSKQLhlFHTOFCdJS/Gi9GyC/q9vuABPrGXJlcmCji
AGyvWex+gCkvpGnqbkEuEVUhPp5ogr4SZU1qP99TfjZ4Rwo9lSEaA9Gox5eOQgLEnet9O4wd8n+N
sXnvbiwJv7YxxLxrfraZgKjy+aJugdWf3qyFlzNJVtMpy9ivwaUU4YwxGD6dmnH4MhbR0Vvi9g0Z
pZUuzyN85UmEkUkA202XB0sXcUnvZ+oq0jpi5UG4mRYEIysgxn6h+9HkbSRPzBerr5sgWWr2SVwQ
vfMzPkOpRCcb8QlrNIzPKxnW9EJWznh1sJC/PCBcDOCWbt1FEO4jWP7QFpRV1ZFAFVON4CYQO9jA
aTWkQ7u7MSOSscRuCWlqoDq/CW7Fz8LSjfmLpKpCwuoIoVb/I+WYn1HiGssJNrcS3FhMup8xlkCH
tsOyTXCaYQ1c3TupSiEOAYxJujCnTRYpUCtKTj5OgunZJ5qazGYqiASNtDMy/VY0OPeDi8FzqKkI
mAN1D1LXkSAaVgVA/H053eQqscoTRDYxCNQHk4/R12ay+YgLoZc8hYDct/irbGjXc/uzr25tGxo+
ReKXKORI8uX4oE1I2VtXGMXkA7gs8EncYQnbeonwj8Z3UkwdhSoUfgcSo5Eu1fVb5RF7YrGE8zO1
WxjriSu1RxQomK4xYKQl6/GJfJy79/z13EYv69Pu381lbCJwDoBHVE8OCh8kfZz1ySFKK5pMdlwi
rYcwFWKrxfMn5q3JPvtEGiHW/Xe6qCnyJA8T3O8lZRJYoLPw6UlEaZe0lyQO2Of00kW4KZIzhF/W
cwtOOjzOz2hOD4CJZ5KFHIXJx+cQhKTKKRwzFiPMu4dd42CB826smmBhcZweSbKvvRZxv9D4AA8S
UY6C4G/yD17eHvOliK6SMTQsohhCulfSt4A9N7CxOIX83aNfVNGcbiP52Bx72Bll1IjYcsGlU82a
Q1g/Mr+KYSyVAJih/sZjI2hlnwYIQ1pdcfn5+NNEzD4hXHKqskVhWQ4IyBCRLl5xZXLbEai+vIQZ
vc7JhDXDrMeGE76DOhJPRrbXNOByX1zZheM96zwIriNRpbKjlwfES3cwoUObLgrFhfJE8Z+x77E/
vLwachwWI9EfcxE8c1KuVPa5TUDiQLyJ5MB2RZDFJgSESH9JJa6uhxsSlMWUsojilV/0ae1SlMOO
R5A4BSgpS7CGNOxCD5TwEUWZKq+iUTQy5w2lmPpWP9xRwBzu9sCAr57TbRqkAvWj72fGCRB7UIFw
umBYg6E09p/qpT0p5EQPFvNLekug3Ael6kmNvJEs3EID8xHIVC/CkfwWsy44PkSV4NiquA91WahL
7bNngjRJV8qwfSgr7jvXUNwmRUBbmj9C/Mggn/ADAH2Bj5U3LlzUmrs31wLjlMBaqB2wbrUZmjXB
wwjzDdJYeH0fkIo+4JXcWqOJs+rGil+xgYzOhrHuYFHHW43DYi/O5d7lcIVfSFgRdROIDxMLHFo5
aZQPM2+r4CAwAAT9B50Py4JBIzs8PFwaYxxU+gV3EuRlEs159pBDqunPw7jQrn+y8MPE/c6H4z3g
rGPZcJVwUfgquO9lHCC8QJA0CRm7rwToH+SFnDesQKas9CmNYtHn0ZpJW/HflCEqonr2DMFVXwsN
0kz0OYLa875pkff5eHkGjLGTC0ZjPFZeN/HSY2oxbPldg9FxM+6gKIyTadlocLgrPDeImPxu3K3i
Fq/AD4x7cZPXwv3JSBqLy8ym/QX2QBWTybv25Y+L+0YPOd1q9w8MR+gnwp0HQGUr7IEOgLbGH8cL
qTGko/ncJ8uW0DL5d5hnprYfe6879CnuJOvqeevmk7ELRI4nhc2/Yo7vM8DUXLqZD7ji8GBR6AC5
dGMDKQrgCEce8ejO2aDAmmgthi+UWCPNKz/HQmmxibBwgTggjKEK/2W+VeMvqdn1qcxwR51/RPJW
3ReRfdoFC2Ca6vUECmlk6VGzUQWAKjYLj2XHmC4RII3Zgv5GtLiCtZxnDTM60G5G4dKksbKlxGmL
85wlJLjq8v0pzeH20FlcxiqltfG2pOlRNF5oj9JwAjqxzcuDTFcYw5otaX1F5uAqS5O8kMnLm/BR
KsqZJ4mEAlgY77/R7WtsbPWLNjY7fHWeKhBsMJqGoJOxGY8GSF8Jp1M4AkOJmv9DWcSkqJTofqAe
GFirI31yJ6gHBjU1u3H3vQjM8GL+Ro+ZWGrsawYfknFhegUKILK6NAb7L+EvNgDkIFZ9nq0/0ldT
pjeQFV4fSPApQ0elmsH6GyusNoXwtKXXl4UtKqnpC1QH4ZXNfKWGRUBJVjhl7LGL3imFlOQSAZU0
yokDfmhp3n9FeQeAyK7R84hjTxDnINlTHbrFSLlG3iFjMqGiDQvo4sZunoULqPQhbdGkPx7ZJB8P
5QVAFQIBHbvi1PnC+VGQvi0YQnIJo3vTB/vGf9ngMphggxs37O9Wfm3ZIrgA9g2B0RhTOxp/yjJ6
WxAyXvXOH1QsAW0uDzQHMxKAXGiWfDcBFWFmT6DoAT1XRDMTk4Lp74ZyBioRN4BtAj90rpNjKy/G
bi/pEJiuC2HOZ4zfLmpDvlU+uEg6SCRh7mnEAZ+I1fnOcQeFz+L1Cme4/UARmcDFP7wUWnN1reAW
x2xNdaFj8YG5a1QjfK9Mt/XpD8nc1PCcfa04ummxGePBA4WPu8NFA0E99ZHDSXMIO5MRE592mAao
E3nj/3t/2xuXwNelzfwJ1VIiiXLckvjLPBamavwwPhAoKy0aHH0EnUNkcef4qZyUWsYRi/3juIGM
X08PWjgAseg+WE+dTY+aESKTAWljmutOdKeIxi/kRrx+GRxykx9wPCPrxU3rTGy8GNmiaTEabCrd
0WQKPwwIaZgpfRy+NR+UNrX9b6kAgiDFpK7k0XyzkEkxq4gPwEdH18Nagms0qkj4uO2aZ8oD4jzh
FR6+WzQ68O/wIuICImUldHsdBRbI9WTL9+Fja5CXWHufJTeVz8wnACvG2o83BxndyMFH4nXkaGMn
YCjMwQgEz56VLwH8IB7zd7hoGPd8hrzz8FxAysKNBP/iKZAbNv45AEFpywKDIIro8R5DIxM46Wkh
eK+YbsHWQO/0JHqM6E087zJT5lZyz1HY/fLS8R1AMvmPaALhVKLvwddlcmtv2gXql4rZYj1njXLL
IF2KhfPhVXxYrEXuNUg5a5flNH5sVGVoVjnJQTF/edcS+DljzWdD5aSP0qOxJGtvWJEkPeWy2zET
UXmEuYstNINT8bf8ZcKON7k1njBYVTEhxgvmwMgeJJX9XV2zheUH3NgLByoxv5joPFhE6NbYAhhh
MKCnY8Pzi6MG1gKcKXw/qB340FD6bpRgVIBcBvAJuKsg0L0zZLZ5TJ9sjS8IbyUlCveOBc1thqXA
B5VYrDoTO9yK0EhamObA9hYuTySiZcCSBrVnJX9YJhR82JtySPB/cP3nniKQebv0xJWC1HtcocRZ
c5t4LvxFsEtMuvg+CWHWbDPMrDuPew2rG0TrzYuO7hlZWwfXkqXnRdSLuMjg5cKoBkAD5yzRxA2I
xcECL1ZAPkwOZQUW7Rr7FjbbCq8YLagkmyWeQ9flhS2DLxYuuo3AivkH1wj/AikHT4ggUFYt7MSX
S0LAl+F24sHxxSKOS8RM6MuGGft8QljOmM8yMoG0ifdJ/2BfGQsdhCQ8iv/2VYtIkq++KMtFpXhK
G46q1XJhUKyxTr8LZbrUhgAojU/Iz4IGIWdug8l7u9KUnf7EgXUvd+CDO4K/EWVBu5eYOEO7P7SC
JekjhN38ItYYTlTOXBWfe6J42GtpZJsmQS+ToFdq6zdT31b1W4nFa8KUz+QRt2OOyxS3GyM08Plh
i0E5AJe4myyIs2YxflUrJ2Rb9QkUT3rCMBA8jtkmGtYkifek5GOQWHr6Y8W4FiIFv5Pg+TFsDBfe
GuIeXCKhz5sc3c3XbMBpP+bwpsGYldC8X7MrQz8CDnnJJ9CX4DQw22Sc4BNlqbrP9wbBIUFa5fEb
Lwmd+5BqpnmT3CECp3g6usSIi2/SmxCqDca6/sdtODSZJaFQGGUYxZ4kHewmFFgpKI/FoFecBEt3
BUKSFaF3htS9aJ0UeiiT/Nl0ZmPeBwOEu2pOVi3jQ2KFMglA0JJqu9a8fMaTm9UOMJVIYN4UQKw7
SKN8cZZ7WAnoswW7hlX+pcbqgedDYgOoiiR1fQMS2lalp9oT3z2x+fyDDmxCBLIRNFqiS+42ATwo
7YheGsOJZ+w/cxIYrH72r7Hf12r/WAvQt5FYYwT1B6sbxQ5T6gxQBIZJS/c766HjwkEnFAEq8b88
FAMGoiLNMvWeqeB2meO1Yz7J9Eba5fRwTXQQ5hHvzthljtQzT9gBc3xJ1tVdv70OqO83lRNEs0Xq
C7/aAYsAJt9U+LkD/yRnmvb26nPr1M7D/5jc5PfVY6rrDS7aqRn7OPfjJJKdjOHm+jowV8Wr3+pa
l2nBHFLzY4WC5Umlfec5QoLAxYW1IgRCgN0LThMsET7H9YFyGeE6KNFMWz4hdiFueVjhlcelbuTN
YMl2/jPu7AQkk97481oS7WAmrmHdd0E2s0PW1arYH9ACg1zMkdtY6noaJpuGnHsh0PhHPCahtsR9
YvVcSw7Rops2Qav1DkhC/Bn+qRtyDNfSnBghNgzGmuSI8tSN3+dOPrCkRfRcIbHUK2xKr9rfGCrt
ADkxdtOdcVSBo83mIJHMw4hshmyJszNAfjC76rNLPrNPi8467PDzmm1G31F4W8tpWJ3ey12oz8Zg
0PIYr2OwTufhCOsU9iHR42chKC74U4hH4q+Yxwn3/Fyen39MJGYmnS4xWJTidCTI3BAnIAakbrI4
NoobJB9u4hu3IyqI/Wur3+pdcxh4k9zPgZSSyc24dNxi3XuusJhbPkcjBtqqsTdg5ODDn/KNPZJ/
fpXcLkKmGZJRxCOZ/o6sffAT5JsUnBNmXZxk/PrPVxCWYbsuHOPIT5xTEzCnqeypLS2n9rDB/J+Z
JH3E/U6YJAkHhD3jXHaGlzZ//wr+qOQ4UDJCZYNCWNxINvttb3yQZLMDEeM0QYLVjC4T4L1EKcZH
4N34Crk8+kW/RwcKCV4GjE7dlPxYlh19/fKM+5+D9MuF84Y1TUU3NhtJRpqrL/uV4BVzBnjj9O4E
RgADE27GywNxJcvE8CbuJPzyYl1BHtO/+CgSY6Lt0mNzVn7UO1dCTwTkWhGaR8tEQ8734Q8Zcv+g
24NdzB8X3mfkCRsX4w50391AKdobZ752GY/ubQ+cf5LXzxtlEuUKXRJZQsVJXMOtxG8MNR8QqGZR
FqDFYL4HokDNwCnJkRAx39m0/jtoDsKaPmmsHfb9msFSTZu8l33ef9aGPDZn47PkzGcOIPGwcPM4
GRnTpdnrwMqg4YIXcsDi7AbxF2c34YJTx+UNqgbeBtFoLCroNinR540zXaZ/YMxM/mFhMCRXYTpA
6DX5uU8RG3mb37lMOkHAlcmAXw9qTVOvZzJLWEML8JeyZeGygc0G4lPcRPD/e7pkTulLbYdrffWX
LZiQaE56YoWND4wS+/8/jcUbSkvIAy76LbOecZxfKY6IZ5tFG+KmTGYlVuPjN37VN52dreUFJiw+
UzW/8ajpGZwT5t7PST4t79+97OE27jyWRJk5n1UUyOC31+e23Yq3+mDMvwuQFPtxJDtC3wz4Hv1F
f5pXYjB0SgQTjP+irCeXKZrOG8IFV6AqmVg91zQEldtRzP22v/SesOtJR3lgBnCD99wtlSOD7122
U+fR1yyCJ4zP22PjvFY1Ix0Md3Dv4DVknSAkP3bIa1Atz/gqoqGNU7csL9W22qK3NXG63VRBtdVO
RSDOHwekZpmTbl4ONj/b/N4ds7Xm3FKvPuZ70RGt6ge7nW06127PJfL6NajXutw9vSeW9bNqI8Nl
Z0yye24Av+DB7ox4Fq25Z/Vvzc4KptTM4o14qg/Db3+Lf1Qeizb7jZclrgtog6BT7jociHrKUEuD
x+SJXrn63KdH5gpfCOz9rPoFRhW2j02xhH8VKHZ+/+yzu2jhFhYFtamenpvXeI/qpUa+gXqONvI/
lJ1Ttzi+0Hu5/SLfP7ZYU82n117HYxH9p/lC3U7rX9Miw/Jhzgg7jRqdFLA5vzPxYiJZfKG+Xxvp
qIHzJ9sXya5G2H/XE/VcDSumn4rdWDpDQMUpCTgiK5MQAgMpIi/xr9bgWeVN9bAWFvXbwVPvKV5K
TkdYpMN6mGwyDSciADWn1UMyuLJywxTqqzE/JbLNigeqTjf9ein+gO8FsjPYUWDcLeMyhINXpgXo
KJkqizM2DG0ctumHbMGokaSa3oDti4nJDJ4OuHf1gsiFq/xMWipEmiUuCFKlATMKc5hRvFbsfPib
tbyi1D8z9cyQD5KFOG7GfF++Wg8rDwF+/HZ4D+Fw0TVgvAkLVoP1CJTMXpiBUc2JQrKxXwJJgjIz
gy7MrIBR2rhFTgB0OGpiiHowr8YXu2MX5icDBSIahil6Hjdgrz2Vh8cq2ejh8/Y6D9v3v8ff68yU
EtYIO2XliQizMcCgawHwgQWKYy6S+230Ky3TW4e8I7NplseOCK4+cTj1/IhJxgxq5AyqxIwd1mR7
5nUD2rZaXPhf/jNfglaBQL5E7KXI3XQnw7YU52C5gLcwYcR5BTLz2jKN6XQHrSFqPqjDEWi/r0Rz
wOJGRHrkAb5X9DPaJmlWQPBfogDg+sN+p73tF0DAg2gDimcwm5/++BFwPe5GRWBOVw9SVrkp2JcH
8A2GDTDIIB+K8gDQx5bQrNH18tNE/hKgvEI2BakPM54BD5MlUI6NwsjB58ijmcO2Y0vOVDLKlt49
TdaKj/kgCAtO2xc1I9/EAiwAvAXaYAABxqdjQvPxaAiLE+e1sYCHOmJzJmOALiUg1OQgnxpWnxE7
74D9jnADuInuPHGoZRsaPehhJDHo8WG9tO3f67Ud2d4p2Bl+kVDCWWuYQ5EiYGjm8PmFxaYKW+mx
SWCxgtgylKQn3Srh9z7dCv4X7YE0/+8fYikrHAWyAJn/NsP+sZ6P/wgLAdF5yytw6xWEFDB1l09n
IPC2Pnfn8piu2132w/qLrlCoxl74RFOBgycvgSna4JMncE3k4oSUE3LXDiM7rT5RvCAHBFvpZ7XH
ocutwoObZg8ABQ3D49jQhepEWXMwuh8PtxNbWkzmtde345Bdo+e4RNtipykzgx5QYoDm16UHoT8j
226smgAIOhQGr+SPvuyhwX11S+BqdIIbAA4ipAgXlV8WKoBHQzLQ5jtht7Cj3NSWyrqcyy4U1gXR
FZTSlP14AjzvudcToVsx7B67EEXHcMDG9UzpHb1x6WsqtqZQDbSNvnuFRCN6hqtYD/PDKZAu0sWH
6v9pPe7M4DixH9fubxICrFP+v4N4/4GQU/v6fDJ/4TNBVHjIKIzT31ccbIHkIDLr4OMyWhkLPyVM
FhjhhK3TOvnpG6aL/JpASKYD5/RnVGzB64LnGuAyQfh4hCUr6DUBdz/6UvRxg1gRYRHGDoYOYbLU
txTv25bAsmRveFFI0xtgBeB8g1FM0f8MN7L39EN6Zc+quGAjeIX47uBaM+IiDH3QuTg84GweQ8SB
ebqeeK1P54Fu8l+8JkdkJyPdYxeLd6RMrXFBzInig/5/kjwaCcBaDGx+6Uaaa7mhTjSJanC+buc/
dgXXynDyijIe7eXbA2Q0Df5LRAG8B5N7nDA5OvK7+8QXoyGLNpqZn633hp5Kvx6dKGLdOvhy0j7D
6ZKYF0eysFYpLMKH7XxBZ2Gl62KFTogShpfO00Idpghz0F1xE9fGInd79x2Um2RDrV3MxTvvKN+b
JQ+3kpkaTumQuhclJT0DEqc6NvTIV8TPTuvT6tHWO8UqD4B57XqXBUCyFHDSUgqiQKU8pQrX32Mk
G3GBvAh6COv9pt15XHyZeIEAQCr4jSER9fqWrXzYppixw7tAPMNkqzhpa4m+oVkOp2hLrYhRvOTF
FqRaL+Yu6pQUiTO1oMfj+8d7ObjGTsBoI7ElWo38oKMT4KBiKwLbPyV2a8OjDA2L09Um+2hbeQa2
qo2JZdK48vjG5GyuSE4cUxZGtGU54b2m+ZkzWXV45RPMb3OzNdNtufj++66Gbc7aAPG3oQj+m7qR
m/vKT5GZKu7RmNSaFT0k1FWcTAaek7ZKFpmPLa6f+QS7cC2dF9ACByqfqHRxb7BrmI7Y881F5mWw
57ZwqMPcFXD8n2XX7kzgz8MqXdXPFyk2SCxYYkHXOG7l29yjJbOmbo797zXzMav0GE3MaHJng6nD
/ZhNhxkTDMODj5kZyKPUXe3pNps0xGRew9XUlYLGYh+EwDEEU7e27+TdmxvJ5JItNPjLOzmoLkKY
OULRAMiDf8sXCZmFqpN60abAnAl5xq0MmnDioZ32JsHEPXK/uKlSSL1ktfP0pGzHdLPCyoPS1DFf
eljIgK3JVrVwbfLlnbKpmP/dpZ/+3PjVFojJQTi/UFy0Yd77nt0TQjeNczwncR7axKnxMUF7+/m6
hQz9DxdW8dYtm0XMvyFgZYC16BfdH1KiZ/hyMqfHhhg01jRoPVRGYjwRgARKFh+9mwk3gwvCU4sQ
K+o/1Aw2Y0MwndKrLOrLve52Qe9MbOw9fx8BF8HHb9gmyl/AS82fhI+/7i9ZJ77xT/AQZbPm3n7q
yfM4qJa5la1wMjM/C4aZmLiNMCk7ee4aC2z8XTVEnmVJQcYSAYq3MGRzZKu6NsjEX9zi0m/dx88j
kEymI67m9E4bgA5v6ZLtwm5NgPkZTFCbgOyZvEjnpfPxSmK7idKh75tHwXuRHjXBgcglxm5xFTDx
UNmHanswhX/ve53bCv5AYBXYQWKZ6KVz5H52dYAQo84/93KVbsAyvc8uXz1dDM7QRiKctdOwCPvx
ztiR27kiHxYfJ7fk2gf+BBjYTShAgWmxRQejPzGgCt77131YskeYUoj0iznETNu1NoZvq+fP6OU+
K/esuTWTDaqSLeax2OeAPtwSHgcU86cl/5v+tan5ntr55bU3Vrk7etfXc2hUa4gUaLrpkgLRYYmu
if1jh1v25nRWueNlfRfi/rNjmNis8o/5YA+hYcTBkVxMUISDfKpCiv1sz1mPu9kTSEByiZ2heLWx
m2PhNz79kqwT+EBiGp6MM7rXte7TlUwoLDdFmJyzi8iNhkgWtO5n/d6jSfb+W1RhvBUX6YZqb/vY
Nq3LZFlyQbRXBQCBvsRjF4LR6nkiAG0+BPEWxe5fjoPptQqJ3mNV5/hq815Bu1pWXrd5El2IgneT
rrC8QfTMftPxF0nOcDS/Pal05opbHfsFjZ62agliYQsRfLrs70X6wUsY6Se8Fxfq/VH8h/XHay+e
Fd4hmDA8h0u/zy6RW/pMYknCm/5Byhq3GTJrUEyAVXj5SsTO4K4cUH63NIPcgvanCkf54/oxR8YV
RJsxq5ecuy2W14rde1O/crN17osWJqxm5FIM25Gf7UAVHXi40t/H16/yWVz9IaRhpVfhM0QCj5Xi
lsDiI5uVTbxZ2MDyepq6CyXfJlXdnLj9Wt/ke3aNNVTVZk9TAruHScCM/MTjhGDxWXb/LrplYtEo
8+u1q93pERDiH/Pcdoo41Mrv9bH4awOFI6J3OhtWy5eig57USngDQ+wJ3e8ceo9VLoagOOKG60KI
C+IQFgQPUN/osHSx9v7Xbfo1lB14D83l/W/Y/oUcBwENFsWKowIFFG45plu7yhixy5ZDpqvKaFE6
vs/DRliI65aTO/UmxzgEt6CD+vwDGaDJoj0dFWS5NQVLb9wKhQ/ktDFWO+bAAQ0Luo12x6BuMYV7
zyst4N6Ix8T7LO7ohRCGG2gLzQfUFdywaPbwcDIiH1ArnVxhzGIAQnsG5GJ4dTAX13BBJ5uWpKfG
nZakEZAmOwmJ4UTZC8dFxpGH6QygsX2U2zGgmsVFHSFeIO69yA2DgofKx8aJkx/+bly0DnRs7DF4
ZhIFdgEGA84izKq60UXxnQD5+DdYbPClCAdmt6a/4wTpTrDA5uktO8ROtXv9gHIxEqVPARii+8h+
UdRTKJicjYRfzy1OrzWOLUhgSEo+kykg7viwfJqaBQ+FYENMiQmLE9j3ZYNMzv6S2QbTHk5XwLoT
83OAxC/eXh5ei5bof3cUBWbjQ/QylbA4pU7/GyiLdEX5fSB3y4FMbBVHa9hY8qocc33DNpjyZyUG
VY3DHNWdmNPlffS9YJRCcEIyu7/Nk2g+F6p9iv0+mMzYYExlCavC/JwTvzup/7DX/aetyn3pZ+vm
wmr5o3pacaHZBsTMf6P6faygPZyyQ3vzZB+S9XrYahdWVsDgC88qJMSjvRe7IfuXvOfQE3bxH/8T
/UAMbe3vOb7G4UrGzBTKOk3ulzoa3Bpe/TmLZ8XaBmrOttTI/zXlECkYnWbr0ZWndCQsitim8TJ0
/1btyVi/NuQMU0oLrkqJ8wE6s/R5Mm/975E2aDcFzdQ9YUE8r4e862EDuH8O9DaMBZEDMCQ0mcEu
HxZJf6tmnLjRCU/hM+6Yvc6SXwQfVAsDtTDIH2K/2GIt99n6T7UQ35uVx0K1DJ/5Y+VNw8z863wm
AOYfzbSwoFs7CXdWZ6tQWrXzcfKZLEgKNa3JqUQbRuohq5NKbAV6WZL8EN1oqV5LQE/8htX9kawB
nBOxR/XZcl5ryYZCY9eAd0duvaegm7BTB4wSUnE4cKbhmUJlmeyfbGLsLzoGgSG2B7bG1aI2cdng
8TDkJtEvIJI7yF7JNqgHrxUkw9cutcdTt74KZ5Wzl2PkLJ+LsA3rjeYpweSoephor/rdu7Zaadlu
ukP6Aw8We/ADVHBMRB4/JfNI7HmZr3E1PR6m6CNmE1Rj8+JQc4IzOYv9oTe12upih2jux5hVZ2EK
BYCEqch5+sNrfVTcZD/dsKBhoIDOQ9mctbwhBVZGrVd747AmWn7P/yPpvJYUR7Y1/EREIIfQLcgb
hDd1QxRFlQwIgQySePr5sidOn9kz3dUYKZW51u/WTXZ6WoVFsiASjiulL+H8worNEnmNW1qUUMc8
ZNww6r3cykBygSBEA5CHJEI4VcjR5Wb0KDwjjnj53k63qK2dYq+TEROqX7Vf2Ri4Fz2VlB4mB8B0
aYkOsmxRbQpwq/rRNogPB0pyygjvdhmFYl2kHqiOP1pOmHwChjJjFt6cr29JgDsfAuTIbUn+tC3C
fR5VFHO8P2fNYIHLsia5XzzHvV0GrN/xgiN0nmEs3+QhO4+TmYwKO9F0UT8qiJQnPvDQLODYY7mM
NmzwzFCobHXR+eqKEt1KwzP7tTgWqYL8O1W94d4OjLOGRTBv36KwfJ8AvMa0koapeE82ExSQLPCB
viizxcXFDNr/ZLykskXXxbQ4OpnGUcORM2ErIrGfZNfW/a7WdwIj+uWwogCHNNgyrTS4i7A6viFF
gvUM0+uTunZCuDsJdhOHKaVcofrCKD46iMfSuNws5sWbqc1xETYbZsbc4bm/hkgxP8H5dNt1kUYm
5gzkFniW4PtDjlZCmqsE+jxNhErDjt90CWuPS1jmS7LLL6RsRM0WkHujkP6milwNlHkbwnT7sajE
Sg6zcp5uVKgh0GBnslSQH6gzMiIWxOA4U49ISeHPoRomHGdd7spVFhBzye+BklASGMHAAKp8fgN0
xy1BO8nTWRMNxnAtEg2gKGY8Yzqyi9QZY2D9QUDP6BbjqHA+1wt1d3Mbj45qS/EBLpnti33Bf0mm
ErRRTcajwMmpqxI2NCqsYY/AkvZJn+FxIz4CShvTy6y6NEjLkXTQ5hG8o1tTBWZ8psF37MoftImO
tk5+SR9rj2eXQfAEs1bzfjU+lQ6jXNYURvYrkveohSOO5hjpmq2cZ3WU7VBBo3LZt7a8NNavVeZP
SMwy5hIjUDBUPklEMRWNcZmYKe2bC+rPVaVtqsmLAP73nlvZR+Zq4SP0zl5JC9HSSkD/zCnLNuoy
sXKbetsqHVJroS3OnmahPLGbf2koN/8TNO4nIB3TFaOGwWj7eWrY2gfVwOyBdRv+iLkz5LwB9qPf
f5pDOQexv31lX/z0U6Kmmqe0bCAaDCv5LX5v0TNAFkrR+AnlvbwfvqntgzwuIxjsKN3cIBU67E6x
5HofqsiKD4B/yi4cCeBxLvGG4IEMfitWRiC5tZNvesyrK8mkC/hmdEy7r7+f2+RbjfQtsAIsLBqH
fLVi1pUjCuLbDPXkHAjclg6fQ+bfVi+2077e8NL17+3rEd835Y7CEbMqixRtHotUqucN+ipOi1h3
J3v1u1vw7gEkpg9z+1xg17HInzITv1hXm/FOOvBqyPtrmTwG14CJ4OjE7zG1lemq5elAOYSsmfDY
iJ4DEeF5328VFIG45ar5dIIdGTGmmZ+9VDHHe7qCfiNtdYJW2I8Y7VGbDaikwnQB1iFBd+FtrdM5
KFj0Z/yU/Jk/tzfYfyhlzj4Cl6iPmGDzJ9NxJe5rLS4d7cxSxUGcL/r9e/GwmgUDLfqx+7n7dcuY
F0dt0NtAFjsyJg3sWLRbKlzpkM0LJOWFHA2P3p8aPjMW9834HN3B/lvAnYnVKZTcj+XbS1xaIdr6
qUccItuwOqfFMeAhFu8wcaGSnBb+SktN+v3Fw8uCmqCOGafO1L/tcwZS5x6q5fknrLzb4uwXLrH0
8J+/H45jlu3NYYQPVBUd4flFcW9X22JNMFWzrBf1N6nk4ClgOdLxYz+9wipctENOgbRoTqe2I0mZ
TNB14ZS/A1sOsww050PFe3itnpXVtwH3+3NhB7jtJDf9SY/Qbwcdd86hCowFyyPdjNbVBcpum0Wj
9WiRxsZCXiah6JtvEbsVnWJJbIFXMquQw9msYr6B2/7qF8gxGLzmkK14KNCI/EKOMWL8fiCN1Tiz
q8yYi/NGBQ7lCrOKxN7VhqvcWTXjpFMEmxbcWmFYrzG6uXnFmFAAAhKXqfqO5Xr4So+0akTscLOa
wqbVTT5EdbgssRIwjJllyFpnyrH+xlF/epxu7pQYzczscZI8ULoiK7cehkPrRSvCQ3UnFH5kVf/i
zoryt5Mcfp82Tu0Iz55LqflOHKbfQpu9m6Ok7JUjf1jCeZPOa6r+3Szcsy8IONpJprP3XPXyl5CD
7PtFMDEzNBwIyBXZOWvjh8YqpxmeztFkT8/Qvw5+pXvrTFQbkZRqqSsKWJpcQZzLq0mkbYwNUSrs
ZLR8hdN2JsPXqHupdM9feJsIdvxQaMtQLmEvh69BuMkTifSIOXUE6Bi/0m276DfN8oaJbGRjuOsK
S5PM/me04eM8UkwDZHsxtwbDDiS0NWacfe4BveGSBSSmnUdBPNeZ+MQ0bfDAYf6piZKZvVWL8eEF
jDtjT/iXhyMNRMmbcHFiQlzuZTnTRxH023VhGeU2q+wJLcWeRhBnfAVobMyAC/ZcNrAGMK5hsHq0
RYP1HOx7GZeyj3kTbk5v/H7kJx+LlFYtD5/5jqH0t9ouERRhQ6rsD98fLHLqZDJOi7DgwcI5dcP8
FRuvVfVZGJ/l+xzBdPYgQvy8ESWPoOZKkOdIQ6RaHbhCRQrbvH4E48qeftypTCbN71he9cwo9lNM
48VGOsfvcyzzuc4LtVn3/15+VHl8embQDDY3FciES8NhqxNm3BL4YDN6u+7jZuIaQGKSiSWQ6y/V
1pP5OUoI3Trk3mAsPs/tq1lP3rvze/ee7sr7projrrI/lVc09PCxLKx/Hkuzz8SjoB2fzGsZwcBG
svMIa6sCmajc1HibrXSqdNd4xA2RzY9YrmmjA3yIhDSPGZqjBYYUJgab0eXcfhfyth1iTbkmSfQY
MHZensBZ4+lGnW64TsA79O63P9hVKF69t3XGCNWWwoa37/xHOz9/0fbzbKh/96sS8vR13wgK8Bhj
F8UPps8ZxHnT2dgdknybh0jnUiqb6QED5fnf5Ic04sXLVumJ5Wi8oMgEEGK4Sf8y77UvAXNPCBDy
bqp9JhAYcuDMCvcIE2T90Mtjv2RNyRNTxsNa8FyM2VCn31gUHwpvgd7gdtvIwPtZyI9igHw2uMII
TnaI/niDVrMQR7bGPg8RdLPTyn10weMZVc9IoVQmnG9i3lCt5T73TYrzDtgNZCBhT7AwQWbMhK/L
nykPbUZvxl96ublqEYnChbk7ehpMX0FbhXpP0JNzVogYWnTNLss3WJc1gtUYbaBAKgo2mXkmyFcw
htMPd+F94uqEuRRehm+EodNPhKaML599Ng2J4IzBxajMCPLSGjEfSvZQ9fStJROdMfKwe8FAq18f
Mjfw/Y4xShLMZVOai4jzXkApehFCnPIrofa6Q/vMPy2Ca2Tec34T97KmmPi1iXHUUEjQzclxSlAQ
bC7SIey8+om4LmQqaRa8mbonNE6mxPuzT5PZlaLIWRqdMGQy7wSvxicjBsLB0ICL645nmWN/PE9x
IgBxZhDRzBkWv1k+3P70VBakkxGPBfvLC2APzAGRGnr148iA2A2GBhbRuI5A0vNV154ZvtuZn3Z7
ViKVsSl4h5iGyvYHvQ4MYpg67/YW0SeQnA9jPaIKBHCj31/csq0OAItBCytKQu/6dPDnJcKftmge
O01etDhfhRTZ5UboGd+bk9RTC46a8NF6T/LQVZv7ASsh9/id7HvjYP1lPtmn9ZTWnche0/kSbz3B
vWoBFTPXSjjrsMQRbRbykvznq/B4sSmOECLmpE3VbuUuzLDh/buVUwORnbj/U8XhA9Jy9pnz5Lq3
LpnMDTzJE+IdS4aldI7w+LQuzTtCouzwPvU0iU84wpHN1gp+gb48t5LNaHs7QJ+DTqXK4lwvzxzy
vFYWICOAVwDlevyw1mhs+UjAZfSiozFqZKTXzL00kVbwqYTvBPNd0sHCirWDBAting+RCZ8aaefi
yvMB+GQ4CNEc0DDXuRBA8ff5MXITcLOLtUnkRUUJak7JfUOSRI5kHvE18jbK1eU9C1i2qbz5FLhs
mSdHNoMkrEw8PIdyWDfqcsi2oxGy+uAhBXifMEdmD69vTDj9lqO6lnZkBRRTWycdlVSWkg19Bj0K
452W9qhzNOLkw4lug+OxxEfAQeM5OoA7HvzM4XqMAn2jQaGSsxxWy9pRDkzFotzNWtOm2kBYQjYG
yq3LQGI+mJD/8FWQzNwVKA+NLeoEXE0Y2KAOhZEL1IBMYDrJYX1GZ9I8Qj4sRjceNKX4Hm5RUfpG
FigZriETtQkRfoXi4mNM+Od0/6ljnhokEnwxMEaZCKcc5dgc9YQmb5CBkJMR5Fhe6pgs+Z77Q0lX
kO8ygj0S9xLlHBecF5NeXznjDGr8Z33YiGg8oczAYYkKo8M9l9rCsQf9gvYdMYC8UdtfzHmawoMh
dHy8O+KIsg5QWEjvLf/Ou6FkeyANGCFRxCXJ7+lX1iBqmObt6m2EQ++sxGX798YoVNyPwiw6vPcv
Aa2OrmQH85f4GUIeMPy0jL3AY0FB/jFTdcaHa8h/eK/qfIswgz+q3t6b4n/URkMDl4gSKxc+RfyV
XGjSm6vE7x4i/py7np//ymYxKghDdqd9WGuRxI5HqP+UYHALk8+Z3UkMFUCH4nOxypeDnXKiOnwQ
LggrCwkOGkbkgUlM7C2uGoLSKWmne5XQLhypiS/nW/lzeaMHIZ6BEVBMVdFl8IE17wNcjOUdBQnK
kuFpcTkaetictEQm09k4TfGofrAIKaQZWFjs+NpYuD6sVfxX021HOGDi8sMdOTi4J1gUEx9fzvtt
PRGJ1AHDUHhxI7k2hL9+LihmQFQwXIBs4sdDk4jMRe7DbHw5czdGjOfEw0SYLnocjIW4nQhsRTBJ
EJHGz/KkMmkGIA4FhM70Z4JlLWJ94MIlYSEL+RT8DshmQdjKxCd1rcn3N4KIb9v3aP0hGLn38cqA
bxNAj89iTIovHn+7UhetGusSuVRLwnwZgNahCc8Dhdxt6CqJXj8glR3HAakTbyng9o1fDhNpcHZN
FBdFCmuBlBys/1waHDjtAZuAMDOiYbhHb3BtfAr5khfAVoOVqER5S6AgBkuy4/BbQwF2qyc0Yql8
j5o4JRFnfOFmYobi1/QlzF15wkQkdHwoNEh65BqD1JBkudGXeaTgzmRWqxww1TV8rh4R64GNtUHz
2Yq9GTsusBe+c3RJ5K4I76P8raNJGKHPnHPZiLd9UcPh9JJwF/G8xaDSSHrRASF06sQfYJ3hb5Tv
P1RFzKmbvg4ps9k74dZCiTN+23gr8O3wKXWoCvysuNv+2TL5dzzHPI4t7q6HhzXnf6kTy4z07Kza
pMrm/j5hpGNzRBTFPUZ8pUjBs1uNeCANbc6SFVQG/AV4HDJhHM0PwjRRwIXcIxHC1F3V1i4OVDYY
oaG1c4ToXo4sqlk+35QiXomRj21z5OAwZBNBjVW8hNqKxcYTwKJ+vCOWbVYHiUYwn4+Bl2dsSlgV
6lMl1oEEEUew+7Dkz6Tmi8pIKOqo5riZIF6cLQ8CXrCk+DwKPFuMfMB2RAzo1OZBFOE+mKyygH8+
8kDH01t9dcMPKxS9NLsBorTRI1QpijD4YcM7tUFxYKfuoLT/+cT4vrwDS4qbokLtqzOVyhTJKyEk
sFy/w2W0TfavvUovQ1cBZgpXAyMPrEswGPoPxGmHIu537QZ2ABP1tfVpCuQVHtdY+XnbvD5vx9Ll
nKaO7buAOpnEkIJkJgR/nGUktmcLxGnI/Rj+/sbLASOPnx+QCD1zzQBBdhRbLn35ckcI0jh3PMFl
zLCMVecyLm7NWA9k2b19juhIPvYXMitiROkAow5SB7PPmnXHkUS5z/ra8d15YJDQALHWF5h9HE/G
CTsUq0yo08i4BYbU/nd5sXWQEGeieEHQhfAcsVvngpND3d09hWqj4hMtb+7DK/cMYFrhXGL5g24E
KjyjfiWvGqEiOPp5R8iMODvFu87gsBxKP7gwVEk8ZkSFMKJuRnQDEV/tLUYnJiJ2DhAjVnUkWXEQ
CUPn31zETNgftMKwtoa4ARMkYa1HJNMY7QX0IdvGw3ujym4Xd9LCAFxuW2xqBABjlRtwU749TKDK
2xNqRpvvpaKlJEe2xL2AfSEPGH3XgHnldh1ru4IYU8SG2IfIvcYbFeVfKMPVsL2WEPQbBt2wYoaX
xS1DjcUDzfb3crV4wtiOwCBMqYA7gL5nQg1Ih59BMo99+L2sYOQz6uBwYBxlFXD8EDFww5VIEUTZ
zR26wBmyV5BhPRX3I9uwcjG4af7jh4asmtV/SiuY4Oey3wzM7BO4Hwy/DWOTMqh8Vh3h80L+CkfO
uwxFWAEuR0QsP+TXop/VfqbIiJH7M30X0SPjuxJuzn1XM0uPso3UDEQpD7tBD0dMWr+mzP/ElV3+
0ewRh3NmoMhrTlsIsgDA8lGtZF+66Y74F2fYdvErzjZcEeMqKOXbNx8I8IGPrQKXA6TgxhnQUEW8
ACE7iILptIRYiPXErDqwP0bP3WzaQ7oeatEqwYAjdMF8yNGWPY6NoQMZZzA2IpSnhYUtXVGZ1Req
KMheZmLAt9xpixjETt6+EaYRxspdEZyZpmeTokW7+/hRV6B1i8fyziQ61B7JaoSxFn/lx7Qxzdmo
7ljMqFTZtvQttgNEusyKoeCVzuRXbPXWW2GuUJlThd6XPQsagc/y9BHNsp1wXPA4MfksO2Jkqbfv
/ZMQftwg2fJ27S00UszTkOBLphYR7O4nnqyzwxiSfZvG5+fMWPcBbYMDi7ZHLWIzwmfxRmHThOWC
zRdqicAgjdAz2GQLHcSRawa6AzuAfohWaD72kWcglCrhxjt4o85v0TsxMmA28p9ApSBqm9uJvsZq
mPMFW5MczjtaVPSdN5BlNjl0dSueWwKCd0o8CpTrJ0Y3sEtD7vQvdRSefh7a9vJiFtnTYg+mCERM
1z2dlqKX8b6hoOEGFg5EP68SJfvzbvI10QhSnzVYd/qlhp70qwf4MscMEqks9k4cJevprmWoz2YU
w46Ae3b+DRKN0nBLWPvmcWQf7n+0WPp5n9TFEHQBA6yiGpoIFghHDxY0WCGBlZB4xrVAdYXTav8O
m221Hf5S7zwnImSrMVidQHHnJfgs7jXNIoLGbzHDYG9sp4ssli+vWIo6UgZ0b7Imp8vWEx7cOR3C
KC4WoDNMCt9/jtIx3Xb+Z9kTF4B6E2Z1QLVW2cqPcsQV90ePCveHSk5svumvhJXk6ZCWiNL0ERE2
ikJuOmM7jLEKoo8EFf9KNhpRgWJZIU+Xv5of5SffahuGJniTxYDch9Fukbq4gb7DLvBc5zNtg7fT
g32dzoZIY29mZosrOMBEGGWIDqEBy+hd9FiIdIhvOUIJTb7vp7FVeSQihT0Zg7MXA2GotAF7qq1i
A64QqQTXNwYxmhO7cLjF9ABefyoDuL6f2pfJkXyE3K6Uv1//tfv8+g6FpkxDq8aMAL+NkdatuU+O
FFNpmIAxm+fX47e+FIdhVQZpRLZ5iCIGTlY5FutuQdDQ/acPSQaNE5QamF90+EddhBSxdibRsC4P
8uL8Lb7YerqYrrlPNu4vW5kj8AeLfbmfK2uEc2KyQz+4uM+R5dOBfU7PowpZAByMAPbjSqgsGZX1
1+vOBEfZRbvS6SD/eJNKktkcfTijifBjRgbCh2ov2y+v+ka9el9gp8SZZpBLpKKUWGNO/uUkPS+Q
LNmcZ23AQ+0OYoKxvB47HxulGYH46le3Gq+YgTE4WLeRM1VRE6luSjNZBhVkruoIIR9uGsRJD+7g
09M2/fEclQs8ol+UDKZgbZHiLZmsbLEzrZkT1CBv5IEa+7IvRmxMIzZZGFecHUfC59GHTh2sJJ8w
WyBKQgXH5OpYXiV7FII+MGOSzcv9Pbyj5wPQoY1OUBUIFSuRmnJDitzYNlY9YB2FkRjaXWLd0/1m
z7giDbPEtd/vOvhjMnlS8qG4Zetyb4SIbZwiTgOcw+hYmZFppu7H0uaUMAh6wcIQV2Y2nkE0sXeH
Esmn6gNinuEat6Tl4wcbrjf4nV/zmOTM81qPSOMoD2Q2HXOv/iv3+uZpzN5HCvzsWxWCxxhJvsX4
tRCa2OP/whqp6L/Ps4b4HFHU7VtmR7EPTaIae4TQx+U8X/ts8fob1tpJ8jCPRxVUS84QOQZrcrF/
iCvjSY+TA3CaHCFZiTlYgLKHPxw8yFWB5RE71XsMQ8i+O9NAU9qZAOro48YklGNJmS5AIHwE1wRw
Vr9M8rTGMP6V16O5fLOd92HhajCUjVs4FeMaZA/814WqcDOntpMwcWBGg/5w+xpbqi9uIWEhbrLq
g6f7cYT7VvKnP8l2sunXk1BbIKH2CmeGHt/iDDQNpzQbXKC111uox0zhXh17ZBgcnIYCjNsNCYsZ
iyoCf+6F9/ERywhJ1+Iz2Ox1Wowmd/hTji84key7Rukw8d8hJcAcMhYXsdWZL++Ba6SbRxfkijNG
jzsMIXzutXIxYtoiSCxPsJj74JbocYdZeZyGEMzLc/gETKB3BHmQ7PcFPlgQ9hRguOURhMUVZlDo
45aROy6k2JSM9SdSS/X3tXpIs86wurtVkDPymOvv+cSY39kKT/mpQNOdzWtGSLO613jKutKZsBLJ
y5IJuQs71mJqEbx+m5pPmHTCBH9YGroSyg+Hwg02CGVJM4qMu60QH7pkGdAFzPMz6hqnrAEcRJSR
N3qtNN3tykCviTu3usLEgQPCC2FZzNV/Gt4a5knMkDc/ukuIX1GYGgg+b3GEyGBjqxq/yz1zUtlj
aZVpds7Nh724+XAbT95dtWCDnnJ4A/3kxQcL/1aymKw47xnDQCmFWo4ZzisInEELPoS/1daHfVsd
n5hEURuHW70uposbQqaJSz0FPI+Bczp2AMG1TTteYb/SzgIezhuaaGfMIsuPurIcv39AVuvxboTm
+yGiuGj5aOspuApZlLyjpYRp1vDKTY+l48B41oDsnahaGzwQ25FH51r5MhnXs9wfyAMDTjFMKpyV
clR9JtmJ1HKz7Odwh1rQOe0C/nP6x6kKmPcIm6MeR0acfd95oO/X+/K8Qsb9PfmiyoHDQRdMvyE2
QVhBnuG1fnwtNBmlgSWmxFEZIw6YemmPm9WBcZI/pEQxMozJlPhJcSk5k4kp1T4kwMsiw4kxsSDe
k8IbG7BcLk7VLAUEJVzcZMAFtSDI2HjNBNYtZFVNBYyYkTKjC+Agpr3FWYNEaKzPSUov/6iKuz+N
+p9CtzNhve649uEhGdgGc6c7UGNUPih5YMDk5/52c19/T2U+hUVJGDLtJojnOACz/aOJJT1kxAMw
AX067eDoCr5C+kWP6u8WF5SPZPH8Q+OI1aJdnqnk6vOeUAiDnY98GEDepHrE5ceDFCGi9E1C7JvI
CgaMmVPaZaIrogc8VY2IXUH1SMwpGtLP8laHFN5gvyCSBIxhXn1DSWyBjtiPU8SoAc0b9AO2G939
pwFCqBDJB4ZnLHSyAGafn/FXcaD2oKnAs0W5KJoK7PnlLH+tkAtvn1sI9rAUgtf7VQ+emz6YLEkW
R9SAxgZHKv7IkvFAU7JoZwqnZctTQQYx2LzgD1O2E92EskJlOo2qLjA403LgTg/7Hn66F2bCnjJI
/5EROJxxksILEUHhVi/2cQRheCwKT2siYH+OPaZt0FSKYywR3J3KcvlqYK+MGfwh14QiB88gBYQq
ogXhf3BEF4U1fZv8OezZa3AL2SViFS5BQyKNi/kdsLQUhXQyoiotCJ6UaBMaCscY2xlxR1fqDv7m
e+JWukfwaGOg+9I8FPAJOUxoT0ydlAlNuBxRlzJRdMHMLubtSHhtbIaW8Mt4bOE9GrokIFOSylSR
qU28O4AJpQyw3v/wPizOi9E+JO+1kaxGI+BqkBnKTnWGuxmEALEqdfxArPLoSlkPZoGSEDO//j92
YLHsru9O+I3u/zzMYIagywCDHy700xpNwnvvPLIlxA9sEH+EBxyA+JZvwY5Ec6C4lYJ3JhDwo+LR
+wPQgL0CPJGFB/Rctzbxk0BsWU1DKaKMxC/sxqx73SZHFayZ1wE742EAT/swyQOS4uGBBwE5jCUL
eyJxbeAVaR40uUXmJXUfoS94KM9rQC29WxFJQ+YQC1cY6g8wBVR8wL0gXAJo5yyiXadbAuoiBgns
42PSN4MwgUARh8Pn5sPVF4L8wFnBkUnG4bqA4yLaBNpKyOsmDgpzzr/uaLTl8gByg2Dx5wJthQsB
HPmHvYC2EnN4U1xgXABIgqj620KMRAHezYmQmfNpEAsy7YYBhcWFbyXpIh5qygSG2YNaHMDTeM74
J1+eXDwSqDa4EoF4s03ysupL667YGHC4g/Rx0ZA44w8cdWL0JplKrwsQJc0tFjIgdP6QL8EvoCF+
VqwOMlqxsj12rJH7DshnhyGfVfJFdlD+iz+quKTImw3PJYsKHJOgJYZCiwHdHNuIp5j7yTA2CipJ
2OuJA25+x0y9zGnE+UgY49OI5uUsu+Dt6LAF8A/MAQaEsphnJMKmF+dR7VJzkf+A5xW4pp01WBxw
LZvGiUQHIjCcKVsO6Rf0G+dIi9WVsdUFeoYExCesyqkxFhTCxrRu5+P1JPpnWlCutwuX5yLMMNj9
EYSJ8CCuOKQDn4lfrBmxbQExYBch1WrFWAh+7vErPtpvuio3Eqgxyik0tYQd/XK9/uUyyBcavFZY
gcnjW2pL4wRjF9KQHLQlINOSqWM7JKMwiR55mSy60bW7EMwjLhXVMLXO5mZWPZoOEVQEVFYe+lMe
PR0o66Bd3plCQev3jnr8iQ25pEyrZBr1z3ibu82+DOUtQ0EOSUhwlzA0zjLnHE7wIr6YVWAaWKZK
C9VfzCGNKbwzabbf1HNUsNNVdTzvoH6VzbDSCRdHbL7hYLf6pYRbpcP767EOaPQZ5H0Ql35XHj5L
8IAbEtNXAJUd3rb5ejCFLpxwNJ+O7nS70LsCZrFY9G3Kq0n8v06HVBJWAGh9VH5GLjgOQtEN4Oqy
/6GKQbsoxSVvORzKuF0mP0Tvx8xpEKloMJH+fcUNd9qgPDAkhShSkDTJHN3sydipkYMCyiNyLGbC
OUc2GOOkWCprXi1I/QkDRL+ZmcKI8gH9jrOh8bYlGgUqDJobJLXprg3IQUYbLqw+p4S3/gzOkygO
1MHL7qDzvwhWfeRk6NZbV1nWMBUU9Tg5XZjvU3KV9hI2Njo7spIYSRdM8fmigrUrqiPlSmKvB7mI
7LvmA02FqQJzBY3J4uVrAYWQUHImwcsntABsdXY+Id97bPA2vTcZl/2KpBm9EkVFsr/RpZOKQRQj
FnXVJAAOMJ+sNuqt51frkQ30rQNb115xnn32FWJT3AR6yBZF/yQKJDQc6RwFETke6NYgSk0I81Xt
JJYxLxwyTAjjQe+NtS69plfKX5+xDel8/KThPSTGbVNgUSlXj82buF3StUiM72cN8v2fEWUyn/ZU
EnaMRKs25Z4pihpZ1TMKcvlhqYSV1DOqbLw6H7RNSL4q80mIvmy+RtZ76g1MaCShwNig5KkQ+Xxc
tEScwZSufOJbYVHlaj00FW9gpf8GTToMCXtmDuMVlbEN5Y6i4oEXHe0mc4sQl2E4kl3I74JuUfGo
aDDEk+UpOFAQz2vHUFtyO2hRYS9IimMiWTdjX2TXnZC5Ot3CMaVEBfYOkDFn3r+TJJhAeBDyxSyi
qDtgIYG1eGn8K3t0ZoN3uyD7nFXk276wSgHnSATf0o+BqEB4ob4m+I/sNWEKgfJ6RyOP3f7x+9ml
qf8KwHuh2DmTutGxj6EctA3eWGwmjJhlCLBIChExwA5lC+EornrHnmmEFD8g4wKaoafObtELGIZE
WIYLOQowFWPnCD2SNz0iniyLsdkCTz43aA34tjA+BlKGUwvSdBLhJimHR77iHOW05kuJqeDwBaJX
h9nhMkAPl5B2nUgpIK12jDFmwb+SBlocALVh0YjtgydjaqwIaxltRW7mlmOds/fVAN7APZFpyxpm
pwDjoWTJHV4g3wG+tswfexmnsqMmoxosysYqUH0vIdh4GSy7zFSA2flHb+B0cOoLUfUoAMQJkLg6
Oeuw0R4H7HW65r+WDCnsRLwb51mFJ3aFD9dhKEg8tfjmhCSRIcqs1GQzWUgexdiK/AV5wQMGYcYB
iC2YJh9P0siEM4EO49FPdzArxonNhkMOFQZJQbh/TmmURywFQkZtmFlXOMsBpaEQ5K9sYfxUtrGd
EPbMprGaHjMg4OnOYIe+cy/pEQI8UaCSaOOJu5gnBxmW5wU6xZSV3WennMhNmKNmYmTrk1EjBw6x
yu+/mshYcoeoMfB5RueFsUyIu9xC+zLkl6cA9dpmYnEKLnCvfNNZ/TFhHsSKaXwANS9s0hQmhfBa
8f6zsZksiycB+GIzc6bjWRYDrYmX1K//7p+43+QL/MprynvtBJHNHeUgvDtUCGD/iY1+j8oEFh1b
1YtsP84NKhtpSeknL8gdQpJH0LFQ+l/104QX2YkzNqJCBFVmloYY8AyZ+/jlUvOCXOgaH8z/BQI3
8R98ChsPg4x0IVbdt8CVdpyirXsmtn8Of8DtBYa3hwNUmcWe7DbR6h6hcgxLvgyPGuuOuhnfRVTG
VEWgheRYU+b8PhwSIS5Pwh1s+fD0H9/GnvAoN6RAs6v5prDzlYwvB6Uay/ZE8shX05I1xLZB5S5y
iB7zPYUrWC31kFWYGzYDa58jhXTboNpRjEHrzZhkGq04Uy/A5qLkIigOP6Uov2fJhXpXZ8lWazVI
V5DmXZAQ9rWaXsoN8775njwAFC44kqhgSXyKsID1Ni3KgOWRRiUCjO9PhLOMcVhQ7RO8AnE9n9Bg
7/CfU2Vzub9UMTaPFwNx7mb6FZsKKSLZNyApZbzhfk48OPSAO54lIp8n6/RtTefSUpQ8AXFpYtyE
qFIReXk8QG664qYzQEA36TvY78449LmJREou2V7yHWO7aL9m8KAIizcMw2vAZnxYd4IhKV95K9K2
8ji1KMpc5cqoDPYKmW8JYc6oaG0/XPicnH20TRCqNEmwWYnGYzYXy3G1qwNMt+gyyKARuZOGN1qS
JfCY7VQKp6fD2Cm4sg1JDdB65F/06mzBRQjOJJ/GKqozuEvDZasHRQbCBvtGpcbW51Hzo65LsxB0
FJk163JHE8yaR5yXsN6WMPMU2B0F9OzDNbKKZkEJf7vcaFi89jDBhcXTSgnFCfkL5s0tjvMVQ9ts
VA6YoTt85hzfo+V0sWKDawvRCMEQkztAF0EN5Ymfb6/U0vjYjKWx5H8+jPP9HR9QvH+Nt4CrEL8n
WWdH2mGKJd5viUuDbDGiwpheI2riEZzHdaDsQOWLjhVehjKXfoHGU5tVi+yEuOb9Sz3FVf/HGrDJ
GdccnSMjlPEfAxC/5hJ76Wj5ih/WB/4Pmf8XzydJFmjirMZ+hkfQEXidWBd5JzxNs/e6xyK5bQDo
n84wCwjtcQmfjQwUxiHZjR78HeKIXRa/rmyqgjkTRe/nu1mQVkrO61peySsgXZBm4UUqwSqMTQVq
XWIF4Xzhs8LQQIPhagU4Ou9wWv0bOwV9ywRWdjblxN3geCSwTj08fkmOSeZDQMr1y0VvxHZJC/k0
5QCGxif1eUYubRohdKSEnb0xfyO106/wCuisFmUe31N3OCCRSSCGZ7dN/5oxh3WgQhxIC9Q5HQLy
f7dwATwIAT8ignPPpozphHkqFxStrcmzI47e2wppApeOBk5mPAl0a2uXF8ZdaVJAng5bOg2lkPVQ
LRCsQ5zmVqq+pucASp7p40gc/9+0HAkhnUP8+5sRMTQ6CHwQG43OaxGXymdjoET8l/F48YoKpkv2
IoYF9XpoEBinPb4JvQVOqpsNM5VYQo865jA+W1NgEVpCDs4z09igIRFHYb0v1xlRNZ1LSyyJBHu6
M54r3o+EZmAiLMGIYOj9apQAPQoNoOW3q74OFD8yU9OYxCozOphsVW4DPwTiUm1y2eapP5sDtDzZ
3ljJTBponpPkxOWjsUTxuWL43ctnuUl4G+WA694kc80ES9u/E/JPRQorfzO9Lf810jO43xIIQaCm
TL3iPP1TCb9c17Jf/gHV8LVGtkjukHajYWY4TEK8M7F6hj5sIe34eB2SCcRgPLe8pxyoF1m4zXww
PQL34Mt00hhQYFDY0o+1wBeCDWZszXTdRLcrBbhsPqv5Tvutvc83wOiwZYpD851s9d2yX5+JqnlM
zfy7PRLANUXeTNed/Cnk4Pzc1qCG6VJwpTg4gWyQ6E7Mz5RxfHBWQ0Dv7+VkapA8222ymqlYjFta
NPsOCfkMXBjvwDu1ukkwutuNB4OMb12x8WQP/rkX65oSWKhHqOf+USwSyjBSrJkdq9Fzg4Iw+QCu
XWAdtC9krk3mKtDKClh32JyVeb/Tl5AitIu/ZJn2EQchSh+kpelv49wy6/PVrIS2rf39V7uguRck
8RyhnZKIyWcvYlMjDjJS9cmYJUQIBY2WEDSTjsk4Dw3ndhqRRorWz3r8oo5BMVE236h+wanYfiXq
Kj6kaFrj+o+N5Pax9GeM+5BMfsOU19QLN7RTm7Jy6NYr/8ywXhEEj4CHXd9G5XN+xuWVqWUKDg8x
uRX9QvhoHFBKhCFEoXLS4DNxtNN/JN3XbirJFgbgJ0Iih1tyjgZsbpAxNjlnnn6+2iMdzdma8TZN
d3XVWv/6A4ddhs5ZLtebgirmeekoMcJymKqYsnl1v7t0SReBVAvhsK3UUNJrbnRO5q+Tl1mSCJht
jaFQjqmKXj1bjgIEEsZNpgER8oplAfr7zNSyQwjbYWzvdeihqyrut5+I8qmFZrCu99ozj06XBAWE
QuvA7zokuB+Xpip5BrnsgL2E3P9fHNH/0R4TOXIm7K3lxqj0KTQw/u1is4Qi2ZLkKkZWu1tXoXpZ
foX0dJ/K3MGAANL3ARBBogzYFponxg+W6xg9aU++DJLeUD9MYe9FpFT4Fu5eVN7uy8o9JaRbS16e
9heSqbg8dhkgvx7z7TroCRk4nsDeXGfH7+DN3WAdc2c4XM6eBlm6iAuS3eAa6S/u3bCP8ZGeJZY/
YfKwqKf4lKjILwODBMDbXFJj1NzxkCklU61E5FSobhCOHEFHIhvj2Ouu6BGc0RHyx/rhVISb/VoV
uzHrRDR5Q+Do3/rj9conPsCjSnvUoIxfFhOoV1GS2FlsRVfsRn50uIjnjYxuWrlDrpK+5/XZylq9
YVyZ5SVJYFxrB0Oylv0HlE+I4QsaW4tACkghPG1bQSDfGBTI3jQb2BbNhdITOxS3bIxFXMTt973v
7ynt8EmuhNf3wntoI9XQamUS6+4bgy/WSE6kY1LC5oINdNjyYgUCCQ3slAj30OTuvFuXlwme5zIq
2JMUvXaI3cd79cwzqZVbyOQu8XozQ10HMUSeAwRdu7IohnKWKGaehbv66HcN1zR1yhQCyRv9+Nah
MpcJt90Wj8+azf4OlGPk8yheiQqp9VL5uOmPwedw+3khGaZhpV6GBlI2HPJJDeuDCZ/k23z+rkj4
tCWGyRDUN1K0gzjK+Vks3O2uMQ5p0vaTsOOQf78LZ7I8MKKukLwWtw91yumY7CqT05se4b1z5dWn
/ciEbgGpn5A8gt+Vf9xDG2N32ZuUH9pETrEvHXfAV/VGtoho8ZFu8Tu7y0jE/9GoSlBcFK6CcJgH
h2432BCSNU001BrtOwhrVwLX5+YszCfZMSMmRvru9eMO0kZQVBGJMvMET1w8WdgirCyhN+u5LT3A
/GoczbdxZbamuAvOnxJM6W92AZRTJoY2mi9A97GUGEfvUc6eDauEVUS21W1PnDrQIKEgQTE3yFay
YIgXcDYQzg6YG6b6eJG/sm9/Q3UH2c4VAd5xPzsDjqW+rBuLbH5p2MDX3dvwOTNzvbUjP4vvxHz9
u/hnsIVMFRbOP05xorM6FRKfDrn1rrybyMmESV21I4pZW514uyddNe1FycCMCOOtpOpRoj2Xxdcf
mpdezInorwB+zFuxtgrxahx/IjPwGkqg2nMUUUsrXSnEKUhMniavBnT6EHz+QhVnadAoGJDlmh5/
UAIcS/EZ/zlEDSA9KmdSS3MrOqph6+KHDpi+LFsw/B9QS3GtxGXJAswhKJbwBo4/PlEbpA4LPYum
5COGf/StrF5l6gkwntMgH1chVJbOkq/7v1GJ/lPRHCRk3+ep3Z/YNQ87MuONf694UP2m4mj3IUPi
qHxE798V1lQ2htXtOH0nTPfv/QWf0bBYgG17fTjhw79JVm0VNjjZy99Un6bAFpBtKEMauEWA4Bx0
nugeGCLVlo3nM9R+qrFQ1irWOd/+HvjQbLhsM9Ve5RPDd6yyJuwYpH6xWFJdKj4DpTN3ThjvHQ1D
lG45O9mMznF8wfNkrYYekzg9f1zbpapiT7hgVtSdkOfolQ8agezYr3797HvqL3T/0to09Ovyk/zc
nwqZXrRhfOZB2ZS8OK/mycRNF5HirpJ/6NAmi0Qh/QmLdCDprRSYTOijxdVXnB9DIN5mIBuZwsrj
oMHpa4TD+W8FXBfFxZ8wgasukYGyPDk5HrZyDFvluf7yWFdZem+jcnQyMs45FJ5/EjETM067qiGj
LDU23nnYtuGsf8xMI3Rvp5opOYdT2rDDumo2m4uODpHPqXlgMtmieThLFs1+QASzBjkU/Zk63uGS
3YQrUZnl/Bqq/TJMTYEabLFHezaY4QUlqolOQFHELGl9rgJUktmRfjNIUdE3bUTMTnTZLx3Kvm6b
whL5WgbSQn76GZ1Z5TpciYPvZu7O/lLein5em+kVDnBTMp/69lVAIZnRRbuDAXAbkVWvs1UkiceT
Dai20TsT4ZyDjkesSscTmJ70IaY2qL6pbDG7LZ9PhZyCEvnvpVr3383zxWpEEVu/7j2NkXBfIB9J
yPtLz/s4iVst3lACPIOEyOri9B+WgBWQom5J1x2B52X9agCTKCct6VAvnovrv+WyEF+UjvYQR0RO
snj+PdTm5pB9cl+x+eFPQTnZTq7yQj4fH6/atj01LZ5tRRK9+QdMr4VUhUCjhKb3d/wJvMl75S1v
Mp/+2ddVhf9w/POPL9pOzxKjr301OzjV1CwPrcm58h4eWR1zrcE2ZJYazyfjFAYe2HXo2FrHRfSE
Ra7fuSFnkVhj7/7Dpg/f0V6mi8pWW7Fo+ng1rDDtKulqcdWMfD+6j5zfsvgxGGhu/s4/NrtDFSzz
mm1/T5n8tvYuZz43hiSj+N/+w9RjQB07TtTwDhPB9rESnx1bma/rlwkz3CXG+9qyWSU7T/4qk0uf
DPySz/wgZz0q6W8EJSSx5Pe0ckPBrd2UkIuigXTm5i2ODezoVGSWI7ZvWEE+9h/LmaI9lD70NIkg
mgo2lhlw32EMmvld999/yU9dd64Jlcp6gboGoZN179izaT/4HZtBFO6TXRdF1h45+pcBu++596uP
3IQi89h2Pq++IsXQUvzDGrOTzGDBoyf3b/ruuJtpRWfnXyokNvk/YdGl8ncR4b4WttirwRK3EUho
6B9JZMHV7DSb/k6H4ejI2IfsDWxO3wOxW2iBZGuNyzhalELY5RbxvQMY5pO9u5GSitT2EijTrx76
0tT5ojGTp1ujD37LWcAHfFfjq3GKN6iuXU2C/fPgRdBOJbv2pL2w02gSwDW2auA0gHuIBBZJfjft
Ih0kXu0ETwBpCtH6KSqNq3U+yYZtaEcUzVobjG3FMT64rTDsvOn2m0w9xi7LEKwbvJ/A3DVqwjrJ
XylSo/orfD5GyHzR3qWula6JpzN6KS8N0pZdzCQeYk71yCA7SU9Ws/RQ+fDmm7n42ZUvzfffy+kj
avWBL58b7CKlHFtCviKs9Ni1jTO4yoJQO5H5mVXcukVXUnmjFTIsBNtM7pN1w+s2FW4gjmI40PUX
5rs8EGOV11TFxdw6c0CVv+v6tX9rXpGFT9yCYj9IRMPXDIexKVx4ZcVUAgXy1X9z0/HVo9iO2bY6
xUkRabCqMoAzthTLFcezgCf93EkBY77utY9H8BvyzTad4UBsD39TMm/paMoTcM4kuitNMGiYcoeZ
hprtUzxj3j0aqCiwqHifQHW9AfkdiwIz0pRuDmiior4CA0Wkxtl9/IvKmGWFaYVZL11A7mNbWxIC
+h03taqzWfMH/HjVVHIKyIsux7S+ZVilPcqypBDY0HOIh1F4I/HLG96L9JhF20hyeEmtTA0fjQSU
BV35NWD5H8+7bDLZS5U7Wu8w5mI7ie61Fgyv0RyoJx79rB3S1nEaq1uBzzkt5GfKCJkRUSmNPZqt
s5Zt2p7TvfXXJVpTMU2fztjSYrYauT9VCgDuMKl7IL09gHToerqUP6+yYgiy/uRHkSuFDkihMnkJ
f5EOYrPOJ7MFhUt2uP1dPUnT9Aq2ZC0S+BiIjACJwgB/ibCjyUeGb6xy0WbYZvF8DidWP1VKV6P8
Pud8qzsrj9Z5xUDPaG8adAEsO9zUBaem4MyQv/7gSNmQvCT6HTBT7Pf2cZuZOahNeWlhFqAHpGcX
M0ezAsiWvufBLMV+b6/zgkd7T3VbspBmW65OynRjv5nv69Bm7By5cfhtOtbPhrpEqFyy7Xxz4Vyi
soAAkFmJNjnIQektk1O5oV41cfFVuwln4jFvG3P0vpp2D4unk/hgXSgOYjXI4hakfbpQ9HBn01zr
3JZ0Y+2G7ES35wUGfq3+FHIRfN33oLcbL/5Woze3s9dYQESYX1deveife2KyhKFb2HxFm9ueFByL
FAj57ky/Vb7p2ZE5DRunS1DlLn/pnMxBwExn9g2X8jQD2ihIIz0eGbiz4sjM0uqMReF9LFLj198f
kXEiiSr8GD2CZgnv/R0OhJzk91egpi0MhDP/+Dlt3Rxyx6P8/1xfR6LHydSEvnZzH/GJoF7lIgN1
7/OifKzrB3US3mntT2a+tYxasByaejMH931rbrsjvSntL9VYpMWb68p09q0DlXtJDtm+LyvbD89w
vSzZxs8M94MTdZjd3GpQTSIn4eGEuSfaxTgTeQB7MfDfedGZBf5K3dRhdx91g0z7Caj4ZK3cZjA+
EE3VyiMiQYdMXeqRJn2t4nTVSPZJynIoYk7jZFuVH2pp9zhDGhUxems86qlT9X4qquB97i4EInpf
SK1W49PsHlgaDkqZjspwHyRmSsPJQj3SpIp/Op8sEFJ5tCXbAqfcV8Vm+1QU0vn8r2b/TXz4NNL5
a3m66hlaPHAOdx3T3lQBVPTsxNNozoFr71VUFtntSAs+z4ah7fW1btLN0kx4pr44Y6MpKb6gFM+O
Tktjha16vDM3KfJZMy+kbV6AK+8W5gRSruRR37EMfneDLyfTf1XLPmnTfN2l1srUHt0r55bjaPxO
8T4OhrthY/ta95asDxksbP6MMfFwf98dx82puq1oxfuuhArGTWVysVcnB7WI81n/hndO8xyUzo/C
3A/smT4bJE5Lca6QYebnbrq5b6Iau/O6vX5IlyBngHJd1vXcuXR/DDxD8fVCtOOoYDJ+OTx2sFNd
oT9qjJeEVGvpHX2tr2cFIyPdWB576Kvm+hn051tvtW3hoUHRza5JJP0BYnBIKDSri3Tv/51Bz5gT
abR+ti6DCAeqf3c42j4nGAoMrj9E6+t1130P8bA0nYnB/Dr9uzh6QgCxElxllfWaZoKKTzuTqKso
Xx4X+AuamT/3+Xufy+fH4LGhv9kPn+8K+V35sZow0Iq0F809QKO//J1+KzqnvVzOK86omTUR7O+d
Dz4Y8qRYX6ebq/soPXyJVci29tlOrkkBiVSFepS95w8OkIn9UWmH+sUGRvA03IFOV3RnVsxU4f4u
5U4FuOq6b9d+h07w7dDVtmar93B0mrQ/2Ui8g9gp3FmYTT/at73dZgu2FfA2xMNFMKBSyq+rO9TJ
X/AoyRglzPNan1LeHJccXWo3HgffpnEwD9KfW/eZUJ3f11hU+onVrvK6NjMGFhBO+WiL5nRmdXrq
11svWbo8ioRrt+DBLYVnlutOv6fREs7AGQd+WWYokTMtSecFXb1BH3xzs2E3ihlVvgv+d7zx5ytS
t+4PfTFrL4jYovncE4rWNruC/erY0uCbu/MelnjTTH7TeCBTQrxpgvePGvN7fy9azcLh41/PLCyG
ULwQ//e/ZfAeKieRwguJli7V1OtYX4al9OqlJwCOrqe4sW+Rp/Dsc/Ap9pbsvKScd5MoYVTW0Guy
Kr1fpKWQx5TBbYUNRLXNCWODsJy2FdrmO5l8XqNygjqlncJhoK+JcEZ4s8Am7wNahMPVziYWLvWB
xbbC7uuCojcdBQRgU5dvg8514q/SOld5/uw/H71X33Zg/Fk6jo5/0glOjHQmlw9QOwLb8NkV1JE6
1ZRR6fzjz11ydJ/vxjLIgFg/5+pWY85ir32aAfdU0IdYfZntwP3ivdSrfOApz+ThJzt8dyHKirz4
rUDv5iZelkV/8aBNxtNNiJktJFQWpdPYoHrBr1TDBYGn8NMcWnuQw2Q59/Nqw7G07WFrQhcUh5RD
RdsNdnO/dU9LeK0vtWdtjOYvvc+hup/cR4uuoPXq2Xf/Fqzl5cFhuf44mJC2LXhosNvMHl0vqvaK
5eFS6NFGZbHBEj8QVe5fkBMhfbKaepfuI/2dagZxuD88V07dvdUsUjcoEQ24vHZv9mrIZA1jPA5O
t0Jk8NCHMRCBTGXyU9j2Rk0S5LNqHM4SyX8+kqr8iacGytCaxmfRVDV7q6R+r6vWblfYzA+bZrxo
IlPhdvsPilPeclLIFl774u3b1Ikfkm+lY9V1dqeZPHKOg2HKWCDEIZafFRPvMQIzlkhKgM/Nxzkz
391GAD1RC2ay77K58pt0Nl2OORahs9ibp7IWJsEKUAO07sLPEvYY2KHKSoLL4p9KOmfLj65rZ5wQ
s3jomaMspLJjyjdvJ2hsESEuHWxCKE4lZKbuX1ABuxMynZHKtifE/h3D/61OeYW8GXxVp+Yu2iXb
SqS/3FRspjsq4t47Wzgr5kU5mdC/osXAgci2dt8LLJB+Ip53Uy7rns0EAswAYh/pw+y3T6i76pJO
PSH5ezsD8AGG2X9I83AqhWjte/WyY/3MlsykdV+9L3yAATOcP97IjvnFUfiiQ8Dr18m2yYb3cupk
YvlqwP3O7wTZNgQ4L+7t21ii+Ss2XBqhKtXTdeXm5lA9ZpuLQSAOHOtJrngnXyObnmyf0l4L51xp
M/CR2L5YF7gp64IPCjYBxkgR2YWeA0XNrTjHs04iZ+k6NrQ4DFGPdWi1YiiXUBgV1lRSuhspoUHC
/d5U1q/K1dwTE/f2+Esvv2R5nrdtHIftMAk9q0Phc3Or9hCaDLMzBzvgPINSHcUXWjEvdFcMplMB
GfByGgYZHb37QlPXgfFlwquKfNzLkiKXAb9Dr/7eR6oha2VRT2JoaHqRj2Oxxhv1SrcIFoqXoAaR
Z72XikB448Ryrzyj9sJQ1mIs/pnbjo6/rHUsJKALmvuKleJrmFt2Nw88gjsWXu0YayxouQmzcUW3
vfSL6yOHlcvgdO/CAxHa5NHm1sojMNVvbpEtpoT2xdA7zA+u+ChmcFYlmQbvFLnxTkFMUqS2VOX5
qIrXjB0Ed2UZyP5Yd6v3fF26XRuXBEHSc75QHjtUQmjf9pcoerqreuS47cFMAInu1oEFxpZVXJbD
o7x+lvQsS9Pe6IcVJNtZjY3pl/liw/As33LBvUUSjRVv9gnrHeoCMXOfm4pNGIbL02UpMlhYrR+K
FsTUmuHrHZA8puPLPLXnlxpoM9hteHHruvgkwumzgm+RP/441/Y/8b6cXgYjQLvn5iebqR+uhUzu
c5pFVO6nG8lqPNlMZbsrcpWfY0RIyn54ipti1xwxEtzs4V21j5pYKchoZnOs+542seh6TI2XKVwa
enknCXRrFy1uJ4J4nyqRzVfiezrtZDXuyWD8EvLjvHsbvOQEbkYNq+rBeBSCYqLwYChwqqPk4NEw
8UCwxPc9lraPD+7bd+yLZ2E/HWVWGe9u0eb0iBQsfokjzI5Wwd0nti8DZlP4qa/68Vh+RMQXlW04
EazXfS19i+cj9A/R/vseXgN6A2NEoaVHxkqOgPJ62yA/rap6TrG6IlXBCS5T/OM683Pm2+ol/rU9
e+xB+K9YNQLjlr8sUu0Ys0V73J966k1duKMyu64eI0DUoBZYDUAYrIOeUtQdyqRDNqqrQUf7/POW
YWVbaDyHqXeBsmKM2OlIV/Ea7ypkdhV2fGAoEgbmr/da5t6yVOylxtDnzWi9+k08zHuqm2gxKhEk
BEQXF5qhNC79qh0NOk4lOIMOUovMohp5hpBmG5Fx8WlZjrEGMiZRg4fi9p+sBagSSoR7mGKcHBaR
kAqDqb6Ev+mMjDlIaRgu5FhY5QL18f5sL4LGiC5qsa4u/MmSVadJL38kOpw/3snA32C2fadjyMeb
hozoCVh/DstnNzgc4Efkitl2bM6Yfqm4t6nknp8eKh2Fnez56zBYDqMThiwmdsl7I1EPhBkGcSCs
N3Qx3YePTH/RDlB1/Z0EBUwhHNla5VX52PLapSeJbH5ybm4al2l/X4UfX2erdGHB7XLMnZfG8FT6
2H9lPplRQ2124CyCrQpuYujGRgjlXjGQGXQ2TGx7909V7T+9l1si1+DefNbKLKHuA63lyKgVu9VY
RuXPEt+slC+cWD+2XwpLh36X5UK2l/lZ5Fi2Hr8SzVdrz8Nz2zk6EisuDJu6cZkAHc/KT//spj6t
/TNvy2grcaltIgONPE3Z85NMO1NVF8iAW+IL8nhfTVi7erX+wf/oASgIUp8vDXMiT86wamqqk3H6
o6ml5rpqABPLk2k/1kWV4HA4uPTSa/rnAoPkOsXq4WyEmX/v8h/cEaMZQxLqVmtEqgCZk336FA7C
gLYUNdoI1Cmz238EGVKh+5f5b33Jqbq0nB++Eba1FGyWsqlK8mKMkwlk9UsISEzMkzIPbi0VTO/a
OTt+T5Ulonxr/YnVvPlejETtoNRoq7il1y68ZSOpFoPhlTcin4gobYrXbqz4AOnH86ny6TtZF6gu
VuZV3zbdcOGAq8qcjm8x2//EaiZs0UDNyQ4NQVuGmbtvdzTXmfZEEw+8hJs+2Gz3ncSCo+KvXcuP
qfWiTucVYV4I27FIjk0iwiDxa7xzdYkvAzj05vtd1i2va1bGuUkq+yh559/lO+/0zvXz/NkCh+9/
+PYBAOwkjzodV+/xLH1ayLkqnUnAteIVlen9c89cfMnvGBxJCt/aPVo8jU07o/kX+Tb1p5VwC1+S
n0KPuV734dUd5QYGr9Oe1kDZHiDbAih59S5xDuXMmeNGnyyBd5KtaG9ZAyFXTD8RTeXGcIuAOLCy
phWZnF7BjzHxkaInbxySFSWbk+UwtjHMBXCitGucIp8BTA4kTJlk3j9SJNhgurRrnPh+cWkvWCb8
EF7SRr3zL+A4sAOVFPszcKLDxLIRBptvIYB9FNxlRYXMBygXfLZS80P1YfHva6dkxSQqTHd9EAwy
iJSCZNGmgyhLSwPAndtWBIaSi6uumZ1kakH2hN2RmWskHVORjyev6hCxXkxr1Ab7p0lYBajJxONh
rMWHxvYOz7iUcj/eOOB61NMuIPYpWrdNRj7wxG0Ziwq47EOUR2B1p2w4hwwq3hDaR9FGepxfI4Vs
tkDQEJuLRDLAN6+GUHyZYuCqMD2MdeN9eMlupnFln4GhqrMTI2BL++cdW7nPTs98fIRbxmWTXj3F
dG4zCm29GENRx5rnprZlnqMWDN5yy9608+g+e48PeVQcVTajaGF3LR9G3prDH+1E+f5pbrIGB/eW
rVMZ07t7bKe9axOWEexdnDZgt0t9+gvWQ4JpA/q6KctMtTsd7uprE4y0bJhn2dzwPbBCz03dqpbC
rSA5dIiC2dogGPuCYyNH9et5UaISlnUVADDIY6A7VkgsDqPl57Hm1I1X1h/83OhjYoXD5+PB0xiq
Gwkd0qt//7o0TjOP0B5BSAT8wpPpPcW/GBjKh2xIZme/2sLEynx5hiGXi6zqWYJYsgjO/mlFj0aA
qCvIY3L7xstajAtux533iQzJudi8AOx2+d1furepLiUFLRoe/ln61S4sTf4ajhgBRu6KbdOgyOWI
g0LHBV+FLHpWGuHZmqF5fQNhnIzQQ+/nun8UHIECfBsH7jq4UcvovwfdqDbK+tfI25LVZ4Z+Qz9C
dRzMR32chcj3STPXYoqIrRM8bhyJfge3T1zFU4NRlfWJZT5PDwEK3Bcdv4ygbemUfRVunj7KZyD2
BbTA9Hczww1HJrJJn6rZfqq7rtiBczXNw7R9wSiwOm2KzjFo+SxtKV7G0zZCuyU6192xxNjlR+j9
8I1ViAdEdWEQpCdqx7oYaKvzOBBQeYEtv9QybV8i24ckLYrqFK/suvL0mdsZCmEWH/vaHlFjqQ0/
kDU5eSJq3Ko4RzAhQynSwNQEiW2vg83x1Fh3xbV5dVniaV1V3qAvWZRJmqncKNTWuloazeDUVzg1
RreGkgB0zMmhi+BVtkOVdFeRe0m3Mr81Rr6KS5M5b/OyJCkslvVjBSBQB7MkZ8Zp3m6UO2M0jnrY
G4cxOu0oVzwkCckxXkJwwSD3rFCUPMg0RSwq17PBTwvSHPlagT5H60UZyF57woFbz0NB4zQCmW6H
khHrCuGnMMbL56u8m9+6fy7cXdUrDMmaWo8BbOP1I24+LHGknt7NCPQUihN2F1OyUPCuacAtH/sl
yRvz9jh0nTeohU/BNuyhJSMXlSM43cb8ZnOPscm8Xx/WL/Idm40GrtjzF7cxWVUR34JUcd+iisCk
6inB88z/apm/dGPbyoQWIDJIDeDi9SUZJColDy8KBTZGLGdfqImpLvc/l+X5ISTAl1VzFNOr/nOe
+xSfweS+9u7QeyNArSQQV+9c5oyJPSPgVF4FVTzOzbbvxee2fGJKsS0zNqhQUiT7kq+PpZhmczLM
1ezzSMV8YnY5TgkFRwkxruKb+5gFn3/kXU3hWn6tavZH+46Tp/IuDIFp5lSnL2SiktCZnf1UbWE+
dK1w6DCb47yAV6HTsK8pWnpeVnuKnYOgIeIo7Zp1Wt4b69mmoTpaxsOcneXuPVPB+5P57Z+UZuYH
sDISpJHXa+SWsEuENlyqq1t7qGs+Z8mvqimxLjLHyeeFA6qWGHNxy0vmc8UNrvM0hjdZBEUnScNi
BW0hUIAgwexhcW3YP0aL4vtrkai9v1CzkNZVOf0RPrlXDF0SRVYs2Gwz805kapqs4Wt8bR2HYZHl
Xxf+YQ2Yg90Bu+s09kvv95bXHP8soArr4Iw5+udSeX3W/z1WvQbuq+LRZnV91WPvT9zKHMuGY82R
+vzSXSwG1xYCzpZd8O8dy7v8Apl7Lo77j603i1LzVIoaVDqbdTYU5ypF9G+6ZOMtunMU9uTAF1/2
TP8WzKGSFb/bn1+3NohizZRNzxSi2KXRZrpzuAd6iNuX6Wbm4cFsK9NsOWiwAfpuCEEtonkpOrN3
Dpe9sxQG833R3l03zyUs/AxHXeWU471AmzunxJf2lZCC0pb8bVvGy0CuSXVtX6Nse2TQ4EKejw9E
slGaav3agC7fGnIMPL5jCWGrjlMvyppLC45hYYgonT0WE+8K8qcmLFK8PMqMBGPlFxyQROZK5bct
HTJ1souoqpihkuBSDo2MIWf7Vn23Czca293Q6lakiKEMDD58AINIDYhECjSyGs6Ai829u3g1D167
zNmML1Mf7l/h5EivP9JkcG5DxHgxU+eTpkUmW7DqoB6viqsePqOfU96n6dYeSTQ+DBhQqjVC9TXf
AC27qCQG3a192PaMPYYgspVgKH34s25T9vdej2Dh0QWi3G/Fpzzj1ZySd/E33MsjIzEfgEM2j4rN
NaVxfY3i0w+Q4ipdyh4UZxxjJIRVghFXuoGGd56QbNXWo/uLmvj9h4bvhijRgBLOMFtYrjt4NBKW
SXHowMqws/Cy4GmHncG2VNTnUn2pdjJNrI7v+Nhzu2bk1zhg1qURIAOAUEZn/NOE2hS/nl+qHyeC
W5yleTiVBr7ddMzNoxAfXEcSIxiAWnr6HWMJf8NRDRTzZ+p85NVhvBVvq5C9xNdKFMl4UYbqIBqu
rExWUL4rSiMCFMyGYweBbhXNVnM/zfTSpeeXuaNqFpmaaPPUWED7MKMKmbQ5rxoqbPeRhjM8jFyb
lOzJdmaOjxt63wP3r2sl3gyJnLDeXrQPwbhi9DHCtFgN0jOFZV19Em3HcOIqKMDVbEstOCV1WwEY
C6c/hVCWReQdBRC0k/o8qWif2WFSCrlkiBi0dc0uCM+3uFKeAufIPPkiSIeU+yivAW/tyXkuGdqb
86fpDdOBUqJzLXsskzjqh+K5Gf4d05TarX4OJUGs+9r02FlG0AVu9WiIfhbvUzuV4j7O5aG4c74x
VmMfcv+5FoOdleNjMfIzZ6VkXK+QJXJVLTnIe9vmOVI/EbUrHlB/TiXgxmgR/ioB5d9idCstRq6v
xu/YodnxtSOM9oLr2Cb4kiSTndPsMIv2qdU7IgZPhfQrn95Ws4EI4sN74ZpTysZbyCmUlBntgdlm
Vsy6suGrU4iiViADsisaB20756JU2Ul2OP8wnWFoaKBxLiojB1lL0BeOU1k2ImWLprQZs8AkCd6n
5HCmBvefRIfl1O7P7ObdMdrhoaaDdfNjNaj9P42u2THvozD/BUwolp/dEwCz4ExV1FGem1WccF8P
ZYs01iXyHD87oiVieaEBlxJfoe27jWoyZbSI2aMUxtw1UEpWkoaL+s2nQos7hW6Oxd0HYCvNS2Xf
CYERFxOed/59/UzlKnt+U8qwIPnWg6+ZtOgmTw6x8fMDOSIySF6aVCZxgSeAWuiDWZZ1sm46p3sA
u3N1Y6VdNsxaa9H4R+oEqTiXI7zwOOoP1lDCfOwstF5tLSkk5M4vvrfnGqVoC4HkjxDG+zCwUh65
9rSik9+nfxbxSqST6+jTcZXur/JLm/w6/YSYD2LMowq5eT50Xog3lxje7KV22NRS2Rrecej8TSxx
lrm6wnDK669opLQQobypXVOkFn0+OvyDMOaW/dimmc40pqvCeds5MIVgNlDFLSFpMBysJlIdqT8g
f6Mrs5fTtdk6XcrZP0P6XLI5rRwcOURYIopSfygRi7TY8yqQZb3q59gUjWwHS9udUrT17ISX4lVP
KaZMd8/t6JPxpBiMIvNNlj3RSojeiFV28XpkEK+bsbsP52bkVXbfEtnqXnAZFRAm3JNjIg6efDoJ
LiV3TR5mNFZ57RXmcIrybpRKFKJ4PLIbpoMtn7+38IBiPFU8ZJu7ybUGJ8HvQNnqURy46XbTHebN
qZVl7yW07TXe6At30Wrs2WB+Fm72o8GyKvZus8G6MDVkfeVr7CtIIusz5xn+U5W4IEzzOBNSWccL
hY4OpZC71sMgMRWWq08UpohmEe1dP00F9+ceBeJVUMx62lm14zne5PPjRuRC49pMTgen9rmZrUx7
U6mQhVesx6lxG2q6l+bVgjjWDNCMGFnzAIF0oHSMnLg+//lmnRXNAt+oCh/19GTdBPQm67e/960S
+clk2SoU0sN1RVV4gMQ03106wzB9tWnE2+Jim6uQB7mFuHceFLMW+ssCze7b95/tc8xmSlYL8Sf5
T1X4s2PiPjiTW/oDZ76By0k/+waSfB0QYn8wUGEFFEzXcoo2pSZR5IAJECbopWWuI5EjGGKt3wiC
PJvqy0UJ9rhAy0wVjKDeizrOEFRFtwTToZbKZHgDQ4H20/qUQomKoQcWcnoB8wYMsNSGtBSF5L5x
PRdtD+trabaLtZKxygwrZcaap23mF87ZDdNupXVhmm0v/jwfa5zn3bq7d0h6OjS4QqZrUDR2Tiob
N9sRDurN1VlNGHEhYT9Lj9G7HPJK3L0ygq27hJ0c+ReHkRgwlwskyEyudhdJLv35YARqvcikeDQs
vnSWt23xXqSkQMUwFO+Db+XmDFA/TkXEPDIUnyMfKRNCbtgpssE6VxPn2nqDGSJVIc/gIikhtiDd
iCN6fq8KH7NX3hR3drBb+TgGw54q+y/TXEFW1/TfeUWk04gmKgl5QxE6q1Uhlasl6Dh2ZT9xvLN2
/Bcje7/4/wd1eO0eL0pOjdTXkdZJq/B8lS/XPjqVGAUXhWJFccMDBCx3q8AmPNLnp3ygY+J39R1Z
lJiyxOve5zWM+MQVE/hhcP38RFpdy4p5jgXTRLp+laRB4cRY5PH88jPW2FVSkovRdC8FHPKvTaaW
QNIgDWCp3UiNk4XkyB49u3ydSzmfVnp9LYs/6e52fD7Uo/tmHPNx1D+anlpIpHNcupAl6vdG5Fta
b+fQTTdkQkLvPqYdTtup/GueevZxMovLokFJ8ec6/knzAuL83csBXupXhz9s+lSPZSc32cbTZ+0W
ry0flS1DrFPntq1tgN2XVhJpriifsr9Jl8+b4euZLd7epUTy7+ydeSZ/3wbicbaZ9bS9++1wi2eK
V2a84DczvuVNMx+4ZG7CsvRGAz0c8PCAWtPSOvF3mY4ZfkUylJ+HUZbtiXt+wwieR4RmriqLtsyx
w4iA+yjhD7R1ri5G5jEv9mHm7JGfS/wrHCk4llfoEp86U5qk+SucVkUSUpzO5UXsY/diIse2c5Te
hZAh8qBHtLdbdjILQE2fOCdHdoFmJgB9mn/0j4PLpvRouSn7lGvuKXpUPAgYD7GEi1XNoPn9CIw7
lLWtamhwaew/eYIlJ0qKd7K0/1HNQnkYtWijvUbvePGZ6wgRmibLnAKvmdpq0QJDA/D3Dvp7BSkl
I8UMGzMo3B0yKqKlb6E2FIATtboLiXQV+n1xEGT5wkOPCiLq4tIQAUrj89WEpbhdVviF0rk+mMo8
NnVJQsIvFbo5wP2q+Y+zpbleRurxfYMr2zkzlO6u/fb6Qqh3JbDmYcekrJLKVHB28EKX4bSaDteM
484Ox6p1nYg1yamuobxa/hq9J5MNIjVXS89x+xfblUrOk2/ObZVrfHTDLFIarYIeCF5IRpnIVgCP
2WnbQQ95CERagxvPJ/VZtg/ZIuQyyQytL3l7JoLaZdGGpvMgylTJX6UmL54FmOCij5dzG+WMiNr7
eHF2L3awLRrOwoKTePIsdjBdo38mBqhwTcBH6lSctkJtNf+4dyWiiyi88i6M+ymnszCWWf1RBfmm
agieqfwfWbu9PRfotvevWCeWyzf2zQaHJttXft18CI0N+HCEgwOc55qcMzqwbyvWSHY6z+Ll2Mj9
BB9lUqZTTa0OiV0UdfFsOc6D+baAKBO4YVE0Q3LswDYogrMaD0itjrpBkZMgwJ+WAm8IWgnrhfl8
HMCB+de6vmc5ILEybyRWHN2LnmMUmFX3pp2+O8uum9F5lXId78Fh1BHwus8DyFmQc3gESI7SlZGY
a1IrnoY/nOtmDosq9L70tWQpQixZ+rPx+0Eq2NCbvRqGo3WwuTJ3+5mcZJwiGELiSW8lpXxj9R3+
6XB2cptz+PhZ7GMVnlTpUuA8tHTV545Y7Q81U6Jcey4ay/mi39l+3IuWrDnSP0/Xe6514d/r/K+g
Mq6r7n9yohlo+bxdyexhW3x+NkRy8WUvNISnLQuHfPRYSG3K9+JIWVLK9kbpXiPcl0y+cS820pVL
qsx2orFoN56f4SLDT7mYYvgKyl575fY/ls5sSVEtC8NPRASDgNwyyiTOSXpDZGqJqCgqIPr0/e08
HV2nuiozS5Fh77X+9Q8oq8X+vi/WxT+JxutN0YFX79vOmjBjclPMN+Kftjnt1F7m0O4eH5t35K34
g2BagYQDbA0+GEm0IXcKmiTPL0UO1QMobU/HYGbm8maLQ6BuFv/H8XCEl5A/c7SXZNQ4JrIlPmbK
pwrYrJlm2fvxtkLdYNMlvtNXFTLVwrbV6QnCjeVqJea77ODT5kVGNzrocLj6ze6Ra1QDHBILZdY/
J3k1ZQDKZz7SsuA+QsZjYtK0cetaGvMeTj+G3lnKUkSOHD5PmezwBQMbWXsFRsj3+T9+jSPAQW4c
DI9ySk3OBKRyjg+oihILW8Rk0x1Yh9TaXYGPM6k8kLnuPXasEGc+Gt7GuShBr58p5V/+ikiew+4G
jiO3v3gKgIpooDEzARQSz8Pfr///QYDbwKWIZ6iFaArsgQ+KwZIxb3EUHwtAF0egnqcJ7jwFFuAD
jvpUfteQB/63tBkRYDuM0T0DMGd/SmBP/HdFuH43KBhzjhNqyg7atIZusgzMIorrDXXut7k/NP/U
yWEtucQBgCu50cte81BQPP/7fHP2dxA+QLFdXpFrWtSBHBlBTDURA7n4r4ghTOHp7j4+rq3v89JD
Ter9MOkKgJxIKeYzcR65MxmmbIFsD///0GYYMxTmnIydA948MHpJYbO5Vx6+sLFq8nxDVhJIM/e/
+GTH8JFzXj++GHrblErOBA4WdkwtcSiAvoAZNOrwt3BEOlgYnpkiTG0+2u7ZgXgGFnfVOawBi2Za
CFsJqj2CZqYoKR374gRVktPdM5jiznxHmznA7Q5IG9iFE69zAhBcMvpofcAF3a9+eAhfEasl014m
ieyMXQjMDE+a8kCIiVhCtJ36cjM1yoYSozCHivTjI8nYMDUTl+cSiodMfDD+RPxQzqPz3+PHN0fB
3zcpTHm2eMZ4fvhqvdmwPbAYsqWwGv5yvuiOiC3Fa5h7kiRceKDB3V497SpekU1BAbw14wHaAHw4
tHUxmD0rLZ30jxjzVkHyL9mNv7UJ3ND0yOYCJwEeic3aPLYHWyfcmN8n25IXuvHM3JwxhImQKgjb
OJ7t2SjKnlBhZyRxe/7Nye7pK5BGTr9CK3BGEwY29ZUVs+wCqmArLq5JaO8MGKzcouCJZUAhOSQs
RYFIJyZzU4PqWtirErq7iwKNepu1qtE98ahq/vGbpNQOfRpfPCFro76hsuI75G1vlB0ZmbR+2Sj6
ZauoFpmUZdj4s411DteL4oCVn/WTIThjX4DE4HP5rpmuj3hvsWqecHdpfVgY3IniGpVcnolILWYp
YyDawR7gq2IJ28vRnrWIr/CFy1NUEVw+a8nS1Hym/11Y7t/WJ0YTmEmsqnuxQnMTKdyZ4ij+Ln7M
JIwIcf4iXgigGDyiI+pOdDGGvIJYzhzcvuasu7r7cvQ6MXp3DofFCKERmdkIPtaOfeEVESAITZdj
FEtwvWHPZtheHlNsR+gDeH99mTNq7xhb8KHIHHx2a0ga5f8/uvG39zEwhF8OJ+UZAY1xD+ccK3sP
e5m45VCzkrlOqDEsO6diinr2CDF+tPYMX+3VYAdIwJ3CDeqAXFPbYofkbnpwc1lOac8oCvjvGt+C
oClcv7TJNpbTB19Tf2pi7HqKmEft/0pfT26yL336Cb5njLrSal4/ifqlbKYcogSiEiGps8CNtxAl
CQs6CMf55p1hkIyO8zvaCN4e4UxGhjaT1m3D7CDG3JsMHZ6Y3iXSgvRqCBssnxLqnjDrNrhdbEZY
1VNeA84f4PytxGvrObJZ4+0RTLpB2RdbWUwQKRGUW4AnFv6XoIdqtG0hP6zkF+5lq4+5bIOGoD+o
z1+IAVmg6JOTYkO8tDhvZyhiZz6K/Vq3memTveXxvrCTh129qSqHN/ahY4it6+/jYZu3GlzxrGfg
RxmFoT/6bO/dAhV8Nc1blgYoSKYjYyq1fjsTaE4ZfQebhJh9vewRFhfUSfZkYKUCnV8MaHeUrHdF
AKyr4XDvUlggSoSuDw62adoAojLwDWruI/IKOuJ/pYSay0EXKJNpjDeFJ5E5Q+MCDeNAnQsCW0+5
Z4QovSVbGU34r4QOnjiCf6QQLzh0WrxqELDE6rjXxSN/XZ1mApUxXfAoir2nV7DK0qq+CRzJefYu
CVsHZuGYIYVSdpmpaJ1dMLeKZwotZGl90cvipD/XVubqwbiTCpOCExksSr+a7KhAz6jGW2hZRGQH
ytGXIEKuXw0yHcAtoseJA3cev3QS7t1pl7qP6Ff3tkfso7Krf4EDvFYthJxOgStIipnNpIpKu4qe
6R3uFgYLGmGZE6xT0UOFV3olQlmnxvVAUq8KtMzTmKOq3YAqCGD1z2+ZSsoTcQJs7pzpnp0FaCiE
tgQvnANuuoDEV/UW4yTpcaP3bUQDA0KRAdWis4PUDoeG2CiPwnxDQ8+mwOoR6ywd7CKcNLGeCHkS
/B8sduFJ/BXfyaH+ZayqIfqMzkYcg3ReoHLQ2sgzupOnEoCSmHYef/KN+AsMlI9xst80tgLwwM9H
ZdgTvwZuS1KOESU+wsusXZUT1YHVdMFZBsrGZnAH1yxsiH/1FJERWyEptAc/xWuTniM5m0RMjN+i
OAMmYUsTTBb4BPb743Q/r8oxfRb4fn/rdoCC+OWD3mHNqRw9GESDiyk5iiHdX6U1DzmLNaUSIVT5
4A85DCMCvanrQSfqc3ihlyKSmQb5Y2dX9zY3LR8k40gf5rz+nbIr1/fo9CRNQJWOVSOvF30iQRV5
tB4QExgfO0kxB3TEgJ+w5mb1/DkvWJfc2+JYEqAAljk+vBHEHKGFr+9jYroxEMeG9CGgmEIJeEo1
KQLNffOw9IkF58k7OimdL4MMdtJ+UuECQfr1PR2x51aejMDMB821z7DAMq3gY7ir4WoXZzJOxb9p
8VdxOzxPAVzBnGbVghyJDQ/6S/2m8qHk9LdFQJ9SXiZbI7oAkuGPZI/ViMq3bXNwNuh3QAzsVxI3
0Ui7ThCy8EBxKrEwO5+jjuEJd6XPuJ00Zp4/pirg9YZLiu3tQE4hQ/mnAgzPiXJ1m4L9kiA4pl0V
XXzxCUH2oheqxdrxpYywAzWoP47SCXEeKCs6SpXQ7IgtXhER2Dr1AOvdewzId2B738NbhbAjije2
bWlJsx4L2zV6socLx+7ApjdeU7ah+hwzZenxkqk4kh6zvJ2yAxsx5i8K0BCrubc0u4YCfZ5TAKOS
mbNsjIJhHHSHt5MXW6NdIHEuGLYTrzCV8kw+iPDlQ60GmjkZQI5nfQKIx5DiPDUC9XAXoVIUDoIe
qGUxHLrxVkhMffhCQKqEevIHDJbIz6ZjxWMpuIDqmCC5PexHjOpk5/aLuSFK7NGCIayH0T1y5qNL
2aL45aJ9zFM4Qfl4Tnb1aWJNIGDg4Ct40uwMCBDxQNyT0TPDp1GM2aS436mscEZwScbzM4W2uQPt
yVExC4UtAmeFSN77io+i6J7SRsRFsA6tcEGLdGyrJtxElz2ogA/1TnZeC2YnTsZH8hgxfOwShVnt
bq2cfVfe5KLrKRpcChM6ti1PuwKK7jE7KobMWqZ3L4cQ2N2mikbVbObdQCpmKMq4j18tRvDIz5OG
AzF3l9n4snwC6fw57Psjr8+MkQ0N7Yb1JJyuSQO/mRVlBm16JY85WJ5iluASRCtW6j9EFhhRXxBW
wmabYtQwClsm8uz+57n1q9hZPyui51R13ocmKX/oDh90CWwLbFsTI26f9mNtTAVxVLM3x4TMlVYY
VhhMv0STUh86sYdAoS0P6paQZQZUCx4Bms8lmfPehu9QQ53xUu7t9EV+BqYObxxUiDjnEYS4jZ8w
+9wJKgaTrfw+mm/v0w/mD6IApYA/s2YztKBwhTpG0+f0ZfJ0VqMre9Lkg83TxyO1zbljpuYaBzAe
nwREyD0Z4NH88wWbhdm2V4SAgrUjWW4BL5APCdGR6+Gdg0XPPnW3F+Ew6b/4TZmM4Osx87o6JH3E
LYZdE+rVdbcu5z2ykCEqvkdDUMyqVCw/ZuH07wXg9H1dRW/4T0DYZIxjnoPQQrZXcG3DblvAOTWC
+u3qLHmae1+Uo+j0bbHEUCSSAs7nr7yOJ89viMxJJExvP9C6Oa/Nk/ZBh2Rs4JorKu0ppVQhfTEg
a4ABritc9oPtu5mePv4HDizsJXTIaE1+NIglfAWI1goqLWKFBWAk0k6N3tzxj3p7e7C3/PeCNeRV
dk7UaGqZs4YLWZqr74h8wask5I1hTt5fP5Y56ak1Yd7URsws9ZNzEenbmEyQCc9aqnSBZRU2sDfR
8PAkm5D9i7HDE+niD+k7rDUM5OEH3le/bGsM4kqWjW8IGYwtiIl5LfWsH9M0s1ezxXcHmvA87VqV
KNX3cWFJPsUkcypNgYON5L5c8PpstiajdKlzTOK8FOYpuXp3NNVO56gjIY1qEffT/DJr7qs7bhQN
1gVn4ntIXFJ25jMCzSNyTkW0L5WwRKJ6Qz03X823WgZSeV2xW8ThJbnu3guG24X3oM+Hwj05lZgs
nKcXNAfcg6juBP7GbmCFFG+fXIU8RT1MH8OijFTWWXEHy5OBeDSHFQzeAEVvIqFwZkFLO9GEwFGm
9j+GGwa5Am08ogS++BZmq2qEB3jCsKf0VUcrAuwcmgB5oiGKPBS+RcDXyFPipHCCghO9uzx5x+03
0m7mLFtor2nrdmArpY8bYV4Kh9TqaLvnJZDJBKjALQEKFlasxQyOz6jcOyy1IDmXi+sewbTzoH6L
B0KkYbPXsiA4P0gzA40dEVGJ4djyFowMp7KHX2laADzBjIGZEFONl8rkudGO7n1q5SwcMIYON2yy
CptnAHV+jQObkz83ek5FBypE1cLk4L5h6ExbgE5OJpRRWkLrGolsLiPgeqFKzKBYlR7YOvMmNdJt
GKeT7op5er0RSSBwweALvCOJslWHVocGBIzq5RrX6aD+YwbonW9ibULDzUb4sfByJ26FkB0W/Z3Y
LUkL4eLp2ZUQNUT09IC6cDghj5v3J+hryMBeUSpKBBB5YuDqtjtrmF6SexUC+jd5feB7QjWNGE/y
qSGhkhs8E6cx2ItERvT+XH11SAkA0k1QGva3Q5uwJApeMJUxUP4X6puTyzXL9O9N+QVLgSPoTO5t
we0AqnmYPxXUKSDJ8tC4VyXRV6QEQfwjvkxbDlAX5ICMPgGbJHBUCFZXp2N807a6MF7Hh13d8oq9
FaksgQ+flDoNDsyfTTbGbtxW7QYCuaYDhYkomZk6Z9fe0BkfQ74LE0JesBforfNE9ofhbwqKDYHP
hnJ+vs4YGKC7ofOvOt8lKAFBXMI0Y4ySkcX5IWB11gLmMCivUDGZBFPwcIRYIQzZCMjIioeZVScw
qZWOnmW0MDzM53AI8PQVqoH8jzwBNjJeUziU7T+U4Jwi1QeeuxAbiJk2NsE4jEXX2SdRSPF6E81I
U6azTOjZE0sAGHpr+UJnRx00uCm1tQJ4zi4vKivK0+u3vGZlFnvKqXJZUrhrcZphJRtfieOAbOY/
VqywEClnRsBsa5wyYGIX+0GOAnHU1VixJ6yfHwJZAWtyfB4DBuEP292qUUp0opfGPsZQd+RLKItr
76wEVXf2SMphWK+TGsk/0JfcojCqWMs5TnZF4XZncz83TLm4C2lm6DnoCfNywpYQ3nDie7ofHc78
bUqz4J+ULygEdERMOiiN+VVrQaDi0KR/88Z7uvZx8KLjZC6JMKRk3Ae33EUZlOgNrRh4E1DTm7BH
8+iOIwCDp908UibiOfoPJz2u7qK7QikCfOTeNpqaWGRRvg4MeXMlI9rSqzfl9H4BkSS1Z573Prfs
M8IVA3tg7Asol0UtOCKgVgUwVXx50/Txx38e2IRUt16YaDLGwiSIdTaTAM7O4RnerypGlBynNP41
qZfu2f0ykcCn8UBmacGfpgtEaXyCGnf13tSqPfOhTuh8ZO+GzF8j0MKEpsV5lK/Mdm5crGuMf8gS
lfP7wXN4DK0zA8RAfWNd+hLwpAdKJa5HxtTwznAJfbJP78+w3GD2ZxKWxf9OYYHnAhsgVkTDNKOv
RcwyiE89tsRz3Ow6uIoNkUgMCtUAcI3hIFA7F5f+DAZr9l60/pt4PR6Lm5e138p9gsmarjqEQ0my
y4mibDJwLLYfZx8FuXNMWhG929/m9yYwWcKUBDM+IVJWqUlFEhcK+EuOtSedrvCFBcwrDzy+MJtK
EZD1njel7PEOxsVjGbAaOhjZf88JTTINj4oZ3i/PKVwDtHSsWvENAQTkd2NiXlc8/bhNAGBh+MHx
81SOaPAYH0HL4xVh0J/Q8NN+vGcsq5yHSid1Ov6tvQW1aHL8uD2Eemvx/Cav/O5/psfH0ug9a+wX
YTIOrZIyzC5eofrvFfAqd0+PL+fvrDxh+OqMN4NMApHjfxISx3vMhILj922h+dJ7mWLI0+4Vy7e+
jH/YIeo9rTX3OnAYmOwK4x9Bd2Gouugkz9wNNI0bbmwK7oNx3/E0M7TlEgPqGQEmitaSUvZOZ8NW
xAhn3P/I76zAsik9Ap/hy/dMLDOgcuPc1+eU1CKcbheHwpnMkdWQJ+2I8JknvlHihMKu28QSptTQ
fSrvhYyIZxdaR695bVgEz3NYT6nnWC86jUQ5jsLGngwG01SybJYb+oZxyNSVtYJyAU4CbQVHjoVa
+rwsMS1aFdtLCNxBH4V8CRQCTvXRmW/Z0aDQXb+Z5pawveDkPbhzX/L3w83YEqF6xQbskOgsnmtM
Y+U6eJ6+TkJehZaSkZuWZZciqkY52Idpp/AwcBUH66XvKFEgfD2Ebh84iRkwb+gzo4f8RQA20zA/
3RSpSs4pOy57G0/9CS9WVhdjoi1BfHmuwKmzml59v0IIkjNnEkYljZMhoplvT6xVqG2YyYoATWT4
8AmpXTwZ1T87OdemVohC8XvFhcSEj3YmS8nRXNPXICuO/zKK8IW7zfl1JO8GZsoWY0E+lAGD7bx5
oRxj5sweZWIEB1Ko678KS67Yrxi56gY9t4c/Ctl6TG9xen9iQCt28bnIvC0OnzB9eY/Vh2WLtErC
0HA/QRxFE3oK2cG88qAcYUf4YmrF4v7wVhSB1gSXtq+skwNrAnp+Yl0FQyexD9e0Jwa1HuEhR21x
Pi35irxlL5VgmUp/Vpt4efLwfXLGl66VWzQQgzsOeveBn6qZQUz5kSOuBr047/qK1IDFNLh56pZo
6cIj4BU22gWCtcWeVUeiDxrPyjm467Fxu9eq2dNV8HCARzZ4dYxEZkyblUhZx/Z12RBD+k0b+xwt
7+fALt+rxzi6PoMzKAKK8xu+qYDXN1RsbzoVGXlyO/619IXR1KG4VSXGbvcn9GvkkwCUo+u+wMYs
r4pZPWT1ac6w+yXTCk7YxdzitW0eIZQbzXnA/rr4b5hxhA1WyRHBZaocFxdCNWctIqemyeiilWHJ
LnJHMq9+s7Yi0GyAJpHbnlRbwSb2wP1WsqhJ1H3mEp0YdWP3gUBKrCb9CQ/Ux6GxQIg6vPAae4IS
w5uzplDVGiXpc+hAIJDXJtMpimQNw6JvZYRje2QAjMNd4lEu46KOLMpfybu2Ufrg7JmQAz/UtfVP
PuDODCDi6n/PsyGgF4KYOcE5kAlqQ0xdi6j7uWBcK9g0vUtD8I5GgQw9DJT64gDicRp5BlwgG9MG
jdGHr9eGRMWfB0qinkAZbIHBDAF5bYkBEnSTkSPtgNmh+gnPNhHWWNNlD5CVsEB5+6xwpPf1OfeM
GkE5EQ89s4DgfiC0mgXEY4WCJZZUknc28tuin3VMTuB3THl3+RPele8PZANoh5BvbsXMaH+YCqNI
YURf3qZipyQrEg8IXuO+faFGWvOUBE2Oi50RafvPsoBXo2FrWN8r56JglrTC1sOAnXpNUFChVz4R
EHDjoWHKjFnE5pNo7p8cbsylJIxV818/TO9OXSj/K8F1ZowaiOVk9aMbOoXoNMXnqTcaCJ2eNUV0
gYo1Pi2PasIc9MQDIAOkgIOkqrCS5yh0qKmoGhRcJzILsAiwNWga13h5l4YBbB/Bkrrs74Oo9MYY
T11xlTHjfgSd271QPJ8xqvo1T9kJfUAHp+Duci2ue+Xjd2Seg+2zAY7+UbeM1VXb3l1lVIm5DfWW
CsgQI/xg6jbB8ZTK+fCkBzCxsjsuepxEO+9aNSCJ9GOqXjuULaqyokJRABkvCdyDux5bCnbZuyJl
5M6+DEOavfwFV1ltf+Tqa/wCM8PFhIHdDZdAHDbgECqjXQlu276nFfUupP9PeLzPtUqajLDMKX/G
LIeCt8j1auCG+wWPUffOHryfuqoeNwgdY0IOWjwQCAxywQTgLJZyeFbn6X0KQQ/ce3vadxsmrKMS
cAalddYgnxv7+CNYq4rz/04G/ON27SlpVbRE2j+ZT4eV35nq8UyGkvX1aUCWbthCtZiE8DFaoDYT
kEBkTslwwIA4Kfa6ilq4a2KoJsxUM9Da00ns0+qWagqfEnqlnXp4cZ731RiuEnGzFVePQk/bqCUb
tTR476Zy8QDQljcqDk6fVLkCCbDs4jYrlDmzh+7p963XwyNHqBVqA11nqJdUs+ZORhfB2OL9AlQY
z0V7oSOrGnnamE4E7LPIrtesvafCrUlZSj6W03UVgoPeoc5vBUyQfhh3ffIHGeIQnl6vhZXTq1BH
ycyWezenMzji9nRx+5wduDSpPqj3KRik4RhfpXBkKhN81oz5YL1CGDwN42UYaqZ/pLZ6869b3UGL
cO83GBZfKbafwykbvj8sr7W8tvAsxX+ze1nOE4yg+hXUG212LtGTsz0P2NAeN0W3MYT+K26rGGPx
ETDI+DF4A1YS8PlayNTFeQqjijheHT3zK2lhPvCjJtuM4EJre+0hO2/jSRIb9P/2hdRPGDNR91Lm
Qg8hXovyTE6hI6v0EWvqz8TMm9VxWeyL/R2XgU/j6TjmUzQfxQAOlA9FCYQRDCnWg+oB2xjO9fGF
WmeAnoKOiJjOEV0NU+PnadmNknb+WGNegQ5kIyQJ98P16EFfZnpAj/nuNBvoeTypLxMZuvjAkKKL
WjyiHkM8gmJoEwd8O38xP+a5pCh7uB9zYjKju/6rrKkGm/e2hxk++Gx3bQ5RaIQnhNDLMyFAExY9
9Zi6uAFcJdo90TIVy8Ojunnef9VH0l1nZyWSlP37DcDogGTwwQi8F/KV5+xuxVgStt1KadO7kOX6
I9QMD/JfEm4CbvOGBaeRgh5eMl3o+ZrUCutS+fTp3TsSDG4NFlLUFMb7l+r0WYzcx+c4GVuxbPoq
g0i0G6enzxU541FxNC3kIieO+3yeS9YCeSr0ORvzh2QoGayPAq6oNBnGoKhXbMid+j+RWRX0J6Zt
Rxh6SGOvE5J31B8KUDSjXA34JNq3oePjvK8LYS6OqvwMmH87asIgnwRPg37iXWUtaN3hqb98VDwt
KNgUAsDRf/H5uRH3WjXVP8SWWK4l4yCBR+GC3/CZvnK8wmtuSEhEVa5ANdntkmPsj4IL5xSOiA0U
it4RaYWDz8tHd7hFcVKg4JOeJMEG5/vyosTFGYKymehthk6bbN6OUSTk8TJgESdGWPZfmDuPsf5P
u+dGrZf0KvjyhIUaI8d4n6YfeQFnuTc8FYN1UGmEoRofOuGB7vBPoPN+veznDzXC9Rmqznnabfhz
eV3K8pabkYaFdfRy8Uk4fh2Y7kF1+8B3JrMaa3o9vrXQx+6VG1PRMGJC0nhkwVTQLJy4x+jLIyYx
1pJBCDjXNYG0usW8R9gZ9rsrDaI8V5am6B74phzpdPIWJnlMVzIJV0bU7Rc6gwIUqfj32InYn4cv
VDvktK2VpTofpe+AsKsH8IsEAkkewuQ911fVV/U7mmorNRU/CiYQfYAM1hRe47RJRKnNhtLkLKjI
Ro9hCePqkdOeQl8kBjky0mMC/wjzCGsiTbqIiQ/zSQThKrMdDCNjNEtLlR/kE2773bDDIHRJ6GRk
GuEbrVO5eXM4QJ28Ob+bPhhT+lk+I8w0owcSIqQMIFwyARj8VQtf+GzEVqLtVWyP61jBNvdFzRHL
C5xDmM1Cz2SwpC5uE2PBXRxbyKsXwClEPp5/OSYff5uT/YyP6TE1piJvlFSmhJG9aMGtpCV67i5k
Tgttpod6aBI4V459DcKVQLqEjEGKKeoZN2qhNEFXdgz2GF6RbfitrwZ+jD4cEclWWcKjSq4ALqeZ
SOd8R5CMN9XkujKi8xQYBilBWv4I+FjMvxqC7Zs9zpSkan5y2K+rRzgmtH6gk2BKKmWENs2G8BVc
md9bv8Re4gSFw3m3OE+GpMXt+LISVAT4BR+nnCDpB8Vl9tcDTgvqAt55Z4bDR2xD7hssBVbPAw0a
1QhSsbmZ0UZLSzliSt4m9LNNAur1SIBplzSZ4LscFbwifJFJhaYotbIzZA2o3gfuCeLEmT9GsByu
ObdURMA1V5L+QLiKQNYcsCcYC+flY2gum0SZ4S6FrIkRaPGtX2nHrMW5/249uZ9II5z3/SfluYH8
GqPY2rPm4+wcylkdKlEZVsknKBMjk6Infwcayp7pMUOiFUspyFDSTO/Ynx+nUip+Ulq/MwMPHmdY
4HDp3SgLJgyngmF+wRwiHIXm9Lau0zotUz01Uwm1WdDzLmSThNijxUUyCo2kDLv8xnMa6ZEWSehs
PT06z86zx89wqENEVKtyVq1MKIKrW9iJWbB9Do8/b2wtMyOrE20+ROewpVPevfIqHJivUiwmQ3Ta
XDZVqM/1gAEg/xnL46ZMysRanw5y9sy19BpfYmX79Fv6jelL4/AvVOveJcbHdkrXuR4mRfiIrfSW
SPx3S/pDxegN2PPnnnC+Vu2Bl/07dw1qeH7gE43oaJLBeefqrj08kbTMz4hc7Xd+2TwOCIKSclVR
Am+KJTN5/zjV8JHZDJGVSts6GWUd08VstFQCZf4JKo5WmctLOfvgzXkDwFq8969Z982pPpLTvdCm
RaLhJSSOl11lqs7UcPx3DT9zhfNips/dzbKffhmq2YdX5DwMHjveNYZvuCgSdTbeNxMk7gs5vFOW
YMa0wFA2bOI3okrof9LUnOpeBdJRxdVEyxnYU4yh9Fmx9lLETh9htWgTCccaYRHzIMc2bDDIYMrR
hnDmfD0ZecUYOdIwG6UiyJceXlvBoZwgTVLCAWMPtME4N6Tw7VMZ0NqiG1cg0dzTG6raqP/tY2o1
mY9W+MV+HBbfdVqE0kKacmejfuIO5R7Fb3UpLYZ4mNR/99xtLU3PeKoxaU7rf9KimJ3XTDX7L3Ps
9zHUjS8AuGHCsLJiXlpuy0iJb/+q+YDWNvwgcbg55/UY9zbAqZRX4d+n1br9bTmcz+8wuUM5o1Lk
3fjmmPR3uwiNb6AveG7Swlrg8Mmd38MbkqbG35+VL3Rt0YBHUKxBOTun5rTHnuBFAW+boMC8wgzh
M4m7lceYd4JhX6ilo7BE+XPycSdzy9UbYH12KW2DSXE+OF/KBNtgvKOZDdR+Eb1+CsgyMID/6EDj
6O1V/MBjdp+O57T+Pf3DRmxsteCpVYvr7P5TT2mJreWVXdFcPjfoCpi+I4lJKy6CNikiy8cVLdIn
4uOKcy1N+/jxRQSJ/H13R8suxxxDA+3EaNV5fc+uvzKM2Vnhc1d6hssI9iJyuTF6IMQRAHQ07w7V
olkN4d05YwVVOuX8j30HXmkbAF93j63vwlrysrUluOOPie4TrsK6OpBRwsZ7gV1QHdjBprevJ2ud
sNfBmaWYSt9lJv8+AjV+LseEMNyzPsXMeqnGr4n6e0WmLsejWGKR0QlNuPnnJZKTUE0NNmJAvYi7
nUGalpVAqG34ZHMoJ9eZEdEQwYn5KReIJaaMNurpBXraZXX/gXw1sHQBQpVTXmMuIzDMmb3eNwKE
4h9N6SPeOLtihiymHhBMGSqzklMuAdwnn/gj4CScQjGb1QQVqYiuoRBLMj9kHpM3rVcEHI0gB0JD
eSRY2br3DTBoSnfahO72tGpCKnHUhhGAJ0IeditYUIXdrKBi8oLB6PDcQAjDnQkCwmuNILII4NXw
msAzPrNiB0kCu9GJTArxru8Dwtr3AfQV5jxtNoZy0FkB8pcd7dmh2pzCzQu3Cj4z1A1kJ2972zPB
AyMBYGBBwG+OLi8RIOBn18N37A5sjIGBfN+uJwhNSVaytd93So8PM6BdbR9sx0UAgw0CmAtZmMlM
uYCk9fH5E6eSrnkqAAmRlseIiBHxrEg5JCb+CVR3W8rMjJ0UJduBE84ItfqhALiE/AYnDJ4kHDBe
mjEtU5PRQRiWsxUJJmy30eUpll/wYj0oUW3SbRSfqYm5Y3t3uXQQmrE5F5EbILLQpqajuwP/gv53
jtKwmtwWkp0CSxI4ToEvfg6aJp/FgYTQbYaHS0ieUP1iioVTFrPZDcgfaAFPHc1MJIyyDnR1tG2A
L2BZ2CS5TI9TrfYJni54KcGjYya3f2/QMj7hyL3F4YJKhlxFgDp0CbyQuaO6uIZPrPlBTz65UJ+3
ST09CwIrEClSPR+UT4hakA88vTyVstuUT/cDUUGsBj9mdk20nWAvqI4v/wgS9ychSW2fnpAK453W
ClrQ5sl4L9F8maUlRWzECN+IOiJExsE44DMLYga5FZAxpHzkXGfQzvk6+qrB/WWIduJGYJrIQEwA
hSgne96CAz6ORPHEaQOlG0XEAIy5tOkVSmvBdBKhrBG8DrQc3ofpciacnTmxoDMbUCzA9Q8CC5Th
4t8z65o0kM5RBkxzkBp2dAgACWwcJXepfmrYIA+hrW1dIrzx5Sg9WDY1tTu3GuRIwWnudyMGCHSr
ANXQm3GOcY+zZnWbnqcNsSngVdg+M9Nm5hJwsoxDtznuAeIBCZmIRkwEuS25nSH3MerUebcD7qNi
oscz+eb14Nbx7Lz9cqo/PV7ObYjj8js7x6QHjxX86XEsUOcUeXLI/aRVa+r7OTRKECVx653xleO+
gBO8AnwTJ8kvDmy5QPX4mcEShj8RWzHjfmzdyS14YiH44vlgmbrZLg0QZ7yHytXTTXWYT8GQMISx
HV06s8wHr4ibMy8bmDmgEcHnFHSEIFwH2y3WgiQHeYTNhGuYAcYOTB82A/I2ojdj1Cmcxt4/m0iz
yPhjqIrmEWLYlgfuJRgyuQplg4+hf1hAxGsIcVNM948DT/1F0Pbxn2UkxuKDDVP8JNhqcsSnxtWp
F6QJybnuUSeVnU/K0j6pmH8CczvjCQ++FXRJNTPgZh2+JVZenurk7XazNRFtUsgmYUA5+rM0eQAp
CnHZ5d+NbQdtSh0/XBdNK/fJNQE8A2YGIjYz7jHhWuWdwIk0O8bUioqd8RsrI3ZEhwup7IJUgiMW
vpyjXxSfToEH4BqHVqciuJX4NL+Zw18A3cXyyv0hdwk3RTPCC1r2TxPN+TEPFL3fD4MZ/sc7LQpb
YaJuXw1/5CNSnr7d+8qMZDBJlEKlX+Yfhq1gLv+O3Pbil/Xv8XAgptjdCt4aJt2cCZuhY2F7vMk3
YVuDZx50aK/uO9G5K9clgwK7gUqLL6rd47zgjggaAWoPym/V7Z7ADk43wzgKGxTuSAbw8CcZVc2f
bvGeVY5E/E3awXUOLJCWSblSMM3Yvfj7dXOt3SLDarteTV9Qfj72bpS13h0zlNqFcYFlskTYL2Yv
JXY1pqvsSxcbGS7NQt/jT4MzyVfBQAoFDAQ/PBQfIU9rzJ80y87zcZq/fg+1Lz6i+caR3gEZYUiZ
GffwAZoHKsAi7dxXsm/ssNKnHMfvOyz3rcHpZmcB1XROEdG1NJo8dMwcDLy/2Tty2qyRAJTfEapn
XORfm8yYUdxZcfY7cs4L5YijHhOmKy3Ahr2EnZZdWp7ou2tIvMawfPY/PVk1qVBqjePhwBP03paz
Ep/S1w/G1KynBiwEr3/Sew2wxX8fOx2jRiZ+hgoV6d36CtHgrN5Axw0w5l1oydgo6o4CWyGl2jsq
gCIPHbrAzYwvs2pyhJVAA1bGdzOukSfDk9JxKgjZ1g++EeHEyBaHoNCDykY4LoWY+5rKeNAFhHdB
+cC0wRPySEwvIDDDpwQFJksP042f7uaZx2B0RRz/HK0gXht3eO2TY+XdKY1UhdX5eYmAsf/H03kt
qap2a/iKqEKRdIpkE+ZwYtl2K0GRHLz6/2GuXbuWy2knRPjCCG8Ax0lpF5gIaXF8lsfsWe/Ndxy8
+/1TWkSuzAIJVaHRnXxZw7UPkY370f4azZfxdjkMWCl0ANgtC55gjg+gz/FBZX8KB3eMNVWi9BnA
rc+u3qKjt0SBunKbOdENhWfKWOjawvMH8LKDVjBGFwTmjvnaqfEGSOjIzZJbfyvkQ4Z+ft1sMu+t
mchWSPa/t4WUYEbjRRpvaPNdYUa1hw+Kd6zeGORRevM/9YbyORBkzaEDRHOa00MyoCud6hkgmrrq
ZNiO0/cTkEW+yc7fq1mjdjPa1KyvJDPrFv3w2G5Y+NVklfgQCBC+NtEfmRIJEQMDliw7F/NCKTNf
1ZTmCli0HNlm5kfjIyVq65nXAh8aqOm4ZmLfV4EUWtX7az5vIqv/bNPU/u7qkNCk3CWbouLp6gxq
Bdix/PY3Gv/JxC8lv0nmAF6fDoMKygYLMn216wIjYrBYItQhItUvpYKFVAFZmBfdvVdRLaJbjfiI
D3GMCnLrfXPn+xMx7SFYL//S4xsP1I95/djPJIjHP0L3O+aHClqVNkKl19iQabiCT0EuaWRFzy2i
ESRbhTBtO5R8DhgUDujO3rKVBM4LZ0phfpeHbh7fU7JDNvY6mVXVMYzOUM60nN1tpYqbDPEiw7ua
QmZJb6MX6Kf8ph08wpTkq6EILlj9yB6p63G71qRtiBCmHIxGLAchfhH8ResqyGC7pcNt+Cy0CbL6
tFq5OR0uWbg17DlGIdIkneIiuR3avhp66lNq6ejKxOhKxtNKhlAKrsRSpVV87Fhgz9qveEarfVHR
96JdBVhWX74bL2/WXeq+o8O72X2umwz9GRIo2PQ8CB9lX0E7onNkS9wOOfzV1hGDgH8ypFvvRXUE
/h4Bx/pBNgGYLsli9sNTcVSX+jJajM8yQA6jP1eMwrmMxUVn6TfhBXR8WoC4+ZhqMStm1Ffl5XMh
6aa6gYi/UZf8v5kE1Y++6QVjIhnZLJtxqOH31OUkeO6VoDkyXLfl32tVOhJAYW4RMhWLata4iseV
jxYc2i1mNYyY3sxmX1odglFy25c50lTnYqZ4hTuGg/lTudFieIcrBQnJec9rG5ybV9qyRSWIskPl
ctQZmHA/WVxtEIX8lP9YILzPPXNfPwrY5ML9gme2sV9xENbzI6+eWB1dY7ZpfyjLjPwrSJx5eX96
QwnlfcrcoUJSDP/PpGV8jASDEgqUDOAjqLmiN2PGLJCSVd/Dwk7BDUIQYvmlfQIukU0Xff1JwMf7
omBEwobcDCQ5PkJrM09NzDg9afP803VTwHMXLbbGeg86/Y4izpR0XrfTHoW/eKdOFql8CSskIUAs
1HZIXk/sHDtjTJmQ4G68sWq1naNWAZ1manWaPbm6ernUWjSwEDaWzEi1tAixWTNCfw3PXoKVx6u3
ngwpYHTo3SyJHcoxU88RCA5TZ0QlidAJ7CjylczrL1iLoMw1t9eu20k/CKqJ3F4xmo2a/ZOthn3N
2rDGPS0RjQRo2eC6wOf1gLj+PvPn56xj9iEbf8iIzMOD5EQCOyi1Ly2x/T8fl8yMPDLsjJex/U5D
qlxla3yJIUztjl+JXtx12QhEex7oSHuDNfkEQktoF2gr6SH5ncVZmdyQ9kRfJH0cM+AbmWFUoLen
6aEE0sVOBevL6PDPGK/jW9XuHUwK6ESWSF+a7O97/hGLNSYf23xsHl+gQgpPMeb8SNtOq7ezgXcK
3hGDWAgxY/P7ODcg0HE1eTrH9y7Vt+VQevotviDkF4OvmOp+doXoyYBSjNgwHKp/62mgq2YjoAUZ
FNWmf9k1NeBuvEs44NfV6ESs5YIYhD2H86H5MXW+j12WOuJJM5LGCGSE5p67FtWS6Z5irHG9C4Qd
8sRwdCfoyOd7XGZ7YAPDj+/X+zl4BkaAhZU1uesTJgfXOu2NKZ1Jo3oknt6vWPyIvlQCGmG0k1CY
gxBjfP1lfHhCuPKrwp5Oi8LwISsZNAJXmTWFHlHeG7+b7sTOrqUgOxazCSzzP80E8neUwU9MwyMu
EUOMpZOQmjKWaMc2wD/rsaSk69OFJgAL0X67CYsxmQBqTx63z8o+y0m2KN9n6AEBEwa8lTOhwBuj
pr8aFdOE0zefGDQBGaN0mkD0tb5+fXqDaF902LayhEH3t+d9e5QdyaGD9oEJMr2iAc8W0DAT346+
H6tOGzClBemSThaqRQGTeP7SkHpCUj0k+bqyEq/G4QotSYOUizil8O4+0B2rPk3Rblm3hPQ0uJzs
weCXF08kLoz4581w/5M3lLM++kNSdk9kbh2p/GP2Ze7T6dDZBNphvCuntinTPokDe66tutAVswES
XpBTqo50wVzBGI12XweNVLeNHBT7bYPVxnd08LteRkRq+Bqa1KqnaKsGqT3K5RqB9Xtk+hW6GmuW
9DH0iXSajw47jGbev0EDGQmQAz48tfds3CS2hIOsThOUOURpWdaecBH+CreuB1/DNzpesOzuKpt8
fGHwqVeLSLQ1deSxAZUxZTvAm+U8B6ED/qF2omytw7KjbL9/gqGQux8R99hwpGKiArce5AOmEBqg
f9R5aMyvO4GQ8kXmgennoNI+DlgrA+19k4oZO5QFynHU69NJnWyiL9bR9DaKS9uf5OusIoPJgTw+
ZRa1VQJr7EODQhvZk4+tfikrNY9XdFZTFyxRTOaDr/AZh0wCXIGHW0y8xtW1c0p6/LFFwNZ2r1qj
bg7lWNhMQuXfX43Q7cT+HPK6do6oKtOdd2Owl642Vu0cFo2+Ez82MAxF+Bu1f2kT8FBBr1Wkty9l
NZZm2Sr9ziPIA3p01vK9hFY42ReKQrTWYSADkqGmlxhK5EOLSVHl42PtX9tQ8eQ5Yh8TUILA+SsH
4F1rFb/gzVAfSIMBEMGpiNTmu7936PbN6hNrZj3wdNDcv7Q5ll2GjH5STg7qVZIbHzDxvna/auSL
9ZB2+hUqeOOxOQ4RFjZDxcZhpbs1k917jDYwNomjHm04NmQN8kHl5hr91nwlAa3BTxhX5g5lpB6z
4jaQe2dEf2aNSwzOR0uAUMZLm+GCkylm8KYb/dqn+lTcaY1fsBgU04B+M30yizbtc4mp11W2fE1z
yVQlfSr/tYyB0bKv3D90mkI8m4wYbx94wZAFDYpK13kMtKI9j+u1oJwVw1lNwkBLjR/pAqPoFdqj
ZVYfJvX6TbEGGhFiHfcbbGVWk3YmY646Mh2tmbEbWH8C3ZyrpSGlCCty+sfNqcn/iMFjO+kMHJ/2
xLzA21yFwjK7bUx5giCqiFbZj67afypi5ZXZ1TbiWx9suyx66PTCGfXTHRb0GWcc+aGdy+ZrheSV
MCUKnsFzNz8UyuknuDQT6FqENn0260nP6+lUPrijHQhTbMWIQaJ5xL+VX9oAq6yrzWSiEzb2vvwI
z+KWRcHICOgIIUAWfkIoZNq6bBejq9lmNmegKiRh2K8KZoPnRL1QAsBDn30IRwTmf7eHCDrQ2Keb
yVaY2BKdsM89etnCpTTZ1+PPvX5avKDbxs+YxxrCpBmLljL+ldjV/WTOMjFaS+v2VDziTaGbJVtt
NU8JduB+wA77BQBBIKT2hGapaibkbpNdhW8lweQkg8dPbBeZ3zmNlw2zGc5z+0ecXk9M6GN7UAza
oaqCIQ129WNNdJVa10mghiRjQMeS68dXdpLagn4WK9IArkQoYYIRG3ZkETBD3ummFOotQp2FviEA
j9a0cUog/QpwLlc5PGGbDGV3J0Uyo49/hcZXaIxSSC7OJHqV4Is9MkChUwgrEvmMk7eglbyMxSw3
FuaAOpDtH3wwyNjIwsAS5jBYNuZ7Cey5BH9m97dB75BYDxV71gZ4dQAI89knmuk2+gSk1fUl25K7
AwKVT2Cjq9EcjKdOXmJVbK2vMW6N4JZNrZ2m9rsdPIEQKbqIKWxIwnrK5aT7vAXhaYTqdLe9whH6
XmBWx+NBZSGWfwU625p5PbRfp3iTHqWbsQryxb/6MsXsfpITbrIiUEugr9SDaRy9J7N2IkOdQIkr
3eV5APVMS5+21oNPA+QHBwYRVrWZTWDLRIiCzUeC8272AgpXFGPTvy/LZoIhWij/vumJszDwW6/a
7ibzb0bdrr+B1aKuRUeyXSrZjIvdTPAM5zO4XwIuf0x7sQr+6HR128SFTNqMlqzW4vbzduPzwJem
ZEUhMD9ofmaXl/f75yv+1DfJfnEXUjFAHWt09ZEUYEAwCYEmi9Y7D6iuvyuyxpePoN4EYBbRT0xX
GnOTEmHDFTxR5n/zE6+k2eT23si0C/TV87nISgg98j1S8Bwep78gkZTYV6FEPZs9sP1xysY2iPim
MWkgoeI3JUNisyolRMo37THaFuIJHyScxtuJm6/C+HckcqYU5LCwktD83CTypWus58StBLcCEBcU
wi/wmScpgEh8/7HD2KLsL8KRNGAs49Dy0WcjYPuPVmbgTIK8mGV3/erBNe1KvyQAxSdBec9o/4+H
VcKXvJouC7IM/wxw3p68k1tHUA4vDTQjMW2sHhLwVtXfS08A71AdZuvNSHactMIPyGZDUqFtA4Yl
aCIRhIAVzzSEGqldoBCzS5d1Mk/fbrHody19MBI57RZCaVQMPNl2tQJZcDCd+hxB/nPsAruaaoX/
yhWjDFCtHr2XQeftLAPN0ODC4bj6i3f0E7kqUKzt0HKhu4eJhujQrUEFFqSuTOLlqogVm8Ix/UWR
FKlMoHqU9isvA19Y/PANekz9czfBj4/KHktdtgAXBI9oJD1EdAGQIoB+uaNoWNGZ6F2x93onJs5g
1hHz/Y1DRw1mY7Q5O6pGY+cAsBSn6ngtmG7oYAlKQdUTfhCtcYHqOIimIcqAsgKQGGCEI09bwBka
loMFEiWJ/3xOmx/6vUe1nEWXdJtYdLa6HVxkKI+pPK8htLJDT6EAYm7zGft44JXy6dmytONRwbQ7
jn5BhIkg+bB0piNJlYuRnlAKo10PDgk1d1cmocyOlJ9VdZ6Ffp1bCP2O4dIi1A4IFPo8oRRiQ9an
t68r6dABMIWJwjCRB0Qh5DUGDiwYjGspqUtx0P8okS3S7Z64IQ1vxv6DBgHYKi3BS8/XsgBuNtIK
DY0o0Ifq6R1N31TO4e7TwyxvXzGgNibI9zjeMzPzqbCCzYTe45ywcjxo3VBkor4upfOoPQgB7p86
OIvWT2NHArUlGkheZ/qUvHmhBy9YU18KMJoh9U50tbFfveONzPpzAM1IlSb/G1syGil4DTMulkDU
pN+is0ESXMfudXlFLmhRb/cfed5slB80mzA1p8Ww5B4kG8QQljlqAtTJ2zkkHnxbUavHisHNWNpG
P+X13LQLhO7V0JfaRan6Kk0cfKMaFxwm5ErAOKNgwOWJBqqrIGhSfOw0q2NzG1lZN23gp2O35qH0
3lIpZRJJFOCnz48rEco+XXTuXyF4Obce2CX/zAkwmUX4HyZhI84q7IdEm9NrIAsAPEB09xcyM6B+
MIJcNf1X2WA10ade/ZN/h/cUzi2S8Rho/rFZSrXZQmpcdodXNJXQKUwdRDNNAjS6CvmuPeJijU71
BLed6jReINsNVkh3RRpfLzDpb0sC01AvYjuzMYddIrtyQATmjU5T5RU7xFg+S6Wn06oTzCq+5usn
gB+w2tnoMDM4vHbXNeCQO/0TZaHu1B2XALXKAvJz4YGxghO1hP5AEOrli9BOcf5YMr65M80u31Q7
nTfYpDu61izvtwHeSiWaW88wI7H+py/QH/BniQYzIZq8kwfkRhPVzH25l2flusA3bdNtM3oWG+oc
8zEbR+JWXrXLzq9zeuY31/VGOHbb8R6g2KxeZsFn83abIDLefr9HYO6P5/0Ym525Rntvpx0ol1PV
/e5CPIYQC+LciWcu2bnbVjv6vqeCDW55PfSXEu0h6sX8AhDoyIzP1Y4KdX/QHpy4PP9CwkQ/YXOF
anViv+JiUoUlCsPZI7Gh/vlgNvJbuc4vAFHW3exzqfdVwCGzXy4QSs0jqt67Yocqhq3yDuARKJgj
FpL+drv21rCyDg7rVTBCxkYG8vHc5KCmYTJATYw2hTfgcMK7SOvOrHaTQ7UTb6/zdTi7ZOSOFaNc
VoE8T0Trmc90QA3ohMk2gOtkwxNrKaeiPbS/fwq3oHmaXy4iuim38oY2EtzoHckiqxzRkMi9JsDi
rrFEnAnH0PEY3ga5sF/hqONovEdlKd1W9MMs+YfA9k2/BI3GHyJ2/tWC91yb4dbAhAI9zhTD7pD9
/XnPgwJ3Wxaf6u+zbTGsWGpwPR94i6LmTxUqJI4AvUgoQbQwpUE0K/x+GwOlWYZEG2uFrJJTRW7B
7w6T06g3vo9wQ2Xn1s4FJ5z12Iz32+ss5tXz/A6i33r+Ogz4FhGc1te5zuVFYVH3JWClElAhQjEd
HdvP9OkjxbLRfpUzMqnqsQbzPh5yDqQfh4g8NMocgRzrdUe9pb8kuOkMclYMFfYpOuMiJHVkCEHm
0U8alQA8adkwzhud9mN5SFzpqH1sRBg4Ou2o/C9c1QsyTRjosNNffEH29PPx+7/6Mh64fsNi/aBP
QnsaUYOMhjjZBB3CyRR4Fk0B8CXdb+6H54GoA8GX32czrZDk+RoXdk0ay1/abaVXKoO8BK0bdiFQ
AxF7Prs5ugNUBglOAfCwJyBroBsKWF+6rpiWt2bCUjIAjl2iCsQ/WTVrKDG0A+hC4jUKYLSDkYNY
+RT9Ab7D8/eJUIgJL53n8oXGUaDpFuwvFlD+/BvNaSqD032/LQgx7++CP6dVixc1/DMomEjyREfh
Vwr6jQwEMp03wGDhS6AxFTnKVliMNoDHqMCEh4mn7a47efmGvTuoGyqDwB/aHjHwEFikdyASobAg
H2CVAbwHK4gqJnqpY4NPT8sbhAMda64Be2QBJuQfu49O5aAJfEcwZg2yzQqtYqmM54AVVbBAkTFG
m83oHvRRqUEWjNQcQzyjeVCa4XeyW1Xaye75+9ktq0NGXXOjnMpAzw2ZzZb3vuk9PBVDuVPMpQJa
1uihmlTJwq9X3vV9eLzOtbm0ePJGUFUf5Sm8Sev+Pr6T6+UsNff2nj2kF25AJHftPRQX/YlSb1ta
H4JMJCspVUHYMrqnQQ9jo+/zU3nKHgmNSDZxUJWcckTok02pIGJ90t5JfESolHweuL+yQfX99Xg9
ct2YkIoCu7+UJ/6J5vLy6klD/w8/bqi+A5sQlJ5VuFeXEiR/n4y5ODmwSXlBLrwDEUcnQgy+y+9a
umhPysC4viyuc3WpAsAM3RIvCgibR+yg0Cv7hXAKeicnjWSAM5QHeipkLkUeoLd5P3Dd2I/ICEpM
okHAgJ0BzlBgWjLwNeH+5FerqRzYcDWN2H87LzT8MpyirqfhMVFPEVu95qRoL7icFu48I4BU4QZJ
PGgtwHb4y/Jq4VLJGzxh3FDQA94LwQwtK+qnKLYTI5L6IUVFbZ1AlWSFqBeOBvP+wL7C8vrZxOjB
Tvxhd+XWAusSkC0Z+nMQdrA1AlTGl+inMedgAAJM4Lh8Jsq8sK1bpOPaLVNK21eAu2GU+cnm9avR
G7+9D8oFVUBOSems4hQCOWJZjLFqhMfucfq01tiGIGTi0YWGJWFOdooO9WcGrAtBRBQkmOQxg50y
MnLfrykzf8xQ3vFpvuBQYl9BxBZvI6qTdNGrKQBxwhitQNNksOKAQKFgpyIMD4JLsbavqGTiBkEd
nYu6KGf4lFTriQtoAaa+rQeookIoYXu/gIGhYwDqKrr1h6+HfyipF93W0mE7/RrK7U2Tdi9gXgN2
LtuBmBt6zKQS9/dyuNIPqM5MYmA66AmRObC2nsgTIJqn8/IAdkvYRo/sDgXQjU+fi/hHlBAkt+F6
ENECpBlDelFP3KPmF5dWiJq/pW5dD8i6jeb9pcAxswgGTDhQAPEAmm7KatpiBUKRDV/MG9kg+SwD
n3sDAH0XLbmXXNTBioCkBEzFI7pdc5vm5GJiJZfvT75HCB1Qx64H3TwMFT4NIDgCrmCyJyQpzpOb
DH8RnAYorYZiq/9hPFHxRzPhBQkavJFd4Vr/HtSbqTO+UA6n5DUijgIxMozxTB9Iz9npu+UV6y1C
vXB8GSDRQ9vXfk+Ok9A2pLTpxYGK/sPH/yQm24w+y4IvOy0XniCfFQNFiK9BesOuMigsiC79//I2
eXDOXFvOnyvCICTEo1bAayBdfCI2ErI+jZI3aFSmKMLRSJ/cMaQob9W8PVzqg/h47bDgPhH4EebR
NBfu4S+KebAzQuxHNBCy7d/TheyyYmaVj9GJNwt/udvUc7jLDHGkcsYoROOkhNb0P2+JWgMX8s9k
gjCej4f6Sj+ol3HZmNTA8SiHAAIZFS555qDF/uAnMSCpf4g+xPrZjFHmYdLDCoWFQ52BzPl7JxTj
1J5eRyYWHgo2enJ4/E5pL5P3IKxyBVQLjAfNKgJyHaCuKzJRRgYt97w1eaD0MqjC/8OgcB5gzlil
mFsoacA4p6GDRyb8blZTpi5CAzDeBnd6mNqIDfx3R4cpzqXlc7OpsEHr/xI9sJp8voHi9Xygm5He
WX656fwCGecHXZdoYGfzywwOkd15YguS1TytAjayCod0irZLSB5BjQtMOq0FytWSSaoFMJcxw2lU
QN37YXhxMtATODKZCz5AJEYnlt0k2UImr5GLYM3Vh1CANaJig8DbwQECjuAK6gsFTFyqrcbkY3Fg
d0QJ9urC9yC3S5HhUc9qTbEIaNUSCtMXe4oWf9FdYZcamGaUlFDDud6i6oFFPAVtiiwlpRG4Xf3Y
G3cb5Khj7fGW8SmDGEXhV1t8YBVZ+RguJ9S6d7lE/VKGkfOedelqQOd+Pam34+dMxZZGXIxlaKUO
5Tggt5S0AHAOBOmWGC4LXv22h3YrzQ9UEHpl9gZnv3l+L5Mcg70VS+iA8hMXE4d6E6K8f6gqjLIn
Hf99WLqIZmKTolXougDDPDRkRkNCi27mjLVBNrzRPT+UD4INxhihPO+tnLo3RmXwFSJDHu4kG9pK
hnKDjGTspfq+RGfJbl8+HHgJ4ZE0uUwGNGMa7xEFWkEzZ+2ffALU9prSJSCfi3iarJWUrpY1fiOJ
6XNMfbDWmcAhB3QJqxd/ilFvS+A/tSl9nQcqBrE3YBKRObkVIANboIWcB/Yq6Fe1oOg+B+ZW/trq
Vz9DjaqLbl2A/fPg+DgY3cln/ErG1ylsqhg10gXVFFUyS19GSBXR3dilCKkV0LNWKsr/2RSTnVUh
jtCYgTN1jVyUCgZbGezIx5hlm8hBhPoAPNV8OwFITcnrZXeACdGHAGAJpBnUMKY4A1gLzvqBVZeP
T0oJMT8MqtIlnUaGonTXmO1l53V9E5I9FeHPbD1OjoJhjg9UpDhsSk0+owrOlLUWYuLjj0APnrwD
EZoSyP3u5bFTTVkrKMeFCEoU4/lTOH41byx6LH3gs/nlpJ6fGPgAPw8XthrNeVODTdweAhw0fPS6
BUQPs8cYJdXDwBG2W9ZH9l0gQmDG8nUPGtastk+L4tgkQWlXSYHE3kDvbguGEHE8tW5uFRjaeE5k
BqIbmBGyuXMomRTYutJq8brertSamb9NR+F0NezkF2Rimwy04ys47IhtZZTzxn6RATyw2bcYRyIY
AsEvNPe3pQUJGRQZX5zkEBVCw7gwAemtdY0y2vCpLYXoCXcjyNPDckJoQWwGxVy5DIXMxB6UpaYk
iqYKMGVQBz1wnxhJjc2TdPreWVxF/UgCw7oclsNquKJeydRPHsqiUx1odiwpjRSo8pxk0I3s2WhH
jLF5eTbRA96oXnTksu0a0AeI21K/CVesy9qljFErwKAcljtn5vRWCbkU0h4WxKPtjDWSQAvZW5Qh
srsMX48QhEGIKoW2YM5dI08V7OuFFYPkHdTwG7GliQUivSPWY2+RwGB45EpCzUJ+hfC+Y6Jf+9W3
PKEuj/4aAiVdd4Q2zVVNRI/5zdQm1nh1OCwAKaZrxKXACEV1u/tzE4LPunAL0VA6cO+IS6A7cwlO
hLlEZQOfmxUV+U0wLPy4D7ITvlks5sSFDBriU9Z+kpzK6aAZAjEGWgFPoIN0A2uy7webND4DdTGk
9XNx94H2kCLtaaFqHk7M9zGJp9j18EO0QhD0gG6GgfintlvRL1HZwrIA5QP2GtC+3NQ1/QIWUUDc
PWTHJS2PAc7oMYzAH14dIOwUhMhJWVsBeKqmXvoS3El2ks+jTn1CSZQKMCUI6ElMUBJHBLmjXDaX
C4de0vivy8wv+lfYh9IHQq0N8CdbrgiVAkU20GQgP8Gq0fAvCGbBM4anSjCfovPNzAYOTecVQNjh
DBEOKxbpCPI9Ov6t01q0lLevMNCFQYB0EPpOVwpNK8oTcLBZcucq3/KG7BjPL1bGoQbzBIRYueGP
pVsT+uGrkXGS4Y2gxPp2S0gkiUWoukHlFkCiUWt0CiE9/6B1g3Smei/9QV6y8ijcxOb4jBcUMxUd
D2EFvH8EjIQKzwkNBgCXEoBM8UD7qV6CyvyWHjKtSWpJBZOlByIavAELDwExTjCOsFEt+FtW6Y5W
3Z3o9N+aUd8oeQ5h/fAZ2iWtL+t1UB/6kjpNzaGoGeNM8jsEsxYTHO920YMEjjSQx+kDfJyIi4E3
if6IboCNV3+unDzbANpRF1gj2S772pTqcY5BYPQDpu+FH4HRlCbCPUQbgolu34hecekyBpjZNZ6x
63rf16aENpeHIIlL/f/RH65f9lQLTSYwK8DwaH2XF8Li4kfcjVDcW2PQRT/3rgCevh41u/49g7c2
Uj8i8fTVG7V0NgNkchUTy0J3BJRE9j8nyS+29ctCOanAflSxlJsqmFyx8qZy6ZKOINcByNpzM65e
rRi08hZxSV9+KF3iYNSV09GPzewBLEAOiEAnwrOU8vsHu8r1X9UgKu1JT4d9nn9XAPXDHYtawfSy
3usruejLLv4JZXPduHcY8pGdoCyCuj9UoDvG5xREJrRFiOml+xWXQu45VAJ9yxZQYeBCAAKpIcXw
ftClwBqcqAXlBGIGHjQjLYIxXrFE/PfgNfHjEKHRGjARQOYP+Or/H2NfXZFDIs/YGzxI7VgwaETx
TMTJMwEm6yGMkgs5J2EeYSsR6AdEyr+UgVlPyYQH3+H7zF14CwjrOJIHcbgdvv3fD4kcP5Z4IdTh
gcQDDGamI+/S/vPUZTqQEVL2RwQjcoDeRj+s2ohMUCrinXhNcMkLFjDOjhckLUMkzOHagSjG4v6f
TgIveHDg6x8nzGpMQsBU4sFtIecgtOc5zIYUgdd8n5HNd1C9+e+K8c3GnmGfCVKM1IPyFasTQUnu
07j6d/G4oLzgQbDLwsp7oFPF6OfBsdjl2Wp77jXFbIS4ieM+xuXAjWAKcnDyGd5r2EsfIxhmO/b6
CuHD+sH5XSYPjsBAQleebhyUlX9H4gX3hnvGM5+ez8Wb84J7wYMXXGLiZu4OuQB3hCvBoxyYIFzs
rB0eQE1xbuIYALuHUODfKXAuvGALof7F2fN5+Wz/XQZevG+AXBekNiDkGEDz0Oln1LKa5cDU/Hdp
uBt8KBK7/zs39J/qPZ2qbXljT6PUQFTKFcSw24AAsuhZKf6VvwDRUfYi2EQeg7vF6fMh5DtXmZnw
NgaXDDxwjOrONsUAhEcyDEVGAF//dwE6drF/l2TGHeBnnC4Phi8XnmYKSj78GHnkA7QTkGOxsWYw
xrlB+6XjSu1U8/0Dd96qCJfoyCB5jcrR0GMhuEaniRdEDLBCas3O/zkTY3hFs0ecyftXbvAFB+KZ
3+PF8JoaL/xQaB0MXZyagTKzflMwPzb7KjcyeGEApf+9A7/Na545PMeitQNSku+Ix9YVf564Dxy5
LPj18sbFsNbRFcJkAiUDS3QLv3M0VyQjHEj4BORL/FfWug/4DwaFMToTW7XudxFRIY8tRAMOVJTS
gELB9XE96ABfJUwEEKP665fwk04MOnHNEvUNPoM2H4UDmHboPhy4G4WFzTZXpQWCuoh3ya1FAtPQ
50W5ohMVbeUDi6x+iCRzBBsEJoMIFOOB+3EwCMaNl1Vj0XpDD9WLTGEeIb+iPdDmwEASuDP36xHP
h9qQ1TsT6w3nF12CiNsOyMdGTzaJPIL70kcCk65liCUp0iSvxSR36NR1f1jEUwzb6ecYnfNjDN0T
d7LC4ZpNltgZfYP4iffktDuHyAfQMEPCCcsuugt/CWgev1xxlHDCL0MIyolTz7rXLKItfz8602YV
xFnauKgStOgMgrHEBxWxTkSgtXVt6VucApYsLJ+bBsLBE06kBhOUE7ZEU44CwxPGHLssKfNF35Hn
ehGF5BkhdugR7wurN0ywZmDusdwr1yFylFQPp09WY+CK8PDINMY4HnE9SLLigFgcHf4kcWGXTrN8
jRgwRUDmIIV+BbXYARmB4hGFJZK4Mvaw56NVpRm7fgpQm4Sjm07QKL4lDpSF69T57Au4c1AdAVVI
brIAHXZ8w1EG+O9VDC6jwkCWgv80gdgSbvuG2j1LcWbdrvMkdqxXsu4OEkVgkAu7DkKa3dy+1MJR
+TI6P7N2BEtgl8cBuElhcTfAOnPaUHBEmzl0zpdJ40WhEy0qtP0nYGWt+Eelk86v09DUwXVgOTns
tpSnNe78czCIocb6xowXNsH4adLQYd1s7W6ALDohrMdzw6GLlbjvkmntVFsQi0hewiPl8qDhcUB1
qQD/v4vwtNXhJEzFjsatP9gAzotV9EfDXjO+x2Iry0ADlXM+tsvaTBLa3oQIFPfjVV6bSuxcvUbx
afOAMQUt+M/WJMIOnD8mIn16DeZAf+k2dwg/UVjE0+eFAj7bOvJQg2LDFwgs6wWCZJLxymwpscLE
GbsaoQWdISxryykSxj8ok/iguGdhYr3aNa6Z1xtlkQJPe3hbyMOALemQrKNfC2sPHC3IBAgW2Kh8
Q2xNbSBa+WhWYzWfAT1ZKjRw450geTISqcoUGgRCq5Lqf5oVVyJh+o1mg0wWHyIz+Q7PyvDGdoP2
yHs9AB/R4DpiXUyp9eOK8gJvVQFMtRP7oW69q+NnVgChiZ1v4ogTd1SvcPvu2l3HjZ5QdbAlgMyw
mvHrozdlflkqZ2XjqqP9KFnHsoNy0aixG3jbmLi/lqm6SLoFLihuKcxaqDVx8Cy3GGEYDUbhwmb0
Wpc0btcQ9kX2wGkhr/hAoDuf8YwOLKW8DQL49uhHazz6ta+VzsUBhP+04isbBFUOYdpvPwFMvuxv
ckzXrxa7q+kzGQyqQ5QeziWA/2ey+qLrjMeXRslUtyOBPr6H/fsrWUbVLP1sXkrwar1CCVrk0d3K
ZJJmdvM+hdKe/ESnb8x2MstvwwqbrzWfICKngbyF51OHFLznxLbJhacYj8MKYJsBAEyYqvAdSe2f
W6HcCvg74+XsRUvphDrtSHPKZk/iR6anbtGboULe4Ke90rpD77USPZwBCvGc0jo9kKMyKD/Hfsj2
wLZXs98D9cWwI1eUJeqqIBJZYro1Au3AibBIYQel9kOhMR+cV1s0zgJGRzdtGTTNsh+DAzWEZJcV
zqeb0reAvHyAo/Ug7+NIHv9TcqGAhBgUz/VDR2MBMLlXHWmg9BcwHB0WO728rN5r8a89UIfV1oO4
WYxixJfk9TmYj6qGuGnGBylbd+0RHZ/uVHX2+DofdMHQXGl9BX4rc/3no9kppNpm9gYjFh6iH72T
b5I401I9eLdzke6cmloCMwuNrQmi4JNAyc+fr7ZIp6MzYLemRUc3heq4SxSqnS98Cu2eXQ/5GnXo
VjRIU9M3RvkJWPBzsFlPJ0vCoBuSBlAOlMxiG0ihp3MaeGZ3czaSX2E34GiQ0Khw1WQ7RvqgzCzG
PsAofSf9vuBK/Y7k6VNyn6Op0hyG0OOHCO4rGK9F/zOmxoYudOM9AX2OLBUl+c1XOoqaDd4LNHSd
DoU0fl48fV3wEFq96mbTWGNaK9JKAOYTO/gWMAqAzJ+fdfBW1/loKsMeQuniawI7+R9PZ9alKq+E
4V/EWgwicivIKIiibesNS7ttFBVRVMRff57Id/babhpjEkKGSqWGt4CUAsVpwKkUfy7reHAwaNOK
ETcnnSk91ZNKT4peTMjuBzD/SphLYZ3ZvJcBO6mGpeow9yXwQa6jQ4WpzPR6AQuXKInS6gQQddhg
ySkLlhMWXUfw+/eHZR870Bh9Od76LyQmonlU2Ho3lEzWflehKoIP9RVLHk6n2IaMLuAhX6xr2hPR
GKbleVh4cRHuUfBn/gAVZAkfmdsKW7TThueDo1ajfWDgn9aOsY/CLIdFy/rsEYK4hy6O8CbhEeei
B1EsA13Q9IggeT15eArUJRrkBbYzL7c82ZJ7g5eHUI3uCIJcwGMIg/XdYGEH8/6FT3F4QXVRc4pE
DYeL2cPB7nuG9V+IY0tuP38kA+I5ai4ewsxJG+5H6eGbyg8/2m6wfa7lOcFqnzNM55ImbdPB8r2Q
h9VU4UcYSawbruj04VVwLPjcv3bF9LnrL8v1M6oWNjoz0JJfuDPj9Atn4RtYLiy0xWNymxKS9fCd
/2TbJn25gHBI9ivChwK0CwWn0/UBEC51c/96fskxWqUV7KaORByObwk7y1+GF9aUK8kPzKCQ838S
RUrhwsFyI8ETYo3UDFvoFF3wEjm7FBK5ERk+Rkn8JLJ9UripVLR7+eQWnU2Hn8iG8RdyfW74yk2B
ChNTJrZ4uOpPDaSwjI7OfcGh30HVXK67H8jB42mrvNwHA2UGD+KCJWoRuvy7/sU6voeRxudj7jTh
H23sHr9vUO4R28OVADPB0HJWQwKJ9T2GLmjp5606jGX7NMtX980b/kbgX4LTAwlZndbXBMdoRD4H
Mp4nGtA/x1+YoIKDE+SdQcXfd3e28x8M509a6Emti8TCNb/eayxGjZ2x4ZGPX6YWreOQgJ82zciR
rn6OBl2303t0HX1FP/Nhq2pSZrlP//CTsNJLj87NHWyzrb6QhW386DqBD5k+UvacxSm+j/pp5gG8
P20mLTw6Ni1D4X8ulam5vm/yb04SmPt5R+eSssENXsvuSTyA04ZQskD1sFWBZGK98rl54w+LqQ0E
HPfU3fHnuuKruTv/8Op0W5vSXD60j7L3yuHK57Yr0OZW6xu6eqjgpwJe/LqiMxiSzfW3np9mVMHn
is0057hFH43ot7ZmaXTz69MUHn/+0TZkYzzeuFdOjr/v3DkTC8gviN7k0JGnz7Hr8VtG5gTFT74V
lE4ewvMzj2kbN8zvARBkRAs/RexWmBr+oVjywZMKHx59QJb9wugh7ml2qBou8Eh4V92PxrDsWzJy
uTeejJXO/p2BuoErwGDUx8nwBr/RXgO57xsXt8UQ5a1cN4YFZJ6NzhwJY5th2EjPKpaE6sMYt8+v
M+cDPEPOLA2bkUhkWw7BrmG/mVbrQfwwHA6MNJ/DKKtvv8Mg5vMivAI3vA7HxTZlBZgJh0ga/u89
eY8uU7dImFPk5kM6KRRjqXXDQ5O6Tul+PalOb6lEvTFFWK/0Pzkhn9wf0hxuiXkp0ui4ctf9ejDF
SDNF+K2bnt06pu3dauYrlfMrz2Kt0l5mGFeKd1ey8Wv3IGr/r56QYNLhI+G0/2l9l4lrV6b1jhMg
KPhCdiYqTRD3nJqv+RhMgKhY3xekP6CcKCGRFAIC5NQJFmGvL4ENwc791Z8X6XGhT6UAfmOMOCMG
thtz7v1aEN90kA2fAi7iti7XYqBYxuvDz+Gbubs2Nu2crUGBFRtVsYEh3181bMblDKMY0Jo4X9hn
FADfAyINgNizHeTD1pNsRmVPL7jT/aLZMoicpAfLaiFOrawlzj27++y2M+fs/UeEIuBRIILYYWXK
/GXwuHYjD3EQg///QerG8o4/yGf50hOs2m758hP9TjVdJ713ZOkGF5rKmuoWBmPBV3VZrNubm157
m+sRhXFwTgsvJ9jk1z3SLhua2A+1BdQKWlnu+mt5esFzA7UXZxErt9CjTn7ZHZDwA0sFWXNeCdMX
BoAr78AI02Ja0zWhmz4gSqZ8Z5ABE2SeMJEYV0hMm/bGxy3F2I6QPclr/tJ9XV+QsauHG16MDzdC
u/MR3dCe54ILU5BOI43H3jj8bvlGTxydc8oDVCzH1oKWgTbyGMreeUIdPASWuFtxdDVtJJFiXGkZ
uxJdpjKhOLhhCYXUbIINNSUY1YewkEGQssQO23siq3FUQDPonus8J3wBwjGEVFdDCDe7LuEGjTPC
OqIEIKkrcGLDq8lAl/Vfh3U5GSF1fR01U9pW7RD8AXgMZP7okp4AvNq78HSD2TsBSdQu3LuDGHEi
zfXvN3J0ISV++ZcYHAO0gkb6/D54vRHgbY4I3gUA0xzxiZkeNtr8MMNsButA/VtP+wuJyNvIHoHw
/q43SPyRpyHEQxBhCDkmsglEkojW1L+nZqPNIM6EfdjIRLmoxn1AZq7E05K/yuQcDyLY3nLXE0HH
qQEsew4W4Zb6+CDdMMLBGsEdRxMsAJBOatXwOMqwHcAJZXpGcsd5wAa21scSpxPw8WSYbdok7EHQ
vU1IxlTigq+2KppFRCOs99mPsN7g5I9EUaDz/CdGpeWI4QsGBoGlMNjoBQipVyhJsYEGmA6zXQ6l
HzE0nc/ncAVpVAwHsmdu3sihMZ7/jCBnbyYjUwW+nXsSNW04lSqRu5vw3eQlR/eB0HIDKSe9uk/+
3Xc3XElnsLVVNiITdxQQn27SA7K/Xzw8IDY/RKC7MuX3O8A3Cd4Taysj+TV9pJxagYHC8CTM6k+o
yi2SmMJMn4IFwSpjxn7qZzl1N90cZw3yLLKZtr5ik6TMY5vF/OkWQHdDiX83lOPRbKRRniqFSzpr
/LRmMXQlqJEbsnD9g7xRtiQzpugfgndMkXz2l8jjiqh6AGlOcPdqTQ+Sj7ZB4WiPeMBHUEod/N5+
su9oHouejYRHkANxySGl5RRBDlqIv3yoo6uATGSFHHAlnSsUoesPVniXzvImv7ni9PLZS2C7b27l
VoisxBOoghs+XXkeDgcFDcKpguoKnPI+KdTCDbuFNro67Dzk45i0K3fdTtWV9/bBywjfoxaB46P+
kSYEA7empv0XpAX7k7bSfA2E2zLUr75uE5R3Wy2KNfZyfOhbrgwkH5olto0LKGXiqVxT3p3e4o5m
8htX7slHbu7ZU/jKlTx85cork8JL8DYinZf+FOkydJXQH/zU1favEhKx2+vetXur7itVcUO2rkEU
pGaq7QryqzjOfPqMB/ErT+dG+hBrvnYtoUjXHr7yoXh3pTe5p36xw30Su2q7NnPt8t+bEeNABlLI
TCKN4cpEu7n7gCR+5jtN4TFcGaiOUaAMGz65aUrXUHJSS1eeX/lKcfHrpwYyC/bic6Uq7kW7saLa
MhBw3J/T2981pQAf/KNgg3kw+aiLK1/Z+7vX4sxXTDEFIuukcrtX6poh1AqfhvG1awlfKUqbaU/3
XKr51xKqoHrSqWQ/Ok2VwYgvfGgodfHp3o3quhan8DskdYVIogJR+vMQHoXigV+5YVfj/No1h8I8
nCLd+5CBgu+BaD83ZOa6531E730qojoaT+/xuqR0iVwpSUXdzb9mdjfU3mXjkVQHB0ZObtJyTQoV
FtPWO6fd87pqaSsfSpGhF6oemfguw7vhoo239WfYuOcjavx8aAHprVdF/5KogCak2ZbfqLjrXcpc
UqrquqF7KmmPT1PIyIdEyoknQtgolcFDjAUTSaZ/1+5tujeAhFDszQnr070mJjlMRggHELmfFFkc
skTC583bz7N4CrmaTy6uFOWhJIqWfr6Sn8R/1wPmfJ/KSOQAR3pXlroZz+6+BZjsk04N3Vuo24ut
uZhSzFfvEc6nBLp55hA94jC65+rreSOkRYYaXViuoNA4yDaf2zFDrOpg850Tq7DnPK4R9ua9obRA
SN+g5rc5vZ8xkrHglOEjcaOZQ/Tof6ruGokK7f0ZQtrTtfZfs5nxJNJC+oyeG6ggj4vBof8oKxj0
bjx4JX7gNehzxH5dz5NIdVzJwydTR9zzU66NeB69jaBAOeFB9xmLz0ShBp5N1RhGiDKU52dVWC4N
6TzmAgPClZTe56arvXsM1XWDQFm6WVxha1k/d1zcyMJDuZKlG2i+UoKzMfwlVZLIr3y44XO9jXgI
N+TnmQXR79B/iDQK0YFIM2gm5f6r4zOs5E3zn64y0g9sjLnI8Jh0jbcEKwt/hrW/8FITr0GKueMB
POmBiFL8NXdoNPnpZIreppnmjhKMkrmjGB++dW2j8bwiOR6/PICizS/tIgcVfm45fnUN1RHDkBUJ
wJfK0YzOa36p5iHy81Q+XdXmjlqoy9iRRAtrkcvcmTtqAr+uEZXwvOaX5pCDayNazU+U/7wL38jQ
NYN7XoVfuPm8WPf+/7UqVm3Sqf/TFH7nG61mgr42yG2+9MVldeZwg3YGjnjv6oi+CViLJe+wd7Y0
EDifgdl38szXd1n4xGbj7l2Qr2PGSyAjp4z7Z2uv+jWinpeNIKZ3FjKL4jKqwbsfEMJKuD+eD7Ys
VGFHgsTH0tXC6/YwUg5RjZUcWN92vgIm549v5cGqEwMjalhSTqEoz0wQzuLyHMhYBNU20qgGsD0Q
Qy9uoUYPUPYxO9jbzxIAOL/p/zSHzZ6Y19q4B8T+cXyaPbLhHb8enDKwnDRRLQwPSYGLAlz63/Ht
FNcEOCEVbJZydMM8ioME8Jsg9sC7T6Up4ABv4vlOtaBxYGxARDn6EuD7P+9AduTcvoMd/wN+9s0H
bkACMD9AaFng9nRKNfwpOB1dJmfDU5QpjjDN+Py0dOzEejs9KLz75vpws9RoQYyzn8SxeeIoG10A
aZtcxwZGq8SnPttH8LpjBemfOtUviRFVWFr+VDNADS8PF2CagrDW2FPg3wRAgw6yirSQsWrmDYgB
Sgys9MA0RxKwkSwpPvRQAx6n/fnBBT2ancYpJ/jiuQ/hc3VxwHIeabOeTXNCZYqX5gbX5LP9uAcA
BT3MoQBg4Ty36v+qpRU3qeYm+lQAXgz5gJcx3McZ7ihn68hZ5xtAJO+0fqQM0i04fL/6xICxRCc+
/7IJfj5kfY9usqd89Wrvcnb2oMT+6sF+VqIS/n4henRyDSSI0SERncemuwEDCZTFGqSUsebiSYQL
Dy4+KrYzrAEXUznVrV0Dh72Z+vQxyQCien50lGDwo2BRO7vcRpc5grbBpP0uMZbBmw3EGHw7xnsQ
8/6UKe9uToGC4GGmS0BI5rtVBmx3Pe8JSLb12oC2dDoF2eQExEOsbcBnBGHpsuphOEtb/BRxeSBj
a0ZMdMxwbw7IGD4qyxH66AUr9riqxw8fo9SLg3pnM8DY54dJcfFpwgbEKISGs9Y+TQeD4R0dLDpe
Z3/+kPa1vlA22Q80oDIsom4gz7VZesSD2GOIAuQNLnVWha81q6vv3EBYYTmfQS/Bf9pmJT9j0kot
YO2YCHKfAKY4kmGjGWrmLEtwSwriUlzc00zBGhCvc3Y8FYcrECDC637EIlGwj0Ed7xkuvVEjcSKX
6WI1Iw2sA1Kl/lDJYvq55xjE7p5da+SPEt5zBO39I6v2p/ZGp78mkU0C+w4b1Gl/9dliRWOZ7yqb
/rfmDtCit74QPAHjywdML+xl+SpwPOlyHtZ8A+l09SUXDw6iIj+sNz4vQX9SbOlwnQh2YuE+OSvb
GRa+qGVO8cV/YZLxcMGOQudxR0k67mM7uwegdljMFN2hWjHDTk5/4DMx71+8MGsTzagxNab8AQuH
k74PphpMwuhqj0DATwpIa3/SOmdftiG2TAGWfM1b4CQ1r5GPaQx1hRXsnDr58AovECyh73v7poMl
evUffsNyx0GDRSaG4o6bLM8l1tHe6oEGTLi93D0cZvvSfbKiW8IJuRAYGXQBZQiroeDljdtEL2lX
5R+C94qeyYNHhAen6dwQoTxGrBhOeyB0bWp8HrErCQhv0FosHh4+xq1Wsx7I9PD8ylCyDfF2M9Y9
1YJkZCrhXWy5Xp2W5wa7b+IZqEm9qCa9RR2/gVL8vkZjnNEszSthVs6RZhP9/O+ClhshxJpxJaqN
jbXvaQLXaufXuckJcprjQJ1i1oiUGbneTN+o4+dJHCFea2ayAmc2wc3/ksL2ITPLYpRNmNqgJCld
dYuU66d9O2DtyAwIpoW6o6yfI6IuqAitLXVcBDAlz9nNrX+Vv2ZiMmiKkITl4E562u4WIZpDsI1L
RlIn99klGSzN3Cqnzym7NTsVPQTo2f0LoNU74ZAZEmRJinvFX+0PDNlcinBxpCdPHjC22EtoLh2I
G+HZLzbyRJ0M0uwuOMGysMBCMZVFNgfi0r5M0NTfwCm0NJ/YKUPcdfw7nrUTWago1JApjxIwINqg
M8CxUbyREQBYW8wOq/5NTK9T/HLvCIBrKMO0jA+Y8G8N7C0IHDgq1/SUvIR3lK44sll1WlKZynZ6
cSEDQKx108/EVwWthak4HMY4gBswgjhUcDpHObtDiHj4kcfMUZQ9a2Tmjr55uo/waPfDtgp6OIk1
0QBsAC/LsLr3jt/V7PB06+RwGp9/xT6MFjTWRjT2SvgpsW5vU6j+IGx886vnXO27CzaZhMHLuGpG
Z6JI9sEv1pDC2WeCY2nzOsxm+zXjAWFjv2cr1AB45lVhW6Blry8V9zes8K0q7jvXCfS0TY1NH7bg
FpVxli0GuEfaQtuFKpa9KMUDU8TdyMJBiE0tXNWjZ+k4oGAvAFswrX9Hz/g8hxIecMYa+BJAVAB0
gA6BoxKYX0uW5DmBOeidsHhw63GWu7VO/I4ML3tQqED0w2OQ4FG1T8oBQ5LLriQqIS24CJIJGltT
e/LDXcn0jcYWby0wNwr/pqdYmu6RvIFgY2UKrgS+ckopIPVRPwfZfiZrfxVRYr56l9Ub+4H35ITT
QQ16IL7Mc1WfZYN2aNRjY/2WrQZEQUyjgdpmH8bvGAgF54pxihoOgNkE37D1NcPeJGmDgT9AfsmN
yE2lsBQjHunsJPaZTGWL+yt3NVagjvSn4ks6wmga6OcR9hQiXJOTbQuv3JzHzXil/tyGK3OKft9B
VeNBAnFnEJjKsMqMc6rbmHw5MAHMYEbrmrtj1ekPd1ownsWA9tWHGSRogKFnYmJRj2FU70d3Wxs1
wfBhq3hNu5vyS3WS9Lq3qXn2x2rXwWcGsRszyBMckkJMFNBMAT8GGfId6ZsC9iIgQoLDLoVpR7aU
CeB48qrpc/bwz3PU8Z76dEGJ7A9X+BpPmDSThviPI4b+aWnB3kC9YBPMEvZAeBXXoMKwObP/D6Hl
SbLfXm1awca3wqtB4HP+NOB7Yl4G6B69B0SXOf0xvwSa9cHHh+EbAwUK41/MccQiQM19A8HDlIxT
gY0TLI4Rv6Yrbtk74UtqWw/eVj9lmwPpwob3ZD/DWG5EA+xyc8AlzYbAo2JdVSMVX74ALZ5zHQta
Csj1iKXhLq4OMYR9GJUYleNUoULdYnO1ABF1GqdipUk+WCoWQdqGpyHH4NZGwYqYsUmRWjHHCdgS
mQAVvr76y1MAI4GFnQ9Ch9MuXzF7NoohzM4mxQYax4Z7/cFKb2hGEITf96gK6uXdXeTJPkQUSwtv
MyRqbdqExdSSPdMuptmotB64s9yP7p+Q+o3y1JjjXtsini2xtIQSmfNHeNm2HpLROm6wrfa8Hscj
X1kJKxXik/0KVQh+epYJmK9NLQqNiHGyUglpnIhQGVbuIDZdtGGJXa8aItVZ9MOrg3MxqobTLsO+
vUDNgCPH6L17N1aK494C4+HovnivWPvjcm0AJuUiHy2jDHyv7QEpqn8KTPBFcpDsb1YjaFVQ/5lj
eWuseEM3tw30/sdRk7IKxjpM7+V3H0INEZ6voDM/bxMrHA8slBrrafu9Ub4uSf4LqqBm5asyBmXu
ZT9jnRi6gelW8SGBPbr6rf3Gj+GccEJyb2JY+RFH8XkzfuI7DfYJ7JdmyVIk4x4sjc69cT4AypUw
vQwjpP/+BV9ZvonubBWgQbSodwi31YdTuN1+2Bdk51nFNc5196D80k8pLBvO+GQA0rTGhw/Dbx8D
/er3DSY+W6xj5hEmIVcIpnsm7oDukHpidOWozOL2uO6rX2X1leduWcWWjnnJ7ZQWUtK0OIlLidYj
UnM70TDlZC3XT93TwCAZlAT/xMDzfmQR3GFk20mlw3bLd05qfzU14kd7wDHhfQWCsL3hzRO8Cbuk
BBBF4M8zb4D9/yU+l6tCWR2gSNfo+n21tb59h5GmQGtuChlBQ872Df7jPYBJueCogd/h3b3sZ3Bc
3FzzDacpWMTbMThnUaW4t+pLMWO1jV/AHb/fkaYEKtqftg7MI4hczgtfU0BXbTnpcdbdX+J7PSP6
I0q4yxy8qaHm3m9OTTwYoEnyfRZWbG+amahpdUYttnjfjpiBriU8LnvV1OiFN5wos6RSpn38MiAS
d1hlDUONI4Ygwxqfe2XFqzbEwXybyxvS9AuGZiwP3uWNuc8LzE5Oaeq4n76CXmZa4OP1JgbHBBAO
HmAEDCBCJQ5rz/qADxM2LBgx3TjAHVM1vQBfZETK1Iya7/Lv0aSca48YPPc9WEQ6JYcldZ6BmqII
hgqztfRBeDEwmxxKa5ht8BikNUk9ZbjErlaE81y13xwaYPmvNWjVAtUBDhNIVc5e4DIUX4ZA48Of
+Aeuvv4Ge1das2lzOHviXcE2CgsEvzsBUHkMV6pMi6/HDxykFtWrXNCwP5oFDGL9za5RFNZQTmFb
MxwwOBXgxgzj1zq9XByR35XFE2GXlTW0S8JnCpGdZh3xZXtil4mdJd4CgCeAfzaUNudv+dPdJLWP
YcMSHlMHb8QoUDE3JIOO2k5ONAB93HpP/zSWsaidJ55mNqBj38oaeF9joaa8QwbD/ncxh0CmNle/
zu2W+p3TwS+MYYNLx91qISA3YiKdcGhDngYOEyhd/dEeKwLiXNxt4mMBA8szzYWxoBSIFhdMvPzz
91XhQCHAqduDC1ZdZQxNXNZTOo0BQUyELSNyMkCkxsRvqgR+6WNFyg2M8NWdwIk9W5lVJ1v+zWTn
btA32Gwin7L47XrA1JnJVmzlFW5f0Yt4itbAP7j48Q2fICrWtpv7cjKwj+5hkfG3Z+sjDUSKn9fJ
fsGcAIe1lDb9sQS+pGIDicuhBIxnYKgvOvFaiVggwKjPPVvSXF22zoBLPaeKaZfAr7YCwzIjavUh
eCxOjh4+kLUjyV9oxrDctkgo4DUxoALQxoX7McD2i6mDnrq1oA0STNO5FqPbhRjOwzJjCtuAhV/v
SDTsau+AK3vo2RfihoDXdMFvzzoXoxdPXlLihtGw80Blh0E/AFlIvH578wedN6M36CFjdl/mO3lF
ll1DVAwmnLq6ESEkAyMOkGirBalJwowcj1prMGf8wLctw/4vX5WLTQfTdg2sT8CEEHXMe79dS29I
EDA00K1Mt44uoq9wxihTWZXhmG/daSSh34r5CaUrvuX+CRXetnjbefSePXHW3O63mMHTwCugq6s8
MuN8l/0qMfPpHUPiCQnX/80wskbx5u9tnMjGP4Sr4zixKpa93z48ArDr9+HuFoLb3iYZQqXecDfw
iRVnH6Mdtgjf1aga9ewd6OigW8AFrgDDXGTjFgu1lTQCzOe+zXdXaXgLW7ZhMPFfbv1ysa7PMs8A
AhNHVrA9ART6VashdvUqIlzCkqFotQ4EBHuAsDHX2Ter4L7lb1lblWKZFxvxFTa6B/yj0Q2slaUS
YkdfpK/lHWUsUkTkP5KXB/n0TZ25j1sdaicPMBJwSwtATS/uMSgdcPWi+6TljMKLEsbkF5AGIDXb
PzxJDDAYheMImA5E+jz9YgZ8n4g4nxdm/vtC+IJhw3vhDFLYOsa//bEC34hSfdFnuAFKOlqHgWhe
Zh88KKz5rTuN+0x174T99RK7St6hQsuY9laHCFR111hAKRXZkqvh6YLl/4ihdwlJ0DbE9XEGc3ml
Jv3fFjE29s+FgNNXDsD1Cvz0k7Lg0aDk67GwQ+ae3lsZM5BG70uqMIHOz5KM2G12f5UR8+6+JHIb
0EDHBR4RiJXQ+C9MY3iOnuF+ICLBDUCpr+l98OwB5xf5QbMMc5jgo/VeHnLrEvnvkK16gtXs9LI4
TE+TIn2Hj0gPGYyfk2TvD1AhPFOfcxWJxaRWVwcTFLEL4e4Gdn8/OyQvnDb3qyx5Emmun9yXdNvA
ADppoXjXxXubT5kIxJ3bZatjlK/rqAa17TItJ0DWRVqogUkLGuzDBYviotsDnbOJhw9lb3E8+Xib
PImQAbycXTkgpMlEbWAHBDXdPv0IwiF5g+S57CcChkwJgaoyMECAqV616wL2k8ntlU4+NWIgfByE
qnqsxJnDOi7BlATAXwD3gP3p41Y6kzEYC++BnJDPmPWx2dkCmBvqISHLgZHZYUXvAbe7twn1t1DA
/T/61d9YQGtjM06QgJwYWMOcII1UOjMFXjgLv+ezbpgLwBhLQ/JGGvG1Vt0aGcxLIgtcvkW8QnWl
zaTKhS6US8z5iR2w1OIewRxvIeSdkNhL8ZgcUK+KgAJl+AJ1SCBDEYcgYaqIdk+aFVQI4m/EOHKE
sr9HZuETWiIER/o1JPhfKAxWGKkDS50+aH9FSEW5GRL9D3R4Bum1PEwV7/2GyWIW9Qv7HBmsh0mz
A8R2Kszj7+Gu8kS8RRoTAd5KjMM+sSulSCcEp+oUcY1dWX9SfpnRPtZdJbiASfYOzuMsLb5qx1xn
YClJX5BefMn+ys+bvImyqUX7pRZV4AuLgI7FtgrpG4joY6XFbzBaEzkVAReQNHhkjPX4tKR3Qcaa
abGwxEYukzmAZjmiewg8kI3pKYZmvxRdqcxYcH2/XIpVilwgPizMGS4P9yXuMMRljEXswzvI3zlX
EREx88/Egzx4IoLqAICiR3wmuKCY0JddlrBEzVhkBy9qTkTLGDd2TKbctwsFiGhOyVI4sArvW4KJ
To8LbeDcl9X2tmX7yzlaennf0mdElhAjxB7PDAbnu0/cjidiZOxkfvNFA/MRE0EiQRqI4QFvIUM4
eFv4u/DFahf0XF2pMBVJtczmt649v/IKWGjm6pKNE7v+RMwdZuNdUIBqBL3Jfs0Zmc/DQaI2TFhW
UEi7nmHdswvFghYRecTWZ1BqwnXMjBkRQ8rlPQSmvAffFPEe3nN5XBBx8rAWdGYpxfctdS77/mEB
j8xrP1ke0HimUQ7NH6wg4oFgNohKuWMHYxertpD3O34l6CakmO2CYvyjRdWWTZZOYGLKbJsMZOYx
4jM2QNFR+uxliP2z9PKxDOwRuAIoaqcAZsBCx+zoxLtQpoqrTvoC0ksm5CtxuyYAPXvm4hQ+AxGt
FInxRJv20tKTJ9IC3ukZKMT3eFPqSAQPRLGw6oRjxfV0gljwbunRPVAnQBzX3yhOEKnm9vvstj/I
kQkgcGaSE7hVB4oXJhDOeZCiKxqgUKGm3mS4R7Q7lXb7P6YJRD8b3zyDeKDSbABaawQQsUdQSWKI
wPXA3hFkFgEo2hSiqxD+dSNYqx8Y7Kt42tultSoI0QxOL4GycyUIAqFNYHMIVwJBmIP9H909Bfoh
CB+QpxD347SC3xJk6xZqgniMVZ9AIyHsCyPMwInALVnyYjDNeOC/0boA9S2CkOQsS5xvIDGZg6+c
i0Bh0/P1mA3U08J3aOCHGLIdnqMiFbvRwDdneLns3iGvhnNPWjk4D8UAtKZXVgOhUGkYjnwzaZYH
SMkI0vIG8PHsGd+XWBcNhApAGbxzPlLTZ/BGwl3GwOWMpUBD8XJ1UIjegtMIEcBkEFbTXghgsStL
lrCbqaLDJIsHsyM7abx3MZNTYzwnnX6Mk0iEtSQyWsQXtwiLzqBayMvWw+bVzyeDWX92ijT/vZI5
yS3NOVCohHxe7RcKwm7kq7J3j7D1AFkYAUJ4i5qwJAJxmvM4I8GFK9kTCr437RNX2/RU4kkrSX/2
CBFMYNnmI3eYATnjFYFoH2i2yDWk5BRJfrlolo0QGx9riyDUsx4UNzJpEUKInCiLQ9UDrhk9Sjkq
AoCBvSfyAnPKKQlFWHz1eLeIuKNf2VQAauM0B5ImkeyytZFK4dUbxE14DesQmcsDWKFhf3bd9mNc
SBvLBN070tiXMCXC9QPHDZxTMIHl2SaeaYpFd9Xhvm+ZPlZ9IToWrPf0BomnkRSLU4Q1+jKbiaYW
EQXa5QGbHrAOnL4nlEVIFBk8KTIYlILo2ETlDvvohgrvtctTUWcfcwhfdnPO42gX5ACTUD+L80k/
5rHA3DmDGPkWPjUawJltiNvqBMDeAFfUNuhN1ejiKQTl1v1BjL0eQ6QuRQfnExHq7hG2HvG+/WYr
h8dU9tRPz/XCi0M/eg//8CsmC2W8KsAKzgFY2q9DJalpBzjoyRG4V7vNRmCEeHKc7V6J4tdnfIqN
+Wt1JiI4Zq2i8wazmuFrFMCYPfRb/mNZIooiyt5jOZhh3Lhf3CFcjUW08DnmkwNDGAhmiLSw5BWR
+PaobXMkdnzD6gv2B/FiJCW82kSNJAcwXp7TZ0Y/toxIybw9oh+N9J1Md5p+P34DQne82LiCGUjc
jWQwM73WxW8cW9F8qSTGr+Kfl+fldYvXF0uiHx9SDBl5NLNvxX10CtCvpBU6Bv6NtN0p2AdNKIKc
X5f6iunt05OZeE9PiP6erjbSRg+/51QoMW5gYw3YLM+xlEo4QQMOPwZPgcWWzYxk32NayGEVAX9F
PUT6Zt60oRis26KK7m4vLMSaTaWEbsEmVElatyF8fEV0cULb/kmhygkj3rMi6hAr4nqL1FAs8AFp
uo8fQhGxYCW82S7bK+2sw0eI4WWO+7dPaxdZLI11H7/SOItxCIiaJYuZRjBxEzMRVtEL3b+GvVlz
sXszZkBhnxa0hVm03JMv7M+wERor/psJII3rcDDLJ6zaaDC70Dvgn47NeVc95WImNi47OGs8tmJZ
4LR23O4j4xeAn9piDdZhvXzBcv3yGsaKhMHMAIaCJYaocz5g8rd0cz9+hCxT5EC/0i9FiPtLwlKN
FR+I8qQJm2X3riw8YWktuuO6xYR2v6NQvURez//9QpTditWPia5YDIKoPCAzCwApZ4MZhGhRRBoP
NufX5Z5B6jOt+7MiglRSQU0RaVUuROMQ4oYg7s/xnBddnNt6Myz4JYPGPRCZQgdprm8zItIY1wDo
zFJLRNtxVVmdIJd5SnTPKS5mgUwFxDZLYNYZV0E7pfFVhMr0i+gSapP9mO8hnUprrtiMC3rIHV4x
zCEoZPxeiTuxyEUn82gGM09pSGgmqBhZP1ifr0pcf1vsWCV/PxQPFXNOELfWvX61oImo02qM4XWf
FV6Oc/DZCHgykTxmrw/shxhvtg+Tg2DYUJtkHxyxCxwnMnYQ9ZGwjL3wPBHV85beNQSZ4sJAvXAH
pK+YS56YWMxFsZ6Zei74h3NB/giqAh57E5zx5hHtbLwSQnSgKmhcNPAaXxvhjhTg68eOwa7BVEke
7AIoqEGRKfEcvDlQJcg/cP9UjmczRSt6iW9Q0H0kQQo03/SaQPIwU7MVCMWDxzxdhZULlQrboBq3
LLRiXDA2pwXuRSG2O2EPqiqRhuvKVEdnOzokBDsawwVNCL0iCLp7Gp0inHlqli7i8DLS2f7oawju
ZwDpTLETZcHTNx0FUFtA6WcCaP3mmFCzOsi/uujp9R84IBcPUpf0cIJmljIf9lHGWyFfZlcHRnhD
qJbk4D8DmuFgj+C3gQjgrrN1HvAtOMTmhB0XTMqSmJNqkMctIaUHPDqf6YwlylA8yZkTzBTO8kgp
hUufo4Z9j66MT/FhfhkbLgHJ/Bxu50IYccQNwT4sMY2+u1XUenmKJQ3OOi1huR8h6ok8FXMYX1AM
J5pxPZYiofnXk0s4ICD8xTMTqLlvi2UHbfLAt5sKNgAhv3/2q0DoJUz6SEpzMCEhY/DZAQeEqain
wcPyDk3lkePzuPb7uL89I5mqzDHbvAdxh7Ky9omdLk2ArQ96UbZ5jFVb0MRshj7oMb7F0PSFcBaR
0ZaIfaL4H0nn1Zw4FkThX6QqSQiFV5RFDjaYF8oYWwEQkghC/Pr5mqnZnd3xgMINfTucPmd+iRr0
7Ul+wN9djs6f5Uib9leXqMbWyHNa7Asn7jg46TPFyE60mfbVY4+K7dUX9ZAtLVu9FdoPMSNsOOB7
a+w2O7E/s2IO7y/uToFomM1py7ESD9JbJaC6g12nMxjyIgawxEljZj3aTT1pD8RnwNDwF+LakLXz
wd8EaAJxxIC6T4w9faUNI2IHmp/BVSfUwg+K+MAtFA4i5pLvOfHbeIB65A9smUgsJvoJtKLnSCAb
ySmGNyi64gWAnokItPlEF9ID3iVZLH8BgD3iFWUV3vEIKRY11JowTbESnImb+Km0ECixmAA9MvfU
SbktX7nKIuvHD+QiMVK8JdY5elu5iHfrov94+P6Bcxz1PmwDFtuJaeOTwxxnpOezc8KMs1GWVM83
uCxeHUz3CrMDrcCQZQvMlZVw+6Voxaknv5SgFQf1jpH5fzy07D55eRrLeHKFEfkPsu+ix28TnlnD
jCiDaAAD8uAnG16i04ZHh8qFb3K8RE2QxSUnr55ABdvzDL/8ukG131G1oK6EJaF/pYPYjEm9YPF4
dxn1LHlccL0LDKy9PyVHKssyMgjohu20x3TmPzIaMocOCYFXQvacjACzh55I0o/fnHViGmQaZBnI
6v//fCp8JLwc4XYMlF3GVYnlXz7hyVcxnrwypUUmqvpphINhSIdGjf+jhjmFhpC2Zt60CRV+lX4X
yUIveBbOesZTnkqG5eKRUo6yOUwt7DR8Zdq8kRRENoNlHQtUnoNQ5gTzkmTjt9XmQehfaYfongcX
lBvhhA57yQviG7wSqnWBFTP3a2nPULgMnlmMzWwx/rJy5t1eHBpMbYCvxnSaZLflcnJKO/LJbGzg
1nANHTNISSuwgBLjSjEKvK0SaHHtD9M/hIzDK0tTdo+8Duccf6I9pYtqPDQajQOHcerjN3CMDCnK
cpaRoWAcsLAQGL3fk7yQ3Iy2usIHvBPK+7KSZXzlp4BAIkFo1RDPy9ww5swFPkJ0+1K3TaBuxVGF
JJT9IQ/A3/K64i3K9+UclJ9DkkZhFaeSRf2+Hc/M1Mj0yaJugvyv4214tb5bc1Bgsn4KsffwN47U
pKEqxT0A2nxxvnG9I8vn/05nGDnpLn/IqwV8REbjQt28l/QorhpYE6YF9GCshaJgdUWLExVPhlbe
AA8qFo/2xoNg3kghxgBq5J2VUEyR+CdvM+6fsPkKf8IPCqofjefD8fz/Og7Vco2l3rF4ZPUpkex0
MSoM5Htjvte1gXHknavfiiNXiXVQKCwCJZAtjPGNHqYr+1au8f/0kO3Oq8IAEwEmF+PGsJuwcfuy
MjCygcHPsB88+vsAZSSRH0+a7cmXVSNTxb0YETYR+/U+hGgoGz8g8ONFoTtga83ec1Fw1JvEMLiD
LIaJzJ3s2vc4Z4Oo+YV2nLUkxyKPMSSmlSUFyidO1zKMHqsePC1LrYcUGbNP/EtX1RCvWvxKdh3j
3OHOmHsQxVvgD6ocorIj5PghpIxNyDWBd7nyPDOehw2EdZWjjy+KV42xw8C+96iFlwO8aPJepOIF
yr4hlOehZbjlgjKScu6fH8whg4b3C2Y9ommUiafO7BJ5cd2YbSdXk0cXa2Lu70SLb6sSuZxmLdJQ
vKtMuYIxkTFXGeV0jxfJMhfbK0dNLYuhz1tL1NHChcOtqrHEUfJ08kzyhFnCkfDXXKRfi+Fm/wGV
5ZcYLpk5NQKcKlE+bio4EVxpdk71K3uKuJB9a8mJg7/P48q4yBWj9gqXRTvkkllyerrVbyPLqCMi
5ZqMo3yMo0BWnLwWvjErRFYJXTBHYMQ8MPHMLyEsv/G4spjkYa1Y2uzIXSN8IxEWXu3bo+3jt0s8
gD9ejImDNJ9v4VuSTPTkkJe/YGHJIpBIiTVFCw72hnHkH56k48OyZmWYmQmCdh6cyWDN2TuXFUB0
NmnpHv7l7JMjVJmJZ9viislzsUD5DOEHrLxiZ9gwguZgwPBI+JisFW7J3MmbM0wSIUnwQEsaR7i8
XBqQb+EOMrysQSXOpzjo1KIUN6veB8P/dSQjww1jei57/Odtk2XfyXjLGcvQcyEJOgl7oAuGpEcW
LBtiyMMxO9Q3Zeu9gxeMsgQy9CO+czsySeRWsI//H1TcCxkC9gy/WLBZIs/PpMu9mEtpzIf2kztw
2fOVMIydgjvINWa8Sz5NK08eGDeVSvqY1+Xtad9nRBgT3rSNHAzwiaANSoFYwDDMBX9zYhYZ54wo
4n3Mlu8x2vm4rdw6upnClcKjsOVkLhno/4YBhySkp4cH5d6sce0SyOfp0+KnHHyYLtnXspL4KbZD
Dpb/0RIrn4fnEd6r8PHLZtneOKFl7csA/3eMeN2gW8mGYxTf50aNgZLtLUb2Qpx22qAyxQLuKMhx
S/FkQBbJgIv1kg0oL/P/NJGz34HMa8CU2YRU8nCyNBhSVgd/YEnIzp6yjOQFuQ9NIvaABiNiJiu8
ck6wFkWigcOGfc8VMEgGCSbZoDhAWGd5TIefvj0WpuCd82A5WPjJYpVUfA0JnWS2Sa8RMzOiMmuy
9FhX4r+JqRU3QfYHDyGWkL8X48Uefy/Xe8RiErPRO5Ba4gUwfnwV7xYTyESL2ZLQWV4cs9Z3SdiJ
IcDPwHwQofAvi4C7E5ZjWHhceV980ndY89/wy3PJde0dZF6cQHhwHCu7/YNjBf0tWk/YZKx21uOY
RpP/Ow1LeSCL4UGaDcvNe93LnpUrvRfdUCcAFVsnjylm8r8hYM38f988WMpxxXEmW+mOUt97at6x
vix3FjEBvKwQ8mRiZHlrDlR5+vd2w2RJsIXhZw9woA1JtYlN4OO3jIOLO5Y0AsuaxOa3Eqy8vSYW
nmwnWRT8RxxYOXclNVqi1shdmOL36UW3Fa/PISbzTqcf++MXST04M/jE25SA85EYZ9+8p9HeGxEu
FSNHjppFIruCJ2XEYM9gf/Ed2Xhi8mUgxWl4j1r5+38FP37l1CUe9E44NeLPiQdWJBIWUbyKYYKA
xyuLu2sIxHoOjHTGwXtGRMiA7AXiOXLUrK1m3FBt70eHfEk+Gz+F+ZE+a+E7UIaP4yepTPgHL2s5
gMlA/4Lp+y3zxFiD7fhwVtgbzCqiGkgysncAp8ON7pHBO3q0VXxCu0UsNVKfP/P5feeVyRnukoQ5
BLLUWrSLJzdDfI7+LBt8Kg+4wADX6V7v83uG+rcT455VzuZIzSl8fdKK453oklqm1ebmbuisOqaz
3T0svs1pBf505PyqVnK1kx0SEzTkXeCZzH7hJYBpc5B9VB8NGQrozZeUh0Jz3S5poqDv5YJ2lWhO
N8nRu697MaxUsPx+VDjMaOBEGlo3TXD7LgYfnJ2YiR3+jGfMsx+4vtj60PC60DRNbgFIGqDubjFk
CYJpiusvQLXdAYIgxdv5DA9xr+ggTCsKBV1PgqFZBsc4TR10WwHwphmmHsGgLtCIO4me53GoE0lf
lnSa6GAhviCZAeY5RlOnA4jLAZkHm93iw1Z9zzkkZDc9iHtaNyG2hkzBDun/zYCzuiX4OtyK7/O3
Pb59adS5Q3H46MqM1K0+P83uH2B1fnceNfl8fn343ZbiG1jNxQlEo+pO0cmAC/aTTkk0loPXDzzo
L0DYNVAln6sxB7mv/MAcXIG9AhJ4sA0gGcDBPsu4yrzrnzI4cI3tfBfWyPHSuAjhATj2qbIpZlXj
PW5+d4yoQmyhlEA+7qREDFYXomqBxiKqHo7rAJZ6jc2P/qG/siGOwu7hZh8sGiM3+kTP0KEf1KAc
kLx5iujUFWKiXIggVErUMWIBJpTgrgk5Le0GJ79/DOAfAL769E+l/wG6qBgcB14Ww8kONXjfSyHj
Ah8EUUKLRM607Q9VF+zYoA1hEAN+Drs/EEVgByJAcuTGawKpSJ/cB+xBxAxEA6NPpe7lW4PxOEVM
1K022ROPsCSYJnVjJvPTL6nQqAiNHZoQgzukcQguk58BsYr2whe/7aCkN5LKDHqfH9QBkOIenD4g
YLxCCblqQrMSyjJSzw8hee3B94VgpxGkxLhzZ8VupSmTDnhrkJ/mNA0AQgWHXY9U7zkx148t5LmL
flh+pqMO2D5KkOScXN7aDvIlh9RJX5KhroTgtlPd9OKZddAHgAmGuBd7+bq0UTN3C8svtOACo8XP
bcl0mCE6m7hgH/AKkChAHAoMdAsDZYgI1vUvn8DCzryiywPXhZb02JvwlHrFvG2D5Sn8o4Bz64kK
EqwaV+CBtVcihIpuwuj8Vwpj+fkUmn/5wt5Cmgm1WwrHF3ed1ACl90dKKRNODYLz5lf8iHFReJ/O
Suw/6RpcYgjpoOXag0BmCZ3pARL26OfGSUN1rEEnmugPYWZfaYBLRk5A+xzwCEr71KUpb28fZI3a
BGVQ6/Cclj/1sPzYLfTJ6YNorP/FbQifVKgrcWq3Fmq/ZQA7HZn9V9/N1/wIBjY20bhRRIoIoKYz
fd2jMw07QA1Ri+aNquAStnfv1I8MHQHZkIU3voro3mVS6R5CMMdqpv3k3RaO1d2cxmap3khcKBEH
O59AlwMAMDn41WnhTAHoXL+ncMTXC93FJgB0hZoDTs9IUT3EKNDzQKOMI1VZ3fdVSAb7fARznXoe
sDiLZwVvSkT1oVcu0wit9wYbMK1+SiXQ57cRQ6qgEUC63Mn9zm1FXwPUf+U+PFRwXlDJNqAuFeEK
vuy12BibtFAuIesv4iHciRW9YeGx85nxGA79sIHVqyTSUNdoZggBSHXzFPap6AVxYdOztwa7blJt
oOOE4HCiTJ+oOFECRBU1s0UH6JZPeH3enj4cNEZnjy+eoCr8/rJgNdKs1EfL02KgURFhFaMgY44f
CEklCA3pYb5ve9NePoMCfJtboVkjfgkTqX9cZtCBc9pWQncB+YUV3P08Hdx99r+TTxj5Pl21dDcU
Ba1iHR6S4omPD+LPJS8/xD/UAuEJhk3nOdWpm3XDP4hOZtrB48FfyxeU58MbmEF/N+9gt8XShM9B
xt0XajJEw2S2u3hPQBD21FZDsGRuP7g/B3uQyCpQtxwCMTQT7+kcBuKjgwT0cZJO0PjCHuo0JTlI
KMInC41MBcUuxWz0bOIxpOdI8wUPEF1CNWM2/C+aX6isaCj/fDCWOMPX4ZmjLyBigpl59lpCNPMQ
qVuYOI2/WouzQxU3owJm/M3wxmGwYpVIyTtfp0Fy+gDL/5yhPXFPlJF4/oDz5xgTJ8qn/UON2joD
I3w3/aCDY1sPi9E79MVplqCMUAxnrEh0PCrxYrMER/ztYPIBybOg9h5TL06kVCyFDclWpnAFPeJd
on7bfxAdQ82Znj1sdTm6/JWj20iSv+Xo+CeadyMUZPhDl+ikmfgRzW7je5KNJF8jeTTJuN5RN1ZI
J2XkJU+jE+J88AYJEXIOwSRJ0C7B5soXJNfUJWKtoA9CAgJwy9wSkdyhra3yctgWy/6Sl72d4RY1
msCcYw9QIQpAcxQJ2SMEfJBL8/60L8oXr+gpor2AMRq/ZQBBr9OzSTc5c71IF88NszZ9IK0c2Kew
U/07qNRBqvlwhV6pCFYDZUVt/1V4SnWHO6q+LhuIX70WRYgPWCbn3pW8WIRUO+z68ZNXMyMLwVpn
bPqON0fZoeyCuj9snVmQZ+60K5InGZo6MKoQr410QwNLpMut8G9c2eGaW6WRuQDYTTDVeVdJLDm9
ZQWRzMPfAaicouc63P0ooQ0c5gfIBmGYf/3Et/g6rVJ4j8L54SoBjRnpPwYthYDIA/rKQdqSNNVa
X59Yg2YFH1PxVa7Ei0DMIJEhCgrTpxkIT8V2kWtBf2J0A6gwPnkBusor+rtXq3NoLVSCHNXtnkkJ
QA/ioi4BY3gfX/tLbX/+yIKLi2RHbWD7/MvPo1mAIgaaRQ/l0U314GzQPBZApXy2/QIsX6Syz7pV
qXhW5VX6IntODNchVUyh2UZy3UhuypR2PVrsJiig5gsHT2o7Vv+avn+eXEsQkYPsp6y9C3lldNuR
hQKEjDRHFdvzISI9RnImy0ed6e9GRwhqpH3faL2hcRtdYGwa9PGQmnlneXG/HmsbqKJx1NBlRW6s
Gfdfk2r3kV58baSOVdNNqxGYRRw6ZTDnHKW77jU3bkEHXOY67jdzG2kTDq4EvdzqsCOkuiy09Wra
TBsCYpEfLq5jDSGMimcfINTeYE+PJih8NFfGDeWD+BY8NnC/Jqk2Rrx0ZKZj4xUVq744osNslZa+
TNSK8uqw78RH29s8Vspx0bOj7dCsJvof7kJvVdUrVfHHDSbfHGRdYIZTVAVuKWN4DjPvSXflbfCE
Ien3Gl6tmUnT38K6b+p69hi9oKGhDdnepyq5apShsoCOEzt86KzxpJghWkBnmbZ63rFWAOt9qw6v
4+PpkDcuUssEcKdBQB8hXUvd4Nb7zLJv+EEmqovq1GOTRyVr7StbFj/mk7MF5qYnHhluRwXqHRay
7z4l22uAYNwuCQw3H5680No3YM6OYUsfhpLswq0IIsJn7FXOxy7ZFxvj0/7ecl8j4QCF9f8VBRgm
e7srJ1Nc2cqjX+3npeH51sbWSzhNTT06rtkJuYYUj9y4GiHXw+IPhoaKIw3juqgemOHuukfTCBRx
f2GEWHuVWk1y/qNAWM7Qbi5iPABRmfSnUCeXX8fPKv0+jZxly9GP5/t0eAwF6mLQy3TWLpF90+Dq
7y2YmmLj5B6+KBo7O2eorE44ggShGq1DsMDt9UlZwhk+vQDFswHfe08dBsDohGAEbW30HKXjz/y7
v9xTc0aNLqnNAcK7Q4UcFit4eET9EmIuegeWZ8PfBYDqZyiSqcYgrwPr4ZqXsC49g3Y0JwbSjcIZ
VOzo07YcZaTlOE4IlHp/doIIGDb0FOx70YPO2PCW+Sly7VK+IlYy6airBr5D/OceKP1BiuBd6H0z
h8ppW3JcwhCgTDUgozPG07lubpcpZMB+Dj+J0sR3nLDnZbA5v6L88f04BSWk3K8ppM8vYnhgV3T2
E+f90PEBhYY/tiQoQaWGStr15eO5tOZgSDLh5vet/QvFzLgzN3numijAE+VYdth2ftF4qFiVI2vK
RMvqhdQzgDpOewaqYN/zdXDumEKOPbbv5Tm92MsjlIQ63M/5pz438Mlg/PsUfSsHenUo6YiUXlOV
tsi1rX4rly1Yk/NkWm4IG69J08TI4nmcx+nCDs3bvmVh7TpYW7ACge4/l7CEn0K6LlzjF+syhdFO
QTnqotD8ExoCdKzcqci0WXVMjNTQSdd4qk/tOG42yIwS5NVnv6O3Krj65SYvAWwd7lGTz/CiDrA4
s8A6GPkY8d2foY+f1xgBW9TmQXhdRz2NNVnE1lT7kZVKjmKaxcbcWTrTcrSbm1R17z4wjtCaIgW3
eW6M+fXPoipOcnF8/uzz09NIBMSLUbMh4EMXwSKsJ3G1USJja38QTmhLiupjNbwm9ofAycjdjZyo
RReXc/DxBTnkXl88vqh/Ly6gOi5g6QBUgVe4DO/kDanTqItKEWkX8co5XwEbIlSuzc57qQakqBNg
aBfmpEeJvPclOBuLcnl/5uDU8PsKeNFKGQHPYp+DM/uWij7as1NUCNM/5LIobBGGJCpl+P6KquIK
aOHotWwCaNCHr9l5/fhycEXKn3xt8InXl/K+5BE4T/+Qk+a4UF12RpBgJjQUOqCDkiHOTqLO8baP
6LeMO24gr31NKFoJ4mUkb9j3DsroCbLDmJDrXP0fF6lhazOdV3RWzKAy4jcDcICx0GZ1xNsf1waw
Y14Wv40qQOyA5DkD3Ht98f+AoODeV8hQgReY1dSNaPPkHtx4YY0o9WJxZUwZlAkuKOP11pIHJHXZ
4z3szQWglq9erC9AGBGLKUPGgAynMzIWVM8FtmnSyROfgS+QVSASO69tsZ/HtVQujnswmiA8yUfB
Fk7ea2HQfAiaiDi3v1IXGvofIT48o6DyzkowBIeEn1eAshBHEKwMa5Fo/4a4GVTvXSLr0R7DMRpq
U22qokqZFCNW1OjOjCnkgVUAK2QW2jlrpQvt68DrgSgAKpDzRDl4LnWS7gVSeMaak72B4VXe4CBA
NOVgkaR8KMT/UlUCScSwajPimFX/0AS8hfbFXCzO+9esx+jXlFYpwqLWF1OiZ9Yi0gRSYNYXDNmE
Rfrog0LEb6Q6uXjO1AVxKlmWI0uPV5cRUhmMF2vyMrRWuNvAGgCGGRMWcihFH2aFmbFWxz3PRv5h
aE6Kj3pPbpdKYiwQHoFi1qgdU+wB70eiBownzsSHQMGkC/i8F1iXEmT85LIHcjthd7Dp2AHKiHl2
DuqCiYj7B4J9UtWyrpi4dU4kD+wA9F3v8EIFZZjvEe1l8XkWg9EDE8a7ChZUmyEPE7EAD6RDZOVm
4+cXIS8lZYoGcu+DvgD0V1OxUktemedYC7qvz6phFCUDC7azXsNnLxMApnD9pAUurveA36QAxFuS
wqFMivcO8pkhf8JC78o6zNfPL/YouEvBOeHeGwtn1a/IGPHwLMqFcxASeyzyl0BGYPdgWF5fzDyI
Unbz88sZySrGr5ZakwQ9Z9ZIJbVWrj2DfgbxCsn8dN57QdV3JvdGamumBOqkt+rFRO8T9hsJYALi
MugYy7cRnFvL149esJbvCYcMsAFRd13eEyAdty9rJIiOE94GcOnXgAQQq0RWKd1p7LGSBtU5uTJY
ZPUJBwomcMVWxlqymXOGz1iwxsALsSlJLJFwAc3H4hTezzoiICfhVZEwWaX79+7iQ6TQ+N0E4cfM
rwQJeCUvMXrve8aklQ9cMGHGAvQsWRWFeI+/FSw3MDXmS6v4Nu+J1YHWdOeyYwHuibCNjX1saZHm
IE4X+QJVz5k2MmidHkD37dcJUbAHn9TntDqgIX9bnaNzRARONhwc+nWioYfMp27g7WlY4Bc2MVCn
IN/onCxBwtNBML0ArehQ4XmAYD0BJt5tKFSNbOgJLl6VaN9OYoW7gA41gGht+IqU8TW2AxBLY3Nq
TB8g6fFy6JUbqgd7dAMhGN2SChaXyI57wyrgWIZsg2AVjR1OvR8BKXVkRlil730dy4STeUJdIqFj
a/oYwudEYW68ox2IJrFVPqbfjDafmTm7vAH5tPjEj30uLRgFLWCviMaUhEavi/uKNFRjxpfx+Tng
3tN6npL9jIhSHrH+jYz1pAQBOXmNjG8nQHzPhE4sJsj4xeVekm/uxhYheBsW2qCaIsW4xnG747tx
9eNHtjxN8bkT7d3gQGvBwqSdH9EslGC+zFlO6xo9L3tpH9TpbqLp4YYkKfXhKI37vk77mkMv3CNy
JtK3Q76Z0ZfWDmusoK9+hK7llaQxQLmgT7rJa2evubQ1qLM8NGP68h7DYpozRN2H4fe8F9mC8wJG
9AnQybkY83RSrIik8B0R7MELhciWKgmFE1brhM6Z4YtuWB1Rt6S3pbOI5UDsFWn8/op2MS1S8REY
F80cxbJanhNSPnQ4lNFxlHL/21BaIk7Ty8cxsYLTrKCVqApatGKOEa5qQs6chazP00lFkkEcRz0h
h3ecOJsHC7GdFD/K2sHGRNcxXFh0II3yiPKAfJ9uCWCVR5repBmyH0meYHjEykROYEV9ftEwR96d
Pq55uTzPrx/IozEl6Zbmo+QyLpe96JxIC24zJYXfjgF8RdeQi81zCZMXvGXEt2mq2zIqp2k+l8ZA
2lTmhHnL89FPtzUEAd4zKqb1+LJFNZBZRoAJDmqmr+/fkhPdbb1Fn24PqP8jZoTete5LW9DERfvY
bW1NbhFtd/Sv1e1gF6lxf5GP84/84zimtYoDU4PDyqOlsPKbdTpu6fkZskNWL9os1UM6ps04HfO5
ilTwjK5i28+WGg2kUy06ozTL67E1bvTHWIun5tN1ak1ozbVYSs36tlcWj/WF+aH/cUlbpDmjzZJn
lT4xZ4KfGtIIntN6lIYKjA4TGpJYEZHJT+yRGetc9GbRgMYW41FO693htJemu/44+9ROXkUfS49u
LozIa72LdzEtfgd1xq6npy+lS6rZZ2gwjaWVjUa2lDdu6KvrLejsnF3H56Qdn6M+DTm/NJRhKKJn
UmHcpLv+h/b8fFSsrcZla4h10umLe4U0zI1UgGgmf9efSKsULYr0aH3Q4pPSw0O71PQ5fyT2NI13
wKBO+44U0viZBbxgTS8ZCzaXQX03CU86jP2siXoLDKARG6syKvavBR2Dd58GnVl/os9oZaJjuKGd
Nh3u0AlDfpBSCC0a+eJIDzSxYVIwAuRHSB3knoF373xlncf5u1N9Dhpn4PyoPtmd2RW1DFjZvXmn
R20v/gTLh/2hD94rJEkWUfOKXACP2Tjh/KN1RRvoT8/Zd45v/5q02GtDq06upTfdZxubWwZFz4Oz
SiPTmXSEbqPUcfsbWHZsiyCbIDCuVrXlkjQDk0EKfX3b4Aej7O2RnYVFiZ4L3hs6g8LPPZyd+54T
D0hKSlJtQCmV1GRKZQoMBTBToAfmUsMsRildOEWQ1/HriFhwQG8PhW8EXqR/AncOB0MgSdKLIKBp
E2cCBy8L8STE/8KRpwMCNBFuJz0HAOsm7byb69t2rgytEd4kKVqq40CZBaAFiKFdIysHAlyyrVI6
FopwuS75KTxdsqtEKzjrMwG/S38MkOCo2GYJEKKLR40bbaFnAsZMADZPISmlNUcH2Q6UAX+zQolo
Ic6pPkEZQtpJ8DM46fXOMziJiX0KV7fw53HVgDzMpGMiG79m+BMRxCp/CL8TIPamHMybPgezHM5v
BVBytNoPWZ8KFLQ1FVlQArZ30paUOfQRzCchELkIayntIHdqNeTuL/LjLtTnhJrkBanasNLsJB86
bHYOmeE1PGPJnaBevEbmpxV042p6DcUWvkbVQSxmb6gNL2IvhyjhgaB2lvacesDqObICi5P3WJB2
nVOuaOh9vA7Z9OT6TaXn9akgdPTZLB7qooXRqhqdguK4ulDQZg/eTnO9/bqhR7D7OlWxoi1acrSw
sWyV5ut+IlTePCl22tK9DDjJSXbK5AWVAyszSwmIYOCq1InRfphm56Xm4HgN7vXBglju/JHm813p
n0/RYzfkqS7tGHqJluMbTTo6ymn2POGcwdnEcswiC1YHUk4vnwM8BR/RR6N3QHYFioAUAD3Swx34
hA7nMEkNTyUooEdza8ba0BxlUP9QPSrdgldC5qwG3YnYpLpXKr8zZy+whuRlfu1XUp5HBSgsDpD8
g15cKH9oDEHGtIwyKhvtJ0OVwhnqUFo8j9vjpKiT85ZjhSPJBlPgN7l/fA0sPP46DWjwfkx3XzRb
Fy5NqyfgAtXyDkB+8qrDvL++9uEqDB3dv1hgA9fGB17GC+oRsp+/VLbsv8ucdu0oPYVPEssuA4xK
mZ7sOQt0ayR0E+3Ffaie8csQocKMYCplvNvv68P5vc0vUxQkSgppBEtg75ihpb7erV8G9LUutVF+
SNIP/adXmpA4vxcRq4OC+EWLKAxbaYhsKqLpj4y6aiB5SMoulGdhhSKz/CQNVY8VWhc58FLUJ1DF
thL7OFuReqakk8MtyIhb7jUNejdooCDxcBEziOvvuTMgv+qS8FgkNnyOrPjwYD1XIOQUg+PII3mv
9El7xq023l157sZV28VOJ2u4wn9pyjHGNx0raMUEe22SwMByHKFgOIGlBhKxcR7uvOrrStrIscgH
jO+4QKwcAMK0IrK8SA+o6D+/IBrq9XfIV7Pq4gyYD6zIy5sZFtnItGdo2N/n998HOS33WSAhffp5
zIzP7Mv8E7IFFK21dbkslhwUYA44aCCzohw7v4xxs0izH2GACVFZ5Nj5q0WjWEFKFlE21vgWiXdn
QGvg/TXoD8Hvbs1nGFOevRlhjm+zQAXxsXY67/xAuSFoINkd2e5xz1jVL/ohzAVpMf7BSOUVuT4P
vU9MI5ElQSepBWLIbTqB1YEcHclt7k2Zy6m9RwpVXXhzoBXjVGo8BXU4iBWf3rFdtKX3RA7FALgV
VXvoKsQxQ/51hSziHjySFJ5xHh4R8ohsNIhy61vUWG57gOEZJugLP9ZcgktU0fI9ARU4BXaBSkqC
0OgKMQNal6sqtOuwD2sgkedtWty9GizRK3mchs9TCINyS319dob3EEHa12BHlzIVqhAKYFqfJB3I
1rq5FOFNE76kHlVgcit3BCjd7OHbjudAkcqpf/f1fpLn0/qSYNDri9fPBqYPBoAClDohU0ZYRaRK
uNqn8hMZfPHut/XypkC1ZJEjeS3BXpDhRze750SUM54Pdwci4RthcsAoO2T30NVl8uAovcUP6A6b
RCkCxwFS+PHwnj/IXyCvUSNMzQlNW8JfdmgO+ucxKqhIw+mYdDD8PicdiaIW6om4nN2/mxXIAMkw
o8/0fcePLmltHadaWHEB+EzL4KwD943tz/oX75KHWrwenkK+sxnphxbRwG78RAWEk5DD9Eub9MgW
vqv+WA102+3H9PKMzeLXQpI7i8+dl+1+HCj1ypBaK0UcctdMOju3nlw5LF4D0yRu9lMrSKuQYKJc
3Qw3bVwpf4OJIsV7ZsRJ7vg9SuC/eek5mQiKG398l0GjcokyuwLVhT6gtFILi5B3pWZwQLG1AC90
jJ/XiDVKBhlbQ0HhOsb9JDmCAC4JPBMvBv7JNOwutM97JNyBChQn4kMf5PwOarpmjsqqXqwB6DDQ
PDRp9LdsMzxa7LDawv/xFDuuwfjRyHYb8T2lGlv0zWMSfq5/tH8Y/aCg4vZNLTSLm5/zX9exS7zy
FTQ3v1EnJ4AB3BxW1ueQEsDdV9MxT9Px7vB3QBkMh6s6zbVxu1u+SAi131q3TptPgwNX6bmna2QU
sW5uLmqsItF+GVKg6U7JBcrom0/1jApS9Qh1YPbXeUZvysuvz8nlFPVZ5qlOBI1Gb/CKc9LJJs6E
t5uzHs7fzej6ybwT7uGXVrpvXSAIgCLwel2QVC86ogZXKb9aQDU7m/NmvqPyehs5P/Z32xva6NIY
ON8VS0QNzK/ykK1yoBGTdOvcAgIOXHF19kSjB1VCuHbtAQHMCB49bV3dhqxQ9RGdtaA2fGge7tPs
tc8vI8deFQ7Vezd7Bk8dRobB6U9bXIRcVa1dUHzndgA1i60NEQ1t3MyOTnhp6zpsF5xf2oiQn7wa
dR63eaKpSBIJ91Q5j2gQhDyAteg6Lb7MnR63+vdouY+jq3PFp9srAs0OrpRE7RFq9s3o0W1Om/vf
aZb3gvo4e66eXXCB7Bt6Lt0OFYjmmNyBBpYI6qfrjL4dyFH1a3wq4YZ6VB5+dktTCNHty2sXJl16
MwP2T8z0SASFG0BA1m6QtcFxeGVtwCBrDi5VaMGlCcEC/GVADQB4DsnvgC10OF0+zoGFx1HTcH/X
wEWWl+BZfPZ2pJFUa15tWKoas3xaIgs0yt+63WjXPrvReXufOD257r2X4ANZZWwA0qAUAf5jS5w9
O6ExCLPbMXi0qxMAQHtQbo/pRzql+NXShXUNnRx6CxxZNHiVmfVFQyxd23PV5qBmy1JNa/qQtGYo
dnkVqeXniM4Co0ocfEnJ54GJNK7D9Lo+HuegXvTb97magJyi/kjV9kRX/DFqm8EBQqlEqf7yE/SI
VO0LuvK0R4iO15m2RXWjHD8ziKJ6y7Zb9KXoJl5XdAYz3I2e6fKMPhcOOrTnV2h+rzCJFNHp9ABh
VAJ4G2adNbiBgRnnRSA5vB+ybAY0/EsDBnu4U/8MEm2rZ39GXGP3IvKqu/KXstN5jc2HIngEDXVO
vhHGSHx/ZaPV294jOtZhBnVqnygOWfVEakqsnDr9+kQJtCTywId5e0rGOQKUUKT+6eqfNrbqOo2f
YoP1+2f58zBI7NH7pg4R/cwIO2BPQwCPT5m65Lyo8Xc6Bk5f8cQwCA5ujeiaeJoKArq5rNLls3Uf
+pLbdypAi6DqeY0yxGbXCC9Lxcjfja4f1K85TaDCy8zKHOAmTU+ZX3H5q/9svGP9p1x9lMGRgII1
VPUulZdTYAbGc2YS2EsAED3T8vDOTncfkiF4rjR9WmD1IVcFfau6NrhiGwFl8RoaExc1UH9ZgzdK
FlMcyA5uzjkVrNwM2IQITZGt5eMtVDu+/plmCG/jaPTjw+OnNL1UcS/21zXJHmPTWvKEXPcasg0h
P6LsAxdP4bfTPuebMVCAJgMEKVd3dK4oc9ceSliRs8FpAS5Sqd4Naort44cROt1dNaWfzzqwTV5o
MYBjR5UQ2FLjlTCU50l8XtCtT3dXk7odrHGEciIreKKsC8qOBCrUtGcvg1k8zo/RaVZveTKq+5x/
6AIFZ4AZBajH6HXc3nR6ko4jNjsV8bcx0P6RdF7LjSJRGH4iqsjhViIqBwfZN5TssUEgsgji6fdr
b3lndpwkaDqc8AcdDB527Ph3ISBdHoiZxxMG1gwv05LP+isOzi1yG1H2oq0JOevfAbVYyi/5m/JS
QMbFl113axtZ6M3d8VGwb1aK6ZWyb8Vf+YMN9IhodTMveBrtB/dmTWfIxsXG+Fat5fM3TQOQq0R6
iAYMfvNmkml+50A8l0Zo/0NX8Lbu+i3YAo7iGD8FeQ4N8+sBR5zCveq8p9ppBhapLnHkJiPhKEdH
o4zuNyRAV0a1zW1U2T3Ao+b9qKvawsHYVklW5jB5jwyAa7XqtWtnf/Q6Lo8GbtwvYkE7JxCFo3Hz
iMFa+815HvB7X8eVB0LoNnGOPe7LuwNmZFlSGvqggQ7wdhjX0+3T2GuoM4LrcO0ZnPaNJnXj0umJ
T3XuxrVndPteDyisAA9Ke7Lw+IcmcHzkvH+iFvPw+qB6nVCanZQl9dDbUoxZmI+eRovjvSYr/LA5
J5HUctzROmb6Qr7hYhqUGpSR/gvqCEv87dFFFTpO6iZLApGm08gDtIz6qZGF5v5OIczwMMKFC0b+
kN6hbKvrwq2vzdOvcyEFD4+191FjLewFOZaVu8953X5iOiwj5W2hpA0OUHEAetSox9m+TNLvJCGL
N+6u7DMOWRmNDU3b0TZ59v9SxH+c37q4Vl8zBar0+zG8lMNx6CNaywxY3aBIHCXSISdGtrMQedFu
01Ii7cklXRVShnSVpYPJdaqBM1zAi5k+EBOrD2jyA3c12es0lM75UWIDDaRAEZ+f9/NgfWn6SbZ3
j+ehcdYTFukobiYfZn2eD2CM1cZ3UJpEv3M/bYa9tgZu2mHRbmOQ7VyQEgiyY1O7HRbC+tYuXa5+
YIk/BDZw+s42pCMEk/Ev5BsAzjsVRQ80vb/qz8xxC+r8A2bD8ntKmUysmUXlmWyaWzA0ieFLbXh3
XiW6xTme3U+2pOpKNjx+Ep2zKG5Xi8D7NAjDSFhfdo9nhtfYGPfR8PTpQpmbNgvw0K0NlySGn7pV
R7CiqJk8U99U981IE5EUvvDMOSKCGqxAuwWK5UF6oncTIwopk48uYmM97zNoLpKCnHPi8kJv+Uu7
UP36NEEkHHY2XST9vUWIZz4hg1Jby/tP/6As0ATW4JHyJg3BmoQ/edjFH2p/mG9vUPpozk2BCj5f
d+kBKY07Ky7JxJz7pFS8vZKtY+WVhi+tHrgu2K3hBQIKsfoalEUCGK9ZK/oBCLlyvxq3TZeJu9CU
jT2/3iBZAJ8uOMZQArnIn8lv3KzZ03uLqAuUW5utlWGbUrqilEQJtcCK0xi4jQPvJjUXFVh28Qtq
dCQMSv/oPF22X3ZEJDTvkSX6o0exk0ONJAUFKqQyaOuxYYsE4UP37KVKNtQPM4whkHZGfx7i2Lx0
QKmGeGVgMZBZfnn3nunGSYSggBn02R6o/WB7HPd0mZUmKt6Av6do99OMzT3Z9ISnDHrElovtSvHN
T9smwLhddrR97bfbQ5u4BTTw09X82jPH6REB3Gi2D0j5WI9qC91Gzfydi5fKoHq+FwdmYFK+wiGU
ELP8tOxlSoEtF6GDk3s5swXum+GiOZ43rjos8stA6+NTojVpruopAMWNVlCfbNLPWfop8zUCOBpK
2Q+wSmBewttHqQYy1VZ9qefLoSf5dLMJCsVdDTD5kSRgv0mYUX3V1l0V5Reh5o2m/8KgMniCNceZ
hkqK5FY2xJa1Pm/n26WLgeALNWUzMOmv6HZQOXTmiv4IP2je2ioltMU4u818woH9s9jrcAbNJVbU
d8+mskZZeTwWoPaQAUWo02GjdcfspVRcjlwr82D09hrlP3/AIuSnZTQ+4isVxJLDZIR+E9ytzWwA
W3x1EGFkaZP0T+CVUWLqw8cQUo9lAxjXQ7eos4BYgglA197eIXefPlcUziEefxP0581qVF8ZFVtA
QS+Arb071Oxkiaj9uX1r4TQ5xHG83u29W8NHwtYjOwy5V79ypXWgbBFGb4gUqSjn5JL5SNa5ilH1
I97Kdwa9wFe1ioiPnJ9+WCpplOcnFWXzbVezkWAAY3rNGFj9adQ3HY3RHTDfoEAEt65/Kz5H+fUR
JZqxG0eDlJNpKV2n/oQhegwMpVuYg2/3uxSJB8fT5oBaxbAUTuOU8hN6vw11PSLdOGjbTS+7uP7g
fTAQ3sFggOSJQmIFHswb7x+q9c8yz1qF4TcAcQCd6bq39s59hc+yYpOA4s3SfTGzte6TFQn9jICI
NOURxRIcj/RS2C4RYWt+Pct1e9uQEMNBcMZzD4QGILMdAOMm5C/erEdIrDBSFkJKGwf4z6oHhIPf
PXrp8DsIZ40PE1BKiWdOAsaIsJqYgAg53o6TBy2igFxH0hkkBqW5tyr1a0qtwDot78m1nvOrvrU+
hh8qkfKJN61CNJpEqar3gCDEHI9gvwaICsdHv2WrUEp/IDbXIoIQm/K19O9ZRJ3izbo7Vf7TOhqU
xGKZs4GinSQIfK/1Twegg2YDIOELjLRXZjayY+DWyyU1qPuWYCl+zKGqPBcqOXP7CbQewwZdekkf
n429UlRf6l51ELCOV9ZL07g2tHxQBGXnw3kGh90L9luPICG3xdZU+rVV1wL/dmN3WFTO6qYgO3rI
zUiyhby6WbuF9FX9w2wFc6m+i+Y3IbWeH9oFEiyCYlURtzxCPfVmmRM7CQrnK6em84ODdZpGTPEM
Oyq8pIB/3MI5iZKLGW95OZtgsznXMzD4U9lvhBfUtO7lndFv6mKFD5bV7NKw7N7s7KQXGGajcOGW
ztLGXoleSPledFvbCWR0Rp5rpT+RP0mrrN1d+2Rt9zBcvu76C/kF+14GKb76wG4H55+sJKDfS48T
BjSpHOn9sqzBOdhf+XM9kGUCJuyzk4TYqvRllR4WPRO/cNU5DdOabP27vqo0maETqeh6U0ZLPcvk
ioS2OXu3PO8Gava3flVj8t36ivKRvOjfUhbN91VhePgoSQc2alSvkRKKz06+6qT74iPGp0DFCwss
enu8O0v1MrwZvLpNhtsvUzQLSc2fzl7pTpOxblSy3dtnIax4EgqxPnLa92439/5tg8R2mb2nM7IR
p3v/ijS4/E+nT6C58pnKmvSMODfa1JdJxiUf7W2UmPGv6DOPShuSx8wzzS0c0AUYaYTThMMcmrRf
Wbe8N8FgrKbHbijDe7Z6yFf9tjY0+sIU8EfYSr5+SHI8tLY2uDlK6uxan/dzkpwNrKEUusy121Cp
Kfe1uhspyyKhuWizlf34mEQjFOR2Ybhqts4D/eXxSxj5uGo2Q0RitHKwxb5F3wY84yKSEmCwC3tY
9hcE5xMmE1ks7BQqb6SypPkvtvkVO6tOfstu0LcD/fyU/TyYKc2XEZhzVX1DHx1N/m/8QG63DSLS
fM86Oa/TChV05enlT7+/+2q3qgUvF61KzHkwKsAya4PCOW5gPGIJ+8I3DdXdHJ2EC/+wYg+joSY9
8X3tdyz3KQwuNCCrbNdiYgKn0VkXluc4Lt8okGazXyhD8YxTfS8D8W8Cm73Q2JnSgn6BpHgyhzFU
OYTKWcETx0v4/LeYIcR8GaT4tTdw0fBLaEewOi7KMa13Tf1CNkxtpVvkP/nrk9ITWCJ1hQ3IgyJ+
lof9+F4RNwAGtiJZeQPNcYtDY2cNnznCQ9ZGrV9L5UuWfoGC3EHjDV6xvH/dEiHVrX9QSVMfS96F
Oaec0AW1qMyBxkDPwvIa2B25p8xfPaCq1E3GZaNu0GTn118aH6t6Gpilh0CQhshqJig/Z6LjTApv
bGtwQ/ABtVYm3RyoT8TdylLLgz4kJEwJkcH24IZhuFNCAQ36GFEeVYiQ1iy0e057JeeQQAIRlm1n
YLjsIgNToxU3qt6s+n2oQOVKIvx8CHFGdI3IXKcfGkvpsKdTfDMDMGykNBh3IdmtLCtzP0zHGVK/
tJ4h1U5v1XAg4J2mRdJTQv1RxkiDhn7fpS2E1m92Dlx2DLyWVI9/n3uqSESXwF/NoLb8Fgc72SV+
6dwULEB3wGvEaU76IzKQraYQqOO3k+Sb/jIeJvZ7UNTKFq8efgxjutZelqNrfmcP364/qqePtLu9
dySvbwkpIZD7VRKMOV1NX/8ivIF1JzVXYqtsCSZ+hCy4VRxELYBa03EX7Nh2+YQllrxKIBqdsKYU
0Z6qG5YeJG2de0PEdARqMMqpG7dH9l0emtq+sNHeyI05DnO8zrS3iaQNc/J0hycgBjE5acLu8Vt0
kQVzcExPsfENTCMtoux3ADKdo/YCzaj375dujgAKTJTRJJGwi0QBnYSSRhvxDjOjHbwGAEbjIRbg
IIJ1i3QGmAjMfiOVoZ4kA2QLqJsBI6SDgfuJ9CODtKIXA6zI9phLOqJd7fKO05cIQB8UNzKS+fBR
nWaoJSMhnP6uZviLuhSjmAiYT49E1t93y026lfRpoxhMQyxyflQV+yQA7QuIwRPegFf7YkOcnM8c
deoXrSrtDP3jfiGGhFx9y5EgoFk+ecozmO9Bkn3oRshMuhtuK3uVfaxJnx9LhvBxml65bxJdZPo5
Um97kpoxFFZsuwzC/YZYl1Ppl9NFg3eRLald67qgN6ftgaM7veOZFZKZVH2k/pPMI8PP46hJWJai
0kWPiOj6tSD4/Zg1vzyRp+DGCNk6mcUx+XCWkoxWXMjOhgmbRHiGFFXpS0QyBzkNcBMqvuXGIxTA
wUnSXyzEaep1MVFZhljUO0E7vmJdp5iX0dn36lumftQOquv9ZSK1toAvURJAd5faRhtmqf947Myb
d48PJUQlkMSli2wwwvo17gOYUcDTMnxmeoI/Cs2PimevRVMd3F4IIG7tER8Hp/Wx5aBcIWFAn33K
ijBqmDLaJA/IdsJ/wpsA2iWUJYMWOTIaHe5IeXoMPBV1GsUlLR4WgPo8LwYJMX1iYtF5m0q/LTaK
7nN+IlBc/5oKNOKTpLw8gTk3fhWfdMwKumWF5UEqKEgP6ozlPmmZmp4KwnA6VLc3/Rbcp31sBQ8D
hwwA03T4USIGDNpmoXJC4S5gVc0nzinlkzQ6xrWiLRYzGlJScIP8imSNwrAuNtYtKgs8M8KuiVJ4
HfBwSBsD8Idb7YhPWv0Wn43PBmNMQzSLpbf+FnCmjygAII0oas4LHFeGXwM9wMcVdO3CedNA1kMq
rP0YHSrQMPaCkFwXPtgQwu7CDh1lCBJgeUlXljQkpvfpuGa+fVAMzta3ge7Dep6w49oY5QlthfZH
f8fy86X712vu9CZvur25nkReBX8aGTc2+xzXp2W+V9/1d3x3n8g6zb/gLhzo4KqIDSGe0VbNUf0b
I3buFsnTK8th3fH1P/9dG1APKz/gWFBEXVcYrrUyK0dB/eGT72KIzf5O2S1jA1gCKwa8vJ7PgvZY
XqhOUYIDdF2F2N7v8i+y7+ngADCGkfbOfpPCOM+8Yl8fUVnd0jHN3u/5huowPGpSPVGeZ9RuApYk
mQHdwgpfPGupPsl6acaHMxJ3OMG5cOyoKBWVm//KMrV1gmv4JnCqa7Q2lNfOcW3HU+WgeAeQRHFf
3sHZGezgfuEt+nqlRcM3uQRyDLNDXcBrIboQiiTZmZ63uXnSvdQFFglioDNfpszrVtDrKDYbtGAI
ho4UmLVLvE2wiysgbioRr3ajOj76nK9KTW//9lrel5TE0OG5eaQu04P6CTogz3ZzH3i9fGfhZBCp
BovO7SD75VtY3U61rSF+sZj7ZXPNrwB7yHNIRkiL9NgdgGk0s0/dgeoTDWl60/aRC2IEKc1QnCt8
hAOoKdMVBlCU6D4bOvIiLyahN8IdsB+O4iVp0M5L9AXAmEM8qty+hhQ7Ke7UhsxEU1xD/EO231eh
qKEQKYCLgXBCzc9ByoJACRkYWo0QnKwQxt1E9xXp6QeIHTdF75jyBc1cX8KnVPXsVMRq9DKYfeSq
5dE+KfuxJHgCwFYRg24wDnqFZTGsocRrZ41qOQT4bCP/yteHupSFv8wqfmVqPR4fHVSmfnubXa7c
0Hx0hYFUQQ9ngpQABMAqfXNaURvh3bBXveLRN/+wO5PzgRunRUEkRXfk9zkLbEwjw0dVjz1bIYTO
+l0Zjog9KuCNggHc1rSSXI6vnlXxTW5Ka0TU9KoTtYvkEoPSGqipo4u1FCHTn+rwEG+hKHEEkLIW
2REVpNQ5aSRxX/LxtuOdU8Wl3qOB11Ho7yNBPmwrc0uYJQ/iAATHQFwEd7Tv1txPbgQwP/8lRUBD
djBDRjx/LjkMgCk4xnLErxrIw5q1TPutm08SGg5myCOep7V6LffKCx072hKoU9CiECUXxWc9IOZh
iokpCkyg9tA7fYHqQteKasCtZjGRgZ55fYof91ospyecoGdoj/8QEJj1HUWf5qPad9ggfcFquj/9
lrUBi/907zhUvBiaB7XoLAmf+l7XrgAL4f5Y/1BSsF/L525UPujVP0+MRO28ZfamHD6s226krZq5
sM7t/FjBl9WDFF1BHQUnzFj2lNBuhAbE4t/a8/2ip0v6qjFwMhprUqBr8OE4LvuF8rC/dR5Qub3/
PIE6StIiASXoShmVhcs4gX/ANGRGsERnnQK0U4rGe0ipK400P1OoLC270oFK7Jycqfo/kl8lP9TG
LsOZWD8Tkj56LN2YXpbDOkRKwFxp04tpH+N4XSA2EBMJ7gusG0B72Qvil5DJz5b3GXvgp9INgB6h
eZ0ZdIPDlA25s3CGRpsKITvLe5C1PYhdqlNi7olInhA6HHHx6s2X8oD2xkC/kfkynx62p5nLB9Vg
6hrJgKm1sVXtlzTf6XGPK+haSsJc1JSR7nY7yuv1ihIzxQp6NRWkZb6qpT89m0U6vdypPOtnLVur
rfDC5fdpHJNlUK/O3ITpIcHmVcaXTtjdso7TOVty8KR3dzbQZ6iBY2xSq3MfTKvmQWB+zZWTIV8a
ftWqTndm15z+eySovWAcqHw9ln13bvRwzqhlJdHUu3oVPp9v5nCYKQdah6I45mgJ5G/DRGoCfhZE
Ni4NAGQa0qJ3Hfdh7HRQz9dCQwoNY2ffj0Ma2mlCSZjsEVdZzFS2RHzPBuOZgMnjIA9ZbGvNt29+
XId1vqODbBnv1rCf1HUvLRGY6f/BX0DWaCuynJEuNuqnbLhUWfP+79AkMulDetFaD5sjcFAWpESY
odbXrI1kxfNx8oBcBdWCx2M/Zd/0yYBMzrglGD76K2X/krxb1JCJopBkKMGmUI4EAUOfAGrS8KOf
NOfNAnFsdejsQLWggsUTYF0sZeLoDIEkFky+5vnqPOJpa4wh5anMppEwbssxrIcPFS+HE0uinS9V
ZS7vydnmPkaiEJ+1oqFItpZ6PHwE3GmE2A26GKvHRkTEh7t+TlV/AqHxefPvr+3tn3VoqcVR3GZm
PQgmbLxHWKSoEORH2zqyTfLSdvN+T38e40v2qep7UIJsw7BdpJch89h4qM18xfR8otHwlXhvCIgr
VYTnYaiOcGxpBEMopVjYefJqrsSJlrypJ/B9ty/48fTfmjX0RWRy4AzCXj3q8hYeqTPvGszCd/Ir
vdT+KoOxiT3BGUdrwgnh2L2km4pu8QUXRnoZveJZPLn2FZlzF6tO1j59MFqjgXxfSQBT5mhsvzq8
52iDEOm1DM77vd8+b/seFGhreRzq5rzlLKgIQUqhASuXEQ0jDgAyI/2IsEcKfgqKbgVVZFPV62Nj
rh4Qoi/IiKAJRzZHSqzuctKO1BN7ZbeZwGEBBi2r13JaPdnyiR0fqq/BrHq4UF2Q8akmt+QMF0bA
AYXSJ4XNnF7lwkhJ5GFksWOr28I+EiSl+g5EhvYEorJ8KwHfsetXdJcXkxQS18XSMsvXpGup5VGY
59xsOB8slCyGg5V+1OApIOwD6XwunZcp28kNPsGodOEDHVlnpQ05UWgnq6ZP8Vc/grwhYLvtNHJY
VKWKCOBnjJdSvamH3c0SAibpxSkjEDIZfe3iL2hweVdIXUQu3Dr4qqeHZAqPPI1DUtVbE3DTQB2B
0lFFIUMVedr4RhhEs5NaL0ofnbwHRwLDWv60u101g3kM2HLj8a3Kj221Ec3Rxo0tF3ylUoWPGjxf
8Jw4pPycZklKs/iqAL9UsXxpv4jzxiIAzQU2qwZMj+rhjHjBssMtd44ANoxz2MfvKoNo1LgFIgCC
7xLKXHe3kTzAGU8DpZ+F2W8SNZiQmMXyN16BRgV2xigpL/0Y6UA1C38ibKqQMrfhu+Fb3cEGA7Nb
qoJJNGAIKNMiTNZ3k9oFbfjBpGCDiV7YT3uwH4Bcdfvc6upC+QaNOWD53CHbBDWY5EbC8+VEq16X
Xwh+CYSh5nM263qN0ypaLdW2T2CSWXAbuus4fSaizQ9eNT87mNSj+JafZytUf+Hw6ykt51K6/+Sw
re9vdfajtzzwzyc7lezEhN8n/nsqBIVJDQyGEnrtmU2gsbPfY4A8KswUeuqcHQ8U5HW6DDJE5hSk
X/YGvqMQdcGEWRUaNIcqn8xgsjbpKxOeesI0BTTFxtteQ8DD8lp915YnYrJa4AnI5ygctOmSLimZ
0V1jLSG2poFgQgnPECqCGseoq9My/ZDv28liGlMyQNecqC5Ub6D+hl8n+k0pMIjftMiYnv1hKrWg
tVS/hfrWpx8yya0zcCh1m052lpVGXIQ4aELQdajadwFF4nh4ph/zwCPxU9yIje1MO1sqT8kdN0Tb
i9XXkQONA5ydt3fpjz7tI21c3fzM8kPeeDXgPNu/E4TcGq9Fmc4vwdHnAWQKaiXo0HH422gagMx0
smASPwc112Cf4KiEiDZGbLzP9pxXUWWtsjScoF40078EnZyvZwJAddj+csQXCN5jojZuG4DAk3h1
8PL50oaCN/wCleCcf6D3NI1RhdWnUNg0Px/dZ/WnmnIvvm7mtqWxWIsWVTluK2NPr47X0Mj+anPZ
DT6dwKbY9tort12qayT4asIiu33nrLKy9dijYA48EF+N2qVUqH5ZWcB4kMN0ejRq12yMuCxpPA72
pq03MyAJazUaREno7ygnmqMQIZ6B/tzEPcXd9/t0tMZjYlrQXoC/Jr8IvVJ0woHGnL+tBIvpDxFO
YcMN4QYcUO428YdM5WKeBGklejov2UTldl0hwgIHkq0rdrnHCRIFdBNkqevc1+qJbiOjTVtF4fIa
pBkknsUzLomUtxqnUpciZAfvFtvvlNahPBymhoYldasSLZFeUjFYB81u4IU+AuxMfrvuXMzfBa/0
HH/06a3Et4bfujnHmmNbREArJj2YaHKAgg03BXVufcrxh0FIB0dVRFT5WqGx8+jJWMP0FjppSIv4
aW4ZtT+hG294jb/mq4PKX6D90DrIvdh5eYzhdEP8pA6pydb4tU/LuApzP5k3xvgxCc3yaq862DUt
NdVXah8hF0Sq+ZVHWa/Mr7E4TmlY1SFlARVJPTwOlursnnEJBlHp+ObXmSb9eSnTHbwWpOlApQZg
vPSpK+V0Px55Veogiw4Xa+LNp7VKoAGroVsjSCn0oj5sOk5eAZgaA1SUKgeStKBYz78EGpNHo1KZ
hCQXEw48sLHvNDgLzIay9k26P3pOAby8YObNPAkrOiQZK7CIyJkzctv2ICOR8e8ZyaNflFvckYjD
Ofd+dGQdTI4lauwu1XKKHCj5LKlk36QXYtHMI/ZkVyj8Hty7WhyVNHwuVkMnLVYpZZHfZ35VELOB
Nmy7c/uqta8KNK/kzHZETWXQdyOEMWUMaU1qBLXFSqU7R68EOFa5pltGhQigB9bfeNiCln9g4Fgj
/EZ7PyLJkNGxxYcKbOX4bZbs0PusvbY0eqHxsPoz92GSiVAdM1i2hwe5Q7YDCvLMAOiRfIcTJzxo
KJuwGJg+V4JoNxJ6BrOYxNHaZZw7be7yH4VLyjrDz7Cl4NNXSPVucvaeiuxZVr37URuxIXyb6hOF
1ZlArSqP0p32Iv6jQX2kpOMjJxlW55mE/u5R62qR96yRRq2D+yco09fuLH5UfC5sDv4Xz76jET7u
C5cPX/wRLyPEPMXvURjlK+Xx7hUuhdW7150p9HrAP3xjCTh/qfKncjGJ5Jcy7/+PRyAE21Xqu7Q0
u5dZQ/K82tyiJBI+ZuLvnM/Ev2/RvGqFb4IVGKsCOdtK/Nlof7L1RdTwoSB5bqxU5OydgDbplfYm
qisnhWsQ95j7qI1S5hJMM8FW+18Al9KeEF9tcQXhrKdU/vOA0uf1cTDDrHijeCveUhgBJuivJxAU
i0sSWds5UDDMM3B7Rj+fAcmZcjWDhUs3rw1E0kcwgMWGWkhgLIerQ5lRXPr0awRc7ibdFRGtOnT9
EXcXAJPHToj6A9tZd/vGbw4EhHxjp7owf3yFo/nA+Zd/NAiOUq70AHo0tJn7iJoCQ4QMC3dOMX5V
RXRz8ATB7jxEr5BRmT3dV1GRR8QEnbDb7h4RRo8rId1/j+KgQHas3ZRRBiKTAUIBN6qPbYBor+/s
QTBE9yhDt0z4TEDHiygyCWEHxHg5dxDAE3KwI3//P3sAxmEo0CAsV/hU37Bk+Hk2q5jjUkwFnghV
/Z6GWTjuu0NNsdET10sxwJ/emoPu03euIg55maco/uRRhg8jDx+HXyjRYe8L7wVKxweStSXJwYom
EnRl2qeBFjSRGC7NI8Llcbc8iueKMCTi5kTESzbnKy4AdMIENHYuQpcYPiGeB+K5PdlcmQZM5icq
xBCy2A6YFUJInx470tApgAtmzwwLkv9ziHCPFDT9J7/OcYtFGAoLK7F6WnCMrICGeQ4CheddReZ9
WWDpOMC7lt6SYMDPMMGSoIowAzGYYQXDILv1Sd/0SFG3/j2iE2WuYHnzTJDli/R33OODEkMLqDtC
yiMSMxa+/nGgRlug+k04greDhVi1+BuZlghqzhjiDcE+TWK4iQMTJj5YxYeyRsqTYgti1cj2w/Q6
4xHIcLJKmYI8PNRvC2wHMorDfxMOKge7AXKsIXK5J9Y39AZGCZkUFEZkDzAz04V0b1Uz94XuN8kC
SoVPELrmRWJrcP58FPhqgILDpv9NvlJop5/MtM9hWjRnfcPe4EGoYlkL0wOxR9A0/ds3KPywR4Bb
Y2Eih/q3voTknYwHkBNf1dX4m0Z48nD0uaBAogSCvMr3hFoe7Egk9EANQk5HtUhMdTvQKebWkXUR
1Arx1eevjipfCbMehrpHw8mDUA8BMRz4AbE2eCf+sI3SIhxXRBxEpjwWtkaUu9G3F1LVzxCgFNcs
dgDBXsXhhPcuGQXxwnHweIkDWXDk6kj95WV9xPe4tDaS32DmmOht6VxMstOD+m8cy+iB4p/wfhH3
ADfoTzXQdyKx/7JnoVBVsnzNX2q89Yb+7IqLE/fHa+KCIobgzkWXyL8IARiZz+4Rurf6qrsiZotw
m7kSQ2F9/72+GAhmiJgjGlJTA97OaC25co5qYilt4dxUOzFGYvyIbYg0yMPFVceBECl88LtiECEB
bGRk4Sih7P9G3r+dmmvNtBVfEy+Q8X9xK/Sf/p4Orhjswb7Bj4vnIy5GGAOhwyhsZYSVmh08uClE
x3656g13KQQl0Dokv8d3Jb5iQXILUjJmXKVs9ICE+KH8KYwJ4qvGTBQfsM/ZwCR+grWFhiKiirSA
cMlkUMQE4q35KrVFdoonMjh/kopitazoXghfD+GkI14IwXbBYuYDDRaxzEiAcDNAJRnO1d8kFytP
+BuIHxAfwJeI9GmxAHj5JxR50k1CF1I4x0RC5CnbpLgZoW+EjJGEJcmfpdTfuzlogoiLpqi/E8o7
fIfPmWqUJLjCnvX1d83xVryaoBrzCsTlIdqQ4pqFqQxFFQZCsLILNIFQUkJnp+H1hNBTgxyUsJcT
qkjs+3zO0VUI0JZQkhGkbGG+IhzJ2C9BPoutH87F/18mN2PJAiBVsDQX3wOMzPRHZP6PzC1ul0Fk
GVp73E941DVYeXLrv0nLvOmvw4bqVLG8oesZB9Vicm0EQcSkspkaLXO7jUweOcgHDgSmBQqU3F3y
q35SKkQdBp65mAf0roSnT3xFteVfQ/0JPgQDJfRn0LsS9kYC+s3A/f/4eBTGvz+yOsYlQtWep/VP
jLIYMV4fXc+baGkZ++xvboj1Ly5f7CriZv5GXDy1PxkqIOcyep7iI2MPYmLB6139PVYg9yuhovQ3
lYKnc6AUlfxS0ERSiMqJkOEH4e3Q9gv+HttTKK6KBYuFETy8v02D4utjYz7ZM9gMoiRkGxlQIRXr
SEiZCt0NdeXsxRCXaDz9f5VcJ0cvK55z/rFB1lgsPDzNAtA3pzEogNIbqGXc/Zc4QlEluq0c3/LF
ChVvo65itLsK16LUyZJgqoq7EdKhMqqn3CDtyf5vM+JWxZuKSVixFJhBPI+neHOx55k8UvGK4jGi
CNOwxZlsMrpgvuMzxlWRy3PdNeMrzo0a9lvKviQuFaDMDnXav3sS+3m9oTl240vqalBaL5vWyl7o
WskB+mh/i1MsGjEVxN/td4ra1Z3xYSOMoG5Ghg9o9+8pkn5WuzYaNjAS+Qr/qJG9Q4RwJe4/2Qnd
HebahtKHcHkTwlni/oSDj7pCQhWFRWZiuZkv4hrFzwJuZ2S4bgDjbIXqCtMuthGxHREBiQIp2BBG
jtvl+fIlpte4qr81Biy+ykH8AxTT+0clYcP28/fDdcQ6EdeWhAZLg83WF7I/jq+54l5kTywZ2Rt3
dPEOdHZOmouqI9GNEAykA4RcH2qyYlBNBlMcKzB4xEiLsfzb+cR+IYXqZ7eyhNgR879HuM1hbxF2
Rxq7xZ2JIB5ewlsJeRl0dJF+KdChwfyZNxdrVky+x2aOWpRzHuH/B7eBclCOebSQM+iC2wo43eG+
R60nvJmHaa2FTVBih94cO1G+cC16hOccbAM09NSdb8Ae4H6jmL/Ex9uQ3CcBzHJkK0thX6ePZemi
QgpdzDMrcUw3C6p/5bmfAgmnnrMlrTXHV8Bu7GfgUSGVoFgOUe1sQP0XEJuXujdHSkrBLGpWmttX
3l0TQqNfcIJgGfl3ip5nUAREl6gCVF6O9uJHXCKXuOmoYeRLE8C730quPL1Un/B7m/Hk6Mt5M91c
SInjz5O692tV+xEwDiStvRSJ/BYlxUW+GmI/VpDOqTghyS026N08d/bbSBV6iWzTjUrqwiqWOhVM
T36D6gql4/GPBsIN0xS0VsHIohaJCzyAxmi8PtCTpDhrEL09r+avAYN/gFsVBzY/IHp7Zbftdkp/
UeAZwS3X7yu9R2B6WstlUEzupXrTAAsj0XS17OiuASpDkYbS2Q6aWKvskDYoaQwtxoSJVce0hBZQ
Obb6SrkY1LWGjXFB/Zl6yvQaB51jCy5xTcl2Xm4/n55FYHjhN5Ijv2SuqlOnoAcg0chkW0AkMYYw
pGxp79o5Wyj7HZQtZB2E3j6NF9dCQJBatUmej7aws0CvTvl+5u+wtSpMl8WLPCkusNBYM855QHmz
2yjqRo+9qX4Zl7MZL6D4olp+MazQWbhcEdvg7N4woPKg5ZrBaK7za/+rfeOJ4LKU2aAC2ujTZUhg
f6BmWWHUJ1gV/I1CsgIc1IQI3AeW7tWb9CWuDjQ+MsxCqeXSU0O3miws8fRgQF6xO/Fr7cV8UloO
JPXfQKqLztQKcMDg4AmiX4aCgqrvoJZqXS3Suar5Kr8laNfUqdIEeDIOt+PKeGm5SdTLGqAmbFP3
QHrgqztBWbi5WIkJLILjYpeLCqVxbDkCTv1EfZ7KMWgPyCAIVlUw+YCk6Z/o31uwR1H9btfx4xek
AIe3FYcoonKE1v22733jX21uUCjuj1ok2EtINGcsKA/1Gu2fkx4ISRCkE6qJY35RkIWhJwA8ZkAk
1wf+QqM7P8r/kXRmW4oqWxT9oesYCgj4StAJdmCHvjgkbVBUsEHAr78z6hyrsvKYpgoGETvWXg1y
Bl7wvGm+NJHhZplQ1vFwLiFjQNmla/2zy8sfQFx/9qvGuGm9wopuh1WkENt24tPDPsbsB73H6Ntz
lcrNyFnoEyvwXPe/C+Bm4z01NDI13Ht9oCd2wRsdElCG2hYy05wmPaQD6bZD1wUPF5RobUnDZ8/+
rBj93mwPhXKZRtAjIaexfVXx9ae+QQHxQ/7BU9FGzC/QNu3a+n4dPSaW+DPZifJL7jSufhhW0+b7
Uiw8OMAnUThYC6HsBTEuYX2Ak1rURuiIyV/G8AkImU0Y2wzVfw8MkdOYAh03Y+WX2rwS76F5yPIp
Ox+BcJ5pVc04jes+UdVrMCZ8bgwH9JVYKbjYT488nF1M0hFoLD9AwgE4S7VJs1GV21KccaCJ9MjF
7uSC2Xx2iqLe7gQbgQDA9t+m3aeVDOPzau/i/ncIKlto05vX39y86zU80PKun94pW8IniCKTHATQ
WPtMw5h3F6EVGlydwYdsEJ6FV+VRJQesauzxMAtC83YbH3z9eyQx/KqH107H/pyPLZmrjycsmVKc
Of5HHV1pu2U5pNiPM5AlG9786oWO2ZdHIEb44IL4/VoGVho3glR7LOhfOjnogWCqZHg9vK4f9JxB
57l85aBiDy3K29Hp5g1elVPlJAmh3SleZGzoJl4OiJlAer/AyQp2v687to/qdUdjc3Vx2Ykq9fFt
wAEuKX13cILOJDqbv7gLaaCbL2AWZBGI846nuwCK5jat6d2L1MSiER9mIPyJcvsAoNuFo7hT7yxX
QRY97mmZh3Rh9wcQu09teu9P2F2TlKPdvXxuQjJWfJD/vkcoQ0fuPUx6RLmjpLK3OTnjOvaioPLh
xhCxAkE3n/c4iJINOxwQeSzQbp/zlX4fh29tz8OYMx5F/Dqeu6wnBgTZ4JlZJALx84e14oQcJPL7
IWwLjiUYMovrk5c7l8OwmNI170l08TGeN5Qpl88cDm9mna4/r7VCINbHsoci4UOdDKL+LX7W1SGY
rCP49ejhhLCXyQiyAP8vyHFAXqlz9Qlii9VzCjG5T4cd4xAyVWv7G1fr39U2kRbi+5foKSCm7tO8
whvAdGBPQAkwiMgqZN+jC9QPCzDDlYZt0y+iiaqzS1+HZ7xMblvEd0bQrmkkDM6EL6HZqZ6MKjvq
NYsvuAwNEGNbsQto1xUkCwSYuxL9wfLD+yvr4ePGWpz5NMKIL3x1k9/vLYLKCECV79peoSs+qLBQ
wvKcfkXNtDwC5IX0/OgSBsFSf53WpaNeZMpxuSQxwLvPsUPKmbCv+7tiqcgae9YPoiEsDK+LeNZ5
jy4mzBuUfAldXRhqItTWmjakL0Nfuls6vWp4BtEd59IGBgbv/TdCa3q15If4baPfuIfmM4DPbL79
L4qNWSH5oxJCbRFEW+VER2uyC84LndnqO1GXmSUMnSYy5IToSq8ms3rjPsMtPu+sm7VHn2cVX4iG
PufCCO6H19mticmydq8xp5zFgaYRliYJuP3jbiNPD55kcO5suJ2EzPj3i6CXChKeA+YPK5deuws7
mRXPKvfGtkR4sax4lo716I93o8HjrybtAQ4Ygm/xWkGAVT3m56swhxBeETQI7fALlOQ8e4DdF3S6
Nc6M3eNqqeaF/UK0JToR5iVDvCZ6+LfvwsUtzZjrmQNnAIV/KpH0C6aZa8scZCnzwbb3w3Pm1jgQ
8dBs8BlAmqqAbzpoufqjenaFI4BJH1sXea5f27CMmMbRLjsrkFY3RFJG+/UlTqTN/QFL/PAphVGA
UycOuz2bPA74pHWwxbmE7KSG6ouV5WUDgHVXuupdNOIZjDlboydGLPSYXzRTvaxNehvG+05AWumJ
yZdl2HkvuK5xLDBGV6pwUrlKm/FRgIW+PYbjjg79xyb+gpkeW5INV8eAdpCLt6qjvmStpJrDcUJs
SoH8HQlJV7IbAsy4PqOPPR2zwfi5lwmshOa+oel8yLyy2CuwT41RjsMqu8yf/x0Eh7pA1B9FSOuh
/KnjGnLmTjT06n6jzzKkicSkJVMCD+qM6Ruj9xL6JTULsGQ2ggHd+6y+2w80rozQehM/3Jhy5NkJ
fRl7w0GQauLAMTtckVvOq3bVZFinSCJQkwXf0v0saecxd377E9nsYseQyRmLp9NwXseyJPxtePUN
MC3kmHxOLJrdcq1McwQNGhYIVsDCCpHvBVUGtXA3qS626ea2/iZqmrRjqVQFw5bOSmC7qDexVKJm
0KDN9mvYKMY8w/OGuDl48Q9Mo7xHf8JslIFHUQrRy8BxwHpZwXv4VKxGbOo/Y5k9Pd0Gt+XqT+jK
T++0IsgAhxwCQ9wILi2tJQGAjIyVygpDMz04N6f8g7o3V51SwZ65wmYk3v01jhNof/ebe+9Y8dEk
iYy9IIWT15uciwU+FCYfNHwwqx5dJ8Y1eNuV/XvH58Xoc7rBtkBSdFLM4U8YmVB/PtU5HR9sV+io
zFCT1Yv6K5rt7TWiq9BNdnhZuPfNnYIAOCv7Dov1M5RCfKhTsy5NgyuUeYx1pUqEYgO5H3x/4hOZ
EC61bP4ESgp3gAYhDN2iF5QQabCgXFyTx2P8SxUkF8tM9Ed455uRgeKIsAjnR86IXexVkJ6Xi8GO
Ia3UaixSepb2RMeNdZNMCGKeKgVs6v4mgnEt3ePNiHSBwZBKms3WOhFJ8HzHxkeoC3vJOlEPSzLW
ZP4e+SjIHMT9iUs8TBC01nAq8V40W+eT9C3M680TVkVYVQBxSEIqq4RytzZwu0HBkVDIfEsmdhOL
YnCaB+8/LFbkqUFaRgd1wAWLjCdKN4dG/e144kXb8HHswvCXxhgZETCQNglO27Aw7wHW0Cr2bb52
w9bKp2YvhUggL+COXNB/IEv2fbEZbXLgG6cDo2ZEY+7m0Fp0sklP+BvdhAvCBPiZMMPpCr4FAEUB
Cz9CW/mcVWrIkT+YVdMOMxOeBlYBZ4ld0ugH64o9epAvaF/St50hp+7o5OB9I4aAFB2t5m0KmXWY
L/Jh+XDQPPRXV7bStHQwy4jKbYvMVWofDO85e0+vARw6eNKf7buyqtkXojC5LNKSEndqpGQHeLsz
yRb6pNlsYPj4IuFf8QWQA0zAuP+60HfzPB9+6RTlIxSpHRiMPwgq0OiSxi4XzcCHTASlIvgqbJfV
Pz1Kflj9lx//55pb9ghcfzbNZyKxb0strHKpkAFJlqAX2Qz7R8f9KNYDhWe9envZ5mP6u3x9f64G
O85ZmP+mtFPuFNHIZjyMVn6Y2cGrUrbYNQ6aSd/wShuQJIa7iapcxsVeUqSLKD3+anIb7zZ+OBoB
ahvauVWKaUJNOefJ8DFGE+EMBkqbYW8Kp14tIbsU1NEp+6LfhlwimklAiaJxi5VJtF02QnTiaX8m
rmjtMFu3KuVI0Kz7Bp5MRA9OSUr4uSXjo7dCpXwtHZMyWBGX7SPtR/fFZfP7CT6qJ43EPRyAyVDd
svKdnevcSOsjrCR13He6MPYxJyKqRh+27cTQbXg5lTHssfiR4wH9CDOsh4NoHsUcAr+u4Re/CZIS
Db7w/rl5TikdmGQfu7h3xZICnzFx64WBCvFjACQyUmc4ZzCJvrYmuif4hGwMrs2buRXGOr2gzubh
VfmC6plRL1v9mS8pMPdISUerF8VrzT7Tho4CC6erkb6LHRF67TUcl3tpPSxzrtLsWCH6lNoveI1v
p5Y0YLv8OdL6Z9Z/eE88olxdW50xRunZk4CN54GTC+1bbZ1LO+lHeeZctJGqjM8z6apBTPbbr6/x
B9mPKsSaA2+BFz6e+Tfw2psLfzIj7W6xS4wAGQzXpQEVGnww6S7Iuwlh+lbkCaEYgMbJphvPc/bE
2ShDK0MsSTZtpmi6JQcNjywclUAvXn+F0wkLGbuW4KGPrSu0D6z67iKs9iYKRlaULO5iCYGhDh3C
q4qzOjJq58YofQ5D7l1DPkaz0dqcYskiIPMKCrw2MXGhhJ0B96gb48QE8TsLPkdIILct+xyoVoMZ
/gyImXB41cWX+ApArRQiBcGOD+w+fqIaXTYQ5EFmJMUduf8TdWLLppA74coOM6zXYUfMsPwjCHaJ
Gl9OPmx4MJ6OaS0AA43yePeiGzeYY+R+7wdfnaoP/ARjtec10PqRqUx5jpK5nNibw78pVp0OWFBU
1FfI1HyInxxGtv3Sd3T16A6Q54Fk/2TgzMeF+3E8z0/MrugQFugoyHXEYnQ3mEOcvPMBYQxKCaFS
2+F/0u15TPE4Dl1nzdCQHVgfY3YEB4rNFWcOmenMPxScXDtBB4Uyl43qZ8h/iBS09GlFEMsMqdSd
mfdnFTA6hWZX7sPXhw9qQ3Zda20R/3DThHx4sWTxb2WnWrXANncHhGn80bDnxPi/RtL0I3IOuChW
YzbjFGc5bmSvm30esj3uIVncpdJ61LS7WdgxZ8k729a9tVnN4bnXNdKWMS4jsI1ebfAZjGDXQIZS
fGRigDkCASAqpQU1FBlc9mvFdKBTO+j06pI+Rpg5ND5fliRVb1bg2gUPjxrC6zYzPAqdOcHSdajZ
779bqmFUe3Ueldudl04TPSupx6tHO1U0NaVGZti7p62yH3uespj8HYwZrWxv9kY9JAbAK7W4sUXW
ne6wSLovv7af+NxXG7SbNHyOwDSVXfqFPnrmDsLkM5lPkCn0+fWFIbOpYsJ9XffQlTVed2YIquLS
36kTpQ56pouXdXGfMmHtRl9/ZtA8zw/azvoJeDBIukpWa4gRlEfquEFmAsrrYiszg21fDe9/HLDL
3sC0FcoNFwNiG6zXeeg0+y/2JYEO6/+si9h03erAhpmJSAdWGWJBC4XuH+MBgcEWIMBkI09Zym4O
lqQDwMZPh7Xbby3nOa3Dj6cCH02bcRa1ULWY13WXK0pOWpr4wtadfYT/nssNEEu/Y4amJEc7ikZR
7SL3glYJ+wJDo4Mud9OfI3Yj9dNprbPbWhEQoWb1iL1YExfsNOPG6znvIbk0SCikdNfK0XsH33EZ
zF/NsMc2fN1gXO49tvdnMCC+hqqcuYOkYdp59gnbkRk7NtMhLJhxtMYpBtoUqjJ82z7hiW7ZwiZJ
oQ7I4SEu/TknodZ5eDUvuiYeEr8Jn5kPy4/jzauh4lOrzi59+H/2FYR+fGFrlnumjJOwsVu5RvCh
1xeqBqizghDe5Wf5EvnfFVc/7/TwrmP8IHi+t58tkUIgfiXgXVCMQXHAPU6Be+09Fxf9UMxYFeAx
pQ/vjSUR7InwnNwrny0ez6c4Ktbw0ga0Wl/yKZuCs4u0gdSGNfJXZrLCvdY+pFFNm+7iE8xGaAua
jdhp08cOSYCs4+YX3eGfrAtIqeQMbvHcIbaIXIRBMLDZ7RTaMnijveSguKwVF/1Ff8MeJXpsKZUh
CMyNzUmKXl0wKuKCMU3AlORBk75/wuS4nEJDK4MA1EyTrAvEQGjutjWxORBzHwEzq3JzjXuQSS7E
ABageKec0hZ2igveOi/K4NU4zzmIH7DqbnJxkdC21hzfC+To6GxoqQTQglMYCzwEUwBo7CRNlUjd
MvYGTEzi8wclnPWbT56uar6G235o2We6xRpNB9f4bQnMB+HBKjiVIUqdfM6m9OKerh4rfzcuSOQe
oB/yEK8jXxYFjpL1Au+3PkDhkGKHzjQatjP8Pc+luHdoCAI3AIUhNOgJdL8XlyWAvqh0M7xQbAIa
U8rdjrwgR0Yon3jmwiZjiK4YPpOTDD+E3GMoUVuBIbZcl5mj+AOcydHcwJh5+3iwqws2LVe0/j6K
IsClK3LLMc93b/0e+uKMsOGFMr5S/xAi4FZBl2YwANTDu0kpXbYELt5Cb0PcBBOstSEm2e9ZNe/A
DbbfIckh/u8Pd5jglv29bPvt4DOKuZh+D8t21jInTjltKKV1n+w/iWlBzLqTXgggL32pzviBut8J
gxCx+XNsJnCMVMdk/dBb97f837lbDwbmK/synev2QBjC5KtpY3IvIACzNP339yLwaP33Ezo44hNS
0OKsfxmX6w4Lhug4uZfDN9IaG0/5EAPqCTT8VMbQSGYBV/VAOm+yPQLXg5xD9txI3i4r4CincRvi
QyvnS8LfZwRcNzyH51CBH1NFXF+2JFSdaew4VHTcWm49V3790ZH876/sSv53a0aYrk7+e4R81M67
oIXz5Lc9uok9t7GLyXfU2PdJMWmwujODxpb5oSRm8hUvO0v+66Iq4BvDotC3X3ZvisPFuGaLx56U
52xXkvL1r4VaDiv+Rz6/7J3X+7PPC5LeuSpi1f0sug7Gx44m9BX7PPpvmgAMoquIC7SLNThfr9xu
UA6AuUDArWPHOfZSIjEEXVwb/Z1gyWa5AOCjQ/e2tlMzAFawejYbVfgMnAa35hy+RuxD2Mt8sTAS
2SOq+UCounAs+gXNEMUkGSXvm3fBGT6A9grQS1OviK+lfZdpFqqvpr++RyInMLmgBOFzbljt4ZEy
BtaoScUHxhubAzh+2rrr66kS5jagtMDnx6Lu4e8Lt9KbBzwObR0GqWBl5ffa4UcwVUJjgvA2xw0T
QwljI2mSEswHqnL/I0BKxiVx2yyk5eq6b1qrdXHddit7PTt+MUOBmigG3GZH/Gw4VyjqhGzQkrzI
J7oLyCoV8i/toLAe90kbzB0jpJlLQ1fn/rTvvq2UKsg5R0BgS1q6y3JeRA9M779zwkBkSrM7zZ10
McWkya2iizXlu2km0ukXdpGkxcme+DOW41A2p3eevPdno3+0NV5cZigiVOUzBmuzIED8+9h+1vF4
/Fv/yauJBGqBw4E4YrokzpxmrmdO950jkj/IuQSPN2sGhsFNtzh0+Tk0fPjyYfRcGAry8yEP2ko1
J6U4sMBhuFWY3v93A/7GFl0OZTm0awcxuf0fi+NLol85Ihrg31CHYMzj6FyH7C2RH2KTZcvRTtyd
g2c+Y/2/a0BeBzIE72P//r6uvGSfDlgWGeGQBRN0wAT8SR94DNMERuCCDZO4Dc1/rK2dV3Ph/Xe9
foZQ3/bM+XE5Qy4bP2Yvro/bbCwJXV9ce78j+d1reJ98IGwQbAwjQtJhdmNz3J+afDXHKqQMdfr5
07ba9pFAa1B8av5uBHqObBqBsErQz4q5/zXs/EmyRFe8V5KMJ8+FnAL+mxvAk9UmxLoQuIhwyx2z
gOk9FvJUJa0IC2ucvkWKj4l1DvvudJqmZPgcMz5ZmqGc54XqLxZvMR3S/Pn3sd6sNWJ5e8QWmU8O
nR41o8l2smSyRVxm7Vlm8Z3VQbT+u0nap2LrUFk73g6S6m3S2kYwOHU8I/g6rFGLxnmtZNkrbwpM
Sc29QRJtbSo4t0dYe8OjGjl4gmf0mhvha5r9SfKEaj/sqyuHFM40+BbcUiwShuwBmKTNobb5b7Lm
6xhDemsoBxblKLeUCdADHSSjbUirqA0U6E8DX3KHuh5SdYgqelQ5ZsQ2gTBWWC3MkXCMnGzW2PKG
TR8zMv6htPPlfH0J7zEhJH2ogzjO77PlzunbGQr8lkif66g/J/16pRAvcd5D1gG5/qoiX/HSbMNK
uMJw/oUxzWbV6h4Ddgzm5z39iqg6oZ4bcRfrLP7uTLBd/J7FNSmTKlgBsOmTM7bRIXiKNvEJyg4V
ImLE94I9sL3CP5Q8Yk/O5rS9f/NX5belR2J3SarBwDGgf5oC80uoCnB6sLzHjOVG1QYPAtxUuu3U
1MX+D6WotPxXoF7jFrOm4Q4CEnfxf7HawwXyz/A+IKyAAEh+wS686/S57EJIEcRI3UEkbqFiAoXQ
zLZxX5k0/uXmai+7vAVsg8i/SEAXLkx8q/eixcz9a2UMxgM2VfnmpVu9lZk84kmXz22hgx/gQ+qA
GVygudd21nG6qsDIHJUecfM0l2iGnDkMl296hngCzwDS0EdgvDCMgORm/4XdHPFmMiYZqEqsLdQ4
q1ZqiamYbf71Pfmdi8cJZYrQueLt9O4/WYS+1EUiD3ljBALfrX7ckwZVNQX4oYNFzUwfdeek4pB0
NBhfCovHC5MN5eF2AnYg14fAolw88fDFmAnbxmbU6Yr4i7YK6wQMazA5pvgF3wnY+nVxn2UXPP7A
lv+ywug22976fOhB66BG7FKLKMNezGdUWx0nw1WId4hpxRPZAuuput6xC5siZ8OUXzJDQBDol6yg
v6kJPEHsnIlBgeuy76R8yk8Pjxa7HysHk8/pr0jeSZFo8/dftsYGj3F2UA6PtN3sFp91RopVky7y
yFiX09dcWepHZIZQh6AdKftrksNs9N8TiFQ0cSavBTwqeGOK4Ay7siApFwxt1pOLTxzPRcgF5j5h
gj7dhn3IGNPe8A7ba0F8Lfy34ikyWBsWMeYJES9Qy4o9ikQK767GJmWcg/1iVUMyonkEY++8HIMR
ANrL/NZLf3S1e6Lm2smm960CV+8x4xpdqQqNsbFWYHFNMAytTVLBBi60qMs2P3KGKypxJM7b6m9H
EQB/BCur8175eE8YPuzNM5Ejq+9gJomXp9i97dbwPl3v3cAqsnM+wlLgxdJZZW+oib7S4YoJd6hy
pP06I8q67uiO4xwpHlBxNLf71x1guYY7A0YG6KqQ1Lj1wNsNlgOEEQ/P6Mye6uix79xhKCA+dBtS
Gak2ARGgaZ/ahPiMBf1RPNiOXL6g8IhYMwp2rPLqjn0xwvND5hD83cFYLvdjTQZGjlX7QE5Dt03F
lZpbZJiJMixlR3XINGrj7jpUyFnLRx/ngmiMhoTTORrLF5gYoRSqtcAQGzYnLiSQoiOFUNIMLK6N
mN3y+IWxLYbM70l5KGcQ2xI4hoQOsxHsyYYVhGQsNnAxtRE18wu9PwDrFmnt4pfkD6+f1J5KMt2F
VqYR4THm4DRdDUQVfxY1aRL5sJOUB0oS6nsZLPGF/r0jrexG/9zZDRUIEZRiwAQ1NM1qy3ftktYq
dY4GG0zbV7ERDtI3lroIi0eYn2PpArLHRqgZYnGrpGUJ6j03ZJajQSQnTl9jLLVQrqLBauibfcH9
hRJijodzEX7tDWwz+r6zDLNSIHgks1QWMDToxiLeOwFRwLqnjOwsSqht1n1VUj0wJ5PSjLZy3wkG
QMY4i7L36Nt0qenkY9Jqht20nhsMcXoYgDnOhQjk5LJANj0CtAYyVY/FfPCEgYcDFv7odOyy6Hdk
I8+U+sbKEIYBz4RVCn+iPFXGnwTXFIKDkXFz2jHFxkVD6GNQ0zvFkTLGKRYXUjxOzqd8JzNXPoT1
AjkBELHNh5zRhyfiMIuQ2k3kAxNrze91M1GsjBl6xw9q7Jv3O7wz8UUSkAHxEvXcjdD6w+tCY8w2
iHLtD04w8tzutunJTlKVuT+6cFv6TuigsTtuMEX/g07Hla8RdTnRMdSTagEUEacuts1WP7mEr3mL
Pw/duAadLxivhWP6m1WAYQR6lzlw+YmN4xm2LfaR9Aoxd6Ns4wPhvgfltMZMjqkre3TaU0/nxj4y
IOsdU+wC25PKVndQJjdauS/QiPUnRkh0UfyO6wlGVNv3kfHfrBGW7i8xhdj0znYDI+RxL+5Oe8F1
hTPU7BKoBhpE8RkxATMfEh7SEoe2askB5FpEMtvKybOdwHt7bUoU4YczW/YNISEvMisYFFAQ6CiN
SAa52xR7733f1TDm5sRCJV3eg6urcZm+N9WmT7NH+icSxPiZQbu7x0QHQu+c6rAvnF0A+Y7UlB91
XXeJY6ZAQDen/YzCoDNlnpqxVjBRXh8id6qYoClqr3UekBV4vDh09SnNXkIZa1vMxVAqP5F0vGaf
7vz9CLJ6Akl02AXm9O5q7Tpfx2G9WWEHtdKSXYJ7nXxuV0HXvbNek4JoBwQ4YHRSFWjxTbG4xkA8
b7dOMBXDrMemfpgB3Hv5xaW6OWF7zsrmVjp2wvGLz/+05IGgsW1YsmmdDI7mGpT6gX4Pz1HxMwTt
vIigsqGBZ5b/jV6TZvVa6ms63082HGuFsvFQ0a7gKqGaV6zicE7KCCT7e+zYu9QEM1xWVxcNbDU3
VvT0LovHageEbDHj46MUNAk9BcYxlmV8bsevxDFRPuJ4vqOlTs9+qS6f/BC1ApskVulS2iMDmUCN
6zee/oKoYDWb7FiP+sFtX6GsZ7aHOUlz5Z/PsNLfgnZ9jyp0CcxLTZtzNShoJigmVBis4TAqg51S
/tgG4489fFDxd2VwptE4HBD9bOYF49g/sqjQ5cFClGY1UHandSrCu4E9GQw3SSH68b1hQ2htgMOT
9g/sl6ZVrlgOLRsmMVrareHzWpLfQ6EI+ktWj0J0kAOE3y9CqEy4hiCrbVMoc79/WUsSqGFahH3H
XvBhabh13bayTSLxJkw68Riz5gYEBMgXd2Hsd2wAGX+8J5lxRbcLUbJ8G/rc2KrbDg6xnPoT/7Yz
wzGWA4ieWLBYfzt34KBGn9JoiLubbE1ISROjZ+9bRaLSOywsODOEuk9YLM8bLkNn1HPOmwFT54Ua
HUCLNNlLKt0AudgYUrj1QfWg/Ux7kcYDome2oyreiLIVAiBcI+w/fqPu6DEZaMTrEIpkEQ86yVLq
hpotMqUwgFv6WOs0PRY/PlwEvEscZpbQNQj9o60nYwSsd1qvS/BeTKpK6votRC36dt+jvkbnSbkZ
qUszRM58LJjkUA+D1SNFli5hNSQFMn1W+QnrBVJoHIyd1A22I5+NTuxvJd/4B4kddkE0RVQfip8k
W46ZApkI4Rzckt3y8xxqHozaHRF2oiHImlkXpjt+pciQmSA0rz5tKXu2sBehbq9pedGXx9QbrXZx
cRnSAF8M4FGfFEtStEl0sBDEQTVL+weiW6a9eeFglww4uKLLDwmZDKHm7ZAFpGS0oOgdTwcMZsF1
lOFBBrV6P5i2J42huMKapLvKgBru22+aH3VOfmzElB2k78koy9ohGOcGezts4fvhDbpmGXgeXyk7
FRZha5C+NipJYZkLr5yG0Nt7Bsa6wcqZ5y1iNsxwGDagQX6xfS7ziAQ9X71b5yOl9IvSA/coInsp
PFwp70DmMcZMdh7n0RX+/SXgVRoyXfNIXVN0sEFSUyjInZhUhOS8pwvtEUy2bn24yO2cFgcWXCkE
HxoNUDyzvk0bHKYBPjIwPc6M3viZ0qJrU0bYf37lTPAsfoNE+Ql46BGYVzZDjQA9/sfeHlcwyvlz
B42/UEpBXfWjM8rvcJI5laQuPfc8Fs0CQBYcM4jgP/fJDLRjryDO/ov4b4/cowVCOraHCkie/XF1
eBtSeGG8hizD7HoBQJDHsYeqafniN0lOBDqs3mbnXNKH4RBTTeg8RLoGQlzQfftAtbyEqx0MmHTQ
yIGGvL/HSvXY/uQjLucOmPbLKf6qDd6E5uIVyF4OIclnSBmmfZ/19s3PoRZqvAZ9YueUH75vd5fc
Jsh6z95lZ133V5k0NeyDV7I6Zna7KN72A5DjxLV4C835b1LjvYV35bQ2/Gdmw0TER5SOAlZm9Gkp
kvTCRqncTSmN6PcCttMW5+r4bL7kuVMM7NySODJh3GBBY0xkZYfroaWm3rBC5rqrrFLkBTH/s9Os
PKxXKFkY3kZl6RHVLa0NjM7y+EeFc0Kx0qFGJI4P1RSElWMVMhVigdOXkdhMMHlarCE0EBlBaUJ5
xG8N5tpEh5kvy60r89aij6UhTZ1xc9R8vBJW94ViVyOCCSo2xMyXtFzpTXYVjPT8izS/FhoIzQzz
vQKzL5IQCGgQCv0Tth8Y4RuSmdNHQExLGH0Ie/nFb3ZOqcQupwocH445+rHFa/Y429RGxEdN2I6O
O2kz33n5akDEtzor0sFBuuvJ4PXrmBHBIQK987XrQQqqTlQtBTL0yTnMfYP9W6gtP7N63FKQ2NRs
7Vg/UjpFBG+PCDCZF3CJaZkwR3FO1rfl4FBhBLY5w5KD9QKhBmXKBXEGZ4cT+lyDuLu6n4WD6BsM
lr1tE3TGWCrTGWGog09umfZhv0+7VFGbbwSZ2M+pMTKfKFubuXzIaPeV0Xv2kb67xZz6f9KOHqsv
9IFKwgkQKT97LekmrHSavIy5Tv9gLUL1xGJatlYxZuasz/VNnUBgYDkFoniNWQlxmzdLG+YjdsBM
7jVRfrB8JaHucazwcPtTjwxERj7EWnrO3E/fcUnTBqv3F2oj9rz3WPfoxAPbcfWWcJMyknIFk0B7
wlYC+8L7ChU5O3sO+PRLtPGZBlLwlTvE76qAxm/XXWlmAjpEg41BTYmHUafXghHT17AbjLgE7X2K
+o7/Td4nBgPuegqRmYrF/IVjzogNwYJk+5yIlpG6oFa578mdmf+m2laPQKhSfKB6Scmy26N5LRKu
H0od8mF/892ytvxTGIWoVpKXfbfCIMisyorCw6oAawZvlpDwYtqx+H7BKbMvjhouzlZMWWktcAUD
q3uKBXRGx+URCx5MlBZgUh+wO4Xu64DiLRorLkTMr8nb3ePXF8OzNZR3sgOA6zcEG5Hofhx78TE+
ZnYcH48XL/ZmM6Ykz3vaVhzHs1ns/XmbIw/6TYDgvY5gxorjIe9mcbHijhPztPI9LBa83zSV2cI9
K24sAHRQwOlWHmc63abTxXZLgJq13UpnLVowVpJoXrIdJxJBVMAQ+QH4gjOWfZefu+UnPON2PLCk
ZlOCjBCd7BZomUfgNAHqNJC/w6C/0AcJ5OPAbCGfTrlXglJPa/q2pqpdTnklXLusJLRXISSiCe23
2/Im2J+Fc0whIX0fKvz9cyvMeVsSxk5Ua1WLsBbR2Y5OK6xj0eKUw20y1j04fUkt+hYfmGGF47v8
qZ2Mk68tW0XGXMfsgMcwZb1s1vFpz0Xu6LA7kJ+ofJvyCF+0vLAh5tj519PHrAm8R/ZzEWflbiUr
6CU8VHbE5HGBHPG1sbddsR3Xjjx22XGQ/xb8VYLtNtUQYA3+O2o+G6AD8Gk+cDmU0lTewXC4uos0
pQxkVEguxy9koOjDmI92yB9GB/fxM34x9mTbgW4Uv7WY8mXYWH/yjq9feE04lCNGwmfyxL6dFWci
MazrkANXefcr9sRWUgnOY3Qw7AhbwzGq3jVhHxaHxpkOV+EF0iTE73+Hh1RQJJz+VfhykyjyuWhL
Mc/4cK7WUhXLwt5PMMCeHK7Wy1pOJqUVTJYs4faS5pPPA08PccqcFqqhn1n8/zwMD1FtoSyRzxac
aCxHIS1fnhAdi4rkukaretCBo0tbd0LQXt6W4iHU4wgq3kgU8iv+Kgwx6xz25tmQLnbzt9sqmFq8
fXADP7JhAtrIem7ixGv5UUS7XmCqHLPRcrDA+of+0xIYQZuFu2vDuly/7c16Q/KtDevY0XlEFj+s
CYgRN092CzZr523X7mj2N8P+w/Muwputj7I3dJwNaMOy4RJfwQ89ekrQWezLv6aY530sLk7+6DDt
Z/wXn8c6/Bdk/za/+BcPhLdejxAIjGBSW+sNmWMWd2wopKwR9/MOVryzDW9BDa6cYhIut9f96OuM
ICU58n4etRk1wlmvLQ5FHuHG5PdKaxLs8bETmwmKOPtftwPCP0+xJMjIXmZhYHjvhcm6lC/okjg8
kmeabHji9fq4dpabzWjkOHzQpTWikTJ6WROmmaPG6xKZKIrhuse73DTC0/gpCIQ3Gm2cneVM+IfD
nUx4T8fjaAJIIF90zyhh+9xiD0PrgnStzOla0YmWohwcWBJRvThyvAzs0+liwxU58cMIfpkFSu6e
5nOqEFbxKIwQAywzaufaOhwOEY92AXnCK11sBJCMGcZ6ZEMzEXD4hR8cojstWpeLWP67bVx5fSSr
SoTynhUA6qRwriI6RLwHBvnJn5+uzomML8bueToZTUSG35B0RQrD05KRfZoHp/nJP0W2HMoPMZ9D
AYZ04EcEl9+vPtiPM2Di4q+cKVD3uGHltGLMfCinnUXKV4MHJGPmYDnbbrfMHvQyCelxmbzfYyoI
JgjmiZS/TBhM1Cz+Fs/AcXxsrmp8l7lC5I1+sbz33w9qwewXmmLFwbVitaL58nQ4yqvg6oNQ8X+i
zmw7Qa3Zwi+0HUMEFG7pBfs2esPQaMBeARV5+vMV7n3+QWISY6LCWtXMmjXrTXQgteGMvUz+Q54E
m28X8/47EC12eD0MLURDKRnyLzhRTwqPHXniNS+XuxzellS5Xz0ptIq5k2KkGNE1uTeVxdoL/Gcj
eZfwBLCknfqWrJMXYti7BdwjB61o+n4Mntqwo3QNHhKGLAayTF6nnH1ONBiCszkHGxYtCbG9GWwg
S6x6aaB5IDdNhxwl6oQVMiUltO8pwI8lV4e/JZ+xoDiNo3SeAIbeLJ7zacFPHk/D6Xi3iKiTyrFb
0JENz2uXc0X57Rg3NN7tIO0NdmNAkDbsRrVgdvyYU8sH3oYL8JKa7CYONfGUsY/Jp9C2vkzEzQE6
gXmtaVepXcIhaFj9BueGBwhDgEHGFtd0C6UFx7EuuvXFhZAu7pNSJ5dSTqd8YsJ5TsxkhJ/kwspl
FoeoWhHebi2O56f0+jB+5H757RoSNW4pCT4LKqhAZoCQUvSmGF45uB4cz6yLN5mMJnUIoljezKQy
KC9ISAwJL1bhpcj1/th4UXjlbJvhmrRA3voCPyFuob/mqWR1L8bgudaGTT4lkKLLNuIeH4awvRsv
2q7aXUB69aIdp55T6mKWscd2YyYdmru/t8UuT10uFpOTkfaaz+cta5DAUFBd/uWD5j2q2VNghdc8
JF8An+6wDsKD7hL3nrpMjuUWA4iNGv1S1F+tFLuyexjS3mAwEJuE4JuD7QtdPVxhE0t3sBlglQYb
AD6xTdOxvdkMpmgzsDd4ITSWwsjCDO12aPONdHQ/Omhtt93douGxs9rQ5fBXeFHDPfqgGdZ0HvKm
WaphyOqTdTf9a6C5ZgXTDc8iKaFl03PlZmOIgdhBdHTCF/aEJATTdwwB2LbsywAZovqeE3JrAMGc
gak9Xy0HqOHB1uCRYkkfDMxSFzTRQsvfzDe8tRWEZfxZhpQc1H40XDawPm9D+U3p4k3AQajfOkwA
hLrBnF8G9OAa2sMljWDmGJjIYWgI9e77wrjRHnbltRW0d0B8R85WTgS4t7Vj70JY/zDfDTLXOoOV
wHQfjmuXzcC0JxaiUHGAcyns3yEbMI/YRzCTOn7pMBcTAQVRy8jd3GW0JYQF1Jy9m3vDAIzFBsjB
CYeuBx+VDARBHb5Bn15eg1n/kskufD1yygFCKUTLkQygNiCLwrSJOk6QR8Ru4jUcsSNyCImTLjM+
cQkSHqHUaqGGKPurgiX0JYzwKntSAvzGbG24RxIICzEDykUo5lt0IUCXeE469D0xXvKf5Vb+M6ka
/7j/cvo/dbDFHvmR9/ulbjCri1Mlre6yn5p2MtH+OlFji2qpWwDggv4Q2n25RgTxpbUHtgku/h6S
TTBpEPlx380uAx45bLOHukzm6rcYlkbWMBHyyYFQfti0sQXfAO7nR84zFkEjFRYzIpaLGkKPhhSf
PVlbMs2Xeyn74yG64GwetJOpcXNTOox4LG9vvFiMF+x6bAvGSRwY3gpLxAYY4w226PXipoZUCzgT
cpg9ucWOEpAx5lOWDt1ku043IqQbS0QWw2A/z/8C9no4nQbTQIYKl/5725pogz+2jRgUApDlarDB
GmxCtrG/CcOjFdJ4Ndisbl0JfTbL1Sq2VhX6Bv03Fcb85hzB3aBsNKb5LiOZbAzoaaIt0SHmsUSs
TY67D3WVwlhCK7P4mYPZCpQycelhs5aQ4YnD6qCPcbLWUh+DcoayeVyowbFFbDWBDm0pbCLaD4iy
BnNJGAlv55vKfsA1kRiMnXcnmCw4MmLHGP6GlzsvO3NRjwPj69H2VDNBhF4krJAG5Cn4xA6JpORI
M8YAWcO1zkmVvGUL2YWMcXIPfILMigtN+6w1GRnWZjCSfA8KpfxZnVPMlqvlJHXIDuAAAhWefJCl
iL4FpyRVkCeTW763kBzliZloKDwZMaS8fc36zWFLwP60DqjvFW5pP2G00HTgmOPD7L6ADVZQNXl7
WJOft1dQowKImxrT71vNeMOqUApgNDiURAmPqwHoilfcba0gTJaDdtOaw3aC/n3wmQCxSubJvOEy
T0t4i7FzmjMr05XX1qhPDpSYlPNjrKhYyMKvXz450tn6vbtyWul1yh1m1hKdUmHuwd+3KHteYW05
v+TPy+UvDy0s3R1p3V8iVj4wk7CEhFqJxmp9JlJuU4gUstHg/vWZ+wIj7EH5qWb8scfexGVEZv4l
lP0mn1C++Ejtp0/JDgwYYiq3qf1DYkjQRsGTJJAD2oC4YDZPqyZ6ffNniZLWQ0AFr3932GFy1OEV
GDK5eccru3hmeRahkckzSuzAE4qnFk5PjnQZcQTxRItgg/DB8NdrloNYE5r0eKkeDRj1X0NPs99z
ZnUCS1xrQpJQ4oQUlwuC4X/fD+xgD4qCxzvhXQCPcb+8H2HrCbVTIr51h5BEzMGW984oKDseS84r
71COOlB9ETNWhLbMSSasPQTPie6lw9hZIhKzbK+KUF1r0wwBe1sdP37aw88w3Sp+s5sl0jfR2Biz
9oyH2qcemNkYTUDY84OS4Fs+BCDgq6QNKfuazQd2VR9/0/l8Ov/7G/+NqUXjMeHBBMKHFJd+cO59
yQ/Fq/E9936P6UV8NUMnuV9u+YE0lkKrLf6aFtZAMAlcbZ3F4Mzxw9QH+b1E0pIQg7HVX+VeIwJb
8sQ9t3rCsoSB6ZyG8kxwM2uPPw/kb+QvQbDsd/fZlWiW5iMdHUwq8o0xaqFwLmWnFew0ZZxxq/sI
W7KkqduRfUmQ86YjQwwRShyUiqgIwWujS83/GqczrYPMlOVxS3xJyu7fn7FJpdv03o6B32+MCaRJ
CEViNbU2pI/LK0qLNHL7b08N9fBB0+hjpkGHk/csZDnJGzJ7Xtjzzt6IeIeE31Cq8bRUkbClf2i4
ysmYqDYhnAPboGbEybMKc/S+ECJpthAeXX0fwZiw6Li4FXqVTSQLRSy04JkgbWOr01owlMk3XBDd
fk2O0TF6jhgAQzQlBxCy3fRIQ8k0Zd9iJRJ3ssecyZlaEuVOJkuj3u0Wg2Ks49K0r1EcSILedtqO
MTOxMtctP3UxRDYmQoispeV5wtV8bGqlPLTzqN+xv+CS2ibbKWcEpxDaiZT5XjZONmXoQb0fFGfZ
tnqj0X6EXWZXslkT3Dv0UrH1Yv0wVLw8aI7k7hUtO/QVYYi4Rl8A8EvlFpskVEGheQvhG6ScvSI+
pLTTxaGOe6lt4W9Qfv2lXV+sNCHe8MmieNLaUtbPA/zwBSPEzgmB/GJzjm5seCUQw6Y2eW0CPwnz
VXDMHPeC9IsHGOUm7tcaiukVdq94CyHK8jZqy9mpTfnDoQhilyEkLvEkhcvZlwOWhCUg9rsnrpJw
kzcrr1besLyPVvfKctBMy4Bq4+usOQQ4FjS9LHCXqp9u5A4lPKGXqgBWdHxk3D2TWxQzvdci/n0w
5cGmT00P8540I0kU++X8Cu8XgxydwlN4x5yRey0k2ZJDQWOTRn6kNJ9cPwwYF0hMskCaLwinzDKB
FAr5AgI3QxkWMdM/ZsKHpwpFDMekb3JjyYih6hLnlk46EpsuTymHmOU6YiRyRMjFJp7iq5hHIiSi
4wxamUSWQOOB3EosKJ+CK0ow/bFpcoXQKSij/B95BOVXFt7WtATFe5KxSjQnQZ5gj5Jt1v+ctDED
2njz4oQr/GDE7tP+Zl1sTElKsJMQACUrFhxADiba1/9QiMNE+AlT1r4hMzKhxH4OMb+Et4ISEMJw
6KPvn3R4W99TAXwCRCfwq0CJaRcfJPRioSnL65doWSLjpyU2eUfQeewSbI53TEsZgEpwqflDUjyO
c5fGQQLzl1f+0ijcFQRD4mV5qwSeIM9yLmQTcs3qD/HGB9at0PYP8McFKpXVSucN4YTw0flp+L/1
e+rLGv4e3x0h7G7ZY7JLaMAKINF01UEJqsrFKHF4YC8zcb21Mx9uZzNCNCG5w1TmltBgX27ZMLQF
ULfF48p2Surt1OuZPsnXYAlw6E8avAVBcHgjP21fLqzB7ZtWgR+FHPsbs8uv5RgSY8uD38BIAibJ
ufxPXE8utpyJdW1XHvZwNhQMn+x/DBY2BuW9EKSvCQalKMAHdqgCMR5u5cyt5QQKPiGr5kPHRlkv
PElrgHxCg1uBgkBovpf8e9nPtqwY8Z0sIMhhLXoMKNywlM7+n3RpyaqS9Pns4ju972ITAPjq01vN
QxkhxSOO/FYy5Knksx+r0T0MZVGBBAMWAMTsxhvFJppmmcpxRgOJZitJ/8bTKV55GrB+CvaILquV
v9lBoyKdrEg8vwuu9ffdXB/oryXXDhaEhMXoeHF5JIbKrVMg1Zh94sL4CBRM3reVQ+X7lIUl0Zqc
XrkkklDKyv5Ac5Yy+Td3RFGyzqTAtcKqvnTJQB4tz8xobs7qdz9CMOMvJdBj7fBhislA/VIuJ1pw
GI2W/V7I6xTrA6DmQEXkUcKH/yzkdYhvESI4qSDH/rdNqIqLkoOhQrgTORisw20b76ZPiqCoI3yx
11j0MAmPU7HjFK34V9SDOBuKwwlRWKGSb0g9SwI9adOgBjMSwEqzT/TEPCbfdeLdBvINMm0D0cht
20JlZ+4t/7GxheQ+1KN8zuKG1k/HN6MypsaIhBbUqU8pIZFWV7KDrjkh/O02R/cAOsH25HdcrXuP
TGb/MpwxYCqFVw1m94A+YBf2UEDJq9saIbQvTN9VwiIIk7npmpMWoROv+sVZIU2osyjqHzYx/oHc
oeHqfeQAJEpy/Lh3obk0oRc16TM912l3te6jdvxvr2H/yhMd7FXl596dpOXMoEOfeW54J8khaAh1
eXL/0nuFHxyRtFqheEUe93sNBoh8WJv3SONOyZtoOfcKpA8T8h3TfYU8a1fxr5EEa4fuwzl0S+Sr
j48Bekfz5G0ZwctwPtZjBaLjSoyKshR56YF+HNScwT3eaA0hL/TqUr7wgctQJ2twyKaTILJpzV1C
McQ7Ygt8SaIgaGggOzTmSO72yyIRI6fRPy+a08uLL1gC6lM+DNT/9+DflUTwQdXjhGaI1D8kt3s6
uSO/Oy9JzUYSKWm8X/HuJxuIomLtSPoo8YwckjRJoHB0JLkQociT+1/4cPQkdcqmV4dlwqI5YabF
WJOCkJhcEJiUKEqPsqdVAPSvlUFqkMgzLseGirFBQMmX7o2nI31I0sMhjXISAUssAZtscN6gdCIP
Ya5oHe7KryQwejpNIk6JGSBTKQyfC2GVGb+3rmheEGcTbue9N7sVs9y7dNPBrUdBPh10CEV0og15
QvnrjzMAfiPb+JB30P4Kaa05Pa2rqCvrEOvBDpKD0jmf5E2SJ33RVrRO6AX7hhZIJPvNv8pjwI5T
obD+chpDwcpk41dg6RDNQ4kiENMh25QGtMP4MJY4LPXSqXwFqMXpoYzBPsbB9B8+tn0EB5TI8BcM
iLJye0TeB+kX02HQ8kVrKbG4KaSEouWcd69RTtc6EwE9RoIdh8bIvDOdHqaPbf5eNucRiu1sVuca
JUitnzfX5Wlu9MisidFUBFTGMNwOZCyzFxPqqH2iQcIYJ1M4ZScZHu+U9LefHTos7oAWDOis+mr/
qLif0XN1/mtPz38ftEF8NHW4xJ2AKhKy2ISBTCN9oqBgNRlJZN16zR9zLFFiOiiATs4LCWaTmeRC
DAmGWetJnCvX+OXKlWr9MnmaJUtzd329kJ7yIUPIlfMewMCFe+sx8GyQDmTByCb5hqN0jtcJx23X
7CV2NmlZhieQM1o0Q4NZs5Lc0SLHV/ZbUCeaw+OY/Vdv1HStBVrQCiBWB3dU5I9rGZggikQe0k2o
ItSfdKeyt/+VNJdxBOai9PORqD4i4S6+EkYqnA0WljhIPt0p5ct39N6+twnYJ+p5KMz0Y7rMI1Hb
T8eHqUwF1aJMWN28WMmMRJD86CY2JTtJfHrL0l4CMK3Z2WzSsl6gsjwPdNBJz+J/8b4kOnLIV2yr
2xwZjj5gqmHdyQf9ymM5QeAuUOlS3BtonpdC4a8I9SWQF4zoX3MCXCPJAqCJL0tXdri5LHA9TOhq
2CcYW9iT7WWurVqrjuabyIYhv4QihdscXt5RggkooYxL3jyJf8h8W1DBmQeJOBTrwtKpNt+YKiF5
6jmU6yGxhg0OwJWr00AxgfLege5Y7IxnkBeHIRTHeKJZ4GUJACRmuzaNvOUDnVaCukmIKOkP2wqF
sPqQTX2wCKeoIl/98RjUk9LWcE2kBbQCfsbbHk2IqWg3Y6s1rGwmXly6rKT3FVlXPiV/zOglEWV1
6fiTLb8lchQAbn8AHHszp4dl3hljbF29vpU1TQ6DD6SzhwyIpOhH1rjkylDdJxDOYL6QMH9bz5qO
GT67x+DNp+Tht1U+wruyIhjwNWRNjUHxaW/TArpyaLVnOMcQiX9OY3uZ2caWlUPtRuoOLHCKHhl4
P5Put7Kca180pDOkRt6lSIeUH0G/1ofGS+Eu8yQtoGYYSUKCWhgSzJTJupJHUGerM45WJEGhfIaE
wAeoLRN/QxgHirsZhHOBEQQ2oRwiILH8HzhcoujJIXV71NRpGiJUlAiyhm8QHJFYUq4/FC7+MbDK
/r/fyRaSogrTF9iTNP3bOwG8QfwzwHpJQeSQ/CZx2MhEoN/9KTMOZJMLEvIvMBPgCaJQkAg5WuAP
TD6SM8zZe05VzqUgNzogB7oSDi1xdY4rW0Jcr3jYL5Io6KHEnmdHD/RIvrLCluI2oNwRj+YnwDcS
Fx5E46JAuBKQHp3TGgkfsnBxq5e+oDf/oZDytw8WqyQZrGcdUylgp3AFNhs2BC9NgCaJE47M57PP
Y8i8PuXP2r7IFf6iUG0sSD5tBcXJevXlBMiiufCG5U3LwwWqknsMSvVtPpnZ2ZefH0M0CWrrpfSv
qBPA5RvBU8MDL5fw4WEh9FbU1whLmEgfHgO0D7tiYYsJJdxNDTZxgbBbN2+uyxaWn0hJKRbuFlT0
JSGYhuFmsHIFH8HWKKHBzgZUx+FgoHW76ci/ZVIK38nnpz7wRZh8Oo6IExjUSAMnVFAvW0jFr8m9
QFCgEADzNHXemTRCWz4xkwFgcgZGCFFCpElvIlFGtoAn6hI2lOxFeXZB+unp7wrufxgJvKYCQMll
j60W/0i1rxMJSy4zWrHq38gtFFCMmVQCPs6VJ/1QhkA+DKAO9V2axYLGX0U/TYOTRFcNJWzEjJAn
YZPXIIdMuvmA+gkMovqC/WRA3Q9HDs3p2P98bq08jW9ZjlJA640wmI5Wjv8w6fF6WLB+CfxClFCQ
n77aSrZ8IGQNLfscXRCRcgsolyXTreyHbusdVPssFLFhHF/oh2RqsE13nnqiaWv8RmsfLEGNlBk8
0s9fBQoMTNoOVBLEv/NvAkx9GWi3cd6ekzY/34xxsyEYH6qw6qYMcLrPK8g99Ca0gvfd/vwhT9s4
D6veM/EMopfz7KahkpPgiHoqKkujp30wHXSsmZSY0mRX+DfdqxJfxe7iNx8Nq0SStEXU0qVPjQ76
N3m6PjycfzuXH15p+YySfN4u1qcUCiQdJ+2RRmM7A8tac13ZXI1VfF8X799LQtWthWNFPBge5rIq
Dghdb5oP+r2IaEz+VdVGpzYm6KEx6cmwKqu9+gwrZoe7VcLUORPVheP2vC06DOW2eWGdjG6Dw+hV
DIwLqdhBnd4gQkL/oVIriucUO5TowEi1m6uklDjhM1vHrTnp0AszvtFGAk3c9DKtmzWivIB/PWEE
H/BCvIpXHTSdt8Wy2GbLZK+tOrjpGo0WgyVTWiQCQLiH4TOqy8ryc4KeRr89bPSNoTmmyDs0+6+w
8ouwVffKJUzWkWwxxV0ry6OXrI9eCZEs7sZdoz6+qedBoAxXsgepzMjwo9xrkbkl/aR/6BtdKU/K
35RRGUm+WUVVRFdtX4lYQadQDZ4+2ut0UTLP2BOQDFo6QUUSUpqKDPpMap2KBtFHY3DpI8MUpcPG
RI50mPevnjTvn5DDf3UNSNTMF2DcOtJQUjaWrnd6tLyXkwQd7wJ35uNKhv62+T2tEsbAQNkDrRsG
WVz7mY9cVW0ucJGuTPu5MtjmzO/z6MjQi6OEWsyFmHdWnVW+1CawQ0fNwTNs018AH2dcLQ/jfP/g
qLa3fQrOsTcT63McCemfXsxJZXiIlkfKUo8+A7XlmL+odv2cGB528jotatRMf/dbNJeW5P3wAGDV
EuKTTg/fbZv+z7h7Q7AdKhy16tWJ/N1Ei866bxuTw3XCsosVmp13iRJdb05qrBTN17CBprNv0nb9
Yrw4DUekUpd1sT3TJWCXcdTuqn8FA7RLJ2k56eKaWRWyGmSxhWOgB97BWSzZoxdG0Vo6kOQf8e/E
7NHcZvbMnYY4i6vOYDOfZx3YkwKRb16tQENzECHYgMBpUjKaqQOmrtzc6zKm2wUeY2EhroWLuoYF
I67dY8VoPzTiKQRelfGt94ath1TG1TvA49P866Xb7FYfZM43e8PZTwjIvImUKIVe18PH0UA4ojIk
GWlF3a7ZhSLOGk4Z8o1xjXg7fMtkzeZqjzTX8r48HRkapSaocMU7xjTu79tmg5eUetfo4VwX+BJi
F+bKM0wOLaLs5aBreHCUfkJ8cO+efuKlEbSDOMo6g8MPkadCm5J1Kj3mHx0yCBKgkm2rYBDDDTtB
apyi00wLjDI3mtPD01UXRgBTpRFWiZcxGE3p5/ocP9shiei13o4+ba6zu/ehXWwL6frxncDLNko9
xrfHEwrnhbZsx5FWNzKctsic32kGpkcAqbVu2trQVNIv0Ir1VMVtNyiYkTY+fNFFaP29Ucgb3tBs
AtijMULbX6fXhvMYX0e0CMT9Vh8uNbN0ECL36ZMJTdxg5xwEtxNg1UcaTIsbHK87aV/n8MtkQ0Tl
zMWzuWVcbyDj4kUeJEZxeHXf34qoQssmDZAFeqnROYRkeXIu08vwBoJHIagzAsQ7j+ikYtDoOcjW
KCApb2IemfMAJeWqTzt0gmjw0kwkA5hJ2IouzcklW2rldYikHdolsM6DP0RS7WbvxtC100yfIw+b
g/PSlGdC3y+HTZrNrrbR3BqopDsoCWrwiwArjxbfqNn6QKBdqUuDhnFD82P6Hld3gv1mMbqUVw+3
dw3QuL2IOG1rgn7GcdtsBTQMnX9Or5w1TgNICWGchYcIOqPm0Myh96qQHfhsGMG1ad2AudXl2yDu
MB327317rpjLsCfXKekKpklN7SDCqFIOJo5CNMtpNQmJcpsdfH8vPklojBiTbpWGjYEeVct4leA7
tuqWVqJ17NHX/gSwtdu7A6WgfSdG7I80/9byCmIR6rcAqrDW563VK8qo5dM/sjzsG4t4R4R5owGp
ZNSEUzRsg+mc76DJMHK0+Re064S0kldos2ibaqbMTDqCNF04xNnZQ1b4SM/0xXl+XKyYsmwB0pzJ
koOTa0Yt/P7y0babYGWlfTtFH+QGCB6C1on5nDRtC6CT0QqGFgYN646ugHTQKpLNzN/4Y91HTJJA
vBoRTlQR/l5Lbaj7Jk9EyjxJRh8H9VNRUjAwPgPGnfvlJPGfc0gdowRFK/c5OI+olrgthrCYzMSC
BzRph8oQdcdAmRi91Dsj9tvrLF/EPPvPRl9eh83+cfpaJvN4pEeI0tqtUXv12l6Ht7W+LLFQy8O9
R1A0PNBCdRyRuN5HHcgFlFKE6pTQRdM3HwAhnhol0nt/35YxE5iZuGHHDQvshGvAZdM0hztx2Hfm
ThC/z6ulhjTD7PTqt25exmbV15liA2refPM50q6T2yecHADN9KFUrBoAk0A4j8NKv4fXzL+koULX
2Mvj5PLNQ3dULjp6vU0n39P7ymTw+RMZobaTT56DDuHqREFsjKYxILuj9QIKphKTOvfd9W5loxcw
wM3KfuN+sjhtaHpZn9Z32jSbaGpzqsSHbHU6jmSES4MCoXO8etVMw4UYQHj3nbY5X2x63rIZtuG6
ImjRUYiiNx3VgjZKTMyJMayCqfH42Z9LiJQRvb9qlPdv46qXbE4LJCKP00s5uzyRwXB40mPGwBjO
BS6vCLLtNglTdEoeVrG9zfULCZNK1YhzvFMB2TVYIHocHc2V4ZSBOgF1JNL4oH5qPxhy9YuVMz9e
i1Wre8VP2m/MMOQob7UspAm22uAoMmo0Vd3O/bYZdcx0+miEYIKE+9jbQl20WvNGs2+yS0Nafc4k
f2j3UVzvoaUGgODeFh968XWnnUh75XNL+9fVtGkoH+lvqLjxWhtok3jQjDojBOS21z4PvA0fU5pN
3bRv0mh4B4EDgIfGUkUdmsB0j17GhEikpfe1B7CnQgM6fd3HgYoWr24faLteMrWalvjPBBfRHvBM
CYz1pUJ9Y/pGHqpJ96QMJu2w+vVR4mRJ0GQgxNMrGEqPWvrP8w8reduiWta/hmBY/ctW1A1p7X02
bfqx1YiqVAbHNDJfaDBE2TuKKb5WAQO0nx+7wEoe7Q89WfWcMH32HiMlfuwmB4SQbQOcjh+uoxvU
jWEDIAYvyeKAA9XTxurvMZ4wkr09gEx5YDwHXZyU/Ng/jI+YlStllBFaT5hj0oBMdqGiD++M5m1O
GJXD0VX72EwfC9K+NnjCxsXB8YdMRUMqw4ceinjXpOHRHUtxTx0yyf60LajPItXGrBkIsFTWYjuB
34J5PUqTKWKAu+ot3bIIOZMBEOaYOxoO25MktxNKh01pgCYt4JRy7fiLvyfsW2wTqakQ1dDK0mmS
NDvuef9cmiuWFJO3DcQUbL4VnA754X6TJloGSyaMdvAZntBmf+G3ASDWNDzNk+dU04L0NTThNJz8
d3TL/Bez2DUZIaIeHRpUeZ0JC5BGPLpU6SSL2oAZaTJF4ZDBIrSx4fQyM2O2co+/OSJmRjj96ha3
nk6xoxi1UOvlr3LqeV3eRHV0O01Y8m9qm4XT6H0+UJo/TYSAoewx6+UBLhcHDIBhCsyMK8HjKhXl
WauBijSi9ZfJsw2wU7omQiNQetu9I2xhCioXBGsupHAGoo40tL3vqCJyDk8wVY9hWpZW8Zqep9iJ
6xBbSyQVPvtYBXIB5udGVVdDlUhHY4WZV2HMJMGv4JRouckQuNJrU3gnyifaf3kFxFFRfrvTq0V3
MPG/lAOlfP79FL0jOZrulu5JalVtcE/VudQFBxpjpwTG48dcspQEhORkVwfvsk9wkvsjyBEf09v8
OD0PdegRdb2QkuAVUA9H5yoOQ8XQxEJRn+GEbV8+/3db1ZJawpCCzcJ0LESUQ4oeZEKPPlyyfrV8
LU/MlpJrqkuvoJmHWjuqjLdd3lcpraGNbeOnoVDRyz2y3euTDB3dQPgdHb2foX2rD9NSjHf3QXH6
4iXK+vFp2Z8Lyq7nc9ghg7xjMD7X2bkD47czP79UR1ufzgf4jTCILlG7nNxzMJSrAYW0SbJPje7m
Kad2kL3wXQ3YAihwZPee3nh5V8Ps5bt7dd+3pUrScJ+soPebqrEGUQ9nKHIwncp5rpq7isqUZt9m
6bi9vvzBxKWeVW6MYdK9D45RZ0FijNwBELu6qCCttdA7PyC8OET5dXxZvdWe/pc2h61fqN1GOT0U
Lo06j92ddk96Ra8nLcjTicnAsQ+zaLblEckVwlFEKqrTFI2lEqCLMIG5UjkQx+8piUyFTutm9wjX
7USndDGm81Y791RGZVRAZacdEzfuCEiicxq88HiIjMJY4kmZRW0ZA00PYiZUn0Y6MEkzSIAiP2Gm
OwlxLqA6Ho+W98R+TKcNZEXVbfoAtYmRi6z8F3S3B+mUk8N8NqwjCCRZE4RHzoDqpOidAe+WjsYp
IFFbHEZI0B52yAyj1BvGw8/vqUcbuq8uGYjxGiLV9YcOUHCZF9ucGBObGn04a0DlbQUxXaJOu6L5
5ZdiDKdAHatjZRxPYcTg5oP7w/tHbbXfpyK/FLNLo9sx7TMp6NM9HRmc5dwNL3l3T2ixMP1AsTP4
kbF9Qo6bWAhrlSAVEN82DQw1NpnOSgrig5yW8vmZ2ZfYTfgE1AQK585kGTpCtg1IHISCfQRGaFLX
J5c+WfKDnBa1b/RyCH4pMRyHiJfk+3xPBH7x0+nJffvEkucpMdeUDnreLcPULmM2DyFbMRyeonyC
GwmzGQVyzwS3ZbgyZUWk3TEgud9coOYU/2UIMOMRfkxaW1ePSUl1cvJZyDRTw+YX/fciBfVbXLl/
YeKentbFRZZu3FwYYTzO3baLRHf/FKYH4lTm0j/sxlREBlRi98xpp3ZLdGLQn4leuwL1guV1it9Y
NpYX9pTzgOYqabKxeCFfBIzScVpXX1FtOoyR/9YYRTC7TpGaQk6z9bE0hhgM33tzed8xf71Z9FRw
5MzL0GM624w/ehA1r69XgeVewxeCiMae+AwT+t7raGUwEvU2yBeizcdMtfdfQR2IivnkMCCADw6D
fIKgUTVjAgZJnKVjJtGpwZBHJCHJhhRW8YquED/uxLUdWCFQDdy6JyVfwHoCdE49+lkZ3lcGL0TE
8GtILC0HS2GyFVFjgpTdvpHIujis+WrgZ7jMy8RwqyUghhp0EAul5Z9q0Amsh3TETYQqfqb3M/ev
Xo6sS61MoCyxvfGqMWhMTOTWqujmP1gHj3k6LUHG4tV92wEXKpcZag1Do5cD2j4AP1PHdBGGRjFi
zzoFmkvW+jbvN0AgP5u3b0Z3LD33TY5LIDtIRaaf0ZJMmDdQqfQeETyMQ3OZhCCqM3AKMH6NxEaW
XTFTRBbqOUAul9Hk5IVO1ghjKGwavKYrM1+kx+X2YYO4GaXYttX5OQ1oLB7CVVGGWCVgqCkO+/UL
cvJctP8QklBpJ+03w0vEXbwQ1lIH1lfsvhK3FbsFciZwSkBzUKpbP5A9yLyK0aYU5a5WZ9ch696R
gOFuKY1kdJOJGzRf9rPBeD/XeK2vpacSu4FRI9BAQ9jv6S/7QfClVVk6kPQuubsMe3vxf2Y4bfQQ
8PRG07533FxGlAXXm3e99YiKzydHpSa1KGz3GLzWGnIDVB/Q4j3ZdJR/UIDLHYajt9F1eomETDq+
70ULZB8vP7PT6vCLfSTkaW9J3o/7exlGQvePXSzoKp0zJu2KooPGUCyaSLyL4Z2P5C2hyjRz0ZpR
KHwBwDNYzZwxC6et+w8mpDA+u/8YakevmNwnb6cxlq4VkMgqqD6imZfDur3RTc+4GvvzlI8XZYvc
RX0se9gf5DrQaXz6xg/NLSq0S0AjOLlYrh/1L589yQ+Yzw6wbqLkoKDfKHTTTw9S7eCwO08QOEO+
gTELJAgkEedB3kP8ByWbA2EOJBS4CvAKUheLjmm/tj2TnvjKu1XeqxM1eTlAGBbn7v0C4xD5h7xw
O5tyc9Fsxmy3euQOH6Zew/V82Reiw0uot/wm/+9loami2R/d/fSURUEYAl9FdZqJz59em8E194x7
38i6x3hQMNiJ/g0iKS4PVUXmFjxD5eISjuW9JnSk1L0zIiHxO3AQNQYGeWgQ4jMuwLutRadjn6+D
f/Tn83Zqq2UxOy878Ni3Hej5UGzYaL8mRWF4OdE9otYA25iT0dJHKFfSD0qMFpiT08nNmtadLoNl
On1tsQrPV9DpAC5ksVNFDcRDx+mQUvDthB4JPhdNKgIj/1EzSo5Ap7gJKY9ZgK3cKltUNEkTQorJ
/CifiTXx977/O1pCWx5Qbcp/H85vQXsG0pQQeKTRlgo4RGbhDwiFiHzNgRq0ojxHMUlKZVSHeWwp
IvwsZr8zILFEUhqDAtbug8I4t77wB0lqujThlzypWENhuMTSg+AhuiJV8RO/FGaVUP+k/fqyR4dm
KoVkfraZRDgnoGLs5xpxW9hW/waTIG8DjXrY3BxUSHQVgCBXB9gGH3gbF1MT0LP3nghSkU8uQTm7
rp6oE2LD8WoYluYiCe6azc/G32fxXpi/+s9tcD/Ps8Yc/bDd+72R+QuMtWgG5NpK90nZcGYee8jl
NIbHEa0e0/QH6SxVd6uWhWvjAflGI/r4e2w0dPqagX6z7jM8KtVst/G0WxSqwNEW2Sz+e3XBlpg5
28u5NCEeHj6WSpvaVl0jxYTUxIKJC2upOlx6FxJ6SuwI4eSQdTtjs6+Mzc2bM6FaGrT4D1qvVJVE
L05N5cfk5eaQGPrK4DIHGol1+wGQf3cvmqM8PWgqp1c3nh36lX/pNnw05Xrxrtymw8MkZtxt7JwH
B/9KyYSKE4ioE3u0fwTn1MMj6OiBtExGx757J2OptNDJjisfxUYrXrxzK1MoBCFEpr6ANUkZ+P3w
gB08sCu9C7w90lHAwAPa9M7p6egASmtW5hOjpXhJy0uZxucrylYgr6p3RrBCZe7qBToQRIuD87n5
rcomoIcpYPpMjc3HL6oBM6pZyoO8xAAGQWpzwNRGFO8ZGktBOUVJzAH8j+8gl4zUrhhBIWg9kZlu
OkWgIPre0ziTR8IuEGCNQKvZP7/9cqr3qt51RHSGr2OyCW+PNpkdPzX/UMwpCve4O0Q5hK+Dzdgd
7Q8NpMUBqbjLmEk5EjTFsLKCx/ozYAwe+q6m/yR0RbqFSOEm34AkVQyjxgBQhyb1QLELOJn9yaqk
MzN3cZUvNLxU8FOk27fk3QdIWWyLzNJB2DNPhWcMpEA0iEownOF64qqiWK2xIgijZPvJ1phrY0oS
JStxmoF70EIRPtC8Pfwhyg/wXiH4x69XLUbs3WAEHMcG4DmtXr8ow/BfS2w1oRUl6gqoSmujwo0U
vRlbCHwS2/0gOfR/hJ3ZcvLalqVfJeNcF1Hqm4rKukC9ED0Y8A1hYxtEI9Qguqevb+KTkfuc3LF3
+Ld/DLLateaazZhjfFWuRzbaLWNC1h1F0nXXVvwa2WKbCUvqTPmWQn29Oq7gvLp4t2f3k9UAjcVt
1153zQxGXe8T367YT5g1yT1jsvdgM3WX+QRdkkqJz1p0BlwhBON4pGZ2gpOCUtUeAPxoDWXr9ymA
ofytZHEADUej7jxXPBzV62z/hUu3jp6TYu9dfw7wxV48rPKV2g8FGwyZ05Wq6vXT+WopAS5/p9bp
6FWb56Rd5nRgzW9lV5s+QcjEt/AZnTUAyeSKfNm0yDof6xCmV7FvRR7m1O64ZnKejaSDngMpGtvd
49r7PHj3BUPfDCipIN5iEFd4o3JRfxpp+3b7oOL7nOQqM+4MGBBD3vHOu5TzkshiPSL8hbFmeLgF
VHuFk1YEPylBdALbTpzxoQlVQK9bH03v6DE2OxFPHy6OFQIdAcmYLQKJDH1JkpCWIokRKbc3xRjq
K7WNn9Nqv8zFnW/6YIpq5bOjYpNOtzHScfFlj25RTNKbyeoQiu+0Qxef+noYKt+n+HTwrxeCiE94
JHMsEMiOw+rSP5BRotMFYUZKIkg79Go6EAUXconuTlCcPYiw1Mtwi9QHOkfIHqlL8kZhtSCsJx9T
kBr39ZEihAIXNH5aAP/G2CEnyYy4chpbcozHrHbjUzMqVk8k3R+EbjheGLsNY1qB6BE1RPwFJiuz
Ox+oJGsg1KIhpHcNyZgPSawUpkf+zKihEkYhrktBpJhXBWJySc3iXJJ48S4rUnVQVe73/mmhrkgF
QaHUkI48gTiDbJaLPI3LG6IlZTovPsqPGvb0PGaO5D9wcrDXhkSF5aEU+ujlO1hrg+mx5CQIs+nT
KSGyoCWGUyzgdyPddRueRtRGFHQCLvkMJRYKjqQVy/cn2jD4yp5Lz6LeDWwKSzQvI1/TWdnA+Ebq
dMslpXP12KvIN1NZc3zm2skrSX8elqfcPxI1U9runq+pdUW+BzwGBGQZ8xMyszdaiHyh7c6XzQyn
6RQSduPAAc5D3ajYxTc3tDG9vpGpc8vw2AQZNHzA0ju3gZGtFyr5nQavFURKM0T5EfVQtP/OiwPd
Flb6JtYNJw/cUML/rIzM/pYOICPdnoNLUpgBFjGfuBQuIPE0Q+dDvy4LAHBteguATFxHDzweBD8h
Z9PelCNK5PcpYIs9xcdJTaU11LNypEAD9pNr0bPuK5htnBVi0hz6BmvSptvYgm3Jwzq2lB9gfQOi
8VMupeNaeiRy+Cu0OB+S0eR5wI+Uf6I+c8+aBcxXCQljRgJ5ZRTbRrjp1ErvnvnxnE9h6+O5rj5g
ss40sIjjanidXAanUZOob8Bksnam9p1emV7nPC6ikP03wunJul+97b7OAx2VQtE1SaomxFJfwAA9
UIMMERnpqFAwwbd0eMDEc4GOxYV7J2Z4lxKV0FzcvDVv0OkVIC0n1dv5GFNyInMPxfcdDwyWRf/4
DO8+lPCG420VhLn9ekqc2N2adFzkASrbu3vXnpHifbNO0W1so7n5XAq5GYNIJaEFZpWKa2jnGYUb
rX9a5AWkzV8H5dOGRr9b39O8DNxOVF26+naorCN6qPbUqKFfyCroPAeXvhDZFAgRgIcGCoNPSMMh
uszcXz8fnocA6hgzM4QYAbFTb6hnpK+spX1Ia1hrERekjQKQBVSRMF05G7sv2kfkpbymkzhUipJm
cxupE+AwzPFkm5jj/ZtJRONEHSNsDTDkVgZ+Zw/anCT35cNaqmQOUGeNL1wR7Xbhw4lUzATSOQ0W
CnUUNzmETdFvmqg+Rop/HXTS68AKK7CUHp7WiAQu0hMPr8HxAoKf4/rm0V6QJWaEabwvyDJk5uQ+
bsKcFsNrUNPUDH4pbAmJndhAVBCElBYOOtFtLSxiu8lh5CJrOaTpA6nAhhRav7PajYXalOU7IMx6
zMpBQY6EIoiCLtv0+VEOILf8cLqDFVw1MMbU3QAolQdNwmAFQ40AWqAnmbqP7oaab8snrRA4AB4j
SNe6K2hq+EOBWknHI1QOW8/A3SNhCGKLfDj8CM3MTQd2CvGD6gVZSx8ZdH7dFakxyivcfopnCRhm
Y3OaVc0YhjbAWt56UC1c/GjWKYqlrM5VFBeiHKPuUrgbUqOHisa0jI6B1r1MqOjDSmH0TiyoQ5SF
MMKUgFAb2hEV09rCYLHRc/Z3d4+BgzFFicimKk2crgib34NVhWgB6URM7eIYxcrYjRtoUNTvdnoH
PLO8v9sf3D3WgmGheIeREZ4TCg/JevgM9BT+1efPXWVZh3u97YTkAa2tf0nVq2/4ynPECMSofwBz
OBLMTR6Z/Nmt9heM7irrjG8ZEcBbBRZ/dPNRGcxH+ahDAvGQnLMqUbiJLe4KpsHaQCAH9tt9t9/t
fmduTB8wY9P7h9+xxT1ee0UlFWZyMmQIS5q8KYWQGZqTFupM8GUb0zvdowcPjNyFANBrawzkt/OB
ju8VICpsQjfvsPfX+N5gUxjJa0/5svwazwfGB1j4TnQodKDEeMZ23wZM2S9isMOcEzPt2Ct+Hvdw
9was/LJPro5nocA3gJv8sftgFWLJsN+erOKHsAKczarRu5D6R3Y2VhbHbx4XUTKNDxF0WP5eC1Em
1PZDeMdxXCuOvY7VfYBdbQAVfFn11B3t3+v+9RuHNHpkJ56xz3DZgnsGSV36qFK1Pp4K6lgrJb4t
jthzoWVFvLZFXagDCx68Vjd/ef7AabalgNHSqmz1ILm2h2TpSNU3ZQQX8MNFEzUcN586qRKqWZ0u
ppyOwum518naRQkRfZxacWfFACL7w8DijJ/QXOZPv1rAeDk0yfVEmG7o1ervw1T7VD73aFl1NQL1
OX9ffzNo6wjekfGVThfEl3uHoTEAe97xaFWhWAXjrQk4/Nu6UonUQF/QeTs8ipBUen8ja43EHAt6
zUQDMTHHSeEsLiAVfNSF3nFhOpvjqh6eJ/dlDn0vt3pD/fe9XNKYkC+2oMFIrSzdzX5GVZX2Escj
OVnD9Z2WrQeptl0vzSk9Vue+Pruly/vwfgN8UvpvrHDmiCJrPd1D8B7vbsHDAp5KKgqe2sPoPDU9
9KXuJlafxQSGMeBeN+8xaWJdpIPLeQ72G3r45L7S0eCBWzlA6VXrXzl9ioeZMUAmDcF7SwShniNj
oI6uK6K1LpAPjwDjAPLZHVCmdfNMG9cPeXk7D2gXpfM0gAmRVqrlaVKv8kBdgAOwVsU1vF37ljE4
vCMCZJfkDVyyk1SgiPcEbhITt94XFqssK9LkvKVfxRc8GQ4ZpTMabUyWIYobyanMVHNo74dndKIJ
xM99UAGWMd1dpteOh8gOGVa/0cMOvHcpJI4BzsZt8rxG6owYhAoSmQTtGFuksOL26fUNj+zz5Rnu
RtdH2M+FLtT4UGhB092IEBbsHUqwuGPJcUR2wdonzgMc6PaDe071b8PKnUN02uDz0Nt5+KjrpMGl
pSxzCGFuvERXDBpF0NDWgzPZKCV6sGA/At/m5Gv4t8hJAwUCQ0tnTaROGRIs4+rUeYeWZLUHDvrR
pgSO2ze2pnBMkZqwckEpGMG6M+GG+N2El9hpntajh4ODsPMY5L7SO0yRzzsNjdica6S6XmLnF68T
HfAwVX38WB4n1qcoKS7uUSeyNtRV7twvIFRmT1mnLOUgA8hsYGPJpl3eqpEJrgvz3K+BFVY9UO82
JSSHkMAvAjV9TvYoezlBB32SCoVBZpB+6JaUobwyMGjswH+wFoepObr1wDktzAQ5jXYFgkgyRmrP
SJiPgbOpZntKRiAWdcezn0Pyjmv4v/2SHBMXdD/GpxHRoDI84+oAaD6P0Hh2DlnZTmhyqsiY5fRq
5OC/2nC/0HTfJlsOSg99FBo3QjhZR1srOeOaYAPmne23eQ4fRgKXqU8N+fyp7dAZ9y3htQETwTmD
fgLEWHPxPcOG0VO/RI5FgMacQYNIeTu+5gytjoNi9Hh0zwJH6L1Mz/VOwtMztODIMCFIXdS0HE52
3BEs/TNkkSI7e1vqA9ohzt0V3VjuKXicV5B1g6E+ZFsqXfhKI3XVdn3hcT04cMXq3/bbdVIfE4KB
6yHZgQgkw9m1OukD2N2RbE/3ktKdpE0vPw2i7GRgn15AfvieNiuVUjE58pgfiBRARXPpbgzWTGln
F+4+AkYaYgSe4SR1j62MJAftegGPYHeFT+UC5hWAIljZPeQQlX8iL6JlJ52VHNMyoOg9rnBV1t3q
yj33joD3VPoM3TE9Up0+DWSQbRNmn2i6nDbw9d/Jbc6QHMBLoPg2tNuBiYGuAjO+T4fX2XVWZMwt
5tld9dEwhVMfRm3L9gDBGUXq5tH26R9YGj6fzvDmLk4/+Q8phEMVlqtSmmxAJaRPrlfxz3D35wDT
vEqaTo8zwNddd+dTU+qQ3R40UN5+rjNnVrLWoedqixYq6DcbSkqyT/ahm+0RMF8HOmuw7XXcYAvd
W/A8kE3Jv5sQ4Gk7OEEZTYn63Ww8ib1hI7l3K7p3qFp8kmytgODQFRkAftPsgHzWYAcwYze70TUX
2XT9AYCzYgezYQK+AV0JLuz66NLmpXs5vBAfNitPBeiejLgJaOinStoZ5Uzc8xD+6rtPSor2Gfxt
MDsDRsaBmI9RQlY+wSe4fij0N1wjemWmzEHIvnDC2p6duFBFgx/EGED5XniXMtQRPU8pc4zHj25M
XwzNzfP5L2cHjg+cYbikH1g6glGg2G7K660n39AT8m8wB4cNqp8KJF9N8qHAh8HfkLu+vEkPmtB3
yDcDtHxb0J4GHWWOL0bP+OLVx+W2P2iykB+XRu4EQIOKcNonZEu5tB6ByoYhatsVXp/v723/+9vl
nW/e7ElX0707kfz0qf/Km8/ydJYHoMq82T9T7PQEA9n04T64+hJE9g+wG359Fd6YDp3powc9IzSN
Zb9d7Oe33lj4GOnSiL++4BNkAcbf5Uu46kjxh4r3vpQeYbqEXww5n3l3SDTMO0Vo9nSkI8ftC+PM
SnWpAguXAmEpMA7AElao0DR6dqZjjb7SO+rNEPvrAAqqbvnM4Cu/J9WEJNqxifNDsif6v/nrPiIQ
H0e030HQl/72m3DovPMVEhfac3D/WQ8BUcZ3IMOz5ultid0UlpgZOGvrHOKYojn4BNCH/M7gQG9x
F6buy/Ndt+2AvVhD2iOpXYdPZuEXZAY+5MblLqi3/iNCtM3vwPkWgg6bGEzRFtGu3uktX5ByQR7g
0M3fnPFzue0pneA6ovZxs+m3SE9qWDsh9gKAt22lLF6wm90CY5syMcAEkm5DYmmPyYUoEQ1f2I5x
B+AA+EJRG4jVWiZJrD/o7wixMmAT6rluTMEL4c/tUn44UHmAbUPJCNTREzUK/0wz79t1wOo938/x
cxEZBe9FAfGgIMLVXEZ7ZKHXcUfpKWT6vOazGe4m5T5xH+T8cQC7dze0EGq6kUbNzh1iW/cW6EAl
LFrJqBSW73TVAKPcHCLrPr7TkQAfFHjBrW+sHrBQgG0lMzQw6ZzWeywBaxP1eEi/Xv0KfoXQwoJF
heZFlJaReqdplaX7s1rcVxQpH4C6hI1AsD63lHzvEDJfHAr5kka0JgWwCwqs54BVZ0NWf3j56PMd
SVNaE/s4hp41uAMM9nCOgfkKP8VyKawLghaCrvLsJcwrqS1J+58QJQB58GcUhEiFvoifKD1JfvS3
41mqQSdWB2m5X89IlfMKzAfQti7JsJ6g0lF4eA72i9yDBlaIYDWw6pvR9/dk25Um+neXyrsQZAop
ADVC2JWF5FG61PbJf7HhiUC4nKyAm6zxHdjTEYk3mWkXChZ9ygtUlZHc9m49rVeMt8D28HqrYO9m
6MPCnQdJwxw5WWZsMRdCIyFvoFcHgtxmIZxsPOmYTFIXbDQIwC/b/+JWBU8WWG2gJ6Uv96qHp2uT
D/kaiJ1S6e6S7urVwdpQWNUaiO8lKBNANT05hGFvdMonVPB7RU/52n1eqBUzFclfckd767DaNGTs
hmZfjai1RuseqYLhjUa6++C8ylfFez1pRgC1l+r8/l2k2ufj8/J9g0up1rBpLoBYG4YOynoYxjo4
Zev4Oeh8/6+6tnXLLQG3HNtQI/6Zk6JmrQGK+1xU78gl0PMukhunZYaQ1dFJYICmnhbfF8xEndYY
HASWdLSiSW4HQNE1Fh3V32dbWu6pJsXHDKmuHNikOd0+ujrCxYENLCNxa0L+sHbTG5QvG+fnPgVo
BtjlDAQO/dtZ/ZwYV0Awe1Y91jz6sVKqEm9F8oAv8QZB6xy5xDFLOqlwOjIEvLGD02BEWjAi/4CI
brmLx0eAE197T5sI2Qqr/U0ZX1YFsAO6U6jsQqhBERLVgVRqL2mHvleAD7AowUyC2MZ7M2ZVdwDO
FDNM1raDPmA+oKan07zogGTywOULsYigeUnLPSbmFx40gWoJMRBVQsTYK2pQHx2NykOqwo1Hm0Gs
DOhHgFAdYCc1D3rJN9wDpMxy5syzW1y928eRDDQ1ZQ35XiBCsFjTJXPbfu87HrpfF5+MATfl+vzE
D7JYagUvj5uF4Z486G2r/BoIOncfndBPeCBVT8P2bOPDwW9kpHfJaNO69v2Y75Y4TM2tS9KO7Fa7
LH52P7grLkHCo6tAK3SEKz+jRb3ZIv0SnAiHn6ixMXPxCK0mcSM0nGfWtPPWGZ7eAK1e6fts/GbX
Rwcuo6xADnViZkeQeOml9EHjrH3qDLcbgAPPoClaINMAzDt4+sF+WCOLBZ7TUz8peg+vNMTu4gOt
4PrUAKkZ1w7L7z2+4YwE6zcKSVNEdSmp5Ihs7WbWHIb7x/jwicetfynv4I27YECO8/VAvXXBdWD1
CW3yIQmGObHOTtSj71DzK0bUgS+ozrbQk2pKRKYatBJp1AKcBh2iHI7Gajzg0W0C5g8BuYGN5ueD
MckBja65APbojABvHb472AhcX3RgLPA5O6qiLC7TcqgvGEnEgviPVIMVQDBv9AqyNm/pYvikbumM
GP3N/NYvZtVbZ1oNuBiGFENU3zCwJejP345LIn4Q2eETebx1WuNenVc1qfQZxfjxvpcjCUY4Qk6j
nK+Hl29NloPOikwaORnEzq7v5Tv9JUONLj9qTeSuQf2TWF8Bh96BOhpR7qD+cSYeI/ijANAOkfKJ
jJAshv59K2nqobYj+Y+YxWf/jsxzX+sZ9Duf/I9H7pvk/hHvJK/iX/oIUegODda7mvIP+KDY6PR2
u3g75PkU7hvA4O20dDJ7tZ7kJIV1SqM+4QnZE5DaNIwMe6xPCnGG4bfAzvUVdS115ZZMcju7rI6Z
+DDq0gAJNlXwkFM8fUYT1WWaJvbUm8BTQvcweG4c27tsrjorFil2nUq+iGU+UkyTZ40d0ElkI0G3
27GCaGofMPTKHgERp0m7JYJInQ1OlSbC0z30Ne6Dxkrce7x2utfnuCijc1iyip+DZtqqXOmDDuDQ
BuGop7CynXO/04QHEnk7tb+nNJOu4/ptNyEX5zDYjp4ybCj4GsHt3jNvqJ2gRRYVz8CEB/oZH4kA
D5lV9Z/Yhz6OWU3YbgS5gFTheoi1i7ejonalv/Pt+gF6pmPSAEqw7ePrH/CzbI/UXFFEOqaFLIXX
Ghk5P3N8x1eGhAvVvW2k2PFjn9WYIOI3igjQi9PsTYk4W+jj50CVInpX1AGfY+PLIFkwacPLQP0x
TWT6kF+qg3/8x//+f/93c/8/2+/z6Hx8bM/FfxTtaXTOi0vzn/9QVeMf/1H+vp98/ec/LNMyDde1
DENVbEe1XNvi880HTXpb2fx/5WXtGs2Vhia0bnpXfw8S6UBj97BBrqSK7SlcSyT8zj0pmMiUdwq/
FIsSHBZ1HuHqlJ3ojrRrkwLYGiy/pvRjpTo5jtHzNCzJY3Y7LYDc6MBD88AnXGI6URkoZ/8GXr4d
3a4JrXcNnurR14akgyebvT2WZrv7kAiWNNMtH5BAzbvVCGY1cTobUIdBp2/kfrt8HEIaVK/r3ghz
ZwSnSwx6aA1xQDvbxUcasdh2tYVacflY3Om9s7xWpvLXxe91LsNHOwIcP1huw9Pnsa+XITMDbNtf
32PN/NN7bKuao9maq/PiX++x1ml03b3raL+Q6QB2de+VJ0+jBWSsU36WtmCwC4dDckNy5AzyibIK
UiAXAKSUNAHET8uECr66Q+O8uoTsRIHQqHdEXPMKW+rFezRhAeWh9EWQ+WK9EONedlBCCsOZaIM/
ggsk6YO7neZjmIxQjnGpRhhDsMKnUZWoAJnpsAYdxWpqJCTGteLuRffF4GIkGMt4T3nthA5mlTyo
LBuhpYTNvlfHo7J3llC3c+/erMzdhU5mdAegajGRRQJ0Frzk57OKkGTdzinKeN+n+ekQ0D6KbpNK
zic2Vs/e6Pq5HtmPyY1WGjOiGQpQpraPiioqF3uIhWhAhkR5rL/VEWngFiKXhFCVsQAOjjJpiynx
p319lC4B49GJ2D6x1csxhqRXUy73H/z+ngOUOQzO6/D2OV8q9y+YS7z5WzFXLMBoFFwdxgpqMSb4
YlgDCFeE1fqp9ZbHb9xT3BV/sI/Gc1wOQvAj3WOfpMmRYPnczwtIKijeetVicOpCR0aG206MdW+Z
kj/tQjKOPgc6fb0zD/tMNQ+bHCzTTqZjuzpk/mqtR//GyYjrgmyVkpIIt5PDpzvajT+W7Se91Yeh
44Tq19+MS/vPpr6jmq5imYrjGP82LC27UCzn+gS4tbTeb8LRj79+GNihAqDX8d8PwZXCSL/oajhm
x3AXr3YnvOt0oPnXMXmHvz4d1dT/5nzk8z+aosK+3LSCaUJH73EL5InkKfABdcjC+QEciGG+Tlsl
cH5wS0mijLexQW4UxBDdBuDZ6GLEly5Vzxh9d/Tw7oTX3lr61igik0/RB03/iodOfH8F29vSmZbd
fsrCSx/jFyAGtMV19IQKZe91tJiwkVResLWDmiamdkjrFcBvh4O1D/Q40RuLaKWjOVcfu2mHqich
TxcSFIIIy9fHt7BCxYjszTM8jCiBMlIfwvu+P6ane/joVSQZ54+4TvXxKTRJ5L83MbmBH7hEckhK
YbolfHdDIV+3v7WsB1Q1vVGEAFyLU4LnHjk2xtVOOiPRprjMz/Cf6F8Hn8ga6VAAC37au0FS6Xpz
K7x+71FRS+gXoMn0pCeMqQvMQ6fkr5+h8eeP0DEszXQd0zT+bTU56s/z81ExpICUgFCn3rXzpYl4
SQRpZA6LY5tihxKNs8FJTPHj7gi60bGyjq08OM+4v6kRW3C4osirZNRJCfSqMdXV57uamj+W9b6f
EwKiXLELcZ/++vzVP50Srupw8ramu7r5r0Owrs5ltd8p99mO/nJgZ8zkHtZovY3xNNehRcUfCOSO
pRFdADdTv9zsb87A+bNJ8Icz+Lc7eL5eLnax5wzwjO/Aeyh0GN4posVBx996+EdqUVV3gQhZmXsw
8VcRSf2/PgfX/R/nYCqaxk1QbMtWdUX917uwv9/O7VNvXj7Bjh5CECwaimdZZwm3IJBYuqYCqnfG
wM2ukDyD29/SId/bJQ5U9rjW9wc601efhufmze4Z9D10QxpDav/xpgTNxA3PfXKrjjD6+YfBCTAJ
yFoIXFKaRAmC+6YTtlqCc7l9p8Jk4A5VhYfrphnBFWEuKgZgg8eFGvE8dPiF6pkCfi6npcd8xkRS
zXXa+Bt1fIINgwL0NoJOhQTrA1XNpOF6qEGn2oll08sdVpoQOjt8Xp7lQXJJkVr+zQ01bLlj/+pl
mYqu42qZrmkp9ssL+4NpWx+sot7t8/uMRBAueiS8EJ34geGS8tMxE47XS/hI1+/75HEKigxtX76M
iB5kESKgEdOECvaYlFmBuGQ+IA4rsy2tJiIHYKVlphEta6lGSUqhFHWOdxEqY0lDI2JDfmkXIW0b
4YLFoiXLMXgtvBNV3FDFr9jKTmgU5JveO2dyjM6fexQ89VUTV3xsJlawiypeS0B0DtbfDM06LJad
eD3fJXVozRUaDewMUeLoIdI2iCUoHIkq2SXcc3kvwFxaLy+hFu0SPsiQlk72mcZG1NjSHTS3zrtC
nCCXK7AdJX2k7rDkTmwHlE5eP/d8xjtgBxBUS9ZjtJSGDlyOBQEw7AGw1lkvdXN4GhJ3Q/4i1VIu
k3SRnP2OojkSGBH0Gbxi+d5Fp/AiAAlqXSZXIdLotMwhf6lSyhSMN5G/dHk84Rqh5hXBTkBPRTuH
fjNmox4rwjaFTiS+fgKnjqt+Th9yQRdJC7fNg+ZBuMsrKi9mgL7iADxtpEH1Zqa4T5kKU6PkoQ7J
IzwkigtX3CHRIwANIqzKOpLCJpjq0TaBtCK9p2rUwqyjQrV1QkkcwAuwYvkp7x/4Xz4jr3DKbuGW
j4uf383LQI0uOy9P3P4eLsHXDkoIup9Rnhx/GhjpG7YH18iBOvN7KjuVb7A8T87gBK+PHXX6D479
e3o55yNnVQL5aUKaC4KS7GFOnQkMJfyN1568usCzwsoJVya0+vPfT9d8XsctlP1yxrfX1ZuRmmLX
BSbdhywPzhdg7gGTnz2WcU7ZeS6bAySKga4FkFwG28ikyBOQs/LloxKgbgCA+nUa9rzk9cLgQk+J
tUEEYXN9cyNqqUJQ9N9f9x9hTRTEkDAiydeTbgrAIAO1X01vL7YVM6FNN+6EdMMyVzohfhw8LkId
9tfmVtP+56qDdTA1yzYdzdRM698cn0PbWLfz+nrDEXtEaPyl140SoS+GwoUS1XyTSmbuyCyC34h+
Mnm3SdffaELGRyYhEhiZIg1nTCWmE71ZG7Tj0x2V8nBPrgyTAzOMkVq0q9LNDQWN8KIKX41COyvZ
EhsooAa495KggRo4qUoTKjqtJCTvlA6vPQc2FWzu6/533toQmqbQ5kkUn1JaROeDn9v08ikPr45t
BsSaoSH07C0PNWdcy/fvV8t4kyH0ZODK/zKw2tfWMFuAsSFlhb4pjxPUOzkrWFHLWJ7vFlZUeXvN
aFiYDNt7KmOoyoSsXegztbD8OCTFxym5/nTeHxuVwSwz6EQj1pqReOU1IyzdfXT6p0QDhHUOXUwe
tDvRc2UmJtZBTCA8vhFef+QmcLphK/aRiSGVoYDtA9StYDxxzhYyJC5tt69EZB15LbfeCoy+DBjr
bwJ1609XkD+MEYkx/7CCOG39zzEiBtyKMPs8P5autBUPl/RFWCDlCSzbeBPycBvC0rPMpKk7lwkt
t9mOKN6Z0HSRLcHo6PCUb+nqZ+Ab2THIQ7CCx6j5FPO4i3RGfxXDCcDYVyIx+lfyn39zVab2Z+ui
aamqaruu4mry+R+uancwNXd/bW8zWROeG4ssfXTJ1LBkHK6jY3iFeBPkII8Z2aQfoRa7pBBWRE4C
QU7FZVeR/BRb02JZ0TqAVwoIO7SX4J2YxuIwyyrIFZ3/5uRV+3/6ajJvXdOwbQJ7zVX+9eyPh6f5
NA6c/S2VdQ2+mqjMyCzLarwdlJkC/nWYdwJesZiXsLjLtzsFQy6U7nAQZLLkoNfzU/Anv6+VVFZ/
Wf/3rPTHbDuQLSHBoYu5QKfISmWq0sH36hTXIaml+OuXIenxoB1fUKy8DAv/GDo89YrmE2r7WTUS
6jvFV0EeqxCJGhi8h2+yAsnaI7dVrLksBc/IfJe50kJu+JprYtyZcYBB17h6bEdXXMyvgTt/RhVC
etUSDRV+/uowOBszFUJT2euJb9mn4e8Xv2ZBJvAzdSP4OX2CebiDi6iN5acwCpeRvCdPbw/pgxTb
5D15jjfmJExkzL+/Nr22pf+Zr6tbmuvotmHZ1iso/cMIbM63+/q5s24zuszCXwMqOk8Y/Fieqrhl
4rEcfsT2ngNctw0St8x5sc23FGYSHKBLCPUnP8Wbwa/J9plYCQxwcqENP7yle8SY+GUDruyWOn1x
9xw8HD7g6dNK8PJ/8IT4XV6bQzyXCLljGQiyiThMVNLEdZNRIW81AEZSaFYYLjkO0uOHxMFQPtgl
yGLKqJKPUIF6vZKxVTAMi6z62eIoOhG+VQJU+3WAB+OsyMQhw8V8OZ37RN+Iv6kwkOUMxQNjD3yo
4ZXJXi1eiecl/3N4jibbyzGOdEqIp6qkpKrkYFrK8JW/kFWIScEsIGb9fVP+CBcus/j+nSEkjhK5
onwgfyAuoCxdBYeClJidczc4aX0j76Hj7LyYDQ4DB59vT5Fe9ob1kO/zh5LalCyZlIMLTYrpMzS5
qiKps2KHpeFyuBHC3ABi3eLXOrvJJJOv3yNSWOBMDOau/I4zCaECFGsjuYHyO43eOORyNLkVheyJ
2yHnzWxFcZ0NZK9cHDuBxYq5q6T0LBlcgxyb1CZ/gf44+zoMOPjuS4FegrZTLuPyOqgcSLiY6V+h
cZBj4PorP3LYOjvw57IjuWX4wHh/H7+XRx8Hd0rO5JjQlCRRQz54AgNg5cAvlo/kve1ATuD2c+BW
/57py8hc+MjhrOSP5KrqrHrj3OREucMMIj7ljpUZrSKQwdRQywPK+71rWnrj5IT+n9EJS81rY/64
L9fx+2AdTqrOjuuhHJRn+dMZirWUJ4uqJONF32xfx+Vkm4Cb+rpW2eXvJUmgIyf2uslHLoJRYG64
+l+7q6RXkHyvY8lQEc6lIjkxFH7H53YAqxZzTwa7jG1IQQCzMlLlDGQPMhJlU/kSoyxXI+/lsjE3
igoRuEpSG4k9JNDAQP+OShnwMvzh1x+yRxnOsgN5IHIWcsflAMcEIkp27UhBRBYArlXAtLIayExb
94vMHjKFjcgert8LdmMwnmTqSCBUUIoRqyAM/7+XJ7fFHcoWLTZAxh63l0Itb8hLTkW2k3nNmYvB
kKOwfzEOYi/kVzlzzmKf3Ngx/s2P2CExJbIWiTXaE59dZdkSY3jHPZUNZHESy3TkDNe/1uO1rMmy
RcGIJf3BfqESzLB7e/a0f73lUgZMYXWSXRGqBuLXiuXEruGrvq5MzBF7zjkgGx6z+wb9XEyunIbs
Wx+KKYQcbss0S4ltkxZjvUMUruW3S6iqxJ1ix6ns1bx/Ca90mePHxBKz1hjqelPj2YvR7+DSyUXL
q/VcPOiWc8D0o7z9uyi06a9LRzNgAs4DR0/iAZy9uTh6v18dhGLPIigJrbA4gxVHua86FBYImwmg
O2FFjCluZPP6X9xN+U2cTvnSwWwTgIvHKVFqE/NNtC0BvM2mOGa9NhbXrO3ROU+KuX393vn6jdLF
T/09kDg71gB3R8J63hNRSz2hsf70afKCTADLnETpVuCSDZCzF0IieV/OPP+UaMea08f5uwyy9WX1
iEARvGIhNZG7cuXK5Ouid8FVxnjB8hg78b5mI/lTkhk4XFok0QnJSJWBRQohExd5z5JaLwHPDh0c
purHZOzKs5P18fDzWjR5Piyy7yyxDEElOj0ETMODpQuWo8mjlhOXQOfc2y7oHJadM7ZkGDAY3zUe
tIxlOYDRfy26bLwhmVwv5a9lwMg5XnhoXBpyGTIEiLF4qLIX+ZZlG4q9f/4mJ0eiS97457nyMUt4
dPoRR0CGr/yBbC53gjX4Rx/WG5mpchhmII6BOAjXDaNWJsbv8eRYDNeh7FQ23EkaKAJsXC4J6V4H
l5Epe5SL+3UyrL4kUlwuAudChrs8zoYDyaPjN15J7Pib5KGIBCRJ7ps6Jc2fAubgNGSYywMWL0Xu
I4qUiTlTBjxJ+cNTDwCJXJikk/ByZHAT/FrvcgOYU3LY6+tA8mBkV79xJ/OsRVZHzuD3pxKVNEuK
J4WwI53bPBDZrQwNE+5Xrp5fYrAs8txl578zWwy0IR5BzqojpgYjN2MZlgUW3e0yYZ1iDxjN//oS
Q7WbsSRFQr9SJLsRK2vKwmOQI2IJdCJQEwPZhcFK28H5AV8ykQVaTPOvYRYbzx7GYr8q8CosX1jG
fWJP8SOmYp6dsdhsrCbjlnVPNhfTKUb8dzEgXyfrAf8Z7OaRVpjkfWKNt4POFM/nv62tbLUed5B3
X0dOKnxSYF8Sd3nCkblksub8Lu7iI/TXrLy7kR7C6DQsJDnlkFoSoigJApXvlkhJJSUFEiwCJgFf
VNx+twefhoI0hxclfwc0Qd8/YboIEm5TydQIn67w6hLUz/iGo1R+x+nvWbM61r7E7S/x9Pefhm/M
NCIsUlMJvBU+iD2sEAxfL9MhD98isYjlwtDtXmNJMhIvH/plCCUZ2cTCQEeerZOUkXwjHfL9iB9x
J/n9OvJuZyVb5OEpPPk5QDAiFY2orgL6YkfnREc660FUoaZn/q+yc3IcCFd2M7tlz1dU0xDvCJ/w
LtZCmuUSxNoS+oSifGSTe3v1EdFcBcGlpLbyxCSNdc70yKSNyBoekv9P2HktJ9Yl3faJiMCbWwnY
eHkJ6YaQVMJ7D09/xlirFP39fTq6g6iSBGy3TJqZMzMrDxmqGk17y1c6a/Ce/0DMgA2o9tY9UNp6
cDcDuJs1y3e7znwotqbzVOl6vjmYkm72mdtbBP96xGW9cCmhVhIukWDENjhaelRnig0In4lsUIoW
lKP0QvmAD7jXL8HjwtUS1hNHqXR13/dDzyBYVmA4Ssnyc0nBg55Q1qa5a8LtJTFo34Vz0thCldjd
XZrLGreAu5+/W9cI+o6S6Vvq1etOOiR/Na+hRPKgoeMn0kJuJP/EdsBZeBegzpaGFLTN4/LpzLEo
AGa8M184ipzL79FTpnVsAco8+DvgXfv8OAC3yYMc8ReLCUCT44E2eWJyvp4oivs2SrJNOP+4nvH6
goOefV27hyMH1enYyj4XuJir0QseWxEqAhKs5j4EB03+8zbmQ7gr3JzfCJhoZ8TkUT0D7NQGN4JN
pe6ZT4U+BTzjI1ZeyEILYFQEQfWDj61V37OJMXluH3xC0mOJyRGy8h3I+ZzRTwW0PL/fEujyr2Pr
/JB94q7xpSuffuJUO0SUhOh7pV093fy/A+8zeWy8YjZz463Ey3jT3o6H6UTv3h0Q3/UmRHUpdP3k
yDmnXsr3jyBvPqoDRMbAywhIlaSPt2KTminMAkn6qdfzQ+Vl2cjmwHw3fY/WwU9zROoVpJWrnO53
7+eHfUtslXO/55/pCFHiA+UGEGAbn54vKkuyzWyQJfYmK0Cva5O1mZQ7JO73qKgIlbyxbZceJ3T2
2bf3gIrbxuSFuqZInm27QOpQF7ZPjxZRSfF+SzloPzB9IX9f6cXfIWnSO6oBzPg46eYWN5UetYX5
RoScYULnyccEHRIRExrKNdJdKvXhemBL4nEONSOjzhU9xT5qkymFERZtJxhQOX7FesN40ioavV2S
/bsafRmcOBxmWRtVXTTM+iT/gT34UvygwQTaGl1ItjsW/hY1pJbSGN+T9IupinrSDCAf6WGQ7Omj
bFyARk+MgXhKEAK9sqGE9uUdxijTHSFtRcEEXH3GY4UnR1S4kVKvbhu3JVg461dBEqa+QYriurbq
k6/QqPRSvSj4R63QUgkCEzqgzMBOKDs9Sag2tW1PgOXz9JtCAiGFaHqlUqiS2ujW5UOYHtvGvsSf
yiknfcrO3TbGXyRVknfh+5yhCus63zy9O+kuNX96ZL55ec//2XLaSeJPz7hmyvgrCAeanrgieIce
qgRdrm0LrE5QZhRVI94S2i+BaPnaUWzuL+r35YpDMiAO6X+F8BUN3rGEo6Ay5hAkRwLciWRcU0A9
4kkz0285Zsv9mSHj9ffc7YgzoASSGAxIJXYuQf9U/W1FoaU0jToo2kBJaRWU51CoR2g7xmfcimdE
9DVZ8nSC4sRB2LbLYYbFOEiyQwogIRzdnKkXRPpH3KhR5AFrO6pnKha7eMgA/5ZvK5JBnb4Gwc97
QXtqrlJ/iBZLDJUKnZL7Z8bPUS2GWvjEYIDuqU/WmIYv2+4TeLi6SzARWHcGqDKNXUL1B8Z3ClJM
mZzq4ZHQFSYFdEnQ4/TrAKRx26T2GpE1WNvYOXrg0RuPDvGxjnkGshOMNF1NHa5i7YGqd7V8nayh
GzU3WcCtRfWCtzJO2lswK8u5aevEZ9R7FaWY4JaLtIisrJurnoGKCc98Soo/LoAZN1W8JXBRpxyM
w2EZ/RLP55M7z6pex1VdEaWQq4sa7csvV7gr+/LuII2Y8OPvoh11XY+u0/lb8fkS1u6FXHyWhtuj
zL89RyOg+JpHumj3DX/6jj8v7+MvV796jfz0N3/LP0MjJzyFJn1ha6M9N2RtybaPUawcDBsCdcb+
Js/LHlQRE5oJCzJg1Cwlva/QIou9BOx94pmiiCfj6ANx3p9x5PiR1l+tHRZOpZWtZ7CBXKVGGNNY
SOD8ETMvhc0RMH/sGKyGjgE3bAhAWBY3YHBomIuxFJWagUex9umrA6nmzySXbzqb8t7lu/KhtYO9
8+H/vgwGqpci0BtU7AvmIiPgeBef44htWZCanUplZ1K79fhEiW2WF2UBE4Ato7lC5KW7EnTbiJwI
PIlzzcEiySaIKIUwSl5kadHbsjLF/WaY0prJ+ATExMPBLMmIe+pGBJSnl8X5I7mOc3p2F12ZK0Zk
MzoAXmtNJNnQQx4vw8WoEX4ZLgMaGl0Xwtx46UaJdN51nEdvLvyLQBHt4naJe494cfhHoXv+ju+c
G/ac0Arf01Nw3x4gz1VWSiCX2L5xsfJ/1HQI3AZVoDC7oxDOvvuFICQ5xJ8D2gW4rs/A+KUgtMaN
3fPqPkNrFmrIEdGMJrA/B32FWZ551qSO728/NwTBMOn/mtj0q6Wqe5CjTqulPTUkfg2+YBKyqDUJ
CtQkW4eA7PZvhqG6yadmPyK3kTbEFpUqhfrlM1Od0O7C4KKbGrI6Pwt1GqjUySkfJG7lPdT8UWOQ
TO/zQ3/GOCT1kGuHR8phcbAxIV+z3rpZqFdYRRuGmMEk3OzrSNA5RiIdYCPyNPloUMj2JlZrg9cb
xOHVam4bFqOHW68tRvKh6+spnb8gl7SgxCM8Vwm8RBSyj+aO9xqBseS8KRBUktHmHCwJWBYZGoMi
yoFdXRtehZyyU2v0s1SsWHiJIoHeENiXg0bUHm6wXT/G+91iJ0y2A//U/Zz7QJQev4N0Wn4t0uac
PbcdLqgUoYGrytn1VSRFatxRJD7cnJ9RJASHAeu/gkeUqS2q6kBcLOItFxJeTyHSsqgfYZRn0W/T
AlzyfP3d+JDLp9Ja97L1CnJFmZJLUh+zppkLXF0zWsuy0iXoCoOiwi1HEsCgKSOCNdvM90myoaKI
qhKOOv1MCtzt9DND2BbD+pGIHus0hazL1489v8PVO+V6aGFVLeLYVXBsSpAgUh8a1/pasdthhRgm
pAQeiixjgrMHOPSR4DFPLnTDo9E3R50fPGZX3/Rj1FizgFHqX74LCEkVfQnToMTvBo+NiMoKwI8j
RoOXqEuXCcQJlHS8fpws5Z7S0Vf8iamer+6hQtemF4x2B8gP4j9n0t8NZBY4VIcwW6eDKDUrfWiS
iugQ5TjnuTGvy9SS9h4oFvFEyuAZlrwx9Lg8Csn0k94kyF292Fxyn7/RAhlB+/BaRrn9OvwQBluB
72GRv3EcXngHxgmnLHiPPKcxcpYS+Ax+qodMITLSy5oe5J8kpGjS+BAx/OeojnBy5JicWxhRaAva
H4J4VGjM6YiivW63zETlj1gngOAX0CWLbpucSAJXAoWZpUot61t/fl+TZxKtqcgGSSOY1jTV1rf1
bv2M0eEW3DlO66/ldPomf1w/yX9xhKCAxelV3a06Z4732bdDOpC30mGU3TTqVs+6oPuQEy8XB+4A
+biqTZdYDvYpo+HhTNuDb3mjkbqTrsObPtWjSlVuenyuteh4zvjPSVIR+zqz1BXTRbQ1uw0LMlqU
7sNK89QG4QXzLTXhWMHqiChlpFHN+9nuCpxSPXOh5Yc4pRjrsr8FfAMr3PNDME/4co4fIso2JuWA
b6VwZip8NwPeKX3F/y9cpdCcwPBasz1JocASlt+je6kDqULXD/WxJ02Y99cwgGIPjm8MAF+TMX57
9Ab0Bw74hTjIGNE4vC8ueg1xl72SyHIdTiOWxadhYZEXvVdl5bKxDg7GNlhVujn7tjJs9gJdKDiJ
OI3BVPcbugpIdyT8qDWuI4qR1TaC0l2wJC+lPLV/dV2FStzcWURKgaI7Z+SYt39+8LLeqiZd8Eei
44PJMmIUMNRYY+M3pW/22b+FTDxuAqbgg7kOfbQllAQejN2167MKo+sRgQC3IV/69udyyCC6Ue3c
inXGB5pki06JI2n+Wk91pcBcEaoVzCfhF5lUEh/FBPDsmAu3jBKCeUKgCRXpWy1+/C5GKcpHYeF9
sUcY6riKZbpc6sXvEpwzbUNj/qsOHYQdCG5kB6vVX6+JT7vEW4k6Kn+vT4SeZ9IVjy79I2UZOUmO
LZVpscdx/emx+ZZ/10oWCNj11QujZvqO7jMcjn38h2Gmn7AzDg6BtUJ+se4W8wqviAtUwkREF/j6
CD3sfQTatAVs1PilzS23r+hyC8kEcQ25ZX1E78T33Y+KEQf4V2CcKYvBYe4+vySAVsF6lmHGsqP8
JqX66gXSwhpUrnpyShyPpNTNciKYMqCLzgl+KDfNTJEbT4ERDHrHBYyUB5y/4SJvGTLBkCklBCke
BO9vXrdS7ORH98Pnz9IxSiNK/JDtxKTres4g8SmoFWgDEp8okQT/bFGnW2RLR3PcUq/SNJOnzvAN
UZHo1mlJ06kFROAnmjpAIG2ZdU5D2ICs5mwzT4Pq6VA1AouKVgnYkrr+ow9hByfbSY+qKSJFbvsI
QbmQBH3DUmAXu1wd1xJFR9hCjLMzevkufWQSSlt9bnK36wbFQMerKmRf0ph6exqsHd/G1f3stvB1
ONUWD6RnyfTF0XudWhP9BgtjeMjeTL5XlfrijvpS11RC8ZsDrWKSyaf1aCj3unk94D1rzK/xFajr
UghEtdzfLgmbhx0WJy3acC20rG2yvW+T9Jh6hEO8+uFuZl3o+zlaEFGBEL9u0bwCAE3qm4cJPdOI
r2Et7206cs3cVOA7lR5oq7HdU9GFSEnNHqHG1S6JocfIvCBE8TwmHAb3K8RRjLqIb8+R47S/odlk
KqHCggYVoEH9EJyEVJ2Aa4mgJXEXUsVzzQwUXI+X3WP8AL4FMaBlhwGo8Q4Bdn2TLHiRgR/DicS7
6InSFm8CSCLqGiIfnUwz/UEuOcX/urJmY0CX8K9xYuNTgl1F6BhZPeuHfacEb4LIA1+kIxsRFsO8
lP0cGr9Rcwy6a44sJqknoTKBqzRxlg0EpSLhDI8rEQ6mU1S9T1CEMIqEBz0sb4jgSXf/Tdxk259C
YhETINLK3Z5aOaJ98jti3NjPiqQqn4iPFQl4Ex3E3dIHEGTwuobpw/WNZfsQZR5HxSa7xjHTV8vL
aEzkQ2XxNijIVTOQImAiuWIG40EiRJk7nDDODoABmHmn8rQmzgbjmPPJxOJdHs6A29742UOqLRfI
KB2RJ8op3knJKT0xh+WHdVPO8aonOJHHCZneUTfaPaU8KwPAzLrkdeOStPP3OiZbkE66DyJHco8z
AE737KRFP7manuGCroRuTP3ACnUWOIevcvD71o1ZM/8tBKVtPMAoxGBOs2+0Ic+vOnJ+pL2+e6ZB
Ck2H98m0RoFuKsBN+P+CIOFvqoUWsegrYRsrTpQKagzdGoRBuKfFjz+jXwO9k0uj0U716OtHdBkl
CM6hDM/Tnx71CXiiQ6PO13CIyqJM23LVrhEKlZaqQxmuYire+V4B0mE+KOYS755bN2rXEUqB3Pn7
GSNCHyXFbOiLp+MlrmUXxxJ3rN9pAMH7B8lHeyq+Ush3L0F1m9zDemh0h3gMVoPYj5LTAT63V3l8
P18iYo7/vC7GCI70eHxOs4qyNfk3hbpLcYtTaitI6PX8Rikqar/zR5nF5R4qJlJOmlvcUb/t0dHj
FR6WRJurR0qMCEbcgGv2dY71eXq9So1hGX2CIg/zp+p8waUGCRfhqmAdXLIMoCA3Si6S39UrLoCJ
2XFGRDDiZxEgETgRrLjWAUHmbrLby22UV4Ew5ermXUkT8V8+CAWlmmt8CqXDELYMRjpjhRj4meC1
7xQf/E58b08PP/gWyIyEiv2cUFaJ0gDWy2fmOwIrbDlOICVM0RVj40oCwW939LiZ+VYOsNE4rdvQ
YLWiMYaDkS3hc7ekxylYhGvWbGBHRDqVAKRnHMGIcUtD94dNJHJIozayxKBC4t7TFa5xfHIynDcD
xxIl4egnkvqdrAjRy8FK3YlESRaSAyQ6uSJaLJDvU40hE5xacUjigMH8ieFhYE/JNtLHFID8jBHk
5lHIykeGovS5qxEEQL4SKVABkJ3RpHz+LSnzMCEmQFNBi6hHclQJkRois6PUnHeDd0CYdN6Fl9w9
4benmhUKAMlShrvMiUqgUPN+5km1oNB2sBygynflO/Wdq28ZlMtrhsAty5i1evnM8b+LuUKBkTRg
86JXbC16x44/I8TiUIoA+/eeBUhQfWhoepBA5PLQPI2FvEj85xJhrluZb8dOkCfHpqJBVnv3kK9d
uqm3AxfyopTlzhHqDoF4giXcagCVUXmuao8VD3JTuYUm4XdvxRsKBL8ix+4+naCwJcAAMQya5aHa
wC3jvzhxlW8RQjcQcKH6D6w6qCQWFQCh2kglawjftTzqUduGA4D92Mh07SHkIMaeadNABOkhIhdD
L3pBWvW7b204X2IBhPi+tf39G8/82+9oD6/AZgT4FXJ+qpTUttUd1USNRNmQAuIfGVxq5XMGERYB
DCM79zNgJB3fNGFBCH2Iy0ySffaM+ecgEJ8NlMrLN7aq+xNN+nVt0R8QLPIkxmZJ1Z1XEJ4is0py
nYgYANlj1GpGRvxRU/JAImotz9d8dDXYmKytgD36f/DUwChVclSRwQWR5qtuEDRMfeI8Pa36PoRi
WzWnzsB1+YhwxK4ClKTHqT5Cq2HsUpe1peGr+XtpwN3mR1tOQKUZmAL0D05k67NPYB+M3jDatoF1
Q7lCZJLRBw0l3ehTg7RKSqXOqcWcxYqm6gPI1Aold2wsv3wc/tbyfsjw2ZWn1UIW46OfEeUSuK8t
kwVq02egv4lnvlmf5QhSIQ9Ch2MHdOrLDJOCDhFIfBa2QravT6c+SvGoOs3oUmb2gMk8AXfRnXGe
j0NVpIrygjLU0Pfb2SenKo5K8BKb4yJVYiVvU0mPypXSof++AA1OjI9i4ESWFxSLOWyx6Y+EsjH/
y8nwTVIZUu/TDzKdgg9i4ozTOfjj3O3DePhTnWuEwjVUwbavfAAD67nqKRvwMNLouOSAn/QKZXur
7EW0yn0YFjwPfiJjlCausaOCu3BQ+fs41Pn3+SIKJhUCcHAK/Hmqb4f6F3pz415ECfAsOT1nEXzR
z52gqU2q2tFUc1E7f+mu6SBGOCbf96cuik5cABS4U2M5ekP6QmDXARHQDXNs3Yq7kMDi+v5FAIrP
iz2h1hI1/972GAwRzyYRppquqXqVpPtn7T5szYY2hMCDzuwR/8sW0XH50BqZQIe18s8dBBqghGZd
wPv5LXBwuiSVrroaXMiXBm1s7yo6Nggwya1TwBrIW9BpjEb7UmOkqbVPWoZ8Pt6YVCknVdMNkc8n
7UuK1rKvd2Ba3aqGTd2twKhSKaz7/oy0tl9KeyShaYFrAo8+N8NLCwtX+0DTW5Gooo45Cmg5WtfJ
HVY9Gm/B8sEGxwRChiI/tYrU0b4ZWNJoWzWuQtpXQdseg5nyEfWtaXQ4bTuCvPKWdj92b4ovujCR
do0vR3duwP1JjdYjjCZfbPOlNj2tycSbBNyeA1/Q5v5BFiznMi6q1r82dl1T7wpEm4iYMlmLmsFP
Y0+UwZnbRRzQKKb4CSaJtSia3X+CDCWsa0Fm8+pEirbMb5SAqgAExXO+OmejIEBYn6TkFj6UenFZ
Kf89kXLe32T8TFjwpkjoN58pDxakXkSFjbS4o3xd+RioyJsQwRa64E+VxbQ3JreJVqEgQK7zKDkV
uSPMWxbS1/nLqIY1VmnussAYVYva9VKn5ljfQESbN6WRO0uqTGOpzpF6FdsqrA/NPL+nZQU3E2kq
pUuzRFNRKjNBG4LEixoVpJhD000s4IoLz3u+ZKVlnpe0INSMNtiTw2ZNczfGdMZ/iq10Ta7bBWJ3
kZQfV6HW35HzL7kvmx/uElq3TLHPjVfnqIGFUuZBBAEwItiNafw8TsRG8XBNSg9m4XGxIyqcIKHr
0kNczqPPmF8g8VzjKH7iIt8Nw2hwz9s71xCoBXJQ6gL0oiCsnEEFl+iI83t+CBOuBHLFZJ9U+XSm
ql8fUcN87V+vUz01r16oMB/iCTOQ5egYlXHpjNaO3o2yGJYTGy4jxcQq8esoeU1gN4VQzZKmo1i9
DhW3EdKLCW8uikzAVJWeEZE2vYvSMixcfgPrQyqqWWjpVEAMb1BbcsYUzuW7A6VKQQNTBD6ySO5S
wgp7zAWUcP3pJQ1CF/upxGLqnCYuQrF9QUQ+fDh0BFZzNYMYlOfmQjt4b5Nn6HULDJv1q5cstdQQ
6gc5edSnnfdWgKBxsccF76BpPcX94ngbvJg116+DJ7F345u6d6aHMgt9ILo7oUpFvEQLSS++ZJ9p
Tkh1Kz7NOri3xAQGCP5Fk8zC/uWeBkwotvNNnu0LzEeram0my+24jaS5CKX6iroQnUgMERrHjw1C
VCKaQlpbMNsaoHIifw3K5gEmin9qHfqtQm38Je1jXctR+7vyKb3sWMDLXdBZICl0paGVujMCExp6
Z0IGuK1F6Fsz+jVA1WNGW3IPNT+Ea7cIKGJ79wqqaL0AFoCx6ddKmUFUhvvcdXPIuP2dxIhRo9I/
dlImezyboVKhphrO0uy13FXkZ5NzXzK/Up6sjmc93AyikpTnxvnRgSvU0k25XSz5VoHhDyGewnAB
ndJ1aRDDMKEMAv46VcefY+I1V+NXr66jkGs4ftyElUGJduwXTaQdS8OWS7jqwUiK/DQJczHxrBCk
KLNIU9hbl4U0NM1VEM2q1fnIpUY7i1NQ81EbVnhAJoY/sTCBWlTqvjP/8n9iCH/Em/dt7T7qYDcH
95bDpeGLgGgRyptLrsBjpeunTgVWxbG3rNFNNixtoReX+Ox9+lhoGTKf3bN52CDsghOEWEILjd3d
CuAvx5isqvtejoPLWJ8eWq5rf27qKwM+IanN4KtJbnR8TzXHrSyGKoxaQF/KzsJUojp1rUDBN8Y2
R2rmxjRVKtJguxFFs9xa6oaMfay9DZR/6sSwMy8Mu7EXqVZh/DC33DEmmdPsp7l5riTzRzd0tr4k
DT1bn/O/ZhsGHHLEKcOcBYyFgiLL9lAtEh3U+hrzRW2r6PIQhg4gj4TDf70KyEEvm33W2trgf6la
5vXzV6aKugHrGrFxtXi1ATX0nHxVolYgdjD9ARRvJQZUeUgzdeo+L3n0eS1D/U0i061Fff0RswOp
rpbGBt4n+a8thYVuzBWkgxxDaxG1KeO4tZY2YWn+fqMoLN6EB6xAqqnemW6kG0JjW6KR/j+tZdvT
1rRF2RTnYd/dd6etCX6IR05r9NVIssbJa9sk+xW8k25A1c5UYPEX39Jl4f/atCXFLN3WefGyKcJ6
F4J7s/qSgyZ3lzYujb/AIetKgubAl3V3zGGeIuRAdqdnWmzelMu07aAD2uaFmmPL/M2JUN6qsyze
Wuqfev23C8hgs9cUFdwOvfUPZWI2tYdxa3uocvCQDhCj4fKHbs1clHL5mHVUg6Ow/mjRpetUalpN
HWtCCzSBTK1flj+pavqtCjvgQAXO3fwhnWqzOi+pNgXrxqfujL6yYMfUA6Juy4QutbfjU2OzalA4
6Tz99oob+MbUSa7PaDhxyXyNaxTxLFT32fZq0d3mKdt9IYmoQSV/vrUv3jYuN5PB83bxxVW2p8ak
yoPNNjUK4k/uFhSznbV5Rlrerou3C3QmSUvrVup+ckcDhPqJm3oolF+Xx0bmPjvr0kmobMnv3P1k
XRvvFreT4x/qr587i7dijaJLOIrk7LfzvVRHoB7jOcSkU51UR87Ahs9IkKE0GB9RwizXzPcgtvco
CILzBAzTOVHiRzymI0/UBJrru4cEs5z3Anu0nbkXs/FzWfBw43t4XtRclyGU72HKA9xn7isU5lhh
sJvzcIF7OnnTtMJDw6DvyDnVvK90zMHJcKB/EyqA89orNTkbboDuLez6RpkuGaSgx3weIaMVpWUp
5khBdL7ht6LzkO0RfufEpiUxEO3cs9GH7KXq0/tQXtdkIQ/wPfOSaJ5+KlET1d5mUmRJDWHU0twm
godfKEVODcNuYM0iiOzwwHuer/Rn0yDjqZ1/dACM/hcNsvD4mXsTBjKchwFbh1ynP/TZhLvhNR20
rOeHLsAN7RpczOenSJZHKO0Y3JKzNO7GUU11/G7unlvvDdK35xL96rkBT13uZd53bWSlEfUDFzfe
PeX2+Nc2v8osKxlc84QazBX+LN1PgdcObcPw8y7lGUd3xuQrzdEdrvYXdZP4tFG6H90d2gSpSvcR
jePLyfTn1Ahn8cQ0ohr0yKM/tDmENlMNfmej6K6D4Mm9wV1HLNCpZUyDdv4AyuO6g54MiQ3wCr/M
uweGTpzDeisMESc+NEgQs1RBGLGubzmqv9lku0aGinnkfe2YLJ8SHkEY2N9pZU3aWZ0Mr45jqT9p
+oaLJUdbCcc6OpYXluvx3Z0SM9lWrAu/laqP3sJ3ni8cuSJ2Ayu6wsLd8oGnItMLN3T09r9ytHMl
iy6t5hdKF/6WKCTNvmg9qWIlT6XCfysSsN1UyvNV4XSiqJR4sjTuZedAGjN43m9WqC5LdGgjSy/m
NpVfNrjBBqOEFvfPovt7fAhdEwllxoUMa41Dtpeusy6yL+HeiKfi+JiV6Cmy+JQ7nCz5TVob/pOy
PeVUEY/WFbmAE+uYmJUpcimWaXiANlzgBp1Lb42JdsDIhPhAIRZ0J5kp4ilyrPQ5T/VAQdLi1RpG
dQIZYYRhpgiV+Xt0PqQpUPle33RAOH32I8l71Jr8iGhojHq4GFLEZ/QyRJtCHF9aGGQjIKhK4SYN
cFl8ilpd00tTwoeTbHEEs6Bhoy6ztGG6tlLCySHUp9vicum1aWGat5QGhjXoFrJ/hcX/wuSZb32u
ENJk/gIXP0YeTPOMjqW+XR7+5Ki1h4s7I6ikNeHdFGqLEcCTQZ8MyRNG2zU3sLiJPmmo6nlXXiz4
ITSXJ/6Uw5S46AOBrQHT95f0gJIsK9fsWssNS0B1OjmW4jEipR17fJxD87bhRL4+baTDbzRmqWlK
/GYqUZe6dwCC35Nes8JQielGht4yGIur6hGrAjNldHshV9MtGqoMQb8BnHd5utBcoD60iXsmLopa
KsdLEMtPGCqXBs3ZMAnmPwL8B6RzAaH93wsf5P//kpT/d0/9W8mZdGG0n6XWlJzR3ycYlBCbd9po
BCxJdk35pC35c86ypNYzno+ERRcohhrLSMacI+e/SjKjyTEMJ6xjTF4qiUD6+u83XPmP9U/+IQT+
rf4Jdcq2p/GJG4ZpS5kswSyHUVzAl469SyxGqoQxRLGyOPhyc8eAHRucJbGbQk3y0LJKoRse/G9g
PEl9F29d1JtHKzbFb+rASYlgX7D5ApNE6gl+fHTErZ5RppxY8I6vxBxhhLXKFQgRVwqO5THcKQzZ
kif8v0qPlP+jSKQ4W7ZUzGczmbIVhf5RtWKUnWwu5/T+hDA+Ilxk7acpEwl2QtwrPlrrMBwvbvOt
0yuyDs9uJybJbsaF9B9jEF5ftIINYJGBl+yrgJmTjevaygM669ScnrL4JJLFT2whsYvICTVPAgyB
p8xi7maxu2d1f9OspsUplnjA8z+WINHj5L+vh8x/rNvxjxGwNss/RiA/KK4XswK1VwxByQLf3m+f
gG6YG3e92ztDLRg6zKGh/se1/3M5t39c3Jv7x8XHqdkyl8pycekC2/6WhVig5aHLTpxMggJ5zugA
izbFHS/K5ULNwoWI3zMPPfesyhy8VBqjVz9R5RRr2Y9AQyASKW46C/vPpB3iEgIUkbcmCikiHxVR
yA2ip8a+kX733enXhZ8SCdQOwhlACMD9QhwwEhrF3E1lS2h8+aWzbDWt2ekWX5kvuEWyRJPODzGO
dAbYIhsIxSRU5YTTyCdUy1I26m5NcJzGNaVkMKma1BDCgMG4wrIiU13LuvBHMy9aJoPaCevrxErR
EfNgCU+GNYbWYdWY+O8TlqNw4X+yIfIVajqWC5l8pvxvJQ0r8+tsdU7nnTFFB8YCuGcOSF+8cgeU
X8IkKAcs1EhhDBMSCSSyLJFE5jkdbsUW6UwM+i2kLVE9h+r3txyCMseOch4qaE/FJQkQDGj6XUPB
eVMrq82wVN8kzlHsavomvfAAR9lI4naIHUAgkPWrRyxjwwxXadMqOed69rMC3qVJDe1iu+M74F6i
UpDkBWCXIKazlstFKuTuh75IoRqbiQTAH6wCsuNytKlra8IAGn3Jmhq1CG92V8BIA+5dNBxLojvr
ko83ADMxJy+ELr40BGS3kKJF9DxaAwsMqmxNBNlRKyemSsRSRlH8RoBWpNUovSn5vrNmx2zJII+m
2uVRMb5tzrgpBVOsZlVoI9ICRiz9aYRHpKac900spu6Aswjvid8bxReNPY3P4ks0QsN+hJOdQIag
TD7ycFFb19NU56PEKGLQgMK5IRNuQqDB4aI5KMLfUDFaGkdBX2baPd2MqlrYuG5YzqYxG37HCv/B
VseG1qEwtqain32NkyWJ9laQ0F6mrADlArhRPb7c8+jNN4XSOXW7XJMWFix6i1QF2hg7KwfSuesL
KKdJHSUXk51Xgk0r4liqpT5PcGyX5C9J7dMGCskEfAKOCYNR4FmCaIRRXD4qISFn2lJiBGFEusiA
YIm7Gl9mhaLfPA1Y37vg5pWsjtP9lNVpPq2WqeCSEp/O1FVNm/SbwAYeDw9daW6+cDxADPBDJCHg
x7VxZjFavtzd44/jC91r0R3TGgDZE61TQmxXkGRS57mNXDrW8xOVxfSKZT2vkS8MlW8Ua9Ii/Gnl
juzHZChpbvRWeNYTiYxnKc05jILZm2eKpAk6hihgvipaVH8dLuLB3IAWldIpxkz17z23JoUygTJb
Q1tLtDJPCuY87ciZQHgqUP7kx9H14AXDwmIF5iQROoglmQRULQP1G4SAfkYkxMiTsRELc0lRM/4V
iWnGy2SVaIBQDEUCjaahNou34V9clHcsLnGi2DAjssX1pzQ4tsaEJFvzy0S7Lbx1YGKNUGD7juFx
O2PGiKTJavkPvlNoQtMwNGQddKQwQ1WsFeAxCiGOMTT1UJ1XFzaFVrCXztJheGhWbzNHCqxqzDRY
iTtpXfO62IYYgGt6cEXMH3CYwZTAvQC56sEpltVuaZHNgqqnWrxHKrlE0z/I2EA58tElQuYhoRSH
EzgfCNP69nn2iNOGeKXIGWNn0TOjpOkaNTrDbHl7mxqrx82fZtRS1LgYNycX5k2oxAcVZhP3WwUS
3AqDBpgVipxgIkQ5luY+UOQ0XK9oNQdL9H071PM6BiBcJoUphtkn/I8TnAgjf9FLkgQhCG1gLxLc
/c2dY8rGdmjopALLnv4DgdVvTQ7IUyyqbb2QvY2yqwIY5IJzLa9q5BMHn8ACg4WqO8DV7iDT/pHh
dkDji/43p5vBi5si91x+WX8LsHiAGyj8rNGOXlef7yhyFWGU8SN4XKTaPqNHnR2r/qSZWe/I+/Kb
8L7OBIJdhFot1i5zYcL6qU1QF8omYVxfGIrBM5NrtzlBhybe/iSuK0NCkWQWfAGO+rVRwE0M9naY
PK3zuOo9tZdSZbj6yxBCzaKOvn3l2wzUMi6K9bCk58DnIXAZaXjGoX3J+jECqDUIFYQXhFL2k5v6
2JfTpmOuorGA0L8MMBfjb2kW13VUWN6J69zsCde4pXHnLBfZvTG9TpmoltYZ0ok0LUQsO6LmU1j+
MYArryXL0hvdKfd18pw+i4iG+ah5J4TdhypDpsIaI9ZVsQKR4++mI+BOn58gMP5ybKkmYuEcwQZ9
G4upSFGTBiefS7hh3zz1Roy45UUcF59LH0lOsWouU6cOlVRBX/EtB01u9M2GtWPpR7Gdbd8Rg7L3
dGBLT+4mlC7XzFMNCttVmuUaOJwKmG9bLDXuReoDr4FdECUMqrVdaHj9HQXbqUXRpl+cRWNAmoL5
kz5LxF1cbi48qXQ0KOU2HQ4LDv1VBWEFSUk2L1mzwlFgfj+83PLb+zB8Pe8shhRq4Xdq6SlvS3eC
PN4iI4sUzntvXJhp5tPCHWXL2QzeiJxET7an1pW/hYVgxObEc0dmjepDDU+11mD8bJsb6Jx75GYx
nNp1/a9N5Fp0w1nFCOf/LhLe5JcGw1KjUuaEk2WOq7uTbcHSd9MchmfKDpr56lLH1uKf86UoKX5k
KCxAtcz7PCcuUZzPyjKeQ2tpR+kfrBE+SUuCpk42ZGtFjEJl1aA2kpsPneZqd3x/yzcrESxw5Yw6
0+wDINxVA9oJYtwKSuMOtHaAZ9jwAf2OgHXAnfmea0JxFkWHN+tDlbtWIvKTA2WDHFiXOmr1wVv0
JT1y3kf+eKghSyqgybT0c42zqPBl33sP6wqyvvyiTe+FpK9ajEY9NO1GRFOZqbwUWDU/UItLP2XK
NowijyLrrE/pBRryOXTMun7AI5B561iT6A7pBYEThMIlQINuJ03t7d3pMUstQbkFkc0oN1hWoSIr
lP7rWJWPDNaqBCLnyplgvlu+t8AmCPPOYgZFhD1paU/o4RjyZr1um9wH1ql+ipwKURk5yHGZWY+i
FDjBnnlPdcJfvk1k3eig+EzSl7Q/NhDGjQIGbGxJd0rrIOw6R7z981BAh26uZAKiy6DGVV7MhtI5
sSiLIffIrTJHyKyjKUaNlgIkj1AWUcq/sjdKXQbkudxa9bK141OF22ZZ4znJ0BgkFx4t0oNGjRN4
qEUN9J0MaY8o+kcLNGvDkApFf3eLX+hAya0vNwfNkOFVBIKVoye1JvVhKqQWjzLYBMbo/4tSbJob
Em7k4+lDxcCwFD9cm8ytoCkOD4nY/CmEim9T5sSBMvayxuXiHoIDvcUvFpDMVyufoahEbdMXjQSq
pZ8t9gTGVbFBNFh0sWZKbT7giMXvTfaGcB1phIyzVB7pg1hrHyVhqDbMAjyRK9nK+7bXS3VNM5rd
+/+8N+9Ne5u/VEIf1W/oL8ZMqgmOfT7creZ6NDtCAl/gu8tdEOjRt8n5bD/l5vju2qYhYlUhpfUF
jMZkSfCiKVqoNO9uswJj2HdBN6hsKbbYyWBIuKXdsjsMZCRGgY7bQ9Wp27YE/zpOvBrFFP5Ie5eM
68oOTCRa7/SXHThjSjmVkvv2SklOkHxFX4atB2DOIft6/mHPtkRjf2idaM2kCC1h2vOq0A7dzay4
3gKSuP2OVMPECgiWwIzaAKcyFSmtZInMVH54OTVB/mFNcWyQPorDLOtnVlyAVaKTXqQKSh7CoXPt
4g9cDygIeVwlWRyyFTIJddP5ZEnmmD8t4mPJIKFq+SgSJ1xoFkJZtmmZ7AkP9ZsN5/AFCRHOiDwR
2vQGiKb47so2j87Mx7ANSIJwXcpX8B0972O7eC83BRDzhSuzKf3fGfeejAmYi6uTZ+Ejt3HxbnAg
C45IO1+COvzELSe0XZIWafn0yGnCc2D7mJVpMRUSmRupnv4x7ZvvNHXzkGZ8wtIL3+KskZbMWj1z
oiJ5GQGYInlF1DBWovEGZixcb0tOiIYifTplGkxf3agztq3UuvyzxAB3xaJ5HmpMyU6K2X4aUH5z
RwtNbkwynDisHLnIItDpWQ5NfdcIVQIsgP/TMI0K8AdMPzfIoVQTpE7Xl59GV1bkcEo90RfWxLes
Uekl+6RUi8OrnCjD4UQI44gEGh1hjU0vV9/BnN83BcTnd6PWREQV0c+6Ii0qZiRpixaTgsxzLNjV
hjUICEHLQphtlJLQwNXq0OYy36ksPSJQKmO50AshkDXsHROZvDB17EjqskIlOpp9pgbCZCVRKZYd
djeqsKX90xSCDEQrb7kOJc7gI747c7wa6bCui/CU8qyqElBSntUEi/wDNIE51sORCRXmuwm0CBs8
pC2R47OF/cSqRAZCguyuv1I9YUP3RvqJVZC53uxY6yzzBdmkbgBLTcmvZY1R+qdKWSiuDsMKeTUC
T4qEW8I8nNekn1/ccZSs8Ge4EcI5n9nmheRJZ0Xursi9n7DGLrfIP9aLuYhwWzrXIbQy2OP8sYNs
RNN2EAsZ2Qf4x6Xk0B83Bt+WIhAZpg0I5GV4xiSCs+52zXyg32jaK8WhMQTODn5gK0vNAvk8mdqB
SgWBKMcuySHIydUEqXGtTj/hN7HQSsh79arpWCZhpXGmIZ208YGhN6AAgk+sk31peA2dCP3MVAia
uLh/CczuSaGZOL5qoDhapqwqL/K4m2kqM3Un3VAAhLfOsGMPOsk1a2+sElF+CU9lWnwx7k7Hqj8K
zpgogQXRpJ6yQl7cojmu5hWVG7Hmy/Jym/lwRzjqXBQZ6RIo0W4zIbmSuAEAIMjhx5XUCCG0yI3V
D1ZNBdZ8PU3jPK52opbADjKQMKWVXyxWnq3NWN375vKPv+mwZGuX1xGZTdoq2sHuEX0HLTfZB+I0
uraphq6c+YLRlWM/CMFgolVwY62ErYMjoKIDue5U7iS4meERd17II9LNEoLR5IuJA9cnAScZEpnm
6GtNjVB9nlIGzEIm9v5d+z+6H9bGzDyN0HvCNRq1uW83/ahxJLycrdG9iuok2dqptyBeSpWSBzol
0nDBhBVjxOpK420+46xndHhiMwZ5ymMqN1r56syWcKJRQdK5AHgkPsrD04ZZh22qQWJSvAxkpVgG
yqRLyMUZxagWR/lb/meutekU4GHmhrLX1p/y8t0jEsAqeLHuGN+T1imFU0k77kkqU1o6hS4N5awK
T4VT+dDuUiGe6M0bqtCpFa4F6Ivmw8cifpIyid32hU8USK4nZexv84hRQtPU0pGl7nOpZjRkXLCn
9Y22Vv7Zr1vMyQP9giZf6TahJkqUazsengHhG8o4AxmFjxKt1pEgCiQTPFTdQbg9j9+8m5CCAkI/
pWiTo2wiiDESKJWM+sQEEYBucXZhYmnlwtJGwjULFHrbWurFAmtqtVP9OAwGHb8LEHkl+IQ0KLnV
gjCRkrt/EfiXSzpjratSCljjlgMX6fJvu3PHIl05vuN60NbfP+sxREs+xiJcP9FR2uH+Cx2YWWuZ
etfj4GXbL65vRzCBWNiphgs5l7WNFN4RhVsCPrbtUyKpuUCHmTVNHOBHraeQ0bRA3jKRUNSVEaYg
CWZRluBDSWF5glFCd47Sy+5b8wPTA7g6kNurEFkfBtSyOz+kXjxUi4OV8D3pqICWtJNxCTCEcnJR
GcLa1wTuPF9keS+obxPlUg4uqMaD6TeuLY0K8olezNRxYsdvJRcI5efeojEsHMXBlHsx2Sn+ht+C
4nH9pV6udOZMljSOCqCVCSfW+RAlZedw/649zRA/18Ch4onon5RQUa74xVBLxy69yOrtkBqfK1jd
ilPtG48tJJha/mJ9kOMwj8qZb26tJeD+cfjov+N4SocOHFrwRouBmL6rV+ZWpAKTl1t17BzKyTV3
incWcOENqcCialFdVJLRkQIqG3QTvgbb2g/G2BoMWKmrFNbVoErqmBKgWcjlFmJjpKmcBU5VoKeP
90/r4ROCYIMLuEGjFtBr6MXWGe3EWQMiGrm+hVsYvwgMw1FUfKF8OFO5JUbE8FkRhM3e385vBnfX
IQ/yLNv7WqMmKdLF6y2agzt5LoPwMBN6YpsWN9HX7Ds+Wm9+SxvPAVQ5a8vNxlBO02yyA26c6hwK
Czp23BjD0MiE8LOIbrExrcGbwMvXUYjQpzjArrGEnjVundC6C7oW/j/Czmu5jaVptk+ECPjB3MIQ
hgBoBNHoBiFRIrz3ePqzVvfW+fVRCikY9DBj2lRlZmXteC0Oh5HoeuL19V6gTvaseXXOwOjSu6XQ
JM4IZ4ZiYrdkVygHqjeH+BGtbNo5BNXDmVZChBPB3+UKU678VzHJsb9/PGNvtK9VCDEO98cHjAEQ
A6so9VMgOspF/Wkc+FCdmSx8E62/ZkDW5beEmvwwDzMRWvbmX7Y81VhDYoXvm6AuFc0Xr5SWuSKE
E78MUhKoLOR2tKQWhkSeopbMAtIpOPmcgjGZrCiLkz8x1ZrTBmeNVBVy9jb7bd2zUYdEgTCYEheE
Hu1pT0ZlSjrmm8bPlNcZPvJqvIuffjVxE0j1XU4cCtHQ7QGWGCymCGeUadMnet7ki0ET/0VBB8Zo
AGV12xTVtPFTgkUa5Xl3J2OreF48xuPPoD30jqOSTpDr8bI9pHo8jh9T7sa0lrZhp3yISKw/Fjyk
cJ2XnJqqvFhQJzyEwnWHUcWh9aBEEWyL56DiDKLR/BXU6V+ijnzpjyR1hY4yaamSJpXQA+gXWUGy
ni6TdLy1F4lgkuDNqX+81/6QXBU6yZIbg4olAZWfEtd6PF5hdHWbNEgXwPgvNvhhyO7m6W44DVVz
rlgsJUdtgZvZ1f9viwXl4R9Slo8DCzsrL4Rg1m14k+HLWntEXjgS2bK0kT6WCY5mnQaEIDPulaar
xIqzHs173VudP9nXCb3tg+Mru4ymXCxKzAfJT2TDMFNT9PZ5ymUoQfRsw9kZzeKjwA7uCho3o7ia
uve46ruGcdzMOj0+pXY0F2CZQpavJtxBExko2lxLgJgvQXB8iYyyTIuApZpIR48AJ2TWZ2zQNyCY
lGY/B+QzMF1nZ+LPcWyhNoOIoHHT2r9C5SCThG0pN+qlusBqZChLg1VL1ibIMBHiijgKYRYGEYA9
gc5qVq8s12NQXCxdpmgl4tJ/V0Ikf9J9FYulIi0Kc7R8/diyqLKd5KeXC0PMyFY0Z0zbPe3VQymf
IGes/C6AxETxV4J6SF0e1uJfxOiMg2K0MMG9glL6oBsYhtg/MsbkYizR/61/N9P+8T1GmsWb4csW
kd3hziVLrjFKRCC2kDizwv39XPPZP/VnKpZKSamULdqo6YNmLLO55CeTzew0iA7/nmiWD91KZAU2
7wZQUerhBSgTlssqLdsr6ssFY0XyI8OUwvaCcvLf3pGelUZjkTu50KwtrstStcb2xmgq6ESSjd+s
Z48/AU+JRMkJCFpHclmeIyQsPGER5AlKfc5oNsLMs+TWfNc8zcs7/1ohsph+NfQ0ADVGcmpQ7UGK
YMgteHFuPR6fK8va8HvSIMQye7Aamb2NeMenToLF0g7gp/CwOtR+wqOxukn5Z47uxkx6Alj8B4lq
TBhUTwb8uGterNjL4ostO8/yC25FIOzxprqUrhGEmT/TyJVQwDq2TPPChmiRd6jCeB53CqeaswuO
4fFfkp9c+nsrWu56Kc2luSyCnzQstr8sppv94rCYDJenwdOhlioSgcmSkXFdpXixvgP6NXP1ZHXg
dEzPmj/S2nSPobGZ1YiVyhTEPELkwfj/9MqFEdwwNCCqD2siq2LPFCKsi7Q4F8UG2B2x/grbqb06
Ip8R6mX+4No0+7H4IcSmWpffmEOqbjSg1Jsk9y33vPM7K2FYXL9Q3RleXF2igbGhUOQVjSCUXqm9
U1cRtmrihmUTKfoIIWZUlPqH9Q//CQOChiXoWV+pK4HTG/OF31ko5023Qfd26lT8NSU0mNeGbIMV
XE9lMEvL2rSJUj9p0yh0Zg/ssD4iyICKVlJQvlbVgxuweGf9oFBkMH/5pwovtKH9qAsvVgr5Yr5S
yGVLhQ8a1uXscB4dpynGLWAF2VoFl6NJf/Qo4rsNCc6Ge4K4CX2S9GC2mcV9AwybtdUpCFfUsxJ2
Sb2wkIkIhSIqyQjLumcsbgqh3HJLQeblkngMVX463B9b7Hc+1LjwAMzhKofHH8BRoVFpJV9LuM6V
nqaNXC+uhiolVzeFH8qM0dOwVwUhwhdKkFqIZv8pkUzyf1wA6WJcyib2lQyN6X+ZA7NjZnKqLAte
oUyrCDl6QetNi40lxCB/uoFloyfKSw4NCimjbi+ZT9CkF/xnlqATMo3+NAFOt98WDSzA7qn1fqAp
j4tdhgZIpqBeTi4vOD1fQ7Mz/zZub+jylX46gvmzxXSPUK6COq65QPJg/kIzmkod31ybBTEFVQKW
ylo76tvWiOMKJIXWVNpP6dmk5oG9mabq79KZkqre00PHQ/CNJQc9BDWVSEOSmn8+vtEVBsfZXmyy
JP4i06HyxC5SjB0+KG3vZUZ1ASMpVH2HWeu3Np2VGlFfILA06es6PONJeUjaDOY76R0VldAgPjhq
Aq9Y0bj4y3VZCr3tuoNobn15mu2qy4GWKxIX5c70Xjefws34Xr7XRmWhiBkyI3O35c3cni6NMrzh
gbzfke4BejDwwO/lTui05cPyNEEpN4cP7mZiXIU3ITG3pXg+otJeaUVqEt20QyIYcvOFlW2Vvs+q
0xqTGNWDWgWXc4N3ut7LmkaZ0Ilcig2cIpUDqUUCOrd4hhNnZbBGJ0qCLIUKBUvU77hAhKqfwMPG
7CzlfjkXiZ94M+OdGIH5tilxkIvH5BvCoyAtsAzGqMh9tgwaHvWZoQlMRcukCThaAbDeoOUI0ymu
Uny3S9uir35IVR+n1L0Qzo2blXCykscOeLsR6YcmA5whDBX/XbFDHW53Ckmgn/JfHE8qlCpfoLwh
wOcvl20NUeL7ns49NMrxXOJS55LnFbDsiMWTFTd7e6GjiX1Pgmyit+wx05FGI8Wa0eucXh23c2oM
ZygrMvcuvacWWQupm0o6fiKN27MWu2Svm8VbJUturQuaVpt6kZvIg+0pO/JWTZvDvn8kHyPNo/7I
RG9IVVByb8LnvzwUn+l/wwfbgemWm7Y2KxcyMbcLq5+GfQtOX0kgQw6X+W4qSQxcTdBFelfFZgvt
BVaiB2QhFrGuqUKML0aIR84nZ2gPNetn5tScczNixCWMVWJRGRHruxdq1iyyTHUMtzB9VkC3Zukt
wjEXaRIHZbKlt479ecRdfRHnAEixvfvySB4Ad4PphCGXZlnOPMg/qHsfJk0pC2iE6xzNMhAM0rGL
QW3kcTljmPP56hCTN5RnXeQcx+oO+zSm1YEudWgrmPqqsmXZYWdAbaUR5eZNzrINuHqC5RzW1loU
6NSlzfWoBSE5qcKwetKnTu4OIciLhQkQkQSEyd2hIVI9b9s7bxjkxBMSA4DAXP06pq3rpLrDb4Gd
7FNwKQjBAIaP9wF+xbUTftF8yNQNig3zXrCtgFFcO5U7gSF9RvW5Nf/LslepU9JcrgQf0kENID+i
r9y0P0wDS614kIY52IeuwXcE0sBYCT8mzWBSfr4tT4NNx5ku7R2tTFbNAs2AjaSkLPy6vsX6MjT9
ECoKYOt8H2uup3wj8DlXH6f1Rad0G5yWaFuEsPkK7TmiQ5FUaIzLHi9IqA3JRIHpM8OfY+g0Y/AM
OyVWzc2TXJlxdh6GgUCNo5bTwDySVhOHV90CdDzSQg7ZO5zWPBu6kZDLIKg1wRW9vQLczQZyhutq
rmaBUPntSMNZzoJI7zPy6WN1gfNm8sjFX/KDCTdZMTGBr79uYNy8AcEyLJe5Mrp0TBtE6GeCNclt
jlxdxTWtTAwPE0BnKFTidK+QgLTX2VDU3yL341Fze5sXiht5VT/N5z1qMfUs19q3V4LnTwBy9HAS
/1zS8oAYlsYeK0p1URPz5NdIJEjRFkHUxe5EzoXd95ijzoIvqT2Noj253HBCXyThwkxPyPTa2WOL
DLbLKOOweNcwRHTDEI8VXFubdEgE2vnnStsCB6ilaCuAPgemLJqsGcREsy+JLZ2dxflIhx5Bf6ZV
PQkJlK4eWcihmI+aIXnZvbWHF/DUUJjOCwB68m6E2+i6c6ATIu5ZS9oAZ0/4XZSgv7nFECoxlJeL
xEAAxPv78dZKCEeBV08GU6BZlsLf5S12GuUKV0tPjHgNBwWnCbkgJSKbLpvm/5mIWCdm6Stvh6uY
EfmVqDukxfJ+FPnfjBvmSFSMB6/+hGviFHae+dbZ9vTZQxLKITWBznOc0e1G8T/TDZII3Qrxp7lG
hfs/YyyUoUG4kdztM3PIkNYRcqUBjyCtd6XwxbukR7j+jxpYcNhfc1/WnL9Cf9/SIWgXdl65dznV
tji5qpO30q/SNLo2yHEpNd4SSVQrn8G6lAandWwxkSayW7IQl2D6NDsyadFbw/Esg+k8JEHqWFo4
bO/QSm/CouGbO2sj7egBuAgIOEhBCmT5aTMch50D5afcwOvuCBu1x0/y3J4IIxtMOrrzOu7D9BDX
CkCzYDOu1IxAAXz+xlW3LMb0yqFNsryuqVtw0KvhtcuWyLzqatPucV/LlewNJYaukF42nIue1QY5
Q5IHHyR/YrVmjo/8SwDjWVAUKWgVVnzJkxPvv4Kz32jPX6Tq8NAuk2XnGrN7rSYEk5He96X0pPZc
tDUmXlIUYjVjgeeMW9h+ojxiNSbbrtxUqEosNEpPQs/Tlh9g5SPcdss8dP5I+eMTlWnv0NWX6ux+
B6quFU0i9dc+dEXCV4OU97xApZ85Dh7MsfIYLAT69MGBQdyA6Fv0VnxzAkcKYtc+dQXlNfY8DHIg
/7nGuHXm5GQBYjsK6lk6C14QqqNz6RaBAnag5KPXxeu4delGwmHKhRBcsPLMU9D+onyzDjnV+HbD
XyQgzthd6KftYkKhZ5d8C7+IY7PYOmMuyqOgAwTFA+2OF4RBXalmbubU9Pi16tCUw8w5D4RuMGvY
qTYxJXXYo0tUdaSOcdOiBF9o2BhYXHzDwyntDOGTSHeMg0XuDCjAETs+DW3TF2Wo0sx2cbXJrqEI
7QBJvkqEWtH6wTDL1/QZaUvBttjc8qV4JVez9ea/sJHQVf1j4pyUcvliJUmzhXzpQ+I8SvbX7LhU
OQ4W2DCfv2Ry9cPX3IDK5uqQgmInwqi62je37wXpqLRZHDfm8JnL6vV10/o7SEej9z9UZiWlYrlS
pJYxV86V/7eW7jje7bOjc+Yo6E2IRjtegzxDrR0Y3frFbESZGGLK9poiZMutZ1iHKYk89Lft4jtl
R5grA9AR5wOO555DG5LGZUZzEXXhF9BLH03FJ18XjSm90Z3qYadk4qdJDcLTbcHNuNw9snC44fr7
+TH9nMB2w70RIWUZu4tjLdczcddZ0OE7ehXqPPcWN9lnXF0I4R1UlrVtPlVuT5+skis+ZwmrHSty
LefXf93SPxaEVirUtZWStJzLF7zKv2T6+/n1XBllK4eBEFfpzToTNRTCXQdES7m6tetLoiM1CKog
dGyLJaGJSJ/bf1w4DbQCH/xjxu7nFbE66Fjdc4VGSTt/d7rZv7sAsIAgigF1X4A8WeU6JWs43In+
spQx/2ZQRReIm9W32TNWATYfJX9rhHkSMoN/DKVUI4AP41ocqJwrOrLLhQ9GAZXSPk1Pw+F5AOPt
BD7OQTXohQpiYODt1FO2e0EgEmUkCgMZGWh5do1pqbGqDse1zNulkcX383ypZZDEjevJbfMbAqNm
Ho+mAyzo9nFLuWcZx/BepjOs1jZIUjv7fr+0vlRpGJE8rJ/kl/XAcuE3ZHJT0FDMDd4oyY3LkFgs
XfzPYFhPaIsQCxQMOW6VlFjxYOrpxBBD8YPS7BdjIZT+HZIKcxPVmiIBPLhroGRvHF8WqZ98pe82
f7f3RexHYQ6wYERTIUsYZljmd3c5KzYkgGIuEflyz8D/5zrwRsKO7FcAXMXu6uZwX/zmKqgUE5aV
aIfRDelo1u5KeHlULE7pj4YSf7/Z+T9UQOey5WyxUi4WSuVC+cO93uzO+8tskpwH5nPkbhjK6VSr
nl5Z9YxxKwNeeVPTkmODg4etYdLT/PtxhMLR38ZcuZDm88VsWkyKH44jLc5WpeWF41CXLuwknq9I
Twm4aWSJohmdIrklIsFoS7jXhDBae+Ez2Mi9q1TE1izWpQdfCrWqkggVgqj5jbqqzJMGCKxDmJut
8XjrHWicIuB4ZiPb11x3ZGNFHdyb0u+gKt0rl13+CXTi87/ZlY+TLUkqearPufhpMVvKf1hxLslw
O6pkhvsBEqravp6pWkd7bSU9OptW7dNY3VZXN5u7caP4eKml3b9f98JvfgAf3v5D/fdyfVnPR7Px
YZB9P9avXSy9fuB/2ABPvx3Xp5+y90eCl3kn30oIX5L7eW1dgw+ukfWxn14azIza5vYfx/RbTfqH
Y/pQFj6aFU5Jdjc6DEbvbvzjdqFaUDYNer74RjUqUfqYNnD3IPObKi0yukg7msfaBP/HRe1+Agtz
rZ3qlWp/3MjUCa0BWf5+hLnf6L//PcJC9n+3iVFufsltCty0zO28nemn/fRx+Lq9zd+VW8lrej/u
Lf5xTX4vlf/wjh8Kr6+lzWWXXHhHegWwE2fwNwd9qR9uM/dLkOLyZ6qxHiaPtoN/GH4532BA0VX/
VHrGFfXbZFNNa88YD39aNcuvtPx8XD6T3rBj3Q6/U8Negfp/O3Qv9Xn/cL99KD3Mbw+EwPve5BMG
Hu5FQFV4LcFlFM7VdW12V+lDVCSfKIoZVf9+cfP/GJIft5/xbL+crcfc/gsLOElrY1f9AVpQfbPk
9lS/1nK1bZUGUfXRzbBW+Ne7/8Z3caHLuVwe5UApx6T8MCEqh8ylWJ6ku8GmMb1f35+RyH0utNbP
aa1A2p2v8+a4kvj9QDfGcS9TL7Qr/b9fgt9Xww8H8WEGnIrHtMIR0o3wpXypHmbVSSv/Xn44bKtp
vlac1/enW4rZCndDjDHBzC43EzQf93i23mExk0mqu1k1fd4Vq8t1fZurjWb1+bVOe4UE7UYNl7F6
sVquO8nvjeYLNfAltG2r6nZXnbzMvqWv23Kt+HykeXNxMH4vfDl8gqqafMtjZvVceh9vavOkfk2q
R5qNgGjfZ1/gLZ8K/ekS1GZ6rdJzek6vEnQ4l2bpiMXR369OPpf97SaVSrlskpTL5QJbVz774fqs
DttzJRlmzgM7PGVaSrtdJyzZUvFROtQknNnH81XSBZLu3IQJs+iXiOD2bHLyyYSz9/uuhX3qTveQ
CnZR9MGW1gh9yhTE/5aJCYBCCSMEQvn5gVDZp7m3WGchvSN/4Zsmb1TshBelXzp/XtGxxGS/3DxQ
1p/tUC8o7jn+jmYVMQXxSZmAg6ia/3q0vpYGxvFVpY9Gj+CpsERbQk5eU9h128Vz3vbm/A5ya40n
jMqxCoOh8zyvw1i5mw4gfYK1xwVE1NIQq0hmEEJDTeO1GZ5ia2kbd3l5sdtzfVXN3GlwO+Uslr7f
hMdz0Jm70luedvYGU/Atvk2pUJsAVRg7SOZvu7x9BIYDe8gjffHRowyRF4tXsUAv3A2+2BPC36Pb
vB5S4YGgyNOBxXcWv4zwcOQBwXy+RC8F4gCoGq+NdhIVlAW+s7fbmlZteIdyGZRMlTnwzZMsE7Ww
YyoIjO6imvl8oIxRy31Hi/8QkB49+mp5ahQM++MrWl/o/U3vuPFtrq83xj8YJXqOUlbrI1U3+U7p
JRwtNTu8nBIQedRwu9bd/1pmxovMgXpzAtJO9Fmmwz1HYbkhFbtzUlwB+Wn78I61/sCL7dHEPp3c
Kd6J4z5W5WWgwbgy264/O/Rss7kc5G7G3wXt7eIg/g57w9DkRXi0E0SeTsLNG8drIB3lRLyWlsOF
8gpObd/lKjrE/fAgfIDzJMcNKNxwBv4q1SZPl755F7xykT1j4e7Otc3xueP7VX/3xPuPeuE1LWdz
wPvE0WPhxccMH04NWiKMHrcm+Dwt6wRTZFDkOB3eE6Jzj6HINImqb3zBuDQek8OBYcScHt/PB3uY
PgdVvIWeFouophrZ2qmRYS5uu5CmFpo4rny0R8Kgn3M2zgE/TQQcLjbE0PaY7+NaemdSbf1rtrN6
Gg8cRE5png8hqPAF0tdHc1F9CR8hJyrPEr2TpWrZwC/cf1cFC/AlYAQ0ZFd8oN9H/dxb5kBNaYaI
i4P0dCKBylg90tyIu5ivFh+odS6x+pdv9lSPjhsvNxlqpHbfFstG+ceq90ZvuU39hB1RpXZ+T+mu
/YQ1bu4RXzQ0a8pBZTjyNqYlOzGbiSVD4EH8ZmtMv2d6+ZRqD/81/aqYPapl5sCfQtYxzVFfPMRx
nOh6SKQd9CC3pb4eGMLiQrziwFoGC82Hwq3Qrs5iGfPk+bN/D0azYAoIaC5UUJnWFdv5V1Fmi6T2
YJ8hse7tp9jsXEDreLJ/lc2IHRiOYJ0pLcBFEhc1fCyVjdwq/KC2aoIF8UKRCayIvnGikasg/TUd
k7Ew1zSHE6E7B5wO4AZ5sTpcZTjXJ2gefiF3x5E6AcsAguR/IoM/xb0CjZU7Nf+W1ySgnRWKbCIU
qapOtA0okmZlwureAz9EScXiREZV/27L5ImCJdiWQzSJ9uvdrOxaOso0M0h86euEETSiY24Relt4
E25ReAe/+m5RlJs0KWPzuZFBsO7G3CfPqa6/epAFQnylt3M0wetHa3WKdzMkxlEbNWMweLpTUNPj
e66jEJmGbvTCsOWeYt4rn3E0OEJEk/+vjbgQeZQf0n+1P330/Uzc4lii2JTLIoIryOmF1moD0xNu
yvUJqJEjRWtJ2g+5ZAVw3WqP2IJIhgfziAH4NqNRYIDmD7wylZ8NxbuiiSoCqVZHzogdVz3zOR8Q
bOH87g5LJq5fR6zFg/CgvPtah1tedLizAdn8PyNiZebwgGA8e2oaLv1AWVLkbP9vevZirWHnrOwT
pSpciogEyCcmHNK1sQY3Vo8dT3pkv8g3rOlxK/LCyvgIp1tOpeNW1Bpnn8Vxr8ET/UoRr1QA7Z9p
qjLqiCuFMoAA+CuaP90gb5dw06hk/7C6520pVEG+juRdCtMRg6K+7xD3XsHEDCSfRtB2MgrOrzjH
hLLkEORrYrlKhFugyHop/hVUIBFFiY+JOEbXLWvqlKVoBimCJkw0pJBKPuDIqUGR8JMsk3fJQ6cS
lBII/gLBkn4GMPxS+u8RUEgt6VZ6ZwW+zAni8St/j989h/177GYorzYLLJbTyAuqeYRg48FCNm7g
DL2AlD2XFb2FTjui0Fssoxfotk6KvDUx1VVI2ej8pfgF7ljDnOalGVwnEE8IKQsGaH3gd4l7cO3v
ohbiqyIXWZRBOilMuztY6R7a0K6GPH4KPCG32b7pLKJOZMMrAfJgzarMXiGAJNCqZR+6E0KK4Vff
Cfkr/LoOAvu3S3P0XubdxNRj44ry58lz5QxSV/n8nz6Lw8w2c6BHhxFGvDa3KIQjRPiBDYMf025E
5xU0WaMlOqaQIwX0EIDiwvAX/+rfmEIcXxTPK7z1FrsZW3Bmb2q/6wgqcUy411cZ858lSnBEUI0U
C/uN+MSVfKzPkp3MN1KwpmyjRC/rPduoGJ1mKaJ1XkecIV4h+sHrjFDpIIbOIJZ/RTzPgmnVTYYF
7tgxepq2cWu2nkctkxoBsTSEOLcqSKJnDTr/E8DbFPm/ReeSNhkKyiXHob5x9FqAN6X9BXmx1a8/
8T1aSdhi1LXuANnqujaE+x2x9Tkh9R8btdMw0vfAVErL7bx6Bb7k8WwWkjNaQYl3S9fIY4oFFviL
1E+JGeqbxZLfn4W/VMq4+boNxGXbHSsLOUVdGnuVa7zlF7ObEnfAeNQmX2g9IAE+6edVaZDEhRd2
4kHyQbMzNUav6682jFEFHpdyKetYa8xu9FKgIi75LHvnZr9Kga9dL1hHGrHKMy6Tm3vJJjnZUq3w
9YzdOYfKgU7amxf872B35XzZyZDc7Jv2FJJMKnAN6TKAzlbF7IgZ7gmunzas9jbOPT/NUb3O++4T
1opuYNa2j67u1jqppw10V6j+kf2Tg8tzSjtuZqljj4RUYcbqyKq4oIiHfYpAx7VQUDZ5gAIjBAq1
OEcKhRbtbpamQxYiuUd6yq5V9kSQoaZMx+YILld+yJ2V7ywYh0PjmtFyAMNs/ihXaXG0x4wlLBFX
hyrO9KFC0U6oHwJKnXJsGkakrFOeVZ7wYN63XYRWdWv+6xlYKaT5QqljZ4gD7v9KHimIaRUaZ4DY
HNyJneql+OQ+JSfdotwylEXukUpePhW4K3761X11ikV+hWu2++7fpoAZSLsZh+PWpm1d0ALW9NSF
u0Quw4FJa4r+vXIX4E3pRdAOvhf66vn34s0WRtOhnOeNPRArdn4WFp3a49b/kbNs5PeqO21hoOnr
PlT7SIwm73YMkIaNdT1MUxjH/K2VPdsHT9XDh20Mihtvo4VeRjhWXWLx8HjoOjMcJIxZHPg9XF0r
cijLGE059g3elpvsNJJWKN/ZyDbB4d+5zN1iAkzfp+/ZTyvgRUYXylXr9+14s+ErNRrMcftXU3fG
iSpE3VPXMyfCiLW1UYqesoTLWmKixcoPF5mrTruu2H5Y6qDxms5ACvbcCQrfL//A04vJHyGSSrFU
qORL+WIaKhh+YbJGpdmlMCrnzwPNgFzwFZoivCTZRGonK3vo7DoL1vX9tJpr71+LvR1QimfARtMa
fnbFVGB/aWqIZT2H2458hA7wJZTAVnxowQROzhnD2N6uSmxD7hkkezUm9e30OUb31DigFsf8ngtT
7FU+F+jhatDA9jBup1wfyvP5T+CXIHq7MworaYLKA9AVzrvR/sZtJcpkSY63POdEgOHewpZql1Zf
UMsreqGyXWiJLF3l3/2Majc3Lnzw3YXJ78ARLg0xBxySPpc/V3q+vPRaxJNEDsy93KeUXxwxUxyh
hUPhxqbiBXVTX7xzeTn+7culM1OMaxmCNJknS10Iu7LQlCwivFLQxoIZsDhvu1elvHxAppHVXm9Y
4m8yhZrwUPbJ2LIUGNeoa79S0rohOKsW6edSRLgYtebjRi2LU0Ou0S9QsuMmEOsLnR4JsZAErF4F
82/b2+ujwhx9DbKsswkTULWjWstK4/DtcKvH24KJHNdEIy6jNAumpdvc6Vz2jPVdfV3VXSH5ThGv
QgJVIXHnwjCG7dR1NhAuzD570QQWnOCagmiKXkbQz5bO6s9h39c9WZ5KLWJRJTQhRg9+HKzRi6B4
Mmv4aU8zG8TsyJLrDRGt9mGWYBdXpE2uDEbySZOuPWY6fnpWLhxxfXbBPtFXnBpMTwEdD5WvLhOa
kPxk7wx95YsO6NfcMUlxPR/quNjRlf5ssWnjumDyM+mOsMSgQNcNwy2S5jb8owDrPaJ299ixxU7y
eXhj95VyN4/1oCGD4TXsBbus7+m2cw4JkAUh/+QtUlUAv9Fsv6wK0oG/rAq7TGZR2M3LZ5TsziUV
3MUHekows4Aduqfa04E5VbpjnSJwRdG5Yjwv/6v/D9AEs6vyJRtmomCFczf0ADYG4wEP5YfMp4BE
ltFjitnQv1OhcWSNfQrT86HyMMPQUuAtICcGk/4mtiILG/WhvmBk2StNRJ/GdnwT6Yk21IIM65Z5
RdJYNKk7QMK1AgVAPcRYcBOK/hDFl0PXLCAlCTMN33UdJ5NFMFIhWVwP8mwaDhYtj0wHHcVmxybk
xiTmTBoi2YhQ3wfnw4RKcIYQDDTTwBDQIOGAA/ysizKsk/aunRWbjNV2uc64r2Y05n3GV9GDxaww
Wz/9g53K/8ZOiY7/cpM/SEGmk8qmcF2WzgPifYhs6++Vu+JMW8/1DVHtE7moI6+mnYp6ZSQWLOD/
QOmTP401LIRRxmSz+eJvipRrdlsuX1en82D5FpOL4HgUKkjYdG6AuNT7QsyOWgTtLKmOKpfzqMgv
4GfkB+ICh4HYuNr7vdAtEf2bSuhgh8WQkiI+oq5T6KqiMFr1kF1i0iyktH4uQ9MFLxbktFjychX6
NvmJCa6bfVCxgFLBCxOMImn0eZpSIuD7nF9Xl7fFQXmsxIO1CeeQUJHZS2s/lA6KQMyapYA6IffA
Y0Tsigqyrj2xrLt3FXZxWRDzuWKFCukJS5xKKlEo01bTCs2BQk00o8WPc2f3Yk8l4qwuMB8hx9bS
otvxD2XhQZluHW5Pe13THOX5eHg2oa+4ZtbfqeF2erHRsD1SXheKlCx1VqkOzX3rtimUKc8+ak2/
W2Z3Huhdquhf0NWczlwsQ9xSaj+k1tnwAtn/MimlKsZDRp0WoOK0+l82QCR6sxiR4GyRfRnLUV7e
0f4/cx9ahNgdnnTcIs3Lo+HE30dhKM35uOD9Ogg/0OvX/GqRbGY5FzwScc5FQ34rMtWHQJBCkaqa
dwuacHtcjyHeHxRJ66nAPRRiQaWjn2nNS59pj8ALLBIzj6Q+g6jI2Eh7vxI2jv+SaJSKv/HhzOdC
pYzGLC1lc4WgQ/tl0d5mDqXNMHs4D5S07W/OOeI14zJvd4pQIhQhBcGE8ycPXB0jHyFlHCyoq8y0
5sQfoTyS7+L/ZYB6l2WtmMRxLKwpBNv+IyNXt4bgEMBqyXd27JAjsQEqtsFBCzTWbJff8Hqzu++c
Ejv7Wtg1Mi44CsxQopNEK2pHio50ujUa1XLPPrIAhqeaatjcID6TXRDedhda0GUwNsYUv1f/ur5R
rw/ux40Sxx0FVbL3xXgjexNa64naoVQBLnKf5u7RpAwLLoo4lc6i4uUgI3amX4fCX3rOo4OzaE0N
PlHHkSdo6Z0iNlcB7YMobQRPNiYZMSQcD567/huq1X0L+/36aAqsX/V38s1cD1w/1LNauO218rk/
g2FM5BlwR4Yc0Pht0lexG67oDpcz+7IJZlPpCEodXVPCG/AE3zC3CIWVLlNK0zNPqPM5HkXKO0KK
8fu2AfTcxUKMPFb0zEw0fpBTdxVi+6GW3w8FVKdXI8IY4U3atsh001KmZ9o1pbrIKmcVyjQDI/MB
VWONNbxhneNCex9WAKYiGftZldSeP5jKO3AmJKguDRSAAOhSKYmPU4/eXqF+UiSmJNJr2TnPtvic
riDkpXhJ8XX3KeAF9d2dJZqXbyxeQS+KEAGoTGhLzEt0DdtNoDqryUMrqClTFX9V1kUmZd9VJhoZ
IytlDbOvj6U3YeUB+gunNqrGVkxWT9mmyoeUG7Nn5/UYvyJzn/mLsBjwFrFJ7JQuDaa3DPAU3yFA
6fGKqJGmduBEoBGCNJ64awZeD9/ccK3T8i0rfQ8hIDN2YTLNspLGn+1qdXm8sLB4OPa5EhfEd3hK
9bx1XdaM8RoIA3mdhjh3OiiwnIt1+5tX5wJcOfyh9bQnHerAfBPOxA3fblcsuf+QlOWy6Z8WrF8D
kA+L7nJ7zEwzs+x5UOwJI7LsCui1h1Qcld5SGNPojeiO736vuDDu/C5vc2siQw7ZrKwRHpYJKY1A
reyRMt3ivepe1SV3dFMKhZCseriytqHDiF5zvIA5l69cuHETxAH/BuULjRjxxCGaW76nWLsMWzit
GcZbYOF0dMpbNXOmB2xo1EOFiUvVCQ9gSQctqXbCATQ5tcrY1cOy1myvhCmoFkSgoCywuxBVsUej
nPZ2l/tjstuItSolhe/32NcvxODcS9JJCF63I8HQMg84bTkF7fIxNuAm7VD4AOeKRHNimkLO+rkb
BamjVsLnEEJWnaNiBVlksM/34ecNYwZkGGWQpZm6igrKmyATTxF2kwTzd+lIS36KVIgl6oJZc0Yd
WxWkW7gz2LNQM7EgCZ7AKAd6FFmxtsmTJ/FVDin4iKFIJW0Q2jig27bUOWV8JvUHMXJU4d8c6An4
eqieszTa/LX4bBQx7liKd8GuRX3vJXyqgjwATygFFMFQ92qK7T72U4YauWz5VcfWT1jYeDDmEn4/
IX9WSJhtcjFZLcDJvwjruyd6YbDLrJ8gcPKfC/U1pAq9DXoYVlGKFXsoTDpJMNPUPVimN1K01m34
qq4GYh/ORxXsy96w73oRnSoKg+WLm7ajExaaAEuWHifDiFIbj106oydhFgcyg7a7fEmtKAWIce4T
x/Gi2mUk32OqrrcaBZYvwiJx0mzenS+sG/SoixBOnmnPK6I+D04ZLinM9pJ9FF5TLnK+Rde0ZXPa
05qaOUjFCRYuINUIw/GGn7FBumHGXY2pwQ7nDlggebA4xp2wRJJLvwR6rM7ak2M10yN7fTPzNX4y
qrZExRdAojfDZG/WpOqLBP8el1BeEa5QGNUA3FCrQCGYNSbHTuUQipFG7SMPiZmxgIXgsAVeblYx
a3ZDNbge8jIm4r6YpVKZpwMo/hmgQ9NW8BJrcvif7WSjHSDSykHmK7l443RPyRHBuQaMFp8cO0M2
TC1IjcsPJILFO5vompnvO4L8vlu2nSPAN/ix5q3Q99BNFLQUNBwwFcAG93umX75vV+ppn2q9sKqQ
KEx6R7z+CoRJeNEQ/uTqFQbFqKUCZvdkrK20AM+8T8ebbV2MrIijs/faZc5lDdfp3oYCckosDp0J
0NMZhp/i7HLvwgAnrYc3CVQTsB2/P+TugB9FomTopjROdO8o9+2YxZyC1LH/uasQ/R/YFC92+2Oj
6zuR46CmhJYNhOl976aiT3W0EczSj9G/u624pbjUS/ihCbmzH6yxitcpBj+hAIvaqjxNhL2j/IfW
u8ReVloRSl0wysFLjp+8rxS8EZ7sQ8S23VeNxLzt+v3uW/l2GUfjssWE3tWhuAp3gwytnif9M9FS
ec0nwc781nGkcx5DjUBoAkjj/0zFJKRFXiSuGUV3O+66fxMIzjXv94giCz0GIVVIJvjCRPIVpS+7
m9WLrIAUioPDlC00mzN785e0VygBD9g91g8BnsMb6d6bln/kE2/y4aOAL1j6s2zsQOD1LpONP78L
A8ViKWNvUfcEwFyRwdLcipgickVpQNtkPgTdY/61u7Meiha8L3JUvHf4LN/JhYLJEY2caaxVJLaj
4y44IkQ3e+L86/Fdylvm4Ni0IoqKJQB0yGjQEv1BBfp5l+65vwFXkUeQ61mBkpRIXUXYkBrAPcjB
pJ0iwAZMEIHf8UEKwEhIH+Yj37OUDB3BGc0UFzenO/1NBDBPsDlXuJ/xoxim7bMVS9jpWCZJQE/m
ZjTYdZePaWfcCoVNYImTgciivI5H4leWo06ps+xDKQwCK3Vzpa7EHSaiprHcGy7QNpf+Mu65z/49
9wzFIh9zz1/DoA9S0tlhd10XSkUAkK4LrBZPIXoghri2tCk0hhDbFXXQSPXKRR3jXBbr1E8h2LXH
i7YiByLDvx8fTZv+BNFkU3xdsmA0uXL5g44yO0znq8m4YGYpbk/7FxYUUCO2SNJK+GX3oSfZjLjt
xIcZt/kpOjPrX97x1m2YDaftHB6eqielhHuFemZCq0aNtiqwYhprJoxLiBnuZqlTqVaQIEnfkL85
SPUQdo6KnY7ain3lKV25mepuJTKpi8b6/tuZJkfZXuw0V8LiUVReW1SvZo5uTGEFpk11eeCzLc0V
9o6rglPZT0EiMxRauDN0/NlKAuG+E/8JVSesCkoe+D97w/w5pkv2nBIC9u+uLB4rdcEvwzYAJNby
BU59RKCELE1/bikEIwZrPQUvWSFdz0MlPcEDbXJgCOBkyMe/kgErG6OM/YJktPxQYCswejbi0W2D
SIvsQgTHdb7t/q9tx5gUHzoDBO1BMj86Mrh1zN4P41o9moMQMdlvx6C4cMeP8/b1LcZCoqxgbIZP
AWzz8UTklPQEOaHa0Mu7YEGQmV7eVRp6eqrnpJh1LFqzfxBhEF0V7goBTQY8DlieR258ZgBalulA
VJq8+MwVTR5O756MiLIMidfIz/RT8WHcLn+BCELcSowUAzhfwoP1OLH2WCHp2+MKML9HGAuTsnlC
rBkbCSE94To7WNlJYZq0BsDh3JO0iAmRPPSRl9CbsXrXfX3/Vsa7gpiOczecChYn/mA8rabRKFkE
GtaID06GkM5bO+Xo5I3Oc8xRVL+UyXm0BAEVCr0pCeSZSN4yoXXP1zhW0JwqLqYZ91SkPf4rHEB4
ES4KlJZfBeb1TMGwAU+FnvPOzzVGMOEnLocSxZfri3fIEWRMH9j/IE9Vw2rgagFlhNbjV6+qWg4w
fodk7m7aNSMxTjZ9MF5w9B6445520A7zMkXuoi/u2Jy8G2pEyk9pzJiz8mxzdxdIBINbm9AwnEOh
M6p9Mj/fNh6/B2TuV/nimLWbmdClOb00qQ4mhrFeTcOMNZm3gmQJueDqQiRuBO4opusxo39/Y2q0
R/NawL/ESmuboaIUA99CCcsNFGMi2XlEles1Uq8d1bUklWSlj6ZEgX/gvOdcXwOxC86wY5InT0GC
Q7cTJRZc6VEfvs8hopcG0mSGmuEZkxG9DvGYB5f75AUZPaeY05mGE5W7tCoTyhNIMSW7w6/Zhx1X
E6kN7+kI8V0CD+t1gDrev+Zwp80Q8XE9Xg70DagwWo3qRD8qvcyYZcQB7M0D/eVTa3OHmkcxZaXQ
3tbbQabA5Q6DD4anTF7qCy+7MrL5JucTSVB6yzgmiw9T/YZ8jXbuLpwak4IrfcYo2hzWs0+Y8RMB
4gpaVUce6lrWupdDY9JP7ly5YHW+uljFrMkxUUHeZBbngXoI3mUPxEMZV1pF0pfl/QGlAjK27nJY
HeE7u7g/F1CnjylLqSZJb4cejBKQC/6TnRVC+kn9tKseSPWPlEhUR0Te1UVyO5sg+qUAoGuCvrhW
qQYc2J80ry9I0C0NO+bP8CSPyc2sNWnt7099mubhNVF6zpHjh2i9TgsyqIpc2LcX2Guw1YhJ2gdP
fakMq8GudhFRF6sOxE3NDMnPWCEvH3sl6BUdtGARN4KAwa1BM+NGJfK2oIppezurvU1KNTSPBKbE
rVuI2MyXxvFUz1D70aFyTVkL3TC6jWruUjsdGm8Bz+AwqPdZvBQ2lEFsWnTNKNDxb9pZvLwBaSdf
2CqwrMcEgyqQfe1xXm3nkiqOIRhxNcb1RW18t6o9LprtMYLAyoEGJfe5aa06rg/rROIwH83pt8m+
filUS/1ZM4PCtj6uV0vTWqX+Y9R7nD5fJkBf9zRIPGV+HKs/KpPbc3V4Pz7eHMc30+zX9Pi2wrN5
8XWT+8SrFe9Hq1p22tw+T3ONQ77frXSnGJnQ3LKIZe09DgLpp2fVO9159XXfqNzth/fNN5Q2bKbV
CwHem8Z611o1Gdfyh9r1/VTHH7hWvdwl2erybpBrrb+RO3b2ncmgkTykD4iBCFW31dL7rlug/GVx
X810Ov3D9/SJtAp/2Xz18gnQs1o8YjW7uc/Wv9ZO3a/j1nBV3bQLG37hmu/qeC9XlpTz7jtMFcoi
CFKS07I6X41rOD9Ubo6oHygP+1YcnK89aEGs4BWOvs6fs4Xq+nY2rS+ntQNWKNmvu/PNcV7fvMyr
VTQptakmz0iV/x9nZ7akuNJs6Vc59t9jRxKDUNvpvogIMQmQxAw3GCTzPInp6ftzsf/TtbP2qTTr
ojIriwQhhSI83JcvXz6Onv2d1OmozRnuASg1hOfH8ESRNU3PqRTUz43O7hWAsN2Krlm9pFrvo7lC
Pa2t8ZqyetccZvn5xdahdIH647vZ1TDIdEO2q8GlREt2R28pGgrfVpCn3tHsp0VLFzxTbJmXikl3
mErGZCJqraJrBWUrz9Ap7kba8kQhFEdSXRz3naoPH1+eZlplLP+xUa1XtF7CbwWR3yiV98z76RfU
wTXQzU1yMQXcP4hPF3MnhuqLUEq5j08FvSderTU3CXdYy1pAcdoarsy8cy3n628jcl+Yb7LKVAq0
Smd1MNRxIghznhcf6qk6Sz9r0WY7P904OsxM1/401835pOVLYSdrqFG690vZZkG6LBCFPnl/KWmt
Nmp6u1HQ6OhT521Ig60pGHFqwb3+KK90XkLQbbyOl/7uZI4a970RPrrZylnzy6KabgZ7kLh7VNBJ
a5NVSzSnaucWqZUb+03aKr3u6UdU2FE1Zn2N26hFIhZ0VLuXf1PJYOzoFbzAVWl5M5eXeS3N68ta
QtN4mC+SjoSbR/XUMMlETHu4maxauWfwMMtipUjx+Ak0tAe5TfvD3MoUB2P1PGumKQ3K3diH+tu/
v6uvnd7WVWIcyv3dsnPT46tJ0CS+rtBYJ+RuqNzMRYoHSfD+U+d9PqSZmMNk6JWVzaKiTJ3YsU6l
voZFrakcc0r33osfjzObZYR7SFrAKulkV0q4qVI9cKwrOPLIxtA+JUYiOxs/tdfINArh1YwrxRV1
4lgwVOXeejMpoqb7rp2PcBQhYO10ET8YAqt/NpvJbuIfJj7dsZ2S8jkTv6iG9lknVaQBHXWPLYOE
xh1L5xJ4bqPmuwdtjZN7Tmx/shwWUKtTN6RnOE9IKXi/ULHPkUSnZ5ITkp6QaPbeFeoZMalx50fz
bNowMj9cOnmNdD2Xt4+/jpG08bzpK5ErDTnJh0i2887r+R8ZDOlDKgK6O6Q04GHLEUncXuIc0See
clWqjNEta6xGAg7v0IUWoBihXZO0Rd3mw2mUSBrpj2bCJ4g4gEMORDh9TkUEfuVV0i/dgRUoEbVk
au7EzkIekTOVY8hrhE8vrEKkfSkQOANNpGUC8CABKGSLkuSQUDOFAUNaqJJLJeslDypYmySxb0RS
UjHxRPCJhBiYTbr5zQFKR7vSLcyyN6IwVpNyUxbYXypkohUxFmynLzKqkhaUbRIyHV8i8SUtECWh
t/afkpAX+R0B6gR6E3BGYBgJxSDkUz8HNeOTHX/GQiTNj4R+JLk+UY+hnp5f48SySQhxQ0AXgT5s
utrYJMGEyiGsQCGAHqlkF6qlEC5lgJz05gk9vNiXQZYEFIRwc6M1vUyES9mpCClKHhZcYb5XRCNU
Et+70R7q7hbVBgtMtVDZGysVEb9B7R33/7s5CdPg8ykktjQ6Dr5E9JL2knddkC4SPFZk1S8cx0mP
IM+d0F3JYPFhpnPY4BGIGoa0A99SlstbQ0ktvGAzW8TdJyFydJlHI141lzfLq4VnK4dmttf2JVHb
+MzNvcnRSYvJKZRjWQDCupTGLDLKRzAziYjFieFnlGUkOXdheiZVUdyUhZArPeqS7OM5FtGnq7mQ
SndpR4wD5EgZIblSKwVchHgvZHvkx8nHCeNAsEXpmiroixsJj0FSb9LfXOhoAqinKCTgZOGjmMrv
UynAlIkuyLgA7IJOfMDtbBVys2S19qQZJFsnT3+yYOcKGYgjO90FyFR8cXlIQCGIiiTtV+VtP315
infKOUgYIp8h5/H5niE0oRHEQ8mvBGyXfz/o6Yq4R/Js4sFKFCzdAoWcLy62BACiUEfMyXfxcs8C
7hPb7BrSNw+YlYSIqLcjKsiXlB7I8fGqcblzI3m90CS86qV8b1z+kuLBZmA3JLUpg8gwEtYJziIJ
bslcP+k8dQMGOeCufvqW7UryvHDRhSwvZyJK23kUF/99mRsSDdIZ9QP1SiwnHB1JRwpNSLKVxS4s
0dJyIdcpichzmsMkMYnoMINEbCL/SpZRJBIlWYFqIbddRPhlCcjEERaeWCCpDBIARTxk0Y1yuyKp
dfJXU5f+zPSGTcFeIFAPc8mpMV+OoNCS4pRDelKoIUwMlOj55B0ihHI3SJUwhTxapIvuj4zhB+2G
oVp7tc6BkcSpzBp5ATeLoFFiJb6PBOKScJPLNfxaJuNnbD24p5L3ldIMCd9kZuWrNGvOiXQl1Fl5
oUw8+Xj5SRrt/JxU9SRl+h1L/JXH8o24d0zOe/eewGM5DSRQElKHRGUC83yScJ/vMnUE4pAg+0NE
/UAvd1sVujI/C0iVSjqB6l3mS5GoReytGH/pTQKvlMImkja17Rw5NwB8SZpIxAJgNpCiALlbYl7F
qD4Xwu8UnoALD1Iwa7mfch/FistrqcJhmUlOWj75J5Kzk/0n/DKHKK/tuV7Wzue/qYbsj9fsMsme
n51CV5YgAfHos3wAdtJm08TfoUS78uwLcCddWoCXN4TWiiPaVFP8KUtCADhJFkodppTVSmAqCJJA
ODK5wNhIlNlGsqPsiXj48EvI9DwrK9DcQ8kLJA8sVVkfMowkTVPCCMHdlaGQEFDySFcqSyTbLAOf
Bn9LVYAe+klxnejAI53vRLdQviStJOwZWdXpA8lDkT+UjXRbJhaQ3IqsFLlFklaQ/Jegp9Jp8kPV
tf7KyQkKei3tB9JnRh5CoiVLka4wWWWi8JJPixM+z8k+Kgv1tPjUJErZwic54LCchcog245IpDDb
UZZ6IcT5sZZHlsd9uMtrKZr6IDkZMktiZj+WGTJDupR5653JIYbPHsqCk/X9jsTsSCpKOqTKevwz
5u3+0zr6dcZ80+wqLl+eu7aZMbILiNH+tKoVpETy4h+YK5UOxZtBHWvEYBNBSqZJ7ifBPQVqQryR
u0gYP5e8lqRE1+QFhUcod0DGjIQNThf8F1w1cQBl/5Md7GPoXYaDPghShSbpXTtNocl+8iMN83ct
CdhjOTuX9Ww3ZxUd95tyyGFZ2G3s4lEwfnBEKCqUsNNGywIUARJp2Oh5ySNVeaWGS5gEIoRATjJl
FAgFq1jbk00VAcWUIkV2U6iU9C6lEPCTJhbik8xpEdw8TFPDQQhUxbGTSlvJ83nS8Ix6iuA2pjby
zoQm7gcWQNtQlBjhidWyAt8j4LQhOergIOJYxsIQFRH3FG1J26VJJca5nJ9KK4XjUqPsvtSfYi0R
/LeGH+XPj0qnLJBNX1YTSQROWBK2wjKXC8DbTPvAnWj27uCIbUufniuybyWwakS2WW6TPCv3iT4p
splJvZj0fwdPKeVRuUhpTaf48iSoQCGPA4njJTQmIS7J4xze4o/PuD0ocevkayu/1pIBkyY2ooEm
jpRIne9SofMDz9w5lFQtSgc8yVyJH8CZROI2yRYj7B1JugqwB2JNobqINxTTn8SIHUAOZUbJnk5t
BrsyezbfxfGUzxQHjiwc53PgKo/+lR1cvBe2yarTxzVNu7ojclL+8yJETOUfdrM889G1vHzey1pi
139hNG6P2cvFe9jSoUWSI8WRQMKC7JP7pgcN/gzyJuKofMo3SJGMBIsXwFBstcgXICUhOQip/icV
IFTBt2hP3MGn5dkPK+tA+T5sYRQwLkxoCUKEjbcU/wOKws3SksYVSp/MWCk9+JAbnrGsYrGgRBlp
TCErWcoqisCPOMuSn3T4LpGVPP1Z7JIBFcKbhBvSrEPCFsm6SoG5lFHZRJ0WcaMtd515gz/ny+r/
8+jmRHzob66C67pOgZF1rGy24OW/LfjT+nm62CsbSaeRFwaJn28/FqubDyLeuVzNNsjXczm1ra0V
mjFmfwab2wUris4OzePs3SNWfpMfnhwQwtyTarWIlgltxtMDGkLRn081FdP5/VRz2SI0cTf/2zxY
Z3b35+F+TzrBtldoIC7yrJ9HrCSMAjwRT59AFnzYFvWco5NB9iUiNd1TM987msUjyKp7PT8ADKLx
S+TCerj2X4FXzz9+0gTKi3f1/TzRAsrarpu1s9nctyE931aPaz7ZJ53eUY34y9fdJAzptVms5fR2
r87qWENb2uz+emzMGoFErJulkHbelJ4AqEd91FflqaMa9EBEzGyWjWYP1ZN3T8PO9KxR1iltY6yd
YtTNo3Ewm/Qh70Ta6iuKooKZh3x8kFc0ZdJ7NdgrS9+NpT017cyHB9XfqQjYtdXpVJG1rg9tPZRn
kxLoW/rgf8NmveyX609dUEP+2LrWbNKkiEfU57cX1XXUSu1Ntx005HqDIA+PSwXBYOCqgVO7mdHd
DAaDIJg163K4l5EJpIZF1R8eeebm+4eRFWzNicDxEe6VkM8Gg1kWpb+3VCrZuuuYyaRe79dRFyqq
99ZgFAEVFzOsrIoTGRa5RnpQcYF0WFKzIL5WYjqb6iKmT8TTQT9/uNW/Fy2wePKFApPRtfJ28btl
GlvP3Ht/3SWdLJ+IYhKfflZXHjtuxFmjtD1Gl+2t0A7WApYXh/fpymT4Bdo7ILJfxeq87NeHk+Gk
2W2/1GKxoDUcmGllcWg8GNTFSklxP1wEtQh6XGRMoFyJexfT2+hM/acLsn/jYn67IHGIfjG19jN/
va72TF0cWV3dmLdqLZkd84gCOlVpL028+mkM09rC35fL/xvEb8QH9/28LdeZY9LZcgtvXw89EEWh
0chWsuUDaPtH3VmrcMSqUQ1m8F4FPVbCTi9LD7VYhycdV+J4o+N40V4zh2YbfTFBdSkDX16ZTicM
w4wKXz7475W148qEkdnJ4VhLU1F6PxjWkPgOWuY1KQizVK1WpzUFYUzvrMwup8wUfqn2Sa/8FcOx
eKQ3i4Zb5XFBiaPxVhtjT+Xen2Xps8HuOemAa2pYPDXtrEJJmHRYsdkgXfW8dMSJfKbvKJweaxBS
G/ua9Mo5a5TN9Zt+J3In5ATJSOHH32sOaOdScmZ3g6fEji5rZsD84FC0ZlClrc60NuFKI/WVydJe
gm+xdCdgzOg7okzvZIKBp8LQljtMbkDN5/OlCqcZBujNyG1KR7wlOCiNXZjk5LKCXShC8tAjGkMl
Kx44VnVrEybvkIoXNSxzpCWQOi++NsQUyWGfot2uyv0cKRjVR8CzudX1E+jwCZT1Ze6As0Xe3N/q
cqsjFY0PXyobyZ6oUateLkdj0yr3h5PJSdXrUVlOEQIIZxv1y8P6sDksiA3Dis359FY4eOnBaNTg
EqJ5FPXru16m0WdzSO2CmL6XzqvBVgWllRbJTh1WO3KS8/lRZdO70BusVLPd66EJmb/zm04no5iN
rkriQ6k8b1WnMld4k0wRuYViiFtyJvVynSudt1qtdO5Vdwa00wumNjfEliE1nXSE5iS6EKhjqJiN
Mqk5HyQc/NlYz/Zq1Lgyik9uPC9gTbjRTOKAd+lJ/OFyfHnjdKWnV90566uWybZhtzgzNrAl6VbQ
OQT5xl2PuTlYZqfiBA62tfzk19UN08bmB6pC2IPkrObliBTDGuNeVDZvEhH+d/ookEUoMLTQ4vjp
flH9q+nXr3sIWPvoOJscowtqyaB+52hVQZtVN4JZPMnW6oDsBHbdIoZutLaV+IZHM9aLWdDbqqtf
e+vm0x8rSzlTOhtVr/7VvzGPr/4g6MWLuOsjhKNOvSL5WYT7PPU0De7poCH3LY6DGgLXExJJG2zS
SubOQT3LB23yKli0a82iam+QciQxV8kBvOaCS+OkT2UMxCw+aAzsSrXb0EvLNWma4QQHVCq9ZeVF
BGYps6jpi3RoIl0VLEMMRcLGia04s1Zc1cCNiGcYn0WlzWEWFTafWcz22gt4Umz3C7sksiEZ4/FY
Grc61vGs96//+M//819fz/+1nB+jj3H8j0PCKK4Pt+v//lf+Nyjjm53+RsXKujv3kNlgp1d1YAp6
W8DAYXp1wtEoXHchx9Yzuh+xNPrlMje+xQQvl/tstf5B1dhWMJXsI+24/VCc90PV1kZW85/PMuf8
w3aCPHLeQX2QXmCe860X3HJzdS52Zpt08LZ6Vm81WzPLFq/Ro0H7SK/uPZTTWnVwxZOee1S3yEWB
pO19Ocy53qV9b6+OutAoxFQxZOrjVq6/olPOUo+ZdeTrFMmBmBYlUR6RQmSnaYWVUYWH3q3UNmCh
YxuzXB+3oJOgMtzBorHIgExHdJrUifIqL/hXu+FmgAziuqA5xmNCZ6b8CtVkt/TKqZujLlm1tXWB
3gpbP2HFW8pbKeusX2e1IyX51Gtb7yeP1jbje7M3q3V4x1n7OkW4ysc3p/gem+vJ32b0br4pn7K6
cFGZ/mt0h/vV3W3VfquXvRd0BVcVPdLC6rxSEGVnOUudSZL3SZW6k+xRZ2dLFgibzOBNy5+Dyi3V
Y6MlyvxCiCZ/wtu2KsewoivaVCpblUN9d+B+WaQt+07z0lmO3K+kaZG7fWmn3Mtyzx189g1anYXm
vmdP37icZ13QdsVBuGwXFWev7mmAKsq5SYZ0TII7q8hmbhJ1nNy/7On+qZdPVUAUpcmGx1XMi5TC
WYrR5zaMkXq1sa9251KF30GsKKwT4OvabuMvVzQtKoyy0JnRP5s5nEY7KW+D8d7HOw44wipExXIT
7gv6Fb1jp00uc9MiG3x/ycEPMKQ7+3hJBc7XYfau5GNIk+EhoFswaXU6pTAh3iJI9+resaQo4n4t
72oz1hdEkZurq9o0OfVX4wjo0Lv3gR3efVgKiD5OuM4jArH88256MVOK25htXObWV1a7UcYsIytC
utJS0qlvQdDE3TooDEaxglwWQQfb85Se4vsujAbO02pDZC9OrvNsfV/bJmZn6+NRw3J/YfiOBmbE
G4lc1yRXfwVGuzYuOdeMzlU2re1eXyg23/sPu54/1N5eQA4W2vD2WN2sKt5lVEyad4gfb32MvEP5
vNc2eCX23myjszQa8KjmexNtcNkGAbcclTBv9RjAPqDX8hZScFG/C2o/TKruGw5MiWdJvqPvarV3
b33HfUVNuObVlwuIcof6k4zfXhWhzjgK9iEhRIbMsfI6h73OMpz9fXguPcPT/NG5dlY59T6p94zZ
bg/WCxb0pbNugbu6apNjkWSJH6bJ9HRWVHb82er8D0anWCjkvAJ65PY38HuV3a5Oxxwixc+vY+sQ
3TrXpt05dM4FlcyvXeZtEu9ZUK5243F4QLIrU1sP3zUneHet6X3rX7rnraYJ1J9P63fJfVRa6f75
36f1DcUoWM99crQ2SWfnqM1dW93rQV/HlVeiSHhfq6faqfH+yhOozDY+q3c8+fPn/46iyOd7yKOi
mJ3NEfP/3bU/jHe3x8nm80+dG5TGkc0qglViqSxLn7VB2xp4r+3n/B5jX95DbEsmOE7XUAuUO7A7
KIonYpEImIvvHwbn98JbTs7J8scpOJStpjViv8QdheSxW2VOCBYf/SfZqb1v47pTVGXu1VBcXDiZ
eOGWfiESmVE0G9BA3ZHXdJsA21udp9YkZ9ya5LEhjGS1pUSYe9yMc/GMzsWCnl3RHMpVVj6tuKLk
B/L2P6Eov5w/Y/z3wT26h4fteJ7oclv6VGVZwNuzTWdQJBQZICQbFPA9R2NDyVgqSQ6dAsTnBdx7
Lln1Mb7XgyYbr3QXJrRpFH+Asu1/wHlQDgfStXKO5diO8/czzKzzx2PxYd86+0X2K5ls5153F2S6
5/Bx1T/MtN/EZORm/vJR31Dz4ztJvPMpf+v07HD1lT2wHS9jUhHQYuLCTt0Dz9PHr1Ov0Ke7detw
1A6hVWt5Yzszfz6V35DDb2fyzf/IZE+Ju3Etbkvd6rkViFDF4Nou/CDAbMvYfYtg/3bB3yyO/Tqc
3ussY/tOFHU0W/UMoKTQSXZcvTQZYWhfwz9fWJYOC79/6K/YQ3rDf1kyHiD98iUuYEAQSwwhzvGs
ERYICQjqwIYIT8I10VwYpz4v7iqO3xaUAdcUNnY4mnYIpc66cyTEXI6evF4ila1PYDENbYhStgRz
81a57PfnWx3VwWtg+0RpuNqQGA0ahf/AtxoREKWvjAjJ2Dt8oeccCNjK5TlYVvgklKe+TK99CS2J
5UMcVYGKRldVuuKeVqphZxSeFVmAcWSrTxwu0dec8K8lQd+ZgFCuUx7ASr1eQBF6qmDsLB69Z3UK
grX2yxJ6ARacOfeQ60Ci+t8PnzMkQtxLlNpJX7L2Jc7q7Ll8YiO/w1szjAaGBtwIL3/W6yW6NwDF
I6TE/z+BE3ChROU+yRxPE94Q3O61hKL1/nCIxDxwqOIyBIQasPDZ1dtrFe1UuXVVGc7/+YbyklNf
AFnlG8+WO1MHxXLcLqU2bWL9iq2qBGnHxkd3dMVzS6LwHdH4HvoknupKlzN+600EuOEK3yAXue6U
z+QvJ4oXbUoIsAp1bU1OpDNl5ASVGjDcg0HMZQWB4BGJ5ttLB0EvUWN/pwkD+MYcCnCDcRMfBEnA
F7BifbmFpiWoInFEK71/eHCq5LlqiZOstmcmzqo0ntFfV8HTUR15DbHtNGuKvRU0t20zS9t4ENg1
2DuOuMTDTM11OiYCcVI1oBOCwJu5ICvjKqdgNpx1JUf1eul0VpfuRV84DapAT3oBYy9+Tff4SZY6
NSyVqa7DdVGduiftWGq11PFOA6Xxx62C0eDwpA/6w5hNbOi9O/bjpVlDWJRGkUR6iNS/+q++M81E
gizCWDQzWjXKPMiYxdrEa7MFk6tw3LjHtEiRFqJBZnAIvRicSOZCNZxKuJhUZktDUDhjmBO/UXpW
V7Nx3IBCIVe89pn+oAkujvi9FASxRLEbvDYC2q6ElIt4wW1IwCIE/V0GGdVh2BnZTsjclNvVix2/
KkPMEH4WxF4ghFkvlutcgLw2BmFOyw2/cQsbTzMK4sqCuG+CSAUBs4TNvDCOub4ZB0z07MImS4z7
1/pi6r5TgFKAipv6uoOsCITCLKsyBebEmf/+4F7ecASmTqI47QfoiqSXBGWR/drR5A4Bm9EPBpWV
q75zj/c9KKzgGQ9aWEAEB5e1wzzh/5PnXnoBPszN5CHfXwBFk2570S7GwdPsmw0Wfx64ZKt67cpB
E4AzIAnAVsy0VjEhuVA9ci6Tx1Ujj09kZgsUDPTAp+n3QDAgC76mxXeBwRldrABj6fDES1OcURKM
sRfPFnHA4t82B5bmVpfCaUgI2Rigy22wCJ2p2DwZH4bnyk1tjAC5Q1C0jD8G5J2XwbQ6YubkyqXX
7wsxGis9PPfePM0mehoZE57Vb1ath1SzvHrAlTDr1ibDEMkw3qp47K1wU5KEwZW0QE5n1JsjuHKi
Rd2TP3BzFXr//KbTP1S8VjZIylybWN5qhqNSK6TyMOjuqo/6KQRpcDO6JPTLZ1WM9yTQ0ilpyMku
G19Qlu81qPFIAGOuPg0YsXTg1XJ583m5X1DACV8COvmtPbZwy2OPjeATyxgrXaxmNGwExlbsLQZf
AFxPbokMR6EsFzp6+KPBOqfqZbnddQ4Y9Zld2HsuQrDOPZ9+5FR3sLbli1dR6DfENYzqdZ/cBBQ9
9dYHhe47LwpH75KrHn6xzMew3N5mWT5+FVG3uPNbeBN8By0qhujq1IFXWY+d6AY1XMzY17yDLoPM
cdaamHLu91R20LNqcPsHA0TfOb/6sB4xCFeWfiuBmNxvyX9TszjF5tk0DuUdrHAmqqCYnIbjTzHX
0xE2gClyN6zIp3G4URZZH5C4wFb7V1nRBr3V95sTkMT6sNwnL/O1F7MCvFiNoN8DwuUUiGi5yhbG
eYWsScawND4plPM65daXpGwks9Ivz4UB/2DMiuF4DVE/v5d133yYsXrUbX2upogtLGD+DlloBcVo
0+lmeKR03y5NV2iVUjX7YG6PK3m28RXY8+ahqumGMpX1fKjK2visoXQHVVGZwalXEdIu9/soS7ts
izfVB+6dCL8ciLi7HJzm2QXtBNhFq31qZRuZOcRqfaBO16mymPaw3UWFxZZMmLcBW31XHuUT2+ge
jQDdYaA73CDKIRkCBoE/6QpjZmXYG1kcvAVaN5POTpfJlVu85MRkhnWxgbeGWMl2s0k2SbyfNdAY
N7W5AY/cA/tZMNUtpTHHgjmLESoqZyCSXBtUsMr9fF7Bxv4oYz9rUnh+eWmp9z5ULKqVHeqT5SvH
xZyC5F7dNjLaeuh1g6h/3XijGs3NK2g2VdlR10wjmSdgn5C2zahTxi9git59mfRyfUzRj+fS5+l+
P32feFFMTqbZx2Tb2KU3XVzWTdaWP334+QrYxVbPTwEzfRzCoTf9m1/+y2ozVsxKnLbPJhIyKR/l
a/yurNpvl+qAd42WqgnvkfmdY3xGzGXZ7I6sMM6HLYBJSH378BqfwgsocgWchL9jw6zLGWyDpA9T
7Niwpud4VuLDiSnbY4UHg9EUYfUiilwMP1dXjZjVkijriL/H7vK5LJfXBkt/HeA3rFs72nSvK09j
rfWz6iJveI1Zd2yNETdQbEjBlPtfIHIsV0v8NjyZCl+ki1hynD3YaIidPuuQyfMOsKW0IDmriNQB
o8qaeit852RYMLvJFTXCnPL9Zr1V59jtuipjbERD0KWWuFh6VQsVWrvgJi3q/Wub7R7c+RCfYAAX
wLWDlR/HPVKebO+1jWrW8L3xvMThAives3vhRSCrLZBss+kssYiCfwczEn4YQvhy9cRIu0vLwBmg
mtqpr6OlPjXPUaZ8b270Yjh8GB80Sy1qfECtC6INaTyhpCS+NG5lduVFF/y/xozPmHZ7ktXNFwHC
0Q8SffQrlSbrnhWQU/0oqp/bK182xb2axWDk7YVud0n64qHW62oPOho+6GDTj9HniDnsrktFR3od
zFmmXl6dfcmSkbxIt69BDyheniBZJ5ZiNGC5PcxwHT19D1Ofr7GyJjVRNL4oAeybUnYy5h/OP88y
AYUzeFtA6/j5jFltEp0NJmVb1asgiZJQfL6Tpv1ZGT4wp32t9c5C1GVg8QQSFR8UZ08KiM3uRL7s
jFencwnuLls0XhTH7BGkgJ1V736aix562Ijh03/gb1ilIqlwqmfMUjedvX4RpC8Ht0YhOLfzJsv+
LLu2WL5cLemJs2/pZetuRJNBNiAZBMlakMlwSe+KuvimKa2NV63hWA2xv/yv2dT4ewypKeqZayr4
J70e82hpIDiTCZY8BZ5LDE+Va9qSnSLry24fzApN/NcXV91IN7krhgTbTAqokw06bJvhSNwjcUU/
x2FOrU37VF7EBgpSkxo4D+eBalgje52RTYRATlwfnYtX0TvRcIGM3Fjxgz7OFr0A4CBsUP7MDq/B
7Vi6BvaDjukwk+eiwUKTI/Istzl5BH/lH7Q8XnysuNZbWEOWylUsde96QzzD3pXpEszECYWzhGu9
NRe4RTu/e2FaFLeaUZktDpq1oLukeZa0cGrWcwYHwa9cGvI+wlgoMRRiXGpAnimW7VCxITICb4oi
Xjye/tO/+7JrvheIQHRytKX4cgYTkSzg7B6MapoZLZ3gVsQy4CxSbokk4sWrxKcl/hvMZgsJIVhf
kq9kKlTXkbil1KVHRf61NaVUbBe0TeIqLdXFP6j30+1kayyu4KCX5kCLeARsgldfBoZ0FINiqQvl
KN3upJvVk9qwSZkGRCsW5fyoa8gT91AnBS86s+mjo8yMWJpFLG4vo8RaOakmBIr6UL2qUDA2zVck
EWn0KF16FPSMGXs2srhWq01kq8OGPbXvP6rp5rcutSck8+qv6jlchrklV3smQcIUeiroF8wyol/h
H1hKBgrf3qXwR8l8EXeZvTWcDjbl2WDQmLYGGx0QTsWDwcbc+9U9/mYPi0bSq+D3oCmYxq3aCTdm
nmFTpssGDeOwtUTrfOaIPPH0plqpl8UGfkr13fkYtqQEkyR5/mVpIel27kI8w/3mRP9yKWN+6Rri
Vigg5PyzKuT4fDqlhXvNR7DrwJMZDJhwGFYSi+wJjAdxD68nlIMVrwkUudTZbMcS3jZBDDowcYxs
VytYOLIlvNWoJ2uzwnxg4yrhE4HnTDk20TtUHVQJvrA7vaDIMHgYyKAH3eRcMXFemQGuCtVo8Gtk
VNF3ET4I50URCrQeGDFB0Gh0SmGIG1Ni1xPHULhC8pC0qOi6wDYlVsemMQIY8jHJOuCVxgLlNMaX
JZ5OXKDZ1uWspFOo0kOgAgq1rsyoWoBvT3TITBYjPaOMjw8W9hxyrtxbGEWYarHSjREvnLWxFpIe
ZVPp5edH1hhr8FZGUY2wEY4hvtGKnLJM3mtb6kXIL/P9pGULYZ0s2G0AKXh001XK+S1LjAvJ7bFP
QrTkmQyRzcrfhlJ3QkUg9YVkZyuzoDIRZlATd7HJptT3TzoTreIH+ywESjK6+Czs3+LhTT3iSA+E
R/5ORwMMSLcNrK5gIxxNrcYKXgRi13qsgXZ6PvH/D+RrF1AqJcPguO53/O1yOT+S/BX8bdtLmoeH
yg5ek8c6Lf6rPXrXMqgIaShmEvvH4Dh71Ulp5QMv2Ma5zqGVaz/9pH1vJZ3cFO4o4xVnwvNa79vr
QbyZv3/ACwv/BFHarp0rIvZqSafWv8O/udX7urslMJXOfoKsQo4ql22IUt+zVESyIG+KVEYcJ7vo
AZwE96BZffW2rW1tX3mgu+MG4+hQoXLq+vVE/eUdn5r7zirYl7ZhHqvtNdz43kM/P4LsXiqYW2/V
dOryiqLeh/u62pbQ8/opz/MPTYxBd3+9pm/Eoc05v9nvs2SXb193h4BsE70HtH1kP/Rf1PXWydS+
esv4iKddO4+80jKAok2f12Vtk9Fr6ogfOgcrb0UsHF2G7yDbuvXJJgLVbyfLIF+5WjofbJ8qW9lX
1s/qef54qHNW0UHSuK37NDPPgtDEl14GVz22qSYnWL0eKcW+0dN5pXKDAkFL6dFPFW0yPu7HgXOb
ZXdK33ovxyRSg27ofzc+mdOjms+o3EaTsXUaN3Pu5UvvjkugsQRAsopm7QERnKeX8qF2xx3sX1kH
/WW4iikzQzOuiGZNUj2RTPSP1x8bf9rWbyrBpDeYPejDF5ycnfe+jfXedl63ZJPZMH+QNxBXhLIS
eEdv9FtQAWPIiymHH0kydOOZVeUntPwxW9/bx9p65oQFm6Hh4dM768umBOIivRIzG023pf4mzPcf
vmAIY/rIi8hTLipERWGr+NnKtubqJ8JLUgp6Fr0elIk+JRIixeKEa0r7ZFfOU943VjS4FE+jfKS5
xaMvNLpdA+wxkoIxbD4bcqbqmlXDBV351x9ZGfZvrAwZpLxor+Zz+YKb/ZYFsrziYZlY2y2rygvP
fezt4tha+uh/EzgicOWTEIYL+lP64aeP/cY3zRbXxf35xcciGUc/jwv1snbZY8ioa/SLFYqoUR+5
zP98sb+nWeViC2SSChTU0Nf8W9LDGWevy/dqs5V+5pt36XUwEPdbZ1rLVF2CSJVtUgxB2cPdP/Wo
PL+t8bWhDM/p/ogGzNZ40Tm0T4pM8Z9PLPuPw1GAcVLMFVw4uN+4MW7hds0endymc6UqYN9gr7V8
i6Rv4qNYCPUVzx1KKkm6MgmAOJICjCJAEwXnVImrCUrjtedTSXdf5syfz83+vdECNsst5D2rmKdt
MZzrv9vhx/NwHm9ymVvHro9hgdb3e7N8GvurqJcB6rbagy6V1RSXO3DtZ8/6rp1FvmHkartOj7tt
yyvtlmYsP9FKJ7D7r+bWX63Ky4se15JF4HayAxFatJAhucA8eIF3HiernB6/fBuHgv0JZerjIO8n
HoZsDEVjXTT7Sqa/K+36q/71oJ3OpbLBT7lOKGUa7ervwZigAJGB6bvY2QBWBne4cCB8lV00pUjw
gO7js48G4HxMndtDFyMW9S3It5gFOUaXjp+zQuRRpZHBu3x8ufEaE2xcWpyMvwo5nQtumd6pcajd
ulIhe2zfnmo7KJSWGNvSGtIJ1w8IONxUVqjVIP6YGRYrmZW+ZfzDW3s4EOzxmH/UvOgi4NVe7W2R
sOJcGi+xBRe4XOEpbywK8fEQDow5iICNwT40cuChNAuOxj8tyH9KO/56k7+lHZ+P13Lz8rjJ5IJL
xxr4hdwryq1QpCBU2VVOtYKyaP57/Wl+/fTJ3xbl4X7K2smSbrhUMLSScpZ6Dyb6VT3Ku+BMypno
tnVv/l/CzqurbS1c179IY6iXWzXLHWMbAjcalESWLNlqlmX9+vNM1tk7xLDxcMIiLEDy1CxfeUs8
NaN88vPUVr9rMH9+02JZfupHdrGeg8fgTbORP4IhmnW8Yug5yqqdCGCh4Lg8YBAM7SW50edVRfhy
1YF1FMe2dYVQzDR0MS6fLn4ainMsyRYWuAdXJZFFETV3d0/IOL+2r+pdv5IWx99awuSFg+QNE/Mt
fQdapczlVwG4ej0lbnUL8aF/2YjYez7f1NVGVOZadUn3cbPRTq5OzsekP6CF4fW/djOD87O/281M
5FeTxfmP8+sSyA/J9PB0eGqX6aSNvZ0dylQV4X4cPLv1pNyXAB5TWOt9Gy2Ixm0fmjt91m2lO+tO
u1MXw9q6Yfj9Ha7h81swrk60/c7Skv3RbDZnih3E3wq1BoF3RVibNMv2dyG9jjFlauflRAdLoK/P
r3Ggj2o/UgXSMPOoRLXgIInDRUr986T7OFGvn7uqmprqyKat6R+gl0/PPbbixpCTrtnUyLLiuEmp
hF7Em8T4PJ3nA2UYSvDeeZvZAsKWvRuLhuMA4ZeL29nek6l5WeoNudvex2CcGpfMSjFu3KRqfxN8
Q1uyBQBSl3U++3d2pqdCdbrqwERwa+pmInUR9X97InoAOu0cNRDMNeEbJIihAoee8vGw3j+DJQMP
l++9dLV/PlIpeVZeTye/+p0BMvst3dt3AM3owqKsjgD4wEubFpMSHuFWvC7blor3xx/gjfyxHs9b
69F41T5exmvTcz7C8DF191zN2rXzKH7soLix7qq9WypuCUDppX7673Va7Q2A0JdFEQ3j7j2dqhyq
Voj4zgcM+viBRBZMB8FyEPFcyks4SGtwfs+/oDqurI+XvUw2u0WyMel6rYwdCjIuOkUKcm6rw2Gk
v3V/9Lf+j/mW3OULbMZne/payFSgiUBFgiOHwlIN/Q25ik1+X2yIQjYZVlOYUH6YUp44CCQCwTxq
V8NW2fvDtp7EU+CSQT2xp+WqXFXrbttu98v9erdK184dmBuElwVzG246ml062CFtiSYelidCI1p4
Il1GCittt7XvT48Uc6aifXyegpSihALKE1ArYCNQcg41K4onr9mz+qq+IgXRUq8kFAVRnM+TZQOK
9E4DHrLgslRTk3WyTrmN/TITxdu5Ps0n2m+dBAs6HdLnZeXueE7Lw/wAqS/7jTEd3FBB6xcs0YbA
9j+qeXEjx1XNL2E/W9jnmXu1hZ12TXlsbGbukYLEQFSvAIsX5M800h+0mUM+K17GrKVqOpfnHRMo
sQC3tcse8trSmp7nNR+riXgNY9Sdxt04nrTjfmZjno2TNGLW9die4B7BX2H2e1xkdwWe1EI8GfNb
mH7/admKqEZo+aFfg1gb2yUvBV+GIhA6meJVzRH2mYuXEp1+C3JoMZcWKOv6+p165yAcrNGod3iJ
UAReBUtPcV8lckec6mCHiB69Q8/lVbSWTiPB4mEhAtn4/6818K0n0BkEav/zEgzu9INoLXkcMBa+
IaITKhrnyW8Uqwqu5Cz6j91SvbP9TIBXUzSO2yliw/P6Q9sfNCnfmlqz/SjemBTIQTvE01RfHFbH
pWMH7XzgwJiLf4lYaNnOYwowPQ2Hs+g6HJfNulw1y5pp7cAa4x/9tlqbj4nqdVsrGZuv3e/8ud2W
FFp7r94e18X6uO4oaNtTc9p9/OJ8dSI4mdoAgvlu/TV/Fn+tftNIXlu5hjoFrgzGmHktFLgpA7E9
0FDV3bga4S7CC6UO9PNvuXIoqkhgrnd5Dciayvmus9tfRTU6Sln24DALIYBCrxdSDEJSUbyw24JH
BwkDz4h0T1dHIGd46l7+KqExhqMDf6VAWzie6WO54jviq7SnsZumeiia2fCA60f9KdkWI9rE7hsP
z7ujxEezbTbZUounn/AfskFzbU+8LMolCF14RcuJtno/eMAOKDJRWxTEuCdRaYUz6reBQmVYiJuw
iKN0uT5HDsFmvLCejCft6fhYPGqQbAV3/edj0fp22X4asKtYLEtauTsMDJigVAnIt/HRo+h9CcQN
+EleqO9E4NMjeAMfrCKI1e696DkCouYF9/ij81nSBxQldNF6pkVeRnjd3TEwT7PFYptyricEc2T2
HBLByWX/JN3MCP5iOhYCZC+G7uc39w3azsbATv9IOm0LxOjVaWoPUpWoynGDQmBw/N29qk/S9jSO
7+17dl/nRgikfI1rxeUsgMTo3hpUnP69XHNui6KshiOHd6/ReczWJq3tcmHT87jxzr5Gsf9eSsQR
n6IZo9bKJDPl4waBhJl1CTPdu7xoj2VDBVEBM0G2/JIVrgbu/hECQfP48/W/Jg//Xv4qN807Z6hO
OpenmGOG1bYmzqNDvDzfep+3hvQqP7IHubTVgQtJU2MZj/IlfiT0N2m43TjAvqEM85Ysg03DVvjE
uZorxbGvyv6SHTeIBK5txu/gnu93vxwWLr3fxIO4MXmrH+BVjNJN+tTOy+dywlzHNxMSD5DsrHcb
lL1bVwk1oNIhWuiv5r12Fif+z6P//bz+dK9XJdqmzS6nWNzrYXOaJ1tYWqthkQW7VSJMUE43huaj
PvPvpsrQOCZwYNNgZK7LJJKV29mpTI5sqkQ46+pPQvh7rz8Pjpt3Ljljt0yek7m+zKf1Q+y48Ca6
3NV2Hk4l9YSaZnDj/YtY4ocbsq9yjfIUW21ScEN0H0EGvmUbab3b1O8GsIQUTClFv9hF/TlfFHfn
jXxjUn6z9vBNMoFHyyaL/SOG/7T2js55f0rkpgIeD1BDXbaj5GY69f01HFOnBM90vM6mdGOfK5pz
rODad3fAQPKcw/vWg/1mFSPhocmWKSsGidHVYWnoWWezYVUbJJuftMXuEcOFeju833haX89kWgk6
tT8yXIc+yFVkqJyVi2q1RbVBwxk450amCbC7P49Jpg7UVn++2vfv6X8vdj1wh4uWtbmUV5s98V0L
Tonqzv0tBfZvn87fd3SthCAPRzuLLS4ij4p7hFznGToaP7+Pj0jlao6bDo8fdy6NA+x6lnVZbO/K
cicO5v2LBMrtvNhPszUKPYRRWEntccZoM+93Pj08vPRBDTEEEuOZPqz0ZC4Uju67OCCEALDbP924
t2+eqOlQnrTZE3Tk3a9On06VL+dKkuoNsOXqIX8/vFtozpOAVvP+tfitlcRRJaagQBhorS9s4Flg
VFZZoCJ1B+0RYTQhxPPzXX1lhsCqZ3vSMQY0DVP/CHU+rcsus3a5LVXZBvFz8I7L3Tu473X6nOZB
b0S5tBroTO+XcuLtfpH2mr/3z1CmUFcCOQPOzfTAkCGmADAVGctAB1MBOxWRutDWqRqmfk7+Cv4P
gd8dyrfe/pfC6qdaoLqnJUiezni0My+fHE4UrC3wYHRrbrFfPk6hf2bF1Xu8WrJVN5TDriszmsQG
vEWHznjqbU738eClB1+ZlaE1PSXeMNB32i3RE5Z7t8aCmnpmOz7dOw0sY55Te1rEFqHubiABNxaH
P93Oq6Xg1LlOgSgXcJcVNmu+JnmKsZQW6jheWzXbaZyMJJAwnZccvOLE8i19UlqhJQe8BswsDMew
P/kXY1xu0fGV3PotoagyeMki8QNECqeCkIjwKIqT+3UcIzQL6PbxPX0DUN2P7OfmoRxJT8p2v76x
C33Eelcjx4lpmKqhkyDoltg4Ps2OKtYy0aPYbVp4NxZIoME1HxL31/CYwyLwgJa2rwjnanQhvIqM
DPiQPS0k2s9q450f7fpGrUcRj+rfG1IslUiRXZEQ1XSuokVrp1ht71TSmjuRi6CI4Js5g9vmLhLI
TeeaM8l0W/iCz3Qn+1vaI1+OUPqhn69+tYQl2zkf2qyU1hBRgPH0wE9Uty9E5GgAXjzd2JbpbX3z
di1LFx0gSGXyB+nt0/jvaDbbdtE5awHCElC7DzUCWizidabtIupcl0Bk1v+lHq+v55FEcv0KTmkz
Ht9DSx4BMpshLQIgDWguL6HlOyB9+3jy5V+z2WKGNsZL6QazR4AUAky8IWUXWcwrLBLHrcegzj4Q
2icovw5iDAJ99R9fhJIlUEPS+SVAQxAh9/dvQrPksQ7gUgLiFMlOC1MFCNpWYL1cjRJT64E5ouiG
oJEQ36CoSb0p9f8DNQnERA5sJCa5ybz01fZON+bQ10o6JC1mraEqmuE4lq3/O6klWToXxsGw16fg
7BF3RgbC4Rb+s4B8aLdjc+ZtBOhsvQ/jW0HYl0Pg49oGbG3IeDR7r66d7XvADpVqrxGKGYHEQ6Ym
9WwWztG/NVm/Fm+vrnW97emdFGs11zpR50kiE/UeEwYOIndMFoH+oVuOAFNH5e+MAxB1G56aKsAj
kzyQX43NrTDj6/IRA//3zV9lC0quyY0jc0MMO1gok8z3BUrurVXzddH8e5mrQF/qBwLNjMvAzniw
mMkNJJ5N7749LWI6kNmipkl0upFeaGLt/7sz/XvV663S0E6GAUOVpdoK7sG7jQqWsD1/zv094rog
VjjgIRQHaD0AgxSdmoauqDMCrQ0CR8jQ6tHPp7vqfHNXCH4J9SkiD3ApV/PtMAytqR93xtoHCCW5
zxc0tUEHsICFmA6AaEBRz6/Pm00IpEvAAQBPMUd2/mgsijUs6DAE4S0IZQCiN6dRyK6SAHgfgzkT
tUGYSR7/p4FhxcYxhpDAPkDBzhXoLshgApB1D63hHhisS9HubuTeuZQ/ZrOzP+uDj63pHM6CxYBG
8+JpAe0BGZLUG4maNpLCo8a/a0Jgzzly26Z7JyQzHvfjp0eQtWB44cM9sXdtPxDA6+gPeDOAnQFC
6QJ9JqR+KJ2sQMmd3Ad/td6uJx7f5a8iP6fMDRvo/Q9EoikQLYFb/eX7BIN8yQfXPH33wS0CvHPG
f6B/CAUNsQefAc3BCEHREsjoGfrpf9syhDQw0PNLMAc1Oh/CX/7Uj/y1t3P5I9BceiRwmH+id/9G
pqmJZ3g181TUugzhSUve85H4fjokCkPeEddZh4213tOUFLYb+VOCOjrGA8dtq3gEv8etNtcWlVdM
im2Ki9NhsntGCu9e+qM/rvPKlQG1AEic4ziWPv48CRVR1/hyf5xUsoGumGObV+sxUYcB1SPtQBBh
T86IB+LfQ/lrYN87eEiu3eiU3rze1Ups86LMG8eEkk4FW8cFCOA9SpDwlpF6Ayd6Y5F9t88C1fj7
/q5SNf1yUOrC4HrlmHhkBQSq8OSxQ6W6hQ4kujfVtpw26LmqtGjT9WF7fIw9eZptCQPtxeU1vjdu
7YHylxoQ8BHVsh1I+hCjjY/yxKdJYRfW7tzvLnvaxdhJYqlxHlkRlcM7VOb9Ljwu1OA0b+bIhnvH
SXZHEwBTA6wo7vJ7agCXp3ypRepTMbcei3kS0MjaEu10y+befpG39boEOwxKcueeFv2Yptr8ECHj
fwduc47f4OT4TgtVnoFrnArTEoR1xt02q0Jt75uKt9tjCIIIvQpyDW7hWo8I2pyJ5tlvl/GFMvcp
koP9hCML5Bx+NRq9GOsJifZV/Xs3cW6MFSWIrxPUQPXO1CD8GujXiv//aawUrbD1/FztUeWi4j1J
GvY0FaYYAgxgRY9EQrY/wPkk5tSZUn34nhM5EHbdqyh67MnNJjn6BoL9nvhCtlaCHiiUMvXfoIs5
DuJg7+sLKHlQ43KCHeQAwOjEAMJBmdDvUYNhXNKfNGBjCMXMLtpxQVoomCnile4lgO2tEb06FDyy
afNb3jqhinIGps6wiPkVKRweptlEetV7xu6Ab+ThyZgdNjTrD8AkUJ0awJNVgs+h8xMmO7zQR4Vc
CsMM0xLFO/uEbBf6z/DtOKRaFBcd77LE0wSmWjZ4DS5hMV1gfxf1D8e1sW1sN39QaBEq6McJPUXE
V+BtqIBIYFuSViP9s8pW8lR+LAD9C7n1XZDjTFY/o8Q/qrcpCLJ+20Cg4KEjrD5tOQCREpgjybmK
72mHqFESWj62qZ7jx/fZ/OeNCVe1bx48qjogylQEML/o58i5We9Pe6BM3ZuK1nAVQKOdOJRM25mI
DfVRB6JfwxbojK5XyxH9B4UW1CyJu8P94jxq8CaFNuymEfRDTzQLBSY/CZm1Hg5TiLpe8NSm3ebG
E5JLGgU4TEC9eqNDgnJa7AtuHJ0uOv08eC+7OzG5sEANi0WB8WmHUiuNT0Au8XiPLYSJrPhv0moC
N0EXg6II+HmPZw1MQKACToBXthdzkuPy5lkecJQQKVwOTPHViud7BifXEXC2AaWkmVD4R9oJVVY2
4wBxBywCPTns+XvGN1H98IKkMu6Vo4RT7kLDhZy0dJtNBgMBeXrIANVUYP6oovLD2cRmFAiawSTQ
pZhnBFspDJSS0aBP4f8RX/6zlkExvwtywQGZ/RL5wBN/UVHf3kKDGd89XvImFbFIoCuyc3XwNKdT
ejzHDYXOt30A1Y64Z2Dt2UFPGmNhiVAwRg1kpd7Xwtf7NkJ5m8mf4tIo+MInfw/ugtLwGO4astXY
NpGcxACiJDglAm3RQ7aVxvaNBMW5dd9XB1hcSIWckWhuzLmg8crkd8gueVw9+AOzAbcsLGKAHsnM
S5y1uRnBto0RWCcHZoPaeXKA1N/szGyyVwOefELpL47Euq78OhAfMczkHEZXFKVq5AAwKkGhiaII
WAITcuqeDSIJTJiDZ6EbvqAEggHQ/k4Pa/CdR2gO0CWw/UZkXvSn0GWga/fz8jTE47mKGwzDsDhY
VZsGkXqVbe97Lc3kS54RN4AtRN3IiYRWyXFhsiLEV9jVDljQkKsJnb6H3qfCzq7ZC+atMeopS2QP
yIDAyK22wv4zdl9KtH4lVoGIJ0lU8ccBLq/Bf0nXMr4Ht5ppX7sAtvrPexCx0aejxbCdpM93Rbax
3JiIEbwgMHvdex1cFffShJs8whA9cSaITh6B7AU+xq0J9U0Z59+7uDrg9Lim/pVyF/bWCHWa8Coh
ysAjFn14Ax7PHTp1J7irKVDNF2pWngEFLLnxQLVvAsF/BuMqIa3r2rASiwcqMM2CYM3Ril3VKxOc
EypmOBp0UQ12ohI5/xSWeu9BcwwP3rsKIevCY6pH7z/Pso9Z9GWWUZKlN8HZ7+hXYxPv98cy2ydi
ll0IiXg6iD2uEJMQTW6sD2hXsz8mXov68+XjhP/5BhT7m7TYQM7F0ESlX8MB9N850lzMg3NMsmxj
sMAHACAFfuIiRfso7SwuAQ0A4KUoN37I3HIkUbQIDV5yEP9JohbaZjIF6QmIFWvTGVI4Y0rLHybi
yEmhUqlhly5I0pRrKNWIXE3giX4jeiDgSVTy3H3UoETBsiJLhfL59vaI4MYQQILsIHnJ4X8sLFG7
gSzmgfsEcNh7mLpMS1ScBc914HeahEOEFlBEf6OO+7hYvGzZSVsBmucj9lf3CUVhUehh82AHtdh5
L+zGlgtBKPmoAQnV7v88TKhshnaYRT0gEvS4FWhnwk1H/Ff8NiHjnjFJUONm88FTC6VnA/6oBmxJ
6Hbv+a7tdg3JnwM552D6+bF9hUSystmTxNaE6BT71L9PzS7NS5q3WrpB6QPK8kNiurt3Hsb6Qubq
awxy49UN3mEH9qB0lEND+5M7iIl1q4SkObDZvw7hzzf1XSpCEV/IARL1m9YH3vDTdiOdTaWn95tu
EEB4ev5D3TAooRKwAfJ4LK/qvXZdbYHqQSaWQRoYz5e7XeUdXiBNyJsa6YbS70BDYWT0qj39fHP6
N7UIgdonMdEcRJI+8Jyfbg6w42C1dZcCdkQx/OGSB/QWMmKP1C2Jd7NZvDoh9dewcSOEdghPv/JH
FctvIIWdqxKEL425/lYegiyPrAqG3+CtYI9qe3aFAmLuNoOdPbNhuMdR0ro/3/1HqfVqnwCjADiG
NFYx7ev2TS231WD08m4jUfsN4SIBfcqgebryW6r4+q9meX7dzQG66tBlb2FdoYIwnf65vGOpMn0M
0zZsgZO42iRkwzAbNKZUvCatJZ6p5wtq8w4YsNAiW0koQgA+nCJVCoriNS4p2rR0lnryGC3SSCbO
93I6IdS8oKci4IBes6jAR2JFRoqcREc+PymRrY56kkK4JzFVwstLXYTqH/xcf+2nhWcas331S+KY
KoIEBOgUyb/+vvDyaQwBs+pWKmgWJCLH/JfTzYyapz1rw+st/C/yqcEZTeSAlv78dPSxp+kxFEL8
LJXd/SvLv/HQP8N95/dlytNsR/IUHBVwDAKuaQsVdXRGhGZid2EJ2uvxvFboQSEPCXjTxZoJUHqq
fnyT8QJ2cWI/lj2DkWCtQliwBxUM0QiTYiOC3WnDisMPrAxBEZoLYUBjInpvbJg1+g2w+kej9suD
41gR7RO2efmqOmDbQ6xIcaKuDeIUAs2CBpfXOF6MPQB4Y1yb5MDJl0fYeq33Wi9b4pEqgOdxOfls
ISq7bxIZp0VR3l9AmiXjFHhKu1ThRCI7gVJmKTBnOj72u0g+39WXlaVN94Tx1bTR/BL/9+qFJR13
d+diXuvr9jJRpBslkK8IMjE7/77JD5DPp6WtFOW5OpmSsu5CgOE4355ezJfdG9Da4reJomMy6/4c
XpInfabxUIFbDGdvdyOdc8RJ/XWkKXNS6ORe5KsdGU7K3tTOtrIeltVDgji1tFBOHm7KtIL2ZPSm
rwCVvUSdHsRDpJZ3FyCWTeLl4Nnsla1OK9BHib+DXfQ4ILYCfqsMXSccSKOQar6sSvIBRCwmR7wz
aI9iQpKPTKR51UA/U8KYpExUfaTpI12KajKtlz0afyaADj+BHFD6puQ3LLPNCbCt6arQ0wj7EJ1Z
HS4jvR5tmcwmEN69TwfNsGfHapJYczPfXFqvRK3lLvtTvbEBoiTWTZwHXXaHbX/wu3sN73pqXaix
AK++sWsrX6KTj0f7d1SvkhFn3xYne28o6xKbbU5m8k+oeL1H4+1IAwktK3CST9iNPGhU9HTP6b3m
MLcR4ipvnG5fDxBuhdYfMEWd4hYB079HbprLenkwTGUtJE8L9/Jn0LxSeqmNh5r2Ef5pdLfOgfV4
2arBWQslNdi92QhlG6OM+KALdvrIUZc9hmkdOZ41uxA/yYE93eW+SQ8GmUh4ohaQzqMemS3IrJiu
TIubKojCG6eJaHVcz9XPb+Uq6kziFouYjAWzw7QdXC/lsMajWAuJDXqS1z0jMwH+c3trkfwfY4g+
paw5FnvS9XZ0OPVN2ivKWggCg0FMvKbzaeyfYHGuSmbnLlLUIKlC9qHTOTCzkYw2OeUFsvh9QMxg
Izzw7hAt3hVrwKznlm07lPVouIza/UgBNlf6PcYex/F+J5Rb03o0qGF6DhuEb/rRz+P47ZqHTfk/
b+ejBPBp40m1vqh6+qfrHpk10JgUKvA9zkOpHje7eWL/yrL72CCiPj30rQYFXR2CrlmBu2Zlmq6l
Gr6BK03j153Xdd4J9BpGj7+cvUds0jxLstvCKWH2nPwjhS9KaN1T0U9MeXo0dv5BmqnamyKvGnvp
lIQtQYLzCRB5e6xRHTFB+XsFYzv4Q+ufDtHuGNplkKmhlo0Yl3o/bakvYQLieAXhL5hRbSIBxq+e
hmRVw16WF211F6e+Xi51Y0z4uCOCrJ7OdqSm/KAPgkI2J+ejL04uBLje2uPKALxueHXLvL8R8ypf
upcfC/DvaF8FIXqyy1qgV8p6/5C/Hxt32MQowO/vqPQuoH79/Gy/dtTE1XQqc6YiYyhmX6WLB1vO
sqSRlXV8AY1TQHpsgqRwB9vdsVQRkpP9dGq/XBCbpctki4Anc0IT0VV0QN/27xWKl+y+kmfQa+Tj
3pd0d9f5aeWDRAFj+PP9fs2yr+73qr1ZQpXWzwn3W28ywjC8NdgrezdGhajz2YysKkg4NtByprJb
u87gZai4HT2d0IWYsnf5Z0KRR2b9oMITAn++cYfqd7uOTgOWUJIBve4UAYFUd82uVdYNMtwaLree
mN0x+tvIHntHapHkjgDUs8B8T+/g63S/D6ji7P3e8NXBP8UeeJWf7+krouNj1P7e09Wm3hwFmM9o
MFEH+gjhsHPP0FwGv8l8B+WDzDN/6cU8T7yiCnqe7a1J/bVEc3UDV1uxYe9z5+xwAwoNCFsggmpw
wYhGvqgvA6InJKzomCiucfQbB29vN0E+hzw49RugDXQGqCB2nsGJOPiHw40l939Mqr/Dc7UIjrva
GvYyd2dVfnz2oV81+P8AwZKCXPfYtQzb3RMB2+FRiiQEVCq/gOCUjHYDmurjPKHn4p7UoANo1Hj7
KlAvN56g9aVOdzWAV/O+7s/93mi4RUhiO0iReWjnE6tedfIilRYVKl2nmdREBqAg1DYBxdP2NgKn
9pl/yi6waKHuiWoR5g5KlEiowNe+hhbPEBzaQFJ9HTst+mYIiOR+TaUx9dsYDK13GdyaVa94BlpI
z2CwynKRmPdtuejLBercMvdSP1TNWNpHUhGk2kxTV3G1MuP5vlxm2moYlpbJ3Y2gu2aLVh2dwD/A
rUK5Cokue3IakNCfS+cxu3RP+ODcWo9ian2JAj6tx6uI9XQ0C3PnsB4VcgOKW+BvKes3IraK+1Fn
jDh+j6clgNkcuM8J9vKo7/1D6fXnIDsHuR2oiCdo0e7sFbfaYl+rdVeP9SrwS46q2dsSN9cmyNKj
5uDvsHxmgQxiTagwbBtXRFzHkDhwT2HnKJTyhthTM/989kqYETxEdNBBG6H8tffAuLETqzExlqv0
Xq6GyTEqs+DnDeW7eFX5NKZXAU6tl2XRNNz28U86JSmmlhDPskUJNu0WFZ7i3M8P8ANq9Cn8KE19
r6kFF4tJx6GfDVGuzmJ5EucjRi1HJo8Y4BI0GHwg5vcwvA1JoCV+Re+Q4bl4sRopWK53YYYBYTRg
aotvL9gYy9eolnUiSQfclgZ7qu70jNACwXue8wFpqWNwJolMvYSmbjdpKYjBD3lTwbnCEcfKjlxi
h/03RSkThhRKSpwpx7Dkmn14oUxoe4bly/SHlEVL6ZMFib1vM04csW6QxW/3kyqBzKtVoXEM4sNM
Q4CvH+1xmj9GKcYeSOg1U7WjFDMiMjRw5U7DC3NAitJdpCYTSR9JyMyq9FNJq1a9Njmo88qJTCO6
wDAj8IWNZs2TZkT+CggUCKhiUGRw2XtTXLM1XwGRgHQKFdgE3RciO1d7aDZO6mH3YEmRko007cZm
pnwbmP+dPh+Z7qcn2vdFZqTVSVkDV9gge4LCfhElWwtp6zVqM+Winpxe1cf0l3z/87z9Clv4WG+O
sF8TTY9rrOVl0JT+mNXKurDZFn2jY/14GD3I7yylsvJqPFtqL8fF69YRaH0/jf9e+mrNIGtvl3kt
1oxBBhtk9bilkfKuo7oT+ykXbQNLJfAa9cxuy1MF9nKU65wlHkG1QWcUK0Cs9RzvkPikD70TOmmY
0UO3g4sSpoYIgqQKQQEfpnVbcVq6RLJ67Fpwpg6Brvo2xX/VpxZZ1P4R0Ib03FLvx+kr9Xb4CqWi
zFfS10495SkGoo70MUYgkX03UPkdBq/gLEEIzaRVIN84g5X/Y1L87/hcUydkLVPxKeWEY3amgwfH
XMm9WvXLNuiG0GiDyvRPhr+nX+944uiiyAWuq4kkRNEvodEERj0+GqyyUKKYCdsFvRLVU3kzu+CI
Vek+yvhVOIRQGhq8fheg+NGq/tn2K2J+3qvtK523R7+IuITvCUCOsJc6ppc2no7liO2JL0O03hxl
zxTeIR6LstREDEpQk1AmQLVk071XtUdtg62bMBp8UCYLe4QBbAyuk0Zo0ZHFWTZUVV/KJ/1ufjjN
ankp13NVEp+nydSKF2daaYgamdMSrp10Z8bLxo44f2W2PNs7t0FyCipQplV4PI9Sc3yxJx1wBwk3
BK+0PFJsoiVV944q6fuNMxWlj2/35L8P6ypJOSSaXut6qa6bxvTt/M9pH1nFXJaei24uVVARu4N/
LoizB6jsshlqRhxYKQihuBhZJXoKTqgP2wx37M634nGuuSqS8x3+py47aVtPdH4e6CRCQkkoQUSV
Q22mDi/OYZViPKz0d5f6jtRa2nun5nf7bhWiGAumYLdII0vYv1COt+jenGoPiXU6gsMmjQx22oiv
8Eh4tCFlWLHFJ+iM3juID6Yo/ISqhzhJ77PpnxaGet91eEltTC+JNCTDYGlGr9kud9dp1C3TKH8D
+LgocJVY1E+J+NWnEcX1Efd9HmguDWNR/a1I5MHp3TNve64gCQ3a06p9T+Gfn+dau2IFPsl0K73u
rvfFz+ynCs7AfNLxTUUG2q1+4je5OLSlEaWhdMp5d0/202IePN5VvlI/yce11szRUeFrOy1IECsC
QaONlGbetdEhHqtaWGjz4/BSJMvyEGaH8JiEcjfT0ASkVF0vNLqnzfxSLzoI592vHZ2kbG7Wd0ob
XZqHSp90+/vy/Ks0Zoqy2CUPtjo3lfH+iI8ahtdoqXSTkz2VlcjpRsXwoimLvbHSZvVuOqh3Wv0U
JxyKmOCu9/rEbh7yHTl51MfjzolafvSwPhgP3OGQBgdk2vq7s80pnLJqXH4Fg8dDZmkUTO/fSTc7
IC0aj2N1PsQjs5gkR8E5OCPXQSxcTYdqKVXLE+bcUFJSEniM0EZGGzn6LJPXx2PAPQztWLWnVj4j
8j3qEwsNi252yccnbDhhDQxhUkQZptRMq2J2VJZ9N5H1VX541tO5JG358RNLHCM7nO64SgKzLFlI
3UhWxj0/40TcWVqOTt2r0cyblOCsWrKVyc4ve4e3HWrZEviXi+UOu1Fn/TGdX7LQC27mSjseMCnS
1fmhmffJImtXXFKz7k/6yu5eG4CuzUPShmUbNRDriqhqQz0fc0P8Jt4MA0WfwUFN14mYAXwluYzP
QFgq/NvDdBipu0gr5i1lV8T50rA7Rl056bqQiMLs5podlhriGLUdGrKnt+T2vp76g+XFrXCEOIIf
qu7qDEL3KrXnRfJ8Oi+K/q45UvuedOnKSX6drLfOnsbGQ0ofRT1TG5eWdbGQKcHvsRKnmF76Es0D
pNRNzyAkaTzp6BmIUBpsll4VNsbyRLwFeaePSBksoH3ApUAZozQBRqahXBw0RWgOoa57pyri0Era
VfebcnCFibsUZHLUSBNVmuzyyDiMOjSR5KgwAunsFxvlj4p632miJqMM2+HDaE++dAgoJeUXn6Jx
WU05CDk11e5XgwQhB2pNKTa4ID0OpYmuShump0BuIxnoB0pHdiRT4qrh/CWeSVXCDIdi8qKZoZJH
cRMduxE36+QTyQgbRvRSz/UmirVZp01USmUWx39Y5uMSnXQ2GTnsknCw/QYvqXYskwKboSVHh/5F
cvBXaQ9rCTQFl6k8GX+vD+ujM0bI++cE+iO9pvR+d5rphLcNVbrwfBqZ7eQgBQhM9P6uCStpcjgk
rjFEx2HRZeNDNs7VScFCHjwF9Pbhj70P7T6kjJucPAOGv2K5NDAfihhtWxEpnAovRewTidVDkINw
x5UA69aDvzsGJTAuLNKy+6Idx9jZUhweXOQDK9/CBAFh4s7f5SO5jCTbr9OoqifWMGr5BKeR46jN
I6Spd617VsIsY1sSV+BneRx17dko5LI9dz5PQSXAxaj6HGoEqwpLfITPD3J5WlBpQQO+SiNGCtoq
5Gq7CmuosDrzeaCngcpOh22aE+zyhYUUsoKw/eG9/tWzHjEd032gugVNA/v/EXZeu3EjSxh+ogGY
wy3zZI1GybohlExymHN4+vPRN8cJa8DwendlaUg2u6v+VC4IYg0qy5tCJ9W4RrL+HuteVjihaPWy
VS1Ok1sNIm0MbeAFBGewrE1XghJnhgVWfYombg0awcktdHulHYizj9aSeyEnBSZ+pmF3pdOICI2k
UIThhNTOu2IMbtK+XJyxDCKOy8QTql0cbQ2NGt8jOlYJOsQ0olWiMlW2m/KQm9jAmC/nt9Uum/0x
8VqSTrLRRXWMASpc5ces3QCkgpshgN9DRFfecMxXaMUqsWjcboGacQSiOqqZdBHMgiOBrXJEPYS8
MJ/DiVdhHzJmipezvatgYgfySLp7yVNyr4ZzYWjL/RpCM9jfSwLrUdHxDhBgyNgxpmV2OxCCzat2
p75TS8nVtwq91PnGlZP92dlChKfJZT13mnebH2dWG9E2WAhxvRHENQT3rYeMrnklY1kXtsv8sJRI
45ZrMrsNXqFmqxDtUrsN1Vhv65cJmQ3ZEK55kb/XD/2DCuxPONeHtk89pmaRhu3xW+GS14z3S33i
JVeR7Jik68pP00lCPJ3tIxX+eV+fIUw3DGjarCRGt5PvTTJF4YPRs+m7ELAPhqhHzvKqrTdsJc/V
xW9ho1K7iIOSW30E9ACBVB/ZObQ2MBKrNI7M2+sTl7qtZwn3z8N4rzI1imQx/H2Jm1cWSh3SkqJv
7IB1c17w+iATxdvD/s7Lbys6ezJVgPTK23s/UhIgjXzTaBGhPlf+Szioy1sqPsutp/T+zKlG9Ezt
FKjlIZsKV2AkNw+KzQ/LESJQgoNDK/2ArAEAqZcnNfX18HMWP9TsaZowozFmbJIsPfvIW4gIIbRa
3ISpSLDGBuUmjZMoiv8oOP/Mw/u1b/vdc9ovZtyHKs2T2FugW1JjxdQBg61jNhlsLXfixNUKF1yR
UkZGXqjbhel16623+sIuO2dsHHPj1q0TkkZLdBxKUMGWs+2mttKzeFWgoGj1YahGDwj2v9tO6e8Y
1P/L5d/wV4plcYS9/fHxTZTBo9N0bhbSpbg5Sh9cjSFbtc2uVwBZbCzSSBGsKXYiO6yDkRkW9/27
QZDtP6HP9Sf/iY79/5Otn/ynVryv814VVT6ZELoLOmTD6QBmDXtla5ijyslGrgCq1PWXncROhbvp
R5s8o1pQ7BjRA7+Tx/KvT/ansHR95CpBVNhmQdJ/QGc/fbJJTwbVTPhkMScQQlA0VC/tW/EpPGUP
RmPNDOFKGMRpSmiq+lfznWAo+V1DgUreM8kn79zMgaB+5tuSqXUUd8oZA2NIim13n36wdx5JBfZJ
0Zses4uEFmKNSRDe16Sj5Jo///cC+GEB+uM2/3Qxv93maSmMvttU4pXhoSNPXLKE2C6ZMrVSA5bB
qCfZHk8N0x4Mh840jY9CuW+m/S09NOlhXOsTdiq/iXwa2EgIevBp87QspyxE1XBS62MrXSRpRYRn
yU+JisxctQoMBgz0SJO8FScqgkIONLT2scPSH2V2Kbc1CT8809orjVNIO8DEuvf72auw3PY+f9ZD
aht/M5874Vgs580SFFSckaPVrgpgWzhs0BAXnKnd5OYw8GZwk/0MtSHiEwStDG8MvfHy37fzB4fy
X7fzN8B+FJbZFOISRvJDGh2p9YgAM0YLIkNhtudn+hFu7OqfSORfMXj0aAhMEFYh/vr1XdG0Mr81
KQiFLDlZcyR0kg4sSxztbaicJLITErHR8jJnCeU2qV6gAmtN9o/NRPzbZiLxaijIpHRESr8B2ooZ
h2ZhsJYUJlgla6er8P5hYCA1aWNRxBnszrhzUcetvJf3j3v/Q+Lx+83/+ef/hlmTVbcJaxUMrcJX
Oq/o6wtLU8EgAe0b+cqI/oM8Tyf9nuHKQJeH8yLaVdJ+rIJYD8zayWS7nF2EBcA4E7KzlnQ2mnkj
sWlwYYjZ1YvE4Q8q2unMUd74Y2wGhRnQGamJK3C9kJDEHmvHOj3Fw13Un7P+TumPVbmT4/PYX9oE
2YgVx0wAdVrC60M3yTwVgWu8Lkpo3RgWGg7+aCZbylydSldH0ba7pcif9ulmexP8LPdL0lYVuDtH
Lz3TRPec+BvBGaWguPn9Zi8bbh7SLfkiI1SmH4Cr7IIYbVB3k9F/8xUarHT9/Tb7Zu8Wotfn2/9+
In8amNkpf34gv63Lslv0cZ5Yl6HsLZMH8J0dRqLA0JgjngcCMhylcDkVQ4baIS4A8CC/v7Ma00no
vGTADodGD2LrNkAX2F0IDOwaTDssg652l/saTwmztDBcGg6Rg0voDoo36dRv9nIL0tkzWrdXLW1w
stTTAXEUP8HRoe3CgpL+MGh3mvnAApDIsO5Ot38JFMQ/E2nXO7Cy11DZJi7M3+CoZKoasR1v0Cho
kbawPC0RX6JXtQHKJPVleuHAIFeR3LXXgXAAfCCaU7TBSENo2kvnCtwekk0XLyPRuqGO9So4BNkp
S5ID3F6w2nfiC5F0VmTvcEwwqoJFgbchd9LHmik1zOtlVw+dvH7MK2+W9t18iDeAFVvaAqrR2+Ia
YK5YsDNb2TipbIkEuFH1k6etr52E/BoWXqja5ESf2Ep6BHcY3HpivkTGewT6O6k//bFbkJFYSxHk
R6z4ZCSUxGoQyXkpc3vcAjAuLhE3nR3fL28j2tzRmfzqCDCRtYGCv0u2CjRhdKiFlZ8335abK67x
fxpzDa/kHNv8kM3Tgl88YqSG7lK9Fq/jedhNzw1ZeDi0IM06sj4YVv3Fj44eiXMwXcgQYbQI+ZR0
F36beaYIBp9IieauErnQAS95kRdkcKWo3qnYN1uZbup62zxh1FIe4/lbo6+NRcdbyXAODBb/Cib6
Icr9Y9P6aYVIv+7duNRLZRZTDuCZM9aOyc7IV+jXzO1BsqcOEYGtblB02PVXGu3GIWiKrXpjfdsN
o69vTsMU6c+N6hBix25AE5oUtsBWRT+NFpVSTbRMukdOXrB7sKjKUrBTIHEX/lEL/xDL/3oppqpp
Ilu/wGuPK/XXS9nkm1Gd9aJbCyOCjqglWPVl7gyZN8UO9D6ULxUx0hmoFWQd0VP6ljnSNjkaD7Ar
OjRXawmV1TRWjf8OdxA1NVGoWG1mQjuszrCZnSwatvxdAc/A5sH0kccitTTkYHiP9H9c0F80KOsF
kb+AiVJD+fvbgWYUdVTHhYBq+nv7NL4tD8KX+tx/FSgYCRpkruCP9aU86K8ap/vD9NZ/jlftnaHV
G7D3jxH2COMyTig/P3ev0rP58N8brPbnifvrB/ztxFPmdhijVOyuJSK2tVtHmGA3vJ+1Db6tkhyL
2JVp4dTGMNuy5VXUBQ8q9M6DjtQCxArZENI5ppeJZLZacD7SZ9cc+g8Gble08jwn0h4Ga/PdVXgk
5IPyrYiHJtqhZ1+2xLcOMPxb/S19Ga8zSkvGVTGsikFpGMdq2khL/urRUtG+wDuUjp44/30LFG09
RH5ddesWSwmL4F0ySUz/ddVl4rSI4kLJNQr+qO6NZAuUH721uqM3gcTIgchtb9skd5TcDcGeSdUW
d0nuG4VTSsHQnjvdjUQqRuBbtygOVetSL9BvFLlHsaATvjfb8cMNrUJ9NMyTJBwXhfvS3S84ZsHo
4MbI9NGdiPDlwiUdmeHoyvcYPFW61HAkxFmoXtEce/FYi8dE3yfyRQRga45lfSqUg9n7KjKFGF2q
LfLOqC5vSGMESbnCzejU5urUIvJgYlAGWD++IiSOqTsA31qHMQoDJS7A5+JVmmv04GuuGvrRa3dd
B2HX6yGrYc0Ut4SXw8RDKt0voSWuJbatrpUg6jNL/xBhHMWgMgM2IUrHUfOA0CEeonwL7Zzjyak8
eXGkyW/LQ6wew/54U4/t7ZQye75V7ZzuEYEtDrPQXg7DC1k+lIEpQ+HpeXg5mbUIUB7zve2aaCDi
6BiXo1mp5iX1KTa3XPbMdRUoSp3x3cSItniAi3BO07GdnUFFfeuEmIgb5OeOTLVAiMZ9QwRRZeVg
SLEnfhDdrqDopTIgGR1jLcT0xm4Vi7s63fXfFXKJGRrxurlXI7hNm5AwpAo1qauKLzAQiarVtCK6
cBlxpG8QYC86BgEZYGYyPWgQc2IqHhfaJdtS345acCv2HTx67Ehv5aP4il8h9yXzWLc7gXIn9dJ2
x5/HeqvP20TfSuKhdvhGrcQKoY6MQVbR7Gzl4qQm22o5djhIQwforcFUieaEJMyNJd0ImHcWQF0G
aAENhC5lY0ZHITsdUnodtt8t2Yw+YfTwnNykYBVgVEAKrij6jKgfQ0e9+SH4IRIDrMuINAwv1HZG
7ZtRsBH3y82fi+08r/oqqsMotAtmO/We0cOP2SJ6Ar8MmajhjRy1JFWNq8xTJzQ1cyOQq9JfFrfE
gQg3QcgFiDLTYjDEnAYd8eizKT50jbdZtuC/S+5Ss0XfEkRV6iqCy7A0wrFhS4t9oQ0iHnruDhoa
PcaMWBoCeVgpPg/aph6M1pLpSBkxDl5kbJVmqxn+2AKl2tELhVWHQROVmrJi8SZrAQH6J5neDRUH
hnRQpNnS1XVsDOcnCjMdN/fsbND8znZ6qBkKxZkiryGQwIcwzhEq+0/GjKSfI2Z1OqaX+BWRMEFD
Sr2VHhh4jbIY9dx0X2crOl07guEjQKrVL/QO9cCce5vaFLRrApc27gXB2cTb8hzD6IPuAdwWoKmX
4qvzN6TIRtfitQ+k9578RMIT3zu/YGbRV3iS9mlKY+Dq3+qAkFY2ATwNIFtMUAEJAVWGtpwsafCz
hjgkO/uKrfC92c0Cb/n6SIfRH4R9wWSW6pDczptkH99OvXIM25Mp7MPujv8Sxf9ox7S11f1zXzZ0
Sca+SYrRenb9BJMQPDIL9RwKV0QflONXzc+QClBAKfda6WqnRnhSMmd6kezbQdeDdUAjTRCEvi1x
uvgolNVuV2MJoujfWHpxChncCLaS79ptS/mpgFGn5M0yJ1HcS8R9tN9aEt1VJFRWjsKz90Lcb9+r
p+weosQANXwkM5oQMq99Tj1uMvJkageEofM/Mjn+KrPWRRNDoS7KBqMyfr10IavMsdE4kszCkuGK
DsmTzPaYu2nuTAq1p6Xx7HizWGAsXeZGEKz/lCc2tC17I1ZxhDzDKp6QzRXhUqHNWfezRZb3Tdur
FwZ8UgwxoWExbPgiBdO3bJXkzvZO+y+M8K8azZ+v5jdMQxGzrE8q2vrK5PiwK8kB6KSeuF3NV5AF
Q7TmDwoFiSqBYbf/+vF/tdCwiAjB0gydaNrfCmRVbjt1UiiQBZK7JSwbR70jIXmbGYG42WnVnSwf
MnOrVSckhwoDfUhHMA6q6Q3pedB35nSAOdQ29xORvBmmC+vWeaG5bRkHEB8HaRen29zclpvjXJ7V
KLb14VGqL9MGtZWllA7lDBLdDtaiO6XTYejObXbUyp0y/isLV/8bjEMVI+uYG/AU/sBXfnpjxFuq
TrWQClfCJe84+tvOk5UYpTPniJXuTSNI16ObaUqpjRQyNl4nDCNkRZ/1zqqqrTjcMSN4V36Vl7E6
IMXqv4AfSkyd6WP/uDn1Y2BsMy96pR/c4KREQkKHsBay5Wt4W1V86RdHZsVcGb4mXeeN8IxR49z3
URBdas6QO46b2mf0lvUh3HyayhGl4vNS+zRo0rclqN7l2hf778ZDdOlvfm0TAl2yKhzx3ZSDzBOi
r2U6iFJgvrHJ34DICLfeEETx8NEfuu/m7OZZafV6UH1X2VB7rJ0f5bQPP8wc/6e2eYRHE9+gJsqN
Ix7N1O9h4peHYb4YQWm8NnAWxk6svFR9BAjM48P0BQwiLF9hS/OZMlOx8utn85uJK0jpwblvlv7Z
kuQWBeM7g4vI5X3MVs2zoe/qa8uoOaLK7Ohd0u1G+dDGV6OBEU09/l6Z7wXm9Jq47kgTmvzNPhKs
7GXQDiwiTtGOmQOjvRn+gbJJ8t8KXsNAvy0Ry0fqz28vRKcPbawNOWKB2K44XGbtIaYAnR3tFnR6
0C5Bh5xKCChD0QyH5GmnFE7UXivkAoe2JJ4y7yAi5nFbLIesCorWn6qtsuzSeKtUh3Y9OawZnm2F
FZrQK9G/4e2dd+1rrtuV4M2Qc1fWT2PsWmqA28tG3RrgSOaDxpyY5UFK/fnYpj6CRIQwEuJDzV51
TC7qbgFCTyOEF1xNfxYKZ4kOKJWAO3hjO/S2XnMVTEhLH5mM8IZQAvB5AMs07fo0LJgBOcAs3o6y
WDUY0vxNII3uSBL+Z074OENP7+bH5lsR7WVnfkK/I2s+GY5oQakFN8VFf2fsGiZXKMn6qotuy/CN
N8DZTYiq+gzflqTQgp5qovk23Ta9p9UsHQEs4oVTZ7YYQARE7vabXYv46y0kpUrFWnZg7hKyz+ko
cLtGT9GPOO+KBQGvdYMLvpoTwSaA+lSRyp6/AammxIzoG8+sMA0FBqnr8nE+ZMtju9W6YHjDyZh7
OMUK9BOtFX1T3wTcg3QGu0rcokKPu48CSXRiw3XnykGXdrBH2LIUG45f9ZtTuZ2yQAh9eBC+gSn5
6oLo+ZKCkWu+pG4biObUotKGlzT6/UIEREOSZP1cfMEef20OZnkwSQZ+XplF8B27TS94JXtPOkVe
iC+bmhOO3qE3f26g8Ly8+cdBSt74X4qIn9f6b/xUWoeCmBSTcE1Gnu2hre7U8FxHl/RUtl5l+mjh
1duhv23zG22fCziLAk4CW2Vsmojpxh0Nm5HGlEolihvJaQs3okELbQUXsREUMYk/k3LYQF8c1OY4
VWf6M2VDtb9vWy/+5KUBq9NuW9R8d8juBtLPvmrGHDTnufdEsmEUz9AdJDUN0gjyg6aHdHrI8ouc
X7r8UjG7kQlhjxWTMyc7Dr052cnVttDOKSPvMoZi2Zl2Hsa7UTvJxg7j0Xv8kjFfxAu/6exwqP6w
vMAgkoRDlHcfKMRLUTqYWxPFYGGJxLPuqz7AtThtOKpcrhWdcNa4tI3Zp5bhfkSG6eD+ngC7q1VV
hhL/FvvFYPMOTZItpP6k77CBxY1rLp9p7ZkMtGIUg+HEL82NKS7Qp34Te/o91e5UOTlJM5CVi5+9
ULxDwi9TMJIr903e1kzozrf0LklQ8F+Y67BxZnhllJ5k+6CoqQJ2nhB/WOYMzDonPAoMDrjuSFs5
I1okBukTCynJUtgaKM4PseZjY85uHniF17bs2ZTT3rLHDLt2dxTR0IE04IVF82O+w1DxrJLqNEvM
Do6ABYtVpSWctPc+qBR3FnwHsfaY7oQQld7DZPgJq4bmgDlY436qjg1Ae3jORSjxg1L6aP44aadw
1TL18s4gyRxkdS3ErOVTOjLAZEHQfVvnIqpMOc0d+mpN9LPI19JdFrs5qppjeI3clKaDNhHFiIT4
0ymMgN2qb70l8yTWD3th7PeaxapOsh1Umv6hkjRU2TX5gbSd04r7Vt1KUBRN0G28jM7oXcWT11mO
+WmoPkoQlab4tWPuh+K2IUUhL7kFnTE1QU5Sw8Zr9G2oOTAzYmE9pP3aqYPRzurK8zaVMzKYbPQp
N+dvi+mIuncr0ZpvN2jQdwR8cfMF1CVWJtJSOxF+45tjhEErwne4ybgFlpSmnT4ddHWXUXxrrqK7
KjFEiIKpql5N8h4QwSAh+WE2TwRmMu4gZFSF9eRW6HmTc8Q3hmQmeQbdLKcbtyvyVZpYwIHBNplX
FmF2tpGGDwZ0oYtoSEO7Tnxw50iICgX7Bl0Y2VjgYPeQloznpXBAEtgyQ3Dy50xHHUQh4Db29CVq
K8BFdivCA2TvIxTR7WASAd3bAxvm6tyys6eWoYLLVl2OY7ubijslPxdMycgDMgrKaZffnFZ02hfK
MII6BpQsoZ2nPm/N5hgdJrDJD2B4+VnD/uBh/QqHLXbunlcgDqhL69lfnoFVoDRiCxMhffwwE7+l
TPu49If7/JMGGxGtNNgTx+1wrvEdv9yMPfopDi3Cb/np8EPo30xMzuEuHp30IGOYZ8cTnZvixyVr
fR10RWEWjVvyFeBYSnhAW0PWIlsag5FEB1P/JPjiHOS9LZ+Sx9TPwEdQkzEHhsNZcYvZSg/cGIMA
exRogPt2SVdGjtINewA8C1YCqgyHwxytQIjHfdcZV25cddvOpER1u/mHH2TT3U+0d8Y2Eu/q5qGR
/KLaV2QXtNsq3RIvZSIYaq05cUQ0TnAefmW6SuiRA7Ih4kdwakSsHs+SI40ufQEsih0DOvrHyOjl
VaoInV4tAp2J18ITv6KPpPUX8otSD3lzRhL1vife6zOu97fbMSt2srKLBT81jpOyF7TtrSFE4iIN
d1LzbPSU4bAsvm4eK0wwjSdPz1lz0dIgvG0lFUPFPoo8SfR5jcsRsfy+1C9BUdy3+ctoXNThGN3O
guF1Mey03YcP03DWzYNceQjr4spLPgDoMXaGqIQBurBrkcEmYSVFiG2nr0x1Guwud0pjq4uXOTwu
wnFsLtF8XTZ3bWghj9KqM8sYQpu8h4Zm5ziL93p1b4Q+oWuEy2Y2X6RgRB0swklMJl3N39p2Zyx3
hXRZpIva3Svq/S2/ukYY0tVdexEF84OS3EvNpenvl81pibftsIuLayZuedVSll160kgFzy9thz7l
WrLQ0WcKbp9s1+2Q0AG7asCwbHnH/iQyllS/60zCg0+y6A2MkSLQjVAI0RMgiIzL3Dynwn3bPM/Z
pTOfpuGyaIewvVu6o9Acyt6r31PR1kHVKwv5GNvAWJM3fqePuyUMGJdeppdWPuf9PyAMSf4TX9eJ
UxGJblUERkqqv7W+Sz7VszhtlmuJjK7bNZujil8MWCI+ZqYPUjyHLp09sLLSeFTaAL1AwGxnkP8i
ssLCGyZfeEUBhj9X1l3aAmD64aHo7JFhqcQbUYlua/yYL9nHcupLa2FEGJnSReWoB/VAOTtJdwsr
ooMlXm2kC9AayvUzd5Pivs6dBN9c5Jsbr+AlLewaNxxMyQMDbl/AFiiVxYOBc7BxYLXrEaM8BYJl
7tG77VQG0x/LF8a16Y8N3obPmPTUe+39tod4aaEtSNtIsFcgk3Tw+WNVBwcP7/IRLNqtaANRbdz8
CkfuhlYOOzUGwBWBnBgCSuZYtyZYdIbFPJD4pPOtEVvmFGdOyEQzZkpSGBB9hZuESFxssZU90iTw
SmdI11a/LmpEYC1cfRIMxKpdBc8bP+F7N9iYBAsEh6/o4P0eYe5CYNMKm7/NLl53Ow24BbU62OdH
qHCgJZIl3qu5D5JSjjYrs+2cgVBzXogIwXyYOeH3gjRFChoZDtZlfzchZVEEAO8CbFOZi99BEHOE
vQV8mouQcoQ1QXpUOzHoLJu1sdpY0PSiQsYeKrRoJVc9y8Blt/4tD4bS5ezhoCQpgewr7vrTDZib
uUpXjfM2gtj028yhwMA+wnoiTSYb3L05BMA6M5NTCIFSjwC1/82gkMH8tyL7p1X+G4OyZIYk1WYs
XHOgZRRgKtizrxNPxskZzI1X5lh8sHw5Mz1j8Ul2bAit55pkgausekv9WNjbhW3KGGYapNie75bv
5JPMHGbXBj7vnd0HKc8KvxKiG1mgfJFqTZW7CHaD8Vemnvaa1YhxGTcIPL24CBIRpbV9e+5v9JcU
gTuwHMI1kmlHobEY3qgfhBsjE3hZQImpaLp3MIwbmkQ5qGVbedDAPsldS9wGpTsQ87aMqIM4/awB
RhyxMsJuFuqu/0GLsnkQHzC8wwMYshNFkD3e81q6vG4QAKfw74FeOMJnLK7fb9E9KQxk3avDYCQZ
LDkUybZW3DzyywP9GJ2aiAAmWoUu1cAXujfSW7RdN2wLkveKbSXuldhj+Bc5GTkwfOMWGw+VhKIc
NeWoFgf2Nkz8y7cwCQwsaM1+JAd1OFa3fUVXVniQVjqJjaNlCJRGTFxeQ5sgDkjR0cC0k/1YBNp4
IAzpv1eL+Sf6sFKOJCAZDBwlWPG3xRKX8U0b5xl2qbRCJPH6GoxKYBCKwYLBXzDYKzWL3RPRq8PO
xOYD54tnt/iEnoGxYitTGHCAeu+HUBIxH/kdt88Zpor58y1LxMb2CHcJcqClLn1TJQJ1OmLlVtMH
tLdJeYCDZV4R/Tiyog/h2SARH0ZBwSm38o/6V7kOIIW3ZOYhAynR+1JNsrtGbdDGTv+C+K40LYqt
BbGp7KgFwgebMmX6XqGOnVHJr+A/RECO1KJ20g/iOOAwcQe09FiijWUi650e+RohmKKLf1FjjgMk
J1mcILb/suhJfyKD3HRdEpgEAzxILsKvgLLZqvVoyNz0DUK2p/G+OXfIR9fOHehu3UjfwdfwJ/Iu
MFwS0QbC5LfmnhmMrwM3BZcQVl2O4x/JEP9YEH/aB9fPZpgyU6FFYkXWBfMTaknCoRxDQXfXwbQ0
4nphR6g7vrCJgOutgyJe6VLhoQk7ShtEaHYK1IPWKSZ2BS2cbTD27oe4kzHLkWDzO457MB8NDLx3
xshmkhS/pN7RuQjIPOoAfFd8Qwp5dCDo/UQXOow1MX2ntjS/J5+b7zFUSIZwy4KfDvlIoSVgFHmN
PhRCT9eq2UIEj0yiJB6LYF9qKVKkKgs4jWKJfBAePxu3QgMA40ZAx4f0riPINazaWDVsHQcTrSHB
gGzNrS2zE/0rG+EvoV+/3FjjNzmFNirDokYVcgpOCyat0q3QlXCQo6VgTF5vz6+0p2jTpMnhnq7C
WI5J/hUlNpAP6tcP3L1Uj5y1w2rK0J+SDyR4aNgtcCQRSQ6MLDeJF5kCBdu9ysbrVmuZTMtMOBd0
X6Osv+J/SRZ/CJ9+ZYe4OMLgqK80dUX3f101Q2p0arTJu6vh9+iKrCMQt/mR4PSkWfghomXLoCGO
qzUkDjljJPued/u8fVLeDIMlPPGXhmtChCH+eMGamEf9Xb4M38OP4aK9K++kh+3t7gkm4J5mbL4z
X6UP7Sye+m/Rg+J1R/Nufm9IUX4UH83v5Z3+Jj6uSJxg3SJ7+Bou4zn9qGD4Hv/7dZGkv6riSEJn
VLnINEblhxX4pxcmznojzLWNcC1AljOLfdQcbLHzb8yk48xKPVQzceTLt0MGXB+5RnvokPU3ATIG
NPWivlXK08ScSiZTdgehPLXmdUkea/NUm1d0CBkKRxSz1Ukvz418kNNDNfgiUjGC/wjzHiDPfTW9
mBC5POJ0v0m8YUDe2DzfSqBGPCIXI9q25M+cw+qUiXeCyvzaDPlmyS0/8DjS9PuMdWXyMAOOROOm
lI9uIp4rAEsTwRn2UbT2vKnY1VyBMZHpztRJFnKmzg3TANFEVPg3yUHYT8Mz0LJKToruvOJQdLGS
ovKhq0MPP5GgHbtDxuxhu1mT4VzUHDHTSXpX1sA278b2MOnbm76t8N+n12W4TsO+5BoodtfjkGl/
ZxkU5JoBcrOSbINt5wqPPJR+Mx8z6SxFjy1cqf7VZJQ4vqZ/kpqBkZWPgV8IG5A6P1BNdmvJ4hJ/
t/LBshWRlsq8orf2BdHLgNVDcm8XBD5c9DbsAtqXK2bx+walG6zclRI3mW39GvozmRYrvdcwdIr6
7g3GAitFFUxAr6pvkBOenKX+GCtbsTuhGZ2o+os9DWAanpP0MKEnEY8G2WM2SEAy3JnxzZKXF2E+
REpQfgokl5G0RECRccoIASfOurwrEXhskleNNDbGYtROq+5MbVthsgbqq4u7xLjW5adaPWBwlvja
hOnpBPuJqCC2hn4nZHfxdGdkd8Ww33QXcdlHjKzSHiTt2i+XoTy2yj4y71L9Kk93YvQ0Nt+l5k4r
r5V0MtVgUCHNLlheIa+anSrd3bqjJJ4xZGrKZRJP+C8n4bkMX3Bmxqj5uosc3enNt7n5EtSHlKG+
8R7HoBrjktwqxh5fJnqWUN5NZhAy6RWtCoY46S65HfE75sYeqA4wVjaDOD/gmGwLYj12cnYwMEe2
DzHmzgjy+Yr1MyUXUbmMxr7HnSkiz9iK2eEW7wXcXsVrp30f1QdNi1B34EZFDtMy3t6I4QYfZfVp
KV4NuGh2V1E55Cx+Pnh7iZq7zLjXyQbHUonP09gPm8dE2U1IGZcOux3PaddJd016nwGnLXt98KM9
/6yku3jZb6J9KPnG5sRRqaHU5nK7rZEFXASCQCzjBWIforzRB6IvglYb/DFnnjkzpjx4wgpktMS6
fJBjX8uCHC9gtp1w7GIo/WE0LfkvpbtR11RZsFHpCbLZWBCI+lzzknuLcpjz3dAemQNWn8f5jZ+H
K5eJlbhnDX2fSsd0OMTxKce9qQJP3Pcx8v6jlByH9iFRH9rooSheG/QH7YMwv01JjtDjqZ0fl+h9
Ht7D4b6sv5MgUifHnjATKBWgPfiMbMsHN+c9cS8iU5jN9U5J8i4j9bk9doPfcO+kI2fchOe39Imq
7B6mdXLWLsbtGq0Xz6+agcG5h45qUA6tuOWrYvy7IsodH7QffZNWn+R+h6oWDRVrHLeupDy0pU9R
OtenG/JkkTr+UoknY4MM9DEUMZ0Gmr7n/2YsXTPYmL5MTg1s1uLeEnfm2bDqGC+NwVhe/5AjXJw3
J2y52uZqANbd3tL5EQtyKJwnbMLCKU+OUbTe9goTbXuR+EzLNYtORU083UFvjjp3gNj92CcDGIkY
a2Kh/d+qOmlEsV+z6qSjUJ82yhPFU4jpotrzubkYPo0K2K3vS3Gr5q9FdNL6A59v4ecaJIyc52pP
uU7lnYjcWKdg+SxuxCBzJl5zSLAWZZ+/krXHsb7rDh0a+DcCHFZDd3bgs25mkMfjxHMSzmzI9eaU
KBd+GN+0niAatybZOhlr/AKDAmBeDvd8Gr5jHT3cunUF5Xz6+k5Hw1HfcYh33sYIeMopju8s4HPy
zaoOhu4EJ8O1GP2hF7eKECjyTsNOgc472veSPzaf8OG18YKAjB2VZaMrTwpHXCqeS/6xEKqVN59V
+F7V327hu9i/hKuZZnmGwn0ahdc8fsHV3dd3ZfPJNYzTY4Fn1niZC1BLr02OZc8IAvBhnU1/WK48
VkvRSquET0jrL47UesFMDwaJWX00XlT1S4Y/FNmR3TBa/zWJX4bofVmewfupz/R+t1TnODpJyP/C
xyV9JBZpaB54BjkgW4VP4GVdbm3QKQejOhXhY12TtoAU+z5hFfDwsucheRuUJ1bE/wg7r+XGrW2L
fhGqkMMriEAAzBRJSS8sUQGBYEAOX38HdF982i67ym6325YEksDea88151hYaa/NQn6uxnLbGa9D
/CqBurwummSZCOtYWFUfHVwlZavf9vp51SjbUj3SOCvLlwE+BRUxZ+PB6SynKJkWkU+CqRfjSPqi
FaJ9ES3tFIh3rqY4Av6v2RUJyOD9sDuDU2mH+6x32Ogp1QdAmT/wJIBJ0IkVMO4QSXBKCozKl9JI
f9IWpr3A2zRLEbgPDA/BfpfsGyYHYFpvgWV4V9njLP4U4I8E8erGVfqFuTCqqFOdh6/tUZHwq/4S
F3wy/ETZjTYEh5Dp7o0eCjxx3EIXs3E4iHb9DKiZxKEULMlFBZH/dGVGktHWpT1FpqCL2lsw7bEm
+hvwgVVhuAMybxsUvYdG9KQIpfMTf4wS2f81pr1RpUiad1ZYpIvs5pfyvEl9o1t0afS8LuUOhX3H
fPF7ug4y7d0s3gXzLe+ORv7KX2P+qkiEvgEVj7u28JG4rGKvpz6nTlMHJOqLbXTP5pU+bxkbwel5
U2L96kJND2LTYyKLY4lbMu6CscrMlVEf0uR4Ez7v6lI0jrXxcrV+svZLoNdAM6JGQCBVkGIsRab5
0rNLD6Ra3iOn8L/q1k/SfybxW868+5SC4nI7U9NNrsjmTWm/lGE3blMUvq2YorJOAswDaY6DpvAj
j6/m85Dr76pa4Nan7Om+heTtcf1Muh/1ulKeYRzvn8pBTL9q5aCq+1Lc5VowPkMx+VbjH7N6t1qv
Lv2u36rFIc6+uuKQdFRB/P2s9irNd42mxSC+3kwamLRGl2Z2tRMctsZZsO+tZ7aBhJpO0JhLHp/7
YliZ6u4BAUPCkpzcfwAOnTHNCWEBrwNMW+Obzxcxe2+lF7E73aW3RHoTRGKsdEmK8jWWf6r720CL
nxknyJLPeHsTV4Y4v1ZOLK1Q9ZoXawyNxhl/KFaJzKdjZEnznhQwWtgLqaoCyDb1H51ISOj5FJlN
4dxW3l3ZDunuLlLv0Q3CxrjUnpue2s0eH1HM9tT65+ebwhji2z5mYZVwDvjGS9xPrBaMwedmJ/xS
1O7Na4r5nRVhzN/ja4BmXgMl25Hl4sCC9PkAuwsvsF2ZJu2fpdIHVKO4/e5J2FBSMj8e224Gq8aJ
G4Jhzo2hQKSwSDDdPHoHJQMwr9FdifhCZgAjmsAUY1JlTURnlysvykdzihPifVsCE9fUH5mGoROq
ntoLGWm8eMFhkvYZyVye8510dYcXOm8tcVfTobyvsGcNTl95b3eRWBjmTptT+v0GgnMCJnDGpPRn
YW2/6SXDGBAHL5/ru8kvDgKr8xUpEMyIlggRWblgrBXMVgNI2zWAYnX7hDQAVuq+45pS2BasbYgM
pcMLaxjjgaKEGZKxdii5nJ/v5F2AcXG28jMyRiw1JLfYPOnGVo4qOgp4X2kj5eGD03JhQ3LIeVop
J5DaN0yy4Qw0L+byQpZt6zt9g23VHkkPLUgsWCGUyYRqyrueA75hCX4PzX8mbqov4s0ZjfmNeGmB
vzMp5z7NAG06v6qmZuPALKVjjvBkuLIdv8C8Y+DPd8zmvxiQ6Gty5za4ATwo9+WVPO5W+ECpF1m9
OBZjYNrIl/Z4AzgTEIzWkXnAhOLwxt64m8y4jPDRbMwqxXlyTXU0gtAI2GVwyzB2rfL6H4Ta855G
EPlOPB2FeyXJRrv4HX52eVRoWNA0LCAa2c11wSTXilh4jAYaaTLmHFL7DkAH85TrkDAmaRuOg7Ut
34V6IWs0qDkKzssVja6mDp7mJIzrUB6IbMiOpng9zJDOR8lPYd6Iq3iIrmy/wrJ9RMYIKhATFcwr
EuYEXDwkvPzDuIbnYYVHrGLIWRUK41IRqNpnorSgH4rt7ZzR84aXYWs6Lcl5L4X4yixK98yVe2+g
VXJzBFBFEhuXlAe1GDzUBfmnLAmG0n+8NY/ghr3NKziYgbcgRHr2kmGuWnNYD7SLyaZKhByI5oBF
vy40RHDO8MwWo7JswkGdxZ8NqUcO9R/dSyz4wwtZAbZLwqyyQ5L9oeHNDgocazcM4PM75mC8kwyH
sqZgRbJraE6SXpwByJAMRzta2wZgA3kGKOUMXWDD06b/wIviN7xDDe8NfX2EEw1w7YS/4AGI0X+M
yafd0rJjd+/mA1NRZG9qI/OKZBf7T23NchBcN1+vXJ0Q4tMWGTXBlCumtJlMrhKfbmyAnwlHPBhL
E3DB9Zc7W4foqoCTGiT4mQ6DRcdE4wBlRhCuE3fgvieARHb/VblPcvQdNCSuBTztmR9XEc28Upj3
913TbNoH9/hcxa1e23K+PJf7xmSI2hIC9u2NdeL6ddUCwJX3h8fF0zjlmBtK7A19II3hg5FyFTeP
LyINwttgUG2yeBbePffvDBgY7TvYFwpOdSGCJuDYYJGh8FhsbiSqGOqF0YfYs+BwW4IJwCSgE7mj
fiORQTH64JsEZCab57yYoljenZX/OiHrk3eeMVb+pF108TGWXZOpt3zCISWm/kTPDFUasKuGsVsp
lhLwld6d9ftww0WvB9zyV04x8uxhzW8ARIwZSc4bfE6BTuIc40LzDGKKc+5YHrmnowKjhCGiB49i
ftP9Wz8RXoA58Lr5CdUjkAaUg4A7GGQ1HBGTo6GBC3IhMuDt7hm11yU+CUloDzTCkSvxifPopuT+
zn6LwXOi8mHBvzNPB1gu5tAUXdSWByAfnsz+T5QD8snVLiQ7FbC0AR+kK4EigyDC0ZTNM7xVE8gm
wc7HaUvxjVtY4H8ERwLlHp8TsF7sTPzMzwng5uKAn+BMEeHUfgSkMy1cBvU1zWKscS1vrS1LMxVA
JG1FOIA31M+QVFFvzujt0LhrE5Sc3dD4mEMz5sbkHiIvxAf6ggKWinwlz2V9rcOy1tZJs74xCKkL
H6Kf/sBpqPBSJ1NmBjEVH8Pkd4BV39NlyBjmPDOP9SbdQXbGecGowk31E5Oro7MZQuHAcE0vkY2X
O0g5ljS68cXQnFUcwiooVkhLkGZYWBM6EfQ4Ksb+CQ4Sasf4W1QlbQK04Lmb+hFw0ig8crfZQFzk
dsBBDf+OHYp3IMHQgBdedHBCwMpAdW6+RgVHT8AGS1cR/lDFhxZzUuD99uphe828xx45icbTxzRy
BYwwEhWydsq0vszXLxQMA0wUijlWWmaK8XuLrHNEIF5QQoIKdGf7cWaEcWdXuqts0M8mOr2brxhw
gbTcMKh7gUiMLRbmx/WLHybe6IwtZXFFfAMRnV135MF55y0gCYIfkbqA9IWwu0YTMQ2V+ZfylyvQ
9PG/eYQz2L+lR8TdiSNyQnb8Drs+5xRX3IUFuVQoKqpdYQC0c9pNgDOeEw0DOSX/LbugmIwdVo9Z
OlVWkKzsybUrTHYZoE3DhB2fSTfndlD3T3rNrc3WyJPFl1nllCe4fcYCIS9sbVM7ThZm5qU9lPIv
YucemBwZJAAekMPc9Onwq/6A7s/KGCaWWz89CSftmn/rnwvtiXNkqciR0S2la6SXZI1dqB2Z7mAa
HgQ+RDBkodxtaiXqDKBlvqKtBoyCSSjInq7OzXjBqpz0c0FdkeF+9MesW6rthj+Xrhu+v2ptRfod
cXBjiJLpyCDKku09XT7bncJGnO16BOHGB+wJZ4pCKMFVCoRhpKMYVb/qYQmxT/ASiIGqW98jbQxK
GSZuKCyTeqFY+zNP1biqK894o/3FNpcvDNg3tPI6Z1i2WP5pqk+1K5R1OVRzj7Kqsfwx6WZDH+H3
Ibh+l3xubPCfKTz0EnkY6cbGG1RV8/4RDbjACbSPq+tjrVQ747xRMLOUW3ZkShVNmjPvgHUDd3jr
sH1N4w0AkDDTBDeXEfbmorhttSuGAvJLCFChhnyC7CPA/Y2uzTwjzGbwowJwuZQfmF/znhFCks9I
Bpg/4nTxiMCsyMMezJAQGu/CcjSnYEBBpiEPjCm6w/kBc59PjTQRD8UVOBrpYyIk4fW9ug21Y83M
lRl8JpZTLjSufIpuixESU7KY2MeNBylAKCYWxGOFb2kwwjLzDcPlyZboSUEpryOJY9NjJ1pb3dqq
HTmc0GK3guaWL1ppTm3CcSO15mm1VMQ1ayox3yEhq7PRMEmS6CPJgGSlLto8NGFgkUcUNyrWnmGd
YQCBSZ/Nmy6yEMkfq6sZ8O7L+BsZvIKnYd5rK0HfJNZCa+fdg1vTq2idc0IDZt1EtEHu2Sa+vpxx
YyrZMYn3Zr5lW9YBspkL09xm11Xdb3V9aVw3RrNOjE3eLa/qR//gEIAcHFb6kk0Lb3SeEG+czEng
0HAan7nNC6/QFmkTQAMCkJZEbEmcDdIkGkYkg+Bx3nbxospfpGZdPnb362rsttW4o7E9HWjU4N6H
PeRr6fshcHjmnSPJ77QG3YNdp6zPt0BVgufwmrQverJuusV4W0sMGdXn3SF7RVwVR05P9CGxuU8R
ZSiZ5DRB92BgyEOsVXFLVH+iRFFyZsUsfdN+kpP6AshIxOlpQwKjEuCYQ693bOYAFP69TSRZ/2g9
mnLUMGY0y5T/iPam6lmqb+ZT3CeL146Zosprc3yQl0xnFfgEstRUWIlLapNOOiaahtMN+SHWNsYa
kgvCJoTkQvIJ/JhN05U2O3/Wt4Tpfr8ayhB1KiJo6eDCefAm8IbQ+cNMV3pT4LVk9upsoIBmZii3
KzR4urIYwYnTIBudZzVuFINHhpMJnVg7Q1FKJnwMDgDsTjEbI1OdmGbB7+n10JIS0JKmBDgXS++X
eHJPWAVZjM7RfY+ud2aRpqj6vWAEYtp79P6kRbW6MssMUXtprIwdyZSFuh7WaHLCsaZd0dgpyTHN
zn605W1hbEnDaxCySxvJg9lcFo2rWd4RupxR7pwT+wE9En6UYyBFKbMRNi2d5t9vUr0J3+VP83k/
Gn73yQmPWCf9JyymOOgo7rDtdPj+6Vph74LZhPEBXQ+bAvNuUppeU3EyMG7riMMJeh85V74CLwhh
SAp0dhp+Q72AFkAKNsOzBzuXAyw1C3cYlgaC7jRicc0wBISdn4Y10LIeQMbUqWZfGnSfrjMpx/IQ
rzGAM0Pt3+859R99QAaTfKbZZgaBq//tyRo3QS60Dh9QjTcGm/Td9FUVMB1F9awZbGutvQJQmKov
KCOJl2aO9vS1ZI22hCEMxQ2nq4ogyFN998oTeKvkeTJm5hrzF8sy9i2KSfbouHANJ10LNcZbONCe
EGWqc/6GBtsmm/94TX93J9Bh/str+sOukueD2mdJKu6rLNSs5bhXAGufU2QkP1NdKWaXnAPc7vBL
c9paayn6pCuGLSE3OhdrKn/AaFMOqdp1TPFZWlJ4fi7vz8+BHCGubKANEAC/25vfNXg/7OblSQ72
P4yI5nSVf++WM6JWJfZj0W/930/mLJpW02t5vVcKp+OzoN5xCbh3cghdWGro74QD04HB3KPmA8wX
N3AkYGTdsMyyNpRTAIK0P74rFgzjgi/v1qwxKxcafSTCsdiQnI4J9QAlrq6s4rqYZ6bHafpBIxcm
9wtyBXlrjhcPgpfVLK0nCiEnKIpNqknu4CnhSgd3RalVJW5JzpGHjnSEK+R4xZ1+cDljcobl1kZS
0b7B+rE7YsNQqeVI1z6nKRj6Cd6pDD14wjk8Jc9jtuh/ku3/ycDEEDXGuTEeG2zAH3d53FpnRtFh
qzh/N2guGCTJeCROjnkJtgEeITAUMtrn5DLhL5llHuPHg0E3kx8l3mrv+bH8qGEf0OcBjrCguKG4
P5tzDW7uAfiUeYEu2TOn9LcoVZ7/gaUw9Gnt/9/bweAukJg8yJRvWVP+2BsswXyI98Ic99zFmhmA
i87kBUa9M6SrBweRWYbRh/sTLbskIQUAEFu9y6cvYJTY06s/I5MOLq7HK4HnzuYuWFgKn6onjXir
57drgMVZIw9Zbo3rIlXCJ/0aYUM6AeCRSS3WBZhSiZQo3A6utoB1dj6edbqTDg1FvKD4VdACAPiC
RuhI9HIP+SXZjUu/Jm2RTEcPH2lL9M+qp29BV2NnEV4n7vBTmmwufAJ4W1IyzxBtPiZXfESLQTpx
jvhgOsiWUD9jQVgRn0ztPE+UNxtOSpqvRNVR3uVNEYd54Z8n5z39Gtx8J20BWADgLju9chqDCaAA
p5WosIFsQCVvQ1u5ryEIs6MeSC0W0weOF4aT73nd5DOoF6LkqJ9NGQi9CxZA2+EqpMHfnr6tGbrx
u3EF3/DJJCpJXNCh5lYizwM14YFXqCZ1OvnN7ug7v4OBKDEUOpM28J3nrn5E1ImskmhT/BxkZIqL
5+qaTOdKjDv9UvvCUsFemi2GIYB/wAkGJKxenfrRTxnlR+GGNYkm+bwMOS7h4iFBvu6PUHbiGftH
zO52cxDzcuKTSWV3dO8gUHJHo47OSor0n+SIfQbr2+qMvaGb6UGxhPhPrgGKDmyfuPebp63xQX5J
QB3O+Pjsm39BqSdNhQ2nPFnxGus/2dBIzRwcW+dJhAciZ5VL6TeANzkKBDpAisHuTixrC2VTJYKy
5DORMeJON86AQFgwg8aR8Xrznqyg+5D4hcPZboolG+ea+Wsc0q90uMjGOXS9EtaRY/06fkEkhUdn
Y44aPwUGySeE4ledSxnRercVKJ3um9vi0v/kkbGioUCmkR5SrHhcZPL1aHaQmOTwMReIbJuBWHjN
EZudeZTz4MHRl1EAT8Xu6xPwl8/rN0gOs1vD+fv07osYMgrrA0XAa/7FOAaumluUqQ3Aw/misbUh
YCGTI7x62EQNj1gUaZhiMmbgM/TQWCdd1hbp84aQB3YE7XymfrivvQc1iogTnzwkncn6XQ1MEzYm
usf4+YRQccNhznGYz940UUid+2f/qr22AVmpakd6igsjNQzxWcQyOqf9luzlhoCtpHlUQCE+6Rts
A9TKXXy4uu3JuLQn4ajHrkAchKxI78chxmb0+GsE1d8MpEsPf1R2rxEfFbPm66C3AoZNtOmB6J0u
hhTUIDfaeMXrKyzsP+4ozQiRJq+AzRu/pc8K4Iwby8fgFBFAmgTozh8ll/uCkTYq0jIYbVvY5ZbD
I1Pf/fzIL9pP735SaRWqS8lVugDreQqGxRnpA2Pp1Z64D+V0Uz+6kI+AtFyyBhFMZzIgYHYBNItc
IjjirgHZf9K9fsYPL5C6PFO0ZZp8YfaAm2YP3mOj52uUSYVOye56ob/yxlnThDd290VnGq9zVF+5
NKrPzrFCLmrCPsv2J+hiygXZq+1mMYZCuUqOFIbpJvuAa4y2lofjd4O29ZuLQJugC9L7t9Tp3+lA
48diztJkge853eM02hTe05cnSzE/mpWDI2z2UX7Q+5hR6dIv2QmBeuH/JH/s1IxJ+uRhVzgmVE79
gQYA/Am3Y40d9AeUTANuI2Knlq7z/Ejemtc9LQC25OPfxYjFxGMWcvrbgeV/As4lY15gvJy1H80Z
FjeOXFf74J0W6zlWKjnidDcyqeGt2eTzacLH1HmhczBBqKQPpm6KeG2eHqAPstdIpxRG9vjO1bUF
cp2PhsG7PR75bi0s6tiXjmdtnvOt6N0W9rAvO95RV/sGFIyOc3YZxHPHhK4FCe+2gERrpwOSw0x4
58rFoKZKBRNJrzrgXvnMV0TKxU/t577NDvRdmAcw0qPt6GBPMKJBX8IKINtUo7JGAPEkktQEnnjD
inldO6TEAXb/DgYsKVn3KN3i+BY7HaZg6CndWmecwUxHHLAPlEYQwsjL8Ba99JnLjPQLtRKhGEtd
sQDM6swnIW4FY8tkFRdFXmUiGU0VctbIVLC7RjRLkM7Ubwt4LM8+lKmm/2uOrGJOuLm/Fw6mwRhe
Q7X+fxj1X6yHnZhk2bmwyLOcXUk/kAkcP3lwYdGRcu0+sF9iVGCJwhrEmihinzkHPMmTf+zCMmIK
7rSS06MrmELRoOX0B12aD27nPuCt4qr5GfE9pDP4zBznWbNt4ZXxbRxtOkd04xXDTtd0RPs9tzEA
Ita5FKawwgZ5JsrroGtYdu3lrT1ZR6b5WzEMRYa4ufACOdVSwYgfMbvXNDpjBbJKGx2YMh7oGFqc
/pWTLhPEITnIS0LqZ84mfgXYekcDGZsIRQrmLVj/4BEQXZkgTJjxjrQdshE0NEXjQETle6cuvmKy
glDp9hpag91fSs4tUFtpmlgUqBHsIAGk0RZnwF7jLiEbDORk1pnuOQl5L+GRyQTUWdSs6bmi95Z9
GKtryLr6Tlvo8XJLfAJ8FUxAu9xyn6kXREueVaTagsQ9Fs1urs61A5BjhTJ71qFMDU6+vX1q/o38
KM2V6ZOioql54MjAqXY7J0RDJTQkc8L4+bq+8PPm2hyjQO7xQXA0r0ZXTZZgAR4uWVdOkQqW2xLL
Da7r3CXjspQRq8/UxB6MRWqgbM0vFFE3YY5ZEROGrpG590xwknY/H0NOsA/sWjOiOc7tvXufhgs8
7fu6tl7kl3iDvn/AJQ2t4WkrE33iGvWcaYE405BzBihLFySLlbRsv4XNufXOu+v+9tkfpm9H3SHM
Lrfv7Dm/0X+4n1TqD0Bd39kJzLP3+BoA+sV0SZUdR0uGjRC5oJ7hIC0V34XiMCAcyjoZcRG2+MEy
ydBBLV/SfOSZJsJWEFcga/OEEnxsXqQla6fgpJ+0RiXkfj7CCTv3XLEIsiDs+mO1YccBNaRf6ZdS
x+GxZkIZKZEpuxdfd6C5if2ThBuwM8sz9JEDbXNmx9IdcbU34eGRWKXrbHcXgYli8wyshMq+hI2d
Us4giOrW2h5t8OZ1EbqyrsFmCFOWXUwRdHXj93IZGz5/UIOhK8KpXaVG9Lms0QewdjdP/aFbY1iu
SJrlt6OVf9Gul/7jOC2r/7iCQJ1QdcnSVeVPWUqOE3PQenHc92vQPTcHb08S8ICOiwZoGjISChVT
nZDibUYiKEcmiAQmXcpX41P2c83VfTF3WHIAYrOqDIQiaXToftzz/KTvGi1+5pDQfL8MK/JbP82x
VPgaXhNTX2GSDSscjP3tQMJdvfpn9s6EU4LNAFrL6dj2A+EdlAg2ptwWttTrFJEMA/ZwuaPUxMF5
w3KBm2QNB6/d8IBS1bD948I86W/X93T+cKvLcKIVVXrGfhjovsHTsrOXdkNYj5MOAGLTV+B2AgSR
Z9q6R52cFad+zRNGcQoAL0Kkk4+98GtJWpecJnbK5UmwFcoPzUKSER35BxCU6E4/BVUgyd2aJeZJ
BEwjKHefG6wuH0SPuk96xSA9jjSOuciMOuhY/8jeJ/bokWHjbPG8/t01TOdKBMml+ExfANOVYXug
44RHkNcOFlkSXOPIn4NEbrcoSGRFkTTk1ylTOzt7ApIZy5ZDrO2xjtuIPj3k5NsaZmTmdpRt1ewe
4qr6lNnP8xlNPjo7vKUsarylLH64tAceGtIHD5chCj0vCXtzxwAOIFUQzRkM5XWXImJt47nLdWZx
z1p9hluZKoFujbI5MBZBvGhvbW8nW2T+4THJ6/8uBAFH+ae97y937h+JgzoRqn5odZx8zN1UGNIw
YygG9wEHhgjVfs+6WL9wEiG90nwURxzKnI0x93LE/zC5+X7M8BqRUiAWSFQR5Y5BC5yh6OjHbknz
1NxB/tbSj4ycScqBU7mwZlJ6xplBGcXwXE6s0q6/CLMxui3RU1HaC394i61jfF09Izr397nUeHo3
syfo7ao+k2bfP+h/heNqWogFe1R9WZhuWuzbKsaGGTUNkwMozSBdOPd5eQLk/wxZPK9LnHQveWR+
kbjnGWK6Net3ZmKyA5Y7nbSsk9nNOBxzDyrUjlP8nB25v3Byi7cySfFpj/TZGs3n4nentNWX5hWj
I1RL0iiy8+QcRY4zX/UllXaQ/wwdQWknW39eie68xUvrwNaFrmkcm9uU12ZdZVLGWXjTCWIgIqxz
i7Q4eIWrc2ckXlADOYsSbU8v23qbVkr+Pk3/vK0Hlkobmjur3hICsOkZznAS0Bqp6KcpElL6RQEj
AffCrWC6lUojxmoxkbD6swA3eBfIqatrKZlDfc7ciswD34d3mIkTLNF2c3amJfkgMtT4wkHiwfd9
HvAo4DfAYgMXE/Tdjofh329L7R/XU9lSNAbnGpb6u97+pSITGmHMqwF/KV7BT5zdKPj9mk1DXjED
8L5BIqUYDhSa8AR7q4Aw0isc3ZRqFrAneyiMOIehSnXn37aUKMNmd3tRGWNOU+ANwRWFObNrl/kn
ejJNjTGuAU22wQpo+k57zwAPc2qEMdj89O+vTPmHV6aImmXJpFyUiWr1v5pllemZWI6PcY90zAUL
sSN+cNznmN+VtoBJd2pIqJzhyUywCiP3v5Z7/QUxXqK8Z2OeSE/kbWlJsyvjTNN0m1YR2WA8gf9+
rbLyD5wZ+iwi3C1L1w1d+kNR04a4lA2Ti4UzcyZLFe/MlFGHFBPO+CmVbv1qoDRwr5LWUSEe1Zvh
ZieHlCmPc5UDFpXQazyuewwJhvP4IDhdAVZkMEBMh6MlncTjPRnbNdp1uK/GA8UrNRw5rXSY57qL
g7usg7v1znbYR+CVJdNmMxznLfO56KKMc6tcWD1elSBpvOIOx8+9qY4KN5smycWYN1skMBYcmMA8
5xhwOT4DRz4Vn2CAMOp9jCtiUNYHu0jTBPePyZb1MSz6H9wP8SyhqT0tXjAh7G6un84RJypl+whM
Sgv8IDSA6N1jgcCO5Fo7MWCfWnGPIWDhM7qPNh9NiNcPwOG2eW0WA8beCEIzzprv6lJmdrx+7Lkd
HxQ/D74NpdvnNCA85Oz824LH7VJykKcnku+gOT5/9GYe4wly4gMxF6QabmmUEwfvBT1NE/cfxosZ
6t2s4A27AEFgVnfU7zjpcgUvCpgcSt45yrbq5KvGY2cuT+iee16XtcSNwswu98E4JxBXuDK44UjP
M4WBozBO0Osrh0Gu1KkowmYiZ2IZAwgWMr+Knl1It++R4bf2LfOb8l+h3ABxtiOozMu2hTtWIef2
3INjF9FCqh/QsvlrMf/3e/Yfni9L+6uO/UdnIzWKdjTSot7HN4eOMrN/5qTG+qlpOX98wMCFWGvS
eh+n5GUxneZp0XWkW50BRnQ1t+Il2Xq6iJPSSUG8vrPicRD6KpGynH+/2H8oG//3Yv9YDM5Zd3/q
Axc7TGLvvbVjUJ6WnaJAlr/rwHPDPsTGFKf74buHbPR0ZCgkxaH6xqD0afzgqds0e3nx2IxLQKlb
Mr5sJyH+x8cbc6zYZnKoKGG6//cr/4ey4X+v/I+VobXysh07rlzcdtSD3F94U26OuCSMy/wzu3vj
OPdSXspTjWtzl636Q/lOMYX/8Xff+PfL0f6+UE2Xo4u6YQHWJIn9v6tql8dx3fWPes/QzbGcM3fj
8YjQLaG+5U34xDqA0Igrrl1bKkTX0Mw2mh4mFBxDODA2h1uYcwgWTw33p0007kqGONnVu3KLA5li
mmEVSO6c9nbttn0vt88tRkdYOAM+2ihjwlK5NVMNH5yvM7tQdXSCtp3/H6/SmLhefwgVrMcQnckU
q+r/Cxl/2RaLTpfFVhWGPbtgD5pd9OrX85Z2vcZOvOLmoXDTr9NBQvx4xQ5euqBYOOBrc2Tp/osy
rXzYer5Hc9w0xgRUIMqSrtSfcjH8cB6RXqndiuNjBW2KI2PpDEeicrAeQvhFn0RP6YIU2NVW7FEA
8eyBtQZmE71BHjTQW94V8LMHEBrqU3OkKgn61zPYsYYKRXulZYSQzlGomCEwrThBQPBAgR1NkIkz
mVhPr/CP7IWB2ZxyzGom9u/08xRY0zc+g8dKeC7bbo+sUu0s49CARjB8MRQYNnjqcpzAszLe1dql
GQLBG0R6dDOtDUacJ99Y8OodFo4GDgcnd3C34IkgG9JmnxfHwcVdubovCo06FmE6e2uxoX7Q4G0/
mUhcnJLg+QKEWaT9s8YVgKcAq+0Vu2yYecKJLYvtukle0upw1wOtCBkUqc9Epnt8o460kXLqT0yR
ZUTfW7M0MlgjM+ARHLRp0Uj2dcv53WGkkMDSCti4m8Eeply+yF884u/Gw81/8qNJ4TNvTwjVdfTJ
wSf+zqOWSYLOAPYJbOucMT8nAJTjnCjFtOWx2c3TQ8bwgSIg1m+8FwtjlpkoJNPinkfCSrmM7Szf
qwF7lLUkVPKMqKOfkQEAQgeZx8/QN8qqPulfVjaTN4gg1UEbbVoh/Uk5lW+ULmv2nIprBtGiv+WX
+pKdeHXwAp4/uJ2qANUST9eAoaxztCXnMW1nHeqfqzprtww2w1RXhvf3eG+l0+w0DpnO/ZvPpZ9c
/NaUqBGiAlMQFHcGKmSz2u8AQTvjCiDHNt7nmU+d7+YRWWfhaGxFXAk2UKY0jdAOXabgruLvfkc7
KcdH8cJ489XI8C8X3SISdzgyiFg51gRLpt9Dwa5nC4x5mLLMdX1klg6yqSYztBJgCmSFzjikxZLz
MT+NIXJtuUguvNlXwedHgs8oeXiq8KrPtZXOoXpcsY+ePfmrnvMm1VEepS98Aic+MDhUFSb4yrV8
ZHEgIMgoxQtnCCt8HmHHgYW5yExlaLyr9YWYfv4sXT43Kr8XTpaMdkIkQ6nesTmzSxtMqjvS3FqW
kF4d9uZuGhZxqCf3PIyYZmHucShYHbKYjcHr5RFwMwRmVMPbOjvySieIs60iIdJ9Sj2vYmCOV8GO
2JQhvLzdxF8mE54s47204Rt3M9nycL6DV2NpRIHno0ql2dPXVzRZMYCsUd75HSjfLsLqzOGBkaJT
iw/yBfw7gtIzShG8wRFTCzj9ah8AzLAOC9gGPs+e/gbtjBkv+Y4N43kE/BhxoBmokKG23WfsNPkm
X6AEYVzCV+xgGks/GexA2VV/D0gTy8k+jF2L9DTSP65H4UXcccBjiK85R17CERyhHfLuCIDLhXDc
Ctkcp1sTiJHBrIuZwvIFX1if3z/P4HAyh+ZHiwUA+g3hQEe+xHslYN+jbRvqr3fX3P37Sm/9w0Kv
MUdL1ujEiyz0f2yvddM8xvvtOexVNSqHFbNAruBTn5x2kvwgVUtaZaa1kPqfUcWa3C3P2r7KP+Nu
DeN3GElpndQWvXHimO3rbHf/IpMp3ugmBOfjDedf/PSlaXpGZOr9pJrK+go+fJZ4gzkZlgVh35dH
QZ4IgLvm+aanHzjrS5N+3d3iXA13V50Z4tK8M5nWF0nH9ht84RJDrIaQgpaayrr5t2Tyuo7FyuhI
XEAUOTJ5UjsgwOWvFTJXDQke3m6zAVeP0Jik2yz//dxaCJwOttazegTLSS2pim4pRdecVWxEhcwv
5467KCv+48Cj/N0WQxkh6YoB2UqF0f1HGSEJwqg/sytlBJj0EkTvZH5AudJx6vw6uchXUU+uK8Xr
qMK2xLVecHS0ErbT2ZDCZ5uaVDjEKQviV5OR3PtpCMd/3B1/Q90yCV1TJEVlnJRsGX8zwT2Gh1CZ
6lDuf9UYY3+LrqdHlH7IP/VGi+L51UV3iKxdsr758I0P50mZDVNrsuxZZDV2bB/nNTkwCkoaPyxm
37nsESZlGOZcRKX/ryFUfytcuGITOA6eDU3EYWJOb/xfChelqdqmVtrbPgnyINtQT/vKJcGBPTH+
1upMDZsffHAUJz+IgPVLu2ZsjxL186vPNKaAVO1zJvkHep2wg9/KQ7p3DWBG7HFC4sGvMr0g/X6e
bGywznl9tkPRfvosFZjkQcmH7fewb3f01tbpvsFGA/V9NpxQ+t/U69L4Gv9DD5b+diP9/+tFChZV
jYLtdx73X16veL+Ng3mv4cYxhPcgb+OP4aclX8FyujG8xmf99CmpPBp7e2QpbY49UaWxoBV+wVgw
uL1IUetHiBd8XyybZbUtthQRrGQn7N0+btjlY5nti8NzXdA4JtkLwMNOfk60QPFvzzRXFezzBg1Y
o/CLntwMZQ3HbiJN9Zc2smaNJyzZE8ujDMCXboIP2frmU7g6Ok1AD2a229s5Ld/nCuu9zpwlzusf
FIy4hqsNDVdKYjznpOFZR+jpZxHiUHcicsfpH2Apr4I2Hrkpw24Flg2m9djgdljoUTwnWYkNIHN1
MFmTcudUF2NDtOn+H0+0PJ2g/lox/34QhmX9H2Hntdw4mjXbJ0IEvLklCdB7URR1g5CF9x5P/y/o
nIsadUfXhKa6uySRIMxn9s5cqZowVRSuxP/eeLVRjGEhZMk13HlbDTPELXjFXwvUu/jq76y73uP3
4Tqs2zNF1/wreDf35lyyFTs9F9voXfxbwfXfnl3T/OOApvrQH3cGJa8s9v1yehIEm0LiiatzTV4B
hesnMM7rZOMuvKVhE5V9yvbCoWVJVa7Se7rJbx59sHcmW5of6iFbUfCZNlOnjh0WJxok7l/uY+u3
wO732ZP/92CVuJP1PC+Sa3ZpDupzu+4YT7xXi8pC8oVCH/02de10uslySg8m9U06gCyJBsovr/IV
KSqCik2w1negZs7pRXsGRPFRn/NNuqGWuvNpJVnr/Fbuy318Lm/f1sLg3kOrv69W+V5cmVyddh9+
VVvzMLzHe4nxQ7zJNp3CvbGu7PQJqccyfWL7rM08JzoKJ4Czm5oQ66Www/ZoB0cs99dwIzjdXfvL
CfrZV/7j9jIVxVQVVae4/uv2UtO6SAUjSK7mTfhIDv7aug7s3Hf9U3oakGQRS3dzzy28DuCCMEm6
1xwVjPkjcmkWAfPeO3Lt6Fx5c3LEbu1d2SZLrKAgSxb4X/ao4+3SLp6KdXwpPskePgQHi3UT6RWH
4Sl5xCuc9up7XMzqc3c131NaGKTf3oXHfy9IpuLkrydJJ7jBUBnAZV2nKqv/+qhCFJqu2vXDtS/Y
97yHve+kbAlo0JsR69YSBRwCcOk1gUsTVJ+ElK4thq3krmHXihmV1CR1OotpVIX5rLKt80DWRo/e
e1bYahw1s9iU4ldSMQXh/ZPCh4HzK2WnWWz04FuRMS6yMammpBxqgCXinWGqkpBvdiy6RyG2uMNx
TCMRbttJUwxnXUcBzVTcGRSiTMOxIosiL8W0ejKY65vcPSuAYkVPQb8rlEtRmdDmiJgjzKik/ai2
zoDcKewZSdEp30xfn8u05Ci2itk1QQ4Rhqhzq2UFMM1iHjG+k+hrwPHXGNUq6m3Kv5ghqMFBoVUl
diZaSv4jQ0v5HSeEvblLHUVDgpoF9iIdEhdZqu/SlEJb2VNkbJiM3fLgDm+Vek4n2hM7IOhdhrhT
i2+xYqtPuzvf6j1icLGk4yv0+9ClfITTOlhyQXz3dXRBjOBJYvMjlPCwnmSVJxflR/0htzuxvdRx
M1OqszvcBLJkesSlpROXDzW7RngrcHyo2z7epQZs0vE6VAAVMrTZ+nPQT62gEKXBSejYx1H/Y7OH
nIA6iWUtZTQM4rUftzIylh7+0rIpEL5ks5K2Gkap9C4RmVMEL5oJ2GJrpvQuFwqNf+Mi80Ch5xLx
DZYGYghbqZ9CVIp5AGmhdixEMNxQCusaYDYBwZ0qXZHoUgTn9IdUY8UqXssX/wFPRdG/6/zYc1xy
vlVqktEvQ7RupEnDb7AGxU8O1QMbroFAsFv6wTIAkuWBwC62YnKQ2cWqJl0qfMLQK0S6Y8pAaHV7
qWrWoME+UTcRqSwgchQCLJtonWavhnRS5T3kDC2+hY8esIOEAkCmE19CGgMv1DbgtBo8e/EuGW4y
pBa15Er6mHzcETsNv0DOkrmNundZ3aiaA8gk176B+4ePAFcOjQvx1fAOAbCNMFgOyiOR9x1mGKyV
Jh/5ErprsX8TpfWoQtFn8Q8zukIzd+pxDSLx7PA4wBJoi0eVyFD/XmCQmEhFR1T2jtfffM5tQrno
iQd4jG+V4aJ7dnI4HqOjK0+x8Wnlj9jCSB7feUQnITUaytJOhG1ZHZk2e9LDffzRmHgXHQCMfobc
zb94mNjXAVqLLzNYQBEUbKpKSPKim7gGcxfiQkLrxSiKhlsmwwJxGBEXtLMQnOFyRJTzaYRHYAY6
fRHrvZJWYXGULQRrZAnsEhV8Ic3Jt/KLJ4fHajzWgy1L9xjZKWCJroZSM88+QubYfq8/tPyK6ZlU
3sBhy0nQJrJmcDXGLMLC/RCg+we4otFt0zGaBa9ElhbNqlePHHvCav8EqxO6Zg2VtnF6IkZh+9mW
dxnVOYkOXvfEFh5yBiV6jHgQK4a7CfxrRFcU5ie30rB10s/gnPsq4M0QU79QLAONXnKLcqR8SQns
bEPk4haVmZpcC1fQVmX/LiWftRzuRkN0mvwsULAqtW2R5rMCHcqdPnh7iK69sJSDCaJbSz6CClLb
JCeR5pJ+asclMnW/W7WhTfYR2shE2AnuOh0OobCHzQ6DPRhwqtAzWSnXgEsKjF4H+TJHSyQQ/QX8
Him3tsA1KZ00AxgB8amEQ01yMHZlrE9ccYcdeQKEOg2EbR8fIr1OuxqP0FTpc08OGZpwdNVZYQ6O
v3flHcK8/ls21hDU4+0oLSmB+Ogc16qKA+pWwcnURXkljA8rZ+NOCiYGSDpS3OnBrjNiPh1qSAbH
DurExFH9yKB61fIjCqt5U5hzN3J079b4FyUnOCO4ZeXT2C1kWi15/SaUcG3gnGtb2drX+pbyDGFm
RKfGRcjpc2dycDMGcGm7VnnCqkKzN5C/+/wgKjj5NwQsxaRvJctmCtxKoXMt2oWhfFOfLUh68y95
ePMwyrb5U1XRyzkzAbKFTB8ldi5GvYU6YJlhN7M0XrT0yNlGTEYYZHHnrbs7QlpDWqCuGLh9ccsk
hFoSUesEWNXRskPp8Fl2sVVe9EdJnVu00ZRplR3cQxSsR3Sw5BSOOFInf35KjQ//UXPR4w3DEttZ
dibVRLSnl15RzEPTLUAamUlHXgUlx/gFVLX0bEuzw53wSTFOQBaPUsCFkO7QLI/y5xKWEc3JLx6i
Bn35sK7CV6l+M6sN1vIuQ5ilPbv4MdJjWr7rI/dGAGcfnyHy7fi71Td4lzLzvaIA7catUwh73BJx
fsirHV30CJcE2jz5iRLbQ9rJ33IOxIWhtOud0rrpVBnV7pYpZ0X5Rhqn1M0mqPCkZ98luAK5S0BY
cnMcwwKlG6ps62gOK6tecj/l6VGHlYxDk+zPrWad/HJbKHSTqT/rKnwIYC0dMQKKzsYRm3VexpRG
cWKpaA+wHBsIpOn39yIjkWQPWCnL7CQPlMg5q7RF/ZsiI3cheYMdGFtg5gwKOlnICHRHFasRnZhz
EZSHJT8BZRUaAz3s3uu3XXATBvgumGkU3KAgVCphkxUPylyu+NERslDDeS1MqPb1a6O9NZG084ez
KaBcbnqUbS9Y6KN2I8XLsHASimwxdQABHKkPFx2pfDvs9WLjx8tO3HmUzDI4l3QAs2DuBe9ZS+s1
QZiC7oHc6PLYYXPPaY6r0jA30fEV+rPMuk33hRlm/8z4ilCVczuRexcAm82wySe3gEoxAOFaOnbj
vcQd4lGIdFkDdPxTSe6Vpq0GTNQus1Jruo4ZvOk8XEansJDYe/rK+3FKtozAEd7kwX1q9XvXf6XW
ridUhhgj/Ikuy0J9+BoLjDnjcxs/6w0w+0N1zOgjf4RkylkySRKmHSs0cD/KBkIdeDtWE2QeL43+
0XivevgIxY0MeLJvSVan0Kgf8p4l6KcCgsLXAXuwNNeX5uSA7KlapE6fXl2KRAE2O7Vi4bGK0Xxq
NJCTa+GdRi/fY5JQR/RzrbxWSYWHOBKvFOT7I49MzjqqmcwHwdnTb7jYUh1cn6N0e9RygvSieOyi
dCrpuD088aMFYxCH0RkPvynUKysTUIw9uSSJePSAI5bcxSpkP1a+agbIEY84o2vGgxoifJaGRyYf
tJD1E2xgKfBg1/lOHKJcpWAlpLjSC4YEvMXq3Q3g8hjTKovylzaiyzVPZf8QDBNlNV6WbjNgVqhr
FmadXTfYr/Er9hyrv1H7L624GarhlPlbmL4LdEmA4cdA1hPGFo88hYLMIwsLjlI2sxFURf1qsiQ3
OBIlIx92j2U/FFuqDQAlh6/MBK3lnlWWVZ62K8275N3Ry1jG1qCC2eDbWhg0pNtjjzgu+qjJeYSy
Q15uG51KOp+KdoUftWuOVeiI7/RxK2RxNXKhbt9Ba5ehqxgwgGkHFah391GxSXDPMDO1/J9eUZ6g
Vk9fKqTfafoO8zIsv9qY5eE6Ke5tt5bSgbDwLYAbeVwo6JbjcxwgXJYaRPe4R8edQd4YKmiXuHkX
Rk5J1x2lWX1vooeYM4SvTHqmkgvM/5oLBDcRy+KdGVOQ/lCTRxm+K+/ZmrKazfO6qMCkgY24lkyc
9N0gXJcbrOzGQRb2hQt4dG+kV9Ts+onqbFh98RawWSwSBdaCR7/whK9aVo9U+QbEp3CQRvU+gqgb
r6zB4GuPHok1BEiRMXphNzj3dCI75+ze2FXqSHYPtXqgxyYAPolsrE6JrTxb+U7oH39NrTemysKf
G2vdQoetSxr/1CDCKtNu9I8yyRj7bhRY6nDVjuZbFG2DwqGYBbeqJReZtakqM1jNKITvkx7Lue3d
MFrGz2Fq078Rr4S2TPFubKMyatKOJC5aJJamTe7pDPWDcNBxIUzVWpyAdBf5a2MT3uS7JYBdmtM9
16INJzGdOhDRVd9GCJoXJbSkpbtlFd8dUUO900VMyzW95oC2SsiksPRJEjXs5q4qx//ef/9LQwD/
qWXoBm0BS2Qj+r/nIxODvogtub92iU2/NIhWYbXGpcxGasr0Ijrn1D7hQgNy6Q3rmE40YVbjJmYU
J6RVXHSiHSrwoB2L0tskjJ1lqLnHhR84ChXUEGnhoijWYHBZ20YhueALEm1MyUFIg7e4RqBkBwTX
cG/CBi9tCQKuXVMCYKFFWwfC9idWk7m8ctleqNM5I52UCgfEnnwTfrHRoxENeFbfy+8qNUJ6LBHG
XWDwawEXO1+EcMLZHZa6uh47FH8LxOv5zUSRBrBrkkXucOZbPR9p7VZ/KRMSO//P+01VRIn/YQIw
Fe2XEsM0RUMg06K/kgTRYBC0aJHDtA3VZzG+4/dTv/PyKZmiVdDRey+1+hxXZ1U5++xDGQEDSJfS
EfCpAntCXyOej5KDxkBunYV7n69i9QZfLEFsEB2meoALVPbajeTh7o1my2+IwcZI9/zJrxJXj8pQ
arapIxQbwzrL8SH1d3F36Po9UVqG9dDpQRLEYmA7CsmikAgBOkrR3gt2pmdDIYJnQVRKK5/Jw+yF
+yRbyk+msMGHqhgv7ZtfnDzxQAr9mH2PyhNU62WhoQ98Vr4b8RCNV5YsTFn8bN7fNPFoRrfCvfH3
ovoMNkgD5OmSlNZw318694hAiYwY2dwUIqCNbWXsx+4hxe9GB3xp74cfTfikq0uJZ6OFtvvUGjvK
lbr3iLSl5G3UaksMr6jtTZy0CZ3G4sYNE2YXLNFR9CQCuqDSTWtRuXJvidXhvx8uRpV/u/qSatJu
M0zJlH89XVKZ+7nh5j3usauQPHLlUwhfU3JzTZ+e8Pgqlh+JiOnpkmLBt4S3kkGRDb6lfbWsV/28
pZWmzUSvZFNzkPtjGOxicSuXu0B/QQItCgdDuQ1kWXvFWwLCZdzpJOoVzmAAMbnW/WdvPqV0QMqt
0AGpPTbB86gcUzLnWLD3m7Tm2q09DzgShT7p5qWXDrgxTf7Ix2PPYqbfZ/GJsCrCCD2KQrLTvqf6
K7KAut/JLhsem+BUidXisLGq7VhcQ3WvmnvSe0WMYANkGhazH3FyBZ1FX28StEkPhGCt6rCOGaEm
S2cNr7cMxpj+O4KTTTfcc+8lqIE8bUrvrAjXhFoMSoKu2XblxrRWBUyOFBflXAk2qbqtWKH85Ao1
LTMPKKi1FWMaXUn6IepOHagPHnh4GO2e+OV8z86UAneavHe4MzPaaH4QQmzH0cfoHxxb90JrVhJw
ouylBLfDaiDdurjn4UKStoJyD4NDBLZL2rnKUspuuXxX9b9VRa3f7QWmJ7qzIoMG9w1Eil8F8k5I
JE8u0v4Kn5fchqcUR9pSe8G9SFXoQGojsSyzaj6uXilbzwFELlJHhsE4z87pmpw2xF3Pgd2cKT8t
iz1IEenJn0+uYGAKdrwo9qxYkPI1S+kdvspXctPw+mIdp3MQ2NRL8afviw07mFO8qE+kWSord419
e0c3J3VClhMzyIZshDZIEmfW3F8kZwvt5C29Go4w1e1RTUfdHiapNGdRXwpsZidTj7ZNkKtry3oL
ToxuLkXpLRM+2xhp2T3+/9SgzPy7eSXUZC19W9RRbnDyEochIDtSNQufEU/2Nur4zoJ27EBYCmbt
M0tQDbXPR7XWMInMtIeYUTxYwZEVCRsJF/qF4kdzB7qCHgRRE54RYRaz+t2LW3hY3rHJqf4Tzm03
WG0lmPBz8GlOcjQW4JyMKQAHedat2dK/CRygRCibiWpEcTk1Keh8L7QToQ/ha78vl+Dal+zjhi09
fk0htgO7o79xbe3zL0PMP2W/lsrNok+NAsOivP6/87cly77b61pzRfxkYgJWWfbNDWNev9EMgadP
Bqg4/8t7muI0bv1aRdEhRhUnmapBS/uXqb/1orgbu6i9uvVtkNd6soqCtW++aZBU6VOQjRQaqLQm
lkN1kfKzr9roq6zkAYM/KIl2eDGy/ZB8uiOaqPTWiZsu2Vr6GpEFiVamuAlgwWpbVzx73p61UKfD
IT8qwgbeLmXpMbyo7cVVHx1VU1YmRuKo+bf8RihxKBw77NFDdkrdvVxf3PwZHD4o/1re5f6FSKmh
2cH8poBrSutSt9kjm8GmN45J/l4kz4PB5hnfpHzJST4rLgob2eaqWOfMKGZNfChDrBg4bmdRTMA2
Nwna/FelsJEDK9v0yON3LODk8GDETmRLK0EATtQeW/YFobYGdPceigvPOOkge/pHzXfH4bMv7Hzc
kehawWUbdqW6SttD6EL3vmruBGjttWMbHZvo2ev2sfEqBp9hda/Hj4yOh7ej0yNmRBU/avGiKbfR
fXLp+WlHmV2C+9z0Z4Cwtfghd/u2PUj9c1uRhfDUR8fROpv9Ocp3ur/JoQR5O0/ZNj4BOhtV3nbd
fiQBy9jw1bOBcZ9CdDzqStKOQnw2s4uuHbJxw5YthtSU7LV6a8BYqkrIwesyOvLlxVv4wArubGit
Mna4VTE8Wdk6DR9FzDB69tO9NLIceMXJxynRMtDkzxwKLypKLzlsPxgD+S4aN1U/09RVwLAeUXZa
x93Jiw/oTviWG23Hclkgd5o+SK+tDRbd3cn1V9q409hwJvqhsXbtCaCEiBGCCE6IrZ1TcvEiZety
3mPQpDtexyiXU3wuKSP4+iD9cXLZr+ervKCitXI7VJ/bku1VvovZVab7WlsnwYZ35UgayLXk8R0L
ZRsLT4HPbg66A/go1P8Hr7jwPkHPj9PA4WOdhvgkqKuCagNb7/gUNluzPcYGuuBNqx87ZQuaAVm6
6s2xAVJSp8EHcZm/NPIVFdMRFESzCGVUOrZKhwH1M/rFHuATmJgFYk2XUHYun77MCYAk0AXjl3Th
9mW5boL/RFVv4X63Q5fsSByz0PmW/KKRL2phQdtwhP8AKHVKLF1EZIkCViMAxnVQCvOLrrbwUUWx
/mcS4X0tm3fhLUhDJXyBWzywbI0Gvjy3mG9+3oL/dE2bDR7nl4aAZfPUEKHKX5ON3HYOJ4ODhXYx
FQCx9Jl2Gjp5TmzlfM1nTPqVjKB23HicQEB6uP+YfKA18qa4lKk6CXNOAp+ILFS+VE4LSNl2QXp3
WNr0k4FnxJSwAFVSouFnGkpZc75LOZ6AOPTQIgU8JPXFhNmIbAsHCo7oH7sqsIvp9aIFdh5dejFp
16kz2dqJdFuw9LyyfMLcpc54ZXJSiVbtuGTagreTqQUw93Eyu1MQL4cb1UPCKUlu4zU9tCbRAjU4
piFeik+JQ4+293R/M4S0C5jomDUUnQI+MNA5tdkeChr2IwkB1WLq6vwcOHcHcz7vz9njZVkD0nnj
BbkFOHscDn/yrYZKk0XCk11TFQJDMXET4HPb8peOJHPqt9rcB2xs/WJBohyHySVnkOPshN50E+i8
M3chUDbuS96NH0i56jP+nivGB6fUycrjg40GH51j9o0ldwpOWe6I6ezRtoiI+aR4Pn1X/QLdwBXi
i4/C23Ej8FNKyO5vxcH8fC0HdB1QPtSBkXaELr6gLcGH5N7Dlcj9yQPCqcFTxeXjAxPaF8ME4XTw
xjJVVVukEc4iuthx33JCEaaRpoI8FoXbewc2Up47Vs76SVkNN/PrvSB7HOMcdlk8O/QdzZkY2wI9
VuxPmNewe3LjPJCZsbQNX8w3JcDvQytsgdCUVGoK28YSn3Og0bikLjunp2wBAWNNSSxdOm94QqCC
0jOiJYuTCjRcNJ0b2sScRj4Ds3hbUwmb0zbjQmTwF5EXW7B0V1xtBsbwg5UegW7T1WWRNfEfpg/I
nwn9Czbg5dwsZu/cI6SH8yJ8ocRrS5s1H5+AO6t8lKVNrzdDctjzgM9AFrn4xxXshfP+M3/wBvwW
5bM4xwQ3l+BU1079aT4PsU3/aopbW5Q04qR1QOeX5TMa9hCH1PTzhUd674xf+ak+z2T8mcEcIzIx
EXQQcOfwwREhoXqefldZSD+5ZD75teaCTl3Pdp8+JtkjBJXq9t5p3oCXDW+8clNxPmf9TsGRQ497
Vtdr/tZHjPhGd8FIMJnM60/3GWG6+60/9/SU2WTZ9am6NJfyU30LH/UneUYODvkGTfuVI6T5a30A
pYtolwd7LhSPCUMjOxrO8TBXbzS9Mcjm1TnEGpg+OF8MfPioRP+F8wDyQtOWAnNkvsaGSEw0CwGe
BYm53r8qiLo7kl5n5NZpTNIAuw+EkgNJzMEVugfCC3FOa0uarR16KH2lYir6poKuH+tttkPtOj57
CMCfSIhqD+0tnPPsrtxZuKF5kt6y1bAaQVTPGKHv4R4k9C2jfoiL1kYLmX3W3xUFhYTeO3nm3oN+
lPbGKsZ8H790GqlocfMFxe+JrOfP5He0kbU+QRL0rfWcPNAD6Vs3oOkZvKA5xI79RK7DFz9dwImC
/olCh+aruaHzM3IEjGI8qOTn0NAjkSyhseMQBSylNiIvHHE43ywyPCTqhNT5Z4hRiuIYIm6mFjvz
KK0lTmoSu7KADQ7pmfIpHSogpziV6H2AOoVMDsYC43lyap6Kz+Clf6WghiYAuzF1yxqP+Lnf+8Gm
cJ1OsQWJlJZjPoJNJmzLkDf8HaVM4KHpfgK1j9RJF7K8MDQnl5fDAqEvhTvIWa5CcP2Si+UHU3YX
lFTenEZ+RRwIJb9oyi0KyAVmxYf96Kk/4rVDxVlSX6YdWcz7D+PJenAFInOGvWCYhef+a2JxoNxX
V7Vod6OjSEsO16AyTwrLmZJ18dDQiXnzeYFNEJs2dNxmUfgZNeNL1ONVLZx2yjHKlmq9MsDreRfl
jJwE7jn4Wjin7D/6yC6SXXKqL8DKJUZ6OAd00iltm6GDpYd/mQNYoTbNNymnYKUHquyJDldBYAjX
F94ngmTTnDVEKzlNsqXIkpmz4f0qUL9k1qRe+05JICI2CPPYM6FN8uAkyjPUMaIycZoNtlquxHLt
0WPH2zs41KvpyNDq6Ivpko4KczY8eSZaIm6pv5F7ROd1DeBRpsXOnxBEBvUjK8AuzeiQYnbWYErw
5KiOlCzRqtfAe2t4Wo6Ovh76NbwMns9sCwxQ9y/wcI1sicnKYhdQVS+FgWVEoatS6/0609lR1sV3
3NO4axMJIHD4ROOlM91rmgqHROsn/yOH9ygKzB1UzFUGHEZGSEItk9g8C2xN3yrFqQPb172P5A1B
8dIdU53w+xkJyv6S+34A2+FNhBx61Vm+qrR1z9W0nLazkWGQ8YDBtu9W9UAG9DJnVUksGCwMY6OR
vakx28MnhJ66l30nKoj93KvKqpq43ZupmVFccmVb+1dkTKGE5R4wWmFXwpy6PDRU8LwyPN6IXG9G
Xsg905PHM6UQ7jXVdcl5t8Ex0l0C2z5TNZvHD3eXU62S5/aBxYhWQo5vdzEC5JhaHxP0fi7X5NY7
44UHsiJ1+zSmb13rZFiApakzH4g0hq+R+JQMq4wCLsa30OZbaX7zZZ4vFnXT4KJOoSeQ6xgAbJcF
AM9yO5Hb6WJgL4ND62EA5e7v0E09g01kCIDFvSqHG9nkCU19RjJMDhgsYeydgpO4Y8s/AV/Jr2bB
DoltWMCcYMh6Ck3aNYjvLyO9Xn8PRL40XvrUHswV8iKV27JcqZFjgccrENlhBKaLbDpE2gI6Nyka
sRKCQw8rm9n6Bx+jEFvZbn2ZnCeiQPyZKryDCxkZYMKLNRizuHpO0D8Xdmwu8mzZWe+l+ohI+rl0
9Yo+yuDO4tqBsczwiACJRAvUGyGrFAbd8Agct8ygt5Goqh6stdLuR/1Us2VjByE8lOg57VaDQD1h
4vXVzT5uz025lZO16zvmFDq+nZwu6jJv13G/VBNa21uZWS6qYu79A92Igl0qoGVo9JCISGMldzhb
5CiQ0NlnEL5lYduyweip4DN2Ez07iz6KB/0nC9U/BT0eNJg9Pv7GGS1bKCEDzH4Wcjd38pyjjuE3
WV/XU8CCgs6M1Xc9gZemWQKEdT+XTcqYiLyuWGF97jmT1QsupZfiYbxZcDegNWAHZztp2UY2vZDA
gv/I6xgU/nlHfhZTDgtyspDrYyh8kSLXE744I458mhC5X/3P2Gz2zVYSVhaW9PBQZ0DHJr22hWdL
QMMxR8LF09dcxz2BES4bZpRw84wWOhoHyjkdLuGFqSEoWBEZKzcO8FXm0PxjPE2a9ozs9xmsBWia
aBg8Kkk4iaDuG+QuUyB0Rl4lXGBc90yy61C8zNAsBRjMQVGxA1truCdn1LfjibTO0Ah5HLEBeQEz
DSZbiumeCQc464xXnBDM1VyW0GvsVBXA2IGqk8lTJ0z5pzTueNoZP3oKYFNStcONVNOMZIPGCE6C
N58GIyE9ZeDbIRSpgxUsU3xdjYPVxgQry4RFZcxu9A0RuNxQSrPSShYxS/icQcY+cqZgmZkTr0L/
TirYCzDYU8FdQ5rv4mPw0jFBydDaBUgYNpcwTD70+joNP+yFgQH4m7K8wcTXvvQtiNchn57usBgc
MPjjt/bFuoEWp2c5Gp3RYO0e84O5MssltpyJAF7dE23piQsGT5WIE3ZdmIjwHUfQoxyGEAFTSEC+
AAMjWi46wTbVO6jEBgJKQHTeKoX/jCaArivzl2Q3NAMQhwBeaB3wiMywEAtYP9FrQVnAWyjIG6xp
NQMkaningVSpK/U+vPOUhv5G419bhxOaDigfWOXwHLkTPoPhTlWXfb+M5zIvHjghabURFHDkWgvE
CO4cnv6n8MNPiAEoSJSr6IDbneuMN1Ib9/GtWSlrnbRGAoaXZm8Tg5B+E/gHKY5psZ0hNmk2uEVY
ZGB0pLLIobDFSfaMooDbGUvw72u0JplpYKJQLtrTBWbFQUNWunFGw3HJys4ybaWzeaynnQD4yE1N
s5zq1/iGkgK0Pgoenrm6Z3FDzNhHDmfdwe7XrwgVcJM5bXTcSlnoKJyPfo0iWMJTWCPDcJrmlLgj
+ra5/l4SM9AgNSJsAH3evPfXUbMdhefRX1WsbMES5bsam+fkkt0xdvVEAOi7RLzpyhImWJw8QuUg
XzRxW4D8uvx39fIHhPC7dqkB5JItXVYs/XdHTuoiwfOHtrn60iJJSNyYiCIF5Mlkik0GvRGxj2c0
DwnuwI23RGsnlraZzvDFU8WrcVeCnpVm4SFZaxjz2IEAS5Mv6NPZzqFnojBPuVfkuiyq4S/Obu2f
WBVL02hg65qGQ0f88U//0b8W1dZTFT1vru0HhVbQDhbgAYiM1kK7Rpcpq80BgMnXVCIgLxeSRY+K
fz6A3Gfw0CgmzYnqrkBGoqZ6VRftN80+zAIIUTbV2vsoHGEZHlimvbGEYPJnTUodmfmAIef/jaTh
DbIaADfmeMkJ/obokKR/cpHJqhUVRdVUnczrHyf+Hx+xkeVKFVS3vlIcrRli5iZbjm/ceQ3mT6aa
ZrYYNhM+Bk3BOMdFhc4XnCyKxPyj/ZB5lhGfvLCxoyDMXoRNBGNqNXOnkQcC61TdoZJEaQN9pV8u
E/beuU1I2JL/cB8tcdM8fPkmYHDN7Uxn+GMwciaeluwA3yT6tmM2BNZHN4Ntx4AqijdftCxwYQSl
5KAw/NksrEpiTnpACmzgbqq/pGeFbCkvsQ7+MNgxGTKhdp/kpqBSij4gNUQfLAzgSzFZFvU0CYMn
k8nIZfzDPYUklynSAONED3WWwPlg7mKLi6Oym2XvJeL9muoJUhXW2bPu/JcH51+vi2yQOU0je+o3
0BT447okql51YmnUWF4YiZDIZ2/aMXgu6GTP0KCzg+6vtIQ6ppXP4DV7lZ+0C6XfgO3sJ+Resnbg
u6v3+nXasuEBooQ8pZmgC8FmUN3/+2itf2m8a7ou4S2YqO6y/MtyFyuhkaopIIECVihoR6I3J3Yn
FIQIsKdqA3B2w9WoQvSYuy7BJZNclP8keBcqHgyewRGjjSZRA5vA6jjIx2YuTlbXRQf7hxAmBMAd
OQMLOi+GxfKXTBmHnxk4GyuTdvVMuFF75kuUJqQ1PA8tXqDcE1596g0kY0xZ6ciGMc+lrM0VSM+s
zbHRzxu0Nle8T1SisByDcwZSC3xdIot6PijzbnBkdJLygnD1EZyGP5HSDXC2MGdwlvMS1ozdENZB
1tU4DkCc/ffJ/elb/x5D/zy5v1QNet8ao9qCRUhChClrDO/AjWMmJu7JxjZxVED+FR19Z0UzGkHx
t/mDfZePbE/X3ql+JhNIetNAbLETPMR7lkz/fYT/Osr/eYS/jK6K4kaJp+X1dYyJrplTQGiQNYKQ
mkuo4yub0SL4ZjbNNu5OovsAmweSOk8nywDQwCSyzdmApt8xx4g0tqH2Pus49aizV+lypFVMWcJd
kcPBv/z3scv/+qD9cev+Ug2kfdMjEOXYYTpPAxvjBE6Xq3DB4D08xM/iowGeX720TAAv6q5ggWI8
CJis2FQKs+AOAOa/j+i37RCRCmQI7DkGDxJdP/XXEanF0KeDGHQ7jW2aIJHSMbOafNYbbJ6oE6ZP
ahtNtfq40d9H7Y05xuVmxLarYp2H5DM0lIW1GY12s68J8INa3EFQjNcsKtiUajKb2k8mGGbN/z5y
adJz/XGn/j5y7be7SKiFUjSibpeY4P0hi08mGgQOeCQG/hPdCj7bapezUjELln1/e/9f8/X0/pY8
wfuYrsXJ3/S/g6YfZn2fqEa7S6JNZyxqMvbibSjhpjqGPDVENFyEccm+CVa/FC7/8ul/DYL/ePfp
+38M2alfyRIA0nYXMqgAcUxsAbI4NQINksuuzBD/L4MHGpn/ft9f7eF/vO10Uf54W5SYWql5Hied
LArqJhIpMCsk8Zi1QfBW8l/YPCx+/nmVLdZz+No53aJo/PqclmjpQ5NJJPK61P0WLKHFYRHhJLX6
Q2+1JHqCXrWOYE1LnvmEWQq1ioQspKbeGS7pB2vuQ6tXWHYEBtHqPLBPpJKXf1lgZxFSFUeNIU3N
tryEIr9TKQ/RrsnexqcLFh5Vw27NTQxngNsMbGrqLaNWp+TyYiJMGBcmixZ25VV49YMLl0CtPCC0
d48CFxo/7otAfckZ0/ltDWoVULqjOxKHs89+isf0qCQ7C3ABockOiOcAUTf1ZEjuoqVk3IMI8tyU
Rhe9ZfgkOQMcZuZjRom3WvdS4rxRNz54TtHcaRS1SQajgEK1E5IO2YjxXSpOPIZiABWVciDidCwl
Q7UuEOIp+qJFrBS1lmMo2jxi1SKXdE0MOLO4gytupNeQUVSh8LRAiBG3R2rKOb03fWhtA0C55a+S
BNsH/BuVxpuTAU9Q4wkDHEVH4g9xn7IAcBki/o+089yNW1nX9BURYCbrr9S5W9kK1h9CsmXmnHn1
85QOcEaiGt1YM8BeewXbKrJY4Qtv6ODhCOX2uYC6zN+pwfGHsF9Si62NjRpgDQPAdocTVcjp0xnr
FumZhUVhoxEvSk+X9J+db83oRkN/CZkPj7hXbEzj8b8vb9iKlmHJQNUxZss7dRQrapysP/BSANSA
tr83hFwYJ0qg+JmbbB4Of26mr6PNwq4pFqMhIkaLHaD9jwRgl3ROJcGdKqGgwH3JOmcyw3492ve1
uyMBOf2+2gzG9j+PYDqapUEw5jybHf8htKEGUmB/qAnGCXOtZ8BiGdhkd8XxX5NbS4/0qxi1XqRW
2keOUbBSpx/i2JliAVLVEbdDMs6ZXeipXlbN5CrdofGuJvPQDxfsX1YBd01hkwKds33Q5M0wuzlI
tf7vgLOXrhtR9JHFgJCM2KGQsFD14l11pMs+l/L5y+LYkK5lGy7KhGgTarOwKjEjva4tA8f38B7v
9bC6pcvKC6raIksfrPAF+6PTs/p5/8zf8uuQs2mtCtMoTBO+Zke8CpcEgmu2Ms0FC1qxELzdsmfb
fHdmVLlDTo06m9vMCPuhDk1uRdhbh1eByw8ZWQEt9tKudxxF7CTsE1vn1//fwPosHFBre7QNj9e1
6l2mgVSy7CWd0alYUxUfES6nY0QGQDlkw0lyenB9htX63EZf5vrz179ci0Ouckm53FKc+SVesFgz
BXBEpxtOcpDB7xPQRtgBE56EN0oG26qjwghY2BiKhdsibfdQmIsxueOTnH6yz4V14nvos/uz1ttA
6XKmpY6evcFYkcPQnOVJmnb1B7PTnszul8p88V3oqJk9zaErqhxnHuP4+sd9C3lOVweX/j1uaMNE
KXxXZY+zCPQ7FmMHrEjfdISO4p0THVey00N+Ct78fPP/HfIz8v3yTUZTd4UlGDKq0FVxrmva776B
MJL9wj0u4pWiwNC55kLXJHMMOPLnNkG9O+tfIZ1WVL0r7yZJKCdGWC/W28rVDgXm2ZxTlb5oBDbI
a8R1MP/izw7U8vTxDewPJ0ktLnoA101CPcbWCQP+2uNz3UGuoYaB+otI1vBiMuRXJ+5L9sZgv/JN
DOPGEVw7j7n7GNWHYaQILOhaUPZlQYcIMoXirmmREtMWXfeGgyT9wpx2PZQI3KvXinaTUDkmQ6Yj
txIYTCV0B5jdAkQK0kQhrd6wXtvdLSdcAMsFqE2EBNrZa+XoKeCgBYEYkcNEz+7RKVFaX5f7ISq3
CKYJ2gPrWvbX6X3KZ+ZGb+GGAWg6d+x97vMfn/3L0LNLtUuLxIsnhtbBt9ZgSVlplzfqR/mIBln/
G1YxjLx4XGnJxbJ7faTm78CwD8/d7UcX/JfHkHHtl9XX2lpfWjH7DrM8RE1Z8CDESvfJQ/9oWqr9
0/k9dixUdqnfOMiWWCpsmO9D5l5n107fcQiFW+EDkbmwP3Dx6cZFipEYrWQyBcoKkFY3sotXnSGc
2PIo+T7zmqqSDckSkmta6uyVk7io+6Av2gMkJ9V6sauGKj0qBoTW+t1QAZbhClKuYPOj3q12r6N9
PfqbaXwfxvfJwCVpJ4NYpJItyAlAL1BRrSl8UZ+tpoNXHtz4D1GB2e8rTk8PPA23SdSsWNgVnq+1
/UfuOvwob0tK9cS9vv8k0xIoVISYEvyg4GMntTzt10o7tNELO2CkbzAxPz36Eg+Yu3ZgbTrvQw3P
CUX9DDqgCsDFsal6Is9lq7N1aQolcSO1Tw+de4NU40qAWeL1q/pWgX4dYqQwwRUZUDw7fQ7+3BBy
YOIOHTCxcDRtNnA6TYVjJkV6QPwww6GWmNJTPkYUKytE4zIdiEUOyAUpC/T1guCv5Rxq+Bbtb2N6
ceB6jfWD5t2ffqgfYefsmWZLxW5F0ihtnlJupMuwdFrIPNd2e46l8eMYmg0zqxQ2nmKKxs7SQ/KX
inlAM2o85NS3MRpslyn4LO+y0yQRC1r76Rf8GdszNGUB9EVd23UJrb9vxqF24qkdkvSgFpep6q6d
FsIUGVdEU1VRliqgKhtV/XI12dVVkFKIcukYgoSzS/vy9LPIQO/bvpSPQldEx4pQE9q8sYB+kDdo
KbPQOjgEI6BPgohuQXpoGrbeucLEj1CIOAhZVUvTNak6+rkPvhx86HC3NTk6ohr2Js3/wgy9TALx
CoAuA5VBak20/y8AF+VEZ/KIT0T87EXRSXI5gAyKWZox+9z2EDS+JoroYAzP5NNRe20AMerKhzig
PKJd+eNTQFm6JP/vjelciCP30anRZyF+2teW2kf/M3o93sGIrab7fHxR7J1P6VS3MQy/8+n8tuNB
42pu3OHMI+hH1ju0M93USOTQo3NnW13XhBdbbobOQwzTETBXoVdI7KE6+J7q+46+PB65+sOAE0lS
PVTgBbuMmIRH7aq9k1/X9j9RlMvBG/4GdcuUQcwF8PKfl6MwWRuy16VTN5vFBm6tGYVhivBgUrpy
lXu3u2y6e6R8PHtnc12fHu3YRvw23GxOIqsKM91huGIAkgrawcquSkFTrUQrvd3UdGEHevlt32Ga
+SubKOfor90UPYZZdmYjyhUwWyHfHmV+6sW93XFIhwd1uAmT50RgWwOdJUV8xz6Th33G9afGmu2F
JBK2PyluiFhMuLRb5O2DbBtp3lanRBoEqyXejQvWZARqMVVh4dmb1kdRtAuxKkJaFkSaFyLblLnw
gTxxW9RnwoUjpxJ3EsVnuRBMx5wtA6cXdj6aVnhwrHsvXtZUr4oYW2usrO7z/lyd+9xos1Xg2j2C
AJYZHkRNdrZMJ/puza7u17bI6K6cebdjH9qSytKGMOhEz20lrWGsbWUa5eTD4wQ7WQL8/zXou2o8
k+XMOwquSnwNA1XToDzrtv7pfvzluBVRleWqEacEXcmS8G/pUtQw0wYIhCyiIPFAUV55D8b0aprM
e/xI+9Y95Db+ayHCiHr3kmofSoOwR3uXJPW1DXEhL+lIxohgsAPyNDiz/4/sSB6Zva/rKKAZP7qN
Shba1NW5j6qcfkNyN4UBlj3IQFuPpZuvKNACQPSycq8B6eiS9jJbi44EzP135mj4+Zl4EMpeGn4F
roWN1/c72o16m4OSByka2S/oaK3RTRLtRddc+dxQFI8bn9jdtCBDXLeyju9SM7GHpcGtbnJslv7Z
4pT+45D4/lDy17980EGtglaMBA4jwFIFyS/5JB29+hSKUraZJmDfKM30GDErQGss5f70rMz7a58r
Suf7CITRHYfv8/0BnKbLCsPFXwGG529FC+8zKnJGjpRJcS/olakJaqwg6lKYYNne4RBLGv/aImhX
BXTv0lpYXrlVcvVQada+AJmjV9B0mdT3ZFwGbrhQA//CLuBAmM81eMCQonPVNc9Fnq9FFt5YYO1E
CPcQfQtdC4v16Rf8eRSQkX55v9lRUKhFqYAeSQ4Enileinb6HiUPHDydiptvfSYoObbGDESZ2KQ2
/Yt5UiTjXBdlT6S+hmeBpDpXjouaJIivOPx1+sXkkf79yOcUJfEi/DIthxTj+4ezO3Vq2gJKbaXs
/PQ6AYqf6GuTCf/v49BIUIkvDJyrtHloa8SNbowhwbtYVs1d2G1c654XOj3KsYn7Msq8nhemsaln
TZQecgOCcnXpNzclJFSWfGeeGUo+8HziTBpM0ghAcxxndlf2dpEHauMlB4/uMHKp07pIXkz/sTLu
Gu9J+e83n2MycyTLumXorjsLA9jg2IFBUT5047NfvXke9Qec/wB+hOab4W1Oz6P8afOXs/hW7GeD
Eed6k+VQFHmrmrxckq41YnDArEpwe3qQn8VmriFLkyVQm5fiKvq+9qj4mn7tofnHbe5aykU0AA23
dwQYw6Qg9Yg6Kl9upAtEWeA/h1WMTWxLkQuTHNWZbejJr4TgOEwOyJZdBpaDhizQGXfNkowAOJ9+
02PL0pIVDt4RqNk8jU9HMwo6Dek+p0IXkBdUNnxk5NeWbtmu/vtYFAqQCSVv18W8aTDVTYqmYY3g
X/veeiDpfrEirehPdm5FfrryzBcJiCz6L0Ri0trr++czgir0go6RpFqBPT0KvVmwtQsMT8boSgEb
0TvKgsMZ07N1RfLcIzRrjnsjWXNi1pEPELw781mPLVwHvWoOa9c2hDVbUo5vVEPT+si2g6zhqhCw
ss7mjMcuA0ejI0MeYqq2mF12euyGfmaI+JBbGGahRwfYMqIs3bzzaqhQnP6gchrn0+ygEo5tqKNz
BMin+XK3j2UW1pGDEXjgEvNrVMHqanl6iKMvZJH+Cpd1w8f8PgRi51bsNTpe4xY6EhBon9iDsSyw
w688d0Yf/URseA5N24EtPrtx4GibvhNp8SEFD9rY/3yy68SxzrzSZ4VqPm2uSneQSAutlU8tjq/T
ZnQi6qspObiwX1LCIS1Wb6B/oD35yCHjjdllWeSrMIBDFL2hrKVWO6848xRHNj663GBkDPCL1Ddm
306N49HOo5xvB3hUVjWY3X5cY8vgFNaZ7M3+WURxqODSENV4WyKH2Y0UVK4V52EcH/wJ/4tIz4BI
q/t0UiEp6Rs1AAk++vm6zfzXJPw1WN2mpXA4pn9ckOhkNO142646Byuf9mArf/RoXQFEi5H7umRb
x+jvqNl+gspTTNeR/P2BtfJzYJS62Mp6QRXlCz80b3vdX8v4M7JBe1n3IyjiGphagg2FAXY04zoR
lNdbp1+lHBLI4sLSsEGCVwDSp7wJUC/NwGEOAMjCyF0bBcpuHga2qFCP/bQ1ghQ1smwRoi93eh+Y
R7/XlymUv/5l0eR1a+hByfdqJkRDxXWE3KOuqGvOUrvFAYKllOQm1Ik3H0JgKJKFHYGNZwLqbKeY
4L09hHDAEbbaJrKQLffLzTi8qTUka5ShkJ9b2EhWBKGxcfTyqQXx5wGPEz3COU3+NEFG7SZvIWel
rBdI8l+ZPsEzmoXAWVD58bcyNC489SWBTDE66HfBX1CgJJ2eiCOFZ7mW8DqiAsgVOdeBCvCP86xI
iQ6d8mYGCIpYAwoo11wlBW5lxhIVZeQOgzP35JFz6Ouo86NhKsmAh8xHw07f4amXw7XJxJ4IziLc
hg18+iWPfWxKXqqQO4YDdnZ/1ZERtFXDfqlxuuCTBmgbFddBAde79M+srCNVNi4lmixoaumEAnO8
gq+a1eDFJigr+OzOH3Ql1XQXQdnScIuEpNw17TqF1qU14Z0e4Gp6WSEfCS1Y75aDHm/CIlqlODfK
iVfhxAWvZ681/diEmNhbEY4hIcK9/n31q1ridsSCSNhT8QrcYGdIxz8lQxIYmLT5yH3KAqhLdW0Q
LynOZvDHN5uij4Xqq2LsQz3EN75cmXm5LxGNM6GmpxBI1P46L6DLuon/QOtyTXx8+kseC0XIFRFc
opdEfcie7Vtd6/TA9/LooCYfEcao1NAvFeupK9UbA0GswgPJpKOHq2AR5VV3ZXNH9cI0nskt826X
TetwPHNrH1vKX59odvJzJ2j2NFTRwRTX1I7kwRu0aIyDip2GOy31zqQjn3Dr2X3HFJBd8ZOp68xr
OlOZF1WV9NFhgHVsq971CKFyKFp0Ta5qLV0SyMABKT6GCpXILKTVhzmBTC41FB2M0ARD/Iy2eRgo
i3+hgmod6FKtBAMn3L3pIt+ROi5ciOi6BBYGiB3jzK2B2mmKkrcSG8jmQT88W52XS+7HW8lYjhK9
5Wif7cMvB7JploMQcRsdZEVM0TiUDSRS4n6h5a/G+NQVO1E9NOVD7aAniyIpSFn0trG2nx5Da316
lR37pHRlCFx4HjAJs/Mi6wlZm9qOD2X1J5zugvaaKMkL77XkKa4eTo917L2FQVqCXjwn8DwtH5Qy
6L1qjA+F+y5rJ4q/kpeEh3TT6YGOpLGWQCpIttw1/j57Kb01nN6r0/ig7tQCnfMM+p48dDGvMtEA
UM8M91mon39Q5ImYPcob1o/SRhyUoe51UUxY9ktGZtybPp7UqbG3oz8D6hIyYp+QF0NbGtsVQZ57
+oU/Kw0/nsAhg9aptqokZN9PuQqfUb8xghgzIW5a/BPil0VNuxlLK0dB1GJ6dMFV9UEBK/MmRc4M
oiYfWkd9rbUoalHFKwpvdfqpjq0tCDz/+1Dz8oieGYFi8lCxjSJeWy3icUeNRAsGmTWdPeqPDAes
jJTCMATXkZjNAaaKbqU7ZSS7e5F/zcGOhq1QtwTA8NhPv9qRW4VMTEa/JEs6tdvv8537lVHXlmxx
0W/PUel/Ileisaaq96cHOrJnJAiTG0ynZ04R8vtAIAnsUBUJwbZRQWPHm/1+dN5rtEVPj3PsheCS
4LnDXU5ffpbARGauBJPJVe5LUkfvo3tz2SLWF+7OFpmOfSeiBf5HwZmqz+yVaqtU/KmfooNMXKhp
Od6WKKwwrCWZJpTI/4cXw7sG4ySHVuw8ec7CMigTlyvEw6iQ04Y0ySdJYNH70Zlmx5G2K7r/VIQ5
fFw+1xzs02lWk9VVGh2ondF2lbEzER8FC1qNVQzwBXPkKNqFsl6ebU6/57GF8mXsT67Ql0tFG8ZC
hFESHTh8ChR5WCUVfc8ehtvpgY4crjbNbL6fbF3+uL3KPFVSJXTo3UUbRNDsbElzJYHrTbGgeqpA
Ov/38cQnTY4SiORnfN8BWmKnZVyjzkmvENeGkjYlR7mW7uDaY4bXoWNyesBjW+HrgLNzZGr7rBQ9
A1KoZjKzGnPFa8ZzpzN7+/NUnp3aLEybSaS4BVZp9mqB6xuOZ9P5s6otPKuy+ghHcD7OB+eJASsv
GJ/08A5KwCIfcA9H/LmYBAzq+rIyQaQs+Oag+JSFrhRg3FLAW7c9SvoxUvTyO9i4oHR3SntmpR1Z
AI5qUe7WDSr5SOR9/yBmKNy6tmt8A7CCoHJL22Cwf6fEMgTSgOokuPf0FzlSXXE4ZKUYH+Ucasbf
RxwVtNNz0wgOcY/YVglJX3k82584soEA99tsW1WjdeDOXqsX+phEfhEcqupFy+6osguuclt9P/0u
R1aX7EjQqRQcfeqnmO6XfTpmRpNUYFEPGp89equjfxV9iQx7APLB00MdS3gl5hAUiMki46L6Pm+l
FsdWbOHLmajXUb3m6EschClbuWYQVohRRerORrdHjne6L0B+ALiCbJy3fOs8yKtRtSL5gnBNBEUV
bbT+mFG3s+t05XvDrsFMzKfdrkAsteJ41fhU/Fs6Z7/96rmtTfw8uvTizGQcqSSxcph5WbYyQN5+
n4xocMyi6nmupNpw6wDD8SeYm/im15fWAFO2efQdAEhnPoL+OcvzXU4mrhMZ6qphz2udZWhX6hQN
3Hce8ooFcNQGsknXP3j0nf3eX2mN/6FaHZLF2ti/RZpysHQolyk882zcZmW1sVqEPFQX7ePoiuJF
7uKDqux74IUREjRutLeLK1IIiIY59pLirwnsBzOP+CMx1LVd/1KSjR6ss3xcyes9RJO8UWRh0IXg
bGCAoQyLFAImlc2LMXUImDMySuTM+M1186gJxLBJ1X3TvcvRCGiSG2PU0SN64UgUSDk5LVze8CZv
nIOWI8vYxVur9ynz5FdIA6NnCkcfvVGsNtnC1RXmDiLdNp2HpoN76YvpFtj4c+Z7t74Fe22oNx3k
bjyMEai6IeBxzbuiuct9SPS/TEX5HRevioEEjX8j6Tm0Q94Sdmo71Eh7g7GqpAEWUsMDyCqkXhSp
7oAYjIGHT9X90xXkvZEGIhQOzWyrh9A2uZPlcvRRTEDvwCP6UTofd3PUWxBkSHR73cPjLFBRC8St
E8OJzov7JkCcNb9qyRyz8sMCzJzf6MDde/iKiIYqj5ULwTJyg738E0o2LFPGKKb8ORUriHiXQVXc
BCrtNf02gmCTqiv/j4ayaRu+KbDOL1YpR3qKdwG4rRp0rnWHYXzZ/Erpmuatti/GaR8oaIhfdAN1
O1xgr6r8Tx7e1z6VN++6jz3kInf827JESq3oAH6m+YOMCnJLXDbTuOwypblwzWQjy5DyP3j+K7a0
CWWp2J4u+bxBXj8t0mZCLm04JCOksK6K+bINevngAlBEP7NNjx4fX3bLLGnoRRTWHkaisqcae9fu
OrA3I0XmmMfR19sUEK9VPZfIQ8R0y2tlV2io5uBTll+d7bweS6sIGnE1RaLYdJGQ/35muJkX1JoZ
RbKZ16fWkmgucK4SKdWk4AMV4cCY4AqzMd+pd7oHCeZDy9sZd0E43OfgS8szTfRjqSYxpiUoC4Ev
dtXZLaVYeaerOdGXA1oHBITlgBKgK+Q9ERQRFbRGwKRcNdeo85+fD3lGzo4yF/dUqdfMRWnNmQTu
NDRe6AeBRKuqxTVopTC+rVOoWqi7tbsJOIMMbjWQVWeWxZEQwIWjAJ7PpsHpCPnrX67NoTa1NmpG
/wBczN81yMSEN7x0N/4jqSRXcdt1R4GTiw15GDe564aX009wZF1+e4D5Umh1O8JY2AexuLZjHCoi
dAmwBrtjls/Cpo5VVhmNmiX/T6BtzSIe23KTSWiDf7DcdV3C76wWFaqY8ZPEMiYCedD8Pm6tV5U+
RKO9cqBn6ArnBpztOn0mjapRDEK5o7MBf8P2aDD3a85s1WMzYuMGAI0Lk2We9fsnAb2klGXYI2Sr
7FKgw5lslYY3IC2c3sXwKluf/gI/AzSpwsxITIwFQGH2BdQBsfAp6HzZoaR3Q05Fc/Lsff3zrSjh
ELkIWakiwJW//mWhUbLWDSW2lD1hAgdOSxxNzYImujFcxWeDwSP9LZeakS1ouNrITYtZCpBEteHo
WhUcJr9HIrO6TFJ12Un5mfpKQgc0ekK1OW4wsLhUcS3ugkU+vdYIY8R4krvoKA3AJVylQACvf4DD
T8VJQxOy7K1VnqGpxzu4JJuvJdYbE5deUjYvDY4WeZRecapRKrs0MfcSVDyBeO00VIHioL7sUvMg
gD1amXZIiURq0tcaQdgxCG59wgO/r1daD7O9LVZFM60k1KGk890ILPiosOdhtuvCHs5Lgkt5v4hc
Z1ODLM3rGyuTmQIqIfwxh0u+U81VCEs4QGG3jJFcLwgHzZQNRhuhBQheFBHGcQXuatZFjyxmK0zk
gRByHqrLukpecidABigAxGisLMfDzhGlWKteT89JPVAj/xvQ00pUpKLGCTbveCnj0GL426F9r8Tp
HeyUjQ61mGoZGhTxbuyo6zjVIaUvHeGbjai1D2HIpkiW99WlUbrbGPoSKPPLtMBfEUQYh5ASbtNG
Q2QJ7y+t5rVsPmaJo7eUTg6NCg1/xAMz3iSD7FWsEsddGUZOP7NfU8L/3VbdJh1L54ICw7vBfdyi
FFbTLZriYZ0hN2o9l4qzp9hOT1GhbIdjCEidSi0veiNaN2O6wJKI0r+G0VoBkwBBn16/d8edlsGZ
YnPq6r7Sq1UB9atGq9UMoNyV/r1AA9G3SB5x1E1vqP0KemNBaK9lFdxUm+11prvSaGit5q9eCyLQ
RYOcls2Q4n6DDnXvfFg9yrjmk6iuOzTqIzO9adt245vD3nVQtRu4MPniEmlsTu21bSBCqSAv4m+M
6b42qqu0sBeCbkpltqtARW7FR+qK5dVn9nbKcKURylqeMRpGUF4JQdpLgcjlgGqkdo7i3Cp0c1wF
HRIgu0h79xn2y1g0ZwB8R7TwQKShCYBUCLHfU4onAkxiFyUZKtE2AsuJuEPrA3mEFuI8Kr8Rvp27
iNZGFHC/49Ch8Y2nVL0PQzDKWa9iIIUMSOa+NI5y5yDDmVPT7XWxA0AXo4wWQaVNhumXF6uLqWuu
2Qlm9GTLgKFulhJfDMR67BL2hbKWpSEjRe582qdB+hCGaHv2qJzmSNdlLz3hn5mMNPQ9BMCmGx/h
HDFalDVxjzSf0o5vQ6Qa668u7dOpztYVLGmU3khiR2TRvJEaME5y1nMeP03ac9r9cWrtzYsALk7p
ip5Dy8KcXGM5dN3SbHRQLqj+QoulzRJ+5IOx6UKkvLDL8no5K5hSlKq2hqqMWdVF6pcfSlasTYFd
ZdRcbNuaNo33t4PL04xI+gi3uS5U81qP/uDSYjoWuOb20OKW5nZY0+CrFBvK0iFsGEa0CyLceZDy
Fhr2hRCDbPMOxOmAurVKuAdGX3C/cyO96P1wKw/nBk05fUjWOVxW8quQI7TGTS90ol2ctzfxkN4o
1jZMQUL5oZug0RltnHvCCVzp7VXtun/CJt8PKpbQtbMnmVgrOqag1ynrvW6Qi3WcjWXWMAcV5OKl
1rGWP0xt/U/jpHDcfl3U6mao1BpDiE0yalcTNCHHSveZ4y1HG4nUruxWaAfJE7YYnqp0WslbW6jv
+ojzJ0E35nYwD/UbgUhFgylQ68S/4uLeK+NVjYIH7EsnJJ0LqmcPulQD0jZCrE3FyigOsxvDxa2w
NLaRdB5HnjxJlD8t0tRhFj7URbrLxzdce/ZdvZg8iMBlvhhzXD1a+y4EVTxV3m3HPmzyDtebfeT+
jbRu6Q8I3Y0RjZms28ld2xpXmoJWGwxPgUheozp/W62mSozKXM9J1EQgV81kn+J3XsHU7OvfZpnt
USNBnf233O9quSkGlBTC5ELvugvPqW9o3qxDjAki48YKtUUeVSuTE81FntNgKyN/X5gIiGY1tS/x
V3Qacoxh/xtpzAktBzAEAoF7bUxfmsFhuznugxt1K90f3tssux3+jaGykUePhRoSoHrZpkwdyr8F
qjdeiqhYDZA51jAIRZqNAt02ZLePUCCmmnzOei2RN4/Hep0U5rPV3U9kxlU97m0xYf42rSzAJFRC
Vox+0Xfob3UgeHnTgGxFNnxa58PAsR4RbwOI70iRA/U0jBpleincy1yumzTddRBTIRiszSS+KUx/
y2mqNsG2Cux1oua3Kpqxtl1eGgYtzbBS1w7BZ4M7x4A12YObo0CJ6141Vcs6Vv74bQleK0Ruvvid
kqZYsfqi6wiBId5VjSgFmu1e1XDmDZWFkzuXBeL43J4Fol2lOSABTqIlyRg9t6896C+Gav8SQ7KY
2GFJhFyk3W1ThPKC7lU3U3kh+MhHkRXXiWCuMo4Z1LOzdy0vl/TiuXVNPFMKpKOy/CrEUleO4m70
Rv9oo2Bvx8HCRKulL8iHFUwiOfTxN+nZ176BPDRZHtPBGkEVCmG08k0rgNWwdA39ymXXpIn30ATR
bhIUhifoeZZEmYS/RetOF2HS7FXV23hMnJdpfAF4Hsl4WxT2obY4mZQADUYDV4p4MtdlhQhyQtCa
Tii/p26PBKf2oBBVF5SJkKRDtURd1q2y1GEugb+4gHiKTdhH32GO6KOmNm59Ah/VvTfCF+HVf5Uy
v+tLoAJQLFhRvSgPmSZjtveysJAuuchyZLeS8S+X2i3JN4bwcXVAIxUQ9U2PWc9G1fhquXIxiBYX
koyKu7kEM3sLjV3+mIpL3LG8x4qYqOujx7gBe5njkKwr+GD3er8hvXiPkXqsOgsvYYRlKfcV/W+H
Egv3MAp+A/tOS9Stm5RPGVu+Dh7JB3kJpg9nVBEXOyPyf7V4krYeuvgBsvK0pDatB1U6C3NkZaZ9
lQHC4qUdv4JojLOIh2tPz1lrZtCJG9P+leNMa6e/Jtvcm364joh5kR1Uty3F74uHxnUvHSZpAHaO
URGOoTFGl1PyURDEpi11Shxm4lxBVt8yuS33XfykTNdxIEsC2OTa7sYciiutMB6cFrRrjKdxkB8y
xOaYKQI3VnQv+k0rVAJiiz6QXx8yr3wQ1Li6LL89naf85JkCULXsz7QI1rfqzhKVVO0rdcwjsfcR
e677aBuCLhpNSPAWTlXTth2vOMt9K9yBbMMzhXg4hDSQ4nibCjxR0QvHhHJEGT4ykffJus3pB/zM
zL6l8fIBMQZkIamca3NoZGNHhVL5sdiTAORxtNUFuuQUrKJoFbqHii8VRG/5uHGb6qbkQtJUIrN6
O8WHlhvR01aFBV+oHncZRcOxI86lkpZU0cLHVqqNEM4jVEMP6zJGdgdxf3KYBMViKfPfcLpS4mKD
xxG7piu6fTiW2xjexCABK7IMWSr2gr1Thm/UC63K2yqJ2NUjVr/h71JBlNi7V+u71vulN3uEAwwg
62hC9hsnCveAZjBF8h+g861Oz9pPMAqzJgHIOm0CytufyO8vmaEfDKXijY67tyjvjRsW8sKtPlyS
FgJFlVKZsgrD51GLV0PwSnVkavS1Wv7xWLcWXRlDRozjFUUDi63eU6f50/sLrUIOSH3H8nqK8N/y
N6ZxneTXSnDnSIU75ZwMxo/mzewlZkl7afblkND92OfNPdUsygh2irxNyL58jbkw+vjl9LT9HFDX
qFRBoNHY1cggfM+n9XDo/B7S0Z6SEVHMZ7o6BTeqgW6y/UG714jOoIaAu/Ezv69vygM0slnflN3t
zyLaly/V1VPqRXni7psC8ZzKf+6RTg4bpGxDGlTwXk17bZmPEVeXZlYXGigIwmBKfVBR7YvE7EL8
DYaLOieQwVi37kGJGmyHAU8yZzhouPhmVbBPG5ye0JrNh7cCxLQVcrKRLjdhtBDO6wgOtScFMdt7
PDa93F/R6G6ccDFmjOG/c7iv4AYhNf00ce4PWnTbV0h7IQci0eZ5epsPS3AMHioXlXqb1k9+Wmwz
zFy06ZZeqE3KFViUA0YiZwl7qpciOLTpgo9BfsOjdZSdsZBQERUPCv0WkOM2Nf37siJu+wv5eFP2
4Ua+cdZByR3eKk/gToogaWRsANSuJrKMnKK3Ofye0LsSCbawMbIAFHmy5p6lMxTFshIlUI5hXSjR
VWWq+8BHSLq587lUII/xIxayTDkE4yISyJQmz2rR3OZJcRVg96umm957QcAfthSMKJVWZpjcT/b9
Zy2Ag4KsxnPxTM3rRZYj3G7soHph9ANQ1XXZNL2FmjfuHRUcK/utpyTvNThQFvauSKHS8sHSPF2q
aFdGxZ/ew2q5XKaA9z2M7ULjrkwdLJCybTzytqH3K7GjDVgZL0Fl3i6WGT3YdqwA6KJ5jNVpfl8k
9wCIFATOup0MY0FYyn/qMVH2EF1D3hsoF7/PyZyFmXDbQD1KEfhIRH9Rk6GH3UPh3vbZnS5efc1c
GmG48Uexc0LMlzj0+xCpfUW9TDErDe7lf3Hd5rUQe/lqYHC1pHgc0KHsDEx8EiRsms5dKQO8NPnT
LNHiK9pfSoIe8RvtX+xvL+w2e+7zYR/F3ZaATfskoZkXgTIuRGLdRdHHpNWXvQYfK3ttbBylMv8w
kW2mFcqXYvjlJioK4WjQpva2cfsLmeCSQu5FWe9sffgM9GREqiA00nqr0VefqBIj+49wuy5WVYVS
usIfN8NN5TgrVOV++2NLjEBJy0BCMRW3keKQYONqICLlXuGvmk0EJNTRm8MICMUOwCvn/nU1IGle
IBJnlpeyB5AXEeYkyBppzVaG+UPZrxsbwV6rmpZQ3ukDUsJa6uDGrcFfthkVK71bxE7FakPFM6g+
gg5AKlgCv9oNanxddjVSMM2qpbCg2NFWxWQ5TZO1QuNBNd+HkpMfTN7pQ/Jnp1bAVZdQIlSbXYeO
/vdTMuyQtxN6Zu+d4m7aCpNvsB2jfa+gxnUV4MRVvZ4e8RP3+vWMpDdLO12qXQL+QyrA+D5i18aR
rrWqBUO+Y3u+VUS4RRJsHPtfr21aKkkVRf3K3VrKLxvV/Wja9pOyrJv6b/R/SDuv5bitLQ0/EaqQ
wy0aoXMzNOMNiqQp5Jzx9PNBMxdHpEucqTlW2T6SpW4AG3uv9a8/zKQbqb4f9DM6cqKu6L6MBZdx
MmwI35rM4yTfR9VVvQ0xS7uTb2cCCIKOPHIciqdHg5Ogl25pHzf1suvSs6i/VWRxdsA6kvE4EPX2
92s1vs7c1zn0Sv+VFab76Dm/3F1NDBOpXxT1GMRUhkvhjh3erVJ501u/TILVUpFJVrGN0f42vsn2
EBOESKtxBo5CZ0pCR8Srvpea1Jd5xUuY6sm1seQ9RoRmq18RQt0JYeUuAz6x+Gssxv0iOhV9YmDR
9JU5QTmdp5vdrpsVlxbYVxaF0TNRy8dowl+021vJpxH+M1X/SDiRRPCocSySTkZ7gJXAvnKen2PQ
qCn1ZMJKpmTClZ1dHq+6zF+C7MJ9y0ijHBWKy9AWpbdB6D3JxOKlwBTYJ/ZEwbkbRwScm1HYhewk
6U/8elbO93NXXWtKRDAwKBjT/LmmkkEeZ0A20i5bmPSTBprsKpR2WZ04ajl6NRwveAgZJjMioJyI
oKCvmdaWr0PISxrf5ugJGOmE8+zm8mtSDDc4h2XD9CbjG8FE4a41MKuVpXA3yeNTlcL0Xbrg1wom
LfTtIqbrK/RRA5OAtJZwaFdVf5WahIjhtY/EcJwfcUBHHHpgihhZKkn0OBoPw8061JsyuhtSHnsy
EteJFqdMFXOqRl7QRrcyVbAy/bLAdZIx9sX411xqXkrTY/JUVxy2MyVXGbwFivhc/zIWOdqEQUtI
TpVchCi4dtlz0cm2QWhKNI9YI0tbo8anjX9vlOJuraZ1Ld/Dkb2L+UdGiDZT2JX7Y5EKOr713Wxn
+rgJsKbA4HVXoPdJQkYTy2cBqmDABai7yhMxSmaaDeGyYs6LrOvCqe1K3W986NCKpJbXqjfqpZtu
B/D62VR8uX1oAslPKoJTVyYef2Ks7wcieUS1vEP2hNiUVK+FVheBE1hgW9V3q4NC0O/U/E3GTWUF
DpjCMoAW8c7Ne+LEVplcruHwLdz03PVl2q48Zkklj1U3j3WKrX/FpN2s2eG725pzpk+Fm5YdO1vn
3q2BmD/eaKV5PzJZ56kRUVfj+KleBol8N6DwVH2Dv40NOQqfkVyyvPfavr0kd7VGbaJQ39QMJYu+
xdlUXLarxGbCI6nsTm07vvRZsO8SzBwD5X7tPhUsknCgaNPkqSDnM8ia44rkJEa4SYEbzNjyRDF3
SnJConw+pCbx9nJNW5Sbr1YY2iYJrkX/qkrjR4BgvcJbLaSvUcrIzzvNn7etIpFOQgJBPl9g6d1M
YEojqy4BVo6T4Ti2ZI3P21Rr8W7mREej7SlUF2FSHFT2k5XkoBensKtZFpELS/vvW+W36RfnEKAA
bhTI2DiLvswdJdOaoFEG2mHs3leaCJUr44GKEhOko8x+6A20r5wcJCqruAsvECi0oiZ+0ejlmSnN
Im/tKS5mXomJmYezRo8KhNuRtwpRJDv2Ff3k8qyO3WVQ24uuAiRitaqZaIXm89R4ZgC5GjC6NjxM
umPhSPVsjERF6JdaPnam9SSk4imR1a0oM1YJJ8Htlc8cwN7cYYiA973kzhZW11PtG5OPOd9ZakVA
0O5JGHpXNAF2gtGvefBK+zjJyEDKTbLEu7/f+m/95e+bwYRT41RG7vlNeopjTigmTYUb4KOi0eYq
xOXgjy+JETC46U9i7XhBJ76K1sMku2j3NyLKLKFpWKAWxrsDpCbGxTITAD10s+yXoR/Wby1qqM6G
wnjJYefYgmJ41fAiVceqViHiUMriw2f+kkX37xeEj8WX8+D3FeloC7AhEjEt/vJ426ooNKPKq1OQ
Z5uGcOSuAnwpjS0bop+Nv8buo2SmOFJsJLnfzOCq0w2Bfimtmlh/hkS7lCQpjpKyq4STlV4G4VYI
CqabRMIwAwD0FM2nBUxBBqBPzfRWIbhQ1Z4XnRwzaJLCom3bAM+9tQLFD0Cd2W2r5ZGZRlil17qW
9rXFwWs5dCP21KtAFamXVwMxRNFHN/zKW/OjeS850ycwkiVsT8oYH8yiOYxi4kkkfg9d6GIBwNy2
tRFmu6osb9EmvFjz7MsY7RUMrCuD4ji8FNKtVp51wTcJ3qh6cvCEz6k6N+X9MB6zCDghfJetB4z7
nBr3w2oiKXAM/XLwQuN2Fl+aZNhW44xpT3Ca1PNStG5ArnVzF6p+QBZjqFxSsT7OWbrTCbMZincm
LD71C/B84yh5eJtH5UVKTKdLHgfl3BKaZ46PepcTBZn6iVm8aX1COjFgRPirYEglwjL5+6KATP59
UUgienH2GIxGkMj/WSSEFtWLWFTVSSzSR8PMnd4gDYJH4ZaImeaxPbUoChviVxQWv6jdkn7bxcUx
STaZTih7t1/uy5HOIyNyW6a9VPXjQsJXdYxa3ZMMzK0wVtWIVl28SH4ncTGhxMp1WpZNtHmnB2Kx
bax7616/HTc4QvvJhtSDO8vBKMt+y07CUTiG1H+7cR/tmMbYeJiTfmI47YFmw+Ym28oNFtgbwhHc
+CC7hjfshp26UTfjGcBBOrZnoood0RUfm6vwHG7jbbAHxXU65/BoOAdiFI+Sg4u9vQZytpv3C65o
NjMJP7rJz5JHIbJL3cSJHCwvfZrnzbAp7KNpF/bTU3latrGrbAsv31re+3S1yBE8tGf10fDiLf/k
a8ju/Nbt5A0a1TOBCs7kJDezq3iKR7qbfVr/E8EO9iiLnPFR8vCe8VAabV5P/caBlWlDODnm5/K8
uoM+B37gx3fxXXaVvIAphT273XFyIOI+K/wETXBH1ORj/1i+GR8E9+BuQBTVrDx0wripaNZLoG51
uRYjmRTarzZjSeY1WWb6zWDEz0lPjhn5D0KavQsD4RkjGhUr8oo2uMWEkM4CbEOtRKfM9a1lxK44
cTSCi+oKS7dMnvqajN+wdlNr2cAd81Sms72wLZv0KsmMkfqsx0dZVDfxKjMfs2MVN9u2jt+HqL8V
yiecZ++UlJA+nLQxWfGtPL0djfgkZ1Qhas8pQRQXE0rZVJ9GsjytDMfTQdovVXQOyHvucDxVaV7r
x1jO2cwmzR76hHiacLvOfow0d/MofsoL9STh8zVVj4MWeOdkDl0YRQzDxFOTZc8TQ9gC2FRggFla
nlpf0pAkj/E49Xitk8ZidsVeq2pfXw3IQwmAYytrfkbAWFBP5CoS21LGiiOmwlGW3iWCcIo1H4ug
nBlnVtqzv7/I34p9NndUAAa+HZxWq3Lkz/dYVJmR1HIE7i7D1asJIrtjrJBKt0m3K0FJKIeYuLk1
G1Yelzclh80YQmEttb3RMXlvMFRMVZe3n6CQFnQE5up8lysP82Ec1hwttKLZh2wpj7DwftiFzH/b
hFCTw/eG4WNJX08mLasyY8yH8pSHsMkN+GPqum6XyKW43BgTo4Z82wvHmtETfVmD+KZmuE0o+6iP
DupL2XisKbBH5ltq8yqZ8VZOzmKqOxJJD5NXTjuwe6cQ4eWGXh8ZjiC1jg7hWhF3svk4lB9TH991
hC2ZHF9B8Y5kbVMozpwEr1JwD6tKFEo7btke661Y3Ra43evpmYPCislmvamaDM7O6DH6PloJJyvB
Kv04E/teHwTk7hEDUP3QUoRquCwHyZuVP4WxhrX+c4WbED26Wch+RPOShKWbpBYhfNOujadzvGSm
XT/VeJ8n2k8crt/JU3/CDqvDBGMRBFq4MH51g8wWocuzouPGt/S1y8Mo1nCsYgdp2l5KMGUd0Jxb
Bm9if9+RpdsLJqNQjeSd8CYsrW089LvRep5VLxfv9eRKRqUSP8rpLk+jsxoSf+plob6H2kshNGwU
/og0ecwScMYLw1taNAePFMIhhq0oJI45HRPSigqMtQzItTBrLaGyDbG6MZmSrsZlehi51cBrF8Tu
ElmMbHu3VZJLJzbnMV+Y5Y6069b4k/3VOiT6cqNQcePmgqQNxEL7gs+IEdK5tjXyUx03TLAa7O99
PfQNRpY/vMhfa35e5NXqiqJERMP9zfRHK5VeLsMyOxXLWRjMDZXcZTThvGGfliQfiiG+tIN2UGfi
osPkpOQarB0VlQnZCiMS27JjVr/Gbgz5MxOjf9JZcBoMw4jnMYl77k61kdHncwBnwz6Ujbu/f/9/
q5uRGchQEZm26/Bi/9yIeiNLTIyYUhgKKjzQ8ZzNCuPR0BWpYFQitxN8ZgUiiEDOB08MP0p+XjZ8
ORPtoT22HVgF/2/YKlVnN0RlZCQ+ThCzOe1a8xTwG4ITGxdhqz20w2ZijXxa2bibyvSHa/mGAyJQ
E1ULaQ0gIA4Fv/et/5hclPqMPUVXpSeOCMCTWb2XZlKBh08pOelokzPi74z+h92QXLVviw0ckMYP
UQ+DS0zg/ryFZWqYs6bJwbEdiTgWg7uR/NTgI0nWaCNvScNT1WZuF2a+Jq7BFzJhxq2bLMYlMO7T
KXCXMNzD6CjFHHsjwGSCCfsDagW7NA5LQN5utxBfnu4CHYUByvqCM9nSTmW1yp0kX1pjZGNXsi+X
1r68vsqb03Dp/cKrvHqDg7zzaTp3DGRO18TxK/sBKMx+M23Xluz3995vbyVCjtbyTnJkF37ZBu3U
JrYvrX9tN9cr6VK2vrsL7cy5XuoTye0emc/21fPeL96n7QOI2JjS2lfqQz7h7k5w7yLnij3kZTrA
wd8YZ9MhaWRPHLRtOjef1QHiyKbaUiWe5R3G2Q/xxnJNPubD2Hw8WZsbP/UFlwaS0q1zffJFbC6B
3+RP9ud0WA4a1MaJS2PSdJFsZZvuiVyg+LKeugukn1Pujq/vhJljWuipLtzJDer0awq3cdktO87K
6qV4Wa8ypxaEhr1egQfZkZLynQKOv8TN6dXb3X1Ca3MXOySwq36FnsiFMiywh8NnvF/seoNogr+H
7sQvZd76F/scX7Dkm/6+a9OWEmJDKKxD8vgWGwJ+9/UOLsX03n7W/pUp9qZ+SKdNvJ8O5SfV6Z54
av6z6UAgkkdcCDfw7q70uRf8DFml95Tjfmh/EkKY++Zu/YPz9b7kG/8u3dx9Rg72zzx0HljMh4Xu
5+eNHfEnTTZDCT/iOhce326y73hM/AdcAFl/G0iezvs1d99jLvLK/9rNRdu+rz+d8bspmyhz2RK4
W3z6jsvY0Xiywq7Xil+/8k34yNDlY92rVzjvoe3v7Lsdn+Ydts7Bc0r7VbDfL2vJ/w7x5oBZokM3
ai/H9/AARVM5Fv1TlOJij5tfk1DxRJQXNZtPSQ+fsEqJHHXygp2xEVo7L6FQFYr8houg3eiwF7XX
tsYbs/IKwtHGdF/No5MxM7FKjL5HSEOMW5g4ymZHVwyKKI/2NFym7FEUX63fgLpgS2PiZIxrjFXR
QxPc5pNbTQk3hQFeUI+wB0EM1iQeLaAsOabVjYbhSgP8Uq91sHqzxG9ISBqDfPrZVnTK9+oD+tGm
QnMoS6BXqgELR6Fb57nFojsxyQ8hmGrBmp9ItifN62Yp8bXVNy38Vd4v+YmwwfM8YFyueDKCoEEU
sG8otqMIvxmwZvHVgH4isuxQNX7bSY7SVSYp3Tjkld/LnMoKoqCIxdYdG5ko3WbXkddDw2R8DEJ1
QhiOxv44hx9WFx7CQfOCBsJtYzyzMeTSuStqnLzgvCQZiMPsalO6D7FVh+/jZF1ip2LhqoKXH9H/
0Ld0Ls3r+1D4Zvm81gVSpfst4bBFLN8OQBQZH5McpMCpxl/B2GIor/ihJbuFqVxVjUj3Orh02rwf
E7RRIm3jKPhxLB0Sw8RDM7svixSgfrK8eOGcKTW/rcS7oToztratKjtFkSX7DXApoY6uhCP6Zoly
za8JrgVcxz87js9ivxU9nKfswjA3WQF5lTURVM8StWw9aD7+iN5KR1KwqeSw1rC7Vgy7wlq0IG5l
iB+lnF6mFW81hgKZAi9jYTStJLuqZYdDpAizsvYaI3TkghGJtivgbfQK/BToKaPpShHNNYO8HKpz
PX6ERLJq7HdGAp4Z389x9gOi9Bt+/LMoQiUrqZZlkkmEwPALPGk1ZtTlVRNgPUVTHmLbOorwpQEG
H/tAdGJL28AIcCIdrgiE+cbwJuvFNAYPbyilIpIar3wTSuJwrVJI6OUCV42usX+VC+GHsgqvuH85
VJk2KfiX4JEnql8OVdiOaRppcXBElJ23+U5n2GrF0Vbs+2uAaqkJBC/KvSDr35dC2NUF6AFR4Qap
ONRj26aRWB+Q1o1HyXzIygjkPvYkneuqOwjyM3m4o+4bOeGyk84oVKj9RUyZZX/oWuMIGoWx6sha
cNLE7FJkgi9iull2BwG7z1INPlow10pJj4IRub3God1x4HWTN9ClTUTAWpV0mGGM2ZQrjDDYxEbS
QT7a/rwKGZFMAa+dCUyCfHkX5eD/okZsEqEbXeXKa3h5Ajua7GXDZ6S3qdmqgHFcKHa2ONf+yP4J
8GhxxpVmeENmaa2FNyrp163YbuWGs6kin2IUQUZkLFiho9OslORSru1AmHZ2FWyaK+6ozT+QIBPi
y/nXd8bGOsMYTGmbXcLWQRIfQJjf4t4lQ5nlhCyTjaGwoqsrZV1Hk9aNj538kEyvtFAZAdY6he+K
RQbheYTS2TCWrMJLMHU7uKE7QRv2ydLu1y4C+VXcbefW6phNZHvGAbZSmR52Aw704RsxlV3TuAC3
I1uTn4xiXbKOxMbVhLor1aAvFFjmAo6LggmL6RZbenPwCxa2mR6VvPGS+BNjLJ97Pg90MivbU4T1
oHBclJtKz45jI0B+yL24qM9zN97haWhLXX8nxMuV7Xo/iKkr+JMyk2qtbXUSztiHFLLkl1k5KhbB
vvF4r6TZVhobJzAfgvoSFoQFrfMSGs3/c6mOdAzxKpI6YG7ja6muMBgZNC00j/lykiKRSXp7EyYc
U/BaFX3crhSxpLPOcveYws5XM2OjiQz2JHIErXrZivNrJfDTmidND73wMuvLtk1fE7n8WKLoNoOE
jrr1lsbY1ojPjsFjUAPfTwuVhgQNEgu2sCnv/35VSJ6+v+mmgnU6ba2MdvxrWNoA3TJUBC6rTpOX
QEWhuNwIAbNZ8hUM6bOKhXsI1OgNjnIunOnHCQ0InRLG6MpqExTlNCafsvI61bdwZhRBf7aU1AnJ
idHr+o4V66dpdicq7cMMOha2D4aJmQrwsA6JWUawEMHVDCCKShHjAujAohFd0qJ/XmZiSsv8ivHE
scmZSg63dcrhlQznAuaDorJrwC5fHgYmymN36q1dMb22gEdWQj0l3ITyDYwcp6aSD+LXuD2JPaHg
gWrLu0RO9lKQv0ZTfMkpAEgGSvq3YPJ14zh0iFLH2W5XzzuLc3XYxjjhKCdhIlo0VgGxntFb5zT6
MXm/Fd9JzBl3p5993RBVvo+SaiOFfHmzINKUfL1hdAVDua8my83otRMZtAax8JhAUeFFeJrE/vfj
beX+sbGAWybSnNPSieLPAcoK4k3HzE61/qpYn4nFfYQ0nyM2bkjlQ2bQ5BQ/arnpA2k7rLKfNeQ3
ntGfqEczUhxDnd9ijTKYgzKejLuY7ORy8apAc7JpL+AE2AnApKLiB1yTwDH69zX2W/D35eTDtlZf
YXO8H7/FRpVqhdChy/WjkLV+Yt0mA+qC6k3SjjX0LhkALS7OPeSjYAl38TmLfKSKlHuR+T7L05VC
4mYWIcOR1t32oBlwuS0lQEdzU1MPpSvPNAZtocBLF3O78tS76JcREbucPtZANYZ67udPak2x1GBP
IUJUYk8en5VZ9Gi90/c540AdCzeQRUcMNHxBSNYyymtJRSeMAaS1YWOF8Q+kzH9pmI3VYggs8r9v
zUpJ+I+GWajSYakNWTsaePzMxS9Foho9adItEY6isFn5tYH8k8/Lir18fRjY9UPyXbFDvA7+/FCl
iKdlikr9GMB97QuL9M9xU5KHrMS+1n4k+Zm7lgQrUEAiFUPy3PjBF/Nf0FdsKiQVETAO3jDPv1w3
BgfkEfQ11z2dB7n2in9iy9oqQeRnc3iS5l0yMDhXD4MSO5KY+3pWOCtiY4miI88scHmfUlgW2WMl
XYSAwVJ8P471UYUoLwnFeehUdt2DjNBE0n7YMH9bQPx5/+DjsJiJllyd+r/ul8k4SYGUT+pR0fCm
giSdqe8JZ1uZZB6EOWkKDvh5jlDCOBzsAFVa0yYw+0RnGgQv7JM3oAi7hEJrGhiqr6OrmyqmP1mK
+ziQnJFJeWr4MUPUaEgxXk52THw748mUM1frPjKDzzIfjPjT7MqtSJHw97f1W5jk6jEBKo4JEKJO
kViHPxdIHyQzVhORdVzMyamG4GC0rtS0vhlt0urXVESuVZKIzSaGAXpFCqJibqH92XoZXWrh+vdv
8x1zhQwrw/gWcWlk6PaVXCakgaH2SmAc4zAA0cb8IJCvYY4kGF+bYfIMAAbjvRTg40PvXoTqFtLD
ljyFfYxNgpOXTIoVkuLjC6NEBUUX2lDsTWPGD6Z4qJLimEJzIqkiT0eLANnXgWlsLEVUdrhOjxFS
iZTwdyLuMwrXfJK9RHeC4HZGcbBkXH4pSZ+jRGgVpl6/1OFz7G9G5pmL+hQsjMMZqS16ZRPV1Yv7
MIJnJZROPEJt6esfnGasb0c5IwFIgRrwNJMBnuOfTw4GUJ9LxFkwQxF3nVb5MtopvTpbXe20dfIx
stFajVdr93B/8ukWs8A++lWVL1MAshGb9gqQTZHlTsnszLHiCazFYGL1Ng9Qd5sINWQMtz1b7tO2
eAlm8qKVkYheKKdiSZ4dIdMZTXsJ/QEJZtoqO7OcHT00XmpgwU5Ptw0CqABerSU8WWN/tbLotuQZ
DUxPdfE+jF564tFVNr6+OOvTMcoUqndrb5miqyH5MYAxK9m3dGYHdI1MUQtLP0lWvm+D3sc2wLDS
h6g/MuSIi7up4alV4pGO0OvNE0CpMn2E0JbHikDbMEtcscJ0mKM0Ce54rZKFL3OI+n3a1/sZRVlE
3Z1Oxo8B4v/2oEw4BTQfMpY9X8fIQY69WI6q+tiozEjgdqbgacKAm7SGmkTpPYX5MU0rHasUMD2b
nia9cIiYzepzSd8VOzI4TVPPTCMNO9VOfa36f3/xvuV7SCwmzHeA1Vfv8u88dHCBJY9UBe/R5yk4
RS1xVzAhQqxZWyhrvUZLpFwU+uVQl7eqFAA/j56C7rVaXv7+XdZm848td/0qKs54xETrmD1+ObKg
lpbJ1C7KEaMhcOtNGP4vxmrf+3POQjYbBBLAyVz5l30vi3WDc7+CdVM7CuwT7Kk3s4woGQqPIKCI
cwbY1tWi3CkZY/a5O6MZ96YE8Z+ATrwtDmsEht5UW0PKfDqv+7WEWEzBierRiUrxBwsD+fsqAgNZ
y4f1KCf45MvrLolz3lZ5Kx+TkYSXGb+nMXcrRdmTn+1mlvoiw0YtKOkUjSNVcGZaVrXBEw+8DGpx
VtDZ4lyFSegpKDQSSgaihOR9K5Q/raX1QP/zATKqVNfvyjMUqXb+3JgSVe6ySQiVI6GhKQKzVL0I
JVo76FlCPlCujX6uidtZ/gyawidk1K5hn8hZcxcN5UHMJxCu6TFJVWf6MeLtX+4iRQivIi4QqNO/
Wj5B/5/4JVM+0p/1JbSjT3J+onaCckelUfgitqsaFfXSvRrVw98X9rpwv94XoCCqCOri1Yviz/si
llYoSmMnH1Nycyx4Qg41mTA+WOPt3z/oe6lJUsV/ftIXPCeYdaNKJj5Jp1lVPzGQUoDbsCXSY7eW
bnAvTqFi/T8/9Msb1WaDVMvSKB9HcT+y6jBYFocTnVRda3YbuYByQ/wTk/f3bvDtpnKtBo5ZJvPa
dWT4H1W1osSVUQaNfAyI7sWb/E0CqzerXzFmjY5AkHC6h1kBU94sMFWG1Z2S5YeK84cqd724r1/D
XOdhAAbQyL4y4oKymKS4K+RjWK9Gil1+ErMHIfzhU36f6d8+Bn9h0YKCv7oN/3m1WlcGajJmMjk4
mxFYrQKuDYTMaZUHxXgYgpn2cX6Ys61aBbaW4BZM55lXnccOADHWDLBWw3tLjugNFRugzkpyt4PH
1qkvs+lbWk4rmjlRQYGlffbYPcgvyGUc1L6bH5bLv9wxChKNVlGD7K5/5W+moRpNpqCJxxqcoEYK
PzCQSwh29PnYKDzRTuOFEVnnCkcsvPp++Pj1ZftyJ/l4C1Knik0fhPs/76SaBSaTY11cw42DOHrN
ww4ijpcGfBu9tsXuUohQU4zNLCzbGlgkCbTNov4YMfptpI0bjYz9L50ysjPs9v78HoCunE89t2HS
Zwi66hZX/XY0gCeRJWsfcNBjqYbR3PhoouSY1M8ocDPthd0p4kate9XIWPLvd+f3yP7r3YHmyr2R
4LpCi/zzW6lWPgfxYojHLFB5qbQdIVLeKEJuhLrU/qpgDgqC7EtLejFqUjpreOfM1dU+R5HQfBqd
qyLKxMSEAEnsrSHIpNJnbq0Kq/lGT+p7OS3wgnhYSLZNrNaEzxJfhlF+iKYcv5cHtdHsrtJfgxDr
rq7or2orXLowYn+WnByb4N/OvHCJDDkEw2jv6lJgWCT6lTjfFKR02PJsoBKsvKFmnKVL4Hf5D63T
b1T8203S1zE0Jqo49X/ZZdueqm4eJPFIQfXQpS2TKHVb6adohE3WqW4eqIccHuYCUS2KLkOOZqyX
DsaC78tUAZEOe2gCD+wbL2o4fsRTc5QUZAFyy9gp/EdpNNwd+ysP3eP9c8GjklbGUUW94dk8Y+tx
gtxPeA6AvDLdJGXxbmiy24GHL3nhlCEe3Pgnd1KM0iO7LbT4zZCe/r5Q/vvQ+noT0AOtQwMia1nK
f66UWFr+5zWupGMDsBEWh6rdZ50/9DaoWG3cT4Unw9oDso+LbcgYztgN2aZcKRsnPInBmXP90Jsb
fhSynUEVf5aeQ2Yd6WsKHF74cfsRQP/v/cp8qGaP8O8a2pA2HaRmlwtHfXAwd1UjyG0GQgWvDa4i
rLQYXVRgz/NdZT1KKEpaZUtVXesDLRrBEls8mmyrPw3BtiDeWXXbwAVrn56za/VPvjW2FpK+B/Um
Sjb1s/Wgg1w+yf+UqtO9L09R70I47OBmCvty2eRM/oN9hbf9DGvpLulcoXUN0ye63mQAUB5G+WpY
l3C5mB1aknTPuHSWbtXcRU6oRieUEyGTquKKxG6qIKC8RRViv22kvjWNPzT+WLxnOrsz4OohJBac
OR2mWfATWgR3Hki51vhqtI0XX5JdadvinYkgRU9u2MMimHflNpAOA7pttGMVcmk/nf1a+ByULVqi
LAPTdeDkjcNVNlyZ1Sa9l/gUab4GxClLByE4xCHWKWRp+BrPUcI/V97mict7ZqGEYlhzqk9Kc09Y
QmBgPdfanb5Pih2DPzIUAsXpBXvpvSLY5MWmaWEqOQHBnpJjvUW/RIaEeeguxb7WYJBvmHTZD8Up
cLGbZFb+pLxEIbNJzgDyovfaCGN+IyYXGYuExdGta2FiDulK0qGWNiHuMu0Tz15SHcU2tGPceBF/
tvyEK08PE6g7Sx24oaMMJ/Ai7OBUddeL9vSiB25D7/UgM3MZyZx/kGNPj722WE0pDI3p1BGKYKy7
i+mIV+kh086r7HLD4QjDG/8jcGRz9BgGyfCZHwdXJBTRbg4WIPouGFGIbPTyGE+bBm7P6A0XywMC
7dFUava6h/HiFjaTpl4+pPqGxafp+6ndFOkmMvdrw94xeiCSw8ZpKlJ3EnIu+J7xY1t6RuQZ8TUc
XPCGPtg2yUYsMFZI+c3XbrmrQkYn+p4fZho6/fw8zs+tXjtp/RpMz1F3w/PhB/yiUsGXbdMy4Vfa
YxbinrQjnQtr6BHxMyZqti6DnPJLJqKCjbw8oZSxaEDmQ1IxEHS00RllSBfqkQSoorgXUecIrqUf
5p4jYmMl90EDUciVg4uS2dNjNTn9qMHiOQclGpMrcqU283qLPj7bRyJ5hAA1zY4SjpRR1YKGg8vR
iMvl1RzvR+WfueFid9FyAUib+OwI4xOXH5l+gDMgsZ9MTvwyInrbcTwkqZOMWx39K5P1lKMjPsTt
wQxfetOD5C+R8957qukl2rnpnaJH3jHbvXZajGOjzJ/gupjY9H7QHEJIjFAgmU1P+2HYNsK2NRa7
1U7idCylh8ZwnaT0NCBpq73E3bmBViAsP/grfpcKUjnQJhs4tTJkpvr9c+eV86WEuNiJxzZgCWma
18aSi8kYKn1ZgMwwcpSqAriV8MoYYf03qgd9eK2l25ZNa4CVqxqQLpcGvsZDTgQp1XMFRFFqoTMG
xoF+IZUimyZvQ6PSNT5oS8AG1mTzUd0rAyqyJPMB4jiXfLElqyR8Nftb6Mxbilcf0/Ftk6a7rsIn
gduc6Izgu/qp7EPFVilqEhJ62mDByqs+BZ2vNIonxZwP1LXiglnoCAKS7hVpYk5vPqnMWSK+bzGQ
S5loLwVHaD98ToniT2V0jKSIiYIMHgE4pyV4cOemK8zCD+DEv+ClxGCIROCudofgOV8qIyPoJ/C2
STrKjBqgNNvctAQFquVV/a/ROBrdeWDerOC+WvgLaHd+aJfJ7YLPv5+8/9L4rF+EBQAggN20+qVw
NP6LsPNsbhVbu+0vooocvgJCQtGyLdtbXyhHcs78+jvY76m65+zu6t7tdlBEErDWep45x5SGsS6z
BVFM1PohIB+xT3nhoRMEGobm2NZAuMfVtc05V+GeiU9qMm9EC3pq8h0K8j4R/mWT/qZEYZCVAQJS
XVNiCc783z2ybSs8FlMmElWLOnwa8SxheyvVa8ccIGLwWQyaMaR39pkbm7I/jPchOiGpMak1Ws33
ILUvZqJxGzz0wqOa429GsffPb9xvEur/zlgMNA74w3B2ICX9c8bS01yyolzmjatfasoRwXSfgltX
o9NBwzyFE0dutKkkznDxtQrStSS8iU2AgkJJCRHmj9tyxh9Er1TSzUKDa3xA7eizto5NTDtAgtqC
zIqW82ae7KsW5RusqVoj/LUsLkuA+IE5PB+IoN+QsEAs6p1Ni6YpA7ZclclTAoElLH7a/KQ35ql3
Z2unI/VOBzdDrp8OEcLXU29QRER4OF6bgSMk192Qrl9aK49TyqDH25tBj9PQ6edG5mTtnWk3U+Q3
KdCOeFQ9kRMlve1Fwuz8siQv//wu/011mrQlk/kr9Q5NUv6UrY+ppM1BkUrHuZ4vUY84CRWCmoZe
zMnzhhPBkizO7LtoL0n4qXdzsBnmwkff+QgL3DNc+gMOYSF7c+zOSaE9ZnrrZcDI12VvU0vP0ix7
zRQ/l4RaWM3wNXZ0iuv6QazNa11glI8Ju9XuuXgoJ7iLw0NqWY6+LlaqKAVxxiw5iR8rsUCDcyrr
W4Elp0TpxgIbmRf6NTq9cRecg9B04++FEnLZUScPol1tvupOIVDsz6Rpn4NT65drYjC3GrMDTrAN
a3dHTaNTMIp22aPiNpwAXpewStQEY9PIua81zY/WMztB9esVkfYWxQlL9LI6tZj4KL1+5XXw0MmM
jiGebKddylvIp9aHv3jB8r/Ubv5vmv6/B4UpUVfQQJCsrPzfVqj/KqMAYM6mKSTkLCd/S7+FjBY1
b43BCa6YgRfPtzX8V2e1uQZOxSs9QnJU2rTkc2xDxA/KCnxKL8tAREslAks7SJGxHxVazLFxGFBX
qyyr4xTpleIkjXhaFRN5NzlRh/XYHB4SPd+2UMjKRuZdFplnaft6ZNI+Poet8qXEy6VNKjB4myLt
r72h2ZBVhxQytDhQcy1uScxBhq0hUWckcL6gmM9TXHvLUjw0mXLoqXJkVL1CgzV0kvqCcJCkj37i
UEujvZFYm6RPC6fS9IXmxGmsQi+Mlo2YXq1JPlqKPVrKro6ubpmCUcn8HG/CWOIwxncxdK+LkXh9
PdtJvweSThVlxCilRnR+xHu11lvj61pmBJTMraF1g0abtWcJ/3Bvin6FMH09X1uV6tWdAAxqnZDP
jB8D0PJA1R1lJgdqwiy+3OUKgl0x4qfG5bHa5VVYFssFg8cpSbKHuvHbxp/VmD6WL6V7lEB853cR
qpwUPDSF8WNmJOAF/kqZAlkucIqaBbBZlIRVmo/MGWIT7niI0wiVZ2O3GX0J1IHQOp2Q9cu6j+op
XpcB7EdCAbcpoucKLagGjSA3BWdEvZDhiYLxF6IXvmSJX3YhkypQZ/clmf0lUTyVOmiVx796PkAx
rTlnNYhlXA5/e7bgmv4KKVr+Lk5FMQwj00nptNIXTuGaofetmWkujw3u11dKvnTvsmuWfgf52yAf
VlnDOnRMCqjRoNzI9XgQugsYQbvQNei46a8ckz9IbGW4lwNJg3DV+2Ur89EBjLPq4Kywj8cicHaB
dfaaaj3gt/qOUyj1RfTUyf1l0eeT/FrkgTdxUqL5W/kawAhDgUoGx/SfT6j0Pxk9/3KIKvT6pLUv
Alv4f0dXWHkNpbiBcsMpfCl/pEvjDb/0jXgWDorN7umMGP2wn9icM5zFK/zmWB3Ds3o1T9DiXZYg
Hhobecu61oY3b+Pka9z8PLgGt5fRo0fOKt1mCbLRt5M3OzlGP3GfPGP4Bn1QcKxTrOnXLyTxVML4
k6+lQMgt3vgR9TafSZva+Kmw3gOS1MDw8F1ev5gD9zwQCJ8AngQrPnyzdktzorOjD4xyrN9Jc49e
VPiIuHomm/PMqNpY6qBCE/oINZ7VD0/LOgnMHdVMmgaVaAvG+ijsEPDhFXFdFXN7LhkQwvIV2Uje
pg6zHtKR9dqIYhOqXRVx6foU3DH7zCobSTS3NTBOif95fl4kDzl9iE80KVsqE8ja76AcYf+VJhU5
vHTQw2yFoyVFEu1a3ymDc0Jx1QYEyM8BnzyyABu8QEqKhGxXmV08Bh/pGzPYFhNlZAvfjAtgaDH+
JzlGfXv8YmLMQ5ISwNSEZ0jZXJSV6vq0PDlPVaF9JJaZ9xVo9owYmiPChsGn0CykTW0gelZ483d8
N38vdvheIJ/Cu/V7a538k+1q6A5XdvAKREl/1V76y/hRnYaX5UX94CkRSWHDE2n0GvvmEz/pDue6
yV7zqz+wZjoLRyipj+Kj8S9N7b/q0+i9KOhmWc7g3tf+bMtpPX3itgnF41w2TpBWgFIrr7RAknTF
U06lO15HJXaXrJu2onUumdoyDmhMfVa2bbYu4+PpFKIz1LVzeUqH9KzNDUxTNb5UiEGbRf0KZoit
5zLKXETqQPEX38zvmvpLKmB4LpCBFgn7xwLLqQZA0vksWPatyqIFCUZX3v75wNbXmv0fxzXTZdj9
kPtlnOd/1PRHXM9pnyfiMRJ/FGVyZ5bc7eMMX2AQEeVRjpfEEiqdvzSyL6Cch1LmJoW4KQbxFDTf
YyHvqc5xIOIgZZCb8rveTJiIdDr67HiIeqY49Mah2JjV6IaslGd9xyIwlL/EinNVjWBiSPwmy/0k
RlxXYihVcQJmENrXzoJUJnt1BWmbHUbDg1DB4cYwa87ZOom1xLcfsYZfPO7nAtuDbp3mhimvtKdr
s5thdqXjN+MItbZ/fuP+phnCvoJoBYG1QgPozwWwrkVUhidhOQbL8KRCTM7L2K306F3Mq4NQ3NcJ
B0aCz06kp9uJ6AkZsXXZk1ish9Z336P8p2RB7xZcMC25GG5njMJzueWKuI+nbKOm9yLEAKBypMAu
r/uuZVmKiVcmhyLNT2X5b6f5vwqO1gPgv17UH/VUwqX1QZYjkUwaccO6YTOwi4riLk1ArAkBWkXP
EF9DdvEUo6pNEWhtlyAxl6GqPJpsKIdv0CFXTsJLpcucgazvcTD26wy0LOZjnJQEIHCaeBj6zq1n
4fiTyupZ68xLNvWuHkPWkrzC0Px//rj+kgiNPZDcKJKRyW5kXaD8gVjIJUwBqaEsx0ajZzHconGG
fUkdPEEmzCynFnbJeGuj5Z7GhB969OiGf+3/roPkXw421FwqUmZJ1q0/erDWUC9yJa8b0VF1nDd9
ZV3NKfklawgPEcQKGw1MVB78lOak21Vr/jK0XxmDBx7Xf1mIqmup4I9tUaGa/d6BLXTGfxz46lgM
Shfk0xGzZ4TAO8jsZVBPQxIcOmMiYxkfLRaWyvw2ZsA9rHYY8CLUn7NlD1hIkvFO+gLtKjyioFtB
/kSwfYJdb2k3AFehSl22Fjc1cyElvWKa2DTD96vJLFBfsg2o8kLeiFL+hHymRAVplK5SQmUqRdaq
DYiz9Dx+wK2xVOHftAykGP3Na0d/gRVBs5AnGn+035I6k/JcocITFRjzIwrvg4WGFlXSVOvMXHMG
us7K0copbwVrPicXxHsfvsWoq3ehyNBm9V89M/sR7LcbIDGtZkIiY7CH4ncdm7dBepERYZhJCje8
2SQTE7rIpvn/iF5JjV6iypcYRgZsFrLy1gKC1sRyq4Qt50vosvPgKtGzOLCEfxNRSWpL5jOyBjkU
WPbjTTCpkO8e16+gu4g9dUfeM6VZyLETlGNdZA5d73GZmdUONyMRKcLHL0PGXpd2LSI7Gdzf4Fqx
6WjKGk33Td82NF+r4lmW003DOrUcUQH3LBuJ6LOMCMK+Gj1qxXWq3tYMKCJz8K0yo/lsjGaD+OQS
YmP1PM/9OK3fmQbY/PAufN25hAvu/MTShNvudCltb954J25w8k5cdPK4cv3D9e6AF/iFW/DleuV5
vRDU0DtR2S2QJ90+nbjlf/55MefE2OZvTyZ5yL+vj8B1l0w9Rl88UHnmEh6+89dHre3TnX9s6Olu
2Se+1kv5xm3uHpt358/15vyEtW1nX/xUZF7KyeMVQJwIdzzIvJHc0x05sXNfgRWAIk6Ly9NeqBKv
z8D161OBfuAJeKH0emyJR+f+Ek9U23xx/by5nAR73RioK/ZH5Fx46z54sg+PDblcvMjxPMn2fJ6b
azwP0+eH9+Hz2zPfsGV6zxevtbnj/eLdcWXW9uWjtdebXwT7sj4Jw7mz/h459487l7C1/CVD5Pj9
4/77nh/rzWsMexIfF5fw111eN5v7yJsPrmntu8JneOJ31fnP41veHfQfDI6L7pzy3bPieh9cmR6w
pzK/4+F0B98pT/3xzEZdPhT34qUbjKbrtThYHWyrmEkv3urP5HVwI8+/cMn60niB6+819lTP973n
Z+/35f4zBsTnZx+roe8/r//hOuTdsLl6/e6vl5eOh2vR526LzQ98rT5/h5vS8fEurvfjJpPNZQtX
ryZKbsuVzx5Xrx7Q8nt1S3JR6YT71TuJ7dPfls4zlyfub1fm/93rkTuu9378z+Ottk//GcPl+rxY
Iv1Hf7C9x9UxOdl4OocdImdu87w+J8/AtvMHD8ID8Mf//YLh0sbnyUX21nZs/nn8L/flu5BAVB2/
xeQjopeVzNNmllv326B0KM7hdsbTVlHNDKnBLROss29Fuwri5FTRNV80dxySXb1Q3agCH4hn+xMp
IuW40u+TB6iRjzp2P4sSaDcj047KbSUHtk5BIFx+TXO2x8DkRdLnmFs7cRK9tFpWMbzXsA4T0tOc
bIbsOzPC6zKyVyBKFuu7bDxQmW7L4FaMNMynwTwn2jvud7pTaueGUb4PG4LDY/HUdfItn8QLjX9n
kLYBpsVBFQ5iTSlCe03MX1YUelnE2gyqh2t1P4vWU2LGN0nz3cwP4pqqQlaIMX6OxKXJM7joQba2
FvFSmSq8DShlW7Wg6soVXajStvTqRt1E82OjgppFeOEmiroLje5XrEEdqrruEJjqZaoUiBQ0GCbF
CaMudYwgejU0aCRPoyzuLIrdBfLkdblE8YDVY7QrNXcxESPMOL3k5Ags1GY4AicEdUkybuJMsACQ
NkxqrLICX40RggXkgyQDK7EJj7eMhK6lh62Lu7iuM8ofJNlI8iWtL2ZesI7YUXAia0L1hLzC6Qp4
LBi1R1h2hyb2FMP8YQBmCGCtlYBAKukySoRh5YwAdZ/vBtL1zHA5zrrsxqhpCTJztby5GBYorak7
R1JDAAmrkyj2LPOjj99WXGAxR6hVlqcwG6+BKW/GHKumOngVwxHC1Uq9L+0R/wJ+BrCRbUpaY+No
fOR4+X+1aftQrZoJsNhaKbKkoyE6oz8HUtiMZLRIJLiU/qJ05w7zblt8FvOL3/PBlNK8UywiGQxw
gw1JBmO2SePwNgA5awVHhxQ469cIHfFYQs6FJIxFK23C/cxYauDYjRLhoZKCrV4Zu7oE5rw29EeI
wHVMWdVLoo8grLx0qp/I22WwHi+lqXzJAh32rjymhwmT8MzCv6KLLJMN2PKpUHw7Yhqxs5p3kj2w
0A3HDF5SrXBDGszJ/J0BxdWn0zIyI/gKFWtTUpMYimqT32cZJMdASZ89dOnOUyR8FEp1IjMIM3Gw
ScWo8RpIMayRRzS4Ur4NQnypAdo95tnDaJe0rBUx8Fspc3WAOAR5rDP1JjpTdPyEC+8VF8GosQvH
+YtA3WnWJNJm1iMqP+vlx1wLtpgpfiiTXmKgAGjL+SBb/ZtGdIvKbs7MXo8BSaEPwIv2KoyUGkfE
JQbSrHittgCPmD2pXoBW3NS+BvkaPCRdzE+AutZF7EwH6/KpWU7DvreY6pvEFBlPZWy64/JWydQG
KFUoTF0EpfOCuHgvKTtqwauiwQKKAmTSEBZ0VACSQuCJuuvAhi8munqsbly0Gg+H6lMyGfcf+vyd
7CDSxjZQgn4N/fyspU/gC5GbAoHspVMFK75XajC61I2X6LZ0EE4oZEPjdabC2sUa71GV5MdYEQ9B
kG5Ba9mSObtAX12z7DFEkWWgcejH1WM46l5qIPNejI0EoIV1vZjS0C9PzaanFZe0ldtFxlanCW4p
GUvV+mnCtxkQfSi2xHw2ybBdkpGdRxCpUSlwS5a9nshePM1vqtFhkaFhLAeuIdcXJSWWsT5r9Xde
j49GQPWmi+vHRtHvOdQsjtsBroJg7TjWrybELn2JXGU9xZXGeRk+Razbon6bp1ezgqwIv0yR195H
6CXBQzlTe6KYBPBmnCIAeFTx2uBQs4rLU9hrpugIUX8JogddaT16SGMQUVZHEoYNI3ZGEDyyO5Hv
hOxACeNT2aApT39UqbJ7CbKBTAJvUh9JmUC4f5f0cjtIp3YNw9DBXan2YhmbCtS0whvJOmGhLJ0G
L/FKHwyuSvEE1+VlFGOctY2Hxskfp9eQjr4uWI4yxd4sNscgb3F3DbuMMbCQ7vNIYZ3hB/JnHcpH
jeCQKoKOYY0nXUYTyQmZ1mliFadYFmxVfcuWt9XYruB4VfN93Z5DmsxC2iKStaV2X5W3iCG2rl+U
nkqzSJ9hAE87Ja5mYGIyeo7JhxkZhSEQyDEvG72qtk11Q/ez1N3FrGscDa+MWBeztfYYjp1sH6Yc
o528yzCYz8lAWnMM/1TZaXHoRtJLD0hLqEwn4rCiGXjpUQ5RK8cNbxyVHq1bJHntzH4oYD2aB5ax
7yXm4UBghwnDjax2Z5NKvgy0VVLqyyRX7mDlFxGG0litMhzxLKoSzVg4zwSKR1HvaDxMWVIrL1/D
V4Amszi7mUG7BUJZh/QljDcydT4haf2oAt9GpTLTKM7h6oMGWhktSL76LOGRTOg6YRL3ug5dC6tC
MyzJJDn1IScqzXoWxxHaVWWXqrqVrc8khVGGrkcS7zU1M67UEWkEylHT+1/KoSIQpWEOImW1n8fK
xoxjTxvV56opnIHLK0ilIrLaOn/JlA1RbPTQHtGnoNMALo5SS7dcM6o3Qiw9reL0McdNip4opwen
myHOaSDk0Ys+4X9IZmxxs29YkRNjg11yeYvlWo8al0Q4V8jrq5h86clXE9JB6m/aFLi9OH5WMyPk
IrshxY0utdAqULeyXDAwFExlJFOwGhOBMQxiQgvuTUo8IZK2Y8NkRacETS4KfYal5oQ6Sdg9WWFW
GNepx5LS4MKndGGKOUrfsCuwYqso9pI2FBTvYzwQFoP7eJjJZZkdBSSFTmlRYR4iw2HoS/CVypua
3SqszSHm4IA2RRuF26L6MYPY7VPF7fTBqaj5Ah8lAnVTG35TPRpCiYBHAWX+seQ54Wifo0r5l8wW
bb6aHCg5h+uKF8a9tM5nhEPbRSCO8o2u7avsQVXyQ12nftIO+xyvhgIHn0BKydiECMvqR3ZUpO+h
P2jkqmUWNHb1qa/JGmpDkN418Q+KtBvTHnwzuAcyNTZ9BP9Mrryowzosk82XNnvWzUpAhypN3IbO
dA26Adge2CoZ75QRPshmuBWT51SZ2fORh9SFjO0PKSjn3zg6NUJ4hp+7F+Xsqab9E+aQzqtkEyV0
EPAC5kPgT8p4A2/OrmJ6RIk+Qq8YdVjfxfuMl3SiSiIB8c/0L1OKd9isonWbgTohOT5IVO/12jMk
2RloYYT1wP1gzAMg0KwBsIZkT410NdCt5pLk6vS3BrBKi/hMFcZZ52BdTLhLcIqBtwrtPUyfp+Ce
BanTycE+CYLbAjpg6ikyGKc8M9xxOv5er3NSq8gOgfA1LemjAbOgatUfTRTg8lsKej5/5jhPMySz
wa5dE0SYP0kNGRrLcFoaipZjBftB9+aBiAQkkkqc88pZ5OdrOUG9LOmLWbkWvYa6QtiYtjtTfCqz
x0ppMZoJnjlG+16PT42EKTY0tmFiAJoeHBIKEQXQi6xld8yli1Ub+BEb7lPYiZ5+Ya7fjCmahi5/
aNFo5DLvbye+xTBZAxo5686+iKpdAKxnJlWri7MO63lT0CEkJ0wTPZ3jeVGabSjNp4KyYt6mO1F5
subWL9u7SrkJuZfyFNf0atkiTWTPAQSR3rNcoqeCr5d5UZL01wLMNkGTDjcYpdJNY4O0JOXYQUZt
4McNxqsYM+GlhbUkAosSRKbqT0oPFX6/thmq5Ekb7upwVYLXpuqueesqy6WzpEu/MOVcPk2N4xnH
bd45BdMsbHt7i4aKwgkTf7CfsXFVKjtVkR2qHjUt6smhlQ8te41APmXEeyAKp2liVqYB55rKrQzd
JLQ4wMUZTxw5UgRFVROgZLCBRgUb0wj2SPGdiCbqNHLCgeHb3YsGrXJd7WJLJ5mFagEZNoPo9kSl
LUvlkP9Dst6u5ZzeauJm7GkENQV+MfZCgi4kOpjrUjEkpcvqxNM6cwyYJKRZeciFyCWH1J0q4ais
w6NC4vO8ErdfEo4FtUmOBVJHTdahHUZbQ/2aTB8XMqje+QB20NEF9IdN6cXr+8R6LhGth1AXXKh4
7oTTPAQFgayMtCko1YTlyQs8mCXe98HRigYonV1xR6Fxo0L22NTgQnqNyiInfjUbTwOnHTGjoZcD
kWRfbFvtvq6BJqztvEIqde8V9SQiiKr3ujyGCEno157pimTTC8ldVv+yDOe8P6mdQJlURoiVGMec
UEUwAsnT1OFOK6jkyvI2tpiNi01ODSiqDnjho/zc5neyMccFKeo2aAWYnjAcouJKipY7LSwkElZS
o4f1lvCvXQ7XWJYhVqITVjuUQMVRSrX9pChbPe6dJj+KvehEhcqcvER1GEGkeLFAVuSsDJqmPXPO
kebgU2C93DcSQzKdiFoE5YswsB/3Xc58Nw28gA4FDr1NN0CgiixXiGqvjL+z1jx383ePsawdMUon
PAJBpRFY+LnwstzYdgv7fwqTds3EiGsflgb7ZcLSl7MyNLaRASXvYOyPhR/Whf2tFSPLmJeueFAL
mT5R7rRh6MbdcoXl4bQmfe/yOJWbgAAtrXRbUTuL4Zk1jI9RXdyTrO0OWb6HCf+mJQBqivwcDe2V
qcHOZNc1lrtEZGAadl6ZHLX+iP1h20PmEaH2VQY+y6hwuwBiimYS6FPxUUBZr9L1/bN1rH/SPaof
tTn5DRDpq/5XUHYAWWonHd9yJGRW8lnLvRcPB2mcdzkV2QF5LwqfUXlZaXj5aaHBQaUiLHPPsl6r
CqkTp67QeoErtFYJ2jK8IqdOqCWLFlMFeuXBd65zHNFHMyiqzKi5Y6FwpEejepogMdF+y0ZKvy21
9UJ2+xhdN5/NU4jkhR1hNHcZU5iKBY/WGjS7u03HNGYt3BvXWIMHLK0HIOUtTmuCyGmdVUAwRpts
iklegJJbvYmEsdC7cDAeg1OeJoCSL8XoK2gMBlHZJJzeZqQold7e1BYQk6R6ySMqSg7pb+OLusC7
8mk9IQjQbzjw6P/eDTm5cRAfYj7wmDpEDmIKsbEhJm5XguHopb0k0k4PZM+YDQ8F5VYch81uaeDG
snBRImJrRpiOlsK6je0+L2iCKwZMa9wO8GJMteJgaLdSzrgn9ZsinPwsAgrHOApXAEAtzJgFURDW
3o0k+EHMqpOgRKgNu7YNN93awih2kMRNdR1HVGcWiWamU5+QH2DUoPyVe4ddpNVyWtbi50LWIL3v
6FAk7EcdqVyqt9DHbC0iCBmCDBp3MfKCcU4zxxioHCnxU2gtZ7WtBFuXeDEJtk9Bvo6L7mdlsZ0a
y+2k+aefrF3TU6STu8e4g2nYQbnpiGyZsoM1lBcxVncT8tKe5aWWNPslpl1EnLdlIZJS3LRtaMrg
b0aqRG0hZSZULPJuPmRKsxOBcutG4ljM2HVFQI3fPDfTOdXlU6aiRZTbfVkHRAP0yXmGb5Frb5Xx
PlPD63M4lb1d6uTWNia51fBGehQb5Us/kKWZMtN7SfnI+308cxaUXjKameRIGHKz69ERCBHS9YFg
nw7zceyZSvc4D58WsoikFp1mKV6Kwa/q9DmzlKsVybB1kHRApEBIt6RIhliJhemrMQ1OSOdUNJ8X
6xTMu0D2dYMVQfFF5/k0iTLuWNJTBlMEf0cQifw06m9FeykmUpdMRERK64sjJb6y0K9qA8wlWYXY
eBND8doXmUftIjBqsvXc8CeY2CZDeDUGZqd6tJlFiW4ox4XgjdgZdKs7DkG1GXhmhZKpKRM/yHin
r+AolUKhIPhTNF2AxVd9QGz0ehq+0/p7UzoWxDODuaEjz4rgg1U76SkWNLtSph0d7NkZEkavrhvZ
W23FWKUGuVMP3zIG/0gbriSho/OQxifSfEDZDM9pw5hpRc//0i/9G70P9uT/3yL7oz04aumiQNkc
mbZzBF9xFer1PZ50J09vpeCm2h0Ozz8/p/xXUx6e2DUOBZ4nQiPpj7bcbA0UsRuFJfWguxXtpbVe
SPrOuwCVuu5IK7DI7UZOM1DnWo4jqpCY/BdKTWNR7slCtSdY/4q5qVDDsKoyBfwQw+SOa0dSATV1
Mf9tm6W/AJLx8eqY1EB0SGjR/zQS9qkMNjvu+6PYfCTdWk25lJMvLzcp360LPglFkpHjdkTR+89v
19+45k3dgEdLsilWYsBKdDn/SzUZAQdJwjToSNVYgx1ggGWsCLRdubxLuDXSkpyOhQSh2tPES8mJ
W6CTLJfUs/7NGIrX6q8dVRgClgiuWETZ/Lv9/l/bMs+lulRJtxzpKl/KFES1ae7z+sHQqWThC5sK
4Ro0wyHss+dGUG/CpRzfE7l7yrORikTq9QUkHmt0pBiVnoBNKtyw1xfaZ4M2kr0R+07ql1P0oIjJ
6VRXhz75ASiREX8s9z2BsbVDhdyMeiJoEGOYqzfttzcwoVFZurUGRoC3qQMFGLbjWTB35XDRNGwH
wvtYC/eSopBsvRSTgl1cs62ZJe+YdG7XPMvmE0mqgEi2YpU5grm6D4vHDEGXQHl4KYVdsLIfhTHf
CXJE42TaDM16zkTO0uTTQR5ZoybxuNHJsRlAX5LsPYbWk2w+KJpwqpx69isJPNlwaKx9itQnRNGC
/Ih6OVic/BdEar29Imw94E7ZZZKy7zmdBnW80+PpoRLHrzCBXqc+ktOulKshcnYkYQCTsl9NuWEw
783lvsa5FQ3FAfOJqeM+xuUjFdNBG1j8EgqQ6XgGJrolD7p6aBXRqeTwaZlqP0nCk671m/w969iC
yTw0/ZvcvYtt44jxawz4gqiwpwbF9KD8oHt8B8x1yFoZOTVyQdo90cTqcrzperFbrHSrp9+a+c5u
It0MViJHjUFjRoI6sCUqChqnGWlxSHw2AvVA+Xmhl63DWU6oQHUUpVTxBs3bqUT81fIpzb/i7ig3
RKkhKjq11MVWEaD6plifOR9iJeTuCmYyR0DHNdoP800nioJlkYJRaTC+IqzZhYz9X09hQQ3HVGdW
Ob52y0NqtA9x0gL8ogZQPQngFUpGDFWh+tUC2k92SngABjwGB3Agc/a8tOjiOsKi1c+e0zflDE4Y
24iBP5neJNjKI6u1SIpfi4FdTNiLgrLN4uIWk8BmwIas1uQNzmLsWmoubVusMEkzY9qCh7HgB8yt
LcKc3RAkb+SSHRqVYR9tlYGs/mREpSem3cokzZt4JxRF4pRSfEBy4hQ5xacSu8ursHZgaAIZ66G2
PHQg9hJxp+nNRp12meX36MFp3oxlt0NqdBbEB9WiNBUUft59CmB55uY8ES1UVx/gEJ2h9JX+qZk0
V+Aw0CagLTrcpBThUBTspdjaFEz5CkgKFKXzemLZnimnvmveuoX2khA+xCOFfzIYZYS+BqamjOKF
XuG/pAyumTBY9doPm2NG8V5XDU9e3hGbiqd6pm/K8RwNYAupLZoM38PnXHzVMZkYASv5/Ky0dDJN
JJ/AulaU9aA/Qt3YGHjlGsoYAbtv9QKcnvL4NYzSJ1b5Lqtte0J4kQco5wXYMoj/5BlLvbBNIhp8
ZbkrAnSYlIgVWnw1Lb2fgb6PgU5/RBUzQLAxoP8EPafkotyElI5GRFNy6Y+s+YUZG9NhgMDS6j2v
EULxSO+sH7CBIgvtz502PrcajRkK+FGJJTDaR+ZjrFwjMwbAIr3ksJDMCv6x/E2JGf+2LRFynNFJ
kqx9HzV2bgGjem3qW4TVfhn9MX1a918xRF7dvZs0TLSyhgD6tAzRhuD2tZw1GrmdlDezCPxIUk9y
mb+hWeZ8TEEV6LukXwe5/cml+ChbNbmZ7M8sQPO43eTVs5Z/N6wk4/yBTSyYBOqK+NNYn/SYrfnH
lE8N/QLNSN2U3PMp2Gtmus2bxSGTfV+RuhNC3J2ZTMMJ2dIAQ62DB3F2iJHHMcefXwF8PxWmVZub
T3ES7yoVb8847VIBKddCT02oD6UV4+INAY3g5wgTKgc9Lxe5WU6qiUYKmhO0a/TCHZulYeeJjCQX
ZAFZjrBefsVKuTU5nZnzJmUdD9fkYJbaoQjeJRNrjbKjAyCbtBueK518nQEW3lYdRw6skQgD7Gl4
1YXoNuWCT+tqHwdETIiUm4vtCF0MOxkwcpbjdFIWqjyFuuzSkp/RVs/PFQTJKRhwpqDWBxcHeYjF
FtbCBZZnvC317CS1sP//H2Hntdw4sm3bL0IEvHklCUNvJMq9IEoO3nt8/RnQjntjV9WJU9Hd6hJL
ImESmbnmmibejsYHbiarGHW6iOdSn2zJBRJx8iI9i53irZ+U/Vi/1EPkNgEElPQ5raKt6mtOBNTR
Z4/aEO8xtjuOC9rV7iGg8ZQxpZb2pEx2Pd3QeeBsmrihzxo3YNsHWGrIt6ZZ1mdcsYKtWN6tngeb
p+gln045fUIJWDkqoEMYxPjGkdNnd5nMVCx21k0s7VUtuM317PRh9R6Y9nmYXb9swFgR5SINAiIY
yVhel4r1DNN0jbfnk4Tzo0CrL5dcQYnWOsBjK6sHrXeU+GFKLsRwvmnFc42ZYyl7q7IdN3VFtUV9
UMcc0HTufRjaAutvxboSYNMocmvyKDhQJsBD9kew/4cM2Masji1IyvG1s77H+lnXkNBFp1oPITpV
d8rPC85SrtLz2E+mXfOumnaXy9Y1cetJhXMYwF+X6PnCtx6KU4xPsdTTIKjg+vLD6aC6eTvsQSuO
9GMPTXLxaaTX/mMX0oQbs02TZLsZ2XlVHnp5J+Wxq/e2mvuODsihtK0tA8HmGSmpNT7YPSZ1ZCIt
pUMawVBngkP1zgfrIx5Y/kliy5OO6c4sARQSN0gYhP7wZESxZ4ThxgR8SS1UPiQXTS13v0KnADOg
ObWqdgT/9EmZxO6JFN73kgCYs1rehrI9D5XXtC+jRMcqIA721qb0utL5MFPwjLS0uvBRBquQsav1
fZ/die5G7XTOqMXzkyptl0Iw7m25O7HWB8q4Luh5+8jIz+nwSndOzJ9YieLxuWjpNOJzF3SlIy86
fcCdCihxpT2L8Smsw7UftBCUkQ7g4jWIOIlbeL6Xzqh6U/yhp++yFSASQp88XYfwGLO8d2D+QuP6
ysXsUNaCTSlRvu3ledcECdU0fvQVRABlTDYT3mXgC0aESTmdNDIGN7W1xwbtEvX1ocjTXWlNj9jE
BqmjYpWhN88Q1acWT27I6rGGFJWKWccbGlze0HBnas9jA2BaPJTQJ5nqewAJpfwWUnoV3YOR7iMa
y3Mj35LHqWf50ZypsiAviGvad/BDCEQORTsMYycRdLumN14IH1lEatnA7Al/L6kOWahsa1L3RM3f
jUSj6PT9Ff1s4JyHrwhnNHHNSWqAIDCjzRVWacb8ROetj8ID5rMwl7slQAvdNe6cCn3ThC04o0XH
PT+FpwkfpUNUH9S2Ln+J5VsijHtRqE8Cl7YLtwGiBVHGuSi/mMFHIL7IBloiTnZ6lSP1C2zf47xa
BQcFUEqA2mQ966Qn9woMUQ3HjukgD3QJ5zf6zIyzfj6a8qfQQnk3dFaYFzEcnWrIT5k6gSeSMKFs
ycwle/FXT3tFfYBuii068nIIRYIb4lE+xGzO1eJeAMWVovos5V6Xit+hJR60oSK8GRcxHNIZt1MU
HZkg7Lw9Wly7YYZX8TTPJ3FgI8BeNGfazLRjrH/RyZOaFxFDPzNLvcqPzu1wScwzjb+l6cMmNNOP
M3wA2j3EhxnnYHjHhVHiOTIhP1PC9MTltDqyc+N5Aq0Og30sP6XBBWI0+mM4l8Sm5vdR3RZveRza
6qTu0gKLCYsgS1Bzb546J0hosw5ODP0rZbOGCfC+H7UH0wS2q+DOLr0+yi/FuiNCTANbKId9Eoge
TpeV9kyIWyoHhxFJQg+nXg5oWoGNlspbQcuwpT80YMJolsamBjJMWUQDnM9NTPzmaF3IBMmNm7F4
mQ1jHbETj9oXhZBhH5v7MPxOjM84eKmi/HgosAFJ0qe6oHsG7DRXGC+UlG+LBCSnxPnsAzQ5MXA5
JwMwdMkashVwVjGMvWAdOovMI8wfWRMRpi3dyPtEoWTs5RpDQ1NadxY2B+whesBc1cQWYaaPpfX3
PPtufYvlLH/sRFKdkm8lNOkFR/UuQn0Qjc+y9J1kMdXVIWWbVvfvZvBrbOisjuckYhebuSlL9kjv
Su1x/qGSIEi6LJ06QnNQH9Pic2R8FWl/aAC+g2hvCDG8ZzatAU1dQj1pXC0xv03mRmm+SjCjGRLQ
QqHbWoqzjIQpPUMRZs0HaaNX5wkRmXNaQwNAtjGpOSlp7vQzt1GyB+GVkBC6u3B5n/OOuDlbTknZ
Yj9Uux0hVtNg7RacGuQEYwGEWOza9B7uiqkMzyluI7M07S2M0IzPtG8wcZHc3sKot79FIrA9YKNq
eVAuEB/viijDaGdnCuom68gvrZVPQ4c0FbHP0IejJMDhu9LS34BqrspVnpBGPcSvbIPw5hl3GNU8
IB0giVP35i9NbrxMoxWh9RB0m3FVToyEMnbMhH37QlfS2B6qBfHkKSLhkn1sCoV5pIVf46zasPNp
LBB2SCgxnZAJyngHwVCY508j8Uwt3//IEsvuRnq4pzUKK8C4pjG1gtJ3kTW6JkJwHMTUNct7LRym
5XyVe2/Vn+OiaMJvIEMYhki3u/dRd9BjcasXxaWSElZ/2HvLMWZVeYmWLKSyxFx52hBttBdwje1G
YuexzRgQyKY9EclqCENtko6KGntjtMmHl15vN1ZTessJRW3zZGnxudPwCeu7DZHQBp7PWeQ7tDvs
Ki93wfDKpKuna0sMcEk2mGxf0Osc6+KrGRFOj6jDfOm5yQBDBdSord0xNCvWfj5+Y3YYaMDOskAE
tOJDgCpO07gBKPQ58pLlUeGBNu2qeTCsar1MQ8X4kRfGKhawrVczaJQgVVp4EU3CGUXlIE34jBjZ
XdfkiPKzfivZ46Q8yXHJtsOavXwOMGZ/E1pwWqToWrgrUHYEIC3dhL+sxmSoFNt+Bi/Bhq2PHmUJ
Q3383mtfP4QtAEwMIXrG0LFvH/SC13WfBF5CF4LRlvrWtZoWofoagt+mDMzXuj5Y9BFMOYaIYrh1
dplRXgddvvvMSsOVBhDvhbSP7aBJGaeAuKn9fBOk6TXWUANL6oMVt1erfe98863Rs7uQmMYq0Gq4
KNQ11hSvLFDhtspOponHfmaciyJ19UJ+Vg1/DwFesyS6S/1lsKYTku/VbOJKa7Db4LOkFKQdu+ga
+2dhCp14ir1YIGySYFb29YZEikH0GgGRSPEMQRDGl+jvUL7QjODG+OA8AxqBIUFLnDrIMD2maFtj
tg0MGcItW/jG2E0J+7kpEXHNaLZ1Z9wUA3eZgckrYPcZ7ayytScSLnStod6LdrLlu6YmgMPLp8BS
3cFHA9jpd3XUd75Re2NHLALeDRlzfzJ0yPztyIiBtwkFJVqymT91xlANSJOUvWPVcELxHBHD/mpG
hzoyPKI3nsRpPOIINCo7Aa9/cZVgw5OALtBV3BhLIIgap/g96jbppGdLPMK5IE/AGjcJaZahxbYh
1Xazjh5kWol+5tHLzps3vg4tri9PU9HBy0hRIKPaVATUXcO2nhTi0MMXO+tiVPnNSQ5n8CokklQ4
66rZpEQGjHrm3ES92EkjewJ/sPtZPGTm7M6ythYMUJu2QIgvc0GnZb9h9QldUaTd9UExaWpZxrkR
8++kJcWLxUp9CCR4ARpkCfgUC/caLHFyO/ETH5GelgmSEC9OMXPBJUSewKKs0aUvTWuHYGxiajL6
nNjZyYhE9RdJIosms7XwKrU6eQqPQs2T0r9bje/QrkCF3K7w0EG5Wey09pb75iUR260hvxQ0EHtm
48g6x6bhSPmHD2tqiE0XNfQ2+hjGyyAtkZ5pBtv3qZ4iV2lfsLfNM8sjzlQwoW/p43bEDkwKdopp
baYM+3d/p1czjxtdkAwghxpD3ubiXhUCu9EJf4leJOEo94U95YGXQwgIQ6aPEJJfKjt6kTrSpO7F
SHxU0eCTK60kp65LtiUS8SS1eDAf/AV8E5CvAdjJzF59GLtmPbs6E9ewTaAILkjGlHf7KTch4/X0
eIdLJFpr63My6OebCY3/jyH/VEdKCglyvkW6SxvAwDZtGa5LQ0DfHGCoyq9XsOCVJYhbOk7JiEYN
+1QjeRnYr/fYelv04TRVelRjonDjX9MweHkL6ix3G41pDR6kQZRcWkNPX6YJGS2xCjlC0TmHAUOV
4bqowNuUqJRycYB6ltW1BgCxqo+zOmE89GnOVx1NfRsop3zqmR3mTZJrgMnAjQCtL9Oi3u9ldMSI
JzEZygnXNeblmZauPVpj0aCRaN2wjccqiZS2tRZKxD6za+c4hNTA247yN7sm4HQ0SqStgVuTKTsT
vIgOHowV4XJh8mSKhE32MILyao041Ylp1g0sWY3Fc684RaUc9axG53MdqxY7g8cS15zCjy9zqZ0N
tXxaqJWBl6FZTssFSTfxEUikDfkQ54xtdigf51Bfk03olkbvaoi5FlvxOCKTPN2lfbGuVY2ODEEr
yyzzqkWPhmSualoTS/2mi8kpj4Rj1S+0J7F/jhQYjUZ3t4TQzev42usflrH03VqezSmAZEDRjpcG
TL/avOq0puE3RtiHyzNrA2HDY1O4BdsZXKADCCs545HdJT372h6mu5H351AbbaESXUEwEZoqtobi
RkKb8k5UbPOjoKmQq/DtO/9H7HIcaKG0VyLHxdlFjoL2BLcVBCL/kaCgO0FSwn+LNuTx5sTOoj15
XHLUllAvvuPvEKI422rNj/4kaDnxhv9vA5u/CBZhyI/ehF8LN6vH25LpxWukeEG03a4WOcnydXtb
3TIkLKstX78WeQlfHPQk25vDryAeqdzlb/mHz/Y3j+hIOCh/8/WTBMZasVot8plotUV3sxzW4+Ny
jDckLPN+Of7lVbQ2vP64SGeWY1s0LD/HxV8vUWL8i55liyiGz1sOjY9a3oRfJBKudNIz2oRzdOUi
cTmQzNy4AKHDeS2/vHzUja+cHYd+4+tyrZYvvPsSXPa4JJ5xAhzYf15aLs3y7gFBvzCKlzO7jcuv
w67grYp1SHhb4S5nwTck19sQ+4k5WyRCi0goWi4xJ8Pp8p6865krgGkAfkCbcSsei2t9Bju8cav5
N9gjelJJ+D0iQ7NWiLSgu3bhMd/iSL/PncotjsLJL1fl89cX16VfrW70I5HnbFcrYe1uV7y6qH++
tsL6xrcC58npft2+OGuS25Yb+PXFjfv6cgicu3F/uTwbLqczelxW7rpze+RKbTlah0Ov7uNesJfQ
t+V0s/WK391uHQMXmCMSMW2PfoobJv1cJJREnOHX9oORwjC63czN8tPL73K9GBy88c8Yun3dlgO8
cWjLDWGs2hzfcnf4FPROq228uX25yy/zKJxvj+4yWm7uanVwGZPhhpy+kPvBYS6/5PIf78iY/3kH
XmdErfzlYG7LXeXHeGd7+ZbXbgis1ss95KN5CP7f7/AyL3BEW395fLYcHRfm9sVAWm7cckI/g5sB
ghTr9nMxh2smxNcIimHYPkQowDGK8URUHCPGcWN8jls6afnBqKiC7LE86/21yTFCICI+bxvsaBFO
gcN2mJipuL7icI7DzL7NOoXdOG4ieXvLYASJdE969YZA51BT3Q2A0DNMPiPLt1WERYBkrDeEh8Ww
BbbpVp1xfEMQKwFow6DLM3HH4hlLTy16z2Ew8HzJNgqE1x4HCYmJcCKSItXhw4gz6856gT50eKgF
JKauyQAwqZvHr7CiKYPhQqvD3ImWhDXlWNLuEEdjI3NUGn2+TMu3SQ+RUjjruOeUcDoqKvkYRDXH
TSNjt99c0w5mcf6glLcfl7iQlM+ahHj2uHoBQRKmeTRAWHyb9QwmKvzBJSLM8k9z+m0MkRPUI8TN
dTz+qjFMrKkn7kMJwEb/rM3wo2waZBMPnZo6yUDMfDeI3o1dsFu3X4P6kS5Y4ExjfhToHdW4MvVO
GDf7IdCeciX3oJBu86J0fKgwc/YI022jhzKUc0DccPG3eEBHnAToT0GLk3p0TGF8N2aoiL7y4M/T
kZ88zn62nyGJm+RWEzSNCEGg7/ahFPUpWoIDdGSFor/Rd/r8hlsLXjcp14mc+tEe5G7dUrkjaHGK
GXsQ08NPc8BaVgD37yGtyNYJfXqe3GTKMRMUoWq+xARUhR7X0muamhu7+K1Mul8lKO/JdFuoTKJU
01ECGvJDUnJuDRxUGDvbeX7Szb2CfWnIhilcBe2hyT4E2CZZq6LQXbLmsBOR2m1SmU4GugB3q7X0
izx7ciK5GqZRmoIqSNuWKf7q7PSq0Rsm+rW95aradDRAcSqq7niynEkqIM0/j1nMmE23QU9PO4pW
HdY9qiMuLl48HKFSHXxdQv1KqK5ubmH+74es2+oI9MnTM+LHrhdVVwFu1+PTDDcmx+Cxbx5KMMma
IraIL2Ym46hlbuRGtrv2miDrjqdrbh3UfkcrfGd2sW3QvBXN0yjg87vO+vgGgH8IIISCvOAfonuV
FmD7kuO9GCGsJbKqWJhGaf851tFbg1WoKXg94H++4HPlaa6Hvdx7CJwTNo5y1FxEeKGBZB3kGbVe
pFDLlBJtKAIfZpz35zs+WHBptJs1jjaNLzeoEvwLgQsW9GtBvmad/vKEoqGVedrzAJMCHCApMHH8
RZlIWQZOagD0d/m7WuTosiZ60rCKW9Mulmwk1ZBq/Gu4xOozB5yU5jWuw63fVm4GihrLtsK3ndL+
inqIyojA1HBvWJcUPZLGFCYF/iVE2QJ5bs+2CnUOIaudxs2lB4UBm8aGXQ6QKzQU7tDv5fKqFE8+
uimpLY/pnBNTgiUGP81GGseZ2PYraqa6xcO43xfa6Iz6fPTJmcew7kSJ9BBXyJYn5TFInLgyIPct
JvkUGubkjaN06UvlaQ4WegLiMKrWScbwsnJjpTnqunVX+V6L8DIjqmPsy0PhNHXyEKvygVL8WGLF
m8Kn0iYSKpMXlfaKPKB3qxpHtKazkL6b4SseqLhd40sPB2/K1omG2EtGTyRCWUdsNL9N5m5h5bdQ
/gRmR73U12R7XZIawXZnKPdC/LSwT5JhaOrqsZq3JMFvCL8uwPxAVGu44rHdMHp7glLgBXXKe6vv
8Y2cpmd5yteKxdT4ZVLaG4j+6ARDFvwK6gfN/2hjZYWSSsMquDT3VdoAPL9WAuLLuXeGH/D/3YQq
SjwlMU6h/0xCJbtv65SQoTzQe9TkHZknjKCVQXByyGw1wR1EJKFCep3mcFVbyrYSErcCnKtz+LUc
u2keS8BDDaZZB914flDCwr6mQL4lc3eTJ+5g5DZ04pm6bLKaFRAgfm+HnDBhATlIHD0geaBZT9ap
+RJZEBrxUqJU7kaS01rf01PMtGvMdyndxhw1GFa4CEbq+SP5Gio0wLjjxgMRJZ+xpKz77tqYO8ga
JuSSOrzWQXZbwFg/RGNgfRHVwiKDl+EPEgEIME+72kTuEEyeqKmnUVWc/s1/F2dHGOHgseUyP/J5
hSB3BiXmU5AtvWKeSjIp0/KY7Wp2Qd0u8zFmcMZf3QWievuWAj9vJg/y9Ma/fTfvzXuAb595823A
6Ht8jI/KsPrGOghzuJVpx671SLkB3BVBBL1IF7Qna/moMXmssViF7LyiCXJenKzCr+/v1L0qtn9r
fs04KL1H5+VDKFdt49Fcm7Z6408b9aZmeF7C83FSN3eV1/prxzRnR45wET0Il+8P36BXbuLI79/D
Knd3d2BVr8VVenXHxmkj84+/p5Re1dBeUeSz3hbKZmTUdWrNAot8cthoGPH2s/QU6vQ/tY2k9XDg
ZMSh844QxFUQKeuQKSoeFVvsKAWJMg0S0v440HSyAzYgqvEdsQBS5K7yljmlGxyEJWnSQo0C4y66
Q9xfgxSVKI9VAo9VvwpcPMB2L8akGJNhBRlUMmdHKXggyvzQqtOxQTUqVuGmlOf3UB1sRR5OlqKy
fMRHlekzHembJugXrPia0hcoaxMtYrKLWQsFOlZpAKTJdMx/6KloPGCcVGDjp5GVmhZwoIzuFbe+
1bR0RWJ6X74O+jjhDzuvDLZxgN2EkVdPJLbR9R1fpUHaJRE9OWQrTRA7A3QnfcGofCx/p56wknSr
qdpNxZ1WSD0x7TyJ8jCeXzTBXDVN6KQpFpeh7kQ08PJoOLZFekVtmUuZLdWzbRhs5YoEf04UrpDA
IhXasYSTFwu8ZtANj2CNfKgTEco1BDSqRRNyooaDjyov9lcYsEfCPTcehOpLNc4l7pxp9C3U1mfX
VJd+ah8H6lERjTEpc56WtavIn3HkhOCt9+pjFRigF5tMnZsVkyY2pfB90vSrhu1cNdY+U5H46gFQ
NmqLxcWups2U+rHddSmCc5oomoMAxrbSnrBxtoUKXHdA2I4GTmeaQAi0E3R8k0rTzYvQqXyEzfK5
lb/DAPvuWof40tzoVJW+/ioSvdjj9kT7YK0WL+Sq0mBCtbjNGvrvJaJeSBEhoVDjF5y00fJhWxXn
IRDZYhJBJDZOG3waAHDzzHkqAiomXA16yEmNbj7Vc72lOdoZdiOSuqQ9CFN/EnA/1/x0Jypw8J/z
HPMjJUtuFWebJNmxia9GiIwSVMYI0xfUBFoAmQqoJra8RJ7tBhzW1LJ9XY6vpSQ6qWgxsmkAtwhY
ihl44hJPNCdn28IJfMq9cLim2SJkAfbNCy8raZR2zA7AvFOiwTriusf6Z4TMe/S/g+6SZtMmgTgH
inGPK+YBmhpyBIae9XTJJ7DkcD8Uyt7vgFvG9KUA/IesSvLaaoLK0Fb6U4WPdSH2VCqTs4yGhAQi
BTAnK8JtPkcIZK4BuxHU+UsSttjcRv9zUgcoPQq0GDvQHcxicx6AFMy2/2Ze7wO3iZH9xPRD7Zhd
jElRhDLFFE6ygWG+9qKN10pMPY00Z6F6YVMmKy8G9JHqyei2k15v4oRyJHukx2n49WU0ZdsvSYNj
SD1pRHpRHI/bSu63TYvMbtGXE51YwWqWk3cp3k/THLDsYRZl90yyibIICO456rtFTONqg7jO0hrN
O0bz47sQ7prxS5wFGIb6S4eZ3hxfJhJNi57nAjxtxgCrUd9kduZCjus6pCqmKmMwaMhjPYi1K08c
XLyjOeJrZH1FkKDK41wq64hmOhu99zGaD5V4NZsfchmU0JS1B+9NdchcGD6WtTw6XD5aRAYOlf1M
+Bd3VjYbiFXzWkUiRPxFYj5C6VHCUxLv4MesYu6SNCFD6tWTVam7EXdVKBFVRstXVc+xX+wIHbSB
uly1oyWp5SHG6H10ECwVdjC3ovXvKM+gpK4G5T6Lb6LMHZ7fk2Yt8/4J3lmQTCOFiSjEuXcYbBPx
XhkWJ7MYT8hoRsF/qgTreda0I2YIezgIa5RQXshH0lLrESLWW0Tlohm6SVfDkU8ucd4xmTHrT+JA
8Jl6nhIcGFNphYCdKdi/c99TcGGNdYgN2XubUpOgg6lpSVM10lIV8g1OtCZsB+tmzvJbBVZopsE+
EeV/sIz/zioxDZlYa2IkdJU//uHvbExUGjU8h0Ozi9M3OdzRAgdh9MnT8f9hESUtRly/mWP92FyS
RaZhc22SmPQ7tbpU9MLq4qnAzUL+qpvOU1t/48OxCYb2ouRXDXGYHJ6Qia+kATaKnzSPtCwa5R/2
fH+ZdC1seEMkcg6rKhp+f7DwiasVJ7wpYBmbv+T8uxiQKiyZLJgxlP+w+PybTv7HZ/1xznHda/Gs
8VlDvCvSiNCGK9f7PQ27IxxJ5M696pLj9cTQObGn8wJwZYobYfhXftTfFx/HLny8NcKPdXj1fxwI
WL+JoA38OKtv1GMqLfn6OsGlDGlXlJuhdf9z24HyF49WCKb/INYvxPnf7/7vB7DYuP0XmZ1IlCgz
ka0eCptxgG/vDjhiuEokMFj3VCbe122yI1PsPz73LxK9/vvnLn//X5+LPb01BjIn3tCX7tfCNMPc
wyO3A/NRsIheN+nND37JJuZhBLdcMyhpOsbF/74Ff6kaOBIs1HUVc39NZfD9fiR6bKSTb+I3QIga
jXAMtrcCMYXBd5G/NbS0s+xKbpjV/+PK/+3h/vO5hiZplkIcoPqHS99UyaY0V1z5RM3ObSqiGwB0
x/+gKQe8SWJbp2JIzBwr5O/QDOyheqMpseqmibxOsC31uwKEaQckIQ0EN0KNjR6uk/oP88cfc7w/
RwjGj///OP+QXhRzIuSFGVI46ASlWHfuFs/IjDEIydHo4mlKPOryEy7EQ/yIV8Q/Bsry2P/18TJW
hpZJdpNs/RG+IKQZHTchMA5iQWPZbxwhaA4oZx6TW4btut5i1FFdA1OHUKicpKLc+9m/ntL/7SGB
CiCKFhOkiKfi70OE2O4urmgCHjQIib6vbOV0KfuvLEp6i9FFtV8amDJWHlnHDlb7h1hI+kugpBM+
wQhRLE2TLO7E75+fTEGI/6YhH2B2hJE9mjSln3DBJ/PDXA3QDbN/DE4u79+Xnbww5EmiZRDLK/7x
VOBAELcxlkkHGMuBVw0r4UknYuMr2xUBe3FIwfErJXTSkiKyFt77Qwx2GkCfWileb9BiCU70Tt+D
nWwXDbRyBJ0rgorggghOuI08QLpevyLJcDD6Z+dubrU38ZUamC569BX7m8gFjGBkbbA7iFBnrkfe
TnwwP/1ttLVcw1a80aOlTd23GLtsUxdPdKZolZxwj9CWHP4/nsC2Bp6+s7Al3tDya2T4/WtIxYJr
PHbyeXwF3Mtf8rUo/4JSJIxursNnP5XsYLFYwt7gSfqWfJuuuiuXbnlURqAoCLu29jQ9yMEqPUzo
VXfJM/ODIbiN4ZgYWBuP/5wu1L/HgCoDjBi6YS2J3+YfzwE5YbmS6di8qHnqGcL4FRk0JHP0DfGk
gbTmTomVlGrWp6RCg7hEuhuUASzb2B1Lsx318wtOFE4tI6eJJzjK2bUy1HM3uLVMwEG8mCrKO0Q8
iFlZbaL+bhFVW3UNzvntplSaDxhFp1Fs7lOB08HgXyWteYdoTIdZE72OuoMo3v/76f9bJqersiYq
CkmRkiiq1h/LRKIUsoQ8RDrknRtqcIBmAJHMRGvNg9a1bxlFve/37Be7hzIR3icM1vRXNmXk3eAT
8OXnb7NxiayIxm9pY47wUdNzJRrj1pbFaagJ7SG37/8+aO3vZ0eVDTLmTB4dC1nhH86yxLgWQlak
ygFaP56N8CwbaRuKzxH6PcVW7V47mPUlk89Weu6yS2ucU3GDMN2K1+E5oXqVHLZgRL6Bdm/hr2gI
LOTR5S4QXLDDRgFveAV+KpyQFc7Rfvza0Q6vdlqyEYJtjeAiP8Y7TXjCltM3drH+0A3ZRjd2gr6G
UBgmT1BR/rmVMZbT+n2mXk6bfGuJjSQ5f3/MUqk/gZUUGYY2jpGezfQCNmbH+bV6G61rEDxP1S++
dqPnwyKYHju3Ts+ZcUoURxE3gn9tqpuosAuwaVZhDRs1d/leG0cRHEiHR+9oYPrER1W/sp0lvI6l
t1Do1V9V9QsbjC7YZvFnmz5iOS41WOXTDwFDxxiEGUeyterZb9HxP0jNfhp3s4zVwS9wbDJBADNB
uzBeaCFs7esWgYYddBtza2DaBn4urBKCCz8L5TlqN4vz80F1IMgBI+O6DH9ypgocAMc3CbR0mCZ7
avMVOOCC6dLE1Taf1Xt1gKTntG7QPejlZuaMzYsIT4GdJ0Pggdt1ylk/z5jz6sVGcpVdATMK3B6W
zyp7Xig57XfoCROCmV9yZRflVle9/K2nZpSdIoDpu22K7STsdRWd+Daq3eLdFN+z9CpcxoJ4jb3C
6rU4TJzzY2detd42epIhjgUeXSAC8Lj4pFLey9ClTpO/t1TiHSig1yoNTOLQ6mcqD15h9zGrAFOu
kd+0ko6X5o6x+y/HXgIx/rfBRCL88giJuHX/Md0pZRsiE4qVA4SHGyYyWbkeIAbBVrtOuOg2d4YF
K4OGYZg3pU+8oPZnwMQCWY0kflTpvuPaqB5EIXyAkM6cpsVeGkoqAQSL35rc4ZvqNTz9s3rOBi9a
EuOvcnEIy53Fo0fJXCgPGef/WQmfM/w387EQPuUcSG0LXbYDUipWyl26d/lRf1f0U1K8AITmL2X6
oWtkKK79/GWaPjWGA+a+owk+ieUA5Sc8W69lhBFUxuBrHtqv7MHHbCc644ChFAcDQg2Ddp8Yuzwk
7Q6bdAJW8VHY4i7Pb7XTjhtKXqQGFRACJLT6ftopQbDqZPQUBG5gVntog50I978/ouXCj0iFS1s4
EHgpsiV6iwohfd7/PfFJ5t97aZWkUfYqliRpMhPg7xuVIvZFPw0swlnD9YBuI6TliZudHY13IihM
gT8w+p9gH6G1krVTKb+H0g1HSaW/RNomSdxI3lfHQt6Xxg639H6P6/CxnzEKIAF9NfubAqhym2Ov
CihS+U/tvInP+mPPQw00tqFyU3zCfzaSlzNwJpddBKUNDarjPB3KctdqTKNnXT3F2VFGJ4erYcco
5gPx7y5tbNfB2+dNb14H4QYRcIQ+VNNhyJk2iLOL3enCjW89dhU9hkpLx9c1SKUGrIm2couKYZPC
P1xRU4Jfq8Ir1C2acnB1kUwm4zdtxXrwVArs+MwjNuwrT59W+Cl74y9MGaQE/a/buqgaaKpPChXY
XpVwm1zx9FW4LDVA6QgvaXNiVRq9/uQQsInZI/WDkEJ6QHvrv9bANw2YERuwo9BuGO8g3+VObfai
N7YbSgrgFipKVoFW2qM/LZxOXHkFkAhrpLRPj13hySpTOOLJ8JOROaNI3emmY7IS4RkRE8wCPPtO
Q0DieWhPPnqdfyWlm3/vutnuI/1Qyd2iPv4poP6rRIQFSXAs6PMh3gY31lF6QFwrH34/alLRw0hu
cQ9ovOVrscpO6PYLTGLJOTLI4DtaBu4vX8z9o3xnVDWCp+Ml57bWa5tcR07E4Af8Wxd9SMs3/Wco
381yRQqrv88lO5bWUexiU9VUb/g8Mgbh486qW3t0jAn4Lj26Vjzkcn+hL77yrQ5YmTsz0CPDywNn
7QdRaemSHuMlLMoGL6nKTYIaqw53VuCpw5PEG/bX5F3F4MawZ2SzuFTBhJf/8Vz+bXVPcStSYrLh
01VRM//YRTVTM4zxOFM/nMz/oey8lhPXonX9RFQph1sFBCKDweFGhQMSSALlwNPvT96ndq3GXe06
5V7uXrYxClNjjvAHoLPPde8hIgERWr47IsIsAdzRjcndznB2acZ96MMAGLkh29L9qJ9QK+2+ZHaY
aiYCu4DexVSHsWseYsLsA5mVURoU3azzsvMazmb+y/GL39H+IbWgRNZxD8aKT2Zy9mdcaWu5MAI5
kubGHnD0uN2K1D2NEzA+Y/SIaCZiJOOsWiQy7KWPsFzTmoU/BUo+HQv7ZOSEPeZcy/PNhR5aoaH7
XiduRlPyap+Nde3dxS3z1GY1YgYOeqDadc1SFyGpcDPGRJ34th1xg4PQbzK/VpZw5IpkE0eTcGOo
Q+QiuigdIj3FYEMlop8C9/QG4nsTdpsaL25gAixDNfdMMAvyrjUPxhRHUC2cnOnLN+qiY1JHrAkH
JKa0h6NqABsleuF7KLr1DUtMVHDHkfqGzmtiPMnplGBkumHzJAIogHMv7lVlwc/e6V91MNkwYQE7
za9xwmainwEUevg/ndtnIR4jqRuuexK1A5dnVuTQNAeg7Wg00YGPhkiYvUdUXe/sO2i1oXo4iMld
b1s1nAC4zW5bwdgkDNahXhiHYW9jH8LYjD3l3j6dmYory0xbhyn8oMUQLYZopAjbpl6FAOUB5jZu
AXoOnHEMAX5RXRihMZ2Ex9T5fC/gwVTfENRlExy3NQiUNU16VOGw9IqgtaXveUzTmlYuvqQhIsQ3
ggHe9oKVvmOqFYU7fTTBhKSlO7so4yeylRqh4CsZxHgYnhKzftn4tCEd+dcCfch9Ec8vleZMdXZV
EMCDb3YVIZ3nQKuKOJ9B/V1mt56GjcFY8zo79wzpU/uOHn3QqzOh6AporpqDpOiYmdV8BF/bgCR9
BQB6FTrIUBFkW9nP9Pg1rlF6kjNkfEZH1UTKPAJxqm9kVXyp69v00pizy/XmmJFySC4ZE5LrqzaK
ZqqefdxwgWvvip826U5GFsyqOmljjpRlimJvdS7nWSM+Gc2I8vcrjuF8gVW4muCGmVyDgL42OcMa
3JsQR6QJkWzqIMeZLIchVMwM8mgToq90eZeYGqmwzroEAhMmLz2WKWmF8tugTAACmM6eLIHAjZ27
2CJNts+BrAW5z+WyhilWwM1NknDTmGxXlEOjS+SHcufTQYVdQcudejfszWXF49kMKTbeHSId8rcO
9NBg2QUCJFIaxGc2edTsJaFli7LzhLSxClnk2J2q45yxpIZqdFZSW8hfeW3YKZlWzukIEv5rxevt
SYWCeKEpGfOEhAK3IL8tM5UZHNdVwQenQDauBXJbJ/m4BYQdXMZBSDJgrINQg0yL/FGfjlUx3ym4
RRpRB3aD0wecrBerG+P5NEVcuwjXWcnwFIAGG5XgCc1JuEurRig0uIgLIHvPKrGbndbYdOJM1LWM
UVbJBFw1ajtH3EHFeFpp6ooZ8w691H+vbX3YHB6X9hB1dR0XD+lHCX4XQc0ghyLOq3HLAaAS4pyh
JQE1MZeJhMgBMOUZFEWJRT/ycdUGCH6zBp1cMLbPucsMlqyv7dAJxVvDwlmF8p2Ei00VnkZSzah5
IbDT0bzQ9AmlcTVLnglqCUkMaLbrBHEpdEhpcyKmeJFp2zjl/Ba/5fM89HQfMDoiJLB7VdMVhyu2
la/uBTDhziYNDP3uNm7RJka9cXZJEDm02a84sn7778tk/uxT4rRCoULBT6qiiw92pVkR3EeD0A9W
YKPVueehwATG64AJYbt9JT+6zdTCLWqb66GgV8i8FJvGwzVGZtGikZlRiu74dmR6UspsHvYbygOw
RUGhcy0mjdOfpGZ/G9SO532J3ukcKiKUnqSxFbcFYvp9SVEVlPVxPZYLC+SDMGZiPodTHhZAt4aa
pTjJGQa98AieTW5h5d0KHN9cmVVr9x8hxcTZUXsrHPw4bFGYnl91Xw2Wo8RHP23QZDMmwA+bId+z
1cOt2lxdQkNYu6q4kmBcL9TzLx1gSf05GVJkRRJ0iJ2SQvf1oVOuy3JahFkrzsUKZU1b3QHsYAlK
gifDzBIdkRSRv0amJZDA8dc9ta+1D7stGeuiFWvDhVS7mTyC+GELx1b2B9/IZHrHPBRg3pIdq8FX
1+rmwam4ozwDAcEhPSjOLg1OMfI6COTlokXq57bD0vq+q6YkpKAgkDvgPmWmV025FSRXMlNnP/mU
xAk4D6AHWePBke2eUKfsrXjJ8BxxnjPCplZ/NOV5g2tUdJSQwyRhFGzjBHgVXesQX1/7ch0jwtiA
vWQWM0OMjJIXcD/VUquvW8AJRNz32sPKvABLubnqnNWkqGYkDwKalvL0TDWZPytPiqMhNnzF52Qi
MINfkRZQv1AoXd+76xRgFzmDkNi9bENKUWoeKu69fPVC1IhTJ/4MIT869TypxiMcjJGKJo6L6/Tz
iuwN6FqoAEvWhDZGS0QFVRVZ933/gXQcypbhy4A4ZT5gqQfAcBn8+XIh7gNp33yV6pQZvXqghwJU
DCE4micAJGDMO+mrUU5MBCzWBm+HmGXoyQeEse7VWFHnqHF35Tim+gEnmQpOd0xrn7WN8/ESWJXu
8Hasf+iVjQOCBBa7uEpfqcpEw213vFT0GS+3KC+eGpAryUoM5vIeLl/VOPmYphouiB1kn8wrp/lc
E60SMck5wYdwL7nFW1khvWOB10ugsxzF7yeg6/cdMK7O1Uq4L1Y5Icy0lUVjrlDtcmZ+/jvcfGtt
PUZlJodMJHSF0Yj+8EyIslYij16KcyyQiSX3DxaQ5CsH9WZ1O3wbAix0plfsL+kc2Lqvs+oCBO7s
enpDZnlSz4RfAuD3fPZfRzSUc/8p185i3OuxibGp5KVLNHV5fpKzEwkk4DB+RvbZi6f1vNmaJ7S6
0S9nlcLcQfB4fYMu+4sHlvqXZqQiGHSMEekCmSQMCdt/jkbWIymXYevP49YRIQoj2sLoBq7b9euK
Go0xTbheozmZGtCBYsyOhRoDi5gCM3WDE/wdHJWBI9EsNKbnES4Xdixv5TPdJ1thWxJRvgWZOlGX
gJ6g/50FH6opBV+4oczEtCPDQn3JAoMSoG4q+aVFdTrGgXsBuFvsFpg50FxTKeLfM/W3dPRvJ888
H7EGQxcM7dF4uR2VnVLedHHeih6W2fXli5+GnK5CX3fSm7ko+n2uLYLR/pTgmiFClBUZOOd2q73F
aEGHxW9HpPylJ47/FvcDh1ADsMFDBVfUfWYYaD3MmcXaLd2fXByEBqJ6Y2QnvfIH/1sMbgNlcSPN
bC+DiOUkLiCPVodcRZo/PEaK5NXAQ6rSR8TT6Qljt4JbhvYDh96zMwSo34Qn/Xw4l7T8ALdcR/vo
ujdAdKRJ/54AKKnEcnfD0NwITqnBK2TB63uvReJ74JuF5ZupLtTqkGKtYTJtFZl2oGyquV24ud9c
OeNnOkLtGxXntZ5c003aeeAzBvdq7b5vILGTIKo3v4TQO5jgxkCvwIfhylFHh0pRsE8ADG/su/oA
xQsU3amij6TvtXoj3FDgRvnxIJfa0FdSWpIaxPWQRWrpRxZe1cao+SZg5VALKm3mnBj+gagCKHu5
urdadyBUGNXT5epFoDRvR0GaZCHs4CijOAd6mKZWFw1atRux8fAGp7sMXHWdF3BU3zqEVpi1B6jj
M9nEqBYMQBm5MYMWhZh9wQs7Z4pyhF8N07pQKBNrzR6+XZryPhheEPNMq3TvAleQEJRZ/n/HPNaO
oImqATGQHOshwlxvdZegntEhsmmpY2TSif6uThPWyReG7tK3155k1IPm5fTqkrOnIxusEbotmku8
m8X1L6nxT19ETUOwXSCtk9XhOXtY1AiBVG0rIxxZwLZ1kOhCI037aqYEYRBo0gnwI4Bsemj2eUoR
Pjn7dJc8vI5TRD1shp1ALYnJ3bH8vPrte3yjUPdQUPv3dROFnwkUx8kMn6GU+Rf1xEavCqnAxn6u
4jKcHTqeDIn7eSdNFnr0N2AOkCRl4bJBVft831fnY1swG2hhilz9Xq2dc1qM6eCSgEU8ekXCQhq9
3ZtFVuwHu0bwbVcSeI0OEhvv8CwjpWnWN6dQmJrybEjVm3h7u19xRuA3ZVduFWIDIUISAq2FHF2c
StSdq/E1MmCYx71tMLtCmRZfcHt4HKBRdAwkFX94UgNtHd0J4wPu+guTaQk1GQSClfCAmh6NzTV2
97p2XhUmqS7T6n52ue9Z5y3e2JG5boX7FD7xUiU6ouxtJCNEXGnQ3gz0nTZCgUwLheEN2ToKQ/2G
FYSyOA+W5vxQnjJnWI50JHrPZ69MepuAMzgnCxXOBTymackzoZA9hHRbVBpOAPh4EotL8std/W5/
/rnfsvo0alB0KImqPzBiWS9J19po5uxdwmUaM6c9AS6sNJ4AD3qSX9BGudrx1IQyZU5H2RJZisgH
1UoXG9+iX5sgP0P8nwf0kJLksCyQneSAgAwIvnGZtCeAAujq5hevfb2iD+Hi2wWnocTz4ZcN5i/D
R037lghlAMGI3Hh4FEdt2F6DVGnmEoSwM8lffSQA9QxyYBehqZgfGkCf9e3E7nHDg1CRvYu5Z60z
ZsRzXUXmPZVnmIC5ane6x2hRFvDV2XZ8NLISei5NcPXYWZhDQx9uyHNphRAh+UwzRMUIKixPYaug
LpI6+rlwDWZESjNwy5nOA90qpdbNzXkL+v+cIB52uPdvo2LPNAoYCyY2J5mkQRO/wHsNa2nwBG95
lwapD4bYBmE2Dz7KfJIx9h9FG6Of98UMjSCYOxfKzUBJJlG3GDAoYrdp2Fr+HUS+c4bH5UayqYpg
EgnC36qo/0motEZNhVGt1PNO+qpGi1TRHPR3zMCJwn3CFiwR/BMocaP7caTm8xvYyvNyeJCGbayu
FhUlupR7w84cpNNzZWXnw7C/lzJaBOlwoQVWi4ZPxi8HLvzMhgBM4O0IulEH4/WdmvznyM0ciG2B
4+ocMnt6BKGBoUDi6yYQDwTykXseIwYZrXsGJIDK0RewA+jpCirT9i15wZ3qpWp9cddTUCJLMBkk
83dSZ4lMBNwCpffB8dDwxB1i7ZJ1noAhY6WhzRZgXc/g6bIqpmg9V/HcOMVLMLqQ1TPaANA1MEAp
XcFvNw0CmugvvQCCl5njzM8TAwLjmJL0/Y5KgWHDlEhtqVhWwRMd7Fvi0pRm2klb+yx7mL0DkdWA
q7plMGGULSE5PmlrQLorIxhXGv+XL0rZUt/OkRObXjpPyHvh5idW+qqfShGdXMv0C49hMdTDq7Uj
ccD/4F3DEc0W/dEemHh1c4RXQEfmEbI5G7CPLgmksGo6TNj32hPqUyDrs4lZzsCQINLTv0Jlq8fo
YWkjvzrensIQ/C5lGWpCUmyjwq/7VFbm0B+xST7O8TxcyyQlhxKFnNSpx/R8DGZqfs0AfAz0htIy
ahyE79+LGLS33RtWpyFXM4EDcTPHdIuzN9KkNyQAy8kJWy84K2w4lvjaNW5kMkmfBb1jqjbzVUGA
LONScEb+b8XH3/ICAykmSQSrI9MQekhU4huNNPNaVkyuWBIXtOaYKs5u7K3S7D7rOGqBGSKwJZwS
FIdGGOEjOuin+AlwAdZUEZqjVNmuuJNo42yg3lw6D7cRaZWdvX8/Hn+BwmocK3w5DhQBNOMB6JUp
KMhdYSbM5crGHIoJ0QEFSZ7ZaoLNwcggQxgnS3H/+2X6actLyKafqEqqAfJSkR9aZnEj9iFeM9Wc
LC2bG74MqYPdtpikdLxqu5n2JOHvwbqZSYzQFuabubzsak+ckaOWL/lCdkyScCt/o73BxUVMvUc8
xVUJKlOJAn9HKc904ns6mtvGOEzg7wI2G+bf/76K0s/B95+n8lBuls3lYqLNij614F9ND9OdS70Z
GZsCHxiZtAHHa1RN4Zor0bIdx0g9RRkjtdiKyJnYVtpzb1/olaPh8u8jU4a19hC3SRAkthlJFlEc
f5j91eldji/3oKQvy7CBEbp1h7f9mqEhO2QO6ZI+FIQneAxvl9XtauO1XYCpuC1oEVEryK60Y0pl
PBExZAWhzfF12elLybDUeG28Q+uACnpdsFVeYxcbEDl2KWr/fQ7Sz+mKNiQ5qB3xRAny494j99fg
rt6lcn5lbdD3J8oaPn+p49orPRllqJkIAeeJTtEZts9LBtDPupwU1kH1FizJNphcMcHf/nJcf722
kEXRjmdTBC/5Z5Oh6Xo56EuhnMu7fivw5nQSY/8MXNy6P6EBtdfJ9IO5tJN92qXNpvAgUMz+fRB/
DTYYv/zfQTzc4HsgqYopcRCXKblCutTHF3YzWu40nqtpsx76eyg1mlwMQn6JL5El+8AnC4v2oEen
2G1hQM0zN2LGH+VDvXR+/vcx/tyBdQ31Z32Y5Is/6QwFYMQ+hxk2v9d+1XWTlKSavH1EgS1nIkLH
X5fR17/f8i8AouE90fhl61d14Xus8Z9df4TuqXLT7+B58gicAwLWRovS0P39Ku6bIHEqspcWeFSB
jjOmS5hTS+WO6iCOkXDqcMFTUwSoR7/crZ/hVqeABRmjq0B6+fsxUMBOh6SOd+gdCBJpqmdgVWSf
6bHbeBtSsFzhhI8JGdDHSAX+fVGUHzdieHcAFaYosWKpCf9csBHGMF2RNgCoD+KuxYDhJd32R+0A
JpLm1/XsxMf7h/amf/TL9Et5HdFFec/f9OcAC9t3hA3ZEYSP+uV6jI7f321f6l3xZTwHz/mr8U4k
SL7OcGkhQL3Lx+DlfjSez9ffosGPOoOToIOEFwGnYcAX+fMk8u5OLt6m5bz5uJROh9L7q/zOWARy
X/j1dV/S1d6Yb90pO4I02hjvg1zEa/l++TI/9ad/X9DvLeqP6IqcmaLKAgtsGPw8RqZrUF1QUc7y
+QKWs1UeGM3YqlWMew/hYnv1DhJw0AJxSZPHNy/1EHGyaUjaoovxqI3piw3M2IFxZQnW6JeD+3mz
OTa2WD4ZhoJZxp/XqdMuwTVrsaSUGLwG7f6iLwLABhqKBFSyMrRx5bfdRv0+4R8XRJepxUCNs98o
f75pWwMP0+4hF+TAHNApXVgtjFO9ZIppg+ArXu7WNqYuQJUSCtHR2Jybc3WtLbWtstwY9ohL1/rJ
XPBqX5zms2ghT28TcwIncA6hnc/NOHf7bTS9TAtmbZp3Hyu+CSZr2k3PMxMPMUtY6BOIe36+RNt2
dp8CDNwVq3RTL+QJ4oJYmzZrdSZOxNlt0+/5HmOljTo3Z/EmWl12+T7dyDNAIY4MxTD04025r/fX
Ff2bCT4FfBTriv+adbMqdi3fKffYbUyLSUN2F6NLa135NdEu3ZtLaS1vpbW+1Zf60lib2+pd34aL
bKby/yZfYVZMawjijRXMhwUysoOxNDWXODmGb3xsRvxYsM4X9aIAt2ahzvmKAHVFc52Gi4uF3ESe
ybwraT8gj6+exA2ONWdZWSKlt2LJ+AIYFr0yFXxEZ1Gi9sgaEmtYccLwD3I94jH6lVDy+UyHVYGb
Suubl2C3Wg2fn3gxlTy/SwTThLEy8BDaqwD3BoDU8EXweP/7Z1ACja0ksprn4YTjfbQLN+kegdp9
+Fbuu+dgXc1iT3GkJx3AXehlkBhGvsrTkLhYeaxAAI5NP1vG6+ZQ8HE/5ZHbnSpatDxOp+DjfuIf
dH75ivKhfFyOyUF4ET4uB8DCK2Brq9GmBKSrjcH9+repq3qmTb1gfSnOnOnSNJpIM3PNDG0Wr5pF
tQAlB7O+nQQswnCHsOnutjJm5arbK8+XTbA1tvraXBvbaAE1aJ7P2okI6t4XZufV1ecX7C9vQDCR
ftjEu/45XA0/ne2rfb7LV/GK0XO8yvbXff98ebvt0l2+MyadF8wYczn1ql6nr/Fr/hm/nl/Lp/JJ
PKSf8gEBxU/5VByxCuQkSXg+w0/gQbQOURyQmPEwdaft86HtlJ3BR0tDaiUS9lLseU6oSpdn60KU
RuEZEfeNvomWxq7xi4kB5d4qZmiKTsxFchi99S/J9sLJZnudp3A0ZwdcVXuAbclbsgl3wznXvrwy
FtFcWCrLmnbKTFvIu+olPpyP4sf9JTyAC1jrc4pXaSu+5u/mK8DA+r3nA+GZCGmer+hNeL+8Se/C
e/bVP2f75E17bzE+2jWLZKNPa7t0UQpdtb6MrAKPuzg15+L0Mg8WyiZcov/3FGwC2jgb6Pq7+Igg
dvdh7LX9+fm+Np8CeLXv6bv5OfrkbtlgZfnDMQTpMINjB2JHAhfCkfBv/gx0fKSGWKiYWeN0sBtu
TrANtuFqtD47yv2XLesneWPYJuBWmopK+FNF+c+oWIap2GIUns/jJWZH43ASTqrp8DnwxLGBkBx8
mus0mxp+4DfTeBJPNLu06THZd7tzaRSf1/FailzIAsvbuliOmEy4kTurfiN7/eT9PBzpQ/wW47DV
lYRNw0Hoxb2PxbH5gQGAfx8DaCjmMC04uMArps08WV/W8TZao1Rdzbt5uczWMGfW6VaU6IdQB817
v/fD5XkZbuMlrY9lfigPyVOyzrfFul3K89t2eP15OVpVlH+IqS+Lde63C5puEwzBPNWjMLSgi8MD
tlnixan/qE6wfAZZK/aVk/ahvegnpsjx5+hEN8Mc/j14KJ+MD+VFehFekoO20lbJAdOtLfDBWbqK
d9DtFs3i6muTypMmwiQeZ14/uXqmg0WcW9nnceB+/gZjEP+eK/xnETxUC6iUXipd4dJG02iazFFI
yeYCGfCL/JIfai5MBqctWcOb2NaHHo3obfRUkNULXjEOjuYkndU+UhZzfDXm+lPTWjm9I82TvGRu
bM5bAEhM0V8kG8CSmzg37+zC3fTESblQJ61XewjWO7H3hYSbjeGHJ4xLB9iHi//8NJ/epvVYdYEM
ejof/RiEk1NMINPNxSWeca7OLFw/gMi2dfsZEw43JmeReemNDyR6eXExGaJ5PEUd1QNox9dV7+4r
q3h+9xG0357X0fb21KCatW6nxjgfo1HkEYmnIjv8v/Oy7+b3YxqiiqDJgBBrwo+8LMXQtS87rnWB
aHS2ETtlbJ6b0DJBz59BfYWZK+i4CTLP087F4gK+O2+Gcdz0WuwjZaeYdPlGU6kVUDje/PvgFPUH
l4uHjNbQkJsNfK7HrLG5wJzKYjmbowy77ZxoXUzTpWBfnhoHqrsXeOCn7HgrjvWX3pV5BoMhRHQO
4xobRawp/n90RyTk7W/L3sWgzekcc9XyuF6nvdu6wQZBUUdfGTy4PVlXb/PZ7nikTQtK12AYyqsF
W3xR6C+5iCDxJUwkj+YKWfklL7XoB/K1fIlwIG/bOJenIbHFcNF6oalmxdastg6Ll5dN6X5+AoPn
K8w9+ajt1sbw1aqc3k6mrYs3BR/weXlnEIdzcgdrhTBeiYwhapU2jUC7fUXrd1VMPnis+RDtwCqs
5zWafF+DTt7dEiekIfI7Av2rxFFnwM/90iZL0WM7erl8IHDtYkbhvL8FHon4y42TMlc33gnU4vQ+
xgWFIyvdl4VTW85iaNgiSOekHOTLYvEy/L/gclhvC2e24NVvufXCaQ72Ka379jLr7dodLshtq9jh
DB68BSkGXb6LkziD7qOBBCAkGz+3c8L2zV+9HNicbeQV3+ngDl8dRARHdjXTpthmW7H9AQTIgsxB
eBPto2ofX4+YEYx5hIfAPhl5w9cRHucnTM/4viqJ5WUTXksy89Gvn8vx8A1kGex2Cn3KA5drHbGR
s4QxLR6XhvN3cTHAYC4UF/RDQOgMSRalh9uumm2zufEYZ5vKow1qEQttZZ5M0lfBkXnn2xR6EvsN
PNdP8cDvmMSvw5HV0/gVPM8YV861QYKFLSGvHHoJBUfczu/21fK2T+vGpcixRxth3Ln1HI+kw/De
g2AQqGjnap96aye7x6OApAKFAe9JO9k1/Z5iyDzFn0tEHtwhSGGe80SH+Kk4dgd+oRfa+9Nmcvj3
I0kFzg78GDDgf2sK0vG6AU7+zx26qJv0jssTkHhWcGod9B1+aLhtX+zERgeXTZvevzUspc4h9+Wj
WMHf4QMIvYOcoZV7OFU4JY+m+C0GOkKcE2M3/o9Q7qbfi2XY1ZlBOrjXL3UXBZE1li9cZ81qfGh7
Dm0HImztoAtORXBe8F04f/UYZsa4pVBkcuFc2aFw/uMZqWzuqms6iT08dDUP/vAUt/Zp558S+8BT
acNcs8Px+fsj8lGLZCJr9ZNog30QZ1b/MiX6CbshspkmDoEASgZa+0NtLkWt2aqhcaMMznnscwuY
Hv+iwiDDGT6H27chChCvuIS4YtkAg3jAv9YsNy7F183+AHfHgn1FzpZ/ZBYQaP4+du5raFOyOJdF
OL7aPT9yxFfI/vxtJfy5EGgVCeAMgXKCOdQkSXmYYiZ1qt9a85zuGniMsZ96Q+XkGrOrn1KZyNN/
v5360Mz4fjtTUARBEGlwKtpQxP+nTVXE4RUFaiHdFQ7yjt5bOslWMNVES/ElT1pUjkTkvE8Qchq3
H4xZWCwwRByNGPIVu/okJ6hckZNn0ah+PR0ukLrOZ3vcsae3sTSBkm1fpjc38cJx85rPymfV+fcp
PLJLHk9Bf7jnF56p0rjd050KAm30AUjSjWdU5Nm0of7Xdw0OTK/SEgEkCg9jjY0OWLBskr8AbrRE
j6RhAYTSQh/sGQHrwJIPFyv5ZWHKD1vuj4N8uK2xUgpNJXCQGftS5+CpzUjW6xfgmSGjcfXi9ciX
3eU037TLemvlT91SmdfT8BOdbuv23Lz++6o9Jto/DmjoLf/nxpdFXzZVOxzQvDzgN+4pLs7RMEYw
0/Aj4uGQhxZ7F3rc5BhmTuGBmbN/m5trf78uujJMBmhjfc/V/3MYTJOrVLmx/tCH251JANQXQNr3
mtygkCyw3iJ5QOCCmUPnZ14oBDwcRZ4qNlSmpZ8otEvQaG4OsGG0ERjBuHNMvZggeCUGgmOQJqO3
4lAd28a6TOrPu2l3HuO5CJkEPPue5dfaun70IeQCN5+hMc+4XnV+o5NKD436/3ex/+8sH1uGhiDE
ytns0t0BequPjM8q/6K5OXKRcFtqq9Y5MhR1pPfAFpa3GUjxX+qqRxD9/x6AMoxg6PxK4BP+vNu3
ylTR9qzSXW0bwCNRb0zWmodWQA1NCZf6AchNJue0fu0qRMTY1yfMpvMt6iiOad83UA00B2SvbiNp
eGCqhDIxoy3cV0JSgmyGpz0ND/NwG1f7QrNHU7aFF3naTuKdjxSinTwrzpCGn20qcgcwa+OBkfIv
25F/mR1635zAwdj+ssa/hTH+s6sOp828RhQZgUoi8L+HRd4K56xLLhd6HgdAPMZG3pWICRG7GSZ9
cH7t3TbJvQYkEK0nl6KHuAGL7vJ5XYezu6Nt1OlofJ0XT70XuJf5JbDerk8Zjj6NxTCrmV/X7aJ7
H21vG7bl2WgseTc/XeDffEKXAUxT6WK1+oEqRc4AkFyXd6eMDawU1XZaaB+KZhcjG/vrMHYKsiSU
osg/kMukxaYNyHts8sSnaifsmx3aaFNyvCUwheH4mqdmV7/Fm+bz8irCw8XA8MSkIaTncMdqCySQ
BWsD7ld74oy1kyR5cDXCu12e2hMYABCGHAg/mJEBnRH1t5qpbEWf5RI9emf03GUOBn/K1xWNi9pq
MJKCkQjpRLQhgCAAk7kqjT+es6k0RhQ3+FyXL91maOjQKMqW1al/qY4Z7nMv0qRc6YeutOon7WyZ
YHKOlx7usdUTf3PQDgCeXAZUzPrDV6WxgINKgKM56JuFX45E5D41x2rL5KjAbeMp/hD38UdMQslC
fc11D6HHk0qcyrjma1pV+TR+UfftZ3YFatx8AYI+v2QHYc0oDGvKRfIGMm/kJOhpaBPmtJBg72uU
Jt+x+SIq04VcBjR0teH47sf0Mx0OxlZVloitlb7wwReEl7vXTNJhqObvOc6QDQ/6EFXbWwS1OLJo
xn0YaOdYJYk2c8zRwJSmGySOLGkZeel7tBj6ytgp/lJ7Pqq1/Fj0D82eXmuzsh+RQdzg6ds18H0B
9smn8Vxt0sj69yOm/SWymaKgMUvShuHaY8LVlxigGllIuvKEvqRXzqKnBjFIMHWHQRSSrQtaQ2Of
UySdAdbZhWElMVQsG9kOMBr8MVF0fe3eWf3h3jyKXsAk5VAcb8i+HpreOmPJHWDEaNOwi20BQ0FU
TzaXWb6K3pK9PL0srl/VV/18m0VzcxK4xb4fBkHR29AH/ffJcl4/kzOTxgoZhSIKoLofsvRIULUq
yqpkJxsLscEqfqbEO63Z30VLKsclK0qmi+2g4ibWHh0SBGUVejoIs8KBTybGbSJSVGMbJ3vNIJe5
MuO5HLkhvmi9Hd3nl/JZNDf3chcrSODOEsSNOoSH5l29LkfMx6bBCPAixav2UYxc5b6UtZeR9CrM
NWZ4ZGi9K12mprka3deFgMIHuHf/Wkx16DFwJC7IIY4lc6aYDuzrFp/NdqbVUwUfnWqpjaZGY0uV
l8W+IjqohQ8gtK+C6hJbdWTND3phq9XaTNAR8GSGk/dpIEFwdRWUgjFpY2s2pldtPNAQgMYguZo4
meKU8qQ1HRwJWzY3wf3ljvwtjWECp0iSKsuKgkjLnxtbKWpJeEvSeCfX9l2fZBJA0G2H6l6Be7Vz
LZ0A5Z4GZ3e7XsofTTqukyn29HINnRzW7CyhD5pOwNahCmnggT3RB86MfWYslswIpM1lfHnp0PxJ
8YoaQyELb2M9GovmFgx/YU6rEnuXVd5sJazUxWkoYVnqrc4a4FG/675SHHQIfBdt0WGGqClrRXpu
cICL1kG1iCq0V54u7w0hmzoD+8WPaoTGkwNeHOpT99ay+4DZpzS5W/AFm/MEU5j87MpnG4Mg+Crg
PDOsS4S5QQmujUeUCnt6s2g3ppjtIC8RztWvEozE/WBevlR5Vpjzc46n11QaOdF5F4oWqvUD8V9b
wihHYEuBbjWYzrjoh0vc9uZL3su9V0S+tq0waQh+SYyVIRo9btGMCLl9kqrCXnsA4WSKEbRRbV52
2UsqLhT85XEuZGRqXKbs1Yg/KyeylZy2xbr/Gi0R3LjBgAbi7qgXuwQW1jtnGaj7EJwDADyJXSDh
vU6fwtcIthASFjHSKpb0jOD7CM2BL8JztTFvtmr8shjNBxDOd+D976k8JFlpXJhpJoTxTpfdVNwg
6pcwxwYVjxeZuUvvcCrXSeUiG3NbQoG/Yr0jZZ+cNUQs1ZiApCuipVo9iTyZ2bgBjjdHCBVQhYTq
NpXYJ7lw9tkgXjyaXcqd0j4BaSiTd6F+PaPQELtSiKWTo3yK9Mve8w8TBDEUxZEbJGO4VOkap9Vm
CsS6WqagHtaC+D+EnWlz6kqShn8REVqQkL5qRYDFYozBXxQcYyOE9gVJ/Pp5itMzMdM9ETfazeUI
qVRrVlbmm29CJWmNcDFLQV/v1es2Ud46qLNkK6v95v1ZOP2KLC/yML+ZC1y30DYlxD5lbrqD2nem
HOvntn1uK+Otmb2VyYW07PYNt+Q/xYC+eDv+Y5IAMkGdA32v6/92esrYzUopeuDUTFZ9sdH0+UQ+
JIRRpjAAj15TfqPN6JqX476NANVhdrt/Qf0BtjIaYT9y5amIAzUw1E1cQDxK5pKSUSSRnSxY+0TY
1avZ9cP4lFtoKG1ipxv8TGhf90V8aVu7nCDTXZlU5kdCpLXImpFD+T39vdXwI4lOlBQHFaElBNFt
fqLWxv2lkm1X954lAKYYrYV8c5w14dCEGNRcp6g6CkHaW+UOZ8P9vS02hfHRabtbvdXro6HPSzjS
SbY5JAHA9FnxU1aHEnPtn38QoGJO/kfPzgTLhUHcKAyY/1d+Tgqo3aagU94NSEtJXOaUPdnDJcLV
nwNpyB4wtMMVbZRrU5vNx4kS3CEjNZ+Ko0/zHWy1OCLL2zpWoay4/0O8BQfAf6jcvy2oYWgSdUpi
onciVx8y2DZfk7wpkb3PQBnt+rtFnx2tGR53fSkNlxu4+qubE59nxd83JdAGH3W+P1+rTcz0L5fw
xmrY4cFWOzN998S8F7/d1e0TON/VRs8l61UdeRUWBHDEDBhgVey/2IlkZ1zEx/s2gpc4RnzCluXA
PlftqgYSkEVXhSRZVa8CN2NOrUr3m9LRwVT6tWlN9SW6ed2SYfPtqix6stFDxPQESWoPnZ+RsQ4t
k9RtUBtjX4xsZeqQKoLoLgik0JYSstuGpNrL+cvc7tg37m2PJoysj2qH1HFq2Pd7kFUzziPVAabQ
ovVhbiRB+LRxC6yjcPkYQijG+B1IdHJKrvjLVzHBTF8tWzxQn2EZRevryVg+zmhmyFLUb2Z0Qw05
+5kk14ZbxGrwacJ5ArzkSwYkETnQjsyecOsRdCHOTSL59Zl44WeyajuUXpJvmTjzu7jjLALimkO8
apmTzayFG2ibK/9wxv3/d5L/NZX/zZQlj4r+HNQqeU8vVe5wQlN2dyKv95POVn51iMVJgwqSVSKR
G2F1BBfTvTDsugAZbkA7yJD7AShNhF+ineEtand01+3SXf3kT/ah7gYamou4wXQLuz051o/5Vv0H
s4wMned/biOCao5fOKmbCvFq/3dJPgpVHTjHp+9olUQaw9sOUurAWb1Hq85csq6R7zyeui3k3reg
T8iP67Yz1BASh4eTIYTYXZYt9f2Bnfu7IwyQ7RFJz/KGSHDmTwavnbosmunUm0bwS6OT+8V9TroS
zC4qacJ9DC4PTyJuALZd/KBs+wYaPDB5cmPATe/KhGLf7AbNnlx80DQ/7Wfsp5whM8je3Ot0cZVI
GuZfJUi+fEKb+W4YTpc7GkBwEnhLLpl578ZSMgiaDp4wk7VzQeuYfU7VxT0NKsox5+QWM435rIOE
ipPrYorhmaQ8+GI1l3gf8GK8V316REirzK12Xrbzeg9TPqH+iOcGdcj0k3aupHOUtw4ngDEvsLxp
EIHPY/LBT9w+dztMH7gPiaGN/Wvhp5zMCv/vgx0ADsK0b9B22Xy/EVItwYevOAKxf3NJgwYP6czg
DONAdgiqx/jhfzrkSGQKJVSYkSMUSfxMBrlED+7LERXwp1oMLTTcjmGustIfUNzK+Uhgxof2h4zi
4Fz4K642DicJ/xFYo7uT9t51JgQU3P+EhaqAdAC7ot5yiFWwHrgzBQYCV4N9q/TkiQ3+H/AMyRy0
MzgaNq+p5vD7NXUVaE54jhrjepmIL1zhV7NyKYZkfbGMOLCvlcerksi7m6Jg8jlxJ+HffwshjAlt
uHKhyuN3A14LQQTjTKDaJN9G5PFlSDxIHck/f6u8Z+LdCFAiJgOOTLRVYpR/CBQiyTJAbwVEkOlm
t/f+K7mSrdPhFwCJdJeqzaeI2MG9Q3D306du8n0XuSLhV3FykqSDKnUK4ogkCGaczc2NguuPjkc5
ejKRH6QWXqyJN2Qkaj2ASIN4wWgIDBEEspMlp8HjF1IeeCwSzTVEZrhrbRkfTSQGjBwDU8VFTsz6
MC+IMoPEyS4o3RAjOqauSAsNSwgQKEItvvn9CvFo967c5hIgIggglwbkP4QLHAnUNH4oX8fiGAe9
RMDdnIidK3g9yfEaJZCyuQ6e+KflDJmTn5kktYsnawlsrPpGVFseh1H+2UZBkbxJV2+aO7AG9dgQ
tdX06pkttFLzJA4f182TDMKFX5PHu4Z/wFVJJmIsR3ndc0O2YkOcFqQgIgzzY9K6IIWzuTI4ZDtS
OAk9SfazItb/IYfXmfd42Gb6kZFVQg6JPUo7lxSGpfR+Ld4bef5QNhNcvXQ4KUTbufw43jhsZ178
XCpyYLDwFKuS5wSfTaarR8XpaJVVyyeLt3lbqw//QezBGf6ZSPEhO07J3j2yYgev0Cs44PX+Wyng
3UkyZ5J+DNdiN9xJ6RRvp8bkK4GHJcpdkyfyChu+sHo1Uyje/MGo3VyuCV7dXqfbVJtT6WHVFT/j
lHwwj+Tckq8CT1juVOSI2hbxw02r+M/dXOrXLRKXI1h/VMoldbypW7MxgkyGSmogK9f7mH1SNT/b
ZVPCrk60jUU2S70y9ST4mjjtcfImtSXqe1zB8ritoemTNdmuGvaWoYbS1SHHE7FbswFmw1ULSAL2
lRSd2ouAVOGVnrwb0/3QkKHTamdzTQo7mqZwnlvqv9fnOo4CtJRU+4kef6COMm+7qPAfjXOroU3Y
K0yl60MmyvzqctiF/7JdmPqvrqFogERKx6VKIqJL9DueJ9g3yTTG1ICJAtfWqQqB2OAgEy53yRaf
5CPA18wpw/rzZwhIRg9SqD+YONAwL+CqF3cLBMAUS7FwsZlWHaCM+O0KUyqmZIESMHFqw2yIY1Ki
HI0SgfSF+LWNhYAN/H1MvEi4tYER/Ou/TdhY+eYPLjrxqpvhxJcZhC3T6QlNVGFYONzW+iXJv5De
2Gk4ZumEUX1MzA8ZYZGBoEsRm9Kq5ZQkcXicXJecHoE+WZPZXFae5C+BCCJ3dcxwRCa4dwLqr9ux
hDFnG1eB1rgj6EaFpBeP5bVYTrGpECw3ugYbX3Ft7fXwxOTDlOf4GEizpfpYRMpWajAekAeGnBCR
/1RXQJzh5Z0b8VsktjBl6ENip3pli7WgeFo5aRkumI+V3wmZ5wk4Al6o4Ny/LpEYxgG2QUyzhNVd
IiCHWzYNIFkhNuTpYgry0Daxt6xo5w0AA+s4dyEBmcUudqTkMlOs7OpdIQ1hGmCGvVyXwtkp/XKb
AgkvhLwMMC9r2MhIqQBdI1lmXS62D7visMkUKXYRwMAQkBS0lztSJ2BwTgFKoOxCtYPOEDJ3WITR
ohcwoQQGtJv7aF3NJNQWtc9NCDSp7fKETsisx/RHClwYjdBXSSRlQ+O1ImSCSU5nVQf1G26qPdDv
ajfsM7bZF9HeHb8/M4M4ZmYMU/o6J4sYwDTSSYQv3Fd422U76fBcUZeCr9Gi2BW7cm8eVbT23XgY
D/15PFD/CyWax3Lfn7szaJcVCXaccl/vq53CLTXf6MXunG+aMAdbW7z4UVQPugRndCWm4YR5DGOq
J7lPR3IJM3dkIDHC1b0EZiEq+VoToeQimnkqn6xlrwZLVxELUQdFmIUD+DRYHQNO394T2BkhGvMZ
lHH5hq4uAV4xQeMTesl4Hs/pJT21G+l8IwDmBGclY4WKxCdTZTxDMvsaWpVjDEo/8Wxk3XhY+YVz
DSNO0nsGE9s/7gUIOdNNG/ydCgw6v3En+g0/9zqmEjEN4pNEX8WnNlivwe4G7d747c/PqLdFl/GW
ThflqpwIDjzHv5gRFIOli2s9KbfwNuDouNkkaECuUCTXyS/laXgfcLky4rBG4o8g8BSXF0ehDKIT
UYS49WZxFKIIPimFi3znnskx+sWecBwPE0IE0g2uP8Bp9b6A1bsIxfeScD76cnKkGcOqjcSzNCo+
0Q8UkF6oJq/nV6qD00V0yUX/TS9iWTQOfcdffl3SffeCSAuxKvjr8CXgAmZtQBnz94/z39Prztxo
/NLA5CIdyETH05hmmR6wkxOXeZ1Lh5QK5xvTYj6kF4m5Uwe8HmvahqYgXQ/0EG+XDuU++p0c+zNl
8Jr+TJthWqMBaLrphXZxI79xb/r92KOTwrHUGWZgTg+yMa+fiEfEejEJpfx9ABEpVkR8ue+MhSHN
4wL8TgFuxNDdiVoFtx3orh2F1oHY5lTtR641sVL132nG8MlzSZecmC6B/ezqKiXyD58N0Qy54mic
3UJylJCNTp2sTQypHMDPk3X3m7Fi6kt+qi9d2J9ZhWwrDxLpUee9sW2DXlASrSbv8pEK7PMTYR5I
M3YTPO0cClkCt91sPS7yIN93IZ3LbID1iLVI/meYjmaEVF4RYBnrEQQT7rPYbg7YB9unFyNgCjfL
HYy2eeYp0pq+g9RKhGPEzpMjAr0Mzu+1ZBCiTM6eox6BqxCBkck5smCsN4EdCmOWTd15lk9Ue6QX
ywXdRHrJRSQPYpI1yv2TyVu+QWEi0yJZAEzT54RJt9NYfGsHotg0l8OHkMhIJKA17K9YkiiJ4Ta/
s3O65xI14QCUkMhsh+zn8N+HpQf5mgVzsj/SqfGFGrVgeODUea06YbzGeGE4LJVmBy/MBFlGgBfH
tfjC6YWpwRzitTSgnMLuZd9NW2UqwX1zcxPmzoayJsenFCL9C8Phkxoi6weFQCOHAWM2i/bFjiCN
dVmk00N5STdC/Oue/ludYRBnOqZT/BOO2MBV5hLsHZTLe6Vzg3X6gFXWbX4na6qZ7Sq8oRCuTbHU
2JTB92Yg2bmoLBNN5xxJvs6BVPVkTbW4jX/ynIAhExL9a/yWF/QjagZh6oEfWDzsL/T++RnU75NP
A9+SYHQDonjUFyAKF3cX1QEk4wkBwV4zcxoqTfytk+9RPneJ8yCEMMLyqQgOOMQBLho+GcIGZYD4
ZtNX2VYhvbqQk/7bfM+R239k8ns67Ljchn1RjjlUWlSVHe/6+hRkWQ+bPa17ujTEkAL2FupLZdtx
KcxHhU+Pil5jgil+nX0xJ4oqpMnsutxAaXQIXd8YDnHhplevUfkll55BJZB+czKR9NL6b3dRQ4k9
nDNo7M5qR3kZxndXOD9DzJZHAdzkxFOFxKOYZNBsxAT8W1FqWakLcV5myPY4fLGPcKg94x3GLBrv
SS9/aYFEg7esnSLUFyKQ/vgUVFIOJEpMCZY+E58MLew46AOMTfQbXxRAC6xqHW/fY/UIpmcmHq2q
qg0jzaupgHTgTUzoImwO5Sr64nDl06XlBltMww5eIyUSBWg3053+ZI0wf3lns2vXxVfKjF613yI6
N3cIOJ8tEQ18DwbMYGG+ZybzGlYVPUoj6SdmcnLh0F4il4TQxcPf2ULzAE3CogeUyT03hzhUbBAI
zC2UXl/Tre73iOvHmiAenD5YinaUax5p3XjozmwstAyClS6UDqKBJEL18EKkzpfq9baym8yJpPM9
ZtoJ4ZRfqtZjcVMdhB6uel52fgk5E9wcAQLfAzOaeVk3DkKKhYHsHtms6Wg6jhfQE8xf/PcA1oEa
xGzG93k2L3YIOjoTofBY4c1HPfYg80d4gm8XaHbSTo4IuP+WA1QAsYoqgEpGvSg7uZBnkd33usw5
hC6ZZ1EvxABgmzKA2Qbc5z5aUAPq05FZkQR40KVaCNEU2w1LlmxUmcMWieiZzpZxuuJlopNjIYz/
Djnf+/NjD7bXEEKSp9DkOSWw2eLZx15EUit65GlXu+n5sU69YVl64BaURXZgwyEQYY+6L3Wrv8uN
0cXUlD+EQkJPhQg/VCTdRbZymksuOFwnGCCPiOzHuKR8LKt8IiLG8PH+oLTJ+n5ONlSayROf2DHD
h1d7xhY45VGg/unQlVDGnWiBaK4W5p96w0zJg87Vv7rf6pBsaBMCFg8fswmDIp2M1i76sxFiji/T
dIGA4DbGN6PFpk0PoezLq/hY75szAN+rhQb9XDF4DNaB+GHzvSaKgT4v9/ElvdBolihPUpzBEWAq
BpImsSBoz9/r//PJNsH3N/ryi47lRsaXu9D5hOaXO+J8xlYR6P6Ug6skwBokPBRiljpmu1ys0L+C
nzVGKRTGpGNBU3/2Yf5JmVSBL/xx84wRft1G27nOauNxHmSQuB9lYNOub7DWEU9BeIy+yCMLzZsb
uI3h5jaEOwdb/ln2xHNmHuUaKGQ6QA9C5s/SgeERWyieZGCFPILkzcTi5o/+YBme6wu1oueZwuh5
46FCWyYiZEnGtxUH3JroGve2i4k7ZuMFuks6eh6mOBrAJXIa6r9lJkqgYnz+SySckWeMDfehCKKc
EkMyWfMIU4o7OCax1fFiVNi/5k6GkHnACkX0/a1xTBJouMkPHBwIkkiIC2QBaYojs1L3xnnYc85H
I+Ulk2M7AcSr28gygl9HQZlHl7JQeDcjyFJDUTXEmPAwvmhewFvl1kUtQaZ9vkSUptr0G88xDkLw
ZQuWJU0Vg0bHv2QiDWCWIPLrds53fqLMe/bJ/X+7owqTC7KYWaofHmtQ4p4B3Bd4BqotrJHq8Rpi
Hr6HyHwe4GE+KZqhYQKwpWHnmQq1jsusOX4Xy+6leHPOfPUPXYSI4Reh53J0fUkJDEP5hqoz08Qv
3YKRokCYqS0R3chs4jGho6AsvRQpodfjyQc8daZBVH96D7j2MAPezDt5mKYzKAwtEpuacV3uSJTN
zvyaQMzm153IM9RGTEFMhsk3OhSdxb2USjFc4wleySff/15H7hi/V9F/vIL3Mke0bvFXc6T2w6sO
dCL3MbPpGlREdEZWCzOHTmDi8izqPclYaD7X6cE99XFhRcU1vcg3PE1NcAoSYfpXH0L4YFJgy3o4
aGEoavQQFaRJKHC89W+3UHcuIpPQEOD5nNRv3DZmHPReiqbYR5MzXKTs2jzGb9QIMhC6kokpTibL
WcQHtaLfmvPsKHb1l2xG4xSrDfM3C43eFWBBTATMhzJAzaIGvJhKiMM6+xY6EArNmRmYX3Ron0no
iIgmrATFk4gPTjnQyfJM9VqDoO1eex4jgrS6LWdzgGcguQA1RBZTXj/Ex0eg/2bkuBWTHPnEZIF9
H+WK/h0xZ5z7kBuHQAI/K4H5HdXFTXITkmCB/mgm4dAdJ+VJvi6x22eNJ3/XK04bDJs4SmNad9Fr
jAUaOAICTUCITtRA9jWIeMiWeaMXF9IBfpxJLRYVP3KiYAzpoCEQobs59gBsAMAINTfNPOStUEPU
BYCT/txqbvevr5wn0CfYDzCOMKh0E/0+Kj7CkX+m6ap7DQy7CPKQUsQJqFtQRzwoNMo8Ml/UZNed
NcJCJqkHjTuWGJHvVdQFvTy5kvvLxZtJD/ImURc5GM/0Fqvr76kWjQXFOl1oHisk2ei/vI3M3HOz
5gTvZMy42WgKlQZ7VgIKhXnUTtY5FgAqGv3KhGUxKV7yUJVgALJucqDcA9qSZ19Al5g/LArjl5NC
Iege0brGGmekGdyhFJCl0JDfcJkUiJKJyTklc6TmuzuLf/dY3a7LDFjk6//pPKWf6S0uMBcioT3I
ph9VFz1+u1HROtkZ/Uwoco/og+6OUyIvWW8k8sTBI5freo+Um0zOPMgcfqxEvrZyrd8DucAY9XL9
MH8lImsrElquvmRTzOeXxulm2YLWzKIPMdCZEPaMYj8J/5pg2JxNTjcv9aso/OEBAMqDEVK9/qmw
chD+/fBpHW4HpKICHJbG3MB6CBLeWAWdItxhCTmvOeaSv8NjEFklcWobh8dldNfCNQlDEm7kVXtp
91VYhFBbo/w9HITD7Fsz0UewhQVEfFjV2+C0x+gNP3USu9AMpwS+YUYTtssP6WP86DCGfhES9Eag
rVf/yr6ymTqDbf4m4fArfQ+1F4tTqqWOsMVBJWo3p+vUGU/kmDBNh8TssUMiGzKadG94QRIiSr7b
d2xBpB/rnP4nfScPQWoQq+1jEidlWrqWdLs0hONqQogbX2DYgFW/xRv3lre2cDe1dgTNP06sn1Fc
0u+Mg/3AP7MWjilKBlyK8/UoXEJfBJETX1XhfcwtxYS32jLAcVqlYie125OgfUWvZ3MJb/u2w2TU
zMWJFr8kx9JaYOo5sLGJudUHrmaZU4vz/NPjtyeWbHO1NkBZiXaWbcMZQFrAlmU1xLfTzu4LB4+W
eLiGpufhotGS0m43TInxwKnqxgawmJ6xd4J+LhaJo29uix/YieFVYKtdshTYPxMvI0KVFYVmzrjW
gVcG8R6K93qFgpWF+2/sZ9BGsh5nnkx4BRyYdvHFW/2cUIvUSU8Cdz2xtTcKnZveHYFzW5C+xq5W
rBXieXLRFKBmGvvmHieWGnndrof4OHciTHG6Q+ryh+rUMvp8LU5TGNRx/eBiA38gvc/aORA3beLg
ltLKAKKvUnWMQymLGThegbj4qJH9ebqQFreDHMinGXOCcBBxLlYdmZCFCDXT6t/uc8SJ4q6xKpIP
gtQW1h3lhk3vgqV0DldjwEFzm3vycvhz+8EVYwQVFEqJo3mYBfEe2BpBoKwRT5ZRp4ikg5OKnrwv
9A3aM6dRDNheslLXsDcsyn0Tpt5tsDtSa0E439vRqZ5/hwVBZ8a6WnWoUB4g4pWCmw4+GWK8Hx/6
kswjp+GQo0Tvb7VTse3/xuTtWytiYXrShfAnUh7vm5hY/brm13aENteSyKkSuWDztDc1dTp93pxu
q0wlqR1bLIxZ2tvkACdkcTQ/arLcAXlUraRw1ILsLe41cbpTwg7RWMQjZK2DH6gcbSUoE7sHdbm/
FQgta0KOOE9+gb5niIQe1x65kG2FcLWQRAQVrpLEGk+Qzcaf6ujwdxv8hlRsBJlnQfEIsgfYaWeG
arpPbuue1Er6Cmcz2TkgFwPeg8eDk3a+y1QDr+BzWT5h/HJAmbS4xWS7Zbk2Atjdvr5PEvHPtAvp
WoNI8c7hugGfG3nbKmZ9KQsEOEAzON6iXHzniUnpCuxKwsHaM6ElBmYnC/jKzPB4j0nGQ+gJfiiF
zEiGYELzoIceYJCFFpzM0Px+84zZSn+4ejAJYeOvn87tZ/hMJvZVc+LSEZnpPCQNJfOvqhBYdMiR
C5IzwGJQ2A/wxCR16+HlFt+5QvXFryQkBaFkiInCUzzCDQ2Bk6AIiaK7Ypyy+YwBiL/gN1SFe5I7
n9hPX0hlJuXrQVKPM0E54GRXgV3mhleB4vOJL1q24T+/w1pAEqSpFQAuAdEPmKbRbY38JbJw7N+/
yspF2nCNO9XGvoNCobZE3hUY5MSL+A7bhWA1FN59IVG5WGlkY3fgzqAkHuFmniUleKSQ49xOK9J4
c9i0TVIiDfZIjGS8wPfY3B3+RNYxFiWtuDsthAd8kgAOEpQPtgoCOMABw2B3R0FFABmG+6TLMWng
CQCrXTqCPfOFRUCkk9BsevdBAZDPhotEBHAPBcyoDJyQCNk/ABLiFloXsQnAAVJ88Qx3JK2NoCYq
AolOPWkFdKd3l9VOXzEtGOTbW7tc16z0OCgWrerMyKltxThfXg1RSaR2dyP5yKsfpUPpFEL1+fL3
E/wWN8OAfUdA4rpBiIItuEM8L1AKce2Ca+CfdJSh22w32p/+g4rRKj4pRWuXQym6ZiQVBJJ9238Z
mKZwX76JZOOfmA4rEt846gofjxcFXGTUbyRvdqc/5Xv6LpMfi+c+rm4LjoDt8APCG+9H8gTFFUGU
m8e8+sm2SUd+0ucSFqg15Guwyf0wcDre4YktQeL99EGCZQj8BkZcK30H+9F9Pd5nf8gkx14K1EJ/
wTUAi03+gHa+ZJWnfcZH9TMBNY/zULcr00WEt5dsh5nE636en+SZui+pEzEJHtQ0n/DDxLaxkK3b
ooHO3xP8T0sO3J/mjIREYjeqBIalvtQB5+j3AVcGXNJess7eQHs48fr2xYxkiNCBCxcKeqd9V1zd
3ovoU4hcvGdAK3IvXiOhDdSOZYxZU2Zb9fJLD+UtODU3J4YSW6XVrsuJg05BQhcXKhqco/s9cXlz
IAuylaouu31Ek6FNSTf0EBqDSi4rE1ofB82An2gveDzyE8y7LZPsQQPYRzmKf2SLgPbRzQrEq2/w
9mHeabaM4KlaABJb49bo4gDjVnxsfEw3ENeqHrkfB7hY4gDABykPrmOgwBcGu+p0eb+9877bw4Ej
FE0mIvfWbaE0FreVEP2BWyFwXSf/u8UXJgZgFiYenyCAht7TKgGVuYI0IVz+HcfJZoTmH5ZhvNDE
ghN6r3q8FEJB2gwMsf+6jaIWd2LZ4xU+kwL8SUxYI5htXOuq0/kMNJs9oCSAizMCWVMfZMEUjeZU
pjti07E4KYQ1K/Ys2k6fPogVFIB48O7j21iQtce/gcw/ctlEaUboEaWvbQGh0DQBjUHXmpH1VGCc
lDigtgbXwarvmtruK3g9A36cXtdZ8QnAppjZmKKZOJlOjjmfgLLhgjm6PgF1Gb9464PQsulC79eD
thpqaGfBJVptBzbX1s/5zc9xaUFCkAu9ZSrSXqw65jLKCQuFi7XbSK5JUhAI5fGb7OAMK3OvLrZX
Zf1nypXpghxqKg70+kQ5xo3Tr5UcH88lzzUFcBey/3iz+bzaTrCuguSTvP7qYX2bkArpQQI9Enlg
csHCITqAh6EEhe/IuHpx72uQVZDvqfUwhE9dEMCga3gFpvQis1BAaRxABZYX9zno9lPDGakTazCx
1lCXtx7aVTUHWAP6gIV1MRsssr7nUYhyxrXDIP7oT1+oixtzOVzAj1GySRCa7K2B05012KK6UPhw
A2Y+DcXkRGWwcGqA50Bs2/nV0c8Cr9a5GLm1FTMFcybARgAHEsZ41RfNBOZ6qDfVS3uEapEhHC5/
ejE5MGAxBRJ1MyEmdiZaNSPcuXPjbIXnheewpJk2eid1Q0QzXlBZGIfpWZuPLv8CkTTooJ+Yk4xT
tzN+DGNpYunV0ej470iyZppJCkYMFwRi4qoi6SQacGTxNJOHi8Y56eYqOWC4VhE2I54rSJt2cwwd
n5bLuZj+wVAj7LSN34ec1CiFSr2cD9WO8mjx9APFdngV8wcnE8krW6/dx13A0QP0RQUwhb7DHalp
K/2HxVQpARdoGNo0tSNYeY1w2lAK3wGFgSmuAC5Eg51z9m8DzLk7HrsBeJE/xy+6bnpOc2ERYyxY
l5DzS+jotah/g3VgJryZzJkhGL+g+sINc3lc8J1yZGcCAvNNOPixrpudCN0DMXTAD1TiwGMO4xA6
t9kKqxVHo26HYs4ENjOPIyldTQcAS0aDZ50gzKS3+Fs/YE0Xc/iEcYkosMWxZknhi2qDRvXv+Bsx
eeErxSBoOPgjWU8skGpXXsSq1bFUrzm1UiQCBF/JEC9Zo2M4dSs2I5olSsecw3Q4UBIDivwQ6E4s
pKnDaIxfiCsd81DqDIE48DYOC4ApzgDzOYYIOdwMh2YLUpFGIzqIxmEMux3wNvoEAcM8NpcgIM1P
xA9wQgQSm6fxQ604Q/ISecXsTL857SKIP+R9loIrZG2jz3Jy3aLWoOzUwNziRaN4bI5s9qCg1sUb
SDxHfTM/zDfle/Q0H2YfI4WnqgWiorrDjvRlam3XqLOlb2DbMh1A/nCRxr/sz6EGCIKDOuwlSEHV
eszQz2wYhB9ZICF9nAy2R8KsSAZJxhsOTOQDlux0OWHoSPR5vDVuxPTAu3JkKW/N82NhAgatnPF7
9qVtp8oKPuPZaDeQmBDQfjRjW+UQQUTQiIUZFyLeOJ/q8uMVvwxLPrUbMoqAI/klBCYT55NbQHq+
PbGOSSg1oHXtGbwoUxd2R2g4ZzqvUr5vGNrWsMJDvhwTok9uS7Z8rDYgWDQsJVTWVr6len7DyH91
V3X0mWGaiR0Jg17t8TrebmpLQshmJfqfy6GqhSLiqBt+SuiCaZW/ZLklCwXZIEgANfky3gkryw2y
SztXnNu1N8AajjrE22rvBm6pFtfpi37q0pBb6pmclrDvGf41diM4DGUCttbYLWaZb8BemdrRWvOr
xiUghYp1qn0HwpG57e8MFvXInUWbhIBeEsAZPvh47KIErhGHwVsaeA/pJtwWhwoQPQT8/AiEKnLL
3qE3TSgwa4+HFBNTEPYGO859IhJJnSb3ThE74+jdQG31nPhs2pRnACg8epmQmzJzkok7kBsLXwq2
lZlTiSHlwqz2stjtcPbiXoOZUHMpj5RHN80dMeFwOtVIEe5GjfvInFFYTakri42zw1sRuzmA5dqh
hEHZTsF0v/75wFszuiD9KbPFR1KLP24bMJf2Tvpc3xSsu+KfPaEyvcPFSe1RLPPLzFwxnbABkg0K
RvDcv2NMAudNIfg4QVLMxOto8XN06QzupLcIQKAndNNSoP/DgDG6/NEBEwbSsB+ptSmuftp4lBKR
1Kkgaaw7gR+HbizWFEehVEKCMO4bVi364W+FeUJXyVKMYHMnkAhd/ZZehMu+B+8KReyr5jD4Q4mC
TW/7/OXWMvdFe0iYA4258PIGxBLfRXvEn4FTkAGqHZ5pkMuaC31dF7tc1GbijwMxL7ji9cJr17EA
bBpQ4yOjGVj5IYGGJQe3AKZC9cSdBcDJ1z/5zs0RvlzYb2KHp3hLJpJ+7agJJTM8zaonG126KJqg
NjT25uNDmifpfAajNZPtQsaqEY+AFFSbfh/j/LxZhbyBfbti6wT2/qumCzUjfNR54IvXPEIy7mZQ
wxY7FQGxcPKRqQ5zP79L89uFVHxEIWf8gM5yD64ReWrSRf50c8yjLO7UKzCSVk3Qkyvs/CyWZo3o
4nQXuwV4VdKXXDtSqXZ2jVuH7p8srvpOzNPozTCth4aq5LdSgIWkjEK1/0ijUH5itLRbwACs98mi
u+16QqwbcIYhc5m/EkdFvX2Umw7+9Qn9Mjqtuid53vhJH3GR2N7mSj4Dl3US6wi7Ql0Nk89KPTDk
FYQcyBrZ53udixkVVWCHOrFK5Ptn3ngShr5ieb1/UOA4/fk8nWwXh4bthx+CsmUj2FvcsLTsh/tR
BItwgD+oPhNi7/qnsHdOyhGH3Gr04P55wCcPB8PgCvYigzJYO2EDTYG2OIWnZlUFg/sZUlZunU6E
v1skA/XT8PQ5OjZm0BXWD//8mYckTt8/3NtGkBfpVu/Y4cpNQiyTbrSW7ekRh4Z17pynfcKg6KxW
VDChtPysLZ72yqC6zUpbQOC959xLqWnI3mSdscnxTBWU1ufT/YTnCGP/pgrSUBLkSt7pxDx3JtuS
Ny0iwvs4dTsGXVBa4cIPT7Zl+/x3df6kMZ8L+P8tjpz252llfEdrRAkXmNjuwudd8LEpFmROC39R
WicePIWhFZ4fbstPH4IVyq8hc+pWkC41lkuJ8Bo4kfXZrWY8gUV6161U++PphueeL6X1sfoQdEHm
ggW5iOejI5osOefPZM79HPw+BK2Qxc+yvUisFS+RnHAR0nbqgQrlvIdTCl74sm1/Mp6rs2udQ5uC
F2FibRaZs3A/PiOLBwa3tk6JZbX26uH7inW2F6ePMBQkVLIdUijl2yF8PmHIJwP6YcC1Av4NEL7V
nnHc/RoeeAlrRSEi/rEPEP7wGZS7BUYcKlZwr7S3/YrbsLtCo6tYp+w7/Fi1thsu6OsUrQlPFLZl
4ljkeQrxQvzWpLBH4PnPbZNj88QptPnj6SsydLRkXyg6z9Td2bAZWn9qhFn0WSsrXXp7Jh8Ge566
Muu5NvsgrbNcBX3kPot9DExD3WnyZ6uv0rtnaNuoPTTTt4fy2WiLpPjI5LN6/xO3Ttq9VfJHEkN8
C+iARK5QFfw+ScuSMY9KCEQn8/vwrU1g8pA/2mQ5vZ7uwKxawtQDRW7JvHtW88EeOCJWJoZgdOAe
tyDHk9sURa0m9blGDkYCcr/VZIb1fCP3ewOLpIYJXyNitKo/0w4j3gw31Jua4HyYwk5F6F5J4EwU
p26OH2RKguO6BHlKAh880rGMJaYkeR86gnbHZqVvFIJZ0maGcFqqw/Y+/Fyhi+3va+nh/RdN97Wc
yrIEAfSLiMCbVxi8FUjIvBAICe89fP1ZrX1vHIWOtgTDTE9Pd1VmVtYl012sXzP7cSb+sV/1HqPP
VXe3eZnPG2/qVr09/p3/ayas23g2ITIsrSXUq1KaJy0sMKD80d5TU6j4U/inWBHcBbPr+vtxXjuz
vs0QTcEuivs3B99HXuAIi1iJq8IdSidMhQCZToBDsTckZFc6ebbv4euZLaUBrOCuUXTfV7zM9fln
4lY7/+I4VxG/BpJLjEhav6vw/QwOVD60s3cA88I5H4GO4MM8/0AqCZUP4YSdyZ3jUbY629c2q9Ie
6PWMRjq8s/raFsPrYeAKpvMCqNIy9KbwOX5nPM6zupMKHwXPyZd9lAMntcf5G4+jGkeN/ICe3eOv
v6VZmVpWTqUE3I4diL7LSo7jxdgyiidKuuqctb5dlbPxcPT0+8W5z+rHVfkQ403rDd5vyDaHYLKR
updG7+uvM9IIS2U10KoQNbAsPQw5ozoDCebZ1RXwOcM1WLPok/zfmDojx15VzsL7tl7x7yswguEF
moIVlXr7YlLyN9reZKh9hvEfXSsub6UoZ1YysbZg42xp+Tfgh324VIf34vMlyoL2uqdaflGZzVq6
KT4cC1i4K2VH0dEPpoBCLBesLYS3ZXSpRmUotgz37/mo+r0h9OLnJRzX700ix00Th0OsVqUwIQwM
juLc9OI78FX5GD83pqsAW/PG+F6iC6BpFF2S5XxcFFW67SNWJgkX49QVMrEgPDlU6T6r+6dh8fU4
lAepecNPeRC5xuP4NZNx3cm5V0rAFHDsW89bmZdGBjStXMysdtKraP6sjjwNwKKVE20pAtcccXUu
+WsadEV/7zn3dlZVIyYPtTywlDvgvrJH++jaMnrZKu4C153fdXDhKZBfVraSo3z7fuvm7rXbqarQ
b1Njk/KAES/Kx2zUOCfrI3d/UVZlel1y36rcQYrnygJoIWuKl3bzzjlnDnSSrGohU5vKEzsPZBmf
zxVdJW8cNpQR4NKkmSAf4ESitsqWVSnPkSrqm+iOiAs+Y3SKPxbgXD7ScnAeVwUY7anfSOYZwKna
k3givWSx65rjLwOcYuFAGBDi6nJT3Cz0VCqemOTRLajsYb4QXsXOJksbuams13ULf55XG927QAWk
Joi01xZKzGF42ozkOIQyjvq5IqeipXIs2gqyyt4IyQ4okEyTKaISNcHr7YBMz/JBkv6s7PvO5tHK
8c4hICW+IQ3ZVbO8UT5P2rioXQ0uWGU9SX/yAgCEKLx93splO3ew9ZeiW87R8f4lh/IpxhbzjrRS
BLhgsKtggADrI5P9mI+fdJLk9CEeEHWeWmtxyX2coSzOVpa76pnv4qaSm3rPHBAUhAPFoxh531zQ
2wz358oIlKZsMktuHxnLC8o+30wN0+fyc3y9R4plirFV3cid4aYjRcThelJZxrnPeBfjH0oXojWV
HjxFglrTO6X4bCQaIo2ld/ibCi2ku1zp9MIvaHX49Aa3pjA9Id8hFvTXorZT5Z4trt+WTVmJiPY8
vA/Tmvog6rWpgi94bR7oXl6hT0mQaGE+n8O89JDaWxoQrzn2MdXISlRLvCS2fRd4a5XzH4VGspJX
YFgWvF+1SYyLOUZF91NV9Ra5o9ylkm0RIzW2Q2lgQgdGxXCt+Kwqp5sRMbPGlMtIIBisAD7x7E+e
6KXMsywjSN3fWv6wOZftzgXiWhkCpwDaJymZGJUoUB0PklmuDJH5Sxb2ziJTPhAjEFeBsQX7hMdp
vH6J94z79O/rnmvGYrKw6IielciB5egmaRVJc9M4nIo3uueu3ndfOYACcduHOmiDzXeU/sF4O2XX
JBkxO5+knDInLIO8VRIMyZQZK1zKR0fqMaIRvsi3V6lhpKneUEdehjccS8fb8YHGH5CaKTuM2nNX
5SLzf0PiME+qXuqSkPaFr4O2z4W3EzEdqwYJq9EKuV/4UzrVkq05aUMWU7z9KtcxdPvxgoKJF4z8
J9f0t7i82zmfyzd5IVM5d0bl/F96ZRgMp480IyRLS0uGDJ6yhmjHC+SbBszwE2HNo8/5358dwpXL
KL3UkLjszL6XUEW2rsRozxUoJ8MbYppn+7ynPmTlK78e7zpGTlz+6I3+6gyeUlzSXipxddV///Td
JfhIZ/YcWrxLA40MgxMWE9Opq3fdHjx9MI2ic/LlCl34Mt51G/ZP6ZLVTckkyj/cJLfYlYR7SKpr
8uVLPtTQyBn97PfHvzvsvW66y/F0PD0a92X5TPg0zX/kP5KVNe2v5ekYzvle3tG2AUI2If3dx2sH
6iYmqX/5sfMaTbae1+b9bSFAhhJOtsPQNtSkfQWHyIKk338vd5Hbfqo8Rxvlv/atPVwB/kLTBtAs
jUoD4jwC/Fjb6/zw0KPB1KbeUmeSoCJ3i4siRqFksOpyYh4zN6jw7ObXFXPExS4vfaMtZXymFk0A
yd6FsYqO10es3QE94K6cBr2RZQ/mcdaClkCPV8M5ZEFPqMk8pPee3XCUWFu6KtX3Ss+2jNQvr5qs
73vSW6/Zy8f/4AafkjAPnB0BqcXygNu1kjynu9eT/PLDUaEe0J+lE0EnAHo24a1uaJ67WOSDlfGA
28qANmjL8dyKf/gAYNFNaZLlCior0yJlIpZ03jSQsbJ3gVBc5JmwUmKCK7lFABm/AR8FCMx60DnA
njOVuAFKVI2L7D65rvhMMI0r8vsb1bwqAMAAMZrUnglbMvK1/UNbiCik5fl02eEZwFg8cxH06jwF
Dy5J/XKyw1vx1hBRvW+ah33pUOPTwu4+Vk/X7kMSrOpokKrG69lUMdV/Vmf17RCA5F7EnrXwQebU
ugLWsgvlYw1PhWfGUyRVueXrn/FKshJr6LHIqPFRyhSCQoq5B5MOWqiHyZXjbaWajL22e1rJsUmI
oTl1EWPevxn+jJedcK0TJz7vuzUeSzdxU6gafUMYYDniMhgjzFWCpI6Gtv1YNPDwJv/03RA5YeOm
MxloFrZXeNZ8bwWgwuCbEwpewTlhBMtAM73kgIVgN2BVduImpBUMtq9BZ+Jtu1f777yfYvTHLNlN
iOlNGr5AtyC5YyaAhjaRPaTvWAHbrfe90+YPjcvsOvnZ2O3I6b8Rq/D+8OW0/2EjQBPXUmgc6umP
R8Us2faFv1Gh5zPrcO+XQpthXnawNGR/l3GeOroxeVyUDfMqCZDbkhZOgUAmoHQuHMrphMCBAFtw
Zjgbc/tY94hOboyYWpd1JZsuJ09/iOCx4nogsnmCsrOq5BsHyQBUziFWZp7rUxZjLI6V46q2zlSM
gQ8ID8QjfLnu2x+URtxWqHpO4Zemtl87JQczUt4KbfTPfyfmnx5Mtwz05G74BBChIzkl5dHunRsC
KPR7j2foWWwjtMUCOGmLIZ1TOJmmgkAskwTeamgBsj4QeuuajEd4DkyTXM3pGKrZ67/fucuwU+fn
u2bxXuX3XugBDLN5PUj/vSPFavbvl+aJcfBXr/FKwwKEPlyq+a4huSeq12lYKGFpfzgzIPioZOlS
BcrD7U0MV+kQLt1HmiTJXC2eq4GpGcXA8FYXDjCRZ9REC6D0CGxa9wHbTMUsAlmDrx0h4N6zKnQc
Ip6cOLHzss7PDWq7FG2GjxBuip9M+Q+fnNWm8aitY8lh4O1mgNT8kKttleXSej3rjjqDD8JNeXfl
ajE6tlXtmKg6i9GpsST4SpWW9GLWlGPtGpLemjbE63Pf962HLVfDIKAz7qbdEI1x+biDsGzvg1X9
Wj6WJczl9XQ+Ptodn70T+eOltIPOFBQkW5/ZHjBBi9aFQQp0Ni9tE9iSAOjfEtF1VKZ5RHdcKrdz
+LVfzHPRAsny0Ef6f187CAmkW6HkpurY8VPjFKuMfLDGfenK5VxdWQtxK5u6afhs5AezVmwcQzSW
Ug2h6TCGPaWythMrQhHFE5FSX8OFSZslAiA/gnme2WQSr5iCMIU5kEgLeoIFLxXQAa09aaiOkwqh
GwEha2ArcP7csEL64m9DrhxQWvPYl4UypuECjsANPze2Ehl4ixRgaA7ap2xJNrV/X2HNww6HaL4I
2g4f6Mg+wXdzAq008amIEZGadREXEQJ88bGvzaVh13UtvvzggCFGuTcdRwjn6sDWGl8UpgXxht5+
UrGTfEaQX/Q5PvNkMCitk9VFPO2aCVgI8CoW+bW9XmT44DYVUG1P4lohHBDIepBsQN4TU4vQeWgB
8+pt6tXSnFvWnboffLct5qoZiQtNLXxNLuYmoXKtciBzQbPQifm9ngHqOgx+TLaq7WER/TQX5mpQ
o7qKeaOoSlj0EDF5Qj3Z+t/4SQTlC6iemWam6zWxY1H4f801A0BffMZr+hon2Kepm9RmE891DFG6
UD6hGmnsrcZOeGpottr4tjLT/aKUmy5+/MX7z8+y7z7N3+0CQnzT48DWTeDNsk8tjMHB8WeLS83m
Q5dUt9YpeKHw2Q++B7dUR1/9FEgBO9ibgRx523zWmKewQzkP/+JiYlfm+pJEzkWf145sZV3LlBrx
6Nq//KSFgMeWhlyzTOnEm2ItiS9e3444hBU9OqJY9UtxngHhaWJTzu/Lh7iBVC1aevCS/DzGOGzz
C+w8uxoVqHrPNI8AtH1EJbeOlfRoQuQ+m9cmn9gkmxKmfQWxdiX5clPKp/osYzvrPBrZtq7QO80C
3wu9TWVZvjX5ed6KcYaXBD19XbeqmQQDsKKPf6ajxNIqW9Ra9clMI15M9/PXn9W2nvtJpMjL2gdC
cVysRrhKmL6fvQfPjPJazwQF/efPLJsKqgl2OxSIxuXtkCjdc+VTrpjkc4kY+GYJnRrpklpNh0Nl
lM85FXqrhFGpHGfAHcledafvQKiPjhbTw3RJ0y844gKmw8/vYvic7Cyh52qOrrZ7KyW6p4fmvO2b
79OLfUYE081/rdw0cyZfXQ1VhKmdwr4+a/PXLfV7RG8W5Xlax8qbqtOL5p2cHiexl9zLrh6nUVB/
sfxRraJ8UoP0fV2R1VkFiPT+UdkpYpYMmf3oRalhN/uloKQeL0Xu/eX1wawdcoD0rbC2S0x249wk
ptVRcnqmT75b7UM4nvFevGzXEHxchssemU3lWbk1k9DczklLF1/DZenOPV5Hz3pKfUCzoiVXRZX3
O5esiENO6MxZ6LHBXbZpsKfPD9Yfpc3vmp9Cms/8CwyM5Ry4ddZdtlPFi/EpB/Fx+mXbupUals1Y
lTi2u1RyWc3SnBFK/DL316spMYgzzFyXEpO05fRVOa+6lKxOx5f497WcrrBKO3c8JiLv+rWaKm87
C00lICbL8mD+sm7Pq/uPw6Y4RR0Mby2J1teysaZTZGBG3vyyrK6r28atmPqRCCKA69t6sxDly7ty
bsIU41Y6V2bDbeuMnhXYawb3qO5q89/hrbzpn38Ui2xI7ZKNpfRkkiEymLngpxYipxfyWDGsqbt7
z5N2IrftfAyXO7rD5j73b+Ek8HPvl9KlOBumWNLn37elfP/WjNfGaoE0I0h+b6kZB7Mo8RwfaZBe
4n7H3947yTRcN/zFkqrf2FxbD+jHXt04GOXGBDn+jjmKrLy3FggLhPE6653q92qaappyup0XXmfd
h9KlNhvcvsHZs8mxGovy/UIvWZs3Yj1Pfm+ni96qe2vOq7Gmh6v0aG4Gg1UXdXlAosUr50amOupK
NSvEiX1YXXP78iiqMOjPImYLrT/a5doB7b4V9EMxx/h+xCqQQKeUnzi9XONWX4cmr2w7O/dq6o1J
Rgtqd+ruG7MPKCVYeVVZNg7pmtNoF+qPpsZayXfArMFJf8+iY+VWe3DfaMfq1NCgsEieVL1+7KOp
RaqovrK7GATH0fKjmukmq9cw1ssXsp9WQXFncaQ8P9nIFF/ub5iKzsh2V91WRTmtWX9NmdDOmg2h
YlzTl7rnaeq5yb/QgxfHq96yFqc80eJtaQpnSmpG2+LYLhq9fO7NGScpBfzYYst+D5V7FXYei06N
tXt7q9sTLq3RIFnBoWmiAdiI5kVQoblccRxzb18PnXCm1za9UBHqrUuH/KiosjKK1VFCtXt72VhU
EoyIzx4t3eQQb6KotU4tVVgvrSlHxFgxVX/21tVNd9++neVpergDls9EMx43ClF9bHXwuIklj6XL
5x5XzQgKLKekZtFC6pzVSgyEgKIwUdN6GpKTeTTrLfuScXu2jJkc/uPSS1b0y1OrUrx+ZVZR/vsI
xA78QdG+gjIJzKz8tbQZFKJCK//1Alozd0hxYJj3Yvx91h2VE13r7suhwm7KGFgrjkXLk4Z297fU
H7WxbkBSDxqDl45vMa0oiITKl9fFz7Z/FvbUxMjlWFu+JRW6ve/NUbI9d8hOo3GtO1qP1YZvyYow
c7jqHV4Bfh+H+ukV7tbUPKbNPbc8G+xLowlft7LbTzRrrs47YoRrJ1FOVk5Rrr1qgcCL9FldVRal
TeXRXDZmAW3INGjnoB1GP7q9PhDL6hhLF50eEm83t3eAw2Aljjf1TFQv9gd22pfparzqjBqKV4IZ
fUt1kxWfF8D6VZ3tT7J0/E3rIqaao5N5Qb33L/XFJF3Tub10a7w8TINkc1s1j1+31UVlF1kGzqai
NS7bjvNteFlE5zYVaBQn1Sk+BPMf55bjTgknS8/asjuqxz9/P25TC24v0yvUF9GmEoMOqj9586Tf
fzEsy0MxFSuu1Bw0T6ET1LW4rpdYDLqGTTneDfUV5sLmZxftusn3Y6mFJIoULpbnlfWACDzzfqgu
2qHta+4tG2VQ2acWPPjxqlWaOknBwLk9TjXoZyv4myKA8QVWVL8Pdz9qkRrb39xn7if18+gXarVE
WpFaceO5XqeLkNTawTpVitdzehEGgj0l8FEYoXTJTHoMtv1jP1GqPhkv3L5EL7XLITSpZO11t240
C5jMttbef23EapZUhS/X2gpt9o2VLSu0mSamz1I99o2c6rFR7uVkK9lBrhzra7n647Vt9pEvKZ3N
qtfvRRvLUeKMEOZPIMMypda5Rm62rSW70pHkJIgL4GbbPpbh8Lnr6XOWL95qp9o2QGK5duoLBmbL
HyI1sNWaFmlJ2UoMJZIvo654b9eTqwxWl+KoGasux+JJrbOV9uto9PcBHoDh2cDtjGONHX4EjXx5
vshhOkLXuKKj8vlr8cFMn0bzE+twbBy/MqX8xE7xkyunGtfqgwa1mNaK91leTVzE7cf89ln3cm6Y
reQ/PGxAwHVHMUcNbVknvOjr8zi4s1crJqbXYX5iOqQr1/6O4rl56CWjc+jMcf1dqLpRYAuuILJJ
V55fdx1B33eDGydULJ4nx9LePr1fapdeapqu5JCh1ev42r7/uqNGKqsYAx5ZFLm931qZkvURcVze
9pmhCmnfLpydahkMHpcYGJm/bYppVVvNW/fWXX0821l6extM5gLCU7RAoVxcxaMEwU0o0kAvfd2u
FazjitFhbBr7vPHTeVl1s7VjZzvedp7DXbQsL79mOovVWIRb5MEi9z+2YY5gYjc0fB56i1E9Tzc5
cPRYIVXdNpfT9CCk6zlAIbfqU/OoYmYbWLzjV0zdh1OglRxgXYVdqRw1dTWDy1dm5/xoCmeB9MQN
Fv41CFU4SK9YKD+xIpzSPvmA3xblS3c1i/b7UoYPurL6azWP/6Z1X3f36+b18Xr/FUFY/hGSR9Ti
W+ZOVleKKY/5xSUuFFnciwMrVQYvbV8m0n9J/1GtgY3WymIfefISvykjtazsv2zQGWdH7/m7m3lc
r0PcAYYtLHVYWjvM7XtOG3ArxgTttJK92TuPZ94o5YuWiGu7fwEbo1VHSzYpVUOrUCQ0bxXBHRQ1
UG8ld/GKj/qRKs0W9PWl+9i0ShTN0WzzwBQcA64MAFt5KF66s5sct2yzSMdKJm998Vp+ROtalmZH
yc7d0vgJbSqbjV/+Q4hrMOYJA8DUsxUB7eDcnn1gP6VHwhIwbbZ5fbG93UjFW7PJ82tXOXQxzZtK
vmlmbWhlgtH6vrHt56byu3XNU+A4+mpYgkv5bzIAG//9N7Rj3rzeh5QftXPbsV39z+YHA3jsp95G
ejBp/Eb/ikBGdhdigeze/4r2WNIPr2OkGIoN9ZhW6j4PF79VpPx26V16aR1n8d3H8IDMkqz4Obn1
oCHklbcPCABRZ74rJw46KIu1Yo97JFsn9KjtjdB+zDHf1lx4OQ7Fk5BfGjwpOoAgkEs2+SGW02K0
+EiNXSXUpnPvzHGx7fR7ukZOMtn2LdN9Bjy/9oyxJ0+mSZ1QsRXFW5oUaPWGdWkcq/d2rDqvFVxP
PHr+brqHQkgENZbai3LyFuu18FT/sNJpcNJJN+x75zdEYcs1fmP2ZeQ9FPm+ne/E9R1JV/hilk89
0tfmXiQvVCwfxRl0+/tG5jTM1ke1RVvN3V7GpCD5Q//Ih8gTFED78zoDOJ+HcX4+LzLnHdOR4bpP
aEeGZjNHAF3qd2orJIkCfpMGu1jbva5+4uFjQ3bNI3eMHw5zUvUmLCe6vB5f1rVYw0Da3kzZbEXX
9WrcpXCNDTTCpneonAbbQAheh/D79GQ9tnkOUTx/CKUFfvSBqTyPH63bIDU8s1faKI8rXcewh1nP
VICi7oo4VsM7L77g1cYf4hPQkPJBYdtpXuBuWiZRQnphCWGfiNMnbXk+eqCi5+XOk1s5cAqC8wol
Puhn/KCEchBQFzzDyYtA5Xa4qChd/ZG6fe7qz0ZhjG8vYsArpxolSq3w+2ghZgwPKOnWEtaX0l+z
aBCPjmMDHWvshB6jfk63oBGdFcL9KlsrpYZOOlsdBoHVeUzXFCmVExKJ+arUk5/XPvrvXH58zlqn
D2LjdL4KGIUc21NAyzB4CFVsWQcaBbbsT9bplmY/XBM+AbUYcF8IFiYnH5Eomc1Ys8B7VvEfi8cA
35CdQDQBuvsMWKeC5IgBUgHnQTkZYYLAa/lDG0MR4CNuXhnl3krfMbplssogdfz7JSjNa8BcsDj4
nL9ii/wmUK3AKOmI502KRKL5Bxjmizs8Q6w8+7HiwewOpxoQGqNo9cvwx1LJZEAZgdewSx7U/PnD
xeCWz6OOC3MaDkuZ6k+nekD8dSKORe/iidqYqfmrctYXgL8LPG+rWq0AvfiYPgCddQj5v0MB58Dj
AUhXdMziAAnCDFHWMi9fjZ3oj+kAHS4SlZEN+V5W95OWu/cQTaPP9sXRs2Lyx1s7JSdcR35OvcLw
0lv9ALssG8AtkOHPSPzsiJ1ka+aspmGKduyhHUVLMNLP7Ta6dxLjC3a9PItyvfO6rrC6CTErbTvI
lrakspju0vtNF1G81sk17MmtSyVHKIgTPImvPRfRo5XMUBnq2HufCod0t3yfVTctAKDQnsoU5Iqq
QYjz9eESMA0M44/s6zzOVf3dM4BfgwWmAuTnGslGLvVn21p6UxpWSjNRL5ndQTuw47RUosyiqewQ
7FsmkFaOu+4E3HxsEzHRtp3MODUGtF3c6CN4sg4MPxc3dThHyNAQjvuxP2U/zLDA7tZNWVINWK85
fO1AVg1XsqIbc1Bx2aD1CQCbKqw5lJ7k9jAHSCT0licpxYu6O6UzYe7ROG508i5MXZPctDiaOGOk
r1UosPeuePHphgS0sng3wH2aNloGLhNKsCK6lR5gd/WZlGTeomNf9NYZZxiQKvCpQE7TrdRb/PJx
rnGR2LxOdPvqrSabT+OVmhodl56dnEZdPy77skCzhPqsI2o0JLbxACQ3ti/c5k9dLc0rsx8PhCte
a1KRis4vUqkCxQHysSSY5cVuYd0tyr7TyQgRCGCcKNWNHfaHzmclcdtdwtMvrDNgLQvn4/WhSZDG
3dZQYAhg8w+tJetxEYVGwuWFodVqlOUU2NUvq0zwoMJBamQPABkcQzhrB1WB8ywWUOTjWYEro4vx
9m0/RJPKyqD5VsJre5ciqwwfDkn4/jyqqVOLa6cXdIkyV2ppmUpDkerLzkPAmK7N71au4psoV/tE
kVm2evztbLLV/b30KW4IEcl3imiMEGtAY0bqtQ8ix7gUwVMXKWP7zVe8G4q6jE7d0bk8CVjQHUsh
n19F28YhqSpe71QZ2670eOfN8Jtu+vujRtH11AYj5I7L6rKO9Qq0RayRGy4O0eh7rlQ0UTRzz7PS
OP8u9AhCuuq16n/qY1Tud7LggU57NQVlZQaAvKSmBXM9gFfv90mSGf2tHlT/teevm+71iufEjQHu
SOofJ2O4DpEsuxahoYqrT4Gm6XDu5yf5WiFKDGJNnX7HcaoFI0248WakYp8CouM1iq/ssLmqGDC4
eHGnloXvh/uhJ3fWS1+Kt96qtX5Xh/ulXQPVUpfDxVFt6qOj2Iwg9Wr+W4CiWf9Zn3fn396C1DD/
cF8Yei1gS9evZE2OMmqSXdWDHKJ2eF12zuzU1JbUPcHPNsfteu5eWkyuaxNDfiVY+4ZRjTqi+Vl4
cCq3i6UmKM+jZOs02A0On49B6wTMKQn0jv37OMR5AvufmJJp1QCwnb5bpzPBQb0Mx99i/n3RfbqD
mSH5g656qXI6X8zXth1QWstqkGuQhlHb9zNjysDVRMgL/s8Mb93noRhvnk54uCL5RwEQEp7Kky4R
JEiq0Ysa8BbqNyQPh8XXw8+1s/txV9yM1PDeOb/sBeRUNo3EW/L90NWjsgJbPfZH34lfQb4ORdtC
KdnSk+AnMx69u32nQeo383v8unQXk/3L6Pv5NnpPveEXc8PU0NM4uLza+xYeleXLpTnqxD6PX/v+
qmfhWvx4YOe159gTFZe1H8f5j/CA29derVjWsHVn9knRbTHdetLMBQiEKTVPF1NAVKBS2y9mCpjC
v7OdW235dRucWtsQelixIJuH1qK97G67525es/gArgSrtNDuYS3aeL9+q4hOf47YEqy/c/L3fP3K
oeNeZ3NWW7yoqb7XpG7MJU/VZ31RwzN/a3VYf3RPksuwnc2bubftVGBtaxl179OjyHb2aUjvw7mb
hWr5UNnaigke78z9XfR9WGjcWndti8f5ylnMykWhBYZqHSqzgbtSm/3BSWZj9VE/dp5leogaKNd8
2tTvDZKKanf0sqw/P1bOJ8m1OMEKJTTyLqjDnGkpm64ziKiOGHHcqqtainNjqhLj+L3FVMvpKUSW
01Et3s0OTJBxurubHCb5Ab2NCGazagXi0A0rhAIlD8ZetWHJgMofKEYWr8jP5IdVHqUFCJ0IWexl
IiPvF5iQuNgF6Y4CdjCaXPQ51WOvd52iHo0ZqMLKO+vth1hJ/PN6bDf0gfZQazFtA70AOQ2bHFH8
g4tctOcq9Ufs0+xgI2c/UuzwBrE1lNhE5r4ly2dERkbH1K+/VWSutFU1DtiNMIgQ8yodBppIzjxp
49zQ5mSGXvuzCR0rWaljkFglkJ6BdG8KbGbbIFu0H1i0HM/thLuRo6qkEjgMU41Fb/dqoz7+0rvK
4Hav2Lrda6jcWQQGUfAX5EE+29hNXfKKplWcdK1aVmi21n21bPicJxEMK6Km2aGBpT2UNIVBHIGn
LIUBpBJk9t1BaxTEfwIIA+UHUchxmPxINGiMMKGG3iefBpfvnT7m2DJgcY2LyUI9ger1qdN27Yn2
Yis/dgsWn+e+NWMUmS2N+Nuq8WRXfeK2vasS8LwsK8deorWp5Zqz5omxLZILZ1WYHF6utWQ9O9By
dSqkKWybGHFBufh4PZZoDvbD1SkoJ3DTp3Mj8X9JhiBLjuB5Tk3tuYbZdeA8DbMnP+MH5OcWVkOp
VL5I0iwvuOKvnK2IScv75SM9GHEpog7ZiOue1Wwr0zlJu1mXd9M/p/aqMUP5flx7+eFfr0yW5Fb/
KPUV/8AI7wVfvggY/0h1qgtyDAofmdit8CY0RMsbExOXfk6cF4I4QwqII4WCrPk9s1r1PnTBShhm
pQR9uxXv+Bv/NtboyoC+28jeb037JIwmviKdL2JonkwevkLur1hAXv+9on7/XhHgn4uPeNG2iDLL
/WAfs+KGW8n3gsh6I6KsZDSBGDGYKy+2tYdRes0x+udlsS2hMBM/mRsrxADv2zhmE/M0gHjD+Tg7
MQ+d7y1WLSjTYzH5ozCZSYIuPZffu07154j9DB0dHmlWzHSW34n+5XP9fte+b6tejhi+qOy1UIiC
V40R9s8CyRAjm/l74U2QzTVn7uarsi2mOnf2PjNwtcSPRwIYh4EB4ZpUWBVmCDg3r/HW6VzK3L0j
WqwJQZijRA/V7xhWet3j9IF5hXzzCN8S4MtbItLwpPpwhcjCQkabwbSvvEeCiOFXJRJ29TU06/C7
W15v0RBqCXmELTAeu1QAHAH/2wAH2TdtUjkhe7yYq6fqu1r+60Jy8giGo2n5D4G2RdOm5lmLCohI
Ye640GQeoRyZAcoyytHa58vnUMHOniX6B31b76c7Xdx33/gVJMreRwE3frMw92+B11OLlnno67f6
uH7tBusviGVrvSjmFNvR+5F+S3NJ2gvF3VQj3R8TyRSCY96B31pOdGeVJUCGv4QxzRQX05iomfwc
VC0JC2z5hd3opegxmDmBYzE2TP7E98Uzz7Hplt3mZI/V+oGlrb/376PPWXn1knrnsJt6L5DrDWgU
/hbF3PQ+hhIvG9uv9Pu89ZzMhjrzvJ/bxy9hZnMTOk8V2oUvK8lxSsyUnhTK+0/2+9MLOa6M6yMe
2LDTcNFU09t+dp79VD/5ufk9fG1WRcVRHMkKVZp1YfcRRrTrrfvHjjwrbWucf0l9a3fBXPccTvlS
Sbzf3lSCLySGohxBid2E/tbKxFsmwW3O9Vixvy9fDzyna/1Mjt0qniMHEPXv5l5MhTKT0LWYYdYE
XC11AWbOSk/tapBjYnb1K5bBefhyXht2BiFvytF/WKaPWZrmZ/nGGTFs4cvarkd9oZ61crPaxiep
DPi5uK2luwEcU9NIoiROTZWEklZ2gmurvP3oKQAV7HLAHxd+VV21l1/XF/qMhGh7GptaA63uFkP7
qiVqPRZA2FdDoTcH9HlJmTYx1WzUVin+b9myMNlprf5YU1T/o0hoamey1dC9xKlJyL5W1LOvt+6u
e3wjyDSlkp1km19pI9G6h94Exfvbvv1o5vuJ3qi6srizd2inq/cKpxYFOt/mseyjICr9A4dlT2ew
tCqWQzn9rdVt8rvwiSHjJALeuZWT2baaqVDWQlqRDnTLzAifww8I//mdtqustEacdnnPi+teU5+b
78fLxVpRjQW7oe2g8B37Pg841jA2ib3vGn5yIy/38PDlmQN42vX4ec0RzEwVjbEk4GORfot7TiCg
Mi491EBTSqrc8879+/R2rR++Lal/FvH6nh/G10phionL06Fzx6RviQDgZoBIefRthSj8qlBRZmDh
NdlW4cnVRuQZYPKfW2n5Onq5f2Ag16/7vlQpOauOJsehRwYIaXQIaTbc0sTtb/a8wfnlelcqQKEV
4cuMxUnqE0eXhqfbGNROzc03vayHV24jhZqY59vejpz6k7MpncwdymD3sePas8TIZhBBr+RZnk6P
ECpi5Cx8TILbxJzfoKn/5UkpwAN750Hu/a/j9LL7bCbeZ18joe2pnTmVYhrxujNgeR2QDa+1EpHw
zk7HMJ++UGFnsPt7rl+IFzWiejrb4WWYrT4HiW68k+6keoVWvLoqflF0MPdOD89tWgvAbWBE5UXV
RD//k+tQbJb3KmI9MNgvQHnl/KUi60IK0Y6HKXR/u//mrZE1VMf+y204iL/fJcwCgMd7/Bui29z+
3pwwC2EkjVI32pP2oWurM4rHTEmSeUBTZYwdO33x37hAvgeYm+YmC7US4+yUF98w9sH707haz6+c
hcKlb950rP3pxttxHoqFd4YS8d9VqqIBC5ef9JsZlX5b/5wAJYRXOCmp1J+BK7pZjAI6F2/2E/j3
8V19LnTBEi4WLUDwivPJ6Sv550ZkCnOSkRKXN52R+Tt4fLv3sR9WEoIMmjKR8pD/5isZwd6j6zdm
V52UyA1nR5BgKRjtgBxgKc+zKXcsnierafJr9r5A3QgpLMmDWT+tsucDILDqnYfPqVXp8nn2sHjQ
xpsPW/Goe6mzH6odiCtjLwxLh1ShijZCMB3C7LBg0HibXWM1KoVMUXIgUDTJJV+KlJQFZamAV3X/
vI4foXKg8CVts5L/oz2QEl8W0fXLZZAbJsYJIgcMy7qxr7Ju6Fxf76+H/qLJYrpCrHF5t3F5wlYG
TbHVZP81en+86rYXCDmVBIPCcPHjMURe/eLtf0+twltysB4ffraN3C96x3YqfbXAFqaisrdFyCDn
nRVMOlHFbJUCgLwsW6QqloV6oXxn+QczThfwzEc0MOrg89m/0n0/mHmH0n7chibj+mE8v+wBllRX
fMqWwdN5VJSaiVE9aST613U18DvWs3uIuBCDj1GEbontKgvNfDzkboti2fdwY+aTc1tRafdWi0X8
LKNYpamJdXlZjkV8RojERuVtddadtz0TuVZzLr6Ikv0U2l0WO2/b2ne6ledaGpRm3xI/i1Ep9XpZ
lg7f8y9aijMySFxTTnwnvj3Jo8/zd3XfHME9np0D+cn3uikCuL8kf5Da8U85rpgAvqE8qZaPzjVG
cFHKqSy/5l+FT5sE7JjAzhe5V0xUGZbI3LJ6GXF0YWcbqEfZtnwivi/nJvATsy4+To7/4+y8etzW
sjb9Vxp9PcQwhw9fz4UkJlE5luqGqGQmSaRIikG/fh7WYHB86niqgOk2fGyXXZLIzb3Xetcb7ht8
J7fSMV2qdnqynoRlO8UTP8hfDd4WSIU0Lzlqiil4QHA5aQeG3e9xUD83c+S0fBJ+pIVTmrZ47I/x
c7YVX8UADximcJROO2mfn+RZuQFD5BC9nZC8hUH+DohXrdiq+WOaLwiY6LcRJEHMgQrB+JyqyT5P
F5CSHGpyn36ev5Tv9Kecc1HcASTsovful8I4nbRVwWUl8a1i70wiOV0ZZyooCT0YgAUIoEF8yolx
tjEgFPeVuGOcRzUJLMYyoO5jQwcTyx/404M+CGiiR492ZKxYDE1K6Ce1ffYqzKSVBfoNC2bFT2xi
wuqy5T/GLjrG+/OeuLu9gGskuYlwxcDXqPTTfQ5xxgdBiyZiEG35hybwBnK56XnN/vgKF2qNJpHx
ClMxuFtbawXJpj1qPje1/BBOpNEzB79+nPfCiQXnRBNqb3+IA8kXjydrNrDshHk7u7zfmftUKzmg
n+GwShylsfnHcP5mtwBGm4u15l48xmtMGHgur/s2aL1kyWySG5nCFCiZeILfy+MtGztHYqNNQD3Z
2hGaagOYli9pgWCdxWyicJZpAIcy/o5pHyBt64g7EFeuNiMH9iFux+XUvFDuMN5JPz1QmMRRHg0a
Dmd6PmB9s+LvhU9MtMwnIAgYt9cFgzBjWhzQOFmVQwcH8RrEGwa2hhWGTNgxomb+6iFnUpiORYh8
6rSyo6NBZEW4Hx44ihkghUVzQn64hPc2Pj9rk5ZtPDwMWVB0UHPj1Hss/+Uw5sOGcXJTRsIYCB/D
iB0ggm+s1WUE4Ufma5r98Srb1WhHYQWpEw66+jbYd1D1bS6r3LdchuXDvgyBFJee9xssEEgdDmqp
YbJxts1A+3js0fRqB8W+LeVA28t42fJlNNY29VazT9fchT6QoCtSQe1Lxq2dh3a63zIfDoP7Fm8Y
AJH7Dq/iqRw0zzEpk3bl7xM2neSAh8G4dFWPfwxHpEX14t6pi+g+ntr3+vnGexEZ8oFR5JPuo/kA
qarGrLL7kRUHIXKR2onzYIOYUgYyeF0fLqND4nD/KauK9XkdXZ+QYN+xpSS+fYK8GUrWza739L7Q
qnIAKWYb+NrJNsUiULeS2cimEbwjj0bP3LQ4wa0veE4mXsXqYT1BEGn2vIuGchNTzOuo3Qqc+RQN
IkSwjv6HEEvmspClTvmWBFI+YnA5VL/gPYE8jeUP1ca0Cntafn7HYhgLaW7B+NdA/cIa1RGnultP
MOScpD4M/gklHJtfahcu/TMH9CxbANljAxWtw0m/+gAEg+GnPKnxOHzGc3tWBbjAkZEHagX6zNCA
b/lwkk0zWeMPOzAh3XTcTKxRu1feYXCx55F7N+/sfAZQoU7g34y1dcxZfboCxo+1FZ49cInus/OB
xRPNCs/aXFDie/R2zNj8YtO49yXNAHaQ8r6a04fM9J16StwjKnkPeJ2nT3zVX4d5z30GORBYD+Gi
DziJpY81lvRR7yeniHM6tJlRG1P6l6GGd2+rvmHUnwYDYMkwyO1cTE3UpYZWFpGA6UkvYUBjlb1t
NxSSy8aOhntyujjkr1PshZBFnngDrIh4ahBAEk4xNjfd4gOYfcppak3higF/j/Ntvmz2FvaLNFdT
+ch+GE3Z/7oR0xIrd1TTwTxAS+3bkfDuqHHqFrlBYMzKp/A5OZrQ3FAbv1AkZ5vLC8dUZZsQTOCx
rYYRNqjG+Paiu4Kn0QziaNn4sJmdbqVvAFLkTXJEbD6qRk+yTZVcYBPIcMY2RqwfiENsHbyRqcce
7Nz8eFH8csVVHSSciy6oC09HP4MGxXRCpAuxIz9aYbBVcHsmiEhGQPXMzhllzaKZRjnv1na8AfiG
ABTbJkOF4pX7KA+yj+hdEP3oHcidYZ/0KwZmZ77K/gAEwjHIIHWYnXUfWEocWZnx50PNgTCHQ0Rb
Rp7ZOHOq18Shqm7muMMG9QeTonR6X9KX1HtqFQPKPP4Wtxv6s4Gec2dxBDxvVFx88bTk9xf8NrAB
3jO44gsSHP8pHJ/waAxPNUK3STE2OkgpdIHn6edRFpFYu0jhHp6ntIDizZY96zSRA4jEEGKtifqa
bBlUXJZsIUG9592lawhI1qncX5a8GW+gblyn/LoYTB6Gvwfrq6B7ICppDC5DMzCv3WLa7IcDhhkv
J7GEncAwngMzYmrAkMvtvYFI3vrKR197EEtdphuOKdvNh34s1tKcyjW1ew94RvpgwtXM4QAzV05t
dvsB33wsP8uvCKIK4Uw8IrCHvfsxnV/d2CXBcMtD51h24iLMng81JqiUox+w+HVLtvxBwxQvkKMN
XD0gPzZOawpoTLu4YyYascfHmxeuyuBGVYOmr7DGwYzBOW+aF+nXwCMlUN4mgBh2oZNucFEIYPjC
5Wf2F3vxhn1tW7sMTNEMD9wpk9zXUcFxEpcofQeyQ+sjentPrcG2oOsmqPlDoF9YFooDJAZwqX20
u8dLR3Y5vdBUG7idHOM8tIy+aA5XHJ314vF8l4G6x9eCCVi1NF/lIEMV4cK2fhNQGD0bPKjwbwnW
3XLu9wXmJsGAAIDBsA+8Fqj+kPwNv+fx4fOclL0CGjQHbVeySRONyzUEkiAeDhSOBfEIAzhhwpU4
2JuAPY3M0Z4lAWxyhYhO8UOhg6Esqlmbx41BWjqFKeyzWQC2HVRP9O4BHb4EUaHbX6fVFlEIN1o/
gqZd93Rh8NNpS4YbrvhXikyJcwpvULtj/aXTbKjZaUG3UOwadqXDddrzdLKc18CJMNUCFA7UlRnd
FIrC5dVlfxq3u3LBRXDFgGuh2FBS9hgL2sW8Hr+Ad23ZtdEbQEOZVAEXwlXerzyhFkYNTJndNcJF
Hxo0fLwl1TWL6TJP2E4u/mkf2gbvUg1A+pySCpDVP8CZxge8ezufYC7uJMDDWxGpAOdi6lX+xVE5
oVjdPs9pPr6rXgnNEQ8axpkoX/Aw6RYF0kqAfBfrcJ9m3ByVbASIMh54Nh3L+yTaUrj23sATBwkS
vfqZolCFvD2BI8Ny5kME/MSOzN4zYJ6ZXX6Qg0bTwHcs59mWtAXo0+AfPOyAGCBtAQ+0a/jxWvzs
lBg7jyo/DjKoywWH7GV7Hh/YzWc1zZK5MWAMv1J/JtvYtbxwwMmLD3CskJIo6N3sF+RMaXyB/cFm
Qi2yMxcsaSLRnigXfWsHzcMZjn85iJzbUXA0iKDnPSIidj2dmc8cOIYityicFPY7y/CzraT/VFD/
jaUPShXOqmFvLHGGdKAWpmv8XijDq2PsQkzvp7TvcP4ccj9O9xU7IpMDCAqcdKy/iMEvu35gsmsS
9c2eCWL5wR3idbgiaA626f4GKMLMg5qXnobm4kbBy8SGn9Gs9MPGBoNAZgbZYcU6yfkwwthQ8TbA
UmSUAgXzUYIHd45v3uORy8xA8tiPwZrB0EMoRsmEtpVGBxYVpbwLL3fPbLrNJ1y7sLDPsZfiUH6z
U5K9SfmmT0X2gQvSBsSSx3N409zc5wtXJHMzLFNxuTGHQQM4X8oxAgsaMP0lXVNKz6X3kPOPZssc
TXlQFUriesC+wG8o8wYXpi2UYIp+lcmmtTI/W87r/gEhHJd6jhkKjQya0xiwsIW4G04KVqIw+A15
sCAxweFMgJdLL6q+XmEO+vegopNgudB4c7ZxXDggDE7sAWjbTN8nltvOaDqXsndzaEI9/n+Mp8zh
edQvy1+8M3GAZGhtrRPsCJqvcJFtebd0La/9sfXCzXDGiWwrsA398746hpvUNTf8DPMQW6IOS/kJ
hTiXL2WAzXShHpmAoGgvWJgFLkALPhRFbWI5CQSBYsqHwiqJx5BlhSSIlg9LJmxrmQXBxcVcHNOj
kJwVN+cW68YA3iLKsBrvkTuihKQR5x9XMEiBdC1+rXhqPuG36s3lSsr8FoZC43ADCD42UGO3YwZI
tKVoQ/hWII75seErE2XV4+f/Tt4DLx5ow3+YRwHBCwUaKONde88D6SRvLoG+6Vg0Ry5URpBAjhOz
8xBGMbL4TYMqD7Xb5yuxpjpaTax0meEQnMurhl7sCsLblVk9NjwAKpj39jiSMFXelTUxf7yxSSf4
qWGfa0w/nHNqG61ric4dVwiSz6/jO85yyvBVtH2Xdvbvf/3P//Xfb91/RR/Y5pz7KL/+63qni0qu
dfWffyvKv/9V/J8/9t//829dM0RJFDVJlzRVEw1F1vj628smuUb8bel/5FnU3uVIpibZGq+qCZAN
r3km6pxFs7sK02aGtWxBLEHixFg0nbR0LFPZufXzo/VV9qTI10ivyNw7RvulK92XrGIwDGhYiEfw
k/f/v96wqZqGYpmqqEt/f8PJPcs75dEn2/4+09sX4VW0DhLGuwkw3+WujXPcjcz0/dbvzoAx2CYp
IJQMre7z8r4wSaD5VWl7jaCvQdzDI9hS2UFZL+lctfTQ8R0aKCFdu46x8qUyqrzvP4Bk/OmK65Il
K4ohy6qo/v0DGNeblpotH4BwyM11mfXueXvpPBHt6XGlP1GY3ZbUAFH/zh5gjn949eG7f73fiiFx
w0XJ0DTJ/Pur5015u1Sykm2xv5y8Qk0Zb9C9jIbavUSjF9s/vJ5m/eEFLdPSFV0RTcnQv3zcOO+j
a9Wa6VaFaoSm9jrG7VklqyD2Y3oea6aSD1si6yc60nnQ3EVHAYk3XKAbJq6LDl980bGMOd7UYRFY
4lGr/SEIl+JuUWoHYGkZrRNiTEyChBESLdgQ7J+MPwXTAcduKMKZDVGvUBRh8HZUcAGWJ0Y8IUpG
BC5QF8Zjo70mWVAw28k3pYU/rc0gF6oozsxV5Vx30iyfGl4+LZaWtoy3D5o5IFAgHk6LVZP718JT
1BcRXTAqVQHf+no0ACL6YKBFe4/oBuXyfQqNAtw26xzkCLfQjSWvazbtFhAYpgToR5HbSddShKxl
uH7X53O7uV6nUPoTNrNVfJ3GnY1CbPAaMy3niuF0u4oKnx7irATJdV5AkDLGbenCJFciz8z9Jps8
tGMSzZR2DErI/nYxRj1NC4BctpDiKRWN+EpBxdlxRqiOMY+Gle+Y1xS1+a10QSXzbCn3uLM9WdEk
OUbVT0vSEv+0RCxF5HEwZVFSvqzJ/nrO20hU0m2NKUGMJ5Z3h5nPZPo2EtvBFpw7jOS0xGaM0eAT
YzD+QKk8pfYk3S4Y/Dy3e12Z6HAAEeNrWEnAgJmhQb0Wy1vspiK+LHbOaKTAB2/AFLWnMp5erk90
ATrU6moOswGgu619xqBnYxyvDeI/gjspnQS5uhD71AX+H6u+CBhKNDOG5PkRUI151/0o+dXDExnz
4OsARTla36xx+ia0ToFIUIRGEUTK9FYsHsVJg1/8fha3CUILkTz3magETTQT4y35D7WxNDuKOgpP
KGpiM8NSXushN3AEhg7pAH3sV+egPC+h9JGRGEdBTzuKiBQSE3yBzDZUv8aJD5UypcmrChusp+xf
F2gILC9XZ9pjiV9LjPWF6sSMVSmcqT3yiRh5YhqU91VuzJqSbAO/7QeSPa2jdvYe4jMzYJyrWdl5
FvSZI1d2K60gXRvlSrsspMuqheVMtQifp6OzmXexn0X782VxCx3l4RaG00RLE9Wt6DThrIpn6Gk6
0/YsnhcxdkNpJRvvYu3n52XfrqzejUo3LybK4wmoIzxmhZeUGFtzcX7Yn8w/rz1dE01Z00xd1lmb
v51/VXXrFCmU0m2zU2YCggo4mvr6c8ae7FVtLCy0187PbeE93FgQcyDYZC/dG0PJAitrrNvm/JId
rfSylfUsXWFk9kPmCqOvyKMclKfiMDtyYJccNUK+mT3iqhqzRY1ASAQD9ju3StjnjBO26ZEJZHga
BktLGrrwLTkZL9BIaDVXxbo357A78DHUWr8/ZgOKcM5cCdXQKR0X7g8bt/zHh/KvCzMcY79dGCns
1KaV9XTbuwwTPXy71kPuFdYPQDHLe/D9y6l/OhUt66+X+7IH1HqlaUYi83KLetvur0vxw2qGeR+S
ci5nn/EObmuyb+rgqkwLxEjdELsTMzdGqn1EYLyF39YPhHIJKU21haRcPyNIBvHdADywvDHRg1IF
L5KpRDGOoaHa0un7jyF91ktfz9ffP8dwHP522SKpy+LkaqXbFN1tArrgaqYXW55sgRE4D8QdOw21
Tz1+bSj8FBtKB1E+xSmDZK04V1R224oHyaXwUgUyNJyr6ifFTNZXeWa3QAO0IQAtjY/lBMlTl3RV
wr+gKENK2jKJl+wK8aKvRIQ+Xs1R8VpCRH5BywDjXLsRwBqgqGB8yXinB0HYiDumEDrmmbcJ6wng
QS9sFTXTumIy6VdLkdYUmCmj68WMFndT8bWYM8au9zQ+HdyDxYBRMgeUj/nSeLkNbgmYAOhuhUge
kcE48cB30ZiDr33CaB6Cu95jrOme53zb9jIHpc80ok8GmJTOSuCwu8D7uMHx+f7uaEMx+83NUYbN
4Leb81DVUrbOLLLq+Yyd7bOwKJbNkzCrppJzd3W/sPAwhXIxTpfxElR71YIQrwTnMeHPbvt8ns2N
sTLn5i5vzAY3KEYZJ9I7uQBXgCK0uYjZwNo+SoQ+rELKD25m7p8/0o87gVvxT2fnZ7323Uf6Ug7H
/eOc5nf2rxhjPzYUB9eZjXy4FiMDMbN6ytxoet2100sQ71DDHbQ3fV36khfDIfD6KUDloZ6184i0
o9AnXeUFrkdElAX6qJNOGULvNMqmV244cxLVrXfR1jhlGyh0pTCWggRky0/HONe8ceXwetjc3eoD
ggpgv7EU11BUqudk2oCsBBcPxFs/iB8keaUS0lYXl3RpbS5xARrccEiurBxc97C4hC4N62hQhcEl
Or/o+FUdlJdyf96gLZEQlQ5xxL6qIXbGZMEvn6F/0XcA49IdhgtCd9Mf9sPPvuKfF9qyVFWWLd2S
v9Sxj0tylrO6SbcSgCWMVjzK0SBvL6PoJUYF9tJ+iCwE0vsum/wy6mBUn0cDH00xRgk8Loc5IvRI
Bv9MZgjmnhDUAKf3VH1Y0ngTaRNqU/R4iyLIxsPINWI48HSVXevXTZ0hecOPVIRtcp3kDJdAh8DD
pukOJOAWSO/fPybSn3oEi//934/6pSdMLLW7iyYfFZiJOB4AmmUsjjRYLd0GLiPtMRbXjEAT54cX
Nodd/ruL/OU0lqWiFO4hD2j00kTBI3QqYOka5RHYndOZ87qeUzSV8YKcmQLrpfcMcRfcZBAMHGrg
qII8loTyuX2xaI3AhDoCmIQXkTzK1anC0mY3FNzrQDCqn8Cv4rcedZJzNp1bPSuVUXQbmJD3yBkC
jlcCnAVuS+3cCAwF3+pG5HKSRpfxC9APTwX5IASK/ZgZ2XXOZDZr7Rsmwrga52P5HS3ZMGDCBB1W
/8NVxE31mMJqhrxQukSQpec1bAtsgGGeDMOWcvp4jdVla9h9a5ev/XsWvyDVu56ZcBCu63R2r8xK
A8ehCRa8GYx2dAgf6iLHmAJPnA7R9AQHvnwXWkyFPMmcJM9tNzZPLQKafW0MlFQ44BdaTMVuRBtt
dKvhbuwB1Wm7AiYPll8K/GBb1Yl3XRaGMlYeWCEt02h2blcN6QuAg33ogyOr9Q6c7XytIdhO7hC7
HrCpJld8HCVfZIJq2mhDIJGJqYO4w6RlKjxGuBkTXET+GCYzssGaO0WAa+O91OoueN+AIjB9tmYM
PENz3cSegTJfd7uMqGKnlzAL/OFQ+Nz0v1tzXwodpRNkIap7NvUdJDPrDZ+cqb4Q1zduxnUZBTnZ
VgvzYDjqPmc/w/ss2uFmR6gqncAA30v7Yp1Oi8kPD8MfDitJlEVNF2mMDFkbCrTfDiulM0VNqNvP
xjmNFullbWjArXB6OKwE71HYzbThWTQkT41PMdzW+O2Ht6D/oXn/23tQ/v4epLPQamXXpVudRunh
Rwk92VhJRve18GS+1s1E2VketLJeH1OJQQqO4Z+8iYc4gZE8ZrtXcAhBYUdTRbgT7I5ooktegjj2
sdbwDqAXuLzdYSpeZgTRdkx0QeJ3A+/jraixXRuRmZv1Xn3z7kPOnEsVpd6CmMXbOqThqedDd7PZ
GoQQk0SHqlBbiHjoh4TgegyGI1hz0GBzgDUvkoJzk4zO/UDsjpJFpns6iX/9oKgXt0OoS+lgSIg0
I3QgvyLiwLWwYciNyHWBBylJb0FkeBgoouxArqBh7IjG++LRj/MYgovzr1jQVy4KY0JOUH2ocA4M
lwzMxeMZHTsqfJ6Ay2v3wuwAIFjcAVOjhmIZ0dmD7/IzkKmmBNdwluL1xPNlrM7WDNA8LzzhNkjw
qdTgfGPDDriMQzsDQzIMiZztpnXkYSsAcKhcx+fdZUHSgqyRvdt0U6nxQZBBuXVqRn2aYpKfO1Jq
d28Dv1D7sSwZyo4vD9XfFs6X07LqMjGU1JqyBOnMFr9R2Jy9o/d2twuRX71Fr71dvsPBNtEF9hOW
UIwlFIVx66gfFRZgR4ISYWRSX4SrZtkvjHBSYy8qT1A+mb8oH7jJ+oA6jmI0aR8A9UwZcUGCBCNM
0R+R0HeyMEVi5sY5scHdYD0YOuB6sEeIPSYsS+7dCsHYmKTVwTmqRP44VjymAUgx8AVTD4p32xdB
DUI0UJjhRXMsYx/HBmns8xkyyg678ydhiLRF5FtvcCEgunII02bTWCQLkXHBnKkbfPHOhpiwrcsx
47H+qBY/dLHaT5f7y4kdG8qjrBRObNG14N/i+UkmM7zVRczBUhEpN7q+V89lgHS28rNp817trytj
2W9gGBPyeicaVqSz0lnmu/OrYctPwpqkYg/9y6byUQXdTvjeM7JMA+p0C58paHsBz4i4hbre/bAl
Sz9tO1/KgPO5Ea5aXKbb8k1D3H1SBt8Le0CH2P7jyxzmefkqKR6qduTHYbaPsDYyR53LNOL7LVD+
6cp+OR36thaVS89bUZ+tCD3iryyep3e3ISrMWvSQq+iJ5hW13elMlqLgQCZtyjccyIvLUTtcjt+/
nT+Bx397rr60yWGjWjdV4rnSlv0v6DmzAZ4St+akgUT0htMGfhxMbL2fyt8/wbi8sKEqMmeSYn32
77+dRroWS13R31hh68hrZrcF7Ln7i4ROLhwlmwsuS37FTytgKrpUtnoTQ47EvoLKFYGizgihZC8n
t/cGAUb1oLuTt/Fubh8vMmbneCJgViCPTNQCcyQySuQYzP+7ifVLEOfpi5EHZ2vc4eoG7ZRJIMww
5uu5pzVzxpnw6cgMbhzhh0JYHY63f+5if33oL1dbV1Opiu986O7N6AJlmWDKDvQF88So1mfrLcq3
pXhs2cPnPSHZT4VzIeIatU5wh71cjrtifBZdfQmNFiKInhB66miZHUU4Y9S5S1QAFL+bgtH1WN4Y
H/CRymmsDk4qsvhDOfH/2CL++ixfgIk2iQtBEqp0a8Dhxrmodch/FYjJeEzj0LndHCIdQ3TR3eTC
OLaCeDHWQVvew0P89hAmgFWQfJpXRJB6seyKAHwlFx3kSQjBS3UaYTLAdZDHxTPjTdW+QpJYmXhM
QKuB+Q3g1Y2kZtkWA8VOEbxr6yN5+QFFkv+A5v2+SrUvDf7lkeWpmfB4iK5om7C359WzEsgfxvFx
vDCaXIoToPcewBWe+/CuQDLQZHz/kKp/6GL+9i6+9OR9rSRJd+dSZy/ywfzUKJx3xpv1dnfTZYG+
cA4XAdfvKcmMdrzq/M5rBkus85QGFqby0BjAZpNnKiRTg3gQn/Oxm6HBmpdrdtv29Q5G7EooPHfC
TsfzLNp+/xH+hJRIIgMb3aANlGXjy2oJz3FmGCmFH7OKpweuKTBs+lGmTHuEgzjEZzOOSbaAyLvr
WMM7jGGSdROge3hG847ndsL6x0QPlcIcvbzzcLUFzCBoVWPFxTcOg74SSos0x77opdzogcJIVVzi
wMA+3id285w9wcipXRrm7z+a8ce789dH+0SEf9/J2jiKortILPLTDQUStJLBM+aOCBIm/LO1zA9l
O8YPcaavFQ9JQvhcOtpWXyfxWNlGsWM+XzbRnk79VcWVVJkjOEJxyaJmQSEoIe38lR1QCq7LdNkF
qs8YyoBkKQUp/NVwUu3Ppaunri6QHjxW2xFDCRi7FfYR/WNGdBHlXIWRLDk5cJywW10kuCpUkwEQ
sAbFLE5gB3iKwB3fXxj9jw/Pbxfmy7LtbqEuixcaIWYZXbisMOghROKZHQFyN+yGcsL1EpHgnsk+
mVwTaB62OsdZli/fEANipkO9oIzIg76Q78w+yHTkgwTyclvNG+8y05d39GPQzJH89YMu2mDfB5r9
/IEkls5Wh9n86TXBCXDG+ZCK3ge5NN8o5LgOeuXC8yDRBo3j95+e8eefNvvfPr78916nLVqK1qEP
bJmMCAsxWovZtIb1DY0wglw3Kmi6QmsSYYzK4ATjWlRv2CwUyzvmQVjexC4BzFq2N8kkRESJBzH5
N0RydvOHOIuJdPUutVOeZ0Xl9b+4mqytmggXRO33p8uZIRKGVPACxuIBPSa5s+Jcm0V75tIJvYg1
4mAxEh/RqWzBMPHVYm1lWwHvDejUFNmf+nSiEDCWrwtUVH5GZ4r0HAWVgRXcDTjlEFKIb1rFtkA4
n0EL4UXAmrGvHqvY4UgiEBt6EFGdjorgPgoUJDI85pln9luSb1LJAyP+/rorQwH1jzNWURWKCp2O
1hjO4N8ex6S2MjF5cNmTF2OE0AdzX5RMF/TnmJqVTqHMrii+gGXwNuRj3uZ37Hhgjr/nVIYYNiL0
hXdEQ0YBjzwQobyUL6J4wi8gkpJPkq26A9LAfqd637916Y/lgWJARLBUyRKVLyumP6vn7CqzSbYb
4/UG3zhZQ9LHSwL56Fo8wrX6/gXNoWv657X66wW/XKs4uQt1NGCQ9Vvh54uQTmXfT+VDje4fyjLw
M2koAwj8eLssItYTHs0ogyb96TZp5yTVs03Tc6HmMmCtoQLLwV9GOqSyGYLn+qiexJW4VXCplOBv
4tqAz2057v37TnYex3Kb72H8Qoqd6iv1M4Ox3Rkf+TJxzHWfY99oBvB/4AKl4/L97MfI3C7bcs/2
oGKrsQnxEsIDH8sa7fDT4OXzQPru0nxpOOOz9uhllTO3WyYtzr36vGOXmd2MSYuBqTYK55cM/uTN
fqzkuVCP0SdVhwzVN8gXIfII//Ga2VuBcWR2f/WQZpWLCIdvEs5n+bqfM6cdY2IxANHsxIx+Kyd5
ZiLNc8qFZhZICVy+V+B5NnbVpw5zMVyqXvqngs1U9aU1xR3uPPfdbWnio/to7MsO90tMivzrJg7K
5+o1e/1+uUh/RJB+W59fusKzcrnd0p5qqH5Cskd5fu9GMs2dv+LhwJSqWgJD3F4n0k9nrPQnCJn6
4a+V+qWDu5vNQ6gtVmqpICF0HqGbFG6oTMGTGQkIyFUiR+wmtTSqkALcCHsjO2hc0iGYeGkRT4Lg
ahw/Jg9Cl0wAkXH5RH5iRhgK7AcNkDK4MFZWvUc3K+5OmARn1b1IE0UiRWVESqxo+pA4ruquDu3c
GiWdhymEZtn4GKT9EP1nbmC3AtjC+TzLjtiMbq1HMBuNW3V55v4xC2sYrWGWHFyIpGCqII6kk7i2
yPeGjbghhLAXcCNSFBzURpAqKPALYr5XQz5yOZbmeSD+YlZ7oddp5m06zvBFw7EYAz0WjexfMvu6
ZbYSym4XvoKgxrKP596tdXrZvlheW6OntfXzDG0QNM0fVoY0bE3/eFxUCQqQJWmAi192kuKiFnGa
8bjggMtBoJI5Zw8bsFEhcZxdtYMuz3vF1aJVTUMpOvGFrBxbbTbwd5J1i18GDlEoilKPXXcF9Mt5
eCWFay0Q7Yn2DCH9R2n5EVHouY2oGrM1I+hltyfJraW+bZ7M24qM+yGyvd/Fun9jU4rxjZTs2+dR
R1RHRRQoqjuG5voQcRDf8WP7hXgA85Mseal0aENQx2lEIHyPZfWXKkyFcCspu0uxDMs1fihIKhV2
ISoLGbv9bRUdmnapy69RvTUir7MOmeprDLYazyj2w9TTcqrL6krd9ZgqhVfqtnmzhWLGwB0aaBzO
SrIA0RooDpmCRBGWyZRuhiX0/e2R9T/WqJqkmooJSUz5nJP8dijK5aW4q48r8JkE7XV9C1chrbK5
72HK5x9ys7+3E0XbVMIqEuc18U6pF9JK4EHYL6pmL5vbHlHwVupXGZ0E7aj2JFY4wDwZ15PF1nfB
xUVndJL5suyW0kIZaMRMPKjs9hIqLmoIbNKezAWH7VmYQltR0fZq6kS5Otfw+QovQofd8C6FL3U5
pyC8y1PJ9PvrViTEGAsYmFrSShGmMqcwlmjZDE5Xls4LFByc5vB00cWQKtZNdByr4HUzlGB9qDtV
oZAulkY5LymiZaDaXl5Xgs2Ph7hqGVHEfYDu0lIOYIE4pz6EF63cUY8WPLJ144I2M1/X8cBuV0xl
DKyDINNjq6rOcoSvnNTZiyFt9HjKiMXSfDMLWjxd5NgTjOcWG69yH3V+hbQJf6/UzfMXBjKhxcDz
6ujEF55tHf4DwXg4Hsc7zYKvwYlrdouzuXiIp1qaRtWTlR5145Vl2BH8GAI0SwdpaDY5hPQ36/oL
Nx4m8qxasz/WBFERVa3Zerk2725r+VLxQWhGscykVcbH6cUFa7oCf4w4pDNhLmhBnmxSHBAxLATM
zJcqGTNUi/WGyvqc+WaKDwAuMw9otg84LPVjLkg7AdfdYpUVywcuKHee1ehV6vdYDkqLLt+CSaA3
w+xRU6dtdiqaIYtbFCCdOuU+WZ4NyMTRKtP9bl5atvbYSYoD/p9AyAbCqO3LHedEV4p99CnA4Trk
Y2mj4mhvIqZ9gGwPrS1dYdntZCwNz5PbENi5FcEVCm17KY9GDb7oxeUQR5gakygnW/Dy3sRIkT+b
HYMYZyZrBL9GMwjRNxEy76t+wU9jIRTO7TInnME6b75/EtU/9kSaakmWKUmiYX3piYrUkkM9FpKt
TBzHRMI+lqeGBpecpXX7i15Hnj7IGyJv/SS8XTY8Ccbb7Zc+7Y6mb1yC/ql1ctyGos/ZoE8E2jnn
POHsF9bdQX8ryEQbXV35h7f9uX3/Y3v/7W0P2/9v+0ebyUmdG2GyrW9+rb6r+kRSxgyiMQAM5/di
dTbh/P2616+mPI0fx7Ddh/L03GBr/46emfzbHA/QESmmnMM9Crns7ET4aZv4BZJ/NsTcV+/14ays
H0zse8fAYrAxUcgYHllz1we9oxNGtgF9+y1b0R1hIHQKgQgIEPkJbZHUoZb454c1FQhCpmop4pcP
m1oXSSjkAW65BpG1CB/zkL6h8ozbhLqs0pxEc3TVkaqpRsQUJOp0Hr+mMG18AXUXDPsPnEV0Hj2s
HHl6qrNvEiCJw+l9Jsdos7h2PgQG/cGIgTAU93b2pIrYH5tpVqe7VomB0DjqxjAAMjK2nFuHe5WT
DHYhNpZTfNdK9HKMMCBrUQkWNkOLBAl+OskawhQnmXbMTVsImTL4V4S+gCGSixEafDEQBQiZoyib
JVigZh5GNYiHkBcxyYFtjaNPWUwrFAF1gJETTnspDFK41wZDYH3zqGfk8MjiCm9J4hovUANbn875
0s71FLbroRv208s2e2r/N2dntpy6smzRL1KE+uZVLaLvwbwQxoBEJwRCIPT1dxT7xj0+bIcdcbeX
vVdjowZVVVbmzDFXKt5ISavAXxb1uRbSo3pQhmTHKC3/I1yRzr1SNFfBhlIxtPiqsK+eFlIL8X1q
0l0MQjfUNN+itltOrkWPdMmS/j5o2LwyJZpbhJzZfPrmKb78pWJ3fl4v//MIvIUzqlUm2UM6i0hX
0gOZpiTc8uzGHee1Y9M8Nq/WlyqKaeeza4DwvnR2E8P0M3xOgBFowljmwQoCARc7dyCtvR07JCuU
6FzX9oMTPJ9dbGvU3CGE+Hhm4bhFJoPEIS0FJ2BRXOTL1hAdoLQyP6gHQf3CG+34mXevsE8+rIFk
YB5MlQW/Ir+E8rTvnKEabFUsT9Eb9FMb/8sCFcKXjLykKQlKd8KNa3EDl18CrgO0hQo5ClHa+xCp
Cm9m/AOuELZiTLZvFU2O6cKksYCeHmDWqK32f6SQlR8zJMZ/7vLbHsuSEulu5ewnFKeZt9kZ0WAO
90oZLulv7SHw+n3y/ak3QZG/He9t/3Kw7sn9olN7yeZ1EhTX8LJdDsxPtfK0FrfkFiRN3po1iBE0
tBJ+Nlw64fwdg3iCWk/+MrbWNOndji2dPLcMOC4gSuf9341+P1NTPF+/TUFv2x2nUI1ME3cGPUpm
R8+Btq7IJqJe3FKZvGCUdcQVzM9of79DdCLpqxJYrSl+ypscCsIwm5HyzaeUkB3aYTHDOkERcImH
POwwadil6k7IgQJZZ9sWVQ11rDQZ7qih2FfaiI2FN232icksSBVcjJSI0DwBdIzBABItYVq1vzeo
ntGJ8vu1qz9eu6mwNlqGbZmvBM+3taZOpTqTb0dKUqUrb5/TxAiPm9y/k3z5vI/vjXKuDLCIfMYn
zgvkSLMis6A2rPiPx/PHouG38xBzxLfzkA+X01nSTvvRuVnTRre6bakRPWd0yJ3+KjP8OBC+Heot
O57lamXnOodKppaDX9S+D+Hl5N1Lr2rfx0cUbHQgsXK6wOZxMCRu+lBX+eby/6oG/uc8XtHLt0t+
7A2dch3nQWbs8lnjTEuA1bvN6sGB3mww3DSk58PbVA/zjhH/8b7/uOx+O/hbaGQ/E2VZHNmjHO1Y
QePZ3HXBUgELWsbKEL09i5uwDHkAl+nSIa9NTJ7jEW5eW1CquCpZuJT9fkqGmID+NQy/ndJbJHBN
b8bpIHFKN7D9490e/rqBXSLUwmwEpIimZb70nPjYhms33+M/N63mjEiJxkXqGtNqrIw12g1Hdcv+
0D8guF2FS6y2MEdq6apf2bYasJwz3dnIzaBWv+wEMB/zyxapahICT7O3o1saR1jJ+/3ift6ymwbF
GNq0TFl/m30TWmsSJxUPHWTSLb39i/vI/CSx4dPiAHaz6vx+QPXHzOy3A75Nv/n1Kd32Wr4fEfNW
TrQjOUyxB8kEtl5moNeYjLoqgItqSmXwMYdpSAd6KdzhGw8ngq19lIPbZUiyxUka9KicFbTvf9yV
n9RbivztJN9m3kdSXtPyyuwDDMoqXUxwjTLK4xwWeEprA3ypw+dN8x6km5j8+s8u1p7GEXTrHTM5
mqjV5j+MxhtwKh8KEhoHeviOjz/O8+dc8bfzFDf721C9PuQqSW3evXpkbo8f1iU442eGTnDvX0mx
skclr/AI/g6PtZ/nxf88N2/zYi4VZiIfeBuvCnUuaZ4iU921KapkE61EfNixKP8+fCKREr2g5RHh
EOPXsWSt9tdx3rudY6VuV0bjSg9J3iqPM3JWdjo4AI8we8rRLyihUWhYK2l4/ixxLIQUu33Aem88
EhcoBTgBjJwJVT/KAcpIfaQ0UFcmCdAw8G1ubVH2D1BxPtLZaSB5BniAo59KUfnoJXefbUTWlKEX
nTu6IiiuOKrosfph33y5j5tqvT187BGm0L22NRbQrMgDMFiJrm+wWML7hAIqBqtswQ7ksMwvVAaX
kaCFW8KLGlUBMXWddk5r3IG2bMOLfXRBrHTyl7303MLR1nG6eFfWuKRbtEB6D6tzMXtLgAGSy8aC
va6NXKiiB5HOzq/lDT+Ir73j0lmUnqGQd+vsU8EPWot+H53GX6PzbQ0yllLytE88UEfFv+pB8fBN
vGQp5yjCS0+Ei8Fhy54rme66af/ZFNwqZLRHCikeA0XG/xdqMI1K8O8e1bhUwxIxceaxlNwvQSr7
pwnkRXYViGwA27XQiT0NjxBYnVPCw00YlFZREmbEejpE+KLO71ONHLoT5mp4vrm7v7JiivPHJb9X
9y/W456oEpesD2o7qvbkRt3HEyZi3pNxxgzVGpDUCRIfANqmfXUdGP0oYvW6cW7Qm78VHONABiRh
NliqL91TY0lSFieo6NmGfnaL4HCg9FK22bDGA+biM3FgXXld70EkkXcsA+nhke1JVvdL7CybNlxt
wXem+kQXk6eKPBmaR+tMLxnPKyuEd1kfm2l8pQQDqsKmnNxkCC3zLpaT1/GOssTJf5krokfezxMQ
A9iaN8kQQyS89a8nT3+Jia+0/eA3hIyQiAY3vdY+9W7b6zXcgZWFxU3/1yfKLFamJLp28YRDxYjg
hhlQntpsIudixTIbmTJWMScmeYaNIHN3n4Yk8i/yowWvrkWqjAFG1Hlc9ouCajiMFXu8DPE2xlXY
TLDPQVcnLEZWB4pK7DCv8e3qqux/WrfmDmxaDzoVl23PIGfeB/TlE9mem2p/2LYWIulBhAqK4+Gf
UaR14BjQ27UbMfxztr4iRCRgUYywOsRnYZwDKwAF3bWze7ZvSkvXKVagWvEuK+qw95v/l972paf9
d/Dwf/Ok8RbP5PvncV+lrCTa6HiZP7HGXDaORXAxW4VIMndlUAMSOhefaOFRuaS96PwSSUxkg0lL
PsZnLbxfo3zlwERWkCR1dGgj5XOW4IiXd+9JJ9m31Wf/SK8IcDHcdPRoD+hp6SH0n1gYFHwmc2r+
V7oxJA9xZ/7qV6fWTAfp75OH8mNay7RNonXZRN/xFiidtFRNnllKrLylPKayFSajJrmKBXoAh7Hi
9NcBf9yg02+sGaahy47xvgg97KOiqCSklN5xvGtdhiewtpkrdZOOsbg10yFJPpwSJubsuNDWv1+t
9VO4TpWDjgZZNRX7pfH7tvZWF+NoFOaDjmvMR7XgaXf3xzDHqaT0rCS4Ac7LWimMbNyy+Rs7MgcX
tXlD94vNE1nyTGpW/h57eTtOqPp1pKIh62PDmB5v4yrtKhCBm1mj2pYMxizg3ZYZQ3UwwckEYWL3
BKDdjguyAeTFDNhsmHTa0Q18TTE8PLuOHAHOvYGWhAhfNo9JSBSy08hnC7Lto4iRSuB2/WyAC3DG
N8kF2/TH/fkpkldMOuplx9Js46WM+HZ/no9K05fL+26kXYMzKDx0so6bE9Kfu6zMZ1iAgiDnZ0tE
K115iuzngRNISU7JvUT0Fey9Mszxdz2j7Kf4NqCFVM5CG3EvNVODVdjVtCh7UjK9y7QSeWXZMJdf
+2qI+ppqj3MKYNsDxOc22YJWd4Vh40wkaaaHAhKDHbFGYRAKArPO0Bqnywb1Nv3UOKQhOEiSNHcs
JcvgYA4EFhp+rNZlKdDV+AK5ovv7zfqp4UpRHJ4mnXslPv47kKtTrdZ25Z7STBIpiZ/ARVObdyhy
4Lcb2sp6xgbdxxiK4aODKGb6HLEMJL3/11nAEJAtheH73lVfOUmZl4qzG0mNMrh9FVtoDQWF+XLi
dNmbQOSCDZoJmwX62Ge/H1z9KaJUnP8c/G1joJNpk+0Hgzn3aZCr26BWthQN53dyQme8IUp8wIlx
0/6hlY52SFCa5vOlqb8CC9y3MA4R1quANn8/rx9nte/n9bYXOFV5LdcXbgoEGnDqvXqmQH2pF/JM
+ivr8dJ2vK8W7K1N/rNNZCtvu7EnBIprbr/eAMMhypWbrLYsZaEGfJgiwL1dfFKkWaO4MNpSgExZ
g6pNZhBfX3ZJ1GbcdEoR0as/i/XzjwTFj5V/lSEt0meKLlsikvo2oi8HK3vuHozoAr40AcLACpaN
CtpDRCW982hp/RvUqr/mkZ8yQSqVEt00DEPV1behcVWVpapVHLUO5ekBi72poaD+twf5iOZJ7xQs
m9e+08rWx5DCoxE4kbQlO9Ypo+Qc5Ovb2pghR8nIoLItUAC97gN7LEHlw1mTGdDBr0MJPhlnHiV6
T4kIUTC/pTF8RDcE6Uf23NcFeE3Snxd3XfWw1Hbod/L5epw/GkDzv4RfJaTBP568H4XCqqYZjqwb
suG8ttLf7nd6k/dWlpbMoBxqTNcye/S8fQKfDD8dJidlz1ugs+PEuI7KG6YefVgYzoy2A5uEoWgr
yzBK6upfFAWdDsnlyxirO6qycPZJQk+xpKpgyt5iJ8HhSYWOsQsOoeH/MYKsnwKD7xfy9hYezjfL
PKg3LgQlOb1OmGYg5T76hLq1PiTDVyf+fb4EbAF8bCtvk9a+L9aDoGhSBWAd+5AadCtjPsWqdaWf
2bVh7w9s4Cue3akdyH6uzLI2ZU6I5MGhW8X7tYlbV7MgAo4PXRMT3gNtO14eO/SNoDOf7ef2Z7KQ
4F5VUXnHfWolf6iQD5tLg5YR9xDZ+CjTpH5qUHlxgP+45oc9oqO1+ezwU3jQ9uwYwGbPpP20XbUe
ulvPJBCKAY3RlB/JFGtA7dPWvksD38YZsmApgKbJemwpvpDnQWCmyZG0QGdnO25Arz6bQw6D+TZb
ob40MDoK1jVEN5+i1BVVzWRc+KfNIYKRyLbLBfxB5w6lE+tlfkdcC5QuH1h1pLYQsMs+1k0LvQXz
C2+GB3EmQPeYqgmdIoaPcx1sGMg7rl67++jPtmjtp/hIJRJkGVF1XXsXg8h7J7/ccp7eDB0ipt6U
CXXeNexu5vXIoCkvkClP+emITqqKRhvFSygguUagUJFaYh7AE+Ixte0wPAb6lAgclNP/49H8+cn8
z0m+Tbjp/pipd5knswzo+drTOeiXPs0foj0RetofR/vrlrwtcdKxONeyGND1F/gguDK+E2DWddt+
5hPnDwbTj+vp9/v/tm4V+/0jce5cmrnIYyoAKzjdupss8sI7gsylzDSgMCCHdBQIi9Jdn1kvLFt1
7iK+ddZmoBG6x9nDfQz+uA1iuP9rlQNRZKrAllTzfV47KSddSZ/cBvXo3+kcf3qrqnXcYoS6qh2f
0jDMznDvAcCrere/5I6vHde/ji5S2KbqaKby2rF9m1W1x1JXHqeCIKe16+pb4htcfD9vIwqNN7JL
h64cPT1rfhlWeIMDQUFQq7P7H1J6xaVMWMQDR07pmYQjjxWKD2egzah2OgxEernYt2OWSVWma6+y
jtMXXsvNJMz9MnhGZHd+v5c/rxHfrkasnt+uJnlcDOtWcDXkYJAVM65kvO4BnRKwfp03hwGtijuw
vhRwSSH42rCygImo8SNM+viYT2i8pssyqCJSApRV9DWsI+qUuo+3VAsY8KlHJRNFApxW8HZ/UXpU
8cT/9ma8jT/9eVGsk3nZjU6GW2yrMUC0BSoIDCqrljJGOORXR19pAjLC1zfFu5jVGSFmWAvDPjh5
f3Uk/RiBaSLyYtWFZ6W/JcDO1VHb5+eKCeETjTPeTO31eYZbTmB/HpANkWlYn7swRA6XMB3ZqUuv
psAMoGylbYloTG1nu4bSEX5W0bN1+CNIJgr/4YZ9O7/3bFX1uFr6zuL89m1yRcY1TihZFg0T8JyM
LKtRPWdLpC7MsACrbnDGm4DVMVegVm/56DVV0OvLrhBTdfU6sESdgmiivnvF8HqLr4qLjEoUNYZZ
ny4dOne6BoCAu3f8Qo6Qt7j9ul8M931JI/JKFtlHMWUAb+8IddbZWgmv7OjWdNY9uglTaZdXO948
JFOIEh2JIe3vyNC2heapmYYYrVLUxoiOZkkCWXWQ0BSZd6XbysDElzVPbZLzYfcr9XDrKtjKTykD
JNiqcNPrcAuS9apF9SU0pk+aoQr/eY+cc4SjUaU0LvcWPkjZM7aBOWiUM1rpMWYLvJeRNJBIccu+
8/H7aPyxaqkppAPQjNiUtMVy82006rtrUig3seZVoXUTKZDTlam2UUTHJQxAT+3n5+YZHyrsjfeQ
Cj3D8ggGtO1jdkbBgR3VI7Lrv+aIH9rsdItzQpipy8TRrzLCt9M6lvelvDQ4LUIpOvobeXwsgwQN
Bg7nRCIY0ZMm2D2YbPu1MzCRR2KSyEMg0zjQIEf4gFapBuh8a9jYVvN0aefHHi0YSdWhy2uHQSdi
2/15kc73zD8okQmLQSYffZSeJdo24bnpM3xOJn0Lrpa0H5sybUK2sAovI7VLFvKjOsUpGzj7w8lZ
eYQhFO0hvrUirrpRbH0MrBzRZID6pTxEyHRveMpMduhsSgzsEN3uo6cV0MEOxOZOhMvplj70OzkZ
KS1nRvMvl5kfx8Xh6wKqkvSl2d3tGgmp98m1mp7LnrHvPfM2vKtkt1ExOjQgYzUKCLqPQX6dpT0b
VD2oqsfgkjTSe7i0SD2urlzAUSEc9ew1axfGX5fd1Lmv1XvM+YpvvgcpiIHr4mQHNAYziHQdl53G
RVhssrsvOyTIH5MTAoyDB4QQSgf1Xkg9CVaqYYHOqaAdI9iZXk4eucLPkJRlFtd2uCTCwzULpejB
LzcUK26grVTufWDxjeMDWIeDnzwbZ/ywvPMCMdBlwltbNxJIhAoZZbNqPvb9mxFRMyqf0UkfHbEa
q+dqiZ6Fhm42Q6ucJdHZ5Ie5WfSu2MeSdzm5zgL1ebQfIMpLIdOxSibNyvQ0aQqNtKymy1VZRFgP
QE41tCbct9r2afpINaLZagppmxZFNcTMHEuPLCydxnXASiPPKAYAmkeM9KmQZqaqj3djVLayU0/f
z7OyI9MLK+y3gcBbSrinAwwji1ur2nBYKJpVusaBCJD4iYqpHtvqhA0crIcTSWmeoB6Q0EsPfa05
G8lZp+bRsWnAGeIohwdwviBXSi2GzAZTDbxYEvoGXaZUQVwgv4TT1zlbconkvks7/COL86op3+l2
92F/IoKig5xirXKd6DmSQre6TcEXD9Jm1pHAKjWhUOQLyKZ15R4oh+DexBZ+e5XZW942WtkDd7qk
OQegPKJuBYKaZ7EPMRA4QxdpUvJSNLYFvlICUQX1wtu1cmJyufyyILrTTBkjqiK5/LSwcm3JRf/0
9M5EU4I8CdtWvFPWDixckzsFJAPWSl3P6XCl9+i6b5XYuPhX2GLMUStM1u7CegnJF0IhWmC51IQH
Aahq5hlrOi+S3YeitvYH/1SMEEnuGZGhUjcThRons7UACNNG+0E2njDaKRa0nlHGLsqW2q5Yrz73
wiq47AtS04odSM780HD2AfdTx1Yly1Hjd1Gi0WHEHdIbYF8LI6Lke1KGPGgqthui/G7ghNtU4Flb
s2MDEzgJGVjHBlb9xKGP2SofsBbvq0Yhf2FnYOd08MfpEQcAIyqNHg/H04hsOgP2lO8a1l9bi3/n
s1gCZEeXaeFxbO1dRnHIlfwgO2o6UitI2ijYnB62iRfbfxQhC6OnxktY1vgdnQK2OwhrTRU77HsW
/r4m/VDhNzRL0xRgdJrlWPJbhKhah2VRPQ19WFh5u75kHb1Q/cehaKo7qi9E2/ej3rgk+Ctrp/Cy
vzZMmA6/n8MPTYAI4AxSAI6pk9cy3zJHupJV1+RkLklNI4BctjVpYC77B7y2Lp5xDx/5RBIUjRzM
gr5YqiPptrnl2tZBoF+fGyrCC+lc0VJUu/VSx+kRUiXWTU/6oemMT5lqngXdkgAn62W3KDAaRb6k
ioFWQhzOfdVsnpdQpQblfpQfjOHV9HB8zKooO6zS82R/+jDRYR6wqCg/lrftHddkeop9zHpMx5ek
yFBnJWxFs23u/toL/RABG4ZsOpaum8gvbO1tm2Ye1efBlmp7CCgkzuPTUA8c9xScBuoGkCczN4TC
8EAgPjhfaCrCqaXBNu6p+3XDCQ/YP6HGXtHIFpAifHwq2COAWHDZoRC1uXva/IKqkQfLD9NPYuTu
swOgoY7p23E2QwjWJ4Tz89E190GPPToHB5cDV54Yd+8aW42sn/lpmM5IgsXSVm9bzbTlTM0ZW0Sy
C/suOjCquSaGFehX25QCJ2wWbrqfjCxBqMZNUzDdEK4WlCIIiOUGzgKwkgJ8BzoEqkOgyo8WzVTC
7wShOOBBpm9UqA4c5LRxdsLSiARk5I90+w/6DtJpimaoDvJrkq1vY+JgJYmRXwtlmEmhLUeaHWXL
HlhPZzfUmLSdBqymXYvg1YYnbQcnDMXhQOuRVWx2IHKKO6SQDKvVsKhnezU+qIA1wywb6vJEV3uS
9Mf4+fdUQjpYZTNg6BYw03dMQk7Ar+zoFRw+5djUBg+JQqHjXWok9oF0mdT29Pfx+uPxmDE0BqxO
AvItT3HcF7ulbdjy8JzvAdbE52TnFoI7PpTS+AkFSop/P6AinvL/3gdyhd+O+DYKdsquqtKaKzSs
WLplrVxl78KYXj4s3Bpp2IqWRF3A/KQhVZ+98yDpVbIxvXT1/R9VkJ8u3uJuyzJTt6K96gHfguVl
urteafiXh+puZuhrM4mfMp1dy1h2BHs0oWf3j4sXs9/7xVu2aimmqnMPXnv8b0c8armaqccd2O/7
LCerq1GMOynPhtRbTuEFJg3ebIBdKnTWW76uZKpk1Nof88fy448z+XeCimodJSjWCVPmjX9L1Don
+6odHjbJDjm6Gutqt9LI7y/30a1aWcJcCYje7Yk17Oj3A+v/zgNYCtduGyqlJ+1fWKp0d64USbve
hwozWBI4qE8QWkkhid17SL/VF7RQklVQg11Fdi+bcyQRLd0p2XfPJOrUxk4Jz2hvqODpPlVfqwAy
j4fkhQprjQZp6SsqTTWQFqUo3wdX7LTwbOgc7/EpD05ZI8vamTpLb38M3B+KR5aoERuwqnVQ1a/M
+Le3VpXyrLycnXJ4WoJ1lNmbQjXb9c0UJbwthUsJFYT3SMe/384fDwuLW8gOFHZ88tt6q8gHIzWT
OyRwdvQphLlsFykqAvp++lwcEGjwRlr3PwbxD5ow5lLHoVgGmFvRnLfd7zWVDMNEtTsmzoidlolF
5HNRDM7AOoitsUmKLz6bsRXGqA2nm7KGZF49FG5MzzYGM3vEko5wAr8N1BUxMPYBoP2zhYZxGzKj
vcdXM/vrHfr34LNMW1ERGcuOYxmvMv+3d0h3bvSG7JxirM2tUYHJUdFJmuYHne9JW/14hLQ0dOyh
A5Hs9/fopaz871H/3wcWmZ5vB7alUkrS67IYnwM6KvxDU8MOnEpfg6RoY9m4Bnv3iOUefWH+3j8F
l0hCogM437+0aUiLn5EaYRPXr5onLPr0FlDH0bLzHMjdZ0NvLb3fz/YHZhtnC0nbMWQWIvNdJ6qm
lmTzr8U4xc6SsIvSrPAkeQ7w7DievHRNU8yygyovDzEcdlBIlg3pw8TVQcI/BVAipfPP52f2QZvd
5dOekGNWYjiWs/tMj599EYwUX/rYbB/a8kgfnzbYPHmnGE1LHtgNIREak8DBaxiLzzGmglj05vgA
X33Mg8nHosm/IEo+/1nyFJHAv94lTfCJIJZYlv02kvLy6qQ7oyrG8uA2f0a7bt6WRllM/ZM62dJj
hYoezacLMAE5B8ZEXtm0F5epyJ/JTS08RVp3GR6IkGA94gS5RzIIecGjHRzOMDW6ZEF7fE/v3VqH
Fuj0+WNK9YP8bD1QBnU3my0xFwYi6x+Hz/jWOcdLBEKd56e9zT4eHWZDqlo6BmmixGnM6lhb0YBP
MXRs9TQeisPoMkP8yQ5VHWbtoluP7bNndZW7r47VkTYo2kX7MM6GdgNmZOs4sFvLWTbJJiBm9VnV
yTvXSRocRmnT6Bv9pJdtlr2qCSx8eMQ7zPaEBxg+Mm01oj+XpPFKDZVAb6uNx+o2uU2unctI9Wkd
uU2SUdFQ/thhIUj44c0hTeuoKqQEAzrOfw8hMiKPoyndi7He2VMKP3ppnyZa6kpT3N7dCbw6j4Ih
zoKaiwTHR0aCic8VkZflX1pmcA6eAwvLvCVafr2j9Ki2k02hIHDFDnw5Sdt6lHodNbpTgj8HDw/h
hQ9AxaUrNdSDS/NGHAy9CKg9szlOOMDmTLVFRzB7fMD3viG79gfr5wGzR/IHwHi2FbLVu18f/TNJ
gNodPskC8sJkkcA1vwSSx7wBF/dJ1otd8U0AEPmj44SngUYeIwf/Hjha4yq75YOHh5kB9dGqxs6v
xc7owsaI8jCCYxMQE7wVUb2ALF56xvyM9xEOifiwcj9yD1Hm/eSesQP1H/386EMVpZESmwMG1x0F
Jw69KI8+7a+lIqgXyD8QaO6PzQuwAhg8g/LL/hKmkSickOza3hOPHuE8BpNpoipklAPEZqI57B7A
2IR/Ts4igVUjuax4z1WOnpaawurl8sL+ACW3QMthhLK54/IrQ6t3qWwDvCAgpAEKYzF+YvZc7VY3
YtIZfzpRpcWPga7xPR1twBE9XsGEvLC5LnQSHqx6AnfjShRUh9I4m6it4ybpFbNiVoHJmV34sf0f
86Ri//BMspcjSCdadwxTe4udq6v+eNTqvRwf3Pl8cXEXPYU8JsrkQHFXmGG7F7d39vC2hYx3iKjE
SQG5eZ8plM6nzabf73/1Z0d3RgYmuCHpKP3+3eWBirAPAboheWRf3IhfUTzDiJY/iE/aRNzhV//i
89N3N6J/tkvuq7Hpf3x8pu526U3tYL3e7kJQgoP1WnPX9M431lhJRYOt8HXFeTHisXPXg/UyWG9z
r9vtbgeD6fzkTlujLT5tbmt+5pK24rtSd224g8F6AFPTxZPXXUnu6uxOp1heTueL+Xw+xc3RfbCC
4czxvx9Lb8tRS3f9x9L02v68zdGWTqcQG2gVGeBLt/J9JT1Kir4z9uWYLTAEBtRdQ/3ckvwnZ4p7
mLDP5BQSf73m4MLOyoA7/QRuUn1l7WPb4AogLTCwxbVYuE8ZfAK/9TFTDe4+E4qnN2UsSk+4Hgp3
KnHFy0h8N0zmUPyfK356/Lr74s/iw8ARUfkqAzOyI/HaHczivGXEE0EW0V106PttS24PLJPbG/dW
fO2NM3/cS70eN9MIewsJE/WYqynwUfDMCE2Ai4bOZ+0LdK+z4JVWKz9c+J1OOO6F4lkLO52OOl30
cM52eyceuDFti53eimP5NTXgVerR+eleXs8QD06LMDqgPtip3E0aVi7VNjcN8dwNh2e+Zwxz0t25
Y34xQfm0IK12bs/0+Ar6MRRf83ClcDDW3lE2Am3pQWXyyg5VBa5rxVX97yPvuJzUimQ1GhTcPWu+
QnpjGLC76NMC2xCPMZlbHuNdhBu22x8Oh6b/tYlmmdvfRf1+N3PbbaawyHQrb4Zh1iEgtw64QYgf
Px8DKCzP4PiIseqmtTh36+CDn5j1v9rtdu1hHznrz76+Dow7cSCyPfA6Ey6e9gJOQpyK+L0UXGfX
GTT8aBdtOBdv5/VnjEVSIASfbbxkhuLsSGnEMET4ECPy7m4gPgx5cWZYzg6SR/sRohHzFG+S466Y
BjIGc6qL87wLl6Whh59wt1zxWXvYrLw+ivDGK1sB+gyOVUdM0/XgnxdEMOrOrlsELfwE9p8fRbsK
sIBXqJR/CA87vjTvORIGr7hEiPTdJu0O3s2b0B8ciuOK40ME8w4+UTe/x/MKG9CUgbx3Pycvlx73
84N7/NHt8kNNJeh2P7Rm9+NT87qfHKwOlu4nU4kY/XCqXNz9/O12lLrilxjhj1aCF9yzJQHjocqg
eZIv/nJ7BOyJUxkuutvBtmwgJxCf7trsrrfrB6OUTAtOgUn4aKzLlk4Om5Ga4OnHSG1NpycxtMAG
8PHyhQNQjkVB5s7PgahLn9x1q2g5sR0coyWfzE6kkd2dv5Vxxny6I8kX88B2hFMpM1/ZGAy2o+3D
HazFZZD/fM1RhLDMSyJYAD9GLCcCh71ne6Q8QjNgKluvsdhEpn3GtNHVEaXyvvwln/5HEfs+j5n4
N1E71E1Ld97CGT3LM2t/0m7jjph+uMKT21q0/plw5q2p5s5bzMb8Jfdl/WBe5vcnt1MGTNLz6Vzc
L76B+cHriBnJv/pzfy4m7c68cxHrzkLMIdzHOf9+dhdzMaPD7vaZfBinq1XmLxZ8DxrdYLFiPukt
FnOUtG7cYyoYw2PzmAhYz3q92o2HcXzyxpvhcDyMzx7DdvgaGlHcdyPL+2LMbjabKGZqiSMe6SiK
Knc43EhkJ8ndu8MoYnhF/Ey8cTcbWju8Td+Mh/2Tt+HnoUEEX45n+v2NGK+x4w370aY/PHhfWCoM
xatUbl8sosJ1fRwnnBDbJn+zYRk8eMMhB46iPh/84iU3HH0jlk6mtTNzD/8b/rN0nj3+fvj6t3ES
sNfk304ep9uOgna3/SFGZ8Qk0m27bffudWdtMQI/Pl5DEVEgwzjwxHLZZYR0m4HXnEwmo5F4jrZb
llByoSy/jbXhly51lvWSx9C1+q8nD5tLZGuMjpF48CZA7dxJl6E3aU5St9F8/S91m83ulTE8aQZN
RmUwaYpXz6LtwW8y+gbieV4zuPgJphp3O1h668E0jQYDb7QdDbYDlj3L33LUh/v6VrQ9gLcDBNZu
Y7A+Yms5mHJmLfEX0ymDg9+ztg9Y3adzXDY83DXFwg4DGzMvsYqKP3iDvTeY/r6WU47+d0hvWSpS
TxOFKUWTt/Dp8SzTND3vbuNrOIf1HdMIFB1jM6LeFt/bVVtpJy2lDTY9qMdWqPg4gHfVgHCuoXvk
jXmcxefCcXmOxVJeBGIkuVcsQamH8RevJ//1z3OxSIvvkKPLawiJ0SQW/ykuLsgmRKSgR6CM+Z3U
UDtT/uUSXILWLZRa01sIPTtgBJbi9qBD9C5kpLrLz2nVw7qCeQkNNzGQzb0Ws1hnvhChBG7V7E8U
nzxeDIuKDyLj11dxBayRqxUxAUq9YFH5+F6HInYgt8V5wy33uRTxF+Bwg2Iqewux6qseUaYWUlkJ
xCjfNUSUwJ94tYsnQk9peGvdWtdWDjcS56ekk7fyBv1aLG4X32K5Qk090v27R/D4tdmAFWEtHI4V
hkL/+BoaYgiK0RK1K69NC49YD79m7Q/bDeSw226LgBVkk8COsUax5Yh3KIyuQeFjHeDyql9fLJE0
LzdQzngb09/YYzENgOTzYDjyFfu/zSlirG/6TsDmn3FOrtvvO96GTjrWfaoaHnwMT+9dfJnPK51B
4hAYbYVWJIfnGNggmlFf2FPmLIH5awWEyRZoE5qYzFYV3VgSgWp4Bp8yqnG2OlIkQQ6Vojo4YRb8
9GuWVCRcTURGuNDTMs9ajvCLkIJdCz9Cm39fvLZYMv9ZWDG+CfeLA65wDeylRjkmzSxqrDb07i2x
yN5jBys+lI8C20ZrXSwBNrhml+olZq4pxsdS+PsoUl7d8e8riUVLjK45JLA1+20lechWmdalWYwv
SNkwRcm6BSmEo6c+O2WzaBas0W1lpO9ifUCrwYHy0cA8NOca3ReQceZ8ucXpgxjv+qF+7pLQpHGR
vI377MqewwNHaEokJyLIdLSMa+H23qtbqABaNUMV+xrGRiR1Lzc/RdNybdvUsb7I5ZS6b34AQJKZ
VVb4cITIrwkYcgmRBM1JQ1bXkuzt8uhdYqRBoF6WDcNwZc07TlXHfSq+hO0wDvPiT3rPGui957x8
tIojHdWe2hPNYEYIjoSgh90houwd6794O6zYiDU+zg2x74ce1lNGOUvs/5D2Zk2KYl+49ycyAkEB
bxlFBEfU9MZIs0wEERlk/PTvj3ovTnfWP7oizomO7q6owUJg773Ws55hNBfO5M+epN0lkNaZkdWm
vO3EVY5jG/6Y6/vEwKbtr+qYsTI8gn8/InpEvGWYQ42hIcoDFP/1fyIyZflR9EUNsAT9uUXkoC7Q
1uW+hC2p5EKjqQCPFnfox09ybozZW3uy5Kf+BJypsIvfbI9Xsn4G0pGJXbK7j/aTIL1siAP4zNli
bgqOisSGYByDo1hulihjq2YekirS4Ayrsw+k8+7jTllZL6CUEK6AfZZRLi/MVWttTOrAPPrKrW7Z
LPNfxNOvknNuZsZBhjs825NMAqwyHASJTiny/esbg3gHiiHQCvwfc6j5qK+AuEBhYD8Oh1WhM+Oe
P/k/DmtUw4TSG2/WIpPEhTwXj8QvHvF9X4iw91c08M8VOcvvc9F5stVwPu7iORPr30LM3/9Pnm7c
b/qcQa72eFMENmTXDv+m+n0xlHZ0fEOQN5WcKZsj623xuFGHzUfs4HIQlrrKRC+8jTCp/Kt/kPAn
DsDzleFdTUgTBRmd/Pv5lo++uKuXsuQgG82Jd0S9tSyMatHobyN1Cieav523k6xzPwePG1yP385l
Qa6VhcLZbuzKHs9RNJi80dZYG9oqjC6sKsjt5pZSf6XW0EJBmKSSuVHg0DJ9YY6rJZ/DbjhDD+mI
1ox9rTcFpLa8w/wzbH8Mu614Lh2ybbXvzZJ/RQOZM0xWwjQ02aIEGZ4O25rBs7JFInrvi2Ze8s9r
/tet6o9pG+/+oDUa5IJTRRF+zAzSrskmWS32uALpdSktSvR7QuZHAr3KaPvsFrIi2XXIBLo9PBnw
j9PNqP5SZBxwCS1plPmkb2845v33DvpHFcJVwVqX8eYSKULUHw9PnRZpHzdxt51U27fM/Kn5UqEN
RDhNXv86rflftwBZC5u1OlPYE35s1mUvzNp+NGq3xYWkGwx2qpdqTSRfmDR6lY09SfRU4frfX/CP
qcfwBdGZEdU6Vge7xn+/naMqVpXyrbTbsNpeqCTuX/fUHJfBpd/+v/1FP75cUd3bJn3x5S7NqiDn
PjkUb6g9kl5f/lI7in8ML/lOyoACM0EdfGN+DC+TPK8aRezbbQliTeBcWnVLuQ/U9HJrC/dxIXO0
zZni3kmYw+e/A7RlsK9geJ7J2HBKNq/YffRw877cTaORnUd/uxl/eh39uMThVfjHpj+W23tbJsL/
fzfamEE6EuczU2E9FGD4jb1GuQGwYkj930/hf73P/7g1f7iTV2JD7IDYbvkL4XYQTaR17akceY/J
54Uq6L//NnFYHv862/79NdUfb1eh1JMukRtyvd7XDqNTqf3uUpEUJ23GpKO5xQlKVGb6EaKqJKVo
63tjhOVQp56VZq9W64QHE7eRE49DO25UrcFb4IW5ddH8Xyz0f96YH69nVlRK3iAv24rYWSLlEkbm
VB1pOaEgADdP4W/uJ8Pn/XFnGKQJ02EYrP7cWOJxJL/F8avdSpfPKRa/o2H+maVYOhXprU5g/ox3
2DCK/Y2XcdS7Ig4BD/VOSshic2HU4AsvJ8NZ4uu/n9j/2oLUYdWwm44ns5/vR5rFTa48k3Zbj7xi
9NlOg1RePKSDzCViSDad/W2t/nE6SjJnIsHNbD7URuKPbf/xgCh2n925D2Xs1VGq1RMcNBhuNQW+
lzjtdQkh75xn8IcyAtAn8IpCTBDi0wuy0FDbjIJYUYl8zjEfxMJAGZE389bGQZQ/IIcpTqQof8H2
/6RRD2nT6HOVqUSkqPLTP/XePevyca+b7UH1FPqsWWeRICq/fOLJyCx5IbI5krk9zeYVLMjNnSw/
JpfAek87ub5Ic9nVMGg24jJc94ACc/EUz7+htM8fVsWcE7ys3qgnjl5Rv296KFCMgNUvPKMpccAs
oD5gskIJgakusi9mJn+Zdv6vdfuvL/hjewqV50u9y2WzvVRLonumsv1Y5C8OIa0XNDs9St4DdO20
hMBtyBeDWIHRi9jN2ousHJJzfvzvt/JPCdO/b/hPQkEzmzzU+s0NH58kRmGV3mOwATldQ5DQ0+j3
86JZ027gcgg0F0E822f+kUnalW7WrLHVLeyYxgeIO3PU7V+u7k8nud+Xx4oZSxzd499+u//YzVu1
mT2HMLXteJXBtUOOiSzae8kkNTXBDHsgn5HdRI8+VTvbvxQMAidmdVDP3WexygPGdc+5MtGFAHXn
V5NZmOE0r208gYTrNpTqpKO6oUnRLlC7vwiuQsYOgZWi+0Gmt/O+hqGeEhQUas1NighNMR4bgoMi
1UTl44KK71qj2jzO7+nq2eFCot1XFP7PJWkYBlGdzWDaTi+GayWaEHR413uNzFRC6ppsxNYmjnAG
QmJeYibOwsQQPmJrZkFhHz4FQaTyWtTXyVq6Ztc3ECIjpNPTXtdknOuTJfFnT4PpL1pu4sJtiNot
LJCnFzwdpAW5mbK/axT6EkFdqibVZiZaqdnh39bsMBcd2NGYiGujVbgrsH8ZI4zQ4b9XED312h8Z
7WrkkLll/BqzZQCcbTHQQMhvj9YRRusIx24jR9zOPqpFlBkli2sDH2gzcsMdvb8z1uEC4xtKNz4y
oIcn5CUYqvs9wm5kzh+IEzfCS7Mr7LaZT5iHAH43VMOhpQDT1WfKM438PiPTXyp183pmE0G/gEh+
R8U0XU07OyO3eU06vKwnsPMJYdT5IVxx0i1Hf5l/Tf/HXsqq/T+v4Y9VWwhSljwjVm3eDbPONtUL
CBqJmR8qeMfYKTLtEExmyelufJX1PNSLjxdk7cVlf8GUyn05a6IuVUYk68vHO52/FUvEugx0Zo9K
hpFsuFLYm/iyzkS7pfMcNi75k7XW7OIFWzd3rUe31RxC0jSuf1tkw0nw48T857f7yaCajtJH2HRF
s8UTFc9Tv6xg4eKqxuqIjBx9FpLniLq50vIzUoqqt4VeYzfuiSL2CWRrmebkNxjEGThIThCEES0u
85cHaLiqrXiPF/J1dpwcnqxPTDVt1jAD8yUD+BdWPrOjcAh91Y5PLTsI6uRQS0GQtvWpt+r9nUkF
C8ISWt7VO0SeOKh0kUiJCgckiBj5pmZm1+v1Y1udL5H+Sp8mbuC1bD9vDUZdnV15In82gL3RPwcV
Se8Wc7CsTBslc0S/U9jieOhMjeaqHFhGNzyGCFADszOzVNbqA7Sp6UJ+IpeZv7eXIylwVHZXH1k4
jHmdU6bw84/WlDy4A0MMiEbItwtZHmtz622jm2jtmV0fj8fYJwV3Fa1IEdEyfGLXby32idHZViwP
KBEAbreAgAJ+AiwNpO/Xe/NapYG6OYEYD0wBXgvVUgDWlk8mOhvZxEKjHOLc4y3ruTVHa1RgeDib
rAWGZPmMJYXEkAEo8Z3EnJY2iZypL4MeWSXAQaiHw+K6Q3zJbkja8Fu3GhjNFknBbLYMf9Dou7Xw
l0Nw/KdanW0dsjq2LvhOwkn80UdI+WMyVpNnsxX0ZM0Id+AJnp5Po76bdPEF5fkmTIFamQ0v2wJG
yH2H3mCLlQirRu+tFsxWMoh2MAToZAnGAPh0W2SWqQCwpqAa4wglNPKKmZuhaeyUI75M0BmlN1TA
oN3lTCOn4bLOzXqXybZcBFVyEDLCXuAgP/RilxdBnf1OoMxjN1qQADQyO1x6/TI076lbzxO3LpfE
Us28merjskw4VTEP949f+CsJp66yP+6smGlqjD+hcKTUeE9+mB2kw9NinMhji/ZEz3wOnG9RMOBY
UuDgyaG6lWBhBKUi0ByyVh8aXsHC9X1mfx8eXiBCNLIC3jDkPNfqytUNVJtSD2UPFl8dpA+7JFQz
csts8YobbJuwy1kh1kn1MSKZEJ82RxaDjCH5EsFKA/MIPzktDtT6u41txoKcWo1eHoFRe+NyegK1
Stp/bznS/9pxxtOZAqdgDCfwd5X0j2M9ncQZZOSk2d7hcMwg6+jRFt7aTWTLUc6Iy5KnV4AjUo52
JBdoA0NW6yhhe1bipiAGcmoI7a9OXihLZg7mjGyQ/77E8Z+XqKDlQzkNM22IWvgxJWnlAtVZIlfb
UHDoo6aVX4q7GDJPLFvJ48AQ+Bmf/vJ3/tlD8ncSGzuU6/hR/GZh/OO2zBKluzRTCSprlK+SSWlX
M2j96OabXw8ikaN7QRULz7M5VJfK6vFA4N2aZkQy5W6tzpAPOWUz+UtNPv7z8FNEYeC4slIn4Bg/
Ws0GqmJehukbQ0hDbGeOQMNUyYKujCygjVFOqnR6Eukz38TTSymY8gwn1SYxu7v9V+r4nwEl5CqI
M4g/0pgwb+EnW3Cc9Hk+G8fvbVhInBRt+NVLHMRKveyJGi3Eypn16lrK0P/Nan4+M/Mi11/1ZT6W
qr+9JH/2mgzSJhI696mA5uZ3df3PB1aol7B8DA+MAdLkM3NgQ6E6Ypnrb9S5f1k2oiD9cVIPNYgg
4RA/EenvfjwKuXiWYv98v7fQI2EZWvkBew7ooQWtkRlu2SdXELhhoGC+aL5saR5tJ4f3LvnIsDXX
6mwhkdQBAc/gKgPYFcxpwcEHPT47XwCoDdA9CMr0K32J9jhWRwh9Q8hrPZ/6uQcHxSm3vUuYQrJ6
9Xbvln5G/f2Nh+5dREeONx9xKRVW7Q9jdCRnZ6eg+/sgWXW4MUy9NuVtiqVzq01ur6DHj5sZY3Oe
ELcyNUaKJn5Q9T6C7vaeS3Z7DOdj917qiCdnJuKZvsMp2u4e1o3Gc/rQalM6v6CBtJss0UYbrtFU
V+ibHGSNmvyhQBrUU3e6iOfT7yy0aru4IVO6bzjsY2aVxH7Vy2FTeZgxbuhz7P4Xk6uwR/ae+p3b
ehRewpIc2Md6tH6tZ+C3nLJbQhXydWq3K1GrIW2hxrtsJSzwdEwnj6OJD/y7j1aQ4toL/kI4orw1
lXupokvTFIxQcATUHhTtsOacYnPZsrFT2wlweoqjiCvWx39vKuKfOCTvjEhDPSEJAX+fH2etKjdZ
+W5f7y2WdyFmJlnj5orx3ucbUu/wK+i3CI9nmdPDYqUTxX8bBiU2kaPWoza6iEZUeA/plmM9OdJb
dDFcbRn+5dX+zdn7dw3676v8UWF3swi0uM3fW5z1rfFXex+gLKTDF8ZYqvW6LyJooIp292doqxhk
eY1THeUQDhJGiDMShlbR9aluFDiIJA6tiMaB0ohfE3FZf0u5JcR7uJo/rladMfUDupYF9cfh8Ehm
rSxUz/dWLZav7qzGc/G+mhK9jl8qqvfK6PwOFo1gRUFiYcSoS6vUAbyI7t65oOaMzFm/FJt5Jhjh
009Ws4tG6KrWi7qFBQ8zQuHTwhfa8R6pLQRj6p2p03xn5CtVBBYYb5xy13xgx7Jq55NFTTIT9MFd
FpoT/2FhJs/rrEz8cpEfYq+d+vfQkWL7cSSjusWfqa5W79i43GYPS7IqnRgVwNqJXWfag6WDNBmf
nFAvzx1T+amJj8oLMz2HnCc8KbsWzb3OvIxHRCEvB+M9ljKl/fALiwhSD86sYkkKo5dHj5kMtHJM
SEtdWSO+EzW+UkXOkj6GVpcONm8UNBscbCXiK8QFvkPmhc+J9yM3RiznjJw73i2N/jx0A5E0u8lB
FVkZgy8vXUz81H8Znfu6si4pe0aN2QxaNiy8Dc/pvlOkfgSbExLdr+TWHD4a40epsbk/QvMdjdy0
W6gXI6f8arx3vRIg0V4M4oTCQ7xnVMgsSAbW0IvGEqY+dWFXfk5oWmDNl0GD32rJeOS+kIxK1q2I
NFWrAZ8CTzgUqNbAImQnXGASspaM8ZWoJflmzb5e7HgWgF/CTJSwRbhinsc0pqSBlKx7at0/pC+U
469gSr6OXkt6ZCbHyJWs0G9p/ly8yYahX2HVv1IiyX1a4sLiQdBZ8fr0g7/KqDDUA2qA8Z69PnoM
viT9cbLuF/DezMiFzBA8zJmV7NQ10dGGupTmrwUYRHPjDKBZCBLsotgX6RB2cKL9PBx+PHoPGpPZ
WCcLAychfAUahISZZj0ozWmUquFip4yBATesCwjqCV/xLYCyFW5FHNUVo8Q+C8dTQFZYejBcPyhP
Kzqni5VD3ZOZiqsoANJT5XJ/misAxQVD3CtiyCGKTt6Gx/rUfauLclt66gfHRcbWuq6vzw10/HWB
tylF4vdlka5mZBukJPs9zl1A91dCx4g/00+aOV84Tb378X2NgssHzP5Bkxm8V+1+8H+LCfcdztLs
RMwVmoDRtrRnlnVfJ04LM+dj4iLA9DK7cszI4b6gE+nN6WK8IejxshNOqZ/5bAUuVy6D63ywo0r7
ZKluesQV3+X3bJkTrNfsiDR0uyOVvLKn4l4VHhLv9XMP5U0Fr2y95sgZUV45f5JzvChX6ZbW4OF0
p8Tt1mgcimt/ncLChsOIgTLusfw9oYZxxLk4PDKtBEwkMw4DKypneCXetB06kJ7jW9YwuwRaUAj5
mNF+sDzxG1G/hNMTFuxgbtfw0981YosZx1v6mfrkmJ4al1OqqS1AUSbBkysy/PZhT46J9z5j2xwi
Yd+Fp/SMZwxdabJ8HKLvF1393eNWoFjwR4duJZ6ea9rMUJM+6D74CJY4IBVlEjT12S9lWXxx+yUO
zbsxbKRfKXuHkx9IWM5oVqLDaFleG+RnUPc+EidfYHG9rL+Ec7vGdoPeprq2w3kMQTmBEUzsx1LY
JsEYIo9ixXBXsaf+nfn2ja9c/q2e+1PK74g3jKq/1e/uO/fFg3orQcVAt67dh7geX8du6CgLvH0W
iit8pG67mW2Bcoor032p10RCk265FwbyRzRX9tLwyMdrLCo86fqY5/N891jJPtd0D+BHmdnKK5yZ
U3v56rm7+J39brTx2Jp+3IPqet+knuwRzJRuaPuy832DJ1ekYuqiIeCPAYmPLPzqOpvqzEt79tlM
e16fx2Ze6aPdiMEGbP597VgF6TGGcET0xKvs4H1yCrclS97gVy6HM8lHjteY6sEb45nUqPrhApMp
XYuBoCOumQ90rJlG7LeLxGyZBYoh4KzPa/b0OSZcCeLUlW8XlNbDW4VIKOUzNhq7NJg6QyeZf0Ic
gyAFaOwle3UjyIay6p3cJp3SsuSFBFfejLahgrZCXUMw+6JOl4hJjgYg13/5xIcuHtvMUu0k07zm
8+RxRGGlocGT4bJeQatdBd1Du4FkGyKLhimr0R3hlkLHenlPM3VYWu4b2GBsVWwcNlTyA2F3mnIC
rpsEJfxhB8G39oR3thE/1Vwr5pMdhhG6Z2HnA9z1Qr3Bhg1vi7thStdwU3q4K5NhqsXWZI+bdvzW
mjXigfEQ7ENMEFgJpNaxOd5kn/IyNJ/sZ9Zg8q1NDq+p8fxklzQTtyU7WsXn81DuR5uAbfSwrpYx
kNNLH4IMpi4mxZFbdezUdL/p/OUE4A7jzqgX4a8jApfHft9YAFNjFCJe63KOCvoITmp56OGIEn6j
4OJu8J/J/i0GYBKL5/x1C936+Aw1lDuWJ+ozNwpXV0/QD99j/C4z4Ki3bULBopRas0NXxlQxJacb
m7xwqk6zAbMFpBiyrqOAwSVOv+sWvL+ENRxSWO8tN/BiXK0OJJQoIWVQkI6Xlw8e+HvJckFSv418
WtjKzu2rJduVP5wKpdaRQAQYb9z5/XCUNa4J9EL11Q2YUFCjC9/hPnGpNZM8JK3DWAX+sDgAcrjQ
EHmryVfegtCABWUT7Igfsl7Y41SPA/E82kkwQCHqNYuZQfUge1MjwgLIFTnhrdfLOPA9Ik2CvqNZ
mQN4hBWKn030+ANaX1BAu1KC8NxjJHHlJlM0LCY6ftKc5Kj2qXmGDNb42pwuc2l7h+4yGO818Bmj
l0kA8AZr5vSazhUbSO+YGByeT0/e9wqd0HDvK4xE96z/iw/o2riiz8G5j/yIG0oZoR6Iw5z3FBDr
kRfBAkSZnR0vq3U7JzVqmf66bAQeOvFlmbOSILRkq3CD3AmQi5kwbJPQCTGAuTbYmOTaFmLXQVod
3rF9eF1J8yKmVwaEgtXkndWJlq2iW2rQIq54nRYJdN/INBwB/hGJ94AxeoxGClfYi/E1vCSpvya7
0Z98cHqKg3xjgV05X4/fTo2BK7b2FTNyMPiW9ddopViGJcFl2w6etxc25t4d0uNqiykLSXhadow8
8Ze0EJgoXebk65CuCXzMuYtXJsvCcMTN2Jqh2whNybAqExhkLm7vDifB3SE0TIu+0+XEbK+0oTtE
CxPtyt527d0RbrJX5Fv5dlXsHn40jzbCywIm0+qr4peY62OPwgSQBw5mpitQDoHdrNhnyPJVooMc
UNfp2N6ZXFqs6cnne6v7H/YHi+sbb3aMkeajKUoFRZ+MNNEZn4km4KyD/XNZBb0dLmbua0uZQQa0
PASRPJbhngoKu+yXgXSh35Rgt3xwY0VmyWb9CFdcOQb9xwrvXbjxxABPbCmjCz+8DrzD9jcWFl+T
DZWT+XJjJmDa5Ay36qWtYgubhGbTus9FeA5vYyQINttDbVw+OTUVZRmTFTlIuggUGp86qO/xmgR4
65Lab3rZ5Yiq7FvQM4NFluoHBoGwlclG1R4+e63dF8ZlWy04orHAp1YC6Dbb5XSOEFXPKKSutCBv
O/Nza+RMYYbCchrZi8gQ4Agb2lzGK72cN4twmw3ErBUb6wWhoKIN55LCZ/wapnBaYbxQxom8VqlR
OASRG9ZkUWC8dxqflLFGd0TfD8lY1u5ris9zvC8Xo32Wrfak+en0JM2nYv0eXIq6tGTH4VthzoTz
E8ZVI/bgxWP+RM8gLPDymRnAq5SRnuA339SPHZoVvjpl0/QAaCR9pyBLiEgqY5dtcNQhRx07GXRz
pkjYmKoL1ojrYceMdi/DzJdrdR2avc94Lv2Wi3mF1Y4WC3PRMCUiwxOtctqHOfognOCEKA1RS2O8
7e444MGCwc6eBk/L5COfO0CD7FZxugXlkQ54PVQu/nhHFwDQvInNbqkrHs2jxWka6rqcWCIjNC5C
1b4UW7Z0hoQ2r3N6nn08LLi0G+pUrhN6yDqHMXtoDrGD9v+DrkHzOvO+DA1c7feyzpotrJlxGJ7z
iu5zU7mgKPxRrnj9RDGI1vTOu6MsIxmi39vAOO7EZ/TWe0/T85h7RM5cUClhKFusms8Kq0ZkTSX+
CrsH3PBtB5AkswVUGzbVu40OorlNLQ/5ibLEDPPFRsvIr0Fd6IENT8z36cC0hIAi/dd0RWt89aan
VtLlbE0/gSia4+diY2BC1uinomDkoDHFZniJ763xhtUIGkZ8TE7aBOVQyMgdovcit6fLp1+e2bJe
N6qJA0cJo5rL2Lxr/iwI18VCOIIQPX5dhmjsx0PHoymZGkEE0/Whv3qCg7COgsCam7/eFk+KVQjp
cGJOgtXUKCBtLsyKiTVSKjPbJOfBdQvWc2RPsDAczoKHF1/MNzcbZ9DgK4Q5NYikCuAy1cq/Wt2e
+gBaIDSxg0FfqelTeldmC4ZO2oLIO5tbrcmvL6FWGz3TLAek3imMZs7wbCX6jYuHOsfhbJ/q5QoM
3xnBPhzkUiLj28SWaz1D424andVvnqFNfoCMsofOWfqi/vIndnmozt65OsM7jq0YwoRoyg4eA6Kk
yetRwPxfw+w0qBfx52hxOfKxtTdbFIeGw3g1PbZzzj3z7sJjQB32Fe6RDy8gxdsBw+PJnB4lwOYC
fVcRUg4t8mXAye7hRnGYYerLtwVYHBx4TLIn0i2UlIUJ7by4ks3BfdX0fGmqYFdeNTA3xsFutn7r
2CdKKAOONcyNINIVNsxf3ZoQv29VIyTTsTvWCd5lQz29wVVaOBLVyi/dsD2jR/IyuJ6rDGMy2p2x
DnvgBiD6ItAYwj0DdJtZtkRara7pHTTqlV4cZgHOUkz3+fLfbBnJVljKrunfH2agw5ofdMfcbuz/
9OE404r99IRhFqUpYInEJoldIPrInFKq28xWq6E6ojAt2fbe1sVuget29bUE5Zn60ea+oiy7GOl8
JM3JSfvtCh4Z2O3twp28TVkvocFiCfQpISs6fohEC68g5dVXzPwOcOyPM2o13RZPHOSIhnevnahp
0PHXGVe4mjjJE5tayEg1/+Fp5VRe5mybzhO/tc11uWSrSXzlAFOYJGC0ddfh/Xrh4Kann9+/b5id
XEnYHfsUHZmbL0nM49ykRr7VhzcyvdGyOUJ95SkIFi/+HjqRPmWkfBTI2tSygCW4mehsDI/vyg07
jbRCDn5q68Xn2+QFim2yWAwu+L6Dwrx82NUNVgrvWTwfb2M49SNWG7ZjmMJaiY0MdT7Ux2R+YUWL
BnfRHLX55BRfI53TXdUWb1pQ07SfS2wCnbum+/kufRgpdSdPjY7KvZufeg/OhpFmZ7VHYYVz3zjQ
/cdJULWYQGETOdLYbs16Yyb+27tnFt7P/Y7jT79ooKWTPbAZxQ0GWtpAROI7sTekAe3KMR52ujbQ
5p31Vd7qt3axEp9bpg0Q8heuTqFurlk/VupTG6HwnzqjDzxilxROih77Gb19tZfd+7nBQXI+LPGg
syqLTyKVUB0IBg0oKkEkR5sTqNxFw6DvxWlcWdRYbEcr0VjwJ1Rvxrh4DRjFkeNPvJnxqZPI7V8c
dCzaYrZOTJ2S6DNJsIQYFh8ER4u+odg8dpKpHAqPhEREF1azwssdcSKkJQK2U7tfC9fH6b4BV5P2
4sZl1od8aFkhz3mivuV1KCBO3FGuqt5kQeYNJW3tdCbNY22o+v02pcqgiFtz2pNK9xqWTf21sgDy
rr+rG4AVPbXL784WviPw4Q9r1b817/wwW3fyi0rbAEgV7IsuacJCNdl6xquZ4UJKKOdTrCAwzvNJ
IfYsmXKFqXCHcvxhXoyQdtUDorycL/CMjJhraldomXzL4oWSb9FmVtMli2iGe+exwceZAwv9MvtX
iYwD8Gh8feh3lYbVcHpILb1VakwyIyrUxOWY7TjmSbU3lCNUpodmUQMhemTYsAP7OvYQsLz2MJzv
r2/kY3O3xaKMGmBiWk9f8EriuHI2idoADRDsfomhhV6v8+BNhTNlEQ/AoxX5BQv0I8ZEPbeLVbS5
OPw6rr64pc620ZlcLHA9nfAQvaB9uPIHiKjWe5oX771UnMy7B+MvjJDAaugRKfztQ/nJtkXlO4CQ
SSD44YqHOb/S5zXes9UamxMiMmFejUracet1gE1mPRkxrWp+l2xz+zXFfSPP0a3RCmYqzds53oxa
ewCILeXX3QFwhrRVBvmC3Zcr9HgK0po7gUQJAKPeD+3xglZF+fptirDcqVZHO473BFgKL4xkpcbk
sHp+HmBuAWZaVs+NZNMP2UqIjbc4fwWciQAkqFsOGNUNxpAbUoE92WQntmMsKVrA7YJFohPDYNIh
OkPPBqI9Kpx43QHa6hd2RT36JUGyYOQA2Qrl9VLSBdrT4ex9Oa+vm6zxE66ACsqhIzUCRE/cPAxV
TOTDK2nd/3pT/IsVZKf7DkWyDYLWmoIz8vJ1deyu0w9uAYX5Jt0TumRMrOe+mb9MlfEcg2/3vqWh
BTGAb5bORethpTfV56tycpIMDkr83qIsKPXxGi/4LQSBaKxDGjDZIl8WZ6qH0G5VgZMMgQFc5A5c
VgXMpS77jtAc8ZySneLeIaVFZr0Ot+TXvwAqzpDEwi+AAxxhMv2DToX4Ze2Q6gHgIt4YEIZAmAHk
mXnQs0XnxCUtpl2khwIJugq4Kcwv/vhX4mXEwX7R8kPG0Fsv9rH6QF0UUbTsX6XDr+Bbb5bK/Gvq
fwC8cyDyl2JHQSsjXmPtsWp2IeEM/rDR7Z4uOwg3bNijpmjw1+k31Up0EwjyTbY9YOqTgIIYZ/6x
iaklG4uP7WwWmVxwNjZbmlf2FwYxp96BOk5t/DUGSKIGOFIfu7WX3Fx1S7XVWtWhtLEIrGurGcQl
22Sfb8Vbf7xeHLBYNuh7YUZz4J/7jp6QkpHVkB9IIM+1r7sx9snUMZXv+4IQA44aUyRcTzR52fE8
gXhjqNhIoTp/M901Lpp4ClCIbRnQLXkr11jYQo9781WWMhibZFDvKPMH9gdwYtHVAz+VMDeFHXuB
i/xPq5ZM448NRLIPbtBog3EMIkJFB+Hg4AXs4Ld58Na8yle/8228elNvPLyKN4lNbc5t3oeSToAc
E8sZmSTk0w79BnMFGkE03bUNWLmJF7OPhlOURDoLwAo+HF9eAVaimHsZghvT3rD38lZg13AxJ8fq
OpjfzSelLrsk7FrPwb93ZsrL7qv7KMwxYAKFSmc1+xEFyWhDFJv9dEOLynBXHKgX2S6pWbSBHAi9
V7DS+XTR2uDmuUuzCKGRWRdeNAVEwn7BDYV8ONTmcTA1YApWmBib01s2PBDByyEcbnlbJpj+gjcD
U3uCRchayVJWYIRR4ZmULl/hx+tjuuAvD+7Ie4b2UPtqr1/KwOmB6LV9OiqLNIB11blBPbCGcFBZ
sANwYVTgj6feOAyaXzz07s5P0H1/EVeAtceEdpsllL105EOBaovomAYw+TpBkJ/qExqxzKm4dyoe
UNyKeP5iZm2+VFsJFFtfW7x6/my7jmrtY/HYEe3OtjAxItFYc6ixsa8RXp5GPOaLgRRt09qXFSq4
Y75rrs/1eAsQD6JB7YBvBs3IMvYZ0iguE1XtOHxQ7E+RDMDEwfu+1b6G7W4tXgbu52i5AO/xp0w0
TOh6jClexD0CWbMxH9Vr7hDespssB0N5fbqwa3fmqmB3y8u6cDmuFV3W4i2vWu1/ZZ/MN2ifwOpO
IIzuWycDCFbd5JrA/BvtaP9jM4LO5IkGMkY2Gl4w+FC81zX9IgJUDBLcFMtOdteUFwNqux2x70v8
kJKVxc9gJLhOiaY2sB9cR5aMeK6AsUg9RIEaED+pDZyn1BzZT+N9SG2AUIyMXFixDjQL4Exb4fjq
j6RsOilFwkNT/RC7h5cTWnlioHYjfh6h4zBNp6uIsbFSMHkcemjGdfUEBMag7RCF60x0+3NKLwdc
FO6GGoWN40aVUh7Dt8vk46PZJDdlL9Tfh2wZbg+jddZyE2cDyQui+Eu7u/KV0wvW3GfETkYRI9vo
4K9yIKHkQ4zGU5juRjxTJ0FpxrSHXkHRJMCPcHVfqoR4XiHOcp4bORalH1Ap+Lh4mX/ShwW/wQ2a
lMTpOCkZ7bz02uNeWm+DGUP6CU4Flop7WOmoPKMTL/NLo4EJr8oXYLwtgElfKSXmLUw9ZRd9V4yt
9omNLyzWVtWBb0wdv76bzDnet/+PsPPacZXL1vYVIZkMpybZ4ByrfGKVKwAmGjDp6v+H9Z9stVp7
n7T0ra4qY5jMOcabhsT459/UQtMVsGAiLjI5dlf9tI/ddD/gmRd26X7aCFGmQXNPDXnvnJPKAUqd
s9yhpnlL92g3QksxXYnYZCa9kypLl71qVLtkbPdBukxbOoVDcGHQ1XQIg0Hb6akE28F2XNvEJ23q
1m6Sz5D8mivhUyGNzN1Fzv0mmXra4zlaM3o81/CLPSUGbPdiDNQFefyQmTgqMQk2oLChr2hWd+hX
1XsaDBLB5T7ka0MFlHwZNya0eeaZeWRW9cOxqzNXibk5l6z6bmvnQZmMnGa00tZ6A9ay2jrvldkB
49JIx1I/XgykGVH7hJvnCr9zC3Nzy35rjCvT8J/w0FB3aPbzl0UorCAm6D2n1nrJu0WWKklOkJEO
yAeyYsqOeZdSOyOSlK9bJNRniUNBQYRqxfvUFZBr5/Oq9J/Foku8mbkiimtGuXWFKMvoZvk+U0o6
pxAg0YZHsCjvtqdss/WWYmxleDWWZ+KA4gWQKsAlZRQuVw9i4nz/SfmZBOWjW+7aLTcTwsR67VXq
C0RKQGMfJVBC59290o4oy6S/6AM5iOlOQmuO2fuEBEKwX5H8bOUNRyvvvDdtY+bmde4jWBiJkZcX
RMhIKvmoeepdFF+ldCZfKSRbwta8esq6HJesXcGl+iS42edK+oV+Lazv93fEk/udLtxckMDiKfvZ
X7FIKVhJoduPC2aWPHnb4RBadpR4g2eY1kAHJ1XO2RpU0kbdC6VBNt9SczRfcRjNjFxr4N7BtC9M
Ab0U05X8/PiKAEEtosg0pNWhE9OFaKMF4yD9KdU8hUEi9EV6vH3Fx6dxRbrKA9SWFC6iq6+6x+V9
aanouNETzO7qEiZW8fqA7bMAhzzmuxPQotohA85eZN1YOBBekxpMDnA6eDRpm4hshM4pP2YMsOJp
2qBi5H91e6rn96UyXcRhFFaYoHtkHLgXpjuaf6vzB8LYbcw96ndvHRA19dO19PemLb08d49i/U9R
pp8Qhcg9hWGEDlvhyKfc+uDsGzaA/ioG3i0/hxRs2TJWc47TeCEcq+UDM8d6+AmJ1kFPNXGap/dD
cAmGuMzOhBu56JFmex5czDqCUXXNYAzkdXz2cEZcFKzzKCc8tnfFysFBW1/3CE6YVDqiK+1hwKB4
qFMGRs9UAQo15l8wK9zStwNjit276pYrsur2L0fxhbn+ML8lNkPexPzDWItLmPxDvi9tAFrWGPI3
8Lb38k0uDsed/VNxnYRSZLSVHXXpjjgCw6Ev6wnkYS9/+0y6vgHqeyTogVS233CtLsZ9Bg+sHuIi
3mRBMtqA4HRAJNdzKtmFk4fetr9SV2rEhgDbTfqz6BRXYIuI8lh5DGt0wIbZMjsqtCibthJWUA3x
QaihRVJEEP1cYBVaeOyPcTf8cXh+FpA5kiVS04x2GsB0Tjp8d3YDGy/+RHhgZkzMxY+fHJpmN1Fr
TFgY5+kPW9O6ObZB7XKaw8h2nv6N+NNnKvuHvEwn1/WGg0LjfJv91XP88WqAo4CP3A2nYXGJEbci
TTBsc6uCta2jW4ntwSIgPD3T4CLOJ48PSMFtNvdry4Ob+DA8JdVU6A8B6LSN9AehxFoCyOEgDphs
RNU3F0Go3Uv/GelLqXBIIZy3n+XHj5IFzI0AHTyYO/WnkXnarlYH0MZCMFO5fcZZo5HcP6muuz26
AnBVhrZ8aQ7js4GbczYzoBQ4aG1/Ce3qmxnGsFIqhIDg6Z9YUJTW5RB6gjl1DnaX5MgFjbt3adWM
V9iYC/0b9kJG7m5lG+VS7xOiuCd1z607c34sZIIcNhqZKw5qyxtjivvAnI/YAi7TeZsAftzq3+gz
Ca20sOUBepMpV+6o+Rqgd7HAs/TqLeQxL95a8Cbm3OvMg0YMZGvclFuDFL6wMxW2E67GzyVHoiKu
PJwNSKLa9Qzl5XiQxIBMbhPAiaIkJ6zQTWi6Xmdk6YiwlYWQnJ5PN6Mr8xkYUnsyQGXsD7/aAIWO
ZOqoEUR1niyp1/qMEl73HyVeGVr/fxaZHJHKLKznwnXGiAuSaGO/19fNfX+vgNW96h0M/XpGgELv
ZuMpVoLR8PvaI9iMeSfgOPq6xaSfVogXF+94QUQnJFt2yVFdcco02/r5K5b27CwgvTQd/Ynh0cMd
OicVJkQAMAW/p86tvhko6YF73xVXsJCgsoG6p2kyLvkQDRU/HBHn6nQiTlsPL3JD5RmD27awLohG
iIOsPRE2mFgVnh2pdshW4X7pQnAV8ge+4PQxOpRzdRrOvQMJ5/tplvqAbxJBTR1Tsp8/OfS3Qd3d
bLlgcOi9jvGkdV9nOaCLhBrHKHg2lphtAvVDXs3WjNb7jeHTxRPDqE03P8bclCv1KJKRB3NgOFsS
H1ehuoJrw1VT38od+5rfXYS5CTAzfSBUfeE/3e6zeaC0PPWL78yL6c8SGLpOmaukr7EfPLrQkv/5
4jLUcAhB+omtL/boM4GY0HS89+zP5K9w6D4ELo5dBBqz2nU3kBbG09xSyap/394Iec3SzjYP4nM2
b2r5I3tWTVYIikP/vb6vOBFAJi/NqYBS6S31zr/HByKJeKQk+O5r1Fy3jtLTTj/VBQKyfsYO1EB+
YmNmwFgSNLv3TSXEaFzEa8oWTHofaPCoB7QtKrm1cWFOkhxE9o7qBGH4OGfZYbZBjIO0yCq5KWx2
E+hzQ9gmr3QC5Oz8JKIIwl94n56xR2QEGdqPjofFK+alW0SR7ITDGktTHIzpNkYpACHOXB/8gqO9
Ew5s6XZ85hhaVmi47p86ex+XRZFAxYMMZV2skxt3fKqo+CPzZjZFkzbk5ASIcnl1tZ1yKi/SCfgI
nHvYzqO/hgVzmjX2Lp/N70t+kyfiGyuiOpClbCCksVmn2624mIobcpfO5lWT3RPpI1tE3Oj5hHLR
wylqXvpDL8f97Xo6RgP44K3tSgE9DFsO769GKchSBpPclhDeIJZMe0AmIO3ivbpgNbxxb4ULEKD6
oH5TXYLRQGjTxzK1sXSlr3T3aK8hCprYed1Yx95r343zGvBJst8IP4u/+NAvmaQTsWYDgd3rJp0l
5xT64KUbUvcWz8p7S8xBsnjlH8nt9Wa+xjR9h0jffenW6/46AMAJc6BvNrkSjr85Pr9ZO+wx6/pG
ZfUbn9XDeKVOZTUn1FpsXOMjP95qSqjJgkvS633HPc2w5LLq8ce3i+JbOOQBSLpLKt9phTG3S60S
iDC05bVySiDAPPzR4fJ5Ef3Xt2A9t2yWQJ/6I2031PwsEO1EqlNmqQwwCypIgt5LpY+8tHQKsA9m
MCo65DiX9ANfWDMxDutX6syuzzNzO08vegnPuLY3fBUpNPlHI/ko4REJ71V8+7Y6sPfdOnH+Zrie
hB6idNpmV5ZOZLf9St9koQ8MU0180XeHWchDlSKFCxJt352VIOIRUWFMfOS0R2g740nPFZHVznuD
6UlljVwVi8NqB2Dv8Ooj+7wrx5ysVSZQScqRLmFgFCbYGdGUGnJ7lIXmYQJ+eg5Mkk+G4+xxZ+4j
A0StuysRVo3WTAjY2dgaI/Dguy31+7ux6mI/jBdJupNndoW3FTFbY8Me338VX+7cBBpQpUG9PFmo
yHatLJA/2PqI2nl05YqXpljh0Dunm/t9kVDUgOf/tcMk6FCOMyT33TIEF2Z4FlTyr1xPIhJ6YV49
DjewiIg3mHFhtoaAZgvSjA93iotwEjYh9wndf0q3bQa6TgL0Bzu0fsfm+Q9sB7hMrKfuG8eCx7CS
nrZwiTZMPGRzunMfY5YccPYF9IEKrPwJ/YKzip1Q8bOg+MKehvGWlVKyt9+P+EGLJalhv3fde6KO
aYFvF0wBUQc77y7apL3/w/c4UgQDg2FEpm6Gp2ZMW2T3/FhnDYCI6GZVl2p42BTnDjkHts4LftV8
Ka/qbt2Rvx4ziRbs5N9+rDg44Z5bDBMf6esIM4ABIPW7wUkCJpssnt8VhU64KMjlWt53CG+RQHN8
ysBak2mw9t8PY89WnW4ZxIUHczUnWIxBr6M3xPviUBzyt9dZGGcRkVMikkJE9PEvImKtsX+Tpy1r
Ph1Mk2xF7SLiPMPmna7GllHmXpO6NSp2hTm14LYjQD7qvHR7KIHlOJRqq5rMYpZ4io4cBvEhArlx
n7o3SWI5XUncEfAkzXsVm+O7dYyKFDFSrCUeq9aajkgc9aDGS4Flm6A8abs73AM8Q5Qt4hgghC8g
0S8LNY2ZkbiSFC8iXty6pvnT4mWSZPabUOq65cxMKAKqIoqdRmEWlSHzbg2qhLuN0eklg4mYFsCN
7Z2IZVDBrCrtTTS7tSJQ6N3p5zXAWLIy5lghcG0/BKrEQnPuwmIQhF2v0yoCJgrJ2zWJY+ij3JL4
KKDwJ8ArlXCVH4a6YagVRvKxBrmM06OW5Du5zlbXOHZiWXTrAjkv2O3A5NwCKLmfQsjo3EAUw57h
fhG9iqi4ZiLDddXjUiNKe1BB84bwvR6V4EUsVht3nvyWrDLcz9h4xloKZkDeYwOMp36OCuHALz/D
UhPNFnLBEfzux3U05qfGYOQvnW0vTrIcBdXEJUXLpFaH/o6CNMV4kHNTeOUjZDS6n0k3U1AsSf7o
MqSeSO7ijA5OON+Fepe/fK02D8+C8cAEkiXM5Qp5j1/4cYjlQYiOVx2Tb9+hSAwZM1/mTkJDK6Kb
oxzrIg44ABrudK6dpycettAK9xgXwV8oha6kC/QjkpUo29mY208kzlESbUeGx/PyK68gq2asW2XR
5YekEz6rsQyKNgudNhUXzxZfurJ+3WEKhio7axlfTdjlfIM7OBF0UmaPCpVvTy/EQzfHw1t4+0Kn
LYXz2LMDtXA3BXNJUHVrlBLZhq9bN9uXWpBd3wMJlFTrIu6zecRXSBeatAt5E1oh+olaNLJVZz8T
DvqYG1mNi1Qq9+No4KaO90C30z/nemU35vU5zeTtvuJMnDeGnUSSazyLnZhpThW/932Ruq0y2zQG
aIPyXdKj3GUMAMZeKlDINsj/ynOcDbZsiv6otz6u6J+McadNFeyyGqm+5IVASwofqqdWMTCOy4Sw
b+tzCNBYd8l6qrsbgaiAVrcyiq07P26+tXDes4lplzxklJGAYYs8G+3V+sI9cZJGPrbT2A1TzE7C
8PKN2lwJGqhiep/PQJt2zKZ8tshZZCBsNdm/2A3qGckQsNx1s5/emZJxaJKBKrvVF2ZHJSoyDkPU
4EGMJreMYq02Z5VhIq18yveNRNIXaQURvJhaSX4+fFlqBcWUHbX+OGJ5U2EKUQZJw1KNRkvYi4np
ZWrpJRLVci5sI734FQ2cvUQPZQIaSoHJjOgtWxw573BEz3a/mimEwmv4kCVPH8mPeAFxhsMu1dtd
piz1SSrPAi+gTAsOiYYXyby/jlr43rPwNn2NAJHhn2P48uOGc0bfFVXjlKCHaEbIkB/vM3A2OcAR
kFXUIcKTKYYM/VCsJjz1Zb0TtA59XDe7MyeK02H8NguEyrqnvsT5nZNZWUjYcpCE1TjsVwOy6vIw
Uxq0a+x2Zg4GLYZfQlN/E7y7McXGBSw2me813hexNgsURFvZGPtTypjSO4VAPSCftUmuLGlspkjK
2Fc4bXPEiip6LcbIqS/mv8e9W2nPLwPUunr+VYa2CV+LVmvdSPiVMBEBSi4Q0Qd/wd6ur/C1it23
S7t4yMu/LnK7uT1jCuJjP7CmShSEQcTQyx/joG063jII4SdVo92IxC0HUzcvrMSGOMMLVKl5Stma
BzpA/k5hB+pO/+kwwBEuKzOPcmDGQTtFM2xe0tlsl/WVjBa9XYPIJAzcFAIRxcEeaTwExdz/0x41
YQkoFVq3gK4kSRtpv1bYxR1Aw02ZG9i6BtnD0JcqD4cGKvTlnSq6ky4C5McKTHl++YEAK3G2PiTD
NXsv+sVykMz3WWF3c1xiwOsZ0YBQ2r/S3hTnKePY0T/8Cqt0Lex4BCv6DnGv7j/P+icDG7p5HSCK
P/TclBPeCefvHp+4GaZNRJppy0y8XdeiYxyKB7Jsx9g8LTLTMcs7RPuNhcvFS4g4MQcFqDtKQhGC
eiGVBI0U0HpOaEPOV/uW0AIq2XVJVisN1Rvei3EE5fl9fXpsktAmR4FZidwFD3FmyyiC5ewv370v
nEcIZ+RL8Uk4BvcIGFP//DenhvBBcjPQ0D7ty7+YzzMX0TfJYbqiO9GguES4VUUw7FXcd4Nz/yOC
4osEFu0srCYxO+PR8I4bawAZw1M5J+Z/X37I8nfe29j2ySG1jE8Ph9FgSwwgnXtXKMBkh8OGuR0e
zy49d9wZYEgETkClBjviFBoEMwJPTQb4uuJySVl4OohhElu6nkW4BrB8ym3XeMDHoiwKlGvuQw4x
g/EsU4rTixKpuRFKFz7DgH93OOjnza9fAAvwe1GPFwTX1kd6eO16DxjGcABKTxqWHz8ZqF7lJRoS
qD40XRevcYolJUegBS16tpfTG1O0kUCQj3niHslLA/WN6jPc0iTT8L2I8Rw0vxkVypRBrmHznufQ
XPFiEsfOrJNJYNYEkdAasGv2J9OlK3jtX+wqTqFvTmBVYEK4qhJsV/SYTLpDWWzzs89vlWZtnLpR
eoXz+wzkS3sYhPBhMxRd2AVvveKqnr5WUeJZ/LuAPbV1p1W8hztEKx+S78xoWOi4CPgFjHOgcHkR
+s/ORYQ/I0QcoZ0/MNOtJw6cUN9XAD64YPmdQHDL24xZBcZqGG1G4EWOjw9rcY6nBFtqheMziFhl
x3j7RgV1wY6MzWKF8YSSk5MY/0S7fR2IE960O3Ux4RJoUCa7hr7gmxF2PyEnfDz9q7ySgMVIOmbk
4kly1smBIQUWZt8pOEafu+12jWQbhJuIeOhM976Ry/l+hhiP8ohQeogPhpShGbP781lye8P6ZB5z
oI126/WbflpYds1i24qmNbOlj+ITFV/245frAooCAH2rrBEGO8I6JVqeIF6I+z/L2eyl+R9yZNE6
8P8cVAhUuPvuR3Qc6FpafD8Ble534fGJfvGTP577UmAEpPSsx98/LUBsxHST36eDVEN2kSvRGE3c
f2IX24Qbxy4+OxjnBkOq21nZF4eUtBfIU4ttbHzeGdT2fa0XQfxmto9yMJcxQKdpS16+mliAYZ5d
2u+Clsgi2XeN5NzQbSBCyGsMKHsiTG1mFlLuX3Tf5zX8kv9e/FOQ+7mXrs2TTrBLwOAv9ZOxY5zj
aLzDP20NPUDMLTNUsBH5D0RCo+12l63LwR1j1LWYAueNy2zPgYwXBYYD5mW+hpHvqmN8nC1KxMC8
sAcQ749qpc+D3EL1F0H1c/pJ5PDvsxMy3D8K6/ePuK63xfbpTwC1px2UzXDQzuaiuP5xZCgHBEYH
McR8y8SrT52dAU4Yjv7BvEMBSe539icctRKytnQZ5zLLoZQvQvytA+TOCach/6VdGkywqm/mEutg
9xmx7fGTVP1VuByKDx5ju6cofDF5lXxtdgJuMX08Unppfd88hXkZ+k9hOZ7DC4u+mrR5rWZxHOeq
LU+bi5WmTh9uh8nD5cU4PxhLw0/i/+NiG4QauA5w1Gw4X3ah9V7NTl2QL01X/n4/5K0JEQXXlNgG
wypfW+hysjKoFEkTeKiWNf0tu4TaVxGtyhcUljdx1xYhiRGeqm1abSOZ0yVVe8swpzi27DNrrHt2
plaeIoxJ4pGdcHZ4bSMoxbulPfiiiC2YSyzRYJ5bc2XQjmfzoyp+8L1UNB8jtIsQYLpHt43HmM1p
jzakcjmS+E8yc37RdONe88x0x4zMXNuUIDDSzsyuVvNFu8cPMjm8SNZqvX0RH4tygDq+X6LcNBmg
+6V/zSDcGa9bX4YD3kVprW9Z6cRXTcloPXzNuXaeH7Dm031/qt3c3Oqrcl0TGITbx8p5eK4cOhon
wUAbgqOLQQ9s0xztf/eNRlkM4bkUhHn4XYQr9dLeuqDf5Y5pWOpX/6c018JAXsbPowJnyT2tjpMj
3SlsseFSmrQG84qN4KG/7feS4kRU7Jz4u9B6kWbilKrNE9LM/YBRhXtutBvH7ogLJBNyZs8e/M/E
xZTuiDnyiNJ0F5b2JIN+o/B9PxRPwkohANWw0IqHuGWpTCfH05N/cuyfX8Iy/aj4c+wf/+Trxj+c
4igsZ3uFEUV0OaTQsg3WxwiC78jg42pfsUGTI8U4r/f2NVvJMRClfDZwz9PJ4SMa/lIFRCXiHVmP
g/eCtTtKIbqT1yrSd2LodydFW1Mmzaxui7JXcilnuch2XTygv6m7kBIJARNQp5Ad+ZE7aOz9ioJK
RzxCmps92cvTV4VuAOjmDSuNBPkSgW2rk4WcsdjMWFWvd+yd7K5qNluKO+yOtwwB3huBAgPDWGPo
jEp6cxpVK2NU7LTOKlLPwfsK8rJTHyH7MnGFp/feEbzD8LnH5K/ioOcA5xEixCfUW4sAvwjZKBoG
ROZo//SttObN0kB0wqBypXZXU17dMoFrGhEIXk0xENc8DRndGbmBlBeISqjpDUZ82u/TVBcpU9XR
ISp67koWZGNDrIk0h/C2C7aNNPKTq6qvepA1skPpSkVdnNrVy1NXl0+YmPQlfb7lv9mwykqGzcL7
67xWA+9Lf68+R0m8VIOuO8/ya0zdgsaBefWVDaqH3gTDJwXX00lvM+msSV/5wG615YyAJkN9YBlV
gFpDiH5fMQrB8Pd/D8UQ/0u6j0zskGbMdGXKkfmPUIyXrDdJPujVQci2wvOry3wD08O7dzXmBpCL
PHsM0f8x9PS/5XD8z4/8j4SLt6TWuprwkeSgZqEJZBSo5rUZ1jGt7f/+9SRp9l++IOP0DENTRNJ7
ZOk/Eio6IzTeeSqRz4MUJYJXRRRSG6gPsZCJocOA9+UZmapvLqMlTmjT108jY4Y+0XWSUPLdTAI0
K6dW3kPMTvuXvEQXqbGDJJdbdga3INrMFWLK50Ta18gV/pLgjbdG8gQFv3UG8pvZKDzWAPK/sBA4
Fjndk2Wj/uAFnPI9ONJq1X03h+KvZpgxohVEOcKq+YSYpUTFTQYo/2is9kL6JZwWrl2snjktCutx
sk4H1Avpydz2Hxf+8KSEgHz+LPb9Y3IEYLNfnHlviMJxB8SayTrzdYpJtikC+bKN8CFsx62wVV11
oUOvQvyIt4nBogCD1ICQtmZnaDNGwhLOMMZOpFqEGkEY8UVmaDoAzPdvdDuTR480j9xDy87hRsUz
HbzP88UkWRUZGeucO4tnLbPRoTzxHUDHQDpbg2HRccMTPRuHaT4VHlqGWyGspOVBQkX1h6/vu8ff
K4FoL4ViAc7xysjMS7Mtk5NbcTOxU09XRTnqvkdfhtZDsVMdOyBnCeJ53A+mA6peY0CGL2LHQWE1
/IYAnzgwZegpPnAkK8IzVHvsdnG/FB78V64uxnFFxGo0g5NUvs0Jn/FSFu0KZN6hqkUXbZSMBcGk
jefdjSgLleRnRhU7S3cpY0jh5JIYeqnazqAlH+MCTTxFPP5qToAtFwc9SaoELNPsjLkIhisqbbjB
IrGnzCBgEbqfhO8VpsyqtSqMoFCz/+ioGVjyRfiqwAMeZHmmlVeaiJQcRAsK1GbpQII/sctC21iR
2x7F600XPhsYelh4R9tpJ3mdrca/agO29pbgz+k+iJ0pLmgS6n0OUfuB4639KJljP38fWg2WlYA4
LToqFgVSC3FhrCGf6tETr0gqEP+g4v6lRj1DKr1bG2zwqTwKaATI2NcNDvoxC5fN0y0r32ASU5Ca
/oy/lG6fnFhg1k91CTWO5gNafkYPrcxFpJPgx/iZOYRA1RNHpbZWyWI9ES2d3tHfbaSeiMlcJYls
B4GQrOVx4lIUxJ5wGkBcJ7D+l7ECoFyqyragyKqxuRPIXZPnaiPmaSjaJAdOj5vzQhCdWDNCUF9O
BwBN+CyvGbb0yc5myUijpxwCS9x0cDn07jg0HmUwbNNLqdtCabWZ0w6OGFnSkeZtQGK3Mxk7FoSk
UZHRSeMqWg2Ock46gHzGF96tiDYMDa5ohb8ZDorIlSjZ/5nBW9Cgff81nuPj1Je8rnR+xvX1o4Xe
t7wC5iNSKtvjv45FdK1Ac31Pv3ZBZFFTGtYWrmXIS5LzvkoXVL42K8BCxzQ/y/pYD17b/c0StEs0
8+lmMOgUe05QdKdIrfxE28ClyrT/txCxB1wNkljKogf3gDWFVQoQHHnF+1xuk1t5RE4LkixzHc3U
DOhno7HNTeypzFeSvR3dKBPrOn/wNDz178WE4UwtmvydHKodUaHA6AnB6OjDUT+/CZxFYDrdbybU
T34KgbJoXv/CgJyZk64vIvxPcKrQR9oGjQQsEGkLZm2r+boXTua8TPE6KzSR9gDyIM7j8vEkrGfV
C3azS0wH4oYOAROCSTDMwHaXlx9JtZL6xa14uVPMwvBZa59g4Amu5gRDbstaczRI5zXeSsyBr4OM
/sZGFUdutLyZZAe0oowhjtDunePUUfBljT5xuK/YH9HuKV+p7lcPZRawYiuI8JLCyauoWAwXwvX5
1U6eX0gYdinb6N2h37xWpSN9DJj+q1/d7h6G6hXbWHaeYDFumFHpw1YzOnhPaE+oLMz+9Gna+Q0H
/zbZ+mN30OsLHjXZFyEySwq+xca45l5o4CmxCFbGAHijWI4Qzs6u6YCmW4Jv0twZkvvkBIXhnVmZ
qNL7nBgNaxQcY7ZTrW+VyC8sFFtmeWqYxl6gp69JOOe1zmyle7mE/NUSZthrave10h1ead6LRXjT
oR1Ta1bZOfgwgwPhVzhpButVzK/KR00fjiNCIa7Kp+wT0mW4e8eHV/Sl3x2tWlZaoIOXw8j2/sgi
M0U3i90GZGBNYd62dqT4Y3u4uxlzgJeqj9ur/yLP9DbpYpnZ6Q8Mo+M9SshfhyY/meE1Y3wQanjA
HIBliGuyaF+uSBeAHxIncbJ9bfFKLg27eWBjyjqOVPY9R3aUb4+Dw2Oi9+QlQnMwZyoGvyVewu09
eIFVTVif8Y0SG69ffFIJ54JCa/HXoHK0yPppTsjgUI8hrcG8T7zcLdrNOlAAaZ3x5T977yuBCcnn
5+qXVzoCbShRd1EQPnFez+/tBpyB4rX8RSVOnVzYwo4gN/Jzss9iqaEghjwO6i25xuDsAGYvFPmG
iz48n6JTQHhE0p6ByCeNlriukHNNlS9lJ7BsRgbvIvnuiAH9fW+L5TNQv6ZYHvHcYshj6Ell93+q
HwUM6N0xTi+brLcNNoYeQgARCPI1GmycEMbUwIOvUstw4nfyF9rvmbouiAzhYXhUBtx0Dfu8+9xk
7v1Q4Ky2tJM52IU3/LDb7jL84pP5qplsu6zV833brZDHW2Y6P2MMVPFWbwr37mBHQb87CYUnC2jy
BlD9KL4mHSAmKBCRE1jNvCUrknE8uUPG7DPgFs0+klXrVHgbfYlOVSTvyuLq+NvE27nSVJ+UtnAk
1o/AFrvf/FUfaWQ/GqKigRpxU0tretdu+yTTyFhUdNmTNF0EJgJXnJvfasbpMm/s6ZtiRSx9YVFg
zMLygoGUk5eXeC1tol9kIBgEKDF/cCpyN6eJpufqwuZ+pGPi17Gl2X/4pXDasxf8IeOa481fl5vJ
dQUgjNQyOoR2u36u8ceHdok+HoCZHgzFeEQ+mfVa1BiInzNU33dM4UGHuo8VZIV/YHTFZyb5jWvc
nYLRRx5mbui6b5U5ODhlEPodpN69HyOExpm9e63U/E/Qrd3dxsXuy5pdXeofBbyXFF82vdrrjsRo
ZxWGm9eSECaF/PG5hEUJ+0e1x6v9q7nCvkRO5jJGfJptJ/vtOqTTt3ELTmDv3RP/Iuccf74454hV
tOrl80s6qh5qPnhqlnl9um/N3/IL2umFzyzcxpcfJpN7uRdVcymycYCgM/Gnvze7JuOh+m0oatnR
2B2GACOqI32LF5BmJuByKnuzIHYl0Lg7opzruKMJi7zH6AqrKcVhsNMNuVDUYDYKeJpOV3t0iyfR
NYN9ft5eS90BZeANlRLedLqKycGahnM0JEu+FqCuU+zeEvJrq6SJ5OGOsYeCX3qIbB87LE5yMJkL
gWOxTTAICwdYcV8aiw49MtdTMOAVoz0GCw/ZePfHUAsbMYcbXoklp2PHf3TJV813vzNz640W/VTX
9pt4pYtOH0PSCZHIWDYnMw2RJpMxitQ8++Xc9+PEPFxGdyDUfa5iMCTLC158Ydr9zkg9YdtsCaTu
3fEIsI9LCUiPdBbGNQYiqAXMqr1VfGkNdP7zZF75NMlOODX4Q5WLeO3+BBbuJEZFvOUppDGxHB+G
R6pb/iKuRThQ0PVBglwLr+qEd2PpMx2F99Ix2B2/9cnRxpz5SSNmdYxyQsi5Cb8nT6iG3kp0ZTtD
1Hu7E8uUEn7Rzubb4QtP5A2W6aO3sZ5NMh6SkvF6AKgyhK/jyF2R9mC91jzeAglzt0EDjHwDDBQZ
0UGDjIX1IYd9RwLkEnQM4UbFqDtj/SQIStgWvyNjGVCWzxGIp0sAKZ9dDXvrh+aDtwF9eWTZrLe9
fSOE5Au/77FCT8anhQ9JRwifApdiW0AlaSLXACvrGQB6pnvEw/GLxwV3/CreNN/yUufMcMOF/LLp
Kjo+Bi/BHHyIc8zEMIy5CCcKRLGwe3aTGx0kZ/zGP/VySS0nmiRfyXNYfGK1VlRKGJpcPAeTfHbi
k8Ktxjgr/QjYwZY9GRKCZ+IoyjLi22/DytMC6oKFyBb9b4nop3hyw2Cn2XNK8q9gePEExqdzP3Yv
pP9lCyT4p8pODkJg7s7Pzf/f+gkZqtG9TJkaJDF72dZcco6F38LygplrYmRqwe4Wr87VE0QB07mk
PGCVSJcajtGBfdEyFxxur52BxXWZfxkuMbviGu0tBeuBRIjGmVR7pNd4Z52mmeByNvEdJedDIcD5
gAiDNSAmFj0h5AwJPceMU+DuqTUvAr0sQVfDWifj59hteoLsNoC2kGPzMlsYks1cPx0QlhIC/bzF
HreISPrtOZLR+DMAVt9x3eUachgRYkgTaBGREdFybvtNvv9svAk4A7MNkUQD3fGexxn+NpgGO2x3
RrEwrsNDAk38muqTbU6oBSOBMeCBrNMzf85OyQdT71UPCuhtV+hAkBYLtuberwIpUPkhzFzDrWuP
XyGDdTd+xTJFHZsJOQ/J3VUMTlCL8kQKgLjr0xQxlHm4kPyBlpJiD3jJ6h7VoVqDnrJiPqGz0Bos
egx8x3A7PW2qGKwexu1CeaASaZMF5RS2TemROs2Gs3nGJbTovOe5RAIO+9+BJELG4M0eP7MWoNWX
t830aowfDxoXZDgVuTMg6KorIY4YSTbqajc6lUwjv7yMKUhRWvffZu0khxRbEjAfxqL5u/AQTplI
oJA5ELCYQwKBhzABXvhkDkNANWUFL0hR9+nwreb0iRUP5WS+PNRqCWU6hte//jJQkCjW+P84O4/m
xLUwTP+XWQ9VymExG1AgJ9s4bChHJJQlFH/9PMc9M+WLXXbVXG53u2lAQjrhC28Q/vVjG/9PQMEk
oYRj5lRiUt5Gy4Gac+zpI9ck9H1i+aGKTfeV0bkBaESQ41CbY4xmjv3IPkkMvKCXpMfTI4K+BFQZ
3nYAnxAPAIuiL3O4X3T3glm0abhPoLqbSUQMcB80c0Gpcl+q58JGVdNT/OQxUOcp3oDaZMQ2xY6P
4Z3f4wo+A5tFcJK96R/KUv8ICDgB+yNkYJ8mx0W+prw68qOHNnBU/7zO3ka+DqkDdSaimrdqGzxB
oBwc23RZUSmCGvSGukOxOPfzjCLCLp4r90TKCUpg7Safn4Zla3tEy/QWDJqG5Th9n5tzYyMohto9
ns4yA+QB8VDptqze4mEc7Eelh5Sio/SHAmhBRRvwvdoqnhGytz8SuLYvhTU+Y0lPJYNdfcS8SXd8
cr6P3gqPEVW8ZLJ73mlotxgopegxShoA3mk5EszdMnxjb5iDAC7LsewrrzDMWZGkaQ3eFM7h+4H4
s6OKrE/kDWZvvb0ojoRDB1OFoCjRZpiwHfG9W3Mc3neP2lqSSUm7TXBHLn6XIS83Tl4qIUx5Xh3Y
TFmq7tJdsxvQrLEceRXTYiDU5VgYbwLPf8lu0vnFnpzQWtxnNKMRh5QAPrCd5zs2y9Et+/YfpU3t
u/OVqdjIkFPWtIUQ9pUGdnhSrOHYxPW+XMpQt5SJRYPxADUFG0e0XnsYcYVgMT01m9Sa1k/l7WZ0
b/ntvkDSfxpsNGckUwTCDGZ2oqNXHwDTNbcw8imZPZvo0HkNYoUwyjJaykL9wKY300+CpUHITmzp
wMsjEqlc+7U2HSp9CP3ekuPhj7mvXTAQ9OIe5Fl4sAHrvZbbEXvV+cbaHbcgpHe0Fz3w4YLlFW8M
LKjGlGjG8WuGdA3cNer1MMDLWaSPRzaVA2ADa9KiOSVTAJCwNScvkGxBNgaQ0/Eb7ycKrpDEhPue
SG20S6e4qLrlwbh5bRCX0j2T+E3kQrOArzBngUtuApTsWT+hn69EoidggJtqGc5A1ntq7xJent7M
naA7o6grKMsARcs5bqGokqC3Oy021fZTTAp2NMFaSnxhvlKvm4b3xBg7DMffTBbSE9kE22+PninQ
iBNyOZ0xNqbR1poC9DycHgb2cQFd6e8TGnlMn2JbPpNdvbbO8/kJbUuveebdZNbG9Fny7mra0Oep
7fezYnkU4ApMFR4Pxo6c/w/Je/3H6vmXMSZ031+f92F6qv7X/5D/Z9QYfS1XSb0PblmqSewIMLwm
m0FzvB/uq3fYMlSNYOvDc6z8bJUjDvh2hvl43GTRcno5NOyUCAPVcO7aaXRP018uZ5gq3oI8oIUn
EjSI/zvR8zJAevcvBoKwxfT3uYJ3wA861ZKiach+4/alKaIn8eV7GIZVKV2tXvagqWN5XBLQGu/s
98U6g3NBUw8xs5Vx8S4hLG539JBZCyrP5kNIeHZ7flCejQ/0qs4s1TFNZ48g4VJs7Ad98NJb5YDc
V7Vv4Z7o7nnb7lvQQTnUPjxWxzJBrBGsILakKUJckxPUma1CUQpZntvYU+FCtxswuCV7CCgxdifs
vNhJaHmCOTgigiVIDAz1ZnF5sR7PNGq5XkhYgxzSfeDtKQt/79qolMaOdmuugHyO5vG7PDNCGtfT
812ALZWguWJXROZ32lJ5FK0Dem8Z4gSgY+G134lGm420gD6v37hC/uBhDyvycld+Vh6EEAvKDJB3
FrKbwksPdow5UdTIbq2pKpQQaaFQnAtcihE025Q14xZdrvAmOnugSpASqisnKn370LUujVsTnghk
ccqpw9yG5mH63XGpFBu1XA/DOKMDHt6cpXl1w15pTROEP/+y3tDE0L2WLpdUWVXAAWuybF91vrRm
6OSsGC77QTif3nKzVvm9KXSixNr4XN0xpMFMj7hh95d7CZtn3HIMypoTmxyi9tM5YgUXRxhxy4+N
6aN2RNtmARarALg5ZUYnpOaB//tQ/vm0Me9UbfxCVE27Ou0kU9NREBaXfVVS4jAWNYwNQ4Bc71b0
YNQpMt+4YgzwRC1Iszcp4lKQyoLXqp6a9DjiDxlFc2A02tvlgDCW9hA8naOZRbOZDOL0SslYfYPm
X6HiNQd9AJLfSGla//4t5J/acrhFS5JmSgqy8ddfw4xlqUpkPOrYNJAOQJywRLNyQi1FdfqPYp6+
2ZtkD7XvoblN9pobzWV0dZQDsP+9BbZrJqou/oHyNKRdqvTFe3zfb7UZPPMkdk/vZ++WOm98Qw9A
vofAIArZIZvAxL4D6vGMpvi8XWOm0IDudhKqncRUeAmpTrsYtmQ4iIJ5zJDHyzthQ7mSbkewgam4
gawj2pldngiIwFGMAN/dMJ+0+4rfYGAhtQtbmyoiqAcu5bvy8seVU39aymTJsGXLNiydjf9qKStV
/WhmXLkBizSYGs8F0DLU6XE1ACkHopHKFOYOsCcOpH4z6mZMSTRrKxcaBFRTwWaFRxROOnpZ5EvN
zHwg/RGxN+BA5AjoNWzKV1o20L40Nzsk8NUPl6W96F7MxfBywfbtqfYhap/Rzkwxwx43xP8EdfsR
e/HUxGEDCiC9uRt9iVjry/m2PHoI8gMTJPnYnt4A8q3rYU05xe3caFncnomg1RVlHa/3yEUc9ONq
T3oI9uEb4ENWH8qzYJ+wm2B9milgiDYsMkTvOXimyBGqKo/Nk0aaIzQMAHAQmC8KfRaQlVDBOU0o
fOkUh36/FeqPJiRf7sRVa1m3zCBSQ/q21Bx7c5EfN9D7M5cUWF0eYdaRgb6ow/58fqQBEQO957vE
xBP2PrqVV0fFvewjROOJJ3taGd2hkt6C+rWGb8lrwj9a4bI4m+v17uu4EePqyxYYNa3SRV152Uv9
jHLJGUcPbSrj9nFeDOnUfqYzlMT7Xn1ORX5Zm3/Gq9+PbxmGoQI2gA5gmFdbsJkmUlgVaQlU2jvJ
wTRIBkSp6WSfaZpYEljiBmXYvLdRnu/O81I7zxUUVmoXZIKWgJXIK19vepFNWf5x1E1U3dyWRn+j
qZummQ0AXn+/v4oIoK+umGUqFgE2eHdm2tUZB8aoDzM7K/b50NLCobs5kOkWBfLlKkUaCId5ep7p
drBWSOV79VXPQ+zb0afXkfwsjk4HQ7JIH87I+eGGIBDhf7qp/rAaWKZpm7KMKx8mr1fnyFWyiky6
FHu9j1Bg08B0z0cRkbfd/jHcxcby7Wp8OdLVxpMOQXoajapi32mx12WKK8VueGqm5qkFIvCeFH/Y
5co/5DeY1uK2JCvYxCrq1VerhjAczF7L9+3xPj6t+4R8raNhQGfOTmmsoucRIgh2hECaU/RpWUOa
JzBcf4yCH64wxtyGYRuKrWJbK0LkL/Pm3IfHJsAidh8VLZYa+z57B3x0Iq1sy7es9ML6OdJ2EW50
VXdEJt0x5HpxGZTYSY2KhdFmbz7OEn3fB0+XPMT+3LCox1g4QJJNa07ftX85wqs/hO0gbCSCG8Vg
9F5b3chhbZVZEiFJNvIIuYdMmcWBCUoFgpcOUrxf2NbUplVeUo250JdUaVtfVlrV4o1cv9dgBU/h
6TU43p9lGcFWmqeh2wBdNqN6osoLZUg9De+hUU4TA43bIMn/GG0/mW2R1UqSpWqKbdvG1eKqBmqi
DhompbHx0jRovIveKb47w0EB1KeDLcAaC6JJMG4o2mV7Q0LEnw53OjR+Ef5xNsoPwaItgkRVIuOW
dOsKs6SVcWbblZ3uz+1CFyVEc2aHaGqhc1khgow2iCwfpyXctlG7CWndWyrM0/K5xvYa8iLrlqcX
hwDNYbKP+lRuEug7vw/UH+anramcpWVqtqlfO8TG3SU+B1KU7S2Sh7yZ46qso5mbQ0+K0Vijufj7
8X6Cjv3ngFfX5KTLdhN0MULGJKNMSG0gY+hfIflRjAa2gKg4loP6yP/9uD9+T1NiWOg4IVna1cDI
jZxP17V0f2T2W9quSFQ/VNcyeUOVGu5Iuf/9ePKPB7Q0CQiZZGPXeLUORSP9UjWBAakQYl9N09ak
ByhVs7CTPEFMUxKsOaHIDvbMpnZmUk8VkmsrOaeCHT3oReEbWbr8/azsK+cldiVZkUxZ13BdUskG
rrbzTon1U99r2dK4gwzs0pVGD76lbNq7kjs4ZJ+I8LSUJND0mMS0Q0F3j4G7gHMAHUTfR0UaheKn
MzjFBFljD++bXYi7o0U7z5xYtyMXrQh+NdNmmqyaqU1g1kygRlIwab2Kwud9E0yokdz2nukP1N/R
3PI1j0qai8KZi4gGSqgUhviFBq9/oj0LbAPAh4GPhYS4DSW5m4A+3xGk3e9Xx/zp6jBdDWaCbGrf
0osiSoqwlC7ZEjZLjU1DTrYw119LtK4BkqJqpFBEypclLPYxna1kjfaoX8N3R31glyJb0EzLKSz1
KaysnEIyrORFimSooLpP0imELBd1WcJXzRv5CH4ZHm6Wfu73U8bHRPNgzswChBtgYvezYFGu+esC
vvv831WwJhVaND58Zvfsnyd/hHrWVeDyOTZkXdJNYXVmW8bVlqUZOPFp7RlLOCHdg/Kf+povn2Cr
OTK3XgyP3i1nKppDVPwg/YhmYO3j9eLUrrYTbwCpwwPFWQbJCKsxJFkmmlN74Qz7jdlpJvvRjDgH
jgqdXvTxTluTwpj43ponIc5pIUpGowbyDU2BZ7h3qEtRKtpZ/HREjFAMyN9vuXy1RIsvjf8gAYql
cd/lzw3lyz4tZcqpDdVRtkyGlXmZt4hDZH10m+NSpL+bFJcrcsAmhJyDZqSd/3HN5ety7L/jW5bO
msgqjCfhf+ME0xilWmZx/KaUtLFlnVB7bLayWjymHVbOFF3NZJZdUMlAYAf/HD1g2CjRSlGeOtLO
tg3hr0ez8pjMAtS6WotFhPqIhsqZGc4uXTpXaeGqpuXoa+nR1rByzzGooupkUfOFY6CtsnIXVv5Z
6l3VKMg/H+tyZZSPx2R3kmkh5PQ0S0Dg511aa2MNhjwonER/K0v4T1YbO+Tp4PAMCLaIm2Y9gmgk
J6rs590wSQj15D7wLWnkWQNFrfOwPGstTAE4uSGolPjZhDgbC6UAcrsaiwLtvdPwREJA7Dx6t6sn
lX5HsbpINjL9T2n5HlzQyj3Su8VWL3UMzZegp6btLqn1TW+DmShUBKggk5Wrs+Qrp34s2Nij9AAT
d1YfV4ZCezY6bU9nbH7hmaSqPxCj5PVTZwSeTKP+VIeTvJiNBlBDcJguYbNUJXgaUXVTwmSsekS4
Tm+ZYjyMJH3cU04+Dvpr1tYenNm+BJ9CYQgKcZXDircsR7xhtGjschMrEA5Qa4uibm3q5frSyfME
2FhzBN526aajHGleZTtSpOnv4/w6FPk2zkRW+mWcR4nVVHFyZHKXiDoELjtSEKPbV9TLUaB5xHl+
XqKoHMpughhK8FKCNVdv2+pD1/dyeCdR5JARtEu00JH7nvSq+ity/2H9EbnI/5sKIrL/copqmiSm
llrZ8ljta2ypEmzFBsQG1MRtpe2J5ozNvsmd/v3SiI34S4byeWVkxaAyJumyoZpXM9AO5DSqJDtb
ViBzq1XR4sHnD6edGIW/H+kqJ/h3JPxwDZnQVJU1cQG+fMGmYEBcQj1bppe5GiA/CZahEviWYvTH
Tqb+dC3lL4e6+lIWJ9+nspotY5MSiPEYCG0NmE4KNVf0te9G2iwxXe61BDVByJVdzMdj6wTFvZXe
Hh/O9UZFacZY6hnM7GwK43lsUypqIbBQNiwztwiBMzR/GcJeJW//rpApsweRmuqyfhWeyKPmkiqF
hBSJPA8RHhq5DRg/cjZuiSIhcWaSTCCdlq0EiqF5jOAW/36P5B+vnM2apeuSovwrQX65SaNYtaRK
77JlL+1iNFWP5XsWuRxfpZY3ahFPcIJu1RV3vx/3s5dwPQypaVKbw5qWZeVqcOQ1EZ81krMl1RhU
wmAo6nvVFnyVtdo9RMVBMrdy86GyHNsIYMWo0wgIST9QqT1C08po9nbjmLvZmcVEYdGPR8Y4indh
jOvSk4QS3F8z5zqW/7xdX8/5apRJZyk7NWGfLYvL8zGeV62AFMsqU9cpcRKI/KP8x2X6IUJTvx7x
ehnL0qAvTwwQjTp2lc5l2C8oJanvYbWC05dof43Iq5z421e8WpSkSNWKc80BzYsO0pyAGCJSOukB
aif1qtLf23x+LI0/RuFPa5IiKwoeqSRl+rc16cTScBxaBgOCJJf5iR5g7p+UbVX6fww7kfd8G3b4
cyu6SiRka1dBX4tz96m0m2xZJ64CiCgLCAHSwSW9t+W7YzxyGf1IbnR4F2jdilDJNepdS8E0bOdE
DkwHExaEpGLhUD6pgYS9D8Kd3Wt++SubFvf2+6nasiGrmq6wVVwtn0akJVVaszicYVJUhn9KP8QM
HaVPecwOr9u+1iTeMBBGB4e4DFlYV3J1B0PqxKyh1BTSYVLQrSvPQg7xErlS8cf1/GmJVxRqCKYq
28SVVwuYqbXDqIvIIEz7rsvnjJRSXnECv9812RIz6/paYCZO4KrLLEjf0vaL1B3TogKaRcT9hpfj
4zDTntu1ukT4TXbKrQjaKba5BfJBl9t8Kx2OPtJymKIAfPPKW4I9/pRcnV+Si+ak+NEmmPQ0sH7V
HooZn6Iu+3W4ADXTr8H0TOJXJKqc46HFpAqEzhNAuHmKlhzQvknsqAjeQ42C/YvU5CRwhHL66xb7
d5q5iIOATW2FvL+jTqItAChX8hTP9umlZLPLIbsVT7E39Q4xpwe3hLzwA9B2uW7WKgVS/DX0QwAD
cniWHH2CRA348hNpE5xqOJnKEiupx2NIER/YPmLhIAynCsAR/rynTHUn/q5hYcLvC/iRE/RZ+Te8
mR1lQZd+F+xQ63YxOkE9AAabhzT/JF9FG+leAk6ST2Do8e9n94Y45P/rblIjIC+3TIMs4L8jOxuZ
uix1RbokmsQEQzAMUCPBDFDIByC0i0dEA3hQpF2YGTvBtiPV4mbRU/o4kZraGDvIUOkx+3UWKNUh
mErT7gGXg71OtwVHtEM5k3GElD14CEiW7cUwEE9kz4MwikRj9DPRxSByluK3wRh5wLxjhz/G5zkg
WTV+2tzSY51AYJrASSOdBeIwMVcipbdXtNIceWevOvASwHNrAaFt0bAP9p2bcLdNhBRwSgJc17ni
+fQAVssBZ+oM+DdcKA3kbgkQDzMVnqsoGTQTsPRjMXYGFMqBeYHIQqqHB/i5z5+HzzF1HKsTtAJQ
zu9n3fq8ONNsBlS0DJA1BW4I2pu7tgtBWaFLsz6Dca4WaD79/wRclA00U6d4KsnSVVkrsjtbzTsm
vpKuLTpgPnJh+K6BR0GadCVzAbFFmVX6JGnvK8j5qAvCEX3R8Uc8hojFho8QNR5Bw5ejKWgPE/Ez
tEguf+Sb+k/LvW4QgIoOqgnB8b8jrY5os8SZJbCd2qRd46fAQ9Ru3l8EMhdg+h7Ftf/zYB3ZeIg8
QkMavw7MX5m7AZcBfCs1tPE9LVEuL7wnbgCG9dipMZmYJFQrgLyL33+fKIby8+lTThNLq25dl3ej
JDCkRub0Cxf5JQcJdFejpyKsycAJ3rYuslrAksCs+9aucitAw9kY/KiD9iWw3XAqO/V6uE2m6Pw6
o7FXTIoJ6hgOaoY0Jr3TLvNPdDkD1BfPuJvE9PjzGxP3yRbHMTf2Ug8rtqcMiqB9j9vCjraxW3EF
0QfmId4kfq94NvUuG2gqFE4U5jD+N8zr3s3W4hSr8f71XhsjdxgDX2eIcjG18ft7Bwfq5IpFlN+5
7ug8fkopSHe3KIJhCILz2U5zy0dMklxkT70SF7BZNIVxlz6i4TU1Dnhv7sNpg2KwDjD3+TRtny+z
4wdicO3nX+I31JJAQ4m1YgOBxhECjy60r7G4yRkcUL4gG4Ao8RXjl1uK9KzjZ4er4aDvyC/+9MA3
UN/J/A4oaOBZjuUoW7zuHcJ15mzHzB18MYcpBO6tz/eIHeLfhYomrxj78GThi48VmwStYA5NPZEP
sifKLEEnFKHbz/IRQrEsM+BQdtrnq8TpmG43vi3Gt8ul7MMQQzGE44oPiTk6TRa2BECBXFSLSyv2
A3COrCpiDUEzj9IjboL8PCBBAQ2J9ygeOqnjZ2N8fw8yih9pwPCATTTG8ZolqeXN20FUuyAw0qce
g2ahpwQ48Di5Wcc4SZW83RNvVSfnvSAK4K7hxKw4yAvVUwgsQnn8A3A6W5PYvZCyfRtctjon26K8
yfNik4mwDMRJD2xw6FBKGH+Y2yOa5TqUyhl2ZE62KBZ05VnM+GgXwQJ4RgFbF8p6L2KBo3L6Zrk2
B4bNxSayBU3GtESI7+Rh6xFt+s+9DPbWWJ/kY9/3H4G7QbBAW+QR3hACa+KbsJ2ycyKuwimdx4/L
+8pbPj9L4483LMGwCTL5HdEiisRiJQ1W1BHgFpwce/t54qhmJc4z9JSx6iO9wCcmbKlgHrha4jII
OZPIESsHMNB0/CjmAPyGBXg4tmy8V1nYsUKc6T4Upvl6/Th/O1w8EEYw+1CdgUN9E+LVc96hXwoa
IGPRuXDHVVYolFPHS3+/TcfP4i9Aljg+5jQcS2z1iSeWLhEzwBucKM6zeMm9ONPHklOw7m9AVn0u
byqskZynOARiRuQzXAjxyLnnoBh95TOIYKjNTxAoxJUXHlnDGxCZtelwMbzTTYpi1L9q9l/bDb3M
HwJAne7i/10Jr0IGqanMcnQx06XghEFxxlwLfDCQDXEyNYj8nmVHbN4ECuOXZGoj3SJNNhuTVZzl
XehAo2kGZhLSCVPsNOt2F6h3x1m4g47svKo+bkMfYnp0k2GO3sPnNszA9ijXZyB/7sUd2vr322EN
lRXbGZYzsDho0qMNfFcKya4P+C7whCbPMP3WNxi5oHAxWow8hHCdaj5sUJfGGlWMCYQ3t1T8t6LE
CzJZXOjCEwLk9fgvVN/3CJ0tjv48/9MelDWRen3J702lrE5FZ2RLpNmOyGs3B7IYUtXftyrxKf+N
z/97lKt9VinSdOhPJqWe2qfUxuYfdX5tz/5OBb4nqBzJUlG/s/j1rd/dySN5iOh4LpvIK4++BWfb
ROtzUhOmXbxo5NjaH0HET99NAz3MDqxSIrGvrmAdq13WtRyxg2xfRwcdXor5VJ6hJrz8fhW/b/ea
8fVIV1exPpvGpVdJTqshQRDa0QBQlKPX3w8CKuP7mJDBaRgUfAyFBuF1NnVRRLcu0NPlQcwZ9j12
df7ICCpAahBUx0uxf7NtMsCJmPx/6U3mB2x5mN2xZ8dslz3jmPVtxiop3DEOOxHOiyildEqHZv/4
5lmAqsTwp/HGK1rGudh5xLOI9cIsHOdMaOYN0laTEcwTXrETfZCYdRYbGRYfUKFMGW0v2mOCYIiy
JHGO4hu7eFa7QuEV2rtrP4gUgNYe7xMTDGcOHmAt+VIHuLPjJxHmyfztAagXizlqXXw/EQS8UFnj
vOVXyLWuaATiCMrZ4DlATwwDABiIYu2voLCx9vCtkGthPxCrULdUMNoVhrI9LUXRLwIPjTIA0QQE
q2AiO3CfeFb0iIT78aewe7PMtxoRU74pNyJysg7SKgWUBvVhV6N7T40fctCLjWuOiNk0BN9lp12L
jpT4JKDpNC0HD5qZF88MmJedV7maX7iNp24K93SQADgXbuHmTofsC70k2CE5DcaBJUdbj5Z0lnyd
fVYs2vjTAdHOfbJADytB8j3xUGD8dW6Pe2zGRsAv4ghymYm2qaG+ZjgJoVjlik0C0WYW/nyF7zfX
RdxpdGEexPAhUvVtUjiF88YK4rObJj2L9FtkYuJKAcc/YFXKKizyG4uBlhBnndxiAlHejemp0ah1
gevfWD5YJr89SAMf1izLWU92/+9jsDiGlhS5KIVzwTEQd0w6twW3h0YJm4HqJeT2YgsQz4mYdHCy
PX0KolbSeS7rJnYIhkW4J0LB1Et24h5gS++J2ydOPNr3LoLjwsFajDc6pcvSOdDZAG2POw0PMeQh
WzNYxOenqF/T+pkU+3ot85niLosoWZl8foYYtTUvfkOhi+EqBpsYkxBqOCO8hzaVDx9GnCtHQKuZ
TyVgJYpW+AQxJ0+odUPhWIhzTlYxqEGMXj7Hjcb3Y6B5+obbQMjPJZ4ge/8qAmhkQkTzVjyUuxxU
pHCd1JCg01wGn0fw7YdcIjGD4X9MGtoPhMqfZRAAlIWfuKIfLk5d9MgLrqi4mZAKQZ2GPLLVaTdg
pBJhIpcTuosCS4d1J6JsWM8oJjsbDp0EEux38ARCggaTmQ3wYgMAkQhKMDPFDigui/RUM9vr8ZtI
Z2S+fTF5OSCJS8xHvDhRZ2IyiuVGPMQdYHl5FUvAv5qBGAfci0n0jH4vgcHFOe6Ip5BD/byI9HBn
sAWX3vkNSQmqC1wxPk3ciXh5wbdEDDyxBMBrYzLh2SeWIwINcXTxEza8vMrmPRXxKTINLA+Im7FE
ibawOX6LJ59LKyB5pO1FRtRPUvrM8Ecmw42ytrGu1tYX+ol8ywRdSdux1kK5Eo7GU3GjTLV7ajOe
wu8B0phiBQTNw0DoGFzVWnIB+7K6RAsBUhBDTAwFcZlSp12JASfSMDH8kcn4XAPFZRSZDBwIcyxL
41fcpemQpi9kHa65t0E0jPYjNyK9SXyLFR44dOA1uPSIaSE+GTAOQ5gqO/O0wSUQPht1r0ZkFiQw
pCl+ckcl7G6YikxSJItMsR2egwxnNNLEMPl8kDLeyVNsJxx7ISYaDG8xiE64aEHIZNmMHX2B0QKj
PONnjBMwx4idmExTjPtmas0CsQNtAhKwy0siXucj3wJ4bMUX4IxIdUSyY0EAlyfJFvT+unORIT5A
tWL5Qn2XbARQPg34luKcCKNhGX9mQBo2DyJfA+88uSwi/DOESmOxEhdXZsyLR0eAKapVqHx/YkTO
OQXImtKC8O7Sl+TeTDeIE5NqR7GehSb18k2xw2uC7x8zIVMnXFCMcD93EFh9xKsFsxsnB2Ycm5Yg
cF02YuJReGbx6tfiKmWT99ojN2THknkdBmmMKnwRfW1iL1DrdjFVP+QA7e3Pc0M4YS2qZmKPexJ+
IiINH1A3Ignl8iWrYcxNpaq9YBWk4vHOiHinfmmIXHAtronII0Royj6A6a4YmaQEJ/IOWEHsBveU
UKMl1abxknCXFyO2qDCz2RNIRMR+AVtoKXLjAkq6wXPi0tskSNXy378igoBNMlJ55Kpko2J6vt2s
RX7azcUtZGg+w2FzIPSujp6oj+XucjlZ89rndtk7+Xrkc+MgVJ7wmkZnEHwFAhxw1AX4Bsw0JdbT
9rgRAhXU1Nx/VdjWsYX9MlU5TB5xBcexeteDbC8PDc+Kd4a34S0mqbp/urU24iuIsp8o0IkyoIB4
tGTI4iNFYU/8JIp667uP3ZS8WIw7OFWf1w81EUAu/fL0qPJaGus4moryIaUQcRtF5kDq73DVrfGd
SBjfUpEN3C11/5lcTRrfkXjPxYLIZiFWBwKlenrD8B2TWd+QcXDNpi13SaSKpS/+TsCExCZvFDVo
eJ8owPI+kSYBd+NJjnRTTz9fPxYZLoVeSsfx9ISZovKZ7eE0zWtPsFR5092jmBiflS+hOADp5TNJ
edP8XYXeh/hEUQugCsaL+/EzX54Rh6Q/fEVnJIqlG/ETKn2URwondy/c2tIF+cG7zhD/+QYLUjgf
vR/y/ITck/OcOOSvZMsuya6HXJOvvZSYESrTxNMWSI9nHkzqJ/O9ewJK4Eevw1P40GES2L7F0wSf
GrR8DxEp1SMdwWCBSvA0noLYhgnnGp55UF2UN+WDAGEJ1wcF1zNUmZ5FeWJw8X1lMZB9UZlH5oOo
R1RxY9bhyOOKoPKXM+JAffCvto+o5+3A4kIFFiIdC4z3+Lh0+W88ccfr57mYLfiyTBLy9xImKNKq
LDkDr6zAAWnk5uEkemue0dBnVPYU+lmY0FlhgXq+PBss27ORr4Rj8wNRB7xp5uoHhLt6iWqCNDXn
vInu9gwJlx5ukVByMX1ugOmftuLZr49qiUzCTPK6D5h8vhj3vae9/hvzMrAfxnHlxJSpS1SIALai
JvJ5Adz29t8Jc3EOoonRO8aD8cCfTBXtVeGnzv1XcxDRDEMY+YrxAE9eYZ0Qs+xfh0N8P8kzdyCd
RI0AEpBv4TNMUO+iZUCFR9SDyIwn9VzskyK1F59Xj2Eh3u1+T4GAGn3LV2XVsFRJNi2gOQBn+fcv
WXFR9ceht8p0eVzhg7ZfgYyfsdGshvvTDimVbMWOUt0l82LezfJtvi324hGmjlVMylvpUD/HSPnA
UwcjcMhvKcUeiufWpebwcdpLANcOBv57qJ4oYAgmOQI2Mfu2TrnwYHsauiebyw102znSEDgkYJls
TvnBXAjKXbPBmqIgiiqEy88KZcNpro+LB1Ea1MZjf2kwg+752blMR+sjJSjkWPchQG+EbfbdS3KX
vCfv3T1uiduE9Qlhog12Ok/ZXfeC59Em3SBbP5dQDZ82m27GkabRvFtYwuNtc76pMCvHOOmuepdf
zq1HJViiPgpX/ok/k51+X2LRgBxztjPv7RdItCAB4018E2ysme7KfjhLlqNVsA5vCwz6Uve4Ga2O
N+KZYG1toqX9DOv0wd6dtmdjHG7P+3Qt1uR2meAIsg8W/XI075f5urhtl9E23Mbw+7fRrfUaG2P+
522ouj7wFI/sNtkmW2mJJegCysSyXJdraZmzgy4ua02opVrIERNg7pIbymc3BTWbm4S/DiQbPHN+
omJ1Y29Fk8Raw3uWhMlbsDpt8hWaefyub+VZsCztsbYa0GC1l9q6eMEHDo0AFOG19YlNdA2KZJ9R
akW9lwLmPr5D7xNxI1RV72mwYTmTTdI7ewthCHmhp/QOpft8Va7EWcWCIlVsLqsUdcUcN2IWqDlt
IdC68FYhkE+NBTweSue78668a7gFN+UdBUHEwO/7ewTzj0LAbIQC+1Y8OOg0Xh338LMXv0+aH3op
dOUs+igghyTwtFeIjfR4amvQ9Kzt6NxYd6PYdo9ndZXlJrZVVpS9YwbwIalUveL5RTbGo9oPmycl
NifHLHH7UTFpT/MCIkKnrsoo9w0QeIMi2HaYTZAPX97T9k4nFzNPliMcBjoEgqow2p8w/4CU4wb8
GwiLHvuA7mkY/MBAfDlxT43hVTp6L+1pOarcxnhS6/douMP4N4h9HQUFJdpJ6U6pEicY6j8ui/q9
Tf/fyyJa11+WkjBNtU4SGJ5GASYs4wga0eel52DkdOzS3UiKsDBHeSfDoqnT0QQeDkV8qMxt0XR4
SJwVNKS4KMYT8L0LVr+jXAJFbNOnuiyGATblWQcaeFwAWmyqCFfKu2OdeZGMiheKTkfWl99vtPwd
EvTfbyS+8ZdvFB8tu811Cl4nABINIYq2s4ytaTtJudOVeqwsU3tpmH8syqK49d8S4n+PeoU8qapM
b/UjQCS58bPyTmB/YjcOV8eKRlb0x8Hk7/VkXcZ4hPazrtgGlb3/fsf0bEfZUQX8G1/mepiuQsSu
cdxEqby5C3Rj2qOVJCHWXCWrNCWrind6/cc5fKrGXn9jQwDT4XuB8bCvRk5WxqFd5WayTCu2Q2ln
ZQiMM2iCAb2PHB0fjVpclDoSGnDpwCqAZHC6sxBKZ+TjQ6MiiNQr75nYaiqS2JRqYUvBownngF8+
YrsdNzUJTLpiKvw+Rn4oIQIetCx4ahpyst9a+HV9prZ47pPlSUun3eipHEjmc1+AdwRiqEILsRwr
Bmm1fVeEliPgRKPTWhaYHoip+VyTPtq0d3ilwbQeMYoBm5nF2ecbneCs6PoTpGIZqRGMYagOFMq+
6uwFoKAz2PN43puqA8IrlHwt/bgAWr7Q/4zmebuCR8TmPm6LXSzHTjkgdgQENWbJoJAp8H2DOWkQ
cQbJ9PtF+WniwIGCY8aY0uC/XA3hpK7bS9/W4BoIx7FtKeSVno5H6Mapq7MCwfPGQphW/2O+KmKs
Xo2j/xxWlJW/zFfJjKJylDXpkouhmi/K8SZvWDJ6Lv4ZfUilc0sUyI7aNiSIYDk0o4+QbT0ER5xI
hDEKFqanjy5+LdSXGo/Q2t5J9u0f10YM5m8nads6aEcJh5ZPYPqXk8ylvikN+ZxSMnVV6iVQK3QX
KyC8Q1tc4GfN6QFs1fk0+/2430vdOiVucOYK3DhZvgYAlCecnM5qTgddXmXtTjURrHMZqL8f5Xs4
KY5icstN27D1z9ny5csVudThOQOgJf/fnJ1Xb9tKt4Z/EQH2cqveu2RbN4SLzE5RpFh//XnGGzhI
FMMGPngnzk5ssw1n1rzrLSBuFtZbY0U9QoaCk22a53by89H+bUhwNE3WITVYsoWE7e/nHTSZ3gQO
YhlV3ULfrfSxGx2JsP/1sr49EPMkFExYV+jk/j5Q20mlmklJChlwllrnezqjpSOmwvqXN+f7A6FA
geQg+hIPrDzTTjNTrYN0ETJb1Esojrzhij/7dd769kHZOFzrSADwBXi4dUVuE4QmOYkgP8vJrOjO
SA44XCcvtQJtbX7++VHp372bos/yRa5F0fvwbnplaWhVpycLX5eWcm0P0iifFY00U64vrU07NpYn
jXXxQgIFwX3jVyMEZArGaj1WsuHNYF6DDdY4h8YYR9KlrbZQc2PMBXkYUow9N+fensNTh6xeupO9
SNgr5aaV3DcoKb26JXEPrgEuEUx3rDi9sspeStyCBz9f6HdKK82SZYU2GW8aatu/x0raaWZV3vwU
aLzuLyFZ1cNwmuJevUxO5H/Nnvnz3Rsqa2Utb7EyWSKh+SxeswMWVifr3XkvXuOP2y7cLO2tv3Am
OLjNorkzx516Wa7EnkvsoeKNsjAm0FeWmUiPnllb7yBtIWDRmdrWi3Lhrt29s3TYcVwXzjY4hKvI
GMqIpU/SskVVsw8ONpSFVTVT18Y2XQEPAA6EGIM5M3tkT7LZnS62/wut9quj9vfsp/x1dx46e6ZU
pTIqzHSxlIkntJ6vO6rCeK08hVhIHaWdv8/WOPOLaN72JC7Wh0+R00HIP4pdu+qm2V57Ut6ux2Cp
bhCPOEuLi3PfkZy4zxrUGfwx7xP6NR/+HFkZv+RDwT4nP0K/elJX6kpeNS/OgQClrYL4/xKfo702
/fh5EHxtAX66TPH6/TEP6kmY2ZXCZdYIx9ytf5DW2RQLm+xTtLMU2qev3SKaRBNvcl/wfCfRVlpV
tAwCj1zdam6tSLtc3ifR9DYt2EVqS3nKjpGHHC1S8FhMl4JjOpGWwSE/5St7jqMUNdq63CtLfdEt
y/11j7HZqXtOF/ZQncSzKyBPB7Dnr4xZTX5Css+4JeWTyQ35+eK/OumPF8/UohtwtUyCDR6ecVDH
aRMnrHCi+RZOQ0iG4AsJrikxiUjVwgVLED0X0nyHLMcDif08/bQRgE1+EmhKPrwJKuBX603Dm06a
CVyFbhx0EjRz8dgeGr+8tpb5b7HP1K4rMhR8dJuwjf9+ZHVmKa6pMPWWuM7pvJfKVJnWmDPeTuHh
JhKP+/GhPSUrXuItJUW4ILNlr71LeOGHh6bs54tq0S2MxRXEgqwZHmpFuEsCqpAfrivxIa3tbXgI
VhQop3LmMzistX+48d5fX0Pe//qUHm6rbJNvjEW7zHkVtLk2TybdouEnpS+3nTcvVs0i40ZauLO9
EsyjPddUha/Xk7SPXqNXZDvr6BSdgpO119bWXt96pxsV/Bh14bKY8YFL60RdFXOxuW/n1Vho72qs
ezNigpC6TcJZPSHajM7WU6YPSJYhaw36pLWpnyARMSe4hL9Lm2xZLdtp/DVPtPOS9DEJSEDelTPM
bCb+QnyYS3tZPbuEuojrJKB8i1vmznkPdsEu2QXYyomQ7XlA9nQztSYgTxMBwYjWBiLYGWLxjc+H
kGFmG2OerotlsdTmFt+h8X0GYQP8QdyTdhhXffpLhA85vfMyWlk0EdIpLdDR8xL/nZmYjOmhjqHD
DkSPr5lXkwjOX4QzOE5UY28mAWn/J1iV4atmEx0CTNMn+VuZAKNAlxEkVEFeRdbIgBVfLPhhom/C
GJ0KvPA2CGhcnDLEr7i9DcfTbK5u3IO+yd5atJUrYlXvT+bG8XrRxX2xN145wNzjGBx1KFek5u2C
C87gBKc9VdiYMxsmFwgH2E72vXOHVfhRoQPk94qjg33wrZftGwJhniSw/3V5jM7lJdnWx3x/m7mz
mzBzS/rRqlqkGKhhlbZBywozHljO20WrFKjOmxu4rmArcDvyjctoTs5mSWZ4w0D2dmHCiI5x07FA
r8DsSj7kZbU3eEa3GbPXKoWR97y0Z8mOsNQFQVDI2e3encELfZxw8Y34Y7m6883F6rorCGDgiya8
H0/FMgQlMwfEQJN5wFOtiWunQwYRmMiFc3G5iSbqU/d2O36BcFxshPFbcO6eQgC2CqHpPsEOlEgN
9yVZOivu3TKflCNlVgCWSWNtFk27WQJR0JvGeU+dpnOVCPF87qy4rWIYTWjQrTkILjxzd6pPtXHC
VIszR7z6grZP2QpzQpzIgNKkmTSz4YRtvI3W4jssE/6yirB32DD7Yh7N0hsdCFkKNv6uOrnvGa2b
Gx0ZC+fDdOW+lzSEVp2KnVZ04At3fB8MK7A7jtXBGywXwabCiZp/cNcdqCkz3jpZiJVbfs5OCb7q
2/RkbbuZv3K24i9vixj6IQv9tJzWU7yzlvelOs8QAm2va3btvJkdfS5eUhMhcYpTcrUs1/bEnCTv
Fjy/bNUuqpU9sScV35mI7DZmBHuXg781Y4/0q9GNHsN9iUSdudeAM6ePQr48Ez/qqM6TdbKPWEOC
Nb/2Hl5HO2DD+OjtJWYHcqa/0D3ppX4io8dVhtImPhov0iKZO/zSd9pGWvhL6SAtrpNyZi/FvGH3
P4p5/fQFCc40OoysZY6JDV84b1amC96ic9La632X74pNsbnv6kPJZ5D51/KQCyO8nQkld1Otbh/1
QXV7t015uG1umwyd9Y768b5Tlvfdna+0TuTBrVwKBH/+6k9KkkF3FKTyIKDJi8ktmOeWyKN1xQ0p
8Onu7fszShSYhNAOoX7oE3nurXFx3Rgb7SX5DUz7tz4Xq5HlCA86SzMfuVZGEbXK9U59nkPmUUbV
4j6F/nJwCF0RoDUVEwwDd2pOmWaIRB3DU6ExRPjVJF1+TpL9f1oIACROF+OVkf0b7vFvPf/3CT4s
8mWsF3rmupwgGQ3uma0XtW2Gg1Q9XB6UkT7zN3g27+4DfVzBz4lW9gzhAjy1cQG5KOTLREtYwrkp
mWqzcEc7lDXfGCszCb7RtZeeWqJdrAFm64do4879WfHL7hFRH0v6P4XKHzf5oUprk+Ae+hHXoHKO
3oplnqWeJfgV3NW2+14zsJ5L1mZAywFrNEuss49OKrVBuy1mzkIgOytlo2zMlbmyXgJC73gt1sDS
DJtqS5A9AxIvfF6RGBi63SpUDBGFQLYoZjEzqPQcb7JFzF2j9z/5Io8cRasDjvWyXJIzMk03FXhq
78qqL9ISs7V6rFfK4rryNw5rasDUe2ciTyblKtlhobx2lyz++BMw0zJK7I2xchfpGwn1m1zpi7XG
3ORPKHtXMjyOeS31tJ27iOcG7PCVuknn9kLGu27kLXCznWmzckEkApLorTIzxsbYOdMIAZM3tsE0
QNYvehzm2tq6e/W9hHv6TBBFXfb1d+Lq5OfgkJ0wXn5PDvGueZUX1VhIcPCvjwmQZJ5Zksw4Nyf0
C3EBuI+DdTHB5mEIYXi9p6+Agc8EZ3ayxfQnED3KQRhYY4ksEGLXEBnUkwCfbUQU/cFeNMl+LmOR
fH4zPPDywcrJQQ6IR8rfFWFZ+aqc5nLKw/KpYckKXgiyfTdtPuD1+IIIcUaiLMyF76T9YYphD+Rp
hqZF9ErbwX8iJaV/Oygobg26qfdZRdNcDHga4tQXOUVD9cWeRUKg9JIZsoMRAjxoI7CMmMxhmk8Y
HGN13KxZGJ+u1FkwiAxGnFL/lx7LbSJgduUvzVUh00QmOXXMdJwts2WAmTvlm5FCGzRX1/l1Yh6r
kTxzx8FEH5ZjuCTj8qj0pip9GBFwE69Fw0uZQ/3aX7fXrc8YWWfr+tiyMAPa9/N9eWSRpinGEupt
D3wpUTrB2OTdJeWNLv9tavaSqbuPT+WzdNT30cKkkXpOnpNn6ZS2GOoR7uPzSd3X79YW819873F6
nMbLrw8WEGIveIfkuTyvlmQY5tv7GevHbkmqE+vcjTesIitSOaL9IxaIyc4/x0dyt3bmLkLtxSeF
HV7wJK+kX6Zl8198Bq0kiJNAm5ibHTGj/LGvaxRFSt2oEVubeFGSArP2N7dX65kuh/9iLOD5bOVj
TVOQRCPaggm9RhPu+Fv2RtJ79uS++LdhdFFJ3HrjTWSgjwtMMorBS34aQjuAMzLGx2xuU/5xkc1R
pNzKTzl8GfodPFR76GGki6q7n8KfOfp0ykJiWn8V3Pwz8g10oVBjNQTR0KUf0KFSDu9pobD6OJx9
jT6kmFXKEmTt51fs30WOwxiyZWg2n2z54TBB6bh2EdmJwGtleZlhTy5dgHVyNrvF+FfK9JdK6O/5
nuOZAsSzANccWaxpfzy9qq6zxrtqySJpmfdyAntPN9hzJMYWkwq9ho7zd8IGrJyXGplr0ajU95i0
6v7KYmVjm5UtTeh47lqJV2qC9ffUQ2jHPtHr16xr6GUxVHwiIEg6bgJvYM9fsfImDtS+LeN2J18P
JbYvGuFUM6kYqOasxFDdGFp7emW3ZGoSaGKTLT5osCgjnsIdqBGlkbmE5odh0X2Ng9TP91/9DovG
AEWnj2kxyT3G+SlZrty8SKHxEpBf2NPe4WWGH+2x3CZ53x2579WndA5f9Xdk3u/mu3+JnpwX/e3n
s/huFNjMsZgS8QkPmr+fSqZ59r3z0mRh4+yBcl2eVOXQR84Un4P17Tr9+Wjipz2OAawmHAfHG97j
R4TVNdXSMq9tsrjLJ0/dlnD8/FkKl0Rpjr82Qv6dLgz1z4M9TBexlUdYvHAwWsBNNsvx+bentNyD
6y+48Xfo/p8HegCoSy+j/SpxoCgdAp8ChmLm8T/B4H8e5eH9yW+JrOQNRwE0Zq+YREOgfVx85fgX
mPDbIfHHQ3qYGEzXsSvb4EDYhGMrSvaZh3LxMzvXMIPk0c8jwvh3necp4cFjKAKvNb/aSn9MC54t
dX5nJpSyhPGd5E8CG6138giZ1Ens4z/EdWcX/iGGEEK9Wb/oB+dsEpT97I7Ud9DUMBZRAPlJXqdP
3Tb6qNfd5X5Rjs6p3eOU++a8JE/3Z/mTEPV2KycikNjrOR/G4ecr+a6Z+9eVPNw3PMk8q3S5Esca
48gKlgzv/5y+2cHCf23XzWdLSAy38Jfjfve4hCKJJgxKZuextxQaSXFt5SxZxPb4FkMwBGnXbmOb
pyeA9zSCvvCbgcF3I/7PY4pz+uOhNaGsS4HCMXNnlpOekB7CCDJb/MsSpX1/HNoWmH5j6Kg+wPm6
I2dZW3JLq3fzc20s7oQRknRxvp71vXmoX8OP+/567t6UHYPiWDNjZq/Ri/rGam0/ZWc+FW8kf2D6
G17CI0IO6H0fPz9265sBzM13OD8bBwKaYX/fiyrwpDhSeF3kTxUUgdDdV1WMYuA10kFfm3ca4867
9O5/+O642Wcv/gfC2fy53Rkv5Sd2ULv2tdpYbxiz52/qi3lQX7rV7Vk6k4P5bBg0n7Hxtj6DF/JT
gheACve9Pdy3wUt6IeBEOQUf9rOD3/vrfZvv7IO6z16tQ70lD4FokNuT8vLz9ZrfjDecFRltbIyx
QXisG/I8M7umKpKFy46omN4IKGtxcoJhMK+kbYWjroOBQJRD2ohM3NBJUotd6ulleCvHZn2wy3LY
XPUR9hbXMO+VRd43OnjLWBybtfP1zYF9sEg5IpavgKTmn+podoOmZd9RIdAYUUmXo1vvpOe7hT8t
6g8iHLSMjhXn4rjKCNOWJAEvDK+Dqtl1xcbuQqImGqsfyOlcy/kq1pwkOnreMVVntf5R2h+GjgRe
wxLthod7QCoIGdt17k+suzKp4P24xlRQgu6B88t8q3zdsodlEYNtfEAMhFf4SjzMHLrpBn4T3BP0
4ULx5C5VQiHO85zo1SHqA24un7Z2/zT/Egjsc0QFQjwEewCSotVbrtdvh4P3JeeNkKCwNMCSFzx8
qPbpSOm9EeYB1l8urzhHQGMfhGtBJZ9WcImFgHeVQjTG2r3f7HToseVAECoFY1LrI4KdZT1IvFCr
F9hIoJ2tVqg4RbgI1s18pP2PsmelvZ/H2Xe8FG6KRcfXVEwhSPv7vSrvgdbd2xtAXH00T530xkTT
1B4xfWfxcDsP4YWyVykPO5JFCdIzX3DckfKjoOpc2Z5oNrFavPls3Yx1XK71eKk0s0wZpcogbMY/
n67+TTWHuZRNixp5Hs3Hh2foYsiTG2nElCiRF4yXVZAO6cCrBXNCpU3cthrGcAY1v4YU3A2hFxU+
tmPyuajNqe6RhDXoQm9cKig5srWFDV3RHsX1VhIeUVtJX9Y6hNTFnQSNUmdljOS9DuG2MSGsGlCZ
M3VYtvrI9WPSlbCNz6TVjeCAxLYP2HD+8nT+M4X6Z8yyXEOlwLQO9tLfj6eto8641YzZKiKw5PrZ
EDQYKfFYzVet0sC+x+6lTdyh5BK7JhUjvTq7lT0oq44v80aCVZRZ8kTyNLy27bUW6QPthomA/KkV
8G4slDitfPSvWGQS/2520NzrjYxTb2kHU1ctFpYZLFOc9RJHfb87qDDu9inXjio9bNWfaSr8TOmS
uODUzUTORrl+tqCwma3ecwtIOMOSdz3oyCmpxn7Aw+EROFYxkRWjpxNa32ywEB4Fkt+7Bu+1CcXt
3vQdqWqRRmTCn6pz6g/d9aaafsESKXFPV3WUqGfjOitLSPW3D1VVJzm1vWdN4m7y3+8pZix3us7C
3SspJtggS0+Kz3CAVp1fL/hFacHFyYDDk2qX+EQQ1ZNKLkhVUIeWu8dJgrM3Jq1HTgqkqiud+C/y
YUx4aWwPIY4mFenMMhxS3x84+FJ1GfiSFgy/CGzpkso0xc/8PaI8EDw+zWnHVodbdjymBrcsjyyx
jdJs4SCU98+6Q/ShoTBLtrFFy8VDIUSYnkHIgyVV21RPBkzPaY2HGQD8lRevtXHAWbT3ajipkesQ
iNXZS8ga16ablPdk8Ltr0zc1gslOQqf6QV5Mys7fAzExTNtLVSdZ1AoMlKEtiLnx2YDo+fMb/ttx
HgZ8EBuNoQnSBlU+4uIWSB8T2Xr781G+WV2F05KOESo1j6k9XI0RFtXNLK/JoqGjpWxbFS53Nrey
cQrb4lfB9HfXhCOeBuNF0fGieqhd7LA20lAXkxYPChs+tkmhV6Jovvx8Vd/s+5gqMExSviyi1Yer
ummt2bUZWK8M2YQtknhIuEWxH4Mbq0fZ8OfDfdWFD5OT0OirFhnygiv8sKttJM9WurpOBN/KoHPd
OFSnpLVgnbbHI0oYvaVteNCItZQudRiMbzL8AI1UBUWC8x+rYzuW9rL81OAoANJoILrRuuEVNEaW
w2HdQXQmD8cyndEvZy52cY9nDmWPswbr0iFl/j2aNTO/6qVvfG1aZVqG10bfZgbvqoxfSfaZunnf
Vp/LEJDerLZ5QVWkoQgs0OuG7N1jIsiCzV1/McumV8Lghe0xtAxpGCb2Lyved2PHsIX4XRGeh/rD
HqAq07vdaiqcomKJ0r7K+2Ju8X7ZW3/3PvxxlK/t4x87jbgIoazeOIqczSUiNW9kI+Z7+z5rfBYT
Z9z9xpVSxFj89wn8/3UZD7AB3LpM9zpgGYX8VWfVhlavqCaSe7xXG806KKEygFBX2KMmtPoJ9tG3
ahW7p5/HwZfr+09n8YApXO+R3FoR4+DuY3LRHa0YSXmFCWS5uTnIdWV1pIGCN8VTeydSI6Mxar96
IvHOPRnN8JZRt3X7pDhmykypsPDISEMA85TdSWzIvYrgiuZwX9fmPkqhpsvI1648yV1gvWXxFARv
KbXnOHgpWCtJSbndJxrVfM00EbmIUjx1UGCTmHFsVcqmTmX1jVDte7iw0HRJtgGNi7pjmQn7V3Gs
tvitAPnyyHu4Q2hmNOpl3P4Nthd/vylSY3c312ZvWHpm7+opG+v9roXLRHEXWWi9F5j+Sz43jNhh
vWlnpvdclc/369S1UIuAnjgQetmVtDqtTgL37oKooVFu5Xa/Jhk+d5Blqxrp7p8u4npTgeegziI5
HXQm0mNy5tRVBaK81JUZO5FWs0Z26TyTvIBa3uDnoAWg0GjLYngwKQA9YinynCYAwFp8rk0qZ78d
ZuQOWfikoBbUaPZQLrLhsQgBSrFIkhDBGee42eb2prizjY+J1ktmgX7RYTEANSxlF5WbdrknYzjj
gogNm9BuxomDWiyaEcZZvBj48BWTOsbBS1tCboaH3eaEoEcr18ymoY+8UiXejGw8nQnEpkmNbsp+
9ipUhHI4vWogszdcJu1jLKO+vDmEQqpHjXsQMSP6XKntXod+qg4N6RJ2x6YrVkG2VTJvdLWQH+jh
MqKYlTAwdQtt8lWXwcK23fM1IiQXjiWEazaIdUKd3km9ytil3o72Zz9s8kkG693I8Bu9k84p1dFE
vaGBx2rz59ftO840DpfUdqqjMKOZD+DaPaJc9UMnXgBlWNBHCqJfm214neF7il1xVMGIw9qnhRb5
85HNbzd/Kvbwpg0Uz0B+2Dj4oWzUsWH8Z3bBKjQnw/rLJlD4QcHqCL5MCIovnTu8XtTv1YiqlPyz
kXzO3oWanTyW20QaIWvfFRN/LJH9a0LSwpyU8M7uuRmZY3IA3z1ic4WavOw3I2FTIUwbxO8iSDag
uSdP8os34sb3hdGQsEawRtmo2GYj+1XYDWJywikJUbeCM4GKGZZ5EvJvlOpi90KK2h3ncr6R9vI4
eIV23723s2qkbsnXRVOXkSrWu87t/jYkDWqyLYVkfRBVI6x78IPAyqfGcPw2FzJzkpoHUBdwWxI6
PbyVxuHYGtg7B7sjvIDwpy+f0OsRgYQ4HR9ppJspfSzpxT9Ho4APAvYm5JmjWvcwbIrH9cRb86OG
Hnp/fhBHI/mNX+qu2ygZO+xsYAU0x4ky7HnoYgUzToI2ZKMrt2jjyi/yS/hk87dgFMNAeHH1kzGc
SaTqKNwuaJrpQSII/88IgT8LSwQhEkcavgxtNudCoC7MvmAUzQCIaUMlS3eAtuQl6dPME6ZoGETw
+5uwBxO67mRFTsyXETz6aK9n9rnpBBb99xCEJUE4aHoX9ZD0Lx6AE7Qa5NRCd39+xjD8y/PitlMY
U8Q/4yMi9NfCusGd+iMCmLgOibNrJveJOWWXOM3eWOiGJnQr/vUY4t6GLp6f0r6K4+Yb8dCLlTgh
DS24UPL7XCd34CgMWdwBVwvOIFwKcaAHTehWl8v7y/GIVwfJuYLKgm0TKmthIynsoAq00aAMKFuR
x6N4LdBPC99BaSwcohYVTm0NjVvxP2avmmFFQ9geGpUTANlgjBB9GJ/CUzkq39V1OWq2IBcjHBFp
67VrWjv4mQy7cYYaMP9KQbgPjbGFGX773KKdFlYi5l7kENe0jNFXI0UlHQFVB9Jh4YZICN6iGHRo
cIUN08vrER+Zo8xFYDUOT1L8NFiSfCnfiezW6OuLfJYMjgTb4CTRQgZtAEoEQc04Eabbr1GcC7W3
0EQL7bmzFYQ20szQ9wotLwZCK2nbDP/zXkSVOP2PBSfsoAhF7724RBfkCFrlr48M0bv4OLJu8ZFh
8SXyGXm9h2IMy7jPCPOJG6P8Orzyuzs0Xiz60/HWF6/VSDhfiDdBRFJUIwiKQ3VbMat0+wzvDeFg
Q0MMfwzMjPgqPtjg8xF/5UT8PAtSMf5bdbGUU/HabOGcf9QEtu8buRmZ8UJRBsnn/dmDTHl/vj7d
3sSfq2uveS4/q2fvVL3jLbMjtNk/X9+yZ/cMCfQdLz7703+WntRjtdYv5bbaeOTlvstH/ZSQl/Ca
flQbhxQ4Th9EKO0J0QmYyYvlibwIBU02HudP6kv6Bl7/oeAdiOkWBgK7+Cl9og3rPGVvBGWOimfG
2qHBFua15dX8zF/t5+ije5U+8cJc13v7TX5r34Ai67V2ogFB2MdeObnP2KceXJHUq77pOH7hd8aj
Y7l+a659zPXP6SW/8K/t7uf7+qWNeCySwGY0zDGp2ZB5/V0koXKKTYJ/4sX1M3iV3stX/0X/1D9p
rqinZt+K/niLjz/X7L82n/YzFZvUo1MWvyYv5b67iKvBGFP6aHdK+MsG4qtf/3hySM4MGoG6SXrU
QwVnXsNb5tx55rSfveLYBMUTAU2NVYwAFeJlqGH4ktgjL8F4WD9H3MxGwbIHp+EgtUf3rBkJVJhG
W+a2/QRw2O8ubM5VRRnGwBsmWHku+nASKDrggH6/D/KmGWT1xsd6V0UyJiq7Svcppz/RfNzvgClt
v7slg9JoV40w+sGExnbHjq+iimgHkYF3Y/IKMLkiuKOHFMKl1CJzBonbfVFp2bQI301O25qqZt6v
4E6lZzsemc3cCT/2PRQ6AAcNltbAkyQqON1SSPyKxF6aYGbFfazIY1OF/RRgQALCGiXX2a3i6pC5
WihVg057qkQQgKEO62uJ0KrGkPvXcuib/brBrot+EoRsm87c38MmlvJbYfl1CpMUTwGgtMx7RfR3
9S4WCuOOGMFOlft37D1UTIygOKK1ZQ41BoqFkeruZv6CinyHrv51Qg9Fkmp7+MflGsZ7jALff42b
bNzVRDdY5cTLpd4hVZjPGRkkrIz9nKAKJPJajREViU5pFgx1lviyHd5zDI4C68m9SYPmBrsx04Tq
psPi4U6bZqO3GJlQczp8uxQsrsDagAfT8hoM8xaaGh2eu+MPa/M+uXa4DMnNZy0HS4135Oc39zHJ
CM6TyL9VIEqgZzF1+wEyMaV723gFcro0CsZpDgPx6g3vZGVcGeypclTUDpdre3Rt3Q1633moGf0y
yshwuhhxOmjew2swLtTfnPq/YPeHlxZkSrN0U6Flqz4q6O6JLJV+hwe2JDl9w/QmJUME1DahcGGP
KpCxdhzisAtOHbIHEt19CQZoW+JWRtBq6C+r2wkh9K8Q/Le3zHR04t+4b6gfHwZJLd1y45ZH6SJR
2eECmDTGUblj4JWx4WBOv1t47irxWjR/GLFGt5X5V1sP1xYBKqV3G90xqgqvrz8/ym+AErrpcCyY
h1HlGQ9AiQN8oxSdBPEFGl8xlnh2zVE2fuki/XKUx5leV9tECl2O8h8MytYFtL2rfjnKN3AM10Gi
F0we/Cy+wJM/4Jh7cJWbOgDIA5tEUwveKmbJSp4JeWxpnjMv+G1r9s2FsW4ZKj0GGqwIW/6ei8Jc
vXlOUMF7kDbXCAuvgfzZyXsD08Bm4RtaT7mJ4JC2/DTd6dW8919/ZZIo31y2yXhHGu5AW/mvGfLH
ZTsdL2gSlvSibmwOe058JQqa/npCu52eYN1GSx0APIqkOdhQ2Tlzy4b1Tyc+t4AWrBaSEz6rtyej
mv48uL5Dq5CV0nu2kUJzdn/fHS2WQvWm56BVxTY1Kb2DZXD9bT34Zjkw/zzIwyOwG1kzLZdWnO8u
adu2hCqHHWpwmKT6sUz+Bx0rhzMAi3ngkMbUv6/JbKNEz0MOJ3mvrv8pWjalJg/1eqZbHy1bcSsz
Rj/fRh4kP/RhXmNaQxFsYicuo0z/+6C2HRbXyAIKp3V+LC/6Z0EpZ547XFsv8W2YnJ2ngl/l5Xo2
D1DVhBTk0l6gsNUX480Dobj3JFzgz+VO0FiMw/Upf1ZPFZ7V8ov7coC3kGB2gsl40sPWLH8TP4O9
Df7AeE085fwzJsfibx18g9Gin6st08ShPlgnUYsVWG1QSnavtxc2/0f3zXyznygkrUP+XL+1O+/J
OlBUei/Na7uvdhST2SVh3/SmP7lvyd58osFDsfeGdHPfvoHqMJIxSLZeSD+W3/inn2/odzQB5Gea
o6okJpBv+TAwdb1t5PQeJgvuYLMvt9KTfqqB4s63V+dJ50y4By+gT8I9O38Jn+uz/1yc70Ca+mvK
qosy/EJRruyarXU299KZ9Vl+yd/Mg38ClvxozsW+OmfnnPfsEl/ut156ri42ghKKb7xh9uVG/BP/
Qwz7RX3S3+gFU5iHl+izwnIFf0k2ED9ftCpG5j+DiHBXEHzawGxl/h5EcmrXVye144V/sCJI7RUg
cS+BhExfzuwhy/GTrUwlkk+9fBBdRyXdkJMzLj7MJz8a6s7g5/P5hkTNWv3H+TzUcWrbxmmiuvEi
c9bRDYJVNMho0oEEqvbUvu9dk2jjX5Y7XbwpP92EhycP2THxtZibENAF9oXXebDLjWFwHcgYCJHh
1/asqgfKFrHLDsYyNGuwzXqoezMH77+KtToZNu6+KPtysyq1HgmHk6wde9HIP2NQuG0cJILNOin6
ijfhkbaYWv4agfztVUBIY1IwaMfYD7cuCNyovNbsnEJ8TJUxJ41vKry7223kx33zZMhI2eDsaDsP
aARnhXbQBP2b2+vScbWVsl/ep6/G3z939Y/zebirWpIoQahanE8xpLQJcO8CR1JHadFnfvRwsAI/
QRswwmrfH7fHG7A24GHVU/1XEGYLd6OZb/VMWibmSPL6VygfWOwC+65a2NEexhc99Tr8ZQCKs/rn
rB2C/vAlgPsri8X9j4VT9WHR1BZEMfV6StOzVOvTGMsYbDWq26Xzof0U45TtGfUgTWLv9la37S93
zhJP6qdzeGhy1plT3I2CRoEcmD3HzHuJgeGreupaa8B+M8+XijlMZYR2OJBpmHR0kgX9kFGq1j0p
mHfYsRQzglOXeUUyPSRyPzoLOgN+bSaQinO85skgtV7F9+YlXYUEeNAuRp6Ny5xzjtlTXhVQzvpi
dtsmoiBI8bqwvJERbR3ivX1S94jR7jkrM9uSIDb0alQ4FmGC+uXeLqFUDwRZAW42PiVF+CmJV1i6
DlMvW927+yJMITZdjZ6g+pXyRTNgQ97eUpTpNqmBM11VphkkyV8e7bcvyB+P9mH3rsd+Xhomneqc
VjUkiLDcNkXeq92GzfCpZRd/09BM/h6AJZ7X4/O0ZNrWMk1Hh8rj7zFllHYRdi3PU7n3S43wK3rJ
zpTAwl/rvu+KK0sm1loUP4SjPYxeC8PyPFapCQAHaI2zUfw9Ofu78lYkgisi9ErHefvvq7HoeSiF
xhQdtuEobVYddj9dAHUC0w4g/JnGO23grPOGK4ObyMMwBmzwl79W9t+uFezqZBLKZSQ3X1DSH6+q
fHWvXqTK6KHQ5lHGVAEoxJbLznAH1NWNY+i966/B4d/eYv0rT4lmN3/4+/IT3cyKWy1x+VjMjiWK
nM9unqhjGnSiN4TDDp3G/T6/aB8/j1/j22EkLHJQWZDJYj0cOQ+utRrfNNbG54rVqUBOQlNrSXJl
gAzXg8YUi1TdftLsG9wGsYF8U3AsVPovCJR78oAABf57Jb9gshIWjmQZ8D/1er8XqOzn5+nTH35m
5BdJg6s0KHDlevn5CkiO+e5NENIBPOip/h+DWeS0ivWuVePFCV157ywCIgSDUHxOeieyhJBj46su
wP9zNbVG1SjprflauhzDrTQl/vwJSb9w9Sx7+YiKhG9jd0PzId0Il286qPQT1sSgjkghEgE1b/mL
0BVbIxiF/Cf8b0VXg8oVlTZevjtkueN3YVxLxMi86e0u9Cca2hLiK7reoeltSJaY7oi2ufdwbO2v
NruR19vt7vyRUun/ODuz5caRZNt+EcwwD68ASHDULKWkF5hUkjAPxAx+/V2hvtc6xaKJdtvqdJ/s
zEoFhkCEh/v2tZeQBnaJFyTBHeLEG3XdLv+YbuBtbPflTXTCjmvVffx+vFz1TN4bMwubCgGBlEt+
PnbvVXdz5YrX9PICcOFLXuv+nyp1b/7gj+rhn2CSSi9dgGbutNgtdDxGhOOESKH/x35qXpEeX4Op
hmIKAD7oyXmrwVPF9Mzc52+KLRsYT0pYgjj+x8f26XYrHjNxznf1xuSJ8Rifnp5uP75y71XzXzvf
335QqndjXDqQ7H/7gfzHOkS4615K0ijyucX5u6nk/86Mk5XrWMW1UoZM7uZ448xbUzb3WrSdqNjj
GtWytSUSuxh9J87LXHY7JbnLEYzI8yvovW0l03HMdzCaL7B33HEkk5m+qtYyymo3mQY/n3kNya2c
MSm6Yk2iclcXx2uhkGuO/TIzHHdAwh9JaEJ6hS0BauiVOX86OqzphKTi4DUp7f997VUGmXrHs9ut
c2OTUacdzfAbajBpfbPo6fwtzcafKhVjJtNVpo+xC3TtRja+0BT6s9XjTorDN3XFvgJdLDpo4vXY
Oy7xdfUpZHuSkpMuMxY5kh9+zPHQs/0+2SGCiQmfi1gRKasQodyhvLZrLFqPVD1QFCh55ittvZkp
rsqqVxa01co72QANqlCrif9hUX+QEaEeTOnC1npO+gq9g2KwZVk26Rb156I4pG08KSmxp1lcAXY+
RB55+jKDYt1fzfqDhj4ZdgNoBD2gSRf4av+QFysdy0kYbOGNWZLu9vBBwTgp2ozb6cLCc36rYAvG
hULlfKGKs/RfW4UxHqdGp2q9Q+NKPgBBI2t1CmQTZxx6RDWgXheyQOdO52Cm/t+I2kkdI3NKqTXG
ifJQ500feRuoNDCjzbbvj69Op194AedaOTD5kxHhGbi9/AtH4lhNa8nTQE2ekLFzvtC3AnLaQEdM
EKZKIZVteY99rWeWe8wyPKsMQPT9vrx/S73+Fec4OoGBQXuMJp+cQPphjmSyLmxQduB0wSytFHM1
WKtQ389AiOe1qS6VlZkE4/2Uk+j2B7ojwtv8veJNtMFUEZO6yfPIGRtQu36Xz4uQYo+CTv5+osYO
8956daKFXm1UM/j94s8JKniC/734k7BG1QpD6Qou3qTk3lJfG5+j5B/bvivDKygOdc3ZbXaLfvk/
jctZA/M+OhROFY1SE4dKqzffE0WHSERSxSqFrpEZiu4Gwf9ovobF7f8wrI0BnYEaTUHMcfKulIHG
1aqp4PYT96rzunCeOwnedH4ntNnN/EgLjpbdDJd8db7T7aeT5O+BT55z2FZ2WOhlvmvrJz5FKKZS
cYu4XDH2pfrSodjJnqLjp3RJl2eLNei3gU/Cp3RERRPNPOi2qZfp9KIUL/GMf2WHz5jz4jS34oIw
QNFM5LgU5HoTGWW5Kqs3/kyyXqs2ulNHQsrqbRhfwa31yqsQy+tWTUf0U0KlZSpqD6Ldltsh5UJe
LN7reIsD9TEqL0MXOX/WZuI7GUw4c5uZwzIDbdvCbU8/FY3iGZqD9nXsff2h+XLkDZG1Vl+N+Z1C
U7+lIbuqn5XJrbFgtuPWd6JNaTwchNSnk7dVf4A3fD1FtxmN2DZUD/lpMmUY15Vbj3jcNfDrLRr2
gffkeGeF8SbiHmW5XPbIRTvJWP8+x87Fq3+/6ZMtva8TScvVIhe8PQTnnPs1pGl07V5qZzxX4jH/
HunkgOXUVaZLBZP5qO5S+5M4Y2lo5DknyOOkIZUKZ88IdcHEcZoTO2yWBCTTbHyoSQb5HC5WupSH
r9DxY07Qvz+FcxsBWWHxpdGzjBfrz62H32nNQWEjAOA42BBBbMR4dZBCS1P3ZvRqGhfYeWcfOykg
DkRoy6nF/RwwbxTV6MNjLtrryub2gL3y4EX65S/q7K5qa7YNghUyIIHWz5E6ahypnYtbU2+Tac8X
zIlfPuz5iA/RDqiLFl+AhZ1TXdD2+98hT87wmXaYWjC70DDkoIU2Ly81wuD6zSn9A2qYxO2QoeRo
CRdFf2Hss89VB4jJOm0Bkjy5WzOJ5NpuxN2K7AcxcfqEtzFyu4tL1dmREIhCjMZw2TltIjQKp6kP
OdN5QMlV7tFHjsUr7fQXC5DnyiT2XwOdPE0zj49aW9csicV3h0D0hZJCBksAV+BSv9G5sUirc3Cl
55Nc88l3MI2TMSoV+6ukCFkpbOdFTfKbTBDsYkAMv391l0Y7eVl2WyfqkHFnkK2R77PLNGAhUUFr
j0Qjv491dvn5+9ZOHmM5JXJ+VNnSyLooZMLIwnj9bHlDla7iylmIo4nCTiH1X7Q/68Blx56+uPll
IuE8VhAdCnJmXwOJqFmqL0AozsrDHZXalHDDVqgY/fxKC1vri8bi6gQzAcKjvi/qmU5bmpNpOVGM
22F4TPtHcJgJDY6SP3AGufiMzl8FHRvYFgNJ0a2Tq5DlSKqNJs93YVqvw+GwOOrtspc3U/gopL5m
aLr/kY+82RRmI9qNeFt0MLL9/v62zobKgjVr8TQgSdgn66NMzqgD95Dt1OI+LP/BoZqWfiQhOWcR
x8ENM/LI3XfJ5t4BKJc+XRj+7MxEJ0GxheQ41tw/X0evN3wI4NwpTa6daKcDUkB1LVKltPrpK/ul
fTl+qa0fZY9qqXCSe+QpzeRgq//liOL8dSUn03Ys+koaEynbTV0QEfSpB0Cu3nDcs6bJss+J7Pdb
P7cT4qUomu84HaCf+nnn6aFqQ474mcDidskVwa5dPzLifNgTFVAc+X247yPWScDH7kcaVDQ5GyA8
fo5XN9rBdjoj2x2oFMRzvHASVHeUQevRcQ3jY+oHz9FfJX3bcPd5HroZcEDKM5J1b2uYM/ccyq8r
ChI4sdLPlH5MuNfq1x2G2U8TYsvZa9UbKfnn9+s2ziTJflz3yadSWU4aY06Y7dAQGuZCaPzlPlmi
XqBLsyxr6kp40cYbVpskqYJCNwLRxkeIWR1Ey4+1KClJpSIetT5rkN6y8RLHV98JksOtA0JaZJ9N
TlXxwlCO35J+/AB4Bw6I734kCmpxxYhvC4sfSbKapKYWa+tEOywNTNEkaU3j/NGuPTt6nbvJz2IY
d5ysRTmhU76yg7m4//2ZnPlofjySk4+mNZomVgsVeWv9NLF20lyKlwFcfS7aurRTndl+fwx28l1U
NZ0adXbk+esvhPka3TvNSqF/Em3777d1zgSBoSxVURyV+sBpLj1qTDXm3J7tbH2JgMsG6WT+SfRF
lvgVNTvgLveKjtVhdTsiDiIZVu519WqWRcZEJr0Z+7m2UQ3KZqFXvZv4Q2NTNrg2aa5nyfbmmiN2
8Ps1n1vJf1zzyWclNbY8Huw5283yngnZNYHobafNfeo3/Ldo6mDCqMdPrf4cNMtT+Y2LBJNzx8gf
V3HykaTNUVYliydnHp6icDcO5FTVcskunziPlFamkWxB9tIPEcWHS2v4mWTlj8FPpqNVmrRmoKFh
CwHsScszx3Ubljj7qvje0jIID5uSb+p/AXGTVCJV4Ni6ypw5mZuFUptdrw9gfXEJmfZmSd3Zl6OF
ALR3r2PoX3jZZw7Nlo7EhJ5UTafZ5GTNdkbFKCealgkeLBZBsNo9LRXyK3q5RNE2JvVA2AlSg697
9iT8Av6X8QVHA5WLRX5EXN9fibs2QkfUdt13dkSz19hNcL+2sTN3UvH1HzROqS6j6wvDftdSTvcO
elplxTQIwaET/xyXfhtJTWuC/bBMVmXz3BjJ7Vxunai9Hg63nRRkTgK6Dlngt11BOWyUUl5MFGiH
WlpoKhyHcsLggeLEKBg7LdXuPWKkKDI+8rEMZirJUVkttPAhrrS7g6GtpVhe2Jq21jEfnZXNgPAz
ar8ooH7D96G7pZU3Hg/LQ296coWNpina14IEnVYevaNLRsSruxqZArm6U6RqrWivg0zuG3WVOj0e
hyxotVs1I+7WPyPaTLvjKmaTSAD6FerKMRHjcyruqNXr6INLAG91+s4mg0rxptfYOqUbJ3f2h47V
pcQ2i/nNMUhoxSTzqXOa3Rhry+w47w+cuzsZ0TOUD3jrRY7xOgnqsQRlczC9upCWhqnhPNHSDph4
NifiBheb4suG3xSlFHIgW9e3jfJmWH7ZPObqKwegat2TVzZq0TyGTUBoPtr4DEp7RrCjICLrrWk0
zGqTZ2GHYNEdH6EDFn35FdDwOok9o4Q+oWqbQ3ebjZ+5TpcEBYG4wDheJdE+7OtOo/eUkrQa5Nlt
Q6+gUWqBZjz0vNQGEg/FC78ZLa9LPyWU3FS/+9J6zrPprrOROJBzoLmtloHkN7KXwQRDrA0auTUX
c7Iwu3VlT58HLfOduV7GRxTTVhooJVLUjYk8bUymzcw+2iqzG2YXTinntlAdRJsKh07nuH6yYKJq
lXqLCHzXo1XpNwghOevxKMM+GO1L2cVzW+jfg50ukKqizYbVkpCx99Ph1lYDi2qNCDZKfLOShcyJ
aP7IbKauskHZQ4qzNzLm++RKwyVu2Zm4k7z4f+/8ZM0c+zEdE5H4C0HtJZtZNzAf3uftK0lwlhD5
cGGHPPukKUvTOWdaNsyZn2uHWZbOZM8cuACGCaDGTOr4gPDddzpsTbNLm5H4cf9aqv4a7uTFHtu2
1mOZgzWLI18rLxYdtRBb2/0+rj/nOGjGPc4qTnTHFEe+gtfL78slp/gz10AegXllyY6CbcjPW8ZC
agiVI5qAlr6qIMOOYNpVd9EqDKorPXcBRK9QkK26dfzSXkEc6tbhBkeV6g5cl/llQ6CmfgvAHyzT
DQWr4iq/aR5yYKY4HazLdXI1f1Vv9IRg4VxdhWC5EfRDOt2Nb9WdxqcLSf24a68ULEkBfCs780kD
JZ3wqwj6N83z4xVwTA3NqT+tBTzcWOmP8z6lzSrobgRoGgDqqliNARyUNf6w62Q7rQGONx8ovyIA
7cNagMO7B/lN/K9prfDz+6uKLsM7nHsDYaIJkP5AlRH8zGGtYE26dnAftDZ4bu6cTfHRruNVTPUD
Lg1pATCmwsqw5zcFdVjamNsG/C6Q01W8NQLhCaeBgx6epOCwjl7GXXk3f/+geac8zbviI/sg1RWv
GGVT3oH9x/Dw+DQ8ffvBgZGGWVzewVEOEFxdaRu4K9JtjvPn4QE5hrOB7CWGB0NWA6xGF3TEeGzT
XYl/xod5na7knco/OZD3fGXQpd27Ar5qrgSElR5y+icgCIMx4heAWcU/+QbS86qiZQjDyfQ2vJB/
+xavnE509gVbkP8o5J2KW9JDMiqNgqCMkhpGapASrLz2NKBRNvPAoCGu2xOvD+j4rdTxSmn0iUKt
PLol6/P7jD8bBKMVpeAGgRAt9Ul8oGS5FUUqeUg+rDxe5DTGlQuWOXUKqvAZQayB9ayxGOa3Wr0O
4bBfgmGeSzpZiNRILJPnJal28slZc5/UeUuGi3jECl/J9NbDhhWutW8OE2ilq0K65oDEIh9yhANc
kUMSBRhBO3U+by4G5OcWPZi3qoE4i8riaaCY9aFuO3Hy/UA434uCzvDFqO14eb05t9qA/9QMi1ws
5jdiwf8rKIxDQx+SjBWPKSCMsCjlfmdhi/7r99d8diAN3J8gOsnWv/q9ikg3CwAbOzZMMc8I84GN
WsgXj5eOVec2KZtJTTu3DtrktEtFd8qO9vqOk+BxXwFvx7kd6Wa0KVKiLQ76l6oEyrkOJSrGsgFJ
RWHkb++Vv56iSePJpIj0iKXry6FR17VFX1kxLkKHW60EggNEezbfphgFFh2Nmnripfl+SvMlJmFj
z9TrzHUx0UpgYIzJAeHY2R41RT+DTFaatCRzIKIGgLHhsT54PfQeiVMu0yPrqhu5/URFRmL0tptx
/COP0GbZH12j2CbJvhnBzCUjp6IDFdS10equcwd6jz2vDbrZpl7e45gmDVjddLezSKQat6Fu7Asa
blsHW2AcTmS6767IAT7r0dPcz57ZvGQG7TXV3sgGH6K6+52BJf9IAnQiJLcrXI8pUeevM91tXd7d
HIpHI9KWFp0RJRBXO7E8U/lU2NlBqzjoF1VZWVtOieWe7OlawBbLjw/hOChcuYV3WhbNi5jqiGZ7
OVklecDhpHqbBmsh4oECjoEcsthmcNdnPciIk0QY5ERY2oPxHTXDT5lwtaItjyEe1PhiHmGk5eCj
uuUBfWdDxTjiZKa31UrYQKb2sMtjMBYQmo5ad5/P1AVbfV0CaRrk/LpW1YWA3sVJtlSnKhjlW2G4
CjMJXELc2rcW7/r37+hczhVJLclG1iuQR6fB51SGYayV2XcRjGKR4OIZ+kSDGySQ+IsJUY23lKjE
W5mpocrm2mkvlMXOtcTYYJdUYRyIEPN0wZy7g5nmfcSs1bNrh8Jb1t2ZuIiGZuTLNIhI4PMismIs
Jy1taXYLzoCvIZMeBuCYQ3nYCeZE31Gfp7b7+wM6J5a2ZcGloT9NR0QjMg5/fYwR2S2nkrg4OQuK
slkKqS/zmtYrIfpRy2tEN0IFf4irQKIbjNohPl8kagVRraImbKJQgtiV9Isjdd2aZuCja1Yf0+Eh
Ng4+mRIfp0SB17JE2+m0F/wLx28VfEIuLS2qiDhPNmqYgKosGiDBX5/m+nGOq3U9sUlScMRyWMCK
KloqyDh49U2PkpsQVSnXkvqaGLZ3NOZ1negP5Z9v3Bn0CK7QYrOi1S0voCCQPxKZhQNmfAdsdUiH
D5w5f38BZ1Z6G52/xWNEPGucUoUVpcvzJiIrz1xklT8guuZgpBuvqnHhbHR2JBjZ9GShMEc09fNN
y7PUNa3NstsWAfsXlSlS4JVyczEqP1eetUV0gFIUUAer/M+RokiPm9kgaVpMrzx5jiIiN0dAII7Y
6Fkc3b/oSHfuJPBj0JOwhC3DJArg9gjjTdNLd6oclLoXN771kOqLCk+mj/GTFnf6iLRuMah+n3jq
uG4k3y7fjzTxp4+NdusQ2cZoQpaUzb26ddO3GJfmTqTiu9JtqwC20aDj860t6nlTltTbdjpObfUK
6Y78RyJx3V34Rs/s0DayZ75S8kIUbk5Cvk7L+jQryTgm0BDbZGNlJFMKshgZ7R8bztCafvP7pDy3
bKKlgquFQsehp/ZkyFEq0lnKqQTIIQ4GDZ89csM5E0RoLLXp48v6W8HFO4SaG+radVs8CqRdmx39
C1dy7pMGV6eaGvPWogD/cy4lyTiPiSVnO4mDAqfMPLpyWHVEe11L9YadLnq1jNeWbkqCTm0wtmJn
DVt0JtP/8AGRlqMNX5F1XTk9BsxRUs+GQXqeggilXTK+FFVB3vxPyU9bcWjltG1ovvpp5VTRx6pS
p4JCAI+ehaHrt/Qjjc3rAMJSf8ahx8EQqg0uyvjPvngSNQrxtDBBPK1R5qqkH8KGaFDAoKQKqo+p
70WerMevXChI2ApEvFJh1qAmolEu9iDCXlQiaGKGnS7l32cMnGVk8rAnq5WoK8e1VOPuIcBNqr2N
OBQfdHCqcU8U6AGkq0tkerGom74kReSn5meKfi0q101n7VK1XluktgjAcmIhETAdgVGIYEiQowg5
gqIv/LZ7SzJ1JYIdsbZDzs842uUGlvLM59/n8rm6IIIcYl+6m4kITgMB1c6SKMvzjAYGzbetJY28
vqF8Eit50ORTwAWmU7szCv649JtI9gYLM6fksx0ejtl9bLzo5WtTfqrK7kiRRrNaEp2TH2r4rCMm
7Qr8MIdXg9Im5mnWJRmbJlbtf70RC/8Dk5Q4gfvJAtv3Q1pJVZbtorR7CcF0IPiU2/lamGQC+QzJ
yrZYWEVknWwImIfsqaWV5pgST6RHL1Hh9CiAbo7R5k8u5b7ZpQ+VnC+mCIbXMcNoJHbcynIlJd2L
1L6QRSlwR5n4v7+Gc0doGx4aWxMKF0iLJ1NrKI61ZTVGKo7QnU6DUIhPIZQAFzPHGEuBbKEAgWF1
64gHpvqToFDDFP33q/juZT99nKbC962ZPFMk0D8XtrZIslAFw7bj0HWEYaHOHf0kxSqHwq0eDICr
j0c4WkXzmUiz143PDb2eNW7sVrg+jsdVYuODYqNjQKtH/oHVyEZei1voouT0MqAEoQtiTSeVlB6W
bcIpaGi2hJiUyEY8g03aRgW32SQangC7HRvYUeNtmIaBNI4+sU6eTwutfSwHHSOUA68G/zMZqJSZ
XdW8MIrZ+6P0KjrBJvVTs7+sxOTz0v3jHFApWP7+uM6c8gEG//dpnUw+U8JPu7SVVJABOrLkSL64
l16yAWQHyWHx+2jndlwamSiOmgTF8ikhII3KcErAXu4OpHmIyqlZJAspE1lN5BmoH38f7vtd/2su
mBobiwbHGZblz7mQTeFxqKTkezyjtfekDCk0EJ5FyeNQgeN/FaEpcfeFcYXi5K9xSU1zNEKfA6FC
F0cUETL+FfxPh2iaI2Mo7xLoPBIKIaVeFVK50cM3Hmuo1lc8nSU57uD3gU9C0X+Ne7Kp93KUFGnR
l3dDjVuJ6HWe6MVPqU4cXWe+cJffGaCfd0nOhhIi2g+FCsS35e9fd5kokaJLil3dTQOFbpROMG/c
tl5a9m2Sdq4xfCbDy6Svk/x9KFeSHsTSdmpx1VtMn7biSaTtNWUbatKdmj8ryf+nTIqH8fPyTmIt
JU+0pNSj+i6uwHdxuLdzi92nX4T2sGxyyGVxsxrr+TXTnvQYccjwUEwtH2/xpTXzhYy6Yp3M/e/L
EQxxWRyaOSmczAlTdXrB3yvvngmilzhOvhIwFyvJTXHzNJb5B1C1XLiwhLcNTVxfyZNx3y2jd+2m
3cDIuhsx2Ty+5Lhx3lngsjD6VNzuxfgIP4tt+KZo7mp0P3KvwPJy9Dr/Pb3uVvFyWrmYjgDvmoCi
0SfltTRGwR5xXxSwZEkg2HFJoCuufS0N6JjdYnSblfkS0qvVrPfTEp6Q+8ChMvaxD1532ypQVsUi
fQYKtK9uNR+Y2wYU2xpePLzNBXpNN1s7OBVSlfOxet9G2IalV+mVsQhXPeQ1fUeifDcuaxqt6Vtx
Frm7Md8zgG+pm11XEN/zq9n33pIbI6AW+FW+wd6+7yjxOO6m9DAH/JTpJiLN4OorxOVBdk0hwDWD
6ut432IYNjzmNNeXj/2qubBYnn+Htuhnp4TM+Uu8479mfBE5ddcrfNfb+Ebe5z7Y0fttGCg7ewOi
bqHt7Cf1Db+ShbFo9xhV0gcnrUbvQEPbADfxuGyvahxh18HbWti9HTxaH3zMJ139WsEylFBqm3gv
gxtEN8NTuiItoC8brHtVf3prb/prvA5e+nV7MwTTZ4cla7+l2rg2bpxVt8wvrCUnO4OYr2QtRTYa
O3ehbju511Rr80krq7t03B7BILCUmc7gQ9gl9W1IF0ZTxUZzspiQ0RTRg8nRlubPk+H6Am5NyHBt
o7l1Oj5FckD0EGZPY8g7HWMvHmN31Cd/NCXK33AlK3zXZgm3qNdyetOG13TeRBIsvSojiu0WrIQX
Chbf+ufTi7QEzpnHwWd8+kxixWniPjfLO8fVPRR8HFbuSW+g9HGhH4eLUL+9t+hdrHBCVaFQkvwC
YTleoQN4y/3kNroNbyYhzdfeqtinUn09rPQb3R0WIW2b+Hb4OQwbfPQ4B+80TxiC5ZsGwiSovHQR
3kl+80iGCHcwyY8Xyb26rdDeBqnpg/7D0cOdd6IZNHrONwk8TaILvmbCni3yUACI6ja7d0Yvqf2P
3/cdbv+kaPk9XVDk8f+ZMOq/Trak76se4gZlqgUYHGweD08Wsm0aOC33ANlSmEDqm+ahSdx6fT2b
MDjnjbqxAxBqAEC7XXJ1tAIxodNpQ7zkxUgfbkSbo+OPf4w1D9ur2V4mlNo0l6ZIqRodLNwM0b2i
mzCmHvJo69cqHZrtWsGfVV2KNMMdR0kTfb5r+Pn6ABXUwSa4xZjaXKh3h5XzoacYCQqjja2S+hZQ
XWUZP/ahb621F8lX/wD3nIP2TxoIPifMz620bBfC3hJDoEXnC8TluDj6/GepBzO/GnxAgaALW+yG
r9WaXFcgfeBs+NCurBEQYrwm3wUIg/j92zF6WtfLB8vV8wKpiSvfMcLaWNOM34aewidefo4r7DYW
6mOjes67siLGh6FJ+5mkerRnefDXVu2qIp+/lnnw8QcnNT/mV90OjvJz//b8PG5IPNNf6M4rGvZ2
YaAumhcbVz+gpvuh9JI/WOat5MBZzZviSm2X2Ck3ayzLl9L16E3/1M96oD3nuCCSt7OD9EPfjMe9
fKvv4RCF06Kr9zKXhSWkSu/KFoju8T70Iiap/qft6ZJtN/biNruP/AOrsrSCcO5q7vAMyRrM6jr8
5C6ArvaexAWYt4VAPL4ghXmHLbv+kMRcBhk5kTXfq+/yltQSCrnab9/pvMQbmP8jWeplywYI6yx8
1v1M+NL6HPP82hOz/wCVlr/UbnOPH7Zo+LjyVeWDQfSdNQ96LSit+HfSXKK78322HNUFar39cJfx
r2fXJCP6P/FjeFcyQd1kGd+CuikrD8Na+nZrr8cbu95zhbBfr+nr8ftrTVxWdh9yAFiHi3ahrWP+
1cTXRrHX9VAyoZi6qAjWPQbd9h4jWTyraViCsio6eTGBtsty1VP3CBvmvO4RHXxhybgTCN3R+48x
5fDsuIeNttQXDn87WaU3SGDozNm2IDilaxUUK3CSyev3bNj7YdV85Fns9/Oe3pVHez9LrF2wbqVt
zFbOFG8Xo2fcgLi6MhcW7j43hwXswgVt/+t2ge8xJNwQftDycC2tP4D4aBGTLw403idRx8F7572+
9B7Wah6O4PsSEM3I3qj4x3Xpy/Bwlski2tCXFU1aEKvYhzTbfCwWtYY5lhpfH9svmDsuLqd0awvf
bSwzvxtMfcsTpvAFmVyOuMb2sH83PQpG3uTSb8YWm3qkUeDDhlivFwtOv1cjnyipygfd45gBVTbh
RxkeVDh34Ec/VJ4OWLVz9RvxR61vuro/Li0jaEdXBzzbBgeswWOf6qDHyc79x7kaCKRoDVY82lwr
P7LQ9fj6S1OObqHl121yL1rXO8WlIvNAQ1Iw+OEtFZw9GiSupPTHxwMxFz1JgND/wU7BjXkcn7ob
2HLvN+19E6kL9EScVrvlZK+AUAEm+XReSH4iCGXymhi514s0aDe9zB3Wo0volwzQiOPA8NFEdYKO
yhSDN8zdE2AxcyjOvKQsSOEth1NckK+BHB02s0Ntjw/wyMITU1JQ4X+4ij988Ch3HHn5y/oTcPk9
tHJPNNSjtKYyReup7jxhshEUPBNha6rw5za7DyJm/oV/SOfu4tULi8vbEfQs7bKPjSfvCj+/TZa1
hzb9nzHz7DiQ7XcSwtUg7IIq4p9sj8k3kejRe9Q8c4eb2XVu+3f2DVzfa5yBBLt2YT5rPHx7cJur
2v2WR2CvqnnyQ7y1BfCX8RjnfpXqD5JeeOngAM2pgLVm7j9/ZN9e0X+Pe/gnyA5/rPFxt314WHxq
3Apt9w+HP0Qdi8RnsdTsRfwq+M1d6ttI22o+EDWYNwok4425kJbFe/VurXklwGCdNZacJim78s9c
xVtSM9a+W5Cpsa/jOyQaxlO17ILytbxFvrQPP46zh8oEXIvwi12QGVi/ILZ25RsU275ypbvSXn0W
UTsIUD9lLdKPfjkuoiUFWyDVlALZ0/g+6Y4nNrb8Z5U2WxmrF4j6kocUsL2K8C/HoAxwEH/1Jn/p
Hto3dp55UT6ID9JaaX8KPgH72goGPHjD51xZjQ/KU/ahL7Uv6sWYufbe8KR1No28/nGC29DOq3BI
V5Hu04Ne8L0kWw6Yxh10y5rltFwbV/RzZW5rr7NAwoXmOn8fQc/ETvUyx4f3tL4SJ1I9CuzIpyRb
9m+6taZczF12GJJTseQeoYHLIF/Z4BXDI3dHoRax3mE7V35Wroujf/hjdlcSMIYtrQBOuo1JPV77
rN4gtkZnKa/AwoXHZdpc0Ty3KLo95ZkXyQtfyAVCdW4WVjBBzIhRwFQ3ld99yrSrGz69WWxCYnm1
/Pxxll3gpnAHYFQcrtkN8CR1kxcJOOvaXGYf2PrumXlLFDkLfaWbAdUYzJ497Mi8BOtrjJBv4X9+
SexXi8MfSJScBAAes1Iu1dA/JuKQvJhXRHCLMrBu2NFwrCn3TFXuZN7Ooe+kPrsbNzVvx2SpKh5/
ACISdJJ/iHfhQV3rz5GwzqpZlEhnueY6hCshIqDjovDlVfwq0MnhIg8y242W9oV027lTgg0WhNog
mCpIrT/D9rwz5ikx6O4uc5y8+jtqUlnG6t9Zvm7t6yq6kGRU/51aEY1PQGKEXITTycmAvdaEfF6H
8q5mWhdPODAlcrhpcPuZGlYPh0wbuqExdKcqC6xUgfz5ZOQ8lxH1LY29WVP5Gr3nkVQsjmG/uhAI
nzvGkFCzqP0iFgQm/fN56FHVyriKl3epHRz1p3JSUbDTnwGdOU5vFAtOaRCPfGL0BCjyhZTHd8Xq
9HwCrYHWGHTO/EIUff46n9pzfyCXpxV3lQxhJLM965huaebY81rCMrspqukpZpJGNYjl2iFMmKDN
2vmwjzt5TxXganaIrclDREa1yPV0ceAN8nvrumfRpF85l22/GiP8nYwdHFz4WVeF+Vgo9/X0ZKvY
58r9qkzUDT3TzkwnkAI/xVgcTXMtdX6MrW3U5MsBOXGLFzSRWfKi2PMuGnosHrZmZtwe7KsmfyeJ
HWRKt6plOai4jwolSwqKIzEaf2tb+CQXZC364dLsOvf68AWWOdoLKdip6Kk9KGWZIwu5gzskp5mP
V9+hf9W1P9SlbFnaloC7HToBzI2VqHcm4EJiQVy3BEwgU7062cjAf9t3RJkZUrwLk0ucgU9f799X
J85gf73ew1Gia8fh6pqeN6v5TfEICqygE5xAVNeurOoPrbIHUlsmr7A9vl8Y/6Rm+H3Gg0QBFpj6
GaqL00a7NOyKfjzwsTcrklluEblphDXiVe7g6S6yVuMf8fGbOImN7xgXpWQPkqvuIF9Ydc5eCP3J
kKLoqUXW//NBxOTSwknNizs1pBGsO3h5i9Dl3YRA9vstXxro5HOeFWNID11V3LG0USFW0qOfFu8g
DS/ckH5SBBKPFo6JaKSkHKvRCfLzjsbhoBx6K8rvpokDjKciOKcKpCyz8K6LRFU0aTzYUJq0hxXj
6Kuy9hWsBRJs4tjwKDXgBPCnlLZHGc4D+ipXmnYORgwNL+aw0sy9Ym176d1SDvdatYzV3j9MT0Mt
4JCp0DLqZXfhluwzz05la1CRjCC4AyXz85aa5hjamaKld+LwSMikKUQIrnpcdfrieJ+9Re+R7Jqv
1RMgHByynH+ONzWYVTwkEYhF+/BTrelyXxp4bGDo1rjHdZ1581VE5MNJ4ar95HyUTzukZOW0U24L
tnDXwZKBKBVWTb+Ul4fl8DktBrSbmyhoiCXh22HViIzlyfqSh2B40olUjMalbEYKVGmwbjgGKuYk
dAKI0UbO65yu/2FSk5JJbtJtG6Ms8+vxQeXIJF1YfhQxb08+cLrRgWmpojXGdMQC8NcHXhzndE6m
Orurq5f2/1B2bsupatsafiKrUDnecj571iQ3VJKRICCIiqg8/f7IWrv2GCYVa1+smmuOmREBO723
9rf/UCwa7kNojuZOmSs4fkP12Zv7YXg5H2wxwebxwG2WqC39Q2ujhPh96fdL++5a0HQLuEZzKT2W
/u+15Cm7gHC9lfPdeM3xwUZzOLtFijPswdofNr9/mPTDnRNlJAu8Br1A/n5racQmbQfbESZQwF6z
43uyqp60zOrDm24sjUssBaeTfoqvIzozVAaY1JL4mgbVFFvckgrQED4uqy7oYOayMRVWWpie+jwg
eYEfhiRD0CXR7UcTL6fjXFD1i4cVU0qOAgNRPcXCeVXNZOJOCuKK8aWy9m/7DV3d77cp/vBOwPBl
QCgyH2XjEv99qBeBpLdRVmXzG1BLFY4ceZat83DgloE4G0/OPo2XQyaRo84uoGMXmtCDU0bqVJ0O
6IOObxeM0hQr38jh1S8SPXk6LLu14h/j83Lr7ql7E+sR6j36YW/COxOaNg4yOPF/hSj8tSqL0bko
61bI5trJQnA0KBMoXpQN+/mg9Xf9ScMuc4JnJ/XcRRyAUAWRgSD8SU+g+if8QBkIafRvSe7s5QdT
qPsZX79zcnVAjliuM1e8H/6LTd1qF/WWzSXVYYu+FTFU5XS3btXZVbCULFK5QoWK7/ev8kuodvd+
9Em5gONqrzkfjf79Kgtej6QiM3d+tbfTdlmFuw9RsuXPW9xuMiRCH4WrgtpAmLDkZwGq8TzbWsTb
T8tnxCraB0HQIlkgdPTzdHJG7PhoM/mhUobLjjqbb62HrO8uUGX2dUrkZDsnKVaXOCGlKoKV2QDO
1RjxHmmlMY55aPz20xLHgohljmpE+rZvCNj90g+kvMnSnMAg9o1RWdjFeaIWa0U7modjnGS5vvTL
tjX2ZeXt+tVTHv9/o+avZdETvXuT+D4r4O7kzm6HbbPfcvejsjFZESyNWvYT7fWoqvrggNb1wQfe
qxm+PlFhtCfzyPm8r3f/r9ekRkyTyNdxOs/ZJI9dPm1V9IUHxRleVasSX/cCsrQzQK9E2E7OLGOR
7K6btMTJPNe89NQ5v6/Q4bcFgHoH/za4AZqE4PK+Vaq0UdOda6LMDnQDl0+hjqkddpJzFCszxNJF
ax89gm8zzv4TKf3RDHGCDe8fwVg6ZNe0LMkTHyGfnN3y9UDdyHmMcA5e9EK+7Txib09EEZ1WJW56
41tPDxzCdP4AyuiAXC7b5YOn8G33urum/uT562sRCrGrrxLXJCKKEcaYPffk8Bgt4rwa+6c2bkiz
YIf6/WO/vQV3n3q3/NLkVg2KG8++Gfg1QR+CRb1RPJr3//QptHrwN3pnOqbw/95blZXJqG24t/G5
MQ6cfdcDfHNLOwwfdJZfm8U/ux3389cnfbXlfz1FFOkpMsksndddfNqRdkjiGkotdI1qHnd1PMxm
xxuQOLxq8UFtcM8rwhoVqyVEaJw8/EP4RlUcgzJU210y493ixNHO8UhqjZoUOEK4y0OQgtNw4Ehl
PNhjDIOXotRZ5/rRQdMXX3eP4J/LuHvYV0m5YlqQJbN9m1nt2a9JKKJOaGHLMJxs3jSsuAHK2vRT
IZ730YL6Iub98vHaXT2268T8fLzwFI41oE+F0Zpd7obk8LVG24PCh6djtsyxupekk3e7xSp1UG8t
sTtP69uqYTalemm12p9HWDq8KAiSKeQeLPq+fPnnGrHEGsGuk4gN/spD/nc9qpeTXNTZjojH9fid
qCC3DTWb7w0E1rs5Y+blbXhmXFYS39cEdSBMNUgJ+OowEZDDFJCuJsQs15l3k8CWOS1CPHWpzfaZ
PnbkSQplYTsRzZNdeMdoFIgxACyfUTlDyiJwWxFPDP020/4o3u939n28eXdnd4dpecyT/fFUXFZi
dGaUQyiPHHUT2agWst8+3eaiI1C/iVH7fNHb9374N5ygAGf0kUUtHoj6W2e+oSd3M+/ijLzWLaLB
ugqSoV6R0TciJK4Ix+Y4uE2PFlM0GBNDnsrx69+vBjlvZ/emjzzNSOzOUmOM7CejCfHm7mAp2oO1
Mk8WmrOflJsCk66lNJXnvz8AOpAH3+1dbwKj7qwpl+1lpUz6OaCYu9mahKuofUeYsA3VF2XRhtL7
eJKs9lY3DWRLjI+24JwN22zsvQVffEIUo3m08W0LmWQVr+V6OCn1QIyO4dAc2pf12M4i0dMYnBYx
Zr41M4erpRkZwo3pOE49bd7441iCS3KDHZKFkqHGu+hoNcE4Hsf5RopHy4EjLpB4MwDWntMFtvl/
Uuc27WYwfndxFWW2MKEcYoQgRbUvBFk4nuEAY+wCDutoF4x94HBfmWmObKvxba7ObwFzxUi2hg/W
1L0rfM/h/+dtuWsG0uug2qVlflndnOD4Lk1g1IY2s4SoDpnC6jyVs1O740ClG6C8NFNHibNVR8Ch
I0xkU/CGsfSSRiOWC0bZjuAtgZch6aTTo1sFJ7ty1RDLefs2RSe6Eheg7YMZXU76BafTQOGJuQRi
l+eDsJuMovRz6B3t63MH4+j31XNvJ/vfW6UUoTbobR/u9s7d6FBRLqRMv6xsna2v74mznSRhshw7
WDO74h9uxrmFyGTsxtB8PyU5FIIAEYE7MjcfXMy3jbx/7tjbsU9RoGpfXfhfZ9mtkPPDJVXbVTfJ
YsUeu2XUh0fWwdGS5lK0jeVQivCLRNErxNcpj+k6aZ5/v4jxt/b67iLuCgQxS8TzMFHa1fVpsCg/
E6fO9G5Sv9ehMinXDAv9IlbeFTtzpjgH69cZArDbRJ3czNF0GGuzwctgdgqrSDJaX3wSQghij8xs
sLP/6Z3/60ndfW3lKT3vxzXvPMI0zptT1Jh5VHuDuRIzNaZVlR2TbFdeVgJBmaNZpVPBaSgiKS4d
OE+2Kcxx5jWk6MDYTLGxYHLEmezni26eRR0kKLRyjhgJL+oqz3R1lqxgNUAU0+LtQpqjXlyI0XBB
JGQICdqpw51dzPYROlG3iK+m5MpTCL1+5u8dkZOBKMVjoM22dhG0/IomyKbEVcYYOxlpJDKnrd1m
VU6Y9MVXPzPacHIMRmbLqJGxvZOv6/Ug0vw8lu2Ld/MIV3UTX+WyS4ZlhN1B2Sv8atIEqV8Hopd6
u1hDGS7b23kZsm/Ymi8wyts7NO3x9rmcX8NmObKYOVjXWRom09TSgi5Qpzc+V5hephx5Yc22n86A
x2cjtOMFEu6DqU7SSTLHUJfhnDhNQohy03O0W3Rv5cdxaBROEygx6VeGjC4busiSGaR5dEfP49kl
7KXrg+jmKhCN9TQcTYQnwkin56fU6JNHS5PdjLvlBPJUt43ymTSFrAO1KF0IwSXIkcbqN9+9WlWc
+7WRLUe8g+lixCYhxhlblLLI1pp79tnVb7POViZyPJo3T82TGinecRXGmZe4N1tkVs/RFGWh4vSw
2jlMTQ6H6NBzL+JBOJyOZhzdk24jQVjssz6NdTflaHvLo0Fw4rHZt567EF2DxD/ghw51YqFNlYnq
jGY4bzpMyc5v0vNgiU9SzlCf7sptN0dXmJKvOpFmPEnvYOM9zd+FxOOLUcKR3TztQpHBH6bUR6Zh
cqx5VwPQz7vxWEa4o2PoaeOMQ7Ls0dWM6ckk1VRkMCtZ0BGL/kzgoV8COd46+UrBEH5K5RFVEZNI
F4XMdTp+0MGI0ve3kPQSUEFRwM9YE+5qjyYdH3aD7nxeoaOIj51NUADUXuD2alnO+6Ihn7RmAwfx
6rGN2J2bsHbxlEekYSfBKGCpc0bkHBE9jQEyjM2gn1/gM5f3T0tMXNKd8TnWH+xwP2wesPl6XYNA
M8hw8N9ikOCfYi9Lp/MK0M0hmHl6nGyN7ql8PXqT/vEWjmYMOW2Hfve5L8nihdfFCsmh8TTO2Koh
LP1+RfeC0f4U6mXReA2QCfWdvnm6yqPi1h7PKxOKzBD4LzjNOleZjyPJkYwuNXZWSW0S1P41Pi1+
//Cf6qe/P/y+gzpv5f21EfbnVU/kYVDqn+fyq8DKgo5maA2ZyIWxwcKB8lzWS95GoOZDz+4j2JEk
UmiAD1rUr5nCXbWuAZyNkCORC/iNHU9w5r5s9lyRStKV1W1OH3BQ+gwFinCnJvPotcIAAqptappS
COmK8b8pGk8op/nDQ1A94kh/H+72X5BCm4dmk5A77a5XF5shx41YnVeQmzDo2D7tX2oNCkHz1m32
L6eXzoOGhH0fjMg2Ejb5iq2KfZn/NBuGaLqDc3RZ5bZslDPF3pnAwcGoZydPzqJOQrYxxzeXwOde
E2Om2EQuiWTlPp0BFeQWhk1lSPExOG6wMNIbB6qKtern9bVTmpY4ZeJIxEMTpQtpuo0Gz7cNXDBD
eRYZMFz02jnqjOfNzE4ZuK93KwA+4a20x1Y5GaFz3DC+13d6nFsXCFMD9+uYh9h5qs385RE6Kf9Q
4zD+RXqMzAv4Xrx7+VrpotEANg0FV1G4Ym1UY+PwSeTCQYXhaDKsH6dOcrPOhVu1cA91PFzw7ycb
/ClZt5We+aUD3yrUDj37CsZM+pGuFAsPGg1iSkMQ2qJ8ytcJ3JYs0UdP9acyE+xy2kVj0qhxIrUv
LRJmiAgiP1b2FlZ4m1wm7QdZJI/azm8QD8vm75u9a00G4y7ZD5pzs7pOtiSBvG/DAc4y4zNU+Gp6
guHljUmbl1fFusL0RfV3ZIPMFVsKqq2eDHR1Ot6TgX6FbPKirDT0VOvOkcAz9HqtzGDwDBEqoA/U
dBDcdFpnxn6KypV7HW1Idzttyo3wQpUImKW57bvmHiGQPDgEvqOLd/d41yxsZQyPUvnUUIpdzdJi
8rpoA+JVnyGzwMY7Bxf3sBlOf9+0xj8dPQhj8eIWx0hW74dAaAKLw0HhySq64jJeM0jGWbVvqpmt
RPPjxKYlPH9IZJ6/ivSiasxrYXNGwkPaOmVwgs1zhpx6CIQHTOzv86L+cSjkYZKKpOIe3SNjf9Xw
+WlYa+g6mlULnRcHCjTQL1f3uBFh1k1hDfonJ7cHMbHaw1henuHi5OYp9ZmoilAnp7f3xB0Yy6E9
NCGeucIflTe7tPHk9FIb+rSDm1WIq9dUeu61mudILSLVonOCSHxkIthntULKNMoHONuXZuZ+T/77
vu52wHOTgjN1fM0t2S4NzhqGdNaVyeGVV/RltB4uzy/VBKuDZ4zspVTvkN3U+un59C5MNOBNj0QS
G68NvoxkrvWb0sjsPi9hO2scYQNBjW3JFOewx35fKPf2el9H69/XfdfOjC6ImQ7dgfJar8MD5nFc
dO2JxiFq3/ararKF0elUU+gb17AI4IBCzyQt+KIr8VWXAilIXxKzCoazC7vk8aMx0unofbdOveH8
dtEHglG5uAubIxPOlS+z7Rd2aXQzmWK+MbLFudFhicnz3Eni01v33DN9GdV/XBnENHBY91b5KfWk
4eRm4iuXPpKS/1Ba0E8CmqgM9nBPvy92Onzk5ELZNqv0M0W1kViYqXb2hPTV4FwZjdaP5Fu/M8rn
ZlZHmik/2APF73sgFwDmruFCQDLZPUh6rLJdtitwPRmTIlWbo7g2NX1y8OmY9kbSmCg4kvBdNvPJ
AE5hg96dUZT6Luhnd49OAZZsj1ktlOUAJjRMZWfnkEQzLTnNfl8q0ve6kKMdpS50Bw568X7UOz5o
yegoDU4cTdLkags0V1iCsacRydn0G5v9wfhd/wBcM69vxYdm0L2Y6M5PuvWR21pAG2VA0wUxI8O8
OCJsuAUS+GI+O3AvJ9gEk90F8UBHnOCDfedrbPTv+ymCHeA2zTQUJf89T6Mb5tcuGSSn1cnq67ah
W7gCFPWbM8IiH4q0uoV0e/CHQfaiCPowQA3KltS5xSzxkj/ycwpqJXhjR3E0hdV8XV1cyofTG56+
W30whSB4Cfqa4eKVtF2PbFu+C1gYPP91+d+e/aAR0yO5RZwiUAa8m0U3dYb8zmv5NGYp7AzzYgzt
fQb7X7GHG8IGNUosDlBzZz8JTmeX7nGxNWVaIskRl4lZWJ3Xs4M/8FDsC6vw0heuGKgaHBb6ebbn
vVask00NQZmgQNdWc8sRpoP1aHEwe0EY9oghTLGNoNrpoq9z93YxySod8llhZLbiPdhjv27y23cI
xQYDgC+e1125QDygikxydFpdfN4LRv7QngUI2ggR0KmY+TQLypee24xqzjqAD7SA0mevtRofV+n4
GterPw/eif70/u2S7k53Qdy2FR4LTMVg/x8MJglvuH8CNDfPHKMWlOvWvkEagH2Msb/f2OtkVr5C
gzVaF7fPtywUzYOJdm8c3yqjYOEvh7Pb0x4YI5mk057qWtiatzp4KOYinKYdOHz7Rw+2h4O+3wX5
9gx+eb3vTQPbUzY4Imfv72JkDHXBOOh0DbTvePEB0eB0gK0FDIbSIXkrKpztYlPFsJiModU4MHiV
KTRFAN3a+YTvfgq20T44PbrI7zg2rwCJe/97kXffvtYwF71euUisQ62BvlTQEGibo9d41IQEBXuM
0SBRraTgozM2R/TdYfl8W+zNi4dL3sUlR1dHkVIZR/OCnkWY/74UfjxJGNb2/T5OEVzmv5VN0ijt
rh4fT5RcvHrGMcyNYAQ9/mC+lxG1qD9GXAJfGMDk90/+j0D/2/f310ffFR/bqhMvu4xHA4iHVXmr
D97V9XXZUMYDrxC0Vwn6BKX8Se6VSii1HHpZf0DzSA/5Khik/L2RVJP5rcsfRcPwtsqsaTKh2U1w
W9cz9+pVtrrGs25WOD0RXbTG7oGVUFstHPXcLGcH7DB85mukTzsnfZihhUmtZLpbVIvDB7meQAbz
gT5aQ7YOtaDwDyTquECBk2ynjxfXabmB67xi7kVZjFcZfOuEILxem7LXZadCe9V/6wigfKgIwdmI
Ohv2GFITPL2m+LcGqdtRUiZmM0EjFXam9k7QA6anaKiUEP6uTjAPmqLEYvjhS4QWSt4ARVPlvbxd
veXAyjDvM+b5wWpQ3ibP9sjP4qNH5UXBIpssff2MAgRqU3BYQVuqSWXkDjowksZu7M7EeYDMzban
ut3WsnH1RNQzBXhrYXGEoFy4IevZnKPSQm+CrBRqffgHUHN+QlV1seC+rxAWD+F/6w3aG8YuZi9u
qumVn0bGcUG8So/UFgam5NaL6CDEsV6u5s7EuguzP323kkwgW8LCk2dILIhXwCFWewAlaO4MZKqN
qLNJr8LSyPzrBtkAkYdbn0yynf5cRMdga2oWvH9zitDivcdeyxXcYRP2H1JilYLu2YfEnuubXSDy
N8zjR2HngRCUhCMSE9z6ggf+EJPHAkkLxY9+fcv81PoIa3/nk7PzwVTHWGW2AK1P81FsX6OKTHOf
iKZXPJB4MyWjtNEMeEe2FsRCL/3ufQsh7y1ayIOvOQDe9mUUXBaqC8j5wgdb+yXKokxPvf2TZkDy
nQtnSlCKZZRktIGrfFUTuWmdTJFbSUwAA/1iLvb2a68leGc7c+ii9bhAmOA34PUaaJsWa8YGQHbG
tfCRiT6G8dx/dJyA1iZuF8jm/qn6ZJgJxOKnXg5UTbkDf90CVEYGAbpAjjiyZz3/JK8aYcgYhOGA
xSgAEV+sGM1i9nLrNjnw0KnuCA1E/fi5OIT+znAPDH+EpQpTcJX76UTxQLbfccUw1EmiH+xnFa0A
nlyS01m5q6CFcnfgX4zImKLugyFrKkEQBk/bwxgCkRoGFLc+PhvOsX41e33D+H3t7z2e717fPzGg
9SSn+lT159R4LhznaFWfcmGfTMk/e91LYf8hJQZnH/1p1szaqJlB+NhFxaJXA4J3ubc5r4Cp8HYS
yO4x4x9ZqOtEtyHAIzpyXa+CWU7OW+R3iDYRRF1NtJKpPdYhz73LEivsBa0Z7+bFRYD3hjqGp1Hx
HvY6L/XpRt7o3uxB3nUSndb1cjsN/pQ2DkBuUaMURGnrJKouv/W/u//FKjWx7EMP0alpblRHin5B
KBYjP+PHzxOwHL0/63bvAx1tVkWEI+6hjuTtHM1cP9iefzy4/tqd71osaXxl7J42J2BgiYefsJms
tcXls4LLBfhFuWxfg9MqmfYrcc7OYQ4Q22mpTlulZ05NFmpuMyjk9d/pm4whfG01FrzW/FWw8f/R
P6VpbSLFNWcjfW8P/JZ6Lue2UeLMZLuZHVclB97Vdh9N5L4zPPqy9K9bu5szKcNyW2UnzjyqsPV4
pC87k67QAo18LZZHn0acPez3x/nVkX0/7HD2EwWMkPBA+fecPaKd0XIpP61GjFd3IOlNaySdc5jt
Z+T0zUpn+rzBmexwQKK3SXQh7Mhpm9+WbDgVu9SqeG9eBPfsPrqw0XfMpX8Y/3dhdw+j2knJRdsX
fRXVtvqu1hNfA5vDW0blqwWU2/eGxNODvTfJJg6gfKb6ugnXfvcAj/0K+fzlEd1D1nmRnccHXCfp
KfPlhdN0Uqylp6vXTuDX9p2lX0aKTblqvzFKRi7ZBpW9HBlvUtC5H6SwtvohBI1RTYfRw942yj/7
5S5mXPaHI4Py4bBJ5qagx/rBxMfZQucW5JgY9pXZhaa0RnRImVEZJ6wuHsHfsKR+Klf/70F/8V7/
wpB2p64eiKeyX3VFzMGHZBJCpjc+943d02lNfqzwqU3GT90Td213T21ITYYamBNGX7MFMpPv3gaU
4Olq0Onp6vbMcYt56HLsXYwX+PnCFPmu2W8ti2qD313WmC1UdNU7mI3bKDplj3GzOctuOh5EnA6c
FLAP+qa8cuRlRg/yKgSM9HsV4MjsJ4J7U9VfrwyiUH3lvurWqPovsH4vhmoNXLJgiWEGXMZyVL/a
vRBdoz9uePjsTOfg/AD3+QEghBg2kgCZif8h96Rv9v96hsN9cilymU0peaEAk5m1BTWjOvo5H9IP
09qRNX4bWeA3ZmohjsR+BIMzDooasXlrdpKucq4w9Kc9mapz5fkMarh3f3/Xf0DDuUq8zkbMOYYg
UXc19WBXKIeRzCt1QlJApHSlj9jNh2ZGEVXP0tfmfQdvisqViTP4mCPSEyAA+jjMUmvIeAwaRm43
wRVeJ9spSMlzTVQQXeNk815+Zd7m6xEDA879WXKyCg/G+Y0x/dVHirfH1gF7Bjc1MWoxDB+LfJT6
IBS/3+S3xGUwOEx4cByFfklzS4Tfv99FKsmnXa1kfXOvTXbLjkkSfoytzmt0Xjcezhk+9gd6ZCdO
4ymA42j1BSsN9hzo/bz1hP04XjSXVwQZyaeMGc3YL+fd1lJs7Ynq8Gnf68A5Ziqz8QBOhf4pGZl3
exo97V6bG2nakxMfSs8sosSo5qglFfj1dsNCTxYttjOYfY5M1c6mx3X657rO/ggIsUv9UqIPPhqr
7pMy7gD1a+sa1ioPWtx435qP60pYguo8AKKwfP5hAxAxf8TStBceaHc7baJczuK+VI6rkbUzWy9i
jqPneB4kz1sjoWXJp/WSttC6crxq9iXC6SYYB/3sfB/R7Xhbhtn9aJNXDasdDWMEyeyLiQ62wNZj
GeEZsXOSCFEstVLbjz2308Q4OjvcJwaT1CXyJaotUX+jvXOw3ImTZRql0XiOrtZU/NLLzaGbmzcq
4yufOUCkS5y7m+hNkLCH5HqvYq38FM5EGWWzoTuYZ07Hrz8w+N35uxkeCHAJGmdoVZbiH0JkxgDe
LRppah0qL8FtHTjB1h6Y78Tou2IPpseAkqagqaaHYvh9djMGsnmk4H7BBiLGA/P9auQWlvD4dfy+
iH/Av1nDvT8hDGKSbO9Z9aMER19pxJGTe5p7+AImew8D7GcYzA70N4qaviU871H9szi81hj7+Sv1
IZvIBZBwbx7CsaP2pbZ+ATDeuqtbMHzWQhwKlr9fK46dP62fvy72Dkoo5K2sYjt4Wg0Xkn773E0V
fWjfLMTiXk4Ae/ushLht0PuV0fjtSTHpmI1oHLKMXHKe+NLRm+gD2A+BRqV29KDoh1uCFrYg1Fbp
jm12cFPS/9w2Da0iRVCf9l5CvMHxQR8utQ3OBw5eA8aQGgUlXAsNrmFNtIbCOsCUS5ftoRUy6ADQ
MDQLW4PcLJzjGwYyyyvMy86dk1cAqFHT+dCni/wmhrs0U0zvUI4SQ9trhq3BH40iP/d3q5KzKVht
IKFV2Ni84WIwRn1Dy7In7773lVrkBi5VtDlj4zS9AZ6JXr+wayu1QAUcdkjnGCO/Nq4+gv/ZXDZp
kbjfycndRaKNc6QLFYUJqkC5/ZQGCpr7ftx6cz7D0aIXyx9CrME58c7GLuz3oz+0+AGWbn3X8gm9
5+SOdf4vA5pBWGx+/85/oG39uz7vgLpufL3Vksr6LNfHEMtUigBSKtwJULW3nwPH0dbyCK+6k001
nK8GDlwLWtITQGe8c2c7b3ZudYFtIrUfHsb9h9/Xa2hS+ig+xDCM9v89ANpEqLOzlBzpEC6ffZ+m
F4Hy1C33s3OU+n21llnYisYH/6pvFAi1jX9GdH/gpQ7F8LTcubhn57MeO3+kRvmxUECxjWiTYZ1K
WuO/16YWUptsydRZjSdNpivv+/gQs7c6w5h0u/UVLywRwVNpFFiD5fBbyYDQOwsWiNHPEunq/BTW
L76Vk0dG/T/wIPhO/7q0O9grvybjTBn1x0Ak4NvVL1Se1KpYqZ7w3Pi7dQIniybWuAUJJi576q2d
cwiY89r74OA+Qii/NPPfvsa/rueuM+lOVX4rtjyq8+fNH83kF8ifHufAc77ctrq2GEXFZhsO33fL
zJXwfcGRPjoZOaDEIQJ0d1KH0tzpfPACO2E7rwLYS45oKmz1eBBNLwFDMH4qsZPF0D9xGkt+GaZL
yR/6yWTgVP72RYWhBaDikQz4oPH6EmT9dnt3p26+3w3Pafq1ElRLjbLXBEJf8gK5z6vDnikMNBe2
GM9pRm86h0kK4wMCL8zCewXi4A2DOJQ5uNT91xGmcTNMGBpjRKEx7gtke2cRW2I9LBh+ahj+Wij3
9pWn+joeH/srH04G7M0A7bjwtIDwaOKdkiJRDpXo4oERO79vO/+xNfj20KiyUV+D20LY+ff12VaJ
UmpNeoJZfwwZlz1j3nIWwE9rW/XhvpgTKUR2pD2VcRviXbPIJ7K3NRkn+fA29f2sWXzIYHGFf3UL
o34jOuzlsiKNApDmwinJafA0nrf+fk/9VsXi+9C6xrDsrNee17L3Lu+NxT7t9mcslrpACXr1ihGL
M4CylzD6GizwmGJ3n6S0Upp5NMbWyB76eJsAwXWRuDm7f45GMxseQBRq4zmxX3dWgx0QvCepX2gP
Kgn5u2CiL4dh+CJ+I+uDDv/fR3Y5DNpsLMnHFQMUXo54/3FGgiC5vRFSOtt/nKJzVMzQrUzI+wnq
RW0XeKaIOPlx6tiKnU/pbX2m1hBFTvzNYSDZbXhE0SCBWe+j/k+gtWID01JTnXDDAaafw1U1u1Ch
RhYtamxwVYTFYLegiI6gf+716AQuy+JkucaUWKbKr4iyeeVVVJk9bwEYh/KAuSG7HjUo1lF4+/gc
j/xERVV5DPvrSHzZ4Hr5b0ncAv50fQKSxdcbZPytOswdwdl5coRBk1GDYubMtlT8ymperMSR/dRN
XfzYGAIe4e6WUO4r3Jpq+KiHNeYwLu5XFu5HGCf1Pmc7Dztfl1mfKX/W3hBGrGgk3jEYxALjQqiS
EG7T6II2ARci7+zi2TTdyOxI16B08O+hAgC5h4+YGqXXWHjfmZgh0lj1NMDWUnFRGuhjCBtNz75a
yR4WfnEVdD0kwP9K6oIdhBKWGBUQTBe23UF4o7G6+qj5vLN5m2irGwUqfmCMGDNGJJiP8VvlqWYd
LdJMbQxmAs3TngcedlUAuSpALqNlkFcBNyimDhw0QgCjS2/cAQ9gCC8drLwwCOl0nnuCuDffQirL
fFA0v0VCUDvZhIwP8EOOKx8/ypuZvQwon/rAJMHFHscp/I5+oWAjvlrq5Aii1fD69EhjQrWtmLf5
Frlv/82gN6B64m3s/JsJVDK22qicMA/Wpkie2cUTILEUFyviSrCjEqAIKkzpB7jKvbYWxlYYaqrg
vxhs0o3wABw84wyyJdhAedFgcfU84quLpYylxCoAotY/dATGmVUHGg9NmWsctyMeKo/ULDE22rFi
j/pzCQqPVxJHcu+QhDE9bQHKfWsLriF5stXaWjiw+XcWa2Nv/czW3C0Ubb4jqp6bnfewuQfYHCb2
mBanDkaeFJ3sxk3Y1xULLrZzoqxjI7o6crDracNUlDcmApVlYAnkiEFlld6ec23vM9bAM6nwhKdz
iFCDCkZBKJCDlvMzXOMe86DcyOkBRJMdiAkylnsY7CQ6swgGN2NephpRQQbM9PJCvA2gb4+kyU6C
FyHyzJeeUli6it23cywjtO8BOnxTZu4jQ2ED2mcx9GgVwhPryvCSJTCZ7SLgI9bS1k+s3vaw8YB1
gnJSTi4ISC76rMn1IWsvo085ok/pb7NvvFg7WABpuMDJc4YacI87pqFnN4n3GzFW47MLqQrv1wH/
/REf4D+8lG/nyl+b5F3JWHTtOW9aiSPtaTvtd5A+hE15SvzTvFciKE+DyW29f91OS79eFDPF3S0S
V56AHLsquww/G1SLdiK9aYHyVk0Oqx2zp005qyfFyxYHLRiYRQTQI80KkL+b+QrtXv9A6sCYfWzb
yNXKuKQf2s/K6MgXG0DEnOCI6gGNQSLPfVgA5j4cWGmExklv463LzAe6NW4xsO6vvrK6TdOwXe/4
0xEv8hh2PgLP4OKNgmxyCDJ76CVRHp5ccpFjmOEmC0AfscrGOucC7x0Njl67H7w8076BQh1Ae5xb
OYNWBn1M5cgs52VK+Jb4DpABDXt4n5GaHOfoZrZMT/oK5cg+czKrOLEwG+xp52ySbLEAmTsMOHeR
PL+h4pGp1M4Ox4wz4DvPHZgrNOeNIQb0BPaAQWhiSyyqbn3h7SGWwkTsx0LD8YwXe4tcQfNU64tS
56YTeT7GIFKOL4xRRvOSR+JCofYeynd+Gj38fZTeNbpCJxXHiyoeV9TouEoSlefsVwOrcJlFtshk
WM32PjoRLneNmqgfcrFxGDe3sG/uI8cpOEIc3HdrdkgVhI0CUYxIvO9wrmNWngm8vx1WgjPAvFs/
EGaXGtsF1ldhgYWqPajNcaN30kRVLeUJ7Bhwz+1oN2PNTv0mKAtHvegZrO98TjkTbDFhxXt0Ki+w
eEE1yQwnvi3Ep/ZFXt5k43A1DrVNKkTMsJob9iQY99eA8NpQtts5rEBY9e9HAGEDrGUMmoZ5mMu2
uwFwCYVA3bHVjFmFaKGD/XRrod4jjW/g5cF5AjoB5R2b/Ak78pJEwL2OVcKY+qD6OE+Kyekt927x
/kXwxfgSa4v8YijT3RX1OJz56n9IO68l1bWtST8REQhk4HbKCyScsDcKKAqE9/bp+5t1+v9XoeKg
iO6LtWNXLKMpTTdGjswcfWl8V1ja+qTiwW4r1gz/WhAXDB9H5WkakGsLnNJYg7v+M88g5Acf/zMP
gI5l+uWVIZ1lYtLt6XFN17v7oXsnD9d76ZdqLjtrQp6a4t7YA88DgaOswmuQmXBuu9Tyzi/lTcZL
nvu/Q8hCnulqw9m2YAglcwNRgGK1hf0LDci8SuPQwfp23tAM7tfP4bj2hsLGYwksMXinf0wWOJwf
r5vTWTkdulgv1pQJVGJpTwckLM4EH95ToB0y15CRcZmkTC7lIwWbBaiDV42vUXPpQHcwE68Li1EW
cSZX3bx+PyZTnQoEnc48Y7ojvegdvFtOWPyTKPydtP8ZOpzB16h4UzqX0uf9zEEdIzDz0g6rHS5m
69os3kWh6ixa+055K1JAmNFjaZUniurC+w4QUAmEhXRHwVpHHSBMgndqQWj8qrrYq0HPPFKcTu0n
YT/3NngN8BWH5vyLHUKRSuf7BEA2UMPtI3Je7ALpakAtleR+UgYPJuGAXg/BCiWZndY2nZIFmb5x
dQvwNMAysdBUrFW7FOgj9m6J00Vpfp7WksQgMt8GNUSZVrq0QYF8k8Eobvt0iWXE89CtQCpR7dI8
PJ8DjW4gK38dJ3S/qRda9IuYC21E1WI+xypI4CJzmrtXYojmHdiacz6HcvjXZp8OjNivyB5W0sjB
yMzYcaOo983tduje7Mu4odrghNFi9OwvUG3QXyJKGmy0e4jBTb9DMyHB3QgICOCc83V+/CKynwd9
BnYSeKNBn8pgX8Zjc9gWF8a+m5LfXFgtzrJOjAR1txJsPAxlvXL0JHCfKLWtl8ASPEi7nhv9tHtG
fdnFWJPwp+CjIputegd4h3q09fkL2BTv2D/WpV0a6y4tz+wlZ7V/FosWgScB/L0G2R2kdM6KYx1a
+P+gE/5agKzCK2ZfaVHFvwJqBhLZUpDFbdsngmhcsgstyDBn4pJV605Ysm2AkLf4+0Z7G1Vq6xH9
H9u0DMb/sY+Fm0uY3QHYpGcsIfQmfMDCuLpJA2AdQLxknd3qEn/+G5wS1gEJQtooDdc9kpTemTTm
3IIHoTeO7inGTpJuXITdcDUIOKgCPvvYTzo08e5dscqBPVp6iNSfPSx8L0MibgqBTxz0vQI19ivM
AyjDvYq5D8ruprkyvygebkViHw5UCQ8OwpKasjZPnTLWxJCS6tSvng7tee3VYAehVsEGHAB110iI
nzeJ1Hrd7EMnba1OHImfF0b5TRkF4rNGrwuaXpRKWU7sRi8dNufbedetdhbR4GqduhWSz2XIAL4x
pm0tB/BgTSVa97XRurae7Pvz+q5Jk1mUzL4Oyy9p54FM7+jQv8eUJboayeGgXIunXfdZP9dPQerf
wrLDmeJV7ASU7whb3ly1yifzTIrX3YWlm7jXsGttLb1qEyEH+JcLHkY8tvFnywOg96NmIBtsH8PC
ME/A8u4a48ABwpACvxK01NdDuXzBEmt+THfdvU8XAwrpu+85vqxDPa4Gx+5/7EC14edp+7kbs9v5
90MzoX8l2Z8L5TIPpbT1Xa1tCBXG9Jqmw71Wv4w335V4P6OH52poVOw1U4VLDxLMyedRlOVTMqNA
FF7E07Naxjrnp53PrwKytrxelVVy2HYr3fsFZKSKhuuxwV+XQojziLB7MAnfraRZ8Td1mA7weTy1
g3GvgR/AtbcnQXjUSjRg1nOKxm+izN8Dy4J9xu1Oh/HqdtstUOco+WmrABPz88v/dVUhcsFBihYx
qN5A9uQYfr38fHdcFq/lFb0q3Av2yc37pIjtO/nItrv0tl1tmvO8N+HSy/MyyLKhXO7F9Cifh3fq
bI70UY8xkTsYdnoyC6PKl1YQWuIV8/wa38h1VEPi/kWVRrjSFPD1RXenk3FdKummW2w9QEznEegp
7cOpIPcKVMoubeJbQyGCUoMN1ER7U98atGbFlRsVeEcfMkhq9oNy78h/L8N5fMJlOuKkxIUPJXFh
qj+pqgPgAADMLZqimB6m/vC2Pn/A0l9ujlbUZdRHGaOoKT/v+WvClKS8K17SwrK7rq/GxXYZkaLe
hUEHBQsq295a74N5F4sODS2hoHN3/UzsFxa2Mu65E+2VtZwl9NOX+nX/vI4oM6XKLVFujwUjOvQq
s1WAjkM1j18LL0XRVDDpzgZMKOWJu1p1CtJEk3Oovaq7p/6E1/7av3vA53WV/B48r5NYj2aRpMpd
xSuop2Wv2N25D76pu/GvVJ7PZjkssRudRxVWpGKjD8c3OTRclQ7etg7HYflNgbi5Z+1W6ytHaVJ/
ho3+APjT7WTESarCP3X2urjExYmW6zShvZshWB4gHfQUZ71lvsdutT7sC7fjguSQtO/4VSAG7xpw
6RdRCnCDbt46YQONQ2n90b5wDW+tB2UxvAJgAGuQmRZk6OtGIZojwXLmVF3NDT3VQRSOK8gIcycN
VdoThOBBYvmgxsxmtQ+N5Qgf/GpOnmHIvDo7uVXZbUTFT0fuoNdtc9QX+3N62yy6y3q1UxVx0nyK
wY/7zBJ+NtRi/ClrOxvmzXyM45azh1viw5xCTvPEUpCmMD5h621crh8oSbKJJCPWwAxBJiIP54r6
Wmp97zacSFhHdWgrVVody0QWXGy87anO2S5OwXHoz45B985LzG6h1UW1mnPa/rT4zrwqRX/Zv5qq
PyWOzLxVk7RgYJqGvwksEwz7MCane283He/ifU+fLu7cPoDsmOv787VfOPlPH/gevjPYSxMf3gMe
B0n9EpefmJCLxNvEulM8i8dQgzvgVrsnHI9xCvUepOJhUTXvNFUg76bETRF+5z1qhFdrnCrMwnca
Kd83ugJgON7ch8l4ydGP1XGDbgirras1zw8w7s8Hy5uiGJwHekOSdvzYeWUOyELhqMzpx5N2V9Fy
WOhUhxW4tRR00mnpbu3jQm1u4QRbf9AKUCynRdidk0O5o0VGcGbPXv1rUdwNcS0yq2XcQtxzqAXr
MazWbSsdgVBgo65RCoA6GjzIPUdH1BY9IGuJG10hk8LMvuccluW/6RThICopBYtEaWCQmdK0grl0
NdHTLp25Hf/HtyZtVMa0gGQrLoFICTbgDFDThd3WVMQXjCMYukAa9aN7mMI7Am6DmhSUp4ec5YYb
9t+thTpaNpvHb1cjen3dWstSetzftlraVcCHBhhfs0MgVtI+ZYMxyKGPXoB7yVZg0Gl0aUDKiAcv
jBNz3oZofHWUjjI8RCuQcDoOxGUQJnTxAmVxUTavTUF7WE1l8fiWrmwIomp4X62dc9lUj6TO0QZz
rAOWvbIXBpedV3VV3xjJ5lyqQjsgBdS+as/9J77/+NDM0NH65Rn1lbbSV2n6KBJngzBA9YH9oyIW
oDdMTKdkTXDy6WWxE8f2AomBeZ0esEOjJlIO9MYPzdDb9jE/xSzUPcBEVJB3T4+htAZ5wLAJtOhA
oeXh6N6J5AVmW4RYjd4GNYoLX6ymBeW852wVL+0FZQmtS8aO7oje1NTEJbudNbZzLjENuW6U+S7T
QmvdKx3AL+VvVig7Dx/tzzvnjTMX3f1g99GBDvNFUvfXiTyn1btxWFTSrg7njtbZOqxZ8zTWaHo5
q3Y240sSVRuG2ILg0mQkASoUlZt9n6L2+QL24B5bm3RzgDRkOM8p3VTKJikrq2DjPSdcfYsqtm57
esV729kiVmwV6nycnhzgt5tFSAIHdJWKAv5kRq+MuTD3C21c6GVzociB+F3sQRCLlorvyffpXEMw
zsGi0iWqXwJ3/i44RD4d1FggxnSkN9dhdVpsV0ba9DY59C95V4r+NwTkcyGWp8tWhRT+R2f+K4Ip
7xN6E14uaVele6V9rqvByS7ebQN7496BsGUE4RXQ+sjlQms6K6Xih6Qaxnga3ds0e9j3ZX/Rq72H
gY/idgGRFa6SrcsmLIW2srMeaMtYFDr9FvQGnUy01rn3iJ/hDlZSrzJ5TKj40tD8IlYlG9J/jWBf
M3orpatc/PV3EuVJNo13x5BehRVD0IYT6h/Ea77W9uniOu+eUblSq29iCEHt7ySo9UQnG3pmdANI
PluzfVDw5ZlzpWarTU69XgE2UuKuPATmFEPp2NCeB+7w5iMCt2FAsdtGXKtzs+rAmqIWKWvrd7gI
uyHQMrXI4whwzFtdxJ2SXyiDMKADao5LCuayIEyd3Pm8Hd7wbPBrrqrSrlfui2rm0C0/V9qW7guF
eFmHC0DSy8zQH2HqODgdIL/jCKOdmCv9waiBfpkVp7OwKDOmaCAawA3b4CFgtU/z6vFvUHs6YtLg
sIifACY2aubALZ7Ox4uC7jfeS204rtalxD5zW32VZputVXWuKZYGDPCCJcuyKMrhtncMzu1qa1M/
Pqw7zMxoNdzFtHk6NOl1domv7tamZOLrUTHnTHmTlDJW5KEofKEh4q35eqaU91U1vVxuhXglempr
AAdNOI3G0oGv5BJTNICaTASvzW1vU3ftyPSmW6BSkedyUDLeRLMMxKgotMWjw7wqA8Rfu/W63izT
yvVUiIutnoF+zRkZoMuXLu2/bO5R3dlFUtaWtNC4QV5ueWlrNr3gqXe10LaRTxeE5+1bCw71dXcG
e5PDLAzhH4jBdVCreZfadFpG2TNbdVpebSVoroAgDMGmc6yfehs2BdbZF2jlerin96JF/2O+BX3B
LAONSDTawiM+bJDccCXSoMZLbla4O4kGorIFckD8oIeGdy1bCbVZpFe0woOzAE2ci1bE90m7ncKE
luD4KmyXmliLOv3q2jJad7P/VfRRO7Q35nkyp66nW9WurB1Cx8bNQW3ePR91xrpx96ptIjwbFULj
LkFpNuS3/53EuL1sut/LyblWan6fHC28Etq5JsU/szCcIQIrUlke43rSnE/H40jrjlWH9muDIQbk
VjA81KMgmFHK699EsLG6Ra8bUcLH6uIAWZNsFEOTvSgEw3oq6+P1c2+M1cLoIc538zzCgp6mYPyk
KuYNB2SFTX/zpqeaURabfstKg+7WDvSqGy3hXp5RzvG/FIOxHHFna06KpTvNQf7flGs0BVzbUHFE
LlbpoPK6lirGXCueN6tCjHpYcUYOAJjdvns0zjHtofnwS1YXyuX083lU+gujvD41A23NN7vkcTKW
hbh3tcJnXe814iokQyt2AXjr6AUeIjo1O6VaZ3YTsyVa9M8DeHcgguNIE1kDV2qscl9fe31/psbi
yRZqwC3Dh5QuHReRfqXNFPX+uU4rPVw5v+j5hqh9LSQpyR7rFJmTfhFW6aO+c9BOQwPIO6lV+b0z
Gc/LwDLgzyU5p4XDnYFJ0RWWPNCGKuPLE+khxKTjEL0PYR5kE5jmTlWhEmz0tlDCwcn7CV3bxVIT
aUtyWbYwsx6ihxgJQsSSdPfzF3x3CLFg6PJLdKXQvjmzcA4VHGB2WxaOFcImtUILpYxphSHtPxq0
mTOpXaHsNGqN0KLG16uF4S4KiYV9Ts3R/CgaPhJSucxIQL+FqIPcLEWn1O8Edl3TxPDYI96NjuPg
EQeyNE9vYKDxu2h5vc9vospY8M8n//UmmcVYuleLc3XFm/TCwV1SrHoHMbLCWm22x31Mr828Vmvg
pObEmMRUkC/IXt2ma8I6CrpR0RkWYb/dpp3Og7F9Hlo5b2iZBPCinKGxyY+MU/Z/Ph3usv5T+ASi
oX9xtX65304b7faZLxh1lyJYjw4Nb+5we3POdOYNL+fAUN+EisRMRSi7MrTGWOR15zzUXbrZkpfH
PbTTo4NoxNAwIOJvAireYhNyB85d4jzL3iDStaOgJMDc5s60NpI3zMOcRz2r9ajN0IkP86C4N+IN
GdH9G11m+6QnY30tJ3O5KqtiJK+VSjDSvxv+4fvJbQ2LJ2w4c7FzkZzH8TcWqa59t+1x2UYxtbYD
r6XbHiwcY9wtOd1xx2sd7Bbq2oA2yp/n9g3B+HWo2ZiMYGO3UwpJ3KNT25gvKXeOz2RuzPIDgMk1
oy33Eki22LqpQFtozapWK6/M8OOyml3+CkoXlcimjF14Zo0Vq5f1+VJhHGWJIg1uNhL9+ODG6rix
d+KNGy/smKu5fRfQ/fgNfx66rirs+sEfsmVvjcB0iRz5ha5P9LWwH3UDb7qbUBHbui3Dqi1mraU7
a3kByuyO510odCXjnK/5BhRj4ukrg9e8Dmoul+2vmOhYuZ3Lt4qWsFNYl87Tb6wd/xtitGkLO9JM
Dg/oWK2cSXwXE2IXgsUOBWLZeSgzifvrfpsUywmTqI4GA2igItxafDXITCs7FhS2xGoh6k8TiReX
Pby92WzX8Fqf3/4nTP4zh7+GkUl314/jUy9s9CSWbepIJN1wdO/E3KcngSZJPwp2AwvMawgab5kU
guEeunVlNrQJa1IhsxBvqrY9b2k/R56X85VUuYQ+DC/Lzbkty6li3JictL4Rg6KJ0YKJB5u4Ngwv
5sYXDmFgPGHGiOn6NkidGJ6jCPDBDu7uZdo9Y721NaeXvE2oybP908gyZ7+2q65pVlFO4kF4t8IR
pI1RSEhS09HZhqtohLNNw68QWXLo3mvcwh1U0gjoo6KlEaOMCQq6HG8L7jgxvXmI+T7P7BuPZE6J
fzNbyezO0uFReS6vFRZYiBaIvpzwBUW8CuI2/ql9ueWibTvaWJ2FU6Bbsaxu5DbvkIv470cCFqMU
qdKtXuYjv/bWMqmcr0uVj1TwBiEENszJhS/6QxBiq9vJu2H0t1tZdhn/v4/L3DDF+2KlXJPSz4Ek
acfwGPwGyxhBwILEJj3bo5OOIw6CL3wzCu2V6xMOUSMigxw0HB9qHJOEC1Tp6ybD8UMJwumzR+kF
VkZqQxYMTA/yM661Z64leimHee/wfkOWVQhpKAlhRWTuoesyLSX66Z7E+ii8O+FoUZvcejhzOKnj
c4XHO3MXPsU393YdTuuOI6oLtXW6tzwrgLkbzU3vGB6DwMqJKN4v+F8DyxxYh1u63S9pdch6UhHj
TlZeQ9+Z8VyIyl5wRz5RBcQq4sW5N0Fo6CMcZLnZ/IHven2MAdUXnhcVMEVIzgaYDZe7i3K1KX0g
Pi/9N6AUACwFYDrpgEsVf+ogv5bdMzmUN8sqZ+vRITuNCzLa2MdzfF1O0aFd6mHSZG9aME5+4g+I
6SH16DDxdRr31isigIptBYGZpFYXyoWgEPMQSjhc+EPFPhISa0SflunNrOnF7GF43MuLRt5Qh17f
IHMpPculS5rIq7UGC88cXf3SSSQ91W7MhevWaTlitFYY9q4R4mjueqxBlKCReDkn2fnJ4V737+sw
MvtXL171524tI41bQEtpIK+ns2qj/LWXzUpAwyZRGh/JfAxv33iwLKWfNuvA9IVvC1MEe1LtSEpx
JWW8ZC32Irrb5KbrcbVF0w+fesNRcLPPann76EfZ+WnombOgfD0fb8UVQ6dPu/Y1cg74YGHIImgo
+/3jMoPzH3UqeezlUpv+wiyvny2zhxfFpbEx5LPPChCHit/Cw8RWYxGFoSNN/NpQ+ItVNJJ3s26D
fyOY+rwDOOf/nLyvQ8js1tUh3T+VB0PYEP9LB6LiGE8VinxV2OaE0uMlTRd0l/a9VwvH1sRdN6vC
0eqMUpT7KQDkDrOlhUjpR192ij2MhHBRmEcoxq78L1p123EceZgjSbeqowWgBd2bcbIwoeOg0kbK
aPabrvCdsiTJH6OgbHdSMWvNKu2WZzcpUCDC4iLUITSVbdqs6Fu5WMRFdjXfWYUASYvockzkxTyK
nPo/SwNfQ52Sewk0LIOCLQ7l8+52rcrjYevjRsXpAJIb0ObSUoL7eFgZbKDUf54RPe+hmR1dnN9K
yfnEQ3tsaYl7AdmbxuBcP1AEKtqDBj+JUUgCCWCGi9Q+loZdT6vROJkTRijzJfyqoH72zwhQEChb
O78i+g9Hcw913Iaa997JH3cpE+CyAtIgHqLWsj6/xRuGCcvq16fLHAi7o7FLzkdO1nIHat0OF9e7
98C9QKy9XQPCac7j5EbJzpTBHWjgQaBUlexMrSrztXI4rJIYjlWjrZttWrlQyhrrIuAazrUY/xs/
VDCe+Pe4zBw9aEmyW+o8jkSgR4d5FrohBmFM3ETfchELAZnfhLhkjUvAOMFKYIUR5Fy0Py/16aUz
37iye1yq+yOj6A1kuBRCc+5hqsDScOIwHFDVe9axPp80MMXid2uhEztOOLBGMkrw23PbFbZtdu1h
vx/h8EFXcxsQ8mmP2X1dZMNQXc3InEVdKy/kfFN15wNWYEoY5KCyid5rvLfeqJfzIU2TGMsVU+ng
fEI95I5wKEWj2zA6g0l7C0KoIStf1wqmrVtftBpY9kFl6SHQ7Es/Go06o99wBg1ffLtfX8322asC
LBK8+j4eUIRl42gouHrm5Oj+l+tP/O+ttxauXU8Ekh7qrcL9wi+s737HC65Le9j0S7bvQuUXfoyg
3u/jzCYilymdFPAWazbrB4dprX/78ShxR0CK5heh+pN84iyaJNc3RKQjJoNG6BCtoUfQ6vhb8i/7
0dnsb622YY80wZCr9hq3b/BbpGTmyqeQ56/xj6pa65C6IWILr4CKB3dRTI9ktapDo1JfG84dw+Lv
8wTHIaSgryHtec62iKTLLM4QktvaGoT+0hkNyn4rDWZbs3YDJe/ptvSLK+LWhleLzY/zWVnUKrJn
eGtHOwxMrKyWKRZ1/P5U7O7q9U7OHq2+u+0gWsB0xqmWDp+ZFPJ0V+fQzpIqMIA82Qaj0UKMeqjS
Wv9zzI1oVXTguCNBInBkN/kull6J0EUd9c5VOBN5N8k/zYxIII0wRyro3DpEGRH1m3MgosbdulNx
m8zFaEDlARtjzkfuM5yCpN/eEplj0gR8JTbu7+U/XLc79Hvh6z9EUP+SNhTy3zTsbzy9WSF19sMC
950HDC/kVDPAiG93L9x4zb5qu0OE91vBUdrZmrMg2or+9zd/rd4FDrA6QeD6B2wkpDT/uzkM+ENr
s4NuxmzNuuDRaPa27sIBBsTXQhbK12Z1iNRQANn0pvO8nfcGTaBFFhICRVIfaZeXmYNdYalv74dy
FfB3ScfkYECXTPqdYGphHnsY6fiUMUzIeF/zGtZKtDjSpVt9hU4qc7SNHc8gkmvnQdJvHJF+jwp0
7fU4OO0uO0Oba9U4xQXlFB2RA37fZdfcL3sxTJ/i1CyTokWQjqo5h+i7i+rXB/mPuc2vFOC8vlSV
K5XruFaknFxt494HINYBBzvknXpvQq2XR2US7eWOsngBJmpcQc+ktnC2wepydGnh29Gk4+7OrdSv
swpKK9w2cQA04rwN+PeSfHl+JpypLrfLyr5QqtIzlGiTHMddBJBEsDehb8cKfta2d2rCNsOBOSeo
ecNffJ3gzIV5TLaL6wMedyyVjgf60gO2gN36C+HTqhO+lRJtexVxGlCSWp/EkpayuwZyFOTZObPw
Lqh7+QqZW1NXks38vNerWGbpLgTKsnXjgSg/S4kIUEbrg4oz6+V8+r8g0Ov7Z+670zY5HZUNU38z
SxhkysJivw9DDsV6zpPeHLI6SCsGrjjhlumD8rqVSsdDepkXlGqMQ6dPWn2tNQlXpTHNESMV9LU5
31OTCUImCoE7Tq9tAmTu9HJmVV0P2rnyNI6FWLkIYGbcpcECR7f2KAkmSowHTcCZog4rBRcr/Ku3
PXG2ph28Sr8ouj6O1nWmE6mKs+HUAeUevtcp0Muu9eTXNpwVpieWKHwQ6mXAiN6zINR2+j195txO
P8P89BqZFbq/Pu/7nXag6DC49Ear2kSe2giVzdjHXpWQ414x6xDcQMHmlgf7m+J7sZ27TuRC+DSM
zPTtEkM93JJ9QULlOhir5hDmz9vhlRqi8VWgwH23GnhvHEwuv3N9JLHg7/vSvJQFPJETjNnwu92O
J7H/rLG7UpOxtw1TDIcRHtlQLm6e2V/5TfpYEgr1nybgkMpBb7vAQ8i5KQ00iYQqxM/d68gjO6A0
W9DtnaeGvd2kalGDOpqmlCZ4RdEB8fB69xxhx0+B59NHyOyW0lM9nnSFJaWGywPSbgwJibA1mrjT
v/GADIq7KW0AytjtZOscN5jegIBj3v5Vr8P2WeODqgpCAttEx41lcjhtFZyWx08BWBJ1lutw2lp2
mevPm6/8Jg152Qvy939dJvvT/fTQtiyi+Ww/IMKR+C5pPL6u34V2HF/c2G/T8onooOhgFxWZl4Yx
xgBzVjGnuUnK36VE01IqLlQqKginjAzwPN8eTvqTtjcg9oMBVYOT2Dsya99BR6acxs6k64yg42M9
ikoioGC2cUyK4a00PHmnfi3n46h/z8DX8WSuPxo0L+bra8GQ1SiQwYMI11/hkYgbHwyKQAR4Rb/Q
3RI3Mxyz2vQCW+gdMlagHwDwQnN2RWIqcr/T39IB49Lp/oMdm0aRNrPanvvjVt+XrkZcG6lmI960
loTXbco8bvPe7qOxhT+vT2a1HsWXsLap9bbuI69+8QaEfx1EZuUox+txbWwYRJlDFMO7NXaWjUqP
vCR1vo+1Z5vNatvRc9S5hmjZqHblnONlecC9brrXEWSAoMX5pG7PxacRb9dmjxyyQfz9pNqq7TF/
oCfqrdnETcKkq5oteSmdB03bOhfRUp9imtitnJ3091Yhi+dOYeUWizTyykyKNi8YqrEua3HvaOGN
v4iKs9HouTGJ/1c+SS0QB2L9ZpMUywcghJdl3ekJDFlrHBnjDjYw2IcACeVcr292OOtEXnM0fOeC
/SMbStXSpqCnclOdQTdR0+FksXSkQzbW4b0NpNe08/11FvZ4jCNBMKSsW6hL8HpP7w2YeVxjpHcI
VD9/sDcR1svAsiybUhX/Vg3KCThe4ykaMktk05+I5p8/VJsDqBsMiJLo3PrSyHj6+flvivbVklLS
FfwfKUeQWbwefZVKurseNppGYrHoGaLQGCmW0972XcklGCQAmtgrtCvTBckatw6QXWA/nDplCLOT
jlKbxKiVW3muvjkDf4/qB/38dSAv9cU23aWM6tkZDA5gjOQUdxFPnMFjFnK3GliPS3xt9KyPiibm
JL0Tes86xbm9df6SftM0diof+JrI4wX3rmhf5wjlvdPaPHxVyOn7mM3SscpVYCaYbQxmwLbbcE76
61nTHttcl3OrNactFfm7xxVLwl8/1clqH/4tXgpcWfLOkjehzMtUKJmD/36B4nN88NK1Cy8wWkW0
1Rg1yKbb7VtB7Gt7j67G+L4ScCsm6Cm1qoI1rS7tVi2vwpI7AZlD/7FdaY9nSdXigz0Id+0wBHKo
IXVMTHo5DoAApLHKk/u8jYD3JNyN6Tuk6lyepVZtFDfAc5qG/UV3yboqpEe5wG9Qhs/PCNHqYEtZ
y/OovKgn0cJsNiCCtOr215WYwA466cWaahbMIMQdg9DrHDozaVmbW79809qDT059/qcRTlktZ46r
e3mxXG8uN7nOZHW8IB27nRByQ7vdnrvfKtwZSuGVDkUjO6BSRKW593kDvjsAXoaQvUE041ZRNgxh
gKIyRA4rY0OKaoXoe4ExUX/4nA3Nrimpl5+f/AZTeH35zM1RWWrbx/x01+KdHdYetlOYxGuinu/E
IRhbUcyuCOgaLa/YnoJWSQchCBpa3ijebnXyHpCNahHedQZDSHfn+36+2WvcoLVBWKRrtVmaHQTu
dRiusPbZnWxms1m397Av6ZnXG6NAZMUUBd44xD25WMvffJ/v8mtEmX24OKNPLlx3Wmz1wjCdHnGr
sAabWY1araAs+2WM6ida80U24JHp5UHwbwpbr4/PbL29cVndHiUer/FBwNQa5PmO766FAK6MUFV5
eaXfkvo3hnh540wu+DgksPjKW06eQUgvB+ghbbfoN0FMTZNswZoZVquXW0X7G3W/vqgc1a9Dvri4
LW/V4ppY4Yf64SBzNyebgLXflm8bRUG1F5iSaPx54b8L2l5eN5Os6epOT/ZPvnCt9oNc44OHy7Ei
UUm/rUXEjybQ4EVech1zVsuJkTT5NTMR28vjM4dOUnw+53qJr10W8ApPvbs1uATWaDQi7cf8FKFA
//sZNaFwUO4PTLPWk0TqRwCIBsDY6Sw5PAkKMIoGv7TRKwpY158/0Y8Xy6cxZk6lze7yLNweG+Zm
MOKr+M052aXomJ1pfiT/ExR+eljmILodqsXTpfjzQc7WoOIanAEFNr/kHPhcME0xxMHel2xKr1Nr
5ZzAue+aCYEKakHdPOW77i2Wv+MAWDe/XbIrKpN5H/b9cf/vcKlmjrvtYmWcDLm7qedgCQjX0Gm3
qYrARTOjg+OR6Hqg35+n8+2KL1UxMleqVPcMJbPV9qWLsl7e2WqXoEdHXXhMDmcrEEOh15euLMOK
gJpncsuarZzd9nOHZme3rKAyMSr09qWL1us2R85+updKBVXy7wi9SVFCyp8VV47AZ7U3meGTU3eH
wwNCGUn1BWdnIBdhff4K71Kl0u+RZPb9Y7HdbuenVO77gRMWaYnD44lu27rlUk3gC3Rwau0EsD2t
zrSVe9W/u+p+Pz+z8Rfz7bysPHh+WVjkiqMRmFrg+0ShRPi2vSTKD3h3ZBk5S/ztAf/7yZntnK6Z
mMV8IZc49cQdjf6IyGD2GLZNXxoYiOjfRd7Mv3HUpLPhr5nP7OviEVWBVkrkzIdhY4sZ4sl0YAW4
RBYmhJGOuXVnuV9ZrqdP6y2znUtLg/tztdR+nho2Js4d0Mnn4m4CLXGd8dAbCO5F/H99ZIP893Wh
H55npfJIeN2qVxtR0J7Al9qZor0whRjWx+Wx2aF8lPdUuWj/6+vy1Ey0UtI2WmWbzIlWfqpvBYrI
HNjQboVNKZVDjAyNIEXL2UxvD+3/nVyemwlTzsn6aOxVFvPPWTKJFxIMavvNr7oJ7Yb0uYoN3qw1
zTlO3iasZWQZ+LxVsHzXM89Nqvv1HURelUuZN5aitfBm4jtYMmnofEAo/FTMa/8HmUL8IyvPmt2H
2sU6jzYOKn3rTGcW1wOYQsmJW7r7+Zh5e8T/HmEmmjoq23V6fWhqLO+yEeZLILp2+8t1hxdsdgRa
eTgFNy8/a3sj2ZEb7t+3yRy1i5I632tPnlwbbFFTsPbx4mqSQphRxMHSsvJAuP+yxf89MXOklpLL
fLHkzJdH2sMMRylIHJe2i1+Aaz+sqNspWFZOAPVflt6/h2bO0X1ptVxDG1bBTODiKjJbQsNPygbd
oA5lHxoSwMQap8YkH59V5QL7u+H+PT1zlm6O5aTyUHjlKiV5El4yNqrW5ZrizcUk/Zq07zVkZpyu
zQckqIb+o9Wam0+sdTu4vPYlX3ndBc3GWzsvd1Hf5S6/V0DmyDXmbBj1JFfAmaE9HYJq/FL8eNnx
5UEEh0I5yqvOtDzMHyiISLBW1IfQXj/vgp+87dNnyhzDWP1tUVHJkfTCpIWHSBKNjvGVrokHQdO6
sIHDUn1C15DRpIGmYIMptmotsCas14+2DQgw3dWm3syz7X65NdTFIkY+55L77YZBULf7qODBDNBS
gmh6nW61txmiBpqhh1u65xv8iM/v86Na+vA+WY1nqZLe1+qmIi8zvmwYki6w3lSrbiKuQQeU+0C5
jv48kAJdCctAugT/xHS/0qPC47zbV/dFjhFJEQ1H2+Z1i1Wv3NF1ZvAWw28IVk6ng/Sjtc+Zvjc6
PNmV+N/TM9NnpFphniRPpo+7LMTaBe0CclbRFnVwQBv4KcV5sMMxlrO7fw7wD++dteI6QkEpPc4l
ub9Ak1y5wRpPaw8O5sDWafu+c236Tr9PFnRsB8NFLAsNJmW9qZRCaWhQpVK1BWgX9eulBvUlMslc
LvrbkPrXBypn7t1llZawyooP1BvA0FLhnlIUp/LoEmeQuJm2KWeG7DHnAsybmR9Y59e6qFy2qbp4
yJnh+nMcLHaBq2CKuW3NbuKniKAksWeYgHl5iFHuO2duNkOfbw0EkmpcdNHzEWpIaVcKS9SwXRgn
wBMyX0Vd1qpEeWnzzwf9tC4yl1t6Oj+M056HD8LGJWogowGC/E/8XkWhLuoUWuBuA1WlrUUDyQMh
7fT/7cL7ty9+5KO/vv5hMTfOylPh60tRSIMEol0w3SpfXmADLBnvHmaQeYePfLdP75658f4PZ2fW
3SiyZeFfpLUAgQSvzGieLMt+YXkSk5iFhPj1/eHb3eVSulNr9a1bWZlpW0AQceLEPvvsfcWpIxk3
xAIQqfOSQoHurTRDd3pYkmZDDo2gJA9Pjf2n/u2qdztdHg6Fk4/JK2dV6Ing6BRwMrs/k5+h3S3E
vjmOMLA1p4/syX/PoX4M890+VsejVFQShrnoKyL9eZV64zcyVJr6LJ+9LN4mpG8Ps+nfsJmfq/ou
7CWRLAzUy02mH+lwWC53u43ebXSd/InNhQn1iNYiPxjj7w39x3zqunPUCh1vlm2FTlh1Av4mZeZ7
XEOTE6gD6QomrztOys4MRt2i0t+s09sLZSrB7FCl0i+o/xrw8OEEOwicfT7aCPqR/ssk+C4P/7jB
rJRO3UklHM85vL+CkhGILwD/+IS5+qw/YhDp3OM3+eOhTf3vu+4/8+A7Gftx9fZa4g8Ty/3VbZtA
h3f4xnF0WJmscziSj9Sif0Vff0yAPxQUMkUctQ2Pu5/3nPq+XomEQ5+2L1q0/rfHR/vd79nsj0e8
i2tndCWi65UrVhAmDn0SXYJ9UfKnFeTDIp+tdCvZkaA92kgezHX5LnevpRo2El1KnFPAoq7OTnzu
YebvWsfTJDKTpbl+GMkezfe7SCZfyvAs5P3uRSijJ4vZlCIN7jnPCGNAvoanczKu6NE+eNpfGqb/
ldDId8EsGHZyNDgNvxfaIVl0NgfG1wZ3FBEKPtyKltSC8u9sdpuh6T5LEOqgf6XQm5TcYh2c0SF+
lOI9vKe7KNfVqlRrNdEmtw6EuM7bFVug/j7e5KZhkW3BCPZ0jtSUHQ0KZu7xE3vvv2e2vxbBfk75
u5h3vSp1FMDyI9bOzblsnSiLI35raJsNwir97AeaZOqf5xF9Utfpeq1arWK4D27jwR6n3MEnWTkm
zqBpQl5D2YV8qtjSx07Mz59YCYAofWPR4q3Sn9z1ePfpSs+wokhyHtzGryeof5ajcpfX5eopSlI0
lPuADBoMcUl/xQd79+oFlqcrc+s572FKMMICoj1chUfH2+8Q85eI+6399iPmDdCMlNuaLWFqHnyH
XQDeJSIoBsSOirZORAbQKN4twy1HzC9w44pdYJiZCNPalOS3lSOo9Ib0KOZl8eT+/7DEHwN0nwSe
h7WviExaMiB2yM3l+QvB4VlfnJpMmKCDWU+aePBWHuxCyl2QRPC1PgUZp0lWyoE+miV18djGnU7W
vS9+txkN9ZVsfnxnYRPIY5A1vGPQ1wehPkN0+f8lR+hG0lACsk2DN/vmj7d0ElOfeMIw7K/GHDsl
2pWxZ6daCZxr6AYEgttzNUcR5mEa/nsm/OPSd2Ej7gKcipL+0hhKTQ405gsGWA/VI1wfja9V4a44
HOP9qC9U+wln6nX8+Dz86xv5cRN3USO9pfmg65/fNAvaOeyenDacelCSNyntlnArrB4HFKaROcAV
WseC5+9z4vfTyD93cE8SKTvFb65FPwzmQaOCh5EwMnnUjGITaNuBHEm6tHiTsAskSQ3M/YNJ+Tv4
9eMG7kKFVN/Eazpu5d2N4xAZMg3QHqchZkCfFwFVTNZgrw8C1O/nvx9XvQNAQ6WVwlThqrSDHMjK
5ywF0j/MvDcfHxTpRGNBjRBXnfXx0aV/xZqHGpLdI0nhf3eX9qNi7AvapUf78ht8ib6UYNO0/E6W
5OG75qSzpud2tBA2H7ztbyHWP6Lij2vfhR01C31RPl+/dymbItJuk+DBspvb+ylKEjRelC5nUtuT
LhYHMub/7LlzOCdYVHWI0kcRd3Ps7B7h0f/HLPxnTO4iUzQe3LRr2fThcNzrUdO2hPkrtjL6RjNW
qxd4AijuNKvvqtb0UWD8vbLzY1jukrhCqZosHfJK/rNr0uQebjcUMD/AAZ4MerEdGJAPFl7/SH97
FXc53LXqRDGLeBVcM1qAfSwhDMCdcmazYMV21DfKrB8evX/lq6Db+L+z7y7iJlp4kwcll63sKU3/
hyWZmzI9meU83Ibgm84HJJGXGLL3U5MYRxYAHOhHS+DXpPnHTdzF3iiW6lOu8Lr3h0PhgXdrNk9P
kkRxaSGZC9Xduo8ytN+PCMjKUe+gCQgN0n/vNUlZqG2WZ/0cgxim0c26e++b5VZsuhZ86cnThMX+
4FG1fjXfveahAg0PZQccu4VvJc0fO1x9Gw3osE1lBMBMelo5mZCtf9fjb5+bDaI5Qxsbp+XrhZu6
fOzRX9hhnJRCoEqm+YS69hl5Q1RWZjm3utkka2Ci8FnwnsV1TyX03ZWO5Jq3qpCbXUvF/EQNtFwZ
RtC7wq6PA3PNqtYye18W2GcqKNJiYOa/ff59Nv9Gu8M8U1T751Rl6V4BMRI6rRkEgQzfhogGp7Be
SAZs/VdSz940+Gs0Q78v14evOpRrDp4hjk0wZ8cm8ozBI6Sn3zP+GHTE3XGfRmx/eN8HcpWkPKtz
bbgzbaTsbSR2eukkOjE4FjTe03aNZOpo8eBV/wa3kMj8c9W7CSa2w3hUhVx14OKg26Bo+Uqr49hS
+GdF3wFsve2aw+DIenTg/i2uo6c7Qu4XpXeUcu7iZ6JKgdxU0nBHRbwvWjF/TESZILvL8uJr9JI4
zYC3kBptfww3Hd/9WDl0cYQT9faBdrsXozNY2Z+uS+ApjKOPf5ZvPLKE/y3Owh2GxICeD0viXkVo
lBWaIiTX4TcLvkSecKRLyH9jQrjsAQI6QsfaAs3TUc9Nc3vC1INp+kvQHdIbJBN7IHyr95oXJ2WU
XOJLMKTohVrj6+vSs/Mn772Fd0nCEdEuO2vXz+x7izd32zwzRY2WhkAU77tHK+aXNEDGMh5JpbEy
JBG4my2+0iIVW1bSTsJkp9cU6rs7X5XUeD3tkEZe2j0xlO7OzEUooE9EXyIyQLOBQAuONnoYH3+r
Ccu0AAIFQVNDxv0uL5FDcOn0Uki76FhgUziG4x3u4p2G8iSbU2lwSKF3Qw3wJSoPEtLzNPr6poDF
7QIXTk4O6dlc6T2UmRlarHcDV7xiqHIyFGoKD5VNf9lCuFtGTmA6wUW/O+hGknQRhaqUOG9z6h/o
S3hn8tVQc5vuha/m5bk8JNfp6mrf7BdIaBOMEVUDMfHbxYxpo6oXj84yv+EQCk4Lmoi/E8N4X8tv
20Idhr4k7NKQrO4QjOCmiLuayf1aePP3GhKD59sfz7Tr3EqTaNgYs76YTTT8rgIF9lr7/EQDuHsU
Dvs9/V/hECdWWYKeO4a5pPH7f+98XdCFQlMpIin21TjbnMjfwWQ352kPCPRqSz0J04WCbv59uYm/
XRinBFGWFVxqlO8s/Mfmp6hRmgZxJ5Lj9PXdZe70CQ7uOFv3Eej8JwGNh/x5rbucIhidwlt6bUXY
WYf5K5UNJHXGuAvpswmMN/dxce+PTebugndnN63Mm6zruODAhfMP5bmHF/qd3QH1SlYT6MYPxvNP
7lV/SXHUuwKKGPF9m0X9GM+ia8pGDbhkoodDA6KvIUNtLde1sYEZjmwVyC6tcJR7XyqdcLHQqOVU
HCMaiBJ/f7fqnwjLCKMHBc9zYgV7/n1mA2sh0q55J+ym3IuA3HzpxSiy65fKa6xzhBfSXPsoztbN
8o/DZoKm9T4jLGS9L2+LunN/4GoQST/TlIXsu+f1ZnL8nY97W9UhaY2LLSa36rr1zZj0MMV3Swcd
4BeV+km4jbfS1UMe3h+tUEoa8AWSjSQ3VLZcKmrmGHczHeuBCotLFQJT9KXJzuiqd7kZNBhPVhhq
Dj05M0Yxp51hYw9ST6QpQgSAiLHo9Q3NQorb96IBRoYLMbQzHE8GhaNoJhz7xLidzS/hQocJZnOX
0qn9r1OBLgN/pcQGpjItXsTt7DLtTvPL0OVzb4NPSTFGLzIqY4U18kbx9ERzo7HxqtwtBF3MJ8OY
79qMLm6CPHS3iXJDrKfwt+WLO8BBdueNgomYeaeU234RYqctLAzJaAmIjQAJOty7v7Tc3IEHlwYu
BeoqNP0XmiE3wZXJ0Xxhu1UzzCo1N83vbxXTjcTiR1G8WRWi4cdQHHQPh4cdo3nLyUqf29IZkMa5
BYNhjgbuFz8rWiW9fabGzUWWgq8MzTZ8oLfzqv7za77HjxeioOMPyKPQyqUiGHypjSgwztjDGuIz
asK7hHdunbYdgPWWd5oxFxrkAt7JZtFc5lkDK3lV3qtBjy3HZvvMPPhS6n7CIMn85aGvHVga7k1f
g4LPCfRRPvvWVhrmvV+0sWNd4E6RqxbC4f6FHLA0mEh4Y+W9vyQPIBo4BiYTPjA0Cy6jp5JdfiEE
e87hopwQUZ021BLoqEIYIUEfAYRGeO/HiLvFrPlppwKVkGBemYQl/63onOnvLsdFwGwYh1yGTra7
PFNeTp+ybSvoY9RocuYr0o/+CrWNC8PEO1SRIP6+QDrvB5+xkdjOkpszEm16hj1KRlLMTU6v8bS+
uNeL1dBSnRkdpqa+oVxnYWzIiS2U5kqbU4HolZYFUz1bytNTV9J8gDFOYTSlxUzr/9jNw0o/CUg8
BchDIEzUIA4iWuOTXl3pLaN4oXn5DrPO2fUzN/OtRNnMirxMVya95EQcz98aD2eL72ucjWbVfQUH
HsWoP4XZeO9OEIUghxt4IUorqq/jZZCgCiMGNubBL2MnXAzWLxNrQPE1MBb1RTfenrYBmpzrXgsp
pcc2EEGdtMB+y3DOOelD5lKjy6GuusNi+jZwrt5tu02325G7sOgwQYPOfHnbbnNVR/L/pl/Q9JQ6
U6oNHp8TrWrXtdlGRjGyJdxXTgyh7ke6hlgOT+u0RvNCE855yorWlWf7CzCGbuDLW9vXCBen1qRF
niQsMo3xRA4c8tQJUTYRtwJ2Bc6lNdqg772T30mhNVORzcy4nqmk5/Qeo7acUf4cB8aFqJQxfi07
/zjjqD8Y6U/VKx+hoFFNi7XdIPTim0Nm51WPECdI8Pw5f2EGhgcuNnoejo1HmpO/hPdr3dfwlNyO
tjjlmpAFBx5ATQY1Sg3t8Ak5gxvijlc3Mt18MOWHHBy6N+A4IcbiNESJNkLkAnrbn50C5YFWc2UF
s9PtJY6No7xBn7wqzWFjjX2XY2QwmqhGIGIWaKrd01A43iojFZ7K2JCqKZ2zLbh1A2eqWo6H5pkP
gkxiNkC6WA/SeZSM+WVdv1/ANuKvq+5XRv2eo3PjMGJKDAIlxGiEcBefY4/VADSrB8tjRXiCpr+m
dlxPadbi+/D3TfW8My+yiW1zYfGt0DWskzMeLoL+LrTPccwppstmXLuXj4H1v65FqE7u6Wns+ZvA
ZBQuFzfoRxkS45WUYVtxU4Gqp9Ci9MDmDfLmjpgnNKOJhIFAvFuPY/2zPKNe4YovviFqRzWZ56OJ
IFoCYvGCgTfTJXbk3GxlbhMTpMKqeqKsMjQvmaEa7fL8gasmC07U82I78L0TXkmRWeM8HW/T2JVT
93SdNGlq7m/0l54HTjJ8vTnaeOl3bwGKN9iGpNNhOitxmxnN/NzqxC3YNCplqewkIih9OPD+vtt/
C63epZAkcJwNVIyROMLdHQ78ss3V7jzqdlNl29pFZQ6HRlNwxdrubNw7sEHy1OPQPqMeiSMth9zS
eC1UF+sW/r2skJqY7myU/ItpY+uzcKOlJl6msxuGlbPwbfB6McKr+Ry+qZr+4qPXkDlWqNgjPQmt
ssaMJaMWswiAh7ax5RIjQgo4eLbCUxkZrIXrlIPGjeBr//3Bf0thybU0EWmSodQfW/+dOyPbUcex
0nWkXKIpWSIbmVFtd6tcMuPFFaemoeFi5NOt/n7dP8sTve7aj+veDfi4GQzrPBS6new0+24X250r
WaNJY3WHNsI0ULQVO2NAVZzYwVUCT3F8xO+HVu1peFO62l6Yat4j4xecJXnePyYCQ0FPPYYSOA39
ezykwXhUC8Oq2+0HLkcJ9om+OfS7jz1JTCyhk7564KGUY3RmJwHkLs+rGDOOs1G8yPtAdOlQyhw8
Yfj7SB/gYmsOTcUe6OUCY/J2tiwny4zSHK17V5a7TbPmYlEZ3VeoyyCTOdtP4s3ykMA8qHToiqn+
pEWw17SJFfl66s3ON2swzzDOfRlP3iYXZ3tiUX9SzXo5hljabrMJi9p9enorvcVExbT8spZY7iJy
9MQ6dsjMGF97wxi69f/+Vv/Eufu3+mP07s4Mg7zL2/xUd7AFhCOiesWuNe13mZqT/nXWS3N2NVkA
3dGidN0fC7P5unk4p/8Eqv59F/d0GTG8jYNRXfZz+jCtZq/v7+Q2O5D2jTVLdhYig2y9hbFuaFV8
gMD8icLeXftuPTUDVFukM9c+QEkS7TkPT/86ednG0Tg50R08qYxsfSQsfz6AXB5e+25N3ZLuNlbb
oqPyMr8Z1Uww1Em1C1+WNBl4PfqEpPqiXGWbggRjywA8Or/9gfncPfxd+aXzo4TuTR4esHeuOnP1
+Co/7TpXd3ScbK9EROPpCYJC3542YS4s3ui0eASCifKvSxhrk+FYklTlvgwsjjlHil3eD0Nn8w6w
HuQw49uoT6A4THfu3yf9b6dWBUiJ/YPWeJRm70IG9OXRTa5OHSWHkSMdRVyOSmKGTzOyNTJyJ3GG
G2HVoI2d6uIimGnz0YcyCd2CXIhcZ559BfR8DKZYdOAk++Dm/mAq8Ep+3tzdikz9s3iJ1bijJj7e
tgeEmSTVuCRP6eaySqx0LuN7AmxDRQ6jYtKJIzEmjoyBajQcuvaTUy9xQKwo3dGrtntwc3+AXP++
ufvi7ODa3MI4TjqUk3D03QmQFGZnT+zF15b9kW2Cq+Ke87AheNFMCFDTe7vp7VUn2XEvfL3RJReR
e3fgCPC8/n5zv+6MkiwjRYFsiDIW74pm1BHx0B5It52GhOEZqR5cHTnSYBVdQfoZO4KNTKn+cAf6
bfb+vOwdbjqqRDFUVS4bziRHwj1SNL/aCVqEz2Qkq0dusX8Kt/SvAH1kdn4NSY7v8vUPyEWVy1uW
dVmH5gXOPGiTzPZt32T9ys73rZz9Ld/vyKuv3IlefROVRYcC3mIwSVbQy9XDyxMa3nT8/330v3ll
9/vwz/vqh+nHfcmj5JyEFxbxtyD/tTTm6akPqPUbePrYhfnGcdr+wsR66Dy/yB+Ws9oEr4B+EJFe
3qIXGK9SaW37FpqHjKzRr/OW4MKal9G3vMe267brZPJRssUIDWm9trCdUgLzNjnnu3MxlxyB4I85
3NWIVAOh3VsI2DwNc1YWULhi+l94rOwF1CIlZ0ppjC6cCxA9HQ6Iu3I62504Wu8AfTHanC+9k+l9
BfNNDx4t7VfkDvoCiBLgkITzzIQdluRCf1dcUBCvh2uK6Sq7mR+Qf782uYHY8Ov441BaU23mv+0b
3UViC+aLAoOOg1g8P5G1KyaC5pdv5YylnW37T0KaYTXDfWDlAFl9FT5pmLFzYG5wePRAYrAt2403
EucJXkWkL1mPmyUgIV/dJE+bXeraySuY1WYzxi7wkx/sfYFQCtlzdAU87kBt/oedjTCVP8QrZyzQ
cphwRgVa6mU2T0C4JET+cgHgN2h77egC5N1SJjR83EAjR1DadyHQyu59OY5IYWm/H5974TlAma+v
7B0S8kfkXSbP1U1/dlYSfobISMl6N6F5O1/2Mq44ROJm0EZeZcXIJAKqLnKfqqQ/C5NDdOYo4FyM
8oB1vBjqjS2uGzOS9OEaoPsi21csz/jjc2OrpXf9yAA/aJahpFHZ7eRZUJ0bOHhn/AetCN0n1Kat
2LokunA2nqBgcObLyMggZ6sLGWDJTc+LwRBX9qp1TgP32s7a4aLtUxWERrSdJBjSIp22q+QGXecc
6/vh0Mwt5XOaNCiAZtqGlh0+fK3obWN9ytQBTr77YHH2m8Yfi1OjtiNpw74geJdoVKNz0tWieNvJ
TOFDh3wZ/LfCfu8AjACYnAw3gU2/NuHXoEO7AHajxFPOZtS/DGHZmEjTYpkCA+DY6L5xbubyoltx
44/cSf6U9OnD2487vctI2uYWXDDeuO0wMqNoQT6AGAwnydZ83SnvgFDn3nZtA5gJIarX0Akj42Wx
7ebZ+to3zdO5wk6o/338fk2Tf97VXXAbx2o0Sm+M383Zz1/ndjKl8bVHID2JCu7MomShGCn7i6uB
EjyiJ8j9FnL/+nqbG1IVeiCR6v13bG2UWj0PTtfbLvYndYVTaXFQwJxQi52Eu3RRLoZmydzaRgpq
bPjCWXjoZUbyFW+HIIGJ489AmYN5+H46npAQTUE/dughHb+hpEWo6PJzBea9LJzxC+bUpBB/H7/v
vOBvD3BH8ghkXxO7tL3tgn26aL1iV68Rnf8kOsT1g2vR/t7nb3+72l1+l+fnLqnq0Y18MvR62aB0
bKIrdDUxXm1A0Bf5Ps2ckUP6Uvf07M5W9GtFiAYeHxoXIDVPjt0SBav5vjwRaMfEMYtD9ZB/8tAY
XmD8qOV0jzZRTG9IJLAm1poXmCkR0AjofPfNI+jX8RvfHL0zL9ZbKLbh0175FL12mSNcluu9y95r
udD0Zo8TgMxNGNPzSw8x+WBO451vTOvJ/kR5jtsuU56htsCratwvbkZ9TL8r64MGGa7bERvL76aq
zBN682/8LDfLamC+Y4wDtQSUQJ7MS/TvrpuTecXgeXre4sKryEgywET1J5KBx0aF3KkuE14tf4zO
lwS2kwORceF5uUcIyCdPjm7Ge7kpdUonsuH38rQCbrhoSh04QnT26+ugVwZ8TQS3mImQOgmuso38
JUaE1qHyce0QJjdjDMg1sOdRx51WHD6Ycod9w/s43gzVGcXeVXQYkO62QMEHNMUIBNKCSz3BMZJJ
zrsqcLixItTrFHAWQ7oZnd1xueAta4wydcoUhKd0s3ahYVytR6EtVEab2UIO4TtIGavzB0ks8LsV
eokeofbsJmM9jdlbB3ac21e9BeQ2Vash05/ChGmXe7niq741XvXeZwHUXF0RbP6yHTiKec3cT4z9
1uOBh7kfWN2qvezKd9VK3z+PMu+th9n794pACLsBz6QgT8RM+jTr5zVobDjZ+tMtsOnR7SXK6Def
N8dcn5qmsVWnwNv6W7apvumHn+G8J39SO56CMX0q3vjlxBZskWmD/dsxmrGq9X234YALlfgBIOev
UxSrbitV2DEyqR7VG+222vOKRPPQficpe8zd+ndOB3blv3XhCa23gIUQaOC9uMRqw+OQbufJZTYC
3+A9R+71xvBW5hmZ5zPNwiPnZgw+atgmvevEe2nUfNeIMi+uBXyLSNvLEJd1ujCMk5dhEJa8lap5
s5JF6i+Ygu0saE11Is5CZIf5JG7fKqjf5ejzmtgYVBiDY2mQLq7WGIrseTZkah9JsUqKBLMbSAuW
v0REymZYJVyt6/520s+hGQGyKxZz28cduLPyNxyYkcwIrbw0FE3H6TfbXWZFaJ4ueuzramoGm2Bx
tqV5bYm2OiG7Hi9H8+Aor/05/gOzfAFcUu995veaLFEL9fKoLZs3BlJKLRH/YJUTfbSoGqP/sptP
RwvRE5f+XFvyQ9xVF+mj06Rip+1sLKP5QZUQgGU70QDNqqGd9VE9ZZK5LYaFtbWvWmi/2qohTm2z
A5EovVmFNGNtgXyGlVnIVoETKEa8oXFjHvOG8JleR8dr0a8Jhb27MLCSkG99nquOzBr5cX6/F1n2
lR1X/QhLt36wmROx6p1u9lgEEzMG1D3aaTHDsbXi/9wq2cypX4QkyfLILLPFgGqA2IPI/lNl+0+J
Mo2IHy/S2M5jo8LStcIBxTgltpS6Q94/HrOYUxROczNv9WqUW7JE97IVDyg/kB6VuVnF1IHcC1OA
GD1wpA3fqlL5wFi6QKvXxCW81YfYv56c7mVAqeKTsrct8R0e4O+6tsp9+Tbq+ih19uSv96vVTGr3
mL1mDjru7zen7JXKouexOfAoBFsXdFx312X7dSutZhm7V9LAwVPq+YdqUc/wFjotzhPZ7Cb0CixA
6Zx0CX5nDFGED2zJrcboUPiUsXwrZgsZLwsTlFyvF/ViNPHX/uRqVfYQQsVYL5AnXJ4O3fJisyYo
TOrdM7fHiDJXyuN14huVE8/ZgXB5io0htHjY7/Jz8aWt6NOobHmuWvFcoFS9zG3BPC1kiVJZOJ2I
+Ie6hVNPQ6e0/Hm7VC0f2bFZ9E78uRr5vpkMXI4+YqOnlZ1ckSAevqib6zQOjKgk0VXtEjfByDcj
MzUlO9zkJoacF3uwLffjj5Mnz68TZkPEcvsI3tu++iPoko0FB4RYSa8R3zdKL6Ov6jSJMet5GS2S
9+JsiquYKkdhhrPTLH0bL4eH+u3inZfppJ1KuNg+lQ7zfIcn/PZkkrdrtVmtRhOWqRAa7IH8pCP7
xgitbIoyG3F7HrA4u1WLp8Y6OSpLllponbzzyZCxGxPN65wKK0thoi2VpfqkzsF68Au5WQ3jN4AS
SKW2r62fqer1vtWXZTCtW5P9NBrZ51kh9bWES64P+kTeIAjmVjgfm5WZeUM7mF5m+Z5UgY1HhVST
WjW67XDUmifG9PxBpA2O1EbYu9TC6DD2rK0qsMahnkuu9Fod2g8WWSB41xs22zp7Fl4LZk5MCg1p
foqmtTZN2dPnrLB2mVEXOpupyFbSQRQEfP7UaudCtzZfaPTLx3jWfVL4yj5UYxjr6fvlJZxFNyub
CcfWrifDFQCMb1AlGnym7wzhGBP3zpQXUn9IFz8EynDecKsxE9cXREUo8oE2Tkas6Em0DdcntE4N
zN+38UJqDLECyu72qqQn5ADT6imT+3PpObcv2F2DGvOKlgLjgni+uijpYJ1o62BVvY3gYLgjHFWz
xArx4NCcLjTChTIJXjKLQEC9riJV0EDgS8J+8BYsCjxF09fOJB7yTimtq2eTQk4853FydL6WlMJz
BKKHtnIgAeqfQ3UiFwwXbxoHvkHyVTyPXnJHRF+8MZTdJdbVTbCUqU5YAzs5kugNtoUXuLiLYeup
mNTycdIhLRlsL5rez/Q9En7ZwB5Z4gsTx23/e1IktyVH+uSNKBtK5vBjjBkrHI/Pq17CGgAqfwqf
ru8R61PubeKLka7i1jcrV0PDX57YlCrdt4UIdkzE21cN4cNf5pR/l+Gb8tpgYTZ+ay9m/Zn6juaM
lvUhcxtcY0RDm0hm4fCGnoDUqCwHy1w0Tl95s1AurixaEefvxXAVzlXyKiq1c+XqCs/UaUdDd7zi
1WdXXXzJMWkPdOJf9ZFXPccLw5L++4TaOOFV/67C5YFvMe6Db/GBQ4UpzkNrTDYce6IdMV7Rq+hG
rnaIcOjy151G7hXts2hGwkWBsT2b5CKN3n12+Hy77DDCpPCEvbA/S+zUbCG8rf9MeGKJ+hod28Qe
7uBFOCdscUa4MKA22/U9IMJk9Fp3XjFTPpLF02Ai2WfVQGU22yc7/HRM1W1Fr8DA46IPa/uM0RUU
gJkwK97qCgjSD8w60n1NjxhdqsEfo9lwgfbpE9MDMej0S/Ug4grLi1Ef/C0+ck1ojj6uFVFVMEs7
XXZWc2jMY4i/x5H4bqc9IEFXzhn7dHkrKiAQGJJsoZmMsWQiDnnDmTKNl6OX7FnCLaq14owAgBwu
1l+XY3dUKj2fFUdlLqzwQJmOSHU8zB7csA9QsnHhsc/9cPYrAaYN+CWWcVe7xQU9AV3hD+lOkPCd
zqzTnJDtDibjEkcIogsYU4INMLt6pU2G2G2Q/X5S1R7vuiVJdkIhn32gsLTP3O2WwyWgV45KvKJn
hwbKxxWakDGYxaS3R7Z9YXG9sVOSJkSxGx3TI+FC+Rgv85uVHrMP/p4f0nZJbdQlRWB9uLuth0ss
qhKX93YKzfpI4CwrvVuKq5CuZ288O+W6cDIHvfEZZ+bn8Gxmhww99ZMxWhNEid/n75K93+l84uWl
zYw6tOFk35zBdigTFjgCjyuLZON2c/102nAX9MqdONUa82Az+EgiY3Tl0ELAX7dLHxcTMBpdXhAh
u5feeqWZ5FTWTA4UB8Eh7+mzeTP8Qjzq5oRefw5TiIQ53lvRRjCavUC2SmXGaxby/rJTZmfYfLcv
7blm02jWl20r0UFfOiU7h1G9B3N2d+MjcE5TGZUiWY88OECTyroe0K59PevBE7UFeQUTrAxcIV4M
SXIE2NCj2BxccOesjUFsKNVWveqdvIR1I+c2WxRUaf6m/aZEQRFSfDMrTBHq0jx5UgK9ewfvu7ga
sASkKM77id52ZokUM2b16qxEWB7x/shWIrskgU5M5WKf4IyNjDqxGqobknWpnAs207UBIlclRnOb
pK8NBIyzXiQGpKfSEkVj+J6h7MwZ94rRu1HSNXqx68ZMG7PE7yqx8mYZhJO4cpJEh1SUE+sJSF5R
mN15So/jWdWzbfJ6xsiLZ2V6igZV2iHOxoPauCYOOS/3J57164hcYPgOjM8+lBhJ23PqWLB5bvir
yzsPLzTmFZrU2ajXNQcqjVTHuHFMR+n0oocvNa6GKADv0KqPFpITS/yHaXmxiw9tpq3Cp9ECGOV8
uE6gMsyDhbruGnoEMtKOHSRrXrKyKFxxHTjR7FLptwNhpD1eD6Ot78bPKks2eYJurHI0owbMM0xj
yRhCPkrMBDpeZVQrgcrModqJtTe66cVsWJkqYX8d4v7Dygkd0etzogEuBmNPBgXcxM71WfMIz3TW
wSPZDFe5e5oRPeuTri3J6/ktH1HM/HXlVReU46EPkvCeLsZtcTLbqfo53FRuMZU9qleKJb4Wsl0V
hpi60mcZm7eV9hTupY82JG9hyHRxQuTM3kaHak90aicV6zWCO0ZRW95mx/ZmyMtA0oUDUXFMQuOJ
x5EGJ03X1lY5u7IjgaSCOkMgehtt05m/Ld4IVRt1pu6u5LUxVFBbe4q8cGBpnOhJcYB9J9Xb22nT
GeksBF4ojGSmcsLJ7IJz2/N5CoMQxlgyS5jv62bsFDfdF9GiTwjTNSknUtadYLAhUoyGWNpzDbaR
F4+h1unNSwpxaCdubqJ+mQzGRjATKWbms8tEWvJoraFSWHTa9WjWvAwXmVt/NIfOGQJcw/i3ry/x
8w1ezGfmG7dYF3xXyuxBrYvV9Pv3xqBD9di5knmNe0JlLFqnzC34lRmr9Dh4leMfK8LKw4ASwsBA
T2leqwztZqYQsM464b6OTX4dCEYaOxffCNlza4PKXvV8AiVAuXQRU0mj7B/owVf1PuIr/0XamS4p
rizZ+okwExpA+qt5YJ6TP1iSgyQ0ghBIPP39VNeudRYnu7jWbXufs6sqszJQKMIjfPlaywOt8A+j
4UICAj2y3RVW2BjyptzTD5JeEhsgs60VcourzrfGOE5cXSWewtiLvzirtjEFIdp2cdfudQOEss7N
F6LoULXhUV632ZrQcTvyRQLGbTvMvcPJ+VJnh7eGOzSjrXuT67HjrgKsw5l4U08WFNG2p0tD/VaY
fArhZj0OWA2PuHN9CsBYpc488R08LIzXA7UW637iWcS3R+62hc0HFd+IVQIMePijJHZMG5G+cQh3
8bTsG/fTpCrs6/HwKRXmELIjfAhmC+sgQR80jtA4fLThUKeTyQEK2LC7IBJHhZMZ1+ZDtTnjtUMQ
EjKuJs8bZbtwTjspqhUn49o3oEoSuLSFNtSLs37dEl35AjTY6OLwazii0Dgj0YobA2LvWbQJPh1x
FLrozT5Nu18SrqCYhJw+5BFGUdpprnffuya+Vlgen61Ss9OeQTZSEyyPlaxD9CQ0803cXgmaRF6+
sftX7X4RlnbOST4u4GZC95SoWjKurPMXq69zYhKu09IsCzSBRPQHF+71Y9ue18OHSaSsW6f6IvQ2
gk7s/KoSh1B6Kc0q9DqWpyEkE8JrfnH4XggyfBR+cR2MO3boksdklC70JxYxnWjNQyjH7lOAbEZ6
VRha4RL5OQ94cD4+f349W03Aw3Qfip3FCXHVGSUvvIqF197dcH/+wiWyMBTZy5ruJ0TL4ouJSb5A
O4zMYcleeJ1AiScrMhO/HYdBvVBlXWYAze4fo2m8j1Xa57AYac3Usx6LwewWpLYwHmwOlZ24dNPw
qzV82d7BLJjYdZWY2Rz4ady4D4rNOMiz2v2v0L+ptMpM/CvPdPxzKHXRO95zonHG8h6h5kZLdgF7
T0ONyqJkaV62zVbumNKsDj6q7PXe4bmmx3amVLouSBxFev6deO3uMFWn9ei0kFI9fjscdGV9JnLt
66kSu1lj93zVzWyl0e/L2z6jHL1NYV9WRrsVDma6jntGzWXqGE7TccX7POu92SCEIEknshnfBhdo
DG9z3eVQZsW6XCYkADm2jHFpHg58FR/MrYpy+Ks3Uw/GkMyv3qbjoSf19C5P2/JNLRHibvCzIWxu
CwyJu5WnCxcHXmeyhKMqBnJlRCTFU74a7eVtZIlBOS/HxVQWLXkrlGaa0Fu5S3OSZepHPpX9wTab
ZlMhaOCeL8pEf6xFzR5Qr5zLyLoOE1IWcykEJCh9DkwnXYNvHIxTYp72MZBBpD9C47zUIDVPc6qb
XyJMrAb7G6LMmI+RJQajRfuSa8Bc3F5CrzeDilru5WMPtPQwyZ2zqic9s+Htf8pu3CPUGcUSpiXc
0vktcgU33JWGeBSCyz6nG5+wbQN10jX3Uce1kZBDOYJ7Ww+OSmMMjoeg/qxnKT481rs84tI1zSf9
99NCIVmxTxbs2kmxgnMH3gJLBWJUcfwmgTS1BMn0zWpopmrLYBGmssiPU9IdLjJX96wYlckbMy6T
7uqD/fo4BszuL6NRY7P1530AaDq2u1f9LQruiCwtgpTd7thvBo/MWplGk9h4QCz3aqImKni7XMZz
4iIb8u6QwsMP6W3oMm2m1pl6JXkuv4pc1b1ubhavng0XTTkvzHDf6B+H0cFc3KiAlpsBdVW6PbPe
lu8xrONOFAQTxy/GDJNPz3uMT+WZ5DKaT7UWwulCW/QmMGkX0Vt/dJ7fZo+RQGvhzJJGskW/EudB
v8juGkyDA1jZtX1GO3awVZM7q59AUcdVa5t9cVVVmAoXtYELQ5/7JlFtcHLo7IxcZEvk52jiFsmW
zL4GM/FNo6+yyWU7HDcBV+GDdzrGI9HrgxMGg1m4vriNf/VFj2JheWS/Ht4UfNTSzdnMgcKxvRbo
V3Jl/BPdpEHfDrOcvNpqZ8JMHYVOuOa5DBJzj5ukxagNwNNn/TZcD6a1PYi4cRxwg+PeQm15NzAf
R97HJSBGH8zQEVfcgVwOPsXS1k1rSkAYozSodr2vStNb8tlduNLG3M0mMf1002/uLb11ZefbZnE2
BZuV4502j7mSm70NugvKd8Jb0x37xck8HdOt+MbvT0b8pSxULyHHKDrV2w1e+Ykmctn4cUwMEQpx
IHpcFEpXfFNXjV8GPIjg0ZIT4uYDvkIJ0Hb6qJzM0RacWfLXyW7H3W/DNbeQ25YQvUT9wWt26/3Z
uOncaeyDM8QQoQkuwdAAtbninvQlmwu426Nmmfjh/HIsg8SJ58NjTGtT475+BJyZtVOPEzYmvp7U
Ko2YEJ7a8Ryth89fpTma/CWM+yDdIiein8JFH0l2s7zNFBuAf7gjpYxofzzwB87DDl3FHn5kk9pK
QVQuurIEHIuN+/tjlS0EgMlVvDhPqvfrSvZ7+mXZePeNTPnMFt4ZPtDs20h1DkBCOdZnos9KDeKg
a4wtWomv2bFVrLl7kZKlyy7R4NxDkXK4WdTKFQQRqEXS6clm1rk9Mc+Ht/NXMWZyexR5uFUFB69L
fWS9IZFCHnQ8kayhhmkQuZDAdK+JDKf7DQ1V2dcW+pIt+Vgyj+cDma2R7TnBWkQhiIA0u5b1zFc4
najMzJiZ/M2enhehe38POaF2iXv7lDdQbPAMPINwStgg3UaJewUzLvUQUBAkNA4OKfZTkS1RDKXj
dz9QmEMVMJRMi63aD7o3egmQBvGVOLh4sg9madbr6/T+BXHeHFDbYx1D7GLjzdu1vJY3TWb0oPWs
2MXXWRSbN7EDB1LjtpPsdpJZ9ebmtXumbsbSDgpYIkPjDlIcr5LPx7u6U1SjtSXnMbkE5fGENmgk
TEkOWmonwG+ABv4VNEMjYhEgrq7ohZyvudvd1Vv7MQEgBgDKRso42l6pYqGzLJieoNfJXbiRrJWJ
Yt382hxiM69g2no3ZQjc2lhzihU31Q5F0BVF781Pk8EUcog87X3VH+ByMp48mVVaoaPijsnKAgo6
21xQQ+L8nVjGVdGppyR4evhZVnqK2GhVTuoVIF/PL2F8cCbEsiGK1ILsfuGIsSmQo4LpUXbZqTsR
PCoyMXm7Fs5paCvUGSijfUt/9tNA5407HJybptXzCQdOhmnmrJhRR31H3fJ4B3eNAv6veCts1ZVv
ejFDytJ6l32/0cVRmuknbgCaeeFTR1Zmi2bXR/HiFFw/Tm7tieZ5qbrlJArSSTG7TrLZ+S1daE75
foVumuJ4kFf6dQMIORVNPnWuGSUYX6GXE1KZ/fmjoNBDppXbxa5+K+7EmC4BMR8LYUl0L3Egj0cZ
y+pBtoXB/wwPxb1qD3bUGGyClQ4MaYqQZHSA/ZutjU7ryi93F7sOuJ04stP6vaDvpQ4KEy4k6zri
ujSkFfnJuiNf8YvpoWe2qxzQY6DfaDWHzKzoQLb6AFxpaKqRqyYXMDC3w+62GWbsVKPwrps7oNnd
vMERv+n5e+H1qHQDtEE2scDkahPo1Sd+fJcQGy1wbm2fu6p+5YDRDC5PeNi2U/qyck5y0aXKZSuL
m8sBFC25ON7cgSnRCAeVGVwQzUfN5OdOZmp+093ZHJD5Hnji3QPwvnUsDNFUt1dD8ROvIuhPEvtq
XN7FXTopF3lpsKjonWfVo9ZrzZJfc+1xH+O79wf+5HR3HxvWUeGFq3BFFnyx/OqYO0yvnb6TNVGj
Att2FF/YifzDRDwM6Ts86Ol7AnOKc8pDRzNXlwWVDkqZFGWnBX3wQq/vMw9OOmFqoolQG8O5xOTY
ZRCP2s+zGU1Y5iRoV4Jg4lwDje7xQJJ4zE1ElzfkhZ98/2B69Zt5HtSkfhQyTAk4jKYEVrlIF9mM
Pcfyqj7STfp+PRsAtsoApVc6iRYwQlBWXReR2+3agyt0YHl/nozAHJoOhUmBLx5+OwWuiDbCsv44
uDxO10RR1za3MfnuTDGGm9RnKkaH4LIQRs2m5YrG3p+DJcQGP+kwPSzDZF/UBnFAmRej0ztMol5k
3L4TsKNJHDoaYAtlPMxAWuNAPYkA8SHsrkMzFcbc7PINELRQWXd+xN0kYrFeThyT32eQxdABLqki
857ap4chXLzb92XDt9Fik8GtZmieMrObVcp9taFOT5NLt9trs/uDEfS0MHTKh1vt0u9z3xyuxemA
mGTxLQNyBvvspW7fqHfqVK26smW8ys9GhCENXej5pERVEGZ+gsCa59XEM20uFvoDUgcql00f4D2y
rkzye3K1qE1kqwwuR80dV2GTcbV1+hYqM+IUUH33Zs6r26IdEXEEMxIcgVtRo0trGUZ0SlbTMy/r
eKq8AS4rb6c1yqd03HaFni3ViYgsbiFnOvQZEelhULSm29vTXJAMn373M5Vu22uuVKHX+EwfYb+Y
NZveXLRlET7zfVXNeo5qZ3bp37h+V92nBWtaqLbsikHPTOzus1AnHzgXZ8DvzcdXDpCHuiJJjBtJ
zv72Va7PR3mhzLTu43WlNm00WBw6LRz1cP7pO9ECzZDVzb4Xzg4fopm8lRPmjPGEkfYdv0mWMMon
4SpasJ/Ydm+DQABYpRfiddzzzsvSP2xrqPqssttE5s7C4eadbmZpwPpYN5Y2PwWCGwWHQN2Cw1Oo
uphnF6YGy7Ql0D5S4gu1IrawENxI2MhfuBNPRdEStyXbOpwJZumD7VNctqIuEKZ74dg4FHu3pfEu
oxSwz9PLukIzimTRT+fyUXT745aCgWgMv5rxwL2SsyeGvFXBFKaETzm2eJkD/mjE77qkaPgWWeW+
hJ996jKGRFeDEH7HA+GwfnPuVyNRXE7AuPS6Epclu1mkt0decjoW3E4QyF2fmTgzPW62LFXIMiTQ
o4hgBoT0wV+Vjyd8ph8bSsRkNF1lMJmJozYzUvcMJubnNB/WWIAiODHNu5DHzvrfZ5HG6poRr1UT
VBCJLrQI5LFu/ZGePKKC+HHZxJ8HysTciUDc6dzOBEHVNwZ2fCIhbCRHWTfrugeX3oGWxdIzxSmR
bpG/AwqCLnLz6B0sSQHkwG2rWvUjg+UAxZ6Nz3ZSPwaUdzUEndI3K7O/KT7xkbz1rNNiEJlRzkss
Vg8jfxhv0ft2mJojzNKqt54R++QSCzo2Dg0ggcpiwS8c+IsHd/T2ZkF5+nx/758N/4IgtFOaLMtx
NM+dw4K6hzxFRutJM2ohDG7NUeAA66zf7yv8LE8DmJqF6S+5OiK0jEJYqWTHrd4ilnG+AQFQ2afr
EA4TjvnquuNNDeblx8nbCX1np2LzEW83JYQG5CWG5qLLTE2ZkvomO87vQX2Ml5y9LM8bhb8eOl/n
AkKNiAuOI026Iisx0Vra9HFbfh8mbO6KPiso4AI32n+zdFkYyOP1b1bFd2K6twUuO/z3O1wqs8dM
XJy334XCX1iWDmLLrp07xe0DhcaTrM87heIVuikiSYBztKjlGpt9ltq36PrNZMLp7reezx/dj2zB
dRvQNoxM/wRhK+AnXlEJ46Qujy5C511dTPmUKQwL8/seUOtZD/EPvJ1g9t1dueNWdH3eL1Sw+ePo
65EvKkH/RryqNfQbWNa32XfPrNqROz9fdQyoqD5/wsdWPEqkJ4fu5IAHXWPkk6Hd/SqoCvN8MEq8
LVDFvZ3Gp9Cdq8Qb6WaxwnDoP5MZeFXQn31mmknhVel5QzNpj9ooTuZpcuSTUda/ojjKDSrxa5po
fnceQakzx84kxaQSI6yuBbOIUT63im9U4Y5gWhcEvdwZEQp9Dkf/5nCK4i/mGcpPFuqTMuUsNHGc
RVBz+9N7RwgiflG+93bYd+Bsay8ypwjdg+nZO3kfQGLvu6tpf7Wia2oxXpB4KEDDGhE/Nmo7h9z9
4dkidfbkfYwnUqUXc67+lV51jcqS2gThvuqr3O7jOnOaNqTBl2DgdVJoNPhYSwQyHeJhutonO7LR
SP9R73eE8shA028V2IcdZhD0EwvjNhu0wYd2fj0CU27JER7O9o7OX4/5PBCKefH6LA+u9AHvmjFy
DVABLPLFhCYbHDYbeMZ9A1n6Ut0K+pqJNhxrkfgjB5hi5XTNja0l7Zdp+MxpZp4wnu2K3/TvReYM
saZnhp1+Fwv1nGo0PSgrF6rEAXmgSeVRcu8oox1FmrTo5o1PN6KPjuUc7K4Ft4XmCIDMRAO8XMrb
Zc8Ll+zseycHvONhMJrPFYpJ/37Xv4o5frzq535Wp+Y8vJ5k+LodTbGzZduT5DQQ0hJMiTDJgI5l
gOiuz4kjR27nZrXA6BdVpLEUjlyH9YF7AmOcUmoWCE6pNhKCJU8+D17I9wa/KTt+ftIn+Z4opVHT
6/jiieAoOvRidBwebXqwnnArct/h0QvnC1qdLlg4SB3gsX2Mx+IFs9E/7PcFKTnl2ncuqHsKRIlt
vSWrUicjQ/P7niceCl8MjN3QJhhFTl57m+QAteXfEy51BPx/UJa17us/1DPSNXxIYcuEb2RnP87f
HjE4SYSAatmOV7azsJw36XuSP3QJvhJEq5YwkExdN3hpIyP9pmf6OaNPDPwBDR3LfgbXnbaBuz24
pbpJP+yTqesL+vfRJbbxR7Td8a2C+AOgCzt0im3aK849UuYXc/JEuk8OjzYZnHi1+W5T9mwEAQTU
rnxLuQmb/oR+4x5vFdMTxJqeB56knwWLu92WkDPsYwZC8ftkUtAgDdXVxu/6Ad/j2Yx8hItfaRXU
8DpQiwLVKZ6iKqC2YKTT6qv7fqpcOLR1FiOXrWqmKo3dtyxz2+vrdEUCuKJlpNUJEHDmnKwbx+20
vCh0hitoNe4cz4PG8Q1Sz87cPfsg8QTZNk+SvT4jjek/jDVWvu6SXq9z2Ixs5a+7jjEFVGTzMGQH
hfZtfP9zfn5+wp1wwsLsWhBIK9rL6wLMHrw4TGXWf6MgkY8+qyB1PqtOO8XyhD8x5Egvzf/lKn1S
2KVaXLdFyxsJgql9Xxxjy1NneNMsFw5lkKHxp8u7C/8om3IloMGouPjcvFTA/7ZXEEFIdAdH8z38
43z9Y6+ItOkZxkrerFgH+HzXDoRW0uDrBHOJw4uN2e/ix/PGlNW+KmqK0pf6/SfpRSaGRSbcI5Qf
xjFzMcAwbnRAyrg2vOqc+XKoJ5FEkl6komwZStL7uDDWDgUDLOpVO7e+//0i+79trZ9P9aSQkIS6
1YRLjFTSvZkwuYLE0jhnIZfd4T67L4J0f/CbzhhDJpR3nVMUOv2/w9sjOV8GOOA1q4Fz4LLuYCdh
qT5sgCXALuTw0qytfHav9H1dIMHF3kcXHPjesXn1HqvKESx4aAgDNOyQEaW5e8rcu/5HtekR0m/A
TXAT0PJevMSN/X2n4+vD7EG4sVQdhaBvy45ityBW1ue3OErM0OyIhnQLt5M5RRRoohL8HUqPnPbZ
LHJz/etkKtvYJ1fgpedgwtWkHSfzMzWHuWaczQJN5X0XbWX93Ven7zh7IATpOfnk4fccELpd+AEW
OZGs3ly2P8gEIPTBKlgkZsnHMAGOea3lmsKUEwXVqPk+8xh+l+tGQeMo0H9b/nut9Pv0sb5NAEhg
D1afrZfYPW6tlf/vFSH+vs7/6w09n6N1UQ6qJGxXNQyys6u5GmoPyFYWUxJct4kBROnkCJ3wIsGG
+5W9RP+3y+XPFfJ0AEa9q3BQYsYvrAZOtDIt9GlkXjN6zgX0RX04bxjY/PuZ1f9mWapDgSWpauzx
p2WpJm1+Fi7t6i44MMIEko/rCPo8XiIQyJABSNq6/QbT7iQBEINxiEzIUiu7GOhDdDcP64Ft6MNq
YMpDLjobJbh0h78YyAHStGPiCZA/0ZouUwkbMGPQWKJsDytqX+NB5qA1uNWOBJv+5MHBlT5qMhVw
gG9pd37PFvL7dSkWUKPuTcfIkoAb7pQW4FHpF2X6GOw530iP11SskyTI4LPDvgKmrKfUys6tkyhd
17wHJNhklouAQ7CV/fxsSbGdU2eGh7A+K7iSGZTNqYTD/sK46tLDNcrXbnYOqCuCu6vQXVw5se6y
3kMmCIDLmYtMnjIxiWXrQ94S7+MKf6rEgNF1pniaWBQ3ZWUyuI9D2PJg0onTu80a1NFBQSVv18r+
wb+OUp7aOIkYOt44vhHej2EkCsbAyOYPN7LPRj2JqTVdXSxrLHUFwwbOHIZq8DDgoME+oGqYUvfo
rnqhf5pCHQtL4/QRBth55J/UI4rF5RMJyLuKJ9EOMnfWiTIaEyKcq872h/HdOmLu5k5zUvhV6V2R
uF5c2SuMo2DAbszRvHQda6HVGbvhtLb2hBs3F7gncHcw1fUAeQiMMTNGQNUn0OxER2rs4nvIYxwh
PBkQ44zITguU6Lxm1FHWYYTHN6ztXWb0F/G4wCsyH1XWnujjTJvd9BHsa2sa7tNpjmDmsROhZHdO
fo0ZbsahdQ0KkqWbeeDvZb7WaXXk+dkSfeozVus0NnQwONJ8KsxhSMdCp7cIRz2DIt74RJqDW0Ag
2rPoI7a4w8PEuunNNp0i3uUHp9ODWVL3VUiCaCBXWtJEnl3hWukluaasC92PCKaC39jctCh/mmfc
Er4qEyLavJyFwTRdUs51ip09hLhuxlCgYEN+FKOks4QBvFkXY7hCiJ6PqYnRF28Cj3M3NfcAI+Md
bnZGxDWrMRPa2V68YtGsLm+3ZUzSx48BRfP5UdzsMFyjLjPcQwqgZFnP+6N8VcP8M9vJZVqNo2nP
GhLL717H1o2ByONPQGuREsTgIxs9nBZUGh2rWx7FuyHLZm8B4Qc2D9VndAjUwB5us2WNsabVBENg
o6t3ZQ9d3dzHIovfH9r1+2mWuML4YZ5m9STzz4ZsVU44LxwYrXQXF62Ux+3r1QKCKDW2DDG++qks
Iqpq4Tz8glzGv4MZK92MDRB3K/5S8U++2zDawK/AMIx21NKBbBW9RxSFQQQsHiJe9dByzXG/4i9o
PCSMuilHBXC9A4Z7voKil5utZlDOMwRqP3LwnnUYWUjR4cAc3CbCKp7JkpGsksjMqcQwsTiwecCr
4RuYJ+wE5zIWzGxFpQTzOfvk92ZAFuC8XY0EXz2FPCQxMVNFhQKfbBROhS0JbQBij3PabSwB0l4m
mXlxQgPSIJVSeBgnpw/QZIV2tB/KJmdf5IW7Gta1J++0eXe6iG4L6REkKVrn4+v4FLQeWMc4X2e2
iun0JpYoaWUz1Q0/DoEQlCDQw/fetzwSKkfl8741ezExrhNKcg+2DJY7H9cFZSEVtBsQOzNijNsT
Slowqu8UB+4r2U3nwGUx4dq/QiUBtLpy+j42V+O2BpglP9g04wbOoDvcQOS57MVRFpuNw20+dU8P
gOjrwzjH7xoMZKdibVFrsbFyA3Ibjqrgvo06XfJ1Lo5ytvM7H0NhfkJD1ZweMGiJTubiXxbVzTm5
5RyMVMZadzSs7MvA1vrjC6x22YioheXLOrMvvUkVORcUcvAvJT9URjmGZaUul975YF816/LAcIv1
kEOzApi6w8WaDrmrJDDr/PNlOZRgBqnyFC62luNsaCbYYC5a58Fh9R1uq/tHkuwQlsTU6N6q2BYL
F+ux21cKfIdbnJuZnR7pbD3QydqHL9lByhZP7n6IF94qPjbwNREgLttjgoLnboCiNWg3zQo6UeSX
wCGl2bS+XBkD3P7gu1ysuN7eHk4f6gwCJ1XHsO4smPds1ePEKd1buWi+pMjtJAxuDSLs8xpmTLoF
Cd9SjJMvtqPezQIS4dFu9055cH9xfVV/y4hlOjZKZBvYEKtPGfHhoqmhVA+b1R6QFBUXmyxAZmdk
+zvXyv6q8BVsIMdFwIXWFrlJl8vQ6pGJdmVDLpSmGhyuOgj9BzajMLpgoMTO/uQ9ALl61MQf/sOH
V/DBm6ce8VZauUspypgJqK8G+qx2bjoEpIuR2PflI7EwEBySGaLE6NvzBHc+5ZNPZGkvAL++2OU2
/5H7/HjupwQ8HSZ5ltfc2iU925yg6E/PmyueBeWu9ZvZzU4min2byu9oHhYDzg7I5ckecsBXZMOe
sVFX2NHHV5fB1OYXRSrCaoKzPyenzaJAQ3wArIUuRQ0Uj8yPvk89XthBG6RihaIC/NpUrM7fkvKV
Mr9e7PNHtmtnRE1p0cMkH2M74LvD50O/TwrjoysCIkILiOKbx0ba9H3uZ6gu0DjOZC4mGLVBDAZw
fIvJo78e4/SP6Ei1pBWALU6q/eVgXLcWwrLHlN8O9iTj3/HJaBDX9vwa8O7fF9D+b0L1nwvrKZ9O
ise5uvWZ4E4e21qy9fVxHiXjG+hjZwAGudkE4E5fDDt8tZ6fctpbKQ8PykVtVslEnMNBdiVTthp9
VHX2vWRoTuLW76gBUHwnQT0O/S/Jh+bpbi3BNT4Ongw2KrsjzeIMtj4EuxiJNuep1bBa3yWSSCba
v/gnEuWOvHb2RGwjqHbf3RTvksLK8eFUzMIdgmVe7Zt9fmEFLP2a3v5YuE+ZdF0P6CYtHZqVYMCC
IZNOcWx52FyY6EerWZwDlFxR5SxynWtQl849DFjlZnWsDWQ/xhx94exV98M/uMS/ttNT0p0VzTU/
50w73Etump1isdOFnrzLSHZkn/sC7XaGljiNvczrWO1Ubh/UY+sRRyroPvDji/X3a9L3Y56e8p+4
lps0Lwhsin70hgAAWxwhnNcr7leHrx8L/Tn/l1VeSSbx6Ap1TwEH5oHx9RGZs9a8Lii0/PuxxN8s
tBR52O9LAo5P/T+55g+AqFSqyzmPAYg6rVqPNrMpLhiDt2swhMRB/c5gJ0MQJQidrJew5W9Qx8/B
n96yelda+XrICJpLeEBcwa/u0IJ9R73vQn9ft5N2vHjeX4dUeFb8D1XhP4yvz/dEODyGRbfcc5tM
COcFwYAPYF8CmKKwlzBihJQ68T+xBgBRijnyX7VS+DWBV358iKegcm0OvfzW50OgVfAQj9sE8HEy
Hnglz/1GZYSyisRV8ZUhVv83bxuM3DiZVQxupGcDyPRwj8MyS5sVxXosjBWCJrxWtA9IDXjqEQpc
CrWHBWaw/xPQ5OfQT/unvBS3jL7wzWojGvTXg5EOWwxfhJqzXzWVMXQhm8qg1f5f3aWy+veLl3/b
vz/Gl59gtUjKwUHluFl1NCpT5p2rEIDDOebYD303mNQGIjzztt034OBAZMZ2APJ9deVlY5A1YDdx
G58pXK81D14a/OdwqpmvmkP+CjYqQ3kg0AaEJfqn4PBjO4anSz0cSoc7cQ+rPaukEeGNbYgx6BVK
+ND896RIv9xaBjjCarLSx+NvKD8dqmHVv/ejGy9lSGNtG3nYsiKfrMHDz1ZvmgWio0KT7DJNbsy6
/AYqQ1IMd8fFqWreotatUEmd2TTLysWv6d8fr/8Lev3Xx3vaJ/UgFMMyj5pVC/vy2F0AF41PMqJD
EHs11i8H/V9jPZ2DDxpAtEOR9cHtEG/vg3lxP8KxiIR0EtroQF9eGX9B8f4a8Cn4tXkzPCd9Brzg
UYMB3weicSzaCQZw1htjHdpZBbr4Ykq7n/p0sP416tM2FHNVqDItbFZIl4BK7o7QyQQp2uhvGfU7
bMat99g+b7UX++8PPviPgZ97fkjVSR2cZd4laZtRj6k6d8494559tiDZql6Dgsj8YnGh21hjILJg
X1K8gyN3rF3lxcL/rX7wcxqUJwi3H9/6ipqw8MGBjKPKdj+MwLrR/b84cH6JuH8N9ITV3vuDqDif
eezOUYHnNLciZIRX19T+L8f4X8M8pV2nPBwUpzPH+MWkE+LDvSFJpChvnF5dg14N1G2jHwGqedzj
MtWSLs/BzARkCXLoHyOPV4jzf/NImqT2O7tiQXuKTXlZiErW9O6rG5Y3HQAnk8RgNfP/UT39dU/8
10hPYUZLKbj0zozU2KdV95auLsKVkbzkik7ij5stxgwvEov/Jrb916BP8SYZ5JFwSBn0wuMhSGci
6Sqhv0dW9bpc9ssln+XxX4M9xZr4ECmXphuMxQ6ODiQLDWQ7ie3Oeu9FhHk11lOEGWb3to00jjAN
gknBGrzhUMH7s3C1ADV/tZN/X5D/79Ewfvt7QcpllkhCxqNlVN+9xBnBohp6r2wxfzuYf8xgX3gK
GFGTSpEyIG5eMUs/YnqAPPSAyy+FKyca/0+yjb+Gewob0Unt9dJuEjdIRl2sob4e3EJEvHP+/bZ+
C090+OEyqND2qP/cB0arepe7Jird7HHqrWXzbTmkx9y/B/l1rf8c5WmDpfmhTGJleCfJuO1Uh2u3
xU3f6I1xniCVfDHabyvi52hPO6sf37OHJg26xT7GD8SadQYhhMIXO1j+baH/HOdpU/W1un9IS54K
owek0m4yhiPH1YlOBng3wJ6J/SHQU3d6YUH3MJDWF4uVE0bm6R10HaAH/49OFnwLZp1VBYUnLpY0
1aNkDjvxfzstT/uSxqVh0d551V3k9pLx0HL8nql4L2b/xaw8p6+9672uhJphsMfAga7ADN7o+POE
NsF9+a67ffB8q/jxDrSnbdl7XG5K3b0DkBLMxHz7GkgLJCFoztBRvHjjvx5JP0d72pX3sMoz7dy9
cbxL8GqglNOAk7UwMV/M4q/PpfRJAticsvoHlvpxzD4SLY0itX9fCU7qIViaaAZyexIkmpC8LGj3
f40CP0Z7Omr7V3pLS0PhDoWt/m6oNdFUSEdHPJYm4rQykcvAw0vdHNuh/tu/n3TQ7f3/eINDkZRH
JNAIw6c5Ta537C7r9r7CENqX4CXh7UHzw67keVr1ll2yyOFBynbBwg7fA+6OPdwg0Ru4TZCgWROw
Hwa5tDVrMBqOW/u91c8Qrags2FQ8sU4a8j9Y4AHGZGg4KG+tuovlbbMsAhSToMiKGQNm/fu5fsvx
B/2hJkmiKBNa5aco1EsbqT84XJnT79NI9ItJSd+kcN0JQ2BnOyPJqJax/Yoc9+ub/DHqU0zSHnE6
aBVG3dxG5NUeWDhuA69W53/u8T7sHlmTBJFslLasf5+5yiMRh83wIa3w6BqMk0n61n5p48qDko+L
znxgv4Rt/nM/dCOq0oBGrPS1+LMzf+yHkyQpkXjumk/u6ByjI39cOYuPmLR0m+p0iBt6qWG+yhJ+
Acf+HvUpugiXrHeRLowq6bsd6XFftxNj1rWIm9Bzz/2c/3vNiK+e8mkvNFq/bqMr45nUTDrf4bNu
k/8z4qjr8oelsPviVHg5ZPeqf0wsR5gyrNsbQ5o01p2uPC8xDGdr6f6SznP6i2zoF1z37xmV/x6u
XyVZ2yatxOlA/wpTY8h2MoXmq9PFftjN7ZtgG+/43vNW59H41Qz/5/74e/z/Q9qZ9baNRNv6FxHg
UJxeNVGSJdtyIifWC+FO25znmb/+fHSfe9thBAvoAzSQTrvhIotVe1x7rZmlC+K8FGM77TBQ7Af9
8ABo03I2l78Wm4VDg/9lGr2+H4/795s7Pf3q3w3d70vPgqDeNazM0KelcYqXYf3ANDtDwg4jwc76
hejOX2xBzv99Y8uvGPff150Zot7SaqG4rHu3AZkMZLxfOI6z9pZ7DDqo2K/PsH7rDM8skJrWduz1
03Ia9UUoUi/IwmirHa1OCN6PP2uk6hcX5h0Xu90Te76+H1brlx/B7seaEY/9MmB2YljQCqH0nC9v
PJ161XJR/ETr2EZVU559BDtMYlO2Sw1Ph1T6ZbdDaPLJcQ4/EAv/9r69u2WPtclE/PHVPy042/1A
CUv0vAsNSjG0wpHaMfbHjbHc7XakYW9icaBZt14flmeQ4OvJzZ5uHfnpSn31BLMPUspqbYfZdMM3
0O1r2+QEyIj3fnrkkkO6wUW/E3Ap3UqZrsDkOHifXn26i59Mix75llmr7DXg6GLxsPPBHu9+vLDT
YKFPN0Ut9Rvf9g8fkWSizizWe7676BwyCzgSRAxYl/qvnTMR/qcLNVvcM/cRrPZLkHIQLKwp9WNX
T9t8tTq6p+NquyzAip+2d89fX4wrBbDftuOjJPVpOwgcWz+oebxm+Xy8g9kAqNURzXbnoOzBSaDs
ABxkGlF5P51WNxa/dQw/MrRPi9dqBj684xg+d/ri+a5iWGw7MUO3vDX3kIoAgyTL7vEXo93rQ7++
V1FsO90EzM/b5BZ6vzK5F7ED2jWmrc+ugyWHbVbnXXywjGm2cG3B6DT2sMbJplMZ3TmGvKwvrVXa
VkDNQXb7OgOg+SbX4PYbzb3R7f3xbHaFE7i0wy0VbmoZHcTQqST9TunAsdhD/jMF4/D155tuyadb
9M+Dm5QX0BERivkxlPBpA9sq6prQC+JD3+z7fC+JowobZ+pUpWPxzF8vNlmhrxabOWWrqQa3zcP4
IMtoOOjFqkmWnXEJzBu2YZ6Y//FWM3ds1rnfNrYXH2rp2JQoih476TIAO9agl7YBHjaO1OfgUfJV
ARPO/+0tZ764KKUk1BPeUrKnxTsmNhj85z2/XmY6Ul9t5szkJ41apugDxgcBf2F9qrVzC/tpeqm6
968X+iiWfLXS7HC3bqgOssduyu5EvzN8y1J30XQrSbTPFQQGSWltZMhuDE/bCBuEWFCtzHo/nZ+y
CTeFAsc7zGmANj2DnK+/xB74se48dN6TqM6K/+pV98lEdZKcLOnviNZVVz4riGUYEfzDTJCPCCGN
x0elAMFVHq0a+A8yGuWqguZtVAIIw9qNBxVOAZVDj4wGZL3csk2QPBkoJPjgavnXpDy5FjRp46X1
lEXKLEkd7F1xjNHelXUY3fhhIM5ZDB1EdzI65i3d98RA4lVntsC81IJZefB/eXfMyxDOeUhKWtA5
I1R7kDv1yb3ompNWwymsRIyBy5sb3+HGB585PLeOele2/fgQQ0uuHocB2ojT9FLSqstvtDXnAe0/
N8hi2sH8kMgyZ1e1bAdrGE0rOoxWvzLAGg3yscwl1A1MeJ+LtRGsDYbduUtxCU5BR2NPB0iogKhv
q2UEVjENyUGj5zHZGwOo6N6CmtxberCjp0wvYcisclzaTOyrFegteDj7G+8wH1b84x1mViDO2lY2
Uzc6DEKGRm+EpLxYlA3vo77r+gtbZ6XwdfsWzF1wv2WvRfw0+OYmL8Fsm+dIevPyk+kSyAWrBgRf
BEGQxfCn6MR9Dws8GOyvv7Axi6r+94mFqWvCQpxcnoUWud5Khoh5YjOM4Ql46hmqHrXkrkIyWXlW
pZ+RK+0k6GkNz1sXA5OLZbciMV4k2puvBPeWeIkMH96hiVVz1xmGk0uLXmKoUrd3EmTj9auu7sxs
7280Ji1i/15V0IWG3t2C9Mx4i4eznoltA0uYzvC6rv8ywpchL5ZhuC8r8NzKSS5xbNu8oZma/hof
Uxt2IcF8saRsB1gSK6aaGptWg834VAn5jM74oAajN07u682al67/2SxbIXNGNE6xzGkzP7munkYD
BjyPDypkwdVzAWn9qABzsPbSyAAsnla1dmrLCEmUrGsTASNe5MYzXPVon55hyho+PUPtVbrXWmV8
4JgtNBWah2Rf6Yy0MpiN7S+Ht6S6ND4cP0mzbwMcUH/MkpOHRWqsfHfjaWYV4mlH8ORoOVI2sAzb
nHmesk6TMOhTnkb7W3/QXMaC273FVHCYw36LXCW6rzeWnOzAzDf8tuTcCxlWmknmtKT3iqH3qrOq
T5v/nBABIcKkmXAl7RPfhmPx3YRm8Ov1r9kp1kcKbapI6RSlfv8Asd3qkiknBF5QR6vqabriofpe
A0atmdtrpZfpDk8CD+mjb5arIIPFpe9WqfWGAa3hvmhq4IUhKCyKxvwwLt8mn+HyPZsQFinZKYZz
bkNy8Wwo9q3zc8WJ8/iWNUkQGrzEbPvKXpGCguLWIYSqjKkTC1Ck8dgUpyxiCKbo7jTo2dm8CHYL
xu+96puCprVnrwxx7uIbYdM8s/nn/FCGEgoYIrCus/MTdZ1fNxqOPs+avcitTYXFDhUIZZRToEI+
24cbGcqVLPJWY/+ma46dRs8e50wfXlwunK33S5V5R8IQrTpnXMOvP/e8Uv3HE872q4iTvNIzKTrw
qX35yQ9e2gyoJgNj6THoxa5rnldfL3nlhtMV+3dPZsFPx1DSGPd8odwFWgDlQJdc8vKc+7dQIbcW
mrn3WKixHJksNPpPxIzrsSFdQKa7uGU3zVsrzbxMW8V97lp4GU35W8qtZQf9ZGV+D1P/odWLnRZD
wmaZ8O99M4S6KPxVMk37aEst+W4Q3QzmvU9JurR/juKZKeJ1zRBczEhqHW/tKvlhqZdCZcLIQ5ki
yeAjhdug2w8V5BaZwy9HWMhf6giDmNKbCgEgslawcMnrUJyHAu9CwNFoRxUG7yR6ywjTMxxdAmlf
F8LhL5Zemd8T13smZdJpWMoQP5O8fyoH5rMG5DOiBMak+pjG+67fx1z9vHK3OPvSerQn7nLFhFv1
PQjWSeMohRNzq42ElDHadwiVxGYNvw0mLEHmZlyaMFvxa3z50vvaRhZvscvMlF/oCxkCLK86eqoB
eaiy1A1El2ooP7ExYNCrUF9L+m6KQvUaHdFVVzsZ790p/Xoiq0kZtUKfJdjDVdvG6ToLfvbeo0bg
SCpIOBkYbwZKT94x1LAK3qWzTkUJNUh3ioFSLZV4nZXHJEB7RlrLcvge90+pNq5tEke/UNa5KaAP
OhPH+ryam5yq4FX1zoLfH6ivvgmtMGPUVsI4PKMzrbh0DWI8GJmcSaGEedAGcfUA3beMYZ+iXQXj
6JgZxPjFtpgCKHH2YiQSPUjhLPAS1Vlzz7J+NPnLyHRbq1zG9miov4b0LobsvTT7pcLw2DC8fX07
rxsEDcVYU1Gx/vM2i9SpWok0GoQw+XsB64wd7DS+nhz8ZaYOX1zKNSes9M3Xy0435A+vpxko6ck2
xbY5zKY3e7lOMlbFDMkRx/xRN09mjRx3toRAlXf/er2PIsqfC9LOtmUKDdij391cXdqaPdpGNCV7
avQRWxD8u4i+Ju472aXNv0VwMqCq8fXK14JoMHT/rjxLBNK80oyyY+Vm3SfpYxPsDTiE84hZb785
ee5hFBWc9IUjev2YjD/b0nAq4S8rxVxNAVcD7aFdXaYg1Qzk3aDWC3CC0EI7UWMsNAOsZlE4yuPX
j33Vrwo6Ubo8qcGKyQR+istaKjRtpdjRAVWWVL43EQjzpIfUvCd5+3qlKwUURf600sw/JE1hWYaM
zzS9J92GfXiFuXAHUqN4n2avXy92Leb9bbWZk7AKyY/LiNUaxrLqzvHkSwSBUfhkuruMwU5x7Ckf
jR5gz3CPm7qx/HTM/jiGn1525jkGmliDXeJ+JRSxWqfR8kVvxVvTPKkjJJXQlzP7A69v9FZpN9b+
wPD+ubZhyLhjrvtHgf7TJxWZkpuWgtfKEjjjh++xDb1IrW4keDBk8k+1pTlaouXUU0QbQPu669Ss
FjlViBxKxMJC/KAXuBdYlDII1Lxhk0F2FCTLzHYXVRcd+kLb9UhpRD8FIRfJxcYd/g6HkyRBve+d
R82xtG6pht8VaEwMfteN3b1qVcS/bzi7akNQ2bGV83GT7kzgrkQgJ8s35n2r6C4r36sAXnmqVWZw
nGywhhlQiGTLuFykw34qPFZ3Pf7vxlNdTSo+PdUsizbtqFKqgKsUpCj7PMs9PH0Ay4NjCGHAYy/u
zN65seTV26ujdWnYNsHonHBBj9WqVFQ2ws3kQ5gitiT/auujnD17Yj/5yJHZEhTWbIgc421SyFu5
fQ91f0l+Iyve9uvHuXrDPz3N7Ibb2hgE0sjBw5aQ0wWYLHw3sQz3ywzvv17s+g3XDVu2bEFm8MGI
8umY93GgSHKuR1Pp0mugHjIvcVTvKr6yph+nMkrVk/8TlpgUL3wEvG7afOPqNf/0DLNPnrThYFcG
zxCJEzW5ydNUF13hOEoZVKbrIm43SvuO/Yl8uPqi7ZRq9uabCN2ntu0Xumo+dGlwlz4mbf4YUgwi
tqO0DFJvVTP+aI6QwNYOpJke0g4F/6D1pKbrMn/T92NqbfQYHER/KuGYrSFj6xwDX9GG/YqqoQwR
OL5d8YCn+BFE9O+2jBRA9KyP55RosUcOI2hORABEzzYCLjryLSJ80NptnMY3juq8+/FPQmJopkUS
Z5r6vE5mVaOmlLoaHXINUY8sWKqG2MuwRUalWE3V5xGF32ydiHyR9dq2H3X+zJcSjKRsXf+u1byp
/Nr0iIuWJ5HHK1VDh5LZTFlNf+bZsGkshNwtb0Pb78bVvnqwDVMFgGAouj23qIXeyrHb9h9BRaWd
Bu+dKmlgnwkXSdb/y7kG72qR7NqqYc08lyxJVikkDdfhvZad04zE9UmyGkkLwmw/EPR32XHQgylY
kPps6gvceIIrxTUF2WDbkE3OtlBnpzosxiwwvBGZkXxYUFHjOpE4EvbrFez65Pv94LTwjN5ussy1
g/85JZbQbAOqGrzUzLJHg127vjZwqc36Dlm4tWoCSBI7jW8dyGiWRszDUzZKvPBxyjqqmilQkgCK
V4oPvUIzbLqwXI8QptZHU4LbuaAmJ4At+XvDeKP86wcwUrXqfzkhn557tmVVERlWVU5bBtdiKp11
/eJzbLmQUw2C4u1/+kTw+tDCFpRTZiU9q2trObJbMlMMCqekgnsfu5E28I2IfZi/D1iXOKz2hI83
lr7qc6x/l55s4ie7i2Wr1IHe26GvnUHdk7tZ4X0wnqlzTNlhHaa7qeZd7+vwrePlG8uYjmoFRa/b
Pt94mOtH9d+HmZ2XNO8iaewqfK7saD/d+BtlxVicfYPMTjlqkG0XdrNMb4RYH3fwjxDLZgjYMkxL
6PNimlokdjcObD92P5M9CBis0N8NY392VbpoBoqUlrSqTccuT9UYHZUGxaIGspJgr/R/awZgW7Ln
hCTbV1AitcdvdUroZEOgoH2De20rmcais9Cl8ve+icwQhCajvZyqKvRMKTIR9QRJukUvqjKhc+UX
TUFPEZE+G/rSls52qz35BAAWzcOkYKpfvdTgMGEOpVZAi8Kl/Mwfai5gkJxczlRz7Y1LGZQHzUQH
ujwl2bhQ/dcM0SXqU6Xyqht33iPOw7+4hu10FUXEFILGrISBIHbfMtVdN5Cg5Kq37iLItCFZkZK/
8hgaPE978IMMMtx3dNBvnIEpRZl/DEWf2JIAMGtUJX4/kLZWu7U0pulh6ry0BYwy4a5K90lz0UYU
ezyIyuAQSoAb98958FPO0LVI0CNFq7JNb6Lfr0WB0LNhNRVyUNWYfv7pekiuZ49pEaUHl1p643Ae
DeVOS3cVnKLKbizOlbhxI7VrN1IxOItE/KplfBjVT0t20dBJeuKlh9w+Cs87pONwkJv6sYbhTdU3
voQeIzRuQ2eh8tEdShgUqeomtbfJKBaV1CemA2Qkr3x0fIvOQaXD7drhR8FlRITEg3fdKuWHdGx2
NWTMuYDpFl07V5SHush3GsXkKeJSTXfb+NrD11/42vtpCsOa8Irhguc5auB6SjoKDSqScp2oDt+P
Ur0q3rziVg5/zZx8Xml2lPxRZiZPWMnBlGm7ydW9597bAew2irFqPJoWpBGV+45QRFm/TnGJnZwM
FweN5pVKRtHY3XelMJE3YrqQlmtANPYf9kJVoHQDLIvhmeXrqWgrK1bU5GDIjgGIlRurHCGVvrkX
87nwD1esfVppthdWVo2ZIbHrJlPV9n3c7AMfFYKdmv2dS1CdpO8GZ8v+S5YfzBYyh5itqc8WJ4mg
X+nPgRqu++Ygad8Tf2WjOoy4h3HqjRclqRZ6/pilySapTxkcgkhJjKuv9+layPb56WdRVFMMjRFq
7JMb76vhpOhTmVMaHcoa4c00bHJ5cwukqcJWaEZCtGfMFgNRGE3NpuSQKHsyEQuEdrq36fq6EerS
C3W8b3SIm/wTofrXr6levfyf155VGqqkKfOxZW08YIISgZXcm95lWhxqykmwW4mhh5HffPnjqXpz
L6xDnge7sDfuhvSe/THN4aekykef4CqsHEWBnaBh+Nzyl6LNlrLUfhPiJSY7sbu7Pt4U1JPH783w
YirQAaE7dVfF22Y41sHrSFGXJgda1MZRYYRVIdtxJGWThHB97WXooqKnMG73uVBWokQHMs3vKz12
TJJRF/HJJqMvjjHRs+7FQDabfYRalcDBcDwEP5pT0EgPCrRYSXVSi22EqwGuM71fK6PvGZ9GOthq
u1ayi6QeUPwlP+BqdO6qVVBJXkMiZhh3mrWVqzeOhdudAp63zE49w/zmcgjilQZ/XrbSYAxHgKqB
EW+dJicyuISqJX8xeiJOBCRK7axTOfJPAIDkcl9AMo4eN650eMN4llO1fl15DoWVQF0BaFLVpdB3
evxcG2AuQkaIDQh68rfE27vhAUxE5+dIQJ7KZ894KjUU2P1FonhOZDzFNhzoqOMUe2AN67hARTt9
t6OtAkVmuK+KNZ249KRUz3W9cWWo/5eK+ZjQiC5cJ4UJkJlSGM6DY8KhUIc70vRlD/V3WT6q1U6i
AO5LCX9T16NNRmUtwTotFBoMAuS9d+dy2aExCmwn1Tc6LwLqvtjSSrYgbg43hncxTQhpkouuD2vV
fxr6ifgtR7/tb6G7axeys7xb9VCE9iJdlap8qiNrJRXDqpKinSUiuC9iOIVk9Vys5f4hSU4ugotx
gx4icQqqjv2Bt3drUF78t7xVTgmmVU0QTaZ/KV66gmlkMBRCnBX2vRdo9lDuqiso7G/R21ytOmia
Ylr4IVOG4/J39+7DO6un7ogUo72YWLuo8UAL/4a4pwozCyopcPtoG+UMHuHrm361gP955ckIffLy
rWGYAVl0cuBqetppdDfISlHssLRnWV32b+otxNv1d9VtlTIzGH/1Y/7p04q+Wgol7opkqufga2zz
YqLRaNan0jhi44t2WOZw9ihbkqtqvBXWXH9h0kCKmJpGPjqL7Vs/FbVk58j4ov4AO13uKOOkD4Uh
b8p1rm5QvL2xx/o1Q/5pyVkaV+ue2qcSb1zAGtZ/M90HjQA+vxvoIjF8IlYy4jqSevHUZ2HR/3Ok
4BZPws3Xnp7x8673WpGEFq+tN3QXd1ieVlniRbqfHtRx2bqzN//Ht57FFNogd7QAWHE4+e2i9tcN
gjYMD2OAYATwl/mzD4lev6IdlzMD0d3a9enk/uE+P+36LNLITa8eXL/ChWV3irqSoRpCHREmonLX
f6jTlBB0ofV0C5MxB4P/E+KYhtCFznCsbM98Z+MyjjBm01bX2tLzfkS1sTWi5yHe9cO7HbAFtGTk
I9QyQ4GJ6x4N5UXGKdK6SI5DuYdSYm2FMCZUb02xT9QbaebVuPf/Px7wh99PQuZlYRLaKeRdEKJG
a1qwyoB8yoNvbG+cgOlc//kFoPUkuJUh7pqdOS1PG3LdLDl4rwwpDq/FRUFdGiLGzF6MjFyD5MfP
5/si26bNjRBmDtv+36/w7+Kz46cPsVxaIHIwM05Z4RzFSW+p5LWInncbaN77ZlgN2LhwoGiZ5Msy
2XgySgzmUwGzIFZA94aVbyBhJNt3RR7ua+SrVMjh0LJDB0Ai8a1qpK1Xod6fdZR+B/dvAtQpUDdp
B06wQH1dtoQr8inTu1czQKAnbxexrSGxtZFY2jTIxTvqixoQ8nFRUZ3UEYnUQ/Q36+8dKtRff5Fr
HQ7N/HdPZldiTEpPJBZ7Qt+0NJ3+bzJ9KsQvdnC0vRs4h4/w9I+vTyXDUIVqCRKt38+ZWxhRbjOY
Q9EN+gUi1d49E8o3Hhpmg5PrjqxsDOlpQEEGghbiGAXteBS7achH69xHsA4xc2SwSnsR0hlXg5Mg
qOKJQ+qFxgE6WEWUayHTO69XWQUnsA+RYbtSIIwcopWAeyX5ZcJ3uu2YkfMh6YO7HD7IZFklGy2/
a+z3ToeUXHozyv0g3hor+xYDYu0Q6FGz5wK5NQOuorxAnsg7COrmxB5da4AO751ASfe63qxKf9/o
NxLTa/BpRaPLbFtCVlXYZX7fuW5UdVcjQDrUv1CrruRtXU2hf9Wtjb+RKlSOeYW6zK1W85wK7Z8b
82nZWb6Rq1ldVynLavVSA6GNYCCIB+Ncl86UguUHkwIUAV6xVJXHKjvRBSACTMDreremiq8dVGGA
cWSixgDWP7McthyDeDCM+FAEP3rNWCTdK3CxCFbmGkwlCqy3Xn56t/lhhVnQYLbSFJr4YLT55B6l
OG4NMzcB98JMQ9e8hIF3HcpOg9DKTZzXtWLO58Vm39dL/EYSBW8n1JPaPanxrvVBr7R4pYes5P7b
4ZYUvIFFBdLc0fteCNo8ZMOVtU9ASVc+Em2+E2rmLZ99rVLx+clmRyDrrTyKQrYBnl6bRm351icX
vn/WOP0zceJCTk+U6b+2Srf2fuYvpS4QcpuyHa7qVCa+CLR56gCMIXb3k9f/02JiZpWsts3MxuYN
SVKxgiaWhbLPlMNo+vebx+pq2EXtUFNtThWdntlBTiVhuOnYx1P3dipiDsT0J84xLyjSY2Je2vaG
47u2m+BQdcoGtqVQLvzdeLRC1jw3VRCsr5cunRZcvJQ7pHYgroryxqe7dk8/LzYLpsdMi+rSkOMD
FWnyU6AXpXEiks4Rd0ey6NbHE9deDrAmBTsVaIpsTef30zVt3KEJCwW8L1T2R0XzvqkgxytQ013u
6C2MLgSypbaw7csYqg5wqyPCJPcVwDUJnJBcu/DmeodW7TairLaF90q9D0dd+RbFOJKt9h6L5lrh
IoohQY1Rs8PgVa5TwlWFj/YEPMHiTP6XMY5snBTtW0HNuvS/tf6u1MEL7rT+u1S692N4n6I/9PXZ
FddC2s+vP/u2Qhrj1DSm10/uFUwD0dUiQsgd1sIcvehNjEwolK9F/u5ChZyuaMYDuOBJHz1pQBfd
KfNdRds36V4i3dwzD7RyEVEn61K1g+So+QPN/LVdx8sCKfm0fJNzEnL5l/GjGw8jHd9M/qUxxB9/
l0SHAFl/q/s+XYe5GQZJrmpoStB/N2aZUhCFSm3VYMo9sEnQ144TWu+NRxzkjVnDjvlWyU/6sFek
beSuqEIo5Q3nK64FrfShFJnSt0l+ODMQmpFJo+Fl4EBNxxWbvNoymiWllwLtRjX51aCmGVBeYba4
sk4cx6VVZTsjPw/RfVe8VgmTKdI5S/dN0iy1Coe1zjvH9A45ckbEOfWiQ51V3RekQnaTPxrlC0WO
KWiU3GEJMnRZ81VkN98YQLXoHu/N3nNKBmxU/8arXjVOlqVA0AjoBRT9zNrnXuEDGQA8Lqgte6dS
hhg3Xycpaotr2UJW1gZxcGNUluLltW9swQ1DKYqcQJ2bRL1U4sDGJFYEeB0ulhEmCbHNkG7nUhnG
rcsmRfGjG/8VtdFRD6WN7D11LlNM9wMauslY8uNJq37TWvFKEdpu5N7n466itBZs62GnJTQLi3WR
vUZvMc3LchK10lc9AWLvnTt/F2gbDbCUOhWIgq2aD9tgBMqjneMAzRbQPZyQJdU+H5fnSms1+YaR
8YZsOebhphq+W+pdaF4kcjkPTfUEXSnvu9q9eG68Dqjfy+ZjpsKxGT9ZnbU16lPL7FtD/psgrxam
v0S190wk9np/Vw0/4SBwvBqEbrRUrPteJN8bCX4o5SB15yBYDcmmSyCQtHexvM5aY41gwsLMnihM
WQQDNgoHLvg6M/ql0yUW1GZH4x4Tt5fCFL3kql+2yUmnZmaMpw5RAV/CkHXrNlzK9kK4R1V+dKmv
FozlRAu79b436QmekG0gEkcK0Xol6pZbKkLSq28/lsPJFuEqMdFD/lWOIeXHbV0O9L2W9Cf7/Gwb
jy6ShFmxsd/aNFlHsuzSzCvOeeFRGcSK6iRSeY9Ie2i58g0TeRVDD8ZBKDB/WDqZ5+8eQuf68rXj
+IAYlSetJc9xvU0QgBuq3oN0VagPbrNSu61bIWh+zOAKovjkd+WyhplUe41Qw4N9Pr1F5HzFqqjy
xBNJKAAxoj6LcYRQyqgagVSJS0rNnvm9ctm8JW/6hJBjlm3RoeX3M24mIcCvncacbWIK6z8vPW8d
FkpfZ1HJ0h5gb79cSf23pNpo/spLFtOReKPvxNCpcPcNaXlI1+1urJA5FuOdKqNuf+MLXctuVBla
FoXyG8jNj+f95MN1Ox+y1I5wYmet3JnWXzQzCbaDbs8VDNuneFiNUFlHq6/34ea6M2vn5W022g3W
jktKD6DX4IyfAv0cPBPDJsGhl7eBN/Gk31j4SlDNC+NLdBXBH/mPkDPM0kE0vLB6LNUVhd0Y0j6x
IrKgCAKSvOQ0Kusbi149cBaWXYd8F17WmRszxWDbMOBFB+UhS9fUdzMUJHzDCX9438d30S5V/5DV
P8hfrf/0hbl/CkgGarx/WPguV+wyCIEsFgx+VhtiEV66tBYfacuqNjaU/Dyi01ul5Q/XMQsfaC3+
u/Cs5hO2YLOtiIW16OKGP0rpIVMeyBi7FgjjIhpWRkADxl8O3VF8H8dTmm2a5DR0j6M41eZPDdmu
Xc8c7Lg0qA+VN77JlNb98XQ6E+qGLhTGw2ZPl8SunrUuWLW62pNc0xOjt0MAejMqvwZXV1XZBGrF
/KhQ5vh432sNpZrAXjqDiMgEIK0dMJy3pDek1AcvXXbWQv5Pn/3zqrPolPFUHUglq4LYyMuVgsLz
swLzZ7pHtlU3V+Ttfc3M+Q0DN6dE+jBwVEkY4AJdxujUzOSHozVYTQlshn31cjS05S2u2wJcrDI5
M81jCkaKc8eUHonuhdyvK9yZzzZoUKjpNwDp18ooNNCZTQAkbTDHNbt5ujmE9VAAHurMZW45HROi
+kbCSzIEKx/Ns6s/htJd+Zd2YvxeHx1tcILS6dLt1xZgTsL7z7ZYsgKIReXUzUczRFNVdt8U0cEF
8aOrq5BW22To1AeTFlOlHyNUJDrwjo7o1qCzy+woEtSL/DffQO9bQ8n90oDHowyRhf6d4R5DKFTU
v1p+XUcR7Fwz5srze64j18sKSaz8bJR3dfj49YtcaxipDMT9vxeZm7K+rIrWTUvmiA3SG0cW32V/
5xKB/ej8lUBelp6mfs4vg/UfyiGsbLB5IEuJkWefMieC6m0zjQ5GRdA+GHe++XdqoLoEKCPT3qj2
NhETenV+pxfN7sZrX8mFVLA+QtXgMhd/hAyp3JdjkSRcJ/y2XGlrGSxVy3oCkZoanQUt2svmAQgy
U13mskmLjUS/0iB004ob4M0reb6KtzY1rKst/5mX9QNF1yLAoFg7Mz1q7osAqlodyxgVbQCSt3oo
/NorxnIqHhuUMjAqc2BvCwsBwwbUaRSCAYbGF7KfAL67V9BnaciMotbYxAraQ1rhhH2257hvi1bc
lQzT8bNFblPa9vVVpPZLvUdSqvrejz9c/ac0wJzQZnsDzZgkuLOTqbxckOxnExDYroOlop+KsFvp
gO3FW1Xt5fC5S/ylXF/CiH6ld8GvrvJiL5DQM/oVg+swQ76J1l573davaPw3l6j8UY3uuuuMDTZn
rFB5SvZTL7pANq87RqB/GNJkQEXUSOT5zUbKB0dUx1agoN6chH0OB7EA7mi343bCNlP3thWgEQiQ
F/sgaACkMo2nnsdMWVOg02mhmXay8hPmfIAH4RYWQLzlsFhTjhmYcgO4OFLL5jabE/42H9dJ3Xz3
cmSqmLQIa2iwe3NZMD3qZ3AMlMGuS9BqqCg1WrkjkoYZ8/6UBxaDR5DZtibTd3dxqC0Kk0QqhUqv
O9jtxSLPtfhGdmwvNalCKC0+4u678qFm48MSPYoIwSmcQ6Hly2HMj7mh7qLkpCkni5FFXbrn2ztB
trNHmflAlL/l/IeP6GscgHo3H5CabW94kGv4YBX4OBPbHHEd5P/vSUPvN6rcNdTMEhnhJIuIady3
CgoZSUGqKO4smSnGVymMN4nkAGfz23rRxBC7x1ArWSpZk71GzYPoGlUOQ6Jq9OBlFoqmBQOHCA+/
dBp6ela+UGDI+dpMXMmmie6o8xFYmgI3+PujN2br20Xc0SsIXifQLK0Jhj0LoNWkuuWNUPb6YmLC
KKgEd3MIN+40iwNdg62mXFPxq40jswnjcKFTfxuEO9dI+XBgNABI4qhNUKCYvxoQfoVQhkSBWZM2
1Z1MV9aRkj5Qt6VssdHd+s51u1UjhcsU0pKw/d62Kjj+b235GiPPZr6pC74W0GUpNBbTfN4EF275
xMhd2sdAZI4PL0kIIGhod/xWTevXXZysOqa7uOeNZK8kgOkxF4o5jKQ9pPIP/jePKVgq5dtB37Pr
0+hXjdjfMm/3LchkhZahxGAKLUZXf+0aykC6tRT+S+JKSw1h6sQ9tj29zxwkTryMpSPx+0ExkZ1k
HBTwU9/nExgfBD6TC334bDTI9AzvUBcMwjskJcoKZeBYIU44eGnQ3g19kDDuQ0oamaTi0ZTuPPEs
5dVSpjv5P5yd53LcxrqurwhVyOHv5BlyKFLSUNL8QVEyiZwzrn4/zXWOPYSxiV2rbFfJpuQGGh2+
8IYu3SQ5zTJfjk6aICtRUwJWWFHXktFZ1EAWR2s3HldpHjzWOTK9tNfa6qtbQhTej9WL2ePaZl+1
OnvCwieNo23ah2tSzkdoSQ+jg8gT7GOrUjmmA4QmtrXqHCxVWpnuNXbLnaCQdIO1z9hEDm6BXfuo
1A1gnvrO8xVKile3a4WEzpiEQlDjQes18Mbgukv12OhvI50uV8aVbMRlODH2u4MTE8i9Oma78eMf
Y/agNAhe0LD1Kxz+ulxQiSP3KNiPtZMDrtjCh7WZHCor9BZCMAdU4PX4WibKxi4Ovul8DdziVLlL
ta65Kxy0Lnhd0QOnofVxc3qJIZnJSDkzT7/0VfOQGQO5D29WJKvUKzY+UFAOXC1ERrjjBOVke+jG
7Jujags7dzYlgKRqE5ryOMa7nN9N1k3H0DEKh7KmTWk1sASrRzklBq7reAqGqWiqGRzOpWPdjZ28
cEjNhQ8OHDYMIQxZ6ER8nIeqtrOWD8S54V5Qb1n5jreDK8knSKnEQatI4E1/fi5O9QnfTw+WkzCg
ATRtapNWga9RavJMUXEBSQs4M4lPJvWxFkKQIf/VUxV3apjZv7geES8wnJJdtY6tfG1W+xhouzkA
DWkXUsDZibh5KPXjRIR+WNHYhMDJ8ZM71NPzPf1naD8Qq5Tg/wDknMk5NagcGkgrh57QVNHGNQvP
KgMdRZv6VOLgJtSwWkfBDk91/yig5mUNEAwIQPfkcXf04Bxd7VVQ9YEwOKW8kkiGLYH0b0HvV+pK
wR67hazeZPDnlXLfu/Xari0Mw/wFAMHMXPHoDqGfRcJMPvVxrgq56EuzoIJB0AUxASEXBLaKEjzo
CcLNomjZ3HDvd6ij6aatTG8bP8nyOMjJXuF/0ypZi9hKxt4aWPEYb4XeENI7n6/RuXqFdjum+Ho3
m7JQU88eU4h+JWthgDms96gM1y+tpa3UbqsNOqIFdG2KB3EG12uQalWMBAF6BNztmq19p3zAVeGL
4nWY39tptDeHCoYAH8gNFtKhmZCcPqbFXiLggKEiZvDmafFnaKu+gYjp0rCWd7IMiuL3IC9skTn4
FAI6IuExkN+336HJN8OESWek4QgfWMXQ1/YRT+rjvRw91HL6ZbQQq4aXO8JDwj+3871TaCEsBVqk
ICrVumYXjHhzrjPd+GbaKvCrS+qbxzLov6SSv1BSnCs2I/VDJZPDTQPrNd3OudWomQyDj+4uWzkD
pS4kuGDFuMkbrHAuNSSoN2XzYDWPCEu4xXeUIl00zRrpl5b1xCo0W9hpir9ELpzb+LePNtk9bZ22
kuNDeePco8jZkcgDJiaGQMLi81U8l59rOnNAoiyMzKZMmawcWlP1qb8IEaagdjdQ01FeElETqVSe
3g3ld/BuQfjLil4RHVkYfm7j3g4/qeu2Q+XFMMrf+cE+McYwfDHl7JiEf1JU6fLqWdGSFbRKMh9I
w0NENCLddaSERpHsItTTNG3YCuLh5881V3dnWojJVYeKPyCWj9vFy9LCylXqQKN99p0L9D0yN6HW
hlbXWjZoDxlPpBviyJUy706wIDPvxTWOjWwdColcDH6Wzk3Z9PpSn1WMPSlFAnIR4ug21CZEGj4+
W9DJvgKjkZKKfDaSFyQAg3hPA78JyL5OaVyfoT+SjsKwe+eENktF8ZmPxilrcJwAdsYgarI8iz4p
gtB1AWc2L2V57mNi772OEMD901AvFJBmzi2c6FTLRtFN1UFhfHzZqEtL33VNIM50Gqm60u4eQDuT
hn/+xUU0N5nUD+NMToPUdWRzSAyQxSkxMIheOBDVQiFmLo77MMhk4nyn43i24BKRgunNxUFGphiv
Sf7WtYhA4IxSHuWRXGTp5eaaxTTlhVa6oziqM63CqW7bNWrop/et9ESmU0AgbgDrBMkLCeBYXyUi
C9W1Fq7I+fc1aRORczoOKJqPHw/Ji1g3bJ1JfcOWHe4gankOMrMvdrNGcSi+wnr8/DPOUZR08LF/
DznZHJLSjVZV8h3hvgxwX6LopBTXmnLpSNMygTzvokI4eE+mZ+5MpISSDBDR+9kPY/GE+SAIzlOZ
2ts48t/xtdqvqFV3gr5Q17T6RmnN71MDtAE59w0qRjF/mjrR4leb4/GAvSVZp46oKsjIfJy+0JC0
cKjr5L5DXkm5ih3QxzTN0yddzfb6+BKTaPV5CCp3WAt6T5dGq0jEe8qP1g42uvcclr8V6T4vsC3s
jY0Gfrzyt3lz7SMJ0ckQModMmWgrqd+5XdT6oaekPkbKXez/JQJHOU8QG124c+a2GqkM65FcBoLm
pDBbxoEZGhaIehP4J67X0WVRBWN+CPCAqgoW05TFz2/CELvQQq+Xk+ReQTxWcEkoY+0/X2kzd7QO
vvHvISYFDrlSlKEuwUezlpBZpe43oFLovS1SyZbeZRJnWlXQjrXNu9B2ymAGNXs9W4jWl4aY3sKB
YaSDQJUzBAKXDLEsKCoO6ukBa3ObyjYLmirdZDEXJWYibc98KWgeUTY8OEq6rSR5E/vaSbQqeu0s
6JPxeK7c15CdaRtvmqWeKz3c1vxc3DTl1gjTA3oA205ecvt7z0k+e8LJaVUHZagrdQvoPH+u1IYr
3jzYVXFwtQ4cenyIbPdnWDUbOeJJ3d+J4m5caGejRgYQgULEjxzWlwyBMW/8nQBMh/muaZW9R4nL
OQmYujE2DzYm5FDNFIq9xuDcJZweCsrKhResW4y9Sx2ELEcU9MSYygK4UnG/Qi0afqlOtYMOpkCG
Ax1CU0xodaqIABvnFr+pPNlHWXDSsQjsenhAY7b3YET1mfxAxH6M3XDtWfU6qiAkKZ6O8C9qIWZ3
V7k4Xw7p1oIQbHn+2lO0TRC2JLSXkdaTDYyGovlDoeNTbZ0L7SJRbi8JjQPiIbctTrJ9DZGEta6F
fkX8BAkeTO0Q/KGCGrpvXvwGZmzhapkLQW5X0+SYr2nFwhllNVV+uQdARO8LJYwSuRIahWhwkGj9
F9sdGACRMn9pU61vyRmG3LNZHJr/IoHmJd8WcYgcXxZxp3Mni+NQ0EYVHSUbe3KypEpW1p6qxves
eG18ZUMaEHvjq6hEfv5SczmQfjvU5GzJpC61kpraeWTqj4Lg2WfVVwHYN8ELRoN+StEEGGXRR7Q2
CupkvnFtomHrAKZKsr1YZoCKC08TKX0EWCvxFrtJcwfH7TNODidZi02/VkV9XzmVySXz3xQ9WlkH
zkKgLnnzG+yvg+Ln51Mz8xEo9SgWEDhRK582guntYTYdUy13vK+wj+jSkIKgMrN4G85lYKKuBqCG
GhtjTd7Pl1WjDdzhfSSLcqtdeNuR6mnQXl2JfljwnCPuEGJ1xGwr1YVG1OevOgeuwXgYwDG6FQ6J
u/gCN7elVZtVareEabLqbfz00pZnqVkjX9r/wPw1gOfv3Y1UC5a63OLNJgfuh3EnV0KUjo4F0uE9
5pYg5wivWfs7R9miJPfs10QtgLwJSykEhz6+oZ+kcaKSMgrgeBhsq0Do9XsdhOYlLsIcgoBURSEH
pC8q03b9OJSitKWTvF/X7q5HgxbCGsIY75jeV0qY0FWVp566lGteKPxkNUcX8GXC8d3nX3XmTv/w
HJNlVVJCsMsk5qNad012D2bdaxdys9mly9GPWYkwcIAO+vFdbTNS0BphjNABqs5SXTs2ZGqUL3sa
66sCuhZIvWLVkLe34ebzF5xbPQqieVBt2DTGNEXXq7KiSUZcFBXPCJyFprfzEMumTMHySSJl4ayc
WvuJmrShUNMiYzGwijHEhN/sksQM87RooUQFnXbf1tpdQ/Lfw/3As/chcx9aMDq9pGqrWiHSpk8q
IHtla1HwRMyV1rT2M9CGXY5iflziIowUmqpH26CPzk7zpkpPpe6uk2zYNOy4QDVgghdf9BLPUWJ0
NMN/dAqsL5Rl5CFFTSJ8aFPEV+lV1RRY/a8a1Pkx5s2HRaFlsTum+/T2zScXUqEXdaPGvHmRPQjo
Z5rpK3nYt/LJGUUfIIzeKLF+/nWVufWrIkLJEQwH41/Jj9WNmtra3ILtT/QyJZveLMqFp1JZj9aq
jOGGr8ZoVSPViv2dvuhNPJcyi94Dkhq0lZEqnXzuENUpcKognanBIQvQdVhepEfwpvVwSb1vdvLT
MxbqA2Iep/N8O+RknnUp62Kr5CYYva1XXUqTYs7JJMj6fGpnYidgfWRGKik5K3kyjOEpEk1Z3kwP
kk2x74YTjbWKKDZ/CLj6XeXy+Xhzh+/teJMTMYulOu5aXit0T3lJ1/kMqqwyXhf1/+YSZt4MaCT+
iEJ7Y/JmnpQVEUbpkOBW4/AoD9cMYwwhFpFTiM/R146r69g/0IH94UsEOfRzi+gZB659a2Zrjf1K
rB3ZgtCMDXbzK4/Q86cZjChps/esU5H/qpuvcsVeBTautvtseJWaejdG2R5Z5JhicLI0e3NFFIOw
APgdLyTUej+eO5qZDxQR6aQPxD/+1tc2yBut8uzU2XsGlKWNTFeyWeLaz64Sap+WaH/CfZpkQ27U
0NMwa4aVz9Fggwi8AE6IKn8H6pUTtlSLhXU555XCmzrQnmwTsOE05uoCqzKtHoZMu2l9wCfrON8Y
+UnDErGpV/IYbRsFukGF+E6drEaTon3rbdgze01/RAWotv+qqGzl1TaUSD3a97pIRaLiaR26i8kW
tI/gSVhqv1KT/GiP5gZmIiXFwOghrn7XWS6i+Ne038Pqu50A9kbQwBMGF/5Tkj4nEX8Q1TjpFbSR
1b2aoOsVGTuCbh801tPQS4e0rvdpi5hFpOwaion3gf9nCCAc3xvtlc4IvGLpRcydX8lHqWrv2rH4
kjWIotgYjSPGWJtPRUU5p9HQM4DRXF9deNdCwLDh9+YroWoGiaKRT7G3FJDN7VSQYhpwOdbZv5Ic
NY9luShZarV9oe9QgLR9VzA6CiLt54fC3PFOkU7cpxSQneny8m09LL2x4KxrTrDqKLcuR9Yi/Jie
p7djTMKT1LcqpL4YwwoBEEfuWdzMfD8wYSHQeEl5YlEb1VtmVzunfKUsZqdL2nhzZ/rtM0x2b2I5
kicLkwvqyrD5ElzuA9TBnz+fzdkPR0vAwQcBjN+0X06uoiLxy5uSMtZInIoZRe2T20ou9p8PNXcu
0OH7e6hJ0C6PilpYA0MNIyQd5QxtEEYuGvi/eyzmEeFaAobPrhQc30mRdIQI3gPum7grkLMiiVIO
IrrgIKEZz28XLt45vAHL/Z8xxEvfjFHRdvwPNZEc0+w4b6QYuJuM+s2xC560Ltw4xhfdhr0jb6LK
AW6LU0srjGQNVPQxr8Suo9si4v75XM+1oW6fa3oi6kVkDJnF6ikJr8cAg4i03XRKvo7H8Yi6balf
y8rcD4l9EAo9DudThWtIrnwph+gA0dBN0Z59Litn6xTJwhae3V6GoWHwQHWf5uHHSaN5qsWNBx7C
Y2hvjDeptFTmmd09Dm12kWOABpl8l9FJOxOo4TtmDRJ9ANADUvdySDTXt+YU+nug92jwZgH4YeHU
uvDD8ZJNNW65IAaIijX2XOu03g7jyUh+5sOXsXhwvxGCamglh9ugXUuwM8dNcnTMb/pXyMkLV+L8
wrx5rklqrpZyq2cDzwXWUm0vYSId8+J7hcnS2Plrtrk1bGIdiU3QW5F7KqRTPBQnAJ7ExP26kwLu
UCzUpOT4+cr8Xx4MbIeG2ZJjvhMFbyYMtW0LOhvHAMVSB4WOMkNl0QJ8kT4rdb+rQhnk39kPSzBe
2wqAeagDwrTjO0NC91w7y0xxEWFt3izsmdnjgqbt/3+wyZKR2yyLhhSsVCudjQxa1HGx9D+/KkVN
SsDL4UF9XPi26Sq+7kBGoh7N9cUoxOlAlj+f4rkznda4pQoIDWWoSQKfJKEc5zmjkHXRlC/wY9Df
9boEl/fzoZS5rUyNC9QGvVablOfjG4WBqSXDCPGuenPVU9/SSz5xebQUg5HeeFX/yN6d3K4a0gPP
XhhcfJDpLX079mSJ05esgRLCsPLyB5ntRzObiAxuI9zuoCNQ6hdWyNznux1wcoMReiQcqbzs/2PY
I02rM87iMplbieRXumhGKmBhxHPcbBFzTMMwcQCYCKBYL9BPi/f+7Ks4pjDwEgvlXWH7ZoiiDvUg
Uu34vlP2aSFWIoKii9fQXKVF/2eUdx+pm1FgBrXEoBarA/3Sbj+Ez/+X7vjseneo5QAqgMA9ZVh5
QxfkqVCSoL9pkfQOJRqTRxmN70RfWAFzX4aaK+tdhssM9+jjlwk9R5JBuLxPm1Gd6RBaxq/Pt9TS
EJMzIrBjuy9DhuCM4OZiCMl/+nwIVEhntg41KUpvgtahTFdYIfe547DI7oua3rpcfvW4BqgPx8S7
HtwC30aL9VvhbCmRcTDHo7FxgS+lz5Lb3GuF8dyrz21R7PIkOxVg/geA190gHGBArPVPbW5f6Agm
BrWs6uKD+RW0NwWOg35Uy2qXlYCEbBlh9nDn9CCaR2QBsTnSVgzm697vxIGoir1Eib8mJF3YHHbj
bIIcVPfZbs4taNZOYijX2lCPtXrqWvrP2nhtw63j+Yex2p47JMcKmDEZ2btogLf9sFbadh3CZRCP
GXvcjeaLzJmIzCLtXgWHRBk0njO2jzKuYF6IRWH1Wjf+OqB36PbeQ+sjShMZx1SxH1HlTvH9HJ76
0n/vv2VputE656BVQMmLJyASQ3Fp5HzXVtWuV6qtpu+GCEkJS30WlbmMuhTourWNmVDmFyvxJHKX
rR0mIzH/yA20jSQ4tuH4XUSNosA38tyhvA8CtFKkn6Z8xzWzagwN/ccGzfLokPUCKgGFIdjWSBdx
fmhovNuoTZrdbzes1xiDvprgKRxA4FHxF09WKn+67Lcbp4fSDL84MOETmgeIYDpYO6hjvqshr/ie
eZJ8mxlFIx6tHKGEpZ9ZntAbt3qMlJ6lHtTgbaAUL+YwRwdYWEbkyVtvGzsFJkzZKoeqzdHX6la6
Z4C4l7etYe9d10IK9AkJWppKGzySmkiGF2OcBqxG9L9SfW9yxlIv7AW4vzjBcvI87Q4ef5u+CF1c
0VCMk2RvqkiDIy1vXrvSWwMf3FDcLUdzJ3rEFZxAEWlWyFr2anqgK+YwZ77Q3SI2RPQCKSyAoFuz
e62Si0k6pzrX0qWzcRksuF91ckC0oaRKMFLQXaUGTVhkCToZidbkQYZ4Q7gX+eqeNJuFSBtRt+JD
2VSYIY67rv6RY/BE/tEE+nPSjBtD4SN0T64mY4j6UvFJgvqPr0g7FZkAJ0G9FJwLLTIeVDS3c8rA
OcXLJgOcOzRrTusMEUtdfVQ9m/Q/2IvhNMoKPfSF7mDEv0sA/52FNGqNJ1CHvGLyJkL9LHqR6apG
SHNRNtnETXYQCkuYQIxPVftK2cBOQb4ayVbxfqaychLzI/s/AIXFvndAp9DnPySw7xTthyj79VG5
KsFJ0I7WhBQBaEwP385ebte1/ywhz7B2kWHpeRy4NBAyWN7WNfGcBSzC3JUmJJ3p0/CPoYmD9eay
afTWSk2HGgRlHM5mrrTRe1rE1sxdNrejTO5mbTCaPMiogfKd9WJNCb6/R2DVXMqRZt8GDoGIkoV/
w+Qa6NTQBfpKRRLMOJUHTkFCRaRnP78JZt9Gtbg2KdVZ5jRNDIIosiWTCquvCNLSdWjPDmcciiuL
+lezQ0FLNxkO54sp0lovrDDXhFl33azt4AwqkqsNMiHlz8/fafYCNZD4hHogCLmTKE0ukxR39IZw
oBLqRGhrsnQ/H2K2xwDNF3EnPPloD05C7F6SKCrKhJ5kel2AUiviseh29RcPfyBEQ9KKLigIz/HF
0MpdljyhobE4o7OpFD0lKvI63hoEih9XvKtpga4keF4bgk6id2vRhi/fRY4RD6ZWbhv5PjFJfWEA
634glhC4gwajsCDm4fY4y3GfLTW8ZpMCw2bhYmIBameq42Zp+VDlBpBx2u1mumdmwgGVm2oPmp9/
4buLB0EeuUxP4hF6WiQLH2guwAEGocKEpwukTBuMqWFFYduBToa4ZY4XfOpwN3TgfIXNE9qXfv6K
dTdlaZO+uQ5CD30ntO3Eg6ASxs0yLuQqc/BCUiRATIDGBSh1cjpBKpBcv2TF5M7vEIlHtK6T7HcV
cCha3y18vEsbTavqgjoRoU1OtQLUspI/YkewatBSSHDT0ix3Y7aYuhYyZhAeXLL72slAnP4uQmcX
++7BG/7qHFy53K0UUGJ6Hhppp7np9vPZnUN/GCDkiOx1WibmtOhRl47bBYVw4qPG5b/AwBc0unzz
3eZqAGEEqBH+VTXsG/MR+gZEI0peWbLO+dgg0fnxMh599ourJqZ5GgIY5KMfN4Oqpo5UjCZFJeIm
/PLSPd1NnRjS6V4p/ZU8VpS80I4RqEsWXkAcCmWXs4E93JYLJ8Ts0+iIAVjcRGAxJ8d3byGEW2kw
cNLyCaUTweOFf2v/WX7vuR4rKqtQngQyElThx/c2JUcP+hg2CdRM3hiHKO6KJD8L/4X81PrPKnHY
599/trOEABwejPDbFHb4xzHbJvV72jwQw92r1hIQXKCe4db2qhmYE54rp9lrIepSS35Gc8ZPTOk/
A092kVzKDVBvrHHqOEWJTFuZ+t6Ifnfq2eWr6uFdja4ZvlapdEJbHtCPqt51LSHpKVF+6kGwrtvf
hoFnR/fTdZv1OFwUTiLlmzvq6KDDIxw2vVEtXLKza+HmoSchQ1jmjlY54qGbNWRdkVCwebHJhoGW
mcHC0Td3/d1O0WQfcCMmCtJW7M30rVMVojQgpn99vgDm7vLbMcQb34Racj26HizTd9se8jyMZZAS
4ky3lz74LMLIstlAQOfwytImRTmDrx1YOpQFNE3oJ+I3U5PHFePeVT127XoAVQC/w+ms7eItP1df
uhl7quAzxmovZXkuVvkJXrA3oH8Hn8Z+bquX3NxkOL9+Pq2z0AHLFpUfh+ScK/TjvI6Nn/bkpTcX
Z52cKcl2pEzVuXCeUm9htczGEJAECZuxUlMcY7I4u0qN3HrM3k2PzLy6c6ApgUDVzGonSNDuOH7D
zlurzJXXJoee/FTRfvG1Bd6zAtBnkFRx0Z500pCF2RAn17S+ZyH6yMNxxVCW/TgbXuMPMhz36L4l
m5b3WN1BxyaiY/NQEqMqAn0SycnFRtXsfr0Zd7LmyrCRlMBD/4ObRFia/z0kBEmO1IW3nN2v/4w2
XWWuJSk2ht5QtqRvaXmI6ueo9GFrUiigBB5/QX6u1/cVVMGo0japcx8jlNf3S2oI8zvt5jkm1dSq
9KCxR+G7yyj44aohGfjiaNFmdB4G476RX8FA4EEWLIFXZsPFm+88BXg3Tu0X+Ku+r3oX8TvMdlXh
gEj1wuDuysJVEF9xO2ELeJQCyv+G5GLcPoD2caEZuYpSf5dwnHGaWFiTiFIMxd2AwJDqvMdDQD/9
r9YZzXJD6GQD07AnJ/WoxLUhGf+hYwlFsuJkg9tO98BD+uKysMzmjmxHwTiG7gM9gXcBzJsjO8qD
qANkFt5L5iVIcJMztKOMokLorX2OlvGKRStWijpNIUEB5tfIC2Q4crl5f2cNwbZXhoXj7j2HnW5w
2nOQfDAgEvjRj/OuWpE+GqgJ3oeJsR8d2mXBAT/E1L/TXGQy/R3hZZsfSBn6bMUFEGf31BhTdTP6
MnHkQ+XDoXGR4dH2WYfZ9rsug31t+3YzAhxMZBSO1GugPanRD9fyKAlfX/U+F1evovRrnazJrlR0
I7uHJML8NVqhvkAwGxLFNilCLPolpHQmWJQqyidG3m6E12VbUo8qj7mx5UYCQrNpcsqR7Ro/NFV/
w1VhzGRkUzZDubG7Hz1QKZxY3vqE56cyR5HLRfeyjB+9Ot8Df+ulq7CFwrQmDvFKsS6cMVEhbc1F
5vHcwXYz31NNQKnS4rh0WQNUSPCQFiGTqGBLjzrIAoAvC0tuLjLlu7LoUDRH0mdytaQ+hZo07MP7
QpDtkcGMXkm9bK+9X9FpGIvlrgYQzpk7Q2RYrHIZEZH3du3NMi9y1IXeudUUqFU7OVl2tBoUZZsd
ZGrAJUB12882votpNkSo9pr1wy5Rw/2YSNuuDbZK6v+qNWeXOfKm7n6mg3qsxx+h2hz0qrqjfEt9
+St/Y2q6iR3WRRwfarXYhcpIAdLcuOpA3ax4kpCTLNI1mCGhRJonMWIeLJ1BHZ/GyEHxE1LYoK0w
lT4aCNVTexN9d/vQA3qVAn/dt5dBojBKXTGTDETosxbSnU7nM1uZChJB8FlBdTueSVLfbykUUky0
CnkN5N6pyX0S6F68k43eglp9L+OH4ovUNVRdxy8+gM/Iu4LzkNJnLjeK3MK4CDIIS8ETIC3sj0Jk
dvX0VyArFMHR5e5OlAiHXLuzORTbbFiF9S6wKUenJhpjS0jD2dPq5jNOEgzf1RLPkNT/WDGOr21y
Kch/AVA25kKiNnvvgX7RuQAsADDm5N5LfH2IHMDI98lb/afV7of4wCpFOFVb+w4CLpuAQ/n1863x
vvT/dfIBuFEMqjc2hbePJ59U2qZQHI7uY/UNcYZtnawpsY7hHiXSVMPlne/rdcqTgSOnmz57Xf5o
s2CNTNp66NdEyanT8aOKvzfmGri/pzRrx3yTETCEWuzHRy4AXH7PMcBTDeGTXMUQ648XJL8LKAmF
Ep6VAHYSZVwa8IXzu7TMI1uYXrx7RpcQwxo/Ki9g+zBA6td1src5KkT5Way71h32EHd6yl4k8iw7
EGVJpz0YMbQ/9YKQBkB8tSuOoQfvTFH34gmo/YFXv5TYc3HkVQGuxpayFcK4CBksf9TZk+5mfic3
el7mrHrhOiv2vyRdLOcyXCzlq4LNKxIk2Is21j4cz+Pe4YC35HhTfCsyBR2q15wa9edfexbtDhX8
7689Wc2OO8aebyAyoWWr8Wf7JYAwvxq/AnpQ/+jBKvqJ/3n53zjhAMKkTMPaJnjWJ+FF7Zm5GWjC
aBhtsk1BnQs8fbn2+nUSCC9nRCdsaZ1LC287O/U3w4qf35zAUaJEshYyLAwyq1CPsIYlzCLI1Xov
OHfGQmCDQsTckY9Wn6aQIRJITCAIaoN3r2qjBGCXFt0H8yttObk1doGGbhTtYLjmyGVhtyKBm7S4
evtyk5Qj6gvgEp6AZFagtkLMgi5Fc+0QnSqifcSyScFEpRE9HPMp84e9GzmHPCvwTn3lc+4j70eI
6HJulcD6za+hqaE+JD+KZ8BnZ1+GFz/Z1faBnrT2MAw4/hA/Sbq9e+fWejscMkVfR7bPbvZCo0r1
2CSV4AqJPSnJuJvBxTeuIrlN6kfqxyrbiO6LGmI5X2lPWpSwDS1s095sQ99QWkWuXPOFSvxGyujg
IHNJjw4LAMopm4i6F/8rGCbrWtlnOkZ6AhwKqjF+DinOdWFPzoHDre2ftVhfxZa/FnpYqfzox3Rx
5auMb5uM62c6WhvhDZgPlL1rRAD3OYpxBuGPslO1TWYkG7RkIJ5R80pDUf/NOnNvGF8pTmHfVsVb
MClDuo9LLHS2YYdR7AZFpnLcKryM8TUDOApqdzcaw7GtIfdglgMqFlUHKvF3tJQfDMn9psQZna6r
STOJXmeb4k7iP8ShsVLcn2WEzJxO2zOQj5hOjdj3SPLXIBFq/uq+rSGbddTl2YLpFwMzUmFcigo5
fEVYgeZjmOBziNQV3s7RQAbo4w/Wm7vBNXZUKTZdoB1DZUWbYWUAzWwUYLbXIO0JCRF5UK8i8kQc
jDocc5JmtMpR+wjUdofa+d5i05H7rzs49MJuGiGXyO/RMes2vpdhhHePucKqBDfNHeAGp7TqoXN5
68QCZU4noTs0CJ+UvJybYsJL5xNd7yclYtEmF9uJjqCH11YyUvS8wLxZmegac6n7VkfA/5raCr3T
S5L+HLuDN96l7kPXedC4z3Z5LrO3pjgXUbMKB8hcuYpEGtqbVNEy6ZQbxqPZWxu/tjcIDI6E4UqI
BKGG8LcQabQ3bHOLrmVovooESkXuKUFscAx+6dnXJnzNsLKvK5oQD4X6HMjGJmtPUfkr9xGTPJXQ
41ktbXclBiHxK8zvQLUtegaGifdpsAeOcdRdc5VuNZm5Pg/+Nfff5EbeFkWLAvk1JZaBaKtZxq4P
lXXpxptO7tZV/xyb0hlTCRreiPbBnI37q5AmE7906MiKKqmDrKLZbwJvX2kRFCRMUNQrjUP4DGi9
+Zm0QauKvqiXXkKPM7Q30cgH3c1MIrE+/Eq8h9JDSIrm6osey7sBKxnJa8UGJpga4nNG57XFnmi0
73wV8bEc9myLz0pHp0Hv7mKEKDuX9Qjig9diqyshJUL7MaGNGl88bWOp+zQm9KyuwwCQqn5waNH7
pXs3uuw2J/8uFmfuvTSo86TWmQtPGETLxIK1QxalZXiCbPPwXjVg5RNIyUq6iRECp2FVwQVqumzL
Jd4lfFFE0Wyksf07iMNxv8+yDZYeJQgPA2Wea2XDXqC7HuV496EIK7oSZlSe2nGTGphVq/rOh2RM
bUbkzl2sHoT+Xma/ipQr7e5abWTXvZKtkXR6/RPoFGIKzF/s4SCWLPCIMbsjID/rTbonb14LD+Gk
PVGcOGjs4EBQLQYsNf0X31KpSX3tjUup0Rthgh2vWmexSRDfHJF/t6ujxZ0XUUEZslepOHFcxcEz
rZ6MG0JRNqGSASGJjnrtbOLU23E59bqxMsH0x2NwED27/OSkwX2wiWOAHeyiPOkO6IP5FhXoXaJn
ONw9RxWq7vIJYwNcm5QjflEOqAg1Rj9z7O8FtkWDXta4MvAJOk1Vvykr9SzwSfTn1uawFlr7Gsde
3RdHaCChTZZSPtlZ+RgQuy+j9mYKmybKEMKnjovaVieRQW94TVb4digK0h46FEyNyHEBTYmPx3lB
w/LzEGgmKGBE3FOF67ICpu1jUGDarp1qEfEYlzGoEbcKX4ThBDdsk/UPiy3gueGA/hLPUznGyHsS
XreaJEE1R7hW8ba0/sruLYyeEEIS+IulBOK9DDmJ5U0ajCSckOE5SiaDhUXhjl6rhffgWu8tQDMx
dTrH7HbjmB6ge4RdcRL9zwKez1CgwHcWpzJ5F10j7hw2ZCh4ILkJ8b0rV0IqqvhOZG1zn/CKuDFH
R3ZBOCgHjr4Sr1PJg8imcArJ7c4kCGFRczQgnQb/xF8I596LAv9+PZHBg6NXZXny6cKhzXI/wFa2
ztpdBlgYpTHC6cI1H1KuRb4mdKmwDtEfsNe1Lm0bHC8GIz64+R5kC50irmYMjC9COtl4SmAehZwJ
Q+Ad0rTlADS3htFvfdgwpCztLhVxCXAVgohIFXCriwZIp6AWTQjZlVcLhH3gnlN9xJnNObX9dmjq
LfnKqqzv/fp3HjhrEb5RM/Rl3OaUrS6729g7+X6+Edvb8LK1NCDrkg8LjZ65XNLENZ7+rmoRe00V
ZX1PjeRGMcL7sgfq7b80EvAkYDpNgzJbqO2j6BKOTyZtaNBcRF8Luawqltq/vtXN+CJUvom9E8eu
StNkfAU7XzOuVh4Xid7BAIBoMIzmwY+0dUYTFm4282CewFNjhzt24PxGDmCkekXQQkb3KvryDnIN
ddEvnAUzuf2HSZqUhVQlRLjNMKlE0iUEs4uUc8UBHljQf5d4EP/LFyGXhNaHgtJUpawq0yqvxOZE
mt5EIgwDLv1Uv1vOKkS3WEHUZy4ea0nkZU5cmO64YQioCyCeaa0tr3Pd7pMhvHelxwSxD/OpMwyI
oBc0x6jCEOOaR9l6gcR7ENeXo4JWRUJINow923Cby8cGPhlKGiK4E5epQGfSUR8QW0rE/wL1jPYt
Bdzx+Uk9dzcotqC0cHgKmOvHJWSY4yD7I18Hho7vXXrzmhEXBURuq0pal1hbfz7eHJQGGDLaixbx
u7gfPg6YmaPmDZYe3pObClZVDj4EieX6DpmS3sP9cQuOm1eNm7PbvGnBnUwI9PkzzL/zP48wWZF5
H5omiMP3d07tV6oDQyMgKrZ3FVLni4tjruPBskBWSxgdKjD+P75zEHhCl4dVSa8DZiaZUYI3SdOj
yUqEwNWA1lJr/gogoDI779G/tKRLMn9Y3DzEpPBl9dL/kHaeS5Fj6bq+IkXIm79Kn5D4hII/CqgC
ee919edZzOzdoMpDxunT0zFtiq4lLS3zmdeUlRXL0WU8HUQeJVpd3vjAaZFQjg6nY2+Vbu51l57V
sU2adRMlW5UKlMgZTA02Y3XPnxVpDNAmaHA4Afz8XU71Q7/NkzjvvpxnIFllxGUV7p56z3qcAhi4
G2ghAIEBclTkR9Slzowpfs/5GQqFHra+KnTo5/24pHCqLooZ054OMW7RCN+Dwc/bDYZdofJOwkAf
KiP+luXXM0OLdfb30I5KwGLI6BPM9h7a4kreJvRDAjoTlq2ByZ9Wkq3h9ISnkcJmLJaCcDAOGFmQ
cQ5dv2xSa4FI887jx87XYU+5bABXMhWqK0LmYw54T7Wy6NK2xVS+WqVVfRHAIKU7R5qn+I8kvtzJ
XNRMTQ2ojIkJUJPPQF2DLzvbpzt1cXx9llkZbTD03OvlJhJYACzESRQRUvSRKzy/CE4FkIJLjKkM
SEVn7sUK4ytTpIqhnCJY5wKCVU4LMHUiclMJTlB6E+d4bSM7RUKZvEykwEPyIeqjGR9rmKalOp3T
Uzg5AV+earY+fIlv1BY1l5lDGhbsKyRR5QMaZdJZG98TK5H7kmAdDjes0Fn9VEdAM20EraccVzTh
wNJyFCvFuQV/okNkfh1m9kU9tRoqM2MYuhUeqjzeQr02jpPpjt26aZbeORTeqQ32dbzZXZOpkm+H
AeNx6KLSSvNLlH+xkvt5I59aPV+Hmd0nXRL6nREjfC2jo54Rm2Y7lMkk/aHs0+XZqO8UGguvXAhD
SP9aglf2/ZR0hsz3kybkY+U3Oeq5o3XpYSmbpmAKFzWultKyS9+i/uHntzx5Ogs5T/zN0LngvPw+
bioZCm0paJxRdETQ2C0oJ4Yo91axs5FKlFZl9PFTpGfPmZuduq+xByHDg9iL29HshfNI8jM9ErhX
EPga2zHq19k1R5GUKStKpE5+ZqGeG3B2VQblIPd1AXjzv/VGNIFEZifAR0IoLekA8QePP0/vqc3+
9SVns2taY1urEYsIeGIEwK4+EBAJEGFanoOgiMef3zu0SmE+4vSia9bsXEnrMPckiw85OK523eYf
KH4KuC77Q8jpiSiMomZ0ZtjTL/jPqGLSv1zuo2dSGE5ACUMMykWmYR4+szykKIl1/81k/u9Y8y1i
lvGghj3FcaIIfTiIJFSGXkLW3HW3Pw916ozBlYrKFbAlYI+ztUJf2UOsCzwmZwxDcUUFKoSlj59H
ESfV/JN9HWW2Ohw9byyKsjQ9dIFnLoLbqTvDdTvVthIGHEDs+AtotNlpaXaKUU+NaFtVDu4K0qqG
YAQmx3iRY7SViVHC4iHXkbO+pU7WhGfkik+tj6/Dz07R1IkKZRoZHodUIPWtcQPqC39oxvp5Lk9G
wl9HEk/yZSVWVWMoicpkSttK+aBgZDVbpYavj0MudQXM0HnnysDoMtuq+g0QHVBBuZ4D2XFlc1d2
+8b5Vfmle/bRlM+Swd8f+p+PMNubXuz7UIY562xlj5aI7gOHCrB1y/PdAEBAwyCVJmzYXOQqtiav
FIHtij49hrMxZQ5OZKMaXKt/LEpg0T6afP7KDs09hNLMdtYhNYKwmBZCgkqlvJlq+RV1Cxih6EQd
PWUfytVGFHfyO7Ovlr56y5aJMwuC2wR5bXLpX/txQjGhpZAfLtT6ri/fWyrDNf9UtsXCb+hkFcWm
nXLM6+ubVM4wY+ueRvk2UYpVl7ef89zjxadH+ybub+zhrXtGDv7W22uBflGk+trW62VgXBfSAzIL
1IaTej32+qaSH20gi6LZbcBfEcOKgkIZSw9+NN3rKfJZWr1VhnE30EmqaxpMqURBuNj6xeugN/tG
+a1lw1Uq+3iiOii5UIlX3z0UcaP4XZJg3/kfE68HAHsfp4t48m86+tbUn9hxNB1q+w8WTqgEBXuL
5lOfLeDR1fgvU0sdu/QTQEX7XKO41ebWc9Ae/bBfOml7I44gdOXuhG1TML07Vb6nVThhkxgP+VL0
EqAb06JIN4yBRPYyAl1S9zfQWVrC/ni6iSX8PKeDsplM2n8FzUl5x6u62fQmnomwMONUJQ5ZqRdk
S0o2LbhO10PS3o3wLoGMZGA3HaJU3/4QvUyUXIEnBYeEdmLV2TcTZXo/U9zeGC4r/dlhqpOOWvrI
5zejEIs/DcZasU3ixq0LgAgMLphelUMDU28//Hu9aG9Aj7yEYMp+3rMngw/KrtQMwG5QYpnt2bH3
9K41gSBbmasaF+ZjYgCPWGnkI79VdWXmZ2p7pxQ1zK8DzjaiHctK7UQMGGCZStPEq95DGquNd0wR
/u+PgtjSGGsYVBRzs5z+A9mQc5MV1mIiGAKh7Mq5wcydKfp9InT/OiEQeSZlFBnaHNkXKPWgjxUP
poCKM+kpB3q3FNJDpmcvQevQ8dwk0St94wsNkK7X7gjvF14ADRaNP85UvwfCZnRuSeGlkOOFDe+T
AABYUAB4DQcQrWgvffqwWTktobWG5gSCKkGAVl7pnbRTMPwcm03uUKuWMOeWD1mGwho7/yofEAJQ
iwMl3HWCX5AXALsw38VhJCSnbVw5++6YIMKJBqir0paqM0AnEkUHysA/L5lT9wmgsE9/YPCWn0jo
L6e80ekanC0cJkhlhetGlt6G8ZsKSYwSy89DnQzJkZ8DUgRNnJrW7Ooc0rQb1RgXRqx/FONVJkWb
PihuT4giqPjtOr9Maw934edhT4Ue4D2Qt8UEVPQjvt9jk1MGsdqC5SZrQzIInVO/25yNC86NMkva
igE94KopIJw0+xCXHcKPDD2ss3ffye/Fq0BMxERJn8ubDrUVRHlNE4eAlJOf1jBcWMW7PE+hOTkS
umGYjbHFEe/7Pm9aHuZ2iYvKZebfgYT1qjsh8AAoI1AtV8hD5pRZwYktOVNhiZl08Hx+5Wwmd/I5
KDk5WCOYkB7Er39doXnfSaMhRZedQxV02KfqB2B70zova3oqobG+jDQ7zCS43ZY8+dje5I8Z7Wew
syL/hj1N5xxturP445MDggNFwhs5Hs6p768mx80YDjLFRjVZEUUk3LAgzHOpdgXfFMxYil7wz7vh
ZPyK0sr/jjlLMGTKzmpRM2YNg51mQwyLX2j0maBL6ujzPUdU8SHVqtAbEntjcoH9/AxnXnuOTUpH
K1AoqUeAcq7I4KggCfcETC8EExuIgQGT/+cRTxE6IHMoNmxDCDNAvb/PdOFXvuPTZBGqV0U/uHbx
gdI32qQLP/zIpkMeVII4Ixm4fuMNSwtWTAByeJ157OvKjbGyEU3FM48lzp75LQXHxAIPzFYGaPn9
sXyz7SYDvJ8gVRQ080REn447xCIQNKADMxA+49u2KL0INvk+PPsEp46trw8w2+QhetWod/AA4vKe
iB6nMhbfvqQP9PO7nvroon2CLj23Mb5r31+1QZRUCnsQpYTsdEq1+kBq2waPpnM0/RewJD8Pd/LF
vgw3OzW8EDcpL4GMWYV3AnhkHFLazGeP45MR19fXmi2sWO0kCmi8liWiZZIG4Gq0KsCYWekVMSP+
bjdnX+7kXAqGgCZrFLjm9KSwx6liFHMZ9/TqAmnf4udE4O2N8QVN8bATEJ5/YeCHSxTNL0jxuNDO
74OxTRW9aSBvyvJB0CJIsrgMUE1DeoSyT+kcCvDb+Q7Rfjgx9CaAyPyLbwp3HSIYTpgQoL4vocKS
egQzee1ORik/XkFGEXjbs+YKpz/ql4FmZ2QmNUUWtKS+UBRdPfsQOnlQAqoQbuQL7oB+uaKP///1
ctasfDcFDq33jpcjjxMvh+UuUKl/VYghFPqfObRmhRg960NFdfiKNNmAHNrhI70C3ufnlxFf4q9z
7csos0JM7qtjouKwfSl0LYwCCZn6nXK5kL3HoHV1vnd4qlhna0AMUBYmULBmX0yRWzuhFozBVAvr
cj9Y/lpDkjYoV1jFyUD+J+smtOz12fbUyTf9Z+B5Da2TR6MqJuoxdIfdXt3YSLuWAuvtmXcoHv48
rZ8dlr/mVcgH8AftMHN2XKtG3mV2Ap3bLB/1Ol62ZJ5B2bm6hJL0g4TMrjyixdLuk6gFO/9c6B8x
hURhZlMWK6xpo0pZ13UJkwIjyPBP4JVLwEeC07i2cu1C/HBtxCtuycb5YIkUcsmVLF0jUtUg6CFc
AIWqaqpam9ipPsOUJqwvELrPrGLZlnxj+4+4puBRFGl4I6BtHnqgwhAjtxFurR7H4X1oMdlxUDhq
P/Di8Rp/PenxpiuBz9G10oz6sVzXRrISwjI1JpU/z+LJpBXFAEN0MgkHPpvvXyJKy/G1acohA1Pk
CHy6uuB402HlA4iMCiKg4EMlabRYLgEiPonAwnM/h/KaopFiPiW0suDUrwVWjeb7mYc7uZItgvtP
ORDU6r4fcmmvmhTVWi6udhEDsEUDKnQvJHzeEWq6Amoc/JKfMwonJIYXtOPLGhrk2rNRytnV5878
k/GJ4CqpSOYhGj5bb2njtFk4kgMgVZaxiATNWPfbtWoOnw5J/208M4cBV59SFY+ldvx5Qk5e5LRv
CBqgCv3VT6kzOY9sohJIIdSxUsHNou3shOcgXScPfa42Q4ZUiwDjPCpFlDNpJglibWG9lhFSXPUt
yTDVILdQbkVTw05vz97kp44PyGefAjA4tM7pCFFomlSNLPrq2WbCmBikbbeq07WqYjV+Zt2fihq+
jjW7PluEP8YQN+bLGKhtYTWuP27Jp1o2v4SWmKA1no2PTn09hyo5/ShLt5nb76s5ULoWUQzYnK0s
GFXg+5v8w8Nn5+dFohonLhxYnJ/iG8Bm5nylSOr6wpdJ8gtKjACI1/XqHq0Pb9pNvzzgsNYhqZfD
A+6HtrKMw5UvlNRWzbQC0V/qKxMwvCi5bgzpzLV+8gPTMSf7EGrCc8kLLTfrQh5h0Uo1ema30JKo
H9IbwHmEg/DnWTg52SgLygj7YuMwF71A1CyO2yJCITHe1d2zn6+rZNsrzZnJPjmMQW+TnaID75x9
UzOzDK822JG4fxjOMY6uBGfjrG/PyZyN21wcPw62BXO1WqSramvq+aZjCszKuw8hOISXbb/Uo90o
YSi3iJJDZd9H2m07XXnS2vc2Gt5xEzTSPU4GP0/u51k3v3u/PM7n+fHl1mikWmmKkAqP5ztIaoZH
rfQWdBaQm+UOvbQx+wTmKHi5fUcqnZpLg3uwLl9M56Pl3BwNdTuM4NQKFX3EFJnniqa+Dl7zEPdn
VsIpdw0hKS0IfKZhkMd+33f1ZFc5EieUPztp6aeYgEkov2c1bhjtunaGhYEun5zSNamyDWWPRX6B
RSpqbTryy9ZSD7yFIj2qciCMXK9USXb1algEXbZ3htCNDM3VBmVdhb1rdH+6Bg26BnqcX+wwG++c
bFnWMtTJifVR37bWsPYgGlTUikLbv5bw8Kqx+M46a+1M/Zn7gt6sWIB/fSlLppiJYIT6V54gARlU
taIm+lQxZ+Qo5/AxYPIGobwEW7Hyyu6i9+ji9os0sveqB1omiNcq1umtshmNcVlq4zID71XA0cKW
BhAifAD5nYxmMJoLNWy2hFNJHruR9K6X5bUQuHLAH6uetqkVCK/1izppi6EXXRrQ+0a2i2hgxHH0
lnCR43O2zmzcBiOUJVGxWVSs53hwdjoEqrRzrpPqVoUfFGTwD8wXZJu3ibVuTCgGwJ+Ba7i1mi1H
HVO39D7sqqW4j1W/uE2GUZy0pC9LoScuDlrdWhSA+qFMlpbuCkoO4jv8jEUUQxNd87Rr9uA+mrp1
oEBCeYna28rQ9h2aWZqEkXxfHqTy0KjmInfjPH4UzT8LrLJh3Va6tgL+ZJGuDFgsC6C27HvIOVvu
hIuYan9Mnb6TqmLZAX8WzR3fChAcGhYiLvRBTUmev6wFj2U4tEhX0t2EGiJdSEm0HfJnKXrNs2pN
f2HRGHddlS7wIbxIgI1rcrArxkZb2ZSu4ljCGIgoTd9pQ+1CZZTh7FAyyTvDhY2DNM4W0YylhTaJ
0WYvXZQ+lgUuyNcWVNCQZo2SSItW+RiCYBGY9ZUALHlye0jGFOnD7DETRA4bdcc2f5C0ZZv4riCn
17W6rNQ7S892ir2txgu9PvZgqSFfpI26L7thUYzvqbhmR2DOlPVbPmEhHQXNekSUEkmRtvQxfbsr
0RgAuATs2Ia8MukPV/rOAyICAn3FQ2mpth4J+YRUmDYtPCsB5n4YalarROwqr/x0Uarv/rALIkCS
FQ1NpECSLWehUf9J+S2BzgupSCCUIoYXPgSj9TrEHwYRbj5o21yKln32mh5iQHytw86VpHWFMVmc
F5d59/qJm064UWHFKckOVbwcypzDGk6ep+BuAjeQCkdS6DcqfT0hQUnFNKSPR09TgRfu4RU6xtk2
yA5BVUK9Ge+0yLkU8pN07dFCvoWaqxvpkxlAnz4kzd738mMCc6CScRBRj870KtQ7hSZE74D6vbWF
IuQexa2QFKNc5Iirwn3xrIsY9rXw+WLzUrwVOHtWjE+ACsOdS7dnqU7rFmocwPx1pvN7arcJ0Zfv
9i1h/31ybdDSIXM1R3k5qeoG5wZGH2UQS+yslLNM5DNmDd8YRDktf9D3tGZWNiTFVM0u1ML7iI1L
oAikONOuaY70PaiT/yrycBmRV+Q0RGmICRdUIXYaEFIjz5z00KGwNRT/yhchk3mPGg6NUO40zRXp
hqHgwI4aISmJ35kQEHVM1BooPtem/jay9CQ9fUgRrqz6K8qqVtwvoZlBMPD62zK1nlQoN3Xr4+TB
wtb1tSolzw0qxNXGkguofzRnaWUphb/W84PPOTPUIbLn5VVk3ZZjshQ5H9zJqIhppRzZMa0GhY/9
Ld68dapLqRLqUyZop13Y7gcbTTPfXIxSgIHV3aheciT00VGS7ntC+UrJNwE/QWfarCw3geUlvBiH
TeMMS74zJwzd3wZqIt+QhddZG6Ew6qHbPXLcwUdq9vFT1SzL8r528KfXnwcDxyycMBEgppAcxgc0
VFatVCyVfFgTHC3p0ryY+K+0VbmtzYPeaLfi2UU334exKolyawO4Qd1SMRjTFz2St8iRrCHqsHMw
TALcaEnpTdCz9PUECTr6InDA8WoUNfu4L1aDhAiT0brI9T7GdPK1HjIRSqVi9Zrw9RCBY84p7gxm
skt1+l/jC8SV/6hzlytpQCx83NQwVr1x33nRljSkQBs47IxtbL5PEe0B4aEpPyZOswaCdg04Q7Ff
sDfxW2PZmsQX0VZtoJWyWs3ilp6rXkTbFOfPLLSXCKQG+W6iUNDH2jLg33g6CuEkOqLcBW0G9SNW
3DEDYjLREkQVQUy7QG92g31dTR76hAYgtmMYWSvVy1DpUMGePpisDoqBRnvs7XSZDAZ0OdAB9xiO
W8UEQccNK6KE9hjSF/X3qARjAOYKQyEN+0w53mOC6PpycEO7KSfkiIJoLUn6csjpr6Pw1+TVdsp3
sGb6yluIfRcr+t7UWBKhdeER0WRGTcFn2Jjo+/a4IafaHy39M0nOlsrmk12Czs4WPdiJwMkOUuZs
ndxfOkFwsEdr6yXd9cA1V7ITxqq/biI0duLgDcJ+lBC+NK+y5EJT1QqMOW4SbVlAhlW81yI+5ihf
+Vnjms/y77y+rZtdou4CsgtwlOhC4TiJT12BO46+F5tbNpxlOT7kOdFgaC7lRF4YSXoTptHSS8YX
JaiWlaa7lVavksK7HlvrXpbybTqhQFFe9WWzsGGkWuphMp7l8nlq8Ddt80WbC0IrlLX46FXPWQpy
BGKxTkKQlca6DC0iwQHtvWHr4KfmFLYrjtYkee6mKyV/zjwOl8bGHIdFqCvuWFP8jA9m84jfs1sM
byW7QvY2qXUtCR+bhEh8/JNx9mWWKEFN65GmmWNESyMe1/FNYuaukoYXnkNn3MyWYM2A/xabWqXx
T2VcBt+q6hmczoJbIYB3H28KYVQ7KW7uYLM8un3QLguiCdVyVrZXbhTNPxgN9KEIeRl7Vfj9KpeL
fZb3nMbxPmGkMHqavNu3Ou8qd2jhjMA2lcC4JP1VqE7rCoNVbep3NYyyITLwCvQWTpAsU4SFddtj
rXmLsbgPAOjYDaRjdA+atEOft78Z1AqBYHbNooUSMOH8WiCNF7rtpKwldo4Pm2Y0bgFOrYBGo6yg
JWtzDC80K3V960IqHzx1Y3U34+Bc5kEMf3qNxpVLCXutOO/xENzko7ZW+GnFzBae7nN2bm2OwrxU
17I3LEumODIMPO5AlZfGxkb2OLJuAuAIirzMxsbVcoPo3kNsRbqbQrzzwFhUGU7W7S8jSX5ZeZ65
dgyMMXjsImkzVuFaNvNdN+Vbq44WtpJsAbK4FQ5YUgUFrbztg9ItAnnbKO1axlDdsqZ1FmXceB2H
2VNX7fX6KqyDbRCh3kc82IHZQYTmIYnfHDyy1V5bOelhrO4k4y1DuKtc54V8qDXspZpV5L04yj38
8F6/qjPEwBUuw1DF0eK5N56U4FqV74cwI7wpfNcoUWWCDwW5TqSdpoWQTLpKc+JchTVno+TabWAd
Lic/3BS2fN3Z3mrIUEGnqEhDpov9hQUmdlT5bDpUo1+BA6HcuMqNTc+s69h76HUDXCs4xrj+RB6Q
9R5C7vWAgjNzt2tSLuZsLbUPSGV6mbLETXpfSToSIciovhKsoThAzkdgjwq5ggcc+ysCkVQ3Rzve
KEiFN220bMxLnb+kyJL2f+zuVzNuEvgipfogKddes9Ha0C0dj5/NtrL81im/jHZrtVDq7WWeNTfK
sOlZ2RJJR6Xoy7xfcxf1vqvc13uEmW6DfhE+DTfKff6Ggvdr9DHcwSvVH+R79V6+l47wtm8RDrvP
uLZCVxnd0HOH1+pV++CIe5iO5lNz271OH/3NeM36tj6UR+uxunMeu9vh2N6wc7rX5s7/3d/nz/1D
/4ArZfxneEW0g8MHiQCXjd+9Kis1XQyv/nN/772Fv6Z3/c1+ypkBorlje2+8tzf9w/igHMNf2rF8
htVtv7X3yrF5D585s4/Fe/ZevUvPAZSO9+aufwifm9f2wXis772n6CV7Z2WilFK+8X/VL+U+eO/f
VETwPoaH/KV+50CJsDJ8qn7Vb/rdAKz1T/lmPEfQ/N4mKKapK/1x/jiFqz0rz/2t8jv4w9Y86kf1
2N7KH9FK3/Kww3sNkuotep+QZPjdfyC51YTwkF3p9/gxfgDfk34Pv71f3Wv32jOXH0wUL6od7afh
3X7iCrIewqfi93jXPBe//MeGUycn83X5b3+rtPvh+MNJfzPfrOf2Nfvj8yFf5CM680/dtfSm8jzF
H5vPGGZuxoTEGe8h/VFTd7jhG1/HH+VHxSfi0SLO4IqAVzyd83uCOI+IyisZjCH+Qf/oPxgM8nvy
x+I/INjjdP4dv8L2ln55HwoHhYpwk8vfJA/baqNuF817EbvUXvo3ZosbOn0qP4iKrd/RjbdpX/lJ
/qxfJQoCz94HBbbkT/QcEhY9juIXIfJzw78VL9aj77jh7+noMSnmk4V82lH73Syli2Aj/tesq1/V
L6MACFQvKRcS7kkLEq4rCQ+srACDZRn3tXYUNUSE59WOGOelbx9101tEaXQjUvwSbykLN4SSQ1pu
LmyvRd1+FefOIsFKofbkhc/mzeocWKi90rFX9nYglNCwa47a6C1Akbm5n3N3tmjtkzOnH1P6ZJOM
0Fed5Ns+ffaGeikqXV3zIZxRgYOCcFxQjxZRtYAJenr5u++NrWj7ZujoA4yhdAwgdFUSShE/SDF4
SyYyB4GAIqwI2NO83YrcFdFdHzU1J9mjqZBwYAVFiR965SplvZKIKIWgP1QiIsdg1Deo+q6EL56P
IACxOY1wgr2Qtg+4+4n01z5IpGcC6kitUSTfeC+IYpNZrYZoL1oavKBmPMiatwoiCFTJITYEea0S
RCbhSEqHifi4SpFUwGZPSCuE2Y3ha4BsFwm1N6XYmEBHhnhPh1u190nyxwQkkZfRQrMt+qOtkHro
C1T58TJA/KENhmXKUVd3LxlCHqm/mPiS2P6F6Z1dv6Agk1s2jhYHu5Tv4rb6jbmrihG2q5nhQ4Kk
PjM9+emS8JL8UPb0e9GwAYafJjDvkpdqkJeejPuGIuQwffQNxLlPh4SOlILoWT6o6zQsV0b+0ZOU
aWTS6OVp2TZDnUxgMYXfpJCZqpOD73nLajwmGntKR9iA3NFO601MNk6fW7CvkVAOuMTsPIV8bj6i
U6VGAE3vqf4EbqFzhRF+yUq/wHxD0t4FkEckXsO4AU6FYUOHAURlIIYOLYwvxm3rmvCXan+TMNXC
61YGtXmmhHmyMGbLgopNZZCg6XtVMNPVyjIr4sF4Oo7+zmEnUizvh22y/OU1r3G4jUYcqq8CZU/l
pNbeffVymFoi4pXUG4tEOwNmP1lJti2hvoi8qzy3Zre6vpT9IqBKaR2phdCM8JDOOGv9pJx+73/G
mfXUxph1146A5lI2EsUqKm49plrQnazl9AgqkxX681SfKsBSgQSGi201upJzLbNa9nNsKHtImsyk
JnSZu5TgHGsx/0nXrpN2V5Iqj9pW9bWHfHrIwDg3DaD0lhugu9fseK0l78PSksgsvHAHituwcUa1
F3nqrVXfQjPoVR2vIiRVzNi5ihFpUaynvH3KixzgcbxIbXvd5w1BkbMaqpfBUACfBmTm6iIs7n9+
XTGBs4rrt7ed4ZhaGlzFKHWRYK2AKhDGwr6L0QQU2J8HOtFOAcGJyS4NUjCdnxDTL0X4arQsZDdh
XiLWmHg7ChecCmhYINvfF2cYEJ8Y4b/eilIxKlqmhhywaDp9GaynyVEoGsuznpzrWOoWQZpf5Ma4
Ca0KA2Ul5+hExL1NrsNARfYyAdWrraKJrz2w36upW8r+nxawCoUVnEapniklUhb5Os1kCni3Q5Q+
eX27a2xkbBycWjx7PerIQ2FX3ZTK2q+XeFBfqVR6XVXrjh6Iy06zb6wi2bbeje+P196krGrKvECQ
DnF1DpRy8rsK3UgQPzDB5/3f0pfMPMajQqgSEHZzrqKDwul1Fj578rua4FmxwRAC6rMFFOgkfMYE
9xtSF41X/JEo/owtylXhhx7/m0X0ZbBZVzv3zb6xLNj8KFU1Ub9E6QUlRxt5DAFNl86JB5w45cC8
YW6nKShzI7/5fRkZ0lCOcQ+R3jYveigR0g0nDppZP++MU+5VFty/z48FFGbe8nHAu2cBTdxPYCcI
uwiFLIEoVezRzVGJaswnXlS1jiIcaJwr/Bld8HcQlZNCfk1RJDkrVH5K7+HbM80uHF8ZY8nsBaW/
ffXDWyGNYhKDo+EqxB7CotulyJhZabYKFWuNA3oX2BzNe5lnNhA4ESUDvsngkBiooIjKdonT4aUo
wAsYAkxScM8mzYjhHH7w3HTOpSrioM39zAcna44lYikv1BoR4iiVWyV49eUN4UuWuTCgetoW6L4v
pHQjLi+iN3Sezp5FpxrcwPQ1cKIoFWsgFL4vIuyfWqJBgZntugvF/hBo0cE+hFmyDWu8pPIXEe20
1aMdZIuBSqRUKNhp3BCP0Hh7oSHiBeZ9DcCXyp7A1QgjKU1CXwEtC4KPM4vxBIoFpD+aHCj/mAK2
/f1xh1wKR79D5VakOi8yYm6diJTr34N6UFHduvSiM8HNKVETrERMWt9gm1EXmQ1pD5GvYX7IjauA
XELSTdnVSJPjb0vfsQHgQKuEYDiJ0tW/wah/G3t2U6h96yieWgKj1W5hhoPfpfEQswHPjnQCxPFt
pNk6UELJY94ZiZu2Ka49BVmyHFcw6KEYavkXyTnfzFPuEt9GnAVPjuLUxRDCrxdCXAJUJxqdUFnw
G6jAqXh3CC1SDIQcppILIMcokbV0oXYgrLXyZSe/adqG8GthZf1B7G9hO2ugiJA0wwKijVRUn+gh
qT9AF7aic7zzU7oi315g1gu3U69OprL4vMT4OK2pX5T6lbdE9NS7EnkKJzLtMY2aphR8SFT8ft4M
py5RxQTdgw2LYf1FpJAiKdGdjk82tPtINMQC0rfhzCDKqVsGnxPExDTGQvHz+47z4ToRC7D8E/9O
dHsTT7sQ1yjofQUGUelt5XZb27TR8k3IedXoz4083TwOWML9/L6fUO553ATnChgOgC3OrBlAxK7i
YBxCXrh2rgo/WUqEwEFW35mgWvt1AkqgXmY7x5HWSnvfKZYbk3vRXyqol7/rWoMOa8FB+gbAAo+9
D3QNxVaSqiO6zT8/6slT/uujinPsS4gXaqk0KWkeXeZmtBDdCOc+stB8Qs4Evuu+bNQLhG8EiSul
iWEVCyuipYE8ZmQ8a0LTzzN2Pz/SpxPXX7MnMNZo1NqICMw+pOejaoBPLXJVIFdLY49RE1wfgbhu
SuvNLKM9SnWbPMg3EXbAANsN3VsK3rHu/HbqdBeP5sruAL0aO8SpdVTEHBJcoUFG46xam6SV2e98
BPpB/hrTd6vIO5Okv/n5PT6j47/fQ0PsCXoLkiGzu78K9QbmTvQpkiKMNC3xiPILYWRF3618of+K
0Ccq8DYSmizKNL0lVz7zECJu/OEh5qC+PDFS0+tCYi8E2oTZpaoaG5D5OtiDwmfBUc8RPS6ahQKq
3AuKsK6cewpx/P/9FKbjYAtEW3VOYSqiMbI9P/j8pBaLZ8z7g40YrxUDhOC7tlhZhPIWaNogj2tv
fFc77UPDmuz85jx9TUKE+59nmZ2GEbgGK5G8UBD+8mSvq4eC7RnplJuBGwwbT7v0PXOvZwf8CH/+
GqcOQhXGAnQy2KnkhN83W0s5qqShz8fAPxF7hXiD0hoFGhOS8M8jncKOoc8juEy8KOnbLBgY9aAD
4dTxlhKVJQqiHV7vwo0O36uQ2g0CBKL/TufXohY2lgd65Di9T/V7XW2MHl2lcxWBeRECtDFia3RA
DPQkNOgLs3s0xvUbqPjYP8BBXaQHf5O5KAKtvZV5brnNroK/Rpp9YtNOsIDLGelXuE0RT3XTTbyY
FsfxIlwfYUkvgXydOfPnu/0/YwpzQQU+Cg4EszO/8yYvD7u6f6BOt1LW9sHhLQdX3b1bCxpNu2h1
Jombf+K/RpytpjCr+jKzq/6hXVDLeQy6BabaRxryCzQgV/1OXTerclf/MdfHc0OL3/rLfv5r6NkR
HY6al0stQz9K18WDcrnDZWvdXzob9dy0zs6v/44EdtRShdnTXGkqzpUitOOyf9BcMFXLZmetrzt3
RU1gra22ZzaNeOy/X+ufwWabRs7lfIjktH+oV/1K+gWoyzVWNCh2yRZVpzOjqSdHw99F0WQEQYx5
hYwyTpMFZkgDaUHfAoMIF8rsMj94yxtldTNsw4WyL1xa8Pflujoki3OcwLlf33/mFsozltUqLgfG
7HUNKVEmyjtiQyprIiS8IV1/b++qLVZCC3VNz/uAzNmVvZKWzQYI3pmM5fQMfHkAcW18CT6oG2tN
X8R0wRbm3t9Gv5x4oV2g+eJOi2Q7bGw33XlutQiX+hV+z3fp+twjzGPjv+Zglk4MYLnSImUOkD1e
JcsdZ9L25qpeVu5HsFHOhDZz7ul/RyMi0B2cyTEl/P7CJfrZbW87HYeEukc31VVcWv5PT55bX5+d
3v/Lu/0z2uwY1NQcQbvK6x7sTfA8ufby6Tl8jtylvdmq7rnVLBbLX3sHqO3/vNos2rGDyEIZg8HE
3qldmg+LF+daW1trDD233uXzU3mprXBOWjo7bWEswvX/awI8m13Q2d9nt6mSYjQLHgHNgMfUd3cb
+rAeawkei/t/SDvT5tSVJA3/IkUA2tDXUmljB2Ow/UUBXiQkNgkkAb9+nnJPTHu4HjMxE7e77719
znGpqjKzcnvfPDzYsNrP/7xfo3VnffVjVnePCYtReJoZruYuD68t8fHAIqlP/muVO0Pb3JLLuU5Z
hSqQn1Om+DyKJjrIR/iBR7tRZviHJurk6hOj/hZM4ED9W0hveVgH+wca//sr+V9SYtyjAYx9tz5d
1Dq087nUYDdsSXNPkmzy4Oy9nl1Nxo/W/PWx+rHmnZWBc+SWpTlnSE/dip5BsXG7AmtSuo+exb91
ABKy/36Kprm1N+WeleB88epIE+3w2LeIs9tuPYJcw9s9wifdeZT/EPk7g9KqLJqJG62eM0JE8JDU
cu14wNSCyu9t3a5HpdmrHhzofSruH4ve2RWr2J2ueyJ69EyxUrt7/3N5GgQnd+PFksqvOEXvF3cF
TNTXJ47MPNphH7h494nVf32DzRhnBgqTEbTvdN0+1t3dWSlGLZtVP+1VglKohBO31wyrQtSCJ4wx
X6KRV98QjQ9Tg6jEWdI3Ot66Dz1OpR//0FPoncFNWWpSo/r1H/pzLW4VidxEPaW23/pMvKCRvWKy
9aD+cR9dwH0I86/N/1jt7uE+JObNjk+stsD4iMOQygci/QzjamhO/rZAxq++9I+17rXndri0DY2D
bo/zFS1YriP2UcfbBZ9v5aAtAXuHmXyrwxpB32Ob9F4j5zsPlil3qS9wtV3GF3H81SAVjqSP1N3J
i3cLXr/q178/9Vcb9uNL77TvaLaSnMF1yp9q+2MrqmQsGEj1QPp/f1V/LHOncolz3SVQ9TaoHF0P
8oTHkni1eD+Kc3B+Pg4r8fe27llj/nHbd+pmVFC4G1cWPHkAbTzNtd3Sg5NbMDZu/vdav6v2j82p
M/4hx53D9Zw2Z+xJy70Ndt4txIZx54lg7IRrvQartJe41xAkQBCvG3HGIdsHi78/4tGG73mQM4Ou
8s4ZkYPuvdcWs/euGLU92pkeXeW3h/uH2pp3jzhoC5umOo4WjEWk+8cPokX/Ji/+tdd5szcBxNru
TaJiz9qobnvMf3Fm+Se9c4dAcwF2eFSldwSzn/EEy0ejwyhuRPxqe8aTMT56zij1T+5xcgG+NUz9
GleEznIBStlYHXqZvAiaQP3Nx+u8CZQMFdIMLL/sJZOONPqdPpMXgsxNvYMcTbqTs8BPPLvbt448
RUzJmqv2Uu8LdjPVQrXFs6pfMXLy+tIVnUHhN0+0QYp4wFAtAu3cpxcG1rOolueBI5oVFAmoRznN
3hgf49rjYgEZifhqicPr7S3rpZ76wa1ed1pKY3bwrKPbfY5dYKdMKfKst5hSvSw/H77Wyp78dSV3
Hk+nW5fFucWVFB7jqbyzZHqMn44dt8BJGBxn4JLl3/L2XTr6a8k7431osqZ71VmSSQC+g0+eSkYL
DWfQsvXg8QvogQEasenl6F0ZAC/HjZ1uoy/Y2ziir8PTkVu69mixfSCgDyzafYBmQP9NuogPu7r0
LvQmbVcp/cOJur86EeSqmeJgUKzq3mnBjVyJtYm7ym3puKkL98ul76xvAr3TvY7c+TCMTq7rR7v7
PSH0Y927q67iziYpLrbyI3Tiz4M76YquHyYP7vf3RMmPde7u12riXXVU+zNgFCXUtX1eMWJe7PZZ
xD7xl8VoKL8MtIhGuIdWRv34f4rXv4/37rUuWs4RFBjbVB7K9tUMVYALqiW8crRZ79GEN0Md21/r
3b3YumVh0k6sV3l0U4f7172vZBdj4xXTC5597Z78PDKnjY8tF4ks5YEI/xB+AboLvXgwGZ0Jzxh1
iI8OtMBthYn/0If5NbL5cSl3r/XWKuJLoXEpJ48hbGLuoFxtPkd/8Hx+z/a8Pw4T+GwHnCJsB8ad
dNOV0+qmeDHzfv9tOI4AnYnZ5/vJ94T7HGI05cej0PAbZ/zXkneC3dXa5lU77i5z2QoWuAkTmuVb
Lu2otri6L0P/unDECXpNDDnoooBIlZ4XBo9Kz3l2phk5n2LcTZhr9Up7jR4MWr7oue7XV9eTYe8S
PLuDzsurl082k4Engt3WHXgr90mTXxUW6fBIgL+bXP7azp3+nA9JllvWnhMctj7n0Tn8DM5CeK7X
ITfjho34+rBmD5yAX3NDP6/tTmuYSpnrMaClef9lOG6LOb3rIphY4nQQXs8NQ01+TGm1/Psp+M5B
/7XVO92xY/rQi4Kbg4qqd/ZN8ZK7yfD93eAJ2AvPy9xHUyZ+deZ/bvROEYy42qaAldWSffo/ZD5y
RO643feMCZ0kwP7eYec3vfu53J372u2WF5s6xGVezcZlLN7WvhCB5x037qu799ynPSH4gyV/e9J/
LnnnwJrNoXvYN+oqK6Q/H7215TyaG6+zQExGr6tq0kvF9OPRwepKsf+6yztftja0U1WcWXaxE9Iv
xNi/ibE5mOsh8ITxvC0i4bjB6CieehcGOBriyQ0ffcSvvuyPvd/7smeaHMvqhkCdvJtvuN3IkhTA
cd6dh4mO+7Lzd6Dwc607S2ebtN0y9AGzMzTcKMqHc9/xI1FjHgajlnTd/TCcZu7Ho9qH/psD8XPh
O3sHBdjl1NTK3g193+xvxLgtcTH3nu8L5bbSE1IJb3CVozDrfe3R3m7/KfyapsPFQw3+7bWFIN20
FO9pq/MtFT8iGLjfmaVNUmS+fTmI7VM63seuUXmT3rJaZ4a8mY9MhtLPf4jZjwXvNn/Mt9dzcd5e
5lcYfwfW1HDt8JMRwdRgth51mMpdTR+KlVKZvxa9M8mnurM7dVJ2SQJgVE+OY+eI/3QWASOzwDm6
ln90ZTd26Rx48J7+msL7ecB3hjm18m7b2rHfA+4itEpEQi2ciX3/DKxalt5R4FUARnxgRX71Fkkv
Q/YGrxb3eifd+nHfVEnuNPOhHab+7jMJwMQsM9ce/G2uflfZHwvdXaiVtzOzc0sv+GstV5cQVcjN
3CCFMW2mfy/1+yP3Y6m7a4yP+w2kEDHx58tmUcs6lZnhtqgENRN7GPvWqzGB2Lv09qt6BHeDJrXJ
h+b//REP93t3oZlj6Pm+Zr8vhUgu1EoBBwkQVuEpbD3od//9sfux4bv3daftDnunlVzm2jj38ueu
3C4hHJZN35H668PA5ldb8GO1u6e1zayE8hhzvIx3o4l/RMNBR+beZLtKLV9flL1H+W3z0Yp3r2sK
ojW/pqzY9DqN1J0gCe2X6+i4Z5JpwKB7I6gZ72q5W7+NswsOrb0yPs44wORNt0A7SvFcDnfSAcAu
etcQ2gIoSL2nLwVlfC5zCRh4++ZEPZg7mpNrDInCWyPAUHZDAqBl9trdxWX8t3x8U4P+w9ZY0FN2
OhakYfdFq7Jlo3V5V+2p+qJS2S7lfue357Cz9jZvHZ7OQffr8mH3yQW2RGW653JQaoMzbFnX0IEm
oVf32gj1tFuJW9dN+2WAZQKSZgfbDclER0BlIUsgM1fJAD5771ptLzEVRbEtr7O/d/NrCc60O+0W
ZKiwod4Tod60fWtn160Gy7kbHStBSeU2ylN5lQnjccXt9VGOvmMrBfrHAf5Y8s4RyZzU6DS50cwN
+o5KsbiaIErltiP9yku+OsGxI861MF90Gq+EHZov0Ijkq31EVd/2u4paxt/qAHWD+C3diGS5MZgE
rOBrzapgItRYfycvO6NlLLVohRfOAXDdeAHkNzbFtfPa6brbj9v8CGh6tevd+trsmJG8Op3HzK0+
aq5zkMhne9bWIe6nxH4eXZbbd30NMdRK38iqDQvc9LKPds+73nVV9PLnoPpMxzWp7lkK1mecNsKB
TEu0326j5Fnvf24CgJ6XUiTgnFegBs5iA49GLkD81KKczAp5mWoHmZIv3gTn82T3CWb0LcHnRi0C
a9wOMropx2vojCT7cSsfddhEnfHpVfOY6Aoq3m3IegVHH4TldAlGU59uIIQ7u8dsmq2L2kMSyzCD
UwGAj69PixdnZbMvhUAKwZ9HhaK7gaFH5JGOSNOTGZSr7ay9KCajS7CRV9IQx5JEX0tAF/Kx82MA
LOIAXQaMuWfPuPQb0zv2Nsvb1k0HVjpumGRevOwus9NVmh9QJ5xFPs4grJGFf/HMZ/NGGi8H4+l3
CLtJui1p74bVYecyzes8s5YjwC/Hz+YmQVq2P6k+6/MTdfHn/WZinfoZHfOwWUFy5xWg8+H52Lnd
MG6JbnjZe0zAHhthEouOqDJ/I8+m3I21bdR+LnDoWzCwt93uzDp6Oyr8Y/31qODjAej9v5Xrt3zV
D926d3atQws40xndsgU8CtL2wIBQk3iYO/jV3/y3Qt2nba/ZfnvdFDr1jw6JsZusREqVqxDrDV3A
z0n0ylC4nFD47939mvn/ub07x4BeyG18urK9ODA+bd/wULTe1jekNmV6RZi/5498nt8P1KR/q03z
FBPZsSw/nNmyYjyDdWqaOYRfHsMa2Cv5STy9jeu8QcqHU5J51NIlna3Jg+3+Hk7Y/1787i0rtkX3
0L6xOLwNrkZFPyVJ15VgtwmGySYxgX1oSCaEiGOwHULFHjVuNtRIFT2Sq9+D1h+fchdBVufW7pqa
fApIhOAgNiL1HbxdcIKeTYMOZT4qjHuXDq//RZHgV+v972O4s96a3jDX5nhr5snXMTIYNS4iX3XI
xHtx9kbHz8MY/PXfkvbrfm3AA134jUHtfbek/7h3yzxsy05Bf1XtA4Lq62E7LIbH5b5/C3Z0Tzzt
QdUHsdAk/zt6qF6/Bc4/Vtfva6vdTXbUM1ana3mynmF/5YmIFeaeB/bi1yqujVcBPLdN31zrzh2M
r42TXFUf2UvjHWXLHYIIhGXrJhhI7u+f2upV2XjWazw4STpXmBsOuSxWMxmfh9vg70M3f1O2nx9z
p2zHrpHHccLHtKatXsc1+47oBOd3JlBYw5a7TmWL9NMuOgsjOvbP/Us/6TEZxcujgbOCLaFUyWTC
+xzzfKTHQLWdnIPYo2YiT9hA5rC78ShZQ4lEVanhdYhp6bLFyyIbOuHfe/k1SPu5lzvdJQmgO4y7
/1fbXHuwoYZy7FPFk+8A6UQZVGcSEA/WdH5zfn8ueqelp7Z2OJ3zg+ql6gbVNAajI87RXprrFszj
M2bBObU4zvMReFMSy+qRcBjN3iumhuU2lNGmxbR+SnVxPIfNwuHIQiZK6S1JC305Lj4Pw3KZBEkE
jIXH2yNYwpnXPOMjjm5hLZadF+sJNi1jfsBITpN5MuGptIPnRhhDMN2D5MsCM9Tm34qw6rfCp9O4
o4gfIGygRQMMNK8nf5JRq1NuEMYaOCqc0WW9CRipE6QjYts+iVrbA+PZS2d6ALHI/urlLp3lPoMw
Byx3C+oQAvJpc8DRAORoRNSMdnJwiNJFdqWtjo5+4bweeI89O7q8XiZ2VJzc5KnAGSLiugataUyi
pvw84v2mAwpv/L6i7ZoSOMFXicY7r7gVReG1WtClyvwo8RlaobXuLMEU4VQ0Z3FESS6iC3fvs3YU
BT+18K6BETAK+yPFqEB9dDmKfH2xvdO3g3N8JAy/JShsqO47FsG6+of//nLVx90p2WgIYPmeL6xg
nXj0+4bU8KRnD9vTm4uvL0wGLz0wnb9Gs/SDmIZqwiVPcGdSjFuca1eH6geYe/cwymgvOnsdv0Mj
wqPC4T3k5Dvh9nOtO4uRMjC50jNqGP1NeOjlvQt9bsB6xGtHtMJtANQxKv4vHT8/17zTbDqo7Mtl
o6o78PDQpcpjCJMK1Z39MoBuT+iYmzh5WEb5NXL/ue6dcp8zXT/Gbfb6Bob6FlrYQVUmkrz9z+kD
U/zd+nofMf1c7O7N3WunXSc2rHp+lhQ+aSbRBcwIZN9rXJHKa/h3/GP16GeUQ3VR06NgJqJcphxF
Etz6O9ec2SMHP+nG6/WuzZxR51VzY5l4ynWA6SuIX2IKLVeRvlFq2VL2U72JkLhh7RlUNYgfpT5+
s44/9mTcaUTZ0kpF86oEc53J8c7dBapjRnlv2vzhy/pbzv3nanfZslq7tktnQ48WlIe44rtn2CB3
bh0mgSKsw5ANjPCsntKqn4yvBEAMCA2t0YkK1YPL/DVx9/NT7tzmhoF0W+bVKXfitEoU1knodJHs
Oeq/X6BfC1U/V1JX8MNtujTXs7lXBWUlJB1ao3AUJe0YzFlXWXe/jfVVfkzi29KmFSznn1WZ8+/P
eKQqhsoH/PiM+FBp2fWKqnCY9BTvXHJchVzhmwYP13okVXfmbq/dWs1OmYN0Dq0QEXnZr1XTG71P
NJ307fn/c293Jq9bAJbKlMm7kqfMPWqBSpssf+d3vUd11F9LtzCfM2K6ZcNS/51t+3GQ+/hinVum
WdPRRR+O33hQnfYyYn6Y9FKZytojKpc0qaND9JnR5QLQ5dFLpm7rH7box0fc3Wa3U+2t/MhHpNHN
PwDqgOpSmrNlyzf8rYeVf6AvNhOmHix5d6llTJdGGmsK2UGXbHiMWr1kZQRauFs27jdjUbPQXkgM
DesX2Mi4C5Niv+kIhxTL1r+sGe63YngRIPI6ukXd3g7p95L+Zkb67vZ++GKmO5TEU8gz37aRDh9T
ZG7d+uRZpW87EB2OtDLq5qG29bXbqLWDggyyWvew0pOgm0X1y+Uc3N5vL0bPpgH05IOur+C32cnT
VpRbP5tvTqIaNcPr8xkSPO8cB1vnvTiBLpWnVdkR7ZcOv7dw4V7ptMKsDvgxXVt2vmq4mAhyX1pf
u1myE9WqYXhhFcSHvgkjGIA/HGuQ5vQN3xSTU3ET5wF0Uhae0lyn0fIrgwoYfsp34+vKNznuURfw
iYLXjXvWF9+4G+2pz7wb7aBa5GE9cchQOYFRuNDyQi5mEnfApfG+nef17DQjC9ZvPuu9yKcZ7tlz
0TuRo3klawh/T87ApDkOBq1aO6n7xqo1tNeXKJuQy9t+VKMa/YP90AO32B40b0n/utj0y/Hp+dRE
u168sJfFhWGJgsEgS0DMnc/jUzH89hlvsCSEEGzEXa+6zptcXuFOrfrdxtt1XvR8zKikfgK21MWx
annN6HoRVj0GkIwbfbr1zposisF2z+fwj52ECU9hbMKuG8G61E2f1jCl1JqsLlFS+NUtyG+BkYaX
o9zpfbPjmWYEXN3R3ONt0TTjgtl0HPZiCz3glQZaWEM9kvd7r95wj3AytSv3cKN/LH7b5aHzpI03
9Fd/VV1pdGWz2K2sGzMoxWGVzw6q7836PExPw9Nztws1HdB40Pr7DJpfUU276NZ7zv2uN/38JIrR
LjQHOv148G0MLgNdZjzd0IsKGhMlYzyI//OAqwtpqunIBKiXs970NLcWe5Iz2cclOryZfaSl85l7
rWH9sZ+gFBcYgDcQCYuKYfEvRBkWWTXQH8NqmPdoxugbX7D8+Xr/NKS7cwYb2TAn1sDxV9nOk+Xu
QX4f/TKeGxAwtuSGTjuonKp+9s445NYzvTaf+zFp8ZJGskQyV4NjN5eEEi5/0LV97QWNs99PIxg0
nWyWas8aIvyFPNc1BIaKkai1D3YMSl1UX/GbFhahSR83IaPmH7yM5GSLzkDyW17ci4O+FhEOZEN4
xKKSmvKpD5yvl5Kj6vLasLtgNzqMysGCkItz9soXCKmkheW4jEvfCLrTSmQ0rV586LYjPAIJdx0d
fvEQ6m1al/dqYvFhtJ9Ywdc+2BK37SjaOhMtgjgrOizsd1vrgSd122FCaljv12O9X2CoPYs2XCNg
qlu0nWevtp+Qyq1FErLFc3QoXd0vI8hGe8XI6LotogFHQOFGh1bSii4SQexDbrlw3tMP+KPdtCOc
cRmdUTDDpXUyhOny5G8scU49Ezsl7D6560E5qQebkfZ09XYhprGUFY5jit5D0jiqI0h5RsFb/XL9
qhaYlPagPbgN6M/BFwEDP7S8ZFG5tV8ODgSpUgEgdHHymDXjknMLrDke5nj/VL1pbdUm17wd3ipy
YWQDbDehCGoIGBNDSMqeEnjTP/M+JO8f27lOKfq0Mv28dwiYqhYVQ73fhbxvA0O4hIu3HjjjLLLH
rS/zhfm1SsfW6jNaPVanaeL0tY/KAbmv4fGlNT2+IBASquOxEVAPoEPLq7wyYmCG64RptBkd58rW
vpi+GWZ+N4o/9BlzH+p+POkOUmBecSa7E8BtGwnHYjHaR2deknxUMPLjwCFX7hVGus1oq37M5UkV
eDtPGmdu9tsptGzC6mGj3xOJaK0al9pD76C+gk7gXBS0ORy51u14XXlZhG618bk3wUUMS9mOrOHp
Cx+bvanLhFHd7URxlFEMbBj6hAz4h0UZndx2n7lvUoc6MI0aoHEvVDvUadANGzlj8wVZgpFSnuWW
4zLH4Lv3g3jacjveXqY+E4fHM+pSLwYKdwltjwL1sPsUy93Qceve6SX2IZIkxZS97uUtvIn9ZP+E
mVoar/o6e9LEzY+H1Kas4CaVw3oWBBcag3zmt9FFaEv+KEFlttIpleoja3IG+vDGtPmMmez8BzfM
jGDZMjNfx2LYbuN410uocx2kEHQmDUtKJnYa8H4xHqAYYeza33SBm1EWnXqdWQZ/KhzVnGrZiAM5
z07P9I+vp9lxjtk1ei1v550CfbmbXvrczmQXFBgppgvtFBjp67SqB3uSopDfawP9qYTVDwfig0w8
99Pp5SPd3x4FNL3BZWmTvzgEW2S6uwCQk02609s7vBajy6Rgwjb7DpORBWVyUIWHMKMjWYVbMCz3
YSO1/RNJ6RZGIqOMd3JjsIMUXaj+7L9yl5Ajf+68bpe3ke11I9p4aaaGFFHnHw5BVzIT+b3ubdeb
YTrGr5Pv1EAFRPSZ4/P6Wabk5TU+9z555yUEX1i8C4Q+gjf29TLPXk5QyT9dR+1Y5LNjh0nIMtu5
nS/61sM8NCEjp6jkHaPth04/BNXJk8CpubocYIkDsdLGPANK39IBVDIwCgqajDV3fdi4O7GNeONm
UP2OqMD1lKWIeSH0kOLRKEZ/m+dD7zQr59s5XhS05IrK8rDCfJFykW2593EUkh4ppEv/ttz12gNa
rbZzXBUw9qiqt/fN9WXtzAxkLdSXe/+yzAOm9PVNmpRqsofrkgG7pD+J68cHamQi+QTYE+yei09z
zeNi+9UC4vqe3S8/DDq381Gyqolio2x+iS4R5niw97cK+UzSOBEXJk+41xcazEdlmETZF1zqZSks
hrgTKfMVgEimZr/jnURKK2JPIy/nFgGCvT3KDWbNNYfJYBOkshqSdXMNmFSNuTnikiM+HcSf4hs1
1yZEzI5vw0gLSeJ72/JKXZp10BwC04kSdHMLl5iHO9qdnv1kqYX1i/YEk25Mei4dNHi7VHRgDl+k
Eem/cWrAXCmtUWdEyXPBT32D6xvpNbzTMH6tPou306xYLYxRC39U9xXkKl/cfDwHasr76Lrgl/ey
WmxQnG4Q96iRMm7gNLxE++9zbgghcCd67f7RT18uEvJgqhxUPtOnTU+1Cee07a9N1MfBF7cBfKR+
trZek+mhR1SCi2gODGRM9e1dIgWHwv/G3u1pLc78STqaOPSayWp0IWYBKY2No6Bpv+ShKua0ffzq
3QgHpY5iBhrIC9BMpdqXwdFvguMEZkwB8SgeTjucY537n6QNBU9r3DsF2SuZU7eaWTwk89Ow+2mC
nN2Iyfv2lYkC7vuN19ge0Taph9UI5/AmhgfwxZ2F/WL1NmFx8QAmDJSJN9ATBX41eozYEsWiWV0X
rRVxx1MedoO2NHlru0EdVVNii5Dh1iRVL4KM7Ox8Dqe4OOI22FcE2/zsvt4Prv6sCGZ7UXuTjcek
A2kxNUHkyqczvuIeL99xnMlZufI4i34+JbWKX+B1OZoTSgBJDiPCfX2dTKvPluVm4ziKj4IatbZs
Dbm/pF8PlJATIRSzuLfzkhkXN4XGf05c9E7WufIOoFDZXY+D//ZC3DaKeSFLd5pxcLh7nzv8VZGO
Mb2Ds2qfYs5bE4BHpEmB17+10gfGop5c5pen8tWgN4D3Jw5wL+bpRzloqAXtJzYyrVJtcbBIJANu
vLxPUd19r13Hgy3W209uUTUsgiH9vkxMt9cnXMwEcnxQqV1/Lz7z5+24CDbeJpyU3mZ+c2dbP5Y0
KGbuacp0lZK27TAfQhXvtuet5+r5FhUjYIy8gxefQOrqQdvZGhJfzS8DVBeomx3YPW4nnxZUx7OW
HxfCAUZBzi5KN4EWB2b/utJlYAJrsDShjTa85iWj3SaHGaT1nBd06B/l+AAp/ZEzs9fQvLK5m7T9
ZtWW+tIObwNSZBeo2kWbdfvKKVQOm+XyZbW8SVTiKRvvgjV93STsxZE+xBPrsaIoV++M6nCtrsxX
SdhaVcFmWvTe4IhUz8oCV/uJC4UtsJ8wAUUkmscgC0kkFGp+vui+EWJeaY8Ydb6uPcwFpsDqvXT5
gvXpWVqeqlQy4/q7uICperU+d+NkzA/eQRhpu8geutazu8JGilGMbMJLuDiAM+m4uxBXlCSg8mm2
6DGNFAalmjVv00bWkoaDZTw6rE08ZLzT8W4EGSr3c+wXbsfd0q6BKRtAxI4rfF6SjjnClqu8R6yn
7neoT6vPHCMaw8TDYxB1JuiVhHqj3/Zv0Th11zcSgQ6HfZip7BUhEFrr8EDDZeyfMQ83rvgdMnby
oAoeA5sLv0SYQSVE/WZkGWem7GNxyJFaGCXQkaSJTXW0bh4ygd4/4MiROaGEGwui6e8PIXnqY45I
EIK8F7spso4hUH7PBi+8fHKWKevYYee5Hq8VfiF3U0mARL5BG2tCD3MEVCk6gq2UGOeFMXlu8Xbl
PVF/sM2TgsUbdMjLFbM1AS9tIHwtq6V+BwyVa88UKveyIOolfVXxiZr7fqZ39R3wuDyPeVHZYMbn
J966w76Vu5MBb4DKb1xMq4DxQNwQR9RPfX1JuJ5JkhYgsuC1FY4y5fz9gtt28S4YR/4c2YBhTRwJ
aBTDjhPIGdovIGD4OSrxcovWHKlSfDedb2alelRDLvwV8L4LHST/W0sN88zFNQFzBCaA5f7rr9aQ
URoYfAWFJFzxCWs5mDafpUoSKcfExBZA8niSyA8/Jmh4mbBahGC0h2msSpCLQeS/ZLlp4fBjohSV
8a9mzagD9aZordYOfzj3TlNzyd97OjVUJTl89zPM1CIewkam0s3MVSAPaUP6RevklKSHUAV92htx
o0kpYU9UCv22POER3XxO8VueVPo0HyosLe8wMo/r+X3NzGpCNlr+zbVeNiqYm23xTdexfL+O3zNE
LZ4ikJhcJjISoO/o80vxuJMhAyJUqc3tvjQyHlf4JMrw0wuFzWPIBI5FKq3eCUNhiGTO7GDZPHOk
8+twF16HBULJX1wdVEa+DpJN6QgveT8b33h5T+55XD5Vw90nODwcK4Rx5zIKQp48J1TaotCyGsuZ
Iyp2PNOIpRJaenW1IeTSdBrxqz7KSZZPw2ohYRQAt0tV02F63tRhA9oCJ4+3uvG6RDQqkmHEEqoJ
ZHKFwSXKT6IaPxIxTXkpyY9QlFFSneIsZUgxngKZTMNdn59QfiQAeLJsBvsb6nhBrrg3gNQsIZzZ
Zqg+VAlMJQ/za0Q+LzBJYp9Rm2J4mCqDX3tqhXpIp43UXR1s2sa3I1p/A4ek6DNpG9GZw1PNsdMt
Ag5wM4bn57ULeiMV1z6EuOJAtrjttkSSiu0zSWM+6b3tPlt0ZwJc4bcdA6g3AvoMrVHNzasTU7Um
KKRAJzrg3gC3++qMVEcKOGQiS9YuASOCcuHbIfEQzxlQIzLgkerWUTB/pK638SuxHzpRFaqoECKU
gBhwYYXMAFLuH63EuTy6e3YRO2xkM7Cn6C+TjYQzVKvxvr3nH0c66tX9FW4xU6qe+q1JSWCkKrPk
bBRm9rjOUbX3RpIpDsyJOmpVC1BKRfmdvlqHisC/dlKu2nwyVzUCOIUMMR6G/wL8hKegYh32/FmR
Z2Z0BNdK90vvMrW4PIW/RiuW1IKFRrPCkk3OKO7I7giiZRg+WqKett2Lq2RCeZ6oFcIHeybumjLi
/D3oTsqljcgpDYC/EiOsVFbj/4GRXHTIOXMwT6g+x5ZQvIhptqG7lbeGStisCBuC5MPa+XYRdFRb
yRpDP0iOtzhUK2RAmbo0YTw5QwVEANznUi5MoB8hsfTMWZNLT3yGlOFucSCJhCObhUbbIKO7Jh4x
4YZdk2l3O2BwOAV+y/dCBOOZa0723Jj96khzwlwRarxXNqskD8opln6mQMlRDBK301fioXMLDMrj
vJPJaXBZQCrO59G7J1YlArjcPNn8xJI/32HqgGgG1QCPvYcIcl6HoTZjQFsmb+tuI+ql5napASwd
jjimDrpKsPQrvt69DLc9pIw6GxNgAK3uPxM/e2Z8BuqAceYvXyksZi1ghAgAGG6OdqLUQzzXGoJx
5i+eUal0CivcZ1QVYTACHHB26ufmpAwMnjymnHDom3V7os0TEFmJD/9BwEQ4kXJdzoR2Qg4TToCM
e8uelRAxXoD2Gov7NqcnTGpBr0s8zwMHecVqeImvhJRpfcN9oA7/RlGTjCWbLGQBNIyjAhWF9oEO
fdaADGXi+TDY8NX8i6sOGILkCKpbyahjDBMmHRW+9QyhjxRXRIefcJDP9bdgVtGqQsgv/ynq6u9n
8a6PNAJ2ZsP0d4E9iwdlSDRPmu/GZ2DQvcuo8DV5Wpqv+ZIT9p8BNUe3acH1Nj5TEfhqI9z4FGwR
wf5qeZmW4Epztn71u3zvMYB/HNEZmpMrtboRIYV/nO3wh8FQY9mHNQKQy6a/kztZQgNE36TL72xH
hkLenklg5svr7NBP/At+Td8ILf/maW8c1FfNb4NprIqU0WlHZ19/h0qJTAgpVdVZv1hxSI2rJnCB
PnxNST9Gh4EWqJ6yLyegS5X+C5Vc1UUPzins0rVf9GmqZOaSOE0MxLj2qpf4ab86LpDtwwDr7yGI
pIxusXs+9a2J6VlPvC0z/q8uvwxFgt8an7EJ52FrvZMtzDBpEJtateEXsvJHfCk5Oe+q7pS0cK8d
tF5unrL9ECMpj/CTHJ42ex91BC2lehI+t913POVAW1hz6iJwHyAc73pAD0u/65ny6Yh8aQuFzohn
3DR+uPvK8BcA4woDeuof1lpUPWUhhm+12frXl10pWzqYTH1U+QqLwLDY3tXXgmZcviGG0ebbrO+k
V8hb0P2o3VdLHmn4/A/OzmRJcW7Z0q9y7Y4LK0BIwLWqGmz1vRA9EwwCkAAhGgECnr6+nWdw/4yT
llFWo3Psz4iQtBtvli9fDiiDgTILv7JeOtZCtY8AyubbkAyMfNzFGU/O2OAe38bgNo5+134bc3hU
QXchIwLkYMKlmw1gGhq/mBuisHdti/FgeinG3oeL0TWB8c3z5q6fhlgRSwaMH3tvYzK9hq1MGO1N
StsCB2hZQJLOMromGExW4zhSsE+bu6F+nWilvsavcQHjvue/3eQXQeULbq918QhCrbsYNbhrL+89
O46OSVm4jE/67Pl9cnIPMACaE7zb2uludtLLttgPfALe/2VWI8VrWgyRnCzPYu6eM8obgKfEJl45
bES9RHqB47wOboxLn1w3fTZt86Crf88p/yTM5RSaL2mdV6fttQBLgbg2DePmFd5rfLcz4+pvANkm
kg141/MBfTjB1ZUVblw4X39sCrk/TlPGHjnH7gnP6WG0PI0LZx+su9N2UXL2mmDcx7jhKklpl17T
b7Ku9YzrRlZDtLPr6kd++sbQpAuxtjQdFxFIdzjNnT03KL66zDOKy615cZZs+HbvnezEvMKiQIAf
JMkadKF89ezJriAyYcWJZZ2l0GLmdVvdRJn/K/ViEFbYoqzmdU5WVosmeLt1AEIzTksda88YMYb6
BlUA79k6hFF7iKKu8XZf9jWpXeZBUr+ABwrK/dUGXMzE9HgRZXRMlJ5euaV589qB5ves6yanpdnT
yEm8j8lE9iE8qjPtLjfoSRBDUmDVbTY4ji+VrnHEsRujk3XXn9ssjj66MqiJN05uN2RQyt1smXOU
XkpYsXbQ8K7WM8TKWg+jQ2r/RKVDxmPQzIV8nN3kmlOhRKiGSIw2Z7vi5x5JyX+ALeS/OHZn6+08
nP5okLMPh1AnxOmLnDTBfYyakMhvembkYf6yGwGMc8FII4hqVp8hZ6JIX/YRZa03RVNnev56J5gZ
/Wrdw2d4T1ctGzMYjDNg3fbilTg9UQHrXPTuAJ4bDuyjiMrxHtZhwoCWLmYmRz1oOX7btx2RMdz3
LmzTK1HBSWzg1CdUavT3+mB7N1O64/mOKE6fZNHM25Oqd90PJHrvHSNDhFQFU7XhAyK8Q4eFjCX6
wSu5U20C3DY+1t3lILeDuw7vkujktmMOPeckD+nag5z/MtvBxQbIIqp24VLYWbjXVbtgbwvziGvs
0r5ObsV25tE+aXhHA6W4CCVwnqajyIK9LPHprzH164B+WhlOkmItDotiXGj48h65KhCa9dY39+go
he56YpzIWlYn6RM/R6pb2CeD87gYJkv3OAbSq6FvcjgSsBuPvMakgMG3DRvml0mYFeX+0ciGb8j5
JB7oPRvcOocuJ6vCvKNEBGvgwSVF3CNsOwdVFE4eYQEK555iPI1dw+tZR2sCGKg7GBzqz8AM6lqq
UUzz9OE2bCQo8PkVsVXbaPuZXqRsJL6/HT/Ng3ODFJW73iNWJ292qtYvAbD7CQnQtkA2ZKbuboDh
XtdjDiA0+abdeev7CYxK0I8gD/e0Jjl3qPR+22HsUjUtxhmDOZ80FuwNVrLJY2WKc0b7B6OLlZZx
JHfbhyvL4DbEYRSz9BSNuOJoXadNcZwHS972Zd71nYSusG7Ii0TMtoOA1YXZO73yV1Z0/kBTzDj8
YzLeuQbLw5s3wrfRs9BWIdnqLZhUGYLteSq0j4OJvBD6hPthMYBvF6pG38konF19Ck1WaWsmg3Qt
Kii1wwUbX7GOtdXCT+TWxXlYLW9e6MepFt0symib2iVwNc449yZbjiF3ri2i+uUwr8livJ65HOcB
j8VHc7HxNaMWSTxKDrFMnZgB6TYXftT+QqgZHCp3K1PSi85Wj2hRQ2plzVGL+sne0vymv0dLRL9u
KrKvMV7Qa8NtbmIuOk6JSAuE4URzcr8wiY6iIiUqNiGpcZoX2PPhbXId0elCh54WEZITYh9YTdXw
5l2bSUAfspmBtr4NMNAVYWnPYdJxrnid2YPRVhNm5730W22g5XxFo/Tqfr0xvAnjhf3nVIOOZiu/
CJpt42b3vfcvt0kgNnmZfe+yaiIWMep7ADTEIdQ4yaCPg5bznOISFGJJDiYwBtPLuhMcg3Hx8C8W
p+cwKI9Cm57jk3Hdm10vj6rZYXIn9DizyASPZCdtfBWTpDozmtFvETZUMKTBmJJlhrl/BT5cUVxb
NH1yGVAHwOTg4TKasHpb9GfOju7V2JIOME5BP0zy6GVyCLElZ5fWZ3R+pxdN7861tOV+ho3gEDKg
brqfnTen5LJq3CzsHKIQd+cUXq/iFHaJa3qigRMHBBvTakAm4TGSRn9zjimhhNqoQwjJZEv9aZKY
2pf1nmCZWZV9kQWKTaAU0JbEzCBiCYbfsOavCVZKTz9gCMRfqq6Su0cfYN871qpN4FiIC2m6TKEv
ejFuOx3nduXnquAyKaKD0yHYUHUmeNu38claQR0M7yZyP8TEnUo/WZq1Jz7pGqfcID/+kpo5b/aD
uV2U1VgVkDApzaaYJENk1UR6bE7HagxoKzq5vVkZ3RkoOurEjYUWs8+Vgfjp9KXPx/mAYcbuS++Q
pmhIluwtWo5myy+F9A4EYm8XIlKIya5fmfshSj7PO9aTBaRF12QiIMoqCmYYLE/a85Yph6oRc2TI
OnWJyXrkxPjx+XJ2m+g9ST9yTiBPEwZTTaHU0/94D9nqUY3qBY6+/oJsX0JF8R4H/iaZHrnEvCKu
weAU0X707pjNns0qnM8xY1pVcH/O1q9mL0aqKSqTg8VziSC49aH9q2AWsZXlRp8KflAcvA8IGuVq
qHt3gxaXwzA9DzL/lsD9wdzdOAnU95lD6yjOgRjG2wOxjltLg4oZUDt1wfC+PpoKQl1HW43qi2hF
qn0NcudsqYUgGqQl3OiHS+mJABKNq9ucNVHaYX4l3ARmsw8BOUye3OWQjIsXIdTZqCS1nFkVyuA0
64Ic1no/Oh/NMlaBvhAKIRVu001W6Y3oSs9c5r0EfX7sVz1LQQGZCNgel0Dyd3pGaVG4m1374T4S
CTC0sSjBMTyN747s+yVENtprjhgczbNxHvYnucO8w8auQVcqVIqzyNNss4zbXx9GGtOUhL+ksnEU
5zy5UyEAeC6tAxnuNBsfORpHURysx7jrFwqDkwHrpLbS1Ti1MR1p16pW/BX+i2pWNL0yQFFepi7q
cle7DcKEuUaBbA/Q3lir4GmkSLZk94CImB2ESJ749K/0E9A1vaRD0LlY4LO4/rlNYQf8tMBG783T
L9zxZT4QzmSaH8R390Qs+XAzAPDkRKbamDQf7oX+9YSFP20Pwz3KOWDWrYbRZFNB6IEL7Ss4XCae
m67T7DHYSL8lB+MJIty36vAyl9AfOXnQ9ZLafqR7Kho+bCS4B2UsCYO8M4Qp6g1zxadWqgEsP622
LQHawqI0dnEZAk6oxMgfqz+DD9OdEdcNFYOq/DOgZE2DAiDHg7KOOtUmqk9pWJwTLEf6jppUpIl6
i4/oYDWlsjY6PyXh+8lurUlHQTjK4YsmCWbWTy6rowtHrQfs3uECS3I8/seqOKRPW1v3rFOSJXc4
whcI+3mkep/JM3ouckfxMBVnqjjx6aF/Bg9a/VtWK8KN1IB6azXKYG0sjb5ZOi2uPnLQQc+vg2Iv
jfBXA/I2BIQ+g59sruOyhSvTgr4sNANzSjJAb3hyK4Ldp6kMMhdTAJYDOm4Uk87Xy2PqsHNs+42o
A3X4ILXNWhGpgd0E+8jojrqfBHr2djPAOwGc2cRp8qj1pBFeHGMGgUU1iGtbPJGsBM4uxkcIOMHN
RusowoZa1RODrzmdKXPGJJxyJLfQGGUVas4HFp1+HJEfD4uXu7/rH8BpYuTXvHYYHL8fHuM2KGfy
Ium3ucTGEgAyaRr0fXptxgEbUQBqa+MD30QB7Qi+1oCj2HoY9wVpDJSDNvlKmTat5uw0eq2QG7gS
wHubjn2d+Kp83yruazpRGcYX0AMu9UQVfZd56/ApKJVZ0GuSvgs1jDoTzS2FLhNEsxryzH2cWQCE
8LBuhCbX6X7aCQG0sN4w3WNJdAlhe/iN5GIrzOcCfgu51hIxce9bZczfGECv1RvOZB/X61Osreum
qAjTdLwECR0dAEcDTMZEkKdvgEWc2+KwalpVwjjGJfXBmvE3oqQuO+Ec94dv5NdL++10k4Lyg187
h8WdhpCj23/rp+BlahYJJAkTvqlI+XRMJeWVMd+0O/OlkjOxVkiqKKhBhnPumd7a5v4KMT33RERe
TFWACPptrc66cM4EI+chYZf59g5koh26u/jrPlOV0DswNk8DFhB0usw6D/ms0r7bFUB7iYmWkEsT
GWwyUYav2+dkrnqXSTfUjJ7bTPpRn9442U91jJtTYthPir3Sz8ZnrDkZFS6ChpfOR3jVzSi4c2+j
2mT4IcIkSKNO7ZNXWBzO9EX2T0XIa8cyt3kTB+IVwEUeI2VXMkh8VUTnTdc7RNyZp5fZWs39Lh1c
bLJ05qyWdd8enIhSd5M7TcD0xGUX25IEWucKPYwGeZDCkIf0NVG7TDs3eaMjEDO1tRZlXjzfxdQC
7vMLGDy6VbraYkSy6HAYiEAY1eY0ZHqtL6dvQgBZg6PHiD/+DNE4XMkbxVHi2L2DLHnP+mEX/1F4
RC+5d40bXhcRq4/90efM2aCNY29dhOopYB2HcdNR9dYkBzH3VO+1I86wSnK4zvox5JjDarzUQqMq
xSxmahpk02B8edhIFFJtahdEB0hD3u3CPvv79SFEPkDA4jihfHYYZasrDwSym72SmoLE02wf9Pab
mJN2KmbbC3Vvd0fE5kTlw5OlmE0LBAVOHncsoxVENt1KdiC14bAFrhq+p8c4mxHgnkmFyd+CErVH
6p1nj1Slw6V0X7EKWjA/T2mEdZ9jxbxHYETk9ed1iQVp2OQsQPp6d/Rwmk5J7+4diXVA5Pe6L3VS
Dw5FnpLTyX/qABvLrFNbVzHemqUlbuZIECZSebW1vowaO2AyRIFK0NphL7W4/iIwZ/IoLeRPZoQC
8wHCw0EJ98PblogLjFWvXYlbUaJgODKpuX6fqQY4twvMnpYeeRUBMJHuklySJ53dA3UVg6WCxVUZ
wKX0rdVAhrXTdq5WkTYG56A1wAP0Q36B2LVvnKh90Jyq3+Fld+wLUGZuwjV2z25toZRZDBP4IMnL
fFuMTarJp8bg1Vgfpv5RECrsq5Ph/wAMSd+h8uAVwY2guPNEmehcHhSPHg5JasjmE+tfqaOwu2Rb
F4pJlXM1KxiRLwOPql+nNMMbGxU2XxF8ht1AdSW+fMxIZiXvqzZhn9PX63RoMVCGn7gRUCMgh0Xk
1OBX4Wudf5ENs+Et7Pgf8zhqGg+IkH7fe0qwDEjyyJflTgXT4OGcfNg0HrmqebGz2XN8xdf7+0Rm
MQ9qL9wMovPaYMy2f0s7zm4yOxoIBIWTW1C69OY4+xWUxlFzcVwzBJyMzEb340lUE3cxQwDoVtdT
zn6TNifAGW3YdFHOcO9NoSVQ6cZ7MPMjAc/L29t988kMAdkR1k00jmwjadUiH5DGkFhq4gsLUIst
Ur0IiGSEXV/EL27fa4AOe6dEliK63jWoA9DDo8VwaVGmV0ubssYGlBBvv/rQwypNc4hoR45HtE9n
o0PviXni+zKKUBkGW3XJXXMPbgmF6fg27s8rku5XfAiy1WnyatHYePJh+I9oP5o2SgkseYW56sx6
N7CcA/lTh1atE2n20R1f7CifMK7ceEYH80xdzzMCDC2VHjV8Ww9605lTDyjyCtWe8cJ1gftQothd
Nz1mOhecSLidtv+kiLABNnroOSdDahLXsKCS4UZdld6OY+EZ8tRJL1tPakp0NtlA2Iy6YEHH4RUC
nNOzKnfcRljeKu7WNSlNHGDaAR2T4ks0xTUdcNGwAk948xn1moKTK9+UsivsOAQmUMagqhFnetJN
O0T/Y8b+YQDuNloP8/Pshf+ndhn30jyjXfVg6gDpd5Nh9eYhPbpai9AN8UjsI0gKdUhAijaeFtjr
GdajO1GNpMzgaCnbSeS3g+xEj2qWmnQ36ggC+bDjUxsi0AeKQNI3vBhtO4sg3xmtsIprsdHswWMo
vXxvMKGT1eGruHeX4OLCUPEb8EnzwQNBCTxYz+pNabyrDKJpAFW8q3GDrqOZgNEEQLWhxUdF/3iy
oHJjpnnlcIvP4uRn0xqx9MEV+KaeQlDvK5iog3nwCwxRCYn8LrDHjSvCF/o5lgcRAXxmpt+j+ypP
z8HDoobasWGME0BcvN4Uop15c1DfwtyeadqQHXaUEWKKXj6zhYmdlfVpe7Ipoa/kzxwW7ekH9+Vc
/cO2DF/wzRYfjQEF0jrV1ttQ9ctC+jefgIem2ue4ND+TfWWc3SU1VAnAdwK+2SWL349aud5YqAMZ
xt7Sq8t4bDR5gCG4vwy0MGurdBRbWqqLfpr2k+b0zo2riO0xUXe0f7MEt1y5PasVHhz+pnl5yxH1
t0k2fzAFwy8W1RCo2QU1kXW73CxDikTIjLX4uZPeDCjFQb/w71GG60xrKgoPaPCpxsJt2gADICJP
+1NZp57TIgy++HUj3FNQo7OZmAQ2RtNqQSTrwru0mjBfSRApqKFeH51HXRvDwOxofZ9UriznENYE
l73wZV2PgWU36gHn5Aapb8Uw+2MMxcA+uFgccf74F/oXPpvdW0zaWLsd7uWLrDbp27IXUE7keY0b
LhUPDKvHVLqUST0VVbKPvtpb/QTQVtx3ZG5UopsncVprKT0/YkxeYL7dNtiqWwUKpgKPSGVuSgzb
T1QXPnwA/skRbVtsDRUZptrnA0SMD2HXpXD48FX3AWCFh+wg26KNP/Ce1pCmyYOb4gpfJeqObtaT
XgPSMujEaCHXIJgtS6EW16KKvKTGB4xcskonqPEOZ+kwePsNRQwBWwG/LzQR0HVFqgV5XB9nMa4d
VLW9PlkkH2EBXqviSBoh+Rg7rE66XmPw1EEojZruKsmnllSAXAxrvvgYj+90vR3BhykqfjinnAGd
gzXfG0UYtey5dKVud/TZlDM6CFDQvgVv3FEnUpMD1nFKvMMEdnVUQYJcnLDPhV2vl3o7KvS30KkI
aRZeaQ9NpDCj6cUMJFZVDCQ81zYcGSCrSRtdacBXssIVCz9srwlqysHNOyddDwlr3lRSTS5XCs2p
Qp6WPiF3cbmN1jwjGFIwydqIwy3uzPG5QGDhYu8pUXKqESeAhtIlhNqvVZfsysU0tRKiMZssi30u
B6eYoh+loNMQyDuqknu4j/nXNTJJALQEZEV4ip9jqbRzdoGSLhP+8CHimvVDoqNqdufCtKUrJizm
3HoSKpRRl9H7gq8CtwZjQfb6cN9uh8PdDzYrgnFQbyaGigMdFuhkG+cYbgfNS3bH6U86PVEMOHSX
sHZ6JoM3nSNlsYaLPyAkRyWdlhsbR6mfj/pwVQUtwiHONQHIwyxHE3xoP9GiJqNurIaLFffkl1Rr
xVVG4PFUoLAdWHZy1ZhQ8+qfgF6RWjmEPXTRKU4MCSJTNfnls4zKe6dPzjGJGSym2a3QO4RxDmSO
WHWZjRehFtZDiaJ/EWe//Dr5nzmHQuNYn61rb8R/br1s8O4VhJ8PvdZEIfftWfqipdmw7tYJvmSf
QmWfahS/+IHtkXtc3GN805JqzQv2GGjvI1BGYoRh76p6n+7jnrioBtFQa3wYNIjoSE8lpQiiRFwu
VL3LZG93uNT5qqAfNDZlOL6OboDpB2Qy5HJwG48f+tlECdQVPri8VCSILdN8292c18uT5C8112fj
kKoEHyoRKDkkDAsYMi5zjUPyUwavwsB/ew2/v6mmCquhDpl7SLhKIX9wHt7kyAz8CglI7fAIZJHZ
BNoxWsl1XXC12bC22fQffAyV4+on3Q7ZC/23ZtNv7bWHd0u7fjSaTe9QN18GLLETNYu+TY71o/z2
nyQa/tld+01JANG/VvVEC2301hdtsw+d818UTsntQryEWI3E0KpI3//zP/7n//lfX6//yrbn5F9f
8x/l45Sc9+W9+t//2ZJ/+G8f+U1KoK4Ol0NR0N2vwEIE3oPB0zChl0iiIWmWNPJpBqno74/96XO/
aQp8eo3jQX3xVJiOjDOQNvWNef/7Q9p/aN1VmyoD7pj7i1aU+q0FvZ93j+fli/5o+rPE+whW+S/l
C9kZcxcrarQGhAGXYBpCzP/PVJTfnv6tV7lZVLdWpfD0Wa4YMe1Fz4SRtDEMlPRizqkfWw1YBNEN
VNy+us9IQ4+1nhZhFjOUyf1hKf4gQfDby3zrYm70mu99t8fLhEAu9FAwZJEmIeg8JkmfNip3ZmVl
Ng1MVAqm44I8uPYreoz+/hp/UPX57S2+3SjlolzQCuMtSPet2nap3aFzvPn7Q5AR/8PNVTtNRcrO
qgyqbn8TXHi3+59uXaiPEZx1cFyMEe2pT8N1F12+mWEJuJUa4ld4iGN6JjazvenTcitknxs4idWP
AqDTcOPPWiL2gdecRUO3LaDjmTPLLG7noCZcOeijdHQex5udH6fM5KDKAOHMeohZ1x3lhrWRRrkP
6zgN8BOSSkrBomFuwzu07W3atBlaMYsnG8UdAWOI+G50Nxd4bbyImY83EoKmku+72/UWl27EripS
sjdM8JIKJ8ArKGBNY9/bRszYXjDg62Nc3KOzPutuJlLAZxwo7T0GhQtb3rQBKKXx8Joe/OyMaU9p
Kh7zWLLNvlrOhGbVO8TctPSTlpgQiU1mN2OxJaDXPzMUEWFAv4y3uZZ89DCcuVsjXKwrfQTZlyV2
Zn0WBur2y8BOLgAIAA+EOfAXRlP4IEUPMWmI0HGWejC4mrOLsTkSxkFOgWOc0lYIRfzuLCAKwbZ+
0wOj6TOiRDMzm8iyj8gIwftPYjBL12/+HxVvkgvCW5DWMjiLyctQgqbZ00PwG+D8RYs7P5pKbvVi
L740m7qJGPmgClAMc4OsuW8scnMjGeNBlMrewoCuYhQoWSx6Dg5GzB8Z0Lxg+OGuR7zAd1G+MWR2
k/QEGXnHHMhFhYHD+bKtKe2I27ArWPEp5QmmCkN2qwxgcTrcQIbjIEjT6RZZLT+k1ch+iIVtL45i
cxapHQ4WC+IiMViEZ7HhK+gC5qPCGF61eQg6MBw1z18vzdiaSP7/wdZCvyVzWb1HXYOippk5Ft8u
qyIkiXRdODN/bbt+2OLfOjqLDT+b312MqEjYEa/MSjucb31GB4iYZfxQ5m1HAIrCj2NOf6HH8DB1
qoVeuqUlUoR++BLGRIZOkv5Ok0SNEJ7pKc42zI0ZFEGKIDqlYs04c8s+lsv/IvLf5fDrmh67s0yE
1lO44Pg8TU6oYuxBAkJIaTiNRuYgIl8fm7tkaOvb2khpJNnSY2WIYJ0JMZc1/oDDbcPAAZo110AB
EIyNrWGnloBf7g8sw3dfgqXMdQceAbu6aZpzy3TnKF5rInDTkN/30qdzETSoQaKHPl6J2FhwdJ3N
hHqCrxjpRZAFmrSl/TrRkuu+TVKavkIHQqdbL1w2ULfTgKi5Cf20FpT5A+iJxmH4FBSn6W4Q4XUg
OVoLOIDenGCZus6o5VCHMoPCHNcC3ORDEDsfehMCXya6wMUA7WBTCu71RUxXOyBCiRcZhVhJRxUl
klaYfFhke/zBUx9h8+6+IkZC5F56tu3hjjNImg+QLyIWmhh06g3IZayIVhLzMGylHbGeknGxWE9/
DhPYpCUoTROJUrIaEYk0KaI0BA0jkHwVSE/6TE5BONgQMsyNZpIxlnrkOLMBhHRuTaTCBpSc6ze/
t+Ns2FAs+WPuiiZE+LV34X5JOiWcBWqG81rgaiSLXnKBMh2Dp4giGE90nekM1PCwCHMfii191e5x
ApfiJpz5Rbe/2LDwI6ZOlNK4n36hXuZX7G8FwUv2qg4rZ0hnZFqIHeCX2FFfO9H9Za6EO7q6ZAxD
WhZBpFuYQFAmsZpMah3BeXimsmywG2+snQypdz3T+5qnlb6dY5414UGLNKMhlscEvkqTEeMAxGrJ
B13F9GlyHL/GN0y2viptXMPuDImJI8HDAy/aSSVM6VeG84PYmtQ6jBAishHNG5yQZP4UnIApKobB
ZavNcwz1mOx0/RQj6BcOhBIVwvp8p9Cp5C58nR8EsJ9ex58osKerNMrFBAHfaAEFCnPh98WmIWYS
Rr56I+6EpCojQOHH1mhCbuI/sNsLhzYRTPLVd24O8O5RmLuS9VsKEW2xqpRbRDTwBsDhFOgEpATX
JhGd+fPVzuOrIt44mMfsFfzom4B2xvGMYFZwiE94VcTlEd3aRUPoZ1L/YIR9MyJTh4pMv4xRs+Bs
6YDX2cJ3xVjYJ35zTPUmGqTBfLQS5mYFPUVAuwasG/PFhkld3TPjaxjI06z7DEYBKRu6K0v+Lm0K
m4C9ZbkGkjcs5b7slT/KxWxFh4FeO46XG6tgt+WhT0e6w63X0Ofs6TBpGFNrRBmFV5kucmP6EvTV
BqXO9ggdrpcnLMzVWARWuh3a5ioAi5u5EnQVARRCTtpA0UcJClwIiHAQZXvhU7cB5xV7+BA7eHMC
gnOpD6ayW2Pmk2Tp87kezNFRWPXMT0wPfq0PJS/7SEzCTZs6E+gnpK4QnnSH64ZI1WCjigF8feHP
vyAfCfpXCv6QBnidNE1+dzUabRdWPdO/pjG7Vk7uInBo+bUiZKDXsME4HcbgZneiDYNJdCr7nmcO
odWqYnTChu450NRZIsrTsqN+z5Gk6FwIe3oz44sLf8V+iemOZ95MiEgXPh2cH34w3H8pncURorY1
zG1ckoBef9RTAGEK3033C3+wGm7HJrhFoXP3DWIoZzvkchT2kDHQcCOgCyXDCU38WH14jAIzMYO9
Zq4QHDSGS5NJWOA/nIwI1KoHJ1H2BChi0Te3+JR36mjCSj3IdmK4S2AlB/KW0XMyd+OWmIJ66Dv6
HzZDGo4ysz1PaJrCNa+6B1AW7M4uGkA9xDKsnIEeJN6A6941ZvTScOJhMUhrxR/GudHHRrOVtGxB
sPvyXNkrsrdNkCe0JPVQAmwah5qBTW/hJC/8VWoHw1KnPtYzLmsTs/TiJwohIXkdDpJHuxdzrCDz
TUfrL3PrDSae/At5TNPd+OVQkzUgRfM+IIzY82gwA2tLR7bFKTXlAM012C07GMAfJ2bcmboNOnwS
u5V8YV4SozmnYjzjPsLN9oKBIgxH+uSjWKtoicKywFN26bwk4Cz0yWb0chYLPF1/bkCq5F/9ph5C
+GTngOmoUTGc6WZwCmwKte10Q4FZvwCf/D2O7/5B+vS3KF5G+V+rdF9mMpH9H3u1kz0etfIYzRaz
IfGMZoa+4U7WzmI9H12xYfqiMOawk8mVFy/hw6WnPRE/y6oQKRz1SBJ3dgKuMxzIt1+EHCz4fCcd
y1PDB1waGKTtvCm2zEMc/P3t/5h8/jMH+ZZ8HvNWfjx9Og8G9UCx+uUERma6wMNJflZqN8Xw709s
/Sm7+ucTvyWct87nzax3njgrDTctxTSmA31rT2km0ClODCZ/f57yhyT+t/35llO+P1m3vmk8b3GI
ueyHWMpKXGmcFQnR2qrGge0FK2sQ0GAWBiCJrv6VG2KsHGiZdX54H5k8fkMyfnudb8nl/tp5vpoP
Xgdak+fv/v6x7Z/++jeAZtl8NYt3h79+kzGlj2iU4UqoZOoMU7O0B30hL0QwzIy59/dHKz/t6zeI
Rr1oRePY5tE+/KmZlWLOtljRjhvOCIV6yV53SoEpn2eGz/HO7TmGYdiFjnJwyVN/eJs/IQn/PGXy
bf9xKx/lMW98ntzKjJ7bEUonhKHhNu5FYTOMU9gI6fZqRGk00C/jB15y493JFkpbtkH+/VX+Jbn9
ly1Xvsk4XqpWvX8vWRkaB0juCn3RifybsYlHMTr7jAyfcc7ImIcy0s+tOI8xGmQMVp8QGq6d+1y3
TggFwwj95dhGlYEBvJg0Pc1ZxIc5eOlMXDcSvD6hFsEhGe1Qo8BZOsFSJ9IzcTSaGCrgxAX+6CnH
fjm29PQnkqFBwFnMbC+zzDd5b7T7wcjIG/237/+Gc7SfzT3bwffP3J+ws5/+9Dfjuzycz42q4E+/
9TiGaCbWdESiIEDgUBsOA5RnFCwHuwkh7d93VfnB7CvfDGfRXD76B2k4Z5MnW2aMpMm84DHXaYNY
fm6QNioEobOLHgwHb304fPwAU7V+uOzKN0uK0ntDPWbgRyeBNaMznBg1E5c1gS41PieE5vXjvfpp
wb9Z07yvqEolP5tLHhYGx/YpPGKbEeb0IJBS+mrhmlUTYwNrSJ9pJocMsz6Z/H39/6QD/k87qsjF
+ccFL7V3sW/cuOCyqfKBEENh7FrCiiU8khbC4iB8sR3OhHhb+taf/H7rpwPwzdQWWdW6dfeshGzl
lgouR32qejT0wmn44VvlKf7bBfpmWplZXX32cqN79pqkKyZfQSFCwNoVpwAhXx06kyIiryQK//uj
W//+aASRe6ra7KDK3FG73x69LOvnpVt1zij6q2AQdJibX7Whj7Ejf3/Sv7uP3x/0zWA3i7vyeRc8
CJVqstHrmLrgiej470/5dS1/X8rfHtP7Zotv6q18NEoeQxLjXlFOODklrHv9MpLaPZnXYhSW+Aqy
wc2RuU7LfNHGJIvA90Vh7mPAExp1btufxHdb/36vfn+v7zayo1xavSPvJQeqokxzHFBYZwya+UJx
hpT4h9X+w+n9/Xly3/9xfbrlLXtfmzzvhNqaPL0gz/iatkAb8KfjK8/I39b8m6m8arfO83DlWVLj
AybNWwwny0HmlDy4a5283FqSSdrbaRfan+xkgFA5KMBU/r73LXkj//09GP7e1LRuu6992/vTM9Oy
W6d1ZiwDahAopSPR/8GjIr0UfoAbofqO/x9m5f57fUcu9X8/9tvWvrsa89DztjxyaBjlAF5TWaP8
Mc748xH67+d829JXfVFaV43PQyILQY1HVCHefHcukFJkfT73ftzYP9/Z/37it40tqva+93zyRDgO
9n5VoDiIhCYiMZtr+hnd4pZziPfjTI72qWjSgGRNC8u4DfLad8/wJVXjRZ338tM+/7QQ8t//cbbz
RuPxLAq54GZ78qAvgEHbcBJp0h3QK5VZP5UJ/5DS/L7D35xiP8/y1lNpnqF9aIPS7QCPJB+AfmJO
+C8t7wk9OdvcJ21aZ38KRNo/fe03R1idH3LWKptwAvtXaIEaVsgvls6nCzFa0vEuXptCPiVxOtuY
YkAP4R0AbGn+cLvkZn+/XdysFnMNFa3Ta37zFMfs9X6dCoXDgCSorek30Gcp3nIeHaA1/uT+/3Sp
/vm0b+7isOx2GlrO0x56H9FPyfB2jyTO1CilKEtFk0zPAi156D+GXfIe/eVDW9/MSHFR+tXjyKOv
ZhekUuopUavTqRKaux/W9KdHfTMdN+3ea2byK0Ev3ZbVhJ0NkiIbuPqTAmjph8f9sKi/goF/XJy6
eXtkr/77PPq/pJ1pc6PIuq1/kSIAMX4FBALNtjx+IWzZRggJJMT86++TvjdO+aodxYnu6B0dvbur
Kp1J5juud60FfITuZ2mLebhhDYR/5mZj5ce3k2/MhtEQyqQR73MsaoZgbnsK/PDE2XMTnI/AeAzs
6zcHpEqWpukoPIxl9eYYzdTokkPG+4Sl8cOi/Qi31sOFaLlHV+yBpsdUyqgKyw9DQc13C/efd+XP
yjc2uVKkykgvfb5VNkoI49dah3AJllrmSVkd2rt0vTxOk5diKaBOgzqNv9mGnxu/Oenj+BgfjEsr
Xkk1MSH3ogXq6FREIcEhF/c3AwctbM3ftntjeY/18WQeag6ayngYT+Fkhsoq9iPPcl6UaTerKDwM
GcBf0iCuk6yrikl8apnazXvcW+qoPBpik5PIz+9o/1LgzufSao5iNwPVd/qd5g5s9LeXYkiyLrOq
rqrf4dzPl2I05/Zw5aUw8kz3dw8nU4sFyOhq/ceVbnxLr+X706FiJYbDPDHGJoTgeZYAawdWEq/g
9uMZkqmisD5WZUW7cSRK1QklhDJHF0D9Is8YQ/i3vxNzyoOf7Pfj+7OUiNR+HJ/VaEUfmywFXSzD
fMD7GZwBNkybZ2BTQyvdeCVtn5ilrLBS4Srcf0z1DPwnk3tDpze00I1DisqoRD7jKqK8E31V952G
Ou6XUeuhLf3mFH58p9swNpaq1Bj1bIlZ0LB/zoLtLglo5IBJHFxr4E7oN5YzPY/bs6GzVu29L94/
tUnlMnI/9Jx+jWF+bunGTFpKJ5XalWXkVY1IgYxIE5J1NP80SjqCwoHW7cqc588MjJ9f5wUI1sEM
bOAD6je28qKN+ySJq3xLbpJRGq6BwBO7DH4/5Tf393OzN0Yyb5WuOahstqGpcp3oeydl3IBcfkfP
TIVFjsIpo4yMPa3GIZ2mziUXmg0F779mgD9/jBvDkjTW6Bqj/c2F/W5R0CEW7fXU+xh4gkP39cau
1HGOBGLJwQrkagnp+JUdqgCdL4wPDSX4g9u6MS3SyLD6WCv4coHswqzK3AUwDtFwHbwx4kb8xWDq
N7alrdTkeBCPg2aqTuVtK5hYYQN6QKft7u+HOPhCbsxLrUdp30uspfi9d9x2bxIgGcQNTjSQLow9
al8y86fY0MdsDjcD5FUHDPcQWvA7tv3Llg3xiH4Y7jwapbWc8C0Z06rt121pN/AyFva/CXwNRUHf
T1Ys1VBvLmd2kOKsvPAVC2/RTIBdEbec6VYDEgHy8fez/X1TPxa7uaDGMS6OzZ5NofnxJQBeVLi6
eTR7HFhH/dXE/Fjo5m6mymWfGOfvJ3d9NEcTWYGNGMrYZNkxGSjA9MSCkL+JOkkNLaxh2QYzTzVK
A/Prk5gKYEbGhUqYPgLAtfBEe3SafULHB1bhOBGxFbh9ijj1G4NzXgNAr4ADD9Iw1CnQCaFQGW3Q
BpjW3lFBS4BRJdnLQwVeDpjQgRd+jiiEjJdQWN/LT0lYT1vYWeBmJKViYuTp+iBkNF5RupgypY/E
BohjQRUrBuWwYgALY7+EyPY8HT1kYDXur5A4GK66G/kdLKqghYP6SwKxD4HVlenUfeLsYZyYZ2ED
JxR8Pm75KBD0x3zCzM45ZBhHOJtBQbRfLdKP73DzcNN63Jpaga+GP5Kr1dpKcJeCl3lg6HI68NGH
1rp5uJlZj3vzyOU6uxlfAd4FHxNhfE+wDObg4qb+43n+2dhtKGxdx9ZZ33PBznwZwWoMvcMKCBtb
rGH2yHTwKFALDXRhfo3Af7xW7SZKyIva3Dci9nkUWUY/V9ASQhbl24Xu7+rX5EWfDlbzBg5WE//9
hymSEuWkSicOFhJ25Q1pDzt4GvmjsAg3A59QPMu/nepNZGActFF3KjlVmLKO33y/ydSCcKF6o4MN
bYCKjPokuyudoYUH7IV2EymM+vQcNzlbhKSFfguac7Zgb8K62wNbHFrpxt6WWnkcyd1FBAPtswGo
Cc0LaEsHgx9x2/92lDem9nqWKHQLl4mpDZPw4r6IuejBVEYczN+WuTG0knbZW5kIsWp0WVr+WlTL
MWAfwHyteyanGbyNQwd4Y1LqSlMu3QmHVTOBQe1EcKkJ5rkhLcehF35jTs4RAmeniJ0xzRNm3EgF
FtvwvYXHAgJGJOHD9hGY4L+6HpYsKZJhiEGF//+tXa3Mqg/aOd9KEJYGFGvodOaA5AbTtd8/3J+F
bu/H/qxd25J7iGLUTn4G0cMYEoyKkAF8ZXeK/TGwsd+NyJ/1bi6K1VRacRxlIjZFJfqteYMvhdi0
A4btM5479MyEIfznvfyz3M0tOWbNYZ/InCPMGxgQMT4DQjv5YCRvaKlfdzZmmsSUNMkyVPHff5jH
JJN7+dinImCUvWfUW9x1Cx1Jy6YG69+/BsI/1roxkGUqXfIkScS29mslRNRg2n7zV6XbGFDs0Ef7
9RR/LCcu0Y+t6dqlvzQHlhMafzCqz2V7Db8MEW8z5L2Hlrq5+GZ9qq4X6SCeW4+gcBLuyED1abL6
r3u6ufiSkZ7MumVPokZX+fHrWrywAkHYf5W2UJ7/Dqy5Ht+QsB/HJzVJOmoaK9vOdB+F46UM0vTq
GhuB0mSSbegi/uY9fy4njvjHcvI+Orejzsy4HM9KGG3MUAypyUA2z7DzL1UPZPm/eNU/l7y5+1ln
jNUoY4eXiQCG0+TTgW6K7iY0r/6/WUw2VaG6rluScnP5VbPsulQzGMmkpegsSG4Bn4hACxI7d2At
cQtu7Yf5Y62bm38EfGEVJ85SMD6ZFJQZbpxsaTe90buU7A90sJ2vgTV/82w/17x9AgbPTRrpGS67
DIR8hW/CIXUYMsXj3wzWz3VuXkA/zvKyzb/XOW8P2z2QSWhkJTgmkrmY1Ffs0oFvewexrFc/Fs7s
EIwYVo5nAg969svFYTMYR/z2/H/+TDfuIT3lzSm/8m0h7XeFYgnjOuBZkDEYLrUNnfONbzDkPFOv
NfunJORH5FOfqm3uBO717x/0F8jnWPm5qZsQosmaqzKO2ZTi79eCfCJZPbYe6hsdpGFCXe26K+ED
6jAHgLKnQ2iWX9PtH+vfwuH2mSxlUvO9UQsci+hoNd7D/yKoHbhR3xCuH5ZHv2iaXCksBOYZ/TPM
AInupqVI8r/o8oun95en+X29fyyWGcf6qkucqr4Z7wzUMo6iw7MRBB0wc1HnMp2/f8fvNtnfVrwx
PPq4L88Xsb3H9jldgs3B/FBEhBtHofyzGVhtaH83pmffa+dGyTE9RO6IwisoTIn+buNp0ITgEYf7
OgMPYnxjeK6N3I1GV/YH0+ydHlJrksNrMJxlDTzyWyRZ09S60vTfX+51jC9cN57gmBRUPwNn+Kv5
JiSTgFKpmnXbX5WixMjxTRnVMygCGYVL0bjTA9WFM52pmW4m2In1ycCqvz6DH6ve3BMrq5XyELGq
GL5JQkFR3BNvRkwhCjjof1zt5p4Au7mM1IMiUpN4ykwjSjwgP6itRJPBusOvX+7Hzm5uSHFNj+kJ
GKSopAcWA0P0x4Pyq3MZB/+v+7pxT3J7Sq6tzileJguoZVBCEPNjobAkl4Go8ztk+MfL/rGvG7dz
qeLyVCXcfBcSYIAUZ+Q2ER1iiAUEMAXtlbGw9XuGPlzoC+7hjRkuo/8atf34EW68UdaVcn5otWx7
mFcEUUIoygzNMAtWLWOqdvLRErwN1iF+LXObP5a98U2mIpddPVKFwz3PrefV4WP7pDFJ6gTHdcLW
Y6ac4GRiWggANA8USryhRyqew18O/zY8lq9Hoy4tPnThju5HSBe3ROREyDt1BbOvM7jewEl/Qwh+
OI6qvR6aszAK8I/N46kYwE5Fv8uGPxqRgD2sxnuwAQPP9Fdz/uegFWE0fq56PtYGCLkMDAaVBAy6
GBVV3bWg/2Xu7V95jx/L3digstB7uYr4riKIwirUtrSGXgBePSbiuunHwO5+dR0/lrsxQgzcX8+x
zO2Nl5ZNcQQmeHYlRrEGFhqwrd+9vh/HeNEpijQ1Hw9OE6+d9y7oEnsHpfAL9GADi/1WO/vxNr5n
P36sVeXjnDQKy/pYMkkuJjNbp5qnQzdj6P7fGJ/2nNVqcWFLtSeUHFGDR9nJNwBWCcTRUOv392jw
x6e6MTRaVOn1uPn2FyZikts7OKPhzxxs8gz4XuXGsiS1lF20nG2pm9LdKusAgvGni0tn9UP0TAQd
+sDdGLiEt3HuqS7OfC1WJDFEoFv0deGR8SLmlAdWGnjM/wh0Dy1DXPvv1xVPEQaHoBAzjWog1BV0
jxnsGFhwaGviWfy4iofmcOnUhAWhCIjWgsw7PMOPORi6DK1zYzakMlULvRUO3kHNWYCXLq6GkoFo
5w5saSCWuB2miNVOBxzOUqVXVwiAisWMRfa4vzsMlVN/T3X/3PnbyLZpxl2bXrnzYhTnsD68yFsU
CQEtJs6qnddM7osCifUkOFMrSK7PYcfo5ExFpUjoix+Y5L+UNHIGjmDAE90Gwta+LVVrz48lhMJH
AGYmGiggGg8RP1hHoH+B7xKBJDh+/2t4Nb6xOvqRybGqFFbH1WBlgFb5+7lY/giBjyVEzM7AZgfs
wffY4I8rfL52RnKNcREtRQRhTnPfQqeqB7D7kKBAwZj8YALwyywiqfePD39jhKKkHlWpxQlfQKzS
f+3eAD/OYeLH9dJjBQ9YkhH30KuPIcQVwA+EaIBfIbfhp8vWg9aZlPzp/k1avd1/DJzIwAtQxWP8
cSJ6VVeHVOYToLIyf0/sOxV5hDPjvPFqYKUBF3OLx8yq/UVpGt4asw1EAmH6xuT87jSX4aANu0HH
+XvF48+x39bC0/1+vD/JHLsMeU2LDiMU8/iyjqGZGqgRStMimL+P7gW/06Af+P1cTUAMY0p3inRj
xIrc0MZp2X03a45Md2jeJ+TNc6Qx/lWn0lT+LCUcxY9P2F/hl2pSorqOIusJWei9pwdIOgXdqoDf
+uxcn67TNhusyP9up/+se5OI1ePI6ro9H1SDcv77MTlPyXCN8Fdwz8/93SRheqoVh7Hei6ykmXx3
hqCwEaJg/4vq0dCebixSpFvJXrYakawrziuIJXhQzsSQg/V44Sz/mXD8ObybCKjT05NqCc/T7vZB
hEjsZ7+RN0JFUxAR/Kun92exGwuUNIp67gouo7k5zEvXEhSVNqOwxxNc9IIaZWA98eX/srnv8O/H
jaQckETHSuQZ9/RqfEFshS7CQvqQIfdG+6xCeOc/Line488ls7414xEfTl0cAggtC3a5NYNsJp8p
fBzIHNUhAMTAE78t7NTxRcCea0K93kum8OdA0QF1/f0gylTchb8d540tAa5XJVYh9oZHaODVtreJ
ryFCzOhaAnFzQU0C1kXvOrXmA8c68B5uIc9aTwO4UtkjxSvKEIJg6uHrNAiSGjrKG1PSZvVoVB94
DQICJZLhtY4EHzHY4Lv73Qv9z1P4RrX8uCfNCRB3YbIhwXzTQKgFeAnKTKiHQVXBOOEPHODQzm4M
Sn82cm1/5NuNoYnYohMIwX0DRwc8Sv8uPv+ztRuTYnWtbEQXXt2JMiM4QcgkBCXrv05y/qx0Y0+g
LWyTRhabgvScSgkgUhR2KUgNben3HOd/Froty5h6mVRdykL9Sl4lb7r/HsMylczncAgLBOJggDhw
PW7rMmM9L3r5woIp+DlG8dHG+UBU7U6mUcq9N7YD10O39KE93qRVlnoqrYsMjkrxLTB6Y+puXy3t
IJ7CTvDbNf5h134cns+rFsGgZnn8aOHVzqBIRAL1Ze/JNv25ZYzuOKA28Oc0VyY9FSXVr6EFhqbJ
6x4N7xyYG8r3XkSjPkKQGlpe+xiMV72X35k+yTB4yzHB/7MWHBgb0UMgkYi1d1D4Zc+iHHaoHeu5
nWceVJygtZtNuQOj+YZMoj0OBMs7EIBsop9cM2wQWT9vdW7g8eoUT1Fw2kSuMZFQxasdbWLiUHu3
fbrmjvakQKE9cur7w/M+c44fZ4TOyS59c1O4Z2RYm5Am1USblkEXGoLmgOFgJPGCx6QDBy/magCc
zbblHAV5P18c7+Vp82q952EU8gPLzxekNNPpiUFXAzKIT2l1embsk+lXHY6+HR3GnOR81wdbBGRB
zP3f8WqIJ2fjHHUk9BoYXdU38ZKtPp5QGECp8o4QPvLR9qFyp4bs36s2KIO4l4eUc//sQ6GFCVdf
7UDIzXjtzJyjfFTMdMRNnsYMjnxE82RhnSfcLdeCHKf67GcmvLeL8337DuoyR9kINYH3+r2MHAmW
tQWnKOhoxcQ5fnT+ibrH1JxL9wXM3k/Wm7JG7HSCitIxsw3Af5KtPBz4SUMrQubeDDTJMbf1rEVe
GQM0GT/VjL2OZyk5nTbV+pmS+wxDx0TEnpHYOY6ltqPHU1iuyuCk+A1K7CiU0fiB7LidmWjBwMoN
zTC41TSIUXKzHs502Ss/J8Q98stCKV40pkNK3asUza3VEblySKv3iIW4x86rCPmb+34n0ds5TaRo
opW+hkJm4dbPlbQoqQMXQVPY1nnTFZ5UePzmxHTSPsiYDzhNuiTIVe8IYtYvYQu/P3HLVzJEiIia
HYKCtgriXWi+vElfp9bVv1CP+pAe9UcVHqwilLfj6+Ka+0nmWpZvAY3tnSabnFVnjHxeWME2qvja
Tm/cHE0mNI86+5JOs/2kR06CAnhwtuwW2yBxs8zwuJWgxocIER2xxh1VdgmRdG3nbxYoBB25psqP
ss/yson6oChD9lbBxK5O9pV/jBYd3Tt9phlB1Qdm/jhK5vpheklDK/Vk1Eoqh22ozHReGVcPxmiw
6A9n1pa8Cv4xzUkh36YwkLtl62sA9wyIak9XB4rmIyQinwe4C2so56FR9cpNRt+CrHIDG5oTv7Bh
x1xqLzCb24ftowKxfIPJayBLK/gFVgC38vwIp7QBfg5ZDvQtXz4QNwjFGqhWkJxDnA8skcmJ6+Sj
A4w8/qJTB6HQfQkBMpIw6E1WLpK+iIvkzIChaRRmc0o6XILRKhHzygvj/syymsM1uWzhENuUcKR5
BUEplIO7Mkf688ucQr0MNGwl3bWrHFki1E7OD5AfTJCruThIcIAORx4O6dcTyp0QyE97wQmY3Gev
5SZ9Kd9G+28pHQQxEf9aPx1nZ0jaTl6P6KmgoKPo4WggCuCenQmW09Nj8yX5/b2+1EYQYJ/daiKh
CQKDPe/gvM4OtuFVjwQrr/w+Qcy9Pi1VX151vkWNRDQxooV8by4ydGEKiFFzlE73C6VzpWXx3D5L
X+oXsRzDXNvk4vBm+niyx6YkQfoV8SZrp1/nnPLVrgECoKoMpb13ntfzfhtDmS20FzA90kSdaPPL
XXXXPVwwb2qQtDY0BpHsRQ1E9c55dXQvCx4eqa6OnsUFTB1SWl8RSHMTDWxKXiAbsDj2a/oowdSH
5lN4fDmvMreg9VS7EpOupTdibFhyzh8CnJCjqCwvg9E9RzFayajeC30EVLcom10JD09+Dpdp6THg
iQiefXFVzLMCeiRd5A8xjsmPA5mQVX/Jnrp1tC2f5CdJd84KRKdXw4keGSMvT06EPBMAtsI1o/sK
rul+etW8ovKLwl1clRf5OjlBLs/fUZkEo+7u0XJYHaNVhi390vCfCLFDmgc15o5KA0/Wglt5yc/M
y+uf42UW8FhH95iq2vRPUBFVxNVnY4oVOsAWn04jbcYvTaz7LFvl0STBA8VubdlXLqY2q+NJ001N
q7HxjHtnvCJW2FNKOjixZMdIuL0YZ5v/6TCeopdL7YZ2aBxekZmbCDoy9KFD5MWDE71tVOBhMn+J
IMMbr0aete38865+1hEcfDygt8Wk4VKHCnoGpzrWbj/H3hlrE6p//B40QGgDceHwz96sgOP/XtCu
n+fdl76xmJ54PAcMGli7aIN+yq5fXSbm5jjv/NP7+APBZJQRAgWyVk4RqVTYiENt1z8ftv0zw2wq
EYA6OW5VhyFdipIVKvYeunl+kjv9rH2/PKif0qKfF9t0aZBRwsZCtEkVz8VTHLenfFbxUzy3Y0fD
Jj5XIeeHkoe2S5fpXTLtJgwjgL38Os4PSKBiFpPH4tncUDMfP6t+a2HRS2jwJ4bb2fFq71/DtHEv
X3wCYTFO3smz5heO6cvkwX8dtt2XitCMuWhlW9FsfqvGTPFOuYPwITSp+SReygOXZjG099oKESI4
3R+r9wpxPdO/6nZMpa1dQaT/gpT2EnnlD22Ma2nX6lJdyh9CU0rC0ghCxHg5tiPS2MZGhCRI7lS/
XxVza9WF1tSY7wNrZe1ytMhye7yKcW4rDf6l3X7NLHeo+AUDHRAoYiqW/GGhjhwt5kromqL/9K6/
X3HO6Ma9oge7ThG3ovsYoNLi7h9Kr+MCdkR2+8CYX+AtvkJW0trZZhSgTnuAhPAIdlCfmtPD5KNl
X93jYY18Axn4fn2eK37C2cvuFanudFY9wI5IQIZoje2fM/uyqKfybH9/ekDx73h223dlNLWyIINg
kBBfWrTzfAnLQUFa8WVVfvUYvxVzgqEY3JsAFpBRTeOn+ElTHHGM47ONIEaQMQGBcpY7vn/M0UMQ
vzJd4aepieXh9SHZXAmxjltrhQdfjVAxT5f6V7+fMB6XUnYmAoSwBRWo5XEtLVA69lVsK3c3OMBd
Jwrp1VuLSHT+Fk/r4PoWL81Fs+kRjo6Xo90RicU96u+Tej4WD79AzG7C5eaG1LuKnwbLK4Q9bf11
z9VdaVsZMOQGpYZg7/P45MD6yCeqH3NjxQi5HnYLeWqO7MPKeFdoy0tOjaKU6pRb/WuMgblwF3N0
xpnXIhTYr093bZCHOUcbzcdLZWSrQfVyOsDUfGTg8fCiTpKp3tr73Wmq6raCPkziHHpPrvwWWO34
sTrem4QIxCHzhtuVzS1kZAq7+mJ2aO9GR7eggVxM2/OGKKFN5o3kXyU/7uxInemvyuYKkjRy2gMq
EHsQBdFXPJWQeo09CRWgk9udiOuRd/OIQ3ABDBgjOLzf4FC9nKvGkPOZbHKM3BTBK3UpE/Ze2JGP
AIs7AGvlTt/oC7w4ytzcrXzJtwtP0xY1L91nYilUlyWF9pJLkH9CMQkxyenBulMoy5igFmfnWRzy
L5ZxOLpTUDcaQYH7VENGSvzkkIBMSGZqSNCIe8dz1LeIH0l3ILywDUJ1ABl3h5fxdO8pwfFdx9ds
Tq29xfWpsaOhS0BCGtsFdKwxcoVbg7kfKajQFeZpKrZlrQhMs8vieNko8taq7N6yZ7o2U49udZie
Cg/BoX7kxf20Ur0mCbrLuxURILsm+cPLRmgQoUg6nlayE1tefpk003EgFChkuME1tKwfI+0JS/Td
wgrlCwlW9bleH1AW6hbpLAfdlE5xj8GJRKkOTkv5mQPzz9vLY/rW74zUw9FcO8J5l2DP+NhfCG0s
uBkJydbqCe1rPBDro1KO4ISCbuzIj1bHpfE2fpPxsei9jMOTFYzy2B5fnIoxgeruWk6utd0pdhKB
4pLwEc/aUro/c8iQIcxHG9Qa1vIiXY0bBLTNzB2jP7aMmB7bz9NHZCDHO4lA/OJ0XxXZ3tXDclYk
rpTbjl6CmHbvxboArVjpnASMfzAKVyUA4MjQTp4a0Cj3JKy8IOQ/uxW9PYeIKjh7aIOS6zWQq1/Q
z40XxvJEOsf98NXGjrYxfgeWUqET65ZBOss8HNBoar7kDwkdZB6eBOsAvMpzdSejtKa71p3ZOMkm
3+DY57ynmbhE+HBIgAQB54l0jyzUjR9TfntIsKSg1RjRGVAfK1Q0GXXbFJWtvvVcRmRgENC8OGoa
lmNnDG0/L4xJ7FeTvAtnjMR8RFDgELAfC7clMfk6npy0dUuV0Ok0tS6T/hIGZyS8mfUVCYIjSa86
kpQn7z0iAuSSQonPi5aC0S7aO1j59rKQ0rDK16q8zTOsfv6oHF3zNelWBqLfpq/DWp3ZI3jNSSgs
W4F6vp/um9ke7R5i69NM2TShXEySg9NtTIZFNLi7O0IPoTWGi4vtnpC6YprcFFLpMGEiqneayCt9
iQYmQ3IS84nKQr2rZmhLTtHenqEU5p5h6o2x4Hh0j+G2lTAIxZ7XiL8jakqRFcTlSWG/Kg92rzkm
IKLe3suz5AmL2q6QRTK2l8jhCl+uCAW7/B3ll9H6QMvacIUPPnx2aB5Gz/tph8NQoOQ/+tJU/iTV
fETzW6i8C61QHP4S253AUhwxHC59pzCVo61w6ZPIsGHQPTORoz/XEOJ7XXAS7EMBrDhh7CqvRFKF
Fy1I1wjIFleeZ3NncYHu8rfjvPm6XpzTEugVcL2MkLje6mHpFhCeZw+R02xwjbSmU2wQ9PNR+E5o
7FiLeKt44yMd/0/Q52/NYwGOguszN5z6KfdhctmvcW4wu1O5BV8E2El3Wnjc+SebItdzr06oOrkP
ov2nLiLaDuKMITAh+viqHN1XeC/xJqd3OeYoOydddhcushBLZlbWy51yipz0/1Oevr5pxNB8UepI
V1CwlZ28NXhO+PrBGqNkAHb65AkV+rObLAUomKnO54bxULofyxyxGyTWyBaS5RV+9NEa7T40jYrg
BINaCeG6THR0mTbTkrkP74hEprI05shIks+Zz4c7ZABxGbUnP2Nuq8xvRk8CIHvlZtV8aBl5RWVa
sMvClUKGUnPaErKdo1qAYELGT5k97F8zQrf9Nr5D/BgKe+uhtpGSIDY4BygzNF4PfPmroLxDqe6+
9/brDLlD0hoEjF9Rj6a6skdIFUYSzUOKi6hNOLDMkyYUxjpwLY/Ct4/sAr0AHZzbtbNL2e3Ojnwv
r3GSM8UGhN46lJJoxcsPgo64nD/et74QcBLzltaz7KHypE5bVOiEhten4UJmFzZHgdubHjFTKZQC
zKzk076GNx4RjW3kp5MYk8ifliJl45JWi9SMkg2NoMI9vRf8me8XP37Q52eU5rGViHfEb+aGK29H
L2P+QNRBIQcPSwKJEtaOdiJ/If9uW94BnvV48k5QC1jIAmUNE32QcCCUpQzEPbRJQv2NI0CslY2Z
q5ZLw3RqOzFXdVig7oQYjTG7+nEoUjbqanu3FEykiCXMstWIiBByqREQkHRieN1Czcn9ZIIjurmf
78azqCOm4TqZ86kUJnWOLpWpVrJlzHDE3NOsIxkr5hz6FhoQr5wl/gHkOadB3IMoog+aZSkg95fd
/h2LL+TAFUdFz8LA9RvTnuO6oNx5DPKl7qQbDrJl8khx8LTtLoP3zC84lL3HGPNocoWVK4MLV17u
vfFM8ygGsT0qk1QAS/7EkX19M6DTaJzLbIwRuzqXhWAmOQqVKX9E4gd5CBm2X87UF/OFCtuV6qY6
OcMYPJPn1Zv83HrlC8SC697TF9h570IeLESHlQXSl8tuUgc5Xw8dZcaomwWBFoIo5LOoRYC0kolu
dspqR64Xoh7FOcR+SqJNPtk7cL9AbH1G934qcYVnCJdv+7kxrR4OqxFOOb7vqLRU9rvsvkqTcs/4
3Ml0U+ITbXJm3piRImRI30pjSs6HvGnrjT0k3jF1un+eM7QbXJc4cODdRXD9Ml/7nYgGNY/6Fe/N
G8GRbBEd2kXsN1+Yd1FxPb6Y4eUtRhmQVJZiDfqCb9SuQQxQrPSPASkkdRLS77cYWUctKOCjLxDT
3H/UW7rwEJIJNRuCuRoFDzWAwDRkrBbDKK6rhtArzrgJSeoMbEEfyPHknDzwf1sjuFDwfz6Qv0xO
tks5m7+s+9Nb9VjWDuRVvUtMGKL4wtMLimdtRQTOpHdiE+jy1CblXIO0XgizNZNkNiIbNJcjQEYY
BPeEXXgomXTkZj1ZGuZXTN9mMKg7WBoEH66QpFfg0AnB5l86vY6vhqtaTe4v25jQOJ8U/ojKdOux
ngiQ6yf+SAqMrILSAS7PVTgcgSo9ej08/2V4YCg8pRtE3M7vqPC7xyB+Ez+c5mlkYqJkPvYr746C
+qIIGNuC20IUueV3qiVv79cF77zHwh5DtGJ6vgcFiVDMH6G74uNRvKNn3RFHb5U3FJ4qP+OYTySa
JEHEX9cNUedUd2UYgUdORH34eK/N2mD/MkZYZkf1spyrzuW1XltQC7jWtJqI7ntMeKaAMfDUhxxS
KQvS+jO3SrNPT6Vr+seX/HXEKjmrMDgzb4PL3dW/UiB6iD463vw0nlc7xCqVe/4RU9/YB8C9iK5I
oCgL8QHeorCHVAMWQ/vwtf8avWl3URDhyuHrx7/dH3d7snmCh436cApznxp65qUT6546GRLl5d6V
nynjZFQUJ/rDAc1IFHzf9z7VTLydNDW4P81EF+X0ztf99hpo8w4DJk3SSTsDTj5Pp/KU/sCSytWd
MmFdZr2psVC5cYoF6rxTyacGeyTStU/LiFh4kUwjXyFRRR+ZL0mKORndiUSFt4efPGAWKhSiobLn
T8BpvOOzhc7OXTMZUwknbyY3EZ7So1A54fz3L2inhp3foIdE+cYHLBRyyDv2lb5JIQGoLgoIxAei
Iouy0r2OKHHjoD7H04ZRGkpT/StZ8kmo1YoPU2zNzj69mWFuvxZbgh4xOFJ9VgtCt9ETJc3qtaXS
QGwOLU1AdI3i/B5/dArbJ9kut8bzed7urCn+CgE9isau5J8es6Ay3Wyd6/Z1KWWT8XPpJuRO8NZQ
LV90M4I7L+FXUkA9uac76Q0btlmf5sLCnabpJiMJ3q+pVIijfch8E7TAOcBXc1+YbXMO8572zyU0
Zgodr0PQr6wtwhHPtAHGO2wbxfsCHdTlaUojg+IbUlWUrfDjlJWow6LdqQUlEZSCwmRAOYROkuGV
c7LyyKYyVlOVOAZnYQMQJS8Fyo4QiOQ1VCf55oqk+VTG3KZh9yBzubxsJTIT7a547+HVEJVYYe17
knpteXpA632lBOYHTa/TpzxVGfU4PXYYl73bbrLZ+T39zB/Szdj14C5Ac+jKpeAa8kMjX4sPrWfi
l56n7awkF5sWAcIYxjql9HFdRoz94fUF8jJMJ+cVftOuJ62DFow8szztm9ijmFN6RcJ5RA3bIDq9
oEBEDI/pOAfF2uLHTyeKQx1UBA39e09YFE9FyYSY5IHgnsPniTsZ0otuzfNZjuf19rIU8WpI3R2P
C25kOcJVkz570ueF2QBu37MBVck0nyEfLi0Pc31zRCGinCTL9jnnPm9ICmh8kE/6dBro/6AIuz1+
SG+X5Qiu82WxfacCorau9NASFSST9JPMh8bdhjbUPpkU+IGYbww88BDZemFTEKm+4jtqPvxMiJYK
YSTLoawRW9+lhr27Y8IUQNJX89HMdyY8txh/Zgn2jaiwjOc6ZL75Iu+C6gE6k7k81x+T3j7ofCp8
71Z55MK9j93RDjvrj2f5Qz29uMVX65hoTtC4uOK3jefTssXrUQu1PCKWNy44ak3Y8gRz+lp90XzN
AihYnjXK5LVdTIrHsQhztpRHCVvoXJqwhoqhEiFoWAD6JNRaVAR2m7N34iILHbp4Fh/dEXqWmwRR
+Lt4IczGaJZ+XcgPKc+mYRTciaq7CGnhWdpVfOBkUj/tvfeNQt5PXANRQLyR6H4ayKMIV8P9X5Lc
OOPl+4UMxfISijCRW20ibE0GPy7B6JRK72a0um4U2gZ+T6yMv5xSJbzyKvmxw+qBdoMxPd+Tn6OZ
GvtkTlPgKIuadKY5TroWdIX4qej3xFNjRqnr6jWPVHp5N/kdlDtbohtSG64r11YQlxQmP1yyjF7j
Zcm7hxXMfZef2idznT0dsIwc3GiXLE+PyBy4/Vp6rcJoIawfTRG3DvV57IPrPD+PV1d0bEUY2j2M
3hGWsusArj5Oac0hbywoU6f5a7muP4r1cYV0G0J1pRc9iLO7bJAVI1gsmXOjSnHPkqTJ2xOxL53H
N3Gzt6KYTZ6PPnyHcl1JVCMQhfUaaMJCp4c2M5zPd8HU9EyVgHIBDZnQwBxQ+Qh477zWaTzZGRi4
HOmr0SRfRB/fgRaKbpCoMHQDee0H/57xAvv8tNBfxThQckeZXg0Pa9xrqIqgJWj882oPlIRaHF1U
J3rod/sP5TGJ7aZmbh0diOCKoU19NQBiRlMgpNRAswoRa9FFrybE2QTCCoVj0D0WdeLWE4vXdG4u
bvx/SDqv5dS1JAw/EVUSyrfKEhmMAd+owGYrIqEEQk8/n85UTU3t44AV1urV/Yfu45uZXlzB36Q1
mC40P3Y+dJSjceiz0u3hDNpDC/bYjJYbiiFiIU13Lxzi/T9IAfIPHvs6IsNgWi/DhZPgp7bc528W
vOwq5NCm6xAskUnCJtrAhDgotbn5GZEfM/eANQdjAOqA3glEgWG9E9q+qeGhGP8obSEGyMDKYACB
RjxLjxYgnX0hMeGQhHNqzjUt+Rcn+ivQFvr9rHMcIpoIp7R2ZJsalnwUoccNB+SeLcEXpZXOn74p
Z+xXF41VRyNjjFAcIFaGH8cttvpuMrIbJJETo5ZsVun3k1OPM5uew/uavwdjUoMxtWb6k1PfrXXy
W4Er7SgDpm9QL/oP/zOBLY7OdETRF0/kNBmRvYjMonPAf5OtAAPDwEKFBvMZvUPzwl6ot+fqLwl6
hyQ+0MVNrdryXTaAhG8slZYlOkX29zc7Tv8pggRMyX047RGo36vuuf/a9EdCy35cSuSyXnts+QHR
7lfdVh0sYbCS2jY6NvXnWIFtoULA9KzYxN+i9T65Xf+8DUvxy0P31xziMWyBM8iwV8/Nw8vYR8J3
6b6UQLoV9jCj8kaEaseS2xwkchSyaOZvAOj/U5w3A25WpqgheZg52a1ZjOKE9M4aRq+nx4T+wb3f
kqEiGSFiTyArQ4dNYw3uHsk2GK/0cqNLKVoF1Qft/gXzEYdK4maihXxC0sz6FSia+SKBJH1LMefU
q9wTLtpOIuff5Ms6Rf+AreyziT2JOKuZFbPWEUqRCGQ2F5bL9lDZCsOO2c8nNojer4St4eiXdCdw
tkdBV3v5Mc/tikYlRyGb7kbGnc9wcGYCX9i8g9ecEhozC2ZzK25N7xqtyecrQDoTVp0PVmRHSyZa
HcmOpRvLS90+T5/Lg+mdMam/vJ2ti82bqYbGcaSZdUdTU57GlkeERTyAPg30gGnsgboFQaLC521M
z8agWVC+ELUwE+zsw1Cx3GoOgxJotzjH3yq5b2aQI7nJDad7MMOZnThPDqlmdQBB7JlioxaU30O/
6IdAJR+oblkECk7GVa4KkQI5aZxCzs04w9rCoxE+lzHaVUTACqr79VPqK029VuWvqG207mue3z/R
snlycjwgpD8ryRYe24zRZzWPxB6/kmbTSfaL5rSUrg/0Es7Ilw1fvcrX6BEqnS90rvyAPzVVddrk
ivItvTyRuaLPxbhUxG0qeRUzBEez0f46hi3rdkG4m3v166Yjpae4Gq5g0Kg7ypc3KA44K/+OnuuH
tmgYW78jnYSvyyABrM8Vnt1u1/16ficpm7JEEjnMEOq3cZB+EW5QD8fJYEJGfxh2Ea+erT8rLBRb
bRYIVPt8HRnMekw8iTSJbOO5lXrP4PRSGA3ysOb/morkpA245lzyyj91tNwuddA/ZU8zlkPqLTQ4
TzgkquOn0zECT/R0npoj/UbQn1/Ct/iwuC2xDyXdHzuneFltvY3BExJHFgKRXm/0pqI/HIcyUpZm
NedhIIR52F2zIll/LY10n6ZWzjcTR1PuXKnCYDCeTuKJpMbyslCdtjXlZDdVWvoCiou/+SDpnXsf
pgPHixT8r4Pndqs5I+RS5/FaFpJtPKweyOXtNdtBXD8vvWFpSMxis3xOfAwkf0/Fe2MZqok/f/v5
j8Fw7h0QWcI6TV2VpFYwVbiMpzO83Ef0nTKf++nkzPJpDyOpUs5b2sa5V5O8OnXij7c7pECbb9kA
UmeOi/JpP5m5Qwe5p0tNkP5ItzKfCJlZNSUwwL00pj/Kb199X+ocdU84723yLkm0+P+G7iGilSmB
chPzSUrVQRWMoY6I67nsZtY8CVNaOFfWW7E/b4fqqTzAlyK8iwdrOHEpnexTrVZzt32vCibHM74d
TI2n+l6/EnM4vLaZ5Mi9rT7doju8OUQ6qyLLlBaD6onxUtPCHmHanfJLpMU+KTtVIpgJP1JspxyJ
FoGMESs8VFxzgvbvi4373KtJOCe6Gw4oc49SN7b45htPNCgdw//4GP5SsXmWsAo2/0Mzks2t/ucp
2CrFXPFNVvxmtLy61p9uB+f0+H09g2r3pNaUAUhHvgRkKdjyYFEMpYUHOgJLQjSIn9ar3OmVleWX
GB9JfxDuQwZnFpaRW/YQxDYf3s33A0VMbqXaOqttPQkQ1I1zy+CEi4lCn2KhZG6chZNKq7OS81ty
KyTO9BmsgfIRgJhl4+jchfFj0Naap/bYlvLtlfz0LRPs3nuZXoeH6rPS01DVt2J/qqjpBZRt800L
k0lRS89BaZUai0LaxtTAr3Gh6FQ3j3DM91K+rxtq/ndp54LzbknJ4nWs7PKHX8PONlvCkkbtUaXn
vlnPBthjQnr2OErzbd7/vuXSjISHCR9cavciWbRUc4+lBHYwNJY253qIgR80BXVl5vMf9tUYBUNr
C7Gbgr0/lioyPOXrKdkPvgs6L26iSDejGjKKE2eAeS9/xMR7xltVhFZAX/i+8R997LJNVdVNtHtf
BDkzpQRXofJ4eVICIJN1OxXctP36GGdNtoYKTuQVcreCYUmRWfZ+VuylBF3fttE2+biLa1dW7E43
O8Nte67G7eXTq11wsI4cjdVyqE9Za0ndek75mC04mZTI0jtbkb1CWTWi0/eXNlv3macBEVZuoXhs
cEV0CtSXLHxOwchCRhIp1vxtvjkzS9/Y1zN/hkil9nr4kvqkMsFsr9QefMDzGSb5l6SGBqNvMskU
3l9S7Yk1kjdHezrTeQhF+LYa0ZIzuxnhtN2R4ku0HiBLHOEF4XtmPlurNb6jbK1m6yj9HZ7OfPBi
Bir323l8z9CPEUcYMFnZWkwcXucMCcOhJbpzVGCim9/5vtrZEbOHXn4L/MdY+tJXYz85GPJmRg7z
9j/vHQIsIfZVxBTFKhrCjsbz7WKUNwrdeuTM6yq/43kwF1teP3QHypvfBMzli/J7N6+u3eNcqeRc
4y8R5UGpqDtkMgqESLsQx70Gc0ZGaFwkGSqNxf3xtKI2EWrUcElyIJKGK+t37hDb+iSMhwpIZ8ru
wCOByumtQ8lQHvivQkXiMOl6lCUYsp7bos8djJ2J3HGBdBRgX0FP/KOQaB2Mk3bLNiz22Jz3u2Hi
1a00Qz3p8oKTzXjSToUrZFAWQuq1nU3yFsehoYTSx65JadDKPFmPbl1N7Wv1LZ+jbsnafHDJ7dyB
uvXnW2nP60iPBoiKZBr7/D6jsCwgAUY/2qp/ajDbA64Ih/tUpM2uJFAXENTGGvgb6KCQXJHvwO9V
4Uv2oplXDaFShQ+WYuW2cVg8w/TDz5+iCwuZLHQmebnm1EATYEcrUfY+mdOJTlasxsoWQOTorQsQ
DhmbIt/P1l055ZXC4LWALqXfEc+1KuzRVLycUfI13vATSravrtkzbKtlwg+wa9ron4BYjrU+ZsTI
HUnT52217x07gSXAOn2+gGp5Lv9nqvTGBLofloRZzmC6r1IGUNs4HZNkUFEwsBG2iEH1VPO/simc
2VK2/KTwZGGgQV6mcJbjYuYIQfaB9tGD6NLeY8bI7evM44a4YNJtHrUABn0UkSqwCUj8YajYyj2L
Z8sHjWH+MzsBCR9iH10XBlWPdF/xkb2iKOS3WbpcMvX1TZi77/v7LpL1wzGS/kPo/ddaKPuKF8iG
roCyKLzi6+NKfoVGu9zghpsxfS9x1sOOyv2LaiPmNl90h5ShXyr3xb6no5ZxbV1MGjvDqX51O3NF
v1m8rPySf6XL+7CQt+BFIagGHkJ98/mNl+pXjeY0M+cnpOim5qXIKVnruxSMeT0L3gGYZGImfhUM
yN4CANVNumk3wrJJrXJPOCXRTawaSd2/F8SYSEZ6ei0af/TSYHCGdbpVwjGkqocwwx5b2E+WJn60
pzXLTWNwOnSw5TpiKfMzha38fB6bmbaeS474WfXDOqL1S7Wqc5cfnwepuBiQem6JYfJW+GuaxV5W
l6XkD6IT/UG7vbdFZgmX6Cu9S6KDWTWbKCn1wsN/ycHjB0FMMi0RnwA3nD45CdBzA6Tz8yZ97Zbx
PvYlX7mRkP0p5TQX+UR97wvbBlqxppMYVWlYsURmlKp34sy+ddVNvNXPLZ26vafbM6YDPltrGLJi
icsuQlsO1ow2h9943BumKKUWFbhPSfgT/bEpeCophVy8Kw/xjtApB7gRyEzN1O/+3ojOYo/l7Ck3
dIU+1dc0qojkHzISqIVBfitjD0U5FYvhcBtP3C2qBisK+10dprvHUfPr44N+XFwO0p/OnPrqqohs
7Pm2tsdQOMRHOaB6uj5PpM/0Y+rCOIRldcQwpstPQYnJfc72aQhJyOJtucvaa2Cjfker+87Wv/FR
Y9Rwaxs7mdnCiDJg9BjrrU30AL9ECh9QmGb81rhoV+r9jcqWgwYpW2xFVImR2/kKhRuQ1X8EXnxn
w/qcUWyX5y2DeYyYnodk1sU2E5DT2BGmCkfcT2+Wib3UiCoTIJfYTn5Savp/8Vdqzbfxj4pujEpY
cxrM2k6+khFSddi/xvVs4poP+N1uOY7m8oZ7YHqY+U8ezpyaIm0bL9/u86ohOL6MDpPlmRm4KBfq
JXZeG+qq+bE8RJfuxodc1C3QN4caVDGfA2qYW+pfBswzY3pJegTxs0v/fY6p74dTtxACaT1bR9sB
0moituSDSj+qyP2wCd+m+iXBwaxSQv2cig3USQbrhnHy06D4zpfjPnF7j+QNvA5YCbZ6HuRMNsBC
kRP1ciTk2bqiePLIgOoALHSVOp81agn7NgPDnIF2VijRQU1TZPOWcUpsQB9HWygLDX0Zd7jqL5PI
cbptgU/u6Y59rpctU0r1v4H3r1qP1JKvQBuuRBtj0ayP9QoB2XMjtZYCWcN4evfBEhl8zfnt7dkH
SYey47CJvooFm5TVgKmlu80ySzyV0GifJORxBvExmQC69v5gBR1Fgilr2jfWVAkv36Ctgb6Zn1u7
vfCvg2ZxpnGuMrurodUq3CgqOZrgaf80ZknxWNw+0LyO2p+VZxnTO7QaGFV+ZNhpa/EHhmJNOnnQ
D/pmxnzTDK7x+j5XkvU515Sijcm5w6ydkYeq2p9N58w/PO7PBtJ13X/lZ9WfuwTA5SMgo7oAj5nr
yo1F85Jb+ZH59U7j0JZnaiYKOe70iHNi1KPpctIO0MjK110AmECzkk0DBjpYxVo/R2cqulA7Qsuf
UWjTtXCfbx9Bg5RvDbF871ZP1BZO/PdYRq4e/HKEVsvejjHCMkwSAay+nu+PpMEHjRnYIYDKJENO
AMup8k1+ml5kVu2Sxes+uj4vgYRImGfw8Y+X7SiiCJsa5bdbGuVDCZDfQ8ciU2H6z8SdYbf6Eg+F
98AAyPkQtkyP+WzTQPGu/xIv4rN4pjPaXOhMkznAjCFTnIarvbnTys4D0Vt2VuM91zE+i8dyeqbo
R9ExgfQ79Hd1EAkHj+3wj2CC0Cdjc8W77nYSbOCh/eT0lYIee4TxTz2/CZuapXjZnooMgFZ1eutf
wxiDB53J3i5olSs6tYuLgMP4WtFAeeb0S5Ltg+TMXTSTdGtogyP634Vw6qHpoLoBL6CyS2++wC1t
J+vsOscTtkn2DYYP2RduPA4mdP8lozn+o+J5zE3s+KBk8kEQTUVAPmYVUiB0U9IORTLpF84oDZY0
ft8ZLmg1qLaMclMPUOr9AAr7xMl9d4sVNqGIRt0ntMU8HX/+R8IlM4Jsy7Zbzo6sV2wY7flxFi7i
XggiALBldqISQAIDgk03GEs7al6ybreMiXFlEy+vx6a0jC3ab4YL+/k2+i2+xX+cAFazaG76V75C
2+vKy7k/b60jZwMaCwTlVkzqRWFnNqFuehiNgJ7FfbfgvJhMLIdsJ/D6KfdxZNH7APeJAGy3MjyY
73t33EIpn0jdppkSIq0ZmJZ4NGRbWNab2N0pE36tmLvGUxflDwozsO5yKdGWVlg8DtEaUwDD0fmp
LxLl3bTW0kvmZDvDlv6QGPGZ6Hc0ZB/UyqaA0A6vjpdvemaCPzbDce6nv33Qsj7X1R+WpGWDdyUx
n6thNcfW03jUtIeSTSWF+XKa8TQ/4wuyBV/GGqAggNBJxUqLa/Oy43txJZTmwdPEj5OEGhr4adj4
N0CnR8aNMe9n8HSOY30j2KjvEGjF9vA2xTcOgUkc5Qqks6fZttjhTtpB2ILsePLixYsRvQcJ0rhS
7iR2V5w2UlgF1ZfhiY4M7nGMTtlu9raQSDmi1TJzcifRGWepedoK8NUsQsVK3eQo8Az6xAEi9KVw
tvvY2eLpvRcd8zVSl3C0wVYBA/0gXQCW4F4ap15KVvOj5tbnC1cZIagLP24c4SiiXxmtVMikpmbS
/MYensp/4crjL9rVRlgwf/yQ4Gzgf2Q56KEE6g4KGBbGLMT65T7s4Z6LprrIGAVKPolSYvT6pbpg
NQ2r7OeIdty+wHm72S52yefX6T6CFgIFNF8/T8+wR2xNl2iv2c/VtUWrlXu/14agMayEBUJeyFcd
WV//LbmL1M523dytDzDX2wcZ0wYb1eM084vV/CY5Uz78snhytu48z2yEOyX1mlW6TLdl6Qz/ZI5J
kur0nOCSymC/e1w+5XIGH2+wBPZolnEdkaaSvXjSJb9JaPCIDORvNJbR9x28/b24855UcLqlwAVB
z9kQiW9fPlU2eIvD2ecXHmpNbwa13/wILCwDWwSSjtwqd9lPuZLu8+V7ma013h7F2VFikU16BbQI
Po1Fzq81UJst7TvzihON3ocKhJ5iPb5Un1gaCnbnRD6qjyXMgDdYz6sYdt+dMwVy6jRXW07yg/ZU
3HWMBcHsbxbEnAt3shz3ifZnPfMOKEKP8prvyy1WNnmf31i4MgqlE+dZ+WJmlwLphLw/lKanZnCU
7vM/9ZyotNVVD/GSdWV23tzurs23ETZ7hUbJqf0mdzfny9pFlcu1PLGPzSAuV4KfciThvsRxd3ih
o4cGpk8vKAo+rMGqdEZhui8S8rtwUnFz3lW2gA4iab3fVASbh7YRWAOwwJqFfLqzhM4Sv+uW9gzD
9+t7FgrMV8SzIgYfBJsfU0bfgrECODaC5pZUV1LNApfdtlnnJbfSbl8vu9Cs95c2Wp/Ik5fMuqs3
yeIFxvSVGbTDTz7HBL58rxCyv2V4zdFEHD5P0ePYbedHhhcpjkymHi94Ok+QcEwYyAVRadKlInGM
h21IXz2xiLyQdojyUjduH46bL7XdideG20jtcsQOaaVPc8YJq/uRGcUeKWhPCg0OC20NIdTCRjjT
2azimPLih8sXk9bspjDRjZYuLdM/BWFIaqat/UYfR0tnTiqmXrNLR6tmmHnp9Fx6YpeIUVJL4H1+
wDCOoCNyb1XPzXtuJ/tyLf7Tfx88UUflq1/qGYh2Gf+RF9UUHH/8frbXJasnJ6UARZW/F9xyzZd7
aZn0TGO3ZSxy0SbPj03rPj6H6OPK0vcc8cWMKXCCr+S+2oUJfTb3iodFE+ni8y/p9zp0YXQgVxnI
xOXs2Eeb9HOaF9h57GK0qK0G1msaWQZqs+e6eG6ftcW3jdHPGdGCzl6yyiJMEcvjH+MfLzNN93mz
K6keaOGByKwBSQ0527Xcn9df+Flxo0abaDjMkD5ggK42c8ka1AWl7RxXFdUt/8CxJOO+DRW8DoXL
Hxm/H09yC/FfPOkHl+gV4m2aHOHyv0Z4XgOHWLn8iGBylopDEw3DYzcumpO0Lxaf10FS7aHctjP3
04YlmdtnK8mUX2Kozn5mmlU1viR4xst+dHAIANpW8vCMx0KvdiWluOxosst363MrOyJuFGRH5aJv
HenhFNg8n1thOPTVpgIaEb1P4TYzh9clISxuA9aFMXM06O10NY4OK6opsOjBApnzBCYDvs4qUA2z
dKvNTAHPWSrVduAmPuvK2EQ03cKMdY5JIxmnUwdKa843mexOpeDsGNNClXmmqKN/4sR+/yakoqtH
67BMGNbzk3PaBCyhI6gV8ApAhpBx1VDMIwoSqtzGj3yOC+daBYC/cfDLdgPJkdbgl7SfiANkQ0Fm
tz+TA/zhUX1ijoLsXE5/cidLlvCbL2fMByO93EthvQTXQUPXu9K+9IEej59NcWpOpBC+XFjtmevV
l9EfcGl1B+JL7K3KaIN+Q3cSmnpp6Eg6w4580C8ChuzmgfGTF+4TGUHAmRxzwkVLnKQYywo2ofxb
foseIM0qO9yfjrqRmI7NeYef9zYjTDLTC0SbTNwmP9021xEhMlnGkIciWf6V/TU6QDDtNjrHncOL
mM4F/fQJkPID4h+eqAMPzU/8W2/y2eQUppGJXmBJw/mJbQTfS+mNsskx/YbEKXEKkHv4vGsUP6T+
KpmO7pektFO78M/tYfcBG3AHY5OZyupJoZDAUP9eYqtblSFeaBJNaOPIHSiFppa/0zEimVjnmPtd
cY53Ht4nlzuiL+Z/vfQckGC48M6sDlyUNWwy65AtWrAQcC0HxAS18QzMYvq4z0JfD5fIChO/WLOv
+yU8rFOsKJBIwNXDizmEaMX5mMmbBWpE12H0WvEVR4E9HaVT+4XWiSu76jAoZMvMQB/YktPn9qVh
vcxd8o7dXODEm9/KUHKqP4XANlu9Qo01CGBF6T+u378dqAm1hYJc4+OVPGRX4AR9kQIXTodZNLeL
+8OlfjHfy/FqQLX+42kccjfCS9qeyuPDbRFQkZbZBvrPCBM4ZkNh2W5y20CeP7hqOIn3ErxyYmZT
q5B6bOKDdMFvpjo0Gv9Cn7PqYxOrRY2YjcwtPuSUqTv99j60W44G4n69HLBecKxY75dVIFi3dZG5
huVasSL66XzAbKpAI635hwyA1fY9MuxqhbtQjmmIZyqQX5a8Kn9jrNfMO8YPdp9h/w7LFe7bWZCE
T6+xaoA+EqrhHm9a2uudOK6zn+FOqTijYcF+yl6hAy7zoP5twVN5jaa61/etTx9FcrnJN0mjf8T7
k++zYEb9nAlonO0WqdBSXumrmU+Gsy1WRblniaqRVRwzavfcae7GNF+BT6S2zv8K3eYITbmpZD2G
4DjZvzjgEXzPz0ao+0xw86PT3L6MO4A0DC3TnJwncCoC25uyfS+KH5IGXv7cf4ZcuvFPP888NuMP
hYAjfVdf5TVbw4quRJS/x4EW02XY7fqgWD/oCaZ+kVixujOHxJ3yVrxobzORTQVBwqYMtW81NZvr
87v5R+tUi9IDyDCUuaoe/GAXB+C0G3KZDZU7uTuFDEP2+Ediy78Uz27po8UAHKLiojc/ELOLnVK5
QE8It8whCjgFiwhnMAlt9sN+ikhgc1s+FT/DKj9HJ5EOPHhba8qF1I32HxK2mFT1wCf+RBS4eBXa
IFmUjZXSiMR7PuyKiY3L+LwUttVvhE0AsWBjZ98GbQjwRZ8VhDjn5h80RCgCWxGUNYs8nyQ2mK34
oQtNJTHjZivqbb/mIzUP41oDmkgicGCQGeERKmBBiNANe27gzSi9p6cNKIH7G2u5hiY7Tqn/p10Y
b+v/X6k26g3P8k+7GX+akOJgm+zrJScLqAFwhUpAbalZ+sN8BvahhVM4rRnpp4Nal+S/6dcELzy9
/obkIix8I6wJaW1lEo5UAKPyNEDDHJTdxzUYfvUMQVFqM7dJrI+knm/uKP43R5GMuJVOL/9NW2Kd
qmuufYUMauqO8MbpwE7IrPr29qsDXlC32POaeZpM24wtjR72Hf4RGeXNf6k3OVj91W7VRTUVJuhi
LoUX0yMhW2Wr5kgQ1/CIQhcexiOx8Uv51y4pxQHaimsbGP8ewfuMft+pbCax2m9gfvMy51LjQ7Ib
j6xe6IiFdAfIISMsoT2AaKJzLdFzO75HX+rX0xkZdqoIm8GZongB5gJjfWpvs+UiIRFvdqmbeep+
LjoKafhG8EFK0c+X5rG0urc13+eZRSkzXMTIrxgxsa1ONFh4/uoOLTOqm/hXLbDkv32f8BFvFKKy
pQFe6GZ/+5ygIx5kBtQZ69d+PIIXOIKPc43DaPXiHK2+iusYcux98LgTPDiWHofZlm02g/Y9Yeb0
mH8V1gy+Iixpmf3xBzbIOcVpzgG36479CRntV7+IrH/oSvZVZPOK2ETEkGi0P4s3S4pT6FP5uVtv
qP2OFOAotazXkcuSjjFNnb+5xoi1s4GwfQeabPeLz4kC5MlZzeIC1DjOTx2snS3mXrkrP7seLJAu
MUn4QhIwo1gxH6L53tRAZgZjSAGnD5GpuyQbFvW/geRgbfzFB5Yb4RTaPUYJf9fuynFotsJXiucZ
gPzX0lKrWWNBZWgGYBJyzR3BmhFZCRifZomeaB1TWwrakxTAoX0zFXA9W8VLJClesaFNkMkvLA1g
I3gvK7sOzmyHRG0zyaJy70X1SOXvRqxn2ReJk6op7nr3SZStcURO7tjZpVmpi2TBYOO15sV0wTLo
9MEJJG1fFxYCf3uaEo0hjOdy+6Bqwjc/XiWnCP9/b0UoMST8s4j2seIVR/AGgiGrvDhqQXzjOOOA
ZHmQAvF/4AgsvWN+mgUgI8Ti7J67I4fll45GeDSnzDwkOVnwdRoOpGuMefmaHbpWtoAZB20NHh+B
cfV2BGRaB2+3gaZfibvZKtq8wC5d6Si7/ZJwp/8qnrSj0KW8YdjYgbm4Cw7KBcSURyPNMyAk8Ecf
1IIrfVPXgpKeAc+d9PJenuaBh9UrIla8cbRxi/OFfBrWxb65lqP10q3nvwK2Zzd359Se26W4e58f
xJ2QPJVEQf+VQUQMPA3lueJmnt5Aw9IxFAlaOsX7HxbJ5eBOVnJtmzio0mkJo7PmQZgGkDGdnvUN
WYnmAQ3ZqS0vCms84M2w6dJHUqTjKRQDHbsnEu1d7k4ncAyNYs/4cf4UrQo/1pl9uJgvVPC/2XRK
usaOWn5Nbx0awuDEddtTOjkL+SuAhqwJptkH7QIpzEKkmBbO8deHLNmVv8pb/QJnf28h7YjOVECz
VQUQ+7GVIyml+UIVB+T83yns0b9F3WOPbzyOh+UVJAIRcuSUQDPqDYjogSxuX/gxvRwCRz2P4TRY
ab5oNzpVpL5JAyQQ1nBvN5woX4+vPOCPvjhInezfhGtS0XOZNSjFntzXGwH+YnLB5pxRk6xy4GjC
dbbC1joHQzpweHKsfogF6o1sazGz5X1L83hjm4My0reGPVA9Q71YfcAp7tlzDxSRaZZ219lcg13L
U5HNEqJKpQwF1897VAku0siaqhRE03n66RHMFnIDstcA6aeCdqLTVfGq89QVsyEng/d2mh0AHalq
Ad9tDr8q3oINDpU3STSOAjGo6d7jG1uEU0Dd2Cbnk581WhsBaWLmlR6ASHog4F6QSf0K3oTPl+fE
S47AX2ROMuK2bQWyaVP5Z87M/kP5q01hNUOuRZajo2FAt+i8dumZrgcjwDaWLDyR8i/BOCfp0sIT
2Mx6GmBHC5bT2/x4il0QEySHcw+kHJmKj3E6NzWbTmY9yTn58nOSkNkN4gmfPLEhiVE8AnC5KnnN
75aEIY9tEWBk9ABdiniTS7aC0I4ZIqlTNNvQ+K40b0j92DD11n4oy3fq4MzvQVHOMol3BVFteBNN
gEXMOib7GASqSK0a0wvKvZcX1xdQEb33BLrypNZDth6B8rGe3x2sF6b6rajboFdy7HVFKCR2DuZJ
a91hAWwgvm0wkmQdE3bO6mZ+mFr0fdyng/52qx4A3F2aHlMDWCWzg2eXh4tTGmoREM88Ft5n8XBJ
Bsu1cGayxkU/AzFMIBw8tfm8ElSUiSRQQaomXD+3us6E68WeAO8zOipZYM2RS7rZkYL+1zhlPdJ1
5TCyXxvHuIoAJKLTebGbLDV7ZouEt+b7weHQnBpUd1TM2opoSM362BBHKE2L76cjUZlworek84If
7WE2SEP1cwz8qG1ZT8pX/I/oQwuQyZjMbVBy2K8VhIhvfJEjWO8lxBLvuyc8bIyDsFOdYROfWJPk
QSghDlzIYlrNOAmw4k2uFfaduv7QI28xYy4SwWpLCZGpVknmCh130smIJbtr6eAE+UAI5sYQMNrZ
kdNfuAEL9jcs9Q3sp09yOn5M8KVuAipR8ADX8wYryJ3WFbbqcjL80lIhYGqrSOwcgCDLtQQBOCcP
/cyshw2dsPjMbV539DttXtyJH/f1YUNYQCbvXye5PsEysKhO6/3CGwL8Gv7R1Pyb0oaX/FsH6aUJ
FSrCTUy5NbFt6sKwaXNDI6LEeXGoojSmOMVJRfdA7Lrd77mfOoSIxNFipSJ2PCiUZ/t0o56s9pAW
Fuhg+leOTrSRDWJa78Yedk6MDtghIAB1kyh05KW5s1WKT9e6JmF3HI/5+XHpl5CEaE3d4d/cFZYM
AlgnV1A0dTPucKxALc5Pc5qLAb7y6hX0SlgOIKpgZb91niAgSedcJ/LPuDRkFh2N5Mz6TAzrAQRy
V4K63jzcqR6feblLmUTw6qkHoe/oHCIFJoi+2zNPzJlUHN86dv3eDikddzxyW/NG+klUBI2/+QYZ
FyJmw3zhmCD+U+/n7nsBmYgkihPsReSO1u/F6ygjSifVb5cNcD1pGrU3x/MOSK3mS29M3wI9F+Hm
qAhw998gIFYfn4lKpGrpb7RoA+AqEskBAoIm8TTsoEPbknOr5+iyZ56w1Ily3N6Wlx8qq3opH7Lv
/sx2sclfhVP5Q4H4r/8fS+fVpKqaheFfZJUJgVtyFsR8YxnaiAEFUX/9PGufqamZOXX27m4bvrDW
m1Z0m4oaBnx9rPotnzXi6AHgplAZlYcMCsq5ZaObBVXqBQXsMvpFGnk5kypndwfj749uW2KDsZbJ
daNw5kNC5KyuxnqNH+Z9xtqz2F1k95Arad5iSnrq8XPwYDNjPAWivlrvaV+Fe65iUt0T+B2dVytC
kP4QRAnZiBK34o9tTw502KUngRQa1R2aVutnC78Hse1wk4NJ3GyaoUSIAQ10o8A1KNxmjyV25zCT
+uKZnEeApV1mufBnfA1vsVg/bfj08c17cer25x1ehD8IV+BrMiXkAvSiYlQsMMqssFpK7roMmBuQ
F0Xla5frR3Sa6h5ECo7my5Cevn+GWSArKITbq6igWtnFP0X9cY+I6nmb2iPn0aOs+aut9pvrnZ7T
xpSKGTJQdwptN+9O+BjspCOdWmgC9Br8zDULityhg9WbND65FcbAv8StEWKKBwzzAKamihtwDcpX
Gng1fWAsrsE9I/Cj6Af4zz2sUUk8XCqNsIdb6P/HF7YuzV3FL/ShEMiOPsSU6ZIDNlNSWDDN+MXA
snwZ0E5KXp3dmTxHwKcXyHCCeGlJJppMIqfarKb0sA6FbXCxzl61FllNFTzg/PEeUCBTj1CPIwGB
aC7H51EnIGXKes8qT508Z7r92kL6pg+MH18GoUqMDQeOd4yBiQ5f4+je4u+mi5rgNy0SfjySal4Y
S944Ym/AtKtYd2m8ADEgBAGriCNpwjNc+8puOUQUSd4ebOeyPzttfzSbpfXd8RKM47J9twD6SDg9
T26TZtO6OzygZvYEpTsaCgEXDYf18ByAQHCYv8ZcqBzUN+DmJwwPyrQK3WDacS/sx9psAQ6jvMtP
iFhQ5X1TxUZT9kB31xvp5iE67wdREYIjdgLYJi7w2/o44nIM+dxj7tV5zdKSw3+wRXbhw6KA9VOJ
vSIFuP1nLthjevaGfwIU8OhCwzaoTzP+B9LArjLWm1PsZR8p2ynakQghVzWEIueVUr7Dhfs1Ev14
5bEQjZJ7iRrW+kFv9gKYLjX+P/6p8iVoUF5W6dfgUqpLCw6q5CNDJcsKHiwQlJIwEGPWceUw51hw
iFxxiUEhoPIEi87trvEG4EhpKIWAgbZjdCO4S0T7DUo2lrFjurUvyZmpuWGnGt7nKc42AgPpDC7G
9Gzyr8m6M3bUrtk+p/QLv0RAx+Be7J6Aq2pB2X22A8YFJFIaZlltTOmkjHAP/QgHy/Htg1e1AaDg
ncFjBXVXA90t4HLe3Iw1Z3Zn36KEr/PJA4TrHJwNdp6eHUc1lOUrQjBsLNiGk6Ox97zpVMO8fTG8
YoKIlf+UeM8O0JVIBDhpgz1Arr0vaWMOFDFs4i6qGKSoXKDsb9zPaEe+HnpDI0mKJEmk3GwMPra3
P9FcHoNst6PsHZbeSRQbfC8qTXOCMJoT4+qsZtxbolC0+P8gTxrLDvbEcNkZWSxcjDT05jnEvGG+
xrW/LpKHwYPJgaN2bWPSkIYJ+n73qRrdwbCY9miUTqaSDKyZEQVHg6ivr8Ev2qUCeBqL2xpp2AJ5
P702lyiVXrr9+2CLu3OXX80/KQ5h86JPwJxwx/5GSXQa85ESzSvQClxArcAw4f3Bdygu+8bLoTV0
0d5BOLJTHqF8PdmbnkgFTPr7NkqjgZHYrSBJeDFmUqeF/ZmAMVnN+GBOqE/PxpphWFef36tkSUza
UdcaOGASXD8DConSupHTlWBxMLa1FWlGkhcIRgF2Qb4ySkIQMFPBK887kfQiKoALPaykJa41fnjN
sq+dn5vSIixWiA/6kTKdwJRE6zVqYJen8+8TvCye5lpWXZBoqHuSYJ89eAlcNwH/KBbNtq0b8zDD
ZWMCEB09nnCWyfw9SCLDop29BZ8/gvx4bZOfndz9xYQXKNF+Bm+c2slYfB2Il1NUGNHCPnttC62V
R1ONWZMdQRhNGHIv2WDpbBMuFDjo3ObSmLmjv7Plp7NF0jPXJEDIfqpIPNzx18J8skhcOKe3t91G
0SRvyMEhw0hWs8fKZSYGS+3L9wMtMoL1g2r7aZhrc0Fhy4GS/l0QM6ZwSKpr01Lr5jYy7OTLX9HC
iZfzadivhbubDuJVbGUHK7BnsyixJ/s92apnXzG4RdFTJIGZER5GbsjZbEVAAsRHGQ+YOwZ0cC5f
jD1CGWPCCzBtRBNsXzvxJmTAVwQEwOGjsimIoqO+N3ekzzK/yfj6q38+eApqoz9OwbWCe8Qi6Jjr
4EZzlbCLD04Z8hywAbhewJpMo8XTyCfetB/P53djOPSduzHdZV8vT6ItyyC4cgXXJCzhUMTZ29hz
MSj/GwC43GwIEcDAj/HXAkxGexsqhN9VThzj+zTmnGm7bKenSprtKuc07QGcAV84IE5YZEmYQXem
WiDBvsKppxpLxYn5btHHOo26AaJevm/fPUfEegG2KSg9jvHAbqEM4fBssVLkfAB7YLlgqgUqTMmB
tA45W0PkQCwoWfkHrsLC3F2N+dAZn4c/kkhUj7qEH6hgQiUVCji0NueqMQiefg9J0KgYv8mHUfNz
9LAU6+hekCn0ifyCKDSpNRqvgcEC0YficEOoOHOAsR+iinwCI9x5Jpq4CoRWJgZFBBN8BXf9xD0J
rXsQdoZMwGxZgG0HJDynXDbidUjVcQdRpNW8QalwdzgIaHl3IM9TgGA6OxqGq49ui+3+Yz1QuyFB
3SLEowoNPI8elPxS/uvCj5BEzEretw2QFyCzxPR6hsXZm+8UHvyOP0R9QhcWPo0JzDZ90VfGLKGA
48z3byuzBBo8OZoetgzr+0rWfBTWcHZ2vRzcloVkZTkbVZSkBXICasdApDOptFC9jOYLX9+qAy0L
Dcs5O4CUOLlXQMyPR8gJefxBL3w43T9njN7eSJF9ZeJCfnt/bmpHbH8zYjjZy1HsVYR2Da2PHE83
MKxZmhJkGw+sJyIBVLE4PSdv4LnEAwNBlsLiRu6XfhZyTOQJU18IhuHrFZt9yLl3M9FelDzIRWG0
h2wTLAOkNX2ozPFi8K1l4EJiggjCXSVyB0/WPTOiDefvytNO3bs59t2ZjAu3zWCP/NNU89qc7oOk
sqkt/CiS+ueFKHPBJQQw7PDonwZCGs0wvd1hz5oxuLtKj08YIG/mVyNjxG4PZxdzdLQokiqiqhdn
udXNjFNELtK8Zg3I5fQ0+yFzvHkj+TH4br5Gzn26Emhft/IgkWtLX66f3MmoTgAKj8Rb0x0gmOxC
5dx96qyT/+ZHPND+P0cL1hRYxoAkEjW5mFseNnT7m5JpZk88r59IZ8a5WRmuW7YMN+GXZmGZ62S9
DrjT9zsO9imv212GIWVLbeR51wkCbw/G5YTeBPkMO5HlSLsGpH8GOP5H+Xrewwi+YU0qcEid4mVx
rGPDbptA1l7DMS+RDeBxQ8LEWLUIykha/pqEc+DOgHeujfuMWjl7xFW8mg1mZLQAK2rOumPSdEfm
OucGPiYz982a/mPcopDcAf0ZaHvI0iAfmwePi9CYMd6LNUjBa81m25RsMk4fYzvTjIAKvm1N4Lqb
WbY70m5knhnIZSvH7JauThVtQ/Ibya1LZWss1usJwFwv5dC5kbvC03f3u5fXEBVjWvOhqN3HjmrM
iW5Y8+B2Oxhln+JJ7kJ21m5a+NMwA90A80QtxmkpN9iXPKV2wJkKrRCTOo7ZikXEughO80lScvbX
Fquta5l7ixgu4EYmHGBRM6bEOJERRSqyPNJ/7xLRMt5vSowsezuMA5STWn4xDot1wFHh73aNYdmz
hR2IHvJqhB4LeEIlwAg0P9hZYZsU/p9DCMpWTPwdroRHRCoQUk8AQ5sA3JEqjdkxQM3gVug8e1zh
CKce/040REDRhJLzxn9W5jWUJaby62Y3JiC8fUgYbCkvQM45ClD0G9v3vrUcHHCKGtCYIhIgiDZ7
9EyVQRgnsA3JPi4Itu47hBzHkLgAkDTLLfdN23ykCj56HyQNtXebq9aJ6pxwcwvCh0jXY9rbKsPf
sDvqsN8xwPdJmL5AUnMCn0fUOBmOxaAbFfbB6S0OQM0guGfkqPVMJKODmDYrodWkfBKikk6UBEGm
SRDfWe5JTqcp7QiSS6jkaoRakZrQfkVnVOvsiq8xVYeDL031DnYL6NxR0nIGXxf2GHzG3zZbYRtf
kXtC3FoEFNI88cOoDfvEL789AyI9gWKNhiMfEI9NRjoMF7zHAUEzTeIkhmwfcoeCXyB4uEkewxNZ
a88ezAqX5oKUuZGSkhsdyYIDpyTakWoiAAOLseRZn+R4YDCbMI4DTp4HKOXXLbhcRLWgoLN9AJHG
yP/RyhBKzREDSgU80WLHMpN42KdCKTfc2cSRvm06eja8B3jA1obP7Ftg1x3GajRZJ39bZEGGlf+b
99H65DcGs+P3GanYCXDK8S3xLR7MF9IFiKMEKbmNvBUCf91yT/ypC8Q17GXIunrwS2c+04yimzcj
Cng0N1z1uJ5JyuhgykLvTsognQosPPAWk5KiVs5cA5X47vlPIqhQxu/Uf/KFDwjmx219gjN4OJQj
nsEPEVzhjThMmnQFAnODkhRW8f0H6X2+TO9VSM4ZcPmPwAk0JlmzgRB/9OVXoB7qOAcOJkEdb6rZ
5mJX/IYPRoP2RyXX5xiqzJ6twDq724P/BL2OkFTFOlDcD2kJhJXRy1XhdUy8dbsPcatgp+W4GP32
/2bmqSaGfqQhnsRINYD4Skp7TUxK4bNIOsNfykKpw+OHDAbjS5hXy3sz74PjZmV2Fg/WWdxAhrXD
VVKoUadlXDpkAlZvZOBUxFMkhU1EQPyBZlZZ3FyJAZVo6CeRoGhMYvaWCVvsVawB3SqWsAO0yKX9
IE5AUm11Y3rZlAS1d8miQk6DvKkVdgFkFKek6iOWVhAnxMKNblWLo6uNDifn5rZnJWEXzF5g++Vt
4iziw/D2J4zFg2KQtR7BiZs5ZOx1CAcAStbPKX8R+HASTbgpKOXbKB0/6zOikHv+Fi/ccampYGko
uPi6Q/7afBoyot2S4IO7B4ePDKu6hIOTUxMPcYMfwpq6Vw7728PRsFTE+t+AicEr47FklaCuaUO2
HVJO8iWVKciYJ5+yiPszpFzhUW5j75VzS3F7XGLwAY5iuOsYwSr6Fk51DjYSL1Er01OzwrtOYax2
DUSao1HjQ4kzeQXhgEyoYE1PObdP23MohMHLf49eQMZQaZNV+Im/Bkl4EIRd7x1fHR1ooEWw+NMp
UQUpyO2f1M3Aph7ad1Av2CJomBOwwc+efGcFv9Kb0kR6bV6nMSBuyjnscPpNRQsxANeiWeQfTZFA
5G+uOYUYchEErUK6Nec7h1U01mwPXqBEip2oxMmUcPkgQ7giHzaNtpp6gbNrXT8lTCgiTzN6Avf5
FyLZkALEcIyU2bSWpXNFZny3Bpsq1n225YhTGllJ37vM6/EBUIDT9OAOdJT75m2vx9UUohkQHj83
lGy5bS3RjIi4nndNEdfN+xUlNL5F/zEq7JMVVlaRfrkhgZ3h3XoM6CA5zDohVvgsP3T+d7McvpNy
jB6jHQU89KDZIHrQ/UeMTptuGXHbW5Q+hTsgqZ+dvhrxh0iu4Ib/mtktrvo0oC8ma52w/I0l6L50
25rTIl0V6j/iMhkpIlJZ9pdtYvYHsb6gLjEeoNZ6oNBGn5PWsr0FrgWIq3X301j4wFBwtvvIeGWF
+KgIkQdc8OWMPkTRT6kLdPxCVYDw3ypoHLAWsohBdrgjcQ9R5a1bMUPTACR6cUGsgolP+IkYHXD6
iRkPgbrcgl+Pgx+7U3d72wvBLXeFQLVNfkJKgIBkXfs6B/DPLUJt1xt9SZYREPq8POTgr/SbNGq9
YKIvcAFj7FFd0G3V36/fdg/krWshmKRGBcr17lyHXh0+J32vyvr4fY5TFEZ4IlDIWJimOjgRuUgO
MiBi83DvlsZCUK2zSq1ELhFwlky46yGO65KKRtVFvsHwHwi4eQRCNVJ1UJD8m874tCrnDpB9GT6y
s+q09pULJWb/poMQ1hDNlFzqFZS84pNLGDCYIj3jKmJCj/mZ1v57qVPzYXHqkaxHXDn54sYHEBMY
3iKlIuR+4SYk3INKDcI/Y3AL2cCUhDS1nSEnc4jcitXtcgmWoR61l/2k8Z4TKuIKCSyXfsx6Uhdd
xEcCXjyC9482/1CZWKZILJp2OD5CJOsnWLKX3Bl9jrc22tNDSviyzbEasQFBdB+UGsREI6wwJ0jp
/H4OTYT6wKwIYVjwKUCAAVQzzeHrwKm6OTLlAZ3cPVoZJ7wwmHT+48eQ7Y4rM0C1CKReLvooi7gb
6KZjpGK/DMOsaFVmZAJQnyaNW7qaLzI4fR/9cTNbf7MmYkYPkBpwHShq6T/A4tr5Kuqy2gHcGPFA
s0L+ILMbgL17thZ+ecMd1v/dR4Ebyu9zj/QM5pCt612sEF00PdaKXff4q3lKq9FxWbkCy1/yh8u9
Wo3U4Oqfpz934DPzCr6kh2AKbJJOAgkL6BhQLK/+uT6TnIOnmQqVdgCoGHDY44fCBV2o+IUzv1g7
RvRSryKSwChUG7wiBDNXeCVWGmDaPX1FxzWRFJwuxbp2sP+RrEUk9vKXCeGCB4izXI0bjHZgepMv
ol0uqSkgzx9VFL3SqIdJ7pcM/Cs3xAxt17bxP0tKA2KV324Ntij+HLpqWpPTtiKkGNncm9ZT4+E8
k1sgF1VOthGPQsjpQd76wyqlG12G05EsZF7AGlPs1vySvN5tFaMp2fDZkbCANVQDBJrP6Rq3C7zT
LSh317QT6Estv4wxj1osiU78WDaeCFJwnSDxobE7DAkEDe4pZMGVNUFtA9SIeMUpPP7Vat4T0T4H
lx53OTto7rI+NuX6zGd4GB/3/WFli9fvDtvWzK60+h8DnxQ6lTPjL9KL/CUGQAMGkJKWX+avnFve
BUMCNLwDXrQQlD0PCAkVTo5dZ/cf+/UMumiJD1B3A++zbGh6WnGfaUcF1zVp1mKIAyhP22FATt+4
9Fs8ArwqiBqiz/5NLtWWhn7HxWhN3w4AHmKN48MZcL8HBTps+8hBcXGYEOXDcuLHoZ680ZIhHqb/
YcLnc18SZgKh++WOlKvnmYCSXrhXqLyOWTe8bDWGuAyPTwTUJIMjIOUvP0ZQFdQIUmNrYRGU+XpA
AQcWepv9XN38eV90ocZs4NQ79Bh0S4+gBBmXyE7STd0Lcq5jrKAnu/uTMw9UQXJE/4lQAPrBgmt2
LkAB7mqsch3w3Kjom0yQDlEUJA8R+lIfUEGQsQZWpW0QKbztyXXIu2a/C1sisEYnvYdPR5x7C3KJ
fLCjkGKGbVVTdBf0EPcNqhbcbFFv9LCFf5fYfI9cQo5qDST7B/T8n8epAxLPggXCOGxQvvr36ZMa
8DbhM7tyEYtqHMuY3Tb2b+duH2ABKEjSLZ58VO0MBeHYRyDMkb9/YJvFBce6IKEeU+MNm8ENoEr9
wO23w6N9puIni9hVDYBOPgiswZeDGt0ELlicpgdO0hMEan8pXq7JdcxENy6lz5CnRD/1Cgn45IlB
iXofxBgMj519MlFN41IIVx6MifzoI10bFrNJm4q5YpCTcefpISqdy0eFl9aEc6RPuh6iK9UNyir8
l85tSW4Hv+sqLHdYkdrjvma0OF9e0j6IhJK/uP5l2hBZ+CPsQrPdbI2K8Oq8b3ZS4ixrBYiQn+p8
hSmDaWWYgO7IVDD9sn4QyujIS8OV5qqMHcIIoloDMoHJixz4WLGZw42L+NUFHnhZT84/GUDWDclw
4ugFwgTLvPp2E2FpFO0d17H68xtLIEAlI2aehMCB1TAO4C6E/dscHSaS6eAT6YVPXk2O1olMTBEy
ktSVPGCimLt7ibggNoqNdsjnWA8IkvFP8cGVCblflGpfDs3SYtl3qSNv2Jg1Qo8xxNKQTXXzC2o5
HnA9Qp36DDVBIf+KcABA6R+HMhuw9QfaxZl7TTXGYRR7kEmON7YC4zyc/larUQbhD7j4LX527bwZ
x+PzsYnRZWX5WroiB4PYNKKNdUIl3KvdIDbE6sgFp9vEVvg9aL/xB5uVD2U5xWgzv/p0H1FjPffq
ctDlE9exsvlt9BHpaaQmdDayfWUckEbeLWEmnMQn4ugPk7tJ+L752dyGmv/PR0EsJAk+hJIQ2EJY
y1gnNgb7zay7QB1jH8bVXsR6mHezz8cuT+5gTHjC5h3eNnLpypbgiD4u2cuAqZ2EGL8V343/qVEo
h/wTlGx3e+d7dUaPDdoHcw3nJJ0fLTBJ9vAmUv/8Uh1oQ8DDbh8ZikrAyFF0cYf4XBl/CPWy/4aq
oXzqcMJT5elRhsWNS0DGWDCMCbwSeIAWCiAWXyrF/MrYnsAd29tiPeASOAUrDDko2bIzRCUEOQgv
VcKaPmHEjkQaC2LzzY492Bo5g1bI6raSjkAuPnUDvgH0OpRYyrZnYFv5UpgAZSI2TDnR1+iSrXrG
Uc+epSgdYoMAcmXGCamqQH0g7xBhR65jO4EcmpETyqNA2Zydmb5By8FBgnUaCuJGx3Qffj1SnjCn
EPDyoxDozhAwd3lmg0kd6MOH/47eqQSTAiTQf3HYM7vp6fSTA4Tbug2w8eY3kLLw6fy2lA4kZlj/
CFk43X9Zvgy+4YqZPkDU6BaB1j8cZxJnWZBZv6RLGd4BuFZDGS1xstBAblocOeQpWYRt2h1SNduw
S4hEqbzowjVieru8UcyybrU8YrgWO/SP4an/ZKjc0iv7BTT+H8tFM8PhftogSDMkj0HWUYbo78kI
No/cGzJI+wH/y08eOH2YxN6iZmJAH+qHt0UVdd0xbwj0asWUqu+a7G/WQYWmB49IsmawpF0tKlRl
MryAiV/Om6BdEf0oC5jfdlLMvyOgY1bPkaL16364eAtzQg1La5YcYAURgJE6MBHBLOTQjlNd4LeE
kcyowyo5mEXc3OKF8BO9F4qyi85sPowOMOFbNfl4CD/dL1wkU0Tzco6oQSR/EIBqm9B46msWJjKG
j6wXo3pQaS3aBhgd7xqQlG2NzF26ZaDG/qhhRFYxV2BV9ot+z3od6IzRNVGZrtWsQtF6MleLFGyQ
3Ag9OlEkyGb5fjwC7xq3K+8ptHDEorym7NnxCtcPZg/sGxZP5TbRbaQHBzNTQMFp+q3fFL4GvJxf
ykdiYU6va/BG1tKNSwu0sJfS9JzjG2ZcUFl4T5pOKQWl27/nBL9z830h4kRudTP303YgWk/qmkAL
eyZsEf4Y/hAxTXbaM0KURHhgOOOevteU1OHHLfmy2tRYhTDK6GBZmN8AuBO15popZBTu4h7B0oim
C8fWw9on/e2DF6pm8kIP1gT8PHujdqHn/RJVwRw/n5vlYZ9nHeAfuKgVPBjmMlhZEpRIKWcYViqy
w0HWlTE4WDb4MjABFO0Yp8y/fo6BD1pDsm+aiN5o4JQRATj4hLNkBZpKDBz6qYuVQSpGzAvKKDNH
VO/2D1UV1527m3z9Dt3GE7AClYMkfR8qdI/TwtanP7ie8b8iiWh5fd7awmSjIDkahNGyDQ7igIDh
4UvZE2vSnbDJIFk1V0MAkG68AnZY6JMXLaVA/F8kBjgL+ijl6ciQVgGdgn8g+KI3fQUCd3ThjhSb
YDDmmQHIfJYlJui/3ROwnQbz8kJOHE4HQTNtzL1G8pI4hr/+xWqNW87jQn3Eo2N2BD0WzdtnSjHP
0Sa+O4BgnCdgQ/W4Gb7SwitzuFLCfguCvcaHFAV7LEXY3ftQm4SfxStswn/HEyy028EvbKzl9zzk
OMLD0xFolr/dScvNMUZgUPELcNwNQu4IdPbU1CxU3ZWTqpd1dVCHK7ebTA7BNGEeiPIkGSa+zn/I
9a/E0AjSIJXpzUhpnHi3qL6cDlIn4kg46wkJChh3ibeM4yo4A272Xbx16KMLN0lfC26ToTrpLctt
d6xkHXFSYAVrOCkFW4A5oRJnxiDkKxuUapA1KVIc5PDw+Qs0Kuxkuat4aVQIaGNdkQGIvb3ZaKPv
5oheEvEPESi9BXiWeUbM/mZbERBzfpl91hPu/ghTcHRbR8wGZERxBZm3OuAoehp7Pe9nF841M5id
IjxZx/VljLyoHpepzpb4YEuvd98cIzsRFRIrE8hESMZUbQtqFjejxjpj9QxwEaGgfO4BTQDG5EBZ
/UGDVNuK8dSwRXzeNno/ECJuOZSSc9X9B4NTk7NxG4KXmQYGpqFNGBKRIR+1e/suZCF4qN/fy59m
WngGsdMj1JkB4zy4AIxFn6PfLZLb9ARusqf9RgBHIc5QB7/tltw1xk7zNOPLXocW5C1xmyOvijXq
O8mQYEdOn8haoD/VIYNKGSs14AVEzLV9J7ga6YwymevHaE6wHPzoAEVPpj0drDUccB/pW8O4E7Y1
JzAdBmNbtyqRHLrB4Ctl2Gd0683nDddGjtKnB4AJdItHnEh2BCwlvklqBCwMiPV4xZ2hYNNSaii4
0kByWXMTTCmQoig/WexLiGN6cpHEt90d6cbW7DYjz0V8cg2JEgxjRvLVBAfG2uD3sbG8wdnQSdBv
Vo6cm2/0edztkGX9TNGNw0iYHHANp0Fz9rVuwbpxEMJyR3FPwRnp2yfQJ+kUr1Aso8LNdFD2EV4C
X1tTVJL9wnQpMpbgaChvPtM75/Rv8RNulL1ldiddTveD1e0yvZADgLwTmaqxA9UNcMOJxkFBr0GH
dh++2ULMaEHOodkD6ph/E2zOnuzYf54WZkbg8KNNFNgYbJ4CTKQgcqVQOsjhZe0oA7B9i8aQxQPZ
wE3WD6Z3DHEyxkoL5qCJiB4IZ6FuBEgVgE4jeeuAEAD6+ctBfyWKixiBnQBPAmqU8Z9EFDURYXZ/
pCyk6PTgFKFET87uzBY+g590zBTknHgtHY39+GCkT853+qzdf+QVImmLdoeALH6isFDXNdKOiNaO
23IQ5kBewDvOnkYc6+L+jj+NQobxjEd/Si6y8FzTqOxaqkJOhYEzuxV83J2sLLx2neC51/EE4RsG
yibEv8SLm08KlJ8wmvIiRdxyn+n+RNpbZknAP3IBfa306ODxx53Bca9gMMbFSzi/gRn1y4bdMTFl
eASBlmWJF9/pO8oeaYchGfSMTi/olmU1Msy65fzjJGG55lK4/+kEwMVbiQTpIg0VeKiZC/i6E30L
5E7MgRApAaiZ9WYXudddYe8BCqgNzvxme83MgPF51dnVeLJlzav3cxqTNQ+QidwI0yk6Z1ojQcs5
K2FypAAEl2CXKsaXKdrcbdWTwp8IIhYKdRkhmjHzXrinECWuyO3fiwPxQ71i/AhBOQ2h/QL5u0fX
OurMraNiRIJCF8257f41LnpeesSDPxiCxQmhuD+zJAlBahVWgWX0kjZ+h4i/JT0Gk94NHK1ojs0h
4vl0sFvtWCBjFCXuZM/ITroKl/pRq/iW9CFGy4Fc6kPbTn6QenS8XafhZqx9WW047lFmcIU6yrxe
E/fIuIMehPqOgBZLqMwFvksqxDeXSw1k1YU5/efQFSoH1wjNOd+xgZLa6R4SW1bZxeJoejP0BpVI
by4bGxjc5mrml4aWeozqXIwYH5nmRnwSqj4dtbYw6HeLPEZupRffqcInd020veIw/1vqDlpO57Ir
iaUL/mvZBhdOKy4vJJrMMGGKC+Ywj4toywO/udO3hW6EN34ecfc9DGXU9QHsp2heJgfQizfHCwPL
zVlrdMwZSzM/GZJcXx0oEDjtEZ8Y3/X4gyISLIAG2GCmR5+xK6gdcdEBsSlUctiHnf3DAknmCbNw
Oev2WA85IHppO2m7zFuaX0YQV2T+cCde/11JoouDQ4cRF337FyNDchlOePk4nliwZB5Q68OMuuVU
n2ukHTpT/nrwBox6TvHDoMZH4kI5ilw8f9kbrP8AXjq0wD/1PRUqB4fP1B6EVGwwqhYTvognzOyE
hhue6TlC4NfukLljFgUW18ElWpxRYtXRgmD6eWVjEUsPPJBUyjj4cnCpXYC5lm/9IgVMBjloAfMz
BP1iLAiWs384fAvXCvZFtCzdpbz2DjAtGfIogcTlVjmdLcfHAJujYEwMDrQKQZYo1W5eyjQVDAFK
3HPfpEdMVfdGTlxjzGm97Puenhu/E1gfkrT1eS26MNGUfmDtVqOae3XK3bGZpCQb0npfx+peRe2L
X5hrtU1nh0UYblhT4INJF0/E0/9iR1PrsKWPPqi2uekzyElaC1wxThtd62DIWFXjTyCckhJkgVHF
prYHupHdvNrUtIeQaHLeWrsPPfeubeo8z2SaYzJgdCCZQpzOLbnlcLSrKfA5c4+YCfE0pjT+xahk
Nis7xquRobw2NckK8CRmez+dwKNw71NiByf6jdLewfjNL2NhBb+eioaGo4iJNuRcc0l8cyQD9CKe
Se4Y6P5qhDKWq3N3Q9YlSkZBQ2WgImELUTNi5htfhooU/BZRRuFz+IEl9LndP3w6UFB6XcIlTGqX
FSm9Fc2tkODysABS3lwznMmyGi68mxeI64FOqwZHBf0zNYoVLu+7w1cPGA5cwMOz10EMCv7ljmHe
d5FECJcIdv21sMXYRyLw2JCgsDuWvYCaR4m1aiyujC6z7Mzv/kst+K817lIKKIE2R4Vht7wdACIf
2ti9gd2fvA6+84sRRMgfZqUtxhQW2Z+C6BJDZfRvWLVitbNX2BnKnc8rpKomORnxADfINTkkZx+s
Q2wJ/Bw9AM1Xg2fSBmWhHaFPelsZY7l5HhiuISisQVDDkTIiqUQJxIXKc4D+Q8FLCaLZz+09bLsX
2LlWxB0oZB1JOLmGbJFIJ/xqx7Gey1gb7DSLan1Pe5ObfD2cmoxcOp85jLl+GOj8pPA92mt932JN
i96kshpGmUV9yqMz88106+UJv8e8cosbYFSMEglmQ24GoirDWR+RyBHWMmoKKMvgef0b7+nxKjmY
ET+0xh3pGjirYXsxDEnZyEBVlzlGDGYUtljKua7FqDkay7a9FIwlI+IE56185Mv0yTRThm7cNmdm
jLVlnh9BNEful5UNt82RN0BtzEdcS1dSuLUpRyGanKRwJ3cfAaDuaUsEDhg9GMltXTb0ZGSNqNwk
OGTD7lKpMbAMGPNYr5kmv14teUw6OqHf8KUahw03wnPbIkKb6ZvT/r5PWuX0s+UTHGYPmi38tVCn
0XNbMoqwZMjPddooxEYYqz8FUoHcAWj4VYKWhWQ2pjxR7A9+TFtVcAsSHpAeXYrPDn0POma+E0WF
j6sv7/m9joPQNzqs1fwVvEKlyYQuWZr9WbV8jDjVL1t0RV1cmMCkV5TusKJQWKsccybtWsFq6VJL
U4GiQrVRDVB+TrXlYHKDSwYvIP/tyVNS0yNETE0UlXnEp31yKs0uoV7bFi5k0kF0JKHzZ+HXNExQ
xxgNT9gdyZh1vlsl7o6B63erFHha9dpTCV0las35BPCZg2GbIhFV77zYd7fwVnJC72+n6K4YrUhd
qCmbxu3MBwwWlrr2OEJtRnToKyK56k749Z5IjSYtMYJONK6pmUI+UcNASH+A2A10u6caatu80d+f
UthJXj4mTbttqRkzF7hOb4CObwosoA9+WMt/T7RZCVQgmAt4oPQyD4+WU4vKrZY/aYHoY4QSwRBK
KX1xK2P2pQvcKomkQDfEezVYDzoufxUDCJJ7/M2PqYpjLbgCzOZIKTAhgyL/I5SQJ1+GA6+3Jo/g
5ZynyrLnKoHYVLtk8eDuw717C4iC6M++iPXQLv2TZq02qxlvDD07Bioh3w6OPKcjRnYYe1YsrxJZ
cHDZ6B4ZMhGzdnMy/XBfnN0X85iFJO/Hv90LNZHzsgdHGf+sbEWT9oypthuKGBBBXHxUud5EAQFw
6uHnT0AMrAsUAXsRz0Bdch12MomO+dj1kWNaDubW8JKs4itpco6MSuuhW6yca3jZnDZ9TNjioyq8
rkMZ+q/NP1PwXQTiBCPncpCpiRznNMtATJT6hMivSzLH3Ksn9SFuqxMBHM1MWVxDLLdhRTg4pcYS
XqCEdjxPIVnAdQj889EsOPUMYzEHE1wxmEwLHcUTvA/9fZ+RaMTvOl2AuWJeUQaOH5aMOnr4bSom
WrWo56v+ibtBVHtTzm3e1cp+Ogx+5B5Ea5iVJBLQtT9j0m9QBfQETSVcltB07oIOGDpnmZgx28aM
mB+oAqSEHvWCI78oJ/H8REzWcIqvUhxu3RDT+pnCBAIMBIwTiga9NtF+3o24YDATWmNhBk/S2Mhh
xflJmgrzVqXYugKVwsPxqHuo69BzNhaLGjkaJY/MaHhHx/GR4LhcHbazM9IKCU26b3ocB2QHCQEh
oS9v9C3zs4cjVyjX9G1vn17lictacqDAyHEmC2ANRJVr+JiIfEQW5n8x/bBuKCL40BKzLtfUnRCp
U97MHuRFXrddBhb3nReogLF98Wn65viPuQvkXCLukEHQDAdAdcca4jfcCU8IkM4QY3t/p+vl0jfh
CwSgwIKMV5nNiTmXf9sJztRrLKmJqIk4P0cCvNKQEejznGBAdSEiaRMeBAC1dliUsL/zY5jAJF1A
6f1aBhktL2zGSOhFhoZdrkNQAc09FrIY+3OE5gxg+ugpdPQnYOWBW8EZolzSdzWSnbf7GkPoa5Ky
JINpMbcY97UGoSqb8bopyVFBTU7QEZhIY+Df8G8xa/aZlWkxIqRttVWIm0uwIPE7H5ILVeKZd3lB
JgZ//aXLxTuBWlD3UXV/vQG19GB0/iPqiNcN1lFBc2INAUXqOhpn9PLKmSKKvPbsyBZoWRVDuIlD
IO4spzB07tEhLZLGr+Wwrbkm97w+SjTU6wJdtQOIFZbw26m4z/5H2pntNo5la/pVDuq6ieY8HPTp
C3HSPMuyfSN4JCmJg0iKlPj0/e0onJMOhdsqVKJQQCIjw9sk97D2Wuv/fn5jFLg0VyMTweqS2sgA
c3cII4TpG3ob0YQeP4pJ9pyT39PoBUcQVLjv//iP//1//8/b5T+jj3yeH69Rnv1Hdk7neZLV1X/9
Q5H/8R/FP//14P2//mEalqmptmpbuqEptq6qGn/+9rJMskj81/9L6spMioo2W1/RvJCp9N8oRPWc
fv/OOMadcfTfxzFM57iz0yZbK7OMoMKBIZN+JBO6SyhSHGkFBdoW3hlT/O4/PZv4nb48W6zHJ6tQ
umwdE68Ck6A6SaWSS/QOJu6BD3FnvG/epW7qjq0ouqE4snMz3nEvq6djZ+brGh+/k7sW9zAiNxbh
nYGUPx/st4HM3x8sb2rHimUGsgg8JVoIoOBPtOELVb7enaHUO0NZvw91qNrK1MRQqBgGzYBAUBQX
1YDsMbnsO4OJSXDzwX57Lvv3wWTjv5/LnBCH024lXPhomUH+9SJqoud7T/fNrPxtQOf3AevjOTmd
VJ7ul0l7FQoMduyu5wWaGdDN9NH/vU+nyGIOfZmTuh5dzucLI2rcg8hoVr23rC8gSO29Z/v2ZRqm
aWua4xi2JibRl5F2mVM3tmSwcYYVZDcfr0NsEAUUhBSkaLqjYefemN+ugC9jitn0ZcyyVPU4axhT
5OKF12Luznez83hxZ6KIn/PHRPkyjlj5X8aJk0MWOWKcyr9+YrgdrD9a4p54+fJv7I+6+WWkm32r
Vu22PlZ8LyCgvXSyFH10nMFwmO880rdr+stAN5tHqmtZbJo8Uk3kpAU035OOUx87Mn733t69mXGz
fRTn5pgVxa81bc3Ua2+yC2G/D+SnNyuEr0pg6N15OPE9/vhepqwojmZpumLdzAvtoihqfNbytR4q
2NEKaKpo4zNcir5cdO/uWt/Owy/j3cwPuz7n+6pkPEyeQro2UQqQ/BY1njsPdm+gm+nRNnGjqTUD
CcWS6KnhBk/phpryzwP98yC+fYW2YTimY9uqomg3H+3UKm3ZWnq2FglpUQTeTUjJXlWScPjH0oxK
9qMnT55J9aDspD27IKBS1J4VNOszhwQROHVymuzI2pQbhBIIqWWKHhItiKBJxzp6Is7IzQXx84Mz
aClhi448mAQDbVDS7CCagiMa65xViwRC8WCx+HmPi3fpqZ+yz31whq+UQqqQAgKNQTX30oRI8LBt
CbUloZoMjSVJij7ZX2H1C8SDWbdsvDMJASPANjaQRagqTV/PkO5bX0FjQC0r9lI/Gr4ipVsTF5Jm
Fk0fBcGi9SjTi9NPenMawhOybxmmN242P3VEF3U/6wuSqxJaCN0BDg6dF3oidCxOamokFajOgqLx
mMsn/ePmfPe0n5WrDnAQKYO5onCLIfXHr4C/SdkXfwE29Xs+J3qndXM3oos8FZ0t+bvAilPsG2YP
kBzWakl4f4Lrl6t0B0q00oeG6GWP3pHNXmjZbUhDXSlmiMLnz5NE+WYPMVhcsuXolqHIzs1sVFTT
afLTKVuTkSSco7Qk7mvcTcjr/c2hbrarwraiyDKrbP1Ia2b/ukmGNMLS3py8Xf/uUDczvyqOxzy6
8lS0trkcWxwqTQ+GvSjk33mqb5bzby/wJtppooOZJLsyWzuzidJbisyDOJnf7wzzzXb42zA3cU6j
dVF2MBhG5L4yD1W3w0yFkSVEr+S17wx376luohz9mhTqvuIFjuBC99twSedtAfHlbw3zR2jTdJZW
6hpPhUuFN4vJ1lBrRifxd8cRq+DL4a+ol12URnW2fj4NsUdDPI1R7/bvfSNFVn8fZZcX0ulY8DQi
fUwOHfNmcV0hKUUFntTGzy9PfIKb3f3LjFDkmwMrzYrOalWWE71mA4mqad3fCg+Fn0f57rb32zD6
7w9lG6W1O1oM0wXZ/FVEGHSUk36+F2H8POMU+WZ3sPWo1gyLl/cM4AtLQNrR2B04o+68trsPdLM3
ZE6pmbLOAymrR0izoeOL8p6opN15c2JJ/vmBDEMxdN12DOtmDVl1XjXOgTV08ruAya0PLr1qIfk7
avnH3kt84Z6nwm8o7s327/eK/xnYFq/6y2wv1KqTS5PZjvxmVYDZuKIyZWc/HUl20VVw5zm//3J/
DXezuJq2NA6mzHM+CkN5OrgwW9sAHr6XD/j+qPprnJvlpde6uVcqPlwJmu5RnFUmHa0qlfI7kZPy
zR2POf/XSDdLSz04O+WYnTkURd/ci02wUfXWH/TboSyjC4giiDG48xbvPd3NOss0Mz4d9ox5da9E
Vaa7FFlrQgbv3vcSP+mHeWnfrLQy023b1gqxccguhc0JDgWB4ADSWSkErPHmzqPdmyC3K+5ykNJS
nMZkBX0OyQ+gO2QBHe/OOPde4c1RbBzrzoobJkgxvg6d3gyiMWKFzl/de4Nipv30Bm8OYzW14jrR
+FbKivLTY+11xHzSR/F5DTarOw91by7e7CKJGim7SBwqQFcg61ICpF/ljI9V4tozwTQQRbo7Y975
YM7NBlLFlV6mBhuIKDALb0QEJf9CIlF8jx9eo3OzcVwyTcmuJq/x7LJLxd4lpks4di32/ssLhEH6
gayhNRS52DsPeGemODdbiaJEiWJeWQKlR2IxeI563PfasQCi3hnpzudzbrYS/Vi2VX4iialPkHly
o6lXCZVXQWqz+wJFJuoEd8a8Mz1vY/pjl5idJP1a4BevG1TPufvWUYOhAYVWtzuD6Xc+4s1uUqjd
wXEqHrDy8ymYpIiO1MRtgyeqKlRT7y29e1/uZi9JzGyvNBp7Cf0Mz+kQ+Y273cQL6d5j3XuHN3tJ
piWmVTUsu8bTONMqTHdFZ/JLumpHizuv8N4z3Wwnu/NRO547lhv3ZfqLuPWSBcbRjYaAu5/r3lg3
24lS7EuriXl/Fq1yeS8dir4WaWKT2nPWd57r523EvE1cZnqmmKXJPBRivEBcwYRvBN0I9xbZz5EW
SRzm6JeAp1N0WzoovMAGCEkHhTz/zLDaofqEYslxK1qWuFNLJ5IsghL582OqP79S8zbsb6JOT0tx
icFID2dE9ePgnxZxAOkDT8HtSzYEsgGCJ3umzgwL5N5e9vNMNW/vAefU0S+1OM5FOSYhcsZe9Vdd
GEke7SU/P+z/J3r+79CIQPn3V1203UFRZM5YG/KWKP9g2+yeAGjeLY18+1ptVbMtzTFNEhG/j5RL
Sp2czjlh5dVv5nRo9j6eaD3Jep93HuneQDdLfXdy8l12yLL1g+x2g1kVfmwpHQ/3w5/HUb9dDl8e
6GaZ7612XzYND0S1OXDovdP6CNf68ykaDFbGk04L/InmIbl/97wTX+WPk/bL0H+seqUrSyPN1hda
HUJjdPToPKxmFEjcUTe5m3r8fpb8NZ52G0Ckea5JEo+K/zxyv5O7fSoAIv5bV2DbYCDNknUm5e9T
RCvLLs12RwKIIZ+uV44SF03Dv3eefhlGrMAv28teP2eSajOM6PXqYu/1yNKmDxywb4Aa4d7RI0KC
Pz/WX091GzKc851eW3tCBtB2Fh1vkN9dYub99IpQa/HzrPw+Afjl4W4WdLPLq52Y/oRCx8GsCPbe
mzDXwmv2zkalfT8J/3qum0jhsM+rSjrHorZKZzrCPTr0yPbi4haQMyXnShPRCcNOafpLclCHxIB0
om5ESrZ9wypBmHDpU6HOdPp33sK3m+iXt3Cz2cTnUyxVNb/bP3UFOIKgsYQISqfl/YKe+GE/feCb
DcdqDl17vTKfBN6tHMRPGrw2dx/Q/o84A+D3ekfb8t1N4N68utl/9ErsdHWUrc3JBVEEbYz9HZJn
7hHgn0F23zuV773Tm02nvuxkU815zOtCHp7Yd+joGGowUza4rvl/7wOaNzuOelXNah8l5N6QVla9
gShw4xkVlJz5d4+m73fy/5nJ5s2+kzdULM8GgxVo9bC8EZ1nNq3td6O175YMdR2T1gBbNQ35ZqbU
tW6dmz2frKHCJ/UuoyxAJSLaf2zUu2BY7qxRRfzA26mpmrrNUKZtOsbNN9O0uCh2lzxdP1i9SbBe
CnYfoqoxJMzFvQnyq1Hkh8Fuv1knXw+lo4jBUPi4sxPV+/VgADMDcbTZG/cw7ZN7KxpxWPV3psu3
L9aki8W0dNXQbiPG87lJ9WuR0CPekyAcr3lOehRaWjxgh4cP9zbZe8OJpfLlBLmUsl0mWpqyvdB/
+/Cc+l2fChR2ibQXoiu683TfrTyVco7BJ5RVVtnvw2mFvbsqCcOJaXOlPYGmUHpYcP4mpXp3zny3
Gr6OdnNelfVFbcrqmHJ90Sm2oC5HxChar+7G+WJd/TFhvjyXeM1fXmNmxde0PjOSyIIAlmMsIEiw
Zf6FHMh3u+XXp7o9rY5q3Ekp7/Dkw0EZWAEdjczMDtdKi9rd3d3525X35dluT6Brvts5Oc82muzn
1ESVXo8sgT81yW+uPr2fZ4j+3dOR5lNsRzZt2dZvzgIlO8daG8VHJmQ5bh8orzZoWzqqqTQ70lc2
j5YWp7I5B7cxRJbi7QO8Xl/prAW/BmmIfNCJxrZqoF1BZ2F7gd0YEKJhwU38sK3RwwU//8aK2Hlu
v71parpKO4BmsSP+/u1LqbsYl0iFBhBmYxMe5Fs+vQx+4b36DfPar7x8jSkiUANgnHe3/O9W8Jfh
fwX3X6beMbkUau4oxzVJuGE31jysJgkRhLGTMHzRRY/9z0/MQ/35yKZsc8eyWcomOdnfHzmzDru0
uygHPpI+xNuXRtT9+DhWKKUHu6EDWQWdvUFZZkeaR8dT2rs04fGpwFvm4h3fTQTjwPltz0Q6Nb1u
jNfKmF70foduZT86oMaAXEx7L+Ihk0I/W+DmOIuMnvZaYeyLDL2/D7T+eUoLXN9ZoqqBZpIEV5iU
hGFo+5zK3c+SiT6/0MCr+8qIHveBRnvq7ind7L3TkCZ8AmUFCaCMCTQMnzR3D34KwnirALpwXIWe
Ag6ySQFueoSMGBcDGBePKeqS8ELyY9NBrCtREqZgKnYsB4eWtQrUNBX+nj0twJRr8P1VWn1zFeWt
4HDVeHyIbjNaTunFNJ7k5T5Ex4bBOEJewBcnQju848lEYAqjfGDnSIOCtTpiMkOPzsHDYBL1FHYp
a7pCyes+CtLwKfjMgWEz0JuGZQhSk2r4fkVP1fn8rL5Q4slvQCT6zpO0BuqAgtd6h0jwQdMzQpFD
YM01upTpz/zlC4MsCPEyjbkytRnktehdp8eNQArCyn9DCzyCiQRlwhigrA2xuWq3dKdbNGjAMfol
9aSOs+L/KGABQwA8ERJy0PuP3QLHi0HDr4w5Kk6woFnkWfmZg2c5zz4Fps8UpAssr5CUcRRBsLRD
jf7mOCxDutX710WyhY+2JM/FwxzokcemiYKsOVEQOUREHYKGBsGbTmNUJd5xGI9oOJoqNGEsaK3H
WuxCN7RQwIOlEB3jEBQKdCPwhQc4j4nmZOORBg6ouQ1HXxsJEQsC7ZGQg1nerybpSihVygApW9AK
cIPzjhNoS8P8qh3gcIMmI321UG8kiMRQhdw9Z75Z7L8tvJtzRi3zs6JfO6RWEwzY9jSftsslbKxZ
PM0+hY7t/eelbijfjuiYmmHqmqU4t2liJ7oed/u2PazPPqs1WQLNMX0kamDeB6mfhzvYiZNy1qyv
k2qyB5xMK82wAtsEUwqKEOisl+w9oYmlZ6F3P7n7eRmFmepZuq9Vj8rZLUG+DMzCrT7bzxyhN65k
k4u2TEAF0P6ThspKlV3MsNDqvpBFW4ChUAbde4v2FLm6tqowD0J7CX6fhnFa4aHICW4ZE4VefPaM
N3ps0HqBml9fw91z+mCt6F2m7k3HC9eaapAuz8v04lfPLQKDs1esokPP2bsKTJ8Pe16FpwlOREMd
bBwu7z5bSi9dw+j2ctTAJTSkK1yseTQRrhIazk0VyiTLjQFvvuvzLIhXXGW2Jm3qUOEAUSKYQRc+
THHvdoFKxKwQSiZnmtaSkKChD54paJCbXVyMABU3ssbxirE3Zy6Zc2mahCZwwfAMouNBEBx2oOcb
PxlgVOQeY6CSZb8VfT6HobohxcgNStnQkQ7/LhqDiAKEJ7B+QvvoTIbo6F4FLznGTo2KBriRZfPA
uQkdQgEdgjqVhvmNJBzcL5/WAksZUumPNUWCoteMaHp2a1TcaFzhwQT5L+eZSYIkDZDvFlff3ibi
7nbF2lYQndAQfx5ftNACpLcHfScPSuhDGPMCv6Ql/EwX9SNYCxeGI7J5qhAnL97KeIt3PpKWFq6M
PD7PBUo2fjgMDutGUFbRbFU4NQzPtNzj5keUjKIxtOCuAgtpMYyWQKQIcesnQule8eHgIvRLzHV0
1cniPGvfIc+5aWiCAcMA5PxoUZlDoTMYX3pvBxgfyAAcdsz+Zm5AhwieWkDnKxO/SSAjgqR7xTN4
eASXwPnDXid8FAr3KUFuLgzdwNa6xwXVjbGEISWuHcAYFJpWHSTz4g4foO8cIjq1MdA5LhIWMP6R
CUbjoIpEKfe9FrK2F4vXIhqfhK6k8azHDFgQSApUBQDUwt1LCzYXa8UDQgVgbF47wFLzwOFGBEBQ
iMMoqp7hAWyYgN0JNXWTs7fxaYAHIhAWXhuICPjx8RCEL/pZaYZacbfYTbqZLLvGWhonWwXM+6fd
R5zOurKg5ViCaBsjr0Pc5xeD01IfXofSqhyzoPzdpkDguzCfkfHnc+dz92i4p9UFKfW/0Lj4TYRq
yl/2qJtdUc93+bFRL+xRODsWEGp4PVMyJQHYzLAKUC3UPkQA5W5o/Cup/FvsZxmyY4leNEtVHe02
WpX2ZaxUya5dw66p1CfKJGMhtVfQKbkx6lDs4txnRDZS7DmPO8tTiQrglswvAzo81I1hDA7H6XEX
FAgTW+oQkpewLUD8pd9O5Fzwqx2l/mFi+XPEI79Q5ft+OyuGRP9vLVzk2WHvbW0d/Bh/7kJpSwE9
oIcHO2kLr1ArdKYRWDjiT6iPTe+l2geGhH5qYQcNJ9WcEBn6cO4amICMdi+AIkJH93TZtTj9+kXu
vjeHEaoRev9A9L8K/t+9CPrPmP/mLd5E0Mcm6Rw1ldr1CbQ+AIlhi93rWFWez4sYGSdoj4NX6zO9
CLKTz+58al3oaZLj0rX4MWyxMDitaYl03B0zDMFx5Rpx/8TS0YKs7TeX4ZHo5ELsNcW8vv5wDHdP
l/r+Tlis6H/cbrklyTIXF0PXDEWzb+4ux+5UXa+d3a7l526/OcP0MuDN7THxmHSBkrrStgpL2CfZ
UjaFgzWfGiYNfCygTrTQY4p2cVWKbPympivpA8ceXszwWC/KmdI3QWHO2jA0IclwYuAYDVSv2wcc
LTIgHJn4UetrINQs11xZC/MNqR1wHy9FME8IFMrviAtXeoPRyXGi6J5yEqpMzZ/6XB0d3x7vZiXR
6RUdNS6leXgdx5XwychSgtpmcqmRisN8sGDSzE47j3JHucHRaYpKKn/5LEASmgFKzyi4vhIX5k/A
HOBjhsoEBmcgtQihw2JTPKMQtQPpgYPJHp0B9cS9IRhnMEOLx/2HxhUdFRJ7hgajwvs5ltGMP2IZ
8X0U1ZAVXbYdZEK/X1vaRKr3jWK03NTkz2R0pPKXhol/ndJ0nIbS6qouLG6aAFscV1K8JgpTcmh+
jAiYegQ9IluYK4Nr9RFVva4kw4ZJKHK9UOOfxxl/TjTKVUeZO9KM242thFLtn5bXSea1ZOg7z1Bc
G6jzOTCfrCS49COsRraV7pnS24dNmHDeh7rUiwH+RcNLEcosVDR5rw703V5N04jkRUiLlF62yq+h
KS3PJKASr4TOeNw6cGwOgINASGIyGHksB4fXiIlJEGMDurVbAi0O0sgt0QB6F05huzeuYVGT3zqq
7l5+AIVYc33Z+9RDt23mzlllMXvIyIjHx/0y6s+CVwu30Ev/9AEv0bb9hqknF2P74Gvp2m6XljWk
cbxzA/uBCCQa1mCNwSwM9CdZn/KjEvCfOth2l6lL7dprkx7gw/FZ5W4g02PNpjgHK+TvAK0Qu2Hu
+1L7Aht4RKCncHQ8RYOP8jWFewsMbI79df2hCPjr+RUN9ruuC9vxkR0RseMUDqOVCIvAY1Krgcxi
4u1iJtO0gyPsVY58lsA845cha7IPsCE2WkCcvX3cv26rLX71GueywPz7VwTJzxWPvD0YG/oH0PoG
uPjG/X3joWku2XInkUmsUUyhMgpQ8uHgLo4bA5Q5EeO2klyLcRZsvfKyfEQ5HdW9XPH3Td96NwbW
Gei4CkycfZZ7JgycnKtwhg6V1vBD346ZNjQtHF2a2Y8TmxsUCj1q8dOT0qvmF77mZLUhqnPm9vm9
BZccRoLapwE/SmDZ+eoYijvq8snKyscxRoVm2J3GqjXUHP/6immGoPiP6o3zwSmiwr76TEVvaMCP
LBHyZtzGB7vHFYi9/iIFPlIR90i0/YCfHeAGAZ1KghEMfMFz5k6/+hxdoqG9NKs7O6yq/pFnYwWb
imY5KIFkXdFuEg+OLdNpvCvbNcGOtqoj2Eyd4un5XDkCTAHlFAXtoc/yPJfuDKZfbczytFcP8qnM
YZd9NMayiH30Qw/JMDVdZ5qN9hnFBmeqI173Ej+7vhGiH/z4MZVdCWp15qV5qGpBulCh3Izqk19t
dtbYnJvOw26gnYZhxksCWmWJS8MO7Fk9rteHfjcCyFn29DzoiI9wN4VjLHstFA2/eIiBlZ049cPr
EoXuUD/1pclL88xZLKEar5eZv8EGFDi8c3GLRcW3m7fb2Oj58GPp9TOoWnjOcxp7rHMTzmY2p3kf
ByhVchGll8AX4X1waHeYwc8hgV0ALKml6z7m2/Po/PrpPqLF5FJ/CIA4IyZ2SEcoBz/65BZcoL9/
BjUQD2F+9IXAlgBBGu+WHKum4+fnoIJGiTMbZcAgOpNR3QuvS2+vBOQBVOT3gMcEkYy7nORfk1DB
TGRdb4s+UDgeP4WOT7rDtaBjXsmQHvARC9vrVtDOtyRwwI8S0ecuHIHTaPFgZAES1iuMrscYU8ye
83TtG8KrhlvF7pVr3c+HhPNHakvMMN0mrUViy7LVm1ik2VnXCEFAs4ZmydQ6fx7URSRPQNbYL8Ab
qjI4fEpQkuLJ+dCPMUFR07CbOfm6sUNZDwq+xqwESiZutWhYjmzQrsFdKYlcElkHiAqv+lxvOb0j
ULQJnKqncvQh5duSqJ7bBfqSdFRcfTx2sv1W7+lKz0XUoYzt02OCHR/RfLrUk/AQ+fvO52i+Rn55
cu1dGGLELUE61PuW1LfF/WF6Bire4aKtCUfNeLTphBq8NfwTWULgjS6e3+VlcMDdCx4mv9PdDPwf
2VzyoRZSXMsR3RKkSH8/cS27ORU1TmZrYyVgZfyelFF12HXT8epuQ/gfiVgGs8lJOoaqyZp525dx
iFIpqhTaJcBVw4uZZV7l8pY825sTAcUkz3BtFJ1tP0+ZP1Mkv8ZFmqio7EnObVebWur74456P41m
FPu9Iwc79g8hLGpupvjOhuby5xGJJr97sY6myiqPqaJ6vnmxe6PdFVpCt1SJE3b10IxV1BAK/B7s
8t4MkEvB+TOaSitN8Q4vOcyYz1rwMdwDcATAuN0seZAXujHiuHHIlq201XnYPOnL5FOA8jAEGsQb
3HRA7L6eOPb8bsbfnZbkMl+cR5V8xZGoIgUGtH8v5hSqhsYo82y9p40NRBna6LBI/ZPIqKgHv/pA
ibQD3hzPokU2g20NhcOe2+9sok+XnTcg++rQPPqhbfNn7pWjcq3teheYs+9WQIIkHVqjaDoxwIFh
hjNsKC4WY/Z4/bOjrWjnXbZEEyP+aRF/CMcPcoVDUT2o6I1mTx9WQg1OtPb4YMPYVZfCHgI0+4vR
d+hgcGidMGaIj31+LLTzpH+hLvsQ84Ok86BdZOPDVAliNwscPBvgkqyB1LjPnRes18GahFYAK2F4
mpLoWatzdZ7zalKS4p2HCMyDICA6tAG1sN4vaH6uHFkGZJ/9xnm3QHHkpDr3mKo+7Bb6MJ0ePXvu
TImf3Rndu3BbBjl/ifMoIJcz+EBoJtRnaxmpGM0XvtavqE2+on6IA8k/hCjSltb44vDzssEvC8Xr
ZwQ17zHtF7NjcPAtvijSoykmPxN9chxIq8OyXreTeFb2AY+N2K57HJYP9bwNuwFGuziTXEb19jBJ
w5ipbfBxuvFl0MwtTAPFn+ch7JNBs90J1eV8nk6SpRbE8+OafsEArIpG/HV1YZruP/EBJ0Z5IfIj
39K8ph+HjzSMJsKPUH9ypiTKRtrzBapf+6bism6O4WWNI/4nYLJv0sdlafNb4eUN/xpEE2SnS++E
GQxIbrIxpPAhm2DR8EwF4UQL+YdxcPXTWIJCfukp23RTbOUnBUNeihTtMCUJR6ZS6l+bwTEJVCUw
pV6Nf4q9rs/TxghzGvi5biKGgKhCzR57+YubMxy9dHSjYHp/ErN4zizGlaPzMpDPTcA+3/WUV+1V
PnsWqN6QXy3laD34JX5VUPK2h+fj7IL54k7qVe3kfHFjkPSYl1DIagMZSBAye+hMANfAU3Y9w1o6
qoc4kKpJ1PWspCfDA0l6rdmLKSyAdwQLUQ0udt9UJrkZnNPh/ol7J3DwfaDTqqm6542zNcZqMVK6
IDkOCmBt3As5ly4jFXgWmdWqF2lDrjSnB2LNs00Knl1lagXNwAiiPsmgE1u3uqC6Zb3tuBE5YZ56
OiSOl+jksr3A4FCYdBz/cJXFf4wNJ1hXQezIU2Z86UzyarnbD0vd38GP0v0u8gl55cU52R6loHGG
CT97fF1USFvLXnUYKvgyR14DoqoalvxsIpGr20Dxgu70rK2TzxrQi8rsR9mxgLMNTLgYtzjbl31+
G4AmiIHVz2ZcD6xRApih8CWtzz/sUP0vTpv0OSNBQLC0zpfm8OJhkwX4qwkKyg4qvYpw75maKQsx
ZhSwciBwhI6zxlRHJTZDzwxJ9RoQrrhXeFdX7wzM5M3wLR+Zp7a0B7v5aVKFh0VGdscICA8RlSYy
tlSYmXD36B1Xiek2r6SDDyFx4dVZNqQCql68xcNw8aa/K8DRdm75ehlFz8eV9noOlXEzNsGXlGNp
pj2qn3i7Ls+LfJitmPfM1N0AdxPf2aiDsm8s+YGddyEPZvcuW3tQjuR5O78qPRkGLteDUd2HlQIJ
P9nUBKvHEcb3xMPqyoT8ZE0qDybwOqGmBJmwCoAlzQycVufYsBC92jMBVCmXwqFlF+y32s5NDiOp
fciBu5uu/XTSe9wvWTf8Fr/or2/bCmQS3692IxD0hdtwWwCgs0Q6HZ6D46id7zF/3Ne/7AMMDDBN
yphiaHtWQJmEyfJQDsuFuQUwRIWseCB6XMGRjLe61qsuIavwkvX5++wNZRlWdLK3Lqn7ftFv4UTm
5DKE48vh6djHM4FCcWj5GKFuHMxG4fS977fZKMWuIMEkRxAoyCLvAI2SrmNvdUYyiJOlOe9euy0V
AWKy0uf35t4q/MzFy9S5XjZ9XepzwLUb1r7KNr7g3sYHnkRDipvsevVrzSuZOn45IjuyEUZ8B5eF
ueS3378eX+NgH5Q47I6S4X4mLUnePUfPXNuzFXfRwIRk0ydT4ecTzK/7u3EysQdpyN11pfTjIOJl
Sc9cEA5jCzjeOI5xuiES/4SG0xXT5kH5PJ7eTCkwqH9hCwEGA9/7JGz6oETI6FIs5UzJAiiV5sx8
hLiKzQDwv/MoARkrDY2htJDSUbzttfueAzELozTusHia+KT9r4/2DEDXin90mD0EpaJogC/EpHpr
hiHuDR5xgNIXtt1szHQNQq5EuNyrP8FfoV5K1k5oLJJxvCX1SRvjlDwFOFTZg0YKLO76iE0mYSyN
KXlAemhoPupvCgfzJxnAyulJL7t+PTrgFjDiw3NM1KMT+V9rYozESwOqIMyu0rGJIVYX7oJmdN5w
sLoGe13SX3M6hrY63p2x+8xRRXOfTcE6bYTTAk4VvFSnl8F8euymTCcAROTYUFHqA44/z7CEafhc
3fvWlBlY9LNRcx2c8DZZUivhzlOOdmvwHyMJ9XfiG32xrRrjo7dfOdNL1IvG55N3YhrzfCwA3OW4
hJKAnWtTEnPBLuAaoAGwv745z+c3Z2Nt+MDV0/WpfQqvT+csuPB+oKU3ZDupVosKaxpabEJSTpmt
J79XT/WQN7EwRS0mGTsvCk9RGa75zmCkIq3pcduBo+ckI1Z7ylm9uNHQtk0tDPet53yYXnoCFv6B
lHx7njivck5I1MxS8Fso5k02yfMCzAmNYFyINaxFtJbfKpDMpYwp9EMBHG9VPtkvmlev0yVHVKC6
kePWTBxs1eDpkq/A5wU68JEt2Qna6f5R3zgjZXy9eFYUHpY7kLvrGCI3hQl1gTRHVAitVYeQH1pa
C0d0pPMIUzUiv60NlPmBOtATbDwcfHD1eo03ZBUBNAy0GePxM0jqXYf6gqTPOnvaU9bs/PhgBRhP
dxQxkv75+UpMWm856C/9mnjFANqGqP65OPkEGA7pXLLREo6LlEE9ApDdQCGtA88fDNuH9mq97omm
yHPhcV31SACbLzt2C9sFc38gSgCo+l68869iwqG1/rB/coj2mPykE8uxAfa+j8UJzSTY4T0QG8Ig
dfyzCBvcaHLl3nia0EHFVK59YyGREWGyv/GVOXHfyBSoYAQyvyROwIyyOLnRPO7HEVmFy0Nzctsu
sKmxkxt80R/ZzMUixPTlGcNoUr4mn2toA8RiJquDgpLKLH5Ix7WAGpD1C2X6gKb8Yf9XaNbSgxHX
8xgm9uQw4Ua7jTbq3Kb6WfcuhW82A63wE8BbUf9geCcW9ywdtht5Ez/Kk24djfbv8bv0BgvusITI
6OYTm0Z0Up+0BAxZvM/aVt3YL47dq2mdtD1lnPbrwdU/TZ1RM29m8iQZ6Q+Upp8MwL+4iX40c+4P
Vebnh4GJ60PnHnh+hbjHb/Fi7/q7wj1REnkzHgluinXxni5xjDu/nLOQIAcUHowrv+ZikDwcKMCA
9ON05zKPc8IbbUjJ8gzCkY96fWlgTJhDcxivO/ABsn9CJ97XacFgHlcPGuucv+8nw2YUz7jMVM97
aXZMltX+wunoO4+WjoWPpxQzDcYyATl7Vzw/tZso9YwDRkvK8OG6KN/ay4zZnl3nqjyURnba1+V1
+XbQgxQY9FNZeqySUnXljyvNKBh/EHU+a/3yqZxVzwejV88qx43jMD8vr0B7iZs4wlgUuH0Mk0Uy
pKSwqKjRc3oygzflNtnI5IGvXkuDzIu9tsfVmwzHPALe6EtRUJ0GlwUHiOUX5NccT3qhQM33360B
GD9bhU+O94iEs/FNQtPAmXI3mdgwHfW1vMrgbw6ykUFooSyzVzVz9Xndt0m4Uw93j/v+6a2b7qFi
ujm/A8/X5xRcHBbVpBudsLETShKqm/gfiSl9HdjBCoAbVpzRk4U3Fgfg9Q3zG/ZVbdpYohyfUkw9
+uyZEHwnydji4qh7ycZZxrPjTKZVhd10IkrvzrQYlRT/lyVNRenmFHY0D0X+kpDAcilsJ7jVjZ1n
EUpUIKrJ0ffl1ywsJ/vhdYBt54MKbOmTJh7sPx85Ql8g7ZrBaS4Ni2n9YMVuhws8THEwgSAfARk+
Zy/OovlUjJ56Cao6VJAOv7GoLrgUxj2Jcg78DfKcJ699+/VUHVBu0jZkUQgk0BQ5uMeYVD1niX/4
YPM25xg2UVoiyTmpOQdh2PNax9zyFeijHrPemtWa6zhDaHArSCqPdLsPJHwe81cyTx59JVwRKGMe
x21BPfWChTXZLCC5D1gfyITWeBZNDi/cVpdcRtqX80P1cHpo1s7BVS9uU4jblEPOUwnO+ymnxvVD
3IkoEB29a02lwqv+H2Hnsdw6lm3bf3l9RMCbLmEIeieRIjsMWXhHeHz9G6jWrbw3qjJPKpQ6kgjC
7L3WXNN8GA9ptMuQotyuMBm+DqjzMIakEGMofVQv9bbZ52cS5OIluxqbWY2VwAV/NZa7aFHPJrtA
neWjvXSneJNdiLzBIPAkXcvPCQ9XvP8wE533QDAtziNtRMXFWxRYld5e+7H2n4caSpn19frpfogH
upNOGzjBv5KyOKAJYhmvxPKck3/rvPBa5XPaiZW2Bx2ma5goTZilwH1hbkc+Lo7GVMOQPS/pN+1Z
xnwIbsafRt0RXvlJCrDQslmKLcMh0pChkkrp+xPfx31ySj2DQF+alZz9mpyVv9d8nhf07Xx8wSUl
Q3MOaYBNICx0Igx02qJR9mEocUVkRDuCZ2A029ktW9ove2UDoMBsC7IjDBK4CclqkubJAiuX2TpR
6NMVyFesHeeQ6tomINV8OiVDid4Zx5mCA3+pItU9dTB7lX6mjwnXPva8U4TBzqkkD4k/w6K4MH/2
rK2TEH/IwWy7VVV69Xu/Nn4S44Tptyd9m4+Bu5kA2Lcne7Za2w3eiH50AMEfYCswqtcWEf3UvX5Q
ZK8nZTHgF1s5tG+vj+m7M3wN9T7erRxPSGqhrYqu8vSf4CF0w4NnGask8QdOIt+2kj6K3onA3QG8
RZf8FTlbEYzXOIx5Arh9DMyMRdk6Vkwu21bE/BJIGau5Y74Nvy3JNbAK/+pWya3rVl3sAjlziubx
NznBL5v5zMBMDi06CNkxxpwZX3DCmEgWYJxHrBDLFeMtYVnz6+mI8GKW7Kh16MOoIbhW5xpb69ix
MLj/6n0wK9Zp4IsIZhIxqe2OFWYQ3SDfatZmMjxNXsnWOcYShCWyIZ7Oz8k3bY6C4Q2jU4PlmLsE
Hl7qlPm1KZdEHsWh/ayXSrwuEi+L9taw0Ek9ewEf+5SYI47FREC//Hh4JNZOZIyQbWKCikl+xx0h
8zuqes5C67WEH4DosdKQ78LS/ieVS4FBELPaaTF2flO6JSQ0uD+EIbDrcWL7uREOe8fI/FBd1pAh
RofxJOPMigQ0hiOdzRsSFJgpTej1fG+y62S/4U7OPRporbgZZGK9NqnBDXMTw6OoHJX6COydlxfF
YJi/rTFxx8h/ww9lbM/Zqi7eDdk3oz29X98v0mrNahMNYOsm5BruJMOuBe9ZrRLgbqCBl9vMradH
GZ78spoV60FcaNFKIDwG7SDbHIXUNyuAMs7fz6I8Jh5vmbcAelOfg9/2Q5iLv2mX4PQMxyhZ19ah
pa0dyu+82DfaRkiXJp1k90jIsCSpIXYjqv1qoyrnIrubxuHZvE2oL3P/9drI4saigoDnuk/belHJ
F85A2L5L2abuNga7G+Gaf68QkOcsQcMZ/Rorn/ICRYTEwDp+N3E15hB1R4PExrRIoFnYxq3Xxy7r
p0xrm3h8W21+0WOxPWnTKkg9nU0yfW9YeYwP3fAL7dzSAQXLjrFVcpPiW0sFoJ7rcV8YK91a5zAu
m6UZP8bpKE9HQXorrIOIS716FrLlszoVQL/yaWyXueH0L7/Gz7xeV+Yyhl8JQbXwMpaoxI/ldWfa
w/gQQKKrN9IPSZIZ/nJrr7M54C/JUk4C0rxhNE83AVASohW/jzOdEt3J5cOOPV6CtL0wNzZcsbfZ
5zWInv0Ku1QRpzAQiEv/Fm/I0L0Z1yTYW4k/pl7E6gN/j6UXxRZpl6Kv1k5KfA3BbHJrR4xFcC8A
bIF9gCm35vbi0Ry9GtiF+pI0Y3EV77XJT9N1rnFHOSJSHsxs0YZdnkTPWZ5BS/SiDVkKmQODQiax
u/ESNmCIv6+dQIcYLCtaWUYRqWeNth4SNOkl7BRkBPSONrrlZKcT1MQFe06qewq2CnDGwrWsLzNr
LQ1O3nipZU9EAJD8ms+H/0wBDFwDa3vNLSgoNU9L1i90vVgCl3Zmrqra1+Q1SZOTOXvW1tKiYjxC
/K3lhtBdK86o/3w68D56L7bcimnQTwSjhMU/sgPoEZMX4u2ru5NlK5Q4uqe1W73hV6wS4VAp8ES8
QHYwBc5rrxRXJmoOKGTSupccrnnW20wAu9TRKk9IXeobmJVm7EjTQmEWSiAXDce46BK/4BeCJBC5
hf0bVbkt7QC/ShbQZcppH136fFKxR5ygVZd1pvzTDxNcPao4qNvWQo9w6cbz22PRfTLcjW1BBO5z
FSwwyGIrHCXyVHUhJUCZXjKwNCxmhiX9FJpXGDXg23s4L+z13B7cKvUKo58/AneJqO0SwKqVRP4X
W+xrZ0FMpD7HSOmP8MXubxw2FB5Bx/R0rgqq1i/MVVtAaWTtFD5nNAWR5Hf1Nj1AwdpukcGR/pF+
G7DkOb0V72eKixOpbNCJMeFJ3PJXe2dGJ4R2PXqjYkuVrUJNhopCpAtWFKU9naY/cktgdgl/BAob
qsfTJn8Pf9FPSsobAE/4SQsY+zi6fTwTu7qX54nAHjGCwKqTSRL8NRA9f6SG/tkRxYVAXhVMg9SR
9+yK2l1bCVtGLq6CrbN5EchCEbbDvbtTFsh/hp/sQML2LXxxDKuBjDHMx6M/faf9DrfqX/tpfGeb
/jb33ORWbEjruRZe+F78oa3Mj+17eo9/dtne2MYQhNLfbBOc4zeTcbqTg3FT1QB5kA9EO6TbfxDU
AX6j88P4IObAxImP4RrYEDVes2CowZ/8O3wDeS55zNM5yIai4NI/2GDVqxRBCAALoNApgQV9/Ts7
BtKClaK64VR8jUm0K5en+hgvIIuIN5xT5IVq2uGWsvS5gRPP9u+1X8r3cyeQcU2f5dafAwiwsA6g
SJF8qXlMXdo5hQS8qAE65B7mYabspetBiMLEh56+hNcCDPCXfRKr8F1BAT1CGt9UVwv8ikkUr5q7
ZTlrSHw4+8hMIwovG+llR8zvJj6l/togh5AE3VVIMK8ZYkeYryJo6d/ld/dtwmInhY/wUxwUiIqh
Aw1X1ptxD2ECMgdBS4DhIM/JOyd0OtDRDsHcHY+9E1Pi4QcwbPhcBOf6GymBeycY3eDlyZgeClTR
DpHwAP0lEKy2iGH8NnNRZkKjhx8F0AX4rNmNQQHxFge+MHtha590upqwSAzQJbuvF8OFljsSbjpV
y1x8eQUpfKzHtRtDs85ci/lZwQa65m3E30CexrQVLSY7HhMIY7jl8lU/DcKjbJY1owQGnPlRDG9j
DVpRPrrhoxY/h/CaRkcl/A5Ib8IYHFWJeTKwi0yWT/Jz0RUMvjDY5pdIpsb0rePnVe2M5zqsmIqN
fnSPf/tT8yHA5Guv1QM8p2qd9JtGXdkoXyC6hAmMhADptjhwnb2Q9I+art816nUhretoFeo+nbka
n8rOT3W7VWf6Rxu5AsGqw1w844rdXxrsxD0+TEDmic07gOshYkuu2ylVzE9ySbdw5ydaUNJaULHQ
PQSuOefweRbjbMPlXOfk02sLFaUE3B1YO2DpJJD9q4wPBY9HHIjNCJwQkKGCpeFAyLYUCkbbJAGL
BpELRi8MUwAeaOAXqMrQmnDf7ptzdH/9xnM4irFVd9iI28NVWFVgBD+kTjjoIpbJreROM+2UOdTT
1bNl+8lNBQv3XcfHmXyXifgHuwU/kk+cnifBx8hbSCUmPNf0gslpCP+mj46XGjcLq7G5iL4zi8iF
P7gVbERvOvAewJ9bvhs/VrnIDqxfLIDQY7n3SFjAAvPrecguhuSJXMZugTIDchTDWwIRqQdsDU3O
b/WVI2QGnzy+PkjxWBrHwjVPpALsOD+Oeqo+EybkrUujwltRs2WdsHF6mbijuWooVZdN7DbokrOV
IG7S2B3goEK8R4VCZcVa4U3k1TE2I8iHkPqv54PUhc24UcgRgNcJjsM3Fb4Qb6j9RVj7WHbX9pQc
B7zqNfZAR1Vs82N6z2jHNJuYR85fto2/Ckf/gpAZboI3uMOrfDmDDtoRTkwrLsh8mH6HO40zXcor
tzmxKQAvKdCG30FxJ+6KXela32j1qlXx9kIIwUKK3weNlDd+ymSfksMCU/MODf+JMIFAiWjR1C4A
aQ8fHJf2DxZhcssSIkABaGxGIsmHdsdMdcP4bzUwEV2E+qxGaufonI9xwA/Vcv7C0/DLFbQKrxoX
TJqZldIQASUTEE/gUeZ2cNyp87nI6BUYR8EKYJQPboGAR5tDNJMOkTs6nl3+PZ6ry7hiP9oM30wn
aTeTeSZ2UD9hU6tUAj9wMocZukJAAa+IASk0aHmhoYsC+2IpJiHhgjqlu0lf5pJeWpBsNoWaOg4G
WANG7hfE/EGEpI+MHPRZ5o1lyzyrTK8xo3h5Gbx6qhR6a9ISd9a+5mFjx/vsfO2DTr2H8P9erOPV
dDEf4VuGqOGI2oXFmB6D8Sr3FaGsTHqHN/OkHUYURVvOd3IDun59sN6mx44RwfMH0Ot5zB7GHo3Z
KTwkGxFCooMKRV/MfyJbektILaPe+uZpaG/KXbpEt+e7fgUjoe9h3AxndCYYbQY/+eTB5wFl9UC5
RAANh1SDPhEOOC7YZUtmteBR2ydqK8MZXeaLq2oNbhACvT1ecENuigeRAo4CfXnESKtZsDBhyBt8
8cHayrblVTtaYMqc/FBd2z+NVFlom2ji3utf8M7+vX7vyMhRnXmAQKRdxLDeLQR3gCkSndpqJqXK
924TH9kDCRkxH/JZZImhroeexn4GyOpmm2wjIuSL9mwZzUprFuDIgBgvkYacukPm8aSEtqlDuObh
R/ArE0wNg4toetOugt18HpAlQmYkFAfZAnIJbcGWI08rXjYanFZwgRoqcdf3jvp0ue6E8pD28DQ9
vXAaUstpaQ1Ih9N3cH0h8eXkQ1ajzyeJBDArtTvN1jhJ4DosUKCPBHQAZqILmCjbFnph48PLfEWZ
HOB+s7Ll2mtrr+M5zKixVwpjuXqtmIfG0ypHamzeTid5GRFOpldqUAQ8C/gOU1VuWmD4bCPori6y
oWzyeCkO27TYFjoX79rlIHsEEajOoDqy5E4d6j2zWEudW3Z3CUIfwGi/eH5B79TKHaUCd+eEpR9J
IRSCrReC3b7JvdNAF+P2ZNkJV/oaBF2GKtpCWidi1BWldd4uuY/Ezy5hG1wwT28orX+FObBk+mY3
Sv4sdAxUUBTVzMkL34jdFy8/kW0HEAR31kL4QABsYcdgusqCTEQ2x9cJVviLpY1x6V3fk7fDhIS5
OK0rEFblNN/yLgF+6PyKca64CJkRIFmRPihdlcSb04gMbwy9pFpa8cYs3RYMmN2LrhjgibQnkKX2
NOqnijxC89o3R1Pd9dWlb/YhcbHGNgIuLqx7NJ2h6KpkQBpIopyycQLVm0BMaZ+it2fuJ7L7xN1U
9iLy8hD+oLgE/iLK3cmIpGHlFl0yVMxHBzWcGR8uvxCCiGNud6q2hlBvPMF9jyAnppcKft75PttH
S5JovFTIXhmWXeF1bMn4cxZeFN0NbrvY1Qy3QC5EPWJu4d3ykhMmqwy+gGZIK9KWmeyquO/tOW2p
PleQ8W92Q0nHfp/xTkjUYlGGsYoGwHA16mt1kWtIPgiFQhdRF37LCg7kA6UAqZJ21OLvZ3sMx6Wk
3jrBp0hgIxWcmo6BSvUeHKKQXBPHPJNMDsXpxiVAiQBN6cRf9KDUPZ3eMinX4GicJt6tHtvsnEHp
aJ1Pgd9/xbwWBBoYxW5BrCo0mqejqDdVfo/qS4/0q7bZQZR4lgyMKKgKu2Hrqu3n/hl6OhJrHqr2
QIU4Sxv2AqI5Hf2NY2acsDl4vfxtZxHCXFhxNBw57wxitn5TNyLs1bZaDgGKkb0lnMXXrUn2cemV
5TblJo7Lz7z8HEEFs6+OdmCKfpRkr0N34hT+goVy4uZod/BFQghYkn7ZJQcG6hAtEpttrTjEj/JX
ZMOpFm0+73VMbvbT5+tsXNnZRyR6v8A2h+aEVI0wTZIFr8aJMVx6nT0iY/+15lyBcXNePeUTqcvf
aDHv5PFc6Kwz66efTivT2lXlToXJ3G3M4zH/VNbD57Cf4weR9+5mvx7oOY4IIreggiLyAlGwQURY
64bH+M04EJPraPfA8gbG64obHKMV4zbUgTUKObZ+Ijan3Wun7uu1fALWOQ7byKd93atLtGibfEnf
t9GXEmZ+RKBQbmRHk6C6ftMjghs3r3drhUX7tbGrm0AiDiwuW1wwgdoSMb6gB3ZmWSPpR4Nr3NP5
EHjp2bQ9XLYLHzaPhyOhm1yKagm2q70lX6C8wkb6ib6i23DUoRXfaojxMyF2UWeL6fL6oKSjXRU5
BcoKKt2OOkk5qufg6wUvnrIP93ki4tAVMiXdsUJlVKQeUUwcmC2TgJqt2m07/yUquvd4oS9+jw05
gMnxScD4fFcti8P6uWgdah6/WtbLYhec4BngWXcqDuVOuFvH+ibuTbR67aaiihaXNWckfXDPdO+y
k62eB7LDXIQm70TSMtQSUQm2q+Cn+ZwzoKmDHELuYB+fSKeVSIscGN/fT/1X6N5rZzsQ7cxKLhDw
VjrYEz90KIfDN0Jp3ia5V+vZJhOoH95SsDcWH4/YOUARhP8HoE6g09L4YVOnDhFv8SN+BBeu0X8x
NFH+N2UfSwQMCrALEEUdjdy/U4BDY5KyqGqyN4WsLOWnoFiECEzxMcI3DdZqt6vZ+l/Lbtqa5taM
YMSthPS9zB8S4ZjMpuS7rP8o2T5K7SY4ieV9GD5r4RO5WMYGJg0MRsz/YouiKP+bBj4ftUU6wawT
ks1/SIXMpzaVoWygzV8B3fqW+/SiXfMl7INT9sv0+qHCeKBF04n8E6HLyTAgAJbYCeXEoSds4WEj
P7iAPLrdtmJENn2Yp/GPsfF6mDlpPqNWnF2Oxl7ai4dm3axBzrYlHK3nG3Qk/S4fS1TMK5yZdyh0
qoU0OQxoIdpuyel64jsAIrlttnyVCzqhBYNejgUCdBOdvYPmi9SvgiHbYnwfd3AZ9kGwoOQF2JgJ
mhahHDWegMMtSdyBkSrm4yY0omyHvQJcWW0h2h7ImI1Iammu2KAdGIywjKRNAMdF2QPjk7Me/Arn
Gtu26oRwKD8UO6wUoDOB8v8+t8+fgfnXLK4gv2AjU5J+RUzyk3V7avfVHnHeDzjSNy0bcy56w3W3
kohyH+EgnaEg0T1fsPjYFhgILPOrySAM+BhFJCgo75n66we9WIwQcKkAlLwcVwxdFRCPKRsgL0DY
ZDjmt3DCgaEiqyB0wGR6Qu/ZBuH2oqzod+wrbbtn98lxsO2JeICVQRzE4JDrClcYm4NyIcdod2bc
KHblDYnYzst133ufqGUIqA4yCtZ6h/2khZ38YjpIXwPz957HLstQRDMPyHawLtG+dUlKrTZRbde+
dBT8juBlcl6lY/E13atNkIBFOnlgm7dpmLEAmbxqlDyo8YQZ4io7dzy36+wPlMlOd+lO3NCbq7eY
EPHnuWczPNc+i5/pWqvRf+3CBz8q0DtABXBk+HMCI2o2oAryXL1K/dyVgCCIT2+/hDurGUAkH9Nf
RvyxYzDXpFYgo+y/GJrNGsh/V8zyYJmGKJLQhaGA+g/jKOSRZqH3ZfZW/7V7yRfZjaFTfNMN/r//
GAam/S/zH0OXRU0zZAmaPBlW8xP+P3xRxkpqOq3BtqaGif5nIVcEi579B4SvBtUJ4A/8arT2wJgo
fZqrTtGNpQOxgHhPMHxQvRqshJy9lyexbGNGgaFH5pW77AvshAstlYseHJIF9uUpgVOBV8MgB9jG
DqvwSuoqyaH+HUX7xQNJUtto/+e3+C9nmf95Lk0ZRywRcQBSR4MYlX8srW0Z9paKS8uZ3cyneu8/
pQ/1t/9tvsovSGMEqVB1o9BBdAF7ny0Hj5T/cgzyP5d3FDKSpmgm/7FSIvP499OcjFqrTFpanCf1
u76mdyxWOqzibnBQDiI1ICZPV/mg1wdtFyUP2dilYEk5lJbJvP6X0/F/Hgo+FbqlqiJOFvPf/48r
Lo1D0OhBUpy1af96C5V3UbMj65N5TdB7MMMSgnmz/3I7K/8Unfzr/WuWJWqqhE5D/Mc1aKSuzYNA
yM9ScQ/SSzWinvgTxeUwD4FXo3mRhg0kbXhL0kaUNsUE0SZRrmOKEtuRwGVa9VIeYqiVM/dLzhxD
W3ThrhhuAdb41iOENaGxKsVHLdoMkbLQMz8d1nOs5X8+fbL8jydzfidzzBBPpSgq1j+NhEgKGaw2
Corz2GwrYTvhAi1vx/I3rQ4d3Pnht1L35k+EdWsiutbw3qrnHLKMAYVjX+WnNPilA8nz9/98WNL/
eVg8wjqGQ6qF1uXfr6ohysVUaVZ+hrQiqH9CsJWyHURMa1plJfPjJShToX5qz/N/fuH/63zMkYKI
l2TOiyn+YwFpuzATlTDNzwBYHSO7CWzUrqtjBpzRhEuzR6XqcovpCqpBN2YbyNk3xmUWLJ/1iT4W
TFWAEVb8F4maPNce//7YW/92YP9YQtuX1BU8cvlZYDLTLdvyWEJ0ZVDABnxLiQLI3VHzyvusPECI
FDl6+camKEsL5kgVRky9A/NWQougXWCi/+fTxsP/z0fCYOWVREPGk0E2Kfr+UTtZyWA8X3GVvY3d
57M65up7op5KSkztN1A3GBIvIvChFxrWiWXUwlTJCFuoPz8vdGLJu9Qu++qagm1GFEISkB2ypPC1
0IAEKpwKGqg2JcyjYnRbhkbFFRloFyJBXUXBvZfeh/wsN3tBOL+GU9LtTWEHpJh0y/CFOBi0QSu2
pnjO+p/SOhdwo0ouVrsJ9dXqJR278DPSPpr0HJaPuFk2OioGgMg+XYXWesg+JHNdaG+DfJZfn9GE
lJgOV91o6m8YfKa0Vp3yO2Y/efSejY8uBvYFRRK7sxq8ae06R6VkAO8e4CK86qXYM4emzV3CHE3V
d2nmLuedl2i3JOXzzWR5FlPodJ3klwksC1sDH2pQ+zms9HTF70P2kdUeFC3GMfJd5L4EP5sqBywB
kHPYKB/qKWFAx40xNufir/icpiP/z6GizVXbc4MqAIvtE1qQYM+H5LNO15iD5PDZrCWJ7MpdwNjr
TfwbwTdNOw+W6kk4RNZeGi7DyxenQ4roU0UzEmFQYh6SluWPkX1xF0hhZlQBV0qB2iLAbQt2cuoS
IK2fupng4wNWZ+pSC95F8WQ9PXk4Z/AfmEh0wkKz/upb2+zb3FfKh245Q78E0C4wVulvz9dZapbx
y5844UnxowDgldcUIgLOQXC8tIILempybxI3/XAezbskgMsWPMYFtxq4od+PLoORWjxNCmxGOLzR
PqEytixq6OjAQ9GyCrMeM8qg4JSdZ3MWi80wXF6So6FCoIkynV7zGMg802VFLhfdIORvmPt06doJ
DV7tTgSuB0tJcnpzz+is4vJYbv08bmKgrio8QITiTHTyTZd90EXwPrDEBBkXScq6kxlvcXdRKCSt
M4iZBD1fd/r4FhT7VtjGqD6fgBPmVYctMiwVHL94IbIJeNAhfMOmn7CvLUku0P9eq2Kav8Q7YqjJ
K7xwG0O0Cpz4x20yWIvOXE5AeOoAL7ExFmH5Jn0/1Y8SxqTVX+AMPpf6TpmfsuAM50qSf+vhMWK8
9lxLzXoGuhm8QkYTSBmPH111Cuqv1AL4P4HgQhjstik0QyFiBAqkghT0oDHW4f5AbUes3QzoTL96
YmsgH+329ShKvgjF4y2KGQM6DQOQcJE+HdgM47pTD8+AIfb7JLlZ4iTWVhA2qKlGSAMRYRflukKG
G1brOvvS9F0Srgt4lCr55Iz5/VfnVcxP2qM2OcJXLXsGlDQw5GI1EtYNTStHq0/WaWZHhMR/Sm+h
MBs19a2b/pmVBINmJkYh2amcJ64A2Sr9Uq1r9oih3/+2VH25r3YnDqdBGND5PRCJukiYsOlYeGw7
yFXwgIkM5j4ftlAQit4tis+X6luKn7FldEjAzCyDJLDqwM485Q3nACRQBwzpSiYcDWlXKBUGBMba
QS22qT7j74mrCr+SCdgTf098l94TSA6n652P2WNQvrryo8uA3DP/SXabuabj5nuMoZ45goq27GqI
Abh/Sl/9BP+Vr8fiN27x7O3l5zBr2xHUlJ2XPa9iD/iZQZI4d/J72xx4fpSJTO/YmVlMbgOMOoue
678Uecm7kvlDfoW21Ly++vEoPd1hBOzeCvUZx4eRuRKFj5JfI4h1NbbKFVYhIW7q9gSVwrgieIYR
l0FK5S8PMLw4s+rxiSsF0dewyFhEWqRJeObA9CoworvNhGSsFMS5+n0NXxLbYNHdEnROb+WjX6Gl
cIfbdLbgAAvguiHANLN75xltytdFHz90xHVUXJ22FvOt3K4siOEV2F0HaLlUpHfd+hvgBPTfcXx6
yjBgP3K/2GbBOdwP5569SFy3xkox9m29xnIrIJ1BYC8LPtFd5ZPfWrtwH92b65QBKqRHCfOeDeJH
DzJs/vJSBHnkMveOdMLICyG4NXLFMA6CyOnUxirAv/QHHb0hrUP5VLCJQhY20DPxDcNF6Z1+mwmw
sr4niFxXLMlOTzra+kuI1/hZaS/2WTjC3wlkL0oDxjHvAkqrcschB+F7W+4sKEAckgBvfqEyhch9
mDolRwODgVWlX4v0sf3GhBgEpv7aaM8PgddBLCSdVGR13U0+Cq+9YYcdO+yxi/0k+8xjZjvyLWy9
5rkp8neFGEb9xOdWcFB/evDo6hFrD3jZs90M+i2q3vI06c7Q/JmiB4UROiVyTchkwkPW3ZCJs4Dk
gAh2GyESEq6x32mmF3IvQ80AOZDRd/zI/QKiDpaczJDolStUNGa3K/V11PvisIye17FlZpxku04j
dkL8EIAVSJmGNfw5TL9mcpye97p3826f6UceZcVkUAJjcwtsJRU6G+I2p5DCPCKEYAsB13SVahmn
H5OCS4EfIpLp4gpqd+z06jE13xD0yc0ukryGGZcoeYhGi+inYvyt79LkrabMRc0WdTtUpk91D/Jv
B3jIbBPlhzVsbP2uOWot/G7DfSr7UltOwBfpaRq2dXs3md71qxDoPEMVhiQVSIg5WFhv2n+RMflo
NR5cyZe5T4GZjUVtbDGQSnjMxLXyKKF9wGOEXVX2D9hbA1oGiFujsLQS4AFHLnchgFLVLlvFbUkG
hY2EFBdxLZDLbzgtwGhmWp9i67XTRD5f6RV3ooD5CLyJ4oY6Z1gNZHbmTmEB/dkW76xaP6nPDvKe
wdZ0wIbgT2ahx3MCPkeBy2Aa4qtauLB001N3ysAKvWmcl1kl98HMkgcEU8h0UPWeoZupV5huMqTy
cPXKfDHYSztLgTmySE0Hohq0xwHNsjV/RYGBfE2Quc0uRNy/wuCrmZcmUNdtxvtoTKWZ3xBvUA/J
Owo5NXWbrYZjCGPmqjz2NCFHGRe3rF4F38rnE147x5Ihwiezkqk5kcsHJA5AW9QFiDE2xk79iIa9
dIULWEoMJRnyrRJ9iX/MXJjGTgHVt94z9tMfr2+IA4AKA6IffdWRxlNhj+G8vuN2OTwPHSyhks+S
bZ8vB8kRx4O8G5ivxehPXQGPhcERYqpbSKvIcnj07OTW3qQCYxxwMO1dgg+xCc+sCMpafmNZgWdU
EWCmsaBxl6j4MPolq95gU+/oi+bR3KQQ+ycPNRNzc6N1kRSkkgNRwvrXoLb5eWFfBqfk8LpL54Ei
PbaDYGXEXti6nbYaJZS48KSr3I7HgzH51nSYEiS5t4mJbMcSJi1YIALhB1axke/Vflnz3ptzWzAo
SFnSP9twn9VvlbYVUl+kDg025rAJ5V0fHAXxgLHFE8cO1eVWSMTbKO65DTM8n6/qx73BnTXwjG5b
BBsRK9DUjQe/Z/7HvbNoL8K9+JLwqJDXmA0/vew8/tVr4a5K+6JcSc9t8VwW0RcthM6L5A9T3XbB
oXxtLXlOb8GLh9tLk3fitBkbKlD1FCRnybJznABE8KMDRE0RDQGzXRkhUQMxIjw1VHX8uLwL6t1Y
74zaUyy4h90XVqXJ86sMP8IA4z9EI0b5+4SVr9MmNdlNSG/VeOGwcTeapoVMRpq2egozkQJDiPLF
/KNeWsGquod+D/aPFnzWoNvFj/7dhLbbvtG1MLCLo0vKPCHf9fXFYqI3vGnBX6UvQyw6hLc62CrW
9mUcLc0xyk9+v0KYbAkX+CQpy+l1HWCaSiur3Y4X7hP4OPqGeeVLtzM0udSbH+lGNTBp1mW3/oqv
deHpF0nadUwEq2RbPi8jV92wofguYvzBuJE9ZDNMgLbb7X273+737n6/3q/tvb+2fdvnn5Nz8jex
reCIu5k/UBi5LydjoEA5gikiI/3FZgMox7/MY512sfnZ+Cf/9PdnfkEOXrzLC3tdrdgmgfXEAwEx
zpJML3vJf417yxeuvbbXF17q0i/wk/ypdazzzqW1E4zDEF8NdpSh35nBFojWiv7ytTAXX9AyzeIj
Vt/S8VMdb+Ivcv9MvJXPD5W7YYpYU3PBTUUMsLBP6iHL4dfacukkBhj1Z5YfuDxxtWowrsYip6YK
mBHYbrwJaI6zY4Gs0ECNE2SYYo2oBJcWSDwbOHl12jdShYItQUVk8tQ+xg7l1i4IT+ZVqZ2wumfB
6dl99ghX4gyoRAbIrk9ag6DzpLOfJhnsJgbH2giaET8BycHBYU5pHSQZQH2W4Zei4RXHTE3ZR805
5T7I+Uof+yWCYlFyhMhcKC/Rllldio770kJiRkGpsm4IwA5Be436hxi9FTkJxAMDkoq+FxOlFv8o
o53BUe0nR4WqDvmiUFs75YfH6rWQ+f42OUnJd9RA7wFxFUYOKz42CUKrdyS60cRlxYNWMz8y82SR
yTG81a8vA21tfu+hNhArsUiRnfXfHVB58t2+lgaODdQt8SYe3uSY8tVv030Nu5fka+lEQymalwDA
QY5PXXZopg84Bxmjt55a52ceL1foscGRsd9A7J/Dq7jF7b2I7ipziP55DzG7SaCO+3F/Kl6XhrZE
C5Dl/GIpZHWbTvoLxvP/J+28mhtV0y38i6gih1uEAignW/YN5UgQiCQQ4tefB8/FseUuq86ZmT17
enf37k8ifOF913rWkTv2d+VF+YXBZGciU/OWdMrdMClvmTCZLxAPWSY79D2I8HqnF1JNahLo/7gQ
st3gbd7gPl6gsp616+S1eY0+YJb0pAF5hWAYQTGH/1dlkWY2ajEdGzSA50cT+wOumXsl+l+1YwpF
Pz7wTe001uskktIq2eWH5BDuwvf6s6VkQUXdTkbnL2spwFkEZ5ZN5vVQn0AIfP/7ohn/aPQp/Mei
jG4aBDrdlBfPhnHUL5p63Eko3vSR9QYxrK+UQ9twnrkYvm2F43RiHGfz6sE5uNrbXNhCil7G1rLh
JXqZNuqHf7VRfC3Nj1Z9idqde81fTMXenDjdYXZyhWiiSJ6ssUCu2oHHivow7JeDSkdBP1A5kH5p
P2FqmXZ0EHcBLuwF9U30v8diKE6QhS51bVKXQ+RybCfPd+9E/2h8Lyn2d0K3JJk8WF03+OtnkbWO
y6y9XFXAMmMVL2viXmC5BvD161E3ToelW41VQsZ7L7wE3g5bN0Tuv++E3N/tvz7DTSfhFGhNmp35
DNGiKgcFu4xNCch47++Sx2aANdjFCAAX4mWLLoitDoBINCHJnO5Ycw9c9Y8SJtfDlCTdlFRV/SpK
f2sllEEinDRVjncxsXeRvUN+vMPT4f79lf/1wn4f5eaFJYGG/o7FKN2b6hVzRKCp067+HkO6N8jN
S5amctZoFwZpcKjZlwWtU++KBW0orYuZefAGyHSWFNvSO9PRV4Pt9n6aimlZkqFKUNVu2jGmFBtN
cdXjHV1XwBKo9YQNFHz7Ke5FvDAOcUkN4/nfX1e+LY73T/L3UW/eZ+tUXbPmzKihK3v05RGoGMuU
eRmr7ImwiHwSwZSuD0c3RCJjjXsZc0myyt3wvXsf5ObmFlFnJKbEB8k4NPTR3nTSkXNcB5wdBu0U
XzVOVzgq/UcQJ/G8XVG6f2dpuZv0+Y9O6I9LcvMEHINaki1TiXcAwRo7dFBZLKXhvt1bu78vvvTP
kVTCXRTdtFT5trl7ySzd8Mlnh7QO1WqXerw3yI1GOru1/3Kom9lCM9IiPTUMhTF50tn+qMet4YNy
9eF/OVI/V3ybC0xVbJPqzEihWyzYlw2VMWjzZFjdieGT/jUBmv979b462t8Gii9Z5Hf91cP0ls+e
m9UKcA7aEACox/cj1Ps7X6y/RD9fUFOmfdanrYgaqMObF1TOjSDN9TLa9THgMioh7J3TdG6Qkdpg
+uE1dY4jpFr38kP+8ZgwsGWS4kRkiixrN1c0OrYs/Lke7lTvlaJsHw2hjsxFiHjszlf8/UD+GEnv
f/3bJRWU1oqSRg13cD7Q3fiu7mYuzAQnvHfz+nnl18X83++k31zMStRkAqq08GsFVZxuKj/5owwk
ABzN6T0Rxdf689doN7OcaZy7Y9spIWGXWPVnJaw3YKRjfxmsNK+8M6f+XkF+XsSbmUxIhOvpdOJ2
yd5rstXfspF1Z+3/x1rxc4ibKUowKiLuVK7edSxMiHKYm17klVNIOlD5ie11U1ee3F+i7t20m05l
1yRWd+2+blqwaVjqC8hbT8EK8hsyvb+fxX9dRVOyFHbmEshG6WashgSzUrnKbHNd4D+eNA4n1r3H
/R9vtGIwl6uqTDefmenn466dT/lZl2Vg8KdFjQ3JRJe9jq0nC4v1k6aMFWUcIXrEbELrqHaOOc6/
Vcoup7lzQ39t5hhe10UDQQRMXl0Sbx7QTBJT61LGpw1Lr8gKiHjrPDxT+kD4R/dJ3iskPzQTnYZb
hp8GRXbngMHtcvgybqG7pkEhZJIMQrIfMn/w962QzNubAT0YKaKMsk9B8mBpN8+b5Rtpck67aKMX
fZALrcX+L0y1wzgZVRcHlTt1N4TugTay1CGtz37v9HmizpP2TjXlzTjQgckerCU2uzClI+bgzWjY
S1Sumk3P/P00zlVOsgMQMcvzq+oqz8qacrWqD8trb9OnjL8DhXg62/KT/mSqzpnTWPSRzet59nxa
4mfZ0AASi9460E2iZ21GVyjAdofv6Zkmka5CIugl96XZwwnz12s9F5+u8LORxs2STeTCC6lpjwDw
HTZY7yTYizIsiXnxRqVXxEdKrf3iZJctHitUWBRRq3qAVA7t8XnSrvPeVppDF7xg2RmoVAg7OkcD
QxgCggPvW/GduxEOYY770DWal2rXOyUJMMLCibOBImE6rELniKOXkjLGw7Nnkd5SbejdZOEQN2K7
AMONAw2RFIpUoRkErxiRMDd1dIEoweL/zG3cFvygsHA1Dbl4WJmmSH6fsAd0T/Q/wg/jSdkFMG+A
UEP/X+udjeIfvkTCpkpFfnXxhHIZGU9HeVLWd55083aJMdH9MLnz3umWznp6s5iVdRFUlip0a3Mf
upgJI1uC+0eblRguEU7FqtWGx3BecHyRlhHO1KhnmtYfFRFOide6pN7GA01EGv523Sv6/PQE/DTB
siztT/pz8SbswSSr6sfxjKq6I+8ppRJ6oKzXEwtrAj7G17dAXFH8wT+dIIg/BAPlRfenQjxue6+y
cHTPiwzLJ3CVjJLdpC+AX1Yl6brGEzqAEh+fgwcAjT5e2vapsu7MfL+YygCAZVEB181ZALXYbWFC
ki7C1cyl85rWOX7NxF+q/uIKj+U0tq6LqtoUD6d8aa4RY1CxiQWvPA/xWxnwFShi9/gsv/UaaGz6
OKA32YyRiaryqH01o7EAjdv1J6CI/GQThJSTx+Ur5SNwmtbii4UlpIvWi7Op8VCOJWNmCG7ycQ1t
0Aew8gEmw3l6qGsvz2DMdYPsOipIBmJwtJszLPmxbkeIa0JtBJfanwa49va8F02zzPKhXG4uS2Ar
LrgtyEA44NSN5RpO3btlpC8DQvWI8q59wpJyZxIDfP57z8EGSkFkIwOrlvV+Ofi2uzmeQoSWnRLs
mlmwDvaQBRHwetUiWeHWWWQP8axbmvPQTWZXL3TNtexVD/kumJCot63GFYFN6Ro25TRfnpbSY7w0
n4wNWUMLmhOT64qFF6Sd6fZGO+URbt9acS7zzFM/Cs8C86ZNwE56vktFa+pPhDUStvHF7eYquTQl
JurQOy6xblwxMqcjwA6TcEI0z9jwKiBXPXp9SXS2S197gmwOslM5KWboJufQDiYJlod42o7DqTSE
gjrTiTM2Cfwi8Ac7BPFoHphYnMp8YV6wqbUpJzofXNtAku1JGrqruiQqnPlo0boiqqaDnBmuzjMq
Ndoh34VPxiiaCDxz/hyNDHZ/L17lXMds4Xuli/BmSmeC/2ooPSbB9DhtltG0TyLMd6bXzHhMfSwQ
Pn+yD04vXISbeANdbeIfmPlH0lDwumHzYFA1SdfaBHoe4unUy5dUMKbaNF0rk+q5xjEgTa3XyCPs
3ss8ZSKS9DmG7EsS52lVbbjekOxJ4z5P+6SKZlrBMuzoUZxmD8VQntNQmRVTDWOk/3EdlyNUEHN5
Hs7imeQW+A3S6XWsPtde5VkzjAIrYVZQ6MPhrGzVubT8+gVAxOU4px5NRNM8nR1nhSs7uadOBS9a
hYt4YT2AzeH/hbnKPqzhwlcHba2tyfJb6lA1JQ/Czkhb6RvN7T+QOtfn5vORCln/wJ2AskKEpQqp
r9OHlJ/FBM4/+XMOo1trie5mIbIqDIKX40v6wk+8GMt8pnrZQ/CCaPoln8WEQV0H1jb8MqnI3DE4
qg/QWrdQkSBVha46nkYPOKX5zdpbOWOp1t6il/Qhn/nzy2f0EixCt6PlTdhSh4NfW4IEIQQs/nox
9PnVs7Y6YOne7OMS4Tg358pSXIezi3fxpGXWO/dH2hbTyAwP1PLEz/d/iMg7pQMiBHTyIYzERQ+q
lRdA7ubJrL8H/WfsSdvseqDrwA0gAHgtLXvMrLStvPwQfUrbEGudws9dwVTNsQwC2XJFL8VIKb2J
tNBmNdJ4D2rPWtjqsKj7T15/pg/VJwjsBVXer+KGya+wsaIhyd/Nuf989YrPmNK6feIStAcUOOac
f8KcqG39Zz4hRoBD8cnvbg7AsmHuevxU9KBs45m+RhNxTegtweoFL5540QJhkTwocm4WWxw8jZcH
dZCdnPqB3Cdld1wUL1d0C5+qxzoejGXDgb9LcKGM1CgitGCQON1jD5DOmHUKfSUgjF+H20iFOLVm
C/SI8gN6h1k46A7idExmSK64WTAJr1g4hzWC9pG1LwjSJJwAKFdMZ3HMv5PiDSRehvLwuhoVyYBt
jUFX4ugG+TLfXG20qgS4xAOq93Sdjtvy47KlqPpES464r2X5UnY7iBv5wrSfUNfXAwgeQD3AZUGL
KPt+VTqmSEa8FS5ZzJwln4L2DU5lN5jFD3SRpkMidzAp4XFXnSAGR2MjQqneJDrAxqR2CbYxB2dc
IijP8XVJn/XM8PIXCWyuMYcjNws4thWzmFytbGSOKve0YOUJVkhdDuZWBVXa8BvNpTFNvROhlwa9
XK/aR+vuNdu3Uziw89NWmwbTEowF4ibcKgobNW3I3muwFHDff8QuqXf2PKFSgrBuVL73f68W3M9F
RHTn9aU32Fatg/4PjDxkC3QDJFjxq/C10MBhHsI3ooDgHtJpO6iD5/TF9ORBvuuraxP+baDtUKaR
6PDNFyLqsgF6M6R5qGP7eNYdtsU35gD3LDuyl52GhY1ij6ELYdH7Zo7Dev4qfgBJl/jd9MiGVrOA
YfUYA7xMVCjFmNom7JOT19zoqbXIQdhHZsmoqNxHixMD7OVxPWM/ab5dRgDcKgqb7bAdviiEYRF7
lg6enuBn6HY2W4i+J9PbpiqFqe2hojwFe5TiMms6hr4h/XA0MrjQyJYybY3IrpE8WhjeFZ8acb42
W4Pzi9+T4fIF7Td2xdZY4YncAPOgU6vb42Ygli4QRt1h960w20EqGKqH80NiTLMdf4JvH1dP3TBz
jys+q8EkSTbQwPjsBhiE3zIXCNso4RGBmPIJGpUvgN+lJu7l5eJGKxLtUO+BIrLWihcveHYW6S5d
xZt+z1+4QFZm5AF51hznzAGek0exz/vPo+RPZHAJsG8nRyb6bCZC7BXW8SZfKPhER9nqikdEGB93
CrTC01DFItKypNNFpup/cRUq//X2PJYn2bJfoluWen7Pmh+vsZt4+Txa+sN1PbVm/YSXTYqJsrLc
eK/3VNZq2tdB1IXmihu0FJUnLq7r2hPXAqsUetxpv2blc1heIwF8hD8USPqIgI6wPp08lBfjhiip
dIQudt7yo3ZcLBH/jTJqyfojELRx/8nyNbFX/YdiUXs+0wcbFUv+x3m+ciuqMfmCg9E7buIASM6w
cNVDuNEPmhdvIuqvg8ssX2CTmSkMdx7TGX80Vsl+il1xoazC/TreG0/hHD1I+EHLVN+EexBZ/DLf
kECQqbYyYDzZwg63gbLi+z5yNHmqesPjNJkbbvFYTf2FublM7la6/lE9NH9sBm/OIRfNv4qnWOLs
v86Yp2HDsLDJ6/IAjW97pZ1zfLiybvVhBfnMWsI8dzv3OIHgO5HhH8v0tm0ToSf7R2NkTJTJ8bl9
9N3jPJ8a+8i1IGKfH6JVsMpfeHJ3/ttxl1GW6Z/BYGWNgxWRdG680TyFB1ddApcD4Z9M84m2iOa4
GTy8bKJtsrU8TSqIxhGPqTX3lzzvbrMPltaKs8umetQ3PDSTbKK55qLA2elDYkGrOhFG+oLcVbeD
tzeu7xxRvqwyNwU1xdDoViBap3Dy1Vv9tpUO1UTJtaQNdvqcIIYhNFag0dFaArFbzKF6O8pcAbzp
j+hDzVovw5h7nvcPfLDtb6m+UQEZyYva+7+X+rA9qLpE1LKmySqxJj83+WEXyz4OIGPr7403+Iv0
vYYC8opREDNhgZYL7TsHi18tUUYkrYVTBY0vU5NvRiyMWu3Mk6pvT2/pQ8IMFdGYH1c4tUZwXe0a
CTqT+3sa9oExrK53hu/LiT9uhanTMLJMjYR4zZJv+0bH6tIpakUTPVj4Y22kOLDpX6ATjBYgmoQ7
N17+x5dlJJWju2jQ71Nu6rbYNixR1X0Eg3PMbixMnDfJqRkF9uZINn1jX5eYbjELMvfDxbGBZJLy
e6/2/2WuufnSPz7GzTVPj2cluqZW/zFIp0XcvGhmBi+msBnb/uRySF2d0FEq10sSwMZ/X3H51znS
1H8MflPgPXW14hsl1+A6OFwHBZcBmOdy9+E+6vYsY97f7h+oUTh/D/t7xroZ9qYIl+XZNS1aQd3W
gz5AJVpr1LeG+bSPqO1j3JJ9dadY8/Xs/HWZb4qwcWimJsdmbYvFyb4ytbGvXOPpxJ59t6bdT7h/
jdU/ed+mFCtntjFiA7Tss4Qbx5hU8/zRfIcDb0czdhzvpdeMoy3mT6hGdx7rr2ry7eBUNk1F5SUy
TO1m8DA9XcqGF3wrTI6V/YxK5kqqJy0yi3UN1ttnu8/HdzuN/R37a9S+7PrtK180yYyNWFG36nO/
zsDpwTcwiIbgAwedB8suIzLozlf9mo7+GvSmCtJqLSMeNXU75fEVgW8/92mqHJh5fXl+u4d9aW8/
P9/NexPVv16b79f4ZsUtyjxNmFfU7fkLomCNIA5Hs+4TrO6rMbvzstwZ7LaT5YetWbchlxbLCDHl
buycJwQmr0licQT378F+Ve8N3sxv3+y2mWX4aVcFMZdUftaWxGwT7nuZH9fBs8IJILBXfM2IpAww
uliKi228vj4WPcno74/xy996+zFuJkVKioJ/FCR1e+HgRdHddJkZLy/RlPbJxtyyKgTjhfx25KBJ
PQbn9/zuHPWv5UGnvKtb/EeXjJuOSl40km/EfATAwzEARPILjEmsQgb5gj7TYOFciQwXYv5xJJgL
9OO0Lv6+Dv++HbJmmhqVVF35qq9+e6107ZoksYBRVDoYS5o3D/kKUhXEyNMneRm4FRbBHql3DXhC
I72CJMO5DE6C9KG7i/M/H8NvH+XmDc/STi2KS6tuD8cXRILxihPaI56Jt+bl+Pj311b/NYHq38a6
ebHlKgvqk9T1s8kFCKoTgxZgjwp0/mTHHPZpWngVAXq9VwDB7PCEuqJngQkLQPJcD8rseLz1d3FZ
H3K0qzy7T7EnDa+z+IVgKmtjkJE1tSkZBg4+kvAEZhRm2uSMSQM3m9ewtf/7K/17rlJkQzMMFGfS
15L47U7WtZFdrnQ6t+1BBl9Ca2asHHLCELGYLNoJUSw2MjyqEBhegIA8gzfvbHWWOuYdLMd/EuJ+
Tpvk5Kn9nkdSRCSDN1e3aXHix/nxso2u7Pshr9kl19e3zU+sT4SOwqZKiWNFVLGiVH+SHRVC2Cfl
KLCP8OPAOeJM2uH5MpueF6mi//2kuKxTszrDwD+IayBVICo4aJTE4g5E3dav9NBQjWefygpV4TNG
N/k6LMwBvnwIkDC8TWo2XIpN59Zrca/NRMRuy/oBmhtxUCpVxeJBmp3eY0JSP46T00p+YUag0NTW
TP3EXiCXB/YmOQa1ClwgfTDuCD5cQHeKnR1hgJSNzHFAHmcCGdzBuEYagv/JDtfM+kTmBP+IAb1r
EEt9dgHeiBqR+2f5GWEaIvvMH2I9oBJEyf0zf8EYOjYG8SthLYT44qvBctnz2pSpsMF8dMLPhVbP
qWDUHUfNdSCCW+Myf6rb7GAiqzVskyeZIEZySCx479habWwXPIt04OqD8lySeQeEYAlgF5rEE4+G
CtVPBaJFE9dGlH3IH/xgSCWEYfhTDLQbwZBMnIS4LgYDfAGdmMqNZZdXWHs2FS1YnVRbyeiBwkJE
Wzcs+vQexOC8UHT7bFIAXuVNsi9ezT11WZ4OGk7BI3LV7BWQK8inaFmvymiA9en41it+v7gRDV04
uGLhut52H+fii4q0TZ/KNcJdzuHyI9w4AEk4H+EEFejRyQo9yG/lCzAiSnLKJz3B/LM4JJ/JY/IY
bvxHc4pMXXzE9Ss+Km7LfUDIzsXCw3xxek/2mzqv4WU9+q8qvLgX2jPBO44H2MXU9NBatxjWeO2x
dN6T2v6ambD7K7qiSF/KGdahn/ucRinLTqvkZMtbk3Hehwf6RvWw9KgyqvdSb6VfB6IeLmCKAA1Q
DmBFv1mDkqpKu2MVkhcG5mScvOWQuh7VHTewWQSj+EN7v6z/nqf+9f2+j9ivAt+mqaQoakuIwBlw
1f31eSXiMoPl8BC3A33z3w11s8afSsOPLwpDlbyDlB9WST3CS9zNMYbldw46d6/kzUGnO6tmEfeD
hbR6iIUcGJsjquIHUlEh1IIQBLv399f7feK4uXk3j4pU1lcrCrl5ylttDSDhblD+dVebF+dq64vu
6e/x+ln7x6x+M9zNAce3xFTzLb4hPRZKBeke/key4H27C1j5rdm5GermiNH6ih9UHUM1DsExj1fE
+HgprHU7FNYVXm0HPtw7qSOXe3ex32N8/44mGnfDMvo6DeuXLN2sXFoRhBx5jsetjG1KfTc94mwE
+O0D7FVUiZaUcHmCsE5S30Rt3wMB/77Iv+RXDKrx6rMZk0WT89XNG2nkR7O+nqJw29HEYQ4gX1LH
zE20iXNaSOSWUKs+/L/G7NU9kqZZ6Fd+vpNckZMv+WG4vQyg6Q4vzyBsWJw0CCP7eJ6pZG2O7gx5
u/nlaxo91AQhkYZc5lYlcybW1uBMF2zFcTCNGsd3STNI2Y0Ao4ufj8u+wKkP7+65b+e7flir1zGp
IuyeXxWvKonlVrgo/oYtBCC5F2jAW//pNGGNPPq2/5jMu9Wdb9rPMj8fKYZUjV4LpKiGat6+pVFm
FILa+ptu+9U0S1/8h3jbwZaC0TUK3oLlnQFv99Ff3/HbgDfvqRnKpXiWLv4meoge6EUPoVNNGk8b
qsTZ3Bmrfxr/+nI3T87pXEvHUGQslbUfSK0IuoEmB3u2SXtn+jFu5x++F08LpUMZCZrJW/rzKU2a
yMjSGrM1fUSvG8HnWFYGCOI+SEtcJ27jRgsNldRTu4tX0fNxk33kS+FwRA0AGWydrI7rKwXelTLR
n/x3f0XLz5UP6rLdyCvaGNNwehrWLsZRIrHtkjZATSdDGxcHaKR2tKtoXZzJ7YPCPXWMlTGzwPed
9rh40LksmnFABOXSAkV374j2j2f2x/e+mZMiOSqba5haG8AFZKfjDzsP8pPtSq+hhOq9LQdtNxeJ
LRSddg4WRHAAH0NnUpcqpmftzm34VU68vQ39Av9tAReUSxzXeWJBeou8I8oBOG/raJ0/+qPTAoDA
0lwcqbhHD+EsGhnu3w/cv0enYm1RR9epWt9Mj4HRdWZb8BAk9Rj2BH58UlZsNtZJ6XG/H48Ckjmi
a+3cy8cQv9vLpDY8n65jdG+t+P1iy4oKLcfQgBvpvNo/L4QVSefLRe5DCAfJeWAiGHlMkZsRZ0nd
nIVB9gfinaPVryW/x3L1U5glWoCh8NT8HLPS87wtokLbcFRNX+q1sED3Nk8WVycFUfr3tdZ+TyQM
Buas9+2AOhNvtmptc6ypbIPIAcIPeg6wsr/mCRSrESFs/qrPIh0jXypeyOBAliQnzjFxhOEI2keC
/BNE0YZkIZI4Uhdj+BnVEuqf2PYRFCZ9qZ+mWPYWdeQBTU6epo6ST9jQpT4qjSEKO9zG7L+TeUgP
NYYePPz72/2qAPWX8jvh7GZ3KCbG9XSsIZyZzywFMI5n1SctZMNpoj54CXkAMkYO6/LkmAzSN32q
cyx9//tDqP+6xN8/RP/uf3uZisgsxTbiEms9fLzPYB01pdPCrn9tX+V2cNrBdxSGRBzC7zyRWgzD
A+PYoOSUHPaRLhkBwpnDCYqkdSfGx4a5MFX7Z09zJ8mzPJMz5+gYzZ2rpyv9KvJj5ldEA2miqiBM
FyX569e/ffKzfirOl+ASbfx9uNvB5cH66aJQ5NAc0OWwjeuo7CMnxoSKrfl5newsVDiciUG94P1e
HZpDQ9oi0lajHp+v0yPsmeGcMyw7dJzvqEnSBbVlDN+iIxG4CD8ROOToTFf9hTzmeqx7oxTs6okj
dQDBoy3JoEqBJMOwBIkjlcuSfn5OZTgXp02+v6JllF67almQJ1+tLeDFwvFF08citiVlZLxWyZsC
VtXwimSlGiuNJvjpkAuwdXkcnaidW/JQS9f1/kLWeb3IgM+aeJ+p9UflYCdsTpMaFUXNJ3GLQdc5
3L4MUlcwuAC0nfjN06XC3O3kHV/H8Q1SFKakxgT9Vvp5p7Lj+ih9ZwREIhqahLe3A6AH0ijWoBRw
sJ2cYGoOOpKUCs2BlNA1oxBbBY2kuUiRHxS6hFP2UcEnirUNoEozVXe8iE7ydJ2X28iDAXN5KmYy
+AYSnQnIQGGx1oPPqwCfkEzRy1xq+OnmVXkEsdI3qnJgs2QDfpRbhSBtUINuWQyJwLQWyTJCHLAk
ICnuA+mfq+diwAgEzik5iRFOh6lPvHr6E8Hpw5E/voz5rIkJYrQY62hEkEN/wIrJ1nDzqaZxsU4A
+h+jYfeI0tA4k1H7xMU1JM5RZjhJvWaJYMMei9tmCF0E9Vn/6EjTmngLO/VKSPFXz+g2MSbHj1S1
Q1r0aDMG0vi0ibeyqy4/eKZ2yqyA9AFEnhXTUepF12OxoC9PyscEFjopDARAoeH8JE3sOcjsHJBA
Ocq7ZYt5Thiadt2rkKtZszYeeFVhtAoOIg0K5ZQhcged5htoBnhAYJtzJ9iiJtxe0PA4mDAxTSPf
BMQEomD4RXikEkJWhLSiouFv3p1u1HK9B07oviNsgD46r1b08sV1NjU3JEzk5K172c6Euwnj3NzI
OMvYPC8plM0/ibdQ4vEJpvwBQQLBMYBrbdAJ9scb8INHQNQAopFzf9TbE/712hFfkzWljSJzWazA
bodz7LD2aRQRSj661A7x9fYhnOMINc8wg2xhothQ84dE9jA3PofKKMOp7O231kR+RReROvQwVy+k
7SC6IdsYNAZ8EsJtx+ULVNCeAJotr4+mODsTmAotSHI1TlDBCMUwMlkypsps2ERY+Wx0L1Uy4znW
pVWGoAVBrjW2yFv17ZfqXa+9AG5zM7bCOXV5tSNvBRmvUz6YiOF2yVrcxSRmRrsLtg4DLrTmZWSo
7xOu7D5Hd6Os86kwfjEnomNOwW469YytQjSCvTLjz7lSsnqLK3sfIkGhFFWuSUFq99fRS7PfZ+/d
RzDQKU5TjjpBZh2dTw5pVrqwb89EEJ3LBbtBxWLOWGTd1CJN+x1srIDQnZ0YwbgAdzeW5EZPF8Ux
vOaTm/TGCbp9Dt45Y9aO8VHsqlWADfYyImd8qSkjfwqZ8UhS9QTIfgDExE28ywkkO2JhLH2fMN43
fkvzWJxm6IkQ7H/iMrFrYQAAKXjT0kfI1ltkNIPrjmfTtEaJJ8JFoF6AlM93Tsf+uTnP4SSoM6WZ
QDg/7QO2T3txahKyzYlIojY3kpoJe1vZ7PnpELQ+MW9NrDutqK92w69VRcXVYXFG4yB6c54oxa4x
LkkcbQgaidjEBUNtWX8KU+0t/TQO6AjF7F3S3lgE9HaIuz57wUitOKT+XPfZWBj4PeNJCkA02UHb
F1D5M6bVAUgPxYpwgi+FKY4uKSVOa086/KalgWiMx/IK/Hb2dp7UCG6pYFJ+hS8x5GahdZI+vau9
H6J17x8rrBlo6iiuPuJYZu89NNHEfp4WoD6WgdNtiTwxN+3qYodZnw9jOXgHznc24b84iL0eRzZU
ll0ZrCYq7Z/7Bku9ntRQI+s3JZ6M+qzkkF9ECXSSPlKy63fF/SpcQUwBf46mGRL3BQDPAAIn9C16
4J62LnaQ/CGs0N3wh+BZ/Df9BPPahk4Ljbh7Llbdw1m4c5rpTwc/b3Bv3IECypG4P/7ffHBDjQN2
DeVxQ3elL5vbvmJDFYEGOsF08ffu6lenur9K3we72cBeq1OTSHE/WLtUDpdFCkbUERUHTDhHOZRe
46vt3DuiqL93Rj9HvdlY5kmqq1ehOG4ayzu/Cflai1D907F4uBDoAICgT3X+tNij0I/IV70hpnCa
0vaA1O86aSyD569HbfFIJqWKHPHIrTzUV2I5bYEMahBe4aJakkZYsMpd5jFeHbAwp4EQjQv1ziFH
/nX47C9h7yrTFAndzq21LFR9jF/H5MhyY6jDo+IBBhWJD1MHJXGIxrPWJ/O6JML6TyteqjMkpKvT
lZ9msk802zoOSTQ12zs39svs++sp+vapbqaJtqCOlyt8qm7L8YHQc6ASZNOK5JO9NJdRTch7Mfa/
aFY5eOYK9SrcOnSNGbkU62Wnew06+gHZ4qUdivMw9cxkBiqqvQybuQALcRkia5Og2GunUc30Qx4X
iaTHB3Aipjol1k4RNhpNkjvb6l/21a8n9tsXu6lxCNf4HOpCdtzozzp5u8KinKazZEF20+vf78aX
+OivS3hTVZBSuZSbKyMlMwPFbI1Z4zprXrXH+koUp3MSX3WVYGpahJeB7m7Md+GDKbT5tGgYsdaA
TIT1V2sDgXmSFKorB7ZsRB5a6E/+/qS/tDy31+Sm4OAbaqNpenrcEFqw9IsBSliAx2RzXAZnr9XJ
myhULP//3ai3hYauDU6Sn8c8YkBm5LFCgCmSXfs455JYLcEMsX0xvWRv3Bv4V5nr640zVVZAXRO1
22JsoEpNoLZCvNHxzMGMqtxsoReDI+vd8LiHCAxQsVdGxucNYPoWHpE21u59fe2f771imiBfTF3D
ZflzgZHKrujOqRVvwAIZ+VxcK7pb80OciwpkqhmpQkXnZpML4OsNgVZDNll0zRuafU5ImgJMWdIF
zMsu9neaOnkAfCiNNH2YP4n56EhElbAMeYx4hjbKvO9ivh05jMGKfQpJF+iEYd1Oq8R0OSahrb7M
eDPLe4fYf62iKu1piWY1VvVf3a+CdVWnmhVtLu3w+BIt1M9sIfg83JNsLwceJ7WWPK146vdO0bGZ
zfTTDIYhsZydN8N0V01KnoyHZm2pdrHdWn2KLxsMeFeYO9hEEXxHgonvBISyxXf6/ZKiiP9YTFUa
hYYBXQUKxld14dsZ/Hq+yIUWaPEm+HTOHD/I9JidgNskLi3zI2lY0IVpqpPQ7SjiSiZNmMPAhaPK
9WCFDxrotze8Ff4YFl+qbY18ck5maTdUg8YxtmJKFt3+JM0IzIY1W9SbXH1X6LdrMEe7JcBVcqIU
trG7nv60uZQbQX7QgnGr0kQwnxVbxdFGc1Wg+zyKrFGjOs1plB/CkDhgW/Vwe3QwWMZvZj00iTJS
V3m9CuJ3X3NIXgtlBwcJkY3S4Wy8tdmTQaEL5A3HbdTjg2Ca4vtIKYKEA/yxSTUnaY0AjDGGYBVT
BmFw8VKYgfFa6+kwOYM6tjsgRMdnig2Z7InV7EqUrTCn/R+Eg8gnlIk/ZQi89yovNc48VrlMADjm
uuAI7TjuPO6j5o/E7K071NSLzLFuUIZZSZCxoYHwZ1OnGsrUIpcB9BiXXK4CiBqAz/GOn+1BpNbc
mFDBwajZaGPrVZA34gdvierUc16nGjNgMpkeiRa7YMl4kMe1ODZ2JixFoqBGBrmJFQU3jcjrwWXs
73PHaMcyTs9spR69y8bcoRIwV9HU3BPaJClDed1Uw/NxH4hwYTcZjaPMdHICimHmjupPsyNvGQ67
o1725IUBN5QGht8n10aWo69Z7xt0V/lAeCsWeTRs3JqUEsWpUqcEmeniOiLQS55QWq3wQ05UbQoF
+cosxQ7GEwAZ5qDhzupDRDGEOAOv9Oc56WzM1yTFkhkN9M1u2xEIrNIxT//D0Xnsto4tUfSLCDCH
qZiUs2T7TghH5pz59b3UQA/6of1siTyhatcON9GebYSWuOHiIUp6ME30Wmpdnhsf0fyT8HUm6yj+
1z5JzIxummcWOwgE1hkCRrKpCiIC0UOFlL4cGs06+Icj1ShD8i1HsOINZsVDv2rXebFSGRxYPWo2
cXQWwx+8ETEi7cYf5kzLrTA3BKHhUN+7y0QA0WyPT1n2OYwp7GcVAYKGxoGMxZf0Mj/12qEGS9mz
pPvmSUJdQzpaZqNReiV2mhvN+KIW7+eN/MfSQlNlrDMkHr1dfYuIroqryhtMtwTKD2gQwg3IhrHp
dzqin1WPWRJI4A+h3v8YSeoEuCsrUkfrN2K7ahKU3nvTmdgVLg38eKk1j/zNck2+F/bWDQKhyUPF
lbMKi/nWJxtN9ITgt8UUXPRn661ED3TDh5+UVZZRy7riO5IBcAz+VZpAbsW4EpajaB1bBiAGCAb5
FE9Du/J0i/f+SxSvgeVoCAlpGP6S4BPDRou+S9JIccOAZ2yPjGfIjMtLpyQy/PJKiWIzRqgYBkIj
Fv2bQrI1UAdHnPYIq/FSb6tji9uisQt8gMQBNRhu5PFqcuKX6687qVw/3zE8tOBgve7lLd+D8pI4
VM6ZESu7JqJcJocNlWfF9nTawIU3RCgO6qt9DaOEz1Db/cAJxCC5yP+l6MW5Q8Pt8sqVaGrCGg9x
641EVMs/ivzbadeXAbW1MRc3J9+sxcoycw1tXaOrZIpX6NdpEJzZqlgOSJq02UF7TFyxRzBShuun
K+V7lnPAhAqtkzk58OvCvTxd6MTEZ5g7noqdGyF8yLoKRyYUaxV/ijlJbavyEgrrxLlyjKS2Ee1b
3Iq12zQ/cyV289lRmntm4li115JHxQbmnGnDd8VaKVh404viend8ZeRdXjlDWG4ZLq2xLu0ALfMt
kCTICpF50a860fDu0f2PDz7aPDH1/jQ5t2mE4Z8Uyzd9GjbWPN74V4sKt8OiTNilBLIN9wVNCArO
fDWt2bsVsVENrJz80CGHLNASBE+peJ8Q26K/WuFGdgTAtmiczRV/IZd3KR7VXJgwacpXJzF1ixMv
vilBsYUpDqQb0lFDvS2+8kvt9yqoYfTyCrhOwKTzAxsEeGWkHBLiJyOJByfrELF395rmyjJXcsXK
AISsw5UlHaPeZTVFPLz1ADUbUbx0tlIWbCtshJzc67r0Arw8F+QQ1c4cPy1zkxhXE01umpIRHV2s
5HPRiOnzQeUT6phWLVe6vhNoPiTEe8q8DsF9BYIHcHOQC1/vvhb1t8OWMQNcbOTOHlkhEZ7q1oD5
5QlruKz80ElX6hX0D4Pp9PKlkh2l2xJeVPF7GgXoNdnzMQmSy1Axvr3P4iFr30FUqX/Tf4nxlZD6
I0EcdQx66hYdweiABlQQv8R1Wv0tbOXOOrGPSy6FELt+NEX3VuR0qTZqskbaQyIiRqTk1+PD+Ytb
7szym3G7bLhwJxJ+yw9L2ic6Ra/0QeQbdgo9WnhPJF69atYpgctDazDrIY4Yo4cUwaQs7McG4tL3
wyImeM+1L25VqFfCPgsrW+Qei6wOp8c3BCokZhLXhtUpTvDxtK6Dc5oADYrP6ZukE+WmpaBeZPlY
R4u/0Ih/7XZpVFft/loDn+PVWB6XCofYxBavNeMQ6zzCqJt2KaVAa0/ChpucI4MI8npdK+s68iJ9
P9WOiVWr4ZKiFD7V4kdq3NYk2wZFomZX+SkxfRFtePUm1n5NzihYegxw+ZLDGiZukDctQAW2nCiK
QphqmFVmd+BT/GSQgHMsD4+4OkfqfuIibBf3OT4tbC1Wk+628wUNTICOW8PhAv0H7vfVCcSmcsQL
6ZRta+vxhrNjCg6Bj94/Sx8DJxj+4gt0lJ2M/37GCzz0sp99dLT/5IMpe2SWvFHU3TAOBS4m8MJp
m1n3XPKIBqXwS3fTpvqgDCBTNmr4r+uaYECUtvHiLuIxiVyT631DAQ9cPqg/FkQ/JnaT3LkCER94
bY04YxMsIHiR+SlTb0KKeQS/hBzGHhHEmdcor9EkKjZCVslVtRUnv5KACcxIsBEX4bOUfEXB39cV
yRaHO0R2KRFDHQ7O+KRBcJsv4ZGVbwCHd+5sOIQEn0uNkcV+IDrsnUHNyMxkgwuGuRXadT25mFFa
jWudQr6WDf6GskXhszowJ8ezILOmFms1LqfGXKv+clPuVfxMoq3a+OMFxmal2fWO07Jr12H7ha69
O1bKEQ5qgv3rcjL0tSDiZeMU35zNpausRK4QLgIPITZBDDeyN0NHupnJtsPKc6VXuHmyp19PZV6T
No7DJ0ggBSQezDPmAXiyTK62LzBiPOMFjAWjsCUaOLsTm9yn4CskO8BkJOy5gET2urTl2i80mxIl
RVRiixcqvz2hoQ0Mj/TOiiXMtsdc95X3Sk+WFj6p59oZYXLd7UinjD4UZuP6VhhuAzmngVd1J+kc
0+jDjHUAjhJUslhSAyInyg89Q9g8WVodY5vRYV5HKZkqa6I1JdJPSqBfrb8Qo2mYT5JV6cuIBxNJ
inlS5NQsq3PD5I/6pl0nvDhMQX4JqNvXLxlOB/WZ9+FCiEuyM3mdvfnWDzRcV8I6TclmzoDJGvMJ
0tKnN0Xaa+1HSO431AqeWTd5MvlZgPk9A2TiN39U854t70J5mMUXcZtrW37yfo4jSsrhBUuwxbHg
5vpgQkHYaM91vML3uHRJnMcDl2amJT9hIwq2eVTZ6uLndDIln2VYvpFMa+6FibGQXUDQP6gYf8AM
j32qWULSbCYqHC8mAtZWv6TRidowYLBjrQEMmvk4jbhfUxN8NMq+/3t9l+4E2/V1QO/Kcq0f6VFe
AZavp5dvSA4VyNocbn2zG/CmMPCaMQnKw4UmWLdduJIEX8AcX3LFxjYkoFxO99+pvzfxWS3WCy7r
I6bYZ6k9RahZu5Oevtt1wfiKM5U8dMmFNff2CnAdnghKaUjbpLD1aV/kV0O+JZLXlsR8iC3Bsde5
xJncHfsj04ByNzO8WfbNgxkylRuwO9Mt8TrVXuqoGW40qwApAKbtqfoZniibqJbSAi6zh0VBtZFl
t/xq6O1Q32Jl3H9n64f1kR3xL9kxkBpf1bfNP/jSpRSJBJ+vBuk5X0l6UTNw/dcpnX4SxKh9I/kx
t60bf6qNh5k4tyvTpY7EPtGufhXZDt5CLwKPwbiisnXJ5VAQOoKVP9ADR0jMmHWIFxqbZAvJGq/K
xPSo+KbAt6gy3BoOS8Psp7LrCuMN4jRwMm9cNqe4uAYychnP4ZVuiw9cdajOr/QfdeGSPNK9/kNZ
/0R3Ss9bYbdImRkzNWei8VbLA6eSm/GnPWKveHSTb4le7Wq0IkwwK4KGHEwtVD8Q3fkZ74iMgcKc
bet7vunIwaW97vaqrZzIFwNNjRzy5qAJmMepO5A+TuGMb7w4u7BblfLfS09ZnVDZiZ8iXHg/DG5x
TTYnK7uxDgthsa3Dz+CAE+1T5gGjedP7R9bbAnE7lt3Ca+aUxymCBBjlbIJzrZ2nIeETgSr0jHdO
EiJcRycqbIhAfmXtCju92yXRun7L4zs9j5LvJdXN6k0lrzplFRvbSXNS2n/xwWVGMI8KdaGEB+9H
xT6WbDISVQU46/80wIg7g2hbV6j+DdDiqrcL8BLC+yq/9sVGk37k5F3Fgg6xmeTWbzCvTbaNRNeC
JVOfMzPdFhbmRmw6QCVGY1riq+UW+6HIek6JDycqoWH+4vw543SOzezYrv4IUo76j9m4QzLJaF9Q
txgSydF4cP/MuP+fw5uq+WbILyX0vT/UaMjj89zqHGGTTaatIPgTubalIxsrgd2cYx9bIDJH3jDX
t9D64HNxAejigxqHXcrbJjU7J1zTqLxapqNTT7SCnOMJ0Y83pK/kQVob4Twq62raWsM67XYBWAoD
PegC5iq7MA189dbhHWY9+bxYEnSb6MG0UYac8yaSg8yedbJ/5eAFOZ5hzhAS3TpfGCFP0l7xhJay
ZwNNB/+Lyh+crgO6iGhZl7XZX3HJ+5f3K2fchZEHhpX3LjdaOnqYPA0Qz+DmJDjV/1It7mSKeYcD
Bb0GGB6NpI+B/c5ykgfXoiHveBkc2PFEvbl5z+d1x+i98sh1wi9fcRiBoLABvLT0ltAbwkGDv6Hc
1+bdMly53MZq6MXYcCZH4uHI7MRkqvalhBSPXVxxvCJjGS9a8Mu5tnQOT3AEsif34DCkX33gdOOh
Ebc6E9FD5lYXZprGSJ3r1hCQRDtXN07GzNNY6XRetS9+jcUaQgvKphPft0ic7Dd+R72gnXkhdUoS
Zns26UQcHQnQ8m5wZZXbXj0ELtZPWvcRckxroRtGMExGR38QD82jwqEm/MNMmLeg4ULA5UF6FLME
C5qDw41EJ5AmGwBIKfkKlkuRgqVk6jlObnXVgIrh2T6/R+PFctRiE/bnvj+TWB/hPLYTKUQDBPEc
nYXPFLDlXcyvtkEsXJrAFuii3EnvY/5Hdlf9DKcHmMTwLokeZIl3zVwrE7CLQIxT5ZXBkdip5T18
yWUOEQbUqjtWTx2nlxNnRt9epfqAi03+l8+uZj7y+kn6VCQeQxz4XnbTOzVbD6pdncXyVvyvOgIL
lKWDDlucg0sL/Dg50JONV5gtLZCFM6g64JWvdH5Q7MBiTDprfTfitq5jAu9I9aWxfEbPfO2FaBTH
iF16vZciR3siPJ284qwuHKV+SwF4z37HYsMWrNMDxvrLd8LciQ6kZgZ7p5MUXWRRrDVspoGEVGwu
TMxHuhMhKaM/0bi8me0+lbZgP91gkyqDYifaDLPXii9+Urbc2uHf+BcY9vsg/QQuyQLhDWSuysCt
DlWFBS8TiY08sulx4qdypEbxcuG4gG5BZdBWX81GRFZxJ1CjN5zkBzhiW3NbkeRVnlTENKbwJhlr
atVonzGTJ4FdIcQV6BbntJvC2Y9J/xr10SSdAdsmrJQormkNfsaFsKVdo/9QWxf3LnJojaico/lI
4llReqkHIP9IZVt6kMHj9LoDgCk/qttXfsDgRh5tWbex+UuXLW8TNSQNRTftCAJmEZBkZ/FqwOmA
ZMsGP5ToADMet7oVsgoG8ZwOrLWGjwrsaHAZ4rFDyOs7HuNwkzgPPwcirxwlOMSCW0RE+1IV/6Wf
5j9gaWrFCAPuPy3Gv57hmko31b4Pyg9SnMCEX/PW9leWW72suxy//vWQ7on+Q25Fd9DGhTfRU/+N
0n3cTsLFmt7BPBb0UpoTjwQDzCTNktQO3nqFZzbna+iKonUz5mMGflsQOUDG1T5XPbk8RwzTCT6n
vGQuoZ6qkLoLBpA/xbeRinvhpIXlkvwu2VVQr+Of+qSFlWWPClm/AC+THQWAkmBbU1/kqyHt4i+r
9QGtjBwrKmWfjGfD2/UcnOYr1FxYG3MDz4nkGKeDYgItA5MrpwIofZd96yRzLgN6DcZfqly63CPA
eFVfcGUkoSt9VJyDO6auGKRxXUCHcWvDtcwPnWokjY9Vd7aQiD1KuqtVoa1HZScb50kMVjlFvnaK
hI+OBOyJsh1M09UusoxlhlTDddrV8bazvk1SBV8RKGtZCZx0yzapa1L4vAAuS6IgttMRFjrJbVbe
ceIZX1ooSmzCaPLsGWb+q8cFdpbOY+6If0L3zvolJFdrNkm27yJXBFHlz6zwTrtTc8iLO6drebb1
xS5oqajKC1dHxfg9fkIXIx1zFSWrr3DNeoso2FYys/BbytjiWfKzSGzkKwGZwZby8UvCEARNwRHp
P5cD0sHhZ5LdPjxlsSOobhE7DWsXshC+aKFlhwbILpcHRxdrBL+p2i70TeZBbxXcLnYn3ERTXy6u
VunWCkDJgFGQuOk3cBLvik2Cxv8Bx7tgoPmDvpiuG0CTj7SFgwgtEekciVNtcJijR7S0rh6Jziju
pKtlUQq9ZeLHVGzbwYDo929Wjk39ZhbCqsT0jFtrcaLICzS7wzTwFUJmQqvT12J2HYVVnH7VZc9B
BBhAKQTKbAa/EvdXkRm+btaOBaDXzPvuC2A/mN9LQmL5xclOCSDU+tqAbl/4I0WZ6E5YEQNAe+W2
qCmt5aryv+oUpYnxr/Zhg5kwHHt0sTEaRCafaX5RyfY2U2JA3kL5vfDgaJpPpgQFuL11AzwQAdEY
E9xSn1zzlfamYHpHAy6oSAQ5qvxCdrnhHmG8rm7hPwCtioEgfuUAGByXRrehJql0f/rxuvO04Zoo
mlO7+DUI+XbOiQh/VsutbleS8avjMKM5Ebllu8yjzT1xy8jxOi1dGYP2+Xt6vXBvYE4QvQ/wdsi9
m7+p9HL2RmoXsScdM8offL9+oXKuIc2UpApDDNwRt0VXWT3CrdGSCmUzeeCYDAZ7kGzLctLkK9xg
BvmKZU/dMt6SEtZTKeakAsINdMksgl6K2eoYYk21T+a9yKVEAKTqiB9LA6JKwhWRTMSes5PVTYtt
L2y++JTE3ghXZGdJRCltM0zyBmCoVXjgRUf5u3LoQB++cGoxz/KH+WG9UrmIun+SilS50cfiAPsV
P3RQeFCtc/mAxaBAoiA9x0Ed3F7y1NhZfGtC1rxa/PlcrZc3g8Ib+zAYl4MLT1QnWQ8x+sHIfEt4
D7xz/n9KXMOZmFt8QzLJzd9h2UTP8t04dINvBOR92oI77JZdcF7WrbqSIRBAsiSAcgXvJYFNsCKn
aDfSJLcrvyKWxpl2CUCCl/KUXACmR9k7kXYw78ZBqWFC20b32Zqn+h2DWUy6GIAfEJ+zYWnRPrD/
CWrACkcpjxxdg+SHCNjvsd8faD9Ir4TKVHpF66TyJpi3LXXcuvYz4T4vqGlhD7ThVsaa7UPuXeWA
ADbGmElyTYcIVYKkDIp/QBiJD2fgZ9FuxGd9BRmbUgK8N9Ib2Y3C1bq+chUjbrn4XDb/OuUEop4q
ZAB+G4wVMJ5rcaH7jeN968QuQwZAPJaguZUqJzvxQFqkbW7K0VrfSA8sD9NFy5zxXYAvqZN4hD/j
14LUY0124utpmXcs4Mg5zHY49xbpIY8cFI7koO7b8lHlxNFAcTxhYsZJPCAd1dcpsYb7Rt0UgAHX
WAfx35Q+zR//1L9N7C0gOj8t9rbia324hIpUGrYw0bGCYAivfOihzq71gbqAULC/tsNkdzcop2q5
amRVGgh4GcCYH+HAYemp5+YrB/GSumNL9TK/tJ1soKLd5WwMUdqHB8G+kqkH4G7pd3BnRv5INgyn
s3aq+GyNTQr7H/yugIR/aPDhS70ZXHcuPjrzaFC6wwgwrFsAIk+C7yc/Clk5/dLPC5qEzQx6VOHX
CVCtqk7bb6Tlg+OX0HV12PGKJe2SC35CXzPc1ew60ESHo13RvMFHy4JdTfiQ9jXK3kLRRY31SPTT
eMVdN7p38UNRXRCu9FO0T9VZtxlgjOZv2Z3ILrL98rsUIIBSuv6rus84WDfGfcIHBqJEeTIZoH+I
b5kPHG32P1bixO8dNDQqAJTpoRNuFtGVe4c5CvGU6A2DAH9eSSwcsXX7dK+8PJ1FuhX4R/fZ2uIL
UfeXSdmE/gxyzuGFp3KxpvxsSicO3eWikHckcKEPjPYUPO1c+S5iohquE/ESZJ99x2ybn+C0yuAK
YPiUaYdu3RneiELDQYzXUHJVNoQzONImLwFt/ZWijwE2Svb6u9wXgCqaH50MxtKK3X4jwinIygM7
ID8SQLkhcvZlqqjKq/Rl0H3F47nXf3vtl2syan6si3AJ7yM2y/ot3yNGz42HvpxrTO+IK1tAGjjd
ma5Ebie4toVL7xbWrJ6NrmbZafohYP8i0CD4BSlpi3OLHcCmZUK5bEIeuGppQxXBRnivkr/uYKTn
v4IKkgjMp9E8aI9d6I5V5w2lm5/H+pBIH3WLKpCz9BZo15QAr3OJk1/NuaTwZeweW1aaNwcxiDEe
8pvKCOyEHcE1zQMayC2kZwUEwjZg3UPZIp8zgPWgHZV4PVzh3q6TdbNKrl26kcBw6nutf5t1aAdK
sTEA2bXgrWOCsmU0qTPdLM8EbM+0XpqCoeC4U79VuDPLMQi2uL2vZuksVE+BvMLF5W0iwnfj+4Ag
TXpRWKunKO+bbLu8aNl9uMu0S6jBZw0aaEsWg5djxxRLgxRnzRu9OmRPoeIGYjx87pgNS45U/FTS
Jg8+i5rLAkbtQacaELBtsEvR6SgiK78bYzKyCEdl6qwsp4huDtzBaL9K/ZtBmi3i06luJdzoQc1x
Q2iQKXyXut9Lq+hF//ANAbfOdtVlK7c3vjVWmKCzKmGfqMw1ouStxGFuuNVOi1lBGjL/Ur2mqNeV
thM5ZwnmmK1D0ngBx2b6N8d7gEyGzICW38rsxj/VVpgupMlK+InvpfKcYeUi0h5H1a3uHPGHOGJP
BtWp4BXrGmbMWgTTfyV+GOCRrz4gdXIShBUHOmbOZjELL5n2xuzULXjk7OjxrtAO2ZvRPxPznnMU
RvrW6hmKffY4wrYS1fLGwhY9LPd49K8iD89SHCXNns8A+guTHuJLIHOJgRthLJ2Gvy2RkCAF4ceA
0UhLsd1pjb3gAzjAIWXz/l94mPffeHoHPTU+QwSPx091135FiRvmB06xx6rutqq6hxePpDclpXNG
ZK8Wl7i4AOYqQeLIwBp4NsDXc8TlFug/ce7Rwr4i1e44qQeARKWL4GRUneCD/vB1Rq6Ev8xyh0u7
6T/EHx0rRKoh/tznyPg+WM0eEa54TsjZZ0gSLueJp1d74UiLeSAT1Prshe897QHQoa+/Yw0Zg/7B
l/GqzCnAinDui3fT2rjOhkt9DHGbGSLuKYaAU/Yq6h5TfVYsVwNyFff9WfUgYk//sHGI6n2EtwVW
Qumm7fH9q/MPKVkbL64//0+h/NOwil/OBhHveAcGGOdm000yT3Kwj2mS5E/GS3XzhmoivyvjOiue
Cj6E0kvfIXOj8dliv30jAm5WT1m0FjQwmCMSDUQzu7HCMPZctnaBDzgTL4r9UH1FpevLvwyBFgSW
+N+L+8YNw8BHdmufAlYm0fjYkS+6po2kPoyEB6pVy4OkMD/NwLXy14cbjXtcrmWUHdDKwuM0OGlH
TLk3KG8x6Xc98VTRsda3LVXQDA2qwQXeHwy/1rYkaIqQsAjrjHaC8ZRKeIOHHz3ZTrK+UtSfMCV6
ivzg7HfiwlVx1T3OqteZL4/bM9MPYA4GuH7YcaQxyCT8VvZSuCJe26/qHu609hE8JqAIwKoktCsC
sm053QA6dNa1G+5R6TFmYXhaa/8UsYJc4ojxSaeWxca2csNvFS0QcLENSz5xmBa17uy3A3CoO56K
xo5ejHBemM7jwKTV8siBfJmYvPIcDyJFiXyDb9HP32hh+pvWeO1ddnToO9A7EsxH9sUarmYJjQs7
zn7etSfV8vL0DnjWIqZyynRvYVdLfsRydksmYMUm0/1F/DJTCIC2ZHhUP3niSP0RXWca/CrGZVYA
2xyhOkL2x+onwxTFFfdQXAC3Iyiz5BSctfEjh/KPZ2t8KJZTitfvaD0UCPkKwBgkqslpNHSOukP1
sh/EFVYujMaRHTKG5zTzw7saHFrmeMzQY7q3daJszMGVb9VRpYc9572PZT+88oXNiVf6r2luonLX
f8ctXjh2V70p5l0+F+2fQtYh/R4fX1Qd/TyhbJr8KtTdlPS9fGcp/4q3rD9KbzPkCFpdqrMm9Oky
pmRcaeNRAz8lj1d3+DAkp1yndmdi+Iagza+V20BB90uzra2Rc5UpQee7oP6nKkSHJivO6JVu7Al7
ZC9EXxpdxbqPnIgWu/lqmbhyqnYxMij2TfS60zuuGiJX4RQAzxgnQ3X+huuRDd4yG5dAhtfNn0yL
vtWb++AukT1dJYqr9pywlvzpxYPNa76V+wr7rKc3C5YDBp/s4fCG3koCRvkLPPr2pFxHfwgn4w0x
0qj1/saYyfKW76YKV7CV4AzITqtRYROYZbcSySVXZogIyQGI7OUvOT9MGN5nLt3Syzp29mG8gYaL
jBhr39gs5X4cn9OwKSSvFn38G3CWSpSnsGsgaPJ1VwjEHuBJzFJz2YZTGFcrfTnm4a6XbWaVIFfa
J5EYbUP/zvjfHs/6baR1+Aia9axe+/ShlUcjvZGQTbsTNRzOE90JrfacgkzfdKgeJN2isBSQupCf
niqDHce/Xxsaj7o51ynUFWhKcIu98WAg6FMfCTrL8l8Q/ik7Xuhn0CJhyR1sk4TEY0xYfy4wv70B
nB5unnpsR7qKtRV7TcJ49/iaSku+gb2zejAh0i629Q5/Dj7+nK1hoeL1ne1HoE8+sfovpEq8bZY3
WtpK+ze9AB281YrNhBUxKCGAAxLO79pc45aVtN5S2fm4kvu7Tno2EVkmIli6B5y+jwafOspOqFpC
4QbWAfDKV8xNp/gQZUbQuyU5FflFyG1YPEgDZnbcDKmsen2NFEI32phK/NWMq9DcTfM862+0yTLa
yIRB+KqU1rn+ISjUUY9mYtiLsxMMuNiONBsFqbYBNYqsdf//sSfNnjj/g6ajEPZjrIvBZzYnDL4G
uA61MNsCzarCnjkkSHCLd9SLSUOMB1eE/IuAIerWasgKtmUbDuEy3gJmzoAwkvY0Rbik2Euv/mGR
ZTjpk1kc/C7tNM7cDAVVFGSW7wwUj7brpHy8ZlSlw+gWYoP4mSonRg7hmwD4s08pM4X5HMKFwGhU
+skVxg/O8gPCvuNPC6ulOzPb2PXPNl2LzT5qDu1vYO4NZb3sCijddOuIY03a9cxVlwvQWQsRBSMW
0YFHFxE2H13l8ICemtsSFixUcQJG5G2TEpWCkEXr7QKsM8dWb+m2EsvEL4JtYn6O84EU0Ft7MbzZ
xQQezm/VrnXlLojn6KzPFIhOTtnb9/u6+CM5M8B57SXVJhzzPZUOi/J80R+ZhZk3jIhXUDVE5m/D
/rUQrRUT3hrCZfE3/8GJlaULZl147Ic+9EBjr1AT6A5P+4UOt7jSE6v7QuyzcSf7qnlkjmAm6zBF
kHPLjHUJVlEL7lwdQxqZGf3rTmavlMhgtvl8mReYmfSmbMdx3HRvOTzTF7peH6yvnkcgv9S9EIAj
1HnNQ0x2LyEN5V/td/2vrtlxe2q+AtrHwO6ygzhcII+/AUbKJTqy2pV0X0XCGaQ7+DzsLJbagBpD
hUz2hrY16E4GwzbOFbq5UoUe6nCEd8h553dB22rtjosxkHZEJhsgXlvgPM7tfoYu/jfq0EM0bN/j
cJPa3Ps9y0Xgbz2nn/Yxjuv8gHbYdI0OJVVn3juGs2CL+eHuBbLXG8f2UMhrMeFg8jSVPnDBhJ++
WmUen0Kj6CpfmjHYoKqr48dIX1ElbxotY3X46N8X+oDRq3Bao+nRy3u8oW+d2v1Eix5DEt3Gmz2h
3bX8W+G4zQaIN/ywCojO/S8cFF+Y1/CE7tKyDm7lvkq3AxBE87dQHQSDk1uMvzEiQ7oXuMOr9GzG
FcfFXuUGDq3TGGDBm24X81ZDsuqQ1TcbHb7dQl8T4lL5jo8B7bwkQw/uudV66BP4fVPjV/9SlQFS
isW8Hes2au34X4HR/UOePX3P48h2g1vpTnsnKSZLtzWGDaTIv4Kp4C9LdCicvuYDWFGydkt57OYV
lGZZww36rcf2p2JaVZQNqOTevGH7NuFfDtVG+6rMG1ZvGsJYCswlW2XAf12w4roE1jcb10i2rYOa
KY8fBpkLtaMzd09uDaNZWY8euU7GSB94OrcLw4sq9IOSZ73o4LPSutiBg4ayA4WTgyQqt7KCds3A
FLp8lOL4mCHGN0w8kxGInQoPE7mM1AZybywShoKxvC/DT4f5gG1g4g6FzWrPimjHhhsWHJwzqo8P
4ALp8kahU6KsJExZWzaB8VXV3zr6ywL+DkV8FB5mGGcSjzWh2WnloxDdK6ou1Vpl7VEfbpV41+Fx
R32yTY2nBibchlSwlhdYP4EEtDbuC2UTRM+ooHA9DgsB7+dl+Wqmb016ILG33NNmpNWKCX2G5Mqg
bd5yF0ngbERgJR6MiPQIQbYjwgDCnuyewgvofX/ozuQwPUsWlc0nkhwcMnS7g7qx6T/xWF4JZBFM
DmHcCEMmNP/EOGwbcq+91s+3mQcwHa6tb4gZ2nyTtxqSRAJmVtE3wwZUBdfplE3+wHTk1f2+ArkS
B7Ysun6XKRKi6tI2baeq37ma8Yo7ZiwVz1BPDGpid/RlOvPwU720W11Zl+6aYer47E50mXyYHZt0
h7WlwQ7GfaGDqk68GEKv8l0BXLB8Dft18Q7WJjqRP+9KrAGyrQCSGzQbMyIER4TqBd8Zwv2CEjE8
AYZRYE0whDJEjWh7oN1GHmAWf07ULssMgSGxOexJDNloX1n4bJVtRnarI27H6QRRXfKke5+61C3d
D5qM8PWdywOQyAL9zZGtHZ3D+IbVpim43E+Yb/mlsSOAxTbBGfXV/MckKcxd6IeE44AGg2OyMKlP
f3soEweudQwdveR9QFzO9t5DSVvs5HVzr5L3PNwSyLGqPItpJQp7MgN0n4g1kiryicgm1Ne7SHVM
u0cnn1FP0+Bz4iOpzeERQiFlHJ6cvwwvC50Y5HVFvNvw3bsIBxhD5rVNdJu+rJf3GplEl/zL4Tuu
+N2M0wJuzn5F/+GJ6VbEj/bWUpErwTZbjpL6q5AXvfADlXiUcvSfn/NzQEuuj2hAPUVTqNZ/Qjcm
B3atXkp+AwG4lAURlgXJStnPzVFvjjFlUPZ/PSLBveePd4JHa1fwlskn56Z05tku9vzrgEirg2yE
2WbE1mbUFxyZ3MB8Kv8GL1m8oXsfl38Vl3zPjVyxLif6nBAFRGDOTj8+DqGE9QU+ku2ehdmiisCM
6T+Ozmu5UW0Jw09ElUDEW6JQjrY0N5QsWwQBQmR4+v2xq87FrjOesY0Wq7v/1KX+M29ZdlCtZV5V
qySjP0ZIxtURoqQW97DLBQF2T6SwY0EPNm5RN9Sh097wLNSNb/DVYf63UXQyZ44R5E1wzyiX0E1p
v2JNXqyvYsr1zEdP9kz9t27JCqjH9sOVaVyj307cEPEYEkdCVJ66ln7BZziRTbRISUzK/FBClAX4
z3S5S2d2w3bB+bemkLp4yfXjGzSxuWSHEAG74aKdbaJvAe1k05VWwcRgF7v4IH0u4F419BTaOMVR
UcIO476Z/82zVULc/L+s/e72OiN67M0b9yVQixjjFvJpzLf5zJOAi8oTbAIFmuScnhksS5By2MZw
7FVSjByVZWUEwKRw6Rz75AfQO45/RTbb+Vm0KAK7SbxS9sTxjXx+kfywETCv1iU91eeR5Ky+4aFm
stPmX/1sZoP8jpy0d+W01ZGQ4WzY6nMWpNPsFAcA2XcN79//M9Kn6E0OW/S2qdo5jbroUDEowRro
N4N4DF+5/YlebDE7N1hjm79Pv0Q/0bzXI7oylaE8mwQGq6Lw54GHJUodMoJdhNYN2WkUgzlytzXE
643qNYX4Vl3p2gZgPTY1IVJsCBvFhUnOr3O2x/rI0yB4GhjwpHkawQqj6lh678jvNt3H9Es4gZJd
x6gJJE8K3e61ByEBUUTTELIJ5O0k0T8Fs9tnCek1f9voIy8S4XcQS2+CSAHaCEeQdCQLXlTu4BHD
VdfbVX+vg4BMTkwZc6985ZuYTAoufJ2UkDlr9xCnaBoyi4PBUphZhVYUM/0Y0itjJabPVVeK8vuR
2PdE8x80FyldDOlSBNqXuXAY1F7fQfmjQ0WyQuVeU83FBs+HxPo4mn+0AMNzKqPAM2jpIiQnImuf
KxcvUU0sawh0Og/vvYHmYdh9MLcBrCftfFWVSGig2meHDqwX64oKF86lbepI+VQi6UJmp77dSC3i
ayTHRS+vNNDVehOl+xwfGomLCxmth/TVR7SWBa907sxETy0Q6W2HLwlLFu5pAtnLS2L8k/qF3k1P
LRZmlj5fvrJVWS4/89HsBOhBdg+l0+e3RQPUzBkdbI31MyDoYW5Pq3+Gl6+y44kpgVy3N8uoyG/z
0Z+Wuzy563j/crs9KZ0LRIEgBg3bANGIMKn/pudKlI1c72Dx8ae6hbpK818wXkw0Aer5cb5Im33Q
QJrRq2HlzZgYEGRqN/gWfs6E32sT32DRioF8h2gFicj2wgWbyK5Ves9gBVPXoIUTnE9+Y4uO1ZOI
/doXn2c926WjU61H0RPaCzpXCY7UL9VV+5V3jNdWiNZJkp4RZxipB52NOPrsACzhsyLQoQQdUL7P
4eRGUnwwigDaQrR0ufV+/cwap0kBM6UdbZpyLH7YmBHCyct29vf+IKb60/uDnMSORP+eti4Vr0mP
9KRd65c/qnAcuOi+BHShMpx6tMnvAF8ZTHw/24DOl2xDzAg2QvBrvZQHIb9jSGtFOGG04gcweN6K
OdBFYECkZ509Oli7Foi8FpcDuzMEL+Ie7714M7wR87jlCnCh7Neq8asSCfcUNsldpZo0P8k23wJg
gejqIuW6d1UCjQfphKpB84LVjPyef9WvPmULd4Z5b8pFlHm9GagOS66qPzRLpLxZ4JN+EZwqQBV0
wLQaW3K6SFOubkZr5/jl+yWuB8nXze5UFGv8ZQae8WLLHkb4FVlYih25IMjaxYNa+lVF8OS9nB+i
T+gqhYg51JTnKKE38qN4h24FTzwgWPledqi9CxiTjDtXVK6lGp9Kwq0D2q6KFBoVT5D+PmufDAVT
7WlDdZiPqcUdWfD/D7YkPERQSSbWCIisyn760ov7n7TyjOQWoj3/M9yE5WFkPC3ERcgKs+iktn62
+ae/ucK8nunrp/8WmLOlxAMGifSbchRnDrwtpnQHVnqwEZH95j8AQp+Q8CXOIC+gGZzrwoHmHUWH
dYbNvsY0cAm62/AXp97rUGGZKpbtIvh9TQqRR5Yf4dZFK75Uxp84I//QgEOEmk7ZXYYZh+VRzUVX
Hbo9dS8WzsQ6H0NL+xNsgmdzKHVLbUHVfoL+u5i4tU+w61BkDC5beRFD1ktpR7bVZ+LUaBiT0xxS
I7vWVWGr4svjNQtO6ilmE2B9H3ZJvngnHvRlAT0071HtIPaUKnR3E8vRZs+Yo5LPZXSW2whjqTVr
LHWHlI+wCrqYBPAluvAfLJRVEYf5Gqviht3gIjorp3MPgQS1SpdTqTJtkZXOLnrnvTCt+K8htMZo
RzXp4Rdwk9BNHQXUs/XF2IbTc+dNmz7QqQTS//Oy5BxFMjQgADSzRt4rJcMyEwgxa38DZDMAze3X
APsDPId1jkZ32h+HP6R+Ii7SRmklzkT09e4HL7oBBAnjTfReuMmTRcttxiXZMn7uBLwI+ZtvleqL
WFy3BSYTNikJFz26qIy18+QbsCXPtyCE6fvr1bVACX+peBZCUC+HQqxsWLdgvPnYk/RaI+PGm5L8
xHjef5IA6SXCaTedX5R0805/tOOomZqyJO0hx2gRn0f4nhBfo6nb3sCDaTZyuZvHhqXk20BdsNk0
5aIGOK0WubiUhENMT9OTBkaQrey1ph8OV4VNUMlVq/Yw5eo0NxiOjNE55oO2489BbczWGg8y7Gvw
Pr8ImwpRzaAb3uiC3yMVRvIGEJinhyg5w1RlzW7KF/uTGGwuBpp3jqXx+U7Gn0Zbg7LjCJ7bPeYJ
lv+N8a5n8xsOk9d5yNep7MOfzzhG6IuVLZcwspi3r0umalqlo64De9Ad/uH3xxf6XfOx59skmUQ6
cfSF7CHeFM0e20JAUvBxwIIEDMDG5QQd/hwr7Gg2yUrey+ch24EXkc9vYHkzw2mnKPKHdfpl3PFC
Y2ZYuEh6mHxBa7rPIWMDFnv+eDJ/2ZU0qNUudHCcP7cflGfCF1VBl7b8yKM2ZbM30YUKq22b+ZT6
zrLDOZ5K90VSxojM61+kXu8UaO2SbCsJ4uVZbxP0W7t3ZdP3aYpbkHFisrGALdLRnRu2RpRy0HG1
O+R1eUD36fZSeJJtJts5XjBf+KI+sWDQyk4FcJYXfH8xPWPfpmRySfe9HUK7xMxILni9VHux/53h
92OJydt5XT/rBtMUHq5tj9yBhMLUYixh/Rnn8DS3VKpEsa3L9bAzqWOENaVenj5ZioukgCJM9BZI
IvS9s4/Ewwft+wG2rlr9xhACbrksMkz7ztAtQzgFfKAatQ7boE9nGaz71UNR3cFl88CC+Y1/3Hk0
D8rEtEzPYn0OxaF2jEMRHl7xSkMft9M0+6ZDnM/2wS2E5rXR6pCXVlvf2eAOkv0SlsEcj9cuqo4B
GxXZoUi8kELdJTgGhJ4thRnSO4TZO8XakjRGVBMWQ9KcP04nEYbh0HgRW2/gvqMnt9ZC7EMB5ci1
81940CTxjWQRfQE+J5axadgyYQwbBVCnNbbr2wBxw4ntcw8YkvtPWfPTRThHrgZlXWeOBl4lY5mg
MYvnEkLNmvKDT0ebxCmmqntyD0z7pQsu+JfGslB7+EU4RDDT6408Fua6KD1Uk+D05xhPxw7Z8Dxw
VJQv+Op/EkR7wD4H9G8snG5/Wpa7tYuj1Huqz/2gIWaCBOQRhGu99EUsNsGSqUx6WPeeyJ7ap1nO
DP8FY4BrGWgHKzXPyIGN4vO0eCVuwC4y8uNFwyrL9biFrA8A2w9Faa4FNBwTrMk+Abd7uwMAmqO9
MLxuEdbMdoS1/BnfqM20Y9TZGXz5Fzie7mNvkf36p2ErLrCvCzvHlmP3w/vYNAsF5dvMmRNHSoU3
b71H9NnA4nbvswic7FbTXh9HLJc7GO/wl0CMzXiELOJSue+nvFJH/BcggvQNxwsv+TciJuX7bXGQ
QXCLRYiNnS2gqpuBhs43iKt04kQ+uTv7PyuONlM6y4KpAnJWZvnz8ppb5ZJBkrncQHiO+eEPANhI
nxoL1cGLrewWi+Wh8FbidspXpOVCyKZ4qQMziONndPg0496SbTRQwiYwrW2uWZFT6mwTRhvJ+lFz
dgIAqjmmhP9tynt1Tg/BUSd2c7K79dFCf2S/SD+sioTuEsKXb+CwWL2ZLVPEjyfJdujZNQ8C5p6/
lmu2SQgeviF2lfrxmXeLDhM/OL2dRl4e6nnJTblEccVkPlnjgJ6YOFjVyiBVs93pt98CW+HyUzwQ
TI5qsu01xDjg6mspIWO339Zsb47twc/2BLFE0wiFlEMBrbMjBN26R9YXTJjOdGn2uOusuDcZNwN1
3fL7cEUNk7aswGNJQIX1mh+1D3GQrD4S6n0i3tv6wvuiWUPjZM056wkpN9VpG2VHBqISLREaGTJN
PgvcwI0AFJu1iM3EkhYDGQjOgMOgdoJ6qU+azfefceEXDs50adGueOqNmdy36uCyMlK5lAfESZ8b
bxpcG4oBcTmD+iSEbhohHS7wnBj8NR8Noz+gf08uCqPTlrIvd0CtCJXYCzJAidh0jzEZ7nwlYKZJ
6WEw5PoYmTCks1ldtSPCs4WukziibIE8Xi5lD7xATbyGMjAJm83kh3iA6dijwxC8prHLnLWKY2Mb
T8b9GM0Kdyp6bF6e5FrKu1opcJj51KNK+EMP//r7EB3AcpVxMOeb11rTSQ41RbBqGAGkBTeKIKSC
QkNK4smbbEWEXnwYtFdAyRxntebtcGPsyYpTISxBlMHUi4x9XxpWXbmN9NXhi51CG/zZ73v9biAv
3ApR2unD4tXYn4mnTN5zvSOMZOOdxY9NE2PV6BYwrbVbNL0imIjNppTH4FuJeZotGD4Q3Z7pPhnd
GrcBh1jUX6LDNRWRnMhGlC8E3aNmC8lG1TdoZznGb+MICzFw1y76TcHNtEi2Umgjdso+NjLbdHbm
b865nMfaHQaXSYZflPZT5l6Lok3xxbCn2UFt5fKVbs3qxcXnjOYGPZrJlnS4uQ7mxmOdse4YCE4E
S0JAAWF9DP0hdHIcWgskREpyFeMzHxgzhYGIO5lKpkdnArcMhgZO7m6lNRnVKCtMVjboHhMvkyIZ
FG6KXfOqsXaWHN63XbO7iNaVhSwMGIa1Z1RhGCVZZtG+udj0djkd7AeI7GKAQSXhMLAph/1gh/9o
NiBRoTs+S/4g1F+2PmeLCZkEq6Pq17DrZ+nG5k7UOLfM8rAVIN6i6iLIIElUjnYNhw/8GCiV1alb
MJL7L1EGVm4OdrAzMJyyc8bvdp+fakCFYxm32IVZMNNFGDq458yT7uQbnKupNTNrj9XhsfnwZh9s
FOsUFMWB+UJVXK01gsMuYNxcu6S9k/7DsgNb/Fc66y51x23zQCjBPrvSQrZSaUvgO84dHRBjO2NJ
/sXKeIgxPPSbK9iUycVDQ3YwVNwFuOPXEEVEBy8F7AteiSqwpnEaRT4qM2ptaQX664kbEePOnagA
rN7KUgZCOysEt34bRHz1kynVRp2zzmgBvnSElq5KRJC2fnHuQAgO3ctFo1zAnO2Q8zvlMft5uyyX
frsJVxQKZdvgpifOjgeyrP9BDbFZ4YoVT76FexLEwObmK+6g+QFyzOgIje98jAOkr65ehQstnmAZ
1F2JpUbQ+TbLjHDaJjx8el/NKyycmxAqKyCPOTuyVsatrnkO6goKf1qXVuMl1X2d+eSzYBlh7Yy6
jVjgY/5Kx0+1EpZzwXkZCLesdKUcBQntq6VdCofRDSSPOE/FQWVHxorZw7L447I/JK5uH8lO/iId
HGj8l3mbDCaXgCRbcA0b52qLSgAHuaVuY7zZrnqYodH7Kpak1NDBETRxQgYi76Qz9MZ3hpYcBS6s
S+Qk9Q8hmBnU5IJ4cgc1iV3l9+E3wYt/R6LMeLuCkTKJfBMIQMvsCicBTFSaXPvlR3UylwRVNJ9t
/jfPWfarwWQgJfQgT+F0/R67LAJjn1wTBNmU5DsiTS9G60jwTORJv3oClcwf8NQ6mm+yY+jpMdq8
7xqOypUKeqfzUrBNyox2tEbGa9PdOK9IVKpT4cHcMu1skw0dMlDuLqDQ2aIzLtM7iJYskphqQryy
N3pi4s3xLjcTwIF4L/9Tv7lWF0LF3MAU8iQV2A9DdCJ2rtl36CWsacuQ/u1J68MHVv8AXs/XU+3E
A83fetFooy7HqTCdKNlHIAmGSqAzA3O7lBEAQjt54z/l0LI6Xed05EduIUZhUxZ85lx1zcQzJ2RJ
OCKPwybwnNkfwR77hfCH1CiZmUcRH/w6fy2UyQP4M/yCXkHcWwuqt4vEqdnRS5NDAO7g9lAOPT8K
6q+3VQ4+Ek0KFYFtuDiwXQCVKuZaXBb/MHER6KufqD7Ag/0TaFVBmwIGYEmlMzZ3oC4KCfwDVLFm
N4rD4yo4dypKSDNaIAjq9jipJmV05+31L7CeLaHVNjJTBEkTPkYcCCvqyZBAGOl0bIqsl/yBff7J
WB75frAfuzyqfINpI/nbHvbcRaS3DDa7d3MLwRdUIYC7J8g8ZWKP98Q5NzaQcOfCFk2xypH5TfbK
VC6vTb7m3v4MpP92busELj8A2uFwwUMWaLjocVKVQHTGQu7zfECidPq0GypoF3hNb2xjFsBee9Rw
rv6gg+L28oR/Gmx5rcMJELOxAgQxZpyzEyZjGhpgMBFYS39WdID0qmRWYEJFNIHukLcPUTm5ReJd
a9xxjSmpxkKJWQPCDp+YXX7ngACAKIRoINKc/c23RfslvL8zgYYBWnfWTQr9AFVDgRCqIbLbQxh2
K/vdAPmDiJGEMe3/LepBAGa26bD+eBSwCXngVqW5YAkqBfDzuQ6/nS2XTjruiHbWDm8yFnRrDRyi
uyA2/ThVdvwD+l+mo+SakEwBkyAqnepK+whIXCDOJvNbajcfeZu+l92+fUbA5wMrDugiabQ+uNg0
jD5mNbNZtT6aEgi0wbTg4RNaCbTJi5luwluodokA3qXbF1q7fKoEhjeMpux5t6K53y47WA92DJKb
F5vCX+2Ev5lsc+H21pwSxc9ClxYsOKXM/+iagWLdpLQIcYpW1Vk+o8TA8GIaU+HRPHL1Pdnm5qBi
BOSDaN7gNqigcK2b38M+ov8gERXyjd3rmbl/M6Tma+6FF6aT1h1x1Cn8ED24yLUFK80m6XgeT5vf
eBkojsxbTHx28yAeGacBFxVICMtIVrr/bh2mtVNlr3vrsyZj2IzmC3AFwGOaE41vQdtM8h9HW16C
FRM5TosehBcxJWDOp82P+jVdL5/86MUWGHLEwgnvBbMlOkCZkegQo0QBpECUiEbUbsVnwO+Z8IxK
FjSVNnDvnKgEWN7ZqvtAosGZyW44EY4fux4347a1Zr8foDCQrtZnclPXSCmYPo1Nu0zSEz/jeFDX
03m4Z6EToJbQfHgx+iZulVhYjNEND2a70vczdY8F7E08LzZ7lGomHpA49NZx5Gi4pRixhS9eyNel
ghNm6bLqz73kHo1myTuLjYqfaaXdEcPoD2PD+a9RjjRXxQt27XYI3NFRTyA6w14ESyUWpEXkiFiI
p2AOGKrpjzdIJr65cTHocJQmk8tSfA6Z63BTcBpLW8RbHdrAaMlr0TMQPFoqpuDzWKdWnjntn6Fc
EeWAGc5+IfBe2lpG3Qgn5yanrkNy46rsH+BYIKzyOTojLpH5ETU+PjLBsIQ/Xrmcp0qpAWkYx00S
biAV36D+ZHERq4UgA8EEanH6hXDiEd7xIqBRRslJk148ha8PLhBmO3EFXqAcx8jN5U2VWx1KB7IM
1uKwqwQ3YFEfNDOVBBlNmFde+KYNapEM8Vsj5Q11n2nAItKT5siU6IUiEsBdhEEtyDFOTC58GFGc
DM1Xj4sMnL+54/1LiQZhenqDeAT4HIlz511zysXocQ/26hUwUmGU5mbD1y/aXKn9l5xZ3Zn1pHRQ
PTKbjrzH5sHkQEF5E26GiWomfqGMjYiffIJWSw/SBvFh8gUrbg+6r89VuCMdL6xJxooBFCiBBOUJ
jDkBfDAfMfEJ/zr5l5Ef9vaZfxetW/N0qAz83l7+JBeaypyNLlsK+tgH5srp1b8wR+xx+3G/S4+p
q+Berj3GmvFZcB6uyZfyT/zXpXfpd4Jwkbi2Z4Q6H8Iy4/WLHeXA2flCxyBh3NlHyQznkYQ6tuyp
l8C/NLSs4v8LLROrMsiM2PNg9tGPtn0t/RzLmkNYnTEJRW0sazQI+BJH7FeIHNBqY0DoFoqPBoLO
81ZcSg9NNz+WssQO9I8mo6WiBUtIB3y9eO+wKN+mwZaegoF6F/weo+92MfyDIGfsX04f84NOr1pz
UdgDMAnkm+Jx8oZrRRyKh7/38okWMvBH8Mv4iWyDU5ofw4f+U1wkdakeBzrS+Ez7xz/GCQs+dp+z
vDt0JGKAqNYgtQMpeSxG7JfBTpvQVfrXv3xVL9EUgaTt1HP4ou5rzmddbhVwnjV4ZGF11885Wc0k
Z/C3bFJ+RjpS9+Pkb5q2wK7r6hgyGQOWBIyzQLuolqIVR1QRl7zxubFCAVwHFtIqds0GhJnsOVy8
pGAb0bOi3yU7JDgCaODoDf+NH4ewuh/usEyxgDjGbQ2zbANnl6u/8SjG3xLJnwkz0BEP5eazeR/J
jrfe3myPTm64TUKoGRgOQ6T5PbtO4CxU2Cr9J9J3Xwwy+uzPlC0qO5EPG3gE1KtDxLhL1NG/syvP
aHrqHFwaaESCxzcbsdY9fiEPCq3rcMv5Y+EJCMjXeDbZMNk/wfwoicZgCcK6Mu6818jzBv4VNOL0
tTh8oi2FoFcpgrv3gK9qVeXHMTRpA6s1r4F4lOU9jTZtloKC0wl2nz1OrTkt+AGyYCb8Jmyz1P6p
D+xc4xPulb8UoY7ll3KTJ/c17XXEeF7BgdkAlAiGEvlfvmpcppNYOwLiFQe0JafUkxfSGv8RoQS3
IHO1eEFPGK3mS2xaVGfiFJEjANFxYI4vaz81V+qCQVrfZ0v5Q2zQ+1+7+kPXiZp+ap+A/jsL3bbk
D3ti1N9bkIbq5X5A1BvEw9PmIWC7eiQHhbRhilNHeC53wnddoDVpiJ75l+zqnwLWAdQMaXZvzh5r
AdjxiyMCpeHiJUR97GONrR4zOjQMS6WD+KOPvxEHjrIL3DvAYTioi0VGUPkhbskqxrXKDXjmO4pe
uu0yV7RAb6wXUsAlQhJwqficndst+d/FslvHvr5Pd6SJbj7I0/5Cw9FvaXpQ9xNWMd2nL8onb+eo
n1Fh35qbfiJs4PMA3JIErx3wa9JXgoBwftivm3nzf1GJVgx8F0c7rRFne0P8QMHAcptzIh20HdFO
oGLTAoV+p3vTsw4f+ATcOrNjMg4Mn/e4qZagmhyOjL7um9cbamS2j8kFmy5QdV0vaHzwZu9jP0fB
caH8pP/fWnwiTBYeq3LmDqoXJn8Z9j6oHOE5vnBEePnF8OVjjP3xrNyaCYJAEQq5ByP9jPfZ+wY6
TTfP3poM4eSqWaM6L+RzFTkvHispyHag/8Y3bgGSk041TCxMxnH8AkzZqpmbZuRVOen2jcFpwov4
XT6oJA7cohX5KaLdV8c8I7fOVH8zcaVsx0MCkoSCTAS8BUIEwFrX0gaou9e3obQGEX03PnUYIj/h
XQfJFDx1QcL7Nn7b1U/+L18Wx3506LLDM4RA9DUh1/CAOuiPdmwmREvxeNyYVesn8BEWiul2JdwO
RW1u95L3Knb9uJvVy0555Bn63uk4BduQ0s2F/tCSbxp1LgjuHyTJDHvcdiIlB5me7nVY4ClS5UK4
hO03/4n2iDsAqiIGj6stqSMV1fjNIWaIiyQ+RyRRitXOwzV7zT2uQfJjpK0CY5I88TdRsxI/pODc
Y+asm7JUr21mv9drEMiaaEcx2bTJYRSu+Y9IukC1bfpljx3hpwptfixIhsQ2krMRdaYw91+XIMC3
aXcC0osS/JOfFvKKV+g7xhvj0oTZ8U+qWJ15EvbJgb03rMPxAauS9xZTuiGsVX3Xkm5cTo/ltiWL
LiYlvGdPzkefFm4AWGikPssDuT7MgIvZ6x/8DWJYJdmIngeEZ8J4Q+NtAm3x2mtLUWFUqDJaTpo3
kHUrrn1hcDh2KT05WuIY/k7M/nT5SLuiGjth5GaCKFf56vb91z+RpPSkGSR4UY2tRPnhC6bHx7VL
AdY/uLCZonhN8nOHpVp+H17dMn0TF7DtD2RuqyfFQyzoRoobiPw+LS4b4zv2OYKVjYo2PXWTACyf
JjYgsfoJws6/2Nd3DQVamw1MULvZ54rZPdVP6JuG8BiVLrgnjeiRA6v807RtIFnesAvBrOEbgFhK
xIOxPYN5pHUP12xifScXA9k388rslrgRIZSzFdpwkACGtrCydbqT8moE61EhoxvXPS98uMS6Ip+h
T9pF1h0aRDeD3e2HXcEg0xPKGM3gQF+ljybvY73XrP8pIEZWarl8QLp3yrEhi6x3eVYF4AAK3Ie0
02MnVZaRdmuMZV6vefM/SLwJwQDfALthwhePf8XEsCtHeY8MALXA7CYnginkX+H8j5e1HTdlvmdM
pO9t+XFRs0x3mkK0Dl3CAlSdQkqyDhbQBPHXAhx4rKGrPemcgk49aqd/nYA4cP0h3WaRT739JKt6
nKCVKvaUfkekgVAeMYCQiTggbp36fxhtDDYfQtXIGrszMtXFV80XiU9m8F4sLSNmfp0K6uDO8+2b
0xCyShsYJcIqviKNc8qEgwFFrg5TM76+X/2V6gqurSguo3swe4acheG1DnVOF7ohMmw6Wn0bPcng
ADW11rATclQQJp8zSFGmLphG5vkqpVkhxw9sDR04j/raxGTSUzf+MdqDd8b7wU5UF2MlmdEkznGi
B/lPaFlTpbV4wrfiYGLf2TanHB/mlQombKlfrbNGHB+seeYSLAtJG/+Ml/2pFzFahtk67l0Jj2rl
v/mfz/xxBFrJwjt1mUtwQlNKrB84Z4nwoq1N771ToYsYDH47yStTD0QqTkmlIz3ws1JyT1yCwBLm
1ePNIhAroN0wi9BPKD/pUru/pR8wr+Ykk71DLHDoS6uXe9I0YiRFMhiA6AJiWPXlvCNnY6f/GAZS
BQgUhd5um4Q7/mV19sj6fWAssvLWnSWSnpLfVF4tX65OhpGBGYKPH/Yy5jW9G7ONN2fM/Z4qm1tv
+83ppP8I3Y1fnPL0QuQXax7csjw9WeZP3NzQYDCM5RM6RzE77WEgMyaRYYpiT/xaWTEANhTiiT4S
N3PdbqPnbPzrZtiwGECCiQuL2p9Y4p/I6MIFzSpIqsD/UJDcS/PmMSbP2O+EU82Ru+1HYx3VjTd+
xISacrWs8baRMYhRypTlnxjDN4cC7V/9LfHBj3/aeJ+BAFdnkYi10fp/9iaSCce9ZofpP3C8ZPQ7
NJOF5ImEarV3bbYxPKCSIGrM5TYhWTtwpcCvD0SjKFtpXGvlHp8eptQRIqdh0RjLwrjU58+BfDCc
aoT5KdZrhybTZnXX6M/vrD21VyKfcXZUj+L8OpOtrvaxgO6i8RC87uDzcn1qWfj34SB1jhyuldTv
qy8EHxXEp/6y9OywNEJETKdZ4WftqtBX7FDC025KUGwUQ7QGLIKmpeT/mWjr7M3etfUMNc640WpG
rtBprkz77+Js5NtmcD+Vr/w9a8VaJRdiiPHgo64jxz/TvmrpNgzbrGR3mvJU/uoL9wCSXOI19nhC
8m8hYMHeXnnHTp3/ytKzTr6l6BgGl/T9twygPDuWPGjQNwESS7sJSE7z69Qx9qLfw05bKepGPmLw
KxIqWVVS7tOZ0+xmZupwfnNvoZIBfSAbT/GrxctVkT0doXITwVGQYnCqH8KBJ9643NkONiCcPXPt
Ch0HZLIA80XYwJbVtQDPeMFkX1nGoibwjEzWvr+8q0NBNhQZDzi4ySPNKvPBxVytG21Bq53eA6y0
gQfaGrNpB6NzaMEs4PjHG6geCEyNjEmjwd5m4iDVwsPo+y6Wabdkr5/o3JAawJ1xXiVbQEzPVFls
5p39PvNRNQjJmTeh5Um00xftncEhp0E0x45M/xmein+4Jnh8iOdPuLOJVHm72Wn+ZkBGIMFiODIy
6mA7Ja8CIGW3lszpcjHHIUNElsYFomdAkGxbcaVJ9WCWmswb7+nV/vXDuawQV/enRnY5oCQHFrNV
nHwPBnyzNcDsgWnh/6rQDYA4KgtNsSt669JKj6Xwnb73LeaLFm1nTEbxFjnK7FEvFeIeEK4SKIqO
DrqOMGebZNb0SkdTEF7OHw7ogokh/+NblHaBHgr4btdmi+fcbxXK6DRQIYngKuMLke7lHhyqt50J
95GwpX6bXOYI1+ACLU4omF42qeev2mEedeQEQ7Lpi+wXJfJqwOwKAjlbBZfa/sdkrFtfREPC8cwn
65kT/xSQl+sKBCbftygO78wHyzeCPbZA2RrJrnyZeugAzVCNxm5drLsVPfZKIVg73qXkxxqraesm
JxuvHMgDbALn6tL9GIqdbL6E5lCtaImr/Z3VqqoDteC3Tx5LdBFc+8UukbedlU7+R3imjqG9zFnA
8T/SFaETzhapk+HsMRkpVfbNmoayj2XA2PGYFkcVR8JK2qYQ9PvONPBIl55iqwOJCph4MIGQ8JCQ
UbPHjkKC8AG8FH5/h0nPKUj69boVe/oM4lQWxl9j5/C6rYegDYBz09rarVtgbd405zBA521CN60g
G3MwUHq1hS6RNnCBsP2CRslnToSBJnYNZEns791Fc9aBbIdF/NDQMnMUJyUM2WJItyJsAgXaX9B8
2dMJQ8GHIO8Sotn5YJPti5grk9fymx5z19a2cEMWFZIvqxB4xZVVg5K7mmASPE+eQ8eG0Tb5khpq
GwsGG+6QAl0PyhUbQ3fC99BNuZ/iK3AhxMSUKWZ8zZCwCE6f2TqKBltf5OQW4x9lO0DKQhf2YncL
KXLhjEe/HRFDLiaxF6MpGaVuyq5UVjeCUEzhu7m1QHX9rcHzwLiE/UrzOhvxakIj96XdM+NWCp58
vHT+7CH8i6M1E1qnOBzlT0R2/xrdHdsyXMKtlYwNOciF7cx96z4T1wxL9QpBY9WcYLBUBH6ITB/F
3FV/RFZGws9cq0fyBVz7OtMSR7UrCzuKQogbRfUKRO4lOWysBwEyRQTZLkSIEta+rbpolwJ6z2nA
HAy9vDDFg9jNhC0ry2ZR/bDeo3RrVIsYPtRqlZBbRRxuCNbRnyOW2SbEPqx0sEBWxCBekacdLMqF
FJ4XwFDlRwtACT6YVcc3RuQ6X3awWWQl317ROhSxI1zlzccpbWHdtutIRTpCHwZHsxRuGgg3G2lt
XpjcGvf5ld0wTP4asfFCYxGXR1xzX9vcUoi4OcQvV1q/Q3TIeHtpV/bNzHtjRQdM4jKBNPWVfbRu
8mnXzDVZE+jP3yRUDaQUOS73J1fDA6RS/JoF+7wj/IIXIFiqvBvv/wg7j+bGsWzPf5UXvR7EwJsX
82ZBgnD0FElR2iBEGRiS8IbAp58fajZVWRVZm47uzkwJ7t57zvm7L6IC5/h79tFezV9Lcf8IX/vm
Q0f68vhGB6G6xSq9rWp6E3Mts4dSX+8sed5Ql/BFvj/uL88waJ6voobwZL6cYODKQdvasMC0HRcQ
OfcTLhOluk70QE6lGZQN5gKq6QnCRraxLyHzoWEr3AsQJBRb3ahrDdBrdNtlZM5xNJzJG3b5oXOE
bh8TyVIPfiH9JKg/LXzo9YWlfFZ43UVejnO7dTDHk76QdoO2oraFRAmrYZm5cgkJ0sCVK46CO25a
Twx7SwT25+innR5EgKfG8IoRbgxwjW3GvKDRzd/r5jscaQkX9wixMzEbm+qGXcUubzEbGYgG9ROE
hCI8MxS8BJlM/Kljc9uhMsPtoMmdDo8aq3xv4ayosGzHwBawb3FxzK0jCrh4rwKL1ngv0uFH4TGD
IUmpI23QxnL6RuCSy5QMDIr2GPflHYweeD053+v3reAVLmrNhRPWtVt4GUm7Y2ew1E2BYxq+kDzo
T623rZ9J2QthLd9ypyrcesbNRe/xA0u8XQblZLCpMJzCQvU919cVgsZ2wyrWOn8gSZ4KDaJE/pHi
xADRC6vaXvkYXu+wXqgkCJ41oBAC8SApQkpSvgh+892rJ5lbHiNADsETilNZv2j3q9YQTgxDvjpF
lDN6z0kHLxi0BNnfEORwy9BpWl5GUAEeLoXd7hL089yHI+ErxvyWS9fWfDBzOXrPmLQgnPBD7Ezm
NumiaQBOEjnyk6ExEynCmyGnXFljUJmOFNxi694uVMj1lTJDzDFzTl7kmhP4ajabjHzE6Ct5YZOq
l/lVBlbmXCiePuS2R7crMIHMxy/zeb5pXron/UN9eYifGdxIAzamPdyO8f1Tun/GD4qYYz1+pe+k
B1FXgE+9etU3hQVhih0ZwRKHB/oEnKyVfTW+RS0i5+76lNY0k5Jbt4EuwCDet7lH2o2wnaiACBtf
xTsZDx+QvvgARohJ37WnTMbZJaelzanKguMcYHmQdN1jY017acciLGjr2siknHnyA7mQL71DR9Kw
Rq1nWQ22LetfsFKe8OppP2ZwU+s3YMSmWZn5nrHArbWfy0kOMTnFMdyQ8fWYMFrYjuFiRGhnA/HC
Xf4Dd32+P1tIL9j03smXrpF7ujmruUeE5UOIbMBiFknq5OmeTXSvGAtrJYJGL2N9Hn/rmynUi0fb
f7F0anLmsGhnstSftR3HKnSaDgOlED3cmcUX++ymbKSIM0tYF5Dklk27VGMUCh/prvARV8YLHedD
aw54pC1NTFTJRPvSkCC6JN5YM3Tbc9r/5yWp5ykTC3vEprmeEadB1zl7wq/bWZEX5oG2S9NNXr58
YWnOidzKXOVxEBfpZIXwvPSiJ0OodnPIGO1UeWJdobSIu1wF2ndEr015JztSDtN6EWH8pCz69W1t
viHcilqU3eSCXOrM7QiCuMMCxtCZebhN26QxxJcceaNCS911fnhzCTlghAEH8aWYMiGq0HvgXRyg
1P8gF0X1OgzyCcZ6ZMsn/nb1oqZ8Jm+lx0QWRmLTv3JK3OoD5wDsogZx7RQdk9EzSK0nfRmA7Ihe
oTUk11IjuacUvxpYXUxYrewkKkgLHiifcIJnIM77oB6cy9oUd3C7tPcV+obio91maxGyaP6hbzwp
/swzv4NIiZ0lHJyf7JLFB1M5Kgw9azgUQZS+EMITC+/t6GGSoiUfT+MLx5IrSunmqx/e78mpFJl+
LMP0JUIemm4Ltqf+DP2K+hObJgX+McwaAG3whozG3ydKhT6TCZGyCNkjgE4eqPin0Bk+E6qC1IOb
UzjYBgIcJ8yVPZiFEu8QxvmKt4B/iIQUxtiJ6VlRTv0mY+KNKwk5IryO+JS/NpA5Y/gbi9uVf8dE
02YqCOJaAR8sUHZ2t/mTFg7oI3Pkb8L7PmV1iq6orVfSHAgCjIZ3NX3JVgRgDUsgCEcsr4Y1C5+n
mE3VWiB/u+/rGyxP+tKZPSynthrnAkCw9JTSa1f47+75AsR+KrbpMXnId23XCbMlrUuEmPpkKIgZ
ZsVnvlTAbfma5XCuiN9w1ziHaAbcttTpiRxCWqLxHXMQ2RXiVXp3+j3tCjb/N2LTjng13zK21nl7
1WwJfcmuxdLcpkzB7Cmd7VFz5RhrUz7O4RlGONpNuQC9OA+1JeFnWu6QM1wp0syUPgTFVsx1KGMh
fqGuVtU1VbCKJgVncPvJpiJ0/n1tYuhPpUMWBY5F98A6Uwv3M4+ek/f9gvV/y4BrLW+S7hTzC46N
bavoI9eZsUjXX21gOCpEW0zRCU6DBEP1ms5jG8vdnK1zr1EVjfbx4YXwXJJ1jKepOh+eNgrTh8NT
Q3162zjm3sA2FWZb7ZIIFaqwhyjuaagS+I7cjNW9EjTHdxJtNJmWr5h1vnq2IC+VVHZjtb59CNns
LDhEqPDoPWGbft7KWY7vuGe+m+9wtKiCCz4pFGGzFoI2FTCgzg1fEDf+XhIw/qbM2JPUtepWfvcl
FocQI9LvWt9p5ArdsX8JihSQxG7UFRGJ2IPk57w51OeWILgj1vNKsVdwRwJGedCm4+JO5BoDRDTF
7riVUrt7Q7FAFtf60YUOdDk9vUQURUl45P01fYC/Qbvr95ZHg8y8y12SKaECCxQLvVw+i3f83OoP
0nUwdEIt7mo7s3SE3h1IjMDrnDpzJn32sNHP2US2cPm6iVHQyKSveGqr4i19CwM1YK2ooHlUuYYj
kIgowRUHVwVa1E9juBbdDLoW5t97KrcwXd/C5fSd9M2pvhZA8mn4I7fYob3f+k+DQBJaFJJ7Nln0
8zyFnOzOQJLQE5ragqqzTbcJsbCTmwwZDZyTOGhQpuEHsyNqENktonsDLQ7k9lfmtHSsntm8tHqQ
mEel2RI1cxOPpXBJqNiYUVNXlCnqJY61BVTW0np7ojDNqafWg7YGzaC+5Fy510F9pWwjHwQizMYm
GQEWNzo28cJ38TKODoE5o21N03yODodQjpx+vVzgwGPtMjoROopZuCnMlRZzuffrTcYU5nbBVyBF
Uh86L9Wau+unrnSnskUWLA+67aE6VOtn7NPT0q+rU6lmf0Eb17HV/i5um3OGTpaS+d5xTHh7dhes
/vSNQn4RCghQOywX7WiT58tnc0mhOIKzQQFEl0jIBbj6QR58DJmQBc81076vVSi+tPgBNM6p1+ns
J+IUjbnuBa0u7fJTWRJdH2v2F9skYQx4C38orTdWSO7nMTxHNBqXyjc+hwPNPyPuFacxsxxO7DRm
1LiAic8G0rno3GW2fMnJDZtVitG0BAGWgBbwMexXFs+Ir4otu0b+ge5kgIIJ+0vZDDBKpEvU7cSg
8bWLlNP9KyBiLZ5cRMUQ1IIPBj+uRwl9lFLOP4EdlIimPFmTuohPuQJ7RsZOA+TUKUx3iesUAU91
8MiXBdSXijmi94QEmtBXTe4bwicuTfdx11svySar1/3N1xinjo5KmwSciLfyhWxojn0SHSG0HZow
KKhMdNtaRZ3DUEf1aJznTxar8cHhw4Ol0u6/mMC244rgGE3w6V0UUKmonEJr84U52R1GvDQm8fEm
rByjtNUgMTbiD1kD5Q8HFx29xdz7jPB9/CIBdiBuBh8BfEyzz9u5hW+3Yv/+pu/gMycURJwTNTPL
H+wC746DmRjC9xqoPDjq8G/9Ja8Fd+9xxbRJ4Khh/lNTfe+VI0ee9AUzM7t0+Tbn8XSVizGc1rg3
vKZ9JZspDgfr4xB5x4ZV4ZFnB/eHNp04APGnIn4ctcfKonYdvPJ8l0hutDsaKCwAZwYWORsZWPWc
fBDgURF/Uy4Z4bjP6WCnlxYDAz7ZZF4hB4SDKC100DlBUuwj6AsgdOIP8XTgBO0EbYHA/UKKign/
rF+VDPp7cB14YcABzORNIHVbHMD8t480MKLFkG0UARo7A2NYl4RVytqywcKAIIRS9sQ8GBjVyi53
gumpShIgE85bcyhWF6GlnSFQQz6PEKGOYbtycACinu9p5+3spEqI8rCNm09EE3bRG6031FRmNAWb
85wTPnlpKY7m5cWonNtbHCjHlOEiBREUYeJylpK6Gfapn7VzptLA4zYm9WkT5FijGQv8JxvAPs8g
JJ4jnEWLdjh7rz4jrI0r3AYIEXmRQW2Ys77D53ATcF6XtLeJJ+OLhHwYm4quFy00iCfsMYJ1kKk/
oLM29tJTBGYoqG5w0py6eIZT5RUnS4+NgLUYvuOIRwqdgf6ZaSLTqk7CUNpp4iDst0yW23A+7ceR
1z4Pw8CAhEJoyovBZR/eDmaCKdgYPaxfEmXfYFViV98VQJVH/maJPn+GWnKFwpwp8LDniFWNqVBL
g0yn/oHrDjnn2S4GNkeXP8oVvxcZB1nQmozJXQXDlz3ZMnQj73z5sekapV+ehwTzFOuTGEacv1hU
M1zS+TaxQQiQtGDDE1mwnv0Y9zLqqalmwMzBqgOqr2Fuq1jkzayt8kJypIX897U43cATTIWZI0MA
wyHXkCEO1jDTC8O8wI3EN3a2GnpJD3rAFGKm+HSrhLbm4AULbNokyim29A1mFYY9XDGDZkqfOuT4
4p40lX8qGpIVu357VqfShuIuSlA2veAsSN2TRsuCQXTL1BBeoJ++pduB4Q75JH1P8hA91SL7wuxr
9BJaa9iK5AvO2HEf4M4ZjgpO8pE9nbZeCUsLWJbRZLlWtsyaWET9XEUq6TzjBfm0BxHLYml3E6eo
aU4eHGFMafYT/qEiKVVapxk86IEPrJYXz9ITi5fMxIPflV7IquxJkJskDWMDD3xeVd6DkexTWXFz
1Bojasv4nZwmW3144sOmWMM6hp1Fcv8g/w9Qf5+sbcxeMKNyKX5LYa594ehD2Vw+fPurh7Nuc06B
FgIBNm4W2+zr9TmfhZld/zQMNZF40f4gRJ3q66R4DS18jnidtrrEDqVf7q3MaXGCwM1kHv0wmwVU
tN7O/Hm/onCPHnvYdIbNzIK8rJSsoBVLQ9pKTNYBdiEqwJAQiUpR34GpHlSOymJQPKlF8E1z67DN
MwLU3rCtaoMESV5CkjYnCxStbBnvhJkzOfPUC3Actn/NkQieYa7Jh2T44gHbJ457BnE3R1U88bnl
7SsPbBzsJnWqI3ZR1hW6FHyW1rvtS7ySjpLw0Q68fyI2FvdLPF6ok9hXJGJw5taLBHxluvwULB4F
NjtCgXgLjBjYDWJzERKpQUpB6Y+EjlGrx3PsBKGTMtE7GLt4mDIgxXjLNJXnSzvK2wUzbF/FdseX
jaoe63VHeotyj6EOFRNVm367QMUZEOKtKb7jfoH2MmW+lUzJX0xe2ysLvl1I/bw6sTb7qYhoOg+I
IoJDPinzFrJl168/TN+NDE9eTstpVjKW7zTXP4WbvCQU3DcOlVniiEeh/2AwaUVrQw6yhc2/6oYj
Yg9lQXwPM3ENJZCOLp3g4dmUXwWntnCEY4m/NZ2MFuTCklVfMf93Ofb6LOBm7fBwx3noRYLSzBrA
76+xATr5IVhDxCewWWXROSQwXeL2QtoomaMPBXU5OYV+OQCwvRDIyaGrAc0ifvycRrsDyOyUwc3M
Bku1GypSn5Z0WS4EW9wwMA3UE75H+QG8iYew8JFOtHsRpxnkJbhu0fpYVHkeQxHK4r2AHqW2VRh7
byEmasvkYu3wxqTH/Hn/4wxLNgw3cIvJcXS9z67rzpe/E3CZMyv8ndzt7nnkNU7yZOe2FW6L+jXi
UpwUqMGarXGdgc0wzEcnUff4IM9RpoSMEh3KWTEY9gnOfpCF5bd4igb3xWjNXLdOXwZ1LUEMBwm9
n2rNF7CrBLZ52FBby8yPn/64C5nPo/D3ReAvvGiZqy9Zqwxw1j0MIy6InvsWTHWWxJzqGIJaQHP6
HG9Li+xsDETtO+5+tQd58TEswXDuT8wj5tW7jrkDQr5d7P5IHCwSZHFyTvFJr5QDcyRy0NWvIRjw
WCMjjMCtz/LxTXxuVDvszfQ6cenxvPiflTonf7m5HmBO442be6PiF9R1ceD3hDhBCas2z2pNDI+s
OD0N+Ru8YtqKD8KBNJKmVPwjMGhftms/DHrWZjS7XdkBdSz9Ls+tMuwakNUri4CoVFaneXe5c0ZR
oNxQNx+z4aDUixDWGDJ6wJrZEGBZP3Vj77QRFT7DSDFOCm3Ld2vsHsX8Ki5KqA1YEQPv2N2WopHa
RsY7fvRbedtbNni48FjRdsNaoi3TYOkcwQlA3omQsMGqJUZp/Fl4irD+Blb2w1PyY2GU8UlNzBdx
90uYyQgVLPjoS7p1CGTYBcLzeoUHYJLLConkoCjzysfM8zWzsc0NzwLysdxhMqN4iukoy+xNu62I
x2nfdazeNIcUzJE4BvL6sI6maNqOHFGocBGZYtDENh7wFPBIS6Y69kIWWTuZsUIw8ABTiJjYS6Ut
vmOUhyyGZ4u/Ynq8yz8ZrNSB6pFjcZgRbtklJBXPRrCyOAYy5bi3n+1c/hjVwxA8WFAf8Qr/bgYz
WkcjNKegnOkfd8yYJzcMyCsFM+Hz3XrVtOXYnixOlMY48qhDDHoYtNhyvvKhzsCKgjzaq6Sfg5OD
yAlzqp4ZoTp3Yx3hs9O7Ej6u3hZpol95/e7+gbYT+GHBjj4qtkmWgMNoPZRwbnPEyiJcm3NzjsXh
Bwx1dK889h2OeNUKsxNYdHTpqEzD7Z1Pa2Rn3nGoUhM9Ecip+Dc9XLn7eAqBPIJQYKlFPDETZGK9
ijNejLj8Yi4XrluKQuou0vtK7LfyJZUxuWSUPkLpc77pWAhiO8uJX64LOHKG7pXY9/IHJ8FjsRYX
ThPEiyv2aDC9We5Z8sbcUNXjsUnjcnuhLuvafawuQvMlqhKYkKey2YHXDHTJz101GZxt75noCAbm
G4EUn4WEHFhwzHZSPHIgVvjmbZ+2IwFgXayEuuqRwt1ywH7wriPKkh8Gw+FOVDRcROeOYEojQPCV
0LgR1kAD/edi2LLpDN05zPFwn9SX2rdyfvhjuIg/so0JAeo2Az3o3JEdekbGcudQLwC8JAj8lxAY
iGaNQfSZAEPsiJjwQhuIbHxtjHkQL3pqu3xBMTY8T/CafPm9Ms4cP4/IVgm5reZQJzoisW873C3o
hHSOGtInYN6oNEwy6q4pYVJFWevGst2fmUgb2xI7Cp64XyCKdAuE7PjPx46CupQpGbpRyFyG3VzY
tiTGL3BjEWY1HtpG4wx9fqltb6LH0IfZOKGRY+vZ8h7PNdBI2cRSKIjAhOqd9iXe1tNgP3TYGO2X
DhyZJU3B4inz+eOr9fbhfJxwfujygUoi1SG8BwTYc4xSiMyFTyZZnXnKzRflhULeGhG4z8TworT7
qvXSbvEFeWl7g10zTen79jSSSkfMiblhoMyZ23133+Ecn2aFgHMiImbWWzcEEkaWxhvG1FkQzpf3
U/48A7invLc3FFTJJ0gXzVeEYr5Gx++21+Z+paKhp+Wd5ctKPDNhke708B/qRY4PiMIUuAUgS0z3
Irun1MF0SiQggHE05OW4teWNsYoxMX/gOrkRDyhHaYwpT7rQG/bkb/CVy3M2RVMABUaN5UC34ljD
OpFtWqt9DJ/V9lDEHxqsZLal+FRTbgM1WO10mAoYOZAe1c2BdrDW3xXjRrk7KtkO207BhGNO31jn
rxm9HiUWrXx4EDX4Kw4AEVxj9/HD9pV8QLj6MT6FrRgs2cKN093a6tWKiwvvrgz1mc6EW9x7pm4X
8YEu7nG70DlZb4M3L044KkKQKmwPi3ADKeq3uBebg5j6GsP9mOj1I9XS9Fn/3BxgqRAXQbQDIx6s
r/B4IGR17EqUQMDkaeP2SLmPuflGgSfApH7irE96QbUlBJqnSiV5Jw1sLj2XXe/mC+0L7KtW8LWr
NylbCTUluCp2qMyt+KgBZC0KfIc2Hjkmep4PTL7pZSk66SmX5kKlOlA/hG4FfFFj9k1SksWFTSay
NCvtyGsATVtJD6rGNTDmcCfLaVZd7kRJUXIoNrFuMI6KLXrmB0HK/A0GmZt+r321SzpYcQnj1/4Z
mzVt0bWsMKdaD+Te2JwuGiJifxg4lunLKJPgHLDmK8D+DvY3VEtib+xhLu8Zl8towImoVrY3EyyM
PIQ3NirFz8yttYK3/cC/mn6UMMZ0YeHlwBy7C6yMZojKZz68aqDLWKXeVtSKzYoChqRd/jPveYLM
ECaogJ2ZDvnBXKlfVdaPomxk2ZOYnhV5Q+nmVwas4tM0fBQpTfYo6W9OtldOEdBQ/vP4vMtOxlvu
+UjWvCiVY57hyJYitjoaIFqaQwoyiEcOG5vD8KJsY+CSYR2xW5o/GucYdTtKgXg3GG8VNPOvvppC
JbM1q9Ek1hinpRDUF7fViM+iA3oNLPXI4ZUtSnVefQwA2xq0wJeQSAjgWrDDdG6TwoGlDHflldtn
ydxspxdevp3YElAvflKsCBH9UyyYP2YSDKT0ql/musRi27IHUIIjHLkE1Qx2Cy8GAIgWBZ7HlpEG
bbRK2j1+KlBAUjz90Prgo+qxFPAXmTPzNr5a5FkJ2AWsSPIsHNVL1y1a1249Sl84Thg+E6jCzTVG
FLHTqC8UnVBMHnRjC2pZEuW7yE8c1EHJcmg2BptyOricPdb9IL01cLqSAjcnXv0siVPv/i3e9vdi
VafAbDZy9k8EZBEtCl5SGJpDDYyRQbyGWKdf9RtkONYVAafKOxSiovfBlHvd1bud1q2l5DadU5Dw
NbJdIV/yfQqHREEBUyAI8Ll4zq5prIj5ZL/MLVuDXLNotVVKLqbNWIxJ6qvoIGHkAlhmCiGL82Zt
fBDi9KUApnzWsS1/Qjfs64X6+RR2JkAthiQ0kCyn8iIVaws7hnjelEcTCWQabboYCbVXQTSFrv8+
jUcbO3m52bgEGGtLe+2eHmMz03AMQkGYFd28iI1wlyTwbZjZ2Fo5q+K18k2oU34s4+0IjEfKPIzh
M8/LQPsxldO7p0EnzSh6At2A2wDz5qBtkkMzw76JaG/NhK2N31RIAIzBjT1fQyQDiUEH6MCnkGtS
aD66jc7q5gedhueB8dtD+Wgp+7Qd4GWSbNXuR2snKrwjkPG84+FjBYEu9i26UjTWAduBnLy1OJEM
F51dxcMy654QZsDoKTCNWSw5zCta+PikTbMpPLacTZYtHJld3mQPyDCkenwZrYOuB+yxRpAGDZ6s
mWccwwMxFRI8pgBScsDzDj/oJZNXIEQG8CcTRZ5tXolPR8hyzhiFL+FBtFqAt25hA8YD4oebCUG5
Sj450YDvKZb4ptMv8elL0yB9F3YEKGTKpno8sWCJAMCRBbNzUN6jhrs9Lpb6alAACak74g1ANnqx
bC3e7NPWTvCQaOGGs3IH3XM4KVViXAnWi+aMA/qZ5f3nv/73//0/n8//jr7zXX4fojz7r6wlbTTJ
mvp//iMp//mv4v//3/7X//xH10zFMFXZlCzN0nRFNlT+/PPjkGTR9Lf/VyaURhlmaXRYvvd79UQQ
wIhrxeIBO5iTuZ6MJH7/G2XxH36jrmuygeOhJOq6/tffWObdLS8LYnnJclU+jdKjgckgKzQvMhtf
+9VVkxBwU7yb1/a+N+yRFbSpnN9fhSb9/SosQxUNxbB0yTJ1+a9XoRTZqMhlLOzRrx/RnRBTMW/3
abcJCTnYoz0XNtnzU+m/1PIdFSfGAM1wQGWCAcPgBL3PPAr+KbLli8xnsYbAksBvjmwmvhqscBR5
+4lReEahtOyTI9NDUt+sNwXhskKIJV6FdLv+729Ktf7ppnioqmaaimr9elOJbuqm9RDCfRvIDDrI
ce9eOhjUe45tKCJbAQTPHTHI0Gf62XmcwnZBLlPuY5Fo4r2xI9Hx6ZkZym11BnMXpvN5JBqTjwGO
wmKjOygYUNA1y4HBQnNbCj2lrUvyFVGqj0NfL39/P5L2t/sxRUWRDFlTeUmS+sun0vaDUT2iztrT
sfsQOh/95ImCd+BHvu1kh2HzVJX74fe//N6/Lwp+r6VohmxZomUYxl8/jltT52IzRBYQgqTOp7RF
BiHrvllkHxGo+ia5cP9Vaf/+1yrT7fx1LZqiKomGJpu6KOnSL79WMrMxrULD3JcLu/pUmqAMcdyb
bD5PPXN5csmveA/ODzApncKrpyGunZ6b3u4HxCdINQcN0x/rjBu8aDjdpahsHU8EACgBjaPIXOz3
F6xOi+SXC5YsmWs1FFme/ttfn1OX5rdEzFRjz2Ql64N+XERUdo0ba4vsaDWLFGaIaxILh5CDYST5
oeIO5ixcm95GxENnH8Ghem5gSTOXdbFQQGBgIeChrOqJPD9DsXpOkSme1zk1rnvsvR+/vwfpHx76
X+7hl4eu1UlvPlqCvAx09gMFK/nvBNU/V0Bz2FbY8luhU4LDs1l1e+FfXrn6D1+aLMqarovsvqpm
TZvln7ZfSw4j4WF1nKNHSFH6ZL8v4XEOWiIBXr5IfG3Q/G3Soph4qx8YlkOXD4jRw/yPqBZMSTjl
aYMZxB2fIFte94NZJKrWBBmy4DLGnBQHa0WYgYwECbATpfi/PMG/7zrmX+5h2mr/dA+ZpGipdOuN
/Wh4hEoNqUsooiXhr/YCqnIiZ4ZKCAY/lMJUWVY0EnACOTpv/3IhsvgP7/IvV/LLpl4QLykKz5Hv
cbIJcaiWYhjatAFMZ0Cuqi3gMpE8YAVJFuBFYOSsojmpUxj+N6ur+N6hQIfeH5AkxFBLG845Lu9X
a4drnl6TFOXJVwgHf4zQaXVREsyRsEROtptil2bhHgUpjhoDfPyVfvOJoeAtWqEPCPB2j0lBsm/s
myT9SF6IztOiVwmM7hvzkoH2zFzfDB89klaviLmVeUA6xhAB+Hz4ZHY9Qr5WtwI4A39S7nTSdVEt
ENQcxUFh/CG1qI6IpkJ46lRDJM7PESz3mECwb0JOWkf4xoEbCYGA3vdh75rHIhd3WOW9m/43Kswe
6t6XdsrAb7oTUmMhwNwTCuWsOwgaQdN4PK/JZ+s2T7e7zcxr/C7A21oxhX8lQRLp6vfAZBT6rzQf
mXJwLtJ7VnPMlWdL8q5x29sxcaMsjejCVvqSE6fycMqi/q2PlXuXlxakxkXfbCwcy7iDS4Iher4b
jgK6kuAPfxz10p0iu13qziSHIuIcOPscw5I05+kSImt0FW7Lu2taRLM8oFVRMPXLoZxa3S5zfv/h
K9PW8Mv2J4uWqpiiqIqS9cf2+KcP/xH3xq3QBmMf+zBD9CeBSvP8RC56+21c49K3BFvtfENdh2+a
MB+XXY7PiqOxtfABHu8jQ1VcgbD/3yHaGzG9QPKUfsVLwlOLibhrfSm7nuq9/rddZyrqfr1wWTF1
DjdVUlTxl10nMttejfRe38crC4L7Y0EFHBnLxyaeUpj2xbC8LcEM5tZCfEHSmSuHkeEHmh9C3jfM
BGamA3c5X80zEgc+MB91kbLAM99zIjPukJ7BCBbTzMR3CDKPJaePsPr9s9f/XkWasqzKkqxblJGG
/sumI2lixwW1+n7M99llYKoB+sewPPVgdNa+KAdkIgCc2wSTSSXCMmIxZs1zFVK13ZaJjrXXnPQJ
ReKEaq4ka321/YwERnTJr+YYwQqaUnVm/eV+ELGgfRu/x37d9rs6dEDU9GhFvmW9hKkybh+lC5ma
RFsiAKBFYceIkEjb0tJT8oPN/P7ONfOfXp4mq4pqKjoV3VQ0/emra4XskeRjpe9F93I7SESZzfTv
5IE/Hma2/VoGd7v069qFVkCzjPkrjIe3bFnaPQ0rKuD6DUtB2Sc+3ljIx9Z5rHiBD5uY3tXbKfkc
T9X6QdfH6A+CQ4hkiyhAxnu06DaIxBcKoh1IX7iBQfYv9YT896LcZCFJuqaoqiTJ5nTrf7o1UczK
eybH6n5iSf2BXVQ+EW5jtFTCWdY7UX6AuS33xGUvcEklVFkP98bTy3e4YaWFo8f/ssT/9Yqms+/P
VzQ8tI4YbRXlH9D1opF2goBpjddHPoRmBRsAvpqBmbqtkUyNJoepLLZPxEy+5TKyTR9w//fv/48q
8JfFa/CQZI0iUdQ19Zf334wEtuRdoe2hJcCtGknbhLSFZwsI0mBn3m2FurpfFQjU9DkYO4LF31/B
Pz0UQ7QUg5LPoGP8dfsYIkUXw0xQ94+NhQkKxEHbwnDqVDNKxdt5F60o77xyXBEIXQWPzEF95VWx
N7i/v5B/Kpj/ciG/bAJqZ4iKrkQaBbPu3rBHh6bRzqWj2m5vjPhfdAMvVHHYYZlRzHIV7YSv03oN
9gP7MGMt2x3u8gCaG5TX0VbF42ZwKibh+yecYGuepcvo+vtLlqS/bVzsuDQzqoIeWzaVP+7pT19U
HBd5/6yMYd9jKAYRaSEZHiI+YDTeZMSEg87CdMxjfIFrMEg+rDqdLA/Jzny9s8Geze94XEllkCBw
OCHpl0oXBBSeTDQTNiyNydbz6Zen2LEM0K6JCFOU6+yYjyDlHQblM9OVjuN1aMhfgAmyaF6HZFMz
btb4mxtQsihzoBy/kDkQkjxso72ID2nmEjQoboszNleiDaTDHDFi2jIH1aFEIs5sJZ10Z47a5knX
Gy4bDZsFJ8X0M3I3A+5hbtfaZ0gx4It4FjA9Un1IAEiI2MUtPDPxHFFdTV/8/onrfzuleeCGopNy
IomKbKq/FPjiLU3C+zMc9iIWGuhj4LXN+j1ZQOB3DN0Zd2PUjFTy7ikXEs8eUHSFNQfKA35A5BZP
gpcWnQypGDuxoHcp9FwKM9DbIw0O2i5pLWgYe5WfD2JAyz0m79h74bWrYf5dusRY43GuTLNv74G3
gbxCCPZcojzHDiVEgdKnH0wWLZwpnjPo6htI5JDf7oLP5D/aSsq/nP3KVAP/ZfuYHoeqa4Ykyqph
ab88juxuaMWgi8P+lnpULdHdY2T/5CnsDd4WnCfw6IfsWsmsdSklRxGm62WFwX6JT7M1JdKGtQfm
QP2Fe9grCirD37eesvv9a/t7bzldp6abhmmpuiL+esAbqqS3YtIO+8ZwWQlE4bVykGrf9w63dKWa
3dGqQ2uE2UygHHye0rMw8hhskjgaFdkmXBWHyhIvFjk7iuUFJ8eK6DVlf88I2boWWCrX61qaMRcX
r5C3YTAzzW8nW9o34M8omzSPv78n42/9yXRP3JEo8/SZvE3d4J/WviWoba32/bAnic4yXJMwHai5
SOGJzGausjyhvbIWDTDyYL7q70ONlZabKXbUHWSUJXikmzi2UtUAWdjDmcNdvi34GId6q0MkG/PA
OqBLIWQZD2ypYfaE1wv8Lq8JbQXWxHx4o37HjqwViIrmF2Fess5EP4aTkMPxXfXEMhA/S4rcuJOd
wb89nQY65kJGVkQUj+xBsR5xONXGvXjFs/g6CdL+5c0rf+uJp6dkSVOBaqo6S/evTynVBUEZhGbY
SxA0285miyoowK7WJkNLeccIYtG2tv70+2+iaVJyF3pcQX7IdOhwcTjT+MoY0YV4aiBdU9HPdd81
kQ5Y5NFUvNXyv4xQ2Up+KclMyTCn79TSLUuSTPHXukUuCr3vrHu2gtZ9wkt+Xa1UmP3xjlDEIPEK
lEvFV+UjWApoDF01KPxmVfig2sy1wMVdhs+O7N79apVsmlVy0INuBfEQeDiQ+SfRpnHIB7Nv1xI9
SuXgzD7xtx3sjl0K1h12rQv2Dff/EXZeTaojyxb+RUQIhIT0irwXHvqFaNrIILywv/5+yT4Pc+ae
mBlN7wZayFSVqjJXrlz5xNm5k2oI1ZycAdQTdEfxmlgf8aBXlPsbnkmwyvRwl8oJjoHhHT67KHyF
UDnjdYI/EMjVH2PYksf4HBt8IGfu+LtfxSvJMGHR4qINzs+3Q+h2dt8auJp7DtYeBqjbwxboO1WE
/g+pVXdHtwaLvVtF0gCnFL7yI2adpsZ9iK3OaZWQOgFBE/c82Lps/bCNt2mPi6iDkveKM3CP7tW7
eNSLROvr5D38Fspe16dA0kbzTfc+RhcNb6XrHzzqKEak52OIu6p/+bh6PfJGPVAJe+9CKg3hiaAV
EV28oysf7LzKQxir/30mHWqb3KKHzz6TimPJ8Skkwkmr8BUV4RrPYkhUhGhVJ6XYd/TysfqjcrJG
yZmEYN4jh+hQJyBqfc0hBBs8vy4uoj0uVZHDFxd3wiLXfHjDPoRX3pEaVYQP/7FAuLPMainwtA3V
SPU1vERy+Z7Jzn8FKDtFVfQIujEmfju9slAPoYP3+Af7atrkpF4hvZ6+sPqGxP6pibYODyneL2Jj
Z9LqboW3TU0qOw/Ip5NtQLFK3XlHf9UVHHPvGVYpRR2nVUoCG0OYZFUfKXvIP+KmJ0Qqm9hI6riH
yWIkssl+aiY/64Tw4jp5hvpoHw+yDlWWhT35hEJEsVQGUCfbMqJrLhNMZj+tc1SfZOhTziYmoy8+
pJoL2diuLDjRtF8vGDitD3HPe1EthERkC96ee3VV7+qelm3Y9VQkaxXX9C5Bz5VCGYaN8ClQx8PR
rB7qahK8OMREmDyRGMsg/TZuFXSSKujzZhdvYyqBQUqPyRiof8tf8k3dgaMHW6oYH37ITaAnddJD
RWRX6sg3i8qDfR9QsS94eTXaNOxsBGj4OgAwnFgElruO6lyozHPnQqnJ4TIEfPMTnVo5RxEUgRRL
KOK1DynENS3s0agf6N9a2vrDKkEG399KQmRw9o/+2TcCqKWlS6VxDI6dT1kbB9ElBiVjyC/dl4c+
Vygn2wYIujOOqQLGKDPx6Po2Ji2J+440mfIlzQNrOB54co1oszt9dCb8SQgfkBquit2nJdVQE2nB
M4kRlElADKAKaLVg/ztIXh4SPhdGMvYyt1R5hr2mMCK0Lwc2qFs5p9nLLz4eUene/BstJ1dwRW9a
DdHDXfVsanaT4t4AJW3dxunZSNc5T5siC4Hiah5llCb3L5Lrl0gQ0p8Q9Ykznj2S6Lg2xB1wHPae
4mtWYcFv5tOHo1ryeeXuPdJeeC89PwhLvyt1REr/GqCIsVKdlIpZ3NvA63gmf5XXpncIXr+IhX2h
sRAMRPqYtiQZg17G0qPpNaeFBvddeEhA0vObc1ShYl55W7YDk5CU6IWg7ap2D7od3EQmJy26esoP
7OKDJTNRwy4yf1RhEaJWncvXoNN4p49dSJY6GnAhuiaov7owRal2wBiiyapgi/6v5nWSg5R8Ia8D
RfIX/VKguEcXOi3b0ZG5ZO+iY2XDakPzmTxnm1oFPDFG0KKxjPAwQxO7/xatqRG3S8i4o2+QmEHz
lqmM4eVc3s+SjPmO9YNaSCLTV5cNHRSubiSTrcxtLw5BNkWGlZRQ1wYSRQKuqzHVqlFn0/tBovEU
om8Ezox0VUCUPtU/ZaJiInrw9pw/AphTpPtd0m5cMIshS8UKTLOxIjAl7mjajmM6OwbwjoFF6plD
yn86sPK1i0RKKeVKrD2PDODk2gdOykgXpMiEPE8Itta/SLHLUN3yc+WhY66NGckIp07eLYmgdGwm
mEG9q/wvX0N8B9IfZm/Q9V6IyMGeyxy3P8y1jyuzBLvETVTExNAdUFzKT8evURsqAW+4CLLD+e7z
u/OzdlGXfBdA4XKPPjTX7Og3EYpnRqym+4WWUjkrPS60sTZGHTd+oH6S9/NB2i6qWbugMhmqosZq
O+uM+6jhot2WUtajXbzrJK2hROXVj75CBxQVaYyZvJgNxscF7wfjLnlfa35TUkxfsauZ6rn8Guur
Kmk31YwAnp5zSP438tsGrGud72a3zW1x2/DBApblY0EIYZ3LQFmsV51xJ0X7A87irGJMJYhRwxbM
zZQSCBQ/Qi50m7DSreoJq1SdUcf7wm4fl9l2dMD+Jr2ysKrRiYH0kKVyxaK2WQeskz8cmWh99loc
ELYYlRkFLDhQfr5YnCPX8/MC4dKFvKIq00onH9xCtJbWUSCjz6rZ/W5ViTbW5Y4GKYnjC2mGKmGT
21zDXdX4E1zRIimQIdZSnC0l30drqYuzjgumVj0YwDw+82wXzOMy1RrITHJSGlLOzJdll8G4SszU
TGUWvkW3YfDDybdWN5W5gaOu6dcmUlMlV1MjRs+9WfRyEhLTPqeDL0QnP/Mmgt0Ry3XI7kasTxGP
VnL+aaJn/syVoD/VY0xWhkpM4Zlw7d9xZ8IiRgkjrvhIpB2G+yeK7bCxWDH2YuAiixTCeGXxQmqY
56GJegE0a+8RHmKZMahldokRhL2hSejc0uP4PEZ2zAYk96ChUFGahOsM0hYVUMzhnSoPmZn0swdp
QfOCRImkl1H4L1H4F6E/Bvkze6WvdNvhMvVpN72ulLybPnNjelXfFQ01Kp7JBhF80VJ5TLGOC3LJ
pY/ovmqmr9rFkdkd7hJD3Fit8+IDXVpIkll3013sswHC69ludMzuyXnyTA4jhBYSAOhwFzKdJtfZ
KekyAR2SOmNIjWRg7RIj14kWMoB3B0Y0RaIyOQbl1ieHkATASEUYGab/yZsGFODBRcKmKzN2NnIZ
bYhfv/uEB/Q1RH/6pEqnZM+cPKucan6xjABugG5D/DVWeOITjUYp4kFSz/uiT7WeUL6qnzXz8682
kmZT+RexzV7WhaqWKVkV05AjdaSNIK5A3RwVU3NkZMW0mFLtlBzHOY50P+vzxXIOb4eNth8hp41y
dy8b8OU+79WRmQwS6rrFvUyGRCFXU8QgPIBS0Z7ep2PioBd4TUTxUGQDowF3KIOXLJFg7VcsJiJZ
f/RRRT5H50UxqjNk4xg7lOPIX5tTQi06nuxM9jfiW/hAxBebCF1WbxcfEKpWQ3J3feohhAgFf3ek
bIdLYWMW56ePSgn8N17UIRnjXush8sIqjRhQz4fOzJ7X4EJUoPQ72B0AUh1vm8sarGImqRyk9ciU
IdnlnJSjZ3RMoAqRuyKvjkkvQtzus8OajaqXT/5Idpg0IYkDYZtQF5nEdu/sIUAdKtE2e+Lv3DER
EOsOeB3B2xLKI0E4iKi/HerLTCa1A1AxhEo/3sFE46h1dA8IbvGctOmtsg555xcE+cQlOOeUkvbI
l+iChKW7nAJc0yP1abf5Lj/zybECtrIOa/5cj+vxlh2MpbzaTesxGsPlGE3kckzZH7jfGmq917h5
2PcYlPEaCFsQ6sijoIH45e1Dw0c7zuFhCI1I9/XokegR9aAfFiWCE4JsCPCy7cNb8khIheSVHp2y
U0Zhm6oLAgfAKh8CqZHoRe5HP2oTdAGpSbLLtlmbtHDyYNk4Ha9LKSRa3m69JuxFMJWgRJ1nxwT5
OegCVJ4hdgCJrsju0RZlckqe+c9IiahE0HywVwYCgOEoNtXNo6obPbVGmm2QN/RYn44YBGcXPQX/
SnfU2Hm62/OPyT1qEumYMizBiAyHvGyCoQpOJC6Gs3bu7A9Qm+z5YQw8kctcVDbKDBiACAKhcZkU
k/W4mDyjM4RoFCHO3NMD+2nSztoEkYR2tsugf42OP83d6eQE0Wb9RY/WO2TNiIEzokJHBjnyQ34X
LcEfNIBuP81ox98YWtlpcpiQhQRGsJXKi/WoGbWz3kZH7y/TsUUTJTJzI+0GkCnj/qiJIQu1y/4I
Cmdc4h5dQ1i+kboi+59qO3VipCQElkl/fIo60SW8huJDwWEd3ZZGwnehEUP2b6GOX0PSpqMu5HUO
cAmVtMTN2sfI8maX+XUOuL6s88FyQJQHud35pefd5+gc9q39dD9FEeROjbrlnQSkZnqdP1HDqqwC
9YPTnKiAmZ3mZmZmPYRRdnOwPejN6GrsY+iDfVw1wn7i6Yvj/QzvocLF/Odygm5AzkJqTvmJy0Qn
96BMUD8sZ0QkkaEzud5cep6grHS/mUP7o6INykhMy/x9BdOvs0LGwLw590UHjgfV5yb7GaJvDUor
sw71GIZVx+qgPDK50+lk/sMFhYxJwE73iOw4JMu2RJhqDg5p3OASdKQztUAn6LROr5tmZqSgc1yd
E13DJtayPlR65J7AFW4xqexlLvDFDje4jU2q8E5P6RFfeT+VptKWF0T65ihFF+Ni3CUhtbIaagXM
1eUA3m45NUbGSHzae4grHHV8aZH9F0F9Gypxl5yrfirNUicXhndDn6O256KTExbgHNRm9k/hIzCj
QzggOWUQaVjW2En32RXgDGcBbUVwC5XEIpJBJ1RVchsbmWsLTQ2QDlkDL8kf1KEzxjL3754c9RHL
Vufaso0FvTkRsKNEzbwYH0GCLl4V1tkuwSKSNUAspH7Q+TQ/UfoPArJYQ5nxuyAM1WgL7IHOi1T8
a4bUVEjbYICm+hsVEsTp5tooOrjqpOe1LrFVz7B6ycGHqEfWBFnuzBhZz5cNRVudRSTcJwJh6c4d
LKcHqtOBD0zLC7q1j2VEH+YwhApgiPVom97ifW66nB0Mi/RnEpyObkPp3QoA5YpbIu4WcAkhzDsb
rgT9Sut6EKmRtAK0ks5GIjE1ftvAdFEnAjKpwj2gEBi9I9CUnFmh/2B4k9yy92RNgBXABYqaG5lz
eTG+0YznYDd+xQY33QQo03mR6I/Kgka5Rr8TDIDQtODk09fhzaNGIH85e4osU0ydMJpxa1vvhNr3
yWUu4V9yg33EW1yIodEpInfHP/jkmgVlUjJaBgF6WxmrZ83iJYd5+rtMia7sgp4d10oYxT9ESH4I
Xgd/nLain08paejdWMYAbZuVubl8xdRsCU7hNWmyagQr7OM6O4yeyTM5hc+kzdT4nj6m3RhZFkGP
jBA6LjNR6+rMuiaJ2nJG3WkSfVOHxwTdVNIrQjMgd5kGemOFtKBHeiGacUdv56IJhFN9z0h5dEuf
pL2ShaXnUw6a1VVuh1UEqlkZ9nxGA/daQa8JrizNzP/AkkVWvhtLGgx7weaLoZy7DOXuBYYCf/wQ
cLEFEzrJNl6HAhMKSIjSXh3cw9YlwDc1nJoOZbmQpf/Ct88u8qle6RWgAmuOVAfGSA+RmPDkaII9
GWCxoKtoUgpGBJ4NLrF/40UUPERckAIUAfk40c2V9Ymr8I5LcutBZqkjp3hQ28K6Gu6/Or4Snn4V
AWUZlgceVQrO4D6f8JCbrBtRgYHo+9aXwQ32ixkPVoq8xJmOO6QDVx7wo7vlW5LRhu0KlBDdvT4o
pzwNerifbuHA5FtmLpAzBLvIVqCaFBgtPUZADYWH729yxd/3fWA9fWWtKyAtCo8MVD7fHDZoO/qs
PjH0AyqgerK7LMykAiEiZjiX6ELyh3TOOqViILAKVescseuk8R5fZWBYpCjtWbkrDKwyJJOLpRh2
CplX/F/LFNCLyPPvRdKFddj3b5gVDWZKP8L2QDdWjIx9eJkgCGpED8/wHx7cee+WUnzu4WmfpCQG
svXj2r98i2lCHWO2fQpc4wmogzmqechulfC1QLqUL1L7BMxBZRP4D51dt6Asn24LODfAtaMaiThM
wDkiPwwGpXqggA55f+ws6AA1/MI7XxOUtgLhg0LP11B3xtc/OoMPAQSI6oOsHDdofjMJtT5UxU56
89fMoBdvsKhCZLSmMjvVroBfN18Oc7JVr+WK4QBYOxdlA6YaMrT4jQwxIFaD2SUDrs8eV/ZG6AJQ
EyjDRgrIOf5Sn4Jvmx5l6pGTexCeQd7MRbJkcuZzlQp25Fnw95vDokhhjTvAWW8JyBkIkHa1WymJ
DkAmiU2kNjkXB5Fx8n2whjzMFx6+a0RFFWauHp1Zj3RGOVZnD1FUdEpsElwOCF8Jzm/6R1thGtzz
yF1/yZEhNzlsGRDnL8Urfsv3uLtguSFn5kMt0ETxwZMHDt0ep5OhQG4OfJbTTiaQMomvcgCoMF9r
ctQFFn6bT2TbIdjmn78QKPFQV2Lq67hoDbhPjlUGdczjTmITEsM8iozG5JFdnJpAiTo5OExd8YnA
BjWZyRl/sJE7xaMBC9t+ERG5OugFsyVVeiWp6rUqKc58csjA9SofgM7fgzdDm3BfYHgKvwUX53GY
kmHDXCfOxJl17iqz8jfmTUCKAF7F1Sdh5b1tLxB/WBkgHmsBOjIoBQGZM0EEa6y3fUwgI1ZKEkFl
Hj0SzajSXXqfE2RlCrix2BghNKSwCzRGfXUJAnHXZKNhtfAcCxwvdgcwvAt36OSQePHJsoeNU2I0
I8+/7LjyoD+pGhlQqYWkbB/BA5MmoXKc0810Z0syA2sInG9SfEiJQX4Fs4rieu7NXc/kLMD5wfrj
4tBtzdA/LA6bC/cHqVmmVLH7Fd/YbGkMWdP79C9XVwfILxBMovPJJEU4+ILQzjnouoaHUvWSec51
D58SSepxOwfnseowKyG4S1zivcDJrWnZ4be8WsyvBLWMEc3TMCZKehkBOM9A7crmlrk9GbJXTr9O
tvMzml1ohQ0h6cNfoLXOLiYZSnUSG6NKJIGGdYL0EEPCF39DPI49PVd7mIzOfokaKwtx674YyU38
nsxjaUrWDtjkvkozdlzS9XwZ6LyiKTosKRAEnt6TebdPokmiBayOeJhPLAMWbtpIVr0efmjr4ZS5
Dwpaih0AdwMuDEWQmBGfUt11ywpfhxN5/v4s+2I9NXjVfdxbcr/Z8EKyJjTQ5Jc5dZfdkHZWeFWh
JLhP1mP4spcIk9hIBzkDMyLbk7+IAXG7+5Cx5HbFXFZzRsUpOmG0mMGFNN1kh82Cw4YIGIYFChrS
RFfxmfnGPqkyhBuxYkruBOl1vMKRvKzDnm16MP3COiVWHDs6R5EjvMecPAX1DyRfG102bCmJdMrW
0NZl8lhBEKMH7jTQlqgWVeyQHh224+1X46wXDTWrCHST1oysw4saGST3WBNU4hfwrrE9yMK10dtw
ijGiiQxXknZksqHygYQCZLv94JPCFg2LL1lyuAGkbfE6yTLniWbiu2wKe4JD6R29kprcssK1yc7e
ggUgy08X0IF7SHo0kWykLMnD3IlL77b6N4ZSl5SB/+ZbSGzY7JlG3+yTUqBrmvz9LzH/tu4eX8+H
0SBSwTRrdYZbzFnyuB3KVH0pFrqSfIr63XvyujsyoaHfzrN64XlmOv6oLZxKKtherRbRhSuiMnIU
xfoA7yNDEn0BwA5y6SwYv8x78okk3OPikOIOfx5ZmO0Q2RRgCAfBsM/OEEL0e7t7pLmLfphluqAv
zp3t8Z/zSkIqOYLMGsrowUPX54lWPpDn4Wq+4QrjrV0sIJOh+oVP5bTsemXnh62HKlOrQuQXnGSM
sOD7oJhiI7mlk9N+YSBEtYWoBZeEk2BVPuwrluzSJnJCGs7dwYX1Hq45GUzIP3ee3o2C1cyyyG8z
V9OlthF9UnFjuB4Sp7Z0iskC/GHcUarOutnIrtmIa1ImgsbinKwQc2m4PV6aNK7EzMWN4H1vuOYN
61Q/XL9j2jr2moHZ+FrCfMAnNX0KXNCuu+E3CJwNmR6FFhLvrrTpgE6Aek9FVypX0I2Is/EptQhp
JLK+SI0mVmj9/qKmo3BZuncgQKu83VwNPSM42Qx1VB/p1Yd7ppvkhDLkWYno7bv1QrJaJIRkWTvH
yZOWedBdAD/WVEZA3yIXnU4obcB6BwlhS03510HkZLHGuiHbHQQb9Vdem2IqWQDX6Nx2wz74sklw
BYov9fEGafEjBcpew81Gc0+MRxmrp+HHz3S64T9iYVTEug1/vhYLiZZRMJkC4l+a85WTRsvXSkKw
W+vmU5hjuA1rlxreHA7xn6HmS4/CCZjLoJNWenLbd4fCBDHSGu/xe7ObKWVWHaS/7AtyaAajSG7t
wd8PjATo+IHy230/IrLadFFUVGEeoLNA873s7fgpx2PMyQQgDweieQ5a0g7qhiLzEMpSf0/fA335
sgGRQwwV+vTmasP5fB6Nvv25bQxgA9OJkDe2aZmjPkZ73+gWKObvMbVLKaASk+9vU/mUMJ7bHW5M
dxthF3PODRVvuZwmJzU0pFdSaJE4aXLTJTdTgOpjeKj039ZP0PvweX4fO+sW08O626cjURHZjdce
RAoeILkh0a3i8QXjeWKpFJEciXMmHy/+oDiVT2fhvjb5K+59kpdKEadgC7ug54hLjf4N3gZKNN5j
ImBDmyGGZMsl3LILR4dbHyvU8eZSCjbkbTRAiT97HEK8HXtT5ow3mBzcknecosXzqcL0KPxq3HUR
tHKgkyAlxoRDphiBBUfFooGVwtUdg2J8vvh9ug4LAzMD0p08EeUQ/4EfeTLu6HFTNJLhb4yaqTxL
TEtygxvpt80JniLaLaGGtDWZksiOQVxAkpqt49MrXiRPClqbbMz/TAAyCewt0/a/34+crCNlfnd6
tC0USnlOLUrTJtIkxwlSMYy3nQOByqkcl/gmaqkfYDES0GUf6WfVPo3kk8Y9TmSv40TbaAux/LuL
7oKo7uxEqLRxJXp6PVgnKKfvMKuwR1TBWkJ1I/FgYXbg8m2twQadT/nrfsKL3ahhKJXWzkd2kMf6
OaPsFQd//siFcqm8f84IKb8/bWy5VLRP3q4Hac5cxOU0xBfJ+AHWJMSGmqV3mr1pLt0NF0Oh1q6P
Eo5wY3ga2dMSUsGbLxMRhGkykqYnMEkPs0NCnKUMi5J92ZhUyCIpnNMPP/isGqDWgZtAJSt5RcSU
e9ZuxGVzGW1Ga9Fy6y2BXbk+fkvDRseVblEKzSucg/cAG3ApBLwxVpQgpIgc0xQTkzAoUHwliD2w
zg4ChvhHKIdaSgBRje1kv1L56wmHbkCVa9SL3oF8BDvZE8kkfCf8IoecC/a68K8QC2BmQ25Q5wJ4
Q+W379nj45611iORmi/bpUAA4lMpLtR3xLrHEpmgRDdO1APegPAiYBM4J9ehyFx8G1MvJZJj8ZuF
yj3kGsEEQREKFOy6DslrV0Lgzml6Dfo4a7JR3YWDD8Lqu+dW3y3FoHquBETEDRQWg7AfUPNZ3vFN
u3Bbzg4iofA5Bt4u0L8U9zbXwjMpDMRPTM/gg/3ngC+I30tA+4/L2PsyJqhwzhFgHxoUFPcc66s/
LPIuPIkXd0GRSBetKMxVzDvs4gaTr4StSyUBTMcypNZvgpBIVmVA/7yS6MsezYFjArD1IyYXIQhk
CIZ7GkexqceEP6vYQEE21aURVKbiyxtK4TO7hoDRnZe++PHiycorilv8JxYk/JhroLsqewhZo1iR
SaTO5bDUzAVRugQP50B7iXv/p63oHowWp/18zcWJN73qW7xj6RoJLxCD5KxAUhW/6CYb3p8gGXJN
jVM7dYjdB9wDD9BCqoSuFR/8nAq15AUF5eawhklKIvIGuNFPhgv1UdN7plm1oy/IUnKN8XU4ir4J
iVpY48PCOpP8olpyeYp7wP8WaEEDr1h/QV0J0GEileKEV06E9T0IqJ74KSQYtFC5WgaKex4rNmW6
OX81hca0PM6lwwU/EFgCNlGOlBzbGQRA81IZzlpofJneKejTGjQVta4tWAbYJDITikWge+h+4beJ
41NS2+ucCNmG317fv052+CTmD6JN4JSEfywDjPJB3dm+vwP22roovjpUm0RNUzAgCh2xTz8+c88y
mYpFeWeClxXwjOAVOvZv7/o6/BYuWTUB1/s4er9+6NNGE+SS6GgBPf4gfGgPh7Cu/fOHsWjfjghD
Cc5zdnKFenThcXnGBtFCypMTYcTteD+zgqNqFPaFhk4eBZ1cM5genwZRMyJnU3nX/UTVJ5Dhpzrm
HGELik4TZpSAt3CdHiApByisMhM8g0dKfywHkIGgAE0P0yfnlktUf+4lAmjS52il8NU/P8K1EWiG
0vDJhUmmSeF3o01Ctjd6nP5z6GMwTMLw4eyHK+NthUIXR+OlRBAHpQlWOBllBJNY50ybh4/qCCil
ooshqx7LlVUsHvk37ba3yJRDnGs4Q2OUb+5Z0P6ZdNxV/pZV8/ZAVPLTVEUh2ct8p8L/xQPpPnvH
Q33GA6E+EFajrNYagpy6J5rtEnTBGoURP19uLl5tYwZEYrNRbt2a7jy4dRSvzUnZZfVEAY8S82OA
BbLZHsPW99bcfd91HAqyv4Dg+sMvb/X56aSrTzINXZ4aJKAKBDkrEaqgNWZ0/PAXocphZwLfhO1p
LVnI5Rnb2rNBiGa9NSssDOx/boaBpMX8hff+/1rhb37Y49Evqv2RVlgeA2wLgIvSXnuHNHsMx/DZ
SlcMWe6LHwxs7B+xelm3hj+Pt/HLbu0wfrqxMVx9Mm/F1ykiYxAwVsfhbCb9LGZIBz9TCpE13vfo
4zJM8HSpZuCJuSPuAJXLueV/ubP/eWOGQQ/r5E4ZfyP0v8zqZBRKr6Fejvdk5UYyEvtkB2r7L5kU
JPf8y6n+lp91Uxv1frhzKvImAnGpuph7YrFcsCoRQ2csodwDlHgExXmHgghNDd6mooYWncRbFKeL
Ma4R/jkHcELHOkJoeZnXU9GKzlDJ6UxQ2KKCAyFLxM9DY3T9xT97uMAL3umT0A+uKGFkr8MKVKAf
siZscrafoYSf5fV6phK1oXRpgHY/kIQg4H+CV+iQAVmAUhU+BjDb22N7+2xAfyZHKtD+aH6I32D1
Y5XiabzsC4a8Mofsh8u+xxBD2hb2miDAYvvtPgRQvHpatHdfRLIeQf0l8T00DN279yIWWEXtN8n4
NEQbPD8xsVF9+XxHntIjsQ3QMmxkQVHEPSUCdbfQzKdeEfUFiOpnyOQzzUtbU/oVh1m8+LtzmDeB
eIUqbSsuRc/p4G/lwsBW7ScOmQUJr4j6lhojBDFVnEcsrqeJdyXOnbijSthB59clkI1AMmjq1VJz
M0aP1TbzwqayPe6oAA7Y5diCNQ8ItZWDnTXG+dwwA4gvQp8jGRZdYR+Lv6Lal5H+2cdxA8ShsfZ4
GxeLIkQ4Zk9HfBlq3ExfNqRzGpYKtFi9W0cFldWt7dtn0VFM4W1LZFSLzyvx7gRLwLdgXhzYdIuQ
ynHDcBRly+QaBaa4kgD25wd34+7gEvFFcct2OEo7wiuXIf938U/HufcDIomBvWcUPJMLr8X8Fvte
tsau3QxKXlbBcBXnXsY1BfvYaleM/lrM6veoF1u3cgqnGsnX5JDiwFScZPohjY2HxSf3N6jR2JCT
8DwsHkz7gmHf4lFwDRDR//x7dG+4aYiCW0qyc56JNB8+iLvDWxksdjh0e7e+cj9HPlJYl230tnRr
52jiktLt0poarHGZw5jayHHbimn9PYAfKqxdct7E3E6prAMjam0TKpYP4Vc5zG3etOxEXRZFiWkc
akIKepx79/vwy3SQw0tRRh1R1NmhrJJzRuTYgedMpVYxRHsZpXOGi5XDgimGrFAyu+EpLvI61ZAn
IBks64zQiKrTaicFzNVQeDFaeIHjqrLBZRb2GzzOV9hJDHY+BVeKql8wpnrugD3+cHWJ4sD+LBfC
YNW8V4i6FkZTC2/36iIRNulSnPvAdzrwfFnsASQoMi+UagdybWgSOgLIHIldf82wj2GPrygLHbL2
I8yJeX/zrhOJTrbeVfDbFgQRK9IVQ7kBvZUoDgneeBAUEtA+RR9JMrYE8XWLldCV9g4G6H0i4aw+
1j75FuP7tGdfA7FbrsELO8YML8H1Nnz/giMFLTkkAsYlD8IebkQs9u+Lb/P2ff/cDcr9Yfup2NQC
d9Rf+FTQecSBEOqv2Irw7YhCieV4dhbwXQkaOQRjsaYwiQ/ueiFha5RdfvoRfCtA6SNiV6DIggA/
I3Jl8J1dQX1br1i2H39agOJ07vmD8ti0lZC+KsRr9l7toBLLOyhVSHhTk/yjdh6wtcUoRivRJouN
ttzaRH1lOWStu1tnV7B7wLGMeQwcE86moIgUS2cvKIbe8UeIZKjmc9gDp+WUkz+/EfuGPC4GJfaz
S6TLeVj0eQGBQQJ+a5e+9Str8QiPzRC9hZjyeJD74UYeMTEszUEIO0B7BIOw412nwgEXw08M3yMA
ceOZIKyAgjylILKCryKSuXYGTCktf0FEETEz4aRLRMgkqgCeTYVGggBo7EobEgpTUrkdAyhCIlDg
r9CfzgTMD3g+Ml5qR6GIqXx9T4B6i7XNQBtRBYWLIDqAUsdE4utkz/OHgz2jo5+g7+JCIariIXfv
nljWJOQtTHihJQgxQWJwzfuzIzM7FyQfS8jE+JdVH/Wg/7Xqd3s9krJUTVEG8ve/2I897XW93hul
idGKpA/POAHae+IV5OeVizHXCx+sBYJhwNvFXNq+4QaZEQVkETBvBxCI8qoDSMHPi/1YC1gVshfm
pUxVeK7CZydZgWUmWNveeAC+uFgsUMnOsbmOw5RHjmQvNorGEWE2XHlf4yb0hjOBlCo8kv0PKG2E
BKj1+ZnSvOz9+/v9zxaX0f+3JhFj8y9Nsr7cyuamP5tYMNnrXNYoWCqxQHdIGLNAX4lN7mMym9j+
wLfU7U3PRPiR6mnjW6y6nS/lbQf1nfv4frMp/kLtXlYrTI1fSXvS51u/51CFkFY8WdihO+uHvHyW
AQhC0ISE9bIDk6FwKMUiodxDO4jOKxb+gcs/JjaHgIED94WYCaR7krRZJcgT5xW8csa7AKwFUVLS
irEteFaHNo8FthDpkCsoG8TuC55PSHyepM4FvJOUsgORJAk1SixWHh8E1zEDBO9/gacqHwZD5OEe
BVtXsbX+rP0CGCpzkEksxR3gLDqSk/dyCwHC3MCe4LeYUqo/WFwwqiQHQX1DVcfsAgrxvt2rJ0xf
wa+u8tG5HKpIq/HPnvoJ4GrkUwMCkKEgRCc10mBonMKjO4gEjpNcmhOHAb4l1IXUhm8crN6P5pdf
t8mdBlV9SRzDlvN32CAactBapCPU3WUJl+1MmWi3+Wrz/sx07x+SyEAE5WMLXeuUAJ+Fh6STrqHX
riGQtzDOTacXPFcyRyE8R3rpUOjnJDWRadZGR0ktIW3jvCF1h/Sely/UZj3n63kLOXZGcne6nW1n
5QRuPMxqIy8nO/l0/FDA6+A1w7VHVoxvQawHgXxFl4QMOPJAST+RJ8+4B4cPgDcgP1AwGGIXUjsG
i6O7gTGMIStAqCTU7bybX0oUwBF7Z7NZzxkjNMY7KYS2k2SWbjsUCC9byw14A5Z/AaPQUl9eYqjC
5F0QXQgowM1+ZOHJ9vBvkR5IWhAJqNwp0YGFQJ6DaKPFnc39Q7fOmGBt1kCDO3mHWWkr9dBbxDdr
1aT3YNaONPLM9SFTeZ9EOlJXlp0ZGOASzO/NoaAOhl3EJ1x1hVVRZlu8cKZq8Q1YnphO98B4r2Qd
UTuCGKLQfBQ4EAJL3H5Y3f+EJ98rGbNvGclKps5rH6CGieVT0KPzcAa4JbCSTi68GApveDABDmBR
lDm9nAltoMNkXRFnFamgTQf6BzryznpM2U2AFmFIA0Uu7xn4yKwekn+FHdL4YhdsVzW/wR8/7xCu
SyyE/WVo/uqufGz+iqvZcEF/MpvkC+BqpGitap5xjIkBkXm/Ew5C4wDFWFA4WDT0b3oJhLasQb7+
HYRIwIottudTMTWKnFcIHGKI1eMi74zqtMjFXuuGVzAtQR0xU6jweuGI+PFTMQGerDKUNAlOrHtP
Ym7C8TknEsu+UOVNrIevPoQwAt8sefdIKG8a6xR0BV5LPB8256ggcF2GlTB2JfxMlJgvN0SghUdU
ZUJd0hBQHwTrVKLtRVYn/R3wVumpQduBgikLHwVVKPYoDAGMGNSPmO0lrgvOxEW1wF+v2Q1JGkSB
GQZve0cC0gYV5RgAZ6whAbkUVllgIRZpDZtlRxeinEKUUyfgaPrCAxP6RiE8FpiCha+6+0DcDcKX
YR8+bwvpRB1+E3mFxiyWVMktSSRebpJF/W1q9SBk77Knj9XAdYGsEhMPmxFEZLlQ4eNss3JUioym
4pcCWzo9iplA1cEkwr5iUJd0PhrcGJekgG+HgtsprPYE0ZmLt5sn3BCkxkFQ7m8egIxvaVaxWiXK
L3yOTiCWxuZtbsC4FWrSGoPln1fFdyT7/yEsf7ET/pa33ddfl3KvsSiebaFp9KGFyFJ4x30zh4V/
Gm5umAI1vqTMdx2S2ajmOFbHGOokRhjZOhMMn/x7jEnBI98xe5AjIfNjV3lUo3pbWmogDf/PFz/4
3/hQTzONrqEqIp7430v6YX/cl/092MZ+KXH3Fl98+wlpOhhMariTsoxrS4nIdV1Ujt9hbVnc1x8S
rd+T1f1gfPThtqtfsn/xCWnml+h5SH1mygr6x2XvQzhLVCNbHhzTpxaJq9BIApdAUHE4CCRggs9d
jnNbCmMHtviTDGwY0ZLfDU8ITzfsuK8cQu64Bu0YrMTupKgTAWTZJHKtk0b+hyZ7/cUsc9WvPZde
53Jo6RRgP/YEOqAm2c09Ly8E+qEQ0mkC2sgAl3j5ekRUNn5jIEtZusVk2DpXaAUP0ghrVitSBP0C
Btw7CzYlpUriyRK02VkSLUY9yTnj4kqksUfU6h2v2jDLs9g12akPtCZZfyUoivjBEo37E+ASnKHj
kJiFT/MHC0eTilSc/hCda6sXiPt6snYzSfSp3gEx8ZQFmcFQECfdPlBdY20fEpYsUgpTiXwPLKLV
uLAsLrp9XZUbXFiCTCuJjpsEqsEu8XhvocQD1I9n1g6JbJtEqcbiNXvBcEyatk3+G6FtVndgUNIW
ScvrguqGErP6P87OaylyLG3XV6QI+SWdptKTCSQeThRUNch7r6vfj+iI3SAIMuaPnqmpLjNLWlrm
M6/JaYtPd1T4jpj8ZsIxg9/jbgLNzFOn6AhCmF17q4rnnt6UC/agHP5N2vEQWGb3Hm17cfORqt9p
SDxOf1Of5mAlYAbRJDqVK/t+Qg1Oya56a6yGqyZf8B/eZbjWl2hTTbxfGI0ws6bXovF/PXXY3KV5
DbkZeADSRdcEktgo3P25ouW8+oO6JSHnFCVOaDTqV3fBNvzH2+oPE7dfIyqduPNTOKZth/sUSvL0
M4ihF7Dl+QdkJNT3qSGIvDxhBMxlAgT+eebnwA6sZYWytYBMq5OIB/woVuUFZQno1HDoJJYKf3fi
n9I2hNqqr0KaxGQLE+1/gsFHxG/T8PYfCLX0HiHLZ8cEmDa/T7eRFut48cHSz+B6/fsc05O1UxgC
l/sPXO4dSE8aiCAXbkK43IIp7NYD7QD1ySaRDv7JL3PaQvLdBIOdcrApQ+T8XZWnjwx4iewdWWB9
I141WkuVTKrG4VRv9MepecLtfj/lZcOf4c8EO8I4YDvhIyv+abZYYk8oIy6wt5jfQrCYOpblXMg3
JnlmuAESzlW2DeERTHcHd5S0m/p1uGdP3Rzu3O3UpZmS8qm5gi3VanxpEciizUWLk+fVVsU1vGre
QDlioHdNo4nn/eiI0YF0nyoaU2jRwfKeyFjtKgUm8EHBxuIYJw5IL7x2d9UQmoDk5nUmvtT04wCQ
i5B/KqXiLU4R1Vz111iRZaglT/H/heUAH5XuxD+gL5FGWAZ/ptw55KbWbwyA0+M1xgdiiUAr5zbB
ECVwOiFEEhNKdrrsrMcCdta//54sodCeyv00/VPPNiNa+0h3aaakzBDSctgNcafRqpygfehCcwUy
IqizjXQXMvPDFj2a/UdTi6nCD80ZjwrQr+llmisamcQl092an2Jy6+mCmWoZ/Hku6KkgAmbuz0ei
g8UbzXKn7QB3TtmQ9DzVmqvHECy1QZHg97tH+Smb1DXD1pCb1RTVnslY1bUc+LUcxgdXxdBcMa7i
dsByEPsLPkftbpQU8rUOWMrqlroGaxPYolvsu3z/+4OImfIKPRJbNjSLXoJh6yjszHokVeJGblnG
8SGrg3WHVZAbBriKULcy3wQ2ViHnYwasuT5J2puHCo2evmv2W44cj2IQemOJkrrNxoPskXf9wqQW
a2AfmGQm8unUAeLyqdeo/kXaW5q+ZH2O/9OL6g2LIgQkUoLgRMsu667L6NavqYGjga8Yp7iIj7Vv
YLgBBE4e7moVCJNLfSum699t7Ip6M4ajDeXxkIygQAKiANCH41TWIaedvLj+sLKKU628mFb7EJV3
UrQ1lTe7AH3mZtuoxqOxvM5caDbYeyqWv84jcxmqJi4Fwf/+sW3Z1CwDeRtk0uT5x04st9Uru48O
aXny03vNf+UrZ9pbEnAz2bsgPRb1SUjXfF3JvMeO/vdvrHzvg9myQFFZNdHfNnV1Vs0ZUnTAGz+I
DpoKJyQTTtPQvNLClacNKwkrv9YHZee9ZN2pEfFzlx0zBUO8Ma/2xaicUayeCSJ9LDjLUAwDJUfN
suVZQ0lLA7MqJSM8+O6xSveScs/nkrrT7+88E6j9GAWpS9CXArVI3vpraKfoXVIalUqJGZZNvM9p
cSj3LBlmGXPZ8px8tPrjeMhqKsKwDFtoM9HAqLNCOxrq6CClV039RwJi2glrYQ+gBfs3BQ2IPLyC
gF9E19yFYltZu5AgQLrVFeBLya1XYii+K/jRO+ghAnsbHVkOVGe1rYp1sHJGZvuHahZS4ZP+sMK+
V1gcs/mJy6q0vSY4BCK7yDoysPrUIZbvKeXaE9xvSYJB1G3DL3XSSkNAS84u8kq5LBpILsUksQe0
qeUPN/FSqvul5uOb0sgvZcVpGaPNKWfXWq3iGU2/w4Bs2IbLRsE1MiZ6zb2jVeMWblBIRHyqSRHf
4teDUEWNgpaYgGfQd6gXgYkA4OSlT7+vju9dTUsYhqLZtMbZFazEr6/ftmHilZlsHApOvVbDI+Ov
P4TrQcbHGxh2UaFc2/krxNpWHN5rX3jlYij/CVX5QXjcnyHo7KhcyK2/7Kk/DT6gYgJDBWflAgMj
Hx1Nv0qvgjZ7lAQCEocghFdbXiR4GdlRufWN4SpNUxxQaYZRcRbIscfZuJYHsNuLCENwCqu9tWix
U6/eenwyjPgSidLSoPqBM5B/QUF7pOLv4nkCNWfI0DSyrSXH8mWFhaLX9DR7QHZIZM9F5PhsetsG
Vs8zBtqhzvt7Ja2xwL1PtfJol97m9wlWvx05TLDJDFuWgY4bctBfJ3hQlULrDaEfZJRRaxssSZyh
Qc+T1sHKCmA5GbR0pmU1EMb6T37B3WzcNHa1cJHZkJDVLfBiCUYNv5NuLcnFSmg4VCnZyksOWvlq
Seby92f+oerNLYjCrGnapqVatjbdlZ9KvIEIA7sJJlOPstkmsXYXiMlFTeZDe/k9XBS9op0Ybtrq
3sBfG2aseI7xGizXETi5bA8b27MobcTOWD0lgiaRQuWgbJcSEvYjWXjSWNjp3GYiRnKf4KSFiCbv
FYyaEY9cBLJ2G+Tl2u2fu55VkMH1VLBe7JuNrlvPVa/ufR+JGlIyK3j1wKHWZMrQqjCcCNpTc22h
0eLTi2FVahsFBQhFpmqExcJQDPsIJ6530/zHRP15fBzGctWk9RqAxHNqYsxpIi2Cq60NikCyaI5K
2dtgtA+Joi4ypNfaSnlrMtqtPl2dkKazMuwKwfZ9dEF5HQbiXv9BU/bR4C/bQH03x2Lp28j3N+Nz
WYnlgHVIK9w7o6wOogv+aAktSD3eFD4EXQ/YEbbmv39ObQJBfKlN8DV1Rch4XXDAfUPhD0Yp62Nu
6od+0Pa1dtDMjZQAPAIxpuPVZLzLRv1Qo1/dof036Om2ag5jfdGxnfwiXmdptmulYJ1YKFzbPV/F
fgi9alc2LmfBMhfIFUjSptUpV/pkdQo72ML2MKy3hYpah/YU49k+YKiStT2qmg9nXu/bjTO9HpK5
RBQaVgna7ATPui4qK7nUDym0y0G0Wy8dbvzJTH6Xpe5SaRG94QxXxH0tRseNMpTHwXCYkLQTILU9
5mo0KwdasxQAx71XnkR3kMqHFnmEoIbd5Ka7uHzQo4MMZ318UuCwBmFIQTjPLxKPxjNvnqMEKlLw
BeNTMYzn4ib5W3A6e8fZhixta6zjIdMPungytXzRGg89nrlDUS9VxAIsF6x3M1wp1dKvjHutGC6H
EfIAbBEhVxiquYukvA6ow5eIukWXOcdza2v7TrU2LQ52DUbTUkMVpB/ZUS9Zc6fGUDAQjvax2snR
Q8/UNb+hKK+VMBctcAYI2SJxMAkyytHpCra092INWMNnXFVclNhNBwY5ROktS3xPc/02zt1FK2Mw
4E4q3zxHsa1AnVFcijdRuRKIW4CHpUcRbJl5Ou1bphhdAiDM/eTuntD54l+B7LtORD3GdEza/qjF
jQ5MSw30S32RGFsPkAztQ9hP5UYCIlivbWJkZef7pzF+lBA4iXDCrpqbwPY3Q4JTSbOTsjMS3eJb
cMcHEyoqzriR2Komz8IgMWSdMqqNfiDAWyj5nYxTlFzFl34j2EQqZ7q6KI1HOUZXAgPU3so39aDe
QnjWsgTshIq7+8ZC0TNu1wG1ZE6k2gKqTI7cKKsuRwf3b5ueQhlUFQJIVgOgocOkHmqtW11b6Vum
IUDTwLfFlKVF9XA0NnJFZmdAswrjN6N/uEPwabjM8TqPbGuVyO510fhLTBmuwpgCmAuAjeBNinQn
x3KplB6DtFty0CwVfze2d3m7DIMnN5IdkSAom1AzR/K28FdyIDuVZa3SgOy7BXodAGjkhLVtEjtt
9/vuF/JMU5iSJaKT4L/Y+JbQxVzT1feTzh+Qvj0krEd9EJcVh1GnWxiDoDYo/WnV4k+GnmSDfV9H
v4weKnpA0sor7F3v1iuBubQtQxrIsIiWVQyckACNglPOBRK08Iipf6Terh/TRy/pjq324JY9NqYw
T1FjDQQHDWVMPV/5iCllsrwUVgz5R8Xb2QTrIuEth3hE1L+Y6CCkUe7EaFe4aEq6GHuzyxSxmY4p
z0IiwnK3jVTdp6ogE1n0bnJRasljPAp8xpV/FPZU3/m7out3lXiqqH11fbBsKHPEulNNBrJ15nRs
cdN2/Oa6R/s/QpDD8mkOx/5KXORmyTuWu8Z9FwOg5pxOT/diUYDvFLYiMvIDfocpbnI27wDLXM2V
K01GBoxmV1Dgoy6utLRZYhDz7Pk94JaieWyll9Drd7IGToGQTDVPnjo6/iTAqNGL6ZN7P8MIFxc3
n9XrRgBVMSnT20elYiIsADkVRrLNLjYx+lDe5PauikFUqveDuU299dAj0Fr/zbx4mUkJut41Gv3h
opzOGcW79PwK8Y19zrPraMemxHmGfHSBfDdoOyJtg9KGrS4sjvq6RJ7KGreNbrNRqMbJ8X1uFW8t
B4IXUffJgFA0l4FxUqy/Q/lWKI0jxfdecEqKiPzUETTCnlsdsBmFgJyuzKGynfifEpKIuZD7ZY67
Hxi11/KuQ1XjeuAn8kMGCmpcjehXiKf4H/g4MGEDKljXBYTY/C65HHi/5+zGyBbSX+rs6+rVfDBR
oaV5dTXSSN5X5oKbliXsWRDloi1d9DRxSqzhrxCVvOsUBHGinSU9ymhgZSRbOQv7qumWRbgdUJyx
OU+auxRrbOktUt1FzQHTWwcJJTViJ60INsqAWLn75nGz9SFST+z5yNQXVfW3poTZnHr9j0nXqYpB
t7ggZ0vjWpi0MHqBJRsnedAdxhGfz4aOnLLKq+shTZd2lSx1ZEMl3FojF7OANF25vrnJh2hTDtmh
S7tNoO4iHUvfDghNZu87BcSi5u91ur1WC0cJk9ZAYV0X+jJsEDSrOIysdldj3xwaHu6MA17S3opU
5M63epS+ZOQf0MpwtfLC9FCsxO+x9Ug0DW1rmtlK1cE5cV5K/tIqL13i1FCAey4grovr3BsJaGpM
CCkwFcLbjBxupRUiqAyrwAPl0fnP8gh2oF75BgTRrNxLwR9LB+uBVIuJFaOObi1OyKXeg1dbJcl7
HICHb/Wth+mIxc7U8cwsSprKZDKRHt5LEQJzLXbScHRVXP6sp06u8aAD8VSJhcvJrXXtMYmr+4pr
IlLfdJuYk1uv7ZWtp5q3I+e08IO1roeXtnsbue1zZ/iO0QsnCRAd47P1yssAUiDlT4aWelmgi+G2
U/K58weELvRtYYyr2oT/Yd5aWrzyoHybHHNtsRyyxIlHtqjL6hsAPFPBNTEXTfpjz9qXvGQp2WLV
lBRXhUlDXuCgpw5Qc7xcXrvSSYaYpfU4+RR0cSmH9vd6tWF9LSosx5PGvNSSHa41uLrj0pl3G7m3
HKNGfLVfFj5Ro9RiwoD1Xio5efY3RLA3H+ql5CoXUQ+NixBsYeLNawBe0q1d5AKc7wDtxXegdbcD
Tb82RpSkS+87nwpwLp+sEDxC4+8yMD19VT21cU5w4/+tQm7Pnruyg5RJiN9Jt+jU19ULPk930dgu
O7o/dYImI+QlOev/EeBPJG8d1uqd1oDe4SKoA9ia6DOR7HQ2RefwUpIP9vgU5jAeOXr9rll1yZMP
71vP1Gtp8J7GmlwOhILnTt5pw5OuN0TR8OXk1vGSCA9bpBcH2MzVi4nQUf7m6WiJ9mKZUyEoRkwu
CBW0VF8aKZbtcbHsSYwzXK9xSW9LBNcGPL5tIDsLzwW4maLYEt60mb2JlOyq9Dv0AGm1k3ONyE1E
FnkPlhKWDW0KEz9ymHXYdpcxIWISlicVYTkrBWoViENgOBqFigKsJIztsvVWqSKTkm+UtnGyqiBK
MEjm6AUn8C64YWqD25cAUi6kZY0afFY/jzF+2Z0MgO22KYwNC86JvPuAm0KlECIhVKv3eEKi4ZH9
bdtdg8uSiwAV3WX4rTl+Ixa7RwRo0JnBpdo2m9IrnZabOTQwAQq8le1TviD58tF1bTsgu7jqJulT
E2BA5OtHi/fOhLbw0Cj06/giwA3eVi8a7Y/mvesW0qNyu/GsepmZ2qKyxNYgCU3KxVivu8k1hEuy
GQKuOGfIHrBJtWj7yvEuQNJuFAfhWeSd4TJRkwuPgKnJzOueQtOIGakwbq0IF0cx7lN6pAW12mFS
PJDua/ihg70Z8DPRPc3xDVLO7lRZL4HGx5bx2eaBrfgpRpw+DtCtGikhHD09c+Ih2uYRcWDbOXFb
31noZyT2bSejeyteeiLD0uzvCl07ZfJa98sLOaW+lqBwl2Zs9Ke+D4mucQFTjQtPb7YjvDqThnB2
qBKEpLtjZ2dERAVyRhK6/uU2KwF6ZgSkHs6YKTJ3V2HfLSWJHo98aoEh+9ZFEZhgD56a+tbrszUO
P6NXXVdWtQ2KbFsmliPZ+soSDaEQxKYQhoyMYXaYLwzXJz5Z98ZlJCBwW1g+SR3YqgbUR1AcKiNw
/KFbemdrxN/0zC3MdagRK7JsURqcFwR9zRgiye/Ug1c4ebsPCxSaEwPtl5cWGFTaO2lNiSl4G2hE
1fnaq46+fS3l6xrtmchYUlT9PcJVvlFYeCBDF5olPqq4yozjkIky6IfWUw95FOzkZE992m2OYf9R
Mo8MxD7/shO6t/91WOwRTA2jE516OYZ8s8KxWuuxUtWDclAwHM5A3sQvSrsRDYLdNBg7xFIDUOLe
o+eFZ+pP3woWKp5q2FWomobVj451xdfyk1X7uu93bXGwy5Va3RTqXTk8puWR0EaFytatJPGCzYnp
3dr2c53sKvqtXAhsJEm7L8D7ARvBAvrdbTeG7bTFW41oVHdjBMcw3Ffd5ag8Be5zIf8J7LvJ6gRe
Sn2m6DJfRdMrUOyjo0UJ3NDmZfdAG93IqOr8IAD3uSpOfsuucdISdjZK+O6ZAsFPo6n4mQpsPQ2N
ROjrhLlWXwbFkOWHkUOusq6VDgtxDBL8VxEc0+FMq0ydF5Sml6MsSL/OMPHB+ahWfCoP6lZpRLrr
5QdJIFlDYX3bS8lFhv3mQqnBQo7xsjPwKUvlZZOC77DBLmjMg0HRNT5p3rpA37hqEP40qPtZEQpP
pDp9Aoq2zy58/nroucu4J7I/s6q/lWM/Hp2qJtmIjPOpOat3G1mjp2B9UZhupMbpg37ferAx/SLa
EW5UhnetcXuPwDsF7UiM1rvIc7ABwijldBmrhKFW71Q5BY6OKy0E0aEh4yaTm5jmFW5oVVudWUnK
jx/30yPP6lulklqB4rnZwZAVp9GNJ9MC9KUBicqK504tbjWbujDynG2wzjrUh8y3HkETe9LOtVDr
xKZGVejlKufKUh/Ngc+FxWkytcm50VZVDAnn1g+DP1ph0ZkZutLSMpTDdUXhxuSCTJSnkstL4BOW
Jhnm8A9oussBWV2C1GaMmiD19yBaN4TnRR/c5f57KdmUge9+P8R+mjoNizrNmDx+ZTH72oMVqS3B
WXYoyX7TYx+LTVs6hvHck1DpqXJmG+rzWsS/E/LfeLNPlRQqVbjWyA6pF+w7sjG1kHeG7uMLaDtD
b1yUFpi7ItwMdX5nauGDXw/XZVzstB5r0CJ/aUKyzlxZleD+2rK5czuLXHZYJZm+kFR7VURUBlxp
Vb94WngXYLCTS8GuN8ej7wXbQBlPHUxv27uOB4WOovsWsLHGwNx5aowOyp/fp/ejX/ptAZiqbGHK
pXJbzM6dJmoMs9QikIKlWIwIZY5Gt3ebZlV4wa2qlBeST20oas2t0faXlQnaRhfbdFqvl60n/c2l
aq9YykNAfBXI+dGT/wwmQKC0XxVJhrS5l7yeeeSp3zJ/ZNRoNAUHwKmoOnvklCKqlyQjjSga9GH4
KrnFDmNKKgnx81jvkvi6J3JcKLgW6Xb+lCtw24Tq+JF90ZHq6joUiM5z6NrdEuBdcDs7JFOr0TcP
ehc9l0N17jac3//TosIVBhMnZprnnt7o02nbtF3kx2aRHUbDXHD503RcxnK9H+GVm+RwndgFrroK
R81d6p6Mp+F0/lYDpeBLrSqdPsSTYKcM/p0fBYuhRRgt/lsUyhQJD3VybYTVPjPHu0KBVSSqu3w0
eS00cUJp/fvk/3iUfX6VWUzR1DFtJZ2IUkOzKltND1obm9x8aYLLoHXpg9bbtgEBHO8lWqKdZa2R
XE1b3D+vhyhfSdY5E1p12pLf1oOh6FO0QaDzUV78NLtFkWlyoaYEuRRCQwXboHTf9Ijv2vG2Lscb
EBaXZQ54mnOsVu/dAI0VI1hJoUmOBiLaxGAkuswoIYWmuBUdvBrbv6199cwy+PFBcbxTdB3DHYu0
7usysO1kbLSeuZvOFdlKt5Ktbr0GmrUKyM0fsI23wpUvoaFqqJtYbhz+nKWAtC7fmqJAA7obH4vU
Xo31S4wzro1HjHzmANR+WqsUY3k8k9OAYGT2kGaq1GWWoMqe11TtpGWmbMoIDkCG3T1XFmiIZUBO
WJerrKMknJz0DhZmlO4kricRjscqU1fCRGDJeEsMuPBcxcL2lnle8XV2AQm0nF4nubIoadvWAUK2
AaAW6+y1+1OM8/lN5ks1ijKqC3F2iEkOg/GkGEdiKXvYy3zq37fFT7cUqCMM6E1NCOVjUj8tQanL
yqxxQyYNMQyEJQaudyhWWbcaKSlFwdXvw837ZdN58nm4+UIaCCNj188ORfROhRCTrAzRvvgVZ5DW
kbrN76N9BOvzDfZ5OO3rkuASGnzDYDgs78tu41por0pvo0Yp1zupELh8CVa+UFe/jzt9n9+G1b8O
m8SNP9ZdhEdAtZKxAsOb0XwL9PvfR/lIvmbDKLR4MEs3yRlldfZ2QZPJmdZwOCcVfVyvmbSAiDT8
tRX/6dECrWmA1AKirAuUv1kJtXE43MA3BbrwSdXrM8fED2vpy/PMXjv0CzlxqWMfcnsfp05vnSL3
nRyVEcPwjGXpD1tEMUBMYddOsiM+oDWf1q1WBW4nNWyREC4myE8saADAdRVaKd25lOOHg0XVgTFh
uYl/pG3OUsK8yssoaWXMfMLXruodyQRundWOXZZUujem+m5QDAvFcGUJjCvUU4DOESdMpZdI2yN/
aRyj3rjV8EUezOdcCs9cbT/MOyG60LhAZAMj11lY4ZeypAeKHxxyXOftQ4JmpK1PlYFEvBSNtziz
7KZlNVt2X4abtRfVqGuTPg2Cg+VTlO1oY7zZ5WkAnSq9paClleOApJ+OilN/lI3jmdF/+BifR5/n
53VpKnXUMLoEKS3fFFm88JI/mUwIux669WiAcOofwv7cUfL9rXEPtTggZcMgrVZmm00t+iJyTSM5
pAKCu5s7RFyAMK6Ke0jbyZ1cbVsLy5HacxqUjezw+vf3/n5wfh1+trfaQa1F0+rJwQsfjXpvcp0h
So9LHUZgMAWt0+/DfV9SxHy4AZsmvFPbnOMaTPAO7SirLHkiENxvUvtE/Tiiu2pwqZ9L6n96ORV0
CJKNqj7dEF/PSyUMhtbPekZDFh6/RGo9SbSiyJjo5qLPNhwg//vrWRTZ8NI1bbBnswtWUgbbrd0Q
DJN7ZDCz3+TZY2Dfy92DFN/8PtY34Cdms0A+/xtsOso+HVVpQaKSeFFy0OVNDioogiU24suuPBTd
Uco3nFt8QrPea9xO9T4dN+Lc6v3pc06RPKeljRmrOXuE1gYBqtpBcqilI7d8MuxJRWmXm9VGF/+H
pfN5rNnHNLXYl6OIuZ2CWsYbhk0R35ToJyjH5tw6/eGGZ3JN8G2EMDTgPzjUnybXE5qQypTJTRGz
sB/slM2JZhg9ipx44pRNuSxYot8/6ffLRwfKS8BOx1+g7zOLNBNAN6Nqi+Qw+jdMJ8ovY3VDRdI4
d8t9nCpfz9qvI80WqpzLuhaZjKTmsdNTccdzpNnbMWJHyZ6wkIa2yaakuTQpz5zdJz+8qK6ZYEgo
tZGumrNDLynrwhUlh16NBhqEm3FTBZdpvAcs/fuMfis0A5L4MtLsfJOLxC3AifCi6imOANlgco22
jLdgUzBg596n5VuSnFmr3w8enSMO8Kj2UY/7KAZ/Xj3cFqBQOVV5v38DYM4dX31lxDLYy8Xm97dU
v9dovo432xtt60dkLtp00CHCRO/Vja2litcAxOdGukyV/tjE5oIm6uWUtXRUisDxrPxBO3ha2Szk
3N33+EgHlpPp6YXgpv/9CX+YEAqTOrk+iFHdmgNa2rIXklmb/sFrXnX1hLJg0p1AbLdQu5P90L7/
PtwP25dV9Wm82YSoqWVKgEf8wzChvyDa2S9l966iH5duTA3KywTdDs98ho90dbarLBMnYGHoJLWG
mI3aB7Etp0L2p9stUI8qRg7xw5T7u8Udqh9A70Hrav0J0sLv7zv9H88Hplw1OZBPNaB5xB76VSdV
geofitxxs8vGWk7BWlecxmR/9mw8N9hsS9VFH1ZDM/CW3k0dvPItOTDapFrI5u7/clJMhbj//2bz
I7HXCiWYphR2RVhtSvODShGfKv3Mx/vhSPoy0OxErHvNqjKDKUR1yw9vSvNIlg554WxQ8uP06dqE
n5PpgM1rHpVJrahORn+6M3vYV635wqWpGXd88YUcnzkAf9h4UICAPVsGUh/6/CQyUz00IsuVLkSN
Hs3JIy+lruwQWxJMa353OPt+PxTEwGtM+HuLPhHHr/o1LlGCHvx1r0oXLpqayrgU+p+2x25jxX1m
N+8BpT7Lfde0DTXchawuTDQooCNVL8siP5cwT2N92RjQQ3CchpVDJivUebwpi7SN9XJ0L1rjT1fC
C9XKldEVyxrGvdFYCzZqZeLuDuZUgy0IUJ97VxqH6X/6Earkrmgg7Nmm00vvPvbKGWgBRIdGIMDD
qrKxisjBGebwuuDqejcTDMsSSK2q73X4mPSKc92OO3Kru8C6p3bZw7wNGAhJDQ3YhwrNu1cdr0MH
K6BK0g2OKy2HAD4utsgUDxMDCZriKRiPhYEox7UPwVIZTu4fIsrfj5BvpDVoajQU+GagqUFWW1OC
9PnOKjSRkWK4F16HWnTqc5C8Rtol+wKYwEOrbHR3bbaEBPsQO7MUVSJDnLklvoe0lACnhWpOhQee
ZXa09AC1PUMr3Klvtpb09yhGNTqypotpDbFKM14q9bL0Q+zQMU/GupduoJeoa+NcYPv9AiETIxuT
hWWCw/62cPIwGwLPz+0LIXwnEh4kC1SncP3U1NcpOKJULfkX7pjdnvkM04H2dcV+XOWWMIk8WRiz
A68JQlmEdPEv1HGEAeLtShdcHtaOGTeI2u374YXMZQLsuC7/BeU0oXCkGM0w71xK/r0ZZgvZFgof
hWIIQPvZodi0tdE2wv7IZ9gRgeEBwEFvWo24VF9S8SI177GvLNzkudPA+dF+UGuJPiOimOhPKy0S
k9ZRUR512QdZd/P7XH07snk0djaRzb+LZrZiAWwOYPKq5DCBcSGe9JvBxRCuPg6ut/x9qA9kwNfP
Mo0FaIHLVYNWOT3Lp90RA6uvQ2gdB/NlBM8ZL7XhLTq1KTgoIC8pDiml6kASBPOxMWkRNh46obSr
/c458yTfF4ggsITaRV9cYZnMgwz4daUZVfGhUI5UqKaLfgQ4Qrfh0jbWYMRRKW2Q/njLjE17tmT/
w8aYqrkW4Ak2qNDmBbKgSoaqHYv4oNSORyeGQz1Ibrp6kypH96/0LIVn2GzfbjC+smFaNq8KPAmW
5deZt1wXiLdSx1NSRH/l3/dFdelIT1iARjPPHYTTspl/6s8DTg/06VOXWqcqStDhYgIMN/VeSYx4
Se4rMR7zIj8m5WkMH9pRXf/+ZX9azp/G/WjEfho3SUdZCawmnvJ5T37Jiz3fdNrkZ6sw37OiaU4t
8C/URizCgvmcDvJoUvmJD7VKzUBz0ugFEqUVUN96UQGMAuNyzhYLpsPi27wCP5rEOBRLN2aHSZlZ
TUDXiUGDV0ZrUcQw3sxzZYIfl8unUWYbVXZbNZC0f9cnZXLOhbrc3JTNNSXqhnPr92+mnBtuNpM2
XIlMktiNNcKn+jjc6cVD3W1q7V41/JUCcjjo9lWIBbG+STWYReMLJwQVBDJDeTLySSH21/q5Q+Jb
Qvjxgf+b69ka7qsaqKJVxpiVKg6hX+G/WxJCkvgAEqhTO7cjAKXnsryPPGP+ifm+2geyCxLDbDZ8
NU/zCML5wSweZG0zdXWnBq8Kr0yuX0ysBwxHacZFmmEChvWX6a0sohwrxfxjfOFXcjpmcnVqxgZV
9AoZualxKmvnpuenLW7KprA0qp/AfmZLcSh6+KEtXw0MBdnhdJ8NHRqGoCciMkM2nFddosK7Plvv
/Y4D48t8Hnq2PoMiykoK/EzRiB5oc/B7yAwIfVTWZTyg55pSEJWdqWlLYiUi+eiD3fGVdO83p958
ybN3A0mG8b6Q7vBPrT1tNUZg1uStraykajIXL9ElR7Y8om9jgD9EFg0ifo/1GBZ63jYujTOzOX3U
7x/9v8mcffQmjTM59ThMGKOtj6FnOUr7zseE8NyCDf19x/204UAwaqS61B11MVvZqTcmZl6nSBqU
EwtnXVMVZ1QCkQnKYKn1zj2He/sOsJq+2X9jWrNGjVd5dtbbyCiI1mlwcQcvYcpXgzc6bPq4uBqr
U1ZAL2ratWfRb1SQ2BbBotZQesEltUUwuMNvWkVWZrhvFeotyZ0YXgcYmOfbKD9tfVOTLVIwQVd9
nvLAX4jLqJ3EJ9AuT/ZjVa3Nbg/aFQy+BsSTVpas3v/+UT4K29/WgKarxIoMq34E9p/uLjehMitL
zFBIminMHR2UXntPs9emfc0icx1LCEWpi0IgGiFvKvMIlQ8eXbnIsseYYnyr4VzPLpwiCuFdDvJR
G0HamA+5/t5A7M8Kh7u/VqDCuQcrvIxBjWaowvV4lyYYgcE08xYdB5pOBApIjMCoLx8TcLcRbGgj
M5aKnGxL/BjhG3ex8Sy6ezPS9mDzHDoVKOuhdAnnpCTo1npEd9QmnyJJk4GHAgB2z0S+SdmrNaIP
lsdnrv4fF/Wn6ZudR3AH9EIb+WYEVXYDLuPkxsmegJYtFCu0IcEV/v7FfgxoTUjcNB5Z28ZHiPDp
i4VDKdvRyD7S63oTPWqeRk93w4JRCdr16iqAkK7IEDuApauoGt7Y9V+qO2l0PrT+8TTGVQs+Ocvn
/5F2ZtuNI9eafiKshXm45ShSpCQqk8pK3WCpnBLmecbT9xd0ty1BaNI+p27sKrsSBBCI2Pvf/4C/
wteCq4kiqvg+iw9trW9yXHNteo3cGRZaMi66Kl+1mrmwOgRO/oPozaV2H/N3DfbF1nNkhe8K6n4z
bx79VFrHhXEWHD2xbTI1jEP5kGQyo2N6eg/nR/PVd86+SntJs10SzGj9BRDAsvI3pfvDl7pVFbV3
RYOdtqaj0WAvtl9H097QvduAXnIlPUL7Xo0f1IEBDDSGoUFz0qFVlimWWfynk77kPgYmwbNUEu6N
GC5OUYFysLSMk8tCX4unKPV7u4B8vZertTPukOdU7cYsf0j+SRp3uC3nmJENEPMjvMtNUpOALpUW
Tr1DRE5FzEWeLZ0Q/pA8LP08ORbcXdOQOazvGY/78oC/I+6qakZ8JzfB6RYduwbSt/uqhhYMmnjR
+PVCOMLE/bNLdEL6XA14doUPYzKu0+SjgOTix8w+edJVZt7pP6wAPzG1eO4HrHqbV4d/10T4ZpoJ
M1M8Lg3yzwI8ZCXryevtvWg/smKvR5gm9MfAwJ4zUd6iBlmxTLIS71CJ5RVVYDG8q2yqy7w7iumO
V7t3uhts/JLAH1N6qmhuIdpwvhjlsEoDdRVhiJrAqMmJrYnpgMpa5rwkcMZ+atMbbeZsy0MfbPOZ
WALUn2z/o+wVY4hU6ZDa6MHUV+xHfvQEkdP8lMi3tjDZVr5v3KC0aALsmO6pnDv0WMJbhqPu62eB
iGdswlaKGL8TIduFyyInXAYYyFI/MsyMiKHQMA7Th5cxzO/M5CFIx01d7QeoBHFjLgLaF9VglB3+
3YVkkaTkRCfPPj06M4jK1u/kgPC18Sz+yaA7+6JBFaZhH28yOlAhYN4yFBS72LUbmhQKXYeEXolc
bFS0ciHpR54ey/+2eF6duw4QvAZ1hTnz9LhWRiVo66yJDor/JltPgwYputn3afweB+ap9KMfiWED
YTUoyT56evqWhyrX3W4g+Un5WVokqaMGgahXZB6UtHhROOBPafiLvEQzd+8KKMFem2yH/j3D9mWI
sRptZA6vG2SUGUzOAnRRdBlYXwx7J0ugwLYIgk4eHZBMLSBDkOcURH/XOSFzzYtMo5aPyA3R0Lk7
WgrIMOWtKfMFrZ2+NJuWHwq+burmhcL36ZxgbceNERuRGGV5BL7WDUM0ZV/X/gbeZtj2q7QyWZI8
pPjZLk+CzQucaybPKjVPO8biPFfkD95AFOB/WFV3Su4hXiSWjuJQ4v8gN9lPjhgTMrP3MYbKfXXn
lXhLQ66qMFeV0nMj/c6JLqLt9pUXza22jVbfXT8Q56rYz/c5OYRkvR7lSuE+M+XEL1b7E40bo2yK
gNv9t/jDrj3UCc4pVTpaeVe4L2QvuJ+wj3zEFEO5ksGSq0nZHbJNoGKS3+KxO0Q4NsXafwAlzZWK
+CgpOiMCMS6bbGx6XdjDEEeXqo2KKWvlZawQu4arhHaCYhNDO7KM4haWNodgEaEJnuNAHIBR+XVj
C2TJcjlGo4PhvpbOW17aMMzwC3NwGbvgAnEOuRyKF3khuKNhMLTESCvtTv/9G//8M6ZIax/YsqSx
HbXFyWiRS6yHwl5wyiIuUbxbTcT3sQhNBK4zkKmEPRHqo693bUl5Xjo1lwvVj1jhrIbJVHuIm5kM
Qx6nmkjSV9bcYGI7pMtLJf3gs6ZeEf9nB0caxXq58QBmX4QGq9UkzlSDfvT1J0lOZpRtKH5SGa9H
M1tJxi7nHPf96OA+6SFa1KVlYwduYd0Ko9pT7zQsnV+AEZz2rSV0yEBunb9xGNZJuy78cikQWFki
RCZi0kkNgn3s0hma5TD+6vM9jZpmHAuzXDwJl7jE9O8xL9qIWi1zjuVwtlWMC3xNNLsdtZJpk64H
q7LwkQvGJFLX0j7Nt6IKqKldhCY/aV9S59hoJ+Dl0tIf1YAgLntYsIPrbCCxRmqqSZJZlCAtrBeR
sg7xr3bitdTt4/q1wKkdU6hVndePNoVJGyqw94tNCN84dV8GmdBStnaHRJulIwU34CNt9gvEoY9j
HhI8eO7XN9D6dZ8PhcKn4JwtqqjBOKUKnWRc34fWSXWDp0oxl3mEIo2YXV8+MXRe5cUPG22wvTO8
4pXxuXhKmkGEBQc5/nK+TBiBWu269KFkMx7Ufch8SkXiPjrpjW/5m9UYnzExRUxIOBxgCU5PqCiL
qyg22ckoC5H3h3hxkAbknDkLS9x3ivJcKx9R94aAi3lSHDdbJWFHtfCv1nC/rZyDHr/SV5gxpXh8
MjsKXlmUBVW1dzBZkqSzLb1TtzgB+TQ4FHrjuxNj8UpvLd5XQtEHRqsDtYsmKSyy+9Ree330ewhI
l78FDl9qh+nODfDO/NYAAf9GYFPHMDUlDSu4KGF4ydJ0cDGha+oQqqqtdD8a/VpuqXWRy2Zr10bL
D43bB+EL1bdRC/7CIzU5DdZKsreWfs7eY085lB1Gp+arrh5l1MXLgBcozknORAjtPA5hXAN1xCyr
jTGeY/5QOOlLimYdp8MACm5UbdVU2jjdmf/G9o18eHBdBoklDTClYCm/eAhiObdVoQFRjwqEb/pq
qQpXeFVuysT6PRAWp9uImn5p41No4auJ0ZuXn0pzXAzy0xq5Cy2xo64A3bEmEn2PAfM0qIl+xPiR
Xv/67qTPNcUOEAaja83Q5SmmoLZ2pSpqGx3MGkeKzH1KdfMRzZWrYh/D9LXELGFQnOcmspi+NkfV
9B4Wgeus6pBGQKG8DF7HbONJi9B5spm0R6TsRP6wjLVesHlj0MlKfjHTduEnzpurcjMZ6dSStoib
5KFA1sUq9pHy2PrOl18NH4fX6EVsxVWCVtPaJUOz8fUntUdyDXcXotGjDmP3+nP4Tu4Rn9in5zA5
OEwnt8Jep5wdRCss/Q7Gc45ww2H1F6KKol/H4nLZx/pPFgkD+SWHRgceIgRhFXVazLmOC+dCEmZJ
zn/N9Bc/DwKrrKM+pOCebGGjX0ZB4lcUTvUbyHfrk6okvwExR2AnYoVcfxwzq4IjVAH9Q0jLOE6A
CZ/q0Xwox9QM8X6kKUTqxEFRX6gadJFeeqZCvH65Cwl78sF/uZ5oNj5dz8tGfMWwejsA7BuBtxpD
DgI618IgGgMIyq6JY1ey5xz1UnNk39G6dmFa1lIsL4nSpo9IQwTiamqK5+BB/GNEa5TDY4sfKfsW
4g9zWUh/ggo74ephLEMCUhJ3geOf6t/p+uoZey9sU5uV7iyyeNMRPTD+xVdOicSuwTZjVCSwMAYE
qGILoI4uo2Kd5+lvv2jwaCTto71rsA6zUux5jXF3/RFdGtHpIyKlkN0Qy1u4JpMygvpNURR0CYcm
exnx9nWJszdxClJyTAqqc1142IVED61j/GN05EOvq/et1m18M1hhU7kMEmuNI0tl+uvAM1euWcPn
bNda1S2TBKOpApFSmaxKHCNGrBcFcWR4xeVO93/nAHyDyake/c5AA1qPPPMIc5eE7qFt1y3qTPEh
xOzR4jVIur9G2joYcrStxhtH4XfZBIIO3PIZDsM4NHR7Uta6bZSnpcaHAMLptJjX5vsmHt4COvc8
LO8Y5oXptuYVgZr0QbtXJMIfEggWH2X4dxncIlPM7Rtffs+kvrW6tOxTr8SY1nvzcThjnkDtJo6j
HPNCs/xdD8VBsuuDEo8bSLScwqKXpMwMxuBBq5ONjg+D7WOQIQ6664tmbgSpYm+lM0M2kNIYk6c1
apKcdG0CupGfPDbzbuubxwTMwcW3XRHMZdTJHhXk9euKzXK6VhkcQA3EYQuYfLJWQyOQpMah5I29
51Q6J/1WDMQApP93l5ncndVlmEDnXIamnRqIe6K4vbk5zT5EIXyybMFwhyf3dXOC2qomRuxEB9pi
AZ3DOYf7HfIWWW2F8S6RWMBwKLy1tuY24c/XnWyKnW+FLicWVZ90bHWS1MJV+otKNHA2WaEs41t8
ZYFzfH9r/77PyVsDMnUj3+NxYp1baSfESHgsixqLNXv9xd260uTFgYk3jeFyZ9RKPE2YjUODYuAo
36Soimf07Z4YPbL3Y4UBzejru1MjX9Fbf4zwTlGhjmEBqCa7wtdPHagp8h+osRYjWwH4ZVV4nzTd
DcRj9iXiFy28qxkXaZO6QolsWzdbfoBno6NMn8X8TKM8VP0HQ3pq0a4rlru9/njnV6xlWv+k0uAe
+/WuA9cO3XDMooNNoqBH30+wPCWbwbC4PPE2s5xUSgiKLtvU9UvPvtlPV56sWSmKksCXYgoH7aTW
gLh76mvw4j69UbjevMfJasWsaUikOAXnpDG9MGRsqd8YVr5jLUHeEhV5ani3wbrvBGSOIMZr/3q6
kzXlDmFtYQl2+S4NxxOFWGPkd1JHdJiLyl4p1jSInWPcF5nwDbyNcoj3921Vg1VasjBPQMvw9f3K
Tu53Zg9+kKhbrVgr40FA0SZloJDRkb61dKnCb/Zl31X74s7B71hRbBPK5TD8VKY1zujmYchhB9mh
e7YIkweMkJX40AEyistLCT1kvLegGxhmsAWLBgE4iTVfi5WO6KrcN/VDPT5QpQR/t9LCxoDr+hKc
wRhVGmb0zpAO+GvyenqFcceo8XBUGlmkVi6BX0BsQjzprmr7Rumqzp11mvCGx9lEs8Bvv74L19XG
ZnRcjMeC+D1qSPFlOuqFL3HB3LXMfuHM/dH05UOKMD5x0/VQiS8QzsreCtxNwGCn88v1GFLS7oEu
fiY42pVe9lAN5mPsvPfYJOlEE19/RnOfKWUByCAeow6dxdcfLXs1nCXRYAeE1lApURFbKayvy6zt
+qVmP5fP1xI75OdF02QqdnNUbCzWDBV0CAToF4KOLQZvCG/cJrvrGE37uXlnx9GN5TBbMf77+rQZ
X6+vZkHnGRKLVsEwHtqElz+k2K0ltK+W8YRf9QXSce30Qcz+gNN7lfQ/Pd4XBQksWrkFm7+xQc8+
fnQazBqENudChfj0SFLTVwtXZgdBlgMDjclgfJH22rfIm3PcUpWR97+uNDl+vLS3ar/k4UfdmV2y
Zlipj+fB+xgiZGQWxuGOfadA8+3/Bht1pXM/XHbOtvkdY5OWNhW1voLpZrAXc+IbS0Ps0dN9TNNt
bI4EA/ab6D/s9C4vMSw7tOwQzJ07jMTKRFkmgLFW/yrr7wx9BYPKMQv0NCt4DDd+wQw0qGqCBI3V
OoDTtNF1I89yqyCkQC6PYMQh6TqckirxqXzEP5TwqYEbdeOaYnf+dtemaoLNg+UhTv66ICMXW8PG
Z8eAUQsUX+FqjtvMAUZR/FpHKxP/8yLpFuGwH5lQXL/4bL+CIOxfF5+UBkMqpYFVEGTBzujFa35C
XP82fkZuvuK8AMYEHDUobQfZXOQmOicSQxhkdzJPwscqEX2TfSpw5rvxu+Z27c+/a3KkZYNVJ/nI
ro2R+PiY9k+CkxLsi+wcEiscAL5e3H+o0ZzuXcubPasZKqXA/ErNvHMJLmedguSxjJsiWQLS8M9q
olF0A1tofXgvSBm4/qMvUsHvbxIhu8hAsNCifn2TdlGZOZbvFHdi3su35dXmNsS91EitY44NYFr3
H2NSr03taVB+DD6mSk4Z40tCWnqu3zP+73UIC8jM7T7aXJA+nHfhMECCEdP22JDWgt8NAcDeE0pg
4WxlQP6NUVVgcL8umczXUXSjZp1RCKDiQNBBx4i8lmnK1/uS7KaV6pyXEWGroZ1MaAWYngJluoD7
dmrsHLZp2zyDgwRwztk2nO7kMRO4/nznjw7qLLYGS9fkKZnVlS3TzyU7PDjem6ceWa8G2aTxsxhr
GIA4XrOhf43UNwfM4ca152oswmY0Bfa1rejTJAOr11qjK/lKHZss0B7GlYZHpgwbHO/KddO8MFej
msgotK5fea5j+HzhSUEh+17YVpETHlppLzMZN91VYZ85npkVRo2+ivMbZL/Z00iUAgaGcxxJk2JA
LYd2rAYdg8jsAeKX634ADfDxsAav39n8+/x0pUkpEBKaoVYWwTV9wTDp6BGiBXUgy55rR6MMQM4M
xR4unxkat50g5hgmquYINSyqWLAjcRp9OnX7yHNsXNxCUb2q/r6l+WlYSI39YqVbO8CHGyf5WPqf
nPWfrjp5nYOaJlVgaKFgnWXKUY4ewBJ9VQBB15/u3A7KdIgZI9IJjR3+6+1laVPXEbKWQ3iAbKaS
RxCugvSAmtpkP79+rTlGtkp9jc8NrBmb5fr1YnUTRk1rYCoKz6vuPuCZlNjhsiFDjIKUCm9S8MJE
3Z1CvkRHEOvtRrQEEFEiCmSlgBl4M3R7rhb//Ksmz1pXugRjdiU8uOkLjGM1/VDVY5a9VWyl/Ieo
cvNyGT/o7qPUHqXdWJGAkN80q5orKhB3QSpCJwrpb/ImJFmunHIcQiGmEBglpErsVMzkTTbpylSg
6fClb9obC2220P102emuHZi6h7asCw+JZh6QYIf6GT02SR3LUvrZM6lK4zcx9w40YqxAJ2nLU5Lq
xLAK3Cxh0nF9kcy2iySHIKKBjA1dfXI8WlInMtr4Qbb3M25fTGIDOMty7WdHoEobYOAToAe0QiwU
1FNCoRW7ETPHDYNJAGSKUyExsizyY6K/Nb/a6yVNghnsjSJeXf+ps2gCKA18JvZ7dBOTE8/37Mpr
Ik7yQLBvCMSln9ayld1kCxA3h6Ec5RjF6E0rnDn2EegQzSoxKyyX6TljVqEkp5kUHgrC2RAYM7DE
oCbaCwCbLVHx96i5nXbZZ29K8KchQSCo/nvxz5efMPls/KSRQ4yeo0Npn5MuXjDrERsyNw4ziEGH
4P5df95zR87nm56g5h5kO32QuGnAG4Y0ZlwQi4PRo1Uv8AC78XLnDtTPF5v0QIOXyskoSkuBo46G
uD3RfMqML0C+oTCM7Q1gevaoQdGIvhI7WqZ1k+U0Yv+caAGbPkztlMSUGs5DDbx5DPMPwfOgXLpd
Q8+NzXG9JTyNehTHh4v76qcDrqmSVC8xjj5E5CqpXbAJ9ZdQeTIZomdadLYthmg1wwbQmcI5DiGT
ZuFX1yQrxj0IQhhCLM38aHXvsZtuDOau/HMx6/LJGZFPWv4usCWWhQfX48KDwIQrZzqKUoJqkMrb
wwS+pG2Wx3yts47V1t0YnXMWh7pS2fvuMWjuw1e/3koH8zFFtIsFt7Mwm9NOSM5ovSCIEV0SLSVO
ZxXkrKjhqangwy84XhFlqf1WaixJ6UslTVs4EbER+Ul3mtfKAePMd4HcnKX0WQqke9xNH3WlIoAj
f/0fLF/wXKInma1wCH49/TqzKNTRoS5NyMWDUswgkGNWr2mQ+Nn/u2tNN9G4qgajoBxk4AUk7+Io
i/oBqpY5/NfqfOA9HWMDHDkdXTanZsCpnxlSbIxsRcnaxy899QRKE8EYq5IbX8hF6DxtnT5fa3JG
9mU0DoPfU6tozXZYa76ztlxpwbwDhrjESyWXS/qrdRjBJ/E2T/qfhme+KAM5OCdOtaY01kporRoF
FahcrrxWW+dd+1O0rUGc7x2+bM/3F5GePyp6t7HGR1Tx+MaVRb9MKvlXKvjMkKslcqRZsKGFdR5/
jkAghJs8ro/Yx5Oemsrx0lOYmBrWT/IJmXayspNnC0VZ6ylYXAh66CujLUlrn7Snqn7o3Xjd6oR1
+495my1o19aCTSW9SzZem32ws8CpxZYqQbZMPewqaByzDLFrb29HgkSKGu8vCF3eP3LOOktetP67
g/L9+rqaHShzJqP3FFg2+ouvi9iPZSNVSqqUBH6ZNhS73MbMnxxCtskmtLZUyYYw2Wv9XVCQTuFa
90Q0rhRlQIKLP5gFzPtUUFnVyVEvCO9gVt8xeRVdrJkPC1M/DZqzCPpj3uHkK7/KnU9qaLpG1q07
+sZ3hlWL8Rjb4dj8jfCj9M1NgLdGn8k71Xtp7WDnMrnoi48YwUAevVx/APMn76cHMOl7KlSFtuyw
BJnr2RXRZmDnGWEES93F4JVWhO9McD3SVyZ84JQ37bD1uR4TcZXwIkLoi8D66yswfSCPuuSYsCum
Qh2mBNW4jA1/2/+CldlYS6G78uJsjbbI0X7mIww7AnKYOQi6r/9m6/vMahf6YBIysdR/lJW1HPxu
1aXDQ6Sfa//I6d2CzSsBhjykbYNmMrPkBagXUh9nIRNxNEVLoQUkacjn3d14yrPFMP5Uhom8WIej
8PUeVRT8yqizqQD/wlyh8RIKon8K12q8js0LwenGRUX98G13+XTRyaaJS2+QJwWVZ22dibTw+23c
LbOP8NELt470FzwQNFIK57B4yRuc3K9ffxZlY9qoORf4BGurrzfduHI95i3X7zg2yXxpTjl0qNCy
tq66tZyf0AY2Tk1KsPai1AcP5RjQO94d1CSMkkHYZO+3bDU33sW3pGLGIpxXTAX5aZSbU0VyEqZN
EYkNHpoNZwnlnqAsWDDeAIUtBw5XsJH1YGuY+9jxXhrIIp6e39HgpewNNhPuLCLHu5KWldviuu1s
EheN9vgCLNMT+4NxDEPNGBAugfrZhktDi3dNnWDmuuzC4gw8Rw1da/Jac7D4gIytw5hiCSCoCLKI
tUvxX5BdRlsSSu+UHoJ+55MRtqW4CAgX0bR2kX7U9kqJCPIhPo/TYZGC/mROvkSGnIDdW/AeDfVD
l4x15L12YX8vhcQxIPbsgwv1dNS8Gy98vvf69GQnx1ngjuRb9A0LTjoSpLTU9b1N4RSMDxHJZWyF
feHuchkb2pNp9QSYrjVOg3KIftZ8ykJkc30Fzm9uZGOjJhD9lzOp6WsGP24xiDwcGFP/NBDo9xKd
niboGE49kkkpnAc90MrU+UNOxY0fID6x6SdI9QvWArxOSTopgfWAbpRAtAvu4ZBc3e4RBkbqh79x
rbUhb8HRasJdqCSvX3gOBvl83cl+4+p+MhZeyZ6avlAowDk3rJPuPyj5+3DLwG4Ob/h8rck2k3mE
R8ZQycRnnsbPMXoptd06+o0GZvZlGlDx6CeYZEEC/LqdJJ5bW51EECBoCycmUyN2UhE3IOiJyFWA
sNAwptjJdDK8ZmJinJ/Xn+psRyOaCv6i3iXx+OtPKDJswGUjCw+e+4NIz7wj3RoH5oWinpld6XK0
D8zkZxj+uX7duUbx02Wnqyi2jADqC6sIpogfrBGMQG0HrchumcnNKQdEdMv/u8EpZwIFfYtyoGVv
DPf0NEhECPcYlX2VSPeSegZaGjHRj9cOQNZoQZNNFXTkzTLqHiTHITmJjNq2Whfa+foTmB3hQfnW
FOhUFn9N2tfClZRs7NLwQLafQOIZwyXRgHFPfCe39UbwkBA04LHH1+yW5oKe3Zdxaoc8bOwsp4QX
8OAEzVKOj5Z5ywX9InT+9plTv8BIRGaCsPTrurB8z8TJPAdyo8scuuwUSi6hzsqe1KiV0niPaJ4g
xeWrPjKfJCa9trvLlGjleWcjZYJAieJsgQ+ZvUpRtrZDkj9V+Jj1kujShR/aP2pdX+vMbV0dBXHv
72TCJKtyWzi3jCFnxx6iFvu/9zJdbHyBmasZfGZ8YKOhL3W4lbb7QtzbL/QBERX/luhFjJiLn5nS
QTG8Bf3P7l2Y1IKWqXiWGRNU1Ssow6vCv+CXintELAPjWoIyDXHwPxi/zpVmBiHemA6h9Mcs5Ou7
Y7DU1HrHx4USnA0FlJCvuSe5Ln/h9QyMQG39Rt83v498uuZkNftFlrUkjHJQFqdW6jnqsek3tpY5
rGjHKqQ6RUmfe+M4nJ3UYfti4zktRHZTw6feSGrfV7jVKvtAXFq12RPEM1RoSfVi6gkKiGwhbyTT
XozjpjXXsfQ7BPWgeSnp94S3LBGBVr61yb/trHdtsFcOPgVmKROpysx0D+KcygSDDe9E2cbjE2lO
IkflJmF/dol8upHJ86udrq+Q9XMjyboyhhV34ZLuSNnVqSk0kpfru8/8tgi5BSq4gHGnThA5C3Vo
YQgfIGjvSiLlgOuQNjArpycRotYqfvZphptCKKvG4s+IfBPOj330+gs//sbvEUfdt/3m37/ngoF9
wriGnESZfuT3pKUKqk6j1vibxEkeg0vb6W+E3DqobOQ8GfbtJ2GCoqN6Jijm+i+ZfRFYyIKV2ExK
p45JnakEhtXwQ4TsUvswWC2QYYGrT1LU/XVzujNbYRoWr4AhHUqyKY3FkHufGRXX0+hO89zYFTVX
7N4kokW1lYGZXcrf7sJxbUS7GB9S/qhdRNE7xOfbnetsdSeMushywuJlKmrzVKiDpSp2qoFU+Q/L
PwsLGtjrCyv6HQp/VOVVIS6S2j6vpYVweIjVH7bt4Uyh76s2+WEOT0Lg4gExwLIXYkSHQX8Zvrn6
LzLHyeN+9gNzldp4epjoE0OUT7V5F/igBuF76FwQS+E1VLfFNuSl6zFZsSTJSvqNUvZCEv225tCn
wbxHf6Hok28u6WwnlPuAIiT0vcUPNwjXrfPeKCjAq+5+6J7JGVlGKWebaHFx4lELxCu/CpS4BuOf
Ua3vnPaPAp/WfA1KfZtVEpN8h+B5DbVBthh6QgKDaNVrzwZeK9FaaEpy2ieWVjuEd30NysRgTcqe
fE57hVRMJ5OPjSQ/j9mfYKQLMk+VQjJHpC5a/Q1fBcStxqoldNI0013p55sYOZeW/6lD3NLAfpuz
It9FGQmgqrXXCNPq2O3LHvpHVd54fJdT69rjmwBNkhUOBOWyVhp5T54Dzs4ZQ+xHFhCBOHgGB78k
DcYVo5aofLbgpeDrJMNOgpMbN+qiJofU+s2XuNRGcjycgjd9H8ja2jYgrZXriBhxP1EWFX8os/lB
wvPAWrregzX8rkRPWx8qz7+Xw2YRmd0mYB5JF6bXwzJfKBAy0B4XTb8yPBUl5gP5ccuazKcez7eO
Vte4DfuIkujb84B2B6EchaojT7sGqzOsXnzJPI/Q3Sgdc2hRZOpHaKveYG4EGHN9s5o/dj9dc1JZ
mFoq9RoDLlFH05hKjOEwgQqSN/ZtUBhRygjc7vpVZ/EtvPz+daeTvoXvwO1dL2biLipSHquUZ6tw
6O6c/jmpXm39ZOvxowufYhAqKoeoKuyrEqrqqq7WsdWRiwsViUEFKXXYLwb3jncsGB5qRLjHp7x9
lIt1xo0gTuUPUSnPrfKdQ3CU9DX+O75pLBKE8wIsGHAagAS2UOU/tubeuNPZNgWnfWjeqgmfb1JJ
yY3aAxiyQ9BtV1jAJ8ViCO5jOHfQDK8/1NlRJf30v6412Y1cr+1KPL0gppQnaHXLZAvuQQnFBlG0
e0lakNC01EiKvX7duVs0cShAfCYAy+nB69YJRLneDEQbAkds6PdevS7Nn82tKQQGEjMfiEis4qBD
QYIrJv/7pzO+VkdC6nCCPBihvEDtc6oRew2/iSzH9v5D7oUU2sKMQS3Xle9gcvFRMa5kPpITuwyy
vuYQFuC8UDx7DLrFMDfxqp1I4yRBBqLYXooAuP3xzvOllwaxWIStJ1pEPGPinV7YVPl4FJUG+GQT
35V2dD+oUAXi7SAZgF+pQua4j9uv/48C2KrDmkK1jEVF7nlFbrVR0ePk266zSXol3w7VbZMQ787A
pkXBHcNBEFWKg6+MR+6p3OHMoGw4Up8yCberBDt4KOW59ieGo09EOdkGnk1cEfHdanqK1d8+mmuh
dBtd/c4a7020PPyN1SzV8KHuMc71MRfCrxRulGz+7DEdV7DnEOS9kVDCoTgPTb7GtpDIFfBm6yjo
OJm0MVocfjqsvOt+rQRPjnn29L0YBtcd8e7EL32YVvpeoEMFcBDzP9F/+jhg2eQ1Sm6LO467swzg
f+JTFpL3Zo1/OU+1t66do4ebRpEuesT/gn4AZY5v0UWILngZwbpHQJYguW2aYVn39hoPn4u50IVU
TmJWHL17IPIRHNVSFqIvVFPYXLyn2IznuBXVMf8u5YRBhmAIBBn87H4LlWriYjjCiFckvdSXuSWG
lgjcF82INw4ApGe99B6mR9kaGAPZs5gL8f+HMruoh5MTvGjKi+odHP9uLDDWYJvym7dY/oceN0to
2Zn+QUit6qC9JxKeHyoJfxz+ZUM9mhExW9WRQ2CNSihlnu8wthQ7IaZ08LmsVAP/tDaiONKrB3SW
woJppDBAHVZkjF6EuZh6Ls0eRepJR9oAHDpCHGEP0+RXsYYA8di+A25ElKGwBxI8pHDT9DWCuB89
2JFi2sT2OObFkrwMXHaeRkxjW/NJI0BaM6V1ajZ/mSUXlbqD4Bya+lmhvZGVZpNrIRF3sERZb1pw
NMk0plyzMAaIBuc+dj+q7qMSobakXBvcn870qFV/od9eqOVePLAuTRYJ/niWBBHoYGvF8vJwEGRC
7m0Yi7scx5X2lENzh++GD9ZSg7N0IZtmEbaZ0MPMl8z+45c9t/I+6u8xXkBML4rhXPOZRnv2dVMp
3vO43STNQwbOXpg3qFWze9+nDWmCKY6DpA94TbD3NW90ff9sfugKbwKKs4MDTPBUPj7sQqBfft36
eGGR3iRcSRiWpBkr/RgLF2ajXGjub1XbeiBg2paRI2UL5STzHVBy/iELeFT3ZKYI/5brO/9s8YCK
z6IANnUYdJPTLc39EHWzGhwM847o64xppYUXwqubZ/gfMbTdObca9lnI8/M1J6dcImV+mhZcs1C2
gItNoi/hCC9KFfy/PGrDIRNVpL+rsQQ0vDsDXuQt5t7/576JHYSgTrTz1GjTUoE8u0ATRx6dvrP0
cKYe1JfAM7Y+5wXyw0tKSaDcOGrnWksGNAYOJmhsiLj4ughU3e0rIlsZ22Em6B45ShRjz5dOzoDU
3ign5lccpDlFEcwRWZ0AeEhNUF8bbSCU5diULEemtHrC7lvuxezHSs1tW394xo86xTiTWpXlxxzd
7brlnRjmJBWmJv2y7G4gRZfh57RMZnCBB4RmMjucWiw2nu844YhyzmVbFWwZRitqwcU5Kryi3InY
LghSkv8BK5fimVPSZ+o/kGDrM+dM0upM+SDQszJjYiTdkdmMoPK+dtS1XlcL0lBXKW5n/uDfXf9g
5t4fjE9ibdAWkFUx+YjL0PGYuaO6xRt20ZXdxpDslXDi5YCyk3gFPHL9gpf68tuzgqNMoA3Uym8h
YgTl5D62StGhN/+uBvZQ9wh5ngIJOt2ZLHJVS1dd+J5YT3aMi3a602Jn4TU0R3kLv19Axb8q+a+a
fKghfSsiJndYygQULwNiYWFOYarOolcwU5XoIOHpNMnw0Mndsk0syBKIJaizSI7DemwhorTEMSqc
ACFGlBmGh0sQW8PPV9C1GamT1wSZCKA6zfuNZ1Q7bwDqZAgm3AyuPxq4ezPVJPJPkf6F+Q6O71+/
JhmHed1ucbgQ/g2p76zy4DnBJLjXjDuqSuHyoHgvLj9Yq+jdx2CZhGCS0r2PyUpJMRZL+yR6F8Wk
iUdGQJKLqf9QU9wTsYyjeLvHUX8XYgnDaStoSyMcFjN9Rku7qMJo7frWwrZfkgGZVVRsrOgnC1fU
NehOgG4g1DOZZ7AB0V6WPihUxFHtSOeu3EhRCz35qVLUg25iQuHhYJtthH2PqBslhVBEvg3GQyud
aiykdaYySjGXsigIskGMSwEjqX7t/OiCyeUH3yZuVw0RVAxLHTNePLFUnn2KATaEbKkbz330Jv4w
/g5vHKHck4O/dSrPLNrqtFFCaC/aVL40Cg9waagFvFRhLCyKOQYnQJGl8tZ6yQrXPl57HyfCmDDi
Z7hlyhtgVQRvWn6Q/X7jR8mqixHpQfQQ9jIC+fCp4TrfXhrkEgDbYThhghrE/C8x011VKg4VbQ9i
WphQ/KGxhnXInk+OWNpXNgHhuShwL5c0KWHUgrmVhSyvVV5hMcloAkNmIqIzpBK0mQ/HJ5wBBOxh
wjRlZ+PrFFYGoftR9uFK2A5itrxo+53VrfXYWIbJnUZhBrIrPFUxm6gIeRXOOuiyWyKz7ec8lS5z
afG9B1rxjOFayD1FVPNFBPRTZQth5hIgNrq+2OfqFOIkdTpuEEm8FL8u9SxpHX0ESRI5TG710vXi
1KiVVyZD1y80h0Yi68eJFoYjLLgLvetTixYzlgubRhLcGZqYjDbEI8p2jScmui1KerFwWD/wWP+p
OHYxIrReoXGJ8dT13zIDp2iQjOGgk8WLCcZktwUrbXpH7LaQ8WCslWA5EL3FyvT3OfrU/2BwIg7g
yXbLJYE/MWMRyVqTBrVMrbSJBWHWVAQYHiVkRPAxeyL+neVf9wAZ3rvk3ThXZl4vcDuZoZRxGqfL
5PVGwQh7ueCyTgjFrHlq3R+ddcz+D2fntRw3sq3pJ0IEvLmFKU9TlChSukFQEglX8B5Pf75kz+xN
leqwZvqq1Wo2E0ikWeY3g9BrutaKujSW6IMZJtKIVBvOXjHrNbs2Gm4Ug2SSzaGGsAEjCGvKjdh9
//+f8ONgZwHPSe0z3UKh9p2yi8Z0hbTrd8o8kOTTDpDcNcvCSzUUoaHyn7c7WzN264RjYQD3FpJ4
lE+gqqOmLcRPSiRsObTY/SzUq2zhS+0U+k9I+IiPiJTL2ZuOeg5dWGPfsHKEWZhh/JgAvptauEO0
f1UCfIEoXaQKwIgisMdXK3wrZ3zN20OF022iP14Vn7zU9vzjmc4mo9cNUGgnnkm0U2JN/kqgZYEJ
anL71iF8Sgfbt/EvAE6Gzqy4okU2Tgp2/QD7X+ZH14Ct2DAGzpEOtAGUE/7utCSR2eEyc3BwNoTr
e/4GRdUwCpx5inqTJ7K/3FJfQyar6117eRQXktC5tWb1X+DHmR8LCwc4ooLq/eepapay2Ve9zfzI
CAw13jaTXkMhpo8XB+3/a3J1l1IfYjiINVDviMrPc0AY7UoYy/CUqGhRFCi54iG+0ndD3V9IgEIX
bk9yEBMRFIRuS3ldFuzydzAUQ9cFBZB//PnOalbXWjNb7wjnTvaN/RyZWwu3bWoerZ1DhDsaMKdN
55EoOiI0UlPpMEcElSzS4b4nRv/8iLgQU8PT1R1UbMA0gWP784Gm0GpbY+KBgIoR56CxA58GvXVg
oVCKPh9LnKPnx/vHsc6K5WNZlbUEb0Y0i+kA88rCIOTfSGP+8Upncxx1Whvlipkimy08ZnglQatE
L6PE/Rwy6+cvdYl898dwZ3FwM2WZFtqCfEcHF+QOsCjuSZEycVETvwlwHqvLoZclG9cik0tK6H+M
fnZ3RYqVpU4I1BU0CnADchIO3Joel50uX8ZI9x0hvoc1JcJwcaKLREFsaR2RpM/n4eLFhoYU7Tzq
y9Y5Ta6bDCdsUqCZhvOIHhKKBF35JmCy6ZXM+uIqIoXnmBd8DO3sqDfUsK2kEwMB1C3DAvHzbk/5
FpH7z1/oktkFnUmwQSbBAUTgs3UEoQlRDgdIhcGVoentNqnQ3OOl8luRoXSh481DvUE/EU1/jbxF
KYfAqdZ95ayEQwAuxKfosLSdlxfNfmgTQQdbkO4Qn0fE8eJD9Lpwpmo9ASjKOQQniGSjXW2Jf+ks
bVIusDj5NTjXSGSXr+oPb3e2bFGb77JWICthp7Jy59JDsZ9eBzJfghHOoqFEqpN6fT6rF5fJh2HP
1isGN5JZVQwL5E60E1BQBmJHbQ1Q5b852hxoqciaiWLH2fcretqBqGK8w47YFycwfYzIaG0SeVfD
5cvnwIfhziZUaaxlSgsQW1WM9V1jr3BhoBR+dKCWa2s9J2Va+Mao77X2byN/+Hxe/zbFxXqAPfGf
tz2bWCwsQuukAGdD6ho+7DQfSLn6N6vehyskoPTWa14VJBTV8co0v7uHnR/rdLAAZQs5DMhZf14h
RVnGnRGB8LOgnEitQ+sCamH3Nc6jtTiSRlhvqH9MO1Fx7QGIO3Ewtp1rJXTWq4YibOqWobySUeof
u70zyStSDvJludaRBHxLSpqRqJuQfFmEBwWedigHziTMHee6JaGnSn0Nf9YA+HXen2D5OfQadG8i
zKNR3WblOu1zt1QxDxluhJHuKfoRt5MbWztRAQ7zztXmyK/7ESB2JD5Xm3MfR28FDmg6mSoREw0N
rpBlQRoQqdu0CIbpZxi9OM0rLHIR4draq9Y+igKNeMoMvoPAUJNlW8t3M7wD7oN67A68NbdDBuRb
syrA3aL9hAVCvGspR1pzSeVoQVXPRGq4AJHw2MQ4fV+99S/two+f7OwmLvRsCFM0hw7I7LIR4VpB
SBLA+auUPVX8qr9WBxo+KOziKIxPxp+rw4kaze4X1mWlcGZKN5oDXiBOsAy6V/Xb8Lsogok92ayd
HPWUVhgbW82PcQ9qk+oYDDnMfwBlyLtah5h2f2XbiMX51+PBNgPJbTloAZ9tm76waH+G6TucWqhN
cART9cePPaAeOwyPEG+iOhj7b01iX4kcLn6ED0OL//4h10/7JsLyAuwATl9UFYvhG5EvJQXUXT9/
yUsxHmkRoCJhXgYv6c+BRnkZlG6REhGhUExQ0IYVqk1kAcm369X9Sx/842jiaT68VjyVZqZ3jJb1
Lxi1uAAuBfvL0e6mcC8kRITANUbkFIg09jBT+/nbXgyJkLXgfYVYOeqzfz5A1RdOUc+suLr6Ri/f
OCEgW3u1uRplSFFu86Tl66Tdlttcqd93H2vvavRw8Tz++BRn01CmjZz3nQB216LCzrqC/kxZMGx/
IKRGAacdUQN8JCe73lm6+ME/zMBZ72F2IF03CmMDmzCXk8+pt+SOUNYVNbqryIIrM/6XFFRzyloT
MyKQNwNyN/nRoA3AmSIO9Lb/YZU7gZkjobGqeiMqWKDMJT0NIqrnAuJ15fuLe/18SyNswgJAT41y
xHmJRc4rCw3t9NC0Oxyc+rJBxvp94ROjiQKxqAacZO4hNsHpKGPpJnwhrjzFpYOFVhNScu+8oHO5
NANhXCtfwkSoYgjbleTVARuhvGtUiCa0ATdbbcW5d30LXpwBU9TuCMVNzMb+3AFLNlVJ2vwzNgXn
aK68WYphwYdCoxf0JntfCLiKYoOQH0KvtL7mXqxeKubhkoD8E1BGwq+zzyDLdIyGk0N3s9thpxcj
fY6NF5YRDnptt9hv2xVkRlD3s/paArGoAPtTJBKpN/o9dF9FXXeJVA+ZUPfzj2Nf/DgY6OHyp8JG
fH/2D2eUtgB17RE/P4DB3As5cfR/ZCrdAps8NfrBBPtm6Mm9UeDetSOJQ2HSSF+ElLlBUk6PnIUV
QvYRlye1eTHDIZr2fZy+u4nQiMHcZ607015O6LTbuCjfc6Gcmlcaeoj98wGAOxMaCTOlAuoDsYU4
lyn/rsQSpd4OoVBqnqyZkhblbqVYYwrzJfwZWkBLltlPRzgUcxfko3lk2FW7oJoMTseCBiX+jOpU
CYCDlEMd3vIBmHWbeXWoAw5BW5CdiTw4H0H0NiCfE3DVohvVRZsTfLMTabkQ3FWu7IpLV54NnYHq
C6ZArM4/F2Y+5TKaIRAnVQgfveBdk3SIUiT9rM8/8cVK+sehzi722ImNLGwYSgC6wWj0HvCMOLon
ikQ6l7M4zF+KKhBnAa7EAm1xioU5tFDM+/xRLhXSbQMLJCIW9sP5S3fqLE3xlCTiNI6aezusfYNm
f1zeIlUF9uKq+pp4tfMD8OOAZ6+ulbYlLchGHSJHdgWTmx6p4K0YKKJ9/moXv+eHVzu7arusQwC/
YKQY8HQY5ogHPJuAxOkI5dfGepd0/fu1cJTCxwfwwHtG+2HTOqVTKk0BdAFxxRPV0qY7Vvlx4nvJ
6MJbQvERJFuelpjEVwGdvlifDpYciqzPUGbE9m64F70KQ4/QiOFgwERBCErDcSpL9VUzQblOdhnN
pQxkJIQzyBPAxHIi9W/Ccl2YdmQCY/Zv7HvQsf3vm52d14PTVFM7LryZvJb7LOhidQOAVEPXM/LV
5svnH029dPoh2UunhXQNwdGzr+YYktH2DtAE4mqB+nknv00AlSd9K+D/IicSZGI8A7CFwt9GOU7k
6SppnYiCKZ07ZDjTjZUm7/04Ud668ojiIPjrW394xLPoiZZy3CTqnIjmkzDE4w4RwO2UjhCaLYNa
BbWOKUI5HrUUALbTHebZ9ogrcJ0RHsBCA0AtF18wFmg8ctYRa4lqow04EFrJ5497Mdj7OKPnAZdV
aunJmRJKjhPrjOinuaH53Rjr7LXg+iqtLdYsAtpXFgbKhG9Xxhd36SfTdQ4itTjT27FkfNFwVtkN
NMwQhyJnxYinah5lrhZ0YT8f9eK5hrgkyFyhjXUuwSwZ5gJ8fyStaIJTtLhonNVSB5tgJ6DD5Lpc
IZ+PeDHQRNiZFoZMHvMXHjjFk2/UnIaNQkUhKqygKzfDYG3fqe+e2Vu7lKNuuhmmrwVcOO3kNUaB
0uFdgQHQlWe5FGR9fJazU7aOwwXZN16f6F6EELFK+aAo9a9zPGwECLTSuN77n1VaHVBZOo6D9SNe
VDpQnFSfP8uleB9KvOijYNBknjcwo3SWccwN4wM+MsAoZHl0dQn7YRLucYfF++ejXfju5PIMhe4A
DLdzdQVdCtNisTiHwfuSUf5jUk1OQ8gGyf5qU/GdUn22uEXtQBEyolS47LOgYVRDGQdWTseT7oUY
6Yj2GBt6qJtdmuEjNA5em8o3Bcg+TrOMDIeqPzKXcpi9idYbBWlhx2SjwERVuupeKnv00Ua3qzcd
UgTFQL5gTvFDqEIUmKhVOEeBdgDkiu9kuzaLOlhqVKPsdZfhv3C05n1kpEElVyKzGnKkdmZ/VNaz
am7zHlPd/rn6SpNJKKzqCvwPZ1MNzd2sbJr8KxB2Q1kCLCm/hepvK9/adoHvJDoVwwOHl44ZJvEI
lbsM2MS4zAAyXwegVaVguKPmOkYwM+hSlcJjObqtcFDKgciQz47P6fhSvJST8hRVcpD3u1B/FWaI
KVHfgAafKOhq688Xw6UwXweqYBDOwdOXz+v+Q6ifrETmMsmUbTH3O6iOQlVUXYqbBdVOx/oiZ3wg
vGwWgzmMXloMALFcxnBo8WboByICFrOfzT919aV2vn/+gJfqsqIhjdymBebP/Ks1XEytNIUVMUr6
IELdajKRV3gDZ04tTksmH06KMPIN3/LrknWXfICQ/KHFSSAkw2k/u9ppREWpXHAyd1hMVbkUdLMe
2MuN8E4mFDWt0V2M+TBqZZAVreA1pk65VlKcB2XEpk53ZY83FPj6dq2ig3RieVEiOuWq4GGYJLEi
bIdvSbjTa70f9YsXnlL8fo/xKfWS6q0eUZktwhvRbLCoRRBpG/kLgFubEnUJYlsBXGwz9Gw32+c8
hv1MtJyEgJ/nvSIBOzsJQSiK57L1KLSmQL6J9Y72xrsHanFMQtTd4vtwgi45eBaInU5AJ2iWzAVA
LuW0zaOXITdRb10DPkXwOPNlaRcluQfWHq6lek9VivSKXKA/EX7Qvy+3GIGtT4m+lvi1wigmvjWH
fKvyG8NWQEaPeWQcBtXYsecFsKrqHH/IU2+ZXs1S71HmepizYaURBNSlE/AIY2czqYVPOqehRodW
mDlzOtu/3oHX4ZaIa8bZBLsu8SdJe2yZ2rmcbsPKwcmlWplGjbFhvBLeDQZQTgmTg7rhsi+fRP9Y
ACWXRyWKDiezXJv2DydLXQn4dq8DCAMOB0nLjzXnIYkeFxnVcsMMori6siEv0cJ0gSlGK19WkRQ4
648ppdr2uNVyLVfmF7vMdl14o+YBAjGo2cAAxmOD2roAuDn90zBiy7uua4D78WYsXhJ18gXvVSAJ
LR8MmkE3nAkL9Qn1mwXS1wzGcQDYlm4dYnCRPjktjdycPU5DzAEAmFSDd5qp1X8fag12hKg0vmf1
eAVmC85u94p1LywSEMgL3tWFx2bDghTqJDpGYJ/v/wt3ow6aiCIIPXcOqrMyRJIprb7MHThcmiLZ
i0j8Bg+5OFQazfJKTCAC579uKozdBJpbnDZnUx+p9iCnVvsetcbFsU5/ooBKhed6gPyudHM+lAIo
00Ydn8zhXAtTJ8j851QTvY93tA2LMtrR8uAm1uglCBbDidorYTNAo943+ttEan1uwHxp8SMa3o0b
DRp8QiwKR9YOS0ckTBLE6thvdAIrXfaj6nscxbCQc6/BBki0LqhG2Oq9jFO8n7fRPqZCk0Wab2l8
UBYLZY3UvJWqg0AvRIO5hgEvCuviJqa7EBY/Zu4BAoVWLt4FvEDwEaGb6DRX1rIVPaKweZvbny0O
1lr0gncJl1na/SZqDuXkC/YsGey0im0vvA8SiBOJdfx8zVxqjiKp9J/ZPV80pSyp9rhkySFUjkpZ
bTAuk/D2qFi0inr8Yp9Gt9PylSB3Xhn5QuLzx8hnSyjr4yLM5YLcvccerMExt4EcYtJPal0R2rAx
KWcdpOYRZQqjzrfNTJOJs/3/weXoQlbxx7Oc3V3xvEgzZkDvhQvcXf2qsFbteIN8lxlZK6N6E4Qf
bs/Pp+DSJvo49xqb7EOaH42z7cioqR/0MRHSQwgFTAmnvrH9VwwMAEE49AmLYnKKs9CyijKV8JLv
zA0KW4prSOBwEdGiCcWA3MYEmp+/3iViwB9jnuUNTTQ3daadqIGp2ELIq4KoQ0CcwW2IWLRHOYw1
xk1ijTiscz1SnRXoAFtEqMmtYAoJBHWCWhn/+vnDibH/OlXA0OEJBwMfpOufc5/nbSyZMQcYpapK
yn2Kn1KBnfo1oOD/Mgn/HegsYe6MvpitgVOZgvA4ajQHvxXSDwGnhxq8taYaQd8q3lhNshknVn0z
u2o9vSwV9nJ00AWsGDXbJdLA9uyuciTeRQb+93n4SxRAbrWpsGzyzE6UYNvnVE4f+qq9GcFc02Qu
0n2dbfPhdDu39ioEhIL3vMsNyzekeUwGbBTyIYq1A/jzOe/uREmXlrGgSegD4ANiQa1/RPveVVja
w9s05ttallbjWAPVbnf20Gwa07yBjES15V98Y00YuFBDQ5Tl7IRRmrCywERS/VExUr+nONZpRwXB
7s+HuXTvkhz+Z5izw6NyykKpF7Yx/Q9RUCK4Y15oh9PipaP6+WDvGe5fHwwalUnAQ5p4jm+srZSd
0ohDg6tGUn93J/0bGzp2pl1sqO7U5vcaELrFcNBJDlE2WwIrHVY97d3Btu7weBU4ArWZN8uJ+6/Z
hdrsSYR2J8OtRpT9sNksb4fp10zYa1ZuL71OmeKpSeXlRk9Irrl5B26vBUFwOvmjpq/ahDI+zZW6
d/AbUP1KLlZNFga1Q4GSizKh2kbzr0wGV4XN3ClRULWrkx7uRrNYjfbiXk3WLjGv+OpEQyYkeXpk
Zx9lzCQ6wTL12lqexUKGGKEC7uSyH7s13ef4BAepuVIveMc0//VxdI5ZFZChAZHmz1NlrKNRtzvu
kYFBmBVBFhGycdYyeqht+RXdCvCnSv8o+ihAMyOcMWARiEJel+pfyNNyxHSnaQ56bQOeTm1jmCA3
7/hIVd2rRrMVxQ5U29yhMFZDdU3h7+JiRjxT5igAynAuEoKGdhPWEvPGQsHBFK2sLJEFX0OKdlcP
4Xebmr/n67+jne3QcebMncRoQookD5EZfzeqtfJY6J3DYa7HjdHE29P8E+QEESdliLUlwdB0im86
oizgYlzR/Dk1uSdX0k6wIgS6HIzz9dqjeJrPnvZsTS2aETWd6DY0PYVZVzqtMOIenhA/JRLl+VhT
1y/ui2GSAaPTELgNNJ3+XFJ4mihOAYzk8F45GF+cfh+HuXtCCwSyrgo1iNUslz/m3PCjBlP0dQ6j
mW7v5+fOxXUBmli3RKcV3f4/H0OCoVGPFYW3sv8ZGigkCsCnudem7dV+6uW9+2GssyuzgWY+dQuv
TNVeGnY1Vd30G6EKFV7aFmLbXgWOXAzF/jvk+yN9CMWqfInq0GLIQn9D+J5qO+RcKT6y6j+fx0vd
Oh0Jnv87kee9ndIpaFWc0kSoC4osHtdPNGMVtXPl6FUwj4RjLW0s2qSo1EDSFtufqJeqzedPcu2V
zxYWdrA68Q+vDJuN4FNmWrm2SBZFCPb5UJe6Bjp2BraD6yrwnPMsY1goH9elHh8kUG2IPij3KhL1
d/kRVncUuqYRtEipwA2zHj4f+dKyxVEN9p7BLUAv9s9lC6297OVTFx+yeiGumv0SPCse2ejbFDjf
fD4YkrQXTghqhBTfZMzW7fPNOuZVn506mER6aifAYgvPdpBmyMbS68H15XxeuuW4eBzBCczzj0EA
dXR7k6pvLYCJ7tnso22BW3iZPbWWthWKyINUecpi79VxWoWjuTrR9ABzswFVIyQk+GAkjl3Sb2Ey
IBZAOeebhFJNhHo7BQ+sMu7MsZZdHLswLevlIKveIgDpfZxtG+iAGKyqyrrHPqFegt4pb5SSVEe/
JStTMp5Af6sW24NT/o4eMGbDbcbJr9N5g980WMSjiHWI1CXQDKVmrbhhKQ8Z8PlNJtkwX5WsCqyT
tRp62G0zFpZO6JH66iXUQypGMJ1MoACCYyhx9TnmRJnQdJmROZ9EVjrEiGsUaPcow5N4X6L0HL2N
vJZXJ4EzAWkO58ITUindjRohSQCzMTOBJ6BbIHy0+Wuth9M7QPRWkhyNHkCiEfdGATCKbokgbc5h
56UoyAmwTAq7EhLcTyERLzZk2XAHf7Wc/cKbZNWNqPu20prqIMAFoTeXSvVavOWs9G/9iYgKDAIn
sqgfEBUL6Vb7SK1tyJUgG7/nGeRN5evUbML+LVa+ybm++ackGOnTRvgjwfpx5R4Z8fEonkW0fJRE
vskczR+i4S7BBKXKlMCpc7/qkIlZ250MtuYplZ5oR4O5ENDMXL9BxiFbfiqq7aEWq/egTrgphdc1
txSkupTCnvA1wWJzQi8oBceZl/k39BQwNc28lJ6osFETV4wZ/sCf+sG2NoqCt3b3I1a/9CWFUtjc
raK5sn2LeIVuBSEsH4HBpUgoXJyBkbiVnnwb83HVDsWqzPL7cK6JwRDroIXNAvYSIkR0VdYRP8uD
WXCFoEX6wAUELnJCxoOGplS234pJ8YRMi4B0xEhPGIu+i9Tq3QGx7o6Ue4sidL+D/RJN28j5PiuB
EsM86t8E+btOhzuhiUAUI9oVTTy7AiySRM1LEml3yYT4HJNOhyRmOeMYMA1H+YSm1mnV0VUwbqVl
Y+eD68hjUGC00d8imCEbNy3CITmylLAT58x49yA0w62GdEhvJhtBWTZhfwoktvAU57A95f0GtLR6
kn6iixLQ6NpYxr9xn9I/HkVnJ19hYc44xRxFDMVhI4lGpYif4Iggn5a8dPPoC5movL9yr1xqXQrn
CmqRABONfw7JD3fpmLVzYkUO9lOlcRse0xAV+13cPEXqSnDp7VBQlDP0QvBG8Tk9tIls82gY0vbz
4/jS2f/xOUQJ4MNzRCq64U0H4QcZGsr1lDwkSbln4UucqiTsq8+Hu8R40nXAGgB+MApGA/RsPKMs
zekEG4eSAt1CgK4m/fjoTWCjHI42AyweBcEZzgHuTXBLk9zZaaefnPfeqDtrmhVXnkiMeB6wctki
2M3n+NuFzcn0ZpbL+V2eE1gmaXuNsnQ2rUXovLQn14zWlBRACZzwWfp8cOPd9evD6KQ/GL0iHY0v
GKBjdMr+nI+4lkCNNp1xPE37+UQGvm+jZymEd/FdT5/0OUCZoSz3Etmf7urNKlq8RvEH87FRsEZb
heqmXvx+rz+0uVu/xSUt3gChjixEns0rnsdd80tOn4rTSp2DTN4u0z56MOYnBGm6r3eK390NT4rs
ZsmunDAq3Jbwh4Nafs5/nFRqT0DJnqNqvySuLW6/wvo1DYprPPMXQxcg5plHd61rlAYd2N9UKGA7
mRyVJ6+q75ZZtJ1vJayHont6gqulC3RJvI+qTkDc1yd+1jn9yKbcHecfCS1zhxPhZlHfRs/aIlr+
S7UfC+Yf6UWPTFBvfsp25RZimISzSwoElhb6gDjGkRGObmWvJihww3tHCZolDFLaYny5EgLBfjDW
iABxo0XrFBDIuv09mAZyf36XBo2X7u3YHVf6St00ug8Z0qtceWt/OQXVjWy52RPNCC1+fbE3RiB5
3YampUJXS0aGyoy0YAFAadw5+gZGaV/zphuQr1hCv2PM9o12r6xSw2sONaoFd0V8i/IAL+0cisrt
njkOn2Uu+HSdDHf6EAztvkQg6dkctubAZbhNwc7i/tIEeeVF4wPFQet0cH6lR0SO6t/F+huN7ecC
ZVl5lS6KG0ZHtYzd4RBtwnU2/FSkx/Q+/t2E7mRuR8wFvekQRXfGpty1r+b09Q4xgWXf3WlPo+nF
X5g7zDD6/D7t9yGPQNNK/zF0bgcp9eYhkjb6tFatoKrXarma5MfTT5MrTUK0KoiHVzV/0PT1GO1A
27mFTTMg/zmRiyiIYAV6+YPLNado5xxjy1ONoFT9LPGlGsPidD6iYqRhU6FsZdWPmC9cbo4tr50D
S1137U+9+Eqbja9WrtUWxQc3f25pRgYIQ3NXlom74/LrgxCjEgQeH/ViF3KF1jvTdu3Yx+7PhU6l
LnvttDc39CMMRO3VI0PW8yp+Uug3DVvZ8NSvy23Mwl3rBx+Mk7QZM5bDuMqf5+IQv+VbGZWcFWQt
dYOzWf4FjanIC9uNgq5jfTM6fGFvOo5oQ20JPRR7FZne+L3RVziflJrXDMhYPxrZGizT67wdv5a6
FxmBad/YNaQTr7L8rjuU1Z1GrBn7nH9txyvCaalu5+r7It1bJYOHuzbyh36lY+D1Hfdl7IZQBOnV
1fSgyGtj2XbVPl3u0nJt25wraC7szGFlmU/QR9XEXdYdYPzdRCcQ6AxuTV73aKaIyu5mP7Dd9Fa9
W26JhYegNDzn5juGcs/ooA3U+Lnpoy+9GigMqq6qmwRqcHHkO2ooPqCsRhzgRiW8Yq/oHvjaKkow
44p4oWw98zb7eer86ImGt7Ut85vU+FKd9ssp0A+MPneVW6l3sb7TcW1GwgKkw7CailVYryq8JYZV
DUnnBtdmd9Jwngu9Vvk9/DDlX3ntc2F06c1Qi3DLnedXBbMbektIGb2QPymvCNGs572XrNre7W4V
byKSfp3bJ0zq0sf5y/TWPQyvkH+GHwb15UN102+0e91yne2j33/hV5WHOVvZNSnBDXEOJOk0BSLy
MCzutJ6sIHrS2l3xbHMibhfdr9UXPaUDJj23Jh4j6X0n743vExqQyUrybUTs7Jz/ERdcO/NiNF28
utply0Gj6Bt55dfB2vfb0HZRoKqD8GFu96N15Tp+t6I4u36EABZwCBmtA8pxf14/WtZmbWfW2jG/
NV+QjchvzNGrh0AJwfW5E538FecsMTTpTo0+y16q7/TH6q7p6N75DSIMKOLtvscPwJCVm676GUpe
7OpP8wY98vgm+pJuxmUlZEPvelf6ndTrsHW5r6zKBSP1+WV6HlOJu/SPlzmLZXTdXHol52Xktams
F2AM98qz+Roic+YidNK8FXxw2xu/2pvoCuTqvEX419iikPAhjhoXFKyGrtKOg49O8MlcT1R+PW1X
QfGCLep33z9/2fe6/N9fTnSy8RRCreIscChjeHALYIxjET/YxiqW2dSHVHlE9Hb8XqRfpWKTFltF
2+iG142/K+Cw4QOV0N46ULAezcdiP5eHTv+RRRu7/54lbvRMi6GJghw5p2iXyjg1bVmc7EqWrD0d
evPoFC8s02UIbBmf3O+RgnAju/Nxtr7mp+elv0nZCOqVLtS5C+b/mdv/vKpz1rNv+q5O477QjoRD
0uC2r6dyU3W3iekZPOTyq07vo/yh9e2nUtrb+l2MI5WR+rrymGXPn0/7eafqn2eBAkxPDI0j67xF
WITGmEYS094G/ilxc+Sgl8afl2A5LP7yVQ+gEX7rzH3Y7fT0h7Z4dAT8+VrB5qyE8tdTnK30sXYy
O8wzDTfg7ez5z930JfxhwKYBCCs8FHV27SFO9jbKi7M/Q3PZDGAvmoOTrWLVNTM0Gt2p94z5Nqx/
lbOXtJ69NpFdQwLCpbMtA99GF+mL3gZD7t9rUpBxMfzCbvltJDaLPTn5UeiQt4q7jB8x/Z5rAY5r
eo/LOTrHU7ZB4b7bm/fmwZrvxvwOSeDwTtUDnPGi5IH+x9p8kPbGtEJFeOl8inxpSUJ5zOgNBb9j
3eWQtiFu/rryAc/C/fepQy5Mpq1JGvLXvkHzmphbL4xjjxqUm6Spa8k/pdvBDQ8q0gtutp1X2deX
BLXnDEdgt09Wxn2u3S3dXX2NeHJe2udhwDDaliNE6LCDe9eo+HBqNIaBwnJoGsfquW5Wcr5Pt+Fa
4/r3sh348+RGu431VUpJx5XvEJlqvhHY8jVdqgaLb42efeUMNWSxdP48V6AFogcnNCDwpjsvBs44
xmlSE+s4WQWtFOjKGp3gk+KXIyeBt3CPsrkyb9K9hVgKJrzqAsR0VHf5Gu7m266hnCB+QG4ROfU1
BILp7Ajxbbd/HVPkorx68vrMzR/4iaERPwGIHCHNTA7qB1SFsN5KQzfHpd7t1+0NTm7N3bKlDQYb
00Zozfs2P6BeIHV+ts+P9aOBunaxfUihmqHHbXop2GZhW7ghGoq40WoXB9zTnZIQIHrD1wj3C/yH
wbxAOp0DBGL0Yn83F4hvSEBkCnKWBxC5aO2PvU+xZqYp1ezTfBsb0BX9WVlFvY+tUhRv5t6n2jJg
zcIpT4D+JX8x8yCVfZtFxdXOThyBnCMhsj+ZO7XzqSMt9ldSL3NnIuzb+82w4lfBCZqtQ7U36jX/
lKc1DnuLvu7Lx6WCo1x4/H88BjJ7U/Rd0u7y9NYEB5iSJww32U1WPZ5G5Dm2YfGwhP5Q7ZYZcOwm
qVYNmmOZhxtsku3bzKft3FngsD0Ne6D+a1r68Xyos6DCwzJZOeXOMm40E+PXdTJuUaQ1Ql8qNwvS
hFhxv0ZO0LVQnakB3lmK1xl3No0ngLO0chGWmA98CV6+HLc4akS123/XpmBsiJbvrWZ/Yiupq9qg
MObyPuH3Ol3r2wYoXBokhhc1W5fYF3lfWqwxTcH0fjK87GdTPJzStS3ycqR7vRFXGBPvNpf9qaNJ
bNFPRYA3qJdbiRveCRY7mHFDpnFJ+yvz4ZQTQo7Y08s+9HF+po7XoJeQyhsXiFF+TcGZTNcEVOJp
/IZlC9IXOjb1vG4SgMT4RWlYp9RbV618T7nOUdZRvlI8zRTPmU+3HBpJHGimrxewxjZO6knhXupX
jbY10MWagmUOgOmO9cZOKH+6Q7Nq2gdkmKKvjrEiYCJ0rTt0eLd4n8Acb0yP+A80cTFurcJNviVf
wDR3tWdHgdmvUcDSDN8OfaU6NOgNxv6c8Of9AqN1WY1E4ZnfvdK2juaDLvSHhflT8UoGgIRNSfL6
arF0M6DwPo5CoT+fbuZ6rZc7ucTIejvo/jKtFWUV1279E51rudg6w0bXNvPyUJ+OPGA8eU78W0QB
pBzJnaTsC9Or7dXU47jtmsm2aAME5woqPNURoWSHhOMm7dZWEqTarRnfWWYw4jmQrdj8EvcOZZ/Q
JWy3bU9rN84s/l5ptq25bxp/+k7KEdE+1Nda6kvTTqVoCCln9LtihVQOCLBeBuWKpeBe0m7nctdZ
h9OwUfWNMvmltMs0V5M2So/2CGV5t93NoTfV5LOeUIiLPaEZrazsEvTlnWqihrVSeh7ORX90NPY8
tKUFVcRoKBIWm4UkIGT6Pfr9HMTdK3YKye+GyDJaOZZfDsjfBwi1msdiQEcVjLl7Qr+1pWbqar/N
H/kLJ6mYuJ+0cuq7UHZxFBjtlZ4dJ2nTtmiv77IC+5tbZ96dJjJkT1NXTLA++x23N7fT6BuJn1Fv
l1kSCObgP+El1+SYkEC9dBOoRDpUrTAgP5cs7aMuRNBx0Y5l7A3PfAkbfvQShPgCGSteQjaekc7V
slUX+c0vnMAodZ98Sv3TL0rrw6/qeRYYZ08meiQxlVyOAMQS85aqkQfoN6tWw7CSkKrH4M7wc7Sf
+1utJ+M6UISaHF/X/DwK2EBNHlBDIGxV78fUZ4NxYOXzmiO4+Rli0WX66f70kP9in8sxqayrzysn
DDAb7VvYU9QENpR3TkrAqUoFKZsQvPI1dTM9qDXlBliwLp0o+GoK0RsM/x4BbdcxPLYPssfskTBZ
JbEL8Yi8JU336k3IimPq7YMONJlU+pW9RSdE6fwa7XsLbrV/SinR38r2Siu8BQlQyaV4Gw9Bh+HV
kxZfC5LPjUYNzEowr/ofws6rt3G0C9K/iABzuGVWDpYs2zeEI6PEJMZfv49mgd2vuwfTwGAwDUzb
lPiGc6rqVBmPYCU4NRxqfu1ADH0Y5Ia44sNNWstM+D6b79mndOGs5VIrL+xrVpnxhTdk/1K93LiH
EYSXbotTJTfM3eWM5XX2p+47f4tjh3NeuzrsS/mM1JFre8Ly3vS6fCsUG7CqdgrKfDsby7H31YF6
MGjxLbiyJ5wWO018XAZcP0DIXBZqBl/0Gd13JB4O1Znb4KYs4KoVwgQnp02IGQxRY2fS4+0A4A2w
9DGWRUESudeSv+6VujPnjweqLgbIoIyUFLcd/Dsc3iCb8iLHDklhXKnXFGLOTmu3YPpFw1zHAZzB
xyyTV7wdiWaIhcgiKnhH9vWdtxElzmzZtepzhHWCwyJCBmRyT+Jwj1VI7UsD94vbK1SKq1T2otId
YvTxjr5UAxZEMTIh+LiWKtNrUx8gIFNdDEZ47/Lx2vjag1Z5/NNkLqfJ9Lcqkpf8+07l1UOWWw8f
MVqT3+VO7dSlpNmJzA9sEJ5RKCUyQLqL2QAuexEzwCR72eKhp19p7TK2m7tT3J2y8O6iO8UOf9Qr
f8oDWXOz3kGZa1x4C3fZK145aQfVn3CfPdwYaMYfe1jFMhGHYaJ5lFDztKpUh3EY+KbqdCXw+6dP
bCqx/1sM6MwG4rrO0J09HNrn9IoTvK3W8LVOnnvNB9VP9Fo98YOql7GzyViRPrE/pRyEphsXHdkv
N1ukEGdqtVqWcP+MITpdZLetq7pVwqSwg1jojraKCv7Cwck+rcgexnt1HZ8rbq3Mvhpe+0qeroXz
qjt8cbQDR6kpjRqlKI/abiLFrlb8hORYUEiuhvW1de9yIKuPQkHEdd6i/pZf0idOhNtoy6ZNjOhg
Bab8uH8VYd8W4FsOj2Y1fn0P6s+cR5QfS8+acF21UQor3zHXe/S4nhlGm5SzLqwKzS25fWDOUGT3
HsVIda57v+foyP6CUFiP/f9LYf9YJMgLRMmiqkeK9+v5kFjCrWkqTToI1Kl84coTa1cZnAaY3clm
kmFY9M7EnBJ7BxAoQr3vpo9GcDVKj0xPlgTl+Ff1IjMexfjH4y8XVNcSqUEoe+yocK3RZ4nMhT8S
QoJz1XF4K3OXopRyaCBYPPLS0h4YSQMb7b1xdh8FKl8mh2fvXdmVvdtxZVLbhRUl0ON91iflSJXN
NUGRSS08dCFzFy1hdYLPycFXDiWa78d3GavA3KPA4VcIgHaZk5/1NZXb9FkcG7zBOB3wyw/6t+xQ
U2HYXOfe35rL39RPj0NY1TTSZpgtoKX7HaqwEC6M144vWWo8LTmb6SVVF5ZkD29ALzRPSeGbiW9k
j/NhLBlFDpXCR3zHrXmzFqIUasjvmEkwXZm6IXYHaNTBL+v1rVvVSQjSwS1Guu7MEKnu8O3hqi3i
1WWuEz0QwWoTIOjHFud3TVjOEaLHW4l8HWbfCDkWwHfISzApzFVfseys8IH46tJpPtSd8sYxnz2J
P1bhW73fvkKU9MRQSzZnOc1COxB3z5DtYj5JZKOn9HhEC3k0FkbkdqZ3zRkXcLvvx/vmI53xTgIn
5HVoKPUKh20oiMzmuQ09C/+OPJ3C4QoPxF5bzlcPA4jk6jYaukgM0QOK9QRlx+BRERUAEwqqn6CY
AqAoCrT7lpqL0ru40HoVlOOohMix55t95YETQEvYzMpOP+mU8hPIHz+aek+ZH5VIw/nNgq44AvRd
bQaPIazWqyyHNsE0wwLdCW4Y3mMHv02jD8prSi7nA9eDvkrQgrhUFZSO+ELUM5DJ0wC9NSw4lzS8
MoM7B64a5HR5SngtF2rnR5DcZC0OJJIgxwN2eGwbyllizgFsiGCyiD1s6H1Rijkc3akUpD+U2rHs
VOXjAOdHSp3dfHFpPf4/CTsq1Cp8BJejnQKMaoS8YA4Qqvj/XtSK+ufBwbWCe45qiToGJsqvB0fc
dzAnXcuarl0KO+FpgKlfsvkpihFe402FWGdrMgu5Ufcct0XkSMdPq/YzZCFQgY2fPRMrRsL78Mn5
re/GQHl9PDuT+m///ay/u9mz/x4SY1zHmBA1SIv7Dc/O4xohjl61B5HsmXXGat20pjeXC6V1rt8D
bWq7b9WLKHET8r63A3DiV1/BCzrVWYDB2qQfQ7JrqrOubnqGFL/++wEl7Y+qmidUiEbUcZeC9v89
0o206uF+vQvt4eE5MHnEefIfwikGdEvwGncfq5yIO5IQ/CYOaoFd4cfllnwytitmWfro6RX0tNu8
JpSyM5BGJPuaYcdvWAo+osgq7Jx88X3+uL7Fj2F4m5WHrBzp2mR5IgU4Iq8JmAIjkpdEeU4T+IVn
uXhKK25hK0juHCpMbzFt6N3asG9DLvh+4N1j09KGJeLCaT0TdyZ5VwmSY22JyzQLgC1K8KgGdGVR
4W/5Uye2TtE+ubfSScZFY3r3x0Cfyz7uLSd/ETnbBTd/MVnWV2/qTsKZPYiMKm02dG3G/PA8QIWk
pQvr7ndczGqQmoHWfBT5UtbDqtxioWDfmArCGhrA00EpwcU0DzCMznAQEru+0MQ+rIdHl6u8bhd1
Qw8VUvcVfhR7dUHRs86ni9G/K2A0sX8b3Q4wi3SPyr5SFsLuUrskIRrt4W8Jyv94if16IbNUsSV6
DLCTE/27LY9llDImhFJ7SH86tEyaDdBGGJr1ab3ArLeHeHRMHM6xtVdsxAE1Jb2y1pfV6UYuvR1B
HUf4RtIp2nyFdeLqnz18OEogzdM47mYvmW3bPN7W1adOjMZH/k8HI7wqpz4N/ntZ/yPb+OOzPKoK
kyQ7ws8fZ8j/AJnKZAiFqI/toeaop4uPXYl2Ac9yqojeGSLvrnpgz0Lu9/xH68Wz12D7dwtSy8Fz
JmIIws6kx50mml5GmNOO5ZkGQsQcMaKoxcRZYjETixRA8CIjhA9+LBAiAyJ7q8YBGj1jtG+jZ2K2
CTTCL+9xvXfR9HHM/PeH/V2d+s8hg0ry/33Y3w6Zuq2veZQxUztcPT1bxLrfvFJuxGfL6XxkaZpm
G1IgYava2zNWdUyR/wWmlagp/jiVafIkjdMEMY3I4P2v33g7CAbZG6N0QJT4sG3yS8+wmcbKwAWd
WGXwzjG4Rhwm/k2b+jYNJ1LEPOr/ZcO82g5UDJXiKdpc60B4JUBYsCtkApsRAta9awvVozcPW3vE
GcWO7m4bSG6yUMnrsxXJidzdXguBIa7vOVN3yzwoScjxR8GZQ8nVTtJOcWtAbKTxPXFKoGsYStvY
1DM5G96TVSv78rPR2dIue72Gs/nWbWKs6CKKTP5etZ8BWoN+Db5sBsVnjRBngeVIlXqSr+srQfvU
iMcRwXpfgS9zwhp6TovFjEPqE3iB1flzIE97IfIo85Vk0eckWh5RVGXq7hqAatMzVO1KRsyAkHN6
kPWr1FM+kMTxbZXWGiNAO5vXQ7y4l9ajgTb3uLJmdH/G9dzsW+1kZEdN/2Eyx8Xiw53EhWjCYyyv
6mv2AgR9+wBJdsUmvOM0c1uMWgB5mnAQKy9CfjQZX2jC6YfBfTdhqBmq5DKGyqXd1JuyCOBgkpmr
yqGQpnfXIYgXktTaBZg4X76u7gUv29H6oC7MaGVKx7LC7ubG/fpOyK5sW5Pg1sYt1OvBV55yAY0h
shCnG3aPBDZqtrhYXU3vpoTg0Jp4VvKTZb2KScm5v+6vNPTn5Guq/VhaKCoOl863oYZ5vcog3xVP
GvbVU8RF33/pp3qtd5exCAG+Ivl5yM/35+3kl2tkGkglTwwpxI2b8afSOirttkgXAL6cXBkIe6Yv
O2VbUCNOhl/J7731Otr9ZTR9BDQrSQIof0vjb6N0+Zz+vfejBUgS8LTUrvKAMfoHpCSFkbwSLvm0
QL18hRBEpOlYoKd+NB5wzzH4MR8ARum5jln6bmcsJFI93oCPmfrxpPHTAO514/FBGNhNCAQhx3S3
O8U8lL1roVqy0MWhz+EgduuCfhBdpCMFwpt2oKBw5sN9hWHYlVEVh/jELbV5QIExfeqUdQTgyAuq
3VvrlBuAeAV67djz9HlgnvT9/XJfsSeSm92HEcoT/r3oP+4SvYtEyR1aW7LxECftwfZT02OPjKt+
hfG9F0nYHCM8KKnqPe4JgRKA3mekYie0KazapxbJ6E7YJoAVwBME4aGOSu38kB6KXce3lKyjCvjt
n8bq2/IS0ye4o2da2H101Mh7mQn2WXDFZi7D/JD022xMwFRcXJYQCI2HVPGz0X8koEI2vFXIEz8S
tnRFo+AReKMh96Qd4KM+GsfMn1Q7ZxIlxRN7W8A37nuRvneLT67XNHlAEzLeEbqUC6GieeKeIgRa
WrXONKHhPnN8sB/6xJmAt590BGvpC/CqTFK8U6vMHbtZvMq0ENkCw/RMQadMqlt+CZytbVKDif8v
uUdU703C12ycmg9NC+bHEAhiluVVB23yEAqA5/B/ft8xDmCM2jk1oGMk3Q7grCgC++apoKYpCffr
wM1ROGi7YvARrceUmPoI4Fvp9GBYxVtwTbC/EpohjVD1rzJz9ZNE+9OFsB19htyJUs7XuQ2FywjY
z6gBvfOmoyBF8LXtzStRbpABzz2t4S1Qla9BPU4i9/3t3Khv0n1bMQrM3OM9rJcaLe1LIzwVSO+y
1k5ld3qR5F0ZLbtmoSpoYIIBHtaOanSGJC7+ZCC4rHmuU1t9SmHs8oX+ElvIxey75gvmU7svh+2U
BPLs018b8qlWvyqgK+yVjAMjbBHhuMGQHIUAHfqAuoeNp4PKLFrZBi9y19OaIBnQgd31o75wB1pr
oO01Mujuo8YdF/mbzVchOdl37HPi7U36N2Kvv6nhXkd+5JqsjeZ8c67AcYhPwLvtAdRh1dl0Pre1
trstUsZxfVTj2+QkixvlJTrHP1xfdRaa2Ub3DOod1SseXhKBRlTIQtmnH7K8oCNWwPuVc50f5fvS
2FjYe33etVVhPQEaQq4k29bFq+D1ujB+xo3Kb0aHExi3L16KTPbJu2kG+ew/sgjTl4nbAee2iI4m
jXzkETRkSffKcFX2DRUg4hLG581rRHsUdA8/Jhoow+4rzLxMTEfcIuQbQDch2ZURyggLNDuH9OXJ
rB1ZYPI6gXTK0GlsxiGQ9lK214BO7f6VUXlJsi0FLiksp53CmSPzdYPl9kJq1/mhUrf4jNgoGjOo
yikAfhGDBHdyKCSmD6ettTMAwNs3sVwMSTApnsbc7V5ej/ET9oAZGMXVvR/KBkZy2WzNMAW38siX
TEQnGXZj5YOLUj/IHDENwZYnXC2aLLBKX6jeGa1IpiBtbHnJXVqBySyKdbRpXhJh0Urn2K8RfVcg
98OCIq44Kh48lnLuIeV3wPvCqi3dm6NoTrfKLZ8iCKWlPazCm2pX349HKjaZsqK5EBZDqBhe+cG7
N4+G6Nf1U1NCAtvtU4wnz2Opxa54J/a6C5PNDd1d/Vqzep+013u9EOiQsvKcBaBuGdwio/TTWoD+
Tz1t0QmrxxqlYcVdSuYmGQNWr4FYjhcpuMZ3LNnYl3yg03Y68s78+hnU9dlyBVr+XY+pkKsDwNM+
sJzzcnlNdipzaUF3YeiVYXq7CpJvw3yu3m5bL1v1umSLkaMoHCLOrHiG24b8Pms/19RgttfY9QJk
s7dLF53v/VyxY4qVeBHCW9BrTpRtpMVUX1RrlW3uG+tHf0Ev61W6Y2X0jgutwgDFzzaWa6VBfeEz
8Kfrqv2KZFcZ7GJajvvGrWLGNpivWFgi5pPEs7rZ0ujD2DiUFTYzuB98WQPzK34ODytSp6jbQQl5
W7m66Ns3bQgF94cINVt6jgcc1nwWuHjBxVt1ii14XTttiU7DuGaNiUH7BW/Wbxh7iY1lS7YqLIrZ
bUXlDMMrlM8WYWKcK1y8mtfFZ241Bao5ULn3ASCMvaI8AZMARgj75DBFpxoSIEUWebdBZRid+b65
M8umxHmJEXJOH+0oaCv0oA8JnugMH8nqUiiLhEQ2BmEQs3nVEvFJ7Hcn7a2E+ncA1cByS9t8MuOj
dd2bQ4UpqG0AJb/q7pV7nxsoR3eQ7K7TnhQ65vKhyBSXl3M7NIeCyV0bnsJVM6eEbg0bFHKDq39F
J2Q28dJ4SI2FV+N1pIb14u34eQu42Ns6tF7Rno7pSuJwsDxl2MS7SghLMng/DN4ctvLIQqqQqWEN
YMmlB0LwBFznKazedfN9O+jHsoO2Dn7Ul7OShdDsj7kqsF2GVux4F0nnPjomYYUadDaezLszb7f7
mZBTftxwd+DrWAgUxqPLxa0A0eZOEZIjVqHCJWLVm28fMb2qtVDRzAy+WIejE3RGGK8Ze4rQTe+l
JZoPDlVS6/EW+hIdom7XZgD9JC7JC3wD9BQ94IjOIU5NCvmxNafF8h7wEmCx1A0oIeFob7Gw7GQX
zSZRqapzZZpmxdrMfe7ZCmHsShidJuBuvrrFNh9s4n8ZGltqAS4v6OYP85PlDva0wgyubQM23Zkb
vdH2pg0c5yoY96DM9m5nAhmRfrr385Vi0ysvoHTRERLcxPH9KS7d3p14qwujDrXBS917/1p4+SLd
Q9g3wmfdruIduEaH0f+qc0V/WlDDjNkWhk1TtqpxqAwHDPFeepWNDz933V6rceFasJ5x4DE/8mrZ
QjFojvTVEtYucVQIfVj614Xw3vp3YtVQSEjvNGvjWepC2KssX0HWvYumnX+YnoB5WEOCoN0wbKZQ
KzwgSwGmhNIHLiXAQalmg4l2RbsX3Ot18YbMAgJgOtAtxx/sGy6mvP6c1S/YgLsRwo89ulg2WRaH
LfJ4g5+EuZHfCM/XMhTj1+Kb60NktdZK2EO1TIvWcBsrqFAGLZBzGbbWbIr7Rj8IJ5PpO1tizG2p
v8v5V8F2Rawn7uNsdXXIImLisTScUXaLcve45Bmkin/uWcCg0NQe4+euXan6qeT5z5MeQJmk5muO
1CIOksUNCSNuHUu1cko7OlzzhQjD/pZ9Moo3IDHAX4ri37GeVuXsyNJGzZcJ8ecx8cDHaHLrj/g1
O46FByWf3lcCZ+W47NTwcRV89bkrZNto5iqZz5q6LJYSlLN2YUV9RxEej/akQRXaHNZ19jruWSfv
DNXxaxwL1T+El//c5ady1+659uCoxOKhiUUszZ7zktjhH81lRbPzl1xXemAx1+gUm8LTWh9aWirh
kdc9uvQiukz+Q1b6lBMYavnqpnI7r3nB6PS/cY5/AX4lPPoBqTRZ1vCrfUAQ/wPqyIN+re5Mth8Y
sQBNyy93WP5moS8NJkeg7S6g+zQv8RLQV4T1vMgn+Std6J0Nnj4v4xP6m6dMRS9C/VZ/XH/a6SET
+e+n/BfIF+MKUCedyAkV3uU3NGYQswSPAWE+xCqzKs9JuzBRtnQL2o1oQIS+eKib5nVv+gl4FCiR
imLBILzOvqOvP6XyHqXhY8hScefvVDya0WrKDtfq6b+f80/67dfH/E2ymeVNrottIh6Yml42J8tn
knC+LeVPqXv9798kq39oHHF1kLXHGLFhodvQf/tdXVpHotHx4jLJhRb6idHW9O1rXHzBmOLiLJrr
IXuWLMbOfOCTt3TA6xbqIA5FSAyiH+rX2MD3xktbW5R2zVckIGI7ju7kKc1GBidGFsj2vmXne+sN
12CCAIYHsCBinUj3VePlEQAJ3PIUucBR5rPUeiMWUST57hRI+Xwxmrhd9KDwP1b0wIZOfezqGe4A
QNkhLDXpmpPgiZs60EqcO1eytEqnMBd+KgYHUIi02WpcqUNY9/Al/X4GWTFdjfOwZrUNs8fwjaTv
uLpWI1L2rXg7yrKvIvTvtxODjelmbFaDvJ1TP/8e6J6vCBYC/B/zc/Zzb9bTuJRQKZThVQir6ahV
T7L3ZsUemjFHOIqKG4GtuJCLlrrSxKDz0bzeVwyvxYwx+eLX0C7vDf1cqKmrkXPUTrKLQfYSYV6U
I6RrYAW7uG0H/esWH+Ia5/kH8Zm1vsJnJ7qkBOEdjKM+7xMd5msl5IvWYixQCxNC31vGnync7HuP
hfGab+pyhad16g8DscT8Sb/zCJ7XNtZt3UE/mmtqx9typCbES9BY12pIDgoqKZ02hOakQAQrqwEN
zCQ1LoHPlrSaM49/tLur6xsuclNjLsvvRFdf5Z83paNWfIxE5MEYMCuRJqt8X/u3YmskT6kQTGv4
7j4A+MzdCPArCTWdsm99BbuSPIY+8GBoPlFzIxlSswOEHh65TD22q//eCcqfZMuvG+E3VX7TXVNs
6pT5UFsXS3HS4omAWkvzyGgS7HxTXSCUk/s+33TMX+1ZB2Uw26ngMxqTJ67JEL4dxx9lv4p9kGz6
i1bykvtfCDZJ/JNh4zEZ/McjTv/H8+DXg3ZUmlzRlJnHnJxqXb5HylJKVhW1g0jub6MzOLVt9YOM
fnYkzBYCpyr9Vl+2jC9/SUlKoMErNkjqg0tnfGv+aB5ylbPE3ND1jGB0KI/mtIxAoQBRgrl5Grqd
qtiSYdfjsumee253KXtCaqsOgemyhsV8VWkLLTvdAdnuHxqr4xNQKlmhhODNo/JEVPeOmXZUOCPY
AXJamFuqZ4Gseftdxzgf4zjQx2wMcS1TcAs8IdSjyZifYKHphVRKB3DpEEldg0jQvu5utISoUiI3
N/0hvEIuoiJpd7pOt+IymK1itzium+xvcL70b6vkcWICp+uyLmu/HZftrM1xWbTgeI85kcBEgNqG
Nxm96hKlPN92TOjOY8jLsxQsoJBAxyt4NJWc33gdLcTXGWMaqOtNe9/l+bb5wEgev5MafCgnlMhF
t6ly72iHofBvwD4yGI0z7VBDiN2iLddRy1l3vKPZMr8BYNLJN1VPeUuZCZNcs3i/X7riHQBxursp
ajMvApJUnHx/vXvRLo73sepkd1+mRdmpDLER2t0w40eRQqrKqulP2SYlcIWK8Cou4nkhNKSpLtSr
97C1eLS9zwhB2nJZqjizeDKdUXeYTF+3XjGnFLNTwRah17elp/uLxduzb58/Ve6r7VbbC3/ZC/K/
0BqKqqoyERHo4XEd+3UrTFOqqYUcz4eR/if2otueKL079yXUOhXWLqb7zxzSmfpyGy/qZD/Lr3q3
TD+V0lEleIa/6OqMvz3QbzyLpLW6XCv5fJCTi6it7i2wIoshlZYyDgrC1nqQHhOAAGJmsq6eso8Y
KO5OZztuZ3M7fRnekZdyH9ftiHupXd6D7nPaxyjLgWVGxJCyLyGR1PQDMPW0Bgq+nsRmQ6OT5m8l
03msoBYHqM9mW74KyZdUn2n3ANIa2ac9mSamB2dXpWtTHEFgH77XmAwbrwj+9COIHYXqKD3Fpt33
YRumf4tV+9czVtVUovfg/fQ/YthTzG6VqJWmQ56FZKvODS9tlU0rIDnhHt7Mz0x2YmtVZLhZYELt
xPfgpi8nZJvRBcJXe5wa8/RW3j3d+khrJpgdlNdKHKbZYVD/QlSieGIB/cpUktRnaqpiiBRkTF78
usDEUpfqRtemg9VY9rDsCSHJNowzRZVD26TGut189i9dp1JNgH4yPmVLYEXce4wrCDuxCA1lrbhN
ODsAAZVAP8K17jNbKp8H/RVuhSSXWV/C3ljIzmtHPTN0rFzkzq1t8/kO1OUKz8BVsl1TRe9K4miR
LG7WUE0sk9JFbSqhHQ9RyHIvd3SOJU4Iqwr6KXvtekY1OXOvtwsEVBJ9jJhUXwFy0tSRqR6iXQu+
K7br2tzmEALrYnhEPdZYB9IqqvubhX5L20WaXR/N73sFlnKE5IJx6TLXNLwObK4PkebBiSkPdPwa
chlhVAsdB7zchFR9poAwZjlCzrnj09wEUAsDFrCSx1C0dVsaiT9lKwYxpmIfpcuMSgZ7Quoxi1iv
em/pKU4ZWyMr3LsVqPB4BJR7FddXTxuIxbaI65+iNgAfZ+bg4/IrNijnERHaxKWSTXNslK2VecX3
FKpInAoiGyDEZYdW8c7m0fvzOK66ZDP3Nihog8kL9f04PidPCm9oOE3S6h6t7uI5pllpFhUuwggD
1dXgd8iF+PAcsQvMXvRzHQUyViw+k44EfNMhNlhC7kTZacRdQ4RUD8R1P+bY+3Xvdeu1LyJzp3O2
lKAe4LFEktI/tGrZjQuJmdeV1q5E6Ev6RsvvSt7mDmIbzYQOfXnzZ2UDfHa35Sf0DIq4SJW1qHl5
3zsPbhuPE6d6v5qhgpyw8Lkxh8U4eFclLHRHvtAgXlMiTJxmXDAXy/hQ9NFor9dpdU8OalwERFsZ
JVW1chjlTS07+B3nz725bs4Jkok6fx2TS887KtuD+bA7eM9Y0HO+MMPc5f8sIA67RddB04PYYqzy
QKOuuxibLTxnYme+bk0CaiOUFanbMN0TMfOaPiCNQflG1muNb1JCYsT7fNs+qAflEZ7nYQ/jNPKC
QWsJkB6EOmAs/2ko3+6Go38wBpFWYY264b4o3hj7BQou66cRnY5y0fOTnPrYQYqrG61ym50Auv67
ePwXTQMnhWURiWGJHBi/lwXZOI9xXA2MpYNK/rizfzsJSWBoQEtbywzqFHsK13zXmI2BO8pWxvYq
rXL4wX2M2E/B13mJLo2LPUSzd6MYLjltnst6gYrlDk4lLymn0Zt9dE0wCSuEoK3F7k7C1jrl85Gh
OARIDSgI5/YtTBl9VheF8JfqR/632lPH9BRhKGf4H152NzMzJ1MxOA/53WxuXsaJzQvHd7Mjd4TU
yF1E9yxSqmBmoZDqoMJ/KuZl/vQAm1aoF6/z38oA81+uXWxRMcaQJYyJUEv9ekxLg5q115iu/k5A
tm/4tez3ix6ndvfuS+5N9ip1MRwR2dnzl9quGn9YCrt+PxzntbQDr2DmIp9D8KsGfW7OeUkjbMo7
0lcp5MXbfm5ftCedUEWQbM2fyXMxl5I7i26qxo4MvngdnVHg4v14nNhWMF6dEfYZnHDsViicOd4N
OF9Ud/GLBJwM5HiBgWUYvwy6b00+GpcES5zFPDwDcMHTMuKdbHOYJn2PVoTxMPX1tmL+/k2UHipa
WMVF51IaGkG2umM8y8z8FQM/R1yNwf1nHL2utMfnrHKKw7BA9N5NvmG6N8ur9/W6/IxOReoDkTOm
4qZWyIjIG79G7WzYK+oiPdSWJsb6CywPmIAyI0ww9qPFgUfUobKpcVGufKteznX+cFTqoAscYPIp
6CsXkYFm+jUN7g0PnjfzS84ReRb5SSsCfJJulLmo30kWhtmFqkeTOS1yX1Pdc7HEJOQaAibrpS29
4TDyWhu4XGxhdlYIm6SjaRchmCd9+4/2XWpBZ38OmpNdinBJUYPLx/SRGE8QQtD/51b8vBkXrRbs
ZAUPCYi3wNZpeGCdangvHXi01N8SD3r9RDS+B52CareNM77Vw7JWXFlwiHzjR1mMYLQAAxzSHT4Z
vMVuO1wIo8VcxCkv+K8x8eym/nQYsJ8+EgPV1kvBF5/jo7rpPgDRYStV5EcBN4IPSl0hMQRdlQEd
mrf6Y0A5T2v8XZJH+oDxmjV65JtN0/3fRxQk15/VDO49RNsphmzKNJG/bpNkikTwE1ClKN7IOOSR
I6V5yekqLW/mGXCTuSMVloD6BmwHV+hlFAGRiItokzUvJVt8ukFB4gyp8aQlO967vaSzA/WauaUn
/wDa5IUNsNMkgdXBSDN3upSZjYJnwny30/y42nJH9yVoOiM0SI5zP1IvXHuZeITsyp9BvZAfIvff
1nQgOJs99/ctvnDO1HgYj6myE611kFnFzpiU/jL5UoUXaaljd3didGuChljVLNTXHOeWbDFpRwRu
PTCdy7KmOOa9wZKCSWnTGy4Vfb3XroxyeVaySdDGyS+6tUOAPMlrzXAVEcX/4N68c53i1OvKqSvI
lT31eyqP8m/ww78dYrKIrwIx5xq3yG+1ZpyaQ5JU+nygKO7jIzcus9gvwg71Zvc+FQvAyfl6SCB+
zaVGQYe1j3ctcbq2zdNMdtuZycGxdq7StgCfKpgzGjYWiMvf5Ht/ziGrEi3X/3/Q35ZRF4/mVVXA
Sfq9BqLsdd6M0tTwUZXGtubfdqh9dOFT59viGPCsMbw+CW53Sb6tdG89xOyl95el/Y+J6m+FOnky
hmxZWHSpjGz/urT1aqyxeJ3mQwvBg/SMyrxIvOsqOSN31rg3q2fJ/LySaQZv8JhTGhdM8d72Ong5
ob+JG/00N1/9oS26moAHBH+9mPNbU5/kn6IP+BvYsN13lIxGmC00LgLcb1LfsNxKOGjmVhd9mZna
flcGpMTnzKPKIXu49iNOOPsVjesNP6ViOakjMiRXIKWiszXZt74bY5Wlh0jYjPOuKMJUWGZymJkn
KTCOZCMwubIbpc3t/myuSoQQiuXln0K+NUq0uyHEWap73RPi6umYXjcDcxaMg6QFVxpEQBD/LaXg
3zoiVIQcIxI2EhJmVL9+0Z2pDNjcVvPhCvDBDIziJvsrQ2G7bH9L3WJeN68v4J7ZQvzpF1Thoz0h
M3Sx37nfAtIHRxeR3QANWj2/3qoVlfHsiG7+2QI24Tqx4pb5y9qw/qVoUWVdsnRDEpl6+6d0+x9m
op2zrDeFcj4wz4fv/1LNL4m5wDFS2Jnw/RxQwxgS+Sw0p5v6PJ5iXG/EZQID+LAWW2L5iIPVTfvK
9nGIpkliGMCcA1O1JXVXXbBcMkS72WUvqJN2Y3LULJutIExP0v8h7bx2G8e6tH1FBJjDqUQqWpIl
OZVPCNlVZs6ZVz8P68f845INC9/MSXcD3V2kyM2913rXG+BzlfpT4kjiKScxJnb4uP0YYGxTabaU
vYIqrkZj12NH1epL4w28vU+w3JtxUCrMzKBrmGtjIT/2DNjPWbaIGsjOWAQ+tMpBy4GZFhpv4alE
Xfauz5oQYhhQu2GzJ/8OapLLbPwXBcc6er4dPwVrpbNHfPqQEm+qh3Rb2eGljs55tCIgZZanTvJQ
JIvMwwlibb5Dro4N2o9p1tHVZze3vXc00+VS0PYyljjWhlG3tkTMNLzg6VjucXioDrC0IArwa3zs
qaEjLoqH0XEQgFt7PsGNb6CAW6tI3PEN3YE0C8iA5sEhbw59dmfuoUr+jgCvtqhZ1BVIYxAewugd
bkikQcYQ1TtrZJdbUKjIou2+6bLjJZgK7iLBxpqIXIf+KOSP6qkbdihe/T9edx+G9wAEvGlFuVV5
foMPsLQ0xFIiE6+vLqxp4vrhGIxH4z1lTY/EvDxrWzlYhcLS8O5U8w7+YWLNoCIbItD2SxDO6lfc
fEYoYdbRaGxuViIOat5xKs2k9c9r/++2d70tkniITyuQsGRey7jaRDV7qVaGoy4u3U2xnzIC06Wx
0g5+dOoVJ+iPMuGgwQ7vUIQutKiYNtmIdvWRGHOmEpNeR2932MJYxdbStsWwreoVfAX4YQ2locH8
mxmFxdRiPNDOyW8b5EfVEyq26LeYLOj42mipFo4qrxib9uM9lAYVMAM15gz7bnTh2o0f/dUlj/Pp
84++BuGKXByHUh2Ooecwli4xee3tnLWKA0mwSpx4DSApGEt3XKOp8H/hhxJDsECKzLwLGzPTZvkv
O8ERKmobgDsILm66pMjBdgMIKNgaB7jGoTLr4B/vLSwkhjuKGT7ZFDY0eHS/QPRfI7GPFzwTNV8Z
iS2+UwEHsGXilf7eQK4YFuyBHdK3Fv4Aonf4dNVOe5LkhYkEKIc6hE0YQv+5Qg4MOTvGLvtV8lqg
Ld/Cub4rPT4/sWkH/bRDpmnQJVUIzKW1W02AtbDNPkLQ9VNkzCOgUpgu+crL3kAuYYtmnoOhWp9s
5BcBnQGUO2xG84XKvlWwiVPkMb+V3xRCmt/H8EaZJE1v78uSRhLDmBkHRpQQ/97roOqF2+TycAxQ
uzQOEzAjWTT0oBl0OrvVpieu6YA+yAVvfO7fYf+YPv73tfFS+vfaBCIloetN197XoOC7qZ1Awf1i
rgxU4qufP97vJuqYLHNoqSLGL+o1ut0rIKWtVw1HdVegpCqcXkZmMxvCNbnGECxgdS16MnJCCHQk
XAIKrcfT5EDJv7jDWi36zS45UDP0+tzrFvyD3N/BZIFgVkLFsc8M0X6+5b/7yZeXY+GOiR8Mkkbl
qoYV3Ubz2zwD3sUlaJ/XTow/DYLGnWw6bb1VlNWYT9Jv7VIdSmUxPKRwfLYSsybsMyBrajdW9len
rWkv+HRDV7Vqnwam5k03VBOcq2BlMrGnfaZzHQ1B6hRnaBg/P4NvBB/ES+IuRkS0rhqGfrVICBzs
JFON2H7WrXSHbxIF/LAnCjY9MOeB+oCqUKZHMraQ4F6KYtPMf76D70gOqqXLtBDwHJDgXX0iY2Om
vqh6w3H48OtVObETF4p5wmVXeUuFrY5RiK1BZBqJQ/sln42BYdHGfY9eJAxXoAUxEZYcQYE8iozm
MccY4PeNO/yuE/10h+rVM0pjrLFG0x+OmIHiedFWDjrygRw51FNv0a4U5tkRH0SMcDCFDKt47s1z
GZ+ZmUc4Wz3THnKUEJjP2m51Y4SD4/HXDQaJjMrqlS1ZBM369yNPGj2Uglbrj+PC0p9Cf9vfZSOc
7YMHyqkIu8Y/SjAkUSzTFbTpq9xjQY69Ucu2T072LI3vPPVBiO+IGpbhAeMBAQSFEmXjN7YJSzhn
JLMh91QtMWvdWyvG8TkzV2QcbK8RTt4PwfjkMr9K3lxQYIVeV1hp4T43HOh6PTVDOidXi+m7Yi4l
BTwiXTYRU/NVl71rBMCgcm6XMvJgnpJt/q7FeZQfg+ahgeHL8MEjVXEbOdUuiJ1Qw7rnYORAPQ+j
gCfkmmMtDBwxuTcwQ8Bt8CJpK2t8txj0W5h521j+MNXC3ME/e80vKAoWBFXO02SZ438ibVponikM
XCfS79MU55Tk2OL3qD6o+T4Uz9iqCr6Dc23+C9NYUz0PjHnxDcIl3GvfqLjLHkPWfdQzFLX7VV3N
28JBUzK8kso9x6xirr3wIePbV7n7BrJo6c/a4dwWO7V5xLN2gVGUeQF7TnxMsUj8xdMTD45fqDS6
YBtETmhifrmm3A8booGWYXlGXI5myLwUxT40lpGJMxvyHRfih5yevBrLGodiGzcKIsMapgTpQPL3
NH8x9s1OSh7l7qCbThlTPKNswO1C1p5pgYV9ChmFVBnP7oPnDkX3uMOzW/mw2sfBVqCPJzyjgX4C
wRBkkY3arJX+XUYRnBOoPrcaHf3aXBVfMnxt4wPDogbZDnoVublDTsC8LFmp2NpFGGGB++MfhVB9
Hgy2eAa8qKg0MbvCvuBdrx08h/D76RPHxA92w9nwgLX9/egdFWkpuzOT6e+jU8+bM87ZlPRzdAQK
QBko4aOrzNM9/e8jYaKeRAQtsHZ/yUfIA+vuDCwCuZjTVhRPQghjNcPfvPfnEZ6qAQydtYICJmiW
fTnvZ5hZYXbqZDBt0DSBTl5aEL1xXxZ7lcGWo23wUMLL41l9TswFBkc4oyuOdzCgrGV8GM7kQgL5
dlOHM7K20oqUN/9PhU+EtkBXDGsSNWbzzN2o0QPk5YnG2Uy7RnBI1b0Eb4vJQNjPxP7JgKicL1Nz
wgbl5DXBbCJXN9qlPfrknZyxXahfxRXVjDEZ3s5VxAuGLZprGthGuxN1ciOfUXAn3lZA2j78yQfk
YvsaSc5eAHyFG97mJA0vaGohs9EPFiv+CkkBbp64itWzjg7sXMMMKKx1ENhd/KuDOEefA9Ub56IU
zg1+uiJVaU0HxMwr4zsvEBYtOg8nFUTzsyx8xNkkf1KGg3EUykXPfarQMKmFCmT9NkTtLv8lj2dI
FcYOSiIA5c8b+XVEKepGiTkATAiC4yyCC68OfMnVwjaSy37CXcyj0iwLrAIlO25nGmBqMm/xBQU+
phq+gyGGkdquIsZgWPa/W/4T+U66C5KV8Vz0D6hqYKzgzYGJKB5y8qaOnrXy3RufE4wIsg+MI2R0
KdlDco9SMkkX8EUGc8O2CT0dpD8N337+bZI+lb1X1Qy8OJnkVVxUULNfgUqcT03WNvRIbrLV1BOG
4420LnTbRedgrEisDC5UoDG3J+0n/4QS55GFcXCVdoabnTCjwRiMLZFR6quIGy2sdGJMZ6P1oD4C
nXSQ4nA6wGh7FderAV7Ngrpi1r8Mm8oJ9izIYqkLk+QIB8t2BS2AiesiuA8vWYhO7DGtzkJAx4Ff
iPek6X8CwK1sr28yRnfFU40aB74/ip0pzwdTG8bDFbs7UGtxFsNlhDwzXsfBUo5xCLaLlnGFUyI5
Q2UX7YN+iQ7RgF02Kx25OI5gB+AFqqNFM9I1bP+tDh7q3GlQvXRQ0cp5Puw0oZy1j4p2tuJ9qeA0
h3HeTCyOOCwzIqFdL3DM2shqPM+aD6U7ijTGzXjX46GTdH+Y0LnqktoUGHTW80dRGUWcg0hk0IYr
dzgt8F154j2GbKbmpM17JRwEJN1L4Y7hB9oJDa+JFMfmc+NvR2+hPzftwnyrfncD/nVoKhZDZWO5
o/Htuai1b5Sa+rQarlcLn8FfboNlqn/dcz81Ub2qDFIrEk8R4aZZrlJSTXUN04gCfHDAZmbbxq9C
fuwMVtFuSM81ArA71M1DuWBeHo+o1id3IYH5U3MXQVf3z7CHlAEB3zzNV8jxwZl6LGruJSxn9JUL
25lvSId4+MdSF617HyWYmQyO9IEdcLyS0ueI3pYGdiHtylmTzOP8D04ZzR3wDpYXRvvo0fk+FTIG
P2Ce9aorHXHbtuv6Vuo3n8zXh2MxolMZkJp8TNdWJ4Esd0UkdP2xfnHjZYQ3tbjiY/KpVQq+DRZn
d4qrFdhrynQNvzCtXjOfYJIPz5Bh1xbfA5It9D8alvfzYocjPKYu5KsFk1o4KmFOMVJpthboAuIK
O9snk3sEK9z4nXW4AcyxJAt1h8LIrBEbom5Z6Zca17hZXXIEYeo3KUHNcItiUHEXIoo+c8lfCTY1
L3KxrxICuBfiDgtXZYtloTFM5P7kTy7YeDUy8lqDlNQuzT6c1JmPcrDDmWpifZSQPAE+L8mLhO6a
VoyYkgoyEOo4pDDzfs7ODm9z3LMDxgfR2xRkwTGkAC+CplPNGuDnHr9UB4IfxUdvS0/RQnyr3iSG
M1t5D8lPsIV1vIH9Q+wiNuj5AmqWQB3H/LFzwtUFk8znk7yu3slPqaV1U2/Q/Sn6ggPfxB10eOtW
A+Re6VSPM0FaYzGuBOSmMEbRhwVhYUhn3K1arcZXDpW9r8xRcXcz8UXMZgTWBS2+hTMOrfCI4gaJ
2OCovs0svqjPorLq9J0HQSVYdIcLkeTqizLfMIyB8IDM2e73mLX80ZNLj3Ips801XQmEpM2AqdS8
XybiPfsW7IU5ejLzMSMjbBMdSrzkk4PU7xGNnhEgQ2BZ4UG5lMUZ88GWXQdiKp+GXX7IwaS/GajU
l0hfxkc1s7NVgb8VSZF4e73cODPk79a5LpLSoZFaYelX2BNkoaCogpGMmnATN5AsHOEl6tHqzRh6
VuO+fhoekN38H696hd8wse/CpOaqHAYZVqqXWIOM4pjn9sNj9Ghp98YtKGTqIa92O0v99EOvD37P
S7qmFfsjX7CAauuXScwqs1YUIJBUGHmThw1nfmkuGBhCwr7T8Np8zsIbP/2vn8xP93HV4De1lbSF
xE9XhkVcQg9BYDUBJbASzEu/dsMlJTCGPg3D7V+aY/ROgdpxUZO7MDriQ2/eEWz88+v4O0f9957o
G01dkyf4Rqc64tl9Ogk6q0tFXfOao7zE2bJkrG3OBOFXa06y8IQT/LnpF9q+YrB8ZxD42M7aHeXz
hGKnayrWZ+zyUbZZMI5u1GvfgBMyYBJ48OR9A6HtqrltpdDT9LIj22fWeefceuCOJicoYUUnZ/C2
6lcBbpm/4iBW7lEi1dAjfn4836Bo/97DVVmlFpIrSQr3MBjnct0wMNmSW0QAB330MVVvvA3j60rl
h1Kk4sCtGrifX72Noo90c7SM+hhyRNxpQLzQct7T+mUQdxMHDAVQXy8VcdGssIVBwFiChtuGTQZH
42NbtFSCk4j3b6VQQD0ORzlfgrUNC/Qp5lGl0ydlgRmcRhDQ0kyxTYD+sUzkmSxPxlIEaTpmTQXs
+OU2Ce8ZX88KO7tjdkJSkDZPoZKhnGMgfQmdKls1ONGbM/Euf3JX9IyN9cd4hDCAceIjw+yePzeq
X6pmM8DUCOftr5/fzTeY46Tg4VnxqCRMnK7WBwqRPLfGrjr662aOdlpYmTt4j3fJqWQutsBO5rf+
BDuzmPMU9/K9uma8vqFVHj8wB74L7ssLFjqmjFQTDWv/WK1+vkFj2kCvvq1/bvBq8TRxNQVGcoNo
jEasXLCy5fsiNaBYFD4OwfBSnBGclJqpXum48j259G3oEMMFJ7JKhyEQZwkuOVOfIE2CHgSdU/5K
zVXRM/VwSsrUnEHb5CmJuYH/QbGEwZAVrQqQfOLYmTMNtsZZz/AWDPhMpQrHzhJIeltzjKO4aFok
wks8/UgGGom5/50zUehtK7H1auljespgS12jKveErSc/BlhVko1xy/Xlm3qUV6mLMnwoY6q7rlDA
QhMjSXbr6qjXEPonzzB9WMcoV6COT7bviyxc1/zVZOI9p4PA9y1ZZQ4OPNRa8CP5LjCZMoaFjg9y
j2B08oDUMXSgkfnLgRlmRoxc0MFsSKhWzIp8FnaPMH/e9csIFzJKpMJG4BUwRQ/vmGxbE598gWcA
pjwyKUMNxlW2iBlRcSQ+IPaOiX4S4Y1D+kvonDk/gA5m9aN++nkVKV+P6cl2SJ02Z4l9wbpa5mzd
elUVSgGQX/Fy7JDD6QShjRhOwZYKp67PGFgDFZXjnZiQJ+20s15ESTqv1kGDmZKwp9pytxmWZgJe
nsIqjvf543k43QJz/8Zm/7Pgwf55iQZyNQNmyLVZUhqy5Acll46GZ2fxDFFpvjYvBm5vuDnMpKYC
VxaKjX+oskX8G9tNAz1jfod9Re9ulzhNcvA9hec1NjFNuwOXwzkkT2drrJPGmbal1EOiYKe2QB7J
tgBQ2SpIot1loDyE8ErO8T3AJT6fG7N7ZKrJSopR/Nvua/0b8q5JyPSjiIKUBsNYGxDTJmfTeWez
P95Z7j4YnntsedxlbrVQiTCCWQAEcSJbDviSrD8pfEnw3MnLYXw7/taxaPY3ErGSxGCQSzWJHAeU
+rgx183651WgfkGhp0fLgIBYDMmE03h1MghJIXVmlEhH91F2HXmHxkS4Q3y4wlG6OoWLInyPsR5F
LIwtg7Dw/sj35rrfYthxoEvDBvipVOz0bMyxC00sqmMQWAS0uEajysXsZW3cszjSTcQonAJ6asRv
TMO0qbL7d3VYis6ZZkgwH/n7FZCeF0HeeXrUHQOK3kds7Ytw6ypnS9gSGVjjovIruDQuuQ1POkLx
+O6toqdw11Zlj91CJ0CP6tqa02n17UZF5SuyI5LzFZ+hqWAw1CEpEe+sYi+Pv6Vgk4obtGQu+0PL
3pcaWzY8fvhwJqXIL+5UaKuPYffLO/vCypcWP7+uL5M/yzB1aRqoUDwZNNpXH63RyEpo6eRB0DTD
nsh9wW6TDqxgbjJdkRKSSZZDcgwG9a5i3VT1jdGAdL1rXN/A1dkj9oKV9IPpn/phL+a4NTvwXaSi
dgBkennTjr9SqB0i4sHLjZ9+PaD9e2VTmnJQsW0mkOLfilIVhkAYOsM/wdSvomfibUt9J8XpPIIE
LT+pgSNYBQGPy5+vO/2gz6vr72UtiM3YlHLd670n91tp9CwFTku9Sa1jE2PBe4jlZU0p6yvP//nF
ZF23FLZjA1fqq47Cgphodb3sn8p2y4aDsjQB6CWGNN74/e7na337Kj9f7OrTr5tczMIIS5oJX25O
4pjj9vwRuRi9pidXLUHLh7nRXXiyhX7r4tNCvX6sMoaTxLlqElSqqyYxSbSx8bsaa1AMyKRojiN9
CIliKmGE0EkVYl+RT5kjf6ORwgWdeFBRTiZfGgumX9E/3Xga10XV9J5lAys+MpFIzpGuSoWy0gaj
GbmhCOygrI9l/8TCwuaiy3bw8FV/61qXnDy5wjFh+/589ekP//o0/v/F/zrLf+qWijqpasuo/BOu
lYbyxHvHw0krtpHy5MJF6G792O++JUWcUCg+pokW9u+3pKRR2stu4Z/c4DkpP1rlgrq3zrGr9y5t
+aQAiWDXN8ff5OffeX3aTA9ZQSAvMY4mQPIaKm+SRHZ9Q/FOcXnI8Ypvln736+dLfGmtrq9x9dty
f+jKUFE9Yv9OMN0ElhJYFR+RiPN06h9Zy4Po/HzR71bz9M2KyOo5haSra1ZybPpuC2NVRcmBVSgc
LPzumfgMN3ajv8vweqXoGiwrScTHULmmflAcCaMrVN4pNCtG1/WswUuq1x7jipji0IRst6vBrCtc
LywcoES8h3A+tAkO7lu0O4O3NDMs29LXTL/xbr/bKP/nztQvxJDE93KvqmHtUmjjbP/fe1efLUkU
/M+ft65TEaLVB0wVp1Pq0/fSCXUplV7kndi3gngJz56zhy/l5o/69nlP7rgo4KYS9NrL1yxVb+xV
4qwJjmqh12vIi3B7C9zCtoxXiapH0Dejumw6YgovYrtU4qc6guF3NBLV5pZyv7yB93y3WXy+pake
+vTjzdy1BlFMvJNgXcRkI+aXyryv073uUQG0hxCnkp+f9l944HrRGQR4Wfrkj2D8zaj9dEXNLXPF
rbWJ5Qulb5ylwSlqm7k7INXaDA0tS2HnKDPDEbQVsfhAGiu9eTc4llnOYyayA3HhUHoR+wTaKoV7
YVAbZe2mg8Jg1dgJGCPYAap85sDhS9nigT9w0MJAxYTEC7YYKf38m777Yj//pKvtXrPUofciUzjm
I+0PpjJbtd7kEMbT088Xmj79H57d9dZupIbuwUwUjp28CctnNgWoj1p/Y1/4u3P+dJlpx//0iqI0
krAeUYXj3xeDxo2tL8uX0zoVtNEJEg7UFgf+aO2S7yPVjBeNX2ENcp7PtPrRtA6ddgiGUx9uBRe/
hpjlzCxAm6g77z8/kW93aIv0RAl/bAkk7urrLdS+k3035l7Vzs5qatk560gsDzQqs1F0OuPPzY3z
y/SFY4GFO2kKRImDz7oqOIrB07pUs9zjON5ng22o95K7mzyGYAe4Z1SDRrf3mbETqYQHkApxGOJm
RKOwC/37csoKKkgr1xdDOc2cUH8QaiF2Myl3uGlEiQUsRqzVRAI1ik0+cVz7Hd7rWvinB2Kp30fw
V+/kl0+5sdegFhjo5YkyIpmVv5rIcdITNdCNJ/3NOW/AfZrqZUNhNH21VSDErvw8zd1jhmt8gDYJ
1+4umA1lS/DuLy1CyfmqAll0crW+cenpJV4tSEOZshPoL0X2z6vnHfSmlPVD6h7h5cc8XqxjQaYP
sL7azob41dTHXH7OxhuL65vvmssqlHKqgcj6uoKOlKwXIiVwj56wdyeQbty77lsYOwTJ/PwLb13p
6szvW6vJ/TR0j6IIHRxr+/Lg4cGl0OR3wn/a406rFzodynBga4rm6WY+fd6jm8dCI0xPMz3kRrgr
UndRI48SdBBW+Iw5Pp+lJ86Fpmfum8CXjRahelKVYwCvhhzDMnl082YdWe6q8OE/LnS2PlJnSUiT
l3o0LcRnkiERsaEZNo3HrgmWkYKeN6ghWLJjKccRCk6iENrU4nOQLYfOAtUS7Hqg484sDMlbDBAJ
o0iPTX9ohRbs6CnB4zjKjVOIANnztRsH03ctjKEhetSxhmet6Vc7CR2b1Xp+RRw8rsfwfpQdLZpE
Zo6wxLIWh8bQlGZmZkvKjSsr0/K9Xt70g4qhInmlHLv6stTU6ynneSHqWOCoynxpIxivsnJS2kVn
OaKyycyMYRyKd8a3QTlXw3vVPDSIlBchdjBSJ887aImMZbDfm6j80FnxNP9ooUe0rr9Iu3kAKxqB
5HJEd/fz2v2mhDBIKKCuEYETaHv+XU5hXCPCqWTrmIavVQtfyH3pul+q9JwFpzAn0uvWcfulODRF
ilbYwhpG/rBIrmCD3O272B85nijKlbSy/1912CLZog6wohuf5pcRD9RbjR0PbwW8nPinq8tZaaoG
acUJw7oYBviSGNa5CPAY7bbYUMDYD450WGY79/MPjQGVGk0RZx9Jcsxu2dZ/2Se4F+ZfkkLnY+oo
s/591kldaLFXGe6R34wpcewfAgxCqCGVW2kqf+uwfxYllzJk2mm4F7Cl9astSeoqolR81z26YmeL
pLa1TGeowuTUs1malbCjIMXftRtOY3nQrCfRxx8EyWAl2Qb4USmff15n3/32zzd0tc68yPeyNhPc
Y9dPJvYuqvViW2OYU9x4419sUKY3/vlKV2+87IJsVDR+OnVPQL41489SMBexhNFodlHgF3oulIjI
iQnOsaaEMmH68jDHEa1j+wdCX6WS0oFMWrMDxmM/PwfIYNf7xd/7m7oIUB1QyqvjMO0RUuZmKRwl
tgh0Y5TQXofcpCUCUnkSigJ/74UkvJlEC8ZBgKXzcdBePPjAUf7etVA0gq1nFUu6uG2HHWGRDwQK
79TxtWeGWgs7r/qo3UcfcnAqnQ1sxYaezWN8JCyARwJ7S598wJC5thvFvURkR8nqrtb2/vjYEUBS
w7EqEaWGwD9p9CRXb1W6wd5rkDcpjPEm27eYkWnG26AdWVVSerQw8QmSP3W/UeGVuCifWvddot+U
0y2ieO+YaocM+5Kg3ykmzQJtQos/ahvbPXC73l0kSYYIBg5O7p/XvYsWNGFw5eQAwd+lQrIaHL1h
YAwCBBdMQbua1OKZ0S6tVtzl5wTTEz1BN20dTErqANl9Ir7pDSmo2Fp2Iz/Anyt8Z6gQ0wzOcEEJ
hznzqC6m0tbr4r0lPJY48dZQFNwAehah5w0F2rjnJdFZFswatMBpDKRo3TIiJGi6nSLC0HPegq5q
/YePwjOD2l8LWzJRcIEQrQXRgHgH7yNRmOlR8TYiMI/SXaajS6xiO7Lon1Cp9V7jZKjfWxOzfYJN
JYzBeWOx/lYMF5ZsEac25IKFpe0EyvkyK50Rq9+Eu+Blht5e0vxlzxyuwyU5Nf/E/Lll75PxSouK
gzeAAJFOL9aUO1vg96vERwmzn8LsF5LGvWeQdeivBnepReBpmT5T1MiWwkNNNptpASwUqPvCZ/6o
xCRkVIe6Csesxc5oJETDT1A3sIOWmCB0IUIgaMbaSczgFmTpHTBWb9a2qBC2lOBDiipDsojPhr1H
biZwU+qq/ezQE3iU5vnKjWAekd+kYWfrpRA96SVxkDMF6SESDdbMumJtR0G95I0hvCTJ9MlUkc3B
tfUUnPYQXXkA4uGzmzBwsxhFYQecGq+evFNyTNwfE2prUUvv21I/lHCKRleHpRFgnJLcZ1rudFJ5
J7vNHWDFiBOzoG0UXFvM2iPEE6dTa0CQz0yDl57wMjyp2pQGSb3kEEjCRgSezE2PkjZYBeWzFdlI
vpLfpHssSxhY9AONeeSACTWJhNjCdrW1We7EZtN52qqG0VdIv3VU2lmFlbrihInuRNhfDcAN7QdZ
cBZD3gThbIo3q7w25lWi2zlQdLAVvP5eSjY5SCVmXYsoIEoGWV3znLM3mJhmZbmJjcxo1+SDwV6H
Sjv01W+advkDDCjsLt4A8MrzC9qpMMe6RSmcMt3wJbmibLOVtFV+CFHPWPIr+wLHhqrtsBEVoiVh
IqlmLGoys4LoIMXlgs8GYBaQtBBQNXa71IRhBLVOjLGSnlYKxPJAK23Vvej0TqpvrWPWczCxtmgC
hzxDdomWW3gFsZswYCVC/4nMt2VirfcgHIMNNl0idZrGHdP/05kXlUmdkGzZkjRJ3IjB0VAuJgpU
K9uLcKFThBx6Ij8IEEGF/AlhXq5jHoK3jgtdGg6aztrt4MtpFtNN3MisZw2SWZK8SWVNc/Y4jPox
Ml59wwJWOxdsGIIE0YaPAvOwOw/vGlmDvomntRKgGGRw3LOhKaaTWZcE4pXuQ9PG2WVgwiQS4XUZ
uomanwC2IkeCkSW0FV/MIlJOGiQ9w39orJMBT7nry43QGU998GIWJCEXxcHILmp+5iHH0R8pa1cG
Y0xZKRdx26N8qO9yhP8xueCJgW+uqDLxpNYyj51i2FKc31nqM01DLOWMnnGnWPAHRRa6sdAi5ocR
TntiBLEKu4k0HzLe/81RYfEe+IijycgcVm+Y4rECR1Md4fyOj6VyzFExJSR86eVRrOeycbRwiA25
CZMdnREA6ed0wLq7qEx2FYG02QLBxIb2ECsvwkdfFOM4Nnj4QZ1lHBfyQFOmqAFMdj4sgOkRcwLJ
V1ex/4GUxVb8eAVdZ/pPXNJYSHNTI23TwnIzqoMJtylkl6FVkT7iZs82Aoguia9x8oaLGrYM+Ezz
/ttY3uZWvAXiltRgWUO65814JhEw/nukk89JiIWq4EbFbKv0PmL8PUtN4vfoK2sC/6rBNjHtA012
GR2a4k2Tw7/V2pdqTpMVlZEmwJt4VdJocVnT8oiUNAC6CiktESGqWWAtE5PpOz9Xj2CPJtmG0bfW
BidF/C1PjUaPOWO9jGB0coiQqsB4ejJm1JlgUvlOh0xt6W9hC1U4QxcqvkmRvo7Y3y13mLfBtpx0
+ARGS1DF0l3Y7PPxVKQbC8DZJ9UqkB8ayEIRO2wHgzHPzF0u6NtCABkdqyPnM1amgbzA6avhTfsx
XSk/gFJEkXBlq8xZHtdOp/u/uVMAxWHoYVmLy5CapWWoZnQvZbf0CMwzh4oE6CmwbcX2jiFIsGH/
V6x6pbgvpR87xEYbQbnq3PdpUoRHcsKrQMa5ziJG6pgUs1c32fvYKyTLfvgIrVDWTA9hOvWzZidr
ZPu0l3ziPME1bcz2kFP/BNCWKyKxjPqi9fJTr4l0Z9W87/t1DKZeZMY2ea/z7sPK+cPHSUImONrw
K/MJFPVdoqii51S+57xiI+RnsJFSdNfSaxrkW3VK4Rlsl0CP0ewc8EDAm8kyWpEOg38pUhEVyGmE
Ue8mOIpBnuR/DynXCjg1EeeyMuKlrVWOmqNajqRdV9Nal9HWiOGhl+hB7dAPUPSrOzoEm/NI8Zu1
meNshghPhUXdlQrWZ7uBagIfi8XPle5XcG8qdDVciDS6b0h2V+3OkOhJ23YldtJUhFSe+PlE2lwr
6tmsazYFUhBp/vMlp+/gy3dCpwdmC6BoXQ9fBkH0xq4DBABhpdGjyeCCHG2guTdh4y+NM7/OFEVo
M8BqtLHav81ca0j5UGoxgFp94sDRw31KvCkvjEOPkXcE9/PnH/ddBwWPUoFGSaw0tlr/XrBoRWnQ
XA3n4ZY0xKVC6UYbF6iPtXv6+UpfwZTpt+GpylgO7i46i38v1WudZnryaE2/jRqSI9gLMdfkQ2zf
OEsFAkninXnKjVtE2m8f6qcLT//+E7il6KZQmYNqHbvuVVbPlQUdi0YtA5zeWXDL+ugWi+ELesNP
BYwADVaZHqFy/PeKah8kRVfgPsDcdQb8bxFsj/Wo6600EtaaIzUgfRG4RPpo3Xqj3/1a+AQm+zoU
QzwT/r12W/hhXmF+cwRqlmqCpbCVO5ZoHZA09Uea8p9f69TzX38dny93tYDGUs9FtZuaXE+kIMci
w31MQ+qb8OX/dqEr8CE2Iy2rwIOPvTeVb2xsEAfqWz/nm6c3kV9gXUOTsCz96ufU7SgGg88HSAMt
Bx9UgwQE8f1Z/kfUIO28Bbx+QdBNzl4wKw1Jj25SQP77tszalRozBOVtdCTb+DqNBvWsvMsVbZ+l
yB4q79iG4rJ0ybTg669E0NCeyR9HTwEAIRPvk4qETOTs2MYUjxhDYSO9KA/IY+UwqVGl7jX4da1C
ikO4aQdUBwZCSDI9ODoLpCApO+nUGnUoKWLkoextpedySFcbPUXzCISmpdzcXnHHVdR05wnLEfiE
DLSebos5s+b8x++apwJpjH1JZAJ7tYZHKxTGBCLFMeguqH08cSvUb2Z+i6r9zeang2MpGm76KhvT
1cYgSEmSS6qLSYjyxGC7qA686QRavX/4+fd8ocEBHwGEgszIcOHAka+uBP0H4U7I3lcAHPmTftQ/
+CYmnW24MErYfh3UtWwjpZha6qAvaBYj1ZgXJAWrebcU+8dab069l5299qiN9MmwRwNowGNS26O0
VNInrXnyKNoG/pghlEGm5pEMh9QTHc96nMy7DDIHCRKVaVjTKkVqLDstcV7GeSjOcXaSK4k7+/Pz
D/9md9CRIxmSLJtM5MSrj3YUAmCKctoIYXenDp8TTSYf0s9X+a4o+OcyVzhgXSamK+gtO3zvUJdx
UCdmMZvwWDpX0YV1iAkfmrf/zWUpRSamCcO/axm7Zo75f3F2nrtxI+u6viICzGT97dytSMktyfpD
yLLMnDOvfj/UxtlLohrdOGswA9iwxkUWK3zhDUFkl7QE3APlLIHlEuKz3J9xBu86w5tp35vXFwY9
EY6YKkuI68VCFOfTe/7LbZbqSKtZaiaQ930M9E1R6o9aetP65a/CRrpX8fHmOBg4+Ug6HLRE2cr+
W1aT66rKr6YyN5TlJ1+i80916tj8+lCzu92iBpANXf156Uzg2G0iPYTpuvw0ELtU7P+JUmQ3fQJh
KHwbpGSzVdV2Tdm6QSMcsw2wQHDjmn6rsXN7TOYMcozs4JUUp9PJcoCYPMCaTb8oe3Hq8CB1Uibx
B2LD+U2h9lOHJuG06NvnCSjD1PalvK5LpL1RDZ4KCCx3Td52iA/ItgQFGk173d1WdGVQcbuIJfnB
iZkOGUOflDgMGpRIdX6/Syr+sft6tJ1E5XCozFVvpWvoQ6S4OuLvU1lNRxB3KnZIOfbXmGKm0XVO
4RDavlmn903ZrfrijxupK/oWMgVAlapZhkaFidV4lPhYT/KL80vnh6DJ52PTvCEsRDyM9uP3xx7z
JNcjFF8dSRzYSITYWUYZHRHvol8qHdLaprchRwR9KhSHm6gEfMQmkyGIw0MTw8EL4StS0+sDdOxh
VJx/wM+e7izEYZ1NQDYejstoFhMIKVLKoihtx0y2WfqPBiZpHvfX0ohvgHyjMSD76wl7suvaTfrR
tU/nH+ATw/HzAYQlWMUWiMZZOJm4wmiGvredtthNlXWbugWpc0DdrkSu6L2KH2zOeiOk9oCxNwg7
8A0Fykkc64FG9k4VKrmaKsTnH0yZ7uFzDzb7dKbfx6mR8GBh+0jAxAk/AQylbUcVl9IOOXkSQ8uT
10aHDymCo5ci7ZOLB4tjHMZlC3T5/CgYolBWizaynRpxoqhO1oYOHR5VXosJ0bBOogIwlWhVEl4j
rFdTjFOTwtVAFdoUw2pzj4aggdcdu5T6/RELh9HdnZ+nE0c2nVBNBq9gT4jY2cZMm05SFDuxHN28
GnoMM9dcE+54m3p7/xJS53/lAWcf5cto/PL7frIwxXULg9FUOUEWW14OqtOi6k4sRRskFW9Bjgsx
ZZomvS3jhlLTs4Ivp3gp+w7x2Kfwl2K+RwTXFpTOPHsW3Stdipp6lQpxDgervhbU3l7yREFYjv8F
5qhZ0m5OKrQGVyni5HF03Y493qyPpcCrm+DGfJuKSgSrffSQUfCQfUzRr0G3UIdGpqCwngtRbUOK
TWhHmIjz1TSolTFYGulVioti3d5aOZgAVLZRPahie9cj+9BIygpVFHmcJF3ecsla+pm07NroPuj2
KXXuDGNGRLPG9LkfGkp35r0NkgF5GM+OqXqYS42EjHaO5AULBOopgSFdGRrrvCq3AlEIVB7bgh++
ieVgUw4t701rL1oGkpMNsC7jdwwJB6yj2uw6HA4GrvaGBU2h+iAMvLDbTlw4377rDIKlxmWO6hrf
FYxGYV0BUNcpbHfy7cVu+omozQY3TUTAecyqnY1UFWXYZaFvOZS8PNAcgB9t6xXNwPPb4kTQwDD2
hBQAKkdR5/tC7RsVGGnkmg4YKUK26fQYtrW+TZpthM+ocM4Pd2L+vg4353GIghubFhzF9mEqHDFW
jwYzINpLh9KpaN8Gy8lBDfjcQjL7+4uJPB5TQ2OkIUi2LeJcKW0jl+JcC2GxlzZVQzt8lRwr7yAg
OLUIdtwEON6AkQiKB4uKZHf0PJOK8b6T/hYSfsK1IJOvDlIOnbvFTL3aWyOaRqGyryv7ELBZO4rF
7jbDbTPdBP2mjreorJgvKm3nhPKDAt1LC2il5I/np/XE4QZRRNMhwmmQCuYZbOtbelbKmeUg+G1t
WZWYSJt7Sbm52IQ/MZI1YWQnfWXIRNpsWZpNqw1AvizHSw8wCcLhCdQ8+YRGcGMXF17rh+wKYQnN
AzTwDKBR7P3Z6iytapBbyTadUI2W2UDzeIAMKu1dJERb6cqOENYH25Dp+V2KSjmKylJZHqwRnHt6
LSuIKsm3Gr26tt6PxCY2YgGG+GWXtHewYMs1FESK9NVV7+ISFxF0PrJooxXSW9kf2xbFFfGCmWOf
FW8C8xE9MA+G3S3iPNva+K2E0n2b46LXE7f9SnMYXIgmNWQ/gb85/3lPbNKv0zD/vCUjBgndCXJk
TklvJdc3qBqkXB/A+xpEKctL2KcT+/TbiLPP3PnjOMCQNR1gZWnlqChUBfu4egfEeP7VTq6n/3zh
z4Lll0xKa6SxMzpp+sLXYXYjjQ+e8d5m3MwPyaWc5dRYIBUtGzQXZbl5RaNqUPAx6thyUmxVzEdM
hvIGQIy8HCcLmkuL99RHw6sHWBB4VI0E5fsBJA+1rbQjH62s9rWFc1m0VjGFlfajSnIAdhTpo/Nz
qUxfZR51KNR2QXsRJQOX+z5kZHlk4S1fzWSrVPKS8czsT1huFftWouBrPgZkh/WFwspP/Dy7VBO2
YjG3FITm/ELP9bRBK30BVzlZ+uZHpNS/xiRA+Tyv75LqtQJ34gMSF6gkDgBoBz/ZTZr91b3Qo3Xj
Fg8JwOAEfsXCDcWFSTlxj06Xm4A2OBX45mDRTCsST61tjsZsTQ2Lbh99GjW5sIwvjTL9+ZdlLMo4
ZGgDN2ANhPkDXRCwkRc7EydnmkCb1gtV/MnZ8fswuewFqVET60c0kU2aXFo7db/0VYleq1KNW01N
sa4z1TvsNJISg5R2F5WHMPw3aRBSXEqH6FccuR9dkV2YgZOLj1qhYjPZ3EXz1kLiWoncx4UF+gkz
RcOhebbo3KcQkzm8pRWxkCoAHW+S/XR+1Z/aZ2ju0NdgPjADmO0zM86tUrF7C6R5dZj0obRnNUJB
yZzSUiQoLTDyF0qjn+2m+Ub7MuY8jDE7pCWkhDHbot7LmlPDzUcMDkOhROFMFuilQVsunmWUZBXJ
XfrivsMoR4N3Gl9Siv0hgzldksKE56UjxQkEcTrLv6w9KriGEfkBx5qPeWLfL1vEAL3pIfL3oT9G
ebvSUCqR13lkL3NlWFQBcmJ/qvaqEeamsZFxGqKNj4RZbsrwPGns5/8axOAGXKgrFx9Qo7xNLCIn
9/38pzuVu3579NmBlbZukth6aAFm/N2QQ0zgKA8l6fQJ6j0tkxxRRBu5wUEtcYpBI65sUPa7pO52
qmjDYxikcZ9x8FzO1VSpdJspR7XXA7KJqHQA1g3DN1/191plfYRl+eajQ2iBcRPtP98OHwuR7XpE
kuTSW/YNVrkAD+OHOC+eiw2VwX2VOJ5bXFtqscBnhqauUV042D5pST8W4Zennp05nuHqg2ZydUrJ
ndUaK72P1r1s7CQsWriXcGR7SUBEeTulqbfxvxEoopKihY2FaIaCcS/feABT2JJlov5WYDKo4YqO
xX/ziS1Q+hQGbG6l2fYUHgYdoxkB/xhuu/LJ4gD2leiqcSfAIiYqxZWdyWuoLZtogF6eIVgjB9cG
8JQLD6KxDX5M138eZH52Nm2bFXZO6pYCwdJ+ueGeL1zKxaITSMKgUvjpMjhghZPhLoZ5wyWQ8OkP
NjWUafTy1vJsoyq1lSdhRzTbNtaqMz08z5RVjrdFNYETQOsUY/yiwUEuJm7J9Dwe3SH0Y9GgbOTb
EBiaOwp8lfulTJUzHBHHLDBFty10BjDGurQvTh/pXx54tj2F5FZ0gFhhESZH02aQxwO7sq8eZGQd
U6zIuUvDEPDfJQM95VQAyj1iCGYLAuscYlDBj0i0SjcdA+majIYYaG6RoWRcoB+bFfdSSW+FulZN
f61BI9LOYCSChBlajDdBBjHPXI7x/vwi0k9FWHQk6YtBSdCJeb6ftVFl9EMrcWCBOKNtrq6SZsI9
It6mDiv9UFDy96NkqXBOEAM0tJA6QFE5sCcly5dt39wkuI0n5ImpGq4V5C3qYuf3NcpiCA3Wjz1p
eK29hQBdFQ1DUU9Jl53Ur2wz+ZAkUMBgg4FyoROnKQfhG3dY3WOzjpgmlY86fzv/utQbfm4aoBBA
E1Sk9eUf0AQ3KYtaKcmipcJY9BVw5PJQNOFewfDCGLx3Ox+ewqFCRSFTbtTkOWmHo6ENIQdet5DG
f60ltkrD22OxqUravrj1rOrWi5D8tKprKYj3JvZu2HBx56BznsAVK829ImJETyfBgza+ioZgHfrN
lanA/vewN8acjwasNYl+x8NxBNjcFrgNY3FUg91UEYcwfPOvTF+0jMFM410v1zjCIvYUcvjUbYml
cLPVuAzr5nlEoRKLyhEXqRik6qDBoEsT7W5jqhW1ARRkExOV0/BVGT8y8NhlVSyFpO7y2v3XqVtD
xUPOey0Rv4p9jD8EcMMmouivbGu0MZtSHEdy/xrPKg3VPCMyHL1tbtsqeRn0dFkVJqrgf9vKv9E1
f6WCyKgm9z6okdJRUjCPyMr7lv0+7TWD1krjwbAEP5pzfAbg9qQXOw6uO6/dmNqyqVCwyUpneLQQ
dG18sVEDkIBCucv8/MUymxWhJYKs+Q1Q+Ayh7GqlYhlgMyufD8O7aDXho5JcT48BlHelYCFQUKaV
uHzZ6zkCMiaqUZ2ONgotTICdCV6vmAKIyas557fVuC96LM03tVpftxK289Z2jJPrJHXsGuN3wzq4
MpVINKFyN93lucrW6MH+eYuIGAMxH2DBGNk8a5l93+XQ8zLMPMW+q25rK11STbemcnbtbjRcx2ip
d3CfNMRUReNIWXd7NNLHBofJNtd+JRmA9xSZwjG61dNoKxR57WsAnXGSJHvCoSzqc1AS1UYPjAu1
i1MNMgIzck162hoCsrP+uSR5/tjWBslYZYEmXejqDbSEHoR+0sfXcvuMufDgPwAqquRkW6v+BVjD
qWSBWrcCC5OrF9cg9ftZpUSuNbpgGR36R+l1nd2NxY1U2vso+ieIoQJw7nazbmsO0IJqXPuW+sXC
whK59Q+JZ6zQqb/0SNOQszt4YnLTIJvk/nFX+v5IiVTldWmGppNKbJJyldFMwWBt6tERo4wm8jzR
Pscme9hebM2dSNEmMQRa4KqicaDNju6ya2mPF+QnKCsDfRq8XQ5UO7wU73wyW+fvqE70jwliRZ42
Gyf0bQhxNEoIxzWnsAjLEuwgKwwrpZx20aR+292LJmkX47vt5r+moDeXAEXqRbctUajTAsLKKthB
rECxdDQfk1xbC4uTchVjE4vIGnbM4Q7jyeegx6TpRbjQXcRhKM2NprCWvWyV49xGR7YA6Qj1JK93
aoBCHyD+pHoysxG1hJz6eb8bDcWpu/46hP6nWcte7qidB881jzBkyUoSLuAS6Q1IeKjgZBs1B7tf
a6SUkvfuWRZdnmbjeUcQTWZx5apIyWEmQp5As3sFC8VWoxvYQTsw0WOhPxYy9EHxDKtwo3N8U71/
UBp9S3n6OrDGXVq4O4gW+vhWadWqtxfK8CQQWU90Nil2khNA0wuvq7rguqGzRFDgIV7uvvn+nVa1
a9DERXFTZsYd6q9JsZCiJ8j6kfeqK/Uix9M9Gz5iEB18nZXUWovcCA956B81y5GoDmadBsGQmznp
bxuKxG1g3KeGwe1CF0Qab3pR7kPFuGuBFNtCndgbiyKIHiR7WFWA4Y1QWQeRciCUdUn/3JwqFmo1
UxyXFogPcZ8bMe7WynVaBEiAgCjO2s0QH/NUbCuArz1w6wkvKm7iVH8fPbSKPQlkUYJOarJKs2hh
o5uoNceg1X/FiX5fpRrawX99Wd5omboyk5uorJeKeLgQBkxx3nxJs5xtm1hAUFiabVuRa0PSafVn
phE0D1LKmaU5uf0xRWEVSFSl3TTGH+BgGssshgQnV06PZoGUb6RVqF3aY9MW+vE8k6aJAe0Ztuzs
aA1K4XWFl5jOKKf7asD5A6OCqnhTxUOilg8RmHtIHl6JeP/F1t70rj/GNihGTxhRoqxZPlO5dmXm
rWo6Vv1sQS4JxcbQsD+gd2VuPDNb5hba8cOlT3Dq5NT+M+z85MybLmtNAUsBvkLYbtG0FuVvOXxK
keEKxLEwrkWPTefd6F8KxacX+vnCpo3mCURY055lLRZca13Eg+kk41qNr/QoR2Q0Aw97zLKXJhiW
PcHNhQV3KuzUUCr7f2POEg8rhtwPE8p0BE1GD6iVaJHPjYyV5omFV/ymH6hRIaCSqpXdbrBxhYaq
EZTdMsyVCzokp2J+yOa8uWapkIA/07ov9RWFyFGzela/Yd0FaX0v4feldNBrnCQ9qHiHh7S44w6L
hW12DMoJ6L0PfLyxiKvIOOFokJYUf4elIivXkbhS5Jr6EGyZoJ9UNBPofKJ96zMTDj0+RIiiaka0
swV6xNVfgbnUGGLrtTKSdq+pV1onr4UnLiQ2py7Hr+8421ExUHy1lUrTiYs7P4O+gc3uur2Imzo1
DPvmUy6AHTRXheCLDpY/reJewvjCtte1/cdUh80UZDcBZ+ak7hWSRkGeGbWV6+K5ORyHwt777WvC
GX1+nZ061ybqMHhAUjnzU1ryy5ctZSOyzdE1HKmGKiN/kHlZ5YNO5VCJSjqBT+eHO7WTQEdosJZ1
sAZznEQSp1U2wN51sEMB6g1pA12ZrtjF+F9FAKmy5/PjffaF5lsXEXKLEJApV60ZaCZJeJjEy8g5
aO5Gj4b7hlxIjeEW97GFdn5K+Hyp8XqKoAyKFgEoQQSNkt10kn2Z1KGPoyLrUtNpokeYpYEZb8E/
G+hjEu1yRYjyY8pcvDsvxmM43Jn1QYu38nR/18VBAyZzfhZOVBJs2iGGolqQ4cGKfX8eTeq91MTL
1XFFu808CK5gHDSPo4VqysP5sT4BZ/MZ52ag82wpGM/OSfd2a6phEDKY2ukrjeJ8khdrn/Zvr7e/
YytcF917ZjZwKcMXJCblEWiGKFd996KtRoqcBvi0Ao33LH/XXprsKmDm1HhpgpCfCJOyhhIJoouy
k/jHstPhXFyp7mGI7IXrAUH60xOd5bdKdURNrjP+KJjH4r4xMNGvQ72L6n1CraSLjH1bBLBpdgUI
iTJTVqrVroI9MdqfSWGoIkd2NeORxGIiuiB16eVLfrOp0I6vvPZuuOS3eXKpWqgVqBMPgqxpFjWL
rAyjtiU9BjpKbIfkw3KisALdA/jQi2IRqlduc3/+c50qcLEN/zPqbK1KORVht04Nx+pvN8VwVLsd
ZMpmhBvkTm3lfzFR45Qfnh/3s0v+Y5kgdapNmDaVTsL3NUkhBym6WNIdNog+gg6HhYkm7xBeVaa6
UfRxibz6wgd/lxEJe+1rhPFRP66gg5YKXjy7HGOiqH30bbHzQ2JAd2cq1aNP1dTs/5hDtlTBwQqW
eA1+D7G7vrEuXIsnvxitRkwhlYlmMdflSLI0S+wkNxw7uc/LmyG67al+sADdCQV/I/SVj9np+Yk7
BQNEug9eBzoT3CNzcTlh5bVu822cHC4cDLO42yVdtzVymNOuA+m4a9Z9+0BXfx1k7XWEj0ekAZoC
Wf9fPcmUXCNOZuvzuyMLAfT5oac7ua7u+Iah1BwBR2xbWKYRlPwwviIf8aRoYUjNVWG0q8zubqSM
wgxUx/MP8wldn60nvsGEN7WBu9D9/b6eolbrUzm2NKedaoWCZlS4tINdrdOJG4NVMRRrucBySMsP
ClxnpNUwbXGPGtID6GNkxsNUqNHwRpc1aUkkQiDLHZgcdJzPi8yZqkF60m7h7yxDdsTFm+rEzfjt
+WcXVaxKSpjFQnNwNwrdN61F0SW8svSbSsXl2aSa6JyfsUsDToHKl0uqrnulqEoEbyDogBr3LTiQ
XMBvHDaJzglpBZfWi8bf+PMTCZOVIoPCn4c+aO1ogz4qiPU0DwqG86M1QvTnPxtPTAUKdHyARF5w
FjcYa+Th1q+71fmXPtVugw2FbB8QZcTxPy3hvrw1Sp1qnCc1XWpxC1QULjPc1l9dcQy8cjPq+Miq
Tpe/VLHT07MS4PHKSx6cJyL7b48wi+zloOu7wuIRwmafd68EtMK/dKpPp/aPqf7ymtPH//qarWZ1
tQsayghfRbUH6mENEIn+IBcEdKt1XyQkpD968XF+ek9Ek19fTZsFGhl252af5QwbUHZMYGDdtRG1
LPdFb26VS9JUp87fb8PN7hA1H/W6VKlnoU2lAwPy94l6xQYduTZHPG8aJ8/kSyvoRDD1bdDZhZlz
4kl4RdEplW5D862XrnQMOqchSYIV5bfr7gv1ufG2BvYTE91csTe8em/6m0F+Oz/fJ/ewIdtTWxFP
rjngIIhieyxa4DycFkW2lZ94/7q6Jw237puL0sSfTeD5qsI7CxtkUzWR5pzNt02l2pTxCnEgh76U
g7JSUmkfujUKb+EyL7u9TtcaXJrpos2hIVCtAXnFK7Z7rTUdxvO1DXS1ddNNSCtYUW7xosXEZHhS
k1WBj46C6dmAbUrbrdXAWw+ysTTFrZHipxdeFzq492rh+ai3FvFDVj4ZPp1K1NlDGkUGWAMU/1Pk
K0X2MqXLRE0IhJFR9s1zEEu3po5dUgAAIbqWhLfT3XDZIxcwGmIpD8O6su90GwQ/KWr4r5QBKfAD
eXdtYDMVcTFQm88IyPz6uke5I6beZbbGztuXQ37QKNd2MNRaZl78ktHWHZWFZqtPvf47hzHW1vVW
jqqVKINVn6D/ASOk7//kv62J+NbsUrXAZlFqnQ5uePqnlfF0EstErUipj0b1Pvk19cM/E4lNyHN6
Eq9iCveh8jstn+LsT6Aeu3AkODX2mTzsW1e/Eyj7RZa/lczQMfv3jon1fX01IfO8yr7F44LNWXvR
ImadBu7viMiZbp6P8wT0pHbMHnTkTf7/1yrcM7TEJskq8qPvR1JOl4tab0MNQdpo3jXArDZZ8694
SgzUSI7nR/vMseZrdcI6AXuF14iCwPfh+k7yYFFrulNim0ndps3u+uSX5+MCsRavprhpsY8C4YFA
wvmRT52BmMIQFqnIbwDH+T5wgoybPLokf3z10puQqLpSADRfA2U3LrGZp7eYv+XXwWaHkV34XRN6
BQ2O6rqMbyz0QVCOlvbnX8mcnvncMNPN/uU6Ac1udYXPO+G7MxrXqOwggLpzjYkDQqU+Bhsvln0Z
b9IQ2QUTYf3+SCGJHOZ3ZtmrHCZPmP7u1HxlSpwAyXXrpfsMV+Dgn1tU6yqu31JYI1LsREm/ToSx
tepjX12nnJ9aiztVFq4U6l6dkJYe93KfsRVQIEDIApVH+rAhdsdhBEd0VzarDGSq3eHn7RuL2nIX
VEAD+0ATYkv9AYWpbKmUgIFoxQ7/XJx5RbPo7WB7fs5OFQHg5IEDU8iEdQDD3+eMIMirgeubTif/
Bki6kVJjG2GjJdOiV9XrCrlGCWRM+rfswZdSyw9vyhErXM5M6nmYJaTmhQDs1G2hW9AfNVhrFLNn
iyWqukKJDCpcgX2LpgZKmaUyLuXgVSuuPku2+YU5OBXpAClSBYjIqXI7/fmXZZP2SluSe5JbmshP
KU5u4c/+XxwrX8eY73MV8ZxAYgwsT6Y6eE2hrCOsfJBKd2WVt5p0iW95+q3AenJ8QCidY1ga0C1h
UlIyg4cFKjjwHy5WkC4NMTsrbblJOzP935cCyl3p76BWz6/PU2EM8PX/e4tZhBg1RT3KLUME4ooY
hips5W11NjbY8vMjnToQv4w0rz65rjfIAHSMKUhRgLLwQq5/T5xdhQ+ivTDYqQPx62Cz0xfqYFHk
LR+nb7Zpc4XkkHHs7Atzp3zq9s8PxCmYBZSv4rfzidr/srIjuQtzEF3GRIIx9HFlGt6q6Chd+9I1
Qmobn7a7lfVbc3DgXK5sIiFicK4j0kp7RQQJ4uI3G1BvvHUdi6OBLNqInFtnLuSu27lICQ1I5ra/
Xes+dKtNkAgssteQ5VEnNd3+eajdDynGoso69qUGXx5NZ+Rngqy/01BMmdDWRLFLV7OXFfV5K3tO
9I+KOntOm6Yy/ZWE42EY3sWVu6v0YpUED738Owz8ZZLKCBbhBwqEMpwQkSU1zHYTd93BS2QshmSK
0oDDVCT8UgM7xhEAwehjQ9hM/P+3MblpqUVAk1JRfsAp1Ux+ma52GAI8M8DcFeVGczEcgtoUwEE1
pVfTjlGtDxc58jAJ9sUx7T4Z8TwUsbKBUEkL1spgLSYe+fSjYXlkapfGL+wQDeTH0C3aBrdhtccc
W2u2OKmZ3nVR3SjNtUfkFG8wXkMyni8iR9sWu/MPm5gU19HxVlVup1BqEPoegAYd0d+WQLmpzvcS
gO1EJJg4GchIj6iVoUBLuKonuB6Wr5b8FIs/6IZVGXpj7t4He6VGaEDhEc31luA3hleYqG/G5C1F
Glj3lJUHJzoqMfKIOsJiHF/z9zQr915VLtSaRinTeVQwkJfBLkbvqN7V7nIK4sz6+fyGPLn16cyb
gMroZM5JAFbY1lYtVxThkUuOHwr/nq3vl8fGvXDhnDrGcDFBDBJjKsjpsytQSXqtG1UG8huHUYR1
32mXkPenTpevY8w2vFW1jJxQbpalBnoGHL7AgvF+l9BLtxcxBjZRES9d3UlZ8AqLGBvVibM0rabC
Gx7t8Uolwjg/w6eqqjhC/ufNZ1et0L0gygRPpdj73F/X1LVD791qKOWsg2oNUikQOQZcF06/T6r/
/FyCgAAJQZ2s3T4ROV/OpQ45jBLsnu60NsZsfnA7+A2tJSIoAm9d22YNMqgl3XklBxpeHBBWBryV
73NN7CWMQK27HLqilmpXKUAyXXnWmabMffeNdqFowaZN411DZdP/W9DL17ATk2D7czkJDz6Z3B2q
Z0TfJyaQ5f49P6enTvavAf20qr+8Wms2SeK7BPRsJz4nLBKoqxeP9h82S0DJBe5bwFcorYofBJJQ
j/1BLQwdeSCsoLBPG8XR1/4YcDuD8Wh3r4UOOhzERGXvgzpAfwsAsUqllyRSpADqpPdOehnMyskH
lPS0jVe+tnFz3yHtGQtHGfZyhWgfqeDYYXuPAWua6JC08rdk1CF+3mBQs4tC/0Z03Q2QzlXmos4W
VpwJe50lPJLmueD/In8lA58LBpfzSYAGeWh7p3WhtHYKMmdgMS7lGifLLbCbIZJAfptUjr9/AajJ
g1KFPallioyc+tvL1SnQSuwnzeMksYGzWZvEu6T3e2qHc82CF1LpzwpzFql0FtC9OI35IsnWy7Yi
OSrlA/mU0f8ipTq/yE5V18Ha/N9g1uwdQzkM0m6IWF8kK17zEOJ2HrTI2g/OpO/nCVZ77O1zdgeB
H94KSzL6nR4Njq5fAo5/lsu+72bSZTHxtAB6TAnl9wkXbqiLofc0R0JdsiDbon0ZqOaKnmlm/gnE
05ijrKCVty2JrFTqm5AuCJUCu3NokEho7DzXAJ8ieBnKIG/wqtkXKSSzjlunR+FS3gNMAaRS0Owa
jAtaHCfOQEVh/1Dn1YD+IZ/z/el1YzA4lwEoRNaKNpb7JlNE8dGDGz77y3q1NY3tkF+43E4QUxhW
IJQG3J7Uax5uFqNrq33Uqg7b1YBxahq/c9GBItsUmbeiOWMAL62ypYf7T9095BlXAAacAdXe6pIz
48kvCPdWyBbeABgCzb6g6tcktG6nOhl4ZxWhhCh98nBLdCNM5CX9Joj+uZqyQDR8bWcGsGb7fkjj
xxFUJ8Ki2bAbI7Eziic/fKzh2CA0awTuqkNCI0uuMG7YKgipZg99A+UFmRmqTJvzG0L9eexCKELY
4JMdQqQ7+4qqMvSW6xV8xeSvlOsPUbQr3b+SjS0osR+Qj0BfB+VbbokrpBx3A2oPaOA2eMOg/5B1
1lZJ7iNTW1UgYj0kbumlJNhgKPUD3FyLTsr55z35+Q3M2RVqlBSaPlH1X64J2cyb2goqsov2bcCw
IoSOJFtPyGYEbbrqUAsf9fEgx8dpvir5IwDIG2Z4gkGrlf1LZPkT5wnTR8pNfgPkgWXwfRPkqWeX
rRyqTl7uYJb7NDckguYE0aU6IV4usvs4hchafgCCXPUAyRCsFJG4Hsbx14Wp+Rn38SyopiN7N7XJ
5sEBGPbEkLjxnbLU1z6I5UZHFhYotZaPV9E4Cd/9UaxbNCspjAFeozND89BDgVSjO9OhEOqBIrzw
UNMOmJ9xkBORGuQvsYhbvk8Qm6MPhAWSSGhPcryOi4NO6aZnhdc1XGLpBmTvQgU/n/RPcnUBRvcZ
6v4YHQgIdZpJV3FelDQ8vxlVo1bRPesIZ9RNABY4iR9d079t3XGL2Pqu7BEat7BwrXeGQOHBQqAS
f7ZAOUwcGUqqSRcggosoGnBTob53pr0Ixjda1y/YwteGeqfXzboSw7JJdgFVLIwmFll8wHPvWi+R
yc79PYKzKhZCvlgCId8mxoNly8vK+GixXawEoZzxYQOXbeT7Mtz7gbnoCdraTkVkZVmSznRdC0ni
X4XyVlgg8c3Zptr7xvynyNka6LfaA4s7hLA1whF1itFpoZEBEKzS+FDRIu3KAz8VafmSjBTF4YNc
oOYl1F2J+0UC7J+lKmV3OkAMikgX0oSTN4UBcQ8UAqCRHy4TGpr1uWLlqqMXT30XrjQRoIO8ncCU
7SsQZbPa5rjhXbQTOlGjUxTkdD4vDDSYPmVdvhwWWpbHIIclZQIhqD0NUGnZDv8QcsHzsAOIA2PT
uwOdY4dvSvvapCakacwVvHDbW/eToN0lG8aTFwaiWjCI8eab6nTft8Mo5UCDQ02hR1qjooC4OSqt
PTzSIthY6IWoKL9qN0WmbfdKmi6HSj9MHKDGLlYtyBS63lsfGW+veDFQoMaoOCuVpTS+GsYqLB5w
3wE10Be72udD1sqF9GOKxGa7SQX0xCED7knX5wdM1RpWmQ8tDy+T1NNzKNZgu0b5hpVm8JTM2PnT
4zMc+zEiig+gyeDzEWh8ny6tbFJZbzMFHOIWd/duXI/dS61dB/JNYRx4yVHCEiHf5iY68FsRbAwO
FquCGZjfyPVGr+8Un5TnxvVZeE9h+CsagGvd2pBBUyAV6076qOJ1Mx4yMJ/8RJeige4i6/tX7R5V
2191NupewbNe3hTq2pxMhxSoGoiAm0aw1DwNMYzHMtokSoTwPPosFFVE8FeAfTRlaNIHy1hh1dv+
VilQx9cAl5r2kPX/cGTW2i2ZTgXcObvk03Aikqdw+WXaZiG1SPTWGqtQoWi6tMQxM6RFGzsFEpMl
VTr05AfK0Re+1amrUNWEbBJXUjb7oWShQh914zSSJ1RcDMRKzpC/D7CSXqcmXP2UBmr6blIgREZE
Lg8Vejip6y2q5un8ovmsvM8XDbK9k1YeIBpNn105oRd1IguhQRZ9isuAu4hxqUDj3nPVJ7l/I24c
FPdY+hMw7y7zShD36DUbMqpN6W2Vxas29/ZRuQ2jKwUm6fmnO3UmcRdpkJgNBe+wuelfi3L1aFrw
6wL70VagB8nBc9jTUqHLOG0qDQ2M8agM8MNad9OraNfCfK10iBKyjaO1tVSxR/eo3J1/MH1KfebT
higp31A3kdmf39QjvcLaSKBCorqprzHG69VrGrM+hbFyVdDI2yGGbjrKe3zf3ievWCxcpewg7VaR
l02xqg1snFbmQmzLf9E++EUgvgzXXDjdpksXGKXXxIfr4+78U584ktAVJwuYaEgaSev3A8J1+yqG
V0cKVa3xq0SSavU/nJ3ZbuNA0qyfiAD35ZYUJcuyZcu2vN0QXrq57zuf/v/owQHatGCdGWDQA8w0
mhSrKiszMjLCCi8C+Zr5Gsw8KNDffn/gicYjA+j/PHERwbWyaKOO1sGhFi8jciez+uMJd5K6Q09I
6ul14SN4jALfPWuMcypX//boxcZWhahVi5JHk0vVXJj9BAo9TVvwd5y4Xwof2MtH416Q94N27VnD
5ZMxvIYMSg/8jRRM1MOEJPGVdaajXACNYB5yDSGL0jy2uPWm9n/g0PG5mIQifqP7jDDp9wUaK9q0
Zh6qh6i5jKxPTxBvuvwDQ9oAhwOm4FIT8S364mdWSfm5mZVZLUBTEZMg81w8NhzKUksbWZl5wXX5
WF352Q5njz7eUzn3EDDDu1B30fM7Zwk830iLU/TtwTNm+k/KkQVNaJWUzEggH2fXlewuKB/TeVr0
kJwjyJx71lzb/fusOi2jiFBzwDin0/9yf8F6Hhlgmslv+hk25Inqgtb+jAvpMMnpen5/mDAMlRD1
sLvIiGGSVSAkJJfKcJ2fMzE+dabBoVQDdeQZ6Fw8qQp7LQo7PqEYYUh2B5k5znF0uCBfpLo86+b7
NRb3Y8nQO/zijM2Sp99/mVxXZWfIg3IYcGdJwjUdpq0cZusqPyBUP454EDBqPe+bTGQ1Q/Ie8gBl
QGrmGE2HvhKxKsB7JO3Xhh9dKueGgU59DxOiA9aHsyDKEs8fusgymKpXDwjyz6ZQVCXztUDeymRl
r1er4Jw89depXH4SkJ0vKXWO7fKTlJ7ItObUzFAgnm4hxhb+xVTS7Gr629r0LgNz+FsmyW425k2h
xsQBgx6yBPT0VueHeVhe7zEVKQZbzBAAECzcMaM3YWzWVS+uY8qM38/7qbxasUg80K2cmxHa4ijk
lp4oiV4p/6Ebh44YgYuDyTSStpdJqnNsIOKyDtHXCI8Bwx8N1ipzllIK4eXEvEALpl0axnpsZ/+G
txgWhOddSuaOCtIBvCtXplbz9uE6jiEvV+Gl0hvrQcDh5vefcip5A0ggVkLCUmniLC+YCN4SvuXK
AfY8zj8GcsMRuq/dDraqFT9yo6XnzvaJHcYj5wANhIW+2uLE9WOHOH+aEUiMTWW+UxjHbLJx3ANK
ZdOmPtdg/fIJW+wvlQ6GMisvAOX8MAXRk0jMPVM6+NAvR+Axpp4zFAYTu+39585q9vOceRDSlpDD
kJlwfQXtOch2Gu0/i3loQ7w0EfoIWLBxPaiaUzcFmh/CXxjtQvtK/IcBwtB+m0m2x9B1OlkvtUra
1DuDll1XZbk5s2zzN1r8JO45Vg0oCG/WpcVBb/Z968GUPqRGvM6EeqvV8WXpxwfoxwOMMEurdr7e
Xxo0FBo2Xa+dCdCn0gMdeWj6PzBfNctabBxstqxUVoHGvkRmpr+487l6SNM4Teyq9aDitejZMxoM
yqMDM7YS3Q/qpQxsgyKuNDYMYK6lcLSbkdGAOnzIzMccgSH06JvC26sgD/8fV/WJvPPbay82nzUo
Cr5doANVt+s7FBDUv3OIQ6FRhnqY9G8N7lNnt+ApUEJHDIBeGjJwsxL/96gPxpzzUXTpELd3CY5M
E34iAFQC28j/mKfW43bdm9ezWdb/sFNkLtEZpxMpAhb3Da4tKPEDRh1alD3gSme49wHo4CTPPAt/
ijDa/nPqqvp/SYwYzwJ8QByOeakls0GOZbAko5QOZv+mh8+BvJ+jnozBnKo0Tuxtm3jf59cTRLqc
ONefaxt8DVMuzwlCZXOSBJcUSavv3z3Okir0NUE8oCBS9fvUu0Jdouk2XnBhDZ+g43ZXrwL9Lu/e
1Oy2Ht1uvDOaP3n6VlUQWHZNdq2r9/ztoT745a05vMr9ZNOHlYRVmrzH/H+PuACl0XUfP6r61YQL
YX4JNzAWkd4dTXtIe1spXDAYdEui8UrTLtPoakjvhQDDtTsJC6r6OtN3jb6L0ktf+xTVK4VaFtfk
vAGFW03elSZt4mCjets6u7aUJyY0g/iv1Nw09U0ovZtjaPfatmUyojWvx3YPVJi3fyRk6etjRGu2
4rLpkc2zLrPwsT8nlXkKI6cKZ2wFGJjdrc3J8T95YTnFtScYCiNUqDijrwLUCj69IWsL/QQM6T2S
LsvwblbW4Z4LxNeG22zYqNnH/7DTkWfA/QAER6VD8v1F5FiNwMIG1jp4S4sd7ImWq8zoPvyNWTHn
e/Ssh1Rw2un99wefDIVoIKu0+uZBNWsBy4usgK+GvXhoIu3KVPMN9tEXQeeo3asYvyttYtcSZ6/S
mP2o3aQXbK164vsY3aNHL04V05WO6u2EAojXBjR9/0whPgkjZpvz5Y81nxZlq99f+hQyMKOCTKFj
PUTmu1g2sUDiWEHi/lDJw8ogNwmjSzmhS00xaWFz1+7NYV/hUjl613X4FuI9WFqvqOJgRkhSrp/N
qk69EeoZjClbKBQxPrqoorzKUnO/D0UGoHYd5CItumoKzIm3vriRsTOMrjp1LTfXZXsY4suMDLWh
BeLm+bbsPs98na/RjUXgIGIYqN2SMTCPtHiZSYxxMKHGPeiI3TPcGN4l5qcSvHcAXOFNiCGt/yJB
Ju/FTab8aSoU8y/L+lh0++IWSXmaV/TpovymS66oLTAIzLsXrcPnLnvW2sHutAYj6F1WPRjTLbo3
DOrFdCr6HO+94sKU15Zxb4YfdY8xNgrVffMSSn9Euv4ROgw1gJ/VffYTUmkS7oQmNpPTmxHcVOFD
5N1a+iroX83go2ZeLBkf0/A+Mj/UgpKttwuDPkh1HAtsuq4UaIdohwf1vpQfqVOnBPzRR10ouE7S
W6t6bMrI7tQXjfymNz4q876vLjBtwTgPE6xkOgjxh8Xt2fGKQ3Q76ftYO8ayS/3fYh2BxEa6GRmo
T+L3sbkN/nSQx/LhEyacrenRykrwZYTypOuvFVo41eAIzGVaxVGt94PwydgPQB6TisO1pF527c3Q
vzCeAE2/dfSwsEcA0t+X/USJy2QrXBtwKfp91iKvbztBNny/ng6yzOFkkOmulR+nxEX196xLzilo
B3YII4sUgUAHy+2eAjKVhZxOiG5fBCFuNd4bMhbC0yy6RIeWgiu0mCelR3TO+PdEAm7CR6GbTtMF
EHVx9E2LvpQp0beJ+h0ZAUQSUXqqmjtMhtHYV6y737/q1xDh4iwxuDzPNRoEGu6J74FZjMaYshfP
GyLh4NlCtWrkr/8w2GHajMOK0JTxAvPpmzr+QxM6jYWCkqPoGNM5/YP/1iVOzUgEmuzTf7/k5ky5
xDBHIZ1dSrxOqoGwUVkPHL+3qZk9tBDQ7pW/o74JuzNYsXVifyGJxAXBR0exZwlPtaMet5PU9AcD
SXkEDi/y9xTwZHYQRH3FFd7RcnnFb1R9bXq7Euzio5Pt8UhwRjw+Y3gVuZOcxp4dPUeSjRSiLoDg
2s0TrVfhrmWiZCbF2gO6r/jQooCTo4mPMYotv7QfRmLHoS0cGUEe3iBPmM+cH+KLSmZE6fqYfmK2
qVzjzygg/ZA6EYD6G80r/1lE0ksHs7b9F4t0/TFF9f41es3+4NJufNYi1C5nOpb3xVFS7OBax8rw
iR6r8RDfKC/dC3+BeeryXrTbd+Xh971FP4/Ns9hcwBR4KiFHa83D+d83Vx34KDh7aX/IEPCnG1lh
5bdaGTfma1nZ3KaUI8mt8dw9xJfaRWi/KxeCU+6tD5xBHtO79K6/U3beo/nIR1aem4fuJj9OD/Wb
/Mb/EL2Mj+Pba343PZRUNtLW2/h35aF/nNB4eg0P5mexYwhgoMIREPBAvccen0OMmhVKdgf6swiv
au6SguesYGX0K79xx4BKclWMiDPg5oqJLL6mq9hD+MvmT+yUg9CBxEUy3pA4oDpKuoDX9MQ/s0JR
Uu8duhq0UNkGuFFCLBUcCUC1WSnqyhguw9jha3eqjaoGQxOSYLe4IhSoa0MZwYyVFYtFxJKd3xfi
1NZGf0pXDeLKzJX5vgyoaHhlpmjdQQfAQljDc/zqonjznjx64L8/6iuR+77kMlxzGfW8udVuqIsw
PQp0MryOME2HVx1Vu0Hq0asSh3a52Uc7tbi38Gzv6GJX9IEU5Q7Q2IUBHcdFZcept26Qcsv1bo2w
7oSOchFF66JA/FGuXV9JV6l110ghQBeuN8YTA5xGBSoTP4Zj9zSinxSi9imido2bKakbNn9meTka
5Z1Pt+lczDihOsbch67D+AEGpemwqBwDoyxgS/fjIbY43+K+i7obXXrG2Vcusa4IkNCbxu0gvvuF
6fhquoIkdd2EA4bZaGT36UMXT1taDIizIaT3+0r8XHQkGUSJdI0RJRLuRXXVlAieaok1MDK5JYui
MZOgknqUy3ydSc/TOQKUOW+ixcJTySryTK9g1H9ZTqLeVCdjL/UHQZuQ9tI2JcVYOcI9YXBo6Jii
VLYFFNKqq49t8jxV9ZXRlo6m3kEWuR6keBMq6mybAhf92Ye5mliQqOW7EaE0JWrttPFXs1F6TeEW
KP4FuoqYnH96lfonV8LLyCtWjXhXW/LaXMVCco/4NtpTE24jd6LsoH7BFWjPqmtd8DwV++IyMXwa
gXgpd8PzgMiMLhLroWPJkrKDLXIddMh91fmuEj8miNyW9pxN+qqrpQsxxu7Iv2A2f22qsyTRtO2h
C1pzy95TXqkZLgIxghwLiFWVt5JSonUhrvzU2lWTcVng+5168q4Ujbt+Ss/ATycAUBkcg2JHgtsq
/mC6eB6jAFIe94emQ76xQ2fWn1aaSMBlB5i65/SjeJul4loWy40yfEI5xSqKOFRb3Oo6VKlLyg1h
mC4ScSOg1qqGzFoKT4YYbWu1ci2hvg3DftVk3l2f9fZMGSmU8UzMOtFE5mcgkDHjIuhWLE2QWiEU
EsXMh4PR7zpURrODRGj25iQ0vEGNTSKFnxi20DZ+vTNdjKRT7t3fz9AJZVb05TWVI84rUPgsLjAx
663QiLjAxvpKCXArNok3JiYKpN0uOQSMvWAriRssMNf6MKxQcsVpYTcJglvqnpuco32fwKq+v9B8
6v8p6I2iVrCl4IVKRpII5Gl9pHgp8q2X3fRZSmDPSUZKh8P2+6dQ5sC9ON8ANSqerThicMwX8QQZ
t0lGKro7GFxxMGu3lWA5MN5N6OGm9qD3BzXd9+2bAXOqnF5LfaXIH7Us3ojkQibv2AtOCgvBD3JE
jjI7nuqVqGNAnWFVWugI5YcXZX6lVwdpQiXQSuTrydfw8Jafs8Ql4GzVgKYqndzff5j0VU0vfplJ
yGLcmUUGCVyUk2NmTl2oMJXroTon5C9Zii4zGzzMJDdqhFVZf2iDzItS1uAsH2ORmN1WIaLEgDf0
ImwzudFnzed6VSs+/nBj5rmN4L801oX3OLbJRgr9vVbmOzF6aYUHuDkejLd4MJzEW88eF1rRIdBH
4ZjemfHfiizEMMGGNRdO8Nrsj0l0ZdSXs3Jyk7xYdG8TP6HoWwUIC6a5Z8uIBs4FbOk1FEbHcNCc
zJrcNPiMjJ6OfbGSBXFj+iNzwi9RUK4kOGhlxD42VgkRN0Ubu+tGuxs+BMaCyzZjjiVcSY1M2jPn
nNkqF8u1eaOgAj4YyYbARyhX/W02fQihdskMUNRNtsatHLbBxdgilCoz/3JUsqdecnJvV5faffxQ
CKBuGbo9cNO8/KVHlMEU1oPyUuNeWKIUAbpr8C8ro3whjyTZxrYMEzc0Gycr/ip6B3TzPvCmoNuU
2dChDMHxhttSQufgMc0RZm2f01Bw5fhYePiv9/G1lQVnCM9ffjo/dgxViYQRIzfr8q5razWemEXu
aFp80Mq671LvUhHD29C6qrqAs5itEsW6LYUCEajiSqirG0sqV4oUrVtumBavnJHqKrwy9WNFJqlK
MZRUeALRJrcQUSE3LCNo78OqImun56kiEKnkZI8awMEhM8CI000mtCtfY9A9NV1VndbRgGjiqDhG
ELxmivlS4uGuBtWmAX30MIpSKwOep7RGPDgwN+Hw2nBplZGxshBta7p+nZUMSXUbiIvy2K7zbHLz
fWFFa1kdL60caVlfXrFAcfaA/gNdPtUZ6S8XSbX2e2RXpxJlr8LJws1Y/S3EDzMLHWNclzXL6t4P
IiNgureSxMaJtvMiy/iO9xyHMHmVmuLM/aHMoXm5RlQddKglUiCmH79HyjbB/7QvNJDOfJOSnqn6
umDQdgwOihzfVLrqmJl6X1dXjGCsUi48TbaLbldyUc9noBZ0pynSfcscTV0ep8wr7VwYDwr5PufK
Ejda/pipGbHP3OvpbYeKqLUKvXTb9C8F6Z1nYiIAhi23n78HrBPwF5nmzBiaL3l61Ytf1ku5bKS5
UCBf8hnRIMu9cR0p3qYcmgvi5A3OvhdiI90F4rWMxM0UQWrDkS5HvrCOFYe5GDuaR9SLY9Ldi/y+
FKPUqlhVPqwiRYC1mrqZVCDv15yjPP1MEudXB9UEveMy0RfoRhb1YpJ0XnGIm6twbA51+bfpX6Wa
byyWDmhOmhqbIvmocnihZxnI87/+fUt8f/oi0Ftq3+eCxNObPnMm/5jg+QBtzEllxUVPo2NgstXj
GzEb3bas0SWTtiqF6u/LJ51gGfAaZBWMCyA1/p/76J87HAcyrU9kqzio1UcVCLbIyKMVvQKZUZbO
7F7FnYAN44F2Z6c5aFnsjBxPL8W8SHrLbqZ0VfSe3SCHEU7lWk9vIqrUAbQ6Y/8WaGBx1dYaI/ij
mwzByijpegAahA2eZ22x1oJwm2bSK4Ydqyx057iSlCIXCGlr6kFH9B25CQ7J9JGEzZrcIiW46GHr
Nv5BidBLxnB7HwyvZgf6S0waArekCxtolqsw/mopu/krqqtc6dwR9DHLsUx9JJdzRLjIQd1CvUXn
vkRd3d+UU7QKSZBDKULAY7JDI3/WcaGQd3qxqYMbpSmZN32X+QhzLtqUjq5/NNTgVZ9vEsKNGpbX
QVU8GsV7APZqGDf9oFM5zBq1FP7cinMeXorWqtGLyyLepl5tG63GqJXuihnF/GMip8cYeWiRNlDX
uIMS2L51CBTmNAP/UbfeY7TKC4YJiWDqTd+ek2b8asN835ikHlAU6dMgt49q0fdY5WXhUAVS0R78
/Laxik1slHZj1mwNw3SQ1V+b4yxiBYOU9lESr3sd2RmnRyFlrJKvOqRh9EZXkivY01zj1ujG+oWK
7nThaX+Sep3Vyd5TriY2u5cC0XviCv0Gr71MVJ2yqXCq4aAnozMND9NorKWC4iz4K8vuHDRMy4Eq
Q5LQrmbRhhowxC+4uVUjuTBybW1JqNKjuHDWWH7+2T8/C0oi8+w90uKLz1JLWk7/MmsPfaivtVbc
TeaIIUKwTiJ/E9GCSft3vdQ3g7RDx93WAyC46B71XuJbtyJJn3z1y0YF6WiYjLdyuxdE/aLsdlmH
Wx0y77F4L1rrRGYII72CP7oxRW9fwsgvjbVFUsXVeeE3eCxO5WXf3dSbHqTNCFSgiBbajULdflV0
ECNrdXRUJIho/Mt2qOEVX6aOMCK6sJZ6faN50xWSKKsWg8NyraVuXLsMKDGL70s7rf20rP3o71vp
OJ/TxrwRhEOJgFNuj+K4MoytXL4nY3BBkjRFdCIkpxQ/DEpPdnuNFhITB515LZLUScwQViHoE/gh
kG2R7/JZja1BLMQ3zH0WnIFNZ4TjtyVaICAp09JSKTD1G4TvDac13QvhmUecADJmLWZQeImuApHz
++GYkJSPx8rgsphereIZjUmlOzYmTJ7SBTU7E51PlDkml5MGeEI9wA37/WlhaQ5pHPXtgXFxN0jX
KBbVSngRTykxLG1rB7EPWy+OFEBWMG0GgrboR45HypCdczv6otEvvq4FbqfAapV0mEALcN5HwaTz
paQ5xAwOeQfVUxxsRI3qcjDvTG1vCMWKQdmL+QW6VHut0rvfv8aJT88UJp1jvjvd42WH3mw6zWq8
tjn4xWMyAsXKQoDS5zGUnubc8b9/mDFn1HNmg3rpotbWpEmKRStqDpXwapgXXoVpPVE6uENz/fw1
/FWvLr8ttT3X78z2A9T5vtAwr7MM//rmIMwubczpaAdNy6mKmBavaYXR4a+MN1owadC4bRzQChac
IpucbpqcMgzXCSBEizVrXwMLcycoCBM0nbTxQY2TerpqZM/JxaMlPhrpsFWth98/1wnTT5lmBbbs
kIwU5kgWaaA+RYmcaVZ9mK+8uHeqpnIDo6ZsDFcilrJ6gqCwitVsg2Iz1hdiyW6xMKp/lqWcgeNp
MycDE/oRkz8d87LdNnmOUoTxp8kfvWTcG2rz2TOHKrzrzXQBh9bJEsOd1L0vriOJhuChSbaaVrdg
MTuL7yZlMVH3tgR18yR1mxSvNNuR7gnOQFwnUntuA9BGcR7lQoDp+9L19IyyxKzqQ1NvIerooApe
/ZIGOwyIzzzqZzhA2ZboMzNQNdR9FqiHF4pJlOdtcUC6Yy7nI5SvZwqefGbz/wR2wGgBai0OALjd
D9Esj6FQBb+d5oCqIj2D96h8CTL0eyFO4komyNdV+NnIrR1mZ4CdH2ecB9PnpLVPe5UZ5EUER358
GkJhqnGpRU2UAvHBsl5888hgYNa9/L5n56/17cwtnjV/7X8y30ivRKvvxPqQTyXmyINtWO+C+NHG
bsB+6pLkAiHw3x/5k0Q5PxPqCWedj0v/4/szpVCWG13p6kNUM7vXugo5nnkALmO/zAiClDBJdGY1
f5Zoi4fOH+KfH5roDNcRQeqDGW/xpiTL9oKt1e3N6GO4CMaPECNOqg8n1IU15s/dFg1MUzxK9U3c
Qn50B3UfF25dbjxGR1XvSrkdDDc5JxP1Y3N/f8vlyEQoyblUei3sKdPhRdNEpPP7jJ3suc/xo/Ba
PGhxjwl09VtlPrClcNW1wwZq56pgiCt0sjlnE0SSSsMtMmGlA3RYgGNpyFxUte6hZ/XxK0ul1cBo
wIawiJm8ElZDM9JONZzfd8uPyLJ4Ufn7uuHmGHqiwLplqpsajK08CzCCqD/O9ktO4dsEMJV7nTKY
s7cIYoygcyR7pT6g/29PI3UNorVRb3dtNtdcfu2vUm3vR1j3enAxOR+cDdnK3ezsvNb8+b8dS4R0
/32VRZ49aH1V04WvDxqJsDVuSGbXifoOxFQWqGfnk6MXIPDyTmrPBATjR0SYHy3N87ioFkLlmRfk
n4PipboPAVKq4deLj4F01dXjavDf5j6EqJu3jV9fIdqmY29tg6oyKt87giE5HiUQA1KEyWK+a8Al
EZQsP0rxQUs1N8I6WAmiTTx9RGlzI9fThdY/dVoCvbJUV6UQwXZg71HStqPi1tNDgoKSVfpuF0zr
SVYAQ/MLvQIbisuVHxdYztv4aLkyPVyzyTZGETp+9+Tr+A1CCukThy6fR+MYgUqmH30/cQt/Wnfi
gAAdc7v0KYYuX43NNupQdfLFG0Ns3V7dJ3lve2gu5UBlShnjsIj7C3YBbetWQU2mPwaOZ5nuQJtf
He9+3+ynt+A/H38RGjPG/XNdgj3ZGMdQ2EtULjIUHhz4rPcBqw/zZd79Rn/MFfz6jOt7jznZ39/h
Rwia13+eVNdx1KUGXkSGxsLaRcnL+iDpZFKxa6QbFUjk7Eb7eQ18PQixeprTCt3JxckuFKXNyvka
EIRXrcLp8qFoh1VLMxEx9pVf1V8pPEI+ZyLKqR4xqnhkaRyx2cNlcc4rwwyCZDSqGfKqAVHF6iiS
blXdVgSumCzq6EFyjG7v9QfKwEYgp0o+sLukz3UvoiNkMTpRnhsM/XHr05Yh+IBeo2zGSNbiJpYb
RTQ7VaowCtiHlrhiwkXSdtbErJ8KkHlWCfnnOs/PA4tVdQBLErfv51yrJQ8VfrE6zEhCYw6rAXFY
r4tdn6Okl4y/widCwWQcXgf/UwZ59PWbKm1xVNPWQ3QU+/JeggotpeUx9j+bEmlWBlIShiNjpk6A
Plw0vBL5ODcG6gxmXlmvzBX8QZz8BhuasVtrWJYm9lXgo4vMOdeVefKN4QA64n2NBYbe30eiBONg
2ppa60Cb8+R1nf/RUmNNjm3BV4iS0I2JFfrZNtTPQMgHAtWdJ1fwglwqKOpql/RxVlWHfkzdkk1g
5VuQ5TZFbAjFJe7+s7Xuj8tu3gOsPi17pO0h6nxfk9qqjdEws+pg1ndoBF4xauXkVe1Sbdxn3jmZ
zJM7Dno/nFZYCWyv70+zfOTatRCf5jS+n4ZdWx59wv209Zvr5tyc1Inijp8GdXaeYcWYYpm2J22Y
FaNaVDNZ0GPRGd1Z6aY269VhLdpe9LDdfGNvGAeVUVYAaXz4DBvt0bIwN0x+uaZWUjyBKemkGcg8
0Oy8kZjSnoEjAjY1eO+m4ZMWFZdph5tHWz//HhhPxI257KewY4SExuuSj5ZTdutDElTMcFBrxlcJ
7WcAoqB7psNKPwfYaN/WvduAWovrppRoO/oO+KZV1bYwG0MO9DO2v7/VKeyat0JAAWbkXHUuwmii
t41opEZ5MK193UYwRmf9idvc2NOm0xEaJIGBYTvuOmEnDrsRW0ZvTb1YCYVdN5h3egZSbfvoXCJx
6sUIZgxxzNsLlvniIgG4pvM2xuUhaax10KMCqMDqR4GQfs3cpFeBimkXXdHLsdAPDdBHnDhZ2aXC
Ba00ETKN8rrgOpiknVi4fneOj3PitmXmlVQPLg6gA6p83w+AXKVZKlVdeRBpd2QGIpHG+BwjEVQO
B0+dbhPEiVrMciPLv6xvY6kGUUqKyxx1MDXQVr8v5Om3mc8+IYARjK/E7J/Ey5LCVrZin4VMN0Ue
OUYmwnR8Eeg3RulBEcFL13OfVfvbI56dMQTiNbVNdXLmPU6EBVgqiF/NBrjoBy7CAkl2UCYRzSzL
51DBt6O3Ocsnjv6aXSS1iGG3TpE0CPv9UTFiNRLPHqSL0TJXE0I+kyFA4DnHYjsRGWfqDFK2VOR0
8Be3Y+sFjTV5NIr4OL2J2Wj/EpgwqGqnPJsBnXwWPcp5bp0/vkrJfxaiUwUpYTioOMCESpBDYRGi
aKvWDwMiVr9/7JPf+p9HLb51qCo+wmt6geTIXUDGwxmtrD18KAPwJlD/66X9KqZmfRC4zCL//X3D
k4jFnaoXNeeQpnKlXEUp6v30UCBNh3QZ5PbFFLRNJFsbEXpeGuwhpoVR5BoeCuXpbvSKjQhi9V9+
BN6KkWK8TGTSMlCP72/FNHFFUyqj2MH7OivMuRyf83kFvfYJmvPZy0j7scKLJy4+u5JWsZXXaX3o
5OpPg32t6cmrKhJQG3nIyQHztlkPEKl00LUgUteC90I3fpe34taLoNGo754WUxMeahB/XWzcNNZc
H7pMznHAwxGPYtvQP+JkMw2vgmHex+NaqN5jPDRlkscQl01afKP8GfrvXodkcqQ4OcedHler9W/C
ZOJyXbqoK9/Vxr0ESSHKa3oGb5TdodzcJ+OKyWZbHHqapp8BRTf6/ZvfV+WLF/qtBuUjoViNXAgc
fzLExbLEYhDlaSlXh8SfUf34sdj6l9glVyVdEvDXlUJa2tj9PFbhQGcMTddsVuh/i/Aq0MnHMxKk
Xra9e+NgHXwHodlL0z3QlApKtFwRVLLpnERHmLfa7WS62Sa+71WcmSEkumF0Juv/SjB++zmLNc/C
LO7LhJ8zuspHuLcuZNe7jlaoDVa2SFrhQF+hpbst/yoX7Z34FwIQk+3v/R/TMT6pU+s/8kP94eEx
BNmHMIw/bW5PeGZB4wtt+cO772mAPEAuTGzj7z5cddK6LlxMAX9flx95+7wszD9YeLyC0nyRDf+J
Tp4v4sHQtxUF8xZ9Z1vkHXxrHcL3+P1BJwHQf5+0uMALITG6rBqqg5HeDPT5Kh3pZCndCNVVXbmI
9xf5lQwhSezP6Ir/7LIsfuMip5F1n03Z8htD09GMr0xhLNfWjnrF7hwDiwsYy/1T4XHcziGiP0Ly
17O5+xg5gCe//L4wffxsmCb2yXDDZQOaHYQ3MTUMj4zOGTOcfBjOfzSTdPQm9UVAnoJMwpaHH+qh
TYoCG18zYnzLW0MFOUsYPBX1aB3N1P+vK2D5VeVC0pUwqJEE3sThIVOOJPuh+m6cy0m/DJ+WZ435
UXJkkn5Q+sXPCnoh6MckBuHNxV0TvId1s040/WbSXtWQgru8wsCjjPJjQb8M7e41hKqQ/KJE6Vmb
PibjxY8h/YDpRxb+5/Fx5vz0AET5aFyWyUcO4TE2LJvGPSPjyB760Z6msGvCswRsUsx1/iePZQCk
0gnuUx0n963k0eNNoCRTKyTtPmCkgKT1Q/Dkp8lnjsVkzpJmSZa5Bo20FH6xWqV7qZcus77AZfSu
iNxYwTSl1dfB8CKYt0wk2TVdxmbO+Yd+hWco8yXYicTxVYVhSIemZS7xF/ySelepzgSCnxOA7NR/
v/Kigi/rIIul1qKCj7djdcxBpMJYwb+FoRJIuTBT1wGqtfQr9zM3kD6QHpl34lzJ+/GN0Kq7pIyv
i3x9Jm7M+MnP1ecqx59NVX8MTDWDqGG+TaRVI7S7tr26MwPNnRuVUXzB3Efe7QIfq9T1TC2CiPj7
40/uclpQ/+/pi73nBZPVVhmk1QzBTAgFSKrHkDI5U//Lo9jbGsXNLO1IQ+N74pJCUPMzg3K9aTZj
7grmWjFRtOA+PPObAEF+flOeo5D/UnziAbR4lC9Q9jZDUh2UWnbNpGPQee1rzVMUvGUIRSoEZK9B
ZBuxJygY4CObfnoIRW9ljfoHOGwQAJVwPWMFjSPLQR3K+65E7t066tMhlvKZt/D1d+Atzf9g2rRz
bTsM8UX/NM+FUH7ZAekJ9573WCrRW4f0fqZFiNfudA70AJFIo/Qs19XUrQW9P8LWuODfryvsrPHe
6ExgWHN0IzOG0AS7ae7gCiHK8OqD0QfbwO8coTe2uSW6vVTtZ55lOiqfejTuUoQyZVyefeoLkzrf
Q+K0Nd2me9aLHf/oKoOJYwT1nYESjAwHeFZ07Eyc26DSBv6xgjMzz336jWRrTG12smr3g7HucnMr
Fvj6hHDYg9QxMXujFWVpwi4y6BCDeUPjcyoa3804OwDV21TW3dJ6D8SHgXQhNyoIBxTZ9XFq1csZ
4la6+2buX4c3U/QIOyGB5xuEtEUjLFXKvzOyIcbWnRTV+9pMLkIKDG16s4zBKaTWbqXx2sQzRQg3
gYT6GcNHpvgp6PdzvYcn965rqo1U7Cemzixl3T/9H2Hn1du4ua3hX0SAvdyySrLcZcvyDSE39t75
68/DOTc7M0EGCLKzg4ktkV9Z611vMQcZf0IBKU1LdtzoQkMBKflFKeyFydVKTwID72fmXePsr/pb
Uek45PAwJuGzagHxKVJ6fcT1/yn0RY7dvh+9dKT2Rpm9YpFNL2fQ7TXyAzBBYdRoPR/Hatgn0bGO
3hS2GHZ2dg7PLNkiLCID6PQSRqA2oxwwscjkJJC10Cur49CUR37/ba+hcq3fpWaEqnGvmU9G7/Vt
dbDCaDfkli3KUKF65HjEOpTGXhpQMkP7M4V8O8VyfqUmJzvrQcPsb8xMT8uf/vsQ+WWo9tsZ9o/9
9lu12CQKductlnyFdIm7/JDrBB6Eh9nvdo15Gnn1Iz1C3El2X6MyEyeIYG43P2vdxzYgxkpWKX1m
SbacBg2wJuAaXcPKGAK+IzxpjD7Rj8rp8qM1T00aboyp//4K/3Y9bPbHRP1qnCf4CP/zdOrryJrl
Qm4eF1Xfy2Oz03uihlOmltaLQhWum9mLhC/uWEQ7Jl/31ZI5MexgCd6xOaAOAgjPCsumDPX+8tH+
5YbQ0KKZUPuJ0hZ/h4YwQpukYhKbxyjF/x5BTA0bVhcKp5lMEpgVTFn4uOvsDzAfN4Q3mmKPYIb/
/hi/Bul/vOT/+Ri/FUSpJJbtmizNozCAPlphcR6ayUcahHo/FZubjX6GVTViJ3M3I9zGRWHfWJeG
kykXVnfMK7uOCJpjsyLp6k28vuBzR/tOojAYBtdQhCfNkg9bGaK17bfJMbbNmccuwd2SdA2gtz70
CSOWwruixh8sJHoICgh0D8FgyklHTtrGxj1kYgZ+ljr5jMSViVxnAInP4wOgi7Tgli7KHuoBZbgL
EXsoXeJ2ley1WNtkC2GWJVyzAQqatrgqHM5M98Yo8SX2kVQot0uJ/272KYjmh2Z6IyQVMlOc5u+M
in+pdimf6SUx/d08MH/fVHoHc0xqm0eDcwdFCiRZz5JbF6p8YDSy03DPqMsYQMUrjO9peCsjloWa
7yLIPNJU7qPlM9Kmv9UrfwD9gA64cYACsiIROP3W5/CUSIkLC5YB9lMxthNmyQQTESnoErmm+FXJ
p7Wdvb6OD9s4UIrGPWYHoKe1rfKk0rJFGkdGAaQ4e4Wb+N/LVPqXjo/Pt+USQ5jYJOj/3MhTs5RZ
3/D5qNuhYYnUeQqn4Tx1rvAq6YvbEtwOWTE04QRbDiS8Fl3ZnH7CVvjvj/KXT/L7fMKqh6xRFD6J
rt+o+BlM90v08veT69cT/31jAvIxCTHhU8F1++c31utwWPtw4o3g94GPYo8Cd5Nq1zWaOE5P2/qI
sAJVHRX1IkRSQsQgaLqq5WrkFkqeafp1RDQxrrNuKfhp7jekNxQglqRP2wMoU4pm225KF3V9PhzS
1cdEZvsDYAH09gXHsat0npE7rewSfaiTW3bmollSV5RueomIHfi8DgVVM4J27mKsGk1vxciRqnby
xtXtP1Q4JGdZwGv+ZgUBiX159OrEjyKnG2/551by+gpfU3ywHGlzkuAOdcidGSF+p9h+e/H9jBSd
oIDX9KnbA5O0mdvxA1yj8sPaW7bURqehI0GborJpcI8JRsLakDePXtXbCAdSPrLk4ArBn++ZUfQ2
VVtBIzuS0+JFwy5SEMu76NshMjanwgpGw62FTXVdc+DoHmAGZKeaEIP2qCZBmLj4VFMjZnBp0S6a
tiH7Q71bwYfYDIBoj53k4FcDOYZYIrF11tKhw0gsH6yqqP92kfwbrQcvHUBh4tXZIL8LqfOeENtM
YqUYfTDiWZ37KbyBmAMR3TdVkG2SyZchHICD67J8EvTL+N7yxDeFrztp2BkF8+irPLoazY7bCo4m
oBx2SeFO5NsBxxQL4h4MO2cqXf5zJXb5RXWMKae3Ko46wfOHn2ij11QbTn9ca5wSQlpKTIdjlcCK
DrrYSKeY8erNyNhX+ptJ9qHhR7yg11y6zfAIIWy990JjZ0H8Ia95v2YuJjeICkr2Nl+gObTzXtBc
AZ5D4um9pyDleQ2zYykHDd1V7M0rpmyOQlvrzC8cXfFLiXJksuHZJ4S288+XqHMUm2qkJh1eIY7K
0S5Db5sfAsT9xVVWT5ldDGErfJQGNx7d7LmV98spCn1dckju5E4JCzuf/3asbHPN3/c7qq3NBV4C
g/h95MB2F+JWrhh9LM5s7pWFytxOj61wcE3pUKveGrmCZbcPxa7habmNse2eWrShSpJrIEs3BQ7q
EckaDAZ2Zn1UR29KbZbqBtblOxkv7hAjajstAybbUeqCJ8in8BQdew8QMmPGDHTZo4J31CawJD9S
9/0c9IZHCBa9Mkv9rC5fkX5rnP77SP21Qv/47hBumPxsPeTvZ11PxkOsh03zWFsftPubMLMxRvii
LaEZx40KIYi7ZF72FQY+BC7+ZQttjeOfvx72BWJrzEaM7cj/HzhxisNca7W82fhVM1YVsYLp9b0s
Pqvm5b+/6Z/6rw3cV3VVEjfcEvb0P3+VWCzqJGVF/Th+Ks9w8LIlWHSYlQ7TpWor4t3iVN0bmYeN
CQwC/lWXufHkF/OhL/bZdIOmL+zcnNAoWykDtodROixwCvC2fBLCvRmfDSMQhKDPHoa/qlL/rQX/
34//W/USZ4PYz2WJUupVe7PeihnC0S0mw+pg5680r/ighY44+G3qCn8pUZStVv/9LWEGQ5bjlniv
Sb8RA1ap0MRVmOpHl3ZoYfpX20zeCKajBOEBLpqLFUtecWfZ3WXu7lrLZZvkTZAJO0N02h+E8Kq5
j9AnVI4x3A/3PUTjLKhUjO4Dk3AqZZeKf+lA5H8p8/m4G/6nWnzmP5j7qyIv+UDHiCDDVwcOHcRS
CXNnhcJX4NZeW7QRqIaUpcRL57OHL22RGAaH25bGyknwYkHbu3kUhOToqN3sqT0NHyZWf5u+/tvi
3Iy98MlgDiXJxm9vtwwLshwsmbdbeKp4W4sPUXi3zG5ieUt+p8Z7nTSIiG4Y7hge9c+yxEliD4wN
JjzKXb0EmIC75jfISWiczN6TCyRKlBxOFwfD6svJk+So2ZGeN5EdDNYN97/3l/QviwQffoY1MLE3
y9zfvkJb58AeK/urVb5ENNDGo8JsaUC6HS6hX8bHtJmOwMtLvAJm367Km/RXmu0vB6DfVioIM4cJ
5ZsiK7+vVDW2EtWwRqSQLdYRMCX3a+/xdPRhAGIZ4CL8aKT+TTtpOVr1ru1usvjQtS/M1FH0LMXr
qO2j2q+bIA0dC4bed4juGwXAEswWOTIuLMNo3lUZxdMuszycR7T1KE/3Wr9Lk0Bo7tX8AS7GGAZD
fl6zY69z97mydFvV37Fwn8dHgqmJldLEY32JU98Qn+oaetFdIrwmvOnmBY+UNLuf6x2bS4luQvm2
6F/D5Fa8FubNFL/hRGbpgVXt4HuoNEz9DvP3Ng4w88tmB6ike+of+vXGhEAtYTLkqQpBky6TzDV3
SyTQDFG7+6QnsGRXGZ7lsVXF9G7q3lEllFjyw4xRKMg2l6cs9lrLUXMUkRxyaPNwNNk3A8vKC8+6
9l4ND5nyUg73Zhugdo8KpqYsRnsZ/d702tEVFm8y9ysxlv0uLPxG39f5jUkd+CFXXsrC7Sg8bn45
su9SlqsMxWEvh+SgvLZQ3DEU6HwkFJPk6qpHAp08HML+sZ/uQYqKzqmjZ0QMiAuT1J/jQ4WPkLaD
0hP2IGWOnvpr6ZXKSZP2PfQKnWYe2Nwbtbsxf62aXZgfIcVgfJjqvt7ts08igXGYNF1uopHer9p+
R/kN5hnWh954AP7HMG2O9tNwV95S7+of+QvKSVdqqFJ1fiHC2fWpLY+L+cyNVqZBuwStfFO1z1p6
J2WvrfZcGQcr/cs1KqH/+fOM/sfK/62NRKMqWII414/dT6bTkzjia/uVXrpXBhWo/Kr4FuVSeyov
+cV8jWtMXG39dWns6rF/0A/9WwIp6tTujRtptJkDtbC/3fStojR/lb/pf8Tv+rl/7k/6obsb6x1z
V9w1uncMg6KMBHonNW0Ws70QyYyk/ytObexZv+KL8Jlc6eX5deI1v4xfOZsQIst9eSYH/ZSfxB/p
iKHB1/ymYyBwiF7x6MOcaXam7gGDEbE/jqNtvgpnDjtAjayG6etUd1gvI04wKVdxumo2T64IltMG
GWEFYBM29RMjwlvsGvs5UEY0kwf91nwfP9tPXLwmyiqy68GVSzKi7RlVICDHOb+tbkjmeo2e+v18
6uj1KnIq7DXEXEr6DIP+vr7vXpSb5BvTgc0dz4aSm392T8PjeK5e0jfzR9RtHi5HsHUf3vaVPRzU
9/II1DHfRz8GTdQnt4v4VJ3nTzSLpPQw511tRjeb2vyyXDm0JCRV5r4pqMCd+ROTGujvYuMwS9Eb
x+CLUkhifvzDJxM+pc/sFdes6Ae3vuS5zuzkzfguPpPUjlKw560vwoiQbsrAFOw7+0xvkgsH8AIh
EtCVv5+Ul/CjoIVFfIAh2Xf/WH1NMr5v9iITVuopr/3j+CKSpUIQ1H33xc/UQ7u5iKfpVHyNTzGV
uw4uai9YaUU3bH6unZXHotkTVgS4J1aece2eaf7ab/U42cth+JE+YWQOi21c9I/+Jf1OPujP1Pfh
p7nGF1pu/bsAIX5iCJ5coR/TOQln1mr+iTEBIgGI0dbNSgg47sXb8+xzJ1ac8lO78Fa3qf4jzkGc
Mi3BPTZq6Mf10pzT7+Ewsxg3NGwAEHNXGRDSAXen2m929SMtTXLZirvXft2ennLdng8PIbcJYKK5
mRnnJQ49aXGZb/Nd/G6dWEhwytG/boYJwKyMQLYuvnpKP+Vvk0pNv6XQYP60fg7n8Vs/c2J8TweM
dLmcEjt8ic6aZBNUrd4JD31Qvucv1c3sp0dhX/nzS3mr7PPjcG3v13PyIhR29lg9sUTABLIb84ql
pYg2+wUk82nxBC98GIlTeRd4fVvB5XAQ1CeWV/2lfNQf0Ut/XiZH/Oo/NLzG4E68RNG2bbS3mFV4
B5Eq/1peWbsdAT5v5Z59uD7r78anxHJOEHUxBN3Qju6nI5iS3cpaPeFfR+OpYPlz4cLiOMgv+cP0
sv7aHlivUSiK+NIBdyROBiANPeFZuQw38z1kPDN2FBjGD9U5O0tv8SeR6KyiHyXy0D7w63m82hdD
LSCGj/ZYPPEbebrbtvoBMk3fxO/hfWKlvLfY7NRM422VqQtNdm2bvJG9fFXeoitewbey6o4fKLVW
VKngN+mzwRwG4BGzXnf4TM/1h3Yuju0ug+YpbkcaYiRM2+45+XimGd55b9nTdMe3zZhEEfJzof9T
v2BeKu/N2/w0qa7+1Si2eMnvlRvhyfwad7lLBuih3ikH6Uf8rHglX/JXzedngfDdsBpg3AOdf/OR
o3HOdea3bkcrrfkGqbF3OoFh0D80hiPbTQzho35qH8me/KGvVN6Fb8QCsWi3OAantmSAINkmGMM3
WI58El74Z0yPv9sP6W74hPOaozRIXH6z/BYRZMbq4+18gQAxFj/pJDlXLtNxxbDDE8jQojkwSsqr
eeR/6ptYCtLmHCtuuMfeNmTTDYSaMOrCSAwaiwIU6RJKymNQqSz4LLDJQhcjvPAyf+CcXY++1T7H
spdNnqm6YUrd5GbDcR7vto38Gr12V5Gl8sKweuA4fp5epU+4tmxSFunw3nAhvCQ35ReDHs5MDgG4
gb3qZOt2CWz4uWVLR+Nj7hzjoyzJacVKmdgzEFGbfQO5DSd4ndNH2CUVvkNONrglupHJMVZ3BY2p
HNbw1NiS5NBbJbMzn8MLuAk1FH+xcvDyoy7iqxWDazLxmrkdXL6muFWEDm8AL3LGYsNlQ41je9xM
axyE2LzlLbFnYUbG82eYtb1rODtYZTLM/FiegesN3REuML+Wp4xzV7NbXgrfM92ISgQDVosdLTjJ
YvHAq3YATTJcbvg7vrvXurNnDBHRYtrja/uUXsXBZiHWE+iijbOhyBP8Gk4E7rwDxLff2MPOL9OH
/CScmvv2DhpG0F4hSiEQtzBBLCEQMAm1Uw7r9im59A2YCMp1JnCsNFeIHdZpcoFTDLwffZaP0ZvJ
TdI7wk+rvBerrxI+JrjSeMutqiPOikQctNkmy0XDYE0O93Qm04zhNslmFlw1AkpBrzYPRjGmsR4P
2YOFE73lATYYg9ulfsVzSuzScmJmXituBk5JCICzvtaU0hyW+MFdqzgQwJ6u49N6ra/8SOudzpiN
w/YCeTEZib2rhBRBmgo9Ldqe3vhdpxTUnPOG6qPZrai3WXwMkTGswkfpWbwzc2aR3DHbUXRdrsa9
eoszNiuP9adeOWUsapBre6HqwQhp80LCaxLPqA9aDets3YQ/RmV3VywAOLPaT52cTrBVaHOTDWC6
AsCB2f0kT9lhPnfvWChMyHuuybk4G0f9Nv4ePtJ99WpFBCzdrrqNtw4ZdFQ+nR3T33DWw8KFiGf3
VF3f25X1ykcKylc2efO23FdH0y9gPpv2oO3x1BjfZx2fUTt8G56Xcx051vYfDQ9c/P3Leiu/CVeW
rfa+pFih2/KFONIz7ZMPT/6sX4xbtErWwlbZ/hLfhJf4vvs2j9ajimbFj0BgyeCmvJvZZU7IvkHG
yTSHEvKleGW11Tt+UdE7aLOmjPmGLYp2jvcpbMVjYtpd7TK73G7uD1xEwKKkb/j6N+WLcIxv1fMY
pIdml9nVLn+UbnmhyrUBftjckxzthbkwlnx/Q8d+9Yt/9JP0snBxLFJFf1Xd/4NPjUo9rvqY1NDd
SHFxMbfIY1fOXeqxYsd7zzjB7eXO0q6G9BQRCEn8db8XcL+oPJVk15UUSI8MI8iKdGa57Cnqfhlc
mKY0lTE9VueWkDsdg/2LU1iCG4crU2lQtmAgB5RjuVzZK4YvuEmDz3MuYwJSOlxnIUdt5hWYOZCI
kHjAAQn3uTeey4/ybL3k1/auwtMP7fepbvys9TCYbknC0x9SAU9UggAPerVrNTSo91mFSxFENx98
Vyo9rL6Kr6FzV9DeOMDcFG8QTD5Sid7KkXp/UVz2pDZ5/NR49jjA0hnY1qkZEBLcuc2ACskhc+ov
EMP/Jz7/8T6gzeNnCJBHSMM/QbwwS8JGzpv6sakdqTtI4W2d+yYzAcHLViekP3+qb8fBXQw7IyLI
CBSMZhdmlrjwucnkYT2XX1ZgoMSx8CDd4QNiGV7P3WW5vGI52YcWnx1CVTD+gq+x1qg1l5rsk9iz
9EE5NgeKdeE5K1zoGBqjHc5M9soTN/ehTbZjG77WNGH9yqvyOnFnwZ/3xdJbZRrVHcunjDw+cdsT
33hIe8/6JI91I7GTDP+Do0wn2srXmju1sauoCTn4ED0tEBG8dT6QPafiyDMHU7mTs9ucIrFnVUKC
5PYNNGsPHJc0fq0HFGMj817LKSC05HuACvhiWeWsMfapBFnglcmsJkBRBURAHvGo3tfKTu3uFyGo
WyzN0T05uNgylIgx2PwFdkcHpbe5NWn3KK8KqCPQLzEVwDwmclvYPm90egZl9bfUuYvl5BF2FFTF
gTr4pYYmfxsKceqZ1O9GwOzIfGLyPkgOL6DlE7XwMezuENN1PecDRjxspepeVADmX5Z8P8xedhPj
alRyizoWEgA0wbmfSbspPJrN1dDuZ1wGBGd70YyeqFMKV6HQb128F+fcT0DNFg+6ESet9Tbgnc7R
0bgzPn69LT3Ij9Jn94qd+bN0pgRmRkOjIK77VPWWAP8//PUrXumBLTFwU4EneprqRhwCkenLyk4Q
7OUsRIQAYEDrTpvUBSMxPxtumuzeYrhT+T1jKEY8g5tqv44u2eG8yzD/NWzs/mhNsGzkAXI4LNeJ
a4sG5/Te6T6Zfl3r0I0jrYHiBx108Yqfysf3GUIRZuys1lpyp2VH7UwbrHGA6Jujcg3CU/mwwozI
X2ti+bA5ekpCHAgPU+KG1n5mCsnWNw65CWqR+Ljk5CNuqVxmTXwJzQ5cW/WtrA826t6mh5xXUmOh
yWQtBWM7oA6mXTJOIewpZJrZcl80N3NsMOeIbbMzD+jkdnXa+ElSc1enjpAJD0vNEioCSSae+w1D
wyRZ3TmhS+crSulRjM89Tho1ZY5hvZXyTHVTOSFmZXJKndcrSEOp3HphV5ohnPcPIT6iJ5CFMxYd
WnVNo596aLxNxkDUBgI2Ds30Gco9c0487282p6turP2QE24YPsNCCsYlhi6+oiXRHQ3hOwmeKPuC
LE2PZkWRYEjurJLOSSHRPk/jraisPpx7mM9bCnbuTTOl6phvyjFZv6+xSrek17wxmciZAiENUUhV
JfgdD3JgQKdZBcoiNUDasWi5Vy77UNtNOq9wUN6sdYaV5cTjhwEpy6K/N9bHjgI0GZiBvjRwJ9Qj
Ywsjmr+Gvse9Efil9DPMSMRDV7r1Q3tfFK9Im2KEolYB3YlWuTPJJO5goj5Cf1WBPXgWyLNa8SFr
qCXqJA94E1I94Swl3ZhrMDGqxtyew/g+52gvGNlaMzzT5r7pdt1ILIgogZFEHDl1+iCK/Tv8C8bI
o2Mao9OE+alL+13R3OlVR2CKHEyC4RXd5MdJYJbnLpu9BTx1UO6ysId3FrvLUntSh3/8MafUVav4
JtOAhYwxfkpLHYMlL1+ZeDgVVUm30wwSCncZFeSJPZ3G3lR6yeyyhAD7aeHywVvu2ooSrf7Q89DD
05OXA2hTSPsSv6z1JOSTJy3JYTBuMipRyL9KuR91i0oH5hGOmQLh4U2/WzvFVfVyB9vX6XUKbjU5
VIVHcAT/wAjrfmVA2203uJrshuXUM1lYQXfT+anCMDQRES6k8eJMRerKzLi1LnQrC0pd23plUT4h
tqKQgP1XC2SFPxfSvUyVXavlKWksht90idEJNTTwub7cDcwRF4W5Dy6RIbrEGlINnL+4Ap9ANmKx
X3uUPE3xqKuJP9HScr5axlXXCDTJ3/NqcAsuoW69jkYPXY6BM4lsxNxmeCo0+K6tEO/E3PwolcmX
lo7VudxE47ATcOHL8UuP6IJi5tHKhoyHq4cpgT/C0NQp41PjmC6/OIsx7daKfnzjHCbKynS8OGxs
KiF6nKv4XcIHf1mBVnmrVmSeBCiOC8UDxw35GzcbyXqNcCjsHrcfIiMDkpT8LutHv+kfV5EyfJgO
myIlJ50KeFmKEIFUfIJYe2hrwJ8iCxY0+LCzYycyBSeKbqpscTf2nMxRtoaGKwxnA9vUbaFHnbqL
Ftlt2Oz5pUcOY0FDwBjwZjNj7RsCwkEc6pNIbCSWN0Y274bS9OPlEXtCdirGpptP4FLSVxr6voeT
sOnD8IyFTwFjC15mJpLEAr0ixHUy0GgTQ0MOkhiKJEe43Prk19mKF+82I/o38WHCKke2aWUor4vP
4iI/i18ZRQkkgBqjXUc94drGH6Jjr7eUAZ2uhnDyQ+4T8VlFTwzlxWOqBKnpqhgBw0WB4wFfAxc0
mMIY81Buu9pjC8vCjUaPpTlk/igGOQ5u4r5bbiZrn1pOm4GTcy3Y4y1+ZuXMeYbdm0thNNAnkXgh
bd1fBiXxBXtrOKS5wwofWaJERwiewWonh8B0yiutLyRhMPK0gSjgyZGngScJHgqmenVkvKwEPwb7
KHC7dTqIFJxZ+3DcoMT2br1Wya/RQuEUF1OG7QF1lwrDfqGnMTmCZr8moSTxlpXiBWKMPRYQWX2L
YTZUfcrnyWWiAfWLYBrGeYwwcPuHWQFKQqemX7eYgNs4AyRwWJn6V3mXvTXH8qOn9EGgQ6vxHrOZ
bKKlZwy3yCegzvIFQptFry38RA6wzQS7HTUGH1CAbWkI5oSG2V/Hl4VxQtku0Ml0YuTZdFzsnGe8
+82ezSFxAOjAivGd8qLcH2sHEjS4zkJIE+YH2vb8KMBpAZM3pKwMJzWGGe9GtNclR/7ILsaPLoPr
GI/CFSTiQVoRdbnVtA2y23iDkPS36SQD8GHn/avVF7I9ckKJMBpIG3QxVBS8VgvyIc4UEJohwbrZ
iMOKg/SLpcIfoCnLAQaDCTNmFvT7wgQcp5KftPOZmtzRmRcn2jIkDLUBphbdliYrA2m9bzAoUxn4
PuMMa1HE6bvlTb4HEOsRsxcBKwz/xrkM+sltzGCYgnIjLlPeQZwKhpfq3fqAassix7QW6EY4m6+b
GeuGvhcqMgycLDlS7Yq8S0By0NwoSE5qH8zc3/E2z0l4J4Zb5U4P6kcwr+KQG3KPewz+sw312HfG
AHVzdPbYILoIMOUJOuUb6D+uiu8GEM8Ah5/VD/3EVr71XbjclPJthGGI4hoH/iCQyvpcnkCiZvAy
aJlQv6l9810HXo3/NtDnRKu28XaWyQ017gO3QB6BV+bKl7L5N1tZAzMRqCV3zcpLPsrv/qX5Eij4
8Lihoku3FWAKW5scZY42OeTxaCwRUOzW5XjSX3py+CDFi87MzI7rUfO7wl1jlxaUyQTo+YydJWxn
/u8PK5b2Q1h8BUErYWqJTc4dJXUIbomv1HWzGlmc/rPQaEjQxRVsehhEHDHslA/xnQELEYJcz8lV
OYFJgS5Vz5yeBq79JieW8crBtYJ1fs7oclNHYi2mzsSQYWEc5bHm2ePs4RQ/JGrb0dk4XPTJOJQ1
AIkAc9DYXd4AiAd/kqgOhoGl4PWaX/CDN6fqjRomgAgZGwKqPkdfTeKlM9w3qhIHuhDKtLhyeu5E
tm/r1eT40SjBS5dIPaHQEd/FwEBC8ynfKl+E1vAMweLHC1eJeLc+Z1ej80Cs437b0oq5W2glf3H+
5sGLXoXdjB82nszAHj80ERWQB7TZr/gdrIWdwNFNyEgBHCdjjEwqCBibly977AM6wWUHA17oKJAY
mUS/4JDTeG23TCWssO31na0o3YLhGbS6UgBRlWkMg0lT3eXRfjjTJ2qpC8VuSHzxQyRpzkvqHVn0
y+rCzFM+0y/eEBq1GDLhBYlBrfGEvRW0x+GSajbRnl8nO1nbg9JYF76wX71mN4AQFOLqa/ssfmcw
YMCGKHokpoXM8BbUpR3VPhOO+SsFdRCxRFq+bYiJ30z2yi/xym2JwTO1CJSp+Ku7whVlObGwyeS4
aqfuHC+BFO0KLZDovCXfGLx5QOjgxLE7/eAttJ2hnJ6tywVtsoblYIjepru0tuuRAFZnsKA8gDT4
mUi0lLMFeCW8zvxtCx4qXDQX5Vv1k4PbAbgCV4G2dj4gc0an/r5eLM0ZRDv+XigTSVrhNI+83gy2
acTkMtjY9kTuUyAkzIHZMMgqvfhIn7qhVZGzM2CFfBjP4Q8/uP0yMgwgt8/DrIWM4PNSbI18OXKK
2mEgvGU31kf+qcG6oLOFyw0IQKzJK229eIVMaqhMrpDW+vWF4Wn7wXNmvbV8ha/x1DwxzVApJLep
Bhbs83N+zyaKsXDubaacOcS8d1lHjWgTbEPBy+jnLPkmDzx3+MIjlwkdgUnAA+vM6XBu5UVzMHT2
9MTnpWHpv8JXftHrss0UnckjDZskjB62ncPdkOIpi6C2cnt1ux5I1BhnhwoGjDSfPRONnOaKLOnK
Aw4mRlR7IfFLhqOCmTwyA53ocTfCK4P+Q7YH+WBKAaNo8JMN6KKU5BaBir56ACDio7JP/Pad+SFj
QlC0++1gsZyw9LqrNUDO9vgi1J8TtQNSrtVvie0lvhy0me8IGrP6uKv2jI8ae5a320F1iGxk/Pse
U/3KTOY8TF0YOCPKumDdCavN48/y6qAz9ZR6QyAwZ+GCvMoiBqtfWHCxgVJGf2Ggkf1DsSTc4hGk
0mLUDi8PT6Zv8ZQ86/RnsceyNK/L93DFBpx3TzApL212wYsLoL5PaB0dKmN4mYlTP/Oym3eAg7mH
+ueYqt1obhTvEsoLoIVfzT6fzdzXuBSDvamksHL/uniOa4VT43s1wNNUrojViw1HAAfmXVlMB2C3
Vdf+rTuIH2i8k96Jc5czBg4ntB/B9EKguS6oJj+0/P4lf19fLEYxEyXbkXOhOpef3bWlh+13LFVG
iNCeV9mB/s/vrXjcb+E7u4b5ALVtwQmEXc6vq0zyQIb1T4/hwu2lf1XvqzdIuirCJbvfzbvle7mT
L/2Psjrg+CXEpnS7yJov88Z66H7Mu+KZKrH44uSm/EvB3nNfyQkdcaUCLOaSlOwxvqa3qN60+FBW
W1zcB9sEnvPaM2KqgTli51NK5r2fWbte9FTiJqwdfA9t9IbQjbmBBfQygYp7Dk726nEksUHxlzZQ
ql0RU/1zF/hN6ppAUeGtle1WcVetZyvfjwmBH2c+E2UMVRqNZ814xSJ92CMkkkK7ak/zQl32kJbf
unxsRSIPAkXcK8ZNXxx64hIatIfbmb/CXgBdLXHzw06O1a1T/AZCRjwOPYEv872tu5BRFsxT/POT
p3m5D7lI6/y52GvRhsEXPVGs+8UMZGMfcyd0t416jHdcmdTi/VbS7njIfH4e0/rODSuxbTp3ph+q
iE13YhrJLCD4BYKppHhYjMiFN7q99YK7zLzcDKLXVIHM08z2cxz067Nh7ftTvvoTZCAmkr2jW14a
HjLVz4egVWzORItJBkWcuKf+6igf8H1ZIRpx+TomAwEmea0Ll6GrnRFEcXAWlK2Lz/Sd2odxSC77
0DEYBUwhjG18BZw0AjljpuKu1231Uks+lV74zIRJ0snhAQcNYiWIwqA0b0ppbxY+hbR2YEhPP53T
Dj622X6jKWsuB9fUU6/5pOqyaNhngUnXQksTES+1p4EAeKkGh5hyGpQBfG/yCejCI6jPSI5wyF0Q
yfnILoJ1HPQgjI5EWW7al4nrnJgiRFlYJFDjgIUF3Ms6JN5oJ25CxK2WqR4G4dZa7xlfmeZOLXxu
/7EBHNjn2V9Ij/omGvoDIFdlQyLkQNYU8zdCbdYQZidbIgS42cvDQ9X63KXLbX3CLK+jTuQgx9sF
SRxSsO5YSMAYQRN6hOnKjZPgPUN1jDKMOxczNDnYKIigyxCbl4NIg8jtoriZTKt7bMCIcKWMv2vL
h3gGJCC8UPFQsKyvAxnpFZAq8srz8CAC5X6OjMv37XWBrsYI0PrsulOkgLI5/eBq/V/IiMq/SEUM
3HtMCz63ZMi/HtP/zG2yVACJy5gTiO+MbVZwD+bnQPRAvjUQH6QN7vX8YcNZX8BmFN7ZQOWwDV60
M7zP8mP5onQdUAeBICBRmInycZmFLlwHESe6S1X+f5yd127jWqKmn4gAc7iVSGVRDpLTDWGXbeac
+fTzsTZmpqyqY2MGDbi7N2qXpUWu9EfxMbp8z3Bc6xd1CchMVAxZFAnylRAs83j/+NxmlIxWHObl
CXC65/p7l76kR/GYcHZlkzpZ6CHumKZ38Xt50FfpTbXu1sM6P00f/dbcI30pkTgUP/Aus3Lzj3fq
vw9Ff5uIKWaumLjywxQC4YjkQRQnzXekc6JuFS6D3NO0ddv+IDUmx/3rL8NiNMdLy6RMiCalQtos
M/1jBBq5kKNQknJiMNm4ltyhKhQ6si2yobraXuyXWGIJI7TYBA/RB2sZ/YxcoVqCruKDJ1LRTDQ8
6oCFpCyhzAt1VnjhlJQLqjnWvG1muIkAYT2kevSTYFdbl8kWeijH/MfKljqQsPSeQzwrSArzLWJG
Be0TSkJ46N4hKIGfSrHhKp/Va0EFg0Pe6mjeqfRv6WuYiQ8SogUsESvTXxXppY+OwdigRHQ4vrKW
yg86Eyzd5cpuqrclEsfZUGEjbKvCFT2QcgynY5N0ElBDba0iHC4CWMpSx8JTOLTGT0CJla0FXFhW
OAoyy5a0nUarA39m2HXVXg5cr3vUFF5ymNy+8pdETaHM+oz8p+FBbtd6tcFb1mkrxAgZOyO0w0dV
gJY4kAZSjdVoCbfBBWPyd6K2Bitg0VKGWwN/3mQ5g4QBdy8KuzY+hFwDoHs4NlM5EB3UyZ3hWZ91
eYlARQlXVBfV7N/4VOhDq2y/3ggcEDNUl2BGpmwrFGOZS8CoWriV+1VFkou8ic2VKTlx6XDnDLCb
cWJkN1OAGtbgPF0HWL/kItWiJfzIxUX9aOIYAnfgVsn5LFzKv3c1Q0YYzS+CL0AI4Zg1HOFKRZ7y
3Fv2JP7w9v4rOcRg3bV4d/EX0tn69eXNjL7Xs0DIbyfzYnJiDwFJaxDavLho0rNublrjAjoakMY9
ExoaI/b9AvJ3Stw8fUxDlGVdVwhRvVpAsoRn3hlifmuWYBA49kZXJ2eSCaKPL314K6inybw3hlch
+yiVdg0qVoVHIb5pstdxfO/9H2wX+jxf/1g8/pvPREVoVLcZsyP465BEYy9qQmHmt6G4VelVKbTC
SZWzusuzfNkicZv7hnIu1eMdVQaHjsy4tBXtkVW27II1nbtLy3qT2ZQNlgDiIHPsbyjH8wAAspYA
9XHV6bKrgMvSUCIR0xI8iMQBzFL+GXqOm4LJ6K9GVvIh5sKOQoe3m3TLXEV6JcV0sQqOxJ0laZud
UsAsgkZXzLLWvK1LiLkWEh5LuMyRMWHHmNmkVOvXBEm/8H7KFscOX9/m+XRqEsSx1k9B+LR+/GMQ
0R9Qc6zIlsLPr4MYd12T6kOa3xJGQmn63e+aEs3g7sQRGELVN/cJtOFIwG1LNQaWbDvvpmOGntfY
ejpJySQzQPfMEZcY4ncNsJgsjEeBGeOJ47GCUp3/Bd18UrtxV7KmIK6HLwaKMEA/Y/Roo7TvNQRU
wLpz9UbO9hQPNEF3+2L6xakDShFuW1bXLbMvgHVRjM8keTWTXwIYIVFNPuozD1teKV4K5SEE9LZE
ees90KE39hwWqJoZfFe1ojnBIimoAJ3BIUN2m4oULtbuZHyW86esuAhQAP0RnjBR33J8kH6zNqyc
1Qb6ztI2cq+sCEuggpiK6+Sg5tyAwSIt8dLhgDd7SlYV0osvatQAG5MLwZV2JFIgMD2ypzssepcG
qtHL39X5CC6xNu8TvAxq1zzECsMKuYw7F1izu6tzfI0xOqY82M0pg5K+jcrn1OdfirkkUR4Vx7/C
XLVlXsl65s3EJ+5yfHDsq4EyLA3lrLPDxL21UAXOtuKmtVDWtdZW0ZNNpuBh1NC0Qe1Jg/ksT1xw
2Co8tSdIA91zMJ2bmqQG8y01QQJIvQdp8+bDTOsWgHFtqSHS4/rNEmRSfjbhwBnj4EjwzG6ejl4I
uyhAwwwBoJoeezBL4IxlA++xFkBUyxxkn2mkmqDJeOS1uLmJqd+swhhPPLuv5+0orV9LSWYD89DY
4+G7rMgIKSzl4CErMaKtBfOkVTdm8BxzMbBCelCRemv5U22m9rMPt96QBCADAAypo7Cma6BGVXCS
6nwzZndjOW2NOFtNs8gqiO2pcbOcm5vo9pJ0TA3E/zA4WkoUDyIpOMeWnUYvyhsFLSKKqKR2RPUt
JvqDJBDCShAbnEsY6UlSuDEK2yqHz6qVdZai6hvRPVQoa6gpXhSiDOA2fbISIEMm23InGtynpQ4g
RMR9f09YfDpanyS0Z/MBJRw5SOjQWQTogsFFBpcLwiWEJhUWfVqBWz6GSMnbLUQrW4SVP+fa2YSG
oqXBvM1hTSNCLCBldWYBwfRG63YweoQsOAX0aAbRQuh3rn9amEwbS3AYUWFyAw/swqBOsX/TueNy
eQvlchPFuNAMoL4+h0tpQENZKudVMJ/vVdJGKz5VZI8dIrsMoDHYWqGwg26bCbk54Dm08HbiPayE
aqWDp4TFIuJyp1bDWvyVqCTO9NPjnB3XTK8keg4BBwcPhf7M2kqP87o8jwkZ3nI9LEzvPDPxNTgt
948qv8m8d4XgAiZJ44m80wx2eNeXE64Q4OHhNglg3VQGRq/g9qKR3Traw9OqHVp1RbHn/jxiLeSy
245JuUtTuu3oNbVWYlq4SVSf1ancSJqxjgRSE2wRNBuuTgiK1Uwwp+NjxLsi8091v1wNvMzeBEyj
noPxJPt3pfXGRMlgeUHcNTJqWAiUYNjOU33+OyK/gA0Dm2XSpLPBOEP/jYIxRYqklegKNFtTgXYJ
QU0FeclovZrFLqzAlXm7f9jz/4ftwZJkfMiGqKhX/rxukJu6M/EG9tGml24DJMQ60v/KlbtDbECY
bxtlK5nP3rsJTyBsGpAeuqOard6ssuaxTd0iOZnWIUlPCgZxhnVq7kP9cci3hkqq4GaWCVDshbW8
WoeEosjkch9RqIFDdhT7+ru0R8a55BRHmkaGRPRxGu0xuYvCbZ2tSORTFYQYm5nW4V4TOLLmiB2E
MPyiE98LAEHjRkz3hrCNpL1lHAyURsMO70y4ioifx5ZT2AL0wk3f7ipePGWfGY+Ndp+RFSNsquE8
ei0M57PI7DGKQ47yu3iO62Omu6K+k0KO/dsw24TmKov3qgxwi/it+MFHzKr29zZNNYgoclWaI7Tl
Kw9OVijEOsox5SDp8yR/JGBv1XBvFEcjP1biXvcOvXXfNTsyvBL10slvpnHTVc5EZka6vWn720Z6
s+ITUifBW4hO0TBimyp/9lTOwuviEKNpRymgok+OPitvFRIGSSxFcdB4SuTMW93NVK2N9iYfqJ9E
dvpK4hhqaVW4ifvZu1k0lJhufNPulZ3HK1pS1Elx8j6ybv1gdreW8Urtd426HfpPtKw1oIaxSDg1
AzHLULSrBlVM7sAz8w6Qk43QIuF2EDuWBGNnp8aSS0z9keRbsbWJLVBITbKc/AXWn5hLWIdiBacA
+qkgZAMRnXZqzC3SRmtVKyug0Ajy78bqbwzvucN3M7fXBSmo5/QmcCfo52sDP1F048zNUCcUNktE
OkHOzFGQasAXslF9ayiv2JAjnNyMJXEkSwOInptVZBOiQKA/cEXcnJj29czhQm/vdf68vkbbRIQG
WnGKBbAJ0rHVUR6n27C+RDQwQNWSjA5+1dwdYNoZ10Zm2obDVzXdg5EO71z5dLKgTQdVODef7tEw
Z5hfnZam5+owMQSK5E7sr2AIEmBWfz+ThES9xFsB0zngoWRjFBqNRfgWvsIwQbiAsgHeQBEa7fwX
KfADs1lDOfSU+4H9cqTBRj5upWpXWZsudKrQMTa8RATs6KatWZuRLj9jTYXVpG6zat2PrIu2USIE
BNm35Xw9UWbDzTlA8LwjBVlotjEuXoQG4GUY8iH0dFtE7SMuLKo+ac0+aysUBwzunGqHjR8MWWIP
5pNR3LqsCsQci2F0MA+a6Oc4adPdW2+U4qYPWBuB7/dNyPKykoj8rumNdWpzI2RrlbCb8Ejunoqq
MFnL/LSIHdjlwQFCAaGzwkGvu0lbN9TWpr7zAvrm9sKwU7W1wrPUaAJZmcIlan+hd5CSNd3cU71Q
mw0nfCg1DrlPSPJZ/BVWK5OTysKEqCJ0Xpn/75wbOqsTQLaX+S8g2vkGAbRJ0SHy80XFFvTACwiR
6d0DrwJSAu4OL+399IFOFBsi9XN+sxTfIojpfoZa+WkpdscFuj+w46H8aZi/gg2drhOnAdw/q/fD
dmkMDhhkNnI1WcDYQ4g2MSDAgrCkrMGiOTMvMHzIpNXCESIn0+ze3MHCNCCoTiCgW7WpipDYrUek
aWvGTTZ2ssA9ZqEgamu5vy9zY+3BlMDViKd8urdQVgs7gHOEM2DnE8hqsDf4SeWFsuo0u46XaWmL
7V4KN511kIoVf6GEe3cvJXtkOgD25L8SzisNm9k7n297YyewfAsLPi5lLsO0ztDy50uektVD+2ya
k/EE7ttzXuJ6gRGZtA5LQJfgSLMiHRcACvIspmMDTGCBCwG9Oqh3YjEJiQtZRq9YHWZvDLY3LmkH
NBNoR5C1T6/CrkcbBGn3wqfjBeJv4Qw8mA5CQrxV5FegGkR2VCI1WORvk+KAYIoLnPMt9Fy0LB+z
wwB5aF682/BN5obyPM48Ciei9ixoKxPR2bjUz6aJLkVaROGRpyRagBU7QjNkYsxtLScIhZY//ckf
V7PooEXFsQtbFi+3wmiM26CkhjI+zQ2AUQIntTanO1k/tvFtAljVdikLixvWhzHhouU844xbssmR
yNHqjqpxjsbYp+PP2cjprT+D5mCSEW4+hbR6uSGPYB8IH2L3XokP3x80rlFVgECdKC9tTtIX52bs
q7u83saTlIe67grYYEuuJFbKTuYrd1mRIsDwD5aprAYJCHJAAslRqSvEN0GXEfjT2MxwxVu9U95D
L7i3Wn3RNKz92kc40FhY5vcBR5XC7A46f6ybes1p/QzxKthAwPQUMU9USLSp/1ubNHVyCSOcp7kp
4J++/5ra1Tb++2saREQQ6KIa4OhXKE5aCUI5VaHuon6QF+auuFFs6u5xiIUv5bo6icdw35zNT1TE
+q5/4O50Hzo5wtrF2lhOO+F2cKCAHRbBhUyTxDa6y+7IaVqkdkwG5YKiQNt4FkDE7IKYiYW4gIcF
grOr9e333+S6TWf+JngWwKIsSZm7JK4yL3pVmSYxKRSKAWC+MJ45HpRew814yeJOhli3NVvEghsj
W9W63fY2Be6QMyjaoeX93EZMii2KLmDddLidzHeZFJ7ciZHDUUSE6wfxnr5Oik0q3OWE8SDh1pGf
O2KwnRBAR+sW4ZPsBDgNEEJFu/DglRvVOibSuqXRWnTS7BRWxwEobw4F6F4yOKwSq+3snOBcvhSp
WtVAgplg65xgrll7BEKIWg8CCxaDT9sNu5bUZG2n/1TEalyh0f8NoDLnHYuiysH6KtSgL7WwLfpY
cYNkBYveEcNHoBOYNI0Qv21kGDtS2KE5fnVlAtuaB4Uz/kRpzpKR5WSLpqYg2WmwOeXlPb7p2dcP
Ri0xkwX0c3u0AfTLa+ZKqtbVdOj77cBKN3HsvteHx44kp+gS5XtfvNHLM/sNWm60fLBPpPEXdzJM
6CfLzNw/reKOWoZUJwOLegTwAAxJJEIOLIA2o4bFoYpg7Z1xvMuaE0Mmhft6oE9pE2eb7988+Qqx
Yp2QSHWxVFkTTYqc5Ks5pCQjIKFXau6I/ok0z1HF5dZ+cKpCwoysokZdkWURr9NtxLZbK6yc5Ako
Hwqq+j7gUJOODxzlZ/HzJLxHPzS2/yZS/oAl+XyyTredRZA1DbuKekUzhMSEimFdsdAWv8p8X7X7
lAzdqr8ZrUPj3ZpYvOHYS+7sPea1MjhLsELdiH8JusgkVC9/VopnKX0R5lJWDH5jzmiLu7biFODB
cmeIUo+kLcCzIqiR543IsjP1PJV3oXGMkX8HEumaCarvMePBp3RZvSap06rgNluxsovXUUVE/QvA
euI6nL8WMOB9xHkAT4vk/fr+gf3F8czjAWItSzSxUL9whRsLcaqU5Zia7qg9SbJO0RTnPt4wE1eL
vCvYc77/fddA9X8P4I9feLU0yaInRrkQma4a38fJ3qtfrPDsk2dIUj8GDjy4OgCU5ZbVWUp/4VEC
XAYW4kyZCDSr2jlliBa2wO8/1u8r2l/vxR8f62rC13Lmx3HEOBgpnAYE5sS6T0CgJx7HyjUx8oek
cKmisRoNgeQyCZ8LEGv5FIGHVhDfPR6rEg+slL7V2kuB++37T/j3Jnz1pK424bH3WyWt+YR+tSJv
KOgflez8ULCwZq4VocwphG1gvE9gdLGArBwpeoNtJwDyTVILt1y9lAWCepK7cpplHLsE544p7Br/
PIeZ+lhwhkaAt/lskKAo+WuCWcqTLwTxRmtf/eHSfB2h9t97YJHIaM1sH3vVV2g7G0OlKovYdK3U
W3cze79t5Vu9wfeAPdQP+QcKiqv4YwoVO5iJgvaSIsLTBzRumOEsOeN7UWxdvg/zhIqfreytwLOc
9HhzjXNunFV0rT88BPnrTX/+1DSA4kEjHpAUUePqpk9DFrzFPF0k+UFKw21TKDdSmmypEMEM8dpg
jIvKFNUBLk/xonb45Qk305lYdYkJFg5kHG8SH/NezZ+AHfcOGnLGgQjKPDTdgRDjLFLtqEJPLUrb
FkcmM18b2YJJ4vv+y0j/+jKs14y9SN04dWhfH0FQFqUuEADp0pOe+7uGUGHzHMXHXjpMzUoe7nQy
D5qGPPqfdokrcuj3MEpkNJHXY1H7Zl29y2I3xK0eiIYrpScjpfaO6XZK8Ebp43m2A9XCzVDxzoIa
BeBxQ6mDigJwijpnwsDxNZBiyQDNI5yR5LRc4WZQ3lvik8Yi8v81Sv/7s3II/jpKfScUpRL0htuT
YVTexNWNl7gJ9re0fxTkHf4qr3ENAmaU+x9+8/wyXa1Jxv8dJQ50X3+zJFZKM1ST4aaoOI3xMLFZ
iScUGT5nMEXc6Gj2hudUunz/e/8WI2gKWd+WZJpMT1oCrr5xYmmDmnuB4RIBujCEVc+FmiLyvDko
Amr8AUjvJoFoT5JTM3BXap/GDC0QuJEpvJcSaZHo7Q3R1ut2k8anuTo+HDT2uTuhOAwzYgHgLz99
/6mvOVjeKT41ZKNuSvxHvwZDoyj1NZk11LXUD2uRW0TzvycgPirix1xyjWmOogx/yxN96fX7X678
PZXoy1GM3ySsNXd5fn1UY93qQuBVXB1ypww+hQq8ov3o0NBMlnWf1WTiTx2rbbYmjW8txefMQP3P
SuH5uyx78YZ1EfGuh7eJTNoXwvjIewjb7KA2AWQm5ETFPjR8BCFxAOmxNXE89PEugJ77/ov8Lov+
+s4phqrJsqLQ1mAoxtV5IKpDy6utQHOlJ/UhfSiemoOHcDJcF/Ap4aK98/fE+MS32qG9G97wJPov
45GmLOxcl+6sP5QvNV4B7OnRYjZQuMMb/0sjO+ZePuMLAipS0N8+q/fJw3jA5P2A2aN4xUPAfyNk
o/5SPGOHieQVgvvpo5qTC6gzgyeU4W7vSSi+j0iycE0XF8Ztceu/gRXMPkjMTnfI5bgIo3Vq34bT
9wMjqX/PRkbGkFmtVKRF8NtfH7ERJI2iGILqYmFtU4il1YSAuLKB+YN6E1gbZChFZYuPxTo9oSFH
igBix1mhX/kGzMZCe0tWSbYUh4WoY3iFDVmrBBu8D3iXKgf8kvwJXEMiurXYAUbFqYbKuOyxMy4z
5MaqnR5GzA9kSZjQCRBeM0jbEFmIszYg3Gz2+KoAHe2KbFehn10ew7RopI2lr7CEF8MG9W52l1tE
U+0A57g+gB4RFN+lzmQQpkHpN37jBZuOdC5vjTfucPUHKnCeGgf4xliUv4DNPC5q+YKZBXyFqg5j
P1HvurRkgXrlMQwfvrCsTfCxpRAB3TjhmzSgt56xfDywcr1sK+R7kHm/vUTFrCSOfyGGh8XhqjWc
e4BdbTVG26naxvpeKI4T/iQCXWM04UuLCwOZGwh80LYQNt3+cEMgUosH+dcU+D8PWr9e/pSsklQO
U6o7nYg7kStE/sk7lwLll/cwvMX76r2/o1gWhZL5QprNy7gLXfNo3WQXnBCev6DBDTApfvWOpat+
gp32oObIacF2XxvsSfhUHpAvM62C52mLJzT9iMjoAwnjysy+j28EBTHAAONAjMK7fk/Jzzb5lB44
b+zTo7qdHuqb8rm8Ly7yjIa1OB1/Eb8hP+GVlLiSBstKcKJpORceYuXHmH3O3oY7ol/Ep5L00fpM
/EX1AsBVvXSu8dAdq4t0zG6hqNJ7HiHPiImHE3O8k25+mEe/UZTr4WV5Bk4in5Hz1NUNcawpO8lD
T3bVY71T7qV75eRdQjJlFxZpy7gb84Wwrx3hvv70XkLSYKDbpvlH+cmz8F6M+/BVIqUodpFbJ1wd
EG7rn/zX+HBszsiw7yrWIZJ7CGEo72BBwr16UWFE5jSf9s581YgtOQqP6scsm7feGGONsg5G+oZs
IDCr8FLsw2302T5zOdOc+nlED7DoG1u5q1f9r+F2WmOmQYOFA/MRZZ5/kd8Ta0lroDu85jfTq/Lp
P/s38iFGern1n6vX7mG063NKOGM+m0PkXxy5P/VfgJvDp/o0kshzmihQWahP5MPkZ/8d8/VGPOOO
2SlO+kyQipu/e3sMDaRiVPGiuE1X40Z7BghxgwugTXTxT9GRVeiiu+0mOBoH6bncIII+i/t3+S53
vn+I+rwL/PUMCQZnKaTUjWvj17XQC4RekfVOdjmmD7xVnwAhhF2xn+GCE2oHSwfqYjJ6iDMG8Esx
1PrrQbbxjAJ+wEZ0pYOsFNm1BV+ITJ+EeIkpb+sGofuOSHj8O+3j8Awsi+WvVrJDXNf4ccWtRTAx
OQ7Pag57gbVxKZI/wTWAhAviH2Y6ZvYlwCCM3hJN8TCsIelxupUIeTktsrvyF2SL5iVuftg7/3GH
5AQg64plWIzNX5cDcYyCytckUDcKnJiJRHBYyIgx6eLLtz3F1iEIIrfVlmqxzRA4DwuvXuoi42OT
Vj14eJpX3z8pzmt/PypTYiM3aR1WgQWvNvQahIWybB6VOmcgDOW2DJb9a+rdt4x8sJywZWHpj7YV
EcfIoXBXymcATvGzSA8WBk1cPZCt2VZuT+UO2m9ChbTFhMOuK4P2bSK2924VPUEEsnIZcx1NpZ5M
aZuMWIw/JuNl0Dg8bOrUJdwBy5PJUZ7xZ6OWmlufodHXHc7aNdwbvasFKyEsXbtiwyFTa8/7wEea
kX7chQt80HmxQvOBoxPGRkfCY6fWBtREKi4EQardCokumj9SF6boHbqxOWnyWgd1saQTbAYomQK7
bKynZBufaPsjaU0kJOW+RoUPaJue/emAkMFHL0UYSkPMybJqN2169PJNS/BhwYGfVMglWhcKS8LS
OWrvEoIz5E0ekZHfP73/4eEZsqyKaPrQxn6dZ5PR+kE5lLJrnPD14N4jXQS3aZbi1F2kiaMgbeR8
oM5wLJTg74gO/K92n66IccERi3wdhDWHo0C+jmJV+uF29K/VnNP23K4gqjIq5vlg/IdsN1fHShit
mnXI2DajW/yaKqfEexytmPdwnHlJAghxKEvJuDVMOn9vzHjd1GcteyHNr53TC8Wnodm3wWOprICO
5yPlR409Hx6UrB8uzNlbYiJTs7aYZ2Pl0LZbnUgW0vkGea22QMx7/Jue8OzVe00/UHWrZ1s9KZe6
t4cYJHC+r3ZK+oYuRTV/9UgfpQ13aknfyBng8TafDobi+toPAMe/zotfRuZqjWyFykNVXcmun87R
I7ELdiy3doFRjxRZ2SkoNOzwAa+DxiX4Xbz3tj50sbIQSriehQ4iuRg4oYkb5XWkKYkJhwIDlFGg
VGjlYfVEs5vbBnSDSv+hbTrURkIYErjy/Vuo/OPkyzdRyc8WJc0yri83qSX0Za/lsosjtCvtqbSx
F9BuQJZiT5QeJr4Aq+SiiOdIOAwuTOq0w+I397gLxF/Q2EQqUEex55xOzC0fX2StEIZjo80uoOVy
+/tPLM3z4mp/Qq8OSMMlRuM2dnUdk5XJbyXUb25X3lYeIYCLTFvL0srz7gLqnHZkkFnavgJoGB98
2ZmsB/C68qfs7n8MHBOC+7OKNERXwYu+Tg5rLP0giEyJi/ScU4eFJjgjs07pFOrs4amGK5gc2C8E
DeRDCdrRm7EtSnbn6F2eOf77SjpKNNtiWUHrgJ6dI9u4zruVls0i9++HTf572ObPC+IDNA4k9BsY
+GMy1/BssdYZkmtB/WLg4pFxc8OPhiTqGVgGA15A7gCrN4q6iOM76l1k+rYWb2TkZR116DMJyo0g
w7PmM3vREPz0If8+nn/9kFf3sMxAsis186Bi6lCWOpkDVGix3cZLgtt9pgmnV382hbNMSBTkvEJw
45UjEA1TI6HjPwzaPI+/vmtEo8v0FlPGBmJyXS+D/IpwC5/ZYcUrygAn/L8N7/aetmb0fO81R/Rd
0X6OnZORNNlSg4d1aZchu+HkauzICq5/evH+cT7jM+kSFaoUMfH6XZ2x80lNGinWJZfea9954aDM
bWNqtmRFh0jp8YQey5Lz9hZFjuo0BxS1h+y9ppaC+xyivX6pMZ/fhp3xyZH2wPEMD71wRMHBHYJW
LHMxHowdMupQpY1kbRjL4c57r8mIOMTaw+wI/cCQ7GHP3gOL93vueuLoJIfuuegchY2evKE5Bo/0
z8FVx//36c9XnvtjOYehiL8+84hTHsamqgH6kANBPGCgPQTJpS8f5GjXEhDF96rdajx1zUEsn/P0
oM+u7XBDO9H3L4f09+kL7tAgsczQNF0Bofq6AqhC5imJXomuDmifYc1lFgWcRiOWw8lEQM4ejpY7
Gi+heYzQlgYjDtHwzSt3BHz98GH+Mb1p5QJSnF020MJXe3Wq+n3TRPQyDsa6qzdYbMXgKcebyz5L
jc3s8IiWY+R4yUsU3kv1g2QSGMil9vvP8a9lBv8P/LQMTTi3yX4dFCvKx3a0ctENAIYqyuCHSVsU
KLw0LHLlRUAmp9fVXjc/CZ7B/Y4tp6Q5BoKi8NGj49Aef9GhDvIirmsUyCJxup0byxc/viXVrZzk
E974Hz7035sg5xuKEHVawNlaro9iRl3Qtkzpnot7mouk8IgWrTzWL6RTVI5yMXY+JpdfidusKQPK
jtKFkJFj6P2wF//rhfryMa54KpHL81iofIzYxUDebMnDQfQNFITrId7Kdtss5T292hhkw9NPhRD/
fHJ/DsLV2pvE1aDrPr/dexFOxftIzi3+/vZF9rflUcP8YyvkSJICsCqO5aaZ+1SEG8yWxoD/hl6/
hbrJOEnv/Mcfns4/5plMkwit0XNZu/y7VfqPnatRhEzrzXZyuchse3IYuGeSQUduy5oUO/1cfXKP
kecUy/mjMeOUs3/CFdRS/7VizCoOZrz+z99/rH+Qnbw0f3yseUb+8bEodxhVK6a6IRBWY+ZmtdNs
CbJr1cex3ZIIRp8x4SAWMdq2hcx1RZZlYDiY68Uf3pt/sIdfP8nVezNNhdGkMQOE/P+T6AReYS5l
ZNehCYz3qD5R71DmMcqrKrklBRehYDUekDXMAMeHt4ECmJU8mtvnm66ndc4Z8sNI8AUUNZbK6ijF
N0SSyoBLP5BF/3q0JoJt4GgqHHi6V2MY5IU+NPno1sS+QN7jh0cp5eF6aR9+eFz/muMmVBjF4/qs
ELhamCpfbGuvj0Z3MrjNdoeqBTTC7Yd9uIbuHwIi69xMKwnm/WFtvpYQw16o1MBBKvIFqbDQrp6P
FpWj6hXcoJIbAX/IklSGeg3VgnA1IMNg79MVXCybjX8rOwkSTIDgCYfd1iDYimCoFGHtXtYgHZ0q
3qE9y9/J1UmaA1igwUVcdORhRcZO/dQiSOycjix2jnZA2LPDmtwF3cIfeYJp0KwjuHY03kRbNEFk
Z/DF0wxGfs41wLPNuZCQSkx3NSGaa64cqOUIMgQIHqgehKIXNjKifVSyyfHHuhSVZ3111voySlfr
T5gHsllo5eiSRcoheY46tiOS3eb0huLBOrUPmN936TEkm0915IysLGAI9Kad5yCt6UZHB6Gvnf7A
BZ+TKsoboGkQ5Xfzkqbb4ie1g/aPwyrVKDToiriRFdxQX19eQSnVNG2L0Y2wVl7AUBCc4NDpFbfs
jnr4qwEnb1eht2t9WkhQ9dyY2HiTN5MgD7Jf/DtjPLVQLghL5hj1Td7sjGRn9Zuq30CIhNGWSNGy
PhAGSM+qArhZbXyJ2jfkgCh6N4AbfrYxB9RnzZGlRTcWHeTDZJON8P3k+c0WXz8buNxZADQ7sK8P
XdJgFI0cGINbESCrblReO0F/qYNNQdB9YSvliSTcsdugc/SMB1TBZPsM0y7wNrjycsIYiFPTNN5F
AIDqJ17rH+ygKnMYFmVFReRC/eXXB9EatSmqJqfNVtzF5YMffkZzOGx6i2M2ynchSfHVzjNesvxV
lC/fD40yT96roUFdAziIudngyHO1roxFlvWaXA2uuNOe1GxOKI20Qz/NumxlHzyhevrt9AbfXJAN
WUZOFyH2WgA7B8DFCsTq44BmQ12LxSP++iHaW92GmhKJjEt/SSRp0axIMyCIAVwzWEjb77/A75Ph
9RegMpVFEY8DaOLVF/CDocpyNR7d8lPn3HUyX9pb+dIpuM0W9bp/GT+Khry8HZQfMJ5CGMIq99f0
iLEWkU5Nij4BRHdg5s2nsK433LRpDFSrPWm+1VOL2ohdkPZzc4XxWN6wtk/mQTQXjUFw17Im1Yk8
QHzvPhadRfPDJv0PyRroFevvjHDM16YrsEBsTR+7Aa06/rgoyZSnwOKBCgCrsLP6WB9j3A6dk7yJ
9c4j5PpVPFuaPY2kJ8D1kR+r/PB5WPKvXxddlxDFcGUQmUZ/FXxLaS7lpex5boZ9jyQUrrHU/ByA
S5MWW9wjIeTj5FhEj0U3nrdp3syblu1B32rdGosBtsAYXXZ7j22j709GcuhBG5CD+1vTezD756S5
V/GzTu1jWbkSGc8hVbDlyRC4JION+W6qPg+ag6H0VKmS7SHuTHP/ImFRkVE7jbm8qxLtMgrUc0zQ
sNAyYQuciyscOsDaxuVsbciV21o8SeO9JdtGfIAdDcb7qDznxMaFR6Nb98GRaAYQJNLRSH3SqIIk
7c5cloYtPZGfziGuTNadt03TDRVISDUXRnXukosvuA3bP/86Za7tjmQgtTlkEwA6Dk9bkYh7Cpkb
DTFO2PwW0jPmTFKDpG6N6aZP9la7j8Vdr+x1zaVPqRoeUFAXxO1ooJjkOOknobnHSSLCTwvkEol3
EZ7AMXzXzHMqEKKD7rpcp76TAHYF46GcW6lzkkl3Ov0F/r6STuG4x+Vk+m5Ewqrsv034CRU0wKax
qwDCw08jfp8bVEjp4nVLLwYx3ulwM1gcUwM3M01GVFuQquILx05Hmb8vcIrwFaUTvSpicQqyNTyu
Fx0Im5F94MuD1L2p9FAaew3dXuFmySMTR643qXWJg1eBWD7vXm6eSA4WPOI79mjQVbq01cUniNyl
17aRgQtx33q3qrfoFVsUbKxrpOQ0/v+i7DyWG0e2LfpFiACQsFPRkyIlSiIlcYKQI7xLeHz9W6g7
6ZI6WvEmt+O2KTpk5slz9l57k9Z7g7zS4l4ZN+6XHLas076grN/A6+8arFVwMaAK7GwsjtiBjNuo
2BW8sxDsMtTowfwQ6ZcWr5Xhru5w6mSseaYMioCpXb7D68gU4PAmCQ4HXS6QlN9k5co2j1246/u1
mq+76C6Jz5gohnyT0liAqaIgCh9uxEK8ESlndpssOeQesoF9ndw7qLetuSyXRrBy3M0IrC2bx+W8
wBI9PqXOHupOmT6lxM/jnLCfhxAsL/WlNT4jR27Tg0afIrwt0rtaPITW0bbPCpCmClk753OYvxTd
nqyivISTxodaoAIKmjkdoA4aZnQJJA63u7gCb0+E56lirNcMD22Ew+mmGBhNzfNxDknJEBsSplpQ
FQv79r/3bPHjto9Q39DYrFV2EeOHiseNYIoYde/xtGFzwCBnqJeKucnY8ijy8+tXyLzS2hctBrDm
yVYJJRsguA7PcPkMyv0BEWR7FUl1I0HT1aMKTvSh9Yx1SJCNBmwMwKhDaDceCMuauSo0Oc9/kypW
EcA5ebZ3J3yZ5/1SKv9PcfXXacQno8pgoMVnM5lC/n2Wmxm/VGa77hQLjy1qXYRnaEPRfdwDajxA
FFp3JnFzzyG4Olh3IzoMzbnkJPrCXlRwqneVswqMYp8F43LEae23F43q1mRkgcJymzlia32pCuxS
F3BjegzMa2lXMw2kpWszNi9p2rJVJQfNeqCeaPWzBf/RJCpyuKUwuFEccQ9iNvb92z7ByUdsIv0z
6bzZEPQG15slbXpyAvHUOAmOlAx5VEOoTwmQ771hxTmFMlNpWfIHmyoow1dJz8F+kVG/Fpb+3tnq
zDgmky4HdnGxN7HQpPjRB0yVYslRWzBVSctFbaMJqHHD4OWy8air72aukaBMDBveQON2SMEfR/bS
yu7UDz3gN3bUpVKBBLWzlXUvBDZgNpdFMdwY3l7WJ2mgY6jQNIdYK5Pe3IWlfFZ6deaD/UshOIAc
Fzkegvw2VyAiVu40oWjw0OpWx+V2gijjWYK6g68dmBrNOSS1m1YrsHPudfAjIzEsLeFcbv7mTQiY
jAZvN+665p7Gjp4pgDJ33N5T6HSsqbh4DuWjM76LDmH2WxcK7KP4wi/xhMjLD/mAeVs76voxD9bg
iJ40v1slbQAP8SrjCK5KtPV4hEvNflB5AAKUKEn5EmQnzOLs8dsWxFsdv1bVqQGN2tb7lMwxyWcI
1VXnHGUIbPcxE+8GF5B4CCETRluUCnOCZ3wuY8qXRpcoUrXZ+KKEBDPCDi8dmtAWrIOgAnP57CgU
SI2VvapY1A2+JUerPzRde1eYiuDkCYLskMoHgwlKiwPLE+2av0t/7zYD7AxyVUyZEcK5y4vxkfGZ
7Q/H0OzQ8hJgng8WqsWX0lYWpuaivZ+Z5mJo9yoXPCvmpv9quqdplfIKbAYtm0QWp8daz7ZN9DVk
/qXKtkHd3PLJc91dZNY0gQjwm7/F2rbEgq9flDx979pqJ3K2enMfAs0wuWopY7Da9BLeYWtSj0zZ
CObzMOggmBL63eCrHUyZAsBydpsl7taK9adoHsYwRpNB/Wgd/KAKvqDeWgZaBmuXiSD0yJHfJc0f
YB72I/b5awYUnD8/U15cnodiaF6lnHIAtlF57tJLOFpHvdyalf1KjD2cOYwllX8o3X5esHXY6Rzx
8aCSVLyO7a3d7t3ogMMQplfiX1P5rJpkFZTtU7Pz+SFZS1gwuREbaxRRaKmHEBGvzxbR0k7CWyjb
RzcJjpkdY18fuud8IHOB2T72Oid/M2l0F2WE/IeoEG1cWPCeU2yPacJEzCCZM3noM2eVUP4HzqnC
A6YIZxGR44UZfdknUGwHbdeT5li4u17uMmmv4rJeBWAJFNyRiUm5TCVtwZse4MmxllAffDh1ucos
ruxMoEzjlKsmvPOpezLZNMF8ISlsnaOjXweAhJPjl289OI4E7dToEiwWLadARHx1jMicuZQnj/yb
dnHCglYaEDTILRkxXEcGdeNG7gd3yW7Ro5BvUDVrIGZURfB1lBst2DbN2e4IK08JZfKTTd4Fuz46
+yK6r6iFLDrjHl1yM5zUNRNyvy7StVBuvVZsI+papmFEWHbMUCRcL37Frie3K8JShucxwhY6c3tk
hR5IB2MvsqsqJpJnpB6KMl3I8YJd3SPJSKdxFQXKwbXys8gQYGQDtVTYbKZ3bbCvFg8m1WbkTGEQ
i7DjllYM66R6I232XUNqFI/wRmmWt1qDKbN4mX6kOFWWLMI/251G0lDMvlW3hG+CbldQ+J3QF4T0
Rs1411bB3nX4EVxuy+7ew+IWc4CoLu5lVZ33XXFXwDHxebLBbtyFbrK2i2I7baR2eQtrU6Mv89/l
gv6jtcKh6ljMKgyL2cmPK97oh4OiqMhm4eID+GVD08OjbSD5gJPLI86WVUKttLwrpZKr35t1tBqt
6DES1ktFjHfdlm8tsjyj2pvMURoDRI9urB1OGwrm32bS2o9WHXJbVQObPdUB9g8yjqw7TfqWgmSe
otduTQZc2z5VuUEjjxxfPViGbtzOTX6n3PllFqBNLcdvBYhQuZzpbMTQF/6UXv9o67qdQtysazmH
SKEnSiIOGnVT8fZOuzbdbqX1n27+WcYFww3Br0/aQ/eqFovaGn5p62r/8qsJwH4MIEm51ixr+uf/
eCd13GlN6rTOAeVpms3T9N5gH9c/Bhx2nsXDfa1tVIVoizswFExM7Uj/pR77M675/m0wY7dpcDnk
/4pvU27RBrovOzwRpngw+0e13+Rayt3gk6cHmxdIGJCHqzbD42QBEeXGDF08wZUWeBV5ST5jt2Pi
FhujeeOKZnOFsz0fomIwq9xrGZ9H2tGcLMFARcPUslChF4Bl6rB+swx6CwnVy1gc2GFuBEcZjVEo
9lpJ7imzCYUsHD55ttfLcGO4G0c99MpBV/bezlS+uFYrDEyaydV3qGmO+3tLfQ2dY518SGIC/3uN
0fb78eDwDTGd0Cf1I03mb1+VTU2TeUXnTDGQo6UttLG8CVET9ebJ8zFbqrsUxJWKwpYEF6KUMHGS
VjqxGbgNUTJluephCue+re+1/GJFxOH1nzK+q4ijyN/cce8m2xAXMNl4HM8NaJI8uMoMV3mAe6mb
OhjjiPruoHHFKtaF13GwHGvM5wEVRsQm5MtqnWhw9YY9BQBZgSDbmKVYTr+DgKck6I74E1V3Zubu
1rCUua8mtyOS4Q7vViittVZFa9tdegHj7VzZxRj5tIJ5c/JgtN6sUs+EbzBlfDNpYwTYiBNv7Yn+
NmmGVWEkt4mT3DWp9d7UbOZEOjrKsNGTvYgOpgoeXzwozSpmY/b8JZLODIoqytGcO6UiPmQFcSCh
dT9lknOusXq5ovHNZLzxFNuIXBXNRYKUKoxHwXAqVsLFSN+aIt63/GNa2pxwxXNG+82SlCkj+18T
HSvtbbBQpioflXocmlulWrvLJtyHXIgn4DGE4pDpUq8WCF9IxCKctYRHOx+JzrB+a4L/FLfgcAAK
xjxH19iwv/eUO7cy3LA07UNUvmTNKvcIjaUGj10DO/2LnVDtF9MkWY4vvh/MGZtGZOrEIyg4Qg9S
ZeeJX8TxP9vcQO/w52H9tARXs+9jbl2VZas4PeLT6epBbEfDrpN3ABmaCq/ruQDZHVWrkTnFUNwG
VbMS1V5jjRr9Xne6TedTIyLkDCMQfd5LqOCOrJhs4HWI+5WpVMeYInpwuFqpxaEMq60SHG3fuk00
5bUUp1gScud3x+lukhKalRr7Dhl5znNcqM2eMnMq33XnLqbCIO1n4VPPhDwdmvPmE7H23+t8un/+
tSE6GqYq06WLhzgW6Nrfm7IAy2Oko+ke3GSJQYCuHAJjNBRWvdWJQ89/OQR+e7lvzdmYCUPoC14u
TakHuWotsRCEJO7II5EG5W+SP/Hj9Js+nsugSvC/pNd/G1VFVllEbqa7B6Fd+8qBNDTnnrR0qVgC
GNletmPrCbotiJEmQey2YqfmIlkYe69+YkvX2MiiDKrE3HYeC0BKOStYkfegzyiPUs7yuN5KeFsm
tqektW+sdpbEC7BLv+3H6o8qgo+iM3vDFjQN/P4stX8cn3HvRmrPzebQy4UFvqinaxduLK6NuiR+
sVxpdOs9sjFtynb2F8Ne9d5bB9gXnAnaqJyrcYKmOLLevfQQ5jjsy3WrLG1SlASfir5k590n3oqh
1axUHgd7ZxWfZn5X2+zjqjaXuNjDU84dsDPATBhbYbFlrPpiG1A4MU5BpOMQ/LPSDh1RSd5VTmhx
KuXY3QyehMh/zjFFln5FVhz/F6J6OgKfsMlwMDfciSPk7WGRgCye8sZmAR625CSo7rTsmqVXPNjz
2CbdoM3nSluvFBgXJfRehShxsbKNl8gEB8LvMACdi/oLz1RT7zsuigTczKgp1Ag8brgtUQjL5kIR
uIq5X1vIXDxawyGQo/YXg8afYcO35aUTASiE47DC2Aj/Xl5+oI+Gy4N3AGhgJeqjbQHFntn0L/oG
H/asRHeF1q+S62LcJMaLE2KluovNxyHCbRTD1NNmsURxHtwP8XKA3dPPjeHRqY9x098UzKAiJeN2
c0xixqHjiU/5/94fUOAYMG5tRLPMhf7+AGqfmGoXO2zgNagiUmQRUC6N8D2V6zh9GcP3/3457Y/c
8fs3JnB0gbRQLWrlbyvWFGVsjaNiH/BNKhithuHSx29dwelYrFTWVsAT4oA1qpx81YOhl6xpczBv
0tL9I87RvHeVYUTl3Bf2pevEulCNFbWdiJt1ZJzKFDKhFzxIN1sqKEDYp6uwBzS2D/u9qJjPsq+r
5LEoNLayAFh5diiIGnB6JA/8GqZAG3LxHPszsIstKVahseL+N9N8azlM1V/u3Qh6kHlPs/zTIL7R
fOXh1bL8M8AFBxXGhsr7oOWPQ0dIAtGv1nvVWjdXz2G0nbZnfsKRBrCtVrdKd2TG17u8Kcph1yML
mdC8zH8bqvdOi5fTSm8rFUOqMnfDD/SbtOgfCYAZq6+xvug0E6PhtbMuEZ9JMp6LGVYqwbX3r7/9
bD+PEfyXwqFUdACpqt/2dUuvmn5UK0yyXLf169hsKfl6b05fLsHKOGKkpAv9y4v+6Bo72l8v+m1x
FVDMND3434sqrbukAaSZR/oGVJwZ7XbPOlGLczWMI6g33JR7xPgpu7lClTT8cpD+5Jh8ezfTUfSP
/bmQWWtJfbAPmU34aQibwEM1Tms3HepVDedqdN/9Rt/pgm7MCAnWS1y6kHS0VExzNMpqhTQiuUqW
hWjnRu7uB8NeujUjKHTYSXMN4mwz5mCNPRAmUBgrliLQ4Urc6uSQTXtw7J4mjBRBHuF7ERAF28Em
ym/wo0hj48eHqaUuIWh12Zusla0p/WUmv1zibzKcwjG1WfLQQbsU2fjUGDT0YHJSPezq89Adxj0A
qQW3EbJRRHccKPcrW1uM/pOLr8sOw7Vq7vm4OndIlUa1sL1VIuFeU38nlFa//PjTj/ttnxAMQhFR
MaQ2gQn//XVHQGMC34mxOjOGSbdjPOCkhz9VnXobaV5UPnriy8eV6euQr5kKlrgtuZr88jb+pcAQ
VLZAAbjccyh/+9UrqatxaDjWgcDdjmTtCIWxe4L5YlU8gEy76vza4pdr66uFuTegh55qD78y2X8I
j3j48M1QIVAfUMxN//wfD58e1fTCfM86+N7CofHtVJ8DQ2mAeaZVr4nsI8uAlMfxmFN9qwR0kgqg
LTwfLQ6ZBxE01TZ4NJr7bMTXxIZWZJQARzv4snDf6QAx//tr+3m55Osy+NVQGgjbZlz/9/sVem6H
mU4bLtSOHUeXMYLFSqbbHRrB9NC1bwVT25K8PpVJt0noRBqpdNuvI9tdX57qJnjqarIborNCenv5
ahnbjBH8tJN6HAbFSKwdGROS25rNpkcXWcuj7XRHbQFuBYV1Ms3XiOtsFG3p6v33x/tpy+TjmTQ5
qD1pUgn925g+yJpYhNIQ03bYc8tSiSVqyC5N1y3s4YDWbHLm8rr85WV/XNkdoaNW1afq0OHi/u0p
iLNEcxo7sQ6J/0CPqXC+1Pqi0LGWBZGauCstYrIEOtQvBBJzms1FEs6iEgb4VAdVK7c7/vKOpn3/
71XKOxLwWlSXEuJH+dCEvSjNjNY++12oLNjs6o6wz2NvXbgK4A9ftt2ihiphx7S89cUvL/9D0jR9
IZPFfQpZ4B18W52560vF92j4MgJgsqKm26CED4qr4VhVWyZHhnn575d0//U3+MdLfvsNZBchXuwb
68DYperK9ZCvBv8aMnKe5m4186KiByIz5LNOoWpgTCcwZMWa2FjSfuLsZPsownmCzXzKjbV4RDui
O6pxWHJXrSF0GExeFBrand0tVau+jWnD6ioEQb3csbD+/JhVDR4nKzYmUEudsDKA/W2fMf8cZm7o
zGKww9aDYyqLkk5yCW8zaqPdRFNNntjwIbsNlHoMRYt9MXwxotC6s4f6QYIM6MtpCQ4uPTB33tkY
IVvVW6blvq7AcCok5g36eJewvZRIWC1RLrn0ThW4TSSga0rSa2oQyVjm9XQKCsiXTOwD4b7onG8t
QK1CxvOYXhtDSqh249HRtm3MFJ1ed0iX2deZcNdM/fUdEt+5WuuzjIHir8/uz6vq38/Ot8o37MvU
qvvcOtQ2V6uvBKRbO6NrxWB5zGHtxL/tiT9PNF7QdCbxKJcF6t+/98RYLzIrMgrroOZnyK2oJLdW
uVO4qtKbdPp57dPxIpipdsBzmQgeriMO4IHK2GihQ9HOnzRzwbzzTh7Vj1IXM6d8DNz7SH5MkZa0
6Mz8PR6bQ0BEZCb7B/Y+1UAi8cuq/2kunZYdCjL6hrqL0+RbYVZxpmS94JMw1wyqvSrd+7vWLXeM
MqdFwN9tHAjPCxcTvpHh/T/Z8RfMt6k8I58+TDZqdqRs/e+l+e9vC24SBkU8Q+L7odPy8JkFVpND
khaPcUsbCtmADNGBVSeD5Nxi+tZIpOdWn1Kw5M1qTLFn0pgBROShRymRXlM+T4dU1SIjofX232+R
8+FfNkxhwQRBBKHhx/r2EFhDqilmDdeviMOz0obPU50/gt106lPfkHbO9KZnlFd2VzENf8TBdrge
QJWnH+3U1b2UOEmFgzRKvlaeeK6D9qhPJgBNvy3QvF0bddgEA8Elprnz9HjpahDA6v10Surqta/L
tY6LlDWvkAImDF6yQO5SqptMnGMaW1DdOKGnyi5R3G2WEKwdwCwlVKSFLJ3RdM3SY9ucp6YYtbga
FPzISTRr+nZdjccxeDCY0TCsL6Yow0QJ9yk0Yo3iyebgbht5X5vqiUnETS5wKkCYIAZCipHLfjHz
Sc5SN4WDKIUqWjIusWp8mFJuh1JuZ36P1qF0vUfsPjE0WqHmi3zIMaNPszeC4aa/xnDDed4Gmih/
xCIZhHD68dMm4lWP1BxE0J28EKyI584jK7kjLwOmg7XphLZJ/YyYYYtg+WTTVd4uHPp1malr7POF
h0GYkfwvj4T4o/f8foiiA+WRRWfH9vttJxpLXx313rQOjvMYK9XMHDyBJAlLW6qWi7ERu4jGaQrT
lvbgaAcfAUerBcqNhVbCS6r7YSYE4cKxRPJIGQiOyOFW1ujBQ47uo9DMdcQ+rbXXNiBTWgfCQF56
RUfe5Vvu4XQE4lMnotgsrWd1TB7cJL8No26GEebeTuXntKoFkrxMNuS7MOqEriOgQzGinVDD6UF4
e1G+DsUuSKc8qmHqoMK0LTcDrU/uPhrjaqkwGI1RnNJ5Ja+anhMG8IjxnCCyEKCWe8Cq30YeV20g
PSE2qFaPdxXIXG73Q3dMnOMkd0gs4PuEzyQ816N1Z7rJp1k+dbZYNZLJssJlpUizvZWPCwnCJG3v
stQm1iyGbsXDbu8rgNBOL9Z17N7yvtPm2tUgI5GB+XAxDNbJ9KjQvdgLnPvEVSp1tYr5wjLgvzZM
3kFAhguPGQa1BDdkongI2/q7sn5zDPQyLDeWRg6vavqPXX1Y6OMXhSK7Y5+BIGlSLm0A0eqTRyir
EZOfOjXu87fpcESNT4i3CVQkXEocjZkJXsyfihvN2WspKP436lsOrpukHG8VJizpwxCVC+j7hnFK
DDxxpr+JgVGJ5LkMulOVkHUcbS1eERVi2X/kurd0hPIkpbE3iHGoRrEvEX51T2rAuIk46/sx3Gb5
bSeXmU+I2Fun73PvFvq07d1Z21o9+MGxBxOBxh0Ei95dGqRzkUCLQYpPIrj9opyZnlFdxMuoOXau
/YSOpbY4W9/0/sh3N036G/jHTnV5F7Hz4NMDC2gYUn/8mS/xBLnAHJJcuZ0utWF7AbK0oENvmNh4
olcGLwluPfMy/UeR9aW0h/KSsCSSFilEni6Vmry59hhSEPUoXRJKFZParPaJjuWm6KFMrpznuHz3
GbNL7xJHz8q4C/tbIR5beekMWr0m/jhyGXcG/0HaUc3Wb5zZvXgU4cM4PioDrggfxDUnR8Z2EQ7F
PS0KnV8O7ndVn0YDxERUcA2DsZwMXLn7TVd+QNqcFDxKk34i5qJ90aAkIBznf3OK4zRXrLAwq5aC
yIV6gM3QxWE+kPWZ6XKlf6o9eJeGvDqapbLiME03ahSus8h9sdMINDTCkmwbMVLwpk20fPaRBlOn
VgVTWX1Vk01TPWBUpT/pAHviwyEYkQYJSBPhIj4noTorkSzS+eWQCrpwGZCNbbXkcRIEie0UNcbC
YZYG1j+cT3ts7r/Z5qvh1jNNoJ5npkpZWak2VOd569xpOQhXDp3KafdE/Nb+SqEhrYf10eSMm7aw
0mq3ccFuj9RBZ7zVtQXRuoRnURYnCNWUBow63bAaDiAF7nviViubiWNtc6REfy7jBmqY6e4nIY2y
cNt0K8JtkFJQDl9Kt/boZbjsQE2mzbtqnA+NNiupr3Qq6SqxZnEESqg+lMhl/B6seEFgJTds2/1w
E29mgQ3qslUHMVUTxtJqxI0EOBvjxunUDadzLU5AVFvtviHrKsabQtwIQTAbsrlT5SyLF9TMA6ld
CrPhV9W/ciLXuEHpeZbyNHXPM2fbtocWHOuIhBOmSLRD2BMWJN+hMIJGuim1s7Yam7cECoWu3y4g
6nRLq8ei0eLVp5YO4BREkElMZPmpE+9y1537UbXtM4TRDGqz6tmug01S9AdrPE0/CNvKyAbtTVJA
o1j3tliGer7QZ57abjQfQQHLa6pLB0JNE0aLOsKXWj9ok5omPEg4gCXb2YD0Jsqf9PqhNx8yLDGj
kT2kxrCsYwj8JKj10HRTOqvtlM+bv6ViXBjPSYs3R7mG9rHk+TSd9qP39Vmh44DAD5++GvYxGtHb
W/Sv3EevE1hESdbCEWRn+16dun5+f6xoe05t4+ldRkgkeaiHbBc5G1Xda0O5dyvGwiUTC77EFNwI
qisteENxqmfXShw9MCc14x8WQsJmxp9ZdXtHv5jWV8y4AtWiSui5VzOy6yLiIa+RwXRB2SYD0kYH
N4xNOVHuKgPzHidVn9pLM7mTfXNbi3guuhTIh8ZljkHBDKLz3MB7HMK1otm3Hhx9l9C6zPEV2PoN
Ir4srhYagtCm7Had7xL9qDy1o77MbVhMKKsLd9G24iYCG1GXzLI58N2WMBcukTks99z+iqBOdgl1
FRk3ocC9gCTiAzODBw1y+nodvdp07tO0CuhxrDSk5vIYRWIpa50GF82gYF4Sp1CaX5b1Re24tNSP
EiyQWV1GXLk+nvKu02989dxTyaEBevA7JASQf04g5W40EgUKDGEdxuuY51KBw+9gfjeQu5r+Nakh
gjbPYX8vJuJQ+xCMT5Z/4awfcsKSrFfTuh+9a8bzpUrYwxBwMXGCX0n2SBrV+EmF7Kfq94HFwJy8
25yodzD9HHfMZBtkqjGnhoy+bLR7g2CJNfcV+Ng0CI5qRwc10Lk3lcvByvdxZ5ALzwNc2+AzGQhX
dBhJcElTwmGJEDF08ibcz1J5zhudk9WcUrqTjtPCDHnSTo6+qpIzeQqd320tG0UlKkqbLdkdi5XN
xmtpT4F3p9jxRiUtHotBMFOZ5qmwy4J63SWrJgFyudKpA3wygiq+ILLoc9INK/emkQ+d4z9L6dyM
Q3s71PeDoyB99WjmlQvFeAxpiHod7jkDyy3793Tnq3VtmzLi0Dq5Nnryf6Z42EHd9KjvtfGxdq+W
dlLEIeu1WTqSHg+Cx0dTXRhXYzyNxJyz+3cOMCRC82qdxPguuwHTaky2aGPllyei6/uW+8GUMD3p
XfKZV3Ir9T+JBPHDi50s1XFNSGuZbYeo2CZwYabZjUNh0JVXvzq1NOajKSfYXDsa1wnUSoYGO8vf
6Ym2bOFzGEP2GDRH/t0u0u48jpkYvxnoZoMWktPeJWAyhieVKb3p7eQQz3tJFP2wpbBoKuKg0+lX
5/5k3PRITwkGzTjLfedKV6Y29kkyEnfFnmgWNyVB1kbxAClK9rss6p8z50sjJdDhvyV8RnY9uRLr
aBnzSTyMYQknatw+MY3B99mw/0ab3E+2Xuo8eHgO2xs/c2/LySJJfndWp9e0AsLIG9XpcUbIUkRC
BGTEkkYworGm4pFkx4JgUIqEEstDSIiIzj4sAmVfN/rF4IKSFvVTwA0t1i9hcs7YFHTR7GAUshBq
vX3u0DzChkazoHy5Bo+5C6ePhMmaTOtK0eYr3wqWzoh+vD2L3INwXd/nmYu2F0Gh0jJURBQXocxk
6b3iep1ZpgL6PpnBnH4qOUF0BYstzD9DKIugBVVA2pC9bsv7isyqQyoOjkeW5Q1dN/onofllDM9J
eRvoa7t+CKlSJAPlwMc6xKTCsTyYc0AQBuIJTOQPZPpGX35J+Ez4VXk46WmZVf4yCpplXzq4PJyt
DYerR59NZauP5asPv1YOxVtUh0sFl2lpefddba6tgB8cbQPUfBTx61JuGrkR46YnIsCMtyolqa9w
REwNrIBro86klihd17o3cHmMFQ7RLQHkun5uTTyAUI3ViogizAcSum/WD0ubtpCDMGTsuHK5ytl4
BG5Ap2yTSLHQuoJWCFIw3Y9OlmDOXt1Kkn/90J+3APRaZEB+UIAZQ5tWn1uRHzTHXbiA24VjHIXZ
bguuFdQ9iwZtdWUmyx7ZQXRW9XEuIdQETg3SQ581BkkohKDWMBhL3z2pnxVhuJ9eOG4MRZ4cNqCe
nkvdtuTFvUkML1y3GUGtGe/BVmA3bd27zG4JzMB8amkjI6gYd5I6v/G56xsMCBonQC+ZLxUiDuj+
zP22xTvxVUsuhMnAQjZvdKlxh2xWPAkDX7zX4nDtDOLTykXWwolDOEvanWN0uPCV+NkZaT6guh0b
ZZujUcA2wZ2yZ4zT73JNbENH2VdNdFDJ9FDFp2fQQIDO35KoU7WPfX8JmncJPGowqI8al+4inrju
FI7P9G4s9hanuVWJCYcF2dTTqBhlAG/QIwFoRzUf4F8cvCeXPrH6HPgkOZNblLiL0v4U/StHWNTT
cKx8mDFfIaI83F5Bgj6LxXgVanonE7ox7ghpd4pRj4JVQOg2Yd8Z+3oAMmXvGXsnghkBbDR0P9u0
nZcin4/2C6bbReev0qg9NvZHarDv2g/0q2tAUvmzpEpXvrwMsaD3NRIn4sd3nIFuGXBDrIhh8eYG
yoWRuOSIwrjFrs+8KVh5tgUjJFsVGrMHu8D7YHMfwsvRdAF+BlM59Vq0jaRE8Sue+OKXoy6XPtHr
qacsG9CfPQI/wgBU9jw+itAwZpgx0XDJPKS8z+EuxjV+IkLsx6amZHskfDXmtLfIcv9MHUEriUMw
+sokF4JxlyanON8r2qWlQvMtC0+3dxu5/cbPHULCI2Q1N4159tp+RfpX3byjrwG6MXcp4V1wh917
jvHLpcRI17b5OBLJHNtQXhwozLKcBXoCfrpibX+NirLQKYzVcScUhxWfIY3WMMG35J9rGGRM4uXr
WScAtylfPpr5OkXetxUM53zJsqFFlrw6Z+to7cnBcgkEuSG/CQciLRb9ubDowJHjMqcT1kcL+56A
ihG3R7AMzPfepOvUokJ48R/kpr7NYaq+VAD88viqGxeHh9IYNqZ+jlmv+CaZDx4d+RHQI0DT49HL
mdwl5CVuxgQcGEhIzt8K0l0GlUKZMEGPcPcy31/EgSBJ3juMGfxt4yDxkfV7MzxXiA6Czniu02fZ
osFP14apf4ooX2ketlQyIaPMmofc9f2eJ6O6uBoK/ao6Tf0etyeQreYz6NA6RurWjtu/nfQzX303
uDZ7FBcmQMCEsXQCLZDhK3jTcK7Z933w6IF78uzrYPEXjqMsRq3Ia/qEnlXB65CdY4WuELenGotw
nn2p3BQ8whMGbCjhm2DRpkZL044mv5FiH2drZJ4nKHVy3BJdda3ycwRLP8F16RQT+i+9KchXURq+
HswifD90yHrzIP2v2r4vsYYwZuh5eMr8ZRSPivslaFzVT54CJKA7DyNXweRBKTtwmVTi2NG9N897
rIy9BE5C0I1zznMcdvxMhwElh6Rd6H390tz70e5FlTbJalwd99tPELRFpozp5g2K4BR1PYKoFoiM
Uf9Jxyyq8apklwzniBzOoXZ2bbHAKBIMxlH3T36HAQ7b+mHqJv3ytqbh+V8dRyRz2IxBZloGgdp/
hlz/GCeHpQbpfkRnzHNp2LsOSCWVybBqjbUZbf2KumcXhFtr+PjlhX+I3L698Le5sB0nMs0rNz84
2cGut46DwT7Y1ulm6r4Fi87bKANjbfWX2Yv2Y2r31+v+gLB1Juo6qPfFgQe107DzoBxZu9y2U4Ah
Tb4E0gUCReW6SLSmve51wmdxBaPQxF3aJb/Ba34iAKb3A3FW0EacOF3T+/3HD1CUsTcEepkf0DRu
mZTo0LO7KMffQcd9G/sXDCIuFQ668F6xb4rqNwjLT9MC70CbgEeodvXJPvD3O3DyxmsCq6IMQXSu
HyWqWIaJBZI+Kjkb4UmX730K9f/j7Mx220a2NfxEBFiceWtRoyXZcizH9g3hODbneebTn698zkV7
QAQcbAQ73R1HIlmsWutf/1BfpPX8tPj4RJBMXgl+fZmg9sFY6dOoQ+vQTm0Ue3o5XEPcMm0gToRQ
zUGhA49sT3JiCTa9NIL5NobjwrG/4OpZ/tz/L7N7V03BqIP848IVGqEctAtAIS+TLQA5D4CxMXzF
jLDJUjzOfrviXLrwGvy0HLEGguipog2Fp/z55mdhMNF8wGxhbq3Y5ZpibiWJOy7CUKbJ/RCuTZwU
8mOHgYUkWCEl9JlTpW7stWd7oqDr3//9nX7YqViIzPIcST6Fd/P5KwWqGQyuVebHJqfLyci4GN5r
LHR4HqWtblr8b/PgAvnwx9cAL0II20w/pGf+5w+NYzMcesPMjnLAMCNAyDivUGvEueQxOOTdq2b1
hDzORrQxJ6hOL2wM+k+rwTBMA0qbLd1uvlz2PEYwEzQGKTKoNszUK/O1nd1jaRKezDHXDyDsQPIZ
eXkpk4FmOlmFC6e0Xnf6QVJjpXYBx+VOJScsf+CQR5ZLAOuYbTT772CeQVslLO4DLs0BgF8db+Yo
ugkZ9ocng+jZfz9Gy/7GiWBpGwZDZgvzRNb5l3sajS3JNaIuYTUeJCg2x9U2cfRFCugm91vdzFFP
1OuojlaitF/L4KVETOXaIzGW7u0MtK7X2JX6/pUGvtSKd2YOOratgYOZfQnkmB1nJ1yxfScUG3lf
3wY9x3qZPk0JFGSge4PapsYyfmqqPU5CAJPUcHZzA8H6RXJ+tMJfDg7p0RLBhSbvTDCS0WTk+VOD
UFof2zsD3zB1dm5ixIgWVkAUL6s+i7Hwa1CphKsoHPa2ES8HFUfBNXHoZFKdcjOEISixwaih6Y1x
icQiyOHZOSleH0q0iRjtRTxHRRP4FOhLLoLhkt2MOML3XtY8V+W48qFlKucW0Y+kcMggaxrMVaaL
TRMF74OBgdjYX0sIG4QBom/yS140eGJnwEqqHlR8iHtcc/opXTVwtsahekh1KNFlNh5svNmyHuZi
8Wzn/a3SBodZg9gdVrgPULfZ7skkVpjzeStiaxeDuhcgRv2QbWYQSK5S0iCFi2wkgKh70A1mSOPB
Ut5yy/9oMTlAIuNsmaOnzfmya/M7zIfCUaxCBx9bt/plMyAdNxFgeDw5y2Y6d0SfUGcT4Qq1VH/n
AVfyfWx3RY30TjuNhcEmOK/HYhOjfMI8AsliSRGV46+K53KhEd18mpqQdU4XlWjvfuTwAdg6OSjx
LVf744YQPmyLr4yOxUoxe87VZZhNxJPqW+GmzIo9cJ6lMottAmORGbNfv3X+fOtMYlerciYyekT4
beX7V0CMTtNh1ZAxNjfhQjDZl/RJ+8+AyLLCNjLnBQRjz/DjU8LxMfaHX+ggrmi97RB9tF/vU4ba
8vfytgnQWdtHukKMXPAMTeOmNteBXnl5153J7GbQaECsPbU6MdEYztbFvNMb/uZiXYLGqLpPWjUP
vTNf0hwhmMzGMKY9QO9a104u5vbt7FFdtMZEVncPJjacalUmkqG7fnGwGc/TrMWXlaZhdrC0q8mo
GE8KTIWhftbJt4/0RcbUOjtZ2lmBT0XQOFK/eN0a1r1qblR33PfQEH1Mef1R48YwjYusXYOKCOjy
wCvctKAPvGgWY5ZWCs4ZJloMGxEFOVp+3bTq9TwjyeJK7TLYSTWrM5F0i0m6JXAqNkhg+r/3tRnB
tBwIkWC4DTfbpuGoKNDrxPqLQBB85QkKqmT2ieAht5+lSxoN3lq+Z1KRIwbUNtqhk9fRPmQ4V0MR
jNGDmShxwnNNmAOrTm3eEIxNKe8Kzjt9OF5n4a+i1Egk4gUGkZc/aCAwrhV1P/UnEySzkMAtYt7Y
2FUixNYpxASG06VapSK9JUrmMAoXARZWtzzVPp5XhpxM4zOQhvwlabebp+fS3TtRy/bjgqS9mAHg
oP3SMjwLJdbKuCtkJ0zaXzP23wEBob1TXtHQBsDP7GaPFl8Pns9VO8Z/THzzM7IvoMCEWCPPc7Zs
0AcztHXzcj2rzF3adaSKYwQAE47GNjQCXMaJW8O4LNLIPi1OKTSuGC6WJAE0Jpyw/r1x/qbxX2zA
x3n2JG3EmZ4R014VhFrM3bI16PJRdQf6i5QRQLz0RHPOR1wVmEoyY51aUjuYkk7h+mMwDOBporWD
Nw4xJ0WHgfWnZyu31EGGnW5GpfBCJrQOesjauR2q+6y0frv1G3MXvwSI5YWtiv5uDEg+oXzQk2CD
PNrAWMmBpeHUS3XEADVfN8ytIelQW+MKV7y2+HJBVmDAfed24QoLDU8S2yo3u57QckQTuswu/5VG
8TWseddm3EmOqzER22eKvdq8yJlf1HSeKl8K/4OWLIlbJvQ2SXks82mpE5XM5LTnvs3qQjG1G+KE
flXdc9CYu55Zq6p117z7HbOgXCwpRAP2CQfSZJa8BYhTrAQNDSIguuHar05DwZANIgzoOFXDLPYO
uhmjwqW2uBM0C1nl33b5gKoLo9teW0o5WJ489PnkjYz5aOww7t0NZYWtIYR9m0BlTWTLMSJzkb0q
eNHV94DzU/Jj5bkpX9lOeVTSu8y2CXU5C0DustK8EkdjW5X5rIwcLHOZsfPWYXmKxLCdGUAGPfyD
aJdYb9M0sABPcfQAqMITAbgaTjZXaLJKoZkSHwdZxO6XWcp3dsZVAFyH+cgmZpLcd61XS7do/U7X
OBWInA2irTtrmA/CNi1QuuMMjpkF5hjX/qSeWbGNSHa8MjZUNKPA0sInat0GuqySdZq8ibz3XNai
vDPy03GgYIgKPKrjqdD6RMjY+4TZKv+5QOYpdzqXvO+8Ya/HVF+zs7WDFX5canf1dMZhoxmZNkAq
qST4pJ3Y2OIJIhcxLjF/PkJsOKbKNdeHg9I6jfK/alTfy3/NFHDq9H0ZqxujGVZDjAdfszRd4DtV
WZvwVVHGoyAm0VLxmgquRbVyQnelMnXIJV0yMV4w6Tj26fUQtVslJXeXaMZQ3CQlDjwsWwW1cxLk
J5cNDjOFtYChG1rjtYGVQNZsTIKKuY5l0MIfhjWFkm2pVuuYIF8kxMvEDVhzb2J0/sitjgO0D5UL
/dBPdb8Jr93FvMYQcMs/l+CqOVfIXub8KImI1fxMOUQIJjCE3EqpvK3iUtH/U8ltagJxNtkUrvWV
Up8UbdDoJhakgA9DBlsEiU4F1SUwGMug4uKw0DFAmVOGSdWhp9ySS2FqLvnwWT81ojKlizYcovq3
OIqiNGK7DhpanibbmlaCzRujajEuG9W5qZ3oMA0FIap8nZBdJ2uIR05ArSgf1BkHFHV9MrOXId76
yGvr9kT1SEF+a9jmOv4zmZU3MeMVHCI9P9YZBkavgL9jjOehfU5HIpTG30j0Peja+oypPh4/M6y4
clbXUbTSmONJyoVNoMhQH+iaPWg8EanZYxE8RtjPyIO8SEZsxlFHx/tckH4O9Xyqx+cE96Aa8yO/
ZYYOCdS8IM35qX81CUx04KI72CZ/6V9rvSvqMqRZlHcsMU4U3Wbzjt5bxzX24qf9iFVA6USlJpAU
IOz9vEazKtL8GvbKkcm9rIkk6UeW3xTqgBW9H91k+TMnRHRprf50nZamskbh5ml4Zn/+4HrWRFES
AS3hO9miOiSi6Y1/UzTsZEwm9YveF+Knt8Mi1RF3RnyldOcLQlYojq/VWBwesSBImTal0LexroKg
1h/K6EaLbssg3Fb1gTKA07wy/j/YBBJqctdM/s/9akE4NH3ddlaSAz6ry7ZxVwJushG9GcW4nDmV
ZQ8pzQ66gUkR9ZUdHfDOXpRKu0oswNXpnOPda1+y2sJKgpv9FbS0HFd3cUtH0Ox8aWzLoWqRDiqy
+8RBoYL515JNgB5K37ktsc9ddK3i/1IWKkaU/kId3XXtnCf4XXq6ctrI67RsKZ9iWA/3LRyHgtKj
5BCb9HEdmc+N7cPGs0ixStfSfUwtSaXBuyLgwms0pQnzagYl8LKpEH53erEO1G5pFc05zteyD5L2
O40EtHIkQetsMHZZRW/azw8p9oHV5Clzg61Wvqyzs0RZZHGuZmhZ1XDxmNf0CQbl/kPDnqBG0QkS
Exk+Kyo3MQ6ewRFRO9qGCqGBhWVJhG52vBYnSBogSRPkUA+dhI2rhvkpTVZ3jp4x41I3cMxGUjmG
KF9ZRrSBmyULG43w6oLGyaowHAh/wznfhhkFo3WFgE6yKxsiL60EhiTFcDnbjP1L+GtvEQLEKnI8
kUa3ga9eozxBB5foW0ICr1ocpOkURWXdCroiecvRqPgGU4kGVhXbg06ZPFL6qFNxrXFOT+6D1sw7
X2v2Cidt3VmL1G9p9Jk+QEOQnzRVDvXI84inlkKUhxvsZWPOWTGWvodnhFuf5BM3wGKsPryXaCkq
C5wj1pIai1AHA0YN2kuNTx9Ohj7gL0+r3iBjLLVgw+hu40JEUIwD/qaLkOeNcHVd2kyUIW3k7i9c
yZJMXVO8pdbkCcr2hIBkToZef8GDeVW6p3H6O8EewVsApi2dJ19LeQ7FmvpLSYHVzSfqaXsslkG0
VLOJY77zfJdJxIgwOHn7wNhatHwyy4475M76U1AoSyipy6GdiI8qmI3oxm0TBp6hveHyv5a1tazt
xwKTA4wE5OxnNAi3rM+tWf/yXVLtwA8tCofeMq6J2lhkGTcLkEtH2D7d2DXdkmlDnHRuZ2JLC93f
OknwVIwZFRBoXMb0CP+jqd2VubmLbe1paB6zKeuvKuAMHLJeuLwY80M0QHR9z8LCx1h/qqhby9hZ
aj6/pWQkgTaq/9DZaRzxDpkyUwsfgFJoVsW1LD6l7LtotG2E/4Lo2jVNmBQ8a3iliGyHsrTF9kNW
xQkDWI3wJTdRPeznTgmgVliGh873NO1MQ038Rw0oIIupyidwk1uosDONmYBMmRNky/NPIPgwD1Mr
tCis/5FZVEGGiR4VCALGJfKzEgOUoB89U6RrVzBDNruPTiZcqlZ54SwVP5UhtmZjV6MBSrPrfz5k
8rTta7Oe0OyzwoB37HpFYMZudE6YAc/qAS57WWRr2SwVIET/xgt/OuFszGaxIuZ8w8Tj84d3Oacf
JFmON0AfceBEBQFnP6Py40D992f9eLbZNkWDtE63ta8OQV3fBzM0LD7Jkr6rebXLkmPvXjPBxls0
wB+68noU4OJaMfe5sr7w8T9/Pja2GGCjS3S/nq1umhpx347ZsWkFzpkBEXiS1T40YqXFyW+1Gxd5
V2zwaPAYBTTpi6R+ABvfWGnJucLmZDxLHQU1svw5EzQqAY3SIKOZ5htcRX/w+uk3oD6k8oa9Vxyk
EExKeHDmZ7SZLx1l46SaN+qHeNIWo6XgAtNf+7U0oMiWmhreZJC2MqazTVZvS1d9oRGgp0fTCKak
CACn0F6XqoSiqLwYUEe081TQYlYfZWeFeD3F2VOnp5zC5xYfUamkyPPyiLDrGgUIUHDoYDQA28sP
OVeAN+p0u0OL3iKNMPnraHNBBiB/RyvQQCmg0dmF7IKeCgZuUQPHPVR4mVcVnPN1Q39aPdRF6hU0
O41SnDlF3FJfu2N7UxXWLgU1wo0Fi3NTwIqDoJqFObyfZKX17laFjmJAWBUp2Vm6w/h9b4rw+t+P
/sOy/mvtwKRFN0yL9WfYXwtWaF3qUA8ZA5X2bFYjhHBk0PObPO8j6VkNJybeCxA/ZEmS36ADAmAt
+IFi8/hkYa1zpzgZZeOH/lJL4r10M5VTAlfkN1myVoLq2uj1TTbXTHhNDbpUu4v04PiaMmkvHN2L
xgLnlWkhfOW6mhKcwuAAp2l7O8zmRmGn5YSRFUklXoaJIdiGmciirANYE/pSoylyknSlK+ZWtvS9
rW/Z6i9KHL+rW10Mny0Ke5StjCadLxOyyDK1IEVDcTQ0IMhdbkKOwRfkRUI6+7LBkgGQ/t8P6LuR
kPxMSmychNgCaUU/70OIOJ1pqDAukVgQSJbPzeAUDTkKJcgrkUd5ey2QJg6HHJkhwrdCG7GQRJHd
w3/F8u7f3wmWy/eKk52KSEkZLylFe5+/FFrcqbBiXC8l9JYzIOFuyBJ4hDAsJ5ddmN5m2K7I4JN2
Jen+M2Gn6ADuFNtY6iwzi7VV5+FmNikjcS8N+h0V25QUmDTBBhA7U3oVKye5BuVZBk479hxXcNgq
sTSJNgFi5o+NHJKun9+3dszRO1/VsMtt4nY/5A/JALQUXPt8k0pCEFCTp+6PxrCssCGJiYOs9Agk
2bVwyfrJvomj7mCZT+xCYms5zTFF2CIVGRzNH8ZGS0dvkHFC8KcYbKRbFfbGSntkXLeYOGol9z93
xAlDitdyhuIFs6PX5w98XxTO0ixhIUHoyWGVNMNWN9fZ9BJOmCiqavdbtzO8erUFKr4tL9N971pP
UsEWRTBL0bYXSDcUdLA5ilVIGQbi9UFnCRaHumoht8ATdvD7c7KdVcYbql4GXfL+yHLaVCZy3Ivf
UJCXMWHuxpQ9dmryYmItWzZbiWNNMQHEhDQycdfiAV+mYYdFkwrbEGnJCOlCrrHE97d0aYuEAkDK
fqgwZ91eg8lTkD3IEnaQMvP4bnKcdYXpYzSfXZ7fHINBo/hpMJ+pKbO155ipJoEwW5j+srw1Rm3f
hMgn0j+GiSsYyggYF+lseYJ+xZYzutp6MFys1PVz60xbaVXiUq2kxrBOznUHqT7Df3WsdnLMQQ2M
djHtrXWoa/dOHyPKKrecXGO+Lcifn8LiVLbhosO9zgKXAMR3mLzLQ2wkxTdzFwOKisjvNmWLnOCx
xnVT4x70OMBSLtHJdFF9TluZD4anWjD2a1gJuHCQmdCF0TbABD+YVgkLgzIl6/C0jG7Gct5L1M6m
MIwSbuBwJtlALNruzjdMcD6+nYnoUTyozNndbI2ybucqEIqddmdOmdQr5Qm/RH2dMOMTOXcm83aa
uU3ykxxaKHX1IrdLMS3jKMPOwFkz9MNn1VfIdcWIm4bUF2d5dPlBdcLYiGhRp1w75jU7fZeGxJXr
t3Ki3iWQ7yHwYdrGSnKp7k0GUJaxSVaWVeP19FZS/xu94rUFCa4lLM1mhyBwFTPzYJbwlMBWT3ep
5v7twvFPnqWbAE+zwXHvs6m4oTweAVC7QIMkOfY3clI0JxrnCch5zFRCYvtsLrK2HRYdBlT4EjpY
FEp04d/b2U/VD7sZhRcJINTGxpdtvXEStcnBSY+Q19lawdnAHR9q7PH6RVi+9eJZM96MaJlVkrfN
PPeSF9mHLcKXU5gwDoAN3SLTWnW+7Kd2gN5Wy1r8H5Idemv0WVJtFOBiXSwhn0xmse4YC8tBO1Vo
Vflkn0ILrN9MBi9QYXJC8+IO2TNEqQs3R4IHn78aGKBKFcbhJiztK/1BJdULW904k7ALL3s1HCwU
stl7UZ9hx9tMUaaRIQf3pE923Koa0k7tjhcq5O/VuHRSkNgPKUMcL/K//4cWZNq9PvH80qOrv2Gh
wEy878//W4oL5/3CJUtqw9dLFrDAQGGxWyWQ9/OHWT1mnYUxp0d5cEgsAdZ9U4ql3BykVrHcBSiA
AnYoRZyksNYEnRQE64LwK66N1PPu39/og+7x7RsJIbkLUBhgZHz+RqHWN3mrWOkxpwKYY2cjdc9y
647l2J4DkzmNBhZSMJKXnZuPo3dCK6ti4ghEEJvJk8bMOZhvM2TUYXCWP9OrcFkEXjmaJ8GfqTpH
yBcyxh+06KU41OgLdaYUJhES7Hc2yOo4Fw/dkNzJIaNEBEY13so2Nc1mWNPPgRBX/UkVxMkytYdi
xAT871xxE5FRFkxlIkpYcYg5R/QIBaSEF/rxXsITOSY8CpE3vZN4pooOl4loOyWbf99I3qWfni3E
LpeSCn9G9wtwqWoc84YghUBACA5Dc1/p41niOGieV7j0IWRRTqPN6/6mqwRfGOaNEBWptsUu39th
uHGaYdNMnDsKMbYIZbr+ytaUrYiap9FpmJLfWdUDh56sEFCm42w+aXiZ1j7McxRRAbVuUl0VlgM/
GPqL+o4h0ba2lFOX2QugqagKjxJkA0n8wJokkJclyt8EDa+GCxn2XkP8UPYrsIumXcfai1yWdRRI
pRs6mPLDWakVLeEiEPiQUb6y0eKiDBo5v+VltHUg8toMUgbraRjVRYPDe5RfT2AlyIrxbmSoTwsk
mQSGjBXlT8/qbyNQVmhoD1LC2DYNeRPrCLfhjMxsHYQvTjR6L3xSWVcf8Ci8rZFJoJXuGABIhJS9
Y5huAGEkYsxpG9vbUr8TcbzAwCKbX4fu1Qkcr+x3Qf4u7OB6zhp4ztte/wB5hXYW6osW7pwZDTeS
Vzt+gQohQwnlgRMxrMa7MrKtDQyVhHINuxVZXZRxvpR6tVhktwSzWJ1LrTJ4UmKrVDsNm2YJcslb
JzdXTAW9TLdX3bDueDuK+JopKfNqvM2lRyZTXyWRFpfNuvNpXTHV6bCjuer0gT4XWq6r7rMAaTAF
nRyjdw0W8oDUDZSfkgOQGXLT24cJdWUFhQwtOKjkMN2LGM8QAeOibl+VPCUtHSWBEhj7ttKu2hC/
YHqlngm3JJhQNCjhSUEhk/Yd/Mi/Q8dXTON9X+p7iXwFs7WM4fF+DOTLYROBuzHAlqJY/JjXNZPE
OH/pEMzovbVpwSYLN3oMMOLtnHE3BNMh1eY/yFk2kBWCQ+EMeC5a6wlStVsTeSZf+BhLE78aYXbg
M4egkRSk0JOTqB42QIsmKQcMz1KKDZAyAX1F1SAyxDu4OZQcz7IMUeC3WDSUlEcK88neynDrqXzS
wkFxiUcxlJ2t7Vxtx++DbqeA6+oqGTHUlFPXL2pAyGB8t+iQHXF2iXOVs8La36B7vyqhL9aY9Do5
8penol5X7bU/Usj1pAdkFN8gP0vdeedMo8cwVWVZ2O3tv/ea7wbUJF9whggIxRqzkq/DmTBJ7WDI
+uSoDg6EIqBKZdokqEjzKF5grOKU6SaLoN2o+yEZHrJu2ufmiG1Su0L6+e8v8xG38fkEMTR6Vp2h
Hnia+tVdMDDGtDaqLMCKe9llRxsRQT2jPYjRTlPOzdjshTY8NyQovPfGUdf+JEDJThDyGMXBpvFY
mWNNMsfRgpsxICakFHKCvcKL0WPq1B31oluiz7yAw/1AROSb02MS0Gqo2NZ+Ofv8tjc0NyfwKMVd
TiforoMt0YEE0PyHt052Xzj5IuCfYgH6zGx7aqEqKyel01fZ/CuoMsgde5AcY2b3bAmFQUmFHZx6
67I/1CNUDNhYyCJMBbNqir64pGd7D8ybSQ0vlJo/FHpcDJxilWRVQzc/Guv/1DHCx2a+HVxEPTS9
MRi0Ox317KQ0t21DzAYZYyjJXJVc3+i3QeadhYZN1eOVUjwM/Srxb0Wseg3Uv4Jc2v/HEuFWMrZ0
GCbpX4OlQ4xMQVRMBTOCmUgvFX+AHFnwH9UIPMmQqyuOgHaf6i7q9mvH2bkv+HYs0HOsYvzx4qfU
fMpQmQ7abQSzp+Z4aB4bBPZhvImxGs6o10wTX0nj0pumfTvU8cLD5N2BQ+Xyvy9LJA5jw5y1NjhO
+FWYYXGlxkxiyOc0S7y3ffgeWr2JXbTOOTPnnhWvbC/cPFk3fH2/4C2rlsChCIap/Ir/ebA+neiY
qGVwhLJ3NdViXZBTWAT5KnP9V4sdrcAOj4bd99/q3t4miuIVk71iu1xE59Q8oG/OzZhBCkVc++ik
9G/QV+zuIuH/+xjVgF6tqpaM2PsO9dKoOloRqcohsxH85PkVmMVzphSwpwBr4xknok0v7N2com+L
nnySx2xHgfObX3gXfkC2WG061mhskDaUhy+3bMDox/Gb1AdieKggSNWmc0DrxTsOjouPgDXBaeyY
ezBZY4uKeIntpRuiuKbpNtMHYV/qdX64N0SEW7ivQvqA6/2lDRtqI5xdf/IPfvmgK+caQ7DcwEQd
He24ybr7YdtJyX8AwFV3+0B9betLd+WHHUKGydEHUl5yfnzctf8spLRsMi3tYv8Q4wChJxiv2PW4
IaEtwCWqQEBn9M90ICANSW9u5oT0BuC0nE5FN+47EK8q5zRDQmp2wGXJpVb1eztoGQDFYPsW1HQc
Tz+vcxc9vgn/zzoI2PlNpe3U7NWN2HX//T59t4Ny+Rxy0bFIxMD6W9tZ9CTS9KFvHYr8IdXwbtrG
1IPcsYchTnE3pOVM1vTCPTi+aU6bUhmQz7X7gK4knw8gD25yYXl870HlVyJ5A04QlcZXmCCpzQRF
M5euhy8+VSgVpqjWxD54eIky2r9wB753oRhR8W5QOHD8kUXw+U6rVDa+MbYmYQdr7H1Q3fmLiqIn
aV7IDGzNt1LFk4WNpXXuJE9cqiEoMEegH9huOwmK//sb/XD9pGprFhkScgF8PR/SLipst4TEImNQ
onQtSSa248FeVIKdaNoLKDOP+tueasGARnTBoQ+j5utUqtdF0xu8hJjABCs5V2It4EtUu8VC/lMN
EO8k46mkdSxQEcg0FhmJEjLa1OejK+Ur8dlAphomJioJbE1s3qaJ4wC3oVDHRMR8NgLMsoZdSV6w
zE/BIQ3qbXdy9YY2GbUrL6ENxbRp9k1zN5YHrSSBHtTYaN5BbNZZetDw/laJMpSSzZbUJ/NQMEs3
eGjZWbFJNzrDYDDFg1IjzNsImOSFY2PmQ3vgqhu9gCeEI1NEc19MJeEzmMkUz0VIPUudFcpkjGKd
ipgWb/KkCkSb4FgG8VayCLD/6bEaGOwIijaZRU231bLoJiIVwx4BUalwJSElcV/E4J8a015N5ETn
q1S/GWOx8Nv0JivydeR0OyPXlhKqnn0bbTZTtPMw1RtCA64s8gGtqfxFQbNtC+JaZLM5a82O6J2N
bnsB7Iy8SZjjBKugwXwXFxBuoSL6levIJK6Qwc/7OSsdOYDPGV+Hqb6SY/C+elNtfpAegXBtiVsq
SvXuUB7LfS3ghwN45ZIKZnXKCepd5Sf7bEQZyU/gernKm/5a5yNDWzvDD0Y0edPNuBmRjrOR3YhU
MsQ0gzZx0SUHc4S6UZatOEFKAxdFmlEMb4I7KkeDPWkYqsoZDblfPnRIGBfW9A+vEPwczhgKccSP
31IhhrF1yMCyDhJ7wWpGNtg4G5PWNDNiRcvz7zf2I+/+c1VCHixjPR1Bl2WBLX7eQ4Y5V/qhV8xD
ydUGSSpVCh67GP5w72XL7KA2BgyV8e3oRkGk6/PIQAPZBTxtGJ2hr5/rNDsYwYPZEiOY1DuncFeD
ASncRn5LEJLsKUt1YVn9yYbRPUaE15hPrtucM5ioHXbAff23Q2aBm64l7uqWaZCLP4fqLInV26hG
ttY6JldArsjRg26mScwvgT7fMR/kW7RhzKvQVH2jM+pFkpTBXHKWRL8Vxs0Cjc681C3PLsluHbZk
t0x/reidYA6W2oBpJ4mT4btaro3ksSv+Jm53YSv9oalxSI8Fz1OlxIop2ucHY+pDrobK4Bz08h67
K9tql3jla3lLR4aPv36mgE0xLyAHJrMrKMwZUz5a5+luwrpYOmQU3VXNncOw2JumUwW6FhbDWmWn
S16r0Fg17S/bvLeHaBmnXkaeHQs6c3YiPv57jbnfd+nPl/IFUXO0JrVHbXRIE7uzRpI+h2MpbrX6
BQTADM95m66KHA5x2zIpwc+Vhn9ldHjc+wRucU0lbnH1oC/yfO9j84YKKAruO/lWTDgSYTOGFpPD
71Vkd2N6nxBgZZQHoUAac6G7wyzLeY/ShgYE+tDetMiHswcP5dpVyDdIVX2V5M5GoU6w9UNvGxs3
wHFxJmHFja8hKPgJUY/x9GBQ5SU2QnDXfdU6bKleA7eGTE2rGam/5KYrJk/dWGKhw9F2OY19EWE6
s9Da/RQdqHM/pO1Q6z3cBhY2rIeULB1FQNtKyqv7OlQgg22UAtxFr64q8JYIqRAmMHPxzgZZuRc2
G9P6dn7yZHRpiaxTstDTfV5kSWRVfPXWOUyK2OkqsTsKmfXZXx0bvYQnxfzYI6NYnZ5m/6UBLswG
nZS1o6NFnjU+kMfac/SM274clgpqgVY+KXy+Zt0bhgj3W07kcj4Ob/bc0isc2YT9gQ3NsjaNz2wy
bUC4EMGQEZmYLQqmm5whxhAOyx16+LdgxKwBxPI1G0fKqN+ZcXbVgIjKkolltq+CZtWVEIRr6CPN
hZbxhzIbrSubI6XFT2ROq8mMrnNz+4A7qCiGG8LljrnbLuHEQVXHqrpYaH7oaWZwSJVHjR0SjX/g
EIMwRyja0HcRo6xX/kqZ1CunvJjf8v2k4PsBejB30W3S075Uf0xdiqKpqH9tpAdR8kj3YzebIH81
eEZWHy176I5iuh70ndPaOwOwC88TgJjRZiKzDvojEblUya3Fc4MjZa4tgNxGDTdm/jeB+EYaYwiX
P1dbr+l2TXmv2cRHvpIOsQ5sQUge21A0X9iKfyAOwGBQJa+KawLH/3JZFX2dO+Geewgh9xcK9v/h
MRQLK2kWrXU/dI8T/eZFs4EPBuznc5CPdVwIVgT9QKL4wh0226CL3EjhbuLtQQguo+X6VavgDHSB
emxjF3+OtZFTULUrGWJg+cs6OWrUOYV+E2PkELPAqXqHrFul5FObtKjs6wszfVTFX6vG+xHtq65v
nLyD2lDjEaADcJpo86iNckJCK6xzWmJuE/vVql5TTtjWUXcWFl3s9xjvrpQ/xFMjABu9rL6t82en
YQ4Dp04LcmYB0ZKVSGJMx6+j2grsdKjzh/htzgdPB8gFaTVx/Ugr8Ct4WBOho+SB1egndeOmJWCz
y5eVT+B2ZDJU91F6oSuBx1syyRhCcrHRqiBlddLZ0xsDfxfUGsoIgBp6HBnZ9G7PwSKk7ss0z2+a
lSGO41R7lp/cALrLgdNNXL4OEDVJVVnVBMzXzIjmisww/J2kQ+wsDVGjx0k8VsqhozbOr1N12JjE
W2rImmfjVJqQ+x+NRlwZUErMLvFiXHoG4hfJf8Ycm9gHREEtHm82DoUPCdh/xT1OOy/XUehf5cIK
r2abPM/6CN5/hZptZxon62pT9Gj5sUftrObZnsl0TaeTMq4TadnlTDczCGLT8yIYjLeHB7cpb7Su
v6+cPMIzSGINaVrDFxmXgZodlJRtv0bedpjUFqK/fTUyYGBCR6oVBiv5GnyV5wswjxPVtAmGYkOt
8wLV6Qorfv5AhAQSqZI0nQvzJWY2i6GIV8yWov42r9ILRaD1wzGgmRC8JHpK+aPL//4fRMGv1Dqh
obUPSWLuEAow3SLTJhveoqS5Rv6kRhyX2jmxohsRSeWGOr7Rvkg9ARaMAYHUUFVblQEPgUU2BB/H
XHXpS5mdSJaFidlUsCKzU4X+r0CrOZw5zAXmJrU/oFU5aaSmM6RifpbugAkrRjf8jHPLcF3GeNSQ
tNV067abkmFARrEeKYkXtI/+TQX+mFkQLfpFiaQwwiayQZ5NjdYPa6isNtZi8/2Yv/y7ovlgW37d
LSyTXh8DEBQO2hcYKK5Da8iwHTu4dXdUuGgpyfa7g2R/ItIu9DcjIKIbCk4X7epI+6P1BzkET+i1
lEryCserHhYUnFXhYy3LMesPtGG47kNud4c3pvy0sljBSbO2uYT2Xe5gUElhdZuxa0OioQfqMClM
wRmkn/PEJElBWOo/dsYDyKoXpc8UsH0crAriBfwIObZCKupTUiGk5aXQB24kdwqnlz76H8rOYzdy
ZNuiX0SADPppkumdvFKaECoZeu/59XdRk1edVSjhoSeNRnUxk0lGnDhn77Vz52vqH0xWg5rg2HDq
nRChjmr/pJnV/3QiWOL3O3dV1prIRwe5Cc1jiawjVnCix4fRv42DTSvd81oUQwAG65QrCI6rwK3o
8vX+XUQOaIa2Wb8vIeAUCPJNBX8tYDmrfteDh1G7b/TCKbHxgc8axLLgb+/DjWK+JxMjr34xGp+y
/ViGp2kKgCMPGMm3kAdduKYbYb02hsIs722w6OVF+zxoOQFCy+U+V9UhbL9CyGsVqTKgmUMKFgJv
lwQqL+oiWiEPcP/9eGl/ttDmm8T2TntH1m356n1ENu0bk2AzMibOfPQU44seJK5s1ABxtfVkfHpc
nLP5wucUEAR7o1uWkNBYkin+HSO4tNJa5PAvpkPr35Wy4agU1/QFFv34qKXnDkQ7ZcBWiF8N7MaQ
IsqY7jX/sWfft7NDm2YECpBJkB1kHfclrmiqUNW7n+jCdt5XD/Xp39/5WyXy5yv1f9/5qkOvWYUn
515iHhM24CqVllWCPZmw3hxmnIxKzveNdU2n3q5gFIZ3ySiW2fQkh6iputdS6EubR1ytHjLqEq/R
7+KgdYPQ3gm6PJW5wm05VoDjUB+9d/JDSzsn8otlFs3Eml0zVfCja14an9iAk+J/ZZDDDOCY+uhv
J+UVdLgqnnTyHeLhaa5d/RYtlY6lzMJ/6B+LVme9JmZ9j1J7drSvxIDbsQKSIpvOvOvFCtDYcivs
x0YlBhSCOHN8JeghAMMae0FUDJD0oRKH0iCGaxyWTXlXShIUysMPt/pvy72BCYhD/zwOuT5aoru2
IzOhclTAZQHK8z+askACorgx3WopRb+GYyF5qqTMQe/omv6a8rpMPGjHvDXRXh/vzeghzJaasrYB
/QzqI4lGIjpZSKWnQ5odGvPV7Nx8eLD7d/qhYfM0jOhQaE7SgZ3Sg0SufB4TbSc5DTMuXkYTuqQ/
7TkYIS64RyPTZaeE7TGBK51+VAwAwl8KB/LkEoJare0NNqtekBOaMik9j8wsEUjw57PyRKla5hht
WVARHgxYbVgb+/w9p8Yg62FFOtsPd/TPYxRNT11TuKW2SUX+3/1TwZKZa1Dojxl7p3yfGDsrgt4R
oYV0/n2lv/50v13pqrmOc6o0g5QrTR1CdV5865xSrMKd//d1/lqG//6V5iXqt5IgGbEUB53FT0ds
Yt0gLWUPIY1Quy1VR9Ap7aocK8hPK998p/5YBX77flcrX2hbTZclXLZRMzB3HS3c10b9soO7Xnmw
g7cy6pYDTxx0bqewIdDKz3q6pldjmDs9uI1naPJ4MPy7Uf/oXWVkjQ+WkX7QI0JU98yDIrGTtFst
2CvxRxZsi+ZNUum93nfypTK3FtjJIllTW/TNtvhxevRnm4l1HXAT7kRGa/hm/3tTvaqsB1M2jGMv
Pwz+De+6b7i+/ZVHLNwax1/ZSawf3va/gIJmBfY89WT6iYDxamE1RzG0WsqBCu1iqlb3Vb/Ox10P
HbsX6L/YCnXw26gvF4hXQprPP9qW1b99798/wnyU/e1hUtXGU9qSjxCiEKQtkvAzwe6rWzLSUjh4
tOENJN0gNOoWMWnRLJNUgwR/N8s+yvROit+sAL6Vt/aCl2nkFDP48MB3cbnJ2+cK1E40YHX2zgOI
6rr/oX+l/q1m4bVGWEgvgIPp1ZEUDqnRik7m9QZZEDx7GURlMd6F5iXrmKnRYiMxHHQigYmcjeBD
TBpmQ1XQ+6eJaL1mTbZLWsMN7Pbc1t0JSYeGLVuiRgHC55iajnAKeJPOQRxmliq/zjjH+tMMklvD
lze4nG3/eZZgPA5afzaR7P/7bf9bwYF6UiGbxtYZ/ppXP5ChwPUCDGAcy6o/6CgKRuYgtr4U3d2c
cBGdu6Q6V/arBEgbcInhtXSoICrUK4ODTQ88v6URx9sqvcvTUaK/HnLGZB1MwPd5q/K9Ly8+xEga
/WqeQ5k5qCR4slWg8Kkxy5vxA1WeyYuZvWJ0cPwuO/gmCkq52pX27b+/7bcx62qRoasjZE47CgX8
NebJ19qwNY1EpW1tr32mDaG8UyZSAG9Cf3JbW8EPCnf+aaLempp8OTEH7xoIyra2mYqfpljqX9qj
hiDzDeEmUVymcdV6UPXU7GXmE0eLpo05RWgyX2KYnPp73j8MSuBaU+R06pyKRgT8Q8+bYIj7PIUE
jQykAaKFUUoimNi3ZSQ2q/lQaeWXwn6b4zGtJUqxhD9cM/uyH4b2JyLi98z7+nYK3WZFU3AX698l
/29vt0KiezBZnThK441n3PvxM43YTHCOZ97EPKmjdqsOBkkNuAdN87FS67VaX3TrI+Jk3OnHlHSC
GLT90INtYJgD9mi8pW2lFfiebGgKJCbKOy95STgc+cFTBZ01rMRWxU1rYykaUpyyee7qXrfyLI8E
m6cfnpg/C3JbVwX/oC4ia+b7J/ztK4aNxMgz1eRj279a5r2M0B7fbUsQbY1NQ8XrKjCGNvAFOMEX
9xhNnSj+pYOJ+vcHsf9cinhBIc0ZOH4YDXxX0b99kAL6UtUk08S9RD+D8HpB5scyGNJV5G98fALc
PAkIstcTQDAErmcFG1tDusi67g3bYD736ebBxmIxozwDaPxxvanCEGh1B5lhwFcFJXfgEYoLc6M2
dKHMyck8rpTlgRvP6HzTdqIhOzLp3ZiruH9r/LvCvxnFc8GkEe8XHW8ScFzWbw0tqJ35m7grVymF
sk8bRQAxrstoOczmmrOt10ufPn+ofObU7wqMWBPHnjHev7F7dyhyjAbGTLvV83sPtV8QVG5rYUgn
mEHBYAQTmyMb/M2K4fZQtwtaSUP8mbWYBnBLerlPZneRLtMicnwmBfLoEJrjiOBl9sPaGsUiWKkW
UevB08RObSPGhGLjgRNukKL22g+W1Xkl/e/LQtQeRSLiLkAF+rU6ItPaaqhNfsBpOuUCiPrwFqv3
jbILBn4CIEH/fmD+djmDtqLNmZuZvH61+XtGNDXEHY1HxklOzpGmj35V0VkAUgqKmYn0k/rjL5pG
5DHgJmZKCTr061jxNlXSaZK76UiVHuJ8NgKxO4bFJ6J/IwR5dNQ7CEPJK4HNTfmZ6ClClf//l2aS
Ce7CoqdrkoN7VW5QTilqX01HK4tAj5H6c6cPBy88EIq6juPLv2+x+Et5w1dGU6YLk00F4cN/rzfl
Q5h0UjuRBXQDbYIeTwkyeA54cigOKutcPtn79hG2f+Kv8wxmrFsuhwNKW9D9xUeXv0jqV3aIIhzj
JOMuuvIYmY9SuansN5nZO1NTKl1Q8pARHlFZ6YWL2jdIsdk44/CmpisfZLVBfX5M8pf8y0o3Oa0B
YqrKPY79Ytyjsx4nHE2V630M5tkKtnmyzV7Ep9Ufu4Cu6U0wPZXqvi1Wuf5sditaw4QW9dWNUrvV
fZZv01erOrEqqN6DN7zE+UOq3ijai566CILbbZ+SCbfMTtlI/5ek5cUQ3Uf5Z8ffeAuILjY2qXEj
7FP7FutukH+CRxijp3wdewvpZezvpepuNA616tDvLXLXFG78GNzh7q2XvONpNUfilWLBkT6UjmXn
1FD+k70snSPSrj0Wvx3frRsv2jG8Y7/DA8EgqxH3ms4ushS/Bvl1ks9l7TZErvW3VnSbw4mhhQnM
gHoG/tolp/1dM6d2IepV7S0KDgPdKl3zYhnUMLpvR+vYJcRGotJ99OsHjY9hgih71KDTLDGKWdmi
P1v2oru3+MPhachONlXFeDM4GC41Mgfq97F8MEFk5Bvjha2iTJGsv6LxN7pVsi61Y5AdBuuQM3MK
N6WxtKbnoNwH+BelDztCfLEPaPnHyxw0E/j896hbBFvCzZTzjDPgdEYXFBXIh7359yP+l1UEZQDV
ErBR3CXXFYqWDKFcTPX3O+31ADh2Zkwe7a5NHZksjX9fbF6SrlZILkZ3wsJDiwTi6u0tS1NKfY23
FyG5R58UvjD4B2b/+U9r8V8207ncmtWFc+mrXRdeUikyPwuno81oo9EPII0cpPAL1b8tFc2pKoKp
pR9upa79+fWQCqss/9R8MpPF/y4W8lg2kQah4dgnIUPm7A6v6x7nrtfC/X4rTP9sgQ4byeOG+Ghk
JLE194VQVrYOrqEhGsJkHKPcByMNFC91FRqkjPd4W6d1y3iIiIoJNEpMBBkTC18m4mNOz+HEDOOI
rd3lHeC4XBRPzLqZBriKlG9VjfVIxqfBX2robIvDVjZvB/W9qF6LFP+F9j5lZFB50JYZc9iBSrH8
w8/+fbevfnd77qDQVIdvoNtXW5Xo/ahMtWA4qo3uJnb5UXWoF0zZ/zQI4ZlKVFiz7l/UIELLtn1m
iLYiKfkUMdKh7OTMX8vY/Sk6I7LTfIV2ckhJQH3RTspiKk5h6q0pRNxGxYqffWYyxy9UDzkehEaR
UFJqsE7nf9/O924Awi5pMlRRMoq9T7tLl/2IEnySd5AEHc1413clJJEmVJZG9wUT+gd53/cQ4fqG
oP5Q0L6a84Z6dexMItlK28zoj5nGutGv/NBGynTpmC6GCQoKh4BAp5Rr1+oSdzTf5sjmQn3txWeG
C+jN8PcG6R2hCak+eP/3O/pNb7r+bBaay1mrxGDoessbyir0x4C8p4GDO85INyXlSsQQyVrx1jqq
egM0nAn0XV72iFa0jWS+10QVNEAh8O1bzHXbxt6EIYEXCAXGZmK3DDaDfqyHZjvTgHoGvgEnHkZr
RUE/kb6Ma4Dhiy5h+BUJMAOqtigbRnRkB018YUUq7uSuRziNC7HcNFVw4wdEhkVUsCgwGP4F/X3a
rwTpmo0hVnr5ExgczNOfLzfqeAUSNCUQCvmrSgAAUIrPpu2PEy33VkGtPb+mMYIS89YnZCLtgptZ
AcO4wfWa4mkIPMeEhEFhZjJFSoAJp3a7b9nhZxF9AWiv0WHwSedYfuwpU5NYA77yNSq1U7NpKAy+
RHCfJWItg3bpQeRL4A36LN35Yjy2WbfTaHybWeIGkY3rklDckc2e4alGla1XYGctYkf5oR/8nrY6
owc2xOwWkbUwlxOvCDiqRRI9FIpOYeOYKDpS9ZMZn0F8gKTU65q/B0CKO6Uv9jk1OCnTcSuLrzQl
56PKVm1c3qWhhHStXmfMXloe2iDpF8ZwMcuJ7MjaFeN+QLZsyxdB87c/83bvcqlzfdqMTWo4dZy5
LF/EYNCzR4+eBaMz+ju/eDAxUvW40y2XLNiFTa5mj3XJVB0PfubUjI9dKd9Wg85Q52tKoU6bSPuT
5jZDOFSGB6zjdCQ8DsdtxPRIZuk0Nnr/qFdvbZY5o1fT3qE7P0HpsXrCQMNNZFwmyEkdubwKryJn
zfzgkbXSjnjaDTzx/i+JmQwl6HZOUZ3FFTk+QrAQN60Ukpf2IDgcaikLjHKRkcrgQRmUZRcCVSEk
lHwkn3ZlHZ0a5Z3/btqACmKGqq15KhkqGLNKT36uvVuunXNYUuLyQo3vqICeNdVbmASNyb23bLhX
zLWmZEOQpYXqaVYsYrfsqtSduneJJMuylIlBEfScuiMTfKm8jMN7FjM0SeCuYPd6ZdyuBafBxv5Z
Q1WkQn3yxLlotIWdHvA9FsGXUa5U1A5kzeuuVK98as0Ai6RMA5WQLLEyKwRdwbgMSAZqvHsIm3jX
KPp019CPraqvugGrU/bw7/UJ+M9f30TkHMzPTFqtV4tnWI2Iv+IE/JH4MoCCkV/QiGwr+v6gxOPB
o/dmhM0GremG6beTsr561skfYxNqc7EbaU+NEYkcUrYkE+Sstf4OaxPVsEeFmDTWgmbeCjDLU2xY
N1x+VRrGwTLbrdlgiIpzzRnGp9nhaYfp86TcBT45n/1F2PJWa4sbOTcfG9jTdktcDN00HS8gLMSb
DCyKjBNUixo+1xE1AtwmawUnVRjDXcuUqlKju1AZ1yUnjXk4UzGHyomtUb1HsS5Dfj7tQCBiY7My
lJtZMRJJFTXy/DhHeyWhqPBAM7agbHAO9IxAdf8iQxstBnzrQEuTfTqrMQvVhSG1QOdWZe99Du6r
PgVzzF6ynHO55A4XH1sLzDDFLhdDMyzNPgYgqvNKWq5sBW5XxOuuP7T17ZgrpFqigsovs5pN0xRS
2envdNkyyCs6D4A8av6udCdXa+AQIRMwhp1O+tVJDY4tWBJL6YAnA2DjjN34mOewgsWCx8jHLunH
EEyJyknRk4W0FpT2E3IIDKyDmSeOBuwDyICjEP2UontOk73unU3SzVI08bnkjIymKsNfIsmBfPVo
2gffxhsqqAT5hK2+qzptn6mXKWaGWOarYQQPjHIhgpxeX2Lzg7ievVcyrQYE5o8a9f2hCzd6c9eu
snJgIWrWcmC4svSVT53T8Ht0tDCKMndzBgDp2oMToqSwAUM2+INl1Aup++XTexmQn6r8dCZ5LX6K
E1e8j9XzGI7IJ0pclbzZ+V6mQonBcyDzW1jeqzKLA0gyA1tkFB1aO9nRNLHqdHXBb1oWT7FAh+Kf
bYsZZfnks2kzz5PFhT4CshdM1wWZmOOwkEAFaHLBpBxUT31PCYbLDBDapPgbQ8tXIMgZJ2PqVJnm
p6+zG2lsK3BnBt843+bcELhpiPtoOqCRSwt4mjieeatkrGM9o9TEtDfzDyXVb170KhPQHseM9vHH
83Clp/icEOSasxR1KnLK52HaWA1VGO3p9GgKfJqJBiyYcmFwrerWRDaTm9VGaWH7mc5EDG/ocbb9
Cbjz7Sf8vfjhkM8oBb6uSvjHnxrtpir7UJAndGzQ/mvqpSSnlgAjrNRKduvh2uXFzvRk2evxCY1I
J72Y+mvXv5r6dIqnm27imDFeLCNcp8ecGesgFDLMW1doKouAWM7kKZywdWC8AFRrpjnBCUW+r7l1
iVm3in8pCmw2xO//XjX/GPrNXwxJC9+N05DMuvnfs0kf+CYwvGL2J7hp1iCwSl25e4jrLVtrOp3S
fl2aP7kKv9sxV7dTyIrBYYPuNyexq6sq4JrLoc25nSEYxW2llN8S51Ywk84/Enoio3yTCqT/+m1l
/dC9+aNfxXdGb4YAfoayGhA2/vud6zjoycrSOXtrHLxlnOynyazWyD+WXYIBZLhHF0gz1IJ39pwN
BJhuDTaMzAt+qvfnk98f9wGKna2TTEHRf3Uf8tASsewN2rHTxaZDTVYi+n0NIirI1lqUKgtnTGwT
JYJgrTPI9056KkoiKt8VgOgTAX5qcAgZm0TxU5YisbKGxb+fkO8zx/VnxNhl4O7i5GyIq9OrzkpX
TmNLZtttTusnRS9KgK/4Sv1VnOyJ5nOY9tc6MWDDugYiWh1QDvQyJcdDJ9MRM6mGf9jrvw+Gf3ym
2XLE8RHfxPcA9LeeOEmuViaPhFOZNWG0QMpbdTkOc2ABrd+JFhkdHgFqaQjeGwEim1l22wKzCNH3
XEy1IbRSxiOVuaiWw/7N0wFeIPMgYZClq1CQObIS27G1NmWOv3Dv0mOqvsOyjsNLo5+Twl9qhK4G
1HWJ9wthRNBe+rWffCjjuz8Um1R/BxSI4/QuvdGpiOcTtt6+5mgfyu4mxIVT5CFcM7Es45fUQD14
U2BoFE+TdMFwEVfS7EcorccpwadymgtvFI6I/0GH+gljz9wpCJO2AcMzvaMqnlWr5O0tbLHyU3rd
A3Ihgari2YO4vSDQaWm29AAVoqokV1gr21yW4Ic66VWKTm12UyjEMbfbfz86ynVFBpJF1i0Vka0N
KwZ/2H9ftJgMkbbogurURjs9sRgvUuxj1q6bczdJpDwS5MpxfPDvA+2nntL3c/nfZ8RScLQqpPPg
8WCM+9+LT71eVoMZlSdvdmaJl4p9NX4dAmsxDTdQKkducoVcT4fdh2hw6D61xGn5lFI47Xr5OUyP
ZXi2cjeUP+ap2g/35s9Xn4+nGBreOVpeSDD/+/HkrPPKMYtLuN7BqqX9YgUeXPvsmHfauw96AS+H
PkeZyPa518IZKmG+/fsziPkW/OcWzXZzKgHGzXCilWvnUaB3JLIHeDOa4ZQEd7EFxQMI7U4aliWB
LJyPsFeoWzW5MJyEkZVV60F/M978W5E4OohbmPF4YMnG40Wg2FOkDb77H+7U3z6kAWodlLHF/bru
RJrdUAN+VPoTSXtubH3NT46Wb6W2d+OfCNZ/bg3cEUPQ34CHAOn8uskRSFnchkPbnwhfhCPJ4ZN1
t9dv01b7tNVin6OW0r1iTjfR+2SbS6ih+u3IKaw1bv/96/wxJKZZiOOXnigzVtAA16lnudCSkdej
p6Hh2HTxOhcfBWMB3IxzmYbJfoK88kRCM8fgLS10w3gs/Q3rQhmuy+IW6d+o3sznh7uBE3VzCjXu
mturbqeubOzKPwn6/jAwzZ+YQSUuWCELhpZXvRBclb1qBA1yh2wvnUPlOJ+IV5qjbjLyOlZFuY4J
FlqV/jrpXenNaJfdpuzOaXdu4BQucIgYZ5+8UjJ6wsVORz3/a7QfLOTqRwAx/7691w3u78+qM7sx
2HZVMKf/ff/sQjK0oa/4rNMRi5GBapkMpfKYlFRrP+xXVDTXehhqDhwOXEoHt4WZfF4qf9uxzGFo
bENK2mMHAw6DW1UlO6kYNhJiC2ETueRUFhA/GxcdcrhIbxZGodJ7MQEYWovOjxx4tGt/nDs+6nqc
HvvyI0RQr6DJ2JYctgx6y3SpjuYQO6C5HFZeGsHz2F2sY6S1MyIHQZfV3OU4ocpeWg8cJLyx46B4
mw7opUqarA3OJXOLiJrHCLGuDjmhxKGE6GAG+3Q+AaRdua8UY1nSiWjEUzvFb0z6dcL4QrKgE4gZ
pJY0GMxM0K1wp+hVAhP3669JmfZEZDlSRpAB/rnyfQrQQGXMsNd5vINuigbEctMx3Gv8HyGGRKOe
LPI3BzdAGche4/T01nSDyK3mYrDbef3I0eGz1eZAey6k7uL8I6y5DiegISGqgG6iGLEiVgxX0LEa
+Q3UGrpL2sZMaRcp8i7wENLmnyG0HZUmb5hkjhwyguD8sRr0hM4KhRhjgXggaovdoZRKxsw6s+zo
NIUtMWaBC9F9Y8mGWyR3hXTM20+Mh9y8bCNLz7XAmWDGuwBLQy2Vbj0QBxv2r4QgmOrek5q7qkgd
QOFljmUa9qUiOR3lAvS3Za14buCJjcExh0QdHBwgAjPDMaLLgIa30SqMdfeDoE/2VfUBhfu59cmJ
WXWcfSPptjLknWx06xpVODOFWQrgzeBVXkXVjfpyJWVMFvJNPdgIyd+o/1jcCG8RHGL7Jz18aIji
qldNdUir6VDLaC66aDvJNxp9hIDI4haJcZ8p69JL1hbdiWz00TcVi8Kkd02z0giwKifeSgOAGK+b
DEfrbjh0kcZTTvtD51+UgWTt9G2I0mVAU4vJ3jhQ+iA+EFG997r+qHLqTyZCuRAYiPqpoaIMvMo1
684JDWmtkkoERjBK3SKI3FqJ0Dhs+/jJmJam0rxGCVlUhOjEPnCNCJdw0y2r7M22jlb1IgB5VdCn
MvxdoX8UduowOS6TzJV7dkJLWpuS/dRIcPEdc/yEvOviIDSJoUUWJCTakJCIPc6BRJL7PCx9SGkc
PcntZyLRhVGfQujJyP4ojviNRhbrNFgmMY0SXui2tNeqMYdsM+isO6BaIPIvC83XFjVldkLfNRx+
abwPFUczJrEz1fMU1k+9QQpOuQcNJg98aTeeNg0pnMNeucTjsoWtxHiSxrG9GK1VGBOvsknPxe2k
u519GEn2fs57d6RDRg4VXWF8HPC1+OGapQFyiRhk4nQTJ4tcbXQbwDjolWmnEMT2ZEorZeCpWZCP
DJWT4UOzi4RrVzxewHPcHi8Vw2NeE1MnYnnVY+cu6J8tGIpmCO9X5WbWnFN3ISYjP8XBn47EU+sP
qYeIPwhQX6h4Vh+QIkuC0S33XQaoJandikZbP71G2NfyHgRxlB3j7s2iBFGSYd8Qftinl7rYera0
YLBFa4T3QWfpnO5h5ZtDgJmH0wuJPjZ9MDrsRncIFWDytQOOZJ94Z91bYUNc2O22lYWrDvKyU0jW
zbqtVhiQJuKDx+hZ1zAO5bS8/YVqvBosgh0z//Cp6S+wipwpOZjiUzUlJwiY4BdfJolzKlne+lIr
7oYKeGSSbKW5czQQIXjX+U9pSfOFGPCqgpljf0woanxbPSjpKz0ptK3hyk8yn1YiWULmXnS/4tjD
1YrWIoI10FeQCOszmE+YGbe29MuaOubQjL9GQVQUz6PMz846jmNSmxPIOODwQqnmsJsCgVqm20Kv
YasA/im/xjBOzZTAQP5klKdkC+/bCnhosg2YbVs0mEwitssqWFcDJ1Ea/loZ0yLCu/U0jVSEBWUr
/+OLEWunpkUtqTCrfB+KfFWXp5a4H6B3i5ABZbXtZp5pT6hEr2GB689oj8k+tMmBplHNxmdP9FPC
TWIyAexemeaozMfN7imB+9l5+wzgkQkCpiYlYdY+Nf6wDnDUJYwFSm9Dgcf0gLwLboVV0DTsGZLY
j9Mwb4PsO95HMDYuCpGmJQvOcvPp2Tc3h+0AOE6RBzj51B3hsM9rFbDEPQ8MA+VnOXsxwl9j/KpD
paNRhoWikZ7McmMykmzzGxw8Y/c51PXSaot1SVY5lX0o+QAbWMYjyTWHR0lbmQHVGn3Anne6rC5e
VXAoOX8PopPt3O3yOSmZnLM9dJWEpkm5QX9OXVTMqBnHMpYhkj16mrJLX25EcdDlZak90Trj6R0I
aiugHhxmux44dBQm7F7RyeCvhIClpY+WJtai2Eo8XXaTOIrymuSf6vjI/JXRcmnvBv3FlxlXfVhI
VJC7pemF1v1kTOAXClfWaKTL+mqev+hAXrzYXlXKATbWPBHRveCcjxv4XBsBf0NiclB6PWF2ws0U
06lqWNQWQ9XopU8ufUrIH1ZqhC7wl42WWOVKu5PRC2tes0wDtlc2BD3Kdjr5Y8MyJjfUUCfXVvpb
gReTtdAEK3ff9vznk8rtrgZvocgqdbu1GroniaA3HULMkZ69E9kGWwAaNBNXSeZME0StgMA36XaM
D0F88tTXSsLaiOF+glFMEBulEedy7lXZv9cMcAxLvvXGc5HRo8/WhJVSCbtlTiSDjJbjPMjV0fJf
W4RXIAU7nnZGmfT+Uc/uPRVSy/iuBF8xBR6Fy+x958hdYr6in+H0+G8GcUlsGTdn+IzlGUKf3Ico
3bt91XxyBsRPstK2eLZxf50VFoCK0AUfVXcIOGq05xmEeOjslU1GuvYiU9plxv2o0qrMDmrdsIq/
ByAbxnab49ukKj7KqsuIdDXXdzr85k65j8mV7kApdZSRRvtF1GWhLeXiM1LvetrJGjnhHfOmhv1M
KCBQmstUUQdth0RhKyIOhAzC+KAWd+m0ks1HFCQH2rp0pMnpgFVbo0xoqcf6zp3ATMZMqzNdc+X6
GKvWobXODZVv3y0LvaaXqkCgwPOlwg5ma6CtFOUMyzAGAa1eYMxGZHpv9/nCsuBRdQEaH7Gx+02g
7iWWtST6LDrd6bSdxHC5EuaTl6m3s01MMSu3N381beX6sr1QqW9YzmczqYZmsCKRdiKblZDJw4jK
JrbtB5VQkhlBooOEM8W2k8b3pvaX9jC9RbgU6wpGakgqdjseNY3wySLdtZbvtvGTltLoKN4V41bl
4FpNv+KG3UD13d579QY0V5rsStSOoJXXftovanNdwTHIwBdlabORjAvEObehOMf1scTzO3MOM29k
PteeyDq7l6N+m2WKU7fj3C41vXQhh/5Ozn+VcujExZsCXLm5gLzUdKTptIsiC8FkwsJpLAc0U7lZ
HNVypHnHNTqGU4wQim46KKxv4x7sRZLLp15STpqdEQvDwbjwioOZpltN/mr6T+pEg0NCZd7Sgjeo
Wky2HMNsHCkg1EQv93GX3RhSzIEjGRd1XX2E5tfosQaPz4pan+pUJnwhfRH4qTKkTiKtXWYpgMgR
Np36gQ2lwIOXlnup/VU0NMzt4j4Q65ZCooSfEOrgfVLmwRyeGhqBOhSdPHsoohuIMordLURKSDpN
v3kKOaICKQ6G+VEgMpPV50x+LcNhZdWbmLa8ruwKm/4U6TVdh/+EAa+wHEEShR12S4RkesvqYbJY
09kMJlrVGoNeBodS+xmz6JsyKWg9bPaCfIJdPT9q0cm0SEy/VZq5iRsclDK7j6z4WUXhFnlLIM17
RXqUfd7umjpXffQG3W0UfZXX0c2E2l5nrsjTX5hvJa+75h2kPAa3Iu9D3Ld2dkHx6HL5ZHqsx0NC
aI24SwZg1f6pplIui+oDoTNeOFAB7xL+Wtn6XGT6UQZ4iqM8yy6e9Rmrn6O3Mei5G8VSx1xeta8p
rVBSGNgPJpd401WkFG4phuOkd3R0sXR3awkbBqfJbTf/Rv5FFbrTTvfz0pGS084MvC3UG7mBI+Sd
Z3awam+CrlpH2eSk0qsJFtJWewKzNdeXFm1ZLxNV5rynOxEKsCb8Ir011Sp4CwxjGZZbSPyQJ0Ao
oCCs4crg317lIjjMw0AG1dBNRpIBtOChNl6hRix6gzGohE2enVBXC5ze/aLRfpXg4oIM+sdNiNy8
im/HadqUQcp4z5ttZgn6kyE+5X352D3KcExLxgGK0jqmghPjKe4uSqdx8tbnPvNSNxm7cgHukVsh
JZODkx4zB952I5E070KbbcKxI1N+s4MgWMIVrh5wa8a8NH7AHozdLl41IxxxNF8d/zGWN3rxruY8
D9Q6YVNSvZD1Avmoy93UmyA5QAoSjwLlaN9+eZrnVORbTtmLJjiEMTmsKBJka9XgtfFM+RAJ6kEz
WA2zdL7Mf+jzzv3C604i0wtBH5NQHgVSuXXV+YnjvoqkEYSl0C46JBGJmZFgmipGHhS613WxV2WO
CMpJh6PB3EBoS0ssZ8Opby6LMFoKAaCrbXjRkJMb49rUq8NMwJkC0lesj57Dxgi4PyMYNxDtuhIf
YogXCtToqnocKUEG4wYI34YtdTYvpvt4+ApjhTAWIKYBoZ/jKcGSWYAuSTk0zAyv5n+Encdy41i2
rp8IEfBmSoIAvUhKpMwEIbvhvX/68yFH53acuD3oimpllkSRwMZav+UBM0lvM0KQeSBOtt9gklyn
DUVV1LJp3hyfB1DjhnM75OrqA7dgs0pAawiqRqGqrBU6eSM7edfYozPnpWmIh2BloK+ZUC9sC0Pz
bXbRRokOqJCE8jqKz6lasgO7Iy5JwKci+l706ab6O9n5Ndb7LdARy91S1NxSnP6YyqOTo5yV3yos
WxXEfTJrvHXXHpNbQ3cW0d35byZ/5j/6Mi92d/Zvd5mDm9F2pTH2SLwceJsLrHO1avgjp4pETwQP
sqj/syXb7fvUz5I9CKscvw5yeTUx8pjjtQ4YEoK3USaMq3tCQdJnb2U2u4axT6zGlQzo20+Dt9gI
mZYU66CwSpINvup1Cjuo5piPOXKaRq18M8owyT6WYvUuI6+xJtkofGgOBO6HzFzLbOvFlqSvM1s9
pRoeD+PbboxNjOpiam+xNXsYq9aKdHLwj8nvKTSdJd4JtF6pwei1eXXtSDKZlBg1cU+wqIIAzgJ2
eJukcLMET9D3uNfHt6EkIMVe2TX1NURStIWxlsxvrX9gSEGyS0UkyXWztovKz6L4Cri6JOwPJex7
V+/mHhJh32QdqVUPSfnMYnpVM80VxnRqNHWdSu9kUcvGNUXx0Db51R7sdzaAOib/lCN5ucgCQi0K
0vIfSs6ZSfpDYQA8ftYUgkt44cZL9JZnj6JnF2XvBa+quq8pVVcRh/ISQpJzHClDTf4xkuvxJGWN
b/CgVMM/lFeIoBt3pmIojUlMspXwFoFs9OqflZ3EyLSLwSme3SkyvIx+i6wtXvv6IHOY8wwX8Xyu
gl9S7le8yrVZbUvgkCoB8uIJoFc0GGWkd+HQ77mkRevO5gszS0kkqAJ7HTGpIWp01RBZSzLuLKCF
gKearLNtdfpAQlDoLV6VVPuRKVKKgtMgoWwz0HTDyxWi3YxZuxbNm8J9XRjdX0EEOt+YPF9FtAfD
6MkGj1zmSovsJ1LsWHocRIAQtNkQrKhXauJ629CfzQgpc+GZUrsBH3jJXgLtgVjfDbA8S8Qr07jX
zjowwrDWTA7veF3mt1zL3NQ2fH0qtlpde4rw7MD6sWam0wyAoThkCsXxyBpIAXhBL5xBDRUzeSqq
+IlRjNCSKzG9ZEROoaahgJd0GGN4rTrLbdR2XSavYcKJbAs4O1JQHEMIt0GHZrZLCEv0KUv6B/rL
fZ0TUUtyl9HuBrn9bOJoU+B4Z8n35PFqF7ehDpEYOd48/ij1a+lw+3TJKWeBR8Wvddatlqg/KtHT
N8UqJcAqTelk1tRDmjdeXOkvfQT+V550tgWzz9aYCHj0kahJYJPW8ZvzFtsFlgYqUxFiY5eP+uBU
cdAoH1NxepLlYaMWn3xdZawsZ+bKv5EB32HdC5v4EOOyydDN9uIUUd3Ir/IvT2gUfkuRnczDV18M
A8T8z6+SeHf67xoM0CKzW1Rv8gTsou6J2nBV6yMmeKiFCY+UW99+NEPjKn26Pk8FvWDB15RTW8Mi
EgEWOqbDPfYQMYBR/iFSeTu2x7IUQDqceaVDF1K7Upo/oz3KzBIVec4hEBarDPqRdaD1u4jLxkJw
oQBudxqwhO4mzrBPgBmnDl3tSVGe1JqKUeUtjWifJ3UhDG6qhkkzuZBb7tldRIRAs5Y7oEtgQokx
pl2itQRgTryDzV6x+oMgxB1B2RBsmWTSzZISMOaQfnidnWetV9dURrmL/XCuENV2+o4lH3jAiiQq
kc11Dp2rmWifJt9E8ROI8SYgJxOcHGGRwApPbuFMR2t4TATylxHpb9ywg7aZpdQfgNMGAy+OQamM
814k+JEZ8OroPTMMH33RXqmek2pco8CesEXFor6xHkaJhaJqXZIuXWWAA+NHzGSZTqM3qvJdqSN/
CCg3I4qXabwlmj9QMPyKR0HlTlzPblEAnXdvdhsgyku3KX1HIvEVJd/2EAVEfF4W7YAVRBuN4lAx
5O9yP7635pNdD5emFS4Cu/dUM1+tJL42NiHIe1ExUwTPJsNd0VCvlKBGLU9oEEX9IHlgyFseoFur
eGOEU74WEeqwCPiC64RdGFcPG/l8nNFXVDHPK8qczOwtCDV0n3hAUl/uLrNORl7v50G6lfiDqQGY
Cn517bvWvTQL3TJj0Y7Nd4kOcDQRNOI40U2V8DYT/iARmW474QlpUh0+COdg1oUzhGVuLTBfMjyp
i5JFy8Z3qY3YE3Lr69W4PBqmjktANZGumQfZHDaaJk5B96MlLZdxcUlEv87aa28Rt9M3Twj1mu6h
A4PZeXbmW7kaKtA85DLGDkdPwbHWewQaDh5XIGWJgzzbJ1r7ir6bwPZFFZ9wGYt1xV+Xu37vGKNn
JOOPbjJo98nBMPu7oGUir1G1kpStsxOBp4pFJ4ldL7qX0tc4VCvArKIBymkgHggtl4cvam02Ymjv
cV25cgDwWw7UXJVuWTubkgfrIKH4S6STgYvBxHrHGJC16IhjzZWZD6SlFi922T1XJBDANhLuvu+M
Q23W2zaMfK2QX2p8FGEp7SKHdLgx8rTFb1yJzSJwq9jKylintq6Bw5KZst91Kf0IymdwwyFTFgim
644W4Ly4ZAtUUwW+k+mrmW++kBL0zxMtQxArxnMHEmFJvRCW6qkOy52xkRRaUupzYB95JATABLWG
WuA5YcacegXCwLeB5mcQ6IgqdoO0yNB5Rg+8Qg/g9bZ2VpKZNEPdU2r7AP+/quOCcmvid1rKfYbh
nTr5i6aCKGfg+F3OsyLflrnc8MKat2BUTyRIvovAPoA03puQ9U0d/uw896ZE2QkNM3dl3GM4sZ6d
ric1CWLB78Uit4eRqiS+5rDxglSXY+CjC4mI8jLpzaaWOJCNJxIuCKVFgT8Xvi6/OCPRsLG+xvYa
VJgkZjU/hx2MLrpCyqPKqlwP115Wt/lo7uOWoZPUdyk+lErmxmBLg0E4w1y46DLcMtD9MRekhbKw
x/eptoh+u9ILuJOM8IBgGIyKg1kVbtu+tQ4+KxkyMGVqHXSei/OWEDrXqaSLYaHCEdR2FEN61oT+
pGbGJZ66fQyWLAfz0sBR7cxkN6npy5igSiogsYhIuQ8DIb1rZeIoqDT7EM5dsc5y+aiM3RnPyU5x
Gq+fu22hVn9yRrBXrh3b2noyDNPL2/FlBOxWARrMoj/1VcO48GiQkTKBz8hnEdOp7Uc5mJ8ZgSsF
ga4kZnVIPieFkaq+qx3mBwJPWgluPA6a57zvn4QofJOfhD7Qnwb1nCYFvXntYU4H0n7QIhjOtecQ
a7kZ65Vu/ynctyiHiZxU1plsH+3uKmNglRA/xSZyvggYpqU0hjQ94ohRrWdiX4X34iUsD2ZAvrvm
kvSzPD5qk+2AT8kbqE0dFAuxMsMoLu5JJ1xpCaNyhnvJcT5U11I/yfovMGckJ/tOC7YUIpRLQi6S
ppNhtY85pexpghCcJS9u73UJymGmN3UkUEkX81+SzPzElFDh4oCckkQs8BN0pZm0k/QEXBtBQ6Xi
9VUIOA4rNkfVWo+cR9rwmaUEolFG3VjEvjg5Wn7hz039MWQEAfFxBNh4kKjTGp3RTUu3hqvm6bZL
Hb9Etmq3aNZICAbFfu2PVgA0JcGotsp2DPNrl0GMOSZsgPMwyI+CzKa6hLHQ4o3sUDgblDs5S6c5
MkWB+6/o/gTHYdeFfIkUISenjTgfNsy0CAl3ZV/uuHwYteMTM9ER29nLXDYrLHduUKZ7VX4ez2R4
bbSx2pqowE0yMgqZiFYsnZ0r6vwwUu4XPjZHaolX/vFbX62+/Vd/tfr1o/X35cjXop1/XF2O7eo1
Xb2+rl7942vj8c/jxX+9HC+vR3/5R77y+/W45sswr6uNv9FX0Y7ik/Xl+P3vD3z+qF+/+pfK5a9l
5apDKOyijlKfudYCy4//5Od8q9zUCwTyzXZ/CW51wf6fZE/5k/zupdnNawi7VX0Q+irzx0Pswsb6
7TM8DOjuHu5gVZwy31lHa15ru7H8eVN5rc9ev+K4XTJnnsZfYpvxc8cHaa+tqbHedR2PpjWleeoz
mK99/CbCdb4xYkXOqvsmcEiv3OlH+YBa0CAqoO8+ycJ0PvWfhsAmHeMb9hOctCsE7mC7ZDvr3NTm
ERe0Vmw6cp2P+cHY8JcB2kmaW5U5KhSe9aDU8iDDZXX+gpHFYre0a3Lxa3G2q0qBNLC8VjMTdz2s
Y4ITZR68Vqx7Ic185oJo7XTtksecuxWl02WyD3JKKPJpPuhB6C2aYUP+CWV+ee1UziBLojl0BI3J
wM0RFGwvTwedeDMlfVWg1vVOXfzzi9Tb6O7ZIG+7AA9W/15IAF1EKJP4vzOzeqUaA/AtbAqZsvIg
djYtAHbGUEawigXpHgNPjEhsatbsBBPWyPmqmNqe5HpGLgCD3FORGEXjiapyz2yTm51rvjbO71ko
Nik5cenc+XqQ7WlAM7gNJnwoVck8MmxSVyMgpCMeUZQcyibFNeC+6hTgUSJ8MoamIhMCQcfSA0pf
J2btgaxihyayKHNbPMsNB4IuGSt7/OhAmCv22GH+WaYO+p77nl75JdFeOhelehATZAbegRa8IRx0
XwuRSMaEAdp/nc2tK7d7U5OIqL4vDUiWXHvjjA6p/u7a0/LOdtlSoAs1UB+WwMHlQUN5QMSfDAoQ
DrnnbfHXSe9Ls5JzxkVjTYHHkLQStEDmzJsRrUmOTEdhJ5/sMTml+aq3B5/6Ab8arI0hZf6Qm7su
emaodYNafbJRuCiDscqgKw0SRDlY++zYjsExBLGReiBpfMHM+SEd8x0VSc1sXFUp4T0Fy055aE+q
byh/ATiMRbgkIe18p62t3Q3FA9IpKGlOiRWLhuBYtORnUyhqEcdpDlizTCbpAbknfR4B5/0o0bqa
nFvx08g+GTTWsK6jh8POXkWv4CArFA7rKkX6I16SslvppNATcoueq5noeoTKDkjnCtobyCLSe2kL
CbYojYQir0OcC3Mp3ybd2miCkGnglWWca0FGLHwuutg3i08FcLtZTnYtxFG2o10x6ggsyB6LFY5A
IB49CvAD0eR2stYlTsYGaPoMnwIqwM/xl1CxCshP72/NdDdlqqBqXiVJGQqSxGF+Ix4JyQ6BYaWv
poQ9PY8zs3tzzs2TgWIqiH2DOCRSGFaFfg2sRy6+9fiA21ZKjovc33xry12bX/gXoXwTjuEuEWmZ
Te4juHD24ZjIagb6t3R3RGFlMyTinzFkY43ofpWTkNJXm2QmSUvyA7Co1uT9hLN3jHKnBeSNwrfk
/kiLHvRW2z1yRghZIFL4Guhg791uuo3G82KqsMWnSBAAy4FCxGTzHlYK5oDlcaIdEuUe86Tv2x2G
GSt9ycCCUsJreYtpQj2W6nuavE4gLMZzO3ckrcc3WDk5BqbSFuYTIS0G2+IYmy9IeLyEo0E2OT/F
OQBIqYvfCTVYhMJIKCamOdz68HPtoGzD8WtEXb2MxTOxBeSG8MoL88FD3JuKGWNuF7mhSt9zCQ1z
InxcYUGrd4WztNxCF6gHCxMyhhCuSqQK6674TCyeBnX7otfUt9EkYPkTON+svtlGRkASacuODKpN
KskYbJKCWnryqnM+53oydypd4Cj/YQj9efzAxYMw80cas709Qn1UGYc7OuCZfl0I/HCRRgtuGDq7
g2CNPb/uTddWWIkWA160FdiRzfZuWu/QJesUr2XO7QqOOFUd6qJFozCvI977v6wKziWBB2H6NOS4
KikVmKX3nhBg/dFD3YbB3WGhGBFx2Oge81xDkclvDXZH7qpkEDpsEWXJI0qmPa/Is91yu0iLWZvm
Ahs4oIhYS88ZOFZqbiLcAq8t/15OT6OGQEJq17w7Y/JMrou7lFrN5XNlhriNGDb0V67xLMFVERce
jqOEc0cCiRQAcUZhLGTvAdk54TaBRRxopNJ1Dkc4D7TPLhzEQYP7UQFy4ilbdc4Tb0DYnZ34kwuW
coBtiJNL4jGNh7EOnmGVDFL7zEPIgVMW1BJfU6EyGaVI1IEAv7XqxWaNyNrvWRq85eNWUzItW0jB
k9PTo8sTPEUY0lNdHcDI1fOBmoGLRg6oYRR3BBvy/IcMj3i3qFJ3tozJe3zkoLFlgSeKynUzwZ0d
o+Ke9zMhSMpsnqc5c5slQRnyvzbu/C2/ppw7YV+aq2Wzwys/MFZPz3V5CyLiQ8ffrvqHL9UgvoQd
90t6cMKsoGutK0G7U7xB3D7be/Q6yuU2Lp03mWE4pKW2yrDLzj1qKvuqq9hqFOckZGAHyb6Z+anm
8pqgWymSleL42DrP9GMeNB5tyBMJuuE5MsP7vhOujqIKAkOpVyW19THHcEY7VI/nNUy7TU10d5Ca
XhOZCBLggEkeA1noCoadnBDLBHOx+WtDM6vEa07t1hYHh6tiyaCvsR8VtE6aueba/LcjRhecr/VU
bRT0WTodDQXfq6TGq1YQYoD4qqJ9IoqRJ8l8sUT6W0zRTi5pbgjy/WDZG9OarjIW2DBAd6V2axsJ
Lzetr9IomqOdwisLRjXAZyzWQ6tjVWbTL7PvGFtFqmCo7DdNwq9V94ceMQuuHLLwlRfDeXe0rcUv
3jJCDbbs6pDrFs8Itd9V85uFQqOwRpy7xtquXsreIi0Qx2kh9gNq1Ax/npGBDQLcE5CkAmXPBLYn
MY5q+W/JmTaQAkH6gutfxjQ9dyMhvBv9pzX2S2IbTQVPCqIkI5X+LUfxJM0ru+d5b7VnPS8pKZE9
SaVO8qcMPwiC0aNTRm/XaCnrWdIOmPVP/Rgc5ijd5AT8wlK0esnO+aUMR404ONG/cq5QVgDbkcGu
MrHyyXsCd21DIHgnkFOTsh3NvmTI/tg8Yu4OPDkbcuNyIe0Jn8a5kG4UNqDSmcgR+Zn0B8aTZxyG
RRTtTIJLJjm/hU14GcHLMnRHS/paS2tH0EqunCcHKXnuEzBT6a0mVp4oGJw8MeR3TGhRSSnYKefl
I8msLe7MrPG0klNJSJRDE4HnoOM1QHAHhs7Qbkmx4MXVAvRqtyBLhWbvcSL4YubklsAlJ9SaBUUM
1WZKai/XT0iq6CRxbTjsyrY3iOnQCmiLIqM5BUXjsdgjBkGPH7wOneaGyzvH+ts0fMPmI5XibcWI
sZSck95NgnTJpbvADnJq7FFrrBqQXkX9nPvfVim/LGHuq1Q9CZ04jdJ4muV9qY7Xpb1WtesjE6M1
PQUDkzr5NxTgftkdFXWCThJUuVTOOIlG0Oi1LBByTxZy5mgX5B/B7CYmgusEBSXDBz9DdcJrgBoL
/4KvRYWvANtqDA5ScmjzQ8bFOJukHcfHMO1Poj2aYK927Txp1T1WDxC4s+KJgDx2ZIDEDBLtXH2U
yUX04Y4mHWhDAghLCbpd0OEwAZEllmvLhG9lxnaRMcl94ndspEUFLxzo5lqQfjMMrLCahG8cIH7Y
DWPwZ3aIYOk+GqvEjcIBfatzdBZ1ZGEdx5ymAFvezUAyeYZUNeE2MqpTFxhn0qhZQ/gf0KYDDwV5
iiGCOWgoeNa7BHNLuM0Xz32y7Ofhh3jPCsLvbXWp3elvRhvgtCie1cViPIW7kI+EnITloTpCo2RX
xH8fRVd4UoXi1G53ZKXvdSPoSERIyOUJQAyahzx2JOjuwhQzcaV7S5lQoIwc6XeTujMmImm4j4Ln
RUJGY1j4cord30CLDNAd95QjyBRpp9uhIB4tnW9Zkl1D9dDEfDo8sxICQkp2OxtYZSm5mvvTUE/H
CWRNnr22C75o99gWGMb6OLYQmjDq2FOzPD4346zs40RiPusXoc9HnCOnrcOXigDEEotwsbPjuyru
S2FZRvAN60coat/gISDxriVJxkz3JY/5pnASotwIbrIpXQpGSA9n2rW3vDo0+rgJ+OlDem0yhpIH
/TrUnE1A0ON4b9TfJpcuZpXueQskkhxQ6Xentr1O/Snk/sri6HOAMLd92q1BZwdkxTCW76HAHmYr
ByNEw5Rz6UuhgLkm03LxZVZ9HLj5BIqzVNrmqHh0XJN0RszUl0gppbR93bgl/WvBQDQCu32VvWr9
hz6ALxWk73A5GC+ttWTTIZawyz+nivcyQRZGPG5kHmOW9mRQirTiUbwudGdnSIQm2aEkXCNdvHGS
TeUNh3OI2QWOys2ckAtL5QOKBuJi7P4+DdOLMMEJUJtxDMbtUcH1XXb9vWzjm9kYb0yl1OJwmBtq
forn8FvkSGNV46NiHJ5vnMxKOp+xkIJrB5ciVv1WUlZW+UVkDSL557RQ/o0KkpmBoyVvc5h4pJSf
RaXdloutT+ZjVDZvqUB/UDqb7JDV2nE0HU84Z81w9tawbXt3SmayfmxqDD+peQj/+uJDjNE3KOlu
aqZdachPeiWfcsJ83mQTLkIWB1goUsn/usLyO2hTB/OKHRygcPy0e7EtMO8ODrePDkNggMahOgnI
whtnZzPC/G6zeH7gHwx/CTqfibS2nQG0DDKSYIJ2fKtUdBkE45qlDytt0jbtBMEmtB5F/FahMSLk
YCm8/4THHHQMlknCkY5uimOkn68D16EM/G4Y6VdqzNcFP5vUwUdzjIsMBTQGIKx5Ps0KqJ6q14SH
YVTN26GWjuxG2BwEVTMgUdzfGQuVhvVB9Oe0JvVrL6f5zp7QRMnBs+UUNBjz2aJUXuYLnVDzKrh2
Ni9rOtq8dGoJF2pHZ6WaJEYHRu86pdgrmi9mBHNJlEgYPsoivpTjcJeMc5HlaBnFhhUyJteRDXvJ
Y8+OPe2wMtwbwhIF6UihfIyNuY4hXnimraqi2SjAB0YZ/ipTi1w08vrptZsY5oKRdqOJgYwS1cWi
KzkFkULqk+gemcAdZb7paH6KCl2+02wyxGAJBRdBlZ7iVqdSJkKiWwSv83ROWFp11Ccm5yOkNWIU
jw+nUbZq8FqRFGPEKopR3utaJwcAOyrPhG0Q36v6KszPQEHtF7rWyAKhPuQk9MNEpZRjuhoaoCrg
bLWcSK3YKL3mjrrkGRGa3ca5JTztS5SU2VD6MqqnHl9D/BxgO1Cl8pKa9TWcmy8ROi5i4Y3ZmBvy
GqhUp2MudfvgPNBOZRPxnvQyos5yQ1h3rzeHot071puiN26YNO4Qc8Qa6sFJJpqOqfySl2w8mfjJ
70JjL+QarEwVlxQ2uHlzAuKI9suUMaall+LrELL9NGaS55D4nafhJnOcnWBhk3n7SsV6EvawCRK8
M6mCvgF5D945pkMC3zks2kvcZh6iypg7tXNg+25kEjnS2wjVan01yC4tVF/m7FXQGPbwHaXxdtav
sUW8fuATemJS4xoCEROm0vbUibwl3D51MCE8wfqrPjuFSU7Er5PeooTAjv7K10E1NkPZIWkA82Q+
WSZ4s0J3i77BGOx1FgPFBaQxEP2TmdoWYjOTP4xu6XBhgetYgI13M6f7pWl9CeGKQTuCisd47G+A
FVlJkAbAWUWeelswMwMUGdPVBAjXGcHqj5ElPEmrddew7uPbNDpy/zt2mx6Ra/6zKPryZxAidCtj
MR+n+d3SkKao6y4B4O1BCvFGGeiOVWDPnMpwq/AjqA8B9DKG4w6sJ69pIw2IO1jc6ucMpTQyvGyR
OyunMgQJCNd9jTO7J8/JqwFSGLMlZfwqdEil/On/b/mz/g8THq3bMvEwDpGO6n/axiejUwvDrPBb
i0+K3vthwlal7hxnXp9COFdsYl7WASJ0ile6hmnsKk44qXZchQWaFiRu6vy1praCv8EvBHbDAAOl
tCYPIzAobiw5IYxx3UfQMOq4SUFYisx6dSqdDJPCVTVuS5RbEahDU1xhBg5LeUhaJi4CbdSs2aqR
z4YAT0v/hvCRk9DWJB+KMq4bzHt1DBKpvpcz+dKKHxOkmU9PVlq9NPbPWGh+M6KvMrFsfdScziZd
fIvxWpBpGNPSN048TOn+qf5bB+i/+tn/x0eM+k/DUEGBE611+r+mpf9lbtQtKTTh57EIGIge5NTr
eyKewj8hv4yLe8Nujtm2nW4x6bELGi2ICmEdly3eBjpckvG/BKD/X5kFGL4tXUXqr5EH+h/mThZ6
S7dmyzhpU7Y10tGjF7bSCc39kqX9hIqehyzngFqorj0J4pLdhi2QVVl3Pnhmm1TR05x11f9b7c6/
K+w/3yldoXyNADXcmMp/vLBoVqKCY9U4lWCvTGg1S+cg2y7IZ1PtZKwNgrxcfXF/9MQ9okJvWfn/
y23wr5T1P1+FRd27RuTikue2qDn/1+cVCTXUmmk2TiF4gCLcBEA0Mt+gw9X8GwVFqR7jevjqUZYX
KUuIFOwUVFwJjxo+5u9xlAhKOKbc8UhOKVtf/IlSeV+gh8UuWhcvNhBOAnPktH4LhK8xULXRZ9yA
zT9CJ1rbABANKJwWbgQYnUC+3TilzoOS3hLdWUnHAkTeanwp4ABjpa2ZYBDZHGLiOQuk1EFKWMro
aihz8zY8JFO0yVNjPVsKIOavrF+T2DzZ8Y+NVCed7fVYPvWTszLmX9MC3UIsO5979ohkvk/po4A+
0mEtRg2U7qs2PgIU16Y+AgkhZbQIt2giRppFPcHuCQ3YTL/M8KuO/6u1zkotSQxFs6ySqZCO9kpJ
UDdf9e4vNm7dkrKEtJ0CmZtDzJk8IiSEvbRQRW6c7M2O5E3MASr1s0+UwR/k7jYxSMsPJPzIv2G/
kvL3ULr3OIgyYgIk55iIF63n5GXyZq9iFok0BUHVQRadG48taLuBV46jlZsN5mkVTeMpMr9CI3Ad
VAYqFV9wWpNUn7UDZ//iqJxGhhobhiSYvSadXzVyR7Axe4pmImiqtilug5DLElL4WQvVdQJiglt+
003jzsFNYuM7ankcZ2lNQmGGqACY3J5aZLGwhDcg+mpINpyPLs28bOe3gWg2ZQJ7xZoGCDpFNjbC
0Y2yjtGVKTxLfpfCdrscd3mmUw9FWj6UgxlFLAD3Ur0EGSGCxdFOydoro5toUx/Hb9BkXpv95OjA
4zhxJUts+mK/pHsEyhtCkgact0v2JlqSanFs3euCw33yw4GaV3ZEROH2sAtGGTsIN6L6bIc/KuRc
EbsLQWF+6DHOJyi0QcyXAFGQE2ReggtqsW1jC3W5eIS1kwMdu9HVAWSlR45byjSe2MWj7ojiZzZ/
w5KuCbL1XhGfqD1jf8DiQAlOdCZthSv6UDl3lE6dY7BqGWtZwVR0wuOIcDQB3SqqswQ5rmPu0D9S
YisbfXar9CbjmTQSzbUyZb20GY3jY9R/NT43GoMWTyx4HIJ6KI3E6I8K1iOGkbQ4r4bGRpDzkVws
Km7AODS67aa6A90D0pG9ggpGpav2gyjJge1p4qzeecI+xQvwayMCjfeJo/Ke2Ti3kEM3d9aztc5q
2FbhrU7wSrI1WOW5n4KjiY9mhhzxm/weqX9ShKSlxkzibBHNh4s8JMLIJ3vsYxODHUU5Dvztv+I5
7d5YT7nygVrR0ZckLkMlqI7DusNPG+Ts8ejylo3brxqFKa73mkm/Yc/mYhiwgQWe0vFZjwXBX++D
5Ikh29ZOc9UdH58emGvS/U2QkrFxZr2rk2GNcK4/TsjMTGheKb8lEhHpw0Jc0PVA5TcwYwWTp6cU
Wuh4lhJ8vVgBA7SlOXQPmfgJN3uxuPJq9lPjVY2fAua8tMApjzQppf5ZytBm4nipG+eqTeo9LLRN
H8VHOo5XsYqRQJs3LfV8IQqxEa2/nphnpXgQa7OuiA8onMYneg9lzZH3CejHk2aU1M2nni0GCwgG
BHe5lXuRKb60TPHL0p9w7eLAdcaB4mq8tUHkgvSP3ZLShgUjnzwj+DIm2qKTyxJKIBC6NyHLDnem
Md5A32Kcc2PK8uqQBQg/PRHabiz+XNyKCFQTRJR0JLVQXVi67iNMO8FhWFalVSJV/NfpTbL7VZu9
WpIMb8/5FaYvZu2z8O3nfElq/o5Rmc9IkQPiDXrBDy4CGkKWOYyRc0zRqeHfQiE1demzYhkbMwle
pOljQpRgf4GdKBjj8j+SaXYRqIcaUREXvZkCt+LAAFI7h2z5xoF0aSNeJTpvvdZftDHdmfrgj934
YmIJWHZAkwg9odBAUIW72T45cnsQc7wnZgEbdbMTLVELQgNjlmkvlFAVlVtZkQ4qCWFFbXqT+mJA
dFozZSYRrz+ON1iirTK+zvgM63crHCC8Ko+ZDzn9Rg5YsLN5FSFPTAz8xAtAz7IimWg8lQIOuV0V
6bgWOJgM9pPWJIzoYs3ngB7WhuBL0hOcbDtmbxOQoMIoAaeYo6KGmk9g97I5Osbg8Lb+jWtv3aPg
j5N8p3SXFocN5bneUjWm1S+jaX1azr4myu4wQGaQG5QibLW5umby++WQ1oA3aUd7WmyT4/qjohrT
s4aeHXun4OjBjodQ2UJzCfc5EMHHSZLVHC6mumkOcSdj9SfzRvyJ+Vfq0Jm/cF9PYAjpOHiGdNa0
GPEHZa84YAOcSLHeIQ2sLmM7fChjvXamF7jLf01FgExzq+Puegsa2IWOo73fjxhh4g5sC5IYx5Lb
M5kL+oFtCy5m3nTsRhn+jgrBxugcLGnbxmQzlHuoIVnf0gISmD6bCYBUyJE7raGB8N5ZtE8GfnOJ
/SjwmF1kdMvvIXUDH1GPd3mdfAvYjhEwgouT88qttvHsFRLX/KaOvsN9Z56Gp/5XeZM4NwbP+tMe
+mv8YpH5hJ6sXzUw9xS/rIS6sVBW1O65Rnj7QzAKfJN9YMWYL5jclf5/ODuP5bbRMIs+EaqQw5Yk
AOYgKm9Qkiwh54ynnwPNYmy2y6oa97LdzQT8+MK959q6upH6dS1+gOljvBQbzabi3VbI0K15UqmS
1NtqF39EBGah2+vNdVIeJ8AUEn8t7pF6AoIMAPdERy0ol3LZHLLG2ufwIP5dc/6VMwetRMY6JENH
0WdG9m8lp1iEgZWXpXYwxsIuWXTFQJYmNELK1rO2RfyRmr9oo//9qre0b84qyZRJV2JEh6n5tt9r
p6RWy0BRYRWS3QMrmRQ2azqEXuLIPG1h2TBHdv/9mtp/oVe8KJstVZP0uSu6Ka79PJXbORDqEBib
IUUOrkYrdi1jv1GIjhVJIYXIK10CZT+1uyg7SLmtmhtEz7kgOzhYUJkgqJPKlRpi36spsLWKyYjB
OgBtpAnz1UDCLvKYfovaByX70v3XonQqwonrloUTLMVyYD8Qfho6DEsq27a21X4H9ZIrD2KrsR3n
R3nuneYjcuyUzRxR+u9vQTX/y7cCASQagHVUWTMM6wa/1SS6KqilpBwQDQXWWshOnqHuksbW8oNP
YAvilS7ioArPOoP1jl0c2Eang8vv6dg1vQpexgs/UI6WOYYZbaKHMLJngLdIUN9VHjGh8FhbEPIC
7yMglnqaGM1KdyF25HjW4CG4KT8pshZB6OTeoTJe/fqzDSjiZN0uJAHwm7FAwomAHE0OjquAsriv
MVnRsFjUGPF5UBEzifdqEjlpdAmfWugIqnfsrGap6smm8h74jcXuLWS1Th6HPRQbiXUwheVsva05
HHqyklr/blKqlXYcelajbOQKmr/YfO6Tx0wloiNlT2PgVX0Iw8cElrlUN/BWlc1MjKHglOq3SngK
xX45sXD7tn0rxbJCWNaqR5VSJNIOMjs2g51D15BG5RUbverWfSk5achkJ13DPsaDjD8ktha1cDfH
qZPlNAMKcAObl7gkd/W+Ypff7xPrNcKJblTwUXkaJFm0TBGgfUgtZrjas+uO/9X0LGfPPpwKk+eq
MmDmkPEVVgX09B4TO6GZc4dAzz2inBcwfIDWKIuNRjFQwNDFA6/1D6DsCV0iD308W55jRjqyIzaE
vghiYmWxpOyFj/lz5Uqzn8ZqGwJCSxH+dSKKiLDICXUZTvMSXJy1q8mjLn8AEbfN6L7IAPthM0PX
v8Me2XkciYl/iHOUvUQyRG9ShwipdsVc3PdT6Hhe7JRDcc4o3HIaQUikiHMsh/zaoeVmsnGExIrD
3tPqVgmu1mSpYLBVgfDazaOeoCl1ByZ9IFqrJdpByuq0o1h0g8bxjLXeuJZnc3FheBAxDnYBM72Q
cSXBhpYGwJVBbVYAyHtuu0N0lbRasf08/wQEwmI+WZvE3WQsaudHl+Bx835YGaK62TEsiXYgq67K
hVAjlBK0dcxCNGK0AdxgJeEg62R6O/VpKNt9X2arjul5H4w7Ac93xGUt4X22wGr4pbUmlvY4Ntla
ker7Att++8j+lekNj72KCIxAk+wqJyAY0cigSZuYFXw8XhSN/UmneyRLCgeJpIuxu/j+eqbdSkX1
FuP80ns0m4EAaAoNBXgZ7m+VtjKFJCIVj3OOW8ihJIHiFVhoVvUZm64YncPyVWq+GsDAQl4tpDa2
o5GGAlBEnewzKQYLppzEjFUYD/OiF/pFavYwnZJfLP7d3E+PXd4dwQA+saBb5SOrzaEBejI8Vhqe
3JzqTIATPvYZipB822EnxuxOn1v4aHmsYGcOX3FEqcKxrcTCEu0ArTICQmrZcZIp6CFjgfKyhNyB
ofqdRxUE5O9W/WVKXKTE22yoSVxAeTYeR5Ky2CFMPkHWOUTggnLbYi4h+U/dJN+ZTBL0HObF2FNl
pPcGIiKPjUJEaRr7GFQir2Ov2Ku2hy9upv2P9QZPB3TffCuP2bHCPh1NsC74VzUNX46YAP3WjEYY
hE1A8TtfQ+RNyDwIxAJEkhWdhDBcpPWLEg48dUq7mhWmVfoxD6GV9jVGcGGoPjNii1KoW6XtTH3+
sOKPStwZZAmjwHs25/SFdtpIyWsq3ZcThwIILZ/BLnKAcpbnmXiplO6YqQKYG3JEoANkKeHi0eBK
DASTJ7To43QMjfLQEYc2sm+FlRlNuZ0P1IySY6QhGpsWC/zVtN4NlPLtcYr8fdqMwCVWqBZWDVo+
MbwKPMhKeR9TnyUP43hsmRjUBr5ePDmwQxjIs9qCfxeurdz8gAlAkcUqKW2clHAFCcGT3lwsLXcL
r2dQEYAoiFdxo+4BC8W0mRIQK2pBrNeK+FMinzGXQDdTOVkjS00npc5S+efPEin0uFTrUVcOWI8q
kAUsIbRoRBBzzafXkfSNgCuASmZncq41iD3NceJMAbgkqHSxPMQozAsazxRNLM0+RC1VxiEXP49q
R094p3WPGvLDiNETu6tGGM6y1NtFB0cr0Zxg2vQe027lQoLW0qIdSjp1BU2VbRVrNUWi0+d93eUk
14+WwRX81uaIsFULkYu5LIVgn5TisWEGYuLeS6ZnHo6p2doCEkIV8wrqxBnM1Ev31dwxh96+eM4C
zR7Ddo0ceh/LEQ2t6C2qOeisfa25pzS6r39XJv/BSYrUJYB/+ZoJa+DPn99yQR6i6HkidQnjV8zD
5OutUUETpIId9/rv1/ovTpIX4+fUYULQZhrqTdVbaWpQFFWnHFokza3wlLK4S85I0ocKSVtt59k8
zUzXItsZmOPz0y6gjMBr9cMbmT/V7bVFLJbEgJ5QH6yGf37qbIqNosG9dNDC3JFJkZ6J4Il0NdET
hbGCUOQ+q+8MU3HbqF4n1rgMQBn88CbEv1zhUGD5JkyGzxb//PkuRA/xtjxbvC3GgGSWpKOtFyHm
ifcR6rHGeQJGFP1UJEFqx2CjjgWopGLJ9LBBsljT+ogoR2bCr1nLTMb6q5KzBlTx/IevoXqg5lgK
SPBGlD4JyMQKfCAZHJjT5PCYRl8F7vTe6K5SCPuOIG85NGYWGIP2wm2oDQbxLh4PYT+LCMgoT+Zj
mgwDHKmaY3T1VeUI8nFBB316LrTKpc+C+ibM62f1ATPCiEi91CbW+9vKOIKbswMMxnOoRMoTk+aZ
0ChUzyo+ZJEzDU08jwWVHNYYAEL2MFPyI0/fAOQnZ7cx0clH6yQ6B8JnxH/HPNmUYUwgQI8frnFa
HrPMt0duwJCKd8wwGsfEyWafc26KN0cVEEl2p3OKz/fsDz/mX64ohQBIiTAl6nyiNf/8LRtBK8h0
EuXDUKGiDx4MiNDU8wUjHA1IUMvsj9AhXyHUWqAw1K5R9xN24i/QCVVT58Q3k/gVVbx5C8agqT7+
UuUwXwyW+TlG0kXVinnSs/SzayNX5DrlTElnACTlFwzvVqXjUT48JtYRohILDGYd0JEhWNDnbuBo
4UVnaOf1Fldi9cMdoP2lKSJSSyOdQtON/wJ3wzzT26QN8e5lZ7zsDaMXC/h79xwX51DYA4lrpA+V
HXRmfGIuHH0wdTQ8npK7GVEgUW4udLG6loVBJWLeo+PFeBajxg4giKO6bzNHVDCedESItL9C8y5M
kLHTDKQ8GrhgdnppuEbpLYAurKC+SfWrWTJLfOkiqh3ERTyz6ZiXHYgZs/XXBHBbrJoDYzlqEBdx
3P9wFf3lC9EJKVRlelGdo/LmRKgraYr6yZMOSgeHY9/PxAwJ9vK4FaD/qAWeiG2DxbvlOf/vl/7e
Ad4cibpiiRqBXPTpunLToOpeMSB/HaVDKHNnGohhoFcEg5ud9KY55WFEkB28gxoqLAr3gVY5bs3F
TKmp5+Ep9XUwJUuTLBMVLXjBkIZvKHw2WtMpkWPluD8VZCGKSdwI4J5y16jCehxNAE7nFIV6KcVb
swarRVH774/2ly2jpJmyzHNOVBXFvJ17dKgTJimqhkNqjFs1qB1V2CMuMoJ9l7MSZZInUYUyyk1Q
nX5jyuL2h9GL9B++rohpSJMUZH+Syh16c3NifsvCIAv7gynd90wsO1iVPSIHMoZm9lNIiLtJXDBJ
80sFs7jj8Sg0o7saMdNMyc1/2nrK82r1z997fkPqHN5gmgRxzwfabxOoUak6QSz8/qAG8Spid5ZO
D5IP1wiEKBZsSJ1i+SxluHoTRrmUVdCtLMZxqg7niGGa9qTxC5NawIreX6cO5GCUkBzLuokzJ/vp
8vz79/d/b3d+lv72dsFweNkkCLhLLf2iV7rb+/3amkfxkmUnJl20CQcQKXEbd7sJV3gLZkdK13pZ
u3J2XzcyTe+GYTc0TQVbj3YdyDMOrVfu5GUsFM58vwszTWsMri2jN1TtdpBVS7kW7WoqXR49TYOM
gQ0nBxIh7P++SP/2+TSd3wKEvylTEvz5+eBeG9xDeX8oM/+i8JM0NM/enDynOJ7KHsDqfyA+83D6
yyXw+2veVNitUOlpwYFzSANvXyE2H4VopeF2jFnF4vR3RqFgPpAx041heQW7xoxXfR8c69FCDGk5
jQfzo1GOJfHLg/I5u+pGYevV5fcvE1rQMDeom2Sox4R6WNGdhqu67eolyq3cuGIcXkg0Mkk679pb
rrhYXo2kXQAm6MV7uXwksGoOSqvZ4w2Mwka2HtADpgmrNM9/65eWH6XsGgDYkGApvFsa26Dww0ST
1cls2FH4gfkcx0sYH1XG0cQ2MOpKT0bKqjTY+dVzKuE31Z89VLgdFwIpevLMfBGhO3wY7II5jILv
3pY5dffqxwB2svv+WUDTXbHTxwnFrFlHn2VwT8cnYWCAY2JNFlHsR/dKhnKJ1QKEGLY20IY9QlsO
k/Lc5jLMsg9AnOD0TvRfiQ/quU9XHgWN4YgUa+lEcmv6AfmMRXo1fAzTK1k/XUk0+HCeLG9rpfIq
9NFMmE8z10qfo4i0+qfx7Xfmxu05gXVAn9swdBrazTmRsytG7al1h2bIV4mfO2bXbQD0yeluYGg8
svPSKjY48YE8ZSfOSqCliMEwoeT8rRCmm5r9gk2RRPeTuK/rV+a2aw334HyD1tkHjovqsUNP1A7+
xsO4McXYK8WvyeOxjKTCM2p7BNGN2igJ+DVg75rJfeF9agNCnlrez5hko2Y/wIgfEDZ2m0YmNU2S
jkIMsFfZZ40KdRkapOSO6VcCotQacKddEWOAuR0AwBtgWckiclAzzioCpS03SVfYGanzbbfPAGLx
9ELBkBizdC+OOrQxmCUQiJpistMDJnvaNsX/VOsQW0ISmLBY0ikjXOuqTV/CKCrFXUO2UXFPCsIK
SsyXQWzgwNw6K8GHoh/TPsfkC5nJxpD32PtQwdPuEfEtkckBzI2AMBNZiTUdW2sZVyFDcrDlKuKs
QHUF/p9qVC1SDwOBJ50qKm1DMSiXDzqHtDB/lWx26e9l82EYmPJ1R1Exljm+GTINIpiLQQvhikUi
uR7eWHGVmxuRRQSTPqFbc+YuxHw8xf2+ArfZRl8ds0GLoilitMKpAJmQRRsL+Ulqj8z49StFjp2P
ls2jdZWzFe6GV+2rUS4pv1TY8ssZ2wI7JRgnn91dp1nrAQRMIrlVgCp2Gbcg19XEEfWMal5zsneZ
fdYg23H9ELLbZX0vX+uC687CFyG0GwX5snydI7C86U5F1KIITtI+sxDzBP1K5C5DNA+A4HIEClsf
BR05LfsPbsllkDvweCVSiBqW/6R1N+uGrEw+lReccViCCeAc88z33MQBp8H3usg8F0siMUjbRCCI
UGpsTAwFnzmm/fKFEzIdf/XdOaf30mviRPgtR7h/XiDY89zEUq9wVDNW6IAOlpmM34obHhiI2l4m
I4V1+jHVisML9ViXgJqkjK3SYXCVsXJy8kvrfUEd2tCGpWlrT3HlSghRYxZbAAdFsDOzfgsXUDDi
Igz9J0upwLwFtvE6zRfupGznYUke0JAJoMt6WxGezOkqmAgzZ+NOhk3wvVapiPACDvohDO7RAor6
Q9MJv8bOXKQBFnTmfRxbskKU4Sy3xa1b7FUod6Zv0kEr60nvD4HobTKVa4aMhfFsqNWewHh3gGxC
BoCrA7yp9Mhh/b+ar6wUznGPgpk5/zcur9iLPkJw4JIi9FagCkr6K58cBLo534hnbZKSuwSnS91j
WxexWHE3x5npeiUpYtq1HxUbRbES7LA9aDqSVcVOimPJCkljmy7178SsV2RU+RUrsMFG2L/0GdDN
ew8lNJAcGC9wjvzohedEWT5VpDyz2nYCCXMU0VAjUtWB8leLyXo7Qhy5q0AGi942Kj+k7r0droKU
gQT3UCexM81BumJXTNaRzuAeWbbPg60vznLyAQBxdruHDflt0YfabSzj0FJNZQ2iDf9LN09RByke
xyWxzTqLD6IF1Paqof8JmRCKyGR0JDdy9hpyuqX1d+8/b7t49vASNfcV3DroABilTknzIXmPIW8L
WAS2ZcPF5mrX+MOt7SjWjjFMy1TVHuRJPU1BuyYvMjVJlMV1ks1tEbsn3m9qwTNt0JxsJI2FVM15
xDpuEqdlF/CcBeiXXIfyGAssXijUorTe9PzuUvmpT+G5ixEaGhej1taR/ysUIw5jjh+MkIZ8lcTO
nbSjhXsp5X4hzG3mKQdeZpPPg5A0S8DfP860Uw40cgWn4nM2anPdhVSqc4tf4AKMXnLejN5/ziJv
oThayrjzg/GITCmu1rwiIzgFL4Q6sg6a00RQHq8Ev95QLhgaW5/uscDSYSEq4MibL/sZJ62RAWxQ
jMxgbWoWlbWWoRzwSnEHMKZtZ+weiqSTpCJwkS4mdRPKTrB0iNDg9WbKW0d2hDAyCudKVz22b7mF
bUjH13oJ2A7xnPDJkRQ3XbN1GnCIgbQfhMcQNn7HY5LnfM1XkE4weizkBrSDBtMTTwQuPz1XNd6c
ppPdKBLvfP7OiG0jpcuw/LfIqGwZj4iBRjmpxe0oD+cUb4SHdiXWNdxCT13k6nwuRam/k+sUyVxC
Ome/iNuf7npOtZsZ8/+ufb9lnv+pMQyRbCTatLlD+7P4JQojy4y+6nCRoNmpGFT5y0BF3FZuBQKb
h3HlnQILm2B552sSCifUI6gREc508eP/471YzG/YzFsyMV9zi/5boyG1gyS0eKaAQasLdauyKs8Z
rgMEOlu0GKAWF2b4miTDWVXfh8Z0DE7QopR3MCn0HxTa+l+6AoO6XdFJvCH++FYfG4lK7H+HDIsq
6jXhVc2iaytSJ02kKawGYM1CxPLMHics3lxBzSlC/uJVFk7AhSK1a/Jw7TyYcEZ+5bjGgxQ8Gz9x
zrKOTJAkaVd1Uu417CEGJknN32hEJvQwxor6iPllLwr+GoNxLX/gJ7YF5SXpyOVAHD+N6i8kxK1h
rLrpULTvaa0A96pmYOycejng8UwbrEhoGfXP1spfw0B05ou1Qx2IfSXGaACfS4rpwmrufZkJC+IS
uOgEF2BC+eFn/e9wTDIMpkwi0iAUs9bNzzooWZh5sdwdRqz6dQ+uBaUZedh2CIFd6x6kvkAoCRUe
anXIxc+iV9JExvYPfvbDoO67l7u53GcFAEN3/mjKrRZAyf2B94NxDtSBpX2mpOp5b1VI8ng3n4mO
wBZUKSDySR/VnCoSfVUDGbtYwX0BoUPOulzFujZ3HGibMgtcYf6sMOvkOTIZn53XrEHrevE+MaVX
ngaRHOLFyf1HD5Czx555VHD04qru2Wf++PHgDt32leQeWfi1DA29oSJ+S0J+u4UY8Ffgb2tytPbJ
xzzQI/liboTWabDuiGymCKOdMvd69+IHgJHX/nbovjQ2MoUtSg74e31j4EXkibZISdk8VWus83m9
Rms6SfgVnbZa45qu5DWr4xgWmbhAErCWQ6wei8lE3bSg+uBh0DKCJvtzEZYL8QrLLvFWMErg6WPi
NBn3h8fyo3qks3fV6F6FlyVx9rwRVcd3rIMBVRcVETQ8KDaKQLIFqT+UOmuUFZCeOwUDxzY6aL+S
AwvUnH6BYpYou343R5BuvNfSOk/SlQyYBvpjtJv9UgSHCipPMDQA6orzXpWwLp38UzZcis+4gKAZ
/nC4yvNk5I+rbf41dEXVFa58kT9/HmihIKcW1wmzXESFZ9I7bOOp2yXv1hF7GBsBHWNRudTcDK3t
st+YaP9cgMsbmXyQF7SpP9yIN29nNkSwaWLSwQXCnFy9uREnta+jvpGS02we7VN5YWLtUvCQJXid
g+yhiO+9doMN6W4chkPA/Bl5Mcq4HzwR0jzc+O1rmd+HJNHSzusfcj5vRf86rkERP3LKVy+gAors
ASE2kn38iK4OyWeEDyzdOXr7LqY0farOqO5h3n8IMoni1Mc584gf39X8Y9y+K34pvh1RNA1Lnad2
v906rRWh/U+85BROG4ursadghNowis5MJewkFLuJnSMQ/+FXmb/129flblUJc5VNTZNuxmvFJA9i
ZQrxqfXOpSK4okRpVVD7dGTjoh0Heah7ph2AGxnrayo9/PD6f/vcxI6BLiPiTWUn9ufnDijDOjPw
k5NkkFh+b/jAG6lvUGgYhLD7z6Ww09rLDy96s7P5vgR0Muq5DDXN1OWb0UYISpA09zA9+QriTrbv
xxJ38XJAcPkoB0eJkIFsfMuCa1L88Hn/dvH9/so3X3duDtyTo5+eUJa2+Sd6YV/edfLGL0697vJh
//1J//Zy34Gq1BCKptzuXVvGLW1RcVXhGuDb5eUqYcdWjDhhCu2q/aFs4Qv87+Uk67iNkPyRuWwZ
N99sbCLctVIvusBJWaquRTSB9Jzjz9xODj01h/RzndvYIaleWptyoy7d8QKmcuCvw34B5KJuzE/d
TV4aADbCKntCFzhsMXAwDSutx7xfC+8IK4RSXIgScSqMD+7J/NaBPjwnNdKWtxTI7SMaH+Jss+JU
I6jq6rWIc3AnyY+DkIBIXuZvI15Ob4GpCEEhAAba9uaVIlcxCYG2BdU1zzxmE+VNBv/DUQS1CukM
JSCDIzsqjmLwBvVIVL4CqJdF6vjdRYDq5a+t4S6rj0F8CQh72ExUQ+9++o6JM0bUxAD0qWid4ZJm
p56tKiDAKxpq1BRc8zkLlkVJe8WjgjEO3c9Zo/FfWG7bED41E97Qpqb6usxOifWUd7ZWurBkUdGX
/ZalI6IaIFBr/SV4IgOaxOgW8tudfJ80d2SFdGia9ZWGjeQYbsAqto6mPgtv6gankkXyxAkRA1vw
Ll7jYuAv87/vV/UZoNtiEu7mdPKtNsFMhRe8qFVi8hbNsMXnEFmwVQFqXXKc4umzAqvUTZ6DDWZx
+xmASiHjCVnq48GKXDnfSKcYh8t0lhz5Ld7BU1kJ9/gt4+jUi8umv+pbnpE6G0s0uvkp2MxoyVU5
0jlDm9oKq6usb0d8vMgiMVAvRniza2hU6mvd7Loclq2DUnrUXnNWGeHGPGboDN38hHMweYiBM4NA
X66wwjYvaoKabe0jCdkwzBoUqDkLYDY7cdw/9hEqhE0SMFWSlmAo3fypiSmhlsVH6BCnUUHRFm1f
2DfUY2+Kw5VNEQCehT6P76eL7QHuWbAraxAnC+mBIcK+s47al4HDEQfGJm3OabG1gj3+rxbT2Q/j
2+/k6JtzXdZxIIqkhcqqJd48T0q9NitdHKMLnXlfwbNcTauiWxK/DkOj3Mmu9YylvnoejevMd6hs
w9zgvTts8JDQ0FdPMIxG0lPoGMPuMpRwSrSttyejvIxc/BRej3WMhu2A0pvJkUpjYKfP3Tuz4km0
jWSVVU6zpbQVK5YBLAQ3XOxsyLHuPDX+ts23ARuxhyhY02QLu8ahSJmfNRDM1btiFVLkAVJ7N6PD
uB3Jt1u0S9Y2+hEHC+2u5HQRetUj/XTpsb394Rz7y7Gp8JBQDI5MFmT6zUq0gMYTSJnlXyzTbX4F
TpntidxjHULyR/rTE/inF7tZAPVBmoh0gT7ydEqSo6QsYyw18rbajEemmsX4XuCGzRzrFWq2/AzX
vMWoAMzopzcyXxI3lwxqFJbybCk1WVNvmnGlYghmAI24CCC0F8n9HOf0wBiQxTotG7xJ9uWEdaJJ
fGI9VL7/+1H13ev/6+XnSuW3CqjLZFn3gya6yJxSJyVfVPcBUnhGbbiKgFQiSV11jUsAImOWAaYm
iTODK9zrR7yjBhufaIHFvf8qzkBE4lefrb6EM4B8sTXLEm3O53GKyoWcyzC4KN2ADv7YhE5YOIrm
4h/KPJz9SxnlHN3H83QXfaGqlqFG3KW/vHbZbvo9rjAU5ocCeQ467diWwNIAIARSjzErXmWv5KAU
EDXBInIIvBIrg0YGkQ6TXyJPfiqpb/vJuY754xe7edrWuSTlovX9i+kXFfSy74ZvGVy355Y7DTbz
YoXb6eK9xA/yWbrULzwgxHN/Vl71k34dXHgk4r7a1vfSV7/XT/IzRxefTQK7JPx0dd1MNP7zXm8q
n3r0CganbXRpy2Vxtpzy0n6m8MsX8hUMfEMvRrLULrngt4zftft/X1ySejMGmF9etXRV4UBEIkMH
/ufVNeK9MSWgtZfIh/43LgL2C1N/VacNOXexctG6rbdVfFdiLGjpd0znh3XtjFBXqwOUxoVMHzCa
LgOQ1CYdcNtKhzzfydO68g5ERYa1g1BQCR+U5yI0QL++oE5COzP4DxJ4WbaYHk83Zmpf5kvNo6CE
XXbW3yThxNJQYIjX4QS40jLLhaOrLLAOCY4cRO2hhbj/C4imnjs5mASZU3W2v9Q8UMJN3OP+fYQg
m62qyU3c9l3Pt7AujFetuFO6gyfseB73lcsqodUelWTLPA/nkVA8etfAvAqPHjPeBaOPLcovsq7Y
Xi4YkSDZKD75+GfzhRO/ite4hyTIOR156+UZufc53xCqF68sUoJMJK48Yg+EpqwCIIZLWAHgBBai
ynpjeiTWJ16xfAjHz9Z4NQuqeoYBpN0my5mGUCCj73+42G597//7a1saLhuJ1lc2bo8y1QgCmiX/
QrseCrZA0LLwkFkPdJ5mdrVUvuYPgFlsgfR9rtw1LPSEgRwqqBKwXwh7CFf/vgD/fv399o5uTrfR
M6Y2FFL/EuYf2MGkDyFxQuSWXzzlmDh1dmCzrKN8KJ4nJ/nlaat+uK+hT/VfKb7wCBMdvryWynBV
Dq65gaE9U2TyIzysZbYVgNIlKMAxSk5kOjqRD/xj1ZnsSBjercxw/e/P832/3JzWCFpklSkWo1vR
uqkvUikj0Lf0/cuMsydTa3DgwFoiZL/pJRjPbMtWuhveoSW02GIrZBHBin7QBVcCRhCepuKJg1Yd
nAoqHjVRNB2SeJu8jZSG6+4LYutkDy6rLhEwxIuvvSpgK//9EdS/tJ5z56tKKrNB07rVgsZxMjZ6
LNH3CrbhsV5bcpR7OC8WjQOrw7tI++qEUYpC/Gh6AGg28w/Hgkjz3DAhV2kJWKHu7PbFYJyyLKqP
tOtJY2B8gJqSAQfeT8LTFoKjl47/mDz47//+BNp80dz8CJbEYaZT6UmG9D1F/u2RqfjtZBKEE1wU
4bWBUzolDmm/WHmycV9Hrvkrhh0ICJVlM7y69EAjD+qEvfNA+M3o0nM1MiWXbeWbSVh6L5xCQuAo
cF+IwFYWeDlaGQG9k2iIgBaImaPS6RtbJ8TYmt2BWk/lvCZUWPA3KVjmcQvRoorcvntkt5rGh39/
3r887zi+cbAyYKRrl2+T4IPUSL0+HazzYLgpWhxGxnZ+7A2gW0z69h2lprmK7zLybqrFs4p1KtoE
7UZbK8chQWBybz0MKgaA1GXiVz+n96y/zZ0urmrsLSYiyU9ohbKyBiqUNeJPh9J/Cz1NtjQLlR3R
8EiPb+ZxaT4URdLHxrn0cFG/cxYFCYvGRT2uyVltNo2KW+Si9B8R459oMW/pF+pJOMx4SP1DmADT
kNeJeWlVHRTeJ9kBL037w40t/eXs1JCHcXLKDMtxDd6cVOqEOkiqfOOcCa9d5qTGvTwSWbfkmB/l
LRXwU+KijxflNf1VUD3n+VHNj35mo5PoqNJNVrRLUNqwrrtzOuKDoeunfyDSxOvWIfpv9scSz0QC
TKDzPfn4Ypb6L32VAY3bGyMB0p+DiBCSlzLdQXRVmcUd2GMW4hiipg99NmmSH+OEwpY04XspXylH
uBOUqjHFc0+WGS/oZsPek3Zk6zWPYJ08NxqX1aXU3pTGaZu1Z+F5BTdi55uRhCcmkgx5e4wNNkMY
UVmzVW+Z86ErGre5uPE+YUOgg5afeko5hufaobRIzV0nTFWF14JzjZEvd98djARX192uXSmiY8BB
eJWmZbALbOGHQea3MPPPu5+fiWGhIXMG6Nrt8sxHE6zHaqOdAwkW3XbQ7xL9q1a2CRKNBl1jv9Tu
cA7727vywLg3MLcghovUrqzjlH0Fnu2tOaSqeJP1D/F5Gt4K6i9Mx59m/Wbsi86GxK9viWw1wh+6
U3luoG7eusbaTyaGgemb8q1R/P3gErvcaIxRPiuLYjM9D+E+PZbydtoz1h86ENv3/UsQOPggWJ3z
GahRCAHsBTpsXCw8LZWNJB/lOwbExuaHQ+an93bT/FVlTpANI+JzAM/Ezeq1FC4GitL+wLhFGPfS
bqa+LCGjI5SV01MdPninsLX7VbLVxE/tHOOjZiqxsFBIdnt4gjTALkKTfMW8iRBsc/n29e/3/D2l
/e/3aeoqMi1MvsZND1mIntZ3UUsoAdS42gZRskqGD4pMeLnqPkaztZBeIKMDb/73K+v/fQRp/JL/
98o3dbUZxWIfTL18hrgfHqGbspdiqr40taf6E+1fgdghRShSxBcTTaFAgEiCCwRi2t0nWfFL5S0+
9Qsy+IIX5BjWr55n6VJ9Nhfamw9le9u8Vk5pM/c7izt/pWzIyB6UHXGxiHcvxpVu7KJsvDcOnpF4
PehS2iGbtvoTUwIGC6Fk//vzUtn87dKVLVlDKW1hcL45HkdlCluha+Rz+VacX1O73CJdSzuQ6k8R
r5hj8+tsXBZZ+xWG56D7khmfcOrBNxXBeqx0vA7DWtuX76JLNDsMfLSN0QXyduyKrgU8egl2tlnL
X7CRlbhdxl/JL/NRuxdJNrexlWFaMciKe/JXKqNCuIMX1ZWuPUM6a5EcrL3sElxXnSfCc5bJJx0x
CTgQEsTd4K+8yQ7R6QnOIDBvdLSV+YqPFXUE2g8LHc2iEODfUsTgMvFbgpJ6uNYvdFZElYvLfEBs
gEpoAL5MHneFxWD80AOiNFBwGdNBIhoPkiF99Yt4kUnZWnQfYrrLR9vYs8Z7MnAsVk8dI89o5bnV
SVpjnZW3yCNZ271gZsFivIgEuz0NUEtlmwlbwrxRYnc7T4m0e9T+kdM/1tvgIQS9SGSgXrpEPPQ2
CQEiL7ifpb1HCxbJ1lDXqNqSK0BINX9rgI+kn/W4RXvIDhLf7wqwfxF+GAxmi21IwdPPoYdbo1uX
9ZXt8AiMY8/zL+sWiDiBTR7ZjvTGNecxtjRBED0VNEnLdg9PCLyIuJM5KCUCapx2J/2iRVxxfhjC
Rp/7MDhAyfO/r0TI2H+7Ernd59XNt3aff//bIUrmGCpIX5HPWrv4H8LOa8dxc9nCT0SAmdQtg3IO
LXXfEJK6xSBSzGJ4+vPR++LYY2MG29gwZsbTEvmHqlUrYAdqbC7BMb4/V2XGuArHHzhcMz+9PQfL
Gn2Mgp6Jw1WPcS2GAZaPnzufntPypiGBrrtEwWHGNkkpHQfrQtw9fSxeyDOb4ltWZecSy7zeQVUd
+MtCmzRSZo1i2LWuutVJTHnol9wxdRsJUTZmLYknAUUT4+ZtfE7skeuXX55TLHB1b3eQETZt6JbB
FGIHdz4CH/yE56DeyY/+xBLOUsbiczh1MaAJWLgSsISjbPoBHLe5j4EXIZ71tzLBQsXNWHqgq9OG
z7ns+wU5Of0SUPbkn1KTqMfh78ZeVT/q/QUUXmMhtFMg8xrSUaFs3mh0wlNhkDHnf8J6CqNJdiOB
Gibd5Y0LpYUSFzcBI/x48mfEJy1juWb2gDta190GG9stuKbFilumkVUsBH33hq6DtI3QEStULWwZ
ICmP4T8wgBawAMxQ//FIJ2jQu2gRohAXm2mAS4o/e9+SiTIh40CM98n8zaC+N+YJ7k2SiwGxOpP9
55icI4lXaInCNCDN64zeCtXVtw73GLfA9QB1TYWpuBbCidk55E25Kd5TUP8suHgTs3LIFlk3jSO8
TnW4IYAq4FpAuGHhWzvH7DtdVmcPM6/1K77k4N+ZOW5eS0JvrG7Znl5fONS3uIR+iVRP1BLGGN/n
Np8gIMAAnPgXMjAGiYjwuYNOZ0hjwCT+E3Wqw4saA2O2EQFUR16A6iSzYJq9N506jUrVwh8zsN6I
3Ui3GaJcIJh4ja2UhyegA+ZUoltr27ByCryeTTfzHMKmsG50tUc6M1bd99Aca/Nmn6+pqf0PbXCd
QL3ntJfXRaqP+LBxsvzwg/ds9gR37MZGPkSQIabiyikaC0i8j/hnS/NP6u9jgpPIRxJ+BrvwAhkK
GFvZR5jbuvpMJMR5HhlE9dhxPmFAVC1qf65x52dTSXQgNajM1j6oHQejIuywILvjrTcudUfChq2c
vsOtr3wh3zeTRTb61gnpxbSSfPlgRffJ1EsPYSM6cOagsWGpi1cCoT4BujbVbcbmoXLFbt22m5H7
UqfdexZ4A3G2pPaFM4thjtytM7XGmutep7twedYF1A93PflUse/yLN2CoJZgfnl50YREuY0FBWbc
yShmcV/8aC8vPc/hfoheGMZgOs4RL0sMxVhjDMziCPtNC/i+QJW9DjFt7QxLItEtnyYVRGostGKe
F9a42Qkbjza9ihmAi0u4aLOIm2kqLLy9SWIaoV/cM1l+Kjnd36y1AOFnpRxIKiD7UQrvVbpsrHls
z6lfsuAbOZLsx24ITy2NSQCdp+n8KVxGJipvZVO8Z9o3NbtYwobkIHlH8GqUSSeeqnRXgKHhFFGo
21ydvPKvckGr3hIrDMpGQi6qFrvjcEJwWg9JSSo8HIoWDwcDzM/r8QPz2HODM/aMFS2mU+EbDis8
/bIJLeMbSyS7Crdt/7bjaBH8KD6hmxsMB/rPsNvDEvv9ya8O1dwv1R6iXVBMVQSAgazwz4M/ESsp
jFNB2uYuNl3X2MEm2TZHPzL6NhJzRKf4LJZk7ZrJVFjW5YKYJU5MHgfsBfu5iMeN6Q5u/dpQ0RIj
k58YvQ5BzdgR4DFiQeUPt4otJmNdIEfRQXh6qtknGEFxeirbutz+4RsN4O9vvpHyS2scVJL5bjJf
3rYBpnjSUpJ+kHRYsbonQATvq7lQzttu/SKhVwVKVNJjji6d5GfsupzQHYcYErlQpCpmqxXlunop
B7vZ0blsDmSBCMD8VRvNEbFZGljMJJKu9ELJMvkmetTrlpgdK/oS0Q1b9Pdf7VfDH6BIlDYDHYpq
cWRiM/nPlyX21IoFyr4tSnqlH1OV3dNlB8F9qZ+pwn7/09T/fJCmDkJCQyhL+i8PMlNaWfVqHuSb
+NGe2kWMaPLm8qOqXO+BRUH2JOfmKmwK7BuBG6fpVB7MzSzWA7KKHgxoTD0H4EvUAX4xTEJmBM0Q
pYEoSIEMORlJEzWY6P0i+aTZPirihDFzEZ8j7bM2/vB1/gc2/GthjOAwIVPXTNyC/vn0ArlLMpT1
0hbLiLc5wzCnJc/eOIyGgMuPCg+ABCxl/BS2QjvivX+L/bQkCadyM1z4y/g8wglvhEHyWivmWruI
USkhKpi9joQhhh7GCDyh+TM+5CouYa7M7Ibc+cCOZzn5hiEOU9oswOYFvAO/1nKcfCiHlkOLKVTp
9rKTTL2P7odLSv9Byap+B59f2vj5dqLK7jC9g15MgtfynVw7QnjErUGOO4MsvKGZi9oyXLKlWlI/
dGcwK60koHYM7Zvcbej7Mid0bm2ebn/2sAmoVsGZfiqvN5QSUQtI2ZMVyMCmf63gjucU9+pd8Dck
WmS3DrPk2ag9QaIiHSkWEDkVh0SzyXXoqaO0aNpVq0a7N8t2JVc4Ye2Cbld9jZhoeBMdQ43Zsya5
Ibxi7oIfhGkbaEwA0ckamnjAGgyCYxyWxtAUAK+EnQ+jf0mg7Arfa+AqaY4ZTOpZXe5ok16dR9IG
E55onfe0a0ipkBh3xzxwXWyaeivny0T4F/HcKPm4jAp/rKAHyRZ5PWn1y5MmtsfRsjoKJxkNS7WF
WF4XG9NfvqGO4HQyyVECkYlRLEUIfDOpm9Tn32+s/0LFdGhjOocu8l7wx38uxFIwZSh6LMQq2Yia
xZgtX/XFtGgXJj6Y3Ve7hMSfpMuQKHOhwGViSvSyIoLZvSb5GP/P338e6S+u6K87Qxqga01VzRG8
sX9+IDnAhlXvDGkrbCJvwllYmwfvtaBsiJqJVNsZG9ymTZFdgu/l5xwLp+eexdcRvvna+qbtn/Ft
SaONSONXuCmw+2ifGVP+SLssw8P7yNbBPEOfapeqHxOHG8hO2V5zWC4YPZ37wun0BUOvfiwXd/aj
HBewphbGtD1Q0NKZqg8jOuFRHuh7fe6/HIKuo6mIdAgWm+mQ5lH5mHePK3X2plCVlwLOj895WLlx
Yon+CXfnJP1MtbtCuOG2nyrhGPV++FMxLmFvXePqZpJFwvAKHhWpWpwI/TYs5zm9t7aaBfgTpePw
B+anbixfOEpqxLmOhX0/9fpJB+MxnDMLbmjeI4cWaITGjnqfiN5NOydQehzdkLeGESwY/H9Iv8Vu
ZG968xjaCb5WK0apDdT/krj3UTzJ06XGqYArI5YR7mj+3DIGaPZ405AwOGJcnpjEfTfMFlXq0IWU
ga+tNOEniBbwSjP5Q44G5xiwG+2eLV/L50M5wkBFFaafS/E7A9IoF0I91QzXd8guaQWCLpLLCxh4
3Ys/Jr3mdxtNRvJCmb3HryVGQan79qfmn/S40n/AY2wESOmSKjNf+5UmLweyrOEjL20xAhzlF9Vf
YSPrzXX7KyHixZGPIsSFkFAaN8u2ys/rDzMAWfn3FTdsQIMfI2rqvydPQovUOtAqcSt/oRjVUkQY
9pMkv8SV7q+CYaeVf7ROfcXcCuMuqsrou3kw3EPJN4ptABY0k9VWPZER5D+/e5mmgESX8uWQRTsi
GxUm+7WSnZz6dVts9B8Kashq0hEWPWlyxrj91p42zjAJtbrdwRm84yy7MFB2o/myc2YRDmTkiGEe
Mz77ne/4UAQs8rNxqgejoRz+qDHCcIEnXgf4ryPmQ5a/I+xghFPQ6Q2zAD7widUrUo7ibhvhzmep
V/VhwkcgHomG5V4cjRv5qQViqMp+Z/YrwBzXginSZ/bgvthsifgMzlpplXels8WLzyKy8m19lIme
dzty2dcDHecj5n+1U5snOgLzYIBoqHtudGxWeyJpcYnIHcJfoKFhvugrFu1y8MWYsoT7jEO+YLUw
h0mUx+UCK88HLoa1xWh5T6bEDXIYMNF7RcZUBYt2gEOxECW0C8sF4CWqDXf0JUtO9cg+aNBMm2iF
DV1FY1jBD+2MChT205+0H+1K6gHpxlxn8eM5I78PL343z9BP2h5rILdbHJNxo/IswgK/9Ftx0pVp
vAqI11Yi/GIR+DgaA0i6HX6+RAIBKb0Y4lH7Y0vHd7C17/4be5K6Bzi1m2wuwhHBqfdT/CPfx/w3
bsPuYWjH6A6DI9kcFvjfcBs5rw2UobW47cmsLAjxsAuUrh0qPkv7zs+aTmYDBmXMFCevGDtkx+83
Po9w2cawEayaOlJyFOoaYDi6ejRwa2UzgrKKqcDt/VlDKmRrHmm8laPuGjCK8Z3CWtyKqahxv5xk
M5kEJHAPTHdI3cF5jweCq57VtLZ080j8PeLXXBTDABDfEP49vnF0KRjicsaxagkqqJ0QHSJaQzpP
xNzoOitcYyyCJLHXpFu1n1+A5hyuBKSHVvlg+TvPxSxEj0n6ZWk3laMeVdYKKc4deBqiC4uFUdZ2
MtogXeWne6xnwjjGDJxWJlcF87I9pUAqEZ3Oqk44UFmn4lyuAUFdge/M7GhwsWJX8FO4QGygGHCK
BjbTPvxkvfRfOI2k4NDESMIWBapkPD6lLNZ3UBFg6f8MZtiBdcgm2md8YZkU93Km3gtKrXE6i6fo
sAxay3YKdQY+IRIqhkToKoA6aheDahpIb+QUYBj4MPsWdV74kO6YjB3DbbdUaf7/wPD9n0bqn4XA
P5fTLyUyeUFh5L8oLiPFJlVIxkUppibCYtimlKytFtlxgwYZ2/rhNAwpn/m+pJQDnxEnSdJQZWPd
js3880EqBkljPY0rNlvkCJp7+ofqwpKKjtpYO8cmNt54FFpYJfxk+I99dScOq4rxzF+rQXlZqouS
gWWGmY/6BZNnKyy9k38Fk4E615yZJmbY5LjE3Oos+cS5sJ4ptJEeCxuPCD3DpiFRH2A3o7eVf2m3
fD8iUAi1y6zCqAZUQ5zma2OB8aWBGvKojBVvxd/OuS8xc6mt11LqgJLI87XeF0q19EN9iK540s5p
7ehXjPLlRz+Q28I5sVkfxsn89rC7nTHNwWUsxmiM1lcaTlaKUc7AxpgJVwETdqskDiSaswRZVuTT
R5QpCMKPzGo79heGwD5xpniaYgEJ98fC6Sscc35zIjeQG9MBkq2/3htmcSPDahrS4yCNDSyU3LeS
nbH2AMlDMMTnihI/O5gd/EPL+9A/qkN7izfFRr6que09jAWozhdZpmfhJHzlyyUEKrOAwavtqmQi
UelYwwm+I8xZ+ip5tof0LLl970atkx7ZImLlFsSZrnP6QyJYqdt6svdspbebDVGJYnmABfVGnf1F
/PQcPQx1LEc9vscqhjryOL8NFLxPc6ebMAicKsWa3/K5BQAg0Ako04YsP1YgeUzEGFAX36F1Zjvi
j6t9CRz5tkcfKKQhjaZjzmwvtVz/m0cnfIVkE5G4/il+Y7Igi+NuM9oxA6G2UpVBFRS/x2FKrqKj
f/YY+JN/4Oh0FnCoG5xRbUIaXrf8MoRarxtAtgm+7T2OlNghIt/mZsmGl8qZw0uENr7Ip5zvWFHn
Wy7E9mHMmyW/ODbPyTH4EFbG3FyEfMiNecG5/pKt5betojLa8DCMWf+pEBXNGU4vWK77724f/AQn
dNoLZpWQfEf1jLEAQw/gYumvys9bwMGXHZyRN+kNGR7UmZQXA1COCoYFj7UfGUe4XUu40bjAYBh9
cXll0R+6h/8gUkBtxdcBaRADQ2QQ/7yCQCFTXUcUBkxg+3t4SMbhDbQy7z48EFSGx8FdZota8ad4
xbT+OYevNcnB/2c9Dy5AS2Cz9FlD3VFxRw+mUsX+vQ4vyid+1jyC3zc7EDz4PL+ecQrKTD4tpCO4
Cf/8vKOYvFMCDsTta8lzwpR0Ex3hherXZq+exEf72hQX7weaXnBqt7g0wPCPVHJqJx4FQG1ThwXt
AjezdplO4IJAAx9nRMre64dssNNtjNfOKNBfKwGptRUvo1k2It2VVAcXZjfDRRyO/EeEFSWmkshR
K4d14984NnONYADY5/mj3T5vyoF7mffJUQyfmU0BS0WTrPZOpYo27FBCBC0QQjtDff4gIZSKTjn0
Gw5A8AUmfCnh8R980EC2Xty8X6iKMTJ54qKNFRtXDda2XFArOpbm09tC+UEmEPUo5CFXVbf3FPq1
sNe3lIwGbRKcna/RuYJS/fApoEB++SEJ9cRwFzAUgKP4+u54Vp7Vkn125e/Wlt2HyCj3QbR1JIzF
r4TJwCa8Vst0T/GaPKIlt4H5con+fprDk+WrCYf64T3nSjcG8rhwEg/HbzFVQRuYLd0zCCCylX2G
I4d0KQ2+GsaxElEI5ANZ/ZLaI5lHTmCXOwoKcg9e7zWcY+phjsE8H4pfSJIMMEDQkgpKGfNll8sB
31J+FwcahaARogbCFclmTFvUD8xw5RNlCcy5NxxgXOaIIaR3bAZ2CKciSAjH70/3KTeUDpZ60pZv
HVWH5UHjokJa8d6xT1eYtgCSMRhDGFBOSa56HUOKhkcyTXc4/GKBy+PvgNTBkmFRUrvfhireLaaM
GNqhjAbAJrfk8fwseg5953Ut4zGVCif0e3DtsMqZMc85enag8P+rV4TnHPwAbsrTnwxJaolbX/xl
eanvqNdD4FzX23Rjws3iJRAfZXMHU6iY5o1VMJH4Jj7dOPUTrJ35G6ncEHfgQIuNWYUNAf6gLF4m
qaMFQQcYVNJQF5mLZiTzhieSsVCnGlwB4G/DQq3CvxD2UkcTgggMZSYiycpcUhoAqYCcdX5dmwQC
RCUX24m35/DvSOjDuXLuqBcXxPgkOx5wZqyCC+HjxTeDDQ1X52sJvQ9sCtNSIoGdxIDlPcUwhNRM
ymHdAwtziUYVX8Tu2RIQPRY+6yS/8srhAGXn0Ym7MkqcWB1McnBuMdHGYKJz4NmGAfYpTAGm0GRb
gYCLQTsDwafjPcYHrE37zq2YLZFUR6qrP2njOVYiOEPHa33GW+2T4aExnWO6y9SlvoCIvzVGcrZ8
fN96ZoGpQ544/qLi53B9H0dfLZgKNdX9Lc6UBz3J8/OFgehEcymZKY0jUoCR0WSWuJHpBY+QQHCX
phjwubx4bUObxdfoGDhoA9WFVyVTo2rkCGKYxHsgQG5pAMpTS3y93OKr2pmIakZDVwUwBxNllLhY
K/uJTRRGIK04nkPiVOByW9VKvSEvJXVEa+zgpyVoK7XFxWtX/cBZ1w6MfaVqwjyQ4yZd+BucyYpT
KJC8bQmfJHWFN6my2QsmUN+yuoCkLKt8Ja+E72qFqcKm/+Q/LHl+2UAbj5DvU2R1DlBwnbl0iNDj
vXZJd0IW2hDttsHQjH6xvGnYjSGWIVO0cTGYxfW/YQtBU9o1h+Zb+ql2lAecyzd+Ex4ohkD8092U
bXpuuVJv4s08vycjQEIYxKuYPBpaCJtOLn6TQ+tQkVPa8rcWZJuTBNfCpUAvYNXflP/KlQxNCp4C
aUHN1UBYkIMXMU8s6LEgGafbeE3TAFrK5Li7kyBEdxKaD4RgypeyYgdFeJXDzjua9PiW8YHhVHNs
P1hrIdYaneVv3x8mGKtlAkjSccBdInrkBA5ECFmK5IeE4LO4MIHdZjlXBIuZBZ+BP/AssX+bBkeK
KqAgilXg+YdHGUsrEzv0f+Uc5MXIneIe8+6+uYh48MGPIJOlAmYPZymOliEeQI/+mxuR+uV5p35L
7h08k7lwpAMOJtkknge7eFXAudBHE/JJ0xLbW5o+6jXH4DdxeGf9to5MBJYt5X+9g22G0ReZs4cM
2IHX4vJYIqxcacFJvJrwLEG5si8yY1ENgZWADqwB80jB9i/SiS/dpQ5KMQZMFv/vqzMB/hcY3IYH
zgQQtu8S6/8loJZPd5Wdfl9GUCf8RxmBCHlw4tdN+Ge/kJalUdUVRFwRWHQSOBEvoJflB7VXuH9e
iTNZsrC4vzkY7sVF+H7eOsjV4SK8ma7BqjUcoihP2pGESHoLHjaJkQfanIuwCDekvC/MqXhmXDBD
nMYvV5/vT+T30Hdo8S0KEX4NN3duYW6ZBLGebGnUfDikMVK9IzUWS6YwQ4uWfePooL2ZGpMLY/es
SnoPxrqJxYUtBQO5lUuJw5OagU5LLgZgQzkijmEHfzD48zr3yd9w5/aScIsBm6EYByKj6ACkR81Y
Ws0e0Gl048Y3RmMO6+5UDge6JamTWrCiWyItal4UqxbvKB4L3uZc+zBapEnNWIPvwRWJnflclazR
Fz156s37NVfQiBeJcPIWiRb2rrD919JanCG0HJtbcwmC835wTincrn91KQSBPldYMJQ/sEFG+5pj
lxsW1QFiWEucqYrL3KG7vB78MlJH6IyzcMaNGeyr62hebl+74qRwHnj2cHp5C/awcX2OG8nOvhTX
6G0NntC3PIX+tIHTvUgxuEusYhceCFL+kLbUeHDpkedjGD5LD/mGxTiLUEgO0AOPbyetueOhJfKl
ILN6R4Q0X+bSdN4zb/ea1RN95s/MA3YLu9GE1Z9u4t0IDHqAuwZL36vH/U8NY9JgW6+WU92Jd/1P
eBe53fjTouz6lV18aT+VjdPmwduX506EUYXEK1jBszW0P/BGpf8qplXJUCDtDYTBvxDev+FPmtml
rW62/TZe+nvBkhZ0VAnfbORKE//ovj+SMQ6LM2MWQPv9Q+eB+uK/9iB6c4JIgJHlX+ehTas+6yan
9QiWAp5miYMX9JAKgdsLEEUPSGrTcRgAsVTmLG4ua7h9DXQEfFDtmLGkRDGGGbFjSC7FScAh+90b
QymIlTz5XDWlI/jLB6HipUAp4JBUQeXYBu6bFGl1+EfXCU6YlCXmEW96gT00qAKKkD/ATz48YOKU
+Ifdx3QhQslIpzqok5uteOeqDm75iCObqtxSzsnPawE+KuzKCyeifig+aMYBP5evebyryC6fcvFh
ufX6aTnoOAhp+0vr+UkYboarqsfVYxc41/61RDqQGDLMKI2vtQxCZ2uCVd8gIihHPOtjBa3tsKG7
s3bi1sOogL+QNDUMzejkOa4Ju8xaR9iZyJbIwqQb+v0JagxY0q99mPr/L+9XCrtpCCT2Pnl5yuGv
ZnWcrznbgi1ozugYAfar+2JZzKDI7YNVeGUeB19rkcj2+4d6jBstgLhJUN/sfaSk5/ABvRzdDD5p
6eDt8/oEGwk2HBRHonl2/qyLbYI9bfFQ39UD40Hvnm8pamTVJiTyXt5RX6BbJvGKdw3ktIw5mmle
tuaZ/NkC/IrbFppfa2Unc//7Z6H957PAShwRPDb1ZH7yrP62jZq8SVsZovCWU7ijksQgwnfwDKat
Cd74cS1o/AZId1NeS3lCCwdS4iv4Gg3VrE+F+qOcTUpwnIaxsD92n/5KWxsuDtgkWEENgsFNcDG+
caD15ixPbNERUOGO7Kw7Zcn8+Z1kVrrVx9FXnQ7gdnqOSLX5A7z4L08X+AuGpv7/15R+YRT0svZ+
5ZWAYPvQ3/3XxP+AwlTPlXhcgOvy8sGXBt4qTdWYLDJaM52Nu+weLIzimGQL9YESkQY3MqZ0juKj
xAk0RiXtji5syOybGKC0BekTSHyivX3a1ZmOL/5OWivFqMtqDTt6iLPXTVnQAdOFXrB2gcs+/NfF
Z79n401b0iVX1YPMkVc8T47kQlMIw83xcOsDrRCIjXNjkcO0t2NX+0TCPa0++H2wsF5wKcqVx/uq
LsO7TwiyzLGMrdvPa4KWShuG3o28pBxkX11GXLqOd04PFY0kIN5O/YM5qzrMbf+1xZDhqhgoYAVt
/FKjaFIw6suI01lB5ZtaPLisGyO/SKMZ8yOeuWiHa33+XgTjdLgz6XHTVTBQxF6317lfEyY86ycB
QcQPRv8AZ+2uHBMzbx6eWK7gwobhb+42txGxWQPE6UbN/Pc7Q/7PI/5vX+EXBj2O9Uaevd/9trjD
R/fPr7t0EOejMQFIY3Xm4c82FBblp74xdjUo3J/wIm2Ag355hrqmS5r+l8uLqP/yDKvMENIyw2Qg
Yxp9SZ9T4lXBBDIcJ0JXI9cNKPQTvSweglR/gEUZFEqOT255j0JpHhMBcafGHa22lDHBjU8LdRTy
XQg4wJHkTxqM1n9QhMtPe7jBN/AgrJDUOS4ZcRZVY792yxF5mIT/rV/R9vcP2PiPB6zjFYNhCyIo
FduUfx49rI/ECF7Usf3IUnfJA3fZDUtimUB+rGbdx+giP/Q5o8Voq93bOwfxjGC8i/hQxsQGvFGm
XoNP6kDxo7lShjKuJA3NqdfK1Aqcwi0dY6dQdNHTgrh4G32TABSPtX72PAZgDnRGhVU9KHKkznp6
lsyO8Z33F/zNHpdRq19x71Eu/eEsGv3HifuPr/0LB8OPo3eiZEz5n+v8Ks3g3+Ucnl/x1hygtP7i
PTIsnjk26ZhiFS6XVXAQ4/h4SD+YlHEgAX61ssUVFJGg2m9AdKjFwRfS3mpCW7waU5jyL3DX83C5
qzOCYpH5UWugQen3DKqgvPvHIreLK415XRCzyBWGH6Vl7Ipbdkjoghf9tHpjvE/f+Ql/kKaI+WSq
0MNDp7fASGFCoNx8s55sGZ4GPSif0iDoldLEyXsnxA4UH03UEeBajUvoDDc93mmIbxlN4ZDn/UHE
If37zDHVwQ1HlEldMf4nCfvbVaYn/SvPPFncSu3i9Qk/SJ35qlVj3sWEYyIAuM+Nz+JPKt2/Cs1/
blN+rIYjGmRGY5iF/nMZF5ExEgilFrf0KW2xW8VbtNCgFtWi2b7n9JXd+IlRY48C/9TWsz9sor/U
gv/68dTAgwJJE03xlzms8UqFd2104jYGBAJAjGg0dAY7Z/m1fCPPW7wcaWmAeXpbrdUcWSWR3ZG/
KM3LCoWAfpLJu6pdrAK7LylbmfpCWWII2yBNsv1gJk2J7OxChNGdsmjyRQYMB3V9mkwl5eZnk3qv
k1Zg3FIGmb54LbJdWuz5f02g3w625pdqgDlXxKMeI6gAoNMFraIdEnPFvNuJjk+wg3JwMpmCUfvl
Pru/Lk06z6ND8VoajInC9bALye/h2pgK7TxqpzUCKu2MHkmComFMq9EtWWs1noJLICBRX5jEgCFq
798LL5kQkj7yTvkVjofBHyeOOV0oTIRGUy84vAXH76bYaMH8Thna5Yh4y6NOaJK48fovvbeRl3aE
IkM7bx2pOIYjJqIXTwQUfR06eVXuRUCvpvwo6DegOa8FpmQ1SASIh1CAlCSqLeDF+/L/sjkOOIP8
WCWV60U/7c90/+0YPTWCPKemmIT2T8QIcXT262FgMgtDOMvyhyc9fOnD0JMxOKdSNwO1IvLGDL+h
h66VZObNuifmD5ZmjqH1eChAk9XzR4o2I2OO3Xj3MyrPlCf9tL3pbG1zrJzzdto0xyclu/685/xN
8QQukQKVQHiepGwT7kcgkpjma5RGLwwXGa8E1xcTQR4owwrcdetoNJFpSsqKiLOWflRLnPLx/MgL
EqZHV+AeVhWWSeL8yeU0QDgEFDQKKQqEFaQ+LhbaWKzJv8YCEn9e1eUMq2kxwiXXWP3BaRjTSYdE
YGXZSmH6y+atMfx8Ml8qgDBp9F+38iS6woaiAgyQeUB9Sk8eQ77P51K8tI3T1NhEDt14A8MJLV4J
FwUW+zCr1490YO2BHxq+JuoufSQBSa2WiM9ThjPkwHqshPGIXOHEQUgTBmN/k8051PqfDBfoM1iV
F85apJNEndGaSfMBSiiwKgXgGqtQEvfeyA3r61P8rF6fjZrZCS5oap0yXF7qQH2GCVedhc1Fb+d4
D4Gt6LVhh3XmcCemH6wNxqh52uGUPifr14YOTBIeLs1k08rBumvHcTLp0mMCAvnOFUtQK8aI1xxl
cQkNh2Cwce2LA1CfPec5ScyC3q/pEPuYZ94sRqiN3mQ48UfKfmswYoQHNQ7NDb6vKoA4Q85s5al7
JFOp8iNU1wBMX8PwAA+mOembDYWm+rpq6zTZZ9khjVx9Oxq5lbflShCEbStsi1CHYbY0vVVnoA/Z
aihnHZ0N0Wgv3DrPJrXNc0qUoJ9TqUo7Q5x0YyDvag9ThnBripkX9t/Asx0BOkGVTwsVKF5b4AyF
ubyizBu8mMXW7gk2F5yGNZEE+1B2gvakqrolBh5UHSL8hDcex8gOBt5ENDOiQyvtMsCLRuAd+Ncw
GbqUF6TZlC2qVXuUMN6q4SI2vhQQNh0ZvXqpSxLliJZSkcjxJj+K2Uqfi8I5/3h5m2Zwa/HbuZFP
0CyZ8TpYEhgajp+b5yHq5xBb0Ar4429j9gw39RwQtGrPWXPGv5cxn/5RYoiQoSQ6DmFH0IRlHRMF
PKQCO5QnxdaL3OdE8lYLmezgG5BDClUxb4/JPA4nT3+Ml4dMS/L2157ySXFTuhB4jx534F49pPd+
/FwjzmCj0IEb5qrWMVVy9QljOkiV9HNkhjGVF+6ZPzEO5MN1KqKQ+Rt6+nsOOcFAVyGiZqYSgfIQ
REt6H+PC1eqGi3aRyt9ocoP3KTbgHtLd4SemfhPzEhR30TzF75PgEVPcUpkByJnLqNpK4CJ+NTGj
Ly1CwPuaiCjeBHFVwwvKohZr8436EtHC33zs9Q3cVghUyD7ZaXohz8oktZ7aXd7EylejbqWz3uwC
9P0XmgljzZgsz5Z4riUmBuy6Xb5XjIIYcMHnMQae0GRoKfRFwanVxF9PD/0rVORpyqBPIG5RmqPG
UDK3eq6M/BATQ1UeUD150+KhI7BfySku6Q32b+snCAZ+WsEWCzjhE3Ow8nUJ4V91cY7539ovPmtx
ex7lN7DrYsf0JuB1RhPfnGSCq6ofKnPE1yLoV2zAOnBgMXOJHFPDsxK+Yc+oeu5rgV3EpMBbuL1g
2zZ97xr5JGJlTJhCtiGFAjNOhFLG6xRHEyFYRD+M6/0GkRJOasIN4CKHONCf4jwjiIc90ro5NKFM
mYThJCqoT7Rro5xGDM+7bO5XrdPdZG3GwIHI5Ioh0eio0ULgE4M80xLVmdK4dbLESMhfRcrO9b2b
YC786jCaYTtQSy70iknZOX6DKnEbYCtnLDRzUkfk2u2lwasFFEw5A/jj19zC26qBpH8EaeH5DAQ6
hDf+pu6XRsN3m5b6iqqh6C9YkKoA9HQjhEQqmxAyIuI4nTlVP0PwgAwmLr4ac0eR0wNS9Y5fbzN5
ocGxfY7f3v33hZc0dF+/q7uGMv9v1aYhx2UZRznVJnIzzWqzVX+PZ8Zd9i+RcOWs0tw04vaG4AGu
E9G6ur//BPq/GwkKT1MiClkWVRkQ9J+fIFKJYFZSPoH3IZ4GxW41Vj+8SV/PNeaYbOPw2nnbNIFg
siVDQmcez7p44itAOkIEYn/shDXVmz7J7g8WzBNvZafO7BCJc1tNiqXMUIcpgLFhUJBho+DgOAMF
7IcbSiDcAxEStznDkoTUEuS5SNr6wpKpXERcUQQUf6/Baq49tcrO6L+QUunAmCABma3exOaj+BMh
5H9WIb++lMF/U0bNjZOI/AvDohCErItDkD3vOVVH6xpGjDukbkFG6ad5Zrdb4xjg/IbysR4XVCFc
7bARaKbjb+oAkB+gBO81934ofeJHB5sO8vSsa8gveB4qsixwvXgXs7rjAEL9kPwEgD+6m15BxiiU
ZHORromSCdSPhFoo3gyw6c5g0i1OZBiS9JrviXHxsLKLH9z28rx2uU6E1bOHLIvBYMVe9+ZwCd6L
+r3DALhI0WpGiy76P87OYzdyJFvDT0SA3mylNMpUGnm3IaQy9N7z6e8XmotpiUokMb0pVJeqK8hg
mGN+s4yDDfBsFMQU53lshpWFW+yH0+10NAihu9InRCYshYBurSqKjF5w4BKGfhjejX9V7VKjsXVR
NivYmmCAawwAbmhLhFRq/b9eg8YSHu2oN/92X2yoVT1eH0AiXwJlQcsDKQPnXdfubHvtYz/AuR3u
7HCni+i03A+glW+V/C8XaV2t4mqFHVtRPlMSzskU+BAS5nXbELFJqENLs7kerpV+HfR/YyBlO1TG
+L9ppfWX6g7YVbMOyHvB4vnJb2rmNH3Va2lngRZ31auqo3nsXgFAifwZtTz1JyQc2znMixTZtlH8
n5as9KYzsGMIxpsivaZrnwK0lvbU8U3EDoylEe1aCIuU2fJDk92p5YtF5g0RPl7Z1CXSJUUEk+vV
WBU3Gj185yohsW9/n9/zyqk9D9iWpS3r1DONSc0k0NUEBmA73PTJcYAxgpo56prFs+dtopFeFXgt
yJrgDwqQZR9jA9Uwn2l+fOrKTjYZgu6wtQ0EkyDuiTz8y8lXVyiA12U23HQAGbL8xipvTTQuAhcZ
6/gtpjal3Cn2RUH7RdskzcaL3+xygeicVfz1+4/KRjndBEzj75V4M6rzxpSMf+75Jhlx1LYVhaVi
uKnp2rXIfd0EWL1Zzo3kPbuCo0l9Ym71KD+bsiji4CooRA5l7YcHQBJqQ9QnTEo7HBDEkcd14yxt
axno8J8Wbo7tONBbtOjpjuTgoM+vixNCVgyPYK1msS6EttD3b6L1g1FYYzrc+LBcSaBs9YjzQmCs
AuCVwkxKuWy9ndHTAW+2+NkAl0qGvYKkGr2LodUvCsQN0EiT9xH+se29Njx0wR082hpDX/5+fN9w
zSl4ssOw8VYdZpsJtm47v+KjIx4V5TO326lqztc3mnIAB61Su5TU58YuV6O0H/qHyPtjNnvbgmOM
QzPUBsKzRQnJuuc0Oz+fYrq+LSH8JxENMlUh7mJrzmQJJVHRVIZVx0cAPZWTXxoBGg63avgWuiSQ
7aFHTuv8iD/YsJ8j6rJgpdimZU42disNkWdWBSPKt6Z+O/a7UebiWKKnXM5VXn8uVmIGfGzBEDAY
R536fbUodd4hthLFR9VEM+PPONx78roKb9R+j7KyHixqKsNc00pPso3n2fwTnHjdb08wPUOkUDWl
iidIUWhQ3DtHbq5srsUCUr4d3fIUbb23gB2HhUEIB5mKFq+6D1BxRXA+K+xFSc/z/CeYnZbJVx+l
REvrEhXvUsTuVxWCdCUSHvq2HX8hYd6i5Z3DjIFsSocOZodFZeH8I6hi5icLj3kRvr6KAdn28+df
zlYDKnaNv0l8rKSdScE07WjbOqSs3VrL4OO0yVXabi3vWirXXnBV9Avb3yP+XUANKKt100lIDJgL
JOwWsgQ+em7pnPxu+IqwL3hCZI++r5xB8hS7cpmi1NqA/lTV/RAJ5W+HJknwen4yTmxCVQEti8Ej
94zmTMbKHDeTVd+Ljn5+tKOlh+gJSxPFJYTE1o0GrWzuapvaXFo4z6qC3ww1S9FwtpgsS2nIcymX
TazUcw2hZnJl846iaODf+jW4Smqckn2s0X4IjpZNLxuoTd9na9m11oFAEtd0uv6en4UfYclnfI9E
jwnYR+j8fZ/xUurxtwm0UGits11dAyvAhSqLZXh+oFOfFo+W/w40mW4vzBRZaqkZorKeATnwDoF6
zbKXsTKo7s+P9SN5mrzUZJ6jzs310DPCo4sZlfWrpk0pQGLhTEw3N3eTDY23XFYPNf+s6KM0R6qA
nKhyi//VTFNnbiARtn3Ztsqg4VPdMHfy8IY8fd3c+OPRLbb2nHLT3ECTnqCWt07NfR4eWxS5RnqB
ODlclfFVki/Of6G5gcTPv7zRIAVO7tp6eAzzW+ranD+R+1d1PmbV9ucGEsvyy0Bhi4xfJjN1ESwf
7lluPu5ZucCq5/Z/fyXDYndjWC40ASc7KWz1MK3dPDz60a5U7ljanrG0i+2sDcaPzq2jk5NzvdK4
1ZFK/Pz5l3eKywQGtsHtFoVbVcHnMkECGipxXCMbgkZ5BAyte8DCY+Nm3ipCnMZzQJuSUSr4o0tY
D0ocd2hKeQc7WxEINNxGZNrOkTJs696I36t/gejwm6Z46IqH0L2nHtxrV3VB4Tq5r+tHBQiwa1rv
fT+C3gSw+Fb11x5UiQpMkRIb21i64W8O7m0WPZyfaUNsrK/XmJgAzbIUW6aDrWvTc9SrndxE1pMJ
oNfhaYJxX6Wbvo8xBPjIMbkLzPSK1GKV2o++vxi21hjuqw5aQ5DuK5dUPEdaTUsMGp3jxvD8le/U
S0XHTThN9x4g7Lyn1aWWl0FpXwVg2zyvf47wwM607CqNLPR8+w2Kwghft3QM1Nw4qGz/oQ7WXbav
ynhV8I83o7GzKPmrZbHJsocQurdf1K8BhYGmApiiALgueveodC0C2HP+4cq0AS5mCd1WVC40lK/0
zxLTl2Uiu5oZVFkbH+vozVbXOAzhSg8OBcfcZT3sOXXD4On8l/lRtmJMLI2IM6Ef03afAteyYbQj
pRvCY+LvHf13WgFFs5B5qFBsBgMmURpQqTIC8SwaBGKjXZj4a6nyViVcBb2bQfFNN//kaaZILM9y
UROWeBouN4s6UmQ++NF+pGcWmzOQlB/5vRhLQeuXRq0AVHziPb7Mdpt6aWDgmny0Mfm1VelgoAsZ
+/mFnryDYrkOIyy0YHbqUPNwl1r/avxhl6nadQURU0+Tnay8NsiXcvFSdeXckJq9xxXJHvfV61B9
8wH9n/9a0yv5P4/saIYig3C0p0jfJiwNN0kKTCXUW037DYgCdYj7SrlXem/5P9+Wn6Phe6Ki7woo
YxpvhUaQl4OClgJvZGHrW+9DFItBrRv0FM+/mH7igKCAoJkYrMjQt7RJsGHIpa+2ehcedWNYSOWV
MhaboEAM1R82Q4aPePSqmKCtBuWi8l4LCj5leWwVwB5Yolj9WwjTwQAuZoOaTXs4QN2vgiyw7LxL
r3moiqOsPEuwVx0Q0p3ynqNf0FdvCQ2/rmzBTtWAjKxsjWdSHK0DHVBXZ+/RjSvL5CWCGG4V7+ff
WBG3y+RI/PbGk5BH0pw+kMC8HHtgUIIvH94RkmARhE+p4CwGxpPILJLN+XGnQbT4qKowQEbg2gKs
OgkYiqJX20ptw2OaQ6h4kMEKRdeBcyduhY4DJludH0/8ez9e00HSgxEtkBiT8dKi0+rGisOjUeAX
KW5zxbyeXao/UrXP13J0gz0hdDs/L6AvmzkycQnSM16LBH2syIOgiR1CuAH4b+n4Z7M0yBoRmaya
m1JvkZucS9VO7U31yxNMQj476JTUrniCVkVrCr0Z45k1R3wZhlvEd8/PqiL2w89p/ed9J9Nqefrg
Brr4jOONo+DCE0EPWXbpe6m8Bp4rogAa8kr30JozR/TJofEcEAbapsC4iK38Zaprs8wyCck1pMmo
98sDtMkHNbiNlJcixeCKmW5V6tkmQv/ZPjDeZt781FFBDgj8TcFuzeYpvo/vo1fTa36Ayp+MOhCS
/zndXPASueVv+07ZS1CxknRtNzaqK+4iwdx9hDrVQkEh7upRzgx0ZR1KfzT9vqCokfZ0u7L9CJMp
bbA1kCDEtc4qdKNjroMfW2qudGmocMp436IB+GGDoQOVrSM34zs3wkvNLBBZViCGoG00+G9RCScB
Nayk/92k27xChz/88Ohqsusf/bpfWy4mslayJb4tnVe3h1Lc6Lu2eeIoQx75okWtP4gRmWnQxlC0
JVifXZQlm8Yd1p1ZLcMMBk8nXxqOcXDhYhXyS22tAqoBiR+vNZMyOkywEcevmiAyUM2bIUCzyH72
QAS1GU7Vob5QwgbQzcayolWIurpbSQunAIqjXvcOuWzwSuSRUrJsjI9W9bb8Oek9vzbur6E51pWI
MLsUyevmWMLp6wZ0MDxzUQDq7SOHiFQBDwGpyGmWJYzJGofuPFNRi8x3Kmw5GXQAXV7P8/9kY4IZ
ovmQmfk+IzfrIE1ZsX/la3cdIkiZ8GxhSu24W+nwnVMbLjuW1eqAem76KP5IlT4M5Yp7d2a1nTgu
6R/ha2mauo6r2mSxK5onRbJFf77jfKzCv16srQvP2TSWsjc9lGKLeKEsbaRfiZsTHYWru4A4vPHS
ldahSQk0uoOAJOGl9S+eTOijGtQmdIt6yPdt4GSG4WKyExwN5QnNpEsb/XdTc19QZUP3b1yOA8hq
LKXt0lm1tM97G2/E4NELh0WORkByk8T3lrutkCaYebITN5tuApR1FGqlP2nYRaE3kj4wZxwMDrVi
6mYl1zOrqWM5Y0HHpuEGYGecH1g7ET0iqQbej4tG5YyYfCzTtVLFSF3/aPrw8+De9B6s/+FCRXex
SUBIgo0u6nzFiqc74Sx7RCR85dnu3poEsqV3VAj0rbxcdnAbXVrkIQiB2kRfkFbhkGLdCVzH9sub
Stn98mkb1GG7N7K/A0dG1bzkWbJN22ed5qs+ow904nLRqcySrGqo3xH/ff/Y+qB7mtFavijQcs7/
Z7uT41mIV8ymBCfulm+DTWKxahjTrs7EYGAnFBd+m/dSOm/sfJBlEtoF1RN7e1HyWefKiafucfIf
3cLB0rJE8fv7i3aK3hG1SP6xVncWqSnc13Zr5/IiyFDI3jcyDloKahjj2tPerX5rIJRzfhX9IBIR
Snx7hMnrx70Xt7USBiLszVEa4tKosj94wbSYtksStDE3PsReseYr+NXBKq2DWu37Ml3Ynb2pYPJW
ILPazJjZ8aeOoq9TM9nwaVKihV17AbXIl8R6IWwjvZetJwmktLTgPpuZhxPZqE6tQhbqjiy9z2z1
yz0fyEpFY4vdpFc7A1apdJ1QdPe7X01/TWTa+rjxWU/nB1VP5AHfBp18f6MxWvwIGXQgjkjg1lTg
xcZQINlwUwSwG70VQPjcsVmEOIGbiPYEJhaImr/WYTTb2AVGsKxy9TVX3moEA0doYDUE1H58lNVi
JhY6+Um+TNFkqQyWZsWK6+Doq+4i6RAoL3wSQnjyQSKK+U8iorpJ1MfsgI8XSmFAiycHHEi0vhDG
oly+ENG1m2LkuvUgz44faasulfomQvnTCx6HPl3a7X2afXRAnsuCbHqcOW1/tCbYJ4bMQSuwxnhR
T5lCsdHVMgpt/tEHQieuRxPyUzk4UNxoPgvYlfbHsHCSV5dG8xhGGTIJLJvkXgkwAqIXgWJlvi7I
sNMU4mGFegGSwefX04lzEz8fsaMRBEGcagKJUc3cyDJ99I/sYOw12+aGQySwflHhmg2MT63dzxqK
TW4uPpB4mC8bxohCGSBg4x/T+HEk+kblejRSEB43XfBmtpA8keUb0yvd3efFc5tt+6aC4nkMJFQN
uam6PxH+aqkjLSgIRjAQJCictuHNnCM/OqmfHw73ZJobGiWfaa5dqXI++JbsH7Pgmbw+KA/EepoN
kkt5TsabOvsTxJdu9qxamBwoj//ii5iUmz7rCqjHfp8kLXe81upyH79MDPCuZO8PQ0rRFV8kbWZu
zVO3iUFb87+DTfZnXHitb9YMJkOVkPeKfNPmxyLZZu0i74DOArGT9oB0LfYsZ+hs3fNURY+NoRgE
kDZbZGrtE5CEd43acUBgFlnZV/QCSEhZgxzaEXBacYc2M02OU4UtFiD3J8e2aTr65KKQU9Pywrjn
lIDsmiQfmFYIcwMOcPq5gxO9U1gkdI+E0Acvrhfapa5mK4LDsBcyRttEpD9YhUrAWdxNFN1Sj5S8
X7n8khKJzwbZpzbp1+ednGqBE6uaU7ec+e0jOK3UOIqb3rrScFydY8ufKrsYCkUmpgcS4A+NoGws
884ktxBLoiWayEYUu/9wjwc+2mfWCwp8LAPe9vyyP3FTGIpmqixFHY7ytMPuaHkVa05CTAVGpsYR
uhUWyar1xE3FIgDreH68U3VdBqTkwqAKqpLiKvlyGKlEyVnTg4qio2bpv11U84mkCBpMJDq69INo
XCXK1QPQ48i5jo+BBwprr3hzYcSJG/3bg0waR2koe37a+QTlyUGEUwSTCjlIhkCajuF8jxRBDDRa
g35vSgJZIGdvxVwD4lTRwlC4rhQFdU2LYtD36XDLSC0V2fFEUOeYqAJBhKdIE9lLuqcyMEUbVqKV
3XDy1XMb8uS3NxiTKjPcvc/9+uVTZEXuZZ2rI2Ks3bUgLjscmhsEj92NKxf4r3+WkM9//pNb6suQ
k6vI7ZPGCyMyGuF/3hE9gcGFTUq9z9zMT644UCZhCZNr2ramO7LQ7v0+uf6oWVrrGwgVJH/FncL1
FWI1V3ZrQDIN1C4WedAiLgHSUUKnc+5COxEWOSqy4EREGqraUxfMroVKUYdcvAxe98VKVm4d9U9l
4rhhXscUARMdtrEpL1GIL+Pi0tZ/BwmtNOnRhmB6fuZ/0ES5Xb8+zBSFa2WmVcVVDd8brdhd73V3
fqkj4HQNPMNXxqUVUrqRV3iV1+0dAZAP4dDDwouAgWYeYSOpsdHcnn+qU8ceT0XnkZIZmLRP7PCX
NVgEXo6vFsdei/RgHSzs6om1zxKse1RPezjI1womr/LLzLji00+WhmMi5sxBJFsaO+z70oiaMNbc
MfVE+be1fgErSsatSqHs2gO8miK3+QYXj1UR5SIEMI2ZKNU8sfkcJOqVz1CHUtnkMhxHr1XzQvaO
KnQ27Y+n7PHwy6I9q1AK12jP+EW1GKA99vDk8J0Mt0F+3VH5L3hmlC8c2EAqktd4nyPTuaWwHOeY
kq1DUaFDGBL0jddvdDDUISLTh8reNC1Wu0hlr+vi2jdXkXftI+IbbKRipYW3YXntOogLv/Hmkl8D
Re6x1Fr31VMKf+nomXvuAk25MtzDgH+3ig619Zibgt5CcbLSj0jA+uVl46zicHn+Y/0sn3wekMwV
Msg2Rnnfv1WjNZ6ptIp0IFiBRlrrR85Gesx5+3p+oJ/f5NtAn2IaXxaj5RtZiUyfdIjgpxQXEOkS
lAw4NRLaukuQPOeHm3kvbRJyyjXqDkEoGnzuivoJH68zd6n1gvb0+YF+nrrf32sSbvpNO4bjyASq
qHOORxnxRnfjp3+dP7MNgLkpnCzrsnX1wHGZQnBhFEyHcVshzpU1e5LzLudWSWdS3RNZg3g5TBRl
oAr08CdXSmAro2pLunTIRhgCAQyrltQSaXQoAKq5EeFTHT2nArSRLmfBSCciaYanFUlhD1KvYk9e
OLWTMowVCAr0rUYEDxxlSZQoOvS1e5DwLuBipyswc5qfXDpfRp2EDXkw9kUWMc1EUYEH8j1a5tGe
dvKK6vT5xXPyi9KmQiIBGeUfleaw6SqCFObXTg4wXwuEf/St2z6IrqXmbeKZPsrJNyM6BJZCoU2b
dr9TOYxLw2CtEoxm8S/FX3ELaP1+vqT3s45ECk7DhvK5QNE7k0g0Ui2f8Jft1xP76A4uBgCN/RVZ
eIrQHEbfaIusOZHPT+eJiO/7sGICvhwycqbmTp2JF1R3GpJQ9Z4+RS3/EU1BjrbGWVvQljorRuT3
4fzYnxn091uPQgCR/idwUBRqvo/t1aEXuLUjHRK4z8Yv1IZ1eW0WTyNkOTlDBUzfVdGzEu7G8tYf
72lVBiaS2Jd6+WJLb2nxy8zzi0rG9QYavoGNcwrhBHYjF0WcLXv/CrXOXL93deD0/3swhRstLQXw
zpbC0piclmoXuWkbjtKBEywC6rqhip+hZkTqGnxGy0WBahyESjK0IrutvQF1MQKc2ajuZ+ggbHEp
P+rYAZkw2b9PogL4IPMD9t7Yr0AF09i13fvRARqwMzBJqo7cqU52k2rbor2ml4cc0fnPeKISzBMw
OPwPXXZwVf7+BH0UFJ3ilJCiQN7qVLQE9NsJMJBw0KWkpQGuj1DO8ssLAJiuSCsoJgAiI54B0HwZ
ob1p6Oh0cjzNPNrJycHzHQMZU6UAN/lKRev4hl7knP9ZuSjqDwuSqoUoYEmGZUBk7CscgorLQSn2
NTR5EWSKJ5HzrYn+zvmHsX/G38zTl4eZzBMIZQP324LAobsfkvuxeggK7FV3ToAxuf1QYVFltx4F
SxhVen2fo5tYuUtoeiXtwZ4OoouqZ4L0bo5cYW8Ut/gJXzaDEOIHF6HgRtdrW08xd7BSY3C3tnwc
KhD4uZAvxJUkq5dV/ejrfzK6s4Ot3KlI0KGWAlEfdkeAOpNV7WNDveQOObh2tFYR+0GhyHbSQ58i
9atl+yaxPmzp3Qh8hkCmH1YpR0MLAbSvHlvMDrUeXjYieW6VXN45sb8ZwPwX4U5K7ytkZmM8a6L0
oSBIM+gND1DKtPypN1cV8t6FiWTNJqoRAMI1xTeQk8RVTPmQ4g+9eTr/NU6E+nwNOB+mDfeEg3fy
NRJ/zB28XilHhwhePxDuDHSlOye9pL5Hz4jeiY/nr1ypc4vyVPyjieK04dCmAvHxfb+MqgMlpgo/
A0hOXUEmGJeyHi2hx+zoAlJ9aMBdZF6+4FE6jKkClqxjVwtYTMvOeC+cmUjTEvtgehJz6aCubOkU
6q3JLVD5ReqmFvsE1h4P0+dbLd0nqI9sVPXWdm80a5+gZgmfeUSABe38UXpD3TikpD3Ir468MqHV
hgqeaSin0Sa/9q2N5t5RPLblByPedcnz2P+WEMdknkWiUIOefDKq5zrZa86rXb0pEfAj9Or1jTzg
763+toUb0LgsvPfOORrRfRNcW7gW678JtWF36No7Jbgmly8K829lb42BEGBn2IsEhtd4LXUbdVdo
izHZEmTV/Uy+dHL1IPulWAR51Myn5usK7dXCUFLCvPAKKYeWb9PQ5+QmWuPUZ8gbDx03925mzZ4K
fr6OKn7+5bIe9cQHXsyadXHaKzaKvgixMCiBHlAs2iXw1zCMUh795qZrNqW0y+2Dihyodw0hOVXn
rsBTsRFVItoaGhfPD+Cbarfq0Hc++QnhpQSV1XVy2H57DaAB9UJakaFjXCLES6mc2KUXRx4yKO2W
1L3r5wJvEWNOl7COniFJrKU6/+G4fpmbQClzNZYU91CVqxKoLktODX4H7t8W+UruwEhdmMVeFK68
bakf+s6ZyQt/KNqAapLp6NsOQRx0SHkS+pdpbMigOqSDZUBqHPSF7L04vUo6e4zDF1HQIJPnZHHa
AMk2kB/pmyU92UKIi2z58d+sFcdE6JHWBct0cr5ZQ2+bveq4BwqKtCbD/HV0b4ntlOwtDF7F4VLW
yFKTcPsqzBBUWoDBAM/MUvMyQmDZt6PLgWbQzGOJBGT6mUS4YNgWojuE1JMlbISRVtSWe1Csx7RB
Uo0zlx46MwMGjH3M2WZoqN8B6pWexrky66kl+3X0SaKSRb7aO7HpiuysMfXfantFZBKBrZntL5wa
ypQd6xNEqMMe+v6iaU0DSVNyjE2zX0XxO/Gv3GajAtYlBjs/pydqaaJ9889Qk9M76VUPQf/KPYz2
HvFue00gH2GQhE1lgZFDj/XFiB04dCyNPn0oX6UeGlQh7lv1Y6J+xIRpoyQt/p5/rFOHFXbkJlB+
BbDhlIHjFMrgViMTsFfMq9y6a7or8hnUtiP3cXa2T92pXwebrHZZjoaq8RNX5L3t+OQgNc67iiw/
28tZNLeKT8SVcEZpF1AjhHk4DR4Ms7TdouewwaOnogYEzaPYmeGB4z8AaWVv0nipKncN0jPWEqGL
UpuBZX8W5Cb7iKBFI36ROW3kaWJqe6OdxPboHuT84K6zhqoQST9kWXzoY07hLUy8Hi2x1zx4luUn
d2XqH5X8t3C3SfJq12uqqmbxyrFMicyXrkJ7raQrGxmyCkPxcCe/Vcploc4dkSd2/7ennsTjZoFn
naH3rqidycUvwoqifPT8rQoOrLow65cOVxYcgJVrJu38cjyVptBhJAugtsuVZU425KB6VR+BQzjI
b57/Qm4ZKZsUM5DiOUJdwZDXlrrpCkStlmLZ6JtO/pANZFWuPH1ta3N594nr6tvTTPZsawV10QHh
OMT2mlIqFd9MW8PsGNqlki/BcMvSkW+EmmDaLY1gpgR3ApVAkwU4pA1XV4GYOPkQZVd3Bi0g90AY
EXbIR1KfxUxBdg9F/IxWXt0dmrWbNhuzueXKYhfRzxzjJRcZ/8m54fuUtBASmSsKnDg2FVODRigj
gGkqn/a3X65x33LN2Ogb7gfmAAQR9W8GBDnUzkKRf9AWubC/jTUJp7Iy6KK4ZSxwKegPj+5xkRtP
hC4MulOrFyIogTIVuSuMYrCv3h+Br/SGj/NL8+Q761A24f1QUP4E7H15Z61Q/cwdObzIzYC6UrND
jMJqPmYn94cOwucb02CnboHEqKmJc+3LSF01yGXclO4BtJZpibVVXtBOJlABuAW8IVfee2Gx7W5E
ndnRm6WroLKGZ+P5N/7hQTN9kMlmtIsUytbIlcX6y92jnd3A3SrT1WhcJdmyya/zccVvktv6Ady2
q2798XrIllSkaNAZjb5wOiqoHroNNfhtExbKIseKvCWHQgf4SrbvSCFr6co2tmO3CexbkMXaw2Ct
zr/HCTCLaFb+M6GTbSyBjwz9ktoq9w7nBK0RYPV9vXU/8fUZftXSFX2c1l1K2RL3LC4IDjpLQVDo
inYFKXmKXxciNPEtp/D5hztxAfNssHdEQZosVxzGXz52W41GbdFCEHPM7FKZYmWBTYxVAXqfTSJP
wEjEXPwz3iS40kw479HIeGJVAVfA2YI3x4OCVrpCGu03GK+BKfW1ZEuDddC7dQ84ezYVmHvvySKP
m24IJJ/noBrN4uZ0Jemszdv/r4LPHyQn9++XF58sZi3q/SCWWcxQgP/T0CDQoXs62874xEZNb316
45agR7J99UmYkw6OO7Q0xg9tIOP6hXiyZi7GYG14aIVj5QVqhh5Rfx22aOkg2GUhg4Z0v7KO0mPg
rRX08txLXaGgsLXNYxcgwoKnEVqqXdhdqDlC/uOv84vwVIGZIFChUyYe2PpcNV9WoV56meYrHG7U
WWCkc7q2YNW5Vjr3Hah1tU4vw26P4/DMEXMiIvw27mQV9BTFjChJ3UPdXxOfZfinkGRwVFA88FiJ
M695onxP3glcxKGvbUDN+r7Z9KgG8+qF7qFBftJcKfVStZZse2oW1KIT3thZnB/y1AtaDKThiMVx
PsWnhYkhOX7NxI72O+E1MFtuDe5KIEmzOBlVzNZ04XFpqFgNI37xI7u2JMOJpMp3D325jO0j8VBS
74TCQkQym7W7RhD6lpK+4dfO/RvDRkYLuHLfR3mPDi7aiaTgZX3AMVzXdqrSbXVJW56fEOXkNzDA
DTl8COdHAu4rTpgNg+IcoGoE2qtgRdd4QlxxZbAbqU2J3Pb8mCcDKWJwjN6RPGGGJns/Gpo8smzJ
OcjDhmuUWWnRvkKlVBGO44Ti3KoSWvdx8GBneyW7lof70H2mB05pytdWdXiQ6iNB9/nnOlWgErnB
f59rcjHltaKPDrfTZ0vOOajFgQyFmhu9T3CeJeXgBHVjc+Y+PFUD+TasWLRfdrsFXqmPS6Zj6JcR
rBVlj9aGuACjrUmkCZlZu7KMrdBiKBdqseSI9Jqbfxdei2MSn1WZhTA9KF1FQxfGHx2a2TVxAmYb
qHdT2QTdR0JUOyLS0TDlsEe8sK1fVdZdS83rzDcQ3/7HpgHuQ6cSSfcfzcNOMyS3lzmCSN/RwcVz
rsba71BGDaJnS6n/zTVBd7bNfhlSvBb9kbGRLkwKRbMYz5OHhQMZFgtzAoKpSldYmtJgDRxPufcO
ZxqSAuU5EeOxKwz9ZubFxTX048W/jDZZfKNld50scVpQeKLIU2a3MrQxjic0+h3K/U4huonGws7/
zbK3gYtCCzfALU5r61ETFXIE1Bm+QXEhOqmCOoYqjrpJUAftBgh36wzBr3DmHPjMSyavjAINhA6D
7wyKdfrKLlcg2qwulhh7aDBB/oSwNIVwU91YmF+2j3icNu1jHiEYbtwCceNnYGk4IBRSjm6Zm1sp
4bC61tCYtUCHUzp3N5lzUYZXDVRJA120LjnW9j2BpGNssX8ejX2C+2SwGIwrJNgleT/GFw1yem2N
BuEyRNax+UtwMvOq2olljcaTBjoUPRy6BpOOY6CXhWd5hsOJMqLNZ0A0+92h0ZcM77kh4EtNe8c1
j6x6ES/T6JWMOsV6ectSI+r1sFPArcO9JUDHXEqrUGzaJwlaZ1DK9Z3Tjpd0FZDNRw50Fcq3MSqR
9Lr8wJq7sk++B512ohJqZzDcv59VktY7Q+jUzsEmz2mR9o/yfMU12rnOytGStWdl3FJI1aBuK5Xj
PjOeOK7kOF6ZdrIM0vpf3F90hf55oMnhqWO1UQZp9Xlms3NsZT10j1qxBIUsNcFljFj8nHrNyTmw
ZfTPkJ2gnDX5lqNWh2kkhpQ/NXJYcpq6l+u5A+FEtUOVbZHfciajTDSJjipDG2iOZ+I4Xgk0k8DE
EJeTknTevWh2uUJTxEXqYrwYhBWzF4BCfDh/LJ04A789xCQ/UcuCgCngXTV45BXBM3AgpVnp4Hth
280G66euYNoA9OUpdlP+tCc1ljpNC8uzQkdAKziGwE+bbOwxeoHcIXrdZrRHCvzCd+7Ov+epREzF
y0XQrOFyOJ8h+ZdLOEuVEpUg3/lMStO/kSEvFGqg9sLKgfJdIhtzmbblGhyveIyYQ1mG4zrzECci
RmSoSFZYXZ8tke+7q1cryw49HoKkyEf1ebSllVuhqSuMyOO3rAet8Uc0h52kvLDYgRm5v4Vz3/yH
OLXI6chZEANlG++ryepzFG2QXTolwKfvaDtYYGy9PtwAbAZET4tVHzCfVA/oYgmSMvhoTtFHij0B
ip8zs/LzUWAaQDfmghJyOtPylhMrcR2kKfttXFJ/jN3HvrsJ/Z0MWCXbESN3yVuk76Rk24/b3jhQ
wuAGOf8Qn8HP97vq+0OIBPrL+pDswSxjteDgc2+oFENbQNoHJW69eMrrTVguXe+Xj3ZEPPxCkJEW
bctE+PaWQm0WXreYD9hLmtRV9KEMm9Z9jrSngBqi7jySfljNzpQ+snKrjruqWxnhgQCvCx4cDzpR
eln60UWWYclJdlrNFMVPlLcA4jCpVHg1mg5T1YaczDLJSo9EPBQV7cZa9I4gk/D4OWZQDXySa05R
N1lRn+8Q5S5mVv2Ju/H7E0zulHRUQneUiX/Haiu7SxuDEdz3UNd4566M3sy3CNvvo/CbuM8ezXBB
MQi3vI+qu3DeTejtt1q3aG4wB9EeI4RQP13jlBswtojxv6p3ujuTRJ4I2GEBCxYWoQv6v1MWjJXh
OCT5lnPoerLUXWzcae67k+Nqe0tOp/tPRG1N8NhnB6CgyPjB3ySTlft65kE+ZaS+L8rvDzI5nd3c
r207MJ1DaB9HpoWSINiDAfwpJjfOtSilYT2rw3VBiBPDivt8eHO6R9IpkNGmwWS+JuPcSSpOhulD
IWinIEmFdaQylZesS2soXJN7ywTtEOC3lGwwBHH1VYEXdNn/zh45znvvNupxr6hnivQniqT0R7+M
PokHtALDm8zgsEjyg0yHJ8eP2Lt20lWr7dx4o+v3svWikzbISkAiaV8E7R36Td16MA59iIW8gAHU
2rHgT/xrK3mOXCBFxIf4VZqAXg5heWjRs2/WUPdpAV7VdYw76f0wuzF/Xr28idDCEIRlSlfTEzht
PD8POXGi6p3byATPiHrBBm6P28OhewwQ6jKQa1iq2Yv7gRighINAXeEbOwdVPXE58igOCmOgBGhx
TKuisAidTLeJAnTwEelRza6RhUz8DVezNSB3j+j7atD/AlBSmkXbzx0QsnpiScGzFCrAKpUifXL4
1qrR5nYm2YeeMkr/pnjvNO6SYpUAqeIxRhMRfMXDav22xUcwx8tk4INxGAN8NFLIVxjAjphVVfFS
6W5Vz4KPt/e8VyiI+LSVmL7G1p381DS/KKcL60Pn+NJXV7W9LcETdaBVbqPwpeuOmnITD9eytcBO
tJSJuYptEl/bPaa1OIb1Cd43BtfDvmyA58W7yrqBHgHX/6Jzb+JygyI3F5hkffR0z8zbCMEj9l9o
8wmvQMe6/8fZey23rW3ruk+EKuRwC4AEg0hlydYNy7Zs5Jzx9OfrGlV7yjRL3GeX13DNZY8hAB0d
rbfwh3p9QokVuDPTRD7eLKcj9IRgl0j2hsNSS14RCbaAU++ofUYJSxQe464In8zwGMF6dDluGMSc
KsEeeEmnAL65r2YP7GmKI06lOA1AukArQIs1jJ7s8DEP8YjTgjbbpEoAlMkqt5kZ0PvgTBunXad/
b8M7VdpR+87h+zx/E3+YHxwbWxrjrj095AOrHhBlyLodfdt3a0JhgY0hiFRqF85nURCkiV9Gf2jx
U8/T019KbMVAIq9156WW95wxWETS1h/bLbso77CIRNMfr4kAXBDDCaNak8czgUmxRSk3ubOZnY2U
vYTSU7s8YLaQ3sOJdsL3anzSsp9RGLnQPpwSxXSocM+McPVBZCg08fmTGUNVQ8YuEaCp85vfsGdF
wIcDmEprrg+YTyH2T/y2JjeWb6JxA7PDEkZmAWZBQ7/VLHw3HmIHsv4DCRLjRknbdQo6HvEKMK05
7S01YEQBaqcbN1ZKLrlPu13c+ku4FrDNEc7GXVE+FsYdd8yxKr6d2qPzyX+bKLen9BmpRdaEd4jq
y6mkgyjUeRP9dUr3/GTDFsSaIUKhrl1zMVRBmh1IHcscPNaLtRvUgEMb6zUKXpqMtvRCKysyD4J5
0W5P0rMiYZeVMWq/b8oksHM1qNisrC4JVGzth+WVwTigNGQgWl64cazi+ynawkDRUKeN31qsfFT1
lmepEI8fD5AekE34Ou+6eNYC73YoB8DYmc7Zp+/MYzl3A3koDQIYxa2+i+eDHO6UfBMVmyhey9l6
YArm55KPvcs+yX9eZXlczJH+dxPwjf5O/vpZ6tOl0O0j3yXfP0hhJ7vng+iljZwEFT6ORTA4HsjN
OL0FpzFIV0LgxQj8+Q7O6qI4dDolnrkD7H7ER2ptrNM2hn+J5Xy8jZJt3m7YWhqOOYgQNdeq7H8L
E8S+8f0SdHwV+NrZqVrktWI2dMpEZ9Tub06lFzo3GvmWvRr7FQQiuVux5RJ9byoeQ7m4uXKuX+CI
UG6rMmpxNrTTf7AbjVkq5twa9tGw+Gr9pQfku1OcTR2/VNo2QV9NuwnTh0lBWPBK7n/12meL33e1
GACz+EN1z2nfVbdizBpt/gvArDzULHYgcRxo4ZX9f2nlmZGgimXTleXR/956QzUWpTOx8rW+ZkzK
iJdJydAG7HwV2mOzZy4KaYsvnaDAhwt85us7uJhRQS+FuSVyEdAzf9+Bpg5NX6udfdQAV/Ps3EWi
3sXgFcdVozw02jPtekByRHWqhWq61aX7lFSzfAHVOS0ev6flD2yrMYm0dWzX9xLZqYyJ1bda+WW2
btsedey0mjBBISv1amUHLL9Kjo79++tHufwiQQqzfwC3/9Pp7OyomzHYsI9Yus/h/UnbGeOa047v
GPPs1nnmsEnHO0KgM1wBr1wYegDoknFS/zB+wEfl72WUIqPLAI9YxxKfDDtwuqBGBLN01dGVpyAP
N+xq4ZrVPWX9ZoF/9Kdsd9b8MANSLTD8Rn5+dequbO0PrvZ5sv75rs62tlYXVVSFjnVsbOQ42yCP
b5v2cHL2+Dc13c7WAim3vdIWcOtoQjGs9x3w9pKzYVIj2LiiGk/XcolHusW5ctNmgVzdW1iOK4aY
YOhWgPoWzdc+OQIWyuTv5CwEjJSxZrexi/t4wGltuQuVh8V5yYZbSTti4NjLa2ax3XKLExjIq7lA
lhtfcOOIjI2wfP56Y6j/thh4OSqNHyGwoUE0/vvlLJ1CfG9a+1imWNHTdIIaEv0c4b2lceyVEX7D
7E5TO7bJajY8oh0xlliv72uMwEC5LAFnoDFuB/zn7eo1NN764besPn99nxcPIpv7E7JhtOzPJ2ez
EVpZPzW2mNa1Gt5NSCsgTRPdx5g7KbQftOXWtIHX/eqX37XM96pCDl5fuYtLlcnnuziLCO0cLSdA
PcRiuES9fmBKU1d3tfRepLcKHCiEQ9MBQdnXTNlo9l6xBzdPNmp7rGcS7Gv1pihy/9nCn9bk7GyS
7FhDKb62jzKaPo7+S84QQt5k4535kZtSFjPAzrKtkx3T9CHtru0d8Yn8c31BBEZKHy2jj/bGp87Q
7GSNlpqqhQHInhSaAQW9qda5CTHTuUOUEo1IKrLG2FOwleZKYGvYLnzQtoZxkJ9dK5dUURie3xBT
BpBK8MUhxp11BeA6nuKs0qxjGgrqAXGlld+oRqzsFtEcpsmkmDWFTBEA1mI+ktlioiDANXi1xmta
TyCrSfGS5Eq/wrx2Z+Kw+7RU9hQVC6mERW2xS5EqkJIfdJ0oGOlb08LUk++NtNU6rH4QOqv3c/Ou
tU89LnhZUXs1aIR5PMjJXm58uby1zQc40Hl3e4J/MhU7rb9LESkfx11rv8gxQ+N1x9GDlLjkkgLD
ytOBmY7U7XtFfYqs+87GDy3Qh7up97WY9cBq/D35oR8ac9PLfFZK7Lf1y6n/c3JeIzwfo/Hp1L+0
uPY6+Y8r39S1pRER6tPSGDh8yfHILmJBZPs4c2PylkKKmRVYOij9kBIY/yKqERnXXsul8hrVS4wI
kNIG3nh2CEinvp9Rt+DaVfXqyC+mvDvNW8v8qQ/ouGiaW6nPXbRvCPwyB7d6Sr2q3sxJYPX7MX/J
asJhi15wJXn5VHgF9S4GhkVzNwKckR+Laqd0DzlVduFQ7ZygwOwL+5iqLw1GV6fXmv5eiCCQ3QRL
9rPCyYz0Dyfyn6r9Ho4v8onEH1e2Y4SmiobdWGb8aduHpaVMVl4NayXkNSX7JU8e+/q2PgV0KrjP
a/jljzPgn88KqUZbdbBNwc3k7zdkT3k05vHIu9GpV78jf0ErBOYl33yHVJxuPyr2D618gk3IYemw
Fquy+iHy5O44GbuhvKMBx1lYWi8qDRzrtW1+kCdR4kY9rswlxFzlTrBgjBVKeGnr1/LjbL2BdKC4
vbLbLr7xT89yVlXFytLB8BsoaEIhAD+EYqwUj5uxCwTODh+3ekVdBxf06wtfAGNZpF3/ZxHPmZfZ
KTFTa2ERuao0BPH4PU/3SKo6DDUQx2ctS9OdEcGLZy8DN6prr/EIHRyPyRvWhiKeO6NKxpqRIEq9
Z400DRSPIhoAydc3e0Ho5u+bPfsuymi0l3aYPooubVmf6ucMyFUFsnMY3tEfIapwT6epFZP5ofjR
aUfI8ZV8pfa5dNwKtTzk2VAi0c4PmC7tTnPksGZMHJRUF+N5kbBmLRAhEpanK099YW9QaVDl2Wjw
kqyePfWotHNdJiIXklaJ9UdtU5c+POXmf9pOI6Ir01u+YE45/r9dmkOUWlMHFqn//YlFxtA0YchR
LiwMhBAhepTDd5UuTPNnVm8AvqGsjZ7Z9Q/iQpnFQyOnxZAevMf5+G+ohziUJKISuE/giCzxnIhv
wcOqCCFEVObm5Nn8BU7MkcBozYyVjWtZ6KXyBFolk0+wfwTiD6zWpzNgnMKkM8by4yZS6xuLPzhb
HFOLyo/faNsI0V0pHT3W4f9BYAIZxk/XPnvraaH2iJGLsJzsxvyRko4LVmgdVtctmUR0OYukf11L
7MBPz9mmZq+2IUS7AlPh7I3FxpODy4XVd/20LvXNlR194WzleiZ7mqUF4Hge7SJjHBWdsk/TPqSV
72bDOGitJOguwJBr6NZV7myzycYX5nEqCySkomuRTyzgvw/9f27COisxtMjqwlHNbMgLPy1Y+YXl
Vj1ELumhC4/jHDTDXTL+NtV4SwuZnLFEWvxHmUPyXVwtmjexTJiRISyP7ZVbuwA35d1D8aICgpKu
nasLtl2T4n3F+8AtfVB8QAb0fonLlPPQcoizzCTRuQ0fr7yXC1UX14Why5FqA6c423NDbydmH7Hn
4N3QVtO6+0Wic+wLl/FlT9lH6+DUbWRjwz0gV0936yrq7YKgAg9PnHdwOrTEcOPvzZhIptqigWAf
w5fpo7V0Mr6l8iHEmbRpBNVGNeG+O99pfg9D7G7pqzPHBRXeVZ2bKr9pvkRpACmIdBlJcn34LcGJ
LtIXIKyn5aXEYUP0R68s3cUtbVlCcAn3LoaRf981y1q39ZKwdLhUn3Y0M8DrxrSksNeT97P186T4
gIWgGEvhtZasiML/7GSbMplymbTxvFiWm17Ry8a2BPFZ0J4kpoybJL019FuVnPC0QlmIZiBdaNHm
vnb5i8ED2QSBkYCSdI7Kc9o86e2UJwcfRuQAvQ0uGvkxAhVn4VWxD/Pi08KNBS/Mqlrnandj5zjz
UHE9iGJOC0P7QA+0zkSHHCcRRjYCm0MnKbMPTI4QzVgimhs75J8sJ6DdzlSkUe7QlxBoIbQAi63V
HZwwoGMGlmZpH9lizFwYz8DWnudjIwdQuEkCE/TVhv2Q3bH5UX1lfNDqD82ELeyBfwfMMABp9hiD
FfqQw3/siOkeyFtV7u3KJzeShgOjC/YAfLWv998F+iRfzadVOdt/qn6yFuDh9rFfhUXAWCfPxOSH
OQMvhIGKGGScHop+LaQoYTHbGDyXKxTCsFpq9W145Xu4ACUUlTfCAILKTCP6LMTLTs4JJkX2sZke
Fezou5bk9c5EFU7eULnZ820Rr2ihpt1PiNCemm1MtDoxvmleSqPylvjGLFbN6Wet4Xy2VcMVqyys
4xf1iUz/NoYbqOwo4Hk1cvuE4kIXT64KMRMASkVJiMPvPdMmdnur4uDu+EyIQAdEw9PXC38xVqM3
65CeiRG7cXZ29mlaEclDOkDTXa4wiEJubINwUPud6pCREfGSuymvardcygo1Wu8It8AElD9IPZ/O
7FAiTsc1TQVo9I3qM5qEKQk2mYqBM8J2Ap6+VFfXL3wp0kHadMAbCqjoP4fTYE1WiZqMSEwA3nA4
LcMOYM34AQShKq7UexFtUL/Qt18v9qXWt6AJ4F1kUvSpH3//6aHnqWvapputI7NbwOncAadQnOPX
bqJDiKI7/lnEATUPmnZ1khm/Wvio++C17X67yD+xnzWLh2y8wdG0nYUWLZM3QRZjMy35nzn/Dqw9
hcwIYomGXuzHztooHihmlGvy19alOPb5Wc6+kG7U7CXNeIFRL4BIBG5Ne0jdl3R+YKZESKvvCKeU
q6hoctMSeJ+5dqPiG5GpMJDrzemtYAKiPbP4PHRlvENNQS6H+ZNBejLu6fjXQJToKDFuRqFMtm9C
ULimfnIFMmrRqHBVicmRjupKTYhLXL4oMTiRfsv9mh7QFL4ruOzUkOzRWxwnbAjzLbEsb5+a4Y08
QGpJ0aZbONtJiEa4fUOUq1sTDk+JTjTyqg5Luy8KyYWqdZUcdjFBx3kWEip8ImYyZy2AfM7rNIl7
60h0d+YjoHA6NIzUEZgmW2FaO3Rr8gF0LPLqyqlriIh6fuqi78oIBl48wkHnecoUOZN1kq1jXryX
2hO4kLF9iLNA6u/L+JtU7Xptl8/bU7Or0p1RbJbYcLviW+X8Muikt/ojwBGjO8InSec7K/+plDfM
OSiteH8mBqgfPB+m7szeRXs7FC1TOme6tWIDRMlTnd9KzYs++waq4Eb1S6fYNY/8oF4N8bw/KAuu
4M+2AKD0h2i61y2BQbgW/i6vAlhxnLXAoZzDEoewyRAfRRefMAQYQy8YPK9tRtSAkPdldIecCApq
WC1F27zaMpGru+NVMOAH5fOfd2FToQktLuLS2buwa3myCpl9sAAtAgxobaXRjZKVGm+y7CZJFZfx
HMjAvn7GLNkNu7dBRo6QO0xuAEpM7V2cfOvjIDutK32dn54Z3Jf5/RL9mfAYbtPvfVRjR/dN0l9r
Z1+ENCYL90psuxTQBalbGH4J8zwRLz7FtvKkwTzMS0u0s2gsdIgih898S0E0ZKsw2aJOyXRXTn4i
h5WUd/ICPOXAQKYMV4xy6vSFBIbgLy0bMBuEtToUo2COTTJPcrF5el+SoK+v1QyXjgOAAEI+RnSR
rLPzLw4zqxmbnF5l5hOFwCqi/gNEi14MTVLQDiAw2MVgFa+2ry9hERQhfy2LGZ4Qafh7yRRxXSvk
2iQSdGdhaXT5EyNQVkKMhr5X3UNXvyj1EZQEzs0k/rSDyPa+fnMX+LPAzo2P1FsY9zpnuVcvO0ty
GnTzWGiLL1z1MDo0X9r4m7zstPi7k42eob/JsezJVG96QDAw76aVKdN8XeUO/JX+rjM3kr3RM4Np
V3lla13K0LHrhWmpY/FGOvb3MiVjVbZxpJpCsIAkHT0UuEMA1RnDsM/ba0JMF9pjoPD/d7mzzvlc
TLkpkaoekX2n8TrJD5xWuAlyLY6Ur9f+UvghBltMCQVG/eOA+PTRFEscdqmCYSCMRaI/KSbKSnA0
rvp6XrvQ2dfZpE3RNB0XwrKSlAc5HJJqRLSza6LCF880yigONPJ5UIZnu2m0FiXX09QEWaK5c7qg
ozCJFqPwW4KRQuWL/ZPgWQmjJcfs/y+k7C99059v4exYdeJSJZrysLbh9kpghUeeV/RmTF/T9wN4
B7QxRw8JYToAX7/QC4QDUCVIFwMqpL+KmvTfm3XsUikJS1I8EiKQFeDbaYODXmuRdsQLvBR6o8NV
VMclRCOUJ6QagHaQ157zaHpbqgwp7yyBaMyYaSSSIP2x7DRZ4V7Zqc/ADjueELweoc3GbqSqJ7e2
o7Wp0l6weleev5nlcyN8ofs/UdW4p9O7fnrIevRqPMiKFvTBZgMAw/mtTF44eKDPUvtAOcihbxku
FCOGS6RNO9JPYEzM6Gn4gE6HXndydiQ0jL+pMcGVFPUae2Fg6eDZKhH578hSG65VPTv9FuCztlYy
zNWD/4i8mPgiEgI6iRKhSFzqL94bwcAm82W8lZ3QcAoM5vzRxor3xEiwXQxPBanCOD2YQ4vQIeDA
7tiVNyRxKJHJ3T5Er6xaky1ipHh1LnEJX/XX+zjbgn1eFk11qsnsyC6ndWiuIyaFVM7qvuoRFN1Q
5MztBtaYoq6vT9QvfO5cnupVtMEc9VzVc0wq4E1pZR0RbpCa+xQ5h8ajCQfMDKAbKYORBzi1ItKp
J2tBArNXlnnDpPbK13D5Pmwmxx+a8uecozzMTHMqOOFg5uIVaXWB8mQbZOIBFHngnqrmSYY7hsHC
IaiuYsXDngwM4Ne38dHDOcuvWI7/3cZZ9Kv1os/SkdyE2TXtpSpcwYGi28S6jOYjnwjKd2QghCeW
SRdaJOAqfQjBhuaREWBcDg5WsEVoOUDUB74L6JXkFxw8zwFoSkh8lnuQmnnpUsQCTFlyIJtbGo60
klhsPh5GO7J8ZPczsAfBSSgAYMceEGQIRMXLAx8TwYG/5XdagEPmcR853bBc3C47GSAiO1gZvqOJ
A4CUPJSPAOQGAva8QDbx9RTlwhwD/hTJCeY5wPXO+4JZo1udKfJjcz6QIUEmZBODFY7yAzMj3uN/
kugaYJVqTbVJU+brd3eB9W7BihCwA45HB63XvwNqmzpNIeVsoZD40j2g8td6jbklTaJR4dhPaBpy
plj6LcggkONA2FniZAoADoYzyKJxO1XAbtDXF82rq0rkFySNuD+knmUmAaKrd7a3ukmmfqhj69iF
P9Ridpv4DXM1epdZvzKl90bV3MVeK8u2midvroQAXiS9zGbgaMc8P6TllcLuYuhRaG+Ar8fSjhv7
e8EMO52ybIhoMiyP2NMOfuTLirA+PDTJtm+20nRPCTxEm66liXVltngppwWLRiHgIMBAX+mslDGl
LKHQskyyVSrpO/RYAKdh994NQpZ3qB+Bd9dUAHwzCbTbNQAEtjuw5a+3zSVk01/3cZbXO6MRL/nA
fVBaG3D/UIyOfQT9Z9NrIZlRddAAncJ1OwZskbRAZPNK1LmYCpioY1MNofxifFTgn5I7owxVS8Jl
/Ehfl/jHcUY2wP6lu8ZGJXulLqau+PrBP3oG57HOhH2Fa66oJM/7W+Xcz2OjsB+XpPULefHlCsDF
3AHp3Av7K3v66CyNmJZxRzEW4jY4p6Z8apufOLQqxW30UW6mMse7qmBRLNovffeNQ0vh+NazB7lY
o0roa9LkGYni8xHSlGbmn+g3/I/l5EGDposGKw1nc+B5PC3JgGIcGENh+84rBzGkLg1OZ5uhijxT
uqdpwCAe5A6/z809UQUJMjIC7NXYGwpVbNa8wbBgKa+25D8KiH+XDA4y1HzEI8/neUVhNLVh0H0o
sz+iSWSLfwpECty2/6GnjwZjPkgWlvrHil2FFcUgC/4EJ4ZWs7cDQR1PD2ilOqDXOSKw1FteybrI
g8iGRH7FU7PXOQ2k035q9ojAaeqtSopSHo3ineUCTUTmL9U/aeMJR1KCGZQGO3qgx4f+GMGVCM8b
JLMR8KbKpzMMNJdisJ/bFRw62ixj46G7yclBajMbB6s8cDyQFmnaK3j7cFyDZO77l6/3G062xJN/
Vs+hMKN0VDXDOYs3UzbjA9aKL20W5xF4NRC92mlH+i0LJTvh2Vp9L+t3RuF913shoAtLgRiQokW6
MZxnOl9h87M1763MA/SrG+jRKM+ZfC+NL/QGi+pWC4MQAkU9v/H+hfOt+Dl1OLnQWwTw47Qvlgcu
TEMVbYUEl+rOWJF988mD3qua3Vg9AFUjDNFlxIPAiR6E1DpNVzb9aHuW6ma2G6Y/bf2OQYjOaTbt
4QNFsm8ka8aHfXXPOFOvKjcBvqAKGQPtBZKSwFGFq0p/YiQhJwL8xnBfx02Vt1qiMym8s9Q/Bsa2
YBHcAMyOHvZuPTABTFX0BFr3NDVu3tyL1n+DiGH90gBMaW/meR0dGdrQC/mvZqD5QYYGIJux0aD+
YR/oqdgK6P7Wyo/TsA6Vux7/DudONH5ClD4e+Z1pD6hSMuJrL/1SYkeho5oGsGdQJGc1+QnvjSUE
ACtOZaDH6eJl2g0zYTHjRLGYAY6oPZI1i6hYD6jGQ/AiF0WSAYFrXiEewEJonmkjFLDI2vJj2Kns
a/R0F/VRh/VPKsSgahSkE/6cAoGDhLdbGb+s+NnRHwxmW93oisEqpCs650T6AZtN7Ujbl9NH2Fc5
yu+k2zHQJHnjg4zmn2Tf/I9wPAilab56sGgrtgatDmodIWTGhylKY2wTikCyHqOfauXyr+Mzhn17
16/4SzSM2CjwNXj9NDb5E6d94O21XbGiUefgdRnuKt3CSvmxzX7w1pnDwQQCZAjwnm8eiL/GfhAp
4AKtZwtNl8fV4V3r67J8Ed1ncjr6PQhgkxuyCIxAnd8g9YjnVFFsNQZJOvw8bhL7FXJMAgiUIVJ5
OthMDHXrEP5q3qiyvn7zH84q5187plRgWxDaxVzj7Fy1yqnvMmOmGaPcaansNZbkK3nuWUW/61Vz
k9qtx/SyB/8uMMQNSAxzqTYVttYa8uZSnR3VrN7GneGGh25+qLS3oUlfTvavhF4//nOu1TurKPxd
ozHXfv/67i/uWrSaqM6xZpX1s9aOVtWyXRUygR7rpxPBUDhb/Wfz+PWFDLH//12m/11J3Mmns38u
+2RcnNE8MqI0stbPk/sqv0nVbaFWK30SdMKbvk1XSXsra29wEIGntoVxL1WDO8r3zZRTmqpiZAIX
kuO2BzF+UoVgLOy/GoKdvCpjea+mEA+UeSVLHTh6y0tKBKmbIFtgQajQ2athHSntahyrzTCEK7OZ
1qeTTpPP8BL9ybK/mYOyzsC7xuDAMIPyTkbm1e2w5rv3yu5bJN/WRuRhWXWlT3KhyYa32f/W5yyr
z5Ywzp2aNwFUQ/RIMOz9wFX/38CDFHEC/fMyqBzwRgDb8I8N/NLWetyOk/lh6laZEXirYMG2u/Dx
Aj+ha4I5Ely4r7fApWGfygNCcKFtibTHWSeoPg1y4Yy9eczyxO+p5nIwpIb9M0t7jNejwOFDNrV0
HSbYz2OxJV535LinmZS1dIdiV8T6aokVoQnZAVUlRJngQkuMB+a2WYE98bThtJG0b+h1+opDQyb5
vlTQDh0hoZJtbJp7YIBXsf1MpimPyZW+7MV3+OkBzyqfJlOc1NJbk0wTBtefZXrIjD3WLDD7ruZo
F6+FgKJJ/gGq+LzKkpYMgZg5MY/E+RozAwI315uXoxX3dKevvLtrVzs73WR7zDrbpIFI3Z2kN20j
LIWBTeNO74Xa29cb5fL2FFNwxBKwfz0XkaNgkqwoFc82rzOIpNi9pXcd+UgnpPKUZnGvMxAvPSHa
FzCwHJU64d/1HIf4FNUmJaiY6hXdnuGMOm5Ja2XYKYDnmDty5o7aBrAHIhhp+9j3d8KQ7CoU4OK9
QHfgA+VMsY2zD8XpslFvkIUTI5hTHizqjXLCVNOX6I9lRwi9ZF9Mhjg0s/CenSxFm3xcJ7uran6X
ALqYzMrkM7wL9MLODzezSqo+z+ldVx6N8gWpsHCvqmtxnJu7pg7oY9JwwztlyzFLvkv+Ml6jJl4Y
d6gIxosmMppp8nnvLnXkuc4L2TiivkDJnMebuCXr7x/G6bXjdc1afuVDpii9ECFtGyFioVNP3Sz+
/vNxNXQkdBOvuV2FL9bt4M8ra62sDTf9068ct17pQbEdbubV4NuB7CXbeSfvLHfyT0G4ye7SB2U9
8d/InuZC4d+WG6Au061yqx/kN7hYP5dH7XH41TCt2SnbZn06DOt2pbm52/jAT4PBn/h1UL3ZUwPD
N/zl0T4M3+gMeuKfzt+/z+7z+zs/lytY/FLWt+snAIwuP+SVysgj03d/hB4if543umA/19DHVkhJ
B+YKcvfOR77Wq73tw+/U0/1AOcaHbtPsn6BV+1hpuIO7vQ1/wOpx6Ul4ltutkSBYYXrsKtyavHpC
EYzLvUXe7ZvqSW7ib9c/Y3f9sP39O/GLNeBpL/JKD/lc9yHyw1WyprW8SnzJc7yIfwFYgh++DXvQ
8RtSeH/wIXm7Ys2y7ezJ/MjWa12JX5Yre7eqN3rZTfmieoOvBsM62e6nNRJZvrJGFMCdvcqvV+2K
HlMg1k9mFWm1bLMtHiqr9GFcWa4eNDfJ0zTzHxr7dAWa6Di42Lus4qDbdHvbt7enu2kDgiKg27jv
9uZdeDjdmH7uuUKpiBbxOxbyOgiwn8ZD9Ro/k2oPr8PJCw/N5nfoKm64GtxfjpcGdye/c3/Vvu6r
d+Zdflhe0TDIQ69mWr16eps9PQC3tR5XutfyGiZX/w7n8zDtJxak9DKWCo7V7fQa/jY1F7vfah+z
cOG2c023c08sXnJr31X7h194XLjP0Obc0McY1UPbMwDWubqPXM9ejz5gAi/Zya/zJlmd3B8nV/Xx
MPW1QLt3Dq/VCjNZV1upG32j70sfQUIXywVX3k4P6G8wMch1X6yCscpv7Mdhh9qAD0poa72FW0C+
B5pGu2VX+0qwHOMbLVg8253X5rdxjcj/SvYT90fhjr4MiTzdZi/5DYWFSxkeLH84g9ffq4/nEWuc
rEP3d+dO3mvvF+60GtfpTXhDH5NfUOKDdItlgCevUcBYKTvx4+Z1vTXXcEF25ZbHWItHldeKB4WG
P51Woaf66BF4mXd/WoX+n2cjaNfGzgnym2pf0IS2+BfbrXxTr5HG30Dm30SrZJX6Ef+gQchnl3nm
yvKpn1eTl68tet3eu3NTbqQNapVr2xvWjW8ewpdkS+Xki69Xcw2fdoiHwq2HbNxW80IvW0W7cd/u
tS1IhrW5atYquxN59X290bZzYGxPK2cbr9tNv7HuMi8LQj8LikO0a/gpkSv+JvN2ZGUu6jtevUe9
3x348aMfep7MH47cWOMBKfAbL2UhZl/1eeNBcpg3MIYCZ5uu1b3sfl+8YTUTG/q9tAVA+kQIWfV7
9YEzLqh8x6dc247XWn8fsJHzjBNECY0/FHcFSurveFpPddN2EgmExczl9BZ3v5kHURuPLqoPrsJX
lTF3aQAGIiIyP4P1LIiY8elGJewPN2X0K2+QebX9Ov9lN7brTBimOOXeHB7rvPdTHUaSQU9MejFr
+C0WAov55Nn2cuVkuNjDBAMJLpDposXvfz+I0SzVooSih4npsB6+2pmEsgWV8w3KkiTrXfesFesU
NMqVpOhSqeboMGix4wNkL5+toJbXJ/JLTsGs+t7Ie+gyBYas8cswP6Tt7TQfRulX3DlurFlu2Ktu
ZwWmdmuN+6a+lp9dqOVQwgeqi9chE7XzXGnUQ1PNk8U4Fl2yqux3iQoinZ9y5RayQbgEkmpRnJWe
07wkZukWzR+p/pGBxfl6SS5NQv66j7OsNIY0ryQNO6QSe0h/aJVbWVLcuX48YVUoHNbKERih1ANf
+wCbtgsdkKh4zFvir8wnk1helSFhkzle0iUgjPKVfFq3Te73gixlSdfeokjdzr4DbllsIKBVwILO
yuCuS6S5H0bSR7wAT4Ea/raL1274ncB36iGpRa6c0l5xJHdJf17NLC9kNRqgbsAIdKqENPDfm7eW
EBqqho5PyngEogiMslKF3UZrP8Xx09dv50LW9te1zjIoyWjLOZcGPhTlRak24+i3ywqVDzfUYKIN
gaaMVxb3gyB4vri43yLkYDNdMLSzb7PrnNyMqR6Oo/X4EsO4hdDeuzrHf3jQx00SBqicZoXmGU0g
z2+ZlPq1jSQCtnvD6zgfWnPfG34HHbIjlOgbCeROOn0zLQZGw0FxkH+EIjsmj2H2C8CzZP0+VSrO
v29qd1Dgxw7AszezAja6Qj6/WcvSruEQ6lbYfLhJvi9HTO8615HWDc3q5XFhEIQjYQMsXaF7sQAw
8IzxKdPdbOFYNFy9Hr3c+k6vK5fXjXWTUeDCBfCWwdfdDvdY2mumH+peEV5pR1yqwYDfwVeCJSVg
FGc1iJbQ7ErCk45J4W+SboA4M/MPdAnpDsn5Nylnh9LC+nrPqKJCPn+DGMRyWdlgZnPOEguLUNeb
xNSPOVjf2WbPJNvOBJYx+9rpl6LMXjSMPHnh5oq2Yp5E59pr7Aw+jeqd7N+hmq3yJPIrlW/eeF2U
tyF96Xrfzu+/vtMPX/Sv7vRsfRbm+1qTsD5Os6oNW+BLKNKG+kmt3xV6k84vbbkxjVd9+M5EXMLJ
gzE/6H2w1WN21xcPDMMT1Bt6lz4oiJiByeeElWpQ5Ye8f1OW370+eCbbpT1FqLpl91po7Cl/zfAt
sRXxJzA1nyZjrYyo9zq7tt/YSNh2+7l9pD2Mk3Ujb/+z843Km1zbqvO2Es6fPggRptKwKC39jiGD
E92ApYdqS+NZA49abuo6oEnO0AQsBGgMWA54VcBr9mz6dOb8QN9djJAxX9lMmCtaQXlNZU69cNoR
IIUlCDKdtn7uCdJaZTzbSYpkXLuLEoL2ypnX7bzqQq+P15GK1JaXqW5xghYMcMHLf/V0+SRGdztb
wBLW1UxE90qEfO0n9AS9BPxCWl/r2l08gj7f51kDdZzaftAXQk5kYJECpdJNwTwsHk0SpvEm6sF3
Sx3YdhAmQUSf+j1Gih68demH5kp+UhUfkPswPaqDq4yrK3v00sf0aQ3Pov2QNh3z3tw4QvQE6TRo
QiqMdtSyMI3//98g0gQgQUjpwWE4956KitAu7Zh1WDDloSfrZO2a/hC0miEMV3p65fNDM+TSwwkU
hiDRgoUQx8+nAr20OhlnLVs/7kfvnhx88tcSZaLlUpxTDFPobXuvpVSnaqViROLbZVTp/nwjVXNv
+T/Z+7Z/fPzjv+fu/u3wInsqNaflmkHzTdlabrEt3f0OMDzlBBYWJN6Pm7346aLYzN13H8nMuxOl
v+2J/7/y70cXg1GK1I6OwP49oejIvD+F9y7+XPLvX0R9isNA0Pn89BvZmz5q3s6nXuBXT8VATY8C
g/u4Glb/XbinUjtRkFGFjDQCBroLaNX+f6Sd6W6j6ra1rwiJ3vCX1sZN7CRO9wclqQTTGgyY5uq/
h+wj7YorinXOp2itqkoHvLzNnGOOOYYl2yABif+wvHt93vO1nAx5QgxM64U/PC5jn5yWHzG4hZQM
oSI7GrzenR7lObMKolUU/n3N/uy48+k7p6R5yupVuyWJ1m5aN3/Fn4Rbnh6jI72YsqjWqt15UFqv
nwmJT+O0Dw3XExEs5sf0NRDH/2Tkoj3yTjrSMejsgWQL/kDqhmqBJVsBYzO9GgD6uyOvx/AP5Pkx
TzWlxBOWIdomWb9sH8nqO75zQlymzx95dW9vLy+LNNi+b1EnsFdn6+C8q5ZqPbvvj4qPDbMX2RIp
6PuW9hUwmGIBTuOkm5HRloMJV+idzJkSbOJTV3dmdmyT8LuZl3iCCwbuInD9PqXZU8bfz48+gMBG
AP94PM/zNQgBn6zIVQ/AAVFw8ELn6Mdu6HzEIBwY23oHvpSS0NPrEQiTvjFXoFzr4oJpEVaQ6OKc
vX2c8t7Oi7aiQ6DOo3Qrg38fV4+V42+h7TjQ7smbp5R3ygH5Bq8kB50mRGQ3pNZThvc6uvS+rNCC
2CCfbD0+FkzV5OvjZLmua/qbzXNo1YvBQephzTA9bnVrtb3tLdPWrZEMEp1paxOAL1gZH4b12DFV
TF8LdBJMvHH4YYSxmJK9ixbNSvUkV7ZeuYTIx34TbMjg8cy1SF1Jff/zAUwG7PTn8/f97D/UoX8O
3dnkHUQTOSSoC4A91PNz0pamutGYIyOI2TRpkdQH7Znmf7lFNJo33KxGR+Lj7R7HMveNVQ+h03mT
mWZ0vYNJwecAXqr45iP/TYhWzFfe6StjdKfZA3RhT2v+efO4va/tt6N92zDFVpl1ArMYWJaSDVF3
NfJd2EszUtQf7NobbYW8f586n1QrbWf+CQYTgICU9l1o75YD65JFTpq+Z1Gz+LAlZlY/7YAIyk0K
fINeJRO/c72n5X7z/HonsmBI5q2HK0M5ZYsXI4lBKmmIAcljImt93z6TPBNLQ1Dg8VFnBnQyF9Sm
6ayKJI9GqaRcpuY8L+dF4l+58A+5I4R6NFCA2gnxzIu0wDhz4teUiTYUu9HOIWyitRY9E2Q7kdFE
O4eaMPRH+t0UcVGWNn1LV+7gh9Di2x1cnBzEmGNtDOpX5AaBBM1DcIf/eOUiDCpGdD3MzdNSqDyY
B4wExzXEgf4qRfn3+8AZ5vsrEOJqdlApgKAt7MPiL/BbHSbZVziE9JvSdXo2J38aQjvzEy1OcYZY
GK4x117IDyH3X8Nhihf8tCorzrVSK+rU8DMR/HUL9g6tpUPv1a0trCE1F709287woL72Lr4ysstp
iMoWZkGkawrUsO9j0JiJZo6jrG5gP7S5C+tsMoYVffgo+P3JKAyz86DFV99X7XxQqbveht2jLixy
9qNTcO7eT+OuQsOhmBr/UHppHXn2FgnLjK7Jq94MP74xiIRTwQ2RXPXibk8dQunUStQNbZIsmlNH
2/DdiPInCRyj1U8KpPCnsYAuMxcaONQNiiEw/q7MYH2KKv8Ztr9u5AL40Epx6KOIG4FelHdEIukq
j55k+D/xobei44eMnj1dDYzqJAgbThRjxGjhoBeHM8n3G3mKJgFQHqspLaHYDPUYjKQqX1O0d4Y7
1H8jhNrosJrkOoRVmi3KZuoF4slhxjFV4FDBtYJuhDL3ONxRChrAopRXthG5fqdTOSufBGnFS0Vn
t+m8ka4hEW8NzHWmPi3q57SyowxowocBBZVpk9O8tvExkRd35DJwjPge3GnHwT2uIJhAQzLtVV7h
TLOFBKSbOFTuII2j0MpOIYubAWkD2ik6usQf9POHrt7QMQujBKYxjna8DtobkWzV6L6Ymu8OC6Tb
hnMAmyZNPdhjLHJ4JUSsPewzyTKMe1A0vRX9cvYcyY9Es8wvbpcmOG4VYYLwPKeO0Swh4zn6ca3H
e34XdD1oKhPFE6u5Co0pX5LXXIxyuiA9ghe3C2F4MrsdWZWe3UTH3ewI83yB4grdluPRHvJdJd3S
3hgaz3wS3oqR7ag6qvr9dVOGHyYSYIlIv5XI6qPy+X39yUM0pGGWkOULq6p5m1XOSYMDJriTlvOI
QnAFL8OJc68xz3OdvBr7FMNSr9mgoqfw74ymB5gmGazLJfNfxqEiCorRHeWNsOyCw9GKHtJk0X12
n8qTEUj3uD8vlUfd1p4Szu+KE/54G+cEU62fbA92v9CDSRNrMXtXvHwOFmwf7pMzbCfrcB/dNivB
tLrPYbCelHekE+blFmJAbotKUEE9suLleVvRDbMKd8a6G6zZk0lKHSBDpNqQ6AwghtA6bppFt55C
vNxVmM5EqKKbbE2v9tGNXFTrsbZZWzfyIvYj6iKl2zlmQPf7PcbbpOhia59eZ5nV+yXhRUZMRyMi
VQ1lnS6S29apPcmPVrWDTPKJsuLn4fXs1rIz2wlTzYLIAI78FGdk1jsAvnd4EJ9iGTlnIrOjbJWv
BTT+jRYc5sc/ZW0FyCb8MXe5RsgoP2Wjq+IydHDahboK3xT7sGx2J1rrO0cjrC9tYdHYxWu7Ihk9
OlOekGyUTz4V1Dc4BDnHxWN4I/g4JOyGZeSAbAXZ2Tqv4k1xD9ocuuqmf87s6LFDguy9WJ0it383
duen8cZ0wFIXZQDX+C68pVJs0XC87Cy7XR6u7Yv/wJuAfjSRiwbNeyg4XhJMhqbQxaZGyIzw0O0X
yrK8i1z5q2pUeVQ7rOR2iqUMd7y7siNPh+S3Dfniyhcngy4njZycqnGDkt7izVikdkbu80kZ6RpC
9k/ee3Gli61fhF6G2TtX0qy3fh6RYxgLdSEvooWwb9xNPae9ydO2kYeMLpkdaM/8yrP+Ezpe3MG0
p/yVeZddKg9jxCg3JHvFtqRqB4pudaup0HXNmn32D4ysQajUZPQJJmlcAsPvVzOyY34cezhAMPQ9
OSgX5wXiF95TZyfrep4vOZK8ZjU8hL6xC/2RCv30yPpauBNuqgcRXhma/SvRre2IsmlPmdr0ZPew
jefsDc6j6Zdu9oj0jlu/VCSC9GqRukkMbGaJnoFu0SbeVhQ+Dw+Q9ZrCp9j4qX9VC6sbwxtyu95m
rkih7fdR/uojuZhRUHs03A0h59FxcjHK2kCfxNDKA+/Z8MGhBxeUYHECdug2ysRGYKJRjLcRM79J
XWWF4IAj3Axu+yC7kidRHs6psle2aidbjRL8VDBWXVxr0Yy3ph+M/Zl7ooYaUvxtXgbKlN0qVEhD
yts0tPJnCnHialq3fxTAhcb586nPtddhVWxEp2TwS+f3J5Z/WEN0i3A0qAoHEUyP72+6L5ROLPPz
sDnACbSUp/Q2uW8f+lWzre3c153Mirbx1iDvRr/PhyJm/e9ba5hsOFDT+fvF29YuQvJQSzulL+th
I6+PsJA/iYflEsbFkazMm4CltwiIICTJToIqsyWfuMYtgoM7W0hXALWvDOz7BKC9aEK2Jiv3CeL6
PhznMEFlVNPOm8GWvMoOF4kHh9FSyGXJF5jPmF7/Ed4iK94La4MC+fAHNgI5bHKruAogEXnpfKCe
XM+jB8US/mR7cyvcX0NA1S9FwYsbVQxN1kzkGuiJ+mJ+/rUf1KrUGOZYneHxWuXqsB1sY18H7bJa
drtqqVhYj26GYFn6dKtDkmmeMjQUcNGeUDrwnpvT6nQffpKCrfQgmuNhttPmPRq3TnaDSDDJvZnZ
aoA1pcNR83paSV4ODQV140CZw2jOO2RnrDxAj/++3oz31a7+yAPVLVflQlopy2ifrjMnu9eD3D3c
hMAxqIMsU7vb5qtzUHi0atryTbYUb5BYzh6KV3ifNoe3xzlFHPI88Irf76X5xOeQ7AGDSO+w1D4U
jneiSgeHgruqt8a5aSu32D+sy2UGRc3O3jApcs2XeK1vjT9sKvYYzNYFNBMYIa2lbACJlslT4cwe
4915mX+oz4faHp5Rjl0fd1hTZXgS36UfzWND3cjO0XBOrGh1P2FZ6rSGYyteS7cfcYCPZ+XTQ3Vn
unAo7gRXpj5sGc8wTfq32a256d9OtW3enh+beTk/zRkOCJ8WR/jK8OvN8KIf7XofPtdrhe5RH2KE
aBH3xX7yKN4QDc5chWB9O5GDpI1ye8ot8YayhfhOSLCLiVhCCw7GOuWAN2QX7wfr+CjhRwHCIQH9
IXDqUN5Y8/7X+WPlvTafxDDYbt5CKQtyDwuN28cQUscsmAWY2Xnly+HFdKqlsBI5WRx5/hnentaC
Uwd6RNvaQwuI59OUa5j2SbFEpNndzcneEZTcFu+aJd2l1l1pKb56Q0C1COeSD/t6UcDr6JZ0/dq5
o8LEiJ2TqwOtNL5JzGsf/PTtTEmrA7aZLZK1ttBdDQRy3i5RvphHRD7dInMFCBIHP8QtynTCfQvw
9Vy6E/cle+3xE0QgxZnYGXSXqh5abyi0L7AyWN3J78Ku3Cg4vN2Xozu62JwerHFvOtvRbjaq10Nn
ESkBoPnoGvNPc2XYp1t1KS6hffgnfxoQbfEpe+Wm5btctBfWMLnqQGhs7MTX6EKtunnpnwAMaaNh
p1r1LjIpDuBuEPauvKsfZF8MukCYIyyOjMrRaqZQpV/FS1hglrFPoLg40a0Gx0v2jx6C81uTbh6r
ptPHV1c6xJjMPqxGyVJfMmjRkExmzuxKG8V/+nB/20wujr1cF7MQ1+rzpnkqVt3n+JRuBMJ8wZ25
wPdexC6gzUHMt8IC4rBfLaW7zh5vpMVxefyMcmdU7PFpegzcm3fhs+Ho98omdN7K+3h+2Bp+s2ju
hDdlfrRHhtRtloI9bFWrm/qbLPb5A7A/anjzWWRpmya3lHXtmTb/0hfhSn0O7yvw2NwOt1pt41i7
JDT338PFae5SEH1XF3zZP4AIC7cke07o6YtxWa9PdwfvPO8j67hPoUnJdygns8BUR3zWakvepj5u
q+vDI4jyQtrVz+dgeBJ2M7KH02f5OfMFv73/j/MD2hIugrdb5U9KMknbLTuobJdP1bx+Cykyr+NH
aUHOeVPD+jl6cJ7f0I17Nu/PmCwFxr4Fu7T3KgsEOVpH2cprzckXmm/6p011k99h62KS+rFfJM7s
GYeejvq4BVa2pcMKqhKL77DaP4d3lLis0m/n2uL3MEDRp4junykwg9UMxwaE8FIvIZ2Zx1OrJOeN
+qLvRq/FE0ZIvYyazB9kM20EXpwMuDazMAPjHNnr+1T15LUwPz+rlEia5/ixpuMO5ps+L/z6TVmE
H4PfS854E85s5Qbd2/sJ/O3fTfL2F3GXPrSuEYQBnfShrz2dV/lcWVYv1Q7Zu72o2/2beZv6YMTz
3jNewg/lLn2IbnMYwJYBZEzAdYb4VS1zzqrZEnUqr3mf3X2qbxELZPAnPl5om+z5BHDKAlpXahXr
ELCc2ezpO1iLnNGib+xpv6rmeJIXi0MwW5h/qMaKj/UjlNrdmcLTwWoD5SZbKE+40byBXW/wFwrS
23gJbx/o1u2dI6DZS7+NNrqfcVScPfN9eFAoeFDcCtqHeJ4jScJ6ioM8oDkoteOX9EM7Oqc5Eib3
2TL18/VsYyzI+RcF3MDpEIa7SQaq7JRbE+A8tpik68iX0ZaK3DE4rmjoW2m7s6vfpQvE4b1qJawR
Zptnr6S1nKAydMB429vin+iD7lsb2h6/ZFWvwOru81V8tmpcRZFWs8Sn8rV2jBXOZgvpFtKhl6/D
+WydLUuXdufVea7eCS/VqnuCn7g6ermXO9VNaHEOo8gwUgbbFCSYWxPY0tjW8Hu8nNqI+GRSfmK2
W/um9TgbWc6nebc9PWrctLbWrQNRk2Fv6UALaad75XCihvOu3pEevwj71tNIsiF2fqg3DIw9EBoI
L+KT/DRWtszPLA8U/vb1ff9geO2WlgS0zU+b43N7l96g2eTSQ/WQO+ISjcsl3hRMYaYx79odPRFa
cUeWhs53QAeEoz7iL8W2/fui+gpcL9YUImsGERqMLSRILrbVROnU0kyadsOZVvISVPssOBWmQg3+
WIvqs3o13/uzHSWBBkggI/cIzbBEu9Xq0VgUNzW7UE7nzORYmDzK+Q1F3RLx6B6HPs8sHlR9PjvY
bW7L47KXFvX5KTEdxVwVbHesgJzmsgWiDnTPalBTZWIZTwGG6ezfn/MfFIn+K0zWyf7hN/HH9PW/
QtFYzM6F3pTtJuUkWAmVn+T+ebQS6UpT9zRcl8P593UuYDP0bPuia7nO2FqN6Aw4u4dWeRWa/zfT
5nGoAJCUTLLJl+WuOIqKc6sV7absveM4r46+Edmq5J1F/xS6Ch4fcFOJov/3mi2MI9qjVN1NJA40
8yLp7uKTolU0kmwiw04NJ4q8A11QHMF07QruSCjR2JLo/f7yvrqKv48qlYCpUV/D9lhDdfX722uT
ZOw1rWs3rW28CAdLh9+YWaPktOamPXlH/u7gq4YABamZ7ucUB+YyIvDdXnns52ecQpAJtcpHEb70
50CdUidILTYYjjlTpVcLMusggrnprTXz0bhmSxDWUMRciqBLxBHuQekGmmd2s5fioVud7Ea3G7++
2ZwhEh/cay4fP0AbU+WD7qsZ4mAKzn/fn3dQqv58OhzbDYIInoq5XJBvhBsZiPB+IKMQbA3DCNiM
xPLFW+ape+3tcBPvRaKatrX6ne70gbmTduHcL+eVo6zFm9bpVjqM5nEPRrGhRrtM9sIf9bZ0mvfG
U9edpb51VJZfk4CRWhH1EKAvQ/ePdKfcJcTqgq98ikTZ9TIhOI6d9lFge7pyxv+HrHrxqon9KOKC
6oA+XypsFcdI0gsdqbxkoufD618uOxeeHvvomXB7KtJLjkJLQGvjPuiF/s0TrQb39956KtlOf+Vz
a81aj85NZaNGZd2sbzrfqyxSZbyzLGxkF6k/tTZMqE9wAgbNrNVjb1PCfV9JuxEKeHhDtOxRpqHM
PcATzwLVm2jq1Mo5RfQlu9zNlEB3S3VTgav9Pt2R7PhnF8EM/q9BuNhF0raeVWNaN5uzRxmSZovT
Kp03qzeKC+4N/z9vUzfdDWtpjnTcfHQE2m7d6EV/zvcpSe14S/y4qD1cLNzmMV3PbrE7mpPI8jkI
DKqjr2KeUdipVk+cOj5ofrEkR1ydXzFuBUF5EvzCHal+7/s10nrOcB/ddUvpmYCJ/pFihXv7nMDF
0awHwWGj85Sv9hMK1D5dv0RYiY+EiE+yY0sLtCsWx0caheZISNCVYhCQjVvOPv90ZZ/4ARpj3HRF
hgSNLCkdcN/XTdtLUtgOqBdp8E1EWmQm4gGtFHZiP7U05hi7BOKN//UvXMy4cfNGBs55MG9wCd7A
CdkCj7hkMlObRXBwaL4AK8PM533cwL2kxh8v+kC9qR0oGg5cAOp5gOXQAtxqRc0ANo0WTH/uj6Db
iPlBkKHFwCA9/PP7JPlCeS4XCq1X7IvAUshYXcyRozmKRay37UZdQ8nhdkBcDR/PVdjxUuQYL8o7
6sjVa/hJR/1Ns5QXTaDexesj0flgjSgM2Sg77SaSSu7DJj28kYWof4ql9CL56X1jKyjWoZPsnPzc
K/1snT218yNQy1bf6O7vD8PL+XfGY+rLeUIr19QGcIGviWmYNujInzbEss279C4H2f1A2DrxlUR3
Ivtoi6MrzAfWf+pWE/3Hgts3Bet3R4LxBESosqU5rJtFbL3NrBtwWpg6e6JhzRLmGjDpbBkR2kpQ
QqL5wVaWoqtM4a5Pd0Du3xt+ZR28yI/p8En4rtGDUAW8qOSAQthMLY0FR8kc5k/phivB7ect0Ahq
G6fHaK07iN7Z4nM5V8BP7jAkZTHBi9HW9LfA1NHgDqWrA1UYkS6M4a2jMYMa0hyJL1c8gh6ND+29
7CiHefhmeIIPw2CX3xQB1Cq/8NO7qYejv6kJC6dpy9pZG8SKjNXZY5FZnxE5V+xRil8Y8K1Ojjkf
n43bzpIfO0tYEV5ZE0Jx2Kkk64d9dXTUa+UH3tMPrxBRRADSqTPzH4Os9EjQkJm8QryGB5RkbmqA
PKbjCcYcxNtjGkh3YqC9Q86UB/shBQ8BPfKFm7Pm1q8RUgEWuqnl1niogm4PRu1JNJshwgZWjfCJ
nTjlTXIXktTPAbakZRrQN3YX7crGmpqt5pzw2dtpqS7AoaBg28kNhXhOPxIKupWecIKhjFU+zCj0
vBcP2UZyk1tdsasVp75+V1EFczp2fKjL6T2ETGNueHAKwJvhdN2G76F1Z9IQE7rAvgDizxs4jH/U
5cS5ypfJh+booh2+Gi+Qud8Stk5g9jeKXsof5f73xTKb1sLFyoem/9+Bvohl8SREUejMQBtr8XOw
/4j0/YCg2shmUwo4buJ5sSVRBZp+PfyhemlmHoZPxf1pewzobIN0pt4cV2d6xqbyR2SFK0T05/Q8
2cXnEd0MeOSOyS+KLQ2t3V3xQLfXAB8N8PijeJFiG1qyQ8fSFu2txeldmEOqmLoLh3nu7H5/Vuki
0KUAPZ2DExEEWhDeIBfPKsz6UBXCWlq3QeNMNdWc2wcxhU1F7fBKkvAVNv81sv9c7WJPrXIjP8sD
V5PuGgd55eUE6jfw3Qaa1bBzc4xrV7wobfxzxYtI71h1Bu+SK568Ze1W0A39rbY7cWz9/w2kcrHB
Hvuk1mkwYSBdPJ+mEmgCF5H+ePRbrI6pfeV6F7vB5YMpF0dx0+ZmOBonaY01JgS8qciEpQUVY8DO
qazMFvX7FS/3n3+ueJEkjI2CV+yskdaNMzpniBaWyRbeOJzgXjkP52SsfnjTrtgpnZkz+BRCqWFd
u41rM/ar3+2vTHOUjnp6TBjoE6WxjopbvwIb2YM22xgEmM7vT/313n6Zssr0Hv66nKyfh0iJeerC
tJLVtPenDwjB8G6Lec1hOXzxaWuOu3Te+Qcgy3B+dnNi/Ffps42tyosIpX+/qX/WEe1vSDTDxZxa
bmBuXMzqLjK7GjY4sp4Ajkhs9o4+7nvr2N4gOWEX5acgLiY/nxqRIrs4vl65/EUSjkHF35dnYnwf
k7SYoZkfo09/FmU/ozPhIBHrjcg64g3Z0z6iariZYVyOIK+i3dfKXtD3fV44apTv+ln1fxsO3VSQ
fdLpm7mozAuyOh5nOdIPh7Z0jf61PPhKbavVHifwsiYU0XaGAYUDNb6DooI5+X30+fuYTCP+9zT5
z5D89xamIftrmiSJeDaasEd5/hSIcpAUa73co26apnszxdLryr794+WwrEe+jlhPly/ewPlUi+dw
pqerFnBR2fVlkNSfZhYU9FZXTIlru9vFkfifNw4SwrWQG0ao/fvjZeahPegC1wuloEZ2KtLuNW3d
9t5MW+JUOOL7TQPG70M6HQb/DOlf17w4LOpZqepNM0tXZfMkYKiozGv84jk0Tcxir2U2P16Lgi/i
29ALL2v+dSP1eXXkWknsKvK+7fwiC86IFqn/S0nE/xnJ/17pYiTVsc1gODKSde62x89DvU7MPVpS
PWtFrfdS5esNeRUKpblKTIZjVXhlS7tsMPvnFi4G9pxGByMReNhsUh58lSu7PAd1HBRU+7nuudv3
xytLdHqqf94liiKUFmCYIQj4ff6Ep+pUnCsFLfY6iEO4xee1Gj3I6kceXeufU5Xfr/UV3v21FONE
FvpU1JirJjp3+WjNSLKK0w4xdTE6+b2iOR07QZYNblKVGM3hKL/o2LtTKpXpTivouUtf4n6Nftg4
wslrX4x2rURrWI9ShTYa6Uz8oGGtErZ+RCbfvKc0Yp1Pc2OG6ALNBpA5jrMPKZvZR/hfs95XMKFH
D+z39fHPSfi158wkGDpwFeDuXew5RSiHw2ioKQptL7qJ5+BCpd1Iwf7LRhWurml5zF7idqGVV1bm
jzNIFemGNhF3RODxYsNVYjOX5LFMV8fiIc8C9NVOItRAhFhHyvsQBfujm6VXktif9jxVmuxSJMB0
5TIhjzVRas5RRSJYuGGp+JMsfkyDEALLh2CE01nq157zMnqcRljFc4aOc6zDdP1imzXy1jRy2UhW
M9h5lZ2i0KEv4nIVo3cUPWWZ06SuWl55zp/2PRV0cgYfB2cWXf6+Vgpi1kEcihR5/eDcrPP6hb1I
1BeHfn1VrftSGeprL/j7YtNi+muxSGlRtGnDm5zB5khgPgi9buklvTj5iymTfGMAM0aroj0uju1H
hDqVXlFD6qDfZPTe8xj7lmrUgHUjZaQjzEohBuUq0BhlRlTR5B4W4jVYoXIhAyeMD2WCUd34BxF9
m8BAjvL5KYddP5hu3AtsDMPi/7BMVPzERAOGIpS2iwiuOZ2EXijSdHUWdpG8qyJsVohCPqpu3RRB
da7gFJ0sue4t/aoA7k/vcpJewNSDxgv9ElgvZSVVToKarKZDM8wCQdjroQiPdZL8k85+oSHE+KlJ
C+mjqPeZulOG5+PsRUL65Frj3k/Lh9msoMo+NfleTit1VJOK8WEuNwF3YkabIt+xlymw9ujzrU/+
7+P+49T6+4IXU6tsqtl5LHh2GaDiqJOZwN7Iws9Cq5ZRuGrwPeY+jqURlJXmKLU/srBP40ud7wX4
IwlyJ4c+aFFwNM5O3AVsL8VUqqzWWf0yhPtoPFlR/grjp0faP49nmJQHBnX556LbhcVD30CTkK8d
L9JPx8vfj3U5nQ7hMQkjHktq7OmJ+g4QMtqxB5ZVMImwtn5nvkGW6zNoxNdG9cfTjfIapSE0kpA1
vji861gTImHGazw0bnckyzLgUAzP0Punv0kJ6jvDs3CE05ypHtHFIJnukfl9wqbcVIjHKR7Gam+J
lFjM/mUgg2C1Wp0mOGfm6Fl6mU62TvtTyC8t/CRzoEyaBl09W1cUoUSriU9e28P2mWxfTvQhIELK
7xySzDueIPjL1+JA6afgAbWLqWVKB3fWLs65MK0L/XiYJSsEWnUEUYl2EWGzUANZrJpmZaT7k7HN
JgttGIKC0xP3A9o1FCLjq1og0+Z7GciAolISpH1LhDT5fb/sIjXL25rhV4yFmAespbJ2sQGRD4EM
ciauDQOyWBdU1178pfzJ107995UvltMxDqsD2hbJKh/XpeCEvJcesjzyaMT9XRnQgt2bt4VQXDmO
fjzsGXeOwRk+kvANvz+yIkaZXppke5LR0ztdWdgx9qHDu2dvL2NkC/NdWF7ZPS5LNF+Py149Hfew
npHM+H7VrA0bs+5ZZqqWB+OMJtKTk8luF8UYtNG5Iu/ZvJV+ZlcN4s1Z6sya1BIKVHdxJfp9J/sx
0KIoOzmJTMGWcbHmWlEUDH0cklUB+lwfR1sY0EFSPw5dEGpnpHZfSkRcDSAtKcGV6Zo2w4+vHj9I
XUPUmOTgMt3v1bKeddW05cz2UrI/UwTpP9J2lx10ayZsiYBoojkcYvvKc/+U9f33uqR9399BlCSH
LA9588X7Wb1VTosjHZ4zzzgF6mk+GQWM11KTn85LCEiUJvH/xEHkYnPtslk9a6UM6F3qrYLeX3yD
7VA2lkaCBx8KCgeNnurTWs9faUAqNGqLaDqLB6c7rhmDGVLgV1P7H4efls0pFZ00Hy8DiFkdJ/FB
TLDjGwZ7yl6m+CGbLLK5EzAWYjNzRGFXuP19/P9B3Kbwk42engqNpUcE8338C/GkFc1Bj1dqoQVt
Ingzc9++ZNQWTD1eExumXWwfS1+gRIWuTlQ3OKN8ain91ifN0qNJ3NMJ+zhIeleEGSOqi2P32QrN
lcX61ax0uStSUCauABgyqZp9v9ExjvtWbknvkNXrxqDA7j6U0EJWFYd8JFTcmYlEYaDqeEdVTqHd
F5TIsnhdCJ/HdGGgtcjEgrmD4Ya0SXa52ljK+DQeUGyJHw6n/e/j+tN5Ak4kG5KoIL/7JTDyV8xr
Hs5yNczIf7WD1SGeVu8MzCPogyN3+/1KPwJ1po7rN7V2gwhwupW/LlUdqyjpT+JXtp/oHxEM67B3
DkfTTdS9Hrsm49CRR/QVG1j6wU6anq5tH18Q5cXbgVbPuYkB8mxKZ77fxNE8iklVDynTCGaqDEVy
Bk6JhxYxS4jlNyGw3dJVOVT7Ioeh1r6WBbLSbC55I/m1f44Nm/1WFw82iv520X6eGmTx14qkLKI6
smdZNu/kD42NGn+dnt9/ogmxT9fmadfp4RWPsB+2iG9Pc7FFqFJ6Dg96n65I6cEtOIlOJd6cfhri
z/rw+/v7IWY2mSNofzFLaNa+WIBtfsiNPpGZ18gsnOwjdUci5qRwOflIXmbtlWf7acVzQfY+cmoK
E5dsMaPUETgLR0qZ4mcXlwuwbq8K7+IwD9oStwRpQOjGzcUYoVm2H5gbSPKdcKp7zeunM+TZkUrp
qbJypXuXE3T+ZnBYinTR5Ve36inq+mdWqeSOE1wGJ+DiPZQCW2KkdqBIEtkTZixN0Eov5VkjlbDx
GpBLKKBn7BRJF9nMYyScShRiqFleS/C+4IZ/b2Vqp6QsCrh0EaHQBiFnStmCDGAwHM286rRvtI+Y
o4KJOojrPopvDjP02eVdBqknOpgBizEenru625h0BkpqMpcoXMrFZxR/1ufYTiInERFX6Gi4yag2
t5/a8Cz1cBLkD/EAFFAgKkMTZE8OHD8cG2yp8n2hch6Hixm2XnrzgOtuKY12bPTT6kkKX5yF84Ip
VOV7AKWaGq4422soSh1zOIrl4CBDJBuLSMpcY1Z48kCfkRohOVVb6enlNHwIrd83vl4vDx0bSIIs
6mRqeUzhy2dWXLymDYwcxGwa9YW4xEP9pqPYqulBL+7TcVeqnylmpXnSbE2k+zWh9nIcfiK6K6R6
o9SpQyhtwkmJduxF5+6lNhdyc7C7NMLzkP7dk+SzZx0EwxGjo6/nNCjmujOB/7PTbI17nMu5HH9k
HWapJ+8Qz3zpENlHqX06N+pCQe5tOpemP2en2FbkeDpAjaNqmU2yF8lXgGEsaWCR5b2VG9RQzvD9
o2pZsEvNkmKuDdEmycKNoNkqhjZj/KdWYjs/I/VR7vWcGvyQ+ZKmbH/fBn6KAHAD15AAnNgTmnZx
vhVCkh9G5QTeRTt0Ubxg4TVx12I1soCKpX4/zra5duVU/Spb/DOt/7rqxbRuxnqYNQPTOpcCQOLW
cAR1Mnd+PdYv7EYDpHumgxAXTLp7XpfQfkrHBzaoulvL8a7XXzL0kDp9sAAvs7S30uhFPpGarMvT
PlTXggwVB9WB6chJ4UWPtGn+P9LObDdupMvWT0SA83CbozKltJwup1zWDSGXJc7zzKfvL1Tdf6Uo
nuTpasMwDAtwkMGIPay99tohKy05oBl/C9kMtXMViiE42sQJpg3IwxCyeznntyFQXfnIF3svy4Wp
mdz8w0qTQF1trHQ0sowdG09MM8e/kSu25RrMIFE2hnws/C3gANbKKxZc/ayrwMeaBGoKQyiMj05W
K0slioME1HnYahKChsU2z+lAP+MqCEnjJYrqe53z0+mwEUOQFYXpftNdrVvbrCuddx0LOF9qtwkt
aD2Duk5bA/FHbZUm9deIrgw5hWNNYU7qt3ZFd0tcbivf25syasQdOgZ/KAyVbPzhLqLNOR+JKL3u
afCfGVr05iHlYLbhfmwPcAn3iiyt865YmfWLa9q727ds1rFfvdDk48UZwupBjXwXnydvh7UbETZu
RMSB71hEk+eSOocAkF4HhzLqp6Ru6A2tchyJ5KZ6B0i4UVZ2HLw3zose0otj79Jmn+VbCcL47Ted
OyuUmkAR+HDMZZy4zpB5HJFutO8BKG4zrPbCz1SczXwf6Bf85O31lLmtvV5wcjj9wdXNdGBBWT6B
WgAur8oYqpd0n5lrm+Ff1gMYM5d/iAwBoUgIDyPyFJxVbDuo2sLjCMM1PbrXjzMBdPCKSVqGhA6a
/Kaq56xEzfmt0dCjecN68SSaEA/No80ifPapnE9KBZKE+o1DTgWsP4noxsDtLM3HpnoN3CduS1TH
X3VRkXJDRsrRwG3YjEFIjv74ahOcEw4EkXlXxnAri+zYqtFWlSl4y88ZA2aJdeuABCegoY5Htolz
BqXcW+5z257K7uzEzoO0iMi8A16f9++fl5i4o66XO8M3eIkGir1vIc7AZ8I92N240qqTy3MDAq+1
CHQZ668mkBLyEpDgRTbLXSTFGyqNVmig0tBuKo9oZ9D3DUSysqqokpd7TwPVMZhDFqypXunVya+6
Y+ihFma8+kq+y0gTQNxpUUPkszpxYPP+Psi/Jk2yER5Z8vS7bLgfnF9DiypKzJjCZyo0YBUjglnu
lghDnCw9XOvOYnlz/nT9szsTt+l0UhM5HafLS+1dr2NMmuROSroNtVUrMnBw8qFNvR3HvSxQKg6X
CjhzkbGiaqTBRKM2nbkfXUEYZq2lMX31oSb9rrXL3ylDRPvLv7lHVwtNHOuQDIMeOFX0QBjgu3R/
5nuvutTmiaDE+vtrgQ2BTfnREhA659Ov33FirFOnTvImZWl7PGPCMCokhI6Vr2E73H7LWdulclct
ThTToSe7Obhx2Y6UT6hB7VPO198WAg5HZz4HSwWbWcsMsIuEhQotbqptaAZ5qLYy5bCwcTYhmh/1
GWSX7cwQ+UjcA7oyt99uDtx2cAX/s+K08V2PmrYdWtx4qBY/FbokmGTEvDD7UJf7mmq8XvaoOYOv
l+7aD+K7RiccJpYr5GIF9qT5L+LS3X6oOTznw0NNDIxS9HkapJQgfZc8Jdu3jPDtTiCeWfYFLoso
e4y0oZl1csib+EgxLfOOOoII2n1bvIqqrCgi+ONjNDBALT4m/V5qlTsi6JWAaev6ImLO2w+98Omm
MHXqNXbQ1zwzqI7YOFeCGkxVONjWNsKg7oHBc/9iRcrgBjM6yIGnEj46tUqvLvl0bEdJlwqdkMYB
EgUBtuSfy2jhq8xeBMH8tUwkVoAlPpoVr8z0rm05m0H11oVbsvo03avGPmEKqrVw6dRZI3q12CRi
iCUakVKNd0tVf80dJ16G2US9DjfNjQB75HU1kkO2WADxyZvioZCfv9bo69j5iZBNKi9dfBYZ/+1t
nytIoIv8z0ZMLELm5Xpfd2xE9AbVsqwR2afbpNniXgighrxYd/XSmnOZhaJbzLQWY9+1qSizCWg6
FA6nq+L9DB35apieDBQMcPOnWBXRizBOEkBA2GbrBqXf2289a3CvHmDy9RUmrHmDwgPAFQJOAGgD
UcjHvdGcby80m+xC01EIjakWw+/4eM40zclVZ3Co29KNWK59wh1oMaH0VXxTilvuz5pQ4fais5fX
NGROtcMYoCnELle9XTOiNHwAV0EwV+AmffOEh5bVS6afEO26vd78GRI1BiGISKfd5AwpVdzXfsBL
CtJPegJIlJRL2l2y4ijKae6ma54Wlpw9QhBmKL9TR/vkyDyDljOjZF6e5MQrqF+AwYCXsXVmhnPn
Pynpm1qdVfm3bjyHSyH3bNxL3ySdjDQWgtdN4l4nHuPAKLkzfquQDaqCfODirsHBROQQjBdgpMZ/
YhdG3XsoAICNGs0TY1VqRxtCIaG4l1kbxf4jo822ivI17aUU4g3KTlxzgZ4NtA3Uwe9Fksrsx6Ib
UxEFbwZETS1fXtiqpHUx6Ut4yKDd0nPsMLnuKIdbsBcNRdVwwdbO3bbrFSfmryglJnL6QSTGtxMG
YNcTGiJF2MptuH0u3kHkaTR/vdbkKPZeGUl2AT9lVMsVquBmbu+Ab0ZE01KlW4uyvoDYouTF0aV7
1X8BxjHBJA3j52AgcJuKhFFMZTOhTdx+tukUKlGFpWcZXJVbYtvyFAAn6FBzQ3GpwpLeOM0+pl/b
wnV78jNV4CiJVth/ZoaKMJ90kRS2N1FZgUuzmDXOfhIb84BpEg5wYgC1MDQIS8jXAXmp2sgahQf6
LfC93uI3mSN5QNj5Z7HJ909bOUzQ1nlfjImIxJmCdEabonoqqC8r8kuevOFvaqDQaFjf3vXZKsD1
6tMTkbPFaYc1dOG7gNpWfrmFg0GSnEp03A3VKpGQzKL0riC8DJXGjTcgPMDDmnqhAihqWbmKPEt5
Fshp6zrrHko2hvT2g85ZbQFhwEImHvm7Y+mqujWOrZS6ChKY5B/1Q0SrkLSh/a2GR2L/qtKFizJ7
AJj8wi9TqJZOglIzUqxYGliNRKDwHkflheM2uN8X4RKxvZ8u5NVC6kcH2GjJiK0Ul185CdIoiU13
Yc7hwvvMOlry8P+8kHAYV9vnyHEVh8LIELGOCBrkzXudLbTIqJ64VGXzDDOsUZfgp3l7erXw5Crl
qprZcchV8oPtSLgk0VjqvcK0wvu1fLdBXrnK5fZZ+X+8LYJqAF4WOpMTD5QEuWJENm+bQYNrj3J/
QfUDpyPDHiwu71TacCUZxtIuz39N24RLCVBK1ffjLkcWdcvegbHTyEeEVb1vdE+sywYdb2hE+gnK
DuWDv4G3NtuGNh2P3U9KaLdfH7bozKlCU47efjg0Yhb7x+fIx5ApqgUmxcm7VdIz2ddDk5zaWRUh
E9S/mEa+wcJY6UlplZcOiC5j7DauNVPOjE0kCGduNvwtyiRjcRKFIbeDewn5Nj109YOFkIhB6437
R0w/cboNkLpPzpX9tTDSOwFII+xV5wcCOrwMk9bdcJ1H21q7j4/KuC+oJlrdIzmLR/N7cxeivUJH
e/jT+BkeHOQFmwd3XCVI1GTrAsxH3XrGqY6fdeUSpe6PAHkXv5XXiPQeGDm9AnKQPNTk4XcHTwEA
VV3XO4y2Wl0AoSRs9pBSPpGZdw8sU4HylmQZylEY9ZxMu2N+Mqa2tC+arx0066tUNtQOrTW4vknX
LVzqCC6GmQpGLGGq2BiBcmXdb/uLHMVMiylXhc/sUc5T7D3nSLQPhK7VpYV1OPavdd/sJL9AdBul
3k0c/WnJ7tb4Fhb+sdKOtfKmwxuvoOfL/iE0ojXg+UrxfwzhV9V7tJV7W6f2ItM8G9IVZDzEWrbW
Qmkjmw+l84fhbpxE/m67dwU9lXKyjTlhw0BDrcQAnqASRT7mQyC15q9TWHR20v9hew9qtC74LyDE
m/nBM+7UkRLktup31HXEe6TY/b77E+Ve9XcBGyYN1oEaCLiUTIvLGwDyRLS5QGVZmYLEbr4TtEq6
6wp27YxFMU0XIsiGoMlDFQvFHiy1mO2eXwLeV7eSDbg/qtt8/sI8q8aJWJj6BZi0Y9HGlEW71BF1
JTAYkgGXzlEDVs6mN5NVmP2J6kdbj6iX/LDbtV+tcrBcP1j5/R1fOo6+pPJad1+kwFz145oIH9kt
26H9T35MvnsoJvySfsr30Z9Mm4FdyL0IVl2wGumu5tRXxd63jF1KLkD40Zb9pgkvZYDspWAVl6ei
6TcCEmkHc6MxArwcLrIYRtx+7xvj3h3eBp+G+u4ip+cMciR9HQKBKGN9k+gvQRns9CrZaOC+Ar5M
rXyfD+SxKQx+VB6oumnw3gTd6LZVmGO5OboMv42KEWjTdHZ5nIcQRwQpN8m+Kva30nX2esZgSZHQ
Br/66EDVOfeBXtdmtgmLQxLX60QbtwuPMefIxbwXCAfMftG0icfrB62vYZYi8FQdvZwv4/zQgx/2
CTHrTVXvc/N7t3Oqh1i3Ht5JHyMXCE//whFTpGZndq+3H2jWVpKDCiUZRg5MCW+ekvml1mMrwRmA
OjL6Yl8LZRFIEBHD1NETSfz3Miz00ST3suZ6TDIJHwTXBae4T0gk9CzdQCW/f7djgbnWoRnbUnMx
kpfbLzkbZOq8IgUg9p1C3sfl/aihIx8WhUh61UtsOYT02ZqJRNqwqe21ZLVY+33Wc+0jxIPUBSmd
OTxJMFugQDGFQJ2mwKMVIi1tDdBqEZqrtoKNjgA2U7aSZzCN2++qzm41BXRVCMoSA0wC6kEZJTuT
+KKjWd/7zdlilLeAEK0hPSo+Isno/42mjnQCmm/czFS6pFb4WKTtQyW3W6oQoMyJxsgILnovPcfy
sHQJxCN8Og1XjygO5XU4pgxZmQjcg2jWU0/kNwTUHEDcBeiObQ9rgK732BYOiWwzyyISI+4Wuxln
n0NQXyEB0TkwDRQyH4mjpOMyig4x3DXzK7X3rAMos4/fsPeG1q/Jx7ms+D6qperoLBkmEXt+2oyr
h5h8L4VBX11X8BCEiFWA7E34GrsIVKJCbxk6A8DhGMnFzi2O4EGRDpMj+1eACTVS2jpR9oc/MInc
mgQ1uigQDQQRanPAuWTFCSbZB5iok31ADiypw9YbU2AApNvPir/IPReW7/M+wL1l2qIQt548Q6Fa
JP6NEj4M8tmFRk8+4HSvdCOAhxnVm8Dg8nWjjlCzLrevzFy6gz6RLQMv07MxrXsgwyLl9Wi+92tw
N7MOROA5kzbQjRYWmr2bJFUUrLCB/PHx4JuG1ObxwEoKotaeuXNoB2m7hBHX7ziDZZ27wP4e9igu
VP3BgD0lXKtuv3Xls5ScmZ4nKwg7wSAxL16ufHMMBnOqj6THcfmaQiEc3INpvVZKdufayCgkZ6La
EOwgbTaO9C1IT0PH/N5k18n0ocSIycFptvQV7YFtdCTW0IA/gkyj5mEdtQBH6JersaEzz6L9YmQG
jITQKb0K4jLWrfwmoUIY6WfhwnW8WU6gPfyKse0ZUYcWNMfQN/Zl6e/kYl9HvqiQ3d7SWf91taMT
fzoQ22d1w45yhfX+BFkY6GiZmCxShk+H01YopUMuhaA0cSBy3uVqUcLPdpxxTbJaK9ZGwOFigIRk
PdPoepfJ8TZzYKYjoE1FVwQ9dfDl9tuqs8bCwY3izHgUW4QXV5ZTq8JY8WRaE3iGsa+3j0kQHaFn
6tqeK7UGPcGSSn50J3ouDQhy1jmlHh15zlbz9TsBZnVet/FtxiDvjMo+L7Jl5i6TwfBWWLgW+mrv
ZJCrJyw03TVxpLRtiHHuw5qmJ+4tFM7lxoW5b29oKr1e2Az9E1m/s+OoCo2MjyJvtHjdGq9Zo9xj
6vfJWU2CNSIrxTZVEZTbx8jwdR1zZ9ovnaNsb38VY+50/PMgn9j7mtO0YSzzIGZE/b97MUdaJxja
iL7MvdPKpzzh+ggSnx3CoTUfo6bbSOFIQ6y2qypEfGim75R8Hw3FmhtZqv3as55EWCQYVeEeI0hK
IXxR1KMIjtHQ9GQnuteoyii+zlUOVm6bbG0NDaC8ugvgRUKkJMlVI0ROOh3O4lb0DjmevSFFqKBS
9CZkJp9pgr6/y1yGqHSMIdPG9RA3C4q3czGvoTtMmacnEBW4yaGt+sqsgwBWPw2so5pu8fRSvs98
5jpXp4hOqXFJWX4WArlachrw6VHZOAEdDSLCUOycFz4C2JGAGaidFqfAfO2MC13ntw/CbImZd1R0
2Ag0YE+ZumWv2z3UFAoP3gt9cQL5J521g6eBzS7gajfBl6A6CSDTw9LCaub5ZONUSN+psS88zOyp
NC2uIKEv3IiJzYrlxOxDt35vnxu1tyx5C+TnVvopIG6Y5VX8ApHbCeGQQJ3B4f4rTj4xt+gyYQwX
9KuJcQ4lt1P0gHsxCg1ZYofsWQQYot6egrGegKKoFoNd0FNClLVoi+bibnpC4Qpy9KglTtaXS3Jp
N2EH+nKLXQwgJuPcuUre+IpjvL3fs4vBczOJ8eEmapOgVhoDObRGXpYcw2DCj/ksuCEws/8/2Ouz
RtahwUCGKc8xm7yY1QZK4Cfpe8QCJQATAdDhlK+LpInZq3u1kPBHV9ZctaXC9pwkfPBQgcXl048G
zfOpkV7U5mu84Mtnc3SS8/+81gS48/rBbgvaJx+sjhoLFsun6eDCCCq4F5l/Rh7gnQE9JFt4DT5U
Ms4NPYi3v+N0TM97JYYeNGZSKGSsCFB9fGcajG3DC9hct9fvRmh62CuDPs5qlNFgdFUmIT+3IFKi
sTjqEJMFJemllWand2p6Nvojg5mAd7vE2HiU7akhpcPRjk42NDBlPDaFspRCiM89jU6un3hy9Dz4
QY2d0MtFhmIGwDMQ3ulN5aynxq72aXwh3BP6D/r4WmgL+zXXeQOv04DrR6RsoBvwcb8k3/O9pGb1
gJE+CI+ivRw726jUN0W0x4HlxVPjMLgoPY7186hHIoW4/cmMuWNKwqsTvdtMVX4vrl0f01Qv6Ya1
AxF0OHn6LQaYI2fLTP13oTHAxWs2cmdvWgm5wAE5TDIcv7XXVYG6ZEtHF51vXXpAwbdjupHkbBTv
yUKFQGaSt1mDa4bazvtL8GOT/GS28G2KH7H9HXI4Aj30AZA66q9Ub1aUDJMA1M8GWGzXFK6I10Dp
IAbG1n0ZHE26B7S+ZRiX0K2jg58ejtG3dlbhijTTd77Gg3IXK3IkKkrQaCLdWwhW3j/Hp8OCTjLx
EkkWuhIfP5dmNbYRh+yVoDRCmj1IlvuzSJgaYz7mYoZ5JEhtTSRtlYjow3wUJCNTeeX75V14GKtX
0TcAnLFwimepUBhqIltwCwv44uODKUGXqKVND14Q2bsEOY8gbnah1R+lEEF2Whm6ttskwUByku/a
Bilm9aA4X518myP9TqtC/SuzXxNa7RVrbZEZtb62s2K42ITiggzlcyQdwAWz8Beefc4ec/YZ3iOa
Fz6JBDVtTPeS4QQPtA2Cp2AjTefiqUyeXjCRswedSpZpUSMGSprc9Lbp7djTrAAy4Ekg73+3RFOd
FYmaeMdFDZs5twYy8J8VxatfXa2286KqtVixyL60yTNlpDA7EqRSx8Gs3b7H89v4z1oTCCDMPMtj
JHbwQAmWiMV75wMKaatFZz27EukJ9gLJUYYdfnwrGq3qujc5a3W8Vh0Zjt2FL6ZUl+UgSLiLT/ft
aqnJsY4LN0ukkg2kotK1TMdIv+rhH6LrdgibHbyUzuw3QQvoXVAPughmc0evE0or/2Jzr55j4spb
TXIdvdR45eooUxJCjlM/CQLdEuNn9oxeLTTx4mrRZmbVGYGQbQA1g7DKoQFb1vMzy4m49/aLzQb7
Qsv7fz7mxGHHkZKUuSsWpGkbYg80DriBPhinX/1B0ZMiTE31TnpdWFcE0Le+7OQydr6LZoswWEw3
UAoqINQKGaYFQtfugQnKk7X5P644uYyqpvhppPINhaNPt37prCqGoOTbSnpEzBsjvmhxZu//1eZO
7uTg07NSyuLYNCICrGIYBz19Nme8OETz2y+4dC0noUSMVLSstDqLBS+0FEF1JVgnyFvEDhbeaqoh
2arBEGJg+XTjMxupGSdybCgAxG2LMfT7MI8b52QqIGkmzn+fE4dhP732WmuCN7u16cJDI890GOKR
K3ulL3a8PHEA0wzbn6n5Rvq2jlxIA8beb56MEh69SliT797FmPzkvahIC2PqHcPkRbjzIiFAdX/l
7RMNdmsVOWBPWZlRJ9o7jHhp4sJsYw/VfoTsbRnPNw0llDgb+AGm7e/8CgI+PRFUAVcUy/ESQ59u
B3+fOw8Ca7h9UubDGMIFxLiA7+kw+WjB46ijz1SDqdb1jNTdclqoOQP/8R07XRJHB9kzxFXgeNBF
LCCoct8wnCgwngtKp0Na7W4/0eyRooaI+9IR0/hU4mpcJSkULxLYrlJvga/tlHbUs2aKwau315pt
MyLHZNKFmJ5nvcvuX3llSUmaLvPBATEElvqGawFr5NVgDrfw02gPFnwPwlfdRZqnfsqVM9UMmk6p
OsNlv/00s7w60nxa7wXux/SNj99iyKtGczvQUbqMJEXfDcWbaHofYmldMW0TBq2g2Fn6UWWOW2ut
mMq9TyFcwQJ19I07vgz8OKfwri12T8w6h6tnm6IgclQnMFMp/eGNOCekRYqs09O61Rhu10pPo30C
SIP8entPZpk/0PlkRpLQT4Ho78c9UQe7H3Kje0/R5WzdIpIDCMU8YLM+1uErVKoGh7+wqPDhU0tj
wRKDbmvDKTYnPr5IvSozWxYd+wgw3qKujmgylaMRLRFd3roFIt0hqknQQtBC8HvlflzKn+fuwfUz
TNx/MzZ2nWkNLCBynW5Yw1TLTUKAi50+cwf/1RsL/BfxGs2ews15WOiZKwPxcAvAxKllM7DlRLmE
HEY0i5GwccqS/msb03wOdXZh/blgB8UxC8EJWZON6ejOoXaQw5JLAPn6BbaclzDLm+hNkot1Ck6r
pGfQLpJgImZNQhM8TPYu05Q65mnyI7g6+hgKks3CY80ehKvHmoRERkSuYrkChffkdeugSuCv0VlE
4Y4ijwDArN+6/JuHogVxEUGZ5bKKvh5V0L1tDOLHs59l9E5EA1CYXH0zaWV3aUQb2vxBsEgSysnx
WN9JbrESXSolyVzdo2Q7tuKRRNnEt98WtkM4g+m94C7CBYP5jrLQxFk0hpl6cdeCzYXHXhKhReOf
0BQa5HwFg8ZBdR1YFttYdQtLz50PECVMtaE4EAEnIGzkAQRIvR8+wMmqa2ae/ES8KmZia7w3jSdl
yRTPItDX600SG2d0o9ZHTogP/61slBWwJ7Vcwfay4du51TNnMW2stciqFKag1d4htV+c4ehE3ta1
vy9svFju08Zfvf5k461y7FLd5vWxvtAKMjLUrPqaZDRT7HTpUVazDY/myUuB8ufzDwrPhVShsAPF
TjsrjEDJ/VaUhnSmPQXbJHZeQMLXba8dcuAYcJc14LusQEDpim3d5Gs9Uu9uv/znTy+ewWEglepQ
358Wexu/CDP4Tu/YKZ+B3mPZfpCDXxDIRjjC4VKf+ozLYUFV+Bo4TqhXTb596bhBkxiE6nnwjdKP
U62hmzn6Ec/PNU+s51E63H7FGcyGJQlEEJFCtcWcqu4oci9JnG8iwJp5rUPzy9URc/V3RvEsZ0+i
t9wrrCdaMJwKEbxKqGfrOwnmiV2OdL8fc5cRVqBKVKqJXgaf2b65tB0Ouvq1+yV9laQle/05Z/v4
wMJ7XQdOQRUC1HTvD0xyKvT6BA2LDhFAlFJPjhoD6RZBgJm6LcviJBTKISJcm5iBUoo7p7DrgErI
SbZxS35wEjwLokQqMnkabiOArRiEOFLyOwuCquo8amoMv5RZHsirjA7N+VmHyMurCsW0MePVwLxU
JBZuf9H5Q3T1pJND1Gi6Z0gRT5p0F4ihQfvsouzI5gBI6nT4IUOyiMbMQO4ft2diJqRQllMpL4N3
nSiTUSQvYXMOh1eZbDNIe2RE4YU6K/hBuv+F4yz4hxSWgUtAbf4WbBW4AocPd5Z966H0WhaDHPxL
hmjiwg6Jh/lo03hYMdVIocCNTJm491dHqKq03rP7PHiI3WfaVZrUIdPaQOfKmj1RR1+/UYwxxsui
RtIMzC1WBrKFJENNb6qdXWZWHSR1E+BIhy8xbTKoL3LR/YT++OYYN+iq0nGtR8FJpXMHEdaOqFMw
dkmnRZwrDjtKAy/pYBwKn7ao15ZhQB3d+Nna/hm2zO7UXkVneqN3P/XCeuycbCMULt2a7m0wde+d
cUzQgjYNvlsttI0eyncqZWgX5mD5OvSvltB/N8x9/U0QT/RW3TVWd8eZiVIJOT/RVEnmmlhrM4o3
oiiwBCJ8DkA/7tIEJDHgsGQIawRCtoqCFbEgz0azNHA6fYT/6jD880km9qQSHWBhx2JQ+7An6HDx
F8E1p14la0IvrncpNqjcmsX2+zlbpiJKTeQLM0Wf2vs8UDP027D3aEOLXc9e87uKOdTKJhWiGge7
Wt9+27mdJeFmmBuaWTbxzMeTbyR9HRUtC1JbWCfqPqG4LWoFgU7mtur0Be/yGQ1CBeg/y6nTjDoo
csUcNJYTRXKICdTbqOAH1SEOl9hn+udAhbUc2jApiVCDmCrVRbrrpY0cBg+tRm+pk5yHCkUGRFz8
qNrb0Z3bBHdmDT86aL8N27xPv5ix/6Xskg2MfOj7r32Cokh/ks1+HUiMB8doDj/1BLYWyLwh5fR5
MBs6Rem13qQZ8i8Jw6Sliw7h2Ir9cxQjcwRiSY+ZYlZfqtH5glTEymM44e1vOAPaIGBOU4QhascM
qZgYeN+WRq1Hm5buiO9+Xm1yxkxb7V/EQes+vNOZHNoebJX5chupWfigM6ANtRGU8SBsiXkaU1pG
pOpdXidRKQAj+rjt9EuZyPd+3hzN4mkIqRO+aWFEFz6z25SzM7607UUI90GOJzgf7sxFvZYZY44l
1xEO1On2/iRohiKAWtlUUh4qn2mKENeDcd0MGpJPWy17ghSHt4ESK4XupdCtpW8xc4Pp+9UMmR5r
g68xCQsgc3X+6OvFA5sBAbWmqAWY24DgELABEdjrmFnYCwdg5qhrLAliZzLVAnzi4y2WyyFXMjdl
xKxiowEWPcp5uw8h/OK/NIRCkEob3+TuKbGWAEN95kYjpMz8Sxj4cE2nYXlqOwH4QFgwMMDeu7a8
i1QmHZbajgJ/Q59NYnyRffWpUpKdbWxyI8L7HLqyP1SWtM09fatW2l2RE7yn8Zes6f6SPcZXu7Te
yNoxqI4RDHrnCwOw2s7d+bLytXBhzqo/atl6UP0vpgfKeg6zb2NIu0Hfbgot+Sa78gPVCmi1UFG8
aJ/X1TrP7cey7r+Puf97YfdnbCgtngKeYScEHf3j7g9tkedGYaNs73vHETethQzVIQEh7DoEgXLM
vBfDganVVEJrtlY0FGUQp0C9pUqiteI6OzP50gULmdo7LXwS1dDyi64o3egEGbr+8bmcWiElbBzm
ZTJCHc2WzMpB7P4qFPvHaINdodRn1hSrPNrwa4IP5Y8uzFHrz1c9m6c2h8FI7vyu3pdGddT8/IDU
xqNSuhvBpVVKpnyuOdAKEnhILB5SVzpA85cL/0eQSDsasf26hQK+5LHe2zqmr4WyK3r0qAlAAZq4
LFMpXKtOx/zBl5SDURYHo3syEauWcnUVFM+GOjxmTnQv9c5arux9F1ZbTWdcXhuuvUuZI6baMGyv
YKiY5h98hdFgMJ+ZdLVrbX2jqIdCJrcZT8qo7UOT8UCKcp9m2ZpC/zFO70fK+5V3hG0VZMbJ7ZW1
lEerJEvpGGMgCXxbxuomtGHBNmZ3hgi5RPfN7JJVY1iIbDe7+zLq14lbP0ipvNOiEunQ+KUfBlrE
Osi2krQxXYB9jTRr1YpUwh8eyqjZ0uK/ZDfmjNXVVk6Nd5jokelBBadDmTp69ujr+7Ky1t5XoHSe
n86kehHnFjjV5PPRsQMjHHVqRfQ0fDyVfWgNicz82AeugaKuMAraA6pJdrgFU2TqdvUbG5HYKzen
tex+GJZwhJl3/rD+5LZmalDaORKMDHD5Bq5oNdldqT+n1n1r3dsmStR0Sni7BRMxuyjGAW9k4pve
J0xeJxhuNxYREhgPsb0XgueWse/as4RTBDpAoEGg5K63pKUkbsKnrb5adeIWeleTqrYz04dGR+58
XzmIngqlNE+CcL43soW3FDt3a7nJxWSmRdaEuZU+AM8QJbMQ3HCqGQt7OePsGDDI1D3+JLibFvq9
wXVRqlHTB8f7ZugXw3iulZciu4z0xg31mqKwxezJUAoWbsvswQX1URlrimTNdO6xHZe5VXlK+jBk
W0c/sYNt+nL73WacqZhGI2SyVZzplHCo9y36W2WRimCqQK4oZBzNSs0eW/d/zd9FGhO9RZXKAmja
u1e/Oo9xqiRu3LIQCJ4bbWmGJa1CJEC0DSCNYEEhvf1mc2eDAqXgCqNEQVXp461PQkmWc40FBYCE
Zkir78WIJoiyt9eZ+0iceME3dHB8sggOr14sgv4cllmWCmmSAQEjb3l00Pyr/LOE9nEJzzdH3/XF
qzDytDkG+YXEbBEZmAkqEJxGkpcDjkrlVL48QnRRq9MwFXGkRGc5NLNkr9QMaYj+7JTL7V2bMRS0
yfBbqCMx03IStA7Ad2HjsmtwQnvneXhOC2jrKbPQaCNt7hfLCTNb+GG9acISGGZSM9XqAagDZhV4
PR2xQ/d0+61megQ54VwohDhoA9Kn1KrcoQPJqpP0ocu/FMqhOEsv9RNzEKpz/AtlJd18akQpc8FO
zKVjH5YVt/zqDFZ9F7llGadCehb0AEDQ79/aplpJjPjQzWqntvuezHeQX/R0iTn67j8nVvjD6pOb
Nlhj7vReytVmkFb1EgQnBl1I9jc3uk/+lF3kbNca0UmLHMkKCk+RPzb+lyo9MCKiPMT7KNhaaBnL
qxiCZbKwNXPnDPtJERXTzQeZnLNRLlup9jvOmXqQmj9kBEFQGPTOXXV2gtdw/N/XzEzEx0mLWJK5
I9PJaWnWBmo/6FzVv+jDV9yVO67pPQwf4186GcW4pV8qBYhcUryae08yQPJAQaD9NG1LNsoKNjff
YIzXTbqtg00XkfyvxISFeKsM+9sHfe46XS83cbz22DPZuGM5eQDa3QPCR8BV8f+ey8cQpn/eaqq2
lyCx03ObcIDyeUiJdItto4oKPz3p4cLdXXilKRCWyJ7WhmIt7DgWAgyMbMNTF/zt0ioTb+G0vuNk
CnYvww5VzFpvTmNyLCHp/J8+0Pu49CuLMHhe26ISgSHqtzhakwl4ymGZQiISuunVpxhqWoBB1HDe
7eHVMoGrFaOUNumD5J48kGFdObTGKaf93PupIy3z5ihHs/9axl/G5jnrF2KKGdY45wPYEnkZQ0Mj
dmJ5ENyWlSTHqiv4LD19611l40vNKgrNTdo+uUmzkaphpVBQV5JjpNNAEqEwv9iZ7ggP/GkfcJsY
GYBUukA/GmDfVItcsiN8p/wksPwQkpaewPz3v/VSRlM+M4aHbNNG+R2yQGaOUlrgboP8l+nt+vy5
/xlBdDBCmfOAKMjgbYCLIuOBGlI45tsQgIIB2EyCz5uzbv5UnXTVhtkWvIvQY6V339p0WKP3lJfw
zP3vhPdxnq7iJNq5/W+lZ0hEdG7Vcqv9FUWH2L6D4FhXyCoMe6GKoY+Plfa9ti8Ml2FK/JHhgCt7
8L7KtbI10pPTVqsCWUEksrvilXmNqxyN3J5pL9AleBtvyNaVYm5Gw8TXyOuo1Vb+V/Gvcta+lJK1
rsI3BC0o/P2ZjXuzr3+WTbWxy2+s1ZtoElr5Me2MVRINaF9civgb5ECjOtidtaJdA76BmnxTjHNV
Mba+hK+NLEySsiPmMeqzTVachmrbh/0qRm6EtnPnXNs06TT7Kk831XCmV6swi7XG1O8yKZhrhoCM
eygDG32O5K5BmKyH7dTI60Z5y0NqHnK78YZwp6LLFIOyyk61s8bgTqnddaiNOxXNXk07wpKU/R9e
CmUEiRNEK9UwfC+JCxn33jj6rbeF63RfMCfFsIZNKSF/kb4aw28A6LYNdgPTsVbGmEsrAdaNuUpz
drYuC5W5c/T2JS168RDOe+VOl+Jdl47nSup+KW335gnFcv+tY2Ea8TKR6oNqJmp7r8bhtiKUUnv9
8LuvN/Qy5Ka+I+jW0SmKXuX2TXf/TEx306P18S9sjsroDUdw13Rzgv6Yve7+F2lnttS2tq7tK1KV
+uZUkm0MxmAIkHCiInMm6vteV7+fwVq7Jigu/O/5V+UkIcmQhkbzNW8zyB2bYLFnl7afDooOHF9e
X7hkzwSq5BLUYWibscHXRpptNStDbYUcOkvJypYPoGPAw6SQLBTNvqkvJbVnz2xkF3CZF12zdcGx
dGZtGGUCY0ih5O/QDkGuXuw4nR0FbUP6MHR4jbW1e9j3qt3XjJLmWB5G1yx4MDYXeeqXhlkdmWmW
m2OIdd/BsneRRMOFrjHiDpw3Xy+GM853JrGw6BDQLxTUns9HInhq3YpnKz/UNawerftLL+mjvZXN
32r3bJhvVhd6k3ZISx4DJan8ZPSmeJqOs1Lo4uiAUt/bXsrd0P6lYEJo7NGyTke3T3aN1rntjyS7
astTYt3X4456rf440TMZNT8LXkZMLFPn1Qkit5YmT9OoIV6ijZ/ByXx+xdVl3ttx0/WanYu+HRK2
aHfnrYv6g/ITgzsQiqjBmW6Ckjc/+IukQ/GCiwW1c98Tezv6IcjTI2O1+p46uxvxPT0/5I22GSiy
LgrqScUr5iRSoz7p40ulYAqAVhCqRvABUGDCCgbvxRf9Ennx7HUsnoJOCIcAbe3Pn9yYpiSXZDU/
6LfJ4Oq/A8jkM4HoLirc/Dvu6qqzlwNqlS6goa+X2/lv8WHs1bdIl0QJ9Zh56KzdBDIu1KiCIrPd
cnx7arYbxuOM7yym59y0I95I3dL59Ti6c7n4gZNfUGs5mwl+nItVzq4446wjrpgfNM3rUNBCc0P6
GYxej8sK9YgJw6ZN+9jrb+XPr2fiTEUHf59/PsLqFJ6sRQ2QnuUjqMLlklAWk046QRfxgecGQtuR
TAeYEN3cVcxTzgGlq4GkkytIDJSdIuskhK1A3339SucOfOBBLChFpTohixLMhygzNFt5jm0nR5wf
qMBLDh61oEDReGYbbS9ag5wdDSAS3unM4x8po0LLCjwWX05cLURKVbVxuNGFGUcA+vRS9//McJhC
c0DSOwQBta6EmLmSTFbeZnhjxrvIvhIQO64YHe2FAnaqc6kcfiZTZDz4cTL9GWGr9nkyzUKpCwUF
kcNgESA9Z8F+qmqk2E4OwYYZvl4kf5w7Fizq7gxmOTDz1mLMCyZO0piVGc6LqIO1t+BZQxOlWtXe
yJ3AEmYizHHuhyJHFLpyB4G8iZ+/XkPvRdpViP7pKVb7osZ8W08LnoL6cLpcVZqHkZ2wKGWSuzRB
Ae02D722pvpZ+FDshWFhfApyqJm7NnmqEXEDdHpJLv+dt/HnY7GgROdYgWL++XO0YVovxqTlh3nS
jip0TrqYTU5zyQCCYUv3ttF6S1v7KY8p4EmJiYYcQfC4UQoZWG53ayZHUdZPk2MX1Ls8hEmatfVV
tKRvkkL1KX8Mq/A2lRtEByFE3z5bl1ryZ5eUjhAZIHgH3cZVNaCvlKFfKo4cdkuKNUpn8Ajx7dQU
fjbT9t79u03zz4jrso6lBqWZy3IuapWj8iq3v9ilEMPSgOzk0j1/psKLkQGNdUI/ypXrGjk9jbnX
WgbT5XgrDh5k+HK6cl8v0HO4BsSSyWOpIpuIqK1m0ZTTIiu0PDuQGbYx1o+YxrryWxRi2eWmMJ61
q6K8ipXtEt4OSJ3qHho7euDjaO70Vxce5szh/s/DIDO0OtwlnVpIsvAwAXgwGpB+dV+farScuMzI
qV25d+P76kGP3FDybQLW8MJ0nH8A7DiAeDhkE6tjKs6sSQ+niGNRU0Hj5x7rm1ZB1RyrKPk3Y1GD
loGf0b3WRYz14X7BELFD1y7MDoJ3joOXKwzauDWVjOpperowtWdqBUCf/hlNvPmH0ToEsPpwYbTU
uNFze7sov+iG1BMKZeoTSChB9ZamYGtmryRsS3hJwfocOvPTA6ymVm+6XOlCphYxmbLYOBH3myu9
JdRoc2/+hoj112987nj4+MKrhS1NiTbhCM1aQtR4cVFAQFwzyDxEJJsSKaELX/P8cMS8nA/inlsd
9HqdG1nZBPi59J7QZe21E7BpYAFkF2+qfGiK0P/6Bc/wg7CUEGnvf4dcHeKd6aROnzs4JEkwzpVv
mAvGQHEHLE862bPknVmr+3RmmwyXku5Lb7tauwj19XadSyAix3jbSsaWdyXmg5Zrac22gjSBataF
1z2Tc1jwZHR8UpGR/gNxlBdpmJeRwQxbGL+DKynHrZCld4hZRPEIEp2DuR3MLSoqJLFA2L0oODhD
dW9eDA7PPowlTAGYfXw9VqvLtoXBRCPM/uYNjjoMLO6Bi8OcO484iChvAF0U/PzPuxal4yKL+7Y6
DIWBkL6g40Qov/+HOXlhfsUGXMcEImfG8EqUOZzVBg2VqJzjqaoOrWSj59TtBHAmCp/K8m1KUP+N
cOws3pa28vkTUSfAnI/ia2H2PtGbDkQ2zboLbc5zUZyNWSfYOxMTFZBunydg7rPJXNSyOoQZdDA9
oqmgeMRPNHNNoEbmeB0bka/ps58RjQh2KaRwGk4X5kb9c264EUyIOPRakVZZPUafhIAfu7oSYIpR
wt1LQhQrRVO2d+3+LteHLWC7sEw2Mf6Sy6UmwXtSs/o0Nv09ByoGSIA/kp6FO1GqArU81JP9ODfp
c8i5MmgOF6C51Sga5uVLG30zSsnGL0tG7IVzQIjkVZK2yzlau/I3mt1baxZIFMeVEA81wPCAKZAp
iOg1t1z0hgoPRPfYjHcJltGOE/o2cs9G+jtSb0shJqNZW+S5PAslLi0IdiafO+VvfT3XZ3YWFg6i
vA7vREMp4vMXl+Sg1biGywMw5KB5JUVgZxXoZ3w9zHtTdD2n0F3RaxQ5HpnX53GywBzCQCvLQ09+
UA9/6dgY6YG2GzjVomVbxvrORIUjq15aCSMdY6copUfT0Q8DZGLIHXSEdYSkyHTK6CkGaHvAd+if
aocyJD+yp2h/4ZHPhIRIlCOhhzkIMl3On3f4UJVtVh6IDDdTPwKzG1SEmZFmHcO7Oqz8PE23EsXk
HL/UUXrNEWmBaUxegyKysokwB8WYPg30TYK/G7sd3GbgKQB/oZY81Jp1BT75wj18xqjA/PTUq73T
jaNaDhpPTVH+LqtVDCDe0gTqf7Xra8fXISJ06V063FFrdrMBt6hBvRbOb2F7jCgr4Q0sKCQCbpxS
rOtCaReGit8SLUXFw9dTfOa8hWdHbQFeNr42axaqNeXzpFtNKeqUqFMhcTH3GxspV/USgOPMDfpp
pFW8II9FDR+iLsVtlqi/KZUjawHPOJteM3gR04WDVEzyH6tdFHkFQpxS7+oiacI8MfFTZLXL1zPT
S0lO3wF5nPtr0HtfT+K5pNdmS3FTK8hVW+s8ybEns5WmojxAofAGXLHtzYIe9UyNYVCjrQolQ87m
rZ0cU16bvZJZgzcorxMe4QAkhIx2no6bxERXME7Qj70EHjiX9WATRxkfhTUKSeumgTN19hJPrElN
yu8DOiMSEkh5uhxFZ0q4uIh9MlsordONkctXZ8wB8G4aB2NmtnmrPS3OtWTf2pDmv568cx/q45Ot
gjrdbqfC0BLmjrK/eqtOJ+58hMpn61r9+fVQ507aj0Ot1oQmKzSl+rQ8CAQ7Z5t1EpSk4ffXo5zb
UuyndziUjYr1aqGrRjbJeCCXh8h5AkbEeW5SZ4eaoF/y5TtX/WQEPimlYHQV1kc6OFyzykcb2EV7
mGAj6Mt1axOh0EpEW8Fsv5Ns4KtNtCKaagXRxL94VYF8VBX2GMipz1eKKbfKEOtMKHRu2t9YSRKG
op11sc1xDnqDmNs/I61q3q2sVpUZSDS9ogdUappKgY+EJ8Hd8iw3yu2M8rIdV1h1AtclT/6/vyZV
PO5n0Ca44q7WzTQ0g1O0ABM5SOr0eeqFD4lwhEbK9d+MxBaFdQEjdg2B1stIIfyVwRMowOgq18AH
CwZ4+HQxxDq3Skkt/nekddQBZFUaxpKREPqEwEcrmEycstXFRfqu3Lg+iR0CD/J+oem+HimX9Ki1
LT5d0Wl+az86NvoRdyo+CUr9M1rIiQdU75K/pRgKNOyoTnUH/U6R/NSerrKgcKNZ97T2mPfwAP6u
oB6wazF3CE26DMphNKHB9KXbkQKSoxChyHR74wuhyNmt9vEtVguwaUbs5We2GhLKFDDN6k3EwwvY
khG1ghDb+b67LVBwnbE6nDsy8IsFhXPEJ3Ij1GtFEwq5ilWzw9HSuK00YL9GOW2TPtoYc+07ieZS
Atz1XXdwesmLKduneb9V7cJfEDh5tpw7vY43adeC90u2Rap4c2P5rbUxpmWTho8yIPjCaGBuniRJ
idxUokMI5zyPEULNnxD79mekYHm/bk6v6La4dL0opu9Svb+howgbgyrp4s/ORjZmrJ/SbTRuO1VH
VLf1W125Sar+kPLB81wVtjY5aMeyqDdWL7nKq97Ra4xsVxuOi7lTlr+7WqIm37rKZG8UrETCdtzP
BERV90LPxeuixVXtdueEryMxntxyeUXlPYw+EU+lkJXxI3ZHo/9eN0SmIMGRB8xwdauccCtlpwVb
A21nan6uvsT3GEZWJHqERn4PIAHVxTGvvDQOthkTWaYtypZHcKCwnlP+n6ANrpZS2TT2vVWw6sTV
PXTSLuW6x5gvJD0XnkhkFq2Mei4AiQox9qV3rhq0HXVTwWM93adyv63wu0P82g5f59BxwcvqmKsy
3Rly3UaABOyJ0oCLl1xgkpVq86ZWhxcihKva0TaWmV7qpInwf7VNHUF0oY3JneWsyS41SuZ13IIx
ghiyyWPnrYwjF4lPJve7klrAZjZdEl4JEdoUssPFlPNMfIj6hCxILSBjuaY/3yVVV5iOMwOlssUZ
cN3hjwyHmMybszadWIkXxTDPZBeMyK0pClgk3avtpPVZWioGnbXK3vORMif3Tf002SdEgJXcdeCZ
lNwlcY4senyNIx2Ms3pjUyb++tBXz079hwdZRQxmlJmTFIFJMCIynLrB2STHLhTvzi6+cmS6vL/S
QRYt7zjrroqpu2ZBxv2pSptNlqUUffAd7F6bKNj20y+jekuj4e7rZzxzXdBUIgPDqYk7cA2/TqpE
iYIBQB15AiIVKDXB6Vblo2r8Cyjpp5FWX0VVK51uP9heJXojU9Ll13F6SubZbRQVqNPr5dhCHN3r
lf/x3VbTL0u2HMQLKy+3cm8q1W1uK24zz94g+kSgowJTEi45bOoBEZKvJ/ZM+AvaBaFzlBlUamvr
8FepjKK2+PaEUCIOt9R2L/TNCiHZKJnW/dfDnUsEqK6plhDh0cn5Vi+rz0k8qxbAlFm+pZ2cQFod
i4emoyIvm0L+GqWRG45vS91o8l7rtnYIw9IKt00nc1MndMnk/wcpg7Pri+NPSL4g8rhGOBp21UhF
B9gIlqU/RMcg9uQlOnZagKXv4qvjLnOcXbDgYAzZjiNBQ/aAuEiX2q3OO8SSdiG2PaNwDKmHWolQ
xsEC6I9KnNqVsgRT7oBClyh4AdZPDOWAULiIrweo4nXn+DLTAeW1lG3hSlabqNCm9qVHObtIsNsQ
yjTwEa1V8NEZYVfYM4iPmM5JWv3WOmcLWUWsFzxZ+qpzqRCK39UdgvLOU+folED6bTxhfVBcC/mB
fHi+sJJE1PvHtvnwUOJU+9BgUeLOJDCmgW9U6obNSoMQhFicP4TgnaxFKNNWlYTfdUcvgpPLExoD
ZFsly+7rRzmXfzssG0qVYMHpEKwexc4gik/qkh8q5zbTTdeJgQgm+6lMwPedgKhGqAbbXGd8NNgE
rngm4e0VBPFOmv2YGmHgjh0Yi0DbdM6FhPBc7OgIm3YhukJzfr2SqjQf0QmWSzrzv2zLS1J63h21
bfAHMc2hxbg2hlRzM+S+pnJHeeKy3ozY1uuPZePGjUM0TFaiyM8fq0PdLOzmrhQoEnrHfliZxGAV
NtmwE4Pf4PqcUtvYFoLUCVr/YeET4ciXiBvn1vE/T+Gs2536jLyiY7QlgarAssTtU/B+v5N3mARX
X6+KPwezsAuiV8H5yq313k36sD5zaYzsou/y/zoGlWwCri2Qq2I7BBe3gyYups9T/Hm81SLMWj3r
1bFlPzSOn5qJN8nFPqJvG5CS51PmKUWJ9VvuhdmzOZ06iZIHJem6fml0zUcv0jMlvOCo8lmjzPWf
+lYCTjW5H5di21dIzcJ3z82e+uBfADfdMo92U5xSF+UwqBFwU+hOdctNh7EpZ8QQGV4XT0fC3etK
H0hTJDeJneu2OSb29FinyraMkjd7REdaZ/XnoT8IjS+9dFuZfdOrbqnsYVj75AWq8xDuYpCfWvV3
J3yHRnWzVJknK6MrdZMrtNxuoSR7mZY86BAi+sji/dGtsgbXYN9zfWpzxibEL4rILscWkVJYiGU4
eGa/s2ra34DFIKlAyd1whGEmi4wM2/d3HKp+lRlulIF3T0Utn61iFTzpLmwfg+hHqG4EKRwZl1Dj
AKLYUqvwlLHdaW9VmeY+cAnY+kO6UTFBtOrJ7epsawfdJtY1t530B0HUrNFh74R9le2HKGTMmuWq
kuxn8bMIeXOr9HDw2eg4QhQkMRPi7LCs0Qb/etH+eQ+KRWQi+QBVEBzEap9GSRIPE05Xh0p7luNb
AiAmgvslIvv9eqQ/4+1PI62x9AEfPIQRnR+cpPWSeDMu38LpNPabKcxZjddA+P/vAwr6HtY8lg3w
dhXYLVLiGI3MqxnKsy0hua4/l2PlOs4orArRqLaSCxY8f95QcN4+jLiKdQYYE1ZQVkxmTxapJT51
TxaiKKp//Wpnev2fR1pFcW3Xmlqz1Jw1WeAWqAQ07NPesXxN23GQihPHCn7n5iWF+PerY33oGMh0
kDDBmiU0/3yuy4BMM84WcE3yyXJL1jjoi40oQJjj4hp97eeD7tZ2+qLL2V2bqy5ArCvFeqSR2Nen
LjIJ8F6xj9pNfbxNpxobjF+qhvgQZ1BoqduoAVFp7GeQ9bQgAWxVrXaglE4ab8wo93fu4PwI5OjK
WvTHsga4QkOlj6uNlhqbGJ8asFi7ntkAFBsob0ty4e7Xz61jNotITbBxIXP9PAPWNBlLMeX5YcoH
t9cLv+uTY2gN1Pv7H1Gzk/X+e9LF6MDYPlJG6PtouzaYPcl81s0Uy4XlgUgloWyA3CLs5hp2M64B
C4JHGvl99k0bfgtL704u8Y1y/CiQXRWNXCaQu6SQDU/UBYq2dWenug/FeROrOzIo6l0TacMpXW6N
9oddRK4ByEQzShdYoBui4PRvFuE/M7GuxtZTOmJ4EuWH6O86zG/k5LmMLXGW4pdoZPUG7qJwDb0w
6vn5p16JeB7i7M4qNm3VSTY7TcoOIaSUJn6rSaW7NtxqmK02Wbttw8Bt88KXcNyl/9Ki3DBcEeYE
8TbqZz/p5k3AvgiX6sJ5cyaAZ1NCBP3fJ1tdyNSMl35ImY+FshhGbGoPxOshRarHbBiYi/Y/hcSZ
Vq+Ua1y7m4z7ya4vxe/vEtV/7FJKduJRRIIjDqoPoUgb52Y1OgaYs/rZKV6B6XjG9zE4CmDo8pKE
N6k8eabVbQvOYhKMmNWHhduuyktfzGc1PMX7Fuw7EgS9q6jKDV+1qrMbKcWueV8vxZ2C1oU6Y65F
WPv1Fz7TOGYe7ffk1MBObd07MgZuXaDcYKzHAvxmwnkQHtBm2tc5hKDse0KNTh0gfDbZaPiZqXpK
1W3k8i3QHgtZvVPBUmos/aY6jCX02BBpFEF7LktEbZxMyb28WH4s1VMaXFSAO7c6UZuHroljoiip
f575xnbqJh5sUGAEZELrS4B2KJloc70hiwTEOAXdhZv1XOD5cczVRWcGymjFmsWYiFlLPooiUXsM
ehHYS4194eucCxg+Dra645CZm/PINDPRPiOkZtNzydFTFFfO1+vg3G1qcm4hX6CDU9DEa39YxLER
lH2g6ryWIpzrhBc0kk8DNdevxzk7fR/GWR3ooWQ16dyzWZr2GjN0Pliao1kHzwxh9It2s2IBrLfm
h7dadye0MRlVbsHsvU8s45i87aS/2ILg7DvnhsaPx4WAO/XFBswZKoUFhxhNJ2G2y6/Vl6NfkfW9
M4MPlKJtiqQOqyQn1ER2NPeixt7k0g6pDfwJUbpVkwaYTb8XVZig/92BAfp61s+uI8pPjipbcErW
gJ+kC5u6G8HHZ9QeWbWU+OuUhJ5j6cK5fEZBkhc3FJhryKEzAasPXOi1VERaw2mI4/oUGQdHHTYN
nDw51AF4xNdSOflqYmzkIfcyE8FvExv0xA2s1KOSQLyC6IpXpNH9UI83aS7j5XgbzcGdlXWnqA/v
LWvmru33hRFcqpKfmyaqQQ69SJQHKNl93gRBU8RMlSam6QEdR3aclaV7O7kJSA6i4FSnicjnUTHk
MYWllElXckjvNRDal+POsxeLraFkD6idlGHN0SsGTe97kz2pVSdaPVEmeyTtwjtJn9Irat6+ysHL
iSC6EbNZ++ISETcfsV8AAqAo38BiwH+1qENga4d9DJTXjdK9YlLKfmMLCnssJ3Ev8xWMc3NJLRlb
F0Tu6KuuNkBTRvWy6AvrwPzeaPURWW4d2LNGD6Wwf4Wa81BWzd7EaDFIAO7MkV93W9rpiWjgAJcB
qTLDGW0p2KY3QsHbMKsbK+AQDJyWis5vIZRGgOCGNtlqbu2aiBchbpMFhxfsmhZslZEmjxTs0l1p
4TBeYeZi29sxHq6dJcLNOwUWLlsP4xIiHOrligL37HU2cD9/dKCW0hMYsG1IcudaQIqjEzgWHaK0
JlzWo2O9HdoM0XxXfHotM0Wzbo9QnTAByvNbWT9a06vo7ZT6PovkV+xzE+SRpKhGx8fP68KPI3zn
eQ0dBgVKGp31QtPikYT9Wg0zJA8O0nAtajgqpINkuSWRSiTDYzIzxb6jGtagyhpV5lUHa64lCU6C
aFuFrSeQm0p8ElipOQh9tcuee7VBTfEwSA+a7neVvJ0k45Cx50xK0qJo19ry0VEyVMPIx6vrOI53
PZ22LP1l5PJBF3MgX9eVsiG0jr4VS+Fp1JHo5cxMqVXUj7L6RCqrlM9aNmyczKFGl+2JCUdt2DY5
hLnfV3WiXvVad5WW4c2gyHdFEj50TvtSo7KRKXhcZ94s9d++PvvOFMXpa8BrxxENagBH4OddrWVt
oA6qzEokaYqhsjvos/bUUZTid+eA/5wbN05sP5V+VeWLZZS3AmhmohI9/NYy+262EkKa1gt19UIs
cW6P4NbBWSOOTAKZz0+mSGZjOgWXBNNoZlD9x9/ghoZ3U4ILk3Dufv841Go7WnSh5LIX27F+/k8P
Tp8RHXTFIm+T3LdJgriMq+V10iDFgxuqzX2b0Sa5lNOdTaeFvh1aUBocsHeXlo+hxljbRSNOBgAX
AK3bZfkuqZBdgOyjXhbP+k5tA0TpLvWeLg68inGCcqyDwWYhoML7X2M5Dk9UFqEiU6FYoNos8c8L
Ey8ypHUI8vFtV/dhk05dkYu3jZRn4TpFWRbbQjHtc227RPqgodAhdBuEBv7/hl5HPy3YQl0ZGDqV
92FwzNVXcbC2423hVHtCriWI93NVexdlpM8e/qLfS30WDiBF8c8LO9PnpbcSFnbY/DKC+PsyGi8q
L6lO5V5YiuOetJfG52XBWrx4FsXbKWldjRuVE68tfy9D6YtsqXu/624r4BZl85vI8V7gfDuwlhJK
fvmDlFX7Dm6q8OqKWTB0TnF+TFHt8TXMJwgkzKg5SLGB8Hy6H0sKg2p6PSV0V4A/VEl68gxOZUc+
5tqviXVPsr9k6VY0/qPiLs1/CaPAcAmuLnyac4HpxwlalZSUuDGVUu/f9wCgdBkARB4GviV7Y3+L
zIbTFG4op77oqlw20T57GHz4POLnH3bgkBvjMITj+7kDTlNEN+yHOSBKKN4E6pwSUIi3IPWtANEK
OnHiirMkBRJw/fT1VJzL4T7OhDgjPzyLqtVzkKYTxEZFaOxxBIrcg/4zTmGiNttf4oqePXQVdIXQ
OhGB1erQbeVIkuSwyw44mnb5rWo9c686CChP/YXqFayns5v/n7FW+8C0s3EJLOLuInwbidMUefNL
GBHnaMz6I7ee4AEM0cNgPy15ixOCtHHsv/mbY5O7bX2om6euWnwZklpMIJEF+DGmO0nFL16sVNUr
asUl2t7hRnhFdpiqv6fF8ARgG5wlFV8wl+jpujmVjzFSkTE6aRKmwwAfhNKIYuDT/lsQteoucWs3
0Z/48kM5u/ZY7xpOf6WkUTy7eEipC8uizXdis6hoB1lo4AN5Ne23nqq9fmszhMgYk1/V2G2BaEe1
Igrqs016h+yKUV2p0/My7kVkmhH8dHiNjPZJdEm6TvvJASzQqfQNFC3neU4k1GX5IqJsYhBwclr8
SwSPqYKzN75RkFsxmcRIidIjlksi1tHmk+IcBMGzIBMHMrSEr438t7DeMeIQbWj1ygbcQ9DEv6za
fM/jhaVB3Baj9ovwp+MXzsXC3XoNIAtO8E4rFeI1vao1vnBo52yYRmx4xnm+4fTH4gx1FlmgceOf
YXVK4EVXyi31cbHBLAlUzMvXW+yPZPT9EcjFNLgBcEvXSHsKMH0H7QT75R4J1NwXC8y8cdrvoX7N
N4/4wq391JjYGGTX+aJ5xVDuaDLbyytgA/frp1lv+PeHgahNn5JCg7zu3OltpC2Dgbdw0qEmdKKr
zFIlUv5PDQXngK+HM/64jN4HJL4yAGEgpfGuO/ThhDHCLFLqHltcO0CM3Vu+C3Gq3LNtTwbE7Zsh
yEKvfOASyo+Uq8LYIzN1lq2heTG6E8HdyK09u7Gyjx8orR/juzq9S8bbZr4uEJg9Ams+9em++9bd
N9+c+zy/syavgoriRk+auVEfHGJ2TRTGkuTG0e6RslETD/w/H35+bh/yY3VfqVgoe82jBnzv1gr8
cpf+wq74p36fbSGu3oQ/lb+1xKUhVyLa8RI/BsfQ7yjZz8/o+sfPeNejcw4pz3h0fhYaYPOdctCf
cLFMBO21s4GD32SUu9VN+ho+KHfBb5CaZOUlToXpPfV/5ap9iGJ/2YK99c0nZGTlzTB6U+HJHDrq
U/RtuQ8e7NNyr/yQ7g3lRut8yEuTdNU4rn4cT98t2EONVx7nSbyLmeyC+0m/i3u/uMvtTS89GC8K
CiLqnXkfPdoJy/+Y3xbmdfRoHDOYEz8A5yzKpko96ag90I6UntPb+ikpr7roh/6j03cWNXzHMzRi
CF/9MVI+Og0P9qMOlkrfSc9z9tD9TCo/+Ht5yO/zb23vOXQGj4261ayD8y1Yfkq3Tox7xg7BIkf2
ohf5Li+x9diGzq56Kx5QFzIekkd93lGyTaNrSb9L4i19jvE+fzJu6qfhXja3qD7Vtqcfw7tx3kt3
2Q8t2fZPC2rVzlZPjsmLGWxbFtKynWM/vF+OjnGtPNSdL4dIh3h9eB2fMvvkHInAtVNw17zVmnuf
IDh0JxeedEubTr4LvxmWp52kU3JVXePZELnWfrrX9V38mMaueWh/Tp7BOt5ZO/UvC7NlYI1QXt3k
pXpZbpJHONbhpsbSZyMtyCb5ibTLr83E742jXW2rcTtBGtUU5GFuYjQE7I2uH+UfyzH4Nsz0ppFQ
epkTOsLe9JCV12bB4vWUU9XeWw81ThJPSeSamisd2yfpoXwymIHeT8er7mWKwal5wQ/jYXmQ7+j7
6ji7hn4/3CTPznzHBDSVFxyKYWsd1b+rFzwtXfMRqcf76oS+Rv9SRm7QudI9q08+JM+QY9C/uZ8f
y3uigvweMEeqe9OxudWGfUrKfqf8kP9iJeCyE/vZTwN0yP00e7Lmabfmt+alx4VUcbtv2xJLsG/t
qbhD2Z4qcfGSZLfAeaz4LlDxyNvWjuucQKBb+6zZZgoVBS/u/KnaZaXf8ESNNwGroFVc+uF16GzM
1EdMT32qQr/eJLGfy16+2TJ3g7KJpatxwPzwKqhoQmOqtYu+o2UV0cUiyrK8zqFP4Urf9adgb1lb
+vWdvSW7HvrtogH6odyBeQQm2SiQudl3yadGgW6V4dlHzhdUKCu/qrfJfNXIXr1VqSnCJ2+u9I4i
AGQ3L/gZ3LD+y8f4Tr6zriWNpv1WeXQel8f6p5UABPnOmaSbr0Xql1w75qYJr+VoW4RXXXyjydu6
OzrxBhV6ZkfexIu/wMpy9ew7fCtjl1vRSZ3HWzlN9iRuntm02yy84t/Jp6a/0k9B5FXz1mmuOoTM
er97ouPYPhYPfD2h3jm5FZbk0kNb+k6z6QGeSW4cXUqA1sVmcfJjKAB6CIqZAoLoc2yp2LEyTS2+
sGgLCU+6+4Xd2IHnStHpfSDsw/othw4FOB5UHuVYYo4F1OXkKZfC3HXU+f4oaFOYOoxLSM6rIkSq
BW2U1VjjkuoTBKADR+opjU8d+PKvL7yzL/1hpNVLO/h84aCBo2qbU9S5ZySqvRjMESddFAR5t0v6
mN2+v5YFzlY4WHC5rgYbKmWsO53BxPQa+b0aTr7wuZG5UfCg1IZynw8hRS6sSPvnSG2uTCLLjEKg
Kv9e5HYvscKHKri3tVNFZKojFxOX10sh7JktP/wLzH0XKO+iHq1yW+SnNsPFI6mu6LS1Vn/boXRF
4IubTgNTMamoUcF1qrkPgfpipOOVanDdl/K+0yeAHW+pssf9MQwcv18UT1Tks/AVnJIQE8+ujXbe
LcoV4O8tiOSso2ypPQVihRCs6kDllw714+TZ4BY2gXK/i1c78b00Z36hjL5jzVezhRePqV1PzVNt
EDkUnHamehWDTOuRUBZaBIPOajderTEVUvytvOzsDnm8S/Jh76HU+utYMukHvpsGdOtVlikNUQa2
sMWmSH6O1Vt8PQIOHWET0JgnfPZER87uf8/GpS7PuRgP6LUDdoHh2X+fNx5g9hFXBfyRYKHSbqmh
dZBr0GsxllM5/7po63X+TdFpR8MSmqO+ZnsPqjb20SgMcSIh/oIpVbtX2yfz3vyh9dA2Isq3v7/e
Z2ffkQI35F6hLL6mZ/VqQFEtz9/3mdALyE4B2ovIT3CO6PCKUfK+sLPPnSHWhxFXmas0jnWeWgWm
07BOi+ua45eMiUIlO+brd/uDkSX2Nb5CujC5sqEMrPa1M6dLXQchDnbOrW4WV2VnuU6EHzLyX+XG
RqPA6J6bfMJMZ8Ib51JN4FzOJIZFzAnkC92Dz+tnQNVaq+UKxz6tQvxtP8iJq2b7WvlhhYOrEBmU
C5SPKPvppNHGKmmoj63fayGACBhy5MfqlGEiAjBn/jGY0kaaT8kS7aTqubJHX9TeQwgZophUp+Wm
o/puRxSElteBu/VopeO7TlCbhcKCrtOQ3xysvdp9D83hFN2NCjhLRQXZ1MD4qN0OuaDY8JQw3qrZ
b43a/QIELoxcDilN+atVNXcBO0H1L8iBCz0vxDeFhP8c+gcccGP8srR0/seHJfi7rm9EdhyAhVv6
74sFrrW91pvYHawnlUwpshe3wovGqPdJFr3DU+qy52DKtxz8TNatgnrf0kJPSTD5w2T+QV5eAlws
Iufh61WyLiO9LxLwSYBqhbPiGvk6yXXboGKRiEJumO3m6bqUnvDA/nqUPyhm78NwjqCHJ1M0XuOj
lSGylJ4q4iHoHE+PR8yCLQoTivs/pJ3XctxIloafCBHw5ra8JVl0kniDoCQS3ns8/X5Zu7FNgrWs
6NmZiDHdM8oCkHnymN/kxQ4nlpXm/hIj3Yryx1lAVBy89yFctEq8Kfv32Ix5vynJ25MhIaHn1Xuc
R6P1oL8NaOmlJ7CMi0Hudu34SBvYYZd9//MvXceIkv3vr1c/b+U0UCFcR/x6QNwCHGkZL8wdYNoz
gLvacbpY69qgkVEaMDTzC1ZaimJ5ZMYeHKKcUix641qms79UTaov5dlvZKgPTxqZQIqaYA2s0nwb
GHpCaYJfdcM0mOGgDUnZdLdVGs0tiko8AN3y3QRwjjDApgUPmlbGVgtaLFQoZoYnCfSkHiXLTpi3
+9VphLNl085Br2xWo0aQee2qtb1l0jqrKvwNzGAjekNayB1KiWECK0ryBOCrIvTkdbz8LH2m4KjX
V9qD1h4FgOj7b0Kfgbc+vRkBscBG0oTK/HS0CmDacYKK+yIZh72WvaTKQ6+9ky6xlcfKWQAIIMiC
mpTy5k4am1/1gJIsRLeK+JBgA5nozsmguGna16KoZ1oi3fa0mwdjZ7vdQxLmcLC9WVc+s6v/hBT7
ZA12mz1izU6Lu826fedtPOvZZx4laxRJgqNpMF0b/zTIcCg1Dp2ioc17Fd2/Ir8Jk7kYqRfWKe93
Ln9ZWYvGjWnWwCxHdReP8R7pYs+IbpOB5ZOHfKYF2sHNZCKkR0J/YgYsRn+wzwTat2m657Rw5gEM
i4QBqzbG63CfGSkUxzcBdbP1XW2+06aRIMr10mpETQ0qm0bTJO+ijUq+1vjhSvSoa0U9yKQRvD7R
0EmKJyBZQ0Zzsz6GtrIq8ue6Ldb0dAX3UMzW1Kfa1hZ09b1BI+E6BkW3koNywyuj68m+7WSG3gMw
3XbbyOarZ4HIDZSFJ9EmlwQHz1pHLRQNgNEoM5rGy5U9Iq64L1vEIaWVhciAPgUDlLLnF6oyBsIx
V3Jm0Q1ds+hlcI01sZ3kKXcOOpzD71f9Ap8Qwc6RUeZFfFIImYmY+6FZ5Yye5kaqHIjuGLaFYm7d
R/XRUPJfmvnihP5WoSTM9oDqh31qL1tX2ogua3F02W+6/R53TwYAOJi+Xjg+iU6vlsvLWFo7NGij
uFl//4Mv3QGoIAq6ESxxJF0+/161LksPzYNzAYCiDwN8ANnss+9XuZT5kPgIioOQK54qsRccoCQu
ySdrCQeXI8RpYrUfX8ftXFto8jiBLvWWClgWw5PzRtbXtSY60Zzr75/oYob18ZEmubnlm3mrufCc
UMxg4iUOedz6c4N+NzhctXdm9iwlQsdBsowLc/P98pdupY+rT7ZZErWengoDUyxrmBGIpjB5Hb4r
poF0wjWo9hcf8vOu1iDxMBLEi2AKR1etQu1clUKk39Y1d0yPhZrzs4brWiY1EnzWqkO5xWcQAYTA
Br2gN3dmFOmzMmwovsLF909/zh+nZxsjK+oi8CkWYJ/Pu3aIc90ce2Fz6zxFpb4o0IbCMzKHjOsa
SLUw+2IsbCavIDMC/ckmOgooHDaYcB3AFVpLOlVXftMXJOb5JdGv0JHqA9A4zblrt9SNqOKbAMEj
oYG3tqZTYDvjjYo6MwRC0lqJIpfxMQYs+IvRZFwOqSnky0PSH3s8asa70551ZRJsnhmdZcm7jvqR
a2dEMGjPqT7OZCY58KhQRkyXQiTefAthaihCQFqfKwR1FRU0OvN4lDMcy9NxiUzkso2iOSsnJZV5
9h7T76mYVp6x05lojHlUkvUqaRgldEewSfTL36SqXOTVCihKXYx0qG4M/zxbJJJ6jJA62dr5TSn6
IYyqBPxGSJ0LhSbvKYVyTeYh4leR2avGhpmavoNVJ1tZpdJTzEBS7dKtKSdYITMyjeZZ+DfuPcRR
bwKrm/vZvnXURVcD5qZC6lzkQJIFNBK74jJm3koDQvMj+pDPOpchQonLFgcigb9zmIAMFMmIr+27
mlxRy48xbB1TANI89efQjc9WJdGKn/codVb1qSjyWXHw14Wm//DT+vH7rXGp0qSKdtCDlhniTAEs
EtdQrWDuJFCgrfskw2Mxjgaz2eZ8ocan75f7gpM4b0RTs/h3BAnsM6P5wx2khnqV6P2AnS2NKvIA
fXwibXGlNXwdrloryMXE7cqiIt59OZIfFp0UtwBsVBexAFoG4X1uvQxaRy3zoyIsoF4g8PikOLq7
kmMEhkiM8iCY9eqDyb678kMu3fuIFv/v00+ugDJpDF9xWlyLnaNWL3vw4wIcww6l+gItMERorhdP
/TUXscuvHXqsLBCaFvLfn4NSERddC+PlHJPbdlYQJCPgZeG8aJdW/i5O71XY77kF+uW1f1hU7L0P
31rO0NeyB7517i/N/hiQOijRS669StpBL58iPKchNCzkON63kYNcnzn3E4eQ065k0GNNFKFNbs1G
vzk0DSSrsdwLoYYOA8kSidc6DuY46VZxNVd/OiA/4u5UhntybV2jra4vRJ4JSNFI7jNHQ5h3gU/c
Qqdv11HMhbTYACsZMXQ7989Q3w31TSPJB8kh77uminfx6hdNBwMehSlPzdWAj4V1KBN+S/upxrex
W0bNMVPupOz1yg67VHycuyr/s9LkQ6OXgcmQyQ7zRtGhRQXB0XeBiSKgtyNmA4RwgmveRl+kB8+H
+sPjTT704KJWOgQsagVIqWQ3jILRA2NLmxZFRHIP9haqaOudVLgrXfMMePT7x77yfqcElhQwWVP3
HPC4PPmRvkyr31BxSjqnibH+fqn/4yhRBwttMLR9xG/5sKvzZKyNMCbfgLlMegM8gce7sccVeOur
1hbng/n1DP2z2uR70vMfZbxcg4PGRTIUHm2fn3pMeyhBV1Go4dLE8vVt1D3ibLXQ0uQYxvqTZDhr
y/wllRL8PwWFZy40T0VEPFv0mI6gUXyeyzcvQ/ra0lVST6JIc5HBB/vkyjSfQ4YIyU6hv6n6xlpc
sS3lmGhqldywRTIGs8I8jaG7EsiCqna2+hgtTlLY7MbOZbiNsymjrSZtl1Wm4al59ORkQ2WmR++2
qTMIuuZFdfXDTHahF+bYUQQcspYxFex2RKUqykBGMYDQqDcz6bEwr2RWF3Nd0RT5780wvT67cuyk
PmNNYSTU7DjYtPsA3lE/5O2VzsLFcujDWuJy+bDxaEHbXVSQ1ZNX5w1K+3SiAvMNtYfvd/jFlABY
IR55Djh7Y9JV0uKQg9NnNJ+1E3DqmJQZ1190MRGAEFDvqx3hLyz8c/z4sOLkfpaM0GjMseDJBobM
+lLfyeML+Rj3YmivAu2HyMjiIkc/4RlqrpBtoAd0ltup1sRQPZmV1sFkc37/Ji6+cUYcwhgTic3z
jvvwxr2BOl128uCAcJgJcgy5wcx68ZP775e5XDIAWbWRaLJoC0zeeKa3Vun4NN979VnAKAV+SrLV
NX0dMdpRGT+DPjT6I6I+wHlSEFHlKUjAXcVnjJOXXmMTX9zXH37R5IukXp0z8+IXOfbacw9cI3QB
CKk8/tXG4uVy9cNik6zI8c2ozDSmHbH6DmWMyTHSSEDTfC1dKL01xzPmDdq96CteefGKeI5JeIXn
yxwAwUfIxdpk6c6qojau2evkItSpfGeUa4u5M6uqPwVN/aRr4PoZawMpEZjcs9oqF75xGw0LM1sa
8b0nv4xYV9lM0OuNPPx0oQpmzrLIfoTa86CsWxPWiT+rHMDwnb8y4m4WqAoczmDlmXhsAbqRPfzQ
KtQ/dLr8krLW63jeN3d6iA0KybEi4dLtPFSuQm/0Uen0dTPIGFLt2vQ+a3eg3GgdLnFrLOlA122H
ZHd6o4bDzMdJXZZUyIkeohroCkB8MfeZ82YE/py+tlo/R6U0k1ROWPNLc3E8KfBZ14KF1dXQkDtB
cjQM526QH0ZVRdb93Y5+ST5GNfFase9Eay+E/MENhFwH/ld6vxf/z6aI0B6AbGGU+2BM7vrEv5Gx
QK8B/QTOX7rTItUsJDBGyLKOUboJg2ypC2GN5kTy60hXbuwL8YxBAkrEfGU+9dkU/cMpdovSDGSV
EqcdQRr493rmkPKh6bofumIrMsmrIfTyvvqw5qQJEKZy55VQ8g95AObjTsSvvOHy1mKB8ABZmKAU
AK88kPZRf4/J7+L7nX3xmcHPIe3oWLZqTiKKE+lSUqjM2IAEVAyQ4ueufEEQgAgmJkAB3ZDvF/zC
mSWGg3/DLw2aOGxqdRIxytYOUD2Kzit2qJexML0DQSak26hUJxdOMySARCMVbd611NiZ5pun5lcg
eRcC16efMTnQ6KWEgdX/dz2LNgG1ZQYFCTLc2Xv9yjNfuB/IAVWblgPCvV9EF1XViruhIBVsKF9s
AfvxXmnt09hmfsrAD+Rh12MRjyhzNeO/jAU0bvlFQPK//yUXnvrjD/mCADEG048ULlC2G2R75GES
QTxBEyNaXqUdXF4MeVwIvapuypMEuFdGu3BNYib8dHqmNTg4Bk+xQbCGF3StPcvY5GuM5uH+WU/8
/Q/nNyqQy/NN7qJGSzc9U2mtTRY0bIawW6Ep3yqgeKEejp25CsNHhBa74n0Mfmk1+n90qIx5qYnG
MVM61LkpSiJIeI1PuPF+2koO6LfEhLCdtfhfxf193pkzN3jRAYzF4BielN5Z5MnJNqUFIiCLCmpp
dpLDYc3wZz4kOdSybGZn4VzNVr1/EyMFWOXhurONreS7c91vtyFuhjZAwFK0Yl+KAUYYWDzPc1aa
Lt31QOMZnHXNjdQ9KtYzd3zZIVBp6AjJ3YLT6s0XrXnK8WIzU9CehNIzQDtb+oDOcnaflRub3iDy
02kEa2IxnvP5f3PchToX+W9r/ipuwdigMKwtSlQQuT50URxTntGAJqUyDBCrgIZoARLnmdDRjOjl
k9QCt4HEpYVLG/44AykGoGqrE0bzmSXfB/EWjatSRrTBq2dFhWuhu62t90GXKSGey+q5aVV4zOiE
vBjJbzERMpJyVTNbEalLxLjcexm1X7psLfqsn/8Hp8LSFMS4HBnrnsnGafGFj2uJWCAc+6zypOs7
Rz/yZGlB8GU4/v1yl2o1E1tujgVpHP3oSewxuko17JqgS+JccduJ3oIANciM391tA8ynZtLvp6da
qbY+M6cAafjRDR8Sm8veBn83Nvuh7/9GdeCRbA4LQbaLvBdSXBDlDbNNmICk/OKzIiwo7lG+ZF8x
kqGxiYxpmwifJLjx+JKaw8IvQZq6W9d7zZ9k9FALOJyR/tTV3SY36ZFWAanVqwRVsXUTIA5YwQLV
l2fM6M6ihdCZNOv5+7ckosMk4zK5k5hAoVwnjGM+n+ZRyWNmIJJ/MEvOjnIEG48G6pITcN399kJ2
92mtyRwks1JJVZuA4hkGDmYjmTTnMiI205NQo3G29rInR/tFXkth+v1jKpeaIp8Wn6QAytDkeWb7
lIbVKZTsRcyNj4DeKnOCrUO1HXWv9JlQM53pXbbhP2IQ8lNO36meqx5iEGGhLzdldtTMcoGPymxM
kwV2q1QK80AtHxDGnVWSOY84xHRg5jl8phRoJHzLsWsXg9MvVW8fNDvbCmdhmG8FezernBXjLQ7h
jOMd98lC8X4NPf4nmyp9UOPx4C+crEW6E+kk+4+dtpuk4edi70M95jDiGyufWcURZnmSvrTwL8lf
hI5JpbyiiaAsI/83FGEroEYNoEECX68p/cGltThRRKuxf+qU7ig5xyQER4urrNq+eyR/IpO2o7kY
dDNQ5I/q3KeG04ME/YpIqyYFun5QVcM5zOVZ7R8tz1iOQiBLQA26nQcDV/BIUkG4qNGVq+cixEEN
jpHgs5x6nqCdyrr+VZ2LSxcUokuKgpA1mcD09tXH0ONIuf4hbdYMV2idwHTh+ie0Xk1mL6UcVOak
WSSzEBwml29kBh4yT7YvuJaxdQRayhDxP+mn4TwHyI5/RSx2OlMjaiqW7xvnVcz8Hb1zGyvh9OUq
g+LSTJo18CWDyo3IyRecD8LDnTVqvpg/kLzNYAArfEUtPXHtyUzRtNZ+FCQ+6LPupqiKWUaXash3
ivwO3saD84esapUcBU2PewsdNa79m8L2VjRizzOU7w/22bBzGsAY2iumfZZOmpodSl3rWNgX+QfF
A1wc39FltaW3GFKyAkjB9Be5fGvnoi/oU5abFkK+TPRHXVnWEaKKeX+jjOjDSjDSqtmYGLhkFGea
jKbe6rm3hqXmPlvj/qwObT3bgM7kSiZNYU7YNDOJmWX2XoW//4dvafvtzgo5RsQMqhocNvkDnUUF
DQgiQcHflGBZQ+oqdZDW0a8uLmYBLBWVtAeFhbWjBWgJ5ssqpC6ZF/m4L21pIUXlvmzKYxXqj9oA
S4xHM3zjSkfrUtEgLGjRFZS54hnBf74MEJPo+iyW/YOcAWYB8hHsxuHgnYRBh6CwJqDOUusnnVW8
atA29NCUuq7kcfH86shj6jJaCBidfP4Vg1GbjTF0/kEthNoPzY4wFWxOuCfcqSG1m6E+iXGlvFWk
Tdy1QJCOYmbbheDLzWAjkeB8v8su9UR4M//8pkkzk2rJTp2a38TAVkyKMO8EUNs4zzhyzO1619Ff
7x4t119G6pVm+hnx8GWH/7P2tJteej5XkT3wPjhBsXdT+O+iMeK/JSQL6nBTde2x9p0NYxYpJtlA
c1pBK3PHzu1CZWcUNrPQVngfNfRf6xrZTHSu8wGWp4NUob4n3OvuBovtWQREvWu3Ung0/B8wDNFC
aBjruLmzdN1NX2ubJDnJJRrpfbr0q3fq1yRsz4DnBAXOjgalR2gAujR0eNkOCDFceRuXCG4m7SF8
n0U0/CJTZTZq3pFdEwspZ4Gy9ZYgs5fZD7wx7ebYDRogwHJHfyywdiUXEorgM10r50IWQdx83++M
S/nTx58zOTKdPBRqrDX+QYJiADjdeuY+J5kOrnY/rz65SK8+FF521GtSXtSkavK6wCj+VajDuZS5
plHNUQGG6sDLcKKfQR5Da6HUoHzIaDfJ45V2xsUTShIvAMom0lyTE1oUo+yVLg9Nde0hoG909+Qg
rjLOTXx7O0u/st6lWYKw+hYGs6D4vrieGFEQqYXMowM6i/s7S33V/WGnGSkh6rVHisrQwUbp/1a0
gSYKJqyowxg0UYhGk4Q1RsbXaMXtLnUPKloetC/i8qFO0P3IrsXeC5PCT2tN8tM4dDI9lBz/0Dk/
qvzV0A9dt9b0Wzs7JeMbJcfVPv/FrygekCIJzcGpz6zRl71MJX++66Fjs31q5ZWSG4cT52oENcS7
+hLFPqw2KTQSrxrVZtD9wxjlmxL1o1x/JzNgXEwGzJjSNfbEViOWF6VlH3wJwpuPF2DykqnDPJOb
hSb9lpB9qZN6qarMvjx/kSbvFCq2swl6dxZY91m816MGeXsAnMNLxSKCBY1PWFoCIyfv9pNbDaqX
F8BXghRYmOjf06cQSAfioUAjRWQBoDZTe1P09GvwfEmPcsOsAflQnNsYqAZYQH0fQy5+CLHD6FEI
i6zJwXYapwnzaPQPiQoXX9sIeQytmCtRRPWvzoH5fL/e2ePvy7f4sODkW0RNpZphpHJ+03e8YddZ
Wc6peGgWgRwdpfco2zWgLVRD2ZAJgI+TYbpJCTziSFnEzXPj1euxvsHgDruhvx1dblNwXLW3ANuW
jFF/Huhzau+NJ3sgTHHULnYISUvts20+CWDQEKJx6SI8FzK/eMWsmp7vVuBuiuSnL/+UgfiQgMLa
B3sVqy/CbiHOD30BzD3bueCd+KkWxO+qh94FyYRbp8t/Rbhn5BXyPVW1ScoQHJeDhftryGI6EpdW
nF+JSxeD/4f3OIkPXpczK+u5mSP5USIWB29ye8xKzIP/fv/FLucfVOcAmNGWRxvyc+wffTWFSd37
aJiLmkZoG511D/09zVSESenuKNYdhYdAjn2/9qWHBKTG9FH8E4eFz0tbtavHdcvSlndvpqKFK2gh
5am65uNwDjjTbUnuSZ+cG5Xx2+R11hWEbjWPCBGGycltZhovNcecXo6C+2J0V6ho4NRyqoVagf8q
NHs6fWa4LzFwcwoQoRkgZB7UkxvuQlWaCwlxpbXnvlXcJBVmJvlS/BEa7utoCNgUoWZxcgLyA7ta
leaJycTcbYu5UCkWkGzwaV78UkNDE7JldKoKw2BApOJgArusFI2ZlOlNBkq4EIhY/p0uX2Khwlxu
RlNbCcMoIJ5U4BSfsdvdusbSztsZinBO9wYIbKZoWzHF76kjEjoHBZsaWG88oLsZW/NOsxjxZnMi
Y1XbQpaJt65ButP6bhFfJZGJQPPlAxi4+1DFixJwcgcxoioLffT9Q0FHS27gkXBsMuBvaS1MtlSj
mvUdaELpqaZ7hljJ9Z8g8qUvP8EE/KbJ6DjBbfi825xo6A2PkRheHrceAEj1hGoJPbjMnOv0NFNF
wIFFoE7o4f/rjS70a2iGqTQPUG/+vHSa2XbYZ6az7yKhB8d9qHe7od6Szf2/Fpom9EqYo/YYWagS
NpALTmVyRLGWIdTVE6VfuHQ/PtKUFWtWiOVqje3sA+lgFBsZ85ysh0VZlHOXft/YoL1jW7ehUqzi
PsYpR19VBojYoGyWsUznJu3uTCS06nHg0r2xvXsNOCrKZqYL+S5/xu9kNuBoUpbuo430R9zfNHW2
UauDQy/LV91ZkmQ4NCvzaFQWUejutVin8XfUc8ALpeYerDZ7yjrQmlJ6jEFY/us3TWeAeRty+aCD
pjr1ZhczXaDDJwiylncjnBXcdi60y662my+l56h9IwyDCQgapecQ/iE9NxSQt4bAu6SAAdSjQAMx
3VRrdc7sjf0EJdMuEX1k4lbRVuAz4FitVE+J9WJcO8ln3ObkGPFjYIMib2hZjMQ/7+U6UXsIrvRr
MsHM6foFTOWNUR3xvlpBig0j9+g0xrLK7Y0a4ORgUCzQs4Gm3rw0CSoCYb9hWIWDOB9rxE8qvsYb
/T/e1z8/cRpsTM3B4gr8jGLGq9xVMEtXl2r3ZPVISaVoPL1myEKl5b2PXbJGjOSmG9p3/HHAZQN2
+n6nXLphcaqVVdoe8Bt4Z5/fWKbUEuNxxlrQSked+WC9C61jp+Mey2HxXlubuAedcMfqV5YWf/T0
Y6FAaaJri3mx8iXw5FLiZx6pP76M5nB0M+iW89behClKt3MNRKS1kKufvr+y9JzDe+QnJNfEUy4k
oTZtTPYvFCqxjT8//5joIYNkOn81aXegnyCTgzuu0eFGNPUqkO7SRP7TcpMNasRlF7uonx5Gb2kO
L7FAxt3zzsm99eAtrd67O7hzTdwtrnKl1QtREUKYbGkI5MC7mZ5U2ZcLikzK1xGSeuK1C7WN53q1
qod94P0Y/Aer2kQIT447N75z+3na/GjCpaX9shou94013ErBw+hVsxo5jZgEIEwUSoVrwevilkQ1
T7c1DJxF7+nzJ6lyyxx8GvwHW5Vno/beoJxXkROYs1begQsnDwOswyR7XeP0dmVTij98uim5hiEh
W3C7eV+fF7dCLQhDLT9Xh6gEQ0KOUS5MbjIF5xpM5BjcCsku/zkUgIZEJ1G7gh24+PyU/CpqiSB1
CeGffwJ/tdbHLqHqB0KjntREuL92BpM8ZANwr0PSwbZENLguXHjh6XE1EQ49GGd/ZbU3Rp7kfu/x
6sm8EGRhMtbasABfePPoflbys6ScdH/WIJ8pr72r+I0LSbd466QjFqKwuEp9fnRcuhQJw2S6XOqp
LNoZruZoN6IvYqLisvn+U38NPw7LODrAVSo6Go2f14JFWsqR2kl73nEy7Ah3jbOF/Pf9Kl+f6PMq
k/2E117Uld4IwAZH5GLO1I/siv7xVYTCBfgiVAaZaQxC9mIuMHl3hlqEkaU1kkiv2KZ1nG51sO4+
pt+uZ80U2kSe0m+S6lZuHjtp5QQ/gGYAyA6LLpjJOd6kDIK9dlgPyJPR2f3+RZy/3eeTJX6fUJDH
pw/R6On7pnnZBXIu7RmGDak3a82XGN6rzsw/KOQVXktPHrwD4RY/U50bz+FXpJaEakx2yHV/O3Ap
YC2yjWprLrIMqBv8EWIoEcQr4hMx4T51k4e11ga3CqgQ01NXsdpsfd17AkQWwFgt+XMi3QLdiSDF
MvS94spTTj831QOlKowrnAjhN06JJXbljtbQSPaeJjX6RLq/L5DUGji+V+Cx03vrvJBj6KhByBZG
aJN7O65TW3NK2d5nyR6XXiUxZkF4w6ATC0bR/Lzy8TgLH7+dWM3CZhBQk0Jomo7LC7cnZykGe99i
LtnK4GGvYYemkWe6wuRidGO7DIeEFWR9rzrPyFl8/wTT0z798yfvyylygVse7T1F80ySbgGioU28
URTtSu79hQl4XomuKdM5E3PjaQxzpK7PlbSx9174EMVIYu2GbI1t9VrOX2XlhxMi7RT56zbeqgd0
C8dDKoCm9jVB9C+iwOffAS6KcCoIvtN5UjRadhDLlb3vSm0lDczdAFXGYSsYzA2+KZZNRzELC0xr
X9TkXndGAPbPusxMPqq2jur3s8xM76He1teYgF8KtPNvg+2l0dRRaf5NvsaY6m6YOYW9t4ONPKrU
VUhDVs2NRScnw2ugnOeqsnCSlisWVho/vMv+FOop7cDEMl8Mu2zXes6LHhu7StkUCrVXuQD1stJ1
aW2OT3mOU04ya+KWBu8zxQhmLhgTBt29Ewz3uNssfbxjbVSB/VccGxFtilfhaCzjMH82E/Uvb+M2
tLwre+NCdEArFtKz7FCgkN98vnIkrUltN2+sfRqDvspvRtQpnWwWAFK0/uW9wxv+tNSkqteZGTp2
Ult7vnaJf3Z1w6giHnZydYXWduFgfVxout17ppZ9WVY8k/SU9fIcEXFHggV1jQ/wJX0VTwTEkSuE
TUN8ndwfleZU/aCn9t5Q5z2CbYBMdKpqX3doOz07KoJG9nOJtl4D5mTgFivec6RW/b080jj9aWev
FkVVoO75aU0SPKbhn0H+gxr3lY/8BUd//qHCiZYIDJvRmnzlUZO6AIUoG7vijYVdPajgVU+eHUYB
nwIIrhIiD7H0wwexPVsVhX25XisDQBobOtwQIfuirCi5rkTAC1cGIUkgNribSPAmv2tA9tfTs9Le
p2E2G9X+KAnhprjadtgt+hbumZwYy4kWaRrOGWmQC7ykJhI8dMQgyyquvnJWBiKuQfsS+1gIGOuh
43y1PmX2j1bWN9qYrHt0WJwsxv3BENmzgVArgU+neddiXRL84MsoNEnQE9LwXq3kalGbECf8YrvN
McFsemnZ69hl1hg5g6eUi2YhgXssN7kRH6XYX5uiXE/dZV90u1hLlu2oPuKERMtbeu1ztOqjV88M
byM7qua9Wi1of25Mr/oJOunw/Rv9kqmLL+3whRUMrMi7pnvfzbUSWlFAGAMgibUd2EwGr+ObMfy2
PBXz4xAR6n7Ni5+ZaM6NUbn6j34BRQI5H3fOVPc0aBM+eevZe6laeg0qJTnSgip+ekhL+gkS48sK
mzpUMIv++fulz6SiSU7AwwvVFwTocNWdnMco0Dsn7l1rPxoIT9vusLDBNQ0+ZpTZDxN9czkyF7E3
zsLmpu7TGQOFmYfKYm4E2SysAlB/lrmno+5ZO1e/4vf7RS6LT0O6YttCEVb7Kn/S6lWH3pFs7bue
QUF97O1iwRABScg5yT771be7U08aKl2t35SvyZLQ8eEfNJRFIfc5yvPGqgYwgCmW9v01t8qQr+L6
wSLbZGHVPdJayIzi2m68kEKxLt6Y5yengPu8btSneZJasCskZ5eq9ZyByaiDUkIX0+jvVbiBoDAJ
fuQlIkPEI4/r9vtNcSHE4FTpqFxvgKkUeXLr+JbT9lptG3vFPaJTJEGJyvR3adGEt/6/llzgE5NB
8LgCaq9p04JiTKQsDAfD2Iu4ZSvtLNaeYQXmpgVCBWEF85iqNDj8fVoGNJJOCZhqD9kyXoHe33//
4BdudobiiCBxIBwDJs/nd+/ZZmO7cBP2evgAGp3Uvzd2fvFcDte6Zpe+sk3BKpOK0xyZgpUit+sA
/AfG3qWKVHx/H7T5thylH5b3YuR8Y2mtoDzgBPq6cLVZactLDZY1qc/T9498LignAQCtKspbnZaW
iQvK52eu4ShrHaJZ+75WmDKGc5qeS6XIfor7JTA8Bk/WQlmVCvPS6lWkeKoh7Q33Vev9VeZ5MyXl
UiED4hC69FhIyZyFo9LxRAAs0jGwc4cbGZxLlaN7igxoNHcKRDbtEF1ew9mywfIsI+b+NowSh5H7
pgofpUHb+o657pEz5RM0mbcYvAR1Yvyy0hdxo/RsgFuxM6VUfyhbDXcyfRFk+GRb6rAqiVSpmh3N
orkp8uxQOK8AjeClL5Q8ZCgFaUmJF14lrVTQGP19J3kn5A1nAY/nVe2iDVEv9uC234J/j3nxY1Cf
Eufx+3d/Kfjy4nntOt1THQ+az+++LAsU3vtOF+mdhBevhZRklVczX80WQzYH/yQI6SH665GzVgHt
2S2o1ayZu+OfHILIzFbvwqNyDbEybTFyJB1ho2fLgpahT0NQDRmUMN/qe84AzbVVH2NgGF/zo9PF
afq881TSF2iKRBoZoMok0o2x04ZZH+oizIS9+cNxg5OZQTYGGRrU+qbLk73NZ7KSdCkbIJKDsV4p
2YtAxBdI1wUdBjHNmqPSazbOrcZBZGJeIC+qAD8AVDOLXeOi/t4vDTddhmw6XUfDvLt3cbkwhmUe
o5GrRct4LG7rtEjprtS3fUn6VPW3cZOjs3VtcHCusacPraqINQklOkhk2udPriShqWduq+1hm9D7
SBjrhxliIoIyFwczaia3ie6chIETqr0G0rdBe/Sr+qiUO80E5GmuU+W1tIka1k2Bgp5Z6/dl7qE1
gn8XVG0jbjfeqpOgDCbmUsYhpu61mRLf9H6y05Oro4ez3MuXJ8LHnR4c5tJfkhfOdWumOBeKRFl4
ZvgYDmu2tDEilI+R1VR9POdoycNhrkNvlRv2o5z08wEn0to5aCBuk0wRbIGFXZlAJwrtb9c9Igc1
VDM6FI8j5AYbb2BMJf9KQwBj19yGRr71ImnfUyiEEjD1dN5r3rtdxmu7U570Hk2vZjum0iFB7tnQ
urXBtU3KUKrIH7PcaPjrUG/mLZoVXQfZwTfp8fwNcnqm2lxHnLtQgq0//NaLZhYuuH5GHK2Mpy7o
wRS/iUUiubwprHJVRPlCUfN57LbrpnHXkJt9565FD0PtaAkQSWT7ZUDepUd/LYicHZwnbETqtdF5
9A/69cADDpG5rNdtSoevAQXpmZDOmTH61i/0QtE77maKtA3KbOMq/PDsgIzkb+aVmQ+OyCkWhZ7v
RWPAsIpF5Jw8/vdxc/Tt8JS/UYX9CRhi+qoiU4R3uyj1tz2+Ob1zF8AjFH+pausbQ6F/aAEWagDw
NsExt2OQBjTvBsTV45nu9HeKJ9/Z2UKJe0KUvxnD+KcRAmTRk3lm5CunxX3MC4Rezkb3tMX30VIT
R2O60QwET2SNtigokkm0NIpEDUaozPuo+m019bZXwH35CUPgnZMAHTw5/m85/a1KD4Z56+IO0iS/
meBCmP1TeEiDJO5cYnAZGfdKhKI/KmTlo20ACj3qzaq11kVz12v7wdtH2hJHr/yamtOXuSb6bLJh
keBjaQLeezrXHNMgbgNXVfeVfeNjQ53dQ7Ez+6feeM8VMGC0UCIt5xJ6s4RiUtgswntXYYeDjKTN
jRo1pq/ZzkI7W/0r1ddMHC/U5p9/36Sfgzd3xnBYV/dS+cOPy2U6vjt9elBtNMDt29G0kevs8X55
tRuKgOaExoqXOrh0yLctiXleLUPtTul+WNopa/d9+1+cnddu3Ni2rp+IAHO4LZIVVEFZsnxD2LLN
nDOffn9TjYNtlwoqnH3TDazVNlnk5Jxj/OMPcJvjrYMwN7dS/+vF8GkE99+zhE6ELJUa3TrDyS0H
TXmtK+petk6D/sCQJx/wDo+7TcamCTe4jE4dXs0QH3XEMrV5BZm5AMyJh/W/N3BWNxWaFk2qxA3g
uArZ7KlotoL1RR6D0yaItiGbC1Lx4GnZ64CdRYleyjaXtdS/L73uZXD5u/rQzv2VZvI/Kdqn7wQJ
vCgpbNabqD3/muXL1aT0upxoey2ZfXOZ3HYGaylst80eTX2j3aVL6JVM5TB4WcnTuFqmbWTd5cnb
7Jyy5CTHtWuEm6bWiLxTb0YTs6kOj36rAnL1ujbBHqtAEl65+R4DE3yvFjfrxpUzv9oKmMTEIWxi
IJpBk2MFEdrDfNAN1FumKCvNgZUUrkJV9tRcuUdWfJRq4km1GKd1RG1Fi7gdqkz7VvB5T920DjPf
gbdasFkeGkErbMmWswYUGhyzrh4YzEl+KQU+IdqDwRmUpK9hT3bypHut/V4Ve1N7EZ6DWXic4wfJ
ek11LMcEQEp/H5y64qYbDq3iJS+RcxokEUNO5B4OlYkwJBtfW9Q/1fiC7Dk2vWR672cYeearWW4y
80hW39bhAdXtb1N7M4yH1DbWunCTlmsUkonXKmRa1cnGbMydbIc7RzYOuJ8BykRW5qWt7RJni1vy
OkZeP6h3KZh8N6e4zafukB3Nrt0FkuWHeb6RzGCVoBTICzxV8tdSKhFwSJ5hsAV294VzK7eHlhIH
00x2Ofbopvo2kMWYS7nbBmQ1mBNFk+EWsHPn/HYezI1UyH7RDGvJfkLP4dNjZu/zEriqhH61Qbwq
f1v4EXpg+aac3DRZcNNM7/ZsknlYn4JqvDXlaZVF47bMy0OAw+W3avlh1C+y4tVR5erFwzD+yKO7
ou9WY/zsFHtl8Cr0Y3rqdopbKGTbO5lXx5tS5/gp34poQnpF5OFDAGZUkm0ScWymbOODbr8W1S+t
3GnpsyMfQv5KszwAj3sIS1ppqzRrqKCm/aRl2x47vjBlTXTbVt+m84EBnmukpHs6N229k/ubuPVg
XeqR4+etJ4E5y9rz3Pmw1N2mjCEF3S0EaaiHHgVbFd2X7MbNnGx0SHE20iwgIpnsEtIZGf2udPkk
y7PbRmQgqDji3fTFEw3LKiLQO7V4lvOP2fq56CJeIjzWpnIKs4IotVfCMLM/Tf7YdttofDb7TVnf
DnpJ8gJM5jf4qVH022h+NH0IUua4acj3JUIVYLRm27naBM4+Gh5G66dpbWIgvDRF3eTQRMv9aqHV
MfR12NyaGk5NB0UbkKT8KRD72ndSLGhL21Q+GqhwnZ/G4C2DBWWDRup5Up8sG0+Yx6J4l/pju2yb
YGWgX6kwwu+O5uLq4O7twdY3S/wL39SVDMWwG7ZXNnlZbKLnWxkWVw6FLtbNn7RjlQY8aNeSus+b
elsk0l3UJG5a87t4t6hXVqMj7U25x4PC9pEUJTFNJgo/J3H8kVp6ZPKdqL42tqvC1Lxhfhz7ngY2
3jeMUAYoXmbe3RUaXtYTXJlBI3d73KT5KfeBKmgS+22b1QfDSo7jVN9GlEdzg9N3cUIIiJpZcpWW
SEhZ9pSiu6vlzlVTmbSo5iFRHgxVfKC46afSKoqfRiW9DVUG4aYbyA9YC6wCg1DRaBMq8j4v2Cra
kggL6JrhSZbuDWfeK62C33dEiOdbyBzdwNowqzFDghSuYoNYTtNadr6PgypC4AL1yQl/9/Z3frsd
59BCJdc0091U8LV29bqICtKCCIMP76v4T5a/L63sMVV1rSh1ZfNp6USIouoZcY61cL+z7Ks5F6KA
+PQ6gVVgmeE9xPj435MJo/awafAR2auRTsDCzyWFHGCrVEK4jBiiH5pSArHa5z4Dx46LH60uuWg3
QS95Wf3q2vL6DHR9+A4IjAuCinGO8dWhMiNlpuCR6/HQqcs6osOy+WYj+Q5fLDHW4o2LCmOovaE3
kCHhuwEs6xStp0qzn86BV7dU+O2p68kvqyiMxHBAV27bh4bhVzM7XgZ43lPCRWW9yjxF0eF2p17U
QaXDbsCMn4H4RnPCy+JxkKR1jU4+s7732n2is2dVhA1h18U8ks9+8ePEuMPIzo0ypLPSvpoPNDtQ
gVZdYr3PRrlx6psgAQEhFCXITnMzEM6SqqtCJ0FJChCb1FwIqK3Q7q1kucnMNMe9wN7qjbQTPphq
VWzGZVypWLtN0Osljhm9wJl+KjeN+o1DF8jlNUIC3aWvWb4LO6/PX4biqcmb23h5skptXVitr+EH
08vRaubP9xnt20TZnfD5QBuGOdnq2SrW1M2Sq/zfGuh2ysf8bMKZkq5aWpgX9xEg/v/3os+67rFf
lmxEvLAvddlDgrWqimo7jfhe4TQRbCwCewZ2kzCu9lFIKBYJ8tGibmorOlaGaxY3cfanUoudSE5Q
u3GtBPdj/tvR55UkLxyq1apUlZWqHNTptVzuLAod+VHGNZaSpXqxsk0mnQYiN7TfJMyGhCJ1Nehm
uomL21F1Hor0ZgzvuoqQz2zYaEnn2km9Se2HnDNwwfJM5rgco005s7wcjG7sdG2jrbcxa5vn3def
xScZrSitCeHQMXhm7PxJOOTIeSXP0qzuMVufjGeTMshoCze2Tkr83CHubzomugnkFHjokfQUldQp
pghhcvVJQ+r9PSQ9W7EwxsDr/xTl4Lazsk4oyhK6maZI2JSvGfNcrMf/vuuz5iV2ysC0llHdR+CS
isLOGo5u1dEbj9FDpsLnLb2cQROFy6oa2rVmMbIoABJTldjsXwhzDA7QlcwZ0F6LcvykTeWREiHH
+B7EV4d4cbbxGY06mxXClb0BMbPdFLHuh/I3FWLyGEyrOkZuW1Eb8+Xrc7HOnMgLK8kdgge1v8aN
+7znfWCNsGoNQdE6d5lL5rY2Y0lW9om9SXiPBQTp7lSzaaHEyJcriLoYFfy744urGQrsSwUm83mm
nZpHDamdvbJHMSyoPnpxU5k3AsB10n49zZsmNa40QJ/0dprKNSHUEPiAjbN8rvkoOX7iqmuUvTWd
QDAJDtSlEHf/91aC/ReeuKoKxvv1V3P5quh40X9QqGjnhuhxbTIsGktFYLkQpuFIES130vJtMWPI
DFrLOD20ro2pLz1fOK9MjBwbOeM5nBgY7PVSbcsCQ51Lv4iMrRjI9nh32OHszeNLMlrXHrBYrecv
FRkPP9QRaIx9Nh8KgYP6OKgVMaLiAWvJA7NkebpvMfayh63DD6bfZm7Wpq+z7Aeg9F8/7M8AtSbs
giCgOQqgo3k2tAzMZMGWoVX24CcsJ2ZxxtW51OdZ0L/XOEOb0laei7bslH0r8ZUwF8in0C8w8E9O
Y7wPnQdDgVTKnJbgGYM6cFlWUKxDUqwYV8XV49e/+ALewe0wMbJkXCEYU5+dYMxdtHjuDFksL+qF
zCFZFEgT5tMq+zkyumGJ1Q3+1OBI07gd4v2VGziXeIqvijGoCfePjQzJ5b+1W+90Zqa2hSKoaumE
vCn4IX3Mx5a+8g629tLb919f8oM6frbOLOGFoXIQkTNwDviN0rwkeTkpexnYrhEYn7GTI5P0DXrq
6Tjl5Xpo9GeMwXupuhmpZippeFZNAZa6MiGTSUaPaGfSKtGGXQlbp4HJFan9q5b/RnOGBzc+vXW6
HsbsJuGJpsOjGCa3uvEUR997eQJMzR9M3jLW3AEzLb0lbXZ6zrv6J3x7gja4J0vdOVLkh0GMRwoZ
X85qph38+lFcev0WKlf0ZYKjAE3g36efl3GeOiOfnDz0LpnU5RNkf93waMyZjwFV09rJoacXR/qC
r6994cAQkjaGVIblQIc8e/FxUWYTjils4QwieeuiSp8fYBJ6tLpXCULXrnZ2UjZDkPWDyjYKFcIY
XEawBfGM0Y/cuZer169/2SeTJda0pcKBwTGCTVs+l4x1UT62ds+arrsHNczuS3neivJfsc2bpilh
SgOpF++G+c2Kp3t7vpkkYmdJJw0kRoz2tluCP7I8Y8eTfGv0/JiP1qnXl2MwJW+ZA7O7cBcj89Cf
4DCdBgex/BxBbWM4ZcAUCkkkNJJ4q+axQOX38ApiplSFYT4sivVHCh67uXkcZY05Fph9om8Fm623
0ZGjcWrb/DQUGD4SflnYg5/MENA4xosHxp7rKJi2VwfkFwgZGto6BuQoHKFGnmuSnGqKpcVJlH2R
3xbGA864uP8rnDhhrd9I5tpu3dKMNjpzha/f1QVwmisbDMth6MCMPtc9FP2ca/EYkecayxgD2W9U
+8Q7gjEZA6AX3U0E1iVHu6TepuWDrb532FZHhr2StBJHoDtkyluES4ess7ZTMt/m5jP1mGmwCXRe
ll4zsr60kPlasGAlUJnoqbOFXBcAF2mvyXs52dLfFqQWVL49uDCJi2Xz9cO5cFZRqWMayInIIzp/
Nr2cNk5jci0OBz7PPt4TYdc3/nyNB39hhMFb+OtKZ5uBFKo9pkFcaSQkTDhWN15sY/EEUSUkq9VY
7mxgl44xtURDa2qPgUf/LueEasbRtgDPGOm6tOI9mbdO+qI5L18/ictPHWN6hgL4tJlnM2VsFQs5
WVR5b9kbHjk0Nbowurtq2Vyv6j93lTwMpriaYMQj+xSv5S+gvVX0cmytUd6XL5NGxIQ3aPNqDUEu
qf7U5b3oF6+U0x+r5vxIhCwDB4Uv0FDPbeGkMl203FnkfercpcmNxGe/5CD7MzWf1P4MGIYjadzl
WA6gOy2WydMmyQuqU5zcdEzu+jW+Wz8lM32Ox+FBVP3cqLGkJ1i0V/rISxWxRcmiQxHgTkkL+Pfx
NHEalVrPVl4DSIa9vYZICJ2H6klxCOTScPQ2geiqwv16DVzcpGg5NLSTjNkYS/974ZpUPhmeI6ia
KL0B2bgqE9zqx0Rkb0k8NTzdFkPvayWSyt97/nKE9y+GG1TGkFz/va7TxIO1lDmNh/ZSpMbEbzwy
Np5kvxtVxhO1ixzZDxTIHbO6K6/5h1984H9f/+yB12IeZtupsu+7n7n6nXE3FfmwFOA9zxoYxHyT
tcO1ffnS3mMgeBfqQ+szd9HWm8VppJi3PAGeA2qDdiWpgedkvDKUiDOO9HB0nEK0XmBiNtyY+lum
BXhs/oqs72H7y1Jvk0VayWUF9Bm6CRyiJcfjl7ybWUq2o0Sg1vj/a30jjn5i5+D2Chtf0Mh/31UW
6T2kTzYyOnJSFMieM+o9uUIzUPGV5Sge+/myMFmHikWnhuzibDna2TQq5NrLMHYZFPXjWgoIRGmN
Q/0Dl+TvUd3cK2PyZk8Avcydx3laLwGuSLmzEXtnm62/vqGL98M3SWVKUc1x8e9P7xtjDEydbWsI
ms2CIK1+wRRLS/4PtFaNJcGQVIRjIgQ7u5A26I5StwWblVbdVnKN2A9XsDJDJ3FPSnptN9tJz/1c
0XctXBUdn5Ovf+mltQmx1TERVFGvnG8EhZXZKIkdboAYneoEkZwDWIrur1atF7ccrHsZR6M55AgW
W8NfR4FmDLk+dvLHCWwCCrMv05g62Hkp9xKRw8kfrmlcA70unXZ/X/XsNMYGoZDqhPFBWv6WM1/R
whWOvdCmoGsqxfvXD/OCJAYy/F+/8ayiKQsyqkIy3/CBfLBAcAK6wClIvT59jRAbiyiSiPZ4gLpM
p6TRN93QEQuSalldG/9fOnpJfMVBC7Nkmyyqf593rwdxO0mtvA8ZsjTqaqEOWe4LSKPT5FP8dDHz
xYcp3H79DC4uqL8ue7bDd3gNtAnvWSwoGhTE6PxsnICza/yGaxc628pLSdLLzOJCi+bLFHVYWGJq
EB+vJxJfWkMsWbjv9HiAC2dgTtAk7RwpXEkv9k13PzaFNxSzGwjKD9jkWI+MXp5QGjXwHNLkR5Zb
ZM2e8vnQDPd22vi0J1d2zEs/ntQzfL9pzxBfnD1lFJBhUwc5dVW+H9BWW0dUFiiYgqvL6AJ8hnYU
6qE4rmHmnG3NUizlWLVwJRjWTgDHfCG3Z3ChIA9W+8E/xgxBje917cSH3MY/+lqG4FoxvelWEOKA
bh+G9Eqzf/GN0G8LvFjQnM5+vsxQXxvZ0sRNiZ9fPOeJECDKzc11Gov4UM4PJ7E/QsJUOA/PAUQp
Xcx56Ad53+mNL6RachuvjXJaU8b3xUOe/GyjdD9H1JMgI6JgFEYC10qXC7RIwirQPoDnaWhtzuGt
LtYlbTEmeR/V35ou3shpB21P8RZp8kuquKCGDTgwpGbuCdVvWuVMYppC3S4rEEhGYCEQr9h3OgZT
qQ3Ht2mfkkVbWVhiiX0ph2ZBLaYlj4hIU9IVsj5ZCb0YU9qdUBNq0Je+3iw+ufZSY5BYpQMuwPXi
4zrjKNV2mSX6HH00IwLCsvV7bfpjlj/4lllLWvIqdo/6BehuVOHR6I339R3oF4563ivqQbA7MDv5
bBtppSIrHBUqEDP2rQUA1vWgAovp6UroFSTMyBReUfdNL9Hn5RgqZs4mHd+TosS6+aYsiDNQkxOR
fD4jnSr/o2WPdu6sc0MCX8jgNLXrJYKtrhAihOtYDw5pF8Zuqh4H+JsU3/wlU7djQ1axZ0tSTycn
2lKPabFSYY9Nyi9GjcAfV1qPS20SvxvXFDpBZgHncFmmSynWaLG2N4l2LZJpPxEFYmtPiXSrGd1q
7vN13ejQmixPuCIhd2bqTIIbs8oWHgr406qQcSuwemhDW4MheSaRSporHHi0tkF6pVC5tFS4YQs/
QoxeWC1npRKYxDIZWagJuelM4ZdV25ggjgeth/uBIxNYJWWWG47MFhGaMW6O5s3Xi+UCG11sAv97
D2c1jJOpg2SWLJZZLVYak+xRGr0qqTnTkQBBTo4a6KkEXihz6reY3hvsEW1YYCd7qsQQDavO5lhG
YFo2bB/oqF/f4CeLLb4nhxwElDFgKgDhZw+piao6nlKYxvIGI4ODNa5Dx52T45K7k3SMT6QkYjzS
2x6423SITxBYs8ijOqh2JpyRKQYX/hEstyNJkbgD3+oQhpjy3xS/MArpQ9fe5dI6PUavKAmGFQac
kCZ8+HDVMd1Zo9dk25p13rugdtro9Ycof5wW11a90hsYgbhquGk1l7iUeMdU2573SbvSXnTpGLTb
iCZwWSkoCZhzP3brToU+ssGWel/CNZY9zLfBzvprLenH/n22vzuq6eBFi5bH4p//FkrJHDRahbpp
3+OC1zLG6IadET/m1n2CnqAefwXVnWB+NE28qbDIUtTXgsjxaNc21mlEh6YVOyXcB0m6ilKg7Xlj
o68ooU1L8Dvv02KXFW9h+iovP7WQf6qMH+5siCpghK1lryp1XNXoDFeL/JI7p8AcVjGzFNhpEgpA
GImL8ZIFaCXfsuQZ//8seRjHY7jcT/Ipn3aB/Sx1pwgVRxuD4h9yfaPOXhM/61AYMgvq9/JbmfaB
/IYuEHe1es6o9Pcdc+b8IZiew7ZfMQhdGXO0lidtPUG++z3JBzUO/BrgasiexlnEf++EEaAMWTvX
jiQ2lA/ObJA4iz1Ksa8oYSF2Mt8vMWKKHnNxxuQt6WXWbXPXKso2wbxPSh8aCbB3wGkxBZU1MJNF
svTWaE9V4KucqEPmx3TGNrSdwkhulFLHpX/Eiiwh+Gz0lik+xqp6CNXtnL822laMSReThRdCgJKa
iPlHuYmmxisggqTjcCdx61MJbc/ZJYGxDhfWPYbmll3d6HAqGv3Nji2IbVCUIMdO1OsEV/q5PG2s
9N3Kf3z9fX70c5/WGuZRJB+bYvR6ttaGpjW0PnYgDnAeJMHtwqdicSzDD6OAG5lqj7DoRsISJ4kA
ue4tz/CiBhaR4k1IWmjXYg0fIDWU3hto5ANu1V/f4YXKishaQhWABtlIzo+FqWo1PYfosS/Mn/ir
s33RpA05JJVoc7WEv1Bb8izQ6Ap1C66/Z7UlZrLRwOBW3U+BDhv5HuXKTJR6gNUi8D/OVLpyDXMm
G+dzOcdFSUQQofE6Lf6/nztIW82kOFD3oSHvCgjZ6KXpyFpKC714l+ERtfKNKHeCXndjI8fgsvI6
yGdjF37872Vp3DdSI5JfSmS6kr3Tg8cYWq1RS7dOZrt2Pp7alMPRjnAgULqXnkXv6MWub+KtmJOq
JnkmhkYO6nRsm+i7nU93rQlznQmpZQV+GST3ejIc69zys3JnRZlvc4ua+gO0Shnh3qM3q2wvhIsF
nEm5Zomhh+GPzvgqkaMlDc16sL+NPMkkzraLdIhkTKAh4ADy5WHsWku2lcf6IzHSek6q0Ed46PWL
QYIjmSWduY2ip0ULvYn9XFArdVSVtvUgJz2qLyAsvAl6J1sThOPO0UOVNxs9OTWNvWtxU3Ts4oZw
+FOf9b+G7pjBX2tKEgqWwcdP87/bLmcXob7V5HeUd/IEB9C+H7U/mBhMdezZT3XwS0wmSjj8/AdF
81tL22OLA2RTBvB0d71R+JlZ38ZwWcy5OZiwpXr5tzYnbsihokqaSw3xlKS/Ayv9xZzJm7IfiVFs
akIQeIySnbi5SipHQ/fWHeZsjXJy5OjTZAhd/S7EV7JGwA57iD6W6Jvxz5II86prhiCXClDaGIU+
BnPYT8QXOauiRA84fkbefojMu+n8Cu63VmpXyhdczi6tfUgJqq4z0tPP+6YYijtk+AF2oVTeDRXm
q9X3sWOr5rR/jxW87o3fDS6aymzto5l9Uclw7m33A/ofAm3YBFIX2jJBJiNC8CT0GbK7vdgdZMO3
aBWCqXszIYfLxI5hrbiE6TZqj5iq4H6ZnZK7BFKZVEf7xup8iRybqFb9ABUndtNwQmE5l9vwNlIP
qrWvk6ONRtGYa2KD8QPW/hSmg01WAQXTJhkuXmk4tS8zZjeUFLI6ILgJgUwfJTKLMC70JfbJKUvW
VQnVLH9zyhtVbV3JVg6R6bzYsIf05XdiKUTEvRs46VFczMtOUknlTAzMeSBK15DTvR5aJRVTGXZu
3KZrvOxMT+umQ+SUx1pF6I/MO4wgq9ZlibIhOBYBBWGXeJOkkKxITPb8vYv6X4sNOZl4oRLx3byd
8gRfjhRFV+ZFEjKj3KshjaWI+Zfqj1nn1JAcY5jjBgViFjd1ZGwHhj20rQSAlIjQ41ASVriCjHZT
WYHbWcomVpK1Kp9MBlsy+4tV3I3Gz5mRSwGdUsc6XchBl/J3jQGeZBCKl48rCRpnEb1K01ZSAy9o
mhtFeSb53RO0PN3y7fxB07bJmGx65QVWmuvAlYx6bd3K1maAFd5ollvlcOnDnuZl2Op5dlJ0HgH4
QJosd6FgqEqDX9TRSl/z6SYLZVysrDSjuWL9cLGroaexqdI5vZi+/ru5z4001KoBxQ2roJHebPT7
XHdF014g0Be5VVW17MLR3PbpeCvU+mIP7eN+L/49cFOkH7+Z9nsUsmJvHSp3/A3y5lq46IeF+nkh
AHpj0ctQpn+aq2cyQ50sqOHipTP623SF4S0DCVPyneotrxGWD6+2c8+RazrYp5iu0PoJNmGLkUSK
Az/G/hsTkUlPHb5Utq9aKQso8c28fhFDo7AkCaN+YMlcwV4uzVCEFwRwtYxBCYyLf5+xgTgktBo2
EYFuGvhNDd/ZTwOeMXYQ4PZD8CJEdl/XJRePbRKdZURhWDN98i9MpFEe+6Jjm5RLGIk2p9mmt9iS
xtA3nOmRs9uiZxU86dpya7iXs0oeMQXMzJHj5A1I3IydfsVJTK4Y1HU8yF1Dk5ioMJtXXtLQOS6O
6hZds0JJWsANM4qjXtY0mb2HNn8lNH7a8D0di43asnsgP6wUbR2Hy10u38nDa2XPnqAf5ICsIwen
Z1exNzOdKPX3MQZKUP0ezcr1YI9LVdvfD+cMD9NT5rkldj6iN267B2FG0TBd5UDp5yN2WRq3C9Iu
F29GewgQvOKJ0NGF2TgFoEUlFvHrt6VfoEJ9OATQp0OF+CSwAk6zu7jjbeHTwncerfBE416Ybw2S
FxUOVf7A0ymguIcbeQJn6HUfkEeDUk3dh5pE4Gi6epeNP6AlMg0RpNQxeaHcMYgXy+L5NjXm7w1b
Sb18R7MLQrtK5MIXj9zufzXJuxP9ibOnxc5dIVCJ+uHacXqpkoRVCHzCloMi/Aw6yqwMRW1XqHvE
iqEDlTC3nicQySZQP8jnoojt2eJTDsZuPloTJPbyWITXiB8XoREEfrD8ZIzxPjn9F8MsZzEjpn2i
RpixZIdh1jyIUh9Eeye/56GVMqQH9UXVGp/Reyw8Mq6FqFxsbv6+jbONQR2bVIlCbiNDepINhocs
wC6oGBRFGCwyWxqoJ6IlIE3t7WGY55XB2APHJrF3YfRf9/1msu46fWQ3u/96RSoC+TjfcMFEMJuU
2bM+xSw7S2WWKp/9vlLiTY9feFSsoYPmjkp8uekVZHaLhEyGbFqeXzmWlA8/gK+ufjaGijVtagPJ
ZAScb/pR9Zb6PtNVYL3oCYHZgFUyeSrxf1uqo72oVb6J9exuCKM17g9Wr/pTuw1oI76FxuxpleOp
FvmzIG0BcGEZ7ameE2TZsD17YVr0PWuMDRi9DLhnlguSBpAxvi2he5gjfBMi1Iv5MyPGOM8eWR92
RkAs3RYZ5m7kCNvG2V9k6bbFVwJ4fZ5itwgGD4Nlydo5+CaVDClpDTOMt+gaRljkdqW5OFNlPZYE
34TeXNY739dJcbQgcpmWtUmU8igX86OQDY6Kwg5d+FqabfVu2bUEMAsFD4oBvNO9cJRfTPYK8Xd0
ob41QpYIbmawSi1E6RLRnpj2eHLR+CG3LTTW4fxz1MfNwI4ttkH6uUq4j6k/IlqpalEMbA5+f72q
VPNS9c5Y5INJI+OtebbzzlE2ZHrCm1OB44U3CzOAQqCPSSV7S+ZH0oOeuMJZKlTbmxZlAlzvjTET
QlmGrumsh+wkWo0uf8GkBmi/6BKUTz+ncnQxP4W0OzaWqyavuI6JhrSUaFfWxuzw/WJjjuongzW9
9EiqkuyE50goBc3aJo9SOHOPVX1QE9nrMIOI1fLbkOgHWMg4V354z0VQFfXR40/FmvkyApkE0I9w
tRZCd2cAkoa2BmEKVaTUmYB3GGAB0vOglUD1zeGFtgCOej8eIs3tkdugfFeJNKnRjiPaqqZvXTG5
w1C44hI5RWw076c48Rr7WFkRzD9mJaKIwNmgsRN/yDlZcSVegttwVG5yCncbPcIUzb5l3yypAsu4
vx/1aC0mLYMuIagTtiYps46Abi5czXisTCGKzxaXA80vuIgcouZhF1q0+UGlIe4K30iVu9AuP9Aj
xUTeouFnMqqu3nOnmDBEwl6mMA8NA3lCKha4WTXeKdGgoBYElpt/m3O71QNy0XUcME66/N0Cyx1k
rp7CdE4C3ROTlmRmPAVeeK+0z6GUsko1yB4UyceM75B/9Vh2pGBdAsaKWcJgkR4O9U/C3itsjzJo
Y8Z9VVq67dB7CTtFutRZZwzRvAnKGI6rP9N8wufQWAvL/J9KquCNELxy/Mtm97KYnUt2qPiiq9TG
5L/Z8NGOcN+TGr8sal6FnaEI0P2XynYCs40q/oTerMb0VKhPYWocws7BrRtVZYzirKVd6mZf47/6
uWheyJAPtUZGFgibSKMHazWUt6VMCRW/RVhwQI11mxgBk711ig3/rJ1tFNMIsPNreboKZo71ghK2
Nu77dj4UqrzL2u6Z4Q/sw8XW+DLUG9r/ScL6bk1wAVqvwmvK1u+Gfh8JITmpfBZPXbSAarSudE9t
w20ch7fpMvm2lO8kGYA7D/ZCpyPKx6wYWd/qu3CeYNU1IaEn8ho3LwHcZpiITeV8UzbDlRr20ggP
vRBeQkg1Ibl8tOd/USDiMgvMBUX8Ph20dQnhAcS0NUMy1kZMe8xDmv4Wsj79R9vACGCDBfFZ2DoA
bWqUq+x92Ft66jfh+WMt7U0Qp8cyr3clRELu/r/Z5Cnuwq0maRhrDxsbWztHgQQuHDich693v0tV
J7MQHYMa0Ez5vNkqyzToYP19iBxMZoVBr21juGSMYNX0nju+gk1+GF2dn6JCP4IlDu462O7823kM
VYwtSk6BYZDTMy4kb/I9KzZNHQ8Arq8b4K+iPZYiWC7Od2r7ZLjb2rit7PJGxwfn659/iXHOQBZK
BxQ+IpPPB8MIEnUoLQN6FtZUHjO4MBh+aE/tfA+XbxXpzxXCx4omRSmBVXphyPX1LVwYSGHrLNgd
JkePAd343yciw9wZzMpW9nr9EiXyTRN1uyroV4OFIhx6fztQNigwnstfTQfYUNewCTXPiFI/1X8I
2Ql9k5JYK2F3HoGdfX1/F1Rd3B/dOBxyjBY+UXyzLhgR1aIfm7Sc9HVk88krOXTdlLCFPOoMQxvU
AG3V+6KqR+LrEkZQlLBm5GsZ7Rf6VubMmBYzQZShtX3Mzv76+sbUNHHM5OuDyk44FU6P0P/4tMTh
WEC/Qwl09RP5DLj9e82zkthoysjuGq7ZjK9kcOGGCb0K1g/GeF8/afVzIcKVkB+AfNBzWfYZSaWx
taBVJ+pbfh3751QUfj6prtnS9HY/54xjNMgxjordCIU8Nk5eaUVblcxssLtVU6nsoW8VemdJXQdV
upEBa2s28CwPvcCwtjEWTLybK3f9uYXCOwuxjuD+sVA+8Jy/3gmmQJI0iPLJYcDWMXXpw+kwmLLQ
Nqh1/Y2DFNeDHbLeVaaMCJ1fUnszQKxe4j+1Hn/r0hNnq1zbO/QtG3ls7uRIx87CcZPxWr93AbPh
ZmGPq2gVhdTk7BEvzhhNUuQoe3tAeJ4n3mCYBFIO63nQNin+tjYNbt/MeB3MFH7Q2eubrLd2ECyw
gXsXcDbRJEPdeIIolN9ZI3a/Kpi4RXjV9Ab8uqTpfVr35PNcA5w+79VAJwyccLDESwyE7N+NIkf2
SxTnqOwBSHAX8aNG8ZShwi7Pxy/o9H8Rh3Ei4NZJpBOyRk68fy/ohIlTTEqm7IlP9OUfjokRSant
Csd0G5aVPLrW8JI59YbxgSZ/xw/KQNdRScmftLP9VCnWXy+1C4cHN+RAPsRAVOQMnj0B3YzzANwI
Xj614+J0vin4LsaxL0gGT6lNBahmGZ5SCmdd3Z8xt1N15N84ZmEKuJ8HQsiuuZtfOEOIcRHbEfQS
PoHzkiAyaN6jiccEG18IIiMpXDNBblpo6FRlEOfw7TQNoi3nn5iAuk5VXDlVPw/hRAgrFF/M1W0e
zNkWVWqKEkoL+tOw/x/SznM5biRr01eECJiC+wtXjiwaiUb8gyDZFGzB+6vfJznfboulCtbubMyE
ukfiKJH+5DmvuZdWnzEJoVymIU3+MmWHy10+s+e5qjiFYcoh637aYF4leqvUgLcEGBMeaChonxoR
EP9km9Sw6xe5piAFcK68zoiR0DbzlC68dHmeOZwpbEPYA3srSHsnj/K6MbJqPoLW/I+WZZtZnpH0
scNyDuyKVDVvG6N5FBqb5NA/Wqt96iYMvCasBYHAdAibFH6DGGGS5WttsnZySU5f52HdevU88TOF
q84trplYz1yYtTNQ0xXMGyQ/ZI5PtvXJx09zqvNnQJTV0Uvrm2LZ459hT0KYsSIH5Jap0/auMj1A
tC+rEv0WnuGhezHrcyb5xLVjII1LuYli7qm7TV4Xk9W37KumRCGI5I7YSIu08iwLZWOEhfp1wwGX
I288AqT6JZmZ247HCxnHs+MBlBpTDxOEJh/z9bxZyI2XnRnK4v5rklfLguDEh4Tsl6bS97ATBelW
G2AZ5C4cVLi3A5A9jJBcrDkvLK1zcQ8nrQzbCMHQFS4VX79GjTMIcBlcVPFe7iIAweP0WEr6uqaU
A9tB7WJ/4uXJdkS5R11LpuTXq26X4wCfhsnFxXLm+Gd2QPGvQA6yLk4Ov3GlLsfEsKf9nkjVuZ5d
T++da9N5HrznZ925Lp3S2QNedZYALQrHdG4U5xmdLsd28Hl38b/jB1488WOlc3N9Yzs3L8/8XZP3
wu/zX/4urOScl7dw/RK7bzfbnzcvN8H2Y73+uG299e36tnBuUSPyVh6QEvdp9fN2cNax98Fv1l7i
vhtetbE8IMnO1a/Dw+7hQfZ2v34d4s1r4xzkq86tg8rhqeQecudVddzY2ZFDcXa/drGTeL/5NXbu
7u5+3z32/vOj90/vFO4PL/Hufvzwvr9JzpxfUPu4RQHMC1fyk7FccXQlWqlOQvsT+X1oIxf+frF1
vz5zBHfw3wZO4owk52XBk2sSXDWxXnKjRxvkeqDoEU+/RYpDOH59IobKm0a+JYRv9QwDI3OD/vEk
X8+TGawK88nIwkBfPYRtdk1BB9QPi02P3bpQPEv7jWTvMhyDXrWRzBkOZYNWkI50zrC6ok/xiKxr
03mKhBBK8yCheL+oGlzMkgfmdAEHKrJk3/T49CWZx7GOwihDyq4knSB8FvMLTZxhR34Z1VNOx2Sn
VjaYIKGE8m6HbKmskRWnBkoKo+0Odlt4tN5MsB1XCHAl94y1rVV+WgBOm9bYrSFX99TytuxzaUMa
RiTeOu4GkdBXsrfvF8GlEVG/HiBVatTGcWZEhvCBjA1QiYvk8TPXH9hbIlnuPtRMtJPX9DGS9NIM
aQKZC4w/eQyRvaU82xX33/flzOHzpSGRmv8jyB/beJA7lYa4qkhK9pOgBJAbzVHIvwSMP/MM+tLW
ybj1q6g0s1b73DsAdDTEifC8FXnM7/t0Jmr60s7J9Rt3ul7CwJ0EAt2awYH7cFeNGhyvN+Hneam2
cn6uSDJQv0CG+tTjRG7rTK6b5XOuyhm217QWohnsU6Q6vu/ZuRGEGWhTT1pRUDq9usrC6o/msZvE
EwxWIO9VQVG5BGc/16E/WxF//seaWOY+w5FunAT3l71GQ9SQV/ZDl7/9/3Xn5LSWUI6R2yMNwWIL
5x0Vj0EBg5pfWA/nwiAw+f8O28mhndd6C+JmmPbKj+VH+lO/QVMNRHLoIhk3ZJvkZ7+nDGpeQvx+
agucHp1/tHsqVnMEXVFpRT/t8ZOJVrsof1xR5xngpwjlcejy7Gsdm1cGWbJ3JgWcub2P2t/NABBr
ir2WYFUnLxoVD/UxDVboxqdH7cf3k3Bhtj8rh3/M9vHYrKTBaqc9FQekOUiDcAJQh7yYEDv3nvpz
Gj7Z2X+0VJhyY5IAm/YQY6Z+NwxUGFQKSoA47iBrKIDhDCcprgflpW2WC5HBuUPhz7k4ORS0sFeK
aqBxSRaYHWTFWiQZXnnhFoisinvCTn9/P7KXmhTByh/9lRJzlXY9u5Xph2fg0G3CkiIVFhQoXRof
FJG+b/HczYQPCBaoQEB0VvzXFq1EGQ3FpkU2lAR+YEZZ7aK/woVGTjO9RyqCU93SSI1/2ecJhErO
9/04vyb/Tz9OofKWkh3tWmJNYiMXkv5jn9CSWf0ussfvW7rUmZM7SW6bQUZuiRFLKEesSbkQb3zf
xPlD+9/OnKw8EoLDKmwbNhiQoDk7EAf+34QMl5o5WW3VcVSQ6GbMSDeDyaCyJRw+LnHOzsULClB8
7h7YXSSQv66wws47tFzyad+Xe/MdBiGHtrS8hBynlzSMzi6CP5o66dCqg/3crWiKNxgdQrWFDB1X
6mq+cA2dXQN/NCT+/I992udys+hK8floQExsKtckCv6LNYBRHu888lzKp/zbH00klVpZWVdPgnnJ
0UcrJJovnrBnl8C/rZzeNzIUgWjQq8+OYP4kMAASFQ7EZ/6b3iCfgjqIRprmZNP0k5GqjcGAxem9
uMnYm0BESI9duLjPLjbI+f+7nZPFVsHLR/VVjBpGhvZdxSsoLQQUSehampfoyGfX2x+tnay3sBst
eaYoDrxvzYFDoo3TgDm6mGU7P03/dutkvXWpoZHeZZogdQMAIwmDit2kBN9P0qXuiK/4Y8mNk1pM
hVl+3raYDvVo9Ejc7o9tc2Ftn7/XsX8iYcjdAw3ya0tTYjUKXkOcCQvCjsVHkweCB5aP689JGwCM
1K4FGlmwGZVeiG8/fd/XsyOKwJgFeR1w6alGQT8uBFYDU6eFO2Q60JTC0ikv779v5ex9/kcrJ7er
zl0+pzEjijNp/ltwyGfpQ2nexvFHL11zkVxY/hd6dTqujRqqoyYW5DIfeHnTK+6Ni9WA861Qs0Xt
hFrxqQyMaZV1KEXMHucS6nAU3ZDh0i7Vo8+P3b+tnIT6faZGZtRnrPkWUarVQwtIgGODs1ansin0
qMfqQqLvUsdOpivPCl2uMXvYW+WBUIU3DK2tLoHXznaMlCY2kjh94UP0dfGjRKEZiSo4mmj3Nxtw
XZQIpOaA11j562Ip8VyhFFUmFBpJdK/IqJ6MY2asoqoq5FFcJC1nYb+LWhwY8A0qn0Kwa1S8wFh9
v+7PnSTYl4EjoCoAHfjkGI6qwZ6HSR0/qzNA3kispRYpJ+TILxk5ntFBFX1Dfwa9J1CR5kk+QsdM
s5NMfRTGCFYzbBnP1nqygMnJIJ0IBRM4jea1ekQiS3GtdxETWhMfcocRIqwVADNZdcHU7DNsPn3H
aTjPAqkG4QDz6uscZ2pWlNFKG9HxdrQVqYTbOH7IuqtiwHDSraNdoj5XrVfme61Zj6CWe6r5t/1q
10OZyzeQYnREABS3W7woD6zwoZ1uG2WzyMiPea1NpfGfY3Nt9a4+NG56sKRdutceLcBB30/kGaAl
owvARRiQaDgsnNw8ir4AyU7m/8ykmb4OqFlxsvDgU9GEC5/H9B708cXo51PB6+8B/LfdkwEc2qhX
Kh4n+2O+W7UPn7ZB0YMwzhJyn2ND4huJQwTu13OtuBeD1rP5RfDpigLxVihdnWzSPErHcZJpnzJS
e2iRtrshs9jna1m5iUokoM2jy1OpXqP3dXyFvNfH91GyLqCVWOGNacC6/0lxFNqnlnra9vtZOQcU
sf78upNZ6Y1+tFUg9Ptx3pirjxi7iGR0NPOl0hsSw/hPJv8MzY9qoOqvvSfmyyqZXUsjq39UPRNS
lhYBzVgrlfRfrRdKNlysKsHr6c6PETVSWErMGwkMAkqjbKDYeNn1cRvKpUe1ZoxXfoZDyfdDcvaY
w6EWUAp8vxWaVF93XFWlhV6WE0OC+xWiw6bhFMqPWb7mieMeC3cEVXD5cBUH2V/LVLgVq5DYcQ88
uTEGbTkeTbzt9lPjt2btaOAEbAvuCZg84QVnJMMuK1Vf4L6owMYYeml4LX3f988a699fIQABNjVt
MCNf+17qQ5tbVT9CrcYSZnhFkQCW3r6RrAB7Dqcc8CvRw/UI7JcryUmqwROGqKIEoWn3RwrRZBnM
crhhmbCKSLKW9bqOe7fGptwMnzUr8VOw1AOgowGEZK9om6Y/HEvZG/UeM446gPCixjvcfrCvgzSv
dTvdfIc6dZVQjBcWU1C7rqRMuwqPy13Cs1ZkB2v83moGrTm6Ed9FUZwqBs+casX/iN95kErZozS0
cLbzQEn3YZIGbXkXTb8zauhVjidY9oYzMRlA+dCGEVNgXqnRwyf+xwSW0KBAVpnQFrCjGW6bGNO7
tnZnIKUjvQzhdyfx8YJRjv43W4IjE2SConC7A8Q4WYnSoBZ6GDXjvgsN30x7kaxrgBH3cMh1s3Tk
eK02AAa3CaTTp1g5yJRu2r29arcCQS+WEMhaZ5hiRMcPlIrwCZ7a3J+xHEpAbGZF7SPRwu27tiBS
khiyh8cV6GqrXDk1+vvq8lGS/Euq3BNIQZBBrkrdWHBZhBNgr72SRMfVnjz3y6jeWk0BN+5CBfdT
dPqvNfnHKJwc4DYmdpPWdONe6TqKWTD0RrcF31v3L5ad+oo8I+/fBCtYLTlw82XPIhAdU0anmMDR
DsBD7TQQJNLUqbP3qlfBgx7k5SnB/kEiGLSFc229oPs3+99vKPK85/b1H18vApw/nkLUr/pYabn2
SuDIisayAxdcP2L92DSD2+KGPKKGa36AWgICbeO1tYtJ1Ga4pBPhLNVrPLz0lc3VdR3aUhAZ6Aq4
Vf8yJfM+1tUAr29RzzYw5cvtTdYFbZtTyQO1h/iNiFnsYUN0TbpRoPMBeRNk8xLLdUlsnFUIBJfN
xwdwCXgCAoMpsiOvUT+7bfvXtqZUnlOqFm5xE6K+BEOr+qqj0IsRaDAt6DmwbAaMfoTppTB5KFWc
OjTskYb0FywrcjQR1phjZ23UWtp2rxXjsIz43M+icitFN+VVlXYbAesgIXq08U5AhMJEBlUULhHK
5AGOGusQQ0JMnkpZhyg1+in1thEVClEHtYSwDWcF+Gtd7n6Q6hYk3qE4EA0LjDZRhs1fB2urjSQO
qByaPEin5UOYwhNTWrCUK+sDfogL8fpIKlwxndSG2pk9wr3jlHTtUgczgcESydsaUKkMrDxGewCG
l4CqgAxWXDBpQ/YTMgIqFx84Izuy3iNSjz6O1LjyXOF0hN0NPDEaED/VEKqh6Cibt32Tbq30eVjp
a3P4ib2aZfU3M4gTUY/QgMAs3UsDk3KeeN2ybaPIS6bW6zXCAlXDCqH12gXTJKR4IULLIMq1Xt0b
9tHLanmjF4Y3a52nJf+Y2QdvuHKFW8K8NrrZk8N0nSIjIB6UOIfu5nq1jbM3DnFRCcW1Kex6ODog
kCXHxh2v4JwOH23pIRdUD/gx6fAjYfRQwSTlG1a+CsY3dobytctuIRCPkg2h9DGTt9aRC2EIwuZh
BRIOyQUNtihmY9EjwAyyHuUxDNLO8G3JtRrNL0cvaw5K118Jv0E9pcIv5zgfPsagVKN9h1ugAsjX
Nl8EdXW2XjnNwxroKLdR2doQfZcdZfIMAWqS0FzjSW5cYc6AQBUg+Tr0s6LblNhP/ecMA5osCPhZ
DtTgEKehmC+A45qbiNFnDUWUeacRxxcGql7Kbcz/xmZ2nYbVjoPbE5azXfeQ5wiOYRBurfv8TRpu
TSQ6lxbv9dupecrqB/aZXYOC3hQsKA1kf9hNHKnl/dFNf3VWvW2BxBjwfIHAz028VlJo9rljSXCC
FkTDujaIQYOFbbFv5Y/I6PCg+tCGyJ9NzSu3K7686hW/kOs1CqtOqNxBNQX2gy0U2+7z41XdFemC
LrG3UVR4YsW06lMGLWUeQMn3L0tSBGzLgstcvJT7ZLlimMXPAbsacXuEOhvMzbRR+4a1iIxUtLgJ
/IcsejFhT4mhEFgaVGDCmzLqA8wEKuj6QihYIQmjPSfol1RMW1VpftwnV9kQOtXRekRfsIrnm8bE
eI39nbDZcrn4oabZy5ghMmO+NOMx0MPhtuDvGoxfZSa7aQvQo8XVCZLlUWBB09Rv8veOCCOD/cGb
QpAHLxzrZ6M1sBY2j2+Q56b69VQv69RcKsqHe2vC+yt3Ze1mIhnZTWu+myLLQJ1vWduUeyobGYlX
QxCxJ1ga1WuCnCuUN5PANcFzdwBmceyfK1RVyLAIiVW9fpQasZJE/8WbJF0eWiZ2ySX3+258ekj8
dbXaKGkAAlIVXr1fu1GNsakWdjzuo8Py3CUoojjKM2BVfdNeZ/fR6/CeHaoAx9VdtMF57CrvQQX7
dYXozHbK94KefDvUvzDWRDbGGTZFh7JLoDaP0fW0mza8N28Nbx1uUw9O0mFhzuiFp33Ynu6BenaM
TfPS3iiP9nrarW5qD91XT7nT78y7VVAG8yYL8g33htfdJbfxgQPD97X18GoE+Ihu2lvlUXnsXsuf
MS7b/6Sbwr30FtDF4+y7ATpJeShHCXm1MeURgoXBPFUe8ierHCAM1MXR1Lb98Qeyzn4CkU0guhAq
EZs6m5GQfjNbgKJVzmV4J8glMoLbvZxvicFEiCq1On5RPlkvPbHx1UJdAOdaQ8Ondgy9oWNXIo0h
LJtbyVtCNC04iBPMenPpqR/qH+Ko4qBQ0QMWafBuUvFoQfPAmLaaHrkZx1wnKc5c/tJxq4tMwx2t
C6n4c7kZwIboDeJJpZEB/bp62jqJ7Sone0eiRHSFOEFClWj4dVEvGmTzXxOh83TW2WpIaPOYPwmF
Q3McGm2whz33WND6x6fe5eZ1um0RJH695qHhQkTzl6ton2zQHQsUb/KeoVY5eF87j6EbuiMwNt6z
brRZPIRA/GlbeO0aMeN1EfTrKgCvuVH9la957b3h6kHxK9kQ7/JzeiD7kwfL0Rl3PGX80tc9y9e3
cChcg38Hk75ereedvWHb7/DwfdZppxNfELs/j66z/diu8z0GPm9HF2tPz/axqHESdwDW1u1xefQk
1/RXnuE1m9L9+VP128P0g2AqoyeLp1zZdMRyMY76NQXqbvangBScQ+ae/xzde8r1znP8s9pWW6r3
m9kvtqgArGsf2Twndc1t7/xOEVmIN6kjO0nAI9Z5PDpvihMkztsLg+Q8y67poLEPxo/0WsCLwUH0
wH2Z3WdjvXIl5+0NeLSTODc/3xLnunZuUNFw5O3T4Ze0fn19ONxO7gc8Ufe4RgfMQ6iIP4ZQGoQe
1Wc3cj7eIXs6hUN28un2qnMWF3apM3uvr0/it1GSEs7kzjt0Nre+KpzRCx0CJA9PAVfZmXeDS3zq
4fHmrBg5gQ0MA8Jb13FugQyKYeDt53NrOG9YIIvfue82yJs5H6H38771DrGTOj8691UNGgfYhcfL
0WkFxPDp6d12xV/6ZLofput+hNuSv+wnoa7zBGjHLwIiP1fzcv4DG8UNt5ivMYHvAx898H/NnTDo
fO5pWoWhR3/XT7mz1TxkGD3JkZzWKddiyt+RBnWuHt7Xt7EHccuP/P98Oofivna5N360/JozKxPf
XjPHsk/izuGzbkUHj659MEBDGttsjbGYL7pNRyNn/fFE1tf5hV7OlmRS8FB6xR2MRhezTt/iT2YP
kWlX9sydHEhrNbB389XxH3MHqfhKZqgj90Fxd68Al518M27nH5qPFNCVerW6sjbGxo7c6i58qu6W
a2OPOtFNe7NcF7tiZ+yLu+56tW/WqX/0uLB3Dzs/cX3/h/ujWOuARpsACzpv9I31EijPKxy7ndYf
Wcyj23gAvoLx0dppwcqFHHFFWOzNa/jXjpr7BhO13KfjdlxtrEx31H21njfjxvZC1/LRDfPmTei3
+955/Cd3c1dcK9/fkNbfZ9zXc+fk8QkC/7goQzhg7ItbMsI366rbSJwPdmBuui2AxPfwRfoR3hm7
9B/7nXAN1JeqO3YMZHblxq6yyXyET7fxlX2VvZVv0j/EKH3I7Izb6Tp8w1rLq4N6O/lzYKtr/ZdU
Xyf5NtavbPtmBqnDPmlwXRsPy8of3lrjCkad2vMwOkjhnvgsmUAwIxq8SQcfqlLCpBb745UamF6+
1newL9fo6jz2z/lgwMd+1uFhSndzvUPQ6fvBOmNL/3WwTsIJtGAUWHjJuNcmPgogURex3nvLOa5M
F51w4fFNZAl70TItF32QAfvh+SNrcveIu1ykzYEoUPPy+Iwh50FIQTXT29HAspZD0HQ19XqQfvMW
hgzoQZjfZoS2I/IsEVB2DZ/VmofViFElj1URd9qZ6g3Lr3wKL4ROCCNduJFObr98XlZ6JEfjHpSf
T6gstD4P827waBh49MKvpvO2OPcfHzB/ORB5kruoUvC7YvnjIu43/GyxnX3bmYIpGPknIhGeArw6
c+iCK85l0zH4f4knZuyF3nF9/IiDljtL22tvecBJ4Wd+7JUf/M2cVIRQeK5nOxJYnDrXKMEGXI1r
Dq4g995UWred3hdfPHGsL0GbbvDSm1ZOZDly5oYHc+Sd7HbBeC255R03Vbk5HqLGQS6IoII2Qs4t
pAA88nheuX6/J6D3DHdF/xcvvxW31cqlnQPvM84+2R+u7PfBm13zB08Jv/OAjPs9V40SPM8MQu8j
NXDgj9zkseVaI8+7zrdiQMWhiT7E5z1U02Ac/OeWTNYCDm67Egcfwpr8HJuM+0+cHwPnyRDId5nz
bK1Fb3NP/EU/+dz/+btQUXJapiJy7v31vbiZPt7vIUH7yjp3bkEtBZaj+DK35EO5TUUlzVl8nu5b
bZf8NNlP4hKqr2DEO68I8fuF7/ee4byTmVo33ACD3/niPuCgj66e3rH29gWQXVwSVBzdOeB64zxW
A42/aXIPze71V+FId3IwehqHdeyAa8c9mp8i8Hd+lwF/XDkPqdO4n79knvjXwkUm0cm3HVHJEqCJ
S7ctrmnFWTyBuIdFRYQSBZLXrI/eMSATwDmjevau4hPnoHgVv/aevkNtnWv5fftze7NiGsUYighg
8mZfCSDSb99+3vtPXHNOsuYfK0dbm2v8Xfm41NlF3CjoTridKzsxpl4m1weKXZ60Xvj+gbHR16P3
FDKAkHg891fPDz/kfsdXrZ5i56r3niZ3YjRTgnvCkidO9gtb1bq0U09S68lxGhC15QyfOPdcrFoZ
NPlRHM7wppyZQFIQFtBBr2X0yMTe4zcfa4Z03Mnr9Eq9y6/yK2mj3Yy7ITDWYnW+fRhetNYPnXww
cQyrfF42u/QxvJHuVoQtgy96VdDllNkbvWL3kHl3KBp4qatt7c3ReWSXuUcv9nlMuZlXrcUPiuGS
iSTG4PuT+TNT/PUdI05monTorQaZuZOTWU3isM9iDqu6bh0dGQOywDUlKJi3daL7QNqBBQnk8AD/
Q+TUMsjvlbFGvUC13Cp/IZUGhMNAWS2e33TobyBIjfB3w8GeG+NzWiTBgqZIpi843d83tUamFdk2
SpL6rh2OOILLa0V5lLOVG9KMBG1dPJqk9E1gsNVjs9G4J3qhA6Pd2yQBu5CHdArVoQia6U5kLJqF
k01vL1TADFHS+DI0mqLqUKUEmojnxWkRfVRCCFwFMt5REt/WfebPqCTE92GRSI7JAz6M4rteUR+a
udijeXcIG+Wugs1kkkOJ4QDEx+cxzjddebeU1+hZhMK9pDT9xNc66QoLrqZ/DdWrEpjaavghW1BZ
jr5Krg3JZH+gRGuEbznm7xCdg1yGdjlGgd5lvl2gjqTcVmXnqF4RkirCZZUsqtBQB6WalehGpq/R
gE6NqtY40v+Ol7vcRBpROt6laKoN9S0lXsssL+ynvyu5YsQgBmhClpBxO1lMyZhWs5nE8t6q+Mz0
tRj+ieu36biPf6vGP3Co0pWn3H6/gpW/aiGfjaKNwFzhRyGfAH3UWZ/6TqXRVNIco30jU1viHWep
7wLQCo0rsbnpugv4yU962OnqgBkFi1+II4Lw+frGVYdsyVaFtuyL1s+jQwrbOUdRUs7eZkK8dCFh
/YhvAql0kG4WOS0tOyTwWLtkL9iZFwbh3Fr982tO0k6pKlXFalote5II6kzuiz5jKSZAcOqwXiD2
hySnV6uH9BL+SBHhzF8DAYYQ5i5GrOS9vg5Ea+WyGqY0DWMdKzulxTLiQas2YRU0uYIk8WuePida
ta6T+wlQhNB6IXk9YrWLyEpC9uL7sdD+Ss1AKqRIK9wObBSuTjMCkyLJaTIZ8z7DrRaTRzdOjq4l
R9swDR1BcTdBt5vmi111vpIlCLrGc+MY486Y0RZJ0+6htpBUbjvryiisa3onYz9Icau8Rw5lt9Ta
rk6i/WMxNZuhpc6IeKp/TLN/rD4MtEb3Os3ya7t6pIB/oWr0NxKFvmEcyFgL+QYosV8HuyzN1SCr
5rzve/yojRCp0+cFO2UAKBSO5nLYYAjuyM2RcUaq0L7vVRXNm1dh+L3cCc2GHlfHi6TkM8sPLj5c
aROwlgZB/+tnAf2JYAdZiEaXB+Q7yXaBVRRWfVRaybMKqVWS7Sz976f63IEjfFqBlkMjBX0klsIf
NbQ+LNLV0TSnT0E1wBNCG8iMXgx8ByL7kb2njrqjgNG5aIp2btmvFO5MYfejQFs/OXawtEB7p0iW
PUvbFe1O2iNiGenQYPO901oQI2TfdMpLzEKSl0FnIEKq3SEeQd1kxlu8cxLS2xdG5MxpCDNPk7Eg
Eueipn0dEYlruirwWd1HaGwnqDl+HMmIcxiSNhaUVvFNbL0LrZ45A1YCGECbWObCGP3aanpEZiVO
WJbYu2flQbiIJnLvGPg+ViQw9flxyIXhB0NhTQdhrQp2yYn1lVdpOff943jJVe9ThP3kWCIFicye
zeKAr366U1Js3SxLmpif8rAyYY+w64WnXoP3Rl+Wm354SGMBNKqekiPxfmZfN/Fwr4GX03gzxjVe
Qw1yvk19tSqHXaEe95WeeF1HHYrHY9MagX1cAlmiynAEaDUbJhpOnagrHGUlEFIYZgIspWv8WiWN
Ig6YNE+dIUz9kKN5yhKQ9+hHVqN6paQ6R4j5vJJ+pra5S3NUklvkkwCXU4Gyo/fvJ0wEtn8NDsZD
ig3o6ozqqdkQ9a1g95rq79D+YU/oqmewOonPjdtoDMb2wk4Vl8Bpg0wGxHmdzQJs7esCKedGznsD
MS9qtpB5CkDTvOCF1Jp26WI+c/yjVYw3hwhBVivt5Crs5HhWapsiOMuf8mGur1P7iSqLXD3Ao4bL
BeDSHvxxlbja7WU3z3NbweAYVE10WhXuxa89tYk27CxhaKPyluQ0jgTZpi6OiDVTZB96r2x4aC32
TVpbv8Cnw5Nrc1ZHobjkkwIJTVT10FjxhTj/3PibkAF1rg0ogaf3xtRM9ljUOlxW7REnT6Q9GX5W
1sUj+VxDApeF1Q7mxpp88qSyj6WhzGn/eRIIjmjmK8cN+HiMVL9fwn+93dBzAlmN6jzOjfAOT6ZZ
XnCZLY8d8nAZGoDoplDQpU8XuTjn7hhaQYsIJSATr+iTgz5VUlmpxhpXO2tNjbm6xSZZHAKdLG43
yqLJwgtNfv6+e+fuFwH6WqEGgIEIK/nrOqpDbviwDhf4vJkXDigYxsuNhUtzNY/rpHmRlNJNpmOg
Sc+j/QALV0g1DUZ71aLla8gdOJ6DvYz333/WmdWNeoSgPiDSstJOkb5DOVvZ1KnLXhbWb5GDLSoK
6TiBhojEXQorzkwxjXGxqIqo7ZgnUYVu67UexQzBZD6gsaZLe4Wnz/z/DMkGRoyQirjIDVkhfvk6
0oDSzEpa2cu+BClTAGNbc+ryWPl+5M535t9WTuZTs/oJ4DStdBJwvfsqvl4Mt7ik2nO2FahQMh0h
GjvlxR9No7L7gWD8OPsAhnhkogrIPv++L5+U3pPjHGVUTjcIfVB7TiG7qVEelyaSF3HGxmm5jdQb
CQnAhfhZNmN/INDuV/f9nF63CyLHz+ASRZG/NPVb0y4ujOy5p9iXrzlZJ3hCGPqYsSgVXGQ6s0VB
7bcZTD+kQXEnc9mBrVqW2Jli1NkbbHh0y2kUHYO/410obj5Ncy+Mz5kojC9CWpfrlRroqWJNlIQI
MlnKIqzmOJOdpHm1AJvU+zm9iqQbmRw/4kDfN3rmThd0bzRE8MQU0fDXZRybo2nmi/bpo4eE70Bw
Y0W4tCi72eDCm30dNNh/0SQKYoTB7BvgiF+btMKsW+CvIqFiHXh+VNOjgvXldStdKxHyGtn6++bO
PfXBSv/b3kkXI9tsQzBe5BcIM9U1zwzJ2EWqN2V4QuIUfqtewnOcG1RMrwgleGAgPnRynSXpUkLj
aZAeCncAwmDR68q63EJwHzfAeb7v37nNq3Kuoi5ELK2egi6yTsFZKK7QfqE+N7g41HFxXr7QLjUj
zvg/Hk0mdpMVFFPs6dgqY0kBJt2r4bU6zn6iahsjykkfPC0gcT+lYk0LrEqBFYGab9qCgm1jXdjA
Zz9IPKYgzgm5y5P9m3Zygzsa+k7gskgncrHCPkv6C4HhuasL4UUTjgGeFTyjv3bbaI7IIQO43wNA
PqKIAHszCl875QWzwUK/MJVn141FQtViuRp/eZdWHfYuhZEwxtI18cJxtBz4DLmK6hPGliQxLz6F
zwRen4lK2jLFv5ysVAuB48IoMrKVIwUS4sg2ExLAUr9DVO44ANtLApP3ZtLorlQgcM9L3b6tFuBD
KfRV/Lu+X8znRkAkTv/ne07fx1rWkz9e8T2A5W2eRSA+CQZtUkHCR0ryLs7vuUCNjgvjUk5eBUni
rxMcz1NRyQNjThJCKKpD6JIgc5ACS8dXTQ8DJblT59LtB/vCbJ9Ly6AKhnC9TDKQ0P9kBWMq2uhR
RQ6yL9+l6JXiXLiFplltSIi73UyBxaAAs9oOy1tc/QBw3FL/zGubsQ8hnvFabi/59Or09vSKZpUb
qlA+BYp2stwjq4mG3OCKZjRG6Tchzf+7HgyB059NnIQ06dQouMNyy3EWh+meBU4siG/HxUBQER/7
V2c+qZykvhQYM1+ntq6Gam7LinhjfJrC12IMEvtRqx7j5aopD1q2xuaYM/nymjp3kRtCvhGCGTHv
X1Zvi7G0w9Qve0gMKW8zwEz6bXzDmwbFu/YuPb59v2v+loxkTA2SljaJFJ1X5MnhnPVVZXd6ueyl
stvqSOJLg+lJEV6FcvvOI9pfkskt5XYjz8O6qwD8cOdNw3Fv28s1dwsY1CM5BpxMLEu7hutQr8at
biGOBx4iedO7IMqCPmwdc94J2dTvP185t+rgAHICWSvIm6evFmgf8bhER7LizWbuFH9FyBNvK2sX
Lja0g+ckfdCR2S6T+1b6dST/YVBcQ6L5wmecnTZcP1ZY8PIMPV0v7VSySc2ZUWx9Pdz2+b4ATN+H
9/A9IG8smAP2y6WpO5MERf5GpWYktJqxyfy6SAfZilYy4cJ+MCQ3VCFKbedj5YXlcSvnx6thAflo
fnDBEZINeW46uT5eLWi6pZyNqu5H+YNIlAKczrF1u3wiq2cyI2xHkT7WIUVD9f76gf3YZWnUTOyi
5ZCBml/VgjiivJXLK5LgTr6k10K60DKzgA8Vsu9YK4FIiVVSyaOC54b9lozRddjhMqiYXgJSNS5h
GthP02TdfD+H6rkLjXcv2x3dENjTJzthpSzSrHYdMoXjysN2qp2FqNBYJn4c3YPbbpIZDfbY7Zp+
ncO+UbAEE8SWQXtleya1BlQY9AJwij71VbX0JiGsWJhekWPMyqfX02N+6f1FefDMUfXnZ5/cQuaI
2nhmtste3MHi4pMoXiZ+YSyuFtkBrJpB0w+tXGzyYdp1CW/OJeZq0jdKIu+O9b2ldMGxszdhI+0b
7X9xdmbLcSNZmn6VtLz3GuzLWGeZTexBMiK4iKSkGxglkVgdiwOO7ennA7u6p5IpS7VN3iVDsSEc
7uf851/S0xSMGES37+BRVDGPcO4mG+6yNV8qi8TZGhLXuFlkPR6ooTPDHoAaltRnrcLNgHNgbl25
rtpWOjsmzrBeKPWgwM6srxfdWuGrdTrx2/K3CWgy1VAe8ISP8pzoqXTDGgjlWxVcnPHsYNeft1C3
u1U8x+tUvLE/YmDdbqLQ3bAl+y7Wo3AzrOcpjFbVXG4NuPiihelQkXZs7S0I8IMwb8iyeFRG/c5Z
rzoBrTzbT+Xn3mLQPZuPdRiszYZ4kjz9ns8cLVFx8P3s2Rn8k5dOt5GRr7o5qWBTpVvt26dJhVc2
jPyCuB5DIgI0SH9o5f/POb9sbBZGmmivjA8nXmyM9RgKc1r6OopVouoIHzZK+aD6Yd1X3XZSl4mM
AnhIhnNINxg1dCM/1bqzq90g4AOjPvj7++RnZW2Azntx+QL1/IjI1A7T9aZx3wF/KOZL4bNYKlgn
vJcT+/nv3+xnRV2w2JihN2aP+zgSt71STVM8TotZktCQiKnWYYfXKFeDNfFX0Xz/92/4029HOLxB
E2bhGLrcbf/Wq4x2YavBLKfFpJNdknbPtvd0By2UpF+9109RDYzi//vNPv66RSXiIuXNrNLeygFT
UtvbUj3jIbJdoP8UUwDPPnNHqOBcoiqggF5iCRY3fd08/P03/2k5S8sJuLmUlQx1/vzVCzuz48Fn
rfkck8RCvo7N+405tvdMUot8T+Dz/2CA9LP9i1WEtfBi0f8XW3DLHO26EawntPy1sy0l8eX14vSw
QCepfY6YXKjdDKcd0ccvc9r/attB/bMYWVpgrj6f4cNvEJiV5Uw239rKHmImeiHisWZCZzbssXxb
hppMk5GF7D20EwRjWi+/uOw/WeKLVbe19FBLyOKHFde1XtVXTk3QcP/Q9Q1pXDP9Q4NIilgotZ7r
5/fxFRovs9ogmbNqvaKmRzkXuNu5hUwtHeSU3q9Kmp9+LrKxYOvgCoSrw5+XA+GwKNFNyXJYwZQl
k3STeffvOj6EY9U9uXu5+lr33yMUgcykKXTYA+g2NYZmDZvCzKX7xaX6ST3BEJoaCyjepXP/cNTh
sGJnFjrGxQ8SVHNErF4UAeo8CyngU6XeVPNswsQ2XTqQ+QBELBhO//2HeCcofWgNQOWZKzHzRFn8
sahx0trr53qerxGATkZzsLPkQP7park0oScfE2poVKKrMF0F4bgETO7aTt5MHTlsWfApk/GZuKCr
pPxCSqNylmjd/FFw/FYPbtoch9a4wdqCNLA7n+JsRrbB6VatnYGodv5ONTn4IQ7zizqJWXM1r/t0
WBdRQLrG9MXJo6uR07onZThzm23ithyJPo4CFmkT7d6q/J1Iw9seDxUDG4DqbpkN46La+r+4UH8V
9FOPYzGMej30KFI/zui7qXP9yKeVccW894geByCwrNMgosfJR6YnvzkGPKr0Bx3u0qf3SD79+FOn
YFuS9RjRSmcZIO8yPjZgKP397/iTao9FDc5v4LKBeupD8WyYpRilomwC2huR7cAfoIyRzpv/S8LK
T5qDdwW7FwT4UOMU8Oc7KXbH0rIT3iovnl2bkT2rxQmfFrdniY65kY8A5r80cvoZRrC8G73Ru+j3
vTr/t6OsScN86EtFa8TBKfx5Q8ApwPnJKt+d4sH0Vx2FaxtlNA/efsm1NbbK9bdzEB7sQO2M0X1K
MGWymE7//cX/2d6yYMdYg7O70GL/+Yow/ta57zbztdN+0+ppsE+sBnCT2i83JnLJXw3nf4bYL5QN
IE6sBIK/vGFgFJU5ZvA2XPseqSzRElx8b/qS+aiKh5U31yu2MqLC4bc8QZrgqFn2sdmh5Eh+0Wj8
9MMwygI0Z/Vx9HxAsTkNMlPUE9aBwXlcWjf5bjRf1Xv2L1hGyIoh2AOnc/IM6JmhUQTyzqr0XcsY
kPP/73+Mn/XQoevwtj6h3yCVH7bVsA6bxsji8bp075cPsWwIqKwXAWiUrQr1bEWXKdn4KDJwDlkY
HYlDs+Psf/E5frK94wpngfH4zBMIg/jzqmhDP+9jkWBVNK0TQDvWKog7Kl98brgU2lqc2jGMNAuS
yKBqUqf8/Sd4j/P+sLdDUGCWgcMPNJ+PV4JhWpY3AdYXuedv7TYj+/a7G8k70dh3vsb6oyQ7LgmC
bWpklIQaFYbx2o6bNkgvgwv3cWmUFsG1R4MzBONRN+25zjBbDS9GhWC79FDTlVdTjsKJ6ZCWT5Yo
ka8iJRqhklvTRkEkJHcOxkrXZjeuuA2LB0X+SyvEbibBzQ2nT6UfHkTf8/NU6aOSi6B6ugy4yvBC
ZOMFz47XOatxTnfSy/deZd9FyFODpr9RRJwpx/9FS/DObfnLdbMoZblCDOc+0nHGNp4byvSBaf/3
UG07nwx7ZWNC5N9iJvQYDJJ471thVAmmggYxYHK7GEiE1XpqigPhLbtluUfRfWm9LPV94wek+orD
5EarxSyWX3+pMUYSTBwn3y+5Ex4bqTuKr2Boh8zLd5ZexyFOBaa6KURyCnX3pWrF1jCbtRGg1n3W
xLCWkl6SjNRfLJtlYf7569OeLJlZxMQze/tIQ+2kU2f2DAUjo2aLKlQh30z7TObKNjF2fXTyml3C
sEPZMAaaO2pNA3WOW6Hyrl/7nq9WXEt9clAtmlO/KdmTwhGpqtF/ChPv2yS9pyrMvwbRIfePZfls
F08eHQBqoLWBFkl3+F8IjaKZxDH8Q8oWPXOHJhG3FDIZ8+oYqnmVW9/9YtqlGGNYHQ4+UwXXedfV
+wFmseG/OfN9WF//0hb63ff547UJ8BwyXNAxQPIP9bVVe4kpTWyol7S+vLV3A7/D6Ob7gvjaAlOA
apRfgy6ibAO+E+LU2tEPveRaVN3d6D4WHtpzlHvKfe5n5OBuc+NNnxOkaF4JC9Hfsm9PprmBkKCT
cBfjDuzk5lmX2TbW9b4koW/IAtZFsJXNFaUuqfBwsqbHxbpmOeQMf+MWBiki48r3qMRos8y2u3H0
j79fJTBT/7pM7CX8FLjehbL4kRNDiInQ2nbevQg9GT+jtF4n1GOLV4VdGldjN/wwChhePgLlbLtc
sCUnN4i9ddfijKCM7ZRaYHrQP4CZFnGRXSBGQa1b9YpKSq1xlpjqs1AP6QwVsT1xl3mioGeutyXe
N1H4xZcXD95cYlkHt+1vM/VpcLmrxlNZHgQJtZ394lSk3vJ8W6+GNF8L9o7CsO9kg0/BUNyWBJtr
iobYia8yUK/aRTgKDraka5eFvcYlySbWMtEojfHx59vAmzsRBrmSLz3IkaHFqrDnR/49GjvvBMi8
8kcMG6y7oK7fM4Fzdnd1q8YnnNij7NsCHy0ZLA798BShN3XAMkmjszBimJctIqlPxVhczX55r+sI
EXTEiLa/HQ1URtk3UJMEAXvdXzWQ0U1UKiZ3S1ev4Ca5bCvoLYr8phcTXU6yVdYzIO7ShTFKCySJ
gnjM4B2i1DeUCWkQrkyTfNjqbpGULU7nyRxuBHu2n/V0SsEKp7ZWIoqk8JaLofcc3AfBtYVnR1xW
W+9VNPnayKIds5LVYNbrIPV2bY50qMrWi5lFlr3Aolxi9pDrl6zZ5DrnMvvRjaviNWPvBYGH5Uyo
ofsyzOt8tkldANLrw8cl0zldSjajOnqKbZBqwu6d9djgChIuqcUppY6chm3t+ZASJqyNjmlx3bmk
r3O+2Th2dFwI1ANakpZJST5mnMZ+C6hEsqpAlNC3NznJzDgHDEa3E3bJuM2+NJGxN97KrFyRbDlD
NlgMkag6VmWIICW/UwY0ifTeLcIbevssZnAg/a0W1juLffnMsVuRtDNdYTZTo/vgKr955RKIvVkU
Djm8bYxWPXbvEm3G4spS7VMAZVwHj6wUtAh2fqGKXzQjIyr3bBCfi/JzMUUrkXAypwzopm+6J8OS
5y52M1HYrOf+x4IpOfvFuobB6eLeokJnI/jUynocp0PntFtiFfDhOqgm3o09dwDFowPAm3PSs7bX
lfPWhC9YK05ih/5k6YVJhxzk15HrVzf1ETuJJUizXAQZKbqtMdkueHZDAjYXHEuFK3zyh/mhT9cz
kVs1biCWmX01EcUsqWaLtUpBtzZr3GDAXHs00SPEIY5BR7RguW++Ex4jLIeYAO/6hNJJRWJVAh9M
yf2CDw5kjxXqddbzaYrkBi3pzZyeeuw6RgvvqYdu2CyH6oibVt+pdUSs5xIGZlYuk3o84hgH8Up+
Em39rt74Sm5dUqyXBNG4EsfMQj8iN75DwFhhrPju/dQcFkdxY0Ara7ChItE2Ltr8xrm68uKvy9cm
IXPVD8W641Xrqd4srwiDOs9eAllsGBKvkpamEYxxeRRakUeE5vK7Lelqy6ea37jQ+BIIXrPPcf0Y
5UFXwbqhqa5fHIfbQDcbTBFrolEXB47ezK5AKZcrECHsWR5dQkvx3up8hH3hexKqNO0L5BX4WCxE
oyDMll9kiT9tsOvx5Teq8V4glGKLy2oA/rrfSd/aS1gpXeLtwHmu3bm5WPXFSopLr+ozaOk+SJ0L
kVn3kZVR+riXDKer1Jz3JlGhNBuLJywnGFZYazMYD25KHnZ5cLgTHGu3RAgzX9O0YZm2lwC63UKt
Sefq4GK21EQo663lhNdslubKMCXtPytdvCq6vqj21xMdv5hKyADJjlvEHdROMcFMsagxouToxRT+
yx7LL2a7byJ214a7W7bGUgb3Eq65bYkLc4GjLYq1OalD6zafl/PHjcqbLPHQXoxvRX+YnS7dZF32
mBRnOskdLj+zj+IIL5GqnXAe9TZ225/rhhkUuxY2Kmkfr/8rIOJ/fR//d/xa3f5nedH+8z/4/+9V
Pak0TroP//vPU/qdBVS9df+xPO2//9mfn/TP/6PbTr0U6Uv520qr1xf9W/X220OHMqDt0u/tx+f+
6aV4x399os1L9/Kn/9mWZMdPd/pVTfevrS6697flsy//8n/64G+v76/yaapf//j9e6XLbnm1OK3K
3//10PHHH78jPfm3OmR5/X89eH6RPO96UvE0t93LX5/0+tJ2f/weGP/AzhNcghINc9B3iH14XR7x
wn8gcAhpzwOGYQzy6AvLSnXJH787Ng95QYgAh5i6/3yorSg0//jdDv9h+oD1SyMHC4CAqd//68v/
6Yf7fz/kb6WWt1Vadu0fv38Y79JQEEJrvJt1QvKF3EZJ9W8YRpyahVEEMZuJNfg3UtbhdnaQUCd4
0P2qDYa49ucCjXfDQsQEkAAwgTL+EfyfBK6pteckh1YpDiQ/nedtGhWCAQDlkl23LsYRhSPOYzfr
A7v/cKztGcGtzy03G0n6KZwajpyau0VHUeZvs6iLtl3WmMeuwMYYpyDdnbIsV28yzuqGNDkCquOo
gdHb1gW5LGj92ufZySCLj6TSxGs5Il2Ui9YjmGoytL3U+ZzNbf7SuimKDrcJujtdj2lDTnIorgZT
sVV0VRGMK7cX0aWUpokbmjNS+fTWoR7nYKeL4uxXyTSsqs61qEMz59UkjnjfDrgmGZasjtYIdtmM
PoJ4LzEygGbfu5OJb4NrWvNWSb99Vj1dpj0VEQVAM6UEtY5GtvJVXnwC9Uyfw3YxvZI5xclmtsLu
rumN+R4Ri0HJW9QPXZkFm1JjARiEzKxFnDMGBE41xoNdzi2HnCmmhzSs4tcxcytG6mpCVEhC4r0x
mw6KaFkG7De6n1863eABMVruU6jcYcM3DH50o91/MrrR3WYeFga9o8xPwSScU9v6zDJA3ctTUfs+
adAhIvJMDse4j8urzq9MHNmS7irhCmDhOJU1IEw+ZByEQ/rDNDFKLWJT7WLt+fBqLIP5dJb01OV5
nV07ckr2VksKcN7K+poEtnabU+T3yIWcgm42sszPobI03UzkE8It2+yOEPT2mkTPfmfP/ujilleY
+4br8JZWKbl0KfMhttu0Ow8q7LAEGyzcvFpb7KXIaGGasX8u3Zw5Zp/37vfEa8tjnQ/IxZ3cJgJq
sHW3EVNuzwTamuabqAfvShu+xs+iMt9qh8GwlcVgKhac+k3jS30dh7nZ8QtH9bHqDXH0prL71GnH
vQlEVY8b2UHN623fOBeBz8C31/6uK/1sY1RRxoFl1G29mr0Wy84ma7KNiAzzq9X3EanYZVSsq7A2
P5Pb5/YHXXB3BH2mAcunpN06HlyflYB/jmdDIJvnXpFK2tSNhfPfiDgunXLnMISYu8MJbzGrnUdd
HgyR4kjnS+dTs0THNNTTp3nqw8+TH+LA3tRjsWolJUyEdpQIxHqk7uydfDNMVr7ReVg/zHmpQsgs
/fScNvVQH3MlBmOTtPj9eUS9Lj+vuev7DsscXRqfHad1bwUpVs4qdKzhqzcX0W3UJNmd7/c4U2km
71lVcgTGriUB5EkLr8o02aCqowPwerH4xen+ipwJ6ybxGIO5XubcllWrzq2n0707VoQht9jE8TeM
ULzcvwkt6X4uulksyL51qJrOOfn95B89KbN9kszpfp5xwxrSzL5NpB5e40GDyAxFeBoHd966Q1jd
JaZonloxD/BWcElk/gizahyi4Yw2KDuVpsAUpirh1hqZ2dxZeT8+T67bMyDUs4QjH7P828grD2EX
BR3OU7qmnqrwVg0aAakUotOb0YfDTdCG2VVReCj29Ohc5b0z7e06f866ob412Zkey0BE6N9jDUBu
9sFWTE3GJR1Gc1skUbcL4iw/JlFkbq1R2I9FTvc8i7xZtUyIz1Nt1TdVZmJyY+TMpu0iOgSGTFnt
bezGNJyy29ayr74GutEnL+fW3i5xrBvBcG9j1lZyG6poOo2RkT0l1jyfUgRmXHFdPSL5YvYOhHzT
0WizR8F4+TF1VbKyWABR3dpbL1nW8yB8oEmCOUeed4VzZriSnRVcR26kSDfW1s4RcYn1vzF3Z01L
4MFV8LBcdNIAz56so4uPUv/WajL361CZ4TmLIlzQkhZYQGR9c3BnwmDDyaEb0sqE35RG4dZQEdCS
HZbTpbUsYKVkCMpNnRcmnCCT3Pgireud8KdxJ1On35pW7B57Pxnu4nxor8I0bzY4IMZXeBCXRE9W
KCycKHwFJ6U8z2SED6dZOAd6au8QF7YHfULV31ONEbKuXSi8bHaU6v0YXEuT290n4+xbGI/zyZVE
t2llMzwcC/jhvnMfuzIlib2SnzIxm5dMe9Y9iyw8OTWJlKtWAEYD7laYqGmKjtXYBdhLROaUAwqw
KbtOW15qa8o+13rIXjMj9B5np2y+Ok7Z4Qbax3a1ahvb1+t+brqrUEzus6ile7KjQKzdajDtre5S
b9sior4Oqyy57csZB0jXCTAlqBLL+44JZHjP/pnaGK3pCHc0pzxDkTLtVZVOE4J3raDz1qleVaoI
dwFVIJybBjiG6/fWLK1V3hSd5iiyLKIQgSjZvDS3nE377sUg+b0R17sicaIrK8zdw9y18inQ09Su
AExpSGa/ia+TMW0v05ia+7wK3XMShcGuiecvqpCYyBKmEt91RZRcJbXAJBlThb0lC4uju9MHOdhY
Rfn4sNIfxQZWlMG0DZR2V44ADQiLzMM+N4QKloFY7W0SjZ5Tp9BIqBZBpyW6m8zDVjIz7WE/p6H+
HNhCH8RYJY9xU4rrERn8k0UYzkXKJrxuTEuslTCiZ4OTZp1Lm5CvLEz0dd919q2QALICOh6adAEf
KrdGnCHbJgg+xVkffOlAID6lVYD5VOigjcmlH8xrKYW5MwcZPYREC0PVLvxiG+iEIVoaOSoFDqjZ
KLSsM7igoXdnRQ0exUS3+XSjDh5N3uhugK3lPp5CvHW9xEfwGFQe9K18as9g9Tm5rxKi2iHsvfgq
QrLdQGWl0QzT54HoaGeVNXVC3u7SuvUambdZ2eOxjWZyfxBBr6mNM+ZlQbPw1lIGaeXIXpvqo/aM
/oeTFUOyncrBeLIZBq6KYTDjdeja012YxQ6Z59LCOccCCBLcyxvlJc0udmBvixkzytIfKD2KuGre
YnPSm8SxGlyu8xDIMwzL50A11j4F1z5J7cpzkhfyZGQNEvx4sutV5Bf+0RVRB1w128mrXwk7uKnK
JOHQ9HWDU2II/NNY2XCTdm78YLWTm5KjmcdnS+WK71SY5tZ0BuPKd9rie5l7DfciIvx6U9DvYjoZ
qXlYhdp0njtjiumZORX3VeYa61La3XU8R11JjqVsdinwJWGhIhHfBuSyFxMn3JeoyJKTX6c09mNu
aG8rY32U/eRtPa74foydiFE/uYlXvKS6LjtRfsowfjh6ZYpNpGV350TO871Zhs1D/X6IVYvgpUnb
8CGC9XFrIXF85eQfduweCdwpVc37pDTQ3lJ+DasgssvrrplyhvgmkINbmpD4pJd+DzO4VKTB9Vg7
Vb646VMN8ddQ8Z6BULXVgyPvaxgstzZA6jrIRnuD5Fo9NoO0HnOV269WZ6Txqh2b+IuIE/9bLPEe
aS0nw1tNYlFplkXyUA2Ji567RDSMmtd9sxwdHpJiYMcYfC43GUTZWWUhtXE+p0ehIlr5qAwuypk5
3xLswg+jZ8B3aL0J1i7eAs9d7bab2IysY2n58Y6SITyqNM8ehNuCec7S/Ja6Xn0H18O6OF0ivmvP
AyLAzbnftN1cU/z6NdZCsokfiqoURMRNZkDS94gJcZ8DjmRWW56kDfNN2So7wZhAamQkkHZyUdg3
dmMln5qxKG5NWZc4rTv1eOhVWuzxUemvknBqwZRTZ+8oFUBen/DsNPJ+0ySyP8sihtM+FHBcZOND
A4qHcb8EuV+nXiLvGoXHIzx088GNkmI7mBliSd8ID3EDF53Dg0oV4DOQt9NojV/SKBbffLrluziY
utc+9dRVIAa9acyESiLpo6dqDBXQ4GgED0hKywfbVmgcO/SHO8QOA67jzNjC0hWHJsgDzMtmsbFr
MZebeXYbXPKTNN0XyKjXgRbuiIuaiLC1TayDQOyC2Zx2+6+FWzUMbjhQN8GsjJtGBwkc2LFCHFOo
udxPdT9u44QM701lDNrdlnbZDltnGpPiwW26FlzONRLsWVMn+RrMnh53qi3cY251HYhgAnllE9Gj
fG2Mxa5TmvW4FhkSkS3bBW7lbtBfw0NqcXBuNC1QAr6EQ+fLwIj5MM8qObcNydytGJ2D25nOJZnC
4TCm2ZdeJN6Wg+ahzx3AvbF7yJXV7XOzoQMxzOQC0lr3e+r8+jy10AKFkOIsk9q7DZFWntp0Dp6U
OcAgj1siNmTksss7yboUE0xQgTFppKrkpkkn8GEHfDYbTQ+7tXA4WW6nTnFjwvM07IZZHmtpo1T8
xR5slk6N7XTn9YB8XdlfpgIxtBdh/VXkyVd0gQsArLqLGJehY9Vp85TnnrzufQa242wR2jVlg3VF
WYJ5dhjMyTEdJK6yActY7HXrDtUqDTKshyfY2PHGlAW20lmNI2qTxA2TXSN+qXTMsWdak98yj/Km
Y+gNnvUkdBf1z0kscOhI3QKLxqGeviqS01+qqTPuEpr+YyL89Dps3eS6p9NbLJl7KDNZVShvLVOE
3WuFU8gpr0P+XItseChjJ9xP7lS9hk6ZX4KYPWnVSSOed72S6QM4YYXjcg2ALhzmExEe1mtXDPgj
5LLR36XjdLvcEPpNuWF47BZUU8d6frLmZv7U60xuxzJQawcSbL/2sOjf5axNuBF1yulleZpnRyo8
ykzhnFQVcbH40Oj5ubG9eFrpeGkJwtaK73y3rrFc5pY3122zwIHhOARHbzSpwmozzdpdO7B2tk7t
zUcdZPIL/MTMIytrsHpmDaNtwxcPuJ4rem6G4r3Vfiky370obtofEZHywcqdx/JtyHOF8Cjp7Psk
sPtqV3dw11b4tySEW8rU1ms9Jt3ZjvzEWEGRIdEi1TSia9NOvUtRl/bnymwjf1Ml9kTv4WX1TVdW
9lfDnIxbmkFnb+RG/WTVAscpUYa7sOYMdZvJvUd0a/5A4qS3qjZHFF9VtAk8Wa+S1E0IV+HIvgRR
EpzzNGGIYWAYdCuF5VxFISIq8C/GFvyXryLHwFQnHBz0b4ty48EvuHUxzQ/9ZqdqQfZI7sfGUcZ2
JrYRtdjnLkkmunrLe7DL3PyUl6L7zK2hzzUfZZclqvgaW1F+BAFoJLW6DElDi3tG9kN0Rxi9k668
JG/uwP2a675IgMqHsnuEnh38sLC1vhmyCPvRacBdqWk7LrwtSGodBEpbpy+28P/bjVl52Y/eHfsr
y6mHK3wyvucBdYZR9+YhcBtsLpgNXek+MjBn6+phvdRda8VdDcThl9PXRvV6W7qNc0vD5ZxyX6Zn
QJMQDpjlVt/UGHbbMBhKUP55uoo552CTjzYjyU4xLfK0VX6P81rCp53kriprc58OU0puve1c1wyN
d3E0t7izS7zRCte6af2ye3UTiOCNLbyXqFLulWvRwSr8Ftg4x9g9VYNeHHuMlqMooy88+LNDh2o1
Edatti0u7FDhpaAw/gzFButb0x4FBAwTX9Ax6841fUWAbb3nnrMuyR9cT+vPo9W4yC5qPc3rMYoH
a43FUF5thtjLedAbDqlWvBWklA2FcIGKziwZCBCzTE7eVB0nOwZf8VOppl3Wu8NT05vFsbGm/mnO
/PxGgQFdNVoxljH8LsXHfYjGe6Oc5AWwq883iS2Dq8IezCtunWpnFI7Dpq7QVVs60WQpMAgQrZ8e
Q78s9k7hudcGDei28yZc3f3GfJhMmRyH2Z4+eeGUHzOzbb6OsKkuZpNT8hpTRaHWQtFwM6d4rrHK
OAVjb27nZYkapqmuTWEnjC1F1m5y0JpNg6ilXrnBbFfrCFkzFl4RFp166uqX3hfVA7UiMucw7b+o
bipeQ9FAkZTIrgdK0h4TGGEk/eex7XDqTy2GHqaZTM9Jqd8CGlTmhJIQFTMkxl0N3SZL2TgKZzYO
lmP3xFVLcYmGKcPpO5fZIdNmjUXjkEd3ANCMtgwdb4ysNG/aImk3c2D4q3ymXpxCzzkCseHNk8Lp
zhcQhMCCKmnje3fyMngwuXttm9o9NPgHbYNBiVsdVPqxEf54BxWgfyIJWt7VhT8d6Y4cKueWWmam
QCTSXhFGrqT5aDvuMo9NPPMqj2vgo/LMcPZZWjK7cRrs7SJGq5sqnNWzgShE7QV+IBdG1AgyE6/8
ZnXkPzk6a/ONa3vWhjRWccla2d/i3eBSWyp5JpEKp4CKGqo3vGRr+l11I4EcVpUtSasAiLlWfYVh
b1BAQA3r5DBHlr/zUo2+PRLjHnOmbJeZpfXszZV/NimJrilNkVR4nbXOWpuRjxOttZ6Sm9YMmrUz
9qw0L4uvytaxPoe5QxiHKr/CUGjAC8Z0bzoy2k9gOQ+q7cJvfTRGD6JKSWoQoX+pmib8Hqeu+5YX
RX83AllewPFwx54xyVUKiTHipwRTTdcrDnUM8Lhq4zpkXNgw82rHOP1asXNoJqOqxGOaTXGbiEyg
clP52am8aifywn/JitaZd5FZjRivN/hZxrP6UbhFfZnsCsqcVPzNqD20F453DE1hffLYDZ/od6FI
k/TdkLfVJzdWUDKAhPqN6IVqIDgxzHMOlWUPeM/23VsJeXDHK6qroekLiXOswSC/zoxDN5HsNimJ
v1uF2q7t034r/N471WabW7uucOCMsx8iCWWUvKJEJW2ijsn/SOkl17gv+t/SqsZCYcoin216kJiB
Qsqjdgh63BI9SOrXtYM3cF9X5pHn6w2v3Owqf6h3nKXGytbav6o51HfdqOLjFM76xsFmCOI3Fe62
sjsHA2CFa+WwDC/SwDraKjbXueW4G3xTfMbYvlQPbTIwze5cJ76m3JZ3U+H07GQl7w9+sEmixVXE
hCE5toMPsuPp9oer1matsLceO59kzc4CNnbpufKwdW4AoNutl7qwJZj1nCkMOdwtdFr1EIIcyBHB
mU1kXTWM84Wj3/2WqLDw10GVyolUupnol6a3grPbiv9L3Zn0uI1se/6rNHp944JkcNxqVmpK5WBn
ekN4JINjcB4+ff8kF/rdsh/KeIteNAogxHI6LZFUxDnnP6Ub6fQKgrlnVgs9+apf1HaYn83QDLdx
kkQNuHRpXc04V5hd8dTIWMht3GgmE0U3ETkAVx0XWdUbTylNKckELbSnYOhfjMa3L4Oqa9JpGyKG
F1ZaAoM48aSAUVy4Yha77TIz+2oNKFZP61xaTb3Ik16eR9/J1umUj98ExRbSbicPz5gAB6uoLcXH
NrbMVRYIa29nlf3W9E1yrkanWGdJ53/tpZnpZaNGy172SV9eRclwDgjQ/+IICyy7Miruo/CM+cGd
p/aL8mTxnMHP2nRyNNjJrQnUXOubx6o2V8PsUPHm4UiHHAzuApEcHrBZ5H2m2Q63Y1KhSCMwJfmu
Qkys5ptMrh8lZnlDnHRo4lBvlit2egzkCmynisTqni2l8C8kvsS5+sKT66aeute+UMGZWOH+EDbR
sK0gsBCPkzp65Jfo6WzruvhqDOjDalgvVNpVeAoFyxg+R7GKFyIw52XUjc0hSkqQtL4z8Lhhw3oa
Q3rpegghGeA3Q2DBPHwsWZUfgjmCA6vLGWMsqyHCxPQL+woQJ1eDN8VrrwnmS5BqrLbNoTwHalBq
xZcoWHppkJMJMskde2p+sp1SqKU702FhbWBTBTQJuTOqoozp0nzXBq7/UPceZrzKhfWphfveE/9G
jE+rvg9uyYBrgrK+n0ZvehaJoSMWAjla69zxcuyIdF5c4NuDbsACKA8mptQHpVreU6vmz1Ueq1eH
23VxJ+m9TYMvN4y/zC/8XPDVyfzmi+bG7efew1M2HuRXnv/6LW2bYpt2Rfg8dXA/z4GhLUAGF6jP
a9vuMWd3/JinTvs0Fk16Hj3ShQLyRm/EB3zYdGzuYfmWXy3N2IWF2VxHTvvR8SP8WL22oFob/cZb
at+XZApksXMJ8JI5DMh9VwM//sL+wCfKw3QkwqhqzHGFr1T+rXYm0Nk5CLJLErIgL4q6TF/BqZsX
LrSCCBrrFttXa0bHM461aHFpqhtjk4ZtdDDhDi9pM0R4ym+eTvsJlqQ4w1aJVv1kg00mpXcy4rTr
NnYdpW/CDtNjaIgKBlznPZqO6uHWsIl8g8WFvXk5OldrUrC/QLDzVd2a3hah5HDpI+KhWqu2H8yw
Es9ensrHybSKb+C/CGQa0mue69C2d242u+tSDOlhUrH+EikatdHHh8jzjPyjhuK2jNvyhnpjLtkk
FpcnctBc3rLrdFroz1gSQvrM8rR7qiIr2dUGso8uq4vHVJXWi1mSi2PgK7UZRehczFaofSij6aEu
Ih+K0GRtMj1l+7Ft6VKiyb9Rv3SVvZsd/4ItC3gso9/uKKStE1XseIn8Kjx2Oiifp8rJv5U9VADm
Vr06RUmDP7clg3knGwP+VzxHxicCM7pLDr4CU1BODw3mYA+V7JqNN9jml6zvmsNoDOlr24jp6APY
LMu8SPeWHQQrf3SHcx/VzW4uErWVSdSSmNfFrOJTluxbyLTQkCzLX0svjY7tkPmbZLKil4oC46PW
TCom6YbHPo+wBvbn9iVTTvJu82G+D4XfL7J+IKJE+SkT8ZSnMoty9yynhpCfFMg8mjMWNgDuIAGi
KeNdbVb9CehCwovsfHUQQ2HBsmpuPYkJW13kNxt46Y9bXSfqTVQ1CWEM1t4CANZLNUlYYmLwMDch
9JLGMTfecXck21XxVoUjkq95LcYXwaDlJZH2sJlKqR9UMfOlarP87PrtDRww7ZXjkIRWtMDTycRM
a4hHpKtUd1+resIKsQcq/5z73pxtZ5nARev4mn+J5Fz/6Cl+L4p8vpWO8uGzmQXqm0vrzKob1DTj
TrvIg6z8apROc0g7oDdwKextA6blkPEwgmJTFHX9rmTc7kDRoaYxzbL6RdG2/UaTDLazi4iF2kJv
HW9FHjgPkTbz6xjE4oNuQy9YBiLNX7MeNLo1UUBJb7RXE/ZYWxyH/DM98bids7o8jRbpsB4ie7GU
RTXtQ9crV07u7KkSMPabCjgYkT0UXwvJBCmiofmsvT6oV2LQ9cGwhHkhtyv8XpWxfVY6wo8j6Ozx
0Ss991vnVsx97M6kw6wCHyFIjt5BYWPwQ/gV4QCtyYbeGbITuzQSpliY49zi1e338bdCDeUeil63
sZo5ZCwWFDszifRqnF1jS2Zi/GKFqv8o+EZ+irs83deO3R06ZJYPbO4MQpSvhscodgqH1ZAixOuQ
hY2eX31jsOtBwjL8jTXWfF5jMp8G0JMHXY/15V8yj80pwpZ2a0cR489oqNcz/DAcZ8k9ID9P/DDc
ynjvc2fa9aSIXubOSj5qhqhvZZsSwgW6xWTECqZkP7hVSU6N1en9MDGKG/CTWRPbJl+brrAuOMiQ
5sYXCK5KGqx069liURdafpGUp0eGwuUhsar0278YmZhh6vrQEjTcZXArQF3HSFKIIFoU36krMS03
gD9EF87rroLHqLsac4taVqwGCkJ3wy4ZdvP3uuvLM4VzwQ+PaeiBi4v2uUQBYO/qDqojyYKVhm+m
rE+OhIG+wp6VDBGno9OoLA+wLDHfzMnCiF+pXi9KP8ZOOyvjh04k+PyPOruWdnSyEuW+82udjSBz
cg1+Mr46eUwQhDkkxYZYuu6YV7QPLm3bKo3dZFnriQl0MkTs9xGduhqoBJ3O2cDYF8u5aP13Mq3i
rZfY6XNmeURC/gudfh7B+1S0HX27lJUINpmfYRYmoO/Ifhg/ABpgLAKHghCaUHXGIpwLRkh2Jb9Q
WI0bVbUQq5qILE0Ft/LRqY3umTS4adurdCbEoOvT5b/aJnb9GG74boxk95iESr4Id0rXvoySH3c6
2f8Drt1Ffy+e2/r79/b0Wf9/wKxDAv1PzLrXQrXfv/0vvLGib2X+n5S8+1/8ya4z/+1BoLvxA3zM
QS1oZf/7f/1k1wn/37hVStRfOG9JV1o30cxf9DrX+LePcRR2nnhAGvCDeCN/0evs4N/gT3eemuda
Lhjh/4Re94sUDSc9B4rfTQfJe0Op+atpktFTb7oaPCzryh9OTOsJ3H61ZUpoKdGILdGzzzqco9P9
AL1L7zTD3nNhtYzu8F550Lp0PohEfZHh3P1BEYaX+98Yebf3h2gSXRrZsyAShI/z5//B/2NG72dF
iFIm1n27d/u+WObk4hJ4RikFVW8RyoYQ4Nvp/UAHjc0R09BqgOOvFEOW2gT0r4ARV9BOb7qCQr5i
J8rsly6GJQ/ieGKk86c8SBm+ONCp+vrIfctf8NnXyzgLCmbj3oUxxNdoaIx96TbOQ4KCbB/n9OuS
kTuDI5GqTeUM285R6guaSmLZi6bc2Jn9pXSi9uJ7y6G3xNmK0G3l1jisWruI95EtUJLNLUKwQDy6
NRYiWduY7tabJnKrupvQBzHetNd5eijnQex9gK2lE8fppVKQufweB/7EVV+YgDeLovLkwRt430Hk
fDDtSD3n9MDCtHtAsyKg05qJEg1GRfDs4LGS4xwsqxF+LmvvsRmC/IVpqbN0OmmYf302xicLD74Q
zPms+yQrdk7XfaNVhTDS1dNWd25wDah28QViGl4p8QXAgcKm7r7brvnDsNvu1TcRZsxDu4dDqDba
Nx8jL2CzTpGJx5XMXwAu0hcSaPoQ7QjkroUjRbzq3VLtZ7zUNtEQPZVVMXAToqc4aKedGVvxzm3d
l8zv52tFubEszCijItfFpqS02zYMi/sgimlqjPGxzcX4OAoMcIyqvOSSMUGAHc2LFHX2kDHPp4/i
NHWj/LIQbXCxetd6dZMqvLi1+HnWwWxAy5Y/eBPql0nnSNjKYFhGYye2FdotE/ZhqzSaDavYz2m6
cv15fk1uozj4KdWqRCSX+vjh4I1+uR+KGS8PvDpOyOiwl9GsJA+6LfUu77zxBAFMLqZsmN6yubVW
QqdA8zcQyTO9F3scGnawaXxMk5tqA5irnEf/ZNMWXZjNo5FQgjIp0t9b058JCcsKAllSCDh+E8Jk
1ESYt4b/ljDtXNcgRc0UeM84sT5DXkovVJ2TrI/I3Jsjt2d+EIPcCbqfvAIb48VQeLy4iYR6sIve
RDSy6i2MU9tQvoDjzLsaBYi1GSr3WtjJ9HXiBeDV/C4gMtg9uHjetMZTbbOUKJvhUcPGuogUlLdN
4hnNBtdqDwL/2nXBJpTdelc3T7KTdgrAQNE+WuGcnuypRLrUu9nKjKwnZyR6+n7viLz/5qrX2cjD
o3G7mQX/I6FH3Qddc0Zt5B1k4Z6a1jaO3e0QFMztOw8MUJK4eAjjab6F2uIE5Hnk53R19jnpNd/k
unoxKLYT2D5QpwzjdWxJeCb/N/lcltVjlOXxl//YXf6iRv8nFdr+u2KdtZC8A2IuMECwffyUftXT
D2KIhW7CdMnw6vNkt4KQk4FsGGJaDHxK4okCaFQxmURpGF4LVDJoTAdUBEwdt6ZqwkVoUHukPaod
D7ToNDXVSzM7ziEJfWejoKc8ZPSVdBq8sgoYenFAXtX+/iiME44DgZs92c2krrJOP9DCFHjexO5H
H3VEquvHuCGEYAqJ0KEmY+KC8aExV0gUe9DvncLWhyo5vxTj28Sus8YovMFFoW1IHuaV1aZ/SpuR
v+0fXLNbggEeWXj0YfTx9/2jtwflwuzMGKZXUfpA+AzurLbxMRVRszPcxMUeOw+v91dRIJ1NQvG/
MbNpDeLqfGAMn569CMGb3w8/GPK8F+0YnnOPidukW2sd6A4OTJs5z5kwoJY07osLD2Klph5pVA6V
y5T1xpy75FvVoLPTEhaRFUM9GoKufjTdvD7pstgMMukIAAplevznp+ZuH/Jf+sufT42P7NL1PUw+
sQr7+xUYIu1FTk9VSMSwCXma+XsvmpvO3VwmZecDxUjstzpHnqwxsU+4X2fbwIcyFoxJcGSu8SYz
3Vz62LNPbVm7i3hIu62j0jOkxuTg/d9DKlRyEAQj/+ET/HYPHS+4lUq4CsqbM9cv9glhCg9o8gYC
vM2wPwLTl8cotthxpXeyx0vqqeQS8gS8Rv2TqKWAKa/htJc89NduxvkcIoF/ASwfsEoprG2SaEyd
xZx9nbzoOW1L59XPwhugRZM7+vG6Yjx88lDj/vMH8f6u/3RsF+wPoTCgJ243v+vbRd0HWcjDtGx7
W6hFr/E4lVYOcsk0ZKIQeMr6On3qEFeJkjgmICyUdsW0832qMdssIe+4iqGNTyaa56JRM88Wdt4b
2onyOWvQjHeCXTYcA7nxY6d5qCWkcSuI5Ov9tApHBu9RlPD0HcMsNQ+KOYMuRXCO54SnI4DF6Vhz
JBed2+WQxj3zGNmLUkMIqCdojNKPnp0xZCMxdPpAhxQ/T353LefaW4rMSPZCt+5j2ouVDyFvG9cV
EWRj3lzPbOlEl972sam23+tOz+Yq0Rq7gS62mTwlztammd9pR7xXZjdCj9XvceU4RzrxN0/35Sls
sr8OAMUn1Up39893CAOG3+pNXBAxQEIIY3qQIn5ZLxj0pt1gTEAodZBv8w5yiBTTTiqzIE7MkNsK
q8Rj7STmo0wcYB6vIu4OIifm2mVwjuKOstjtk9dI+0zy08Rax034mMopOtXQpOjtUDmjlOYWtAyv
kjbwd4BpPu6p5i2EvZBP91cmE98iCVZtJ4Jtm1vWa0yzsMrTyNx4IIDCD6dPBZnetWWo5+Z+OWv/
U0Zt6NVmfb0f2BaCg6zCAHpYrk523wXXQUxf8yKz3mqqPMNI3otYme+gnP5Kai32Dgj+26g+153y
li0d7qVP2UmCuGCmXnZMYMzWXsQZVjRwnmoi0ufuw6BNilqVV0fDy770CZwrrzDyfWOXXAXzQ+1Z
hw6Ps4/ZQEqi4U8AXh3eeAbyz5ESbwk1rV/h7bOMh7ZMVyWEVuWH3q6PxlsB7LfeQoZMU+FztkSD
daI5helmTpIQ2iw0NL+jZvN9fDm1Ze+FIuaqzZG7BxOY5CxR8AHDYKzh5cjDjW56wO/IBBVHP16I
DGpWDIpmHqqis75AFCLy0BP2ChK3tZ7MSCIAVfkjpE25FpSfdCNRdqrsHhW670e7MkmaSzUgI4jN
kVXGFekjwx7vwSt8bxMxKDkb9P0b9L8LWQU7uBegIEbYXO5La5pdDJHWH1ov2E+uEk/SI7thsNll
kH3YG9FKk0Fg7C99aAK7wa/MF52FePsxLFwFzPtF6NmPJAro3VAg85jR1fzzN8P+de2C0Y7tEgbj
+K9Kko9/WYS7yhVaNiOLsG62cQjfp5mEf5zrvt6Tyz6QFW3XR1uTBV2X/t5g6LayAdx3OGjHSwBz
1ofeSN9i6bwT6AWOFNbvrkrtj4lyborc8dUOp/HiMs7npi1MhO6e5YyfLDjdKzdoChSm9rPTp/V2
0C5E2YZIX0TBXzqTbw+MvnxPU3S1rGg+RtIqVlB530PtXpzej3eM69UfTC/kb2sFrTkmVOwsmJbh
FvLLJRmZrkk4nXqZZwjjrSZ+L4ZqM+nBOM5zKLeqtYxlaUbqmpjpCh6jPBgTgoOumt3NZBbJ0eiq
aiMNZ+cpy99jU4BiyMnk3qD/vwIH5AvXYapJzb6t4lLfipjqmGXGtEpAi8fRqU8qHft12JMN48++
s2KKhkCkoIFw2hD9juj2XgRHurw5LKZayAdYAP6fagz3734+tyIDnd8tzM+yCeIwf00BgCftDC6W
2gQYRgK+b5XM/QuoE64DlQcMXKYO7pDlu59i29fmDQ+8L7ttHUyPDCuj1b0pL3psTe6nvlVNByUF
ptER6jXYPuRJVyU4U82wLsKLb2Rg/MENEVPVpWBAfDsN0TjYtvXBnRz7iG0nYrpZE9Ab2kw1EAxq
ppEg4CW6+A2GKv811oiM+HPeQm62vHDjVXYXL90cnUIq7LN0Wvlq06PmdbthyKPfESJ870wXDbbt
QYOppbfQNxbS2EXxcZpSa2G0oX1mAnrvwtpafJNdOO3uKzLOckjIkd6sUJ18R84k6rUJx3kvXBke
7gd8qSDw0aYu5oKJn18M7iaNy/Jj6q/hkj7neWT/kPhRTm4D2Uy717IhbKhIsvfRHqtF2U3mcY5H
kiTJO9t3PTPsvlck8RqkoxUyyJ9yuF6VPwRPs/mgsLJ5AoKz1u2A8+94K0OSpMs2PTqMRWTG6tBX
ZLbT+JLtfS9cpqiLECB5OPINsf0hm2j6Mm/MrnkWo3DJcX/Rc0ogrCcfkybqX+BD9i/dLbdoypuL
0Xc72J/ZLnMRYnit0W9BweqVYr+7kA9pbAPURtgYcMqofZ1qw7y554hti8sdUoTqCAqx9zwRXcf2
Rwkcuv5ZtDARvzHbbsUV9AJusd/rx9KHPD91jvE+xXG+gmeVHIzcRFZWDt/IJIqAcrLw+HO5deng
GQjfD1QnX8MYEo+QQbv3RxjJJoUowwO/fTCL0FvfNsXHvgvf0BF8MJyk/mBE8QUhQvTupOLcO/1R
tPpSV235ohxuAYRxpOlN81U4zvCmoupqRJn73BXNJzPGXwmSYLhq7w/X/bxv/AtrMVL1e1EG0UGs
zdtDaGr7KdcY5rt16V29CfJUOIcHdTvcX7EXYug/I1ZqAuFtfN+r9kHqId7uhrVwm/KjM6bNAlrG
dHL6ksDHEVYy8JC1JtrR2Iks0O+IZhZthHdzVaX1RyfaSUNE35MZ2kgVXgP0qBchvBQqIPVpNxIV
e9+zOp7j/ZSaKPUjYS9xq8zWgqX+3MWK8O3s1mJPTsHjVM4I0CN6Dbtt051KS7E1Sr2vHOsCRz7d
lEFpPP68M6mC9iaBYg8oJrD/0LV48NuI9F0TQQlUPP0YW8LYzUp9mLzqSUCoX0a+MXwoGhLQgA4D
9wG3vOFQh4V3VSlfpwIzkdX91CWB79pjIb8UKqdkNoWCy5iIhxZN6rFJZLCmfULiQWO3Dp10PJkt
jpSueDXfw34m67IoKui6y//ptusatwEwtSjDXgcf1L93b1GEBDiKY41PhTk+CVZPW3T+eaa7WNWU
Wokjjb1rlsEFtECvLGZva1PCfvSYqqAZDBmtVDZujegnbCv3vjmUnQsTklc55tWp4TdjVtM8hRIT
ljGs9DtdNDYERndNoYPdhygQKYpdK8AcM+VCX0d20aSk6Cy8bNj0cwPH+MG91ZzJqGpyVM1sjcO8
d2qCycNtAiOvP1yU3xpCLopJ7W5Sh3jeb57fTVq1oVVTNTZ6Hpdm6zWH+XZQc2A/TOHjvZUaw7jf
mwECI4oBmFlBbO3J1oyvWTPiEdICvRsjZKxMXW23f3AKQ77e/5xruBvy9oGqC+kaONlxYjf2nOZx
SKvopHKslRBjCbff2o2X2YvGq8W5I3cNcmiDEO+xNozwpOdyXbUIN5Ioyb+q0H10EiP/IE2fDDgp
z23u6AME6BxDz3jeNsSx7v/5Osn/Zle+GTAST0CRgsDpl4fHNGIis27XKfYs48sUW/om20SX6434
uRp9s3QjavdgtM9IWjV7L+jhNGTjo1Z6HYiCODgzLw+S3/OKXIKhBS7fEEzjBWJcRgK9+WP0E3eX
sdCsh6QJNmzE0cYuEEFnonPPdkVt1tl8VSM4BTsCZAeZN6/zrSMVeuFTIqBPIASYxgkX8nRE3t0N
497Q9R+a7/9mDoK3LCgLlAOfTJdfjeL7Aj0TmghSnXoX9ks7lscQUHNyM5MbzIHJGwYrlfjY+/qb
4YfMMKU/HTIz8K61n+U1dp7b0Ed2gSHTOuhGCdEolKvcddpThG92POgQIDVvsBIa2z8U4EQd/dqa
4lIZIOy42dOBAP2aP2Zmls09uHV8tTGvkzFRh/uhGmBX/tfp/ZXTY/PVayYROyQ2DhSxEZl855wh
N9bXxozsTd1POUEsIietlKXCRfR/trirtxTNx9EcHdQv31y3qp/uJ73fzZivhM3ufupOqGdkDYMe
oKXcVzKiBmB8Q3RxjXVnk5kXPxvKVW1p/zJTMh51PJ49v4mOeasElk2hiJeO/977s9rdi4Qihi8m
ZpVBSxbx04gRn4uEFl485IIPGVA+XkQLo4FRu8gz97WRqffWeTebc0tNVynKYDPAE1/rusL4Tge0
IyPyxsiSD/1kvs0zGkJ0NtauF119bMdLhVzjULDdbUVgf75XPlFYiKva34siWXkJogCBHHLwmyeI
kl+QJE8Hd4B2hYxq0fsoje8HhKC6WoTWeK0I3TrmDPc2JevzupFd/oLc9jyM3lZYyoZympYO96bW
S8coywUbrYmxUTudEyEyd9XiLyNEu/w5AkcatMQNHxebGdHBNo/Z8ovZBhwBDHjNh1rtI6MLlvfh
do/jH/wCHRDBewMujLLZQsuGuoZJkLANcS15GmBVV81b5U6fJJjPzuoyLksSq+khN5P6dD8MQxtu
xlwh7q7KZsT7x40XZchianaU5nNmf5UED+TEiRBSUSRIQYBJlxBNIBP2fezyFOV7Ks9xD/sgg+Xu
6fGYO8TP57ZxoO73Tkoilo3mrF/VEAF3QQZDvvSkv8oJlkPiI5onC812OIwwh8rI/cOCcI8M+/tg
1L25fTh4UBEk9Vve3cxT2UGvypf3EbjW1i6wUfY5VRA/OxpFnhNc69Ff28JDft+DKR2stCrPlOwp
LkJNc7mv7PZtOQG9IN/evjHIKm0QMOEXZ3b1w9yZrz6OG0995X5I+2D6pEsDEu7YlMfMMLZQ/LKn
0gg3FuIs2K+UTKY9LJBbWhsF7fBg9hhj//O2YN2W/V8+OL7mbArgziR+/GqzCScyTZuhyJfpfUrf
FCaz+p8rXPQdYlbxEhD5dynx6zfKG7/IQM8C6/WQ5m75cUqKAj1n+alH6viI7Ml66iIHPdTk3axB
9Pa+98cq8E6da/345/fu/tZzEzQnbw23zcw2CH7FQBKfXi63MY1ysp4VuVb+2xiP6jqazjuxuZ9I
eWZAImXxRJB6+ZTA89Tl2D7WPWHKpU2uRJmrZiftYu22RY4tAT5MDkYNixACxRPwn7typ95eh4GB
/WRMcsMdFxpSnW4TM/wicNs7dl5bPmQ2lt1OkDyPVfjZuSlXTYZ38Sibo1fE28aX+WoYGvMBOXnz
NAXGCxk8S1dh9xk03rvr4ycRdk19yfsWhNnWT6PFI4E3Lqb69/2mociLUsN5bmURLicwt9XPW9bO
7lcafRQetwPSILQmTd2uG/TXu/vjPAWjfscj7A2ey7At8hxZGUPM5ZT5TCfS8U9Ay80L6O8PFTfG
lwRdUaZK4j5/qTXUGKex7WosSvIQ787Zt19TGe3Hafja1zPjHtOtGULLr94wfkIgqjaZMiP0mr38
GBb9UoQIoDVC1tSjEkCvJ3cOfDPyG9o/PP/Ob6Msz8B4l0gFmIrS8X5FREK3mpGiIr8yYxCYgVt8
Hz9Es6kf7qc2djTboQNxaJQyj7YXfHMatHIGoUCH+6GN8VswCu9VOnjutFpVhzmtzC2ldHOZq2g5
9Yzwlzh4JI9Dr2Cr2yihvUKcEjvycOZIf9zPfGEGC1FMLSuI1VxwbAzOnszM6xCZyGrgu0E9Yzwx
wF8b7Itb4iqhYheW71DXp3rEfTA1B5zqbpdRl8zcIKKbYK6cDq79irrXOBl+2+6FsP7gl2T9VoZ7
hmPa0ACYlfPfr71JAUaRD1WOP/l99x9a4kOKbN3N5B2XoMrLtMj6ZMnquc/SGVrVPEyfuDDLLL/G
KkNgJWOMFPUsHmCWO+9OWR58o8Xi1uvi9X0Li51NFyF6/fllp3yxw/ljM9vv/7ys/HcfxcacWxJ8
SoFIgiJP93/QTKyGWskSdsb347YGZ7Md0ZzqFd+l+NSVFulLkdsjGkelNg6jfkq8kP3C0GzqRfNS
diG+BzdYxguqXZPbYn8fLCTOwb6/9dknBRKHmKdkCL39X+hoxMy2KDGDLEp44n/4RL8t8mQZuLZ9
m1CSiUsT+fdPFNdzECqLSZnVQnUdmcRlfe8fIjccz4aTexC1o+grRh99P1irKnVrYsM78yC0h40x
ZLv9MB4s5KofikjWK28qCdvQSEEsAeFeDNmRcJmC+2Umf/h+Wvbtvf1tg/JMk0pXWjaYrfMb4AfC
MkT0VDiM5n7HCN9Oj/c+zP3A9c8+9lNx6MZqJ9o83uZj8Flkyj4XfeGuhrBBdRkG9XXwiHPocKEE
jLhmAgE6YxfiW7DwOqgAo4UeB7cnuPjRNswciiK0dY9hBsXcZB27kaWb6+RNDzqVxclNdrLKCyqx
0EXSEJgr3H/Unt4QOvatwpNAeI/jzaqPDm9q8iP+h/V2nI2LVVcu/ELLgcTaR7sAUcRRJHNzggG6
mEo2TWec3ENoKvhGXb8KmTIlMhqPRdq76yKB8zsUMe6sVX4cFK7CeeGmV6S1m74Rzgt8aeclSNEf
qwQWVv1lur3xxs0mLCDjEldL2s084Z3dm2InthuY5VZGUAyyysqICWwfsm3uWBP+FIcZz+Hn8XZw
stiAakXzOA/evItZmi7J7VBYob+KR/vkI96mPKQPnHIYzYUgMXeQcX+BOLKtv/WRK46YuKgllCTm
LXjXhCW6VQgM1loPRfmSD+VMzAFsIZ9eORmwH53b6ijCPngImaz9PGgUeTsx5UeIGuWqrez6Ueuh
2Xq2gnMaGsZqmid9mSdy3a1QB/u4n3d2ZWcXlUQf2qDojsytHHDQpkiTtyktrZUiiIO0UKwqhxLF
YUQWgzFO2Q7hdrRxgq54r2r7SfnzRWWzWpHVWy3T2v9+B7aIFl/0dc+s2ayr3Uxo8sKfN6kLBOSU
SfCMD7R+93HU/9BlYU2WyUQe3ubOPWoLklEzf+AfB3rc3ectcWU7O99OrlnaxYR2ExvVV+kaW7J+
Z7oZzjV9+8GABbQYK69a36sRWv5pRRgqdVtAgsy6nh2i7u0EY4S6X8SBLPemKh5wzoPRYuGxVrnn
e0H9V1WNI3J/GSLffsIpvz+32oZOqsa3LGmzY9vgcZ645gsecuVKJH7NnLPDgW8k/qTO+ulTeRt3
R/4s97i84VNXR+3+/xB2Xstta+nWfSJUIYdbEsxRWfYNSg5CDmsh4+n/Aaj/093ep44vNouU5V0W
RSx8Yc4xTav5kXZ1eStzfNbotApgP3W6Xz4gbdFjZiJXRWuLbTwvjZUw7h8Ma15E9w9Qrap005jl
jwEq2Ko2xuRZaWnzOlv5jkg6emqNUlzCtH60eDc2dQ02cINwukAU3UlmqKE4cvf7XF65jsZck+wC
di+ZdrKYZmIXrWnfI2I30HAoT1nkoUbxxveSvKn/++C1zH8cXvO4hYYCoqLrmeb85/9xKylgPhS2
BpgYnV/PPh5sRDfZMWaF5ncYxSwLU0zHy7MwjCEYiLb2e5tto9JM3rdGZlvGM8ZdiTNJtt6U76ZA
jv5Sl7cWb0WpaicTssw8NDyHYxdekBXMUFBak7nvgA0jfE2HzWIifaYXBfhrQbNbe3ZFLoghvxlt
Wfv6JJkJYDy6TvnY+JGrhAcaoKcubKz3KGfZiIfk4Hhu+Wpq67aKx+/w89KdZd+/7veVmoGTajKu
wo4V5PIMIwfLyCj8y5uq/7Nk46bMClKbywzN+XOSxaaN+YtaUrJNzJH8ZQSuBqp1Cpx5nmWbPwTg
j3M06wgLqbwZ1oi9QgmAnLtyMI4Y5jK2j6dStV2G3INxMVsW0OPYlfdlwFMIrLM4A/S/ZD0s4pT/
vpfN8cGLhpVbmboIlP7j41ApKCoNvDUUQzrhd61aXskSMkTBNHzWQbZ1takiDJiJc9FnRQuNuPev
bqyom25fe9a3wKmNQ1BECZ+DOixI91O2VIXMabCB/t+fX+2fkuClBNIch6KBQNk/ge2yMRQVQzA0
s84xX8A8LJNj/WF5pofsQ6CqXRsh1bc4IO5t4uVJSav6WjsBjSQRaqeaXfFVzA+j0bDibxx9/Zio
VvfKPjR/RDu7H/HVJiCg15rreutRivEu1IyVg14dQzWzZ1g2aCdpndoGU3eip8XdGvJiu3xtaoDf
a2BLfXOE6BxHGDJIG3zmnyDPtaDlIpGMbUCFmgee3e/GFteoqtwHNyAIIRymxxiulWJGzdsI8wXD
tFscq7brrmGcdVfGpkx8cw64+dXy9ZkUsssciUAzS5hDaal7XC5Kp+vZiwipHWKadbbfsQBWKNd9
4uHBqkRExcBit7JMAcKtRIwL6HrNdePdAx2L31c1GIePBgu4VWgFydZkte57edaf68G+DSELF6ax
sEcdpfqWBR2opTy5sxGwnmo8e34zFPFuafn0q5jL0FTRrE0X6h7rm+Vc4M3uj6SgAOFYriBoQkx/
55lfmHtIJ226ne2o1+oeDKC9TuZSHc//e0vXx4+UUBTnIucuEQJXsWzhp6zzHtW4jEjmGP+2Wf/z
crdp1Q20aipdvmP+I62lYJU85P3AhCJrb0rXi2/sQADBTXFwdfTXSguHo9RqZ48+nMMwtO44V81t
YNvTNqPOfnHC4HVMavdg6126Cebdkyp1+wRqrTfr7VdvkYXp4/wqA3QddUX1bRJya1oKb1+qFL5p
tXJj2Km3YcMQ/2WHwbrij/sEP6Ohz1MYVPcm+avzpOM/DgZ0MmCoY6gOQ1nZeOwgTIYW9zyryfmx
OjjTKk3Dl7BHaYsNNIsjlvbiXk6qO4/JoxDtT5QDgZf/X9Wl9l2EAgR8XhsI4405Gptk9bEihWlX
aK7zaLJgU4pkuwy5cjEw5KqLuck05c7TgUwtqu8oE/FOlmA64ZsFp8m0+r3ZaG/wvrI1BNTgLLVK
fcZluwfj2HKF6frGFD2s78462U7I4ASh99ICDTk5WIhKmn0bD/ldS9poazDUhWHDVQRmsQVapjOA
zFLxzTKRL7kVXHClKz/YBBesa/k2fFLp1W6cH9nQx1ccCxKDdvKrqdvbWOb9Y4qIf4O21TpiY5pu
Db4ZsC54h6en3MS61ouoeGbw5u6KTIv9iQJ1oLV/siDH+kZkNHuMvc8OluFb5DHThskIycD0ILXp
UGBWRjzBY4srsIWCrNI4smAPTuEBLIP7kRHvtw2hc649f9DK4HdXKgyooRe4o3gJzJdF40NRyew0
4keeR7Nx60QsOUwPXyBjeGu+rvNWPEqPX7SboVfA+Rr9pWF3/2zY54+cjWKF5sr5X8RtYYlUr3SQ
PvRe9txa5TcRBMOhHlp0SAy+1y4jIt7BEG6VaX4Ww3BUjbw5eYLgOX1KrTWIasI4Z0Quuiwoj3Va
P1t5eOkN7zBpWvVWSo+sCplqD8o8c84i10a+h8q2c5wPe8hdUvZUiBxmzJYs7TWoqpbzHEQw7k0p
rC1m8XhfmqRSCdAgwcB8/mtDX/UM+wpvPLYc9Gmu5c8R+tknrdA2g9tar4NGZS117TMTc4o8wYqv
ExuSAxK1xu9ndYg5DJdJRyrmTVF/IpMneuylh88106aPXG35zOE/lRausslNZuEuyJcDrnzjws3N
OTDOrUAGu8FDokADaSVLEwAmV1nHqR9jAXkpEz4gnhzEZTmKeaiPLNd4gIoDmKnrnrNEie7DHSyX
dZIU/essqiQNDC+TwBz/sgD8x6SXXzitgD0H8wCl+seky5N9GFqmmq4TRTYXAcVnF9bAnNOhMR9a
YAqNPYN7itRbesjayRVwwRMf1aksg53KNBUpXpsfQoN/oZ3q3/OJHMjQnOR5UoqPvBLOnWoYAkAQ
FH8x/zCv+G/6N/9y17RNSj7VI2ePtdcfYxmVhN1aacGDodL4Hjt6vhbRmDzU84NreuOhV/GHJ7BP
Hgz4sg9yjNMziqHb8h3Ll2CpsYFk9w/8MmNMig12XQxJu3Pnhp9ewTh4vfNzeTVqwXlkVrrz2qBi
SCeNqzCf2ukQ4rW/G/K9n3/9XKPKw+iV7tG6WfJWTQW3W5TPixD6D0k04814LbnNbU3Vlc8xg3Kn
kISwKbtYwerutCM6+nSOn4spaJIUBKUxpDR3DSRZJDa/kt6Rn0mwamICHbLEa9fO4FjbOkvtVyDh
jD2QcPM99V63C2Nnla7tZ+1d9qy7YZN/MFw07kgfjXteC/ZWrNsOhZga7BDERYwTooFlRBKiUTT1
hNm/1gYrZNjzFY1pscLh41OACBqSzn1I4KHGMJmeC3ozKCEQHMYgZHzbmsFBZvEBZ5PxlqbiudCT
z7iN7yFL0p/gAe4FS56v8XUIQCCv0+DRUEtj5+FkV7I62i6Sk8CWawdYzynSoJm5vYuydoqajeLZ
GF2tWqwSrxt/VNg3S0bR75RWll906rpNZfisS0BuJs3KBiyBeUCTl244ZlPfaEGYoar7Zrlpf+9H
SHB9m25kI8+KhhEHr1DOR/GUpap9msZJe4pUEqk78wHzA3gqN35MbTvb4ZgmXYS1zj4aneoAYDE9
CMXCgSaCrQeIGvDi5L31zrzi7BgbkNKFWAiG7i2JOGLVYS5/a4vZVjlUxy6zywvoI2tVKE77ole1
saozN1k3dvTAEmYgDjJv1z3X8IsNKvSs565ctfNLl6IWAv8BDH+CEGUI+mNja/96MNRWPVTwYdW5
YqixfDATLqH4zi/H+YEcipLSXTd8oUC/pmC9odzTdiCrBz9QUNB1VU9/GT+oMS2Wx974GnqNvLpj
XH89K1QPFkuUdpvlT535W6RdFNtmvq0KlcyfwARWX3aD36lGeoVGqu0Vb0RR1ljltlZz8yFWbJv4
wSh9kzmzbtpW63XSvLursFEp6Kh2ZtsC8uhwWaf1q5O0Z89oqx+2AxufiMMWHGtin9k+5H6TD+UP
vDwrjdzJQ5g1pe9ZEXnecBKh2LvKa1FxfA/yV6Dmm9ZOw+dQidLH2uS+1PfylIdsk8fKi68Y7R6p
3Xe2BCYQBAahP6UzbdBvnZtOOs9SBMmzXbnRIwQS+ZjxXu8HibpgeRl4jCq0hGhzqnMB25xFRzg9
tm6qPS0PicxesXlVl+WVh31tqyk2idZCPGGLzo5qmA/rWNUg4gFJuyaRwlhwfiBfgDidiqgPrzKd
fRTX0475nnjuBnGM2RsXVR4SKWJU7fnraTsDQRwqS4cG6FAK4loMF9CE1r2o0lIPopM6F0LP9KQc
/FSp1JM5z0yafFJP1VCMAluTxWOQkLmdTg4i7SnYlhXQjIhV0LYUxIhg03IvywMDZqgv2Z4d1odH
NJVoE/GJveWuFgBQg1xBQo56MYiHvYKe1M+rXrtOKDCu7TRMV3uV92qy1Rq923Rz3WYKuzwDy4/m
FZ0D3BppYlONTyQI5s/wFSVdtVmdSggGZw8K90pm7EGkaTc7GvrxxShkzQHTstBmy/4CMgfcsanC
2a+cTzE5H6ao+aC0aQK6gDJjGsjbMrkk9YgrNFWil5HW1NCUOwHxtE/hAVVP8s3CYgl9xIdOcmt7
pz0OqQvRL/MAeUx+G8MbKvRJXZllx7ClgusDNMpchSKAxlbhJnAY/hi09KuY35znBo8yPTAye+V2
5vh1axyT0O43xWA5nHRy32XqE7Tpn6oHlaxx6z1w7hEGVBVva5fIPKXMW0ZnHyQvbMSc+5ID7NK1
st940yEfCzKl4p4GFBKWY5goOcmrqi7kdU07nK0fFmAShBeFfcAWifV3CkzwBWT4kfYwrkvpu1nL
OS0Y/g9d+ZtJIU0L7JE1avQ3L9HZ+9TRzSyHDzVDNqCk4amjXAR1TE2G+ZYnCvLd7MUAGb8L0NRg
3R9O8ajcEafy8Rflr2YY1KNKE7AqUoMIrpZpbAOUzTOFh9mPLadn0Jl4F2NSgaemBqENECBWJcng
fqUFKEEecbFyi6zh8mnoDsiT6rV1BT7jmnHGrzpPVVe2ar4QCluvPWB22x6tma8T0AAmdw9iGdlt
kyG/GE6D2X3kAl+C7VhvEO90pIbmQxI1v7kGf8yZBTCcDGSDxrhFeEvOHGbflapIbdWDd+F2gTQc
qQ50zsyH1JBuBnKz1lAQCGx0g2PUTOc2FMmlLLBzjqMDJQxhR8FsGrJt7ddWd2lhlhAmaXdnxmwZ
G+POmKlbRb0BSnGCeCT8uiKXyOwtBUiCZc1T/MYOnsgucQ/dxP1x/G3XwymFxhVYbrxrIvmphcxj
2VCcgzQJ/MBRuIHAM6wC9HOTh1c5MogqaYzXvsnB3ZntA288tzatAf3B0FYN+hPm25UnHBQh+tDC
qGQM4fAb9QX+gHgAYGM2Bs1VzzAw7ZLvTR1uhFdOeF+Caq1E6BWD5DQWL70ejcfM1ptTa+nJujQn
fjZbX/eabNYt0zOQE953r/kE6JWvy0x9LNwkXoMuJ/PDFQhFIn3NcQ8c7djFe9smsIJdVozhwG1Q
Bhjl75iF7wZei8WWhI8DOnmOH1cjKVE26PzqiApCVcgYqZ5Jh/wgxcSv2vQTjNQE2e5Of7HnCiv2
WaiXR1RHB5Q17waxEevE1rcWhQHnBU7fkkaysQ1kro/JJOCVVS3f3vSrsesQDjB5mrgWW6sdd7gu
d4lAMTo2MiS0sDIgtzGCbEt02xLM4Tmrje5QFu+uOyIWdzgxC2vsn9IhBVUOiiQMdJ9fqe1DiChQ
QjKcyd2t0TW3Lkg/e68Cwi0bxmtDfAD9EMOmg+UK7ltl7STuZabvqYD4lLWEwenkGBDYjch1NC4u
ada+Cf+rl2SZlfWMnjWMu8uEa14Kcb/d2EOhbhrHfY/wDK4T3TmKPLzpNAYr2QMRG7p+l7PdIn/U
g61cBwASU3EY6KHWfaAeTVF9nxJ0CbZOGIHguNefUo8Bfmu2+2yq3it1rvQQVFDzqqcQUTCHpqTZ
axNWLcAbvTp40fPJ97hV+bGBdijrj2LMxLGrGPmMTYIkt2QOkm8jDMWIYXaIKFZp6lBbt4y92Gzh
kyc1IaTeddTPhHhVE/JkybtZTqa9N9rMHwZEHlk5vrmJka6F12/NEvSWLnS5CdL32kS6nE6c10F9
Mgut35VOBdEYptna8Gp73xmITiUxHlDe1opBdCELJXmCPHSMVPYQ0mlwmmGYHRI8LyWcq7UIRUfM
u+0RCCQ+A0eAaaVFWhej+2sQfXfRhH0QSbQdE+0pDHIy+4ziMw2Tc0HLBj0MjpokeLZy/bYP9qHp
vvZ1yX0owqVO6gW02Klp1oQXPjnBZPsahq9NrouP0gLknsb9TGNEJkPj6+c18qgqMwPOIlWsW4+i
Ta9fYw3Pr4XHb+hHUk3GNNyRvjiLyMqHVrDG091dmNskEjnx72moCG6Vmk3MTRhQ5/Y3L6o+mzIB
Owl4PWrxwiTpNvP0V7KAJrgnBda3kppCwU2Qgiz1RQ4bZlBapqstKbm9d6R2G3ZJGUJFgXpfZA9R
MN5T17xTQzw7zezT6q0XizMQJGdOeE947AvEwoTAIjfxPrQpy9ee8a6FyUZTwn3nBm9Vzc8IgOZF
KdmMG9x4WK57XJKgmTTL/mkVrr1PnOgXEJaNJdL2oKOlbkSdHVwvOBa29RSFWJ7dwWFMFuocsxyD
cX7kV/pol8YTqnL1DJPmHGPQTzHElVjMNElSMAfaWDcP6Ip2Sf9Zx9XRNtvxwnlvPdoNKsFcLVa9
jm3KFlZ7KA1rPTjxm2qI3RgmuNkr8ueiYuXUyUXGwanHzac1O0o1HagmUgaoMiIbYQbA98pz7XsE
bYI0InKMVWJsgGvxs+bJOu/rZmUC01zHApG+Gv+mvrQ2aCtvOoVwM/HPbohId6hOmR+IO+sn3R8Z
b0vgXvuQgEUdPXibtsPeNgkcHRVBXIrsjG1EK8gfjyLbMoYZ9xxYOzFFbwKp0BrIrIenydqW4IUY
PkTGHrsRScm5s+N2TcXFnUdnLeZXvrD1V3Dn35zBq1f9wPgyUaFwJPW33KXgsFrSfTRGmYVrzCgo
dpkQh7yauLm0iLhR59I3AoMgLG9Yh3DC5oL/m2N22AnaaeO4I7OBXENUQOqsCx6NQjdcBywKqzYP
NvpYd6u4xNZYluEnALZHlUzSSQe2xc4YcPFosHfEpK9mxbgdMvtKNWpgog3PtJ6+KNj3xOAEMYIx
h+tpPGyOtBamPEUDty/D0pl9IYAcYvI2C5Sky/sStZyzxtDVJxTCn1MZfueSJUTSkiRFyQoKa8gI
jaSWFTSVHcJLZ2vug9hGSqZz4kM1G9eFcdLi34Z1qmPCRWxXHr2WkhUcsrFjdM6uAr0Ec8Do2Bvi
zUIeuUoASLGr7gpUPR6OKfJqMpd7jlr+jNgfrhzasJXTPcWsjFaQC0662v2WXeu7euhuRhbBUEGJ
UrTNtSmsd2+irAGq/DYFirFSdMjCVcoQTObqk4UfuHM1TH2Bm68VENWxUVR+JIC7aSVRyvAy1pCf
tFPYVy1Z9ormOwkqRP6K4TGAbjdqP5E9qZFm23ZyO+XgsxLsAEAd3W1PCgpi7+pQ1DmkLaX8GWBq
Cms+o1o2i7kSSJp2ru2n2rLpaql7orT5bBVSqGAF7mDHYMF2n5uqCIEbE55q299nwIaBN3UzqugL
RJo1T40qVbxCZMcvL8v5a4HgCCsOZaxGD7ll68+D3SB+7+2/LBu1P+dlDmsGdp/YNG1XN4jh+++d
whg2kl5XNVcVivQqMPA5eASNs3db9Y3l7oBmoA805FXRlWxmCNaz5x816yQsHCZKxg3e3iO9+ItB
UINy9F+KHlSBKOH4NOieA7jiT3VgyubZy6ijKOzjFvoVWW7MYd4sB9Z0ByT6GA5Annn/26PJKutL
75XUAWJ9lQ4pRVn4l5Wy9qdAin+SixuAGh8NMGyheVj+H/sX9iO2E+FxYXyIMoE1hnntioagzQCv
JujcZ7Wvf6qac0wzeR+YrF8MNTbWsAD/6q3V1T9lrY6J3t/08E6amu2Y+h/LoA4AKZkawHdThaWX
KocrQUtR35bbppnRJHLqjjIMr2FHSBybU/MUapm99bLIfAAgRhXMpZLBPfDzWCX/uPXqiyhYgc+z
fT236wNQ3+8WaEQfjUu0sUqrvn0N/s2ZWhz5aUE+UBmj4K+Dznhx4CR+vcwU7dV1enCsAS4x1MR4
8abZ5BFU7rYz7Ld/iaIRGFg2oAxjRs+ITqBsJ3t7XwMTIUQhZFznYvRTs4iPpgZkDez61/dSpfbc
6gt3U/ddtZEKVl8z90C1OtEPeKAwaTCNAAL0wLlbhIolVjvrXfNxUwmTjLeRYcsXhAlrgnsZ09a7
qfND3qYGYkOsbpZ4sHLlQSfiD94wIQ8gOWYhQai7TzaH+syEwqSXMFXblKDdsEEu5ms9hU2CEek0
gifdq3V8cfqJKSF+PmsyGpRcmvbs2u2jiTbiOo6l9syNFUXkmJ8w6Ls+QJTAj1RX3VoBWydCpdgh
9YS2KmpTrgIKTToe8D2TVqDhGqT1FOPZaDJp3nIVinAoX7QSUyOlundO0kTbVwQEUY837Kss8qnr
KCJXNm+3X0yJyTWibZ8pzj2ayZl2bJxkZBq7jntg4TS/M5mYh0DX3Du4sviIKpnPHEf5OvVG8EBk
vigr0+jryxRCe2rC4ly7VXE2yCX5ehadGyU6TwaMpdUUwAn1UN+cA7uaLkMJViQ2YqbirXXg8sF2
FmrF43Z5RFJZPnopNKI+gVxD9mO/d6Ih31Ve833EcHQzu1Hx28gyj0A4rKOAyIrP0DiYIZ+saSAY
HohMBymRE82zaBliHcQMq10lqOTW9Qr3YIwupr/azEhlImTEja1wk+guBlPV1V9kM4WMg0W+Qyud
zgvHPmkfsfJPj+wNJXNxzNkxit+vi25+ppjjwyjUcr98SVOIUGyc/nXwkvepKs1t5XUgi0q1vDRS
lBcPxB+9IH7HLGbabgm1QLcdsIdX8Fas42jCejRazZ2wiObez/T9BfYVBDET4T7tLzAgm4css15j
8WSlY0hhI5i6eTGQ4bE3xus0OoNv5+xciAI5YczUoGLxQK6l4ZcEM4ELMFWsgjy0c4ooOQj35ZVq
UVsE8xY/AibF5/vKkgFy9PyMO4d9KAP1ya1tZMaB95yyzfIHqwXubtnf9MUCJp/Gmuqyc0juVtVc
OaupMEBN2tkJp2dwUYzaXJPcpv3AXQLAuxv7dVka6T2HSvBYG4VC/WVON8LSSBfIMK8EF2bZ9QkH
KkR2wKHQo/Ks4C3M4wND4Z2YnSK6awN9yEcGPCXdlG+Khv0cBO5uO2k6TNLJGu6W3qmA1Ljf4fMJ
b0H33Qmn8RhbiDhpV6knltd4GcpVP7a/Fs9X7lVoS4zUusjSwHdhdtaV+yuu64z+wnakvalN9Y6p
aTwuFLdO2X6t5C0Bj7JDUAH4lS5CZg/kSwDLnLEmqOKI2pi1kvlA3JjURz+jkGNSElvb3mQMNf89
OZjAUMd7NluQHXqYbWxDXV1epmMRXVBbZb5MySBJc7W5ZMzWzNrRnjtpZU+i+D1aOQfTPERvhl8y
iMeIyrnetnWt/AwKWqyx824VAuQrti2xDQYIVsm8u5HxMJ6NyvytuS0DVS55Jdgjp2Aq0I/yoXTA
2Ssun9zx8d9fVVw9ulQcxeIHzam5sgu82EmtHYrFaZXWmR+YUbWr8NTsDUJZ1oh1v3n85t/hKq0c
FN7f2diSg9c+pSQA+rAECaMg2W4TE0yzDVSwozKd8FEtEvu6KTd6kSu7woSImU2s4ad2cPF3dn2w
tQMPzPh83QUDeAOjIiJguQLLDic7Yzxv9SVsaag5j4z+4Xc6CORIg0IkXBbUY8hkQABTYrgKg1h+
VRc4HUO50yzeyGFsvxe4mdZe4c1UMB6c/3nmmYbJKdOBewsL/ZJkHllgbFVWFl0jqt5Goqcc4lQ/
j9VTEOjhflCSe871fSbvNz2nOsYZ3a22iWyYbnInf648onptBNrw+RjwgymwE7ZWTJ8/cY6th851
76NifxKz2Z2DsOzPrBvbDWIXEKHzy+UP6qB5djGB7GHWB2BSIi09u1AZZDQqF9SFkrQVShwig5D8
0HyA5UW6mo2Igqcqal/qwAVqrxn17ev+BwJM3f/nDyVSEa3ISmzxlbnaZeDQIXJlfqq3r5Trm2xK
jLOaWeFrXHq/QKMahy/gUAMua+Xilw7bSvsxP1FTI7sFgVX6hYsNILTbl0a2qDesakcyJk0narie
dndaGczY1kpvU5kV4QQPJsdJo1blDyxSKPxUlclOksjqVn5K81dE6sC3JiZwJpFcPN3k0e0BKNpg
r750hTc9O2ZkMqFIqnRrimy64JHVN2qjh5u6FViIVUlTPBdeUZvAHE9qxjJOShxLkL3pAbPndLRI
ujRbF0XN+BLowm8V8odtrnLkiP9+St6gshGq8/4lq18U9n1uQkJmX85JXdft3lpOs1r1IgZlrrcJ
FUvuRpb65NqimFk0x7VijDez+hBJrr2yDZgOY8MdfTjVoVLfLQ0+AWCUZJNZJuePVuo9R7dqTn7R
EC+sdmxFs+s8xrKjbW0y+NXm+mghLKT4jbYdOl6SjsaWCFdEdisRIYlXKhk9gYNIVkhkvLO9lOIU
8topx7tpV15wQjAGKDzsj9kMHoj6QedMFFSTWMq+IAr/xik0zrfAfRthUqPYcpmmqRzly8vMbuiD
UxOp+pTBV06hj+3sgOE8ch3HTzKrOIZa+nuxWiJ9/ZfpstSd4aTG2SuQbu2skTv9aHpAOuZirh6N
9NHmVe0Nt3GEz+TYHe7Mug0OVc2CYnkZS6JXiAXo9hUeHS3L8nehqZ/xgD/g6+PBVITez8oIZJYZ
6zfNveKDfmII7wQnQRLxaqJQ12Iyg2TFuKVzlUsQKwniu3L83mQKN1xPo7ztyUCe3fglvHofdHP6
9bI3e7mPdTDczhRWT0RJ/vAG6b5pQHNy6rjj8pDOz0Yw0q2MjAvQm+TuBeFvERnje8gNlE9xq++s
qhrfnRgjqRrrrKv5LigJP0r9EiVlfBFaSloASxG/Qwj/na6BZj7gxgX1yyThp7e2KlrMl3BsXqKJ
wSTuHDbUdihuiegPJcYu9hl5+opMZG3qrffQYOzeT3o37aqS7PMAxg6HgX2WWPSuoeZFSLajB5Fl
1QEc+QYplnap7Ea7ZPg+LsvLpOB30WfiA6lccSvitoBqWlEtGwxFl5fLHyj1g1hYKaPb7cfeDtZG
OOY/J0LqtFz/MQ3Db4mlckFZIcB8dWmdHpN8EFcKNGPF+o08mgV8BkpJbERtG7iSS7mvbMKRmtFW
AezUBv/ycdqQXGSwVodIpFzLgsAoqji2XhIQZuFEq3oq9SMX6lf/RFVQb1RzJF5NScsr2iVzFzg6
VX5ddoewL5F0QkG/lG3V7MpQ7S/UVc0uUgZnm2rDz4mr7EJZPK3TRpcfpRfdNK6oly7ONOblRLMa
ZMYgF06eo0qZw2VSJCILlCa3c58Aal7Oxdnyp1ZTT3tgqcq2ReW7wZXYzZU9aE0r0F6V2P5VsLIl
wkTqryxifDOXw5Msh3YP6d5ezcyFkzt3OCi6wHvW6XF5tXzdGVIDSvX8Lda/n7qoA2Bgz3+nUT9C
21OP9ti4PjLyceVlTnhaHoggDU9lgnllvTyNVevP///y/xBe/Vvpe3hHs5R9EbVXKSGKA1nt3AUx
FYsUUzO8vi9t4sjwrLZd+5Y7qXvXgOssa+FmYuasNOHGjR35ALle0v9BGqf1WuV5KR6TKGHEW0c/
gtKqVllrbEbMy1t1xkiEefWvh+UlpWO/bkp9YCwQGFepZw9NThi6aRN3kTSVQtqGE24sQgF23J2N
FxwmIR1suXEUL79QlpXXxLT7dQJ6Z1NM5ERGSWttED+FUOuN8Xvq2AeunRHmeLXHQtfihNQMhslz
cFwa2L9c0ixqIjfeLPAeYT6K/WC66pp213qy1PwlBVx/YnL6wNoqOi8ef66CHTsgPvuaNpIbGk5X
4NOkpOQNM3Hh3ef/isy+26kxHMswUF5brX41Y0+5uVjXLzLMPwKkOSxP7V+mmXzKNI1eUnbS20aQ
PmV0W48gqxenu5tmXL0VcKauURc/89ZuVHSSv6uadmF260+ufrOtVN0GFSYDxxLtGjN7Deaq956B
tfcbwhTZx886NEPzsv2oDcD4nYEhLR0xkZI0TCETvbTKAc7Na7Ner95NsMW7ZrZfZTUJ3E4auZtF
kT3h9z6NPSNz1j2Ys/I55L0YAS/lLIfjwcp/Nj0NBCiOl0axflaRfIuylKYIrxmNZB8ygcrFUwjF
7JEbAmpR0as7VP7xd3B/i497+TIWGDzcHtCTwOpejDR874deuTG4NF++/PsEfxgHlifmgYihxwIk
ys1Tdot2H1G1r2VBfXdQHhGIrgAYDPG+gngMHu3IK18Ru3bca016qriIvnFZBOQ5OSXnOTnXdsnM
XPZDipO8KoBBpvVHNPZ7txfqq9owKtApP9ZhVX2GlqLeypZ3YHkG2CrcTlinbjTbfK1S6cJTeGqw
WjhZAaV+1IoH8jZzfjH2R1HlETBcibTZJ6Vy0YwyuhnJgPrC6WgExnpNugcFJsahY9ryP3PzkHgA
0qv31iynTho4R5ITOQtJgjB1qAOtpSUg/9l7k7xX3xrNbzszOTdZRs5cWX3wWQX1qUUdo4ZsmwzN
cTYYv6Z5ipJymLoTx3P0qjvMUWMDoNnyp1Wj/uhLqziHbAvcuVxn1aOew0GrmDqzOUo9+iMvGubE
0qhjqhBrm0XNpoyPLJDipxEvjJ/YZX5AVz3b9QtsArvIqLqd26e8yUUTbMZqTHbj/yPrzJbbRqIt
+0WIAJAYXznPombLLwjbcmEeE0gMX98LYHXX7e4XBkGpXBIFZuY5Z++1Pbs7FPj034mkuRmUfL/h
22EOmNP1dJ0cecR+O5Rk07Ese4foCw5tpWfuihExtjlZ1bUi7mI7sBW+Bn7krSpb+0FMQnXz5vsh
m+8Hbb4fUL7jyYsxnkJD8D2LSnCmIJupq91bfIJj3CbUcJK4WdAEbMD54b/T3XLEK8zqrBY0s0yR
j9XJgGOiD+NibXZpjEUAIlaslPViBhp63TJ9cz0D3kPsN3tA3tTaWVGacEfs8lAP7a9G+s0bUT3Z
wWJN21PlHyJmL0+dn3MeMorqb8SfLOn+NlqqVmYehHurksWO2HB67FqSfef2xstRbsZW/osEM3fj
+35+mYB23FKgXWvbT/PPfzds3bsirNOILioo7msC2smrd16LSQSvoW+85WzX1y7U1LUsSaXwvAts
4+FTK5r84jgAjuqg0T+wgm1ao/tYSNoyyPuNUzC5ErnxOkbtSydt781N1CXO3ewjkAYrgDReorp7
tmcgBIkQ7ToQ47bGNvqmiJb3fFWeFfUt2swGDWbZavC3CjM7E1Zd7DU7sa+GE7XrONUxms70Op2M
k7Lp9z0Tg5pWEX0uSI6tHY8YPYtqt1yKhemoemvzu3Sq4YosP4TOLxy0eCX50tAVuVcnfwv0uL4O
NQnzrK1gSGbVOH+Tfq81HTjGgk6YDYd+t5ilVJr+caEv2gncuoTgyIMNJHGFkQjzIpPGBVWXZ+I7
9xT5veOkXyqjVccpbt6G7pZUqLjwptxo4spjOOj1iYtoeXXqbuRtOu80BBIQg26FkdiKrhCyq4+J
5VfLWDecqou3aRUyDByl/WkQdMmh1VObkJQcYHDTpVa5vunMlOwyK/V3BTN1m9mUAlk/meITITrO
3sIlOsdpGLwqflujR4yZmPE34hqkc+k1RBn5sjzwKdDxbVrlLuhG9eLfUEcFuA+c7bIlKKcqnmWj
g7m3CPO22MnHAZoLqBn+9b6Wf5oRnIxsnPZgGu6AvlwdJayaX2T0bDQloEZwMmSGw7lneWBClXKQ
JLp8ucTPexok/JhOEOY2LrbawQzveWbuOvztr4b9r+xf6sxsF4dKqSfNjREDSaX9dWrQ8o115G8W
+2/s5PapXRDudq/SKwwSooI4oR9r305ewr7ITo8fC3WExUe8hMPiNfE6mrXaFbflxmsqHOwLT5WK
LaW1OX+y8zFPLxKKqt6j/ZlgFnA0Jdbb7dLr46mlpek1M2BzBz3LbR0znA3j3Hy4UVhqu001Vp51
fDbo60Vr0oXop5iNtm1nIzYuwu4KYvrYzfT95cFPDG1r88Ov/3utBVRzzSpy2HRaqDTXGQIoQHob
OyYUyMzHZmezr25Y0FsONkl9zgez2dAp/121IrosUQfKktWJqQPJD7PJtDC6HqtyVO9LYn0YKo8/
RCKYx8dJvREiKi6NT6bTUukPooFRZEX/MAcJOFUEkGknI3izpGZ263QkE2Jx30ymh5owIrNuuWyN
KT0A/Q/Izg2aneh6hXW3I0SgqZoTOgTW9VEVzxVxfqcyMUfovKH6TVW9nVLT+YE1R+7aeQxWRDab
4Vzc9tyI/+NBmuqeG8yQJ6n/yVor+Ksnf/p4eJHsUKeuIQKMRfkck3RNdBVdeRxV7OQYb3YTMZtI
g8v4ALEjepYx+ZYzq9xDHP3aSvxFGXJIfOyIRlJNRzrgoA6hmbo8wJl81uWMTMnG91TyIz/am05q
xfflkNnZP+zMze6t3bRPPSRrdr/w7M1nfdfpE3Dn8/W/TyvImClszmvolVc5jfqtK41ulY7SP5F0
w+gAox92qBD0Hi4Puosw2p+KWu4NqOMnKan6lhK3HnVURL2WXhh2vUbN6PPBvuBplU8AKcjimJT1
D+MHdFcFKWFDV8cXAtd+e0VDRdrJcdu4hrVKD6QfmH+JfHp1NX16b61qX+rd3+XPR5iT/uKhxHPm
jut8Xz/7FatstBFDgmqo0pyz68v2twGZlijRJPuEJGdyo7jpqScVYpO4jF7mqUNKrMHdzM2zkibF
ASqrNQp2uOteq1Csefh7c+oq6ZXnpfdLEgODGI3fNkPVfZEF5jM7DaOvCWvSOq+FdQ4gR762PvWl
E8pnvQqiS67CT4Pf44PjOkNd3E/LlU608FDmH1mgd7C5oN952Z/I85PvIAMUO6baZyySaWsxkkZH
ade3Bi6zI+O3BeHa19bv2B1GGMaoaNKyss9TDa3OM9rgVgSe2lqjrV6KrLJhE0/qI9HpaBLtxzQj
E9kWDVhNiB1Ij/kcuOxnjf1et0b/buj6H0LB5lNDLN4tdcWcSVLH+A0KfGBpr81X9MJ04uu+2Eur
2DctOHqLJOhL4vpzlAXCorWaenSo84vLl0PD9i4lrY+VNbW4a/9Pcs3yrET/4XodCLPa1rJvBIO5
Vmmn3mTDpqKYH7EY0XOZX3X6yNtNsvtIzaC+FpaOrWdgU3EaiZRivly+MOpmPRDkWtdXWdv+qfSy
7fLV/74l7RnmNoP23sNPu49gB49agQSxQGNzX17zxNBd+TPuAckQAqNj9k/0sNq71dRd+lnKvTzL
2y+mPy2hEz6DgtLzOlKIMZ9pY4X4AwkCwiAUfyHD+PcMvvBRRrThq0H7Zr6CNiyuXJzxaYiS0InO
mm/ml/8esNg1CKbd76XhGOb6jAmFW1z357EU5rl3HbEmybhLP81IdE89x4ZN60HMXVYTu5TgiEoU
1frQHZWM5ToLuUmiKPle7FiFTMQxToH9AiIDRIi7cr/sQ11np5c+M1FxdleMN9nWEV30So/sWIBA
vjQzYiIa2wE/ktkjt2NV8JGgyM82GryDMk+tlZtrm0X9a9CsezkUE7/EJ2vKKXTRlpPMG73GPgt1
P9JbH/TuV1ja7SEtA/PodurY26a7bqgcTjKF9hb5jCj0sc3WQrbNlxdmMBh0ZzM5MwNKm6pnrwM1
MmvT8SPi2ulh2bpEy/aG3/yC+8NnoTbCa8Lee7c13vOsF8FREAe0XSAxE9XPSjhMMP7t/VLDbzvB
nA9lkEvnaCDoL6jlOfExmXVBD8lZApKsRP9kjAizfRem37J3Lg1ws/fwcojyj6Y0/1w53rlLGLDR
QbXPTJd/Z7IemZhwVREIhBXBqp+M+FcQNwNmEN9f4wk76XPbtBmDaouFiLFhx1DAgOX1Wyv5Feu+
/Et3+x9iwet31sZkV9vY6Gj/d1fN2tZhsYpNtM4PPvvk0ORFDcDpZ95HxzZiHhz9qcanwW+O7kJY
lnpJ3AjYM5H1t37uZCxbU4/cpxPS/Qpt0pgV3oJLo1F8GKM1rAn3fB+Gvts/ht1dpuJzKU5d3jgf
7QgTgRwCn4Qn8wxowT6iV2QGTnfszMpGdz0H+Uq23HXpmwQlG/SY08BO5y1xeS2x/7BPDpAP8ugm
0aWs+1FBGiyjmYhTbxv+2V2Y2Pbb3G0+klwAB2O+jMcgvdoJZz4hd2OL6AGPZYWsc1bF0fG0XnoT
Msr8Vc/NwrOQnFGYvRuvJZgPv/XjHz72rGMyoJ1iBGGeYqyZGxuqWeq46bvf9/neqvPqyHDSeSbJ
Z1oVASZnJ7QOcIuMNRmW3jZuPC3dCk899Uqzt30nPrXZwevPD8sz5RE5mGGmvzDE+0C6MT1L10nv
tS1CTLdB+KUVUbEtMvsS0Di6FkYA1BRw5pePH3bdA+w/t8qP33V465j+jNMic3g4enXXHA9sa4Kj
WzLeVaTdmfZoH+QXfw15Grw3hJPDQ+1WpoOHy3f48GRV8W+hF/t45f47UC89R62Ihz1ui3fpjYys
QN70x8IZnoHXeA1hxIx7e7JLQg4U8/h9eaac+mfnMbha2nWTa4Q3Rz8PjnZbeCtMVlbJFE0rjgX2
pUqHI86BZtPNsV0RKIHINYrn1tCNYzvPnukPA7GdivfOwVOBTOBnXxOH1QTGtF+gDYnbwjI0Jvgi
RYG1fNDx1VnJYADgics5sOHeGc3Eh4D1MtTqEoleONWXuNDPhKii2LNhIx6axGddrpr0UrTc1FVr
HhyVBydJIV7PlLflazmSpUtVy1sVNKKjHgomVgQdhRSilpMnQX23XhftMw2dHBvnm2cEgK6Xrn/s
iWntPmZlLlCG0iXMXfPUjyQyWBG939qYveBkgScs7CMRUfgUJYDz3Az/CqAUO+QRw8quxvGm1y1y
hCStEjSkoXUUNZFgZIivlJZHJ79ITwbI93HVaIZ5TPXo3+rU9aae+NbZ/P2AdMM3J2B7LnfGbJA7
MYlw0yaVu7aYDTEmNfmEdgzOcUPslhSTEHPky3wloJbfH79XR//i2Qn1ZznACbcjaKdLnUQTftgv
dW3vhIRbmXq0ieapvKCvdwlE424soD/rIOB8wkA+vmApBk42z02C6k0rx+KTUHGJyCHO2R4qsSXK
VjsGXfKW9dzWtux3YWuI8zJU90LaMCGO/mNVpW9F1vwcAew8GVlCC6TSy7vGuJDSUcoDsvf87FQO
kulGPGuFGf2QhEZ6DdXCRKLsy6xSX2RYQePH66ptsVRE9e/KpH1qUQm+MT96zYyoPPqcqfYiD1BF
0RzdL1RQPSOObnmX20M1D/SrCRAVP8cGX1f3o4/7l8eXJ2hWmeZhMqpcbSUmVx5BUz2i/lpX+0AM
TtI5cloL5ogjTecb+w5KnWPoB9m+NmYK0GxCgydcEwYip63mtv5HP8D+J1TLa03k2Ia8l/rFmgU8
olwWUlBwDxYrsgT/UY87vR3ta96JzYSPc5OkengwivQji2KNWG2s51o5BVvNQu3aK8ZMfTLPDxCK
KxMZlofY6UYf40PPZH6vPO3uFf14oqmDWKSv6i8TEPFqeYjKzt0+COvY/EbaYg/RA5osgic4+6yi
Od5mrG3juJCxe58JUcBskgyJgP5F45XG1dL27ADlTTrm0aYBeFywTMx+Gzss91rQWfiY9NMyfVig
RIxX0xC3+TLWULkaMNZ64z5FmLGN27reNFgNMBegCBJxRJhrQKADA/VHK6ZGQnSMGvfWIv75Ebhj
BjNGbR4fIqhiSWJFuNsq8RmVdGQrzSMywDbHVwjQe6uZSH3I8KcsowgduXpchuCAepqXWm5/9lqe
fEcZShRFHJxbMSdcSNcBctNdyz2PppiMLjzB8iztyt6ENacIWzrtZXmIdP2nyUiEIzkWcRbXtD3G
AuldHCAULvurCxaIBTAnjG+RT+qJMxL+07D0GRQo9QzFscdqx/Qt49OWW+SA67BtGud5+WgF0mJn
LPonGWxcG2YZGblzZTbfkH+9Lum/w4J0M9vQejhj3oRIH5zS4x4LdS1Z5QIBOrunWHdzSyI08+xA
Rj3JPSzXq5YcpfMkKnGIG5At/TARSkRNdoSdKp+1CPXKcmlU2LOWgI0ojIxL3MKIgNO5kk3vfKAN
ONKMpwtcj5vF/y+pQ7Ya48Fn+lcmjl7em6rhd0rzbs9bIxv/yTVyhuiLKjFz1EtX+/7/uOQPoD2w
Ln1eZjSJOOv2GdFBpXKS89TU/yx3aIn0iqlGT2usSCDFN2EP79+DW1A+143HTL8XbXBMRn2bzVqd
xb5Pz6s75PELGwD5eKzDTKwFjT4Pf6NnQtT3h8i/a5X8Q1Nm34foWlw/cs9J1f02nQC2w3xq6kP2
rywjB460vPKSqCx8Ybi602rx3do4JBJL/G/hWppaly5moFk0JqPmDOwdPzUU67gWOHWSGDaDledk
DDZGslIqe6sKGrIEz9jHwSnULg+M7lMN+ZaRY/oWySJ7xbYPWAn1Q0Sb7yGdStIuPD8+GfkcW9X1
uPqFR/hENO/U/x5QS/oNdaaJo+jJ0DRmrm9jAC4LqyGhV5+99kEb/dbCOb5KidkS46lTLGxst5P5
4TYczgrfJ03SFQOwT467/z0scoblsuitd20OkjLCGlftDBAhrCZ864jQ28e1Yse3OmcXmWyzboLB
fXHrT2a5kpI8o8W2j8HJ3zYeKwaBKMQYZYV5Gxssuz0axJYOwyHpyninTLiu85LkR7m9LuIk2kaE
3qCybyrAzEAD0H1W9YYYpInSYB4qs1acqzQo9xLG3ldavzVBWe7KcsgYtsSvhltqfwUGekmlvTIK
C2EFQit6+XOTSgtEojGBTBARWOj4NRV6mBwFn5pZhhBBUvYqg22jwv0dwjU9xOSU783M0t6V8p+T
1jLQThQlBX7k47KQIQxVt7D2lBFPhJYg+1YWfFACK6atHaly7zuR9VYHX5VU+l/ogt8Df/SbhnSY
k6us1wVYqfflGXG0BJmD7bOOtln3q3AeoXQOa1Bjjc9Z7qhXt2WJsLP0zq2qIYhkSBsOzo+m8s3D
wkyKzPwZkcN4fOjIalQWfOLDM1gIG76dOf6cUiSm+qCRUlJ37q1ziPB2orUJnY79INKP8Bu0TVom
XxHBW9U68Oofntt4FxcLTeOMuD+dCvAh55Hd0nSy3Mk99DrBfE7IB9KCDLlDwF7dIfSjt6ZucPFq
Ez5lZFCwUGmFpImEKmm3i2ZLg3e3W56Fws12PcPTdVhPP5XTDdfay+J9EKU49pOIkahqXoMKvdko
AeLQDXFPZLCY+zETBPwVDCrAORrPZZ4Yz6kJooLFTgStuZdYKNeS3eIY+wTULgtQPLi/usaBE8h8
/yX3ras7kRxPdNVTQjAHgt+Uj0sxJ2tbbnBoO+u1nRLtnEUqxz/MP6hnfvnDSps/pcW4GyL7Okrd
6CXGhLNnQH82URUeyLCoqfDiu5nZijjY7HvhHirH+gWwzD4MlLGIAEn90jgXQ8xI8z+p8g64OtIf
QdAhuSFH/VQR+7uSth0y/aEx0NrTr04PYjR34NXSYYAHXEfWyiSr+7GQjx6xGUXS3KHrXJWlzPdM
S5ONFJp7ZHieg0PPrfUAxoAUt65iFI4AZDMJ3z44XTO+0oHepSmqKhOoyqW3s/YeV9iWdIIKtihT
xLsWkx2cRz+wkpAm21e3pbZngaeI6l9JTe9nNVFuzD+am9On7VxaykLbA+17DTOZvmWZzgdTkgD4
WPqcznxfWuJ1lpAZEqCoWFriJOau8YTvDb3ujl3ceh9OOm5RiI8/nRCJJeI27ah14o+Gf4oJsG7d
ndBrNibpXmcOUdGbxRtBvNpdD830M8/ijypPhq+pbRIYAMn0anmZ3Kox3gWqO7nKtkBei582yhSa
0G10Y8WMbl1gtBSwTrkv9BJCKFYxVNy5eotSBA5AU34MHaIvnc1uo/vTjX3ipR5qWgk4ZZ/z0EMd
7Lpq3wk7fs3wpVM5XE1iANajD1A+LLSvRVb/6BOMVaVjaFNIg7s833njcKOhmO9QgJNd23nYCRJJ
OMI01OvBb927AzB3nY2wUeocC1+O+v8qtMZ6zprpe/lblP/n9Z5RHYarmAlASADzwoRHj3iOkx4O
nNFfhBP8slp4f1ngiZtuEouoG7hbcxsRY+EoOnzcHRtOneha4dwr2rvoVQAdC2aFMRrdHwlRy+sk
J+QRZE6wHQDYbq3I/NQigxFO3DjRBV6DN4w/bAJ1lCr7g2rbZF+ZJmGl6M5uHZ2gpMpv9RC3296C
kjvOm4XIaZWiyyY5ITbN46DMX1EGuNqs+XiiDCx+wLqdgJh/GnZrgXMlSrC32+Ij9CfsobSvcO4U
5YuBfHmVZuZwUiUgLFEV8pIE+XMSyOY+yrq+uF0uNxpC3I1WZ9429Qf7JCi810McwBimeb5vXMvd
Vr5E3+A4n0btNReaJfIymFW2YzpPbrH/d3GuiNm+koPwWnH7BGdskQEWsj05Wtm2tMV4rxPxgQa2
etYzUoNM0/9jC8LFghDd4dIH+a8tokxtV+naZbIr+pOD2GdGbdCPpGGkKWB3mGHnOUaGUt0Nq08f
j1xCo0vqnninaoVB51lUa9Bg1nmZT4elJR8miG4TaIch5UA8nxazsrGOYzD0a690hl05KZbRubNp
Rk63Nr0S106c3bXIjb7A3Vh9SsCEJv99khZb3UjDj0Rru6cIjxmOs47qD9EbQcorgwbSczK2X743
t7d8JJthkHiXx6kctWtAHLBbruLaEuCI7H7nMMbYDVGZvUpOqb4Ib9Wc4w55v7o008RJdb40SEk5
TEy3N+4RiE5dwALNyIIdAhNBJGGq3R6WfPPGHJ/hZ26Vf4X2MrLZrx9+nMdaZMWsc4kI9IvK8nxT
ARl+E0H55qaMGpCW/HS9iENdSpemrhFNqLR6Xd4aJHBbBHlH1k75rOjJkdGSfTC9E++TmI3AquOG
0+JZR9N2exYrNM8kIL9J/jpbV3O8HQh83KOA1C8xAeyWHxX3xTJBSRIc0gmzaSpitMVJoRAcFfar
1trHTKrhiVQx+9VxXJf5s45IWoLsaDEv3MvCQmNDd1hnnn8c83i8c6x3N62yfaxKLUQT9ru963pM
+h3c4k3fjc+P0VmA63MTls1wbTOaX6gemj1nD2fHuXvcLiYLYCT/Xnbt1L1P9yVGychQziUT84do
TlZIwiKdfct4hXJ0EHjY6GuQN3/xHCuHcogFK6xC6ki+sM4XXS/SpnrtxTGH0bnTi9hKrGKMdudE
YLcmVfeBMJa0A2/94n7SzZ7fOyAtLzBd1DgZAzAZunDdreSn8CJyw0bxzaZ7JWF6Y7mluCxRr0FN
4l8zeTfR4DksihFLPkS3kcC2HWGV3oumU75VNqtjFx7zR1UdojzyhGPzPyxPVh8lzzr+GwT2utoW
uYXwieHTx+NZgnxpWd4Ns0lXVVginswa5yXlwP8gAi8/RwZEf0OPayL8DtWL0dtnZmvNsQ3rt7LU
tz1aVaJknGnDahd/V5PCw1qr/uQSMUzT02fBUOUPEzboNm8Z7C5dak6Qm8f703kWUS3zzmMkIbIh
dpPTYAS7xqjlx4QQ9Og1g+QYbpvruAe5lZj11rHD4G9Tmy+V7r6F1Vi/WX72TZhL+gtL1Hc/1Fje
jf5Lc/ITu5v1mYxkRDJqZCY/RMk6cpMNvv7sWYnIfg1GH5NOO+j7onRs2ELEPM346SAdsieFGpCw
YOgHBnvWjuSKf/o5c9SPGuvgSx8yTJLfzWFCyE+F/eia6WHRcbPHFkyEQH2GVOPII1+axdjidfdK
eNkqcqbsg3Kad64omqcOWN/BTGaCB7AwjYP3a+0HzSkkZHlVzxK+5bVQ/XVLkkSk7X7odWbtmPR9
hFjOcOTV4tM3SZDXTS25GEskTZ3myEBjyBgxsr2NPQ+FYGKOh8faQnhscl0g7h719x5v+DksvWE1
b9Z/+v4r6EIOduME3H5NhTJhrK/QvuSmolNrpObr4NK9T7PeJbmLJnwMfgr2Nx4DfUaoU9kgXJzf
S0BWTx5albOqZLTVy978qRJ31XVZuacaRmk/89ldBzrJEAh1EMs2gZ1MlKF4GfNSX4tApcewecWl
Ld6DEBpOyox6gwXJ3TdhQlUfj+nF8vhdjcLtnq2mZ4ZkVdcpK7RNUPW4lwwvG0+PpwHD4i3tOliZ
oPGauPlGjQYcpy72LShPHM3Mauc1UzfHDtvIze0q/VYzyt/3xENcHm9g7yLqdxOElyU64YczyK7l
pXGEta3mhwX23UNH0cXBpxNz/H8E+KmpF9uHznGKxluupcjmfUjy/82SWiYeRPAwyZktT3k3kOHJ
IRWxP4O7Tr7kIqFyqrxulZE5fn78ZIBFV8EsQVp8NzKagLFGutp4S/M60+HCkJJ16KPMXYXAnC+W
lYWHlFnm49lSCOF2kZyIK/kceZFxNjlcwpYGIrusbX6BRCuKxrltWZ0W7H2gAz8KQxhNiZGjtqgV
rVwHFtQUBSGo4ylfUTHZvwOEfD676buq+h/A2qB3F6G7Xdp8y7qjAlNu6sH9PdlYRZTd2S+izLK1
l5bsdZa4xYmur3WHCVIpMC0YyIQkLgwAolP1InIBds2YwQfBqIXrwhffOuSqUx6m7SbJZbzPRCPp
H6bykhHFSZ0NajM2jWDNP67dJNZgztZU+TQXzlrp5H/nJwXJB3/HtD2zJxXLK//3lzT4Z8v3LN9M
+4uxL+nCpeHwhkyFcw+jjI4mU/EtMk7J8pDYe1FqwwVvC9IsmlBf3FLYfkF8Pfle4j7RE6uYabja
FxlUHMb+y+9enrmVKq+Ju/XKJ08jPymhzfhkzyhUlPryImCyvqMGjAjpU9EVr1RwbovyZ0C9fF4e
ktgMGC+0e0IGraOKKsxbdWAdccLQi2w5uTdIFt5TF0BR67DWa5GfXZdLgDo/ggFa47ZxOL4RZVl8
WUmAPgv55KhrwTGbZSM4NLvVmIANs/peXCoTsUfSWP0+6wCt+LPiX+bqI+ty/6Xp42aT69I7uKr7
TKZqOKWGl9Au0fUXOHCkOtE0N4et05CVSAc2O3FDphDBGnj4NvoLGrXbroXiv3STXZfw8A7POPcj
yD2YyyJ3c8ENXK1JoWQYbyorpx8d/ByFIqcKzbJY1zQ39qqp/vFxyP0ctR7LNvmfD5tp5xghw14a
aqjV3A1ooPoL3dU/QcbP0mf9i95A+I16TB7YMCGAYx+r4/x9mC80xcvLN4S9nTye/fetetUNT0IW
wwa7Vf2JmXizQKT91nS2WTNkEGmyhvZdvwkN+rg4BXr4HqTRQdKnB+5AlcgLxQr9/113VrV9lblp
vnfpk9b53cYVrbg37gizIJr+lKPOelFp+t1NS3nS4P3sQAfBi2MwfBj0Plt1cg5KazoCkAza0l11
zfRomlMrw23ZccgFdZl86rVbr8iCGa9xnSefUUxCqWAU5JltjTa2PNV+mH5WRMSB0wJPsnxXUBe/
u8Ar9lUPB8jyCd4z5g1keWiD8K3izjmHqfr3pUq0L23ESD/zJ6rMyAqfcWKkl+X7UxfXw8Mb1kbc
jqRuda8kboI4aUm3MCfE/Wl/cxxbIdSBVp57TCU596Qba36NA+HPvskAZTQDODusvczHadulNH0Y
caI77OumXysH1xGcHfVaSjQ8pi35qAzNbpF+LA9t4uV3T+AYTPJ03BXdr8fEsY9UtBqr1vuGc2TR
Sf5bJ+i8eKv6txoN7qrXzfigDehL/PlB6wWpinZIOwbnVFpwZKhG4ynOhXs06UmeshAtR98p92c6
kcsFeOOjMYeBhq4ytjlu7JNeQ5VHujZr5NzERffnOGfiW+katb2/Xi6x7hHwkI8mkB6/2ZVJNp2H
jKYg6uOSIYYjAct3E3+GZMMZ+Ln0kv7uJwVT7phODIAj8npZiRqzwJRJftNyvJSWGW2TiDAWqzX7
y/IsWi4dtgZT5c90z+0Xg5QKK8z2rf8ia11QxPCgRDWdnfrkMexZ16KkthFzRiKO6ecUv+u+icIe
6VdpfI3qbk6O9zOxJyYvznMLLufqMt3HQIPxZ9U3abRbXtSiJtqPGqLetKrJGkZ0XjfJtNL9rNiZ
IhvAfMjylFsjluTMp9q3rnGljA36faY6lpixNbNTrB8YFcmViQjsK9U891CSLL2OKyclDaezpq3C
yl9bLJltnjuY1gZtFzW1OMkgGK+O2eAWTMT0Abvql2lp2l9p8TdyafzC5f5j0gUdywJrMY77T78E
ONHn/tPQOQPezXmYHfqwPwb32GLXXRkzEXsgD+dYzSiEpLWZtjJJGZuKapkx/00jh4YeL/R30yXd
UPSJPI0uCEdaRePaUW12iqULt7vPtimNildhyWIfVsCoqdZ+G3GKH6GjwdbmozhNlSXvj85QZTor
NU2gIuC0YH8j8qudL7Ue4a2blWLfhmQgm6aqz7ibefcAlx6wkJIsIDV9J0uD6OuYXnXgWMUd0Ge8
rSSsICtVza+4sI92j9+vY4K1L4uq2I99OBzRZjl3fZTxWhlO/Z0A/WsKlGV+5l8gC0HNG+LyiHfP
2+vFaJ+N9mU2yP9qRj3YTGgGzoOOmGo0p6N0kWbpKeM5ksbirsJs4Q7tqxmGT6IQwxe71Nh46Jrn
ohlhYXPCS4iX3gv9p1qY/OLzs9a1/uQKOPrkXGYj4AfU83PURd4zoAf7nRZVWOJYwknW0JMLzHXW
57QUOlXsQsOJr6lhjkcTLge0y3HcG50qV8soGn2UuPQIaR7YcyKJdv0Qlk8DaTBx9LJEbjIn4/Qd
qI1mxzWmAxW+LQ86glmcl6/LhYsTDg+PYe3Cep4u5tDJ3FIZuzA1x5W1GJppfTNSQEW6/Z9uW5N6
raOoJphCfDlNLD6byigPGnNtdmIuBU34dWr7+jmpgwskeRdlLdJZ9kZ46fUx1EbaMtbvZVOGLqtf
an0sVqM2dg+BYadmSyF25ZUze2IXK+w41sG5YAnQ52AJoKEfae1bT4Oa6oNyW/KwQzdYL9N7LXXt
s5ugSFneMtMhP8OS0ca3Bsj9Uzi71OtLMz4toaQ4ecS1HOrzckVhBP5zCTx/nGtd0ViEr/FfjST6
YuhLy91iXHcUolwi4b5yzfy5TCWjWTuaaZgvYIJilKyEte+Kjm7svCtn2AqdLH9t4GLJSSdMEMjv
Lsj9Wzda/mVUSXIYPU8eC0OrN7WpGFXTRarrKvxUDhE1sQUEj8Q774Wgy+3ieIpFuOtUW11lFt+1
aXAPiaYDQgpku7GWgPPIcNgEnPKfxyWMl3ngTuDA/6LuvJrjxtJs+1c66h018ObGVEcMTFommTQS
Jb0gKJKC9x6//i4ka6aoLIayp9+mo5ohiRJPwh2c8317r50X1jUYQeStnYIsM+y09duSppD6+1Oh
Gwqf6RC50b8Vuon35EDmiCo7VZ1BIfGaTtAaZPZtiU+GfTEHSZmwPiIDj1F4XQkwp6jfLr80qf9e
+csXOuvmWkmbz73l07kwYpzDlhrA8CIqu5EG9p15ctPKDXuNtA72lNnwYymz4EJncFKTJLhx2WZk
KRFcxZQpVJOoaZuwfG9qLa42Uyt068Yo4Kwm+TFq1dwujUndYBz6pJtLY1poQwj5kFslhMg1ZrQ8
oj07dWmp2koLUQJ1wNKh7mbfhWRU1nS9ssZ8fBODTVGYemE16nYwBNtTD0BqURXi3EJAJM2F5OVC
ipxwUA/LFkAoxPI5MoW7QG/9J8n/zEbmgKwnftHk9gl/cPwpNaJgTWMpct9eadYMorpvWGY1bFSf
eaiOIS7Nz/zcXTsPhdNXRv0pnQY4DWKtv6o4Jg38dDP9TTfnXYiHq53q/elLD8v87Vck7N1TYpzX
BfsE7WCCOr6yCo3CuRUtmRyLA6Qc+s8dN8jmtN3VklJdJSHwUE7LDzwH0lEtuhjvl2nsJ115jOVA
u1JlkAPqLFfojYY/ce5g+QlkZAn6dlpQOVDOl0hVP31B6OOvMQsOdjb6f/7Z6RuTkWKaRZjhdOHw
jZkH/bpR5fskH4Pr02a3MFCwShom2yFyT72jUU602yjFcLyIw6t0+NyEkoqO2qKsaOnK/vQrsdMe
JjgstUc2grlPishw8NVKj3IavrYACl/ZvTo4Stxcm0fci1iTYg1FI8r9AVxoECDNirTEOY2pdAAJ
mxQMEKN7XU/7JM8jA20BTNy30k43kXsRptm3YnHFshfAXpM38r7KRtgWYQZoZM72+Iu0wj79kpmM
zpe4g5aqHHpYMdRimquTPKwy84l9kTp6ZIGCWTQSHUBfOC1EVgNzVzN6I1sZ1ValAWbw8qWRw32D
l39PgzEkvKdt8xU2IOqDnSJwpdI2QQdGVoaxGkAWXhth1+6gHFNXr4BiL38ULnjsgFnTbWeFQL8a
kIhQX1VRP101y5e+S5cvWmNX5EB5ozbVvO1oMOSq9qRKQmEXIm/bIIIOKBLGsi+amZeOwEN1Sr6N
RAS/bOuOcqb2e1pw9HqXgk6UdL4j1mizEsoZ9zBz7GiZRTCEBVfIJJ4CYjBWp9/99eeCNELUlwwb
iQ5uuNJctluTAqa1TEz0vjQdBOrmzyMhu0lZG889vwhj/gRHucarLIOjd2zlLLsTjOD2JAyq/b4h
pJaVDNqEjHCM+otY30aUjZ9HQCWOSZX8WsxnoDY87UqvFrKNxK/0RitAhrNctTaeLJuACyLziky7
gWFM03RpicqoJJ2mJ1E6POW3xYlGE80BHkvWSj6wo6zIaQsNZUKxIT0WaITsUi8x+eL/gmJdgReW
kBcEHRsOfaYaU9Gv2w8W20BLyt0xU4rDKWc7lmhscv9vKdsuOGOJ9j/10U+FxVznRyUqs44JD+KL
cJ0b/YE2gv95ZO9L+KI/ItmPVieNuDnVd0FKkeUkMNSHfJsDJS+t8QuEP9+Fe/oSmEK1Sxb+Dkhv
SnpTDrzKJPXOkoTsoAvCVUmD4r4ywqdKksy330kiggwTazpFMr6ZhNF4QNr1+fS705ceiZw2k9d6
+p2RSeBocxDLWgRXK03H23KsfkiUruOY+ATKIGRQUWgUgaXnvWEdQgFBWMWK/xvrYadcwgcyYeAL
oSXIEQTJrny06M4QCuRx5tQt1cSn8Uv8girNJMQaWreSoZ3J85pVWcp9ran7yvg6KJhh3Hihsrfa
oFOXpFHQx/QfmLDo7GU5ii5Ru51nU9yqqvWItTTFHgdjnqXncGjN7Au6dXOH/ypbLbHr9jj2wVon
1BHNe1Yf53asj10vXspRM/6GNlRN2QJEYaiqSLreeVxSNEoyhQxuFrmayEAKy20Dp+xQo9s8psan
aOmpzHQB9nKfOnGefImgWu/NydQPeeYrdiZZm2GJ7zhN+iUw6Q1mPYUASP6sE1Ig6PV14fctFmkq
pqdfFepIfwUd7JsjaySE8M2hhYhoBtWHvLcbjQwTFQZFdRDitSz0x7c6euoPbqmqNqru8ntfZHSm
p5F+b1501PARIsXLl2mJfTPMxNgByHqnJ/Z1qjhaTHwrlhxaWWYc8+5G/tTBfKBcW7JCXHxpbUAb
i6qbcsxawFWNga4/Vo8QoROPjYT6hi9KRl+3oZHnXokGrIEe8VXWqxKyrT89oI5w2yFTvCYsxXUL
KeYUKPcfz+P/C14LONFTUOTNP/+T3z8X5VTTzWzPfvvPhyLjv/9c/s3//J2f/8U/D9FzXTTFj/aX
f2v9Wlw/Za/N+V/66Scz+p+fzn1qn376jYd4up1ucR5Pd69Nl7anT8FxLH/zX/3mP15PP+VhKl//
+O256KBC8tNw3+a//fmt7csfv8Gb/I/3P/3Pby0f/4/f/oufEHRP/3jKX/5hP9Xfu5ens3/7+tS0
f/yGw+Z3XTMkQye1Ca6nphq//WN4ffuW/LvCQyGbqqZqJPwsSZPY4tvwj98k43eDh4RAKyLUZFAQ
PE1NgeaIb+m/k6MjW6aui7JhEqnz3x/yp0v516X9R95lxwJxVvPHbz8/lKZCvqUmQRrVQWky1+nL
998xNEfFVBKATwPykG8lBFjFvLfqT+9OzJ9jvh/jxL58u6uW0/g2iIJCUpUMTTGJAfp5EGhdpTob
DCIY360Kd5/S3yzZmKq0pHi1nkG5G2sOkXyVtGvkq2D+nACVHTLBI5+OArayjkk0ioobSepg0bPI
Y7kbWsGmzb7nyWinkWKzQA2Vh7ocL+S8cXnKX3x47SyGWZAX0RRoOdfM0Q3MoEbayrZIi86D2iNa
dfXrk/XRBXl3rk7R5+8uCC2uihqAOrgqzEc2c3ZY8WC3+tsz/dMj/f6aSD/zSv/7mizdb0M2YJYu
h/1unCrrwjmzWGlakm09g1KodtJjtw5X4gvibMsZd7hDnNxjAgPG3mx+fZQfD6+IEqVgkVeCeXbf
LfWFPJhYVAqbzsMbdJWuhLv2hjAOJ3F0O3pYXmhOvw7c7tKRf3RBVVOSudk1XkTG2ZGXERGfVsmR
N157FTogle4saAqe4NWe9EP53B+qY78eNtKFLC8wzR/cSqolgbtWDckUzSU08d05nwpB7+eAg5bF
emVQ9UuNOyKBELh/KsPUKctvQR7bpjw6VnZTpkiCsWdULRxl8MN6TBx1tiAIbxL1swG3Ks0tW1MQ
UUjfSZUGpgj3EyK1iD6X7F4lFbexVgCGHwkhgNqQBlhMi0exlHl8pK1OKJg/U/ZIEydsWb4lo9fX
uUvyRBDeN6gcUvmoJLe00l06e14p9Fsr6q4KBI9KLztzC1ppWrdx5UQGmYUQUTMSG5pSulskwF2v
X0c57M6Q1yAkUnUgndMSVhhxPxPyWO+Rhta2rHTfNQIaYI66cHyTcTdq476pWUlT80Yhz8G9NMRI
sCDbiPOVWND6bSJYtzIrdAJW8pAErIgEjWCls6rKgsI22nYL6mOlYXghTNSJTBVvH4kcXUBWgB7a
GlegNuFIk7qkWa0dFGxDrepaAteNuNYm2N4p+9bR8hJZz5MJksNqHnqyDbQnPUVfolPRaF3fvxsX
5GW/MkT4nkm2jbG16PKrJJHhrXmlGnt40t1eUlYWEupulOxRktZSeCgs/B/AdHKyHIVpF6Ot981w
VekkHlCwbwmXChMLL2dmzyV4bgH7m+EO1mEMUJHFOYi3WzJaPFD9Ns4mL8URqkIKR/xF68GGz+Di
pTuAsXM0aFatiHmrWXdZxel8jSt5pTcAXCV9bWGQA0LhxbXASuR7GUGtMmyr1WyU82vNkL1IrO9V
QmLU6Vtqzl6GCJri+lIeTK3RNVV8NRL6DvKyJfU6zlhSQz6cWwobOas4JJqZfmsgzZnGm0Jo9gYx
pHm7KUKdefwbUeqHWIaSwOUS5ftCJqS7hGWZf9bD+4meXx285Hxfiin+St8yiEmVmHGYDdXaitXP
c5/f0gci4u6FkhWNSwxMCrE9ue81/f3M6jBWYVKwdK8Gw+3HVyMCiT4UX6apdPv6xqiJT9B7+nYF
rVvjAXeWa6bXAS5Vq2w32FvYLBUui1k35MKYUkQaMWE6JL0lxCyEPC8YEF20dC4tVE/qv+rhJ197
pXZOKfGrD5p/nFN7LJuj2Eh22GDagHAidT9ksu4pLVnj/DgMvFRmPA4TOC8oc1JcXo8lvAzIwkux
xKQwZ+LuyQ1c2wfuM633HYmEpG4AnjGik44SNgIkOBmmm2VQB/lIxHjZukVmUQ++qSwmSjswwvra
37WiuE9FFUf6gMUd2IGY7urevCNVEbGOvAmDI8U/lN9uP8jeNBC2Xl2VWuP4pYy4D9EfNDg91B/w
j+7VOLyW6nuoHrQlKpB7R82gkECzgfcOaqvIVvvHJoK2E9232bcZixZZK/Psfy3Myc3DY45fZ0DC
aOGF12hZjDjpaSo6UaHYISm7PcbaOE1XMs5dINs4TAxbIcEza2PPEG+GaM/qAIoQmyPTG+TC1cPr
OcCchxehxi6iAcOapW2GIK7TnnX/S4rPv/oEUnyHk4XcstaWkRTqCkbqckUrytHF/lMm03Hh5i0S
7rY82AjkbeTaaqKR1re3AZnNbGb2oS89IyT2UDzTxmOWqOExlHN10wQvrb/SBOlajyMbDq3ZD1uZ
6rHYTDZkM08UhsVIjGL5SyM1nsUcDAFDzSiXbUeVqb24Qdpml5QYG9+bYRAv+7PZX6OUwW2DoZOw
kRYimNpd+7Dv0Z1ww+ZrCkOrXh3X2cjeMm1vYitayQkM3aTZGb7q1tyAaXCtVt9m/1YVb6sRaZ3m
1l+HOXZDMIDwxck1gXQWzyuCPBOISUFYD+DrfMS24m5KVeC9Gs5X2sl66ahdTt1Tog5ebNT5McYQ
11ajJ7e0htkCYzZdF+Z8FAnwijm/5ZjbkLA2s/51HAx6XbEXl4FdlQ+NpDhx8AhP2s7yxo200NXm
0s0TiTyVaGsUw61FeDCe+eB7XGSuMGSroeLilXsRfbRUsasic0FSi/WAt9YhxsUT4hdYbHY+klln
1imVEuaxQGeqVJk/Os8IMDzWcJvVcV5pZAZZxj5spu0005KyCIbJQPime+51z9fwyGGPoJlHuXhb
mTShS31jjsq+baO7VkE7au0VdSXLBujhb1qR0NP7buEH1MY7qx3dgiZRQFBGJoWbRJ+8wHqN2H2L
uXUQMyrstGiVcqX0ArgAWg3AO8dhs6CgAtlYi2pg91qAQD7HydbtYj11W2UJjSJCYbhL5xTTTggU
HqeGHq8Qadl+fiANciWrNIC1rzKzaNOsG4S2XX7ILcwogoXBJFvep/S44GUtprupYqJT5HVYTldm
j7ZmnLyhrW58phc7GfWDaslwc+M15prNiDRCDriRae2p6jb4YXaPtfgtSGN3NP1VqevbEQNDr+cb
rVPdwQjvB62/8ZvmSWwbJ0fdkYwAfOgZVcpBBZUMcglTGxYbeZfn38U6BkOquMLI5LLEXCQPQb4P
TRl7w1fJgNA9xKvCEO4SLd1X6lGmpjSX0y4zJdylowd22NblghALyUuNK78TvIjaZ5MlXizcAfRB
q3bbTQ/F+LyUHOjNbcQ4pWjVc8kpICYPzXSj5d9jA1cBM/5UZzbOllG+iWfWYblFleK6lGTK4F8F
jdfMojTSdlpxz2bc9sPnqpyOaFvKUTxoUvaQSXg9VFL4hHRlkWoXjZuki/d6kX6vsIKU5bPWdy8d
iW0JBktdEnfFklTCHNmaNrKwO1w6bl2J2zaLrst0+k6aI0t18k9Q3JAmVqyVmixYa3KkoXMHEv5G
cTpmyte2uNOSu37YJ2SBiJSI1BGCZG9RbxYcqTTcMcxx3PXrGFWcVsV3IAYdcsK39ajvVHhOOutO
WT7WErWsjt5Tfyf2ERctcRfGgjxR5DN402e4ocjC6ahHxIOKJSfzSlabCy8ladRVyyftxt5t1WdC
nZwaqWfNWg371tXIu0dXprsYa7cPp0hkWkYzSOhTdZOG0kFnuDi7xj/jN9kNKTpuIle7Fpi7pZtb
GvEs6NAY4G9bcc16WV3P5cwa6HWmRi0FZGcSpsXbHG/wVdCBgI/7VVx1biVWXseDHxHO1XT3mYKg
ZGGq3sTicDfnj5NC3BnyyxqBF7lmn3KNAqaIkUaclwB3YNAERQ/4OGufQpK/hZvs+Mlrwluyk7/5
lf9USxIoI8nz5Z7Zjx1k+aUzG0+PSbHj4QLm6QjWQeogHPWi6zN/Wv6Lkh0N7Mbxi9gDu21RddB1
96+0ul3V4SdMDmhyQafWrLaZitGvmQP03O9T8sVokoPZy5f2TD+nf7ztFjV6LJDTVdHC9fTzziXT
uqibEwpi5IO7+Jec6pXemD06vl3uolV4uLA9vDTeWZpGJyLCKeLTeNG16vAS8vyX0rPWipe4wSp7
/PV4SwHifI+vS6ZBeUZUDHakPx+egndhHi0sHPG23Sp7czussGvtjQs7QGn5OX8bRwGWLimqblhL
Uef9BlBSmrmOU2FwgVIcInWv1fO+rIjO/OqXyTEaxyVGyB4ba3mNXEpw+Wj3SXb4/wx+FpcyIDpp
C4FzOuzADYQvAnOY29ioIG2wc2uUTEwaeH32l/fcHxUb3g99dvukZYz0POK4J7iyGHadyUezm175
beZWum772u7XF1T6OSj97YZ9P+LZDTSLeEgAPNO0sjtv8DgsJ3ata4JXHckRXRplHmnpF0pFH9Vu
3g96VucyErkwNOr8LrTMeb5S2a+VdxcOTP7oFgKwyc0qi7psLE/OuxrCYCro7kqY5q07utGG1yj9
vz3Ak1XuYRyvLjwZHx6SqstU7yyVddH5kwGJUJdwU7oIwz3iFJnt2q3oP1w4qg8fwHfDLEf97qgg
vMxYiMORBVZ6lHX8kpO4S8bOlhDVQ+mXdCR2KeJ/JvUZiUiLhI238ahWXgkiL2aLH7S5E4iKS57N
rz/cpVNwdsat1tJxvUUjDIWDWD1lpAQYlx7OS2NQCH5//Jh+hkGNOH5Jv7NoiAf7Ufj37hyqXha5
SYoont2doNgsMs+Z5MRddj270sY/sklYhZv6G1jlf+dRWOrJb4NJZ1XTykLlPLeLKY6UPm3MXFi3
q7a8MKed3jt/m1DfDXN2e6aorFodVItLkWPVu/kxftEdKkehK9nBJnVjV9/22+pWuDPd1hPZXq/q
64XJvIGlcCNfOMXyx5fxr6M+u41L7L6h2HDU+gH1wLW6llaDbosH4IIkvOUvKOx38IC/TF9MFJcQ
K2mtf4535R0FCnFz6S0qL3fNr87O2Z2rjcgmKO+N7uCwSt9SIIqPnKSH+WryJLfeZh6WbKf1qAdZ
tolU0SHUo7qhsGD/+hE6Sw/7czp+d53O7m/87ZYfS6dZC1bJVyIvSXR0Rye8055KB0Tky78zIE0N
xaLCrJrnLYc6bDOgsQShnw79CK7Bg5pvSztrR5Hh8htOXS7t3871XwOetwm6gdpoYXCEUSitfGou
8oRvZQIeWMTwlkIU1Gw6UTgWLF4jSCW18qo1LE6VdmuAMjCL9goK7bWiYYCsOi+LG5cwLztTg3WJ
Loj+u9c22lHBFeAbo51oBAOyD5aIOhEHRApw0F47E1yAQTxiEAKRC+db8AVrreSn66gXRdIlaPVe
ONPLu/tvB24okEREUwPOdzatGEYZ08vNRsrpKUGn+Crt6ZP0qFOwOkyriXqAA9/mM5FH9dr0fj34
hbGts1lGLykRSD5XudXbvZHWXptQQYKCB8crbsoLc5r04eNt0MajoGtalnb2PFVjpoWFyh5bujc6
kAROvqVA6qHZxesDmZV69ir1ohvl668PU/rw5no38NnjM9aZniQtyvzGy64zth77cVO5vZfmLq4w
1jgXxvtw4jChjKoWnUdRW877u9dx38sFABomjm4Xym67pUeyblbgYzf+jbFrHXkTX7iNPlwAvBvx
bL1GEOifLyd1XW+b9dsK/PIwH5/Jd+Oc3a1BMqXC2HPH9Ctz1yMatgXnuXMlp79NUXNcOKqPl6F/
Daef3aDkFRcjtNFlOHpNQAucwEu8ftOt2Mo40ifRxae7vrQO/Xif8W7Ys9eiLJc5el6un7jwSgZt
jeadInuxSnyC3VnktyWCRn3RcpIRyAxy4f758H59N/7y/Xf3D8CUZqx6xidYw8Hd4IWh/SythXW2
iu6V7a9H+3gR8G60s8fSmvOkjRcDvnire/lVuVVciLN7PGpsVIHlbNA4w8axy9SWHJ7UR5SBvO5E
ChP/ypvgo/nw3ac5e1YbVWTtJfNpMsR19O+C/vOvj/fDaYg3t8j/ZUWTz3v24piZRbKU+ohZXyUb
ZQ/ceW833MRMQPth/0M6XhhxuU3P5/j3I55tHbtZzcWEqBy3Vp+rWrwSqaaYibBG3UhsEqdT/F4L
IqK2C4cqf7SNez/w2URkTEhV6GRQ1ZyBS/nTbTBRCRhzGv9XiWbsfLXeVWm/6TvigpNypRlETSnL
pppKixQ7eJL2lIM9VA5OSfco1wPXAjXeQEJsFBIOjesgat3eTy+sTE8L3L+dMgk+DRQLegHnJQVC
L0OzNDll4o4y+i5aLyvt0sELeuEd+KG6wsBQSdkCMDgmoZ8ftsnH/w/lnnP0JGLsdfKXYZ3RS/e3
vd25zdXsKevkaF6RK+ee3saO71WbYpWvi/vAvTT3yB89+2CVTT6Rwoc6b6/Xua/lRE4vG9SBtUB7
XMo31avvwnQ4tBvxBr2tEzhDwrJPOkb30Y14d+F21T+4bRDHIDfD7YsO7LzRjsxWrgEwEtqXBNfh
3G2iUiJpIYvtedZ+FFWxFukbyHjvkmoj4FVVqngJRjnOSQgqkuA7ejTUZxYIWdSw4MK6kHePxpLj
Mw23amNSZtQfDNX3EkN1dbV8FMqeaiDuGDzrN1Y3PKe5sRPl+p5mBCGr4s4gtFgxFBuF8KEyJo9W
8KrO1BWJbZEtJADeAmXf1dnO0jOyB1oH0M4n6qO02JQt6S/U37mmstBC6TAIk88zXKjCQ9oNDjDf
lQjEHW8C1UqsdJWs7vOeDAGIRnBlu/mr4BtXciRu+8RysTf/KCz5vqwVr/DZc7cPQfSta3vSTLHp
67HsLt01ARVsg4CyiulshYvYc92nBdqBG6m8aQNaiwskD5rac135DbrdEbFeL9oBCbRaNOzMmaHJ
XJAjZdOq7RphJJ4R3TZAQsnJcwJ0NoVMWELasYKaSIXkgPEGq5k4uNR/cU2pyrc0V1M6RmqMIN6/
tZLiU5HpntJ0oz35FQ97Uu7iiOZAX8hfseAjJEqLWzOLPbXVPk0zfVNd6hR7gghsl1l1J7ZRtKSq
wqGvlc+F3+4UX17Rx7bHrnGsKSEoPDMIFhELWJO0R1JzAMbbfFs0OZgTV2X3SdIf+0BzJBbbMoC/
Oa+3BBXcdDEdlVKRr+qMCImwOmI9cI1meqWSfTRq9ZXQ9+dcF374Sx55F1kwfxTPCoOnC/f/+fLN
kpGT0R8QsctIaMTOXojmKOp4c8rRte719eThejwQsusa6+yF5YaTO/GllfGyoHg/2zEijhBCZ1VJ
Q8emny2rwgAfLJ5pulwk+0xsaycdd9LwwO0DIxNpAewzfFa4fL0mrS6N/sHxIoWT6T2hqVG089Gh
8WlDL0Mp0+6bp5wipj22bDCfsXpU2+mBBljnzpfeicur52+H/NegxtnSjrpHRs7xQKYUK46mtmnY
wRm6o3ONkmi59Q03eJg/y5vuEZTVhSu8XMFfDX62wGu7rg4BZC6TbPejus7dedM+knjI6m5dO/L+
4g7kwik2zlZ0nW7UfT9zils3uTZg/LvGSrKL1wYWMYaawa1W0Q2txl8f58ejUkNiF6KRKHL2+i8l
aGNSwqixRMa18SS3j//OAJaiL5JkFmZn960Ytlo2NxMXcd4bLbTnLnV/PcJJSPe3S6VwBPxPNvXz
h7Hr9MmaQoaoKdjCzY08/+hfcUPyWh69wi0dayteX65I/K3mcnomNZ1NuUl8GU/Hz+sCC4BLNveE
ng275DraSJvEedZvRg9+EMuQS+/9Dy/VX6Od1z+mPoXyVTFarLz2Wgnc4PrCiTx/qXM8vMopeiMg
V9FnLM/E+00FSw6xbhc2Z9/vKYO7dDedBCiqFH8hQ9vuJ3kVxsGNgdYqqa7IQ8MoP9/R17+3IOUM
uENOn+h/pYv+10TPN+Vrft/Wr6/t4an8P6B8Rq387uIsyuqftM/Xr234WqdIn5v3mufTv3pTPRu/
06BiBahTO5BkLgw/7030rPyu6DJtNlEWid0h5oDl6p+aZ035XVu+wz9UNQN0OpPMn5pnTfwd6bCF
IloxJVPRLPV/JXr+ee42qH2zTjYNyuq8taiFnz0awKWbcUoAzXc9SdGSSA9FSknc7pLYqwBMEDtj
bfJJBeackEOoFwAaC30OtwPIDBDRr33WFU7QN6yqkf6TqFMpi25oDcXWWgdpF4KBK3264oLpVPUq
Tpr+JiUdQop7vAh1Za0b1ie0jdOjBDRekvxD0nfFnhYIsjYNFU9cxLYgSQgEY+FVF5roqIoSNpWU
PKTCQCdHWvSOGLD2qlaIStZrEYghJFAjiBIXs039oGsDEh2rtvGPGDtcSKyokNVsigBMcokyLdYs
Vkvsjt7dC8e3qe0nafEHZ1fjGmkW9EMFpfrZm5EoTbNSzNq0p6A8pgTfeHmhTQRAVtJd2TmjShsp
qihnmmRmqm38Rda6zp0a5l8RyNqGmIknIpUPckFMu5GPFz7faUP014x8uvpYgEQ2zhptLVFcprJ3
EwkUrSKrhwndGR520B27UCNtvJbUfTcGLMNJQjCtSNhoEE5RM7VkYmFLXM96AJ6pvLLMoXEbbBtQ
pppir30RovqWWAb5imQWYgo78Sqxqi9TFKDRMZbrHXXWGqT4N8xUvecn+s3pDsj6GUTNnK+6duzX
s4x9COLoaJQdZqMq283dMQgisv0w8o5DOK8EoyI3t5Y2rQKZHZxGfy3HimIXGTb6HmUqmSCSE1Ly
KbWpvZ3VGbVHGf1Q+xY7jIZyLIyVg48w74aQHVa2ja0FVr+RfDlxw9ngghkJQqih9XenGyTn/XHh
jX5aKJydfJ33uawYGloCFqo/n3w4O2JvJJVvR6Rjl5p/j1ku3eqBdMRbOxJyZ7Eba3RrA1d6Zfih
gF18eshi47OisVuyyqz0mjhDloe0bq2pC6wjg0OgxPmjZcy62xSRtAI5FxbzeD2Qk6NjaiBnPjcM
hY0D8SO1ADOmT3pUeKiL9Ll9CQyyAApI505hDhK2Pbyas5Gs0ac6oQhxjnrwVo+mGgV0Xly3KlBZ
cKSBPXUJSNoUTx05eKhhwGDwUJNjUAdytbbq7jUco/hQyCoW+zn4qnaVvhaK9jmw8mZ98obD+QkO
GLkXchkR6CerW40nHyFhsLU6Wd7UjRSsmgwTGpzmT5C7LHRho7z2wcUgiw1atF5idOFCcUG4Ej9f
KVJXUatbmgk0UNKW9/G7x2RQ1D6V2pzc0iIEkx+qjtEU8Upr42MXKrVNN/io9v2jFRTX4oQPUhnm
zDZi88DG3PCmbEloaOpmJQ7TtFLb77JVETOsl9f+yD4Z+kbtkfaxoPvKkMxspd1zmWPUy6woZzDw
25LZyaktoQZ2I1Pqkopq3Vii8CUVq/0Qo71jZVfbhuaXWxNa5zrCb0qKqvCAkSrnF80OTErqVFXd
IndLyWmWWg+19UjEGeHdgGVk6PVj7ZrFQyTKG2wSCtwSDzn5tMeGC7cugYs2MTN3MYosK19nRXKN
JfgL+Eu4TWJXb2aCaFrV/AGeZABlJ0lbCSWH7Wd6tCpy6XkSaxO2Xv8dGFOEjGcebNEsDABPOGzL
2C1L9RksNTypGqAglrHAs6bg1i9k8yoWp31m+OQraxTjUfp4CUR8L4Dw7MJOlDygnoMdDpPlRQGl
gUxPx03ToLKAKMX6RwbP33dxRmRvO1LdIMR4HldaHWxMgbTIuVXuikL5HoTCQxLyHZjMjwbSlRUj
0GKfoKwnTRgT+EOnHdpKvO1FbGfhmHxFfh/utVJfWY2aeFjpln6UBBA8YMxcrpud5stfSVjynSoa
XwFlwuMQ6Ab3Pgi9eHZPHxMjv3mVZF9n2R/WqENexRKWRFcb6478nJ1czWDsYJLbvfRFMgLkmnIF
Ai50odJUNhZI8TDh3t4p5D7MJP+Aq7hH3H4TKtGm6838HpjnKl0DC+u+1hGuTiUX2LGgvlLYpA9l
FzBhWOU6i3VgNMRRtfT7Qfq0wb4ShQdgIcq6GPDQpr2uuEHUiyQOGNSufHE7GNKukvA9qBVRfjFJ
By4CKjzIkf+SdulVD0F6bVbFJmmVK71tK6cMky+WKF2rlN39yLJ7sWicuN+y6JHvO41U3cYyCH00
8ycSHo84imubuBunnYg3xBUPA8zfyItJsOwfpC4kHD30v8x6/6z6crQiY3jMe0h6I9Llst+mraR7
uJX6ykCXrADC6gYC+Mw52ftWEW4mvz12Vg5YAIFaJ0wiwRd436MfEHfKbW9Zn1VDW6mpmWzGPH3u
sJMmk49yFYC9puzy6SmO4B74lvkgNPU1DvaLnYRlJfZ+EqJ8obM70yScSmzSzneAudmj1ypgSvkh
04nFwShlW9uSxIMctgEmDSBKbhfL48bK7CFU+w28oJmIn5xY6egqHrvvraw9zVFxLQsmbhAVJJqR
yZcUaz9XQKi98kHZlbDbsix9sfj8PFuOilDwCoXNLN76NTisRM6FB0lm+kwLMBpdHg8IgkDsCKib
h2woPFzgv154nd6dZydLMXQshSr+JrBiZwsvUHfRyEorcMIqjRCXmU5vKfOuNMIMeIBlbfPWeugW
13+bFKJdw3mlfmkdBJAX267UWYRUwaHyI2mHh/c2zcuGGCZoDYT4Tm3k8Kpas5js90mHBF3CD7Aa
F3B+qgTfNFo+1zELVcwSinRQYopoMihBQOgquZdpr+0oym+jOpPvjMyD0ZyuCpWIsnkG99IvS+L2
/1N3ZjtuI1vafaFmgVOQEbeapZSUczrtG8JOlzmTweDMp++lrNPoqjr/f7rPZQOFRBmwnWmJimHv
b681NQfFFrdKJMq/7neqOv3uX79Et9vF354nTqXhbQTZYTF33b8VTiihx67Vj/DiIZF3Uw4/HxtX
reb2rnREcg3rxyjPXysmofZ3f5weGhaYjdBxfl/JeObTjZfpU8VlURRbdSComCTxeyBP/BvmoFoO
jhff43ZqV3E5RlxRawU6SBGVBHBwqm5fPv+PN7HdC7RT4ANI1t++DN1on/S0cKUY7HRjD14Drm66
H9LFOrnAQxs/bO89TpRMLTQd0ebN5/B7oMP7gmfsJFrKT4yOrmwQ0/sxHu4DZseEB3lz6TTD/pbc
/+uXlMG1f3pRKbrdjvuBcAmH2rfL459PCmaEeZZaBGe7JfhRdmTLF1PuFkzaq7Cunjxq1aTXUbB7
1q7rh25TBGQUGif/wigDGdIEIm1TXsIRfSljK03J8cHCiu3ADtzLKXmcouIwAWMOUcOvQ80sP8TO
1SJfEMyGTqpe/URIgg+wZqYComYXPi1SVbgcR0SMoDC2YpMU8MYkXKGjyUemK3xnFfQMdBmXQxfq
A2jz7ocOnR5AOxejeshOM6GOlVfgLWdrXkctzrcuQBBoMXoV7LNp8FYx9YegbRZi6/h/0jY/dLbf
EphmX+mHDOZL8sbIwf1Upqeh9N49na21W2xdq941fvZd5xVthr7aySi9DTVN8DAtwzxm7+39vKGe
Z5y1z22KJDuTPpmqQJra4TYI2T5qxbrttUBWXG8/x+IU5yOuT6C5K+nbvObaG1AhguW2rTup2l9t
0A+rjCwvP3N7LhWDHK2Ak4Wug7p3gX+kE4JpOh9BotsMyR6p5/s0Kq4QiBU1xGghe3vlYmTZ2IA3
NgFgiNqQqXe9YbuoFowv0HhGW6o1ouJVWQIsrxGMJEFE/UksZtvn790ifxZO++ELMixTA0Ku7sa7
CRVaZt2sOoO7iaMH10eV6c7B3hQKTLwD8qquv/JDUpz3XfiUH+AwDxgbgAZy3EryWPAT8PZFKeaF
oGH/DzF5BheSaEwVtEJsQVAxDhU+WoEooDB7j4WCJ4jfSZ28xDq6eRs8pG/W7H3r4+JmZZsuiTd9
G0XrsJd2VxbGJ96GHyy0BSRqtV0iP6Oyz7hIUVTldoLwDBs2W03DzQCBjYGQeK0ffVn8qCHKEwDn
dVxKYqlOpL5HIYQzX+wJdK44HQFiWnhDar/UFzXjCLdsUkQl83BMJtylpbMchjK+Rz14DFsI/Z2s
C4LzwbMt9Utd+OZLb5YveYQ/Rgga3DOakiZrj3VR9du0HJo1MBUY7+6SrYtSXuAwEgM2rdhyKJNq
qU91D6CiQDzE2D32mBK8xLlBpnQpi2tjbUclfh9UGHNcAd/jD/JbR/2BkYumg4PBVHc5H8GpcysC
7LSJ9dutsLvqiuxL103eVgg+mRUfD/w2Vrjh4b3z1LJaxNxeYivZsWmZW0uJv2xEyVWNA9KC4EEv
tnxiwopZTMYRxxuOKpbudeEqt0Ec7TVRAfW0arYxyLQ1B0STMRUEe5b5g4C0G1g/D6z/Rg7NtLPT
8SwqLHCIhlY0Tx7cLGC6SeXFDWLX2Lt+BG+j0/B+HGsHL0r2UuFsXFVVgiiE4knOp3AdACBaacLT
meNu8syKoOQUAPL0L9uiWqCgr/ModvoROjCzmUIfG5g4O+UOL5ojUlGG79M8vky1re5aydBj6XIv
bfAxN5ByhBWXG1+mJ6j9z0nGSbjQUBhpgHtq/FHRVN70PsukWX4Mt/6Wzfl11efFY1J+o868B7MY
08CEJJrF4cqdimCjK79esxTjNmi/N0VBpIy7dhmP744FmUwanZ+Svt5MjbOyc2xJCNkZz2cLWgvG
3bdmtCFQttRce5qnq7LR051b0jh3KreCzyWmnZWP/iZGSDC7QP2hDQb4E72HxO3fPNtlbnTcLTMI
/r4Tl2iOgdhqHEFU+uJ1XpLaioK03VS+FxKupTRhsurgX6cdGxfqnmydw0ZcYyIBWcasJis3H/l2
2OUlpHou9CkHCnlvhQMNbi7sOyWZ70RoQ8Sd55465SNLUr5pp+W7r8QdGwV/rE64RoDtW/Gew4J3
ILCIEi6iHSd8aOLlNEAfhFGD58JSLSKsfFlbhptD4KMebdWdtPVFwGidJCSWsaXbtuAISWL1RiqP
meXYnF+4lc1XdqqwTe4H9qCV2yNQSmtBBWSKH5du5DWeuNCEjHepyboEixY7uMxnQVUo5vXb3uTJ
PGuSO4i0cJIjj0uzj7hgnliK2duZ2NrKkCmqrJPeUU41QcFYrlWB4rrUdnLCtvQrGMPl0lgEnmJY
JvvxNKomfmJoFxp3Y3EzYNqGKzXDTCAGV2VXOvseeNtqMPURAube67APt/Y7mz3isMxfgz96dprg
eXCccGMvmvuTFe+FIIjQmrHZMtDMjSDpuMXr59wdfO4N7KtZEJfMv9VvNuPKEc1T1/nCBDge64ab
thmIe5+KhFFKCj8VB560gW9G0esKK3MbZVbJPCOwwZE6aG9pwiDdQNJQYyKuXLUr++DF8WxqYq6U
V6vfeVEFQKIAX21yimYjmPz1AhcQOnO1V6P76E3qddwGzN2XN1UQpDdMvXxuasMA6RhDqxhNvfBe
ufhiUDyFd1GFyMIAtDguQ3EKwcAFGGI53S7taTCBPDTMymKcme+Ayq0CZrMemWr86aR8m2aMjsk0
MOBf+cs6S+ZtDxx7XSX6W2kHTCl47cNoFdm+l+5XQyklzotrBFQTdBj1uTxmjjdZ8P14Rl4GGTSH
rk5CcF7Ru/qYBvk7C0C/gur/eyh/uZjOD72i0Nsxu8yUKzrxNJhovleUtRY8ZVH5ERZswkWKSYK2
/ziPQAYGY7aFVzprojc/InQMhBtLScZSkmBF637ITH27AeffgRd+DFHTXSTD18NiHhTDbFu7qdjG
y+pISdc7hxwZ1kbsKQ78DpMH00vQlTd448CELW2ZDBTd4s7+lhX3TpXECsAljacB28/KMeY+qWEr
0ticOS5xyXasRyawz3BRt4MFhoDrxcLwc/Ym7Te6d97FNqx1DMJ128BKEC40zs2gK++CbOK1m85z
mu9M1XUHr51qwEpEgXaLPT5PlPfYMtJlp+uUqjwLdNVRMpVxy5Ah816weE+2I/S59KubPI/59kF6
eJBDe3ylFTwcmnlucX6SeQ3n58ZE5Ca65gjZJNz1AdVW4hHhOnGni9OWl4wiwGMCaLm3MnVftWvZ
tw/LUv5wkvbgLm27TVuUZ4NT3lFzfOg9zKAIAhny607SIcOnAqBejAO+JfOOk6mKbXfdNmG4HsGa
tWXik19w1M0UvUsdM23cmN6CDDsOrFBC19KdN3VZOFTm4jfobJigqmBZWXP9K3MzcwI/wrpu8yeW
L9g3QIExQu1peQ9Li2tjzRhmOdXUghbqXIW8V8zx3fUNnxwnATrewkbNTPyQjKM+DWlwyEAUbtyG
OUpLqjdhkoOTLtGZ5Sa/m5qWTyW/QqgUnScrIZgzFZyvJgRnrT+lm8rS7npnR0Zu66nkNZ3pw4hp
fGIr+eFAgV7V8aI45Ov0UGtQeq023xgxzu5qMo7HsW3nk0drhMO7BhaJ4C61YvskSpsHy4k28Hac
F+W14EhKw/Sw3CCwVGRBsphKVAiEF7JBGOJrEuo9QZx3yZvdJEqFlK/Yddb0bXCT4SWI48d8eoxD
79lprSMFp3SXWTKH4kJ222du3eO4kcNxXg8WXD63kwzw+f5XHE5H2O96l6ZtsXYc/8XOq582llsW
v+I72IruEN9aKtzu04wtpY7TdR9601NfTbjj8lo8VrNimJYT2ThG1Z5mAxebqcFShbrpOIL5X7vP
DhevNOG6P1XXRktGRemRHFWup20SkpKsVLbuBcW+tB2yY2R3aP1uZpJ6osrJPvq7n11RFDPfwAg7
Z7upvZTxvFs68cVWaBBSWz7qOKgeJIbHtVvo0+ePIGbx1lVJcPQpU9GTkZtCb/0bNjCveGQmL63v
OpiZnaIO3vu1v3b6t7if6YTUIOZmTBOO88tS9auqBDH+Ckp90GXxWeQt7IvSLX58inXzlsROGvnB
Tugc2oZpL+zLUEiEl22ybgrurYQi8gylc9W1T74O3Gs1Rk+BP5QHN1mGwx9/IWDvmDm8sKclRI2g
Cstd3zcKgZlr7oLBdveN1zx20jXHOjAv+ULuqYybEOof6yYyVWv/2TeY+4suiuKa6XJDj3o4xsWs
95/awjmrvwBvFmtt9x+pnXwXxe9NO3+rorY/KJUfchPFp6hSNhhCFt6YvX124vuWB+082zlg5PqW
aCyt4O7zS+4ST5vttNnNN52F6KzXQgfhJqmKlyaZrUsFy/VScrteORkuvE9aYFLcSpEttdRpwjIo
Yqd6Snr9JZrL6s6Zbki9Rlk4Zucfogbh0orMebATxpPn0MNrwZw6oJ3+IepayrHYpPcRWNZrbw/+
fkxmCOYZa03IUWtPvZLuGOzoQ1vkycafOhg0U/PidvOao/i9r7hy38y3n3abSetdbc2Unv2626YJ
VzeIfs5dAgC7iC2xkiUdMzd4qvLkJRe2v61SNikjqPcDSxa92nrjTK13sdo9K+Uve5nPnQs/qne7
6X6EGDH2VMVcdvk24Gy5pOO+zetzlwf9i4mHzRK06Z3V6P4OtOUa5U+6cdIkPUQZIjUTBzPsVozC
VWzl+6b0HcJk3D6RuGMNyMA+5CQHr25h3pQ3Fg8Y3Nu3aTksg1fieMV75VrTw+DYm24w4QspwfQ4
6+mpufUHCqHTtScWtuVQQIwgFnFmpOXcDBRPQKDiNaGKtyqzpN+2MYtWbJe/297bmITTOV7zFkBM
Xhq1/ayxu21He6CGvkloTG/GhF8uTF5OIHwyH89VnsIPVB0DSZ4VRvtlrri/FH27lcwaoPgq9uFA
nGlxooPOGaqHZ6apF4dQ7bTcpH0Aks7dmLF/4nPGzH2dWMAWZo0auOPyP1bOpaVouskX8AJs0caT
06kmfd1pOzibejxx2asuXGd16rOs4lTYasYdXuaWHEJgq7NftOHaKiUfIC+Hi1Gp8diHzSUUlnqo
fJvknhTtjjnAFc5v+5LJwmZHlP2uC5v+kiiX+3Q/cMztOk6Jo/Wl8VV2zKKC5hyF5bnLynsPCcl9
xOJFsSracQ/yT2VNYWjwhxFO+NzuFjoP3rCO+/QaZ8uvMYHaFHS93IxR8gsxX3DAHHJ1CsUSHkfE
XEMYB6JquKQZUkxD6WvoDmO84ZNxXBDjvHpdd/ZufqBm4e+vC2W/K+4HmXAgcQ9p/aRCSE+h51JG
c51yh13s4PtptNemjJ/njMXvxnOFODVjH3K4A8Y81YFdXr2EWlDeJdUbdVWSv5l8N7Sqjpqs8NFR
qEqLrLE3je8byErZTndQaAvD5FI3gj+3Zl0eKo1eUw0tV6Rh2n1q81otL2k+Ty+QKoA19f62aTJ5
1KT/zq3raraik29c68VuPK5ts/3Vnn0Pr31+slFqHwZtc/OOx0cyE290sJztyMvLYh7+sAiNNiQX
95GmrleGHD606dK9GrqvcRyNa+3xCdc2SoghbNgL1djuBhb5tUlqetlz9Rr6GeOpNt8ijOnG2a7p
tvSjzlE91KBuX3UPjkWMM5c550sZ2085/wCVOCRs8xjoqwiPaVZjRZ2UQrlK3BUJ1M4C/H4sJ0Ma
oSTYl9M5NJTUEfYqArR01dmPjZr21ZQE6y5pTnbXnz6f+A7NNo2bmdClK25NgeGLj7ThnN9A1eQ8
KJlaEphMSIfVlGG2MxN1rhS4SwQ2dQU2Rmw7SgCdGEiQkwfZjXatdx1APfoKcHO7orkfGyKqjd98
SNyRSa6O7sIuaIfGHD4/hGh68fIaN0F1xY8F64QERrCa8/B9vP07Aruyj8vJXsxTG/BrlrbhAXfs
j35WryD4cQ4loLH4G86JU1gUYG/Fz2Y82NBEPn233BgXO5LnhORuaENw7j2bLB14ppBbVF+lyR2I
vzEf0z1wYlB6mdj4JWzWfOGkj0J6zUpTrETfPbr1yPI987J9+iuHssPvQfsMchr9ciXPEg/2Vnhx
f407nJ+f7cZJ0qaNjYuNW9d33oSkPKlQr0bldKrcghaGbvXBb6nKUqIu9kCSeMWi8c71iBNEg+G3
4nbdUPPxdxg5Dw6FIgqPN6Jn8KuqEyy0lYM9yE3M2Q95d3T1rntk9a1KHocad/cctEerRiwUT5bc
9D21kmaaBxyRFwvExoWo7lcqcRFbO4GOdaPtfF33SXwZx7xd0Yhs1kEDMev29C3hexV4Bqh/3Gy9
6rUiQr2q6ugazHyCurrdVhSd7kZkGyUqM8FNab71T8fxm3V70I1VXdOyMrvFC6Z1E6qH2COZN3n0
hVOhpifOljn+2Wg+l/GFHZn77eLS5KhgxZX2csmWaaBPzmCF3Qz+jtA25yr/0fLyM91+c5Ben+77
yem3Qs7L3rdpWvZUPoy6YVXqu9RbsCPVzgmhGtPaZohhdqXZSfbppRuR1IYJdmlwcceo606z4R68
pPBU8iJY0/aVFIIoLnjWhcJTzWcV3HeaWN+aW0978qu3FFn0ymkMh6cpynd4acSmywVqhbaqdvWt
J9rZ6tSPRvF4JdTuFTekpJx/9jVBrNLEqxw+/YYLfA80jMUjKmCsjFp9+B2SEU8DytXuUQ/WR1cF
pAi61xmx51NgR69ElJqrymxrNREmxy0E0EsbgjNuI3a4RZr1XGQUXURWPXYN0bIMe0Nrbm5olPBD
MrlkUZLXNtUVJSyiEf3sYM5d9ko2+THKPXmn6wnIjWpeOW4EMazLmlLMVkxfvXauLwPfp80FNT+7
ZqpTPpSaM9Y4Go81kAlnz8pzZKd8iW273FBbdOihZzw4iIlICLy39Cov5kjJ7S6L8ntHLf3OuOSG
xjl6d8ab1BEvAGU38bFQvljVY7nqepdDBF3N1UwY4aBg7dOj4nxI1oHDjHS5ZLrf/H48zX27XHCu
P6dR4B7g0I0gk1ZtOGK4oy65Fp4H8Qp1FXVg7v8hzwofDKI3bo0sGVY9O+RzzjrBM9PLozN681Uw
eO+32H2X3pHUKpw7QNFQqur2ENlcR4UGGNPdIOfREE570bnXMP4EjaX+ukiYZqgWwHGsAmuMUct7
lLuPJgovuirNnc306EMYmd990yZfkWuarecZdSAZ9CFij0m5Kfvh2vUxIy+xTZZOXXNiEgVsJ2Ua
7CvFG3dSCbhGgdMOYeyVsA6lQnETmI0amamY0AgfGtwGu7FM5IZKd/vueaztvmd9KcXyMhc5s8DM
j5+dgYIIUtQjKTrn5XnUsd5EU3v00MxBe7MYXFhuB+J0OBmqp5eSgRBMdocSEcvaDEG7n6JfkcnK
18VdfiLpYD7FoUwh8cKvY8wL7RjDmPQPBKt5LkHqEqEhremBeksGuEvNcBp6xNAVIz4bR/2clSTo
wUlo06FWv8S+qw+j07w0S8cJ0Q94dsT4xakBuwOMP0KyY9I6vblireh5Jop48RyK6vXNIugLdFYJ
qcRN07Bc5cHzkqTvTL7Eu1iC6kp53Td3vGTwKCcNApuTbiSP+ZzkB5mzB5qpPeCfgROZtK/MGg37
BL7Y3eI9m4DzQiBNv29mjSijrtescHzWXJq2t3bZtkk9xh8ITz40HRLCTk1feuHeF8OMwxB4n+To
m3RvvZtegaJRHoToF475U5oiQTR+Ua0XynErdO0hslSpkA8O4/dKc1RoHPaRACIgU7pP6KLqzTCq
gpaiKoGLKcrwefWtS0mxRy2XNt+jHBNO0baWzQeFv7VTiXumQnZDiOYgEj8qHg6sdd1bxuFOFczA
+F7JT6kl420KTlH0bDoQipSsvAl7k+w9BOF9hc45vJ8WCHDES6d1nyh9cPulZAgnmm/Q/NfZT80z
2M1rT+ZQ3E657aWve73OA20IiIb5IQIev/VZHYlWEZzK+uZX0QzFrkzA+mGpOPZoNbjDRdfYdMAM
KeGPY5yfnG750OXIk9NRYGyT+DqklHsS23kwcfutBtd20QGum/B7l4r3Kjk2Yy73yUSYoGtwdjWB
fc1NT+PCDRHjzB9xQLchK+tXf+BC1VTDoxrj+FjI4QrSGYxqhB+28uRGoVJY9Lzp3Nv1ZHgzvCa9
4Mg3EsoxU/hcmug9aF303gm+TXtMP6wufg4pDq2aXFaw7haO2ahhbZ/mbA9azas9zliUjaY2K9bC
Zl+mggxfqq3rDedeiY6DdbGOqvCR+u3aSO/BatgLOE0yaUPpvF2kXuM2lWt6tJxBuPTOLpUY/oHM
fK17S760ctWEPbDD+C4h9fYf/E89cosRK+7fXwkJPvhtUq3igBZm7exHMR2BW6H+vLZlemmf9tIb
yTrND1U1nZKYyariNJ0LC3eEy5V6Gebvbu58SWsf7W+y0bI/d6V7tJdfftLucyt78ZYc7RfEv/+w
4WgUyOe4WschjTxqxloHz8qrT2ORvWQ0Ct1CIP5eqj+yhv9WkB66OP/9PRv/F9z4/y5r/38IME6a
8E9Zi3+O2afx7+avAXt+/x8Be0f8Rs4oACp+S9OGzi3C/kfA3v7NwSoTKCUlaHFmZm6jp/9I2Lsk
7J3QCRWzEmQ2whvF4r+o4mDKOfXbiiBowMitkv9Owt71/joPEnoOIRNbBsJWti88GAJ/zYSkpiEA
3dTbKC5ckCfZUt+81fD91yVNzmDX9pEdHjwiNf1bWlK1eS6ChtwdC63v4kJ0lfGGfAMxY4y/udGS
+bc2R2XjEXdKGwehKpGHiK2y80wdPUrABPUlRjKzE8q4+bULykyf23YEgjizNoTn3q9yskiKjm5y
3wgx2L9XTYGgbWfrJKuavTOnhGYQMIBn7rJoir6llJjN+5QA2cV/N0U9AesCM6IZMFEubUJ+woGM
tqy0NkWzJ7bR5lT+Az/ahUE/dyjBOqPNeJRO4rJs41XgNMThamI/D90WPGwajpjXylI4CbDvUhcs
XeRW8iI9wIpuve9GNKEmlq0UGQpFRsG+z0O3Mo9C6SHdBHoexEaYrv8YUWoz8McBxWN9tq2SgELc
45WgAvy9UeJmYZ2MPomFHtSxMGn3ODH97+D86h2qHpaIwASUqcrphkLWoYkzhNFJ9Fn1y+c4cF9w
3UlWgTcySl/mPRchk0/+u1eJlP41HcavKsvtZxPltNlUzKFilSWMsMa0/p0tbThuvcYqi4zqd4jl
Ix6j/GdN2rlc19pufnl93NbnunXz5fuYKxpfqKVkWR3ATQI1Os00ClxCqpQUXv1mzrNdNtgUGUen
kvwVxFzqDy8meQcaklbbWiXd4ry5c2mocooxmvIfkOWEUxC3cUNNV82ep04D/YRPg7dylIUMX2SP
mvAcUjdOsw2USpEGj64sa9XseE29vv5FGTGEmJmEqmfSlFiqKdINK73NEs1ItKYo3PQ9GhARtP2d
bzfdFG4jU03S2U92rgp3r3SXu+7XNPZUvlzLwq1bQUl6lvWXTPOyZM+YaEment02S0rrisujY0OK
GhhOP6UzB9YLSdLKtN+p4MUUX2OqK+SmQn9A3/Q+T3kP5swpx8K6t27N7+kgOiRf6c5Jy74J0Z0N
LihjtYDD7h6s3Hat6B7h8RK2G5rptJHX4zS5xc+szwJiWsQWdCgH5xadpm8XpGZc7nxROj6K+z6a
84empjs3rp1OBN4ljONOnMI88LqLzevabRUlxe7FKhCqQ5f0HZltpYzxI40T9fNm56aCSmOpzEDE
Z0zZumlWZ4lOqmGv6XZT3I1rYC8ruoXN+HMY7Tl94AAxde+aK7q343iUWXdNwltzx7dPeTyzmZJn
fQzy3rQQqmeMifBq4H+svDlM6apTckXcNajGvybDlNSrrrK87H6uXV1e3NkhDxkLeJsUlW3ivnzi
GOOOg4gansWrCIDd73AQRMOYEeywibvjJqpa5jeIyNIJm5kKbod+5/RVMB69MGs4Ooq4cYKPlBtx
SalkavPz2MSBsxqnSgNeZZ6PG1slOKlt7bKnkRVwrJIXkj8xFQfPMowGSQvzDKacOrtvIofKZrx0
hT6U01j/Cn1tcEEGVVyv0XQOV8kwPHy/mSOruuiQWQXEbsDxm3cy0Zb/lSNYsewxI4E7boYpztdI
KEd/+7l7/Vvb/P9uD/+/Ni8n2f3+/6qQnfleffz+54389vv/2MfVbzB2FGQsn/Wb3dcDfPMPO4j4
jYPibVRCMkTHY+qx+f/XpJzzG/wPG6MhxCXHC8L/3sd95zdP3JgHfuBBmQxhI/wbepC/sUbETdYj
GcULCDdjGAr/Lu3JG67LFLtsPv3jfGBaDhRy56BivHWhxrRLzoUw3q7uQ0y0cjuN1TcvG5lzkJ2A
k7cs83Wa9XiuFzDPf3oR/19zZn+NnfLTMEHkcoxh1JC8tVK3AZY/DajYpaV5TNthVSGyZ+6qrzaC
RDu9LvuxZjSmTmeXUMzoZfvKXcIz6hHrUBlQ92qWN5855TBWd1ymmeds/vUPd3vf/hQ0/vzhBOkZ
fC/q9t/fx37rRqR1ZAMdUJqbhd9yn7M5N1yjSkLL/Tp2dnLNPFVuab3OhOUs/zm3BC6410EP9bU3
33UxUXqWpXM24hSxpr7WETaU0GmaI7wKum9tGx8nTUC0HWkEgTOnvDfb7b7w+XhbY3DypsTsWSqO
w1LJbTBgsl85WiHmpvP6+UWpWO3SW2LG4r3+H16Ev80+314E5TiKWU/hk9xiiuGv75BX90HE5Z7w
6ue3tmP76JEyG5f6C6t0eEWpxzCG//IpYZMZzJ6ykVBZiuX4+a8pEcpdukiZxzxDoCgS5+lfv02C
D8pf36YAK41HEd/lw8Rhmg/mn58held4Ow2jwRyiLHa826heHNeXGGMNY1vG37HpgQnG95DOSc1G
7RRbKtboTwWc4qkgctyweV8JmpSUHz2wnFM/31X5LJ6TtPyhTHBf+NODb7BQGTWHF2EVeDUK50l5
yT4ey/kuuSkdPo1nHFHEWpFOzTi/ERWp4nObLfn1U/7Kdo/5NtQrEvPukdyLOTsTNR2vcH40yfLK
TXG479JmKynM7yKPAie4/uxJ5So5oDc2K03Gp/X68sXjzHr/P7yU//TEM9dL4NgPUBpxu/BuL/Wf
Po7+5NflGNSADRPzc7CL7qkVabdt03hVL7NzmrV4iCqnejAm8VZoTeN7nbe/kEOP9z3S0CLvsHOV
TBntIwrJGtfHpQzUN/5sgMBwNnjfkx/1UrUXZ2q9LWcGs46pIQEH961LTYHqv9+O0eMlUlmBG6OZ
kufJ7fQuMP3Z9617xF5nL0nFAwKfYhH1VTAaS/DkpSJu/3UJZ4++MJWV5VZbHqks7iQO9V1eHW3P
ap/CwDwOw1Tdm7J8ThdwK8GU6mvSVj9VMb0WcnJOsejj/4EoBEfjrw9ryOg70QiXfD32GOHZf5/v
KGXK3J8IyEWNzE/NU+CtDMVITmmPDd1K5oWXFouEuDH32w3NCrW1lisV5XIVd2eKADapPUwHs3a+
yZKwSDSUFy0+TMh4YpSU7tqvQ65Z47LNUhVeitaF5u1Y7mbQzg9GGhlNmmbqiYn7K7l9kJnaguNf
bMNw6e8WppVRNuT7vBqpHGFH3lAbM+egITeUkJGOMt2s+F1nhObuXV/0L4nlUmKy6XjU4klm8nVg
MMvNqfTbS3DQhPg2k8mg4NiooBuGvLZoHMHck1nhfFRee72lmbc1zLXCSTdPoZ1fUrhLGxB++NVc
5GveavHbp6QcHzUH0PW8NGc3aIuNHzENmssfRYYOVRZIAOMvVgTaL13RvaZcqhy94mby2ubmOXSe
F039j+t4tC4cWglLT2PXzR7LYPhez09t2YE+ZNltc2e6L5Nfw5j6bw51O9yBK2ZRxB3Z9AdpWdlR
2anCL1N5DAYvBLxq0V0IpE07FKD5raRdPVbVhYxMBrX9fpJWtzxEgww3JewVvSqHANh7xQ/BKuBQ
ZGVWldQhjBExu1snHusH1ybgK63vY2mjwME7TOEKaL2u/vGFMQ5M7CK8r7VbH8KhXN5dpU90ypPN
xMzuCfEv84WxHz8x/Ddue5Xo+3COs73HvNvZqVum45vqAWaH3I/cj/aCab0HKT1w8ug4vzjJ8isp
pPw5EifitiVKcjat5WAJvX1RHTM3E0joVcyF03OG6DyUETSdoPL/k6Yza24UWbfoLyKCMYFXAZol
2/JcL4RdZTMPCSTTr79LfeK+1Ok63dVtW5D5DXuvLSL+BVVQtXHCj/l+5OI+3bRzYf/YxXvbJDSg
iOIPxbwk/9q4/Mx91dCnI6Am5tN+i6tsDhigTc/eiKyrzsS97++vOoEVMzu8l74jJ4itpnmmtTVK
231J9RFjbjuDxBfma4WTpFytk+vPJAFqg3rJCMAibc9+LyT6rGRYt0yS5U5C1H3VXP+tXyZ3Z3eY
G1qZpmj4ZtJMBuepc4b1YRx8gjrm5sp0Fu6eY/mh6AoWDKZ38NFvBxUaXgSYzRysYJBZBrUms90l
DVKeoVc7Tr5m12xgyZtPzWLkj0yGoQhqIz6UGgOoPXS///0OgXCLJu7+N5CGxJA/jytCHfwgdAzH
//1iatf/Bf4us4M88P6OSyRqx9KtnxSqR7Oo6ofEVPIsbZ3JaJ367358LefCj/R2uFv/1mNDZtLD
0LNdaeJmYrxdL1sGnCMP9py0NFNEsLu27p3/9wvMEABVgURXNjZuMEg1kNX5/7/0Zlzsx4a+zGeG
/jL28S4xi+kj7nUkg3wpQVan5lEbCfYubJo8huHjyTWNc5Gm+hNbOAJFklYdzFLFBwZfb5nxpGXD
j1th25mzAgTq0j24lRQnp2A6a6bG2ZCG+SXGLR7X8TuTHjwqBv791uYF2LFdKM54cp2jfafu339X
pyoOEeHOqDAdLD1j/+RZmXHOR+fCurpjzWef+owsg6zQ0ZwWS7LF7EK8gWrMveHnv5j1zVcKnIaM
TecdONMzOY5zUCPb+MDgYARmjKCxjAUFGiSvfldB/jqORjEcDW9c9npVIYHE907C+HTrc5rhZLD1
HR5krfQhBwzTD2K378xEq5daVCuGQ9i3ZpLtg87LJrunMp/IP8Fc1g23IhNyJ7odLvL+VmihjkLo
ViZwiK279M9vhscx0YfHbmH4DNgp3mM88o9kiSbbNiHN0s6NIxMiNiJL9bfhEj7PeWwezCmO9Aa8
vFGRp8RsvRyz7MNhEwqJYmJ16yIHcqck/ShHf/mz7ayhfnFGwqyRTWnRcP8tbgBK99UjGo38BjZR
3UO1rjtM/snBS+1nfWyX03+/4O8xd0YjyzdrIICphslxnhH+Bh3dfpi42M0x6hNj9F/s5wQGIciz
lAGfF3/pHmG1qzZQ6Qk2ZJpW2xEBs/qeT5kZWGePN9NdmmNnD+3GRqR60/KkOid++T46Qt0aTSl8
jJTuBHIDER21HJ1Qito31p3TUpAVKPOq5Oi37NOE+Ge3pFzXPh69Ex03Yfba/S//+/1/f+XhUN54
RhHNjUoeywlK2X/fGnS/8tzZ71A+xi8jJy3R81Aj8ZFOCB5Ia7arsM2KeVtRvIQxRuK9Jak3eTv8
XVoYNflcrG1aQlMRk1XGtsrj+7p7mQikh5SL2AO7x5r0Dysua680F7J9SIJDPH6h0ul2q6re5H3J
oWFLfPJLz7nfdP/++z71pD2o3COtgosEPECnB37mdk/rWGBhkWj+zKGO5ITQKWXAR2Kdiv5LrPWn
o2k4MKNK9CES++B5XAYO/XU8arJqzqbOOBYJNpZemdYvscRhZ2RjHiRDGm8TF2mulpL1VglLPicz
exXLuP0nGCGFjrOdEPgu49VOX9auIS+cjzNf12FXeXceSo5GdSYuJNeJFE4lQhu5WorR3XrtWr1F
15mceqHUOYM1t+ZJ+4lI+eiMkWWOrwsOnKM9E/yIdrfaNlBNNsqzyqu7uriCtLbepsPy7NMuXHgb
m1tS/wytId4Lm/mrSRTzI7v2NlwrvX/WHPZTJPf+052p2/73j1cYEo9Mg6g++ukb31t2ltKUz1lh
/GmWbDwT+tI9qyrZEu6Joto2cEJ4zZNOSRqqKf/xVr0JlP1AhNP8IAfCFAUtMrdKu1T93zU3/1lT
k75YzjRGqW0HiVTOsV/GazcSuO0aCLzcEiFkV3B10YCUoOyY1Lqf6I4ZCZtTwZBsfKyZZgA41dF3
NPWutLqbzUV6pESZribIiM0wFmfdbw08g/kGKokJmdliEfmMeSRP7T/2nCeHCRvrBu8Ki9l1QMfs
YW5VPqNcWq259sO8Ys+l+5SmZXeZ0rx4XYbxQor1U2+QvDVPPQDb1drOMUKRRhZvuUFAfE93zfIV
cZzTm88it94snvoTP7txLbdiRl6Wl0SG2Ut2bFmHk5iELm0XLwvG5aGJcHnDA1zHb59/T5KMkX9P
VUvSkk+NqfqsMEpKgM8mkpFYuzCMZQ9BT+iqajwLwmKibCDcha3Dg/AomO1VC2s9F3tb2VvlDvW+
dwpMVpKInp5ANR+hv6/8+aqSW6aMeGv6GkVsrVGmmdoJ6/68a5oHHVGjBzvwqXSrKXCkAwCWHsZS
zzOmHp6tXy3XrS2uFEQRZxRHfdBQ3IVLQbTVKrkFCswy+rL80Qs9v1lwJgm5shEZJr57ZFpvBmbD
l6JS5Hlrv51bq8Uqjt7MjL2jyO41m77zU4VFe6ofaEW4DTuURd1JZvpIulLY0c6HtTmSCjbHzwLj
1F5bDSA2zRAKrFJO7ePfrMoftRBDhtjvOlOYdTMOWNNOCFatw6xF15MNOtSb8t/q4+NKUv1cW+sL
ie7NXjbeGM4jZ9gwz/tsKc8KaGNf8Vi6C0+7l84EiuQTfIS+iRz/0+VuIeUL/0AKKX4fG0zYSzRB
o69lQYFiryk6osi6Px3+Or6HGG9r/0lnzSmJUXzMerzM5fIDG3Jm0Y0rVTfenMq9h6Rl3SnV2otC
9W5OuhYSFtvuy7zCt+NfQAq9ugNCsAm31072+UNOQG6UmeJXcYhEqYkAA9d4tVmMz9pCwcIN/5Et
qL3thvzvpV2PlqfFWzsG94FhCHUkjhR6U+z45fTYF38n0V0zv6weluJbIwdtR103P1e1/kd/VTz3
e3+aESCysa39nnj1NOGJlev5EmOyne9KK8UeZmPX4kE5c3PGNldv7Hz99hBI9ELGkSF7LxQZ5uLZ
qKOF2CkmNrRQxRCUrVOgZyLuLYUjYiw0aAU2yaW07vU7ye98S4cpRfRQt50LgqTWr3nhXXqjfXF8
Jv5CWlcH5duxZGCoRh5nC30HvdEC2Rx0BU6rE2uE+exy1OtCbtjuIyNclp88K4geYxtuD3Yc6ORk
MovvTr0lrY2kmMzBMRyY8r1mlf24zKzPMFTrYd34P/mCInFBQqUjB9zVL65ZWkE6mH9Y37QbKUmm
jHOOU1Qjq2Ka3y8GaekLzuZxdFHKIqM2RSLChBaTiflLwswc+2eCOhUcmF8V5BsbObGfkFwo9Y9V
NaodnJfXWov9Z58gK5Hr/Q2NxQQlEym2V31PK7lyePaAiKWM7WCTbXSApYd7T5RraCAm3eXDz3lJ
irufw9C2k5cy/195hAHR4ICDxkBsGkqXJL7l4AJOQgJZctp5jyZo3KQKrZjra181e6KgBpPsO3Ag
SjydjFymNWB6+psxW0Bfi25imJF5Ft650cqV28A6xYkdP9WteKKoYlPUfHm29zTTwZlNiT3Ifcp7
kaBFATziuLATFo9qxAM2wuK2vvQlg9jqTv5E6F1Eq7PukIIzDByMczrKv40/cTXSUPFMLhtDAVer
YxIz3LnBAeiq4kJkPREW9rvV+EPosRShWAZ1kw7zX6nbREmM8lC4SR+ubQXe2bs6OclfyYiHxnBu
ydIA8F0psYUF/dlrKuZCfOWko1Lc6QbSSIwMPCF9MPj8WNOYSOLmvolcOSLqIkexWh1AzHphLKBB
FPjRMlShgGTdCeaKvBh5rO9RBp+KsbAPy8Rn5nSLsbd0h8R5zAt2l9RHa3A+GQo0G3P90+OuwFdR
IlFPtENpuqxeHP+Q9ESjTfaqUKxVewBZxa1uRNSq9wJzUQA4pN96q/PkxZTJCXVcMJsQKDwTxex8
X8O20uBsNBwCSlE0s/FayNlmEGHOBipknZ9B1SOjHoiZj0y2VGXDWVoDTglKN4tqbVqCyZv3yNDK
Heto5uqIsTpv6QIFBSHqluwDD2w6ju33ENe8txrxIaOByzZt/G1LhT7Pa3XQrP7g+dPnqIU483+W
jPBZRwUNazIB8KvpcOnF4tldU1oYjKeBMRoHRE5L2ApvK9PJPCjnvTQL7LFNxXfj9btcp34ltzqY
ZDbipvPjrcjtnclM4cY29ynJB0rYwigIneVIMOvcCdeYs2wi/UPdpWuSyJEiHjbexIidvTqoHb2J
knxeg6GxLKINubuFRuJBT8/SNjb3mK33PNgKzmQrIr2GqiKWON2TNngwmAIKkTKBZN2QeTI+5nfO
vJOWr5Phbrt+JTO2tNqdnsoC40UD9nPYGPrUXrp+h0Lnrgfkp06uc0hT0J8YDYkLY+Fu5CDNTLPZ
OoQbhrbeHgcvzSLXmN8Xnwu+rfnZqY5AY48WLWuykLgrwMa4XDaTKc6rTWyzboFW6Qwqo0KZ6Ecp
ayfjnkLZeluj7BzOUwx85B2OIRIzHFU1+b2ePf4xq/Fkm+UfQN4DDCuNr8CBR1hK+5ISh4tD2Ag8
8TwsyKVtIFi8cCg72aCb/Rqlzv1AY2hum5BuLG8Muoq4x/xdOOm3rrkqzLLhpVrc50HJt7RGoFCP
dQuSDVDJwifsrK6xZ3WpaWbC1RBfbO4HNvbz3hsm7A/1yI3pALbOHf0bWUAcys5Ioh4oS5DrjLkT
u3geRnALOhi1XPjapRjoHVbqIFycnrVpvSLqpgEtauaNmzlbQpvTgcM/odeaZ0an3opi1UDyONe4
oWs88rn5qqWxuynbVaN0c+tLpVvBomozNDTVcAG52hGHt2T6ZPAOLfiG5pRkWQQwfIOuFsQWd2qV
JZGX90XAc6pvC50/o42vlp8P6Ld4r5wVR4TR41WvaHWxH1PPYqDiz+/7jFr+TvhA0jIem3vIzEpZ
fe6r5toTUcWRbo0sc/ivr422ohe+5zUnRMpMjANtjvYJlJjCURegNtlMKzfh4OxbiwFO284tc92e
/8IgaGXxZ7XLJ8aCR71lupIw02US4zzByn1IPXj2jg5PG0N+RL25xDjEzNTd4A66iFidWBI4HGkF
QR5ZizPDzuaNYDO1NcRqXxnjR7SzLz4cTuZp3CU8ShLLHMs0sDAuUxL6vf6oWSAYCMxrOX4ScaxL
AQmrSOygJ2f3ZLRrfXLceKYw5wDsJn+frHhZJgUfyob4bMDX2KZmPEd54939nJ2/LQFREytaHu1B
fko+n8tsqUPhpIdYq5tdpqXmBTVCMC5Vfuz6NkwM+TnM3YK4UcN3JCpeep2cS8040kYub1ZnO6Hb
El7r0F7GigO4HxPtkfYS7L/TpFu7hy0xIszQEuNqkh0LbIjAaUGOD7ukx1k8FitgFdUPv4nAvD0Q
YOyYkBac6VtzuivNQai3EWXv1fe4/NKx+ep1pPcIDq8UGpt5aTBvXVJlf/Sy/XKLdNnMWzHd01BJ
3U3dv/PC/2WV1d4Ty8FTWKeIRm9F86Kk85dq7FbQe3Kxj6X4ift9ymbgs+UB7y07Ap341jsx4Q6J
e5aVHKgU+CYB8Lyw4jE2bu9uxLQActHBJ5ax+5ljLNl0Bv2xk/+gj7kt0jz/l8VAWmrsRONSMlb2
czaZI4gaZpPibzvZ3/1osLZMkD8ZMURBvb4tf10UiUFVzu8YHURAyfAy9LQtznIwl9K4q/+XEBB3
mFOXbUTFt1kQGJ/aM/NE44URGM8d5/hYgQfBFBtMWIujVPBF5gvwh55LaJAiXBY4MKPbxlBtdrLQ
X4eG8HFHv78YYK0fRwxAx/juExjLeNxYefkyuMODVj3lcUtlO3UdvrPcwYA2OodY6s9lUb+V0F8h
YbTXriB5tPOyldKPtkJp6N51u4eXEQ9/Czm8uVnF+Lca75efzbkyPsd10V0cU9unhhJbCzguF8nI
DoUMya3SSjMYHXSZiGxp8YxfP8Nex8BlxfYTutiiChZqfTfrrL9IUO7xrDD9Tjg6xiQaCDBDtm9/
U+vMBIp+s07CLOnZDy5MnfukRQz2IWUsT4JqETWsX4Kkoy7V3Pv9ml9hCmSHfGIHV3O7bGY/vkva
Kc2JhI9xnjQ/wxofBN5gTZ+3+YT3l/k5Xw8K49KaBDzV2OOojoHaEXSAzim5xilJvToH2FMrY2hN
j4veqEuZKGcn+bMDcGe+2+pcN0aIx/XPFGvgNr3+Qe8Ric92+TPpjBP04iumPaU4nz9a+lPSjaHr
1Ozpo7i3q/3EgDz0swomQjZD6axwdgqa8sZCS7iY0Bb7WHuPrWLrWj01WKxlR0dM7/Y0nnx3aTdY
J8g7LRgBS2u4LWbWbjUCEoHpYi0bWMGe+/GVuzzZ942HrHhTuMP30GevYraLm17TXyVJ8Sb7aQJ7
8FZ7uf6gp2AdkrHjkuz5mZQp7MVpwdZ9j0bhlFBvqaR9jcflgWl2hkr9y+6YpyqYFgF0so3FFsKt
JT1RPGUhC2MeMrOXZwtmYeVUkTdGIhumbz03A4sRCA5aXxCAkD7HJi8OuqkRcWXjPWN5+9d7aAlk
uX4Q5n0SxQpYazp5zdFkrLjRB/cMCuNjXizGwd0zTngyjIxi22RSe7TB7G16RHyhvcS33lTjqQMA
1pgsAPzeA8gFNpS3NFjGajqmMzJ1gwDhrrcYETQN9kaS6inU4dJZhYIGhv9XOjxYlmtXAT/6ezgG
Uz9juo6ufhTq1W2aaWsUq7OxhcfhSaq2WjyKJYyyQwfHgxMr3+Lw33oK1QUr41By/NpxizBa+xMj
XkxABpg2PJYF0sNqYw1FmQ8mqbyXiWaIbud3SP1mXy3aq1m7V3ykyYml+50KRItQl9ZDp10spY5S
6YB4kXS3RAr3nRu16NPrCvYiO7+NcGk9Kjd5iRUp9C5cGyuNfxPGMhOsrc0IyLPTOFmQW15046ka
nQ8ih7mLCnsOeuTumoKrnhU5lTrjMyxN28XoUNqACvXNKAeWseHDvS0Nw2fq2E/hUvvzFfuAVmp+
ELemQNeOoufDxmraiIuRobcVEvoOZDZyT+q9J9t7OO2E/tyYtubgvRf68Bc0y1vhEajc3iPEGR0F
s2f2uylrH+t72HeGmTiLIWNXI9XJPBWnccxfRNzfqEmDeIagI3UstQP7uu3YRuQ18ZGSWrM1TXxm
sN6ZJ4FirfO6phzBEOl3yB9MpGuhmdfsPG0FL9Ev640zoI1PWsREqkD6nrQ107F85eNaGhZozGQA
RDG6y4uz1efXppZZoC9uMLvA2uaZyGmWvSCAWRfGc9sEJJdPMY5eCEBbqLLh4r+nqfvkxr6xxxzA
vQw+lcFsQ5GZY6P0p/jUAetEAJGAVmNTaZfJi08zFgLdQjOwdJFvs+QzhtRE158fstIaNwlCHN5f
Oxj13g35NstQ55i/GAz2tJQxbtEzaZzIC3psAQMnc3xbXUS2lqy2eVugkmFc7QPMeNe2VY/ShJmf
0RPyRzty6zX3jzCHX44GhJM9nuSRkRboMQNQLtg9Z6hJPM9PhsteeTY2VmYyStJfFtfYpRqjALHY
BaH16hMY+NkpZfyAB7PKF//MILTmqiJ/sOG6QrqYxfF6zL7NtjR2rdP8itEE2KDpRArNyZPiSOxL
9quw4XBiD/fWReiH1KN6ZSOKwYmFsSgyzs3qaGjrvnSy38TiFtYzRnCxMQUToR1lRis2p4PYr20P
r2bm5ZcVjCZrbRVdB7uU+HEy42/gRDqIQcZotUASALNp2SX99CfX60hNbPs8Rw7HEt5pv5RVJHgc
jrO6e89t85jfbdT43zYNkDnXhd9t4HpaU/NLaYoXTS/fYrB1ARM/nM+hGPuDrPlKluEvCriRuYR/
l5+r15Q3A00x56S5mBdAVec0JKDrD3S55i2tsBv1FXhIQ7exzY59JPPZD5U1ol7Rxa6YM1aEhOA4
qLqvCbQjauNPx9LqwwhWoch3CzMuEk26Fyp+m4saqlnTizuGDD1Va7sWCyaoZEmtXRPdfyicud+R
qY7lSUQJhBKrSX8bNku9CSI1sTTMiIP9XNvy5IJb/u9/51VSxfRp2HXduybJx3PsFkcd6yMNC+7R
WToBRBfEeJo/FUXlUjKxHWXLEk1eC4bYH7QtNixG8l7lsRRr8MwsOat0hSynQ7VOH4TjD8duceyr
dyqo+qQm6IS2TloqS1Re3ny7TtqhkeuX02AJT6CE3J2pkhF8ZVcfRc8euID8Fn/L0cfOL9+gef5N
W2hLqTZHsUB+kHHvhaozsi1bbLLUUw8lVGvzREJ6me0fWu6wN5jgMwpptCcpPnJY2+gGUXng/HQe
5qTcCZsfup7FW7TiDM3Ec1oxEBJu20R3HZ8/1P1eV9zkC3KQ3tNeAF+Ukec3Y7R4UxrQodZhW3Y/
bSkZpUmM5QlbReCEPf/4hwG5LzIKbYXyNGpR2yCCyDNc0ex7D91LW6TtxWz9Q1F2XVgqnNM8TRwm
X2MJV2W2p6BGIo3nlF6+ELxtjDAj3+FNgdWMWqOexc5J5QVdmHaevA/Zy+RsFh2zD9wYQSHVQzmh
4/DFv6onpcpFRJ74z3joc9AOyOxLmAsXR6/e1o7nMnNIlx+rdLzafvKUYubFUKD0j9ys3jTH3Jct
UCJ/YOPbPtrUXcHUTDBF4uZfUYepFO+9hiRloPKwPedotisOMCc/K/r0VH0nTkIhFyOAy1L+qo+z
f9US5D4a50SIlsZ8PHH/nMtaDKEOXRLIZhc4i/1LAk56SMs1idh6BNInXM3JMIY5zn5Gih4lanrs
9DjfuKICJT9ruCe6+NTiCj7Y9cwqEwWA5TzU0JW/loIRmQfNExqdkzzN/i7zOO5ZEJND3eG1TLsk
jqx5jtTgnsi+OFbKABKKKZZK/l3UzI7XZgAjMlwRwW3bqrG2tcqs0EukzkwaNORYMxE28GFudRui
ceHp9RNeFnAsAgazhQyfiRMOOyz12wJ0WmSn/mVwOcotLVnDrKo2fe+SD1Fr2aH2PiUrxtOwuAci
3+9UUeKjm7yJxKr9lnn2iNodwxgSNl32+3xlz4YDj3djLXFCchsOswFD1XTkgX19sE5Q0aXvoYhr
ku3Qndpi/sNxBUO4NJ9qXDKQASEflI1jhYX0zEvfF9eiHPhSh61y8v3kZCV9LWUAwD+5ETFXe05N
2w8l0nNwrnllQhgHPhb2r0suXha//IZoAyNNOReLSV6IzAm1FDPiYLxPZbUCoCg/2Nn1hkPqLK96
s106VnNFkjEX9/xN7EV9jeSwzLXv2shTCNuCTSwtXSphSxYLxPSU1UVxZxWWbsuLPj+l2vDI3tjc
gRP8ylbQVYydGNEkTGtNds+quTW2uvSqgLOmS8QnJZNToX8T5fm4NJoeTnR8CItpB3WctWm+ZGGs
qwuJCxQnfnfVNf2k5+ropjbrK9+szlhrriilblaa7JpCUHaJ9UPxQTepDqnkw733stBR7yg+W7Pc
Sy3w9iDa6Ii3oVUd+uJtGNarLGXYNMykzKl7veMcVPrGMQFbrDOjgRXise4zHAYDXItZ57DKlBdM
3cW2fUhMrG37vOMaWy6D0X5mmnXOsHVELPwg0OT10ZbdSS0YqkTh/gO4hh7OoNCtmJVvxsoFN2RB
t/UT9S5AtgET4v4lfi0Nmm5Gkhejr0ms8VDrjMWzAkJUiu0daSXyYs2+Oc65dGP4oGvM8LdVe2zt
e71oOZOQbe3pf4MYrRmUNhzik0Dao2Pd2bAlkRs7ax4dvdx7HeBUHxrsJFqfLUmF2Iiia5NI7gGc
Wy0mZJe1nrbVbF2EXb2QQmCbP6Ug0SPr0Bd2/uck79qz++QU5Xcd2XRPxLFxJfRsKSkSUO0p7ilX
e+yEsRMzMsh0xc9bcI8hIYAkBn1SxBpssu49SXweWj+hTHW9w7IKxifoYDJnAedQxIcsmaCQsmVb
sKQEFZwdtJbO3kr3XolUETvcXxh+M8jCdjfnzonhDnHhGjeaRFUPzKt5MBh7xndAgmqcdpszHDhl
XvbGh18z/dLTyBzt2wT01ahncgTw5AQO0gfajzDGOYWosITXPZcpZlsRhyzDcZKDB5qnjJfUrk7V
dHEUcgCx/lSZceE8XkKJOJN34E/Ru++Ds+JZTQhHUPSWg5FDVZGSqr2iAkyfPRuTutfWf73Kecxa
2w7HnqWTXBAiFdZVavnTOAAw9aeMtSPBhptSW4sdI55KJw6vr8UjE1lD4ptlXVpqFNIDE2FjbNhO
BWsfO1cPSDaeM3bNFTfHkA7VRsvjbrfUPQUieigzxuNFCXXOnSkPB7D/dHAvRuV9rar8YQWDyVir
FQqSMkTFDaOJcryZLDfQk/ofnr0Xd4YZ5lo8gCw9icz98m2kCJnS2eSXYNVA26p9LqzIMxjLrVX7
wBh8XBwJKaRC20OQIF3NPEQ/yjK3bt0TSi8MthWeggvg4dcxmSKy+2EYQZQVV41fR/n9dbWl5GNj
pCbiNkJ+zh06kprn8jXbWf8qkqmLQMRIpixolab4KTcN1Fb34tT2vjtrPgNoGTY+CurIVeu+0btT
sZa/xBK5234a4LOdSAq4pi2SaSQu/2rV7NhnflKYIVGapnC0QTYnoOkZ1DzNef6d3GcFXEeAF1E0
hXEn2bz4VzOjb0X2w96nWMG4k27C5L99Lxgz6rFdb52O8XiSqEhZ/gLuF3eYYTbV3h7f4y6LI/Ta
+BubiTvIr/el1ZwAlYOyYoE0uPoYxgk04UqZ50JMt0Z3FSSoDuq6kp+LzzqqXWBEW/5w1vBO9Bpz
T82i8BnFm2RJzorso0h/zWFO9tPElT6m30u/grhyMVdYbvyXF9HZkb3AgLDsAHegdIF5WPzK1tXC
tBG7yh4fGk8Lkd2etFKvtkCOblwZHHTF/eOyjVC01t/FTVG1eLzQIwr02Z5Rexy08b57VutrNaSY
OeWUbpw0/VhsGyN4N1CVGRFb+qfBTH9UqkEkqjSUKO5v7W6cjgdBDVDzSrtBq2DSzs9cDiFrX39j
34fIev3Xrp+6t8r+Qcz0ChzlLCZmHHPtIDT2ki9WepOfoqPN1Z9l8ClV5xKpvSwyxO8gbMepYKOR
w+P2rYKkNnB+rCwZQUVJ7PHSdM6XD2ktwI60zxeRBp6WXar7QHyoc9hDg+r4lObfYkxRxcXFh1cm
Yr91V75gZ+58GiUPKrn8Bj/+2cOl3dXWTHkBCSyfkaw1QnwXLI+2owAqKdEJAA/ZahUK2A6MARWS
8aXmAQhXezM6tzs4LaorxkAtU7D0LVYdRjogPhrvZx+zfoFT8aZG1mhYS/rohsT5A+iDDxML1KLE
2skKmbHrottHZvHZPTH1ZoKTdHihAamr+P2/fXivLc/GMP8pVeUCx3NhmKruh+3/Gz81UpzQ3wSC
Apq/B+ja0RsiYjJAf8H81lr+g58bV5iK7hbIf4fYwTk0lmGyFOQBtBq93K2ChpYVbxty7B7hOxtb
6laTYqZhHaBzsK1jCn88f6sLngioDWOYebYCOb2QvM7XQ3GY4jwWH36pFcHM6deM+kvdNf9GLvAw
SbynzqRNV/70dj9qN8uFzOP7MoKc0pXdjuUO76ZN0I7hDY96vum95gZ5Lw8VoAGtgd4DuP3f2tF0
rWbZ7CRHzQXY82kFAUN4nj2HraW4WKGAxo2aN6O65l7yK5Lum2nhbVIgUhPmqWFnrfEGn6y2lxfd
yu+j4ZhoJAcUETjNyJ2RJRUDbPOhsb8d42VqBDe32z+x0SJBU023zNs5tkjOnie2MT05UmzauwLk
fzzB+HLnR7N30p1HOlPXgYck02YDBpBXRS/D0l1Jo3mv6vrZawyXqfNK3wN71IrlKV8XNDJWZLt8
B7LiWJXyXOMVRWwJdbjoh32XFCewLge9tcy92coJWRk9Ze9Lf+NDu0ZK8Ijn2Nqzfj7q/OzXShx1
MSdbv86YshvMfC0pX/vO+kYFxtEKcWKzdDX714qtkWAXEfuca7g/Q1ZBjE41cwY2CWCiyuR5RC03
jJk6aP50XxGxgumMp7ko0sCv0nyn04cYeaZ2CeV/oIASpTUwbBDKrKGF+1ijvbdtaMVkJdBVABFi
AM/MdOW1HsW3HCT9xAww1QEvg1OAKiPPoSPnNyxZt4yniPq9Y4q4vsSmFY2tA4V+ZnqCS+kysUPe
jDH1xQq8/EEWyYdcgQdO83rN2vytKSL2o+UBP89uZet26jzzSARfuRH4FKhVuFyFJ0/kC4eLRlxU
PkMBx0CVBb1aW6AoZXdqauSxShsfWmT9W0TjHH/asZdUT46+vJh8Lro7I+adoew3SZ1c73roxkX5
SgTHA0x0ihjuwZEOakkR9HNt97b1f1yd2XKkSJBFvwgzAoIAXnPfldpL9YKVqqrZl2CHr59Dttn0
2LxgSrW6tCREeLjfey7EqJRxkMWB0i+6b2HPaj94abEeJ2TxPVUoW3tmLkCqEESL9H5qQH/rxCho
e8NXXRsucoBEdEePPtMJ9MFVErNTTszutZ9vcAB/K5gF22o5WNVWe28Fhy6P8STYZKvY5A1Tq7a6
QG39gv4yHDDdHvuwnY6Fo3/oIL+pDFbp3BXUzTuKPXcS10riHsbsi5EwEVtgsykc/Jy8A6P+WS3K
fjS+cF7I9FNOAzIz6daR120yf9qCgZtOc/Eh7WLY9cShL7jwu6pVv0/dvtnY5Dvi7sG+lL873vza
DBoBoMc3BoAAlhQwvdu5x34aDpyg31ppvc4zbPk5pdAp2/aznfz9GNdPscbPwZawDQbxETn9Z681
Y7uFkBUawO8V86W+Dzdu5H64Vv5PJOcveuRYlNP2lpXDkxcka1aKfIeFKACEzCJrjLwJGuW7IwSh
CkwJzIFCVtenoO4+Hdfpr6gi/DUQohHuQ78WsjyU+WxvLV8OKKPgD0dN/AKeeqEeT1uIkNSpeEQ9
SojVJMnAYKVfVVQHlGTjJ5UUhjE2sipkN+1NxNsJxjmgfhMySfEPgzeWqRhMUyM/gQ6uDAXg0E2H
FxHT7KRdVFxy2z8M/s2omXGpDved+R1lxbNKZUifmS5jr9NVPWG7NxgZboMSrnKdGZ8Kd9NOuuW3
T4wFko7kGnn6qCHQXHyaKQdnZPQ/g4kY2YxpIUEVcjWwKUdehwCZfVt3iARztVY+OQmV4gaqqGLd
RJB3wVG1c3jAwNTF9EkVyRQu1sAWKRHl6lwdCoQEoTEwfUJjskYG8xtQ3C3puKUXJLlk2lGgCkVi
iRAN6enG1RTKZRMq+MLs2rgK0zWiUHoQ3kD1DgaJvYee+9z4i/j4zvSGsHB6d2vP93e+YRHDIXJ6
r93vEQ/rrjCqbzvv2eT/UaCV1mYjonUdREtOZWxsEzfq6OtTOi3lc25wVjJGJhldEp+8ymcOlk30
feVvbCwAbpvxOnF+P6DXf2dww2DJ3bZtijgxg0bd3KLWoQo011U+3jCnZM/pHD9PRSJPhLO89sZt
hJDndlPJCSg+R+mUb6Yi2HNmcI+gwX8MiFuOY1pv8zq9TunMbVpH5g69hXs2yyTYT7IxCGVkWTDs
z9SKij3l5r4q2i0GwwvAtyqD8ZxWzi1D2Lh10ui9VylpYIQXjM6Hgytsn2Ws134crr1wAOhKBFCM
tJPFqPomQgRkN4+jmjcwxlkUVXKIQ9FvJDbFlcw1D3qcv+SRwyw4wcoWuT+TzD7INJ9oBCH3mrz5
Og6QTIlR+HarfaC8/hxm4Wmgmb7c+y8yDuNnOkE8f96xGC+x6vaZm9S7wKdh0yWgbGPoXwN0aOkB
RPUu9oi4KvPKY98js2FouY2ivrt4eUOEaZ7sXZxsCE3dtdfEfCCy8DVETz6paWMGEaFkCEXmKMpP
U/kez53BqE9tvCLSlwkRoOgie2MQpIdh+6kKRLGXDr9ra57R9xRbpZKWPl8KtjqgAp1px44VgA5J
isRSauQJiMrStenTLOpiPWq5I9zwUCeed9VU64ssRp6qZSxQ9d1zGqGYZZi6TEs1+LqRIAQDowRQ
unjCi4O4wqJ2Ffaq64KfBfqftTTUF6YXH9H46P/jOrn90TJesxN3o4fJ2Wcd8oF4nshdie+5Kenu
1LG54jF8GjtnNdo5VBSvNXckrLzmWaqOdkV9U9q/0tij3SBMYyekhC7Yxcccr+g20VtrbMvNvsZm
QDKK9nnuOr0yOGOk5i4Pk5PRxvdshnhVuskyr+QN8xR/aOxg4lZWv8zB+ZPZmJYTWqRGILMzPxPa
SsciWocOPod8DCkejYDRPDRW1Z9RnuwLv/itcasfx9rehlI8Opi/cU68tFR4u4atdW1SYDtG96uC
G9wvs/XabZA1j4Q5+Aba4ZECWdAjWU35G3M0fPrLLFNP9Xedl4hBfbQltqY6Iadv28ZJtRbTt2dx
6IrxRoEyq1umCdOXU9VEE2W1poGXnoKOfCV25oPDpl0CxKUIJ3+2AQlEFABzxqSkPHOyODjnVJpY
8pEAL7h60XIC8+nAIia098UAFh9r/MpvKqSDQpowYGfQeewMVauxKzVwqtWkYHi6fDObkspCbwok
8BffTULqA6QCvSgcD6bf4NCZBk6LfLeVsOMr3pasQtNopdYfA0jSuglOBYsO99q8N+17SbeP/lIH
3Gdshl3VRe9drf6JUn1HgGGOCSJ5o69vcwQ9gFXBGBCY+uNZD5wh4hojktxGDWMNFaXkZQ0QWBrr
q+q5eUy+bE66iwi6y2RY9RMpQ4AHFaVY2tY/ROnZ29qPr7SUXXRTENiDBVg0vglqvTVy/gj0iH6x
GDfsA0nWD8bMN9x5fxNbRkeJb4qzsLWfLJrrNFOXNKrBe0rSJaoT8T2Ohy8D6RhyIs9KbiltkLUH
ZWVrplF6CwUj2zGN7sIIHXkwCqwt9WIYnSWJZr6iq5I2dfRUKLaaNPT3Tl/yvvpp8Tz0eEXa3vzu
OWjSPIpOqE2qNWAaBLxSPw+B51E9pc+lbK/BOGly39qmYoOZ3jqpDab79EcY1Z7YYvXBCAw8JeiE
JtGesywqoUYZTJBCay5w6LUg7+oxd4AnJn/z1I2PDsT45USZHmwHeUHR9i+cempkAUOxxjUf/9Tp
QFbSIMcnhTn9lrb2T8lYvMgu3MvZEYLtb3SB4XFyxosT+MaC0/mu1IilZnnVO/16ciz/XKaVeW1i
P9z1dLYDBiuHFkO7HgdEk06FNKumjRMhuCVRQ6JQTJNp289GcWpLyEooOcPsgCTe3zHFgP+f6vJm
L5fHRwDJw1PdB9f/Pl8bMt9jxM8OyZVTVvOqFRafGQX/ukP4IhDhvMgRJVFqjvuml2j5W4tMj54B
YRT5AdFZdbTXPtUDKnQsqiAhNrmwujuCQg/rK1+H84iJS5r8anzH2lLyi61Bk3SF3cbDpRgHB7Ol
5h698QghYcPznH+j+metQwCXGoV6m/IZvby9nL8b13mzCv8nbJul/rFm4i0YGBDwE99kUc0fhBYd
hjhvX+LBVe+Wt39I+Rhvxs82WI7H/1J6wrsMk9/Sl62nF5gGe6tyipProEJ8EOr/z0u2vZuh3Y+6
s/rnvD7aC0b/wdJH0FGS/oT0BqGEPXXyFpgeiOJp2PfhEoMr/HNnqPDW5a17620bKMYY7ApUmATN
+PJIEtBbns62WkW5dxqiAi3+7GZXv5Vk4wjnLObAOfPE84cdWXfjDITkf5dHPmOfeIi63Hje4pmg
R+nJFvRiJWHnd+omXHXwdW4RJVAPB6hB2XuFuz0NRvtlHMzsHaDKTaaD/eR7WXRTVv+hJ954ZXbi
AAByfHEgsTwXwWc6zeNLMzmEo+Vjs5usxL0aVomlFzNH03svlZMTT0b7+Y/g6fVklsMKJ7w3ncHZ
utrLdrNyCW5xvODgLFImF93ItqU6OSRZqr+qhI3Qq/NPDGansvedfYrRY5NHsfiKMYuvygKyUYHN
FDi48NHXNcyu4uYZVuvvB0MDgd5i832PCcAsT0AKXIzEtP4nH8llapEopyORHLpWmpfHpeUm+vej
x0vBCGAVx9VB0Aw7GIPvI4VCiezn/bs/gXP2fKZdDtKHTScbB/keSQtYI0zENGr4sDQpAmDa9JEM
qS1BC905tx19/e/iBtzUhV5+3+L4iNL87xIu8tTBN681uuFj8bDIo4xtOBpBM1DSjtYYqchaDrKG
ES9oeTRL2w5pyS2Nu+XXrc4qZOS4MkncW5PoGG+QRmXRReXNAUt6eJC2dk5GEwlv+/iwj4t1jp+W
YFqAEWIoCVEKLTYIBxxLUzXPU4b8rqim/DQsnBZDBd9QhKq9kJ44e8Mszonxw6ogJ2z9fgje2diN
Fc9y+8yBDR1LssCCkFRVF2cCfVoUG5OwLTY5y1yXTpE+uTa9M+B7QrDbPCYJOm5POW7lnZlVF4T1
3V/Ldq5uLtVzac4/SgvcOi0d88VjfUOe7m3zcTb2lnNz8Q998MsRkeSMJMHRy80T+SlgpeFZhQU9
GR26Y1B5a6/wf43QQ88OtnGGCxOjQmiyfRFPxx4LAWVDxDEmr8rFxUJSSorcbhTyqaoKjwxaKvEc
W9/aLXL0d8vf4XEJTSQ4HUl0jYS5aS5m4d5SVxT11lEuHnA49ykCeex5QszNmmhVcOrt17+LRYZ7
YB5TNvgkgwar6RMsFBiNomCJ4OrXj3fenJtuBTBV8RbaCPyxEukzs6uaXKFafKQ4kxh+2fmdQSOx
GTySVERKb9LRxiOeFteE1MqtN0bj2cR3sx6WjmvDeBapiU8Yiw7OgiCf1ZwUI2kUJhbhtHtBQA7G
UDvhC4q54ziGbOD+nF8JgxBr33Djs4GqYuhcCPz1vlI3VYv6+d/LUFZPS5JwBrYACYC+D/RA7kk9
m/SzQTI28/ylKmUfWodkG4vSj06Ze88bF0mv2Q0ohufqMg9JyUo2HpPKzj54o6ITYa/RDk9Afsi0
OA22bX4Anm+dcxjreeWVQXIZy1ojV5RfaTXQIARuyNxJvdUq7N8rt04IiKeuBNT8KeIaryBbqiyc
fg9SoHwlNf1tmSzErdF9uMCB7aEnkx07yA97tOHLNVV2dNrkAyI6CIjJeq3FEN8ybqIQ3sv3nMl7
Qrv2GAqmO146pJ+SGmtrTE2xQya3Duc5O9uzl3EQ9bD1QthBac5LT3v6MA/tQY72ugS2chxmzkDI
3Vm1ibQgcbjHRDURUOi6zr3Ukp7w0JCwWOp636EEv2WIPG+YSPhZOvMPCKuZiG+mhYojwoaReU7m
SIUuyW0s8tiBS5GSGN5p6+EopdEFPnhy3up4JEvKw7aVT3l60Ubu7+vYpVQiYVAC4NryODLUWjIS
Uu8D8+JwLUzHWGcDMtE8NcSFp7Dxo4/WLJf0u7x/sw3S0HX13E+etaVhRG2iIgdTD1jMw9g1Yv24
7UU2dwzX2l+O0YKWTv4MHcWvQ2O6QnQB3QevnIUQknUiwiYHDnQflMlVL0gHfKjW+d/FJwW/0C24
IhqHbzRdaSUGQ4MaJyqfJIHmtGHIvwjL6adC8mHZfratl6PE2MGJmintTtyaGTEnYSeYxwzHKE/N
e2G0f0SGLKsKbXGp49KkYqydV0un1wjnNcIssA0S66qrHdwe/piewAYUd/DZ2dZAYYPSH6OBI9p/
3MpGi8VveYWAml87iBGHOrdfegvbUVMX+IXKPjhHg32MCYBfbMg08npgJsozocOQCY2XkiChQsXb
Icb6X6IxWWEhszaPNzbw+hfbHPDB63w+B2qy95gnc6o01yZZ0QgwEBEW2kedcYE2XCyLA21Qs5ku
o6QCS1SAZKKpfjcWm3zIIeCxQnWshTsqYHiZMdlciQeuZAbQiq40OIqoMNY4jkgAHQYMEFODETuK
v0IIF69lSAOb4s89upxP1mZvC5gPXIw8WUbCrNDJS48o6ckjbb6RLH2Gb2c4xYWzEVlmnsaMDnkF
VW2MAFcIWoKPxX+K5nTtNDwHXobUIvQ7cX5cRgtkae/nBU0YnzI5JesHB6/h7CM5/EDDgTmsjlhD
wKhiqmjRMnuWOEWMEreTGufLsFzG1mtOLa1OSKo1nnXHnU5LRoud2slN0btTBjVRyGToiY2+WY2m
qk9Vkv/IYJRdcZcUpwKtz6qxlclDuoRzuLpnk0VB4eD222dNM9+mcimjh/AO7Ido6VDIf88+DQ/p
ewH8YjE1fgA3cK69UM0zkdS1ovp7LDlj1JycjlDPQpB2QwT80bEHGoNRPd5M0viAUAx630IA3Rvo
Xom7pHtMO4xRTJCnmy4V06ELq4tGD/CCBNxYV3zVPrTRocMZVftCqxXI/RYhfNJe/FENnMWy15yF
Z4OhafigoNG7rJ7JvEwULJ1+umB2MYj3aJwdBhD3pfdYIOZ0OdM7MYdNFW2UIqfZIsu0DfqDrPvo
pQioHxrcxWXirmcd15emJojDXugX//7kYzz8HJcVEPnufXYIbXUnDjigIyJAO0uJZyAPJiO33RV1
NW7M5ZERGDkO2fLSzvpoPxkxyRyVH5z5QKNZTze1LhKwF6iahdN0VHwl7LIGGnrZ0hSMTQuZRjjv
VYXoG+dzemHsmRxDXXwSRDjtx8izT0mukgv/IsdfXcmb6WbBxiWEDzNQ/uHhlDvgFsw4+oPBIckX
D0swh2QGAthQ2aUfvoa5c58couX3Jp3KEKPe0+OZc61KbBK3da8BFP1TZFrvNblsgzGanwOCKgK4
5Ssm2vpJ0qm2lALzRVW64kcb7yrLs43W5aLixSsCjHgl8vBnPpNx5/jZfPBMEoonHlgagsl4eXzU
RJdRfS9eoJkA+idcX+ouKEvvKkXVp4vzmAEuNv/308jjADOBXQNwyzF+JO0orfMTaSPparCJ+phM
Y2/Gyr6plsEYJwX7kBBkfxcN0WYczq500faNTgjyW7glWBCCs1t3B+nWlDywLTbEt6fg9cL0aqAR
ZDnbzPak3syy986YftQ6po/9RRrjhr1um/uFevboSu+7FrNAraqKeWUcXCan02eL+JK7l4D79ajl
yZMN+/vjooVNwAa5W9n8LHOXmTfFpS/GexbMwbmfGjhUDkobf6rOsWrPZeIU5zrp/GdHkfazbAbD
rPXm33u1K+UP2GZPlsHtINoUKrtDwLYOLW+DFlju4XinR9t3nM0IAApd8wSdqO7WXjU4Z6vLIOuM
PNUz3qdzWQlG5n5D8Qc9D7mkVbwk5Wx80f1kZuGocE9OfbIOcsxUuk4WJ1Ud3h4XZYvw1oZyOtVp
fWToam7KqobuQipzuYrtEbGGlRjPPHnUEmnw4gskeqJD61u6s2ZgiGc60WLeGKFvbI0+Tl9s+ZYB
jEPhTb7LQgtqmZLurdKjmVLplBI6leLcCUY+iWCvrmk6TUlUBjty69TOZdFeRcs9jQcWcAMIjK2i
7KjDujnN8UgM9nJRXfbForCEBsfpuXJLvfOrGXM3OgyixNjlnY4R6eg1u2ro/AO2m2fViOBM4oO/
lkivTw3e01W8fCd7EeFpV/8sAM2dHbuLXmPc5mtt5dGh7wk5Z9Xs90iGUOaaLj52Wk07FwQQ0lc7
uw9K3vowc7ZO5E+kJjTZ3Rfq9gBBpf3Y7eLenM5xh2iLiA4SnlJmAoSEwliriw/d6SE8Ok7loavo
ofi2WXlGJBZuen8e1gZnp1XVtf2uonNalFZ+AyDeP2N7qvYLGgbpkHUNYueZFk/zas/0MuIk+0vp
O3yleJPImM0A4vnsrNCUDDFx9rIyfRJkvSeTXV/aCEQ0Ed0cucigPBYBSrO8FtFGEEtyl43p7k38
maeawKhrOIUkfJHNYyRF/lQEjrcxEgtgV+15q8eP3tHQpk1JBMHjJQYbVrQios/bIq1AgJQSPsTB
sFPYmviZrniOabdb/qYcHHlOSaPCP20jhVUG2unAhpvqBvaNZRf0gwa22IPQZppsNPe+hShmhzg9
qtb/sCVlBVkYRK7PHuqERVG/tq1aXSjX1MWxg/g4Rvmr0uUhDfz4PhcifLOHiA2oSYy9yJAMlmIm
JiZq9S6KHObxntp0phX/QEUKmAKB5m0ajV+Jaoxt7jjFfXCj/WNBNcBOpkINNCCIxQzNs3Ln9GJE
6orUfemnLr9ljOnEYU/ZGAJhyNzZzduDrqSz4+CP8gYpSV7QgsGZcGV4lVbMbN9nWowqtdXTXarU
fkq9r8AxqF7qYe1ahjpkcXcTSxKN2/I9MBAydOH0QkvFtk9Tc67yRIGONDtMFs9m1zMFrQv7nVPL
io6JcRNd++pXQcqC6fxo1DQfHeJhSv7FnkH5kXNtsPn3oAWLfj3TKMD94of72iNfifZLPhwEc8vz
aHlsaqzTNJPBNdrzz2kGq/HAQHWWf69sMyTNx4lOKqNUDxt1tEKiMLt+EzoJOmkQsgT8ZGnPwLb0
n6wgTq5+bALg4OhbWz1gBjkfGh9VDsL4cgNOPD49uG3Kdr/0TOZ9hxt722ivJXGs+SD/UN2S5aIa
9TTKujhpeCJ2OOxtN3OeeAAGEENLIxMfX37SjaLlqNWfxirBLaRD9Dp9d9g5dlnBVxomiVFCdVu3
Z4+p4HBOrTA+tE2PDOZTyBxUfARtHt6BJMWfa5t+81nXVrazEB3s8gR01sOKXJDbee1Y17Lilwvd
oxVoK9cEDHhP/73MtexPEjTTv+Sz1Oz9fcUYFydPFuwjtS66tnoXFtpbxzCmbQekhTdUEudktt7e
8tl8mxRZcrkUFH2qQ1AECa7XuHo3yTw3ogRVWPa6KFZvGPzj++OSThQEKq3sM55k4x1x0Co370br
Rt8AWxnBhs1fK8Wb2BupcxDlSJtN7qMhpH8E4wqKALa/TVDgzVSGr7el0Qe8LxUN93nq+lPwVw8l
iUa6bX8woeZZ9X64DcbTKgvyV9+rLsqMOIfXxbxbcpZQfuv64Jh9/ZyRFeSK5ZxC2GBp2rxffvzi
5Qz53aZ/S4kLL2YDmJ1GEuBFTnPqPB2y7zgTsZTodkJZsmirLjghCseM40I1tI36Rx12/TFAX/VE
LiD6rcyHnjbK+ZzGJCwVBZpx34e0xqLJYoz+TPSRh3aoK27GeHIGU4NlAbRsGBmzIaphY2VI6yIN
mB65UL8KV88vTmzfwKzKJ4GyX0DF/fdVhkHWFoScm9AJfszFCy1U96twTJqpY0bG19i4Xx29IdiT
zjv9NGyq8hMMXr8tJ9d+zROohgbj8zMUAzCwzDy7OPuyjUkfa0w8G2J3twWUn1cDH9Tm8VGcMCh8
fDTQ8sOfO2xli0w5cWLr+XGBSI9i0EXFtHyqG73stsxla+UxpNTtmWIxf2nz2bwTOc+UuAFoyg5O
tVxPAAd6E53Ycpl9AAP0ots1NcXzoHJzJ1Pm/3DsSiQ6WPI9NAMXJEbuKpEgGtQQ+cc8mgVOGk4E
7WAz/zWGa+mNFzEj6JQW5dDYHTmcJme5VBN64Njj1+mbgnj0BYPkE5+xQTEAoiIWWXtNJ6rvgfn8
IQM7vXM0CnZi8hYrhPuXrKHh3lNKV+EfWo/x8+PC2FYeouUHcgvbv5v/jC6WT5Kk+2fHxpMY0bF/
RrXM6XKpytIRvkopxlUSJvnvFC0sPfYmfdKYCTaca38PpareeqPbopYDPp0FPvQwpXZ4G+8OyjM3
6ztEzeVmNv2/Y5MXF9sNq8+N7CimEKx6L6rlj0iGQbwul4ekTPUzx6vwu++px2o4UOgTiK13qvxd
J0zuURwIZNQxokJwFSZJYuNImG7YuJ6gzyghwMwO92kIvqCdkH9kPbjBHuXgFvKqcxmJ5U1SV/9I
cbetbeJZUTOfiT0snKZ+Lkz8v486uC+bGzRkDgBG50vEW5Vio+TAZXq/sC0j23VRndJ7C7b9aCZn
PfoJanoXofHAKt1X+ZmagwS1ZAcj1idqg26ZmKPy8Ng4mhiJS0Dlvc2M8tRnw/RDmkW7bnLfO+N2
XacGpOZmNgnPddDpzdJHeI6x/IQFy+L7/zXJYCNwwa/fHNSSkE3ysyVyAxb3VumQCF4TPcA0leLN
xZy0TdpG7B4ve6tY4lzFKxgueIge03QnGr1vXfVPsd2XHwPR4/vG8JBh123yFnnTL7sRzq1JHZI+
RSNv+YS7qUBTcyhnJHubrhyzLVGpV2bBOEOWvqgum+Z5AclwbuRzhhM2z6OlshNsIsBkscuXhK1x
6HPeztzoLpY/ToAF6YXmWev8MpPpm/pUv7Somv25eWK5qw4APHOkxFXz1LgsMGQeV/vcojdOIwrH
cpzY77LhQAYMGRciqdvpMHsfiWFfu1nlvxuoWaEkgKWT5gt1u3hBTIHM30R5TTwJhQeMgee6XGSQ
2k9/ibLb95qi0bSZPnhkJF566WI6Wv6s5Lueew/IkI2EDjlsZ+0qW39jC8EZWIZHlh7vFDHm3YSz
278SHbSuMfF+MsRFwCKwyIdNYp1psRBzgxv3PlZ/PUZgazghwydFAGxq19Vy7428wXFZdrvOKuMr
gKP46gUlk9L/Xttd8lrTtDg8PvXf5x8flVHLTMUAq+TnwbADZuPgbjLn238XtwG07argT2KE7eHx
+Uj1JMJG4q9ptalxmGhCn0fUy+dJNdYx6KR4gUHav3e/aguFIA4CnJp1O935SzOt88xsxapWPwUF
yCS/9eMfPXikTRjJlPje0IaK3RwwfR3MkdICIorzEgTBlc1h+tEzCKXOEMDHSv+1TJDyWPaf0sZX
EZqdfLcSNvh4aA5KgP56nFeR5EuC3dxdydyWxw3VXOPTMnw0JTQJNgQDdemLto32OQ324gM+dfe7
mgh4sxK6CUKV2RkpBbeDggvZ06t7XAZzhLOBwJY/+DttgaNfdv6V4DX/avRmZW7GxvqH+1KC3bdK
c/Pvf8EhvW8GEyP4/341uC+SRsVMGdI31X105z80PKzj49XjokFGH9gOK3aaUlTYodBy1Wo8K1ET
5Gvjuuxx/iIfqO0TbfPnJg3k0+NTj0tWRoKHH9zO//sPbtC+C6Wf6gr0ttdG0dWY7RDiSvbpzbo7
9WYvCalVM4WW9c+QTPoL9xLdfwKcjtrJ869pky3zy1IqcXTr6k6xSmfYteRLY/ecvmchP1DMcIcZ
ZvUeu8XLXHu7squmn4Pymy1WbQbb8PqOsOl2E47e13ko2aODyd49quukOKOSXpcECp0IBUbv2Gak
n091IHCKsqTTq/ojvYgTmFW0BAMjk4Aj9w8cq8V4V5fQbez60zTNoxECz2pE+QqRpVnbFa9AjjL0
BtTECH3GMrZKanlPk3CtTfufUX3S+udoarnJPmtxAVJfIk2WiY1gnlB320I6bZj1yV3cx4y0fHSE
2bKmolF1aSPU0RfHChNLvkM7WJKhiQUcJUiwyeGhYQSd652RfNtMgg927AG6YzKOaGUTuZBUVYL7
3Kfc9NDMMdzG0FEBUwTNUp5Nu7kHQ4ukqSGjryQrqm15QMohWIiBSIIdw15N2h9XDJHtNWrJFM7C
Yk+jS4fsvX1WgWYYvvyPJGOuaVGkhJd6vwkue4llhyifEf+6EzXcDg6GW91Qs0URZ+Qh/DPS/3ao
M9f4g5nSACmu+0ITup7DNKa9F/hPk20kADE972iq9BhLkCUMQKtT5th7D6bK2qs1iJLxQg+zf8ox
r5WJJHq1mluMqa6FjjCPtrPD0bpDjuaLBiAmhhdFSCXo/fAXOeQlTlukdn2zWD/l9BUgf1sVpqiu
U4VUOZRtf2ixI2cDtlAakEQeyvx5blkuYua5laQVtljgfZkc+yC/NF1x0WEzrFvq9NVs21AwYvZI
+m+bqftbBySOUFMD2C3De2fY/sUkYKTyOoAqPaf8uMKpTTVDx9IcV3GHjTdykZ13RKwKc1+OBJ9I
rzF2pUNcmopHzYKPqcuBRr9uc/3TNAFIZL0G9GJVwTaQFV9Ba9MQNwIsq3UUomFVqKRHZcufhtkT
ANwk62ZOgAeL5pij5DiUMQ7N3r5HzG7fvUjhu5g6em1I120X0aLTBne0wjS/F6LoHBiL9IodjUMQ
sZmDf9S99UQPhsyqmJk9SP5jUMbxsdfGpuZMs/HIGcDoBX5tzoCATIH3FdX5upV2ux1m6R7iahNF
fwN84y8BhMuhq+Lj3MEKkB6/cos98FS0eBTCRKyyRfaNV8ZpsU8Bod30hZteBoiMddjSLsV0pKcO
3EvojoBbGT9Pq5rMVdQT6Qt0AyZXef8HjN1PIBwTCEW73VV6fBorTHIYRLOFYylQZm0md/zyZAQZ
MXW9ReV88pz0HcGe3EI8Yy3qKVwH5y+HqK1lOX8UmoiNr2ZKmnEn51Ts7L5plyFpulEcgldWV0ms
ZPnOtPvgFGhEkxnAOCZ94BZBEDLqmyni7Pw9NRgdF3b4hUOVVmP5lzwWuXMHq3uy0ZG6ElriXLV/
cZw7HxULZenb+3kOPpMcs2g9MagkErc6jbH1ZbjY6Erl3MNY5JjmMGAbkfwbuy5/acKkfRqlu2Ls
Dm7UP1dQhSmLs11a47M4CddPn3xOSNXsXwTH/p921O4Tkti3grUXVBT3m9R/G6//G6RMIckM6dZ9
SCZGNeklvfdX5Bbfo5MtIJAFjAR1fR2h5rqWy6PgmbbYOvBkEb309REY8OfMttwTMrHt3LeK/sGT
nUDgDy1QC1Dsd1ZUykscBwin6xGACok1bAAsVVYF2caG96XRaasJR4TZkyTalGRGDASYzv26UdU3
0TC32FbVHbI6PeMEwBFdDUCRdfqnWcA+ijkiXVyhN6J2kWA7x9Y0OiK01dNUyEslkMEzI7p7Fpxy
6c/xsbVUvMi7F78yJQdQUJQG/bUjm2qVJki/zT5/IUEHz3tQ/ew1OoxJYwIN5l5vIsvaznUhT9AP
ET0n5/8h7cyaG9ey7PxXOurZaAMHs8PVDyTAWaREzXpBZGrAPM/49f6QVXYpeeVUux1xQ3GVmRJI
EDjYZ++1vpWBHp/VPMfBzK7ttgndwvD3cal8SLR+3KwvNnGfSLtqtLydwa1HU2eaHAz8PZ0d8hjL
vEf4TS4rA530QwL+CPrL3peNFaJJlx+5kh7LEG4h2rmVZcBB0WrF5FbrM/CsnLFaqZxcoOLTchRp
kg5PpE3fYK7BKgyXWeljplYEuN2HugAom6TtbVxK9q7xTmWF0xqfSLFEVYoKSWeCYccgB4fePCUl
RJrR79HAse6s1Gup5tlBj8k/VzZaScFAnnpPbNVaSraYDHHxEzMvJ5l9JPApdD2LsAbt3PokQEBW
vyLXGTdvNUZX0iB9DElzKnCfrQuZ+IixVz6KLHuk84Iuyos/ira7z0i8riZxVAO87Fh0Cg35MxXh
TDpV4d7YbLJjSMZV+Tw0oGlauX8qR8PcKTXetJ4/x1gL1zahYpwU7p0gH3c39pQziG/kbJOa3B9m
s2HC7pp9qOy5tW4B+rDLSMi2H0YMBRDiEM+vo1HqdxGSMCvKjC346YNh9kcD9f8OnQJccC/cpfZA
Uq6P06SRymzXhmG7SjOuJZK2F8PIPsMr02PcGyuMDG+TL183XXFS/FxcWXW8Kyt/Y4SZ8mjN8hBk
Ogly6fDFtkNeVCg5EX9323t+RtOKZR3NnKCFu8ilMFoNqicfxXg/KiPi0uCgmzLixJw1WKhYlISG
XgR+uiSf8eHhXccNvRnC7KcNxyeSWtPVm3Qpy4Jus8ibtSWoPEqpl5fe6KMva3S3xd18pRXs3zNw
UEYlkIsgGeny9J0WYXfsGrStGhkKNLCW9mzHR2TpwGe9mQziLyYzuukwgXnDYWp+ZgUhEqmhrepU
XheJ/+LJxVumD6iZwCLQeocLoUTHTNbiDQOFRSytJamlwSv5pBzjv1gzabnpJPEApS6y8p8iKl7C
oXstBh1lDZacFc3aHjHzeNVXIGLNpPjAkfcRqdkNbiicCMwENtZARdg1NuN9Oyx2ylAVO2omRshX
Jf6XRWFD+FEr8gUQIuori1nFXTGIRwW6MFburHLoLice4O0szj0sz9MZcS0O6jjbxCFg0qCzbqIE
UbSd2yCZgFG4wuoRgekoyHStXTbFsE07urOmQj6MRyF4rjRmB4oMz3Jw4ghbOaOrm1ABh9DSPl3q
ur9vqlrb9lK3NmpzaVTWdKjSGHVVZRsnvaB7O50CRLJvXS/dYAB3e+Jo7htWrmoGUArjjsu6PpbI
7KcEyq/RWav+o/GVxhUaUIcGFUmOUrjp7GJbCMwqGsHZUZ3zpfTXJvbYCb/WlU1xtWjijnyLwlhV
egqgUZJ/WH6hnIrUk0/guxtL8jc2DMmdksUr1FSUPuP0EEwQRistfsHyI91qSt1sfcQui8EzHhvG
dk7sKWcaCAZiND3ZoDTRN2NtgVMgEsfkLtkwqIVuXEAm8dShP6W4WtO0UXdsl/9b0DMY0uIZodJk
K7CW/bbEixr5pPqMMl0wGHMhpnaJhojeI1QnJib1iyNWP/XOyIt9Z0LDGlTiuR+Eipx3UE5DFkSb
LDS37KVXeWIzXGGUufFjUhTy6WzEHht5jZ7juPpzPplikD+WJ6OfZ9u3v/+N/pClCgOSkq2YQod8
N//9p3wyhFcm+D0M2tVE0ozVAs4JYs10LRJ1mH6hKzF5IiIa9DO35lSjbkYhkLXWrRj1n369tESo
MjRDeRKHw/HPr078JdvLUnWZAygqdkiDEezvrw5UDHufseHV+Tw34miA1u8n3k2rrzAXciprM1zp
qeymsTaeFbVB2RA+Ehp8xWNHWtUFVD26bwesAwpoFlaSTNBZTqUN8R/y44SPBy9y8U0omabMAXm/
nVXbkg1LmKahyrJJG+33113VBuifpAW992tgAoc2PuL3Rn9mj8YBnVZ6ZnH6gZU020xUWP/QxMDL
gQ8maSQH4Z5jcK339OGqcSWNlbHrLbveVUPnokaK7zQR3/n2mK58dMMMrdoVq3iL3jGVz1gc5XOL
sUuqYdBNmLVJsYCMIJcWkMbkoZP17tBmUY+XuBawH/TA0RuQoJiVgEFqxBnkOXgB8tgPCL7TvZ9P
g1PioqBQUt3WK/PrplXqW06ABriLBAipAPRVRwWzcIUOZSJn4T6Ee7hEP6djnexDluwBJk0ThayK
0No2NVguGHJ4n8rCsvh0dahsJTZ09lrNvssgE8WhMg944W7mduuCYGNtELG98zEEQpwFacvvEPic
hLSOcrW+mow8WGvB6C+DRGtW6OnLnV5IMPjnL7++BaP+EKFjXP3rj5IgC1b0zh5gNTAXa2LaaDwk
YvfXP/n1879+1AwMcgzIjdG8KTgZ85cywwIsRHuYqgILRs7WVAHT7VhjxniTMRNrgHgt+9q6RvC/
KOdmYuX31i3dIcI9FGDngt1P3DUjkHS+JDXcCSJt8eMY0fFX66tQ1HGrdEhJfBoZ7iBlCSV4SxRJ
KOgq5Hhzf30xFOMePbK2xisVubh5ckgrpbmxa+m1jroUHzKkD0Iv892vb7U4PI2MY6xaHnZTmp7b
Ri839Grpo0rHqSEXa1LFVWcjBYUg9qRQC27HQIXYrhQRiQZg9od6NG5EVSDdsEh6ADvhHX59IUMc
SIVZgzXVAumQyjk1sdyQHEOddVP1hXofAlS0pWi6nbJMICichONTSymBb774tujxbYFAUX0yesTA
qKkp+yUBy/khoePNjBOF/8hnYU/atSiuYsLbT43Itet6PJqxJq30trF31oCgoCcHfMnqN7Cl1tUd
aTRQ3otqPFwPXJUHPMoVKmfdhx9QV82KEYjXLiYSgQ8N+zJpHpZi9Up2v3SYPGzpwEz7QfKzI4Fi
JePD6h3oKFmmZtrgySiWouyV3aDaeEnFKJ3pljAWpRtK/Lca0agmTiErlWEZz/dJM98dmWv7RrIh
yS9/7IosJrk4O6tVWpw1sIJwMiaiFGaQABMl+6BjgHB7lnMStUrI+GSMAdaVnywF8IXWCexZcKyv
Ex+3QJ7lphMY8x4mTKD11SZCtimtl6Y5VDuB3XZB8kKd1tBlKwsjdYS+gnFsuBst/63mCYE6ZTxM
k4aSF1a9ECVBGUa+bayo2gq7oDSn+7WRxrA+hl6NlzRHSeaVNhOT+c9II9fJL8N6UtUWWxVKaBSg
VlnyuUrq3pTsI0FzMa+2CA5oKF49PR4YZl9RNGgHT9ORrybZM3N4fW+SMQ3tqMIQGNepW2lYIkf2
nuShKwe10NieyFnthqRwrYc0Q4AhKe+oKcanYMal23mqwRbsGeDACK71AasxavAUKRU6T8sOPnDt
ig1zy2KbQpF0epabZT1KMD17ubiO1MnfYJndm4ldn9Sw0ilWi/i+DbhFpGaXa2lyQFwYrbrako+S
SZvDquxkp5qoeLW8v1JxgWNJVQl1ySPINuMutqLouZ0BziPh8cQYKHQ10DtgR0fLIbz25y8fEIGv
0yKSHokbGGBU7awRURD8WL19QO27p+Fmb+x0MNeh3Hx0QZfehMlQHjNFNheNqrZHFIyaOzZqeND7
eNx0onvOOzofXY9ZeDAHJ8WYOXpG/VhnT6GGZNdX2WNUfZJTn0DATLpjo7fzdEXK19g1upNl2Dsv
UK5CIlROnqdJ2zGzKgJFgoXsqdQOULOO1FJM5CZ2HUqfSfjfqm6V5u18QudRpYoxTSJMgf6/8VbA
FjpEPdSoxvf7XTV/0eigLdtO6C40E56gZqlsGLaldxN07o3JhoNsIEpF1QPNlAgYQ6AxtyH5GA6h
5fJPqduA2Mn29GrKdap709IfUSvR40dpnaZXGmfhMe09gKaeN+wY1Ip/JP7+99fhf/jv+fU/Hvz1
r0Dp17wYq5DG4cW3/3GXp/z3P+ef+T//5vef+I//XAr4+j0//kjf68tf9dtv5uj/fHXOj+bHb9/g
vgub8YaG43h+r9uk+d9B2PO//M/+5b+9//otd2Px/ve/veZtBm3o/O5zV30O9LYp1/7vAeDr9sfb
e0K3/rcQ8Pln/hECLhnKv8uEgBKVbJiqJSyFKuqfKeD8lcWYWzcF1athyHNZ+88UcMX4dx3Hr4Lm
TzcMaGb8FCrAJvj73xT936l2ZYGpUsw1pWH+P6WAzznN/yryLNUyLc3SDEH5pygkn14Up2Wi9D4j
NpJXaNavVcd36XQ1u/Capu9L+vjp3PzzEvq3rE2v8zBr6r//Tch/PZqJPUhlImMJnQjz30vKMJLD
RBEk2Ip1cxh3xs5aNo6/adc8EpYkaLjArQ75YXKNfbGOln8+uvLl0U3dUhFUqLxj+/ejY14veZx6
RFcse7e5pjRbx9v6rlrr198cySLA/fK0mrQShWEamimb9hxw/mlHIjV2hSISLlMG9IC25wIcwKJI
jcewgl+ihWuorStafGsqnB1KaO7pBnqgxtgPdXKwnaqT3pfbwAftUgzvQVCg5kApXkhCBZoTPZUG
Y0C5v0sSsa3RTZdVTlya0t3Cfzykeugm6rvW0cdXgajl+4SHbqEdfPKCy/FD9RBnF499+UG5MaLy
x0vgWqB08T0x01qCflgM+RlIUpCXFL53UffQ2IL94GEGH4Udo2ybzFyoohTBaMPu0OZiaOFZlpXL
QDmJFpGzQZNjr6Y93UL6wkwTB/hfXfcOhNjXj4DlMBeAMJA+ouCJvaXj0wOq4x+aqThmDdcrt9Bx
ktkLcjQtD3b/0sIeaxC053K5rKK7CnVFDf4vCpwEtpER3vvwpWvvHoi8W4400335pPmv9pxYN91N
xBsh2CgixIfeWhuKhScQmlq3DXSA6rEgbwASExvwGar30kU3Y3SPbG/hRwfbHveFQYIYFe3k0yAe
kMGhQ2U3K+bNu3/b6xyjDVcVCnngrY7iN89ClQgWukoBuLTs9oYndm5t+pxAWEM9Cl5ua4BDAg5/
CHhWkGAtQ+Ks0o9Qe9ObY568kD2/lMjNAKeIHJbAird4wrhS7pCurZR+oDeCZ5sZUIMVhNiyhe29
e7m2iuwOSAVKFnqfZFHhUXsbcngo3bOkrO30oKc7Pfxml6vMV/TFQvLbFX9xa2uDR53ec3N1K3XF
3H4jyEtfJj/KlbTV+UPt6K+sb+5o8fsW9dfqZSo2+2pFJ+mRHsDvt1kYJIgjdFYvEwqzW5+VffHI
GIe4C2dBLLkDfdcNXJity3aBM3AhL2k0bfW3P9/uX74MoZoGN7wsVFm7uNvZI8YehS1L2Y9mq2ym
lb7K3WxbHxMncECnrcZrLIRLY8983yWYcxk7vmO5f34VX34CyMl0XVEQiaLq+f1kaIYxAreUWVyj
fjlxhaX+AG3SQzvLZcsemRHRYo5iDKC+KUO0YFThjI3pZOGbHWGs/fPrEV88Whhz/+v1XPQPErMm
ldTm9UQVNO6odhsN2oRp/4jtfaYTuERDrqzuA3rk7ajtbHFH2gJes+wc1vgYe8gs2dBttUndP9dq
co8GNvzmArroccwXkC1MnWeBKRRZNX6t45/WaXoFasNaTcyROzhkNjjlVfaY/CA2eAHj4TjuzX+U
Ub9VUZ8fgYr5l/uEI/JUMGxZINW25yfHpyNKc+SzVRIXRa7rsbkD3MCGw2V13k847xfZj/i6P0Uv
dYPr7LtP5K9PJZt6wTCgEvDJGOb82j4dG8ZmVEcjx+6XYoeKf1Eu0dPuVadce8/aFtTRk7ZKV97R
uur3xBJfBW60/vNVMT9jf18meAmWSaNctlXb0i4uigyim++rE02eHTka62bTr4JNtf7uMOLLt2rz
+WoyTj5dvXirnZGpUHJ4q5VjrAcHSqdLqPyxXBI+tSQV4Nrahksika6RVS+zK7H3V/+FeoP3+uk1
WL+fbh2ptzkhc3G0NdCRZb22tvGWOdf371b569u15tM5V5maTll4UdrkclAbcpbXTqMVmDRBQNud
Y3ofUXJPlJtrYe0weJLUhb/Sw1cZuLmWM9XxNKI+Dkr6k3bPsiBTpuEZPKk4xNt3WF0V2JMK+X71
oBgfU/A6ITGNgvuKXtk09Ftlik+WKB5JVzznZEeTt9ZSB0RtRMGg7qpJY3s/khOYOCbmViNueQiT
smS+kIPyaJEnS6+53reE6SUlz4hYrHOCtBqMQnGHE1CFNR4xnPWSh2gy3kJGv2O80j2x7wgT9uCu
aFN+9mrtZCTmoqZtpeXGoSGUtIThUo4mYvh3DddnpMxkGIIbq3hhofEzwfaZzKQUjC4iq3eCtk5F
zHMDAqwBwBhIYpnKJYYnZd8ROwOiC4o4u2REFoRH+iYpAOrkKCWaKoGDJMc49ZRCrM6bk2EcwzAC
PJ04CnvNlp5h/OCXbyNKyOINuGDLbGZ+4GMpYq7hGIQatkRzBBGh3uO4QEZsVO8xSSYqtwhK5CI4
CuktTX6W6puJ70yqf/TJWqbTmQ4E3G8x2AFjq9yON+FF2IHh8OUMcnEYFjOJPbMQZNAsYOdNUMMe
hd+Kx6mbSrZjDjUVG5WL3NDhep84vCVrWEe8GpYXJkkijeQ23UgmWA+UbsZU4LX/qBqkzIO9mt1B
QfOaq9XZb7MYqTvgg2E8ddjOK7hQqW8pqC6A7gz2KQmsfjtFUrVv9MLhYq5ccphv6O7cmnmGfjF8
CQp1G9UZfvZzkPt3g5i1mpyD68K6lnPlR+/vzYH5hIawG/mxjhyEueuz3DZHLehe6wy0RKiuO34F
nbtt03FCpgeTk4u4DMgQiQaYqadO2YEO+mZd/2v5gxmK9VwYMguOeTmCaOR2lAi1JgEPsLHvSUxT
cU0l0/nPy6f47jgX6xpwh9ofa46Dqm5DoCrRIlflGeISeZybeIlDgUt9TcOPBLwPbdE7OsUGBims
RelP8U3R9/WLYYfK7MVC43tR88W5UtljyYvJMPnbD0jko+7qz2/4i00bJ5bNoqraAmaberGyheAG
JNngGKSkWZ681JNnCwJdg4gyYDVjRg5w6F4yH/983L9WljZlFPtURWOfqssXh/VLRTelxGwQN/J5
hodpeP7zAZS/lke/HeHXG//0MJaLWPb9SmkcfUEWzhL82E22kVckb10F3zx0v3wzusJJ1OR53zt/
jp8O1Xg69EO/aJ1GNZZ+cRM0b39+M/PZuHiqs2bQ3NAZdfFgvyhqdFFVBXb5xpEAgA/Nbch1SQrd
MiAlxUJ7NxpoE+//fMyLqd+v2k0RCpWuoIpTdP3iI0pEHZEqRtXdraRXzPzr8J50tLV0z+hpWS2l
Zyy+32/t5xvs8q3SQEClO0cdWubFueyUMfSl+aHerRTEYov+PVqBW991ruwQDu7kDl5BJz99V9F8
dYpRU9rMl/kE+b/fP0NN9BqRHF5DtZ6vtCA/jkTttoY4lOa4pBGxJoKJVJPgm0/2q0tHpz+lGZpt
sbW5+GSridvblLLGYd8MRZJ1Jfr/PML8Cj5fnGaZx0Guts7Ynf1wn2Q//3ydmNq8DF1+ZJ/fw8VH
VsmRPUkFd1pnkjWBbivlipGgcCCDD2wGMuAI3CrQt5IO9T0XKwAGjo63hs7Zm9emh8YLdlUy3Pfx
R6Yx87JFROuVR/hYbjS9dcGHrKrZA1/fZ+lHNMA+qW5FoCHXHLdRe6dQCZlkCkOjV5OeJB56QpjB
inh0eTpBrFGZi0wrfwa9G/rB1N6rMHIIyqZTYTsMkKFbeAdbOSNvBvBNuvTQvQeaui+Tj3JRNU9l
CWNfEZjEEOVYjz6xWEhacd5QLkAuSpGCW8VHH9J5KN9ChCGjLmM1KZxQ4V/a3oLWMYLZs466bwSX
NNGClxVilejY+KoRkL/UXTclILZMuUp6dYm4ljDXaY2cq13WOb4CuYKLMqyDKMAzYl2NlnVdq80c
trMciDIO1PBIA8uFS7POp4LMgcj7CbMTi0Ph9Gq1zdHMEyTcg9tvUhItyozZWgJJkWihSbhphtSu
SB7U3ryyfeT3QLNb8u80PeMEoUCSqk1UVbvcVjh+Qpyu4VacaxnrxyKFsqhaCRVmfssAYJCRzVLP
WdkpsW9knfScyKZHI7uSYPIEUELGRQZkhBFMsiwNnCPCzVM4dX6KL/Po6zKyzCcd7wDoPEcv4K4G
1iPD+oPdxrfoSfmeQL9XE9vR04C2WCfpzAavLQkb8m3PvE9yuibknbDHzaZzN9Q4KdwCNSqJLa4Z
3om8e8+S9qoK4QUkynXYxNddYzCSgR0lNXvNJAwpJ0YLsOEwypzDDkV/rq9Vpblty5+aZa+byNgI
W75OAnSBVrI2Kah81MoF9DkNDq9xSyIEO3Lcbt59V+GilujHdbjSbYVBpewkbbWvqh8k4gHzfOjt
ebqKkHKKTnWqrLOO3VQEybC7DUZv28IBADYrXCmwdnVtrwiPJRAZbWM8bhlgYos5tbKEDdEnmEHi
SU7UzqR9WASU+Ca+ZmOBkxXJN51gz6JY5qKi15YywqabtkJmSRaVekZxyE1bIxpiUEKlN6TdtoVw
G9jdtkngnNRPWfSeI9YKkpOSQm6H7BiNtxhyXR0jWoB2VM5trGjUvkx7FXHfRue+PBtCODjYFrkK
16etb1M1Xs9q6pbRXQkpG/buglbvFRUuYXwqfq1mVWf1UhLgd0q6T3hHgvGV7FoQxfci+RHAkJyD
4xrjQQYo2ES0GYtVkUC35FC29thVT718DjTb9UZZwXkkXQdx/iyI5jIArfaShC4e92TiqGF57Mcf
mgLCTs1IWtCuWYi2TYlMv3jJNaIuFaTJTfqiTcYCifCGLv3WblW3j146okiaiog1wgMnWKFU6GNC
dNvUfBT2rCtDxEMDGhNygqUz1KfVwGDL1JdBUX4UU09v+cOsJ0cGKJ2SMKmCYlukoXlosISJLoSM
c86UA6BNx/IUl1hGNAfKTRkjfFfOJrFcveYzw7RdvOubUk7DRR1dNap0wjJ3Sn3InOPPIpfPKboJ
iyAIpWFrUiDhtYO7QQ5PKTGAzmAZa6iiJCGzvRuUZwwmWxOEfqqj0J7H9/aqncSqTQJQMU95AHTQ
MLbQ0E52MtL2ynZT/up38aZviHEEz40bBmfHhBfug6QYJ4Uy1fww5W1ePEI1vO4LGP31OWML5AUd
KmOGtbgkxE+5RpJrPwkFHmPLgj0Sz4LAfJjDka6aOcGkPtbcFklzHfjzZPa+K/XbOP852metedBR
b3rmT53+NCTHTSvpjjS2i0zFJgpdQQ5Wpl05VZA7HanZE93dbMqemPk67FZXikXiWHg1JVdTzCtv
1n2lABg11pEBYAGtPiGuIMBA7EgZT4U3A7GHn0xwH7n/fO+61dgHGNdTelf2eLC6e1NiA57+bIG/
SQjabL1yghjhRXsd11xjxQ4lfFK2zzVEpKx49Ul5mSrW/UEseyOGctO6cjvs0vymJGhOColoqpod
w/+DahXgntEDAwOq8H3MYL9KhRpgXIe1tYmk8lQPcNYA/+GG2tQtMx9cHuhKAGlHJO2UONnl4Ky2
OA0B3jZl6i5nPYgylRsi7l9FCmdN70dCjLda+zYAPZZKVGutRTpPjj3DY4oxTIvK89cp/gFyGe5q
TVrSSQb406EyJ87EZDTTwqIt0VBlpMuzusiI++LMQvL8oRGngKSVG7p9lxIV3vkrMdG1JiD7XNnt
vaZ/pFV3QqLkZN6D0M76eEjqH3mRQo4Y3LTIZtilS+IB14GOAcMA0itIUvKXumfcDb6Nmb9adoq+
QEC4tEIWdwJS/OClD4k5A2veEDTSsWMtPHmD0eVKkFPgKZM7Mf2WO4lngblLYVTwK24m7lkjQQZb
wFueOz64YOrRftbbV9/zGNib6EaDlRYVi7rrz61VQfn2nAJWo45qIa7zW71hBEG1Z5E3UvoDNsme
yXbrejLx4pX90Os9sOnemWK6ZzKZJNZNqsVru6SpEhF7i9CzgihiFVuh6KRaELo+9pj4yGNjaVAV
lMbop/PrlvWktJlWh9B/oxPcR6PN3CB8kwxtEQXvKaOZsCUxLTBORhViJK5AM4XuKDSQNMx9fGJ1
dXtZkSFRQQ72DJ7O4b1Gf8RA+B9jEgo4Cxkft1ESEdfglPcxv9En0tB3GcPZS/RFU7BDlgGMNx+N
9CBgnduKerRzIqWzaz16k3mFSaZtlIzSGprGhO0MysSyZMFtlODOjvuD1kg/2e+flUIsGx+/QJjs
w5x8OXvY1Jn0M61e21ZaohLfRqzahjgKspyNbIcacRUF6cmHiZhr3ikzWyw/5mxQlez3qR9N3tWV
TvfDpA60ilVV1M+SHxOxWzVHAmqvdf8omPrZ9RNK63UvgfHiNhdqvVU1TyOyozSJmLX2PlHNRdGi
0uYMSEC/azR94bSeyhesmO7oH+KOK0VudiUB7X+uvr/oTKLKpDeAhk0xyEa5aFhottoyDKbhGzCn
Uhy6Us023aX3yhF3sfqhuvLG+KYt8dWe5dMhL3ejWaqFcdGK1onjN9177JXmm0b6d29qHs9/3rP0
SFFAgdnsKJ6MXbsOb6QlkcInsUqd6oqA92+Op321+SOZx5YtnTJEXI4pDI++WUQOlOMRqjPX7an+
Av+Lq0qcOkiPSZLN8iMKo8klZBI/hbcgPWCplUSKa9I6ULAKDscELZeVTajdUYY1xk1Ieo8oRmeM
+y1+mkWgjEu1HVkJUlA51Lx1cmqVcJuObAcCaaejcMQ/lAJcC/dd0jxrCFcKWyUwtUJnrqzB9ZKg
NzhtqC9BljEwLrY6MYdujMaeXPJv+hqzeOJiZ2fhozBUW5tlv5p5sSlOSFFKerOm7e10juLAqXrk
7nQgp62AjnxzWX3xqf92NGvWF3zaqXI35+QqczSifze0wB/VswTtZ9m5BBhsUv3qu/nmXz92Dmgp
KhezYtJTvJjoDdk4mkT0krlNsw+Z9gY2wgrE4+bP9+hXkzrbUIUOZNow2G1e3KNpKalWmRGFU7q9
a66qLZnyzXX7oDih699j5l6WzKgX6bY4Q/JqzoH73Vjsq66KTBuRtoqFGOZylYiUTMs10lwc+jn7
bnpT022N808JxnVjvf/57X61PHw+1uVYpsUyEM7H0pN6WdlEdHwj/5j7CZf9BpTTJgZAVVbVyxZR
mNp+Tlw8bVHEbUqRLbs2dDV8BH9+H192ED+vChedE+rEPu3gVzltwzadzZ7RnWJ5X4mT7hrjLfC+
hV7htyGq9M9H/ut1yZr+aTm6aKgoLQo5KAbMEXfWTt00+3Zl78Tmu5bXV9NZxTIRJ/GEUBgWXtze
kVUZao5zkXmljLxkQbLqLl2TvEDe9DLYpKvsanr+81v7qlf06ZD6xT2eVardDzmHLKhuGTqnpOCF
iCDV7xaTry6Szwe6uLc1YL9G1vGQCh+ag+wGy2wVOPFyPCk7Zam61AXfKgS+uvA/H/LiqQX+J/GV
gUMK+JRVYbn+YG7/fPq+O8RFu5B811QjJxQpV2MRuJDc5ml5/+dDfHPijItPyDTllPbnQMiPd1TF
vYXyRgSnPx/jy1vr06m6XHkbWWe733MQWzRg51806zavwQp7fEIEIYmnFNMclhO6cdl/pWKyqZQU
WyM8zlQv7q4Ih0HrTU3tDK/Tqrku15aDheek72bdSOj8V8bUNE7+dbyLKY5HRpcR1RQX/nFW7nQb
RELrbPd9GfPF49r+7UgXzxkDgaSc0MxxkgN1wQZr+oJt9VosoHp/+76+WqRQV1qWqSCwRCn5+9Pa
A1xAD4vT2PFAU9H69Stp/f3s/YvLUdCRp8Y10B8RXvf7YSIfV/mkF40zobSp8vexlTdZGn7jxvmi
9qDzb2qIVGj967Z8ceqqyDQ7ab7qmWKHCzx/CBnaZwB7rBVin30rlrS0+T66eIoJzUZtx1rPO7us
oiUtH0Uto+JCgHOsK8LhmOPHJX2kPlpKxvtMa5D7fGPI9a62bgb9p5dL7/jCFjUbyFCKaPsMTJs0
0tejFehY9lvosjKtXZgAITSct/pE78d6UfP7vDjK7Yts3eKrXIhkC7NsX5m200nTuaJho+Tqsg9v
4xH5BhbZCWMuQ1/tpkHGJ8ep6yW7pO5QIsIrIyJ6Alotgrs4eTRCG/M6Rn46vKJXbpJBfmji8QpP
/LXsK+glxKIS+qZuKDfozxE7kZJ6GWFN5wVXqfkjlU0THQQ0zAoJF128oLqpRlppM8K3t0G/iVWo
jzsTuoAnXv4Ry8g4ahxeUp9AYcyuvf4yyBSmATwlEnICAF6DlyCzjBcSSAEgMltghMcmZaNNNExG
n7bEY79QIePY8JmCEXCJHp5AZe+BiO4tzVt2pOuaTxDYtwYT58G+8wKwEjj3MHqsB3qGNAPrJCEV
mr7qbIHD8/1GTBJrmAp8xRTbtpt2CS8hAvOvEr0aZu/1+JrzCY96/TwZ8d4PzHczGdZTTbJrS/8l
h2woMn8jyZiSjVdtSkBQaxqRpsRxavF+0Nt9UuxTE1vXDm8dHVzOBCAh1XqxKg+2+1tC/jBpRSts
x6TSNotKNdjReu0OB8mhN707SwO1WB2m9iOdrnGIOTgqFyE7bg8GAqCcB4N4VW94VsGcmKl5Ffkm
rbF0X8nvvq6vo95eG2Xr5l7W4QSQ6OOSUdhUYKmJC1W74TDASMubp5E9UT5sQppvudj6dYoaLS6f
9Fx6NYnyFM0LCeYu4cSrQVa2DWYFLN7WqNH7nrYWvCSDBhdoaIYx+7FO1vDrF1zkWyXTnSrCEu6d
ZWxjsrfBFOt29bnCnmtHjxZlmVfU6Pqv4AC7hq07DZSdVjW4ym5V+7lVf72R0uNK8cROmWgXGPez
8CTMq3VJzp0PWarRVIJJwHFW5IcEcMiJtbawQIou2crNsO5rE3GfOMr2dF22yoPa3SumcpOGKVyD
bIE73EmUcdVL8Nz9Dzzk9HVBnujKdgCQnKadv0gs7bEtzzkp1UF1imqeQSTDmAPsAYX8StprVf8W
BwN+uG4tZwPhpShfAaAm08kDdS+PR6KEoS9lS6nT7gb9PqRpOjFAC5uE2WW3LLRgHVYmDb5xcrFX
7X3tMTD/F3XnteQ4kqzpJ8IYtLhcgqBILSqzKusGVhJaCwJ4+v0i68w0CXITPX2u1mzMema6u5wR
COHh/ov7JBR0QUTXMsBMCYa9AwoGpq+5fvTQSxH5boJ2SI3Bdvup0bRPI76fSpduYpohcoYksppB
5XqMLHbD8Kusvxjys4zhaWm3yHTjb5KUGx1z9sGqrhFdQgz9rcI2Lo11T+njTWwJaxiM+MwnCU4i
bfodDoABiBZ1pCeE8pucAwjufzjDa4JFcBx+bUuPKvhYlzcBkokFUgNWQF/fHDwtL9ZgZjSK0Ipe
U8Lursvw62Q/6srPwUQsBtg2VbP0oN80tDvS4JsmsfPrwMtsjlI8raCOoPH+vRkRIUqqjaJhjESp
Bt92E1WlTmM6je+9ou9b3952/UCV8nvJIdkFn+r4scw/a0humE3nqcrvXu/3Wvk8gpVKDSptYKgc
uULfxtrF8edD8USbBbUMnCa1r9r4E625Ve98jpqvQYtTcPI7AopFP3EavbR5mkpsJIMHxypXuEBN
mNMlI06LMmV1XAaQRNMOJg0nRDX4NSg4IW4LQgf9CTRw122ob0oQYHFu4ReBYCpsxrLS1lJhXNUR
pzoHZgl53wiwVBxoXFUOZfXgEWwjy+bHWP9WMDQ4mCitqaxb7QU5x4dxxGRdF39Y8qJCCI17wS2s
NzLjEOBwLfs5TcLyWBjMfeYMRjM1x4gWIydUm6akvaoxOZB8nIdKTo9A6CB3KDULARR/PcCyy6QH
dUTku37uew3XEeMe7XjkT56dgE4fxEnnLbT0lX2odwejRqhtpE76GZejiT/wEP1o+hrmYeCN8Or9
EdinAXYf5jWPyY2a4yOVGzqV/2/IuIPdf3HQ2O6lq9JKdiVoblNH568iUwu7W46zK2nofgaa/oQk
hA1le8AfTwJDR402T+8TFc9HrtpnNVa3Gl7mVodjMG3GQG+8Tv9m2y+xtW8jzHGBy+ma7Jq4CSKJ
FFTJjdNOV2OE/ADC5+F4WAfBm1RiCzi6iDjd+jkbWe7obhwoOev2J618lLJbs7dWmonYh1lvxSWm
KspeElXZm9h+1YtrHC1XsfOk2ruc7kpS9z8S6wAlVtvE/Sfy3hUXJmKE/cqYvgQHLA5ZiAZnWsS1
bsUch4XiNeE1nw9e+33QI3AOql7NtrIFkX38rgI5CVC5CDWD0ioSKDJHvo04QTjconizC2jFBt0b
LNtNOAmLAIhtiU0vGPWn8lrDmsJwoBT2r04AXhwz2eGnPtk7rHG2YnogWblxBjiyRBTPR98VCd2p
GSHvq26RqV5A8bxD2Dra63n0JkVXXfW5oCM/6NdW9oC/6dClK7nYNTioUdHbhwfcz4PQG/Sn0LiT
m08dvte6Mq6s8LPFD3HSYN2W9cpSdqqMOIL/OE3fDyhoKNmPGlFwc3qFUkyJ/7MPcq+j/qvChYBF
RHn5UyC9FcqvZnrGnZLafLvq6B6VdLAo1Xd4X/UV3hLR777hNC+2lvM0Ip7dJ79kGg6Txo2dPZDw
4PVB51orPJ1WzVSTshXBi02ZcJoCD6V79xAiRqrdBdPXd6dyaGej/mpPT9VwZSMelVQ0pMfb1qex
i2ZB5Oh3OQK30N9F6R4rBnPV6IDW8KKR7Wab+P7Krm5KwOnQP1ZF8SvqDnvbehStzebg76WRZm5q
7svyN+WPFSBnjoAau70UjUOsnItyW9KvwXTERZ3Hs52dMnwt0hcLU9gkC7Zg5+gQ15+1gKM4Qy7U
pjWePivRq3SwVj3tIlfLaMMhPaXb0Q5S8E5KnJ0/koZY+d7SPusG/SoEcQL/a0vBXg3qGxT/3ApN
sf7wyE0S9Xd6+ebzayjAuIiqrCQ/frSoNw01MORa94zhtszJguSvvfocBV+MqIcfk3lZR9lV7vFE
5KewlsZYJRX7kQgNW+dWDdDW7Q6eZvH0xS1lGnXXOkBG6dAplsgsGrLheg/vdDO97+lmU4S6Z1rX
wfjE2tFpnrYgXurkW8OJjfIAeUO0KsfPDidlpETXDeqmgVbeQm/3Gr3atCxXtf8Vgx6NEsgTmF+k
IwagNr7OAtiVb3HFo/tYP9SJutEcFGGz/HqM3wokHyz9R+SjCmpG32QHkLf2lNGIqehDQwtbD13m
GnHmlfbvhZf7pWeLISsG4DrIGMgXnL7HrDo2jck0WwDmxia/h5buOo8m5eDieiGSqBPOH0jHkWZ1
RKu0c0QkQdU1QMvxbbwKXsu97OHsdI8u5k/+/z1HD93LYOMv1AguvG1Vi1qpYemoX8jzt22XywC2
c9CJ4m2bXfWg6Jt9u20WCsMXqrInYWYFRqTtfJSejHaNpQDebo8WUBGuMsw76S6oS+VM8SCfzecJ
XF4M+qi8XrTVxDOb+7ahCm1fme60o1XsWltM3b//jWrEhZf7cbz3B/BRvLilPAAKiZWyze6i68od
VnvL9aTbwxoHci93lxg670/mD0aoz2p+LYhPybZYMcBt1tMayKdn3IHVWE83JPVXxl3v2itw45+j
22p9WJsbus9X0b3FjNQI8a2avXndvuBUvrCcLhCYHApNCswQ1OLpMc1+GHVqGTEDpl5gUYMdbu1X
zkO7AZK2O2yLbXtdezSR1jz6PHUD/oRKyt8o915aAMe/YlafLAsEATqdX+Hfjl5wHXkILt2DFFuR
1e+WR30JQMqobQO8NgeGJs828AQtQMfaltbkzbSJdvIrAsjrzG0OK5w5YfitEX78mrqTtrTSL628
48Czla5kRkbSJAIfnpENjae9LINr197S5JNjCCuO9EqW7rPxJjuQr8PZUCMABJuFA0yUpubL8ehn
zBHIZaFIqq/xM0a4OAA6pu/+z/B3fqeuy610I99gbnubvoxPC2EvnJvH0/5eez3adz1GvlwFhE33
zTdjM2wOHp3L5wgyLhJ3a3pAbnsHlHazdJwpF+cdPDesaeRsKKWdnjBoVsolno7dOr4Z3f4GbNgz
VFYEKzdczq/1Sr9GXWHpa184RGkBAVC2DEGGmyPJja4I1XgAwG6D5UmlAfMKHlw6GAZsdwcE/T6e
3otj/Cvc/KN2tNrh2ZJtxONrO7VrEn101RcaQBfK/NAdVcPRDDTHbVv8iKNPWKGQ36OQSpkfrI3u
kA9o3/7BMCyHriccLsN6/5RHEZpDDmhTJwKKJV2Iozbv5IM8LRx8lyYLwI0KK84AWTsnbmJgg4KE
A25dlfD26SgIfHGoiH08lAvtVUhgR1FmJWIfL534oFL2ztB0G9DsUA8viKkBKnTN8b5UvoWGfhcb
0lMLyixL/Cu1qK98hECtWAWZmyDb5T+aKQiQyNmNfnpbFV8+/onv/LD5UQAl3zbgr0BaN2Y7Q02N
2sQ9uF2PyhvTtKMW4yVF4QXwIfs7TqACc8RkeMCSB/Moywt7LKg1ySvhPBc9BwXZgW+i/oH63MJP
k8Xl89Fvm2UhB7ntazmL23U4bGzsqQ4RCe7Bg+iM0hxiHSiroL8EqLXJHyzpvkW6psdBviy/pdKP
IPS9Wn9OLNo40hPmYmslBxpa5tSHefiOiOspP4aenRg4EOaFjlNNmQWot4kNXObGwy8b8z27ee1R
6FIhVtl5s+2RRJzK/EHFhlSL5J1lPybxV9Ct8O7ooBeUlsL7Qz24/oQti1FiTqFSBXlGXikBvoaf
LwKEZFA44KxUCo9p9Mmwvo55vmlwS6wVSnMvo1RdI+p8bfVUFZRyVUnlus4ov2sHgGS/qqFCW+91
zIGSNa+Hw+sIHSqG8WtKlWuM1CKLhuITdlcKsG+V2qWDdeNIPaJq8jsIeCsVd6YCPt6ISqTUCYHX
lII3DXctuIuamtS/2Y+8Bj/+nurFPWfzJhaHIXSR2VLr+ipxarWHwcT0Cn1ds568vs+v9cbfm43z
ecBYLMNLJvuh9reWedvKZNF4hljwcnvA2QMvHFnuNmPyfcCQKszqrW6PiELLK3NUPvsUAT7+ye8d
t/MV+NdPnq3AvgXv0oUJK3Cf77VV9b1eU6zAYRYck7/zf9JjoqCyGr4HeNWuHBefxqt2iyDLdXcj
+FfOWrS4ykffK3b9plrI0i88BjiC//p1s8M4KrAIsSwOsWwoPBtvg6gtKPmiL4NbH6dZSftDPlRX
H0/KUtT5odYpPcx7Or24siMN+mOibIMBGMsUFQeQq5HxQ0+qhS9xKWM5HurscWciAXyIHDrYocwi
b54NQ2hy3mjRwtvu0v12FOedxH10+5TUEXAnE8gKn72h7mG6rT+evqUIs9yzy9CVbSYiSPXjUOPu
zEnycYTLq5bGrok6m47y4CzLDJRerlWR3rVr7F7c6jF8EG+Oatvfq27I2wPop7yufvU7xzVXilus
WbVP4ZW8VnfOG3ocX6BZ3KVe/iJfL6Vil3JAGMv//m3WrIkvO2brj/S5EaS9QgRfVQB3FEBCFc5E
6z7Q6u3Hk3H5gjsKOHvh2G0kj1JLwCF1rXtjE34RRHA06Z2Nv8c17npw0VRyKd2GXysZsYiF+Bey
QDoKmqIo+A4CtpqdepaTAoCPiA/++hvyW+vmBUz8S+Rq28HD+2ynXodX6e3Sy+5Sy12XNcoEig45
TzurFNRR24USl2fjCYRcgtKASmtgU+31nfGm7ReGKYYxOylPws1OSmNC6a7Jqz+InfGbsfNRFaDG
tzc3+vXfeMJdmlaVBrWmQWgBwDY7EHxNhWGeKO9r/PfX9CeuNmv7ATYzSuDrcBe4PKRW8ctS/eVS
O14/jjvbvo5U906PcNvavi33oRtS115LT/g5X+VeT9d7bSzNrHphZo8jznbzhNKuajZEFNURa0OR
G3n/W8Q+NsUmCVf608df8r1ONv+SR/HmMJu4k0M7HYmHmenzsFbQNEnAhgyPwdbBFr7ymluBS6Ez
4CJSlHs8Fze+d3j03V38a+mKu3DuH0/3vD7RAIlROnFaQuRp9CchASloOYf+9eNRL33X+ZlpYHZh
D7QpKISoV1hOoIxhU4MaXGlrX4+7pf0iPtoHkzxHlHaN1FKVDnoQpcbmD0bl7wA8L5GodQCyNnca
KhHoj/A7ju4zaYBCqyGjBpDUBq+cbFFa5cPBuljIRS4kdyeBZvvCjIJ0DHMuaLOHksYS7Xpnbaj/
/fV8EmW2FyzKzH09Rj2SVq+xjrIRHIp/sBB4FSITBuQfCbZZiDYOgq6J5D88+8yjGi89WZ6+Kl+d
q+w+1FfKw0LESxv8KOIcedjlemb5xUix9bbzol21leCDIKEkED4HOhH/yxEasxuxsmtaPSDB37HT
yVO3zW5/0OvcG67+d4ptl07q4+GJ4R8tQR+KZRz5hKu80c2eqqvkKl6TMnryZiR9zh5gbK+L3VLN
9eKOPo47y1NRIzZrZOd6cveDZ2wU0KoI7VyJbea7nbsIEl/6jLOtpiFxf5AK4slShpuz74Wajxjb
Phl/ZTRO7ApV7+mrjP3jiMWMAljnfR39VzqN9+Wv/Lmtf/1qb7+V/x9oLJIl/L8lFv9PGkB3pnz0
R65RKH7zz/+RV1SUf8H/F9IQOs7ZyG8w2/+jrmj/ywSCDWkd4sn/6CT+W11Rs/4lC2wlBQ8d6UNU
D/9SV7T/5ZhoPgBEp7Ils/H/G3XFWV2dWjYqR6KkrtKlIfFzZosBHVITw6TDT/vW3CJz6w2g+Itb
RI+2iAY8Fbf6vnfh6W4t9PHvqvvwSnlYbhbNtoClkfyDqleodJMFytYc3h/YUq7FwqtEPATgVXn4
ZqGdsz9s4l19S8Gz+q/O5/OAs1ug7Ys4QyAIhY7+OmrfInNRt+s0zzyPMDueS6stNKTa09XBFdJK
6TrG3OOt9pq9upMeEM9aTKQXIs67RcBThkMNkhCzoy2a/5Ax5J/5Z/m+u2nvQk96WGJEzMDvZ0Oc
N4vU8pAdypxJlHb2FrfKe0rVwXa4qvb9lkZstVpSCXkvvP+VjZxHnB3RStQjFywmVXSBrA1Kjhtc
nzbmptwuprOn799/x0LXBTkyheeJmO6j62AIKfvi7ZKu9G2NOZ3bfweKBNCy3KEhtMsfYeYVjdss
Ju7iVjsbI+8EugC8iun8nMa1Vdwz2gCPqT9jTNf+OtpaW3UtXy/N52ly9z5EaG+mA11LVqirztZo
bKXyAQ2sdNVvWgDIQupM3yynXJe2t6Kh66ICAlFUZvR0SGFtWJavwNEXQ5IgSQAKgO254hF2g3b0
82Kmcprk/RnYccDZ9qY236ImRUC4wg/qtypZFVshPXRYj3saVQKmnt9mC2fK5WEiRELHyuQ8m7+g
fafsQ8KKLS/KGRDvMa9b8T9JZNtbpPD3R7fMw581cazUd7ZCeU4KPpKKrBp953lvIA+ctLTAxaP2
8dBkbybM+Y8DzPoCzKOIQIKJLQR3EUSv0w9XWRnK+4PQZff8bfc1f6Z4OAHc9BDq3kie8gQc+ou9
k/ZYKyNITa6CdcfHv2FWH3j/DSS3hsp/Q07UmD94Wm2sBj+Dcv1nVtM1ZjW7P6/K/Lb4vBBNLMWT
3YeEkwlUit4bUgnaXPzQQRCvQJmAi2HfvKpeutEf0mfJQwFtjVu0K5IyFVwcnOz1QuRTWMj7OG1V
9JLoWqFTOn8BFXWmTVbBUlWgRXZjutXV7lqa0OyR77Fa35hRez1GAM5BmX4c+my3qHAQ6JOhOAJn
itCnX9m3DCmuEqQ3cwmgtH2bQVm2AKd9HOV8e8zCzDZlSJfE70PCNN5ER1WHT0SJ9EkojjbP0nqp
oLU0qvnhlna63UWEC5HGiDWupvoWMab/3dzN38eyPSRZLeZuwrTh8Fg0OzVdEhi7sCaPv898Fzbo
9mHlQwx92+7BeaGAjdeV163RQHGnX+NO30kUyg67xRPt7C6CuQrnEn8VNh7N4dn+lyN71LAIpP1z
kz7AYaBuNbnVp3a7XCg7HyShbKG8aSB0etbfC/sBHw+ZUG0hu30jjMw8BVD1aPzs1UVi4lmuJAbm
yJxuusjB7dniMIdyMroA/weZGgrg3Pv6XvJAIW7zJyytXxZrVeeLEc8f8ghDFjVlY96OLo0I2oSf
/jte/lxLQALFUXZFrSqhfKO49aq4lwHqu8mztlUo9aKsv0drR1m4NmYgA3HSnP6Y2YNTPvR6Rb9f
rKd+n69byR2+y29ADrcwFu+lg9vIK+lt8Z17fl2dhp0dM+lYGkYfE7alVtfv6VEigaDvHRd4B+2n
BtETUKeLx44YzemJbpJE2YrCQwc5rHk+JUUHn8o2PlL9pnndIBDjDYiDP0Tbnnq6vum3Ge3rzwtn
3ekb+32KT4LOzrpWQ3mmtoV51bOywW1wp+6V7QHcSOzBI9t+HO3CxArJPISSbJT4z9KrrIkrJTDB
OKTK3QHZJFtfUkq+sHyJYMOysjWuiPeO6VEuHOb6ga2J/qgc3iaR5fqmtlLV3cfDeP8SZ1/qKMps
XQZGVmp5RhTN3NbWTTC+yPJLAYhW0R5SvDIP/n0fgnpi72QhqnLfBhrJlX1vtJsYm9WFX3PhE8Iz
h/AnRGvls9ynDZC8KhQ+oXzFLtlgDehi3AGKMXDla22htnbh9DN0UJKKReZokXadXsF5CvINyjJk
glD2qu6m4F2h1AhiVE+WurQ4L3zNk2CzeU6zXsJ7nmDhTbvWNto63mRb+5OyLfbVJnettbRI7L0c
Ehcrh2oGcseziyTNM4AEBW96Q0JtPN1r461fLn6yi7MoVqhCQ1G83E5n0Yfq2iU9ytykq4/Yco7f
rJ2yKm7Nfb7zn62tdFW89bfJ/WJJ7cJ1YmAa8Z/As+2OmFKTh9Z74D+Zf/je40lXooklrZdWy4VU
itv4KN7s+hqUrmyl94HWvKiwHW0/oVDc8MKhXWsDslhRsVm6Ni5tCJ4CJjhE9oMzT42DUUaDIeV8
EVz36QYs/FbnxpS2IDgWCzTvqqmzw0DoxHPi2LpmUJw6/ZZ4JgzZocLGSX8U6NLgSTyo4o1/o7+V
D9oO2SPEwDc/lJ29lu/FyxVdrw0LF60LzVVXoccG2k9fuh1q+utqI/TsTW/hiLiQHiEpKnQ9QOyd
3+pFbNRqNfFTpF25173gyt81N4Fbusvp0aVL24B8bMjgLskG359qR0ewYUeydiiJZYWr6HXQ3GGN
xE/iSl6+U34bNTVqgYZcfJZc2lPHccWqOIpb15JkBAP0KKHwcbiNro3PjsdLfguh0kDso3+xg5Wx
DqvlF9GFm/tkyGLXHYfWUn2SRoacfzG3PcyEbQa816ZHFNBUZJ6HlbPWtNWy3silq+gktLhyj0JH
uO+qByCvvGr7et1+qffAEyA0Y1VVUUtoV8NVsZfUbbZZuswXP/TsKoinSEuanNC9ssq+DZ966D+e
g9fZenKLT9ZW8cptxlZYuu8unWEczdRnaMIDs5udKY3fWLlUCR7ci7gVMNxbRy+HtwbMReqhQhiv
Pt49F7IW4yieNgNYILskyYGIp+tU0vzcHTBo/DjExXPS5lUhU3kS7gmzMU0ZsoWhDh1S3/qPyqZZ
KSv/4Ye+0n5DtVovlu4u7RUHIjrlea44fV5Py5vaVKIc9IIoVUgr3Uu+GhuEHzeJW2BX/YA+rTd+
tp+kzcI4L12vR4HnkNq2VTL83gnceOFD/AZhcP3j8MPfTO641rz6tttpnz4OeenrHUecHc+xonQo
Ngv2I2480PWgxC9Vn2bo9/ckGszrf6bzvTJ0tAlLK6jaMWFUkCFFT270EjgQ4breJbfqw/urIVxl
981CHW9paLNjZ1DlQrJF2Dj7Kqu/ZP2/k+4Q40LLwDF1FB9Aslrvq/ZoXM5U2VhX+zA8OVLl6Sp6
NNfGNt2V6bW0XjzAzy+p02hiuEfRNF3Cg6Z7j9buD5RD1pKbgHYBN4kQ39KOO69inUabnV6YZXa6
X0JHFUkCXoGoWmjbZl/cL6Yj52tePOZQtsAeBWOw+WYrKAmGDpbdq/ER1taTstOLjVWsw9/VDQZD
Hqp97X26qDpxYVGehJ1vtbG1R4OnfLTKb0wPhvPENZw/I+K31u8jV/4iruHwcQm1cL4mMSKh0Iv4
FTB9lFBOP2LZd4NjSnaE7uTT2N4eorePt/OlyYTAKzqKohc3BxOYXWPhxYTpRHd4mdq7LsJMc2Fb
zSAef5b9UYw5fKB1nHgqVWIcrmChvfh79R5NOIrHS6JkF0rGNkpr/xnNHDiQm9GodMJCAwX04h0/
R4WFC5vyBm+bpRt7Ye6MWYY0qVlcZSKanqmr9vDqILrThr8+/kDnuZAYkuaIh5shChqnC8BQ+kQU
6hHHyK5qlWOvD7dp3G2S3Fjawud5vg0HBCVEh6NJRUX+NNQB++fKV1lr6Y3zJV+n90LVDZVTt39B
8Wkh2oWFfRJsNnkZGvahEREsHq+L+GHUXz6etwvp1OloZqc5bsfKFDXvq87ftg/ZldCwsp8d3krj
WgBJu8/6knLWhY91MqjZkQv2noqJwqAaT7oPyxVEQY5drOR0mpX13eEeN+29tF/KPy4sxJOw4u8f
nfRppYx6EzPUEYVnBd1mRNfycKFKsxREjP0oiCJhdmk6YmyUYtqRapP9HWXkha+2tCxmy10tzMkZ
efOs5O3oog3fPmCYvm53P2Dz4LEl+F+L5lPn3WXYJSgxUYAB8++c9dNqRS11OyWouLuETZq/Rmri
3RBtsbt84VY+iTWbxhzS1aHLiIWS0F39HHiiBmyvmods0ZfhQhbMuDSMlxChVHg+zja0Vpq+Mgwm
lweFV2ll7OAtbmE4ux3d1/J2qft6aYWI5BfAHviSs1q3riT9COQEYX//Nkfuts8QZsyd1cdLRL2Q
aeBA+leY2QwOlZGkQ8CoDm7NOrHW/ujJ30CPi7ZrsDVQlkDLYBU+Do9avZJv2qdyu5RcqZfOyuMf
MVunvU/ROfIFl+cHjya0IIC9+mvLw2PxVfJd+5PAn6pr8YBCw8gQph/LOdfSj5hVnyajGh1T/Ih+
g/iAsOddh4h+mqgobDPMPoxPH0/9pc2pIiZmyTQrYXjPBm2qcVv0EvHU4BMWlNbS+SleZaelH56f
KkUVKqHvznenR4yvZBkpCkJQ+lZgTh3YvKLvupRTXdwXx3Fm89bwFh46sYKsZ5my8mvI2qG1/EVC
PMKL+WRLqKPLEXXccvFlQUV0XuY1u9CUE5WR4bq+TZ5U1/le3AK3AxWEaMOyaOmFmSRXMMCf0Xwy
lflLo0pivewNvMXS+GsdfpWtXXd4HEpebeR4bE0bsMLHa+NSfnwScnb36aEVW2iORqv2i/RDd+t7
BRkQCNNrcz/+mH4j+I46rZf+QjxpIbK4yWfLxgRiwork7c0Ta/bYz1sNk/R+gof8/Ie7Hm/MN+0R
Ijgc9dRdylwu5bPH8eb5rD06Ye93xBPPOOM6BCua7OPdP8HPqDR2GBifEplRdZ789X3cVHQs8c2i
2lujc/61cHGf42jB614Qt/7J1jiJONsaTpM4WBcREc/yd+sn3PEkNwIKmHs5BMvrxYfjxa+HORN+
kxaDnHcIMO7BiTp8jyhK6No6+iq5P/x7bij38Hnp4L6UFmJoTaGG2qaCRMXsTkxt7WAb/cgyFbrM
7IR0NUgYlNnAkg5rZ3IzzBU+UUX2/sEqxZsJD0QqbSDdZ0laFftx1qRDtBru+zWsBRW0I4yXT9i/
ubXlCmumhYgX7mP2/l8RZxclhjjFIZIY6rvJ40vkRdv4OXFRtgSXhCHalQ+gZSGtV8QCmW/G46Cz
O8JoszAvxPwmr9YX/dX5Hm78T/0O9meCuaWznb5Z1Sp5Rlfo6+IpeyG3OhnwbPEWdpKnvUFsbIjc
4BrrUFJ+Y4tYxdXiRrmQhZzEmh06uOg4ZoVNBpM70BIRjwvRRlcX+WgXHrUw9Omeqe8qm9r81h2U
rDigHBS+HwICtCAyYn8jxhVeLVYUz+dQiGpawJNVsF+cPKd3cJDrqBMq6Z8jJ38QjAyw9/Xd3+gr
LYUS6c3Ri0Iqmugw2QwsR0QE3KokJEfC9eCBxFjM2M5Bq4IydDSw2Xsw99mSkkO07uq2X1Oe3f4S
azJ/FSIe/6j8dhpvdh+qrZOn2YH97jxPa9NVdjwEbwScM/66iLA4P0NPY83OllDyjQGTNRwX/weA
GHh4bHuDWyG9E2zG7cLJcvHL0Yc06UpRKpjfuHGZ4bQyMDb7FkMlN7r6U+wzr/+GFs6FsRHB1HWh
gqAgA3O6SloHayQsHPAaATsmPpvY1NrtAIQj2zjrJQTHeY6Lgx0gTuEBDC3xbLcZQ1WZJjVSLF0l
hAL95G1h8s6z9tMIs1OqwgMdjl4gPhYuOr3ApewssDBqT/N2eQJnfsOi/IbrIaUjmVsPf+U5nvkw
dmoS6jTr+i+jh430V/FGCGlRI9i3nq59JEFdLEs+jet4pX63LK/w4qsKMa2lq+HSwI9/yGxH8Pau
Qk3ih+Q3o8c9f+V4zgs0po28w2nu5z+Y5uNosz3h9NbQVj7R9G3zTcwxwo6eqPzwMloutl9apcfR
ZndtZyNRxIOQpx6ZGtJ+0ndYl1x4g1dQ/flnj5jTzzrbF07Y1naOUwvjy57a8FpZpeHK/onoKx4X
XgT301vMfC+OEjsGzlETesq89B5aaYQBG3N6uPK3QgUrX/e78QFrOKiegb1aCniewTBGZNMBwRiO
YL+c7v0mrMAGSjqg23rYtgW0MznfD7hOfLxWLu15qj+8OWE/nxfBB80O0oOK35I+opFwmDDhWoJy
Xpy5v0LM3wxFhFZaNb6vxmCHHF1Ma1B/ft/0tAa/p660VHW/uNsoxSBmQbZrzZGHY6GPKYqlIELW
yTcoE+Dga+z0XoUhiPLgLKmAiwV+kvcJxR2g/uIv9LbmmHQ6gSl/ZxDhrFW0i66QmqPYat36z4f1
YQ/uHjkEd4nIcJ7OE++PurlOSn+GTan9dpAzhxJL9BsVWVdaNbdCV896FGWQ95bM8i44W5XvMYXU
Odj4c+8Trc2qpEg0sQu0TxXax3e6F2+i2/S6+oGCssA0lu6SE8rZGhVBdWZW4PxQiJptBcdoZCdI
GKhdtp+CIva6Xtl8vA0ujotvSIUHPNoZ4D4dfV3Kywl/Sf+5Cnel+mabC9IcCyHm4goB/RLZaJRg
paAaWT4ZCaaXS13WCysRABGvSY4MeG3zB6WmJ4Nq9KzExmsRr4s39U66k0gZov1hzSt2G99Ku2EJ
1aBeCmsCdBXmI5Bq5m91OTy0lRJbvxtPAVnXYH5KcdITxHTpxd5X24E86aXbTF61qSpPJNTirjfu
Y/bFarHMfPY8MRz4DDQMBX3aOavFFn7b9G2Iz/Y22iWPjmdsxfVebsOlg+3CFz0JJKblKIkPht7p
Rl3//Z/ME/Ay9560rTbhjnrPFjmh/cfr9LxePxvc7OpTEGBt1cT8nQ+bIgclnoBdlB8lVXXlZBO1
n+Mo+d4VS4j/9y84O+LEUcoHFsBxEDOnQ7VjuQh7xfqt3VOogDSJTW72+GSvkxvLTe9yr0juS3fZ
BePCzj8JO3smtWZrKkNq/a6U8imPV0qjP388n+81j48GJi6vo2+ol51kmhN9FR9NQWMFsSh6QmgL
zFUKoMS4MxACCa+FjXS//Tt+GJdOcQD5XIEyZu0OJ9zpD4gV3ML80GTv/EGlRtvWa3cCrCBDu473
y1nxxY95HHK2bosxqkelMFm3MNN2B+6ObtvvEhok02O1FzhCHIMX7w6xMuczDRgdQDXW4BAMZ0sI
yV2nq1m5KYhYX9lHwVXzVkeHbe8XCzmNqD+cRUKlDrgJxAMYTadT6rdtUU+R8Tveg7h/sTgADvvl
7X+2Nk1eFUClQULiwX0GXw7qAPy9qv/O5K95961LHz9emecLQ/z54joy+I+Qkz0dRR4AulCbiYUR
fpK+CObQ9F0SIp+Pmls9T7fRIpbr7AvNIs52W1oVmdIU02/Qn6Llnnb+KuhxmjzcatlCzvSOdDv5
RiYuXDygBf2Z3uO8FtlKyCi39fgbz+ZaPKW31kb7fttvgqf8Qbxzi63jNmt0oGnuuAWqCyj+bwy3
vzVc3B13ybP0aWG+z9LU918EI1tgKPics5N1cpopCGrzl347ILDa8Ru0O8jZSKyKftJi3eLsljKF
lRB8V4xK2PnzOkIWOWiltPovPDjvxPbToErQK9suITXOl6mwJuROJh4gvXk7BHZ0lWKS9GvC2FWn
PKi8LMzbhYFolgr2nP4Vr4j5bmuddlAbp/0ldlt6H22LG5wO18FmsTx3ltVTCLQBNDJnxoUWXNqU
ZSgZ9s90H+zGF9GnptcJD1pQhpZm7fyeJRi5AwxMSvNgQmarIdZwrp6K6iej6lfNVnSsuOuuuufw
aqlYjevR/MCaBZuVRSLkEOss4d2Q9mX92mmRUw5PWBlDdMUmZuojGrv1JBXBlywYzbjemUPdY6hT
J4mfZVRT1E6Kg3UyYr9d/xr5VK2OUUYlofX9oDBtmKFIaZUG5tayAhnx86wbo4P61Ricqs/fwjp1
QmyDJXU4DKuqHfow2DdGmAw3/SQJY98irky4IEZja6+jk0VT6PLkyVB5mcbJwQggG+3Qar+0h6IC
1opGkSHchAq1khvPjAzKH2tVa6vou5pWIUaWleX33ZvatAMM8yzUtGBdN1qTe5Neqfm1mUkFcOAk
rjtotljydCGq96WkgUwO9FgxIG6SpURvnR5KiexNbSwN0T6stUkdwYJMVnNNP7KsMbuWOdgit4H/
hqnLhFidg7h+l8a5cRuoepzWKLooViitDgOq+PfTQYe05UZxA2EEW+cybZRVLZmt/DPO7V3Dhyh3
h97ws8+hH1rhtjRKzI5WKS0eez9atoruVGrkB9XYWMGYYFehOYElbcopladHFcFZ9W7ohacdKvt9
SEMrDhTjE4KPob7Tu+RQP9vd4Jv3tTkpE+WhokmGyEsNSTfw9Gh1PUjdJFa7KHPHPJbNV5lm2bDH
GqoGdqDFB0nbSHUVBAC3nYK8xeoqFRsH+L8Rj/yww//c06rDkF11xqi0+7BzpK7C6D2tMcBIJN+M
f1q1HSoPYzMY9tPIv6BU+Ksk1XiPb0livaSh5eT3fR8kymuXW/Gkrpy2LCfXqs3A3urROGbTbkrb
psUb2yqdrFoNXdx0vAxkJeMlbspBgoFPXKf4lUjJ2EZuYYxqYmwCRE+VemsWhhH+yNIu4TOEB628
Rw67j++mopbUO73FcNn0kEpupacx4k/b532QB+Ha8dW0gJfAl9NM3PTkAwZtqR+F1XV28DPZWOO8
JEnNqmmK/8vcdy1Hjlzb/opC7xjBJNyNIz3AlqMrsskqviDoGt4lgIT5+ruSPdKwUHUa3efEjbgP
I00Pm7Ur/TZrrxUqmyhIes1VojYfdiZQHGwLLSaZfauRNidOkYc86VMU4YTOSbPJgiqBmLpgMM+o
6qn/bjSqSphvBF2r9E5D07rG15W6DlGeruBuaqM+vmNNxwKnGJtWgLiUFClPkRhk2X2ml+ABthLN
mDSLTVqBErGSSnJ0wIpFSWcFU9RqH4mmQwQpU0wTKKBIpwdWJykrLVHLRQ0vZFOSfNcZWoZLvoec
DwQlIBESg94GvLLXRdIlU4lEEvZ6A00McNS/d3UrVRy6NxTob0d7VAAZkUhr2vtCbUp9o6UBLdSb
WhQEEt9lIjB62zSK21GwJoMm4/BQpLKaItI0wC53HSaGQndx1dAMItyxZl6JkVZo1x1jeuKpdWaG
34vEzGmBnZsY+hridon4ncZYkes+pgoFp+5g6AUYEIWgkRXLNNokia476KyHxBYMnJ3AMwgb+kcl
Eo3IbSM90NxhKqB+ZOhGMLmdSkIzX/UgFmqYo0i0hJ5Do+NYiRAzh5Q3pBYSfIJXDIAGQcg5F8da
dXEv6jVU5wkLkwH6B7iNY9RIY4mhZdQbDXkcC9OLDFpB6Q27sovHhnqmoHT4K1YrRkmsosA3hUqz
a5Eg0t6VIBpCD3DnQb1uDZM2N2rdR2FpTY0wFFcklc3qKoGeZVQ7YpsLskfknlX7ShGm9L4Efw34
KSKpAh1xHDaxtOlwwII7MezN5DERw6a4iSk6567LGqIR+rqK0d6QYc0hov4tSJgyoYdWL6Aopgtc
Sgd9DrEqQegmxon5+fN/wb1AckaB7AFqTASoi1MvdYonArkovJNleGVG00ZazGmcefMakvhfLPBv
8CVCi+KaQdokxUsMnqgbsiG2/MER8bHdunBQERX6EOmxeLPTUg72HLsysz0LzgRIWAnVkL5zpn/Z
rve8bI1GWkugVrX5BVQT/7xTr5hDAXTkl8EMCqKjmQc+qhRNg7BH/AoUqtfZWnb7b9D73Zg2QB0g
pyJ2utx9c+73wyo6zkBJpBCkS+eRRlUTpZaj99rV/M4SmF3AbrwRj/mB4/OqLe95EpeFZC84dCd2
Z6Ot406Wiix851Q6xOVsJWjx93kP+C8EvWc5Kr6UXwY526iiTjslUxIsJdL3L6JmFWgA5f1Fgg9E
IlR6PV56XUzSnmECNEVUwQKMwpppGGfe8aQFJEzS8J3niIxHbYMWI08NdmA8ddFo9ZkyUepV8LQ8
4vNzw+GPcP2JAuv6XJ2c5t0g1wLwSEjXKCvBVdC1uAwoO9+xisj5q+CRo2yI1OPp6czMIkBXrfFm
kiS0GbwbtNiauHZ/fsssWZndAYM0xPDS9TcS3BYoTIrKLqb3/zsTs6OepiB+QYbrra5H0K6E0GJv
arWzis5k1s8tnedfsCfQxGHKOhKVeLJnpoZa0Cqw679pzzxvTx7xJkMbDF2OENO0yluyQuXMgRrg
gMb93y6NwLaJwEZUDQi0n4mXQzapauOYvRU7tiOoDPIgij3KAI3+z3bgV1uz892mQ5NkIXsTN4pX
eAaYzZr1coB74ZJGkgcYX8S44HVCp8jpFhyjuEChTH/7rClDbX6YkIY1X9I1YFS+qdoobC0s4Pmj
B4sI3JERhcT9GQZgzCGnGLf6W7JGdxHYJ2/0a/akXvee7GUuQ5umE7cLNi+cZmST+EvIw1Lktk4H
SQ0c5cFQMZfhqvF57y8Xe1mE9lw4aEgRgKNP1E0kr+ZZCZr1QiazHsBew89iEBOXQDNyTmZOPhQf
VKhhLhu9NJ1fjM4LhJlAw0Ho+jfjWRq28UrfJp6kg0UKWSiESLlnPAXXS0w550hGNHt8NTrbNUag
TkRpBkzoDzIU3R3RTk2vFjMJ/AY8fdNhCB0sIBoCZsSYF0eSgerVOA5v1BHtZ/LNC5HQmu5Mv3TC
YpkQ7+JcfrE2SyVAnE7XJrFH2MRpx3IApqBqiKvlCm2RDIsX+drr4q45dyBOhzjbnHGcdo1RSDiB
hj/tymfEYDbp3ni3fI+qj2pAk9QOPePaXC2cRH6F/GRyPwHzX5zDUmVmYYbyGz00o8V2FXL2fQ/6
Ujho0eoXcFsXj+Ff0ztPWwY9EmCxys9H/Uge5TvN5y36wW2w4weE+ZPfospMwZaxNMnnJxN5QhSz
cc3hGgAC/fQCSNigTZ1IXwj1gvLFiPfQf/75ZJ5vHW4BGxR1CO2cj0Ot4yxqJ/qSC48xUkSqETk/
N3COQwPHOpRM8PWBhsbjN3MWpLapkVWDYATIlR4mZ7iPN4YD7Vo/Bl7a497QUm7tfEzcoilB5wWN
E7g7T2dtoGXcVEL6EqIsXz4kY7VwLV94fGBAhiIOJo2gNDZblqiTELTF6YsYoX8mXnH6bfEeSbuN
gr6H9GYRSnvuT57am53vmoG7SkjSlxrE8YYt35kWsSso2/Gav7qJfepOwBAuo+oXBzqbyUmXBi1X
0hfuTgbhJxATeFq641R/3S30CfSHn++W8w2PXSgi46sCj3kONQgJuv8ARnsZJO0WLH/hSN1epO5v
GzHQm6AiwOQkE3P6QmhFqnqQNc8KXcfRaOX0mI4LpY7zQo4u8hIRAgA0IyFFPp85MOr0tJSOQMsC
DAmdeMBzEb8SJ8EdTa3BlVFf6JaKYOeHDWZx0ACC427R2WEz86TIkR84Mk/xdC/x2hUqYVfM5SCY
wBZWi+Xws7t4ZpCfxS93sQgvbGRFc9RvJDAplL6KYE6ykcQF/mUJOn92D+uALCk403BT4KjMj12q
RDrybBmf013nCy6Y03e/cN2fvd0zM7PT1hQqgGZNduTNcdExB6CBuvVOsnNHBJfC7/skM3OznQKx
87FUYS5ZCwdQhcE5n+wGzHNLb8mlLUk0IDWwO+BNgqP5dKmMEAW5mMCIOzj8ATMGzGFrKXccHo+n
+l7q7e733WZsRB4q4rSBW/as5jflYWuAQuFNHbz4FaUIbEooL9nFyhg87nxBsWnpxbmwJ09M8p9/
2ZMQy1IGqU3ewhf1wIFgukvBHoQzIGP9Fk/AWSnsc4Dg8kflGRQc89cmaKQiggzyW7RWvArphQZk
FIFFlj3mC/sSw/qPIZN/kS/DosOYjkMWI7YfmMVuuT5i7agbwiwAXX6Fiecse3I6Ms7N/dWgMupw
8DAyxRJt7i+DFwbsx588vTZ0cgMLuC9/XDrl5046zKJrBNgiThpxhkgu+q6pozB45ce8ALkz2/Q7
2YodYemOPvMTZoZmB51G0A3LBfNV9A1ffMxAN5na4dqweihFcdjHYq/IhY2JPB82iQniVa4Eczqh
oLVrBmRTXmVfOnD+e8OZfNWH1A+6YRZrzXx1TrxklNi/GpuNbtC1TJQLbgzpUwT9gZdDUADnfHFc
F+bxxNLsBkPLTYmuTOW1JHD56X6s1j9/r887QvhQkLpAdy+v0c/zTRWdugSpgNcU4Q2noUjRMcXs
HLF+8bF0e5x5ILBl4IEBgByJEvT1ztYoKQ0mCeLrmK37YK8iC6st7LtL0wXkps458vGQzavMY2JW
AQSnMF0g9lKgSZ4u5XsuWEC3F0r/wMOAyHAesFBdnKbc7F/N+w5on3wvWbUtH+O1Agd15DjpBYdq
plDz6W3AILi88bKg53N+B4o6yq1T1r8OB8i5gwJ+eJK2nAo+uOXd3jHYVDW0nrQuSMZDu9iMq8RG
3vlaf6jdpaaoc/g//Mcv32V+TbbTKJd53b/2drHr7MELNq+aDRmPPXShuc7WtnNqx+TnLrM2A7Kj
i8E/P1mzk3fyDWZbKFDCVhXK/lV7TmzNN+D3ofWNK/RAUXgfeW/qHcCmm19ogLvwQqCFCW+sDv/o
PM9nJj1oaZr6lQeq8SpzSns8Dna0/8RmOOL+58fyfJeh1x7wWYgVAplxBp8lY1OZypS+Sjqyv8aT
Gt7//PPPow9AMNAFA1UJoOGVM5YpqCYGQTroL1z9eEJaKnS1degTS/DRZr5efA7OL0xJAUQNlWgE
2ipgpKcnP1IZYBGR8WJcTR4Bk6mxS665Y8S59hZGdvoQAJCjIg8L3DGwXiChgS92akptoimYmvbA
wXhwxXA8hxX3nAsutbtwG5xeaJ+2oAOGBTIRrqK9drYb20AV1F4eDilD+lDYJiFzq+z29wcE8kKF
6/nKAK7NQ6qBQk6GZuLBvNfQHyVthxWxJugjwGfeLhIiXZi9E2N8Y35xhBK0Y1ECY/EjXWugNIbP
dajXmZveZPaie356pn5M39eRzZaqNRIpJbl4SNblXgFCrSe35pUKbbF+Kzx0tqwuIMZnj925wRlQ
k7Rjn4ypeFButA0YLDZgXLrnExltliOq2RE7NzbzSNDGY6opRqff84bE+kqwIcJ8xdFv0eYXYp2l
lZv5JB3APowW4iFFUUzB2AxHvuFkwQDb/S4byPnY5m5JKQtCgInkxjo/3kBeYjd6ULRGiuYXpnJh
bHNVkiYJmk7AVMaPXJMkueEsuvmOp3yBHlvyiBZ25fxQl0PVygOMhS8UlL0/jKk+cLyIUePl++o0
EvhzKnlbPlxyvCxzesEBuBQzy6VDbqDRmM9mIdiYTjvJ8ZLmTvZsOqsI9KULt8rFUf5ldt490Y51
yxJDPBBfOASPNagAyHtmlesWLHyWsG6Xehr4bv/r4f73MFEwBsMUHHRltj1L0lFpgD0592VynwA1
t5OGApChxuoG5TdbiP40B3dTliQTLtL8wQFCVi3CHqGAleYovfAACzrkwPDZJcW8tnaOVGKxzHR6
+tD9sMsDLHhJqPogzXZ6f7ZTHQNzRZAI4DmbxFM6j9m9I7nRJjW8hTU89RLOjc0uazQRAN8gkkM3
QixxQvSYFCCtwcYxLNmhV7/EE3Np33wd4OzOLo0kGeKBHMLMMsCs0tiA44FP9SawhA1Huv+PNupX
g7M729DKKBYIOYy+kd5Db8zl/Zfibcu+DS5/05ec3AuTqqG0pCPvi22Drt3TFTTKRi20Nj5S1rE1
J0sTta5fLazchUPPiQ0QCkFgHv/M7s80bcoIqg9H/Z5chS/cUeGbBZV4U7e1A6+zJqjvLD24F9wV
FCKhI4Y4Ajod89iFRNCfbnP1MOmrAV3JofDC6ueFkV045yc2+FX+xYEQsiElbaceQCOEvlwkLZX1
yNbGLl9Ta3rmIfLQWxBiMTpP+c3iweeBODE+O31SH9E61tRD5XRIxH1SGwdrTr+lAnhujytIbC8M
98LLBDIVTUYWDomHs7zpQLK4GYboOAbu6EpInbYr1OkiiBH8ChHA+QLqImfv4xlotO3NWz6CUTI6
Ma2PmvFUKQ7RX+Jw6V04HxBMgHbrk88EyZTZ+U5SNNZMLUUiOL0Gizyn+mQWpCTc6fkXDvf5dXlq
bXa48xHKQ1HHrfELDOpRW/i2dr/OvaUU7fm+1CXOfYkXiPPgzDO0cRTGxGwxde2ulHZ6uq/y0SIK
EO/t0qa4sErIoKMFCWyLIEGep1R6Fo1JlPVHo/SD4bYaXD1aqCxecGTRjvfFxOzmn8aQVWHaY97C
VZ5bicfLfkLuch4D8FpPC9v80oig7gUmA64RgW1+eqjTVmfBoMFc+pSWew01pGQpyjl/VxCRciYd
wv/3jDAy0QaJJgwdTOCzCdELHrrhB1fbgr/sjU/qkjme0D11R2AOuH2N96cgWTS7KTJmjAbgSMfM
vEnT6zAH+RqwQjdtRa0aXR3UsDNDdn/7soA/gukTkUBAIDzfGBUsEhp0R4ifUotnz03kRJPrwGJo
D1t8OC8s2om12R6J2qRMM6E7aqkV6vCBUB5wUNg5AjZblhbnPqd2j2zRzwf5+YjMZhZJEnTGoPhN
sGNmMbEmZOJIWnZEmwJufLCG3QKKCM8LIJud7Oab3IcPtlbsYGsatqkhzb048gu3Cri6+TcAPSKK
yLOvQFNQtyBiwFcw33h61rQZdHHWJcqC7Pjz4V6aZKBLUTpAegOo3dk+UqWsrKFheFRx7pK3MsXl
soRUWjIxW0fJbPJCavvjmKyDBBjHfB2ai0qT/EPmq/Z1HPxLfHm2x6aPKohnfl4oDCuWeByiJKhW
cs0j1sxfvFMuxMc6uFj+mrrZ3V+yUqNZwU0qXkOxP1IfOEdeb0cPLmRr3dx0fr5YiyZnvp0s6q0x
1FgtJLt51UXkWqWdN6SrEfSK/aotvP+lxVnY0xl1aAZN/1nwjFf5sOao3MHujfUPwWOp+K0MOHeB
MKtoCQWwBUkpiKWcLiQFELrrYVBJ9mGAwqppLEzipe0IFS901nIlJPSOnRqIUj2CBttwFMYtSMHs
od7Tqlh4b2bMXz9G8dXIbG+EDK0XYjgeJRPyBfQBPR5Ppc22nPZrVEB28QOgHuxlyN77C0t26Sh8
tT3bJIXetxUouY4N/Eene+SC8LxbTbwJ7lGEgfrSMgHYxTmFRhpeWCAL0GV7OqeGAp6sthiPwTfD
53ckksvDJorANxYA6MU+CjswnXrpquaTOD/z6l9W5zBBVYnRiZWPR4OMjlBvqgpUZ0ASTfmS+zAT
CP6xnGA4g/QTYLLnWKtCVIthEmScAunARV8Et0TPMoiz4o2y7z10HdjZM3Mpqq2pYyLH0n2P7sqF
ZO2MVfL8W8yORpHHSKPK8rE9JKh5rvQVlLlXyjVBAYXXburdhCr2kt958c75OvbZ2qbJhLRPL+PO
4XIOEWTSuFtjgNqj9GJPWnJsLu3eL+Y07vh8ucgFQ44bXBF4+z71dWwFMmz25PO6OXuu7OTbUoFq
aYDzoCQGR2GeaphWcGp9klRUm/CKwhUlq2iwVMByFlyMS6fl6xB5CPNliFVBJq3DEGPpTui9KHhK
lIVr+zPInx+NryZmzzoF9qgENvEoSoJfae19DPzxlDyl9a6sqTNOlROWg0VkH11jVokmRPN72F+r
ObjZutGTs2d0zFvZWLsFtYMGZAjGpmr9qdoS8zaTiBOHOzEcVvHgNckj1Lr09EqR7yJ2FKfUE3TV
7XV5YdZmGJV/b3+QN6MtEe/DHCUvtEwtk1ZGzoHCG2wmMHbxqnxmgdk4fshWFAHy0u7nm/t8Hv+y
ObvH04yxasI8gnZhJUHGgUL1eLkq+IlKPTODDgCkNniIMt+CksZQxh5lBA/pNXmRv3d+6JJbZote
54V3FCAjwYdIAGpbqbqo5rBofbYf+1wf0BAsH8PeIZvKQz9K56EbMkd7mo3Y+apcgynmSrGS3YSU
DkDKRb+wthcP/Zfxz7arIIVNhWrisU9lsPK+xNGCU3FxGb98Prf/5cSNedeoUsdJ7MbnUdkT2TOb
0K2q2BURSEuKbYwfC6/wxUP+xST/+ReTLJJrrcSktm8/cAm1HV/FLudrQJzGsaCxI+9/bnNpFueb
FTVeScYoJTDHVhq6a5uFZZo1qvw4gp+E5gCPoINwjtet4yLRBJVfzlwbCT62chO9apZkq2gLQ3oa
fVoVgkPTkZcSBpfG9tXybAVToiVBWCo4/CbURvTVJ2ByDeUR4OESZFEXvSi+6U+PJEYIpjBwKKtA
bs1dGhU1DdqZxuezhw4LVOlTP1iJXuGOq8Vo/nyzGJwtAVhrXMxc9fx0swwdygDplD9DFDjzNA01
38TR98yuQANq5566kVEoWiK4OJ9SGIVwzKfCBViEZocuZwpkbdvyudbRN0xXqnb/8+144WE9NTBb
M2mYKLqcy2daWl0GanHJShye5xEzVNpwALylh/WC222CIBkeGlSW0VmmzU6AVLZdQeh0BIjKQ0p6
k7z/aFbBfebXOy6Jl9+wXyBKOV+/U7szlxsN6Uqq9tNxivZjE1uB8kGjh5/PJnfuTvcjTHxqYwNO
gfbB2WqNCgnHIRWPpd67SV3Zbdbt+klxUZC71Yxk30SQCfy5yQsv7qnN2QIWnVopZSQeVYBibkY3
OypQg9Ae8h1YxK6yawHJx5W2cIld2DWmJEJl2QACQsUBnM0lstQmoaGIWELzA59bJA/xDi22SKSF
3lKh7cLKgRAI9RLFAI3jWbbHpAUdGZOOrN0UNdjndS81FlaOz9Js5UBrA+w6WIEAHhFnh7tkqRCi
V/oo5/dSgKPWyQvrxHf1mQFkAoHiAG2MQma7vkjaiJNkHHuIgtTsLtD8JLwCt4fz+9sBKJi/7MxW
Bjswg6iKfFQkEBuaFPUJ3v78NoZO9t34sT5QlXF/bvX86TZPjM6CnlJvhUjHo1amT1J8G8WBHcgg
fRauSY3/yzcy8POfFv/xNvyf8KO8/TFzzb/+C39+K6uRgk2lnf3xX1fxGy2b8nv7X/zX/vPXTn/p
XzfVR3Hf0o+P9uqlmv/Nk1/E5/9p33lpX07+4BYtWBLuug867j+gG9N+GsE35X/zV3/4t4/PT3kY
q49//v2t7ApQJe0/wrgs/v7nj9bv//y7hEZy3Bv/+Grhzx9fv+T4zZumpSX727YrXpoopn/7x3/+
Nf7busleivcLH/fx0rT4bKL9ARZIIJ01QHSBxUfSsv/48RP1DxBRwGlX0bcBQCAOSFHSNvrn3wn5
A4h9vLM6fg7MI7+wm7L7/JHyBwqL0DTD2eHZDKiO/PtrnyzhX0v6t6LLb8u4aJt//l01T+9P3USn
pInGH0DF0BeMRMUsp1qXoNYSpIR+g/z2Ht0dqFMdWrlAaT3UJUtKsjdNTV4Fc2gcXMPQ5Ab7NnhN
InsSCzT396T0xegOSXVik8S8b6JAs4gw+rHSFZsiaDfSyMqVrCI3RozJzQpiWFM/3rd1MSG1yl7U
zHyGGfDGmZYwSZ1dCAXY36dadEwmbsOo3slNvia8pqPV0yNRBtkN6IAquFSvO1O0O9p2KyFTwO8j
jW85qH988Id8k2jKHBPcJY7U6l7WFJVtyDSFEoulhGO4K7TuTghzexLA2JMVqYnv/Aw2D4RPDbkb
jQTaAlL6wv+ptGLbFylU/wDGsSqcsLyJIQOApI8bhdc5w9/NtQq85Hga7ESEwm/2VEhK44PLMvXE
Jt+xIBytnlbM6sEUhA9SMbkgSkjKh8J8jyTcUVMZbaemBtVF9QRAiSem5ksxvZlh8Vw3JbM6g26F
SCs3DJ9S6VO20o3sVRqVO2M6hk0CjHvkQfVuk0/xa6xTxTIKoGkC8RHEEwzkJ+gQLadjPU2v8Qii
n7S+78xsJwBibak0Ft0uyh1tmESLCeWzPsmmBYDaFStbfOmAvNMyVS25M6BZVYHHpzHInQJ9cfR/
k8nScrBMGOl32Qg23RBNtthSJweLiNUU5buQ18jSq+krUUhhq0ELhajyPtTZ1VA1UIeN29pChuMm
J8K2wA1kd03yGuQh1Bf6Fxh7jXPISXYVhIyrcKVTfa8zjdldqq+K5k4C06org1/DF9vMpr2auDUE
wW2pj9magoSVhJIXxUxa5dMk2YWqgH4nS75nkfgIlhowltxqIwMzJClvGWGP5VS+hnJCnG4an0C9
kDu5id1XsxLdflpOwHEChXhzsDrw/PijhmJg/Sy2+A9NVjwPsvGcytFVjgKkKuZvAkV3KT0kuJs+
f94w1TWacN2P9B40NttgaitXLvDbUSu/h2w/PnZCJ9sKE96kWCoddaB7lknYUO2V2E4G2HWM1VRF
750kbNPRStT+MQ/BhAJemoeuiN8FTcwsMMw8C3IFla8Gil9qnwjeKDfXvSCIbiOGztiq1EZp4F3V
sskrBPIYk2ByzFEBZ2W9LrsB2GMKuZuwMK71BmKNWdBZUtxolkbTdxHbjtS5BrE5vK4hRDHC6rab
0EnLwnKnCeOjPOwrykybpsl3sMZu0hE7EsDKe0G7Mc0UVPeaaE10PORieZuaEOPL5WMmF52nZZGG
BYpWvUxehzFQHa3smxUL/ZJiZaRNPSnSLoCm6ap6lAZWgq1KYZY46De9IN/FnQBOAKW5QrMXWHj0
sHHqijW2XJmjRWWsZKiU4NwnYeOrDb4EIP+6q4/iWlBJhnHaLYhuNlTVh23TV89Jmie+VvTAGdTK
Ft0InUsaGlll0oDGuztUPQSP4w6dCaayAkvRukxHr5I0w4pC0yv1xhkM0C2FaUWcaiiemwALX1aq
pYvflKS4bzBBSd0cCjG/jcl4PamhWxTMNbS8d4Ig23VgOLITOX9VpnyfCoNV5cGTKbN3QjJ0NBJF
gMSVvM4aQ7RqeRAh7GaVRT15aSNaYgT5Ei2LX/Ui3OaRsIlodZ+j6CtEimMOkyWN7bcwZndtkb7L
pfoApPRdUIbvk3hXllloq3mZwvurb1MK5cxKN0C8JFtjk3feSPs1hA3vSzFvnFJWgSVVulVT9pkj
FNPoZZPVxUmxKzLQIek0yOycAkKeyHG5Eb0gFUob4d1KkDpLpuqqHYTQUcLino64UFH2NhJ5rTcQ
qRqlu5Gkx1CZXIV1NxLD5xEqukZcfFcrDauMJwmjZD6Rc2TumoHZaP98VWJxR5Rireg4J0Eu4NZL
BqSi8/5KGPIbo+mtSatERwiLcqVr7U09sX1cZ4DIlpIvD2SwzS44dGBZs4MyxV+cEh8VNVyI4FeL
8V9NMLk5Rl0kIPQyUbEfyb02qa2nmRkkabX8dqiRHzJxqQ4q3/8GhUuYMKB0cmSMsii4ikkr7QDu
6vQCvTQZxfWDiaxZn/tH3AilFRfFnZli8ioV2Zlcx5UbJ9mOlqNVpizBK2WoyEZqrZPvpDB9bYLw
PTFDyZLFAveA0twIOFRFVB+CobhNcen1Yf84qdpaIXch7uNKDEAl2STPgxnXIDYHFXGrqxhQBa4z
EbSLyj4QP0Y1iO0MG9QOhPg7OL98M1DXelTtJL1zQAr9pAzJ2q2UMLmZhN6C5P2rklK2DtHaRWqw
m9Fin+Ey8lN0PlvRvjMyNIOH+PL8BZLFSbBFYXrMkF3O9NF0UKu6EnMQF8mD7mPZRAvqLaJTBMMj
obEfqahdik30zuL+irH+NqpkO5Vy4rQaHkiGFbCzBHpWiBDdAB6eBelKIOjyHCU6tL0LbmNGud0n
beFLmao6QXUEQuwRL0NkKTI9pEb4Kqblc/pgiCxz9EC8w0wBhpG2iSvl8YpWmPBU05wIrHySgl8j
KfyDFHR+cAcolrcVHZrrxxLsYiDPG1VIRZiPZWwIVmKUolONar0hVfDUCsXgsCHPfUOkYOYg7VaJ
W1Budd9UpJvt1DAzRwXRGhyjwgICrHFSpURPIsVtlVGGSq6uOpIkKGsxfqhKrbNYXCtWtmprfado
tHFGOav4XQxlXxnnLZw8LbQTFmI5p41aS+hoHPU3UcLuSgGydE2h3wnGKFoaSSU8pdp3lXQ/mKH/
H4QU/23g8f9hOCFr8OT/+2DiOc5fX177j68hw+ev/AgYFOUPEQ1IXNAVNMdoikFk8iNgkNU/0IiK
ng4VffrINPKI+c+AQZDUP+DFc5IchAQaSHHg5/8ZMYDT+g/wmaEGiRgbPxbR/vMbIYOs8sD8r7ia
M/dD/RVcAUgogaTgrBRdQ1IC7H+9aMVlaowrFiRDktRWwaEbjROCAdu47YK+bd1Q65G2xttd51ap
JGntSoIQwzmZzEFKdr1i5NNampSyuSNi2JqOjgJt649jWtS+mELpFtBlucjF7yH6fSuPVTnofuQh
SjuXE/pRpx6NMXX0TBrEddUK6i1LUil4U3EtQ5claUPtVqACqXAxgCDNGqhcd15gGgNQjAKY7Nyq
jeR4U4Usq50YVIyy3QcjxWUVohttB61W2jqTEEzCFfrjzdGv+zSnWzmq+7WWdAZSulVRF1ZlqFRb
iSyPRT9G/0OEhyjVTSfNewEVOhx76kOkRiVbagQ1XQuREKkHnDGaOywHt6BbjawrN/UgFKKL7yEJ
IYT5RvC+01AGKXwKGr9VhNPP31DoTK8USdmocdpiFfDuhIOabksBDHgsQeuaKDcQ9gmN6t0Ew/se
vGVChft3kMW1UZdyfgse5X64MSH+wHwZPbKJBwbjKNkKbKwBPBMmhEt3uZaKwbYCojx2lMFU+/tB
R+yxToxEFZ2RpYPstHrdMY+ItYgv0dSADExVYBahV0OsCuxh2tAJ1e2QxLIVDJIjaVGDZjKzNqlX
UXBTvkIqHoFfH5dWRaotWGBQBiBK2xErELMUWtp5pkf0ZmC6CYYUhRH1QcVqVds6DeRxcBu1Y9VD
nuoxsAvtlKd+p4BPcK3Udda4oGsrgUQKhch4xYKbxb1Y41kEfRQDH6FHSDXR7QAd9MHpwyJLK1tr
lRo+YVrDODKKtBl9RKex7Ap1kkMziWoNW/dRYHY2rXWj8o0wUauVVupJsh6TQal2Qjgq0nOuQNmp
d9pgUqMHoSYdqBbbPI2uJWgVxWjuU8y8MkCcCmXZbSHKJbJ4GUAK/lSCdVVw1EZt5Me8N5ryoGmC
+D5I8H9Ca4ipANYarZPxUojNFMiWIiIwXZF66rp1rQUInamEkDKyxg7h1T3IB+FAsgk+xQMjodhB
0S7oai/vtLq1xCCFGxOlQrItCGlzTzPSvjmwStHfQQKqZNiIPWOQJiZ52mwLMHiCWaxhqXE1jiwe
Nkmi4hjL0CCs1jU2fb1p67zvJQtEevBYnJGo0eA0Wd50T3HPcjC1VgKrjgrpzXAdNhj1VjV7Ubtl
cJgkZklTQREKVA01XrFh2u+kKVviDKnWTijhGMqwHru4kg8JGaN00yg9092+gA/utKIiIZbUUtrj
owc6CPs0ohN4d4faaPZTWkrVbpzGnPpD0NJ6JWam0IKGFRUB0OrJ8OkQb+lT7hdD0Y7bWFAa0PoW
rWTeVqyHag74XsPSz3RwYL+jE6GUY3sookJxqa6GB4KUx0tLmqCwhLI1vk2xUiMLQcDfuQposG/R
ZYo6DTKiuz4Fz+Tm/1J3ZtuNYl22fpV6Af1DNEJwWZsehPrG9o2GLNsgCdEJBNLTn4+orFMRzqiM
UxfnokZmRjgybAGb3aw111xzag/VOMeiusTDzr8N0cg1RFGX9+dYNNeqJZrASWQ00fPHlQbM8z6L
F7mUPrPJmQiE1Pacn5uOre90a63h+HnajtGKRzRDO6lYCBKg57mplMqw0gSM9brxb8W4NjztVCf7
r+Q5uBWL1pAGZzO7duNyOzgVFRle90ylzE0zBIete6XcFBR4n+chaufZfyp2/X8IAv634YoaNEXE
DIH+kPzUeac60PB/HxhM8+orTy+/QRR/+0F/4Yva+F/wupnWdDeA3xnEHn/hi/3f0M9Mh7GMGJI+
/ilckHV+iIK6ISvU1wxihp/CBeNf6H31gns0QtNRQKPU/yRc6Asw/xUt/HXnfSM6ELkGSZsr/Vzw
fXSdHBf77LS7W5RKrHiRWqfwhq5Lbxl6QWj9tReXVEzaiiO0rWvL0c0/Oq98kyn/2/gZfUzzU9m5
LlBW3g+up91lmtE4ELXwlBzF1dHaKr30bP/03v6CWX+GVaVf0fm/X+5b6SFOmnJvXLlcNhm6Be4y
T1f7yKPBYTBFcJliaREhYKxP02hUiD8JwAMB/2bI/2vWfRd9OcuX06CTk9Pu7L9kfiVbmmscIWpY
mZOj7DEe0dmTbIdWMxt91aa8+8rMf37+b8Swvz//t+pEMbg2dyPnpXdON+msi5VGexNF0eBON9Ng
ev3cW+f3od9YEvyl1GtWvUnDnzi838ryf7+L/i399NK1/lBTK95CPdkHxYdqx0EdYnClvCFA7A69
NIrfT7P/BzvO3875//sCaI/+9cJqEg8eunY+7U7b5HX4uZ8z3Qaf8aSFmPO0VKTDh4L49J8HXfnd
a2fB0+PR19OoYP961fRRaJ1OJLUbrUque9mW78Opthia1+X1LVnJA7H3jenSsJVp5o0iadE45MrB
07zMc6e6uMXneD5Y/7FQ9c316D9eA3kJEkQU1QkYvo1GLhFL7/v7umC3pBzzPBwcy2lCD3dsd2MW
49kZI31Q+casRbTtTRol4nJztIdAcd3Mg9im/00KR57hXDxUvMsnVIeLl5gJuoAgXUHrXr3bMnMk
4HPzGhnLxErRVFCcxh7N4uXT6q+0Z8OBZxrwyMKYJnixt25m4cq6GoXPyfil8puFZDWHbF7Pn7Wp
ms1h+CW7vZCLYsVhZ53pJbBqqz72fkzasjElqzRLN+XTU2Y10Kp9s0fW2a0taf5E2+mBgIKcimaq
OJKlf1V85La/Ut8U1kB6SZwxgpGXaGyO7f1cwwYbTdj2ExzelN27n0/TNb7xOfzCxq6sQW8G2X8h
T5W5tiNYtIhALfqxzFEubtOL/dw1kUzsYxov12Vr7xc3Ow/3+KnFjrysgnt0mZ0XF8bWwXDeMdgB
cZRThDI7La+2MhuEjVnuRsH5imbz0Ks+081gXqn4ThU4/swK/7GlqfMS6nR1N9N0zkDNOn/sd7Ph
3kSufTQHbWwR+bsKr7xhvQlaDhSJWTqLm34BW34/raC77iT/ulN3w4mxGATj13SBr8EcR/WPdmGs
UKA4KohXnzIrPyRrLbgs41jIUY54O4HR5Hq4LqvJddty6wneoiNuH8Xu4VRfji01uh+Tyf4NOBwo
PnocqNNs5LkyrRHEGYxFgaCLMaU9fNoFl4gZ9FoK2jm95gBzzhzPSeZ+yGM3dE/spxnjNpio9JLe
bLxuyy3zaVo42arc5Jtup805SEjSTnYzRa/MNVaXQx7iQ3iO2vfzm7pEBX/V2LftI2LVa+Zt+kAC
jnVJ+8RpWX8oJI1rfWw19Ogunz4ay+Pez2hjoDBry6/NUfbPbNhDuJf0UPWzrbV56r/6zwDMdCff
mymKW9Nudtl2zmUq8d2SdWNSYgRj427WNEiIDDMzkcwnPYhmfhwg4znTeTGzZ1DbgFVtY12wkimc
YlYkArfbzS13svD84NvV15NmDufq6zDaL7LGpLy37ej5u5v12Ir90TSdwXuY13iDhsoiXtdkJS/y
JJvWthJVvLaZsdBFl2Ncmk77dtm9yOlcfwWEE42lfRjLiyoaOFM3sXefVuU/HaYVaze2B2YWEhzc
bQ3rrP2ssYqST8E24WlLX2fnjOnMMg21SWFrE82iDKcsMk3sV8Yb15HEKAvi13GkrQmj9fl+Xn72
Elr6fLy8buIgZTvZnWelS48rmGu3SyeJP8CMgmIg/dIYd937Gc/ZhQ7dwGwB0yrBC2J0gvWFjWWW
f7UP8+kkvr5gtr7pUdGK28nMXttl/JaFMsqCV/fO5HTHC0oo+9V+dZ5mU+q089H2UJlJCFFkpk9u
hhjZyW60lJantSrqxDx/6avT3Lhaj8mYX3IxWsSTEtYTehdr9o4FGjtbdIMWlwVtP8vhHCeA4Vxf
xxuqigAB0CNF5Z1cfaIyencKS2JooSZjp2Hs7tfsMKdF/nnaSFPtqONHX6sinyXedY3hxHX93NbT
KqjMdPFYUynwhpPqIs7Lqy/PYLbONT/fZLN2mUfsmu9DO1sX69v0ZqYrun+Wo6VyNkfckrwaLTTJ
Ok+HVhdli2F4WjXvMZ68M2D8D5VZUZxM6WEfdQjwky7QXspVR/DHznFZHaotM9TavyrLjm4t0Wb8
os0u6+FEC7PcTIJyxdtthRbms5N120nzixhSFmEBq8vcGyJSvkp70ZzEvr/uoVMhk+7jZTtaNJby
oEFKsvfUT5eY3S3bFww+gt5vT/kcWvqqnKhOr5t1gzGbsxBxz744488R/WqX8Grlq2JRb3BwTT7j
FVUXoxA3Jv9F9D3nhrVfAukDiZjVNNum2y4CR7gv8U1hhDcVovwDZzS/OPuwgcIWXGfKvA3URX7Y
u8DyHpaNy3josz2wb5jyNPek+VUX0jyXTH1ZR+pEDYu3YpNtzmzM+13Oz3Nxr4oGPuGkf/NjdBo6
DMa1Y2s9DxJ/gnlo0vbW0Xwj0Ti77ErirXOohnKov7doant3TAg/21rsx2xcg0lFZ7uonTw0Phov
JiG75+azFPWFJQsQIEWVyzOVAow+UyG8IpV7Q4eer8Gh/xBFSr8NaLCRRR0FviH6T78GNCe5Pest
lfbd/nP4MB80kF5EhfreU9yOBW8YaJ+zvP1THPVrm9l/xiv/eVmcGn+97BAMvy3OXFZ50fHNVfac
rg828jM0gXU+PYUncXq7biitahOsZbSX65yhqYLz4t7LgKwHXzK+WyfnTxQwiFdc+XsuhQ7hiE5v
OCvyjwH7KaAttPQ6LFUC2hd/hoOqeFlF71vnNIUvYXv4LphdmIt3P3ofi/AmDCER89iysFfzQjzE
fEnkYc6oc5s494kw899uInev7lpAGXKWkMa9ycCcXQTqCra/Q2e9bxKeXYVpWKurmO39FG1mDLwr
Yh5FRDGXuIkojFQ7zN23xUXMnuLKTztjobGLDsWis9JJ50SzO6cXoYFFi4Q3V8zjpzN/XR45Jtiy
RmgVnYT1zm0J2cxFeLe0YMaHvuGa0tuViwvPGm0jrrrelnyNRvTDnHF9zSfYyMU6FU74AitOvDh7
/+J24ftVvEi4LybWbIgGq2w+xefsjWBTLHJr6wUP8RG9PXkEKzxZtu+Iw4SKFbGO5XwEW2IuEfE4
X4eHF3gfMYzMERO8EN6moI9l+8J/b9D8RW7ORwIei+Vtn/xhBkM1XvQx6LtAQUFQhkY2Hllw4Y/E
IlpZdyvya7F2r+ab4b2F5kdnKfyvt47nGRJz1tZbTTdUYkne7E0SusUQm87VdHNTcu5hLZZjGzbB
VPNPvbKH5Xemw+fXwr4zsr0SjT23R7bt6sLsgtezWNnBFKjR9Y9OJ169zd5cKSZ2Dv5NzE+84Lvt
7qarsBVTMZ88+fmJh4fGAIMJM5gE9nKii8CwXkoReo1YVbY/sid8kznyOW3t2Pw66PDdlpBXGB23
QIz8ZonVkXDb08UmM6NGTDNheyN8n2lONRtzupKFZ28+ns6I4VSCY2Lh5PiYKAFb80FMN49+nxJv
hPeOxrjZny7NpGIV89rOYmsQtcK0NxO0FN3PsWkHhfuM7EAyuS/7MzcdpuiA4RhE08k0EOYeXcKI
N2R/2Z7pfs734urYH9D2g8Y2xGa6twl7lpwAbgdrWndKO2qCxcOM7sR9d0tyWtO6CC+6iFA25WAb
9XouzHqm7N0i+H4Qkm+2EV+9eGPmK3LDbu1MyRTGYhuFi0IEiY2vqo3epEhE2Niz7cUiHP5SxOpl
EZ2EnZjMTDJx29tsTXvO5EzNqfu6ia2r+Aq9l1YwvBxX08MED0ARvMbm68PpeLVS9EAU5Mk53zdB
JGztbO+MFu+Ck0ikrsdg6x7VZgsppP7zGn4d4TrHDW3sDXdX20FqrhYv763YyuToBsugz51uovJn
IeyqXo/NHFsLQr5VwXlTTM9sAX9sllN/lzT/vLn1m99Pm5s60MEsSza3K2v+RY5entZ7hCAbo1hY
rNZlYloS7Z038RTva+bM1T9OGqf0d7qY7Ek17v0xzvz+w3nwWzAHY3Fd1TBGMf4mDTh8wO5UpX2y
M7zz5BHQu3jb3v3G1f2a0j+DLrknXwqqaRKoy8HkMfzDOaj8WnD760D66Qb6c/KnkaFyLw1rCka7
PgEkNbSaiEFgApbQx4n42+VgSIIcLzQ2l/LxQ0xVtq5O/dlxNidvZ4Khs+g2J6sRfdb4z7hDT0b8
+6n00+31L/an20sg18A2O/UvDqUjV38IUop8qR5qak4/uO2fHUZ2G/21F5RSIu1V/xjYz3fdf6rR
UHKqUJrKK2oWBF4PDF72NvgfQVYT5ra+GU6paeNB9Xk2B6+NQOpDf1gXyfYq0a6bj/OyEnwVPsTB
GIl4fkCF5A8POPrtsfvTA36bmY+qkgYdXle7bTxVg+T1ZJcu9CW/W97FOg/OVowqV99xpYcVhyh7
tRiHkIGDW5Q4cdQtsvddcByuUhoyUiSeyV4bu9wlJW+DQIrn3I3XY7+vqM7a8E/qML8Po4CBJXz1
4FR97wctpGT86IZysou3kIKhB51rQTwrqkPydn0/m7n3zxNC/ZVT+td81aG1Dnu/V6RBf50Qdd7e
tRrztl1hjY8JqsyJf4E64qc0SjFyUNsmI9iNBBnw+X6AkrT7MXMt2n+PuoQKXuOMicszFL8fznn7
cLSXYhk7Y2tPPIDbr+oC2rqnRJTYuPv/fPff2kn/fvffsEt1cK1GsfpMdprb0kRHa7BTkR/3fT0V
eoP1tj4Uhilbf6Lc/xajNnqRU4StYKv/wNF+Wke9P1qjUbhDA8asJs/wEpVHbXWbpMEt/BNGLP1m
TyGyRbMCyaCxgoDjr+/olOhZOoYhv5OOGRU3tCPeyK12Y/qElzTxGtHZznT7VovRxz+Pr4xB1983
jF+u/W0/e8TV+YqvSrIL4cSeDlXsXpT1M7HYzu7P+SUVabG4Hw1pVb/K5yBdl8oC2xMxbnq/dAmd
L3iDuYfuF0Xi+8U80f4XYnupuw8CPAgrZ+gqZhneC8I9LemV5OH5NA9xrQSoe322yNalFWycIf+q
zgP5VarTaOQuz4VIUhyoJOtqF/O92YfQvaTAI1AgxQqDhCvZpBs8j8KzJ0Ee+ygfIrmLmLHjG9tK
oBa5yTiJM3tIyK16BQc2AJeD2SbZw/mlmKOQ7g+F4efAcBr7Fh6VhMwZnZRD7mAIUDR4ySkQcLD8
aIjDl/Lt4sSJOPEDTUidHVIfsAZZ75tS9PnPuMCISVSAh6jk56KriVbvraicVhjrNri/sG0SMo36
u48QoLKGfDA/g5oRWSL/FoeKQUdKozNp0+keQpvDjNt7V8K/XlAEEoKLi1tUekZCMRjqHaxpRjXa
Q3sjYzWvQIlO6htgm/3xXIflGVdgEKjiPbVk/GmCm302jfUThxVI0qKbD5ddZt7ZCLnXkkMicU4T
dLKob8eteT6bsl/lgXQVMnPRbOct4/gBot1HSmPNBvY67cPxR9djraN0edKBOJHjSfA2elWn3ciU
CIpyR4LR0G+x2C7I9nCXRefIWMfvhqfMsgmru+Pddn49i93B7hoOl/lu8NGE5cjNNsMd0Aj5ZX2x
alcPy3l3MNwi3K/HWL5hOjdvSism8aANCNiCyLlvxQawMHMnIafgEBuImDx+XlrpNgdYfDHmjce+
NQI87u4eddS4sFW24dQ8feXZlM5g/u6aWzKyb0NTr5wcnUfc1XsWu52cLQ1AmTz+bmp3u0aGCrT5
Rtm7/59PtqOH1Y35/lV+s1V7eMgSd0SR7aWqbUnuBVvKp40LrXVaNk9TAyzFB8bCFQO4gbaV9C60
SPEH1oN8rAQHLV5Ius5mw7RVXTUxf5g4nYTqXhk0/Pbc8awGjSrZi1u29pEgOILVRnpyNhW/Eecz
IEpe2HAen5S41mNFNBD/Oewysskk0u305TQUY3//hOHSw69QCQn88m2/Lk05GrEoRh+6GVM4BCVD
0HBo1kTnigCstUkAosZj5KgsjcRpqgX7IJn3SVQxqeGtmxmAtF/Rsito0QpGJLFD1/BYaa+gOyFc
eadMTHnJajpHD5az4bPC4K56A69eGD53mh0fQeefgvsu5ocjY5fWpjG9c4bto9ZU3wzF6s3q6okx
u+F1TDbkFNEejLZvbAX/NgezatND9PqPHKSvgWFBXGsmtBLWoBo2M0iuP2QRxn2SCvY5UBCABmZG
3Xb5nGtRG+gLDEl5ZQeV7D6mragKi/BkVls6iiikUc4LIUPYUD8rIS/kaWXtF09LmvCfM54la36a
3BcY82xdoiqE9WumDo5mfNYlonjSCy0nbA0Dfm8PLEPEnlN46sebpR2Hc3pzNwOIPTa8nqSw9HnK
RrJqWj81FqdFNwhLJIAuVgnylAgjVDfXWIxl0cKiXuIlDIOxLU3ImGpwXjPT5KDIRa0uFWi+qzuE
q/MKl1E1yjY6RY0atC52TjPDUhQhT2MLpqg1sNRpbp+m8QqtI7PlG9TpYDJm2C6zepMFqZfYdNci
DKd94f1uAYqOBXzQuYRIXW0lPkeM4tdR3SJiqHpeK3ptYmNSAUj0I4NXpM0OMKmpHtBDBWJWicyT
aIlEYZ6JVpAFGgitPlcEpQtefPuFe1NfoS7Y8B/kbrBwTpSvnvwBuN+9sas4o5nWKyKzt2huTtEf
tETbNAE/uYCVQTmptePpwOsTzIetmqdFHJuDZRyp4nGsMZSkSmH39S4aE8w4ZPo79QQTNYftIn4v
7Yx2Oc4mA4ln0P5pa1bElXosVgOLcrNfTrHDjAbMG9i8Zreod0/mjOReSQ800c6vpr5uo9p/v31i
exWCm0wIwxLxfgOFT/2MD+grY4p1oshWrG6Ck0+009irJ5TwyAkfYWrG0x6w6ACbcxc5OXXznKBM
YXEq8AMn7xLG/c9JIpWt+4SPEs/Jo9eF3uUrdSHjTtp+5gHsc57iusgDBfifpSRk+ylQdrJPJhx6
TkCqJLPWHb0jnbJJZzwTBRfFU82Ew/FO4Y3RlyixxX05cP74GotH0AYEAK8wm3TEAreXpZpaD1qV
UHx8CB0g/yaKj+ZN8bJM3GtxkdCCzZHJR7RUdq4XUb7FlJZsqoztW/vJ7KfOczvbMl6fD1veshXe
zNF7G6kat14uzke02wEElV3nXYJyU3tVL0EUh+l8aNOUoSIfyJm4J4zMcSedDHJ4cgJv9mUG0rws
Jrp7mkJIUxdqJLsncOoZYgfM5JLK5nh9hx0Nsnd3sdqWEZHUV9XNP2NTNg6ym5nVZp56g5y990Ud
e3q2aGZEb8k7NRAdLC8LiavlVw5iij8mx2ls65HcWoDM0kmMKP+8UQw5RZeByI/XCYjqZdJSlM/J
3KjIdwUQ+HUyWJyXjTVGOKoWzVGlbjPEzG/FFA3HUzzMEHmmQOp08w6pEBmSR+7qKN1Wdh10Jh82
Kx3AaCqvPeVD8wkt4sknPPlZGhr9NrQ60UMknu9S/1upwr0jAHmCxoEI9plAv+sNpkNUVriBWBXj
qTzn0OVxdL8K6/Ckii6sV7nJGy0/968pNDBRe9dIm8eRBPNNjIAKCXg6+j2mybthP+aUp6r3ewgv
H7b78cYmy8z9ouxV4XtC6Yp6DnRR8JLX+1ioH4gh2bd+HMGf1Q+uczsaT4FhXHnaqrbBbnT3eC5a
4rRJknmks8RciJP3LT/mg9JSzzvIdkSxx5TwKnwuhuiMQAwTCuP6Os4CIh/ysrtk64UY/3g4rXPv
PEfpQkEcAJ4+mOmaOo038mk6ttNa5IQipcAwPEOaRV2pLSbLQmKHZhhYkaV4lCLFlzYTatHf+KUT
9cC6Yr3I2ijEHl2gTyB1idSLZKwTj9Y23pVaYOx5wmMhYY449LmcX8YnJsqFItsEuQZPCzL/tq39
Prcf41Bww1F6iaR4yWCVR4Z6mDt40mfh7bif3a7maXNE5AlWG7MPxj4CNtKR2U9XQMDSdUtXqTyZ
XXeu02BHHDWNEeoD2ZiUr8aGEmblaXN5zrQmtXYbN13TfChir7UvBCcE3wT390nL4uwQosNwxbx7
hcf7pV2pzYVkYmE7nT7NSlz2zC5T2ab2nhLIdS4FBV0hjuon726xM5bsjq8sZbvcpNTiX6+sGA8J
/augx4CaZ1/sOlRzSij+UcKwTxdDxRwv5FnmVV4HFs15yuFXfOy/FLgC5ClHnN9Zf35HWPBKBbYc
CDo/2GkvIAhnFo5OtPDElAYZPQpa3GtGZG64qvV+MW8bKBKmdmg7cUfSSLN2qRi7ybJcS9ie0vvx
yjoWQz97rwUEAked56buJ6vSVIjv2ZUzUW9blnMXYPWnrfrhf98Hw4GdzNEd6IE05kOvGViAzfrF
9jY5k6xcPjRxHE2JfX39w6C+La5vd2801f3h63iq+lf2fF4m6JvhPu3cbyaZaJw01CcYZwGIUDJO
7nj67NcsUWqSFwquxlgomCe1pnZmXVbvBBV4Aeamr+wuG/V1NGW5aS1n1ZW3p78+ucBpZJ26Pjyx
bhu2eIQtsBV5zyyOIof6blhu2AhGU21+lDiHmBqs38KWlgVF9DosdHFd9Katpf9Yjz9TJKhyR03w
/HmEndvZrXXxT5Pzl2yIozwrvJqKaRXexQ58ampsxlGM4EoEicA9zxiD8bQ6E+EX7+wk+AMf2SMy
L/1K3uGYDoSyrAN0YTQKpAMw5IUyvVnD18/7+3mlBwYZVGf2q8gqN5QMShGXgkrv1cwI5NkNK9sg
ilhefOONMqss+pdLQutUB41kd0OxkyvpL88AGH+Shcqb5ErLm/M5omnT3jOVwOobhWfP6C6h2OtX
3tBXxWf6XuzN8VKi+5FjP46KcDQWOY7gnHXFSgovdusqO9ihncjRQyv4IM4eOxVUuUSTmdSwkTcw
pWW8YafTcZGgqOzfxXh5ROROd567/fzqPnfj3c0coxfdYhbSLrVtzvH6dIqrM9z28tWFg8pbwwHe
9kwZClWfKQph0lJyi8aTdav6KF7lzWiHpupZMGNYJey6meqOubZmZV93yDJ5362THkCCyAanLeSI
QfRkq/6SME+TC3HMdgmNY+Ko+ew6DngGaeQnNfWIHQmMABQDOPGVqrAMu/yQ2d0nJOHccPrC57Uv
4wIrAg1cOHMESbPXeF/0qJKspoIdHXl4GgIAzTelT1PfVDKJflFwgydrmMZW4XgWZ0+h4PN4vdsG
lvSdAIs2gmJ7XupY3XLIOENeLXX/cSDZ9aEEL2b32faCYSUHsZ1+8Vv8ejpmKPNuuJtk0uDVA7cb
h2NL9+7R2bsoop6O6Ohaj8wEYF/15DCBcCSsfVi7d1djU2tmWXAOLsd76sWcIydTMezhZN+wwCX7
vm2tsXudUxMG/ydbFfKLRJylBEqFp9lz+vn4YDrtDJpGWdSvnFTpV0/RVG1Wl0rKeZBJeub3hwlK
p4wEx2b3VUzBI3YMIwVzcImYTjc6rFekV9lL/yAcMORrJY1XQvpAh45ALJZdOWpCEgExWuf2mRqD
3QSN9wjvBJSB5pTOHfnUoaPYqX3zGvPs6rYWVchc6BRiUnMQe0XuPHBbvwR4XZ+e0aVeQmSaZpOa
Yh1H7vttd19UmVUt2ZEZ/n2PyOzFPhx96uHB+NT4bAV9Ht5wH+prDqqlvRfTVLaKgOUd1IvT8ccr
86gKCYIvNg860JzTR9pZjf98g+Dk6y+wBrCiHgdnr53Q991tGx+fL3RnmbQ6UTKGY7KgHy/cL4Fp
SIWV9UOzxqQPlNLzGU2iz4MCcnzEO54TgLk0P7MHZCAfk2pB8Dd5oDLPtdbF9B7dVhm8jQag9LRm
79Jf9jMeji8EpJKMf6Bj4cVNFkMSRXe+OPt6pEYpf9ObHFwt6A0nsTnbDTNG4wTLJ6995e4svrSp
5FPiNGWvneWv3aEQ+Yf2cvNLX4UxoQt2o26AIHyylI9wbAgMCOlGdmEb5mmirxoy3UMlXnN/LzYq
BibKh4FCXObylSpKtt5Pfdrn+uWP1yF7ucUptak4lq9O5x4oVlFOrFgdABrWadWS3McW4NbgFcX7
RU6urHr6DgWCoIG+5FVvD9FyWjn3ReODfPmFKdmHYpktiX8+aVSFvZWvyoF1eLJ0SofTf04vZb6+
jOzrmtlwqA5PlkYzV2x1ojn3g0TIgbTXA7bEaT0K+FonFXt5vFReb0NEdeKF7XkcDL7AzAohbduZ
RCsusdJMfs9IFosNjJHZg+G/WIRiidcbOlab/c1kq4KNYlzsR3gOePFRZtZRYvOzIALQK+SLKSe8
8MwuVwd6u7dcJxWGqwQEuwn0ISWouOv7lj/E8xLJ9QwH5sH6squOwzdj8lzpoFvX1SMEJdTFPZLs
0q+3T1sTyQ5RA3PvEIZ2VBFvE7Yem+CMGaFNh8sbeMojqBxgn9Yrw5F/AaYpzEMX8UYkc/w1JCig
6seu5BExzi7zoVU6Q5HS746dxH6qm9XTHH3lH8ohfuk+H97gjBaAaBRPsctZ4Sr9tVJXnYLuyO5j
Ibv6Rl6Aea4UdGGD8ec9kjmerId3nZ1L53Ksp3jJYYOTz0EUgpEJ2n5Qj7fJEG2Kl4vfbZPlzVc9
Bt3bVC47c3hhMyumrTWImLOTIa8aYah+TTwDHVRTFzd/J5lHjvR4YkT3ANq3OPnpV8a2UH+OUXhX
bRbsoLMxGi22FaduV4p7Q4u80AEWeVo0rjgm1liDHVsoROSRLiFedrOqeb4kcXWuu5uX4UVUgDuz
6hbM90hf5tArY0ocnPg2rbSTOOzRIMAjxqObKX4yOZsn9skGXACHZHfoptCxUXb0z0TYiQxG8X7b
kpKyGCrYZhX41xhcF/BbDDy9MpV58kmLtnFmqZ3dGLSEXv3XblYciVeOOW+0fL+8P+c5ndDuSCQu
gDUoxd05Q3FYSB/GByD2Y1d91q4ETvIQsKeq4PE+AO5+heHGwTunuy1ZGK8jsDtQZ7PxWnM8keY9
4mX4DwAVKKnQR8FTAyKx6LQFcen5GcnkQSFcmd88SjakqgisnilVxyan0eHmbx67sZXCTgVJ8yrO
fj8GxGBhfJ6c6woiUyRzqML5WWc2C8llUiVvQE0r1XsItoDE1jhpYvZlqRTsi4A7B+oCUf02CAYu
ycIcQTlSFuD0bfnycKQv44tGm8tR+cxXGm1P5LKwhz6UFeRO8H+MiduM4lvt9GdI5Qzm6H98DCdd
2tM4zHEkvT0DNN/ZofChPcK+epMQwj4on9Chsg23N6KYzuR/gyicoKgF9SonxHMI+N3R681LNxCa
2ZXqzXie2LTxvbds486fBZh/U678pbzyrR5bKcbTSHEE3lUv0tHIRfpKgNenlCSj63bebWgRf2dd
/nNdR+qrNt/ISb9c9luV9Km36XWs3KmbVQLOrnogjCANZE1x4f5oZafEg/BP5Xn5N3QtWO9DBbWc
Ib2v0rfH3WM923TpI9k1gebS7ECyeltk1nBzc/NPA8fb2ibMAZU73OZyWLl4cHR/qBD/9tl/vodv
z9511S2Jzwx5G8RLgn4HIYi3vTPelmsNaPkPI93z3r6P9M9X+9bMoknV8Doe88Tp5OLRhr6+ek+Y
aOL2lq0ukRTIJJRQ+ukW74PBePbPl/8dHeGXAf/W3FLcbo9hpnTJbuBdpzG1DFHCC/f2wQMZmE7I
7HbYJo4CEB9/sMwnUB0/ZKJN5+IXXhndw8bn5DuP8Dlrw5xQwZhf/nCPvyviYsJCqzR2LzI9yt+o
g2VaK6NmVCY7/e1piGquWuW0BBKwWs67OYHtdT2GU8OZRDPBHyqc3+T2flSQf764/I1AKKfNYy8b
XPyx0N7axXCJCMFzPT7mXyQ4zQuUkWQ7eFM/aOk8sAf9eD3/o3a6f2+QMzikp0P2b6KpPg/Nv+Vf
/7ai8fB0q0/H2/8CSS7e13/fKPfvWZynh5/75/n2/2iHk9V/DVGsU3qFxV4ztrfd+qsdTvoXphCU
ldHnRBBj9H/YO4/luJE2Xd/L2aMDyETCbMsXvUSqSGmDkCO897j6eUD2PyKLbFb0zOpEjEILGZJZ
CaT5zGtMUAn/Yc+bf8FERWsLNS109NBa52z7D3vecP7CH1xiO2pgnyLxaPk3dDjcNV5tXiSaEbLE
wcA0TNxeEPM7Wpma32i6nnQ/+BRBvs3bttacZdcUXv04QiqmXWn2YVn/TtpySPOHMEkJQMIEYupj
U+iwNMG/pkoQMYUqD2lXDEA+SHgGgapR7xtjQnVuknWzUaXtKX8Z90n0pbbq1laUPWwn0LozRyul
GtdaYCYuJTcvxFWrWRZNzJNfpAgKGfRsg8bmKE+8uPEfUJNQBIFp1g/dAZUMx9x4QkzFnTazYrf6
VKiRJvKkKEEIo9K681x0dvrd0tM0WoXl2FS7cXKEf5Y6cTaQAuqeN31tjFizQOP3WpQYS23QJ/nV
9Du3+JRkso7OQlEWzNQzZl+jAtUdcztWJdWUuKup5g6Wqw+bFmEdiqNhaurE0rUSHKYLzQlyqmqp
0VMkmrS4oKSUah1NZzcfM7Jj06ZVPg3cluf1YI/wKFqzuLMahMR2MrcNn7skHVxvMYiutCnOIgGV
XuehPvL8TCX60qUJAZNSX6S+MBCJS0evpFppaRp14rBE5/6yETJ32p+wnuvmEpbmWNMoBcRLwcb3
J7TTZJ7FYjr3xNTQAo2r0fzklYaIPiMD0E0Pnm03/s40fY3eat3E7m40tejRjzEougSooglSAUjW
9UXuR8LBXSEMDbxHZOwQn5ajMvJ15SdhcAaeGTOGKu0j8wH0xSQu/BRM0MKGWu0ssyhuENgazc5B
Sm1MVHBujHUwbCYxOcN1OiBsshysJmg2gyqacaHk0Mo1D7mGcqC144NoKvebXRT2A/x0FJkK1+lI
h+ocpaUaVQexqNuwtREICguQ6GqIq1Xea22z8+uakxm1CY0Q3ihLa1kiD+UtBeCiEQklIcP10Nue
eZdlMgg2Kk5oJdqoqNjnfcWsFpodob0tAq2lF5qPob5B567oVmFqh49wt1uNt2IElBBRRaJF1roT
4M4hgXEPVzIDG917s565j5TD2spz886vLNEuG4ynWmqYppcv1VRRIe8JcO5HoeiqTNMwhRdtG0q1
ZDfp/XaATk9H10vN331aOVyDEPXpFORR/Fi5feBiSKGmb7IZYpr8VTdSvVLaVGzyQph5SmnA9+zI
ZMP2BYVr0TcSqmiAsPAy0PQOrqpnOCG+NpY70stpiC5jxw6sfhUlod5da1XsjUu7C+C05CwT/y73
yxjnzTrRrX3nFal2xnubwDDFU9LciWDyS3qHUmnaFgEkTbvq46BFwaGTLpXbtkU1ido+7ks5/KbA
D9Aoq6xQpud1EjmetVe9nilxFVVQ/NZBN7o/ct5TmZLWcgju3KSi/SBGJ4zXUTSWOsoRQT6u0iZy
pmXrx3FJF69PSjDdtjtwKrhZgdp2O3kDokFDn4yXXuD26iE2Yx1rz7FxCDbaaHDbVR16Kc15TU9M
AroA7pGQker2pSqybMMGqFyxQGQwDHZ9EgqJ3ldZEvQPZTgQsaNzkyBQVaqqpxiW2KF15o967CBm
NnpjvrJUYhO3hrmXNJ8LFU72j76OB27yrlFFWEJPjCUsLJnqicL2swyRFhy6ztF2ttf1ETqDsoi1
x0oLO1o8lRx5UssB3QS5nJyijr5YGSf793aoNNgj9RgjshUXuXMh8akz6eAEkZc+hpOlqIf2uZ+3
P/W2DOg6ak6fu4dwCPyJ9nrtNqhSVUlJfyvuVfhYRrk+Fks3rvqfXmUVgDhQ3Ha39igd7SwzUDq8
4Q6s3K9mxcb8lSH24n1tqsK1vuucauWCrdUXq9COUxiWvYI7/S0crFzsRGb01UEh6pQ99krUlCeL
JKnyW84/xBYrXc8J94doSlzEWuJa+TSVMr1MQfIYVnMVGZE33aZYnHSfVBcEBpRcX1jiR+Dm0rrK
u9JCcOXcRf3MhcMZIC8JqsVyNaldCYMtf6l7kY1qsa9ZA3XqymwpXPeoMslxXXZ19u+0oGHOW8jb
zBHkrD4Pm/8IJWdFde9rprhWWp9Zj3ze2t65fj65J+LV1ynbPA64Yl2Hbo9Es/XGxawxxwHVQv8K
eaal4FRWzQn/vqMs6e0IR6hGF0m9wQ79KywyfGcOhonVf9dgcq3Zmgd0ebeNvlk/Kqh4yWaudbKm
T2WIc2jzJ295/gwKf2obKxSTEOgobxla34lSlV/5j0AOVuz60VpO990Pfd+h5x2dZZ+Cc+cnDvUU
cHt39SJEvHke5hUn/80ztmeXZZQYhECN4U3ghXJO5IYBEDAIYsANQO2um3NrBf/x1wz18E/6WRxl
hcz39YjGUR5AGlBqtga/eR/u6i/5pUu11L+zNsU2+BLfn5jeaxT2PBgGa5aOQJSFoDIBKw//BXo0
F3mrOSnI8DXlqZFSzIxCiG41ujh1C/eSvtKG+uD242HfG9Vm4brAPC30p45GDd2i0wuRX2YU9sPx
LlcUvpsrhEw/HuY1WvV5cqjTKmJ7XAwhkb+eXOS5nVkV+aV0v9ezhGtdrSqKOR8P8s77mvWolYFV
j4A/fxyaN42M9DgqLrOLah894EqwjAFAymX4QBn7xHI8Xo0InQK8xQAV/V2hqF28npFMstJuPXtf
oNxcolbYJurEdI5fzdMILvK9BjPBx+yoLoIUcDCiQrAP9Oomjo3LNg1XUxWd9V66//jBvTcXSGlq
1vLWbccke3q59PD61RwEGPciF4RIrg0VyndOnJDGcd40TwcZEZcEzJjTtKMlMKACZuDUtjdM72tr
JsWi7eilFxopPZpbg5Vd23Z6kSbhp7EcrpIh2H08yeMl+DQ+0GzbshQLxDm6CibROXpGzBNZSXIj
6zq+TbvcAmqruPI+HurNQnwey+TNWTgq68cmC0NvDl3iWnuSEiBV9ZLmOfBienjWLgZOfGIPP9k8
vjyXTVNYShk6WwtjXOspZX1xdKRZlmCO6GygczpaRZ8+CcIIaCr6xueaL5P4nF1ZkAP5zTSaEWq4
TpUZy8rLm/6yHmXQIpnaZI2/caIwovMS63666vVo0K9bPXKaTa1SOV50blm3j7ogl0MrdNiNeRL2
9kIXmo6MXFnKXWnWgw+6Ggh+dBWbuGrQeB1Rdy0XWmj07WfTL3Sa/1mbih8nHvqbVYzTH5rbsyI3
ujfcU69XsZtBZHAbsakeCmQnjEUHrkJtO+AYuJ+jtqCeT4B/Vaj5R1nDV+rq/7/pHs3Vtn+u3gAn
qPvv2feX9Zv5O/4u4Lh/oZME2eZZ3RzOyn8XcFw0izj6OWU4AcxZxvC/CziG/ZdtI4lOkcakVMN3
/yngCOsvTiUWN9+EPbij3H9VwDkqLSJ/yPa3iSLYKQbK7XJeRy92S+80vl41pGuj7ZHGDBXXMqyC
UKVfvDKqTWOhjXpuAc9UtdOCXI/CcKVKbQSRavgREkiz8ONlOorc2adl288ZaRrDCg8K275Dgizw
HgyrL6ezsDWGeleUNRq6ueqdX6PjCPve65FyGRzzOwPP2DIES/NlqNCdXYZNIg9WZejVZVBaab0s
JHbw+J66KO6Svaqt04cBXd7MEuLca2yfznaVeCCl06kFsyA9cBRmEA/wKaiYtasIv55umblqVGvf
SAFdGlNrAd7SY+1L6xeWve+Mwbc2pO7VV7evx9/INgZfB5WDCGvaEtiPazd69lDPllFXkd7SR7YH
U9J4FUoft1lMfrIsygzZ5HQau2rZFtGsV2Ew5VUtW0oIuZHp9nrIJbrvjjmR7elRadzWfjvk+96O
cmudk5bABSOREAsrc+WdrQVFdy/q0tn1bQ5QPrFLhoB8oz/WaEPe20ZPPcYZKw/Svmwc8OFNqzu/
q6ZI8GBOUpVdUDTru+9T3in9zOlcEWBhkrbZiHSq5vIhm1jr2x+1EQfdNiVbAEmXak5Et5wyjuz2
QTEA4PJyw+vKPXWDqNr4aTYgmV/bWYsGHuDeYjTFVzfrJrUYJ6Q+121B/WInOj+edmEmHHHtDR45
90JmaoKIrouJ1A4xxIWntRKSS1PEFBHNODyUQT3uIruxIcM540BtL59QY3GoDLYrkTYoAtvZ2IjL
1A0njYcR1ZsAKby7MenAx0QywQqqEdnjIOzxZ+wHdbhrwqiH/jRRRLz220zQhB4yF1ShY8Y3HeQy
KiBGQGYxNMKEgWEbsGKS3AKdlNQKPGaCjuR9mTUIgIbOZMdX0k5rNHxkLhxqNcH4xUA+vV+qvi26
tW6WVvU7cqlOLpLBKYpDpgcEmQj9zwWOtBV4tHmuhPzhZn2O2R5GWekum5IULSDcALpD2lUYA0wo
hDtn6OiWG1/XG4T9hh9R1E7Or+JJQi/p6iS+DvtcZXsnClJ1kbFbyIDS0Qb1mZnhVBL/+RFr3JtS
6T+mpPkoJzWGbq3McvTjfZzZCssPM9O+DJQ0UVqfFQBlkwUPYe9LbSkizfSKpfIDq/3VlL0Xby0j
dFHFycrQvDGaoex2Zi3VcF72qibSTPqaWmg/dWG11Efda7aVZUb6hrpbYuEtVXXBdWHHeX2XPEkb
Bk8yh0MdVcXONFxKdYvhWQzxSRhRdINR7Mnfm/Cb+Sye+CSkyJtskbgPsvrbMBSUMmwEy3Ba6yI/
2NvmNImbxtBINhZO5Hv6TT4QAJ2HHh/rzHoScCy71BNXoc2mxCyvVcPF5Iu6WjtxGENFLcJ0fKgH
BKuNRS407D6WbRCg8O9UGD+cizDIxRl6mdq3KWP/nPEyDMA9Te/oq9wRE0VEx8dAojUyZSzioNYn
FC2RmEPOQ1UjoAxDesUW4WiAzGaK4vI6j7K4x3LCHV2koWpEv003DfK1XiunvNV0UXqLsZnEbR95
nnszcYYANkuMESxro8XTz8innrRxY5Tjt51A0vMyjFPpLseQYtQ6Rc0c5pHOYFg3xTEm3VlZ5pd5
V3jJuuW8AZfVJzkEgC7Qpu9uG5pWfyaUEWbhOuvYNOVFkVJUslZDbZe+4eyc1Mda+TatgzQxqKgW
w9iyajJfATzUxrpzDqIMRngeVsLplTidCj6neu9+tVNtAr5HWKO+DLJE99wdfYpvQm84W4so5tzE
FsT+TMQffQ49BWkBm9wE7Ien6nhpWeNcyQ1aX78M/L6GjuZXxdde+sYMp4yUvG1k7EPcKIsvjayp
Og6JVnXniV5YIcqv1GdW0mJJb2IE5jkLZW/DVxiyCerYlCLYW7k2XvCLJh/Cdsu1OOE331TjtLVr
1+63jVZ2wW0SiciiT5yV3fIpsPi/EOv/YQf8UYx1SfPvVXw1f/lzgGX+hZ0M8TppheJ2eappPXfI
NEP8NcdVuD0R/VozX/i/Iyy0p3V+kYFZ+L6R5JH+/N0hM/S/DNN2SB5Q9J2lKNW/ia8wdiN++pON
OHNPzCTE0i16bWT+x7ZNjqE1fov+G6mArnZtbhAupCRZqDjZoet/9twi1T+jFD3BftNSK/+VVr6f
AbvTuFblUAj7slO9Qk5KtWL4hjlf5n7qXVpcK1xBOuA+gi5HWNqxe1Z1cdSjhD554HK63DPOJTYs
kN+kFtT4DJhjSR9gKFzwU05pqPiX0w8W/YqmsULIY5PvVPEmR+ga2b24hNOUJ7XvnfsTDaDPXptM
+VcjryZk690otu4aTiV/a5feoY+NYdsgFLuhI/mjHqLaWw3IvMZXUc9Z82grkdcwT/0+63eDFBHi
ShPRnLHuJzuCz+dJbTA3SVE0/jmXp1F/o+avYQlLM057GJygA4WBf8g0XuYlyT8F8iKVxte81vLy
QaYmdJTIHkPny2jpfneVmmkbX7RelqCNO5rSv3FiZLq3XmFG8r7VenuSS1pdQXSYkqjxdjYuAfJH
WojY3KWK6+Q7utzuiF2FsnAx6MtMnMcBPYBvxGfGeNs5PGsq756FaH1Vun46LjPbd8GWhq1KDDC5
Uwt/d6xqtyKDT3UYMl2RSAED1YibtNnKyUbMdpHXxhTLXW3nUTGBuY9i1L/1IRQ/LdvjWJ3DHa3c
T6XRIHQmzbiHXqppUUNXU3JnoufV5Vm3rR3Xy3P+sWlyCebVhirRTsKzkUHq2thZ2W2HHDfBaDu3
R+O6b+66oY2Rm9NFBNBBq2on/iVbX3DK1bobJle6HJGZ3tB/a8Gr9gUtVEUc73bQbGXkj9PFlCsW
MuINZkABncI/dgEqVVN+o5ciUnuzUSI465UVTncpF738MTQlgfXKVPGg08d0KZLfyDwus2st9/Gv
9SpbZp9K6UYIgPctBg7GkM8hdDPaQ3xLs7IrPreNW9kgnlsvwjDFdXt5qYd6oC5oEbgNSlaiH7vr
KtT64cp2hrZYe0ZmdY8xHTjtop3p6QokoSbb0AAGnrfhWFcYx1j5GLVb+lSm0QJhJb+w/IfW8SvD
vwnawErqC9mOdTL6SxmS2xgA8jTNaPrrTmRpBgxDEnxJcIWqqwL9VqcsUut08pIg7temZ0XjvkiL
0f+BxKTlffeN3B+7VR6NMcyQ3Jr2PV7MUJf6eOgRkHWKTW+7VWti94Qe93fH7GgzCTpINIRl27r1
mVNVZv8pNFIWyKo3vbRcjrXvgA0pBixmmMxYAD0eNQfugOYk4MHKMMCnLqU7DCB8koH+M3Gm3N0m
BLfJo287pftQGFaZPHaho2vXNsFhu5nUmEBD8hMR32i02aRYVkVoiB9OWTbqcvQqv71OBst2vrRR
l8g7sxvE0C9MhslWbuQU2uVAmEQdV8tZLM7QWckFuUSv/wpLkZM9JHkcdWeJCItwZXkcQZcxjjDd
2tATI7qMiwGrY+nRP1yPY1qE51lvFcme4hn5wKSnpQKgqYl07FfACfxtllr1bpqyqEBCRxtNdDUx
yDLv6e9q471TG6FzbTRtlNyXedA7tyS8xdytslJtBGee6F248wqtTZeqQ8v7M0WbsbiyU91p93Gk
GmQZXQ7e68ay2+o7Zi+Wdq6NRWakK7vB/ulSaPWEZUXvaMPOU+zFm9TEluemotVM6T7q68L/FNRt
Z//qo7HDWj3I3XIr3EHNIPtJUCOLEgcv5txMsCBItAyhT3AA8RUbZEz3rQSygCAKlhv9kkgp9x+U
3leA9KI+GnaoZbTjjZ2UA9zxUNrqCrOcPv5mTLUNo8gHdVFfd1HWgq2v2qjeZ3YVaatSxALJQIsc
ZNllfau29fzq2z7xzyYpwVUsuzpyJLTBrlRnCR5UzXky1SOyJkoW9vXoISm+K7os5NhufBRHzvop
pHP6fyFRM84ufrPlxT9XnTZh9Coimr/6OSDSgBZgrKGbEhvRJ6XsPyUn2/zLQlmbt/wsok2s8h/M
EMGSaWGEQYWdph2K7VS9/4MZEsZftPQIspRr2tRWrX9l0ve6MGkpQV3LlfOvOfiiIvy64DTJ0ei6
svEObnE5hJChUB198Sje6Y2dGuGotm4ntUZ7f9AOjSKz7jCQqO7/dyMcYQYnWRmtyjSP2oVaTQjK
2lZ5YhKv+x3zY8KQZM5vMXPkhR03wCgQmL6rae4h6qK1oubR2rNNPSBqaAcfz+Z1L+BpKGxUsNQV
+ty2PS6Yq8JpRWhq6mDplyS4SwAukEb/Ntx85bf5smP5zoQwWaHrhXY81inu0XvHl0qjhuSoQ1mP
i6I0ltzuhUBtE+7zx/MxyAZexNzzhByqlJi9KlOn4fD0/y9qmmUTFRYqV/YhuvC2IVJjP2GJpV+g
JdzWsNCW7m+ALBFhNYyGk+7Eb+cJLg87GwvEnqDVPicELwYHdORhYpHaB8vcdLihwJ2GH/nbXmdI
VPAbrSA4Och1L8WpF/l24b8a+rhDi0R71IKa0A6U1x58o7gF0nCqdfm6cfX0bF9O76mx9WJ6U9Gn
zaDH4t7pLK8fjTW9VPR5m9ahltUbKcrE9VCdP/0xFX41rV2gLWeDodJ09+JfP/ja568KM9f8+fzH
+cemf/7uOIA5Fs8/4M+4z4M9f8Ofcf2aMOz50zx9jue/P38kOVh//5gB5Fxz+/4HPf7aF6M/D2mX
p1pY76xflIxwNzIdZZhvGma5m+h9kAT2obcFhmryImzRmA+2cdqusLs6tV1ep6h/v9I/w6mjxv7Q
ge6M46S+18/67/JC7sCsLZt7DB+R3t07i3Zvnifb6AwRM/vG+vzxZn17+HBP2cwULyeS9Bnh+nK7
lCOGftMQeIcJiF8srhvEm4b418eDHLUgn6f4YhT7aIoU0yxKUYlzQLbrJtt0u+aM4Boek747jZR4
+zxdU8ecCmFTBMPemMqH+K3oed+Yh65GQScWO6mz0IC/7d0swGe1Kpe1Kh9UNIyrj+f53sgzKBjI
MBUHZR11dYdAayLql/ZBx6GysdOdgddjoDf7uDF/58g+ZL647mS4/3jYp2binyLH/HifIgPOdZOZ
YxPy+iUOhkENLjHNA4SgrbEKkacfv84aQuam2rr74eZ/MN7s/4WwmEtZ9BhuEHlGYNZJG99jwrC1
MKiuzpONtna/kCis4USYJ57r24PVZSv+GY+Q6uUiTaJpsO1YmQd8YVe0nZZp+unElN55dZbEUQB/
5BlRdHxnGUZRwoHQazgXM31n2aM3cztB/R834VL71q37fTorX8PGo1Z6Yn5ynsDRC3w1+tEE5Wj5
QaYp79DlA40PAa/FsiCWaI6eXtW68a3xo5vAAMtl6P1dYmafADn/9PPqm08BezZ+xGnM50+dj6A6
gEtEcxDXMii1av4AuTjpP4kcHRKnEtugHzFgR8SPBNC0lmYjv4Mhhmfsu+m6wVIKR8ndYI47JVwa
Twk+p3L09TMWQ40imroOaymfa6v/GJ2884ZfPYCjFewncd6FWgu5Su8vWghjup495yr/OIQj3j5k
itc6UYFhz14687H/4uoMApwmDQpS99KaOdyqi7/Idi6KYSq6TQMdXTJKFvQtv7DgtlyvNBz78qDl
cIAKfK6WXuecR17h4/IZItQr0h8AgNN1aJlIT9GxY9BvlW2vsJrbZal7EJ0uzjKRopFgxskaT6rP
lMjE0gkCXlBP+t6CkV9RVGk2vT4MZ3jR2VgtUtYaJ6PY6kZyOwY2isZzwpdHJRIsGs2FMh1+cSj8
xjduS+vkUyUQmGo0u1+lxXBmxg4bxOT6aPQY2T1xNaUATcfK+T7RnFoqjZO+qILLwgcWO9bT57Km
pVzniPvPbeWmsJxlnI5ftbQbN4BSEApLenOlKhQpnCj7rEkU5JX52bbbWyWdb5VD8hlNDpr7gcB1
U5TVtqrauxkuDyhPWr88T5w6856ujFdbhmh5rh/TnqfAqx8HQrk5GB4ELvdQI1nUJHcmhLnSCdf0
dei11Zu6YK+a8brSh7NCRz2++4ZJ6bqqH6r+Tocoo1DR0chQ2gK3EAGbx0N1A6OESV7Y9b1LIzSM
83Xf15ep/t2nB9kTYtkwaftEbgPP3MQhdhfYAYdhuvb8L11uQPtGaw7metOYSxsGhQqmc6uDKpnf
NKWgJjje4I+2EQr9uyS9ccZbHH6p5SRXbtB+7lGqs5A4kRD/ijTY5rBfm0IDszriOIgsRhqvvVJd
mKm1pFV0UM3wVRT0qRxqntUpq5V3Lu0ZmqBAYJnKgPxylMdFXVZlgI4N3CBSfT8jh+YFsCof0r2H
UMLuVNj1JhQh+ZHkW2BWSZNpAbzenxQnqRYWsTzAFTkz22ovDZjtlMr2H5/1J8Y5DtMBTSjNxZbv
0JSf+vFT6PzQ02cr0n88a94+O8GKhJhDSo/w+ht4aNJR325bj7DKnSWi5Cq5dT+zbbZo3A/fsq13
4vx8Z06AVRTBB5ASQx3D81r4AFpcmtrBRIc/x1kAyLV1ior25pBmUpydkl4KU4MH9/oFjfjfmn44
GAcX+rVj/ajl33Szf3xu703j5QjzEf7iiA5F71px6RqHLC/dTZEM1abzbYQMOnFKB/nNlTtPBpwa
Nmr0meRxzDQFFcQNt3UPVR9vpTucSWPaTyL55A+4e0MbAkNi5Sdi/XfnZzmk+6zyuTX2en4GdWQ4
UhQu1DRs9VRxvMozxwt3H6/w916Ubc/gMxubJOf4pgubciwCuzcOid2tgxqhuP6Ur8GbHInHN4Mz
YbHNSPPjmaT0U6h+2fbBzZIL1U+7yEdpHoJYT0ghhlMqwO+9rZfDHS2MxLSLRhQGD46S9iJJO1Rl
pPFFWDqtYym+OKW2wyT2FB34vfcFUG/uG9oUguyj99XQszAt7sl7X9H2n8UexnMVhyeS+jexJ89y
xmWygeey4fHBV/cgKMrAMA4YfZ+RHZ3DSdg221Pn6xNN9ejKZBywcOARiYTehO1DiFetSMUBeHX5
GAR45UClQWu6/Bndc43s0xvkO9buFl2MtXX18ZoU771CB9A8AbalpDxGRMZTGajcMY1DSBqzAY65
tzxk2UBPw1Dw460DKmVh1VBSgIKOy0ov9l3U7bHEvpDgQ9PMW1YjPPg83wyae5173UFyI1f5tCHp
2nthoy3qMsgXrQ64FCTVWWMWaOOBhVlg93vqpb2pM80vTVFCNef+NmfI661ce0YNJo6Q3cmir0GY
fslsFFO9MFNLLEVPpSfv7WgXvXgiVzCCbzJLF44qpr2VdwCQfyaQSEJgcNppS4S3cepcyd8osekn
Dqt3L7GXgx5tumFMEjzAJxfNiGdxyhanvZ/oZ284+08cWe/ttJdjHZUnyyqtMplQlpbaV9nVi9ba
e7I6cUsapx7j/P8v7pcZEKbjBDs/RhRN0dIwuk3xA+e6DRqjq0hsvKtTBcl3h3Qp+M9gdoDeR+vE
nwy6jbLzDhSQ9/Dirikibz7eWu88O7qYBgcuQAsqn/P/v5hV0tij3nm6cbAH/aCV4c3gaeemPlz8
74aZd8SLYczALWoVhOLgJ+e07BaWeEw8ufp4kHe2lVSKNgc8A11h0/N6kNJv4HbpqTx0PvJGfgOa
bcz2mht/Kez8xHN7bzm8yiGOFjik1KjQp04c7FvyXwInfU2EjQxhlK6Gtd8vum/FVu0/nuE/jErM
YbIaYNoc5aEyScxWjbrGIkQmHOU8zDEg8W8MrBhWNXI8zbDAgOp/sMPgo8AXZ4WAzj+mAVRekiW9
HOe01L+xK7kw2wBen3H28fTeWe9y7mOBjEa03ziORHOn9nEOH+hmjLsAARi6wifOpfeWyMsRjjbx
TJSKqmAQlNk95PAugwohX0S4lb7+eCrvDARmaObVmES8nPav16IctHKyU8c41JO/Fk0LFx29I+vW
GIp/PyUKE1Ajidy5oo+rT8BS1dCFsTikPvqS7o4y1Zmr4W3L5fbxnJ5e81EQoAyDThOXFlVfcTQp
KOCaFztkdXVc7HXHuR96RDUm43ICWrmIPOcuL67zYraQdzH1Sg9xtZWNuzIDtTBHm/JAuyhFAO7c
2Ag4M9K8SLStnhzIQBDE/FSnzdrBztyYqn1uPk52sm/azzGKg+hd1ZG9LJtgU+TVWgTY23Bldkjl
pXm80TGH1nAkaYplLNBXR37f0bZu2P3WYHfrdbN07PQUD+edVzx3ROd6MY5gNFdfv2Lhp7DchO4d
ElWBdEcxEtN3jCC9r6nunRJ2eWdrzN032rvU2ombjwYbm7AsLDV6B21obyJMw1WYn0g85x9x9Hah
zaHRoIxZn+J4k9t5npg4qCTQys0VYI5tmSe0L0+RL9+J/l8Oc9yy8LoIWCAc5ENhaKvJ+CER4AvW
aQd91r07sWDfzsgWpLQmwY9Df+LotOyqMtFlxZWtQsTp1C6KTgSm7zwyWpWmC1UJGQ8C0NdLIJzG
sI77LL533evJQmThLu5OFczfWWakY3SUOBqtt3Qzy4cQ3FSM4RB5H8Jz8Lf39hXqkiuAMstuK/FV
w091+/Gjm2GZx6vh1bDzx3pxY48iqQ2I5TrpZnYXe/a9Flaf0rG8H9PeWjRkCdQiEURzcFIwS8MD
4eXIVRyEN9AkLloTy47WvdRq+SlJ3I2ZlvjTmWDGCrvfKKO5hJuz7nNzYbQYQ/KT7oAZL0R33zgp
7I54GzcILSfi0rGSfOlR/KqpwCEfYC7QP0CJLnMvSj2+rIVxFaJ/gPRCzibUf+WR/TBlzSev864T
q/ssKTEuNDCauPSNMNcKFH9UrQdrcIrbqauKVdG53QIiDY/Xm4CGVfLUrf3OK6QbSO/cnrmcb4sf
RR2HUCyj+3ztXXb0yuqF/l2hFKo+J4+4Ht8Z3+3v6fW/7s8J/dWwRyFKHIta0x0vujeZUmwjqKm5
ewEB/8RSebtSHDpmUC6JIOHsHe2ywOgAVEANOejOeYa8VeTfx82JXSDmz3p0OJExwdjmrpvZ6Ufn
n++DZhxqB4Sh08NAwpDX4ZU2lrqIQKku9FJumyz/Bbrs3mgwofTQKalFujdaSEdW0OAL58QPaVYs
67xYaUkJHxB1baCGKI/kKMM58svHj8V453Bw1PxRTdd8hyosiz6qAEvwkS9nlXn7PMJYGR2y2WUe
ae8tKom74MQZ/vSw3zwnFxDQHCBizXj8MjI/S2XvugfnG3bR5CnTrrtBKHpV/Bdn57HbONK27SMi
wBy2JJVly1Gye0O47R7mnHn038XGD4wt67cw72YWMxiXqljhCXdYJMfkNnlIFsWNfyivlCEuBaZE
bf+OO2fwn66L1AzgZwTstSFW7bCL7BxN3HCDzAsUkLdM+d0gbjfE8r2eCHddFq+NwHP97EomeCnt
/PIzzlKAGDkGr2sNi1QGGX9ukoWKvDL6IxvZjZf/vczNCdPRR6LOM1dQz7f+1AxDMBS1ctQeiw2c
kFklWnW7hV/YSOq77ZXpzb/+/OPqEj0LvJLo257Hx1k2iYmvKBzoVbiWdiE+CvO0rmYZc8L8bRxq
jFTuCW6+4bxEQ2qrYeJjdkt/jR9sgLMjFPTcFpD29W5pDC6vnJX5ofxpxLO43Cw6BGjiUjnORiaz
54C0RuB7Yy4D3P5+HutCJGXOQLi5Jve35f11p1rtqIPzYXI9SHq57mEtLn4e4W+v/ttsYGeTjgO8
k86DNSDfDSzmyTsisGM5rdZNtpzT4jL1mwGAZRJDm1LCFy0F/I8QlVhNlUPsyKVgKdsRgpIN4Xmw
k3F4kjrzjyKUDcIr6mOOAJGFuhMmKATaoh/cCKP1bhUYEkdj4Vah/tJUPZpG4eBEbXlqB1DiBnHD
WEi7UZ8V5KcnKIXFwuwGH7mSfmPIKIyGKY3JPNBM/KutxJG66N0cDLQuo/KEttahHZGo92RcjEaE
kAwJhk1l6IjJNa+ZjJC/NZVoA/vho6GEb6jvIIzbHeqheAvV6hBE8ZWw7tJzqn9a3rPQpI9LffJb
3oIMDnrS5ljOVNsCV+X+Ghzt0hX+eaSz23SKp8Drh1A5tu2+bXDpqA3oX/+Pf/3/7Vx8x2DM1wiF
Yir7Kpzj8zAygeeeC1YWgYmoj6gwrTCaQhJ5dInskAO5FoH/7VJ925+gTEjmJdnQZ47y58s6gWBJ
WDlf1lS0aDCmbFKlNGwhT373uoVDYxJgpqz0m5o43VPS4MoJuXgGQdoQDs2g1fNUo0DXbco9SpKT
+FEgEJ1cK75ffAf1f0c4zzKmarTisBqjk/zLvPfXys5YIqMxu5LXS+Pev0sQMhd32t21WE8x5z1x
vrgo9WgKgEg0Nc7lIbQ2q2LA09EprPHSiZQQbnJ9l+j1repVd0aHrt1oEPw2hqGRMsKwLOY+e9wi
0xWpv3JBeU7S8gYw1UvcTfVKbv1jEFHaLpRgP/X6ez12JxUqnC0bPpU0MbJsTqKyFhPhORFLxNHR
5bPTuMJ5BSpPbMIF7bupXWRgBGCVGDgbUOt26snEV2jCQzXM4I12N6qYLCXFPLSQhAzNv4MSQf7u
RavainHja4VxEU99tlX6pth2QzlTBy38mjSIhWP2XOrec1Yoz1pnrERtkJyw9tCzySAcAutNF7Wn
LbUsFpD1U/bEC9u28P+B+3UY4vG2jWayaJQ/ybKBhmAfdI4pTreCWT/UgXUfK8GLnCLvZAwHv0pv
5GDQ3THu2b0IBM6sHnugF213nvJPGVjoVAmQYpReLInu0H4fomKp9IOLkt6HHwmy3UbtyRPkvY6e
IcnEcAjG6MEb0pWedamdGMJNU6OOSwddlyNIG1aPsHi/K+P0TlTr27CcVpJSLYTOJP1I04VeTqmr
pckfa6hX7djitFdlL0AEd32LHnINiqwyxAyrE2R8u1TZhb352yglf+Eb8XsQ4E81mo+Toi0CPTg0
8JdsYwLqMcTVxpr6p3qYlrmWvMWRiNZvSZ6S+OgWCVPzBq1g33khACcZT8+iq+w2DvaebwYuLFGo
yTmOL7wJEfOsn2CO3Rtlskwk5V1skCkMi/QWxhKK1aK3h/kB9MfPFacxp3USlbErlcMN4nCxPVTW
W6BWoav27bKYYLGPPb18FABtq8ZsAeruvg7GzRirt11afvS6NCyCYtJRBkVd3mza+0mO95UmvAsJ
jZu46Vcoe6EWW2NPIGmvaRKHyKKKt4FS7f0ChzdqW2tN9Z4SrYSuMByqvrcAuQT3qlUoy8QTbuCq
cF2JxkEt29Ug5StVMhGxNoSd1eB5Uw3pTRGK73KSvZsxLR3REjbN0O4Rn7urYjQLhIrwRuvUO1mb
9hWtwEBMR7cYk9cAWQQbOV1mNlqE0OL0KAvRPczSHVhAJK/D7nmq21UPq4aeUZK6UUN+O2aFO+r6
kuO405v4PgmjUwzcws7SCk8Xwbq1lKl3obWFG6/Jn8qiZskLhYq1FCwyAKQo57X4TunC7PtjnQpE
8dJROfSidV/69Ws1SetooCyG0HdW35g1QoWVlmMV1IDVSXXlQymAt0vTq2DlhywT9ohVLFD6XHZi
sM395g05hnddT13o0v8A1FrXurdTFMIE2E/wkyx3Skx3KLiZVOz46tra+0J00ickSUyJ4h7kewO1
8iKrcqfwhVuhFth0LbFBKMSP5hSsTX28Q+ty0fkYiuvCWm3C55yrzc7VCaagsMoa8zXDbk/y+wYD
En9jFcmxHrPfZRLfJbK2LFt5IQHec6YUOUYpL266fnqpRmVfmZjcawbGLl0krf0c9U1WplUgrGfe
CVoVNgma9UfU+yfFU7e6Ea0bXbr3YuUxAg21DCgAcyFk5cazxnGRiSCgptb0HL2sJzuwNGln6nDp
pCTJ6Qo2GKro5h9kdO9qv6e4P+o1/7qPXcCA2SbufCTasypZmDP0LkkRGhTjdFiphhe7lRCgKFlW
kPfD6WFIldSZLP8kqf47fc6TpUJY58gWS6srWS2kOrd5YeVrwQrNdSNjgDiIgb9VxRJtQOAstugR
zvGw3o7V+KL4wjMcfORwjEixU5h+S1/Cr3SEsB3LgIME/zAV2aKdCmOTgq+2PSNAbFXh6olF0MF1
+gR37UnT2+5KVfpSJgayimiGbjGRjXEWY0R54xkWrx+6x53bbOpVvBoPEL1mVwX8c3+OuC/EaYTZ
FPZVa655nLdFokYKpFxswxNo64OsVZiN5avEUq50sS7kX5ZsScxrnhJMiK9xU1wPOMaaZXyK6ujW
b8b3UGicAFUrL6q2JZ8oaPzMkWBH/Dy9C+ESYsF0ROaODyLSZ1ktlJwGpq0cnQSje60G6zQo+dvP
Q1xaQYX4k96ZgerfOfzYz2o0K+GIndoCmXjUD2LyArH75+dRziRrABZS/5or5qAIqBfJ5wyiovd7
BJPShMyy2Jh/wkW8AkOIzcIsn5+taMVj1PE/tFGRkyKSAHRsSOL5VtSyOi3VKEhOVIi2aW6+1714
+nliF7/QpyHm//6p/BGUCg1vXRaOiGQ8JDkQAy1d/TzExS8Ek4vPDzlMO48rB3GQysz045NMa32f
mfq6Kypl21Tqy88DXZyLoSrgI0UKzudgi0wvijDRLOpWIGXqHPmbzLh2O1yoMNCxp8BAURRW23l7
LC1rP1MKNT41S2lJ2XirRU691O3yCeuetfBRXzlBl/IBLm6yLCpy89zOjlDRaKOipI1wFCKtwMEO
Eww5dUe5vDU69QYVKLpSub8ZRQTAcg0jkEmNgNvV6XaKxEM+Ve+TDIO7iHdTqzz+vOAzQe88ZaDA
L8+oP5Pzd04Y8/q8phItCUcdXDGQEdXOZP/ZFPtfTYc9WJgioaMQG81q7vCfo+cQCRCtF2/zcVjG
gXwaa1RTOivZmsawrab4ORWMdd3isWgGewtWr5NPeORggTqN2D6WGS4IiWI+8FQvDLEjI+nSVWwI
z6qVXTnyl3YT1WHaI0he0Tyct/Wnk0HzQuqCgm1bAwdDf6OHouu1zz+v4N907izpYgX/HeWsJBDp
vhD6hRefMgDZTtTwaKtx/tuK6SDXiXFMB+Up0tt9oLUS9CPzNS6TN7MdDgjX3EdJD/RWazGOyoE3
QcN8RwZnDSI5cpDSETCcyj5SYJn4EGvIwJoydtcx5joTJOFAvKPSAfrIi15KS60W9MrvFSo1KAbF
S4Bm92Zj3Hgawj1N9hBHUekIEzzApvMl/rryKJXGKZOFX2VWoreEkJFtKf5DbVh3vUCbFEXrOBd+
/7xe8vevgoY8ZUSAY+DTvmkYIs5PJI9O57HBO7bDzu0u0h88rB9XgoyDLVGRGy2xrEATynCRQhfi
jYI4d22j4o6l0DUI6oXy8dffc/b9Bj0tmzCsJep/5kp1ujssM1b+zdzjwqXMASRfX6lYf79OUddE
3owiyNy9PQchtuhXEKVJ3EC6/xshtR310BhhJ/8/jwP5ljvbBOcFK/T88Zk0MRyKnFqLaRbO1AJy
BMQdNpP78xed6+vfD8C/w8wf/NMx0zWiP6sK45MRuGH8oZaz8fgqy557rH26158Hu4QGnA0tKHPo
qFB+Qx1ifRLgHhALx5jMJ7cV2ZZX01JykyWabfoewyKcA6d/aL846StXzJXJXiqYAVuDaEc/VP2u
kNiKPZ0cv+fjsX2VfbqQdri/4q8pOT1mzNeaofPuO19cHRlAawbRmX81/T4vbo8WWSpnLfVcJXA0
+cHM4aBG2dIbJufnlf1+LsUZjzfje2bG7XlhLK/8Qa81JT71MIl6aa+kVxppFyIwAmWeEMp+AIiA
2XzdKGMudJMwUDwNkbR/Glx1EW+TQ/wcOtk/gsYCBjtxrd1d4319X8IZ/m1iXQFCC3zWWejsVzrK
rzIg3HgynK4Q9pmeL3zuwTav/ntw8XWs+bn9dBZg74ByF6na+n3woDfSzhus+6YXm1Uhe+u6o2M9
6pOI2i0ao0Mahk6EJX3RpKkr9HJ8LfS4cNPAagbvTDcO3djzF7APokkuQ0E+9rgPbYun2aMyck1X
WuEtmz4pDnLI62tH5NKgELZRJoTHQrx4Fu/0hoFEjwbElJfxthnCu2kotkGZXIkVLzQ5EbMEnkh+
AjqBPfV1rcdYZGGrcYbBxW85IolOn9ME855SXOtecE4MXfwAVwh+/XxQLlwBaNJiXQImRgEaoZwN
LPXUkBOtt46Zkm0iMVjJUrGccvPGG4x1lUoS0iX5KZ8ywGr0WaoEw3hELAfa08G1ZFf+XvPlx8wb
e35JKOGfJbuKWeUIbqCF791Ue4oGb8lHfDvhWy2ss723VdYx8q3ZET23hXR/5z2W++ZNuil+XSew
frP8+ctQM0GMgqaQ1W+NctlDco5ipHnst8Ve3eYP5UO5LR6H9TvWYSNWfrN94i1thWV5pTt5IeUH
Yvxp6LNHPM2nIMhjhq5wlh+e6lWzpta5CNYI3rnxlQ1wKYT5Mtr8TT6dciP2wWTlo3lsRwG3EW2r
pGbtRnnq3QwqygHGXKcR6yB0+pRCMjjwjwqlyVcAKLgvZs0/ih51e1Pxh0Um+c9j4APiVMvpYKDY
uEim1Nwih6EvNTT+13qgDO5kCtcesu/P9tco5OyqAsmZ5bEhxqdg77/BHH3LNnjwOvm9jkEzoetL
dDu89Y/iqRavBl0XrghrlqK16HAhU3GeEpHmzUZhhnD0knKLNikWodGCQPXKh7oyzDl/e2o7JJSl
Kj6Vcr3wy+ajiONVXYzDlXEuXUXwpbBJmLV5uWbPNkRVG4nVckiP3dJbtat0lZzEj3QvL3O3XyuP
5XpcXROdv/Safhlz/r6fNiFvSRt6A2NWS/2+2mD3gYq05ox36QYPUQcSXrISH6IbffHz9XfmojAX
UrhvP0327Poz0V2qpUQ3jupKWabb8sa6Ve9UjLX9Z/inGMqiXrYzF8NBcDHYw+3zSqBy8bB/+gG6
+HXmVpnAPWW3HDUA/sYyOVi3OVgPRKplLDSz6MqEL+yiz/M9r09FCak31VzjOPm3PmoGtTGt/ELa
XFnW+aL+GunN7DSFQAXQPWHC2UVeoVgVApyd91Bw578V2J+ymdJFf7R25QqvezwY33oFFwP8QPGF
DNaNA9n5WpD2HQ7x9WecRfOgqGZDJX5G44rOnIwBEtgYq5JA4dqt/T3iJPMSkauZhRzYV2cbSc9k
qwgzbgGFtNyuJ/l+6MUrL8OFj/d5DOVsr2BTlPmSXFrHNP/TpC8ZZDmK1j9/ugtPMHoC9FypzMpE
z2enH5MZy/RKNErzaqkmt1Mb7RL1KcHovvCvaQpcCGYZCyA12j5z+epslySIHNNwSawj6n2DM7SR
S6aCSIyquWZvXTlpFxfv02BneyHU0PU28Rs6No3h9g0eubXwZnRXtUSujTP/909XmRThSVZRAzom
lEgCOqFB9Twk13Ru/uYXZyeMXFjEJZPSIsy4s0SgaE2kNQZwpbOlgA+aNXkMb+hQp8/WAmznbIOd
3xGIu4aLseyiI5RQV/Jt/x8NQ/7eoF9+yNnT2zQTQthCAEMp/+Ons0MoHqnNkyRGVx75izvz04zP
dkus+qrUN55w1DIuDt9f1I3v6soxlYNl215BJKvzWfq2vmgnqeRA8AHO17fDpKrJej6jaIJvanIP
k4TgwzDEpejB7W+jyWn0bIN90YcYdiTsgrzVQ5jjE+5sjoot2CDE61xRNlOVTnasyI0rBXTMEyH+
IyP5i8saSXDZvCd+RknSF6Q1gtolIt/JmqRzUVdhuRMT794Q89u8wiW7VW/S0HpQO0AHaBjndgyH
fiGU+SnAiM6ZOuP0811wKaoykd+HQw1U/lt5IlYFRcoFnYyLynU6CL/EoL2nR7QYCoQZSNIejLZc
/TzmfE9+X3dEsigPXmhBNWWooIlAJKdOxGpD0m6zdjoGtXc3gVsIBbFZsAkip9TVa1ffpSscw8hZ
RxcgLkCirydXQd5UymqaD0GLGQDQBPAepr/8eX6XrgcCalIKbYa0ne+rBvCCp5idcCTKKt3Uw5+p
GbrHXLs60qXblZYW0CQKlHzDsxepDZq6NapEOI79W2imzmgclSla9dE1nbaLU/p3IPPsWRqmJijQ
ZaKj4ntryRwephrQsNT/55WTZ842fj4WhRdK4F8/jzkqfYWiBEK7Bq1h4CaB8TgUzz9/nu9b/usg
Z9dqMkVt6GNIeEIYi2xIsrXxcQJvYBTkvxZGWrT0fh7xQkuFIWEEE3ErxEvnfaIS3rNWlQgI41xw
T6VatzGHWaLmjTW9dqva5nvjpAdkGK7Gnt93yNeRz55EtHebVAsU7RhxoY6uvgIu8GtDUNjfWwtj
JcsuejtAO0jAr8z5+1FDOgQaLZ1tiXDp/KilYYFtJLapx9HpXHly5nvR5RpfStvRrSwnWYtXtS0u
zRblZfBkBqNCvfq6f3Sr8wNJAyyXSxop/C4XC9RhtUVSvP08u0sD6RbAWFrAeBudF6ro1iJt4Qf+
Kc3rnZCoC9EXNl6dL8WyW/w81PejR/H201DzT/kUbISpJQALaaVjnt+mIMW71k6Na5Td7w/vPAjk
LBPsOQ2os3uxiA0klIvBOhph4QTwJRPxt2LdTVPhqnG0/F9mxL3FtpfhBJ0dQLO19FaJWbzexHAz
qKQ/ftVuCdyuPPDy5a/070BncYtXsENTURCPRlHteXQ2IX6wdK4Cp5G9VdL5f1IZK4rM6PUHvW7g
vfimt2jVAWqNeNcjeedmcf6YytbWD3tvQa80cSErhhs0s7eyOO4s0Y9A33kDdo7zXouHQ54E18qi
1+Zx9nV8utcd1sLWMYC88y7Yw4ZSDuW5pf+sgrezwfWVh+m5b+xrtdFLIxMWEPMgr/Jd5rEaUMmM
StqtU1usDJkirBTYVWY4Q65fyXwulCnRVeHkmOTK7Pe/l+injQ6WP4iqUhcQlFsg0EBXzesdYdE5
k2MxcGRfB8PI30PAr2POb8WnMYuS19OSI2sW37nVDtJSdZRdPK70DdhTbbLr5czDD7Z+jSeIU5+i
X9doKBdX+NOsz55w7EOFyNL4BWlbOaSYuD3He6/ctoay/O/H7tP6/l2LT3NVPEDvokgUn1c4dnS6
rceFo/uvP49y7TP+Lcd8GkYcgNHpGsP0zrSc/QyVdbgVnNAZ/tGX8WG6Mt6V9fvLhvo0nF9WvZ8l
DKdamPL1v8PgT8BJ16+W768NdHYIJT/w2q5hIGCih7qyqSUtkAvL9wk0u+VshlkexrUMBiS8khVd
ekk/f7izN9zyA8MbsrkD/Zcz5lk3CPFvfv5slx4ACgK0KlVLg8tydifrmMMYPQY8xwKvZJGAoBxs
bISWquBqfnFlQpeeNKBnNO+wBwT1drbnu1IJjYz0/4iT86H09ZtSlmM8nbr/YRwKnJBOUW3QwFB9
Pd2JYdC5xpr7GOQ4RYS4HIlvzPRKOnNpY1izmya9HR0lzLPZ+GB3uim0zKM17eTmBhPArRL6W2C6
V8LIS4Hrp4Gss+gYLmeuxvIsk2N1hpNg6GBT4X2LkuC+1qSN5mfLcVKdnzfGhW9FCxCl7Dlu/U64
iNu6MLWojU5tqTrBdONrGFRoV0kI14Y5e6pl1YsHWlTWsXXCt/EfTHq26U15YxbUSYeFmnK4vIdr
0fGFg/Vlbmf7YzSLRhgyBU6a/jCMIyZp10a4gNagtfhp+c7O7vzWZdHMD1NvrEP2FKA5mzqzU4+N
yO0qd6+/aRdWErwlOkpAxmZJubNJRdAkykRPzaMUaytUldw0FzZ+/98zaRmFshlkp5DaUF7/erYk
/qo8lnV8EtT3ogycLAiubPcL52qWBKcvi+DKLB72dYRATn10M3LvqHbJjWLElS2lgz0bLnWp9uvn
XT6f0a8lCWSIkSNFyYppfVMMEz09n6SQwpO6QkZ2G67wl1lez08utBwRJEMTijasKM2Ioq9zyiOr
KPtSUo7hJB1g9sOD1LF47Vvhts7yBQhkzOwTcdX02SaX60fgMESlY7WuBt1Craddm1L+y8iIVXtN
Po5m//jzQlx4B778wPP9WnTIM0SdclSntWIqVGeaxSDdI6oT6vK1uPbChQbeB7iIRUUd2c7zPZQn
1TQIOYWgVTy4It284ST3dnaaRXWhyT/kbrZK7q0NdLkrT8Nf4cqzL/5l7LMLR1B6UGxAef8WV+Vj
uDVutZW0GJ4zx3R+XtMLGCDK3yTD9ECRDuIfX796iMSnaOWNcowsWNU4+WSujPe6I5X+hykI60oy
7jNETOM2kV1Dj41V3qQfhuy/ChEeILnSPPRxe49S1gJKSGwHRf5AqT2/8jsvHDioWAhtgZi9IFJt
VGLKkw+aFbSQiV+ugvAmPJDKsK6c7Av9RxYEsPvMBZZpTZ89mXoyVoPfDNGpcnG56xxjnR3yVezU
6AF1kz3dqGvSjSuf/MLFSBOC5u0M5vuOv1CnZMwL7JYAPhZO2Wa4sETwocZrk7t0hGa0EF4SYHiY
39evbUEfCrGqhjKIM6bTeLayHx7xXHJ0QimbvvtDkq4bJI/85TX9vvl0nm9qrKm5/eek91uHKjTZ
Z+jSRqeg0TZJ2Swg+F85tBc3CYqlc+RG3VGfV/lTvA0srwjSmBIdcql2FD9ElkHB4DQY17SKLz2d
gOZ4xSAG03w/b1MJqRTVrQheBvG1xeRKIH0Rsl/1r4jaLFMIBJntu8rdlbN6aZfolHQ4p7NqFC4g
X+ZnGWMr4bRHQZymC1agYGC3wRLWp+vZXEcLaGDXIUiXLkL25QxCIVT99iwMUhXktBuYqgQR3+ic
fliOBj5TcrYo2lfJWPw8y0uTJK2f68bw8YG2fp1k0gxaQ8tCPmZyeTOkheeIbbmrWkhqPw90abfM
xr8yquKUEc6bxKqidP0QIf0lt7KbqHDJwOzWBjaGV6zGL84IwiOhCO1+kouvM8LJCkdEsWUgb3oT
hglpwjF+G8zsz88TAnNy4ZDh7YS2l0kAhBbs2W0+SAxjkC4dYxNZYlqB77EyqM5sXGTVynuepLyV
3puV6c8VLueW1h8yVV5XzfQSt82futAaO86kZaknJ1UQSUpEuzSUk9DI+6yTd4BzlrpVrRKpvckm
uMawFXeF2q/7Svqle4bnxH17SGPxThHSe7NtQlgo5c7o0LVs099FSAhhTY9t0d30ubLwYn8lmvHr
2BaJHYqStwDH96YqCQhlo1ykXmPaQzjbmQYVhnf1E/smXyQR4LQQ3NDs6/3oF+WxQ4zuITKROtWU
QKJIolEq09WV3vIHZDTmVrGSGm7QS74dSdi+daQkRd8zePEUxwGOt103YBCs/1bR3nY6eVo1sNFr
TAIxEN+nUTwtRK2U98NYq44UD7+TVnzGObVceUGyNCp/lZja7WBocDfFadXiCEVZaDzVfvBkFknp
jpJy27VlQs9N3am9tcTSdTNYFrJic0lgVcmOih8xnph56a/CqcXKjjrepHCTeG1g19W41Ax6d4Hw
PEXhs9bX71Ls3wRKtgcFz7wMylBwSx4SZdpWnnYchABrsbw4eUp8Y6bpRu/Sp1hqHnzBeox645aH
aGmZI2y0QN6mSvKgBeaDMJZvqddVFHLLwRmFobMnDETtsgf3KKnhnT72mSMY4Utemc8FcGm6SICz
JsiQZt1grxKAkBYDhL+l3vLcHEd2NzESnhrcRBcxjmvY+vrHcTSX5hBBfvMPGIQ+eL4wuFIU/s4q
D7X5EIUVvY8RFzOat0GGyapO6muWg0ec/OalL1s3U4bBSePgVW+DbZVXroeg+sIIwsr2/OEY9yn1
HV1GM1tSXC8YZxvWHNWWwowXiV/9HuLALa0wdoOkXYS9+iiFyd6AEAhJK0NOziocqdZcPcott9Kn
cRfqxEVJ1awlSJjhMEDJFWOgkaLveDN7Oi/ppnm+Z2yCuqBLWUoQuWEtK1JKXTzUGkeuB46KWmi2
HsJvlX0NlqiMn7VWlI7SaMdaDVZt5e0HH73ToRXeMZl71WpU9/tUupfNMlqA9/oY43JydcG0nAAx
rLSMG1sR+RMZ/z+MYsl3IIlrS0VE/aGmb71QOio/fi9SYfbVVV6a9xGOEY6HZrudleOtoGW/4tZ4
CmSRYp+wigSrt4ssLiEYa0j+6z4EVlXb8gIteN8DVxh03/GlkTHhzK6SSXkeRzV3iVtHV0hJyTUD
V3Ct/SeBt0x/Mctt2S+xd2t2QVEfuHwh8PqWPWmpBBd4OkTRJC0nIZf5wNwGuRDETq9nWFjXkR2o
+p3V1ftmSH+3+arUxNRpuwAidpiTp4jgD/QysPU6W5Wp6aa1/oAfJDjoKjhmRbvNTVDDutfYRTHK
67HQtvRAgQ438q6KBVSscAmS8vg97sxXvnDgcImuA3QX0J3OOd7IC7EGJ8MPRcdqoZCMsya10Qmp
ExTI4QkJnaR42ghGdIDD8qF2MjZHo3YrjxgQqkCV5UY2XXX0V6UBubCxEOcPu15YTEZtA6NxMEt0
wUbFTmXGq1a19jjsrEtBumtjaeNb2qYLu/0g1Y/tkLiq1vxCf3mZkzA6VaDfCeqI4eJkjG4/4RxZ
KeJW9lXDLaP2EGvGshWlPVsAeXu9eowsf8c75dl87YMqD1w1St3hBT49CybigxkSOIIu4iYE6dlW
83AH9uhPbOBgWEy/9CE9iA1mf37Fz9dCLXCTFDY73PL9NPqWW6hwDnFAlrklwG5Kk1jtxbINF63X
PoYqpHXBbJO1UBUn9CsSe+CJchW/ufMmfTUJcudacvtqmtNdMaiSq+gpal7CeABN9dbqwomqauqm
foRCQl17oIHHewDhL22cpbYgDrLj1fWzgXShFaW3cgPIH0TpUlW8XYl54MJMYnwLxnczgkzcR2to
yBuOMPbS+ofRqx9KVDzrUfEQ1fGr2FV3jdFxgWXK1prgBVfKSx77D0IZOXnAIQwzaMdiL+06EvRu
IiuNkzJdZFq/Kr10YQ3izWTok61owZFH89Y31WPCsfJMyukB9+lKmsynlMt7kYUjUHptU3HJosSY
2NCQ3sxA/Rjw/UP1fS1NqY8CQF0s8kE8REV4hP7sDvn4TzYTpGSfG6KBdm00sq0GyUthogeTqnqL
BRuX2RSaI0aAGIeE8UFo8tDFsvpBbQR/PQaTuQjkUli1jXEoCstcJZRX9vCaX8uye4MV1dg5ynGW
HId202ihU8PwtgVwuXYkjqkdmdMO6M1aFyzX48fgn0GSpu4zI3tJ9H4zeda2UEYnCFZd1a48r73p
O3YXbhgvImbgmlfbZtfdIsFFAxoHIqHdGnm48hV/OVYTdexAwNGh6x6sttoNHUe5RlDB7sr7RiBa
yM3fkaE9GUbw1nkFaVpXrDiML9qUCAt8VCxa5/XRm0wcZ5OXIffWgWC6HjYqlervuZYXvpwuDYso
HvVJxZy2QELvJctfahDDBTQ+sK+31fpXbuFyq427kmyZN2Dbm8FmwsS7VcbbyBfe5dpahWG5V4aT
Xoa3pJo7o1acQM8W+JusjfS5liKXk+cq+LlinnXrWapdkKkUartOpPI1TwY3EonqDc/28H3Q6x4j
7n3VuaXQ0PQjnCuERdMcgvy2K/8xlUPavwxl5eDKDpzW7TxziezPYuQHGyTinfgUoytS+uM60acF
Dqd20Q3IQgp2oGNAEs1afA9tVC19tXq1pPs+uNXCsrazrsQSpnsuc9GR1Q+9am8icE+TZTpD2NhW
gy1JXztZ0axb4b6wjsATd3EmrBOt3fSTjAFmtI4NzU0kVEG0LnGULtoAf1krza+Ge7sCGx2Z/TKU
IRjVaFhY1UMSbCqC8DwL1iSIttSBzDSSvWmgL1M9CcIuCQ+aRcurxGfEJyPfCiI4IIiClreWrZjC
BbIWYCATrCqqoXLSkDvVN+FRvUYc4n7fjP4doY+NlWvaqXY1/fYalThqXI9JvwjretmMIesLj1C0
bC/wtqIUYQ5Sv7TZSyMEkDg9uzBzR0VmwUDzXlVa3njx/0g7j+XIkWVNPxHMoMUWIiWTmskiNzCy
yILWGk8/H3pszmEl05j39qy7mpERiPDwcP+FG8E6lIqVn67K7skQXUn71fmrsXhuOs3pljQWXFUr
vo/5IYBrVVkbQRtcPy5dFI8dCXe6vLvKQ9zx4o9Jk671ZG8UXozvSKnhDN24ivkchJ9TN65xq0YR
ZUQoJXP6FoBG0DmqChu2smwz6Zxq0lajPP5pm/IApMmusyur+9MYmdvCVhkGEI7p5M7q7PlleTPC
I5XN2glS7ZihXj73x84CDmwajlApthmFe+KziwreJrEGJzfbm7itnYmdP2u3kiA/qnW954XlUTB7
6HXrWZUI/GqGLqy4SYjg9uRnaymfPS0Qr7oY9qUa7S0QSFFLNh6lTood4Zgx0zLfqGnnjh3jq5iv
lJ2DKIC9vBSMaG1A3kVlSCWbMLHaRaDFa407DS6wknaOKH5U2kHJj7XSrntUNGZqkZ10axGqquUZ
tDgsj4/z7MjlfWrcVT2CtjE4fW6zur0Wiv04PvqyG8eW24nlRpB24/zWhq9Ku9PVa053J7eeUayn
kVqQ4jtt/qCXwAQI+xgieTU/qUaKWC0DvsivKtwG/qcSb6zyNulX9Xhoiz9S80F+1XU7RdvLY2aP
1WaIfsVNac+55KpSuIl9kgKaC3GEiH09rEpqXWEdeGFt/LGmyEXs2+v7R607Yhq1AkhdBj3aWZbX
T7mt8oypa/Ou0u8D84+sK7d5p91gY7l8QcfX202ljsfW8K8ls9r0k2oX1b08oLrov5O17jI/uZGy
aVUXn7X5rrTCKu/qnV9kXpdGuwokSV7X7tST/IUUHeIU1ZHQa+dNrV9XCeJlSGYLwa9mxs9obFh1
BC3Ij/yiBHBorH1EFcSJHc7pV2nzZkW/0uZqJfFv1R7ptDCHvRl2pBQ6iRbJgf8UJIknttXeTHeh
/upPt53xq07ndTY+UAIiSsW21sb7ohxXA7xF3MhdsQqvmryzLeshm3t7EuatoRdPsIbXZV7e1jMP
/hQDE3klSKlTmG8yX8wfOxR01kKdPzdt4lm1arfCli9ynSl0smr/rvTiQEEIJbHh59gx8sRykTuR
/jQKfwTpSZqoh0soBsL8Zi3tYX6a4t9Ge4Vlua0BTojFa2UeN20z0kknJaSXGWaVXfqHUG/tvH5W
YmmbRr8b4Xch6t5cfBgSQTrfV/VKSkSnjJ/ENlolWm6LRuw2VujVaEGN2p85VFdd1HiaP9gy+Urf
XwnxizS+KmG3xoq48n9DWAQGymZN9X2R70oLN+JMsSepu5OV/nYQb020YwpLeJMDZYPWKTngSifF
HsCfKfp1KlwXIoorCI4U6rPaP6AvfMjF9DrTtmODBhbwlEidnQruRNugXDLeqWrvjHXphZy4WHqX
5kOC2rOQuJlyM7S7Mb/v9Juib1w8tFeqzsPaHLyOqNo0Bezvu7FfpTlRXIrXre90uCoVXY2MT2aL
+aoFt9XKBW3G2On1aF8vggD94qrEQvvpnZrwO2aJ+P5hVp9taXrpINgAFZ0wib0M5MTko+4kOqYK
zrLz5v46tdad/8l7fB3r8SoUPyNZsGsBUfaCaFeUv9V49uCnw5SVnD4iaFbqLkj1mKhSr4sIxaDW
coBFC47KKVYIkLVU7eqaGyFvHF1E4jpLXI2ksE/Zpe3kaiaBPM1eosJfqUW1HufKs9DumExh1WXo
PI3BLqPiRl4LSsHnes6d2czJJ1FaFpC0kkzZQ7h1pWHGZ4eo385qZuMPTT13Psy6tB46lJEUCwe4
TtmpSuRYTej541OP+ZWM8LHtt+2KrHw9xyTTafrQJNjCZcEh8UPagbzeKQTcF5OO+tifpijsWGu2
ShJfUZ7aSJPhNSN1SFHbYCXs1QXnIho2vi8kDs5YNj3jG7xAr+qyWJvT6OkSBlxoZSFKUm07I9/O
8GyCFkkuqhadJDlTbxIBb4fivlRNm5fTKtReatV3pdzay0N9yNr4qVXFq6rWeGao5lGL56cKi5DA
qlYDy1NSaxCjBNug7K6OSji+abeWGv2QKYo719TwLaV8LsXmOukmT8lUDHBx20zTW38UPROxHSOa
j5Oe387G4DU8QRK/PrZhi65UHDiTagiOaT4JBa8Wc3qWAjqAeMcjrAXnXqKmYKJPJ/xKZWy89Glt
SCmK0mgVmZPlSkrj9WKNxJXoilxpXfoo6xU6t5S/ZNNp1OQmN+LtWAhXbX2lR6mbkJOUCdmKBCkn
SQ/mDOph0rycDntnzLZe5YeumxAFowidj7jPv8uFvxbGgquv5C3epk45c0ygxZb41ivamzoLjqZQ
n5ZhOYkqlajPrL9u5bd8khdExb4W4s+QlGqi7mDKN1r4K6kUZ7Reqvaxid/1NNxoyW8Nb6RSaD8C
Hz8eXwxv0OgGiWRuzU5Z91Ox7tXQOJRitpui8lVow1+RmfvbOeu0ne/ru7md9kY0bWUug61cl60X
Fov+dPs+8YAURkpJnQolg1ASJWtdP1i15mnja6GnvLXpx/nFtRwYthZ1HxJOW1sjqL0sXtTzl/9o
UiBRnaC/pnu+SbO9UCV2Y0gOPnwOrcsje8hJetkTxMCdJsmG+nKL1K2ivoXlUZpeRF4riZS+pMNH
Fl6hK7fT2nlthdJq5KRl9a9QH526F+0+JXjuou6uCk0Sec3OBJG6gU5aRyavWt16rtLHNjSu8nQ/
IKxtxE6sgxhQVayk3wRlW7FrakCUuJ1MvEakQvJU3/fypPGQ+ICMvzJLeRsB9MqVQ94/xcZjEH+Q
H2wbEW2F9NVIBafth01mDg6POkcKyyeeyW4YTndyXm6UBrqCmbidgSADlnaT1q+jQVrLWrmxdEgD
yR9hiK8UwbwZovSm8vdSfJ/zj+W63jQlfrBlsCnG2FHB8XXBvpD3iWS4TR/YedoT2w9zmr9Q79w0
BWyd4UYQ5K2IYWTRWKuOnLjUJ7cHstMrd4no/zGiYp3HtZvO23/4N63u1tWnSb2TCyTuMgejWDuR
PjEIsYUI5Wdive4/tALthvcMgFMf3k1omkmiv9MFV+D4TO1DE9z5LEQe5bZmRmutr/b4IK0LERBx
O4orXeAWhCfZqVsZQVfTTJ2op0ItZemeV+D9oGmuH1DMmqhWV0ieRsOqiJ+ywVjVym3S6XZk7OXE
dIf6tcSTcZT9T73gDHZTix0gxRWDeh2fXA+v9Lb3WlX9RbWBYlxcOFInOqmmu3pBLipFKy2ptk2k
u412V86HLpmv9Vzcts2hLHnRHBKRt1fXcv1wOutSWePSy5UurIXiNU76Qz3pG60Pnlox83q5ukmq
Ypcv56p6CXQFGUSRPmJWazYa2xX8N7NXnJ6eYjOv9eLDmmSUD8jU+muN5oe/BEkTO5wc9bncRAdt
F2LJkNbRrZolm5TnwZC7NPibIkR9brgKQ92hHH8/KO2mmYAgRplt5JFjgsL0R//Oqrd9tmuxOCi7
2wphGpE6Y10iq9cIq1g2rpIIZT+B+U43IP72ZtSvE2qplto4c/psCfEur811kf9qxIepRFOvElfG
hBErBlw+q1mSUSnIAYTj9GHWj130lIDIT1rNjtBgjCwUqcqJZKx2Ivmxysk2u9S6jULd1rqDP4Qk
oII9M5smLNe6eT0Ts4dSc1Ly0CSp7i0fBox6R4uApwKzb+oPxK7D+rkLBrcZdadgk9Gj8+BykJZx
EdHV4ZB16XVZT16Vv5UqsoXWy1DrXGKbcnzEV8PL0LasOvKHIHCr6qMwPoIEFFF01civKBYU+exO
wSM+mrZac5Gga1gm1I6CaJX2D7NFrNPDtzQw9tPyBghHN0W6r/BRd05oSzQU2nqNSfT5Jp+T6x5Y
8XJvvJgFojg0pz4CdflX4j2H3enTaI/Z4mcwkvb0uvyU+9FNIvu8wl8iykUZvQrY8E6Faos15Ot2
wu+zN95R5t8ms4oGp26bCJymtxFGmQZpdpTpdirrD1MsXEutuTPamWdvtIsMiWuos0eBVGVWN4Ge
u8kQOGb8VGYHep1OEutHiUzPyLsVYpabzIecOQ4Ij6hsniDM3luCIcONn2mG/Sn8Jnh6T1mwqWbY
RzdK9lQjWT90QWwDZnCUmMd/luRvYqutjf6zSl7T7nWkMorynD0Ez7LQbeRSf5wLyZ38h7HVvVEX
3yREWBVESAdT2w5TfTdq5WOl3EpcEelw9PP4NtMK+ORkjBDOFPIpfCOXZg7y4g7iqV6X/K6SxhlV
7UagoFsriTfnGBfklMlGxOuLe6E8ThUWCNVvM/xUBmQU6UXp/UMj15413ARojs3HVpAPGu6RpL6R
p2kPDTW8wBoOOlKico99rAHxCsHOPqgRo1H4NTxFBHWjxr98FR4e4oIxlTmV+lM+O2JK7Qn9I0lM
1w2MdNhqY/agk9ZLU7kZ8JuRzN8d4rZmzSEoXM1PSRKbTTnrjoB4GEQD0Oe+M9fowcupp4L7QPvd
hWrTpp6IqCbWow52wuTFiq2JuavGJHjaEaoq6rF0T9LCk3s6NlZld1n13s+JZ0j1qqbbYSJO1i+5
8C2es21xRyZ9qPr6qtJHL2sTfunwNKCWTUo3H+VwaQTF7XQl9hRIx3BCg8NqIy/Qygc8ThA6bleB
kY520WAnADhlXI1WizPy3DbIRtYpy4XCaBYOnY3Sw0uWdPxBmXa9RUHTVtToQZSsaIfmqZthgMGj
5NFqBn9j+MNTL2ZvrMWmmDQceH3jhpKgSmDBjqLPntH3xEtXqnvSlvxTTLrHgFAqm/GVBiOf6iwn
U2ozMhxEvneKnAQr3JtlV4/iQ6VmO1lJ32q5f8JQLnFmQ70eh+mgNPkG6Llop5HJ1s603O14uYWa
TodESnO7q0rauJn0FLTlWzwE6FDKndPPZel0pb438+65EsDjYwra3tPueQqUDvnf9Balk1s51gye
r8ZVyXUYhsRA9KS4J8PSWoroB7npWpucrXHEfEop1+WP0E5+VQXI2A4QLtSFj6QLr6umS5wkz2VP
n4TeacFgEOYk1IflaIPdRMdbWU+c3qpwGZ5y5JTDHg6Voc7ofuN0S92QNmhJF0+nGyLmwT5uRE8P
KzQdeoUXY8bjh5dgve6sgUZNpT+oA9UxrR7fMRt0FbUP1qEi36J/yDARckYTfXC31ft8nQviI0bB
shuNVWEbZOmLSCk6vlL8xnvOLZKu99JRW/BktD3VcthUbOMLrfkzGADYOHCNVHOhHJ1CEtthbGM1
i/SjWvJAcfS1sUK8Lnr1X/wr/SF/K1i2VxpyF2BTl4Y9QYxIs57XlsGwJkA2NAC76jH1Lyr1nGEq
AOtZ9P8UCNXfDHoiszWnAm1buM0WnrPtKopRDsnnDQ8AtNPoQjfIHjNfWQ+8Cwt7aewTlkTm+1mj
juBkQR+7ZjIc4njM7SkKr7tRIV8292qqoeubPUCnub8w+BkIySKaA/8Zx5SFV/U3smOci2Yx2uqO
0ZEJ3ie0w1b9JnEKVFrkVbtOaFDe6+/V+8/jnhuWUAoZ8R/gyik2sVRoJg9m0x8rkhweR9zlpVfp
hRsEl1jP55BOi8QjICdyZV07NS8sjTiqRyOdoQeiZSWtQn8dOs0h8PSrkS7zWiDtuuzIcearUo9C
ZQnGJUKtp36o4pxN/hjJNKPr+0Os/5kpXmkJsZmTTWUtFK4adfPzov6Dbz0BqPHGk2SZiIScnLGc
pS/oMX9QzUSJMnEx5VvzBFA2gld7kkPQGtf6/jIN8QxYZzHIA71OkcZCF/bvAYc5lmnE+PNRgGrg
C8ZeGrW3C5M6g95iDLCMqGAg8nZKXPJRNx8F3ZyPpeJISLvFeMtiNUi+wFPEDm71VUUx8TlAaITS
2YXoc45b+tfop4cT8IYaCcYMhUlCLmt6Qv8+rb14ZboaGBmb5BeFZ5tcYtj/i9D319gnOLLKVEKj
k5i5NXNdKNq9Ekm3PcqbP6/wGUQl+gPA6Bc2NX/mdJjQRPUQWMARs8N5/C1Vj8aM1ccA/GO6ABI9
u1/+O9SpVosMxKYwsFA6RpK4nWj9mlShf57NpSFOtqTStKYG8WA+GnScJuQAMk2+tCnObskv0zi5
kzSa//NgMI1+paym6wHCFw4EvAFck3f6rvdM9FHE69zwSg0BiUub8vwHw39bEw2M+E6DZzLB8ptS
Plg+CgBAiuc+3qTDvaiY8NP7S5NdFuxbUFHJiuDhyujknmwP7DgoHEYsaIC0EJd+sFOuKwlvIQTY
L6KIlz/2w2CnJBwtHic1AWt49Ct8jMgaZ0Ffy2PiKcj9B7zCRAiZAzH0501z9o7g+fj/Jmmd7hp9
HLQpYZKNV7yFH7ozffrbCtFPRbetXe2Qi14I1udmCpZY4dYlZiNB8nfoVNusgxirise2R80+aQ/U
O9D5rfJt0FUvoyn9oRW0j9T2EgR3udFPl/jrwCebd4jCXC6HUTyKuxZjKljjmGentrFWVxTv9v97
yUrIJV/mufycL3eSTD2itHLmGc6pZMsjUnTC9GFZAhYW3frCZzyXViwCgNy8KG7ABPl7MD3Lhynr
gv6Y8w9sKwFjkcSFJwgzevpV86vu2weYCY/wGvHvDCbTzWcVmXHajZaEWkYnzBTwIrS/zeL+59/2
PY9VqEQvRmiQAHWguX//tFyRtUjUyHj09gpZcrvoF3japY38Pfoto/BWt7BFVUhk/x5FGRGSkbRA
Og505ib9vUwvsL7/seT5e/swAtcwZGJDAYJ/Mg9zlvCeMMqe1m2HFFwH3LaXaf4nOY8v30gHKpf6
s6SFb8WYPS7yGWvLFKB9FDkyO/GEDJIErJFCYOECbL5r2gHM9zita2V41CsUtyWiSz7UABqVtS8E
d3o9PcZG5yj5+IGezF4q6LynvaG6ahrfCJZPr7WxPuYeFRhBjU1Qm8RgS1oJgHnRrn6LuvhRHMP3
CmFdKgrRlawWvDJH648AaojXLNzWxq8fksiiBoK4vxM3+o2EdxaFoOHJn8Fi9HN7JfnU1oq0ehBz
7aoCuAA0SX0ZRHE/KrNI3V85qJnZOloqfuRCcNuM8J0o5FBvlj8luoF5JLz6mibbLM1nNw83ltH+
btL6BnwCdWjBX7dxCvyvusmido95zkNXg/H5eSOeoYcoqDECstZN5Fe/yYDmGlCtQNcW4aPF4oxa
T7TCqdkVV9ltuUMqep/+umRQ9/1gKgC6EctANBxBh1MFhCytKLpNrXiUleF2qssr3tUPhh7vrEi5
EAS+344KasrsUCR5Ge30CNRC5TeTWXE5R93eMsSPRtCuxsy/wgznKsbK1/l5PZXvmf7fJ2I5k18i
XGRkGtkAiBPQHH/8XXjA9mVNndAL1yBN6N17DZBIO3NaW/0trTEzua6uukdwPuvWq7bj+n/AhPt+
uyy/ycLzmTvtO39QzrQmzU2CvLo2sXzMb+ieOCDJowGjg+VTF6tB3TTv8hWYmdVFH7GzYejL8Cd3
TCx0BrmeNaP9uZgfhqt01SKfDe9sWhRR8FkF1vf883c4u68RLYbLLaF8xOvy7++gF5JfzcIy6D+C
XsmuIS3rNxYKB5Kjo/05bC5lYmeeB6zzlzFPv70o0l4O0uUssbF6VH53+SpcqR+gGBYBmp62bHjQ
yB+ii2ngPxM6DcWLbdpCFuJle3qlqOYIHMifu2O89dEqp3opU9ZHUXXYWt64E+6a2/GzpMX3mh7i
12y1FGeiP9bLxVVYPue3HwI+jGeadsbJ0I+SRisiYzz2v/31Ii1h3OtXaNLAwJ020qUE5ntCyr0D
/wopY5lL7vSAUxQv2gGLazRupVW5GjfNKr2u/0cGdef28ZehjOXofznawxQBvMkYKrSe6EDacXOB
GXsuK6CYRo2AbXuG/50pcU/TUTzWc7QufFSL1OI10C4lffK5GPVPMDSpbXGtnuQFQTXEItrvyz7t
3fq22EVeuaoOmWPi9ntTPKIBvAYx5sSRXf+Sa0f7uHA4z67kEo3/7w841Z6SuhmahxSKRwGoxbVO
/UV+WmxoVde4i8GPw0LbXFLWPz8mHG2UcBYu1kk2KMfQCsoy7o+Jigr0U3mRQ30uyoIRIX1XFj2k
U+ap0ZW11VtEnEK8o2AIXEq1NcArJS5jbYXfEjPtP39eyXM7RoZoyagkkerpl1TESuhzAehcH1zH
8lMQ3xv+hSHOrRu1HJT7qJsRW04C6SgrQhAO0XTM9CaE0KBNToAS2gVO2bl7+usoy6/4crbaQjfm
OE+obvBIj+EPcGm7OvQmHciyCEDo53U7QxOmFvdlVsvCfhkvhQ8OL6fquRLrLZWcysYu6U52xofA
M65jnzdQtS3cNHGtYSO4l7wuz02XR4kuohtADnm6V+K5GyfULaRj1XcOib+r+4CaNEpHoJlFXO9+
nu65hAvZAJJJ3IZ4cpzs/WCIm6EzCunYiGB6Svw8Z7q5KYXs5BLf+NxQqBmTSvIq+C5COk5KlwfA
Io96Ku+tmYpYWtawr5T4tk1oi/w8se+1F9K7f+TktcUW6LQckZVaqfUtwmdYR76asf8WNNKtUlv1
qhnGPXVKDaLKn5/HPKMxDB7OgGa5qMup2mmVPE/NACi/Ph9zbd5kSaMAZ08toP/64lt5Xxjddejz
EqKI0C8shhVpgdsYlwpPZw7mXz/j5Mhk+twHoHSpUmCy14yjLQDZ+HmqypnbFZkGVCGW+CJ+mypd
kDqEHtUfw6yB7iMAPEAydDv08UuQyC9lnbxmQveGIt0qk2XFq1T1Q5ONnepHqwykGAY/0buiDgcr
SN4STb1RJ3qH8DiftAlAV91Nmzi8UoqxQto8vE6ifAPRq/ZSiuguropw+Vpdsg1RvLBxzhxAwMIy
5GOMlzTrVFQuleZwlnqJWjUl3Cg7StKTqfwOLXwFYar9vIpnjgRuB3hKKbQ46CedFHf6JPanLgzn
4wxhRalujLl1MxqDBUanP4905goi6ULQC61PfOBOd2Yk6VFLIj6CCTJsZN/cABpV5T8p/h9dp3O5
lxv9whY5s5BcPEuBBfWQZdC/A6mpZGWrjxRZTKPkBQycxfyDp1nW9A5Ygp+ntwTlk8ySsaj8E1w0
XT2lUksYcE4trKtjE2807Zg30DmkX/9fY2gnSZ5cG0NUqyZpdC/ZQY77JLrDAXDmn4f5J1n8Nhc+
EzV9XaQmdrJueWhEPaCd7tjJYE6NuOSJEER7XLA7cCHZbd1Aks2K7NUUu70oJ7dZoG6SMdxWOjWU
trxBWnOFf6UjTN2Gv0O1TlI86nnbSc92UTT9UTVtr9HzN+sY/I1F5SErKyg4cYEUn7nz6Uht5qh5
bgqLBmOT526Tq26sDFjYNsndnEQ8mkFqjjNHtq3zm7LOQ48i9As4gX0TBXdTFvB/yuFWjIwPRUF7
wactaWgdtOf5WfT7bW9yymm1Ps4i47cw8lQ8CYPQvCWZ/jX5qIEO8zWcTMh1uoYgnE/FptPhWaVA
4buxg4xmSZhbCi+AWi986nN5MLcUB4bOo0nz/uQbGD58tSyaIB48AJveVbssAWIN2sPuDkiCbzDS
XZt7sAD1tMYdCd3OS/4zZ5p0BIUvP0H++/hA2a+scCYrbTx6kQ6o4/f5LrwPeCPSt9+EF07QudO6
aAsqC30fnvhJ5k8Qn9sAiPwxLs1+ZYLQtstsXql9fl+jVLbxTYjaP+/0M9cUYe8/Q54W8VuSn0KY
+/kY+c+ZENnlcGFO8rkRsAUkNMgYFH0TBTMxmQWmwlEyX8steCiQjgq8UWd6o7O7xkHOsV47V10F
v6mE/urfJB1KBw3CwBUuNM/ORHo+539+yelclSYVzEwkQHUVmtL5MREh1eao/8V3//tF/TrQyc4F
m5IUjcFAofAeGFcDiJh/MQDvJLzYaekiJ/H3vpQSo6VpbXTHFvu13oeVUlwY4UyXhZDwZYglt/uS
gmdSOdfNwBDKg/5UbhU38nDInj5mR9vJLkYR/0KydhmRejuFRwokp9fjYFWYL0sikxJecyn2Rnmr
jhZey5fktM7tSPJtCd09lX74qWzFUI1VJdQjr5nSuvYL9VOc+o+fP9C5rfZ1iJPAQeoSc1/wgOla
OK+zg8SIk3UlNLK3nwc6FzLw9UBAUFzUfk877mXfT9UsA5hoQb6Z8kHPMjuBRjN27+Elqd9zVTuk
m1BuAj+g4198Ep+aHBKLqrFwrTt4gj2sZ21tuuJWw6jItIWduMGYfmzdn6d4bi01toUqLsVRTKP+
3onYEhFbJNZSRA6E0pUtAWkyogdfvRCqLg207JsvW96H8j8LfU1xeEyxfP0Ty++h798DNbyQ3p4R
P1OUr1NaUqkvIylzkqr10C5l6KXEk7rSs+/6q+ppKTx3q8kNMAqpIL0KFw18zrzJ/hp6WYQvQ2ti
l9djFqPqoyjrOTmm9N364Ro87B6dA5xKzEuh5NKIJ8EKSYPSSGS6aU33LkUw9s37Eih/AqxR1q7M
Pv8XYZ73Jmo+Jhcbj9y/Z5jG3SgFGTAQuarhukIpA7daQ7KNLypcnd0xtGdUBrM4DydTG30/kMSR
rVli3dnXN34qoop8XYfRhR1zLrdGAuo/A51EY5wE5wosaX9M5ZGm3QfTdkr5UiHi/AGnt74k8EAQ
vulRD2qdCb4/HKXfsE+vtX1sraTMDq6sQ3elbyQQGsheoJF0//MRP1ebJ65QcyT3QQxQO/lm1ZwE
+VxHPeVxZRVB/kJ+m44AdqJOsg3/RJnT3NZQ6agcX2p6n9G/W5K8/459cuzLXOq01FCRZxfklzFJ
AlutFikDGda6YR4oTd74uOMaVfmWz8pvKTV//zz7cx/3aw52ki70hlSFktFQKsArdVZhhQdXRnup
8r9M4/RJw5uaMiQNZ940J0tsCVUTd5Y8H81xtiXlrfXFCznD2XnAZf/n4uPZdHIaplmrQip33VGw
oFGVjb9ta/r3jX4hvTpX4iG9+u9AJ6dBSHJAz40mH8dG9rRUepgLaydm47qu/Osy2wUAP/3wxZyf
5QoAPnIq/+KDfRn/5B4MsiYxImHojvh2m+OvVtqI8ubnIc5+LT6XjhAxupDiyVomQ902DcWbIzDi
XRaXN004XWrOLF/82474MsbJMjaCGSl6zhgxKgUIVEebbi0KPCZtC1HnI+dt979H0nDWUAMEuYbA
GxiLv2NzIYxjrY4jKTjY8dm4j2GJ+BN0+hz2PBJNXeiF3YXitXwuSuvYTRgL4BJQ6cnOD41aiyKf
ogElObTTK3nX6yn03ayq7L4sDFcNF+5/1sOVgqYHtP4mrJBKKbkOpREyWGOKe1WMPSXlYV7kvdt2
AFASkKTOFCuf8QwswhDTfVOF9I0Bo/GWlp9VH/2kn3fF9xNmqCrIP2MxYpW/CcOX8N0SM21hg0A7
xovZSWHbGnBKfx7me0ikmggGYPHZVlDrPA3Hvgr1NVsSveXdqxCGzdyZbqaV4k0b3XIvjPbt+yyj
AZGjM2rQnzlNK5NqgHaR8AY18ibbxkXwaQV54AZhvLVyeWcqaFX0CpIgeXdrhMadlMj3Ph+pTZKn
Nq3u9ap5jPEEuvCzlr341/HgZ1FBtqiXKwYohZNt0ybcke3IItAvtqvrZLc4U85OuJEvAq++R7R/
xlqKdAZ+7iA7/z4XNIaraBhoXtZueKtSaMgO6XO3woZwVX/Kl27b8zP772gnNx5UjakXxoyMTCx+
m8206UJ1W7TNxurDI7XQz7AcCQKwtaP+QayixwsruwSv7yv73/GXbf4lBzXgXQRGgNNR60KrhMMS
Ugd9Ldbiy2+CTwfd5Xb+VJ+jm8C9CHf4doROVvok/x310ZznkJVekAfRJnXFpxHcAYq3jr5qbhaj
cutCQvotlp8MeRLLxTHGhX5pgg/1MYleJeHPz+t56e+fxPGxygJo97xbfOG61A4mYnY/D/C9DrbM
QKXWQNwBfHzayBzqnO6fQfo5kDvMM2IpugrlfRTg7ivFh9AG+7DOXrtm+hP1wk01CM+JvFRAA/2C
6Oq5rcNDF9dgnLqoFJxcIGNf+kaYKhMmWQM20F4NclgTXwzzNugu3I/ndgr4RFGn23+mJY01UmYY
fdcfI/F1NB6L+jBdEts+OxvMf8F0U8ax1JODkAsTXKFUm45M+A060W1tdu9J46NU1YeaMxqXGivn
tgrQrv8MeLL7W7FIxVS1pmOSyXZnIb5yAXN4dgCDaoRFNGekk++TxdkQVbCTj6GfHeIEC5HG+H1h
N34DSLAbFyF0nlwAR03zZNV4put6AEfsWBtAVQNF81pJeQ4qFSs6ud5MU0RfETky9In8p1mYFfff
/ACuRoOvhlLtKZgnCsYuIs0ej0MZ3ia4/Nph0X+04rhBbxXFsrCCbJACKtASVN/6/pKR63KgT+Mn
2FRuColUAKbMafwEmD+VzXhMdfMqy7LdPKcPhgbLEFtJzQ2kwak0wurP0z73aUnt8bOnqQv++uTT
1povRJUxjcfAnDatNt00Znnp0y733LeZYUsH1g/8CeW5v2cWiFNIEaZato+yi5KJqtJYPnYCrM8E
fKeN4M/KL4PBwaDhplWHYyBZL6GPtgK8wn8xXQsRVtMCtfWtdSZ1giGggTceTeshal8r8+Pnv//d
BnjZxl8GkP+e65xUoqAkDLDcRCm3fupaq9QNvGidbIXa1px6Ddf70jvw7Ob5MuxpqpF1Y6j9H87O
azdyLFnXT0SA3twmmVau1FKlpLohpDL03vPp98fa52BSTELcPXMxDXQDilyLy8SK+E0W9ee+dpEY
zN3nKFM+2izZo7v/I4kTE2p5tf16sEsp3uVYp7V1ceOPha+0jR7zXZP0PVZjlKjk+iOKxR22P2vw
jcWZpSquc85RxLjqREaZ3vvRGEwz220lKtcBZH9vg6dFvaFjliBgHW+7QzTYvWZ/PdClTXIRet6g
9Nuc9mhK6Fq8r623OPpv7mKD1AnKGJsfOOHs8akJ6FwCcejIzXEXf+72yKPavS3umuf4FO/XiE0L
X+4y3Lxp0ot15HoW4YT4RwbRuhvuixqJ5LVO9bSzZzsflLOO4j7f7BqZUgdKL7h6i2dyh3+s37Y/
eZr0dhPlqx6E08aah7JATKB+r4l4XMwPsrrxsipMO0iG/+vLVNxF+8Cenjfiyxqa+hr5yeP9Mtps
m+eB3CZj9jca+j732tNUOq8e+5fqBwLFNijzn/Gfzik3SHk5WGvFP4Sj4fzrVTm9YKYJnhTI5635
oA6sRpaT7kwhES21yoPdoalr6OqFbOYyynztI4PtypVAlCAYf5ZWdwBmeu97DQLNVfoKRW6N77Sw
2QwL6XYZSyMgMH+rihenitJ6jaV2EcXCsnuGTPYL05+VfGbpKQxFhcSXWrIGxGa23UotzSXMSFiX
TfXsj+WBeXZKrX8R6fi3g/F7QI330OQYpmPGgvqkDl/h6693XR2dltB/fsNf+96LcUZhVZS5FHT/
783SfVd7TDMtdj1KlrjF30/u6cnHOqF7NfJsq+ijIGSWSuQKuir6NdZP3ep28pAcs0LCwEdUEW4r
otOg5ZBxhjvUD8KN68LTqVXI8WHf1IhGI1csCg2l2yBcefpMs3+1lS9mZra5sjoHv6nw+4ZTcJAO
5Y2Gk3y5rw5ff4Glwwl9FZGsRIYSMU996g5JgMElbfa0YlvWT64yOl7ir+zShcFQ/iCrw2xhAR9k
aIIYw4xpz1r2gCLfXWOmH7E4HBErPeqhsevyWIEfvFb1VxZGByYdoDEgC41TcfrvF8vLVEa9BnrQ
nqU2eA9zSqZISgoOIkYPXdpAfxqDzunzcItbOgqOQfMQ9tEx14eHMQvRBxTQkdH7f8QxeCtNIbSR
YPJQqEWWwaK0Yw9a2W3jqlW3XoK0oJgoSAHxx221soYd7JkMdYTsnMXp44AuExCUd78K1W3Xge8c
kiLfUVNcK0QujRmEhcSjS6V5Oq8Jlr5UsngAWddacQ+f+ZDm3q5phd3XC2fp5WxexpmOsIu5DT2a
s6VHbd94KI8oeWV76DuvJXSkI3qAjnhI+/3XIRdHRgtF5Y1k4AIx27KK7LUVuSsR6TdHZUO7lHfR
2uN4IS0AmcM7Uppsqa58M5rOH+V66nzVk87NgO+XnSUQhHsdra9Ifvx6TPJC0ko4GlIGrSmeVtPV
czGNvZYWY6WX47loJSS2+nILw+wVUcZxG+MBsUPql6dCISo2nRweDv273MNjqUNeBlJ8zhN8ACLE
cFwx2zYVYpaJdUoT5c6C9B+k6k5EbrSzKHqV1DrQ6gpu+qg5DSG4TTcr1zykly4VZm1qZ0/mGeL8
lWxkTd3poleTgbTOeNvszSOpjtMc45N2/HrqFmbuU6jZCemanVR3pludq+FByQ80YpGn0DZu95Sb
g63Va02gpRX/KeDsfVEWiG+raVSfc4T57S4vlC06wSj31CnldmhkNe/hLkUjVUHmT3RVhOFSPUAd
2no0RyVZ24HTep9dEZ9+z2wHao2q4echVOf4Vj9ZUKKnN0B9znbruPGlhwcPRs5QWhumyjn+eZlG
KvLqJKz1Wd5LO4gT++o3WIzn6K7cdvT0ET9A0jG1i5uvv/E1WAecNZhnmd4pNRECf44rxYbcyFZQ
n+Oj/iehqBk6KDVDpvKRWHNKe53X/rfGcTWtpHuWbnGAXrFUkiYoXWs0Kzq26ql9Rq4uOig39beE
Xvtz8UOFMWI6CLJu9V18Urbpuz9uijcRcYv3yfZa+o4onUND+f/wFaYl/cVPm/NXwr61zCjjp027
K/+mHdqDss+Onl3aIFT+fWoAspaOKkxeDWrJbOp10/XK2mN5FWW0dYsBh5tCwRKi+/faKNNHhp4N
DoYz9+rZkjRp7ZsBw8Jtwa7wPE72GAM7iCppe05fpzvI2fbrhbWQYH8KOTs8RL+wOjVmcLWB0wcy
uVK4UmRdWLqqzu0AIQ28Pon8bMtwxQyC5ybCGd7DZG6V7oKT/2DBcUVcXnRqyHhrT7KFbssUk4uE
XhqPQHmW8ISW0GZ+JlUv6W19VA4cvidxNy0P5K7tfCWrM65P4M/Rpqv04u7Kwx7ExRDWLwTFO8CL
t4JloJ4FjUWIqt9JWP/SQ+2XYIjVRkhilqzuH9W0VB3ZatV9Yqh/olRE6GsQhw1seoDHpKDVYN0m
Org/fUzkkwtaYRMAHd20Bop0oTse6ki1uI7RRpJzHD3bAY1gBu5tOit+AG6RbSNEuABRZzcBylqd
jkcC4kZ2Iak/5ApZWIo2r+nQfwt7jCD6GvMLVVAkXuSFtLe6EvSOG9cO0PoKKcrycZSyn0Elo8oW
3+SC/oYHDnJ9Zb0ZxB4rhRH7PDG47VX3G+b0/iao9Q9NsFB51h/HpHhCgv1UKMND60PHHKPkwffk
P3H7js7aQ91XP3s3RemwiF6tbMLRjcE5NP3voA3+fL3kr2HHwKOoxZuYnkGbhy32+XMpSdv3Jl6o
Zz3P27ehQv/ZLVSsfjIdHWvJPxlWfBqs6DnBK+Vp6ALlsfe7J0n1mg1nwN6I6jdEDFQU0ZpsVyEu
uNFSBItbj1pQjDLU17/3eotC/wDKiIkmyxnL+s8/1++4asUuVqAvmLdtRW+6ylcqoav7ZbZHM0Qh
hEAaq5fp5PHt8SWxfyoc6rltrZYqFg8E3LenbjDyCFcokrbTwjJWUoPHLvZWsi1vpYOKhw2t1+yZ
nshvD+7j13N4nTKraDDBXMDiDJLE/JP7SRlXURR2L7UxOm6hYU/h70pZXktFpp3++WKC3ajCeAY/
acDJmH2rJtX1SCpyA1qbd6BF9qi+mZhmSyfkPPbVh3iv3qT2Wr33GtQ1cSovos7On0T2rUTVYxcF
nMG0CYxiWIadfOUAq0r/wTbKs9VDaq+VYdXre/hz4NmyaRNef0Hc+C9BpNyKPgAKbHaUY4vv1r2n
de5NosiwFYpkU/eT/4WHljDaYlH5qlcSctCGLaOSfwPEIthixZXfd0IKm6tDht3r+Xdehk57RK/6
eyppJ29ATDzw+1Pvj/02ohb20EbVMWytydtGLp2qah9pJqFgkXjflKjDz4I65EZXa+/QGJGCKQMM
Ay8W0KFs0HcNRY0ehBX1aPXL/cqtsPAEYN+y7Ogg4VGM7srnfYt3lDa4eaOzFvSThKej72j3A167
2cNaivI34fm87oiF7SAOUsDFKbJ+jlXIbRiZiifz/MGmAq2Kt1Asfnej/qft5CcpLeGJ0JN3dB/F
2KGtVo6oa7jrtAJ1Llz2GG84eTZWhJuTmvPboGTdBpvBuDF246FRNtKjH9i4+Zr0OiIH3w7z4G9j
O3r5entP6+zz8AlPT3ICUsHlmW9vM3PRtEgJXyrSbYSwuxhWx04ffmeCiKopbjVfx1s8L0mJYcHR
IKR7NBuvyfUVDgMBFchxP0FkF+pG/IXEuGSLz9iL9ZtVEOPS0YKdqwFWhZ71lb6ANKYlbqS4hsuP
yTvCa698yf4Dr6dbyTb+tP/kgCeRPVvb40tDNWiAUhzlH6zn2dKqi6wL6q7Wzs3J3Eu3aJk+92DB
kQU+Bbu1o+z6rlM/BZudZLwrTcz8LOMcTh1yWhCKv0ZZXVgrBvvanMoMrNi5LJ+lJbWP+552rgMs
ts3U+5aaKd4R401cjO9VlybbrxfLNToNztxlxNmgZBHNk1HNtL+vlfZZPikwjdCcxnLqPd9Nryjh
TjiPtoJkZ3E7MWMCp7nBxrBbbQ0uDZ7yJpovdGGm7vrnc8LTCxyh1F4/uyV1FaV85og6+IX26rfS
1hrjldLEwhlI+5p2BMWqv0yT2eJB7NEvM1r8XPWt490Udra3tjxmtvXd2gZZ2B+fQs1mWTLztqGk
46J+eJYTg1QWdeHpCqAv+PUH/XuczI4bQiFPSkamTcT/z7Mo6shbp3VcvXT2ZOWdH3U0Zop/mn19
CLau027Ujfpa3E7t3XJTH8ZTAYli8ntOQddpTr9L7/x97WA39vUPW9o98Msn2Q8oqPzz8++K/CGW
2tREKBnHjzbRt169Juq1GIKXKZAZ5NmuCGxxaApyDr3nbICIlMMfgbFC0VhKZjCCorZCexfMvTUb
RB35XVUJPeeNqiLaFENKxq+pVqr3vu/DTdRCNveE0imhOHuq9ha5EJTDvH7rzMxBdcrbezGtmq9n
dgo6++Ikq8ABudosMsnZeZ9KY5u1Xt++VF3uRNh7lJV76/XBSpiFNXwZZl7XyPmuOO51pAzqKNlx
hDq+J94PSlY5VLDztaR44TT4FG52GsSuoCH3ILQvfO3w3pWVHQQgNJTF5jQOiE37mrwd0hZ1Lqbf
FofiKW28U1xLTwkoX5SqyGrb8jykJVjZWtwr6GPycNPRdU2T76LSPzdud/Kl+lwofmfjMHwQFPFW
iYIdDjgnS+h2IXYioxe9mHim2UlZBbbcgP+U2n3ZSx8y7y/Pa36kroEFoF/+qDrz52Do93KbH8pR
/Rm7BjzCRHjRpHLfDQMeji78IT3DOVsW95KVfM+j/hgryW0uSG+dG79mgroKF1ooAAA8BvEMsGXC
7MwOhImI1iaD505p/7hJuboQU6lek1ttP8kWig7Z9/fqJnfS/dqNufSaoqckG1SaQUpdQSGwjBWT
PIrMv61D2dbtGAkN7Dt4TSl2/hjs1jisf0vxV5sBEQu6zBOfb36J6C4F58ENzPNkX7fDCwbTv3+0
l8zWjzhCUOYuHWXYZN+g7O7W+txLx4MJVm/SR6ZIps7BEVkaK1lQJNZZwMhv2HTvxk3xO3/w1A1y
+Pgw7PGIqugUOKuggqXdAn1lYhxBx7uSMvPDJMVxjqOvQE2sPKp2tM327tGyUQzZjdua6pK/Xcez
LoVFNkQnIkgwdV7K0jPBzSvf184+DqutctuauwLfYCN9yosV/aOFyj783YtYsztUqPMxDxrQ5xgk
7nW7u8NNzLpv7XbbHLun9A7z4a/P1cXVexlxGv1F6awwkn5IB5/P6TndmdqUnd21oY1TBS4CNjTs
H/nv6OProEun7GXMaTdfxOxzCb+MAW9C13Q5yAs8xfpt7iFZ76YrR+zickX6blowvBa0uQyaJY6Y
FQmRdR5/6t/1feZh/usoQMAEm0KdEh6bcWdOVOjVc2HpyrqMPN3kF6MsqtJKrCK2zqpL2TX8NaHP
MOw1tgOarY5vMbnl3r3/92giFOlJMHmqkGFeVXtLBcESyUy1s1eVDuY3Q/kwDtuyWmPoLCQin+LM
PuKIGrMZBaJ5LntsmfXXsFnbDGsRZne+1Vcj0FDZPPcP/S5sbfU0Po8fgY1VhnyanrPQcVeWy9LK
vJi8uSKz5Boq2oysFgGN6SZ3dwiKHNAb+S5jxvT1JrgWSoSrP9GJqcvD9b1614WFXkVYKZrQAUAn
arsGlXJqmIgxeafoRnlJ9tq2uvUg/kq2uzEfkm/Iktnxfmph4vV1XL/Kllbs5S+anT49elA4DAnq
edDIMnRIPCXuvkWz/Xrki/fXZZzZmaPXvYDDPSOPj+NtvTP3WJjs+5ve25hPHe+viYE4dQq0lU7I
4oKatO8nPUwW7zT+ix2JxXeSaEVunmFxS+rrgLnR1yNbXD4XAWYTGGHUVlMttpCf+YigwkZCYYvt
6FTWalVg8VtdhJrNYRzUpmeVATfFMX+mP8AhCpsFuGm+xfTwm/yi/O4OZrUywIX2K4tW1cBqYRfN
CTPLWFuqWnoacl2YaEBvmcDxWOyj7zi6D5IT37RbhVu4JhcgIX35enKXCiEUDcBDICmgwyedDXnA
QtsavdCkyjqifK8cvJN2T9lnl26TJ2VlrSxHQ56P3iv8JIb8ebGo2EQKWjRq9ALbo3ZTAAKdAIz6
rv293lBdWpl0N2FcMDDSq/lRV7ujnGYEw8X0Pc+7fRnJz//F9GkQzdAmgxx4lbh5EylBc7kYQhRx
NtpOOgh2jm8RWWq4/T+onk459zxLvYg3h7VmMaUjZXKDU+nUj06J6CoWkvt+S5f+iQ7DytJc2hBA
L9naPANo4c6mMNG6uqEwqp5VZN1kV7eTHjt6YeXUXvpQrP2JraLz1+ZrMIqyDsZNaaI7cjIHUC6r
qmbTuppP28TvnbrQ4I/n6aYmc29nCc+JRsN1Vkye8+pe1N99rb2Nwrev18TinF3Emp1XBSQx2NjE
0uJ0H2uWPeTNa+gKK2GWqlCUpk1UqxR56uHPTo3SapVGTnT1r22E/zM45YcJCgzu+P+wlaYPfTWB
F8Hkzxs3p0PY5GqGJ1itxYeYjHobg1V3sFU7VQJNVWHqp+ZGP2wtGUIq2mjpRvfKH6mI3GKQqf2u
KPTOLssJdiXiYRCFPq/vMKOyFNd3QlS7Dr5QcAlE/zbT1dJ2NaHdITdhwdyKoPRpluD09N52nVz8
wscc4VedZxqNDgnGTI2reBwXjjFmQHawLM0j9dgnVk3BITwiCwIvX/L9Uz22pR2q8j1Qnv4oiB0y
LfmAkRW4tPEY9U1mF4q0+7dLQtPRKuKQxwEIu+VZWtfKMQaQXi/DpHsfpUddO/jqytE6/YnPHwhQ
/VS7YjVwQMypr5ocxkpldgLNAt/GF/GgdSTjtYHcVYEhsHCUx4+vB7V0L1+uv1l5wI2zwmr1JHxh
gm1zTG5HJlTKcTyjI/J1qMUD4mL1Tf/9IscIsihU+lgwzjmFCIFBadb56wiL6RMdJiTEwUzD0Zql
MVSlqiAOLU46w9ZzW9Y25l7dhg767t5vHN7dbXyTHIO3yR92s/b+v/540z31n+CzIyNKi8iVJY9a
ugfOLY2T97RSb0Hg/9NI5AJN+5IW+IF/PeTFSb0IOruLOypGWlOPJh6v51R8LoNfX/99eToTPi9J
RgXUCgk0REmvUGVen8lCmVcEQHZHcoBdlz+ik3HIf02NAt+ZAG3WsDFvJhFn+cVoj0PmuOPK2vmr
t/bVz5htvlQyXaHA4opSkvCAYd1WfpR+SrtkGz3iS+veask+wBVjax5yWCjyD5DDa9938Uq4mInZ
NdpKtaAYHYurKH6O2AzgseMhX/pfzDd6HxMCBGF2crnPuyRXpIo+WwUC4dRtUwxGgkdE50gQTojq
fQ9OJrmWtVfOKKahHbzP9xQK1ka6uI8uf8S0KC626iArjal2/AjhMOWT6a6t7Ow0qJvoLr9BJ/x9
UtEurF0hrSIGlmbZgOWLFiUZ5hWHUxwRolHywThL3nexeOUe0fKV5/NSHmFO6mVQRLl356dshBG9
hsGEcS682m4BhoL8Qb84xtOzLL7/F9/zMtjs1NO0NGgHjwseNYNs42MM1Xkn/ymCPyHsg1ffmZgU
7qb6hmXxoXRCYYPJ+1rlY4EHhBHfxZBnB+MwZJWWpPwK9Ud2lm0MjLftjfqU3Sdbb6sekRNHCM90
entCimK2oNseosNrZ8nSYQXSDioLijcc0rMdpIVhIgt6r56NJK73eqq/x4X1ndv6n7hVH31NLQ8S
0rBOGhcfaVHftmNIbgJCAVbWVu3bGtBIm2yqKDBs0yrEDZ2gEBK4jLVy948vJQD/MU0swU9Jzdoc
Xi9MLFl4IIMCRyf5usZaSjgXV6Z5NnCuTNruEbUzYeMp5cqJvhgHuIBpMVF08WefKmyFgv8Jwlnp
8GFL9VvFxZvAXyuVL4Ux/2rsQceUqTl83uKh4HZllpGu1zQjLfMZQ1k7HF6/Xv3XOw3RKIAfMAEm
1dm5KI/ZydXQWLz6K0+wA+3JM9ptqZ86/0MX1uCi18ntREqG4Eh6NtXBZ4vL60vLiP1ePFPFIpOB
n6xp+KaGySHxy59SUx3VXE03kWw9fT3IlVU9f82lqpy2HaRl5BWgV+T5Jsfj5esQ15rkSIGArTCn
oYkkGbNrPsRDuCv7gYmkpduZtu7bkzZ5sDWVCd9hOvXJ3Ci2FjlJa8ubaGccV37B9af8/AtmF7CJ
Yb0XMP9cwPmtu49/tUcMHBx/5+37U40t1Knfx6d0n718Hfh6nRIXapAIqp0CwDyl80VflgqTkScN
LwChe0vl4oBi+cr4lsNMFDs2OLXwWR7sS27XDT3Vm16IsTyOsAwcBDCVVrDWRF7IuBnQfyLNLgSv
apMuDmlkaA84lz2nKRyZbZ+RSPU2wIdt82F6mxoivUNL+eu5vN4i01z+J/TsaOmwY6r6UTUoE9XH
ifeh7avjuqnMQiL8KcwsETbzyoo7OdLOiPgOm0knAXGZp9QrzqOAW7oL86QqzJWxLVWliGoh4smB
hlva7EAr3MYiGWZw6j44yL+nkop0in7JmxzSw7jyUFtqDlnoYkwcrskpdO4tEmGsJQnNaDGV6gnj
cnyeSIZVJ7utz8OxeVpvLy5l4oSkkIM2AeCuOb9DT5Q880tCDqfkvd8p2QaNHOVVtbt9sW/+tvuq
n7nOy2Pj/uyO5WN4yn+vQVmW+nCffsXsHOD+Dkt/ZD929rgbW8rTwn1A2pB8Cw/paR1BunTuILUy
0WwB6/D/n+8pzavEuA118yyCG1UEPAoavDNgcUTvqS87X2+Qpb15GWy2ckdXEdMgCHnCYbomcsdH
ibHTS5lGx/nrSIsnOtwVujQwAPFgnY2rHKTAHT2QV1hYO4a3Rz8Eh71dvfHP4tG6g9JmnLqjeghP
3k541p5Xwi9cWpAPSYGpGyuwEGfnXeANUaq5gXY273p5k75N7n4GG2bcW48ibXPHP41rztBLxw+o
JNkg3JQRzHZo2jdSayaUPcOjd6j27aHbCXt5Vcp3eWp5r6rsTxS05htFDKoYsoA7vRWRgRfYIdVj
89v7IX6Lbq3H4hgHtuiE28jcdJvYrv+LcqtFaEpNSCSr1EI/r9gwUSl1xZmJmIBut5Fny7Jgi+ra
S3HpxtInKVymlAvSmm3ERvFyRFdIpsXOsMUmsfOS7s0atGA5Cn4d7D1eo/os8cBhwYQnMhpn2Nib
xKADJXubtljjqSx+swn09//jzEYDZrWPsCg3qIP630TUuQvbui+fdVt5mR5L4+Nog7yuUauXbF/d
yGtM++lFO6svcIizWHDSRNpamd3KST6OUjsoPJBAx1siKJkKjIgtvuq7fJ9nt6s98GmDzQOCI7MA
6yGiQ9DPqyTqxzFD/nl6F1K2tOGLtn9J9cK+3iOdX/ET7JU9vxZymoOLVz1VWk8tA9694VHDD2sC
4uH1dlM48m440gX3M1v95+uYS6nAlI2jEj0BxOaSOggCCdHY088U+sGOWnXj5qSIQkL9D6qu9wiV
dyUPWFqwzCnvJ3AU4hUcTlJzQRSMgdY4mJQ8y/dFjMJxsMba+Ct7cPX9yElJNEjHr8WCTM2LPNEI
X0gCMH8fqExbrbAv1MjF9d7/4xkhvDjBfXbD/laLML033fKmBkW96+Dh+K1Rb/JS6DEDttw7Hi6F
7bURRgrUKMcefoE/EVhNa9vgYyErOTK0Ub5ppeomMZBgHEZktsvqQ9d8cu9hdPQifBzb/B3O1akp
2mGPRGllj8b4GEXJd1PIf7WpHq0sqetbZHpz8SpBHZvK7vx9J+mVO4YuNGa9CxwluUmrtbbqQtYz
tZRknChRf7rO/92yFgy4Tmht4Th22zvGjXUjn7G1QfD4+DfxeJskzk/h6b6+9+ynfLUadr2ipl+g
UfNH/vv6aTCWupkKQhe9JNFLXlS2FrhbLfn4txuFICrUHA50GshzEm3i9qnqua51ttBa3bSY3Ygt
dAlcQvfiWBj2mHXfuLDfv4661H7C5s3g0OPIA/wyjf3iSJiKQknkFSac4RKZfffoHa19uMHrcRX1
cz2NrI+LULPcyos1LwtjQlWjct+kwj4PLdvq17ztr5ckYTRQ5NC4MO6YF/cKefByyc3Cl7ZEcSmh
ndWvgVOXUlIYLQZ8WHgtVykpuhOFO6H4z2E12LV+NvJ+AxdwK0kPetmtbLHrlHSyAeZeImWCWTGv
B3cN1Loep7VzpeS9g5DV3pBKx+ikcKPV6spj+/q4/hxsdkMMhWt1DXN61kyvfIzi/ltSpfjtcVqd
AFZtSj8+tLL1urIKpz/7+SydxjcNEBrhtflCk9exDz9VPqNwMzpoYCsHa1tJt43DnT+looKwXwl5
/Q01TB5AvU1WDBNu4vPC7/RkLBGCR8V55w5bM8X11KPl6JTDlh4YALT2R26H37Eqjn+svaGulyhV
qr9yltTYwdtMv+1i02lJFggWd8rZjN1XzxSdCIfrlWvwOtf+HGOWTxV9UIdyy5fMraNU9U4MU9ts
yhuZ1lTedY6bWG8WhYavp3VtZNOvuhhZGbiqUaC9fK4r7b6N3Yd0VURyeWA0YmFtYLA2P7HMYfDl
Ugz1s16cJc3dhjqMlOh7ingVzdONYBzl/tfXo7o+uSZSLqaAxuR3cnXLlSL3fOAO7Pd6PPZxd6NV
0haPssPXYZYm7zLM7JO5StwWscDI2q65H3UTUyRJXoPxr41l9oXyXBlatRhZe1l8Rw7i6Kn0okvB
Sj6tLw+G5w/qxSb97Nn+0qJUp7Ev+i+e5u7EILZN/yVVyo2gZI6S6VvNEP6JcuNltAIg/NUO2vkm
Bx5vFco+l/I96HynGTq45ehZt3zXljJO8k6V97Ewk2NfNIAV2m99t+/V8CB5obcLNPdH0IKvjv4U
Wf0gYTEXxJm6CdnWQu8dslTbsXp+Cr55wob5aPbRg2Vm58rwz6zb32YrbxPwk8IQb12wjSZgebd3
HysxcdAsdNyqPw3uL0t/xYB7p+jlTSd0Nsbj20rvdiU25WlZnrTU3Y968/T12lggak24JJVnM3z9
a1VBih5GMWpcNr2Q3HuWdehLmPY1ILrx1Qr9bcKbBZ2aTQpWwlWyZ08b9xCoNkWEi0frwz/1Hd/I
fmpQNSqMkLC3xqcrtHUIueaY2qLUHWLfuiukpNh+/duN6SkzO94vf/tcms3rU9HKA1E4G5bLBq1P
ceraKuJAbp9vMGNGahYmppR/o9djk2/urKjAM7C1mynxyXW7l/r7MZjmF+OJPr2LK9OuCs/xXd8O
EyDLcWfLYfatCrK9WiLfUGt2KNGDH/8pZHfSw3gcTP6Tph1lM70T8gJdAcDNOuA8obUeVcNFyFyw
Bze9y3moi2G0K3w+v+Ya23Hk7tONo1ghxl7G3skV+x++X0WbqqIp23d3Ahq9iuE/5JK8I9F2LNWz
pQabmIwKudY4Q62/9F5K57yw5TSS0HXPdvI4bAyxcQSu1SSMV+Z8YZtPJxXlTpoFPKpn21xJxcAy
40Q5t3n5WCnhn0Erjmrbr9mrLGzzyzhzVpCrtV6Wi4WCpL58I/fBUciH3dfLZ6HUqn2KMXspJ5Un
JnpFPcUvqHrGFTsbCbpRle6S+Ekuo3+QUd4hX7bzK/OmFtRftZ/sO/HF91YO6IWrB8EOnQIWWdI1
js5TjUhQEpqLHeC9Gz+pIdMkyZ3EZYsyZdw4eUTKXhVCsSkMuXO+noelT6pDbpsMh3AiuupvhVlo
gsCSz4xaMlDeNxI7LNbUFpY+KLVrctuJVnslgJBgU6zoo0GLVtqIp97pjxXwzvJg4sZ8NE7tXjiu
yZQthoSEgAUtbc8rtHelSPEYeJ18LjXuBqtCmGTNUnFx7i5CzN4eZLSiL4gR0C1d3VjyB0ku3pdr
IJUFCDDNlb/WBaAplatdV2ij6I5G5YKVSd6H6ZEa7xLbmDgqz4iC7f63F7FW11maP0SmZDrqfDYA
ZJ+TLsHIEUB0LemsQJCrNWMzVtHKHjSmvzE7wsHyIxagQRWZMJifYwSW5jYqZm/nmJLWZiRxPZKg
7VQMbW16luVGbeXJpVgQNkPXm46Xty+TI/umLro3s+gbPmpxHzceKlxp5WD+cceJ2WzBLH8riv7R
0L13K/bcvatVH4JZfniCdxcayqsvyzeeGh4jTwOEon90GZalnXZUVY58JXtBGBH77Kx6GrVMOwSu
kDpeT0dbLNw/hQmaUcvHn4WYv3o6tO04tm5gDe6CUMcfVGjvEh2kJdWbp7aqvjVe/pok0S1lFHcr
dOReQhCe8egwN65eWE4YVcGGNjdqRIn1rSvM0laL+uhm3lNoho+m0h/rUNp5ZfXHc71f6ON4R9fS
3vuawpfWRrsG24ONmRQ3GfYD//p0oHiKBguqEfBA52lxlSYUxKJKO7flXQz4vKse6zUO1sIi+ASA
nL1b5NzQ8SAdeKZFlGJNTED6eK90t6rerx1DNO2WVtx/9tL8ZtFiExHw0FVJujnoqjJA1Yxyt9O4
ABVBLxysOhMORkMdzC+kczGCkIxLDcK6lt6o2S8tp0CWCw+kp7tWTLdNCae55PeDKS1/ZVlneynv
nywdWVij8I7SGFoQ4mhs5D5ryDV98gEpO46G+BYY1i85GOWDNxrPstx3dliNRzVUxh3W8TetN/jb
Qg7wA5CRQ88os6VSrzpuU3i2nwI6QM17Vyi0kob6NPjIsCVR2G6M0P/wrfDGaOpXlI5bu5DHp97r
P8Q0DO0xAWQrxGZNZZgN5mvgJmLXYStWZHSwUb0eRc5Rgn4qxvlb0SXbUACXJwWqnVkxTq1yhaSJ
3N40Ir6JbbrnAb7LIx8d8xyR48EMNr1KEqh4jtrpj6Wo7fPIBTipVfetazqGWXwvm/6g6y62aUjK
ic1WRFl+ozdau22NwNgW0qBsahitWVweCjm/reVgV2nYM0RK/RBniQ/WvPkI26CzGzPr8ZLljB9V
ESbqULxVNVrcWpp8UENs0HaKm60epx+1YvWbqvQxBUKQZ+sJar3RtNyppjNFyzH2NXfwg36oaRhs
jL5660rjQ8nGcpPqfeR4Zf+Q5tiI6fJ+CGUnTFP3qHT1jV8IjmxwRReVWWwadkorytseeSE7r/Kt
p9Q/87DMqOV4oo1g0pNUeU8eB+9tqTXlxuRsJyMcsdXFlqzxgx+x1sTOGAd/ktBEraUc2p2u1m94
an2IrnnThl22ywvzozM05DfU9Ga0zHuVc2GPlHx/I1vD2yQGvWlHzUm9Kt+IWa9uvNrlnUThxVZz
ObbTdlLT8IGgZ7Vp3Xh1lO54mxj/lI1cPMeB2W86RbxTQuvVkOrM/h/Ovmy5UR1q94moYhRwy+DZ
TuzETtI3qgwdEJOYJARP/3/0X3V22slpnzqXXbV3ZEBaWsM3ZLn96rlZiZfR7rvJXqiWH6b5sX3B
IXSjswVv+XJIx7VFCQ/cwnv0LUEj0bP7MbGTRW8ae1m5VVAMmoppUj1VqXXBe6IxFzJsdZykUSR3
HodsUJY9dYbzoksI+RiW7JGI45eTtCPLZpDuLqcSJZVXAf5mFk5AWr04Z8nc84Cx78Dsl5HQCf5H
6GeZQsXAudSBNcCGRZ+mZQXB9mbMLhp33wqPLXGgtz3vVxoR29TpTnTSfheu1x4qo4vablz0boOZ
nw/H4GThleN6YAjZRU9EYMnhnOYYbUIQAjixtsXP7ZNHR+e/iKGOE1pwoeMPZ5P7u5p393YH4THm
5iwoByNOOhq3VreixNuMk4gHXV9WvDqmrgszQQXLqpSYTwmrL6lioP5aPM44rgYTDq/+ACmp1KVb
38538J8XkA1KP2s9eXDH8XW00kOTwAye6CFUKh/8ZBiCBgq0aeHt+VAvedc266biK6IV55oMEbzq
wq6jR7A5uhAjqw2FQYhrV5tpSFNA4nI/sIzq0WL+wm7JuGyyxITKpQ3SWocDaadWs6C0feBD+Ypf
88lluWuh/9m8GwMJTDOBClX74BZqg7IeCqZQxkHTFkqkgUiOiVWGxObLhFvgAqjDQEgW2Dq0dYQ7
YYeZOKr5W5mkSYB5E2Q42ydIH8VdZy+9yYmbvga304e3QG3FBRqawKQESUOXYmKhkXfhQLJIJe9M
f5zob8hiR41ZPtoapLd0O/Q56kZTQL4Nwm6IPGDnRlIkL9Z0SDP6G64bkU2LAFnJwi2aWJIihrcd
6l5EX9i313TvdlD+TZ5hDbceYFifmRUsqKEO0DjBOH0wi4U0k+9tmQVT6ZxskbZRAXQH1WgIkbs7
NO93jvbug9HlCS/KeBoTpw4t3kQaF0GtV0eE+iZgZrGycba0tN6UPpIQ1SzbUT0mxd7pi/c0VydP
tptRNZvEspdK56fGIDuSphFX+UeP/9UZJcTysl2lf9L6g+bTXjj0rZHZVvaIVaZ5BuEMNkneStZ3
DNLuxh0T7R1Pf/VZuuwSiTbKtvXJAgCEXS+8FcLT2k+gzNmNG60aL5WvxTmcI13R3Cl0sEfWhpx+
1K5cJaJaUpY/0MKOPRAz3IwfFId2QQa7uSrmTYttYgdVwiKXszBV7sbpx8hykgcp9mZqL6YBPWqc
2EB3xi1EspZa+tqSft1xHldDt+Tu/VR7YZHqSz2h9wluBeFBeERz1hZrNqhdA5+Cf5XnsfAziFBX
MF9tl2j8LybaBRhH3av8VTPRtJB5ZHvpthtzsEH6oDIdGUxVBbnBu1aDAhcMF2S9cKUfYRi24gIt
wxJDIofep3l9V1RuzKwcMaJYFhD4ku4YJlDhzRN31drvUAGJYIAXm2O6zhA3htyPva7aOEIEZQU1
nImuc9FsPPc9hb1bVmZx2ULlyvUOUzVz/czIJS2MLqqItP5Gen1gth9eZx9b8dT7Z10VdymhsQn1
zKzS1jZi19iDv8voJmXNfWXAolWfYsufAiXboNSMu9Eu4TvYQ4FMjya4dDuITR4wZYEjIAze2iuM
kSJhYFuOb0mbxWOqH+3yRXGcOhuNEV+tR3SAjPT3SKC2jY7Z6L962auFhoefWqtM2Wubvw1et/HU
ZnAqqPp5qxxFWav7S5fLu7qEHLudLVIdwKN23CmIC1b1B9y2QwwnFszrn/EVIzXgrFvmko5FIIYl
JpOR2/oHYdKQ18aiTTDrJ1loyd/U1/EKVOhq9cGVTlBjC/MeJ7Yc00XWkY2GP8N7a2FbxX2BHdmW
De407bnO8iWYYCc1tEs4M0V5l8bI3gO96hcFEXHHmpiqHCELpYhwTzI1AtBcIXBkrG1dBbao41Rl
d7AOeuu4szdqHrb43iVjD4zdW7SMjEZsTea95EhacjvdUwPu04QsKCm2QnoPTpbs67mm0cagTBDc
Qd0xGH4m1XfAXWObiEhqO57A37w2YGrmBJX+Qjz3PvVpSOGjB/lyl/GY9BcdKV/WJaESK83A9Dbb
+vUxGREayUor4EHs4hMagTbw50EHltXbJT2bVTCjVMdtmRxqieLEqLZ1wp+A1aS0X8CdKwC0Ks7H
S5nvDQcyGLwLW6lvNP/EMbd2tGrRY0AuJ0DYcGQ9Sy4tW6wIL7elVuyAXzhgnvFmk3uoeHJrLxuy
MOQnxPnxwEB84QFtq1khqwzL8lNvtEXqN4vGllNggqdlNHKZpgW6d9C+wSk52rZ4NV2OW+4jY/lS
GnQFOydYRxOcKvxvm24qQsI+SSrCulx4LhQXBrLMGZTLMc0/pkCajv5msGmKK8lYlj6zgx691yEx
Iq3LVj7Tlw7YYGpQy9QFEBjXmgsaBUwBVPky8Ie+TABHziEHP9719XM765rWlTx7ZDhTPf1VcD12
9PG1MMozyDVJiOiOkZBbGjghXYnLwaAI8uVe65gWkKL/bZP2NPn574JkaUDFAKXTxHuFGsi+LnzM
OXO0Famoh8BiOiKmBklANoghImJw0Qcckg/YiIYc+2jQi7cKkzcMHV4zAc9Hp9/qqFDdvlkZUxe7
qC2D3Eg+kto6FoaboSkp3lSu4qJsFZRv3F2N6mCA/BszUx3ZOpqpHsi5NRx1kXrmNYaW1rEuB4h1
6Et3UPfgYizyxFpRC0sZamsha0Dv9Yh6YwNEXKTAyxOgDEbd0IRiQjYBQXm72GrjlAdt5sUNZNAj
QKAjNeYrUuN8N5DoqKu4V9MbHbK4zz6qvj7AMvUkCnPRoPz2WhOZ5ni2B2tbSchrCLV0G3LShIwy
mCqpvo9M64MJL2gxBhzrepUO/YIZAMmhnk41JxqLdu0AUkrzKpLDsHMBD8xaGrn5tOUq+WAV0ntv
CqzqoSD3Wosk3AITW2mbuuh3Zt1EqbMvphQgZj4YEXCNT9i9YG2DfIC7sBehUer5QuvgK2E7YJD3
E5RuZW3+Agt1X0BpXnbWAnRwUEiqZEvhMjA07AL2/Lg00ZiIM1yBoZdgLuH2W29wt3B4AK2yNE7U
S34xI3/ROvlSWGqfFGkDTTDrrQSyPYC3yJ2ROhGYKneuV51yLYupnnSBTE1tCZ6tWDPdeCpHSAia
unovde84jWDsSXtaNZS9uYWDEl2fVrUYnxtdP+LmRIrmRGbutYsRs4RQerDsMiATGSal9UYtF0mt
RD5jJZdS6XKRIUvze5QdNoV0ru6Xejg51aljRh9VDfts1BgBAXeXAiINWF8S8QaKN960YqN4Uq08
oBKFWyZbW6I98SqPYSD6S2nac+V7J505x2ko1lmaHR27OlpWuqsqYzek3Ag71wUdEQeOecVB6PTk
Ws3Zrd23yXN/q9o5gHv+4PtqSfwaIikpW8KoYlH0zpvOnd+0HRBpTfeN6Omh43QG56xwGF/aPDmV
qIGDZCjcgJvso6nlGDLa7f1U75d+AaQZbBmC0lZ3WlJ92CNk03x772TdnRgxoKrEpwbjysbGeSAe
Xw+ZOCXEOxqTevc78Ko793P0nFemgRVbQYzo4Ph0OepoUQkjeeoHCbZrDRUAMeRBJnIRDT6uA5fA
PbgaSyPWJT2p1sNdoBUnLZUXTwhxbjEJDQzK7jMTSqWpgouOk2crRVAITWUXwaXiYqI4L0sUjiXo
ETgsslqkwCKFNbE/ydhtmV+dc+Xcmxxzh7JhdJ8yBEEtK+4y8H1XfYOJWouBnLTSJ3SSXpXLO6SX
4z0vswePOqc6lfoKYFbYkVJj39sNUk66GvJq19Rw0DUw2AlzXw5h77S4kxyFmqa2mrBP+A4GCm9+
aUZJbp2AecURYEg2oFQrVrYhfreqj+2pQSGcOWvPGxejhn+IYvhleTDyARJ/RY0JuV2XL3MXVUSB
6tcpLrjdMV0ZfWgx6qWJejP/BE+hjSs1fEhH3vdOtR5zuszatkTHl0s2bsFHduCxjWbgOBE9ctWU
h4Ork6hF6A4gXQd1qtJHe92iPjpLThvjP8NWDpiBr9atmDLR3MAZLRMFygXCUQC7Wtjeuc9Nj+ZE
5nUnGORdskw9l6w6tm0bN544mq16h3LC2teHpW2pNNC1ZpNxz1szz5OxPyAzyXzRhAUjrzS3nkmv
rbiDpkYyqUev9LZi0p0AUwe1rqSxLibneYDju8et366FASsunpVT1hvLqJ/6xFKYjOXLXjcvhY0b
YeAaWD71yfQ5ONadvpxaFGCGvuzNYQGLkHUtnZAU3RLOk0fM214nKc6d7m26RhzGBmRwk1Wocrnh
BHlCt3aJEKchjCMWbYly7QCithXGj3I5NPVnYogPwvihzjIR4lVKeK2qTy9D72rIi0XGMf0D1Bpe
4Km7x786OJ6bz6Yrd4QD/0Qm69hl3ZkpbZeWzjZpqr3l4fpPdf3JH6qFJtRxMJqjqoqtcvDhKlID
hs+zVWFBX3EABV3LUIgproMGTMQiR57fVRQoFuOQi/a3rSE9JwO0wL1GMwIyGothMoD0FKgNZA9D
AamBV9NWC70tFzX6U8uRIQEH9uCk6+yXXuGKL5FfIJAfJkXfcukuK99Y0RESfCPteFCAZR9WNgra
xsjXJXp/gZ760MqwPASs+jXPpnvaA+U3QZUl4Ej7ytLapBMq4nRWX3JRDKYkEqa9T7QRWtQVh44w
w0Ccqw705a45iCZ/TGTzTITvhbB7QfKX8PtyrB4MmgJxyBA4iIuuQMfkQte7JWO1GVBXRtTM952i
T7oc+4g65blobDTSi+QBbHoaOvCnjjnCf1R0qOvB2/49tDm4BSXKfr3Fj7HUL2WyB1/SdwJ7iGAa
tYNM+iWMw9+nooFifEJ5MAk01iaXQFCgQxpu6M1j1ZD7BnrvlQTs0SzuDIWkOZVIPA2qd2C8WSCi
M0cPDIO+oo24oK52ppOH7QZmTunD3mmohn2jlQ9mB7kOwRSAayO9h6LeTpvSBz/Nn1qLbCTo+Qar
q9ACdiPUOXBFKreAoUQPNITy80KVlRnKtPsFE6csskrz0HhKBN1YnK2aQarZ6Zyl7w1N5BOtXnTC
jrtmuEwWynPRQlnXmFw3mqxx6zr1Wo5GTEhzLO2u23KHbya4qy40DAUq4LRqKevYSYZP3ZSwxfDp
20jau9y3P32KmgMqeRiGtPlzkfMqEJML1INbn6ypQYdq6JHVWX5QKWoGDuQ12OTewbkgtnttj6EJ
YlOZPJhyfM7bcQjsChzJ3O53VBR3jhp+E4ocqoGGImoLrs8tym1GvVCYY4WWxfAL9l5bDBxLzOQn
LTTmo5vl9xp0EMMao2w0SqZ7zDJAWO09+MSJMomxemjiuolyl6vQUdqy9S3kDLx547ojNk6aN2hL
m6CpeXYetbm+YVnzwLQxBEDvoTAdSJ1gOqMGuIUyB3ikQWAsg+MRdDxBSdfFpVOYd6q1nvK+eutq
yBWWZOc7qopNMRth6fye5c65xUr4OVW21HxrjwuULyiwGIGGanMS02wBO5wmwzqkUw3jIzPFVEcz
H+GRjtIM11XAa7EmYixDs7BDXMqbYmytE0S8UMYZ1RgifUf5CrmwcjIOpGVHOkCtWkutk7T9hW9k
ddDK/B1lAsh/xRgkDH+5GQUw3LazdlW6z5OpDyFJhHSrYYem1AFfMacAHjwrXL1J5LXOeqjsLbqe
T7wUvxLfmQJdIV6kPWKTlluY52COEau55EosuWd5h9vVSM+i7FAt21MWT5UJiaE2e6+kfJYZCOJd
Cfx6J4xAVAJKgIIB0O7nWtQOuIB5kXZrbICT3U2fTW390j2FjnL5bAz04NcGCbhRHYu+e0YT8GVE
/Tl6BZqnBbIUMBweCxcQlDR/9bNmwfTpPpPdM1PO3i7sk5FhfOHU2Mjj6OnL2usfaZ3elRB9C1xp
aaEHFdXVoCPlZKZfhmUFQQiedzG8vsqwwPW7SF37OSNGtsxkAmlwo8gDakk3QPg+N74PGbDUX7mT
fpJVv6otlFQEXVq3HpyocRQJR0YOrpbVIYL7XiTOHveDxMnOHjMnOQtqRY2GeiKne0aHE+vUxUkx
m0wZ++QkW3OPV/sOmorYHfNht2gdWxKkp3bsSGygc+Z4fJfzZm007oOQ5vMwukfJ/demxBlm2YZX
JBoqCMM305k2zZ3mmAdpl69ar28rL9+io41+mUggeqI/eq6kYVpWx4ZwxEMkOMO0BQfxYOForpIE
bclqrN7dyfWXkrpPrCj3eik2CYHggZtsx86NNVHspx7tdDXtlNXAQgqTmo4PPVgbACpQlh2V7n80
7rSoJffi2s3tnXTMl7SycOURQGLqEbJ42KyRbleYsmjqnFDc+WMFrD4vymqRs8FaJBMin4ec3WfF
Ku0KGkLc1AkGDicTs3XCchQHW3KA14fhVEsS1SWaVGVj/h5NWAHR6TXlzQP8EDz0cRucaBy0RsA7
AsNtXLuVuwcCugE2HoW0r/DnXRiO7gqzU6hBAQYy5LjrSwLwn4MvS1+tREIw0EsWPBO42yB2CmMp
UKezpIFef2s9jzWJvbE/NgPF1L+DB0HSnjOa1MHEOcKCG6dJivYQHZdugfjpJNOaddrBSvT7ukLc
EcbacUbQXqb20Pn1i96obd9qz+nkAXbvaZjNqW1L9M8CU+ogGbuFzAnazzXONtOSBwsg+cDrTRdN
svFsMesJXoZjUA0CxQlnVZhkZbviEwfVDHRQAJsZBm25GWnAk4SFPvEQw2jcXrYZgcI8RZOPLg4C
L4CyHRpfDIugQ5H6C61BdmBZAi07ktzCcf0w/nVgeOm6KGjB4nevxr+NQ9G3djLzkkAYV1OfGEQH
7fRi3hr+/rzOf3iGGczxBUTqWyUklsEGuDCrx8RnWpGEnSHrskL38sac+Q/N7RuuwfIBPAZIcdYc
/HutHsaQhBYmveSstpejNj42kiOgt+kQsYkd/bFJHqlJVIjpl7/00DWBRjDZpraHmrK9wLpNR497
elTCir15BEl54UR5YS5JbYO7oZYI1VHr2AujwBRXK5BDjtNgBalLIsOVB480r47MdkBxTBGDf97K
HrXyBnboD6T423MC5QJI/Oxj58/UoC/vtM96AsMcfLsOUorjAe1fazVrt5Q7gZ0fkGAm4iV5aENq
6AYm+MfP+WXpGb7yZWma4nrjna5dfFw7jsMCP5vb6zC26W45kc1P8f0pZxD5rCBikKuv2bk6CM4j
MyGDayzMOFsYADg+OsuZw4XmiLP2byDCfnw2INchjAMF7m/6Bn1Vo/5mpXmRyfQJx54tQ9/Y6fUd
8KQ3tuqPKB/w7xxIjwO2fg2oFRKUTSHwbDR9JmQNmuqN7/Qjzs6HcDGkp9AjgDnV3x9q6GiXFtI0
LiXUXV570PstuFdjYjAAZhB3921YLaeXf8NWfnyBHoiFHhhiEOK/2pcdIPidKWxsDp5D5bKL8jxd
JaUe97K4dQZ+fIOAZ+kQoiZg3l7tDrsTOtRujVlb0/ZCLVAPLC5/TxjlR/h46KkuoN9wC+tv6t/3
JAI2yKCzb5r7zaLNSymV2lAYl9QKvbNK4hpOgPpl1k6AAQ7qvnfXDfkuPaFamvFh2k3l1h/AbyCp
wYMFOs2WidP/93f1WN5PEGw0LlV2zup1px4ytvn3Z/yBRwQB+j9yOjB5gTLf1RrpmBt9ySBIC11P
4GfTJg09nuwYwYyydshaanC3gWrtps2dbWeLg4FuwfLfP2LGx1+dfvCo4bICpBrkg65pvzwR2kA8
RS8jGr3ZMM/GRVB5xbKfflVYOb2FKvyDQbpe0YBKk+NAWRHh5uqpfW5oELCVSAtbpGidnwLug7Zq
UIhsB3YuHCycj2zm6Tfush7yG8Hnh5cOShwoEICFwzLjG3lrQHOaF/0oL2O27kto+c05pawftDoP
KSUwBBvWtIG+Q0kX0hC3ou33feXNjE4cKFjooW96hTGeipz5maaLi/9gjwH9rEAh10LUSpgp7wUs
JuzVbTPxH6LUX6v+0Q7+cp1ANMsaoZojQO4e4vaxvy8iHiZ7yK2G2ifAfLcVCP4vS8JSAwbxILNe
sxz7unMSsDAF9E5n78Mhj3UrUCFftzixJry4A/elufFx/2Qef+8tz0RiApoQmJUQ7biKjCNTrGWl
mJ/TWNiz0ku2hKwh1BTzPaod6GTziD0AbvMETbniF0Op8v8jxvX3j7i6u5E3+QrtAnEhjhbL7k05
yKDFLY7nD+TveRkCfpuNFMy/zsJ4kQhPL+ZliBVWyZvnPmIIGfYw+R5rDKRTZzXzG2xAIoR1LOG7
w3tkvDAATNGD7cbmvuTJnXSAK3Du/h1U5iP8/TPM1HAbZGLzWrKKpjCVN4xSXDDgCasUopzsF4B/
6CQBMeEbN0LYD7cFwidCCgigM8r8Ok9zW3SdDacQl3SdnERsrc3NrA9rw4YO2kIRxsmzX1uzM+Iy
0iLn1hVp/vC0X5e/+t5AwRVll+FpbdBB9T0PUeDcobcD94BhdSsx/MGZ6++HvUo4ICw6EIXO/EU+
Q9AkgtRdXC790F3KgB218N1d6rCPJd3NS/nHDff1Oee05EsQyTW97NIBK3dxv04ObNWoAAnPon9S
q1mPzVzAAw5k7kW2KfbWLe2Yn/bU19Wvrg2NTUmXoNEDmDjgLGtvk+LJtQMmbXBbAuAO1twp4CvB
TSu279kWAjUcwTGlmRH+1xneZGjOaNq+uCSv06KvA3Ae8Z7tD+sI2bcXMyiOsJ9GNHv89xn64aLA
siDL+nNaCRmJv9926heuKydPXGhD97bDoGIKIzw4E9wMJN8LgPkB/1vpav9CZ6WEubaLQLJH//d+
tjrBtfg6Rn8yq/UtTfyfHszWUVVZLiITAvXfD1b5Tp2hMyAuGSAper4l7Kzn9Y28/IfdYiH22Bag
/TosXK7enmmhcQ5hZZwSNP8KABvoTrRAVF56wB/+/aF+OpF/rXX1/mqtKbiZYi36K90DPRuDX7Ue
Y5hJ7+WqeZc6YpC2LBe+Hd3UnPwh9mBtbBEH40wYGl+l58qrzYS3WNt/gGRLjDkybjm0OWc2+v+D
FjI+zVVcB4dHhwAOBCAd5xovXxEYAjU57vQ+E3B8fdCyW2JbPwhSQSr4yxJXQcY0kOv2oHj9yVTM
2ZLlDFu1aBZl1yJy+ven+3Erwn3bcHCDouC4enu91XRl3+Nou5hT92iEjRZaZZis/HuZ7zk2nunL
MvNH/BI4034wxgaAnAs3uyRWAq16Uz/3jlzxIWtCJwOTb9DVDTbpvO2+fawvq14dAZ0AX22oOW4B
3+zk0PMpbqmyfacbzA+GIgnwCjCn3av355odq8C+Ehf2irHrha3yDSLjY7Ok6JKIiAbjOn+cTWeT
aLzx6f6c4O+P99/aVy8VaGe7SRXWbnEfDAfgdo7yDbdB4C+LWApYPvz7I/78Ov9b7+p18rKy9ZHb
uOU5hEcnHtXiRln/8270TFB/IFHkXpdibMhFl+GIXQBaAndg0yYwItI//v0YPwZG8t8i8179shc5
FRJqAnhthrHrraCYPiUkcRuYAelW/O+lfsrLsD3+W+uq1skLLU0chrWgKD2i8HAXoJegS7FDgIy0
OBOL7h3sZrIAcdQIIZFk6kFzq+D6eY/+nx/xR5LmywO7TYNJJvDPyBug1T47lptxnwYoCkLzzj0k
u9ljQodD9wJ+uqubknc/lLs4Iy4mgegiWMa3BpEY3X6y6YRcOIMufAYcWljXSM8a4t33gDAXZnOg
hY8uotOo1VQWS9D9+gBSqotMjA993T5IC+rubSpfPBsmWS7X9j6dLevSrsXECIBKUr/5Y7nu6+HO
aYqoz8mm13Q0DV3glACRsMwG/rEVAwmEnTFc2xUw6W2d6ezl4i7nflzYw9auOgskYMuGRrGOpiMD
4hSogfWUgvvgew+6MWyERs7d0JkBIfA+osadIFacT3TctpLCAoLlq8RziwUUZT/1VB073332+wpq
rOxg1vablXuHIXXfeUYhIgyT0qjKExEkab0F3v9ptIDBc9LyTqvdNO4SMDz6SXxY3vgIzDYPMoWG
vsQ0ARhogLAxu0jA2uErwdM7uyx5kPvjFJR68i6y7uLryckU3to0MKfU2qFe+HW2VqpcW1N9GgrP
wNgBDnOy8idIjTG8/RHYwszqV76BDWkIAYHfmj9mRCko5QOd2emfPBVOnDfMizOPrKTPF3zUQCBp
XHXj2vjuNeXA7wn6Xrjd5+7QdV0zZdwks6XPGSXbY5IE9rnbw8VnnzwaIXshK/vJj/wbHdPv2cy8
KFpuIAUZkGG7bgcP40D6WtH+3MX2BmyTWQt+Wo3AuVRhYMMqVsXtqV+iGw0boRsR49tFebX2VUxX
Eyhc3PD7czJNwS81nWx+RxwIQS39pgr+HZ1+fLugJCOnnxuN38w1FUAYdUVLcSbHdgfcB0bSs5xJ
vQXmuAowjjZeoQZ51G684G/lBJ7x67JXCQ43mqnQKizr2upBy9N4pNqTnyc7U1S3GozznfTtjvwS
e67WSop8FEaPfK2LYdn1YmzJWkSItEEWW7G+vXVFft87s88DQJHoJSI+fWtMW5rfg4A2zMmbjLwN
KsQw/9Wv2lhfvFSH2WILY7voaNyqDX9+zv/WvcrALas1qCSIsfpSPVsLZ4V2IuYmA9LuWdYXBLZb
tgw/px/YNP6sNj2Ph/6+Ry23TCF71eNa+WMeBD0D6M8GwL1Blry5K37f4it/2zZ/Xu1/610dDQQ3
AZoh1iOFjJy++xQjkAWcuFpQWze7lD8mO1+e7irZgdxkTzQdq+lL7+gshv0EB+5AhgidYXuEWcDh
VlX48wuFBTfuSAIhyGvxBd1yKl+X3dxFmdKYbZMN4Bd3IKKp2IFroHazdvrxGWfzLqxoIubN6diX
xMAQTev0DTaNYHUk7Y3dkBsh5ts3+xO/IZYEgruNxsFVywL8PzOz206c+bSuPHuBFjOs3HMgkG6t
9EcN5K+TfhVVrpbCNVfkg8rEuWhxXduNths1KF4Niux1QXdTAVVNM83uJkJsAJCtAsQAudM59FDg
ncJAI50ePFBjwf0AGsH3GiuyOwDvgafCSe4kjRwQHyrgEDIO5BXz22Ola+881x8ATepC3yq8qOwB
78tmJ9kS85NY01wVASkAN6jJPPq92nRZ/uTa/WcF+gtt83fIj+wTwcK2NEk01QYQ4R5AmSUBz8H0
iiM+0LYdNbLSSwspcctf/30HfNsC81uDnisk5HxIKVy3UEflM1BjE3GmjjpVLb0z7Fsx8VtSjyWw
myH2h0mW5V+XzLmXAS1s4Urjxkvvp8tpzOMic2+lCt8iIJaBZBCCEWYqEJu4CkdSCpXJzO7OoygD
dzBAGYE/NyZ2vESyhsvMzU9OdmxsmMdlrw3I2DlYsv9+m99Ki3lePeutu6ZjfFcHA4OtbwrP785g
b5/MVq5Vx+67xIGcjAO5N/v3v5f7/vGwHGZXsxAoFKaum8ylgrJCVzrd2XU+0+qz4qd///3vp/ev
v+/PM8ov8cHPIS7Yoj1+JhIcEhA5QcqNqxIp3+e/F7oelSAyEHTJIcBto2UFX4Grj1e7rOpGbNKn
tmCbDjA2FxJTWeKFTvKoTXmkLPnRtlrIhxbYER67k3/sXfXe19bDjZ8yL/UljvzvT4EJMCS14CYC
AaK/H7rkpsjL3jPAg+oWDDylqgYXGmhX5aTLQW77mQ9DgVv2+aN0bw0jrxOIP8vjBWATo2yc5wd/
Lw/RsIp5pJiejFwAu1z9ahEqQuhEoGbz/CqAWSAu9IwlUeFVG5HbzwPXh7AcJPxdyhQcC2VrQdNz
mG3aPO5rD06YFr2RV12d6atfieHZ378Suf+oskwbnzwc77DO4KSp3POUyltf4+pU/+9C0EzEIAt5
xrdW6f+Qdl3LcevY9otYxRxemTsoy92yX1i2bDOBOfPr74Jm7rgb4jTmnPNi2eUqbQLY2NhxLfTK
IHIro+WMOXAfxW9fnYMZo7+BESgeoAkkf+7d2xrAuOCfRNJbcan1oCBpZDFfz/UI3jBg0aPXjxyA
E1LZYiTc1ZkUKhHhbChjOT4JZV6vUVsACYRdPeeK9j2S0aelNCR3hX6SPaFrRkyClQUnMcCCg/1b
KAX/AKQKWiDp5l+sdCEkytViXM7z2/Rb/d0+pCHGgPaGj/kf3x9DSrh9H71VbhuMd+Re+6LsZVcO
Te/2hjP5iU+fQc3cxWcI+QhezBqfIe4x0B2M4eBPx/8B33tTaXV0cVgyZIKX6loOUcuKyMawnDE5
fWwfmntaOUI39IO1jx5EtyttDO1y9phNfvxrcRdCmWyTsQARAWisyznb1Tu6OJoWlH2y5z2z25bj
QhJjOXIRcyZpj+UBXO4JY//ASbYxGwKKHnqO+aPybfGBn+BHz3/RM2fX+JEFuzjACliKUTTTjZ2j
45wAYC1LTqkKjp2lWf/O7fyzSvalGGbM+DbVspxrLQGljvItTdEhIlrhNKtePvYvk/53ruaFRCbu
mHurX9MUJ9hL4J8nKyaHgBhiAiVBv+uQR7t9Gdj0/6fNZC5ljNl7ssgTxLmig74BZw1NV7WrXQl7
lwT/UBpz93LDkoZR6Kh6zi74Zn1BRSl19CQPTNoFhpccjkDOJZTp/1/oSqEkqZqo0JXF0YPVRaO/
4NBc+eSjDSGU7oCXeM9LQfJkMhY9BVwBMQZ6MzAfocylbwB/pVF4DwcbwH06OsbAYBJkqEg106Mb
3eEe3GeB5cnvktMi3YAQnOOesY08kIcBM4xR43EExtYnzHIgTzcIQZT6HJtAHBqGaT5isuRHr2vv
dYtZwxYPB4bGB90dLUAnlimwJtCV83L7SD9qHNceEz4D6SM07qrguGKvv9jNY4YRrPGMTPfZUMZn
TMkT4EKIoiusGL4SOoJhY7mLgAOcTmFSkxk4NQtgNEQjRjN6j7JW1/rTUv1EIzsmL+bSTuPskDfC
dwmT1umSVF4XgZUJDc/vei+d86KtAcRTYbhHIpVbKC2SVwBuD6euu28ifcAI/HJEe/xTi9Y2GxOV
39DgjQH6iDzOZfqkq+NTI43BGsVnVcm+oXx56ipk3KJVfdLq6ZvaoOk2rrPnTjT28aCdkno6dEbz
tSQaFkQwkE8BZT00kosOMPsih3StaNfjekeGDoG09nVUtTexVia3T5FOk4X1YGrFqWkB64S2XtVN
gE/oNpV6WojOe3Sool2dCHQBdESoRyFxir8zitjqSAahMFSc45MMOkDdGe4MnxLNaJ7+AkYE4Pbr
h/iB9w6wdHEW1cFLucxjJ+ptjWncqTgrFWA0kRB4GXRVdpZs+NETJGua5suih+jSjj0tlw+GUAH3
sEjuZSHZjRh4XKNij+YWt1I0F6OqL2bXBhPII0jRH8Vsbd1VREv1bfX9ZBzwzcDHRsuUDlxgVJCv
DZJERlJmQwqwouZ1WkUnBzxHLEYcs86EUh87cymFMXtdXDQRmvGLc2Z+ienI/+yWS+VZlcwR9Pn9
YM6AcQMUVP37usfZT47oZD8Lbw4bV7fn7xm6RIfw9uaxKeR/nbipwTE3kEZG1ZrZPeQOMkwuFvDP
lbfVtXz0azYY23Byh+ZZE9FJvkX33GdrazvRuPgfsfK1WOAtoyqAkcFz89uw7Ez7GYfaIXFVQGEB
ja11myHQWnv1WmfExOPuHy6aeaLLtlxrmsHGFkt+vyP+/KP8Ee9TdADR1HIk2lZtcz3JT4EpPdiL
NTOKCmicbCVJXZyjO9lB688eY7q2sjf9ZK97/3CFjLoK2VAWdYz9pceq7cCgBonkJQ+A3oeq9rvs
LqHKqdZ/uG6frNbFAplnekEyyuzpoWr2+kbJTaYv/Vk/dQ6lmcQom2s8afv2WQTFdXUoAfXGUWa6
gbfkM1YTub/FyjTocou+yJTYXcLryWGRPj9dF8ZANr0yrIIMEf37QGxphxnaoParoPyhoD1vV6E5
L3JSn2eYt2zcpeowNsEoZas30744D9AX42TVh0XmNDzyLMFHIHTh2Kn6Ompi1hYIJjFAKLnLbNMX
Ry6dd0x6LrbpVwBu+5GfOapKL9uNU/twki7kThYEjx3kToBQxEilg35ivzzTqyi+NmiK43Ma0uzG
LZGM9UnR2VqXwGhBwAoAlD3gFO5Un1Z2FI6l4ZwbG6CXbbMssghBdAYoisNO+D7knIPblgHLggkt
kZLnXpvSQojQw5RXuOoNraV/LQBSNkycu/1ftOM/UgwmYZRLkdrRHAdMJjo2T10gnanXv/jDsb8H
3Jpn7Hhe/+ek4ofB/COTeZtUgK3o+UiK8+jH4XRXPCXAeQOXl4xOqlJ31HPsc/nROLtpMKphNulg
WTWMNHDr9sN9BHBRP3oEPNxLZKOZ8En5AiBNXgJl+803/6yUeZDM0ZqywsqpuaZdd1JYn6NwcBOQ
WpMg/cG5cdsP0R9pzEOk9fHSdC00BsPZYfmSuO/FLgtrareC26Ko7n2+aH8k0d2+uNs60gcLARXr
2YyhN0Jkz3PijOBDBiCCpxpPBANxMe/ScXWVeYeAJGmoUY/1kUEAiJAV/za6/m1oqqdYrEpADSZh
NU87UYyOPaIOt64bxRb1CNybgxymw/KsR333N9xU6eKImcepNJLJ6GcoM2JBW6neCrhWxvT19n7r
VD1vbTjzPsW62JmyXpTn1Siy0ASBnD+CUsFp9dovlfE+QeoaGAFCCJxbTD5F5FgQdb/IaECRWs9I
AIcQWR4IVJyYRM9xUj7pM2ASV+klV6cvcdqE4C8D9MHsG1O+V8eaeI2AetDYyHcp8NftfC0r9OJY
h1HtHrreCK153fXRisHtBWP2QtcdMVX9EBfrSVYKkNg2zSt4Ck/ZglnueWyelhkRWWHNoj2OGRD0
MumtybTc0fB7u1R7Lea0CLO1Bg+7rmNINxlbt7RA6D2tWb0fayR0LK190cwod5cO9T0TEzG3d/lz
noAJORgFI3WqyMqYFOcKcFZ7HRme4q48SAGNzIaH5EnkWd+tY72MPhjlySagLiNHR3Bjh+/9Q+bm
zjvQ5b53D5h35igq2yT/KdRhdCiJDGItGgIqYPcSAAbY2aPlE3fs7SZAFxIm8t2RNut/n4EbbAMX
iMe4/TkTyuwv86TJqS6UHZqoYIQnLw2T1/y+em4cIOa5xrcUsjFL+5Ic6oDbjLzljFxsNOsEkb6P
QFsBg0UzQMpRCzGtF6TO4mOU9Buf23XzibuUxzxxYmZVS71gr6kpbp4UxECWI74hfW73AfUleYSH
VFNYA3EpkGrahUVeBy3ve1EgZwrCM1Cgg+FBVn5nuH2W9si5J1uP6aUw5lkbjDibYjkpkStU3sEz
VtrKj/4A1mNPOYmvJbpqhwNXeXhHyLxuShmBh0PClqJ3wFP8+nFCD7t2V70uuzaIXW4wuRV1XC6S
eeOAIVHU/Qx5+lMUdGjFszG5XtKc/Z7OHxi5F3k9x87zZDIGqJ2EWosoQPNaNF8BVv8wFivH5mxG
c5frYmyONBMzKU1oCjAeFiDauojjXOU+OqVPpjvupf14QoSOrkInuh92tFefF899zo9e24EPO3Gh
rIbeZ0BSpcoa32sZEG5G4E5Npl3cNe2upHBCP1vEKn30+7bi8raXsT+G0qPmgxf0bALfSpP23Bbm
TRflYnPZlOtSNqDyANvfWX5KXsvX/tXyabZZ3WEiGPjCIRB4+MZt6+5fuiDMsgQxSYDOAhdEflp9
2aGZpSgoMeuNDL6vv0gOcGfhyRfceVmqjqzRuRBsMsEDEbRkaQkEk6MZoHP6HQh0iQuot9mxggED
5gOKagfhkWfOt+zPpVzGumpK3Uh1XFCfS9lbdSgVtAuAl4DcdAcuxTA2dVyNfioMeO90NHW6rwH6
42GabD+56ojevdjkBgwsO+a/8xD/caxNxrLW2gC8tBHvFC2ri6d1R2DsJg8TEnb+FO1aD2HZU2Lj
TFECbx7QbODcviIfL+GtM2XMrNEXqPqXOFM6Mlii2AwOIDBIplwrsHUZL3eXsa9lXI3JDC7TM4gy
7SK9nwgngOYJYIypIiyzXhZUO413Ut4TwnkGPziEb20VY0mjFMhqKo3uajG3HDlNk2DMJAl4bPBi
jb79jngT/1pALVUlQL8GwPxRByJgCzhxRy3jnzLYnktFGlxYu2DQejNErxSANHTjse/7s2ahXy6m
IFXKW2NYHpC6EqCogQ2ln+ewt9anpJve9VXbaahO2kWU70FTFYipwalbcNWScR0BZyOrSQS1jIk9
o26DJCcIjnf6XnLLh8TXXfRe/26/y8fiodwDBvZ/sHK8O88YOfDPZdrcYbMNCT37O7N6XRXOMj8a
DW4cKNtXhdFAALwiYj/L8E/lEwCS8sB4To/oaUHOar0D/LUzhUD4+1t58z/vxqc5YRFUjnVL343R
H1PM3lOqISTL3dwDwLttPqSPKcCPsO8l1+ZsrvpSNnPjJwBhL5jipGbODCTqDvjKvfEj9nJMB+aP
8zfY8bDbc6uk9MTY3b6UyxiAxbSKMskRDXSejqLebwyBZOBM+a47DSiq4GctzhqYALdwdNk2D/9D
RLRlIS6/gLEQcSPE1tprSCwj3ZuiMysogtEBeB1gcxO3cCcB3g83Dtt6NS+lMmaj7xOMZUZYNxiP
9vmzuNhpiHFwr7eBOInA0y6fEYFx3YStC3QplrnD4rRYg6rHxTnPd/IIwOXuJE+/OK8Hb0eZW6pL
Um0AsoNAj+kYtIY2e8o29g4MCZpnE77yZpE3U2x/lgXe4+vAhyRqKhWVTs5kN2C+FMBz+yJoMJUp
6T6dEuY5r7dX+JnnXSpnZahxUztN2c1WDQLRKLy9izwRjN9RAn43NharOANgTbK1dfjeZCKneYa7
b4ynEWME2gByP8HtQy3wKzDbcFL6a/Sg+8ls88ZnOEZG/YhKLlz+oQMCYDUisqkS9JfM4GcMLTDz
ADUnDUSwb+C+0+YW8KeXT7xQjhfyfDxvF8KzNhFl5IzojUPmg+zAfeQQGZN+BU23kGf5hSYDhKfF
hbH7ZbjlZN8+UW5cwOz2XA7ACyWImFG36zzwJvg9MF3c2XLL39Je22uAVXYScAWJHMm3jQ2oRq+v
h5VUxqRNNMO0FF4KOEa9f+vUwL29Po7Gss1DANeUiVHCthAtsdME4MJdy1kITwRjq41OqrWV4G2e
AO1UAd8fhLO3F3HbQIId/nqrAP6tD6IMFZ2awxL9lvudwB/t4i2DscK5UQqkBOUTQiaAe6ulp4Pw
A4yhwfQ4uIpD6oBC8HONv0x/739/bDFVcL04oxs0YN1BAbMdMFnb0QZ/Tvba7pAAXM/mTgoQ1Pig
E0PlZw3ER/BxOjqaIXGUIJ5xUmSs/tFms7A/ctI38WJhs4FqepfAMVYrZW/EXF5wzqEqbKi4ikuS
llg36sbGu4TMH/KNd9lZCqKX4hU9AT+QOvp5e22cM1bk671eiQ7UWgO3wSrpPnc2SsCc28Az3x9A
iBcmLQVlLslb3OvyWNyriPjNo26jU88u9yDxcW8viGe+PiKhC2lNLpczaO7Kc3Ic3yZP9JL3NWwP
wAZws+fiJxDCQq5MahJvaKxCT/ZCZlI2Wd0rODk5UN7ywxqC7ANTXtOReuEx3y3jnRpjYJpKMOAG
IznUed0peS3QhTx9oagV1p32u11tjJZ5t7eV9y59GqtPjB4TvljitG+Qjm9dBeC+QLDRzglxuqAN
J18zwYhgD8AcC4jdEuC+IvPArVNyXgmFsUoYQxU1gSAh13ltDJgQYPKr30u/+AUGkAnEg7a1esNj
/wWo9Jw94DkGCmOY6l6NBQNX9Gze1SigJa70iuw1wmbUQnDer0gNKqd2jymKNuB1SX2k427oGDuB
ryfNGKUjDoC204AXLHlE/BOAcow8AqXIXdHzAbRgoEXoSPhgHg0P24+EA1XB2XuVsVAEExvgh0QQ
sjYDmgmyGJN4puLF4A2bSFJw7C5Hy1XGNml9a2BkHDc5T54SzN/r8fIPJdB7fXFvxyZT0hoQH2Cd
SB6RQA9XlYc0tblliMYxjQmCXENn1LXrqxQToNSfw4QeZm/dyBRfDfO7RH7cvqGbr8eFIEY5BVK1
kjqh7DoPs2+Vb6j1OqT5fVvIti3/I4Xtweg7YUh1mvVvvMX5QOcJKkd8RH76mOx53VybCT4A8/z/
5n10DV+cj1nCFzCBGXKWQIbVgxptANiGPoJipvQUJfKBSRGqcQV2CZ4Lt12BvBDNKN9kCF0/WDi3
xjOD/JC8gwGnfAQYmo3ymAcSWrB/qGjUEw8oBqRc4MxtW3Mhn1HNtYzqYhQiauJBmNPvgE/W2GuC
fqj5nAbFDqgwBRI9oJUKNYX3Ym9l6S/3nd7Mi31PxlmqlwqnDJa0R1C67usXC0yRMHUzHpl0N4GY
zhZML/a5R865LwbzlNaV0pTEhGjhBUwPnnYgL8lgV4GO/tPFBc6Gq8xI2fGyWjyx9P8vVlyPkQRw
b6U4S2Z+rFuwkYJNyATBlpFaHCO67aFcHC3jvFe9YaxyRP280/RdhkbFT4XT22gAe4tsENm43Znn
wm7WBy5PlDFDbQ4ElziDOhsvZpB9pXU06Vl/mb3Y6V7KgMervl02u1gjY42SBc2P+ow1ajYmaA9d
kAeT3+3I/q9jZP6rWeCPLLa006bSiGEhrK1+K3fzq4R5BTf25F2DS4pn2kGHwlfeoD3H2rKIYX2Z
CgPoM5GOywBSPL6oIt7D/m81Yl8cm8lYIZJhqEFBC8x52fc7NJ+5KfB6KZl77oI9gpNT3my9v5TG
2Bwj6wddR//8Wb9DtdxPU8R4tvKw+sADBAxbFShgHcccWAbMlPStelzeUHQNeA1bvK1ljE8vxUlm
Iq90lpqnTPveFrtCWDkWjmPg2HnyobWAUdZAhlHcWZ1rDY9VDJjN5573/PMeTJMxLDNGbwxhwQn2
qI6pzhBkD32IUcxgvi8D6/X288yxYiZjWSYQ6Ym9BGH1AlaO6aQbP3UMmtWEcPZv0zW7uHKMORl1
2RyVFY4gyK7B6bSgrUIQ8ufbq9k8JA2j6UDnljBawTwFROzTZbRMzDt0cP6kxZ/rPfxA3wLTiTBx
tm7bQl5IYw5qlPJeVVtkMinqCgjEUNS30HZZe5ZmS46QOrnPjRu3VgjcQVDGipYO+DfGn1YEPRvQ
8RwBVUvdk6N4T8fZtBD4rn24PORHaT+9qmHxwksMb12xS7mMWWnGRKhKVY1OilI9zCpK36qu3VsT
IrvbR7j51l1KYkxKnrckS5VyRNnCDMBqTdx0tonkqXjuFoTH2bfc9AETHdyWuxmuXspljMgIYqYJ
CA/V2VotoNiU5KVSzdo2hQoNu8MshrCD76KSn8RZnUA03AF+HVRZQQzWQHA8lSDv7DTpYK3tCLof
8HmO8ijZYixPAUJABH1K9z4UlRne/u7P9wrzLwpF4JUUxYJiXLsh0txIcgwqsXPagUScZG4m8ppA
NxT9WgbzNNdrrytlWWZQdIxrHpdf2YvhGcG0AzPZ4X94nj8r25U8tp9tkLNJAQdcBgto2HQGpJ38
xDeQtZOc8RtYieFC8/v3aC3lOly+lspcLaHI+hTQXxmSiCOSFHSYSMO4v3rmqRrvDjNWKi6JaKSz
gd4rM54xnUgegEJAwH+KZiGrRF12SrgpevrxzOIwIgfkUFWWDRF381pNwNeGpn6hIDjCyRvutUMf
qphtaZ/bgEdssaGRV6IYsyivYJ1rpwyockCD6hPLlVMuuODGWV3JoFt84XxHMwD8jSgn56IljmL8
yvKvwMZyphbjF+RLWxzUFTSj59tXbWOOBoQyF5vI3LVWUNRpkQg5S3H1OjfgQ9AXMVwyCoQBHsUJ
nGTDjHkQXJKIhHqvwp0U0D5QKW9pR17kNc/wLMTe7c/i7TdzO+V4LhYS46si6x5ULujl4+GofsTo
n7WHAhjIIGUBajGz3W2kVxV6906ZlIWG1YLrL6oFW1MqUFM1wntGkZxKAL43qYgKWP84DIaIQVu1
d/N5eioUgOj1NRibm1p9n5L8p6rkP5W2MWBnQRpY6703qCp6dDMwXAORD6Rylf5LkK3XFijDHiaA
HwcDb47YVWCplh+jWgVl6dIGddzvlEL8ZYFwF6zoxdFUpwy0yfK7MqI5dJXSx8iUJ7sTy5/wDAq7
m2rHzNQ3UeiBUqCvszPWJnrzWjoTuoA5VQIqZK8eDbkJo0L+Hgv4NDnpfLA8Py1CCrDvNQJ4+4Ap
+WSc3LzE0DHCQNMxx+QoIqYAL2mJc49UEHeq3beq5wW8n102qoV/DoN5qKRsrWo0MpFzumRfFZCX
tvqruJp3qd5wIPM2sinXohirYaElB1C2uGbZLg6rfeyNthIkYbnnFTG3npirRTFGA4MP4yipkBTd
mUF8oOVa2qABlk0MsZcOz4+id+KWQjP2A/R0OmDczPxM+jTzxthIwnGdvutCO9trBitiVtIPLY2/
oKf8r2MtoFHg8gAZMzL3aVdnETwcY7AnLz5kD2D7tGCNJQ99dy7Pxae/7tNadUq9Abg1NN8waxXb
WK0xwkEwcy6Jfj9IIaA2j2rc7sDVMTuDlL5mlrC7bZQ2baUpiUATMuGsYkD/2mQIS2FpTasgDk0c
jJABmVj4nj1E7vCVThwoDkho0cAJ+nqO//hR82WXeymY2V15UZYIvEQI1MCYLcyD7ijT/CsjAIFN
xAIdRlq7BIlmZa4hg31kytwY8FJT6s565EqV/pxE2gGEL74mlpY7J+ACVjsvh5ndRyDj1VYZgLbL
V9AcOpwto7fp1pczhtwkqTa0Mbas7Pbm4q0unSm0nOQkJM6g2OWCJgK0uu55lZqtBwSwYbKuGWAr
+USNohWlhOB5JOe4BLH8agX6UvqctW0ZrQsZbEU0BUl505stQXJ0dGUHYS2SVrVvugMoThekXGQb
RIj16EUZtOK28I1CiERx0f5/gWyZ1IrNAaTwCvp23iVfe6uBbegKyPkkyMzqO+vuA+xQdqXGFlp8
Sph5PJfvI2j/fLZ/PoGJn8CPAqRCpSPnqhFzR0nFL5FUBUDLBTKIHKhKqIG7b+yrZ1lPD60lB6aV
vMyriQhWewEYl2ORHkQuYhhpk6Mqwk6XkxPYL21w3YJCwFmxqEKvQhRYdj1IAsWsdgsDTIrANTCV
wgVBHmDMmq/inO5qC7yBfQa4HmV9mArpzgJhsjpFnhJLTjljzo3o5zHTXWvOfOjkQ0w6v58BSZsD
Lbkz0LoeSFb5PY/ARTUAf6I46Wjpy0FDrxaAW15BK53uG3Xag0XwMIj9Pioe1/hRtRanXgW/lLK7
eTGPJPlJGss3h8hWjHNXtiBkB9m2FNlZIjtR3gK0T3Em81UZctsoMEapaOE0CU969ainNceN2noS
LpWE8XEWucbly2dac9Z85UCzjyp6BHhVuY349loZmee76qomb9uaTij02GqPZh6R6/mheemjcipc
azfthdfbN2Dzeb1cHPOQx0RMV7XHDRBaM5T7zm7V1I5LJEhACg2QFy9B/7cIIOeSYOwu/wHKCw/4
JxzbzDE0CvPIE82cZFBsk/NaDfvVrA59xklI8iQwr44ZKURV1B6mDMjWQ3Ywm5bXWrYVSV1uJfO+
xBnpDW1taBOgvgeX867ztT3txeMHwrzVMA9Cn4+KqMvYL51YjiWigYpH3LSRbLzSRrZG3I/AelMN
2P4Z08q5F+9ryQMRr694SyhlnsRxCzgrYsvBQtLH1jBD3BA/aB1mkmG6OKq+FRpenA9bA+5hO9Sx
wPmoQb/rAgFh/OJTYCleSuy/uDj/sekqYzHURJJ70GET9HDQnrsmMHGVc2d9Gj0dGSrDJUc+qMLG
mOH1idEtvgh9G2Wds3LFS5KgsQlcW03u1kDkWF3zFdgOznyPRD/SJDlaYG0NbQVcleFcAJWxJVFa
I8laQStpdqZ/7YAuR1P81aMc8sKCbWcOtG0gZQBtDZzJ68XqSaK0QgzfVXoYXbRUyr/Bc42SonIP
bBliJw/afQZGNWQjAVc87Sp/Co0jEmC893v7nvz5ENZ/6ecESIwRguz+DTDQfhfEXxT4sSqmAfgD
llvOEoULRBUbeIHAJrletQy2gLbSNfjOQ/TT0FeA+8r9e56ZwazVb5z7Qj0PxjO5SiAyx1ks/Vgg
rqbJvRHJPSDp0NLi4oO9l/LT8cobGxbgShzzBrTp1M+WgFyippYgs9TBlT2kYGTmrIonhtnCrMxI
WlkFXZUZrMcG3FG0x2hyGx+o1gGvzWWjenmdPGT8O2FtFKuVsIv/Yt2j6cMPfILsiauKG/fvcgc/
3voLA9Bm2ayIDURRTg31y3oQYLEpMCkozHneCj38z8oBNgJEVLh+bG1d7VprXGnmd9AwRN1H4Ai+
b/pff+uw/khhdMJY4WAKUpmfo1p8a8a0Bvx1c58K9bNMgLxgAYELdD16Vu3B5hmuYqk6EToOnKzS
fGFQBI7y8BbN6A484JhUSZMjHgKqvDr6i9oBGrjyby97Y+4IOkPpfykIMZjA6EFfHCRoni0hEQh0
dCyUhxj43Xa2pq9F26BNFrhl6QCIEnV09SV7S3VABCyS3+rTvYZqlmauszto0496zd4NxXwnRg1v
shdgkxryRYjIw6r0PLjrrZ0BGa1pARoVyQLW9DeTkepzMefnRq3Pig6ckUlqT2ktvdzemg++SFbv
TAAM6jRjjaCUfsjF1mTTopfI7SXnch5CJK6/NIL6aCIEUdVzKz8WwrjPQYMlnKLqLAziwZgap5Ax
YzJpr3r5s1wWb4mfRr1+EsR6sMd59TANsJctT9OeqiEBENzgt7OyyzD53BWivSoPaV7YQJsIE/Wh
rBs7AtFJtJ7z/t5Y9wP4qVQDbHf6ir5mMw8KZfyCEwus9bVDk1lvxKOdWLI3J2/pMB7iCXx8CVhU
AOVxe2s23gYZpHggjAa1DohcGadjwRjVjPp+ch4GzNIlT+bYOFaFT+1+3xa0EQ9RRiQNj6+MwRO2
YmBKndSYjYgeCb2RHa2TgBQfryOY44CMHUfrsyghwTLXkT+hC8C9LXxL0YAPDPZ2Sj34iV4tlTs9
WoUkPS999rU0LMfE7GhQZLUe3ha0tZ2Xghi7TdMthp6TFFW/KHXLGigec4l0SwPK+7WbeNVN9bM8
5OAkFRTH1JoqrEOzkEIaQJuBhSW9tS+qDAkJzGghsz0exq5x1KoW3WqNgBoJYEmEpMe+VNw+wbBc
ZGEOMVfeSN+G2qy/9kYX9rKp2kap1E4/NQ9yVDx0i3WMTcy4dIn/kcSsi9rJyuYwW8kXBF/J3axX
XypDAOWTZPZgkU60IDdMaV/2xDimAnC/Aa35iJ6AMUiW/kGPdWmv9Cm+EVMW+yUeQFOuj18rkfyK
Wt2/fR4bZVhsEGgdAR+JP1S21DAbDZrnZS2B+97cg2gj7N0KLeDT3Qz+d4f2ZIOZ+kC+40Lb6rnk
Joto+HZtea7lM+51t9TguAXK73lthR2sLhJSj6Z4tgiYJpM9MWbOfd7wLK8FMqZOSsdCV4HyDk9F
dIZ7lP8CjO8Hy1FEkyCPBGcj+3AtjernhWFtilFX6sxMzsXvj27M0xBEGdJgKpI+qK5aBHSeqd8Z
vFVu6v3FsTJv6rhiNLi01OQsqvUxR2rWTjPdsfrkFJtpICmpL0nAEJFqJOPLvZINd6XR+qsIfDpQ
kY/x8FBl88/buvbZwl3vBRPJl82yErDqJIjkAfMR0owPGqW4nQUbceK1HCaIWUGRk5oN5JjflPfZ
lb1mDwbX+azvwK1xGo66rwvOEvIQpT7b0CuxbGgPt6k3h1FMzlGM/F97kMbBUfAY3t5EnhTGielB
SDRVGg62mr+ZzaOELLWecYwCR3nYkH6ZlhWB0goZkXBIjGmvWfjZTd4ydH/54aGbBjYlvHoyfWWv
74cS9eKYxksCXJTKkGx5eDFlzpPzX+7gHxnMmzPofR/n9ZR8dDr2u+Rd+gE8eFd8ACwryKFx/4Yw
sjh5kW279kco4zeIUZQJK4DMzsu42mqH8iUpvLx/JWVndw2mETA4dVszqKX8bEn/SGQs6dRPVb3G
kLgugrN2GIFESvm2iG3l+yOCsZ1FNncAY8NO5lhFT/Bymcj3zL9uS9nAO7pWCsZotigIDnB74Y2C
++6kINfzwbdpL2/xoxD04Jvm1Se5OsLYy7o160GkOmK8ZBpKQXSCdcQPgFiJvoF0vEP2U8hLafGO
jLGI+qgsbS1hoQkBxlLzlP511ArspE7JUZGrR12QMYXNMKadLinJuU/MO6sQiG21PCa9LWuhmTp8
BwRW+qcZZlEdlaTV4dLNRDjPs/409eVOztenrps5+re1X5eimJs8VzXpwMdmnVA6AOT5t2jg4BlJ
9JzZS3Qpgbm282w1bVFW6Xkcps5FlIzmJDQ5umIZz44qm7sxNWMnVobHGjn+MFU7ab+uIJSsUkMI
xMGaDwC3zQFdiAB+0OWvQt9zrPPWJbz8RLpJFy6FaICONhbS6CQIyrNpJH43t96IySbOLdzeCrDb
WQaw9QwWMtRYI9C+yVmKvEcUgApn0W3M4ItwXlBQuxu9WHUUb0UyUAc/YsUz2lv2UxeBeK/oKGmD
9v56lWqqA0q8aUxQ+onogoPw2p/RlktOHpoUcB9zN7sjzmTzHtiNuRJEDOAXl0CXZiFmYEyBWk5I
+IDx5tS+5fbikMfCS/z6YGZ2/o2uXQVeTvlcP1UornPRiTfSzXgPKY2aCqB9HZBD1+vW+7ZRjGZO
zwCnzNypnkBaKpvJrkggD/wbrVc2Vr8zBaS9RS3dA8owvtPaDhMnqyDsJ6QRbHBxzU5eta9ilaIv
d61Bp5TW1u62gmzoIb4QmRTgwSN1ojGPQddl2TjKsXBKjBwoNJa9Du9dUnp/XQpiUh2RKaoMhs7s
RzmAJileF+s018MdgPv3Wau8jrLMab3ZyHzL4ONWcewwY6DnY0yLmQ3ZYFVddOpE86Vc0K2kC+ku
j6TjKmZAUZwKQN1rxMC0uH5fLrkzxVIUjMm4A1vZUUkGH/iXv0AVFRqD7k9Ndgc0nwVD8iR2wftT
O3M3z+6qqmisrMeZs0sbBUd8vq5BYVChMjHIdq02pZnMYkaKCIyUokM7GQbVbnFdtH3ly6JNnPqv
m2KNUlehBq7LYOplBFqjQcRKG6xTLH21wJmYGSrPAG0oGH6xgnVZlBT2w8+/MHSzriYtvF3zpFv1
r3GsjnE5P5nxElZ641oEM+UaWhi6CXS3ygl4tU+SgqEI6kWSxJ4TTiHyQ5+ZpwF5IDiqoBBQKFnt
9RbPRYdauFYJJzQcBqkphSB9DnI5fUgHxTeipnIldB7aeCheS1N5VmDB0I4pv4nyb3l8XbPu9xoZ
h8nACGqWOIVq2V08rHZT/fo/0r5sO1Iky/ZXauU71YAZBtzVVQ8MPspdsysULywpQsGMAQYY8PV3
o8rOcCFvUd39kisVLrmBjcfO2QPNDCfkO0OL/NR6LAEdwNpyRIEqWpi5dYE8m1o5GmhshfXWSfAF
qqpeVZmypna0ikSzA3/hwDTrKi6wZxghwlkg5AV5NNT2IWPqFrnD1cD1n0QMsa8RQP/qHj7UdgqB
KKXsCXJp+TOrYcLwP169H/psFuCkRTj0Ge21U9P2L2Nj944ddis9XdolLpwWH9qZzcaSgOAQh512
inv5Kwzzq4pApdaIx/UooVQnZQcKdEKXkgkXQp/zZucST62s8iRI0GwlQ38gDybS5k14DbOWhbVw
gfiDRWZbOA9hkQYLx9k2GHa5okcARj5B8NS1qsaLZbyqivEJLHPwH+rHkCe7Yuz9oYw6h+Wq7jK7
Oo5SvcqFsqnAQoRIy/eGhOuqaZwwhk5iFH2HiKov6/BAwoXVciHZriMkRN7aQP4aM2p2OuRKGadx
QqyTORbEoVn0ENUSiDD7EUZnkwMLyl39z6AHLoIl7FsT013QQh9qIFdSN9eBRDotjp5pVx36wDzV
VQ/xmjJJ3EbgSgD869cT9UJkiVNsSoRNl1GopH9c3Fmtq10JKsuJqtLP9ZusChdauBBOfWhhthSk
HREQgNEhevYWA3WFzc1NYSFO9bu0e/v6bS4dBx8am62HwegCOtiB9X4cTHp/VeV0k2/vKQQSsFj3
z183SBfebi5VmcZlU2cksU+xvqn1q3K4rUZyVQe/SkAAFZo7HejuWvptZBCQbJNTYv1sIWJX4VJs
QfHbjK4jyHUxOOKNae7WLV8ZqUTIiQjMDo89sMiYPm7f5L6Z2ms1f1CCOxlA95dmDlI9Lo9Ur0ul
OxZXvbZppwPAjpC27daEQQaMQvReXrOhe8g0hO+K7RPMyq/74NLd4bzT51whu7SFkQndOkEdZICp
F5zZhKvwzRQ0lr8gWmXFjnbIbhMKMoW+wFldmMDv6/HssKw7GK5yI7ZPBIFqXUcuWZzBS03M9iBW
Cb1KuWadcrgbmeKVDz+/7sF3UZzZEfuhB6cnOHsJqaX1IEhkn+zB5reRSeAtlwx3UuuRpEevVZqj
ZdZetPmG9fI5hq+Zk0dS8zTZPZGy38iU3aJumTh6B0jZGO7HKno0S31XhfVLNQb3sRkf1SLYyq77
mQSWbw3F969f4lL24sNLzHa+Xuuh3VjjJbqV+r3xcuYQT9t0G/FMf6ixU0OzebFGPUWnnzuOMcsA
Wh/OtLP13iZJ1ZY8tE/ZVXc1CbiUfn6luZMTub3MfJ++7YvW5sdeoqdBrVtobVK6gzMPyjblgxCO
XI/7cJ2d+BV/EDcqstyrxC8Py4iYyzPxr9e1Z5fDslTMsZKY7CVKgnGtQCbKSMtTng/WDU0FnFvT
1qWxIQ/lWGReUEPolMttjNtQkY3facEQUunakxoHgEOqRzCR4uvc7O5F2UceisFQNE/Um4AFqQOq
B3RwKMk8kcVwV2LtK4/gMg0liQc7sg9ZxbYoEzFHMdVHAedJt+8RaECNaEVhReWZdrdBZYvAwzzd
0rp4jUzLdgqtP8i2/Nb3yRvmKBzcuwGVUONVTeUGg7EpqVy1eV96MVPvUqO+1kuAYMJiwzJ4VmuB
kkPviz4XVo4rsKU+wvAudsq69nrw1lwWBSdY+r4myXBAaos4XTx6nUq/azX2SWJvWWdjfRiQ02h8
aUOnxCxflJGvLK1CeNZdq1YJUl5GAHFSG0+BH1cC6oU34C7oCMP4UaV0LSqyasLQ3IiIVBvdqB7N
XH8oau1blCevUmZ+TSpgjdu2cNRavY5Zej/0zQuuYdo3g5rcLZvyBWhZ5gehBrV2BqaqZQWQTKuM
wQ1sWJaH9Ro30BPc555SyV6+XqqXil9Yqr/n0bSszvabTmuNpLOmTfPevm5W0g928CTY6m/VOnwT
q/KkrMGH2MERUoeMFuo0m68f4NKpibI+tUAutQ19ftknSj9IsMcQdQxsK4ccihHDCin+dT8Wm7Fd
sgH/bAXLdAZgia0hSQaZw3m2HXpqnA9maZ4qavo8Hx6Z+myE6qpMrvoQGsAWhCoDxfiliexY9dWe
iHswX3xmJt+71HpOg/6gSO50ueWK/BawolUWQ/Bi5Aci423QQVvI/p51D1/30gVazMfHng1TVgxQ
gANY7ESkWLda+Fi3yiZvFe6UEY5WCflJZcVoeYAK+MIIXYjwP/TY7MxrTbDMhrFFUQfa5lXfeqbo
XQ4oAOmXYvxLu+r54MwOP2qSVsuDEiG+8n26qoj+WSG5wyLITiI9LJLnTnQLMcvlCfh7QszOqgB7
W51DGOgpJhwLNQRdzvbCMHEMluxAp9p+PZIXexOVeJ3iDm2Z6qy5Ic7gqiqyEEUR5kXqWwVuaaSU
QECfvm7oYgAM3OZfLU1PcrayQZdTtSRF+jA/Sb++edeEgSyKchu6zTr2Fg/g6cnnR+J5e1NHn7UX
AkHRo5pqnTKQk332S64BEwFcc98+mwZkUbq73IIOJhMLA/gOhPyq4dm1AhGBFYBtET7lZdtC1Lf4
lWQQ1CDNo8g4sFz521BpewnbGlzXJgtMP7MhgmvKZmcigQ2A+Kav2hWP+m2JeNqSzO8Ed8O+vooM
aHf2+UQwhJCMWb6aEXkt43xnCg6yfWDtslG5Xxi4izPybOBmkYxqK9xMzTh8stpHHPJO0owrYcFW
o6dvphUyJ5Pg7vblrzjjq1TwFa0QxeXJigMWZKLa4bQ52fM6W9ITuVQiApHsryn1vkudDbGqCluL
YgzxaMMW1DFAAoGT7qQtrKer0Q1/hq68z9ZLNKULbBrsfijrMtUiWDNzTKCSs66tDR5C162FlaQD
MkHkjHuUtKe2qQPj2eOwpSvtl+EmfnhdL+HzLhXUPzzBbDFZmQ67z6wOAcZFgCF94HFd0UPyx3ro
XP0bhXLAij7ZN0tEokth3vmbzxYVMwHMNWUSPmUs8BMtdxrbXlg/Fzfds86dLR+q5pjtsgqf4A/b
I2FnQws0MmvXst7GSTdDfwbYyl+Y4xc3i7NGZ3O8ScJ2qHs0OpGzBl+g1ghQSPoWPJiH6orfRLuR
OP3SMC60OhfhMclQ9DQpwydVO7ThPUEcayxcQi/u779fbI6wHGMR5eoowifbQLhpJEfFJOsh6a7S
vHAXOvEz7+DDspgL7xSAdhmhjeUYNK3b2qojee/qMCKKVAI6c+K16qofbR9K1UtNL73mLCgY68Cu
6xDzUl23qE6VD62AbEa0ahwNul/Fkbxwb1ly+/KZdta7swBhUAeCtA62xuyq3JKrBNXpyYzU2GnA
Zi2j4i/txPAK1DWU4BChzoNFg2uaTGMcobH5DcWn+yh/iFpA4zW+D41uITK4NDnhLIuGAMxlMOr9
eH62NG+pYibWiZPnjH9TkytQ1hfW+ns4PT8rzxqZS+MlplbHQ9mbpzLJXRDcnIim10nCgc+g97la
eGp4j1qGrydm4Ipx8JDtB18ddOgmdwx9WGu82VhD7Ao7W1Xha2b8yCLUezK3CG748CyQBJbtTjcg
ypTg0hWA5+n2SQtQs3BLfl9ESzivd0HLr15pdhPOM8NgTVGgWMm4axiVR0AqY9reiu5Qy6oqsaua
fNNAbrN71IrmugCrKYdBuBHeEKBY4UB/6EXhWqiopJmntJtCvdPs66G7FlWxDgk0++XNKGw/KCw3
Gx6y9tjXp1aWB1U+GkawixLdG41bykpHZNH/bVbMfRZLm4yh3hpI/+rVKlQNR4VdheTV0oK+dNCc
T4zZgsa8VEUVcOuEEuCadJXXBNDRj5J1AHpGgfNNWtEpUQmkDI8c12CUD32rM/yOagtzdOlJZmu8
0wsgDXTsaqhGOjGrHUuuvt44F1baPJxohqCmWZNZp6Z8iAhSws2rUF+/buNiDgyALhiNoutQtp11
aFTAhK/R0aHc13eDTzyywW3/CVmXNdB3T8X6f+GDoEOG6neLs46riJEnfHotdc1uyapdN/v+FTLG
N2QNIeNNsy5dHcXbBf7jxT35vNmpt8+DwngYEH2j2eJKvBjgvShu6WfH/Kr3uQeXpIWOvZixOG9v
FooJFgrVSLHes+0Y+Uns4+hhJ2TSs5Vy17mQQjq2hg9TR92RAKmDweVo4DF6+t3XI/wu4vtp4znr
71lspvch0fvpgsXKxAkNxeEpc5XqkIzimuGeHBe6U9iQorQAWEcySkfFvDsMDXFHs3TMrnHK9LXO
wWNjUBBH9l7aoRMOtw3krpi5MYfWhZGkZw5bBXVPIIs0I/TC8jtjP4qsukqBUk2xYxeorJeIlqxO
Ltz8F+fwLDRMUC80MzFtrYjR+ofMS0O329u4RVbb4SHxBQzAf37dqxdj/fPhnR2DIk/HnE9tJttm
C29KG/djBPn9Lt8ax34yxXNHP9gX3xPUg3/GUP33v36Ci4f+72GdB4kGKSI6Tjuh1u46ZP86cVXF
P+P6VnR0/XVTFzhcH5bsPFoE4aE0cTpZp/BYbw1kyH+MbnrTwH5vCdNzKWA769Z5rMjKXMQ1rOpO
YjwwVAmE9Gz7W9oPC7v3JXD5+S40d9ySkSIyKOEioXc7cUUBWzxi3oPYLu6RdFg4ti7u5GdjNdvy
giEK1ZpFOLXKX0OSIce6y6PnrwdpqY3Z/hYVpcGhEIeN3DT9ukucSpSQ5FlA31y8W58P0Gxbg26Q
XnVQlUW9so6d7AGiCJOICWC6DjAdKJ3ZO7r5N7wDp3Poi11sjukwYxWhWYf1ZlwH63HbQxaeQfVD
WYeonCwTzJfm4WxLAawMR3tP2Kmh7KajkWuFxgqp8X0TxQtT8YKf2MfVNd9K6kolDUeX0kN8HD0g
ZQAxXfOjvlb2kySI4pCNtgIQZRetEHD/kJ7YxjfarbjSvWhnHStfbsYXFDwWidzTvPyi0+flozyr
I0VqIfaYYDuWP/pwYRddmLPz6lDSgvOaJyo7RSrs0WCaZpYjZHcWjuKlo9/WPx79YSR6AwpKCKQg
TKA46mESfmaw94JlafhvqBMsbS5zKlpVyjazCYCJ7xxbQJQnZjbdTmz77nGpNHEx6XO2JO3Z7sJH
FeocAlsZiuorjkRFvEl3E1U5B41ixDFUT1bgC1vaJZzL+QZqz/Ybs1KtKhTo1CR2ogeC6AWoS/Zc
HSCBgmwb9GtW2A20U7A3voOeBQ56sw6OUed/ve0tLFR7th+liaEEoTXt41AsawW2PXAYzf6VxUvM
6aXFMIuj2ja1uB3jwLXz/JbBtyfP2UKQ+k5y+7zgGLGBpiW2NcfSxg2noANh4jSevpv0HeWheiPJ
qiicGHS2fRI57SEEzDZyEpgnMQ3yAgE8fx072oXfQq96hZpDsCrhYb0olHj5/X8/22wVlaKViVbi
2XTDye80WDhxpK0d5cThK4boNdkBP7koWnV5i/jd6ux+kukK1NOzkaFG33tS4KblHJqt9LlweI5O
CDyo7uAgqG4gVme6rVdBiO4nioDpv6Mkf/EUYlSzTKB+NdB9P+4kvVbjLIhQT58kAaJ8lW/iHQxr
fcVYTeeQ8r+Lh343ON+BY3ie/omzCMyfFjQGo9J2kwaSTMqPrxfSxeE9a2mWn8hgmimDoFFO0vom
5D5hC4D9iwMJfBkDYxJQ7Tm/0461vi/12jyNxs+0+JFiPudqsHCWXgyKfzcyF6PgyPeVCkEjjYFd
idItSBBeRjs3VV67xTrgO5ZvvlyhRqGBtmqrBKzsj9OhNm0b2mgBrrJJeWNI5BLhrQBb3t1Ya4eU
TuCEMrozhmLNx8EPZLqJhmELrL7HRnYfxfZtkAGvbzfKKjCK29hUfYL8a1EV90wPXQ7uDqi+a4W0
PhywV5meHGu51oZmZwcwLRvjTakTlxT9lqVQF9eIHzPrLtReWwPTM5SbgPR+MqZ3bc52Xar7RWYf
4NXndvppIitrKGTXw62qwvdFhl4xkpc8WArpL02s806aPj+7eHM71CseYEySaARGYd0ApfH11L00
tbAedZsahj2hLj+2QFuOdx2a4FSEr9qkkQDUU7VEOLlYkj9vZfYegoZJIdVUfwIdITrkAYhb973Z
16P/3/3/CAuUS7+jFHkCdbd//fHX/z3/ij//bEwa4Ir7gUI/NavoUC1BdC+YhumAHfzuz6m/z0bM
APC+qaZUSSTYuEPa4FqrB0jLGAJyNmHWe3XTrfUARIKkDYDoMdkVwF/EMbU4XImWPba1ulECeaPU
6XOYjbdjUV/XupK7pDUP0BoM3CyqVlCZTDeTOOpe6iXfK0yFkGgarOF+OC6AXD/NEPDlNeByiQ16
+Welx64B8CY0uHGSWEZ85I5pKXu1YQsT8fNFeWoHmsTA26OTIJr9sedo2NVBA2wAtN6M1je76BFA
vNZR9ORFl8lRz/mNqNWb2IZaYQ6BBdypl9hAn/kRH59hXv2UnWG1Y4ybUs+6UxL0K96QTWlrrgb9
htzgDxZMQGKgeYfa8CDw6QmIP9RN7eq9dIq29EJxq6e36tj5MZCdwMIeTGRQyISFwhY6lNz7evl+
RiBPT2xCycgCQQETb7Z+hyxKYUwj6EnkZuVTi992eSq8vjD61yGNpx0VmajJ5UMpWulImxSrKDNq
aH1ot0VgN65m0j3pFJAK4qjcZpENMedKz26UgW3UsPtZFqw/aoYZLg34pwNn9uiz8DOIs5HKsjJO
Ee3HdSXiYpdXDGDY3jDy3fvP7//3r3/8/fP7P77/RxmVrZoBi4i0vKw3etKOS+mbz1vX7ClnoWtI
Kg6nRmDSu1BVXYgoaCuNJtndQHvL02V5V5bjeGxGnl21woTmR2MkvtHqmxT7i0sUnA2QGrnDXXg1
sHolUwKZYx2ZW6OBRaBVOEn6GOShtm56IFNgNLQhXVgi7ccCoNE0uN6QpvJw1BX7Mk1vMjKespBe
g6RzhE1fBOSe/gS9E8PPeYdbPbER01Kl3aWK7L0mVbWVlSAFhFty6EjIJreDXjgU5a0C7Ik8VHbN
wFBzLpD3YwXMNeGcLd2YtE+SKd2aWQF0SPKxAYI7sdcSJOPNmKJ8As/zcC8bbrnNOCBlGNF2bdNE
roXBh2OZaqYDKVyodavUj3q93Qda5Ss5Uv02iK/IftAohE4gPChKe3QVkTK4J6koQBHrezNJJhMd
h+p0shqRBYfagN7H1BycdiSAeEfZNrLH0TEHfk1IeGUW0abHfv/Ukxr6T7J5GDvjmfftQ40dzYkb
rQJiQn0Rttj3OYyKsKPdUqsoPE2D3PyQB57kALVwFA2cMOkeWhXXBWsM7A2w+hA1DIyjZMN3DaLT
Xiil6aiJ9tQwPAuviyP2+kdQXwYntPgmz/EuCoDiDm9a8WgCl6ntC6Xjt+ATM3TT1zvAxe0Zarga
NWzbtMjswKmgnUNlN1inUou8ASvBbn6QdKkE9zkPMC2Ds2Zmi7UuOkL6UAc67b716S/hwggKlwds
G5NX0PId+XMeYNbgbN1JUoisHjUDmR3rdrqVx4+paxsOruTInS6VOKbD5UM0OmttlrNqA5G3qURr
DAwvqHK7CkQAAHOHRwQCzgGXE35Uitevh+7T/XtqFBEw6C6oP9vzG6sdpMHYC6Q26yTz9ErfszD9
pga3UXP9dUOfIeezlvSPZ6uAs2YbQir3FJghoOMxdDnwau3PRE+cvhMeK0ZIG9Xf+Zg7PN4Qkfpd
Df3OBvquY7gOofYS5gV0iCBJWMAQF6hWXen8ER0kxhUoJYcgy908CqD1sSSm87lEMRub2RGXNgPp
uY6xkW5wO7H+uItHeKCw/Q7g3al45Obr7lqce7NwNYE2WdlWIB8nWwtbpzcZaXa76A5qaKvlqT59
26e5N8Xf4BfCfMWeBT79UORNGYP+UwTVsbcxOGlw+vqNLm4SfzVB1AlmchaVqqkYdJqZ7ZM+cL+I
uTcluK1+6TJxuePO2pldhGMQEvKA41Xil8mwma9N37qX3p8Iff/rl/qcRsPEAJ2VgH1lqlhGs4kR
FLLsIj1on6KtPFGcQchpdK+gosLKLHQnZb58y29QS4dIN8YuXuGg66fchrqU0fsMUMSjUE1Tgfmk
zPokLcUtKCyPShGcIiNI93YJZ3VR+YYYIXCXA9c6ZuB2gznkFYztbRL+MLJiX8O5EiKM3bBO+gKY
P6Tpd60Z7Ru7WBFh7CzZfKcVxP8LAkHDyOIvLJuiyBHuooSWo6eNyGfrZFeK+EqFfBdEx5a0fS7t
UecvNts5bCaFmg89KqDaQ8PB6GljDzgFXxfqwnB+Lo+89yGFjBWYyYB0ziZPD2C8ltskAE4cWGAn
vKMnOUEjncprPdx/kXO+G3BlWs7HXliBgP7oKqYQBQd7nkuPKwkSBKHmaQiNXdEqntYMRwERsiFQ
3CxQHkuk66oodsnQebQdHK3LN3rW+7SUK668MUXdwRJ1FUprwxi/l7ntNHq5wYXGCeVPYi7kOi9t
iR8eeDYqbEyQ24DY9gnUDaXyiq29Cv34jZaOAWwdCuLjIVz0n740QB9ana03VP0YkSRGSYPEt3XX
rezk0EE2sUia6Yz0Y+ux1c3VSDFW0BamceGrFrCTKvRi0yX5ngtbGh7GAK2AYLZodHZiV31OMSrA
UrXU3opoA9EMx1aGhfvV5XfG7QYYD7DmAcb7uHPGY2yPSJzYJ3YIj8oP6pp7FAjWtnAg29/7DaTN
3fheWziBLr2criM2wHRENnue8GvzejAqOzROgcCkA2LTDKVrpD+/3kAvTfuJagu3MWRkmT0LsWI2
joU1gsMF0jRckm/QqPt1C9M3zI42QIl/tzAbJFReCmYOKjlRXC07q74eCHLPnXkb9JYbaC9ft3Yh
hWBBUtB6X8kQbZgHVBUflI7ZtQKcylToTDzFFatqG+yVxcVAP3fex7ZmSxAusHFUVcw+5XEFab8x
VdwYxmJqfKvYkEzpDHA1bqTFDuMAuglRV9M1pu5zz9DQ21BOWluZutV4tNVymvoFrkOqDpW2KpDO
CNkBx+alB162Q6f8ZAlsnWkGu66+aUzoApjUhR2IqyrPWlTuRnrbDOqKgt5gmaVXQl2UB82qDqrH
hhyRLu37Zp+32err/v48uh+7YLYftD2oXJNl2YnJeE94BJLKrygJcNN6rOpFJ9xppX2cS7h+IMkO
6WID9OW5emegs4ireamf2o73jiHixwzGZFWgOiwW19AYeZKZWBdtdKMWzFdh9/P1236WTHnPvlPY
tVED+pGfkBygFQxRjfNp8hJt8pUtfN0tVwXwKV7pxw9htG63ZeZM4k1V4eAq/fj+BP/xo/9/4Ru/
+dfLin/+J37+wcuhjsOomf34z+vyrbhv6re35vBS/uf0p3/96j8//oi//PObvZfm5cMPftHEzXDb
vtXD3Ztos+a9TTzD9Jv/7od/e3v/loehfPvHHz94WzTTt4UxL/7486Ptz3/8MSVI/+P86//87PiS
48+ctyL+9OtvL6L5xx/k7xalIIzZFlJbNlYzZp98mz5R/w7WIcMnJvQcoSQKxYA//lbwuon+8Yem
/x2ZQw2fYesE621i5AveTh+xv+sE6VdUBhkU2GB3af3xX8/1oet/D8Xfija/4XHRCHzxx8lvEiiH
MwMxO0NFhhJEnx8PhsGCn4ZlQC7lEG3h5qNDtR/X/FW+7lzltnPbBMFnstH3S+rls5v454Znq47k
tOIl1A1qT62BH9E2EIUGLmZ0By+DE/IiI2T6vt/r7nN700Z4dnfg8OuNGlB61NtiO3rTZUhx21X3
S/XgtuMZ3tn4/9nPH/r14776ubnpaDxrTuWSBa2FYuWpvioBLtrobyHqhGAMlvvEUR1lEWG02KNT
DHzWJIipBPINwkm29TaDXu8EyakBjxmHDLXZyF+GahnG59dEqU1VcemH19ikdfGxzahNg8ECzhdc
WQKMNq4VhgqwSoJwP3T6wDaTNUNJbtWwAU5jUo1TpBGlLt0MvH55iso4s1GeYu2vVBJgts1COdKu
J2Kt6yUYvNXQwgxVzSygNHivMeIYuRhOcWTTR60s4egZdfzQE+izTmzzsj5afQE5nUGBHLOrQdQC
bkHculcEldeloYbXlIUqc1IZIjtSZhbSFXUPYBaE1hEAgKiYi7tU0hGa+aJFos5Oq1p1BmEMW6T7
88ERLUkKN7ItBI20G5o7ETXtjwYP3e/hPRAdE8ih4m7BrTVy53zdRCP3wEsx4DnDY2k4EOLBgPBC
11cBU4EdhB2ab1qD9pAUbbxLChJDry9MBr8Fp2td5baGUrOBm9TKSNTSEzLRbxTgwntn0ANrzdpy
eOo5G/fURkkpiIXqsbDZEVh27sdSdtvYSPI3wxpgFKnkQLzWTfqQs0y7H+EVD4BGqqkhEr41HIpr
+E/sWihy4gm07p63slurXWMfVMWYTgWl2zCzAuk0UrXv1WD3hzHT00M5cda0uB1W5dCpXq+og5v0
Y+tWWlvlTsQKe8NNbm7lSMub3hT5ndqk9WFMuv46yFLzcbByba+y3Nz2cW/5Y2chZRyp0qninu3C
buQwyumiLa4y0YtGo9YtbRUX8yyjJx7nBSa3WXd+OgzJLS0FZCqMkssXoQxJckg4HXBhzvpR89vC
YE/UKI1fJKFj4XQWnKc9Y0yyao3uodwvdX0cnCTveHU1KmL4JnKOHEOLTfROhXQStCyMpF0JACJf
NalUMJQI1XoquAKk32dDSvG7UMZYlx30Wl0ajlYG1/kquimQfbbcvNRo4wgCnrkPjHz2xmoD3j76
kI/E01NbZp4dSSSyNRFDXZooCCZWNoRVvpMgyR5CtYnWMazKtp1a6Nl+jGhFroeejpg2UhSlxyor
h1lJChO+DWny6lblXDzklZnejrohoCkSqFCBsrUWNiC5oqy60Sp3kD82oZ2HmI34PS3SdQHzoV/o
b3gwEZ5qWx4n+T7Vq8p8TlF0Tt+iVgPhr1Qrs4docgg92tQMcXlrdLCmgMThkvq2GttbIAahoKkN
pniurIRty7yD2laqd2tamqjkqEpPH7oO4jYA8jddDK55zkY4gHfJVqgt0PVhp2rXaq+2PmsYtCyh
/mLum7KpvhVqW+3tgdFNCqmBxGPgoZUuIw12DDZW9k7avQAdQo2s15YpxFVwLKOIyVR4ZNjQyDDd
qIAr1FMSq8WJUhmdcla3rjU0MOFKELOy5ok0kJ9uNDW7Saw2fzGKHEZVuqxif4C0wVXfNc0RzPxS
W4U8RFoqSk2/lHF1ajRY+TgJ5/VrkcfI2hRQhDpmuL2vahbA4lEO0RXUP8ATLA0EXYWqdG+q1ipH
Bq/rU9elQPXIMnspgya6ovCwdbsKMKdcwICiktG4U2gofNaZkHewgsLTLZ7uTUAUXSmydMNqhuJK
DxK4J6pc8VOamxCfonJv9oO5CUP8Ns0KKLWFEd00Ck9XGej92xK1X1RcuvZQmnV9VEYj3Q+pCb0f
2+RbqdcN/EQLfR0Uke0LClQ9RLFSWFHpWVYf865KjiPE7kD+bEd+RaAfvpKiGg5WaNJNDPkLzxAS
Lpa5PXqy5vUPWjfhttctfY31OT1siQw5NKhOdavC2pYGqDfFSZH5JVULuartot+pDMs7dCG0lqMu
ogdMuFaAsg3N4vpgQPN/qxO0xGoJUaVSLZ+SVlF8q4GbV6+a6UM6kPSYlVRBDXQs/HZMwJQZeOnG
CpLJArn0dRDAMF1qNPYwvWHUSUKabDMttlA6bZJDq3f5ui2IhHpNO0XxFt1oqhE9GFacrTVoMqy1
UWnWdsUiv9NpvA/DERgpboK/NFjUVwZDvZeDlFAY15PrvKqD18wuIycdi7cBbpZXCQWabZC2vQkE
VHWAPLOvapFDBLsQsOkLgOgndcquWqvAiVAyK9tAYKyGLEOo3VlpQN5QcOK7luealxpNcJOHDTzA
E4MddFOxX8cU9eeOauUPHfbSftxCMpNnvbHK1KxcYTPTXWRdh20/tMwvdK1/6WwwqnKZjp7OGgKZ
DLW/apIq/T7GkfbSGCTQHDrExgs3OhTcssjwWzVQgZEwoytIt7YP+VQaVIK8AFpMclc0PXPiWuY/
7TFir31UVnvgCvm618vAbxC13kJwLjrwITHfOCM4rQRyJLcDy+Sqt8CF0sKudIked98MCypF8QiO
gl1Z5ioiMjyYrWbuJe8qKI0FnRPqWnNVjZBB8sIBOAUHDpcVwqZMi66LWAHytmv/P3ffsSS5rUX5
RVDQAQS3JDOZrrzt3jCqHUjQA/RfP4fVb6SqfJWVT72bidBC0VITCX9x7zHjlawSdkggqtcCwdN1
ocSt0viJ5XphwkXsBiakTCLdzQl8jUyaYcO56FpOe/xr0w2gpzWkS9V2IVpygHg4EHu4OGKxZ7E1
XvJ2tIt5PeMkg0BJVs7xtuTKiq80lIEsn/Z8SJB/0lOzHhKtvlFZF6Nv8syiqzZOyLRiOGGfFgdL
e81LD4s/oX0vw7qis/HoVVbVhxU1+2xTcI11qd0RXg5FVQMjVHDaJKEXQ8mr9ru8ykZkvbgS61LY
2Tcy9sB0Q+aDPQxFY7llQMTAnO8Fsx0vMIdxnA69zIBhEo1g3TY1edF/h8jMBGkOm+f7zsb+sRE4
1aitaOOKtJSCgtym484SRrPyHKe6JsyCEJvdDsUWUhb9d4I8zhVeTMMF/EDmg8y9MZqg3H/gbcN2
NenbXeooDwTu8SetLRjCjbq+d0dpBSIm82pm8LiwiWguLZIiOW6AWjrBuS/KhrL/Qb2+fbF02kKk
qppY5LajWk9WD2nQmTvrOaX9ZnLMbAV0ggwdeDis07rH7apNL/Rg97DWVo7CNFBlUDXLJtDKmj4a
nJHtwcuz1o2e+r0aknitSatXY1WKKCtlg9CYCyAToYvhJx304JSdgONUltPGiuFcINMEFEcnxzFV
V+0PXF5635EZen8TjLoushxT4xQeX7W1g2KAclgwNXkzX1ajQQMDUdrm37/OL9LvCl57v9r3T/H3
T/r/597wC2Hg9Bs+evn2/sm//O+/3/Cm8xdKM44HnVlk1emSj/v9hOd/UcBSmQGeP5ArwIT+/YC3
/oIsrQUvGHiGwlwTuph/P+CJ/ReeS3jcc0TXyMKgzPKvXvDI7+OR9c/TFkldgAyZi39wEn4Afisn
kyOAzFZtUxo/YmOcoYiTOFYdQLlvLCNletWTJVxIU84qZT9FbAC/i3OUYFUpu3JDzrMeggUDNfeO
aLKrrpmqJ1dCIDXogO/IoszFVXwJPFB21WsN8zRIR3f9BWD12VWFF1+Jy8ngOlRdwcuAQkf1EtIQ
Fajl8VQEHhM0283AQmk8NqYGEgSKtlczUohPOWnotiEeMCV21dNfyFQTN7Dz5TuuirN+7bQGOP5m
SswfE4slkMfYf1csJ+AiubATJ8NAadDaUlxK6g41PBtchkKvrnR369Sm4a07Zs9PKktG4JWL9pD3
jvxZLEBNaBPG42WtE/y+BArwwFayAlbpbW+lKw4XGSuoTBX/bEThPgiV9GYQGw7e1oWboTNtOdL7
2KmhGq9sd36S2lLPYjTajTsre1sblP7yslo/Q1p0fEy1rH5oQ3GU0BDfvnhOx6Cql7nmD6OnqC6Q
fHq9I5AqXadmzxePXviXbHOdDFtiJtpce6Qdb6bCQsDIQBgpo1JOkG0iGNbLopxxmQIGaV3Npmu2
ocFV9z3vefVUWnE8rWAyIdczqYAd5JPKbw1EmypsNbeFX8FjDkaixB1eiqFIRTQVpYvAoxrEJWu7
UvgdArx7wTBH1Bo7CBdPXru3iFtAUMypsaKU21VPg5rir9I2ii89IG9Awy5dSvPOwHHXjo+DbrGy
EDFc4aJUgLhXORS9Esf+DmNzNKKaif1gCHapn1RiDlLIj0ZKwuR0FePEzXGwCiimlhS4lnlupgJR
YWk/q6ErLize4ws1p9AY6j2IEK0J5JO+Q2dvfrIgTnE553x8NDwJyFEdY6KQeEtWrcgHVDmLsfHd
Fr5oPuLN+KdNMsZuHWF7DzCAcx9wY9fGmo0JWbyG5wRaHmJ2h8AVCQHSHnVvsfJyN3mhqLQMUCWz
zBAqoPRXDUuR61ik8K+CE7qaoJ6IPG9IoGZFg5yw/GJwkIzEbdskCjKyVQW+kXZDWet2U+Z5sbOn
ioRQdUq3pdT5l3IsG0jAtl3xjCcKIIbdPOPjgL/qg9HN7VWOff3olV59PThpzXwY8+lfgxr1YeIQ
aPaNJi6/UondSRQV3yvVxz+9EoFcSjIEC0ZnqmfVdtMQNFPcP7T9sm1heeXAnWOalQOn28a7dtOh
eszg0QvvMVdPERj6KegmnbTxbDJq/SvO8VuUZ2Cd40ASPhcD9FDwbjIPVYX/PrYcR4Ou7OFnVo7T
ZTvlzPK9VItrsNjEJWIsBWcvaTxlTjZegcD67OkBuygr8Bsk7FK2qOmKy9rLUgr/Kbz8Q0tDTyIg
5bT84kxYcm9Vtj54XTtHzAB6BZg8G8FYKR0kXrQ1VE91urxnuhayYjXJqhA3Kjpa0H4ZuVHj1yOL
szVLp14bo02e4Iky5xvZM/OHSev2ijdYU6VUmq8A2jKegMB2ECGQwbpyCpZsERe43/s2yVYQEgb+
JBsz/auaQVoJRrPIoa+bU/JUOrl33SGDACctkdbPZjyYIIEJhmVuWwWkAHKzvnatBaw2InjC60Ma
GwRMLZ4MUy93ifZKxL2yMA/MrIxvXmpaN7zKm12V4vtxPWObxqMr8DpPCow21mnrl2lm4KTsAA7z
3So1NqNJHR3p0YRlGBEai92tyz6FwZvm8yrpleiw2bvYwothmq9H5s2bxbru0W7GjPpZsSziBMJo
uCEsk5ShU+UmVG+IxuqtJ/LkpnEy7Rw2D12Q47m5HWdnoquRuNOVnLvuB5647NeEXEUdUKnExhhm
UGFmpn6VjiQ/lZWpGGFnMdArmYxutvamwuUBZqnKVkSXwzfkwc0rpockgvXKGOXp1N3CRjL/bjTz
fCeQtNh2yqlvJNPgqiSsIg+UNPGLGoBQxDL13F+Wk1Twm+tbM8j7ubma3Nje8zIH52LRm4mBDtm3
pLF2hcBjCjJ4cMvxoVaL4yeW8bzXPbEvYsK7w1QtwuNa6r3lwKiaemkSlZBwUukYlCrTPs+mn0MN
ED4bAI3UrtPdVViO131rkwhppDkCe9sIDKhrBzD8tNeVdsG0yqXwpN9nWbaHb7sNfsBkXExVF1+0
rQn618jE1otTAodoDsFq5CtMmCBMFAkxZB1cQcvLqrBgR1ASKlY4ZHXoKdmvOsGNSxTEgBzL2vJb
WrvZ08hrFB6xjkDyBkFPINmxBYGcX0uL1isnE/WdhXL6dZkWKFSCr3vZZ4Z3QyGNsCttG5jEDFKI
JB9bWOwAwhg2kz3IQFq6hpAszjrgZ3EWjt1Q+A2rpmAsTG/XGBY6S5W9S3KBKitQqfcEPLcDq1O6
lroDgjHDLnaTWO5iUnXIjg3QxuJkCCX0lub+pXadEIqy2UXryvKAN1t11ZuN2phUgVOsyjya5xg5
EYaHMwKFJBKlQ9cdXBRq7qrIIEgJMinopaJkXBkGy8JmsOvbvMmxndtiAL6jmsJGcAjQG5MZkkKX
PvM6N5qYnaxTI6dbhOx8bVBWRYankOZpvSKoKBzN7Gr6KgxTYy0kOej4eCcADS5diNIoA05XLFU+
qawE3zL5ikGCCErMyrlgtd2FcClvohGsqEddiviqwooL8L5Kv3QGBQEKrIBIKni9umPa7/Nskr4J
1ahVgf0T1hJJF2fOxaZFvPLQJbJ5UZYNcpHRQLep8KrHabQvlIZneSNcyNV0ZrE1MlFAAjhmwNfa
bJcwE8/CUsUbcyjZbrbQ3wTM7YMyGmebDkb/YscTjD8yUsBwPWEBn7kZpbaRQDu9mg5lusQlEo/y
KZnzF1sruk2GLgmLBpC8wUOIgLd1sqeloAE8jsYtRcLEr7HBbitAd7fEqtiWUG9YLbrlAc5BPI3Y
DPGIsk4hg4goICZmE+iOF8CDW86VJZTdY3U5+QaSc+02FZbjO31srgwFxwVVSHHvqg6J9M6uV1A1
sPyW1PaGTQYQTgbmdD3nkuqgyFpo9saZhBCNLe9mE5tPVDnSyJDBvWFGDFgNUcWOTZW9n1tdbCQS
LDhRc7pJdAM9gBZh5Z3bgQFFIdKWBlbj5lsjJuULTAfYRW0BQB1Dovh5RJnwpfIah/gzLgykKbop
a3HdUgF1uCKx4SeReIdqdOK90XtGABWU5Es7DdAllBppawCs+gcpkO7wq1HLK6YqgCQJZ9xfMOF+
lYv2l1dP5XOi4GHKkB9Og9Jk9VaY2t3UiiA6QaMwHIvHEkaSyH3lqYvsFuftfnbcdtXwmT0lE9Gb
QhbVoYwteBmMDTJezUKIEi3dqsSao0mIep1WMcQ2nDq99urYfHLjct7wOp9D2tHFuMqRl53H7K82
juxdXcj0GkFOvc7nim2sqkI0WdBZSd9FGnjd1DTfTUbGr4fCMV4Q1bQ/B5fyVTWWMhip2wfOmOdI
hg1QaOGlOng1/aIZqINuAUYDQYi0riY+PMKr2ls7VaEuq3kA0AAqX5jLNehwyAHksroA/McLlad/
JgV2gzkhT1GM4/ei7yxjpaEpf8ApFt+JLB23Lpy879lgDswf0POnBLHthUbckvpZWqCEswjH2p0a
btzJNH9kHbYmtTuQxaABizme7AIyUTNFnSg1hDxMWLewn28RHha+SYtOAXNfjBM8yZEUhVCuwH67
KXMETjdm4+T9HgmLJrO3jaDOTYnUwZ1kzXDAScMDmCaM1Le9RGs4fdIEwEKoLezUXJCNUr0dOSN+
kC/mGnW0cc575LOXNCP2JDfSYJ5SHAlVDdPPHG+ZbVZCsz7Iu4oCtGA3T3D+9qz1qPBO8hubJFPo
GrnN9pqx9mLWLK8DxD3i3kgdYwugeraC6flwr6TZwqqjEzdFDSVbZOkNdSimglw0CIIgFDiKcluX
MU9XLctMiNPEcUd8WMF6kIYaHXFteqmzKiu3aZbcTLrzWG5dycmBRBSH9Kive9RjQmQAoYQqC1HN
t6IWxZWZ0yJKHFVD8qRRQNkMdtNfV41Ny9Ae4in1dZv+ahEHrMigIYDPh0qFWTPA0cbCIoCSNzQx
+eDdcNKNKIL1Jsi5bvyMyord+IoU5Al5M/LYKkcfcMGLK7e37I3tpo0XZABN7XTjFdtWDF9jJEsP
tlGXD3E+oaJkD/NGutnPtCjsUAt+qEGvCgdj+IFAbNzGlr33wMalGjibetp6OUagJ8Ad5jDVu6jR
B7xmcGzbUn2FQkoC6ujcB9KAuL/tsQJnK9xy24F+T+V0BwDag0w75kNS5NKFssPQNIPfKxP8BVyN
uriLWVLCTJ3c8ljjLonJdnShRUWZS8CSMBAYaee5tGCzi/fEA3hHTmAvoaWykMOyEyikJDMPZJ6v
kH1zdkVONiRBUn2UzU7a/UUlwY1K7CeBSp6fDgJFCept3D4GkyOFxEwMIw1PzXhvZeA7JwiqQ4DP
mghWufN6KIovuu9uwED77iKv5y8FZD+fm9QvpPoyOtOPrmuDrod9Jy9/xKK9m1X5HaUaL5KZFsFE
Un+evpY0v+zAT/ON7iY1cVSPOiO+B8oHVKu30Hkds/iGc35hdPI2R7K8Z+Umt2lQud95NQTlkO0A
/Tl05bxNi+QOwcyNMyWrvPHuuFKbyYbEPFG/EDjSwIT4NaS4IALaZkwEUAOGedVIYA/k7uGYO4RY
uFuJSFCXHuSgxbTqswJl0h4MEmrsm0zcVbCG5OkIq6e4vrfL6aGZBsN3s+bW4eDfq/aCdEnkoD40
pdN61O01MlcXXjY+OIKGE/FutAI4r7mSBGmB2fa9mM6+1fIK+WQI1xQposnEr9MeL7/WWqHigTq0
CXQXwJthb02hJ1sOZll9LdziqZyGnVcNP/kMxYw0oVdEJVsYxK/UNN0s5cLEMr7ldfEihLgvku6i
h3IX65uocSAkoiOjdH2u6S2H0VUAz9ZmzdzyIZ3uOGqmtb4tiykidRvmZL4HkKdvOSp0gtsh8arM
d/ADaQanWLI8CfGr8VDnhYNby3qCQML3xDXXrfnQaHDm2YERdmnoYV5VVrGtFVw/JeBWLK6RYGju
Henee17pZ0zdDbEO6wnpiGKXT89x85LaXzyOK7mFkxptAoithsUiPQ6cfZ/UyzeCjsNXwIUbllvM
fm1k3+2uhB4b/Pi6aQ4bPOKwDPw0fqFG5selhQ9sk3y4ZFqFPSBh3kjWmUNWkwKXquzB0q1XpQE5
icy7w7fvFHLhcVU+56wN2vQK9/CUXA2ob1CSrxl6CP/ePohdsp1bkOWA5FHxkzkjIy1QIwJaL2oR
6QmpFnpn6LRg2wE42Qo4hBVVlMG2GJBIxAhkXVDEdvzOA19otLINg3grUiLAuOEBOe5q2gZeLzcT
xo57w5pqHQjTlD6j40MMhM9cAWnmuJs4saN8EqHbXHqWsanmtd2bW4lSsa6ae0siLJFtYM3ZyuhQ
wnViZB8ndWP37gbYqR8Sz8ncAo2l5BeirOHQi9eZBYMAe53N1kMBDas6Qam6F0GsoKQOTtsoF531
4dvIsm8NL74XVbW3arBvPLBT0xoYTv0LjuKbFIXvia/dDoGKKPeQbdxymPX0bA4Skq6SCtutHK68
2bwZUbmzNQGOiLjRYC6cycruILAL36nctsvAHEm2hgArDEM8BX36PvWgT6jjmofCc8C4nrHaNyxz
mzUZVLtrelleO5XtfZ1HkSCgTVDvyRGpp+meEWRhDFitBA0z9qSd73TmAU3iGiifD8VTm1UCZ22B
ym0938VIMEHXn4ssvxQ8hqEVQLHZczFR/bUfcNDMvca8tz1ip9TaoSr1rCBjCwArCN9GUYhAVXa+
Ih5ErDOwLzEdKMLnJkDjdmq1W1j1pHZY9jgISI7HGrAZfEAsEEO8eYTpXExfaF0DIopUenXpVQZp
grQa5hdaAGP6lZFRDLgRpl6bK40X97zSmdksoBSbA79Rtmb6wvoqHwIJxc4CgIikuk+rylI/4w63
To6XAAovpoWEz51B8bpDZZsNKKx0ZRk/Zwhn43uUUUFRGHAS5R6yQy4cuZHvwesYtxLiir5/QKmu
T66HfHQP+VBjHcaGzRcmkWzO0FXeg6OQl+dA9tmeCaUgeNX8t7AeEkC8QhUKXo5dNJrtuLO5jrdv
qhQfIM3eMxv+u5HlR7xBfRVscOcKvg4Tip6bGIfQigvphCpOhoj3kIM6gx9FTeN9sWHpFIXXngOf
NzhrLcWIN+05gLK7pPb8yqtusUiRDU18hsqoC5W4tsH0VPoMivwVg/iuvrE06aK2iPZsYMyOoIIO
Xr11KWZ/iv6vlGq56cLaNy/+NYrudTxh6c7AXwIfx2LH/G2YKHqkq2dfwD/RZ7AYkHCEEQTazV40
RueVYj9YJBY1MZB4xQO08l+dS+Z+GLnhKyYSQHK4z7pzOt0fTNm7Jo6WyJDwdBo9A9CwBMm+IWoB
sBbkW8vv7NoKyvo3vvcdvPcd9vE9C/F1CG0GH8iFD4g94C6Y0zdLZOwlsAc9RH6hkKKuveKCmngy
Rz0s7tLeX3xGVL12XD/5CtaBYwbngYkfLRnkHSk1gW51XdSz3v8EajaTzBKg9WCH6W7mzVw/qdUQ
qh3CfH/Inj/fg0eI/dcev2vuCHqpvDHrG7E0Z64Ry66d7iKFvqPcJzsvPaOi8mHfQGJ1gbrEbrPc
o+2AHJzqQdZ+3Q7ZvgmS0NgiWf3H2wFW8y6D3fMCQ34Fnb6ZS0JKVLFQ35IHI0DanUT5Og7bHepg
vgs66/qsOP8H5xn4g0vdFDAk1OiPepdM4HaiwuKTPUpA7SoJwASQITxaMJ5VGpaPQzjdnSdPHaFn
f0/h23aPNok7IAXUj+/2fREkEhJzxpqjo2ddjD/YJe86erRE4z4uigYNGhFQIGF/vZ7vWITE3MoE
MhkHTrY10NP+5n8Y4/dY6P/u69Fy5axtxh4rSELxeG2vLZRlN3EI+T5AIsLu6n+wbD7X4tGRwFq3
y5ZZ/c+palxUEF99PVWt9bT9o1P13eAuR+KbZQsMbpWlieUXogNyptV+YRXFmZvwSHXtv4fxiPHq
CZUCH/s6jG04QqVyk4ditWxGE6yxlXVv75Yr6pzS/rmlemxer5OmFggG/W4Hp/IAOa5Fay3eLDpg
sBL8H2bvgwvk7WgeE5JQJiZ9/J+l6gTDbdv5qC4H0FWugnRHV1g3OFt90KyzNV+dOVuXpXF0+4NA
YTFmU3AooNb0fipN9p/GJ+i3TysU55Ls4AT0kO5639jqULBbODoLiLif01d9Zd5+1vQROQKAP3uE
qAfOojYUxZ0TMC/A42Z1vcXBcHjivtxn63g13NT2vfIHyIaeOyU+6DxcGakDm0NII9jH/sZjlrpz
iiy1lzSXlXJBrGXD19zxEG91k73Juf1yZriXPh31+V2LRztnFnRkRbUcS84uQ/AzYpCXBT1f/A+H
7geNIdKCVg76xihgKu/nVprKmY1xRKRgrodLGRbB76tM7ciWrD/v2fKtfzoGtTEUOEC1oSYD0RKR
5NFu7fgwjyVsXgykhYi8kiOEr85JPr+frt9tYK3a4HF6HyjjU4AwUf1EZh0VeTZn1wKpDN9qoElo
lLkR6NR5/PedetPgsUo+g2QHQwSGWuUUzDATdZEOIZAa/ryV9zHqa7fAGvUWb1BI2Br0aE1UhpU7
ncPh07vnSh8ynZ4J8Y+I568tUAgmLdMD/Q/uHt2+GU0lZHRiPzm0EHC2Udrbl4lPFg4JsgOgfvhQ
zL+1b1BZC9tgetJXabigGbHlkCvecEi/LDKehRm456wiP+g8qFGAC0LxDwT9YxJrYTnQeIaXtGFO
6g4ECL2J48F9+HyEj8703wPwppVj2boMWvIaVuB+j/sY2Zo1+OL8QL9y7Lx8EXctz+yGD3rFEB9j
lUJ8AM+Po91gVNxWquWIhSU4EFTDzA0giTOd+mDLMRcANwpZeZAdj326YcrtQRmE+9lj86i28N1Y
95smgk0DYjn3V3tTRmfvxiV0Odrl75o8Ch/jrIq9UQKeHQyw/XmuD78jKtBWDs4d0vfVdXdXPpw7
ps1FeeKzZo/Wr20Tia0OdpKGw9/oXoIA08HafT5Qg6+JWW561b/IgtxbqFF/PsofnDnvenx0htpV
RXkSA5aEfJhRQvwzu0SKE1j5izpJV69t/Svq5v+f4FCTYVxPo0MvXvKXSae4TH/TRRdO6Otf+fnK
8gTu8i8APaGtYLwSORea9W+IqOf9xZZMiQFWCYQvURT9GyPq/gV/84WCa3EI0kEyEGtV/yZ5Gn8t
7GDwP5kBtj7+MrX+DUb0/T4kuF1dh8Nz72gzFKCcQImCavAP7JsZShuOWTx6Ht2+GYrr38v87YP/
/Qr85/NH4ZGucWSUVdJGyK/6lVkCBGnsTO8e5KK1FxdnBPzen1j/tHIU/1WQfgMmqm8jYLSjhTiT
ACv1eQfex7f/fHrZ1W9eCRnY784AtE2krfu4Q1Yy+5l316we97N7acA/5/NmTkyDc3TWus4kdMKa
NgJmwkdJY5Usr/dS/d6cJ/Mu74++v3txLCGB0BDQMhufj5Hb53jT5caFNwALf86S8tTvX+b/zTCh
kOo4TlGBxjIDkWqBTfpa/O3Cz4fn1O9f/vzN56fEiV3ewjEVVYQRtDoYCSO+EuvUS1FZcTOy+byd
I3nEfwZq6d+bhvrZBSgaIJxoCJItrHAAfi1/lF+yVboCACgEWSnoDvF3aFYD/GdYPl8XYeIPvhuy
M1N1aiSPrglgjh0rVVpHTeI8SaK/uBXzXRAdPu/hqZE82u+Jl5aJWTc6ok4LvKkUVw3r5hB4vucu
685smlONHO16YHTyqapalOq8PkAJHagkUGisRx5nf9iNox2vBcCsfd/pqE8MEOzAsmFiM5RgEBFx
biJOnCrHb2hScJjwVhiqFN7uUFKCJpDRATKUJIO7g3mXd6hbYvjoKtSW6rlGNagxrV9ZIp0rExCe
jW7mPEStPw2ZOcw70D+g8lmagj53fORfhNl1wTBnRuDVhbGTuhBjAMqR+zLB5OzOaytjTUYmHwxd
oX4Gym+OwiUMgb1+O9stCQXkSNaqyfIoFQQS05oLHfQktwBWRrl0not5xenYbrMOCowjgUTTbJT0
Jk1UfwXc8sIbHMcfaU4hzjhwjfqfrC1g6CgBIS/W8kKPpAGJMGH6sUU15rqBVfjjHy3EVyesNzvN
6LNJeT12WgvwVjL+HNuftnOTs3OC7CfW4KvhzZvvVzktE+BXdAS6HAF+o4SsPJCsBUuDzztwYnkc
v7s1MD6QyMASrD1+y9LyAq7dZ5beqd++/Pmb395oapWgGoDhTlEC5lCeHB5k5fqNPiOvdOq3L4fP
mwY6e4IppwURkc6sQJzQQJlmU3EmC73cWf8EvH+foa9OFm8+DlAQNAbLUkewLP4BNOvPpJwvKpX+
zIj7Am7IQ2zqyPHO1RROHJjH2WCID3Nv7HE3zB2MsokZeOYmr43w81k+NRXHRxl0gyC0gkOAm2Ll
uih2OpDYb2JfA7T4eROnJuPoLBu1Aqy5lzgtm7jZVwJEWDLZ+ZmpPipA/DMdRxGMhfR8l4M+HNnz
zFZVyegagWgMMjzgokO3yPN7xrRjqkn3Zq8A7kq1e4v80Tl5wxMTdPw6ziAGO8oYwI2koBeJ226a
Wa7mykMk/Xe0/UGIeerzR5kH5FczkK0x/wUFs26unlQSfzcS44wX5onZWcRZ3m4VqesSvlETzNoZ
XDO6HO7s5yxhl098sFGso23OXRPofAoPbEcmQGEA/upTsCctrUMQR85Elqd+/zJsb3ZjoUcF6inO
krFvAFQ5KHlmYE7sjNcQ6s2HY/A0OlAPdcRKa99mXwB1jATSE8g5fj6xp4bnKFSpR9spAHOERsls
HkoKRHkvbseZfO3y8uAk56TmTg3Q0Q6H391MkwbLsyma3h+Fuk8qmKJ/3odTi/Nob5uC4LZ2Mx1l
ml0Yc3k3QlnDr86qsZ+ahKPNnYvGkhD1xY8XzcFdxIcV8s59MV0NKrv7oz68qkW9mei8knmXeLgs
4upbk80AGX/BY+LMAJ3owMKPfLs8U7uuh8rAZYHc4koKK0qT8npCnORl+owr1YkJftU3evP76x7Q
D9iSgLQiL5jRA7k8rf5sZI428MQlQNkFLgcL+VTH3GOuIdt8Tmv01O8+2rmOA1AsZxgaNQE3xtsy
Ypr9+PyXH6mq/30rvOouvhkUkXUKFFT89HbIisQ3KLhRUBubVm1CVQBBj+TGBurwW5zrbJOpwti0
sh4AoTO8jTPP/R2HRujLxHuxb6WGSlgvAPEXTIRpwYtIxGYP5LewDprKeZd6Up8Ju04tmKNTYUqT
rGUUx70uzRVCsJU0ypd+AgvKats/O9pey+tvBgeoa7DsJ/AEyumJsJfEnFeD4YFVeq5ydaoTR8dC
Zo3W7EL0NCJx7mfqkgnghSfgcuR0ZphOHDyv2cg3XSjHgTvSRhfiIeXPJcgEuxYSO7djU4pfn6+h
E+vzGAYzAtUObzw00Sb9nODqarwX2xuK8PPPnxgj4+hkKD2eg2wPIsPg7ntzglcHTHeRsyhltv68
hVMdOLraNRuUmY8SVAlL3xU1DaXRn/n0qR+//Pmb4VdyqrIEHNCIkcZviksGpOJsYnNMzp9NsHF8
OnTmICxwyyKiTX9K4hA3iw9D+zOjf+LyNZYxe9MBXlbl0JdpGzXqG+Qc/Kn9YqMclsfPg3v/+fCf
WKLG0U7WuVMAcF8jtTZCjqrTKzi+Xs9Oc/f555d18kF0dVxZmEna27ot2ijLhukJnBcAGFTmPRpN
KTd1K1EPMmLzILyqP3PRnJr0o10NfeMUTOoYkbZIvjHIuADkSws/E0bYNOa5G/PUzBxd+WaX2JPn
MghAKhPcD3g/sxdWe6GkY6DHM135eGvYx0rdsSc4tJc9xBUWCMmqLb96ajinM/nxOEGn8P3aqss0
L5oW45RWj73z2Ot4M3ZfZ6HObI1T3z/a12MFrQWa4/skmdvAcMrIUhoaYnB6Nc/Zyn48C6BCvO9D
g3cT0MfLLLTPFq5n4MJBpLjW868Snkyfr+BTk3C0xVku4raGglGEvDz0jtPuW+Ia0eff/njz2cd2
gPY8EOBi8W1ZXSXALIhpCjzj+fOPnxqco52dlJBIcDycTbAJ2dZaBoP5yNMhTCkLhP3wZ40cxe25
7E02eMhpQ8Ypsss64sX8DUJ9PWRRypdhBoLx84ZODdXRtk5sELKr3NLRNMQhh7OnimFi4J4znjg1
y0f72YVCxKwNVGBkRQ+ON2wrK9780S/nR1UFZEiTqWqRbWkhdgcbr7ChalUXTvj550+kFuylcPX2
kiC91zeQfsTbOGvlc9/nTShz5YJ50Vh3jshDquZpBPdKetdmLvUONJvetw34W3/+C05MzaLH8vYH
0IF1OUkwduNQ7gvJfmUluWvc7vbzz5+YGn60yeE6UxP1fzg7syW3caXdPhEiSHC+5SBqKNXkGn3D
sF1lEiAATiBB8unPJ8c5+/fW3yrF6bsOt10sUUACSGSuxbEFAR4r3NNxitKxMPTK67swS84rWyqr
RzP6hI7XSjZ3i7G3iqudaasbX9pPqtT/bviGpw/310rOodVqJ69ydgSF79jpjwH55krS5aYbrpn1
Tl/4/15rnfBswutVz2oB9jJXDvJv5Y1Fye9i6GIfzQk2F2iHuZLNuvSNnE16Bx2PvRhcCiogCGgM
9fuxDunm66/7wrpxXrfeengrCy/7nDHtZ9Qnv2ELexCB/VsP5fevn3FpxJ7N9n7xBzDUxg4MO+AO
nZ/FVCeesa58ggtDKjib8AWFoqjTVZ/PHkPvRUuG1PUqNGwLuhXEwk2VHdRXxtWFtwXI8H+NK9uM
NFrasMt1X6MpGAkONBsD3acN0R9dOZEr0+TSc87m+KqIAfV06nP7dEtyar9f57pFF9Ly2ikyX/k0
F0ZwcHr6X7PE0JpGzTiMu8YmdEFHn2vd6ravH6oFLEXROE02r9EC8wtdun/5zNMY+euZ4PR1Mxp6
xl1ADJgGjsv7Qxho8Iv6pbarzCGN+xS2p4lUA73pZF8PwUsv9CwgFJIKNIVZy85q7Ac+h8+o3dq0
jgvMT32tFeTM3/D/8gvOeQW6HnRLF8WmnSlG+nrqBkVDnvKWBqSPfkkrbD0OUe+6H2HpYFegbTm/
+NNoi4xHjZ0W3ExbyzYRoJHIh4KK+fVnP6vG+Z/fi/73Oxd1a7yhcvUuxPHg4A88GGPUYJx60dCx
nlRQ1KS1KMZEUY6LS8dIGORIAU7Dv1uygrPdBIhRS78aV+R8ICDUEsfBtc5cp1O0OlcecSFInlf8
FSiHAIPJdnZVpfucCkMBjCfm59ev8EKMOS8LK3ooRPx2pUh6BWBXRkQeOdHtnQlR3NuhlgVAfxtN
lv/uaWdRRtK2HhZu0Zy3znwc0S1+O82mvZFo7YAMLYAeERzn+V9dXaEY579HB4HfqWUKWz0nit0f
aPmry2yVudukiKToOvv6M134fvyzWBPRufD1suIOvqS3Bnn0tGsX/0q4vPTDz4KKFy0NCjEASZ2x
MdtagXwPWRteSYxdmtb+6al/haxe6KIlFnfyqYmCbYU7/u1YEgm3X4eV3yVWuR2ROvgGXwTLZ4eq
fUVGUDqNIZkoVJEB1xnFSIQX17Kkl4bj2dbDKWEDnEnU7xS1RN55HaBlsFE+us5iMnfyy8xFe+C3
r7+5Sw87ix6evSgn0qWTm1ptWHBSEXobG8eBMNK3c3Pl8H3pKWchYpBFL5zKBzq34khXuzNJrNVv
4lnzd6caf6Kn9Fod+4Vlzz/bjqjeQ09gNWM70oDywJr+eVHLvmjmrVrq+9XMqBBsrg2eCw/zznYn
o4kqQOWqZodKHn9fo1Yuaxyi9lT2/EbWqn6LKlutca3b6NUVbnEnJhx4SQlnWwdK2hNyNSJISu6t
kBs2rs7WwjMicSEm2XIfS9qVCXqaK/+wnT0vZnZQbgRAjFF5GYI3XTq6ThUBsMqgyPnfTVPvLNKs
AYjGUGnKHFnrlPXA4KE37F8NUu8svCDn1MmJLQJX1rQ1SNm1p14AyB2fbc+ftq7ywDYCScy+8lH+
+b7f8c4ijhpqnC/6atn1+g19g9sB2yRk/pOhuKM6yN21iAm5Zk+4EN7+2Ab+CkCB6GfYOvHeTHGD
/uak6ocrK82l0XkWSDpCXb/X1phLRxVp1LBmR1a0u1uTRfJgriwwH0oEl+7qnvNCtZmDCs7/iqYC
ZBcSqdbkbqnfwcJ6HJcpxjhHfmznTyLvO3XnmGUXtMNGNW7Woq96ZeOGBuVvbI2AMyZZAz362sH5
Zlk4bwU7jquoUXpYFUXudfWVuXthz3huLFvdPiw9ULJzAkBN0XQZyuBx47XENf3x9ai9tDPzzkKR
GQC3r4pB5Oj4g+m8RpN2RiNunHiWaKNKvCEKj97omm9W2Kgpq4ygvzx0h1zLqF8Iu+c1mNiGlgJk
PJFPtmel3AzNAWilkMZEFB+rGpdnK1oj+8osPevV/M9O9Lwmk1nOVLdrj8/rCeCdW5eBqEy6svjF
kZi7I9GJrYf9lP1B+tZBEt62izhyFkdtLcuF630a+n+34Lhnwahecbfn9AE8DtJheyXHYEfcCTik
Tg5HVnD4EoZFX9ljXZjB7ll4EuCYqhpc47wuvR9OsARvAzPXkoKXfvhZLJplMTgo/hU52pYBgpnS
lf/fAveLNbSXfvTpz/+KPGAo9Cs0hjJnlp+ChQ7s0rWhcAox/7DeuGeh54QWciTvUMe3ch/V+VPw
Ucymf/H9Yk7Bz+fbxprBnDfMFjH+JuQts3PSpngD8KgRoHAOd3j69UQ8a7j5n4F5HpVCt5IcHb05
VC3Ki3nfdsAlNG6fjLootxOOpQdUXKVrNKYqWHOYtpHjA0x+a8Ble8O6/KGZ45cxeJ927PhunepC
8sSSPW6a3ZJ30CEz9MhgdU0DL6pTicxqVhBf5rqg/KaL2u5Fk7n4BnuBd+e0nJUxrbGMXfmIF9b3
89rAUlKriSgfdhVW4Qpg1BMUaAQSPXSZeP76NV6IJuflgSjjNGHnLUgoeKbH1fGp+mYZUeYTpXC6
q3hB4cmV8XNh5XLOZpQzWArkVIgEnJXfQsrorMgpuVXqgyoZ48Y+9cj/X7vXf8aGcza/kEzyOm9u
p50QVfs0eRTgvcnvt1+/M+e0w/2HiXBelRDJAWxt9JGBrSKBdBqBHMQIMjXcilKu5QcxLfRAJ/iv
TBdT8q0TtXMmoWTxke2y+nTtAVNJ5mpsPxsGf+Mq/W6Mx+7U78M5hm+sIiqOhfTouyFheFtDzv4t
0AADoXlD5BVzlA8G5Sx/hCuw/GkDNNKdmsf6Z62FfBghnblZ4e640rlwYSSet822UIGQpl3A/nB7
sg1kKbajS3hiK37tpufM4/Wf7+y8jnnkQVWNwla5lBrqylnY2yWiLRoBfed+wFTczGPZZ0NP3JRz
tLF5obVup1YEGSjM9cYxystrIep0QAvJK6X4r8j4Qf71l35ha3FeCIwtEL5VhYyMUwQTyG0hSb1l
kBuw9ea71hHllUXuzG73n/dwXpcKFZHkbhOOuy4a3SwE8jKeRvK+hMB/24tLNn4nyg14qdYBPb32
0QOINmsaRHvwZ83Os13xMPmsyyZn1mkkLD+uGNJ0qvCBNuI4/379Qi5FjrPVgAFcu0Q+Kg5Dbm8W
5w2XsXFToSKKol9sHq4EjT8f+x/mmnMW5mvXiJXWa5dDs9St24bWHLb4fqqyCEvKFFdu4wIOJ0vv
CAUv5DyKrjLrvHY6oAU7fBOhV7/XFgl/FwswzRLkr3vYC6w7YDZltliW3uP+BIVLUqA4ocZ9xuhO
3yfX6bBHZQQkrR5WMMZplJG1n1/cKHTiyZ+szWRK/wUGdoCsTLS+tB0IpxbM9dfyrhcOLH+iz18r
udWwk1TMhjazJu6hjaiTgLwz7D1Wnsrug3UHe0a9UR2KNSq7vKZQvhSmzza4AZd00sy2diCCCkw/
RcpPGOB0Bs2OewCbFPW3AwkezATE5NdD6U8Z3T98yee1tw2pAFmcpnXXTYX6BYK4xtPhKgV0cPWs
2JUV+e75hmetLa3csJF+uk7Njr5Z9Tec3nAnr9F0n0dqokBW41wBfzPK6KPWst7hdtJXVuQ/y+I/
/aKnl/bXd8LHwYpG0LR22lRz1g6DPmIxkN8oq5ykDDpvShofuwTZgvXlQEGzUe0afgftSd0MLY7q
BbeLtC8thdaMyn8UbAJUtgbxrzTKRo3VLPZSF+Cx+XQOMtYM4mVm1fyyFBF9aWfPh8g48Jo7RRpQ
q9egyaBEK3Kku+rjoks1wIxQFLgn9w1eyQIZx6q6vWNG78hFEW2+/sIurAf/q9q4bXAl6GPX4K8B
WFCrOWoGZ5legvlKdLkQbs+LjitLNLhznBAFDbVvOKfBsXRc/b11T9k5Wl87qF/6JGc7BU9zyBVm
Me4KJDrSZVbra+GsTMRev1wjwlyYyOclyKgGgxdLjeOOA6n2FPQuoAQVSJZoc5Fg/nKbfofdxgVx
rTb2LeCbgBx//T1dOr394UL8NV6jIpycsgv0zuDsvUROfRjlQvx0pCW0W/0AgLDfs/5QTLxPUeOt
Us9p2lwoha3G1OlrueRLq/ufAs+/fxHEcTeElwxpsp+cArUWevsT/hsyqn2F/TYtWYzlCzowk4Lo
EldRkJgZ5aolpMHC2wweZrM7XJnHZ83q/1lk6VnucsWhHE4qBlGe14HdOsWULNtosQ5LSTZ89rKI
idegX+EBYICT83gd+7eoe/76a3H/ef9Iz0KsZqhRBfQTiL+Os0dRrvwAQjK9soO4sDCfF0JXoT0g
BKJGOWDRvFnRhnhfDcg8+10RPUxzFzzDN6Rev/4olx52FhDdk1JzwvK3A0+bvxaDARbQ61zg8mBP
dAvWZxGy3vnXD7sQFM5LpMEnbcqKI+xMUbkNDKtScB5WkFCHTUina62Nl3Zgf2g5f41VxQOHcewA
dmFDxJTDniZU0tMTIZKPjkx9y5AHAujaSy0haEKoKK3nMOqsZwSs8KeZYCsMuxo3/6F2I570LR1l
TKwB0BfX0q8TKWUdI0u3PH39Xi5VuJzLS43Rg7V63NvVqIAPIGpa9S9g+qWV9ESFz7LggJuGTfg8
+0M7xiB/A3LvNdFeFjgAXgk2f5Bk/7A4/plsf7+3KajECk/bjuiGbZGhDzqAy4l8BIDcHHS0eIDs
uZS8mnF1t5j5zqPXdvVuBXb+AR0Tzd4JdH9DuBPuhOk8nkhHzkVcO5zlo2s173Sh9UOxQosDHP64
ZHaHlhTottD95xqm2c4EUON8/VIvDbazjWdBTqstmKr49Zz5V+AskAj0xPoWLF51QN4VpPavH3Rh
Cfrzpf712mZP6c6EzbqDLIzcR+AGvXfRULxhqnbkyndzKW3558//egh3GZvhndcoQYPsaxqebTjx
GO/DZJBDatGCJiMDmtuql3tAHj++/mgX3uF57bUwjZprUvypve6PGrv2I/OaElTfLoqOnpzra1by
S086i0OFCykj9iIqrwCnZIQCEyueSRXsXK3uvv4wF74n6xQC/3qF8Esw31cTyjQDP8rVakXpAv9H
PHJUuH79CJAgL2wWrNMH/OspqLHQskB7fY4G3e6z1P56J+0SVYINs5dNVcBJgJKF5nmEDHlboiZr
H9l82TOwG+KWC0gko4ENiW20ecWMG2PqZ8S2v4E6vpkLMO/Mr3pFIQU4pZRW2Gii7mYS0UHaoLnX
Yz40RzAetvZEs3VGsxdUIRGbEqQVsgBt5lS0D0i6ga8+HMMifPHxd6B8QSAu9wtpAc5Vf2jXNVSy
U2z/0etkTuvFQlefoIejI70tkgKruYalqYdlwl7mTdvOCZvXPajgeVCpI3JuMRnf+Iy+bB8gYG5H
UI/SHfR4NaLXe9XgYOIJFBYPz37UpmsbfMjRulE12pZabJ9PSlSDHlricoB3yMZdrE/uP5OmPN3l
7QGrx8l4AnUKTaunujyoFj39KNZFx9Zg65jrBgxQMHbX9Sk0ZiNXegcuxKZw96L4KR37PvLMuzu0
v2aoOJD3A68ktQVgrL/d4oOtEA349RxL5ERHm6PXswdqwKTu0IMoDOxA7W77sr8pg/ET56u4I22y
kmjvFVvf7jLq5ZrWyRI9DYBIF2GXyvqhZm9glwE5fyc0f6obNx9W4Jbpk1OARtejXasdk8V+B2cL
A2FAuYa/6Tq1g9CkT5ny0yrwdujTiQvc3oTA95bi06guXeoHaZUPKHTedFimWoD5xxFnFD9Mwl5m
c3AfunRvRI1kO3hT4/zTsa28sYZd4cw7HvY36GKM+3JPh7dmmTJf1DlVsK3PAK9HP0cQyi2ddmp9
7MIggV8qqZAsGD7tDqQXtORRtm/NXRGhmW2UYHtDSKytw6xffAquOwQ9dP0OM/O9U31K813yAmPy
rmJagkxHUllCrehGSEfhDOKjqNbbOfasY+aOsYEqKAn0mpjxoRcKUtNPVJ4luvBupNdMuXbMzseQ
9SEDIKW/DQvOEpB33fFRWfyhaFFS05V4RBtbcMqSaNzKYL73qX5Y2QwlVHPThUWCew8/bkZsWonm
G89q0mnodhCSNvifsztBp1DdR+FvHcDlZGheUZKCoYpBLUBMcBMIWwBwQLIKrkcCWpJ0YZtG3UrJ
YGoM83ZEUsOPlv3qFe9ofsfty4B/MMBcFH72yGlP4UqS0BqfbPR0DRw2mV4h4+2VsUs+1jbcILed
wWEbgyPdBV6Cjcq26T0Xl2LYK7QeP9jWgsu5ILaLKq+iYY0d974ao423qqSsnnRgw4TuqRsFZ2PZ
NJ/IzcVk+T4G4Z0F7WR9r0OFG9zlrg3WdDQn33F7mMMR9Wn+sRBFPFa7Bt7qQgexKVUmhndg828U
wNm1M26FZtlqwMpoT5Lw197p7+Z1fbfNjQ1zzISOxOXe7251XSegkya4v1WR+AH7AdRFOD850T6g
fM977LEmHLhXL+saO+tpkKIoC3uIcg+x7k+7xWUcGPpFfxt4UNPyjHhgFUw/wTnbNMTZsNrOHQ7J
ny2fgso8UGhBCUHVS13BVIDXPrkZUIq/VoV9jAx78NfujIDvCLxu7Ty3BbD3LSaP99NnHzN9r2Dx
dP2TDhP/uCu8BPK0zVrPqJGfiwePBGUyw4la+E4SdM1mit6naUqskL9O5bFfgTaY8XlD2NYKuF3A
b/cjf1tRb4tCuLS2uq3XvIU2O8xlmHvyXVAcIO3+c1wlPC9sb0IcrwpwxHRY7PXy1nVjLqpc6+ZQ
znfWOj313VH1JCbtkZji+2ShCaHCOuPRvQqipG3U0aJgI0ongajrDs1r4KnDwGSqVACxXfuoj6OQ
HeLanunhjixWtra3EVj91H2fYelqBIKN+3kqGTgZeEnzMYv7oYVaIlAvZf3mlnbiNzqOQg+VKkta
CFxyYDwsrD34etxXlrOZoM8ySkJ3JkCF/wx7vIbwR8PVSyvocQ56MPPNzdLhK8Exd99WCgaPMavF
iClJwQG1UoSGvEOoUI64g3jhh63qDa0wukcNgq4/H4lAmKDhwTf1rkBpkFMHQGxTACjhMQlmf1u2
PKmi4vvCn+TgJxbzk6qEL7ybYRbA/TVcLagD2QE7kYD2kaMJNfF73MazKFuHOebOq2XKXeU0OHc3
95OF+nyork96WYz8sADvwr7BIaPKO1ixO4fmovtBxx9AYG+qBcj0ekiaECNX8k1rMQS4Yynx6Jr9
qivcfFlPtPUsGYNWBG6OFUb9K4tGNiKwKXOwQ8cFN8PjqHjrcbdwCNAoCPNN0xS3rSvpbVtXbVpN
Fl4h7I0eKi8q+WmZyfpGh1mmBVXtY2015UZAsZmiaZfjyAUa2gGXf+PNTEALS722MI+yKiGSrhZ7
V5MagCB4TPp9jWvwJjUDrfbM9oEuXYJSQGazsPKw9h5EUmyYIvT123Y2j2GQRqpmW3QDIJWEPgD3
N2c82gkN6mkSoUrLiy3OTAiOvO3vQOF7KXUQ3vTVOtzBgIkLFk8EzVM1qx8jI1veWTf+LAHDJ+LQ
O6hpTAYkxO4X2DOBZcftxYQ9UlaCzZC5QWjFaPj5Kdv5eYmq0/LZTFlb9rtOOD8n3GUefAffQ0MR
mSCZg1kGvfYD/21F/q3bF0lgN9s1GA7NYIPAwIbNRJoGyiLrZvJkhtoTvL7Gv0HxtslWxd7KQuD+
caiNPlruutGoFLntZ3OH2t02m8Etv+Ur/zafmrLAObmh9bip6cgPTTDBwNZRMPVWqoEXAlIApsp3
dLhmMOWNqSX0Qx2FMsaNE5CbhXyGcspPa27MoQ79o4BlDogXBDgRTc+mql4ZBIc7ZSsCUdaYytAv
YnQUYHax+nFtp1eb2jsmNHwN7o0X+TvIVskGbdZvkF+h5LiB2aDw60TzERMRTlXUw4KPV8L8bHM4
6PHb4Qe2/NHQIa213ja2ex806raroy1zSNqO1uvUKZYsVb+Hm85K7HA5ROvyqmzUNUH386aDKUKt
KE5gYbcDHkiCMWNnXYh9iw29Q803rNIHwOsOUFDHoejVoRssEYOg/Z3peU5BltpX2pVxxYv9oGpr
S0oao1LluVijMhGe9wHQDKDQq44Qp2B4i9XUoB1ysuAZgnOJb0Cod381DAKNEMfNbaWmgKG+v4QV
kUOjheVRh9yPadRiX0GKFS7OiTtVlXnjyOQGXSBUPY6DCGRCQhfnhsFGuyJpHEgZfUNl7FTD8hQ5
pXoVa9S3BxsuBD8fF5QM4F/D9hogPydiETVqIyJiP1jh4hxcyMiX1Gn7vsO+G3W78Yjt1U/I/moA
FRoOtWW5ig7TdvKd1IFxdsNracFhLlAmFHEeIJXu6GNo42AOAyR91BrdVhP1YMnGD0gwX2pnExSh
abcGhcE/bHqq9574opdY9sZPaQi/hl/X6zNaa3ygLI2J+oSva5QP/QBSaWgNFttElVXv616TBHfm
CCGimlG/zOw6QJgt+/4AKJNosw5GEdwM461Nv9za8CoPiYsK18UJ640IVzvTjgaTsBMWVlEP8opO
VtBxE/jTVexNM8cwxIEWf9fnCcSXMqvlXB35KNg2rMbx0ZAB7zEwfuvvXRVAB0hgOMZXZ/t1h3Ap
oMKLXOxRWwjJIRkiEOtYdVc0O0isW2joHVrr3TQDuwETRNUVCNVV22xYOa8qD/iggPwurM9AWM03
UI6FB9Wd5mzTUpzh0F5ERBmDUctlqnCoRL4EYOIqVdwL7nC0BJuMYQeDjYZ0uhuJ24bEeD7cPc1S
rjixIV9pQ7kIYAA8rB15gUeE3g5V2z1M2oW7fuzQx7YQ9LMPtiUfPc9Zu72Ukahj33VRLihQXX7v
F7beuhjPeYQz2sErA7g0IYCw9lPgrmjUtcfoUKFZY+t4PX9GkX9417TTkJVymR9bfBFz3Lru/IDG
4ZEkviyau6bxoztvrOxc+5aVtdE4bENtY/vjLc4tjLAdhHwDTGbzPH1jvV0lBujcB1Pi4JJYWMk3
smE9FGtLv8elMDtIn6JvG8pcsoHZ3f803OaPSjnBLcP59+dMpMwa1CXhM1FfJfS0nXQmt6/yqK3C
HCx4jDBF9bAJUNaby6L0EPXZclt4bn9YK0dv/BAc/x7SInRIwpo9YxlAjgd7/8DrkKyPgrq9MdyN
faGyvua7kENNESsFnSFyT9O+qTr1bayn4qZUpoSUyxeHgZXmCV7pYoPRbjK4cWBbJsZSv7G/Eeko
h5+LGNu4MPp+DuGvw0LqJx4Zx8PiO/teMQQK/VDiCBL71Uwh/SggpVhgyAD497e9tMfaW6vv3DM/
VsjnNoWFGoqqLx4pHTscY7t39B2WyVit5cb4+tmqqwbOHTHcdhjBGz1FBb4iSFTa1bVgqqnA/277
V07+XOyrFwLm4nYoRgiIiI/9iWXvmsF38rEfzZZWK0vDjtYbyJqPhePNB2jMiqQLrfLYBPAz8G51
QFZjn12BqMT96pX2PqiBBgo6mIwntDQzs+nAjr+rmc1uQl2cehbbNZsiGqUDek1SSZY5ncqRpHaP
nbhul28m8vqPKJDhM0HKFaYfN7zFJFxSRoYwgai+TLQKxm9zG7JdpHA0bFZYndYyCGEcdfwssOBd
LNAAeHDBH4+5wVtxhBLYivqvzdhbAAWoAnKvtnsvSgq4u0ch+GkHtqEK4EaFo2CNhrsEtj03DbHT
Hl0cPKlHwthiME4FuEoC65+op6mqoDHlC81BWFEnQSPEGDDy7nHrV8doORGxllFxM1PB9rQdzCNr
CC6zS5hvgHT2cJwrPaRlzPq5tLj5Q470VcP9gmIrPnxr0FywAw1+zVeoZnBxMxAEe9DTfI/JI9FQ
ckvY9MCam8TOhP2TbAGt57x65JKtqa4ly1rNZhRNsPG7W036TcxWAEgOFFqn+DE2BuZ1359SvwKb
XYr2bSWobKYe6Ild1ZVHaDz9XNQqwoU7XjKOYc6tY1p+tHqUDWnleFmJI9Kd1UfgIdezc+OU0J2i
aCyMPfztePVcP7Wqtmzi3paQoMwDS4xvXgV1IelU0wwrEOzcIRALcUcN5IodTvqqlL+FtJ5GZ3yY
bWibUNx+z8bxlzUxJ8O+/gFIPB/F4RW8RzZ8wqiVZs8VvKWxQId97HPnWYSB+uYCe5MNdjClzSge
dI9VVFJH5t4UQFUWDU81QmLiSORU8EFQ4LCEXba0ct/rMdyZyioyMk8/DFvt1HULTF20MsR11f+0
unGFvdzdRkWBQnxJmxe7LrpsGFYblZGWvTVT+cn8USVOU/V3i7atx4k3KmEcMAZuhzuGJjnok6oC
Vs+gRFdqxTOr8V60L8Zj5c7NFqYhsOLmzt0GdgtZl2VeehTnxHTm2GriChk47fVgV/x2ZhFg3pE/
bidIKRNTkOhWlH2ZIL7tXL8lB9i+RdpSUMmK5hO4b5aEcpI3uCHtcwSSbgu+FIVY0g5zpXh46AlW
ERbaUNGvsH/apb7DPmyHaXMzc8QSiMfBJafhBxtIf49f/r4J9FHZg6y3U9dg08V9EWbBoOQdkj60
ztp6XsskLOaHCcyXBCev9sHxVvOBwwTFAIEwmCZ2OU4/SvS1L7Gp2LALkGfIOmjQ12z2Q+ASZCAf
rCZAo5payOfQ0SBhjnAfVyaLFGYqGP7Gqs1wDjWnFmyzi/omSh0JsaICayamFUXOrbOr+xmNu4cS
8+JbZ63LM46IChiDacQVJSzj9offBijE6YohbgWr76vms/acbisnHBtrzdZ8XizkAKXtJstC32Ac
E9AuWzg7R9g8HaQSIdQ8nRW9zFgbngg2cc9AdPcbSOlwg1aSU2mrMA8LncWG8qosMsW64bdGNUE6
qAJXHcvcwFZtuJEH0w84XUWK4udbkvN3t5xA/hxaioc4A1aTyoE5Z0IpRe/WEpm7xkYeqLAfq1bK
Zz10waMegmZjz9Tf9fBapbMi9IAuLS91ohHRyDAYSpMReeAX7L4iVCf1YdHESLgt33Hpha65NYLJ
OvFgr3237akApmfGEUDVHLWZbMB5Ll6V2x/dZTKoFp1GD9HDa7b2WjiJNbsWBDuW/2DDm0KySC1R
Dsip3tpadXFl452fTmNjTtel3LfBTLMAwnIsjwglh5bYwfPqNqgvZxZD3tAqdPfmWI374a+ePyaV
BEsIuxukv0hd1lnRRdYNwS3is3TBXJrgc/3B6eCrDZRgEMdZkiGn11UzVi23DeWLzVjXJm2IHo8U
07iqT7Lb0U8CBU5OBlQRrtLWNpq7B0AxWX9sREMOU7XCNhdqUZq48asOZlQXKmxUp0a5CddAHhev
9beaOECqcRZARzWdhIEWXjO0xEFxO8Gou7e7iX3AHwp9Xlg2/CAnt/zFpkmnPq+b91rh4i9tPQAT
0cVQTEfLsGl/MgLjQNycLikdBzZBBrRIOlGAMpAmgI05q1EVq+IhIA3m98Cc4A41buXLsiq+0wvT
v3Ql7Odydb2PeXKClFhNdVuUZbMpq87c47V23wSnWPBE5OB8UUueTvMCFycYxyekzFrkJQmctArh
81qF79+ihIk++cQVL71n+ZnGre4NJbbzOguv/I7tM+yV0qk9HO+QzoedeA3XMYaQ2b8RATUIv6Ek
3+EglRkSy+12Rs3VvVWBsOuBmpmxurjxuFp/QryMCjmU69ysRcBSD/Wt2cQYYnsXzdG21IP4pdgo
3oGWD/F7lGYdNyWuJrHTHknZ32vuWjLhgSYLtno1Ryc6x0Z0msuf/4e5M+uNHDnT9V8x+vqwD3cG
gbEvmMxdUmopSVW6IdQqdXBfgsH118+T7R5jumC7z8zVgY0GCloyxSQjvnjXLKBMsjPqjE7HwL6Z
w27amiOh7Loaf81ALdhAyGOOxukazYQ302A7l49iYZEZvfVodHUaa6/qNuE8K6C//LVJFm6h5HUi
ZYaGcv+Ae0Q+pn4wbGu6FyuO5FtjsMdIlnSk8onGGD9HhHcYL4QZ8AKjuEFFel8Pxdlo/TYamwk1
UEGjyZJldTxObDUNh5O4atiwNdKQc76aoPxF91wPyV4MxsGia267jsFD0HWP0IUW9snS3Q7uynWf
Q8BSxjCu9Zue8uLhmnrX2PMNR4mtbsaR4a797o7LN9u1npqFN2V3zNWNG3uiuEkm98Y0xr0qyX8N
Fv9EmTYdl9lnYOUHMSqQIZBjtCDjyslqki0Jloj8z2OV3wOEH+wgL2+WsKAlNykYae3KBwbnKVyS
DuajHt3b0njrxvPYGC9VmsYANhs3L+Q1Jyzbh0n7FuTJVvbuTTYAO86WH561WZ2cjkcR/yT12hR4
LntWKEFZvXgGPdw5ZcZptGJXdi5GSUHwXDO0Q+D4PNQ0QVOIqsy8uu0HfZYGFSF7oNXxq+fBSu/+
hBV0fnPG/xNq3fxBpiRmbXdD4KeHUHZFHlMxN7xKEna2tD0lz56oijvLVIzxtc6Gxy4VZP1mMlMf
NNGuT6rrjUMYMBteA68dK7r6D/ZFV89ulFE1iYSBqZoSwdSw46FYArWzmPRuSyc03Z2YNLqgJTeo
AuHs358J6tRGxL04/JrkDWXlbu204OOpl997fW1+toGyjmOSU78IAMZJKe1diDsqe+e3Zm7sJ7up
ixcS3X1B7socsqv263R062HeIlxD8UPW+2NCEfYDSygPsNHRtgtO+WsmdLPV1jxhPg+kcRnwYqP9
65NOx0PvdG+zrStqN6lsNBFtWuxFnml+6Vq9uFG9DmQFW2J8bluV3BpB7nzphbfeLEOmLm1hjjhZ
hAsanK2O4W4Ai8dzSzEwU7ZKb3kTw71swVfJSTLtY1dcv7XBvfS1o8r++nBV86+LR7BBNBddG0Sl
v4yHvCTfl4k1SW6trHc+12VErmimerj1Qe8us9U4r9c25YPsOMAznYQK9gIz94dR5daZEvL8a6hk
+xosdfPgaMfZh37bB5tBzd6N5y5GNKveerNHm2MmBTz7pJLizi06R/EMOP1N4gTQWYRf/ErEOjgy
JdmubORngWwQ1gqt4n26aP2sPWd5MRf3hZFVHo3CU2CcQVF8tDYReZkTLo+2npyboGrYVzoZTEdL
9Ol2Rpr31kCGN1Gq2uTLtPie3Ni1cp/CshL3YZeVHUuRVlxgPKkn1U/A5TKkHpu6EMrB5Vz0t+Wy
NEeEM84l8RwOlsWCxjL1rNwjD9kycho7Oe1cm+xLKtyle0rsJdgmLolfBzGZnA38RH/j+uevOnRC
VmMbk3HkMsJej+1h/4LJX7+nS5/kpyprHQGsPkD5Bob2SphwJ6h3S2uyBOWIOONJhyI95NL1bhx8
RxSKDWby7E8gILvEypJb2ykhT52cfd/3lrTfGIvuaZt1Z1DXpKYgGY7SZlNqykqdtGX5c+SMQt/i
4hBkbNoUv5A1sIiY+0m8iF6svGl0ol6UlUt7kFnf0tKUz8k565PsW1D43nHtpgQ2eS7VRhWMUZGa
w/BGZjp5GsG/rxEt8tzBdp3TziuOdl47Op5crSk7rZQYDkOaTFVEwF55F/iYGPJkaN9pxoMfQA5k
7LI6o2tTzs7y3eZg8ILKuyVT2L+6YGYVp7qxvwNpmMRwz07hbIqucp4h2/v3CvuNjC1Dtg/oAfIP
zP3Jmdsuy2N609Zjod3gdlwImlNrWwI0MqXbxSI+SKtx31uqsb1IVuu6V0x0Bw/kkYaVoheXConm
F1pV1xc3A5SmSar/Ood4stDm9C/2WuuUUzJe4Kie2cKA8nJKd0rFIZ4jiu3FI0TrwVgz6ukH8C9K
P8s6/aUyh263WF6305W0prgsLBPpsLLXV3tKh88hXO029saCqa0f1PQr3SjpkZPDyp6cNV9Ro1ER
XC/sIdXqjr9Q2b68ejwir5mZGJcqbYdbI3XDV+oG5k8Bjr9T42BS+71I6y4QgmLnaVlRNA+t/Byk
rYlShyV46+dGEBmjC3cbzEn4XAdlf1CZWd2Hgy7PRtmIV/p4q8vU+N5TVtJTGQcQxU9iDD07Chtb
v9XX1uzr/I2PuTYhCTJYXjHnwfVOl4biu5KS6+2F2bkxC6s8cjImkNq25SiiwFzmc1jhkYX3W/to
IasaAndZi31TiPbZq/qFGAXJMkoz63M+Z/Ry24vOXhKxQs+0SVIfJmNZz+bkpN3GtsPV27TdFfUs
U9yx1A4PvREFbdnPu9QVCB2mDsl5BAbR08BmuWOOArVqXvtEjvJQDs5CTH3Z+c+UVNqHNQ2aT+GF
eutxrUBK9ATEEiyUtvp0/r7aaNE+wiQAkxI1a0FbptO3vgnDj3S1FoQMVjI/p+Tw3/ZL33xfoT0f
7Wyob8MS8BdcflBYKESu7pK2ym7syecABKg+BbElqAyOlReOUHRX+DpxWt4+12moY3Ky+FQ1H2UT
cczyb21/XHdZkyYnzBL1L9QH+hvLrE1CVAiHIR1IsyPHCbjuvrZ5lxGtmBD1yaC2ojb0U+Wrpubt
94A4fjhTSb82zn3hQhixR7iXGvCaU3dPbE6BmYim+HFpCTX1qgeSDMx3Ms7dA5EpTbyuhYCiV+ud
EB2yW1lZ9zUS801vmNWxqJYaIDTNbnwrN49rA/jg1wWNfDjazrNr2Je8Hos7NYJdpLpFP8y+XG1A
iYyvZYc92JoWkW2tDoemZeOO2ODrphy8yqfiBuxR51ErbBDyoaliDDT1NvN7bkbXFpvJcFWc+J5/
KkObXcWv2ufQn/Wy65FbIKQMiGgaUC03lySloSnyVSKTqDNH/7nlFJTE6G1YEX0FDWZZ7JQRTMH6
ZmfXA6qXzmgosI+qDuYEom4Ok/zSZgihyxUOr5Uth+bWap2vtWjruyYxUPAwrSzATfQHb1zNnYD0
wW/2qsmtmBDAZFsaUFAVusQLn1327miJNsMvdX/njGYmImHX4RGBovhaeSFLelOK/k40I5FHQ0KX
zqZMlP+Y6ZCmxdVaH3qAh+OyjCvmaoYwHU19Wm1Db12OiNTnPEpyXUNZwHdGoWl5L0vrySfVWvXW
WgzFg0ir/NhN2X1uiOm0+CXsrSX75TJgXnpRSxUic+mN81zRuj22SfDeh2wMEfU31r7j2dyZRMrA
r3Nl7VJkIPbE6KqEvjSxWHI3d6Swszd0G2NtzU3LWQABS0Bpu+NNu2HpMuo6yvB1KCb3STWifwrt
mnZV27S/1q1X7Mzebvf+3BdbUcDDi8F7mxYb3DQFNYpJ4XPBXVETPfrukt7Jxe02/SCtg/TNwon6
0GZ46Shwozgc2jbi9cPL6lnGvfLtTvLR9N6M8meuGGj9xgkBtrR94a6qqjin3Hy9aYJifM78XA9f
lhEce+sm5hoAslX5tyaQzlvS2f4Xo/Vo3ExNLd2IfddtgDxNrHkevOwU01VhBRxNhvmY2TWCszGc
KzLxJq3em8A12qdgDrJ9Oih62uE9AWGaJGs27LPEs1R1Ol9dSxYL/LiMxtMgTQ2/LwEqno12ncVh
dCnjjpaFUAkQh2Hbe3rYCitxn5qUio8qHQdA+3AybwsR1rtRQPZTBN/SwrCuPTPTvOBoDaslfR0Z
pHeJPRoISvDsBCguNwsMxrYX3bzVge0czFJWTpRRWvnrEEhEQLyrQ1bB7kGlecd81vNmxFD+nmfo
t9K6rh6bJZueFWvzPuh7+9ZxukBsB9MtvpZOVl/gRLuXRLXrK21H6XGWVnHyApUdqTIFa89r6yr0
s8hYYtc5uXM3vnedUz7IPHjpUDu9snhWR2BQg0QrtqvGa+q3YW7Wu7qblh0bevKl09I8mTprzlPv
FwdzRbAVZGJFitOL8JAMo310lS2f0TCEzxZbICvJ4nBBVblL54E8jsUDZATcl0fJBdouQ5fWsU8y
cAZSXy0P0qXKLyqokHz0BIsw8q50ddAnzMHnMrBW5LNsPqchR58zL4PXbJ3BAgb2vek8mGWxLTob
/jeoFMK8JrFYR1KhNMLrNuEYojJv2+iwfVhorxNX/qA7KbNOD4ZpwkskbJUx56QsO62GbZ8WNx3u
um5tDqgiEW9x1qidSAkM0OtYzl/GUOQXeNbkXJFgIolztcRjM088BN7YxgTTr89r6hVfjXQ2v5St
Fe5hjXW9ocxSPOoMH1xiDs5NY6juNBjWCGHq683U9u5JGECtrOMJ4jU2jWM4Kf0Ay0D/U7nm32Wv
2P3SydjoDCBsBMqix4RQiHlegO1hl6tby/WMPSjtvC3HhJ2U1UHftJUO0bEsYXvnzWW5yxJ3Jd97
UKQpa/J4Ui3ai4IxMiOE6/6Z9rEJMWXTGre9YaWPvnbcszNBBJeQemevTO0LCFgZhyynjRLjURCP
/ZR52XXdTMGWItJEp3u5juaetDbEFy5noGMVpO1nOrks7O2SfzeqtnhlL28lSbUhoeGW6xzsicPJ
ZEtxErmcX/QQTIcptNNzXk3544xkMoRkLHJyGBB0FBTYaScA8zQCWHW0tVBB9bcpM8TBIGCMKRoR
QbT2/tyC4FFNDYg7GhaMsB2+ObPh38pgbWM9zv2hTuaraH/qGpOCenPZqzHJvszK6XaDp5wX5Rvl
HmBg2RJfth4Al7r3hVYCpty0JSWKGxTaWVdq5Nd3wYVtd7yBYQ9/6aThHEK0TMYJYn6mcg9M5nsa
pCOSnsKVp6Cci5uctqmjmIfsIwwy45dQ5ssWFqzZuJgOxhOTV007C8jR7dQWNioSFR4Ch2QDYrGT
J2GnzXPHyMfOgs4NKVpLRIiBVMXp1zxm/8oOLnfLGyu99X02Wud7nnP6XsfC3QAkyYDqrCbZufg3
v6AFqC9Jk+KQShRE7YY0TWtTayPYgjcUR15V3doqME/cDALFnVCRFKTWCRtWk3tKH2cyUSFtENgJ
KToExmDG+I7KcH7uLKO474Ci4qzwu1t4dUJtYeh2hBlYp4Ez5zmQPs9i74ZvgT3rNi79Kgsjv0sR
cQ45GEzU91Zdxg17vuRobSGQy5zpTk12KnGptM3NWKxkPlWy4hlS1hiN9ZxuU+bwx5SIi13rV/I+
6ev1XDJR3qpBTDedycFvcsPsa7aWy6YpHNJUHDvfeFR97FWa0q1peMk2THGRoUVYoDpbUGbM53uH
+C7g32nh1qx9nJWqgIclyk4WSEBNu0dbEYQldAoJhnuz8I0jDfCIbf2J0ymO2pPMc5rLrWx+rEKk
ZOmMKkomgPNOPYmDX2Tz7RJM6M9pjsr2dTeG56FPU3B//1p5Pqv0TCY9Z2E/SfZLk3j3xpAtCHsd
dDoc/8q7Gjfzg9SJdeoMh4ysYs6unLJ98bxcffegTKtbdxT2JVx8TXajo/yXYqj0N9ey7F8mlfe7
KQvrM6s3GmXXmlodpSO06o5WnDXbKJbUj2rpTaLyvI6u42X29p3KumPhsmvOTm9/K/1ryLdE4Y/i
mdlO7TyE9p/j0o931pDVR4B9nqCS6nU/ojtOPJoF02xfz2F9IMJ5jbO8Gh85l6Ac8Qo5bws3XHec
Nid03WtwwvdnbJNqCU9uUE3f2tWQD0w7erfmoRHrqXRvV63SrxhM3HSjrFBts8Qr2GNTjDteggG5
r7NPVWib5CLHc+/csCoH7E/KPZOt0Ly6zlgfHA07KK3KRgSXyD5qcs+GN1rbe2vy62WbKWXf1dbE
phnYxs2YBt3e983hqJm6JgCcUF/I9Vov2BysmAKz+TkjIiPcgLuHNzBaQ8Ti626LoBHIMlojIOyn
KS6Nscphm+HWDyPtiRCmZEZuA//VoNafTT0SYQjRvZmCtUZj5zSvrIHmZQJbO/ZDLe49JohvNCnr
jUKE/CDC0dq6eRI8aZUZU2x1Al5Em/5z2OTAr7Lyi3PTFRPOxQyrvG68GvxROegbWnNbrKv3wA7j
Pfb5bwKSkihOF6ZhiFcOehskjfl1ppfWbigAuiencg6FMdfnUpnVQzZkDiIvlGU5yq9zOdfWxmOR
vJIsLCJraT0iPCkfoa+y77KusEZ32fpRoANH5j2v3hMIeYLYely2ST1ZUdot6wfT5JVBCKct7IS7
dQFi48w0kjjwGxFXY09GNPfwaUzhWqF47c0EHb+tO4S2purtgoR7Z70rcFm8GKyD6WYZmnyfOfO4
M5QaLmQyzffEfq9blc/NFImuZe4qQIr9dBRbw4RL460M2b4IJuIBiqq8U4YvWeRF8TjTFpZH0nfz
Fy1mkPRUA+TDp+vYSPyFmUxkX7Kqmu6IFehBrUYEp7XLyRquGZColus2nYtKHPIG2A7/Q1l8CaUx
fNhYfW6SVbZpbE7csbcA+QlTZzUFG906gIhT4Q6XLmHq3lTsGzy/QbbTFvj+NPc4DEgiqc5BHg7i
bDh24MZt41qQ5y6L2ahEee8MUL2a1uzntJBISMnpHCKFAIfMFj3tnKQ2DpWpp0M/GajeBpC+mxxA
1NhMTTi/TIUJhVY22I0tFXh3oL/JEyOR9VjamF9I6WcGwvxtbWUmydepKY8G0/az4g0IMuV+VTl0
3OTn4d602adj1AGlBSg0dZvWU8seWHA0ztSxhcG2Lv3gl/nKpiEtk0d7UM6DP7VLeNGGYcbWSPTM
F2f0jXCXWpmJhs2xHX0DNbOC/lmO7cunEQvNe5at856zNcdxe3bD8HaYTaGB/fry1TJ8l75pHk/5
TAa238ZjYXjgvEUy3qK8Bjt0jWvTDI9mAqi+STOsuTrEEzvDEJzbsbye3z0P+46N7MJQXrrBxuB7
W1OayXjjm8lSHaRi8+QIE9pBIo9ugt7EQOtPIoXpGaBGE7mk26LoRI6xwJK3nYdc6dFysuY56UA8
4kClYR3nCwKnTdrkoI/hkHbfq7wfzLhO1aK4QAAOp26G64mcxViGLaIMh29XU0pKTeovxqZIK4yA
TrhOWWTjin8GEcymTRcwke99c66nE+wJUhM5TVCITdWmB2Wj/mcrHr8jpXeDb3UOs437uDVQ8leZ
l+8dX6WEFFtjux7HcbKeMiYxc0fofTFhoWjKFbRDsR+rdHDjbFX2ZZW9n0aAsVkNRjbaj7NX+O+2
x2QA/bdkF9e3+ODXJaTPsK5xs2T5TvXctD3c3As6jyJ2gD/jYBqWk50knG2gsHaCIj9ngzQFNH12
e6KZ3TzH6eSWdnOoXCPZBsxiWAj8kgMi+nf0AGtR7Hq1ykeo7byLFDfaCYGd3M+w4qAHS7kbLG+V
qEdnfdcFae8fgFkkynakuNvKHbtvfbDoTyDYfmf3iUuNI6DjKOGCyFooMuAjuzgXtp0vkS+RxraG
t8ZqkCUiaB8w7a7M5vnXzr2yroOcTB7SOrtbG6agzFwxmve2TPesbrS9Uk6xH/PVfUunHO8U1OVb
nRZkoDgEINzmSTu8EdpbXBwez8dU5D2QoOg+1wJBRTNk6w7pS7bDXW98YxFs0w0dltMWMXtxSpWY
OI5B2Ly5Odlw66TbT3uVMApWBsGOTgI7NqOSn9s3bmcsnw7Yj7dx1Nw+o9y8FmfOGCiQOD8qF2g3
kLU4AeSMH+wGE8ipo1hX+JCK02j43fsYFum58DWCnKnyGztyU2v6ikHXTdkJybe/Zg8gzlALAN9A
NNVnyxlwtb3Ic5HFqyiloAAEymrPwArhCTHNUO0I+DKfdD2wWCWiHWMvyXoJWJH622lN2i1qnwDU
2F8fe0y0Nwtp4R9eEkjeZEXI0DQalKV3md2faj07WIxUCxSTQKvVxnBOOYH+ajN2bQF/r1vhAliu
pRDDxhVl82GMyn738yY9tUZTv5NNW3yQLtofunEmCjlJfCMeyqtv6d9zn//KdHm10H+8P2a17Omt
/j/utLJam8W0B5KpDrmypzgBtucTBpX6373ED0E2htE7rfYNvW8zb4jaLsD3VXameSdR2zz++9e4
vt1/xt/af/wzEi+0kjBQ1d7MZvPordrdmvm8/glB/K/Mrz+kGTS5SX1SSrrIQPLR3ln6ZedCxkKF
TcajJ5c/i/z5F9Ew5g+5BcpkSpuTFDuN7KtLnaLILW2J/6df1/WG7dY7AeFVG5766c+iYf551pb9
Y8VLD8Ug+4HSbDX2jQ2fj3sM3E7X2XxuyYXZiAVbDGm+B3jXk2hf07X7s3CQf35d7R8bYGTXgviG
Rk3UIge7EXG1P7NlMNZvpjJ9/fe3xj+/w+3wB1txPyb9zGkdLdZcBodV99YdiH51DK6L9P/uJa5/
3397iOQapH4reusA2aZ3IjC7HbIkZH2DHv/ELf+v/oofBAoEv2PwbRTOwmKY91iQxy0hkOFOyer3
utn/+4dow/5v/8G/P5p2Uai49Q///NuXpuL//3H9mX98zx9/4m/7z+buvfrsf/ymP/wMv/f3143f
9fsf/nGVSujlYfhUy+Nnz9v/7ffLz+b6nf+vX/zL52+/5cvSfv71p49mqPX1t8msqX/6/UvH73/9
6Zrs948O0euv//1r1/f/158iBNX19+zHH/h87zU/av4siJxyw8DEFBAg/PjpL9Pn9St2+DMyUuGH
ASg9I47PmlMTYpP+9SfD/hnhkx+EOOtM18fWwE3XM8dfv+b+7PqhQ4+hbbr8zyPc57/+8vu/L2V/
/zC4Er//+y/1UN03Wa1Zkp0f0iA8n9sptC1IHP5r29aPYXm4fzLDdNoXTrXmQ6gKGU8ZmclzYrVL
1DnkNOI0ygLyw5DewPM05w7DHyEboP9XpPtSLLTlVsLMwVZs4qE4t6RvntMitA2Kwdl6nSdiDDcO
WnnZIMjnLDvOCLTZ+eWxaowKkcFY3FgwHmeR01KEx27uX8epIBMHMiRKh0og5jNXgc1cjsujwzn8
QMdX8RjmSn3wH++YcjrbeiU44zTORQA0rbIt7cfoG0sBXeX5MjeiBtNbuRm9DxMIfgizPRRYjC0j
P8ukaR+w3qsD5LR3WzVD8j5XPROiWtULkn2BRqusnSFKQWX20h5qNLAqyOMMRu0QrkbyBH2Jrgdd
Y9SPCh9NSVCRnSZoX8YFFyrTU4jEs+msWxYrs2cwbIviGApzvoojLMafvpmSg93q8MYyjeBVrGO6
E8jljEjQE1XGesjkR3nNlaoqGRB8Rq6KcwwRB9w4bTq/khZEj05Yqucx0E6UJ4aIgfGsd6QjtG+X
qziAypsPopQWNGiCeKwZKEIxfcocSPux88ukBsQy5qytN/hksU1ICuGiOD60MeIgGCP0zcO70ENy
rsOQ+nrbIuBV5YAAkfAHi8jmEA9iY5lrhAjMH6JsdEtk+Gvy1cDdeXREOCHm5bUdzwBNkHl9VtaQ
PMgAOV1OnEIcGp7cpR3pIgsz6FsmeuOZuDd9WMGIxnU44z1qfoUlqU6NtuXObDSWU/7a3bKQdtp5
vbMl5NY/tx1wAD7j4VJr03kMnaqLx5V51gjCRm9dHw8H4s42LiYjOZuFTGNLpu60HXku4OfmLnyq
3SYF6cjkW2cFGX6iygF7a1MXRa2jefDx+aXrESBcxT1E1n6Gtbp1TAi5SJWB8TBZVwFLO6fDC6LW
zNnZWGyg6wlzWqLeuR4Ol9HJDhxZNQweam7Is+5qHDCugZ8KIiCqSdCFNe2dwt+RD5O+FMh1fY7w
RnA23LV+1SpQ31s9eOlOF0CmXdB7bzWW4QC/4dpBmDH+fvVXRHNk6bnQQL07HMFqkoNBbDoxOWXG
AaRyg5OwGgqXcM4gBR7lsoOtgykRolj2lVGsZ+1I+WBP2BXmWmlC9oZ7YEPmaJwe6p40heCLlcnm
C+7g4CuSkP7OT6sinvLEiTGWeltnmo0nu3PbW1E76z0fzXr2RsfckWFbfhNYnkANkxVNCaDMMCEP
DFwnfKUszdz1qdODWjpwyvPSPtHAIV5DWy5vKA6aG1sE7QPpbF409iBn1jxTJ0XgzTXnOvT18xxq
Px51YbHI6HxvkJB553iiO/nw1r96TWAdjLnt3v2stY6Y6Myt1Zv+l37qrPdx0IS6zf14667BuGuo
xI48KkrBn7W1awfVvwyrRckdvq1N103wr6pq2uMijHTnefXyy1QG2cPwm8yYZFqqWN0h+4bwo3+A
Lk8viNk5KywiFA9dUBmH0ehm6h3S/g4sr942c2tdUqXxTZv1AkcziJPlus6bn6hg0+PVy6JAuqD/
DjoZK1iNMwKT+oT+onxex1ac1IBjjh7vLOp9y77RTt+fEMFykrVJT7Bt39xM+eCeKbjFJoAZHo7I
5x5l0Uy4MyfX/7pig3qqMiiH1mtT59ENSbnkNDKOxVG2lmS9GbqWKripTbr9KO3c2NVIt3o0x4WW
Xxr3KkBAm9lcUFwVI5EWhkqGHZewJYNmHoc5WnPhbCuCrbdpoNoDdR3V3xPI/0dDym32AeXc/Kp/
HEH+MLVc2s8aBPPzU9++tz9+5/+Hw4p9TWb919PKs3yvv7//92Hltx/4fVrxrjOJTRy5KRw39K+B
QP+YVjyGFzu0zMAHbr6Gbv0+rbg/245rBuRqBkwsZnANsfuvYcX6mRMNw0qIL8DjESWZ9n8wrHjO
H08Z12GFIz0zjy0sZh+egz9OyhOUS2/7MDGB9IJDP/c81uYyAABRAmTe+t4GgOKpswbz4klLbgIL
uMTqSWFwV995gKPtLn42VA/o86rHpWzSbzM6rHuWO/tLwh5/HOEQt+gEw1gZ1bhVlp9l+74c7EdX
FOnWKIrwROyFl20QG/G6WRHoF45FlqAeaxgeBmFamwVw+1TUrbsnebZ5bDwruc0C1HMjYQfYa6wA
gyVxXNhIZhyDxo6GnQqac5BIG5VVvKbLoHUkJbruG0u4bcXc5PWFmT6s5McW2RgFpV7dI1m3c/dl
HRvYNWTXLf6gTVPqbnnSyFna87i4MnmwrMoSO7dQ65XtKS9rQqzJwGoC+eZO9XaSpbPjnDgukTRG
79HJLX2H+BmNy0As2b0JCod33KCq2RToPFt7zeVWT4iPQ89TD7Dtp5wPc1+G7fptTorlMFVhGrdG
OR+EWUA8Y+feTjBy36ZeDKjqBkwH7JraeFezWr5TKUecGOi/8TqSSoWT19UbAECDlecaPKiyC7eX
d4voqT8Rpz+boIy9wCxrJUG/0akO8elmaQWzh/hYb0qUsyJalO97ZFz4XRineUjMkRcaTWxKK/xA
PDHkMXxAQKaGDBXXAvCaJXetJZCoLq2dsebzL7Vu82PhoZXu7emq5vAs7g2Jl3bbSAbqaHLbfF+a
VMltOuw84blvGAL2hSPG5NtgJ8WHVbUdbFMx4UCskRI9ZXZpo2L1yBC9KZeyOs0VE9GK1wYN1jCa
BKRMrxiJ0fgsKe5AHwJE79BYKfAgsvWcjhxVc9JX3NHq3Bfy6mqS0ccJ2SCeSOdlseviIqu+AQBn
/0DkcPXcF/g2blRgkf1RNAqfHcgZqFo62l4dS+EmYMEuSvNY8UCnMWQLv6Byl/VmMrrs64L35lkL
hACJm+br3iHfGPtnR49MRNSyeWB0T+/yQi/fEPKvB8sQaOnmyZ2+hY7TXGOHq5INpvH19zZMGg//
jOH/J3tnsly3lW3bX3FkHw6UG0AX1SlIHpaiKHYQJCWhrmv8zm29xvuK/LE3IDtfijRTvO6nHQ5H
WCZxDqq911pzjhl6uhXXX2Qk6DCdujV5zGBtFA7MgkhBjiMwxvV6WZ3gLCg75KVoHjsblgHsiOqe
LZjsTWAAzpLEXqBvjyh0MVcoCoKspTVnYmejtaydSkvqYzmkFmswCVMlMt07kCzpzpoYjDl2ZNAu
7qbJOrUqngpn2riI3pzHDacpW7vvJVpfpk4QOUstzZ6VulSu2NDlxS7HEvPVYswO8scu48QfOzHe
lTWNZZmdo6x5hT2Ua41jCjRuT4MY5gcuiRxv2pclY7f+PSqa3MCOMYl1ODC/kNENp8z5URXg6sns
Gfd02ZbxSeBk7JzOGLvsggZ1uKuZpTgaGju36bB4Gyq6fwe9HAPWGVNIicWaGXCYZQNy5G556O1m
bS9RR9VNgIq3WQFeyfNuHUbjAj65if8mB8ASG/LKyy1fO+vGmNO8hOqLlXbKsvIF73jP50mYEAnq
p3VI9qKb22MCn0IESRtLgACi/OswFJoXIR30mfFOvbt2RX5NRp24HyqteFR4F+1RvTeI7uZt6gMo
pilFz5iN5ue8tNNh1Ec02giKSvbffVwEWdr3fidrjS9NnXwbRlO6Mm2ZrRIHUqc8wZHGFyl0xZVg
Ftyp8ueIfmeMMINEz1R8ZpvzdUb55JhDGt3ZWHC8sMnF7LJ5Bh7TJuFpkbLlMrZX4Sy1an830JCf
Me3oA2WwhzNzWNYbHmWEyj3W+QrQD0Atp5hzrEe1Lpj0t5WReKZsMFFXEym8tyl8/ITZ0kuqA8BQ
aEtnHm1MRDgxhRJT+HGA6cdtPcGc2NfYbc819BsvUxOl59R7iDiLPs/9qhi4GdnQDY+KnBWKTyVX
+pqsUihElDR0ja21weS8caGzeGm/y1znm1Spu02ehYNMkZkkWaEsrhLeTs/bVg6J/bKC2BbgQFHb
fmYpmff4w80nkFRg49IZQX8KX7PQp/taEsMIEqwc8HbFy7fWbvOjnRtlGfTQYymJjP5UlIt1A5Kj
QpzXUAZ7YpUsAjxrSoCd0vfL90Qk7dTx5svi4XMIuWEZ3a61Mx23fTkVN3KMQs0Z6mx6ypA+s+WO
08vGbO6tUt1MR6K/ikSnBPaIIg1mRoaECIvwMNskD4ZYNG9nVRr3YmSTjjQg2TG+A2GlQppq5zS6
10xVOUaIRp7Xoq4+RxbWaQi3eMyzWg8PqbAbVyELw1kXuphaXKJOnbLV9mndg+bDAOKHYJx2hZHj
irLs2M2o74N8jDrPGGAE9cMMtIbeO0p5o3LLnM5DGvG09AODNFqywleAT/uDhEcK2d5me7TFJ0G1
42e8YD2r3+4ZPaSRyqB3k74CPxboCLSFtoFsZYq3FEYZ2OBCPXWwjf2AAGpfkXHlrZ1aXaRNwtR+
VaVLBp6yn9TNS5ZJJX6fMQ8i6j1/VuPUzYZ6OMJLUh5UgDE3VggbyZnTRX5siZ2/Wuep24epybtb
pd+JiqwW+nU4ROGt0qv6XvCY37Flz8KnXJanM2ZuVoZQfsFrVrBK4xeblAGz0kY9HWCrPE61JT90
fRXv40WCssX9cN0AH3LZrs1Bvqz5ZR8r8GKHOrziply+x9WCENfNZiZsXjUV+dPC+4FOhFxTsICl
STLwoz1lxS6fwvh8FCxddmn1z0A5eDeuJqqAg9wooRJkoWl9m5WQZa0zVJhoEJ1nRs1KLtxxMIuX
OuP0LIqufBlIyCFSXudzL1kSUCuDzpvDFn5VnOHMTDEGPy5qiM0Cf71+HtO6qNCYD9WFViv4BIhE
wGVBqx2CDRsdRJ+aFDGg0+OIa5dmZ2Fcm/d12ytfizI0Tmz5lDOaGvMniCDAyqfEPFthhF0LnSxk
LcG0DsqykS41Rp3f23GxSU6ycgF2jA3uH7OW/5ZH/1A1ypP/XB7d/vN/qt9oXf/z//xGnfTbVfvP
/1u+JPW3VwXT9iv+KJjMrRlr091VMUjIsmZTsPxRMAn+RFZ5bOnxKqZlbtjYPwsm5XdTNWBk0Pml
9Sv0LWnlXwWT/LusaOi5+AthJ4HqpCj9jYrpB1n43wMtwwThwgczdRoe9HflH93fn0YLQ4LzoTC/
9Kg6vPUrDhMtIIGuOPZ7uiLqXXIle+3uI5C6/nog8+dRUV1quoFYAh3S6zItK9ClzAIJ1bDH0I75
CkX8NDqS9q3q7vLsuVa0Y6zn/ozXJpufB2IQu5JUG609tX3NZpJ3nHJpRjdSSrZTuxGE3FHbN9hm
zMx2smZ0GkwGvMDoK/lE+0I1nINmFu7Sz7tYvxubJx1uaSFDfFt1Tw2LQLPL65JeqYGSKrqe8fMU
jMLBUP50u7zTUH+DLGcDQT9do0om/0DWuDnejCt7No5gNxgO6zhpxmsAJG4z3xipRjlUeEOBUnTA
eoi4Q9hHbcPr1ab/68+wjaT+fdH//AiqrnMHcv8haH59+oXKLhoXudMnuRchAEAcxbbBZHd6Yc8f
5VBslf8vj7b9+U+3GHkeuWQCUNV35IxQkeFoP4u90dGdKPbhQhhud4mvOntebn79Nd851QpFH207
WbF5yxlvTnXRtHKboHcjoN7P6v5mYH6OVgAi6HjVF0cxdg405QYwThq/2PF3ZR4+GKe9ydzbTvXr
j7ANlH/68tNI1NmmnJvcyR+O5WHxiZiYLpL9sFO85Bh6dJt92rTLeXrW+7KX79dvya31ty84n8LS
0Vfbgobf2wtOFrKNv2Cg5deB6Nkv6+RJ65GUMU+qn3590vmNf7nerw/25nq3A6Jyag1nlubbtIv3
eKVOWc3aRT+/lB6m0LjAZOw1xeyHigqbxnA6vXbF/ElrVk9ZPsuogKjUnWLYdOaQpgqErtpdPEJ6
XHwmQD5yMSYoz5aUnJci9qNSALDZxhUp5viY0euXadpwpSfWcxzSiac2ZxtiFLuWFj4JGj9Kf13i
lUl6A0HUdMzI/0sKXDRgH9H7B2apoZdsPLzgjoUGaVQw6OXGbkb/tmo9nF7Zseg+5No54JGjpii0
TzQ/tGf0tPMnukeuvmYbzwznZc00EuWjWu4Vir+sxHprsgG370zeUy3iXjtFG6p/7YZvS4kMrFRv
7GrEI4RBKpuvSjPGq2xD3gDIbGxN3xHF1XxYBgZEUX+d12Bz7askXs8S7VFK4n3WntkRF0A86TMU
xrBGUivvskI9Wxc4texjYYB5S/7chy+0ohx9RQItDYikkL9sYBmdBkBoP+dKsScr8RxvQgCa4qSA
QG4a04/Ux2hWXE0SDyJrXbjRdLSeqUFdWSEExVK4uEw2EhyrGsDI8Inzgmu5Chb1M+WIt1A8WWly
GEpxD4jAi4bEtcHrKSCicSAAIDSRBNZuLKdXcrzC9mn2SLEvdGW8WAfEPRV846qCpv09qiuaeEw3
87OZ2Ro9EW+iM4O5BXEV2SzYYvdqNX0DmJQIVDuuYVruwrDDym3XDL8oeoMIdtR8sCor+LcZgE8b
RZ6MfgxY8JkialevjBtl6Y9lHt/naRRgUGGnFTsdqJKukpxRGUmqQixVJRdKoW3ttl1hGXASjYAe
OTMudKqC5gN6XJtJTcHEZEkelC4PhG14evLJJhOrTHQ/GWh/EE+VIe3WldsuOrLAVYjA1+xhQ4jR
3XIrvQroV11kMXG6/LcC7aVhfjEiO8gk9KTc0fnEqqFotyM7znx8KcCCqPV8VCrdBRfirUhvhLA9
rKmBvYwXMVwivHPBKisBRCKCbiUaLTh4mACCD8NLWgeqnZCuFLvrKruFksISPQnlu93d40o7xlp9
OSAJnOc7QZ9ttvkZhFezuCos2Ju2m4HklkRykMj0CbN+qwNwmEbHZBq50PGVYTKm03GB07Ebyn2M
RJQOXrteWrXi1MXNhqaxEPfIKpXx0N+0aBc7e4zgMVPgaempE0OAcdXJKE4jheqe5M427IOlHC6k
MjxQKu7aunwA0PRlMNJPScy4xyB+3XgKFfkyVItP65oezJLZ8pTtjPiigZHcISXskPYRDbdfiuwY
YU+TjIco10FJKMHUFk9jOl82U+FZeek0hAQJo73X7X4/gz81ZMjmcuR1VkFwdbyrCzp7ojkyoPIy
sCGGbLLeJ5AnZ74ZVvrmlA7GSVOMTyNCtD4873NWBGU8zfFLxKukwd3d2vV+qb7ZvJw6+QjylpZc
AXQmQfx5ltnQuSvAghNjQ0nGlaYDQ6H8n089HuhJsN0IL/GxuWYKCaM7T9snW5V9WLlN+KlUHlqF
qqoLz23m6aUhnFpLdrNcO02f+RBoLqrCcragaKZ++8Wo/QF1CHEOH+yRVPWDJeSNpgZzuSUsikpo
xQf1qesC3e120wlBgfei3oa35uIwO1OO8If3DNPrx9AH8vjrheyHsOH1Lmlbx6xtOqEZqrVt6n9e
uhs0MLADiPU7Dv50vx6UvaDd7Bo768FwB5C8jv7BhmXbDLw9otCELATjC1UYb762UXZNkTW01fS7
qbts5y+//kbv/noebKi6pm6yI3r9hYomFTSDca/mvae3jVd/tM1Q3rtuuDxNSzBGleW3AS+iH9Is
yydHla+ZwMChfyppteEa3BeA+FqehxlHw7CQvMDrBcbzr7/gm8SXH7sty8I7S73FWaSyeP0NaTlF
YYlqnkGKB/7ZnWas2k7RnI9ngP1g8vqV12J235e85JxK3w/7Dz7BX8+Ayo6Tuk1Fwm6w8Xz9CVLk
jnlWP3e+dDnfsb+7Y8SvuJGb+ssevPuvj/bXfbyqC6EKTdMwEKlvT7cer5WsTS9zyu7JuszLu0aK
nQhDeDl17q8PpX50rDeTtXlM09KcXuCyLr4dCF/sNGfyt5Pc+VpQB8oZjB2XNoYPg/+8OGDRF4G5
i9z2ovvoJG8n8fVzohqMHy0VMJJmUT6/Psns+EdtGr8Sk+5a3VUZyYHJxEsdyXRF5E1GgpsUkNgb
4wAH9KMT8dftrWrwEGmmRiQHN/ubK0yakJYO4nG7xaKz8BGMOGRknlkfv1gLLf588OpT+Iwg25GP
7UP7KfkqP4A458oEH9ZW752Jnz/Mdjv+VF5sIez6avz5YaB0esluCkSgnpmHX1//N9F+26P1+mu/
eRvSmofaYTzqu+xEzQzHL3EUr7yU/CEgdYG63I0JAnOwJFzEH6SBqx+d8jdFFDwPodjGY+8RXc0u
oDobFsd4qAPc/DAi/fDcPDWfCncrKZcAdPRZ7JtX/Q6/S2B6H5yH7Xu+vfd+PuNvamejwCSzCM4D
0muXOTGn3MVPtgMOLdzh7MMr/O53t1D62ToDdBpGr69wPmFlNMLH8IKhojf5iido6OLt9jNX26V7
/LfdVb376Gv+iDB7+zV5g3PZt3E6L7TXh1XMCiRU/zS5srt6nVvf1pl7YE9see3imtd/vtLOOpy9
qa8dmo8e8fdOM2ABdqkqCgG0ba+PD+82xDXK8a3deF4HxGG7U1CeaKZ6UEY/eKbfaRSoJD+wZFn0
CrauyOujFWHO8BBsi0+2gdftYAICrnHloPQFGIfPH53dd7YWHE8YBpmvdP/ogr0+XlzNMlKZH48t
oi7TTQNUMd7idVfhmf5cutYHX3D7fX+5mj8d701J3kxRq0gGqOHzZqTrRhxD+vzBc/HRId68kzNg
UaspHltPdgWOlvvEh5DniNv0tJwzbr8GsfSRpPyjQ75ZkhRpANLCo0h42HVzLzkd7z94Joa77iL6
lvX1xy9cXvLvnUoL76RsotZVrDeXTqwZsA/zC3Z5rHszTQLikrCXaavk16rm5S083rIndQPbhaIi
YVCcHE/rYPN+Uj+nyXNWHvTsxaoLH9UG29jcESP/oGRsUzsgyMNuereEeYTILQiz1VdI5pyQkWJJ
+0Zq3a5rUUhqmtvoi4NgEw7zV4uxbCzBvi0MsoNuCNqFp/I1w5w8i5eKDhi8TgrH6NinymVdWfie
oGaZIViaqxlNQ0HuU5Ee0YruokZh8mB/RukJP0Q71Cl9WT6oZsd+riN5s08lvlFQ71iKCcEBtptb
y0Gv+2sjVf2aqVWKcb7nO+dMouEwPbbSoZyNu9DID9YKeaMiPkIeH/TSxsX8gFkWgyOVUv7Z7iKv
ki9wwTsrH2kg7Kgd7pb1a110btxDRAeoPoKBbQBClqy3WaceYrO8KJhCKmntUOdoZMnba0czlebe
Mnk/wj7Ko8CUNtpBYd9Opea14LaN4V4mmwv2VypaH4zYTrOYbbEpLSR9PylH2wa1VvVumH4m10El
Nr6xiHliUA7wAqKaqyWdX6RwnhbzplsHVwExMjahm1Cw6cTL6MU5E/D9YDZ+n7Ag2ddLfSoSzL8I
6EiYGJqXBrZ7Ml1mK9w4BndzOqF/pD9UVPQBJnK12qPd5Ltc+mQJybei0W+ERQtPvS4liNfw9uIU
oV1NPQpBcqO5jw9lcr9heyohHYEgwVfjhBAlY81PmNCCAiyjguISnkIIbbY8mEa2jY8vBt24mvUC
5e+tUW8wPAKWrDQAa+ApydVCFa+J2Evjc11kpFKOyN7zq7GYj0IaH1YijNT8RelowqmyZ00PQNaO
gNv2MRbzjjyq0JaItLqZYtNLSagwirswgVOSn9Lc9pcpPE/aGRxGCMMMyLh0RShaoFqqa9uXkG0c
WURXvXrS0qdYv7ByaDLaFw0540Q8fAGJCItj3XVwfbfEzAHNsn0g3ptod0BxGx5xuFrLRyS9u3UR
lxWAxKYxzjQNjhRDTzN57hm0A9d0Gl3s4LsfCpI0tPXbFFWuAEZkE+Uxzp7RTS+Lku/oDrnhZHmL
xGFB6naEFqBLjZkGQ0IfNzyreQdU+EcMmEi/l8aVoQNNAj6VEDS2BXOE02XZJE8UfCQgwTFaykM/
38U13GOe/az+1DLAT61rVNI8ZNHGZ3YyA0gULS7mwiiFQOoIM7zJugKFg8JwZLnreh01wzUWN8LM
2iAPHxv9WuOG73skLMhFevpxPcSFoj0TjFyZNO+i/IHBtze3FIY14eupFjTq5ITySarA3YVWMDPA
TuljjdZFbXSkdAxuzfbeyuoTUfdBXH3NQWSFJG8AE+KNpwcacQfWyBuP+CQkqkFP69KEiaMpN7be
76Ny/kRbwp1bAkTs8YHIBndljKNbNng8ert99iiNpyL9PGD8jfIkmPg3OCkn00FrJ1EgSiNAA+pU
huybWBZl4wc/aWczwYId7c8Ezs3afW+Ph5ybKDHuGqLqmqRwaxL/JDFdYLj7pOetcNsOxoF9DTUv
6Oz0CCL/0KfWeUgp1RnfV155OGL2mYLgpubAG/fAQMLe9wcoDndmPZ01iHoAM8+XRZHeLkDSgVZ7
TK6PCVoyQ5vO264/TrLFZDZG5Z6cJ1S/KV1dq4Cu1JNcogpsD0XQ8tJb6+isCuXdMOgXSYOFY1ZO
LS9bK3/p5miX54qbWrLT5fRqsbl6PeAXlPKEr6UWySoEsJnkJyRGvGn/hwvWGK8BcwloGofq/JjL
xuUWlBIurFUTQKlwfaqHb5vgLwe8V5cVTSMwoxTRILU37/D5YGiukXwuSm2nK93NCkgReYtjS9qu
472SGmdJCsyyioMcX2sqjY/6+gBvy7H7k4wR0myXLfyPAXp8R6tll/NiGvGK4Kh7SauXua0gYVZB
L+tOUSynlag026i+wjc5NvX0Eg7EBFBzXw6ynGxBeYNracNjOZLnYGlc1Sgl4C0sk8OqLS8gKW4m
epYkfSIqvMnKJvbbSQsyUX0ftz/PVBzaJAuOumqQWdjwKSNE8hNEF2ZR4TpgHxBtQOoFj9hoXiPR
+ZJvKqjqYbvXVgKftnXPjocbtYW5F1kPHUwL4mVStxzlk8xXqXsmHo36FbSuMn3Sh2w3MoKscZSU
Lb2kFliRUN2QsK6YJhcxMm5N0l2x3CIY9JV8Y9LXwPgwnGrteYzayto6tIJamoaukt9XhKgrRBEK
1Ac4Hyj5a3/leZJnEcQpasTsUet0VsoeAMiWcUDnHusCL375CTf7pU3YHwtTmXTXUSv8Rcv9VEIy
0Zf7cYbznCYd36fdj0we1XQOEIZe21rqLQtBeVPs94Bqo1A/Ifw4oJy/yiFxdqZKw3wFqsssoSCJ
gBAP3lJZ+3nsaeM1gdqwqpudh5ca6T03M0YZVGJN9aXe7tX00zBfpt0V8It5+qQghczRpcy1dojg
h+qQZgZ6j1asOyAY/RKqDNF8tOufW+UqwRgdDjdYiuEFfJJshBm0fMv5gHDDifp4LyLbN7lJm/m2
C+Vjn+X7ToFdMz2X3bM2HmCfedlyrtGB3dROongMMe8U4DSQDJGuWsJ3ad1iIKQjuzWIHYsKy1ej
aVem8xe9Uh8QLJ2noezNW1JI2x1wUuwMqlWiAw/50J+DA7wfZVJjyO8z4XMoEDO4G7qWqUwB0Ssn
YGhfFqdEY4fRUEZH1b4lWK4lfK9ivJCIa0q1naR2fg+XWyMOMhqujKH3MkPhHRCxNGXHHFyHgtDY
xqdOFGawjnRm4LmbiKmSormeuubrCtcxhXVUL5sZ865tr9iyQeSktbncZZPBYCXyLLCMmtgv3Z0i
PdUjt9KsOYb1VIbFXmZXRxxdsn7upY+qvnd39GQn4m0zFMV4O7Ad0b0mbK47H22tY54BEj7hhd5t
3QVM4Tukeh900H60iv5SGf10xDethaHQW32xOGK4mx+UIHZzb73b+szcpTRymIM4pS8/f6iAeK+K
sMXm3qNV+ZdOL3uuXFOlL+OscMG+mPXNr6uxv3Z6VWOT2wOD3qpac6uuf2oLzVUBS6R7FHWKDvyb
0D9oBr1TAzFG1gzNkjVZoTx//esHAyPT0vPrFX9a8Iv0qD+nPezJD67OO7cDx6GPqwNToav75mug
7e3XYXqUQXQq6tFoPpfGR2HX75Xir47x5gbIrEbM6/yoX+i74gRBwGWbfT4Fo794lGG78INK/MPj
vTl3MIlbVOOP6aE4A8rywrLrIQHrHW2nfZeO6v6jO+0d+QVzxZ9O4pvafxYDL82ZXsPkh8fYFd81
j2G1Hx6qB/2B0EaJR+vDBof61/v71UHfdAMktS5zdX4cjtqDEXQ7yZUP9rUeqM7/4ljvdKYF2g5L
B3IO8l1907whqc1ul5nuYHICKHzY+nKRL65Ykm/hKi7n+l7+HLrF2d9+xH4+qvbGS7/aCCKtEV45
EwXEo+1Yf3SnvHv3//t7aW9aYPkIzUWZH0tq76v5xdppHsrxPeMhCiT1hSl/APzv66+/1TsTHO6W
nw66Xdif3hx53nWjMT9ucpXuVNDDGR3jUQ3Ii7j9sMf37k1iELui2BApWL9eH0sZwBVL8uMYFCfJ
ocSgeTNdVYfKWz7suL3XzxSY2mTVsmTZIO3w9bFWczAHW3+UkfgfI+ssOVv3whO3zXm4j5lIjW59
1M+zoHebgwj+F4q3d54HTbZ0dmSby8l6c4/aYtXqXDxaaDTr8aUrHz64bO+88Pl6///322/uRhI/
66kMH9PzxYUUxanE7gMtcLe6i9cepavqj7v/v/rPf2zznP8s/3TjJ56obz+gAJvzf/u//1B6qtrv
myjTsgzDoKmLtu9fSk9F+103BWo/BdM+pnx+5E+hJz+jM+Tnx3T+FNccT8ifQk+Eo2hySASmBS+2
Syv+lszzx4r/8z5n+1jMfPmlNn8zXn59/1erGPRGEcdKwspmU8OM8GnhFNt6eMGke0hRfgNbAhum
SDijE1FvtehQzvJZyhyMCbxYUuUE5lDF91HGIkpAKzYTIfAIOUy72PGbSAdxZbYkq7ZPebqne61s
aoKhLKknWcOZWwkpmG6YSoiVxsIfcjfJizwajoREcJQJgBWxZjlRJmmQzaUNDfw51QZF/1Ssci3I
6FAr5bFtxZa5jC8OI1Folqp5KWljVUrYUQx9OBEeVcC5arppme4L1R7X78TYlOO3MolaEnCLMsOW
FAtsLXf5CJzsGqimGiuog0wDQ948fVW2rj0MpBLas5ND04so7jRmBE5tpIl6Nw3Nsp6mMsGQReE4
yeMj0RA2w1GW2nIOZqOr5RtCjGJEOL06KrVTTJkyBXHdm4DEAWgRGWvKyzK7UIGSxJeLRqdOlro+
RqQ4yI0aIhqcELGjmAQLqH1eMymciOLuJSxijlL2BmRsbHMjKiRZgnrVe2YZ1trlWKmSfhamtal9
0nRtXg6Rgr3Wr6tJSGcDzLZ8F3bs1gYn2whdZ1089DSLCtJA8QdbejwKJKFLnT9Wocil2wguvnkJ
gbJgaM40I6LU6zXZzL6rXZOJkMVPJUULMmVTJCWJrdnI9Ha8VGBhrwSZRFKZz+OjPEhDmT03SQO6
lQo9Wtcivl1WDeUc+dpVIeUTPXFChLn1Jjmzc0LUTT3U5t2iLEoq+bEyRTDBFbWb1LONONu/xAny
ac0loBNIoB+CBa2gqUuJbc3fsbPp9NXIDWlp1+6Glcc3/s4R5rYhX0+q0WXNWpyP7bFbM6B7OIOa
uSA9lAR6PWjLVia7sW2I23Ip2lNwdCkOioLqXQllhaS8zpi4xcKYDFfXALjVUgNPYBp3daOVyYQB
MO+BJ5aqmOKnwRq1kPQ9IFUL8DBAyTcZWc7xRUkghnUhF4yLdpDw5vC5IutngIOP4dAxsAZVl1Km
r+sJ3sFaPqgZYHZA+yxpALIKOgEUp0rJs09GblIhfXSHdBybr5EMVlJhgNAPce+mmBQRRTPqQqhE
0xv2a+q2ZVYi7ptHPbNJ6bAaiZLBaOYSzCgF7IghdC1ghwOBLzVaCZ2G8cXRzUrq+wsLaltIR0FN
xs8WaN3lgnDmlhglwlFAjvx40f53yfmHzlLxn5ecm2/18JwnL79V33/r42+/uRUo0FdrED/+xxqk
WL9D59Q15DeonX92GyjK7wolIUXUVg7yHmMD8ecipP1usjAZqIJUVgZFbFujf7kNsHvDKsdBqVtC
Y59Gpfc3zAbaD/v1v1ehzYFrWhqGB0PRsTlT975ehdqUN2qOvHapm472+loWIPji1DLPq0SXgZeh
fTS1fA6IhAAfXZRU4UZI3vbtKg9J6KdEpNcY6IgTgsG7pF4fLk3lYaghV2aVZsP2pIzZ2Hk28APg
8GfrSs3habtA0ufFJ/k7LujaM3bZ0Tq0FpcSPSExWqtCJi7AIwmqS+E/h0FlA790JAskIiJP0lkW
h1SdPrqYCmIa3KLuDH1f4sUyoMXMNBQJvJVoncVZV3nkUkjznoQyzdexSME2rZP1C6/0vkRlGZGm
vGLlkhzmsjXrXUPiio9lgI+vDWma3aiDrjS4tSy53KUiTBl/R3MCdk5Rydr1kqjLYLwq4Xk6aFuQ
jFHRTfAA+iFAWVNwiYFBPsB0aNtiAmGTVBCfRWdxdsuclPvrdomMhVLCXO1jiglsAkCnlPU2eSJv
GRx2O/biRs3HhADaUG614goGiyaRJLe0WqDr9C/OlmGt9VugK6b6DUZ4UzWsVJw7rK7kUKGelMqY
ni4e5ik8aTK2Us8EWIExflBBQJJMqiokLRogbNitGjjcpYdRWev6DIKlzPguJhxLWVzukhH2cczG
IsY2hlJ1YlKkhlbmNyF8jJTu6WoBNhZTtzSMLJIhxIlfys04xw4Rx9mIDFZv4XI4/Tga1cloC9O6
tJbJzB5kAU5/X8plOcF/b6L1Lk2Kqn/JNF6bSIOLLLc3DSro0+sIaTOMb0uQcItgkunziy4aYgIs
Qj76J1znsoEUKbabF4ypXXGRTQiSbsVKvGSFNXkJSe3SVGEdDYgbQ9BQ/7RfRiHoueopLhfHzi2p
uM3YZYCFht0nuzqt4gPBGdE+6eSNf0gCgnls+jRN9uSTd0Q9WPna7uOqLKGp8pR056AshewXGluk
A41/Igh6e0jFsYEfjDZLWjvta20UavwyxUTVEnYnFRClYzsGnZQDZobQaqTZxRxLUuaKTs3pYnZj
XBxlbbCsgzVhG9po8DEhADKgdloLKQEHMCBlrQvWusOITkSiuQJyiUGpKANjDvmK1DypgauCVzxm
X5IzcFoyHW8xaFfyPsQM5obdQethtdNHFAOp1WK3TFIywLMFj7gnpyVZcSaUB7y+eR3iULLKmi6v
XiwknDnEFApcmzVgbrTHGgTLTtowDUB3F9jRbd+rPmjU8nwaV4kYB4nk87kWFbIlDJz3bYcx3h9N
c5J9XWssj0tGU5khCYLlsEp7MO9VlX0tVJNHxlosCA4FxOCHsFSUZ9Tb412RRw3DwFoejr0AybmT
iXlTdp1RSp6hTmr3BLWiSXfpKvraZSYH/ApWQ1SXd3PEw38ewYLVg2GEXHvfg8/O/BJMq+nIrNrj
FY4JS+yLlaQYd8H1qQdmi/bijg0LgFG+8sa2G3VGfQlce8PPyy26Ik9Z0w9V1A80g3MEBke6yJm+
JxRvsvH1TnpzASC2iI4yFEk8/VKeaj6JgMylu7GbxUOWaRKzPUDGjbusXU+Sp97b2Z5Uh6jbj01b
4aJFGEDcEghnxZOmhrw1RylsY91X7MSxcKyWRfJqgWPZH2KjKS40sU4DQ8KmQYRfJL0WXrDrICWU
6U3cQ6HGs8YUg+C4K70wTcY/cNzXyU3yaU4Y1iT5PN1yKRinYY/GUwXRSO92cSrntYsagRdKUc9Y
A/BaWahqIp36G8U7FX+uqv0Rm4oagjqWo+a42K0xsS2asOyQgbSwzdNJqbUdBiYowwFarlbAQzt1
91Jf9JrTD2yC2Fs1WROs6M3tPWsMRQqpraHwSIhR9bMYGsYdemlp9qd44JMva9glB0Oeu9RtEqNa
djBz8vGbkc3IGbpWZBHTtMro98Q/cUBNmrL6iTXOnC6LVBV0s1A+ri7Uet2CPqCkBN5Gi6r4IiHi
yZVUPe9dMnDEd13pJ2SaK7nAHttfCz8FM0OkB3MvTCzp6tj31b3QBuJ7IN/+P/bOrMd1JknPf2Xg
eza4iculVapTZ6kqLaS43RAkRZEUtXDffr0fnm7b4wEGxlwaMLq+01qoZDIzMiIyMuJ9Zw4o8HHF
g0DJ/WPXNgAhfW0A/y8/xFphu6IucqX8ke7PzGvqirON8B5CW3tD/Ui/8hsMgL8VQaIcBJI21bR7
swX/H/eXwVMgtIbtDKSfHk5dkMV+b9pahHfOuJHgPqJ8uj8v6dVMn8YS5jiiwDdkMyX+dff6vk0V
BpC6FOqq38hAkTLqm6uJValW8LsCs34rQFJTTVhlON2bf4Ff31RfgGtPzTc88Ub91W/A8gJkXO/b
L+muVtBddLC+nUGgL0i7oiLpOgpTnr1TMSYpnMdzG2CdhKqwQ2qnCoibcCe2U6jcKJqWik2bSj17
diBaBNh/IJ5ArY5zj7yxj+yqL8Y8zLD/ZfP6yGA+LbcguHXj7yYrOQEj9zuUHLO9CbAtTZuJg7mw
ej4e9NlE49diKEEjZd4HGZp5VENW72axqst89+zhEANYAdu3G+dK1b7m5cG1mWgOX3fgXyrgBWBx
U/4Zi/z/vvd/kxR80P/c+QZ/umi7R9T+26/2TsHvv/e7//70X463uMGLJuecPTvxRd3Ah/5nmS+w
Rv/YKEQOTIqtTY6p/3f0Bzicf6iSTL4/fjc5gPJanPs/PW++26yZ9PAc4jBvFP2/BIykci7zf0Qg
NYPYuEIQSlLJczRBavoPwdZOyDr4IKEHF/U3IKBIbQqmvRoMfhZLVpeEUXtVgywiRBo8HPFIKEP8
ng76Rfw2bWQOXDNPPnHNV+H0V77VrY3VVm/PZPKWvWAPyeBtrBdwB5zBkm5wgoHFGzwheTikI7nm
RbeXvXhtoyLSrSwSj9P+To5S/HAWn8oUuOc+np54mq+L9Ygki486T7GMs0bykj15hZu54kkN5FN/
HeEcK7ZTwu97d30GwBqvfSRH+h46Qm4x2WN0v6ABHd3jaFk8g8sSlcafyb75nTVHD2hjouEwXWDd
sTPsuKM6GL36dLv0J8HTrrBGxG0gn8W0Pvbl1nQ3cZtu3J5kAbeihLDahU4bSC6NBbQCNZkNggY4
2Ol4zr37bj5zPN1ZeizEwz73yVmZrNzLEyOSnZZn3JDFZtOz4ZfqzN83/+n3p+HAxVZ7uiu7yQb1
YbFl852P94MtOoLHSbnokJCmOUYKkkjucUSfX0wiQKc1iem1fV7IyDac9sjdNp+mO9nzd3dZwHH6
Ln7efCNSncUeDtyi3g5WHxgOeTbz9ysQ3PbYWfK58W8J/ASmR/Gfcc19jVyCaltdisc2942rQfjl
Ajpx+/h992XGt2Kwbj5kz4vdgOb3Xmbb9Z7DvlmfxpIjYieSrZU7KIQEhmqwyf6K5jOjsg7xmiPa
H5kQmx8Oe9AOGZX+un538xuL6pFu3yBmXunATXvz6RcE3lv5Kl5vF63ZPlzxSHCOrRSkHhSV3C73
C/mOYkSqESmLsILw05ZUN0A01/HhdXVpT92lP+YFuRhb9co9HympO5OlXtc7M7xN915GesKv6I16
nR3JA/6Jn0uJuQolvITHMCi/y+8793tFZaTxw8ZSSyYsdMh8JRlNTMugZ7w3cZlKx+mk4l3m2/4o
OmI0avS0jpBhTOR9Wzgl5YinLAqv3J2e3ihEJy0k3DJUV57vEfWReIWBvjs8eJqE6NojIhUoHfCP
4twAXxLexW0d6PErUFy2P2Xw2OwMP7Q14Ppjk8v2faC74rmx6MWYjukjeBJgO89n0ocE2N5YIeMZ
KyKW77prIg7jST4zh7bmjGclHuLJJtlk/mapPBlCJPPc7duT7CB5z8vmc/4Wz2yV6iNCypI6tMGN
slKGtYGaPOhP/VF1DKesKATaspKCnKnsLmQZrVW8ZK9QKHRUzwR534EpSeczK615U9is2bq3SZh/
AIxe0CEjJggyqXPweV8wtasmqCMlYWAE7wk7FxMiJG0keOgH0zM9ai4ZL0TtpW31hA/lDfCf1D9t
l71Cw7yAK2hIylhF6RG8I2uTnEIIGnBv0Gd2ey0iJGk8sRLaCE5B3qwruj0KcX8244lBr490JgGw
n1vJzgs2SUAUEtQca5M16jNIN79nV0H1roegIq7rvD7fuRPQRxTvmlaH6INMg/akDXI4uAtccN4j
WtY1IPwR5ze4CV/gZyYCwF7HwpnQjstBuCg+JSgHaCRaJKaz1+VBu7l/R6nI0dMf7KFANI2UZQwq
DqvqMOxNlgg1wU5+GT6VH+F1Ju2dqXz8WOflBXxUBK/jvDakrjLYRrcL8RXGgEekqwzC+tesx9cz
y6x4/Ga0Ey1Yx46EG6yFrV67zfuqN56X8KoASLku5TYyE+bvCcI4RDzybmU5kcmE3LXirwdriXXL
o0vYDVrK9B3XZg7jJkfMHSvRFnzSNFU3p/4hqqPcF68Pd3TVU8FAwVx6RlKWQ+c9Pd1iChz9c0oy
53XNnGWfOTDAycxOYFAmfKpd+Ws+CXYY8Bk4uVWaOaY9Xjs798voEWN9/GUvJRijpGRg4f76ZnkW
Dpc/05el++ppY3NfyB4dzWEihT816d3IGb1WPB6QjusAAibMrEg28BH1sXh69l7HjVd5JsI1JYyu
bs/HJVFP4jFzjaCO0XYvt3RaDUljdbJMdU9J9F/hG70hG+WCmAzJ06NAfjyus5G80DUkn15ojOHr
bOJijbvErDYFy6Xaeb6V7bU+9YQwid+LJX6TwP7ajfGQAELB2ArZVvNDv05RDJ2b8cM4wwY+pu0Q
AyqbndEyxieYS0p8yL6qWPPLVHENv0jZtaAfYkqvX6kuvumwbnjZuYnJWn2lU3wP32iNb2kqC7AE
hk9ybOPyiRSPKQoCnTQfyjSDJmIrrbduj+0Jq4Khc3SOMFcD/YjI2wru8byHw9SZrPr4oOz1o/+A
PkIOd2W0MGumpXuD3fgKiuyr8qeL6Y6n0MHYk6mHKW+sNg3L3WC9golh1eNHgC2f03VBiGca7I9c
2wZlMFhqRKI5/n2Xf3D7+vS85Jf+2q2yyT9MJGnr9zecqAX/ZjF+jVeNnFOsER0myWtduP7kNZc2
vftIQn7pqE06G9EYYbFVpwzG1e4M6LebD2ukB1qy01mTFeLHdAfUjS9fV0t1u2HS0b7H6a/SwPCh
MU+dLbhm3B4xtvIb34hRaL/SyqIsqD82VmehyxnWV4BS7tOx3+kM9Zjy7hEwwGWwiTcx9y+CJUY2
DJ8PmfiZanaGNRjPfPd6W9yV2QP3gKGBKIe566we6FWQhgFTW2WrvH+PuEWAERdBnUr1Oz8QqNb/
29pE0jvDe26D+VuHCDIJHTT4eFrHGIugOfnKa/Imn/lyssTz8yJHEkCQoHH7qvMIav6HklV3A9K2
xJwizud+lSCaR5YrfnL3MfjdAZsV9/SjIdh6lrEeq0cz4dG8AuP1VgZmPEfyNbx2By2V8PjE67La
BhYzBG/eGBlXTPO54P8hZGxPeTJZ/TrGHr5ExSRpTAlSkF/k1XEbo4Z2VnuqOvWJaUgLrKutu/KZ
JPDJ6vDj+nV28bNeaXnOxvcyZZSVrw2LjPm8vWdnkmNli/fj4e6GdnnbidYtqtzQmo6bYN7XxbZI
la8ibT3hbAaaVVwGR3LwJahn8LTP5Zo1u5rQ26GnQwfNGj01eaFKgg7RPOaRmCzfy1G1lyssIuvn
M+tG3t8jeLOUU5vckBjlq3KXU+PARpUalnQyktwRk+kk/X78Eq0HAdfIDISz6KnW7IlW47wb1nLq
cU5cbpiI3nISAjmZrmvarJ1HytfoGZbm69n2Fp0M++7ItmqRuY77oweyJR8qTJytWZvTzVWCW3yP
OU9eKJhcjhBVPuNXqvnKEXbHz9lToL3Y8le5/MMXn6MP9fKJvX+WomOWeLOqkMcbsciLfpawbe4r
RewHV/VVm5vys/k8ueJBSxT070HzKV5DzXWv3d15OvMhj6RT70nfs2d4SzRbpvPwiSkAirK9R1WU
+S90Cyva0bzwz+25o4I+MJ0NX9U+ZFOgSJ6yS+mXt+1oU4F3KuBO431r1/5oASYeLc7gbM6Ur+CW
JyEo1/xCczle02LSTZ4nrrIgnyUSQ1n0JtpcG9pmEgusLiMOQfoVfmp/3LeWFlfV2xB1J+mLEFUY
h91Wdqdzky5nqghIdI4MT2SarzN4nrTCjBj8JSMuyPqJcjUSgA0+5URNoLW+OZ0jWzfnFs375YTI
NW8gXM4H+UB1QHauui2afhBZ9eQJbCd3c2L0GBaKhKDQdsugln8Y5JCBiYeLeSxSDT5aT7bEpIoa
VzlNjtlsl2/lKCMQIyNdXkJPcaYz8V0par0uAkpeccrL5jxbRnwPKKbPfINH9/p9vx+yt+EMCo7f
ncqEDCug1s+cCFecy8awrxEqpJa2t4kkM2MRc6Q442U5b3Ce2+3iQFCupF06WjPTkPk6K+KrOb2U
bU4pFSYYB+USJs2pS/OAdGNH+ZKO1ZUJNZImYpamqL2Me/WTihGni5g92YNGNndawOC9+/UWDQ6z
9IwQnqPoTXde3iPlO3eqaLpOV0401ISCLr7ootDLfNXTkntkWHLCYi3g5PaYJfpCR5arwZfMVp+/
L49dmMALPDjZBXgD/ljyV35CD8juJ0uYRlnLC8n0GuVRu0LePSOImYV3AZgTnAGu80Zw+li4qAEj
UY4DnhX2xmuuRvtOU4MjBHTaUo5zIh1fuJiAzjuFX50YxafDFagYZg3V4fGMPc1RNtVQ4+LeooWl
0n6+ftEZOVmuPRze6BExUXDoUCJP5x5R9bMO13QSPe7LF628nRiX8dB7MLiKh5sz79EFnvIlekZS
OTc6tHzzes3UEw/DVTjfr/MeBl8kyLDKZgdkCk/ypXolqp4bDJGRaF52Qcwd8ui7CF1Zg9GTzJwu
EdzF0UpmlJJmZZ8Hbb9pKEGsPYVG6REPYyS9x71QRcjh/BZawnk6dle+oQyAbvjP6BnfHRU9JTho
OhSPGeSunOioYTOYE37ZXaXrcnxGmqV8rQ+NW2JX0c1d79p7aE7piLq7aMnsz16Gd+XQZ/secRXP
K3tjYp4ZHHpeORjnj5qx6GiRJSzuDe+GSN4ihgp34yR7qKprfu2uT5cpS/J49J6xZjHQGjp4lQDV
RtZEi4UtHUtWAwqT2XRbFLdm8blPevpn62nW4CCkiKi4Fy3jguqe3+b9PX9Ds55z+jj7q2JcThln
oLzALWM13HeCgx6Z0ONAb4wH6QgiDbuxVVKFQPTEvZrc4tAybNWWrQkMQsRtOQI0LO+lI0Kzp3bN
Urn5jC5+uqTNeKpPdz7BkV4Venjp3MpFk/CnAmNDyeD6xwusJdooxqDAVvDE3Qztgve3OI+fKzrM
borzH/l+PnDt+neaD6pPf7zwUqakceCqYHs4lszOoU2T2SfaHzOgnGjyHgOLZFyW7/AS2l28Wgh5
ndzGvTviIcP8ap/GZbUTd9e4iNYzbuLVekknuvXCx1Ut9GbDVCAdFyoetU/x0OAK12kXV+7oi772
idRhwcX9k/Vj2A/kXPlSTrO3fDPGiOhtR9NJdmaW9+K+5xXQxLw8bE4A/ErHp4snfcT/OU6AR0s7
2UYDKF+zjwv+mZ2zM09x4fB07WoX//Uu+BoTSdqKq/lAhDMAg4vja6O6Q3Wn+Q+09arHm+EH43O3
gC16UkTy3sUlYap1sIfVKeyFn023BcgiXb6BOsI3ucw+zr5hV25NvNpW4crDsxffcB+hfriYZ9XO
UvFg2DKbg3b4FbKhUPFL10EkWHH/E/rCmabGA7ZEPy+uiEuwGpRv/Jv0eRX98MINGGN/PrAcvoli
Ly5QfXQDE9TiBLAVQT7xmJYYk7/uJuwmBncTVwAXtlo3FsTSDWZ6IkWNd+vt1O2Larg4XL1cHH6K
yHjgWcVnxWeu36cYOjXNXz3YDad7ZzqnuHcKV9bdAZ4uhCxZ0HBJv+ssIm8TTgZ1dOyTrJ6dv0xI
T0fzOtNFd+sjG4z+rKxBwgZ5neLizKiWKf880g7TyPMi7THniEPM8P2VRB5aPEinITbsCckJfSS7
TO+x8J2vaZw8Jv9KJ9GfnwzI35mUxDeM8mqbGQH+o/0nOzam4qycivPo44wdpuMqI9pFQb9hEFh8
q8UJPciviTIkjdPK1Bhvi4uEKW6ist3hyVwKVCs+UAOB3WVzbe0CE1ZeMv8JuJI3WtXJxBNdnJy9
ntNbGwe6sPoy2roj2greTklsLSr8cPV2QBXqTjrFqG+3x8/Cxx7bpd+cRJuv/hrxZ8CPnP7QnMK4
tTIPxO3HdjguQRUMgPzyUne6AH8nLj0tbo5TKnG8f66tKujZXqSF1166YPiAKiimJm44q25zfqbP
VHTlWLiAeHwLmvNrTQLYUSjGC7wt/Icu1XCfFn84G5RF+rNbpbo9xlQRqa8dvzJ9dvmjOx0qYt5c
osav+JkO/i0l/vdl+lUqDO+Crdskt4mnW0phQhpStDNtV3z2lPs0qRrL7nqqCboldU9o1KB6677C
eKD7ZdKdQzeMye3rgiYNXfXvw00pjpCS1lYTKOm4N0DXx9ujp+ur8m0681ZKOwYLB6g5KWe4Xmtf
OS/nZXoL3XEfek3Q79UYAP3ZmvBAGZ5jdWwPS/S4CPO29BV8CnyA7+Ea4qxpVnNVk2eEj6Jcaxu7
qKGu0PYVTg4e5HCi6ncdqjAxPPO6AOR1MXAcwwzXA98h9IrL49IVb/3q+R6mqMGRLlEe1sOHqAbP
ZfbYVNAesBGn9jAclXOLp60V2/KCy1H4WaLFy3lw8NIj6QsiXr8+ZEm/xxnk+9FWY92mRq+JRA+H
Y0hz9qLeFMlxgV5bEw23En5z4auu4DPIYtxby1d/UBzDo//VdXBwqdCZFY4HUn9zVA/LlPnN872J
mtPqRTz5b55/sKNSjtJRCaYjpsxX/dXgoKBl3Acxkb3Qy3Hn1or0Y+bhkPoDE1CdoAjooolNAkYW
t2RDkW8kRSZOJ80XXhVM6UANIT7n6qIRSkwaXEjZWz1CdLbbuI9AZbmyrFcfKKSd0OriDRuoVyL6
+jlEhSX36+iVMrVy24EJw6n566zx+v7DSGp7dVnXKWJtEWdYZ/HvBHqdM12l1ZHUOB8w8C+ZEeWa
XfIFbdBE9Ai0noPJJzjG4ua98FnWk7NcRa+JuOjJFofmuF8ePZmjjm3R6not18213rw/IzV5N4/j
fh2BJurgdPGH1Ythu3pl1jWPwmHeKg4yq76xb/ruOX54n76pK4tqZmm0lKi32Nz01gxTLFshlyQY
VjErqd816RzfSAmJ8/E9T39S8A2Pa0ywzvQF6YdGXMgt2QlxPnFuWZevWOJ7ti2x+D34pbsu3oJT
I+3UeUXcsFE7lvHGXw4jh0+D93AVm/jfWeUcTL9M+/G4scitvO+mZElqIgaDrSQE5KLJm6+6tCs5
C5i8B8GDHLnmEGFrnOvrxpKSWt+1VyWprw+HuKmSTGvIlKgabyrk+MsIdKLSLcGoV0RwkFDt4tUR
cWCKlU2v4xIOrQhRC+svdTZuwvsr0r1JJptzu1Bv7CyETrneuOqJgmPNH/oVb32Niq6h0Zyqynfj
KiJ2zP7f8PV8lTh945M2yrv3OiI4aBLJJGTOK+4zcs/Fe0UZIfPSIXA5JSDCSkkYKNbkc40WwKzE
8xG2/e0QJv16erU7HoGJBCaOtUV43DjLp8mXT2hS/68qXCNilvwlMfpowpJjdr+NF0tdttPetGs3
PDMdGGtnnS+QOwLdH+PlEAbqaU0tPmwu/Ew+hWf9wvTSWuGYSR9NUP5GYbAeRRKsd3gGHoDY60E8
Qs5kGcF4nE9tjKYO/3THOe7jCvxNfLxUBObC31j9dQ3C6hz173TrdQ35gWLlDPxJOz+u+RmydPFN
4kxA/npEnbdYG3s5LNZMT0DS6wnUFi7WYfHZvovHzlu7vhBa1q3SuacLJaC7ZU94fj7+jeWXTunW
cQe+ffxwOy9zpeRrY/OE6ukRrrFvichy5nDuehrOgk1MezmoJ+LCHDItDNS0n08QiEm+cNEvDbuC
k+QTbI4Vn1ERLhwB8PyGvmPubDQiO+PW6g9jvqV7TQoGA9tk/aJcHuuQYM9a1/RbaoFtpsVvUj5h
len9uuBYX1VKPP2ekvk4xxmhPeKnseljRONbQJtSxCcNt4jvaU9ogDMdlzXIH0lJFe4WNtDt1515
nq7nEbr9Yumtz/1wa5d7UTnfstaaZDz2GFJwDBSb5PjrwupazxmOYSR/ERJHuXlMk84BcBZlzoaj
5/Eon1hdBFyRuNdVPIKWwpKSLA5AWMZYaZkQImfNcvC6Kn8lT7/MJ/X4h1PA8Yo0M7XzKZ+2tzRz
++vgkbws2OuSnPZZ9HDlE73DYm180zYvGuJZOPNxuO3AXdar9SHV08TxNmJ7RkY5fzYvTOJ1PPLY
lFcjkr7kiyfS/L1VkdSuYDdel8AisTdYM5K13m3WdvLXdHjgkyy395HZ2Nir8llPycUgc1BMV/kr
jBDZHGniJABpl6zxyCkQazO4p8yjbg9+SJdJWmeoCIkf7ilwqr7iF+7GvqWjy1K7vU/rApJPLzdP
ETjaPzFE5To9XXpPm1T3a6ZlXZXi9+taeZKfn7N4pKGLab/Ct+dqY3FmFpICdPuxKgwh0a46pppo
SZBz2kRaAMtWjtXw7ZZOiXgcjzpH9ZnTxxJh4K3gM6JqjFgjrlA92sgeQgaob4BrxAdEjVaZ6Ffx
7IsfGziWdrcAG8CCwLWp0jFGFMFUmHcC6qUXtzAHzvGQvlxkcThXx96azt0Z6EeGfHWj8LRw7bit
/knrHd5Xvydal0ryH3m1ISTxVimXd+ljT0G3izx3Z4RbtKcA/2JIh3PhFQmuGgOliiQWPINWxvcZ
0inNkgYjBzGy4dZ+jffKM0K71/KKkF68OAJBICJ56TNojs1JoBjeVlfXCIOnOzOPZbjSGvxaXRN8
sOVNcXCAWafSWcB5skYLzARXFN5ma1ybjzpchymtAjzdlGxCnq5YHeBgpj+1JceGG7qtRRiwShmQ
J7AvAf0W4zWuBnNDypMVHv7ytJWMd2JnPD6ecNAda385G3EtvynnZl3cGv5oE4TVDpfL5X3Jr0qA
/fZt9wYaCjAWuBb9AYcN3oflS3XvQRdIRA5XF6C3tXALGVIPl9ab9NWdcHsoogNvO5XOozXuq2A5
d0ecD8nB9B+6IwA1eAungb68LDprxCMBwAqOe+ZvnQhm8J7eAyOWzl3AGwSErwy3t4ajdO6JhU5n
zV13AoyJ5iocu5/Nfrf2PJm5RoufwGkE/fosM3sLhjO9pZT+BDrqO2q4YGERLGk+7EJuEsZjtbun
3ElmaHWn9hEmlXEN2nh1P1gIcpwHz/WKl4vuuxM15LW67BqVeCQSHY8xXWz33J7VgVqYDvzKtBnz
6Twc/z7GK84/gFMKdBsF+zM8zdiFPChc9LsvfhsB64RFTxh4NXvmhYPM55t5YY2dHgvpmdv1rHex
pr140v1VrYzHYj2LNG1MG7sLn3tJ/t88p/9Sytd/79uuie5F9Py3bd+kUb/WIFhdRFZcVyT/LzDz
qtQ5/OfZXbv08cLP5Vn+7f9eZUFL/0z2UiTYd9cqP4kaexk2L9K2/pXsJf9DljTq+Si8F2XZXMH6
/lVlsfkH3A/UJmuypmqqoa6Uwf8r12stAzQp19DAspREwGb/K1UWqkb9x79De9tougG4nK7RoiKq
tPofik0H4zmQcWoi02ouVB9tX8zV65pPQw1jCAwhwm9dGIok7+AfTSg02Dx/v4qHGc2bbAAMTB83
KBMAP1vQfDRNeoiwLZAFK4GXUoeFCifdva2qT6NT1ed+I1KM8LkUoTkGjfJqbtHUFcDDTGSECtc1
gRzAQOk+isMn5VFL+bOdbnnOQUxJYRFBO7krCdU9jNcLNP5bJujiIWyVl/GrfA0GKMiQAK1FGUMr
qSAq11mlAK49GhvwCFVZ6kgTeZFhSfqR3I31YdLr/unCJDNuhJ1QDBuDlP8XID1pWZbUVhEOKoHB
5aAWUOaV/u+pEdwXRYGyJaCdaxB63qBV0urnThDEnrKMeurFcq23W3qCm/RCZend2qwTzS017mYW
9dPmUY9bodYKAlTa/THK87Yz9VJN85Gc6MNznErceFPKBSzH86bdSUwZ9GdLeEmcJrjWBwq5psuG
akMgUzoje2anvBBN0tSrV0NmiyxksFW8BGq8LhttUF5vsyxWSzLUwAkX76R1P9hkDGJXJZNgLD0A
GpR5hJzAdjocaK+pW/blphjMzzLToI7rC10pOaoXZ530mRAm2yQsQn2TtO1rJeQotJfQ/lk6Tepg
8xn7Ac9a6l/E1G4UbSzv5uuxwlYsHeVe2/kBj5qzbHKz/cyeasluq2lBcivrF1WhymhIB/NFAnM+
QrIlS+rnIMNl81mV80P/GI2lILEkK2SNeejLAphcan+UP+odRJufm7GSTCgDhDwnO6dSHhw8CwX5
3R/qYpSv+3upG2328zbnIpLV31bo/lEq9XdVgivyJ1m6hvBRd5kZHudRund/MuleyaC6UylT78we
ut93ozS754EKgWn+GT6b8f6RLz3PvxvMqs3PZTVkm71QqIXEFq2uX69fWf5cYeaWulbKYLqJTfub
NNx6uDameNM9WEWU9k+lAERPRnZLhZW87aUGqsa8LVQmPcuKzdN+iapev0uyvvTH2oTs4Oe4aNBo
be96qG1lgGoYYVGdPqBcpERRh1kSDNTubsBbUhijyU71Scrnu6JoBgl2OdyxB8Hc6JkF8atQPsnq
bkv23a8BnuXNY9LftecD6mP1Qex+UENpv5nH++ZP9sguMohmjz/1s2xvvybIPze7p1xs1F/mYwFe
PjSQAdLK5eW5Zot1AqBsUjN1r+MgF9PtLCrhCL5gFTavz7roM+0gZS8tI8sokztAJwAxBSZOpVa3
f1NDihRAEmygXETWuudnselMENzmTDLHNyVrhfBNHOfyac1FWBpE4+QHCeXbW12DujbeG0V8fcjZ
lOkf+SCGFDYCh7Qp9iK5/OPPCtbG4V2+C+30pnbkuV/7bqEYhmqXWyZts8Fo9LgdB4pk328sTmIu
YyW+9OFNEgSF4+Tlhu3bGlL1IGs7Z8VSFlr1sl4lDxkwrXf9rgE/tdVV+KD+dEtYlafJvIujwoYz
rx72kj/hsX1rpbluVVSQOBscO3a59qML63mMbj0VVCPV1ijvZWuGTwSHkPVmab7NpaXKhjddpbSw
V8wDPl8dNv21rF41kGjKU7hBqSz9s5xoLM3iDKmvXny+2qf5NAFc3GSbFqBIZRHdul00ddhWMF+R
FTQMGveFbLzN8VYe0kPW4lyRXqSr6GqVae0bZRFQC2wfcqHp+JRSo+GgUlohrTu95UH98u7RU4kC
7uyqKpqfUnZr7sOb8VzMFXgwo5yWM7oKaTPfpIGqsWyXScU8O7dS0UhfKzBDRM/7e/UsjY8mfKmb
+09pXEbic1r26CChmWSzaRyw5ozBf4qN2f425bmnEqi5U1H40TdU/rBRF6taE+hiP7UMBwIB53d9
q2bzt1bN4vKTprrcVXm9+YByoDXTx2KSFdmGQ2kcAFHqqJlb4B8+Ugw9QK1BBfek+4+yE+ufeqVU
5THLQYw49l37VN97I5zl980UwmMoqrn8s5VnkPIm0LpuxGZvmXHspAGTskPDc6iS10XT/2iLqWsB
qA8HSSCP32gUAf0wUvXbmi9NU3+0dzpFHqhmhsLPXhpqEJmmThDYlxsQBL3nInWKm7e8bgTw32ZV
kG/DG9zscOD+hj61M/pfIdSvU/18u+Wd0P42+kmT/hS1jDXfClI3FBN2s4cutRczqrXNUcjxPymQ
nMpkqvUcnvERcvHfVOkXIryObTP+ro3i2cEyUenj8KFTRghDp56hKX9MolKwhOYuUwH/lxdj2i8S
bCblD6mFkxzes3nTfeQbScc+NfNGer0/85tAqAqOVin7pT5xqJqPaVhE4sRCN8qfmSaW+ZfWUwe6
7yhsEw7iywwJF2nK40WId74/b/PyZ5LFtvow7g+xVwBCFEL5/Q4ZKgd4/aAb/btSVqPRJ8ybdDvc
X/2mSxQdvj4YTbKbUkdFU8kQXlPgBOPoVseK9gF0oNjI9xbCSk6MzWEkSUsubnLPwqN+8PW2Ipbw
zhSmUvkf3J3JkuNGsq5f5djdsy/mYXE2BDjlnJVVlSVtYKWShHmeCDz9/SLVLZFBHqLVZ3fNeiOr
TjoiwsPDx/+n0QQmEx4w/qqOHhtTwyHj6xzAN0sGR6zHKo6P+VuBnh4pYcDN3nngjfrHjVMp0xf8
nurXBp6NeufUPMcofK24XlAboXdcRYCiVqaZAhFrjcyaPinjKgHnr8mAeCXN0MRQyTVMRNLgYrtq
8NokydjspsFt7b2ShQNpcGAt7flLUIZpw09ajEM+GA0zuKR1GXYkPoWVLvkF7Wpo14KXfB5/nsqm
KmG81Zvk0QKJihgxNjXdAzDTNL7PmKTAm3oxsm5YsT5+g+l7pjGvT1cpoVs9ZHl5qKdaaX7mKh2j
g6lZrfpeloGBX9dUacykHhBqhvM0VO0IgutxVIdD1ChV8V6G5mgf8X4GOB5JUfWqc8iDRk28/JhD
CQMsolMejlrmOvZa1ZI2YRDdZlpozc8Hwxvso6oGoKijDMY9cKWhea9Eq9S+b0btWHphlAgvrTDr
6KUCGQWjmERx7b4e88Ys6EfTnBVToFNFWJVnjV17o1H040vg5Jpy3xVHvcKvGRsM4ZQf4+ItdCti
TRe17PfYoJ77Xes5MALmkGfHH7DAJMnb3w/A/v9kIHdtyyB8uhmZMURZ/tf//a/P36kVR3H+/XTw
5s+//+fwDQGZAxQzKCqWBvuDBYrKP+Mx8S8WMzaKAX0HU+wnU+/2PzQDtD2COFNjHOYkHtP5J51P
5HYoGlwCyt+DXpFQjuBJNw1HMwBvsDXdZDyIaO0EUQmM87lcmVn5Gua/J8aXI73AEO36tg2CYVZs
Su5rGVWMZVJlCXl4ae892bmXP8br/6sAT6EUlvm/GWk6iweZuJe+gBGk0y+IYNvRIWItX2uoCjLe
6rYAZ9lJ/PFxOphN6ju07vc/53Th4fFj8RiDIqj+W6mEf0+TIVbkfx+//KOspiYOo+4DcOCv//of
f0h8zp//t/bPz/O/d9/P/gOyrbibXvvfmunTby3zc/9CNBD/z3/3H/8JAfR5qn777//zo+yLTvxa
GJfFqaJq+s30w+cehM34TLU//uKfaq3+A1AGW2FwC6XRNY1j/UOt7X8wK+baLn44SqULrJ9/YTnw
T+KPwGvgr2xD+wtQSFf+QUYCnAf+lOzE30wyqBLoGp/j8IQiCAZLl1hK0qkmMjTmXGn1V3bh07QR
7DgDPeJ+fgC00ksPwJP50BIcVtvbyiww3f9CkLAv5IrbdnKbeIda5ziLnvRk3A0W2KRKRI8XrNBx
bj4kanZ31JoloHnpCv8hFDRKxvgYziaFcy40zcJRP8aMNhi77tC9lR7Oznr2or3mK/t6AVhOhmAT
0gwF1gXVsWD4BNFOkqY7gTo4vNnBIzBFng6BjUciZu3uIM/GAzjc3tGr8nRV0CSaGm+0KhmoYEX0
koOgsQZidwP+7L54j+hLgz56TyS2sJcC4UM6P4Okma0YBtCX9oetOjm/vKjz2egRZuAnNVSyEhKY
DSjbtxfFPbsUI+QIPBTDMIVJPBHDxLxm5SqtM0TI3kCOt0v+gKPBiIS/gaqcTWFZnFrVqws5kSC+
4ESCOcXwY1m4Z1WSe0bTbev+tcy0JURUcdgX+3UiRnzGiZhVduQ7NRgbjF29cV6nTXhfPcMFcLA3
x311b62br/r3dEs9ZZkERMaq/NBElP7PXZT0Pp8CZQhI0zEuZeyOPiV8wPDXYKMcQnDl/h0wR2Gg
bq5XGlMFPAV6JxORxUP3uXe8cK/u3SfRWX8fvzZQZE6+s+XGp4fxATzkXfuevLZLN1Box61NF0bo
ZNOnPjPdIUVJtR3E19wIsM6eSPf7gscpfo52t5V1SZWkC6+QKa1SBWVNLcVzYaVzys+lqa9vSxHO
zq1VWdI9LxUnmRqVFm+AeWieUd+I1IB06DW/66lVTONeq0M/gl99yoc7i945U9PuewAlUqe5M4t+
e6TdL4m7XagfLKv0DCfwNeu3lf3VpB+OMfXXiLxF3+Y+0ZQf0CWUdzZzXDY0uhC4O91WB4pE6yzf
mXcKE2UJVbRGdAmob5ZOYNbTZtcFPkksv3bnhfVfvBwwg5Fm5zGFMgtAPmmXMxD9a9UQtULtrkyn
tVI+qt2voA95NkVCMBVub/fl5TmXZ0vbHbhwnoYa8sa71XP9KfNLSGWUZ3133KibfDve/201EgIt
E7cAGw78k3RbBzBjAqBmGGTKDjGTYpFuetChLWzjhbJKUqQL2llaGFnww0NHGvFEde63SAlfcqOb
FgSJzz27hJIg6RK2UQCeRkh3D9UECD+2QCuCCPI+dz9uH9SlyUEQLrpBqcTByxKRwOlth5h9NO2I
fRu20Wflycr86qD7ybbbR+82peO3dBNt1afW7x+6HWQRvgIjw4IJuLbY02+QlFOxmxWYF3xDlSu0
AIHOAUGlpr6owcq/vVz12gGeiDIkvbRieIJMoPeYuTfuaNPd5XsBmGv8dPRmejonukgWCZaEUshn
aYJETbFM0W1DQGCebrEbzx3XXjzHpAH66XEo32eaMqbhrmUed2GB4sduCdPOhdWBOc1uKZ4Qklpa
RvNdEWHXXEYHVvxHMsQbrVW/KJ22I0HH5JFSjIfb3yCO69YnSO7HGGh2N5OwJwv3clQyj2IY7Klv
ZLHW1ernqLI3/fGX2yLVpWVLDoleWrDk9DgkRzIsryNgOruCpKIfHq3oUBcTiab4J1ud9rnZb4s5
+qaU2reFbxBbe7puHZw4R1N08LpNVzdkV1Jv50klbYzNgzeM9gmPqWG/uFe2+mZ1WLJ38nv2hzBb
I7xXbEU1JNdomHKrBt0efMyqfdHcQ5fNC86qHDnrsgjJpKpd2dUGODN4X/Ge0sfxDRgvD1JJACdF
/0axW2LqWhQp2dc8JJE422xhs1Xu4n27i3fhTt0hc5NsVr66oKmL8iTrl1Q6afTIrNbHb87O3sI4
7NX+0Rv9ZC8cvKX1acK8XKrIX6cmWbox7HVw0uh9h0ZuHe6b53xD4hESvfZbDgfB43Hz/Q6kot8S
T1XX9pITJILmM/HgP7unlkhWGkIP0M8wDjbk30/504zzfjf7+aZ8BG5jq3rjwb7LH2Jv2tIN+Wjf
hR5zqvvb9+TSBOPEGgB1AYgIZowiWSjCMAuwK/xLZ0XLuXEHJqzXp59vC9EuDQJSbCJ9U4MlFN+H
rTjxYue5B6b0yP1Ieo9WMn+CnOvjWravUG5/YRJrZ34V1e/OrzarXbbpSm9ppRd5AnJPgD1S4rQJ
I2hvkNQr60GaBUsLNA5aCrbdoX4tveDXUV+L10aA7NOu9r43X6ZPf3P14uqqKnhJKoEtDKnSPbKD
XK8ikx6+ejNuDC8F8L64797TV+cwv1JGaPb0gwvxqR++YSZjdVO+3/4GGXr/w3ycfoO0eGs+hqEL
YOyHOYz34SdlAxY+8YTj6+AaerrXvkUbtVhwPeXXVl66dMWU3BprxyZH4oL7BnWKvc065XvixncU
xPaZ3n5ZWOc1S0zbC86nqmP9PzTxRNN0SM+M2gnR5d20yTf6PfRlZIMCeBQmWBQU1bNHz1g4YfmN
Fas8FSpdImPIZjWJMcrGLtzr+xTi0/agLPMnyJdVyMFxsagQOSA8XRBwBtQgErE4QOD25nv5SBF6
XBskZBRC4DT14GHbLC1O9gf/EGoqJs6Yhb8kaa9RFpCEJzQVNhZjgF2k8vZQNwGCNP0tNkz/9gFe
Oz/b/EuapKeUukNKOnidx7RPHsaxD++MCtbm9W0xS4uS9NLp88mck5lYfnxzg92ou+veOpTOT7fF
XD+wP1fz8QKdaOPKiZs8HMXe1QwsHseXKaFnuG2n1/+dHGF/T+QkZtA3cYCcrqAeOeavhZtvlbpZ
0POrL/TJ6XzELydy3JUxtyCb01r0CMvaHbVZz91EX4eN4oMl4C+ReC8ow8cLeiIOTie7Wtksy6SL
y3LuC/ADb2/cdQmOAeuDrpBSlR4mxwpCh/YnAv5U2agRqYJqia76Ivr+uECWqXN5bNslX35+OMZw
bHF8keE8jhvYMME63ydbcCjW1nN7YBq82JULaaOryzoRKRkkFXzdRotE7JY2cF7aT32u7W7v3EWu
9mNZNi1+mv5R7pK2jiYDK21FXlO5E9TbVrqLtpYv/GszJTZdZKuR3SVZnuQAr/TVlAQFQ6nDNiRM
VN9JH9W+9fFwNl+CJ/vzf7JAGIWIxg2yw5Z0bgGLi3SRNRGMTN1z7Q37+anDPWl24y/uw4I08Wuy
M2qfSJOODJvXxrnOdorEfvHc7Y+Q/hpbca3KBZ/v+jU+kSXFhBO8WfYwkdYXTDx0r/jhJvB5nuGO
zjbL2njVCrqaQ47OogZqSZoyAznvzDoX4IOVtP0MP50/WAsB0pIQST3KIJ7m1hG3zH2x1H2zelhV
C7dqSYT0Eo7HuqtoCEQhKvc11OG2T83vYZ0u+ExLYqQnMKHLw+kmVgLy6JcquFfn+N6mh+y2wl3z
zOyTQ5FeQLBWm0xTkdKH2d4A6waeAibdyk3H9F2TL6ncVYv0lzg5BXksGrDMj4gzdtlL1GzK3RH6
XS9+yfYKbj+g2Ovkrl+SurBIkCvP3sVAd1rHyjgx62cGVZja8Qxv+lI+Wi/Rc+zFhxWIA/O6260O
izzeC6doS/fZMu3CBmIefWRuL73PtoUfbWNvvgsPomYhZlN82/9fnamoxp66AR3PGdlDIdOyN0AI
e2a1z+E8nWlTnBj6uC3takxxkmKRqcqTQOvcQKRY4B5+Gunk3o6/N4d8n/kBQbSdvtWH5lN2txjI
ia2TTKVNREUoB5msA2Dp+TKjNsgjBRrqj1im/iQcbmtNex3D19GyNPFrsjSSsppKmCySldJFGQqD
RH7CPEnjz9tpU/hQ8m0p/6zLQ3RfPS493deMM17Cn/JMKSmqwbTV5THyWqLFyOt34cZhO5tNfRh2
/f2SvCsX03bJ0tOVQuOKKXtAYZx3pVqIsX6I+vZGXXRQJkMyfVtXrkiB6MeBcUEzHJUY/PzIJq2m
P0+bOLJyk9NyUvX9gu4vSJDzfVmZpHNkMOilaRBBJ3aiH1qtdv7+E8BcBCrnUAwXMeb5Ogy9D1wH
2oW1CRxhz0BDou+H493tzRKbIWkcXTp0NVD1pPdGdjw6zXTbDFh7PKv5IdsO+/wBvrp98nhbzDXH
9EyOZKIqB6zf5MihGNlm9Jw7UFJbnJyp2EKZvIZU/LiG73WzIPXK7YUfz4TFwxIxpS29oi1dxrpZ
iQDyURDJhXcujkf4Qh3VFxWNBWmXt9elOYQ8gGq4tkGu7/zAtCEzbKeoWeMrc9o0NR6EFRZe6hHc
jR/R3VIq+IpffC5R2tVADcPV0FCtIc/QrEXJlh7kXfA8+dkm3i6+M7LfaNBkq4lCIubQwkJJN8vt
C0cbaPtel21DKtGCT6o+thoRDU5t5aWja4DvosKSsY5XVph5odEbX+beVOEjiOZmQXcvzJf0PXJp
NwxnXcldIuvk0B0c66neQWvgHTfZPlbXXbapdks7Ll+XD4mCoRXWDSyLTM0ZxozeTDmzDNmBEv29
u4Gfe0s5fsGZkB90xPBsunSlsN30IciapM6ZGk01qA/ltFaHzjejO2spTyfnJWQhkvKYwdhW8G0l
a6Y+Bq/MKggokuL+aPY/T0P/Tyz1/7Fx5EJXZXGSOQtmuxicjjUlD9Yd9fJdcPjBQ/ddFBeXArgr
x0RFxlJ1Xhmq3jLFom1HNBJMYoyZACe96/blA+wKu8WeJfnGizWRaob8iZZJ4yLbSqaz1qwS+xId
RPFU2JfB6/1gzcyYHy7WEy9PjE420SBFWpumW9nAMBhhuFFH3MbElGcW34LVo65/c9PYW7Bkst1E
tcWoH6tyac0DRf3ckjFB5kyqEDTexbS5jbvMByFJ37l309uyXZGfU0mazOLY03+PFUOaWTteqgE+
wtjY7RVd1F8+ZNCzZ5POJEEtu6vl3MV6a5Ic7vzBV33cRvdr9z4nHjNeIJT4Gm17q8+MsTKn7x4Y
cs2+qMnSc3SpLnTVQjqHO4lTeVGaYCTHnMcQHKYGLtqI5HwOCBmDrB6sazvzRT/cXvSVK+cqNpJo
Baa7zpI9ocSJem1aCVTDreC+jbZzvx2ocembCVodT/98W96l1cI71em2hDOLaUy53C1I6BRTxKz9
mG6YamK+hLB/tbCqK9pyJkUyWzMOZNmLNJrb8tiEEME0S+p/bSEmWq+aZL917Me5+tfzmFAmRyG1
HfPSv7detj3uB1G5+KptaTnzQn+JkVsE2qd+GPqJqfpTpOyJV2ULt5FIyayUZF7rYPsdw9RzjvmL
YUB2Z0DDbnRLDsuVa67pKhGAbVIyu7gUKyeAQMqgy8x8ZjTT3s771OvumA0jVbgtdtaC/ottk9Z4
Jk6c7EmKVRm0PuxUoDyFVe53zLrSL9vQLXtbDT/M4C054nhP5EyMJDmdOVcsqzm47xnAQgbQOZvV
5Nd+74v8cfWF/kvLBtVIdHsCGaIsGJwrKoSTQF+NqAuhR9ILnjuj1RwnRjwd/Vs07qpKX7vG++2F
XrvfZ0KkqxB2TVOaLhghxQPI5Aatka7HHNw3UcNejvivLsmhS9dSsSi2TDh9NMZxdgawkkMdFDSj
2+ijfjCmt/9kUX+JkRmmCa46hv/AjOqIgWk+Lrb5ribXu/rd2C8/qVesiamfSJPOCfKx2TE7AGnt
6bhLdGOvz+lCPHp131w8EbwFrrguXoUTdczNhiUNiKjqn5yBmVcgBxc0YUmEdLOq3O5bc0JEWv/W
mi8D4NHBQjR6baPgV2HWhLYTeumlUMqw04RhKwETwUz7M71j7UEzp3zJpZf7JLCDOFIK/o1NPz+V
8/PNyqp6KFdHxJjrwY/38Z1xsHficV5ysa9eHkqM1OfFclw5GWEMZdR0Ldhi0cHZKZt0M9yDHrpd
7fLt6qdFT/GK60ZChzEE4lxXu2jDbPVkHtyaYB6ms9kLdqqfv8Z3w33GHDKJutEvt4Cz9PulxpMr
MZJLKVWhsgDXMlxxkmpMZpIb+qoQCSwRlMabVeIpYEfS6WFslf0wPC6Gide08VSk+PcThXfaqkpW
QmRyGDfKhhC/unN8A9Q1uKpSXK1kUzzm/4F+WqKXkZeMiEl2+eFai6GvLcHYAU/FUR/y9KfbhunK
BSCDwA2mxIr6y6FfkgGdUKXgDCkODoBiedVSb/2V9/FMgnRU6bHtnE7kSLJDc/hXaZ9czO72Qi5y
qdyxMznS+Sh1BV/8wErGO3Dv/HQ/PAA1ZW5Fw/fq5/CzeScGqHdLcq/54GdypbLJbGRMEIsd7Jst
oHOHapv4tF3p68peA1iy4V6stbV4kOtNvS9+W0zQCOMhOQZnHyDZMD3M5qQq+AD37Y+2/sgHlnZL
X/Lz0mKXzlL4eyd3gIE9VcsqRIXl1/Bow/r6NR/enQlGV8VfkSdfDYH/vzxX8U0nMu2oy6qV0B/R
hjiAEBJ7UJVs5v2PT72fBjRVrMNq3ewW02xXFks+VzE0WzSnqBdptiO2fIhohlde6Sp7SO+OezXw
hmoDI7M/b3KfBj52ggmp5rfscUgWfC1xbNKx2sTewl23+Q7Z19Kt9JgmPVkwrXyyswjQO5sQ8mnl
fI00Z+nyXDFuZ8Ikn8tlYNEwoNKkrassNvY2vosf2625Kw/WtthUnr6JNkvKdCFTVci6kaGlPKyT
2JAO1ozyMApqGueY5gXXBuIBrdgwt7iQdbqwcB9iLItuH8JGxZSuhwlZat5GQ762Vr8PGfy5Cyb6
Qk2k35fuxDiUepjbI8CVevFQDHO7Nnqmu+hKdBoTLtr8fnJXj3GT2QuCLx5fBLs6zgQlB+ey8yKO
jCqa4VCFwBt210B9sYipgJX4Chf7wh5eO6pTUZKNa8wkgZ+0B4KOQVPaijxtvlf1akHK5asuVmTC
eU2no6pd5CGnKIKwVjREHFWfVnY8f2W167fhi7WtYLlfT/ulzOdHBHp2y4RIWgoVmkug0pPd/9xS
03pqgM/RB0PND24zDau11cY+8+ZHoIa/8/dkNqgC/F7B7/pgClJira/qXZBOELKFY8QoiLaCkDR1
3A1sycnbBIrFLs41d7tqnJ+zvoBeJu0tc98WfQBH9qr9XbEhdGvbHySsvHAKTD9u4VXKa8CaoY8e
YbieXNhgah2UpgFHcS6KTTrE0Py0WvnNOTrur3AJd3dqaVClUVQKh+7gUrUMms+aGhk7xWpBRKqr
ehtCAXxIdHV4ULoBXmmXRpYqztSFw7tyzZjAtnRRVGRGz5BUpA+VmnkcrKXrMob8oI6fF94BYYKk
kzoTIN1j1zVTOzIQALxp+NQcim3kd8A2kBnvaOtdNP8XaS1MP06XKUJd0cIi+ewuWDiR25EFHe8K
0uLtjjh0o/3abYxtvi0egatcWODFOy7eGhDHaNPBb2cy9fyhg17Uaq0egclhOKSvxzU1/bXqJXtl
bx4WZF1ZHIsCZsWlo4oXTore7JXSjVEckSNZax/NRyq9/dqL8Bqy13G96DxfMZKUj0QjkKUyuq9I
zlmRHI/6ETritf1st6QstvVT69HDso+9atP75WdnDwS1O210ryLJvBgvXNlbIlXLBeONxZL+Pd/b
OStbOwxBVk+YkRlJ0qu78UEj57W81stEjRjYOpElbsqpw5KCnGbrIMyKpKxOwGe+NH704m6hj92J
8aPUSx+a72K4mqZ8P1oqSl55F87kS3sdFdYY6Aby680AKhbDDjOaa+7yz8lT8cneCY/l36gTXrmf
Z2IlA5AyxGbXBajmw9aBNM2vd1gw6IfGgxg9+I806nSXJXOg2WGnDRXijB0NtZ7xu+XVO5iW98XX
+gBi+eoRuHLgxzzFb8hsLtViLiavmIc5W6707JdJolpxiPzmWz+tC4bHCbbz3eBF1hp07/6baJaO
Nkve/pWX+Eys5DSV7TjZbsDh5uVTkN6b1mdjXvI8L5MIYGWAwEGDP8ML+kXK2zrGTgVztCgrjBvL
A5tsL3YWEC6K6JO9ZPgusiOSOMnwjYkzrpSYrVTums86ouKDsT0+8gZ7t82eOBPpCSFVS6GXXkRS
VvIg+VG1rbyzjIJ0tAWWMlbWOfpB9DTOby3dq6m9kPe5chM1bB0QJ5TtBFjDuSWY7Tk1zZGu9sT8
9Wj/XrVfR+e5dn6+vaprbtOZGGn/orKommRAjOgpFuVyGFM3IvDUmXAG6PY/2MXTVUm21AyL47Gp
TDTfCJ+HMN1XAU4vfX3vx1Z5s0cCsiQdl6ya+FX57Hg9XEUxTBWiZUlqWgblVIb4YiLj08R+/zhg
1UShunwOwXLaLt20i2kXbjjAGjT2GKpp6ziH56eXx1MNTCZDJ2CL179PXAR9q+9XG7tdlwUZaWXb
H0TZJPsSKAtbfOWW66Aq8DTTWeRShT0XndZxC1ARF7AOX+fsW9AcrGHJ37gqQyXpzeCSQW5JkmFN
elfH8KevgcnSn6bGan4Z3JXyriardHtbQ6/6hieipKdhnI5O3ukUyevsoFJJKxN1wYZclwBOCgVI
TcNnO9+wFgSpqhT+Raib8+PYBAAmjrO+ub0OceKSDtIKA0YsI1gWsau0ZY0L9qROPXBdAAJphNp9
2r6sVm/KQJ8GNHC3hV09nxOHWhKmqysVoC1w9HRYG8B9W4fZz3Hy020h10w99pD8Le1SAN1akpIH
Jig4QQUsdeMf/dU68ub7dAduO9npdBEb4bo0U0Ci4OQ6F/liw6n1DKBQmDPI5cR7zgvCTy8/aD7z
l8uP9BWtEB15wusjmLxIbvZKlraDht5ZJkeV+WpXLRzSpQRMkSYAfETB8QKdt6mYsOgnF+5piIpc
/ad+XLqmV/aM7nlWQXAgYILkOMRu3CTM/iivw+xLjd8taWZk4m7T7aZfyEDd1ojLFRHqiGtEUd/U
L8Ieu8sDN9ZdSBgNwOLbbVZ+vy1AvYwFziVIz5ViAAtCAl8MmIX77GHeOtZa2FX1HWKZTdgeYEr0
i93xhWG+7fi6IF1YgvM7fC5dshRTZLfu2LA+0a0gKgeJiaM6AONAzTYRnD+rhcGES6uBRPoHFMIP
yzHl0c0cPFLXYpwI1vJPSvJrowwHC/BxS4OVIGz+tqk9FyaZ2twxgxYgT/iRtGLdQx83T7uFHRTn
I++goRoAYJN60hU5b6cVsQmAKe7ah6MvMrGgiO7CFxTSi7dLjvalGRSQPzSO8Rxi3uVIdVUc3VUz
2uQVpjH8mtHXv3ETiGndos82Cyu7dETPZYm7cRK5xYO9mkGppA/uQWTS47vwURTzl1uiry2KTiQF
0CQDD0NOLZd42GA06hVZp99G5bc82Zrt0tSUOGn5mE5lSAGKPSp1jWWs1vHvjcaeeY75oGLoF/bs
mr2gF5Un18aXuNDusujnogKne125z8FGIAtZnt16orqtap9FELTsml1Zmkm5HjA8yyRIkTVwcKMs
WdURc8gxGErZvT2HvjW/d93zwuKuKIRpuchQabQ1LgKGvJi1ItHo7RCNkc2zSDjRJX/XPC7lwq/s
Ij6mmPBm8haAOMkqDWbRmFPq4IxF/etQ1/vMyX+9vZiP6EZSiDMZknYDR1wMw8ywgZbPYBNOc9d/
s4I5+eaAd/ulCcf21wpw5BpM1cn009nQfyp72HooRECDPeqrXXCMoHPFk3uZ2jYA3jMvq9du6NVx
PRvm7JX61DxE7k9i2rQ36/E5aRxacIBK7tXHJJ/tYN07R/4wKFt9bxbzsfAmMz0+RaC5roOKtl+/
aaDucWKQfJq2iP1V1ZP3rbvmAJxptQXqGdzoELz5FdC35rCNeawAB42Bwa6Csnl1Y8e668Yg3ipj
wuh/qDOY0/R1vAliJ8+202rON27WJd+01Az2TaW0h9v7fO0ogSVgSJ4WDDwCyaPSE6VspsClHFeM
vpkN/grKktsiLuNYQTGg8uOiMkX15NxOZUoHEkD+0bH86Tg7G7fQeURhq3L30QTqQWd5twVeWRPQ
BgAREixw2WUfpB3anKSDAiGRS3CHmprwitwWccUknokQr86J7VXtgr5nF3M1QzOfdu46r77Z+afb
Qq7EdKLOrQmgRUI6TuhcyvFoFPakotTtpnWoEgsUtJykXEjrQLdpP0OdFnow1Cx2wl3JF5H/4nrz
wtDAe2GzGK0blbykMcPYud/s1mccLXqzfCiEt5U37dWjZ8f/Rhr7cluFWEPFptDlTlvI+YI73vFS
Seg8KeIHsHJC7W2IF7IcVzf1Y8qCgQQVxFbxDSdHF5IHsPq6EVNM40aLibx2ETO5jF0Ya8Hn6Rcu
tJLVXfnckYD9++4IK2Q0BjRjkTmXOxhMALjbTqVdbAbxUOTph729sV/FsMAy9tGl73ouTLKhBFCm
WdD6xOhFc2h33b3oHm4Wmwou8H9IOfASkKYi9qfpRDYiXZkGeSr0tCGHPAMcGd5lIO9o/nIJ7GOu
5/xdOJclOQqTNUJIsaoA6NaYWamox4Lvno8/GfAjmp3izcm2sTWvMPWFFrIroY2Q7IgIiuLsRQ+Z
HdA6NNvMFRq74iBWmfgu0Hyz1z01u6VRxksbBl4vuVOGD0AeBTT7XEsHTs02NXoX2dZvlVF+KbKl
DvNLuwy0BC2vLEejP8mRbFjRDR9obpwanZdx1XzL6uN9EBbeOIEyMdbBfTYt5cWuXPAzmZJFc3Jl
laY9jZLQhGxNWPCgg92Edynjbs3XEQwcEEum+2Bz25Belcojp9H3TQeY3NDWTRlRfkbXJC+Rl/Ur
v6vqvdsvmOsrR8aQ2F9SpP0MaKw100jwpgXT3tJa3zTCl7+/EHBFbdHFSDv5xcs29m4VpkG5plT7
pVgpXhPkGyB4lp7si1ExbjR+PuevQSlEMlEyxMc47KzShD7LpHoZ7mEqsUBnx0sWadoR9KkJv2a7
1Jx87YqdiZUudxa12rHSUI8ED7Z7i2hNEnhQ1SfxyNX725t57bxsGAsY8SFr6chAJ73aqmZ7BPiu
JNwo3JdsXFCIK6lugPrFkBLJHFo55HI9TDWp0qgsR3udt+pDDXwG9Bzb6nv4UTdcKhhcNpXRfUPX
JmdHKQS/QcrgW3FbjHDQiNvlPtctXC3goGEPKVEEsC548NgKiOTVYn3pygUj3SMAeMjO8bhK6uKM
Ya1mvVZCo/MwpR0Zdaj07IVbfO2Z0ekUZUdxD+imFF9x8nJXiTE4oUbrTecXDJuJ7QweTHJ/3WKE
c00TdVxHAC2pbtvkDs5ltbreHbURWeNd9yC68gVEV/IkUFhpnlha2RVVPJMmmQ6ia60phDTINjaT
uRb9AqU3riB9AO+i8wTem7eoLuJXpaf0TKpkjO2sIIoCaG6dfxVoz+p6fo93wZu1Tf34bcnzufLa
cBEE8D1webor+7J5Bn5IZKwg5IMxZU5gl3uddQcUnsfRfJzbX27f7SsKSfle4a0Wo3uKfBN4patG
6bgJ5erdPv7q6L9r0UIy+jKsN89ESGc2lencqnFIxgKM+/WQjj+TMPaPhuJXprKgIFf0gyy+zeAn
fT9ccUnzGUdvdbWAIofOAE8t95rdLcRM1zaMQSUBww26iyLPvqzw9dkyHq/Wfk9DDbTGzKtT2Mdu
n8u1wIJg8C850q51qVr3nYWmK3fqttqq96v0VQQzYvpKLbfdY/TqPP39NCPQ9NxhUsUGlQM5rICk
SXcYqcQOJw28sftKXxodumYvzkRIL1cQRxRrIWxa22+iZ54p2F/DwwiSebODbGqhl+6aJTyTJhz/
E0u4qsTsqnDsiwd9W9/R5eaBgL8uX7pF5/5SMRinFnj+DpD+FDMlI9Frc1jHFl5v5w7+EcjSpPTB
k1nSC/Ez57ZIUFTASEGlilsrhxBmPRRz43wEnOE+3WQ/kq3DHLHqlT8578sjJ1d28FyedF5ue1Sr
1EWe82jd9bv8kZHDx/qj+WMpo351B02SK0S1IC7K+Q8KmmlndOygkr2l7tcyfdCLTwvXSlybi+2j
mAiriMnzL0+GKM2grKqORNboCcjBzB/Hg+MPnrYtt8O4X4QpX5Inbd8xNaceWg8hr/w6PACkeadh
BD13x3gBj+RC2HxpazktRrAZ2YTy4SKtnhZ97JZ2Vq7r3uEh7pXpqQQpfGMkfQkpTukuWMMrntu5
QGGQTy7Y1GRpbVqFWN+RXpmM3i/rIJgQPtCg7hehUC9Tt0IeuVvyHgIzQ3I3tLzuJstgP903kgKA
klqHfls9/RuDB1cuGsifPCIir0TRTHLVxo5Ts46UW0LHM39Yd8U28Kt7vfJqCNQ3GfBTq8+3lfOK
/p9JlHQFGjMzCCC8WxPnwpqVe5Har/VwIa9z+UTS+M7TCIiGGM6W0zrj0LeqBnkWhWcG76xwo9Td
5vZClkQILT1RCoAeEqjj0MJsuGvS2nOJ8W5LuKLn0AXR30tkDnCojDmQO4FhZTqLqE0wMooOyHt7
t6pcL+6Wshli1yWLQToWnSP2Z3xe7nHMGVqElxEDOP/oAVVr1+0Og7Hu/eyp/sFdJnP6JFr+6sqf
x3Xw/fZCrwSY1MfEG2ahhHTDSs+KEwTQgjkYxakBk0zb2L803XpYp71nraN9+yxG96EkWJB6xWyd
SRUnfHKCprJy9UDMmwmIN9GxDfNYu+19iymsfq/+elvcFcUHDICpQ8aVyPbJxcB8skqnztGXooVd
/kdt/BquFpzQa4aKX4fbl9kyZtvkyGu269pMudNEDvHT0R8+Z37ku1Q43Z0KOcdimxF100vFwWoY
OHE8N/RQS77HEZTtUh3MHznsb5WXJEqRf9bjSp3hWlPCd7APM2UPu2D2aRhTs1uPylwHnigPxLt6
rLLxKY8jfX414Z57tqt0GLYFzqe2buashhaQms+nQK2DCC4K6Ny8qGAq2+MFxWAlx6aLPe3Yxs46
NYf4PiqP+TPuXEHJNarHRr93nXycdkZT5IClzrDO3UeRorzrgOCB+ksdqN9bYT+tNq6qpg92VBjP
enAsDnYDFeKcVUruB32U7GGzc91dXcT4dMeqTV9y2LTuszxwtlYy8dI1x/DNWrXfE1uNtjXOH8C6
sygBTZ1HV7y5jo9F4cfZPHiBCtuq5WSQFhwNfd1qo0FNwvpRq1P0LbDCBE5eXQBT0/tf5V7dVmP4
XA2hvm+zo0u6h94HvTPXxyx2ui9230Tmrimr2vQVs1eqtXtcrcJtV3Xu/2PsypYjt7Hsrzj8jh7u
S8S4H7jkKim1lVSlF4aqSkUSJECQAAiAXz8n3T0T7eoOex7ssKyFmUkCuPeeLQOcMgXQHucGQNPY
teO9P2HkDSikY6dcBixFvwJSYYUfE6RaVunYbhZx1u5dtC2vniArq7TXtGrHGhFf7KqwF0me0WU3
DYr0twOiBmfYz/QivYPkJ/wyK0hhYIcON1p/QwZ6PzQPaJ/lD9wn+Ygxf6v2xuSIazcLojxB9xUP
0RZ5N0gn/p7OOA0Mkph3HUUyfZZZ/8TxCdXzlrld05tTQpY7uUFIhQWQ7KhPMUVB/uClDe0tcv2u
z4aPAf7afNkMhA65eCZ9jPcwIiwhaN0lhD9OyQDKV0uMoHNfxn0dBfZxcnM3F47bFpnJMMqR02aQ
AsIT7pXEt+OOxuvsajwzEYIDbFIqBCK/xZaD8Y6M54Kq4CQap3ZbMMtSzjwqPJWXWbYdA0Q6KyXq
PpcvU9KU8Rp9sGuuCAn4D5l7a+UpmOAtIu+r1OvA4hjVVmtuxC5U6rZRlpxx3XBPJYjXfVhj6Ldr
ZL9nHdCySWYP3jrpio72lY3N8qhTpDmqCC7mSdC3p3Zs7B7RkIc29r4hgO09Ugq5JmA8F50vjhlU
RWsqd5luLjzS+41g1xXBcXDt4/WijASncSHHmKWiSBetjhDTPuZCwGElZj4CIobgbUOiOLIp0xRq
EQQeVbiNZTD4ez9HgHwoEncLw11ahQscakUXDTvIBYLPc7/e6WatG83fpq3ZeTlSZedF33t6rlie
VJJONy7lGDM20z1T/Smw6dFnwwFI3yGJm4q1yYJcDnq7rN3tNmy4YxSfPCYowTHxyVJmyL0th0l+
1TnPME8eD2ZJnxZm8ToYqHw5dyFihc2Tv9rkkPr6aRQA8RBmCz2ZnmWBpGcYSDt9n6X+Uooo3eqU
kL1wbi/bZp+E60vS8n1OtuDVyEHs7bDam5FGSZ2x/lNDtzfkkxw6JvRRBFru5224CEEQ06uiuu+y
souHV4DVX6dofYQhV9V7HVz986dxsDe6baqs8ap4QgaXDw4VGdMyyByWWvTdI8CkO9hc87UyYQN8
P4q/+ps9mjm/l94S1UFITDGFCJmdhdQF39ZTP0KjhK31seM+/gMAybx6T8xXCPxT9cZH0FMC8orn
FDVHby9dz8dyUdBjRsnngJN9H4j7RcB9Q6T7TaUIEVxkU3aMZncWWcp164KXLQx2iUenW00CVc6t
D8vHrmuP/qzIfk7ofmHJ65rwRxt1/BBxaHeXjM6PMZQdRTd1Uy2Q8zkSeOPPdpSV7bK0cOD61bKJ
mzNBUG8A9d0ZQeBemWCLrxkik/VsD3Nsn1ZGygGxjotPMFGyFWC2MoFJVJmMY62xc/pAbg4QHcGL
PZ3eSLzup2R6s9188LfhEf4th5G1nzMx1LPa9shWxSrxhxMM7s4U0edlsnkSH50DOKK8UzRFGqnD
rikwMim3DI8+QXR5l293W5y+pwxbNYX2c1lvO5gb7PoJvewiXl0EkUG7vS7eLOuwbbtLiIDXotvi
q7VIlO+20VtqpMI+bwOqWDoLcfJYiJsUIauE+HntwXYXcPOt14Nh20jvcXUYZzTp2WX8XSbAixDs
9t3R6UCm6IjA63O8+p8lHNKRdkTOzLUvJlH7JutvotneiT7Crj7ml2wgn1sR4jxM4SG2uLuUDWdu
508s8T5Pft7tSMx3w4yFHqwhwHvlsIEIFV9YzkHvh9ibk6ave9JlRcbgLi8saF2uY/z65x63wbtJ
5vZ+TtN91HfeYw+RrK5ptr7Dob99GPGRLLVNWUdvqZkMjsIhgL2jdHklwL+rFobQlpyvOD7aHIKc
NuYloR7KVdp+1ePA9wr5qS9tZ9oQlqau8080i5eXbFUNCKm69S8LGft9Kq2uuiCfi5i7qKJydDu5
IKSFUe6XHZXmznHl9gGXDaJ3prTv9s2y4MHz1rGMJjqWSMjo9xFjWekncPfOlmiqtfM3zKMzYb/4
ZLC68MyQfZaat+8hhuGVUb6ro9SKKnA+EKKrtToTqb5joaSf4NbmV5E3sjpFHPQRAdn9EUXTq+/p
Zi7GcJnLbTG20IjCLr1uHOm5b7E32zn8rp3jMOhoE7+vE4pkc0a2/m3Lc/KKQd84Vn2o50+ONSAt
Mu36wrI0uOv13E7V0oTw7bSYM/OWIA8aHvQzNlfYTm2gvnAUJKYn4Z5sbQwv/7Cp+Jwhnki2br+0
A9waGraUdFHNJc+l/j4ounxvehSEpXDb8thjJ3n2c5nso0TZBmHpulcVMk14u0OXhtrQSwcriil1
TJWB2noI/rZsKE2AWmEBMlWQIfvGOykKQ/BcpRYTIT/9ruNQgYAAK+3R+DcwGTu2RN6tLosKkWyP
05DfI0x9LIVIv7E+2YspMLsRGd09Qu0PC2iPRU7Tr8HYJsU4ugAUb3M3L8vOhvI5VdbUmqAzgLOY
PSN4PHputzY6zoQ0dTrnyGiHgGINrzmQ2QXNlf+UuWzch1H+jBpiL7LxW7KJUxSrwzL7y5nFHT1G
8xaegxZxxSWUXWUbT/uVt489ssU9vh2pjPe9amo9YCsQYsclKdYI6M28HiEoT2A3Jp7Xbvuhfex/
rdH7SJi+ZIMJd9J6ep+oxX+QcYSoNJd6NU4NfuqsghBzs8sTYhLc3oupwx/vRIVJ8/PG0neSpKZC
sHRTRpm9CkgNrW24xlUeL/aUbvrFd9gOUQXvddB+jhbTFyyavaPw9JeGrAdD8TkpPpQNUw80FHcU
J2Busb2OZO+pzqv1nCPGnm30FWPYOh/4m3+lEi4yuPSubQoY90hs+Ys8pOsA9YLnLq2fNsd8Cgac
ufFaeKt/aAxHZZTeUpLIgtGRlKSTDwlOkCJdpwXU1C4oGZdnp8xh7DhinpDJkM8VjtrLwMddG457
J9oFpjl6ty1tbY0qNWz0i54mt3mTwQ0TOmg/e4HI4FvbiI+hjd6QEnuaNbn44bJWiaa65kMj98w0
98E0vXf5dB/1A7zzCDgrEhtzZdyY1EBWdGEnJiob+lhdY8R3fjPvhyRGlqbUpGh8u96MYspumVmw
uOLMFojiveUWdKWcLl1hYqTcWdTw2jsEk9ivmPaaNK8XipyltR+/+tGszo2jqswbr69dkPJP2Mia
fRMDxg+QgM6QyD701QJvwXOgFv3UR66txklhYU8Yw4uCG/6QDE3z3sYxtvhM3U8s64vGpEWMmrxU
wZgV1LbmQJ21IAXQXLOSqqkfy64zthKJt2AhjGEX1ZxniUYFoejLMI/3wqb7QX7flvmUK6B18M/O
fX5AAFgJ3u85MfPJLNsPTtsraU/tFxpJBB0ZfxcwFu91MqLJocOdtTzYgSlRSaIf0z4Jz6HvfoSZ
K026yRIh48cMGVe9BmIxenp687UkZ+o1U9Uxf6sDY5Zd3mzH1CQ9AMq4r/xos3eWye/ceumOaZkX
fbBtWJho0TbpPrtNs7ywYNiC6NdL4DtxtzpAZIym6/sIcNw7Y++j2x61anLwEnwIjrrrHiVRVBVJ
YidYWnUpaiucmd5XVK/Tlznnqa2oiJuyMQ2DV5REiixOcl+ACGHig9dId7t1sbphdEFxvfpJ3Vpr
d8zES1vgDifQfqcrDE7h9M9WVOhN1KFl0cFReWg0k1XQ91nldD8a0ewjjzdrMZJMf8hUzC+bx9hW
Ip0+emdSoatmEcJqCtIkIy17Tf25yodNH+hixv00qbVGlwGG2Sii/TTH8OTzmvEJA53wiJzMregl
bN0x3MnKPo5ciMbAuLwI8tU9IODa7wvCepQ8uJLXlpFcTV8zz4l7a30HMsZmxmfADstx7OYwLkYZ
mpeMZN2ZeZJeaBqNn0f48d9G2dJcz1++y6HFuciYk4+JzVelu2FrWsYByNVpF04VELgW9FeXqcfM
s1lBOE9ZSfrIPrkgNAz1uAre0hb2OAVIzdpUiYrsu9f1ZMFpOEG7Ar6/+EQCSV9bapsbNyErfvHF
/UTmdpfFDp2ulJ+ytI/OecrsrQYDG7mWox2PBA1qTWH0s5U+zyVsVYxTZ5TC3vdwmbJ90ncrEHhp
g5P2LJhn3Qj9m5bdXT8MWGcIp6racPDPSzzGu8yt/W0wgyXpZArPXN4NnxaTBwfWcrQMdmE9zi0s
f72grUhYl53F2msBQltGD4k3gUyjV6hXMBTtblazwqAM6vwdKKuyXNzgR0WYmvlHMCSZOJGoHXcp
n9YbaLdMdIafMnoN1rfkETGsw0s6iWApeLrG8B5TbZoW45KxVx05/3GYMFUuuArmrmCqtcgvDJAa
jb18bFw5QV7zJpFHBHn4BIsADDcS1DNdNHW37Ywjp0wmI4KquWKbZgEjdDHN92VYFM76ea2ifpK3
mvbNp9jMCO7M3eDtWCLn9yXO3Fmuna2TlKJk4d6mvgdod57XtRtfhOr7tfTQLR/MlMGSt00Q/uR0
bm9kOHq3co36SiiHfRDNkG8wAMhdgQrQla0YEBaYG+8ub0hzcGNODvCpCnSBGmYF5Ntt802f+nlJ
R4bCTJm5q6QywzkyU38gYRDexu3gQ5ByJf6nE/4H4k7T9mvUpOSAvhZ7gE3McIP7iyoUrkN3vtim
evZGXYVzpp4TQZvLnDrxPPlEfNMzYBy7+uQ+Cqg+IVcdBOZOwkM5npCK2veIpMYOdMpT3X3Okx5W
oU0cA8hH5XmzjKK/OOmGuKChXG4GiEDPYUC8y2qV8gq/E1N7pcEgF0JE7nXkZsE8ThLYCPTL9EXb
Nayaoev8wsuxXWIglsZvw0azG2TIe7jR10ABA8fNJ4uyLCghIlEUdR3a4Jb6aTlp8yI8OuxMJtXH
hAfurEUUzaXvOe+2z5XEHJpZ+Y0GW3aOLFwzy9im+g3bwfyiKVGXhUcCLKBhnru6CQWBS2Mv5QFl
MrKQDL6lwhAVCmfZPSQz5m2SkXdsE4QPYnPzK+Q9Y5cdeyq+bHyyzwQbw7chn8TBDnDKKmZkmG4F
6jj3eW2b7EOEw4pGwR+ftdTmkxKjvQys6VG5LKPpqyRyMT9fp9g4zWZM0AnG2fDfp/NzRyNuSwxA
6fnKIFA3oB+zF4bK5HOfadhxtvMYVJYiDDbBpoalbRJ9D1A83SN6WyLsdxTdfsLcBhtcPOjbQKju
4C3Z9BluGCgT87i5X1BAp+gcOUY3JEU0cEobOFl43SmYvLGOcy4etOXr7dD40ZctTLvHmIz80zTI
yC9dM205jrss+943A6IY4HSLOrxHhV0EPFxu6OxyXY5AVOQd0ZgR5Takd0Huw3KQDLQ3uAcDrZ1x
C9lH3Mg73sPotFg9s9TeOA4eZnQW8nI5AzY2qxKHDsm8P2Lw7L+xFf0/ooC9ecCMkWDi2Q2zxhk8
w5Cm2LbIlKyl4XMz+Zsq8dQidBkaSY8faNQS7LY6m3DaNCQFXIBdJ3kW24rKCqU+7Y/9MPN9BItS
3KQcERQBDFAmHIN0IQNSKISXtvdhi1v0RPyIYlAC4HlJTmMLEcdNIhYWXAbEN3FTCBz5naowYg/o
LhR+j0MrE3BgRJZDMAf+06iwxuf9qHiaVrnyoVA9mhAl8Y8/BxKuI/U/YjUZAH3vGskeQeP7M5Aw
qDRqkpnxYmAs/QF9qjyms9n2sU/MU5dh0BgPQ3jXhzE/tRqzlD+//BUS/PnyGPcDqQH1CtkBP0GG
Qbg6vEFY9ywMJraiPTcxu80maPvsjNnG9PTnl/tP7/aqHQwg5r+K+q6wyr+ANA2R3rQ2V6eg3y1K
1cHsuoP6S/PBf0dnYIMDlQyypK7uCP5PCNRAYo/reeEo2bIdtBz3nDd1Mv5VEsJfXeYnyImuk+zm
dMJskV94euqzT7H/F3SQ/3B/8E5AVIPaF6KHn7lqdCVBSxzEUhr24T55tq1fyfmUiAfmor+A0K4v
96dn4Q/XuqJD/3Jzwi1UemzxqcX5RcOBqwm//vnd//1p+rcrQIyCvGyguMHPT5vMHGtngg/sGlYU
lFfjFZIW/Kv/EBwtCAbX4AD3yqaqff3zK//HO3VlaYI/AWv57KfnLovCKchbH2LE5avno7bugVLv
/vwa/4GiiafuXy7yE4YsOnS0oQ/bnKuzKkih1VDbr/kdecGQrxbQaqGJKSEv+ovL/qfbBsYwvBMT
+Mn8G0wI/yrlJTDNL3KALTV7VPewdqmiKsaHXG0vyQHO2/8Qkv7XH9zm5d//G19/m4RDK9ypn778
+23/bZnk9EP99/XX/u/H/vhLf7+ID/6klo8Pdfsufv7JP/wi/v4/r1+9q/c/fFFz1Sv3oD8wTfyQ
elS/X6T9mK4/+f/95i8fv/+VZyc+fvv126S5uv61FqryX//5reP3335N8WT817/++X9+7+6d4dfK
7eNb1wMP/8ff+t9f+HiX6rdf/exv0IYitADgKcilWLS//mI+fv9O8DfAuPAxAd0aKTdYxr/+giJZ
db/9Gvt/86ApzUBw8GE8B/rkr7/ISV+/FWV/Q3RMjoQSEIywl0Xpr//7wu7/saj+cUvwOfzz61+4
ZvcT7Bjkb78C9f9pLwFFHkYqeHkZuBSgUsQ/re9tsnhpNOPlfGWypwH8KxTnZyPtUiIN62gkFTt0
tBCKefRhkq9MDl2JcTSe3lCjp8ngrgH/cVfCqeXYsgghEK55CQDhHJXKAQWxJ0WA42xdn1dOPVIP
wyNsxZ+Hxzg338DS80++JQ/4hbPH6DFFswFTeszyhyw4t4rPhzkay3XCEC8hCPoAneZ5WVwFOLcp
e8jKNO2qKfPeEXRFyzCqSI+RDGbOgE58lPVoZFeYgXBwT8P+sgJLfeSICW0DLMoO5WZFGhQFzvLd
tjVlJgScdrfJYKLfnzh070iqHB433UL/lLLzOCzItULw9D5BnbhLkUpfGCHvUqEsys0zi4KtiLU6
63BMdmpss8LleVN5DSwYRd4BVcgHAmFC+BnlWNXG6QnjyR/Iz9EnLcbXxp++Jzk2hE12P6Rkn5UI
gr1xW1IC5jUDzysE1V/SFVbv6NBvc4gU6ZoBYVNLUKH4Gb10qkc4VMPkM60hSwao7W9fMUJDoJ5E
05TJnU/tSXqQKkMtXbjWfF7G+NBEu4F/dNREe5gHQfXVhlUncwLdHjNV1iKYjwLfnvxjY+ipBwMe
Azj9SQ7tYZ7sWxQfXZ6841GDi3A37Bzq5jOzwGU4lVXuFlOrvCs0mlkUgdmXLAKCMg1DclBt+NAY
tTMLextC0EKmB/jsPfU9Ik3GIYAHzsi/anTgGHz4j9ToFaaT6EkwbwPMTS1Ar1Fi4mMrDj/HOhmE
LaKZriUi9y6MErZTa8+qtMebtvlDvIFkvY6OVFtID01+11P3CePJAyrNFiMrNFrDRE/Kt9v1E17P
LFzLlSVtZViU76GTKdp4BooJLnA9TngqI4wnEprBq2xR5rVFnVPkK0Udur0l/XbypJNlk6+3QrVf
Oe9uNpLxozbu2DXol0k3e0Vq2y9i1Jj/RpsuAoFPG/X0XdTPx3i2ty1cNvMWjV8ag/AnhA+Lc2BN
ifyxhe1dE0cHk+0Gr22OIaRQbdofnEWHh7X7WWxJhK7VNpXCKmchAtI8grHH0mMoDvvAgl1dqMjY
niaQqPwwenMctg26IXMZElCQ5Qx6K/7xhlXsxlYfQc/Ib/ScgJw3wrcSJojWAYeLaPACiOxmbeMb
jbqe2QxpwI7WGtySenLYGYYN8y++xl5BHdxvtyF9BQDoAwpILptYzpiW385Xp99ZDsgXYxY8hJiU
GEoieqPHBgDaHBZ8jKk16gh0PR2hVZeRgw26oCb9mbSQ1m7fR3QQR0RPlKLH44SUi1tQuVQ9ZRs+
EwdJY7/5t02kHlyjwqI7rUuKbAjbiXIT+Q3nK0d/JaKS3CSWkbvW3rSegEYYjbgEwAuWxnBKQstq
4rGm8ieM1GT41JgoPPT9s8KeV0M5IY6zP3wxG3TnrfYKZ2M0Nzp7WnPYnnlQlBYwX+oKeGKKPRAQ
caKLPvVGrpiZdl6xbjlSOfietw09+1xH5ZYueOLj8eQ5gxysZcyqJnUXzPhgATS6MvfYbo2gPfYD
fggCc2jghZtG4TvvvWavp7amdrtgFW9V2mTH0KL7SwmicdEiZsXYdn3VI9AZjkLRALBRv2z5BG5p
/IykO+AvLPu2esIUJFdPjbf1db4elMAE+HpT0gwtVxaBxxu6T7Yxj37ay2JoJ/8mIM2GN67sKbpb
QE1pIv9exPldGNpvYU9lsQbGqzs4+zx7bYwu7HkB2Hjx13a9H4XaeZBZAdYM7my3TPso1N8ZBsb1
uubD2bkRaJ/laAYTxCNBlJ2UucU+ta7mE+T5IKf6ok6HhdRziKQRbIO0jFKWV+nzJJvriNoDlBwu
FclSfaFTctdsyc2qfX1YuvUhuLaifAAYvUQ3MLzN6jTuLp4jn9WGSMPQYOddebIVeTB+12bdjhtw
wbb1111Oo4JhYnhOZIBTT4EuEQnMxae8L7oRTblvUldF+PdOjC3FTCkhh3zLPqgWUNTQdasCliC7
+wueC17wJGWXNegObRdmByLFZbHNUrFwfsTcGBkEaVjTJFpL5KTRKr3YmC24idFQi6X51GNP1EPW
7Kmh81FhR7PaP1kSj3XXN4cUA5ReBruYwGHESIZF4XUQ4fcYBHeUATPE6FRN0pW851jHMIOEqt1u
ZQriSZpvPzxp3gkYwmWQ+rXP2sfFRBeSsWgH/5tjo7qsFnP6zvLYFdmKu+hGAY9WfTNM63DQ+Tnv
221P1jMd47s5HekeoxNY1nRHFq1vlPyweXg/RnIubW94DUbaU5IgR3VEfQsoDfkZEO+2UfYykauD
0+gXq+6ag590j6kAlqQZnnXiH3gXxFU0BSBMRxj+xgMdbvrtKt9rzVMq4udp6RJYmy5ThQELsEOL
fVxuaTkwh/Q8t5Sh8lHIZ4ADl0ZFZ+zMe58bhOrNkp2HTZkL+AuYPsRIAs6QH9qnKXBanb67hOwz
H5N6xfV7oMhp3IZyDobsmTpp6wijpGpLiCiAl/Kah7PbZWuMtmfjXs3g+cosCw4GJgalNZTXDf5d
5fObVeFS6j4iOP6gG1qpGQHX9cfJcHmjwdzyEYVQ6migO3hOJQWfmrvGw+kDCjnycBw2eNnWEsyq
49bxdxb705FAQFlEmMOukJhVLYwMd2FvD+lm1hvnp2CS0B67q2ll2YnlVlva7EQT6yJes3cR9uPB
H9SCDT7RlUEcHJY/rJRcNp83LAGvhQsrsKnTlnsOKX6ydj0uB2IjDvZElx73RCm6BfSCbtJlj+Oh
iocpxS6r1l1EpVdkXRjvLHgFMEv4EWHWfCfy8C3btN2vNh12mJYDKbQtsDR1AwVxtEMcQQD24iB3
S+fIrWjjvdxm+rqsMM3vpmiu4b2A5nOLYY2J+nBtEnfh3AO8xvzbNs0vqPABrg4Y+fgDrbIRvhNe
lx78jlowI+C7NsDMGaM18Dp+vwTTUZUC1QQxMDGIYPWjx2mbwe2Yu0PSmNot6YiiA6PsImJrxdwn
CjphPHunkfGlCFYzPkbXqX/LO30CBxFkkgyYWY6BtT8Ayc9X6HYbZvJdsm1PiYMHsT+PcLwjWK2E
NWcBhtshBUZyGubvyTTn5ZaI9gQmxM0UT/GeU3PEzG09QS8jT0M03UXaYMSr+K2ckuGeICch5Tq9
2cJt5804/yn4lKXSqi3NAC6OL7q5HDf7ju5iu82Nfzt3/ARzDn6YEBGkMM6ukTxx9FZIOpshO2cE
6E+SUGDk41RVspn1Oe5BqMR525bNKOcL6dvbfmAKPJVenpNkhLfJFmE8H9ll50UzKzwviHfD2uIz
WWq3irxqlvEdL5Qc9JKikZf8tHnBx4g8YrhPuOuScvJMoy4pMAoAohP3sAvx9TdpQFBowOCo1jE7
cDOSyhtmv9xMtNwogeTrySzF5HHIlWcCwxBF7zY3VWEbV9qkp2GYPrxtbzf2avIJgDoHlCdlC3ra
Ak4INLTWoc6aKHkRksHCYbu2ETbbr90MitBIATCEC3wy3dEGzYEnENwY471NvQIdaIWDSOigSGA2
rhI2Ibu3taC65mGJsSi2uATV0gr1vehv/HHqa7U2RT72beEcdg/fHeIoX3ZILCxSMEFROlyn2cmu
R/xKzcBpKh2ZTmq02y5c9mD4gK2CkOpCE3mhG/qY6WoOgo3hQ2PYRNb5A/XouBvx/rq1vwIAw2lO
xqGyzXxYiUJp0PcgiDTmFhwR9AjjC0ircBzP+dcenKJqXjSapGBDNhzRTUklZAiDRsBytHhhFSjq
3scL9RxI6AIOhg33K43dqSCiav0AXpHCs5VrsfAoDw3QbMAIssm+jtEC9WTsHhqRXkRrdamJeWkW
hPA65T7lUkR1w1xWEctUFWQZrachOUaO3OccIZgkLLKgbIHvFBhGVeuisBGI5Snl90CGTyHJE8BY
GhFGyGEp+227uDib9zbJsU8D1ElXYOhptz5tI7iQc55W3ZJA06HsN5jOdkcFbxgHQOOk9WGFXP3s
ueaZUdNem8izbqB6yl1Y5eJHRIIDdNh2t/gA1GIYdwsG7zm5+pXvUFTP/vQmgrRG0w6bk9hXO6D5
Z8fCJ6XtcAda6YQ+8Uf0KUKNWBkxAV0wJN53ApT3sL1tBuoq60GNvwcBihURp590Z2mZd2lUzAtq
T7kgVxivwG7AeWcOHu7obV0ZunxvR+DeEjegTuex1POGJt0m7wQ7WLtmpEwTIGbGRB/NF7q+mKvW
Whq8Bz3M7MqJhZgMRoRT4+ZjtHn7dk6/5CspQx9EVm4aQEbD1zFG3bRdW//uowfJsmiNqadwfdhg
O3G1JBPnzvBLG035MbXy5OFkhasijMl7yBcS9uASbMXAbaZwanaLmt9jAmLHOOziudn3dqrhLLmD
G6oGHgtSgVvdN+nCH0RPZ9Hh9xxoAFcL1ipIgBqjTUVSb4olxIYEFskEL+orxiygDysk5wEDecmy
odjAJillu/0Pc2e2GzeTZesnYoEMDkHecshUppSaLdm6CdiSxZkMzsPT95d16hygTqMb6LsGClX4
67ctS0lG7L32t9Z+movSjcp0eZhbNtQGDW1obs4qYT4fa9kZcSuDcwm0fPLhJWyvfexKBq/2DD03
K/tTW7o4TlcmyuupsWS5HNJJsBqPKAUQeIDv0o2lX7VHu226hNybh9V0jiWARmV0zQ0rIYLQzGsQ
Jv2gGQA6dfA76IxfbCxlTedWfs2u4UV1l18y/9pFiOFOlfpVGf4NPuz7YdTzzSRBQ+dlTOBrj1Y+
Hd0h/S2dDvLCKX+uezAdbGf91SlmgSB9t8aufw9QXtFMujvZbkZx23PvYYX4MWbWVxpQztspAGqe
dVuYAs/wtravmWZBhlTIM52BOpIvVYR2j91m0x3vHys4V1iWg1Ez6zFIwHXAxA4uoQGs6PQCNpoM
e7Q34n3tnQe3gD3yO/24yZmGov/dZFsGmdhO/DXmNcy9ngq2CGfL/116lbjx7SmhDQSSYpgH/Vsl
TCaAZVIVyfGRCPuJshVeqeCAHYsiyWirr0xDHeXQMrNXv7V5bR4ZI6rYk903zG0/IECVdWEeev3S
NMLmxfT2aBk56kCcQovK+igRmowUHnFw56/V0sN5oGaNSJL4KMu0ODKJOqnBlzfeVLEd+uCofUkM
ZTNYb6gCdg1M1F1L+7z5JazqQcK+huBqiYFuB5bKvybUqrYbJwnyBY934dnn1qTuU8q9Hef51BBk
e9pMgvtZF9tGUjA1z+AbIw7cKmmns2886VwDQIntpR/meOoORcZfZq/Wl7X0/vTmZCVu0TI/FQa0
yPALXi527OoWwu3LzkeHPB9kjl1+lKg0yHDfwnTtA3T6EEqMAUkwcFlqvwd6b9/cLi+jVTLaL9Pn
BTCKQ4nNeC4fmDMUdVgHMKp1Z81HvWdJn+Zu8s9fIYa2iArSdUUKyGKadOGeF02uzoHJVZIt/Xio
wLBCsfICaeX98CcUFqgU7Md60GeK/ku3t9tpc4bnfdinH9VkqEPZjl1SA1ZMrRxfbSvZRQGfPnTL
GTzmNg967l+TbnMyB3GNpXnwACEjcoY+esc9LEX/Jsvys9zF/ZCpSAMQYZGIgVaJzLf1DNZ6T0XB
CeLNKxTV9GNs2NZL1Bi9ivORlW6ZLE1x7ztjfXCVzsK9df90hvijdt7/CoQPe4TLtPbX0H2UXXua
06KK+4Fwu8BXscsBHTeVux/rOn1U0ybv3bU+NlZ2lK1lU210r2mFRnQFdEeHYXjfFzXfJTlqxXKY
qx6MYWjWBHjmSGc9enX5BoHIOoM5f24txBg/y9a77Jrt3TuZjMc8Tbx9zo+b3/JRdtcr1MkAZ8gy
KFN141n3LHLidSzMHPJK2wfDKd45aOOycNPLDuXADpHsdpkYzTHEJhNmX7/X3LjdjHQ51eV6qJbe
TwRLJEwcCxBMzhh2Oyj5XklSgfbsEQoyUih+UJy5CstCv3hToMKcJudE3YGcgjUCKC1kppYd2D2B
EGHjHJx95iIe+oxDpbWNnOVi8J1477xjV+n6PBgnP5dGjPELHixDve455w9VB9mqwVJHd8MINCzY
mfL1aPl9PAo8btqo3icru+EGuylMh8pqfbf9NmOn62JGxWTTuznt7VhiHOio6hiMWofK9UZmvjRW
c/HYFisHK38wX5kLoh/hdZC7nGnc7mbXf3d2crqmnLFwmVIHTR6yJveol2VF3JstmI0zvBdlX18a
QXCGW+ij7Ju7YPXKK5f6pB1jjca9+Wi6LbsjpeGNsf1fG+O31XLLVNlFybG5NwJ1WQoasKq8Q4O3
kg5zSMht/7tdUjO2Jgqxoj5o2POk6ob3qZy/B2dFYB9LPAzjehiD/gNoBbvpQIkLBZ0AAQ+Rh5Qc
ib4+UJyXkTcuQbxfo246yfetMJVUA7oSq2Us0H5iTEY+LajE7wXe+lGU5olz68wlcS8aZ8E4NMRd
YAgk/UrHi4W8Jev2bLa6ICKqOGRwg/Gcr1zOu35E336xppVrTGO6LF1DRDJY81iZK8pZ1Z4hlOcf
dCM3qe3vcS7SAvqw+B559tNye56GhbLWLL55RHQkhh4CTC0Hzp8tymhYGIEAirP9ho035hhmJWYi
rrcbf8N1myGRxfqa7zSrro2nNcujPLAeG5VvaFn805o5H6bR3mGYfConybb2fDKioTS+dq95rCWX
ZWqhfPj7jGZaH1ahL/5MpyJbl+DC5nWtgOkBhyrCRW7bblD3FdRt1YKHNy9GMyGwkwh8vRztOX8T
3iEoEf/MejQOdbmRBcv+gqOvRAxfn984uyDsFokhNNssNPutuqTzb9n50Ej5eshEccvb1yYkWxkR
We9zVD+VeMcidm79BsYA7u/So1SQraudHcx8N8J1Jag6573E31OdywLJPNc4fgY2Ll0fDzqWWj+M
V8f+2NQXU9TlpYC6h6pq+2OKbq6MIDhs6IPYLqhSinFDhANqTycsOkZbRe5eWgcrHy/atudjvwIg
W+rV5YyKGoNH10k/7QygGAWwDOdWiaM0qtdmoo+xWLkemmvxPCrcOMDIrP1YB3wPfNEbw+tnHBD+
FHejc85yUyTTkPLqIyiNDaYvsj9VaGTeF0q5iDoXVMzbT82cQ7MNuzjZNPaetX1oCMmDyIv62JcL
YvtyRz0wQcGhwU4t6G5hqWd+wv2htoXE/iAv3ABW0lrt89IBFtGFfaQibw5+sUR5ucajMqyzdN/o
LS6QHQ9ceNSIvXebphusahpYR05u3Cp+9d74KaysXSejyD8rB4uiVS4qMnf7Qc1jFk8+1ssZz6Vh
ob2y/oQVwNFQOSueoPoWXQITY1W20Wiv+5Oo7JfKHm/q9iDHaQnnTtenMlg+hJe+B7pbk6x/t4Jy
ZkV86nHE8ruFftpS7x0OlamVtsZ4k/79kFOHeubVNOnV+DexL2Inj0GMgkiPw0s1EN7UYhrFuGPD
tmZTnphL8OwKeVNVjE0sg9+8Q6hnKuW09XkHypVuJfNpswq/kIfUp0trjH4ncbt7zv6YTooqs+cz
OnjKqoAp6EPT3RiKiD+ddVssjUzmkmdk6bqD3wAKd0Wmb5heHtq9+eFsuIyGdT5oUb1b+dzdnubK
hVoouZnqqSH7tZcH/87S5tcwoi7tA0NK4PJnzKoDxQAUisElskOFHeYpJe6ABfQm5r+8YeSxCvut
Hh9sl9Gn0ngQtve5rRTaGowtTNjzMs4e7XFAUjl2VFUXweOImm/Wr8HICMtcqunWSp36QNCpDRvb
fJgCi+ruj+fcYvQEL8kXh4OKbbP/4a/jq7UJ1pV07HXMNHuaTMUSX8MVIMG04v1i3+8zqiCdOCTm
Npns2XOGuEkZONU0G+hUTWj175rwg7CpgbXT5ayp0Fc8v6Y/b4eFZ3Hx6t9F7nx2Xtcgu/O6ZdL7
8LU1hI0x+OHIkTl3PCq9Zj41eo0dL9L16ZHKNp6NAC8RgyQKd/0is7VLYNYf0efvZCoulkUt6bKs
qlUKHTRzs2MfpEmj84/M0Jey/bNPx5IEkkPdy/esHu/NfeqPwik/9sz+5ju3om4VL2lD76fs+Xlj
qHkzp8F31a+3QiFZNfKnzfxSqf6pWqe7wEbhK6fludmKO8PauGmnyK2m/rb0mlOtMnlq3IVGONAr
GeL2u6nozNxeR+31urrqtk1rCnjbTobCWYEYOxMqLhP3mQUhC+zOqN3x9NEaTBniAIxyY/fivCQq
F8k6MZa8CL3gULSNuPV6iD9txT7s6rHxrTqabIxUnrFeHPwyoR4CmBNTvQ/ORAdl2u956nINm1Qe
e/FQ2Yp+a8vSe/6AUK96vK2pR8Zt/2q3BiVAMDRjUPi+mR22ncnuIsIz4Kp09TnuwxlLhIqxXX1X
o9EjAFCUBLL8YcpOnBr10mAx4sr9W7tBe3ZE/s5qpXq+Ka0rDkxWr7sx11q4+CjTeq4go1MP9liW
cVdYVQJg/nNuHSvxrAHtlkNjDr7GeTktDc9rtbmf/diTn5DtP3VWgtqyDiTUmAtpDAov3G3zKTW7
KZSsTyS4r0FK6hvWwXvd76JViAfV6/WCQxQnqyD3HOfIoRCzJVaOvxoH86OckDwL2Og6W17sPt+O
ZYbzSMo7JDkIB00uN4agoQGdy/rgKDwf/b/2j4OH71g0WxfBXuPzXN76yiCJofYedNY8OdP07niU
3lp0yxHjWRFNA77clGURlWNc2Mp16hfexrFQYd9mpLRL6nCFQKdQv/rdfQGzr2NYrbhvS4omK2e5
0VC/QYVDEgbiHbfDt1HYtxqfT163PxespZFd0UEN3XYhAi1qyy7pM9ACYVJjrM1GCu32ZTbgnRvr
RLbps2Encdx9uVg5Iren0/R6cW91NbZJ3d7ke/2p5Xg3BoQvbjI1Dxt70KN5o4vKA1bbUKBjnhvN
A8fedJoNDMk+KyMpq9zJ+NmrgEgSKJXIHcbPps5/2i4uHYBVBIn2xsS8HJonr3PWyKynOvavrPGI
yc6W+QMB4BLHfHHuRQoP0lahLo2zNWwY5espgaaT4UIDESxsDIJNjYl5ZiB+mkzSmbncEWriLjMs
/kCYVgt5acpP6bhb0UpSUlI38hujJ9tLd4uPsL4aXpx4qTV+nIpo/ooxBlNm3FEF3kLBG+hQzK5D
dcLa+ikn77y6TOeWwM+Skk4/sdlCEU3p1N1ay0ymMLItZhyGbq55K1V62lIQ9c3m+5gXGfUr1cUg
ytvRoyXwDKbmllF8LdJwY2v3MgbA40+yFLsDOB8oZVCzFtPRE3bz/XepTYKcMtjlXdLueRDEsVcN
jBP7a8XpdzikQuw8//QOHOauYkxe0rjrwNlvhPupXVdGnKyskEKRSjw3dY7GVL4PtkkaMovakjXX
j1Mzc+9w+CSCXvrgQMKHeVMQiaD0ibpnCwmDOPr4ASPgWowRPSVs9ac3JLBNig/KZRqMeiwYOrj6
TazwPcvURA4nE9+/vcelV77gmAK2xjLKRGrkWm/W5Sh89UscKonj9mpBC0aKsJWfvrWN4m5N7ecd
ewpqRxPgGUirOL0ezykXeNJ6fawL/wWG2IlXeAKGhNRkflfEELgusujDOMgpwnqb9AO2URj8PvLK
LIgbuKC42IFbLFkMjGZ4KDfLCltr9KGd/CkKUpRyHDcvHiNL3RJIgBz4XhsNUtCKwtA/L84yxHD2
lDvN+I1l56HxRomytU9IijvGnJp8cVmkd6Y8NoIt1lAVePqs5mQxpyYqwbq3VvGW90sIFqQIEJ8/
+WSPDrtymFlff24poQ/Tb4XDZJmTKTDiuXQcvJUt1ozio7Os+2abRWQEuxkykq8w8WLeXs44bsIR
1CcJJucno51nmIHm0E3Wy6JeUdrKaAu+LHGSFy8zTuZmGy980Delod8avXzts0zERNiKoJsUHWN3
fEqEKJglrtfiPXN59ByfnyNPBsVRvxxYwodRg4G7YPIatrtfhU6Gmdzu9cGcykcifi8EAVN/toTk
TN4XrqER5byBt5vVpSuTsbm2U1NHj+L86ILNiycJ4cRLSJ+eLEuOeGdmTSwgpkKgzOv0xQFHs76M
qxOMh+293aukcZgw7CvUTu0zj3VpgrP9a07H2L0aci2Lv3q/m0DzIyN0+8eo0u4wGNal9Ie/Hadw
jGueljPv2iidjCfC4r6L3TtWpfTP2MUOxTy+0km5A54/FzrAK3SEYZipPst0TaRNsUj7dbFRHj0y
7ZW4q7saZ1o3/Lbm3ktI78D65dS32qzw93rFoZplEZv6kG07WRY0zzA3aRg4logdGWDGcpFUg5XK
lhR8ZnkCs1YWDGm847o4Mo/L5kofJLOryB+Dj9JKvwpbvi1AVVbQvrugPKn3tZe6jmeSnTJhnAtd
eScX85Sdqk9AkfV23osgCWzn07CdF3DBs9Jst8n35rmaXXlysGUlKYR9xEPHccIZ44o3F0NlOGpi
IbJMDBHWY5gIuyY5bf1CTzWOhmNfKtdHqvZwureOkexI0ZA684QgtZ6LtE6PRjr9WQ1UcaTmS3/9
gDj82Dc7D9XRn1YRenZVHUULFFZCNubXQ4j4OT8x/fHqnaco1fPzZMB0MG9P+RsWcdvgdvZnLziv
U3ErdlR84EfKJ1BDxlvH4YplmOJ63LspqBzvd1vtZA+wJMZvDSPUy/5q78sx7ZdTztvDm+zBMhfz
9SREUsRc8bX8cgfojS1TBIJbSh4nnqpQUl7ojjrjflt3M0p9NO9GEH5NuCxHVKWfZMmZv3DdgrpT
MhaEVfQDfaM7jz+CJVupaMol9Mthhc50ses2RowbJiMYokz6XjCU1GS1FA5uHi+1gHomQSqKPKGl
sZp1zh+Uk96yTZtjTPClanz29G5BpCR5HPul6uafq2Bc0kCDhUAcFs7VaqFmx9nW15yKumRM2ASf
rgNISCrCQ13tDg37MuKeqzE1t7/MGQDE3IejLdv8oNMxMqeGfBcKDkRbrO2d09xhGxkZhndlTGft
VW7oo2VF1YHo79zLbrSnPz0Z0JmMKggLD3JqlByvweDcM7o8kBiE5NBCjmCJ3+9J6VgAA7pLWew/
ZN+eusLjpzO8zHOBmXkOvXXJ76BQSCeZvBO2ezcix3BmRJl9Aea8X930S95njLG8MjJFdeGHj4fb
BJn0A3VsRmzsTWCdJAcG1LzXkHEC8xSY5zV/t7IaRQD/dyPTKVRkIfkt+Tutuwz0SPI2n/sf6mo4
6bObUiLG1Wt7k3Ff4fLOWMiifLwozP15snNsZgFhEl3wp9qWS05wUNgJtobm+oc7ZyQdSkWGzt7+
ZG8xY8nUPbUdLT/hSycH11ZULev7BgdwYorjWcynJj6gp3Ezw85+1du7WrKfABCwA+is1grp5o7d
0aiHhJlmdrfkv5Qv9UlvqBEgZYURPGMITLMrzzDx3BUUe6e0RTo1YcxItGBx92jsyTw1OOoIjwAf
rJMMl2vosk8xzR616c2s0xCsML8WDqsz3RaK6Umn6aflWiZQtOmtoIc9+1b3OltddrSnAboqk4l2
rqzJREj8WMdQulRYCnoXLxakIVPdMoUIZgh8vSnHc2dMPgpZeuiqRtJGssEsa9Rfr/SeaRmo6Yfh
ZHEyVY37XO3AdwBIFHmK9Ts1YcRL+1QHPxDyGOdvJgMYrg9DueIBpZBibm07zJjO315kn/0COQsW
EXoLCnM5TlO02gjrQ0E8GBNniTWwgHcIF/5v9M5lYjQkPjZroWVw3h2z/K6q9a2WDs7WaSIkQ4Aw
lIGVnuFhX3bboAnnp+32oMyrA+uckvow4mvwWxNTZu3UN8pC117r2MErGgZtvfB9FewK9AxGmL2H
U9XmcasEa0msPtw8l/n3sp/16MnIysE+yOoC/c2bGDjpJMqAdc1bRXTA62KaY2LLaX+m+N2fgwFV
qi+KkJlJAf62TeF0/UwydI9ULdNBuMtlnWwVeQVRLasRWPQEdLiotWtsDLSX0zSfcl//qXvFWwLK
R5QUnNkoIvQMcO4eZjI12qT2J+xdBrEP+c9gGu6kpX269ex90bCpQ139srz+lhnj1eGfcu5vf+Qs
b8e2Oqb7eOm53myoWHzuR67Dk1ITxdL0UUkmjUqRS1NKdpgAa6DOesGPsUif5gZHWD2gvkyV9zVR
8kfCzphj+x/dMkMe1pqRHgLmArGu+6I7940ZT47xXObFYR/HO6eUBwd5QfksxEzrujzW43LhqFxp
oE4g3PDYzGg4UIfsBpoxDlgekxQG3WBeuAgEe/vHcOtoGwCaO8d/lW76vDu5jtXaBzG3/M/VYBF4
YwSHTvTjqS/t60V0HXn0ILfu17gYG67PAri7XMxjZoj3oOPbMhQMLMlonB/Do5iEd7SzjXXgmq65
EqBT0/AppuVCFk8AlAd4UAp5FvkwHQbT4z2jXKUvaGLcLhC81WXBEBlicnSS3qcd6pb03WivIyZG
N0vm/FoHXlpDmlxQnheXFgEU495+q8JWN4p8k7DQhp3szDojghOr28Ld2mTepliPHFlwYkdkozNv
/JPoGBp3NedOx3Qt0wYqo++aIevvOKUFqyOwhR2RUulunUr+9R3VoAx6GiWE/yKMQtHGZu/j4pw5
Mx4m07ZDhl9/nSr/UPkqD/3snJWYTykuNlboOiCzdDnI96hWznAOTkud77cp2G5skxyq1scg42ks
WV4I/o8HwJRE3FS8U+EMQYnSWsqo8EB0Mew/pR1BGGtRk7Uz5T4RA0zVSE2YtX+NPoIZGBygaEuZ
F1cBhk3IGYxaqpQhfJ8d8Txm79UGo+oU1+/on8PUChSP3ezRWjnljWHJl3rhhta6fN4kxVezjfxo
0uyAIQENiswolzhEDa3vO9JnOnrVUpNttRhyOM/j0J82G9LXx0NMT2AWiTLq7mYzsg/Uk7jujbu0
Dc5FUeDwLSxqCwwBzGDTkzsvxFpceaELnuff+JafjWog8gYqmvA9vnbWryQGsZNLZlSs6NVoGVt5
ojZ70W093qT9y0qS4FUrTTLnCkAzoWcZFcGfa+pAfNCxkGsZtTq/9wyVxUWQfZINzejrWNnkFyE3
JdXo/BW7KpLOzxAZq9+mSU5BPtNK5VvkGqkXWw12A1sM4l6s3kGJNDjDkd11DhPo1q6P7Id6Hqby
uBJ3EGKnfZNjscf+XH4TVYt8Z3FKBVfER4jXbt/TU5USmhONxpuyIB+UUCJc2so8q5ypS8WltHV8
JEyr+2t4Ska7wFzNFA+1RRFeUVggkE9UGCZKimOdVkWam9d3sIjzGWgvTXa7xs+uJep5KS5lgCCX
72+CgClJ8M7JBxe0vCkZKLsxOss7mbv1fdU6P6nOOKMoAs9US8tThvWe8fh6w9iRQFB/ro70zAmQ
9NegK+toMDBk+9GlyvIfEJMNL61L43uNvwMhpVHaO6JttnMm3eMs2DyvaxRlnpdvM+Vg8EkiK6BR
6I6/soWrx25AZMyWFrdq9edgmFxptqriXXl32U46IPkVt9bGzaCmfIr3azSPtGagT9Y+jvaX0din
PpDJUmI1EWNzbMeVEZ3XHeVs/BoLauVpPwUGI7rhKpPgVboZRLOHHjktoSrWLPEyK07xk9+Nq5EI
AYNkNtkatSaJMKXDgCUnnoUynQ0fP5cq95I9+F7bwb0IGFezh+UoyRo5au9uzN6mOjt33Lspe2Tj
ydj/eLJ5ybzsS1/l9XqqUNsja1bqvHfDG/4OVNL2wL7OD02k3v+Jxf0fufBe25r//P/Gun8z5P2X
Rr3/hfY7B8/cf2O/w4TXt+2/Gfauv+Nf/jvvHxZKLqvOAvaC2WzF/b/+O/8fDgsvvWuSqk0qLVuv
/p//zrL/YfqY4UhMNiVG2+sej3/576x/eCxK4U+7br7gX0rrf+K/I+j33+21whcu3YPHn+TyZf7T
OrasZ5tdsFzrLuyoqEYp8ZYM9CwoWcQRlD4mh5QQvqjgTQKPwM+wdGTlHEls8R5KVdVWKIurco+N
nE4pbNLORpJeC7e45JO/Z9/o575LaF3bt1CKwTxzqTvsrXlmG0xlJQsp1Op+4AtXXPLrMLQ6kkue
wzCQk2YLM56J2fiWTE7Gu94osvV2r4Q1I2pjIEGyaGb7nDtFqePaWZfttWQ/gsd7thOm9iHIlZpR
b/caO4HtBGlx8BbJnw1FnvYnB6Op/MiDGrDEM9O6et7VvFdnlbXpb8b5rvVTwM23lw3JjcIz39fs
R84PYz70Gwxkg4bgkMQQ4k2Q9b0LCYE0MxLIQAm17U3xooh7YBhLKWzFioErdHll2kznZ7PU8nYB
L0gPue9rO8G+oT5RPAYvprMoCATIprrxGWPnu5zeN+bdYK6y6HaarLHVLaRaX4/i78KCKkwSog8a
4l+mGTzRK1PO0lzjHTtW7a5fph0amQMt9RAiFbQFhsrOXpAlVSMMZkQQ+c7FcIAx6LUcB10VBBuy
X5OMMN+B2vX6d4DxZT1n9TxuSLy1oy6ARh0joKz2/DaP/c1yt18izavtzpe9qO4WiJflODKT776c
fOmQgEepPUxzW0oL9ZTbdkVl0vToKsexVSw+LNAkvac121OUMQTIr4qZERMEaRbY/90tV96vTaQO
IoYiwC/uncFf7jdaLALhAU+GR9vXbvqZzanzbjQzc9ZiVI13X+SIHFHdd6BP+5bB3ZRL0fbPA+CM
Rb6uol6UgYEo1dlmV3ABjbNGniaFEO+D3+Jj9loPVGW2dvreJfWeNuIq1cfKkH48YDbpfpjadPK7
3uOCDovWqj2mUlIo4tFahbsL/gkGfiRi4pStbfO+eRuhamZKQQhxuyjrhrjomSREELf1ucttl5Ep
DZpnNqeB/8G0PQT+muT0QkUMzBqgZkBwW9NT66fFm311Sh2sYPDhiRq1rcBrjp+e/K2UNX5Afk1Y
uQtd4yLwASFvY0K/KMxDZWx4q3oop23fz6RMzNajryrDDV1wCfckhd7gFI2BjfYokEMAsNSzkdD8
tjYXnq2TAK1x17JeMI3wchCpsdGp23wutm2Rktab4Ls12x3YhbnKhUjL2vKOmOqq/JQN1ljG41gO
hGy0q7m9MhOmQKx7RhgIeHSxO6Yw32RYlhblZzDbpRFOvdFR/9poonGf+90eTeT3VJjdLMDi2eEh
Ryh0561FMd2r/StwjAyYbRpYz5kYWeOrmyXTzfK4opJsyZRbtYWHtFHek2GaujjPpJzazPlJ3Iu1
uW/isdSjdm4XjbnsBJ2E4xUP1/Jz8lppxqXgjMI3Ilbn1phHAxsZqHhiEI3PaNCvpvQFVdxscAla
6XiaZWNhllxIx2I97E7b9MtbkWuSAVQEOUFUWJF4Weosgdle8s+GNFhQ9apMDYAcY9purcyijmcQ
21DN23rh496lV9yMldPhwJiBv2OnYSNfPO5r/cdsKo9HscSuz+PLSwqstEJM88xLE5muwpbrBMhm
hU/3XhDhB8k4GRtsX9H0VELSal8HWmz/aNnN9o2rE8dKKlTzwAZMfotX1xColl9z5lZ5uxqx7ZhD
H7PaoFqRgrbRJnxnwaFH4EKvDlaqVHaq7LUM3hp+iX4bLDUTWOhoMuBx5JnmA71TKw50Lgrq3CSo
h7hZAnOmA4o5g8/Fs+lkl4LM1srYp7xDmdh3DzfPulXHnbUKQOAriTv5DYM9e6UGKgpsZDiJRAJA
6I2xXSAmRpgdjPqGrGtpMGi08TxSHsv6PEtnri9subV30ljmTgCSZZXr9GExLVl2HK1gfVtq5HgN
ZzdhDxBBi89FuPk9+W7InopdAfFmlEQyMYQBlA7ycTjsmmkaROKevq3YLtj3TR6VAKult4hbzk72
/LVM58O6six8wtT3NbdNQI0qh+Fi1NZ2L5iSHxrVmjdFbqBn++OULL7iYti4QJKy5++TVl177kp+
Cp4gnByP9xDLpaP+DFY44na2Xgq3Wb7Xue5+UmqLs80Y6mOmy7p0WiFO+XrLBD7OHtwy863iozaQ
SFJFvOLaUHtagdP9UrJOk7kwlqdC9dmtX3uKA5qgPD9uSDKnMCinv0TQekmXs7Ko6IU+NoxIDmRV
VvdLOWQ0NATxnYXbEH+nKDvunTlnpDqZumFJLU3vDbl+QZCwGry7BHth/6YHIF8cT+v8MEzKfvD7
oSOWYM5/e6DTh8a0v3Kd/qyR4I5tptrDUPKICyGCX6oUuJtUIO9b9D73pnDHp87GLQpctX8y2KFR
6PvAP8hs0ne1nq3gcBWQn/umZ1dGhScUW0Tu/skrurjN3mh7FCO7ZHKdDUs5pPEslUJSUl5SkmIW
V6T/nFkkMTB/t/WjYfWEHfTjav6t6OSPRjamN2XTWH/aou3OszURP9TP2sAQ4Hg3hlDOaep0F9v+
0vmhKwmH/A/2zqM5biXt0n9lYvboSCRcYlu+6IpOdBuEKFHw3uPXzwPqxnxkUa2Ku5yIWXRHR+te
AQUk0rzvOc9xyExe9KzZc4l2lmmUbXGZsE2o8Ean0f3USyicsAmeMljJN5nSqIdl7TBeJoaO07Ls
omljiYoqXa7HK9coSgSuvY8A1tNT89bvAADSlrK7exnRsx3MCHFaULc2jpGpDK9BfDCjwnqunhHY
Ar2bLJiE0FXdZSBweuiaN9j0s1rLXVBhyYCAVBWgawFhpXXc6FBGbrQHYW/uOBBXi6acgg1fHAVN
g1ZFE5T2N7tpUZ7mXb7zFNg2oGtklSmR3KODc+4cj3jfRVm6ECCmqMN4OUx+Ua0jU5Y7o8Ax3VVk
MVKrN7tf0+RO11FdTPuQ1vImIxxIR1Jm6Wf2xCHPKDu6JhF0Q0h+s+ep1oC5IplxFnkrqnPkTMC/
EES2a63DaSUqlOMLo0ntdOE7cvyW6Vr1raoCShXIkTBROk6OmM03NlUW9O7CyCtBTCNSk03MTOfg
8aRtlaHqAyENH1AudEcHgoCblA6MS/UTHzT2g00x6XRDkdpV4cM40MClREMOqUffBPj9LvGpWISi
44xqTjMbT0Buo12fEmi9oOn2VKHqL1gofJ+2Y061CpMMX5lh4DhZ+FU9/sQ+VSPGHo3LmGLsdGv7
NWK5UCofFGeDwgwyn7nXysodVn4flC99pqc/grSl3MweL6VTIG0qRcJFfdk57gPO+WkbeVZ+3fLU
oWAk9fnU+3RsiqF8cr1Y3PWEU19Qkh93jmHpvxxkKRRT6ZW/VMrwD5MJoXv0C2xNgeUa/W2YAoeD
Z5mbPykEWZcF4lnMCmY3XesTuXlFI8o1e83wLTHK9k3lnpb/mmpYmCsT8150KfzBUeayV4kd37YR
jilsBNhTH8oOTeFFNfV5+2M0Ayl2MQoQnEFd2lRrRoim7r0y8up9FhZ5iTOhmxx65kiBKQ4iqVgW
WjDe2wC6iuw+6AJbrcLJbjjKuPTytxlN0vpFB/fLd5Mm6Y663wAWO+iM85BWHecRpED3KTXN1wR4
wRPgrcqESUr7nDk6j3+C4yBgOut0fEP65A2w5TBLEx1R2v4m8zM/ZJYJxhd90rQ31dUpyqgoC2Cv
V5H6IVGQOwuQXlG9CVv+xVuzEZVEQ2tJuhIDITHswulrO8M3JvEy3UxRVrYnWE5yhrl8QC1xwMTt
7xjEolmzukQeEY/ATWAMptJibsurJDifIOmxHCztB9IENKqnW3eNkWJj/Sp/Nsk66i/8chWdi92p
/MMj8tLv+4CmD79GWmRxHqUflYMWDFPCaxwPAzRYSJC0+05FjJ26COf7j+QqPUCWWMXlqg94QVaE
jai8rn3n7kOx4Q8InSPQ0pefcoT7CrPKGHN+Slih3z73hre///WnfsT85x/wW2h1a05W5crsD1rz
EPQH0T78/QrUMo7HBGGojkV5wACPJo/fRYu8oi/Rxm/UGU2grbGl8bA9Feh1nL82P6dPlzniDLE+
+r4JZkGczb7thb+Ol+oQ7PCV+qtT4Xx/eCdEGgowb3N1RYn5J394aHWVmi1QRHIZMaAMlf8i3cY/
Rdg6ylPiB0FmEpLWgwCwJey5svPhIgoJsJRFsqrX0T3ry117G59psBYWHDkX/nNwS37uJrnMnsp/
hy37fWFJOQtCFOWX44/H8z0OTU68UixSSD6HxzzD6dZ4+omB8fUpKpdMaoVpkyRF0z4aekbiBYp9
68priMoz53CZ8sR89HXofb7CERvNdNnvUXZazeG/czC6sTU3/z4B7f2BWbo0SASxLElh7/ObatKC
3gqXmaPy9BWInVW6zHboqdbBut2dGnzHgeW/LyelLRFeMOiNmbj1YWDEoW4DQ50nWRIAluGZuZ8j
a8X5yU/q62zO44NcNxciMS0dD3Mvipwo5gUREbD08a4uglWzSPflJns5/U3N7+Lz0sE0jQnLIXnI
Zlt29KsQHHY0mtijljsb50FfTPdEVvzwi/LEh/V1xiOhXDDkdANowJe1wev1MA9smN1TwcEXYFBN
XV/1LXLzyXHjzd9nv+N8Ut4W+YIMb910JJsY92hwmIkcZwTJCmjViugYarA7e9WrbXHu8NbCDQds
7fpkqtbXyYOrkouqJNxDpTtHT3OYhsaerGyV7BHeLdo3KpiauTWu5rzt8aJZ4j0qF8hexlvj+lT2
4J8esOL4C12UuspMkPs0Pk3GFCddhk1UeJwDh/Ec8EZ2qXz9VAyr/nUK4WfaPFVhCIcq+9HaMriF
WSgSoJI93hTsFotoI2mPruZvrwJoFi/9k9HUXycVrulQWJ+nLd0+BtoR2TfUZpGv2H02yVPkun27
qqm33o6T38LpMu0r6Ck1bhcUKZep7yTGiWTCPz5gh4GlJCgBmKafHzDVtzjQMh6wCyAbQVs0XoXu
0KEh7x2zP/G5zG/r6LsEHmggt+ejsUm7/3wxX1XEYACKyqVDm3pCK7XMm9j1VyCfi3NTGk24MgKr
uDzx3XydfOiO4Np1OKjafDxH183pXbsFAlj3jkKwtdF32tLfw5Nh1Vudzhv/w+zz6WpHa5Hdhp0Z
dYgcJg8nYGmcsVX+RbsA1J7nrk78tD880k8XO3p/rVnqAb3V9ylhIic72WhXxQEM2XW1tliixA7a
Wf96Kp77D7vz+ZGycWECfG9XfX6VlMHRkXNd4AwbZDCXot9h5IlfdPktfHHXuPfX0TkG7UMo18Dm
szctuuIgeuo+/vDRfrqN+c1/WL9qlEGxUDkQVmz3dJZ0ek1uc+Ib+cMqyY+lH6d04TiAuI62T/Xs
bxFAXTPKWtheMmdX2bA5OMgOl1XQEhPRyg1lbiTkOviuJR7W4cT24w+T8KdbOJqdJCTESmF7wrPs
TUwHhn8+OUb6QmQkWHmf0zTbSKrmHLJ/fz3/qkn7Xzuwn/q0/6+hUuVMb/7vzVqaAnGYff9fm+91
/hGY+v6v/e7Yyv+Yguxk7BgwThEGCj6/38RUzfqPpYNKnVmqOH6FZfNH/yBTdWtu2QJT5Q9ozwqb
UftPy9b9j6kL0xGCwWbxcbHY/gtkKvTWzzOuwd9Ft5j/wEsl4fl4xk3mzn9bYhhGzQF/FCnrlRc0
fCsYXFKClgzEQxLwJbIMPC0udqmuBWcQDc0vpZLgO+kj9jlhY/m0Ti2HOuXYmfU6pSy/tzgFE4eg
pwE14bGzSFBK3UNPMftJL4hVXGhYzvm7hjkhU7Mqua+sthTLXKZTQ09tsG4MI4/2htmnuBF6EIUL
1ZjWIRv1rl9lNDWDhekTnoY/Xz7XDSZDlVToVIG5R8Sizg5hjIukEiy0qStfu44OOBU3GoJ6ZyRn
yhq6ekm/QJ7HdWqCQwmKJ6jg2MQMKCcr308NEERF6j/nqkYKgr/auQUK619T/kWQjB9SbNO+oDNW
0Yb9XqUFy4fvGLTXqKtej7abNw+VUUYU0Vvqgc2GYq3rWcuItBkcUR0WESPr+Z9aS4aHFYT6i4O3
c3zQ+1JcwF6aa76lOPAUtQFQma3B/qk8u94DT9IW2A6K50H6Cf0z2idn5Hb515ZeDmd+E04H2ZDK
g/41G64SThILSjFgynznwekzCfRR2DRjYl1bFmVPQ9mQ4d6saxK+dOqx50Oqp1svV+63CtTlc+MK
+WrZeAvopWgUOLLIGTcyy8KLxBMWuGkgGteIzqut1jf+HtdQfEgKTW0m6CHnEe23sy620MqHdfno
TxYUHdmP3isEzPbBGfRgHxRNQ6+nUbCyB6vcFaN0+SuSDK9CkCH+L4voerD94FePuB+ffdC31Z4U
besBcENhm5uCEPal7EKYabphLzGzkXFFHRWNIx2K+ickKQH3m5AT9xatpGuTpCTlEygGfZOGGtQa
2nqHWBtnkKOGnB76a2vJVeeW9oU+wWob8q6kge31F3qIf7JII7WJJqRymNTTNQ7A7qnsdBAFc22N
JqCFPUF6t4CDqAnDdnDeoj4OL+0u7W7MqC82rZNgmQ7BP8LkGH6QXpP+jDRTzroGDkMWhUPSClDM
kWly1xdhftEID3xMlVnrDIH8Js8G63ttGdRvR7dxvlMT154JUxguot5FuTU6HNgCP9zGGA+e8zKm
O6wRLzGk6L6zEQ5rJ2NEG7XvI/Mc47VVh91rBWVjloqJ1yYjv1GWdvpIW8O7HuMKFSiIuTM39ow3
MHM6ms20WhGMAf6hkBp8msRLL9qqKC8UgqfLyuVZeLm0dxBu8/VYOu2F0uQvQ9jlApG48VoFQXww
C6s/83CM3fG1mWvmwAJhLfwQNAMhR0Kqkorc3G3hRfq2FJO+CeFK32tx7G6dZKhXkY3BJ3CMbJNo
TXuf6iEYW9+M9rFfWL80BtKqETBfw6SAMpfoULkcFIPNFBWXcETxLPShWvEcimuimPrLPDG7Q1eg
7rNFUD7CcCH9xGlJ6nGKfG8kYXXZuG1/FhDXYWDR1r1npJxiipZdrw+XbkE2DNldUZ6spekZVOWt
8KfEh7qG2u9yXLGz7UiW4L5vjOoHhq4JqI/vvMUNVWSiGsdLcwIBq5NMedA6Azte1pURcMDK3Smr
hWUNbsxK1LKDvYbCLI0z48qET73J67gm22hEItfIelO3TXI2mBxeLHxHKVPjCIGn6qOXsLTy9ZQT
s0JnefrRpRMdW2cQ7WWZog5Ycw5K+pWhtfSGNAef5coXpkYOpMwfO8LYkMOgLbkCedAeTFJ5wl1b
5VhQ/br16THoFSQGvfX6HOWeLPQLqs+CnNsshlDl7qJ8aNVKVirwH+kp4+MonKzIdrOzmK5bgvfA
AKPj9ip9Rc9HfNSYYR8MWi+8QodEIGjUj+XGL9zyjf6ftVeyIsMXVz7ZuNWEeAdJYukgeukcH70t
i93shbJxjgzBCO/XdXRwPCbW1Z00vECe+frAVWgDUdbDZz6OK+im9qaP02KPvoVozyRqdiR1FOZV
MxYDxCEAgDaO8qS7ZYPnomWT9W1t2Bqydof6/BJfcYTOrgUAuAgGw955DRve0HY1ml384a71WXyq
kFhkMAvWd2KxyheIclNl7pi/in1TNtVjiWgcfh3BxfXKKNKkhtxkez62NT3cD34UGSAiCN5aADkL
jI1tevQhqoL+cCRLsBaBGwE2EnwgjoP4Eja062j6DyXZH+8bJ48KCHlgimJjB3YpuBCRkDgaWUz0
4pLBlxHLECqvH/Ze5mYJc8sg8KVUABeXIpp0/OOwTpzqKhmbst8nSAeGu6i1Ev0tQI7ovFlea0wX
ose78w3jBHa0cOovmgZTptDtlAmCjLblUKkQjKQIjMt8moBPdYmfn4+issuVpwgzxpISJd7WalQF
J5gj4Q+HKKxn6AIt32EUXao4l9+Um5fXfut2T03Uaw9S8ODXdonmmnqjjxeUBCJoWPFYXE1+JX9C
MZ+qZRfH1mtuGTQQ4HIW2m1jl/i5RTNVpFoZ4I/Qjk/j1jdyRSe1od2zAC1T3RbZ0FAjM4K5oVa5
94M1+SQI+yUWJggSUNdblPW1rsuzguzj50LXZycfjjEQu9YIDKcb/GGDKMkHW55XCfbIqbxFnSR2
oxeNd5GHtgEq60QInD341cYOB/znI8MAenf4BFuuPu+GhIiBmhBWUyBLWwR+U3bY6zXjqhelvE0S
mHF1aRU7EHjDWeL2/l0ZqvxSC5LySS/79glTX3JD0NoUkzTdJa8NWoibMuslGBcdBQ4knQH9L2YC
kyTDObIJlUbRLVXdOf3Sz+dYOA9pncg1dAsg9fUt8ztR3wRN9TfwEwE7VI2LSSY0guwO0H9aLucY
9FXtxArEsA5pw57GKWEkCDwqVuLLuzip3CcKFEClyQO/Aw7vpuQOIV5aUMgj7MIhgWqqzewRcynU
w6xrAW2FXoSD3Rv87249mptK6jCF2d784DdSAbZUYN3rsBg2SvdnZqIbIKpXwv5BSm9DDEChaGqH
mq7th36C8usaU5HAQnBBoUVQZG+jMsXhb9S++dw4dnMX01q/sPogLR8bHhyzc6o7NJJNSUhX3jrg
aon7ndi6NkH/rXdk/Ibv27vTXeLxzBLGFKfL4FdoeurWaOlTsxMez2VfySXCYAW2w2nvhZUjZWti
TJNyZJFx9Mx+8Pq03ZV8RWeGPRmbGKzuvuUI+s2yEgMi1aDeBt2sVo4bIrBWpNTt6wHhSsrLOvN9
Zd4pA4ttxj+4sBOGRY3K5B5HiLoVU1wfEFRYBOFN4XKKzfFKBz64NIrCWsRjr22sDvSr51b14yC8
8nFCPnKWt34AAdSiPO1qOsYCfEF+ALYn6oT7yh4kwbwGWD8a7QKCf4plXpv9X5plnhWhBupH6XQe
hv5szn4d6/AqI3eJVEj/oUhTtuhUHgCGZ2G5tePIvqjQbZ+b1WhdWV2SvEmvEY9Tm/FlRW6I7tIZ
QM+OqqxeVaupy4iF4k2VyGpQhFTqvCxk/JTk4/hGkagjvBA697rKPDb5ljc61S6uWrHu9abRVlHa
qAtEC8RFGnKy35KMuGSMIlUa7A3NN17N2jXJD8v7/kwgxv/pAynm4kXJikDK3n1ke+mLnbvFlVGD
sVz2Ua199yt2RcCcnfxZJ/4JiRfOuINr+OSPBki2NAhMjc0qaIEQsyuxYwvngmYaprcR/dGFPQW4
SaIeWeRioo+7LvuoPYxNVqzIJgg428HnRvjUn0VoZA9jBOkYxZd2ZfpR+uRJUfBxYIQRYoyQCRWB
fUgF7krXKrQLhIzjKydC9Tb3OLZ1rI8XaYoG0a5xWEHMdNkidAhhWS7CC3ai2Q/LterrlO99bdoO
eYiz7ZKKoYvpU+fUAblha1OKO9h5odhE2Hh69FpXWytLnYdsTMdvnJ5gVDE5rPxakVncWGzHUZRZ
yDQQ0RI1KG5I98uv0jGzzkbqLCxXQYdXT5Rj+y21ym7r+Ebz3HlViebD6x5cl8x6+E2tu7O0NrzW
kbM/SHR13SIGvGQCGaj854p96NoMwVhL3zKJvYiSzeShLvKUCL8Jfba5EQp5bwmHiXvsTTLEK/Ut
J3dxW7OcXlCKYQIj1Czb1N1UnwOTcbcJAoQlKZX+RoxEmqbsm58JHkYk6At/7SPY2rolvpegb+7Y
V+Fk1eVw0xLU9tMJieqtoZS9eGws1x25kluLn7I1KkuurSRJznMnsfEiNOPKBg+Pb9xynkUiRb6S
iW7Dsgns5k1WWv8CNVY8ydTp7xR+pydIdemDNoLwFBy20QeQ8/iUQYq/IVhzOutA3d5NmW5CVxVW
fckeLrxL3CHexIwHeEYUrZ9TJzTuoqiybp2srvDKDNV10MAgyNmA7Diy2M9lBYEJvGDD7zICFD+Q
btFjDO545pmi2mc5XkA1aPFzk0z9btJsjUAEFA7V1ASHXLbwKNK23Q3Yqh8GjmePPYmIHO8TicuO
7AVxQbFkwoqW2HcBiOkR0HfRWAuEI/bKkBEm3DAwyruiRB8xsE18jjUteFW9EeNnq6DoiB40ecYk
sAZshtl06tzEJ0/F8cHOjhPmEDoL2j7F8x4uYjW4D3Yt8UV1paaw6Dl99NBojnYwSDN/xrbWPUvF
p7mA4I+1mr9NAmAtRIXeksm248vy3UurEA7kHceZM3YdrMtmltTYDEMDyxrq3QM+cQUqOBCXum3H
HBCqKETel0qWaL4IGg8q0X18pEGXcy+6V+1kUFj3QU2UJJ1UDlDrUNR8oe+lrv9f9fvfuku57b9X
/a6/g43//rHe9/4v/K73aY6DRYN+tlIuEYB0E/i7/in4KYwY1AANHcGKQ0vV+p+Cn/sf26TbQT1P
mjbNnrkh+U/Bj7/PpQHkunBM6WDbyvw3Bb85h+lDh8VCn0J/zpj/y2af8qWhlFmYy013MJmVyZpA
Nt8uGkTZYJqKM1DP/Q4h+i+TELstutdyVVsjoOuQdojB5q9s1YF6pra0e/utg/p4XnWY9wAGbKA6
9mtQYGeaVTzbCBiXutMBK9M8Ct92gL1xxLkweh3KUT9/LPGstkEBO62tCXRpUNqyBWuGVu7NVzVA
WMPoBmAnBQTVmbiuYSjvk4TlIwB2QyorfgYPxALbSD4fOqIgl0f7nuC1/lQDRXxuIbw/MqVLrDMS
4dj80D63EHR06/w6tNts+wlbdQv25diBs8Z6bjEIq8oCx99caWG0VmZqb+TIrVGG8ifCtmttoITY
9NNukD1BFGyuFp5viqWV7aOsAcdjlNaW9nC/LD3MpcVZ2uK5HWuggYFS13DLVrlvvPlCv88RRe6A
Dz3ouXyTCjU2HrXYvs61Lj9vU3SwEBbzKmNnnhr5UlN4teMR2CPJKaB47QY+mXOnEzetnGkzsr/0
dZrfdkvckdbioAQ/KBXcIKU91eVwhc0l20YRx3QyLyG/Kopclf3mEsBUh9ocauGuhLqo4/JFFp22
4zB/TgOxhw5pCMgQ8tHDurMKqaMSuxQ9Nuj01vh1PDfHQgqdYNQw22iv1gMsMXS5K6eBUV255mUM
ObUVJKjgfc6QCpLBWd6KLg13XhJY67K8t6qo2dQDWrlhbN5scQ0r4Sp39n5NBgiIZXiIwXdEou7S
0u8+fO7Xv9uRH3PG3oVl/9OlnAcE8gvizqiduy4SjKMBQWkN1mQSMyDysFqh6iQj1A9uKGJQQMtK
MomS+NEOpjuNpqXr3gxZrzAwJAEK1jhaFj0kBIjqS7NRZKzn1PZyhVZ7aINV34TaqsQkaWV+gwL6
mppKe+Hxf5z4DUxDR/MAG1QaC/wa+13M9HlQZwk7adXi+1WaBaWpxmzb2SSEqPK7mxu3nhp2YQq9
hNV43jb6N0U/boak/BUOEMSG8cYqEO/GY6QtEztYAS0/64asXufZGwr1xz6rN3+/Y/3rHTNxod9R
GKsAmh8LX6hkN3E3qGY9jvEGD8uLFk2/CAbP8QbzWYrs1dYGpLI4BwxBFnGOOtklduPEk/vcD59f
vqMIGhDmPIEL7HOfHxw1L69tKCmtVS9o+tvqKS1x/SjO8yd+8OfO7T9XsiXWbdD3BsF6n6+UFZ0/
b16adZQXdDAgXC6zJk+XZfUSWCGOdIK0J2vKt0qWV2Fucjc6kMtaBvibSVOBF7iKVVSs3Z6jnlYR
JnTiDr/OjHSnWDEkfSOaWF80OwwgNlktPqKAoVA/B7kBzaooizU7Kk7ogNYUIsV1Iio+2OkXe8Lb
Wp8eMmN8I9/qxN18bmX9fl7zy0H2oqzZ2Pj5edUctWKvq5q1PULjKNnQevn3obSfUOOy1NnejgWp
wUhcRDnr+//dAfxhSvi6qjITzDIfVIeOg87s86VDre+JY8W5FBsTScBYLeDM6GC2fYlH3oXAPXkW
xzbjlHBh7up+norIO2RjoEsEOHQ0jqQE7UC/JnPcaq1kvcsprHZt+cB5E35cscF3eAjW5IafAQ46
GHZ9//dffRQHOj9xrg41UAj8Esg2jtrejt2Tm1Jb8OUoULd9e1/06mLO3xldda1M82cQTrfUUh90
TV72cJ9s7xql4QPsw0unqDZTXp64pdnMevxApET1o9hQKR7K0ZuozQk5jcEtDbq4VQ15QLUBC79G
xF69OKJ54UC9C5Bny3A4oAO7pNVz2cobbD67eRTDjIXguuy64t4IL/NR7t2k4V9oX6Fi32Zmcki0
4XXKK1Li6102URYBOPf35/p1ikFr8+E3HH34TZ0GnefzGxzLPZOZe+2azStvevf3y7x/EEeDR0oH
3YtEKEuvZZ5xP2gjbC1VBEJN1dr1qwdCqW9VMp3JZWMSWqxnkOzdM3YbP3EssQlzVoJmbUzhpYmX
ud69JhPRD744NaK/znr8eLRk6NhsBLxYkj/dVBg1TZS3AzVMKG3UTbeULy8RJUPma4D7DrdR3O6S
IHvChHhtgimpg/Z+7PizotrivCL68lrriqe/P6t5Sf/yqFz2zJzuUanObfyPj0rkEQVM0VVrStK3
GN6fWkO/rLuc2LJ6/fdLHYmL378qNplIYvmfhN0eL3SRmbiitNpqHcboEfWqvi8s8j6LBGjv5Hhi
0YfQgUsgs16JS9WEkU5lnl3nifv4Op8i6HsXuqHLRHVwNDwo7ev2ENXV2nC9a33cUNDzh3vXvtTU
eGsH1WtjOmddYPz8+3Xln69r03mxuChah8/PutTsSXoEblJVsX46RYZDrBxmoMZl2mIqy9PDOBSH
3kPNj4mQ0DkzemFWBtkl4YfapdJJssLjOQzRLzxVC72uwC9a3ann86epBs0E7gNiq2e9xuf7bHtP
Q6BWVmvPd691s3v1dQIq8308EbSR1pWOa0n+bHX7mgIPERe9+FZRD4RcC+2iqX+MA/4jA42661zr
cftKoVw7dY/zOzoet+b7coj4hAX6SBCKdA5DWkDg0+jl37JqhRDldtTl5ag394VePEiTcdNq+UuV
jisvJAceCNnf36fxp+nMRN/NsdhGIyqO3iezR9rCjpy7Ejn8KCAyKCawIpUwLMr6pseevlIGzo08
q88bK9t4U3rwpU+DgrKwOXU3GfH2iLc6ZK2RvqHOvSA8jw6Bpv9SmZkvu+iGjZC9pHXM91B4B/yg
gpCV7SSKrVy2ThEthNsYq4rUkwrG0gBIbN1ZtGT//lu/Tl6uEqho2BvOWnbj6JMRKnOCyRI60Urm
N1u3hn0OJjdyFaJf8ENTp/Wn9mDzG/z8hll57flM71BIRTj9eRTWvbRbOmL6usltAKKFXIfW9N03
xg1kkZ69yOhj1e5vaK4OK5nW7oaK38VEGQwuX7n9+++3vr5r5i1uSCDeRJQrj+bJKPJ0dNWmWCdB
d0HJdenF4VVcc+ALH7PRvxqzmpOaXAxdj6t26hYAja/iq9REZSSJfglFiEnLvcEhf7C6N3hXsDNh
loPCtR5tn918hXYgFsZmiPwtKJ/XpLRIAc/Af9qBXPZ0qNLgB1Y1ci6ap6AdrjtXnWfwHHSnXoPC
vG185gZBX31pu+63wD8UZEABkMGyNPSqg1UdY03BTVtQTNXi6hJ0wKJ1GkijaE3S6CEhaOTvj00/
fokO/g6KMgyb93Pl8aI3RVIaeVBO6yChc5XgrtMH8eC3MPkADm5SDXpoibZlAYnhZwrKdSe05Aag
DtkVvftvF6Dfd6OQhdHskOq9IPJhXwBCnCZNUU1rv6RNS6XrO964gJiipl2EYXRGG0RCrETBpRtE
Ok7I2Redat7+/lDmndrHgT3fBd4uheOF74lj0OeBnZiIZ0I6kWvpgWubiuAVZtzWH/B1GfkDUa4g
4qYT36/+h4viG0J6zGYWZ8AXKXvRB6SCxONaTzKAih2DBJyQMVDlSNWD1/QgdYgjtp0fWoqcHVSS
U/0AkXtvDFDI9QTQvlto97QdbuI5Wubvj0T+YZzMRy1jPmdgKHmv7n14M1akmqhRIBvSdDyo2AND
7d+SY+RU3raIKSn0QkWUGqpoWeVwKgnYScdm42noC4Abi7Y7RCTz4LF9taf0uyaaR6QmJFDrcMUi
s76oCmP/93s+XiV5jZxgmfYd+gMmLZ3Pr3GgjlFnfjWuCfwgQHC24EC62qtpfCLM/VGFNBcJ+BkD
98Qu+ss+givPEsn5oO6id3WOJuN41FC9aOGwbiw/oY8ACLWX6VMBC5ZctZT5eFBxtcOs+51kjq1C
JZE24Wua9U8mHnvNVgBZYJSReGlyvlbA633KYeOJ9fHLNvz9PiUCURZq9uHvY/LDS21p/Fo9lTJg
s5xD5pL/JEAUhDdkf6CGNM61UKDaQ/ZR1gUbUCqug3FZQ8NGtrLn3E/CHMmV6PEA3P/95Unzy0cI
cZXDNI9Q0Xy2jlYXKtKoeYaIeM86/jWMQr/Cvq1WjSlowiTmWQ/gFRRivLF17zvrYb8QXhVu8zoN
t0xT0Q5eybLPSKOrjG1X+3xYaaGTEg70lQxRksQinwin4uAV3iNNx+TUwzW+ftFsIkkrYSoSLEzH
o6DFTt6BLe7W9Rq9pb7xakvjSJ5lG9Mpwq00AFIGfBuJV0VbNY4Cqy2d0arU773E2yCNS2CTQZOv
w6LaCdSl7MP78zygWQsrdZWBINpZbnAT4kevyXdAjZq2K6EfMla1fWcUP4FxueSMJ492PDrbKU01
GGeavg78no1CGawhxmwHMxkuaAKShxsXBM9U4V7kg0OGNXVzGpoGixyPMUpytRKluB5FAKkWP8ja
DTOii31XbEMUnOA2gAIAmHe37dwRBQlzUWZwfaEkNUuFhs4dvB3FVRJ79RoGm3UrLFgMzkhXqzDj
Z9HolwDbyHIIflla/kA+HnDnJPtpWde5o6qlLtONI6NXXV9HYkg2hTndo4e9cZzuadaCGJGhXzQ4
orDQQwWBRGm3PewnAG/bJnSvMbAFfFi5RotArhLQoKsp6QkQhae2Rsp15XoaKA6EQSurQ7EXd+46
HUr80z0h5kDaz1xjiNjRildDDLeDmc7hoyxJFvb31pXa3jaCs1Sqq6JjrAKhAB7u5dXBovlYsJFA
E0iV1RNwdVF7cnux3a1zkyBFWQd7vyQn1orIRChTizwnIfIlSJZwrcvxezvx+L2RrKv30dO0Y7dM
yNJYdGFFLjNNt2WnW1u3tvqN42ft09+/xy9nQ0cwkDl0UNkwAYEdLwAa+tXIakG9+5lxD6Dy21A5
r7lTvFgCR4Vt/qTzfOtEggb7Ao7TjxOXPz5OcHlM15hFubS0yf79PJlDOyEyEV4VBKI2RD1isIEb
Eeo6/ip1rskKJOEksPLzpANvMjaFvimQnSw5sB7+fifvdZzPuwPuBDEOzTT8guwPPt8J2rFMBXaC
5d4dw206roVf7CEQo2Sfd9q1jzrEmkBREIh8g6TlRYykmypjr4/883HKsNL2llfFtx3/VDIPr7av
6gPJXpuygFwe4rZelC4k3XIIJbYKncHjati9EESsQwPqnye0t9qeW0HvfzFhM1eyfQ7MQW7fv9U+
JTtwMkDxIYOkuz+s2zhpL3q0NFk12RujD67hjbVX0D99PyzJT+i2YS+GbVgBy8xpZa81u91PgzBu
XM1f6j1KFYKP14VblFvf4fs16zY8sYn/w4JkMrHj3aGXh/ng3TPwYUFiEzO6VQ9f39NLb21WzSpz
rKvczhn+FvxWqX65URDvjLwBrCt/CaoYa/P/EHYmy40jS5t9IphhHrYECYCTRI0paQNTljIRmAOB
GU//H+bfm7Ze9ObeyrKqrKRIIjzcPz9ndP1LuSECvpOFfXs5avM9sT6P8/+n0WvR8P9/jiWqHxYg
DP6UgUWR+n+/+8K4yyzTOykK7FgMNAmuY1qZ9yqsSTZyFkpzn/AziAdLJQGuh9MQuHM8rev85hAO
z4dRfzRTa3n0KKZstVTXZbPYPjLK2Bw7/Af6Vp8zhScqaykRqAGNpQte50Grw8BSfVywq7Zb6Dkl
rTNEbjBC9aea2JmQ75K1Lr/x6k4xzUdEceTTw/v/G/V6NHsLFF25AsOfMPDC+zmQNuOZEqB2407z
e91O3HLWQIwPJBDhpbD4F2H4qnfFphI2DpiV3Y/gaQTSRrA0OBQryYp646Ez3kSpx6DcuqtJJonQ
R7VGNI/SKC03PjSltvd0OT+4rtyhaRA3dwOtZWoSMJBvm0OYN3NU3d9DgxC3brbeYQuw9ImW+mgO
qtiZ8/ShK+0k86y4SwP/YlrkKNdq5itfHAiUk1AFrHZt20kPJXqhgQx3OtUIayRmFFKLh3LFvJX2
kMMlvjt82SY4ij2rCMalqWHip4sVTVuNs7Dh9ZoFTZP/AIXUr45ZNS8BAlMAT8AWCjSMgXNdZG4/
OqPMyYe0b/J+5tbcPyGXVbtR4N8MOOKOvQOmrcqANGcmmoW+Ae7esjtyXNN0isqZVPD9P1co7ptN
oP8IR2mxGHQjXrP8cxOfQ4mQWcMe0vSs4XsL2uxxAJJDSBUKPynKA6dLnzAc486dEZy275ektiu2
BwLomLS63zTqmrdqQl1c9Tehr8NXKcvblCAWJlUCFZtPgt5fC0h/ocrHal+33i6zt/Ui1h+5yv5n
hriyGenBz/hS+Zv5nzcVNtFeVr18e77VLNyEtjaTGdm467rQvX3Q6Mjps+bpLvvzPT90Hb16N86k
wKsLAwW17xWxc56n3+u93Oxny/lGxDUR1ipgYYMVJEgtzIvRmRmD+vTMUkpw8bDA5W5x2qr1kDEj
xSHEe8mliU+ggMXhBO8zQ9nNsbWj0BVBZ60jt52nwTvcqXV2L24Fm7y1zRhL4qEIFEi63IW9w7ji
UA/DEtfenj1RIl2lk7/WMxRV8NNkLr2nlsTsZ0Pez6iCB9/N+e+0/vxMM5v6QsJ2di2WAjIbbV91
FVnFR9mqUwLujXVOzbuZvUuXVyWL/dCxygu52b2mY72c1f3Z6meO5OPjTuFQE31vfLXsGCbU57JD
cObG5Vpqn5uf3tgy4Y1ye8kYAHOPO64k9yx8AVBTE0Ha49HttBNSKvekQzikLBKXrjWf5yC3P/mO
s3NKMyst66Ow1g4dTCGOjTt91hCMEofFmjP8yhhUyzG9k3+DbotqPExBVhLJXZcI1My/d0k8aT7E
ZZiWD87MnF8rX3KTNMAaTD2xtu2Dwb35PM7YjW37tWOB5Tin9SPBtJyFBxNgHo84rrMXURVzInTj
Ys/QHXtext5t1+B+f1JHR2Nt4P4ro69/9cVqnKyezgtEPS3N5hA4Uc+gkfnfkHI+8gVBTblWt9lA
S8LT+JlIwPFuTfUMfz4X3CR2KWP6o27yhKrHo2B/J/SQ6LI7Qokl+wAVmFhuWuvdmrprY3etVDJY
vANyXQmZ43Qbsp68QZv8K8VWLr4zZqq9byPCUHQOIHRORmKyYsFWTkyXXCWZJb6UJmixDCdvSdNr
dlfylqmOl3Fb1F50ontka/LNboZkA5d10LeqTYjrdlGup4AIxu9gXU1WcNaRozgHW97Li3P/HztP
L1OAcVN0hnO2vCDa1nYBY+bXidFk7pULqItewXSuPxQajm5u18wblgdAjMtDxkjgBMbo2g+tucsa
wzh2PDBe3NKwLmu9vau0FjfSj4d50qtnwslsYlQg6P/9ctRBgqxdLaPFa8Z9w77Lp2LFNNf648ze
6QP1ZB1CH9Ajm/Mtylg6R/l9HubrkFGgFZSV8SYpMYbZ1umVLhwr7H2HGr8JEFH7MErsaOYIJKhI
uwDSNtRnmqtls9zqDbxeO/UuDTX51HnZu++wbVSpAsSTpmEo2EjrUPngIL4bC8VGdsTWhx75itIf
TEn4tRjjhRvm5rYOzDm2vscqvS7F2XO5C/k5xDdtntqIezmahpnRMnK8zqStIe/rGl2B9MF3Yt0E
paoV6QYFC8QHQyRanJ/OID1Wxxo40281Wd6Q0BLpzHuZvzrBCycUQUUGlYVVLAd69yVtrWY5LvkA
2WXsfnzXOP67oJjT9FTp9yuNIppbG9Vb68T/ridV0b2Na8OGREBvQw50JespHlAJkYURxq7X3aeq
W2M03YgQe/b1F5lxDdaItqyip1Y3LEQLbqeSrbX3OVrAS9mn52XQ0EbTU437jYIGLwANt/ISTPnF
DLrnweuNaHbSDnvyT1dnZ6BoPAkcLXGBp77kDqnNaRuHuJpNixsV8ri08F0yODkbR8/BVCbrxO1K
SRRFPKFDB2x+HOQjaEwU3nuGO6wqlfNFF/Nfs+8xqNZ2aHfOGf+0A1HXE3HBwBvQ+HFoN5Ke7o+0
Bg5mWeM8CZQWzQBd93rOzQ0ldRp1Hlt73h0gXsmrrJv3IVu/WYDb4NK1GMk9izYrhkqnkcFusY00
LggSk4ah2yHTiQ03cPcQENqBZ/J2qRTRIK0O+Jrq+QUqwV5XiF1Bl3UXZatfVZqdBZ49esJPsAa1
0MYKvjPqlO0+MGKj1l+0or1vxiGDkpAhAyXhabdGTIi22qnSA/2GL6juH//dJf0oLweKolqRarO3
LfLtH0L+O6roAIRnB5Z9XOlE1xB9YU5l6/gNOFacTY9SUl8MHpqsAvSQfM4E4o+9GMgOC4qdvoYr
0ZB2ImiGzTE34SusVnEsiu0yIW2Ff1A8C9/8pXS46h20zxCxo5/UWhnsZj37yFhsuEmnNGMjdZeD
Mpbz3JfAAqHRP8zpJy48OzG5lcej9YZ/sjm/NPSXXztId/lYUo7KteaTu6lH2wKEgDyXZcbfvX1/
ymQJ5QfHNwQ7EHHNhAOK9FVR6dfR09oXovqvQnOdfYuL65CV9Zq0q/2nN/Mau4aaQMWV5PvnkR25
aeXhe79tsYpA/9g14bpDgeOvMJb692K77sot1Bf7ImA/4kZ/YmsvD/T32dHkYXXZJJOUgwh/Ui0O
WpvE7ICmK+8u/76J5grTnIQevOEzgu9YzPdOsVWw8zkXBS/wHg0R/Utr/ypY96TBIU7/ehEkuhuU
dfOwV/P4vGTbSyvsMmqQ0hMGbnjym5FpIhsI5IaXs1tgyytWQ4S7nu8pXGxu6QlJXDxMK3T4kaGs
9Mspsobgw01TdsrGvriMmmsdTWjYO10B/2X8xoRznB+XVnJfAvDbEo6+mevIyd2IdTfPqJDo/QVX
ctnBpVPy0fFz62x42h+pBl4fViGqRXICGGOifi0gbAaiTywmxior86Qg0JCWj+hirITz18fBsaqk
cT6lVzFULx0VzbgK2CYLPrW5hOCi7Prmu1+dPUIq1Csr3oLsNJbj2ewCHBgszvHQa98XTLOXTcPv
4LDMG5c+EF9vWk9shODB8WbWq0xyiVWnpUngq88GNS6rAi23DikPLHjajwBJk65mK4IOzIV8qH8N
+vxz6USBFiZ148JznsGGm0dtYtLBVZJjQKNRrGiS73girhGiW5DhyuXgKsfnf58ALEtJug7vrjb8
NrLpq8mFiqx7r49Fvhcrfx4nHhFgRSDke3ir5sxfdwwYzYvl3rj7KVqqFS6J+ndm3aHMNuJXi3uL
IeEqDEv5buVFe65lIgI9eBF2Ye7aeXx0yWxEW28ejSV9uy987612sjG/8nwNZKbtGcT+lBs/wSY3
uiNkouQdOYlzFRZOoHylazIPfDm0QmbELDk7/aYyjtaGqWjs4k1pSBTdpgvBm2XnfBs/tdbaoqmh
naE39a9MY3zmTinE3H7LAI2ih6uKSSGU9mKZ03GjnCO3gdVgLF40lv7ZD7OWpNWbk7dOM5ZyL08y
KJmWOsmxHs+BoB2n21PEuIPnpCbMw4LrEruQ/Lgzr1N1QRSis9WKFYMI23tVe2dR+MHTOgNuKoRx
cPImD1e8Rhza3rWgVfPUqOa6aVwb5q7jSY3P4al0Teupb4h5VCuCHOwJWH1EwrfqrjfNnJOvpR+r
LMr9KKx3wqxUkVuhjh38m90UeZ7tnDSZ/Zdq3I9MZeHF04qM0ety6FjcPpPZ+k6hIcaDM3/bOrzT
RfVl5Pker96hIakVeEpW3dr7zsPkDMWlzxVfaKN51czt/OoXvopkULNngGFV1dnVJuvEdmrLarv8
mpTSZ1SMfWz695I5yF9o/PxGiyfCgM903ZtfrvWo2211NGoD7/YI13icy/9c0sGnRfLRw4v9xubB
sHOz2XvqZ3HkM7hEPZIvfr6L97ygZ2J7EAYjQgyXharG/csscTgxquyjCVfgAe1OpPGg9Ux7u3pO
DbN5GKLR+u4L3iXsTrdpNO0wzUE8BMOz2hQVZ8H+nS//dAz9MJt8jKVRHIO8f/YVtJ/RzTyUUsNt
w9U7y2I6AQZAxkanY+cO6iOTsB6G3goOZf+O0Q15UMqM0N6eeDacOBr0XZmx9VBgWj8UmCOwWZjh
sr1YTcDi3N2ntLb6vO/WSe5YAmVdgdST3/VrbJkoXFKizAPDfxTymBk1lllGN/+R9fBtC7yOJmOT
0DCGF26u/Q60z7CvHDYhPP3Lb0qPxovzEPhs0lQCUWQ3TV+swjxJ1zVOhl4StK5JFahWS/zRfpoC
xz3lAYXQKNsHdlvnY7b8BnH5AkLdiIrPHLsY60czNb+LoSWthqcp55RBy4mHsDNiZKQJb9Jv+AX8
VOo6KegfUDgXn66AoQtd3goDA5Iqmfid7Hg1HKP+rlpvtF3nqLFpRLJihc17CN7XTsevW+HdVCxs
7qzNoxzpW2jsKL88qY1H/07UYHeJtdvKjbZq/EDXfBd9WFBN9erN9Nk6GYjRjLAbxuXDb8fmVkSW
xGwdZOMYe6P67jtjPZRcqO8Op+BYTtlbvcyR1OoypMpECbMYpw3O5hnCPa4wqz0wNe/3m+59ZTQ8
d62Jh2l0lAEWX32ymEXocWBVxk3L6gwg4VgW/efQcsGBb5xY0Fp3s9IJRUIl35k07XaLpg7mVPEM
VCzUKV8etBa88X2nr830cLKpxxUsB4j5BYCSw8RWtLvCMKAhGbkwfDkQn63JGGIro41VOB7ChfW1
2v6QFc+fBrPcY72C9MtPjzAqzyLcJY1PMIjMLa44qnRMa70LcBltEJR6mhUsjjbDcC1zS8Zpozuh
5q3PG1btXNjPXIe/Gne7OFz/1CAeukVP9HtWwOXeorexhHvhKP/KPf+xwgZaWfmbOWULdSENNkm4
H4tB1C408czA4Xk+ze+NXTxnJmNbIrR3BddAwznPbgxOP7XBaXdeLr9ckOOJEcRGOzPvKdlNmhye
CikzN3v40ezhLDaehB014Y57zjur3Gd+jFA2CGPQgJxp39LfSNeyjFTe3WYxBId2JmzQa8XCpMr9
k9qrPKuzw/bBE7u8rAPzWerT5ZT6m3cD3827X5IX7HA2tYubRqDGwyYfKFSZmGFcxH7DAzsNGYdc
WEPXWVx1iWC0Zdj0KNlJnfwaFtw27vy6dpuRqI6qAafHcMg54o/1QhaotdflVjLa4ejaLpoeCEyV
cOg7w3zQkIsd5BaE5qpRaI+y3GOiRiS/nDwjPeu1B7ueYbMRw2QSx9oc07CtFA3U7eSANg9LW5nx
FOT72dPH2NbAIk0oSZSh/dhZ+sc2mmk/bnoAQ8D7Ya3b2uEIflkn0JvZm+5nH1XFTa3qmQoaqv1r
C+OrT2/Ltg+mLrhkd92atQwI51r3yytImlRjiVLVTuxgoFdc43bvO4u/AAfoW+0am2uZ2IpTQQxT
/Wpm7LP3wdlwevNpcO/A9nsh65b672Ox8Pfb8bFE5ytEXyQu02R2KOZ4m6luvFK+o4hiVpe213FE
6wwaOk9wRASRVRYRa+UH2LTz+5aCaWbi/YseV/AoZPVncccJHx2H0WCgV2pTXx04Gf04A09NHrTI
wkyvAXQsQEC1DomsCsTbxPLvQXXzH4ca5+x5+hoJu6FD6dI/Zj09ZkSDt0pOaPZG2vBa/jd183iU
69Vr2PyAjvBXm4hRbHHFavNhsCu8l5XJdmg+zjBAnTPNOvFQOMbB9jL5i2vqU+WzC9FoK+OUZovb
zp0eHPZxmjw2Vv33aLFA2bPhv/dQQ52n+YfOfMv+ZWjaPoURJ/Bk3oFBw8InedSSfAx6rlOH1sEA
nA4eOQGFMowR5barWy32bTmcfGP+/DfR1gJ6UIHYtjDrMA/fK3JJ1z2mb8U6Upk+BFxUT+jl9Uh3
5y/Lztn+E7/Qb7HZXOM/qO64EfDaJVpB5ylYtzv1mT1j3hBjbuv9Uo8xIAnkr5I9Q558U9ffFXFi
5wruyC1h3Z3lM4MQz4EXuQyjZZsDHpAzZrBSN3c8qjrBvuJGDpppbsffnhHR04k6EILjrcUXlqn9
lpsnTzGJkLVsyWplb4bix2pzS21XjinFB4YuUBlu1RKp8aVQ7D0T6RfMOY2bAJmd0bM2iXOD90e0
7iGdWJBqWy7zT3gEu6zsEIiutEdSgBYbL01X86cZJHwHFcbUlTAK7msq5youyuyxZoemEsS0Nd0G
3D4gyBWufAN9WJ1gZzHKGMtXToubKvSccVrJ0AFVJE9slnR1VGsGxCEHPHw8KbhJXG9hgHCfHP42
fcdPUEH2z/L2XDoT4ZmZUQ9ZxWgsy/Zg0O9jwO4mlBwevQGUkr4NWRtiCxs6HQksMCNrtt4bu7SS
q9zkRjV8aWrQ90J3eEPaUePg8n4bVu9hTX8t06aOnAA1EasdZxtba1Q5FDz6yKKKpSxxqCR9lXzA
BhujqK8JVhdt2UdNjxSRMy7pN/byxAgZD5o/Y5yasCJ/AFg2lNPTFE9i+XDvC8oFkqHaWzBUpiwp
9zxGDOJsx94Tby7huZh18+o84tlQXXslRuUN36tjapc2L8/2PE0n077h0p6A1qqhf1MLJcOYYwBL
nf3MSv/TpBpymBMXjcpnyo23Ycf9Vh436MdeNdD9ayhWfZ5ro6lF9/nwfkLRslTal5HrTkLU8xsr
Rc2kgNG6JV68vNCPljOGg5WtRzUq1upb/u2m2g3SuvjAPEDC+z/1nN9ZWqmIkXs737CRy2TeMoEn
9qNDSckRR2NHyyuKJrSIzEaNXQezgqBP9p7W8hFdoRstFLxGJs+6NvsEHwrQ6ENgQZi4aR7ZNiwl
1T4w2yxxxPa2WEw2SOYb4TgNx3wezQQRYLEHn27tOcF/qllRmfKIm7mZ0jtX4doMD6Kt28O9abAC
gb1sxsdIQx2hiMsjxBi9CyyCHTKN9jz91WeODTKQL3XLdwnIDaZJ0zKvTk+MprOzH5s/d6Has6tr
ickJFpc4QnZDXlvEr/l97BZVntFarxLDcVzOZKDB1sTdyPo8IrcqyvuvEpRU5rjwVTDCL6xXjln1
Ygxzh0oHNZHnjSDVqrNPJkOtpNa0gW4WFqU3TKyRXbNLRH0ZbvXPmC8+xSi5qEumBzLZhhbQ+t2U
6P3Ydft30VkBG7jx1nJj47yFRUKXeue1R5/n8H7t5iayRPuMCoabenbvnqe/B8XXaSrTma3+lZ40
E6Rj8ATRmClN3k5X08xNagidUZRBtl5vuCRoFayruU9rVGCU3nQgemrghjAS8z46hzkotnxsjovL
PYAdAQ5agze2YbVuL9sgCG1W+kLpefOxIMQIpGpuwjL4Rm+QPgmzjEapB0eWtylXBdvmugbCPR8s
esm0pgL019FUs0DeO4Z9GjCSY3mFdxa0D4amU5NlEvGVDuNKlGZ2Yy9r5/WWf0bgeJBTrp2JqiC7
ZHFfW39VHX8AOLVi7xTsdjXK6w7CJ83cjVoeT6B0edaFaFiW20LOUQZCOy2kA0BopOOhLkpC0NCK
9M3UX3H9vXPD77PReRr5tKe1wQewpR2fdjPoBrGmrA2kA6qTEZ5WXWCY1C0VFQ4lIs8vI+S3wi1m
myhA85QFXNHoFAt2sU+znKMoz+1DIYmysJNxRuC58+dFPFQTZTsM4qg1xvZtRUXRIncN2XnlWZNX
L8zji4u/5jMl/V7YunjpnOzz39OiMoEhIw8vQ/ALie6x75rVn33vqZesdi6aERwrJZdbLsjBYclq
SbxC6gYtAc7GcqLZEyazy4zhOKMgWln5oc6IQvReG+lG/Y26ref2wq4iL/k7kH51yvsxcYrZfhyV
OGgNovAd4BsRby6fyH85jWp0MhACEO06gIG9hX4LCMbTpH9PEOVWB4j8nDFw9ZYEn0wQixa7arG9
i6Btj5Ru37YxC0p+A3s0TjAaznx99PzaTI04egpIkGEgr6X3GFVG7t3WtX7jHXWvmTNy4wbMPOvl
pyzy+/uOJ6E18bWb7FAfXMhc+37V9LApquKMbPPeQtvqQzMJ+5FA2sCJD+SAg6k6au6X5Ah8xIvD
JdvpnActy5t7fnfHHWf9qdb6b4kP27UACg6L9K/AnPlaAfQzxyBFLcB9QKg59JZBnPXG/vbvJoVi
7EOjofDpe3IK6FyMfdN7DNOpo1xa/OFjac5dYrvbR79w5nvmDjqg8cB2WA6syXsaVj4chmi0kFM0
TldenN5h9C6UfSlly/O78N8aunKxGim70p72n5VaIHM473aji7tLG3Cx1/cydIGMYhTreEBcFeXW
SMpw1elgcyxlLXSEWHcbnGXKj5lONI+aLPj0NvJhTCfEeSkoCK0EFUZOCwnWrzRXz4AaXtYBcS+T
88+qz29lM91ngshbKkRyYToWvzpZ/oI8eV4b39wjio/yaWGF211Ddy2RnWadcXBz5rPzutvy8pW9
pG7P5u3fRbrQdcfmZKniLbO7rw4Z9Vblv3S6gByg7K3XGQNXl5fbZ8uL0dpUNtl9tyWzvydpf9id
d1066/cA5GMDlcJ4e0YL2zPuKAzudlIc9cV1Ip7k1q6prBfpbU4k6v4/zmliITAgyEDqMd4uZqcV
paHundPAe65r56/yIOQJZ5eXjrgsJEPGicFsRVhk4E5y0KR6bD0qQ3rZRpUnnLvBHojPsUQHHlp0
zHaaiS3YeJZZ+dLMnKh64/0MjL2biZiliXU1rEpiBAMhCzwjOwDwUygJl+8yi0GlbSJNUCPK7a7l
R968ZoZ9GBbvb+eKX7rin52sRfCPyfFU+XfmJJ9vnfdqdnvwGBkc7r5+FLU772yn+u3L/hIgzEIq
dNbNYTz1M4cSDSimXhUQM/mcjwZfdWACsas+LLzX16HhFjpgUIXGRVcrqMZIlwFaQ2qzhdLGYha3
IxfcHViLn3d0sR41Ijm7oFd26OYZ4TKAYBVuM2kuXOKKx94MngXMEyI1IPks3ssaAAip7ElhvE6s
fOj2hk0yRcri0Wb/af9ve17XNmw2nQXrUpPMLBj30/p6XJw3eKx3oi+JBMfSz7nGvKhiEa+z+JI6
1Dc2OfBtzZOgWS+GASWsOI5VQwrEWDioatjorP5aijSPAEZgTN1JTqz6ay2NKxxaTwbj/BC+KApc
SKt7z2A6ep3vFIJ6Lna24ilu9cx/JC2pKvPoOEnc0+lY/RoVdWpg0mPiv8cFeB+kY3oYR76pekoa
Klv7j5nKq3c96CmCFYtsgkVkNJiPMp9XufluNOKER5hk76hijP2Y8qdm0uDsCouNjDJcrVd6SR6t
LOY/6ByxfM/BJefCDq6VOzS9HXvZ0NBntKHFhrFwGuDNz5NG22YejobZPCuY36iYsolvgKbvvRxP
CwtH3sM0D+uhahB1Ve+OZfCky4g0uH9zpT13IACIdK70j7shalT1B4YukJ3nZQDwHPjVh8ZS7o77
BVGDbHjIXGqtbMDPtF5Krl2RptpPkFqhcKwXzQ1BUcdldlcYb9A2A5Zy5dlgqi4r/U8OxWZHBhvL
fNey511Pzxh//njLSN+hSSYDg5Pr9/+5pghndZTcxOlS8UhdHJ4cG6Eiu+roHrkFNAg3xGu/42pN
2mV+YzHrxRHdAxZI5syYCMNhza8KmAyVfHPamhaEUKlu+Qj5JqtnusT3Ts223Tyu5Tufrrhhf60w
eonQymJ4UKN8KFjA2rs4O2GTagcDFo1uiUTU8ooCfFdPvFX+2nr7rRVX39nG40IzsugMrtYOoxyv
4WHmf7QjyazWKWO74tqFrfpplOSKGGO0j4VwgQk3ouNJD7Nqra7FZiH6lNZ3iTfyOBZsPFgE8iUL
8i5DMKNodB5uYPilg3Wg7BMNfCecDT7qVTP99PLNr5lvQTLJEy/XcTk7qx1Wo94gExTrUZRshxOR
C7RZY3Vie4CMm+5xY8I05s7M8UMMXsIzd/UH8pGYyIFk8CV2uBqP+YtJlXfoa6AAVccmlp03UWlS
pLM/6NFiRYQqqFUVr0EVPD2ZoIbUYl8VmL0dDxwO6ll91N30/a9+kIxrW+Z2nU5qO6hY8mlhx/Dl
rbzYGlwzcSQ3H5yC29EcmMHl3jr/+Jzd61Q+kUejlLC6P65mWB9eDyXDGcT0ynLftocDtt0kK4FW
T3milqAIe69jqartPpvOk/ckuIxUOTw4wrk5+XZteq4tKSkpHIJMQDWHst+cNULA9n++O3yRvv/N
tV6FlTOF9ipgiqzchgGl7niOX4a0+F212Ra5cAoKpFreXaQtR3LVzIUTniXP+rwkvtu/DiVwzcDg
xzq5e38bDlnP2+sxhZ5n+TiU9hfU5wRz2jkYu8T04RynnrPTAufm2W0iyYXfb/B9hFGU6lPSGsu/
c9P/T1gcMAFRKr1H6N570gmJ9sZppg/nVeHWNntCjbKOG7ujtZK63BZWGA/j8MuEfiPhRqdlf8r4
5hLGYVBcfE1l8ISC9r1bwKDpH73hvqr79D+z+2crIBoFTqYkRFlzKpAXZ4c/Dft2vbiMlkfV3Lv5
5DZq92nu1VWNDmdFxihZpr/trATSme+nmifnSEEmV54inGt7e1Zvhc5dcev0B80s3WRhAEpUnzwO
o9+T1kOC1s3xrbabW6etHyiCI1dEBT9HgHLyp7V1rnnut0azcF4D0H0+PDTuhjtNmte0TkFPzSWU
Yw4sIZcjg3oxpN8L6vp8qverfDEgdGvW8CV64y3Pgne5atdmY2q7Wpet6MvED7KkxiOkc3HhRt8/
dIM9XvhphYVvFfuqwm2pG3Fj9eQEF/NvV839wZotfwvt2kAfNgdsVdAFHEDaJNNgMmzy8rQ+uQ0y
wv/9S0r95v/8mrZfC4sD54i51kW0kCzZma0BTccgfFaf4AtScBn1K0JmsF1u+8eCK7pTfoCrMzB/
wc2y0JqizxPWvTKdf4hkd5/TIshL5BqXM5EERDeeuRnvqN65pxv19NjQEGQ+pvkn5IFkismuOATG
JxD8J20CqTJR2IdKuPXZCrq9B9kaeUZXkPQZg1Dp7W9cFvRcea4F66iFPe1u8J5PQcrpq1RH3WST
VPS4yfiGU3Oc9VMMUbTf56LImYU7+K1F9VTbGQN4ixyMIQiNGLD9dv/+Hv+i5Zg8tuQwXYrt0ECx
2rG5sdL9XHi7BjnEpHyxIZXNY1oBYvYIUVB7ai1vFF3zHCuTYQ2c/VPNLxeimCaL4G0bPAxauzGh
d84FXDVab/CrT1KN1m3J/q5LT7NzMI1Ds5b4I+PWtnbbMKXggcr/vJrkqMML2PzpkrZ9G/b+lu/N
Ufwiz1yGo8jB/RVcYIDJQ0nGJJy66ABzAuXh/eKjg6iyINyGBvkRGEPLawexN/HzPAYKgZ6yR4zU
B+vBqoybJf+YpExZItkC2bOs5J7zcSuiCpYf+a/uZEfkZl4F2bbLUI8Ea8SkRyZB6G0I6JQoWJqT
+i0UbmHpiTPOXOiJ/WeJ/Yvu6nRfh9T3UmMZpmHxh2X5o9XalDwOW9WmufyxHCN9VEAcQcezoZuW
3Ssz67dxbrUDmRQW8Zb0mYYF16yx/U+U6m+xrL89/NTNMJaxzrczrAOc072PlxYoYDiBhN/1gxie
WARkkGfaf6bCpRXrnEugz4ntyChrVv+h2T7cPt0OfpB/iJK9AYjq+9JhPpdvcDs3s2NXJv/LXRz2
4dqnB6O0TL6BwcmxZ4a3LJvORGFZ2qo+unzmQ+nL6U7m9a+t5FQjwHCaZ/PWTUGQ9GJe96yNFGHA
zAamPNzryTZ++AT6+/9drqB1HiNgvtLZOsHQJeIZCIKOSAtDLWs5UCbgDZ6jQfoHKbKHmbRjTsi6
NutGBCCy08q0J4YYyn2QYdVSuNyrqvGwTUa4wjg8/Q9t59UbN5au67+yMfccMAfgzLmoYuWSZCXL
9g0hWTJzTov89fuhPJhtUYWq071xAKOBhmwtcnGFL7xBRgfWxiE5oC+x0WT61E4j0g3IXeoT/lWa
m6g0V8Z1aCjqFv/nN+y2xwWnUOimFMB1Hj5SlJ+EAj0T78qqZdwYzlWY1951V6jUqLODmhBOG9i5
oyur9odao2OhIQdFFJTcUp8xSN6URN0Nkf5Q0KBDszpDu1f4t6LhL/XEqkTl5jqqo19qkcU7ow0R
Vgy8YV8GzGvzFUTg4BYR2P7USH4lVEeNQR7XMtJXxiLJWbh6XqyKavjpWcWLWmMjkCmYZWWKDT4L
1G9mgBq3a1CRidMSFZeCLwC5sOgQiQcwEobG4IJptsF1QsAbERk3w3byhYQylNrhs+ZnP5LCu1MV
WGuOlEkkZlV0j4Z75IpGfVYsAvoB5eW1ow/JEt/LNzDb6iodg1tFRuQKAXCE0eptNzoN3camoZFP
Iyv0q2CtS9XagNQDPqU7kn+4FkpKmfC3NL+vykbLlqnC4T3qztJqypcB36clFtNrBRzZaoLaa+Zd
0VevudcnlJMJZkMqbhXtD9EdfOLQZYQovYt/0KI37K9xlzarqpJtcNrtsdVAXWc4Ve8aAs9QcMNG
kwWu3GQbWTzTCqcqnRNYDgrFoMj82TPLisbH7g18YxpMJf0QGnrctqDcRnRl/GDCrz+AnI1XudW0
S0cSd4Gxhg1JpjO6aNb7bjQE1Qax3xQWXR5Reoc209cm94yuLsOmHTcg6WEUgY8tdP7qEAT9fhiV
YRN09P8ph8D46xPNFZZMUQos7DjlQyHi0WtRPoGEAL2nrWsIFLjZXht+8dOSJ4Vc/dBMgvitMoLa
TqqreMzYNBBIemFJHHP9VUJp283HBKKrzRs4/iN9vkUUBcjX8kGEX+7ybCqYpdabXbPOJqxlw4VO
RTVuQJ2W112uoqyJDbYb+9Wz1wZ7SHT4pieMQ/GXeBOJhpVcOxtB0FT4q2otj1K4ShrpZmgBDyCO
uipxMV2GRv2F94SxaBzSmBhQRp2OcLylViR0qhA0QFex8F9lnFN44M415fCXqRQ7g2m1CJ0h1ozN
oq97mjK689xQX6NGDjmBelXZw0LwkVpfyGb81tpm4Wapky2TfgRCWH4ZYoNudeonq74XN7U3/Cxy
Q9qVTq5wlwNEiQwZEekIx5AusBcW4CWLHunS94ZHCWXtKww/wjXl3uRQ9RZ3r9/ve0N8wVe3W+t+
dWzH18DPu4WcGz53fk18Y8THPh5AEaQjGQcW81DrSQGVbKlPHXjPt5AtyHpWPtXSnZNy7g2k5ZR6
xw0SzN06DcKa4Kf6hQQzhsKdsgeJvBoqX76XtBaaCvrFtmx71HgccVeZGAw3+GfftjVMXX/U/D3+
D9gDIAn4DlQL8bW4L/Os2wOASDk1wiLzr3pO0NGg8zxU8Mc9hOn0sO4wX9C/R3Dw1+i9rsD6v3bA
ypcxFVogHgEcyra5VQ1wJBXonqai4KHiHu0qnXrd+fbtKBkQK3QgwF72Gnb3tGoQLkRap6FwtwhG
UF6tcJSFTTBZD8mLVgvM3de+dKx18V217sGhPVHV61xU/Z8kfaqamzVIMN3gy0xEBTCS77htfejA
W4qDYiMWR2WxQq6OJh5gFzQa4S4Mqh7vpHxiD5X1ouLKxVB3YUbabZ9NcOGkPnYtRRfyl2Xto5Od
1wZQGfZ9FP+qpXKLaj71eQ8kRSD8ny3NTatMv6eKvx+JWL3+1bHkm36PPjd+yBV00rK7FU5+LEMC
nVAKX8JI3EH5OsCW/Gra0lMMHQdpJV82YQF0hxgXEclXHiqpenOLEmJRX46vObflsj4gsVhNdrBU
/0T9IkiV9PiXb4/1gg6S/yIpFMeMHogLSLlaemid72FQvlhK83Pwq5+ykPe6Eix1TbA28C1JCzQD
upzzulM3hgpN610rIwUaN47UfrqQD2nm0mOMfmhmKwswZZsukQ/4BUdgaOKfuuoBdm3fTJm8N4JP
odL08pO9348Pqt58QwSVlg79o1wv1raq45Aw0X+JI0jphmBwDeOLbbyGFIOstHiU1aJZQEu4VXyL
iZFfkBPhbCiqbyI07vRJBne0cTbjLnQDBQ5QTTnw2qGoTroTmukm0KJ+0aYYJ1sse+pEYlwaorsb
EzTqptmXOi4Wny8NKyVaZnlkbDIP+i/SPihhNK5aUS6G8RauM5PriJhlSyzhV8TnPqjETZgNX9GM
uC6jsNpqJuA+E9Q/uS/I8j6Jbka51Q+Yh9zFiMZeizrbdyr4h9CSdh3eA2nVBWujL+iladgoZb1Q
F+jEV/QkN17qj64mWK22bd5x8cBPyuz7cshSvCEoVgVNfaNqbUmrpQCtPNabd/KGhIOM2+fGfY3R
0A4CF7W/KhOLGKdpV0qR5GtEc6/72nIb6TguAJ8qqGDfKR5FzHcAjpCcN6WUug2NaQ9aFtALuHLY
5WQ+9xVFlqnVEXW8ok0DMldqZZvFDszzDHp7KMvB5lEJA3uLADkuHiLkLw9W4qrA/NaO7esryQlf
VOp1yzryIg6TJMJsnRKKnoP/Fh6ND1sN74Yi6LZZPlKGlB2M0iMJzwlmvwBs6paQ5N+Pmr6wcbrk
Wy5ag0Q/JG06EC+qRHahut4bKk2JqKqttdVKMFekvmYt2OtSspZhTD40lD/jLlnbUfqMQzrVb59I
QhajtKopqy9thSu71cN+pyTg2/pKLPXKGdjlMXWZ2OeCxF5jVWa6ump67SGhabew2zAnHUXytJAE
PStobqrVahsLYxAHjiGnc/3oadTwMF3Hy1Xoh9EHOnOeKK1/VnCYJMSAt5iWKU8iUB+psr2kQeSR
1XLVmxFOHZm61/r8PuF6XvSWj6A4wi6GdfQU+z5Ns8BNzfBNpDq01AoWIxXCxyiJrymbYBCEeoLE
aZKMT4VUmVdVD2DT78jaQu+OktOuwgbJBPC+6mp5qlOGL21VQPPJYwn2CWlcY/rmivqHOfWGdD3E
pln9AobCWCCd9Kj0Ub6v6XAvsF0LNi2HN7/JWKLBcMkp9V2c6yN/3LB0eG9UbDWoVspsWnRQ2h7S
32DZkFXfJnlWgZvHCSbNNzWwh7SQf41Gj/EkaABnTK8pehP/pk26xuzgCWMfVkZOqT9HpteMJ42Q
oFim/S5IwtvKUn/0Uo5WMaA7aphofAG9QNAPeS1w3VpmYY1Rmb/iQv+pGzKInighP3u1J92DDJql
lNfZwcNbZ+iqC+TuuULVJOmDgipIBEfntZUZg1+Ts9IfoS+sWqxDlTGn52v7z21iQ64CwbQoa57h
/BKEkf+Jrk0nET87feLrm7Y5aXT8QSi3jFFS7amF4rd3aVW8dTKkyaF85FTvlyncA5QWFlLd3VWe
mlEYVg9JQtAislRdixSSAUUBCRHiha7aHI1piN1OSOcz3XdyA1BJRmhefZNKs3atLLpCwQlmg47p
VyV3yMI7IzV27SZM/FXiWd26sTRxlwfjphk5gjE5wPIpfvHjSVSfHjHRcb22hm9wpr6rKd3Egchu
IVtqxkogo5abJqWgW5VI/8J19yoFApFQhIs71lcvKY7CdlLM5h8RNbMWpa3doycImcpZo2aFx2cX
tLTwizt6TQ72dEdMm25L2zq06JQtqyfwMfXKc8A0DYKiByFIwIJ4jejhwkaBdg3bioi08d1ASD+o
BkRqQYMypzZiejdlqh0cvHAXlFO6FeSvG6uXrieoFVKt8S5XhQGcxLSO195ooWBfXdFSaOHV1P66
zqNtGipkMDkC9gas7KyV7YOkP4mkJr+meOnYwlwGCROvD2i6DM0zANL6saqO59fMJ41ly0DDleoF
tokm3rdzHU9nyBGB7MucawIYvcj0Kz+Pn+y+zunwBc3CViGDhVbnqvpwSy0n3hEtq2jglI9DhBGY
BqjDExC6QeukWEIQxDXfrVj72YXpauyFvjPpIC8DCaOGYRQruQjyCzpan5RnEM1R1ckYFCAmaqSz
Vd/xkyKkyr0ypjRFBslY6uWhLwiPIGjfG1KJekeQ795n7v+DLv/mLb9+Tt/q/zP97p95MVShHzTv
bpL/83/YVfFn/lc+/Iv6/77/2H/L3efm+cP/rLIGgbnb9q0a7t7qNvn92//9N/9ff/hfb++/5WEo
3v71j5+g1Jvpt4HWyz6I8E/at//R7J2e5N//bnrHf/3j6jkhiXirP/2T37r9lvZPrsdJfEkzMDnn
V/0W7bfUf7IKcdl0ZIIEDYWm/5h0Iswv84XfdZEoFHOs/kezX5L/ackKekMOIni6odArVv+Kav/s
ALV0xtcZnkdRcaDGUezjAVoHY5lIE9eGKvmmyW8zUKFtfh8V6bIDFQR9WY6LrUHv+o85+vL7Pvyv
rE2/5Dgt1f/6x0zh9/fAmowKGypeFvKCM/0nWBSizDqQjq2OMyYGRXJ6pC20QFgSuBYsllpyC3MS
wQ0pP2HpiYMIpUGOLnhBjb+Jnb9otfs+FZqsT+rlyH+gLfZxKjJU48aqLmWXr7MYKdVmjrkcA22f
Qd2w6dypqQHQDQGgCyJ9Mz2xf8+FDvxPsUzNQqzv48hOWNRIHTEXtBc2sbpvU2sLQXelDvkzCcyj
J/2iVH9FJxted7fKVH1vmsm2LZoD5cNvlj5MBKelXLiNcBW0889/q4+aKL8fD00gGTisbWrcsh8f
T9Ic4EZ+KyPuDwf4XpMFqg7qlQxSOR4ymIchYh7VBYGwkyvTkPkepsEihy31cdQitnpr9BgVQ5Ql
AOFV04GmHr4k+jcMdRaB061r9JA8cUEE5tLA5mxl4p7nhJ3cUX7vxs0IQITWfnOTWN9MA5w1/c++
ENeybj8I+APnZ3qayf+JHZlpghkmWTEVlUPBVKcY649wRsXPsaO7NbqgzSAi0FAnPfDwrK0BCv7v
hpqtdrMpVTvCLQ+iCVoLiHepMTqt8KojnMfOD8UZ9+mt2DOqiVQr4tnW7Et2BSVzOSSCFyFYHKjh
UJjcREsu3OzKR8ny37P3xzj27MPZ+IY4oeHL7qiDfXDCZWQkW/iMh5Fg2Sf9zBIqOX61bMeBGqZz
f/41P20TPp6iIp+IOQahxVxtz9D1ApdCKB+2skHcfmnSbMkHf+ObqBCCxuAQXaa2vj0/6sy94N9v
/cews9mFHJpQQM85PPYJABfQxy6WwLKBby8BGWAEldoUmMplQSuxvbRZpmUyX7GsWXQjOR80Ep6P
K5ZSltQbGt/Ws775QbyEcDlZh133qrTyFWlVwASUsmc7/RFRzG/wWxvRKqh3FttXx9wNuuih8S8d
5Sc/hT7piRkWYrHO/Kk0hQAJzpBb1y9dRXaYgO6W9G1d1jEdqn0pdopMR1rSMGMa462j63sYHgsk
OTa5kX7pbOMq2kihcki1xwvf6+SzcYNrXOBkiPNzDeisD1SJG3f6Utr3NH/KaDKYBYSd1gBZAHUc
apiFIB39s1anY+jVy4E+lsOUhRJIDwuV59dKVS8cPuqkbTX/lqo9yV4RXDjO/ErGYFmQ4XENwUxe
CK+jJTpsuvGrX6A3hEpOrjpHQ7MfWNR3GNpdUSNS6SfieuXgUwrKdkvj68gh96gehqa7GcfkmP7V
u4hNpk3ppQHSgft+9mXt0hv7bKQbVSVowdTNMrZJuxyK/wVpDbNkxeoVZkEXPtrHWsfvTYZEBEqa
sv0egM2WuRGBMA2ZGr9ydrXgOsBdEXI2yo+TIGqGaEYHpCTYt1a9U8oR+BeP4Xhfo0tr+9TyQUQW
6glZjKE705P+cUWYiHIYeTd1gLxqi8s4Xjn+nek1h9BWfobhM5m2xLgX3n+a1vnSMB1tUs7narII
Oj+MmsoUNJyxGZHvcqhj0nT2HpwJHM/NiEgP+SpeSVK3Durmgh7fyfPNki2CAE1GytSavXCXdJIS
KShJ6WPwrWvFoR4ojwegwDhdLGfXRVSN652JB+L0BPrgXdgXp59AedeaVadoeXZVlmZse1bgQVnN
uoM1acikA/yX8A5kMmixhYq+k4IdKqPHN4Mjfbsw+acWH9RqS5cx10I1dTYDSYimaWoz/jik22Y3
fFWrZNtQBULbYWWlAiqyuPHwpxJZu+zy4hhKYDiz6tKXOLUIMIaYmmAKZ9d86ekB9uNRhgSk7vkb
jX6cwZFqjdLRVoI7KfeOdZIc4fYfReVfmoOpajZfgBw+Cnteg7cyl+4vLLk3oE9zaub2skTNAINi
VJhI0ttDXAAR8BCSsloKoVSSlYNqFrtISBdWwqm9ZyGObHCvILw4X4p2WlQyjpsjtkUUc9JwVdjq
PvQTVzOHjcKT2Coue8I9//0/FtZ+nz1I5JLts91BvBkf9x5IXIBLEpFamU2sj3GjyjD7Urhc5CK9
FF4IDJXp982nGnCrQlqokI3MCyRBBN4nkZAHCH10+2hb6enWag45Yn+GZD/QUrBl+hjKdiL4cr8d
Vd9BFS0HFHPpUU5FdFRoLJ0Pz6E3z04zLUBBBVcwF/9bdF3SRZh+qYGT2bV/lxb1Dei+a+h7cZsd
MTPenZ/390rtp4lgwatcOPx3bs1BRV4SSW6iYQfSIYBFgJkFhLSfkA5vS1X89PX46FUD7HXcp23p
eYi6F6m98PU/pyOAYCkok+mjzqpjUvXx80d21ArU7qhTAt1Hrc1w2rUD/TJu6K0DZrMINeVBbDL6
6xcmwPy8Ej4MPTt4QGoOMKkIXxtUjqeQFo2VVYCmKPRMPdWu1BFvLtq4oRLuK/FSNGhXOAOaINpV
FTn3unKxanBiBzIVKv5oHAQyfi4fJyO21cyXe8wq3xMkEe1rJ95WlX4Fbd6dOg206K5MVGUsQASI
KOxGK97WuoS2CCxcmvb6GN0CWLuf/F3G/mIwfuKI1G1sq9g7PCb1xY/PF0kRApMWz1eX/Xqw4c/g
3s1CAvUb/DL9ldl9CdV+7bUXL4mTI9sMSd9BRmJ++vkfcYE/QM5BAYXFWgV3Jl3juPHWikQXdzD3
WDOuPKtZ/kKe5Of5RXIqasQ2DfkIUjvZQEP+48BqEJqhnoAtovEK5zAEmtite6hdvjHpjppbyYhu
De5vAxh57ZtLv7tBp3GFeOU2lKck/ldR9mBOmxdcLO4QBWohrZIWnH/OU7c4/hhcHlRNucTmfRnJ
6cl4W29ggkBWVSNqnIBoS+WHA0UqHq3JAILBleGhh1WkW+1SFZfW74nli1GIpaLGboPymuclY10A
sNEJo94lqOV0K+Lwtss8ZIXarT2kruehxGKHl8LX6RvMTjIwJNOAiqyrn25ugGNmWpgEjWWIuEmA
UOhzDeEwcVQKSToYn2FDmXI5Yt3hgDEQ2cUo7sT9TUltCh8dgvdP97dW171nBLA5vcpfl22y7dP4
1imlY9In26E/qDpIcrSXKlPbZuQZUC/vJL+9cKTPbA7e71JSLyJnzUIn0danE++PXaLmoxI40AZc
UdrIzSE6pRgrFCbomwQGHLNxeLRKGQk39k/kA2vzYdbD3S66AypvP1rf3yh1uwrDEgTWPpGdVylr
EAFXwbaibYxS4oWQ49RtPJV7FUrFFEsp9398YsQxkX8HdOjCTbxHNfpYGwaKsKCwit58NePhShof
o5hmhAhCPLCTTeCP9KjSQ6RdI+O/vLCNTtwJBq02jVm0FZKQ2fOg3hf2CrRt4EMdjdgBJnp6k8Sx
uugmdH0jlc9IwBwURJdSZ0Q2RWQ/ggHzaFAiYaLDisLkMaz/zgpnddF+nDoin+7qHgaIYvhAGqKJ
bYpOkbwI9Xg72ja4ZCKWkl3f8JCjX2D6IyDwx1sQab8uzM6J2Ilyg8EZ7HALgCH8+LViNIcQUmeZ
B2W6LbX0aGvFFytzHkwwVcl9NKKbOErddecUz1Fs30f1eHRibYfS+zdhXDrzptHm216lsE/ugHaO
Pr+NUFL3VCfm9rHC6gtNepCU9msA63GSjZiOmzKXL1wHp4bUyJGnYjbV4vmQTW1bfQwKF6wQxXIY
aFPVNoXSESkbCBxLnujSpz8RJGKUhcGNgy0fZ8zMB6RCslxrfcEFpFjfgkAG8GBs/SbYwPC4Sfzq
xiulW1/xokXP7Ne2f2mLTkt+Ps2g/mBe4Nnl0M74+NFL2x6VBuK1CyQGX9zYfxIgjpUpW45xuDfA
Tpvhba7DpNBRBszbTSuCJR3tW/H9/Po7db/QFkK9ngoXbYzZ5sxzRe0GIcFySNDAdtxS7g6ZldyO
9rUzbAXK9RSV1ufHPFV2NSh4Kgr2MVNhZrbmYdXjQGtxsYbEX85Y3ygN8qxLdIlL65dNO52GLL5p
+SLxxObC2KdOI9Be7+mYg6vObOzSoUtojuhmR3bs+r96w77Pm+5QN/2hs4xtIBlbi04JHRMisWDV
NeUNypjbXBoWAh59IX258ECnFqNpGBYYEMAx2FV9XAu+Y1YZ6suU0rtoL3fB3ajWN7rqb0RS3ZhR
fQNoCYRTusvUeKuE4/X58T8vANJEOklT0xCPIXsWjEVRL6P/ynzksL191sGY7JG6uPf64PtzLHuL
sNieH/FEXMWQ4F04d3GS/fTGePRi8Bipg9vk9bNa5y14gJ2TmfTwNRK1vVH4eD9LwDe1A1XhY6he
jH0/hzdkBOw+LklgN868f2ZTAmq9JMGwDynK6eTVxBMWCe5UJktyCs7Mu0Byc6RArRtfoz5xL0zC
5/BmyklMUCK0ULmEZhtv9LUqsQvqEFTjNlOwa8EP/V3XjbdThqYX6XbcZ8VriR8Sdq2o5F+yVfxc
J1BlohqDthH+Fcq8RpfJ1oi8VC5gd6XbuIJu6se3oYNESDGsao7h8+/8eeupMkEhtxxldsLpaSn+
EUq1ca/UhNqAU3hdWyRuWYtN2ZsLhfLE/2oofbapOjn3g6pgKDXiA4Kdi4ovDfqPMl4o50c6kfPz
VjpVD4tgi3RmNlSu6SkCWQyleC3LtrpFdgCmDr7a2G9Tf/AbeSnXxUICQQ0+Br5GbvyIKhNFBO/H
+Wc5tZcdgxmm+GGA35ydbVQTUuJCi+ZRmB8zpwZsaT+g1HsV3BXdD8v3V3J8scZ3YisRPMlUeUnm
qHnODpA6ry0xJgXa9WG/bjoWkubD55SOoIVXY+uhPgymU3oqWL4Yqy+zwXs8/9rTa328TTlKaI6Y
tLQ5R+fWzzlZOrwvLAXblSnyDXzgqyAGMvXUcH3Zw8U3PrF1VW5t4jVqqyAgjI/rWK/BekJrFa4X
pNiRBHvMBe91HDQwCaSlIemwri0Yt479UJlwGrXsTkV08fxLn/jWvDX5CC9MK23eerHqzgQ8iSS3
VaIMr2G9hm6qnkSuUqCvCv/AGMLv9NYueOKeODI4MBV76kRNnsazYysr20ZoUdm7BuUQ9BsXJfTV
CmnurM7QL/T/xltSF+GOYMZNa14q6HLHG4BY9+5gJ25IwmkFwapF3jmGmJClh5yerVLGl26oz3cy
0kpIl3Ivaw6lxNmeRkmVEkWEamlHz6gVD6aIMJCKNwRrmQXGD/aGfJeFFPLrv3FIquS9so1FquaY
83qVY6V6U+d675oh0baaHKFGLdoWVHwQX2h/n1pCBsfwhB0gP5v3FTNMLvUhRf2IEj3ebokLifpK
lsNdPYo1XJFV0JvbNhAXIo5TJyZgBVxqNfT+SAtna6hyskjJHat3Hf3N65DeRAC3LCd2a/4jpBmQ
W89aiAab5SMp7dzDQ3mkUPdwfv+cOjRATExnFo2JT0HIiOyKr+cq0k9JgIoOSkaGdhXiXuMhEo7T
zKoxLxVVTs735D477dhpz348N9RIL4GR8t49oa9Pb7ZAgCVubyMdbK9Fc1IDSt5euAlPBNuqygWP
PxcuRSyt2fncm4HW04jvXcVJXbvzEMRT6q2ntm4sIelFphujA4jaWNIRAYTI5//1iTaJMIn5WGLq
uynen7d+Z9VmDMELmmK3xYiHawkphXUGaNQ8iF67sHdPHVDUFbGCV8FWfDoXR82oG5RAOKAwsytx
VIsj9cqSHwNU96aGy/mXO1FrZ3YN5tbk6qPpP8U8f7ydaQS23BroBpsCS4XS2pZvymg+U8NtsUUZ
sJgsoeab6oWb/tPqdab9SoWOLB3D+0+TGsIq9PA1cisFenkI8RJeyYDsqulPECDE1mT3r77p+5C2
bmOdzCKe9zYAoIethsCRCyyigL1dbTDkODh5cp3SYyhs84iLcuWWAtm1QVyCysyMwMiNGJ7TkLx9
gjxx93ycaLkM5cDsKQ9gdL3s1eh7ee04iMbAjAmXhZlOZO8Xx7a/2DaWatKTJ8eveglxWktUSpTG
IUzEk4rw0vlpeU/PPgQf03MRejhgK0G8zcsXtWQiAJirYHhU5zVIpHup3QxtA2HGkzFAquylQBQD
EdICQwU7RxoEWH10k1mmvXgKko2TfE265Gj3wS1W9LAlvXRZKs1VZGlb5HUmLbeM8wh3uzrW91o0
bgLP2mepv+K+vNS/+bR5eBkHq9KpeURi7sxOqNZH0yZpAC3UUb9skbcd0xGFrX4t5MQ1iv7S2XR6
PGuqvk3h1DwNQ9jJHGS5QhG80a/Kql/DNcuD+6lbPjVJMwUSeyeus+QhCaMVWPYV4mduhUJdIvwH
07S/JqZyIcL5XD+dJgGUKdEN7UxZnY7xP7a0Hw611aIu78byA1K4srNWo/TI0x+gLCZqv2n8Fuaz
tjc97SrrV6JsVwoYy0t1009h5vQcGg18knMgjfODG+UG+MoezfMiVI5Kj053nV55Xv3CYbryysEd
ze7gGOH3urUfuxqkTSK7ZXrh+J6h339vPDAMsk2ZADTHfN9rTdv1ijFhOTWEGhFbKGG4GjglyX62
UBUfBQH/LnSqfeMXq7SQEDXn3qYQ7w3dqhH0aUhAEDV0Tcu568j6hWze9f5whRan91gZtFE6+0Jk
o04hxGxXTtgH7lim7zP6xBBpUUiwF1zqCAefNbQwQsSr9PCpqmtKrbhlQaKj4UeTdmnSGQ8jBylh
vd4FxPSNBCxA2EetSH8Y/LDK25ekhaOdSNaqGlEc9BLpi9NxeVJVP3+gfK6OABWwFSoTbAqgnfPC
gK8Vha0je+bqNsT70v5uIX6mFFcGaoxaE3/PM3VXIC/lCBiDofxQ6RexO9NZ+nH2UHlnP5JeUJ4g
wfi4AwaoZIaV21N9TnpUGy5shGO8ttqlff9SJ/aihSysHUUWHmh9xE1wqUA7DTB/gAmuznGqUIWe
R4jmxElMNTqE4aDf26DtxuxoeP113D8hcbJCO9mVhKtH5uv5yf98rRIPsvkJ0JRpsc9u8yawah2h
iwEGp477FZ3IQDrG5gsy6ySSSFENFyGoJ18VUBYlWOhfn9pcTR+XHYrrNPgC9SfyG0e7lG91D/O6
If9e4Lw59je9oePzDeX9/Nt+Pn0tlTFNg4q/Sv1i2kR/HHS6MDIo4oNwS/I3bwxXE/9fiQwk2Rr4
LJcCwRMrm9nlNVndkx32/Ar3/MIbgCKOrup7rw1XpS6jbVzGSA+ZgMTASbetusPN81brubSb5pXc
+/n8O38O2LikjQmsYuHFAR5utrbLKG57O0XWZ5L/Nz1rVXrJESHeO+PKg3xUx80uP6DAfXd+3E+1
ryk2MMFKUiIBEjZvyg2SIkG7tAYUKTi06WI2qrVKrWeQB5cKUqdWFNAX8I6kVow3LfI/PusgvDKR
p7Z174FdtWrgJpZTvGR43JgDwFbY1BKS/sF3vv738295YkXhLkWgT4w4kRlnQ+NXBpV3ZN/6RgKx
nZZ9QxSj/JKBwCnIWp8fbbqI56cEXTPqqFhVfM4jJUN1JN3hRtEBU03sh5IKeVrjFiO849Q5JJK8
ai9h2k6dERyPtBBYwp8TRy2LxKiMnBGRl9PqVX5mkvpsI8JoGl8LT3HrAsP0+lsgkq0pJNcX3qrp
Qb+JjnjuVlXqGzgs+H3Jzl/fzrR9TUrJzPzkRfzxu8dSjRJmjPhNSj+j75sbJHG2SXltEK637aUq
2KnJB8TB3WpSqyAo/zgaSlVDKDLadlbe7wAakRVcFV6xzh3UopEijOVgVwKzOf/JT50h9JBJQNQJ
MU8H4eOwgtUsy5Mujanj+Bk2aCUErhjQWguNiWtiP4nI2+phQ2VqLL/ITUz7ILywmU8dIgBmiM6I
iaadNnv5lJYgPhEyHYwquDdS/63yfyhDcJsO0drS1nIWoDZgdovGVH9emIAT807R0eD0onGgfSq3
DhF1oTrC7F2HLd53/loTAjmThVxb176jbRNTvMSJ9zRB6700+ZGXzZuQG9dsHL7ReMSsYef3xhEr
jIkNdOHpPhXOJswBtSTQEooDy3a2BnNgTiN+OqAr6alUBVJh8VvHhQrzuLkRFoYEIVKsJuR4A0mu
hYz5xfknOHECARbRyMnp7QGBnN3gcqXWg5m3dFZT+Tq17Nc+pp0/rrnWV/EoXVgIJ051AgXqKqBM
ZQD6s9VYdp7QNU5Y19fNR8NodqgbXUuR8kPFEfj8i51c+SpIE4jzhAmfYNwBeOq+VhirUb4U2LdO
uE5fDfdFSt8Gqw3OJFfDni+oHkF52vGloOzUwoN+53CuwzUEq/Zx50VFmKe1TypbIwcZUFUXlQ6X
nFU2GcbW4rrJ1zDJL7z2iVEx/wbGS+pOBWm+04Rth2gFwh8T+B4aitsb95rkYzzbH4T63WtjLJyc
C9nDqe39Tq2jicKfT4tI8mtgjGUr3CDyr1rFO/qB9CB1/RWCeo2y85Q7MwFamYXZhSP85NvCFqDS
zfnt2LP828z6rqsCekkanrVj+00UaKIiB+zr2wJR1gDSxN8LQal2w8aBx0G4Pw8YPL3VRmQUWcVo
HMXjDtXrh67tVope7eJd5T21I3rZnLXnV/SJixQpiAlkxoLmEplt1R4dcq3Ico7yPtoHmoaJb4ef
jn2vjAj54ksyqeecH/L0lwVwYU9cGgocs9YNqjdpWAkcdGI12nuyv2G8hzDTlhrQw6qBuIeJtRa+
xlpwe37ok2/7x8iztxWanEqFyckYkYBG45NNhw7RzToxNgIh9Ny7BDI5cRJS7WUVwRGlwzvPoYRv
pZ7Z0+I2up4qSrs3UFcyRhT3TW4K7UJcfeIkpKZvAyIAVAFkcnYjhgPKA7I1IVoMrMAEiD0wnUL6
4mFJc34i35fjLOyjDGjDDEQuGP2I2UGEuoWRqbCJ3EbGbjAYxiVct3GlR9FGVGHvytWw9xR1os+J
o2GJpSmp+9LAuCWouq3SFiihI31Q5Db+74WN5thfbpIRlIIYBO1GbkV+NbsWOlxaMmNgMiJV2xMQ
b0Cfo++aLeAGr+GK/o10WZ2QRLTlQBEjV/DxaO6iEaOWCU6EWiXqNahUyNmPqM9+KNVRmDRmg3U9
fh0FSdX5b3FqUdNt5jIglVIByn4cWMVrxcqDkJDTwuyHMrTg2AhHwAxmuQqlfl3Dszo/5KkjEodZ
bkJdpzzizN91cpf3HJinWodQI4ZVSrGxMvqwww+B+m1ajtsUsub5QU+9J4o1NFF0NENY4R/f08eK
ezAArbgaYt2KnWxjzFESDYXDSQ2pFdcWH/j8kCePqgmoRBXI1D+XsKqyqbzSYP8iRLwUMXRE6ixS
SzFGPCl+vRARVDukuI3CvjD0qSkGnAXulzo7ic7sq44Zmun66AiOqXhjNuBUURDugNoGSIZ00bex
DBaecaGjceoAoYcCXw5ZAYqNsykWRd1ZUcigXRHup8Iv4Q6O8Zjd/PUWK8uH1GHS2plIi/O6BwLt
UZtoDNXnYJtBVGVo2vvUWtTau3Dqn5xKBiLjhyIJ4vDjwkmqvkdFlQ0yQQVkeKNF2x+m1HCQmyWT
z9fzv+EedXdh8Uxn4PyMJAv8z7jTz/+oAaAejVm8RJagRcf/5uy8dhtHonX9RASYwy1FSZbaoe12
J98Q04k5Zz79+cqDs7dF8Zin52IaAzTQpSpWrVq11h/S4jt2gAiK2a4WP0w6xyYDWpp/mKD7Zg+C
f/j+6KunRaN6LgOvumaftbEmx7ZMgbrqs1snHvZN69wmcXEbdk/qTGOBTuv7I64fFsAfgmm2Akvo
MfGZ+47bFaMJmNyo4EhJgCZF/YBj9Cm0NIxE+33j5y9a+Z/SRYrX4AXEO4CodLnYuLWoktXXVA0H
ONTxoQjNY4kjXHLKMHfvEFOL7yCabry1rmkUYhvTraEEAs/pqlCsSWnfhTkIslJTXaxFJ2+arXmP
jJenVXeSL9FZ79Q7I1N/GnQrghDl+zTzROdi6vLabSb/2A/pHTY6HmI2MV4bY428ONKHmuIfdKT3
3/9Ka/sCXhKFVbYFnJfFOoVVhTguxCPPsuZjGchoSGdePw/HqM4/GpanqltEzNUR6RoKXLUl2uCX
XyYAze5gTjV6chcclNnf57DpWzIBo3/RGRy7yI3y0FrWRcXc4cPQbOfCuByx0cbGD82G2AnzEp24
ewWvSWuynsNIwXBuaxOsThBBFhnUFyjCZY/I1rV5QLiKWnhknLu2Ozl1jkl79WAcjTzZB2a1keet
zo8Txli0xuDvXM6vbmfHilLmVzt3tY/3JVKXQpwhnx9ShMXe3zBr0ZOEEn0ToXpzBdGnkBtDBWLD
hCH8RaU91cSx2PynaVSgOA84bB4MZeviXRtUbE7R6KaBtLwdfAxV4qCr+YIGtHQ1eArryJPRoVcQ
BCxyx81q9VGChvT3c7Up3/EVaXsQxC4X1vBpOzYhw+LNuI+q5FEC8oKU9VGw5PMkfYFYYmb+Rqhe
qyrQVnYIJfRaaPItrt15igOsORk26nAlQyo/+JHOnxQVxiAsdciLdD3weXB9s961o/v+nNd2r0NC
pesUT3jfL+acV3kS52hEeuXPAaOgQUfOsXYoGoOdTIZdPm6x8te+rQMohFY9rd2rfnOZpbra6j6z
BXRbY5tZxjcUd+4qWTtn0ucxsdzR+E/pObUhBP7EvjKX2SPwDXjQAbBM7JlPsQrFBZRxVkABDVPc
i7tTnKYYV/zO0P96f4GvoVYiU34ztDjOb/KAJGtaaepZ4Rk+UDK5DUd1QsyZSJtaCV/b3Ovo5JAH
acEpkYJ9DPVu4zeIHGeZi9CIAO1F28e4EoyyjV5FcExj+vLMMBrmt9mJ57b1kgiGBZlt/bmdg4/S
Jvt6NS2gIi7oR0KqaplUTnrdQhMDGVpY9wkOL247fqk7+WtVVycAGeccSLBTOIj5RcbXjWmLSH81
bTD1dBOFwOEVMqhEAbyZA6Afk/8pn/KPgl0kUr9A9j8r5Vf6uRjLoNb+C98MvPDMX1PUwEeoN/bA
yiEjUgvs1WsNbZmdTE1oJH47AoU2aAs0dEqy/DYP/JsKv8WIHn2JB/D7c1/J5RmSlEg0u6BOip/0
ZtchqltVYFdIsMk3xsS/dYT9932cNxsDrX1gqpFQSEQLSL4SWkiDznGymkqdbEEV9VMe/8izNpKL
ruQ+kMqjOlaeibhB2sUb67p2thgbnIhoBFG0W1z1kYP7nV6itThgPYRq5BnomTu256GUf4+j/exM
aP4Gp9QOn0BLPbZ9efDtH/9hpSmCCFSU0DhZnG/HjJWZKhfgayX8hqCOk94VfXKvS9qf9wda3UWi
aYquhs7duLgn2szGoMMkhmEK1+OMy4r3TuoqE4KV2DGZJMCuZgIgfH/YZcAWMAiR3vCnwFovb8UU
xwXbn9QeuRD5KKobvgnuJe0xYUb2V0EeH+EmmRTr/WGvrsV/x7XoylvIOl2JFGWy0dl6jPWC2kb7
QPDloxCj5Qh1doBQJvI61bN0bJqSPnmL2pyxtbmW0UP8ABy72GBAN7meF5urlgd4kb2GrjzmrE1x
XwQINUnRLkEtyoifzVNe4UVfgdBKiOjYmNrpowmK4P11WH7111/BLwC9yQa7KrXVkaxKdoRoRmUO
+FXGu5QropabU9OgP1wZh4rKy/tDXh3p1zEhxtgmTyleVIuZD1qMmm2Non6cRGeBWZ2MnZIEH2js
7FL5xo5xHepdS/nbBOzfcR3KWBwjGS7HZdCap5quocqKjwhZaHO4n1tejJriWr5/L8T8bESoeCsd
35/vMla+DgvzSgjSUkRbiuAOfhXkFohNlL2Ns5AzRN//oW1+hJ261dYQM3h7I4mhKETA7GSk6xKL
GkeFVqUTqi/YmGAB5ca4mCC78Cwop4X6qxhkzA5QbdLrB21obpNqs3YrngfXPwHiv8LeJpIsFllq
k7rWpmHwcly7hxsxcK2SdSnys9p9Ukt81gr9Tgu/vL/IV7H6deqUKAG5aOT0xiJ8sU3xQKtBBQdJ
4MbYXwwpzoNZeiu33+fYOdIu2OHSuDNoaJt1v6dUuuN9sHGq16IZL8P/+RWLaJ2odh/GajO8kupf
2QwVvvHJcCqKGA/Cf0X7BHRuY/arq055glSQXPsqeCdwvrEjqwf8i+h8AEQVumH1iOGc2R6KLPlA
j8sNpfEop/nGpluZskbHksoeXYjr2ohcSs2Q4D/hGThl1i3KmNHOlXPtxjGfDWwVSFw2akFiERdb
jBEFjgsIFyC2RfIxW01CRhgOXjoBqpr1u6HjTSXtkRjeW9FWuFodDYUhU2FI3Vk+wDuSP8kv6ToI
UcRxQOBMR7Mjv61k7JK3yKuriwkaFD0zAiMEnMsQ1UU4rAYBobFTu5N4wlRtsB8tfNgRzRgh3yh+
9c1O/1aNkcNDOkfizvsUFbFlFq0UNj28SuIWAKGbKMInUeHDdRunYy3yA6gQhWcBgXxVvn2bNsaS
0lqzbPaejp/uKy0DBZ3Kis5JzMPUAKpltLtakpiytHHrrK4sMk06TfwVnpE/xXNRJs6/wd/vXoRA
FP5Kt3DWMiab4H2TRFuCmiu3Kx0MbnmEPajfLfuukhNIGE2hwiVY7/CSz230bJndCV6TwM46/ymr
EJJovPMpfMNtWpSjM7LZwq+TwWu1fm9gzybwWVVUfIzH21Y/lqFyFKKeETe9lXQkWIhQFjc4MW50
rFZn/uZ3LK6B0Q6jhFrgv6yJPP+mjV9CJTjE7ZcxxyJ2s+2rrcWE17aCgdTDVR0wzmsSdZNTasRY
r1AHxBFvJ6DceH8rBjaluBaF2THWwZUiS+XX6efEVLf298r9C5ybvrOQObhGjvXlEBhwRXqvjXGj
Nvq9bxu7MDf3aiF5s5FjDSztI7JrhIsriEg4Yb1/EaztcmgqNtVQMBU8Bxfxg3PsmD3pnAVLJMBB
uFd4fGOUrHyNkIxNyeFzeyt6rA0qoPTAcURBbRk97DLQq3zuek9T8JriQRjyYrCPk8boeFu3d8kw
b+RUVy1iEbEQyAYjZaBOSSZ5OVEM5Ro57rl1aE9+nAreYvVNFWMGHmFH3z+P9SfK+bsULbzUOqHC
58rmeEQTYh9athvUdzbGcZCUNnb9FRXr9WfBUCWbBgYLfuzyZ9lZBi4yMnq07CEW2KdKfejiD3rf
uyWOJ/gLl/KLYDQKTaT3v/zagdP+d+QlH1ouYiU1I5Jb0TUVJPcq+O1HP0L1JaDAhxXdxnirsZxU
i3c5PXrj6hbGAy5C9mXk/RLpNxr2dOiOdThjV8MeEf0nf/qK1gtOOFv0ybX7mFqTLuSSTMEWulxi
PQ2ioc56jJg6ENxIagmQR0RKVfvtk5L4h/fXdXU4U0ehiRMt3kmXw/ldPKrD2PYUFI2dJnW7Atk1
R300cox0u616+OpoUH4N8J2k8kvsMqZmmdoh5Yn/b3iUWvTIDPWM/hRoXpIPxXl6f3JrJ1fsVTC0
4o9luLCmqsDHlE2T93SfId6KXsaEdQE+IRK8icBAXbDcqr+vnhLA/yJMESSJG5drGndNLRmD0oP1
OgQYbiN8Ev5yQoNnrrTnVkJh7yjrxxFLmPfnu7ppDfp3kG2gVV/1GzrfqVGg43wOMnV3Rb+JffTg
qDbMsX+rvYxN7en4zVX2lojAyvEkLadeBqgT0Wt5AUsiv9G1vEEJMFBzF2PMvYQwbCNXABwUt210
3Nu2hOdW9hLflCI4TwIhsS2uzDc1OrtqI1utoNkaSrXrYA6pdbwP29tEMj0fM8D3l3ZlK4FK5uYF
XwZodRmQ80AfmzY3Oi+XaMKFAMNFehGbO6GTpR1plu06Jb35D4Oia8ODC10VkvTLKVpdkk0OaC/v
zsLZUY0olqBsFPCUr0eUCaXq8Ov9Adc2EC2x114GDTkqCZcj1lY/j2Q2PZiiU2/+EBjckKsE70HE
uJ5j+bmzhiNor/8yLGAv2igA/6+CrR/ovTYGnBi5JwLRBRegBlwpb8f4q5R+oFnlitajZf51bZ8b
Db1HGkiKDVfoSt/UiW2cKG0ikqLOntDNrn1PHfoj5QOMR29tBzuq721fHVv8oTdmvewrvI5NoKDq
C/jpKvaiHG3PucznFco1IpntE4yuta+OlO1h2MNNw5otf45BEaJO+veBX6eQQjnUwrALwtbll5Za
bVRrPSEU18le0fIzN+wHxJR7FYhMsiXSs7qxqL7a8BwEU3J5rdlJ4MS4OvE+gVFcBo5nB0CoYUQp
80Oc/IJpoUTTcR42+c1ri0zH3hI3jiH4xpfzNKZ+COD4wsbHJtgJhFuvcNKIzkAbXHr2Qs9bCAGK
IGWh4rbxjVcqFzoYXHBQgK+Y/+IuoGYxmlJds7M1YyduvAive5HAG+FXMCZI7hkoRgaYsRkbZYS1
ktHF0CJmvwmQam6y4EBSPSEUGtY439vfB2zkjQZZ5bY6j/LJBGWHWVVHhqN1H3Q4exvTF9nKopbB
b6AXjcvIioj4hLN8pesZuww5KhOJgELKj3100BHR1qMIXA+Gk2eBMDFj82xW9ueu8E92sdWoXQvf
AiiF6geleCqVl2uhwMfqS73ovDTuHwtsq2zejeOEv/q8E/LNUYXphFRuTX/t6yMTyoUBwOUamDxq
WpLmTtshBaie5V0kd/B+/2BI5ukOZiscezlsT3OyFcZF1rZYdrY6xX9DCBdQ+ricLtCmBJxa13lx
Z9y0GkwGCKSV+SkIzJsoclv2/D+Z2e7GJr3JcBfc+Oor074YfrHztLZQqtjEVgcf2LNcAo6G1+EA
wZPrgzPgVMsl1jWYj81bF8nKfmNk0UkS9WGo4JcTT0rHKoeGglkE8KDMIXtyUc6QN6q9EEWLEnRa
JekAaA031ufhUyY9SvMWK1xspuXqi14PxXBYJHgXXf6INOqjuY79zhvjf2z7T5iauyyjILEZXcQ6
Xg2EyaMQASElWdZf7GiQE0ySO0/iMwtxeN+P8PwLPNXC75VDZXDMNr7t2tZSYC+pYJc5TUtUtpTX
MhlJ3HtOGe6N0XCFtAwM8Jt+sp+HbyNG76Gb6+4Qxzfkb582hl/ZWkiuaLzDebNggr44yHaCtm+a
cpATacBV8SGYnKeiaGA4V4hToQ9t1/yPpE27wdwcfCWKAHAhW4DgwLN8+Z6oEVZLk57Bqz78FuLa
20nx9zHKH63KwbPR3LVJjk2c78pS/tF32g9Z5twqtYU7sEK52sDTov0QOnq907onRPu2ws11SkwN
DpIJZATxorvaD1WgD33tN57JZ7D1nYVeadJgfIpfQheG7qwbn/o2f/F9yC6m/QkrI/7uZ5nO920g
fRHhlxbLxqPkepOSNguxJVpEcPuWbz4Zqnc2amrjCSdzgsAQDgcUiYLsRbWSc5wlWzFgdUCwo+BU
RFFySZEYJvaoo4yNkD+IlO/Wp74xXIFsNPLHXt0JiTqSD2/GnJhSgoNKA2UjkWLG0U0XAKXgftzY
tddhSTwd/vcnLXatQjs78oeh8cpGh6Vr4r3Y8fZFfqAyXBt/q6ypTjz9nwKMJsxvcYgiCKCG1Mxu
Nn7J9fkBNCyK4dwBtOyuAIXJrJRmq9SIYRhujHx1U3a7OOdXNGiuREj6FOWp8aM9QfSwMfZ1KibG
1sC4iscM/13GxTafTalt1dpL8wdD/tj1tygSKPahjhRyA8TVwts8+i05WzTx62OLAjW1HBJPaOpX
BbwA9Leezm3tOU7s4hjr1jipTzXz7x8q4RgU8JQbHjdme70NGZV2HdcRbYcrbzUwYKbS6Fnt2dG/
3mptBtIVWPigHRLtxvBn19Lx4mEX/F/SwYCgg4btr90TziuICEG419qt62kFG0B5QNDYAW6BulxC
IHVZgq/mBzU2oJAeMorJIXbJ2CaNfYChLcYihHUxrlUkN69dGuv7xuJcHwgeMKCpoFkTpq768lMr
GZMaObBugXVFLTyLc4xMSfEifkqG7EWvJEjOGK5PJV/kSQLaJeWbOmniBX15gxrAXLGfIzCRnBuL
RMlJ6nZoKkzMYyxC4+a5Tv9B8JoGa+W2QhQ8cFtC1qc42evOd3bP+8twHa8ZnYjIS9sgQCyRTarc
pX6Z2LUX4kEvCpuoiY71vaVhgQtU4v3BXnEHV3NFBpwLDEgXcKPL45fKSVBOUdSw9etXPkah04kC
vWYH01F8fkc5S3d1QFmjRk07vVGs9BYd9a1geJ0eGZATBUiBohw9zsXvsI1JL4oJ/uFLmMwfJXi2
BZIKtQWwGcVO4TQkUAQO/CiRwlhoOPe+tO9Tmlmd92djUUQutlgUfgX1I4FYNVGov1wUOzeyxE+C
ysP22wWK7Db3CjDRLP1iB7+tMnGLqnJTXovlKegQ0e9czK83TT+ukyqW5M2vELHkzVNt6CXu34n3
R9PdTmkCQveln57YmZ9qJHXzx9oG6ikZnqRjm9w3G9twJT4K6hsADuxWUKQQh/XN6FPuK3OvWCUU
63onSj56iDMXbbQsMnYqms4kfAdf/fz+0q+OqtPEM5GdoqIm1uTNqNkUxHnRGqUXRsd0RGmHjy9E
wISjTw3BUUKytjY3uvkrj2LKLRS2GFD0sZawJLvsJfAJxD7b+lbdBD+ixIvCs9NPLp7vCI/9msqb
ZH5KMB3rFGtjodeOIGgwShHcRzCRl88T7h8jkLSS29cGAca7ZHw29BdxBYj34NTQvSuxOUlfBhrx
k4ncq1Ay59H2/tKvrgJ7HdAfUfj6BhgAjeO2nNavQBrRxGv7Xc4tDO9kJ9SDBUhMXJCikYeOvFei
kRnXW4Xy12ri8vDBr6GRhDP3tUBU7KS56YxR7RWKjoXXuQTAApA5/1jGDxbsetO/sYafGJ674DRR
o/2SJM0um+7bFxMPdA0/6Oi5TEeAL1tfauXyJpUW/h6gfglSi3fkqGepZEOh9hwaE838oh5nW6HN
+ULaWqOAtvE9Vi4CkSAKQiB5ClfR5VmghS4NpVJU3tBXD4kz056QgRantfVDnfSf82xg5vjvHS1y
hIybqMFBu03GvZRYt1kxkVT5VE0GZeunrSSMr+Rm1pCnBa+Ky5+W220pZ6NaebU2H4cBN0nOqCh8
SxEF0yJw9RYSTu8O5haX/ErHDDKSaIKiHQY8VpjQXQ6tdJU1j+pcUdlv3fk5LiDwldwEVGkn5NzE
w3PUhaxcvHOoaIjNGjfo64XBKS+fNj7RyjqIMq3IEwA78P69/DGjM4G0rMzSm4JxP6SfZnywU0U9
2/p03wXU9kAfRVV+axpbhNErnhTrIDoO6DML1YQr2lFdTFhCtcRn1Uo9+MgoQp5TnJBCDDCAGgjT
VBljWixGPAHeodC9swpwNeOTZiZ7kyTTQqu6+yEFppel/Ye6GlyqR1tBZeVeJ6IIXhQppdBFv1wh
0ttGhShXeg5kF3pcrtYMbhiACLA/tp20n3Scb6TCk6P73qxP0wRhPqIQikdoTMdo0rWtCuhKlnnx
i8QV9OaKMaMRXfDJ5oqB0etQ+8GyxE7PufNi8vppoVGJgCfWimM9mS8NyadS/Jd9DAkIvCB4Lp7d
y31cy3Gm+RG3e1t/m8tHqfWS/kVo4DVEkrFvd2Ini68moLiVlGKNQx4UUsZQtp5ga9+IqhQSJ+xj
oEqLIyUPfpbEclh5rZ5w6zqfa5LeOM3vi+4BD5qTPEZfxS+ZemPXRS8CR2P7+auVgeBcBpv1cXFs
FlcAlFnuYgIt5J2lkcRkREM4FwlnHIHgNtplNiyWVLi6a0eE4ZD9Rk7X/NObTuSWONNsvNJW4jzV
eV5nhF6eIctqVkf6rQwpp1ooCPe6TkvYcCuoHkjd7vVE88JNntTa5cvFgjwdZWEdAqR4k7zZlY1u
mtKsaeWroZdj/WMFzU5AdgeMosra3NllisbC7RAWB1upTqzmrq43yMorABM46JQAQApjun4VW/ts
rtEgdQqvlCG9x8ewi73KnWZCKfC7xnyuYdjQFNglJmmZ3u0FgFhoPPgxppPRrzLrTorfbt02KyeW
nyUYJ7iaXGvtNvQ2IZ4GnNi8PbXWZ6qNZwT28TnhNnSo7lGlaMvIG7vPva6+0p7o57jbQXftKwnc
DZtSIAiuGPM1SjGjlNSlhwnqTmvbnWRlx+Y41clNobf7snsqgdrkuHolWEpF9Nq3PMjX3un8BNqT
bBY8zrTFRlHnYiTZT0tPV3u3zrMbkanNmNSOFeJQcMzMSOJdKh2iursXdsslRIb3r72VeEGZExYm
ebroJ4i/f7NXnYJyZ5lHpScXAonSvfrSj1KzU6ctjNvKUbwYapFoaEVv+VbKUE73tQ6COwG4EfLH
zhDs84CAOH/927nh4UDnk2MApJCa2OXcErWzJqibhSfKYIIGqirSARVxzPU2Ttv1KoqRRPyHOiyA
NpcjRb0uZ71lFK82FYAzRf8PtvdOircO0OpIr6rrPOagnCy3jFQmSdF2hZcTREJVPU8zuH+q8/qw
VbxYaekyK1FBor+FaNbSpDPVSz1t8qnwBrQ1yceaMTjaRnougaP5XBqioUsv3y0syX3/y20OvdiW
5hghOdMNhdc09SuDdy4ovtfg4+R/jFF3Gy11C8XZBYSMjaHFNry8sJg1jBbhS4b7lrFY4ao0YqWv
ygLH8ao5tBPlKqtysxE48wcrdvaKfT+0x6Tu7w3M0AWuyY6ymyyj2oiT5Mb1tRIi6GcK2DZ3GBD1
pZODLIFvGjBo9QBrtCO60m12K0XHDlVy8aLUS8lLDWRVBLyqwrh6sx0kijXL5aCYLJBq0Ak4Tpdb
OynS1vY7n0M0fnIoXlcTJ5YbJE6e9SgFCktzCHpiSbQaui31lrXdjv+VuErFNlyCcoxQL8oMTWqv
TjjBOikx71Sqia7MAdv47uK7LicKap3ESYDlaecvJpqEzqCCxkTPmucyu15qzoLP1GD8TVVGJJI+
is+1QrSydwovojHeABNcTVfVwAPyDhMMGJ6nizAycQVAqgKKk/TBPmSRReGAFr7CA+D92V5VxcRI
CABgjwFLXluW6MzU6gotNnOvMeQj1iQf9QBvH3ULonBVAmIYoZYCKkRBZ2hZDpFHmnVjxjDjSK8y
zE+Rae9SlKt62bkVoJgK7TAt3sI8Xj8sxbjUgVD5xFX86m4fmqAMq8bKvUzSz+a+KBs6xN0uMqV9
SOotUXZXcfSp0niHDNN5CLsPZPD7UO1w4t7qll/de+LHwJpHjhP8Jfo8lxtLCqGRmZKUe3nw0YEl
lhOsgxwVcTfLHv8/Uqy1b/t2vMW112c8VALHZ/LNEwqYrs3xBDHhVf50lBNmzVG1mtZ1sv3ru1Y0
xsJo7yR7rdjYZtdJFnOn/A06Av4Au2Bx51daUSC4Shw3Yt0VZix5zuhaGz8q01zgX5beWFN6M6dQ
Q8pe+Tj14YdURi+/iLfER9cOl0FMpxDLvmdnXH6GOq5zylHcnDEv1iaP9sLGNuSs94W+Me2NoZZl
f7Avk46KbsHWxqWjiXcdDShR64438wFlfSxaUCgGU0hZPnCqHHGnuKkLagfow2WYwbCx2jz/R54Q
RNDzT1FSPRFYsLLVvqRWa+/8b8k0fctA98+htLPMcKP+f3WBim+OKyuVAgGMshc3Rqj4jjHnXFmy
ZOwENKnr4u9TZ/2aC6zVsXh6P5St7zG6HqLSKXRGFuN1YZPHXR9zSagc8y7aly0KyTi0oWmwr7g4
hoIqN3vPcT7lXbDvTfSFtuCj1xc1s0aAi+oNSD/SzcX1EUHAMX2TtEGSXgTTyq8PzTi7IorbCA2Z
qCn5We4Gxq0xIq+gfNpYhavyFTJuNF+hJqH5e+1h2iRRYWBTWYBB7k4lSiRjY/nuXMSA8Px73X/o
aILVvuYF4fzl/bGvy7zgKpGwQauKwWmHij365hGh0kaRit7PvKb+iWsMpUsye9ASUzAcVKk/xIIr
JHeHFJKSYEhRjAF6vxdUxrzvQIPRDeIgUv266auXLDDdYvj9/m+8xmy//kY074BPi4256IEkFKjH
HEMAT5Q4hZS47MA0BE8iNVTiJX0nzFwFb1c3EixvtkLC2v5AyxzRPQF/Fefjco3SuajspmWNxugz
1lCuKHIK67d47g4J7AYV8T3Ux4+BHx5l+1Gqs8P7KyCOwUV+wwLQBCKL5KVCENQuf0AbJlNSGhY/
QKt29CQfdawTNeyb3h9mdaJvx1kstDpFgdyKcagxlPOAUhOkmoH2wuBTNEx2jYNHduQ6KUFelBuU
rft29VOL0gctUBNf6iUJUQPxEIalTp+F9l61L9J9px1adP5am3SOYnKY/RrM2TWzLSfhlWBMpwuK
NERSlnmJQqxaQ+8NPPV41yoHeQhv0sTwWvKQvE42ap8rWQX9dfSVhYImXYXFmUN9ejIJScT1SH4Q
JfuAygkvNI471z3ljCjfGPH1sl7uIJtqkoC+oQGkLr7s7M+TFVZY6ahVsUNYmKprsrN6hGnQVoyB
vqqUVkWfWVfwLA58CifRWUDKQT2LFn+kIzSub7zXVlJM1uF/f9Qi+s96WPAAYrv5VJGasds103PI
kR7xhXmFnSJf71Qbg16/TzlMb0ddrL6WlJkxi6Uo5Nw1bABHPMfnr0r2LfEnFw6sG8+la7cbWsPr
45JJotFDxegK3ZPkiYItMJIDlfySK8aNyRNU0AX0AVNYGhO+/qW3QzgvW5iS1RgP3wXJRYr/IDoW
62zWemcGEiPP9NADFjjHIhtDBJ9c2lFgFRPE26HdWRNqPTKPiVrZtfHJhFL1+myCB9yH+o0B9KGJ
egRYqYrTuHg/+Fx5odviu7z5lYvvouptnOiaJEwP/6GrV8g36qhSJUBPLQIHQRPJN1SvPalT4WaJ
TM/zyy4YQ2SG/L1vSQK8Okp/iuyD2LOCpzzHG9nRWsLGT9RRq6BGTI9YHOw3l2U5QXvsjCj3SmHj
xmLOoGXtRL0zMQEVz+kIpEqXpp4ACgmvF4FgmkZOlsbJo0GUR9LGu/P/sWxC2pIaA/3ixbJleoaz
nZ3knv0Zg+2jbtK2AHo5kFGCpBI/UBxtWesPmHnJfuWl8P9mmevaDI8UFl3B0Qsqc1cb95WRfG9t
ipWD7O/VduPkiV9yGYMszJ/Y/Rj+iLLAIgbJpVZZialFpBq3lJc9XS8OuvZLd7aoOdfxlYEQuYbu
pAil9sVnqqR8HHGBjTwrlZHl7TwZx70wRhezpmkw7wbf2ti8KztDSNPTPqLUwuyW5EsjNu2OTgkm
PmZ2FwHbi1TT68PqGFRT5PqW/yUu9Xs76j4ldf7oUA5p8+FGrsKd9DzlCr4/W3S+lZAvCn9Y3FAU
QWVmSSJR8yYcwyTjJ1k08yZ5n5ThcZrLL3avP6ajdGPKyU0aIteE0I6iuo1S/+OHwadAlX8GqutP
lOjsrVx75dNQTkCdg2sPnNGyU1shuVMM2hDB143cELvATs52yvjUVq1nZHtd2hpw9csIjCuPWD4P
2PPLM9v11tjFfRx5BBcYf7Ob2ThsUvfD8suMQRPFPiWO8NiDc2otY6+L8qhp9L9AkFP4CLSDEtxZ
Q7+Va13ndCgPGijAC1EC5FsXQbnjKSGphhQim1Ge5Ub/Givyz7762gb5vojb56iqDnJWnHE+Dabh
N3jc7w7KSJge/EQq+P3Yu7ZIwrxRmDgKRMUSFQ8SqEHxk+ekPLMzw/o+k5ojG7p1MwyOw3Knlzb3
YpLsTOXr5youTrMay24T020I7fzIw3ELGLoS2KA+Ia5NAQapS2pBiw9Hh2VAPxj50KI/pTIas0K9
r1K/1glCLm0ScLazGtBoq7rhdKv38zfdwY6mUPK9FHenofYfGv3UaPYXk+d0LQOmljTe1bAfqHkm
KmjnLQD+yvYG3w0BW3g1AwxYfNS+l0e5D2x+c6nddnjc99X8eVL886ACSI+0n9VknZVM++Po4WNa
pTfaI9KdH9o6pxk//WqbOt0V0xDCdDOOG994ZcPx2wA4QeTjMfOaJby5vKKubbMEcQSv95XbIlLv
nipZvU+C8TMkla+aA/UJNSi81jx1xHshjr5n+mmQq99IJ2+Vxq8q09T3hCQRgrq0zkC3XX7bFBnM
SGqQjZtT53PUhE8odH4RBmlN82DV2q0cp4joI+Yn+08CarWxFOKfX9xEr/sKTB0Q16sEXDVSR87L
GCcEOfMQJUISiQ6ziu0FzcMk+mOhnBOF3JpKfJiqgHdPclvb7Y/OCLdY+9dvf1aCKqJl8O7gAbKo
+FFchUHSBsjWopqAjvNtb7enxgyf4jn/KOuUAJzw3g6pvOWT9GVjHcQ/frUODj0igXElgVi8KwOg
VDIdCtT7kIeysIgXiNNGxR0i6Q5kYiFmHFP9HBnHXNM2PsLKUQH1rYMvFK4uV919LDdjU8qsHj4w
r7ogvZ2LwXVyjFTiaT9ARGw2LeJXXpe84KkjwKanpqsv64hUuUu5QDneGykaCF2UJMcLEgNoNZjc
yoHHah1ENYNdeZNJGxNeeV0zOgAlkeRa2Oss0pJOz8x/3VwdHFZc2y9rWA5W7/YdYr7dhFFZZyK1
izeFIlf/yJkQi8jp/08bkeD62SXqGHiaU2sSaJNFYO2beJSMzBw82y8+AnV5HMLWk/18H9j1WaX6
BswTwL9Rb9wy11gpTj2NC9oJAuLCE/fy1FPB0WpZsodXoNNsk2Imxb7M7hKqugEWHSBa/jRh9Ent
yEpN56mdUTM1aN6E7e+8VHdSkO7yRo04Cj3+sPGXKu1/GNp4L0S13j8aa7vTwZ5QyEwKuaBFIFek
qpttycHXuOZNRHQYovjcIyiRYrSKrqcRJxsx8br0yuK8GXGRpwBH0WpgF8ho6QB8qbx1jBqYP21A
4SId/+v5cXcC5KCcBsl4WfYzW1MaowyhxRi3w0LVz4WOf2bmwvE+KqZzqxOL3x9xbfu/IsvpaPNY
uXIVbuNsHpQW3c6g+aEhhtQnCld7BL2zP2cvSkDalaoPVll86PXiib7Zn/d/gFjARbADxk1rGNUW
XBZk8QHe3H+2BJ9bzVHUnIvoTG72ITAA71jlTWoVh/eHWtk9PBJBTsH4AlO87PRnVd7M6YQyuFXE
O6G4gGfUvjMlL6mrjzgP1NEWanjljQ+BFrc0cjeqhOS6l7OT1XEO+5HVdWAspbSErOqUJ3a+6wM0
HVFlVwLjpih+BEnSkmJIX0ak2XY4t7jscHek2juXOHhEpkZptXP9TDf2dRG0bmD//vvFQbCHRESU
VK8afGE+dSXKLoNnYW3BRrlReu2uovQQNMnZotaeOX9tRim6d6T/PMxQFFCvGsRB72SSZBJ5Sn0+
8mS+rVr9XI6Jm/jpIdS3lKBXmpiMBzRHPLwYcsksD+UWi9+8J8HQvuSxdcjV9jSo7UFDGaqY+vvo
ZAyfzWxX5PIuxddakWR3inh4w0DfiLprl94rsZrKuRD9XPq3tKUto3edjkgzx+hQF/ep9qUJ0sfR
PmFJATpV3Ve6dXSk9gfGMn//5ie7Ids0X4udSyIBhlNGUFhkGIUSn4Usxyzh11uf9GaLKPGqZbk8
36961OCyyL6tRZOwHPuoaIQUsZXkH51q/FCb+r6268+i2CHZ/UF14qdYiW60MTypRX9XtsGDwQ2r
J4ciLZ6txr9vIKC18a9STjdQRivRnY2HWPa/P85e3LlAO8M89wekdIdoH9rdwY8iULUSiHkU/PN4
I60U19NyLWzhIIhsMQn2ktdZFgV1qgqtmUyKX/GivqXvIJ1vFJ/WQirlDjAXiMhCGVpkNHGdllUz
IhlI1W2ydHoxLf1SIBi0Z98PGlsjLT4u8g1hFrdki4IrKlhgjomLsoG0tbGxdGux+82clg3gJOBN
MJSM1Bfw0VEUGxREebUeMAeVNTj5E8qt709upQ2Kc4UoVInnN7y7RfDWs5LOZIJ2m8CviApeocY7
Q+kOseocKzgE9p9xetWXzCdANNzN1ZbMy+qOoT4ipHgpby51kYaInM2JkWMSETgAkj4q3X7bTWrt
HABo/Z9hFjum64q8xXsZhjp15y783SVfwENRQz1Em82klTxXaItALUWdFED14szVWRD2rYVejuhx
CDC+RdMoraSDpN217UQ/10d05O/1ULlrSBrRrlHg015xp5wOjYGxR7UmyvoPOuaxYjW7qfugRfmL
FLWeE+Q7qdfPam//H87Oc8dtq23XR0SAvfylqDKj6Z4Zlz+E7YnZe+fR72vN/oBYlCAiL4IEMBJk
ias+5S6vKxvpwvQCHef+AyjBX8soAAq8X/uRyScLUQm4BDQpBcW1T7HL7N7QSXqJyz91kj43zvA1
s/QOmo47ROM/kjQdqUi9h3ryLVTtldznwlIQZlJdElC4c7l6dK6tKh9JuFMabLkzPdvSXYrsQhUb
r9huW7HvNlW/8vacb2kBniakVpCbIL9eBHyJ31GFiRGhUp1+p1vvKnf9lP/3viHNJNhq5IUw1tAx
OQ28jFgefUnXO+COL93w4rTIDspfE32lg3e+sgwDEpb9JPLXZZl/kjTQvqrSeSAS3Eaq3bL4TSu2
HO+rcu2TLrSqRBmQO8cUaSqgttNvKmylHOy5QiV7ih/ktCY+7O5Gx0fU8KOzKJwVjttG7yrAjesb
+PyaZ2Aq94gDUKpFsex04FyzqtHvEQTqSt81JWBWs+Pq6S5dLS9emE/hSu4QmjCMsuzp93KuBr2K
GEmh3MSjDyDwW1M80xirs2xlH56/KJj1IIkKPFC0/ZZY3LrIwYbPDjl24sD2+dAyjLIHybW7Q5RV
2GatKa1cGhA3cAQWqKwALRGz/FemQ4FdbeaEAcfkhx08jub3IPQgKgp/m/j9+opd2isq4sR81if9
Sl5A5DRn1jF+sls0ir/9qP1np/vI2tsk2VW4pyLJ1n2/PuD5VcKGpGrBjQ4pBBnO048LpZTQGzCU
p1cf0fjSIVUl4xXgH/wcXnj4p/FXgpwLO0UQDcRB0ERiJX7QX7MZG32bZmaAVFPc0JlH2HwUWCV/
r803sFGvf92FUADtBXT5qdJaOkHz4uhVk+SUZY30l4Kvce4k+9yMkFKvD2ZGUhfv/JGKu2FsZ8M+
ZlH3MN73+tP/8hsgXBPVCTTr8q5pM9nO1AAZmTB6Gdq7fvT3YSbvrcjfG2rmzk6yk0trJ0/JsXbp
4ahrAIkL1wCUS/qEokqFEsFiA+sSdcg6jjuvznO3Sn+15XtYvcz0NK9/6aWlFZuJd4LsiF7Z6dLm
eq0plT+jPFXbm6DJbmrtTTGTXZYXu6L5cn2wCwkK0EUWFWQL9cczmJk/5tFoZBoKNbW1UaEKBsrz
6I/u3Dyb1VM2ayhsfy9sihLBd5jH+Zxth3zYqvZvlRUYDoPzXVejlRv307P6NFVABpPbVkgtcKSW
laA6Sgwz1yPer/g27xVXCZ4gSmAH8Tr47416B1TFTTV07A99+zYPPwJp11Xf/OIem7VOfi675/e+
yNxx3JnZXi5bV4se9Gk1uzvvGDB5PA4oGwkq/DKYSwYj7xI86bzR+FCK4QV2yC4LPuzEOvrOiBxq
c5whK0v2+0TB8PrKXbhPT8ZebJMhmJpSmXgr0lx0Tdu91Te00d+UttyNEFKCdA2kcnlEpFGpItHH
XtLQfGsuq86nc43Rq1vT1KLM4EYF8rb9ndFg/V7IK/vg8oiAfVEfQaJrGf9rtW73DvxVTw+HPftw
7t4wv9336DhnqH/44z/X5/TCNc6c/jve4p6b4rhuzBoVtDnlQuu1DZ53IAln5KLjbfER0oAY85/X
x7z0VlH1xgcU9SGFSGpxlbfE5jOMXV4lFdsz7VdWajeyn2yM+rekabvB3BryDMZFPawMfGn3aiIj
EDqaAu57etHoKQwFCTFLTyXSlUE6jaUMQ+xPOgAOKNHDSnv60tykqYWZ51oR5tLaap9lT5HcnUHb
1CZtYqrZjF7Grpm+58pb6HwFbdumD7G2tncvFL+4Uah7wn1BVwmwx+nH5nVvW7mad15fPjpIlgzU
IBrlR6ht0+ImG/d+zsea4Ubtv9U0G/Za8jBpNyszfml/sdbI36MbShy7mPEh0WIZAkrnWeNTrSqb
qIkwSIaW956oPo5duieXL6aJJnfvpr4sfhBEIQV1tNI1D3ZXuwFEvmxa2faXXjYU0ui88NtoEC/m
JsU2NfBLoqVIeRUJUBJ3tNQVYLVryugX6n4sA8Zo8H9IuZRlDUgJpSDv6bRiRPs7+iPYBCiCxwkE
Uor+9BWL1svkl3FYyUEvVKLFuLCFSfKp8H4+g3/FS06kNtEY8HiH/aYrsOHk8oDodFCHm9y87b53
vw1gdsVekn9QCS2iHeGU8+oANJBvQ9NbSz3P2bTAGngwQGwR5RPv66fbUYI0JKEz2nlqdhwDD3np
rphxHwjv0lw+RNaTCjWqcX6ZzrzrYTmn9rFBms3HIhBR0nJnr6ItxIhnTy41SgUKKxnxMvdoya90
xIUIb0RvedDuzLG6G7kHcXVr3DzObmT5IVDeanAysZG5sZTdpmnqmrOz8rJdDDfZGyJvRfIE/eTT
yWlC1UxJWZicAMXJoPHkYKAP95KEmZsXjYtVs2dIycbmDeqU2tVuy2DlSJwFYVQp0TPmkROCt2Sd
pz8Bv3UaQ9nUeraug3tg3JyjqCcbmQ7BShZ9/r1iMMScqEVwCnE7OR1sCtomqNAb8/LQkyiiKV+d
5p/Kv3UmV0m3Ddi00LWwhtZphckrk/35hp6s+2Jw7XRwFXP5ABMSvlS57aLnVytxBcG79obwy2zd
z+GGku2mZralHQoEkXw/2NsydbX0WbY382FSY7xmv7fxsLEC11JJsHx0a4tN/ktNwk1kxzAclQPk
jp0aPpXzY9W+Js5zJ6dup6PdXKluX7zKWubi1LHBxHmTh+lGm8uNMj0r2Tawtqn9Xe9ktyLUNtBA
HDQ3wGoOO4HKNcMdhO+g/8DIyjUSC+Un1HjcLqZ3eGizxwZ00PVL/OwOZ764vAThHCbSWRkCV4FM
ivK2xdLiTTChhEpwPnlgCWiVow3BBZKZ2+tjnrcpIRvzRtOoJziBcbDYIakkdXEsIQcoKpQC7S9E
l0BouCX4TeplRfIjRsxkCr6HxkrideF76U3xxfTG0dB0FkPnWeJMTmF/iiMqWiCY/rrzR9J019rQ
s+iSNbiSqIAuNuTJgIsNKec1iXvkNF7BEx3BIDdb7NCgCOf8OZBwtOBYYOktRPhWpvnsDhTTjEao
qPfwPMuL4qyTBjkPFN9aGpFrBcesMF2EaTcCkC205WT1T8rkG2bqKQMqfEJ4ahy21VqgcHHO//od
i9i+lsfSKTR+hz8D68XEU0PqrRz67SQjLiSN+JrOXrly5X1i15YTDwhERPYOadfyzpsaTa7yyGy9
vvreNl9q59Amr366mfQvkr23u3964kLSmriNPGPf+K5fbZVxl1R7YNqCIGatFanO80AWhKKKAOZS
M+KlXFxOTjk7qG1QNBp3Sn2wrIMzHc0amYtv5UGaSQ/dJHChQlIxz1pPsx9q2Ssi1/5aaHfG3hoQ
p9pUH8awcfwXLb25vl8+87uzGfv3532G9n9FFUWNh0EfUfaJQ6+at0a2w2etforTTf1YT+hy7MZq
G9ucy7vsTgZD0+ic2ONcHOb85i5v3ERDQtFr5W2ogADYHAAAOMOzYq3cH5+w2rMfyl2FbiCwKviT
p/OYxXHqzwrzqEz61mbWQsSiYMy846X4EQdw7u0xu3FkLAAtxaM/uR0H9SZ1ugKqTf0NuTsXexO3
8//UcbKfy6/oam2rnhDakB4T848hQ1SwDiltVPO+jCp6+F4k2wd7KA5Giio9inmE2FgeqM4u9/MD
AKIby3gmBthI6o+2n+mFfENLsSnfkkp/imR5B9wtwdo06tJDKyk/MT0V2vaqcCl8jxOvmsxj2L3F
+atp3sQhBQDjXs/2aLe7iXQXStW2A/fuy0+B/KfTniI2MviOBCvtVHxIdVsQ8RfW/BYWyS7V6hst
BciD8DIP0vVtYl66VpTP6BPoBaWCxRVqOH4wjoXKkyF+5a75GRyrZ2PYlWhD8Toe4+4wg/WFSqce
FBNYG52Z7TBu9ACJlw2MjEq9VZqN0z3d4H4ix4kbKuhb5R9s8K1h7CKi2fqG06c9K/ftj2w3tdxN
W4fn+Y95599J0gMcnnjc1Do6KB7FHtXYl/GxbB99e4cyWvqiPFQ75yksQRl373DV+3i/Mgln+Z44
ygC+iWwFvnF5VvRKGgKt0ltv6opt/q3Ln2y0En8Fj9L3hlPSWViq/vSpLI1squfMPir1jaJv9fRQ
gQXpHqz2xjDfw+Jb6uyqqIXbtmkaTx9Lt6R5Xe2lfDsF6qbOqQ+0QDhunPBRhao9Kx7xzKzvYExj
kPAeGjur0VwEc4MvYEuMRyv+GIZj3j0EziZ7y8rvqjNsEqXaVcGD4WNXlXAF0goCsfKo+fsR1T81
CLyi+wDAeBcFa+2GSxMFOgMgKlLE5OWLOuMkq4VvqwPRIGQsKnIcyWArTAjcvPkBhnjl0bs0HG0w
Ym36UZTbFplIkmlKLFk5petw3PK4F515EBYHifVHi+mLJWvgd+PC+w7aCVob7S+akovo3umTUBrk
tPVKyHxT+UPItQil2+v7bW2UxY034t9R0XmkvBBy++jO3Tz+mJR6LVg5S53Z1URG8FSpYJxn9Bka
fUGZCqhi91bC/nfg/sxcoyOlaSUZj9n86gSPvSCg84wrE6SlcXgA5LHVaxK5dq1jfilSpJ5LhIjI
BayWpaK3A0U2NnLEs0lvuVwG1b6VUEHN7V9p/C3sVY+kMvAVr3KUjd8+X5/081oW2g88MzQmBOuE
u+70nfEJms0w1kjmh8oVsZtAKQpivur/8QFJpCGyasAJivrL9ZEvREwUVoCSY7yJQM9yU3WDk/Vx
TAXUjgiDERlU0ZdJtHxjQk4tPhzP6NY6uRc/liYTJ4dVpoK32GLJ1GXEUXEDdQg71/BNsMKEX4iI
VYXWoagjcQSwX2tXNvelVaZyQNGeC1U2aPWeznNkF7OMQwCfm3wtjY9UcqfmTcyzFb/K7aMdwuqS
wFDirCYla1XZC7nxJ0gXYAgKAWcOOOZkmCOVb0SIHd9N+sdUlG9QCDT6H4ZVrX3qhXQA2i2lGxwy
P8WfTz+1RPnZTmIIADHQe6vODmq1M5QZW+hHQbBrGlQULdip6K9e31KX1leY/BB64lpAt3QRhaeJ
5QydY9UeSlMbs/8hVOEtgQEP37lMPpVylB9CKGdlXBEOLIK1k3EX4QJexGoHY5IMHKn5of5o9Ttl
2DvGD6xXXX/GM5d5j7KN4PEFWEVcH/7CxSmkreg/cZ/Rb1/kQO2g1ENBqZEetHnTTvqhHL77Y7T2
kWKHLj8SLSSSaV3wjJZEsDyJcm6RlptCf5+6F4NSY0IGG8a51+vdDu+fnYl8sto+Cm3xPAh27Wi7
pvxy/Wsv1F4AYnCG6N2SdVKSPN1eqQQxRZnQ8zMpK8TI8+ioSxr114Jo3W6eRdGtN9zaQevcJg8z
JG9Yk449v7v4CbhECM4HkdGyFW/4RWGltl56gkmlIZooSABVBhkyIu5D86Iro9s5XaH+np/i01EX
YQaOwXUSCXnStMwOGBggV4Cuun4Ap3xXlfnTyjyfH2PB8gaMQn2Zx+GzMPxXqqTYSZaFCUxPH1t5
TIndulY2fQPDL7XxUdjUDS5SuCOHhFcrQ2tnW41oU+BUoDnTA1iqIBnd2HBb0YebnVsTVa0Y4BW6
CZ2a3eUlasnC/Bpcmc4WjEFkCh1xc15zTT4Ps05+xPJYJWVUhrER1p4sB1hRooQbGQcZOo+K77o/
g/9a8zI8b3nAo0CaBvsERFOoY4qT/teUV33V5poyVV6lFNskADRoyl6stTdWJW2F+FUphHklbC4M
3S1UyeuG/KlN00OIgaS2xlO+kMsL5icqr+x00T9cXGvEPUNSh2Pl9UZIob9w2z72fqWge3O0zoIG
kCHpcYCMttHvhPOTeEeFXrCJlR3OP16WPQ7Aijp0g+0R7QdTA2j5WHTYvJUuSFaPOtH1rfMp5n56
S/FTwUojtY+qI/W+0ynMBtuelKlF/XSMt3D0UNiAsE7hQQjQOzbkTD1wayRpVLvbBnPnpvKT8IuI
bvLupz4/dDwZdvs69lgodrdxgBII1AZRvanD8NZMcAVUqxvJrteuV3Ftnf1wulwCLUEesVQtr3CU
VHsLldQ8+eETzZto3A0IQSPRKoQrzGY/o9w58LvSbi0mvnDUqZ3bMtmekMpavpuo4XempFXsO+4x
EQQK+ZZkNjZluVczlB00bAnzbmc2K1fapcv8ZOTFFsOLsKNPWldeNGGhg6aAEEQRwjFidEu/tTO+
niiUP0WY8ahQ+K2P61vmvMMluicCMAuw/4JaUWdqtdTWfelpA9QxkQ4A8sydYVd0yUGmmKhTS2+T
aZ+gXmG8rox+PveMjn8YMBkBtV6SPPqkyAsrVrnVJXPXzAfjSZqFn2a8iZP7zj9gq7dvyn53fdjz
y+10VPHY/3XTpA3ETHNSSnoIrHJ33/zDEVGM5iYtEq+zVmDrF6Lf0+EWFxuw4FErNT5yVkMXuIw7
hYij4AmPHm6PJC/7TOh/BgnL7L8J3NL1z728xp9hCzx2E2TU6fdWcT5joi0j9Uru2sSvarCTk8xL
U3sDnzs00k972l7x72SqxiuDi8k8Pdp8/V+DL3KsNppi2IkzG4xuiwJMAX2FTLt3fJrGmUSVhNtc
LDO+Abdpox/CDM1xLDnzau16vBAh81OAg1mQRCFqLsuzVoDjcd9OQi472YAO7+a3Yu6RxssPQySs
1l/DrOEqXINInWfd4CRUdN7hTIEOWprH0msB1DijCDYH1b6e/5lDx60AZcITWinxXtjZpHYinUbT
UMSrpysdWgXiqHGLFhh2Q2pUb6ZKx6acrle5p7B5m8y/Vpb3/ObmgURmiL4wwQoyZKcjmqUVVFgU
FJAKxp1BHAJBcz/2DyN+uOZUu8ZIHYwOdbgrevvt+uAXvlZga6k5EQ6fS9Znta9koAFyD7OfQ5l2
96HvorAU4ls9FNGfsf7n+ngXtjItJRYSoBdMqGVvKdPVNNAyO/dkol95QtooqFee8M8VWhwX4ILQ
XJDRBT14hrngSYjtHD07SR93k4YadGzch7lxD6lvN6VfUUE5IOkNvdV+E+KsZmZ/icaG2mTxy9H7
jyoJZlpPpu75iekFDu5g9kNgJ98TAyGCbt5NofPqD/2vDmOYTVPFB8Poa9dGktED4LKLYilAeEN9
7sPf12fv3BxEQzofyB48bep2ZxJkoRTnnTVkOYYkJqJB/VZ17sqSMj6vOnVTET81ertp5Yi6e+qO
xhNIP3dQf678jgvHEeowNTACTgQplyRGDcNsqGxIxUmghuY2O4R+8KWuoltz6I91+jgNvWsrqBeP
2Z1g4ojLGbrMvjHbY0meY6nNyqpfnBpBIeV+QGOW0ubpKYrRBAd5h3reFHBsKKGnIxH/lLvaQDSA
ShvkM3Ql6KbFOVSDwhXCjdmk7gN51V7uwptM4/bf37JIMX09VEMF9hNaIsTbI4FjEX5vUFcww/TO
9NtjwO0c4VBvB6t4m0snTDBnuEn4J8i903kgfEbyII0Kr0WmbMqCnZ4PuwFDoFI6iM61cHTSvxeB
QbStfT4V+VjuZjlYWxARei2PIY1FtqlCzcs0Fm92McIlnqcpB/oEmdI40mqlhJ+gsGV8qrmVZu/O
pkxdAysTxJPG8bCySy/9Au5UHVVFgelYgpiDOVXmsSkQ7JMfLWoKCtpTQsR/QhMXmZGNj92DMQbb
1Ar26sHAd+L6D7h0ShxKs1QZFEKzpdKQkumRoSUGt0JIE1uD248HZ0zO0sblfx6KEg7wFR2d50+a
5emqD7VUtqgq5Z6vyjeWHe4dxNi1JuAVW1nX89oFgrhUToRmBbTSZQ10LuXYamP4M74uu+lkP0Ap
u3esj9Q/NqhTylr8NPTZfwfMMCrPv6Fg44P24OKN5Lmm3dYqaNXZcIv1cT+H1ZEmUibddll06+T1
Jnf6fZxnW7+N7jXJuIm6YeXTz/VpxCoCwRdSMNC5lvl1kQRW3s9QJaVR8br8I26MG9IhvM+lXW7U
dBI5ZdOLraQ32pxskXuSFHnf2TNCYPOhiLKv1zfYhXAM/jI7G64eDSTwA6fLnqP5LeUy6iFO090S
ZHho4sBJ1D8r0k2NYxJiaZaBQtgk76+Pfb65GVpYNArhEF6AxR0XTXVhlbMKTIIHZ1CIUpwnqwqR
aouero90acfx3MHvRH0HDzRxzP/KNZpSC3C6pDUWhc0Neghfc2v6g2Wy1zW95LaWHW2HuVjr4V6e
27+G1U6HpVMXyonQgAQPU1GlKG8zNXkY7DoBflB7vdPc+XJwHGyd7Tburn/zuWwWW412ChGowOif
pfOxocaqUaPXVrY3VVveZFPxC+D+TvLz32E/HQw2eXyfqOF3BUc2CnvHuqjvZlNxJzctf3RF9nL9
F51HioIqb4snH6Ec3rbT6YjTplamiBs0HOtbZTo6HfJAKW4olKZ7ueBqN1butIvr/teI4t//te7F
0BhmVQLEUasH1GFfJSt9l+rfgw92OY3vg5qIw/qfTtS/gy6rdt0E2quY+czG9CLo8FE27aeE5u8U
7CWr3PRRtGvj8N52gpXPvbzkbHTeKpqlPBun39sniWH5fQj+Jx33ZgHtomnvqgyUSWTj82PeJlm+
S9V605QFpqS2a1mTp5XvYDY+cK9/IGv5ohXGytX7qcl5+o4LZWSOOc1FruDlQbeNMfElH47daEh3
QdSHbgI61TefgtIpN2Xe5Ps5AipSoG5P2BVVzk3l39VwvRw18OY6+BoFJvbmftGSvhZvzdyZuDml
N6h9fcyxtJnU5hEK0fXteiEe/BR0plUnUPa4MJzOpl0lOkby9OodsMej/VZ2bmvvA3C3VkZzZ/hV
ju2DpaDZeEwwt4xp0Kah82vlV5zndqe/YvFuhUlbQEUlv4K5tWW93G/Ns2/AckmgVaEta0XzNtbT
BzmI126QSxe0qFTAw6WjgZ7z6QQk1minVYEVQOU2Rb1PA+NPJ080KIPiMejSm0FzdoNsb+WgoWgx
fvVlZxcqB6l5UzQobPnK/XHxPhVPJ8bTQtJ7WQ0elbwB/Y6SbZ0Ct2OwNAHmrGbhvgq4vZzyNa2d
p6GzQ5ou4X9lz4nSGCoESKHYWLkuc8JJjxwz7AjFAnna17YsuXrZ3M5Gu3OS5kGzi3AlVrh0XaJF
oFBGFraZS9k4VR4srbY1eluj9ohR164wuy++YdzjGXiQpumlCfKb65tNRPbLg/r3kIsXGbyIZk1U
+dFX5ezF4a5Tsk2QW1uUTHaoHq1M6YWinCg3wqcWBr0OqcbpBqPxPZaNo1CFD4wbRL3dGQFfuVeO
IQE16LHaS5rCxR3mT43FcTKlgNDCYS3d18+TLSTb6TBAn2Wnn/UVW20aMhXnEs9A8zLVur0lxfd9
AYh6MKNDqpF8dRlxWfretdEhLsPvk9Z9pZyKfyTdv1BSflcyxfKIdphf65WXVCnwd3t+t9JqZ2mt
ja9A9C02vo0qSKKy2/XT8C3XRvjImQ0WVJ/uSgsgmtWEr2kaa6CUcjo+Y30Xx/o+zYaNVqYHozSe
UDUe3euLfq5mBbVFFPx5mXk1zkTkfNwAh2FMRUkg/HEfzda7HWd7s3GQQJftzrV84G329D3u26MS
DIekU7e9Gtw0YTqD+9abTfxSthkiMERVvlJtDtkQHORxWIkXzy9k4Auy4JqwUKzS8nnzo7lUpUSJ
vUmb9o3coCqVvMyh9pjmNfRjufmW/5KUahtmyZ9gqn6ZWvBzwmppjtbMPc7OpvglKCPwLBAzE8Se
btwo7VrdLvkl1uB4Vd3dtJr6iC6yK3fVppqT28b3V17Rs7MphoTdybNOFsObdDqk6vth3+dW7Plw
P8gH/KLeZX27S+z4YDprc33pA0GoCDIpsoaA7U9Hi1V7zqNejr1E+ZHRAB2rlq7ju9M+9j+HdqWk
J96Rk2uHT0PdhYeGoQQ25nSwHqnqKqpQOdbUd30OsIlrXalottf3+fnzIYahxYFiF1+FJezpMI0x
KAbWX4k3Wc1t0rYgOYE8wfDU0v4lx1stVuH6zMl9oyhfVsY+e0oZm44gH8hNTgq6iH3rsJWrbAKC
Gmo4H8fTMVaT2zG1vkW58mgY2b0NdYVs6DgV9kYSWHEtua/G/pEs9RBaPh3OsFs7Txd/FP0+yqiY
ZBCdnU6I2mdBLTVh4qVxehs1DxNgCrlHjbSzt7EP0WnubnK/upt0x3WkwU0dKqHT+JTKM+SSqQS5
Zq2I1py3ScREgfBji5Os8d6e/iarydLQlCQcqOVmG5v1naSOe1ujKxCaTzOUTsuXN+Tx6PbPRxSo
1ipv53uRujKKZ/AbKWjzGJ6On5eKQapYxt5Ig7mYy63kPxmDvLIXz2cezoBg4RPMQGTUFqOMk2OU
6kgvWy7fu/KltMlC53sMcXYr++7saaOsAY6BWxjQDNCcxb6Ta0kPUSWMsDos3Joucya914Pv2liR
QHlvt9ZT64cro55fHgwqxJEN3nThZHU6h4XSx0YhW5GXm4DEm0aoYLqylB1QBjtmuuXK/kqsJObr
9AZhRJg1IEMh2Z9Vtadci+QiiLiPq/lGNG8ltXxW/XmXmdF91vsrT+aFqwSwE3EHCQ3n+YwB36Bl
WBipHwN7FykJSvOmfMQj7akarO3EEWqdauvodQBGwnhfWVNxBJYfi5aqEMEX7aylSdiM+mSX1GaM
/qDvZYDWdV9+lBO619V8F9oqEOZmp2vzMVITd646kJRdsnJOzzJr9pVQG4Dfw9464wHLUZ8Hucxv
CKfKrXnwJrv7YqfmgxXZW9x+fiXO+JzUKwHjpVEhz5GJCPwsg59urLTmX8g1byDUI/g2s1uN6lfM
4L60oe2VofyUZfN77/+5PuEXRzUIkHCztc9NOotO1ULujNhr8j+GX2+jfHxX1PE5zmz8fscX7JAf
wlX6xYVFBhPL1cB7dU4ZC8GgGrbPBHe1vVNSxxv7+d0mEc0kFlbv3qz41/XPPEdC8EAJFVtAVyZc
nuVzEDoJYXcFiIfa7W3SOffoOsfi3UHZQb/R2v51kpv9AMUnSP70MjGIEg7Pef0/vAHoqSt8vEmb
ll+0SAuQsszCNoYjmKHppMvjcz2bH2aR3Eva8Bz2MlbG+gOb/W1U4p+js2bSdeENYnxTIOkp01Ib
XdzOqt0QFw1Ed3NSbgxj3hjFAembXe9Wvr8vSxwnkRc2cQcD6bp2tYiPW5xuYiHhF0oj6rxBlzlO
XEOfJfIiShmS8blM7hxMICMzvVcC7VGJ7F2mhl7bWVvO5b3sNy46HDspXFPUuLghRO+DbU/qe2YX
ZEhGaYXFRLwtTwc0B/MyPFB2elARG6615ibpZGB59jbMq7ugcN5nwMQl2eL1fXnOw2ZfWoAtOQXo
bPOOnZ76JkQ9PgiF3vdcb7V0esImzyvRRBRevUk0HZps/pL45netskEV99WuNo+lvdGqwNMLbDbk
30Yq/9DVHKV+Q9sk/C+6eV65mz6b7MuFIziHgyysGnj9Tn/mVEUZ2m1+6JmV81hFxnOUDU+Naj70
wfgQglpMBjUAzR56Rq7IGHUa2NrTCHELp/5tNzKolOJI8IjPZ9k89lL5METlS5zl97nT7HDV2U4j
q/3otP6LpBT/6J1vudOUHRUTCRYb5GsW6q8mb+5W6pKHXK0oVNG6siNnzVLvwgNPfxQ9e1oGwLmX
n6pQVy3NFisCgQMtBmDFQbU18LSqazjykdsCOr6+CS488DyzcE5Qg3NgnizimADHgDy3yci74p+p
SJ5Nbqaqjl/IJp6G2Vqpg5y3acSWg1aNtxHkWVS8Ttcy1YckgTKL8UagPfdp89NyRq+du0Oh9Qj1
w0CLO33fQtEIsLArpvx1bFXYC5UCQxlp1ISdWeOVcX0SLjxEVM35NYIFQ+SxmISo8IvYtrADSRSJ
/fMjycpbKau3XYX6V19vfciD9RoJ6+LxgyWBBCAVEpF9n86FKoVpPWKT4zXRcCuV/h+Er4FdZt/6
zKxZ9elHp82uOpq3tZ3tWn/ctKG5zfBaCNruIP7WEh3Oc6WaAlII2oBObYHzleRdnx5N/JLlCaRY
SgmHH3uuADTkbRNSOIy8fnqQreHJpifsxH698SdFPmrpDyqYb3bVNvdt5cOirJ23yUIQszZg33QO
NNVAQkc2KT3LeR3nLtyGneQDbIn4b2SYR4UFTzzS4FlJ6MznthC6xIMh8bXs1plj6JHt/GFl027K
1UNRfb3+fZdOnQOtQMgNA7RfMo2rKKkVtJE5A3xbyNPgGcn8Vc+y96QrjjC9eSwHc3d90EuhLr3B
f0ddVAKwb6+0phgjD2o75lpPCM/fgtTzx3IzOAhe4OxolSt36aU38O8xF1suluYY9SlEIyY5vY8S
iQpOsBLAihN8tlcMyigijCXiWTwq6Mk3lR3wWQriJYGq/CjabGP7+Yvf1v/tAaNchYQdGoTw8yiw
AS5ZjFUXagawNBcBpM/1MNxnef1lluqvVTzcD8V8h0n47Rg4t5JdPvVD9WIo6qOmFptJ+0KnzlUH
dYes/U1ml/exrt6pY3irKODh/9NS/9/vdD6l1Anq6ZSennTTSCWLngehx3Qf6beK/auubyvrpjP+
6WjM87SF/ev1MT/dYf5dh/MxF6+mVgbS2Ikx5ZwbPSof8sLYO7/TotjJUn8PRg9XmVLNj6kebqO0
oh9ePoTzy6zcjzTU1BSfB1/ZJQXcuei+RsGh0f8YiYqI1vgEZHnl5154h0S7HDkHZBDRCl4sZd7U
XSJNlAfmqb6bwvF58qVjPeQJhOzU3s7l/GSrlb2ravmnHjiPGso4muEmabLrivHgaOWLhs8M1mCq
tsVD5Tm0qmhTFU6/lQt1XzfFe33bI4sRexh/aXzz9Q84vUOYbijxtBPAzwlfQkScT5e4yKdpqlrq
ARExw5dI+oLJF3IFyoYocGPHlnd9OEMs38nyLsYTT9pfHdg+941ytH0q6VkDm3h+Awx/NwQllW8A
gqpUgcedj/Ic5a7jg9vPi/7FLNEI8NEHiDAeC+TgpZfDZ42iDKrF+zh4G7rJG9HkEcYLMfZ3XQgC
LwzBJU0exnvW3G99rT/aJVYgMRSAWQUtZn8Jxq+TVX81x/B7/NC2stdJwz4K0u+D3j5kZqt4RYOQ
iSn3r/2g+zjLk743ef2zg3XR1TiJZuZtRgWjb/i1fbcmQKmfrQ2q5gS4eEaCpSSyWgQdM4ou0PCd
yHNyZ1dW4c6KBg9uBSJPm9x6ZKK249xDYq+PZajchZr+8NoCUemG8nGQ8YfPre7NkCdMlbPnMegh
svsI01IXCDVYzOaXMpgeY3xfo9rVd5hvbzqF4ictnmn8MxHAZdIxlPL7sK2Pip/fa/jBTZNzxEbJ
UyrZa0prXxU3PS4DEDYPw6TsJvUwatNKMef0av7/VwLSyp+QFEA5yxKcPsZ650jsmWAGNxugJjg9
Z/KH3X1c35yLxsf/3T2cZdHgFVpWi6dNwz+sT1SqRvP/o+48lmM3sy39KhWaQxfedFzVAEggDckk
k56cIGjhvfuBp+8vj1R1D1NqsXrQg46oqAgqDwmTMPvfe61vdfhpdrpieTGRRVbZBbWcXDvz+aza
lz3xLa3t3JhS9uzgI38W9l4aV3mRk6Wh7ZrQ1txKg0MzKagUv0vTOBl6/GsnqXt540HaOO37N1mv
m4vI6LQgwZfT/sHsmpsipwMrQD/rIb4SM3f1YT/D8kSxXWZBKNf7UGq+8Wj86Ct9uZfx5hIuTPlB
M5FAkZP+OVqwqKxCXmNNI64kvQk6Zr1GfTPp9UchG2e1o+/1MtpauAfmWXOPFg7MXWttsrfFoF0M
/XO+3FdTC2vA2muz8kBUzDCrnjIOu1HvYTGqZ9T+rCJ6zPcDbKCMSeSzXBlPqjZcyVnkmVHhacLB
nBGt7WjeqK2515PcXSjLG2lV2U/t5HUSplZF8o2BbISs3hlzvjr+jKrdV4p7yZZInVZ8daJfGAVa
WwOCHFYKHDGEQmutyw5y2143Q3M4usuWyXpSl/EqmuKnaM5vqhRogjY9O+N3q44/PSyPJ5hHNKlb
x2jG0xGzrWdhO5u8C5tpIQ793JG8BbnpNPhac55gha6Wq7QAUHErV0B0yt/vu/96E/8r+qiufv8q
u3/+Nz+/VfXcJlHcn/z4z4vkra266rP/7+Ov/fufff2lf64/qv1L8dH97T+6rQr+d/pPvvxZtv7H
3q1e+pcvP/hln/TzYfho5+uPbsj7H7vAcRz/5X/64T8+fvyV27n++O2Xt2oo++Nfi5Kq/OWPj7bv
v/1yfND+189//o/Pjof42y+38cc/1i/Fa/Jy+jsfL13/2y9g135lPWprxzAyjaf2UU0+ffz+kfnr
MQz0KJ7gyX5s9//yj7Jq+/i3X/it471NO5HJ91EdY/zyj64a/viIdSfM2GO1eAw6s3/51959+RL/
50v9RzkUVxUEqe63X3DHfn0HyzzY6KYBj0N6iPfiNMstHpmqtzWkdFm7naZ4cdsJFpvTqGC61KTx
VYUwcC2Snrjqt1nbb1vG05Qts4RTu3pNu+xBELAm2zNBTkZ/p+rdShmlHZEjmTtaYI8kpfftRt3E
RnQRqbbqahmvH0Mqc9dJwozc05AE8iJ5pZjDfTOXtVv1VeMOUnJTpM17DxEBG7wq4/DUvHKyX4WS
v7IEXxn69GLq/XtmZ7ErTcOmMdKwrC91Jemd20L0Givwxmb2XCj6mR7n8jpJS/02MwFdCUxXr4M2
Ow8xDt3LqaNfZWRZ+WDGIuQdKEn1QapTZ1tPUfgU9pp5iTTMwSSd9ItX5RI4lQVvadKH4x6X8ULH
0xnhKjrJvICTs6gDx9YQg6fGEy/iJbGSILHbSFnRwUyIHraiu3h0tCunpRVf23P/Ek1GeKOAIzdc
8DIw3RsJ4dAmaQzjsTIz41Uh2sszEtnJXE2k0rrRmiRQxqhdC5YIZ0We3Q2tVp23YyvWliXyS7tc
mgLeiwMVcpIW496aG+UhsWqtdwnzBIUby6n8GvVSvE9UqTyYSU065jLJA3H0LZ0UfbGzl75kp+EZ
LmbrJmY9n0H6jGPyq1T52MLqL1nDjGemqAhgIRkM9L8hJQ8VG98okx3tdMrZi0Ttwy1jQYU6Kq82
x3gBVuP6XUqu4pbUUPtpUvHIuwNxcbg0tWK50Du5COKWAGFrTKctISu97hoDEd1uPUl2MHXS9FQb
c3PVxUjqeC8Zt6Ujjdux4v+ayFDXQwsKNYymIeGK1aWHKZq07YysAeqg2V8yiYvB/QhzNchLvoOR
ggyvk+N6a7fxSGBm2rpxtpRrMyKAluTkulnn9bBsj/TxizSHuJQW8KCGuMvOFjNNn5pklh5q5sSr
gQAt3ylTzupc5fGqM4yHKVSlB+K+xnCVDovjS7VZbXV1jq4EM40HlXCDDrtV1VxNhd48zGlj3YR5
HD4V2mw8aU5p1C5BrOPWWRixuFZjKRA8Fzoxbq5rkHbycRKflt3yFuVyikjlJW8OgJ0unuwxHa3j
0WAyrRxj3GuxBXDPlBc/y9XmKpyF5ndOba9nue+GYNKonnUt43q0ijhaOQ6DpHlKw32hmrHh6uWo
v2VicNDAd5l0P7WlCMZKsd22tJTzFLD5SmsKcS06rb/hSdQ9xdrIu7etxUpPrfnObuX4zJRTmEMt
HnGoferlUHfhRYbA/ypPUp10dP25na3lcmTkFG+6pE92Uztrnm2FGNfO0zzSA2UKN3kvEYFA68C8
WdS89CKZir1UwmZTD4Oy1bqyoCtnzZtQ0pQgnIvlUSTTfm5qlMxG1BCoWQ3Rh2Qlj1gc7qfYPjP6
4rM69u20kFu9j/LXfCwKH8OjHQgkjeeFAzkobmTtRqszzriNHzNDQLkWIQ5NhWipTTVr8lsXqtml
XpTyfhDo82a7DncZwM6VnhevkRJ9xLgHGGfkxmqGLOIXo1KtzSlXr/XjnCfTZQCHRCwD86zPG6O0
gLPPjRPgeJmvQPLnbp4Kzg0j7xpzJrr8MSEga1Y8kcP9lyPL+oy7NuQpmH6rnfjaWsOTiz0VgAeG
HYbILICPpctP67iwn8c2DOdD58NMtIJlk3k5zBTWEb3HjfvNsvGEMP7nzfHe/Hlz3CV0YKPlgOhr
8drH+Vp7W84hTEJGWzl+7xs7E2Bb58esX7x2/V3P82uj9c+b59388+bJqKh0k6MVo4N6WvfhSOla
zNN2Ow7Wtja1NV2wb1oLx0P6qbr+0xk+Wf21VTHEgpWOZl2GI/G0dvTN0v+kqf3nozr2Nn7+Dp1w
LkeOavJIEpEedK98ajzOpwen8d1O7+INsWmB/c1mvzuuk45DnMx9pMfLIU1822m8f6Nf/x+UrZf1
R3nTtx8f/cVL/f9BYXoUuP2fC1NKmopa/eeq9PgLv1eluv4rwQtH2ChjTBwnx57j70Wprv2qss4A
uEQLSDnGEvy7JpUU5VdQSPyWDG4BiC53+R81qaSovzITMfmvCDX5lGHh/0VRerKqpZlEeYvWC6nP
Dz3b6RrfVqNcmXCku/oa2JSLuPVIgu1BOk+rYZv7SUBk809n54/C+OdC+ERt+q9t8gYhkMJBgnVy
V0u6kxpSwzZ5iPEwyVf9htwCL96069Arvmth/3DO/M8N/cfmcGAchYJH0dlJdyE5ztmzhc3RRDWo
tRcHvJ4znBtOhJqyRjpQbMK83kGccm2pO4zmD5LLQS6unXqrTpqfkK2kLM6KkeO5We2FfTgGQOm9
8BDbp67qtEzg6aLNm9R5jvvHRmo2A/VNGx+rjSAj6rYf7rpm3jEZXI2d9Ion5CrrGjCMEe0yHBjv
vfNsTKU3DLkn1MvQYfHZK4/IOzejULczLSAEAC/xMhyMcLpoQitA7cH0qR/PU1zk8qT4nSXdtbn2
krbqTVtMfuxcSLyQYo2qSvtM43pVGQXVYuozn13N0y3V2nU7AMUIm3UMNHukSHTay2JombS3vgzF
3JKvuoQwG9PyZCMD+0d1bZEZfuylKhhXYXqgT93HSTR7ueKsIisLLMhVetIdrNbZ5ba9qibnQlRP
aFgZuyazR1nnFnl5GSvqOq5tKJqtrwBykZ1wt0h4cggCD5PHxXpqysaPppe0sd28LWVq4O5cyw59
/Um4F6Xj1PZuaYC+swjD0shVtchfF914yIhBbyz7lTTIwMhqJoMvuX7dOBpriGsQakh08PJlcaCK
gT4iqDzRBFkCHZuc6F6xNmVNgEDEwib0hrFGbTeuusUGfbLDDuHVjBVHZXwdJ6OiJKWCbh3Td3Ll
nuimaz2qahpC6UHNmGVEhfAkPb8vkswtsiM+pSg+nakFypor1JFz0Or2Vahb70PvEF5KzaAgt5iT
7nYqC9y/RrWK2k0p9E2WiHUWxZ+yfmxVX9T6VWha51xHHnLgwxT2m3JWb5fZ8RWEw7V4jdTGSwpp
o3NGY0ujIyQ8p20uqwoisyguhDU8cOl7/Vj4OTVN8V5IltcntKFrcVjaF1kKXYPVY7/E186x/raM
yC8icytpj6adspfno665+fCqqVxaZXgxp09zCvNazDokD2VfSavQdvwxTVyTVJ0sfXLAr+RmAuoT
Bkvahy91Ej8XerntjflhnF5mFWBuFbL8HZrP0bbX2aBtDHT+jfKxyK/EGG+4S7ZmFa5TLs1JJ1tk
kZ4LvAgMYde9LLzyOPtenC2rJxx9pis5WIDi+VaPudrw8uVlyPEObtZoNw5DU8OZNwJLWiRDiZGH
M2OQ3CkbN44UrWsIcGWIwEtz/Flaw5taWYUCkiNe1RLxk8rk1SxCHavfyBRiC43AxSKAVsheRNp2
M1DWSzGhnANTzfcce40avady4o+0v1obBHSTXQOFcKuc+6vOyYuiOSeXh3FQXXl6IOTlOgytbaxU
Xjot92mRMZAivkqHUmvQEx3KwpX0kOZp5utosDR1JGva5JHzppt3oq02s9SBeifhCwVRX6FFUwb0
4gSrNCmHrHmWHPIZJrDyM4yeYX0i6NbcsXTWospZuuI0ad+Xpg8SXbvgDvFUvB60/McgrjAep+WT
Yi+HuekoqzXFz7o80GszUFppBPgqUbWjzArH5LnV1aCusuuOzq4t5fjeiOmTlMdkVi+7CtwG1Ha4
2EdaVyPrezIOt+hwBs5Y6sd6fKbSVE+NlEZ5FN/2qEHHmXS01FH9OIQ2H0NmxBCcpiqhkckz8byr
iewW7MCdJ6TFc8jnLaY9q3TYhs5jPooHSbJfRjjpcFdQeC0bkNCHuOreRvRkdTfu1Ha5C6P4RYL9
ysL1XsmrC3hCKJLINk5bEbtmo42emBx/QspZJqzRkucm4gk22p6jtBc1y/ieDJ4Cr1QTvzTZ7JnW
dRm/xWXPlZH5QCFi9UEbUkYAVTDFuo/s1oXqHUzC2TRRviGhejVn4YMmheteKN608M0jieXlzvYz
DWRJpF+Igk6OOotnRYnWySD4QR23fVp5oXCetGrZd4XuNjHkpWU8zGrCXabwKirTl0lOYy/KBb0Q
J/NRRLlL9JFnIAqN7/gvX0v649uYwBKN6BIWMezfqaarNqcpjVteHcpNeGAotAs/y8vCcyDHe/Vn
GAwrOFd+/IzFPPT6p29Kj2Np8bUW+Lr1kyK4MuYkzcLFdK3Y7QiN2Oq+2OQPw9voKzvh65toNXxX
7nwtvH8/YggLuDoMmQS6H7qOn8p9c5GzQaiT6ebn0lvsDWtxBuLX03YsqwMMyKvvRLgnC4wfWzwO
rwBMMKA+gttOFhi1XafZAL2SL+B8RsSvODte/X5YqKtI0Os333PQ26m8S+J3Z76XFtzl4zOXl4d4
85tu+tdp2o+dYcAJN9gmMFNDHfx1Z3russnsYZ+HwvIUyHxl8qLwHJ6JxRuACGSwX775lv/ijJMz
SK8V+R5xJT/0dD+dceL+dI24dTr23uTrXuflgTjLvLfmHKRHEF5/h7T5bnvHz3/aHtNKJYkntmeP
muvYaF6+Gfn8yBE6uW6/HNHJSWyLMh3Mji3E23BteuWN4xpv+gXU9EBsafmthmA43xbr/GF81VfV
1t6Ua2tbemJvPmQ33y4lfxAf/rw/x4RKqMOsUo53+U9HTJVWL9E4G4T/vFXEijnpIypKd8g+8hrg
W734ExLAwjG8bHg2M2xLEV2Uxdr3ZD/QV7yvFC2o6jdTSiikdK/CtRXrn6XqeLXx2HCVOJEJaIyC
Mr3vhwEmlAYOpPKqONxITXluj92ZqT/oDAC18EoNpdWio3Ef+kCktqe0Ap4JURM030YIzDyN3mWk
yeHQge+KLmklAZoWdKJm4PKFi6wRgXhCUMhtLb9o0k2cXUTiadavF+21Gmwv7J7M+u5IBVvM58rp
HsSPznzvaanipo3wYYh4qRWdp/WDNQtvjB/mCSROHu/UqblRGVRXqNHDUoU1T8+/vKpVJZD0xwKU
iAzUO2M8LKxPJ7ns5xtZUrw5nhkQK1TasE6qyGPB5OsKC4Odzl6wmnQjjZfqnF1kY+zz6uWFWnqI
1m7tcA4cIfzeuBfJVpfUIEfqP6v7mGIVjfxKxk4UDU0QGspF5wift8OQJVg1Qy/Nc781kkcDDtxG
N5MtJambkCxtiPy+i8XmWPRpSXemTM15DoobJXBgDJ9md8cEyJ+thvkBXcC5Fp7Vls8mvwq8Y5tq
VKxKft4r4roqeoZ56k5rlrM+Y8VRvCu470hJofYfouV8plRJUb7Ed5Q5l2VbXowkjCwkKHX5TBvu
eqwyb2JSsWjpToMXobM+s6g/FUtaO2CSdfV14owfJ8pZUe1Msc9zh1DBbi2o3JRhoH4qvZI0iGXJ
GKW8yzVIhxANreTVc349mc5ZCDSwn6b1MkcruXkaR8SVDJaT0cKlA2BIfqr0e4OcOkIOVkqE5Iz0
AnBaQQW3QRMJjOglwMSyNuTstqtG3jhgWfXnqmspgkdPJh60mT5MZdkkIwiOpWBBOHo2iTzzMQxu
JlMFHD6wRHfsnE07Gn5F2yZWQJnrPQIVPVDz/jxpP0x79FhWuV3WIEw/cjC7YJ6u03jcyCQFxERO
SOZ979zb9VPPLRTmn5NWedHSuGF4FWr5j99eLN0tQtKMLJaimTdY0mO4tJeV6dfyXV9WvgAzLjcY
bU0afpmvRk0whdY1kZGuGD6c6KLB1aKVfFo1ng6MSTXygLDcrWJFq5ymbXGvsFxb9OekhlijzADw
Bz9rK4+EAE+A9ZvFGaHuq6wfPeIJgkZndnKJmpXFmbXWF+NjkqLDxAmKwsqrO9Z/wB312Ub7iEfL
3qdJyt2ubqJw9jGJwvtlJWDejO20imlQdtVMJFq4w5LstlG9Cc3iiJzYtPONzmC6DXmUmHejZKwX
aQ0mAx6CeVeCNjXt+iwyp3MjJFZLQ6sytitcqmiYl3XX76PSIIVtujf73svFs8jeM8cOeqVnPmVp
OzO9D8t+7cTyuja2Rh+uzFJak39LgITtFl20CZ1oXdTlOeZJqB90Oonpa+bn1olXU11cOFn5HrfO
y6wcLLtzpYHECXVyJ7yGEnDjriWHyz7LuBSlpvXtEguTKcPlTDf00HU98lD18HWRt1vJntIPe2Oq
cHWtS9l2S5Q9SpoENLw9MjqDRJ1Zk4a1r8WNOy3XaZLc5f2zkltPIc/XhOdqlaR+vbzMg3IzlAvq
eJ0waOd2ctQHwQ1sD+aaCamX57CAJpQSRbkdNQpaRy3eh5oF6dKpD7nxJtG9CKOngtUrM6d9Um5i
W8JyJ1al/BDiqJlkJYia98FhqFBe910WiMq8VdPy3EnnNSI/hgRkfIU0vyey35T+SifsqpMIuzI7
Lxxe0RW5BrlDifQwSNa+acb3XJZZpXWuAq0Upu+2lofVN8XHX5SYoMoQGmL2Qrx8Wu6FrDmlyWgM
t1+Fh+aFEtdPdgQreSPdHtcM2v+kT/91LPCjyLLwQcGyIcoZCdFpjyuOB/alBonla0H3DPdN8kbP
2Gl+62W2+50C9i8Kni+bO+7OT69/rIBlG2Uc44KoV8N/4VTim7JR/zot/+OQQPNQOALxAOT8dRul
PiwVqBa4zTDcprzl5WL4rdR6sVzuLPNejN26SOtrx3kyWhmv0+wai/Chma3bmcSZZERatU3mz05u
g8y6nViA28ktyqGM1EBTL0mTYCC9zJtZE65utL6EjFutFU9reUv3zBcKliNQS7yeyCy1kukikV7U
DNvj85vd9v7+yjkReP/5iE/OqjBl1F3HK4eI3HiJt4rJqiQa/DGJPBYXPMqrYx8IQNEYHsbM9Mtw
OKMKJqlFx0wR+zWwxoI+RNc1+6Kq13mWrKr64e938yT+7s+7eTKCApBlJa3Jbubbbl+cEc5KhZ3e
0GHZGjvwzN60ghPro9n/7tb6y8sO9gNeO0Lu/rSUYES+8CgBOszzdyX7up8d0hvJ613TRYl4AcXq
uwHUd1s8GQaZJdIlLnZmsuC9+1L25Oi7IKK/eF7gbtXp9bNWAcZ5cjrr2khtzPKwreUPm86FhMqw
+JZMefwrJwU7UAW+GrxckJxPaZ9zo4o+kribmJ3x+PDjHIa0IHDN7HYtfc+O96Ugl2wilk/V8jsR
y75Bx/jvr52/Op0qEhxkVUD5ca58vaeldJ5aaeJ09tn5PFbu0H8HTz7RMf9+dapgn1FNw2QnqPHr
JjJsUl1+/Maa9KEjw043Dszy2w5VaTxv9KjZoZbwnGS5dJb2XhjzOV/M55TZKxPxTKpId3apPVqo
cJmzrjW1O696HgEtdbKTLzciSnBgfSvu/8sTY/zARDEnAsbxda97S4+6qs942GniguWrP4eFl8k4
OjqMhs+qpPtGSSxf0XqqXF2atMoUidUHPLC//4ZOJr5/nL+f9uSkQ9KPhOjaE+kEfZJsi3EKigIJ
LvQPbdBxWqIGD8l8dQZkv05xpwueQiWj57IM9Cbf1WlCttz0MrE8Mmd4+8bdN/v3Vxcy2kP1SK5z
EOmdiB8HOI84LDhTeu0tgerFHsBiHgE9gUk+UWbrb586f3WDYhbAhgSYzuY1+vW7QYJEs0WDxNb5
eI+uEkbf9upNeAp5krxdg/LbsfdfTOUM7J+41wCXHqVpJ+++XAm1emiorIi7im+TTbdO7pbrJveG
VbpJD+lF8z37+i8OkxbDv5f0pye2G2fNHAeW9BqZtVtLxUPjpgGhmUiIXNvVC091Y995+u78flUZ
/7jgvmz35FjbQZEj26H12KC5sIabmZSrFAxyb32nZz7hX/15Uycv2HBsm6KbOMTOj64ppduV8ah6
BVNI7ZYu/rYOyJDyukDsJoCiuUdW2Zli/Acduu/O9clDShvNWpPjH+2Th0XuSXPbxvH7398pSHq4
ML8+88nEYLRrQ+48ojZOmjTwG8JiyS0Q22ENyV6HXSGlHx2B0ekx2HNstrZjoK2Z1kwQXSFPW0Nq
r+qpCWx6w7EseULWA7MuVQ+MCjVUvVFmmRGfvuq1cqtZMHWy8SAYfY6MzWJmGA6rwUSa/KqdzpXl
RpU+CoaIMH02o3VPYLU71vJmznRWWiy+I2JyVZNAodBTa4bPjPlkGD16fNOan+34kJU3y9hudFbW
AzcD3LGdlqDIJUiNPV9JfYzkBksmWToVkUGFVHg59kt5GjextBCrk13Y0+sIJ9TQ7xY59ypjJJLN
9NGcnSl5+3Ls4khc6nr4UYaghvI8W6kTS2RmHNmYryVon4xb11OMgk9lqBdbHAGZz+VdqbzJyV2V
qN6Udt7YL2ttIHY7vJenO8VcqaBRm2ryKn1fDK+Jci6QEU80Y8nLTvaowNwpfe2HPEAvusoESib8
u2U9XxmiY+U7ekVxs8yhn3DsdFWIebhO6JOX5jmJBYzdJA8gwKaq+8CObkibhItfrWoSgC32xtTi
q9h+a8GD6UV8gSHuGYkXpmnHrZkiDdN8VA6WXjy0l1AQzyanfC1r7jeVqQfaQFfopdfWcuzFyxLk
jLiF+dyNlad1po+2E9guFItGCfe2zhspnp192nXBiGa/KTNw0yojuTLbKn20l3WBjrPchPGZPjDw
t29bPT4stkXDbSLcizZN2/k68fP9wtMUO8hy7DKIyldKOokF4rWk2I0oCmdla8xv8/HvtcWxm/zA
2xF8HcENpePD6A2KdnA1yfGG5nqJrqWwCyJp9nSgF9LEXLhUVnnGmLfu/IWo29h5T4V5KOLxODZ5
jEnnzkeAKyLDtLysa8m5jwgeCYkqrWfT7fkT9TK7krX4OZAlrZ2eEpFfpEW+lrseNHPtpqRJtLQz
67A972Yq91ry5UVsC1NaT/qZkF8hOuGwArqupfvMQcv+2jckUZhvY6T6tkKnJH2KCOBNsjOJRHPN
6baGKoJC6TYJXyGy/4tE2Csk5e5Qkip+PZevMVFZRMy6fbONqteRfVj0xSvqkPxxkldZO2d4KBZv
LrmSxasjgeLQD3Uks5+DpxjKKuGCa/TkLMdgv4Q1tkx83NIn1hQ/Mh4WOqStTPBBf9DovhBJxgj4
2Ey9k+uXxbhWk33i1G5U36kyKVqYCexlh9ObdwZdv55M4pq5g34t6BLkzg3RFu5gIdtL5M2Q4rur
g6ndp8uVPB3yDiD+RBN3ErteuVbVp7B+ieybZqg9S7uelJBOkeP2+l1ljYxoW68PL2DUHr+QmR6y
aMs9wUQ+UEO/aInytO/1kDyt8I6/uLLjR4SATFGjzdKzzGKwPVVXTf9cHWsacLBQzUx3IsIkEi2D
dya3ZIsP46EZxRaH3OVcPNRV92mXGeGpR7GD7CsGc92x2irGZhnfogitRAlZyJrccb4ZM8I4xZUo
bkHHqdpnN9G27RO34Bu2sTjgHXUVtfdY93lh0dIumy/LTuDwRZMbWdu0vDKUV/C364mrSa+i1cxj
QhvGVbvcRDUMvHlr0GzREVTrhnRTzvfToJ4rJWHfiVu3b07UnxPV4lam48rzCPwFJIuSBXLMxtTQ
dJMYCKaeXraRcE3RfhSpcY0WctXX2D+UMMjN236k5B0sD41wMBnZNtFnT7pu2azaVrsqqghAFdvF
6FiVm3jqh8souu+U0K8SHPCkcsI/jdymY70ByTituI0KLLKLMa0knmMwrnE0RW9GCdEwxlkuaHnq
cuyWIdmeMGKd0AiOh1MZTLAN3FSdGjALoZfd4aFS8ltpmi+PWTNFmF7LXemFarjNF80N6RiO9NCm
apdqxbMixKURhp4uvWnUtFbjrHWrXWsKi/lOQpHyyKT7LDH0NfvoW1L9qFeKC6xuT4bTwZEzXzIe
nJnBvTXA/6ZvCqbjycaxIqRtIq2NRrmaB9OV5eoGaAWDoHLVEFE5b6RkuO/1yu9JtxX9fXgpAREw
nHPYGmeyuUvkZVukZkN+knPVDdaht/p1mdW3iOMDqR9e7UljIFxBfMsg1DrVrjNIuJTO6+E5Ilsn
hry5GJHXCPvHdL7ox8DODl2tXJh9e2WHB7z1pDHfGxEXhSApNVFobKDBrd9i8mRrY++U+kYZFV87
vvw0x1MWLeiNK6W7awxesrMdhNbTKOVks/KuRiPiDK8ivbfmJFhULg31VkCnj/kSRr1xq+FRpkIP
5TVWBbiQZzXj8bQjkX5COlq4Qkk2S46P6CI1BC8dWp7GHEwRNiDjsBRvGQMAAQNMK27SOHKr7nZu
bzKBwrQzN50Wey1HK4ubuGDW5SQbSbqKQjwB9ZWFXJ4er7ukvReh+5mSfpvJDghYi66ouprDlxLl
CRRAH+nX0ai30nJmVulbNt3k3XvNJaXI6bocFL/niFpjXpfMNOoCb4GjnDtC8Y2sDaqZAVz/HA4N
lQep5hFS/eJ2RMUA0ragb9PyLjSbbCXgddo5RqVjUGZ+RnQvBXVM+3h2+3kLyKSZLmeVGYChcE7v
8nx/NJbbthQ08d6I1bPZEK5td40rcTs4WeIP2M8SowwctC1DhYxtfE2IKR6VdLugeioc6zjV8JEe
XTA+Oc8mgmr1zA21gMQwzxaXWmH4U7l49viRUBMmtMGluXobsnGt8ozLJudMdV4FpyeUW1dC1GFD
rY15vQlrbwLtHqRbLZ0Dsz8svCoQvxliXCPPoAAIvZnQ9np87joEBfFFn+8HopK7GYNKJa6zGofo
2OyU6QwJIP0qbRNm4VVXMjpUmjuU27s2J6B6JIt92GTdALE59+GmeY6ueQWzJz3UUeXse2mNJN2v
USQp2luD8U5OLgdOVZVciupTr9ezvY20l6XYDRp25EJQJJCfKa+rcZdVZzLwHPWGbF09ZsSBxoVm
OeUBfjqhxO5sbkeZh39+6YCGzCvLxfLj9dpBE7zElxcFT4gwqyDLtpGVUG4NHgRUt3HSczNek8Hh
zzTmwqullkFQDk9m+qSJs6kc1mO3oYvgirQNmuqtMC+Z2ciTekZEPG47audpPmt7OagZk1aCuisf
dkkYeS1QfzWbAl3fWs3BVlnvtvK9hok0IxNgyfaZtp71R9skMOqCIvNjoaau59ty3NVOsR+L7rw8
huJVsKXJQM/6ywVOb2aolxETsW5GnAUWuLPWhfrEO9qtYr6+RiBz6dcLToD6f7N3HruRa1kW/ZVG
z/lAb4ZNBsnw8lKmJoSUUtJ7z6/vFfmqqpWRgqIbNW2gUIN6r3SD7ppz9l571Kg6EvtFBofSvy6K
eTV2Gym8zcbbTtaAE+1T7t+JR9ecOOndxhQQ7PdOXaBHG/ygPTRslSNUYOKyDquOzyDaNxFt0I2c
1TSjdpO1NerbINkKp71NeAz1XZ80950M2peNzuQWA5FA5U6vrwTpqcoa71tvVMeGTwOFo9vSVBRF
UHSY0NnCr83mQEZ2wxbIdPsovkm45aky3kVQy1AXbkRm6rE81vqmCSC5Fgc9ztww2XTZWpfQuWXH
ZFB3gPlcETLoTNJ3aX4rrPko1Pna1DK0iBeF4X9WgTiwARRD3g83+o8qvliOi5BLimJ3Xu+2j5gk
14Kj2sWj4TOrcA69dPaW/jx8nzQiGsUy3EP85+yIiK2lrwJpgsHhVZv5GLsBYtzO/r44qF5pVaSr
cX1REPNnCYdaCgY4xCAKgLBfJbwP3YPJOnm19Jj2/AtnUUgL1xweqTR0nC3cmEzoizWcP8/bqI0h
hBKQA8aXq/29hGNVRaSavSRTY7iq5YOlPMfTJUr1qfD0+2mb8qqIWRRq1wkVdvoNH64KK9cyxkTi
2OI22PZ+6k9bwW8cemvrrw/2nxTgfx/prCg9TxkSypyRyp/Nhu7Sc7hLeXD0fJ7DvW5Prmx37/Tv
5vU/WhT/L/H/T43H9YXEH/9q85L9x3/9bOIfL8V/3L5X/WsW//hN889f+FvzLxt/YXzSSHFAom9A
VeY7/1vzL6mI9xVATTLFeDI+TB7dP32o0l+4U4EdnTigtAFEyoz/0PzLGAXw59EC449RzgHz9H+Q
/BPN9NubakCdIIGDjgNKPPKW+cu/v6lmJwKAaDO/BHEWr9TRLIfiYCyomBxFOR1v86phL4hBrE/9
uiujlDZ3vZQw2CjHiH47BJa5gZXJwVzDXB5tugkfARtHPHiHpFIGdnzkJc63kyI1wQqUdRF6jZyn
5ttSCpn1GgOdKPdZabbRVsVQLbh9k4nGZm4iXXQzBW7xMSIPbb7qcp2uRB10abzWqTYZ23Rq2p9i
R0QejQ7sfFNHzpZJEyX2LK0e4p/SFAvTIa3NoXrrkpkqvl41FRLrNE6MkuOZnrd35pDGbPFEJUz8
euHyvCzD1rmepV6tjknfnthhgDXjnM5f1gsvlbrEOnvU0hjdYTA6+sp6IvWFI7VmgGixjhPEmakW
o2M3hmC46+RWSThL6XJqIhspC+U6ZYaIDlkWWgk1PwHjHigOoUX+1NO8/YFiYIb/nzcR2L+o0zCE
dsY4FW4+t1F4q9RSR1Nwwel2mJVEiz2BSM52F3DMnm/Das6jlVyP6mj3MtrAB6kahvaQA6wRr5e0
VbP3JWmk+NsciHnqD+xKUQXXQt/CtakRmUdhuSxXYm8STzwrAvi2wUKNvh5LRY6OeaS01n1X5GMJ
6EUzOf3GBakKy1D1DVstgU6wzm3BH9B3feF3SqMk/NqmUp5TuifmdmoJFHGa2UoAiJh9EB9gGAT9
xpwjMcNUrE6pQuUCoyPA3Vok9ijgv12zDad5Jw3ACFajKSXSVskWHcVoCQpwNaUINva52tTWqlcT
E1R6YxnDhs+JRPd4IHQBB0s4mlTPe/N+kk5HbsQh/BLMw4q8LQr0D7gCFPRWY3ZCgcvj0g52FEjx
6FZxH+rXUV1onCta5IpIels1h85bSgfDWrTqPjYJidqpFYJ8PQbU6IRzS4WmCBqRXCKj636IRRSh
gGs1jpNyGZvDGqoU0DlzkVqD0lTYIEYVlXraGYvQU0kaR6kCAiPXSLWbFL3HnCgT27xqrqgsFnXw
Q2sj/mGvKpRmhFYaCWvo0WagqZQHW2lySneN0GYUg7KYXeHCmakuSpnebNeN4Ta1mm/yIg7WPk07
fht2R+F5DNIa1/gSvCYc+mgC9KAdimpYmUKHtxRHo5OHxsDuTjRbWi6tEBYuYrcAdo5utdfaYhRv
MczG8FQzLY4RAq8IboQKSS9J1fp9zETzuRfSqDyOEVxaDtJtZKy0ujTYn3VK2z8lyaQo7gmEXlEn
KzGXE7mJ3trlrwjhjyHuDco2tbEiEGIK0ZOQKuJ29aD3KdLlKiCrTIFPaclC3nMeMLR+G3bRJLu1
USCKsAz+wZrpN0B0kitq4uW83Jlr6ZOGzbtK2u9mO6BTrfQkewqF4Sqp0wzBlmZQSVNKTPHSHGbp
3mgVKuA1e8lmwxkxwvZZYf/wQmPJ0d/gle1s3gMO5o2UWpjylbAI/GDqY+teEKZM9MxkNCc7KbBE
X8XMt5075mMzHPKEQLZVIGWKcDpzqeNq1EmLQcqI5I7de4oCYoka6NR5Pah8u7HJVCQGRg98qS9o
JqRhEU5+VVZF443pKchDGikGPsEtN1rmjCwx2POqZAYXi1H3fo8TX7ZztRKx8FSxEOxG0ks0KrZV
km3yqkputURrymtL67rpEOW9THlqTOfY8Ps2yC1sMXEaNQ/wcE3Vhw0sKtdjaeT1ulgsa9gDmDCl
HXGWE0eiXm2VdTbWrAuj1FAf1erWMJ5nIZuuy4zurSPMETD3VipVdavrQTbAty4oi/i1VeLzEUYY
eHvAxpRE9VCpDAL8OkpCgyBlB8RRyPEAjVmKj5zK0F87HoDpQ9SatStTWlpAWshZ1ZtcKur0ddYw
57+1OS8a7CGs7j3yO/xHGHCYDoPltjHEMX8EE5S31DAFUbpXxTBcW0VWzJ4ZVXHwXMnMsze6EXTd
rpOHIHTHfuIMKJB7LCPULzXxTQ5DrfU5ilKqqnmQy7aPqE+sq6kNowe9FVmmbDNoiS/T2loVPG0g
bM60pSFPvg+1nLOlVMZR2DRjMvSrhfk9oqpXizpSrlHIBqcr0uilb5lptiVGhckuFrHSDxoKUUp9
ROEIq0gvm5/LbMyRv4DzKf2cLavxVOhqkntBMaG0E3rEbXvZ6rC7j/WshneaPCzqeiqrLL+Hq2ko
+3LopGR92htn634iY9lTu6ZT3AQCj/ldSDQp9DSgl3xQzcyBryvV6NjzVLsr2RpRcaYT2lotqMCA
GnWD/SZFXcGE06XZku17eA+S16XUWx2zFMLyXrUmOdnppcbxtat1QXlkhpaKl1AaxW5cR+UoWodQ
AEg+2HLHTOxUYqXMuwwUBScLrEfKymygF9hlHuVQMnI1POipEWNaDtUi2M+TmKJ9NfOot4WhoURf
muIp0D7T4MqWkR7Gfs8699ZG1EkBecoRCddzMqEmrnv9Zznn4EDFhBN2EMXCvTXrUe2VZj5lXqjM
crBLIAqkpJyVKUJtYhRvjDYNFdcw+ey2VVbGA50ikzSeQbby7KjXvBy0uIegqY+WVbJ7mbQykZ7N
Ulx6P4/LkHrWUjTUUcu6quZXNUiFiZozjKXES0DOUHCLppTU7XSsEy+W9Cl7K4WlG52mqBeJZaQv
eeViI8lvVCsVkKXmgEyVVZXMWo6EPYuNyFZDKR2elKYxSjY6i1B7UZoKFPppXRWbLIuq8CATU558
Lzsxv4P5GkzbGsDrvG2CYoGNwHt8S2VXkJ8jGCskYBnl3JDJUWMK01jfsR2N6im+PVSnWH8WA4Vl
BFvcNM73YVaP9Xeuq9bXODMXEjoErmonCCS77glcMAa8qkle0eGBebugKVWsWNMX3D7TVD2QoZVJ
hPKk0XALVLkb7WZuNPEg18NIvHKhU/oaRk0uXVmfRfRVAX8CsxtibPzXqSaJ1d/yiv8/QP0nARxf
naAO5XJi99T9+8cz06//0z+M0uJfGKGRdJyyLnA2m/86NCniX7+0HrD+0En9Bu8hc+8vjkonSz1+
aag/J67+P53SMtAfxE7yabInuVIlN+r/cGw6r5SQiEEOLdKpUzudSsKZCkQqtFTTRuHUD17WGXlP
bSv5XZk5SadeOOCfl4HOh+KaPlYSYGIL2iwwVEKEma3r7NDN6RImWTr94I/1itMoMIpA16NeUUk0
+X2UIOqLsqsM2u7JfKdn3Vt/6jfqlmOAVBfmcaMmwp3ed98H0dplJeWnkjKhoFJrFLq1TAuB8i0l
5uHlw3vBEo5Lo/hoD//s6qme8GoYqGcRip39rlavhDgIBIIWu33WyVepfilU5Q9lxN/X/q8x/tC6
9GkkEUbDTm0lOrhRV4mHatKz/NKDQ3b9b12QdnajVbPgKGdZdJg4Bdpt3RzKwPj29RhndFiCLH89
Tc4NfA6Ihn7Juj5Un8o5aiaA1AJ9Ex2xWk/xnaNFtm3pQ6hJgfMASbpMbfrt64E/f1r/Gvc8HMsK
sxklOOPKivBgjdZ1rl9y8J8KZ3++qP8zxNn9o34hSDN4T/T8rVMUDf7SnI2T4X19JdKlcc6KhI3c
t1NXMk76OLvFirpynCLJcCmMD2haKcL7uBPU+Apo0IWhT1/0H5cIPYAGqWrClD7TA6U0ERNiAHl6
Hm5R+r92y1nLltbBSjoOaPFyGzWF0zgD6jqiACr3wg/49No//IDTY/7w+mgjBwsMUrieb4q97k/7
6ipYcZi6Eq9Hz9iCAL26JK39o4z565X9MObpN30YsxuaTigLxjzp6uZjsEXK50d3JzfoyR+ZAGy4
jVx8oCDZLzn2/lDYnQ9+VkMdpbZKo5TBRZ/00UfV0d+JDU88wZH8diPDDPOCSzf502/lwwWfLSFZ
QZMWFBk32eGkuMvdGpV+7Deu5dde5YdXl67yD0X5+VWerSREOeUtwiJOkpv8MRvsqrqS3fQmdwxn
WJ9qxmw4oQ04YueGAyX//5U34bww/utHKBhfTVIcOCmdTeidIM+BGeu83JAmJUnw+mLYLBzxnVJZ
POO0tcxV62mipDRp+oW0rk/vOaRMML46hflzF0Fa8JDT6nSWDvN1EdaOAdHh64/n0hDn80akBXUS
MYSEOlaW1kovrb8e4bOl+iRphnOsnVj4Z1+K0iVTng2LgN3ixYD7JIFNMW/MHq1OeGEq+mwi0Ewc
nZBY1dNO7PePckCNMmDrYZtDozfp7hB/OPp0YUX8ZcA9n+8+jHIezUp0SmjQByW60c8CW3aXteVk
Pw1fXkXb3BNWlz4E6bRGfDXg2RoCXU9IgpQBCRBd6Y/JCi7H3vAVd369OK/9Xl7/eyn+eHFn78Nc
tBBeYsaqejTQbuuSs/RYP8tu4pmr0YPqUMVO8YglcEY/HHuXLvbCIzwPhWAeJ9aqYXxJeV8qwTGK
u5595Nev5GeD6Fj4dZmGJX3Ds7msKk0pEs2OyVu4jsOfdbftwkvv4mcf1scxzmYvMy6QCVqgOGqy
4gL9QaMg8vVVfPZhfRzh7G03umDpDJ0RmiaESLkLJH/I6xX6842o+V+P9enVSAQXcUzRQYCe3TG9
MpoooWiKKu444jMEvvj1AJ+dUDgh/WuAs9sVUTgUFMB8toBjszTph9NQ2C0ZDYkxevh6rE8X74+D
nd25QTaDlDa+YOsP1Z4iT09DvLVF97SohH6AOfIxN9YY0T341dfh09fDX7iXv4JEP2wdlrCPzFLh
Xlb1TSGBFIj+zQHO5gt9iWWNgjRHMMjcsvUAqfPC07p0CfLvE20AGtSce0ZI5fw0oYeIob++SZ/O
sh+ekXq2qyz1Sm6mk7Qt22AhcPLn6CrYG8/lXnErX9Ec6fvXA55esPNJ9uN4p0v+8FRqMory3GI8
C7yDSdr2YEGlmRB9t8gbEX/LzH1fD/nppl2nPEAyEm39P7ruUj2LFT0HwUbyttWd6m55rdBq3zcu
bcxVMbqZI+z1C73+M2D531P8x1HPdo+p1JHuUzNqspldtq2ORj/PU3aIKFGzFsJOZpPuTW7tIfAj
ZXslmjeoWqzEzS/R1D7d4338LWfziqa3fW+dXqTTrtJ87N8jMGZbNpeomsnqXqWbkxVU9jjahvuB
HpUXXl5fP1vzTksB9REL+cq5ia1QQ7nBT8V0QNrMuvcDOGKOlNv6PeVdKmt96C4YZui0bHSaWmCH
izWlyK9fhk/XpA8/4uz9S/FwhnSHeSpQq5rpbUT1aODM//dGOf2KD285VYvIzEEb0bo9ifKq1dAG
NqFXX4/y6fQgn7J1ZZ1Yw1/u2A+jpLHYqvPAKFi8bVN/FdsLM9znN+t/Bjiff4QwTESJ10bqa7wf
HoISvPkXwl1O794fM8KHqzibgQQCico6ZRCz+ZEouMWu2InsYTvUhXVhqEs37OzhayKVjvw0FPEe
m6knLbm/tNG/dMvOnrygtiNaBZ7JOD4kJeqzhxCf3NfP/dOynP7hlp1NLXR+R3FKuI5TRugRc0xq
p6k7IMr6tT12x6f6DqKHe3mTfOkOnk0kiaqoXXt65QxSXWNYfWV/Yd787AbipINfK6FoIdrw908n
06RMJ/OXZbvE7iUAnTSRObbFhVfh08P9x3HOdkKo9eM5PC1EoyM6ssMs8HqSR+l2eo//3s989d+8
sLPdUAiPTk0CBtSb2V5yxTOVDPBGd2GC+3S1+3Bh59W2IZMEsYMfjnKuBx6LojvzZPek2hucuT7U
96GTXizUfPYRfxz0bC/UYzRtw9NM0crl0TRK19Azv26hUET1KsNs8fUX8Nlr+HG4s4kpqeImGGWG
i5HUjjPEoH/kK/wWr/CxwvxpsRQzp/KrJKD8ASA1o0kbzeI0hUNTKrxpLfn1pvMvs78+vZYPA519
zFkZ0dJuGGgIRbS7Mvkkl5ajT57OKUqbOBBWX4or599UFMWBNtPKK8Nvg44yBfZnl9l1btlx9/Pr
R/PJ9/vbWGfflab3aiETPUIf9UkuXtTq3oCj8/UYf0hSKRf9NsjZt0SBW56EmkG61eKV7uL9Anhd
TfaJdE16YwhbILzITPv60siQ+H1q0rNwHIaIUQ3cSR2RqjnL4jAOF6b3T16IDxf3d0TEh2VdWupF
UyqGmeRrI/1WUc/9+vad3qizFfe3Ac6+nlAOg1wxGAC3mGNBczIEzdVNlLyh7H891KVbdra4m/O0
dMQvs9VqbkTUvLO5HhGmfz3IZwdN0HkiYfSncpR47uenb5HXVUFem3kYXTCbHj7PES24F/rStnnB
9OiMok1nYF5nz8L+69E/OdH8NvjpcX58XKGgSY3F4JPymId3J6+XAYMLbUl76MkF+3q0T2+oLhGa
CN8Z3/fZRDtAO9HLCGsShBenNDE3Rd+EfvP1IJ9/Xx9GOXtDBi0tqzxjlGIfdXB+sLSzxwhWp0q/
XtrS4ixEn9V3l08Jv5anP15OQ5MNA9eUZJxz+UKUcoklofmWgAxFq8CvEdhhUztIq9TNfcWP9VtQ
yTZemexl4vx2mSGCzvX8GwQ9YREpasAFhF+HDvb3h6rFSbIMBpBTK4vC4mXSTcECplabOIDK9kSF
UgzBAvZq1pJS2V00RoWHDiwMgIuh3HWa7ORjqIYC+LEWtLPsyipSGkRuaYU3VuqC1m9kTUFO2xOF
syXNT1/u4VUE34S8bDkHz1WU3wt8PIrbzbEKWUZqxwKOE+5dGRhy1Ad6vUYwocYqcSXV0CirQdcS
+QU1cS9tRQX/4q21kKtgElLU5ENmaxLq0R9oEWVknYj//FZHSOgqxJSnNqIvwbqeKpLMTqkpUYVZ
Z9EVrDpyZxiu0eYyT6UrOKSzd5q3QlCgoBo109iQu1OEzjjBA4bUWgtUNa1Su4KVMPizFFge6TLm
3ipG3Rny9G2I9M7t81T0yrqfsa9Roh4XgEzSNHzryLW2w0Z4shpo2jW80kKW31Nt2FRL8ZDBg+aA
iZVSvG7i9irSGiJrkvGZiKYVyBk/NecHhXDeucfnVCY+WNwbEb9vqmDZ1eR9wYs8q0+N9RAPCcdP
aZ+n+MBgBBozkJjUeulPjFah8NEie+M82W3kt9pdmrwihL2R0F5WyWNkZARDSOjuMAaj5wU/NkzY
u8oWBh0hg/J9UckHguo2I1ayvkWB39cbdCxzcZRqtknR7FQpUmJlFVYTkhzQhtNLYN3U1q0Zgf/l
BgqPUjDZTesp2lESva7HaChtJHlnYaar7Y5vsr4RjH09/hiWk33ZDdvNYtx33bOKwrOY/Cldqc2B
mI0Je3l2cg456fyzq1s7qKTVDAlLyAhHDAAPzxDlTKqB6UYtDlnz0IBFyZnKxpS6ABavXHoMCNgO
jYdUXevyPh5ap1X3o/mixtdoozEXboNptyy+gKLX2GN1oAvZ2Lq0s9S1thSwPNv1QlZWENzWyYKx
/7uoQWbGAhw029lYp33kJeYusKDhFmtFuur6yhOwcCZoQwHiYse3Jl+jNJBZga0Q6ypelWO0Sdvv
A7hOEcGwaNgNuKMp2JtN74t15+jDt2D6qVecKbHaJ45Zr7tonZubHouTSWqnjirO3PfGa94fUIc5
SoQJHGBm+yp0pRuXPbaeox4UboM7cI53skzp5toUajR7P6poRzsnkA6F9EoAuEg3RF2PmQ/ZN822
M/vTLvKCdiMkV+3kCfKu6Pkn8nWT78vgFgl1nlzPw/OQ/0xUH3nikqC5it7G5DlcvunD3TS/SY0z
mmDWgkezSWyzmnmZXjQVLdOpCb0srtbeGxRPmuxgKB0N0Qep3JTDpuUjmlNo6MhdA9AO0SJjNsZV
HK6TplkNzKm1SX0FEjMUu0q4URSMiIDXtYHS2FDAp1ZKW2zb/Rz72Hgt9FzxyQDrtMXrFBCovkJu
jDGcGL72Luy+j8pqZCLSIi+EjDUejfa5aN5FbZtj71ww3pLOVqfXZFOp8k4yKzx+ThCztgCJwcwj
P0wQ4dN529W7AhOyBH9d1+AQFFuTaVC7Bpru6GllN8MtQUMrcj2cVplptb/IxU0/HBv1Keu8FsRA
zAZQQx8+YAQMMKutgpk872o9xldldpXJb8ly1WUuvMuYm9JFpSN3RwFi1uTLwf0i/pww0oX9q8F2
vH0d24MQPQjNvTzt88QbxbWi7asIpYsPXe5EYTfqtRwd4tgXQHKV94qJ1FbW7TLdnzbY1pjYhfI8
FTt9dMzOR15LJmOC+D1k8PievVGZHPXMieE6KfpN1Cm3jZQ5S+fnzNv9Gj5CUvEApPgYiF4fgFK3
2uMY4rF+0utbppVsocDU4MJ4neTGDvJX5CTvle4aNHYW89ihKLHqxJaYSnIs21X4TKTPSgiWbQgu
QMivdQwOFW2opn3N9DcNciYBRi6qP1+r1oMl2rH8rMyFo4gP6cKzCSFD5kSSIGCU2oPRIFxPHsn9
jIK7kYjStDXcUDpUpOCMwN51zS+UBgRr6OSk9ixm6dSGsZrBgUAW5QgHOUnPXbAV43SomPLidFwV
J6g4m7a23sxmvlKnyZ6zo2CBZDecLKL4kC1XcCaPoQhXIr/LFdTdnZJeF8EjpM2dAHwArAji5sRd
dNmhkAUatXQi/RsNkJtGJR57JmaAJ2QkRgM4QLsFnK6wSKodTMoxOE5khQV57aTTtx7Zc8h0OTCj
qcrGnJ6a5YRLzR4X4TaZngr0zQYhYrpxlIMXFdu3XsrfrPCtDTZJ3T0Z5W7KwhuNUKgmOiDktUXp
uh8ibMAUHrLvkSkCwlX6JzNpAmSMwGLVySKGDCYFBDVk7XgfamDUZqCoj8qocarvl2hnCnJXkNGW
3vbC3Zjn27gWb3S8qFoz/Oi74VDKcFk64Ooaat9ALOqtntbbYZHuUnE8moF51Qz1g9DJnjnU67oL
nwUlBO7JPDUNMakPOCKcTFh4zgRumsLIIptVR3x7O/6PgoNN70UZFz8awys9KrZJIOqrWmWmn2Cq
Zv4gq445dnajFNfQ5ljp5iV0i3Jhap6SfV0TcNdbO9Vq30asBPj7ScaSKZeWbh00Lwv3dVxIL5uU
p0WutpKS7AmzG5QCQ86VLO3SPHiQOu6Lka0DABx4+HhCqP5TUdklOiESxRJum3bfxseu5hYkRxHB
Zlq/tBBrmvh7IT90lZsKXlbnK7m3e3ONvMeRh21pdLbYtE5juKeYzv69UkY83q/MepZ2vShPxbtA
TJoKF754l6V9oD+Sl2fEr5bBZT9OPdrc2ukAyZSOWLwsRGH1XqRxBupNABgrQbtRvxlY6xMc77N2
K5h3LHjVwE5lW44P7Y0QE3h3J8VX6ezLP4pneEOx4MWksUfaAwvLkvuWvosMz5r9PPeyxxmPE/MO
pc14JZPWtXg9j77hFmoOYdmSdk2yCKRnStHpc2HsVBzbCMEmUCZXSb8tdSddq75gAMi3wRvy+g29
JyN5qWAL44AFFhI1W91VUp88y/mbDIsJ3q5p652jkdlbHwKq3Y/kLWSiuzCH4l/nhBwnawC7Bqhm
JbYJR2MJp2IJp0GtXHbVkuYW8q2WocTlyBY5McEfVMUi6SZQ3xBb64oL3RjujMhPvZOl7QzAscmd
RFtxrnCAw+j6u6DaYws9+HtU3RTGS9ns6hDUCll0zcM45auueK14z4NbNd8QnpEIpjuMzNiscQvY
mCWIbY05UR67722teUK8Num1VSnvD7+U/7XjTkryQ0IWb4JGBN87pl8Sdx3c6kbwHvYv+Nr7eZ9i
2i9prc4vCZELErmo7Z3ceUMP4EPCHO/F8528PFv9ehSwO3yrO5G84PcyisESgWihh6jnM3NSuCoT
TG0gn08ZNEYYubq82EJI5xkm8TzsWsPR+htZ3Y5FuBIGisF9vGIzzNavTXwSADTJq8l03IHGGA/6
89BWsJ0IBfZ6ohpLFxht6RJEYcJNRgVpSwYyfPAafD12abKscVzvem1lWLktmLIt5wY02sVW1XsT
IG9o1gCpqbZAeim1WzMXmd1VJlT2Zr1X9K8iO2WW1Cgf8I34bbO4uqJtRMMPhUM0Suv6Khw8tfFV
1NcWjnmfyOeUjJxjRaVy2cN/akkuaBOT6i+m69IeIKuRhmD68qA4kXndCQRhbTmf4p0LwLL4+k5t
1nqzSsZVzpkMDxdrANMjmq1b5Tm6U7PrblkZooOhyKoeTWNdv4nLjyFzpMHmb3LixBGrjl72wJaz
4DunOoxrHECtgTnIYSHsJ2a16wW0EEgZQIkhZi3A5DdG/hNWRhXdEO+cW+v0iucR8DVA0S2Ex4wy
EQoyojBiMhr3rDHweAkcBEskmE40rGK2Wssx5JuHPOIKMvPloygc85GmINy8bx1LRQX2MedT9KVn
CaWhYqd35c8gomfXl566HPvvBEACCAmC9bx4g77T94NGPgUJ1bZYwPm15Z+hZg/4H5aN9W08pg+B
9E6wt264Jqkg5kqqrrr2EEob1MvavpDcGAKJfJ8BQYvs6IlsGo1TaM7a5gktlC0fxvWI6lD/FuUv
J5aPHhxLyzV7+EgrdZXf8B7G1b4Z/TrDz+90xkGVdrKywVM2zvusWGWFm4gY9jfUSRLxmg9lrG8n
lZQOO6tW8c+o+2YyYZ2w5z63nfUGucxBj1yiTALxvkyetJifcCzC6zh2xtti5LB1DL7L3XPBlPOM
/yUC2XEM4l1SbZuSpdSere+q6vfylZptl8xVOOVFCuMtR3Fn7Om5c4xqWXVEsiVVHJ/3krCKJwdY
Nf9mXd3Xnd9CBNaWA7Nj86aMu/LWSA9y6cVPie6EgGRCZymvhxt4QWqxi1kg0p3YOFm/suZtvcuT
J5mV7R5WlBT5krxqRK8NN02xJv0jPLTv888eVpCwGZjXQdq292lPrfYQqXjMtu20V9O7SL5TQteA
txe/88flba0yZTuRskp8i9bCDELseaBSqbpKsE7FNQstTWZtuVKDtSheS8eg3IubId2YBSBLj2wf
E4gCKUn706IG8r5N74Eb2CVZ6l31ohOyyTpIvWnR+cBFaI8/86rnI7tarKvM2AM8ouUAQkOEE9Cy
U3BlBLEVHWa3nQUnkXbk1eoUKijCwajhHcs9tgNjD8PEARrj1sVaUlczYKzFcBc+iCaHuY8NyYIL
nb+YIYUSPxwhdB4ina8h6Vm8Nkv5LGMmwRmyOCrsS47JHG7ekgq+s910O1ldBY8CXE8QHdeDuO/U
h46qMbs1eSVJUMXvZXbl2UpIH0zhvY82y/iz7B56YnH6K+ZZ6bmViQCYr5rKL/iQzM4Rjdu49ubq
Opt8ok8EyETDyyAeM/VdbbyGeJnAWR5gfsAZWXUafZjOqV+he5PzJEke5rtQfKv5WzoFV/gSqTvd
tu9Zsm+XVbsdH6vCDo8n4nl3pWS3ZrYVenAsil+Coa9amGL12gjWSoyJNHjqwbjXt11ziJgP5nsp
rD34TsQQaON73D6k/fchgn1EQG6C1emgCN9rfZW093H4RFytlT0n5louAZaV99LgpvWdwQxawlUy
39pDNb5Nwq7Mb1Uw1SGsLb419gC9hfeXJaTG74QTr53sfFhZ4rXFh9Hak/lujTdtcAR+nmRr9c6Y
V4MGhRxwg2qbkQuWJ0t/tDm9tvqpwOcjrxummN78oSuPy5gRnroT0tVsQbDxe4KUVFeyXitjrUdX
jbgvXVHjQO2SlmKXjzDytPQo5w8Ki7F0BztJb77rnILmEjTMTkTglC8rATYG5y8YakCgDE8hDmO+
SYZHQp+hSPEvy/t2vCssIhbAPwxODGVohgA+61st7Eiugvpv1+EmKf+bs/NajhvZsugPDSLgzWsB
KEvvRPEFIYkSvPf4+lnQnZgmUTVE9Lzcjmjp9qlMpDl5zNr7CF0F4bdGTlKvTnFxsiYXYp6qX2nF
S3cTmbyhblPoe7pxb/JMHYkahMWhgkEGSMyPAcZcW6+lwYpO4xu6znmC5w8pxzsTkfpb/UGF5d/v
u/Z+4oEbX3vq1jJUakd2Pppi3LXhZNOQ3/LkcHl0x9zy7zwO2tCFoS5VzvQYcZ38bHCzrrzUDThX
VSdDytHc82JWoj1UEpTnK4uTnztOpMfLnfoTbK0SrFEhnqJmvgG0guOvPjTdTnmv+A+iPZnekl9y
08nOfDBQtxSpBP4u7q50bQOWTio3FQLLos1DVLtRadFrd+gFcWEnwtPscadvrf4blFwbbYfyJvvR
10eYTTNhuB/uOmJTlhPGONs3puYO1XYuCSFMRketrBCNA8ko7fJm/5eq5W/CH6X/VCfX6XBHOAp9
Kbkb+fuvI0pggQyA665uw22eR4SZkAnRDyjVcZ9T2txOO1U/Cc1rENOxup0jVyEteTxo3E49aBSl
mdlP2kxVbrA5YKq+R75nZ+h+pCXFOapdyjv2i9zCYXvvRxi8N0qzr2S3jdjsXHS/so6TCE0Jh5M9
extepol42aYGKa5tCV6p++BbSck6lnCRA/UoCN+S3gm7PTMnDjurRfwEGa2KGdWB3uhOHjto78jW
vVrcCnc4QhWlobEL0E+ojmF2KAgXPaYyvlK3LwnrCYdYPqH3AJSLKTSUpxYG3Ntoyge9uW4JhSrF
SxjsTB7w1pVKsDKRTmjYHbrquUaJxEBG5IDULg0vNd3FTPObLz2ayoggwm05i0UQIaqFayWo8Jtv
NHrM4c5p0Z6mY6V+GK1dlNzplhOJER9bo0aBG4528vpxjgPPhV8Qsxy92qHNRuN4b7Y2sTjGhAAX
AR8cIk3eDi/ITAwwhSY3/NW16gb3xZPva/860bepd6BXHf8ukrfRdEy0+yy+I/hFcSE+L6E67dQl
rgSBUD3AigOn1dLDZxzy6Kn7od6pvM7TLV2RtKlDUK+TU07k1ea1r+POhvsxcnKDkOVG75HcpiIK
hDLlHHYc7Fpi+mV8Q/d6Jd9M2StBUKt7n8SdVb7AV6ddWs4dPZz3JQNCrn3Qb8LaGSEyp7YnvfS8
qgjWjSkqZu+CJdGu8jLWu346pdW1ICvuNFGIS5zN8JDXIlbKIVSN9MF2c3SeY+ZP071F0z4o71oe
lmw77w/Fh6HmNr+1zOViEXCoVQQedvPzNrjpcfieYvy0WfoMncBUdQMjcjz8rXrWd+PkSJ8kQmBm
C23LkdIJ/QY3lvf9t5npVmzbWUdH48X02uX71udlzknGs+86n1Xpd/1b1W2m0gGIpT9IsTvdRuYv
wXsKkSsn+r6J/6AiqPyyilvOJkghSelwoGrVdVfQpA2Z4SWtXRFZb8FVH9XIrQOnShyyA351L/HW
6g8p+pK8Bu+pBAHOyumFyjKq2mWFas21Yri9fDtqOwMHzecrIAZxPXO9tXd9eBilX3FJ0KkweCJo
SDkCrA1UOA6xPRHRndDy7GIkHglvFtGtzOsdSqwLmHDIZZYvDLo2INolZU8teEOlwHmUR0hnRrWd
hMbN1OhGioafwAccvx3uev69KQIaKcPyhz+nfCrZ0vdqrR3R6f5JDgdV8oa5Ra7E22lx9xzSnerK
hqhvtRy4V6eFsuiIeorWXBxP0iGMq3Q3RlX0kPsJr4JOLAjlaqJJS2uUiektyubjMWsi/l8W6ZOs
5YmSCKp4rGDLXU9a5AObU3maqbE6zuKjYVYfFLHuiApFHqo8wFiOap8fNNqidcl/pM/PvImTbi/7
6V3TFN0ul3T5pIpE7EG3aBzowpOWQbSzYGSqCDc2KOxp+eiKCdRUHe0Dy7qBdmBs1Nx8NtgvRhcc
hzR8hKF7SFJEohWuA5lofp2yLqtYvBaEjGI/QvO1r++TuJO3aRw9pVLcXKWTfkvz5vdWQZa+ro+Z
4h2q3LpH9yG2YwSCyqg/gOs6haLxu1FmbyKutG0aDJkjGRTfNYrwq/W7P6FQclz5ISF6Szxao8if
e026H4bqV4towDa16PytLP/WqNv6m2GVyata6tmVFPCi7LvM3NJSFj3UKIHvqsjj1dWP+j7iLz4H
AqtCD/v+VmkK8HpgudsnM1Sl+Z4gfeikI9gu4B55Ev3KeyH0r/q5q/6YKnqkvtBNkXcPwyDxnYB9
EFHuZI9fOya9LD1mCMN5u8FK/PaUC2IhPVNilrSKnaglvIW4GnmfeJAWfNpWzO4nKYKWS19A7RNv
a4iPlQFlBKmVuAIsWQmphaxQrP7sEoibKFPWXFaWIGk/c0MR2pMv5mG4TeuAyGpnaDCh5SmswTN0
yWuYttYAFVXMoBIivoAMu5ZRP6nmWiz+qZIMGUG9mnzeS2Kc98dal4UWbobGvx/LvO1ve3+AvanG
8zmaST3BrkSKC4mbpWsLUiFeb+5Ci3nC5/IMgv3hoGjHuTk1OYFAmdTUbceqIjDZ5o2vD/akiPn8
VveKXr4DQZP1L0GWpby2DGtIrdsqQb8ASVOWyj42Ru/BLAM5/Ekz3QDxdegNmL2kawP0IUlnUpA8
gPahOD4LOglmMVo2bmIp+eyGeB5fgkuqiAmyBIVIFR4x2UFJS4IbyZRKB8OzMgHpU8FE+NEVlFQL
vktFmA0PfSh71Teg2F5S8TYq6hqQs1dX73kVS94uCHMCq1nY9OU+jbr619Ql9bCrMjX8DbOx+1Oj
8kVXH4JIGZtsENHvSbswjw6KhQ4kCCDBtFBUapSmq9+lKVC6g9cAiH835FgTHGsoQCHBai6ind9a
wrYZ0OewhS5UW7uX1d60E7ANPR53RVe7OghRcVJyDXRI0gm5dqh0Ca53lfi3XUgL0tYwG6oa9R4v
TAQBAamkbvQADFJoEVAYWdHZVqKLEZ5wXnSejUAlMRN1RLDMSVRWgpul3QBiounH7GQ1kxw9aQPc
q22VRjLXWh3J4VYHl/SWhghWIHWkeW+m2ErvZY/uGG2yGcRj6ETk4ItZ4283gM0s9kojlvJtltXm
UWm4v4cxl9HmHsJjm4ZWdPLCWEhduUxgmAZp04T2JHQGfp4Xyq1b6J5H0Ujf48BHgzoWbpfLnkMw
PXwtM8X/CTEiGTaW6IW53fmJLr/3mdmUP4pCJlFgQtoAEeE3lMmKHf90rW7KknurjcbkFxqyuNeT
GnGmB4Yk/MgzjmoCDIL4UEdxqNpJBUtqn4ZJoDlp2acVJdE9elVSWpbfQEUn3SnTByKq+lAPIwpK
FtdVzgLM71olmyKmto19iC1tSsVCQj8PNCjCtz4/g/bwROIJ0kKNaTZCUzSWo6HmiTMWCc2wDcpQ
/+UBy0bhq+41CaKT6AVEWHPORaUxuldwwGnhFEnkIZaWAyCMq2oi1xmgVbwDNkMPCYk7UKp6V10P
AbK+ZLh61alydArcoZwI7GppybrOI6oOdnU6jpWTVtJU2EkHZ2lXTajeU1ziC8pdotaRvzfkepgc
bVTDJ01IdTwvxLB5rbbwKbh1VC3dhLWoRTa4qkqwObYAnsp1Oqe8Cyt8TQRy2ATXKT1/kgXoHLtG
io9yHnQHpS3aaR8PVGK8VFMpExKqx4SMvtHMSEzJ0YFY3FuRN775UTDdKKLceL/N2qLLPQVAJO0M
Pw5EWxs0daandlKztTKu9r2KLJF8r9dDlt1ruTmUpaMn2lSmR3UaNeG7X43i8Kf2uQ1uQZh4RbUh
ucZ+ilNd68ktWvrPQTHz4YpOv3J+jPtTI0GBbXFjc7UyS4jmqjHwFIV2Muh3VhrAm6RFKWzfNPr1
oTOXSogGXCqiYxyyd7pXw2/r8NT5NaSX2lK8nJU7oQeutYaUI7UcRU9yh04XYTWNrlpZbfARpsJK
uawTL+dFnQ6CP7iibA1URCKJPVeT5t7vphmtfJ/p4ijZXZwDgK+ygTBF64mJBdZ5IBnRikVPGWgX
JgDmFYSUN0nTpIOLkH0yulEWW8SbFMAie8XsCbpKwhRlhN+gQ+5zvRSHvd94ikk0PO3vY1+t4+Oo
hH7oDrkx5VvKP2BhhWbKsTgC96CsIRopss3aPvXHkwmlAyqsns51GqNPgeR745tpo2zKkb9HyKJV
DK4AXy5H4Ypu9XkR02gdvjOtfvPD1CO/e68M/Mh9ho5wmlP4l3nj794jrdXbxmjE2X2ueYM4bVMh
NNVDDgmv8a9kZQy1X1WfEI7OUrlE5A4wcOSXJGkCs/6ewaJDS0eiAqh/C4Qif/djsP/30dR0ZH5A
/heu3zSV4QxKhnKc1ecQmtVIiYZ73wsJe0GwU6JtnlWkwktDbq3vJCYlFoZPARPwnxzG1Za1FSFr
V3n66NR+3aLr0MKaQX5O1SNqH7q6f9XDzPomtgMhOijWlubWLLNZnS0pssfetAoyRyICkAXwzFMO
bGpWKAbJvc3oHqZthF8QOLNWiWhbvkLiS0KUEhB7aeqZC2Sr+FlMhihv0n6YEjIQiac5ojR2YMJV
Dfz72FRWfOiDHsUu1ZuIRjcQYyIny5S6OSFlOYKoL5XYOiRK7pvoN7PvrzIzGhvXA9412XrLx7Hz
Me5MZ9KTKHFZjSTrKNoSApeiIoDzQS1CmRaGoKVk1JpIunQB/PsrqmMzDRB1YKQuxfuDiMZEM0Ah
GkvCPlNIFddtKeRRuQeEWAqPxRSrpm1mvWlS2CAFyB2EjSUBXfL16ih7PSufIkvDHs0uICkVZcJz
awYdYwCo1v7MaiH3t1NCPLfwg4qsuzjVyJjK1Hd4TTQ7AJx5t2FVKf6fWmq9Hl/IoDDY8QBx9VtB
aoFHyXFg5HCetB4Mq5XXyPcZSg9FiXh/LPq9W4dDI8lu7Ud1/26Ik6DV90D+vUG6ood3IPA6FX3o
CPAg/NtQ9ntyIB3KPvd6VIjec94MpkliuEcLSmp9sXlsm2xQHuomNApXhAVCKi72I95ypq4X6ZOp
K2Ln4pOk1kOsJr35TZ5q4z4qNOHGSD21wmcYpeh6CqKi+FVYpVWRWKW/0qFbapMo7OCHAnUdYrdj
gTPlb/280gy3bQo1dgFmKTwWRRWYdjTJmXow2WD10feBSxxYxqN3GgVNtSg6980QJY9s9JKDFI8D
GjVcAvVuKiJPui3EuBFuW3Bt0qFQFQGabC+pD4VvFu+w86OR4gL1TyT3qGtEmh2EDVXfMlEPHK9t
0sLs3NNLJSGAWfq+gT5B3j5ZSd5LVL+EZfMniPElt/nYteTAY6/U3dYPAh6awYCaa88JE+/pAJ7y
a15b0OWnVgwbJ/crlo2mBE3j0hYQTIfc1Cp9n44SIeFWD5uMV56h3I0CeqYnahrJ+w5Tgbsk8JnV
U2gmunElmaCJNlVvqAA9/I4Ht4WvqxxaMSaTCnN3GF1a5SoCWBK/dsPiRiUJ2CQMQwIt1a/eKCLS
zXVEGVpYa3J1ENvW4BHDBq0cCQEwFDn9WvsOyEmVd3IvaOabnCaFQu3bGGeEhZs6aXYUSgNVr8x6
KHAHpCQ74kIBYrfA2HOdZei6l+6YQoXbDHEyaj/x/hm6oLXUykxsP57mcQxCbSAQm6j6uG/VdMCB
9RohbHbQ4FsLBZZykgnvT+DufhVJHaVvA1U31UPtFxOa9GWUh81TrEsl4WjeCLrw2nZC0yGHovCf
seOqF7rnzNILHZRGpbSEO0U90w9mIGUeOjCeaUFCjAkNF51FaDGKrHy6HQVZbLcwP4F9oGAQdQ9j
XUT5IwuvKHdyQmPtk6xNjf9tpIQsua5MWMc82TViYr0O0fRalMWB589/FfhmXjynFuZTfXQZ+OiB
uyzNq0rkr+5MQR3l+//ioveqilgEOK6ktEjE6+zctE+Txu7UFBx/GBZ6twk5YAVnpRx4rtL+WJOr
siwsIMw656wka8tq2LBX2j4GcLrpXs0dofDa9t25YTCUN+GT7CAVka6UOf8t8z0zCa/JgM0kG/qS
8JMMI927c6tWQrnxFjXraifY3nayAY3ck7b4vdYRf17xyxj/MbjE/XCq8lwpMEhhqR8bqMsKa10L
S8jF32mEBgcTzJAsGL2fi4olSaoVfa4KjAyDgL5KSx8B6ixBE6iMQuGRxqdWIP6lSjdylfmEGjO5
+t5qaTxtv/6iyw4AGBeqyg8AtmGBUdIWNesNhTFJ2uHrTxRfCd74vWwAoo2jCZmaaN/ax1zO7V9z
OlgPXdXQHrUWXQBjIbLjZ3MUac5RCBAONiX6u44INgZ3o0MUfrvWinfRqmGZhkhgCljFooa7T7sY
/e4cq0Sqe+nk6e9fz+JZD9nfcX2wME/zh9L/Gi9S68VC3QyaG6bFT0kMaMELKO/yI8OZ0pTjNWp/
VF5w48v11VQrB0U4NJQV9+HaHM+F/2cb5p/FtcRltMlUW33A4hKP4T5/o2R/o+2sIyCJnf7w9biX
HQ+sY0s0VBhSkqbDTFms4ygXlazk4ET9bZcXxZF+zRsryHaCoBz60jvK5hqIbNnA9B+LXGlg9UX4
kYsGpr4YIgFfGYJU0jgWxSmjeD1RIqa86FO5sjcuHT0M7x9jiw4mCuIVcZAwRsLoytvJA40HHvUM
CC5Tq0kqa2s4X0/ocqUuh7eY0EmlSpdAFSU8RXeVNRR/9v+2Yw7pUKrtNdpjzPmTSYsZDKMx1yA1
UzMMSfWgxHF6xc1drXRVLr/TbAWCD7oEokrzwvKi6AdlgPnYgmuZpDdv/BGKr4Ec82ikrZKk9dez
tmyFWRpb7D45l4hCWBjrqT8ICWD7BD57ssNfmznrBFzaWUxd05jEXkbsdLJg1zI14iIRm147ZFSv
kJAQ9QfQezvQkWsrcW2Ey5VY5NKIADpld7Ur3BKztyNnhk9RYWM+ojNukxW+FdeQKmfkAgYsWyZ3
lAzyTz9TYPWyoirbkuqRmXw3W6XeY9pTZBxUbr5THcAN8z7wnlCo38qOrh7mArTD2q6Yv9/HE235
MxbfVzHiIBLj3iOXX9N3npneu2g04k7NYsnxPcnYrXzoC9NNtx3M/RkIaZrK4poSeSFqYHI9YGPK
qx7QvbUxtiV+B7hPMoOai6YrHg8lNl8bXu6a+RqB+K+aoqwAq1mep4SkQgThZMp7zPRxSLwnsat+
G4HdN9mhVp6/NnbWH/zXGt1VqoHTqRM6/3xppTgEXlWL6ia6Ml19F0JioDn4vTuO22Bf2eJpvalr
eb4tTc5//uGeFFSzD/wQk149oM9EjSIK2l8P66IJk0YtzSQfZGqLTTpaqIAn0YR8ZULt0KSr1B/m
j1/bWN57f6/7D17TYuZUbVLh2jbIjrJF8LoT69jL6TbuyOzj8A02RPOHVLNWhrbcB3/NfvAyFkPr
Gi1SzNmPobeaAtC7svluabQomSuNjMrShfhriCXBYsTnZho/f6YaULXVtrhpfur0bnojE4y4Tk/G
o7ejm+ZYPVGcRD7UIdJ9END/s4t6kxJ8soMfo0O02ZOcwaW73EFebWUO5Atzj+ANet4K31bXl32P
ccIjuBI8ZZP+UX6Zx/FN/2O81u7oyu74O/gl7Um7ucMfyiKTB2rOixtiMS61wniWgeu548qWXR4V
TJUhcsGxizQ6Tpcd1c00DkHTUcyd1dVPz4yctucBmarqCjTg7PJZGlpcAbnnmZIRY6gpaeKPo2Ou
WLdRpjyaQXVKdWtP9pcaqNJCf1cy16xf2FWfhrlwTPw5l5jTjbwZj707SwxTFuT/hva2mck5lHBZ
jvH09Sb72iTxws+L0OOVRPoIk5V8F2rfajRavzZwftrKPHqQTrYUlIXU5Sk/hrrqCbwYAGYSXqQ8
oaNFM6DqIZfAvtFd87W585UiA1zlWFd5PmsALT6PZ/IDKTLpy9wMvrj343ivNdFGI0D+782wORBR
MAn80Av92UxaVbwYSbVSXrMz0nrryT/FIHC+NnLhwTPHABTdgMshnmtO86AMWkvutM1U0VdFycH3
Vq9PiLzuhHTKTmosJ45E/5PVyd9CAP1Jl/ya8vCuCKM/uTX8+PrnnB+Mn3+N/HnMTaPGsWLSZzFQ
DBkbA+IM9Vbu6PKgA+xrU2cd0To+6seRL87+AWJ4RUCP+aVwczdLis9gTmXW3nLyQ/QD5TnH3/6P
ltL/SaE43wwyAt8iexAyJkCUxVctYyFrSw3K+9DFPo0k1RPKPWu8gQvTSIkJvh5yRBoe32KF0pVM
yrVhQ8SxdpI7gy4BOgCG4FYY11g/l0zJSB6htCURDF56OijBW0qlUXWZqyKNhIOt5L+a7koKV+CR
53scd0oX0X9XVe6ys93QZJ6W+JpKKro4dg0hK0+SyY+21NSHOMxTSpnyygqZp+mjuzqbo21comed
ryUvPZBGI8vudwo21ddReCnMlyijykq4GhTXJJM+olIZ1/lW6b9/bfl8kSi468RyJFVCwnv5/SJ9
VBF2UNWN4pGVpS8OuWRNGFbGJ1+Y079uwRySA5O6XIuGgDppbY3qxmkcKu4PEA/ow/X32rai7mVj
HpSddjRfyVejN2mPB/VU3qVOsfNswXk/fT3ked0v5loRFSTwFEhB/M9iN1aR2PfoZhB4KehqkTPa
F1tqY0mo53Y/Ulnet9G+N0r6Pn3931L5+NAsLItkls48EHL5fOzUvq8EhVnirtO7KTQ/vObx69Gd
8Sz+WlBFGcyzqFDeO98pH/zlodGKlG45da48hhZAG7Yc2BQL2zMdlDax0ilfy8oRt6id2uv8g7/B
gOX0ch78r/15G3+w34dKFssxI1RaUmA2+YHsYGxn/nmGBl9iy7+sHQX1buhYh3K/MvgL64yDCPQO
H5jFvFxnjTRydAQJPgcpRiRT97PwX3My+91wiq9pknAkm44AhDn3dCt9bfz8suZukwy0zzjuTbQE
Pg+cdGiv+kjHb5QR9Mqt0T6ba7Dh8yOQY4+aPt4qjI8F9NlEn9SFEVMgsMlUanUtlrB+lFGcQWB5
5ba+aAl8hTyTf/QzNYKmjYJSErEUT5odWcWBWiSwGW+lrqwAlC/4Bco8bWBe/xKGxMWClQ2v6Cp/
Yt4eRXtwqOiKnABwNI1Y4AM2cAOcNYXIC58KXjMiZbwJZDy5xacq2ZcDmjroUvl0fErCPuTdnKw9
Ky/M4Scr8uevZfa42XqBFaoovhviuC1pbUIwy7HIi/3rtffJ1OJMgzYypKaPKQ3d4A4JHE3+IQvp
7msr5ycn5WzsKtxo9EPNZVAcKImaClYq0853HLNjIF4hdnbQBl5v0a1SXI/Vv5/C2SI3PiwVU+M9
83kKCX7LcTolMncxcGrduK6MaKdOD1RNrCz4M3aMTlQax16TLB4JylkgJZPjJGpxQoncBk/oHQF/
eLZum0Nto0zT3pkOHZ7bUaCIeUMa6abZrUVyzq/iTz/AWDxekkzT55QcZQ6TsksgxIvgS77+gGeY
6sUgjcV8ypkxisk8yNrtqK7dzlxsckXGjky1u4oOO393G3NEQNItdjZBwcVxVRHoDVHIAVuR/tGr
O84OO86eqQR1JCqDyKSuDe98x81f0OSFbyIQyLH1ebkgF1iblDtRrAzKhMq0fQ0JQuxxbMITMkyU
1bKQbnQ9+21o90ZCv3AbPhnQCDoKN1tLWtkvZ9kAppvjmiQkQCCCS8vAA5VEXd1MFASqOwVtbduE
1LK17Dm8oFOjD61gVQTg0hQoiDwQhuV0Q8/z8xSwdjp4cHOrrZH/nAg1+W31PnXUJJKSX1lN58co
X5WqAYOsAM7jX1fg41VvdfUYaxRtes/qEXSWYBPwdOVb4drc+N+HHcGccrN6x69ZXUQ1jEwQWglp
xI28GxxSrnsN3gBvqfFO281xbfVbRCPualL5fGJNnuIq35PKuXO/qtaSvqh9zKo7/Wh16IFTG7op
brt95Q4uFbENeGokoq/Wv+n5ufvZ9PzTPsxzkplmhsLkbBpN7L1+mKOtxa5e857mW+Kz62aK8GDJ
MOsoEZ1hC6EiSqEkzWtn5+/xzCPHsvVbTNl2dr123F0a1Edji0HBuVAzomT/M6hTuGtcfSvu18xc
8IfnQbFMLWJ/QJwXRx66I34ddNgZ7WmbXcl/iu/5fbDVHbDlTrNrKfU5NDZVLEBk3a83yOUh/mN6
4QDUJLLSHpTW3/mMj+Gu34LM2RqHr82cXxyfR7i4/FsdwkWmYsaE29Plpxipta8tXPDRPpuYf8KH
FVhUcU+HASa6rbIN7PEZ/x4Ne8Q9FNvcdtf9T3nNnb5wIX+2OZ8DH2zS45Ao7YjN0pW23V1M5954
mA8YKvdt2UluEjIO8ePwTI6rvksf1yDcF6dVIVutEKpV9GWsbyj6NIymecz0X4zSXTz8+XpWzw8y
BvjBwGJSE6OWhnge4FAL99WQ7asGaAzV/V+bufzxPthZTKSeKUEf6diJXwaHZsOdf5x5rtOcA7TV
LZ23KwfJ2swttnYUV3QK/h2Ygg9P6psGyZUxzdfY2VH1YUyLa65EJrieFMY0H1XidXivVTC6aFPY
/GdRRq7w3aNTtrZ7hAzXmKgXN/YH64srSM99atYQEty0Y0abQHCVZi8yT7KcBklJuVcaVuvb1yO+
MKemphGo0eeKpvMyKuqnFSkYpo1lXCMzvZHplPnawoXl+MnC4qvFA5oSlGjSxBf7nZNQrL+tItU8
ZXKvrwQp5v/U4uvxeiUEQ8KSuNfy/SXB0xMN9BbRZKQr0AyRmr1uaC3opLVr+9K0fbS0OIKTauoj
LWpoCC7eY+XRMleChRcyojyEPgxlefj2uEhmgIHKER79feYgTSAe0P21S6d36HkbNpCu9ZX1f3kC
OZb4JpxMyziHNpoelE8m0CvfqRiEw0JBqfJbCouVRXFhpZu6RCaFTJXKMBdnx1zeQFvQTFoadJqd
ledB9O4NOk1prdae5bYjfBc0jt6nT1+vRmX+MmdrRDJMA+UFtPqWTz/RU1tK2QsWPCBBmmwsxD/G
5+6QHWaJHRKJ3ARUTl0TKNj2jvJinuS9sFNvs1PwwgNj1td6MBzxtHacXjh5TAOdKVkl8M1uXMxI
MoWjDlJ82vRRLOzFzCweU2Bhv0atyW6DgDpTuCzZZH89HZc+OMRWkazTrF+5jNP6BNQo6wy4Kyy9
ubckobyZ6r67LkyRzufepFf3a4PzEbacfrDPispbilVmLobZNVbR+yLQ0VCzQGrQ/WpBEzLor9C3
lBzf0Jyx/dripYnl2cbTW+TxgpAXv+jDfe/raPT6Ims6jUbq06fAODWD2NzUmSr+CRS1v6pk8sX/
D6NkpBihRXxhecl3qUJuVG+njdTBpgKJWKmnFsSPSvtnTPjra2sXTwvzg7n5uPowRkhjAsrumJvB
8ZOj2yiHzyJpYCDmcGz0ljwH12uHxfypzj4lM2sqCD0gjr34lPQsaqVED9VG5xEByczY+H3b7dQO
WsDX47u4Sj9Ymv/8w/CaSZP7QsbSzIMq5MGdyOm1yVvS339t6K/XvhwTUq4Uv3H8WWek3zDUtKJN
OB3M6/Il3JdufJOHJNaireXOuQThaBHTCG2F/qi/ce61ooJLF8vHH7D4khXF86E+H08R5Djf3Ie9
vjKZFyLpBCg/jHHx3VSlZ/+lmDAeQXIor/EDlDJbcMExqg4UZbe558XrVquRqIvL9KPlxXdEzCzw
/s5u40i4+8m2O8nfm80GTg5PNMGhN3LNpbq0SD+aXDh0QTy1uVAw2ASugABOrtEyGOPvX6+b1ZEt
PDerUPwpKTHTI28AM8eOj9SsCG5nmxtvg+r4sbheLUi/dInOcgAk98gLkGL/vC3ijBaoZB5bJZff
W6LavlG/lEb6i+a8rQf0ODFT2KVrqPZLR7g1J9zZ8wp5xYVr4rcUh/fzEi1QE/fz5y6M7rXsJUrl
k09lfLimentW+6cTFP5ocLEnimya0nbEYLctqSIIbP2om7b1S6MQLnBKp31FxfxPoxNA7V+F+/Sd
9MJqPeylM+jjj1jsGiWcxiYe+BHBqO31JnCC8QDCqzRW8hYXP+qH2V3skc6noqKfB0so9Srbprt2
1jFdfUtder0xqbRnE0Ol/H0Zv+imKKyT7K8dCVqbW1KeHdv0uuyUH9qzByfP/rftDP/5jv+YlD+v
17CtCm8UYEVaKgjIcR/F8sq1e3kffhjVYm1KQ9qYSs2o5otQCdzqqbtTTuTqNgmkZPBBoGht0L7O
yv6fl+DZvfHB7mKJ0nkKmXS+N+ZKdzG3k0frwd/Ra7ctbqJT4MILK/MVo/LlpfLPfC6WpN9qYRVV
GFV3qL8DUagfVLcDLvhbA2JAWhZQW75pboA+zgGVOS2b2OOuuNZP8pVwXz4Nb2Aa1j7B2lQsFrBc
j55FgHj+VeXNnAD/u4abl+JGeYEfgNDLWjX05a35zzwsznhycdEQG6yrVviWGdey0V3FbedGYbUy
4xcC7/NJ9I+lxTHfjrQy9/MK9q71Y3wKj5YrH5R7+bXaNHZyTSh1ZV2tfeLFEW/qfa4kdHchV+i9
AVvexfvpQFUunD0XJOuVcp1fSX+EIxwo37Hev7Z+0TjJWk1SiXQSuv28XynwAOWSYrzr8mCbKZq8
p+/wye+nh7CrfvYWnWB1fVsGzcoZKM/b9Gw7zc8D6j4JTSzrVgJlIPBI+RaHICQKu7gNbkFB7oEn
QCpKX4Mb0YkdwaEzCOzTngKoW+0Jct9awOlCpSPf+8PvWHzvCY0FWTb4HeoO+idqViR6tgAhdsHK
iC89Uj4aWnxn2A9yG4sYmoIeAI0/PQwtNUGxhFzRJAp7uVyTCLl8VP4zNn2RF0SbvA3SeY671/xH
8544QCTsytXepKN2jE7xNrkW12o35xP+i+969hYz5awNZWxWvLVn/Xrf1Q/1Vtglbr9XDl8v38u7
9cMIF/fNJOeyiQs0Z3R8YkG4ubmtHuDD9o630Z7DVR/hskWEQuZkLxVyxuL60afU68MEiyCunLlL
obTz65Ra/Vmyt3heixlcyLviyfP2IpdNZ95Z3XwXK6FuFMlEV4S0Le6UPRQw8XY66lvCFOPa6Xfh
ZLdEHE2N9CP512Wv4BjV1P6BrWFXDo53BO8wH0SCPaCQ2D+lwC+P/1p7HJ+BSLlIayIVKgCjFmdQ
0Up13Mzxgm4bP0ibnwOCcgOqkK5GboW2h5Xb68Jz4ZO5xZLR6IzO0ox4SJFW95bf71vv9ySsKd5K
F/bBJzOLdaJSTRz8N3PXsSS3kiR/Zezd8RYqIcx25gBRqrUim7zAmi2AhEho+fXrieawqlDYwpB7
WbOZZ+xSgdSRER7uEB/AhbaWrMQDuagGNZD0qjNWongddN90/TmGoIIE05G5pDc5c17y7AMK37G1
midRPi8oY5RNY9ZIUDNh0FoieWFrEiAr4M1cWIOzLeXVK0hJEAkp++MzJEsjSWdcZEZeI7jjShvd
TS5BFQxv5PfFsMbJsjc2hTqUUojjGZunhaXioeMQLQhLAO4J+Xa+WbMr4cDQZFbKckt1YJuxXZeh
C4EIMEMtLLbZiXhgYTIRh6bQ2zKCBdA0gQWkBcvzxeA//N+aMZmGra/2DGRNvdWCc1yTQAq+sAXP
xVNQu8MPcbTlFJdo0jhV/BjNoB8ydDx8F5y4cXTZC7faB9kkazABwHXSnRj3OTBA93Yo78QUAuPx
rt6cb+wYc5scPkfPMjnM+04NCOFdqgMKJjsZSHkdtXWaFdjadjoQpGF2o5IV14LmDzZ8pFBkgZaV
3XxUX3yUsUMvAnSn1/FL3cDdi1bLJSXzo77vrslq0Zre7ws+IEEOeRQEmUrkP1GqvLAq56fvLzPq
5OgHwVcEiT/0RA7O/yB9N/uX8309a0CHy4jEOGITo+9xELALZB245IQOIHtB4TFN6NegSxecidld
7MDG5J7Bif7CLIKNXmovQTjmVlIy8vlWoDU435wlU5MLhp6Ch8woYUogyVdNQyleEq1948Mr2tfz
lpY6bjJHwzrvY0OGJRDLXaU0uq66JaeW/8TJMjjot8kcA1F9r9U5TLRIC6ti6VYgDyJRuWpApZjL
YGyTFlbeXKwBiEhTBksKDh5U4R4fAkasV6AOw7QmkI6wOmBNEptdyDeaRXYgerrTb5eQmHPe7ZHJ
yewAWLlTcVXr4TfIqG9ZxSuUS1vaTXwtA+YiOspT4C5GAebmyWE7J/OEVWZDRW4UxQRfAITzog2g
wsjZIWB8Vyc2KjZBLoCyjEWsxlxQ96i9k4nTVHFdmA1vr+oWW7ZqNvQSBDfXXB0vu86+ABUPhyl8
KhZrDPhmMZ1Ph42ezCdc4mgixbAc0eQ7SuXAgh2CNw7pVzctY5AAFe9g834WNGTVhj/IX3FcpUbA
Y6cCnTU5wZSSmiAohHG/LOwaaV46QPNJuBGWMgOzrvahJb5yD7Y0XQJvj0HBBUegzBPU7LIYAIH3
L0VQ+rZQBgfLN8jQG2lwEklfWkBz58Kh8ckCGnLojiUGjHuRJZKV+pHfQw1rw77Kr7K/Zi+SC6qd
P6j0AdTvoHMnaygYWNubfNl2lHMV3zUgBz6/3c1dmExYAG+DSUyCcTzuVaODBgf1YUKT2+9CWq2U
MtlqIkj0Y6RbK9UBgcwui4x1SKOHOEQbwZZlg9Dh9wso0FYCtKGJ+ga+Tx0/CDOKFjxvoFAffPKN
0WY7iOHTnzQWlROIqMDrxnQ9toF1Ioq1isaCutntLpsth6Tj/ouEvv5F3ixt9PNT9sDeZE/QBrlE
7Q/shdv6JVuBTRvgnOELGJAXy8VnatFGWKipgn4DF99pXjdRQFNk6rDF74b1fXrX3EQozAfQD7dt
6Yt0FX/PnpY23Nn9VkcZ40+jkwnaicEAJAaMdlEKXYbYydmN5/8w2iVIKu+pkz3uwNBk5ECj5YWF
D4cJXJw7GShNj7bOkO1C+TGRmU36Bc6K2QsiULa/WjYZOjMyCpR2waCgs8cCbLp9zSxT2g0QUyHx
ugCdllm/5FIPgmZzY5Y3C1N1zg85tD9ZDkkh0ljmw9ndwCF3gWi+g7DoLbxiO9yELlsvoeLmD+x9
i6dcMUFYofIoHCeQt4bWyZN/Zwl2ZX1jqJ42VuxqsbBmfn0YoGpFhQjKuMlk88lUwYhB59SPYK90
x/MfPPGpbpYrQ+YiiSgxVGEN0VQeITpe+zqI9hqIbIJ9eQ2KeRzP5SrfckvRH22pB5bkY0t5IZk+
OHegP3YFiQRlVa+jJ0gJ2fqdf5ve/llW96hpkzNYyFFk2PORU9etq9rhM48JQVbDyq65pxVBDVe+
X5ifswvyoJGT07g1VCqGGWzS3tJrK9tmK9813qpdt/MuOxsUhi6nAemxqWpL2/jsrnNgezJtJLEi
ecKHUsRt8C1AKf9a2XhO+y241p5Bk47Lq1tdR6vFaB/vyJNd6MDwZLtDc72qpDBc8ZurzSCXiHrf
DhVNxG7ey6/B+nwv813tnL3JrtdXamUGvKE1oAG1/pUlYHHSE6sAyWfSLCHe+Ao4Z22y5bFAkQB6
grVwm9wnrrd9rZ34Hmwyi2VaS5NnsrkBLROQmMFSWdyrcQXCdGhG6bkbqv26BV1760Xb8z05v7sZ
QFqBYo3XkEyWP5NSM4wJHDgR4hOqC1XNS+xwroxyFQh9YM5Qi3wBndy3dgnvPGsalAKo/gUwEhV3
k1GMo4E1ICiBVIYDGVFUG+Hq6uIEQ9FirqJwBpG4KgVpgrk53+a5XlZx18PtH9XTqO463ocA75Og
FQD2faPAuQnRDIURpzOD6w6oEwphDs1bqMDlC286g3QQPKEEV0axzhTaZwhR3IUNgX9VMQaNsgR5
dCsERfGTUcu64Zxv39wRCV4XMEshFn5aQ5b4jWRm4Jy1BlmAzIbvXQQR5GrOG5l1kA0F1F+I1KLs
Zwqy8uQyphrF6Ik7SJdCbwO8OCPImnzUW+/rcv52rhOB6EKpD1EVlE9Ohg0CGbWeyZAJMHLPVQe4
OTH0G+kSscvcJoqVwE9C0JrBHz6eHU1QygK0N7HaTeimq4+N8dhHJXiLFzypueYAZaigVEwCQm56
wSiFWPU1ExS2GYNAOjGSbZJlD0q/5NyftgeJGBGVhLjNoOp0mvkB/C4DIyzshJ4GNbU6e/SY39x2
Squ+6ClbLUyL080S5sDDgFy0CPzGFLfZex4qFj0ok4ID3QZOba1cm3ec7yFwf5/vAaZAH4Z0Acru
wLBxPFKSr0QSuEBhKhA3faxA4FD4cb45p0vJlBGNBObYUGXMu8mJWqak8boBurtBMWyDfthVRbOw
G82MD0xgYoMtVNOAmjpuhYyCC61pwEDgyYg4+zpoqkUIAZUauK5BTx3bv98ijSfOUVQNcM10Kwoh
35EYCYTaaV5vjVa7BZdmtbA3nB7PgCJgA0KG3kSrpkuoiJKK1SD9Af/SD7G5i2KI9miGIzZPA/uD
AeL1eJhsmozZMOm9Gvy0ppaDxURRP8z+I++WJtlMiBCNObAwcegyueilhMECvz8y8AesBggkY68r
Qe0mQmHOdJcL4Ga88mOrk4mXEqnOGGdnQebrLpU3SZ1dcGWiuAKXUOTtRAYIUfEAscHz02OxuXy6
HkSTIj2pPFwJoLiJwidDWXmoA15Ha+7LQaEPsk3kHUwkixGB093wuL0TX0BWqrpUwp+93KOoRAZO
6NMsoFHKF6jngpN42eOanaoHo8t9hYPmsqwnkF+BuGTqJ5dN00A7N4HCZe+mUDdQMm2BNWzm+ox2
csJHTVVQHztdfoWgBz74Y6DlOOKhwVFoWBHIgU0ADXpxsSBvJvpxbE8+bp82DJ2e+3UHTj5b3clc
u3TQdoWxeuW5cR+U81aQXmY6GGWXYiBj8PzY6zm2PVmbZUSNyNRgG0TYq9a4gBJfg/D6mwg5O8hT
uZBi4QktXk1qxpsO0GaUgkOTs8TRa5dIM+mo0V56qvkJfjACk/WsxkYpdDpGgE/wAvJdxm2hbaWx
HlNyB+OWai//gVne2HOdMVnQDMTmoOBGZ3AaNgmC8pFNXV5j37mgPNcByV0GvM2cxUeTbbKWWZFl
XmWgqfGWbiBE5rsAm2zzVffO7KV9cu4YA/iCRyglXUYp9vFEC1WpkuUixWBHMnUiqEvVlmmU8rrK
6/jSb6AGtLBT8ak76VEFxFpwBiVQoJwspZyCqUhKIKJarDjpHkMYMfgKQYZ1s16ezHMLF9awdHFt
UPC/6QbVygPY0aBnExr+e+MbdzQsbIkp0G00oN4L0c0mi958eN6OLGTEiQTxsYdO4PlGz2yTKM4k
uCuhRugUtJCmIIIhXQhAlAAd96wIRCdLQDoDJZ9qoX/nTKEACtAdFSzm4hTpptSkLxUotqGOPjWg
qpI8aVLwBMDPUoB7ZgsG58re0GQLLuH+Gp4HQwTkLnrp26VRXzbQ5C1Ja8s6W3BOZq6dJi/yge8t
4v+nDrHUtGXf+ChT+26aFlQji9voYtiIt94DEvyQW4necGPaqffnh25u41HgSZKxjgpMTJPtMItr
lqUhhauCILtggaMoug1WPHAJzNd7r++WT7eZRakAEwV2Hvj/6gmpdzNEKJCThdZqhOZGjkDQHBlQ
Ayf9U1Z26oIjO+Mr88aBKZ0XimEeHu8ALKUC1zCD/8pEEC5CvDIsW/oHsxL3TRQuARgun/h7hSLl
BZOgskQYeVTqZKc0ilUmC6DHubkPE5yuUjNQ/DbZzBiVjBh0E62VVYUlNyjpaSEKq8V356fEgpkp
KmhAjimmBRpTR5C5F61C7OwcYufnrfD1M90nDxozpUDpaAZKVAorXfEclV+EUr02aQXozr1Pv7aL
YZ25Oacp2J8QedAxHSZ9BwFHz09r0lpCAJ7BQrA6qBI2cbrG4bAwGeZmHJJ0KIbCfQZFghNTJClj
pSjgNHqGAYoeqCgqpnO+8+aG6MDENPgPLSmt1USYMAVo0UZXuGxYIOlZnbey0JBpEK6F/FmtV3AO
AgMocSlb10RYcuxPs+GmctgSfpweeLo+bqBx0aAl0PBaq3XzfRDZDQoM11mprYwI+65Wla96m22r
LF0wPjcnDm1Ptr6h1orahFQJiAV3ESa6oBR2AZeeKc1CT87u7ia4yMZ4JqoqJ+d0kbMir8CcDIoW
EtvSSrWTjXQh2C0Cxa/aa/mY3/gr8/FPxm9vdHKEaQVhQpjA0fI6E2LFG/DELGyuc448YnlgokKh
6Hh+HQ9f3ZIu0SHQaIl3laM8x7clFLusIgA5pGW8RZediwpdDYInkr1IBTMzPY9sT6ZODRqhoWPc
NjRtWPeS9kvAz7lhOzIxmSEySLaKJoUJjsbsHEg6cxkB0/Yeug8DWLc7oDIffr88wzwyytt9sCSk
OhAkLeE+HeSJAhUJm/JeKyHVJi6c/bMdiM0QMRHwiJ2EkWTqQR7QgIsD5UGn1S4Bf13Y5Oc78MAE
X4IHbYFYLeAKBCYqB6wvt/QieOXIIrZpV72TvErv7cWfXKXgi+6bNVlrEQEHdhlECFKQZ0jjvVR+
8d4J8lU/pBe9BhwK8j8BlACU8rpL2TrVnlq5gPy34P728sNzgL5Hw7X6NIQWCnqR9CnaLpmvJvzT
uPl23gA/SCZH6JGByUQRqiFrtJ4bgBQW+JCtqAHUO6HbVCwdpYLkbfVhqEtQsblZA1EuDlEFldgJ
S7EXVXFU1dCnawOwAkIS2vv9IlRcaXQk7hRwLvNw7eQEzYIyMpoMFMWpB42CFpkDpNP8HwNhwcIE
PWkMLCHaTXBdU1EPPpaMHczPGqqAyGxVUJuuE2glyhkUvz3j8fw4nYbNwJ+A4CZuKyAOAIneZBvR
TUSeNSMFjCVSH0Ii2HL+0YhyZmtQxO5axW37FrkKXPIDxVmwzX/7aJLANjIuCOKCTErUpt6IlOkM
yqUQK2/VlbpTXaR9naJ32lfDKiy281fp1/MWTxw7wMoAWwNPtcLhi1ODog+FMD/MiRWEL5R814Wr
PHjvfZ1LJFq5seCsnqwB2DAIyMDgEqMgaBqnVtUCBEFpBGo56NGtqN+q4BwrHaZ5T7Wv71gDEcqe
ZigNIoAIn2+pdGocQrlIXiCtgMDySbJpGKDnl2S9AYbg9laCZlc3BNDVrTdJ7O+ERkZzUcqo6a4e
VWsGjhrw/jmKd1/p6VrPoEBeFg6tGjfxLyRvaWqfXGABHzVBE8mLwjhZ+mTSCb1B/DLpDCsPlGAn
ZhkEPgRIKOdq4a2Mzm/WkqbXC3veiUslQwIDLHQ8ZwCKjOngR0o4+CqJED2s0jdZ9HYQptt1PqRr
u9jM7fP9f+IFc2O4KWsGQfDjJFeVFUrWIEuiW0UtsZVaih4EQiNlk0AUdWEJz3Qm51hBXyoKggkn
iFwj8SMwYUD6NA+6YIckae9SNY4Dy8yaurJrDbVTKClVjSVkkTxdvyiYU6HjAuUEGbXHU8tNCJnm
DDyKYCoOB/PJjDIz3SJvm9+boOUCcbIpDBB0SJImg5hlAoRT2UGLxKaaEGU2GUgKqnqIoogLLq18
4rlzyW7wmfP9TD6lpgV8livNJYrVmOBTVYVmQxLp0QvCzqYZFS2FlGAQQFYiVwHtRVnLDcARuzZE
mVeW7lhgOlKua+sg0r83VLCD2H/Wo8jxm6Fb8FJPJ+Xxk0784EozQ0oGPGkpP4axCq1CgvsFtHAq
jS70yrwpnPfIMmEDnGbmoOIJvYUQpnxZ6NwuHNbEg2QAF4/tSb6Qq53ZfsCBCP8eTgb872muVo37
RABBMMjeZQr/OoiRI+j7nZJ7qsWEZhUGIoAnnbBO23ShS09Ngw8WyWiNYJPAmSYd+3XIsJaB3AGc
ISXBTasFUIEj+SWTyaoRw695ml/0eXEDFMfD+SV/euFAnAqFMWDegXSZcsJlWmtExgzricXyEDH5
+rukKfek7a5jr3CMWrSL0LyoS2Qq9TdmlI8NEvSoRMmhxtrd1tiYJH0heXI65JyvFhQo2IYQMZyi
VCG7GIsGKp3BzPO9QV2QooKD0o9toCkWzpsTZ4XLC/FLJEoYUeU73VyHDqE61hYQYI2+ZsIzZc/n
O/f09zlnKzwuBQXMPPF7PKiKEkSN4iWA/XuKhN0sV+p6K0nhH5wSx4b4nnfgdQ1AnXhSjysi3PLA
Mev+uu7aJzkloat04sKRdHpKwBi0AzFIAE1jnI6NtVEfNwwCqVYikfhikDTvtgJDz1pn6hLDwGkw
FQKb0CyAT4BcGuLhkx6sg8LsaQu+onDbfpFQrwu6jSfPeSUoZyU8mbJUf3l6LkGQBBF+8IJpnJ5r
csgXpMkg85vJlqCpdl5lgaV2QWohwrlVBTAoqF63xBnBd8sjh3Lc98EFjVAjxEqmHleiJQx6qPC4
Mmpek6y5zYCGAJA/uyRMew8g6ZeUxRLY7XSRYQsHMkoC0Rfuq9N2NtTQgF7Gvqr3WWupVe6qrHAC
HyzQ2SBvgzwCHXVwH0aqm6nQcI4T5qpwBRrG7EbEVagxtRtBrRZ83dO5pRMQCsOvVrBsMODHc6un
XtFxHW6oBoVASYjCKk28bCXJXrmw15/epNHtXKkRwk5AiSFCcGzKqBW/hz6zYjnYdGFmpzjdJgJh
hv8mBm5li1b2vkjaOtu+A6N8WA4Wak57HF0xjHrfpWd55294+IPaommF15IN2krBWby+nzo8xw2d
9CkZ4pR2MmxWjm6JXxAD8d0I5HLqquQ6UEv25mYWLy+AtCloc04iczrpIPrBZ5ZYyveqz3I7Z5C7
N5JOsftM61fn99jTCk8+jgf2Js5I2/s5RDhgr3SDWwDWu2GVZrbXbRTqxivBBfuiG/pWl7pm5BBw
9Ay2NLjsbjkNM7Nb8UdB+QEWFMdGTaaURA0pqyhUGjhrRMWZRzhhg2E1L/VtfhvfCYtygKcnzLHF
yXzSmkSu2hgWxQzF2tit8uL3HYRjE5PpE4elL1QJTEjCyrhGonebITDicmopgPRIb1cfg5uvgt0i
3Hh+Ju27czKyVM7qoshhmXNaBd66qO64XWpLO+VDUVaZsqvs3mJPS4fAUq9OTjhZJX0je9iR1QSq
6kidIGDinJ+2cybABwj2f5EfodMsoVdmbSjwjaCmTWCxoIusQBIL97yV03Q2FsehGf4YB/tNnEei
kvLFCNT/HbTSdprT7VpHdP4TiRQ+E6YHGWcbhC+DYjggX46NBQi0lsOAbvNrlGu1BNKYV9kQWMS7
1AayUH07t5MeGpu0TMwbokY9jKXNS9TfRvSdC32d776TCYgQPCJMCPhwouSTcIRexwQ6lMgPtrgV
X1dh5L16pFO2BATYO3/QPWPB4EmjRoPYOVVoXiKjO+lBH9dKpWcwaOjNxgDKPSxjW/ztu8bEyqTr
pCAxkzKDFXVdbDnqS1lzSpnFw44/7dF8mNiZbIeJSHqag8KTQ+qopaBeMLIRR93Jq089xCVsysma
mtibbIa12kZQYIY9yaguBMhe5v4iBcmJs8ZtyHBnETjgMM5Jm+Aw+k0TwIb/pXbT+yCxJYcjooUv
JLP7t/RSdOSNZ0tvxaLzMDs5OGUGEJAqpBAmuxKyu72ZgpDJMhRheKJmkFz4ap2FtpLFfmCfn/qz
falLqEaEM8ZV0I7Xsl97fdNTFVOfUQvqqwHgeectnFYMoyuhywdeDtzywJg8mewaaAZYCNEqnFlW
2Fj5ywBNkuYi/qGylQYlX8DLL7IIYEDlm/dy3vbcwkZwE9WWgBjguj25VjAWda2oIUbc16pMt6Qq
fFsw9KJcRQmioxboRmn6+z2KeyYC4yoQPVA5mgxf7YGbJ5Kxplu18B2ZxOrahCzX9nzLZiYJgltw
P4CV5X79pGWlyIQhoqDrEDNhB5jSvUaH7WCyp/NmZqaHihgJZzEG9+MJmnkYZCp0FFJuwGm8NG1y
g7vGEjn/zFKDDezawIEAZTCd79DgwPiluJ2wUstq25fCxFLaBiyWGSCXFBzlgDcURtrcSCwDZvZ8
C+c6EndPTvyD/59w1KA+h3aCH7dWmqPCYqiKx3KooPxKonApDHEag4GQDG48nAcZEcAT9U3qx4EP
jHaDulyUcQ+O6vLi6uIrjjVQ1ZgfoJN0vOtuKdw+00RUP0hIogC+fZpDb0xQMBYgDrRok7pinrud
TmylWYKin7gFaJ2M0kOg3+GMnLg6KZN6Rc5hxpBQJAvWn0D4EcqKBevOsCRyONuXh9YmhxtipA3C
obDWrIpL2Y429V2ykzaCWz9LUFeQrthdcvPzqPuvI03K8l//jb9f06wvqB9Ukz//dUVfi7RMP6r/
5l/79bHjL/3rJntnD1Xx/l5dvWTTTx59Eb//077zUr0c/eGyilb9Xf1e9PfvZR1XoxH/PeWf/E/f
/Mf7+CuPffb+z79e05pV/Nd8mrK/fr61ffvnXwq2zv86/Pmf712/JPialdbNe/WPbRm/sLfp195f
yuqff5G/OVhMwjnCyf2hro0Bad/5O9LfyOTivmSieFMBtFPHjsjSogr++ZdA1L9x/UdYTuOSd6gx
wXtlWn++p/2toGAWYoM8KQJ8mPnXvx/w9tP9+Bwa9MfPv//B6uQ2pawq8Tzi8fzkpUaYl8hCgIIc
ITrItR0fdUPA0kwqPQ/JUaAFE7MXduAkF5hV6LqwG/8zvtiDu+di/Nf42udn9n+PL2a/viLK6eDQ
ARfSgx/b/87+Z6c/dvDx/U92sur9fKC9ib1tMw8Hp8tR5/b5wb2d/Wf2r31+ZtKc/dvjv7SxB0Zb
U9u5ANKe0dj+O5PmzH5v/Mz+g6P9z9+ea9Lk8ep06J3UBMP45I2D7to/zviv2WZOP77v4smTZWbV
OzSUQdvOZ8Tc58bXPn9w/5nJ402eafIzE5vjhyeGx99TCpQK5XVEtlVVZJcF/09uBgB6KhlI1HDU
j6+PLyHiF1VWb4rZ5ec/x1fLNFAtUmmRO37Z0DLIUozvjP/5/Ht8q281bwWH7eXgM3uD4++OX9m/
luW5ZVQ+OunXc+0/tv/s5+8pralYyq8H2T93k+oDCBR4q8bfkapAGJ/jsxWtNPTi6uA5udW4Vbzd
9DknXTT+IvNjCHdyq3sD478+v/xpYvzi2HzCQOIwdpGohehNIpFBXI1fkI2fjR3/Onjo8e99u8cO
31sc39DCrrTyOIK0Vl6BP7AXqpWUK/7d+J+UxJoLVYrU8SUafL5WCQKQNIMmwtHC58Y3sGU2F4M5
POy/ihtldJNQJGN+/dr4r0Fo7CBQ9evSL39aaSPxyZdVdnHwUQNzo/X7eAOnJ/KRbYwrpygH0f38
Ef6b4LkaVkGTS/b+e6JQF1tDQxr+4LWAiJelEl3uX0rSrrlNSnffqvG93BjWoT70V/vXhbZ+l8Mw
3o0fGF9XC5HZFS4+67EJ42vQ86KuUvY84fnvzqsLr15TiUUHz1fnYrlTCH0dv/X5/VrVr8wEelW/
unP8V1delpEe3+6fBaTfV0ZalpeffQLyndzSuiLa7m0ylB3bVdn/R4OoMk+0hl/PezyIo1nolUQ3
WQlcx69Pja/zQaRtpV+Pr4/NODuI+zbsB3L/moKBPRjI8Y1xIDMZzM170+L/MpCs/xxIICSob/NB
TAyzv9p/8dcg7m0CasLsADN7PX5s7IXfGsS+jl/rvgh9qP5hAOHjrfa/Pv7mmQEc3x8/Pg5iKA7R
dr8e9oP4aWBchWknpgeTa1yF4wCOPzN++XgAGeSWXS2kqRtLTbARC4JAh2Swp6ZV9C3tUxBh8D/7
lOgXCtjkrfHPKM7D65jp38a/UALb3lamtxv/khspfkBV9ucne69hT0m2KQe9eaSA7j6p/JpcDOrd
+JY6eHdE7hkuYjCTVyjUVsPEvBzfJDm2hrSWyecvQ/ZGt5MoMzbju2GpBq6sCvF6/K5k5PUq6Kjs
ju+2sRJsut772R4/bH62Z3y3NwvjoD2dKdCxPYQ/xdger/Evxt/Vq+yzPeN740v/bs/4B28PKvXV
u/EvoTPulOP2aLw945tje8y+IruxJ0oVhW0V7YzN+C4yoYEr8vYgORF9lvj/lqf/mCb439R5P3L6
/7PLwPo95X50Of2p/4f3AA6w/t/vAfZL9v6PL+/F2/vhJYB/5/MSIMjy30A3AtWCjBBkQyUVl/3P
W4Agk7+BdwBoHTdQg0ebcOP4eQ2Q9L9lSDXzSwOoIwwgUH/dAiT1byRLAchSFNwtOJLndy4BI2Bw
H6o0JFxQUaGPmzACa+ComOZgo7IICuSrfnDaZEItzpssuuRCdBM3fGBOalebBtTNJYr5TFdFRslL
rQAyfeF3lFc81Ft5w1AsG+yW8OAgPDgKoo5PBs5j1Nqj8AF9NKVDEPUAVT9d+doHxkoNULiaF8+k
Ve+T1P8qxd2G+dKupt/MVL3Q2hxcisWVGIKqLC22kgHETGFs0yhye+lDpG+RoULfM3GDKLGj5Ief
PbTB8JAlvmwjwNeguCL6mgreKgpxVSdJ+03ndTdqCn4QYBZSmSJK9sR81L4Ntc3gNVSZdmGy+A0s
nN+UvnhKyUVQXvheA+JNBP7pNZXpqg+f21pZYedyaOJdddlznki5xUzyoBU3sYYYfvtDpEj6pg9a
+qibj6qcbwbZtKtsLaTPRv9klEiZpqpdDyBdLt6YEkO4y7DLeLgWmIT6aAFEf2XyYuTpdRdmdutX
66iATquQbMWUIiMoOnUIweMmtIows3w/h8RYbIkyvSgUwdYa6iDQdZ0W9baHfq7QIekj6E6I467r
k7VffydGvda1j1xjG0XIrxSQETQA7WbGD7m+VY3Q1uLmxvSZFVDZFvPUJpy0rgB5fK87fdXdpl5m
p6V3KXXssurpfWu8++wBgjR23TG3S6U3mviPNLsTyIuSEydTpBUTv0bhhd9J94VsuLEhWIXmDvDC
ZHofE3UDLKolDRJSLPqlBnGuvjLtXBfWWSJd0brSrRiQoqL/yIpNkyfWQL9nzUcSo/C6vG60cKWY
dwlIpgsKwmfZCops3aKCuI4wdhJx+iS2KoYksRqsZfFdBPlfEG56k60VHXEB8Oh23uAISWDRELcJ
/SlIwB0vImarflTtt8z/Rs0nidArXfKAbDavvdSA2qUMNU8IrdGov2CVZgXIFkUxag8T5aqC45ub
w6ZXLzUFtUwgnriWzc4VKgBSu2cp2eUgN0/yfCUWwzMk451CSCHagxya5ic/TBasK0l9i/rCTX3Y
6CXzuylINwZNd7Trdk3S7gSmOooZXzTtnUmeRfN7EVEQKVWDbbQCrlX0yc8li7WPMXuLi97qxWJn
xMXXQa9R81luC6m86HwztmStsnk1SCQI1yqYrGPpSiU3SV6u41ZHJZHoZsy/a2vBTVsgu/XcifRN
iC5KTd8VoxfNN2wjvci01O4U0NSl1RWhZIMCqk0j1+ABMOyciPdBB1rZQuTP4Q6pb+me9i3R3zra
OEqo2S2GupSqZ9ZBKdIrbB27QddqH0aiPpr+a1u2L6oR24qR2F1Br0DUM/ILlYLmmmK/kRpjNUjk
Row126PqE6BtrpDorqi0q0q9bITK4cmoNFcuQaeyMrIPEXOuzYQ32AYORMxXbZ3cm3WwMSLNrSr1
xjfr+9g3t535kXTJB33tNax0Yy2a3k3VA8io+pYUhGA6fIykL4nXXertrm4DG4AURHVve7VbI3py
KxuFHQf1qhXVVSaiR70OA0kwd30LSBUHe7pTD54VZL0tIBPY6ujE/ouSU9xeaqSpM0fMoPJkSIi5
q7agP7eeuini9FYQHMnsvpLev696xHe9pNEtDwRvgYbZlN/XylbVFCeVh22ceG4QQrwMWJSYVZmd
SA34EdodoKELkBSeAZgcQkdbPU67w2StB10Ctemq13BLVsomgqquupIXhYMn4S4cdfxMxamqAU15
GthOCqHwSiq9quyWZY1dBnzKxFZTh1awlOM5jjDzwwspCBRsAE/JGdingIgO6gCmEQ4/UlSJV03n
lANxjHCJxPM4UfDTimEiiw6QHWTTJgG8oA5rBunnl9j4Ecc33qBsTBMZuYqs+uiKtNXqwLWZiRjK
Mz2ItvDsFfCavAjheJyARo1yoSA/iFy4Cq92CwK7Ix0UUy05uPawf0QXDBUBuXlVGvLW5PC1eFh3
WXqVC5qjxRKq55nTQ5OnS9IrD4VcAFyDiOtVV5DWiO7r4n5Q04XHRsblZH6NgGek24Av5XqLx88d
B3lcAHb/kvRsE4VBZOm5QO2ua99qigrpPlyj0GBT+9WuEEH4xDVgUQtbit9lltpNnNh9MLiAi9la
/0VocqtKfmRKZRv5Dy9+DpoLQ/pmZsDKiek6NDzcJb+z9E4tf8QeTnJyo+WvsZg7Vdut/PRL1G+b
BuuW1Ouyuwe3JXb16967ABJ4lyl5bsesfAzT4omVqgvlxAuayNZQQ7INQo1SLa9QGWxDahhwtd5S
aoSKKLLLqIoYesONdMOm/ZNU4mSvwS1GQqRxMidM6E7W4AlEr6yN1tig84ys2iLZUS/YEEBOpeDb
kIKKPn0KxWBL/FupDFaZ3q5JQNeeYVp5lqx1fRsM+lYkFAUHho2Hfcuq0slpB6W+3Nj6zWaQOhe+
jusnse0PoD1VfoSeYOUNe+3KW7m7UxiI38tgK+lvftltTSpYaiGtU9A3xMNXAP6vCvG1Bm+T5/mW
J9zq8JJkCewo0mVYGy5rYtMyaL7JIJAZVuvnCtyDg3nRD1dKdwvxeggveSuN5wGhzBN6WH7ea5rI
mHwMGMbebjXm1EWOwi15rUdA9w5QqMMlXSBuXH9NKbU1Jd/SEqMsBus8zuwujQA6N8FYT3Js3Te5
f5+JL9LwqqPGJ/gfxr5sSVZcW/KLZMYo4JUhIObIeXjBcgSJGUkI+Pr2qHvbuiprW2XbeauzLSID
NKzl7su9CGIipu3Uj7jdpo03GydVFs+qGyYUivNG2m00lN9spbGFQY159rdwe4pWxIs1yDM0aVQ5
NOpJcZtzI6uXZd8t5KUm9sahbKsYbKzrNin9r8n30hXDq4rv0Q9uNKYjubcn/QB7NwtxPEGMDMV4
nB0k2UBBqM7MvkzcCr06T2ZUSEYfbKbeiZjnb0TfRC754v7T2JKwWL954KZDZ0RTv77TtslYUEV+
WewaY6+w1Gr1GQD06FcZN7WbVvl7gWWA68VusrmVuJRIuuDNwxkiLmsWC9mYoVmNAc4FRE409V1j
6TWTK7Z5o4FrwUViYYghbeA3ymhSeCyqaB3OuUgU8y61P5+1MT8XE9sNfIjEgrvZUHvV7oRnhKAN
wakBnezVthuD3UznqJi+h8m8a2fjIFeNKK52QBEpslEYqKi+GmImQfNU+MNJIHl2nUpsPTc0VjOm
0H/rgr8SY55g29JsbOk8Ua/GNI3qM02syDfmWI+rtaE9vZT+zFHOOg9kERHWxLuaxJ21qI1tXCw2
ZkoFe1TjYZFbkXP1uCJu7LjsGVL2WBjLlnQazjD565pDuTYULgbvGbQNiOG9byvxwfvx19nJ6/35
z/vVwgSVCfI+gLscxFf/PP8kqZciyMX71ZoF/jMb+ukl18x1JOOkPfmFP/7TaYtvu44s4KKgaCv/
+W0QGLe5T8S7KqP/8UMP3uZIHbq4T3/zyfx3j4gfht+FRvmaNvSzR6xMOiiTivemFiGCR2Jd/RoY
84c7FioN6LrQhIKX+6krsGdMXAsu3q9SPAe5Qvxc4iaHDfHeiQ2YrJYJa0OBlQBq6Det8r/fG8g+
SOhhA+EE6PZ/vDcytK4e/fydb8eturl6R6pNty2i9ub3AIwfUzjXYgJzmKAEkYIOcO1fobKAwW3S
lfPHGBe3aCwP1kMF4dxwqjIEVO1lSMP+cXxjKunx7b8JD38oSP/328HFYwwF2ZYYjvrnohl0bxs8
mD9EYm7mbYXhQg+Tdn95WBeR83S9C36Rpfy76MTkgwPRNRTQV9fKawn3N4Ughwi+J3z58EiOQIYG
6c+wN895YoAQNSDOATMawu3kl90BhAef+2MzOvDYMUwQwBSKph/bw269MQfJ+B5M0IeBuLSZe9Sr
/m76YI3gw/ZWaIz4ci+/BE75xnv2QLk8UMz+lTM0a1xsNcyrj9UiH2GglieV6VyKxgFMnEnvMvvl
FmOTEkNeY+pXy4M9WSmmY6PCFVETBGerFlsq7aRZ27iGSRMNPuTwqtxnXU5buIai+5YY+Ro3olyK
SJbj3hdVaJN7jDhFo1OFfJ1T3X4OjIeSLzFw3ngl9k51ZkqFmebDbSFQ9xVq1+B3WAxFiUm3Ui9R
wMb92pFkrLw4wEineVN09d6WxbkGNUacL6VetKKZY6JPtZG2p4vbtcVZv5oKDg7yfc6HbUGLrUuH
fYOrY+Jw5Ie5pGXugqV8CtzlgNC+7eCsH32n9wTG1lHT4CLwmNwvDqROJd13DYucAN04wCGvfyLc
2eiOeiEcrL4IGjWKu8YaxdaXzZZMTQq7uJj6UP26fbL2wcmx4B5rDLhxi0i5H2vZHKkWWWG3CCnB
6YB+0QBEwkz1OuWbVh8Y5vsFxngmA5cBYBHQQrtKc5RIL6MDlaOHoTugAdY8bEsrh14wlzd56W44
v2IXaM/c9og5AJB+JG4Ldj8FwWXErPZk3tdrEMGE5hAgAKEePmcdgMNS4YIh0alzDwvzwmuF4eE+
NPLDSjO/7iLfeqqa5W5G9Lfl3MkCsw1IPC6VTDEluSHtkxZNbCJKOm+QeQhlgCjfJUMS+yLui+qh
GIERtB9qfjYKtcfwTYpUmylxnOncSMPb6MVDLaBvB5jlxMHMWTRg8CdafTajE9i28rvFQJdeliNO
1mhxxk3eN6FPPgtYySNXJiKmsSWFHfkVkJlOk2+CyJC8va056iCQu3oCoWTJO6XtG2Y7Ebrw620f
9WZ34SgcnaHe5QWmGPJyP1F9m9tiCx+81J2KTZlDNYia31EBvG8OQ3XOrU/SvufD3luL2Kjg6dl8
aqiP+M4zUbcuZ+3vxPxR5nlU1HbULUMUlGYopqt7sP3o2liGxpQKgRlFC5lByIooQ+BGJ7mkbYAE
YqfeBCjSHO9d8nU7YFqxlnNUYxy9RCHB9JvMv0pLxSUxQjcYT3RpgC0AAeBcuJHiMABjGsJ+SObi
lXc3ZUtuwfDfUUc6kA8GVlLn0x1tUeqJkj0qtzpQ6W3U/CKrIyU75n5AZRLR8mRJdL21iquCZHRE
0QNN3sTnCzE95JUfy+UGky/RXDx1HNOhMBdhXkoDzJ85jxSHopqeoFfYKYAdDWHHNQ/OJRxqaTHd
FPmYBeRxaIzoaljrFMGBl0D9jJlfnJok5fq2uM29SacxZAVMPdqG3JOGvdR+BdB5MJ40tWXcmcy+
GSaHxD0dZNiU1dYz+ZMe6c0IzZSNUp2u/QvAn207oKccnEODKkP705df8RdWGS02P7HiwTLHxEGe
d8QISoOgNmKJBiOwWLjUazbkXmS5MnQ8efNLi/yn0x2sHkZ7rwJ0uM7/81ZZJnsgvRz+Khfai3te
kjIaUpVyeFUYEL3HwxRWLxhOjdnTePxNefyHeghUAtRBJoSDEJz9aNCVNsxlLoZ3w0aRYCIyc1K/
NNM/pof+whzwySacVdExQzb04yt4hwKTeOqdfWPB9dsmucqO84jJ2LGRUGBkfqR3kqe/VQg/Mnf/
+mIgKT4+nkIY9a/6JHCGyvLmGU8WrW4sQqUzma2YUgjNzJJIEEBcmz2Ga+LvjcyL8c+e/VuMMJQ3
PiJ43QcIJQMAu7/c538AevyrZQ3seT1wMs6PKgLLUbXtot+9aW/Ue1Bvzm+WeD9GGf7nhwN0uZIz
mN/G3OY/l1RRoh7IsaSctL/vEenbPa/RGOLhR/ntb0/53wsIZnhXXZqDFQTj8h9vV5QrRKH9+L7C
M5eZe9N4/e/98aeiy4MYGK5tAGOgPvvnbxkUqRy/Xz4cTNOIlAHpMxMr+22A5i947Z81Fj7cwNO6
kmeobn7UWMKpu7laF1STOnE3DZYJCev4KlbnL02yxiC20hp9JGxfYU95we0JdNbgUVuFv4Xf/eH1
/eNv+emwtU5TPYlxAbhZX5rkmqKpYn1Ax/7/4fb6F133Hz/8p9HWOPJcu87ycXVfhZtvzF6r6MNL
rWto7/a30+bXb7v2L38roRl1Ff63fMwbnodOsmYA1XbFPUiaEEklx98G7P5w9uBRYggJByxYmH9J
k0fLhd0rQ498cBD2Xe34nXdaLnPkh27UnPsHtf9tJWHx//tExwwM/juUwldA96exi+W3bQPrwTdl
71oksDqcPsCGm9ZfszAB3OuoEVhO7hw1Rh1TC66gyDeg9lEUd20rooAAA9RDrBxEyqAy6YcamIJ9
xCRuUrmfBoKs+GjcNWpfaC/OPecyI/AJIz4p9VCrUQSiOu2WKUCLuZ8BIuOIF5P5iVUugP0g1tbL
ZA1HmlcPTb03291a4E/oxtDsjEy54uB6CMguK8TT1l8uK05K9NugtTLV2Si33BTqG0SXiVD0Veyh
gLEDlJb+YSpTE39QDdpSf7vl2bO//AaMifNtQC2E4ns0mgsgEPRLAol8LkA5ODfr7xyKj3bQWySD
h756HF20cXIv1hSeObE5DiG3AGuadchtOwbrlcCAOpvFGvtiBjr2WBuY0LKsSCLBzG+LBKYoGVVW
hMIePohBFAD3Ax2i6ZKyicbDclvReQsTkoPrkJt5daANUSB1FUaJmkiMh8Z7q6t3qwI+RppksYed
9EEv1GtEgnrT8W8h9SaA3h3mJqlnP3jlrY0hSeuuCNps9W4I2Exg4WFvMLC+PPblazUB2vHaqCV1
7MxVBHglXPVhYGUo0Kninq/7S+FeKtGGEqy6M5YIf8hDu9sKjzwueR8jnxPePc3WBkVZPXsFWi2s
jdYErXpyWh+1d4Hh2DbCx5860W8cYLZS6O0CB1pttBupzYjgkF7Mr7wY8Vf4sTOeq3Y3mvfjmicY
505zibcYxIU7ZiSfjpiSjFxA8LzqQ8wLRc084j58XPMC4jszcmcGrnMbyP3U3wmrSkzmJHrMj34N
PSh9MkyFJ4Y0u+l1LM8V/pYC07sD2RrGK0a30sK4E3KJ1rlIRl7FmC7Ys9ZK1KpiwbE0sDsWA7Qq
xiVcAidA80oO2OFQjalNSWY5MnVxjxvNx+rpDZ+/pX5t+3JrBFvuYEZ8+Oh8P+LFRtYymaRMOswF
oGBP1DykLtrK1ldRtVoQ+Fx8bgAcJoDFW3Six0K/+JSH9dV1RX1IjHqbzdM4vjsDRqUU0PSARuga
sEOeCN6NLbeTi6TssspgxROy+l10Hhh0M5TlwcNvw1OJegv1o28AonaSzqs2DGZgdLGQfXFPBgnn
XAKEFf7HGOAgmNmQWL4DIlibYsdA05PJ2Sr/LacB2M+7BTLH2gFeXSJxOCAvEtE2hjeGSlxJbTPM
6eMg2szCceI1GP/ssxI2rggZC/MAegZ779mvq/epSL4zgUdbcOoKkM3Tmm3qEY7cRzUfhrXHOwi+
BsJvase91JyGpttv1nnZliS4ODTDM8TU4o5zAjaxSabpxlkUGmgWaxPg76BiQ4uoz+vY655N8T4S
nZbNthiRgc38aJZvVlClQy8Ofn+00AMrzVKOhdph9TG0zVdhAVmWjVyHTaN1grGgpC3AhbCtJvfa
OvmwddHIXvXBZ87DqYQswgZry6AbhfGP09WZayNLwjMiMb0sSM9slZcNHBKJXmAFWYemgBVWWdw7
Lqar+gDasyDsBIQG0ABI++DB4kQQmY6BQtd2L+gTt9Fj+SCfDB63+mK03wyuHw5JsNyRBg+lBT7F
haVSU97QRcST4cdVe7ZIGyFhN9TTlJXqDfEGkWLrqTFQ3XdB5HMn9kqMCcAhhumwatxk9u/6QsS9
MwHOcOLJ60NJLSz5CkqDzISdUw8ko+UuIg7NWBmIOKwbTEv5W8vow5V+d4aOSXcR10d5nNtT20IX
jwwdVSKWiKECJyVa+z507be+e6mgGYYCxp9AnyM5bYSAwoFooMT4SWA/zDgaZwd5OwP6XRdGV8MQ
j2ivAYHU2INqAjbkgdYLZDLoejuTd/DZ0drmkY+QFwyGRgEabm3pyGFZI86t+TQ4A/YyGrSyjqvy
zpmuh3BS5u+924c+qCUfayjo0S1THLemGwHw3lTl08C9sMfmJBMH2gRBxFWwQo4Se6gSb13uwZvh
FeVx1pTwdB3uy+pNuFaSe8GtzV/FkIc+wJxpsJOgVGlv3LU27ItKlnDz3OXoBzoYw3ttyke9sZ09
cNZQ4pImAP/V8jR797WxoeQTuhVE2KLnBYHKuzwU0JfnoBd6TAYxADfAs+tChC5/MtGo9gr/L9ig
Kr9txaXsaUSLdWvrU4k1aU4UzOinZZehDG4G5FR7hZtVV5aBHnwHxnqEYaYczJwHvijYu2OVVupl
hADZNdvYZmeD50mw6qyr78b8QwMT8nD4uHUXj9CT5PnFtqDmmc8kfzfVt8AJWlBkiLewgAMWgmTs
WCz41fj1lQf19wiBMOC/EBhoOMhbZ7mfyin11In2eNfY7bRtYzppeHojOsyTielfDQP8LR/aU7B+
OR3OksBPmH8xvZQAB2NlvhlwfZSc7hanh81LmxL7cUZwumfjP3dj0vhnf31eVx3B+QFL5YDBssjk
Zbyg4+8HKDzoHRSpuxx1jJnrmLXBofLfK4BT3hAu/ttSn8bi5M3PNgdZVU4hhRfPCIorNyX29Qk0
b1hwHMTdsxLOflhwMfofYzVESgfA5zESYuC8HFiIPJhodBlwgjWWuJzXViZonkPLBZLlfiL/JJW1
vzHHNvK8jROkqHi6FocLOL3RA8Lm4Kh3aOKjlDNhMDvDwtiVGWPQ+wz73j6DeZxFl3X5a++oROdB
2qNCIBjY43Mf1QpfpbBBh4xiTdhXMyvzNaA6bp2tjaT0vnyB6ceuABy09iOoQRlaixla3tYdCGzB
voNmm/fZqPhDI+4haBME50oxRIV91+IYh27oiv5N5hTl5OxAbWY7Ow3D9EFXWSd3NthgvcC0j9a4
Q5qIdpiQ7AYMe5KIWEUEZ8lU9GzXWFfsWB9W1kEL6MbTWGw9sg96hLrV7yMQwXKSaSkfXYi8bH+I
KbY2I+cOXXbvPylWpNrtItWiESAQFOojcnljuCKGpDtr78XVfhqoj8WFI0cAPjW/aVCFycrBct0S
4MkVOY/2rVUWUb6gJXMPBTQx5nswKxiS4Srpm7herVh4Xxx6lEmskYYIahpZnMOhhjPE4PniVQQ4
uRSG+q6xlIUBbu/g15iqVWY26uCWwWAbVfx0W63jOUcRiqMkRUYuuM8mJeBbW/IJrgR7XL6s2o/n
5UgCA/SS2BXNbes/G2zfULrjeRPBBsZYT0vfRoZRRQNulXXuY0gQ4mr9MMdPe8qjzsLFC1qflrde
DdCwsMOleQ1w+gEDjLWLFJkeuqKxioDaYAmjVsA+nY2jwj1fWE8tLFWrug2blR9nCe52liAmfXwu
B8c9h31Aj4tZxXV3p2FM2MIjd13osaPvBDCXtCB8XHG/QWsBpnWnW5jp26fGLmMKGLMG8SF95Bcs
UDM1HapHDkVRmwVLH4t6vOXwyWysIfaaJnPgeK59RPyV310+Y4V8VO6hGW8Y+/ADFnGsnAa8p2dg
pADSBGI9AqlseJ4Sa9wMJviAsr1hxgC1GY9KVsUCnYpXLIgmwS2Eg6KC5xXhNAsgr3AheYPzhiWS
sZ1iD+rHxQGHXb+W6y0BoN7oJ7f+EMF4GO0bQ+86eTJwoUEul9q638wlwl04jxwA7ML/6EqgrZ2G
YoG+Gi6OylHAowHFqPFKebt1SlQNykicWWcOMKSx6m4G4zI3WCOfBX6T2blJNZWbwMsjY7JOZHl1
NdC8AOLJAjqsYT2YSoXa/ci7LbGyWgJonKato2758q2DPKodXFT1c0tA7eCH+WtxUPWXZdwKXcSy
hbGI9QY5TdIC7kUCaAhf7swAK1BP73r+4M4nQY1IvARh6Em5HEuebyy+m5YpU9W3iZRAunK0VAt6
J2wwNI1wyJua2xXBzJIuSHwT2xLxS6X37GHagdEb3z641l1Q3M8mbkTUncUAAz5IAJiG1LfDpc9P
gx4uRtdcAvy+VhmIfKQxwHJ0DKHq4NSnNeBeiEZGmYjmyyy8yFFrptVj3qIOnOe4cmHqagN4q2+N
libj2kSeGNOgyw+5+aF6shkYwS3iJ6q5UfRT4+SucDvC6xFY+BMP4KQ6v/r9Wfgj9jdG/ZiTDXOf
TWsTzo6XkKHaGAIjCyNE/DWUyqhDbRQKuXHnjucVE0wUdTGjoQFvwHnj9Vmu2k2hVOTaQ0jInK2Q
K0jjmKMOQ6QTBEpleVoHwIa1BxumKRET0lv69YA4WEhV32ZyAuAXraKJepzAYkTgpvntjQ1O4Afd
flX9Gk8VRUHyrHCTjKpPelx0zZut2tgF6w8YmvXQDlkVRJFeFCz3snr1MGQ1Ltah7jwce00olhWi
ERr6eMJmc9ePBhrBo3KNcEYFa9gwZ0Gn3hZBotoK/SyK7wI/acSqC1iiJEgU+6KbzEMTwQawDAWa
LvZdVeWDdL57rIAKElmyYuqZvNp4SoMco1Zg2Ux3hX+UqHdHemJrBNPzzTq+WQ0eCPCxdb248kbh
PhyR3GgrP1ywZ32wkFN9golwUovXXD0H9tOMu1I3N2yykgbaCMbr2FJZNT0bnX5rAppWeGHsAe68
+F4T+qDbuq3hb38U43W5PMxc4ALlcYO8BUJwi6h5Q9D619BeNxqCC+MOmobYkyRWaNkIdjDyPNCs
5NuxqTa2VULa/O1O6yEAAUoJ5rxbuBJhHKR02Q5zVWHgeAjkefFLHUoPjSWoXrlQCG7rmOgOqAt8
ktxzjtLEJiiaKai18cNxd+uIWp/ecOtgAhlQTh614yv2kSy+WvejpUM8j3la6BI9fJuYpcKbBN+D
6y2gmamzq5vfgEa7USKkgdz0HdZOme+C7sEeLh6auj7Hmxu/bDnEBs7cmU4XxzTPPS3jWbyS/BWJ
TqGSDDeWxiEKdaH+bJyDbaPnoW8CYvURNZpdKKh93VgVKDxb8otXoXlFnX8gjfDwcWGghpiRq8vf
P7E/g45uB9rqXcaAWA9DVMb5ptm2SXX3K8x4/aifXwWDAEDgyN8AufEDY/eXlVJdzV92EbsqQnIm
QpWw1SOUMt6eb8assyP6gYglI6O3/41X0x/OvH8JEyDA+H9fjiGNv2Ocelplxa3uq11PDPog357S
q/iOTHQXANtq+FPP1gMTfFtZnyMEZeBwU0w0pCNmLplSidHTuIOBQmFhlhHcOfHJEddqEnCeoL64
SsBuV+zTMXCiojXe2sZI/aneq0A+uFbwoGYa86XLZhOyblNaSYWOZvbrDZ1eBwNryX2ZFYkGIziy
GkkrQHjckVwcSBer+aVyjt34SGAiNfSflfE8lm9Be8sCNzJGnAf8UFIKflFsC3PIiJ6PMF1GnpI3
4+pByi5shiMXygOz0+HojLhmcU5QZ8Ms/q7EqZEsm4d5ZzQZGqCd7MpN04y4DGTc9vqTK9BBhRt3
pNmYa25EBjRihqJnnyPwGbVwW2Bai/BoGOyT7Ys4sKvtWuz5wm786dGhG1X2KcOgAClxz2ORCXmV
YH8QXGkDwsAJLl1vrLKy7Q9Lb3yYpsDeRG+/pn4PGVo53RpVc5I1WPwSSs5UEjPKaWpPaKlzVKse
nmjWCZ5K5BJCGtOFhgb8yV4DjmXdFnG/ItSrTA1UulBmJ7BCzErcYuW8W5Ya02LNRsqHTpRR565o
AvGxLVK9qLXVnGcQ9wMdnsJgOgS6PjDr5K40Eah/K4yZlOWSufzVGHWmIWBboHbHjF9UlH6k+lQ2
uz4YNvA5S4ziwaD3vbFEFVhoiTKHO7cFxuIrd96qmR21CVvc/MWrMKLY74xpjQdIJVFKoR71a8Cw
dYQLxlBPRkMAoDpJzbJFehHXqb2yGzF2Hw2wlRVpS3PNQKQDVEOkYVtG85oqUHs5ZP2dZnuEycRW
cQ1hHyBTAKgpxEYiM8FeoNys9sx1PwvPOODj61zvJ/+Dd1ivNjSsvN44OUk95w1JJ6FtQ7JqpAKU
dy5urfXBVuCe4c5X91trKfBPOYLjEJjm7WegdYFxmKdHCzf1EFjbtSzuVo0j1dBAiQHp1WkHk3C3
NQ4MqkR6sTCm75vjvkfhKtpxN1VQ9AOinTC7ZOrmCu0cytpJSrBQBPQl619l+W4bL6RLZdkmvGwB
WU53fAB1bxwCQK6iTgtSR8wxzr3cSlxzykb6C4Xtkey20zwD/Vq2wK1P9IVMwFKCCMGaUau9MtQU
OF2+68v71T7q7t1EQeRh6KCUT515hwFfwyQZASBLwIahcJxE2pJ5ROi8m7StGRutf1thKMWBirUh
MoJD/GaGR21l14eypEkVkK22YJViKMg2/pKwChAO1YIUJseNhtpLuI98ZQO8fTDHnRFs4FlyHNx6
I6l97+dHBV8sbIt54/Iu1owjlQpdhC5HwNqo5AxiPk5wRw87CZKHotuprOo2EAT19vLpjrcjHB+Q
ARwaODXmdRtM1z6TP9gEkrUu2F9RsbmrNwPQKT2/wUhms1aA9fpyU/TQRDfFbdVLQDWD/oYKDG2W
sQdPs4ccL8aISiY8P+llsK864GdyTnL9rKplA7/zsAjKR0fAaHCFzKTyt63lnVSDISyziQXQdwty
h74E6+teJZm1uWYTitWATImxdhCn9ofC+SDN9VAARw8cp+iDRGCEozfXW1pCk4y5lhw+ufDB7vyz
Bb/7zgI142K0BaaDsr5nM7p8XLmWkmELMLGWT3P1bNQn+GAkvjyayyNMtDeW+chLCFzb6Vz2n0Nt
QeYMQTI0ST26Wi5R9LDqA1RG7A1PRv++rHe80LjIX1ucBz7huwXJVj5OsbnGbJgp8C4PVntPplRj
LE1x815X3nvt+PtgGL5XgMlTvq8Zgh+xuBp1D/u6uK2a7Sru+ulBoCnXE54INMLMyibyVAb3nAHP
w0O9YpO0+HZ6AypjIxvWMrNBVQSzSNh4toEu+wZLDVRoq+vHfsdjr4KjlH/rAR4eFyeur/WzffYA
ggQwQFvydJ2ceLRrlL3fjXolBFMeOg3mV3M6cdbErnffD99+cLsKsiuB2dIAk1tLOMscw7g3PUYA
q3mTIyLiavnIiiJu+rNlfv7fHbN8NuYTg9g9ByWBhp1Bm2XqFW+9zbrRjMHLrx6QgJFHTQvf+jIs
+g49uvu0jE+68y45/Mwg5zkIxIHrGqCp5eijMzaAPz/BNZwHCSrGSzkwEHXlrAqKrWjFkl+3iPAS
i1GRuLQAAHiyVhkSDYRrEWQjzEKGs13fGZaTBdCrzWzZdMbRzcebqeXpXNcWvgx/DCi4oX+DrPmU
I35m8fFU4PwB7UukawOetOiKPOD7mLHz1Zxo+gzZ6FU0B0F/5ndtgn4zqSc8VTffTbaZmTgObLOH
2gipAcvG1fdF88obHPEBJP8lzPzqyQnhbuBATz2n9Hph+sXwabqorYo2dUZrQ5pPPr33Y3cDUCoT
k5e69TszUPZccZeOPDE85LyfQQxcKsx2IVD0YUYG5n8XYd6VR/5RAP6d97WvFO3feGZZk7HSzfoB
K3LkMSxhIz5G/gidHNohQLkMAXfmuW5p5LpoEeubQbHQb+6k+2rmDxNo1Na5XfMZFcyE5MZ605tt
UjewsyieG4mr/7MBxC7Re05g1kbgLUVdRwM7CROuyz7KacHgtoj+l8MVvLln0/00kGSAWuA6VokX
ADhZbHtcksuwK6+dkbU3ZjOuxntWF3GwdNtWQb+EJ8zNOm5Ab6ziTMAeajS7TQAKYMcBpHM7biXm
wk5m99CpuxL7Y76p/Yd1BBfRvP33U/1jBf/3yvZHBT9PQec1U/clEoDHSP3NnG2loIewINTOfxuI
+pMM4h919FVn/bd3aIGgLgfuY9BYJ94GXfDV/hcFbdS8LBm5/+W3/WHFQKKEvE4PUiFocH9oZvoK
qeBzRd6XHdR7rwBuojrUcbm/Kqd/08z88UH+/ct+yCBG9r9fFtwhBjad9h80rO6ntPjVo/tPgou/
C8J/SusRH2J1vW98jQicnT6tGYmnfiwTdlnu0W+y82+KCzh+/nvr/f0bvR9bj+EsdLgVYErZxRU1
WX7M7PkGSMSzWWH8sh/v3BzC+wXdhm895PlpQLAlQ0naZqy4a9jDBMGbI2zk4mr9XsogZC6y0dwD
my6t8z1WJ4Pcud2DxD8LpJs5M98ao5nBySwU7Xa0MNOTY28Wn1fbUyRAwHVhefdtghr0yZ/fDPtY
8f6mX7o4kHY0t7BrACgoYTcPkMBje8G/HTrB5B9DH+jbkGHg1fdFf/Hyvaq+iqEKhXuyXTMC/c0x
sNI4AP4BBrntmbgPFnIxKgjDBf0/1J3JkttKtmW/CGmAo58SJNgHGX1IE5giFELfOHrg62tBWfZS
CsluvKxZjdJMUl6QIOB+/Jy91zbPahgdxiS99Em3EdU3q3qCwMwWE54qB8l0e3Hr24ImpVBURLn3
Y3RHpsJaDvNNRVwbKuo1OfZ+Y1brOkMnSZcfNXLd7ku6+YOWfMOquzPYgh39qsfDs5a6PvO9owg4
QSU5Inzt1FPXTT3DZvC8pIlSlgYbYzK9QV167Mkuy1mh2SlqBJ8iDvcxRaoo6WdR65Tfijk/I/ny
yxK1MVNDF0ZXoJh7Efpp+tXE+T1xUtIGZ1NH2UXBipwn0QG+jEcjjq1VbgPtVHPuiGo6X9UNexjz
uljfJ6FzasZiremFbzb0cVJnpynpJhsvYbRvUhLH6nynRsk2TGlt9qholOHCGeiK4fhYzPapDNkK
JaO3ZGZvcg/teKlyKqrSMZ/TLHjELHSOU2YR7tWp6kM+ll8DBlUMDU52TqpkBLnHGyLbsziTLz2X
zEDA4BiUqrp16BvYQgnOLy+thM+5um20jd107/30asN4n/XbMb2XzrVvTkEe0ZhTupWh5hzK0V9H
6qlQGYyVoU8WhxeGlAhoapgj08q9qvIlV9ILpu2H3onOTqAaq9LGmZc8MI4yQ45jTBpRcyTJe4Jn
qWnqlXAaP+qM+0I9LGJszgdjTIbkSAkdR8reUBsGEtiFW1wPDcLkS8Re3sxPehTsy4nCmIFBRPto
LlVkM+a+asXRcfPHSu0eQmm/GrnLoTHba3yDODBvRmlu4iE9Zt0ltdv9HHAasBXPaa8T3dH5RfAR
kR/sLCYnaoHiPJuonOWq041tomq70SCzWsnFBe8YiJX8C5FAjBRyeQzR9gwas6MkHa5x4h7422uU
dXu0DgXm7unsOtG6cLt7xP++QIc+ZepZncMnpevxJdSmNw3yEC9GuQ6rQc1kORquNT2xuGbo0Y32
HXrhg+2EN22ssoWmN2msPkgsmgk57SrtuTESfuSmxzGusYQpObpI2CyB214Taa8xOt6PWvyJY/lv
KzHyxSWKC60t0OcPGwy2eDhXToXQru28RcuoeEzoOMN4pNH58f1nK/FfhJm/Xe/DHpMBFLaaQuJq
b1dqfieaz3bMzy7wQZlZJPYQOW71hut9q1MCkDbteuivHcR8qZ9tlPVn1OK/en5+vYfLR/qlJHDg
/6RooVBpchIZf0o0o0u4NTCCekDCtijP/w2xgUDzd+bh3xWExBAsKTc6tcGHmqdo+rxKG26jN3nT
hlYrFcjPcA00G5dkNz5Or8Hmk1rkL51Si535f675ofKJZRN1VSd/utsv2m4RvVq++qm9/e+P5C/X
+SB61ftBM+t2+W7iMK9TpKbaHah60pfFkXC2z27lX0qsX7+W86EyKPLUTgWXM7bhjgnlJlpTjnuM
t3bJ4dMW8J8ya5Sf//luf8jqbU0UQb58t35NRwsQA6MBr3gOdlO5YkFdMe911+7uk5/uL9WPRUYX
yTtIifHyf+g8Z04/9ihq8cRNG8x/2/HoXJFptOpqKbs0D13BiDyAAeDK+ATz/reC+bdrf2g8G1VZ
KeRh8dgol6U6D/xmzSxiQ3nlf1rC/vX+/vJFP7wXdpiOcprlW+8PG2omL7nvn4MTHlFgH6t6Oxzp
UV//+eb+dcH55ZIfXosqcbRelDj+6FE4+ZdWfjKhsJYV649T4y8X+PA+pFEnmzEc33LFpJk4sWlT
H6KjCayrbGr0WbTRa2DzhheVISYXWgZyFw8os5H4FfKQWbBb1HbduhEu/jcauv6Q/jCQZIjmTqZM
wGkKS4RlrnlnMTHTKKf0vFw78kVJpe84qESqa9KwIZiPI0VK1k/riYav/TDQAqzqzLMn2D/1c430
VmsIjKQXn0pa2/BmRl5aLORtZHgjrtaYLVV7J4XXK1RlY497VeAo0w9KKjyt+/LPP81y6//hzv2U
RP+yMOcMoWxzHN8UZ9uk8UZxQm+w7/rqWyTeBbXsP1/tsyf9o2i9E22pV8rAy616ZLqt9Nfca1e4
yPbJQf4/LVv/eSrcDxtpkzMcaXit/u3nLchVcm+qjbstfXf/2cU+ecTdD3vqGAzSbvTxzZXnnjEj
XpFPbp1YFoE/fykSJ8hNULHOfriC3mhC693wx2wwgdCPIfiCrBdMbxFaJap7VGkX1aN+1zoVTk2a
gmXcWPg1DZTq732WPaeMO+y+bJFlWVdF6gTbI60qjAelQW/Q0xLRSK+J5HWitfHPv/vf15z/fPYP
27+cGqzqWH6jSa7KJESwl2yzLtv+81X+vuVjECfPAgQ9dvHfqwyRU73W6WI5CXfNFtkWfuZgP98u
P3nx6GA/aT7bNv78VQhYwjWOB0Xjqh9/lWqeK5QMAqtSfANgDPn9ytkvDmrjJdpBm9rgNNwq/j9/
0T9vJxflC9oGlnGkfB+WcDMGAJA35WtePk/qTTg8aOWn1v4/Fwa+F6kIzuK5J0brw+PGkbJll6gA
CWg+ZsK2WoEfW+KjXOKjEPKRMMSeGMgD2eex/1kNvCzYvz/sXB2PlWYL4QiC+37/JfO0RkxuOq8A
zvcFRqjOV7a5/5lh529XwYguXEeD1kcD6fer2G3IOSJTXlVCqnhejoMf/S8qGmMpj37/MhYAeqIK
XJ5yfGMffi448E0zaPa7EzJV7Pp90AXnyMJjkKA4VJpqlS8JgBoq0SnZJ7mGKq87DTostJFtqW09
M+kvorxF+NLhSZXxU6SD/kBgW6XTk7Dbs8T1ONvZtq72NScj22ZMYl1z2pLoWSNFeeySuvbYfn2I
kp4l5UEN3VvGPzsSrD95Jf5cCS1tqblxllnGn2muTjZ3hWni3HFxDryD0vD++eH/S/HLBbDhaSSb
OdzRD89GpRZdE7Qzx5cF6bTPIBeaGxRey/OIYH/3WcUk/nwVeMOdZVWBrIE36MMFuyzH0SzmtwWc
OH2j/L1fDhKk8XpLV87CbLa88M6KXsYWz4JvPuwGbErB8+fBYx/Q/4tG4ffP8uGRDZC3sZCObyXV
Gr6AdfCUEJD87qx7T/XDF7BgqBbxCzafbaZ/LnS/X/jDEo6TJI8GRf5YwCLpTnoLLnKJKnTJyBo3
oZd9dfJPwQ0MGz++O0sq0WKuJaeQLOqPCwHfNkncunkr8ZTo+aXOv6KGASN1TOZ7EDFhTiM+BgGJ
eIGxhjcmDAYZVjrZto9UP8ZNlFf0dNr9pKlrWlPr0L0y+mTyw+vxrau+FUq4kqqyZaQcgq6z0XCr
yYMpv3fpQ1ZddO15YRoWQcwcptvUjbae24PjyoupJYQGc0Q3GuTkL0WIdoI401iFFBRfZ36WnnlC
WTDTbhIvYMCp4UvtmE1pdfpmIhhCnIviMn0Cmb3pLekrKEFpcZ/redwkPQ1D0d5U0UkXp2FWV/TW
Vnlbn7VF+4gJICh8Wx/2MqVZy/eD8XswiIiWFT5tWEhapW6m+NnCQA/S2tNDPC8z5+DywRRy45Sv
kUQNYmR72r17Zi4rkxl7leHSsIadjpZf5AfTyDcDPZoJ0q6VflOQqsXRa99G3pwUXha2Gz2pUM9a
2wKBXMaN0FwFazoLU/+NUXqHIT6ybC/NlJ0+WHuRJ9cITvLKYgxRmdkq6LG+oRU39BVoTq8RTyri
KZXpXmSdjWpHqy5R001pTgj0Gq/tT9Z4E6qlz6B8r0Vo60r1aJTIYGDaJSxnuUk3dGJsFN3UApGZ
0Ne9cxWpvcVepKlnZp1Oc9tyz8Z2aejWfARe3Um9U8xil0m5U5HgL+4uLbwk+j5O362BqT3/xn1N
R1gsAAykuEfpu2qBZYhyb0BJbOhjNafCuAnEjyQ/5vw3cutsMzZW07Nq/IgqfWUN8SpcKq0Eibl2
z2x3PTQnu6hIoH009G/T/D4GFbJ3HrttRxBwXPiUdcXI6K/Z9u3XNhh9zDf88x4/mbqJQnCFxg8S
u5hGP6bDcWYrVtpoa4XIR8T7WNyh/q6icKUggOxx1wSiXvXZXWt+qUyMA+O86fpl8LyAq0F65cxc
md+rmbxCS8ES059lUr8L+15A5bDk4EmwojqfPcIRgoVPWOsMCqWtRru8+O40z1lzMTO0UMRsxu4u
G19gZ2/KfMvTv4QsrcOiOVd9vJ9AiYWIHy1uIbXuVmTIE53neH5HdrEqpnOqup8Uh39sSx8Wkg/r
V9bOxljN45tp/2iL92hUP6nP/0J7+XCFDx0EK7JrUyT6j6Iat3WNYU0iUFQtvHsMDkmklLW1R5Xu
F07wjBR1cVLe1igWdZkhYL/XGIuYVbPthjygyY1tyl5AjIsI0o435mjuJjX1KQY9DaRh7s6nPsg2
tVJttU5B11r86I3sjaqYWXgm9qHTrR3eyMFGc99r+yp29m4UXruxSzG0IKhSb0qo6/ogV3mc3Qy9
vmm7bGPS/5+rB43KLkq6o2vo7y5uidFSn7q8A+yCwGY0tkb8vjT4i1Bdh2L0GqQxGf+sYKBvI5Vu
DfNmKOu1HLVdi4hX16WvL1385eWv8ETyuDgA+YGv1sNbUz+q4qSOAfyQcbXY9DBaKfBOVVVy5EUq
T4e56m8U3YaAoXoT4+BhfmrLmLeq3uVo71dN/KOJEc3m7cZswl2Zui+RNSRrxZkPQxve6Xzf1qq+
CLdZ8ynXQRr7zmLboE0wyw7pXLyRibXubIACvJQuk1srriDwxJtwvElHWqTRi6HAtik7VH74KjLd
l1hpSvSClRnfuch6vazJH3puuUWOBQ1qDHnmFwtnpt02RxHj4GtCz2YOjxnMn2xcPl3uZ+1TrMhb
o0J4j4vVqTqor67Al8VPWQn68ngngcfCgPRmykGjQ4ZlpSvLbDallm4GtIC2H7Mp07ewuW1iTHxF
yhr3AQtcQBhqF2wnokFL3fCTWN7ZU+y7IYSWpRqFxSI5OxJ8DRSX1pODusXaorXXMlyWjokccfTK
muqnRrISAnRBCE7VfpH8oKHWssK+CvHNME7d1B7CBPQCrrCsJ2IWkRodEgyGdfRWDSwvms9uvQ7L
cDNKyicFj1j/dcJoJ7GVzwLTEjSUBo9Y0lDWtMkapCFl8k2DyDfmBVEpAdRDPrjraurQTh8CzDtz
bn0t0uDUyfHc5vZdZAWvSMTOJX2eOP5qE3lmM/VrwK0jbMQNQHhpc1s3wWWIwpvQZF1DyG8tKW1p
/Bqwz2IdwsBTUlMn+6BolkCN+2m+yiHc5UG+ssuNTK3DqCbbMul3Ng95VCDfFvjZ2vyZl31j8qX1
OTzU6BOijjEoyokmBLM1oLZDj1ABTly8riVgFhttoh0oj/kiFln0GzmxzPZ5iL6To31InXc3mw+K
qMA9MqO0ldJvQwOjCMJ5VfgScovOfJ381xCt3UgCgTq9kzzOlCu8D9qRrRehWrTOh6c8yreO2SFX
vrdrBWIz/CvkWYb9PTEVP87silyOad8mwdokFD4Ttle48h4MyEuOqD9Wv2ehs460r1p4xybHJPQm
KYqr1fEuCe0addaNUELfTvCwGLknG0hiQIk0ly4uENadEyTbZdUK9RwTDjs/4ZOboLd3YrT3ZRnu
MHJvNWqKlrUggBaY1eCsOpTQ89VqLb9mCknYp1eEzspG29opyHGNT3aKP2vsZSF3yM1b0BXaH2f6
GUfwOObjm34pTsFWWxd+RLC5Z3tIyUF+fluQLvrDf19hf7jsh/2DsA9HC8T4Jjf2pbxZgpP1dX4o
t8om8JMbA1EQJKtPT9p/Sho+XHapwH/pAI6AGotIOD8q/SfDz9kPHaeZccMY9VPUu1habr8dhQF6
qTQUQDuQ3AcS//eL2SnjZYVb22zcN0TB4a7CH+lP35aTBMIc1pT9ouAwOMyZT9gDwpcMReYnJ9Q/
u5C/fwrtwzwjlJM0B0hPS2/DkqvIV79UG2dF1McFNepnw6+/HGF+/c4/f4BfbrDoS6e0neBHlpxG
Dv2hglnqpJbV5p/Pxe4fx1S+FcQMbK3CMiADfbi3OaTP2hzKH46hGKsR6pggAyat7rW4WmNlv2tD
c6N0JjbB6NoiTsabyvsVAvI2933DxANpGqKxO6m3W3fqEZ8bngU5DXgmhuULfDJUesF8EqxIA5Nq
dYrWpcH/9qxhyCXPHH/QKg+xh++B1rjmh3F/1rFzihq4thL5JB2uk7k6uupdXOvfJYLcrrYeJVqk
gSOGk6n7sScfSI3WcSnWQgRPWVrRmb8NMDShdEe67avUj6Flbo3mSz7lPmy2ZRGmRtY5z4gnTMnY
n5THSVxjpX52tFeVCoe+zO0QBQjJmDaqtZ+k52E6NnhRtMl6CpPxLJz8ri+9TERA6GyScE2Tw61a
IjJMKMT0vrpwY4gYadxDFffHDm/ZZL3VkD2btt9ElguArq9/oAX+pLL82/Pzy+9qf2g/FHlfSNj6
byMFGmeaXIfLtk/Ht39+fP5sq/z++PxU5v3ymE6JmcDMRju9vBWm4SXr8Vm9x9+8mh5QKBSPn1EZ
6db8ZTX49Zt9aGbUMYQ/y4B0buC9QDqkHJoyBmQ+k9vVNHJnNgyLh5bio/IrdeHri2Zdm+9LE0vl
picx3oYQ2TQuqzCst2aHjDcJtHOHWTcNKWY5eecpNh2AI7ITiIteC3f0ndHw+lF6NfoVZEReDkbE
rtcjAnkM7zfjgHve/LI4FobyRS/PDUMd2/Wxpm9R79BbE+ZOceeLno/vvFWeAmWtR9eud0ztUvBC
Ek34bEF069cuzvlqsYpjOpz7Ikc8qzwG6pc2wAquFLsxT9a8zpi8y3hrzfoXKYv7Ik1fxh5hdxC/
mUV3I23z1gqG2xy9kS0iX1TRFj/VfazagAnzQ2BoGwvsf1nDRi5T5rOZnWFyI0bc3jr8o7BvvwQY
DVfBAEgEQ6ZBFEAVAAvAQIBW0TRmRgXzOmq3Sv5V7cPDPJ3q+FsQ8/LEUqdvaPt21J8EGfOWkXhu
t/A/FN559xCgT3EHyytVFFG4HYaSN4eyQu8u/RBCeLbONXLhGcVz1t/qeyUrfSZBK604E1cQWumz
05QeEJFOfp+yaywe8MiPAmmXeFo0ZlHyWJbnunV2BsVtmZvHecb6LY+K+zSW+W7ov89Ov3Etwake
QTEtF5lfnYkiMDtknPEXV6DF4Rhf266s6q9EF1xck85o3e26EbmgyFdhrtzIxREMyqLzLO1odgQg
U2SOjNWrq8ojMqDY6jL8F2jBJty0iFUqUzsZeMTjbG+Hjw7nd93koE7jP3mszHw7KfeFBkZQCMA7
aJKIQA+S92GwWfDEsbFylPJ7M74do5sceWZ5l2BbQ1e1jV1cn9W3SgE5aQynGh9tMz5oM77O4jz0
lU8Syc/ecO2Sl+JEN6H2pSJkIazOnf4lxXifhu9B8SwHYOzEnQZYGoSB2BtEMcvYyyyg/FXhutC/
w5nZOCTbRdlLDvi8VY2t6FSa/i7Cp5SFHC2dEczXeURSX8JGFMnXGKGXpTfreXyNJmObtTV2VgrQ
pEcW9XXUH630a1jREUu73ew8pkShgIZf65zMihK7OY0IRR41rJ5FkN2OY/9QRbjLDQYNRvWWmTMc
QcWzC4ZSduIb4QjoEg5psIHFv50nxqjPsfM8CRJQYHzqkb62x68GKqGgp+tnFiuzF/RpCBcfsNUD
uTSDbWq+U39uEPl4E69M/BYp10Hbdc5ji6EGhaU9fhd0mkyN3YSt0+LnmFvhVZ0O9jdjH1NmTFiT
G33Js/ZiWplXoymMNMwiFQdracPQWU5GvAEsLLaiYyRGRqivI+RuPCkbM61PRtc+tPlXK5oOAH9Z
xo4Ktr5JvBsmzWvtOZmMexcEFIftjcyGtdajkEFdX/XtxuGP9OF56JNd03F6bh9s5sVl8zxwbHY7
hXPbuVfDtYIl3Z5eW7zCYy7Bf7xE5sOkX7ui8hK4r3nwpIZPo3JNa4nUPtlJN2EnbtaAUmHAogOS
HPfGwv4qauClDO3g1WE6Sbza4jkMj7Nyh1Z0NZVf06Ff6Wq1jjtkc1hLItKsTfPLFN0JbO6xdBZS
KvfJPEpHHssgEH4VKu9oLY4jmI4BmbzZvEbKjDUH9ERVbBp45Ck/foSPCfDDSU8OLnrtOoRgaTQ7
SUtPG939ENZ+THOkzCCsmHCumACoUesrU7+qMR5bElKHiUn3XDcJ/cBpUyXmbTHGL33P/p/lZAmq
h5J4ExHTN+5hhrP1CMDsajkT65FtZYfRFPVlahpnhYPTpNxWJgIQZfziivbam+dOnMvpnulfEfSE
jABj4FWRdr4uOcIMRrYJeLWDmmosfSZibx2UwsdOMSBTX0AHCUekONVvU925M3qYS1XDi1MpWLrC
bYIbFm+6nafUHtF1rknMUCTV452a3MUmp8kRXxmrUV3IXWEgyynANFna2UqhslTB1h5vZetwyqr3
sxi2ua6TNB55YaLsrTFZ691rPZbHbAIIanyblehsBOVOKS1/rG+WDqILzsgG0WtDJip4kvKa6MWU
fQp/RxvrZxuzHeSWsOqRtJ6q8VvanZXCxEoHfslJfcxI60zfZvG+juFi4cab6IlH7B8CwW9lHOdQ
5weHDu++uprf0I9t5VENoRFa83roUOO2+APJEU+Ke5NGvgo5S5FvVXVn6WjJ57eAN6ZJ4BHP6msY
3ZTRJatvIMWEIzJMkpUG+20IpU/4ec4NnMLrPJT7zi2XEycizdEkP8NYNTbuLgYDRNLsy7b5WplA
3aLiWZUsvQ0feTacdUC4kJwV4Ak1GrmeQ1JDJYLtz4weo2S4Te15o5BJZ81eOAZ7tdJWaXprn7Bu
Tatsm/Iwhpq9Do30MLh00Up9byNsjsqJyoKOXTzlu7a0d2Fj+O6Qw/C4z4IEJFt00WB+sb6cY2QF
rRLdx+k5noJdI/KbJBh3YahfSiXZ9617tmX4b+XOfxUF97/Lefv/LfQZkd4vBfISKv1b6vNDV6f5
exE37bffsqJ//t/+HfhmWf+yHJeU+8WnrJJbRuE+/Ex9NsW/DJJaGLPaBqpHx+Qo9n/j3gzxL3uB
gdu6icfUQcvxP3Fvuvkv2IMA7pERGEte83+T9kbw3G/FNcNKBqTCNrBSG0RQa+JDcZ0ooRR1oCE/
FnEAlicJpCghRChMhAzdnTVsXWOIpA7KCPPLiD+7BI2aYv8sjSkGxlHlUEqw3POg9orVnmtHi8qN
Lt1Rv6S9SgtN0XnVAifFDJsYjeE+DU1FtlKg6lN/dmfXwD/KraC2V526ubW1vlAp6Uepyk3Vq9RB
q9gJsFyDnWgbP4N0Sw0L3IzJz1S1HMhi0RyyxqF75k65qO9TY154TnVr0KNqJGPiS9K1DQ2DmVyW
HC12qkAdKC0TRbVawkdP6b1BdLjGrRI0u4YYKbp0ZQ4kCp17akz3gB1rZSedQpsvE876fiukBlUx
zoWbPTXOkq00xw6H0ozBx+xPJXUkQKi5BDBIo9Ztsb/JFpdnRE7qBrJtfBf2vVGdrCYqS6hFgdq+
28kYu3vLHHPzYIWdxmhwKFqHYJJJFruuAZKGyS9pihdLkUO0HpyMvSeK+jE66FY1Q3qhgNQnEpw2
Zt5wysAzJsd9Ngr6aGkVJt/TcBg7WvUd10i2hqlU4yNwQE4dkBDUUt0EWaADSDLxppvZJjbKJL+F
ocUSZfWREpBJ24Jx9gwnCAe416qRZ+Nz2ivaErpn9V28zV2nBLJn9XPgV460gpPdK3F6SLNRhuuh
il3jW2Ai3XholBHp/Artd+3CP9cM96yS54cRXG3B6XQ8tSkWT7deuIHWaL7q4aTmh1YLKWmiVvTV
JulAOp+nqShuynhODb/GaTXuXTiCiZ/BIGrvq0m28jJai2ld5ZfvV0iNYFLMae6q8MItsPzOBpnH
4GDAHgMTESA23kNUJQ2CWbMnMLAPp15ZZ4btnkjgUu5t4Zb7oM/1+EeeTyPecoyk1TkuU1W/UZMM
gGIXCiBTY8x/l9KhzoZtEyV9xemg0WgUYrK9laOq5iRslYjyuyhggJuJrpQeA9/gedR75iWRM+Ht
CMIJtIE0UmUbJanOjinUBjpkmcJYowKn8LnJzBIcJaiZ4S4DsV+/xEnc9HdBpKTTra5GYUpWQ2aN
AKgLlyLPjVXGOLkYm26tBHkz7LTSGuHp1UFalfdZmJj39aRPxVOVJDoKFFmIgFSUiYMEUXR5QalV
Ku5+ihpJkcQzVxyxUVqEtoFsHbdlWMgY+30ZAoF3BuAY/QQkHOhXz7iRMeb8rY8VZ28aAhyTQveG
Xp81DAYOwmhifJxPFtBL255KPwq7ufAnlC3smZExP4OWzzgflQbywyxW82cwYs7RlIFj77Owz4D4
uBwA6aQZsmjPAeCtFBBS2tb1Uc+Z3/hWUDn5Fscty4yeNVNxlrMRt7skWHy/Dl2Ufh9rC0RL5szM
N65dLBFwNbnc0Dt6u70Z+CfAflAPgnXFfubi8nDaUVeIFVZcAgi1WfTSN+FEHIVIzMif9Ua5a7qU
GbQ6g8RiIYI1HDVEKVo8VXRvzdo4Z10X3CI1iU9FYSW8DNxCZupBSNXlzreYrmi5J1bBwFZxISGE
ndM/OkI1zl3vjtkG+t/Ee5HO4c0Qd/0EbUi6WXzTSaJlmafa6ojT0M36mWNkGTaFuAyByWc5VqZT
tdPR4SdpnIseScn5OIKx6PVt2ejnzEwDxmHGALIQVwtj8HXQJikruOKIQt/gvZkA0s1qTchjkQlq
GTXbN4mTYynKLJU+LbcMmym0aZBywi6vncJCLsgcvbRZCLCjnZCMOKb5VhnkN8ATMyQuLCWIJ/dN
czsIPHVlMbUS8yA8elHiQeSAjcTcufWOSyiIerOu/dqHaofDl8QGJldRBgAwHnI9WIdD5egrc9QT
cVXTfr4WIm6uycyrwv6mUqlhuX0IeulC9wMtsI00o3nRtXneVWkN7U1PHMkIPSmaF2NQm+ievkuF
1c8Ksu+D5Dtsgq6cz0If7Jdam/HVuJqq4pFOIPG+TTItp4tSuWl/bHMgGe+WNJprYGd59IUFP3iu
GkCS3sQJoeanmjlwTVoHg0hgQFqxkztfK71SGRzFdX2eysRy2eLIKd2ZAb3HVRgnvEe5HIrFoT0J
a191tbibOTnNKy0TA4s+MhDkP1OinMgBhFM6zrAhvKarCf5yyMLbGlGqA+nJG2M9mIn7WCWF+K6P
zlijMXaZDessXDtV1vZLp5jti+Ok7nX6+Qb3QSTuXJxN9/UQ1CcXHMgu4Jx1W9vORDEbLQCHSk/6
F5kMBYbydj4HMq4uve1wMIYo60Ady7NzzpYrVoy6bH+C/v8eZXN5Vqspf3PzLLoNTJUoUjnahzFV
mwet0ZW9Xmc9IOEqJxCdScktf6Gx67jxVsLcuhdx2tw7gygFWW9UxbosEC9UkYuMxzbOeQnP2Qvm
CXZVPdNPnvOsDm7KvlrmS2ZPL0WOivIqgqqqWPUES8eqAIKMmtO1yvVopgPPF4NFmg6BSzPGMLM2
OelASV38fXXlCafvVp0ybNSoCcONIlscxZNsGgX4ZNHf17k+fXOazOArT+YraRZWu2UVzIHfBkq9
m+PZUXCv1wAGSsvlrK13WcYTFgrASvB5aCEpA4XZuuznBD25sFiUdYJK4y1VBvtLPBvJKeja8SiD
knfVlG1A2AcQCFrqdGcYGldx9dD1jgvwRE2YttIgY9W2kxBaL38+E7BpWBJeiwrw1KI9Kb147OzW
a51EPKJOQ3QcWlP23LJ83ueVW57yINNeHaN1ITVGETmTeJxN81Z3J6dHQ5KYRrcT0h2UAxkUo/pQ
pYplUz3hB6u+hMkkGWxVYSvGH0FkT8+aQdOq6CC8eLzNhJAV9aBrkIxH2k5rntqEYUVQDcW2jMNI
e4zUdsi3sT2Q/SBmfdLvQsxigy9w/AeemENbP8pqtMLNHIvW2A9m0COYqd24bdehPvf9cQTJRMRH
3A2ThRqdczw1qktLpef4qFXtdo6CqNmEZkNzEbOh3fp5JrFQpmZeBvdKLOrOlwQmpn4ejpP1CNmj
H091Q5/00YmYhedT211w19GgVA1UGs82wSeh15uFrQNTzqbx3Y2DHuYCiq7pqsSOphDvNhtoGbLG
sO8mgOAB/r/YnbwyAxDMDDZQE7i4MSdZ0Tkl4B0iA2qK9hNTiLTfTbk71ZdQaHnjZanVp8e5mA0y
3DRRyjd3co12p0UNKCwLvTfKrjpLO/O7AL1ingDA9PMm7ErtvS0LkoDKQiVjsBwTNyGBoYb5l/CX
0R29Y2wQRB5Sj85amgp/ch2AEwbTooyzPy/BKiuzqPjStKOCVy4cJQgzVzQJ233bdZIHHSxkI8ZN
oxLNti5nG4riaC1921ldejPZQF2yUQfMvvA62v/D3nktyW1k6/pVTsw9dOBNxJ5zUSiUad/NJpvk
DYJO8Lbgn/582ZTELlRNYTRzu0MRUswwpFWZSLNyrd9oybtEpTaFBZGeHe5MxL2+9BSRe28IO6d+
MYbEb7fUUyrnudDMjoMo7RSOhNDMHsw4gGoY8tNfErnV2VMZUg75t8pMg2yfxE1m7Cz/YNq35ASK
chfgr4P3CTmyv0dGOYsXmnbK/JVm6IZqa/xITYhr4Qx+3BAFzZKZnOhIBXlUzlWE9Q3PvldcxUMb
fZH8cwyCsmQD+ChUWPhVto6svj3r9QZjUx3sSXI8Re8y8BKUbfsY2YI3L+WHn+3c/5O32UMR5c3h
n/+YtZR/huEBrPKK1YBvvXaB37SSeCUl42R2jmeF5XBjHHr1YWj1Aflmh9k3Mt/8rA8H7UrtJPlr
n2E0m0VK+aI3gVUuNPNV0TX/1XHmt/BmVHWLnIrXtqqJR/rb9rZv5faYGprm1evs2rq/jXbDusUX
ot0mu3hD9rNSnsZv0TPdb5fq6BZlS4zelvDsynGri5/BfMMt4yVugSXmSx//jEQyLDzeesM7qPmE
vrAevKiW39UvThAdHHYl4D6o7vV7W6MkptettWqVrNgZSjK9j3DBonlFz/hdHaM1eH8YA/ordSPT
PqewXH8aCl9d+IonE8da0XkkWRgwmDjOzn4xp0cMYst2PB89d43u64E2Ap5eGIyNlADShS7n6U54
jachMPcadf6hShOhxXowiGcOylYTrYQSG6BN4jjBdpQNZDoaCxQLorfbZsoQA3FGH7VSGZngVrWW
uq4ClH+0bvg5lE0Q+1Nt0wH7PPtgepqoU+g4ns0p/VwbUbO3Ej1/aaY8uC7DKULyf6qqhVk4E9VC
+E61ZEpEVEZmk468ROqbhulz3MnBBsdW4HSA7d3WT7LNIQgPtz4vj2Qh6smxYMrsDMUWnsmKdXII
jaERSHmg214jwyYdc4T+0nhyL58KJzvgNQgsC4uNoJuvjsNvDoXAKWNT93mNYzVEQbyhXC9RWfKl
4qlSw/d5CrI2n/KlGT07Ns0x4RfBKHG0GSrCGJmwGIqJ5zuppyRXY2AunOEn30wM7FcEfXaEm6Va
NdJAhNjpnOYlm4b0SYn7zrpCaTSguKxNA35JvP/ML5en9GSLYkWkKHg0cX1Y6BmKP387pRRqjMbi
u5W4h2cpQtzpprVuLwc5M4E6iBJNpmQJtGR+chlFjedFbtieo/kA85y4IikLikhfWISqmKejHcdo
NEaiaJCadFlWj0eT21FJ3bB3PKEb0930d8433a3vq23ww3pvrvIv0YPwfkH27J31aYnkcQyy4Hwm
uK6yBRQFfJJjzDZe15qSomiiVDV9jpt3ahi7Q3Wt6Ysmo+dGiV2q4Zgg4qAbz86VSMKOxDdSx9O3
5pW2k7wGIQFpW2+XyE1nRwR1gkoyZWprrqQUNtOBZn/ieAXmFGBXfV4RRSRd4Tndboe4npYYImIn
zb+fOIws8hnWoj2bwtqaKvCI7APrXe9hJ4pOgvRhSB7zd/aDcYcomIc/MLds9E7xfwfVfnmZLkWf
7XOT+k+o1kRP9yBhb6PtiN+UfL2IHTv3/d6Mcp6w6SpejYdWxInw3lm16JysqGXouqd54y5ecjRX
zu1xm2UiK7iOgSMTp8+bPd4Uo075RUaoZa1vlY2yfqXeXNPVvx+ZTsye1n+Tj/66Gbh6+IokjKau
mDPEkWwaWquXMVfxbXaH58kWdfJ9+AQs24Njtrn84c4MkE6IZtkQfOA0zhmUQTRKWSWXkmen73xy
Rt5OuP4soJtOLx/FgjqjWWw8VuY8uQitYYrjYJK8Awo/I1I5Q3GfAmAN09upxK2nChYYr2e+m0Kj
R9ZN/iHzt9luGEtHDg59HWwE+xjfBRcmwMDTYxNBnbRXh++ts0F2eGEXnBmnLQuuGjbCBt2l2enS
p6PtO/AaN2Z2hdBwnYERLtubIXe2kyN7qROuL3+9V6zk8a5XYNxywugq/DhnTo6z7M7x/TYONzH7
TrvGRHUldl78+DeFIcSqVNHxgBaAxhefcY6jbMMQcKGZhhucg9w0fhKPJcuTaNInO7hEmpdv0WV3
KaUtDFF0yo6HqJp05OiosUBVfb4Frd7qi3KkRnvw6CPjRxh5/t6+EV5rxbtgs4SLmyHxXgd6FG+2
dMIw0noysmCjPiZ3xkbZZe43mARo4q9jxFnKhU94mr8cD292ckZp1CttSjg7xGkwB2VlGijO35Wt
9dyisnd5NsUK/NeTacizbImVlMVqxmRKuMtTzl/78dN/F2F2esVqGw6B5ASbrjw808y/L/vx5XKI
0zOLKYOhrIvWqnWiOVfoGpLNNLM2faleRWPsmhPSR+3BuxxmJpvzx0p4E0c9PvxRqZ8khToXSx6Z
RrB/G+lr5FHkblY4BtGGUFfjzvn+GvV/e/7/MJm///v//uenhtBJyx9Xga8F7NF//AEE2H//5+u/
8bPbr2u/UapBW4AeCgfea+P+Z7dfV37jTcMVzP/tiPSHBfdHt1+h26/Q6ZexFaRoiqzNX91+Rf6N
p67DX4qlANwm4/zzlz383C+H2f9+W3JR5/eNSkmBM9iEeC2qLtZc7ohf1mv5YMIJVpD4rCS7Q4+b
p/YGYFT0vkwz9UWxehkLp1xGmouq+Do/oA+KsVQQ74OyAauKPz1dcxVm949oku1dXPZo9o+YiXhp
UlRrZdKM+LrzA5XajVXku0R1zKdR0kGw6GpT4jNjmXgNNjZipKNdoKOeFxE9Tj0dniQnym6lRoYd
Nhhqu9djxY92uDy2WwVGFF5Svp4AW0VQD33PdZpFGdYCMaq1Bx2fsBjqZCsr0yquNf89nJ5yNdgm
psRpXwOCrdBna9SyggyXdltuKm3TT1HtOTK1/VSCKx8oOVS6EAxVl8JYhG1UN7dhhokLrbf8sYu0
9EEN+INEwEWp8hdQYfXR7XoD2lbZ4Y7g5No3hHqym1SBb9qGHU3g2tYH3LQoZ98aNBn3Svw4tA4M
aYSvd6heqZ5jFMrtEDfDF6o8xfsxJEnMoaOB6VMnZAe6FhZNUUTrUOqjdXo4dLejNmD8Rc9hgyoZ
0D6jaTc5YEPMLRxfuoqrOHhX2mQ11/CyhXJXP+3GehhXUVO268aI4kf7kAkR8SmEZgbOM8lH8yY1
culrWxoOTCcsyp8rHpDwqtJgeKyRePqhmoCWO2hX19OITBt9sOqxLOQA57YYWLzGBQEsoJK4bad+
rO6UJsVBPg78AzLMoSZehyYQ2x5sC43GCKcYYI7+Zpg6ZGMnjQdAV5jSSos0+Xe4xdUm8AsU0jF3
PADZlGj7QhOawsZYZ4VRv4SGEWMhYw7pc+crZejVlGuQR2WtRzepH8DHLqJMkq7qqejuK2TJUe1z
2qeIGjdGZIY+bNWehovtFPlDpUnxdR01SMM6nRbRldGKFMnEVu02DdMUf8z0VLB6LU15as0IbHJT
ojZZO/KjagGrVeTCuB5yuXNBlrfwW8v4foqV6UdXVvQEk9pEHzOrvlhJqHw9lM7wPrfr8ndNqaav
RTX8gKouuyYwe4CV9fDQ+Fb4Aart4WNyUCIvm0LEhsdGPxhPk2ROzg18UChlOdWSnaEGeg8AxkSp
Xp2mroeRaFXxrnP63EYVsoBAJ+miV92i4QmkTVV71yiAb+zB+IDbYwk3TonudMhCarNm/Bjnkxl6
dBJShTJ9hP4RGt3p00hKG6/oZjrg7Q751OxkFmWwzZBEBI+rdti2qfS8mi+plmt3tEH6H8XgjMGd
1k7V45vj949D7u2hNksVOONkk5oUZyoSHRolyOPbT8VDSTVbXop9+kGqVDa5ufD2UGeP5J8hKLc5
Fu8DErxZ7mModhRh762Cnl2F+3E7YqUr38Ke9LCHeUAcay3UXBD+OqyKNa0I9z0q0/vqU7Sc9c3S
sJ8/Ba9r6o0sYG6F49EOPhlohqLPSt8amM/fgaf/7O+7rzo4JXJN1MCuYGZmmI2tl6rTmkiJ3iRl
J7FnGSfePWmjRsTG74HkL3487PCYgeB5HcFGWxv30rf6JvrADRF69lYYLKM4t23zewga/frbUG+A
0qx0pO5SV15I52a51s/fhugbpDFNVbngjuclR1ZJlipTXakmKur9swYKPGrU1eW1Jj70yQyAltN1
Sq8ydcLjKNqhilqzpiv9qnG36Xba9rCvt0vlg/OD+RVGLPk3r/m8K2Mt1RhMIHxgU98fwYn23WMz
6trCvL2+9U6GRE9WwBNJCF4/+ptYg8aW11oD9X1eoIe7dB14CNu5wy5leWNU9t64m15aFnviAghA
qtBf4QEFxTDdlmvfS+7j29hYBxvaaH+zVPTzm775aaRFb6cBPlya2EAVVvYtalZYWgTXyi5/SeOd
8pjsga5Q12hfuAY2LPbnYCF7nz2SX6M7ZHFU96lpksQfR7fSAuVUof7m2Nu2BVJefi3pZ2DTBkBx
AwPq8tKat6BO4s1WsN87IXBDdhcOQHvAGLc+FvY/pLswcZ0nXne3sM7XuO26zS2Crw/wYL5m0/r7
wqS/ulfP18PbYYuz8M168ANYQjg+qxC8ZDe4Dj+N+BztugfxaDfxKbmVXOhIiJqmu3KLQ8ya6tk9
11X4aO7Ma2lZ4lp85Us/aHbiASaAhRszL9a9kM4aC1co6YR35qZ8nz5a+8ufYf6Y+uMzWJaqOVRe
5fl1YkisBdkULDDqB9RC1jaKS7eOK6R7DBdLvT9fUv9ag/TMmU7hVeYhRx0IPvHsemkz24mtit6d
4NRxhVxV47b9gUTcDmlBfYVK2KbeQmLw0dP2FoZ75mp7G3veljiAZK61gth4Ym3rfb3u1sFO1BJ6
kqyNdqVvpttxFy50C07eIVzakOllIaRpGg5Ng+NV1hfFwehbPmrkT0DlMSdrJBCdOQiDoSRha1L6
+iF5fDPeV/G40fWnKsj3vvmMooWZDB8XpmFWvBFf/ej3zDZ7XQqMT8DvAULntXgzujw0UEsygFnx
fP43CNVnjhdKjThlGeKlqIrn4Nt9lmXxQEbGOkPsW3/ECmYNw/BW/lS/aLJbfTS26kbzytvkqwmE
5Ovl4Z776JxoiJjTXrCApR/H1m1Ji0yJ0TqH8MbOne/gqt9FNr70Tb1wnpxb229DzYYpT77CS4bU
aQocY2fYge9SNMYDaMwyLyFtxnmSpXZ5fOeDCmA9XVDqLrMjw9an2kjpoK5ydB/AhrpRJu9D44rW
0apRzOfL0eY96Z+Lh+6XSvZJc+pEFLaTJlJcprO/mjbWpto6LhfnXnQxls/DMymIIAvg5QFmnFrn
7JoAkBUWlqOBEVKxHTTk7Hs5Su6kFB+aqd2Mcf/k5C18U23hpFDPZH90D03uY84pG62t40XTg3EO
1YSLYV1+VLfdGiroM50pN30J1yAn7/GvXGuCj4+6GU5NC3MshjW7BdBaoGhBj0OmLTz7pF0cyfQH
Rn3VXvFNzat84z8o+OSttK1X7Our8Op6qTU2r7CK73oUc5bvNkOtx6nEy+LgSffgQbYT52KLygL+
A6hRL109Z4ZImQeIHm0OUfOZ3byh0fh2r5j6KjkAtccI3k9wz1HlhQ95brlShicSEHWunfnur+zB
DDtgZ6sD1LoUCoM5VNu8UlYZiiJwwMzmsxOp11IEVo99A+J/6RecOX94Son2n4wAIP2A46XUpdXI
EuMX5H1336Ft29Emm1pzE+MpkdUIIbXVlTbhIyD76KBBLMEizAfDBjj+2qkp5x/s7d9fYPwmuv+K
jAQjPPzj3wSyOE0jiWexsNJo9pm3T0w3QWNi8HIvWkNExjLcvRxU/Ddni9oBgUm/kwczuqfzW3CQ
p64UMfWw3djVDd6lB/nGx2ZPuP9ejnVudcEzUhSsBkWLYrZ9c8CtJmsZ819YgIUmY8Br3eeWurkc
5tyQWMEQjVTZIN5sSPEh0TMTZCx+oD0CLBy/QeXh5bMqTQVt0KWui7iXj2dQUeFBcY/SyGIhzb5a
qwHOi0ak3VJnFyKArGjx+vKATueNCFRLFcThher3bN5K22qSPB1gHUAN13pU/R0sQ8HrXg5zdiBv
wqjHy08fTLoRIWFCu7/S0UPLo2//QQQOFogtKrmOPouAEBA+GxmMHcuCgo05OqTS/2SuSJtl8EFA
6nQxl2/eDmqjjEajt8qqA6JJnfPOKqZ3mroE1pnD5DiYgZrI4giDoEKpanZ+5Enc+qNJnIM3rJV1
hJ3dKoC0vooewYVs0ddex6jO+gD1EENd+FKvHcT5mnsTfX5+ym2A7Y1F9J/ORYcf2H4jTo0syue/
282cj9SYrT41Q6Qx9F9jdWvROUWUoXvnrym/fcOzZZNtiu5hKeq5JS8QiGgbAUOkHX78GdOD5qSH
GttQv6LgF8Dh6gZXipcAoGcyCj6jowA9Ap9E92MWJ5NiqS3w9lmNj91HE9iC7orC8Qo6IBetZmzz
l9KTHsebw/faDfv9Ybdo/yDmb/4tuWllDn30s1RDbMs3K5Z6u0+1sxYFnWYv3wae5A6i7/6wjLQ5
Tfi520WhUmBNReP9OJTa61IRWcxqkFwNZvepUnC3K/StH0R738g3ejS9v7zjzyQwxyFnGcUw4uOm
OwkQ6rWFCuwBHvkKe+qVvMm98HG5J31m4YjOO3JYGugselrHQzQPY1kkIP3h+Cd7JpyCgYkKqrwg
5D/HgIldoQFWAqsBUIjq62wqu77OM3/g1K88mBSesJrA4dMI700EKTyx/aONWlxl15qyGh6sZ+PB
/sO+7H/bn/8g9XyzzE76n7dfvn8Jvhy+fanfdkBf/6WfLVBD/g3Bcb4PuDVT4wjhovmjBar9BmTv
tXKt/0yy/mqBApv7jWwQfrTQUyP1EzX4A33W8J//kFTjNxx1kARDcM1S/ibleXZ5kCvQXZTRRCdZ
IA2S5xd6iHOOYdZRSjc+RuYONz4Z6Qddbu4bG+25rHatCuNhSV53OFvF6n0YUZXRKY8OdFSM6rq3
rH1llgE8+8PTm6l8+HnwvO1lHD/uXn8bqDGZ2WF38ASYLewAEJ6WOQHm43ttgyUm5VYB+ls64GdF
LhHHVnjM6QL4J96ss2sFA7eitaLOdw/e4YN62AiQjOPijDq5hSgxCgDJksDZ7N1xGpR18fasTZo4
LMOw8d3e7T3zgxieTlHt8JytyXt3l2fylbj+62Q/jTY/i1JnioyQIfq3ysa/kt+n2hovtviBw75Z
I1G5Ca5QDerAWRXPfnmPEhIeHFq1yt2lxsmZJXc83bNbxocdY5gZIxeFHnRjxmmF/jNtEw+X3Y3/
Tt7UdzEtMxz7gNAvf+7jc/l0LmbLasydNExi5qJ3J8SBn1TqW/F94ipbIfaGNulDTKmpWPgE56MC
00fFD1ziXMUvcg4yoOfWdzU5AR9wWIUO5sPdw+UP/Qp2P/3Qf4WZy/RZw3AwzZQw/mfzSt426/AB
gwWKtwIMWSPN2LsWEoIUDPCXRIdNepRcQ/QzvKJaWW7nKSSMXPgu1ZQfyYaXilu9XP6Np9tafP9f
P3G23awAI7he4icKZU2zch7CqFRW6EBd4wnvalXmlmO5wVbmb+Xjf373X3FnO87CKaC18BFwgwRD
z+67g01quFRsmwlhnkaZ7TQ9zNCbtogiytch1NpdfA+WZJd97De4I6+NaqXu/DsMcy/PqiZ+/qUv
P9tWpTT6ml0QuFkfPoR85+am3Ay7ZDd61kZoRQZbmI1P2Cmss626H1xnCwrADdamp30r1tW+WOM0
upCcLE7HbLPp1VhmyLzx+NhDiTt49b67F+4DNN9BFXjhnXVVrP1gtVRM+BeBed2TTnPJzUtkre1I
jip2ubz1b8ff673BGo886w4rIixBv+sb9PCuF2HA4vOefoVfYWdVsshXI220D+LzlxytzwcX+g1J
Zods1VqlQbSIfDzOpP9ccL8izp5/oRahfSuO04M3bQqwjzKKRx72oGvMDSi6GleCppWs08WTVKyo
C2O1Z4VzIXGgNwfG2uQogCYfSryiLi/q84fmX2ObV1nbSEddoWH16CEuWBLIpxxy8fN/F2R2LkDh
rDpFDEMq72O0M+pHI/pwOYRy/sz7NZDZqZChWlK1EwMx3slXAFI+iPKp8XV6iW77jbOtn5oPuNdv
cHJEfm1hEv/Fhfsr+OxkkA9JRVmR4CLV6PblRpSrD4/ofLvBDVbvN/pOMPjKrf50edhnF4hAidAG
AOKnz5605HVhYPcszc5BkD+56vwlasgrA+pkDb4JMdtvPXTzcuoZG1KUa91F83Kd7osv+lbblPQe
MCt1K9zLyK3Qp9zFSIDt4So+Zvf6DrfphZleGu9sK/IA4LATZ/+UUiktxlUnf7w8o+pCiHm5ZYD/
3KclU9pfhQ8IUZC6vH7O4XvKlS7aowe8lVUGZ6L66DpXuSfoDkvp6wwE9Mep82ve56WYKQ4tG0lg
saaUjVRzzhkv9lVO9Qlu/HV1m20P6+RZ25ZPtYsSqnKrfNG/Nh/qJ4hI+8tz8loZOV0DPJOAO1Ep
n58SZTuorY6/jUvXNiSnpZ925Uur5rr9VN3kd4KCAXqv/rzsbX32fBLlXZNnCm+7WSozpqmNphKz
MBU4z+ErlNH1kX4sjG8pyuyAGqRQAuVT/ty/PqCLHz/vFOWKrqjbbdOENH3pXjn/ZHgzttmRZVq2
DLeLsaEcFYE/XOk8i8y9fN9u/U8IkW6rG2n7Z1evRz3u2dwlG9u7PPhz692WKYzRaVMpE82OkBqh
E009oKCpReq3DJXBrFQWcpRZ5e3nWn4bY3aGyFjZtDWKU26H+jIWe8A7PceDVn8laFjqPtlDnFjL
L+ZT/xx7zsPSsXE2V3n7A2bnxuBMdTMJmdCcxg/2B93KrtzEC9hLDYK9bvBpytYqFOtgHW4vz++s
fnsyeHN2iceiz6akxP5pUpR4/tp8jvZwIzfIDFwO9sqfm+9UiEQKJmWCVD/HpaHpZWjo1oo1Je4g
Nuu9iRlVdGU9Iwq1zkEPRleS24Bd3mcby6u95JmEdZeDrUFTySvuzSUf0bMLjKKroVHFBqUtNt+b
mmdQDSBE69efFH3pvfI7JUnmPdrzDvlzdV+ehXPbGZG7vyLO6pCHzm7SKM752vb7Wr2zplvpsJBv
LA1qtmsOpamHUyMGhTDpYCMeU20uD2IpwmzPJL5daiV4aXccMkTIHyJEQS9HOJcyvZ2m2abwU9rv
isU06e1TOwmFywLS4FNeYTdqXzuQeyTcZS/HFFN/sj6pOdkODBWABbMzrwqaqqhDYo4W/uIFfpva
uvLRp5Py1eVIYn4uRRLz+2bZOd2QDplGpDafQMK/M6V7RXlvKbdx88E0Pl8Odu6A0UUSRnsBCAhc
pONoujbE6Ca0mRvf5PsMwaGNcV38kLx2o37sb8xN91m8D5yFg/XMQqd4aekoaMjKqQeciU0fHV3u
rUh7HMMfztSuEgydLo/tzEQakEjgQjqmgeXZ7JP16NiOqWpkblEa1502ucgQ7VCqW2nTdgJjPw2f
Lgc8s/JF14JMw4BdelIxTdVOG5OcbMM2r8vx+yh/v/zfn/UpXk9kUxARdRQNwNzNu7hOYU0KZk/i
yRxg8rGKNzbJHO4gD/njsP03cjkxRbO1iFo6RG7AZ4KiNdtpMvCzTsfuhqcyOOpv5tV0k6+NrzIS
NrxehU8flBHRRxh3tet/A2r4+G80EkUWc+FXWLOLKIAtAsZYZDmwD7a6V7mSW3wbAUdvxNW3lFjM
SJh/TDPbQYV+RKV93tcrEMo2+oT8pslpryVYlKHLrWxkmV4bt5JWaDfKWOwXPu6ZUVq0hFg+oD1O
W/QZZIEkLmpONV4o423BICGzUJGYvAbktOwstofF13s7r3QQ+KjgHPgbt868r9jnhpbD2Em54Kn+
OW79CfDq7di7/k4gaLFG2qHqW76Xd1gDbpYeCifF9Xn42UWBdnqFpDLhzUdlkz9MuMTF90C0tvIm
+VR+RsvbQWTm8izPDx4REwkWMOk2zQ0a8MfHndqgNR6Bl3StIFtFOdzog7rR7YUr8ORd/TMMfGXA
FuIwmB09gWEMdSRNaI2TzUS7GPoDVhvTqtqa2J8L16RdvGpuM9ULpPXy4+Pk3TOPP7tDusp0hsD+
I35X38YoweMAgopAsFW/FQbKh1Sb+Q3CfGep8X/yPphHn02yUYQ+7t7YF2BmtY6u7d+d6/59MXnx
98LCxWiVeEKnoV2PBspUm1CIlWNNYyNt+bff3fOfIq71N5ep1BwGBZFIMPnje9nfhcnSkTw/8+cB
ZvnUJNVZY0eMVdACgnxdmx7Wb1CaEWhQN0Nwj7K1ultsTIkj73jrciI74gLlpX3aQVYnRzLsiSNQ
L6CzaMWuQfl0JVnTdZbk12RCdN1qc9fo0xNKo0sY/NNdhF8s/E1ZhV8DFXM2aNs5TFEAedyVw32S
k6dCqO2y9eWtevL4ounNJkVpik1Ep3xOIkG4WMuqHJdI0Y3p01VJkrL34csctpYC8QLJ1LX0O8SD
AFMV6uflbf+yeBfMb8DXHyEgqwAvALuZs3f8oR50ScqoyctX2ApLK+s6fCegAZPr/N58Xi7anp7J
DJonLSp8SJk583hhkTt6UqOlehgx83Pe9QqOoyATXl0Bknjjj/dD/3h5pk+SQDFI0NW0O2n44r49
2yURNZvEjHEF7F3nPntqt9KduZ+Qnr0WbK1xja5bCK5wVbxcDny6edCCgksjJNtogc+rgIYyylGe
AEebFAUPFHOVkPZeDnHSTTWBb+oobyD4CQjihKeAimaJrjU2h93Hes+zcm09TdtiL9DqGHW+vxzt
dEAE4/0K8JaUE3GD4+NGDnCo7GNHdo1KkGX3NRaIlyOc+VZHIeZlvjaOglLCGlscrtEKgo2HL/VV
9t7y8p1wEU8+6hBOllqz8+cP2l3AUHU2AXfaaeZJCW3qFT3o3LjVekjR1CLiw/Sp7SxjNca4KiyM
8uSEmcWb5QYaPsI2ho7ta2qSecp12WDut0rcw1pxi+/CkzlYY92zEPZktxOWFwm4PEfAL+ZAU2BJ
ljHRhnSHbx0C0UxtSordoenJghFomaW6x8mCAQGIYiE7QEANITocL5jcCKaDo4xczxmLpnhQsJq5
PKalCOLP39yAWeVX8gTL1cUPEm6ODk2CZ+7Sqpwnr6yPo3HMrvygHWDHJUTpNq2Xd66QuTHX2PA8
p9AyFmt/Z5bHUbjZgZX24CfxbIU8XP6O6PgqVz8NU7awCM+s+aMgs1uulhytaoSJDqLMK7m1N12G
rwtmjFEqLczf0keaLXcfvc20qVgGqY0/fQeKL1xQ0Dlph8y/0OxokmrTtCXj9QsZH0d7TdnWuaYJ
7B4+ohR9166rdbEfdhY4D2mLQ+sGTOgNTPdNf/1v5C8LczuvLZZxhGCBDvsbHckvA5Y/d86KnoU4
n1EVQkr2Zvgg2FyLidPCypnfr41aF009Mg3N2t+GLlbQ+xwVaFfko/439aa+NT5Vu8tb8DSTOd4d
Qrfi7R6MQG0NmjZ03K/+oyCPtV6wGyidr8ULPtiPa3MT7CXq5v1NIBgTC8vrpMk4+/jm7JjBTiFE
41EcM+vyxkb5+VZbjW5KUbVw66+JK30O7+R17nV89yXq3LkZJ3/TIRwLjuj8yaUVRjakOjPeBo92
/pSmL4n6/vIEn1tNFI7JFKEcWmgTHs9vQFFEL31WU9g6oM2wV8fSLjKplzdLunrndiqieiCqTQQ9
ueOPQyVWGwN0ZzRT+hnDXGf8cnkoJzUe8aneBph9qqaLR9MWAeJ98pR59/7+m0jBDnsBuFlCf51k
m7NgYrRvLweUFpNQHArAa6EKdbtkr27Sq8U+3Lnr4e2gxBp5EwdFpL7sKfm9vofFY+mpun2tMUar
0Fr9GwtenM1H76PZwGYXRDIUuIPFBOw26u8p5MFv/u9Cf4DKPe3H6mb4on/jDbx8wJw+fmeRZ7cG
HtAjup9ETvfJYZV57fuc7kW+rrb6h8MP8xmsz01M57Heap+S75i46asoXP1H59zbGZ/dKBY+h6w0
8TNusjvnsDducKBcOe50pY6bkkSAwzW/tcrV5eV7brO/DTvbiUODOzPmVNjZTTBCMwPK6uBBVtv+
7TAUcXiwWJj/nDIJyyQDuFpi/NVU1gN67U8ZZs2rfJgW6tRndjuFcaiRoqpLsXr2+sNepxFKF5xd
xfjJCJDkMRP9+fJYzsVQ0VSG3coTBSbB8d5IKpxsohQHwDDEmDFYKXa6vhzhzPHI2+dXBPEL3uw+
H4kSGE0ldabOwgt62vjatNYU1QWks/D9T5qGLCoHQAfUKejSol1yHEtKhqpPC3xz5KtoJ30VcK6B
VwnGEY9LvMNzw0JBCncL3ianaiMW7vFVllcDfmq3g3xTGKw2DJTKYCmFPrOo4V//FWhef5aKEk2W
KUDqkM6I/C3D0Uw3l5jeJxUd8eZAK1XcLeKunJ0bKJnii6GMuWvi4ysZoyvJyjuqKt44Jbso1j8m
bfe1zFP87aKFTqc4C44PS948yLVSYxEv8TnNUNMHHkXSIcdIpu2uHD8r7zN8gTfKAWL5odYMDByt
L23vHBa21+ljVvR/fkWeq6oWdZdVXQBrprYwn7g/mGmifzbTwRDORtKQhV5k5224VqApp9foHa9s
tdpOsfElcb6nxk4zPzax8iMzE2e6w+xAVZc+y+nuhK1Mp4oCkA5A15mtZ8wFZY2rqweSnN3xHFwX
W/1BX8FB/IO3/HcxZyZgBk429BHJY05JRYlRVuqYkL+oJjJQ0Q+t/xK0L5cPhNMFTUlEUyj7MDbo
BLPrWPOLWMf/K0NDAH/TrWG/4GD034WYXcBGjGMRxveZK6uPcUYrhaumreWF42ZpILNNU3WRopg5
UaoqdYs2+6y17H6pWtggS2Fml6kcloqt9U3jhvVescYnU/kBGfL95Rk7Pc6QSJdtikfU4OgBzT5K
moZtp+ly66pj5Y1Jtm3NwyaTfE/Slzo/p4uaJohjqEJbmJrDvLLaNiiXyb6UwOB4bLNvFtTty2M5
nTCTmxmBcOu1WTkvazRTDMrAACeBwteqTJ/K8TO+JwtBzowCdVZUAqEjCw3T2cUpp3WGzJyCv2l9
4NVcpp/Lory/PJDTBNlCRBvmG1U9aK3zlwWufyhmyTyckDXb55tm12/0jbpbKjOfeSEexZmD8xWz
b2x1JE7vFqsCbbhdglRwBGFLX0uP0D8QDShX0u8gsSW3XyEMdXmcp804eIysCAehcKp8JDXH93bb
mZlfDq8/QEbHBmckoR4j3forZEfWznq8XnqUnq4RIvJYEyLh+DrNu4+J1SWtGtvI1MCsOGTmOpZ8
t8CX9/LIlsLM9u6YF72M4xlezoG/H3P1uc+Du3BInv+7MLN7IsREXU4GMlINK+huBIw8veeLLiz5
M4MRjDDULAz8KGn/HH+lJARXGclEiWLFjYvGOxxuAZYvNElPNxb3nakifID0Mey02VpImjFmx+Hb
LU2bGlhGkyydD+eW21GI2VcJ4lqvm4yBoCdp1hBo3XwdrxU8+BCqKPbSVcEDfrFseC4sWscwx7Bm
4P0w57S12OWNeMCR6Xxrbppn5wUbHjp1O+nWJrNYDcKJfLVUADlNr17PQp3UihqFerLQ5Z5KYkZK
3Po3WgbkHtU/w3qkq3c1pQ+5tOSCc2aRiLP3r3izue1iyQ7BTJDuRw225NL0oOXVS+jbxsJqPHNq
8axA+kPwklmVJ0+X1uzQiEipkH6Onj6iafdlQJxbSKOhk38Vb4QSVzReg5YTR8gSgEAsw1naehRd
LOM3z5pDAmoFRzuMJ+UGbU6gkaW+crg82+kDFplLJ+TptIIHISUjS4cBDUjvOFwRFKRMOp1A87ZH
+m28zT6Ha8gqt4OnuDkGQ+XtUjtpKeQsiSqMyOyUPs1d9eCo3uBHlEWTTN/TfZ28y+fX6SKlOwa7
HCEgAZSe48AStWyUEj8hV/HBu5gVqlIvHYheR1rjAIg94bRQkD49ZMhzWTN05ujKnXCgUSMdq7qf
sLyOlJydB+HrEL5cHtSZ+SMGjSua1Qiqz+HfRoUof5+oJAc15pRWtQaSVZZLkhRnSnbijcDjCa0W
BEPm7ydhA5uMA2+EgT0gQBY2zX9tOyCJlYGwX2xpnh3WmzfJ7HwGcpCi38G3EpgDIUI4olGD7Nm+
Wvfr8abYtMKkbLWUpMzEyOigiqfJm7jzg6VI8QGXeqYTS5H2Lt/gv+o6rnQLmgVhodRdQpKcpsSc
nCjE64jcoDE8L7+kVYHBZVkObpYk69HC0tzHRtQqb6Q6X//dpUIoQ3T5acUhlDq7vwNsibOmoHA1
OBgYWFe1E+PIuvCaPDceWkqI5rEohRXU8RGiS5ZalQEnc1X1j1IePaMMuzZLedtHSr9wOJ8uEmRY
Af9ThEGJD5DGcSyHxl+AydTgVrFUbCu1LLdtaWWP1lQu3eanW5lQ6E0BRqEYd0Ko03w/tRCmzt0u
Mr8ldvrh/5N2XstxI0u3fiJEwJtboB1JkRRF2blBSKMZeO/x9Ocr7og93Wicxub8N9Ids6tQlZVm
5Vqh9nr762xZWJw8Gf0z+NGSwpu7b7l5325OC20ZWHz+NIzLeHaGwkv6T10jo89Vbb0fYsMvn6uL
XVrOxAWRmUCjGNNwgThJ3Wd7OKAlaLKcY76Xv3UPW5fnLa5YGqRf70ACBlgUKojLE6BPWoqiL5/F
cOdD9tQ8RQ+Np5yKY+JxzPfD8/yzet4Gn71B9W/ZFXt99i6bVZjUQuUW91SrLqTJb8QT6o+E6ArO
8Efzs/pjOMx7xlP+qv/KfrzRku7Gj3a2OeC2YMAQLousDSwGT4AGunmZv/lJlJdFnzHyurOP2mf1
nqTq5Zf8t3/fHYtHa4/ucWy60W/1A0Reu2YjkF67gwJFgG6tmDVdhusadO3y2FHabYwRxOHg6kA2
9HwLMX4NN2SVvHGiyYanZM2XOz6g1+3nViiyxxxCBFgKdjMkMc0RLc8XUYAddjWU7d+T560kbs2j
nVteXMzSGqm6OH3r9aMVH4Fzpkc+AhLFsKYf01SR3l2JuVzp4p52wTCh/KoQNaTTnQK2QENvJrSa
3W1/8//ZUYhTcJ9EfctxlKm3onGKxhb8SfRpPjApfGyf79jMO/3VefnZ/hRZcfBsf7ptd+3AgKgj
DBMpw1VhxtKL1Nd7DoyifpKlu6k/+puw+BW/wESRSCEpZ67MPw9GpfrjTPiAAmHwSYcDINzNDIQ8
xX93HY5BLC38y96Pf6pbwMHr4yKGmQTnGQ8SHZxFP6WfjcDuJb/zKs04ON19EkHbEeteLm3xq13v
5KUl9fJKFIozO8Uc4ITMV8nqPBmpzGJMNs7JlpWFi6U0Lfk6AgseWtQfwxBh3SJ05bD/dftYXL9O
LObthjOGxMDswowZSCZMMqKY2jIt24T3qqSfbpu4Ar2DV6Mk7FiGADnqV7Gy00e5r9Z65il9G32I
jBT93Rg+OrtRuhfdGGnXSmGDNNBknJhP+C11jn93+zes7eb5T1h8M0H22HQKZekJNWHkBsxg2M3h
FoJu1YptQEBKA1/o8F2ejL7quwS56syr408BrT2N9mumfPkXSzkzsngDyxK5uE7GSEAZpe3w+lHm
ZepW5LV6l7lI/12MWOzZW2t0fl2VE1sGO65ZH/S/h2PlIchl/lY+CdZ1+7v53N3RY4Zl8P35N+VX
skZBMcULu4zOwwoojQSi3jOkRL+XdCW4LxXJQink25D+QGpN28JGrH26c4uLA6L7aEEDCRY44O4r
Eunfpy8RTGQoYSDc+omRgYdgk81/xSZ1X7h/yFSZuFm6LCs2qihRWCX1UY8u2c7SpGNipVv3T/z2
y6iJWaUzO4u1mb4/O6QgrVcf5oNxEDPb6m/YwejTW7v54+3juWCzF3HRpbXFJQA5PqVyyaoQO/Ec
eTLdrJOO+Ww/TXL1auvTPtX7OzsNjrmR7hQrfCoCzUv0x3ACTFHILn1Mr3Z0T2sp23Xd3RSZHxV0
v2UyGr9MwWbnD/pASsjgaj4fKbF/guvMt51DFEgMelhe0wP8H0P39spWSnyXK1vcvLQw67BI2Ue0
y+AlxyXvysYrvykggGlEa3vpbow2tnPFP198u8UtDPxK7coWm7rz1ZmJcaVif3tZ6xZMnVkdSk9X
JQZDl6smisQpzP+0xwdr+HH7768EPGLbeGMocDEvf1XzzdtoRnkmewPcEs9pv7Lhrn2ods2HIoPb
PL4XKJ1kcq3PVNm2cEgrpYVL84s4UhrLKlaFedvy7JfmZ0PwOqOe8FeCSCmjz6mbMmEWwY+0xVsq
Isare8ckg0rNG834ZUk4lMJg7CYshxSpdlmiTuxxcvJ9nzaMP3pNKfuuFNvZXkr1LTbd6xImy34r
HhHrQVO9CGfTompCQ2f6Eli/Y9/1qCVk+l+d/dio3u0PvLpMMbRBLiIgzosUwdFTezTkFIVuB14P
yXbjefDiQfdaNXxqJsdNGRkJlX6jw796bs/MLr5raMfjiI4UC1S1pySZ3QDJ+9srW3XQ3Az62GS7
V6ziQdNplVrwAWvtQ6J8V81PlbHRBbw2ATADmgHKopYpdMcvX1m9tHPZDgsmSdNvUavfy43pVWq9
8YmuRxVg+D83I6Lns8dckxRgQAbfyPfb9t7gyWVaShpRmpLq/s6SBA+AVvkAdEO5fxmmvGH0RzMf
46qzvkxpVb67RHv5exZnBhYPu1LzMPPSLkM3y4rD5mUYFenu9gdUr5++SzuLQwLkwS+Tii8oWGjm
Hcy7slskO8XfZcbHsX0Q9H5iyHQuvLJE5tP4Pfb7MDkW2/C96/PKTxEVA6RrVmgIxlBxEgd1cM+q
02QPXCa8C4s52agLiAVd+pxLK4sPXY+wgchiuDS1ug/p9LVD+EcKh6Mdfngduq2ka8W3c+k1KvvM
aq2kDzQP8kGL8DLTUX+RnkHL7ZvHnIbCAzOfe+voC4UYCBWeh9PWfMPKzcE0LRMgYSrNokXC12lm
mRkyN2e2f8H35RrzHw7YntsHaNUIU2g4cPoJV60EqVXUtM8xooaPKoHwmJ70/q/bNlaK/GzimRFx
cs4uZyNBERd3b4dUEPCSND8nyJ00O+mYgZHXt77ayknEUwtGDHIymAEXTwPSE2EUtMzYBeFjUfxU
tobVV7BXMI9S7QZzIoSkl3lQY2ZFjcaimP51cP+f1X1zZLjBsdw4dK296Sqe3buW7sbUkDcuwNri
KHNQ5GBICkb3xbHomzEY1TlgujrqXodC4dN181Zt6vpxZYGCG0YIkgFsWOxgaVi5adEs8fJZeY2K
2XWowE3B5DllfrLN+rhxQq6LG9hTYfWGUIFS+LLaN+SF1jTj24YO+xCWFvDhfeMlx3YvHZvXOnHR
EWSSJPa2BgxW/MmF5YU/GRKnKazOYR4zfag6/T7SHlVrdKv+oU30XdcpGx57a6WLhwFwQDThcIju
YV3zx7tBzned3L1qdbkRP6xdbQpwxLeAfOgyL/KUxMw0W+qRsTS6HuFn1S4/TG2seqkTaD/+1ff7
x9bihmdKZtMj5Lz8p60GV/4zJWvdYDbL1bkNKiwHc+xW+d1WqX51P+ms0VZGMwQUzqVvkVF2CVpF
Sr0x65EXHPqDE0QfEMwFOtvrG6/62mEBisAsBnEgKIiFsaQLzAxObQ7LrDyn8uTFlEN2Sh5FbpM6
34OgHvd9M/j/wknzFaGT0LiQ8LNcrrGRiz5NamcCc6Z9NIvmxYrMv1o7/H37K64dmHMzi1jCibXI
yeZs9BLTRDqTQKKF52wM97fNrD4HOuG0wpwg1Zdle61mDkw3y2j2AjAPoRcwqhjcB0fjRQHtkKpk
nMdNMag1rwmCxKFySzv7ilNszDu11PpaeOySJHY3jJ5o5hhHCqrdXbKb7f1w2jqbqxt6ZlQEb+fv
XmsnFCcxGkqPTmS4PoCHerODIe7xIiJSzpe2vOe+rQWOjpXxoBALfZcfqdciI6/vnKP2E9c5lPeb
SefKtYOlRdBtCMYykt7LpbV1BN4yzVIu/AjnVLKff/kx0WZ7376pWbWPNQJB91uP38oFPDe7nOBF
L4+xWadIvezvVPkYpMG+aZ/1sjgoebPfIlpc+XwXxhYvrdxkam/FGJNHCiB67xrDD1/eqkNuWVkc
EntsDVROsTINmVto3c5Qgp3vbyWxVxyHkB6wGrSNiPNEur5wIl05VrFT5yk9VMsdflZw+nii4hnu
5I/hs/KNfhekAFSfuPMH9YOgLspIdR//xaW4+B0LL5OQpvVhz8mBu3N0gVQes9C/h2v/5babWbnx
F3YWJ9SIW0ftEdzxunR0e4VpCqU7/J9MvHVQz+53kRZ2UfgsxQzNx741P2WK9P22iZWaHJ8NTylu
GvH5slLc6no6qQnLEOPqYugyeEFbJUFCQgTP5APWj3/1hcDk0C+h03U1ddh3VWJ0QYJJLT9o06cp
YVDdtzZS9rXvo7EsQUAoGPcXbmsGKIZ4FEDqrHeOUTrdG5X59+3NW2lhO4Sw/9gQv+HsAyGanQZQ
Fiee+Qd87ACCAfzESLe6zZfiMTi2pejuPtFiEJx0/qda+jdJnMouCho8QU5hLU5hPI9TC9SeU2jl
p7ycD52dfJhq5/1JAV1Jnjb0C0CeLi83zR/I9hqbieQudbPxyRnvbm/lWoEFC8SR5D2Mcy0f7aop
NcuMYYMRACaVfSyQErTQRcupCm8912JXFk/ahbHFd8u7eJSSGmOTDWdUArGaU93JBam+Zlbfuiz+
NEc05f002UhE1p6181UKZ312YKrKcKZ6wHCAQliUQGptPAL/cat2C1u9evxNUxVSJqT3S9CUpbcm
UuNOQnXvnuIiMN76/VEj5VHEv2Sh+3mFbLCSrqy0CgtBcxAyE2Xw0m6FjKvu6dzIwpurChqPdoqR
GvKC4JTsa7i5n4V7GvcMaiZu+jhudAw2bS7uVFpTaJQkDrvzan0fX2fg9v5Jf7bd6CNkqTvnbitn
W8v3z7dyOXKPtMIIkz4Wq71+r8EZ4sc7J3PLXwxruprHwBHSbY9gn7KtQY216OBsf5cttCgKkzEz
8WC+A8kX0tAoxTbjSSPd2N2+4asHEm1mPD7NjCvYRmlLqUKdhgs+hHdyJv/diIm62zZWV3NmQ1y/
s+tFFG7TFESPoBhl5WQ4rfTBkAxlV06D9i/eZjwSNXtHkIgt53TyKCm1KhTSB+hYOdGdtTnOvpbH
UJUTLNwmo2DUPC9XE8l608omzqLekRJGSNpKXgWoOfksKq7bhFxru0d1BEwurp4kdBHBaTYDGWat
4+RBSpQ6UZxau0n/+/Y3WjsH51YWN7oIm1aaZKwUGTCdSvZCxkT/hQnqV6jzQpt0VT6TQ3Uo5VpN
vCF3XotE+9inxv7/ZkKs8uykdck0SGbEgJMU6e4wPllbaKq1l8IAfK3yJVZ4E8LQyOekm3EJEHCa
zne9NLw5hyi8Gjf8+MpcMOEfbIPo3TG4Arbpci0wEFZB2k4IRR6Dk9SgtPHRgehDxH99s6kHt/b9
qZyCVRYCoVdA27kLtH5WG4COhePO8As23ca3WXvdzy0svEAwF0E4Ne1/1qOd2pNx1A/JYYs5YTX6
Q71WzKxYNIeWT2xF/afp05pjRm/EOOS78UFodzSPn9BxADtaHOST8yPdw/m0ySEgvskygqHdxWQY
M9b8BHGXz86fZGohIwHYfvtmCiK6bval3M9eDZawKHfDr62S7UofGLiqWCfVANMh07s0WVSl3JVG
JpY77urPyUlU4dqT0D9KPmp7+xfdn93tW6YKZ7Bc5plNR0xmny0TbEeT1go2R7ITVNwtSCk+B6eQ
CPuPeNc+CJHTHrfY7CYoUsojhPENaqfz16J088xVAiaVtmaG1twk0uqmCnSb+ufSLfOgDLXW8pu0
JnkotGMqx0d/3poDXfX+52YWeXujhUY9dZgRPJVSvdN2byWXicBHzOxEubv1hYV/X2w2qQwYVYUX
Tb+SclWVqq2VIuW9YTLUbtD0bg99opB9/sw2qZTXbg+C5UjH8nhCw7/sM2hRm5StmeAHDkKCoDp2
n+KD8/RGM+S1rjbBJl4cyqOaucEOmsyNSPzqKwInYMwND4RUGQx7iwvUBU1tRn6TemmWvA4htYnO
9Foz3qgSrJkR1VyBJKC5v8xCE6f1u9IOKSiF4y5xpLu4sjxt6jYuypVTZTUQszOyT9EMuMLChada
JbfA8Cm+wLLQS+Qxtbxh4vpACsFQXlMG0+m2Xc3KjeaAvmwhESpOquc38s4q0g+pqbljFHxIu/ow
9AMvlQZveeQa+lcJUbbO2Zr1unoXIQ0EDqmK/1DyXmJCerl0hl5gIWVJTkXLPT1NbfKk0ov4A/jg
sKnafeVpxay0qPwz/M0M7tLt+YnTkYAgwD54Yc9VlL8aD/FBv0vpZbopKminrXt4fWYuLC6d3jSY
FhPace49dLH2lerG141PeX1ayOPBZPBu8AgjZ3jpVVtJEN4VcHYGMFtAS6gmqnIo9Nrc4pu/vuTc
awGKpYfJHWAXLy0VKuqv5ZA5UI4Ep3QXv7avqJYhGGeXrrPPPgQfNa9CQAchjuqX9WNzLEqEyBcu
DfvgaggzGJmlMrm4F6oxpkUy9CiuIEXUZLnnaMTQgfPQ6a+NDKFLnHoWAwC94h8y86/br9eVPxXG
TeQJmNrGzy09XOZ0rVwYGI/K33GveY6kQ+NRHvI8p57887ax60NzaWzxXKS54fh6NUC3MP6hFq+2
r3vWpk7WysG5WNFiO+MEeEZUYMR6RZXu7+Q0PBbH6LG/l+AqEIOWjzThbq/rKgJYbKL4SWcRQDUN
1UhzGNF6mpnItgDG+C0lX3SruO9juJOyrUL2ip+73MnFmZ0qO487lc+W/a3/rXv1a/Zlfhq9rqeK
13+Rdlsd4mtaqrclwscgJDagNF/kXTTbSzudABAaz93X8UAMcwxgs4zvwo84G1Tggn10JDHXd9Gd
UrvDh+ku3WTsuS7ALX7FMi9TcrtVmBjxlPmj4r841nMTI9+VR3tZ/itvZm/2T9bwKS2ZklLf/36J
Pf9nCxYeqRpUaa4ttkBvpXuHAeHUmDYS9q0FLoe84siMOx1uSs9mSNhCZio4asdh97/JhaxbI7DB
0VqCJnlxigo9RL5hxhp46J/jq5Dtat1hh0Rneb+dul+/iuzfmbVFypOVQLRUpvZJ3eGOnL73gexa
zp7sZePpuG7zQLdBu9+iJoFnvSrjZGY9mFMJPko6jTD+q3tnV+8GC8bG/BDs1R/K0bjPGxcksqfv
xnsxaFv/D+ThK75VzE8S8ID85gVb3JnGRDexVXiVgzn+MVMriyLVK5Vm35vOHQWAjZrgyv6S6AGH
Qa0d3YFlY76wwcBEEQFHOSQQ5KmhfqoaWX0oKkbUusHcYqlf8ebEWgxsKsR1or506fWkTGoiPeeF
NlLbVX2ynvFT2t/ddq1rnk6FEo94iqocRF2LTezyRilnBwSo/gJpsLgSSM+T+dO6O/gP25nTyvOh
gpdiExWZ2YRljb9m4JuGBSiOQJkOo9TtZuV0e0krrwXCEPD0QDwD3vRq36TaR1UkYejHn4qnjiGI
XQcNzU8rHdtdrE2kkeQ9f4MbiDeHSFdXd2Z78VLRG43BUOBADdd+KX4mp+bIzCqpacAjwtzWtnLd
NXcol/F8uQsnw4s/l3qJSeek3vcfYKxAK7Y8pM/9L+OTjARW/7P6WN4Xz9stlLXVkiqSMDIYoejL
4CZlJMKPRuqSyTRbp6FV5wM4mcG7/T3X7h19LdEUoqx7BQNwjD7XgoAFtnV6P8Pv1uR7Q/O9EYnQ
25autPEEWSGjqBBok+PA87nYy8l3QlOdkLwYdCjkp/5Qp4xSqONjMBoPVasdJATYy2F8rAV/eBu9
BFFzz0n87Dh/yrlzsoPfZRMf57CJ8Ajhwaqqz74eu6mjeX4y7Lqs2OHSJLcPt8DAK6cebRIBGCRR
YQ5h4S3qxgxCfRwzL4mMlya7z+JsH4zTfjCyXVMWbl9Mx9u7dd2xgGAV3RlSd8FCczU+a02jrbTB
KATIkieqMvVzCzWMZ34Y7wcUNLQv+R/p6AGpKzY6kdeOH6ysQ7qr4SBJyBY+Kx3lfgiaCbx3dq8G
JJpJecxm9DuafKBZrdnvjqsN/BWE44YCl8oVRz3szwG1Hg2fBReSCwneZwY0f/iU/zcC3esLJQzB
pQAtGmjcZWIbJH3pZMCjwGk08/c2sOF5ymIZ8cvbn+76abm0s0gU/CwehlkQzClNWfVoO1lQHBe2
/lc7Bu3Gx1pdE8QbIm8mX18WWSojro2I/I9Jz1p+zCRzPCTa+8nGgE9z/qGHECxZV2cx84OhmFqO
RAJGv2VOJAZvzPmv9rd37toZXdpZBFmlPvVDO/OFzHbe5xNSyNmYOw+TPwwoMoRbOLbVzTtb1uKk
Qz4U1XbOsqhCKh+7XJI+Rb5Bpnx7VavngchGNOUANS+JWIrOGObCAVZvmtPJidvHZKgehrDeKmiu
7p6Y1KMlDfnoMtiQ2n6CyIyILc1LV8+cky/BC1sUtrwb1P7dgAVxJs6sLbKZXtWCFBpzAmLDN4sd
oz7Fb2b0HXkj4FhzR4iK6VC4wl51BVsAKxGlg5gSGnqpdamWwqkH4c1eabSjaQWpO5hVvIESXT0Y
BukikE0QH0vIjpOOjdWZrE1uFIZk50oOvku+HXz6FwfDFk8iwzU8vcvzN5Kx1TLnr+9MiSGEIbzP
4yk5VHn1/mIszScxIGQJApYrgtW6HeteEanZXE8h3MQEvXoqBW4QDvPh9qpWNk9MC0HlymEHqrZ4
K5WJUR3LwiUVeVtau76XeDu01Ko2MoaVa3VhR/yOs7oFQLgMEjgxZRkM1pHZ284N2zn0Rr/7+/aK
Vt5ioRHGRxIfCoJSUQQ7NwVbv99KvUDeOc9Beur20ak6Ct78HNnZwtULVOigKD9ultdW7rRNZY0D
TUQPucziiLCNMARYbeq1RX60KiZGUy37po32fo7T0i2c7rUKx+c+eKmn6tgYyEjZ+ZdE73/nY/FU
ZLYQatx4c1ZupE1UQnaBnhj3Y/mbKOs7WUphv8+f0xKZ0uhPQiNXQyyiSzaGz66hImJYl6XbzPgz
gbIMGulkM9SqUd73H+3aLT9mMKs5wByV6q1NU3rbEr8rnxupEwq31NoQwruKSKRIrW0nojPs/1F8
DU75IRtdIdpluvWTfGj30y69j163itKiAnNZSbXfSGmZ41kjHlRDLWmHniZxbyqhN+v57Jlakp+M
qT2OWXNnD4lrkHPpcb1Zkbs+Zpe2F848L4zUMHtWnKLL8NsI9hTitQON6r3kSfqD9GX28id1lzwb
77vEgthKxH1AkCHFuB5x0JRIqrVa07xJm58SqvbAZOIR6SA+9u1LvHBLwhJNeCJaPiwDk9ccb1U2
gANhekJ3duFQ7Ue93uBnWWQJmHibkudicFHJjxeeb5zMua6zcfIatXioIv1bF2R7PRt/Fmr+1Uer
uKmNLfGUxZd7swmmVPBPOeLVX9T11DQNhiAvJy9Rhqe0GWe3lCk1QOwOgEtHG/b2Li6c7ps5QQnL
VBZAZGfZBmt7PdLsitGMuK9cu2AXwxAqFX33PjPoFJKpIWiB/iZ7usx9Gz+1+7GSax796YHx8kPc
RZ+VflsFUnySs0tHDHNpaBGry1KR27M/VJw/fzelVuzOBVMhedDMrpqpP4s07/akJ9aT3ckfnCB+
0cPyNDAbubP9buP8LI/o24/hY1L5Ixe/cvb+EGY52hsI4Gh94M5J/EHR+n9hA2f6Ni1IiXGZBM12
OOm6NdeemvifIiM+aem4EdasLePcxGJPe78pChXtbq9KTro9eXVUbETUy4smNurcwuKi9XKYgqoW
FqL0sbaUO8OSjlIxNfssb49KTZxtTe89+kujYtlnQYAUx6Y5MKnvtU5witCh1UJwGsrh9slfYoXe
TiQ0TzDlCRmuq7a5Angrq2bWZifKXTW1Xy0teJF7eZfkKJ4D6E+bg+Y8FNP8okbJ623ra59OVEOB
RaH4R5/7co1AWKfACprKC6yqe9TK7lcb1vrxtpHFQ/e2QvwvzMeWTM93GfYGmVOl6VjW6EqkbhE+
+lV7X7b6XWuq7qxPu65G52yQN87M0nOJz3dudfHE6VJuJeCPa3j6dDfMv1NF2mf21ku6uoFna1u4
Y99QuqkdsNLK8n06KaHbWyRhtzdwCRQSO6jBqgZnIwzjyPCItZ4dxay0umQOotizv5Qf6g9irCDd
9Q/lA/3X6C48Zc/pF+v3htGVz6ZTaAAYQMVchAuXRq1USrXOSBuC4H5npvfm5EI/ppquQ6Awnv6s
duafmfIRRdPkR/cabk4srXxAcFhCgY9HASe5CDvDTEuRO7BrT59ttx77XRE+BVl9ur3M5XvK1tJE
53mkBUO1Y6lEMQ1pJtWFIE3pjacob+87K3gaGIV3I6vcYMRc2VH4X6nxwlUJ1ecyrSgLudDUOgdv
HUMDVvm122bBAQWIvdZbj4x/Pkmm9KVu+61YaG0rqSpTzaQcYV9RiyZtrqhWFcGdqgadi0Lk1x7J
XrfI0h/v303aWLw3BCjUExfXoZ6ZOO4jB0etZ/dRUHwt2+kzjbRjnevf328KBhcLJILDuP/yeBhG
StESEi+PusRuZFObSDrZ8qu1xdiwSH+4fKKQg2I8zTmIEpZr0vVRsdKyYeRx6ry0CU+5+rM1tbtA
CvYKHDHvXZYNFggsDuVn8qDlHHdoACNprLTz5sIkv4qV6r4a4Af3Jy3cGZKWbjjn66NxYW/JxY+Q
wDzpbdJ5efZhip9m9RhGW57k+o5d2lik02XsSEodYmNnPEef6o8aQpN04D14LRzvf5NlvvbLmAQj
Qm+R03F14pXZyWsTuC+zSspDGg+nwA72t7/UstknDobCyeBLMemlX7PoRgNvZxHBHJ9RnkqV40w3
LO/Gkz7mD5067qA02CHqZOFK4kfZKl/qRPoaF83G/q6ulTkfIKRgg+QlylyKNUmSYWyAI79wxdAB
Ms6722tdPSVnJhaPaR34s++MmFDM/oea2b/UqDxlc7VFbnHtIcWW/rOUhf8Y9XmgaMqWytOPeNKB
pMGc2iOVM+yS5AdAnD6xNi7c2u5Rb6Aox0GB9HlhMh54/nJFaj0l+cPJg5PlNBtXbMPCUvfH7Aor
orXDWaytEJYX67mf7X4j3BFf4DKxgdD8n2VoiztWj2lXWQ1GtLHd2364C7XYtdT0sZP/GKa7LNoi
3l/7VGhZIN+Em+KfxfPc1VHnT5nTemOjkBki955/a6Nv7WB7NKVd0g2va82NUtSyPPR2586tLg5i
o0lGk6Y+xHHwCuuR5xRuiZIforXH+FP2u+jcbdnatcNPyRZuYVumzrmEKlQ+I+BwUsIE3mQFAsBR
7PbpfJ+bmzWLNUd5ZmmpveUzOpT0Eqqoyax9GxPjlAbOPW/tQ9ENd++/0eemFuel8EODBhmLinLV
reovMAi4xthvXK717/XP3lnqZRCplMlszyYrUo9UKYIHJKXo4BuP1Qfb1fbqifP570wCZKGah+D2
MqILYSaZeomVBcoRar95B6D9G0Or3+3O7Zyj6sK0tinPsKwh/udg0u6G8sHQGJMRh+gsRJ9MczQm
Gav6H87zuBs/Vy9oEJ7sD7qb/kw+Bt74JXreAs6vhCbcwH+MivN0btRAGdgSH7F1nK+KGnmh1T3B
z+cDNg/uU7U+vP/Q4ClNuvlAFEBmXNqLfTu02qZrvW4ovvS2ts/tvnBrK/t9287aPXAgzaUuQrh6
FQQZTNCFgwTF4OQYEhOdyS4bmtxt4+F739gbJec198x8FkMnpkYPfNlGG2VIZOykwpF1r234KMUb
Jc+tv79wWV1rmd0EcAZOTYpKz0nw9fZmrbknAOpAYlFupBGzOHmdmTQ9Z6BFV/5P9Ni9mOp1nG7p
Pqyv4h8ri6M2OLNd5A1WwnLaZwY+g2NweyFrp/l8IYsXRUVsQY9n/mzfQBd26LowlnFNUuS7Za6F
L6HShj9sY9Ky3W3DW2tbfKFQHnVHhYbXYyj7S6TaL3HdDltuSaTLywea/BIogsFEwVWUZtth3OZD
yd2ZXOUw3iUIquila00eEgx4QodS5O/b63rrW96yuViYokRhrSB2AiE8PH578j8AjMfipUDIIvL8
1+Cj7w6/27/ao/+s7uTTFhB3Scb25hVJdi2016CNUZdF+Myc2yosOfs9nPzpn60OUZR/B2Qd8GZ+
ElK/xs8KJvcK0ONWzLrqRGwK19B/I+20fAeKMFLgz02xPRQ7OXqpHW1f1OiKaVux1+orR/Pov6YW
+6zKUEnklCve+HFAtkyPgqUjeNRd6aWFBvJP6b1Mvf/Z2TOTi7DVMWFApHjRepLRwpT9XMt/5IRd
tw/Q+vf7x4ouXzr82ex9yZ+xAlvGrvnq217G6F23lyukDVp39hzbmyNP0Y6S7Y1H9WR+uv0LNj7i
sjEQ9AMAxIQfoOjZr65OKk+p49bNTCcH0Zwbh9vmlsTgYltVHhxmOWwxE7OstEVDOg9lw4vaKAW8
CX3mqt0AeXxT/s76OvKauQp22jSXh9IPTQa64nILe7biz9HfFChAAXOmCnC554E5WVkemK0XVy9z
O7o5FVP11+11rng8bAgaVqIVMa1+aQNUujLUMicnnslI8i++vlWzXFuFYK5h2lZgGpcfbtIlye/B
iHpWK+r1pvnc5k7jMVCkvN97q2KWm74xC9KXFZNxivsgyWHxTRs7OKppmd9XCfpE798x8ChAGXFl
JvXQyx2ry3GWQsBQXl4qLrSgruRveOuVo66eW1AvLch5are5sOBE8efAp/elKupH+gOtG2ry8fZy
Vj/P2XLEa3UWOYbqFNS6xlub19ZOnnSADYHLTd/fNrME7b/dJ2ow8ATSWafBLn7HmZ1BipI2E0Tf
/YH6sXWYTw4T987E5Aez6rvN4F98hsWLJ2o+/7UnNvnMXjJPjan32BvSZAdixI2KkWmhzB3L3h3l
CSbgP3xQFWVau5CS/ptDcmZ9ca0qJQImZWC9M3/M2mf7nbqL/9lNaNnZR1FvWroGu1TmsgpqQlXG
ww5q9JXrS6feSuuN77ZyPBjFJSIWOuAmcjKX21jkhTS3Sk7MOmSTF+ral0GpHjOl/nn7fKz4IVC2
EOtT6RQKBYtblRVjOpoZfoGBufusKp+teasBulKnAIYsBi0Fk9wVYjIp5UkqZkw47be8/2rWX6WW
Zmv+Zx30Oyr/buJnG7u3sipMWorIr3lDlqsa7AmpjxiTVE8e9clC22Er5Fj5QLoGfkJArBFTXyYt
dtImUaYH1IULSBorxgHDbjfO7++BIjsvJOsQlhPYv8U5QNYklfsGBoNR7rIPPd35Y1SV9jOCGdH7
3TghIkJhIlyD+WxxFHJmlNBR9hFzc36V6uex3HjaV3fs7O8v3Gs6JalpinOQDhNRU52EXuTD7Z+O
6ffbh3rFkTNfIpqPmkZvfVkvaurByodipKVkq/5dqZV3ZZq2h9xM/k4r5/0BEt+Hx492ElCCpUvQ
JyeYzRxjYX/M8g+5UXmWJe98ZeOmrm3fmZ1lETOATcfIA+wEaZecukF/Nf3xNTGU5HR7964uD3Mm
FBiQZwHdIpZ26Xom3ZhyJaSjGjfdqUz7P60ke2/Gz5+nC0a4TtZPc2fhpqMY0QREDGtvkqM89sLC
L46KXzdbrMbi71w8RrgAegSMEQg9rivwDCS/RiuHITz+WpQdNQnUbNfu5Fi5HxUtcuVp3HILV87u
zSK4bWZjYJhcnobM0Op2NrsSCj3nWKvjg2r1jRvG099jZXx0SsoDY6STDwap6t7+blcHBNoqVFhl
QQCAtveyCxFrvdyZGupAkVS64xCQZ322wq322PWWgiAAGEnHjyIbOMnL0zGbs+EMDZPcUVY+mN38
BIzz16CFMKRD+hWr8fTeJx3mUTGZwcC1aCMtERKF6esy6oJAg/vadsF7AQBVio0zv7J3GKG/T/IB
AuSqriYXRWk0GJkHO3GVfHzMW+N709ffbn+j67tFeQtQNlUImUd9uZjcB8lgjxYjlIp6bOP4lxa/
U7yQ766iqE3XHuw7syHLY5AhYdmEAZD+ssnooZfOa15K6cZbceVhhRHBm0BeT1C0vMBNls5aHZJo
S9ms7Lusu1f7+kvqpJ/STtnAhq98G/gAhZAyw7T4jEU6ZpthFrRlxAHImodKYvgygTJcbfN32xEf
hul2rq1Qi16cbFsCflZIvmC/1F/DXN7P1g/dZvj0vUcAwjDcKjgAsABXj9OQWXYbGBq0ugjRyqOz
D9Vs46W9PmWC2BDKUjGXKOCXl3e06BoIMPMioVQof7FGSB2sfit/ubKB36aww8AUSfL1s6f+P9K+
bDluXNn2ixjBCRxeSRZrUEkqDbZkvzBsuQ0CHEBwAAh+/VnlvnFbpitUp/u8bu02CgSQSGSuwTGV
aiCOnTYooLXj0dDyyh67NAIKwr94uXAcXOcjTHjW5BunT/smvKEQrNUtubIWf2yt8xo45IxOBcbg
DwiDqrphcWPOftmwMuUnwSQzG2vz8ZI7kCRf30RA3J7rGTaS+nOVarW5BlfaRI9VmNZqFi2qFna3
kFQ7DQuaDFSgmtcJdXoy1VnHNRQVE0H91rrThUujbTRTMuIa0T51wZ/1vK89xOa/+ZE1/mXNA+d5
yMbZSliraLutgHLrUtPS8KYeihEKtX0zFvk0x7pNLOgQ25CMnpbxk2rncm6hhwa+D/Tbq07NDhRy
TDSbBIsrYVXGu6GCTH9dLj70gDoIQzTwzQSSxS6TWCNGnNjc1tULrXo23lB3GM+UQqJn1E1qMmgb
mv4VwMVDwlVLULUaA/wJcyXNyMEfiLhTVYnEq6Osk4i30pKJ8l0TqySIOg9iJHHNYnkjFzxUdkaN
lQAou9H+oJMSQiYMD0zfnlScN5LOwV8LkxE2JaSkpEQ9t9Eh2QD5ZurcG4OR7FjvtAZDwN+ou9X+
PEbg5keiPCi39ez9Alsgk7oQvo7fLDKNQieyFLw/lHB8CHdhh1ft1054UGqPy6gYM8OFVllhDAzB
IQ7rP4xCxHuBJvqWRJP5HE+qyrpadPVGTy6pYHrTmyqDUP6oNtx1lyYpypneelWtd0sVm0MXjv2h
gBNLA56l290JGcY3NozdNAwnJv5i9Gg/016RNKBFtI0HC6BdruwihVkK/V41Jcu7sXSPVmu3PKGm
xsKpoG+/trWrIUOqA/hICM6++MJEbuJLLyqOrTsut5p39qsXtuwu1D2IPq1s2oPSs4vcmUVznAzI
O746kkSQ/l/0o+UX+lZ5VZFBD4XkjsH/sZCl5ybTcJYisSxCzVYsC7rhdr80VWLhkHxzHDXTNNQl
2Uviq+9OIJyMO9z5DEm3+W5Snf/ZuDW0nZs2gkeRJn71gociDowwvWNnYEJF0D6RBBFU1XH/BdbN
KsxYMLWfhp5B4ddrOgTuGkiuO9pPbiadwcpJwOXBajz3oZ4hEIMiUqFAYIXAzt0CvFka28P0xIHI
PJkGyvzJZGR1EMrxMtVEztF0IYyLFm7ivafixsUJdUDdhcDSaSmJexsFHCoiQtMcx40EqU+ZSpAj
0sR1J5qxUajdZIj8WoSWA28r0kWb2Bl6QGjb2dzYjill1jEIyTe0W3b41vgNs/GmlASUpHG9dLcj
N9bXqF38MamZFd+hH8iK1DX8rKY4avYJNBG8QQvVeV8qZutDYEUmAbSbntqmK6oEpELrpkD0AbvX
I+DwUhbxL6NTxFNaQWTwKwnK4RD1iPhZZKQqtlYTyMfSANWwLRR0jpPA1fTWhhrEHZvn4p6GTW2n
/RBbQVpWwGWlYiDLXzymAWBGY626pK9wYNG35/C2ciNrak+jAZRX6Cm8wet8NInVl7T6BtVkN4b2
UuflVEj2AzpxSiWdCAuWVpKRnRdO8qYJa3hBAAFny9Tux6JMYWtSzck49T5k0+aSP8dEqKcuqGE1
0zCaoiPtH7uqZJ/deSYndMPFeXULdov2jBS5W0xB3o7SHR8Cv5rfwnHUGHcquM74XJkjSg0mg193
teWBvZxib0Eb24n8dC4tsQOCF+q61uz9qArab+cxEFDFicm08YvS33NSB3dB2VnfkTq7SVhE4VF4
Lf+r1KzexLaKN4I45R2e9OYA7DHJSdTJBEpey6bvebjrIvinJrUFPSrRxu1drZbpblysrk5KBkhy
wvEwhWB32C9taunYClMbicyWxq2TEW8c7wCvgcYxK8rtMnpLZvtCby02QMnKHZz5R6xpvJ/aoDmW
I3V+lHXo59CgHrYeM/pnD47gbWz37r4IQnZTIFZ/qjUik+zwJwy7KLiJUXCjXJRB5m5cbiBW6N2g
WPbmNRF+El3mQ0hLqFeWevLzsG5kVi622Cu91Pclb03elBMI3uXiPoTSYMfWVXgIZrd/VRGzkkYU
FWS1Fz/TTitSwmJr5wmkznbpB2/M7xyT1GPTZcqlI0+Cqhj2ndXb+6Dkamf3lj6pgQNSOs8We4UQ
Ds0bUcaZT6MomfGWTibXLXJOBeKh41YPvvHbT2HN7RMpSPlcaJA7EDfpJ2V6G7AXrGM7dDxd7Hbc
aBCEchzJmifwlHNewBmC6eCCHgKgOZXIq8nr79zSmg5+VKvnpmyaTV3Jpku0sapNV3rDxsVY2yV2
e0B5SkYyQHusn0KaIg3LGRvJomgYksnPVO2SLwG0n3jSmL5/xJePbiD/pCGp2TfqoakJxKb9WTab
kZn6FTfDuOGdloDqRAXJRijnH1XdwurAL+M9hZhWVig0+SunY/czSElHu47avIx79wm5gMgnO2R5
MAsn5bOxUhcZwLbCVXIcRSUCfPeWP8uOyUzL1t2pmNSbKCgCnPRy+FqaqPrOeFQnFnifW4sO1mYQ
HuqaDQLKuAzurY6FCzlbVPUhEwbq1zS0jxGku3bNjL5lENT0hgLolCxFAMUCb4C8KuLMfWMTceNp
KVJtQa4wisApaQ0coZuq+FZJn6eM23d1N4qMk6jIHdWVSIj78FRyYl4DHfnPg901G5SM7ZxCTjcD
XZxsYbqJnAV6SZmoygg88qVO0dOw837o55OxF3cz+gwKqR3vH+F8yV+01lDFrLnzdYbi0HevJc1J
+eWQhIsmmx7f4dYfZ5kKz+vfIEfnnMIzmhp62fozKhdBJoKFZqM/1yfUM8kNII9DYhf8MNGpvB8D
Sz/gnsAJnwaLZZLJZW+FbnEjxdw9ijD2cnxBlst56PeVDMU3yLDwja59llGNJffFHEOFKFAn0Yjl
r3gsh5xbtspnMiOnqaM67zzUJEpvrLM6mMiPDmTmIdGIwQfmBrA8sFvv2Hpd5Gzc2IxHV3V9BqyU
c0LKscDwfYq1QebYQXGfSGz2wBZg1NmiP0yjS75X2p4e7Fg6R7TgS5r0Pu328N8I3qA56z65dmvQ
xZzLVzgNhxtcV3pjxV6fVVzLk70MCC6wAOrhv41LMWULsnQpvOgtsocFd/ust9wE041tj+zbOFSw
daPx8BCpAmi0CnwiR88ehFkZ25V4mN3EXejkk4Dr4ajpgv82dl6jtpK3wnH8XAaLddSL10HCv5qa
r5wMqOnp2gyPjtWYKokqVU67QkpXnnzCjbPFQ2wusgqYnawTqJ2lMqCcblEGcPukbqLSzrwRyuIb
7oviK+lrjqq0Vexo4Xnfy2ZZvi5V5990zgymYdXE8+dOBNUNM7zMXJDsTki52psa53Ib+pCvgkwQ
XGjbzkUTlEQPkGjpwFMlBmd8gRTbptR9l7lFaXYoBUDOc1AaprWNfnGQAiUEmzFpIwg9S9o5uT3q
djsOtr31/J7vdIO3opHc/1QZKrE9aJEFUlcPY2VUwmyI9qqhCQAZCOKsFrGXeJ4ij8Y1AeYDyegQ
/PGsK1l1woUzpUFYyK3NYgc9Yx4eBiZoNg82zKLMxH5InMLAg88t/G71xh7hSkS5B2thPpFEcqdN
/cFxNuDZFY9jY5wdtcmwnSFesgkIbW/LQDb3A6Phxiaq35RiDjNfNqBRgnwYJDJQ5Y2PCu0xhktO
PoF0GSVmnpodYlC0aVnp7JumceA9S1qEAtqqvai7cFv1zrxT8ziqLNKMUGQhUEsLXQl1GIgn7hZE
uG3d293t0EbT1zjuYQrse8vwrV8c982yB5kPbJ6+UMhX3cDVdr4pAkN3RNrLY1eH46aqQeHtvVJt
WhJAbNtSxU/OC+9JeQqQBZsTu4MJR9h/auaiy9qFNHslnPrODlW3tepGJ5rOfNv0M88Kq6pyswA8
Ps1iwNcfur0HyOs9r0UzJL27QH9sGpBFwuEj03BYzEhQQHLWGu1DqNi0b1u+PBdhibhJkBe3SKrC
Oeey7b5VFMSoouRyS+oFQArLH7coa8pMhVOELI5VL43N/QMASvSl0TraRDBDb/YAKZEDvijuGm7x
un50BKtYUvRx+aIDqEEnRjoULoseEJDKiOWlqmDt5S2etwMszX4xi/tFy9IBy4ZCulnGjZ/E0zCd
fMfG1SBttcAwy/xgyKbuI3y8Lfw/hyrpSW99Ku12eZA4dSSZrAYfoYZblAMVJc2/hsPgn6KuVJ8l
eiHJvMRL3oI0uyU8Cr+GSzHetGAkyr3765VKHBNsmqatvxZ+B736eKlhCQmcXnc/lmOzAbVF7J2O
2DsQG6FmO8XsL1wK3YsXLuHdtNCgymfmhS8AibmncClnPHlBPvhZsAgLg+vEzXqJt1iJpdhUSgDc
oOP6ReqRwIus96Ju2zGfdRnq/30MW8M6ymc7Xg6SlMuuFDTYSoYIHDI3bJLWBUJM+93UJbUx7BBD
b7tMRB0tgCZWNFs8SVG5iyE9mPpM+3uBesN3y4uWzA1YdS9NBO+D2FRVkCBbr3flOU1q44W91Ahu
By01w+u2RLY3Ct59KUnBd1EReyenZMGulbOVzzUpwYyf2I0Y8AJWtB9+NtwHqa4MwJyyIvEWzIod
47IveErHBeVwq8eWcDxTP881r25cURbJRCi5gRgLZHcAkYBRErRdjh5YNCapxjDq0s6t4ltddf1D
N87hSfajax4CKjsrZwFYRZYc9L1zhkA0HRlFAn0JcWgV3oSQR0WxYZoLClUGHld3lRjNdmSD3+bg
6xHrvhsiZzyobsRDrqvlcKOcCGqNpIQMXGd1G6uY5k0Z+O2+F7WzGYO4yJZhmTbGIOIXizrnhj49
qqIvXpfJhH5CcVOg6bnYT1ZsWzsEN7w7ZY3qTATiJpDcZlNx39z4HZp8IXL3nTWG7Qg8ITOnCGVd
mdZjOGxxAcw5wrCIEjuqZi9v4nIEldzF7jrEHSMnheP+GSm6frViET73QdjsmSLRW1/TPqMunWEE
xcwWxZwg0ROeib5h4RPVxN3JOKxPUDSLH1S8hA7qC4DuetVUbeeQhntsZR9PT2cBILuLMzpMQSJm
OLY4eJXQhOElnMGfR2VjWOuT0VVBEpBpYKTX+37/zV8WusF7bjxYwYCdDWgJughBBP500PsxwqhH
q9xvlfEylyj9QBSDf48CHsip6uI5IE2746i/PLbEMtvakaZMTBAvt0Wkyx8F853jWEQyEUo9wnWr
QQ0J7axBmt1sQGWTodUC4I2wNAhUOSB3cGufucaioZmOJ561o/VMiakTHzqWuaODsYUI98xz2ZEy
oYrTI/JkukEyUyNEyyAp/bo+VgOpt/BkbFMiYj8LyWB9M8RnG0dS1W7RhC+7DLWmad+4ZX8gztjZ
GaodAsU6H7l75grfcFTINASuehVB9BsW6Tvcem2bStbzvT12UXQIrbjeVd3sPnAK9bnUhtmdv9W4
oKwdRT3Ny4Q319tpKK2DB8k9fW5/gf1pImt+6SDE+y3uQVhJVGzCo0EV6OhUQwDGQAekbGJalPJR
MlBFRhSd+lQsfVtl1RgT/A91/IwnY/FQdCHw1JZGm8nlQYdyfOXijROyPfXhUZHxMDSvpmFGQOEg
5LDG4tyU8BcM5+PER+fkmqJ+tTwILSfarkugA2Qj5M5t2mW5p0FoPsWCRnrj4/3zvedsejaNvVSZ
7+rxM+5ZHxq08IR8NJzMn93JdKgUCnKmB/gLMmLWVWfRT1/ihaIMqQLsra4+jLzk9/EwD8+jpwvs
iUAqH1lZrb6WoPufmkHqG88K+jdwja1NaLl8HzlNu9UhRSbIe7pTDa9vnRA/OkGAsaY96UrfpJZB
IcFMQ7GRUx2+IaOvdlY/V0dHUP6yWDhr8PUO9I9pCZzP3C4L+NEbxp7tCSF5RkMFTUEgfKGBDuDk
D5+p4FjBBCq1RmEf8RqrvDTgAWzV3KChUYouI8QAvNo1rxb2w3gLEriRh0mRIdrpUBOoZTITYT1k
4bJtRwV0AwCyHofcUnEg0UXzRjHilRaV6hWOEl78ORwt7GW4P4ET7E6Nqrc23ub8cfCdZn6ap8D4
Lw2tkYAktjQCIbijEAhMDIOR5G1VlvJOU2b7u3qWat5PIzXVoeobf4KdiGHWW9hNNmBOA2oU9Avz
SumEKNLhmYEK0Axrknvbh4HcQ+HNk/fgKzsqHpoJl8jTAmlK51jYeEVnJe1nAdfYCCylqghHcKcB
wWxOHNgTSGVFM17JAlhmfbAq+IBDSdAJhwIAqwLKyZ9qqVR5h2aP3Z6KsY+CjXC7st8Oi2b4ZyM+
uLglXK+IzDNvKpC55qLFrcZjt40OVIPZs1+qClFigASe89JZFRLppfGKV8svZfM8AjyNMSmYpS+1
wgNgY1gf7AZ4W4/JCMnxFk25avA/M6Ct4URb2eG0URPUgjKuSFluz0l0kzW1bPDErwGDTBwUVcYX
vIZnBr2iqPfwa2eKf8iuGtT+0rgUpHqiIDTy+wl6t+UD6iVWeHB7z2732DsDnAZ8Xz4zu7KKTPgS
drQTWD4DODQACd4WbTsu32WLitEXINnPa0TJPNlNZi+WlvuQ96Dft1NB3FzjXy6PEYoEwa0746V4
73VAOmZu19txn8ioiemmcDVbULGA9j4uloIsjv0E3fimfZSo6tBcWN54BfSxVo4MoBgE/h0U6cFU
Bp1gDTeuIBw5WLh60n62v2jd7Ek5/OUTtOKd5rNRsFo0BHBL58U3S7+pW3oKHZ6bkOYxmRPiySNu
13ve1uzB5e03IBOuNLSiP3tAkBcEFBN5L15+a2CFZNztUbWQaTWIkx/R/TyN/bbUws6F6z24ZwyJ
ByWxK80n9/dhQSE/Y6/Ozdq/Re7PP+sdIq+LCzwzUWiCYPl4/NvOLbzTeXyQ9zS71upaddR+DQba
CAQ10H9GZ23VrOUFY4MG6Dv15bCP5+GVDi6U0VGt+nhWqwb0r3EAu0JD4Jdsw3qcVgf+Ys+wXpLc
PhJ1qBs/LXpw0ZAz/vuRUEwGfhJmdKjprpqpNYKIExewLELW8uYF7SvsDngy0fEJIMH9x2OtWp6/
ZgXMLvQSIUMc/YFXQau1jXGzYlYEF2tvNXkxLcOVCa3FDP4eBXsQhHs4ff+BvlkQfhr8AbpHUwJ+
bK6eh5RV29CGvFbwtmwcADZz9JOuYUMv7Q3Uis+ScuD6oDT2+0ZkKPXD0g/jMtlnUOxPajjvUdJt
/sNHPDtGwNfPBcxoBZmLC12IIsQw5QI1fIiFjTA6/XiIizOBNAMas9DC/mOXA9gh3IrSGnUeFJcs
fjfX3nPfele2w+VhYpjigBqLGa1gUnKg7dDYcIrrYu8gkKHVAJbN5JqM4cVdF/wzzCpAuDHTA65/
mMNV3c5A0I3Z17BJl44rPNKASIFFOsApq0MkdKSspcEQaiE7x0APPgj2amoSK4yvbO9rQ7m/77II
PXRLujhDrGhLiLc4hk55aApSHKQYWJSWDWmuoSFWqKi/jxQWiODSRHxfw3XbKUajCT6VKTfw6HEb
O9o4DC6/KnxZtH0c6uaKqtCFWUKrCe0wGzkgoLurTR7ZaNlJYWNr8FgnI3UfStM9Bqb/tkjrGvXs
wuw8sPhBcQM+FOOd9+m7G4TBuasJfAw2Qbzwselqfmh7j32FLTpKnbEdJOPiXCOjXZohGHUO4EX+
+bpcbRkuoUM5lhi08gTWTzwo9AJD25xa9xo17MIBgNqfD2Q45ni28vt9fp0NQ9rJRVMRpj4ZmQa8
gdorR/nyECFwlciFgBZeHeVu0Wg9nSVJY7tMe5Rqpnj3r2MSJvHPCKtTrOUCrD8kY9DgH+66gqOR
op+p/JeonPNO/22Y1beCcAorA1FDwpVNyQy3SkWfPp7IhYV/P8La1GCoKvBZXeCwvLh/Bot913IX
NfPuDg/aK5Av9xwM3gFE17NZk0rkwhkkg2AEHmCFXJQClNRb9CU0PA0sU7zaqAI8RnYvHqg9eRrV
Rj0CmhM4rbfpUfb4RgqvS0y4VK/lgpYe2hK001t/gYpJgkCkxE5OeJEnvYjpfojqsM6XBqUjWJnG
1zK9S3sMlAEXHUrcGH8EIVmgkWVMWKe8KJISeQOe39nHa3PhRvLfD3H+Ce8iAZdD2CkDsAGP9lAX
z5S5ZerHx2NcWv/3Y6yiTSsjUUO9FNqf+mUeHuoO8F20hRt2BZV1Iar9Npfz73g3l1mNg+5b7LNA
nBRko4FmQ8PnDcnRTQ+Fgf/bpFbnfwbFGr0ETMqati60zN1JJHZtUkSkK9O6tkSrOFDQioxOE0Es
tFE5TAnJRsWhTNDH/JdIxl+H5/1CrULBpNhM2hlzMs4D/IcC7Vz5aJem4kEVGFVLeI0BMfv7CunY
M8DEYYAA0pySQkWs3olrvhTrd+OvaeBp9LfZNDSBV0tjlapqiHChkp/SO3WUn4MD/xJ9dnbFF8AZ
kEYkUBNHxeMZspzZNZbepc3+fvDVaqFuTPUCpEo6WGpL2bzpG+9Y1y+gfP6Xj/lumquP6UIEou8s
9BNCf+NBuMMSp8m+phN4ccX+GWQduz30Kux+wnTqUKdRcCqgIO3ax39/lt59s3XQpq2QQqPWmo7G
P0J+IfHYU12jD9lce7FcvR/O98e7GEHCDnig823nb+HT5N07ACnAGVM+xnmb9yoPU/8e1aTXCMjx
jYIxTPByfY+sObG/dijyIAgMQAcO2d4qFTLClhX6Jkhpm+U74MK7eYH9lid2tLS2HsQ6S+XfQIr+
h7mqjnhpQfEWhOgdyitIf85/f/cBAmGh0L2QCsA2VMUMOkozOunl28crevHmQpcMkvcQ4fyDQap9
rwoLfg7FjfqmWRGiJwaS3ceDXDpqLti28OuDSsMfYp+lCNHU9gFC8qY4GygagmgfCjTJ+vn545Eu
3iznDiVIC1i1NUfCL2pKpg7T6dzPyuabUc2ZnF/CKsgdfkWQ5/Kn+2es1S3WxVYfeg1uZCxOOpbP
Q//08WTOcWGdIr0/basjAI5m57jnuOH6gK8WnvWKev4XCDW9FfVwpE1b5LHD8siRLx8PfGnreSC9
Ydcha/5DiNrYaOGocywpIjtta3AZnFPF/x0T6f8F/38GWX0+BukO3Z5Tf6uYj/ZY3DTdNXn2S7vh
/TxW90vPrIZLjQ84u7AjH4E7LUXWUp3W854V14yiL381GNpCKu/8WPN+P7BhWaCJ003n5Xrwxp89
v+2q7x8vzKUtBxsnuPSAUAwewyocSdurIlme46/dnwoGuFnn5/+3IVabzh04moIhlmXRPJO0zaJr
D7KL3+ndJFbfKYYo6gyFUrTXFwoCp+p+SvT/0om5V95l177W+e/vIqi1wL6pqM5fy4JOg/yh0Lr+
+GNdCmzv12MVo32vC4fJwccqa/uMmS42Rf3WNzX6M67MPh5rLbP094GB7wmotZDj+kOMURCuCSmx
v4ZN/ewvqRjz2kmqB2tztslBFTaCo2i9kU//SSb+7B/2/8cmKzGMeHZMiUQRnxLaY8tx2XdP0N8v
c5YuaZc4m+LGgbgVSAvbjyd9ea/8M+5qwzduVwB2ir1C0WkBMKZhVlZozy3T0AmG6Monvhgv3s1y
tfdp10eaniHOrfbzkbd/kQXwi6moc2ds3wCk+Pp/m93qJMBmD3mgNOA9oUW/AJMjOei5zYBmTtWe
O3QfD3fxPJwTmbPFApToV7s1IBZjEzDcaej9NCMQ2Feyw4uLFeHmxT+OetWaMS2Vhe/V4/OBJZKM
tciW88UIRubH07g4DNQoIEh69s9bE3rsQVhU90iMKN7xyHQN+lwcSJKPR7l0tHH94QkEppIPNt/v
wcOdydCCl4i7Y37R7FCBJaT6Oy6+/fthiIMLHMw0UK7W3RRo2Thteb6iYthkq+JhnMQOsNW0qviV
aLjWo/gVP1D/PyuFgGkJ8bTfZ2Q3SvBwPptUH6fP8c18E6cmF8/e5n9jLHFpkQjgIsj6HPBx1zdV
0wCsOvnYCx0QjxLIrcmTqQyvHKBfv3mdIhGkYP5Z+QLc29UqqcXFdgB1Cxob8IyE73eReY/noOTn
/VZ+vyrqdI4AH423SloUx1UVeb9iMBy4d81G/oX2TRpvZV7T9L9Ev/ezW+UvAL9EzuQr1GMQ8KLo
RgV2quSVU3vxFf5+lNVD2LWYnoTCUpVHJC5vTu6mDYxAFrwfIaO5EWDe/PTzYFc/6BcIawabj0/A
+Z//6JOuXscKTWsIlWCS6OfvpxhUJ0vvQ3nHA6hse58oWuEfD3h508DRAQ5N6CqihP/7QQBlGr0+
Dn9zndppsWU7cSj23tbOvXS6x/1yJV5dCrug0KL9DNkSXJKrCcZdGS7LOaPyWp0Y10v9otv/hyn9
MnqDin4MFdnVOfBKgFgB/m2gDYqkMG0hNYm04AZUg227YU/lFTXvtbrar1jyfrzVOSgKARpbhKK6
TuXnGCZBgMHthk/0K+D5xTHcLp+nI02hPZaUh+aFH66ZBV2KziE+KuRyQRdGy/v3JWwgeTaP1Kvg
ZdHrhGoIDbiO+mKz8tURQ5tf+byXlvD9cKvpKjr4g4kxHAGiIhn3bS6jjfVtPrg5+BRRMgCbljtX
FvVSNgJdJ2R6ARrTaDD8PkeIYZl5iMFsC/z53g+HDVT/99IfAILhexdw4I8neXFNwfUGTRbv5j/l
t50ZgnWOhmflsDFAOQEIJ5MwGzZzJh7DXXOgD5AdOOrXuEwRy/+XTseXFvbdj1hrcofTFEZNeTbO
TNs9PwKZl/qb9pdpdfAUbvVR5lV+bTf9+pTrGPR+1FWaOXaBApIDBQprB86JuBlxioAO/V6WoLEl
3Y48oErtfRZP9e2/d8yz/fdDr3JOtyXa6wdMuGPLA6PzJ3ij3dvOtS18YQcjiwaWAp35s9zCajNB
Dotw2KxW6Uj0DgWrJJDBw8cb6HzmVh8RHBkI4KNZCcDGOgbRRYminRBWwTNIwIGBJk+YmOb1348C
p1AI0p/1Zv8w5XU4AGCmx1IVEzxCYNzEbJSRoivZ34W5wAwLYBDodp31FlbxhVcKeO8ZB36oGlYn
PQTAs3Lwi1fgyv0rdaTLY4GhDtMmAFfWChgw/AKQ36rx4vY+VzYipvm+jOHm48+29lo5R+wAsAzI
yqI04UDW4fdo0gBH2EAZF53WsUIfTQz3ItRfwFl6qXp/gyg7pTCmPttRslMo/Tdlxmtdsgs3PWy+
0aaHtIB/dl39/SfUMQg64YyJkrbbwdemSRszWZDL5jsKYLQqrb3N2PbjiV+Ior8NujpfYWv5UIXB
vJUzbWXfPmlwLhO1sNxpfDCLl2u6z5eW8/0sVx/atUqhIg3QV8yBb3U+EbhUduBifjwtdyVr8Pd6
vvuY5wP/rrhR9RWA+855Xnm/B4LZK5KxSPAMmrZq523ls850zo5T1t4BWkwppA4Tcu1XXIjWUD3x
AclHig+HjVVq0xnIy8FlAMGr9yjA93MJuTmwX+zvQTggZJoKiPErM7+0oKgh+0BDQM0BL4zfJw4w
ogcGIcquhHIQhVrbBUHB9cpbxLf4dugL58Z3iuXK+bk0KvrviNTosaD8stq7gG37ddsiICzl9Np3
yxYSj2DcB08AA+8YaZ4/Xt5LH/b9cKtdO4wVIRTVvnToAeOOfizAog4w+ujLa+3RCxcDQgMWD20G
gAfXFh9uOYu4rkpguoV8DNFzBwr9ysVwYQgo78BOB0XLELnFasVECxg7EPFoJsfhN1Wbk3CQMH38
wdxrg6xeMZ6O+IhTB4/WTbRdMpCZ7ASkJfYVQJlhy390OdMQYPSTeSOyxsoCyHm96XZvnaqnYffx
j3Eu/hikUbhngbz6o1Q3jyhbQOgBhxMQ7RQMKKh/prAUToMJwrHhTyhA5v/hsYiTiBFDGM/CZGcV
d1quhFWdoUIm7nN06pJh/NI31vbjqV2IbiFQDjDbQFZ6dov//fSBRNDRqgKcrA+DgyHhDXREDh4v
8v8yDKLKOZc4oyp+HwZgebcv4CaVNuUMbta3qJoy6n/6D4PAwQQQP0h0Ymv+PghQ0w7SaOBL/4ez
89qOG8my9qv0qnv0wJt/TfcFTDpm0pOidINFURS893j6/4OmZkbMzMWcqhtVSTQnEYg4ccw+eycN
g5a+ZQ8hXAnzpV762d0APRgtvCW0PvFYwZAozCER4hk3+k51Mi9ehS6J9X7aF6toxcjGBRd5xnvA
/QXlDfh6aOSPu/ehBMXMJEGmAwD9h2TAQEDRbrQJd7ZmX126BM5tCcI9VLKAZNJJPDreQLhkJYUR
xhEay53qARzXvSJeCPvOxA7G70ZOjncYNlm53DSDNq3iTJC4YMNZeA1AC900slo9xSWcEo44+/BS
fL5Rzq0nFTOuOVhW8JJHR6sT1aYRKnykUDZQ8eTW8yxIdx1NTadItUvgjnPrSeuNCw7wOP9ztC2Z
E279sQJFKwYQbEyPAQC/UL8EPT1jBYayBaYLLPgUsgRbAlFKzYLWrcaw+vfOUr2uSy6s3KkVCV1p
WWVAAFYs7URITcjG2jLHxBlhKgnVgu5ybgeGcsH7n/rbBf3JNbbACCEcPFqyUReUHC0xrstctxuG
1+bwEmbpnAkyJ7p7ElLAQMQ/OospVzK/Z3wUZZfIbfMfqfb4+SY7ZwBlCVrkJnnNiZeY555S6cgb
EDN4TRiQrzrvcwun25iiL3zR1KCoZ5/EMOQ5aGoZyypl79Do2ErzDtmD3UcXELJn0mkMgc1mZp9Y
6ZRyy+KCCKMeiOzLNHn1FmFmekXqNmq84Tb/AoODG27Ezai68v3nj3immPnR9LIGv4XFRjqHYZtj
Glr9B4xDySM7TLohvrJGdMDVDpAGJ1s6LEsBI3cuKRufqbJ//ABH3rCmUiQ1KR+gfSkhzNtmHkEq
o3rjylhTal9Twv38kc/uG27+RcWJauZxKQyyFZhphIrINB1cbjvc4qXQYvnMHzN7ngluSxDPHAAk
1T8ual8VVdXFORhyCMkC6wvtQFvNTacSQOZ0F3ABZ8qz7BtdgQgQNb3lVvloDczNqKUwnDh5ZEf3
v8ZmbpT7+Jlh2G37NGwu3ZbnDVIxBOhADnOilhCITK7rFY+nQkHi1cxkhK7uSjsBPiCounPnksVz
BxFyPdiLgYpSalu85m+bdIJbS23MhHIibODR1Dtjtimn60m/sJRnvC81bnYGnTJz8fZHdsICkrcg
W7D/li0H7y1NYuAxFzagfPZxFoQ6MovyaeFHqJnQC1sep0Uts3+ETYfmgZfsatGOb/pNsB530W22
pfC9kbx6DZh3QohI2yGy/XBpq547DQuSEO16JpRAfH985AwKB6EM+SwGdCX0jh1x/Ov38zIkJP1K
PmGHPk4FW3nIJZ0gGBwfPiTQXD3Zww904Uo7EzViBoE94FJEcCfIrEmMJ1kYo+RXl0LaA8pq1sV6
wUVObvG1u5EZTV9/7krO7ZffTB4XX6uctnECDwEUWjOkWy9N0yxsUZeebLmNj90JqQPMwAb6uydw
sETxIVisMFNZ13VQBdAZRmD7xmAdB6WnSOUKnmqBGaXkTkxjZygu1nuXXXD8CXR9EbpAvg0Ax9Eu
sbLSVGqLE1952bPWcEU1VE2CbS6thTU8Cuvwwsqq5/YlrmVh52fjnCB3hLYxxr5fnFoyvfhC+Rh2
WmEHMiUZaL0OmnUDb/ZegH1SjEdv0O5a+alXqJ/2jN5T5hThoVNMwS4nhAj5b0W9Lk9/1mWwmYWH
hr6VsC/EH35oeXEdrVRxD2+rN4gDoiH9hpwN5kt5P4uDy+Vkhx1K5m1mM9t7Zcr3WR+urEixM7nb
WZF0ob55NhxYSgtEBFT9TrJh5pJNKHdY7clR3nQGVe/zG5VH+aI/TC/WgYlnG6LE5CZ8gkHsr+9o
3YC/FikO+K6PeyjyjC7lJLHsPuQkg9YjYTFDfa1ecIFnBvsWumvGfJlXZD8dowVoUPtKA7G2oxgU
4QTzoZgLL4QEoyvvewPqx3aC3N3ahHXvVlnPjk8hrYzdemaGGHLlz5/6rO9AEhN5ARQKKSsfxcN9
kk4U41NiybvoFQeYfpW+WNfzXf+zfi7vx/W0yb5cMLnEvydH6jeT8kfHy2BqERo5d028hxtk7Bz1
Z79NvHDVXrWlU1+NTnIr1bawjt6g19pcGtiTzx7p3+wfHWnonDIA8dgfHH0tTCtzBzjXbTfNCy//
a7IO9obXX9WesJYOiRs+dbS3Ec69UPk5dxX+vvCLG/jtZlf8rCANWlZBDSE5h0PHWhVzTE30Uv52
Nmr53dRREMH0jCoWMBc60nTl5/1uYsZagymoq4u9ErwHKqcqqOBjNcDY3c/dpvHLCyf73H3x+0c4
CrZLwOBJLvARZEpcofEuMFVPHnNpN5+7LyC6Bt9BmZIA9yiMgRbLj4MOMzX9qzqvnMa87aK1BPOW
UY72WLHDnlL5vQwv4fvOPSAVPDr3UNmzuY7W2KAgALUSrzORt5kf2nl80Pu3z0/O2Z37u5GjVRTL
0tehLyB8WnW1Dc0MxI/Qma66g+AE62ir3vj72ps9/UphiN6pr1undC4XjS4969EqzyVZUwbvgpMy
JFo1Jml6ZE9+4n3+uGfNgHeiHQVm56QJFGUxXMpRzKGE2qWxboRxk2avn9s4LRZJElVKkiIV168e
V1DMURigmCLAUGFrMqB0CWCLUWTuO1F3GnWy4Zq5sEnPHXxE0AgnVP7gjH88+KTBGfhlCJVg54Kt
UfaKaNpPImzmlyagz3TyeLrfTB3tF7xLQsqCqcaz3hQ32EFuQUdvW7jRqv/6+UqeCVuoIhKwgF+h
TnqcQfRmr9OjWwbHp2E/SsPDJBrbz02cWTmCInAOyxg0QLGjfRdk1ZjKAie7qQCPMA0a2oluvvhM
79qdbvz1YRwGWhd9H41wDKGNoxeVDkIPrRP941JTXppKv4aE9NtsNpc2xLmQAENMqiNvANr5GA0J
55cAkyH1eOUGNi/1bvAmVAjT3M6c8V6p7fg++5pdzH8umj26gdJZToMqx2z/Uu/jH/JTgRvRXWWd
v0IjutGvsptLaKAzRxp1CBTHyYosWNuOllQp9DDsAyoQNQR4E8LYMU0/NGL++hFD2glXzFiCheLL
0Q3f5YySw8dG0G5OrpDe5Va6nsOHGQq3z3fkueehOgZQdikmnqii5pPqt1VOMCekwkbqc5hKfhD0
XXicc+dY/t3MUUk7jqooEJaYMd72+26drd+WGCm2y4tRybkIXGYgBnABFQeiwqN4cKgLqeyWN6SS
TdSuZW3DfMVkLa6jcfvnjD+KNcgi2Q1RoxRWn6/nuXBUVglDYd2EjP9kKqeXh6Yq0nCBT/Xu7KLF
ucDTYJZ+ZNoz9Bbk4aVA7Ew4+sHkkZMcavj0ABItixuAXWo3wyrcyJu/kTEzo0Vtm/KzpcjH3VMN
NkMz9blppEp6BBL9EMZpA0+3+fj5Ep5zktyZlG7FJYs6PmIFHlGaW+zUrXrfjRnqQ6nnF6SS0nBh
Mvvc7kfChLaAqNAXPvZbs1D3AoAJKihz9pwb2RXUrG+xnl6AnV4yc+SnQj9OkVPATGS+FOF7O71O
lyaMzu4B5HK4uPDCJyAeBbKTXBTM5U4m5TKqFs7B1LBQMSm/hEZxqHJjtIV8fMIH/I33BSUFetEm
qkAnNcxcGgRhyIXYSURfWkVC+GCm2UzGoRa2CkXY3/BYBmOCaMIsMPJjHIakFm0Lx3TsTJlvi8HP
mmxXnp4/34NnBlAkGX4n2toqHVNiq48xTs3cTmAp0DzJa+tG/lk/GptizUWzKxTHv9EcJM3fuyvT
+dzsuY3ym9Xj0RNtkFCoRkDA0bR0NVjyKi2jDY3PC05q2W9H+asCQAEYPtwey7Dix4eLB7EJQl2M
HTUcdoWq7LTigoUzD4ImGmOJvCPq2sdOWA1QDc/TPnZEU37KlOmhAOyU1fmFg3XqKiirUfYFUEbb
7aT5mzO911VZ6MOzKLpBf5/mtdND9xMmF7K/s4ZQmgcMQIh90k4S/cjoUhnIGFwr1nMENxPQUSMP
IG9O/exQ1PqlbX7JovzxHVFhsODnh1fOV0L954iI66HSHGmcXAZXkVH4fOOdtcbR501JBmDDo+1u
BrXmCymhTCDogAJ6corZabq+cDJ9tLaGUYbBXy4fLAMTEDUtGlXovx3FwoU8qx1stiBFSpiohzZQ
bbmDojSxZsauivBSEeHsI0JFhZda+jvHm37RAIESFHtTCUoGiKgNM+y8olHbeFGq/ZnJ/8fb+P+C
9+L2v45T8+//5O9vRTkteh/t0V//fYjeCAOLn+1/Lj/2P9/28Yf+fVO+5w9t/f7eHl7L4+/88IP8
/j/tu6/t64e/eHkbtdNd915P9+9Nl7a/jPBJl+/8v37xH++/fsvjVL7/64+3osvb5bcxkpD/8eeX
tj/+9YfOm/qP33/9n1+7fs34MS+Yyvb4299fm/Zffyj6PylOmrwAVYI6hJjzj38M78tXZPWfVKhp
BRM5kagg4fnHP/KibkN+SPonME4AWwp7hI7L8t6aolu+JEv/JIuC6Ibukk53iQ/23x/rw/v53/f1
j7zLbosob5t//bHst/91ipzsRWIMd7+A7YgfT9I/X9TgNtRRU9BbxxyVTVaku5IIX9ZKCK2b9W+r
8qf538199MF/muOCWW4YWjfHbfwyC82wng1mQUv5KpRh2EZ+5HMTRw3i/7ax6DLjg60TmUBdntve
h9TYKd14O3foMbn6T38XbSL7ZrTfVZuBP/2ttnc84PaC7Y+FrF+2TYCLvDB6/Evv76P/CoOym8bc
R4Gn/Bo2N6mv2KFeXvnBUxVcB2oNEOkuFSrHgu79gumPcFFMk8ugTacxNQckCGDaR9OQGOQ5RfjA
EfKbvr0Lc2jNpORa6tXN2Pt7OdXWpv4tlee7zw1/vPQWuyBVafQAFyMSOwFy6ZUPWHMg3a4r5iTi
IFQ8X2gmt5O7S/QrH6s+/2WKGj/ya78g28dVn4VhOQs6TDXl9F2LFQVy3fApEse7MkifagaC7pss
vkQjcsYqjD/g500ALhQWjlIrcezBUEdxCFkvDMD2IMnfE79rPH9MtgMqP4q1UwdDePt8WU9OCiEY
Y8CI5mmEZCevs6IFVCESQCyhzkXuyLFUvEkJRC2rz+18vCB+rSnbBkk+ZhOXgsnRhTTXQzN2FUKh
LfTbmZx4o5zYhZhf1UhKfW7q9JEoH9C0he0RnNCJ9rseh6pRVjLRZdfZYvQahj//jgGIShVqWcvZ
PzoCslErvkBMHsvlOk8JWrM6u1SdO93vPAX4oGXO6wwVaicyhQVfFfo0qW6tpAie31SnA2PI06Wm
04lzXrqXKkqxCPUtEeXR80h+YqpQm8Ph3neUxVez0NmydU9sBO+i5v31xYOJRNLAZbAVjiMFeLsJ
ncuCbmygPXDY7/1e/8t7jefhHFEN5AWdAKCEQepKceT9KMEgHFqkKZLNEHbN66xEY7qKC7m5/8sP
xQFi9dA+g4ToeAWRu2pmEYaXhZLcCOw28wfUiUz/gpkzewLkGPtOXnBdJ4E/WEUlaALy0BmsoKYD
vEIhTa3rCwfo1BMteAeGlU2K3iSdR56oFUupbaKWymadWrqttB39tlQX1FdEEhgMUOMR2Te1dEJT
LS5JWJ/ZjAqlvwXuBWHhScKrG4GaEmHyjNODkDwK+gs8GHeT8vT5Gzv1RyBVmU4DiLdAPE4SXWvu
LTj36TgZpUR2HStlsRMQOnhrDKmWURMAeHZhXy5X44cgaEEVIimxhFworx57+KxsIHfrGsqBCEZO
YvHKCFS7zYaJgmpT3EHL3Wx0I27czx/1zK5ZOBHZMtTrWNejG9tIxcbv4ZR30oXUQQohr67EtYxi
4Od2jv3uUhJk94PSY/aPtOMoKIklQZZgBYidcgqEm6CbCg/xw+ZC7HP84o6tLJ/it8bonBS+kuXU
45KiosqoBOhxFrN+Jfdo86RZ3V14acerd2xv+fpv9oJ2aJS+56l8JKCkq7l6lquHzxfurAkAddDQ
Em6f5IdlV6pRZ2Fiqq/B3NuZGdnWeGlo6nj38SCgt3Q2PMDNM6BNCM+RAaWez0DIsCeKG7ysDPyf
Q5ZI0GYPshf3qbrtZyUuwHUE0YUA7syLI7uHPnY5AYDYj7bhmKKB0JgTbAtNuJa6QFhJyMbbZr6o
kVrFheLjsQ/79bQLJo520CLZenSnmQxDauIC3xzmemxsmKkaZ5Tz8EvedYNX+uO419ElO5TxNF3g
EjjzOpm0ZY4JNyVR/DzaMdqskm2oAwsdZAZcX0q/Lsc828xZ171+vnPOHLkPppY1/21zMr+YyXqC
F5sL+UWfrFU1NRc259mF/O1pjhYSppQBxliCYQQGzX1UVhOaHN1do2/bROzAsKs/BMhUnL/xYL/y
T+IfYuEjq3OUtJqg1LhnH0rCMTSNXVFP1oVNcnIkcP504wGJAiKjxnW0fNakt70Ao7ujySmKm1Hx
RW9iuO5VcxPk4U0ZJ499h+CicYkk/IgOjslZA5kzcOZ0QheMoXnkxSDhTOsg1JgyGIWnoTeuprF4
Kkb5PU2h+C+rJySn3LYNHWjBvny+tCfb88j00fY0Fb8Wu6ZHFAT8rdFQt36LkFD53MhRp+b0AY+W
FiaIREVMgUyUquHsM5wiAYaTzVdL9yu7wH9PmbRWS4gF9GgnNP42TCSuXS2hdesHF4Dky3b5/eb9
tdw0jACrk78yofPxnOjD2MvLJJCj9Oa+Cvtd00+7Osr3SpTsOvESu9a5JV6OPjVT/BB4tY/mIP02
OmXi7Zp6uY+qYF1Zowsb06VFPs7Fl8cyaP0tHNImU7/HZEoK6r19xKsM5Ph90MbbOLF2qOauzVnu
XGloFUQZTdnWrHFbkFN+/o7PLSrICJHPwKgYjPcfnzKJjKEbWqlikjFXu0fk+tRipUCUNt+2lHj8
+1RVigoZqb7U7j83feL3SCBpUeAYfk12HePIqaLGZdECkNBGcy/J2U9Vzb5/buLE7y0mcN6aQRmA
2tnR08FKkRXyKNZO3FuPsWgxQJN4TdC6TS09B0J016Iy/bnJs0/1m0n544Jmmjr7UCvVTpuZrQ0X
8Q41iwvu/OQWPnos5aON0UQxlA7gYqP9NhTaXaeHV5WO9i70LZeeh+o2v+7DwSOrBNuEa6VwQwBy
dBJ4HJPx7FCALL4SHb1CxA71SxFNVITEeuNmFCmj2Yh/itaqHedZ9NJSFyJbQnyE2ECUhtypm1bR
GnuWKstChUz3A3vU9WS+1yrhe1epuyrtKk822uAHqt66jZJgt6kzyTjovmK4PSN7rprHladaAzTn
KqqMitmJdlArPzJhQvdKn15ztXzqxvEhKUQXs1/13lyX6g9/fkQCDzEwQBdqfkgnwYlU8v0S8tVS
vkuGvSCsa+u73lTeGCCw1QRXI4KwzD5EdpyIdlmvNa10EYNw5KLzjNpaz0ypK0+VDHNwlqx7rfLo
IV41fbPJ0bzL1AeQAhuUjXYqM7qaROXbQFt2q8W5I4n5Lleku7Cu3U4VVmZr2gzlHtBzcRsZFXo9
9LqoWBWjwkQZ2uforA5XaMVcF2a48Y3nLp/3k1bsh6lhAC661idDcWhNoDTUISOvaUjL9ErjUIh6
9Ntskyr8Y0kZJY7sRocqVVbXwVzbU9Nf580G3YGd5j+2CPgK4WrI4ydBMPRt0Yxv1qi9adQr1DG6
Q9BnLWgIgKryBq4+FCPqem+ECeLEBnLM8UMStehaalvZLx2VgVq5/4oQjp1HkWfAH6LiPo2hWglj
ZUPaxuhLv7a0yEWUytFFf+frMDKqw14pf8YCeACrJL3J05VqZXeD0nqTrjpi2JIq53Y1P/lhu1tg
zxW4WV+aDlLXOtHAZNkWxt4GnTgzs9vIQ6B7tp5CpFGj+wEm7sHRqoOl7zplo/AMMTpfiJfLJdcb
wyvJeoqvM4S8q1fEaW1kr8JpHw5MZawhPmqgKgUCEq86QfUatXLrDHGQYo2cDsLumtcGX/LoB+qx
Qrye+QSqizyV3UnxIpm1U7PSEaH1Mo1kHdJMQcVPSPovRoYWIgLjHXKcQBTQ097XviMmdhqvLdDD
oBrV7Rjs5uaxrks71mnpjnae72f1MRDSq1IP7b55KcS7UZNc1lVSfw5+b/sWsMBmp7IXTDcV92kH
q1EcPmWt74zMPQm3qrVpy3s/RNpUv9P6wtbqW6O7T+ebrtLsMRZWaWQ5IRrSbtSXIPIPis6Yhi5s
FfkpHn9CpIAcXsUg6fe53EIn4i4KrGHrVjNNseG51B6S/qWfVpqORmPujdFT3BsrNTmo8tOsPhXD
thnHRy28GectwYVuuIrhzdNjXSY2ggOuLh+yYDuQWlj1lwaibr83bTTCd1LQ30jAe23Y27cmtJFx
nG/7bDXEixjzNo2+IhRti/MWFVERuqH2NqLlWftPo8iE8ndDfhiUV0GyC77fTJb0Rb2inUFC31hf
im6Ffdl0RvNGihW7q/d617shVXiNv6EBVmqrjjdjcqsYdqJttWwVg9iJV7H6CLJXe0xlJw1fe3Ta
rEPWXo/yjsRFQbKdiT5EKZAO2atNbgv9uzh0EKL5sPChbfMmWd1NpU3veak7QJ+eYwkwn1joq1Qd
5lXa9YQ+vaeZTX87EVrDfF/ma18cJ7tVEG9Xq9lTONBj3V1PcbtuFIRX5cZN5+RHDxG5ZnByI7Wk
rTeN6yrT14MRbrpEe+5m1VEDf6cxv22bo39nCcUNylc3csqJK0T9bpbrVRVa170v9LYcgShYPrAe
InjZGrshn3bKrO4hR37S0bgMRX/TTDKy5syGgRNYiy07shCgakZ2sBx93NUOh7KNUH5Er7mTNS/I
xm2TW5u4uS588SbttoDmGCZfLRTtxbyLuhsVFTYwGskjFRewB+zvx1q6N8yV2e2HcGNEma0Ce1Bq
D1Hl1Hoqo7U4XPnhKktX2muireq7cYy8sfDycJP7d3KGm07soH2TGjZTclXmhzzxuCci7c6sn+sO
1bdN8logT5U9NYIjURek9DPp4GHkHfEZfXSUtzMwnht1dKrGyYPrebhiq5nFBjVdwbiqUe4OM3vM
FbsRY1tgriWb1oHSrkzzqx6l3wMkjLShvw7695aPURJBL9ykclPdodBykP1sPVjTjdKiT1gjpaMN
MrzJo7YSCmOifBe9lFmz6lPxoUUvbtKZk6tKW6vYm9DH9E9dspfbyVNRYDfROheRVx5elOQ5Sb76
0l2jHvTxRwl0Q19b/aaN1v3i7G772UP2mD160w9P48QmR9ZbTTyfO3EwvzTapmFUJ/2RUYGAA0pI
fnQWUnFvPiP6YvxYh7vRQsf3Kom+MUOS5pMdRoMtRF8D80WRnVm2uxgxyaFme/4MGcMwf+rJelY9
bjQg6u2q8u08+EK7wU7Ce3Feqcq10DyUsm9rvhNoq6K0fdNJh580I329cIu6urWCL+UorpYppWZ+
HqRr1folsXlFdouItbnPC8mzVC5JxMUf83wEPK2x5Xsj+Z5K3aoZcreONKjuFOoqcul2NDaqSjkM
MeqR/XMQRW4XNV/14F7j0wedcTDMdIuY/dqsvqpx6kmD77YJwmXTxhDB4c67YqjWaXGjFNsk3gXI
L8v6xASIZLfFg4a0nEgpg57vk18Kz7IWXA+jdK9LiI+/itKNoh6m1nDbEbUeC+3Y8qlaOEjz0hX0
6cYawl1TxU/0rG9j2bqKrWw7TXdtix9/kJiiEpIny2iv68JYl5P0wIA5oCfp25CVbtTO3lQjCFjr
W6iZ8LS6Y1avmbxBNgWtvet8ehhVyzGUm0pq0KfNvL7YWQYXAXX/NOD9TSbqeD96DX0dgfmGSrHF
/NAEX1NxYwg2+JzSX1VC5aIkv8mzB1WQbXGIVkb1rZmvpfJpUA56/upnvRPps4vAOWq7pisK+JG4
uK6laKP38Lxr3w1x9gYBIQ8/QlL7qs1e/O57rfV7GsTrFL04cxULDwM6ARQ2pim3u7F2iwIO1TS2
me+5ycDB2v3IdJQpbaekuINNbRdL40owiK6ywS0anNCsrIfwkCDyLPYMjiuQIqXjJgm4cMpyA1Id
fw5LZpKsI7XwYlN7QGZyJcyoUtMQccUWqHxQ+99qfahcIatc4KnugKh1J+rusMQqrFhBiNCou1be
TtJObRHiHV6VYbTNKLpCHGkN9t/RShzEJHnIZu7CKXlQZqLdrkeTIN1mY/5Vn43SNrJ+TxX3PlSf
zepBmCVb6hJEUmNX7KJ9ZAT38Neu0Wd778KXlH1YXs2p5k6CtWfyczVF8kHwh3UXitugeysifav5
B2EcGPULEQZvvsVAQgfjSxpedXP1kNLm66blEmi9pva6SnIIJ5iieoGyygmZVGc4chF3L+/GBtUl
I8KvPIX9vCqE5mliaA0k6ms+vM/p7JjAItvOE+VXWVmFRnUfmoEXEY5qSXtFDXiXitdq+Yj4CEFZ
uE3GILGRWe4gVVZsucpdf0GnLGqhptnOKMFK99Pw2tfdtlP3ou8p3HbCpEpurpGJick8EtOQUMwC
n0wurVXZ+5NHaUZ/7AZudU2f/VXdzPkqUQuL19wS3o61iQqv0K+KqM4PGjB7G0RYZQ9+at30Rlbs
pMSf1llrXOWxciUWkezNloXofQJNnKEh7V3VuCbCCquWH8RZPMBKo7tqGLnRpHqRnmVrsoaVXAfP
Jby/sZl66K4+JyyGEYpQcvXbvEaSPRFumza9RpyphYBTN5/NyBo2CW1mGZEksYAdTwaPzwYxhBu2
IQexlXfGaB76UkaLO7BDYbytVAZUzXhfm5Dd5I9B98MqVZom0OIkqzZ6HlChHA9MK5DkrNCXd9sZ
KqmEOPZgyeRIEv3enD5OXFypUKwlpfrFl8JHcypsKtJurdyOnX81yzr0909zofEGOjfKJXsuDfK5
4l5K84e6edW096Lc+Gm/D8bAE/NN0+SAHAw3lDK7A4TRG09jh3R9Ujp+1sBBNrhiw91h3pqC6frs
sjIW6QtCJzyRfjA1jTynPVkbRe+5csgWS/klKOL1GIyQismPHNkvWVqvwhix2MGy7iwrv0lFldiF
4bug+F6j/q4X6Hjmo1P76w5638I3WbXAq83iphOZT+TmFfRvEPStmvgwSb3TJ74zUfAXEtOtu705
fMsa6qqIlxbCrWLUrmGVh1h7jvGifU9FrGA42OcCJjNBk9qOrIdC3Pllu890fVOKnZtV+k7K91PC
tXczJg26TrdKJtCrS25Qt7UFSnFC/VYP9ZXVdNsIBDCoMC8syF3CYIvENVJDCXOzPukMpWtdfxD6
KEebrFoZfbrroqR+HWfhO1DVWyRmU5vM28nUal3w2xGRWeHMvSxhB/jFKh3nW1/nnejZjKje9DNY
8JBP0CwXiIKbt9YU2SJ3pKbt8zgg+PlREsfKhGLsCFMPbyTAf0ZoIYPtFbgK9KRWpXGYAnIIhHC5
5qfgIU/vC1Xc8B7gxbFjRp7UHBFp0x3IX3XUvm/04EWVX+Zhowe3fXAn09eOo349d4vwASLXhH9Z
AGwczjjAMmF9GDViZZLhKl0bZeQiIRbM61hxpzjdUIE7qKQouVkxlQiQAZlsbTiMReRkwXVSb0d9
JVZ35GJqtoladDAW5iTATl9SrV1X6K1aToJcseQQZuXNXpO2cvo4GE5vbSUCVKVinpSEv9v2fu+1
0ib253VqjK/ZHEreojhFtth4iSCvheyFrKEQXA1pc3XdmBnTvsyIVvmBCYORnWVbievXd33oe7LJ
Mv0s69mRGtTF9ZLlVr2g1Bg5nxxr7F093IXdbSx4sbDt4YeRSFtz/j0V9ZVVO51x5UN8ga8zB3cO
HH96mn3JC8MfKPFVEp2+ax9tdOGH1N/Ik22Ga2NaDek1MF87K14NHHAzOnH0QygcI7pWSE2F+QuC
XQ35JwwuzXiV5NHWCndmfSv6123cQb1CPN7ft90XgSCYRs2VmGZXALHu47K3c4hpyVhzKjyMhObV
86CLO4FRUV8tXCF6F7KHgWJMak27pN3U3etEIWbqbF9wFPmxFvGfse37k9343yZd2FRwDSmoBzHS
bofNcj9q1AESG4IgkfG1NHTKoidjnJ1ofqKQMqOLWybk9sLkwFpzyKV61wq7aE6ZP35sAvwWQkQ0
ysOHznTm5FUjeQ8YbQQ0lPiIk/soOKvknmRIFpm5KnHZukGw0oa7eLodOCeDeYWSulOMXtsRDxH9
uFNI7K7txkwGnUE8Hw92linXKJtd5T3RaHEPS4Noj41IUEhVICErfRosuBOS+nEWK9fXJk+LcK7M
TFfKYykCTRadZjLh82s9Q0VIFJmGyGT8s1IZna/sNNqPQe2M0jqQRy9mV8cdt3FDoqNIHtg6tbip
rV2glAdZekv8g1LBLgsENOxLm+Hh0Nb7bluOqpfk/lsptD9HS9oWc7YVRCbpulrDOX4dDdOuk+hK
7XKPOSg8t+5ScLoWgAqJIgrRI6IlEtzsum6DrwAJlduWue3F12SIGMi+7ups11dfWvkOuSm7CoJt
SuE5jt7VAB6/5pZwjUecvHHWXCUJHuoi9ma9usrSgPJWWq6U5bRoToO4mzfGyehotUAm55udg/Jw
xJwLo/CI5lWrDnXifQvBEw8dzV4WNZ1ho2oe2mrWUhsbfPrrFL81eJCIvTx50idY20jU7lJ9Ur5q
JYJmThNFiNgXUu8/SmZvbOJAZloTsZRvA7SP9ErMfjUgoyOH0ve2zubIyedRxUFUgXhf5oI22PNU
dM7c9BV0n/4sfKvzNqudAXnw3uaZ89spiAZu7zESUK8e2I2p0v9/ys5jOXJrW6JfhAh4M4UrXyza
IjlBkE0S3h74r3+rNLqXVyHFC2mgVrO7CsDBNpm5c8s7oSHfTu1sNUnkUksX1OpdGAmrBqGDL7BY
lQRYC2HpWpg61VuRqiCRZpe9G062Huzcsg6ITOfeTeW43WLXVzxL6WxWO5HozWM5s4oNdJZVQ1OV
dnciMoftiHHUg4y2dT9MAiOdEaFEULdi2khx1wbtwIgBprkLaJaqPbPMQH2abGX4U5ZW9T04kTI8
phPhxItiZbE30lrln3acNvsuaZIHND1R5MdSV3wo1ZAWW5wVqWtao5tCeZCEq9RQTT2jojMuslSr
/jjnSqC1PEUfcq51iBRd+2ZaqdisAtwR0wjs/+q+ejXHUT4Lg2vCCG/cMjZmP3ajTt1jALV2dW6D
AXSGArxnsAem0oz+vjZS1a0kCYcvS0vNtwwQ9ZiYKuBjn5bV2XBE54D44VchLwmpy5Rlc3LHKptw
CWZAgVpCwodT16c/VbfQFE+DFuVu2acg42Mx1S/pqI9aIC9TW+MO2g171qynVGyFdl+w/OHcLuV8
KTW1frcjdlL7doqHZl842neJcw0gas/g6mkUq5GFDftZOPpVjkfHrJJGUTrMQ1BKNZWRGitz6WHZ
M56X2iawWX2vPLS5op0GxWpUV9LtxldnWv6mW/J7k9ppP5isL1UkLb+Tpdzi1V8YXK8nBbdUMbFf
yyKLrpIq3uNekR9ldWo/bBElx6TLLHD+unbACwp5ehHtynLt1MAeZZxt7GDAsIBZdUJzOcnDU4QJ
LNYUXfduTXDF2VQQMabcnh8aUf2VBJPuLDW5/jUbaes6dTudtKpybgqcWidkDttMw84OA401R4Vg
VUUJbIu60B+6lkairdQ23WStTvHYplBxG11NaPSHXtH7UO6btdr1RaEkfpRmrMIdjXiMgiIfB5Zq
donV7FpkQP5SWp2Nd053+0wrc7I9xVzZvGGdVotHY5TKah/Pa7rP1aYmkkyrdqoZ+BGenGpZHpqN
IbDei2jIZpM0QcNeHlnEPP5Zh1nmthaVIbmrak9jOGp6sjeTzDzZeZ2+ynkHVF0tlVcqTgkooemB
LJdUhmbGeJaPWZ3tGQNNtJFHpuE19OMv9tS2G3tp1MqtyHysC1CInArmmw7wcdvuVqeqKTeagoFe
uGRZbAY5AsVyOCT3Q1q2XxEtymMXSdopjTMQGAMUhBNQxaiQ9JUuucqu7bgAu2VZKYM7xbP2mAvF
2uJ7mK4YDgKWK2m0houWQ0DMcapFHltV1p8OMUXLrixLCbtVt+/KOTaEL0zJghHoiuaPmrPeJRQK
rXE/psdCdA+mVY3PSm++qkO3uCgJOhqPqjtGRVP4pT6+LyIBCZjnIYwZcURDnaiBaQ/53WRHiXka
nJJBdtkp6WKGFZLOwyUOlU4cNzQ/PYW93Hy29tz+ocEuwm7ISW+GPH/KPSjt3Guz4vVIou57Fk2c
jGzV3hjhcrZmkg6buZojVltU6nI0pDp7oj6DHWjXitSfKW2T+OwGAqM0zOnVnuRRc51FiBeZZ4/V
ygiA2PYr+17SnhIjH1uLQLMWlFNoqs/rKHdvRVcgElnkPmG7hAqJkCzGtjV7yesciqJUtRbON71W
41QzXoFGZliUiW2zn1ACfi6rk52tNq3u47kiJ3b9qDxrWlHsCAHiwSyWhJ3MUabtk6ToZM+Wyvgd
nm6+JnWSUT2zbtavh1m6y9F0bFRLSh5aO6c97bLmgomV7GdNtXwixmjhr1f5MraiWgGqssR3GmG/
S52TfiiRNoT1YlJFxYq0vE/aiEE4E6HMC0lTLjv7YY5GRsjUvgpWEZd+z7J3UEEkPmofY4nTmZFU
caNi+yQ3RUS17TRrEeZl3X1XqdT1OzXjyfkdA325m/VrNUK9DdqDurQdMKg5P5a6Hj0aqyV7nT43
nppbNoVRKcgtTRsz5wju1LTY4ihZTJQvHfXVyNN6mxuJ7BycQn/IpluBrsdqZ7nYfExTG9iU2uqh
lfS5245t7Ix89my8xkZa5K6TppbipuxZtvxhmLXebbFD6CjWEpCMtDZL86waedEetCbBPsruxkVx
hTEY7Z69zytQbM+q57NAuF5fysWK2oxjokftB3fdqthth1IFVHpcCj9Tl8w4O10SyTtmAI3uTtFF
E+3wTaWnztOub09WRgp0zTgdtLdcizPGIRU5E1WP50S5mrlbtRp6p16qxhFc1I5nf6Ciwc8dSjHf
Rihpc81Pi6ZLymCIG9OsQWU1xsKpuFfrfUlq7WMU8j5f6LOU9aNXUtdk0avfDjWOFnYcz5+jnoyJ
xz3J/4i2UF60Wh0uhXDEK7ok65ThnrTLyvIym86w6xKFAJwTSl4ixRGXuWdQ1MIRicHVjdaRrso0
wUgnWmY373V9yy5D7WyXevcea20W0ClpLjIisVkSOhOy2FXpKJ6sqiFgyGa3yZzqLDRwDnCa56yf
ftZMwDpNHFVKLc2CSjGtV1muwlQYx04vT87Qh2oL+mlOzUctNXOgyROOhgstRzM2FRnT3uQ0/iU8
ebrIZ1OiiCvVjorQVDfGMlShRgZyWRU8bxwZ5GxhW/re0MXzFK2eI8xgEfp3baKyU8t+bwmpC9R1
clWD4s1QGWQl7AjFh9wJi/WtagljjuFLXYlAbjPjO9Hrz7MhQcdm3ihSf4o1GI/6riqbIOpWt5Nq
t+0SgKXxYe7Fu9Ce0HxvyuHYU6KrU7Mdyn5r5ek9tuxeX8ShSTaUppR02V3iZCuUwVWmnyG17+VW
CYblKYrUV9SqAFrmRnFSj4nbjQFro76sw3BQFW2DNfGHk90tg7yxYFBr6Pmm1gKIvS8xb20NlBmj
dGuRHqYo38cldlw9W597qiLtkKRsvWa0VGBfFWcbuZn3Tt894ve6n6jHrFbyW6kP9fTPIsd3jFtg
uiN5RICgGZbNNGrbVBE+C9SATGnZELnTPVu+sZp7U72x7dQfkvGG+WuQ98OrHeV+M3T+HCtbs7nC
Pc0NE8RN+icW4MtWzH1NGxfRkhvN6TlKkZeovR/z5JKcLpm5y46f6n1zToLJ2jvlsDfrll432suW
E+T2qYrOdjSEykLJYWlww479SKDaSrZx3zUZ0J1fEiXxVQ06hXd3Gk+Wml9V5J95+qVhVFyAqIkq
EKn2qVVdoEDrMLLoOlkIKfQ8iutstvfyeCTEItyC0Z/yIMspXm3pqZgTd+2fLQPGqEMqXpwSx2D3
cv9m2Lc1VHJoN9p9DNdoqvlt0vE4DBVbwUHq+iFMNMNzGiUoOkb41yYYHAht3Qi65LqKO61U3FiX
3aq0XGm4xvZEYbyeQDs2Q86+HXbWy9XjCmfY3GCvRQ4q1E8wh33CpqG4Cqp42LDN9sggolM+dMnd
WPm9/JI3I9PUT1SqfjVcahpkXQ77lRe8YPZhNAIrVXgpTw3LpGNTd+s+B5f96LA7E8spr+MwNmYP
ESTjm9ceL3VdK/yp+7PUIM0tXWyMIxcgNfnNdmp/mZ4MsS2j9aRLQITpY5byFuVsQx4mLzG6zVSM
2yGlKlGmsCmUzSJB8K62vgDN2tdUpNfasHw5yoJCrJ6sXFPrOqzXuroWxf1aTeG0Du+rYnhRG71p
09Txcic/Kh4ofQTXBYIzLyl9b5D0b471NNEG9cu5L3bj+DHaua+tRSAPpybqWTao3g0cIgyFT+vM
eFnt93ogLTKvmbhgke+vWO+m/EQ+XZLhbcxfJHVFaXYain0OhaD9zHEPyRkFTn+Mm/Y+oU9pWTqq
aikBQfFBV/LpkE1eg4oHShsFjLNcV/jJmzN9Ez3erLMjxM9Uo17NEPpijxQp7HLPnvNJcmPtWEOR
w4ERUmvrddTkizKYYau1vrXUL3UlNoU+7KwYij7xUuNqJ1crfhTl+dYKCl54IcGUwnAN+qnrr9Z8
nOW90vcvWS1cqviTcKLHuc8+c1P9NlPGlDTsNMxDozJzQWen9aek9FcZqcnl9p1rFkDwWzYmozXN
gsqboOZhasIxOgereE+kbVH/aP13LVo/q3Smht6UYjOuJ6l7dKxX5HqRs5OnvWofx/KwOMc8F5sY
Qeow6GEVK34sX6b1sc+uGLZ/pTf36MSLAJBFkBiHwQjq8TFtrqC2ensah/YmAhnjY0rLuNQnzX4T
xrnLu0BL/QavdU5ZryX3Pagj0U6J49OA7DwvflRBOTOr25ExgUZePaQ8Oym/Y3RzQz29VcfPZdo5
0+yN5hRaVJ1m4VCIbbVpb9If1TEw1HUqaRoYj/ocKIAjc4YgRO5k6BCyUuBoPwkyxKRWfLjPk9Lu
pxpcq6o9gyXTJfD3OOveqBJ50rt+3MtdsbHn0W3pcdZo1xOV5Pa5mvM7IOJIf04X62ls2rBJPmWO
ihpvR3sFZzXRNm00M/JYiwifAd7qOAPre98y/aROzm7CrdoUTuyaAlKK8igrfLvWvvrM9BQzGGUC
rpPvNaMJFfNuTTTfiQ/lku5Q29xZa/tB40OFVlGxEbBj1bNiumkceXSF7ArQaE2hNq/71kr3FfWh
PukQorC+eIPfYLHQ0pc/qtHtC43dhkMWqKhX0tQBQ/ppi0uumG4knhnaC8jqx9TUfySnjrzKDExt
s8pXNV1eVKveSVrr0sSB9SMosXFcMftAkuJtK2mhMWDBaBdnY+n9jq/WQHoXrfDjWwxb+cpqskmm
my6pAafQ9WuhdA8FNYvQQABEslssWDYomCKx9kWb7+IE+ReFqKZhrYkyea1qysvy1Errdw58nnXE
0/JVaA/IPgM1+l5mgDOOMSOGvtkrH2p5o8ekQ1Ram2o+r91jZBmhPsA40B2VCfCW+bT2+j0arpdc
/8hIXiINtEJGw6f4mp34uUSJqFOtTOJlLT/GjPKQKnq8bYPuWz/N5KPk6F486DBI8macVFoWo6SC
SSD8U5bd83DHJ21BMtfY9+x7SYj6pkBplj9iO3PWDScoqCv1CG9UoW3jIsKIiP181aM8fAwpioIU
nnx1tSq9FxJNcbuGYOqHcU2umayErRJvbDXZNvZD1pXbaCWwzeyLUPr9ajBSBcTgGf3oOzP7zOQS
0i5xHeNzHFCtbEcLDnpdADKeTXKzQaelIk/uXT4FNtNB3ydtxoFESa0lX1g6T7XxzZYef1E/Yp22
5CILuAOx+pkseU5anzXsPpknOYricTGmQyr6sJsQ2XHHo77Y4HcPVHWw5edxelkq45AtRbyROom6
lTevd9nqDR6lLffduJJcxb4Y8dxh92c4LL1nKeWejXHPRaru5SQXFyYf2BGj5nQtXdr5K3tIAaNp
b0ET2mCRu9az9c90btnS666C/O6N9g3t3lhgvLvqUm/aOZwSf3gcDhX8EcN0jqtcLNJUsu/vRX5y
MrqJINa3MfWBeFRCTXKzI6ymx5puW3qQJ855YECuSbyze7kOFUTIt5L2XA8bqtjlkFnH4hlaIpe2
0tWyn9Wf6M1cfPkqowm74mRuvwjTzS0/bkhYfhv2tqe6S8BbP93PPoqyZ6632UuN2/d+7Wcgurd9
SKeh93mLheSmaO1GdpPI432ib6PRg7mi1B3Pa2gd61MXYql6yf2UIJ+561bdQx8foz9luyueKiyW
u88B2VeoEfIv66ux6zFHoWdq+Um0Ce2LnPryivkkKwdrbwAh3IozjAHF2VHfUDPdEON76VU8UtWg
qcrdNbRfSvVQzm57YOy+3Y53lb6LszO4WFYGkBlxv1ezEcIw8+vsM+tc49mS2SqRHBLyovZjlY+c
JWYcgXpjVIfyMX5qLuk+vg0qPFj7aj98TrgJIgyhJFOzI0jtAsNILAsrFaKYG8piS/FR+XRmu8pP
rlRxvBLJhnU0bdBfm8aPnzkm0F23pDiHjbxTQQSFkkHuopfsfpz5oza+u+jRWt4V51GIV2c9YdUf
oSwqQtXZDamvlH4L8dptVQW5S2jND9A0junPxl5E39UP3YXWhRQHCHlXaMbhZTbZeuQZwoUkg1lp
yI4aIBuSSXjAZIfLK9DZjJZm3cIiyHPYT8dsQBJah63Pp9tgRaGgEHSe2Mw4WoEM3OGjDiwxZW0Z
9fMU/LgIs4mLZBPdq6EeqNmtDJaRV2ATYycaPUmIJYOI5uOh5Ep8ZmqY+R2fjAftsOZh+6klZABi
vRs/Gz9WQN1qUgpEiB9cc5P6Yzgf4XhSz7H+Epo9JvlO5yk0TxUq9rW/PRM3j72+C3KmEXh30LWg
n9nP1XZ8bMn35Zclju0tN3tt7RYzQWRbprD1dxXEAbcnj5egOZv1XYruD/XvGPKVZ08r0X9+RtYG
Mn6aN4JKNPNATuQGumZLlX5gbaugi6Z6jR8Q4shjMD8YW229dIo/phskvvFVT3dx6g2PxqbZz3tE
3lQogrOOoNPYqCRr/tXSUH4xn+MweuXAzAclchvVU66zTeF7hJMwSeC9O9E9N4898vJ+l/1JZHei
ibsNlihu9yTFPrYBxZec7VpkNMp9Z390GGLGAR5S9Scg3PKtpKH2Vpav9Zv9iOxfvp9YV1qetPFU
TF6qQJ1seuWIz4JaBvbsroYni0ORBRnXqbv6d3IhzHdQIEmIvhzoZXm3n+PVM1c3OjV9sMY+f5I/
sCaIjXxxNe4czdXu1MDYMKpxJI5QcgM0SIG+BBykfIFSdNP7qKWkDUXpcxWqeTDzx0h8muh2NBdv
NgjJEGTaNXsypdtwOyDTvjLpFiGGByzwFzK7WzpnvQ3NyY+io4aySHnqu50svyXxphBBSxyE/Sxc
8qljb5zec9DXzFTeau1ql2UMEzz7X7gYlM8tmgjGgDlX7QUEUohQPVlvNA7Iy9kGYn92Z4qwh2Xd
x2CLFKiVNyPX0s5WeSnQAHMiIzMwenCN5A+NL/OHw7QbE7coALB+jPXdWd77+mzYZ6cN1f4tMdHW
lx91vHH87LAiH1vccVtB2XxD27OpSbubT9MHMj+uugmK/fqJgzwqS2gNaSvLbv4m3cuH/FK+iPsU
ldd3dCEO9fuOw7Xsb4iF7KrXlIVLJFT+lO9AA9+slXmwXsbACUnh06Kn5i9v3U5sJ+exae7lOUjH
kNqm8oxHhdGXybURnZ3UQ0Gry/+scefmEXmQIESlF+mwxlv1oL3VcQCnvTWtXQINB+0y+CMS1/mu
L3/kUAeQe+j3OSgoKP+6W7OnvgGwepiygGuUPuoT78abaj47B93yJyIEIVp46ECnJXBYFXGMH8Ei
pS/riI39sl+1I0KLrgzlPeFqvO+z+1F2JSbgCrSluAvcnibUNUzcHgNqMz6t4KmmL7Kdnl6nu9UI
iWOokPA+RU2hncWxCvn9BodmEz59H9+lMdWeKz7X6/KRy7vhZGOk/FUq/pzt5vK74QaqnEi6d4cT
Gg3Xhvgx5hjs188yKb8eg2UMFMfX6n1vq96EziIbfhIgp20hnxj6zZB4PEm7LtR8eW9tB4+J+Czb
RNMXkhJNCpTEi/uNsek2zLQenTdUfXSa41eDHkF90k9iJ17jr+gDK/PhKL1D6TPw6urvWUDP0iie
9CILMC2XIIh7/JwfEDQxFfJn+jM5e0Pd5U/ZXuVnvSqIr9oLiX2Yzz3Frewh9mARw7sj7Vtqpz+w
uuKt8m0qax9U9cDtfB3BmD1oLOZDgvZQ59v4mj5YGyloLibY2R2/UTAAQ2N5SG96WDdZd8sQUCrM
WzRI4+u6WYK23K1/zHP3lb6Lo8ROBEBeUL3x6JBasylst8mFvHqPHvdMR6pdnYfyRX42X50ze2D5
+/kndcnFr+obkNgo31GPLdGth0IXYoROdLG1B1MO2zGwNNqqJxoR1Xkp5cPYP1dIOJ3xfTT2Rn7f
tJusOmc5qg7rcaBrL3qgRfoKPLrtczU1vvmqNG5rbND2z+tmYhEHCxsAxaoLjUIbs1lQT71GRaCf
b+AY7+f0CAWM94RXJwxq3CkUuPFwtMzD6mxr7f0GG4/JwUi4awzF0LB8D9Mo+1PPyxIPd3UJjm86
P+Kmo7MYaEhiEpAtaY7XV9GXrTbdNtWWGDmbftHk8VVOjF0pZQdc54nz1AR6piAoqLdx+6wRs0Vl
nlPpW1lWb7U5SYYWRo6Jh1x0hWhzxbW6KUUQ6pqhgXhuzGFP7YDB1p+Yv1AHQqkjxzOXBKnyHHRk
4yQQzmXpDtb0mNJlqJ7sbPp4dslC3edNGMni8YjDqG8mrB66Z2k+MwsD89MhiRh5Rw8qQ81YwBu7
ytgn9aW6pjIZHJ34TwxCIKtuO13pLfLRRRJIiZ2w1lw9alU4cwBUK/La1pWmbF8NCEz7nWj3UQUt
R5qN7rr6LrbPGerJYZ+LYO3/epiRrz42XyzGK+YgqTZIfWgrh2GzljQEzYBLvU9sWeNgpH3OfK0Q
vnyTl+UPGqJyOkfluee6R0+yd/0A6uC2943+oGnEraB77VhZvycBDZodMDrrGeyiLJmWii55Yd+p
3CjaHN2XP8UrLdzSvY7qHfXNtFya9jIgnQa1EO+G4hrKwXweEQyrp8ZG53F0vhfNE1c0nnDoDdLa
tw6eWNfCXCI8m8cW6LGxkoNdvU1DsVNE5+aF9tki+tIgIpQPQis7YuXoRyPGg2DfRheqB106l6m3
IEYTzbX+0IdgmnZrta8Rq9koApsSMVTanXQWpYwSfc7zSi/Vl88pjyNvOpphxprm8CawMby+eWuR
PZj3OX1x6y5vphMs37z1WNDrjr8yHuKv76Qsm3Bo7zIykmpW7pSWu4RZB+EOzvPCtd58232NHm1E
qZWQRZ1bFSA5RcAl6MW30HZxt3Egz2uaTZOaAVyia02vzQZvnn1dHPT+r9kltjMnrmaHkXQp0k2r
bJz2AfHG5LzW6+bGGlenaXmmwwfsklFrXtcKetOXGskr9WrTcqp7JoRaFu5hj5kBOksDnIENCNo+
WnXhzQCmRqnCYNSR3zbN3aylh7yemAkCxW20oveNyoJ80V4RQR66UZEYBxuaw5KkSphQqaxJnhwl
e3BeDSlDws/cVSFD3/XRPnc0ACM+BOFQqjsUkpDzDJehlWQz9HJQ0bOPs5AOlhh6PCGL1vrsMsqA
zEo/8j7rQ0dOIUoZepszzb7HyTc1tn2BotdnoAFYsLUVQExNljjkpoH/VTv365sY4+htzlQ05zFa
Sc59dD+OabGpO2PaIQzqXyP2Uu+LSC0uE+Lxr6Sx1XBY6/S5XEeajnEa75VmKjaYiKDolI11byyI
S4rUrE6rGc07RZPvsxi4LDey5lVP8+go5zBAyLgtWE5sseblYJZK1bqxIAiUBpYLWI8oy53RlkAb
0yBpR8kooez7LjY2EY5PT8kEwuAkzD4JHD5oKOJpoQTLhRakmBizvxvOAs2FTq0pMXgozGqEU1ZQ
DKp2wZlOx3S5V2PyyTo2sZ/LhfXUsjTwtcjV2I/TDKVoZlZD/Wx1AnYqAco3GfLpp2T9GnJLOspo
knYmEy2+pLCEcqNlBiUmOz/HBoUnznLtTznbSgSOypo2XqKKiYZWbvf9JOvbzCjL02wxlgHVkfX1
VhnawuJqdF4b01rf8hQgOVsn7VDrkhKhroubLQptXqlEjRt+DUVVJ5BntSnwhLYjhZ5mGq+DefMc
w0XvHjSMQiQDkDSNDvAiAmVNLXiyFW/H2ylPqslPxTz4nb3SxDWJFdh9wcjDUNAUimr5jidGIkc5
No8ipXuJG0Xs1Tlh0jJT+mjTaIArfVTetFgIstKit1GoL/KDmAyKolS3WwJO1zm3XkMCwdSUZqFC
S81hfhXIGPq7WNVaNVzVMh/oUBphoZjXGtdEieNNI91fYmriWo+K/qxIBkq3sbZm2Kk0bv2iixDL
to25MfOyvWHaevdld4wUSpE+fdZKJREF5oJp/lHU52E0+mPOVNeL1mc2TbsGY72OFdJOtV+bo5Q2
9KdDPfIqNpYdO74aFyWdsa4yaLHoJv12EjnSRzEvjnhv1LnMLyxENCtYt6WTD3FdDs4uqozBOcyd
hfQ1cQbFfDGB8KWHVjYqvKAdEMQXjdtOydgmYjyp7dI4+7Z1hvSPtcygPqVjjbfdaUW0tDgtVHC2
kV1IMqVw1dhjSZBQmK+LzdQYgszqjfSUOTYpIynt20GvM01OvqKhZSpgjYZ8eINyg0p3+WrOrWxN
9IzxIURW0rXC2cQmHHWycV6iEaJxKkBA94VTjfVW16u5fnGk27BuGeWr8b6S68iheT2uG61oSfZJ
rCAQYhJrqIv2ZFfrRAWrjChAOG95oRvRAnKwzipVfY3Jody/Tamma9WfgvOtKBA6UFe2Ela9Namz
E47MmpgMFSmTMDd6kU+MlVnz8mRKcyctroKFVVxUPsNWKbPR4doWy/afp9t/2wVgkv+Xq5SJORfW
VdYvs4KxbCXkM7cWaLrONXpYxGwRAoZqfXL0yz9/1u+x89tnQZrimM+GJGztfrlPqHPbOzp6K8bO
xIAfkSDAt9V7nhtPqzKWfsKMJ3rckuhHT/fPn/17iv+vzzbw4tQJw5ps3IwF/sOTJcFsk+HapfPS
pqAD6eP8LEm6+Bfrkt9z/LdPMXAaQ+CA7ud/7mbcS+TWgrs5qBkRLo6DFTV7HTv1Lk3mf/MO+rtr
Mm6OFhg9OMgzfpkhNJomV9GE0cSAPM2hEx5K819u299dkCmzQhRPSevmu/jft23UywpXM26byqIS
+zDSMRfEBmv+t515yu3L/qcnwe3WITh18MzQDf7zdrH/8YCaQtVLFQ0mVbQc6NZM+Q1+I9ebWLf0
0BinHZWfa1mmuM/JoJlYgn8+IX9zqQbFP94ZrAbQ6UT++wtks4QGuOg7GnAZZnplAiCIBT0A0NU/
f9LfvAcG/iO6ieWqjtPMr5sqW9kSY+aJb/PrbUZgrd/a4mDIG7RroW3sTKX+/z9Fm20HpsKJwH31
96WlHYo4jMo7rxBJ5edom6/obhnRVNnyWI3Sv9k8/c3BxKQOR1kT2ocX7tcFol1NR1ZzYTNTtkyV
ywNNbLr955v495/BljcVuzhWU/x6XAY7gxBn8KpZJj0zdsU3kQ/z0f/8KcovMxdM7/SbqQkOYAQu
PuvXpdTrai6qXmMaQ8nT1EwOmtFZyRvGiE4VPFUNYLQ6oZyo/3J9v91qeB/Y840XEQ5xSI1/e/MO
jMDhacEzkzB2YEI6VX8SLvRfLu/29X+9dXwKoRirYdaL/nYC6eVOtpvsRvw4DAwXyWuUGNcWIYUy
jTvbKfyVvk8STC4iZEe+gQQjETCc0ybqSWfCeMhKloZa+RJR8uX/suDyb15JwgFug9i9YHpu/wpw
CcpJVOgDmx47hRWayP/8cWmqXdUgKpXqsf2Xe/77aas3OxQcwS3IORzWOVX/HQMwZYWIbHkzyRdI
mME+StQCChTwAgPPcKXZSXeZpTBODvPxz8/ifw+0LnPOTJs3hkhj/DrQ65roi2kBQ7BB+EG3hvuy
+P+fKT5CNwxDJxY4+Mv+9+V1U70O5sKZ0qjQm+EieHTV9G/r6f73TJGRVFMlyzoGq4x+2TpR4qzN
0hDJW2Q6qv1ISbjvy9ofstkzO4gX/d8CqqL9PsbULpqu3IykDPyknNtX+o/kYU8mckGLymJgQfv/
MXceu5FrWZd+l56zcHjoJz0IHyEvhUzmhEgpU/Te8+n7Y976uyQqoED1qAsXKBTyVp6gO2bvtb61
cHxtZ2nFH2sMdg0iuMIw3qqs2hXUcbLOWiEee4kaB4ssrtDvH+KX7RQp8By1pGCnAyZzfocj7K5l
j/adnvyAevIHRNqFHuWI2fEvjmde1y/ryDSYwdwAJNhiFzd7W43YzbEZ4ZACsXhbX3CYXiEnfq63
//01TZP5xB51NMeafYWp6bSRicZiKbo0Aq+Bm9hyh/vcUI51LNiy0Tz4fsSv3yFX9nFI+fl5pqlm
J1Bn8OUFKNqydwpybYwDPeoWdf7ABpOaySNI0n+e3r8B8rf/THwzYv3sf/7vY5bwz5xJ/4llv/2T
TeD3av4v/X8Irmc78+HWT2D8T+T6p19p86tuPrLr//4//oHXs3/9FxoXaGm2ykIOdPZ//Rter5rm
v9hvWhPLmUVDm2Ky/w2vh3b7L8Hn7wC3ZydM4jIrW/UPvV6R/IWGBP7IosOy5gCo+y/w9bPP3uS1
Z47R2c9b7Bgx+cymzEGREY6Qtn8kBpW2Q7zy9MVbv5Sbeqvsw6tzKa/252nm3+NByWQ0yySydzaz
5SIeohxR+WOqeBNeRL7qWr+HHZstLKdfyww6TezDQKnW+GwuVdQbWQeGIc/Hd7wBazWpbhTHfip1
NApFi5k/htqRFz9jhYOj73a7Vsi7DL2O5tOfychp2CTNJEZW2XDXhY1MImx+tZm6zYEk4kPpXBSe
2XUQBX9SxeoOhaAzZtn1b1vFxJFbqb6VcVQDAhGc6Ft6pzFycl1AIVJrCcdC0R8omr8hCYGlip+E
fnuwG8M+W8qKBD+w1jRSx7SnBYHnTx0xYGdRhdEygNZj+0m66fR+Kno3T0Pk3moD9XFKcOvSANDT
t2B1lCzTVpJVG6/VSsT22sDHTiIFMrU6plvVRx29IlO97ZIRKauV4Qqkp4ETfTWq/ZuvZQjIz4Va
z2aYv4+S15csAiYLYMra9Kg/rBhNqEm/RXvzGCBiVhMN8zCVJmug/GtcxDRWTbX94cT7ujbObMY/
b+z+GdkhVIoUBIOws/nIphUWuRor7WMT7zIPiaJ62xdnYKfy885pGoT9C6PoHNkkASCzN1V3ZWB6
dtA+UtHjbG+4GWDJSFJSbgEhGLQcyg6vi/iTER9MTPm71kUPnqBBlOjWXTWk7xmosFUYOzY+mZxe
JbojFCjseP1cf4W+T388H3XQpsjfKVfcRqZ/ZQz6y4fp6N8T8sfIiGki+bBB5UtjHmE7BmmClZ01
aLb4OGWnW5qSyWN6WV/qa46Fl82KT20RrbzNuSyiWXrE/4wG6t/Q2bzIaer6+FYk2OriErHksd2U
+2jnB9vhKRuXzXWsIWZ50C7s22rj3brUbZNNRms/2pyLHJs/uX8u+D8/YfrzDy9m1WWtKatcHv3Y
WoW0yfvK+iP78Fhl2cN/eXPZNpBXPRUsOGUAD5hdbuhxwtDyoHjs30DWXOJ0W3r7YTNc0mneWmcW
9RPvJKElutA4a2gmJaDZbJ32nkJQtZ09DpHqbVTXxtAuGj9YBvi61kqc7IvcPVAgWjeSymkO6Qyq
+rbqAEpnebJSM+8+aoq94icHfIebtsUz2dfenTOU2d5V/Le6t/y10ccvLQZIdPYa/pnOOncmnHbJ
/zkzTd8W12EbQuOMwI7ImU0dZZaPYRsN2aOuAneINwWi9jMPZgp/mY/B87B4Mg6bSXs+STiZnahJ
XhePSdAQIx2Zt0nZIyHRq51ahbe150JPhJtoDfmDjBDqO711b2nOsXUamtAWECes7MECENAfVyZi
KUaU50GNDbLFFjsW+totnFu8iWsQfPdepd5liiz3WqG9YMFrdvFIJ5WGTZEjmkc0uFGK/MIvi3fJ
va7oI6R65620BJXmYKevut6YV17EUuW1xoUE2rsLBmSqSmqsGjcHfjUEd2ZSH5Uwvgmh0C5cWdHh
CGvcWDiXFoqGwC8oi6sxleJQO43cuHaQ7WM939edfmQpG66oneuLsifQSMTO1vfAXLTyEkPGfZ+3
bxxxH40+vDf8OMDPmD9oblyuMJEES1n0T3pmPdZJHy/RtlJybc0/WTcibsmKhGY+OhU3t/eGVwEy
oEys6OZLVEFHbILO2JWhcRgUKrVqGQt6YNmrZQXuzjcykPE6MLEs6HdKjqBadg7o8zq+alyQgF6v
NBtFy8o9GRsyLC+MhB+BsWtZOzK95xx9LRvlDhXmdWWJH8g8nw2CHHcxz0V1kWanGbLa2qRv5NrG
n6JqX309eIL5vHKBAjha/ztqgqdeDr/MFGBQWZXXUG8uK2RxulBeRlHTzgrDXZHVT0HYvilQNRAh
a+aqUIdkLdTwwmihf5ZFf3RlLqBeYRjLKvGMUe9JdfUnNj36slR96lKFeVfGCt3NPJjchr6/sMP4
TyQVoEhm7aFyc9Izk8bnI87fb40FmrotO0kbRvrsWwvEaIjIHLPHcA+T/9DukstqL3bh1ZkPbvp7
Zt80GzoJG5iNpEpgxOdZ1+j0samjImUnaW+T+27rreudPLKX2ScbhJrm/ZkBT0winwacTfMB9tpQ
yRlQbstLxGRrdaes5W28MBfDKqW1t3DPTSrmfC1l4mJjDtaaI6oAEDxbS7sgw2XXmNHjmFjiavRs
ZZkGqErbujbZiqDGUOhDXdi1D+nKa/apG764VR+ucw3hmsCCu6pxBTijR4JZYv/JwuSnCYhrPZZe
8JMD+tWQGbdlAtIvAOO0oV+LMNr22FRFFedy2SvlpdHFIPVbvrBOv/ZSBANqfdFwnEuq+Jj5/iFF
zAXd4EEkeFqht0KNK7toIzvMr1oPUtWx8YTBNb4LdRcFQ6emhza368exDS9irxo3kTTcn5XqPzgB
DXvyWo5ard1nvf4rlv41UK+lmtWXvAdrVYufesyn0G3YSTfondalNokKuklPJSkPZLXlLAhNQ1kb
C7FLA3kfeMggA903d04GXMIRxfOQKchksIuF7WXq99uxd1aFSJobsy32nJoRCAnnFizSsSlQJ+gF
mmWtCS+zTkCu623oBWZ4o8KsaoX1CCULCFSRwVDOD1UCBjOCtOdWir1o6QCWVT1uOrrly1qvLpnh
u10JCJr2oWesMN3h5OowWathf5dK/U7PBpQ/sX/v1KMFlFF5SHBKYyRDlK3ANJzq7FWbi1tFNOVG
DwfwW9YwLAsRcggI0+NogKxi0t1YXomZPNGf/SLYJLa+yfOCmdaI010al8jCx5AaBNu1nRGiHdLU
VG4iX69fxgo1QyTgpda2Pa5qAGG3VNheQ5m906J+8abFpUji+zAuzTua7vV+0HAwST14KEJmpdBV
n9ocvcLQljTvS5qXskCJlik+yr1aWHCmPBRp5OVoKO2Sa5lX9ub7T/bEkkzJjHKLoCZr8A19niJi
Ilk9tXGCxzrMLkPbXddRfYk37swws0bI3ykPxD6HZ/KFONLOp7wsbkRMlSp4HA4oRNAlhit9323A
GJ2Nt1W/XhPzqoQCTVlQ/RpC0gIgCZVI8R5RO++6n80jMpgrcRvsx3V/be7krrlACPv9fTxxav80
6Lxslbg4P4uCVDRStLbJmrrz1lk2G/xMm3xb7cQZyvyXox476r8lCuoX7NnYUn1+cLVZp6ExJNqx
Et6dJ8UunvTNbGta/cUcftdm9pqMlwpyk+8vdL52/R3XQE3CYcxUv1QnFKPqowb/5rFDZJNSarW7
eyelM4ypYsR0mHvweZyzJf35UjYNS3UCHxJ+QGHNgy7GsesUkenqMQJusbIP8cbf6Ht3U69V9DQL
TNFn6oNSn179j6vn3zOLBvZeoxbO+jLb2YuxiY2K4uwxw4Ba6NF7rhK/Zbu0JZNS2fQ5AOukyd01
zXm04dFwyKS7pOIULPKqf8Jgs7UVZItOc1BSkMlmr25yGE0Y/jFcx9qlRoFkWVuRDo5VsM+NKUCA
ynS7YKc5oDhEjDXa9CkdtE1V0Ip3mKjaeFjXuhzXcYYH3cOYpQQbN6pXHPLWFBuuDKn665ZFYm0o
8iWMYiA7RpqR+RMVO9r+CGB1XwEchta6aSKEnAV+iTSiCmrF+o++bjdp4F4oabStICjng69jw2jS
a/C/ewKcbh26Frbvg+KEHWDq3oOqKVAWR+MJ+AwCwibZGXqLNafWH3wTSZBDtBjbz/raswK4CJn/
q5jMaEEabts6Sg8QfChu1QDzKE+geleXZW7r26CihFJXTn2Ri2GXN0a683OvRZWLlpfUUZwOUEN2
ZcUuV1AKWjRW+eZTYtqHubztoeI6UHYwqo3WUorsOQnNcjNJjBBu5Qhq6VcsM03vtk5l347Eyi3G
GgmqwJNWVUj79MJb2gTGPnuxVS40wENLtqblNiBbclEmzVvoW9U95Nenvgecw955Uj+59qbUMeaM
rviTTDyErE6uIqu4TljJFtJH99Rn7nBocs4QSTSswiH5WegNRpxaPerxuBGKY1zWrruVvvngcaC4
NT3tIgXqyPHEY/fAq6HUTb/qGxV3e5lmuxzKxW8EDu1Biqre6p2dLfVEndoh2aNMzfu+rPEudKJ6
ZM5I9lHEEwm7Tt/mDXhSN3tVTR+SbkX5qks7Nodu95J6sVgMoXkd6uavPE+LQ4rViH+7Q6Gipr/g
LIAshKpe9uEvnQphB55m6QfeiywDuHbYmoMeEmk0dJecau/VIIgfELplN0PvXtUxBzkPUgt6hS09
Dd5hFZssgiNQL/my1ypxHXXoY8FDXLZ6pjNnewetTV+MHnGdErLIE+t1leg878K8MlBZLSo5belG
Pra8CdplLapdD11ZNkF+I5H2KJ2GMJ9ikUPkOfwjCkKF+UsZkgco+8DyivAHhaebvjLWaY2uPs41
iOEcBKLqvU3EWlWwj4gg7he6XlymFcwdzPH6tZ+HvCD+XYiO1DSR9ftmQV5NnwB2BGa8NwrbW9VO
hSdA2t5GNNCthe5jT0AwdmYlOjltTf02eru6TiXw88KgeyPYFzNl2oIWFiMGTSWdXNV5DOrnRk8W
3y8Hs3ztr8Wl2QbCgCkqo57h6pW6cQ/978ZY+RvCdN7cBarbG8Sp4PGU1bmy9fyoMc3O1E+FalOv
F8KZzc6RiDCQV7Z6FAqWb1MFD2GxCp65utOj0Awgbw/9hDUdPj7UrVQgIl7bmSqlM23T3oJ/KxYJ
Zg98TUd8PIuiWFdnxpzvXrgwOuPG1GkjvYqi3echcYQWgVmx0rlZvEu7d9nIfYBE/fsrs78ubp9G
mZ3UPE4bCiu8esRCjOMk2BqevbEAgxrtVVbfj3p6ZsDpL5ytpiixpESjyWlNOrPXsu3yUBHaqB7h
XOV81MVF19Kvha1IVEF55uR78h5+GGz22CjUqQD9VPVYpRg+7HTYpoG4FKF9//1dPDkO4I3peC3t
L7uSthSd0wa+ehzkjwrVIzGWmIHOZST+PcLO7x1xZgiiSLuzEUZ9fiXypgmjipPaEegWqu7BeoUV
QNnGNtrDEDkQxSjPFAhxaTS4D/Wg37BF24QR6Z3gt+AaGOkFW8hVoaOO0Yal5fcJmv3s4I6FWNPl
aM6krH/Zgk8vMVs1xB6kvfKbZy9xbzYR0bLOeBQHsS7bhVg3f+wVoKaVsVUOGsfQC7Gzz+yJT2xN
EfwJ8gAdOiAcZj7fJs/SssHK7PEYwiQEpVmS8ZCHD50B59iNgnRlNTkLZHhVZ9GZF+7E0KgrVItz
B2ccMd8rBno76HE2sIBvSyo6Nr46fVNuq3P39cR8ZPGm2eRNsy39svsOyz7rYi1Wj2Pp5gd77LJV
aZl4IqPmMo8zvGcpBNHOEZgf4PCslNB47DxIQ6qvX9ZmwzOw2z//9UeAXE9O3R8y/+hxf77tSK8b
Vwo+gki5VJWbxmG3cebJyhOL2iQJRIM4Sb6YRD6PEeijQWJZNM3D4Oqbg3Eb7/0f5nLceVsE1Us4
YFf9SlJv8gDrLsZD/Y5hPdkD+wJBt1DOxE9OlzT7IEmhEpybOco66lx6hvzRyLq0HY95+eK7zQIY
KoefMwvBqSMeoyBQlKw8X8P9htCWHRvX8ejZ2rWfBu3KytCBU0LysPe5HYkDcMYDl+17Z8XvtpM3
ZyZtOtdfL9Si583SiYKX1N7P9x16uOEZoz0c9bthjTV73VZLZdndOlcYTDfDDjgoLs/v36cvtQIm
D4Ib/zPobPaOfDblZvl30HLfbKOr4mVcsptYQp04nhnrxLLE9mHSw037CaTCny9wVEUEOMscjtCa
ME138UPl9FOlEoALMQQgW1XaBh6Y4FYFljriIlWrflz7jntNt/GdV8HdUDB7MpT8TLvz1Dv/8adN
S/iHvUdZ2rVqKdZw7Iae2iJRAd2zJMGmtZaesv3+Ppwci8js6WBP/3heRHUKLbeHdBiOddZfoBq8
odWE7dy66lT3nRPDuW3jifEoSpND8FeYJuYiX6gswJ+7dmD7oeKeMs2jVQyUivP6Z0xfHpC6Jc8U
Lk48adSAOkJYOl0k004/6cPt9GCO9Dncw+MoPEydVZIuzUSpNkbuHSIdotV/fUdtVgSEW6bOf2uz
4bAfpRUNo+HIrv8irMINtQRCnhQA8kBlXrtYH8+8yyfWIBQtfKOotJgsjamE8uEChSGL2oOgzxpU
79NNves20xrUnJuWTswJn8aZ/vzDOLGTpZZPORx7DqUYipqPwZowCNRhi+kzzX7gyrD239/NU3MC
d3J6MyetPQqxz4NGnZpZUrH6I+iN5bDGQvYn2CZ7cyNfz23ATy02yO3EpCqmJUov9PNYzqCaQZ0b
/bFhl7zyfQM0Zh+i/AuBu7m+usVxss1V8cgBesChqF+Fbv3uJoGOHRjiuBjD1xHe8xqw0tbUdEzO
jT9s+giAxxio0WaKMAwqkJBlhq3c7Zvrmh3+RdsowNKCSt9+f/NOvfmatAWqbIeIvPnHXUkPiWto
iCMv/poWzRPczKM1wv0MTe/5+7FOPih2w0RfOoTamnP1ktUKHDWFFMe0dAVC4viPlnpTHFtlHGyr
9ckacn7T9d+kpj5SOvNNdjDG45lfcWKBtlEzqZOKmp2gNduTtG2rpk5dieNgQ4eOQhPKP3F5oTr6
Nod/kEJF44hVQ40Hj+tIpE7fquQEIofuHQ0Xr50WOVhN8BxE+dj/L58QKmgac6h0OA7N3jDsMz4Q
ZGM8VmvtZVwBQv+ZLLsf/VJ/wQ+6UlYw3c/ckVNf7YchnZmsskyTzmtDhpw+oAzv5XrcvYFts5cg
JpYRXld7/f2Q2rkhZ5sHPxN2FrnWeGxju7n1eGHgR5KY4dXts543zxjRDKC/JhFTsbYpRaVcWzmY
wiJX/jQiVC+qrjch95c/qDofhny4ysquW5SyzVZmq90qNowpZTQBvEXiQdO9nymvHsB6qZGzKB7D
oj4ORA30AXBDo00oA2qptWmr+K6wgEZ+f7mnr5adn+TkM8Vef541Sul6Opry8Tiou6F97lENfD/A
379htuvk++WbmrooeEpmE7zlN3aVJ2N/THJ4QU3UdQCRG+u312PBrUbol0aDeb9E5zUWTUuEnfY4
jln0aIe0LH2L9llamnhFK6XZitC5LCxAWGPbCSLzml+Z3mzSLq32Y+/nG2UIQMb2U5hbKs9MEvNb
hRTcpjkzSalRS1KQ/nyrxtLykFCE/bEIYFUo1sJXz1Zupk3ix5s1H2P68w+rVBJWQYZ1sD96hkmM
HxXuUd0r1KbRcC/0jBJV0XNmfvYgdBcG4VNpd8Y2NS1JX36BxJyFxJ9UaTn7yAWdBUi0Snd0teBm
RLioCrGC37Wyh3CdcVj//vXgvp0YkN4IaF2psqWavx+ZbBs97GQHP0Fe1S2aD83HGpw0NHU7Dmhr
Lbde8wo2n2bSFJBWZB/8keyRLBUJqQvSPrhuoy/8QXkE80YsWUn2BihvGqjgh8Ca3xqtFCtLetp2
cMfuAX+stVRV3MGN5VzHPWlLeOTiZVcQzBVguCucIN8Ll7CQsizDNZxm0GiOQ7WUGOF1Z7Kq5k7z
JqS/D5v2ounMN5aMGxe76FI2ibvOC8W6zg0YjJnGLaPzDA+SLLMm6Z9QwQcYkO3HQmvl2jGg003W
rhuYmk+1iRjVjNQadWfyzC76SQtL+KGGkqzCtgND4dW7GGMEJMvwva6yYZcia9/ndvSih2A1R6u4
yTWZTFhQTpdF+UuU3m/DCDbG0MI3y82V5STy4Bjaa5fn8BrL5EGO45TmVTNTScNYY4Z5GYPwSeDv
eMlSCkSOmUNQEvGfUFMOiqb+MDX+H6VTvcoYmWYLhLDuAkg1igH+reVVVWj9gAHK8Ij3JPgEVv/e
lfmPRBb4011tlfrDQ6uNkI8886cBS26pKcrlWA0sX2Z91QsKsKPdwSxiZ1JG+aWXiWo55n677DQq
s3WSD8sISv5QZUAwYEro0UhlwfidOuKHGmCTR36Q70wHzrkg1L421Ou4asp9WE+mRmcAOhC8gMd/
TztMbnYZkn0YDvs6Ha8tMhc2pgLcNPAINg8znxAMPU3wwLXVvrVR01oDbJtB0d+1tv7z/Rcxzbiz
D9CZLEAcoafj3XwLHsT+6Be+3R69xvQQ+MJoGMpqauX9/n6gE/MZmx0bXwiictwasy+9qkO/7+qx
PUr/0EaQ2MQ5r9vfc+j8WhwsQ5IqCI7CeUGtowqsVo5WH+uiAYekd+6yS8wr3yXapdAgfxACATRz
eqwWEeiAVFqAGZGOtUCqGUx8XKg9bbmFF0TdbcwrCido6M9Ym750wXWVAhxTuoVLROjG3z//MOuS
ZOWkcds2f3cZ2oZt+jK5stbmgs3fxj/IM3Wh6Qj8+a5g8MXBgWidze2XJrhRG5WLurY6KqZ2keiw
va2mvWk1uOBVqdy1HQd4n+yO7x/3yaucdLTTIUFaX16syGqaTHp2dTSgoamX1XZqeLTLcckyAizq
rMb0s12P/St39eN4s0pAVTKt4BGqjqltvup59CMsYmptXgXJUrUWQZ+bV2oJySBX1XodWcFrrVKF
9sgvunCtjPXV7upDbqo1McYwtiGf+o9ZqwHiD7tfgWH5Z3ebJ36yqgrukG1aeKbmqemD5RuiGNLy
6IQdqQMaG40yBu4H0/fSKELgWdSN4dj0L3pjhZsKoMHKLmriroVLoirAllDvhoVu95AqevAxRf8r
cEDE1gDEK6ND7yciQgCpuomITSw5LO+ZTw+7i9x7q28HEojMJ6PwrtLpOvPCJn8Fw8+B0wg8Gnd8
z9yeTrffKUuhNsZjngbhrrJ0EN5R/mg2nbGITdwAlgzehzROke8GExvHK8hc8w44S8xtVcXvmkvK
pSCUqhqh8beK+tJ09o+26PSruhr2agr+BfjKnTYMFwpKrzWJYAE7NaBLnmsSfDVJWHsCMy4L183X
4FI5m6SlRRBKz43In0sv3fuSbWxYe7+oWNy6UfRQgs+02/Hd4EVcFI3+LiTxGMMEmDVDuGgyf6Y7
fS3CvEPJKo4mClvXveH7BKoiu2cn72l+B91N7EHXKHyEnLpryoVe9uZCzaoXrcW2IBxCXe2wDNYw
8YZl71gEm+dtsx6UXl13bk7LWDN/R7nyHPgZQEgyophea6hSegmYSIqA7btk25/3N6HGGsi6BljQ
TbdBM4Rk3ybQZeyBMKrUQXXERGGXCvdd0WD4smcLiomFQaZ6hwSGgL4SVUFBxnAxETnUcfrB3PDe
6cJl5blbLyJOqWFBPzS2a7+JSgB1lGx7z3z/Xzda9Hzow9Bi4Mv8UvHWtF53R63J6XmiSF7km3BD
LOXa2Wab7vXc1z8tHrM5jk8BaTmldUkddrZZDlHCiZz/HMO9e1B35c7Y4lE9r5o6dVFM3sKUOl4g
Y17Tpidf2a4e53+nbrnkLYQTVi+sLQCtzdlGxnRWmV/Vh9HmhIbIl12OOCRnCgVQ+2IuidNDhPZ3
OC1bwvY8OyWdGXF2H/M2rSLChXLKY93TdOoGK1wvUnelr9p1c0zIGyPq58xJ59TD+3iZ003/sB7K
0E5cUuVy+mDeTtvVF9PDq7f/dXmMFUL7OM7saEgUlS0bEiKO9hWq7M24mzwP1gHH2NnV6Etv75+x
eCdR1wkif6dzz4drMqDi5E3Ji+KQFgd39xgBnl4ER8RRpH4vsavuJBSvZf/jzGfnzAtZ08g489Bk
YVWz8Hh8HtkngcvDOJ4fA6Epq1gLfzZqayw7EwCn07yEfQUdkkLTChcaEivpv6gCFIGfEAUsAuHs
ElPWS3JBkPs2411bZg+aMo5rBzURNToFhSuspdhtg2Upuz2ZbNALjK3ovX2f6kfFQuZeDjjGA9fa
tbLHsxkp27Au33QKOlgziATurEfZuNeDMvyJC+rbWQbIN7A4a/iPOvZ3OJTOLbh/4vta/92U0ePg
jLd1Kq+xKlz2SvjiRO1T3evXMrDu0aPeOOrw0jkoTHXX/R0M2cZSTGhkJpRLV79yy1Db+X6abvzW
vdN1875rJDHjAypfR39xI5CVijgUZTmFtOfId6wnz+9/YKG6z1Uwj039bprDU17U5AhAb9ZTO1xb
EZxLtfHIfgvG9zAgoqNnY5uhN9Q69QGH31UzVtfD4C27aqC5HP8aOkyDuXHRVtg6tP41KLO33gx2
ISTsVZWEW8fjIDVK+dvOCZ2wu17Z1Spc5YzcuGWfQ76vc+0282PAs+ShYYmo8He1bBMih1VvAgB1
KUnP06+2K0QEItUe41D+Ll3fIr5dudFF/m5VHqRqDO1xB++3lLCfYlXl8G2xzirZhV9jJAitcj1I
NgkDUmeKJmyf1RjPL63l9ZCYP8iw6gg16e7KXu7cwE0XbdL+lPzROtKJEbdj4zHsjXt+4ZPW8hez
94SUV8EH1nXyKwouIRxeaydXViDacIknKppiTyabMvHiFayg6qG1lGZVVWgGYzeTVwgwikWuWE9q
79Qwu9ViCS+L1b2D9dQ3ylOv4YIE9sbxWnOzBVXTeB2qfvrIT4e3zoI6BYwPQE1Mf584kbvKS5I4
MhsFG3FNfzQDZVuvS2+dst5s8jRPCUKI7Z0uS3K/kMQvrMK23lqzv3BSE4xNGxPH18v2TLP8xGds
YKSnXYxIF0vtbLIK88onhLAqjvqUnmGI8ZfuJNsAAmwonLPdxK+Hs79YEnaj/PN1/WxVu7MtTAnH
0dV3WYkkm+zaQGwlqKqyyR4K3d24cFBRD95r1cSrjkjiCoonzajuz8xgJ1Y9yzD4GUDNhIo66/ME
NjiqT/qDlx8h+aHJV5ZqKahnWvtScXEAwKTOiE9HRrloKrnI00Oqh6sxz359/ztOPgBG/59bMluV
3LzqRmxLxVGLCGhs4udBcBKnNI6PSj8jWTixAk5u6v871uxhj30+tIFVFsd8eI6BxhojWI4oXaGs
xRG760p9Q8t/8/0FflGlsVJ8GnV6KT6sUQVxk2pAetwxyvLbYoyOg9L8Mppob+g/PZ3GQxYRLhEw
646gCLsahJjQ4rVepz9zXf0ZqNaTZTtnVAPnbvts+Wq1NGxswY9yOjAKOY5nUibNbaKdOYWffOM5
MdoSItTXBTpoAt82rLQ4EiK4GxTrwh+Nu+9v8N8S7Wz/RlQTCh9QDYRczEUfdZuJyCYBlA5Gt8Ys
O+47f0fqpHfHyWUFIO3QHMmj2QHCX+FenMikC2P//Y849Wp9/A3T/f7wkPOW7UmmhsURsx+nInPv
2jYMy8g5+A48Y8XAS940d7ooznw/Xyu7BvG8hGJONn1k6dMP+zCwryrIjISZH0vhPOV6tSG44FWV
BmWu1mJxD5bfX+jXQtan8eab5bgBB6goDlvzCiEgm5/fgvg4RwP19/1AX4zJfDfEYlE9NqayBnXk
z1cWOi0hZ9N3o1UaUTjdzqjElVGHlHtpGcHabwnvHlCRZrVymfaTf9hfff8bvrQ5/v4GjVhWnCI6
zd7ZZ2JaXdGmipsfo5E8ybZsMftrl4YnblobKPEYdCsFazvgnDtr6PadUl43avMej8A6W6J2YEwq
ZXc9UCKeco/2uhdtcpMccgJHhoGUrUC/8UtrHQ/p0/c//cR7QYsazwlbcbRZc+ltl5dSst7kx9hv
4NHydYt42zv5Jb9x6WVnuogn3opPo81m8bYx1DgJeCsGxSHH4JlpbZOJ399f0ok5i2YTHBrOnjyQ
+aueIRzGLFbz6uXkZg0JZdRNJWg8SefMS35mpPlLXmSFn8EgzI9eGcKE/+3gDmuo9hdGfGakU/W7
iXTB8cVBK0jB8vNb7ktCUNVuzI7lgOHY1zGB5qs2IxihzylrRNtgNJcE865y2FSBW+zCiGCSTD3z
O05cMTIndEcmcwgTmfb5Z+AScA29d2IUKTnBr4RwNE9BNe4NcWaiPPGmIJ5wDKZqG/rWXMWVumrt
1WJCxLT1ZapV6ykNvWPr/f27wjzBL/68KiAq1qlRU64A0aDProjAxA4aUxKiwMTsoFUqYeJttm7E
IZDpRi0BY5Re8lq1SDNjgxpOkGmcGZWkvMyopYHlsxd10d1bCUEK1mjbILgJGgkUPDBDUqMssd76
JiPkwx31H1UQvulJaKwiE8NFG6b2tvV7bTnUzq0RGPlSAWZPtfogibxJSkEiTuTbBBSTjZFDyNgE
HTynVm+3qTJeRz4dW00Ej33uXnn6uAsUuNdjaDxEQ9kvqLbtSYA16Vxg+0ss/afsEo/8Aj5tM6rb
hdFjue7dDnZ6SQiLLerxwZBRss+VJCLQfYLJK+C5XUr2y9RqvDeMBAXuSg5cN1MJbfQ9hxiy7l4b
BWToOkQmoXc3HAONBQGMPW2u5iAT47KrJYfsfNwEKodY37rs9f5ZVd1rvSU5lNzRkgMGiQla2JJD
kcDRl4H4Qx3pyXRGfCiEytWaRhOB9g/v508/F/d95o3bOvYjcm/dG0tzLxzzMpSXBae+oFq29ZbW
2bALwF6j7CVPJ+vv6Pf9SPTo9fu36P9wdl67kWtX130iAszhlmQlZamUbwi1ups5p00+/Td4fuA/
UlVBZfvGBnxsb5G1ucNac45Ja+ZoFrG7ou3XF1MvUsCDAoNemIAkYOo+yiNBFEuKtycZ6nsYQFKW
89Gb6/S6naZ9JLKrRBne21T5GMVESkDWfnSW85SJnoTmip5gnu9nE3qtzON5sQSJNI/L+6lsXose
4vQQ1KavKpBuhlwolGHLu6Ahb0VT41s4qUDzi+7D5BblqykKBRKU3T7Q8cNrqKgVGKx6Yq8dScJ5
tezMuhF//uMFDaAduwqYU38w+js1ie7npntkV/urhuM+72eql92YXWatPfqVBU3Z6LuPeSJW1W6i
Df/PlidH5q9aw8UyLlS2XgwPKfvllTlzT0eeaCOBqLknOqrlQaAENy1Jf4MB7LHp2LcU+UggGQmf
loZdlzbmxTBMNgExSe9DUdlj1EINEYC/Ij9W+Oy0BJdM868oAPEdmNvIKG6bkcDFULXzLQyeaaVk
1esoEb5by8B2zEq/jOxky3xPVwTh0XDJVbQ08oL0AaVPxGa00tsxuAJ//CFFeuMOWi2tJ+F4Mtq7
dV9OC2cQgxS+XnIwnDCA6wDDoAoEit5Kj4naHP+YRojD2OpWXYa2vhuSG/6bsdsr2k2g9g91i5xK
7uJfVqIRGRIFb0Wqda4jA9MVuBDWo6YjFiGatBuse2K2NY+44narpgZBRLnzFJgzypuUoEN5Gjw6
2dGFpgGNz8KK2M8oJ7iw7En5VR4NmfSYACwNobfa+9haJvthdmeILvKHqXZWppGwqkbZbY0NYD1O
VugnThSuFpkZ+Q4jUSNT0qDarVJ1S+vK9lCM/cGKtcqNqAaZLmeXxah0rq5qb9ZADFeT0MOfrXB2
h5pESr1PLNeerRvo1r2Pl+5hNgnbrkaVTCiDytbQpgTlpdu5qO7CjlpxXr7oFrAxtWleCoDhpkm7
0EbpiUZtuJKD6FPk/VOpl/iaR/AHdT3SNa8te5t0Gbbrqso9rY4vJo1YLXYrKitz3ZISTKDoHJEX
kRXOXdLMN1Ux+H2Z7xEMr/QmQXaTEvs2dMITUIfdxKhuLRLM0oG2gUQEbkAiThQDFNb0QdyMLYUh
hK5pVAeew+VQqPp+irA+N1Jhr2tDn10c15umtD/DKdy2yMjkoVXwYTc3UWoTpcYmLhe0lRwSJqnG
5PPdMBqhq2c6oWHjVgxmuasNO2JXEQTUoOuia0WMURn9mWl35K1DikqWTh5AjMEVhfyZE8VSV8O7
4A6EzCDNgnWrVxRVpO7OgerqdmVnrJsoBnFu2O11aRI4LsiTdog9NyIMdp050uOog8uU2i3AbQyO
VCgBVaWxvsut4LczZiEhBryGgeB4vww4zbYtxOBQXHUk6F4MrfVOWe9KM8KVRmo9J+83o2mUbZpC
FKbmpbGFzpGxgmi9E0JyrtNA0vF3TG+xNO0yKb2XZL4pbY4yXxEEcTtjzqI/t+oGXoi0sZIQcjkm
vcRpV0U83oVOtaKv98eijoVd4lIeDLHKFhFBpjWA8os2eWWiU0O3YO9n03hvhg3bfYe2NU+eA1AN
bk7jZdt0TbYqZfRaUadlL0RKe3KjrWfhXCg99gy8pTPoJY1kBBg54cR6penvhVM8GTx92YI9HFRp
A22b3VIiSyIoS/VvCELPT3WCoygSX1aG85bTTnOXJHlkXsN9n+Da02hebXSzvy2AUXyUOBe8gmOA
zxZu+VkgDSvEf8O93ih/oONXrh6Pe+oQuyGD52jkkQNCdkTvQvK5B3CBLOksfGPNovAGJcKtlFD1
mdUoX5xwF+noXdRMubJxPa7iuXgZegJ01Do3/LhbxB0NrYXKYTZNg7oPpOqmtljCpZzBlLa6KDUL
FGgMQVxkj1qDwazqI9a7xSYV2NWd1k6/5Fb/LStkC055Mvg6O6KbUoX3izp8cuYsdAMUMz6ObIff
lrYwcpGSdZ66paPPCXue+cuWCfyZjGAVOAbWIXnWVlIdmSu1sbVVpmJqxnib+3lKUuSMZcKy+tco
Y+tN4JqT01y/5+asrNsgvdPTNvCLMubTT5q7zjQ25B5up7S9tTWWr7QjNXWuuoSAoQYBi2q9BIq6
DWeoMkp5PY3taxsHo5eY3bnOnHqi9PHt6HDQKR/5YOVIa8tHjWCSKmjXWYWWJ+W2J2L9suoI687i
+z7O95BevKH5p9q/UWpmAQVmUORI52A3iXIDiZ0/95O1miTy+aFIKFVamn6LzOfMNeDUpZs/GlEH
FgssLoe+pbrPaVLWdUlnSvqk9qf80t8cL8ZcPbgNGTfeeKZ6c2Tr4IptQSw08E7iq9edwxNWypoB
TJ+e4hCtkgSNX0jHRmvXSgY9b4ACobHagsFgntAG4BiQB0st3eNusfn5uHdC2ULCyqIY5t4MV/Ww
nZSh0qHcXmVUcTzOcPlH9YhGx0uvCW8xXFIBFKLTLwjF3mSe9vjz4Mf6EcaGeaUiD5IpeBy8hxIn
bxOxZT+Oiu464a9QszDn3uvkZtf2QxiM65/HO3lB+jrgwfwsbEmFmBpmj6m4nYZfjtld1PDUJZYI
muX49FmFQxI153Mc8OMr4PKkVOsWY95iJPx+1xyCOW1SyUkfQ4RjeAe4rghvbtrVmQdc3tjhDfDr
OMud90tpbOrDtAYBliLtNF0zRr6rv8npXWAYa+JvVvaQ0sWJflu1Ma3yiEsIrKVJBSqV184lehGX
NANXyO2ZotK5P+vghw4Tq9acnsd3mvul72PIndsMHxDH6Mc1Z17CqXdtqVg1F+GOph9qX+AMBnPL
uecRizJYqcnPqxIIwnDuun3qto2sVDOgSOGxPOwmGKgWM1sz0kdlLFbdPO20PqMtJTwJ0Ux2r6Lg
mJIXORvO1IRO1E9MygiWogPaW8ZeVuEvP7KsVKnWlEr62Jqj7lZkHlesIXUybXLOt40YXpKcfEPi
LE2l3qUxHj11eGEDP1MBO/X5WojoLXDagA0PpRHjBBDEVEuq+5ZSuVIlr0RF4h3KfQ2qVha997q6
OTPBl2c7nOALMQeAFzWxo6WTPTMfdFrPj8pEfj0ZKvlADGgo+2E9vM9a+qYkAOLEkhAZXEGs/Jgd
coFnA8lOf2aeHXkteDqZ2jv246XOz3r+/XcwlUFyZmUkKCcod6ExcAMS+fU4jisCgDjXlZ8oUzml
RFup1Fyrf/vv3wXFHtMm3YM/Afr29/GDfOwkKxzTx2g3+NOq8MMLJ3clT3i2C3v0KXs65yk4Lg2Y
30Y8qHlmodwhAxxStkpyxDbmjvio7X8ghrFPTC1dZaG0QZZTyj/8hotQU5p04tsypnBv5+LeatKH
fLBuxsraOQB6XSfLkMrqH3YcIG/EGkxlut6YfbBqOuciQ7BltCBka/WSqKl3kVaZKwXBJ8wwLxqr
C9MofsfIxaioQ87JrXxNyivJgHwkBdGVpt7/Jdr4bxproedEwV2rLmnjKtlxcLEN7bZToHfhlTUu
NUKcVpPZ3Ndq+ZbbM6wF235H1bcf5HajDyw+dVtuCsV4yQd7E3XgbAY1vS2r4W86ttfNnG0HK36v
uXO7iBEj6B8gdXIpHtdNSQVUAsW4BtWxbydObHpREA7Q8h+L+AGOHilhgvA93YruBIoyt5fs21Hv
F8RN8UuoHJNBrxG7nJCoWziB18Hcpcin08yAdDmPYGYCYHx1Xj9Kan5fJf2rkfX3jpq/DCJ/EBpc
Nkgz2zyNbtKm/V2k9rsu5W91rEgUbUv73s7yPVAawx+KLFuFtaCvPXENHLnDlDGSi9osftMaf6SL
Um+NzCgp5UQ3euS8N0q7F8rw1yEYy69fRWx8NGZqeCVRONS4tNGr51Ze506+NmrwUXN2NU9a86qr
IH/NcebUYMeXciTt+j7KIC5mhlc1drvVpOkyjeldjI46XZa4Ecg2s7kWpU2wkpzos0jhrTW4Utw4
z29kiRoUkgEcbbbyGo8xCRBRooNAsxPPChB/VHr2N02kPWfWyaNmTfoEicpDobzPM8l0cjLzivPr
KcL8AhbzhpvmZ9ulO1OIa62z0OA5CsGatvmBA95eywmc0ikCEmQET7rdbHVtpAc6ln9VLX7Noq5m
3WjEOrbmy1LhLByq2qtqcksdDCklB9u4jZzwJpkoLI7mbaM6n4Ut8nXc2apLee+3yHTnzIZ36uPX
0Kdh8V/wGIeGioz8LzXs4n8//v9QCbcsWwdLPEVJ7N04KWiBHY4Tt6CBCjTVyPsWfyMWma2zGtck
Rd+eM1OeeiQWTjoRC7vwSNbd55zPYylKWEEX3RYOiHW7687CrE5sWuySKkp4HS28euiezOSWWV04
zh7zr2s2VAnOuZ9OqMIseUkTQd3gcCg5fGmNjB4Xt0/02K3ntbqqN80L9ZsFvEvODaKw2E+uoeSc
2YGO35+lWnBgwClzAuIn+74DpdD4uqoLnH2jLrmGOVKobCIZuCU/AIP+Xs9ID8+C+CZSsXfXcnWb
hEuyh+jsVUs+bi6TFGzrnFyyuNC2+mJWq8EcFssn8fPfevynLjAMusbGgr49OqwYhTnEdTk7e8mE
R5EmnFj0idvlqPElFgjCluLR3gjRacmNfS6+4sTNA1CuiYXfxHFqHfW8hFG1k9HV1j4KhrdJqdYK
64iAmqPRD7LzHIvmUshou4tCPP785NSHjr4oFC//T/ICwOHoi8pTDYxZFhh7XSXyndnznGqonYqs
JAFdC28VK7oqs+SyaMU2UOLsRkr04SaedXLAqyXajont6Q3XllwQvJg2zYJgJF+vZQm3lpJpUNyM
nLv90Am202g+l6OwfbLKLosYElo2j7Cf8ksECw/2nBKTLRw6slK4q63yqksUEO269u5owaeoCehU
BxWCOZmSplr7Mgu+hylG8qdaHtxK0/KtI5KBCzNVE2Rzvzv6Rz4JRejcmglVkRy8xznl7UGdHkRK
sUoKzJvKqi7ypdLZ2uEfHY4xVdFQWSVyRZJqYn8o9JPIFKdIiDmu9TC1aO5sWs8YfJ5AQdw63CjI
Imw7T65tch27VStx1OIUCsFxEwZLt9sYTC+M6/VcqdmTyMJ3xc5vNNC5RgsE3YpN2gfDZ5EE2qpt
krd+hG85RfLNAk3Rq+old+RNlzjgM2UVzphJxHz5YU3aHc5GROgKM4b9lHqcEZE039HxKMCZnpkt
x5NloQIsSmRicjA8Hpwql+5AOTlGsE8yD1ZNfd/eUBHeEtw9V8/EK69KX738fbYpfLzqMyxQFZqk
tDApRHxfSlrRh+QZKvBzHD5IW6f1ZJMM4FeOlq4BtOEbVqs/uEgLd1LtbV5YCU4y5+HM05/+Myy2
VA6fCiWR73/GzA/Zg6wL9sVVcletxSWFVU88owbzziEOT75o3KRcHdmBjiovdtNNBXSyYJ+O1bqu
fjnZvMo1/czveW6U5aT99bJoNVkuq3mwbxVt19fK5Rxn9313zuB8fMPn5/vyMAc7gbGgjExat3uc
7hvDih9yImZAsDW2O2bKGyvtmfX8eE/9NqC+3M6/PFdl1hSrjSLY1+3veXovtaefZ8KZ93Z4u4dl
MZYN3YM9HR1fpYhvjnsgCGd20HOjqAdPUdscTZMm2Gf2rwoVtAzEfIal+POznNr7WLAo/qPr4cJ6
MKnryEJu0XH+kNXhOjT0fWwPsIdt6Y4u2a9UxxU4mt2NbZ3FcJwodWIMM5DkODiOqTEeVH7apKJX
YnJft/bmPbnUvlTs6j/OStvIa25W6apvz35Yx8IO8u/QhvGwXMrpYX9/qXlTIq1S4+RR0Bn1bCPa
KsLcoUXqKJuP5yK2Tj4i+g6WDBgfJrE234drejHFQyvix3Ge1qGRUHowfE2XHwcbEGJQE9Q0jtu8
L/BkOvdCCXcaqnhaOXdhf07Toi0T5vvh2ZaRuC7sQQ621AW+/zGcMPIW33eIqEVCdBGurLK8MRXR
PeSWVu+ssG3W0Tg/VK08XIamhXlOCmpYl1qx7RpdxTRbFxtB5caPSJx9G7Oh+wCljhLMBhcwdUZ5
ZVdxciHaqvQ6rcpvrLkuV2Uk9a9ioBudqkV/gxSgvu6TJXwmyOXXSmmNV4N5eC6t8vinXh6XazZ6
IuVYHyVJXaXWWRQ9ppbYcbhJfcpfn1ZZiNXA8eC/XksZzVSYPexTGLwPJrMirGCMZF6uSifcRW62
FZGK5LE7W8c9ri1+H+lg1UZ3PPHAdvgYXNsXxou9i3cIdV9C/xxi6ngBWgYyMJcjCIe5svzzL8to
nsedMDmJPUqcodTBcOXuUS7OrNXnBjmoSmuUKgQBCeFjLSa/JCbIzCTfVD9+XuVO1EW/P8vBz1PM
c6qMUxg9Zjub1vAdVGTPWgFnf64IMPgPYlVOtI6+j3jwM6lBIrS8YkIsfErLdlNKSV7nTlxWpXQl
+cH/MgFRPqMcXnw4hw0TZRAWKXhK+NipBIpfNSXZ74R2nHmPx1srt1XN4rrKtfgYqyg5SaTOYxE+
KrMWI5XoeJUWMjmw/r5B9xGpAfmwnS2eY6mYL4YppozGLnJp00bDpphHvl4354Sppz51UvBIbYAG
bbCVfJ+poTaWwsqS8LE0Y4Ku2pB05KALPaMXu0E5i1BcFsrDhRSCjbyUIEk4OFzVzbAcEocQ6v3I
KRjPipeAvAZ8fDX5XAEu6zM6/aOUII6BFPX/He/gJGCMfW8XeFL2w3p+xcJZgNb24xWd3m3vOxd4
T7rVtJ5X8lVzMW3PDf9P5NFPj3uwbzRFnHIUsaV9wpd6JWUOlSYN7YHe0QLVQvBnSplYCDmGl6YJ
7sq+hyVpc2Kx+7G8ngftT2c1hZdPo74Kp+iuiZCR6qGjrVUCSLYqEy6kXgqvYmr7snNrJZ92SZde
m619A6fDHwOeralz3ymBU2dm0xBuGEvn5vbJWfTlNS9z/8t6N8lRENFV4DV/2hvdcy7nLXJaqfAH
r3iu3O6GP0ByyVUpVz9/VecGPlhopaFTOmyCzCcolaAQaO1TDsk17cxZ78Q4FABwBlBoWE57B5/J
5MhF3FSBtA/z9KPt2+fYkHMQF9F2kNrHn5/p+NBvMxY0MI49yPAPi05mG+V1RkFyP5YJij+dpLqy
frSnDuZpPu1L4Zz5Sk5sJArHSBlBNFHA9mFboJtIjRwsIe0jO3UJ/dGpNUfB889PdeJAx82PYqbO
jYak0X/2mS9zpCfQNEscMi1GL//Q1sjwEj9nJ+lW+BvQxTyhLDuzsJ/aSaCdQSRhPDQIR6tbMRoY
8UNpb9yqHvAVPG2beLFyeOBIqo105pc7NUso5C4NiuVfDnkWrdGS2TOb3D3j6kYp0GvOZRRTj5Ou
Jq1Vznx1y0d1sLgoX0db/povLxS7OBQgibu9lkUQqafXWPlvedQsnwwB89bR7eVXO1i/wlYnVrvW
AmAs4kqvrHWZnostP+FqYgzUgqTsaQTP2Af3iimeJX1Up2A/3bd/w21+QRUGiJxFhwbjdHQ5bZ0r
dLK353b9k6/v33EP2WEBDJ6R18vdetAfzU7eqthmzywbp76sL892yIfOJy3InZm6B1LsQNxP3ats
3/8P39XXMQ62OGucjTQsmAbILJCLqh6bqk+5wDEJ30PV3eE7z1FfnPu2lt/+aPp9eX8Hc0NG8agG
Ab/bksO08AI4pLjF5exVrthUm3O+qHOvcvk5v8z2oVruKS3DSTT0QnS6WuErwcPPL/PEB0zkKYnO
ZMZRfz88CbZZ7wjaRMEeS+Va6y9nraJCGHiCZKH/ZSRzAQwvWYmH0pU5rMuibxhJFAWaR7w0ZOWw
meuRfKFE56BBJxoZNnIgeBL01WVK9Qf7VzUlLFtk9u2D6+jK3Mir1oVNICGqoBAX3imrdE3E3BmQ
zXGBBLcEJU9CBJee82GVQkH2r1nTwJddR6+jKP8g3QxpIJu32iwlKzIs//RkmOcxjuyf3+6JyQJR
k6skwbVQew4X4jrWQ8vo4mBvGZ9Cfcq0N/0s7OHkGFRyESssopFDpH1chiPYFso/gq6lJ1R34QIR
hJp4KVoBGX75aq7d83dL4GfHX54K7B362iJTAc73/VPIzcqeZ9p8e4fZusJnzbk2Lf+CvbF8yXFe
KEPrHgYNxWu7PlrXbSYu60LZZUBl3IVSB8+sL2h+p4NnpFCAMyX0jSlFSa08JLNB1TxJN/Zgjivo
ss2aln29qkiEvBa5yu495tEqdaZL2ZSeGgjhaE27VaGlD0lb/B16LfCmInpnP75rw+zS1MZXe9J/
V/jdRVTcTjBjpqS+zKzUM2Jk+u1EpEIZPQ+depVjPMkne6UH5GppRXurx3QMoIzV9P/Ny3YSr85c
q14s419qSzxo2f2oxR7HJd1jHmpwVoS4sKVKutYmjHWyUN47WVyFgfU3FnK0MwB3wshVU3/Ww2ur
GQa/LmjJhOOgvtF5Dn/lrDMbJMEoP0D5fFRJS6pGpH9MmU0tpkBZX0M5JbXKeLJLpEKRKj46I5rc
pgWnIDuVq3ZAgRIh/aZ/F66yDG2qoZfbsDTwyxfRrovHldmgvSww3W1KfRhI5W2l1RBGn3IjP8WJ
flcFMBny0LoqOgkOU2bDGqrMi7ZI/gktblOgWG3INpk7dIhmub4QShW6YrQ2QVZxQTfhqE0KiyV8
599OXUcXPfE31yqBabsycujKGmp+R6jse1PXF1LHrYNVj8AJrUCC0NZvtAwQeE8t3ldDzJ4SQ4BT
w770bYKo1nNjf8wdQTiKnVLK1SdSGZU2WhVlNu7gk2mbXha/+TNJWnGu26js7rMhvkG1+CaaDIX3
ZFNJyy8UOdp0VoW5ou9oI3G3eZvK2m+GbD+U8SMSa2KI8DJ7kOAnF8Gv7zTNLyGQ2o7Q5uzpKZ3n
cN3U84OGW9KNBKKDtlY+MSPg6hTq7WwK8i6TN6UhkrI2+Q3yUlTbEQL42izJI7M16ulDXearrOWl
Zz2cBmOariyEXwTA0ZIr6gk5c2MobignCI3n8U+UNrprBYaCtc/sXbKj88uoWKYySMF1lFc3IuMb
aSn+ZW1HXSap11wAi7VQDNxHSRCiLEk0V4s7KwBWJOcXCCDS61EMvwPgR25hF72rp8OwyTskhM5k
i01tJMY64qt3u2GO/AIdDZT8fBMZafARmmNzFzetWDkZ0LCozpR1pzHJnWRKtuiHTVfVa+cC/xW9
YDxGbq6gxtDFlGzwrXZuPtCLDAKinhphtNsxUrgflyKwPdCKYpM7CKKRqffbNlFrj47suOppdu5K
p5h9M2JMaWQQrY6M11kOCj+bCIYla7q97eU4ATQu/w4kh1oOHQDweI3Km1RpfcUEFpMp2frBxJ9m
jaGKQqUc4J2C6yx1m5muCc0dZfPJGZU/iRy/q3NYeHo4cWEBzusFQsUzogz2bkZsvsYTIyPdb4n6
myOYg2b3NOEFcUflmeC757gPnzIFWolAF7KGtEHCT27fyEG/z+L4o9S6teQgBhKOHfnx2L0PASQn
XHNuMwYfdk3KKK/Fk5zgjygIbW6AckwNdksziB7bqAemMss9whmzwxKVXOCzQmsBXmXKm2cMFnTn
U/wRtkDAFlnlsOp02qSTRu++IatUTyR66YExrWMWEF9Fg3A9dBkRtmP1R4YUe53K/bxNbKN+C6Vu
crO4tTcKZKqnyHF2IU2JOy0XzpM5OjFwkugumQiEVKSUCEOLRIlPxTF7KAXhuCN5+ilZ7BOtg5bA
xHnkJgWvVk36uyKS1o0R38o9gK3QHh8RSgywyPJyI4dZ/ewgGVuNTgKLpbnoesm8s6YgvZny1H7Q
KxVyil4266wVaKdqCceiHl0wlcsPqbaoc+TUmvogoNghwZCWpcm5BoUyD1AEBrEdC7wpU1pmXj2E
8YueWPmmljUCovQ2X7WjjnfJml2NuGF3QgaM2gzMSc2POmZkgQcJ+oOoe+7TWieyHHNflI7I+SXW
VJIjhDSO93ja160s3TmN3SPIZmIqlGnW9MBMGsbyZRfKqW8VDTC1ojon8zx5JMMPvug88JRyOPu+
i2ehzc6nSvY+Ww5knvysrtpNskanD33bX+jF/8GF+NTR4eugB6fo2jHLrpoYVL9PP8yLfhP4zWWx
H7bkhpNQ5g7XxUa60l/O4cdP3fI4Vv/7tAdnFmJwjZkrl71vV+mHvKgqV2bhCZBO/GB+485P0yUJ
EOc4Y6eqDqhDlnMStkv7SNlK5ya2BrRe3FLGFeKAzbBl2b4Xq8YFOuBbd+dK/ydqDlBQEFhiTEZu
dRSfU0ltFLRtSc3P7o0N7BXJd8JGvJHLy14MOAhFz4T9V0zEF6cdpkH8gmtjnkxOVubvnw/CJxQy
3KtV1aGgRB3kKLMmbJzaljA47jlFXKX1LDyzs99saYhwSmbEshUfrdUYri6jqYinc1DJ40Myw9Ma
5SROr5KspO+TXJ4Ibzbj3tq3S4B9ZL4qOFC9SR+fm6r/XQ3E/CRO4GxyZaqu4igFvt+jPC1CTBOp
WTh7FS3ZJwJZ7dz19fj6j5RdoeKPIg6U42Fpw8rtCBP8YO3H+2JXUKf0y2u8X6zCIC9LXzwxOfyf
f4xzQy7//MsV1oJjRPhiZ+1nbbrCdbWd9PjMlevU+/76VAefGeEeFPrCyUKTREW9Mmk8Dltku5uf
n+TEZ7W8PeYUqHdo14eCjpGMlrFDNbzvIw+da+Qh4OWE5JevCHa6FYAnyUcceu5HO27gfR/2oNZh
x33fj0pr7TuN/RPk0mJjAzo5VfCf23C+yyS1IDtdfEy6cqd15tPPz31cH2B8lTQkrAksJ4eSw0mv
uoa7iLU3RoeDnpuD4B3Neck/PzNXTv6QJmlIVGVRhx7WZOVar2uVvWPf2b8y9rLWehDz689Pc+pX
VLm6LlAPIjaO2tqmZDdmm2bWnjvFNtTW5YbItPfgdrzC9Pk0bdsXiGE/j3niueA98uaQyyqUIg4m
aFZr8jQ3mrknbAjQnuS1+FCn83qrE9/aUnWg4kEuCtraZSP88q2JWYvsWenUfc7u8g88UCK4tkKK
Oqw0Un7Uy/8eV0i1kLI2pY6lKnCkRwVML4u6mBS2Gpy/vuKWf7C/7rRVvD5XaD7eZFSFRwNVxL/b
uN4O1lU7bvXSMGZtPylN5Q2C/EVcbjA/7JmjnCS9KNMqkcgCZfkbL0VvTTu5TXRftrq7n3/Qo0+C
vwBqsOYgFKDQctgZQYIFrnkuMIEG9h1BIbd6pmIKcIy1NiME/V8Gs22+B/VEaySkf28LUWj7erhK
6FdmKXrLcI01/cwCd/qp/v9A2oEOaqpLGOZDru2DKrsOh+4xTYCMS8OtsPNz2sCjMtnyBi2ql1AN
UJccooHsRuQNal5tvyCYCLcUm5b0HnKQSUyvldYPI/Q2ioV7Mxsef36fR18JQyM+ZyItrZ+jeqeu
pxAptFHd62ZASzHddsO5EDnt1KtElwO4iy+DmXLwJeIQJ8FDStS9OcwwEG1PrUbarYSEbuWA8kSX
Wx2I9rZzTS0OYFZo1kZEH0OeTJ7Zzr9nQ6D7t35J8jBRUcsGV437pzoTu1lLQIoMMAKcICJVt9Z/
jWbwPJWB6Qdj/jH0GYm5Obe2psDZrqLUrorCWLVyF25NMmuuJT1fBRq11xFD7c+v9mihW17tEpQE
4hZf+aEbFRd8ouZDpu7hcO7HTvuMlQ5oJsTNn8dRjhJJ8A5pOg4KVgIFsefhVjFXvZTWtaayFgAb
7rBVe2gcfo+jJsiBB6w+17WxagZbcq123A1LXwpD/a+G2BJ3yIpdP2om4ZXDvWRXi6NKo/g3RYRL
FIQhOUX7qJRqto3G7lJJxbaJlJcoKJ7GYrJ9MTSzW7bhE7LB1KuqKEBHG5JD3NY3VqQQNjv2mifL
7Xp0dNNDNcZ/ITTv1GCCNVo+WXW8M4sUrKdkMlbl3GsUcuYis3cUZVoXpiNxvbXxiTmNoIRIHgG3
SJdFKt7zGXZRnoL5RistvEGur6xUJ7TBzN8cHrExh2cli+/GpLqv2+Gi7dUXqOqRV6v9L6scDa+t
5atKdzapXj0U/fjHkNBeZPo2yMztME4g4MwgXTfjtBkyOBK2bD9EerVW5+pvUnRXgSXt8rp8SrL2
1QjiT4op/qyp1TYuFHr2xfQRysObHTrg6mSDiIJ83dXOHXf1bTfn3Ne159rq7yZnAQiRj5SM0d3Y
FbvRrJT1nGFjH2Pqa01T78PGyAH+WCHXVGmrsGRwjLd8EVSvDpf9mbuP30sAJToSGBIdMuisWzcR
/oDrVClTkhfqcjtllXw3g8p0+zgxLoRM/Ys68kjoSk1BlzRCyhL64BeK7XWdetHP3bA6N1nZdr81
jXDWGbpJyjoyOloDB/sWid2lnU/lzDWw2TmXxi/BZ7+rfWmTAfB0Re2evXkuZ8Kfhjw4M061SVC1
YEgSeTaKj4cSot1Gu9fX+nZ6sX6fecLlCX4aTvt+8MCUS3CkxXD8j57D5kmuP0cIY3N3V6CizyPL
SwUXHH1aa5BVfh78xHL+7e0u//zLocesiZQOA8YO1etG3Jrj88///8d6FpUYNh1uHw4iLtSHbSQp
TeMO2vS8Jxxe8zQKzOSeeJ0Uhg9BHP9uW9EACLGuFPi2tqTNXjS01UaYKDhDeV3lWuwOTghwRTZL
v2uQjmbjhbB1aWfH8XUhzOGq7xzWc/IZN2MxE6jaBY1Hsrm5UbvgL27w+FmGPHItUqrUWlSeuT+d
eIMkbHFcJOPO1I7i5gJiXwvikZW93PVeZd1n8Tmaw4kRFiH+cnVC3Hp07wxlo5LHzJH3So5lUUvk
EKQxDOGff6lTo3C+1lCrWKjNDr+zMrEdYQSmvP8/5s5rOW4szdav0lH36AGQCTcxPRfwSENPuRsE
JZHw3iSApz8f2DXdYpKtPD3n5kRFRUhiMjfM3r9d/1pZ/UlUqBD+LyIHYAH/XODsVDUMjGjSyAL1
ogTbLnb1JbyAb7x0D2cnCSp1MawJ7u/zmTnAVGRypNyU/48Par2IX47MAgOTNqqheK8lT0piWCjT
XFjhg0DgzZM6y3iqU9pD6cmTUk+nQ5fJTPpM5T6JLvKEvOY0Z6aHlRDYhoyHybFzWkM5VGI0HxUR
46p7y30cyC9bK7dju/4MR5DxBMWXW7nxZIUXzPoHId6vC5+zHCaVyiQCs3L38+yIc/FtjPLPBIOW
uFwgm/0gVN7SISKnk6mvUdR6+7aaVO8TtIWYKIsfu37jFsmzGPUmUWJJv3Be9n3v/v4gffBQNwoA
SWYzAcEw4HYWvi7lKZK2XTXcq/XpIDNONDTNyJTT1EOhkmv2iNIqkYSWMj5F92euJsSUqH4fwoYG
rAYFHQFv5UJJNew0Je3dNqpy+/cXKb9/ARA/EsBLBvz1mOgzDA2zKGN2oiJzL2jDbaXBbZcxO22J
o7AfRqMFR84AWDPW38S2CpnH6j0jaSZTLpUgjuRbKU+/V13qV/FwmJfiO4RqES4qDP02T3d6vTyC
dd8l0XDToNYGzhiSQzpRF8f53p/4LarAlJPA+4OQPYdr9X2lT/pS9PdJonxvxQ7+wzpyGqWBSgkC
oDlFFDqRilu6Pfe0FiSaFjRKuxQtqWFzKELl5++f64fXwz5jWB5L+g4YXKUwSvcIZN6HZeFMzc1w
Ki68ufcAVZlb/mWJM6xzGJfqUJGFAVAFE/eQfsntyuu+RY5hoVliLU+lU0KQ7qe70rtUTntF1r81
GCwOPh0oLjO00OO+PU45gW8zGmJ3n86ox+adlnoIs3yuExqghSREng5vYLSpUXlIRp9erjXKae+J
a59XErpVAFP6pNT9hgpO/ElRuuMm9+pi61N8gUCybiE+I+qxpkGWLGQTYzurm6upEp+3WX0tVz3i
xNL2GT3zisHWyIvVejS7Wrg35qywpkhsbVkOJ7+eLynpvTfK25VjhCrNltxJPt9paiFKtISb7r4J
9T00pg6YTm/Jprvfb6D3FTZe76/rnLlJIcpyaSlZZ60JlQ+SvUJEBCt0pZ22QyPYNx5+v+LrUT9/
p7+ueOY19SFOUzGuO5zA7GR+fn3NzL8r2ZlDuBnbTJXSb1Gcteez3Gae4kGJvKszJ/5WMKPrCTf6
Bf/3gQV9+wzWU/aLiy3GaBSLgmewCstsPXUnPpU4JRQKbeEWCIcNM8F16V2qtr/3FSwLgNGAhooG
yDmWa17CuG6WtLsPk9RwlkX9LMRwT9G0BWU15YI5nzYpgkRQ2FQpIvO/fw+v/YN374FaMahhAFDv
EFcVhF3zkukt0UtcH1NIYGltoPjXzVESTEkE5AMhJ4vOpTOL9dcqBIPAcbzX62o3wkO8yaJDXOau
Eae5meviD0zjNe7pk5B1ihOOm42nnE7yXgnL1mPO82ps28SkUY8gHhUUJa+vtkWf24Oou6AxboEE
JFbUne7EcbObK+GYVYMPre1RGaLAWIzDVkpvpLT/tC207zzQ2FTy+Tpvpckt2vbHcmLup26xRXLR
L/52LjeBmAz+pg5jyuBadOH5fXRyKA9D5cXp0+HQOrNNvV6KfRNKLQNuGjJUZgZoP8EmxnfZjXgY
QRhe2jAfLglZFyYBJDTF3LPkdAtz7Ujs396LXuf0B6SE11kXw9qa0KAOAf1C9881/+PH9J/Rc3Xz
9w3R/fd/8fcfFUJ8SRT3Z3/972Pyo6266qX/r/XX/vGxt7/039f1c3nft8/P/fGpPv/km1/k+/9c
337qn978xSl7UDq3w3M73z13Q96/LsKVrp/8v/3hX55fv+Vhrp//9sePaij79duipCr/+PNHwc+/
/cGsICwGWJ//+HWNPz9w9VTwu/fPZfaUDX8Juvyp/Nn9hw20YoYSNvnL7VD+fKo+/Lrnp67/2x/A
yP+6krrznvAQxDz4zdPz33+y+SuejMxkpYQAWozpLyuI7/72h6z8FTQ9WqIMt2lQ8a5jfERuf/6I
PgF+HpSkTi1N3f7xP5f95iX+86X+pRxARyVl3/3tD8p72LR/nn5h7aowSkSV462tU5YT1KRjujnS
Udk3u+5KuBb8jVnb1B71o7xb/7q90q9Uh6G90e0sMCE76b7dmNJ1eJtcjW7olMf5MxoDDgfPSa9P
XrKTrdbudukhe8qDEnIDw5Rnsw623rAHRmlPSBJKNNuAYdmqAytukDm0ua2BP0+27NV2dhfuVvqK
aQ8dndUw6NI5WwvA2X5jx4HgM4tjS37it8Hs9K7obXeNl3kp9Ecwy/vqrr6PdhsbJ3LVeWTEw1Gy
66B2a1dxi6voCo4myd3Yvb+1hSNc0fDb6YfsqPnNlbzTrlWvuZqPsa0GFMh2+VUSgDdwC7/zcnfr
CP6w03fVbXgjXOX32c64qo6F3+x6v3Xg6uM+YwsyuaPiaVYY6CdIHM3iGF/nsEyfEIYzs8fwZkAT
cvpe7Ppg6+Dp+NqN25nPgQOmyH1ITMOSPJXBH9kJX+iz8wnEP18vA3lzn2+wG29jY9fMKuhcR7wJ
DwS8XuUxb2Z13NnAkC38t24TLEzZtntmCLzWV7+2+84uXDpK9maXHTQYVTQvCyTvdFP6I791uitu
Y3fxDPgZzS5AL/L2ZFMD8ordsDUzDwSmVXqIpFoJMvPpLt4RcLubF2mX3WQ/5R/Gt96vuI4OjMTw
gKg18oAmXXJH2XWHk6teV4wwUjV3Mq/24fSxY384aLfh9cxIFTQPLuq8Vmk2tnqd3omH4ufyqZFN
sFXRaMm0aUervRLt1lGuNlfA9ILsvn4snSaYXkS3t5RAswu+JLmJ9ygWoM+G3ikTGyteOD1uj4qd
e+EmQBig3prJvXaD6AurwfNIWAFGMLspd4mt2KmX2OLnrV/v5P3pM2VTe7ZlLlZ3+h8Jf55t0d/e
FXtm6X0jNWeixavtnXTDTvRC+me503BORP7t57DPH6UbuJHRnYVt4lYLZi8hJ9nBM+km19l9ekwP
8g5QzbHa63fpUeMEtAeYeXflbru/BAMmC/gXR/0stDtVg1ypVSMdZ5AlcPdObm/XzCZ2/mAyo881
tPbLS++tTgO5pqAOELtyRGe2elt42AQbs3OKJ0q+cGGKpmD37smRiRIz81NC7xxIoSVbsH3rZuJL
9DA5YW7mS77Wm+kPtFAddhHBJJRGNlOSbubA9WRv2OX9fhvtCm9FIYM1MRNLtwtv8qtbZS/5ggPr
kRfR6E2eAXzl2k6BD/Z5+V48jn6/z7wMYW1z8hNvvq5hCBIsdMXG/Z1gaZbwaWu3/Fvvh19jxAHz
/TaglWBXj/rX6CgH0lWUHHT20lG9ZkMGUSA/LHfKneZ07rjTjoXmR8G4iw75nnEIt3MhHvU21Y3O
p0MzshDnOk6eAhBpdNCxIUqGcZ4kKDVfwChbT19z80eJVVjxQrMJL4kj7np7Y/58Sfl96tjM9aAy
bOkWtLRmQVwpOV2g7OA+90cvxbDqV43fu5OtuGOQM0FOQDrw4cSl9sycCftR2Eef2XF2bT2hPhwA
nyPmWC/uJzb8AEOwJR/pPxwWF25o52ShA7A3bnKL+ruTXS0uRWYH9Bt9PDRTa7ae7KHRaSd2ZgPV
dkoLcfhAuJ5367r5cf4eXaswCqExw5IoaLuxwxEIGh/KaS/yIf+zM1gyZLu96qEbyi3VaW1QqZa0
zxzR2hCTZC588mbrzh7hGJsKiJs5mC+0Ra3Rxuqbk10Gim3QSDSNIOVTjS/egZ+2tAfta2RTJzCT
LyuZEQP2gYAHWkdsU25NtzQb4dFgMDem7Al+zZfEu5pJrUs9UIl6xb84R2dR10lLMqrOunhsHPW4
4MqQfWeepLcb6Eg4Fzo3vLitDdE7iDiNpbVDzJso8VUTj8KwBfs+wwENjsIfE57Gp8ZUXKg4zZ+l
VVqDWZmxFXojT1KzYVxl0nPY0y/kyI3uemQRjLYn+5vuqd7o4ppNZhXdyEFRmj0GgvFkrttmdZL8
AOQaV4hzHfltlHLdNkBiHEPVujqmPHRyjrD4bdgxL80Xdr7KHhOt4mpy4UO3Yoxm46BW4Qyg6/e6
NzgbE/7513/Intb93PmKXfF30WqD7G7LFzVO5RtsCZll0uBkTdzs+uWNIwUpmwVOr9cbSQkURnY3
6ZxNQm8v7Mo04LeOunWyNLP5NHB36yicys2wta54aDhxSg/sXBXfP7nVExQP7sBzlRnLCx3VgT4H
+ivI8u3CgQ3aUS2iih3fx+NmTwk3+WPo6E7DJc0vvBarZtoIfmfRjO5JtijV7Rv2ztYDJcyTy0mA
1QDRFQtxVWzn5Ja8ToNtargxZ9ZmUI+RIrJFYhU2ui06EDFycGZL4M2sP1ufGYzfvExkH/AdEOTh
GBHg5iCglstp5NAFJS5o3cqVY/B7EoUVEPfcQ1GYykEyczu0w2C9nTVU6t2BUTMsAW9vZrfwgPgE
zMlsvcpfH14ZLF/042k38zg6rppuEpxgoRd69SEOul2zblRb9YTr9U1r6ESV2ACNDQw8nf5Wa90X
XD2JJxuutF4yLsrgcsHMs2bx+iwUhmQzF5qv14fcc/EZ/4v4AZGIppa5nHq9HF/e957qq36PV07s
0IHeaI8N2gs3J7/z6Vi661pborz1jIAkdeLXjSnhKhjr4AXVHjPIQpBjLnE8jsbJW7dEecA2+XRw
KTdBuscWY2aCBVqv5xETd1g1Dqtzli/LlzioHHW2Yw9z5XeAl3F1KXkZgrpej14uO4+Kgtt8NwIl
YI6EMyt7sXfyBU7xulOTK92Td6Mr+K3rI/69N4LOj731OPR8hDFUKDcX3AF0syhuRdgf3RJ8Jih+
bDHDxmG1Vbm3DuDIbOn1VgdQndTMuPYTS6APjglUrRlBL86iI97qj6fb7RU2jXdd2NIR5nWeN0o5
bLvMJ/yFDALsoX3ijYCGt4iR3JbrKFemZlO0Ej4zc/8VFkH3TryX05XEb6+GHyYvwtWBkxBii6iK
WSOOgnNBGC16+lH5oXJ8xdvZ03ExrTXb9ZPgVZi1it8ZnOrTieNYEAZMGB4mHHg3SOnxvDfsFM2F
V41AgvgVXe7WZ4jdrl2D+4xYWwp0x7Arm2DOynnIvcuDtcXd5tW2ia87fHIlLNbqedbTitjHaoao
S3mcVGtD/Flz64w1HzqFTSJgNdeZJioVgJlkh2mCmMdIuLN6PS5lPCAaaSMsYEpmdhf/rK7WR93s
kGaxch4D1pOf145BSI4M4kNIiM1wttcQqMT2BvvUeMt+UY/ldXE7P0/+Gij0RDYJ4UrrYzk46iE9
28YzruBgHfdkJc5aIM2O0S4vMdKSz193pVvssl20q7x8PkDQF18z8HTsjt3zWvCaXcNTzcwiCBLN
4jF3Sal8rsUVzIrcXnTZYFTGTt46wJgcyYrM3ByIkiqvdhN/IYIiuCXOQdHbZJrXaomK1rBLID+h
nrf+B4eB+FOwInIGw6qdNW6pV5YBdz4OV9NBhedAt3sHVVaPeWeIv2rd7Ph6mGFWOoKAmSnjqvY3
3uI0hOyZJQb1XrkKH5hhQV/3iv7UY6M+woumHgjEnNgtJmaZdVIJxVM3FlkATe3sqNuGoz6MGJOg
34dB9cjzZaNsbfl6IAsp9zBcCKZO5fZxG8hEcJtv25/6w/Ym8Xg8fDa9j7gc9WvybFy1e0RPPQaY
XLR+ksyM0MSzolvBEZzWL8Cqr2HmGodKi6k4EcrKDffJTLcV8c8h+VIBoHZk3jo0f/RAvaGU9fgH
yiqdeUNs+gT4uDJ76pSHBHwEec3gbryTWzuEeT5Vg23jM/qSBMY3RTFRW+++gDMTKV/ChngfQojv
nYj51teLkri7JQxjOIedDBUoyLs1DzNe35vBF3Zu+rSd9sI3wlM2oNAdQr+zdTN6YIhGDpI2WJC8
rwACMyrEfvixEv6GP072yZ2cJ2ROMAqQ05o6J5Fr1Bhd35rQgbO7Ortm74JkMJHNIAwdCbu3r1Fj
xBnXGQSxCkbryblIL0Xb8GRXkjz+dRbQr33pMKtQk86omDPa+iD/KCCmaaFYQeRoepldJLxYbo1u
Q2ZSSL8aVsj5fpljS9VwvQrT8CLdF25lV3Ubd72Mnjg5Za7tZ36XX82Rt6X3V76GdQRBmLWQPV37
JKJHzWG3Y9YjF3UDW+U8IPTmSnymxjbgc3hx7F3rqbc2OFou3loPTc3qUOC+Bt30vAi218297Bbr
8SX11nh2fVxrCkKHjssZSPNW7yF+FrBRqjnucq4b7BU+79WgmOCzuKfZTDFIROckAjL/JuF3+Gb8
oob9n014LLDvgynsUwunRjJaYuxs5G5xo/p6Hzx00lAP/nAudrAXLqS2Qoz8Gg4aBNHwdjpIsCDm
yNxrgJyd13L5iyN46ydxv9Z0jVKMtfUZlwrgfaf4F+KUTk73aXEZW8Eog+Ihpxg93a/JNnCk3lp/
6b14NcNORQBACoBRJiw4jIlZvXREjIILdbWTOuh5EPGjEATtSb0GUm4coCd2lQZrjK2jPO3KJhnI
1p64GZkYoX4m1cbDrOniZf1r1Hb+Rfh9hnTUYRECkFNLR4JUIs1isUoKS/h15ydxiqNSMMKHlJDa
48k1whl068krSDo53/paxSd8MnB1irmGuYsd+fnNGm9NgbT6BY8JKryCRC2JyNRcrsPH8Bge24Nx
3QayMwYnT6LCgdgf3oIaE0H1aadQM+o+5Q+zE/l9EBLvnSwViy1i/SnUQBLQHXOIZVu/5H/Vxgg5
ybHfq8FqEQdXvx/XtI0rHD9PnyfzRsMJFV73uJjldXdM77vn1Q1ID6t/KyjeZA7U4maFC+hutf1k
/hg53LSgXk0Vcr78J652Hm+3ZTvHtuIvsbnw45FjtFq1gqn7GLFn4szVr+jM1QhYQwRaduqLROC7
9jxqhuywmyUPj8ISRbrVpUCDfDgRorI+xebEml3G+8gzkFMhq1mdEuPE7snGTPCZNUYLbyd3jW4U
Cg1Ezab8CZYpHPJavpOd2oV+jFejWfhST/BUt7KX19sBpk9Q2GCmeCMdbmSLd66CZVdubjuV425W
lLJGLHpvnoikseSTlZbeQIGoc9V7bh0zEDLZPH4Sbhkcxx5MzmaXkOoreO3RxzF7M/Zy43A4yLMS
NyVW0r2J+Kd11ziS0UMixDXGJlvgHpjYtZT+2ripj+Ln9LYAPicS6qXHE8d7NSKyKUSWhcY0ByUB
3M8WbO11TwIFtFtSrf28j9xHJLesIUAXHTMN3uV2Uq14164GxF9TW5JrzuyJ90hgbnIAr9cQcSD+
WUO8jdMge4aA3i53RC5oDQwnHtwQ4FqxJTVWYw3pasIyKjkEdfXmsCYlGucx5Wv5cvN0CH/kV9HN
Cd4FzjglhwIzUxKNXWypnXWX/lFffkfCl9VKlse6dgyfpevtjvEZyhBrvPco3i33Kt2ZI0xH9hrI
onsMqWjEiSpvhOsTVeb+qxIk98pNtaeqdrv8yA/8+0t2pbkbHx/v6DudkCS+Dqkfr9FDeBPt6BPu
673kbXbLS0V9MyLmWRyZKifTiYFKYAgQEjuxYdenwUhITBLntj6tI2IN9abda4/Ljvqe3QU4TSfb
VWyR5FAcOlLM41ecI7GkLV5lGLzFcRDxCuQb+Wu/Kw54IQJaGV8WugNFzobShOp3gXGrR/bpxzib
TdC4W1ijjOs8wL5jxSmfU3nbXMtXHQh/Um9nTfDRaf87OOnfatw8rOKSxXkv5k0P51/2dv4/7NjQ
C/9dt4aeTfI9efq1KfP6G39vyNBbkeHw24igZJCdgiryHw0Z6a/aFgYuA6T5lqbIChD/syEjSOpf
DWB29NoQl90Ct6eN82dHRpB1frbq+CDustLPbOV/pyVDn+eNg1M0uGUQIuKSVd1YSSHOsEN1NhWj
DI8ww81lNBUmAqKtcCyiQmYk8dRWxgGdyzCF4kbRsmM/t724j/tpQyqYnYbJoj2oi0EY1lnhTkOb
ZvtNwQj6fqgKYNmmNnZ53PX3JfRNueRoRSTk4r0Rq5tYQvEThUZQ6TLqgjlHSZ4FVqrRAdROu+0Y
C8uTdMorijBCXMc+MnsITUmbedB8SVvq77EWNaHXy0ZYmFL8OhBdIP7oKGElkL6rJ6YUjFgrDA+R
y0R1S0Eslx9xOZU/x7BXJrMt4jK9RVxgjZ9lpq/DUySW91KzbRvHaBAkNTMNPmX0Hbn63aYoVEQ3
RbU4bLdalXOTsUHCNuXgtbUUzn/YBtN+iyoIcCiKzkoRks0nszDautGDNlOamg5xpZ+Un1mUFw1U
/ADg3bqaTxgUSYyIfZhPkcxS2dQ8dH2Wv6gnWfvaGMy9p0CT5qZzk0Zrf8YdMnkOk0P99lObUy9E
JKBM+XMsZjJSX9tmdBPYz6bcr6NkgO7fZEfNdfdcCttZtdUqDilDhUxUh2QbhRER1CVl7KnpJvsS
ikI4oxEgtpuHYYbbwhJPWlP4YSuJ6hW/NIyPXbcYuV9os84MaSo1kjtFyL6/zN2oN85iCGFsp3qa
EmILSV/sGFOeNBpVhhTNP5pS6xFYS4CGK09TM56E+6YfxO2PTWpsfo49daqxZ7ohrSZ4TaN4UUwp
H2aNOn8Pzh7YjKMmm1m5Xo9d5+t1n0FZocjxSkbQipSDQjExFrsZpci4FYxTScegLmTjEbVFsfS6
oR3SXRH2hrkYctv4o66eYKUa5lI1WnuLNmDkN61WEaiVMSpOi9BEJOrDFGX3kyaUxq5m5juxt0lT
Vl66qbXwuT+p0/BJluJmYzWCkp6u4iWWxG91uYgIfiyj0QFs7eqNJD5wS8ISDKPMxICZtqmQHPIu
K9unuVj0TLDqJK6lZ62L5s5Thqnb3utNbvS3UCKc5DtRjmZ4Hzc53N5ojFQnlfYfOmwttT6hOA2u
YZQCcQGM1iUEsK2WIK0sjU1GU0PKddIukQM4kuu0m3T6PItqq+8WSVpyoq1xSecHbYZMhYONSOoX
VFq3rbONNlmj2GoHkp9kYBzD+WpeNl15D+FeIh70zYJARjtEesUe07ImKIXqRDOrUdvM0+oy86s2
miKrLcWUaHCOeuoVKQw5d9tY6TIGe6A7j2+nuk8GR4TVb+OLC5I0e3URgfwz9j4IZrfR+D4zjVQ5
+yZHoSL6E5KCFC1rqaYrF22FHhm8So0VClTxKcl2SiifqB3LatsRmarzadpN2RTT5MnVqNxXY6kK
h0YVwu1OFbZ6ty/6cNK+Cr3SZ04Eu5J0d0rgrCc9bYoUQQwMo1NPjKD5izbppz2j+sliJ42U1a6w
Ra5lp0wY3mcM24nG8KIWA5VbJAIJ7NBHHSEm6SX9YUmRFnU6wxg0gLw9UpybyWhINepCOD2HWTfW
1+OMvNQBqm4Rrbr5lKuhk2maONkM72gy0LN43jDJkKbwO5xKbULvE4b6NLuTR3Qv6A+EulrAotl0
cgRr6Bh9meaJmK5AVbK5KWq9Ko5i3OrcaJGLi4sG04baQq6M9BRSSayPhhYvoqVIuqBaYSHFVE1L
Iad7j08zwLVDVmC1yHTCqFXUI4XrvowgH1j6RA7kruvlb8gploThMPNTMY+7pdvnarYQls21OiXX
bARkIEM+S+M6y6ovilQp/U6S0jJ+NADxPFdCHeoOx637rrVSGB2EOa9StF83WjZcd5kwxI8nbUS+
tuapNQ9GpBrATBe4acKXoYjAv0IXGtHziTaJcQEcL61gxH+iGnChkAQykMpYu4q3ZgCPn/+C5KoK
PUeNC7qheVfenJzTTt3FyC3Qlv+hmgsVjB8C5YLEjmD2CX6JNf6EWPwKqZDezlX8uTZ4j5UYUV/H
LN+uXU5pCeCigMNjLYJ+pUXkREEXSI/CZWqzt62o17UkhWBFBkkLfn5Fsfx6n8KMWHWEkKzZkmxt
LdopFBtJ10jDSie7n/eXSOvfwkXeL3gGkYvLDPH2kAXToA82FGU2Xuyv7fZ//yGi3yYDZSbiQkD5
rNemdPo4D92f61Qw7WXWCfZT+HEuUiBLbyGWf97TL2ud9cflQkxKyLOonB90wCMj5VqKk/13hTJR
7pCzya9169/f4Ydv7pdFz96c1pR1gmwPbQOjOQj6CL3On5H/G8TWm534tlLy/sbOXlZfhUIKCB9Z
ZHYi2T0l0exY+wt1x+F69qvPv7+lt9ju/1mObc8MoQGN2tmhC7tTAQ06IZU6oajuNZmGe/2uTp9+
v8zH7wvsE1oqKtzf59j6VC9hcIjhJmrpGqx9CAqh9kRJpaOEVtwUbn1ULswOyx+9LvRFVSYlsSzv
JFTmTI21pMdIN/TTIoTFvtWH6WC43SPYBO2KyvIOyTVvBQTAHPJADdBOH4E7/j2Z+9evdN2LZ4aN
3OUf17E5K4KNELVXast16Mee5af9WqveflmLoiWFwwtP+v1qKqkQZKikSyt/3Jkpy5dIktipsdnT
j5EpXOc04GnpiG6K7FtzSQ1Bev+U3663mvVfzLYIvXUir+sJPj3LQwOcKjoud+r9yd44TPn70iUC
+Q8209slzzZtGRq1Ercsma4SUMHaGQJcFdQvr11af6JKeqkoIr9L8JjYIsUTVQz3dqWXfnubRirH
CE7T/ploycdfSuKXdfQ/gLXU0+6Ap9ySeTm532emssKQLuJH31s8LmD1GPK6lUARvr2ATdkwMqeR
aoxu5KPtHMS9CQfyRBGaupSjU4U3Y4Zw7f/Ffvp13TNLC3NTlyer8lq8FqZuJF+n4VM+EX5S+Lq4
2oePecO+XfWeIIc9e7XteApbWUUNmnq134Mph7KoCOZA/j5cOpbvTR8P9J9LKWfHEuXyYQv1ZmTm
B/DJO4aZBnPhbKKRdCccJeqP03GtMF54nu8N/Ntlz95jnrfpOLQsSw8W0MPgSZ9Hv6GhVO/S2/x4
kTHoo/UYZmL7ShB0vkOqLyP1dyjbgKV7M6CT+lqAW4zKq+FVbjqZxtf/RRzA/hSxMgRUCIyd79Rm
qIypzugtisV9UmROOU6OQVy3oOc4jK4mt+Z245GMutMlm//RO8XDbFEQ+bsJfHtIUEDUtG4kOWwm
3RWm3C01ZByHIN6cLp2Lj87jr0utdvEXu8dUs5oYGUtBv+fVN7CGUXvPaOaebDTpD+nuBAbq3987
zNQw3woXBkQg73hdkxCx9nyMCA4mu0HjaSW5BngfrKGj8PWSdOhHhpb1tuCakSGH7mTdW7/cY33q
qP7MyEitsn4SLfXi+bW76eluRifJn24u3OBqRd+6SihkV3W/V+mZdxqiWV4WVDqYD0sW1YNM1IN6
4VnboHY/Nl/Iduj3FXFQFtvRQrwEMPeW+RO13mlS9VRk489C7wwraoZjMZcXpgM/cnRvru3shZ+y
fs6ptnCQjozi9dACUs+OGKVC8Mz4ZtymfnorXFj0g03GvAAydFhDCBjOX3jbZp0xRoBfEJQ1i5ku
kcacJfSUF577+9xLZVCJ6XnUcOC1OfduRSuUc9xFq3PZuFJshrWrlt/j0E3t7HG6q4Lcb4SH7uQW
jEqPrnExoP/oRn+9gLMoYjPUY6wWXADbxcmNhw74bV3M7u/vc31Fb7cX88qQpkFGxOjORjvzLqo8
FKJSbl/E+WuqfymU4++/Xnpvft58v37mUuKs2Cpjs31ZOxXTobkr6EcIFhXMgT4rYRiwsej6koV/
/+7WCjgpJRk0ocF5CJ/Mo1GivveixU8Kguh6f6LUdi3r30pG2utLI80f2IR1OeiPGO2TpO3rtOgv
NmGKl6oVjM3LhuJX2Ya7aRIOmgQ4GB0IsRTgi3e2BZ34NFDXs6ISGI70Oo2NJUnVhff54QOXJHjk
1wo/GcyZgZrHzIBBW36Z5JeRQm1TifdhtzA7G1/lQuJkY2OKVWn2uWqXsmyHUHhWKb3gOfEEGHCS
4UI6Jb03YDwdUmBmwqBmYTzsrcWca6OEfkB6Kb9sb6O7dUD61d3Gn7sv1Rdpx/iUJX4XflILv7D1
PlhYkddRT2I1NMPOKxhDHFI7VaQXyv1mKxK9oLW3Eb9WVMYESIPLdN+mx3m60ocvIzVspXiGW3Xe
HOV4rwjqhat5f5phjfrlYs5OcyHDY9TG8kuSfw5h3WsAzkzjpcP2wWFmEWNLmoPHf0eFuBFF+H4K
6QV2Tyvab59p/lngk1ao9s/UaR8vUXB9dFM0k5CtQpftvb61lqbFNkralzi9a5Xjtr7eSBekMj7a
zqqs0IxSuR2S5PPd0w1FPJ2SlxMwCfmTwXiJaiW0iFJa9muyuiymoDsKNTz/Ep36v1h7dfVIS70/
SvVSd8wUxqyte5DuTYUVwgZMI7//TmP1EHfu9IlOy789GbfWIDTu+p8rnzlWcay6LJriF4V284rq
a2Ur2QG6oEU+TWZ1fVmT6QM7TaEPwiIIjTir5xFqMYSpAHnl8yLAviwKNrP21mKIQUHL4vfncvUo
Zx7HgKcJQSLCGga/zjzOVNZiR/z9c6h7X4JUezw9RtRdxZ1KFDfJXzu9v+DLP8hUtV+XPM9rRqFH
XC03fsrfFDOkYY6usA9Y739krpqH8opeFugHZg3oXv/+ft8dkpVuVmXUDcoGKAzPuQKMocxOUmp8
l6PYUrY+NV1zDi8JX7wvFRMAQ37PQYHCHJLNsxxqk2zlpdhmTxOQV9FpdnJFlbj2a0e9V7AAMiM9
7bfsWkvN6PPv7++9+ztb+iwdpmkpEXVmT2FNCC6A+EYdZQKyw2g5CDQs6cRTveTizxj5OCJnq575
OThsCukUrgB+ajqPNO9op1mat3HGiRd56SWe8Qa8X+7sRPaZtokbDS0iRweyNiLrbhZ3y8MCfuKY
2uBa7YreHiIET+lsh98vF8nfHZuz+1232S9BRpskTa53TCSK7adlaW5ELmKU/bJRA61JrV4BnhP2
X37/bt85lLNFV6vxy6JT10F7ImVPsnw7zA9ylF/wiu+Dg7MFzsx7v1FhHYjyJ+YwveVhQ9GVKYXJ
3OxXIHHvgExSTAOFRvbTt0u53PtqKIuvrhKaPE7Mu/bKqQcX0DAyu6Zy06H8iVZzy1zBOl+2hinl
fTczFal4Q6A8y3CI62bzcwu7uXupPvDeQL29knNClziPelUd0qc0gCiPUdXbjoj1znCLY77Pmlu2
lg7cynAY31qLTJdLMO+N1JtHoZ2ZD10aov/D3pntxo1k6/pVNvY9C5yH25wzlSlZs60bQoPNeQjO
5NPvj3Z1W6Zyi6frXB3goIEGCoVSZAQjVqxY6x+yIRu3N8wa+8J9KClaKjfKobi09WVVLLNb93Lu
8T436CRw+FntaSKMnsMIiHOSngL1exmXc+Hpw802WdtJoIjtSq0sJ3w2FgjMXcj3/XdxctBCiOCY
wwQErNfvUCGfzT/PnZ13u8uaRIyGTfczIltWvwgSFC8AQ3x+Os+envdDTGJC7+OT1sXRMxqkjrfy
660HLFvFsXxV3WXXmPBCXT21+kAYtnf9hbX6fPy57zeJDoEiGlOtomcFZRKjAc4o/IXqzkX62cMx
iRGAIOI66sJngWXP7ciKKq9HkSVUgDaATO9VcG5in1/au/gaT52bz+f4MQmcbJ9J4l5phRRpmNCN
zaf+IYRQiHt4Svf1EF0HIDX1TZFjj7GIbueormevuPefd5IpOZkNuCiIno0rZQNlyuNG11fJPty1
IE4g5nw+05mvOX2pF04ftrIfPeeevDMQVOzz4lCiPvR/N8ok0MhVaSQDe6by9YVnXXZNsvabb5+P
MW6IPzLMPz+ZPYkrXVaXRsonsxHQ0bVwYUKa65UWZi1lQmduf86cc3sSX5JEMtWUQ4h5+AqJx0Vf
ztkhz32ZSSSRw8ocYiV8DrI3pd00wWMXzz2zxh/52ZJNIkkn2UmgcdEL3AIMWD4JVVv71l6M7Kb5
XObshOg+ogmBuKE97feLusRhMw+fhzw8yUlJQQLXHfX+813woQg07gLeF5QeRiUxfbLTpDYfvMEL
nuUeYglsGi1D2CEIv5madGxC9wSWa/35iGd3AphHgx4jGs3y5LzyCPC6gEtUxTApaiHzarefDzAh
DfzKQtFjQ2eH1zaNzEkotJWsRpM9fDYB/4M5lr4Ew9oq9hpOB76zzeGn0AeDFgQFI0hweayOlbTW
okcrf9MAWc8/bs5O+d0PmkTHHNDBEFvhMxWpZauVCz/ffj7l80Hw3QiTRbV62rp1NGYmSG4Ey3RT
7WIYMvLRB0wEQeLz4c6Gjt+jTYOgjWpvlEnhc1LCKKp1gI3V0mph+vs8i7Pnzwf72Sz4cOoAMwHi
BQbwoS1UZpGQgaRxt2gkns8l5AgXhkBQb7sHc4MwxT/ZoO/GmwTGwBA4BGmownRQOBwYQaR6n0/p
7Ml+N8IkGMq+JwHJDJ5jHSZkelmDczWifuYOObvpcHam4IqU2C8xmHevkh6HuCh0/edC3MXWUxC8
/JM5/PvPT6sF5iCVSev4z4L0ECE6XJHUBWb1M5M4v1K/R5mEpzRJsVWy/Wd8z+AZ36BYvO6KuQ12
djv/Xilj+sEl4RgDU/GhUosHgcLdMQI8A2Fwj+SDuSjhmsIA89f6DHTtXNKNKhBVMxn14Q8CiZXm
mlqdBHSgDHNdmjAeKh97NQsFbF8r1M1/+sXG+jvufPj4UmeZFq/SXC/M3qyfAgvx6vJedM4itOca
cR+nRP8UDSP+PjUWCkp/voW9QXGGRG2eRiGBMQvt4WAMu2AZPjTwM8i64cb/LYv/H7Ee/ldKwx/E
h//X5KpGLOP/rlS1FvVzlRXEif/a1kH6nX3/SwRrVLoa/9O/VamUv/gmON2gLuWQRowYql+qVMZf
JsKseKwrSFKBvbP5mn+TILS/AHXRjCAnQGMUJUZi1L84EPw9G/FRKBA0T+i5Ukb7D2SpPvRH6T2Y
DDRCjjDgoLs22TJ+YZlx89bnqC1uvWwLhQ023Q1KQNXBgHezSJ9gRi7frdSXX9fHe7zch/fSOCoa
eOhG05+mFzDZqLZN1hNx4V/JPDxvRn9a64Km7Fq/GknRP1m2C+O+wzQmu53rCIy38fsbbTr2eIje
h2bU/nKPKsm22pcoWrUbAKoAnmZmOIatz0aZrKtV9mYx5G8jLzLYxXdQ8U50aCFSw5trUSMYnbXU
XYb1SA93NUeBZeYHjF3Lz37AJO2pmtip4/LNLpzyMIi6uTY6AZKPzXrfht1tjpFbn0UrGAf0hvOF
ACa1kNoR4GzU66A161VrBtLXoC6+6+BelEzWlnl2lxetNfNT5z7I+O/ffZBBQ98wLN4oZPFBqt34
QYrZ9ZiGxp9fnYarYoHDVDg5fw7SdJYd+v5bqB3dtFql9ZuwsWfVZzb2h1RwOsyYF7ybS4ORgSQz
DJhdQA6j4kqFDpFxTxt5tiT3oaqNDRD5tjxC3CwayVPT17QJQtHYry1Kb/ERRuy1h46AyQZzYHa3
t/Op9IdoMR1xcnZyV8hWZr3qT8nzqBgjnqLvI8W9eIhvRtT1bEl7/CrvNzGhCZArlmmIo4Pfm0JZ
kOfz8DF4RT7mOIq3jTWV/ot0ArSBgEo2kxh+qFX9HI2W1ij3qAMrn+wRH86ZFuuvFk9xeISXcI8v
sntU3Lb2Qtr+VIV4AP4J5frzo/ohxyYU0hFFdpc4jK6ROcmz6Gm5hlSyaVxKqrsBrB4yXT+8t/Fl
+3/QJ0C48P2qkvEYo7sTUrfg9mXsQSbRt29FX9QmOO+s641FGfiIFFVye8QHUL8Nhsi4liWlj7S9
gXtvc2FVhoiupUbGDSQNwkBZJJi/olEaqW3B5VCOPqmLvsjpUPuyFx61wehxc7VKNOHCnsdzE5n4
tyudjzaLFKlvel201yWUh10cJPmqSgpMXwIrTU8dDehHq1VaPEP9yrnrWhmf4bKUnivRekfXbTUI
31336qPMe6pyJ9mXTvldkwvQLSJtD3XVVsbGzhtzq6uScYryTOd2iwUyKD73X3vTW3Z9S4BovzZ5
5V2Fg6w8YZDWxbBjcuVHWEn9rgu0GB8QfcA0TX5KugC3S6H4yoURNCCOXSP7osSltJHUOvpawhdZ
pqoprdADB1/RWUO1M+sG4neWRemr3/riKe4S+8KjPwauwcp6Z+nErg+ByvFCpPqiQNYhUwVhfaia
zBEbI1HUuzhrxX2Uq1CvtFKqT0WYoiLXlgVKFX67oEcJoay3hhV+Z/lFHEatgJ6iKjeShrkk0VoP
4QOaqH0vnNSD3yXE0CInhMFPRCvTRRUHj6Gv6YBM7NbTg36nRU52CT0QhYiha1+HYbTGGf1crHTA
V6mrsrda9hAQqzAlycw0XIna6JZtWaPWjOvsdT9Ai4is3rgQg5oey8CCJe+mKAYkprsiF39tUg35
FNWkI5UH9TFSkpey8PNV3aXHVOM9K4r4GBXaRdghL5ulBjoj8HxWfiDVT24v+Vsceb2NKjJp2xhN
tXf8ZtjKEXY+Q2ghkhGhGpLFHroCkhCnQCBXUJe+fLLy3FtEg2Xsnar3vsiRSF9rl52F+rq29hPR
X0mYk6v49spKsKxtz99Grok5Y5NY6br1oiFYknU3aGbxjehTes6FFPBaqKyAYlRk+HAUHb8sZ+LD
ny8kjit5IomZBYoZR7YPJmJl2AsvQ/hc8YersDZOQ4YriiVdVkm7awZ3xp/xz4vy52jWeJfYJK3o
oX4Ar9mZ4QQlGnvZN0m6is3rWDulwcyVP6HujKMAdyGeQr3lWcT99ec9KYfRoKS4eoyA4VGcM1m+
Gttw51/PBdcxlv2+QcaBRl4v99b5+oVi1Am0Qx3z9WGtIIOY53gtSHPX/hih/xwF48Px+pBZNfbI
JIXJU5oMeOcupaLah9Rh2INLSUNex4yf8yDf2Em0HVAsLht8i82nz++PD+GcYA6mVWOfjPaizmTw
3vf1sLGkRSCHBia9SnmZhWY6A9z5uI7jICBKgQbzvjQnd0boRKVOD3A5jPQ5EWMOSvk9+/r5TMac
dLKM7PQREMcDGf/ByUVY4FUaVHgI9KacHzBDiu88V8sPdW/7x8w0vU0LxAcD96S1ZkY2Ps6PV5aD
1i8pooZ68GQRA68UfZ2i8mYEKrYRVsiN5JcuRGaQYf1bOLS5WGh5nm6UyEILofT0ZlG4WflYlCwa
fhOm7a8RkQ/UjWh9zVh6Slg8Qx6VEK7h9QWuSwVDjYq9/8NJUhkpSYLRl54S0hZKsfI1EVq27CJD
LPFdCuAjuPWLK5sowda9dKFB2V4bVl1fBEC4vslmXb2keRgWJzU1SwQNWkt+kEIly9aYHph3Ts1N
hVu11p64f5oLpYj1O2E5KFjrdlV87Sob+pUPXzXBMsF2+oUa27W51pIvBhJLdOka25X2ea6l7WWe
Od4PoZZyNhNsJgnlz+OJzwBmsCC/bfOD9U0cR5GVJbCc0UrtUETRXpD1Qi5WgeKT3aaInX2+w84N
yNYCLcX/RmLTZB/jhtKGSTmqjCCEiXyLsusucB8niaUBuSlOc1jgj1uap7wuU+CXLdQQpuG0wVa+
kwpnaff7xgRqnqorO7pJ/Sujrha1120+n9/HWIAvhU6h9qetMsSBP+NqA8wx12plmUWQlbK7tJ8J
Ax+nM/peYPVEvjqWICbLl/pGw+7h8ary9yvkiwYs2Kzviv9o6XfF0K8/n84kNR73B8Wy0Y0CEIfN
nCbjeb7uNBDb0Vkqjt7FiGKRKQsqKCSPKtdzdYnJ843h2IE0fSiqoPn9ES0o0hL1eY+EBtmTsXRm
rvSFdhg5X/8ugvz/wtl/j9CMTwpnRVAVf5bLxv/gV7lM1/6Cx0sxDCNbQJvYRP+rXKaZfyEUAoXK
RBKExGTUBfm7XKbYf42sI/xhiOAKyHuKMX+XyxT1L0KLrYBT5MvJhmr9J9UysGqTGwqH4/EW5KL9
qU8yLbx3SZo0ZRGhUFQqwbq0tPJr6Vr+QwtkEM4el1PvhUgZJha6V2ZmJQvPz2ECuHqb39PsVV7i
RhHPNaiiWxja4ZfUFP5L6OThVZQJ5NBSucEn0G8vjFQeTpanNV9sIw5vYYinJy569Ub1dDVfwNGv
rLssw8rSCLh/ZN1FGLhn4zoRLj61j3iqLu60cuRHh7lp71pFKrYuJhAnRBJObU2EaAYZR+YozdYt
OSbkdXj0WYQSlFYb96ndIpPb1z+iIFNWqZkjz9HawSJVY4YLDHtLVjOsKqeAi945N4Xogv3QSd1l
ocTqUeuGS5L74dDUTsdIxmvhacqNLaf9OgkDfRvYWb/0g8Q6jC5JSy0sgHhzQS0Gw0EQNTaR7u3R
tVcMi2dwRqKNIodY1i2dxLzRUQKp0gfVL7XjaLuOOpXvkbUPebeM0hbFNRHcmaCnowzxCcduxDIN
jHyt20O7xuBUwJ+viGFpy3VTAXocqpSgYublJXoQ1j5MxItu5e2dbPnIyqu+lS9rpXjMMQ5daEWL
PLdtNIu+U4wt70hzmYvMW1t18KOww0dNC57qKlhjiM3gpoRoWJk3G2UIUEStEzS/h9Rd9ImoN8mg
Dmid6MFpoN+yl1vf3MWR9lSn9VWI9RGwuWRbFMWLUZqrEBWQHbBb7TbuhuSQSBihOlqg3Qa1dzfE
Okqrrk1Dqylkf9un9lb30T43UjYJxb5FZtXpMpcAXmapisaZnO/LIFdWbm3cGUadbTUlodaiODd1
bqHnn9SPmlo8tWpwyXX1behS95shpfKydVLnmNcyoMJCeS09w92wsMmuqKJXi9fRCm2CcKnYwa1n
9OEpFiHicKGQ9xRFzduwHPAJDPXUDRei8hGy9jqEhrO23yZmpm0r17VW8HbAn1sZenKhhTAZ7ibL
Ar7wjZ/r4uTLubzveq+FUeRlm1K12q91p8aPcWhW8sI1w2zldELbGVWDzldQ54+KnqNKKmIk+RID
xXWJXnApghe4WSeBGMNtVsrQgyq/ucJ0/m7ElC/KqPrGmuNT4HvGRnYzCH9d1uy0BoVYFxUWMaSb
VC2KQ6D23po/kB0QvEHfg4R8y22cwSHpEyomgQ+V2dQHPrp50krtW9o1Wz2W0oWlZs3RytJtoEaX
buAoi1bztB9oyoCJlbtk3+hQDsteddaBp8s/BlMRO3w27CuhpImzrCmPrEo/9anc57ZAr9Smms97
wd4mlRR8k5XEuSJaSScBBmTj+7WzCXI7vdANx17rraEvSzs2wAiV+YULVX6PCpJ2kcQVlgdO6L7l
fS2OVWrrvLAVSz0OQ61uBZ6Sd3ke4JUgp84uRiFkZzlD8NRXgVtuEs3Iv/cVfr2+3zfsyqGADB82
Xb1C86dUl1Wc5t02jaVwWDmh0OxdZKpStSYtjaxVaUbSLWuexkuv0ShPkyT4fFHPR1ynjOomQifE
bu6UNKvSnUkBxlz1mY3jb9MV4TFINax9CuwHEQRKrqM4w92sNb03ajvOyi5Ka9sQyLed4tQ0TyWz
WeNTqdIBTPKruJMogIva2xiBIu+VscAhV6Azck2+8jNccLQGJIOeqeVDJOyoWbQu4Dw0ndyN4GPc
GkHavmVujBVBFJjENMW39g15xUvWBPle9ormwWmlBrFfMyzu1TwZFm5cRftCr8IbYKDNDtve70IE
6Nq4SdXuIwR+FhW1iqVTo7lU+xZBOe1fWoktuXCKPLgt06G9Kp2OKXbFslKS5gseU+FmkHKPIkuP
GmycIyDoJFQVM6m70suiWuKBWq+hLxhXhpaGS11OEF0UBpFHitHQhS25NCTFvg4GYkk7lPJNnyfV
tSsGa1+KwdwTxvplrEblrhGxeuVrmrcrFP5U3/vAmhCgKa5zPOVWumHHx67ygWlmXFByY1XE3QGe
p5wj0d+EaJJXHrKjuiUdeoXdt/D00BUrVysK1IPTykcNwAgvU0QJ7pzB4Iy1mbmsax3p5WygZlkH
3lpuG6yLos5aDcgh7TWHSBL5pkSqjQOuYkfeKipVvjmiS0crpCrpAk++5Nt5l04QEtoT7nW1T14l
xIE2ZWqU8bLXU+k71WncNJJGprwZyNweoQ25z85o53ghWhlgnt2o4B7yIQp/EV3D5yna+j7MNC1d
uUbYQ6mNq5cKCZrXvtJfzMCXfrh60a1zrutTAzAnXqudHV32mewsByjlF4VVIZze2OXOCzNcx20q
qEMN4S7QbeTtXC3eWagS2bp7LTvRSSAQHEr+hqorauRyHH/VuizfdaFwNlmWysfAVfJbnFzZ9ZLf
SK8RD8ij6qnOwS69cG31vXyK/UTH30HOnG3TQACWHLkFWCJ/g7s57KTeivZSrcMxkRTpJlQanMjR
UFO+t84orYMIGiINempc9sJNf9SejOCpPiCxhmbXsjK9x7Az/Y2k5ORKnEuqkvzHsQWrqzGKnQjC
4iqk9Nvygyvti9oqyU4KYxWTmKoFLxRIo301GFy2mO9RUlHkKLkRcWIXS8sK7Yem6WIUirUh3Q7C
VVdEq6MNtWJVq3VLMuHL6zQx9FUb67RnsJBeqmh3rFiZbqXByttWdpvtCUUK+60wYdUMwcoUQb5W
OrPY5E2HqXWmpgjV90Wvw5NDamuhlWF0QGCrJ2+jWlbpva9vhea18gYtM/+xMzM5XRm1ZXx1PKHt
W9YK+W+krarLBEUvpO8zo7iSQAJ/1XHpNhdxbSv3FImTB6FW5ZYk07ogpYgRpWenXIpKQmZSL+19
Iuntcej8dBEj3cQ6B+hsSpw7LWmyo/BV/za0E7jqnV8gwiMPEVEsCZepJvvPfarmiAXju6svdc/A
X6LtimpVxI6LzY6ueZeRiCVlVwaBrVzYrYVIS2FJyp3akLgsuSPFG+kePuKahNzWyowCKtyRlOIK
JuQqVfZD3w7UcXMOERdgn3SryEM6bqGGiHLZCvUWTpFlmCSWkhpnu0ZK6EHzHpT2CEslX82htMRC
tS3pi5XE5lMqgv6RErDIgDtFuNo+ta7mbCj9JsZRl+pC3yArpmyMyuNvSn7ZfKtUBcVeVvXSB8z9
TRElesO+KH54nRSfIiPnblYxhEaXpsrV27w0PX1hFWb+pfD1+CGzSyk4SNlYW8kVmNWIjcU6pXdN
6UpqQHp9l9Rm8cNU2uIrslaEwRZlLTcKnVMCP/cLG8d0b9h5ibIjFUnH+0l7dMooWzVVaD00ZG5P
Bjvka1gq0a0HXgAuPLBpEmUszA0pwmSn7JV9XCTVhWck/VoMfdOuRDFE38zOxikpKDAT0iRTOOtG
7/BM6JCuIoY6bXUl0fNKlonmuWiT6l5YLwwn7h582xaXpFWNvEjjwNqFCs6ksPsjKtzMz8NGqam0
lzDPvGAROVVy6sM+ulfkUCCpGVAFXOslF+BC5clz7NU+unLkRNa2TpQMJ2HyDDxYbWfcdAJLvYXu
AadYGb5P3z8LvC9SkWo22W2q7jqfKkC5yOuhKWq6DHmt7hs1r9pHmSNjHjm+8p2tFOW1p9RcuFok
lyMPNByKU5orPsIaiq48FXVUNYdaMTrtWbYihQuuDLUUOqmd+5Z0FSZZ8Faa4UtTFWIpl468lkxO
Av7S1pVmprxyfEXxVnZZpQiYak5crHCTj2AnJYa6sqpGuQOmn2y8prPlrcq9eaqpDmb8cjBrYPUz
4WFNH7WXiWyT3Dr4lWFb0pfiIJJYKtbCy3Ht9FL9ITby9CrIOi7JBFvmI/yr/rJwhga7iJhEOPLa
8uAooqaTZMKsCMsOBB4adwsH4/ZlFAftF13rsRnxXWmZNL19k6W2e4jlBgE2VZTeJg7sAkU2qdzj
4x58pyqIjlypReEuDvVhXWhuf4z6rgiyRw9dh1U+uMlSpPSWFjJ1wUvLK4pjbRG3isAviAnByTQh
SEdycBTBoP/w0xQV3LjGESYVUE4szVo6QnQH3k0DeagEP33hx1n5JEuBfiPXRnmhUJJEsq1OSIz0
JN2HdDGepTAU+O0kyYvtRo69MLQ4vBwZnReemyd7pAEz+m+pau/JFCWDfd7hvcCzZJ0YLZl9ZOMX
lVgtTxJJ2lMQTy+GplbfsIFFOLpBPK5po+wRvSF3M8Rqd2gav1iHHT7V2KOHm6ZTEMfrlaz8IYzc
OibCjHdhr7dkdVZarUmUpSfJyfz7xg7zgjpwZD9GSPQtUrvID24VGztPMxpjIcW6ly8hVSSXKQ2n
J6fvScI8STUuhV1HT9XgSitJk9piIXVGuKtLxTvVNIX3+U8Efxcr21QT+imSY++Ss9rDqDHN/CXU
lLESXCndIk/t6CEdNB+HichDAl8TSrhTKrW7sXzDSvjnERva6D4VXrYUuBNAlfI61yVngSJocGzr
JN63jV8v5EqyV25p5dvKaTAx0DJMMdqIfU13BrKcYSI/7ibdxnQDf4eOnnxFK1K9063I2VRaNj6K
3S7E+jeST0MoY7yFC9Zj0/vmvrcV/6oPFFwSDKl55gWVrgSSl5u0T9uV5VrOE+80FIV7j8y51SPy
FjQl00FSQLTaXDtL3eX8ZJXzaKJwd1e1abxS+WULAma+FPTsbnl4qJdpi6Teyk3KKECZ1dRu9bbB
0KBLLDLNLHFuaPaJSyvy+lvBg3TbdF3zKMUtYh9GqdZLkZXml1gWOMcltFIPKRWB7FXRfN/lgUuK
f6lnFqZzFandoeyizL1SldqvsSCXHMk51l1uy1cK7V3U8tFHjIxFbCRCQqna9EPktwfTN28CveQm
DGBR9Zsh9z19Qx+2jbelGnX9Wq+lWmzVIq6Quw9rP7AWjtMaSKxHrq/uw1jKUEQZrBgt78aMnS+S
E7fPreZW5RXaR1a2smV3kGg/J6jBki9q5i4Z9CK50DUXLDlodrRg3xXuvvzqzLzHcU0QKLBwoVbT
N0FlhMopKNdJuTmKSV0axdKRqan2pli0AsHy0UciOsq4DlBQOUgNhnGfD/uxCPfnqJNejc1TRekl
VV+ETUMaKKpkNSotfj7IWFl+34v6NTUTiLyDlMqHRkFo1ehXgr9bKMU+iTH+ydZaPjPG+Yn8HmOy
fD0boi8yjYlg+1rWO6V8/XwSE0jLrw9kIySE+aVKZdQZ6/nv8EiDsClHRcxCvzZeywdxiRPYgVSR
ne7e4X/4CpfafNRJFFZztsPnJvd7aHBKfw5tpI0KL4m9MZA1LsNOIa7HwtnPzPDMdwI9SVGYDi+d
3mnP0JVwM68CZtgfLLj2yOiLpdhKN/rKviKv04+0306z0pPnRkU20YDigPDkhy5504aG49GwR18L
z7B9vEGC9ehcGusE82JtPXp+DbMKamdWlK7o70En6KsyQyyVNy9iRRC9RmGf1tsNL87aYZoIKIz4
Xt3+9vn6zk10skUjyyzrMh8nGh9VAD6KKi+buJ75inOjTLdpLqey8BglqI6yfzDMb7yL/yM0+8+j
gIu8jlYrWmyKMt0oSmelZPDsx7TNcaupXQv3eKNflaEZrj9ftDEATWKHggnt2I0Y0b1TRYjKVt2w
9TucQ23sVxX3niIltRHzuRf2ldM7xqILgyskBmcQbOc2yPtxJ8toJ6QYZAcsYxvL6xo40UnyPShl
n09vChEhNNIkQ6HdhMZPm2z8mu+CSuwPIrRy4m/kxKuowD/NTDOyDqRbCtKJzwc7d8f8Mdpk1zuR
Ryrn8dIeNS7wMVinOGDCJseRCUebpWEu2xfrizKDpf+5HabfkJY88lkOyn0gcP6cpBvL+uD5bMke
2zlto6/FSfAPGZ5RI3dJXjUP9hWuFpCdMZK5kd7MYqZXfe5rvvsFU8Z1WjlZE44SUgBxsRnLs32o
e+KfLC99NRWA0YjEmXID1cjmwR9zLEby8YjElvKDNGAP2uCyZvxAG/HkSDdzNJ+JWMGv0/h+2HHy
7/ZQPigS2RDD2vdgwB0MyL4puFKVK+UHDzwMXHD6+zY6HOG4AU4BeNlcs3eMXB8+MJ1eqDij5sVU
EinIvFJKY4MKDl+WF7bXW5vWxfgj1FdIrf+Tj4kSGdGbtf4J9n8/XyHboaqOyywXHvWDbhlH2fbz
k3IuiKKN+O8hJqG611G3y8YLt0X5IWdVw+K7L9K5DXN2W74bZhJkZK+2CbOOjihs+YAF4YrLb6/d
dFgzKadwjbH9zLzO7xV9bLuaqDA5U1xubXmx7PcchFEFwcaPRywLKglopARb6R6EYQjd7qbiLCar
wd/Ny7Oen/LvHzDZrE3sWXXo8ANq9VpJUPelavj5tzu/GX+PMAmpdQQANdcZwdD7zqPD4GDPl+v9
ARwS7sFS360R5afo8fmw5yI56mP/XtlJbDUDHC+ShC1jphg0OodeP4bxk1vNHve5FZzszSzJRUd+
On7CbjUcTyOPECz3lYXVYfH9n+0Y5LoVCxgBPJMJkMyoWzmzKvZo9dr+8N9sTP+SpXPvuyvvkKNR
pKyrk3avXsg765sykzGNQISPgcVA7FEz+P8P0m7u0Jl9UDK4fFDUhf6AkNpwBFRmXVDDoXe4tQ44
V15Hq3rvXsm4WPYv98ZBpayFWFSN8tosruXs6v/+RT99UN4F26QMqZvhaLAQRrgMUWrK7M3nG+ls
7Hk3wmTB9QSPioD6MRBjDAE4n9op6tyZ3XruNaNotj4SohRAVVMFoSwujQygnY6NqLcDV1cPW829
S+LXzF6XPteHwGeJjMs64DeCB+o/eHiSDhgy1wUELMw+/ry0Khpvfg7+aiHq9pIU6AC+4PN1PHsg
340wOSder/nZML5mvChaKRhadDk6pXGxLJwfn4909ou9G2kSxg09Q3IK8sXCLF/EcHBjfKPsGSHM
D3iqMVN8v2CTJIpGCz36go0HIzHGrRSzTqww7Vec4GF6xzNB9OzB+z0lZfLidOlq5+iNjD2ZWySo
aERC5fAdB76Ct9ajYt3F/dzdNPPBfgKd3x0tXx0g2+eMqcd05jAENjaYd656aeu5O4BkuFX1uxbf
2G/B4+cf8AM2brK4Pxf/3dAY/Px9qnVs8OhKhVeYrSGEPGrpm7x67+dIbWfDyLv11f7c/nAO9IHX
Nl+zkzd9cExzczczp7nlnNy0tOwVN28ZokAzy0ThqHpx0r2zLDnYeKBi5R2TMib0XmZiy9zcJhew
cCPT1caBcx25LsA0dEU+n9u5A6cDViLjhObxQZZ36LPGTMd3TNxv2rBe1s5ObfyZQc6tH0KE8ohP
g3b+M4K+2xONXBG4Ep5mQ+6Vr04v2RvYjgE9BzkHwxEVcxnE2SMOFnTkuCNSxWP3z03RlMbQKlhs
8X5oVnSmaYPisOrdYcF5Lc2W/s4d8fejjfN/Nz+v1Ghj1TqozMLYhxgfbeKoXcWFeZNJiAmZTflV
KaKbf/Dl3k1xEpQt064i2+TLFbSZFlIfiFc1DTvayraYAUSf/36/V3MSlbWhkiTJGQgnwt7odb1O
RLPUBp5/w+vnk5obaRKaA68Kq4Ki7qLQfng5AInBXg4UeHonX30+0kSf6NdbD6ry+IhGMfJDiS50
mjbIY8oh4xMzxdTguflSyKsesas1HWmyMc/ca5ilzlMkx5A0feRBlkbYdHR4++CUkbdV5mcGX60/
uNtkNypv5+vwclQUGMUU5+DlZ/ChKnzmf483zbQMW9IAAzJeiTc7hZeIu8B886+Ck7c2RoozGu79
qrlsr6KVtxne6l35kt3O5b9nv+27XzHJxkLbqQtzXHC9wde+Nm47O9wHerHtO/FPzoYO9wXOhIUa
9eT4F2rUjrYPPI2Uk+mKZRY+O9GsdKR67jO+G2Vy7NNKimwjY7NGD6Nb/bBr8NIezThGguRcYWAi
VPn3fjVgoqgcbeRGJ0ejT9KgDdzxIU2dtT6YW/OQfuvvw5V0aa4cZHpGReDD8L36PnfD/ozPH/br
76GnriOBK1opHvdPf53ug119PT6TxkvdvxnNNUcpOAioy3Im7JwtslGa+NeUtcmOacqBrnlP5XCc
8jBs6uvugq7pOr1RaBBsYEYsUeacCwzjX/1stuNnfxfNQT5Ktdwxas7Dvl/7mKUrl/1Ggw8v5jKL
cxc8esPQwUCVw2KazDBR88AoQjaqLaXKyVYlZx0PurwG8A0EsUIY+8qQBnllW366t+0Ma/u2zCwo
nJ20r+uw3AVAf9cpNmIzVduzp9Xm5jQNTG94tP65CvZQAwQfEwN6Qcvqf0g7s+W4jWVrPxEiMA+3
QA9siqRISZRk3SAsWcY8z3j6/yv6P1vdaJzGkfeFFeHgRXYVsrKyMleuFeUov3+ZbYR2/K0SuLio
lvttMPmrswE6A3ELxzbm0UcvcgC3VnWfesnqGN+0D4rW2AezQebZT/XD7di/sutiIk1ASS1q78vx
F3CTmjHPfOGo/RYXP6Iw3PChlc27MLCIDFLbtn2GqBvjSxRlg4PpFPe10+2TTNpYypalRRZQp5rT
2R1LUZxjnZSoT0LmaoY7MPEba7oaUiKzV3ldCr57vtMV03EyCrYQG1+NymIfdvFBRsbQQP/QCuT7
0vcbbzL8Z6v3n1QK0oMCNjPO930TfFNmYGG3P+GK08BqwO8Qs+kG7OiX7ikZdI+jtmPmtHmBt/2u
b1OQcUgiG/GXLDC21r6yzefmljeobtR65xSYU4/1Q/Vn+al+zxrtU+/xAsi85q/igML7cSvorzjq
hdnFIRRaiI3TYVYep3vkhL4xExBt7ORaInRhZBHvnM5ArbLGCDi7u+mxe7XpacR7803RvfXM78nH
pnVBaWXff/sbcmnISEXw+GDESaRJZ4G2VnpjRFGRepgCJ6WJSE7W7hzJPGpycPRBSd42t/LUwZwg
DROUR1eqR8oEwEo2MBc6p1x9DeSnOfr835lYbOUkg26JRCiLIedBjzJDymUClzuWYba/bWrBVvOW
D7AcwYMFnhHc/6KuEOZdOVsFy1GPwQdY+e41hNCil9G1fC+sj4rlQrOOsHYWPIyVG33s7raoKVa8
kyFfGdlBGYb8q2edGYxDPdvi+5WGtdejWjtFStJtZAGrnw1Y1VuertnLo2eMcabVIRcREptM+RbJ
z0G1JY/n1vH2jq6ccYShcQ4xsiVfJY26HPtqJXMOGttw80ruIbIrTTfTEWI3pve3ja2lcxfWxK85
c/54TidmtrAGdHYvqHikL/38rnjp73SXWcKI9xWdC79H6R55542lru6pBQscJwEUxpLbo2sKpVaz
Rkel1FAPTSpVr63Z57scediNz3c1VM+1gXuS2jBbv8LlhGCdguAwj8cuNNR7FcjtO8Vu/buWoulO
0p34ruh9/2AlWf1Y0hMDc9T30GI480ayJa6ERZ7BD+HrguoX2jSLcCP56TTR/OOtXJbtXvLzPdIF
gt/ifRI6f1a1rHpToH73wWG5tz/2W9fuyrQCbZbMGDQ8P4s4zrxBhM6wQZUlmP9WK8bggFPuEqV7
zueAQnxnUiUY6j8MxUr3Th6+o239EiGhe2x15Q89TQnDYBAZpi8i8gn/KYID+h5cZumq5hDsigjm
jazpHqMy2DMOqzF0E0H86Ff1VvF05eJFXMcA+2y80WkuLl76F7YtzdRyhOSoAyrskeaz1zKqzLR2
9aB5iM5CuTN45gYz3uqJObO8LKSqjUy4Gf+/ZTDlyq54iQIvOsLOh6Rl/M48hE8malIQYm+Vyda9
+NeylxVVtVHHHhfnrUe1wL/voITq72lFe+qd+eG2t6zuMNUy7nPQa1f0QoYdy3ldyESGqPTSCB0+
29wZJUje9qkx239xK0LqJkRvVGZYlxSAPteyZM6kqnNqnMpufFemwzfZzv5FxBH0oHTTGDtXl0wG
JRMSStYSxR01lg7glxXIaermPSxDWxSKq+dcvCX4j/rOsjGLmxRGnBNw5PvqKbmv4e4Cff+4+Spe
C6LqmR1xPZ5F8MqyyzECzOhK70b0MZkdPPifkp86OIzkuThEu/BVO912jbXqOkWNX2sTv+ncZlxY
0SjW1uxlr+y9rvayb/7AIeh2814O0Yozs43oteqPZzYXN5WTac6cltic/fEhMvSfJowRVM92sVM/
NjDy3V7j+rZCgyAzHa2T51wuUTLUoAxTig2DT0PN0Z41abpvHGOLR3T9SBswa5gCnSQvnxAwvIU1
cqOib9eefKZPqRB3O8Wjn12/bmHz1nIlVfReVegFFXrml6sKc06GP2EMbCy9wLL5CzR6teUeaynM
uZWFexiBmsFGXgPxgmtT9fqT8im5r35qT8ajbx2zE5WCY4vSyPhvvtnZ6hYukmSlE0gKq6tGdVfE
0/0sU1E0y8Nt19jaROGpZ94/Tb2hxiZmLOlPPaCK2acbFtacj/ctpA4WGLIrhtwOEi8eI4SpwUlT
V+30FwaNTmUD+uH2UlYNqWgGMZuKPWWxFIa2s6AaCPJlbLuVfNepn0Pmj24bWdsv7czIom6f+9as
DiTwrlT/Ad5cLbYU3Nb87dzAIhkYrID00hAhkOnCUOXkTFV/FzJ94hp2tZUyq3zeZRZ1Zu3tRXT2
+VNbG3syd9osNHWEACmCJ4nHnD9wjThxN+Eh6/bojaFwgsTTsomU9e3InDCvuf6QPOn7EVGg6cBY
KMJrubf11F9NbzR4tP7H2uIMNVXTpjMDB1iLpy+qzGCa8UZL7qPPM3wtba+Rn7uAuf6n2s12/6H+
+F/Fpde95dcPWLgkHXPI8Ux+QN75g1sr0UfH2tIIXysiATX7ZWThkppcKLlpYES0UueHJHCNB+2u
OAppQ/2gR/twv0W2tdYMvLC58NJJiaxRyrAZn/TinbpX7hyP/8n30V/TQ33c6nOs7qMoM8BUhirY
8l4hA7LiMudZ7IeVCd+GkML0lY3DsGoECCioPU0wjCwfM0MfG36PkUKRjok2H8L0eDt4rOYaGv1T
mmO0Sq3lI5FUwwf4jYmycIMPwZ1yF71Sdnftr/LBd9vfFTf/p6JxblCcx7Pz3WShkjNnTkcOfslj
d8weW8r92UNxKp63P9MalhaAvgULMpOctvPmqmfmNBOSp6Cgnql+8x/tl3kXetmL/Yf/0L4RbHY7
ADt/ax60Iu+i9xK0iRsV9lW/dGTBrqnqFrnO4ra2VTq3pgjPIyJOcoBwUOIxTCx4hNqfzmnz7K3F
s3N7iwijZTDocTLF2Rv2BtWi8c5/6FFvTvfS81bCs3I1WKph0j8wedg6b951trtBzSRmMnM1FE32
PtKzh2yEJWwK/gqnZquCuXIYLKFPD1JYBUbvLFLGLPXbMc454ELLGOIIrxx/9kRrCV3qrPni7MrH
rcth5f62dJWuMc0pLOqLYNlKsLApEc8mw2zcoP3md/qBgdyNksXaws6tLKJlxvRbFidYmRrID3vN
T49DbgUb8K61q+diMYsAWRqQcar/tML7nXWAS8b5ogceRwOqSl4WCM6Gbvepfpms++3O5sYil4VM
uwk7O8tZ5ND7Pyn4B7sc8Pe/2kkGptARfBs7uowtvmXOcF9gBJ6N/VAxglhvned1l/hlYhG+Qn+o
+1LMV5Rd7dq+fdIioOOmst+Iy1t2FqF/ZBgQrgy8/W28rWNy3fOD++TY7NRDy33j9cl+YPLnaUuw
Z+1IkxKTs1K1vx5qmvwi0nKTBY7Vi9XX7iz/aNQPTddvnOe1BVInI3GlsMyUxeJs6VZb5eYcGlSy
0fAEaG+oL4z8HW7v46oVZBYUm5v6eliqjfpUU3tWU3UNZBevE8y4g5JvWFm7RblBf5kRm3oWB+Uk
iJBw4EUh3887xY0p9DLXRndFCGGb0Ai/buUfa5/p3OJi+/oxGPyB4qHb5vUHM0TRvNSOCky0o2Fv
ZCFbphbxqXKa1ghg2HCluOkY7p/mZ7sKoqdAshsXxuAPtz/ZGiDgYjMXgUpjNFEykGIBsA1m5w/1
VaBXJK94CE7IFHsa9M93W3iAlfAk2uCMtEAPS4NzcbmAvsvMGp1OV8rSna00rt3//mVC/0QjNkHl
zVzPEq5SNFXhMG5PVad+rYzJVZjSs4avtzfveh0YEaMKJHPkjUuowZjOjA9LJQJIafWpS+07ctSN
i0R41uUD7dLEIgIyUD2ZQ1Ubbh1J+1B6CepuX1gnCji7zs/d2+u5Pr8YQ8tJcdCigP1V/P3sYEGU
EkMrEzG1Js87K1ZcE75jp9//vhVo/cBngNKwIey7tCL5reNPWmNA1vCXNT0EEAZAn3fbxkomqiEg
DFgR92IKcDnt1KaBbOkTudLgzQdFjIrCpcDI8kv1jfGjk7Pv6ORlYGxo5JktUcqjx771K1aeZsIr
HOphzOvAcbn4elM1cKtIpIcCbVNDh+Gq++gezmDHm0QFVTtsy0atOOWFzcVdRmTqrT5TgC9ALPg0
l775IQ6g8bm9wSt+qQJcsAQ6n7HwZaLdjGAaGp/2i2rBEO/rxmnKpLvUtr6M+viUJP4W/nTFNyl8
MIPI22llfM1pkO/pGvKnPCxOgRl/bS2KFZuD7sL5Ls6byZyvqN2DqaVgtWwrAWAUk2TsXnhCgN10
mePfS0/KXaIdqnshuyBSN+gzhveps4dmY6slcxX+F/YXHgN5L+qnoog1z/FBXNQw33itKB5AoHT7
E16PWy1sLTylciRaww22jE4Ff9oeZ/XvKebJFr+kMBEF0UsehXsFLrseThoIJfYtYKpAN+mc1fs5
ZuY/yVyYiw+xnW5cg9f3kvhxb+0wGtSG/ZZgn8UiPUuHohGtxWZPpYhBkwfB4pvugp/2g3FEyxm+
wE0Y6erunxldhKYsso0knzCapB+DsvPMWdk56Y8ZneXbe7/qZqboD5ErqVd0yDAuO1Gn42YCIPKP
Oo1+yA5bDZWrUyo2kbYsEzSq5VxBeobOKGC6Jwraku/J8cds/nM0v8VqcpgD7XB7SVcHFFuWhpAR
H0uhIbXwpqGGx6gBkudanbML5RxxyNHtoq051i0zIvyd+cWkmhCv9sKMzPhctM/b51z+9t8tRfyG
Mxv6qORpiyCJO0K4GhWqF9uNZ8zp7raZ60SWLaNQIiij0Ye8ysqRcOibji6iO//o/mxekEnfta7x
ojCMWx+D3Var6+pmENgEyHSAJmkwYi+79WPYmWkHaNAFSjd8S6dU/WyF04/bi1o1YjEvboGnFeW6
y71T5UpFZAPP7kpUOngeonNcdcnG9bPiBQAOdPheLQca7OUDt07DMk06cbHGd8b0OdA+m/FGBBKJ
9uImcMThEY8zLCxvOLtus0gpRGKMlIBsSvcMVmjpvCu5gxinvB/i5Hh7666jjzg3XDuMIFBD0xZb
l+lhVcpRQx1VoZDaJYfA6EE0aLsx3mj8X38kMNyGjjQopVPGLBZAJ6W3Kx6krK0WTYYu/Aot0sZi
1kyAE4dHmZetgfzXpR/EshEVUUnlMbImSPfyI8N+GxFH7MflF8LJzkyIn3B2TJViaOTUxMQYGZ7e
/alLTFxDeFJB6qUW+9sf5xrTR5H53NoiKDiI6TCLg7Xhvu6O+SeRGUAs+Cn+kjxUD76blK75JThs
SSNde/qlWeE0Z4sc4TkuJmE2Idmyg9RTJhRd7a1CxPXnIrGy6ZtxJ4Feshar66rY6Ua/ZHVJPu4j
lFrua9va4su4tsJxwuuEUofQAlhkN2VaOqUGsymjUdoO4iRS8mwjMqwkDqiA0Oqm/IvY4xWfT9dr
RpL2TI8VKUOBcOsN8LpWEg/NSKFQkB6GIt/pch2SWhUHXYrf28NfA10T24EFDsrk235zvWR+Do8p
YNGcahDSl98vn2G2ssyIHpT8AF55p9jplmeK03p5Di5NLL5dMNR5WQF5d3UJGBNuMqFs1KgBVSvr
MzR2R8WJYW5rH+3u83+3uIVzljXYTPhE8RokdxCVc311axb4OgyzOGI9UlYIJ/M4vdy/vrQ1axxC
gqItHeAG9jTfeYR3kAfxxPwnKFdta0Tw+sgJk8g4cn0x07IU3kWPqKsDsZ+R/Dg1EBr678MtOdTV
ZQlpRxHnkYBcROAxTxTLgQ0ABEin7bOg/GGBVTTbwpWCx9iHJszp+o14eZ10GjbPUAECESmhsbhf
al47UT9WorVcuQGcccNYvg9KQZRsP1I8PEUQWsujsmH2DUW28E/sogDEgwo0+xuU7yyE5ZI1RtDa
8wk142kGVtdPAaS/H8r2Ywvku+IllSOXMSj1xh0k3O/KMNKTBDQhKvE2xHVmmH653zh1RvkYpuxj
5RS5SxnN2NVa3+5DS+k3svprADEMI+DL/mNwcRLnMbBbQo54tGjTIXWOSncU9BXOPnlITvBHpjaC
b+bX9EP2l7YXcua/f11c/oLFiZznpqnqkF8AAM0b1I+d+dFE/vv2sb9usy3WufAkiMznpmeIhLoG
8gc72jX3zl6gBtRdftxqe12jioQ1RJdAwwB3vYLWtnETRL2BGFbRvUrWj1RP7imLeqNmuzMkzrmC
qmX/lzw8+XO78UWvPYgKFYUqpALpumnLlEyB599IHc1wo1TO9z7PmpM5muOHDIWEQxxk4Ua5T7uO
C2ISDQA/BXRg4PJyZ2XBOtjrUJ2cxHuXupXpKea9jGqcvivuw485nIcuN9t4J+31U/AI5TVwF/85
+gaA+8BMFaNyMnMj6YsKHyNMfY03F2iTU6sIDrH2cbI2tmjl8wh1QTFv8IZ5XGb8WaTJkY/uA+Fk
aiFndpzcy+NW/tEqkoxTxKrrkLfAxY44m6r9OcSqs+WQ2tVJv0wsxN/PTnqVhUyrzCQW+nGEvR56
at1L9kJ9vnmAY3lq/lWxAJviXY1jkmws65hpYMc4HMDgcXq249gNDNDErekG6m9n6xeGlrOC7HrJ
M1LXXMZKPihB+1z1+QYG+frKEyZMHu/k66Lte7l/ZTFpVklYc2c9kt/boHSOk6WnH40uj/a3g8d1
QnTpLuIEnH0qPYEMMxtwF6O1dnoWQCy7AZ1TRRp5GfcxQc+aMWD4oiGtvDSRj7YZ54WJ5OVeOSif
8tLVX/V73csP9il1R687Zbs+dRn+JwaH9xNzl8etKbLry5bfQB5BJoEw3ZWAUj23etWOHGS/MNtj
UZOAVt0EV4UUqNTPIvuUyJxJKfdpf6hKeHd7l1cClyCDRESAhx737uImMuq2QXeDqQuN0bVTGIzd
oTNBZCqB0u26Uhp//wQy9E06w3ZbBOmlB8md0tYhvN2cwObP3jkJVSWI9w559RRAArKN7lrzIyrC
QHeJzkzRLVy24Xku2MdNSgAmihE5k2oc09Ptbbw2QhkD9VlNpypMi0d42pmzci3EkTWTCspafZI1
7X3ebSltrVSBsMHIneiGmMw+L7phYMXb2S5FEn3fPqj7GShVs/PvJnTc473vKRtLunZMYY4HEvOx
YshI/P1sSW051p2kkBRZJQmQXigzXedGO44SYLFcvZeT5FQm7UM8jcnGVSEur8tziWk8BHU06p7o
712ahq6ijdQ8JwH1GbttEiW/m1FeIcp0w3Ec6+I4VeEWkHZ1vQ4gBbSkGO1aOmasd1YGc7ioelUH
yIf3ePCHyOTlICUAd3s1ebbT6GcRZV9u+85198dkuWeWFx+WMuIINxI7rT8iPuANx+jln7EO+6tg
Jdg+Eis1ikuLC3f1rbim4YpF/9Xp3PJUHsKdBjENmlNEO0GGEANXLr5H3zeWep22CMOkSkL/DvDc
Im2xgkataczgw0F2NFCpdBm3iL/ktgZNjaPwtOhCJOar4ftsIH5shNX9gEKiKzEn7Wrm+Oj4EiDQ
EIXAeuy+hrX9TJW63rgYVmoD4uVj0BHkH0ZcF18Ecg/GXzV8IZcOynBMIfGhtfPaq3dDt6fJOsFl
PN1NSFMNG66/FkjOLS++jBHJiGv1WLbHztNCFIfyr7e/wcrj43Jxi9M19UnfVDImoF3Pjv4xP2RH
ywtbt95Dxb0v3Zarr3QDD43yXXe3xf6xkkJc7K3YgbO4ophl6U86vtd3TclDJ6vcXqmkQ4Nqxu2V
rjw/WKmD+CEvAmg43hpbZ6a6xBkluRJu/qgc8PEDKh+giIEV/h841d7y12XUOrO2fKp3uRIFdoG1
9qvlCkij8q48jJ8oqUBDZtWuGjFQqN45z1tUBms+Q/LAhJsl2IDtxVsO2somSm1qBAHQf9B6aI9u
pH1rsfHcwuLY+igrlE3GO07o2Is2VHcI77KDdbr9wbbMLFI+ONA7BMPezAjMa3IU40Pb8NPVL3W+
HPE7zvxiTJOxayvsVHvR9G+OkQQcsyXzil3BGlnARWY89wMwnkO7BdxfaacCmvj1uZYXTWGGehh0
WG/uu72gio4bD/5a60mnaawf0syN70M4Zsdde6i+WJ9u7/HW4peITaXVSv/tWyofu9ATsd8/IaU1
fii/tO7siVS3fJROMhRlG5935QV4ufJFcKtTpOHngJXrR/3v4WiflGNx0jzz3Taifi3KnG/yIsil
Ueg0aLtx9KvPSvJ3mh7lfOuWED93eeDPbSwi2VwHdBgjbLS7homVvaAftR57HKg/SrstMNQ1VJQ0
4dzcIlU3Cw1F8eZt96K7dDd/z3fxLjkax+CUFZ6gxnXuswMQ36nYma+3veb6mSBsU1pFdRUkzls5
4uzEdLEatGVP7jmqtYXYcVccEDr5ozDQ6WtMK9ndNrd6ATMKRKeYagoTYouk3Qn8KPVl7EWfa5Q+
Km+oPGUniPSqnSREpyBN4km239zk1Vh6Znhx8+e5oyJShGGhImYcjK8CSyDGQODozpVj/EHZT++2
3oCrzkqPzTZEAUtf0khKnRZVVs6XRavFpUW276TXCZHQ25u6ZsXhE9KfgvrqCrIycvF3DQK6rj0o
x66Qdjr6orGz1WZYcRWaQ7Cs6rwpwTItTkXDDHUujdxG1ohkXmQMPLoUaXhIesl/rKNM3cDyr9oD
JEhpCSrgq3fKNE5GWvQsazL156qSd0E1HpHjcasw2Hi8rplCEwa5JZ5EcA8vnMOemVzXIJpz+6q+
jxFZ0pOTVoWwav28/alW0mTqw9TByZAZpDUWewhpM+1KJTZcvWFkMcilOzoZoWvHxpF484i8W8PM
ubHZE1tZILrKoBR5yTIqfzXa0mVTPjkdfbeH+pSf5H2yDw/5O8Ni2Gs42F9jniNd422xkax4JkUY
BYgDC8ZtFvvq647ddhZme/RVHAd5xeZTGD/f3tOVk03hgfFnFsghWL5n5WqSwhoUqFur8udOGlDU
Uoktt42spZygpzWQGlAc8XBYZErlOKZyBwreNV9m5pIJVVRbmweDZHqbxnftc+EeKA0KHh6ekJd5
TBw3TW21puYWavYVAn6X8H0oUtkby03GNXFhLi47imS6w0CJLVAOi4V1ky1nXY8tGGpe/GPjpjvn
qTn0sHCij+Nt9SdWN1KDm5LHkMm/y6ppL3VtnHSD5lpR6Tz0SAzcB1KBPiOTod13M9BomvCIv9Nk
X34Z7Cn8EMIEDIesioBwJVSiNr7s2gYwm8q7FaQwxc/FZveItUmAyUXpOLobwfrsbNjpx/1wmj7q
31Pv9zvtQFaokUHhQV0P3M/lx3Xgr2qMiA1PHfQBJWVqDlASmd9vL2vt6GmUWEyVGhW3wiIVLqPJ
zxBR1VxDn+2vlVnb94QAHujBUBUbW3h9AtGKh4WQ9z9tfX35QHJ624njTMXWMJn7DIaMnQRaauOt
Ihzx0lGxQnmMFjAhjPbI5b6phVZPpijxy3reB3DfO+Ej47fDn6PS1U8dat6Hxp6SDatr+0jgIkti
qoxK/8I7LMmp+tSnyK8F84vcN/eTmlJONpI/fv97UZTgNcvlChZM5KRniZg5Oe3UQXfiTi3akplS
1ru2a5OHyaw36gRrK0ITmNcz+R5hebEiu4IDRc0b+EzmHFj8jwiMdyJvlfq2rIgQd7aekcg1IznH
MUeiO4q5AuRsb0lb49irZphQo/AEZgXA6KUZNNqLMCpbWiN6jop47E7Ts4lswO9/HNAH/7GyuLZn
zWoHzWHLmGh+YGLnh5bqTymihv/CjAl7qahOqWQJl4uxi9SyKoKCy3yll9v6HQWA0xBsSRCs3S5U
mhFRAtrG8NHiNW4jWNhAZ81x1fzntvA9ye7/RDn4ISm74+0VrZpyKLqCdIDebikgw6GcR9PBFDJt
XyoNrdDEDFpP8YeHoRn3t42tPS5onYKapc6/0qylnjwiQcUdjSBdnTBz3aj7XOtLgA4IBLpzHJQo
Dunjo0ad8QH25HAXd9Wfcx7oryXiEw7yJI3furQbgp08qtpGLHnzxmUIE/RiJmAWSCvkxSEPhiC1
ZWbu39rm/Wl6FZSfJo/z+J16t40FuM42RcKuI3zCDKpBh/DSn2K9nplAJ6aA0PHa3nRjx95FukrF
itEO9YOhfdn4AuK4XS3wzOIitgRKICtlg0X5vs68f3oZ4/3AqIV5yF+YQ984MSvZBEsUA7g0Lanw
L5O/rka7Mg1lDcKYdhfcdUfzJJ8aIPrM326+1K+DzYWxJVuSZE2ZrZV4czG0f9SZCeVUqz0lSr/b
2MbrY8NqxIGhq0xxYBnVAJzOrV9y6YixEdqWiJOSQrvhIfJG24OTlhdy884YNrOzdcMwxDCzLDqX
4u9nUdsf6yxDFVqjj+0/ZlLzUo/TkzjXbtP6H2+v8toWTXOoLAROTyAdFr4iIXGkjTQU3Tqx/mLE
6pvWTT+GqPh7BJ9329T1h8MIr3ABtuIluUzex0Cax9zgw3XD8C2a/deq6nx3dpStkYrrHIUkiCsc
JUFeCVcNrryWy7CaRtakKHRZn9TiQ18/NHkBAH8jwVs1RcPF5i7XoJxbJHhxrERzNgWM+UTSs9QO
f9DD+2HKwZNJXDuERWu4tzdxzSAKSqpIhZivX36vyIJfrVMkjpqW7dKCx3KoUHKAp0l7Z24Cb9aa
ZxQ16N4LeBxsviLUnLmiFNdJWwKT5gxMf2emaxVu48UHe9fu2/ReEEJHm6zea37CkVMEQwNaivoi
PmeFVkxSxhLD3EbmbKJVaByyod3f3slrMxQ1xPtOAGGFyt/l0tR0UpIM3XAUPOunFrJh3nc+GZKE
WPFtSyLCL+Mxkl/c87KAIdiLq16LDLOTDM6zLbXfowxxjH7YgkitrUYwjlJ/os7F9Xu5GmVAktNv
OFyZE8xgYbSfSEijSwVt08YxvvZA4i+BkSEGg4780uVzn6xV08UxDkIvjo6R8RT1lZfOGcrOG1WF
VVui8CSqXcx7iVWfuV81+t2gKCLWt8Fr59T3taGEO+S9j9mAMlXk1MPG6lZQKywPkhN4MlXgwkuW
Lp6MBfrIvUbZWTmEnvNlSl1gydPefkHKfhcepL3lJUfUTfZFtIu4ZNExP5r/wjnFyCzsoCIwL6lW
dKeRah1BVFcvnTu7KRhxDnbZPGwU2Ve9RpwzUd0TlA+X+0unYqjkSkTKoFe8SR7rB7Oembcr8/HT
7UMgIuHyEOhw4fLieas6LBy0jhotUuNJE0TDJxTET9GJqf7jVpNr1WPOzCyCR1U1eWAn3GdZKMt7
NbYZLJ0stAvjkZqlrn5ET3nr7K3a5GWrOhRvdLznchfzOotgAibjjSAdvAPOHHt+FFRuUps9M2x2
445K8eH2dq7FlPMkdrGdSQpxHPERB6mm9kDgKrxRHdSN6ZsVKAPlLx3kJbMCUGMvCxhVMfVSYvLV
BIYroyy6D+6HjlxZsEWhqfAx3Mvu1pz/ileeGzUW7Yk5kXoQf3hlNGZu1vdM4ry39Y2lrfjjhZHF
BkolDZJoYGV1hm6yfR/KI3LZ6ckM6u+zVh2pwD/BjLlhdQWFfbGhy9mLWKr8eLJZW3qqnjp6vT9m
j+tnm3NoaxMXTjk4Y57ZOoYAlf/wEVHfyT/BBwuRgRlHBYQixBy2ymrX6STLI71zaPIAnb8q4yVU
SnyFuOX3dbCrpeKjgfK4pw1qidJs+uP2IVh3T2hvQe7z1Lwa3QtVZ9Cp1OApf+cPKN3tDKictNrr
ZU+14A2h2XxIj5Tz9a2Tsbq99OzojIhrd/mmtv2qjfWeODNlYwCZaRuf6nqOTkiIb/VFVo46Z49x
aJDPlL6We+ok/TBHPkc9ioan1Eg/11qxsZFrh4FDrkNLAvIUHb3LCKY2zkjkzET19dcg7DY0QBUn
d3EJkGj9siOWenaft5E/w5eAHcFMGe371pV/2gDRjLum36mVG/O2aql5d+1jm6IhBt8RzXvX3Aie
a14qaBBVKoogypdRjfYCrJ9Korlx0DF8F+9iZdrRK9rj0N6Gi659vTNby2A2hYOpJw22hERNrD4l
Dgqe9o5u5GGOvGo4Ftp+m35gpZ1NteHXEo1FeEuQ+qAtiNn+oB0kKJay15zm3b5+N3oZN6+eHWrZ
8xH1+5KJH7DJ+icMLD/1+Q9YXMSqUmpTVvMDhFBVfxKhjjEbbzhtu9XaFsOWwQOFm4r7d/EIK8JW
A49d8iYKjMe5q9HFCnYbn3FtOQ58ZqK0zj24fLz66ZzYQUJV8J/laMBnaPW63Um92xoXXwstzLyK
HJSOAf2Zy0Pih6HfGJUIar752ETzU6HJ74CJbhyC1eApRMTELBL3+/Ip6YxqEmqZyDE59PD5J8AP
9uX3ksx2PNb2zrwb7vKvcuxtVVjX6kX0QEVQg52Ol7rYgbMwMDl5FuWikpumJNoF2RMAD2hJJW1M
vsRt037j0oD82qqsXcPcrDvW8c+kDfyPKkypGx3ulYKlffFrFuUWo5DtRgG44+YPAlcW3Yvh1Xiv
nsBR7sgN9pXsNsVO+7ThUivfmV1HGZ0xTEYkHZFWnu2CU5g0aXiiwlo37dVxFzNRsnP2cB8/1G7z
sXS86r20eUOvHBZB+klFklGa60ZbYHEmbRnh5d74S8ur3RDZx9sLW4muAnyuQuIoatvL+6oJZkWd
ht5wy2iUvjSSpfyQBqCckjbrJyWst7gIVlaEEV5JHBpOzdv3PdvHqo66rmkmOEVj6GWasTbfZU1l
bmRuq1bAayvMETDOsDwtE8MZlsTUmRu2Tf2pmvX6LunC4e723q0UiwUOiLK0GErkVXbpE3kaSqMZ
jkATorHwAgXVgtjvtYe2qWxXdcL6juFBOiC+tUVCu/bVwAALgD2V3CvV59mqB79TJcJbN/wIlT47
KDHDQ9oM+MmepI1Dt+L74plNDR+8skEB6XKd1thEeoryKj282NMpJEh2dkjtDStrpf4LM+KjnrlG
hjxpLbWYGX/0O2BdB8n7Ue+lxwkZ4O1K/0q1zL4wt4hrMmIztd9hrvfvo8/lSVDr+ofAuov/RCj3
/wQ2X8nc/qlSM5ZLxWJZjRmaFOpoPzBdbtv2FSmBDBK7qd7JZZ8+hb5pv0Iwk+3GoNXu5KHZyk1X
vIb2NjUKkUnRMV18RyiCHDT4qEzb1pi6Sml9RdWsdOPG/x4aysZY3prTgJ6h3Ef7+frCUpWsi3pO
plulo+JWQ/xqFNNrZiY/bh/ClaNug26gvIUWBOWXxQVMT1uaSzDxbsYD8bXS/OLU+1JyuG1ldTVU
DQTJhJhtXB51vaytXuPLmUpu7Cm7aI+dTns7diZlIwldWxDXpBjdRliHcs/lMbBSoy1lJzdckFzP
ztB/pPB+ur2atWwCjMwvG8JTzo6a7PRhYGewsIUP/Q/9MYm9/CQYia0n2z9MfyhH9VDeS6ctTYQ1
BxTjM3QVKOMya3VptmRypbSKirDFbMOuq6ujaeSa6+jN5yDUdrcXufbJhEqYRTdPpt6/2MfOd+xR
VwGONX4Mb2gVf7Fz8zuzMxuOvroo7mde0I6JuUVmYM8NzCBCQNwY3tHLu9dMSi5y5PlNuPHZ1lZE
xgwIgZHD61ZJOI5xqSOQwYkt0r0VZc+dxD46WrOxdWtL4p1OFQxsD3fMYusk1c+qwmfecFKqvwNL
/5o3lc+wpr6Pyi1fXFsUDS0Vf1eonS7nSwY76FN7hNqu7mGN0oyOzrPzagLwdX/fH0gdCfq06Zi4
WQQKc4jLiia24apN7uwybYZzuJiLd1lZbF2YK8ByARZh+8Q/xKaFT6ROWeaxP+Doh2mv7YrjHB7k
wfVHpkumg8Fw34RInOmpDPW3brY5XyzWsnjPMZcDHzf+CGph+QGzoGumIcb+4PU7/XPJpkJfgESe
axZv71nB0ao3HiRDme1GiRf9CwFLeifnv2ERY5AcRm8p4jcIiR7zs5hhMI7SffP+XxWyLkwtttuv
wqKSxHL75JMs1c+aAnOlnQJvLDdSvtWsgQ4Ue0vBDJqZRbkzAXg3V+LLWu+lw+D9I7gSvSqBmzIK
pe3byu02bK6dxnOTi7unyeMir01MtnOhubzUix2wbOUBFo7iJBnDt9vnZK3qSYf01xIXxYAqzWut
NbAXn4oP3VFIgc1e8bxd9ly56chewacR0QAiLI++PalTEsM97paT1L4fszx70DLH//1ghtgVdc43
+MgVDHWu47mtbXJlJdCaOz+v5p2jh8W+8uX2rk7gf7m9fyufC55x+m2UBEC9LtGaxiAXRptir3Dq
ybXRTHQrM3uE/v+hkMggbltbCZ9AeRUFNWqbiadlVCt7hOcjZtRdSPjMh1jS+0PXtMadmkHzcNvU
yrQOaEVAydTgwAtRDri8vhPosVNwCULr7/+R9mXLcSNJtr9ybd5hg325NjMPWHLjKlIUyXqBUSIF
RCCw7/j6e4LqW5UZCcsYqavKrFtGSY7YPDzcj5+DHvFrbafb1woEgKBBld5WbzHXgwBtd5DeWK/k
p9ZL7K8NFZwS2NaQmkIzmxA9gMg3d5DUwW5c7pfKjlS0aQJf/wcTemyFb9qj0Cg3Z6NPFlgZmpdq
av2lon48vl+eyrWdf2yED/XISFOPXQNcJmKGGpwTVQTIgmTXyyZL8L4jQFklIlakvVCPT9ht2b32
1iIxsnLNIOpGxRf8VzzTJmyIAUxNOfjZMFfo9w4GO1Pu4qZhb1CeNW+qOR4Cs2b0Otc6NUqaQcZB
vjZGsAWg2w93rI5DdzqLzlDZY6mCe7fW87vFyLfowwlcQxahrB1oLhqIEVoueIeExaqyiY9Hw2KR
yHUia/QC6A1srJY+X94Vq+NBjR55CwNBl7jBC1djwLRiOpW6emwbPLaZUgW0AMn5ZUPaZwJECBA8
jiVHBwB6OPDwO526rvGKruwtJM2mcaaBUsI3hoBYqFqY0G4OPDLr+1krk9s61ZXHtuvUIMmd/oo2
U3rrdo4K0V0V98/klUAugIJP0yNAZ6f3ppvcewDH9Rd3jpXST62xuqOuDgnJsrV3bqWyF+JVSGDi
SoPEtG0qU5TRWXvQF82lflnX+VttZjrK+TlzIq2v+0OVkeTWpYoWTd2kRIkG7nc7n93n2G6dD5dO
xk2t5cQJFGKwe7AfEiUYxgwFtZQu0zc3s7PeN8opvqeNXuxy6BW/MEtFGiqe3Ph+roYlUsAvyvyc
pUsLmrPCNCKT2uQBsOxsY5SMHsaqJDednioP01R5e4vRztdY72yrmBZ4YWSsey/dovgKL0k6f1Qn
kOohReTem53qvXms1/ZUN9vC7+mYPEFjxLnR2gWXEEZxXU+EXM2JVeKnNWiPwMVNDjokz/ZK3Ls/
49pe/Lmfy+8xS+cD7Uf1ijpw+VPW60FpY/msWlXCoveKKzNT26u0KdBDWcVjHlSth4AIzVaRXbqP
xjxCr62HngoIO4cXBb0o31R7BFePjmpjX/JOAyQp8jrUik7aKri2yZHSRPwNyBzy88LOcwc6VYTg
eWssvXlNHXX56L2BBUnSTZLAac0UEDxIeXCozVm6ZSls5s0DTJlVe1WY6XXnOJE+6I+XT9OnAxAP
E2JBNCZAAvecm72b50ZbGNBjCfPLOar2eUQ3UxWljzx2ApVOyHZDBGEEcN6go5xr5HVbHUX5p+x7
KRnzmrM6/hYheMNGJmSp8S14It4geRyx9LlP3qtJRty1agh8mPAt+A9v7FMPgvStRkr+bktziICm
paNcJYs67sFvDNilN/6UTDJ35meTfGRPiIIR1tvgroS9EbzGHXDHd+6hupt8e688VWAf+AJpOfCF
hbyGTCn6hfVte6BbmWbtWuqEJ0H/HrcwwWBeG3TFwHdwkEUaGFc4+tOzu2+iISLvCSoQSYE6sy/j
ClgLGVA3A88pbofzxjBg/sAN1eDxX7fKoeF8XoYiifzPTSCPjXQdavNIdaHWcbqklIxwZxp4M6GU
DsLu0h/N75dXkT/EThcRoHYDRSzeN2TgwX9qwc4omJ07WNCV5z77gcsAfNHEN8HyHusypM9KWZVb
g2YUh4/j7hYu7lQDyamujrjk+CsY1GBjH9YTiI30j3jvBOomvVLQVtv7LAudVxnQ+tz7wDqY+zBc
wJIx2NOxalkaO8WMscbMRwcjikbvQyrjXVwf45EVYTuqseOMIKXh9HnA2UXQoVh8vdiMww0Xw9UC
e+Pd6Bt+KGqwPhNZzv4cI+Dh8QZPjmIOXh/iE45MpC3LFCELnh+EBrmups80d5PDUBvLQ6uPzj7R
9HSrzo3+mIOR3gjiOJHlFVde5eiYgGIFmp04tNcV9lWRQdrMLBzeTZ/sjMLXP4pXtvHgc9ntsPi2
EiR30qL5efR7atQ9XWBSWdqSDzDqPA7X3nct9ceH+SbdGLeu9y0LIDIL4SeaPOZK4IwRkWLrV2qh
+AC0PkGbCRge5L5PP6Bg2YBXGj4ghXQMLp34lUAoiRdCtci9m0NexJBB9qRGhVGbet3WUw2j5naO
QJrwmPchM3cmRWP4FJhg9Ui0zE/uZMfp/L45HawQN9RASEw5mnP81ivrbTo56MgltYGmH6d+TmO1
Yf5lX7XmDfHIBIkIz7ieNTnm6twpQwODixujMWanpzL4qswCH/LRK5ClKQX7pw0qkdYqUIZKQLqR
vv57oxD2iMWmkdUObHhmgnxY5utoaLxsYnVljiZK2BE5ySGyxicqLfobz5r3VbXXbMhGaiz77dwK
NsGRKWETEK1jOYIwaG+a+dPiqQeiXTVz62BTqH9kCoBzpDrQJyeirMxUn/MUCBa/jIcbw37DIfTd
2QO5+BRenr8VhAUf1T+m+D452gdZZ+vAgMMU1xNC5aDaDLshKPf5u/ZUBI7E3Nqu4wokHD6mgqJW
uJcqY2xau8Mc4mVwtyTp/ewkm8sjkpkQLqV6to3FTWGirbSoJs1hIXX0ByawKhgBVGvQaXo6ZxCU
jYdpRJKysMnytUKBYu8yitDzspmVcA/VKh2cCg5KBmCqEdZmbhIjTpaR36/GRo8GPZjfGFiikgPZ
TgDWGk8V2ckhYSvgO+hdalyLB6TzeMMI51ab9HKZvQGplWnDa3PW93Kbhk7ksCi/dradF/Yv9R5l
+K32nl5br5ms5XF15LjUkb/h5MeqmPbw3Iw5Jac3T68nwNLyqHzC+5sc8LIO+A3TdiDHgazSu2TG
1+Im8C/+/5UVHxYxa5PRaLGy6mHYJ1Wg3tRb3sLCbptbejXdqLvkrpbEMWs2QYUANAcGagC+Kewm
NbY9t0A6wLG85Kbve3BkFZkZoQzVSsqFa2cDtSGg+EFrAUYLYeOadWk3rEDpVfcyx7db5c5lowT+
slJ/ggrlP0ZM4XFWLkqJsh4ajiYWKI/2TQySmDwaf4J3OJjAMZnXXzJnp25KqDlJ4yLJCMXulqZl
wMpQjBDlkek53hq7NOz89M1lQVVAhqYLyEaGUlu7gxDpcAlM+LYzwA8DUxYtahR7AYF5yUt6t0Dx
0FAV9GlPyx9cqS5/A0JYCX0EYswb51g+RcFLTEtqe1tRL90DX6xLzsHalsQDAkBJHAVc0MI+0XOi
Z1mJd+ZUZ9Pe6/osLKu53y9TK8OBr5pCQQvwQqRR0U19uvuLsmZsUZAnaUza79hSDc9tlRVXpHAL
Sa5k1RRiGvSwcPiBCEGZyJgulKdKNDXpo2SyX2leZ1HjOLK+wlVLQGqgugSwAdiaTgcFsFtu62OC
I42E3qa3kGjzvaHKNt1Ul38QKwJkYEHWDlwnyAAJi+W5qVeoBR6TNOmsfZ5aTqTmctWClTFpKnBY
AJriRYsuj9MxtTGQZIaNheIc4tDZGdqvSEZbu3xbh+qGNh/tAL4teX3V4JMlvNuR5MFU4kJAZVC8
bZsxJUq/5ADZJNlwrRBPP5ggiDZcsOJPEBf109KuiZ/PJroO61S9s6pW2ZUg8/yuFwSUg2qVVHgF
oyPX9Cj00p2xfcmXGqjJ1KmDMmnde4P2yV1vZelXdWmKnU4gdKi0tRYuJLdd3hyHclqxlNBomDJ1
CJLBJPuqNOagx1zL1HxXHMrxiMVbaMhjMmkuphpp3tGfodEc6m7ypjXTfTs5Y3D50uP7Q5xf5MRR
PIMKNIdFni5saSbuvMw4FjWAH29N7eohEFkFWBKZl29ppgLX6qDc1dmFc7DMQZEiBs7TayBy4VpU
KO+tdNKVVj6wZEKMO2ySHbpUy4/magja63KTZEGzBfHq9vKQ1+4oYNGAxYAXwGV/NmanJdq49LzM
rNwtoU1u6lsQr2MzE6RmEhJ5kPlGKu1rtpEpXa49YjkOzkRAh2riWStK5QJsaxlwrl3IM0MsnK6L
TYZTZG3bfROwL3KCorUo/8Sm8EwilUOUimC884F9/dXnbz9Clw9gkHEnuw+l1gSPpOlETbUE1tCK
mN5zVvx00/nFCHXePEwjqb011/TPjJ6x1E2TZ6KIBHtouw+7vfLDjMqth4yAs7UOYGLayAnqdD5j
4qlBtOZylXsACRzh3mKGVRrTgKhNPegB2t2+eLdVlH3Vvlu3qIYc6Pc8KLcKmKGr3QIKAMQdoQ76
rjgAn9yEyFkKEl+JfMA3888HCUscp/GCUiE+qI2mUI9ASehGwJ41V8aW93B1T54ZLrKC9QpuFrla
nFnI9wCaiIzPqfMomJ6WI0PA3HSz8b2kS3KT2STZ0iLLbtumRP5RK5wUyRloGb3UndLcjVVffdgo
qG0g9jF/cwH5kDwB+dwLawNBchR6UD3ihRFhbZwBz3SWAe4w23Yf6LnyhM5E7unxGFTJfuiMVvJU
W7MIcTOAjnDro8tf8KGqkjipwmCxmsvkRiuq+YsTszxo9K6MMsQIuEMKM/t22Y2tLDkQoTzPC0+C
55pg1YhtOqQWKNUzE5Pul4YBKlFXlcnMri3yiR3hhaKOpFtUFXaGDVkiLpDCKbda5M5BU43OfrnD
WrkBcbBQ2wfQHGRpBh/5UVaiLb1CnwaOFma1tVEGAMcIuyqr5tsAWZzw8jSuuA8wjYMiQQM/PQgu
+MccGaMIdRUyuxYYJpw3R4lrv23ar7QnVLJL1tYLZAygLUTGBaGusC8Vpc5pkna234DRx4+d6dZl
1u73BwOEig6dCwsVGzHIVcnQxxb4ynwzs97yltwpZvWWNrJ+8LWsN3LdvJMCFT/wFQjhIOgkncwd
KxtIQtu9HRUkSNGDp7oPE8SYDiZFPx6ki3rUp4jtBnUxqUFT2uXOLrxk8B191g7TYprbBUwlkgf1
2mHEExSobCAn0CMhXD9lFmeoh4ODgkItLCgcFHmWlrxYrX1D0xpt3tDok6zsyhYCm4LBNYvQGnkG
aWCpqWiVRaCiGHfTvp3AXQ9GdeCwZqVqxj8xhmQBb/PkAlHCsR86Le1Yi1QqdW4alSu1/DVasnfZ
2iWOBNA/VoRDPxoawGQMVriyLmdQdK+XwPUtcNnI84JSazxEPDqDOmHMdipYM7fdfrwpg8Fn31y/
Qe9xEShfL5+RNYd2MjbBvdC4c92xgLVpkzzUD20ApeCvnNjJ3mgfcm+2ujuOplI4K+BMnEpjhLmk
uy6a6nWGfrbhFJKk8VraDlUwXMK4StEqJyKioBKWLhqFmStgAZw7HUAa6CHTEMxO+2GHgNZfIvOa
QEVF39Ht7ztRAACRNQSmC/0d4js+nuyCzhmMs/5lTt9jiHDmFpE8VVYn8siIEG2UXD6y4Eaq1r6C
5vFfdgpakbaTvd9XHPXJYAQP4mhxj8cm7AzxU6pDEgG50Mtb8PJIUPo+3e+D2Wlxo8JCCU2LvmjD
nr4k6iyxsr7R/54wpHROzdhob0tarvPQB+S2QZku3Zj38QaM63sWJWCyjf69YQlOo5sYhVYE7OUl
LjgND+Ue2gL09+MeLA+6sgGE+Gx2Px1VUxVpTiwoJ6D4u/Fm0/JZ6cjArSu3CFrrYAd8/ughEptr
66KH8uvSwMh8C0j7Thtn7IPcT5U0BMZrc3niVlcK9Kq4sMDHBvC+4ABBndw0EzSA0PCePxg7XKFd
GH81QGNub4YbcCc1kltybQcCQGmiT4Cru4hpo9bMFSiGeoBbUXNb2N5zmpS7Qf99XCHItXBRoUQO
lkSUyU/XCvTvTYOuHBDxuu1Bi637auyehtiUwEfW5g8wC7R8cT4vpLaF+euSXslLp+Z1LKCC76fU
Z3e/qiT1q3mVfoklO11qULhDtLyeisqDQbafrt03/YNt4tB5crZgfW+28or7ik86GaAwkY1BvFTV
sR8bbHytSMDnJSs4rWwJi3etom0EKp2AnJ6ulatAgoolqLrgvcGeU7f2Xqx4MSkkYZZle3nDrw4H
HWYAgnKyQzGrZ7C5Wooe06cqbWDkOwtdgX9gAdiXzyod+vCFaFvXm8VKPD5ZMSpWjh5nO4sNzu8f
IwuP7r+tCFdSUfVUa/ndnqdU3/fIRO6hMZf7CVFLye23dsHDFs8nQ58MmVhhC5ik602zxvpUL8qd
d5fes328TV+5srEbNlGr++kt+5Z9bff4f5F0x688yk7MC++kpU/ALYAuMD/7VkHrCoy0CC480HDQ
CZIHXcSDw2xDpJLKK3oVeMscjVtYyRL4iomYMNwYxlVHxjsX7dT4Ew9toW1qMIB2c3pP20wJYmX2
yymR7KSV5oPTDxAWmSzuVJoePkD9ot/kDQglw+R2jHiWJQ1BPTQ99D9sZw+yoyjbeKG0pYs7LyGh
gcccaktc/AHPYsG5UTR1kMntAT1Iwu4aijZ+vO8SP35kPyFzEc27OpcMee146lylDehVgJtEd6rN
TtZQrQOb/0wChidrOw8SD7qSd0ZT9z8mBAfapX2rjQpMDJtfYjZcZUbfyUKS1cU7tiOcGq1gTpcY
sEP3xoYAXg5s4S2Jckh10NvhmQt2GIFS+93ko4U9kUq8rk4lkhgoz/A9LE7lZGaVySxEkCbJlqg0
zSFkxmBL/Onagxyvz3/MCNMZ56jcmPknWGAK40N9MJptunGQAzWRdbWyLQrm4WUPu3ZfoNcIsk7g
8QeFjHBfGPrgxu4M3lMQ1rZgHoDSeTol7W5I4t9vbOKNHuDo5IAL9yzV1c0TmIIV8PstY+NdO6P3
2rsqAR5V0/zCJVQysjVXZ2iODqQ4iObPnlKJpSmxlSMam8d65y594Blg9Jtxwc9fLs/hqiU0FoGR
hpPGiLdU35YumRkGVuXqnaa8KDZyalkfxrpU15kvh+hFDE5iiRMNonkxLUqoHVe06n8x02S7OsBw
It43SDat5FZc3Y0oc6LfFUkRDE04dHaDaCw2AOZvoznSvrbbMvAenICnwvu7/NG7l1b+13wk4FIg
9uGcFGdsk55bVSbo4H6RNfOUfKGAg9HD/tdDaCurVzLHwm8dcTqPDGrCE270uoaZIwwa5vcls556
92OASily5QfbfLu8S1ajTUhLoASKwv85/+Ksl6j/xghmwN+6MSFxxB/1TaShvJEeep88X7b3mUM6
G9yRPcGbOOaS6k6OsAYkCq0DaJgOfd6s9ssDUiXXy5dZQ9H3V3YmjuAz0XJyJVvSNfdyPGZhD2WK
Rsw4wTew+NAt1yAsCPJY1qu2lnnioh1/z6wQ1ah9whtGMLO/MPVc20h7yPbmRt154XR/eV75tF2a
ViGSqWNHnVq+jF1Ow8auwqmVPITWJo1H8MCMolv/jHnAsZchcynXMCq9NEyd7tBayo4OUpLmte1v
g0cH5Qc4k7NrzWloh2ZF/mDV1G9Woz97ZvHgMO9Hm5GfdZttL8/c6johtQVMLFDfXAEFU3uUIfRy
tHGNFE2F48H5QXY1ims4DbOvhlkopxZePXDgD4HGEJB3yKgJK4We17Hr0QvxWZNOJsBFdiWKw87W
AC3iwSmBI/qT/X5sUogyM4AOWhP/+JNL7QDYnjZQC+eveqYS77wWeQEDxisrHOUn5uoUrWlAXAvE
iKJP4wu17fIKuUPjkGdtGjXLpG3TGKSMs1kA49czGb332pUHUB8qLSAnAMZPOHGLh3KSVsL8SJtN
WSEx2b16cxUsnqwJa80SuEY0EBVB+PsM2pAoKTq+YsREZe/2PvLx28oB8G2Kp009p5Ln2drJc9EM
iicthzKIvAdp642IGdCO4PZ6HmiEePtcGxrwss9/kD0EKBTnWwU0kBN8n54FpIBjzxodwGgz2ux0
o282EBIrbhevkfrHNZeFixzN5Hhx8uv81JbO2ccMBXA+9dDeKhXE37xoAgjTRYEbR6/Ysq20oL92
lyMZpsMvgxYMTUenNvNKR8+rCkQd77fCXQ4EQR4QQCT4a6e6+X0ePdC/Y9l4iy2vYQsXjWdP4OzL
UMS2gP68nWKaP80FJWE8x5msMWjl7PHefLhmGyM7a1sGcXKedyrQNoR6Fd4iWRrmWhYxYoQ0Vx9j
9Ez6mZe/DaknOfUrhwFYBaTHcPAAKxcndW7GYm5LgmSpVnU+yb13YLoWwDKUKaz0WLaI+soFAXIF
lOE4ZOy8QuhVKp1qzoEDwtM8GNOX+gGpdN5sYGJFp90Psne2dDdeF9HwNn9Nd+UQZK/sIX8f9wWq
hVtZAmPlgOKZguAJrcccLSe4dKQnh0HvXTzEZtd3Eh0TrYDHXS2JLGGwOtXgPgGeCvxQQLue7t+s
Hm2b9YCsLQUAkyWL//I0+r3yutd2bmXYg9VhQSKZi50B3Ch2buPN15S0wAGNc0C10BOVRZVW5psW
UcDm8iW84gu4ygQvCyK6QFr3dFx5ZllKm9fAhWIH3zvQ9dxRayQS3ZW1jYOwgvd0gWgIqa5TK8CD
KMoAIgvAC/BqYCq4R9J9OVrgkdbG3m9lKn9ro8JdiFYmaFye96PPCyjznFJFpt/pAoDFfHv6dnne
1vYDKmMOqnIoy581A2pLu1iUXwO9nm1azZ5RHI5fXNY+1IWz/QNb4HeAyoeOPLhYHc4KpSv6DOkO
q1AeByd9dvSx9B0lISByNGJJnmh1ZCiyo/MNPu0slIiBb6VcmgFSHfRgJfmrW83vjdWAR7ZmEge2
ttGRBuRdAaAfRJB7ui/qwaKLOsFW1yW3c+zumdM8Wk37dHkCeZglxOh4igOQyBEUyLUKboK1Sw4S
Ew1mquY9n3L4ymIIS+gtTgkAVfOYV36hls+Xra7BAgGqBRs2KluolYij68Hd7NpZjHi69Mnt/K0F
x6cSqY8E6svWAa0sj3+ikIOVO7LJT8ZRTF2lHWgeEw8JfzZCI9tQH2wr/eYZVIkuj25tm6BbEJkU
MD6gqUU40sPg1mbeckYQPTksuhnlrPMVl4XjOEvK4Gun+dgU/5SjMU1EV9uaR9Gpng8+GZSrqpBK
f60b4U2nLk6ZK5LJNX1fId9gIac4a75i/mWByf/yjK1tdkBJwHdjGtiDIqKsVPQqWUiCmMQahlBJ
TKhiVQOQLGgNlJzhVVOc6ZULHSIsF84VFsdq2xjnyujpTUPBE9Zbd2C3l7j1NTMo0IErERh8wPKE
oK6cRuh44Ydw6+kW+C7cH8a3If59DRXIFHFdMSSeXFTMhNHY2aQNGmGgs7emOyVLr70mlYFjVrbz
J+EygFygN8ItdbrHlNQYC2DJUUYnZr6z1bpSfVMpWhLMmTXtGiVbvl/eDmsW0WcLQl7L4Bh/IeK3
U6UzZhVSN1497vN2fi9jb4/WdTdoCyJJUqwsFPYbWtv4InGyjNPRlcBtaAOFcrDtLOmdCkJrDrbX
9lo5qpLLatUUIH7AiCHcP+s0I0M5twbDZQXiWPB0IotE9cdK0zeXZ2/luCK8B+kowntkB0VVyKVl
c1JWLUqBoEvxZ8M9OG69/P6J5U8xThaPzv6zzEui56AX/wSnJLc61ON192A5335/ICiacgZzCFuc
0QG5jZLEQ4+B5MP8mi/eS1vosnhybbIAJwWcDQHsOZbVUZNGLzlmxCoH3zIYSDaYZKpWTYAcAf9A
AQgv89MdRkmT5SaPUexm+Mis4kHTGkmr21oCx3GPbPBvOLoHlMJkZkq5jS+L7jubZZcF2nbeVLf9
nneB/UExBOTSQHZy0odzMO4w0RrgJNgD0W7qQ03zRh2VL4gwJFuAhx9CeII6CPoi8S8XpRJ8jz6x
RVe4rpehTY8WbR9ohaF57Lu7jF9ba5a1862sFd6MyISB/AOAGDGTr6hW/UuuHBykzrvL5ua2Mcze
jXJj1p5nwnl7FjrZOxvgkZCBCde3aZsvaPFVkr0+J/2EtpyG/aU7dhJdPg4r7gMZAnwXVM5wvkWM
jtcOdjsRzEXpuVu0bt4USbn4Y11Irq61flSXN+KiV5o3jYiTjtCzK7qF522BLsFTWf+WFkF/g3aR
a2trEl/5Ob5rNYrusk6VFb+PaJCj6hwEA2flIdCv01nv0doAgip0juXIaOGJokOYta9Qs2Q1212e
0rVyKWIaG8E82hmR2BX2l+cMpMsYLFIob3SF710t4y2vcy8PqEqhJSbdtXezHnWZD1GIQtrC+VmG
Ejb4yQfopweXjTF6kgt8QNbXd41Gsl2bUiVQE66vVVRG1KrdO/WylxnyW3gLgGC0ypsXOnjYiKmp
oxjBfjBK930C6EoWl88NODGIqlO/He006vW08NnAmrCfUyh6mG4BflLPvNXm4RvxipB1xpva9090
TiI4sLfMWG6NLHmeAEfzrQpmoJimgNxOP8QDfcWT/K1z1bBg5ZXalg9ez/aFYwW9CSGppNZ/6Br7
Zhaqti0WRqDlYXp+0uM51mXak5Hj5OiT+Y1HD36hpXf9IiMJPjslUJPjvCQQKkMB9azFsq9ySCg4
eLW38fCikunBLMc7g+aHyzvnzDHBDNdat4EHR13MEdLXRC8TuwZPL+J6wijY76m6M5PS3S9W2+Q+
M3IdOPBM1oKyNjp4XVBsAgwNVi9hv3a6CcZGjnpdqjaIZxYChBh06m/35GF03AVAnRXQWjRune5K
a+qH1I3xPJsz3ffGw+S1voagBRzgknB87SWILARobVzoKKILQjCVVOWUVjEOwBwsG9aG6Tv6mZAA
LWlk3Hjb4dazg/E5V2V2zxYQLhTkq0AfgrP0nDU9JlY16zw1yRvTtJChfLokfmth1YIM4O/YZ9G4
m9WgKwJTJmx/toyfxtFYysv7KOIKIUHpEbsqgaH3VXBaIa/hD1XqK9PL5T266shxErBT4c3hUYXd
ondpbTYmmu+MuzT2tdDZkUNyYwIqmO3HsLvt/hp3dSQj7lrz4sdWBZeWWVRjHoPVetLuvEwFUdIj
1RFatY7kul6dRg7eA3e7wbXkTrdpU49TRxiejcVS7xUz/9rr9Z5aliS6WgsKEISgfoR8Bad5PjUz
zx1lBS8KQEPDfdOIPQcEjboPl1drbTDIzOP9qyGwxkk4tdK4hZdTFWTcoIHERdRo6t5USXZQZpaH
l02tDghsnjxbi/S4CK1Lk7pnNIEpy2r9BjxWLRslJtY2ARrc0Y/CVTPQaXs6mm4Gq2GmonXfm1vc
SwWqKSX9SA3tS1amT38wHAcZQN7Yi54UYeb6lLM+WhhOnX5h/UeMLPy/ZUAUq8oYHogj50ln5nXT
Tj4IMIPLFlYWH1k+AKKB6sW1Isaddk8sU18APzAzf071uybpdnqmby9bWUn2gYUGKDc06yPMdYVF
mfn2Yg56hVwr3iAeAkDsVZmzsOrYDaFsi10pyU/xqT8Ob3Rg6vDUdQ0wJvNwko/76F1im2DU7qFp
63vKl7wc9ksJKvbiaSlRyh71TUo/2kqGZT9DUHKj0HsFYh6vE7S5CW4PqrJKZYNI9jN+Ta54Oa3a
cWQMunEl4xNnVDQl+joDV1eVwFTvqQFYAwPLyA5sROOJUR/6ZnhYEhmSUNwqoklhERFeqBVR8Cq2
7MRXEVlVw4NWyQKNs8hYNMN9yNHKNXVddKTEyOZDP4YtVKjYBiwC81/azgZHDOBoNPGz+/yrjnjx
sy1SxkP2mQQWN8/xOgqbZ1HpMKQDPoErQWmoxSpQgSo2+Y356r4TM1T3kOR5A0NOADrskAXNRr3y
QoDvvziarz7EEXsxb/GYkEqRre3q4w/jzu9obubKafSBv7YVNu0WQ9/Vswt4XgrY1VzekTIOvGR6
WJpZ4lRldoVYacocDUxssMtfKwAH78aNFpk7GfOceD2ISy/EtiZE4+MlhZkWUbodZ75Uz+mzrHBp
aQWXnWptjD3MTRyGzRhBYEwDEYIbcsKjJLB39IG32haB9pvZPj40ZMbAHgsR4XNdlCaFLmWZogag
ZAPAy0pvRxnoPn3qJWl02dme5WQ+beHm48UpBCdibcqrOX8ir3GMwRRmD6B1CpSAXbUh2ArDOPF/
NycDe8iRfHaFcBJMsSOOmnXmeXzZQGP9Iy+Tl1bJa2Rq6V4yMPFu/zSESgDaJyzQKonxEGYO6roV
Cnz0mjyowbj4/MVshulDmqDX6nDgEqqyEsGaQ0IK8G+roh4EqmQ1NTNY5RyjCvGzN3CZJgjZ0c+Y
Bai1gyd7AQ1C9caJHuYr2fSuuPoT+8Kt0tZ0cGkB++pfSvxUFMPWabqgqa7cdgkLr5Pc1auTjIQh
GPG4JKBYvx9UG7ghZ8IJ8WhASrS9T69u/ERcupEsJ78whLOIBBuYhXHjA9oslgDBSj2hXPU5sVOo
2n4BUjzI785cCre5AR+JJNZZXUnk21FP4HxLZ3ldFN1rtdb4/tknuxHhVOE7zykKf9Y2AW2i4neH
em/uBrXys42ShXXqe3sZYmPtePLC599fITjxkQL2TFRMMNtbG7MPtTbgjf7ONt319+wwPhudxH1/
IiHEmT42KfhvVRubqYwx8DpCesvegrErdK6WXbwd9gytgxtO38V8+tC+H0r0lkDxkPlT1EPvUHa5
ngm680N8/C2CkwcqjeXKxPfXHNXfgFVJK996sdFdE4dII/uxP/1UnIBc29fel9hXv9pXzujLIKJr
sdrJZwgXQRxXetNlC98LZKd//DrKwFsRX72SkteuHeGjMRtCXams6g7IaRibNvah/cl0v7xtfd5P
VOzmlzxHd48WWIHqy+f7DNEpzPcn8dNRzGD3aVdVDLZB/APhV9x3nCbG2urXoKmXd2HLJtYQIlO8
Zb2lSmHP3LL7PMq3VaRutID3SsniBdm0ChFp1jpOqnMH0hXQlm8d8E/ZINyZh59e530ZGOSgp0FK
DHCWORJnVIxQG1ZatQOznB+3SEJy1UJNdwroW7prgvSgTX5zI0tRy5yXyAzWDIoWf64j+Ul1vwVD
iO4nV3f1Nobz0F8MdKJstJ/WTx0h6f/ikj/rNRBHLbitvkntlpRY1/Jn+tVEEz9v54dp1wgW6DBx
ZZhQ5itX4s7jQ2oIfqtL0DFscL9lbps9n2S03/2BYPGvoQHyzKn+8D/CPrKrbGmYhqEVLQwsNYTu
ZeW+lccTRvKPCWHPlHOW1QnlqJrpsadJNCUv6aJKLjid+5ETP49LBTcbCG1RSbLP6hj14DhmNYJC
pgm1DVrKEF+GE/q+8Hb5pNxyN9km37MFfDLZRk4idxa/C+YF156nDXUVD+ad7jktimAYOlnMsGYC
7V1oskItG+hq4WnmtZ29sJH9GuHnpbH3boerDO1laGu70sZAhkI4P+4Y1bFJYePPmdl0y/BpsucP
BrRjxq/JFoFKiLO2iUHUIbskz2MEwaaw8ausHVu7hk37JnsDs8rnIzTofBWCsxEwm4H0PpRNrLB2
ikVizdKwdmNgp0Gq++6hh2uB/vsYYsvcogFgI/NpfObE7Xo8s8IdrNQgoEUZCew2BvWdzIC0CYQ0
agq5PNkqrpoCjAiAcS4OKJYWLQDg53JANFt62S6rIR7jJNbsEzJsrETGXHwe42D5UFNwQFoGit+z
tuvcIZreKBhYcZ1uxwCUz1ET2ls9ABHdHY+1kiY0bkuCGKuIeHFP2ckoTM/99ek3iI1TJrjTWOp+
bttib/80Qt6JNlefEnbVtvjrz44/ivLQqfB09D2IL4cexLe6xzDH0OkLTfZaoHj5+WT4zx/T/00+
yvtfe6P9n//Cr3+A6rQh4GkSfvk/d9VH8dg1Hx/dzVv1X/yP/v1bT//g/9yQH03Zlj878Xed/CH8
/f+yH751bye/iJBp6uYv/UczP3y0Pes+DeBL+e/83/7w/3x8/i1f5+rjv//jR9kXHf/bElIW//Gv
H+3f//s/eCXmP4//+n/97Pbt/7H3JUty41qWv/Ls7SkjwXlRGw4+xjxLG1poIggSBEgABMGv7+OZ
+apSUr3Kzl61tXWuZBbpwXB3DPeeewaOl9WadkJ27z+/4tu70v/xzyj9AKoKPnUEbqCzQXbaP/9h
v11+EpIP+cX0FaSzCx82D/GTUcya/sc/g+gDRIoY5kNtgPwuhFv98x9KmMuPwg9wisURC3oXdKeY
i4f//Ndf9sNX9F9f2T9Gw+9EN2qFV0eXiu+HbQ42LzybsB4RRfXr7JANDkTmBF4RCaq1/Clv3aRd
oS1RySOVvm2ukDOfurkk07p1Hnps8JOmOh9FoD+Gbdj3lT/MWV+zoW1yzDxJ5o3Pq+fDTMxu6zof
2i6ZksKEo+/fRkDN5zL0+BrczDIcoKHvG3gw24VM7BoicxXfLN5E2ldnTOSFJedtkm1Vu8ihg5+U
IYoEhSWoJ7s97tlmnc/xBC5AdJuOQbQiX4TFsvAFKkD/keVLSJ+c1U23nYg1NIVfRBz3DKZb4+pp
39wvqaJDU06LR1l+E/PIm+Vj2CPoQH0dQcIdwr6Q2mRK1ploTOJuTDcCTzk1zSDcGyJ3UrXjyRTK
s50nJQ4ptXMLwHdYclNopJ7qu3wmEsFOySzmg4fRG7+jHhH4xVwPC+Ba5Moyhklcu4m42lCg60/5
mqO0KoWd8u6QU4T6AE0EC/Mws5jYOmrnNd1Bttd4M+prATuxAcO3tpZEDVXcsM7b+1AOLucwWCjf
uYjIr+mC2LCD37aj/wqOCKQzEsnl6tVKybaSQAGS3yb+ytYjhe9xduIknofHxWwpRRRXF1JYAWUj
qa0yFnlW1io/AbwaeFS0F26GRchG3uXeHY3DZRW1NzOf7wlFBik889JB7vrBE+bYMOHDYorACf+T
tsGWyDLTSIKdy2lLaPIQJrCRqHuhE+n2nl4bd7ON04TeyE4X9j+krIsNr0Gw7pcbOvG2KcfY0Uv+
Rwx+YOnPyJ26gTWSVIces9b+G/F4tpbhli/Nbaypvu+9qX1LtyT6lqx8EVcE1AC8yTla8o/Rgg+i
VPmGX2giuoxFNIENXYSSCnkwfUunsu+zZKzWIR4/TisS8ErttQ5CMViqDvWaUw5rJrYkaRHFUwA/
iHjg8kijLkrGOmDtbGpDLRhmZcICJ4/xnKq2bkYPX/ksk7i5MgLBbucuV9Hy6G+8oeJViAGlPPZ6
jyi3XrJvnkQi0XHFNz4W4JJtw0E260B2ccY29jXTILXemWAG20/P2msKCWM2UouOtR1M96ap/Q64
TmX7jUib7Jxrm4iVrYQ85BbWTLbjRYd9I8t2DoCpbYnKtSj14qb1U9haK/piwrkX7/2BR2nVhaH0
X/pldN+w7TPkJ2RBpyoGB/91QdXiQYoZs5bbImOuUyielo4SvwCaldsqapDe1hU2zzgUrt3cjIfZ
xZ14usAVsuJWE7WXWKMwIqI8helimPEEY460l1tle5fMiBRG7VlNZKS9Q/JBJJbam5Lf1C1mVtcK
voByj+ocg8AO501W5shyxguatkVOGCI02vdu6GKCtOVm1uifkny5zxJBWFeO7QKVvcK0rt1reNSL
T3hbOnlPjFX8xJTPKFL4zDjTmkfR6hBnlyQb3lgTJ1+GPr1OfRE2X/JQrkHZdtJbdqIXCdupBTEk
WP8027HBAG5m1OCTjX13waAE3JvLeMlpX8dMZrZIN7ctV5RSEtzAqzlK7jbtpdN16gYB/i1R8/PC
k0DvNhVtwW5EJdSUmT+tate1XR/WWdaSrbjYsclCcde05Rp0eig3sNpeupWSubRjtoGVvjisrkmN
8NWg7eA/LfAJiCtjINvYuzya5XU8RLq/lTNB2t7q+m0qdQZWXjm6KXd7kiie7lRq8I6DafELEJqg
tepnsvEn581zu+NiHvzbXKPZupVLvyARb5vVcprd1jYPm6I2q/WSB80xWoWLrqCYye0VxsuifbES
cqDSY3Rs9oRL7yuONBSL8Kda+6Jn6SWQwsZWgteUqHSoeuZ9HzeE3L3FrZTuANFSG9fIjiN+5VS6
rgdmYDO9V2tDhw5F74TIRQUfyTEtOCxfgD2KaYMIXPfLfIp9GuozTAtcd9aava3OB0rEyXydGNx8
e46gP/alBxaMeMJ8Q+Yta00vi3Dqe7Z38QJv/IulUD4shdJp3u+F8hV79JRAuM9VGjXJejeMQ9Yc
/GUCV6wcF2ly8cQjY5tPMKjO4HaaCA+7tkijlo3Xm8z5UjXJCMtuKoP22SbjOBfYp+ydDCv+iUsH
e6RA89bllR6VEhUg3twgKy/ox3vwkgJat3oWZseEbN/9jSS8SEPVRUcRSrvusjW0v89e/lbV+G9r
wR/qx/+xtvy/sGoEpft/Khuvvimhqfhz1fjbK34vG0n+AapB9EKA+hE7B57rv8pGkn642MAjFAk/
wbgqxFP+KBs9kn2AUv/i7n8JYYDzBErKP+pGL/Q/wJ0YNQJIVeBUwXDq7xSO8Nj8oXDE7IpAE45y
9hLsfMntuDR1f4Iup62ZerumMFYmMn0mnGVZSZs825msmesNhzisFz3cwWSd1z3PR/OpmaU7ofbW
ZzqKzBVMiGwu1ZTERyjnvftMd+Mta8LpDBrKsJchwcmrXINWjQb82TNiO46Obki6GnN5FXcdhcpY
TM3bijOrB+7WdkGhMbbbD/lEXpconxAmKme999kMTyRvhEV0OacrkucED2qJ0PujQLJhXsmcWX7F
8e+vRBJXreAtfA90TirHWrI3Y4dp98hVWi6eVnk5AkfdmYmleUEhkViKLYATX6KC6aC0EJ/XXsPG
PBqGO9jCmmGXWrIdJ2/zj4n2wjebaO6BPRqt51wYxLhA8nfj5Q29Sdg8VLnrggo3iFyKrAuiuchB
XdhNnt+eW2vYCx6hq76X9qobaXQeu2QrlZ6WCjcRKtHIhlcWdnCPuJmmUmqWHWPJcD6PHTifczZJ
W7RhBuFOJNV8zleRPGpUGae896K3fkXIQLT1Y4Ws9fmmxSSqlJtQRYZj6WVoLOxJeciOU8yQAG3R
DcwWl/SqB1MR18ynPLDqfki35THLmHgmMyenjvtN7aXrexa0Aqfdsn1GTGr/MIUIjhRjyK7auafX
Q5PBHXwRRoAOmsR1PmfRN+QPZBWhS4f6NmOfddZ1xy4wYxX6Nn0OiLY369yxGgkG08nPKSpeTTr1
Hq7W+9wO2+QXuMXT2saR3emVmbOfzjMsdAa7j8eg36NMDM+Cr+M+IfP6usVc74MZKZpIUHHZoXXM
nvE8/m0M0/arYcqre4naofN6VfkL7ndvxEXbZDMg5lgjUKPlZKenMX+cEtVXS9i7uwgGfachaMK9
IA3do6TAPCMFQ/er8ob+Ouaq3bd+9zlXYwz2fDfOZW4hlU08bZ9Zhz5jHHL6zBE/8DoRkVzFvvaq
bVLTR3/y2lcLDXKts9CSarWr/8i7hX0OB48fA02mA0wNhrcZtMe3dFxUnQ0DXQrStvZpSbKoJFj/
t8xfbJnSmJ1EM0U7VKwBisCM3nncplU+xGG9zV66nwSibkMqzSt6TQSteomsx6hrCjBg82MIY8BT
tEAQhJ6AIVmgdZ97SEyPAvLu45aGfaWBVpewMuNv7cLzK9blwY7MXXyVCUF2I6SH5+ZS145unN/7
FFN5MkSuAJqjr0UwhCfYK4kyQZVULlRtOxhbu13PRrMj/ra9823x7sd1XWvF2/iwKWN2LvXhUe8A
ZM09MbVG3u8VHOpYYeaBXrUcicjB6NND6hr2lOeC36WrBhJl2FCGQZ/eUDPl18M8pLe+DkF9XZK1
38k1z3CLotTPup7sZsuSWuEORdWmkceIzNSqRxg44jUn4uqVIDHYosktLqtpjy7bv0dJQGsckWyf
bkp8TNeGn6AVCF6Gxbdnn7T9kaRNWpBAeWdGWqVqOIbJfYj6ql6iwF13oBgV+KLtfob3UeFpZ0Eh
jUypQdW4lWRS11s6I6Nw4GkBUCW6BTMoraUa87cQISHVYoVXxYRJ5Bq79rJSYJXvCX2TD9jSSz9m
xwluGXWHX3Wmq0b1hKKvJIvIDpfA4ycFBWyNTyXaLf64vQ7g5D9gw4Mr60x6pVlIjzDNU1dZY0gH
X0DtHmIqc2jTEFDWiRj9li/zsjE6vYX1QH8goDeeVkKGmyaa+3MftsN5HDa7C/mY3ufckG9aqG4t
cIBmjy7y1C5d1faMahzohbCqq+PxYpAbhxqtKojzr4NKgndBx+zjnLfBe8dT/6qJSHeddoQeoy5b
qyhUSGH2NluiFTJ7jMXTnfVC9iSjiXUFeHphFQoHmsESjqi0pZecZUTcHe5vV2a2zT8lm1NXA+Lx
yo4gfqVgwUbqzIjuSXS92jETkceso/TMnCIVAf3eoYxE6vTar9HBS1zWZ6UHueYOpKFsB1Cjew+G
FcHb/TLsI7VMLRRcs8uPkBKGvPYBfpd+jgRVbIjs1jcrqaz014JNXB/JJsyBB1zXIzfmVm9h6xWb
E6qO1pmV/pI7kJk9fa10mB2mFJlAPOZbvUBXdQBqhQtNb1HZ5JpJnP6IeSw0XZc9k6p55dDOHeYQ
8dfwAM2qzA0eykTS3od0ZK9m6vKpSEfPVb3r1sqjvf2iHcLGG0ZxhgeBPZt5DuHvIoOTcXAGQKT7
dIla0tODHacBm8anSlYbGhQYLPna7CLeN/dzTHmNLnaqWSj0Pk6gvqdpN6uCuH7em0VGBwe9jl/S
Pm2PUYMm+P8A6vx/s2i9KB3/PdS5p+/jDzjn5X//vWANPqBKxYALbCOIgy6hff8qWL3wA8FOgaYb
tEv4i4CA+Z8Va4CXXTwBAXPCjgLMTLzqj4I1+pBCSJbnF6pwiukc+Mh/A+j8OagXPHfkB14EfRn4
LL/yroAYmpGxJ/90yWBDNgBywnfTNSL9yuaRvl5CwnW5JWV+93fHRb8/+RLiABoWYsvyn6ZiHq55
TtZHW2Z7+wK+174HHwlQzoWQ9L/BiPppmPnL436qy3OPTUu0PvpD1dxfqCQhTJsuFMnsizGYimES
/JeuTT9PxH555k8TsQYkR7Vuj5cM5AgH1PJ4cVyfkHWDGx98IVnGxz8tuz9w7D/j1j8TGX554k8T
samNbNT6jxE4MuPjWugivZdImHGH6OEvnvTT7O2XJ/00B2MjEijd+tt7c88wnkNa0WXVtCjp95f5
UBvUf/HEy0T7vyB56Gowig4JfMUwJL54E/y0YDQaeUS0fbp8mmYPfmsZVf3VJfJRwg9m/Vtqid8e
lsDzB4Owy1gBA6If27hNrmHi5ndnHmz/dVy70vyVUOLHBfn7E35z/YR0CPacPxPxAz370da8N82j
Pz1L/5i5r3/xgf34Ff3xhItGkFyI/nDe//E9pG4FI1G/o1p/s++q7E/ZHVKh79OTO14IU3+VVvmT
guaP5+FQQiIbMpd+MSZIddwYpd8vqc9+zQ/ifsL1i2nsVm71ZIrmld6zv3SEgoL/l3WB1j2EKhnu
H/+NT+aCmDvJh8/dij5iMT17idcI3nYqbM+JXgJXTPlF+xcKmlU4n5NzjmqjWKXq7kifrJ9iFo/v
A/Oi49Ja5EFmU/rejtx/iBdEyAH3UVUnw20n/LgtGzouICz77OO2qdkrYPSdIv9s26775oJHrcgU
Ap7Jye3SKfKuA83Jnvm+nU+TU3lbCQD4tRPJeI9QoLyrTbsQr4JWLX7YvDxFGdOt/jtFSWlgle8t
TZFlAh5URRJ50XQzDxyTJaFzej2SSL4JFg3L2cSWv2MYxL4MSdbvbEiGAdIBn3wdUYPB1iyF8cFb
xhdZhejnyT5ZdTTsok36T7YZlts1YsMDjH3zXWIx8XUYa+v2RYUcQvXpTQOD9sPcnPWAUBGTStTa
QzZV86jsaxOaqdIDBkVFjAA9UmpUSXejv0Eb1jYpH4tQNRYMhA1Dgwrlj9+deTbDUhxyQK/ZzxaW
CTtqZmfhAB9mM2ZlVqBwFUn2XSTD8r3LEspPuCcvHnTtyrsq8A2C/FpKATMws2TeYUxU9JGFMmmK
WW3dYVaavAybidpysHSmxQQkQR1wIEN/HGzorAsvcFDykHZJrtbOhqqIlyb+lsD+7VM3DT5gkSF0
oGsMzXSr2xkQQxPwr/AKwzRCeFmho817QKfBd5SrpGxkCLWo9FAJQJCk1VG7fHhAjC7dLVT4V5vy
YGin4Aq+V9kMCVuw+PlHf479A/qoK5YDDQqbBX7DFNBr4G/7XCfDDZwUzS5ekL9MYm7uHWFIXem9
fG+p1q9OS/LZ62CTl66eek5pa+8ZoGVdcCDVGgPLsP8iMqChLaCftyZtweNjfmc+L8xjPmBhlPab
UflVPOQaOX9ZdpqGngAZGpK8mDCNeDJTM+GwDRavHnNvvob5SFdjCgH3G6iEzwkEg09Ar/PPVoPh
FYyu24rFLNObgStPZXj3xYHf8IjF0dECvtzWVn7ezHvPjfGpjWU4VVuM0hqz0Dj/AqnfcoPRK6AW
FjV+OZlNPGEEFd5sDFut5Q2oy4HRLzKd4NcsXQrBeeMRjmh7G8DxupXYMtg4QdFKsx5lilkZ4h0n
Ua6592ULV/nRAMm4njhZHhrg1gdBFwC/sZRXlzV2Nr7Zzph7eNeD5PrUgX1fNyGPPpG2m99ym8yP
XhOEJzNliPHBTNU8ANCkr1uP+mJgm4D+VwW7ebUbKxBtipO28fLjEMzkEfPPBThHK479QlDlhMTO
xbK4ZocWLaoYgPOpaGBLfVLZhjcTqOzaEOFdspL8kiGR/QbzVXumYnkOWdt6A5ZhEN1jyjR/htEA
PeeYVnyeeKzOLTq9ummJLnNfImoP3h27NQu3o/MyViIXyNUqXaKL2ehQ0mnI9kOWzFfA6KP7IXP8
blk6UcGTdK0QY6uuR0RG5AX8Mta7SZH5PQoXsVYtsid3LrD5l35u5JcUEDumn0wsfYGJX/vR6VBm
JXI26Y5ki5QVOidMTq3Xw8KIZ7pezNi+oTUN9ybTDpCaN+haDVNYBZwOH1f0xrvUX9BEwUfjkGGq
Xc0+9XZM2zkpWUO6sZiCCHrUeGz1vVowQ4cThjs0AAc/tWsuNXqrTHyFRQMY01Dv+acs2GZdCNov
JdLup9IBvgBJHpO5x6TXGJfAvMAcEZCSXmMMLB83j8o3FWzyGcMAAspm2GbnrhfkU8PGcZ+vfboT
EUJ+i3VCm2UjL7vZ4LVaU18GqlgRRPexsx4Iyixvopq61R3gZIgzQgZ+V21kgmtuhON5LpA/2VSj
XecHzP6327Qx2Q5CvvgdU58J5PbOtGPhYygyYnIEnkTR03g5ot93nzfB9TfRxmBfWRrFZdwb86Q6
BBuM1CQLDpzOQYskzDffow5X1RK9xjwkn3wyoYnuTb7jmD5CluAbe+ZYls8NH7fPQxP43yZj0rOn
EV1sXNy/uAFTM+A94EEDKtnNGB8eYvxR1bz0zZtn1uzMVpc+DcHQ15wQ58rBBEIcQTBYbjMVsKsp
xncA0zvArYGa6Q1XSBQt8p7k8b6zJL7riRIWWTGsaYptlStUVBwOtgV8kKfHxJsJEltBiHpxjEXP
vcRpgLc5fp6j3oqd37TQeUU0cDUEg9OJI53vu10a7xREdvwOYgh3RWQHDHX8XH1v0pD1jx1N7XfM
PfPbHC7Hldax39U0Mv1VPo3djsIq4NhJrZcidMhXjmJrXrhjzefY2AUO8UnLPs2hja9xywdHqaNs
F9K5v4XxNpRgVvv7CODwnRR9DNxkHLsrwVK3yyMF8iZuqx7McsrJZ9VvyUdPZPnzBo+hvePU31m9
Qr1hmkAUHiYARx9JRDtGonGPwCrSn7YQlgzpQJpD3INEPE25vQFhvJWF2EJ3O5FsPkWJ03deGPOT
7fpRF2RQ+qtpV69w2ZRFxw4o037mmEdoSNjHiBbETv6VhJOqe9Hh5n9Czd/M1bZg63H8nJVqaxLw
OmTexOUyYQiwIxIyblMwJBPw68brw/V5CFx47FAFYdQX9Rhv03716jbUoHWaeGrviBzTB5SwAbok
X0xvbvJjr+icXb3K9/IMTjPOfVxcpPfCDHaqHd8gO8Do+jrOg57VqBCmL+EY4tiJBzFcPkfDTJVi
fK0L0KS6vVJkukO+FoN0feOIv3QhtHqpjuLbzYaIaiCR5WvJM9vfj/4QnQc+grKiAT7t285bm4It
yPFIVqRqlxI25uCrQtoGk3nOAdm1kYEcHkfWY0RWFZRDbsPjmqzdwZcxG4ptnuKtxogkOfc4Pt4T
turvhOCgKhZM10nZpZN37lBbP1EDylQB4RW/AaUGroOIsQr6MpG+awsTZOLztmQbJsd5Lo8zLpOr
HukWb04FsBfyFOzogjkN9wr2LH3RBU2jihbY9gD6oPYzXIudR8tYMPABEi+LIVlbgDjtN1/5HyXf
MDySyeLyQku84OJXw71S4A6p0lzBg74fCTR7QcjvAoVZhlyHqPso1ED6z26ZJ3PteG9hy5iTLjqx
xCxARGGTvLSafhtXw3OsAUvTGjP06KWZ2uwkJbaZZ+EMX/ogA78tNmjSegRv7KuGaedcgIhCd3Tx
h2w3u9R1hRHL9I2k2jtkvZDPXRw3x3hbR9TPXtOr7RRvJByLLYTVYDita3pce85QnvOLzamiMN0o
pFVbcpBggviVwO2LxhwX3huxW4Cz0vWU4atJiTzPSE68TT3byIKwxFbL0MxnN4OOgxA/ln+C8wUs
ilvrXnP8BVcdSdDtrFnP0eKPgYhvJ5ABttsgjHBBtGwgBwxo5u0G5UWcwztEshDnpLf1AKD9GKU3
LCWAw6ggPdKRDGcwyKCd8jD1b9L0wlsxwPULuWLyxpFCAJZCGyFTUay302JByOpS7JKkjBb/2HUP
ARISKmxxWNMkly9uyZId54uPM6zP1u4qzeFkWMGiCqKaCUrol0BIdo0QVoCrc+d22EEI8x7Vch2A
41ByKeYqv2x6X1lTQbIsXnUYqKpFYueXlURtISlpQUn3AO34qimXjPtVG6MGF1tvYOsMQmekJnnV
rCAvwfBpeIbXVFPJbDUVZ3iFWQevzvgcHiTyvU+Jzdl+5IGpYaCSH8gwTrtspOsh9j2OEWDm1blY
+cnLHsBE29mcHhYkjZW+8/wr2PPkdyjf4w2XQd7WoyCmyHgnbYnKyX7ODPh/mGch8bvsMR3+ms74
+CwoXW8oZdtVlBH4XNlzzmV3ieZkdjOPXqBiguAtw+GCz+anHqXmDUiUDEsdnU8xb5N3pRLJPuqI
kYNwnV/4g6DXXozqpxD+xO6XzROngOZD9bfb/ksiDNTcMGXCfz8LEKYN1nap/qrq9iF5Udf5zQVY
g63td5jyP+fH+K+e9ysu8+PzfsKcNHdtnOiv3ctKClJP1/DIhyXIeIP787n9S3nFr7DJj0/7GdQI
g1Yb/bUxQ2GyqTCprjGG+B3I/oGy+wOO9hdPiX4SP7WZx2F09AXeEtjaDS3FQwJquSj7EotF0Ap3
oEai/V+q/S4o5I8Y1w/v7kKV+DN7YJy7aEm2r/7elQ2vLSKSK/fctmVeDq6w6A8Aj2Z9CcSr/G3V
/H++yT/B+fjTBrqwoH+gKe9BTP32A3j/2wt+R++99MMlKBYQPuyqfWgJLpvpd5qyF8QfILFASBky
NVOsn39xlAn4JHFCwDSBua0PDe5/QvcpZgHwQQLmDVAOClIgmH8Duv8F3UPQATKl4YCC33YRAf24
VMJ+DBtqxuu4AZacn70h/X1J/NtN8Mta/OkBl33/JyZLG0+R8lJxrWK3C6A8nYJzMnqHKTC7P33g
/w1qHfq/ya1/WPc/PevyZv/0LLTOtOv9pI7ycMIVtQG+hl8UeKBtd01Z1rU7oCWYI8+bAnnCg8tR
x7oj1zJ87hRDezxiEqdApyw8EZhqzOaxdIl1t/0QQqIZi/jcJwqyupH4/SGHI9gzlWw9RBsnNehk
21PSzOSWzyiKuwTg2YUavA86vhxgD0muF03lCmxBIZGuj/1qBW27mHQ83ATNJdDS8qgppT97B9QC
yKZuOQywh3ijV4Z1+rGdkg1GljKpJ+ZQginVyxeCFuaGRP28AVwesushzdfm4uApvi6gUXz32Qh/
16kFt3sHqmkIhs5kwsM2aDBkGyzAq4EPy0lTaEL81LKXyPAQONCF7WeC/jYNqHxvaCZWkFr8daqj
jMa2ZixZThRs2nrwm+aJJ5zVc5wgZA8WEu0DcoAQauS2IezKBG/tPJHZHmbQIl48zy0388pBPwH0
1Zao+YYvIVga1yMAWFmwbI1vtHTTxxGaqnIzTXKlQpO+mxWbqKCdh3G9ExhObGy7ISmoKQNMqXdC
qAsD1Z/fApDWi3DJ0xO6j+1kW9qeG5kGthAt7AKLDhXLaWpseAYhgr3QNTakCOAFc6SA6r6tQJf2
Gyj/+CqSqQbZZS08E8TvweypB5sa3NcjR4uytOBPoMCeP64mHm/8WWQPZPJJiWQnV5N2QCO+jSP7
RNs8v3I6AD6mzfQZQFqPvwW2l0mRjxhPyygcrmTgrWfsEvWU2SiuhoSPZYJAezA5+q1kvpe9Il06
vk7QQF2NXgtKpB3pbvBgEQKDv27P2PpljQbv1gmCPOUuhp4Y59EN1rO8Bkws7ycw20GgGu2nflLR
yQ9ZcwoswRfl2u7snDRVq6Kk4kuU1FKjnbdJbOFRHcy7DhGFNwlmgGh8+DceB91TA8Z53QOku6Xh
3O7TrEl22m95DTbmR+u5Exrjc7uOdodGLyxXTfuvCzzqDlosfBfOtCsulPZKNKo564aCNgUZ1kkL
zMJBnnFYHOuSAvm4wJ3fMtVtt3ABJ7To9bKdO6DR9cWX5TyDKveCXIP1uKzSA9MEjdA+wRDhQGg/
76aoHR8RMYGIMpYIkxS6CbOrKJhBGRXEOownNUsxmwkXdyR0tTccEeffPROa+xH9xmkkVL7QxKKt
G9b51qG03dHGwWNpa8MbzAK6ozeC82GGyL9VfB7eu0XjALLTkgFsGCCmn/0mqgLdYkWEC59vTWRz
VKgzz3YtHwXaoSkIjzFQdV7YzIIBRdNGFCQe8an4ZOTHRm3uRitK7yUieHz4oQMytjOPSg++sGuV
ci9ndT4FyV08xQ0OIcgzChhcTXWqhPimVAZjwTEK/hdHZ7UkqbKF4SciApdboFy62uWGaNmDJpBA
Yk9/vjqXEzHWVZC51q+FtquTkpYEURm3VvgEZVNQYZMZpgG3GHm7KF7ZKdmgO+nflV7aR1tbl+eC
QTbqlAaMvRp2ev8E7CUOEq3/WPIFmRcy7QtnR/86L9UQp96wfpilgUKhS6pjPebrqW9WP0Y2jly2
N/sE365D5FwXtA+9k2LIznKxm6kWu6HvheNpgFG7xKRUr5bByS07633k0oTQIOYFc0q11ScXgVDi
mlvcKOODa6PxNpDihx7NKIcGUGVnrb4DTJ2J2MuXdau5iY4/tEkebS3o0Im5bUiY1fJgFIN8KVt7
OEmv0c4lx1KY9gVGkPvZGbprlh0IoDEvCEOyfcCyGa290z3aJs2pvDH+elGNPl5qNDux5xVEnZjl
9KMFK5lf7AyPbl0leUh7sf3Eo+i+DumKhbidxHHNZveSjSAqUbNwWLFipW4V63qWnKXEOKLmxXlm
UrBO6egsAz/TOD4tiF/2Y6H0TZ3M9tHJPLXte1WCHhqWGbeqXb5nralxGviFua0Q5Vs7w6kcWtJ4
ARE/6cNPHUzBxhkLsNO8GECoS618zFWmwEvy5jSuXXdYUR1tSDrJe8KhxR1s0qonYON6k0+YTsLW
W0UaZh2xYxt78LQ10rSpLiI+6fEpcLQJEydexwqhnpkeZniEr1bikUB/Jsiiz1RAJJZnDQ/EaBq7
cUQChzWL99RCMhaEHZVW52ootGOue+KY+YOdhEJfp8tg6SrFWhUU3cZ3pPvPZDUkOz8tx59iateN
VxnNNwFm2ZeVFN3viC70CzhUP9OUOIEX1haECgsXVEjinQStiQ9p4A0nVwWeFpp6V3+vpQENkkmX
xBpZpMu5ylr/x+parKkjpBsmBCNZXpnSmn2CR4GlLq3jgKzoYz+2xq1XqWVHXrIYz4O2mgeBW+I8
yKw42eWc9NFUGuJsjl4losoejShDc87BnpFpNAXd0yL88sJhP7+mhQe6lPlTf0yxQjnxErjitxCW
c6AWYRLx0sjhKUETOjykTVo/diw0NwJUktcmKAIKY4nPPRp24/WR4/XzyXbb/LOzXDJOC1svd57N
d2ZW2XRv/qU1Ymwn/WyaBZ7wYO1i1HTlf3M1L8+GJryrFBWdy2qdktOaKvUDD1SeCRaXD6Tk2PGQ
SGOvc53HQ6G6uHcn/hp4NLpKXHerTZ7Ya74cr35mjrHX5irmfB1i9GbIJodyiHpIhd00GHwtRWl4
507g8QjH3vXERrP6Lixz13pqF0qoNuuiguQwajPSvIZTqozM0l5Py2zAdMmGXu2iMuprIQvrsMw+
XhdquS6ZtnBdqX6kds4nQEFW8q6LXPk9Xalf9MUMtsBRRHUErhPVGXdUVrvTIVlLrYrKzkuPcmQj
Jw7UITe3cq9oxPTIavPuE45niRtYMfwXtReTrM6S3muYMlIpPkdsd48V1/hOTHAJaSIsgAmZnfwl
aFPcESt/WBnVcXEGcncAIsnq0GtnJ1O9ecMXYh3X1hjGnVk7WrappCLSEqd2zys1TfYbxJGErk4G
HcA7W7swsdvg6Du1+PZ63z9Y/WzuhlH4z0UhveNA9iksqjfhqAomb18js34cYFWvVdVXx5T4+SZG
2uzuckcrfpHWkmdR29oeqD/j40jLnTUqGaX9sESFI0lbEithWbxDcaGnwdHyOUqQOBoflQ253a0p
x/fqBEukpRZs3qDa+coUuF4CN0svdeKZkWvKYEsWo4nCU8uPk87UPblB+Z4ZY7VxxKRHld+sDyYs
XMSHpT+QmpTHrj3KxylYJCiyVh89YfunCXL21ZLS3Pa6sGLYZP1Z9xcbYk6OH6OWdEEkG2O9ajh0
NjOvya7zHRVBrJof+rRmF3tJcWdZgdR+AgGi7yTMmdiFGN3DNcBdVnY+wTG+RbZIADPrCt+vI3q5
FrEJVjVtV2NJ380hGdkLKEVH+m2BWTPxrS+WVsu4dAyQ2NFJ3S/K52Gfc60g53rJev8/s0ibaOrr
ektlQhk7tNd8Jgwo205T2stMYPPTWk+ZwEPXaztZpn48aM1406GnGbv95Wx3vYxsd9LiwGucs9ff
TVAED7tl2JWe/4gVpToyiK6XrGybK26qVMXBlE03q5HWMSG4JpZVJnZWMJBtjjv/lJKT+e00uQTz
LGoEkZ50L2OejnmcZcHyt1KoTD5cPrT00UxNd1Dc7YfZS9uLNvXLZ92NaVSMnRlWIjA46YPxrGOB
uk10rQKqGk33DeKqxWlFVmalLf1jkEJtVgndDmurLbziuhMX+A3ZGDyoxwn5c1hXqt+oXoqNg458
D7ye/6dQXVy13lXb0R0lVsNOpb+kIRVt7APhgsqkdER0+l3P7K2+BUxcjAeKgMyHzJwfA5Keq7jL
+nzrYvE5arSVhS2ZGZEY5S/5QhS2aA+oOTsay1x3l9l9ssn8bHgtgx5BnK7Lfzy9utovFt5ETFh2
h0q6RxscWVKkz/hG+1OiCn9jjIgOQh8kd+HGCRhnpelsEoquRjbObP00yLybti345clRTq42epl6
r7WZT391YXOQgxPfE5hruu90ptEHpP1jz0aFvQF1u7HFHYgzlei8+s9TfRnss7HPhtAv++HVTRL9
7Ofz/KK4mm6tm61bBnH3XcOhxn+Lj3+3JCLfrJgKtpbRWVWUapNxEtmaPiW9G3x33mrvO9zQO+nN
3m+g+WYbeV59v/XT9tFLtQJ8MysvAqmpiApfpefOHXEoau54JVXWjRS2zDj1lfwPQWR1XSufvbYt
/4lF0qycmvMG34aMl2msn7Q6z3ZlHSSxqw/1XQkwkOC9SJxrC6qGrq+MgxPQzdobTlaGAdL1oJWR
o9IytsscmiI3uw2uV+SJun2dc+sTIxYZDLqXW9y/XT7957ij2htuqxSdPHqtjgZEYuS1CS3d3O9M
gfoyWlerMpwPaapiCOtuVb8Du+GjWXnWSR87cehzSBduk8YF82MunsD+z3gNmt+xU/mlRHwF84vh
JFhGHdcGpF5UtpX7Zk56cCnZqJkm9fYU1L64tPfjJRoqxxEh45Z46GVSIGNH6BEWtfT4cMyCfrNO
IaxDaW7GvdCX30lqeQxTH9ywfdMgUC1URkV22QR72+tGZOx9OXVsAQnr/5Cs10H2GrvXUmA6QOXB
++gHT43EnECIeRtBRCdHOtEbvlKZ/2qN5bx1c45hEBKzCIlZX6+z6Myd6QwEIQ0MkSaB1vc+ERFn
jUAoFUgJizI5n57ZOFfGQWwwXdcCWCo1NnOkKlqLIl3CltiZ5+077tqftLYkfF/fLj81qeoYM1eG
JniYAT0WD1z1NMvV144B0+nwLhpnLnd6kgV4o6cWbU0xr2MaT3Zr+PtZy9suKrqsNm4VpM5/dc2u
3K3ER3zjWobx8u1/aVWx383pRRtROymLjiZC0OEDe7s4Qvn/1pA8uwRdCuN1WsSOzL8nV/+YnPq/
ZbT3q7Z+zY3JGwXXPciHdJ3+aXry2bGza86wk0Z9ZjZ5KUDJBqWFnT+zki4JZkIzfZoSY9cpPaYY
EjsN45VyxPu9ai+qxEpatkBIQMlK3JTw2/jCVKiN65/tjmuU+WsWq75igTO8b2fOuthzx4s7q2Ob
uC+VSItLoro27O5GK92c283CmnPOqWxhTdV3yO0xMU3T3ay8LKHFynmqnaDlCdP/I7kEOrSt3g0F
O2zjtN2US9bhQ3f9cF3dOWRm+Ko1fuoVY0IU+Ou/3Ga7sRFwdeW8hta6HpIAdxcLTJylzrYt9Qcv
a1692YrR+0emnWxHoz6qWe5FNu6cdj5UhD15AxHaigPZDZ5SJtCkBM9RoxXlaobhs+erGuZzi/MT
SVw1nDV3Dq5zqx/xQIBpsN68DMrNt2KSX6PtzD9kgU9R07ZprM/NlbOfG7gfu2ccrOTrwO18L5qd
HTwfuy3vYH3pNfBSuPA6XDqHedOQNeASOUoo+GugE8+KqBMoo3L0X43ZY6OWlXny0sndYUPzIyOh
dq6VBY2TroEWwatJ4cNFu3HgjOPGdeQpZ5fZyinQNtQAPpcjF+aQt4wCw0yif52vL7OTwZKOI0bb
omd0n3sQxTU7FvmC/NnvmmOgN+uVb/efWZXdkWkKh1au1zuVWEGE5NHegheQwRa0L0Sm/ygW8l3N
lRpZOMvD2uuee6X9NJm8a0MkbhVJsrQoRR4KIV5AseawthhXlJQ4tH3zzyj0d4PRLcxT2zzIwEM3
6UNl8XCJA6eqFeuGciPXrtxo1ovfwRtQc+nWh5X3n74IvppFnDR4ZxAT6UNMut1myPOOUahoI5no
H/c+xBD7GIJkc3lm5JfbQK5ODFrgXJbCr+M1Q8nHbu5CsYgA6YTEapN/MEmQLG9KZzPlebmhc67c
QfvWm7KeA0AKpfaIP9qoxxDCamc9Gl3L5oL4yJDyZhmDFTf1hFJGBB27mlbuXI2A3s4ZkTyh8n0j
BlqdmJpEhInePc1pU+yLWbux0VXRqPCJIEH8Kl2bR8121UXLsuFQTaKBeZ2beJHrJ5K5zSi9CxKX
KGfe3GbSfE1qOWGurPSoEe0z5SM3D88T/VBPiwM7zSv9mKwe4RfJa6aGfVaza9VWvq3EkIbWsLyO
g/k0iuzDLrpDHsx/s2rxrYvmfdFt8O4FJ01eFP+mhotT5fv7n12n8dufLIQWrv0wN8VxHBTCiGYz
ltquN/eMlbEONx16Q8dhos5iHKD+mxe3GS5dgotFq9KneuBoT/Wd5Y3oKY29U5RvSGS3dVZsF60t
96zR2y4PwqYFq7KZxdpcPHVLvsfecykGsmSSq2jnyLO7YsNM+IAwLkrLdr8QhjLadgVYxhOpFykW
Ma9+Xxbm4LzBxO8HcdX+eBnSptFIdwSWnzo57LkIdhhQwTUJ6kraldRBx9sRLl4CJLTCeHLVcJwT
B8so1qFZZEQNoFMskuk05Oq4Sudgs5iOXkHSXTO+2U7PNCiCcUcWAZuMO3C3FfVjnqC+bI197f+t
mXcyYGlDxQYd6Ur7Yo68OH5QbdbC0zmOhrd0DRCegV6FazKku6Rb3pI6fU8S7YVKQFZEtkMCX1QZ
a3cpjuqMf2XPbbI410a1BHYGAPI6+mgzxwwYbHyOOalZSC399s/w0ZhY/qteqv8MuX617Rjw/mpX
v1z5kNXzPASh2QznNc8+Gwc9hy2trWbluzlQ5DJ0OgiEj0SQ+p3GnuKKDXqFYQ8dDWebMsf3YEr9
sGmSSxCMG6XNYPxGTP3AdwWc2QM4+Fg5w566lfveMpT+N3kwWy/30CMjTQYr+F4kkgN/+Ogtc2e4
2quBspi3sIHa95mxjcZD9aqGV56tPmyKFtPpvOBPFkFktIxz5MK24zBF9dz/GIP7lmiyJUjZvvU2
f8BzSF5vLOsKj39TNne9vulH65MapMhyq2ezv9NAWWj5aQyfT28rsY0Z58m4mVLvqEqA52Nn4ilL
0ge7Ke8HQPHfOCf20VDZzWmWh8RMTF78ot/ZXs4n4l6HTjs5k7WfOnuXGcFxuFMaekuEibw6Zn1a
5/zYInQwivF+izzXZEeZ3hz73vgoABbQibGg9cXZWL2X2cwu05o/5qzSU47PuTU/EUPAYAkcbW2x
IQNmQVqWhz6DQ5fkp8YKXksddMMT8ZySUDjmeyHn0AQaUn/uep3Sx7z6Z099tCTtThQoCqhVqfnt
XVdGFlV+r+00eRGcoB+ixYk9rYiIEgFrMEZELIO+1cs5SkXzUA7+WRlu5MFoFCz1p1bcerfaBwvB
Wx5qPWNjGBBK9rNMkMCLFxqyGeE+cnp+DH3ned3Fb6FV2Ek5B8ruarjzYbLzeMj9uGvxl65qP3jX
empemmbacsqEdqfdDcRxab7Ojognv3oBM2I/63cWF2YyYE7nbmOYjxDIPpLG9rtge9OhvbpltxRz
ZGtImw3zqTDntzkI9spA32qQrG4N16F2I0tH/cDVskrzNANfcFQuYaKNkdLy397MY0CQTVeihUKm
mKiIGIcwtTFs66ScqjmeG0Vh0A0ZeGR73iYoebz95UEj1oWr+FG/P5i+8SHT4NBgFJe1/qYMeysK
zIM9z4Q/74ViQmOnXDbW9GRZHcLSbJNlVQSu/OgTthIUTVQgrtPKBcGybm98w1FoUHEtQPXNZX/s
U1yKqt8uDOch+9RB6GSB3HuIvOk51xhcPFC9sM75V9cWXqDs3lcRxH2QsKfI93KpvubUeR/SKXbK
8qSZ4wPFaMdMEBHSeu1p9vgyZh1FgUuq3HO2oP3b4wCmUYkxJLvp5l6fvhUhTKn9qXomrvcKIMRQ
azirpyK9pMKIGeQ3Mm34VjkU2ua75DNMB+1gDvKq0u42JVuyVA7SI8ioCV603PlxsuAd+4sKZdLs
nCLr723Ir+lkPCvLvy5z9rqYcBssH4ZUeTSW+inR7NhsynMyGC8Nk7sViDMD9qadi3ePK0bww6J1
6zdwYY9mOkVcu/FguY/pykHhzDHtaHu5JJfB1B669d+IwjXr5CN+yd2MdhjyhMPOPSXWAs7li3OV
pDlXbf04OtWtrddILwwAFU5oYaDtDQ73SUEu0Agl3ZvTyijp5G+kw/DTQvoNxp8uWW6CmnROSeQM
qDk/JARohXHe8CPBF7x4E805ORkq3XS/fBhmVH3yOjb1pdwulrmddO9d7/ufyZCXtqeMAoP+M9UX
26GdVeT4Co/0MoIBwo30M1lNWQ97ZW1JDEQqr29lvx66ZnkRxhAN7nuwHlZK2VqEt1iMo9L9c2os
IT6Bzl7DNZpGK7+eHbY7AWyXq3dT47Mpi2hsryPNSVb/N9UkStJ5JbPyiv/ilvAbMfhPYQVLteSv
KClilXwNdfZSDjOK83qfWsWtHCmzaKofbUjY15NtKhN4HZ6kYoIwQPm9EVrymbfZeQ2WE0q5K2zz
Ts16TLLaluyrXa8Hb7qpYiT8W6O/8dLtS1tjYU8ged0n6fNZrMW5TjHVYEq46bMB9Gdlt8rNH5q1
a8Ji6H+tiZAlp4efznu60gqt92OG9hc2mI2e5bdC1yVHTfODkQAkMWXEgqFAB+RoD9mQ/A2e8TJp
CNU43tl9SSvz3bfCAe6c+OeyvHg0hHFyehNHP0CDsLkkzVDp1ZvIrF8LW7IyCZpvwe0059iI+mKo
6TntzY3ujr9JIx9T3QNYZ6yYZufF77I/yEUv5r9NmZzM0fXd85Fc91stc02hnn8lGs3Y2VobhCTv
GNtiNl5JRtPIEcrdT4pt0DW4jjgUFNdv+KLyg5U47OuDNga/UnYiLkz3ihdut9o5Jp5qdZ8RzOPe
KbHEq/WnT9B6l4BpmKaMzTp3uADYkhO/uNKa2ceiTpndeO2rtfmVNMiPYtk6bbJZUOA6OtNOzuNh
ENYZ1rP4GoPgKfPNN30aXrO1j5qhZ8rpnnwviYvef8qJ+olWW7gRjvSfvLDfRxcFYjCTCDd8JPXv
6JCzHpQPKfCPFONpGOedb7gTcXUjcsq3wOXksbTjnK//ep/jJ1n3jpInrbVOCXfQYpBh1qcMgiwQ
zOZDW4MqKSsCZdxAix4YPNiqg7V4F1kQF2MSDRj0ZtqDQy1z4Fdo3hpIs+sRGLeaGYL2kUA3H9fC
vIILBi5mt4QkiGmOcxPqR9sCuLLiagiln4O+Zb3BfV8M+//D/XMAUDKHINN7netbd6owaNLjQOQX
BqxdZ+ig5vbJ5EH1Eo3HxfKxxT84LsVHfX/N/TLuMGIIrdg4BBMpis6y7lj7GWAnKcRTC2bzUg9N
2KXuWZ9/mhl1asUrbZZRPhRhwlBUL79i/ihB7gNrBygCa/E7QhOZ7RArcmjopWF2eGoIPBQWYy0o
WDx7//XJQJ/ea22f24Iz2CNoQyuhIm+e+zfp32Z7M+3/e+R4JF7lEAdGGveqjWZ5bNOT8EASpyWi
2pYAte0A9iT1U8+mVvjEuabjm4trNhmBn+d5hwIGePynyt4bPiVbPw8T2mrb3AV+EyKlZdL8IaQu
ZvoekcDoTNsTwnbNem6rjdYg3w6MBywykbmgZE62XXse8clPzkxu3KtoAFP67Vrh0HMYCTfNAK9O
OoSG79/IlkPvUxUqzXjs4dXGaSAvgEfXa2NH6eiUPlcHRYX9ardyTwBG2OVeFPBwrah9al2EmFej
xOn2d/gpYwL3EKnAxvNxf7npU2ZchHN2siVc/SUqIWiXzoyqSnvEVMJm8TRgqiF6QbUF0oLO5Obo
N/XwODFIMwggyiV9g/tKH0WEdzYsOpIP0Sa4ibvXfdba9rDolGURMZK625q+w6H+uvO9E123c/1C
EmQMATAxLorkrKd7vzh660tfveprnNgXT/R7T6e79i1vmVEC3uwsqhUlsP3Gs7nPTnV3GYNto12b
6iS6JdQWwYP1MMjb4IPrx7b9YJJTY+x0FguK3pAo8eWL3067OuUxaPNr7uLQQiBtITQ3lB8Xcx2T
JpGsr4717q9nPfnJejqb3RkdC50kZhPXuoyN4r7PfgR021AaPjTJqXNf1ySLW2zsMourPmOIcU6t
dtFmi1HgP89DTU0MgoCYGbx1m7WXMfnn2OgMpnLDYRd5NX5HwmakvCTAGLPTRmP+qII1Zpsh8KG4
LKmNQ4vr5X6IrDc3NyF6HqT9B7SHmqqNRPIQqB+LzDDSXDYJSUoKc4vWF8eAT9iz6n1OxKVYk9Am
foN832Y0ttJXoa3GTZOiL5DL1SQTLipNeZyH+UDeJ6OeBcb9EoCyzbZ1JBaOw+XLECrMqvLmpF3k
Jy+L4mgiPc+0/vJM37j9R99fxulzIcQumGigTI4otUj8rPr31Ha29cp2iBNVsgGT6Rq3o85LWm5y
az0iy4mMXLsPPiGSJhgEfbPm5bbMh30izLtg/NHp+Hod9Px0B7XLI1qQ6B5rb3f/5NqfJ14ADug9
FEG81vNp1VSIEC6yNDociC7KPJsdMDvhOX3qcDkqVIAktMX0Uu2nWQJWJ7gJmytLTexr2WGY+oPr
tV+T/XT3AjniN0hbePlq51U8NaU2PGqB+9No80NpVQdMH9D9OoF5OW4Zb3yrJg/umLyme2oHlDKo
v3Gtax68NkXumzv13s16+DSMTsOMay6ATM7hCaC5QQ8oS7GdJ4Nhpna6c9kh+S4d5DKFvdOZyCzQ
3do0vwkjY2PU2TvYs+Gz6HeL8nXdIJhr/Rate1I9DMbwsNj8TZ3TLzSy6Cg/7KM3BBdJElUo6/HX
K9oXC4geI8YBpApBot7u79EmHDPhSlEyEDqp9lVx9kzjMun5ZUjTx6DF5GkU9rzJe/GB+ut1XIQR
zc7PjAWiHp09ASjRMk57jfVTITTuC5sQETYHA0zOZKjBmhQlHlyD5tT/grI5c1MdSM56qkBYRiMT
N9do5zCrWRO9zuFeTIMPnZsiWqpuuOH+5I5Q2b9aq5tLO8NaGmlymFbxprFZRpPvX4upYw5akiXs
cFxE2kxZbifTF0/IXVtlA6cDGIlpeJuky5tdUXVvQuXXToAs9AHL8yiMI1ZGBiwLXQlwqBehaHws
EvEMfi03cy4+hLCAkhQYhw8HudrG42QQmJQhhQyLtNqYC2dC0cOLY26U286uq2PPyhcuikqyAqLO
CpqbnqL60+xlF3jJn6ZjVa0NZUYmwaJ4ELx0W7g8PxmxuocU5BL2Q3gvRlBUh3Lq8YatSUQ4/L+8
WxpA1bHAqeq8z6XxVCzJteqyW7aoz0In4cttA2wFnoyTXo5b3KlPbcArKdFe/JDmOD7V4hSQ5sWO
8GcsXJgCnmZfYPXg4FwqA4tP82bjNTrmrjMgu+jMmkOrMTYwqp/uWOwdMLqBbBhmn7qodz2w82dh
t/mrNJMSfNZUwRkfFVyT7rcXIQcGUZdT/4n0suw6JtxRWMyzg7TQCNhAeG0/bkE+f9RSNDur7D4L
qakom+qbMBFVTJPFHet8zVn/BLtzwijYbZJEHXoDVINwNowrKyk67rSFM32pGhwXOUteonL8qO2L
Es6IObfcjrV50kq5d6r0WLfptBlH+9SYfO6F4E6vLqkznTHeb4MEw3Sl40kHvO9LQNrmTrkbkWpI
1k3x1WeT2uuBGxtj1ka18H/Y9W6pGn9IFbwN8E0jjieVt0cD9ZrCG4R3UdB94s17pq/NlM0vng1x
5FiIbK3d7OSx6tRhrQLYl64+Yhs+tyMoIKrIUC8XXMK9iOsFSLGovghl2PS2EfWiJCuWRWQqvLvo
6wue/FixPXlLnUQVHpqhr2OfL1Xa8p+HwwRlwc31kiuIFTSKpR200XrIFnsDe/krbX1f28lP72fP
taSAprT2NQXqKaFIdHU+qBpZYs0mY6wFSLF1nH2XZNLCYjVuNo3yr3amdqBj2wI4S58/J2BeFwXD
4mdXPb9zgOZ33+CNxR6d9QL7GQMaucN6Vj4G/X9aQIQoBFHdN2wZ5pMgENXr/I1Xyr92qB8YLjZD
5u3dSl6sWd/y6m+suvjXZfPDlFpfS+2dRtN5yLT+0xC6sRsWPU5yW7tZOUYPrzC5wbyznDIFAaE+
SMZ/NmuJS9f6TgMsmZrRIux0p/YEGuZ72KgJC0Ag2y8+pKFND3A1YZqJ8kUH90AhnSXck7V70FfD
2yK6JEjJV0VztpwapiJVKLx2SaWCf0hxjCy2YaXIg8B5d7OzmbY3HW85JUwZIxv3ANMyaHazR8+9
wv0nRM6Fi+k2fFBO0W86O1gOaDaM164kPoIVM/V3SzPxgdE4/VolKFX1utMFDhPWpqFT5oUB0D8H
lSSGQsIHb0bioHLu2jpHK2csxlVT8D8JCg1IpLYMzkk/GiIsrJQcnaY20hstZ97Wqat+Y/qiYNPv
hwcd5pG46kJk/7FSl/jqzfqfJMeczNXVMh6YmDzuzcGKSj1AgjUNqXagetiL7Lol93EgJlxYUA3e
PResrVVx8rPS+ll9sRyDwfY+7nphg20tn6+D6+BRbwt/vKQDXyN6PJw7HVlcUQ2z9QzMvRxIT5JH
V1lMAkoIktUYW3syWDUyXG37sa4G/T0g+O+soX2K7aG2jmm+QnH73ejGJTLCozPD+y73RIA7L/Zs
kfWzm6ZUZwEyrWakbRuOFNWgjIvan39cdN03b/Xy4yLLto10BIDfjWSEzZuUnEKei4wlK8F1k4x9
AhHSmWDyXiatS6Ws/qmezBkw0E3+hD6vxF0ULmIa0dQ2dlzHSLBFa6Np7YtRMGppztg8tWs3vuSF
aZ26pu4IgA8WFKDB1O4NbxzPJVKkTdmb1ZNuEefJVpLAnjlZUbwa5QopZK/LsZoVEL7W19upG4FH
GwePLrXh6aPemd2pHuplJ/RA30JpTTKe/sfZeS03rmTb9osQAZNwrwQBeoki5V8QpSoVvPf4+jtY
90Z0FaUj3T4RHf3SvTdEmMyVa805ptHbv0wNDZtRodSTcj1wZ/6OJwUcsDdlMiiGkOUS1QFU9S6v
3oWvTrsS58Dan8qaHr6ZWkcNZ7tTp3jZ2Dmb8WBEpo40LoBgbM3NydeK/D7lGS6HLJRuE5T8u5am
2r7IL/oW0wzWGP2jlaH4HIwDxF5hr8znUImJXEB1ty3KdvLkqtGgcfeytJoGraPYG8RPa+hQhUEo
v4UQkD0JPgWBShxufdUMy7or1Lu2qiwKiszc1bnSe8kQQLkLtCEUDvmtQ+SMZayjcrUAcegZ9fuk
RdroJKDef8PlQfiWyv17Fg3a22QBw3YKI8MerIt8ciulXxqSLC+zCI4MPnT1tRWTPtA901ElpZcx
bGUN224Y55UFaOJRLibLLaURwEw6FNsKUfCpRLyDdo4XehGiZrpvcykE/QAlz24S85Eh6MEnnpzu
tRD4luVpP1S64dUQdg6C8euJ2yro2Ek0cURhQA9PI8tJbNjKZaca74j7yo3oGOTOuW/smrDHplbU
1br3W/1RiiLlVHJ6VheZLosXoTXIQrpEnMtMfWpVlMILI9fbo2aPtVvGLckpSq9udA3iI1KJID0x
uWH4kQ8BzWuTsW3UsKazfQ0uuAeWuahMaFYg1iPDCZckZbkcQCgR0OyQDk+J23XjbCJpL3uU+LZM
jk/dzb+L8eLy7SAtRoh69nGXE0WaxYV5p2WofUa96d/CulfXWCPk946M1fsupJ1raYAQ4rirTqHM
ZKsfBvt1mGT71MqFsvQZ99G9N+ToJVCmXnXn2a8vi3DenKgEo1+qPc/bkpNY0EMpzVazncwnpgBs
bYVvTOSc4NyO6JGRReT3bBKFrCL8o/m/VqTiJUpnJuyYTPSnQTXDdesHWIBtWaeg1yB5G4i2byfo
LHtdMvKDpDFSjRh7Ic1vuxulVRgIWmhqvGJkEBjS3ZH7nkj3LDfMfVwAmll0Y0aHip4tHVciAzJ8
vjFxjXqN81woOAMchHLJy4gj+RS1o3SrhAEnGXiPpTcEDAa5RXK3hc2LQLGzxvsgsPTfTV0W6ypR
iyOBBQHUXl7+BMGVEuKVakgwUH0jzOns44Jb1nGUPJZ1UW2Z2ph3dlSPj0Rb+OWSExUMcXWSzkqX
Tpuh12rXgHRIfx4IfodkaWbAkRB90VhR9VrgV1kB0s2e6YcmlHHZ2KeMgUzgKBpSb15Ks3sIKtl8
9NM8emqR9LJZVpw9RJCarjIabkDinq/3yMNIZfZ/sXN1Sw2h1n1C3DlCqHraqqFarnmgAWNfST2J
ajJdiRfDMQda6WOeJK5GtX0C4N16flNM+zwCCwWrH/3zIi/6COSiaeUXFiXmiTpU442JSpgSKxxc
lnKaEzrNdAAK8S2hCtU3Ltprw6mt4OUj/BTKuC6E/gcl95cBTml1OphyvR27WdvqQaN7uA5qx0yK
/wdp/B9tfRrswH88plwKqQVvpEU5C/bv8qf8damoxdthxcZ2cGYvWCd4sBz2oWW/nJfCvYSTQkZh
uX8TfwJm5eVecomb3AYOSpfA6xy72Ffr6em7yFDl078LcLcQmiIbwLj//bt6omZBBF3+Lm744hJZ
Ne7wJq00V3r57mLGtbnxchM0U0PdSQYsUTNX5kYfU0tqmhL74uCfK6HVPxONL9YXj2EWZbdUJZdT
igE1DbHfup/6aUU3aZtGEg0x0yIJt+VUqaUQTX0bazv+eNI+ZJUepz9MNGvRq9VxwroRMTuCtvXL
0LWtOo+oH0q4TX3tdTlwfdDbjFPlW7Y4Y6Vp/nMl+k3T1chRtMeLbX01SuJUCL2CEj3ILHbpezaP
Pzkzq0+J0YpNmjJsjmUcZHPHICgAgEKIxcIapa3WpKuuzl19wB0pSTMusObJMIBxwVs+IOqPXlVZ
bMYGSFfDCIb8eb5KK6zaY4g70m309k8Z/Soz8/ra8/nZ/RcyGfQq5DYhrnNUM7nOgnBEOK9a3brq
q/KOv1Esu74WzyXip28M3epnL5dQQQdaCshJQ7166X3COtjmw12E/mWHUUriy9fDlW/0yM5mgduL
Rq8Tdn27tzutvYc1li+nyoho6+Twu0MkBE1dKXdBrmf3QR1Vt2PN5pPVsfhlynq+knGXLQ1Sdz2R
a+Pm69t1hZK0UFDzqZJQZQt+AySFq/eVfg9CZpm/H0WdW8wSMwGaCJgiauH2CufEkByL1RDnTIlA
shTmsjHxf+H6oxjqWvm3lKS5+/Uf9dkzNBVTwbIOY0q9/oYMdSKtKdG3aMjiB+OSzeHEYyV5EUI3
TvREjTx+fcFry/PlJpiaaRqmyTsjrCvLsw8ESG8qfTtq0V3jF2+6EirfmJ4/WYf/ucTlPfprcdT1
gaFxoW9xW21Ef6DKXNS5+OYiH0iJf36ITs/H5KsHg3/1NMkQSNBeG9vsN42CY7IbHqBeLzriAPOb
4L7aIEXaVk9f37w/4Wl/e6yvL3rlsZ5gpPS1ZmzrFuOq0iWvDCdfswokUx33jgiiszXEawsDJH6N
4OHrq396X//6xZf//a/7SlmvRLFkbCU4W11+mtIHtf7mB172h+vfZ7HEaoqic1uvt1ChytLI3Her
K49JdUqazk05HSjg1hkd/ve/xgJFKrNT8e+9Zneqld9TKgDSDO4t/5derDL0Cl9f4tMvni0Kf7+s
6nxkV+/I1CnxKEpzq96FR/FYsR3ajrayEfMCyI3+e/QEr4dN2pqm8vbZgE+vrpcPWqB0frhTzsar
tbpUApKT7yA8sas0y2F5gboy1GFg+M0PvfBBrp7bPxe+ei+xJxFwb4c4qBdAvi903gtMtlhFq3yd
Ep20gObEVutkSzqO33yJn7wztqGaFF0y+Yr4MP99LQWnGUnR4h0tglx2yiyR9qMezHt8aQLnDYyo
Nxncz/8Nd/kfS7CP6xgLmAqYygL7zFJ2tY6lOJwCDoU73S6Go2RjyApGS377+r5+vK0mQY6QlS9F
nqZel3la2NSK1JpbNqeeAA7MhaRnjanTFlKyTg1ibhD0K4iKJoBXX1/6Yymn6sCuOSfo3NoL//3f
2zqMbQvxS9mpNelnemPMm64j7GfC4Pmk5q36goWhKzlE2ajoaqPSna7JS68cKH6HnHiIb/6eD6vP
n7/HUuncU0WL6+81JPeRsqzdXZg4KNYZoKv6MnJth3Rrd8hgEgH3WnZv8zcP+sMz4Lqc/BTFNuCI
8Lj/vQ/WJUfIj7VdP7Y+DTkZ7GKXBQddDuR1bU1GuazqPlsPjDu+eQRXsboUDJdLC5scRbYX3Tau
ODkF/qE/S1RLqm4dLT0CXppLCixT8eeAgeUCPsWBoIbt/E4nb/n1Df/sfts6zV/gstCHrxNvYzPr
MovnX2SQBApmeilex4evr6FevpJ/1g1V//PVMi02LUu9LulCvWhNdZR3NscdzHmjyXpvCCyMtu8y
imrXXWpWm6FTemegE7+whrJFveAHy76UytVQjPVykgPTKZVGvYsTfdzhhSu8KqTgIxZUe2jCEeFv
ib37uxfy07+dhEmWdkXVKWn+fTGU1GCUa+pQxCrc1bYe3xVIcs6JqaYue0LukMLXMCLJaDChnnH6
lNnDIBHl8PVN/OQF1WUyLumjGrL6YdFXlXKa2k7b0cyz5EWgU4KrnUS0AcXmDhAmHb+JyelaZJmx
/frS2ofykeenGTQihWJxFPjDhPmrJJBKc+o02nZolfM15vDnGQriwa6ScQF65kbYHH2ZbjEsh2Oq
5ZSUCTTNBckzv0OceIsh1TjChiNRYkaGIUgjWKlqN6EfP9gaBArgNbmj9TkmxTxkuCGefBqwkEmZ
Mzbaa9Bemg+CkVxDUqNDZiQwL6aLC3XOIYQJZqlmhaeZZqP39S//c7i5fnMhAOn8avzKfKT/Pv0s
zRsp6vUddl5U11bYwJiUuztukemFZu+v6BRlCPcj/v46lZY9oY0Dem1TXU/1bLjdZZqIIhiJl1+b
N0p4gbqG3X9dC/95QP/5My8vz18PiAggOTKghyaVvxeCObrUlg8VUVZf3w79k9WCF+E/17laqoZM
S/1O13am1KFrjm4GzJUrdjUk/DPnWzv6rWGTx8mkPk2hzDMvM2Rg9Y+q6tpFrefFAvD4ErXNE8KB
N9p5byrgX8mqT32k4ONVm0eKz/sIBQtTE3TWkDSQHYoHf7L6X2YfGUvZ1n6Q2to4eNWxQKqK51v+
hpCZYWGP4c2YhqtOtYHrmlhVleC3VGLjJ9LFgMEJGRE9TZE/4z47IuHYRzbnedpQToH7wJlKfH3W
TMQfQI7nkLTUPVyd5pvz9MdykYdFlAStI6TvlKWXm/zXw1KLkNYSLWUyzGloxGne43eZUFeX5DbD
Hdk3tb5obSsgGSyEiTrlo6fOSQXuOCMSXEpi47/fBP75iy7f/19/ETmFdRJr5s6gKVfjpU9KaWNI
L9+8PPxLrj4lk+MwB2IOoJeV/t+LqIQPjrli75oEnAqSGB0182R/s0p+dnNNFkmFvdSmFP+zFf31
UwIt6JWkDveX1pSyJIespHagK+Cpi2TJ2Oq7svSTZfmf66n//qrMBw4YajanfUHI5/iUyuj7DHVp
M7jAcLjCVr3/+j5qn+xI/DrZoHAAsW9dhwV0tKgtmy68dkv7WHtGLqhjHNAb2iOjIHIh97JV6cZj
5vYGO23lpDtEWDoBb4wPntFuICnYh96FNdi7oP8O5feo/0+eNfgNEwiQSqTldVVJ0GeiyYayH1Vs
SthNZ6BawGjsvS26FMdEYxFWGZjf3JmPqxM7o0lMC+HGgkbh1WKdoxGITJHskfAsrHSXkJem/dfn
SfXfa1yttG3ep2LQtD2dD2uN3jlm5Zrqda720vrr5/zpr7Fs1ZYv1dmHo4c6t1VMKPF+LEW4DynP
t/IY+o98o5Lz9ZU+HK0uv4mXSaX05eb9iW3465uJWnmMgiTZKyoXSpFwd9kaJ7orS9JOkeRvGmSf
/S7CQWSLOttSPr6+teEzwIbT3DYrdQTuL4xNm0TfnFU/vYohqDaZoWof0JpBXEU5M6Y90vyeuVJr
ouLLOlxxobr6+u4pH79HQ+an0KnkCGeK69uX1bakDKW6T0UaAGpOdPNuwDi+rdAC7SSzHY4y5hyP
5rO8UCvGmnYEddhGr//NG/OxWcWDBFZIV0DlBnNM/ncxygGG5f2F5NNbzQ7Fq7Ystba9DW298HBx
oObNbONshFa3bQfCU4NGrhciY944Dj2OBdEUqEpFuuzk2aa3Xf4v9j4DLq5hWExo2PyuP1GtCVFH
jOMem/BK4VyHPWoFoG013pQOkLLvbsgF/vnvnsPlaP5c6I4smNe964qZuMkbD46j1dYmiOEXqQyi
VzwbCqpolBw/pDZMD7qIx5u5H8qHtInpYXzzgnz2fZl0ss1LcCkL1OVd/ev7wj0g/CFgX3erx1cg
LkgfSHBiX6rd4Oj4pHt4Nb/+u9ymTz4BhkfcZV4I8+O5Upv1wGI4dzDSls8Zt69qbILK+Gbx+KRE
ZpLP6UgYCo0E+bq3bMWNoei9whLlI4mTFDl7bVQtONgIFEjvTUtpDyh93IyWQEjNjr03jMTaYKOd
j2YtgjdaIsKZCmbkAwnB+55oi2TRNggWvnkQn90Q3gQeuGIASLpu5hgWUeOJHhwgkvxkAlyDWfRL
F9mL/c09uUBFr9877sl/rnRVFeSisXL0WnsrCMkwUUWOblPNFyWVMop5BSZfVvueH/W3fRcupwwX
zzh0R/JdDhqkHqe3m3MuIIKMMdnjjD4GTzW7cTGTIdIkOM87ERarFDLfMrfbY151Kw22GDkolZdG
9jYftSfsoHACSj5ycmNLBcRfIPgvo0nffAF2Ox/ewrA5Iudbg7aHmWcp97xHgNBmLCBhkS5MpVvn
YX9kRnlfhdJNmWfjAkoYi5zt0+zDmbWYW3WhomB0ocZg7wCHhLXDXKvFuDVHY3zvOCK4k1DeGNOV
q+RiTA+D7tdI5IbbmXghC2XYiDCdl6aqBp5fBofMrE/CisGaZZ5cS6BFOHK4DOe+O81885C0fz9L
sycWprTMvYD+8ojglbsNHfPegI30TWHyoYtIT0/IbHVMRcC/GtfrchUWHWm7h0iHHxMU+akcg+ev
Fxnr44/RhUKqEnMK6oXrI3puyYbNnO7QKbYkAWjBvjEPUugVSpTc0a3DeTj2evujKyWsbd9c+3Ls
u1pmdVokOmcZGVruh6K7CsxkSKMD3ZmNbrYoIePtUJpOxyzfSH4CuARYIns2ujqboEu/7twoqRcx
/hkEqwvsw+DbJ0cfDlSF3mAOa61+pbxfqOOwtuQT8TzrNoU81aJrFzC5NChfEyiQBsc6X1ihNDiT
pTMWIqLT7VlayVJHhE74MxAXh8+kHzK/2Pc9IowyewzCScVNOZyksjhoae3NsbFPiZ2jR4GYenbM
yTyEFxda0zsIo06sbORc4IYYLSeABw7PINpnJuJI/NPFnmjKpTm3zpDxf1foSEwxqeUATWWAhBKa
9rsh/yHm4yCEZ+fvQ9dtAwgvST8uDMbQFRkgC53Eqq7S3klIuLUL0Kr5vJcCK+DnDNM3y9PlOPfh
cVmmbvC68J/rpkYZgX+EPIiXItnLarFizOz6KW4prfvmzfj0Sjb5h8RO8C/90Nm+uOBGM4YCdiES
BGp0DoD2uPGkl24QpeXrNy/iJz+MHVawHV3q2evqIi84XcxDesDzn55s05BezXBkUzLSwH6x7WB4
wFVhP1uIN78bFH6y4lMFkljOxkJG+XUTd2xkI8a3fbBkFNUzoP/+LY8r9+vf9+lFOODgSaBtDImX
3/9XIRHlpjoMaXxQjIo8IxKguh8yEwpa4vA5/xcVNEgk4PRCZe360BluE5/skjEkX0BdtHjjpOCu
jb7rhVw2wqtX0UDSTE+TkwBymutfJMVFPU/mXr1j+uApa7wXxFn+/02QPukNGP9c7GpXpjIzlQHS
sTVzsUg9Ehjixu28CjKkqZbYBnYIeLN7iFTOPoN6NALttpsxuP33TxFOOeqAy0INrPzfp8hUpcix
lB+G6LLSDOssDpBsfnfMMj47l9CzNTR0Myh1jOt7C+KJPDAD6zcW+7jOIieN5HVIyFRQ3AA8RSi1
bDsCuw+1tOVPdS5xt0Rr4UaC2hadByoA+mUrOfmVDsfhMX/2bYRjDzYdhLY+zNLDiLUFqV3Fim7R
r/udA4tF9Dv+qFmGRfLUmABW42TZSUd/fAiTH+TcFMYNRNKFhAVkGibE7LoTYVSwBXc9xpKySppH
iVOJ33hB7OgTvIjaP/Y9cUuRtOjSfhPOoduX9My6n3JEiEgJGCUp3MDKH0x2dCyeEtLS1lOSu1G7
1cKnTlkS+J4BrVsxVKP4sgZXK5ZWdz8XbhkxS1wmK71eVndGt06T9STex3Fp655lhg5EYjf5bQNG
jDjaOXXyWOdvNAxD7WBUBzmUneFn2B2HDneFl9t897c6WN34zgewohMyd+C/TcWDwsZfMPXrRHGt
O9/AzLTSDyJ+UPudJD1bOCWGmzBygRpltRfoKzNcFEB11Au9z8llryB2C0ogJeA2lAF2uLVyV4DF
iDZmup0TsFxYbdt9JY7SfMiLVWNs9GSnDXeDfx/nW3LIYXs4IA/GfuljPo1lsg0X6Q9bJobkJ0yL
qd0m2LkjiLOeDpnV31v5pgNEVt3q5lM703xfGMZWZCjcj42FEJuwrq0NbQh2yeTV96pYdDtldML0
bMKYhbbTbIsWeOFaKc81HSn9dkLRh0ffcAtcgwEUrxWWEd30iHwDfSmlsFC3IkFatzCQX4nXAL5s
4uTDbwPcTrvp5IPebI2Qc6yDAJeUJTReo33vq8+YI6ZkY4GKBeRtgK9qXNl89mvPfiJPZJpv68JL
gmU+rmbrNqrA5wKDGrRFIbmF7SDS5R9VlIU5nGPykopsSagbbBQXZk0UaV4Y/EQOh+4SrSJd/1Jm
UAck7UWJUyy6Zd+DNCqOXcsrMRZnMtZr/MfztGAiYm0KXV8DAH3u5srLIbg0abnG7YMN9vdkMrYB
DdCXoCXIBvLQdu0b4p7l4CbUtmne7lvbyU2i5hSxqdEzxwmaUSh0UCUxH/O6p4+ylXt+d4OLLEnP
f0h7JLY12J7m6QhPb0k91JiKK3UvRZF6NqDytHHmao0ku+refEw7pFlJs85Hd+zrDR93ne4D+baU
j5O+G8cbMZ2Ucl+PLh9FoDk2Vmas1/ltFuxsHYTEZpDetBIpHYNiex3l95h7/eApq3aDsoHfRKc9
q38P/QnhNqtH3mPUjTdB5vnyjRBuaksLqjC1upfAHfQMk3w5Bq5O3qG/S+yDlAP5qZNFJ+CKz8CQ
59dsBFJ6H4Z8ct7U73Vsg1bPsFyF0URFSYfR8XHcGhN4Vv0VEq6dHw3rYYArWHTPoX7fUd51Q+vo
EcA2SAoy/S5l9m9o4xU6xeHeLh9qcc7i27jaz2oPTutWSM8ZC0yb/ahpuiJMRI1duxEG6659GocD
4E4rv5mkJzU7x8lDN72a9bidLLSw06It11n+BA1FDm6RX4FT8NOlMCrHmD2tYLysktRJWNNNhwrQ
xk1waOVtpy5n1hQNgrwT53soTRIC6ZjE1nkfRx6IBdi0FaeoYVhD0oCBBVUilxxs9dj18fCCyAB4
ptzgBonwCkKfBiGJh7mPwYOPO1RGizT0anAOlNA4yeMkd1MILJOlL/3wJgQhlqb2Au0FaMdkCR6D
1VSDSo3Fu5MND3hF0m8NDMHNKGGlrVcKQuvB4iQnNmV07tFIF1AICuKeanKOD0GtLuRiGXfTEk91
L+GOQOAvQRBjJhjwsaHLxofcJKewX2IdhESPVJ3vuH2xqwfwFpzd68mDkbnQZQp2WgWBj7q9c03p
XRirSvZ0TM387gn60fRsmhtzvpnFI3xDfAhMaftuk/lumXqNQo/Cbd7q8r2OkZHjAn+rMzdWMLeI
E8JRM18n050arcPkJAWQgJfRtK3G7VBByBOLAXbhwLdC70ZZJQYOwhUzpknaNhA+xF7CfB6epXY5
reR2P8FANQnDWmM+A9TD01cWE5vYT33YVJAUghvZvFUNgj2tLRme5FDCSKlXQbEcqjehxMo3lfln
pSSBXHRg+TY0+bppmegW53hijsaaKlmTJ2g8vhXdidGHDvF1vfPJ6ddQke2gK1QUwi4+1DsimaY5
OcDXBXQbjOkuHHr/v0yBtmleM6S1gF9ctKPXE4fMh3uaWhxBS4q6usuHHSA0bSM0EX/Tv/6km/fP
lS4/968ivBom+hEyn2essRpX4RtWXUBlfY0ydeKLY0j+zQ387FnROjS5expD+Gv5xGCqftPoBcxM
CR+71LpGcDFNxj+/fk4KTeKP5bh5USBxjGEa8GFuo6eGkqlNeKh8io4e2FRCVmCKmdUPqr2k/LRF
6uTNvT1b+wEph2rg/i5/NkbDF2Ys5iI9d9jy8Hka56A2qTjm0l61ECE3Fhxjlhp8Q9wk4Yo/NvYp
NfheiEm0zfdJGtkQtd5R5HYrgzTW07Dyior9SFdcv4BdC+BymOkKdIG+iRtMMmHmznm9Dou1WeL2
tw+F/btO1oF0G2FTN1aAXGtQzVVFybQydc+XglsEXbtB6pf9fMgUL7BcSMp+jwkvepYhLkCPBYqK
aHChkSrjH8nfm3p2xg6NuDP7S4xWsFTlBDrPAgOfzl4BnCqttnW1sktAUMvuPXwfMKuG25AIHmOV
5T7VjAuHHsByOT8Y87KgwiPwz7Q25Yxlayn7jnShg5ocH4l4sZ81m/SzlYAQjLuqJqtgCfPFitdU
K2NXHS4s8lj/JU033dAxTCWbpId/D/omes+KswxvQIIc8BCAqRLcXm1YNY/j/Di1v+w+WYlKWgn/
saV1F2SnFDhokLxJ488MsxPTLMeMXlRpo+e/mvBHDPvEBxrYGs80D/mpYXgyQCLot0O+0E3E7/AX
bqU9G6LonKy7DX+05Ldscw0xAnTS1dzutNC1JTanrf0UyydLx1jEs3PJca7AmQH/pAsIoKBc2IO1
gJsA3WAqDyFsDkq3Kj4WuTOa0DuiNeBwJ9UylCWUdF5E6TqBAH8mYmWyQR7Z41LRggWls2+9cE5g
wOzA14i7hTzw99luXYIy0PaSti9e4+TOpwZNoeDEJhibHpTCKoh/6LCbQmWT48xPmqVRrycgcHSh
2BWGmiH975nSsvI6wkaG6AmUQp3IkPXXogqPufrYhbdjv+FgBgvvRx3vylZ2upxzR4ZxQzvrRN4N
aoE65JKaS8eWHSQrOE/0wtMwPqrWuNHs2+aSbmS3q1LNXdV8pjNzo7XP+XwDAIiCK3JMSVsQ9bCA
8euw+LpKbW1AtGGtPdvDgeO8kykvlbrtak/gex5gwGBSf4znjURgR1xC+JbYz0A5hnlD942td2x4
pImlrxtw4F2nu3J+4WXPz0Ey3Q6G74wY5rNsXZspJB4oNHd6sB9zgD2bQTk1JXjzPV7FaMLTNdGD
FEdZPMYXjDg8CMjdIEHgoRTBLsZnNgZei5wvD41NrZUEGvAWRlUF8wAEQ4JpETeaekwyUsoh/i9K
FWpoZAZOlXVODjsu7EgbyePu2MkUQTGAgi65EDew1/LxAdC4idOnEdL/qKY3wxThbN+PwUbqDnW0
iuRgq/RPqTjCuF5e6orpt5nAUud8WFa/rfIlkA4hxZKkAlw5913qRASMTrFn6Ss9Im6p2IRAZWhS
lje9vW8y3Qn9s0WdPXLKShYSv6w45MRHjdukf5IAaiRw1I5Fgnyp/gVmNtQhnCTLcNz2/UtnvfTV
uYh/ykTdhNuBX8CBR5fxoG1iIAiysp7rw9CewCLij10R8zSPgGme5vpXqFO/LoZ8pcxeaf7WLB5O
9GsIz5X07geP3XAvB/i3MM5CqMzPU7cp5TdbbGx/l0prfYAM0x0abO3SQ/Zg1W6mL41qn6KS1geP
fPC6XpW4vPtFixs4A71jcWDa5ulbFBAZBWONCMXjbJ5mjoD279I+GPkO5ILbzbetaN1KehqNX2Wq
UyQFaz84J5GAB7qfyjsF9AhOWicZtnZ1Fj2N/yOQUH6MrtMf3thPWUoDNNDCX3GkLyXoDZk+8RoQ
t9PGA7aQx6jFa1NQrbYOOGnX5B9MomBV8LKU0ExQZi8lO0EnmC36FnaS1LmqYFfLM2fQSreJaA4b
70S+qwEvq7JsGxIzy2NLQsZc3tTKKs/XfUMQhrSWQCfS4F0MN1V5Y8d7wzqHgavBgMQ/BFgzs3Bd
PWSXfzJ9xaq0HCixRXXTRxgp2590QdezHu7heS2gErj9bHtKdVtG47aBh6c195SzXtFJN+aoL/DF
IAR+jEPWL19zEbBv2lDaQx5ox9taozURF55NsJFuNuw80ETpTciMYwAnZYNnQmSpSgp1uisjGCDc
TYueLUg+iZLJI4yZ+qc5vqYYq5sjwbcblgXbPicJBfapVQ8D2Ca/p+txKMxD1yWYdk9z0HJUuQEz
s2XjAI22F9YmUI6RQaQni/tDaoAz9BTgUhKtdx7iA8SRaNznxYuInUBbGuU9xvY4W2a/rHqVbSSx
5hzPUXsGWnWENFnn8BpXkTj6/XriRBE+xeesuptGD5wT7c4b0T63J40NylxGzb3Q9xHhqbFMsrX9
O4Yc+7PFAyJgR963SF36Rf9udEdGYWGIBICn/qOsn1CWTurKqshyIPo3xJO4j/q1VAFSI+ml4EN1
zBbV9TsQcLalbSbfxcWDMd6K8sasAY3fYiDHqICbEcs6WHZ4anfK5I1ms8CzO7BGNQRpRZk7+veq
wit/Z8M+DvofQHB7otkCc5GSYCvnu8y/0es7uToKVvvUWPViRf1QEgMa7SrjrJunpDj5Kb20LH3u
i21WzJtUJuM4jO+xTwDrJfUC8oEF2NeIH8KWzHThFFAUfVh1AOKMgOyI9qxH6wrIh2+QTxz/AMi9
CKStBQMyTTaswW2cOvSJLBR0s/QOP54N5l4lwVrcNniuWXhs4LoARHd+dqcZB8U8kZ1GRH1U37HW
j8ELuFLYP0G1IyePHCJSWQ4QS9y5bZ35rpt2SXCv83L65d4qSZM7ltM9mdD9+8BcKD9KZe+kJVnZ
7XPNVk0r1AFRE004YN0gPYIoAHqmnxFYWQTCF+QrixGWRdR7XYotGKJMH9t3fNubIdKOU33fh5Cz
5lXc3c4PWuG7VQiHNAQSmzCbUY5q6gUAgsuDXZdebD1PhmsBwq0rD55mKh3HYleWPjpBsLE9LmFo
UPRrnRQXfzTr6wwetV+xhRJyrmwupPqkeRnx8fWMfkBWL5TpR1O79JhVxc2li4SVD3g9MgTmhMLC
jnLxmE2nAbZYGT6U9UahZJ5RwMaw9xL1LqMhCaMkr1+remuTFFalr6lGKDEOv2yflHc+9Fm7/pkK
EPsVKWX5XUm0Qbax6l2EwzDHdEI6u/LYlE8tXNLqpiWPt3SLhAJ4xQC2foE3uBj8YwC+MFpB6ZCJ
u9f3RrUdmnUh3GxcsSKwP1P30mxaiPa9x+lZ8T0cNd/NoFhVFihqd4BipvEPU9P5412tHTWmcdqc
ul2FFYXEqiA+p+q5sl+mzjOQltubltatAW6Hz8QCXz8/1/aynF4b5TFLvIKoK1ulNRBykMqcmSS9
iM8Y16Yy/hAksQ/GgbuKDWIY9jK9ovexJ/Ocvh3TaYp4llwVkJx9b6YDEF4mx06jvNtkQEteIGCo
QarOz2YCvs7c1rDs4kdKWiv2bCIQTKIat9Q2Y7sSJ39ezgS9Dw9kaOQ0NpnJTy4DHQLh6ureVt3g
oc1WzXROCOuuOFz8H/bOZMd5Jsmy75J7JjgPi9qI1KyQIhRSTBsiRs6zk07y6fuwshbZ3QUUet9A
IoEf/xBfSKS72bVr9+zH+UpWDmOY6bXhZUgDuzoR86WSuKSuU4DivIVinTq+pT1UzxlZMUsDRbIy
Bf++VVm3prog0msrp32oUbcGItoJ3P+gBx1AlZQVaYmJFmzdrVYOkUuQ96M1PNvagRYBVMW6/LaX
24XU+fCWyzNUThBWqXVI0kc7PbvTgcq5kYNPgq2x85oHob1G8sKwSuPtS4oDi+AE8OJOYVkFQew7
Sn+sBHx1cmtSeSOzAzOhdUwHEgZxHNyiavx0XDb4TTGDgQEezodnWUfv6lEvx+5zA6ZrlXdEIcij
9A59+DdP353k7fqrFRnoXPUq9v6ZPPmJ4A+VIK/ZfTQjrNXSWWmkM6RBowbt/KGFqPgoa/CP/Fk5
ZPVatGcDmch4bM2bnK9wqz2iuWI2RuJLGp7N/OAOSPybpty2XrcyibYbt8Llgf5q1IONvi2PUbvW
40AR91x56dAuSd7gZX1NCQj1HlViyoj0ih4JTuKtgMIYy00pdpJ3VNvL7morj1FC5bIlLViZgXCB
bZ/zfZRe2/KDdOQtTue5fYaB5EXB2D658XF5U6pH6W5SWusu21fJzu2+TDhz2bHoLmP3RklkWYF4
U5Y/A1LVOoXaNfjGLaN0K6/seBmU1mNCmBKCCOOakNKvb8lFXAhNg78U5G8RwqR2zgmssQjchpox
H8u8efOKwVkP0LfWBYnWB72OCY7W9YrerWYuoaPss623hSrx5bQe42zZ5kcmZvxMwkL+hyGY9t8Y
FpAaPGuxiKok3C+egn+TUXKv1KeGBr078PChCGTnaOdt8gCuqo8bcHkeOJe+l1Egudr/w0//bxSV
f//h1uIb+7cfXjjhkBkGisr4DAxwFRJWav5LkPr/mOZ/4Kr+N2Hp/8I0P1T5TzV8/uO/2M37n//4
17/xL06zof6TkSQuSY0RtothhK/mX5hm3f4nQ2Cm27ZDw8piKD/lv0jNpvtPlrOWrUeWcJhkumhu
XdWL+D/+YVr/xC2PVsVyumaaLJP+v5CaNf4s/7uZhTk3Jr1lOZVcA9NVjf/TXj3LMarthlx0AtGi
I754JdDFQAiSgi6hWjW5pUbaoB5zr1tgolY83U4w1nG2EY3siLvwdISQWAuctgFjPA7GRi+wX+vJ
LA42sdNdSE43v1Gx0Rx59VBMOVuoYg26U+BsoI/cLmhGSw/CSXT+SMXUGgrZ7AlSctkGae0BgHjz
WL8+RJMe2G4Vkv1JsAvXhe5ynLqWVFbdwGoF6XQHLJIbXQmjLVmaCF2O+6o8zzEdpEWj7RumWqyb
AZ/4uORO6QsdL6Yw5nvae0IZd2PW7MUCUBnm/hy64pdYK2WjhPIQauVPlWsjEQb1rvTYUnNshgSj
fK+beRfl/NFmcbOF92Rr4iXhgibPd8ZuFmobNTzX8/TG5zn4AhoJt2hyT8vOpqpDNR8mYnm8aK2Y
hHDr9WYY48xv9IiY0Dak5NIYUqgKLb/Zghroo4vudkZg2BzjStqjng3bKi3fWBh6d1Pm1AWR8rGj
lYE+d5QnKlC6uhUbOB4kjObzAbIdtFXwDtYIBEsbTEbT+qF0frk5IoA9a5PENOJedpAeXorUdVYx
6svsJSYpkuhCyqDe+rrJdzV1NdQyHVjsEltZtj9aGD6PSvlnEDhHXsf01bjic+qmnynO+3UP8iZU
2fwL6fsgTi9X0IAw0AARa4cDOBSMUTMXKeHgxAgnuKgQ1kJ1bP1I2B5pCC0iLOlQLiUKhiR/qAiY
mcci4wo/AjM2MNGBEsi0hHFvEc1bOAyz2qd+VdoPuaETJNt19B/qUGwzfJp9Cp4xnoDxMQlJ12NW
oDtG3Clt2Fn4GMkWkQ4Z9qqts+RkkO2lp3N0Jl8oIi52JwRLKrIi4pplwEdCO4BazNn7AIjoAORg
o5gVk2+dqDGFX4tk3XKTgF1mQvBVWh2FjIZskmJgDGKFF8nU6ylIUvxCVkx90qICboRlslxBM1bk
qri3p8hMgCGU8z6zh2FFwt6rJHcjVWHGFcVMPA9TjWCc9fSozjnewrD/MNMz6yjpZ4aZsSKemOcD
JhqZXDrfa+lsktGmbujbt0IQh6M1fqNqhh9W8MatETZUEaK9ULmqU9MSbhsfCsDPg3oA5qZRyLTz
tZ6qXeQqKgmSU7kvBjU9G4P+VKkMq8Liqkn5ojNcTomzWcMGRBwXDiNqJp9UMcCz7Mo4afVwapvq
T5f9s2WJjJmojeYAn2BJzzs5sdptpO0eDGtON0liHRSLmb3as183O3tSuZKzK+Aoj9YtxgGCR3Mb
V8yP+xn3nS07EZQL98Z1gJPXuQeyavk/ARh85Uxop6HJUKN3PFBI1Z2Y+Je+8r1QrXxWhv/6or5r
UfKbh1mxTQerWWXGFNSpxyhW4maDHQgsq/X4bMP8g27qINvYZg2EANpsAUE4xsbJWBpvJDAWjAnt
yIzXHEWQ28Zlru1nzyUTjIzckiS4AiadheQP6yqIC/ujG0tC9bVL5UWfitUFHbb3WSNmM87Vz74Z
KBPNet38MCfQMePlYRClClNVXZ6Tjt6jtl7Acn059vTSJ5ThU58dHFdEB/a29iaYkpDTwxDalz77
RkUstNDR6uo4v9RTvKnZv6S4dtxAU8JdwdXkuy5sxBCOqh92pLbkBqJlHkpyxPjV5jo7Oe6w55FL
OBNwVfSVefC8/iI763NISB0lQE7r6QiZXFgjQEFBeEmsJx9GbbAILv7kkuwWO9m+RceTFgaSxKQ2
NOYjCvaDTphskrsvXEiEUtmo3Dnvksafv6f2Whnp95x6ROEDnlpF7HL72Jf/9KbEZCGGk25mbAhh
iFfdjQHsO5oEm4299+4aI2pLJmCjFjgqJsn82hyiR9bRJiLPs4YSHbS5GYXtKkqG+VCalVy3dvrW
2XwaC7PYYHGT1KZMULV+C0/EN6W6e95Y7UOixXyMvpececwqnQVn19AGhBkzb1Fsd62L4o9S9xYa
hHGP0ZUdmW1ohF+manQBaWOnIuLMFAX7Tc2Stlg35g7PEby2/gmGT3pT+vzEPiKirkmqp3TCmbZJ
vFZDDPy71K1NVzsv9VB0fiemxDeb6gkAElH9juLRyrv7psLU8RuxmRcUxBFjoUA0sgaHCXuCkQr2
xTuBU3AvmuwGIOvbqVsUl6r7GO0JbxTQGchGIqib8VbXyHuFZFE2d+ptbBhvk2Y99R3JNImsn0Tf
3m1UhmqpFkJxaUYwmAkZ6K5JKz1wSiAWqHth8PdNySvo4lgS0DlybacI8Sj5hXk3h5M5qd9NRnw5
v/wO5FkSKGx/9F77FfXxMYuPjp52vml82tEibBbqa9eY70wpGPh5V5LPhnXheWL9k4ausmf39cuF
rWOkCjirmOR+rIYg7FAcW8xHQk8uhffM0V9cxgZTjkp2nKwADdhlFTR16e1qo+VZxYq2ki4pkXr8
TJBvyRjJeYr1+WIZ4auHvrkb69vUaksaMj+p92x8MZnMtp5Qy5UxjirTMSLcS9cI/YGJV9Oaxcmo
MEQZhURXlOzbiGSTNI9G38W04Vj6ImNYLyacTJkflaE+E777nMxobjS1UhKZZw8TycjkHTNjqTaG
NPGiZTr+OJmuazNE5u+qfTf1dLPtkxDLDRsRat8kX8LLUGlH048wxSWixQ7D1QODYEdAqtwNOXYG
W5+fIvY515lmaOtUJ76+Nhh98eSuTAv+DnQDSHfwhbquoW7TsL9oN7MbinUsHH7VejMK9YtQ7592
bk6ZOzwSUvpjtMkhMks1AFrik/Z2ofm8VpZrBKWYe2Lst1lTWgGIQLEH4/VY8nWkIQQDunSdmaqv
08DvLEehk0cT4aPtdsAB/YFpD1vkOTYMOi9DsylvW1Pw2nAKG3bJhV4EOiyN2bkrEQ364MZ/XlvN
m9kmPF2zo/caL1Ghpr+zQ3HpusS1NbIn1hbdokoqZB3Y9GtJQhGo46p5dBMYqqErw52JmaWKjM3k
dmuDfMy9xGnEnhhPq0UlqMj0drG6UfijZp4SdidWMrpw6bVcaTB8nWgyt31JUl6mpz/Qk3pE2Sk5
WC2qoxDM81pF7mxCCwGboJY38p1MOf50dXU3NCwkXAPUVnq9VQasOFOq/FRkhE6dg4mHbh2vkFE0
Xx4QMcJZiZLPQhR7h0wpcrCaZRhrVvdsxMbUSufPLlWmIXiTkISxSjrIOmWEtZx847DkKamNjizz
S38nt/jGXP+9y16BfhuBNdbPskwuYEjeK14S8i7l71weYptwr7xnfyv1kh/LGeNdlXvMDlNekCYl
mzhKp7c6M9p9Wn2Po5kfW83De8nz609jd8oLeB41RUzXlwdZTUc9c7x1ZoCa8aJ4Yw4W+ecq6/eK
88TSTg1SOuee0maxqlFedIZBNf53f5ibW66gIqmlHLYedOjlTrKrCa9Aupozxi3eKNnnKvttGtmH
HoeETkwoogVOZZBLTX1TScDmSydIwB6hroSL14mA4SUXdCbJ1zq6JKiOGYRn8sFyXIZsLrTkqa2i
USBoS9Lv+/Abp0RxnIiN46dWTGVHyHtJ+jwhErP5J5j8GMqG1C++xIwZwRQ1bwrs1Y3tpHcwuidy
+8hPVNXvyXyUbUlkIIkGq6iTryldGuetSW4cPp/Cbl+JZFxoZdmFUJq9lZI0ENvg18RdsyAQROnw
0LLTjGtpmW6k6QbOLp6/PrqKkbIFzDTlZZIMQLGJ5g9FHRT69J2Y0H0aW93IRoPDYfB5y5DvrClM
AGues1e70uKUmm7xgrHuEnmSBiQVpbXXDVEJj1YdvwilB2ViaXuzLt2N48AmIVbsoCuEL8TlAhRm
Ixi7HaVSn4wbe8j+eu+ReOOviee9mnNscGjPnWPHQKCrF1UPXSbLqRI0vSXWFMI+bDTMmHl9S2u9
YDZmMJR323vc9R37CgOcAvNiGFPpi3I8RZHxXC4Ar2yODHaX6v2IWiUjOIxRz+oGQICoxapq9HG5
ydAck5zwXLi4K8Zhn4P6lmYTq18tJI2JSeAmqeFliYIwU4tOT7eGl4Ehu7T7if3e5XEoqNkXdGox
G/h9xG4uOphuGvVvdfrPf0Jr5a/qWetabi2zucLseAmjwme1Gtmf/8xs1CV/lfkWybmBY/QROIdI
2/bN2G4KZR0S2EtYtANaVc3CwJp+e4+v06stVKqUgXNdRYESRch5MW7bqeq3RaQ9RDojfe5Whl48
beRGZxdPwWXo2hiZ64nwfbajzcCwCMvVrJVR0biL0vseXO3atEaMzYAuSNbU60q7r9OIXPJMIMU6
HgNmhhB55WZ+LqBfiGq4T9bCF3BbcjAMKuaSyVVsw22MJ3gU4mC6GGrndsPmGKEhVGwrL54P6YCv
JQ3zCXkv+lQnw589HIgFEfRI+Bg2iKlemaGprorRvOPreZs8lHAVXA9IHSbiMb+Khi/ITv8isIeu
1TxPrJWuIDrSn8Q3YTtPowU+V/Z7h5G1l4c/o46O3J2ztvwkxuqUsf7MmZvjO7As2j4XXEpVbynS
dMpOTmgiPy8snakNq4ShlTGyZ0zYJ9am0fAT2c4U7RuR/iJIcLhULyHijm80dDsa4eidagVW+04z
GgaqzK/VkH1mptIGlr3V55bXbnFddHmxDYvoPrra7xSP7KfJdEmiF2vVq77JeQl67cHFcBh0JoHI
7tC+sYPNbCEtboqqFAErpttwTqlQMuVWCxw+NvpyvEzNUx/IYLiDWCX3LrGRWBnAiRG9msE0XsdU
DC5CeNGLxyYt5UGm/U9RJApe7PgW8wR4EGI6F1naM/kyZJVBYgzZFsBpF8BJpanhjGoAJK1ExlmH
QcNd2cLkH8Vtw/yx4SD3zRAIQARdyc3Cb5NIXn9imBvE2WmYFyLCrZAVfgVHU9acSgQjtm+CbVWy
YHDA6NqTYpjv+DfBWNRboUYxwopVMorCht4nGvlmThWzB0Bs7hi+sG9srKyRctwZm8dCYd4sB9gV
eXxUCt3xDQeKlaJngaUzC1HjU2QYzwp7wT5UaTxBRxp2iBpT+hfO8TMRMDgBJMH3Ku5JUu6tkQ26
SiuvDr2i65BWxfuphP1FmeIHuuPVHD3EymsoiWJRuwMg5YcC3AEv7gNS2MmTbGyFnc4hpoob2da1
PyesesXWavCai9miYaS5tk5gHFPAXFoFH5yilig9HUn0WlkUa9Y3DzCZZh1XsdOET0YXTdsBONkm
ShgDd8c4rpk/kgmzoub/7XUMzxp1RqVFmzxTNZDsBvU/2dKUjtLTKexr444JApuks+oksept94xS
wz4MiSqBDMeREjHmuESSAg45fUdZeZjMc28Rwjy3OTYZ8y31sDhNkpDJlA+zGK2fGBjKwctrPxrT
Z3v+T2qaNYH3UDc1sjz4a1zBVsmSpaqO60qtC2adud/N5QveRnVrmmxfFDTx3mTFfuew5dbU3poA
hHDrkoy2clllxLpnPVLo2340OCDijB4es63vRWc/FFP5N5I0vNbb6cFox784xy89NOMpm2woJ/hF
Su07hEToGepnbc/fcAFwEYvsBjp8F82tWDtqXm4qPD5Zz1TAm6JTLUzkMYjXTmV9g2JPfSWZ7hOm
YjvrD6OuPoqC+DkKxKgeFs+GZ/EZ4sbLunrbhfY3FmPKAjrofi4LBDmpg8oOMcFz3DjRtZfmzXKK
txQvHtRali7CY5SGR9E4L7GVyHXTMBKpXHNL6qzGbUjvSzLyU5lR6RcDj6Von8xo3FUTHWILO0FM
M5WhDmyQJu2v0BWCcehRshQLUR6CIYqy6Em1bG9vV8pWacGYZtqPkYw3DeDAKsrlG6S1iwVcFXKk
9mJz06/sniWbIhv+siTdZoV9l2r/3JZ2jB++JrI2nd8QnrBgTvOwd3CJqYuqQOQW/EzduZSVcevZ
+0M3cZcsUDyPI48i/Tu/Ul6+kVSfLYJ0xhZKuHEWu7zaGqwpM55daUK5DBplVs/5W4w4rdsJWn0G
nb1ToCMRt75yqirziTan8m2xDZka7FvCGMCYoAgWevVpjnayHk1als6TmNlmZMMMormHLhtYoHfY
gax2NqaVvg4pr3hZV7ne7xM+Vi/xtI21VMQjixiAN/pr43D7j+kxE+mDy/DgkFn6kxqLguIYU7uF
iIMBszraY2FhMoyI1kbsVHXUM4R0ZvJc5LNTN3hhrMsQIauky4C2oN106cQ8DHtLPR4erSy82L3y
XtSoRFNVAT/R5qvs8K2PvfrU8suvyetnzOpEb9C03XWKCrneG0XxWKGL77Uq3EWqEftOB5J6rkwj
mPucD9M2sE6NHKZh6dnb2QGKhPiGoYC4HPTdZOt1vAyZIt9tu8gudswqW+q4J8IPZ3xr0eTn5kRN
PSaoIqO5hWE1rqAa62uYGpRrKupxmeQga2oOGUvBJ+lENSZzbQh3Szbx8p5GQ94flfhSOIyq+WZI
7BfaqcU1uFfS+FH3hDwkvEBNPSkPISleaWGWexfUFrJiqQdK/doJmgN22s+VV54rN0d68bhY2Ey+
9BrD6ynHa2m1x7jIr0q+LRRuLW2ATdVF85+exSrAbz6PvMakQ3Z9v4q83N22XbJplEnuE2xl0Ceb
rTbqUKf65XrQiqfEsDANeJLyt3pr7U2jpjcPf04wkFvP9Eah88mkj0rF5jE/OWu4ICaJaaWsnK3Z
d4yml4jo2FtDcl+3smVbWKuug6Uf1cUFOSO0h/BjTy7R7Fym2Gow5iMYxwVjnmUJR1+kh7nKyJOa
uR1V83swVZaoWvNPM6ppZ4M2nFkZWo9Ky3ymB46WOeN0mkR/HMLyeYhTejzXHXFFeVAtwinZM8A6
aEV81VDH124T+hRRjcl8qMJZ6ZkGh34MJSBS9XUdYaHNFDb4Wp7zktDqjkzrFYlIZqAow2cfM/9W
o3fgqvW6VjnBF+R3Z5u44AwHZ0h1saFZHgs2aGQNTtQjaBSzklH4kW0/thU4tJ6I3YKdZD93tOOo
P3mlN/qjwbo5VyZaIXI4xLHkkCn7WnfGo53iJRWqvmlm75eMgtnvewUDqu6wNYhuq/SxvmkFrkOG
4YWCsbefrKUIwU0sE49Wwlt1ljudpdFTtE3unh39E803i1yjiT+aQ9rwsDYkot/QNa71CuETZzuj
dkEdqhYGeL94A2YKk1QXKr4O2J6pHFcf6Iqwbx7TeZux8R10Bie9Jao94VzFVk0tdt/MtINFRX8o
TGzhqpMDL+xHY6dGLstLjUHblGMnghyoX7RJ/7MivqXKKWkKRscktKB84PlneFP2v6rGBlWeJqyg
CEBRWcw+COMs1ngiegChhQyndDJb+DQeMtY1rcSz16Znw6tlY3KO8sFnnyPoI7fFdMX3LQugtFPf
vUw2IlmfqI9qZac7kc4bJqlUikv16NGD18mbYRFfONr1r5iN75HnO8waRiThZ6Gb97pzrlO6DjW5
GIq51BGe4dUTezxr1lsj9M2EUV1xaCZdbXoThfHSlXh+akEUmVHFGW7s+jmOWy1wkXj8vPgc4++q
fSZJ1BIXV4U4c0qHS5Zd4MmjAqDDuO+e/hz1sHnwIek3OzsY0TYbTrI4ZyilDmlnO8W+hs05g6N2
kPZzqV1zOtbKl9azoV2d+OQwGrCjJ6lv+Xd5CwamSpp1dd3nqWCntH+Nq7vGx1wzqSDWpZhNPDPg
PXGTepBE65HZFxBI5ctrrpVNzDp7oU+lM2Hb5eJU391YhwKM7f1FxXgUYuFHVVobIdTCvSTQ2hxQ
GsJzmVw7RFCJQ+OcNx8D5XgxfZcmCYjzmyFvpfnsTqeeFLv5j9h6y3lL2luVxTtv/rAlwzz7qpDd
Nx8xcGQwE72TLY6hhxUuEdvYxbd8aMLjnNCmHL32rTWvag7qq1mWQb1NRr5GOIBG27NmZKevMdgP
z/its3sK3sPJTgK9p35U7aPefKvVi6P9khnCtU42Q3Geur9e3Cv1aTavUf2Xmi+lBf6XV2TWAHR/
xNGXCBm1UkAoU+NnrD1Ixk8TSFPJIx29W8WXitFR/wqRgELzrmtXI6w2OmJl2gT80gO7pRlTLQ3w
rsG2L4dUUsy7zOUxs1yYlsjwGh8sUwJPIc5kyU3A3AvOiHwArfNWIrkX5PY5GW8Z5Th24lK5V/ne
qva66600Ov7+mBUAfOCYXBt2rbzHsOIBf3D1e8LjZkIa3kDvKg+Z3PBhDsarkA82p3ZWYpmN9xjA
HJYLkp0R7UvzzL9JVrrjXFgVHVCIEALY75SBN7c7POrAK+qglqWvIKxI+dHTiWqaxFvpreaE/gIo
rqN8WJzuKuI/m+B+xAVtIl/T+630yD4KN97obhhoCEgznrcOzcmh99DTXY7LjQp4JexP3BJUpDzS
zfs4eKvF9KNRSsVODry1Xi9iu6c4q5GJM8PvJZTFb3j5eAncSWybmXVXFyPfY0w2KOL/MjzbzNqb
0N8gGdgXNbuAoszbj0iNt6NzIl9cjOsmWQsqtMnAenRJ0+OQnBvYIdotj66FxUuasFH47Q3gW1g+
rU4xawDjje/ZahhqP++sZUFRf1PbKqhQJWL8kbp+jbxV02KYD/kbB2ij5VNkIVBgu5yLL14RLT0W
zbNWf7jp86j+Ffmfpv9kjPOc9KOFfRIhNuTGn8pkUhT+ZDxN8nNkY0Q1+Uy40BNE2IK7WEvuXJya
d2imL4JB/ZhpTjaHa6JyVrb9MclHF0EdnGcdBxx8+vQ3UkurOcww+hX9yv22kup3yQy7YrWF0yzw
ytFPjHiLc4X+RxAViRqo3Z2gcG+J/ikx9fExMifGzP8ESLJyDhla4py+GIBTAQitxMQjL3/xk6yT
8ceFgp2O4QGSHzuqLNSam+Upr/mSlvey48wR/HXjsSSgMS+F8somjC4iJm8/Yf7gtHen+bPcN1d9
rbqHvHmpp0utseR9jsZXM/xs+SxiFOrRe62lDnivgPLNfzhIIkqpSmVr9YnHHbHO77Uv5b1r21XJ
IlMEFby+O8ycnHSRQEkrU52dTr9eejFEUM4jjJ+SvtaGYz4OPMWfUnwyg1+jba0oCczr5NSrGrW7
jk1mPSPe1G94Tzg4t6oCoqP13FtjHDusFPH86pa88zz1bY43O2XfsWIlapkYfibiL2cmksPW0Zuv
ocUHSRiAzr4lZ4/LVpPKzgObdtsYS18zXUW6zuhewk76Bn/WksN9SiWzTcrc1Ay02A0s/NB03Ks4
+W3wgzBeroz1cB6Q6AtSAqtaxcfOcIOrORLFzmK3oeJtMqmSFLv285Hmlk0uygse/AaLTk0lwzoE
XWOMVbWCD9vkVEt8fA24YWoh1qSmGJPCJIIxBISeUBQMyrrv6iBLi33CorpwoFaxCgwQ2wIHb8Vr
Vb1P+nRwZcmjT7IN835TTNxs7Nva9UYYr1klWILlPUdtYFi0ts3Wt7lVw6pdxyFSPJDlDpg5+kSQ
Ve/4Su4miTXu0PhVtLaUhsyLad/S8ygqF4Ti1E+FANtTJABjGum7pcFoO9smscTp9B5ZvMTOtBbZ
tKoQIfLsxZK0zlel+8jY/pjZHAIXRiIx1pdnSd1ls7u6/OF08O36eJoi+m9mgEX/4yVHxzmp6UVa
HwbvcTX8TEwQ6NRYYkvXMxXTZIrNNL9P5hGQ4aYx9soc71DzAh7+KAPqV+NlnutV5b0TfLGqaHoG
LlqVA7QmvW7EICq7L53gBqzprKSSpqCtvQibE0v1mkHtxfGYpwSDsgNvT3aQ1J4vcO3WfbyRLl5H
FJoBFbDFQ207545PZPSuy89x8zcDEwdvyvLxiilae4W5E72D3wdplsK4GrhOaszw+kM0PpotGxUY
dCilvJ+2fycUk7BifmtG4/rAhoSLPyjj0cL36vFIEU6Og+enrs3V5NxC9Us1P7viFAP2Hu2IRyL8
K7A3GRzN4CFWPbcD8hxlKMGmPOAJXUw+N1tR6j6zaObxxaZp0cHZiMs0c0Oc7ZOaYetP5ieFq4IR
CaIOnlWm+GZoLOXsCUPVs4zGc8bOt1u86VLnrq5XNCOIxC9WclA75cHiTu2wReRDjaMaI0mOGBmx
Hhd5hyitt9UsH3rbeuy9lN+kcO9plXEHLe+cvhGOtRU1ApiO+w3Q8KjwAmv9ocIAoUZsGRFUlwEd
Nit8YkPyQDL0qerjc1urB7UId+HAdFV76/SvOcIkgeqmm/XWG5NjqKm3LKkOleQpmsYtXgJ+V8my
LFvzMRhzXfWt+hrB1FFVkle0DdlT27Fglcua2b3IthMKbZRT6Ojmg1t4T26Nmb6VP5IVBgUsmOTG
7oW9mfHTqcL1RfFMp352E3lx8XhVi+eX+WQEYc4Zsms21A86WzsVyNImXJv6wHB4UPdmF17ZvcUz
3p2F3p3Xeq09kJPnFxA9RTdt+iENesZ/1szGQYjJSi3XZqet4NydtNTdjIBl9BZvNNeMXeAzSKp7
HUqgauyKgDvz50K7x2r/1ugO09Lioey6U9REhKY7a8MUWzdG73WN10ZTWWX1zm1nPuOLPJulta3y
jyQvvqx55zkdu077zsOLHZMEmlZHPUZ4pzDN1UIGUTG/6Kb3mJfq35gxFaEJeDAV7VFhLJpr3S4/
iLb5aJX0j0i/M1C6GztCdt1eG9v5hT13LCKJCpY+ROG01zQsIo3dfOYeKjLHR44MiEvNxrK4nO3S
fW+Kku7tU0PyLbBXagbf877Jql3VfKnM0bMBHEV6HgkMqAZ2+o9hd8THX3ibAo+Vh2DpsriGa+IJ
0GoXb5P5OemZjmxzcU31GxR2rTu12XNificOxzmsgbI7DRYrCiFfDmTCaAktO7LnzI7d1q0/zBXE
dvkRmecueYHODYQxDXIF0RZBTfGZwqGqjBQL/EWrX2z3QTustK2mv6PPBIUhiG+/DuVvvcLQxsC9
IIVan7zVnWplfFSHQ6leUuOJ2apvx9uiuCQb5g0sDSBLxH/1SLIbt1RgZGvVuKfdB281B/GDsfIC
B7LkQ8qlrQlEbuPsJY/suazZHurOvErbmarJlAzKMZTi+VyXEY4mIlwgEa5cfEsGXgwjurPfajq3
nAO4gJDbG3e9PWgIpNleK7ey32KN43+JcbItEN/jR62pe3YZ4F3+Gdlrm+DtJOxlh+1gTvdx88Jd
yfJAtrIvbvNAPGQQt37tE0bB7slK5W5/4HRxvS1nmm/UmxZnnfadI51ghh22TX5CcSJ/Il1XwSj3
aYRTDX/4nH1xeRGGcRYIeGFC6/BgYO3UhufaO9hMrHU8H8l0smJQnD5yDU54ESg/5FrZHiBcFi6n
L2N4KrxyVTgfGcdF8rRIBj1PheruxvEu56Md7lmwi9e4FO1HKn73f5F0HsuNY0kU/SJEwJstAYLe
i6SoDYKSSvDe4+vnoCeiF9MV0ywavHyZN6/RPzD4SIPXIKNffJQTc+BHKrxC/cF8VKH5ENdYXBe0
85kE2dzhAzLOrNnsL4b8yjt3A+2cxgeyBNpoOxDZFuo7Mz826rUoioWhTm49nkS7cUSsyVV3HE5l
serEXd8hlzlgcDBqp8w8m6Kj1a42nlpzIzqQQTkI9OnpNlpq9iS7yYoHJ9uEAQLdnVKgN8x+0umf
oN3K3k3s+wgJ6x/mwrV0DcI/mvXeWinBJW7Wo3Zt6aXuvvrbj25u3enDF2X5QmCg49gzfFCMRfNi
kPiSCL+FQ6CDcYw2jStkJ6M8+LwXG9AtufGadmNhaPEv5P6T8pcOMD64jcOiODTZAoM0c2VjJ9Cr
n2PzrxJWOAlK6lEbtkK0m61zbN/mMW9TJIk74sMz+55qSNfanvjlL2zehQ7LkW3T/nQ0akZzDdFJ
ZXDhzO4WqQe5XMfWm+9/iTtR5V8GaTP/FKvY7SEuRx/BuErwwaFmmMtkJWSutqAvZS/vxSjO8mfn
ao6ZnScaVmNBPWr4HgxHnj9d7i0q/V/WraDb+DSLrfWU2tLuugs+oPRA0DGhJAnMkCvCLhddudcs
Fspr9jgLo3g0SKroE3UEebRh1qr483CpKlkcBeAjYff06lUKKgFzeWFc4gocXDxJyVqL0YIHKx1V
asL/HLAUKkD/purh1YcheGb1e37SsqHH4ilwQBPo3Flw2fwpTUlRfskoxpQN2NhCW/zCKmcw+czU
8zT/YodePRUYDGXjxepPtX8O5HZhCEtMkN5+dWAkYm4ip3p06nKDU3DQHFsYlv0+F3ejdW2KgaUk
0XqQGod8nfabUfgz4GJUAmg7CmXhX7iKV4nxGukwW+Xc5D/zB3ydRflB1oatQbEc6muRnUmxNNi2
ryRtZeIPO+2q6qMuzxVt0yds7M6ivGxq4RE4FFxH7g7Mi3ziY0fVjdtL7ZAnL70wXpKrTyg38P3+
EzPTuVCK8LhZt+2qN+/eAnhLefj1IQI94PuyRXwInOI6VhtwNjdhLC69DUaofAvB+P5vP81OT16V
3tuUyWJHEZjcfOXPG93u2qJxFRfJZw7WCmbV7ELLFdGHe8vQNbBLSMKzhzZrXsowU9MlL8hntvPx
6oUfUncJqC86914LgY2Gm2Yv17dhuZw0J4VzHak78GmFWRBGaY6Ddvstp3bZbi3/Qur3uHiL5RJq
A8PJ1qx3KYu3Mf3E/MFbUlqhm7so/UYnT4lHpD+s/+pl4VSErKswNjCLX8KSXUzycYK2O+4F7ahr
Gz1l5NmWTJG9+susJAZXj2rQtFfTXxUiPFiWhzsj2UnePtceSgzAtR6y1WAdtQC/pq0I56MjonLK
dyTQw/mXulPCExpoz7ia19cY1x4svvhc2In1TmBujqIff/rJMAcR1OfMHGdAsX1HZhZ/Up3ji+Kt
W8uZ6ah8gMFRV7R3toYF9gIus6tBR51MFQEmN7iUMGaY2IzyM99p0P1w2Rcnhe1uN9zHYBlaq7cO
Jk7XtrI2xUofnZF6rq9+7/x2hb/poD8XV+TOmrA0+jueawu/h1K96oozynFD2vr+6njmU/uY60eN
KyZuBguzYPe9xVkv46LzyKKuVuYSt2sYy8K689c1rofTo9Q2VnVMgZStBX3OIrgA8BGfi9Fj/sWC
hm1x4RiOlH2QVszBbVgFkegXH4Zwpch29wORaoEEwp3MxbD4Nh2VpeuJNrpGnqsZp6Fddwow+kaw
HjFKq+QcceX4tpe69Z6YpYXowurAwcl3AOuYrbDjAzY6SwZW7VCO4YFAYMg3cQJYexrwYYnJ4VW0
Z5Oc2+6o0PAYT12hQ7KIQXHV8tU0tLNg7SsIJ/9HQ2q6RLN7tAT2hkxUU94umnmUFTLmtFUYn9D0
URaTD4OOau27CmqOmul5XWi2yrIUEpVbwTg7S1SDeKc3tyRfMrAzxEDnPibDxSjuDdQuCFWMEt8e
X3mtYHT2lgIPBSTbB20rhh/meKXA96MjcsiVTWU+YDAOVIxs34RnTibs+lTpmdkf8lULdh5ZFaSJ
LjkeaWnPrUZrvIRply+R3U7GXouOGC27Y0R13g1cFB4Fa+T2OIQcX9JdZ8KnHQvZAuOUafgwgq2Q
bILk2TzoYxCALnmkF5m5z4KNwGZYdNXmxmIaFBABHEEoCegFgXmtvp2Fo8U2C9a4joyIFNKjwIHR
OCAs4olMAj3dBfKNGGwEsOse23MYYIy78oqHMU5d+CZdvjOHY29t0cQDAqwgBfBwhnyzRscBNUvH
H36NYWsZez8robg6veq77FTsxuNfyXLwYZknJa0SROSJQlWqjLPJIX9CQbf0fY0okpWoslZ4EW+t
FytCTzM8i2T2O6K3SzvXhC7hGBHi5manNKeWEGEdFgYOvk659OzK/Kd4P4NM6jWDd2hu4QKyjrqm
w6lxNdjYFbormFVyuoM+UvEZklcq5AudIG+WXEskmf4vVzl6xhrZZunia1hjIJxhINa9zf4p0q4S
NkSDni1U9cqRsXt/ZVabiSj3IV4b4mH4G6jmwbseblgqGtFzdFoUlbe5iZu+/BpFJysYN3bA85Zj
uZVTtMloUPuTnn1SLjV1Ox943XuRccXh+ZoPVNugP7A1aLZRjW8QN6+uc1g8wK7uif9oImzE8apq
X10895CleBxFbGUIGj7o5gnxlDKuk2w32eyXvQNjwqIuWOY3UBiePnke6IeI5AHxNLnNsukUVZRX
+QDZkDY9WcrOWK3oBp0EmJsyomwi5ZkzMmoscdrwNM9WBvA7Q0JEmIFoPvvxYBa3gR976A7msDfb
Myl8rboGoWrhn+AfwMnCeGFsSpZYMNv4bBYDtPc3dpeQJyz01nK50S6VcI7FY5Gs5y9Q9VyEFn4Z
0yW9rO6ibTiNcrY1Oo55mxA+8G+GTvEsjKefVmUbPLxYMNl6e2TsUeV7IVyhK6BR4ql0EpsOGjnS
fDkoynVQr7q2i/VPVf6Q6dO67NVUn2X/FQmbqaVgNos+OtX9kYJLj6swoshOwGZ+tNvx7PnXwLpZ
qOlGO1sgP8d/lCle2jMM1h6RphMOQ0+RhakDggvQnp2mrWmuumaf1xswaDsn1cJBt2q5cwEaw1Of
/Nchy4jg862fwPbnG2j/5qyBNbtUmV22RlfxkPxNk+ywdpjQs9vFohU+fDdYUl50etJW+GTgZVbG
FcSJ4VPg4mAdE3R95aVQflV2AAl7glEC4oP4LFs3NT/K+biI+p1XfBfqOZ7oqJ9QnDPScZKllgHr
bULzuxJ5dB9DtC1/sFhEtbMRDQY8gh5plVAliMo/oMReHGj3sBOBomDl/1LtX+4frSldFDbDGkog
rnLL/2cEvzrWHujOum1SAORfMIoo4/193pIe/GZdKRcNRU2cnEb6oXbEgONoBb8wAcRvlRsCY0Ar
YyMDmMElodZMEg4WOZOi0UnuWSXWCTSLk16vBlrSKXmq/k4Wvuuaq4uSmV9pH0qrAEeB4JDv5eqm
iJ9cUZlOOzqs1XqV6M+I5bAgXOdbBs4AInWNiZ7lwb1TUeHACReBsoXhKIj7vvyetXcRyODAUqdQ
r+qAtVzyr7TOcf9TpVfdpE04eJYb6ivAZUr5W0lhUS8nu2fwIZ6bTS9CpOQ9pSsM2OiMt17tJIvQ
Rs9E0ZAn1wgOCLyWOcy14IZVkaytBP3s0cLJoLO4y9giKCraLjYS98JAsuDqEZy3HWhV0x7S4qkj
3Vfg8+qEMsPqxIEJg0H5NTmQSRRMXLRLuITbiV9q8h2X97b5Mhu31d3I3ynKX5/9wVXqWC7Sx2rK
7zywpckW/3In81ZJfeiJCPSOFZYH9bdWftbto5fu/CCKj//sKqj2krINtZlTgvFWeWB3oIrnEG5C
+UCizqe8h82FEcjPgU16YpHTR1pspmKPXZgnv5VFiKgH1ugeryj4uD/tkucYg1x74LagZigXOQjs
UsIZccFQibNkX/+TOwxmWIxLf326YzBu8XsnR96xKoha/W+IXZHS5ou4/2W6sqeGb2TxK+iPwYXl
LmOKhnBpra8sayOHFxXWSY5Fkc0tx3hiB47If4B7CwkKgUpWw1/EfcJaLH4PILHz2+DnkIJlMoHW
Gd9TjnHUuZcumrQvR2oWbT5y3EUHZoyDSopCBlP6hZGcA8WVehj433MiBJ8bYtZ3rHMentMAQoWf
cZBfYzg887CmyFRWXDryRl2liz+p38bUFY8jdmy7h8nTkWPo6/UPEws4P7sLrC2SPUMBNDiu5cuo
nxjzaZKd0WMw4hVLtoFl+JHiTbCOioMBuEgbDOFCh2TKUiYC1ioPdDA5BqzDL+cyGz4EADrma804
j4oj/JmTG7/ScDUW61rbYPOwmFGIdl/Kx8Z0pr/UXLOJqJQDJ0GSt5W4Mb0TNYCqQAIe6+D/pq8C
xwql/MGNwTBvbXA1i0Ovr6tilXAlGupnBdSqweFhlBNSZlntE1Mt9KUnb9jxYp3v+vp6XFTEThwV
/68Flw47E5dTaGXGAcCmdCdjNzL0F8cWSFLaFP4FwjM0WQnw9FXUZ11BCbQwbL88WBeBHPh2JYxg
+6y8llW1/+/FEXwNDz/9iMZDkP6U/XFukjU/hFPdw8skSyu/a/0qZgUcZFeLC0aLQnvu8tmSkxHf
GNh6rPH6X1YUmQWoh4FBCqc08KizfE3CVk1XoXkMMSXq1k31JYfQWZ6qvCy7VW3d35OdlicqSrBs
0BpemCKdwsfS5nNiKZdRK43ku1/r2oktZq4v4SUr8Sb+0BN3/s5ZWITmFTGLHYgdTXu5GNeZf9O7
fw3vlXvDlmGzAQJgZNfbBdr3p8Uf+2jP9P6O3WHLWmZc6F+tYZsNlJlPWfymZe/URd6uuUOLeMNm
Ds32Zn6aBXlXbbuH8EU118hukE4K7hzA/rCnKcmrBn9qZT/DmoYMedE1682U3ALpRa8gjWs53I3E
KrRneEusbu+YG9pS9d1qP6YCUMKuZF5gwF4chGWjXOa/WGR/EE0vfhkhvxkWaTQwMxaDchnEExxz
vhEgl7nKNi6MZWhXXwaEnqb54hocjF1qbfzJDdj/vBOkWJscngGtqkPoI+qp0Q65WFLxqqqnqLgD
KOcGzNLhjNgwFE7jCB6HX82+WEGnwv7IvMwQUhl/AtbpyqHAmFJ6SdnLO2DgiJQsCQzMv1ChTl8R
+1ip+jDjp2CdjGYlj4eq24koOeiQezg+s32Y5s9ARRIcouJ3NlA28ocCVJLU3yVSTvJysQPa6wtM
irmxvrilYCo++dl1vPaY8TDAW4fuWD7nyZnErYHeIABrhEuGmFDewCujrG4rLr10+KqjdQqUICTv
KHt7MuwZhDktc7CxbRcjJ27dDReua15svjkrV192xp1hB/0vRjm4JMU4J2EfPZdHrcGd81KYE0ba
rmHd4+kE36eRnFhe68isO3cM3QKKZPxvjDFpa/cz6qIF23ZeBniHNHzVGMyg2KDXEd4VfxyXLzP9
gpzMOnKXl6c0+NZhWA3RIQOgMfyPGoa7avwQXJYLJ53VXsAehU5FrA+ifA2d98DKEn2dXZfP2tu1
toFZ9amL3flOIAA5xdNhajU2o9+T8s/TPkPvqbd3S9+UMjEk341Pd7Qdiu+p/RIwvEKEwk8zY9mY
Ggbil+bdAgTnMzoQS895lFfUm49DqH8DarYz0qQZJc2ZpvqGArYw45qGkr6CBFs8g4kRDJ1huIHL
5+kOn+SxXHk+pjwl63mem5DSfyylbIMO1U6p1EmV2wbK6o5OlwShhZHOlIu/eafQDrSD1l0cn7pY
4XO0ryDbUObK7z7AYLK4b6z23BRbOYBtk3wIHFdIuzbyx1ZYNRXszH+xOW90sV/LODe4Snjko0Q+
jycvL/iHXgNXcrHU0ksHq6bp0cHBL13EUYwc8/M2ql9ycUvrY579Wh4Jw0xuaXwTxZeGns/TLjxo
A6Qf2ecNZ9cmPse3aLoYOPADNYvrYcSknzXBPPNAYYDj5oPm89cXMtsQYBJo69S94Qc2M2tV4E2I
i8QWqNK9nYEiEc5094TZRVtwMoJrKKIk3KCBWCbZJXC+Ew+BiMBiFgkAJT5ZVuLRgPFEAPdSVXzU
vJatqfICR4jYxOLIHoIzwBBTrm7tEubtSqcd7xEUYswxHiSFWsPnGnZ+/ppPYi4eRQsIj1mzBjKN
x2dF2av9o+pt5pF7HhK4JngQufMBcmquk3CN2AiHaCyvN5PgRh4RlnwAGVRUZ93cz6Tw8R5Z6268
QVXG3fE0jRQNKL4b5oI0XWUE4xjLwtync0sAN6FoTzpXVS5/K/EPsL0h78rskGrrAKGjKBOpzd3Q
yWQgBZtRug7gDSYx8kyHmeQm+l78Ij/Blusr1N2lRVNboMhJOeh0aIa+1sdNod+7iv0RX3+MT1zz
UHREkm5SHE35b/4mDOVD6e+Z/1m9Q3321uKKFg6MhFQqQdqw95GfsbADnHz8DSEyr8vo4QqHYZVk
MHj4v76yrtC8xsnnlBHd6kZsjlqZDcAC279sb/SfpeoGo0tnoVs01iupP5rVEd0jLD4DIy2aYvZx
Y3ysEPk27iBsx+0owGYoKttEjB4jFFLDCz+vBIevZnxgFz9BvszET9+6eNWNJQOWsLugW3e4FhzM
g1Uv63bfGL9p+Dl8lOUZIb45rrUFAkX+awlE46LuhntmA4SJALAQceoVnZIl05HhTl99pc1tGD+8
OZNhgHNA85oxO6/KdU9hn393yIUztpcbImzPb8NAmtlcDA3f/50a/uX2d9Yz+I7ACwMq5UMpbrRZ
r3cggRe7zsyWGKQTxh3DP3mYIu86gh/88VFNb0F5tfofrHyv28ret1KgClmA/mlPebrq3WPe53je
J/CworN5g5KyzG9ht40Gpylx9QQ//Cy5QSsVkoB5IOSAkQ2n3XmZd28xfeVu9jAdC92WBt7bedEF
xt288zEweMa1d6mv4LuJWKqoH0N6LwkQZjUM99/iCZHY30xsQeKKY87wXQWklWbaFYqZXUn7Ftm2
dME8swiXZOhx533kmFYYyrTUgc3ECWe97CsrXnNx1Zu3xAXTX2Ty3YkkRtRXcbdjO0zJsLKrqYFE
i4smgjfb0ixBgY4J0jLJ5TO838bljoj/DCSsU2M5ps+UrK/N4RTIv6WxkFvWPgerY3HwngK6KUrX
iJdkl3FQvZeEf4JW4GwXYPAPYKmMKL3vvnehZcDwrILyoCHHbTYSm2mMr4Tirwo+rP7A+2bFB7AM
nngbXCIL43A7K146RKIkWjENbgJ/Gze7GDZdbB6oiSK69rHHL874kaH35DqlqzjWBu6U3mqINwIr
ScVpIHgiuWbziY01OkZDebZsIsKZrwLqDumCf1iKGRGgHbCpqEA2ma74Y3hsszrNqYZNgttHhmHQ
VpIuKmOn6n0J5Xc1cU3ue6d3o3Yvcilyf4cuF4r23ywD/qVhHpNFx7g7zwRtD5NIsdiU+qObXfGR
Raik6HrPsWOG/7OETyH5zMqlFkK7WA+iG08rWuY1wtca8tK40Vati7WsAxkD+QZH4Pmm6Gr/YAGy
M09mZ1S6FzbyI+ov7FvXUJLU6qmKjQN7Txs/57kQZaJVnea5s6y+67+YCqIBaU1whar8RFKgglEP
C4n8KpW7pPqneUewqBxXoOykzlf3fNeaPZdb7ZTGlfWbVF5NSLxLRKzADwBVhpmASf7IZWhLfudK
AzmQ8PHJu7crSEuNAuWv+/HEt2ntAkVC5Pad6Ue+GWaYkFqLAtiZ6T+gfpgJytZ9gJEWcBvMjgby
FpMTBwWL/ExDDJ9PRXvwfF4RaqqXP0M09BmBLPNmnDgAQhXoACUgyBzp7LhX9a0i7/BkleIVpDgV
vixKd5BEJb3p4V3pGe30HzZU2Eb8u8NHNT6t7h1qv30J7U/7bemxcIOxR4/7i809Xr/MyKtxbSL5
x2o8Yd26BKGkucI2qIPCromLw6NpS6cAYzPY6XhdCyP5hpypMfZjR7a6LSHVg3/WTkc9uPKbmhMr
OVqjyMqcujkko7IoXxkVa4h8vrrOLcd/OoyYBJS1bM8VU38L9U4yWcQm7yo9eekZMLOjyQtwo2ig
QvUD/LWss3Ewnndh0Ucj/Cnle/I3ERciVoiUexCamHZjTJYRKGskcUvHASb4UGpLjqo22L4ESLqr
xWP+QR8UQyoRbzUWz16x7oWXFLBBZn7IcPCYLyrMZMGy9BzjfIQDmQTmjrEklRpvRcJcWthPS5xr
An8Nro4XV4D3c4nCAIaacumCmtruM34wO81cWBNOJQtngn94oVVI+LPp9NiFUkgWHto0Qi1Qv2Pp
/TEw0qouALel7Rqa7/BsoNebtINFw1eiFdf7Lb7fNGe2Ue4AV3TeC6oYG/4pjZ06e5kwYXjjUcrP
8/Oe4NORlh8lP36OKSJ3JWYBPEsrfnz/Nt/LM9+E3ZU8buYfv/WeNS5oYc4kG/QgFJgggOxYO1lk
ZA/4GQ1AHbodrmrdeonTXimupfCRYzfTbr3sRVFQlJUcPiZ2GzWdV5Q7ogWEWZCtgZy2KWhxvRw5
7QtvBIY9CKCAmbPqBQWtUpyR4zlaspu7rgBn5Jb3bHBDQ87A2Z/2bAIWrmZpEh88x+gGJ00L3iVq
Py2L16qvL8XQAh4X1oU6rbK4Xqk1CQTavNSD0MoOKMPLh0whklLkRl5UXAXzlKW3RPjsESYBjBUE
v3tgqBY907C0RIcCD/zNFoSdGWtIQYIZfZVdYyX7u0L7ECN4D++yWnk0Ow0IKHqsRQZYb8akqZL2
MsyPDYiiYGy+TNRAcv6rS5dyzoC6qxjCR13izKTUROY3ggVN7L2drIDtumgFNUzFuKZkabzhr0AR
XaUYam4nMF1L5PbTfxgdYCsZHNzOvDXxn8+1wOpAO+PM26hgrnBU0TIFxleJRF9BkGKN3zMtqm+X
VGfmZzcXth4tL89k4Z+mdB2Ot8G6jdASg45VGvPAOaYEIFeFmPc32RYVYTdKj4pklar6yV9KedcK
qCEgafpAkw89UMNpM5pP1Wxea+IJEXPKo8wZzlXAdsjbdWBmHQhxhld0IrRgZefE+9KAHXtCBQxQ
U2ObaJBSt4R2WQiLs39egmtuvJa821xM5zfqvMW6YqEj2qI0saWzgAxhRsGuStlxU0s52WqOq9Fb
BpEX8tM3IugJ9FC2M9ybnNo2o/MYP1TpNLJlnuUkgfnX4I0gBGcunCkY1r7yJWESbFVftecqs9XV
rYbhEWKAI/a3cNYTsO434UiAbNkalPgZAKvCatHYslskK5r0JQGX+HwuK/nJIV6X1rHVPyvIGWNC
O+fDHueIjCZvMho5ceESrgGMhD9Bp4f/DrI3C4haXdM9CB4rJYoLcXTEA9W8Cclu6Ynf5QzZGTvF
Z+iq7J5RoqdfAH5S9UvZ/3CSxcRBVi0LdvLfau3eGhfNy1Yi1iwFwrpKpRmdEmDg3kFNiIkPwi52
dUbK3uFQG9i5wFaBo4tRgEMgVreEo1URipw1q956VhFDQq2RQnTU6rWh8U3GXzSR4bSegnOuHfyU
ZRRPh0JHY00Echb1jw8h2+QXjKMCi8Jfb+m7Ybbx3trMpdw1YMt8nRE0P2gvoiGAl5APTZKQzyf0
nDXyBLsV0k0B899Ej6LkbLZJrUjYEPRLxqA0XwBSQk38pAaSoPXAikUGMD/PRuHOgKUvzcySiDR/
crIZc9vFI/M9I7IkRgQ6JTTyGG+1B7N9NHzUSdSpRokkMUJbS20kuQkAsCYPyOIUR8UeV+vS+5GJ
6xxcgYgDFCECN2cyXDXEDgXJWT//qvrMYpbXeiUoQLr8MVqHGGVafAsgXpmwN/R2O1drOXK5jhaq
ZAuISlCoW38KVkNYXdKs+2PmWt5vLt5ndEiqRjorwtRyjP1VbgLenRjYEpdChEQp3xsYyDbEnIqs
Nd1RBonGHPJfZrzSbkmS30rJznMpCIIDfo6VDdUGd9txi2s9ZUEOHTE4zhAbGouZHwMzci0RWO2Y
yzBdgTsG/NHodOOuND5rIGA9wriGPBE42mb2sDIYCfz4UJq8awATeVZ9ZAfZvJDTkCdXucrsVrrG
hsHiGv4JpHnc/3cYetoMQsFJXVVwztdys+cjMaksW/mQUgJr+kk5+VOSt4etxm/JlTb/DjThNmK2
sfiUJL7MFOMVR6JFz09z3Wjym1Xu5y+2iFfGi+dtvgKS9oKRfCMfi6p3DHPaBEVOMJW4jCcL65CK
s5e7PXfX4m+KjaWXYQJQqjRNMAJn0qn6Oy4HN4IDioJ0+lfBIjO0Te1/+spHBeE5blroyC9R+YJ0
9t9XB64E49US8SwdN8xtSv4uEafgYCGATIcE2swZXIPxHJtLiMgoTz8M3c5Wcxbdve3+CRCERoV2
qXFz4pGX7TIGfENLgncW69JTUYiLQb+q4BqFdeoBMspn5P9lLXUfHgk1Oh0eGYc9wQtzqBCJTlDd
pXWVLUvzntdbKboE3Z+CKj73GzwlcO6RGqdZR4wanQ2XSQlXILQLedRxXyR4mj2kQsAhvsjJhKYD
m/MpX2XtvrvknPv5fhRMXPQc1jVA4vUS8w+ygv6Ip9TFNY5mJsMc4azRvcx+9eDDTz5HlAoT+FHX
f5CzDVXqQvtg/ZPEL3E8VvAUijv+QLAF1ybmrn+qvwo/W/Pyi6RHufnGBacexB7Herzm8QVjSrUd
HIIg7RB+eUcKWKmDKSx+Nbo7kpLG7MEFIJEPRs0QiK9Zkk4h7MgnwmiMQ8y4GU9bDDVy8csyTx7W
6fVJYfGObBmxC9OZCBHr5nko4+WVFm3kaqOw8oclD1E1VjcGH71FBmsNn5qMIoEV2Px4keW2VfE2
002f/y+Mi3nibehJs5kKqcGZCGxtJA5yxM/qBAZHYiTOz2LxUoXDjFlZOjyoeVo4o2Ijfe/k1Uuo
mDNdSJBdP8ATBtfQy1zBDO9L1B1Y7cRzIveApMGYYdBc6WjSK0pgEv1Ww2VuiIcUALHqgB5iVMAv
drHWv8K+TzreOMuCjmmCyUAAJtmkO5/9Wqn+ltPZyB4Z4sdS9Bc1h54QU4YEOn0JN1uWFb5tYqKK
i9ZBRs1kwrvgZxEYV1E6eis5BUrawZys5K2BOorNQvtr1i+W/hbCd5zz18D/NXkEb4KOwgNGVYum
3I9E+e4MciW86lkhTVCVxQhdTQ/YD5ZkFbFMm4dIvf4L+MRTzQ6ISHl/2uBBhQQObgyXazuckYUm
V6VF0QG7E24gbrc0nPgxGCyEtVfF+nYugl2JuAwyNlmbWFJFG0t+YEbvyuXZQ3Q0W5qN5U9Z/Mjp
OlBuJu+kAL5F3+hVh045IA3kduOsQAWF+CMXGwbBKF039c+EjLJjeYsXoPJjoUbWq68+v/rhWsvX
puMva5UpaJFB2nXjTTZALBoBev6rZgOoyJDXSwGxXrhlFRcPsC1bmiHpozRPoXr2l/IANOKK1VvC
4CWp/1ukavlWdwS7ZVOwVJ0CJ6IKnJqXXeJDBn4Qw97CMQ+xzgJTM6g3NDmok8FVB3qSjQatKs23
czZKfKjrcywRj7PHDBi/pDvOOAcvvAyU1bKwDQYWkwbdQkVIK59L0F1bBGEs0SXw7v1Uu0N/R8a/
SNjmBw1aXNYQbgg5X7WN1E3clL/3n7UMiPt8zYMQU1CUrZWVtlQF14v2NTmFmOSaTNPYlbgBAB6Q
EQtRsWXzSNliW5aTjxO8HjLwM/MJ014TPsqCKJtPcMNsTtyxPWnJxaej9wWVkSo+SsmuSad3wWmv
YyE685d7mouk+rnr6D4zYmE/CDwI313/TpU/C0u3cSmfRh+jLpJp/tUs8SJyLm1hibmUs2ctfjP9
K+CLExifsrkubPaKyVJ8gmJowroK/vC6sXs5XpS3gN+jDFdigI/yX9T9ipDpwYBS5Vbq55bGm2/E
SZTNcCUjk6IGaOQO4jpv1mJ1wTYOd82PEfBj7hUt+YA/rx3XN0gj3I06uit8c8W7ppwB/yJ6IDi5
+PJiniwGMIiC9ztjBl+q+g/TK8gU2TgJcFl49P8aVrSTQG4NcBsGQPxsn2nrdtYjiB5B8NfoN6G/
Zt6ekE+hPo0rwSWeoJD3bYr8kvYLD6QK6F1n4mzZ6Qjsd9RlIZEa4+Tca/1aGFdFfNbVkyxe+xrX
oHMR/CkWSaebvNzORsffZbnCtgth3Zo21mFHK0cbM6VyFxvDvDZTjaqc8IvkOHZX3EVM81kYewWX
PxaerJWQWE6PQv+whjXsNk370AC5tGKn9e8R4L6Uz0a6nT84/VifXWYqHw6+hXqsFECFq0R5HoJf
mVUqiXSJtfQKfBLYS9gow01Yru3DzD6E5t0tSW4CMo07AtEoKQqTtspzGmLYGk/YwqmHacB03MEe
puHZ9hdtv7LiAztqEnk28JAG3LWduWOMGcyAW/oCkOI0JGs4UjzlWnie0fgJcwCaPyU4yu2I7Ir4
U2Ty6k6WT1aIImCrYBEDwtlcsY8F5L1FoBOT/MH34Ajso+nw/03NKQl/ZWyeOuHP6tYQpWdOdAZg
Y/a/XgrCrH0NwP1wAdUBtxkuCk/7srqXdNDUhQVrxsJe8CDi1gqlRfiKs/mU2BOnmm7TAZaDyuAE
+XJe3bdouqBQRcJfQncANmsb1m++rPPKblXcmQ+FKMy9C4xSmYIx2+K5Y/DOWbPCbCe3Bxe++K6Y
n0AkofQMX+Po9qSJ5PcIN/Top8f+x1LWqBOXiORwIP0HS6N2i3UOVUz7BLuCF1Zb9KbBIWM3RruD
r1ldHSCicmAGzDdUKFHc4DphuM0aT42+pCPbRNbLK97R9BtN/zh/5Fvs/sfSeSS3jmRRdEWIgDdT
kQTorUhRmiBk4b3H6vvkr552VOtLJJD53rUB0KdKRzUkncKd7FIXJ0YAfKQitD1dC8yTVyj9kI1D
j7WcrRi+LiGk16s0umGZrgMhJlX8BfkrSBI3avpaUc/qFOie01PU0VW8rwhgcfzjrF349ZSDhUQe
zUHkXGQYdWVw9oL5pXtkAIkwq50KM8GFFgocqHroMFVG/OnYX0PP2Ix5pliRiUtVlUNWI71Aldsb
73nLVS0/SIuiQ2etRaG4uxTVowyPEAGkijtqO7xM31Tr2INmbw+WVp8b5c7jArMfa1sh4jec41kp
z6V8ktMPSCTE5xJHtpXsBuD7WvqbZKYfCWskF4uCzriyXy1pQ7YnjmjMxrtBs1FG9wiMv3VjS6vM
SA91stQ1hM8YrcbiMz2kzM3+oiXWIb2KI2CK33oqnM2nU28MBzPkUldWBNiAifO35fW5erX1HwCO
hKOn4ylC3YKidGGkW1YF4UDzoLidd/5zLyIlsEfHW6SHStXIwNkk+A3o+CQywSGnW0rBKinyBcfx
rA2LfuEiOs7+9OKs/vkctc4OqeQUXUDwXjSFPcm5JNFvk+60aBUUHgxLUDwyBP7zyIFeMR2D+CJN
pV8gANG2vunVxOKIrRlnr26cSPIJvdib8dC3SN8QpyMyWUIxxCokt9q7QQ1oKV9zhj5tRGk2uARC
KmBwfKIBu/1V6h8IK7gJX9FGLjXtw6HdkVZYgLjG+BoivmCqezvJFRPGlOwhnJbdj4w0UMAY07fF
19T52LVhLxlnEz5ysP0lnvTEZQbyWv23BQYQmCfXBw70BkKcMFFYTBToobq2/Xvdfzr5TwIub4CP
rtKJFjvQEwiWks0zKDfT8Nfp5KOjAiDjJbkQzxUyUTBY9KgZZtTBuHp0QvHlFiwyqL1B3dBkFtiX
RP1S7LNJ319GnL5dgwD7PVMH6LVyDOQ3p/7r7JduPa2HcU+4TiJ7w3ygbRT24iqLr5aZrifQQM7X
dBVy3Bjoh+clwD6VR9RhaX/RD6SaoG50/zQzLKa3CVtGAKxgu3a/Sts34XMJMhT+AfjAYeS3Bhma
JYRwx2EJZdRsemuXVrsqvsbBsx/gCMyVRsQYn7Uf7NsBcUq4Av/G5rJi8Gf6iIlh5KQadrX5zxZC
2SM/SAK+v+WwzcimuAb4zNGOHJzNsEaol8YriU/PPyc86/IhHt5YAu1iJZkEcIAKgrkUE5tGurHo
ieZtStagFppCLDlXodQ9QNZpw1rTEYilcQfP12NMTliHiBpuETsENSdYoSzDC8L4rt2lsKPGe8KN
EMq7cToLiWPMHRe20jLJ/qDhw3ZL7j2JF+CqRb5RETh3JLiw60YOFhsiMXOk6KhpamsnW+tmdMc4
F/pkQtXaedPYnhl8TkgqIunAlZJmb2p0BYBHFs92icIjY955iaqb3SIgJGO50fju1yzY6fjMolMp
XbvwvU+PMe9GM+9BOJr1sG50T+wHRbpE6dVXB7qpueW9XPu1WWWK9rMd4CPrXUoeEVN8szZ7dWU2
B6vjj6so7dpxdkOR82ymniO7T0KPXyRAeZ5JcPaXMNhQfmjTizU8BuCuoUeuEZxEloVmHh2TWLht
Ql4eQZqTny0t9T2FQzQ4AUeyBwou6vLlrZ0+1Oapu46HUEqIVsjmB+hEYwVEHiu7ydj2NfpFM1sZ
/PPYaeGVwUYvNVv2XAWYL6kg3wJ/WNIRrzEgF48cSRVxQ5Q4cqp2Xz/wYBF0WLeoid1EOzYdkVgc
XN784C4Sw48JOl0gUpTrEFLgl8ELl3LxFm/4f9XL8KfMjYXhw7giIMNS4yD9aZeZIUyOP8LEROR/
dpj6c9S9pf03mYGYBwIgRN4zdJWN7NMy9xG393HW+MQPfrtljq8v5GUPXHYDbApjQwn5n7z8hRpq
PI5FT/UC0NuRHSzI3gLOGwY3JO6kVNzjJdwD0sj+nJv4VqV11LwUIGDsRPGNoZGc0xj/ov1o2dOH
V7EBD/1Zs84YAkXJS+jpxm+bblOwFYWNQuzVGRYoyDSiRvwJAhdZS+4/QoUTYt7SZBfiLWpFNRxS
kxGDPHcvf0YIPJmtp341qvxxLFwFEfXnsFzN4yoQLPcLb+BqpHFNsB/6jXoPofHo0++qYiin6l1Z
DwrTbD9SBDsunPYjQB8jEyD7IxtrdqepZlMblp2zZkwYmzvOSY5nXgBEZOTXLSNKbEt4cr5GbJRl
V3mpvecnoh1SCKQEyLI/7ZbKdSFjonlKO7PhyDCIeK6YNQQoGIR7h4dAjIakOi5rWtES4kciYNy+
uJIjSALJMetu40ebevz5enxlaFCbDe9zVbxLLJd9/VXFe8FP2QgLSNB/YTDIwh3Pl9it1e6YmPTo
wRFq/m/0RbeJkGBJE9dHeRn1mJaTcCEhCO/O9vCHRUFCpBFPXph498DyhJ9ybj5UcoQIIu2Y7230
3gxNjfnXa7SdWUQesAsJFwDDbpwgTLmqNgcQEcJN9C4EXJ9mlC3I1c6cU5hs7ex9ZOpu6DprwQOc
9E2gDjlkMZ+EEWNGDZYarfb10MEhfss8Dlxc1Q3wGCd/Gr1Rr/MyOHT+UaVBqXUf4bZS3mturyZn
DQkuukGYE0lVAeZyMXIKCgwJpF5uY2zBag+sco2ru6repWqv2LsZzaWmLhmrsvQjZ+Keefoz41pC
AhX5O3yzaa5lh8FZXqbcTgyiiAzKDxh+Y9OtlW5dODtgsRyJFFhq/6NVQAcGRUJwY7MCkiLG7LA8
RiUrgKJjBq6xxrKWdw9z2TXZwuaZqZJuRQnIy2y+Z/ZnOX7kEGcvcBEN+PFE562FJgSWWOM74fTM
DqaJF2k4iFOeI0+YhQuuoWnaw28xwxCTRK+P6sYjZ8qWM6fRfzFtCs/MqOrL+hKNvx0ySV5XIo+i
8sYZvdAoxu35fEPnik0D4182/4m3BBVpYv8a9sD1z2XFw22T+oNeumZiH3CZU2q7C+sdc8LUIlPq
Ae/As0TY6yRy9VY+vbS7DmA8VS5iS0+o2CZ2YRGBxgeICEoqkgMRi4yaA//Hgv9ZICTiS+0f/IpM
jP4XtzI8zdRuPxu8h96I6ARYhcpGI1nH5k7mgZi40pBUaLicNAfyr77wJkdnAxG4smFeHjAOoo4i
Xt7cFxGcz1XMOTGIzqsQeupvI9l5Tb629a3O/oqKH1EnAXvxEjmL4QEeVYg8GVbGwOuKM2HyreLO
0Xfk4OzjoKmO6FBkrEcItWk0n+0dtObQb0NMbkJcJNHysxZLGbMXCAJmRFbjXR6TEHsC+oflyj2o
gk5eKt3yvXkWBJJQnK2qi9B5SjXGCWIZZFSOxogYcgx5LqgLkHn8z7H12pEwF/2EypdPX73mxm5D
UD1s/1IgGmp07ManFIDSMoMgax7gxd85SoUsmScVa6Q44iRr9TDpGGj5n0RoXfSIqYgwQd1C42aa
J/1Nxh2gaLuMEKmYNKCyvIY8m/EBJ3clYWPZtPXOqUzCpLpVNnm2vqTT3Ix24IlkJ79Q17sAXuL3
gn29jfkt5q9WQ3lBI9dgZUs9FsGlmyg4mgBmi0+GRwP5huV21mtMiA4wgQkCSb4D4wepOK2rmlcp
+5sNNu9sRcoLoRQvGkf3WHhQniK+IPrnTZ7xru6HaePMGqInYkYuHYwbywUo9qrvtrGoXzA5o8+2
dJbNpw/x75wgBShMccbtwHE2yQso+jY7mjKc/LzjfAsMxG5UppL4x+b9j4ugZtT6dOjVCgZwbmJo
Ss9vjjo3K0ubSDVcKuVRioEplGyV6QQVAeVhYUYZwqNxrx1pnQ4UBc37GBF3xAVHtFv4wp4chNe2
wRpNk4Gq7vXixKpFrB0XqYqG9ySjDso3BBOIR0yH24eqLHsOWKNb1NYqBqfxQ1eK8RFCAmx1z1wB
uBrfk+G7JekcMVhITLxaCjGRXWUB9HL+DvVNBuILEVZeifkKJGaY5IfHXS5PgXNK/HsTfhU95fG2
e9R7vAIAVMY5B2VJSsoQ+F06Wje78bvB7KbuDNSoDR0ADTtrhQKc7R57X6XtDb403LSlh5do8pBt
d+OXOFhbah3C6pRLuD7orMgZEQuka7S77PHcmqQKlNVPoj0q7McPc3irLHTbhG5o87sPZWbkP5oF
N63Oy6PaKi/W9CEW1dIy3Fq9OPIWfMPykg18R7vQ3dKxF8ylxrgZx3cR25Ym7IhIym2XHQDREy/c
Y8gfPh7LzGR1U/hntdQNSUqQmHXVdTiscsK8Terbmd3y9kO1LILF+BN9Dl93kJe4AkemIHb70aRk
npTcrt3mLCZUfvBDubvvPG7wSyLOSxveDeVJOA9vnc+SiRYFKVp3Bbl+YcnjgDBI8eJPaZgwWvBV
i1fBJqRm/PiHiGa3WKKM6ysjAnw6mNZWm95RmVb2Bqe/Yd2CLHuZAmA/sRNmn0H0rQlkN3iESCC7
xsGTD/2dnbLu0pUvDX0CBQkW4kfjc8FyoDevyYR6jFlwaglriVCvPB39ZrE4mdar0Pk62UmX3wfy
jyyvqkguJWZYcbX+QA2dpHjwRpH5nXKmTZEOv3wnSBctS7bRekbv6s38wVCvk9bfRDQEsVsPgcxD
0ywpMFsILAkERWJcU+Qn76GYyQAw0H1wPxEMRu1YiQlVtaBh0HbN8Uep/pEu4tf7pmm40tZz/plB
OBkazcyMSh3QIZJ2ymquYGQMi53wkW56egMLunc+VKQGkfFtxh9+dZkmVLyMVx1zsuz1DnAKnWz4
b94i9sVqIGn4BeKzWxIdCnszcyTo4bEy+erLt6n4LGl9i9Ehqm15UvrHIPiRtTgdFfidcEAOa/0B
o9DKiBokemm+Enz9PnGxftquJpViAtxIPSfrrh/Q8zNrHd8sP11qCD34r7hREMNelHJXy4sSLMYK
1tKPXzHB0EvmL4FjRq+oN7lkvFTBdx47zMSIpBD0d+tm6QCMHgQN5pCT0JbnQv9VRhrV6BTTey9k
R/dnWMfqNbE99az3l1Y/Fbn08l0QRtVthI9JJdvbeQO0e2mKE2+5pV7MuicyDwzlZpbbUUL3tWyb
bdZ9VsS1ZVnB90R4OLpJSuUKYSZfyUISuzO6O4YP4WHevsGtCw+/jqd5fEECCJUc6B8wE8TtOsJ8
tYV01fn+y/G7QhHsS99KvhYAMOB/mNwmV/MCJqxXarwEfR2Hv9FwTp0djcQx/k6zwmDDJvRCiyz4
UJOsR05ZutDLzouUi+pQY35k5dGQtyBgJmIB1YfO4xvZPpc2SBdSRwTzUEFkVNtkBHLo+rOIA2Pi
jk4qwV60ZyboPPBFIaNJPvoX4ke+gPT8allNLn4eMoHOmsniWv/m2rNowXflzp2kaBXh8EPQRkQE
wxkDB997h/OsFtHh5U1i65DlnUZ5dIGdRXUecku6/076AoUnRCZqrkHxTTsl/xQf4cLClUbmJ6ha
e4Ql4mc+yuwHARwSA1qXJLKkTgFKBh4mZt/mxgouCGi/PQv+NAA4GaO9k36X8+v/8b4Q23UY04/n
EVYoJV+mtgnojyq5FJR3RuV4M3nWdAQxdSB/Zi80vSY957qz0Iw92XLdDMbFaOWFbKdK07pOPyxN
aq5t9Yy9DdA7AxAT2iDBHPUZn/kZrX1BMbtYKOZoawvol5u5Gxq+vVfJ3kvpkbQLWE9hdsZ7re8q
5aYiPp2BCuuStmoEQSpPSLCKSQ/i2WUF63gH/jGEgyvqo+xlSXCVhBi1xJ3ZVmJBWrBEMwNBG8RC
ei59E5aLIJ4NCDY4Q6Zn2Uz7yTG9EMCfkhGSQHQON6HjA89RE1JLWDk4j4UBq4HDYgJGTaFxAcaX
7OXCCKHRfhN9kxLDFd4nFnJO1OkkQfH5irkSrIXataVULRlXV0WxE7g0LZXAS6n/pVa88L/j/EY6
LqwQSRopv0iVPZXqrrDXNRQIzMISxsWdErUF45rjHtyr/GD72JJYrRUfBebMcg+jOxa/RoOR04M1
afzZ9bOPRMbLyNIHS2fxRmuzyM6kLMzEWkwYVD8SeIiaVCEMqy24eU0WVuQrKhfPPwEmaGb4xhLO
Wc4pQSLXaMkLVWcWo2kngdMJnM+y+I4YIptdax4yjwCvfEM9nttbBPF5gosDilEAX8Wul7EUTIT3
5DyhSAUVVzhzDMnLtM3cHnC94xOGXysPxGfhATGLVS6inolE2EsmUhu3qwgx2Kb4PWTjGuIAIu0U
Qamz6EeHRfdakZoBYQqU1lgbcqgw5a+aadfd8I3arGGpdSa2nfbtHeiSgQnJ5qxZx8i2pN+Geu2w
TBb0jIHroCjHo4HVobhysHTqa2Q+89TeqHyBMUQ5DydwodeVe10GJjA8nSfAQv2k2o8Iq4oD8Xzl
7E6i7EWzOE/W93kx9tcwJIr5yyZNO2/UJZVeq0rltKPuQDY5YJ5TswZ3iuyTxuWWkGVQF9+yfZIH
T1KQeS8T+1kzDHcdz5i2J33OrcDuGA/dnLLWFe+l63SPuLxRSUESXrsoSfScY3gYsm7WZX4YHAn9
KCgn4VwVRyNxzhtHvs//VFziRtGdE1TR5CMj4lAVzDjCUkskp6pUldOTPgEDF5eIiFS7xo2LdRon
iHyo47UmWzxgPwkroETqTH0yx2eTkyz3hNeWYgTZ+l+uUW0DAAk8FQXPoTyqn2G5Jm6D+HauAXaR
gmg8t5FCgLA9Rp4Xv9+9IxP4iuYzlOEEcd5wNDoRbF1zmcqTndwH+yfuvwd5XlMOwLBWpsi8rKsR
cA4oxDId5c5jy858BnPqQ3QcAUhW/rtger4/arcxvPNAkDAQN5pI1Vy2sbLy7RBn0aVzmfb8M0rw
VAOyZqaHeFD734x4lzD/KqJ3iRC4+hOIlOQ4g/riEjThYr38TPaRRLVQ+TPocHVusTwvo/HDIPu8
PUjOn9EdVHOr4gnwH45206Q/HtQ5v8YUsZcbG9ftSVVXGAk1/OHq0hqCjZYyBKBCpEx3SeBIlJ80
6z1QeMNREcnTVlrFbhV7LJLiQhVbHb85erCV5N9mhBtNjycLvb4h6Pb2KUuuMEmo0hZuXwWpURLC
e0/SBbNvqYxQ6M9M3csWQh8iNXblOHD8QgshUKJpApZ3g5wuWhTvKpRkF1IN+mLDmNQEMnzI0V4f
PI1oyCz6UTSM6MrVrDsIM1xQ0+sISzR747ryEGeUax5EczPA60fxXQBnE8NoBO1psV7LMzJanZSy
1i2RBhPl26aAHRHDpdmCvN/JeF5EynGQAaEAGZ2RhIObxU1Q8KikeOe4JRHTMJYzboH1OJtpzRkt
diAtd3FGi2DNBqSE6bXccif00RqQPpnfmoYwyUOuXdLs1pElEO1x30iVa/C4Q+esHI+tXKxGhNkz
STTlLWNjptwH49ynnido9dYl67bCQwkHtCSEArn6SP4mS10T3wl3GYu/EVTEYs8QTpVWBe3Lljb9
OQrvn4HWT9s0u2xa1/SxEfvT2pzd8CZ++5U13715DRfBepx/wpAOFdwHycoxPjNUtPXrv5y7HfrA
TlxAjJ2256fMHjtEDBQ/AET+huxqNl2X3bFhqbL1dVI+w/GqzAVv3rbi4Yv7vRI85/BgP3VnI8/h
3lTrlTNRifXWkHErCGqYZA5aEZcoN6gpzaPkIKwVSW58yIMIfhICTjgtGqQYI0nmDD4z2svqjPmm
M5nO+Xao0IshKEIXttagThMsO2G0IGqPVAHc/3hh+unco+IvYMTKeg1iZKiuDr+TdTWd2QXFiiCf
zfpOLmi34isrq7OBQYu0dGvfoT9X+UQzlni5f5WJRYhQ+E3tAb3romcd9c9ieyEdWcib7d4TbEtN
KWRt8Bxy/9dKCUw0vCSI8BuUug6cbCLxYhL3BBw4u3xUZBHozUanorD4qXViMySEV1xfM4+EZvFe
hjot6dL6G4QbmHlFBOR/MTm69SV0dC0FHOhJwKGT9pYwLAWG9sKWT8TqotEwCAeYiMgF6UYEGKwh
lCW0/buGYmi8aASGBxR7DOOjJr6/xBG80R4FwWPxzVDB4aazWl4UdvCSUSH5mIkMROPL3ImGu37M
9Oww54BTa5zpTrzW69XYnnVBRIgB0X4/849pJCruekhc9d3hJcMxp6wFcZBwgRH/aBsPCiHhm3fw
eexVh8qmbn5ZkRcqkAtfZ6tlqdOm11TfQT7INFu8BuX7v8NHnlB77gOeJEckPLA+800RL5jqrhoD
ghKwOGz8a40j383lHarbTr7k3WayXL8lW3Jd+fy4JXkAoExauvWtxDPKY8kuMmoy6mcX+HUmLyvf
93yeIV5A7CEs3cpS/k5JFSTDi4Tvg5BsKCKgPjTQ8vmvTnq0xsNWHlyCd0XcC+JMFBphSU/kW8AE
41/qiZrVdYYUpVrPd/AZ+pPGJeg75xGLXByeOl69Jvmyhu8oXvYYtxpgh9c6PMjmtSnf8wq9lCdC
DgeXaa2De6qagSg+Iskqr7Bd8qqqEtG56/sHwJAh+dCE1zqCacZ8q8kccn/GeJ0H4jYkSL0vDfJD
wRi6SayN4LRdIlDTcdmoNSMD4HV4mJpXG7MGWeo0nvo8JgQzpKRIbAMeRP3QcA2uyOkMPwGHUogA
KjiwDCHT59DToXNFxE25xSQTta+Ncpz0h0VaBd4+1KGJ7wW8sD1Q3qYot/O4zaOHPqVrU/8o1DtP
p6pgr0LJKTbYGalQxd1u4UohpWac18TeEldygnviNhUr14wXZljQGvIyqV+1gq/L7cqLQ2tzpN5G
5VNFa9LwbkfdcjajhWO/TwyCCaVJa9/ftuFB09+V4EL8q+xvS/2Qmts4PZjRw7FeEbB1ZFS8z8oG
MXIY3hJwfMU6B7wB2pbHunRuIbBKAChqfMMVTfVBavcGozN5ErK/wcxczXRoTYqbB0iP9AlIFNWl
9LSpTh1xJ7oAXTqZRzVlt0udhShFLqNrj1E6z/NG0p8qYpgU5EqWQGnT97F4lGxbxY7QtKQT80Uf
Bivo50V9H5ELy8MPH6jU0SKxy5EjyYTX13RB2BFJYMVrKP/R102EY2Nu+3DtV6tCX5BUvSUWMkXd
V6DgNOWzT8htuxHCL988RcNxRmhieHnxOSmryX4tdCbxJZcsDJfdbm1lL98IwlSbdy16VYv7TBQX
BIvkRfoqJXsYveyKf4BhtwsIKX8Hh5pTCvw63yv4rjOQ5Al5vtN/+SFvwmpOKeh4t4klMJdy5g4m
pgR+z6rH20eUAwhXPFzD+jzinUKp2aOkYY0kbNic9iOl1TWRIwCrUoeRHsNVfCbeIOhGvLQrx3oq
KSPXIUxwbOGRKMjQsLEuBp+6+hfzuw4Y8GTrC6iFihxXvPOlRYbfOUWhBNi4srVNJt8pipzaM8HP
jXEAxprNMx2KILB4qci6/yfcDv/SgZd5Jgz2s5h+UhY+M6MqQ74in0VL0x1yv10sG+lJUBIukby4
yuScZI/O+pl5CiQm+ExIGIc7+oQoYtJRthQlJ+pDSOpsolXv/JP0cJKxDCkHJwBJTwhL2a+IWF/6
w0nQFpmWLWL1V/SExMpjCl/RUmsB8lxSAA69cqpTYJGD3m6llklbYHXFT4a5hUHftNYcDoLS6iIC
O+8Omah81Mr8zNoXpxkoCoKg4fwOQy4DB2jX3vvtjh4avi2988RSr74ew4yMANL++YmJtufNIRLF
J6vxJHKuiMRqBdOQVi8NAFnaGIuWayU2jiA8I6FHyvCexcZLKoIxgj+uP3J+xphukuxB9GcwR3Q0
HM30kspPfSbka3yNtxJ/3LAtaLCFxK4pad8zXoXVeQLLallyC/PHYbgaguO/Bwfor90pAUA+rzx1
l68pUvTR/835swYi7AXB3UoPiPsKzbRdIW1hIwdn7dWXUekBGgivuGVuPR6qnDYply2O46pjtPoH
83XLDtwjIwyPIFzCdnYJ7AZcvV9uID3oRp3Lcz2g5+cmRHudpB94v7IUMbZH546viy+rCvY6GRAR
3m9x3gVQSXx6qnlSlLXKxoZPGtNJTaYBB8dBlX8FEEwwXB0/NfvI2dYQIkrGr/OhYqVsimcoAb8T
0j5+pzpGQ4LfwnUNXO3s9P5p85spT0FNWuLsNE6htTDYq81dxrSG/bnZDirnnXBcHnlM5mQDu8TB
RogIEw1tuYA5E1Ga9NkgUiRj+IGhjbBPhUQnmyPHAa3Ot4q84wMvxgf9aUiBQj71Z4wWnun+oA+f
87hTauoaVwyAtgwQR90DVF898LOHv2ogzdQD5PEr1IsQZNuEgWHcGYRq7+cRnQLjM9AmQImDyHBt
bUJeuf5WpL+Gchv7Fbknzi/Iq1X8VsUpia6juZs6r233KO0HNIMNGjDpMOqvDjAoBXHNq85rgSc3
/lNkAMAC2Kl5zPnN/zaGpR3BtO/t8Axi0ufrlJmmAzSJaAoqvqmxhaZO2aPggXQdSSK50hAbPTlW
KBuJHcg2MaWDaeiqGZrMbUx7iXJpJ+Aid849TAedhASH5EAkU9o9Rxze3PrkHMXvE9KRJgFwmPuX
2ji2EqKg1xzZA4F+BQTlTXS9APNI7bWadiKsnaFnpKBoC+tnWUu7hhU/RcHVlx9t9dVo10j9kSKy
0hHal7uE7cvlnwzjs4Rfr+5Xc78O9HVl8dompMUf/JzYlntaoZjEpglm3W94IckMgwEnspj42ql5
jgz0NaEsnYc7A3t8sGjFL2L24bYmxsKWrz0xORxGE+jM0S9JRN6YdHXz/YwvLZ4JVzT7tv64zil2
BCKCggSEwbyr7n1aHuRDFKEdpabEWlvqayy9ORz/RM0KueFGAdVrRl6awZso02j+9Lh0a/gSc1rD
c2S4DgfCgdaq/zoWq06mc8dLBomwnoMV/c7o4frSHSceg0VZLpj/8BKV6YbT13S+fJjJ+G6nLkUt
ZrWltt5tuYsjUgTIYURuixiM6o0o+qxIu8G4P1SHqPN0k21xjxnVzK5jk+HSElI9Nw/dku3cYk6e
7m32PahcxJbB1iSioeD6mbZiKshBX4uD1d9MHOxN/SVpK3sUOk3ELjWZF2Z/NlWUNPGx0nm0bPye
GKP2CuEACYnLeB+xVhM9xUvno4XvkdTrG3I0WR90eh16BJJYQYh1EaxjdpKkmA7G/QhD0uEVjvp7
y68/G/g4l+RW9fc4oQgVKLAhom+2vJ4E7crrxy1hXEHsJta1c5h8mC8UnCW4AHsyxELEmJhajAPx
vZnlaSQ/9P1e0l7L7iszCAy9D81WmlK28yeEYYw7hvspPSKEbbWDgb7GulJDAEEycHaSPJ5FPGrM
JDuKXPTpuy73NghzzYflDeNOmw/leJqkb0m0en+ltgt+Twf9LK/1+BOtjiUTbIKNmwzXkzN5Bedj
jslAw8DtPKrmNu2i/DkAWoBRy6DvPFBm+0cmpEmwZr3iAkW/AWKUkiQ/vfGPgnwQhBvJrI7Dn108
sZN2IGDhl+/woG9TAjJ0lF5uafKTyNFgsIyP9GdasB3xcLLGy1jdi+GR88Y0JclG05dkkcKI/z6N
vrNyRWKtxXcWbv12LalAM9a3bV4NYEV05KwMyGeoly1ZZJdqeJ27T4PgFkV5pfGgtXbFvHO0rZ43
C3SycrNcIB6iSkZGfC8gXwLmDftEcA1PQ47kgqKXFpHEsSSoNwCuK1nwTP0xyLc5/6ZuT0w5g7aW
uJxErGCMLQf+uoYW5U+Cfs+D1ym5m9aXeGXBYuM34aOm/nFRsa9AFoG1G/W1NnaKeqH4axZnBB4Z
q3Cj6L1DapVxw3ds/2kILhq9iykU1wHLLxlnQYfi4s9nzSblQjn2wVs2/aZmvBwiQJbRpnTvZPAS
F6uRQK00IwT8XBpEFNv1bZquNLtmFHgkX3wD5GlT5DDA04wsVrjiUIWQGYpy0/RSgrb5f/FiI9eH
riWnobQp090M1BozkCbBl4MUj2kUuTuPKwsRX0qtkg9j+cCeNz50St2YnmE5Mv6mzoB3NkSlxGfj
X0jmzRpOu03i3CuStkiRUX/q/FFCU1jIaeVX9saSEEiY9WLDA17qb/z2abSjBZ33tBpP5Ei3GA+D
94wKMJ8UZVjsVyfA+Y5L4KLhNif8VrAo8Xcz/PIxdsPZsndRdpcdD1CUadOOrpl65qOypQMAaRgQ
7HHIHVKtD9gxJbeoLhVYrz/sOukEqjeBPtn1Ku99V2quRPx27FbFkaOYYmxwYMTCdSPoFszO4sEJ
sAVyBmg/HINs2AE1qdGyMQhNrV46tdz12ecMJIklKVjPA/EK+8h4KMApHQTDQDgPnjiLG4zUtGOY
ECnwlMxtFhSAISwwhPpqMA0QQyv+IjJapfY+9LvZm+Mt/3Q63sX0xR9IBoXIOoHSqwja36j6uaYs
uf9Vpr0vPUrrNDn7ptyb/QUSgVDUZDpH6q+RtLyBl7q5xs1VlR9lfk6HZQJOlSNpXPKOBCMdEX+K
/zCz14HrLvSkeU3IfF2+FUnP2gWtFRDei4mkhQPU7nZxnexzCeIfZxcVDBIdr/4Vkv0046EGlidn
/6OfN8mMaGnN9oNvp5BvcXUUnbwGTXMzuBpTFWpmUpYV1Ms9eaPrzrob6Hj5lDlO02wrj2dVOVLw
E8R33Z89pyxdNYkp0z0NSNc1ELSYSYF/g/8mJFFsqEAfVa6iaFsYn2lmLfzBPqrNyGa4VQjH1jZG
9aERYe/o0sbqQOatSwX3XWKW4/Zj80LrQlUvJwks7/DXS1eCu/TwNCEzwea7qupbOaRLqbUhvrsN
MKvZ/xDeh/gq6d0ObLwl/MtLCFyS6hYJ089Y/pQauRBuq+1SHHTThBXrT0cIkAe/qPIlH+v9R1++
dy04MH86kOyJwd2A1UIpl3hO+JTJ51NBhxkmV3Pu1vG+JXHL5tUmZtQyWawvAVvptICgGMlJ1jey
wnKRgMb6FzI1teSIDaCp96n1pRtUpaBjTPdzuRnMYwUULavPhPgQsvdI7NRWqfGVN7BYoIuIoRwy
bhnnk/cxfSgWKep43XSm/InuO2gTJQaSRUavXMPhfVDXzsgudE8+CxuRVsupExIW1XwbHUOL9Dlj
OtbRlFgiEGjY0UuMmMmuEe+4Eb+yUXPP1wh/vhtyV2PMQ3sOoLJE9YfmkkOmmY9BdSkISZIMViLp
I0s+UJqxqJQgFkj2QGEcmgfg5jDYoUqo4pUMfyRXKUfXdqDVa1i3mjt123L4rAR206LF666EHGpO
D8i85+7zAa5T5rdO+/SBwWZwm0U7QMCzRoXJY8KT4e/sbF13a9pVuBS5VLm/whyBhobCQ+UxVN6M
iUExuXYkznBvQS0H8lGYFHOkInC1vGQqEDuV6K4I6ObeFOdrgGZf6OwzYxPSTMEAoW3Zka+D+RCu
CHlNVhg5N/Ch/GXBeDHHbVm9FQwmUo/IZ/wS0pq4cSlTBP3navDRtQ+A+CYC8T4URt83ScRkSN+x
/2cBZxXojw5F/5wxSf2PujPZrhtLsuyvxPJJTQqe6JtaGTF4/WNPSqIoTbDodAp93+O78g/qx2pf
ysP1CCEfIj1GNdQiRcPt7No1O3aORDa1wR25/QddfbSsD5lMNoO5U8jI4ABRHi0AylFS0m/QKhY0
AS5mLacGnAMIWbAkIQoQP1USunDHMPmcjJ8pVt+MycEzcp6iX2r9npgK1HTF3TuOOx1v78NeQfrH
dxAKfR7L28C8YDMJsLni0cVtcu2iemZLaI4DPy3RF2fTarUg0ihIuX3rvK9lQOoWgH5CXtnZOQgA
oOn0CcxaODz1/QUPN1u/lbr7bvi9LJ6d4NXlDVKYaBdYF2lOe8eHjJ+jH9I6EDzLrBzAVXGLmQhU
7Ovg0qtvZOWZNJjIiSE9vVKOmfi5q20c3UPmLALk9lkqFWA/vDV9SDokkkXURKhYhU+//O0//vGf
//HS/x/vNbvL4sHL0uof/8m/X7J84OP9evLPf3yESCBL3v7Pn7/z/n/84zp4KbMq+1af/a39a3bz
nLxW018SX/PnX8b6H1+3ea6f3/1jm9ZBPdw3r+Xw8Fo1cf32FYxD/Oa/+sO/vb79lY9D/vr3X16y
Jq3FX/OCLP3ljx8df//7L4rivE3U93kSf/+PH4oB/P2X9f/9r/r1b7//L/RDgvL1p//4+lzVf/9F
Un/VHd22HMdUZEWzHI2/2b2+/cj+FXilbjqOoxnIMMi2+cvf0qysfUzLv1q6rMqyrKsWCAGZ/1Vl
jfiR/qtmKqri2LbqmNB+Wc4v/5yCd0v5Y2n/ljZo1MMLUPGH9V/+ln9fcTFEW7YMyzBU3dYMxZIt
vpCfvzw/BKknfvt/e06ZR5WMTzyCVapW8YbLcRffaPsBpFb9iVzZ+mSS/viCU4uM7SeTjmE7JuOS
dUeRxdhOTZat0dOGNYCv9mvSSp2ujzbpGim0PzamZTqIr9jkG8zMiUAsqUqbkDu29dB5Gf0wdNVj
rHpBQUE/qYyGlnMntv1S3cqeapYk5/3YVPMrtWmlFznW6FV0h2z0Lt0gtYhEpVQpYbO3HdiSPWNQ
v9ZlUQ7bxg/Q7vbzIqYLV04Mgra4c3MAsQ6MAIqjw49gKZHW7tqu6yhLFNw0oyfjHf1S0cEumvz4
1okgfXuSOr0oPsqu1rsPVVhB0IT0ahnCXlY7CShs1SQfUDFF7m1sxLSeN0blwUUV+aaBlPYYQp2t
mDaYNrmTzGLvBMj/raEmhI2hGqPcv9QLO7e/UfIYYL1K3RK4ggK5sQ2kv9caUF8VniZWDOglqlYu
3YNXenF2kyYj9MkNJK/aU9r5FRz8VTWIfI1T47Flz89oNmDxgNk4LYyVmmPW9rXnu2SaUP325IMp
dy5M32kRZxeJU4YQ/AY2ePW8lrPxBj3Q4SOPpjAHG95KY/bVd3zIF9B77yty8yZ1k74c6e/wFKJk
3g2mPz44uVyi86y34ABspWUaVikJYFKk0I2hAhVIbnKompFuMMiYrAoJQLVXYEjNGq050iRuw8/M
zRdecdn4xhevp00j0ExKoRKhHIyUXXzdeGNNA7Al0e1r57oGkWfa4/RTuiKR7qn8LNoGbq45R93U
VfeQtKUKCrSIa3gDrFJ60kK/vGma3v/WcdhoonAkGwBdmcN7qXSO+yEdRpVQslXg0ajTUan2jdxW
kBfmnUktLmLPQqjRsEdDGX5ib1Ddns6KkserQ182QWqeNSQxU6356OgBAtPNUI36waDPl3pj0NhU
NUlyRTslp1X2YBQVHHF5YdgkzRsUYy/1xqZe1WZ9Yt0CwzVgmGlbcAFZYSbQGFhtA12LqtbO3qkc
mxvD1zNjB5ukk1/HTtpSHjVDKVp5HmgNJ6zFBe05PfeKWZuEiolNAGZ3JZr2YWFRc4SXKE0PY5Jm
m1LpsdQ14NnAjffkwioIEUFOdaOcoBkJgzAE8V0DUIDmXn+D8Gfc3Pio08v3o+3l7UGNMim+Smwz
EQwPLh0lcqeA0jeNKIeJMesBbptKmKg7KCdSujFsvMHdkFs2Orl5CefDECO3CkTcqqDeVrreuVCi
pgElEsuhubcsLWUbsxjxRncDn/aG1tWNtQkFSckBbgvjAuqtmpRdafiUBqSYF0NaNgb875yPhwBK
XucpKa12l7ph/FjovYnsjaxD8uglJmgLyehoQ1EQoIY8yMnklzxx6OHN3dyhad3XBDQ6Uq3H0khc
iHi0jpe5HaVJQZbMzugxac22Cq/8VDHl+zwJVPRi6h56hthFXD4IjFTQhxpSGG5kV6I9s8xHiOeT
SOm0rep7nnwsRiMaDlYW8HZpa0ovtKvain+wR7sHX6WmEeGj4Zcw53dVJqBWGkki3U4S905SRzve
VxlM55tYk5ATNjQTzfCqLXBACrILn3PHldp9zWn5olt94h8aICNUmDylAjeo9Gm+tXRJupClhtIE
oAyvB3+kKrz+RxVmybyUqSrbST+OG44yqOmwjBII8geLx95gxBL4xRBNZviZLL/8EFQNlGNxFSuw
SdhVaB4rXaaaqph1puzrmEzMlRbFabqpXarwH9Qe+k/UQcsa9EOVuESnkYuO3hVzkD9nYV19amTc
NDSeKg1vYNahWVYKNx225Gw8ae3ZPooHI8XRamNnbVbvqK80CN/FgATlzOcdmCrc5/tBt6gFeGkS
S/SFyiXjCUqSkUERwg5gKwkqn3qsytAXRCF0+2FVDJ8Mt7HDR8unvpIYuqxQ3IgBIQ9O47SXXWH4
kIQWMQBPOYFmFpfWfsypn9PCJds4K8+xRgAXFr4gpwfZ8IznIKvVF5KHcrq3G0m2rs3CUWldsbk+
N0rBAmz6MIEpQIsUW/vSjYrakKIqbMA3lQtpp1uVkDcbbgLeWQoU+EYy8Bq0PwE6vAgj/jOqCCYJ
p9KpWiQFogF1OZUH5HXE7aA9WzG9I1Kf0/9i5w79mswxwIh65JoBHdj6JQB9Iii/1qko2oatp6Sx
Qw3sUh65GlJzfONOTiQSeZ1chMk2YFdrWyn3cur4hZyhYZbLpEr6oCJpFpgeYE+14zq4coqg5+Gb
DT0kX4qHuPP/PPS9zV/TD3X5+lpfP+f/P4StKgEV8f1/E7ZevqbD87toVfz+92hVV351ZNPSHUs1
NF2xHKLB78Gqpv1KqGY4tmXoRJ62ov4Zqxq/ymwcjTjOIirVbVP7M1aVdMJYxSTMVWxF1mTV0v4n
wSrx8Emsapimoyk2EaBGRC1rqqy8DxzltIokV65oW8uBOJDzYXdvfN2/rkr3eDInM1GqMWfKshyd
MJzRyeLnJ2GxGspWWLUl/SOkikgkrWOYK/IofPz3zIgRn5hpOkPrkgEzukxFsZUoYFT7Ag2J82ZU
eWE4kyjf1dWORkrsuF97egCrbbsZN6gf0hFYH0DpX9lP7oHa+BoKxd+szXnrytJk2u9H6TV2U0fC
OuTNN/0mBbxKgRYEInBI8pCX6iU9twvPDLEhf94sJys4eWUYYTjqVY9RuoG2MHtuxFAhysJius8u
zw9R/LEfr6g/dqataJwDeutMtvm7dfS5tjOgf+SUIrvYDanp3bRVZhwkpbKPY6T0B3NUH7vO7Tcu
d9mC9bn5dTTVUVXHphfCmVh3oF8ouwY4i1Np3OpkDOL8mAMbPz/I90/Ft0Gqus7x56mqO7I62aw6
Yn6O5MZ0JUpWTZOoc2uW3ZfzNuaW7Z2RyU6N7SEfoGykprNFF0TfZntAShvlGwICFNAXd8nMwr0z
N9maqhv0nuZgrn/pN94lySdKisElJKXwXlLD4ibeQYy2ZZsiDrd4MpamdLJJo7ofiM4w3+6y5/5K
3YY0bdTJShHgC3qb9sYX47gwwzO+wCbjoGuWaarmT7tFs8pgGEQpkqfeuj1WyPkmV9Ie2PX1eUvi
HpmcCl3TuSo0RSYFItviS068W6IqsVxlWCJZvR530KfvzLV1S3L5kl4X/qVvi32wz66C6/HB2Et7
mw7Q7qA+jY/ome6a1fnvmeQ6xAY2NJmEi62q3EaGMTknbuSqulr6wUp5GWD73fI8uvfoIQ6O8U38
YNC9sV1c4Z9n+71NsQNO5sDudaZH2Eyv3D0J972yL450Ua2tpXUVx++9D8KSIetctTZnUZ3cjuWo
6HXbiiz5i0r79WNbr8E8b/Jt+uzQhga+bpPdgaik6rvgGH72P+8tC1d8MsZwsEroKLBsgv4JSUZG
1QGmnvOrJ07iueFNFk+yVThkGowY0nMRPvn0V1c1rE8e2ZicTmioQc4bnB+VZhu6YtiyaovdfTIq
IzMby8wwKISRQmg+/ep3JSO0+jP2uvv+/afZsPlR/WnEmRwRX+tiV3fZHjDZCokInWyDX7wqOiBY
sF6UrBbWShHzNJ1HU9MNbirNxJtPtknmGIPnFliswKPsjZ1ySNYvlKQdgc6n7WQx4bdocbI9Utcd
1Fp/s+jcuntrNx6QH3oa13Ts0Ptlb89P6dy6nQ5wulGyVldbC3N19pRIe4CvNP8t7I2f/TYP35NJ
nJzqoU9Ny+mwUQRwRI9HLwkXRqHM7YxTE2KYJ9tP1fyurd7WCS5zd0UPFZC8bXmX7sKNjbKeCinu
o/oE+in96m0WfeXSNplc9hKSHgQ0jJCzxa0Ih4S+jncuhrPs1roQd9OSr5xzYKcjnlz9SgkvgqNh
su2A5LebmkMAfiCsH89vEGXOJ58amlz6TqAWDjX3AJIg6anh/qOT+y6HbmQpvFDF1j532CY+JHRM
8m8KlkqrhG/FlKAwV7PfeAMjHpzm6wSkQBN/LshVeJRXXc/fFk77IFdQOxdAsV0dmoQ2Sj9ojn+j
J+ljXPmfIda5cqHvoWF1YVuLzznzuVNv5Lh+OEhi0cOjd0h37YG2lYtkF+7PL8DCCXUmLsjLHYn8
HWZUDRhM9Dxk4aayv543oojtcm4wE7dDQ85I7uptlZtn9ZtOa8TWXAfb9rfy0B7gx6G1e+NwFS9u
5AXvMI3HAxXyLU14hyD8VukPgsDx/NiW1mnqfhpXtj35ZJ0gVdolu+Zw3szMs/Gdm3MmPiiKqoYE
GXbodkBvdgMP77aG5lt+o9W8E95APBppGaDHyN7DzXH+A5auDmfihTybTKo68AGgrvfqNrqAgumy
vWi34aHcOxvv84K92ZXTFV02TGIoVZ24IOT1zLAysafvhy38WQf4uI7W9bitESmG33pxq8yN0DAd
1bRV2SQ0ffv5iZuH9z5r+hqq7U6Q2D8oWLQ31lp9clcwk1wCUzg/xJkRMjRLwaZF2DG9/hUr85CH
gbW46O3L3qUtHBrPf8/E5OC1lmU4vUfprrCfaHdOkEj79wxMbvha6auxCjBg2fueNhyY2hc23uws
WWwARXZmqqJxWkrkySBRV6Tkoe2bj3UXHP/CIGxbJ29GWs2xJltNa1MLmWNKOgU8ELAUyO3deQNv
Af/EAZq2Q/aKvBnBnj45vUqW0B8vg/60rxvqT8C3r+AqR75zKwnyxhuYe9P4wjsGykb9vdnQcXnR
XZrqwjiVmWudzzCoYzOVBkHn+0BG7gNfo0QKH16zbkk+0ZlOi/UlAOIVXLjmClZUWgWtO3NhDWfS
TpziE8OTGVZ4WgdKj2FYevbjVX03fGpe+4MDicm4lT9SuiH4/Ct7/8TmJLRwO6kawRUx5zFtid9c
+ffziyq+ebqmpF4UAndRttfFzXDiLpyqdxydfm70P+q9S2Uuy1UIXu6o9a2LflxauwVzxuR54o5F
Gg7E7rzW4WYxvqnb8WBu7Ftw61697V5gKVxDEoPozeelaHB23zhgHDTV1A1wE5NTXmnAIqjFMNRr
uivzq+iQ3Yc7emjukisIxYSSTvLB2+gP52d47ug7dIJaJg8/1TYnp6YFMxcjNgRTrvIwAJXS6XL5
KxZMEiOGYpAdmQysg/+klyPLp/df7o560yYb0wDte96KKj70p63C/W3ruqlajjnZKnkQN5AZMBD5
InjQ19l9dA+4GUENGGFgmhQBkEOCC5WiZp3wGgNtAOtEQLuJvCqhijr/OQtfY012UkkRqxzphQbF
jvYPvZ/aYwfG/ryRudtUJHn+OWZrElm6g2wnqsPNEMQw/G+DbEuf1h7oxl7WH/+1FOLswCyd+gfZ
F1Iv4ucnJ9KK3MG2Ey7UBnRooNFRw2tNg333/NBmT+KJmYkXNYbQG3z4BmGyQg8kNw7OcCV1gMV6
Y0sL3nljc5ky0zmxJr7mZFCSJ3uZaYHcFEQwkOroxH8QZmySNQONhp39AlXIvlqIN+eXz1YUSxX1
J+fts07M9lmi6r7DIEVqMr0DH7rVP8CBuKbzaxNfLz3P5oeJGVtWLEPGrb4fJohRF2Z/6ININsMD
DwDEv7Agd1n1a3IhG+hEoG0FG7swuyIA+ulkOoyPfBjZ9OmWKYo2NJQGs3SrUYcRCljrljKMs4+3
MI8tTeu8JzixN9k7GfrKQ5xhLzwGh1iiAe8Q2VsK8JW5zpBMJAj8nHxN9sUGHMMaKlmH7/GO3SUk
FQ3tPRkSu5slhzCT6TcsmYm3bRkgm6IKR3yy2FLeD0Xv92LytZ1a77RDtK9oLfU16L3oM/l8ftbn
wqF39iYHNdPDIJMb+kjNr8pO2dT5oTE25J8v6g/eBel+Ouu1V3DhUNpk6/Br/8pELRxi4XInC2/J
joLPpyqqmtP3denmveUF4vbeeweReO92lBcWfe3c1Ykd3RDXpkzZdhKFGJFSW3lJ+Fpth60eXA83
lr1SmF9aFfflc3eENwnA7/JzZubyfGd4cue0Jbz3kDews2OgbxGsz0V+dX4dZ8JJYIqGRTna4vxM
S22JhVA6DN7oV1m/9TzNgDENlZBFW3pkzzh2S1Wo6am4BoO9+n5/mmPShKWEoYJGqR6uaQCUG2D+
C3tixrFjhjwsrzKdKGfias1CyrWoYcoC77ZCLgTmPNpV4/YIoGjB1Oy+UBUGJMp46k9V7dGuUiM3
4eC0r8sjJJYf6MfaSVvtWqIBHca+dXltWyvn4/kVm3PrDPGH2Yn/gfHD80B0iG3fojm3Cmil2InN
7wM4pXc5gzV6qSYxP60/bE6mVYtz3wZLwAsucz4qaBvEsEfTCj5CWxn62XZhiHMb/3SIkxPXl8rY
hIAZ357xyibc9RrNUNt6K0NNE/Zrs7nrUaPaLJid36M/Rjk5b1KXG6mvck9r1jGm1cnIUOaz1rn3
Ykrevlfu+gElJOfS7j8UDbLrw00Px32P7tD5D5k7lCfDf8u4nvhy1QiTFOwkL3LZXBeqCXoMDh/4
JOPsLxz/U0uTK7vtikJPXFxojOwcVM7xvh3YQ3UKSaTlLZ6YhXV9u8ROBkaqtTGV/m1d+02sX2mb
8QAx0ypK1rCVeGvzchkhPbt1eRuoAF0MR9Yn7wMprftEE97bClFYH+BusR+sRH/paY4ux6XDuWRN
zMDJCGMr8rJYxK/9LqLAkH7pINvbZHv6F+GljJ/Tm+7jCJzreqlgOTu1qm2YKgkKYDaTveuYAAIJ
5f1VQr9xXDlQ6Hd/ZVtqigMsQufKmOZY4sItjNzCRNOWTzD/QHYMBf2g6TemPS49uOYSzhbF3D+t
TXxAPVi8lRO2pgho0Ed3S2j/UVPTV9aedx6yGN1dc6d0h66AHX4xmFVnggvq15pMZEFfwDSz16GN
48Ajw8mAda9aNfuRyh68rzu0wT8vxZSz0ZtKCGvZqqJyEU/8q+6qg5xSMGCw9bG+pYfbh2ESVkSU
wy8tOg0fznsYRRzsaex0anAyu2pWJbWhewEq946RXtikJmBfkyrrutNr3rRZG3bPwASreNP5qHHC
Bhjlv+keKNxV44b9p/PfMxfKaYoiqwYIN5t5f39sbHkI7E54vCC9lOH+si3iSeubpqLzABNiYTyq
Zrk5b3N20k+NTjxD4WijFvaCQ3sNtnRNs4a8anmsiIdDI5g0F+yJvzed81N7E9/QxoXmuP3b+6jf
1B+7m6zYFXu0yglbh/ICPvCle1Ss4jmL4sI78UaBVxoIJ3Nt9/SW00OwNXaSvYJT7UP62frUw+K0
gQXlur1pEUGoFnBUc+9B63S8k0AljONBLgSdLADvo/st7PbRVjyLeJTER/0KZNfhL1Sr35mcnKMB
KuhoFO63zm4TE1Eu/XFQogU/OOuaTgc2OTyhVZVqV7Nby027yR4gU6JtLCIPjLrjsEOn7qLfl9fN
b/4n7biwh+ZClFPTEzdv0IUiQ0cr5hRWryfUKKAbSm/H36AZRvhN28rKw3L4J1q1ZjYSqS8FMVQQ
qBOzZWy1dh4wr9UW1BEkXutaWidon3yyqFmpG/ngvXSo/q1JPR/1y8XX7dy1qpGm/cP+NCJyBvT7
PBFqI1l4NZi7LNurj8khRsqvgB5XNOm7n/zLlJrSUg56fsZ/mJ6ESK7mKK4SYDofaBlUpKtKBXWR
BLu/tLI/7ExcIDKU8KSr2BGv2djdubBw7gMkA5Wt8ZrUa8QWUPSGmW8hszk7PoFCVnQg8j8BcyQn
KJVSlLBM2BBMDw1d+rqNT+dHNxedAF77p5HpUz330zZ0bCqBrapsnPaugg3/vIXZYRhkuix6/Mgz
T85kH/VtU4ncOlfbpecfi7BC309Z8OFLVibngI42LTAGTr7tJLtC+jDQ5TvQdHt+LHOVYgtEHZUm
8NIWt+J7v20modrSdU0UwPNiA0/8tfJZQbwUruaVBMMyHAGrglRHuoYfS/BPImlzPP8Nc28Qsvaa
7FAXIRCbXI5GbEmmNjKfjV9+TXr5m10oiHprN2Ot7c+bmp3UE1OTe5HenUIlruXyzx9jkDkRDCDO
sDCn8077xMpkTilNqlYDDgfZyRVomATy6VW+g3LZ3YhTRuv3ZeFvR5NCSLAzfj8/xNlH++l0Tu5C
vcoNF+Zm4UD1C/uivUULVdT+/YfuSKFgB6HqgsVZl30y3slVSCs47XoGewgR8Kdm6x1kbw29A9oa
SGxAmUo2uNy2jxpEdOiGNJfRbukyXtpCkyMpt/QmxQEznhfdR1Wud52OHLQfvpSdfrsw2qU9NDmY
wejB1mfixYT3JGLMuxvV/4DOEplIhXgDxhDKQs8B2lznLS8Y1id5rUTNvboT2yrv4BwpC/gUYMRC
vb5a8j1Le0if3ERjTTtHa/9xCfe/w2zmb9DB2Stb6CVMZJuWrobZW5e2Fd0gR2DQd/LeDbUZeTau
fjReygxufGMtG7Cq2vbags3UT5/Pz+R/c0J/mJvcgE1fqWRgGJ+IbZB+Qp58I8vtGkZVYDHoSEqX
MF2NQq5+Ra9n8Zfi1ZPhTlwebYqeFIl8cmcjwkEGpGnze0mqN5nr8BILjE0SjFeVS1Wqa+FNVHX5
wjHtO8Xwrp1AuTg/HcLr/RS7n3yN+PlJ7J46Dp3UHbNRQqLlQ8XaFu3NeRPze/fHhE9cYmG6vj50
7N24Cw/J6IyoNVTRZuj8Znve0txg8OEAqmm1JHkwmVpkFDu7iSl/JZ4JVyFKB221EEDNeRvVoJfJ
VDTR5j/ZPYGiUI1oGIyfNpdq2N+Glgm97NYu26X4X/yp6dKA9yE5IFNR/wnzH42KPagyrlWgjESX
QdnuUGzfJ3fqgep9t5Q3m3Plp/YmW8HJetUNxVbgZVyM9q5uUWOzbgW1Xx5BlhtusmwpBpmdTnoa
CPZlwC7m5Oxreh6MZSpCEJcuWwhC0uHKh7pq7L/8ha1xYmiybqWlm33TYih1vV07flH1pembdSxk
Vf4cy2T3dUjk1GmAH5MvsnFLI3732PQbkXwUFRzS5uWj16491IHhsF1+hYs//9N2scnKacRSDv1M
70+y3pd98RZKCeQMz+EBVkayO1A9X8ibem2Pm6Vk4Gx1DrTFnyYnV2+d9eHgikRrfIzv7Ef5U0p0
Za7vyGrskbO6lO6gGtpElNa3/gWcl2u7Wjokc87l9BMmN3IWhE2jKm+HxL1378mFIjCyQmqBsig8
4RCd7qXltN2cozl9H0+2rSsldaIJL1BvhjXKz4j67QS+G81OsNYg5J1FkNIcANqCi+TPa1IcpRNP
XcVuMbgpNlUIOQcHQKVTdmsvuXNoQajHFCrLBlhRVN938ULcMzfJmm2KZzHtR5o2Wee2JkOmC1RP
VtgwksIW35LmSX00VUsla/P1+bM6O1TTBAPHo0S2jbcQ5WSostTqkeaSNgTSfClKrjFJB1F0rZYu
4zn/A8kHrSJAsMyf8q8tLFMSJFXBKr6yIN00tuoW7i6aHPNvIO3sF/ZuCYzhX2him5vTU8sTh5R1
ch2YPXcVPAFX427cyK/pLaoo1/pKfhGyS/toh9DO+Zmd27enRicuKiHD0cLkwL5NcsiyoOnqFlAo
c8HcqYXJJVLrRpwaLUvXZl90ylat7Kxr+d5D+Vbqh4X7fm716F+m/dlUAWVOX49pMDTAYjEWlA7E
9D3MH+oulrhGOJub//nUWappWbZhmVSxJ44m0ZVIDnN2iu3mqzj+JrvpwuLMRt6WplEIMFRaUmWx
ZU62fRaZklvFmDBQ6V0HB+Uy2oP4uhjgdFknbMKlV8WixYlPKQSzjudhcUD/BrnMFTBTMnzho00r
I1ok/kVxOD+Ns2f7dJCTayqvLSOJIkz2fnvlOOoqq5R9o3lbU39IRuMxNzQE1EIK+LvzlmfTHaeW
J15MSgZJ7sRg6016zA4iqtLXMOD3pDU+Z/f+RkCI0pvhyj7YGfIki8WeuSN/+gGTLQTlBiQ6CR9Q
batHda1vu1fnBrXoIxjNVQyw1dsZC8dx3iRtnCb8AIY9BV40xNhuKWZbQcPEHdG5U1aKvvCGmD2G
2g8jkzNfNm0NAQpGTPcuGD8CbF6hDqIW5sK9sDSYyfnQpaFwa3EEA085Yqgv4cZOlIVjOOfBuGj/
nLLJmUBTTzUq0b5QoKw0NM69jnxRLQ0wcnxDo+L8ppytXpxamxyHXgbhZBpvzRL6hXthHYIIwJ6O
gpO7gt/6NgDKsnAEl6Zxcg4g5Rp6RTSIaMNnDcU0GDebxYt17qahPkyqlL4FXZ1mEdLQCg1VbLzv
Va833Mpvzg3SA6hFt1/h/f39r8zkicXJhZqi2QULERarba5u1Gfq4et2pcOes6queM3cL2dl5tDq
1ukoJ/epDIOA7H8f5fjU0xu1Ha/Q0x0vRSE+g74czZJnZBIX7qJ5v30y1smJ8ykVIN3GWCGj35a/
N59QREMGDuW8u3w9HPSFF/zSYk4Onl9BazaIqYVVcVf1KDf5CwiReecMlIouOvJAYMTe331NkWow
mWGiRhDZvWAu3Qv5Ormv7us778K46RGnHYE911vzEgrR41IWcfYtI7Bc//yAyRg7ybOMSOJUSAco
g7bNXrtEZg2Bs3o1fpbWMchrba1fVbfhZbIpIKS9yRbOpSp2y/QFR7MFQS8JeXDyk0/IlE4KGvEJ
6I/dDtZaohxzBdQ0ZUOZRwjsn+QX5Wvzan3+DvtE9qbchvdLFADzu+vkOyYe0KnTuqPTUlAA9BvQ
Zpvi2t/k9BUWx/Si+7xYbRSvpXPjnvjAggxDiKC4aODKj/paO9hHuFg38tUyWnnW950MbeL7msSS
s0R09vsIZmxKM/wQaA1CTdEfJETf+Xnuvn/9aY/47JE5MTS561Uz/WM7DVKzTXmxUc9buKgWxjKt
dsVS/Mcyuc0n3fhY5nR0mMcFryq+88zaTNs+I0fOoChjLwz0Aflf4jvK0MH2exMhkkrkom6tvTga
CcrHyO4tmBfrcc78xKmbfhrFvQCQBI/BDdzJl9oh2Udw1B6idXSVQpC1Li/US3qCHvqF0Gn+av6x
hNNeljBHStAhYFz5R5SvPgrenWj9Au2xjVWRVlhy60sLOvGBZerJFuEAbtY8Kul1239qlN/OT+jC
tpw2hzouksmjeGJUUobybWLXFepadeYt8c4sjWXiQ4JRkUtVcCT08o2NWEWi3bnm/fnBzK+QKeC+
omr/U2NV1bt146SMxvzabNsreFFYI/GAKXxE+v6lF9PsBP4wOW2u8npgx5kgmJAvEO3ltidaQ5Tj
NvmY30D1T1vt0q6YHyW4V25FmVzIdB9mpt+lZC6FO9Z2gP/32oOi/4H7J9MEDY60QnN5YW5nF/DE
6mQzyhXawG/v3Xpj36MsBdMsdEy7ZF1s/OfgY/YRAOcyCn52ek+siq86eQKXSl0YRsn0UuZ/iPTo
Vug1nh/ZkonJzpTqKPUssTPHFoHb6iZJPp03MP/EPRnE5D7z2xgyKXGfRY/2RbWvPwvMDMqsu0VA
39IiTa4zT/PpEBHpq4TWqavhm0yyCqXM7ymsBugOJZC1elgEysxGKicjnNxuQLN7ldyVuLERrKrv
4AajvD3swvFfTJedHyj9t+/3hTnk+gBwkZZCo4l2su5elgiVU3sJNguLN7s9HBq7Vdmiw3dakXA6
2bMa8TrS9/Ciw4sDN+KH+iDQc9Q/0ehYLZew54/4idHJNSeYSz1HrKO8t/cIHh8S2tjLzwGvpXHb
UfW9tv9KSH9icfJyydXOUdE1ZZgp75Psdz+s1//mTIqZPjnLRYgKSFZ/35z5MeIxba78dUjvAhUD
dCnsjXqlHpb4D+aj15ORTVyIahj9aIiRwVq8EcrUB2mbovKG2Gi5RlgmWS0mdub3jKE7Ng9eWkQn
x0FQryE3jEmENARTH0pGR59aHUi59fiKLK5/v3QrzAZGzp8mtcmBcMe8tLj5GGWplZDiJ5dd2B/y
PLxwVMTfbSXdyVW3UAeYf++eWJ3UPUKrlbO8Ela/wfQ8bBNvpayyDHBLhQLNpnBXbNZgQ6ln8T4S
R+CnSPDE9OSIeGY+jpo4l9/zdsHWDPfizStoHpxw4/y+sHvFNXDO3uSAOHVPk68YKmSrkPm06+ix
3QzPIsIwNyYaYuMufYDL95O2EHcubCZtcmzUOIoFExKbKUQlVEc+M1ngeJt1pidTOTkhnmVGxtsq
tvanQj2GyK1Iw0Jia8nG5JY1SleBW5lRkDZfx9aXTimRYsn/yl1+MpLJTZvHMN1GYpEc194mNrCR
+uX8Plgax+SGpTSdhog+EMeio1naX21I5v2lfo6lvTbxH3JYDfEo0jmaXh60LNu5HhqLrrSTiofz
w5nbXBS7SG8KmYKfGuXjzlK6VkTMnQvDuHKVUSw9b2EW744PpFICnR0SCpPBuOlYmakYzHDhPajb
4IJmig/hjYDWOCga/3vWpg1/3agFmSLeTF011k+db2+zoP9SJcG9aqAH0w8I74BfANwiqcZDYCv6
rrXDenv+M4QgxE/e4mTQ0x721qs0z337jLUgZ/843BQ0M2TfRMDerNNjE6zhYnfNTfI4JlD8KbAZ
oT30gTZ+g94HOLPwZYTWugO30sFApNUHLVgYcMFzc/kH0k4XSymv2b3wY6GsiUetCi6zUHxzqtL3
ElyEQ7QwLbNxzem0TJyolxtxlIpcunDayibYKggjMDDRsqxeug8moNLP55dCHPmp3z41OXGfbj4q
MTIJ5A/B6gKS6z67HqSkrhA1TDQ0V+SlKuTiKIUPOQl0tPifi48693N2o7O+yLt/oRy5Rr3tavmV
NBvj0CZsy1CliJTlxKJueqPfFDTy6HuFZCV83AfrmqYh9hC3797YnJ/T2R7UU3sTbw7thuspCfYa
kQaS12N9yL7Sx4Lq6ZOzt1HDeh5jnhrLT5y5TXpqeeLh1aGRilpAuhwvuo2kcWdLS7WKJRMTFx/X
FsK4HecggIG3Uz/IvbPkpeYc/Okopj6xdK021IWXWsf0/jx5DyN7kwKFtJbvKizr6/5Z0FUtNa8v
GJ7mCGlLlF1vwHBVotAXVDpiERQCneBelz+c3yRzjAVCKuefm3KaKqx83U2MHlv2tfEUAnN6gP1l
m175V+2m31jtWrtECvSg3MMwf4Fsp341IjR4FdPWvkzhKk7A1A3ACCPYdlRuoikUsKob9F98HhrV
t+qxuvHX6a1/S6oGvMVL9TG/SG6ry2jB9cxefadGJ74HCuQhGMiWQomPPlsuV/SDO1e0iofrrvM/
O755G0sl9HmlZa4NLfpaSsFHre6P51di3j2cDH7iHjS1K5NM7Ojksdtau2zPlbOJjgqlt4g07dIm
W5rriXcoM6R3zJCp/X+kXceW3TiS/ZU+tWcPLUjO6eoFzXPpjdJow6M0ovcO5NfPRVZNJR+S81Ct
2ZUqpQwGEAgEwtw7oAAcBMGmL5veGWNRC8aaa0eXDgH2BBo8AZp97GdNOw5qO4MXmuhzH+XbofH7
UvJkE53ljQgQbVUpzEZYGCdBdpEfjpiGuJZC5nhIBdaHyyi4y/On0/u0WvSy0amKGiniJByeY4UC
gI+PaYB9Yu9GEIKDxM5HXCDjP1hGxXbzc9iHG5xFPpiIQTUt8Ournm8hn7PXeZBoapfQUR6+NRhU
GIPn0xquAaJCtU8NOUuUumIAHyMkNF54WwGru3XsTepHmw5tD4OBUBp1PZCA4zzEnjEKUY7XjyRI
sjQVXV46EjrHSyxnSTAErEXIwDgGG7GtQfWITg/tkJwlIPn0Tyu8ajULcdxdQjWGEGrBRPPwRk4f
yn5EbenltIz14804GtB6qQJpi1vUKpDKMGbtcR2uYmSLwDiIi4Si+xBzrO/Z1hYUZ1fn8tB4+JdA
7oBnVRKZ6fyxi52XgijprfzefmsCD60z+l53yn17LTvqiw1iaLoDd6PATtdX9VM+t4kdweU/tVBY
wWSSQbY9fbKFMJLssH25McB4gdIr8osAuTm2lCEs4FoMHEbWsTDcR254A8xRV7rJdpjr2Jr3p3dx
VSdARwITjgBRjG/2muOSGDWw0gA/JTkmklTZ3dyKPPMH9uUXpRZSuJ3rA3RXlSqU0i+01+i+2dMn
1muoHuSf5pV+MK7mTQLIpmEn/bBASvYABlnggNf7GcBblRDjZtXfLL6G28cgyru5NKFzQG0gNlVV
iWGsfnt6YUVCuCOo92nc64DnRubhGV5bi95O/37RxnGxHKqCA3rJsaQxWEp1ctchuTiCM+tXpICN
CKDfgNXiG7eCYbb0RoaUaqgaxW0UqwXB2jhZnZuBwid0T4tbzewBBEHFQAHAjpCvPLZ+kqjGnLGQ
IQHcVHirAzMQwf1GccmG+uBWBtqLKG26GpsuRHLvT9AGFgX0gq+sHxq4jkx6akCIWoOMV6Dcukl8
Ksfds+DXkxMALgFxBVDmilceElTtoJ6HIVSAYrvgcRWIXNHNggshBgFLI5qYOSPRqTXIFcN16DTt
tgPBbgicjDCiriXPoh7mFcfF+pdRAcX0BganOe06WwolifHMMQA2dsU1GKfABdt7mLtD4/2vhLmg
8gFUFfI7H7Owx7YCBAUwfkVQjlwQgNEbZ8HeBgO9KwHRYMQ4umD3VtdSVxGIAQAXzpmzE5l2Y5VS
iPvfVjIFE1rBAwPqUVzVUR8DazMQV23FUD3MIXHu00Lw8pdobml7uaLgqMMrQgPV+JYcAKn3IslO
ubX2leFgFOdePk9fs4PcOcLaHlPrlGxm1IusQtoUVZVPUJvhgYE7ifXBg/N8H+3GArQmoim8tSzG
ka7M7y3ktS26cuf4I1IqH7r71G9rJ0RHsDu9Agt7uoeOgdub7undXYuBj8RyNxSQJSsbjJRALTxT
D/O9dhYfzEvjZX7Rrz+gBlyw7eXP/VXsBX7zKlxlVif5ssoGAGCANiAbgLs91joErGExVVjl2Rzd
WrvKcvCe5BKYFUo3TM7CoXZkjPREIkikFZeEYtFfcvn6jdaGkZEwo7YL5JWrn436KFhY5rFPaKZx
Hr2uJK0KBixscm7vyFZ1I1d7tC/nLfrX0dMG1AqAZLMGGhzanX0OzmRJFDeuXJVHSnInl0qt3kcM
VFrf6j8TzSnnLTV2JL22gDXjaQfwy6tnU6U4007U5LoWJFtoopPxWgQanM6PQ6Uy6epSwdZhRuYW
jUvPrCieIvcoq+jJFPeCrnqphTw+7GhU0OYxeUH8nmoGOuqf5eKaVqKbZdVwTBnzAcCZAm8VZ7A5
cACMZoC310FGPqGq0qmiC4X9ii+W8yniS04dEBREZYNs+jY4qADxvKu/RZhuAteBAyCXbXHJ6Li0
ffEtO4gO5OoyLmTzVpth38YZHrdIQfPaYHpODTYJOh6LWuB51i1kIYqzzqoZ+pIyMO/wp3ZlbUFb
hTd3h2FgdLRhmPvQigIewdbxMR2JzCpHdgNdpS2G8iXwAjd3pw+9aPW4O4MSowd4BHauoqMTy4lL
4D01ZL0DEVODSBfuthilqDLsDpJMWmzbWfuRGlLjnNZm/W5Y7BB3N9gWtqdjUGDDZnyIQM92nQDP
Vr7rPVCjPsZvyk/7gqFZowvqudmK3vJCA+GeK7ZBmngIoCMD4GF9sOiCfWRAcsjrbbLtL4BYI3cK
h6Uh0kH9jAs20pyCa4TN+8Z97I0aIioiMI+1KP9IBGcfxRQMhknhkNUbsu322auy684af3bz6+ES
+Dp/gy5t1VAWWnGGUquSTaUEIjUVbDgqBeBfuz9tJ8y1fvFXCxGcmbShRroevdvOMBfF49gWBMSx
QehGuQm4+ryKHvW6BNd4TGohSNNqlLaQzdlIOoEOEgw4zEYYLHDGqODOKp+Be0meEE9NJI27ZIg8
VDGC1T9GwpVz1JnusjPdUTeFP3bCZNZ6SLhQjrtr+iK0knGAcqx8N+zn/QA2W9/GRUD98W0G2K7I
Ra5ePXh9gpTUQFKEf4ZOoCq0NDZRrIaz36cPhRY6I3ksANPdsD7t/mWgusDNrEYpC5ls0ReB72iM
ed5oOOaD+ZLp30bjNhI1zohEcEd7loBXYOXYt858scaLYb6oRJX9tRodzvbn0nFnG3BBgCRQIcMY
R2TfU506adBH2yCs74JWvqSJtNFzeQu4dVefy11kkJ2GHsGoJLfNaLyOdnyJRISgm2X1Rlp8FXf8
SdTRSGaAkapt+rXRuGjlAw4MQJwTUQ7jI///1Q98rgDnB5ps7kBaDHOd76T8qk72RNlqGw0konh/
7+3JB9Gz2gOp12eTr6/pPQgJXPFo77rH+/wMziVEtWkWYY/PKKLLQTd3KAoJAuvVRbVlG4ka0PN+
gcgMNQp0bkb5FJR6vrNSO9wOtdRcpF3dH8pelgV9XyJ5nNuxFLCOhyHbxOK1lihASt6qBK2m/fsv
OPKFXpy/UZLaMoYCjyJ5nrZ53T2qykB9vQQIhYZsrJYi6RajP+K01DWUSpSUAOfFhm71L+PmQYES
xsjSkszNMbap9F1/Y4A38m7+FRx5lmQG8BZqSwBQ53Skyfjne7ednD/wxLUL5bbDeDtiigtRlnk1
hlmI4/vVA1PtCJnZkh7YCzCM9oxageGmyzLDKQC7sC9YTubM+GO4FMmF8ODwtSuDvejVi85r9ow/
U0Jri3QxAYYi3vwCch66doA6q+ggCIUbOXbftUpB7a5AQ5IdSq15judXEKXe/opSCyncESgMPSYm
I+pEV5MEgA1ohdcksrEzEC7qNzGqJvvsL6uo22yqHUyWX2bbczqMUqmwM9eQW4A/beWQ7KS02CdG
75tNWf/CLags5HHXR9tIoLlnKPBENd77pny36uBnkeQCV6Ku+RIMhQJuASi0IGvh7L8lKQic5o/D
NnjNfdq4Q/5N0V31PWe8rrdgcXCzXZyjmYW+63gn3SS2C45Zw9Ee0k2HBgbB8V9z14sP4jMxVJ0B
u85ujTgGhk+uNKmDjsNkc9qA1tW2QDmCNzvU56w0RdtKY7AaOeraKHSe58rbzEZvKkGIv2Y2KkiG
AC8OiFIIOz4NTYuNpCxjqaCkmsmlR4FTkNTjJuwVb2pEqYKVxUOXHwDeIBIFwg/3s4idpL4spoJ5
7MbrzpmDSTwKkFAGAKN6FAlETxRxMwW4c3EkkbfTbs6shuXy26K67s3+aYjly9rI70/vl0gMt46t
nZOBMGAiI/1eRvfUsJwI+J+nhax55yNlmNUslm+cwDEQMWAV9noIyzN2IURe9mg0G9D8aG5yIP95
3/+RRM4Ow16dqMX0yqpnXQZ9gLByJTIJzlPq6tCHrQGTKBmKifISUmE9Z8XIoYSJ+Ae+AoeJC6e7
0uho12HZOu+PC1t/vrVAGo92cKzZGWMZ1Jz0JdoKtmslpXokl7O9LmBNzcz2DAnYccUm35L7GThD
m46VxwTS1tfxU0nOApNoKq20gLBZ0xyrug9kEfj5qgTVAvQN7k98N+eK7YqMJKhgC2VvOlYUeqg1
uoIlY4+nL8f1UwbfgEbyIUSPNrRgxRsFiL5h6Jo+WqDwQA7B2uIJ5K0EH7a6kMcFH10pK2rG4p3G
Sy+TZ2UX3dnu9FRcgvPsxr4WdkaK9GM/X5zgAKmHsgmhH4MsRuntivX0kTt1U26Sd9HrWLBhvN0H
EsaVNInZX4BLSnpKTFEUsO6RFuvHPmGhTzZppZwzfYC9/8AgaNg4ZXwvXQRODt5n0X6JNOKMvK/t
sNYBEAhKkclr494NehFi36on1wxgV6HCg6Y4bofmMNdrqYZGklbs84Luayk9nyJdcMGvtTqhG+dT
DueUBpITRU0hhxFEsaswj++SDatSzv4UbOR7+wAX5YWefS5yFcylfjlkC9HcpsndiAIIA10CIc6g
IRDWQbI+GuaY7UILAF2HSZ4125VygzxrSaEK5knWHlDAnANtJSagMDDNBzdGpDd2kuA9+scjo7iS
EAHU59HZtBOCBaxaDMMGR+MMYO54zKc0G0mVAuT5z4auyAXgbP6dTVsxhsgEMDpXIiNdtSCUBlnn
Ifg9+HqIUc1JM/bMp0StVxmHCozQNtiYTrsukRTOc43jVE4pI5VV2sIl0s9s/h7Ng+BSWcsSoSH2
UxfuNMToOTRIDfTR4JsJ0OcGI42AfIqBb5FeR5esng569zvRCq6NxEIsKD0sPLERl3LnHBi9tZoz
JrxuSoDHkqsm+iqDS/A9e6qkmV6vGaFD8/ki6+zzQgu802u7fjgX8rlAK03Urp0wj46SVki9lGyy
+wph6t7cKMhoapfBnWKezSjkg/knuxA9UVdtdiGdxTMLp6qUZqArBjKMUlw4aE1y1dgQWM/6GbTQ
5ggYbZAh89UDIul1VLc4F6AGbs7tTXgA8vP4yphE8OYWRJFrbZWg+TRlYAGjjxqtIMcaFXXT11OK
Ez8d0tg1N8zR9U8MMJxeiG+JdatdiOO2T6lr0C0wVthkX15qg1sfWJ+AhK5mvQUqSYgadjH67ZkI
kmV14xZyuY2zSg0tSowZtp3mS0nBnL0lat9ZPfYLEVy4bM16q0QNsiURBaCAXkXhjsxm603tKEp0
ibTh4j0zqYZSTaANrfDQHS+MfhJYoUAZPtsEVmQpGvCkcdTpeY7vkXVOcxGyhMj2DM5Rluls9zmz
Pf1CBsg5+mIuXrufk6f+jTkCkUKcuzQigAUMLJdVyPKZof4ICeBAqCGIHdbaNJfHiW/hModhHHJG
W9d4ky+7+iHPveReMXztXNlZXvKTddnW+/5q9o1Dqzr2BRIjoClL/ALRmSeqfK4hER19D7OkhcPq
01IOQWLFHlglHGJ63vQHpBM2LBikjWNWbjjgezoXLdTwqZsObLhPYKJzxcRaa0YLBGSwRoAYUdP4
DEMjo/e41NjRBydQOZZea6mCR4pIBKft2KmSnrJpKiMHb6n6LbK1X5Gg6ga61xT4TD5wz2Kb9IaF
/bW6wJvlHzQRvonX3qbw/jbIpACFiezP8ZZJxM5rnR1u++6PmY9mx/joE7BWZQJtVt0x2wrTAkEX
gEk4718BqbJEWzozD/UnubG2eCjs3mNXfh1frSvFTzckdESXKPNOfJC7FMrdAWNk6OZUQyhAYXcM
I4pBMmQHUSy9agwL3bh1tG2tbbsRYvR59FNLRaNGKli/VaeyCNe55QtD1a7QEwd7k7XbMAmfFCW9
rEPpVRD0aCsrtnyRcCsmaS0jq4YcxlZAMFFMXGs/IL+qo15cXqmlGBhkbfWWIrnVS0y7S6Sc1VI3
xpMcueZTfUmQFLT2mALO3IRsdLFQkZ7cFVo1tZIUE4SiAXZyDLBdsQyk9J3NQ+A9sBE9w9f6Uo6e
etxFGo7RKDcSexBgAEPboLFuN581j9rlUBzaJwZVXOAMgC5um58NyIT+UuLm04D4lHWJvrC2Z9F0
XejXc5Ht0laE7b1+yy5kcLesFpN+Dlj6iTWEDwhPMI5EAH2VPieHfqcJAoe1zpTlkmrcRavLrVEO
H5lQshvVvQ6XknmBlyeeCfK/0CvPWfVIPCgoMFj+OUmVMDCkHkuZVu1FZ5n7zrZEKAWrsfnSdXEG
OhkBCZoSPgXQ7De6T3fqnvXSNYdY2ECxaptLWZxtojH7T6B7VswEWIF536N/uHVTsMEkd+lFl4K2
esDUlTVv6gqcMKK33pp3W3wAb5yYWhg0k3WGDSmob5rZi2ICZFhR4/BazmMphrNPSueI9mxNAzV5
nYzQrxSgb8b5vqjt2hmqfJOoqeDZs2YsS5mckaYkaZHtg2po+x8Aszl2KWC6yTiLhg/XJq4Q7fx1
w/JmibEIGo0ztBs2sgsSPxnNPeNhflLA6D7vRhAkPIaA3UuvB0xjbUUYOiI92c8X4V+BHsUgnyDd
GGovn2s3DwQR77oEFKlkDTTNGo+yNIxWlEgGAqK0SDD/gbr+XPmnrz92u32NFz5FcJuFflw9mk0o
IRm3TZe4NK2Bcxt5USZCFFtNmgIV/y9t2AW1WK8uqvS8Z5QuSojScO6HfiY7yWPlVz8UX0V38/wL
JKmwj0+J3A5ZjYSRR5YFs1MldMK5UBxLCwHY3ZQHLZnfTy+lUEEuYilyyUJ0+WGOyXW1Cf3cjbCi
LpAQ/Wk35Y4p6HBZDzHRi6GCaw2TvjzglzqrMQ40JGpXg2cdepTFAJ4BYscycVhGNd+g7bQFpYRA
01WrWcjl3Iqi5ZKuSKx5AeMe0q7aSwAAy9+Dc4bmMFxOXuPIQj7JVV9mACxFV2WQwPKQP+OQkmFk
DYymljdOVnevfZchE1cXL0Y4yZjvNK5Q2d39iq7gc5BRRFO/spjPRZ7AfGQWxoNfDk7aNc6IdMse
ebML+rKbqfbxUAkSVyh69fwvRHM3YmlI7Yx0OcIKUC+AFDVGL0yxMS/la/k1oR4CqIO4MWutn9HW
FlK5u7FsI9Ouxglxm3ouzy55YI9rsKPN/mC56uvkgaBUWOJY9+WfUnUeqmtss2HQ0GDAprw1e0tq
V1XAPBVtTLc8D8JttiuoM+TeeF5f93e/+IQm6AdAlxP7Du70kt62oDmcRSeFG0u9HcJScGxWEwZg
hFYAhg1ooS+9y5GsDHqggXWGmVJ/iSOTosLs5SGKDo6ceiVxbfgLCm+ohG73jukaUnpVuFfBxf0L
IxK2Bq4GeA0AOn9pIq11KQ6LCB+DzjE3TaeNmbc3p8/O6mN0IYK7XCbgrxgBm13Ut+Vliw4nbQv8
T+HA7GoUvlSFu1loY/V6RnFE2RMu87RHTGSlWMh2D6A3PKsEd+ZqGL6Ux90rQUGzWDFwQli5tgTf
aePoDywQ174nl+P5cBv3fyNkXHW6i9XkDJRmkiZnA7xBJgV3oQncHiRFb9MeQ6GTYojCcZE09vPF
bQ0m6sHqBphHJoOJKVboQzBi/jqRgWeTDk+nDWXd54AxRAexHcOK53xOlWoFMiUzW1FlU89OG4P4
ge464BFgfLG70SgGrYXXGHtnfwl+PqV+1GMWOrYFjZDSglTk52/b26B2Srd0tYvg2nTlTXMJBioC
aMK/kRtaGajD4ftL34+30ELyRGjSA1gTsSOg6cOz9BBvgTziZzeiRM0a3syRJO4MKhT4VeCUYa9w
1p1eb3uXbmygt+tu6vcW+vDpIdoBTCNlVa2N6ROHZQS6C9GXrDuDT5W5Q6obxZAlJj4k23f7FsP0
6Z5s/gbqKlPo1KZyh5N2BGWXgW0qQJhm9FIoLZoNUA3Zkx3ywCK11vqpjxaYO5Yxrca2LSGP9TbM
50mEDDgCTtd8LLchZlHNbX2P90dUuYHqIaN016P6JKSHXH89LyyKO6+jHvZd2OAzsn30Vm0oXq8Y
bf5bcEn/h7/93EoufxVIGD/T4w+/nl/mOKf9pgeUNHqdUbgX3VNs/fj91AFerWPIFLEfn7JVtBoM
Xmx2xJ4Aw4dB0CtTDVyjkktH4ISYBZ6SxIVbPU0SUtiwUDTknptojQG8rOV1Pm03LGsvnuNY87FL
1Tiv1wRNNU2sU6oao7MxQDmSqht5nDaGLELsFYgiXHilzyFpyx6Xh5nGBzlGXYK8F8mNmf5Kr+NC
J/7N2mo0UqXhw99M/og3pQvSIs+6szAUSdjdgekpUapRpBzn4zCVwmBe8TKQ9NtJNt1WR3eJ/myU
ou6DtQtjqRznw5JU01CkZ6sYBPu6wKAnRr1B1dnG0EwNPYFBrsX/zOwxu4BRVrxjYbCLWyKZ9TGk
ycfTQ8GEhnH2QdrH3h2BM9zKj8mFaCVXL+KlSM6NFHIyIZjA9rGLaYDt72eW1AQ9MQNZ7gGQtRF5
UJGWnDfJO7mYbIsdO7l2ixzNv7boDbfqQ1jB3yYG+nB5o1SLJitq6SPwHjwdEO0dkgAfWNyu6mHa
5kVM5b7qkEEGCFgsS0f5n69WIrJoJzCss3th8hvWC88yivZWH7bdVpiIZr7p2HeZhsZADhFCIR+t
cYsoB7Uxzikss/WlKwtUE2AnfWDOeX4hz7WXgn3Vyd8MEJgj0SLawZWA+Fg65znN3GzLykZrFUul
XjHGsNqlj+mBNRyhCvvD+CbOSX899McyOedpqnXbkooFqASwTt19NL9WwFhUWiGo8lcDPZLEP00T
q+4ACgPtOi+4iXRwztVby9O2yWXQAyyuASiXMDT9GsUcy+QyLJYaWErOVjS4iG8ZOF2K5qMeCYBf
LB8fS+McqBUb1RSzHtc6OI/KdBsbo4D9bCU5diyCc53AzbBpzBQaD9JVfcvGhIHn6is/FZ9drUKg
jq9H/lge29SF74wyo60bJk/fYmDBsB0FTQIsDgwDR37VDgzRIbgUiV0zSlvXwXpqgUfOlrljaKW5
rbcTjLLPrA2VdbeXFdfWn2n68B/fDcA2YKCmCrD+QLLM3Q2pXM49xhfx5sXs1018yYKV4hF4K9GD
+goWUIzsiTC3V+K+Y5nc5aAHTaCX7CBMhkOBM+b9gb/XjB712dCSaEhqdTUXOnKrGYeNPWos/4VZ
Dk/LbaeUJgzsv0uz6LW7Zi3L1eQdWNWjd4lZS0ZuqXwrIVk7FYJbaM2NLGVwDisHYESZM+yLqX2R
otpJ7efTNrGuhK1apq7jGc33T6h1V8d1hHIBTb6HQJnXpwKM29vTQta1+BTCnasyCus2rSGk7SWn
jnOn6L7//yRwli3H1MrnHJZtlvdxozu9CFFSpAJnxqo0VrPK7spiMnZRUuynKRO4O9FWcJYL/CnQ
/4I5ApNS9S7vsr01tF7TaQKT+sh5c9c+AVA5bn70siBG5K4JNNulWqYiQmQVMBQR3XlngHeqvKnB
t4Ocbeu0Xveo7ch7dsWoO42t5poPiB59mMeZ5ldg3asrFxebX4iGOFeWGd8GhHPwtMog1eTWAAjj
hobWCpxeQOenGm6uQNTPueIgjkRwx5ZOCU0qGY9eeApXmutDKNuONREMwgkmtD8a4L+sNGhnQdQI
cludHxlDe9uUkLBkwIfBTXLd3k4X5mOm+dojvSu3+p7NphbfK3cYvPQZGbOZjXW1gtfVilmB9A8b
jRvGUMA0fXypxfEsYzQJRyPELEqXVn5W/jRo5p0+gKu6LsVwy1rVed13jLibPQJUy7NMr73ELOe7
8VheAIx5n58zMrPxzgKiV+8oP+KnaVcKdF3b2+VHcO5yiClAKdhbqwEKU2A3zljWmzBVdzRWBQqv
xa+Al8S8sQwUM8RynMuJ9dkKBub+k316yRLz7KwA9emA+WaghUfA5K8EMlfVW4jknNAcTXWpSVCP
YjgvYtWrXQLAp0gTjB2wveLtFmh3gIRTQf8MlMRjkwla2vUBe4aMHRiwQmk6A8A7m1+1MqAvqX6b
oGqYmLenTYgZ4impzDcsoy+plpuIFRekJLivSHURBEOKGpntR7J9kNnozGmBqydjoSa3gx3eX4Bu
gCfQkh86wLKlckuHQSBk3U4YtzxqrQi9+HdkZSmZYc6QIu168OaEZ+NlfZPcscFt+rN8a++Kd1Gj
yMqLHPNKC5lcbJ4pyjDozMeVfrIf/XinV5t5Z7uN356P96mMeSNRFoDtzpfdW4jkbKaU0TxcgN7J
kTp7k2fkPIgswc21ul8MctySGaoz38mUTmUWUJalrfrDZFyPYA5MBZYvEsFpodtNOpds4YaxcOUE
/HdGuyFUUINfX6tPRThLlyewZcYhznEBzqQKj428d0+b9spYBrOATxGcbRutWsoBU8S4Ysyf+aH+
BvYMYOjY7rxl7En6efxaubYnYrRd9R0LwZyPsqthIDrohJwhPqf9WW89AxvIy1GsjMzHJsgFijKP
/tXsPvXkbrdxMuIxZOVRfejurSi7GQuEyVqZeopWPYdZ+JJNud/IVu+dXmHeF5vAh8ZUtoZBe1yv
SBAdeytlzvs60xvGEZi9qFGjuCh+/SyA1+5adSmCVOMt5kOajpQeoEmAp8G/3CgYRTRC0aEhq710
jsPWHfDsagTX56oUtIMjaY6Z8y+uSh7LJo9U9A1RrZbdkub9VRhbvaDXiz9jTBewwCloMjEMdGVw
8WcX12rQjnHimOZ40c+5FzaXtib7//n+LKVwLlCv88CSC0gJynhn45xJnerpSuQV4d1pSbwJ8vpw
PgMQsXhud5DUqpKjxBngkc9DU9oFNvJMlOysaqu8nRYpWkK2kYurEk1sdUdbiJSr1iFm46jVUzo+
nBayZg3LFeQs3NamnNQVhCRx7moGaoCxaEx/7RCpCoBnEUYhy8rHUCjfap0WQUQYXXSdfTDTwLGt
whuVTHB3iCSxny9WLJGGPNZySAoqsqWpeeiUOXSG1viRKlTwGF3dnYVWnE/KK7O3CiYry429nmTf
bcl4QgeuwMJX90fHyqkqOtbg7o9VyvNeq9CsnACQwkz9Zlbib4kxyzenrQDtSvg9Sxf7Yd8m6FEJ
YFyRnuLsO7bK2NDVCHag4kHjqpOSHypiZLdVJSePetnU900SJj+lWZK+y20cXJUgKEtcQw9o6Ecj
Kd4UfYyeGntys1zy6ZyW73baForX5COKBDGwdBzAvaWVWzTRBFwyo426985IAFpdYDV7QFdrRozx
mBzcXWjwzSI71AAg0SZy5uS6Egy9E5aF1FdOMjUJYv56VrNnpZwHY5MEwfijLaxZdWgRq5JrKvZs
3hpNN89Xc1lW+VOYjonxI0zsGL0mhSk1o5uXcfuS2bIVupM6xq1nBYbhF5mO0a65oqHuzk0/0c3U
6PHktBWKkW48UYq2ThJNV+nQJg92G/bQCZxZ5GzupRDW14ea5pt6aVzWLQMbHyUrdKaBYuqnImp6
ESRIANLWnu29GpAxxoCzYvaQNfeVFzcALnVHNe3i/Qw2u9SnFUDHNzKZR9DHmrhlfTUPO/BdILpo
zto8Le/NMDLfG9r0iZuHOZGciUg1asuBhptgSzMz6t24qHMahE4cVqGE7HEZKlZ3O8htkKrnNu0z
OJc6aQCPuqfl2AJUBqmkuLGdJpVolLtTaGJTQXsWELTMp0ErXQFNLoXDlXKqXI5T2wONRsOo1xVQ
5Gug3M2UNju7lwAcVrVIdlwHytjSyptyvdW/s46r7AEPrD4Iz2hfhQZxMWjeGFhpmjTUDxQ7a1on
0MJq3kv2HFw1/TjHW0trY30vSylBkkkKlbdh6BQN+HPxWO6Ah5sWN7qRW6g9FyjAe6xGbHudmU1B
6YRyA5D+rKzUn2YbZT7JDL3cypWdg3qSlFFxYSKXiFRwY6kWptXoPE70Ka2HPFd9RbIbuwbkLq3n
a0m2hmIHwBpzvhlSPZfCC5JQS32zyrYtcD+AAVHpnHTsM90jqgIOqEPfkuF+UsE+cR5VY/yGt0+N
HEwvGZKbt1V7o5nBmG/mpsz0i0gqFHKB+KTOgOJsStNGVii8aKy/SgFgdswMcD5FPCU/smBGUSVq
qe2XACEiZ5Zkd5ZvlpM0nAeWNIE9jvamvjFJole+LFkpcLqAajE6Vqxl5l3dj3G6q+wkMjxNL1vT
aWelTO5QSykxgo9Wonqnxak5bHS511O/A3/WtOukOsBep8HQuqQaNfReprY53uvVPA27WaJt9DaH
2ti9z7qUzh76ePQidRUjz/ptiY5+7RAWJhqI5E4Hh9sQdJmyQbxgWW5D+pg6iDCG/pLQeZ7OazMl
hpNX0gwomaqapLM2G0f1fpj0tthFVTC7iWnk6W5s+xlACBYtNLiCqYgduM86vpTyxqyculLkep8G
AU3dqpay3FWDQMfV1wWyBASAMpr6h9EeMc9cZF093aVNbsyK3xedbfZemzZy45s5sRAF2OgMdVUz
Rlao9MOhlDq6kRLNQquva5dRM9wrQ6NEmKmZmrAFLrY19NcJWtNNrwsy23QUpanKTa1ZkrwnsG96
lk1DKBOnDcyqMbZmM0oxMFrrqeqC/WmXv3pXWgpSRmDOQWGXu78iC+QWoCCGPQGLeDpXzWpnJNnG
aDVBGPOlF/njallIYo+Jxa1s5rg8kIlEHHMAj18z3TGGt3mHnuCD/GS9KoWPQz5eiVtfVu/OhWB2
5y0El4qkqXCRENymyKZsuunb6TVcFwDMBgPT+eB9YD9fCKClSntqw+PL8dOARjuQFAlePqtRhvUp
gf18IcFShzbVdEgYyItunRnte5G/nlZi3RA+RXBBk6Y0zVxYENG2IHJoMZHVPJj5eW4KXt185ufD
DEAsDHBSPHCAkXKsCu5RENH0kDPnGGyxUStKMIU7pF5iK3jYkc1ptVZXDkhjwEnDTD8xeHGaGkUp
xZEuUnlT1OU2KgZvlFXBa+pYjInWbyCBEQM4cwCFQDqNO0ZqaJZVkPZvNCJK6WsS8yVdomSBm8xR
PvqnleKKpUwcIzQxbASeOtiLePjDIJLiKS+UF4MWgaI+USWhuKSywSofq7k3k5sULQ3GrR10o7SP
2pKAJw7/q7gZNDJNHtrhByPYNrRspdGpcD/YifPxif/1Sv87fC+v/4gZ23//C39+LSsAgoZRx/3x
3xfxa1O25c/uX+yf/fXXjv/Rv6+q9+Kua97fu4sfFf83j/4hfv+f8r0f3Y+jP6D6EHfTTf/eTLfv
bZ91H0Lwpexv/t0f/uP947fcT9X777+9lvDl7LeFcVn89ueP9m+//4b7cLFb7Pf/+cPLHzn+3Xn8
8t7EP778i/cfbff7b5L5T41VPABVoAMqCkh2cIPj+8ePFOWfGG0GsocC9GpFQVXkt38UZdNFv/9m
/RM4vpglByCFZRLkKhH/ox2L/Uj/J3K2DO2TJckADaL/9r+qH23S56b9o+jz6zIuuvb33wg59mVI
thloblfRl4LOlI+xouPjqaNbeC672R0CvRg2sRVj3DWPzWlnSwmgyYM6ph1ameQe/SOtJp+lGgGl
c6ZaW1KSYQcqYfOnVWT1Pa6Vdht06vAWtmp1a0dq8i2c6uRamwNllxVlVPsVULX2QT/LaFWmZNwD
0VvbJYWVPyCHj9aJTpFvhqynB4qRtP9h70ua7MatLv9L71lNAhzALac35zwotWGkUhI4kwBJgOSv
78Os8mflS7WevetFR9hhO+QShwcC9557hi2nuXOlGFMb6s3mjeYsTbg0+6vZrOjOmJf2Zy8L+kba
YUB27WTdgntj9kHNvFqFxZB6J18sxX3Xmlk81RWc6dNFizstjTkyJ0WefaNZfsw4gnd5Ie0EXo5z
DLaas2laIbegkMP3ltgomrvRSZMhl3Rfm14bDXC8+WIgK3FHeLMcO1TLRTB2Or0eCYVqiaejGUnT
0hFyI/Mkx4x0DpRTUxIyXcKNA0bwCXKs4HelzepYsZE8ydGWB00LsmNNY8aN1ae3Hp/KPT6EJlzI
1L6Onr/cV5gbnxRk/QfMRc2barAK5LpYY+QMGo1LoVse26xGscYkF8HQmPoar1k+FINHv7uI7NRB
qUozsNxKBj5VHkQsbLn1morsVdnlaWB0fZZFE+FTbAyZSEp0id8qyTRMc22vR7S2NYfaJsNB+d4E
+sSkcYoPJeaMgrub3jVkRNzCuJash+k7GpWYmUZ3qjyiThOzjNty9swkL9XyyBgqEHPRtnWoJSl2
DB3XPfMF1olpwCe0MnOoa+b+eR49rlH35/NhSOkcGbNr71KHDNtiMvT9opvhYCvHT0jKh+3CK7gt
tBkFl6Sm8i4rbf2WWd2wtZa8CW34IYKmMxC0cFzk3YtRjHU46Q77pi3zK1VY5qFipXyuy8o4DsWg
bpAImh2KdiBvUIgbFSi9eb8hdsdjXTDnpIhbb2qC28Ohmn6bc4tJTHurDg2RCy/j3BOgsvHe7n56
0haBX+j0OGao+qoJkqyq64uYKIcey8wf9sw1kUPJUg+tSD41B5Ja2aZHsZ3UfmPeN77EtCGr+qeh
l5iotvWix1AYdRkNrmPc9XXbZZHsZXZnNR47UUOoNzmX5L7vp2WDOIx+A7NR46tHcfDgWF5wkHRm
/ojTcolbZo072jnk5JTcuurgZb4TaVXDH141G74U1qac8uxx9CbzRPyZngqvr5PBQDyrVUEXNBn0
3nXnZlPmwt3VvklD7rI0qEaOFsPPpg1pbVFhX2nJTlN46ra0rGKxAHbo+4M5ZU2YCXu8bj1ZIxzP
S0/Kt4bYM2WzwXCZRpMrUoTa2jxu/R5qC2eGtRuFZLyo624zFTOFfqYtn+DvoPZicZu3XggVz3TU
8dQKhqaPgKnZ1vLBnC0aa1Tzt7SkY2Bjnhq5DVK2gsah6S4tly6Ug2/FeQb0ajIseeyttEMeiqzr
IjSycQpLb5h3NW8ZPphlws9RGBtsuwAWiqbq4sIdqyendModKhYNkweDtTd9Df5H4OV1k5T5JKPU
kv2D0w+Iuu2kGr/TBq/EQwcQ+iQndtiSmXeRxojQDFJt+se8lu2XHFRJUKGX2T+MVS0Sp7bsXZcZ
og2aymptdINZlcWV70geNP3cfs+MQac7ggb2NKawCAotfK9XsiDTo7I6D1Hahdtv+mYQ96WzZMdS
OYW9dRioRKRt+209gl83vAdgOnmprzRa/6BtnXSPs0HZsdF05NTJdNxONuk2uZVVgH4acA1SSa47
OS8PzrJ21drT27RQ/mPqpc1W+FijgdaGfagqWFlpADM31pTBl2mCC0Pv+Sn6o04Eva6cwLTq5nlm
nLQwSCDj1hwV1L1ZN0ZdMWfRPMj6uTCXK5IR/jgIam1tK5/D0bVE6FpzdTM7/bJbmhl5RbrUMRMq
3xFtYaGbfvOMkX/TJ57ZFWCxAxlD9cqaDP6LfTsfh8VpYq9i5r2l0iJmeoZrwaT9sC16LwY6TO6A
Q0DtOYzdFuEU6bWrOhEVuaZHhlTmsK2E8aPh5mKGnQc9AkujBhk5Ce1daAF8Wduxm7bysRmN8aWV
KX/Mc1g05FVvAlifLV0lCLpo8oTPXvqlE729GVguvuLLquKhXpbbEdjbGGE30joSaiw3TuVPuwYW
9yrxTS6tPcuG8vuCMywPaOpmTVCbtErcZazzUOWFkYc6ZbwK8jrrbgb0q1udSvdnpez2UZZo5xv8
LAfQnrvIIY6eAvT6XZLxhfVBgcnyddUJcTeIunzh2vDr0F7VxIhGW0I9tXUVKD/nwIek6p61V9cb
AWLzt5T4bZIhcHxfpALgWU1cUGVdJynLcUk6u5Jg0BDaXeOUNm9dw21OIpfw0F2ouqkX050CJxPO
dd7CBw5BYP6maAbnuagWrP5plC+srfTe7CDjIanK0lAsjZOHhtB01/YU5rGweRUAGuCYk/KKJMwx
gsK2wkKQLfWXZe9XA2zcy1Y9M1ENRdR1uQ0MKq3zl7pSwxiMZmtF9sTTO+mn/tfcJDDSL0ZxZ0I3
FapsIcAOXHzplWH+8FVDtmlF7Bcwg9OIKObeGtbsWrhomR89RCZGurO9mOQGjZeF1kckS/CNDwhh
RzNPY5Hp8XbsBxsHVw8OHlmUC8MJbndX2gZ2Ehh6aR86JT0z8BVINwrA/0EB37y1xmo6AEWdIM/N
FfB/4afzt8WdnLse/N2H1BWLFS5LSkBdcaXe5D5gnY1PePYKH9lxfBvbFvESNooGIEGWozd9mw11
UMLPJI+zVEBavQAsCcRYDi+z6dYRo8UcY9vvnufJSXetmFTsWvW8n9vSCszUoT+HlnXjzZAR+6ql
KgejBGXkCzIWyjqYoJbc5qLPrk2GXSCTMwtQ2zbgEuU59gbDzas8EU7JNk3eGU+yVFA/12h/AqB+
RRNq00w3Q+VZz72k9d2kvHatRTuB7q0pQpBpjEiuMDTthL0pRgtntl8p7I+EzUk6apSTWauRHyWt
+ssg8/RLTyooGDpZRZ5VO8cBCZTX8HZs7m3sjKe+8HliGq3eUGxD0bi4fDd7RtEEUGCyPVU6/YGO
MX32OJ92qa0LELLRe/6A2w33Y7/RwP8rwflz3mTOd9CqCF6DXtQdKolRnmrPTfOXJqUFh320Tfpu
13plN+H4MaYKWFfWngTJs53m7XQ0K1sfPXzdVwhuXX1fpkfhF84TVdgAk7qxnSGU4JeuLBTskDcm
WXCggy1rcBJSIUuE8yLX9iSH2sKWURbpDtMxewoNjyt+7MvM+zoBtPyiU2cy94PKeHtXVhR4U05V
lwaePxOaLKxCAYW+h09ukAGbfOq6bD5NoIiNGzaXPsIuWptcz6i9ge85BvSblt1okqROAUNuJSd2
XFLeJRXty+NUk3I8EKOpAO2npp2GuV2pqElVE5vICgXWMCvIg6pWkU3h1SkKZJaXry5ToAJLyyTw
6+oBMBo9PmcAz0rMsciUfvEmXSikXxR2AVVn1g7qwLVMpCEHmECbRdptOyDAgPpZy59Xuf+NVbtV
G7DCM51n0C/baS9x3p5QfvTGrjKhTAng8M6vXWPguN1+tLHdIOs6bCkVcUsFi/sUB0FAikUiDl5P
5QWGwpnZCXo+iCoJQRIaw9DHwTD4Y88HacXctRKZtVCrTwcSqocVmJPf2JF8qbb6ZhxD42TDi3f+
dpveXSKTfIRO/r66i0YPFGUPNljnrFQHR0iGLMyQsCvp/rCqH8v88ksD/k+X+2tX+6mndWGWiaAI
EL4d+pmVsxikQq0Ff06MqHL8GLy/cIEzPOb9GTCcc9nKsoQF9PnYLC1lR62cR9lO7gRyURVCX70N
pgdhEV+ORf38PODuAmTC0MYGonU+VM/8KcUJhdJ+ONnjjhvN39jNB+jm1/f1kdaxPg2gYBdUZJtA
jA5h3cf10COFPh2WJsKkKLbpXpFHnm666ZSisnbgh/nnX+dMCPP35aAyxxJAfqQNlOPj5XKDcFuK
JkJbvav36rBmrhqbZn9ZKnhGUP90qXNXncyasffhUuInOuoo39fg/SBy1d+0KCaCi9QsAEO/TFM/
X+7sRaLXm2vHaiLvfg4xhquiNoQt0uq41kIAftkj4dL11j//BSZ2mqK3/bGJVikv7CAiBYsk7MUb
svWjS6ae/5d3CZqKhcxcC+Dnx4uNpVyoMEAzelKIR8DDTQesDRfiMx/V3OWEiTNy3b/e5r8veIZQ
W6POyMLbyETU8M6M0QiwoIgMP7ShSCZH9aQ21Wa56Km1jrz/PRL/fNkzaLdxYB+gvSYy93xBcRFU
CQqzXR+hc+Bfqtv/QJryu+9vJXT9682eTUqcas4YS5sIrPCfuQjRRQ9FksM9ZX1Qm8CNsHukZTC8
zrsyuWgq8rtFBImKBVNaEJg+2RIKrYhNyy4qdtNxTZ0B3AdzWBmWiQ4u7f1n5MX15SKVBZRp8JxA
AP+0iHg7ayU8EQ1Rs6tuADXe4hMBMV3F9fdhk8WXLHc/b50fr3e2hgz4Xs/UFZFVfV31oOVwKW3x
N0cBNkyEHeMoY+us42y56FllIOTBBAWE+ylqIudb+mJHa75Nf42K9JK07kxejjcI72BYeIMliUk0
yMln1/OUbyA9BJYgX839EmnofLBw7tWzfoHINQ+djY6gux6D+Vsas7vq6yVl4e9uANMcGHoTDL9W
bPrjPsDrQqF+XmLEnCInrIfx6nvIY2Jg17FCDcPEIqCgSZMA/iz5Wxk17eulnNp3TtyHj3R91y4x
GWyUKQCfs51WA66WNBXJ6mpZoOmaAgGvI5hEBPyALWpvQ6Zd3InE2BH4m9fRvO1Bqf6qD5dW9Kdq
5uxGzrZgBbRDp55IKoQaeQZAF3aoi4sHy3oknj+uje8FVjTrPnGeOdEUoCvMvUz+ySoPJ7npyLe+
D5ooux62cLk9Lohni3KdONMDNDIXLU4+7RJ4znWTsFD0YP2dq+5H7dDaHmRib7SAFUe7QS5dG5ir
EH5jHv5Z5f9/mvS/EFn4S7n0aZp0eh1lPuRj/2GetP4zf8+TXIqZEcXUCF8gqniEIv1rnOS4f60M
dB9yFLgJrSOd/5kmGZb5F0hkSHJwVj8jG5Ft/zNOMoj5FwAa2AQT5oOy6aG6/C8GSvbZWQa6mgMl
CmZJGIuCQvs+b/qlJGm1oBCgePD90uIpH/QN9bw7m2YItelhm7DkXjwLHKUNWCegEYsdbcStK0QF
ZgjG9cQofvruxh2pHWCFe2yYQt8qAyvL4iFdsOAXOzQbVYMVya55+ooKb8vr6YQ2dD8j+DjzeMhY
fdf1SiLPl8BXqcxei2wpQzeD7llkFeamaQlb1yq0csWicbDLpMvAt+rdbY9TMqYCuMlIljiF7z/c
k9Pgl5/0N/3JmUqLvb8kuGXgh4TPkgd8++MWWhmtMxVZMcN5ZZYWOG8GrLyU1YSN0NdNqsPMLR5a
E1upg9DehR9Gy4Xrf9kFi7Z2YHsd6JyfZoe0Vw5LT2Yjd0ADtroW9/kyuYCvO8D0QHR0Od1jMEeC
Kk33eb42sV6DeZW7GdP8ii3lW13lD212KT3kvFhExQAi+Jr7ABs6eHT4Z+du6uSToDa8rHiKyGG/
v/LwSyBKNqpcL6CwtqrkmIB88402w6bL6ns9vf35JZ+3GestoLdFi4k+w8Wg9ewlN7jylHGvi9ps
usn8atunbOt07usP0vYg2rEtJQpUQAlFU3+B9PDew/yyYb9fHJxKDNbw+OsM9+Mv3FiCtDllqKpS
iM8WC1SRk7l8JZUbAlsL3fmxTtH4NyLyJxZzLsPFQKK9KZO+SpY6e6gH2PQBfEQqBTB9Hnhdlzj6
zsMgEbOSYLTae9NbAhBcwNRq2+yCXvG9M/r0AAxbBT7mlX1wdq7xGa6dZs9FZPZv0gKQV876its5
koiVAwtNLrYOmQNPLpt59mAR+ca6JFVEQv/JDnD9CIg7BOBbRQ0BCtjyPX9rHfZk6kQbej/2y03r
4cMuLN0EM+wfF3IPgeATxgAXvrazFA2AKfDIYjbG7xZAQkrYWiP+siU1qdPlczUOkd2AV+cZj80w
Ho3ceR649TpTsjVGE7NV/rN37e2FRbi+pg+v0YMfKXZWeFghegXplR+vTZa+hV6Hj5EPSCIgJn3J
SrDvaQcrqaZK/HrHq+ToZXozNDBgnYShwj/fgv1ODjm/B8TMeBApghEDicHHe1gyY7Kxo2E3yS0Q
fVXzE5t0jLPizS+T1iOYndMXY1Q6UNq98cWMWbaZd+EI2iNMdmjkp2QIaqVabLo1rOhEFkOoYIgp
GR3ASGDKAWikEjTlBpu1+7bQNI/6ofjGQd4NSjkDYQdfMRj6emtDkDpkZpj5ucYMAStaZ3VAq/Jg
9SLR01fochqTnWqy/s2m+2b7RRfODJ5NZKkDUAjveBdijiUC15rAW/CTyYFlrhyd2FH2y+CdDD6d
5hqmb7oEEy8/YLJ6qFvyMsz2tqd0a/b2N+yc2XI1KHYyOuuld/uj7XTXrT/c5cp/Q2DwMxvcN3CG
H7hT7Of0nvUQdqbqjnM+hv0IXmTFkdqXvgrl/ey7pQ9tmCCh/GtuBsz+lAz9Wj8J/MWdBIPCLulL
6vVHSsY7Qeirp8uDwcdYtvAEJfCJSsmmF/DpqEiGI6lxo2GEUcDsvPHO3zX23ELuaLyKctnmsnrQ
Fn5JTFTulNPs4Bscd8jBCWqH3Yvue1Z5EZhP0eyUD3WdH6Cwe8zAi4BgJi4lJtWm8za17s36774g
L1PlbDmnLxBgQR0SNQ28UWtOn/0e3uM1x4vj4pta7sDNLQK3BFW7XN9mH07U+IIEhgUstSVsTShY
4FP0ky05A2sCZj+0vJLMeyxG57kvzR2xx0OJDE6MmvDPVKr+3gwPbjrcAVYGxVMMOLQ5wO2cblsM
YsuVc8KdrtzmlvUyevHY2ftOTPNOdGzDXXWDUTPeQs1/KgcHykRBwa7Nl9a2XpyyZphI2TWGwvZV
Y2AsjL1GkaUNloy+zq35o4d0t9CZDBai7jxWB26PmJk8w0Xfn9Ep4PpEjQPryMZx80OdNXBxMNjO
ZuVDNznPWoM25V5hwT+nbrHrOzNxS2vvjuaAhFO8kWF03opeh2WNIYIgGVieAhK6FN860fgvffYT
O/tPNlkvi2sOeFYEpVKNtHDdrtRakv1kIEW3ubaiGjEOUCTd5wR/l1pKFjSiuW5FfSjn4QiG+zPn
W2fsxliYbDfzAimhoNwE6YJEdarm0OEdaAJTe+SZAXTaB7RgH50ec9EaH6K2bIi+wZMdBsQszFkX
ZMueYYhnwsMQI4V05S6MRmVgwpJWmBhOD8x8kx4meJmekINEyyHw13CRjryyEXffd9UeM8g0mNmY
hRnd8Apt/4QZwIaYMO3kE3qlbO/PYEnkbXYYTEwEUu4/aq7ycPa2+Ipvy859m+zh2OYtTkJtbvRI
gNoPpzYztriTMbKAJwTcK4Pc9vc0KxeQdAuIPiHCC2uwYbIpcq3ha2ZOwLSF/ZrKnABdMa8UfXFc
77En0w9/cje0xiu17VaFYDMX9EUJLqM6xQSlL8lVm27cynvDGQHEvPcepWZRY6PPdOQxLYrb4ZVY
tQG+gPc49fZri4HroszbPLVfRIUPLfMgFLAPGaKagsXID418Gyb3DjqGV9QoCaBy1EP2G1JsCKgM
47bK4QrhaWCV6Tjc4T7vYTGiYCuTn4p8unJ7H8MH9yZzzGBiHHwCUnchosSwZxduLPRqXMjAjsmw
+5ryrpM0bsrh6I449ww7nmsvcqVxEiODECz9aXEM9AvA2Smp+gTO4F+pxSMuQNh0O2M3EvtEGaJk
qyqToYYIqk2hlrBwnwz89elVdUOoq+XoNix0Bmc/octA9W6/+bJdQEMQAn6R9bcKNg6oCIo60Lk1
BCBzg3yKo6eu7ReuMPLvK/F9qO+c4UUTa4e/8Zp5ow4wxMb83XCe0RefWuvBrUfwlptrUbLHKcdL
Kgby7LjTAT4rGzX5d9aMT3VtV4Ne2kvg6Dm2lUUjXi1lINr0i7+eOV7rP0K+sQSQP93bRZE0NDNC
LcHmdvw2kkXTBlZRqshb1HFahiLoquIp9/x7u6tu2lRHiBC/SUlzbQE9I87G8cb7P5/d5xAoSheK
2hkjUgRowMaJnSGDvtCjX1fWEOmsepA+eNReZuPwJUljkw1R7gk+bjeFiS/dn64Le7mizN2VdvEA
O+S7zKOvf76h89HRekNAXcAbR4/JPO+d9P1LLTWXY97V6TBE0JC/1JDLZCXdej5KuyvaO3kArt8S
rrvj0tsvrIOmnPgrIQ9yjrSh4N/h9yzn5tq0mvXYsIK+godZLbAx/vlOLXctaz6UPehA0YAg5RqY
BQYbZxUswE644Yy2H2lbx1KIp8pSMaHFflhlPjlL0Hk1YJPk23qu70cD/g0lD0VNriHJeLbGBiuQ
oUIrrpDTtwRDTmMHQ4OWF9dFC/sqqrDvDk8OQ3IFN09ZK/dEL7EsWaRVFvrajAWrQR0afrpgTKlJ
3s2aIwtpeiT0wc6QZK7G7Oi1497UA/5H77wsBU41f2Mo+sOZsBllL2OjnQBa9iSj09VIYVvU+YFi
+8H4NoMMsaS33GDX0N5GODMOKehSGXrttEPbDDPP1uUHSaafymQJJ3C7LF33xejyrx2pazAEbRRb
WQi2wr3KxrdKNQnYLxFYoDsFRkG+Fm1zovAN+JrvjALcwF6BGehbBy2wxqTY+kP3+k5iKd1rG4iQ
PfiPfTUnxsSABb75aXVLXOMorOzY6UfTptduV+E8YUE9PAxDnvhd8z2HdGcUzZ1dOuFo26fRsnAW
mBFdHrEnb1PjtZcqTL0pEa0ZebUVAdfd1TuUsnDfS7K0OIL1djLp/NPH1DdE9utxrEIXw+OBlQp+
vM4DvDBbFL8Msu9+uiq0dUsFTNEkfn9AJhjOMH6iOGkR0BaMQ7lv5Kpom0Pbd3as/E54h2HsPAaL
P4sA8+ZvjHZ7MUBw3Q43jY1s+GUODGOEbKOArGq46rXzUoKLQ2qUC9ilLCGrUM/Qf6Ra7Ryh878r
/f8KNHtoa/zrnFX9gY39n7G0Nz/ald/cn/9V/08StLEt/u9/gVafIDUQtGdsc39zvf8mdOP//zec
Rpy/oN9lJtKYMPvELBx/8jc72/+L+ggC9yHmcdE8EQd/8g85m9K/AL4BisUIE8jzik3/w822/L/A
mvQh3ABX//1P/xssDbDqhy0MgCvyOjFmxh3gPuAwcda5mTarCoaPBKLEmXDYAXcIfTXvO58aEPCG
JiRYPjxz/XpoKRxKbF9Yjd4YVlk19AuICD2YZSDGECkDF2Q01Kt2Rd1vMF6rxM5vilQnU8kYt0Ik
DptWF1TaRHcOSkZdG2gYwIfwQJswcBdv06J6Az10OSnrVNBSY6M3lhRixEDOY1M7kVhobLTFUl6X
RmERtWkqF+KoSMNs0cP/t1m5HK6UeUyL1rruNGpyjf2MS9Dp8FK/losFHWfP3HrrVLlrvrIBfFD7
wI2qBRBhqz63wq5zRmsDWmelVy6gW2L6mFlq6epIQvHVddEIA3OvTGBXzaH+wZxgtDQYkos9EmS7
D9R+AqWaDbeQtFH/iq9+Gg4AxrTBpqQK8GmewWfLFzccmSglCdtV0klilyhPe7E2eWN8NQoi5tVV
sXS5EyPiRArQXiGqL+ghHZzMsm4XELdyY08h8XSbRFQEWw0EYP643HNXDBXGFVVWtz+IKh315iC4
cL6yAITixOL92MxLQsbMN8Fh0gujyYRFJ380JV1LIu20dv/mttrFFBsOrsyOiTRLDFxg3VL2K2wE
HwpwvFvSCLrXUJQbz43pzf4XBwS5sQzmSQOCAeV6Zl/Avq5TC8pUa/IQjIfyBkzrWQ0jv5Z9M/Z3
6OXn8hv2X+EfDYAB3rFx85F+5xkyy/uAojha4qoH0LDEfWnPQDcUOm8K7lw5ArsE9KrAKjqmJfWH
nyLz0uqxcojJl71Qq0AWpMSuBh3Flx1r00TWk5Pd5ZYx2DNAgGKCBLitgTlHQ+XjgJK9h9k3NMKo
mF+M3ADzNShqd2zeKqZt+iMDZdV90a1Lehj1qHLJl2ACsVYgc8puHFG8GCTPgcOBTNkQJ6DWNDVV
SLBGcCBnNZCCsGQzzfZ4mmo6dsMEJtMO3NsJTEdmO7rAjMun6JwhAKPjDAzXzSF5QBuaO35v3GY5
eAD8BTlJci5wKoLJDaJeXKPzrPwAaLM/F+geoW1006DMNHIqXKxBrzHVuGLj+ChRFs2098wLDg1n
A8sVC1sN4SzigfaBScL7aO2XEg7MXer0HINtUI5PfIn5tt/IA+SKsgr49yaeD+3zL/vtb/Dus6rx
/ZIYWGIcgPERtObOGXWAuQMpWLVyvzEtxOGNgWUFhq8ORxqsePxVcTC3HKaZ/tb9ql4g3sUX++d7
OEOk13tYgTgKDQ7+c8WkP6Jgbu1PfguYGH5dOgYiNW6MeAimUB/RkKy2ZxeuR8/27r+vB/gPs2E8
9PvP8MtrNjtwxCa8/zUSZQNZSZjHjhWjoOK77Co7dKeMX8BsP44i35/QcVxsA5gTuqC1nc1Ei8Fv
gGAiNqpq4PUtjpp8n/rvf36s31zDRVQiXEQcBvNc8+wao81lSyR3Aw4xfXVry51b3f75EmdNz/tz
YHLAPLjzQumE6e7HX6pYBji2Dy1Mvh4RUKVjM9agJSx3lrMannrveeCXqQkfR6x/X5WiCoAznYlV
ci6MHblMl9ZpHFh+yV25X7Mp/D25GFrzm3UIMRjQYDwYpnjwZfz4dAMrMg5mix3IaYkwan0Ycusb
1FvX4CODoJCOSYrmnzTpPYRSGwuYeVCP/QUXCxQvv/RG68OuKkJEjlPEDpqfHrbRjeimFP3AqHjM
YAU8CRKY/H4GW44whAbpS16Un6+IZCUX6xNaNkTnnC9OWGawYTHL1b0Rfj7iyuPuHjZWgcu22ssh
XSnjPy+jzyt1jXJCD+hZkMlBDvzxPUuz1imVlQ2ebVLTL2pu8GSXrIDPCzRQPgDrMqgyHdDyPjHz
jBI5KRhNois0dCxUkaxt7Z+f4ywIZ/2tQNt1QAbGBoqXd863cEpIywup8SB7J/Gf10TBLPk2PiFQ
CikRzml4suJhY6KTurnkXvubxeqtaxT+I3iTnz/3BY2naDyPBuM+vc23+b5UJ5hMIQpTbpjY2Jc8
Y357QQv1M75CkISwdX781dLFRkxrA0Y9Mv8QCVZv4KDVw022Tfg10Gd5ke21ogD/Rgne36736wXP
yIg9fr00r3BBaCh2VaIOE915p3Y3bZpH42h3m//+14ScF069ONmJi/Cfjw+olt5QlSTwKPADxwqG
L8C0k+Ieo42JB8ZTvpuTkQT6yGEyyCN9e8nC6zcrdmXOQO1pmysb4Oyz8NcG1J9wffhqhWZ1N6WX
MKuzK9CVGohtm+BHXLmk5/xeXcBTsK/NEQctMN7qpt4aKpHP1l17hI/W63SqkJHz7cJrXW/7l58R
F2Xo1nBJB4HAoKmsp/Evp+3QebJJezwWksCc+ykiYR03SRYZ4fgy3eKUj6x42sxbcUEH/vlhGZAn
/I5gZSCj+LyqmDG0N5jAsiT8dvJeXHoxJe9sga5PBndPAudL/GjwjT97snKRREwGWIBr3bI+Vr6X
WzeoEZaS7S+tjvOz99PV1uf95T0akrqtCZ5w0LzJoxX5zxSs2TU6yX1LA+sJlIr/ulL6dM11J//l
msrsJvjG4JorjRUGJbGpEUQ7Is5MbtIr58aJLiyWdeh6tlg+vNKzoWwOiifg2/dXyjbO/Rp9o24s
WChWgHgDZy+vyH/wnGcH0j+PiT4e+yhIz+e053r1W0hngvEDbwOn2uQY4+eXPKXPq/v1KiBxWhjz
4tsjmDx/fJljV1ST31gWXqaOnaSOy1sjFtGcuIn7bS2x//wuf7P+UWsSE2pBCCbx2X+8HC/rDMaN
kPgU7pOdntr6QjH427+fkZXOzyCCOJ9dY446eNDGWYCIMT/2bzCL+vMDnNFEvPWF+VDTrha+gIux
N/8f9s5juXIrWdfvcufogDdTANvSbNpiFSeIMiS893j6+4GSjkhsdkGKM7oRd6JBq6ncANbKlSvz
Nx+fQCvQWmmVTuJ49XazB1LuFBfSMdmL+zXo5Ft3fLHwPsSa9/q7lT6U6NX1RS9xJ+B278gbtbQn
W7j2d/WWtvm1uWd0CvN55SMtULd/PaPBaUfGP7fM6RtNL2CaSOQQads8tDv9ZgSkOnCONw7T9B/W
mn765yFnU0ZUBfDPW6LFhdgrorKoJYSoVQbGut1gNSVstI10bBggvipOdNTWvuUnW2yuq2mVAbMD
8rFY/KPBSLu0cgmd4tGZgaDTU1I7/pV0W1/Ovh4+padv54a9soY+WaXv42qLG4vKZ03lkbgeeJyv
yY3kinzYp+pCuhUCp36oQI3/61rpbeW+e1ptsXIFtU/kUiCqCFv3Qj2qm+BU7KX6Utzm2LL8Swjo
H6uI3MUmnDF+Z3u9zHJjEOJ0XkXmTkbMp3Qgru7xDt4ExzWE7yf7ktYrzHD8DKjjz/YlZMlJZibJ
zq+25k7FHdaEmbdhhPMPnu3sAyLjQ09ghjTTHeDC8HFjFrpcxVUDRLgWn4PkHqDIygo5O3Ko4cFM
y5SviMYwP/sYIB6D2kzzBtvhbXaY3O7UwKqTHO+X8gwNHv7E9/IEZqZ2xGC7Enr5bCiF0Ukmt6m0
uE1xaYqctrmqDelYUFJjbY00+eDWO+Ha25eXjH90wa3lf+AQvkDAcbGEUKDxSi2kTajLlm2maYJa
KU7JHNbbebfyF/OL8TSbUkQOPGxuL8PecIzdeAlA3Pk5OCNwjLv8l76vHpN/4GK6TA1zzQ3niEIN
JWt+2+KgQi9XSnMjLcBAuMzAXdULbcgIKy2Ys+P3Lcws5cIsgXHtMgMh2RT3gKQg/VCtZTczByh1
zEtjJ226x8RZQ58vwPjzW+ax/o63zDxNqYUa4Iw53nyi1A7ult2mvY4pEq1ZDrjZ6FtxX3pOsoPt
HG7H/drpcv5mybVIpM/DEq5S6iINiZrcQoJA0r+WVTtpjK2exHsTWdGVdbws8dk/XEPf9PYVCAjL
UqOb1Gr0zSLnRFEoE6WL+KrcocoaO29S+0fW0Q7xOyYKa8fK+Q6inWZwjAF9l0XMlD5u3srA2hhr
dp6QHaQ70bYpIQDvQ2e2RpTdYieWg71mc/dJUDglBvcKi/kPuL2PQWXkCIsOVhD8VJBaT4Kwetf+
LAJ9IIv6jc931ssrM0Qbq9AC9PTavupHCTJBWGI0awuP+tfcle34tH5oze/qfQnEV0TSRZmFs7iH
0lT4+Fil1Fh9KJpgnI7tq7atMU6aKrTLM3su942b6dvKsllm3kVAY3E2M98YlRDRFNi/dv19eIif
vV/yryK1w0vgQzhiB3juvoAdC59WIq886tKLIwsmmLboRtBa6LhLQemCDW7PnC5pgxv23ari3llA
UjzHC8pRs+8j0N2P77aYML3L1Ykls60uzWN8pMduUHKhe3KZnvo9Ehn/9hGJSAKCSTxryMI/+Bhx
PnLkQUD28s0YwgHoxdQCEo7JLWom34h3KwGXt2FZVhmGavCzwcTwqItzVJsQahIjBMfrjc5VeE/H
BoMTyXAVbBnWqXlnOWcRbtGOyiLZ8tGeTO0pqz27jYRNJU+Uch2Al8QWmGj8L59vsT3iJsi0fA5o
nCwbwcTdtG/2mE5shsd/4Ox9lrplktmbPhnicgCNFtFasewVaVTwNkpcLXQrf9PiTTd7ipc7/VCS
Cka4q+sGzWeZh7gMnpCglBi50+77uGy6RvT6SCnZg9Dtzfy2m/71OTxHYNpDH3GeOi0PpQL0mexX
fWqXG/32jzQjHkp33vERfbXVanXR3kb0/GO8ed2+u9mh2S6GUUO8/mg63XbaipuEHW8YHE/9dnSD
O+j2ODPUF2s38POSYxF6cToZxaCOpgUjZh6uTTAQcQ2ZXcNNm6n/hXCzdhyuPer8cd89qlQIYAiA
/QLsjsHYIn6ipE4hM8ZLX61xF/nSSo/t7C759nIxLDFFOE8zcfRjRFMRszZGyePNCn5WEQ1bN9wg
uGirPyUsi6bIVW5WNuInWwOmgMR1YJ4hnHXdrTxqNFFgNAgw1kOHfWdsZ3MzGM8/QySbcbuZ883q
1PA8v82ujZDilXn1nk2HZIhS+dhNdKHs4hJbZMc/6gfEL7B0WN+Gnywd7lV0opnm0QNnDvTxxeqD
j3OYMF8/trrhGtiICBzF5ola3Hf0/b81ZqVcnRss7wIu8qkaajXmGy263tJJ1St7oGz0gXkma54K
bxeqD3XGItIitUm5ALyrIFK3za8FY8/no9SoEDXeV6+ZrW8L6mEIlVxHVlbO+Secr5HzbQ/mD0+7
WK0xrCxMuHip47Fldol6i+fOHVRhR60x2NbDSry5vl4+6ft4i/046kxpPI1485Wjvpb21YVO3haO
4l5YUQ45aw/PD/Y+1iJxe/2UWJU6L5if/p3qFLxUTEztVNh2m3kwC0j9qh7dlSc834tz1LkXYIKq
Qgrj4zItjVQRiqEGnpDY8XdU4QMn2SLv4cSom+d0irniXERXxtqbPSsd357277iLpN4iPoOmNXHT
0TZv+80ssZDvKMSLfXyp7EbiTo/ZLtitPO+8QpZfVKfLrlEmI2Cy7OEGY9Qihk8rOjoYiTOPpQK3
2A9H69bazV3/f93Zmb/pu4DWokZOhbypGomA0jxvn79rd+Ft4wrqdL4Nt6sN+JUHtBYfFOmkQS0M
4pUbTNlx49xbd0hEo5Nne/ZsHLlaGp8XcsjcKKDodFB+TBcXEdvJN6zIw42226KD2xy4P+6r2rG4
O0IPZ3Qa4LS1i13hsEbY/+T0+hh6uYp0udC63EK/wZ22wTeGmlfg2TtH4gyJjvoFioZ3KwvofMPA
McW6xmQiRdt8+X4Voyy0GbI13zzccI8Al8MkFbiLuE32oWsd3LXb6lm7jlHDh5CLp5xSTQFlBb5e
szumb5zRx2Jv7Obb8Wqb93z5fIy1yLD5PMFMOh4Ph9+DQItFuJ6FSLyfDIidf60iM59axKOtDCLt
DVO+yHpxkKtCUAzz6/T36uPciZR/9q7viPv2afX8+PTp3kWbs9K7+grQWiVVJdFmsn/1gCOliyAI
WQ4rDiaYa/HOy7n54cC4Ul3RxD47rjp5qKeCD6dWCYBBjeyzR7KxvIwLmthtGBlPfhJZd50gy2tF
1rwoPiY6YtMZNWcz81lVZvGoWpRPk9DHlK4DEmr2LD+i4kVZ0SfdrX/IT7fFu3CLNeoJRmeqHuGS
ai8Oe0X7qq1hsOayYvlECnMwpDHkT+bQfoL0Z9Njaj8vFYW7W78N9vF2dZI0Z+SzOGxtBVop1eKy
n5zKHtYCGoT57HK+J86H/twFk/+aWf0rUPk/Q4z/P6frPZNx/zts/Op78r0PP+DG5z/4AzeuaP9B
KAviFbUzJpEgxv7CjSvyf+ingdnRyBfSH4jyP3HjAphyqnqku9FtBFZDS/5/kOOCZPyHsYPGeJA/
Qk+eBPsXov3mjw//h9r657reC86zxrztjaPDmFvFhesN1/4+iRRWN3lxRtcLhCs2lhjv5PImHpXy
Wejz6ls59AaT9mw08BvLzR9mKRr+tk+UNNm8e2l//rL32mKLO8bbL5EllMuYPOACQKP44x6HQ1Lr
aYNaoIaEyKVetgkDj8nr78YqTX4laRbftb6GZowU5cVt0ub1PQhjBVngbAqh53fdfRqU5eH3PwvA
64cdxKebXzNDckTwEFWxxEVST+HtMWFCrBcCvhFB8zDSCRJwgpVMP6VPWM/VUAG7ZtgHKDpu48nL
jqXZV7d9ZKVuBuXuAiX59IT2AI4zeTwca7/RN2NrNkeESj0YenXhotsCX27MiwqPbCvf5PIUHlof
MhrY/dCVpATd5sAXEA2PzLw5jWKg3YSc61dYK2FgADN/F4iTf68kgrcNUGPH10T1s8cGgcX7PhbC
I15e8eXYh0ZrpzlWHoUq1G4iCVxWZcwB+TTADAa76MTxFAyi7GB2Im/1QsoOYl0H30Rfh8nYpMPF
pJfGHuc75aCE5DAnElPkqHR0Ri/TcP5fqwaNWPBSZW+LVjzzOfOxfe6xRkL0TvbEO0n0TMOBG4D8
TyHM7ZBonL62fsdIJ4f+q1rxcIHUKcrQStMeqjw2MSoI9cuEiSMuFNrwLJYQZCc2yG2plcZlMbbw
GwMxcb0EMeJuyuXkUHWBvu1rqOKanBlPGZdKGxelDleuCTtRra+y+7zQy9xJeiv5JU6NtFP1SL7J
tUoqbpShLpm/iX5eZ1fQZAUKJKPvYgf92Bh6a5JrLV1hrwhq5dRV8xBLQXBD+zmBtxDLDex4y3vT
IodkaXmDGDyLUaZj02SOBlQmUa/V7GRIRVp+Y+dVb6K+JfMn2yomD8hJnPUJuiOKF1/Q+i9pJRqY
dStXqj4a0bUypZ0GIRP1CnSVm5moJXn9aA+zm9CTL/oitXIWwbaoo67rL7Ro4o9tHbl3y+n1vvZP
DfSNCkJvOjHvh7cbbQPcfXwo/aF+V5SF71l2rGnCtRr0igI5WOoDaHsDgtWo/P9SpSy8bcy+Kb4F
Io3B0SzErzrN5UcxN0bBBgsSbNMhrl61wOsBEOioqttakVA79Hh9IEXeCcW1H2Qm3i89XjyWPDCJ
jxSsFW0tNZRXuTLUIywu2KtpkFgQ1jHIUmu9+eVZPnTwpss85oOSVnxVlBj+YKIIyYY5I9CWyc/U
61IcRu7XNewO0LJ0MmzT8M09Z6bspjAzXSk3kp2kpBgSsOm+xnJZe/txMNh2uW4Mxwjhb5AJXVSM
x0ET4xc48tZjPlhNv9EHCSG0aRBT7MkatF7ZS32fOJUx1hP86bTLwlMN1WxbG01tQM2GQ7fvetwW
gPaM06/QU3Ro43G0qVGhfJwS3dvqqRC/CopHI2soKhFl7hrrW3Tyv/hGUCIqIJfX6WiW7lTUGlqu
JROZ3Kg3KEfIewS8k8OgB7PebmpNGyW2zJYOtCoftCCyLutcLW7VujOumShVJ9nw1UNXGOEtUvbC
oVH5ElONzjtzVqO8Kqd43Ft51zwlWojgeAAvZRf0k7bR1RhWZipF07XUetHWCqL2EOXoMrsmLA/X
koviGIiN4MgIB0PR0wd0cVM12g5JQ2o3hAnUX6Tn5jEjwd73oZL9DDO5+gWS1P8RwVu+KIbM7zaR
P+EJRndYZlqQzKIBCkr8o13U41i5aq6Q6ipzQsUs1Iub0deCQ4SVWeAyIZh+xJGQXEVjWj8XETro
cEwFyzWiKct3emF0L0zhrU2t5fl2ykrj2qR6fej8LnKCPiUZY/oM+FgZUMyG6ZL1W5PqF9KwGczz
sNBKylOKJmwEtcgrSMhp8TMdWvOrESU1XFBcHnxH8Ef5TkA5uYdLHDaTOw6ZcpAYe381G7ruThdp
DSTCPonBBqbpj0quYapjVxW0tkhivKlVflpVJuVwsEYjIbeOil8e2zgpDDuTLaysuiSWt8oE19DS
JnOLxnV3Ixut9wL3Hqh/4fejE+r91MLEFcrQzapC3PlY07hdKjTpMUNL2I3aoX6GDav8QlW9uAij
WkMkrIpP9CCKG6sSusM0Jsp+Cseip5cLN8XoR+hSWHwpX4amUXempFW7PPOB0JAIaPo0RfwQor19
oRWl95J0RcaupxIw0dIfoaNmOAsCpjdRwRArPP+cXirQ4EUXKP06WvrU7AezbrehGkhfYoswYRCn
x1jzhZ+jP0Ikz7yQfJ2Fr8FQ9ey/wTuqZTWcLAPpotAXMOeavOk0mlqvO3GoTE8NNKyTXleWCwvd
oFeUVe1Fn6TND79QR3qq0M4Fu0Y1nPp8xLpkN0AguxF7vTXo85qC7viSkKrbaNTGYSfWlQHxvIy4
izXoOyt21mRxaWdW6u3GbMqhzIyR6N/moaRMwIpyHMykrJoObOqstRsdxQ22QlKEbgw1LLRjtRaP
g2e2V34TN7dmOZjDfpTxTojGkPQSS3H6CsOp/eLVVHW2IUKoasq8Vl3RjycugYXiBTC0OKuERquv
4jqWvkzaiI021cOrwsl3N5qi/yOmdN2bmFTRl0uzovxaJXV7342j+WOKffWuGQP14I95z9Emj6w2
+E3arQaR6mClepM6iTlVO9kPUXCQAnO4Gpp03EZCHj+NSapftiHvH8W6EKVoQdM3WJvwUsOuKY+x
PpQnvbJwWlOKrPjFsvOu874vd1WlSDh/5+K4k+WK+V3mx/E3BaF5XnObTDu0xlvSgNdKNJ9S64cf
jspGzLNiE0pYJ05lVj0KdUmSMAhw9Pwq2oSCkVxOhtrtWwmeLugLc9NaHSoJfd9otAzD0s0nsztk
iag+SkKUf6trIbxsqKBHJ4qL+mrwVGzaAPdeap2AHBGrXtopfcar1qRJOolW0xyQJ7NgjUs4zwwy
euejH3uRLXM8gxoKVMqXnknot2LENMGOrDp/1sMKqyZPEbGkEb3olEaVgViFOcR7WQ660ilaZJEo
mCS0Sqqqu9XCKL2O4jD93lVmlDi4GKCm305948iJWH8rC2tE6LBMq0Myjv7WVLvMMSIze9b6PP1R
jojeKxR+e0kW0vs6RLjBVYom2HZh2l8mYzEdjRoSHY6OyWMeSdYOhwOPszfniREVb9qjNkrFsy/H
zYtQjMmhHWPyi6wXwz4pY+Gha/WOAhJzl4Mst8IXSQqqyEHUTf+GQ431mEKsuVaaKDq2g4fufZPi
YRgXo6uMg7pLtBHXjCTRI7svU+pVITT8HZlfvND8KLjVjMJ7bBvR/GWNQn4fS4m6NYPYv7eMXFIc
vWa7s0EbV4C6uZOkEqoqVKF0m+RKfdUnOpjXJseHMowy4VEQBChWTVqo1/7YYCZgxWPyRa30Wndy
gYUrSGaHJpKoo34jawfLaMyrjJsbp0MaTMOPrByta+Sq5c1gSAwK8C3xnLSXUDevO+XoFX35kk5m
e1+IaO5t+gyEuBOYYnc3ZEZ5LdQNAl3TmE/ffUMXsOsppMbJMC7cC54/XIRdEWwZI/dbq8PRyElL
jl6bzWPs4bOAZmFSwmS7HBCuDFrtahJHY1MPMt5mSEEaFzHOBy0XJCFBNi9Izae+6oPragiiA5fW
cZcPg+ySQcoTNx3/yhK9yfU0cCSOVhnD3ksN75DSht1hyCZuxIws542q/FPrRJUMHZnXvlGFrtIp
4uOowp9Dnkyv0SVpPB2NIxF9FJi7J88r451cogqPUo2a3lKrCleKiI5VkZjadQHzx7NN0uUdphgo
UypREbwobVvf5IKWbj2xKk5Fg76LzzXsAgtW4xtdIX2L9Uh+QNFIOWgUpw+Jj1sGYscFgk11fa1D
Mn1ARss/RGag3rR6ICjI5piI1VPV5RyqZXtv5j28EXnEIkhUB22jtkIJsluowl1u5sFBis1KgIyE
obgiI1LnSB7aMlmUhw9pQsFni92gF3aFJcIXTjN8imBvXQidTI4Q4qR9oG+mXjStHj+p9D5vJG/U
SGRifV0ZM8c2nQpkgEylRLJfxsMNA1uBBw29WBzsEd2GK9mL5ItCRgaBW5XsI+fQDi9CV2OtkOAE
Y+cdRG6jnKqvpq+o4C2jLD6gpqFvQk1Nr6ZWljYVSXTDUpC/tE1j7aE8TZeV36dP3ti1GFtJ+i8D
b9wrlQLM8Y1R30m9DltcbLXrIDPyExRXvCECGaP1XDHlbRSM8U5vpvg4aWVwC7zDE+xARHPWEEfZ
EWvwXbBIp+9xHKooAuVIh3tj2P7EVSLZZ5WpX+iFXnwtAm968kcLdd9BazadFoJ9F0XtOi706AKG
cnpjlH78J67p/3es/g9Yv3ddjjOhgyu8U3/+zD+2rPiLP53opP+IoqjDPAIGihzKm6fcH1oHb80n
dAZQmQGuyZaamzR/iR3Q6QJ0AzRWpFVCv4Tx4p9qByiHAkujUqar9cZxVf5Vy+pjMxj6DrAlnIWB
i2KNgOzgoqvfixjA+Ir44w+QnbSPUOy8kXYUQDtf3qxO2j/2f/4MZ4LIfVO/hyD4sS+VIjkHJmb6
YZwGNwDKHCDynaIWLF6sjtc+dvQJNSv/WRrnODr+4F4WY/ZQasVEL8If82hkcmsnZs7kdG+cpOoW
5+Ff7776esvtj3hA7ueOG/8QlxRTFT8loNPGd+WEz8dl7eROszeexy0c/c2MkVwJd/bhkGCG66VD
7OSzAc38+Ca9McGhTK/4cONmhrkl4DLcbjOD3KKdtvZwH+cV88MRjW4cnW+OQQwePkYbmlgeS7P6
0b5N17NtzhCvxvnl2nuoNpLjO9kme04e0UtdaRmyc9613N8CQ8KcUWeAXBmWLBqGRidikyRMP+bO
fr2Ld7Os/z/AZJytS2jV+DHMfHkd5aLl26xLpfQ5qn+Ix3BfPwdAB2b4V/WcOWvAXemTD/ch1Pzv
302ahshPcW6efiQHEOAODT8PBW1jl21q0/bdtUHT/H7+HlmwrVWmzPOgB1gEDfNlw9U0iynN8vEl
sk6qdGr7i8JfGdivRVhMzrR69EGziS8dGkWadVDla7VZhVt9GoQRsmgpiCecMf6UseqLJJRe5J20
lTeohqnYOd7K8Da5kDJF1lxuOmh4VNvfb7P5x5+9vndxFw8XjEZucIF98Yx7TduP5bOPA6w33v0+
ytmaePtK78IscpUYwL5tC+klOjSHXnPNG1LHlXFU92PteKhsOL+P9+nbZFANeXpGOiyzsNCUgtQo
0ouqfzXaAs8+WCVIe/4+yGcPxX+aKSNs7RmsOv+KdwudC3c5gth5qY+zYUu2NQ/DHYwDd4YarB0s
50+E+4xhwK2fKSVnxKd0qCtwY+qrnE1Ord0LRe6E2veVB1omCUSLZhq9CFeFA0VdcjosmmFWoMmv
jYs0F3eqPbffrXEsfJtZo7sSbJkmJCZcHP0IAeNAwwG2yO8DEOCIRfGzg7rCEGnjHcRv8NWAhlho
sKxkWfVsmQPwUxX4hBDH9DN1kqifIBAP408dLEgcPQfjyn9/AceY09DHAIt9hLBMK4rd+FPcdZVr
Huej34fhijBB5eY3sr2+IhYkDUJyOnJgQaDn5SEztTiygnbUhajwX8VjHDrKNpuJ+7c/VNYHjLjO
yQ/Wawkzxy6O1WN1XEcxny3JRfzF8jfbCTEg4nfRc958aa1jQrDfL5Kzz7YIsUgbmmCU3Mj810Ky
0Ix88LxVGYSzVbiIsJgjpjVDQzTZXoR9fK1tpb3uyvfjVnS5QjprcN6zXMscYZ7RzursAOqXH4zm
hF/VqfpaGPth+NKqCI/g6XD7+1e2mNG+LQsUI8i1OC/N0jSLZdGFKlxF3tl4rA7ppttPu/5yhj3E
K9/mI/bpPM787d5lP4RNQl0xhRcugB76ssWTV8pum+SYzMbHIJNWsNfyJ1/qw3MtlpvuFSMahMhp
b5Djo+MLzNvOj/j77lrk7l1H/9ofiu+ezd0caJl6RYd/5VT57Pu9f7PLPe51zOwT/xVtW9uI7zq0
f704dZTsx8onXBaj7OwPj7pY9lXZINEZ+68zI3JEUelmfPaO1al+jHeMcV6L2sbzr7sKjomzivv8
ZFd/iL3YEHGMULeV+a/ayZWpFWHXOj+9+xZYUuru18kCn2WxD/Hm+vjdMhqishwF4vWV7V8ntVvf
FSf9S3diMusajrjVvrO86sIWbocvaLKCsl8Dma0sZHUBU2z6IC9k33+d+t7WpkNiocYYHsTptaTl
uvJlP0lo7592CU2SQpOmJ+rMb18W9SZ0HS/mU4LB9mV2u14dL3ASZ7t0Np1//3pHcN9vuya5jB7+
+JrcELdMg7GUC1d5+8vLzGLhzoYg76OJYhmqiPK/zmUeU5c3sSPoV2uH7Vmd8rY/MOnBXmS+Gi5S
QYeLwdhY4s8/fWvs+tGAAB7ti52+Jmv2+Xb4O9RizyvInQ6+Wf4qXOsebEZ2MLYRIOEsPMD1CniN
M59trVpZC7rY/yMDYqYA/msz3hfhtxC37iJae7C1d7jY59iZJ/qkK69qX24kPzgFor+Ples6YuLA
3CIaflm4i8bxXD1//f0u+C97/u+XutjzehBMcIdJpLsEoKyMWzWZvLqhBmTLhw/WsbsrZs2M/FA+
qJfqXrxYsyeTPyLd/toX//MT3k7Rd2lHyqImU0ix3Ta6ySRQunaK+5C1Qd/7sjyY2+ZR+QIOc19u
sXJfTTn/ZVv+HX5R/BoJhjoSR0m9aS6ZADL3nq/kgzMwTvyuTy5TmJXDa0FdOH/iRSZQJzPURl56
vcm/R50jmm5+VC7QJoZ9tpG3crAra1e9sA5oMG3+dx982YTzRAx3mdO/RpcqVYnm2f0ug2Kn3vgH
/waF9Y38dC0dRbQU4I1f5GtMn08zPNJy+GsbIP6V5X6KmpFRlv8af9FczYb2T3UeufJNeGttEliF
7YP+FP77zgQl2HzlhV2M6Bzl+sdkGBttqaey/CqpziD294VSu8UQ7H//as8voXMU7oZ44nAxhBjy
MUolJy3W8sbL3N9UXKahT/Hl3CWLt4mz2iU7T0ygC6lNQBLit3dG+ldiE8KyJb0Y9+poqyjrY7eL
bJj/aDwKz/FNyVRjsLN1LZ/zY/Nj3EWtqTV+JdSG9CKdRsOdXR7wYksdfNhb27o1Xvv7bIdzxe/f
7OfPanFhBMXMxXFxlmlWIw9lLb+I09VUP2TVD2NcKdXPT0u0KBB6mpvnaAUvi4GEwUaEpfP32W1O
2v/T1t/y3fG9Zp4LgES6jLTjF4u/VYoqTML2ZYjpo6aWg+fTv3tRbwG4hIoIawAJXUoyRAwFUqXr
XprhXpUvOvO+6b/9PsKCIEQXZ36GdyEWp7CUT9ZgaP1Lt/X3mEPMtWFDU+IN1V0fcAXCeGvvBysp
c7kCllEXb05QGrmysu4lwEzB8AUXLd+9jz7x//LhFicxAt5pPA3tW29MS29NHUpg7qiH1mXCqaEv
luhP623atYdb5A3sk2K955WmVQMe6uj7qq16K99tJcZScjNISyEM6+7F5MIUig9xKW+6diXGp2sD
5QZFA6OHpMGysw0iMSiwr3hpXDxf0A/1ONW8g7ExrpLkGMeP3tulYa3DeHaCz4tDh0/B3AWt5TM2
1WgJ5hAGA3nX24kM5FWkX+eCN38Ya3cE7bVdC/nZ20R1Eu7W3KM7G1Ggs6yLgcEXQ6N48h6sGN/z
YeWWzaSK8+JDQxiJcbroIMVBmdO9XCz6iVF+M4z+9zgZrfEirjw5uEo8JbdQEc3xJP9igT8rXC0S
A3zsDoWeDsn4VTU6AH1mnGr6LmEWL/xsM99sHqJeEfjLtLBiwTo0GNOMIDOVzGhVMBa1VT6BCskT
RXXLNi9GjDRzQRxqvFv7DLLlXaxUal46ZdSGamHjCALJa4si84SvfBVnQXVqqyxECiktyi+FOQzh
t1yqo+Y+t5I6wZIk67zn0io16ahqgTE6Yybh1j7EegzvL8/R7W9iXckPuVUImlNKpQdUULP6YZsr
aB6FiJ3HOMOrNdxVIxTSrdEJysFq4ggUGu/jqlSDZLgS5aI3bbxc22Cf9vPLMnOzSHa8Qw9D9BoU
Uyla6RPDnlq0+2r0ngEhVt8zU/e/R2nfAtQEy3qlikKKJnmV9N/KHsNFpy8Q2lYbgdpMqzMMQbHr
8W1NzbLG5kMg+lWb0wB2sANInjTIhcdJEO5jKc88ZDWLyMAHZoyFfZCJRWZjT1hexyN+Bbu0axTT
blorOGaT3lJ7dv447WR9zPxNNTZ0HBo9fBwlKbtT0l7cIxChCYQeapwgAABZrsBkpAt2YmXl/gm0
jowTYCGMgxU5WYOyNm1d0NX6vTEmSY1LBGYVKooYUiMGT1GYVJUNUj7YZLh9IO+gohhvx+iyKT72
EZgibIJKUAucgkwrc6ogUjI7gphwp/rlFH7xIi/rNoUfgDCRuzqtD7kepLdlIMNuHOq4jF1Tbetf
U6ak92qYmS86UDqktBmaIjTcttCRB5AXP1ppAoIkjMHPlBTzM2tS39sMhjE1rp6KUuhEBWvZ7kRR
mNWlJQEUEi/FNoq+lY6hFxVXldGbIA6aTEgs9R54f4p2TgqeS3AbBTX0Sw8vvbBBHl2Q8LjRksAE
x1GWaIYYVZzetJLhWzdpP4EB28p5h5uTMwhm3e1LgC/yTgjSON0DmR9Vty6lyrtsjDzODshIqLRE
qlDKfrUelmNqEEvlfdqDJ/JcHcnwwLMLMxUqpyhhSeNZ36WyKymBp28w+pPzUz0ovnYapMZStiN2
Ptmr50NAdsPYy7LLqgZpZrd5g+RAGSphAzi8bixbCVFrRkU1GvMTCIwquTRAI7U3QT4j+Nieo3ET
CYEWfK3qKdAc5ENEhj4pYGWA2lmEp0tfhlJ4H+alqT3lYw2Ekn5y67mlABTmJFRAaAEw97aHJjzi
lJJHu60qxlze11Ch+xtVGhoNXEgQZ9e1qpfpaQAipj2IOQC8NDMrtlAoTpc1diTjjaXF8rQTqlZ/
KjuM0Bwh8v1uL5Ih1AsaPT4mVb44/JQbjVzhef4IXkjXXsROjHRH1HIx+IYvmCwDngFEs0+6uCyv
5cSMJHtMJ6Xdxx5xZSOefqHQbYXIv8tZpz1VYN3y2XUMM5BUiTv0KPOgVRSyzFiAe7KKpmn4SFNq
xU+5qBRJAWBI0GkOtwOCnA2jnsZWBKEPNkIKWAzjg9Srt6KhlLWNXr0eHfFGNKVtaJp9vM/zqG23
Qhpa/QW2f0qw8QSr1rZ9lgm5w6eyNBt8XHUFZqdrnFiYigJpeMFMsdrS20pG6bSPo7FHUpmGWIKd
4Fh5GVxlWemK9uuUZ3E0Ow4kXc+vH9QB+6DGl4VfcaXibaSPQ665Xtc0AhqEAItORdJgiib1URbg
f2oZWY2DUqILyYUy6D0y/zCJFABv+yzMZidR/l/IKsPeQ8tZaItrcFKP2Pxct75xXzRhvxE86bZQ
0mzjA5G7rgc9RGNfusPj+DKQcxH2hvCQdQPn8iibl71vcvHq/y9757EcOZJl0X+ZPdqgxRZASMok
mWSQGxiTAlprfP0csGqmSQSN0TXrsbKy7K7MpAcQDof7e/eeK0WbQUYjNzXnZlsEtxqpTl6d/gFf
8N4baC6xqVi2lURAdSwBNeyMh0wUKd9FI8ZBdehjxS10MV/XiPMdv7POLR7bG6Eqf6PjwzKgbeMi
W09juokT0qoG7crQ2t+FMAe8qTq+F0k/73kO7LID+mTN71WzuAwVBflGiuZuspp1jnaThcFzgpSU
vGbKN1hk+PtELg1j81hL6qFrwb4HgptRfqe7LlpXo+DnN6qOEMzrRZ41z3+D8HSN1dsVhvwPr42L
ImRCDjJ6abU0ha3ZTSbBefVN2XoNMj/eAVMPpJy3K6qYdNq3SpD8kcrGu4zUYLqN+1hyTb2/b7Xo
Wih5W1mNVa2FmO9qsGBo9kqjrVJVTM/6CTGcFcXlys/1+6hlP9ASJSq1l0Wr78QwnRzD4hXWjoSW
Cp5RvVll2zhVLEgb0SiB0eI6EVwT+9Gh7sVk3xnZo0cgCEncWlTsBRNzT55XUBfacp9aVfeaT5Fw
3qilfBZKsc4iF9fqjoZZuDOtNs1s0eT69LYQU2wKVnLX9RE9Z8OTULrLjShc4z7hZYBVxLeQ8MfD
bn7f8azkWCDrpnD60SKgEgGbZU9mAlyiyfvxKRsGzDAqeHWUj8XK0zwUMV7Qn1HOns5HciFcNcl+
12IQEauHMrSIssSuAh+qF7sbOyDR2+78WHXh4+auZQIhi6rMPIDHbumgFDeWFggiEPMKB3Ln+b+j
3GcelZqgqWu9zBphl1lNVq8iBX8RX0KdoVxNJyJcSutGiYc/jZRUyVkXjmz17awrq8usNwJXIdFk
TyKksReDJHhoFQvBo2gRVKKDN0fbLaJaNPQ8vqzHrLOLwXqWiXK5QU77e2rCP/rYbgZNcLEuIMys
V9mgc/nGBS2hbSDelXq/TgwPbxahgkkN5qj2DNvyp5vWsHjXtcBrCnavuSp7aza84srvJHdQ4me/
5wnKxnk+ROrrVJHiZ2lERKFhRRo57tNeCbZFIfVuHSSPfW/ugLull72ebhKBJWNKDWBDpuH6Ba9L
UrmcXH5WW6twRIArVabLq9GMtm1XXg5E3gqKONqJzD3tQeu7yDj3qWA+ecAvZbPzVmGLkS9oZEcn
U1Nv++RB0mCKdBkhW4S/Wo7WK+dlJTyYhXTe1g0pF00hOpnS0mWWiCMVoipeKXV/TcZfRgSlcNmK
6kZus8quGkvOnViUc2TuiHZ3rLx8mjANUVdK5jZF7Pnei5mC+yuxBuwRpH4lpj+iV811dtGTauyl
oN61UX6TWGH1qudT6Ux5EVyYnXKYUPaP+OlU4xDxpDhNSRYkV3cPCCZa4c/xV2Ek1Lu6F15ENuf2
wEbkLdGzVN1wpZjTuh4dkpBfZIV3rteZ21TJBYJ5kZdre6MN0krS4iu5JQ0z0VOSNvPp2lB8xW36
EK9DoWq7CNLmNZi77GVQY8PWQJRvJKGXqYcZ90an6+5UYwOKFcMZcwuEQRgjGJJE/0zzjHxTsgHe
0fd77cY2eeKDEa2ckU9mSLvJb1KPryahkVISqYV58CwMFJJSa9aWqpPfNfwYdoZg1ValWt9PKd9Z
3JXz9Tqa0ayTVNkoOEjsvisSR5Qwh/kiicqW13qOOsjmxjKj2g6x2lh188ACHXNiKYDZjU3rGmoR
rWhBhDtpFOtVgCewx1RHICsHG88sXgokqUTJTlSVQ/icmAYVRzL7fIMBY3AH1ff2MuuNS3rBVopC
HemwmF6HehPfK1JplIiSU/KPh+AtFKbErTD3uW0t5Zui99BHlHGDEdyT/XUQFsVDFxTd9ZTLKUmr
UUIwN7Y443damt0Vq1JxXcZZdJn7nnE5aJ6wzSWClt2ZunonaZm1iSJsfWLYt2tdysXfgjpkm7Cp
hA3ISfmvjJu1IOjVWq3yxjEmnRd/Rdo6akfiIwcV155RsA8a6s7tsvHerOnmkVQX2NTtDoFk/orG
mtDI3rQcVTDiVWXISIWL4dbKE2Ir+7vAZKOi1nmwDTzJSg61KQHWk1qhsUM/TByVDNcaAywBUE6c
dEp7OeBVfw69ZF4KArT3vjaUtih6BCup0dBz1kyq4A3+QkyOGpaZX8GgerzB8U69ZFORvmq5phWO
3ObVxwKsGk7PzppdO1t3i/wld+DP2gJgQcvRw7wZV3Fhha9R0ETNvq+F0j8vCpkzieBHksqMJc/Y
yUwJAZVTFYLMzxIaPwl+C0EV4CQKyKIQ/D6qOfr4DWGkZugZDyC+/Oxc8wKt/13XphnmLh1CmVeB
n1E93iWiEMrTOk5VnCNu57HP3ZORpQXnfO95vO2TMY7OW68VtbPKGkd574ux0mosZkXNxFOHAKOV
nZe1MJCtrIQJGvGApiAVJQ5v1HDrwEIirlcqxgZbpPUcbwNFMLXtxGDqllysLD0rZiazakeqWGhk
GJURgtoQXbhimxUOMKhdamJ0r53UlbQw2MdF9RZ/aJ7dyIImPJWe7lGi85vIePGNTs2SjZwUmgor
qRI7/42dvCi8c0zRSBokyHUC5x96aX2Wor4TWfsLpf/TcDy6nNDC9LMloIydNJF9z6a86jWON8CH
zJ2oFzz1tip9zigoltNgx4Y8Hy4q9vbGLf4YwfvD1iqED6cXuMOTIYsFjhyjIF2UYt1rK2gOsSo6
UTUV8h1txq7c5pkaCL+KNE2j835E3rjqjL6u7zuzFbDpGP1Qb3iZtypxlFOKfwtj+MyD1TlX7KQu
NpL3oWtjvCKssVb/R5RJaD+Uhua/diRWqqsTBcVTJZxFQbFtfcFA1fI8N5k5I8xM3NDpVsN9dxOs
TvV2luVl1OMwsWEBYz1EAL6s/hp5UkXt1D5hE3I6beA53Jy4nGXd62MEiAgkjQNpOhICZ6ncd10n
P9GseynOQwBRNT2HcMOXqGBm26jreH0Kr3PcogToQ9gErF2FUdGXfm2rWIVaD6KqPFUH/1JZq6vo
tvJc63I6E+jWD6vm0qBq4miOaIcu74sLMz/xLR6JTeYPYIhEW82lPppWXz8ANajUSOPoOQtu+uDN
k1+FBJvs5J0o+B33jxbjLForaloSwceFzqhNtrs2pF+X0+UavfMmP9WsOmo6Mxi6PmQytO6Pi6ax
J5SZasbPyU5cjb+JKHY4c+XI44VdfEqHfDRt5rGoZRooDGft86KQKXqFSABo+Zx77SqqOhuIwT7N
jH88OxfDLCZKFMscOar2Wcovkp22TtbNg3JjPecHcqXmCTK3NE9Vgr+dnTpKYYsaLfPDnK/9U/da
rSJ2fE3LE96jjU/cQrzhBGv8mVu5wyoSZxHqZguw8bVoXUVzTnZUv7u5SNZlEhRMyuBLuXzv17GO
k+xZvSBw0K9tUpqd5ApuO75dR79SHOzzuPVOzZ+5KfGlOM0aQ9eRVu5sKDlKXzKIgSzCqX3+EMsP
dnemvoIQYteXwaZM3gF77ESXOonqUqmkEjBa7onF6PixNNGtwqTi3qO6XCqL04jEA5kLbxLH1F0V
nedlvi8dI7WVG3gZ5UV4PUtrBPck3ez4lvPCkiC5wMQmHWqp5PHjpsiCxOA7F51ZWJ9d+eglCGpE
x4/9zEku/vHSrn8dcbEEVbFhdbmUvbT9jZDtayE70WE9Fs0uBlisPUk4UdCcjOe5rRevCJ7/3Z1p
N/1acio7v41y51Rk4FGzCBOQMj8yMmZSEnbERSMR3QnZ7Z3KTbQwwiK2ABUtrLArl4kjXMziY/FB
58D6z5BUiC/gxTJn8M5ApCJ0ZKH3QIWlFr2avczdouYqWntuseredd5cxu5kFOO8sn15ShhMZTyk
6fSugYd8XR2sSco4FFUv8X1wPkOirQ/GaPEg3SibcsdB4Dp22d6easQdbTuwlsgqjXrV5Jcjtqks
yPD+hPpFuyIYfVZYrNWdfgWFAaDZKZDq0cOwGGsxc8IkStJSrl/qqLLp6LjNfJqP09WJp315SdQe
+L5o883tcxaexdfmc7xQdcwl6Xvnzj36D5FOZf9nVOijx+FjNJlepqURoyku1XNmLvsUCuU3yvGw
7rC0QGjrnPK8uJl3Gcnm1Gtkvkmf58nHeLQSyTJnr4HGYTFPOIYEY5a8J/UObAGJdqckwtL88luO
QM4Gr0g8agTtLFaQUkkVq5BqerPAT4hgMmeufs1lwVbATHM5wjBOXU5rHAS0U3317y7v8+CLOdIr
7OEJnX3nrL8TruRsZa2jK+9cuMiSre/APrk4dUOl5f5mvqMqjzdhmYDSj3iQYpLkNeW6t7g+N0H7
RmuTA+fZ7OGJ16ckbIvYn1kUwWC6gqIJCwBvosXXN0h1ZXZl89Ycyvv+Pt2Gq+5BJBhj3a/96+Yy
I7og2YAw+j88E5+HXWx4yjLv6PjWb9l5t+MhJ0fS0V3xMLvWSPx5PTHaPEO+ziAWEhHYtoY1Bffm
4iJbKR+LhkWlOWRUNc7bzWwmi88NzS53uQtEdHdiwONZg9REhr3GeZHhlpktIzAcumDNW16ta+uy
QEJPgVdwaMqav5Wn/COV5hSadbmpkBcSnXm1+7Sdg6PV6i0SncR/NsRzFXKOJW5D6cRq9v2V/VsI
tHj3NSVLgCA3b/Bn/lgZVY5ONk6umMffF0vXJ5HC4qFLMklIKr1/0y+MW2/TbihxOsqTDiJ0Znb+
YxORjJmW0yd7MvK2WKkXC3QQiJARR+OVdqmb3yjbOV9VXCvOrKU+pRM/+pYWY80vi0/fkkhVha2f
8TrI58ganL6pXSsVKGWn7ok5ePTaWYy0WDZ1yVNDdZivivjPm2wdbxpb45xb3p6+qmMhy2KwxTcm
Sg00TsV4jXbxpeQqZ+GbpV4VH9xHJOLeY3lKjXnq6hazXeaV2tVc3exb7u7mq8Ml5da78uo/0L8f
TfrF1S0mfd1WatEyQTRbdHJu5Y3gcFywH4VNd/EfDHf0AvgYjtRWsjBR0SxXj1LyJgPa2qu4lx1C
T/hn1gQJGxkp8c+T5PjCsPfgA8Qkz7LI3P86G5vBzP3MZAeUho4vXyrdie3cqZ+/mO3SaE0iDcCX
uKvP4qGEd9XYP1/B0eYA8/rnK1jM8gmCFeTB5gW6Uq4gwzWvh2xNerMjiIUbKIefRzt1PfPvf3p6
M0rZjRQ3L+DsNuJgrfX47ucBlrtumctROBNSBNM09SiC1Q+quq/L6SVBFDuo4l60um0yaOf+3ESi
wHTqMfrughS4n4rKkViSliYIizB7DSwNWCuaSWp1nne5Eyij7UXjysIzwx4dhRIwKQ7HpMSvvQnb
UFa5VnJKJ3kkpv+49E8fZfGQNRboxrLCjwGeJVd8V+z3fiTTpWieovFpoqkTYWPK5cCetNs8TtwQ
qUSW3tXJOhH8XTHc1a1iT3M71br/+Vv5Znnja/n02RYbCEkdQl1oxZc2cOTRhguoPVDiQp1z8CTX
eIe0/vsf5jezMyP0RAXLMztNFaLalyucXlgRKroXy7uwjMnpverEq/ybR4dwaHZF2AhBcS/zwMyO
Fk0j9C9wpnQXpR3V/uax0uSrIJz2gpbDehtvT9zI49cfF/XvMZeZYFKlxGVTDhxhR/byQOWyalU3
IYxQvk+wBfVO3KJEWJW9t/Wsfn0qJWC+aV92gtxUXvbsyfgFMfBiwYugBAHglF4MQjVDdu8Ps1Xl
xDXOJ+Ofxlgseqo8FRmKqxf/2dzMdTU66Lfmm/UQrXViLZt7C6zfLSyx9LY/O1kcPfpSdZrMEGQp
TWCLBtj7dYWi0S34QWtgITauKizR5Eyi2psLWxQSfSe5FPYp2PzkdDLA0Rt5MfL8yT6tjVoYaDlt
ipf5mPaRVbpptqptbXI3+31yyzYv61/u8TzYnOnK3g1P9hJbYkZGJMWizjz660xYaBvjI8dC3gqI
wx7/rlX+P7jnv3jVfJrfx+Ce57YKm+csfP7C7pn/0t/sHvVf2IMVniV6Kx/mGJ6pf7N7RKaiQUoc
5gSo1P+L7pGNf7HuWHOcDFhaQAHM07/RPZL6L4A+/Oc5+WGOm5H/CbqHTM6vU4WfRMgjxQk4MNQ9
+TRf52Wmo3oTy+BSj1RZs4VKtUhaUUZeYAq90u5doJGmbUY11nJbbJDm2CD5dMSdPsQQ9AreGLht
qfWBbJt+UEZ3Xdwa9Rrua2be12FvPjZNy2krUyPQVYM1VCn9+dGw1l4ptc1rXvVmbxdFnpc96vK8
NW7oakvpXpHSkfYuiljBlfEchZdSqeS1o4wStUTYv2HzS4wloVyVXd2XL2NVpPo1kLnOSYCU0XrX
8um8z5Gi/gIrMqwU5B3DHs7d1PSuBlzTe5aqmbjY6rp3k0H/irZy3oodXLvRkwI0MZbplfsSZmgg
3qpmFCiii/ih9anVWpUW2aaSwnkX+ZQV9+OK/yojVwFniwpJfipamabIuSZMQqat1dDMtQNiCUuZ
ricQ5WpxGHXwpMovaQhUBKxZQFO6cVOx1OLuUvQbYWxAvsVCZSFlrZBmGWaHTNHPVYJbRsSz5p2S
lX4ZNA6wVnES19VfCm9B+kvwraEXxPhXSX0bk1zdgXbk5Zz7XfAu1pHl18QYi1nz0rKONHdqO5rw
wmgBm4n+IuaBJOX3liYGXSSuggbinFsaRlvItkjbQrCtsoYUWXQZ4recfn9x3mK+Rygsmr/6IGsj
ZCoaXfZWGYqtPGb5axmrj2VukWWc1Y96VUYHoTQGuirJmJxJE6IPS0rVym67WkXjXbcu9NrqTDM7
/xxUrurkZQSmlzfyFikVbMJaElZyEZcvZRTHZ50f6DueJ7zyBCehgDRL9UFATC7bamvqD0iM9F0R
AeWAEI1w1GmyKV5NfuI91IGePjbcaxoaTen/KqDDwnD2kvYyhNS6EpqwWdOmzx9zr8jfzDpuf3uI
SsB0V/zYuWuIZbzRshFlGLxAzeYPd9rGxwQSbH2AxcPGM9EHcJ/QMERQ5tapMumH0IjZmLcojvsV
QpiSy9ZQJo/ZiHI8EHsru44k0doaWSdXTmnGKMOReoVUSNVIXEuxkGiOFYbyjegNxjpoGw+BqtnF
fFAg1YhN4y064wZLMgJ7yRYyk0nsywh6Kzjes23wWmnQlth9PAD9I32EBkuRyBfs5tW9gDSasKci
oHhZxyYvZxOmsatESe4YiF3oyzZKBrpJEJuzWKzE0glR7um2qpbNNu5V9dbIhtxfGRWd/DOSrELH
ovN736ZDtZ7aaLSljJgOR4Pzeq4MWRY6ZmyoD8OURYmLJE7dZ2k7dftRVz23GwrjLUbaf+bFQvur
VoTyroonare1WLsNW6s/CC/U2vWnTtxZWRhbOzSuor5CXR3EzggwL0Y2o2WuQIvJ38QCUhBXlkuJ
mCcPqd7ak0sMaYUsryeYsee4k6LdoOqJgTg3T0v0ZoipzhNfM8tnU29UhbYq8HTOI7U2vQwJPG0i
sy1fVPbyJPbSBYTTIXsulaC3CO0lZ2Iksc9LVkNVsl8ucgvCd4mIKRJLHYykGpH319lh3OV+fVa1
mLJEp4ZQqr97IZHnV6QAZPFagkYdncuhqNyNfRBaKwQ5eU+CaydZWzT1ivBYtBgyH5DOxOFKiGsv
3Q0DaYLnoadb8gO41bxCnm/EaJmZVsN7gzwq35ZCPLyjmI8HVxLkWN5NVVug37YilISjrnj1vR6O
4SFAxJo7U0VKIa+NqWgQR2tD59QtqjunjmC6b3OInSw4LOQPRhSLJGuHaWXuug6EPolFQVA5Y92a
r0h98Mo2YiuB/hWo0a/CUBz+cEnW5KaDnpICJuXWE6t5L7v86bq0faHtX42Qp90ZkKOrHMikHum0
Yt6YsWDmkx2YWheuJyiR8KUVQbrVp0B+7SBN32I0KBDF5gHY34rEL6eVFe+ePoUROirSdewOWlLI
bhKqbfJoDD6OkspSYuaYSRw0vw3R1HKLJNLvh6wBKgsb2gvPy3SYUManUoOqXvbSqUO6pA/qpVeN
hoSWsUEDKeoCL1A4YpHEe0hoFWdq2RGvY9WilRyH+aBseAlkDdhcUXo24zzNHCThQeW2CI70Cyur
jQGPR8eJTwpwAGxpq0i23ymCyotZkTq7NiDh/8ph4Or2ZJmV3/Lbglwg1a+JtLaRRArRvpCjnlih
Og60U5qHxRYUMooOR8mkjcpd4wy12FcAKcmGXofcTQR4D3BipxDABe+tfzA2JrnGp+q7y6M6uySL
AjYbe21OiDg6D0489d5YH/y0geaNgPQfxmFAkWMEzpmaiNgBSNRSEFD5gH+FbDx84N0uVM0NOLFA
ZXfVjKXRsXYnWx2Le3g04uLMnwcpS1IxHj5aO4w0rVQM9AYZhlrqFv5ahtL3afd6/dcR4XPmx/Jw
9nGNGjs3WmPQc5YVr6TCwBUr00FRi01oVEbymOZyLbvaFCOuVBCrP49d0tRnkTDW1pVVD/7J7sDy
jDZ/hpmkRztLR1q8FJWoY655Ta0c2AAh+ryzrABg8LQSeqmxo+mPKbebDBNU0wBkl+Kt0FrnPnsI
HzqyYLpxsZG7t14+5YGUv5tgnz/W4gBXVjHrvikfiDRYx4n3h2bcpVymm6mvrojcuNTzB7VsUaqF
l0nYpawr04pwpm2XDo4yXRo9pNZGdKlvzUnNCkhz+TJX0NnNNGU139WDZv/8ZX73iSFxwSia8WxH
OopJhZRb4WYYBML2eIuX+inWyqkR5kPv50Ot3FP1mtRDr+B7bl5b9lw/X8KyIDLPhc+XMD8hnwbI
p4pKtqIesF+tm0Bk83FLhMBWDzvn54G+vRIIlYSG6kiZltUeb2rEpM60w0QRMFl5Q1LdTFUGd/nn
YY6vx6BeJaMmkgknQ9L39Xp8r44NTBGHJk47kksw41UF7T1P49o4m1Unbt/xo0TPRuQjk/SMPX0p
IdKsEO5xrB1GgwCX2F/JHhk0WuVMfnc2hL8n69SAx7eRAVn45143D/ESQsEbb1DlRjiMxCywQWXz
bwIj/vkecsL9Wt0QOZt9HmT+EJ8mhTmmCQpg7zDL6eDtPHMmjV4iN3VedDu8zoSVcDG6ySq+NR2Q
PA7BgP94snz9AIvao6h3et8a3iHikTWl+/E09nBxKmflp+FMzhTnddkwQfd9vcRR7MvOm8RDk8qE
hCE6Du0uZQU2jfiunErDVqQsW+m+9yhTbN8pSt1dxqJ5//OdPlJLfHwMQIXUIniZcy76+jFSKxS0
MVQOvR5tQjS+eMrK0iZRZ9UVhMeggqFqV0a+o1j966BqlW1MfrQuslix8eSYe46YwvrnD/XdFLNM
ZU6hRl+Ei/rrZxL7xEB9bRxGKWk4Jml3/iDf/jzEN08p+jN0DYjB5Lk28nWIEIJtaWb6IegkLNRW
/4tj87ZvhBwbIuegnwdb1ly5x18GW8xmSR9lX070A/aFl9FMzsdOuxNK7UQ1+5u79mWUxZSdlTCl
zigBTB5SeKoDX+yJIU5dyHxXPz2WXgQWrwj1Q251GT6EzKUV9EiUz/bn+3WkL5tvmCRDRmGThwZr
udNTzKhIssg8fAgzpeti7V2Lv73drMocngx95jmc3hgdaXiXoy6uzqzCYNTjeVSUUHRUu20D1aa4
LPb/Qb/4m8f/yyUu5rhU+lmWJvNg0ppDY7/xdqDYV3gNms0pjcv8sz7XipcXttjXZDJ2tIyxqOTh
JX2BS8BD/GgR764JNz9/dd9Nws/f3Lz7/DRDAhp6XcxQvqS7sTmtC+/95wG+m4IyKHIU5bSHOYF8
HSALqFMEdfSY+s11aokrwgt2k9ysfx7lu8tg6lGZtXiDHy0PSgSjsJCFgywW6yDoVjmr888jfDvH
P5IIZw0eu5HFBBDJUzPkrHjsEuQJ/ha/kAdDKrVs+Y6qCgJcUnpIghvdn8c9vn8o1DSZSi8db/7X
YuHTekLOws56HEOpeiiTKblqohZPhelbWeX8PNYHNenrxGMwiuM0ZAhqP6Jym5IQG3LvP3maSGV5
vCFzDThhTuoZZvCBqCE9uPYTA7PaAzqAlY8dETfUdVrUlCsUXNVsofDKvZQGjmDhxEz65tXHpwOZ
q83adhwCi6k06aE+x0k8ldBs86Dcs5m78Szj2pNFTPM95gi93+YVa47OF9E2dk+YFH/ByfXk1Iq3
BKmBt4JCizoLGcKHJvrrtOYtPBa5HD1Fu3CbXaXIfca1vq4uTp3+vpl280CWqINJVzkyLC56DMa8
ItnvSd30iQ0AlOinC4i3LD3ZZFfP2JLcf07J4eqoq7BZnPMIuMB5Un5aFfLJJ9/Pa57wztpVS8SV
amvyP+3kzyB/nd4qexjUyRiTvw7SZykW7S59Nm6ldZvslO2Ay6Tbi2ux2c3Kbgt55In5ffQwMeS8
CFEroJ52BPKid6BVpVggpLcO3W3upMSeGyhVupUC55M0pdXfW6P/b8P9F6CcT3f/qA1HaNhbtejB
zX/jrx4cLTO+BLplLDKIOJGy/U8Lbk585bvhhAyzHz31fF75Oz1DUv5lEhNLUYnHweBgz1/6uwWn
/mvOCCbwFYIPPxdT3j9pwX19//KpmB5Mfo39Pv/y/7/OTK/RwNoUkdOJgPNCtcMTLzmiOMwrCpAC
EmsfP92ab2o8807l3+vu/wyIogHxBIF7+uJ5K+WuJfgnwmNKJYuyYR8YDqF/tkqR5eeRlI/31Jex
OH3OSbsUILhKXVxcnBYHCtV7z85IxyG0Tc8s3MBGHWAv5p6H9VVQaOGbJzZZfm6F8AnstA9IuNQI
vQ33AlEL5OilJvbQsNTNR+BUenaFNn7QSEFqfSWmqqk1JFOavq9L5Trzi55AOBGcjI2UMa0ejZGC
uiOkpJZdaDTiJCfrJxKPMhi0c/U0yw+h1pWRq8lTa6xzkT+d+fjRAQa1wbqWCh28hycTttW02Zjv
DHBDl2MgpZ4HZaIcqMQGUa9jBDAamFR9WJmPxA9o4eWYtOAKWqWSKEnGCSJsQ38QfTPaYNfVDrSN
w2BjGRgyuSUCEVA06qwBx0Sk9kN6kYd1S7i3YRIPuh97vFW3yhTpZNEXUy+vFLLXRqfl8DnuiflJ
0m3igeGJyWLkZ2ysPKXxvA7iKqbpM2QaAVY+OP01GY0CxemkBIRyrhGF5z1GtBrhe9DliBwrN2QY
jq0YhA/B1FvBLiaCUltDKpX9e4ymdDSiStZ7R0hoaV4KSdjc+crUvGhpmkSO6HdyZgeyl13hg01r
h1II4Qpx1BfSRsjD4o7qOo09Yw5WcwupWuUzO8kp6jKt91U/FPqNmuB+XQ+Vn/3xPJN+iTXkGR4o
w/RqV5FpRW9DpegHG/lcDsA4kGLDofmeRWdKD8TBzWtyFB1UYRbGxbGGCxGPWmO4VU3K2KqJaGlf
KogyE3fC7ltv+oEw8wdoUIRh2TF9admpfCNrARUrgXDhzVCIp1JTMOZ2NQSslS9m2a+BwIzg4Cl9
ILpkNZtsCGtqpV1BF2EXdLlcnvXNmBjXPq0Ww6V9VmUrvMTi8Jz0QSU+FCm97FUBS0u69qEnedsy
jhucTbXig3OBhhC3LzkAohZMSWQasJlSE/5LS+F0jic1y8lJSjlL3Valm2SLtc8WsTXUlhg2fMI2
kWThRJ9WHorbzqpGaacUppqf65Nq3fKZNMWWkhlw5VV0I9xkKIDuJqLkd7YJ8MbD7xFZ/b4ZyGgk
j8+sYWJkSn8up1qXXpH3FlDDzJsasFVQdwN1ALBRg6slRtSsykmxxPe2QxQAob/yb1ozsuLWUVkR
Enqbg1yRhidnjUEAptRJ1yK/THtF8Lor3LVV4hI9qOUXameYqBHwpUWOaVVw7vhzoB4A5nj+jrBJ
kvUGawZbDYocNWuYaNF9wVPX/tL9yswADLSpVzld1Yf+pu74/VWkqm11Idd0s8NNl+AZHu+UEkCO
CjmtS7vnScZ3bRgVyEvfF9Rn3+ojChuFCDBizKGcYHwuX1u4Qd7KsMIJvEWVpnBRct2XVmHQNGfa
3AOkVxuPfG66X7dZFmuPmJet3maToz42YuWBF1JIJbHbTCICgv61flU2UfZuNMkg7qNJGxu7NMUY
Z79f5WyA9YEIUj0AAWbHSFN+SUqhMk9NL9jl2CVY0SqtdJEGSs/dRL0e/lbXmG4YYIW+MEtDHTY1
YZH03AsqDS74KhEPgx518RsnnTJ/FnyzH+mRFsQznvEGGapfJISWynPtwYUJt5YRhVEOVawe+SQJ
OLr2Cc6xpLRuRJfNGJyA5rhUwKhvRwreVdvD09CJiVWfmhBozWbSLYy2tt6IfAKEDFOHdbTVGs3z
HTOrPJIHI23oq0Mw1aDlWlWtyZLsM0vdwu7Bgm53VtKpJo77xCqzdaVpnfg25I0UXOF7j1VtP00F
Aen4N73xXZHJmXVSVAMTsbI1iIVJgHbJBBKZ3bvAYtYB1mFtHHp3EjMRGtOcglvT1rQSUBejJvgE
cw9eq4LBTAdfUV/bgdVj78fdGF8bQkt8aNXqzbDJyKcWCRgcCYkkd20ytkkplOAmxSlOnCSiP0k3
QA+l+1qc5HDTCGrbvZtdlJl2pmm88u1ILkvjkRKyeKhprUsbQ5/YE9NQ1aODShu53ah+VBgruceh
uqV+rNLTFgO1VK4augrSWSJohX4dQE3rd9WUt6QHiugJXDnslGRVUpquzjPKaNUa9I6M5TmqoglJ
sB4gw5uAVtrjlHTBikDGsF1rLHkF4A4zr9w4nSa9gYlY1codZQOi+PSJLN4z2WPupI5H3c6nIQZw
wRmJW5ftVhx9ddvCMHlRjGbon/v/Zu88miPH1vT8V25ojx54oxjNAiYdmUlvihsETREeOPDm1+vJ
6r5XZDZVnJFCO206uoJknsTBMZ95DRigbhVa1gwSGfwF5uEIRz3gfZdpa/pJU35r5lUao1cdWkt5
MabdGJ21Y2qFP+jxgTsopUkWu7w0TfYAbtpA2xUzPp/RI8MnnLtDPcucCq58pDVSHPRGruCakBRd
9KhFMyL3NuJTK8NKI/yvowEMcUEjC3xDUxdImURCbdGPEebRElltENgQSe4EBUn/4njgTrBfdE0r
v0o5MXBe4jUc5ElJwWGkjY7JMI06q6BDBUiiQTDDxLsVL/qhLhwdjTikNJPB7VodJ0FFmQuObevY
QDZBAo1rXEnn8oEXmugsvMnK7R4i1yKJn3WDqaXwslCE0oTqEbJU0zcpy+fCBpHhkTt5RJbJR8LT
3zKWhO1ZGeyrZsrocI/hj0SdvgkJT+hbFmKe1LVxeKAdYcG9P61sZ5NuTSaAkaMgL2FIvbZBfU7B
sLj/Ktr9/3wIP0He0Ydg/G8Z0UXbNdXwj23Xg874x7/9I+iwGOz6f2zb/Ll8+wRW/POj/pkq2X+w
ADBnB/VMF8IgefgTrYhv0R80InToEMfela6RD/2VKunGH1AyLPoUAOXxATzWSv6ZKul/4FmoU0ih
jwckgATgP/79dfrv0c/qr0ylPfn3x+40YrMn2RIFgl/YZKSxIY/p6mm2JNASbPBNNe8aQ3nrl2pv
IEdoyk3r5Vah+2HC/4211nm6He8xu32P6xLXI2leRTJaP/lOmSowPnFx3smVhqd1xCG+00E2rqrB
uWpNVSKWq4Ieb8x9Q9sWxcc1HQY/qQbBXapemS3W0ipqgFspdug6zb3boHODfmEfr+dFWhe6jZJl
U9QrQHEb9O9ktPYIxmC/btU1sVi8IQE6lJpYgyuZz8mfzkWW3epLcd4OGTat+YRHR9pfWEQprh1e
Rg4ysYhvnY2GFuSydmWJNPbnUb+SxXVB9IueZfZihNpZOpdrjcTETpzLWUkiFC5D20X27KaYo22b
kkIN4A17/ZorWgFe1YogVvoN8siRq8/xZT+KS6Smr6Ic0c4qf1osbTegOoWSDlFMHm+1VvYavO05
uyCrR2n4arSI4uVgsMok3iNruAm7KOBy8/F5d8nX1vilozgX3Uk92qLpYxUhtWUJxPEK6TlWrC0Q
m/e0faTREvRheYPj6yFZQDdIWrOV4Hu4hK1q+wDAM3ZTWYt9oZu7UK32FdauflFnL4h5oSMDZDCW
D0jI3cgq33ZqzUOoSzslMkzYGcYPrRTEu9m5ikd0LWF6ErVPEtxuiDDJuzOBiSzjpyKZL3BWTZSl
XMfqqPnS0gR9zOOlCqneNMn3CeGRpSxPeRHeIvZKFgkUCFFwVD3tHzHtshrCb6gK2U/s/LYBEpXG
T1Vam948tC0hXPdaKPvYxKO+EPLoo3Hojnr6Fh3P/Ca7Q48IQb06ERcKy3ZyLugWv4TIn/qNUV62
C7bCBFbI3KXTgVtfXnWVfUgHGUHrHk0j2MjobNbrKtJqNzMxjEoFwUxqzs2uNcV1HR76ZAi3cywt
vl1KLe4T6Lo59pz6C8inOiwcIL1T6Mpj8lqODje0ml/JMcp3aB3TDNOvqglRKHtJntrBPtSc8xvB
Tet0S4Neqly5Ul76ce0iX5QF1Fa5GRPe49xVsa+P2kNVrI02ndeDTq7TGG5HyuGhPp8FA2l/0Ywb
5DMXLyREdAXigJoW39RL0/qmnCDSol85lrSL5mtaeBBv4qTwpCp+L6X4vamTn/0GnJzqCQM5JBO2
zDzZvgYjE7VL9Ro1om1kISNkh8c3Fw/o8wIXyuPyskmQb5+75WU0lB5z9BDRTUVhepL63E7yd/Lp
K2NlZZB9aG7CF0AXclSi7QwIjgwHZGp9X6GshU98ip5SPG0KxVhxZJF+DsO+y5PZjctS95W0vUBL
KgVWG6kzGkcxEgKVZB9j8sf4VmtFHDQgKjfUCoiI5WxlRiWloPjaqYhDR349n1WSjTh/KgbrtgKr
S+Q63lMGmL3Ol5cohq5SXiWbVg8RUZ7K23ao1pWRvOWJxVFoHoajP3Pc2puF4Ji+iXlp2c8mca5b
SmXtChtBxEjoV6Npt54Q6pYK2lVWpW+DvkVM9SrF63IztuY1ErfWRkLklePBr2rrHplmJAAX+TzV
23XXORLBUia8GmP2pbw1sSEPmrk+K9OpDTCDT5H5qy7j+Szs231izM6KxXMJ2JqKs1DK1YRApVs3
yYHySiBm5d7RhxzVufA2rNOXbEx8a2jXZc+eqVJeBALEKFv05e7XgsEMEmUa/Z6r7kpSEFqsyQ7d
tI7PxkxcyuOw58bxwPR4SqJUfjcZP0IQdggfE52N5TZ0AM5kJScPLmbInk7GGkDoNSB0z+r7nQ4k
0zUUTmMu35+tiaRjU4jAKewt8fKlUfGtpKq8HKYKmqlhuzMloimuzmt9eKSYc1BZuG4zi8eN1lFz
lwYTIltlbKquuplmZDCHrrS9aame6na5p5i5yib5MMvqfdhxVcxjCeQIIS4TbDfIW2TODEawzVhx
UZEF59fZiCtjfpQqbJLI9B1w+K5AWsYtyFmSqvZjvbiTijHyBUKIw2jIaE7GhRc9kCfOO7QvPVsy
e8+UCJGnHDgCDdZcgpgk7ymZcfvJ/T6icb0I2/Cs2bltVXGpKJNrmMVdEfVvtDQO9cLsyeNRDgQj
liiVe1et58xTK1Vxgf0KHz01SwWmnIHLzprqUhL9vobrT8EnKrx6UgcvlYGno38BG9OqDvGcR141
5CPtArnytbyDpId8DdWfAtHRAij62Nv+jGXpHCWmh7mj7SqgKap7iaa7lyTCn2NICUOz3CWtcm3W
MfF1mq2MaDrU+YSQHjISHhGFNYofTWGfK+NBb2Os3LunIj4us8G6qUcvVAb6cagce+EqRNLXlxOj
RDStuawUCdU/SaboqTXvQCW3hWQZYMOs23qULJZ+TOrWz+MmUlsYEbKzndIbPBGmrRDxTrMEJwp/
TdoTrvCWXWUdxT6WTOEspCd181gqzaMydq8meZzV810TrWfTlrM7zeWN1YjajZccZXV9uLBiFoOD
tADVzwfkhqmMHL0+DCzb5UkNpKRAl2poV5PcrVCQu7EHx7cz8zYcCJXkhevPKpvHGph+xtKNRfis
m/F7aMwYyOt246fKFWWvF0sMIPcsw3Hz2DibTHOrHpe1vBjbobduw2yJgtkoL9o2ByiwZC+T1u6V
lGurQETDU53nNqoGl8r52lz42HhkIXejti7j+T5M0veliZ+Gar4zrEcxhVOQo4foDON+oh6mpBLS
FxFn7pgVmOGOqyrOz1lqYHP5UCLVA8HsWSa5xElTsJDiA/xW7w3LL/XmsXdI/pzOPotQN+2y7F6W
lnvRojcoBqb9CBLzkuWQKfLtbNThZtJXoRK1F2Zvn3MDW1tJgf+Ym4AUQ5m1aKOF6tcy1Tw7pbLX
Lu2KOHlihVSWW9CI2xjUVEQ6KuDUW693WrGtDYgycDA2uhjWebiEZ7MTuwp62QH+vJxLunxw4pU6
w4YpqQcFamwEiTwjes/1ica8fdBglVgpasmRtJMjceMU5RPqgle9HaR12LtIaOBFAWk0q52IddO1
XqSHP3V19JWRew+8p+5nuXmQQwWdQ6vbcIniLwFemnsGiRsqR7o5B2qXou8oSYGsEluVqnFTYzfk
qNTo8L3K8ux97MU2apq1UPBgQoVY9Ryj0V0pmT3gwdpOhPmTeNdGqraRqk9BItDOTDAbBFfkG9lS
+OjiGZ7p3MHIgby66FeZ8dbqVbxOKDpsUCBx8/a654yIEI2lOMAQSCVTrjFvMy0Ymv5C516fcsGS
UogKUTUkeNx0YC6XobxZ9OpyMrIngeAPIexmjoTtI57+Es18XINCkkzNPa3ne6kzCbOGfYqurZ9u
pmGaGMlCPtOG4KTpaubL1ktjPoa4YhRLzoFMYcXtMHCU62b0jDpz88hCUDh/MihvDenVWLUvIAxu
ncJ5DaX4jaTnDfw2V04+YnHR5q+j2p1VCeDRMY0d36xa2IoJmzqcyss8m+9ndVpTWF11eeahh0qA
O/TUuWYNjBgdT9dooZc4pvTTqNKtPWoX4QWajm+SLHWruig1Ny+KJzavNxqLV2sDcr63Yxy9SREH
Lm/3NpSsJ0Ogpp2UcH7QYXycRvonWQE4LXxSePcIPiH+G5lsJGu+n7L8Endq1a+qflcpNOltNX00
2urNTuVpW7bXUhaZKApFZ1LNFQZq7HVglaxNY7hUkw7VEaSRXW5cw8je8gmXzSladV30tjQFj1e4
Am1yNedMoFL6XlDmcuWm33Qxs1KbiHNvH/QpvDzuq5BMIzQhTY1J7HA5CMltEc53N5UVvgzLRP3B
sDgJahZvPu/EWL7I0YgF+s/QSWI/l9L3X5Mt5cO2tSGBKyNhqUi8srfu+goldln/oZIaOIiP5tsC
MIGHXsVtbxzDc7m9T+T0bDGOr8Ek7OhTjiVFJLQmipGjiUuinEkWZahQBFvT7TiXd4Ij1G9q9F8H
ExevXpPTlTx3hVve5yrYVwEjca2OKXyRzVAu0U6PB5JOJX2qkT7PRr+SCLnS2rLddmrcmHAbWXN0
mzm+Ektk64TbfZOlIEpSqVzWYQxwQTjODawjpz0buvMa3zi/k/JLAgLdl2WkwjQqtA6elbDPpvss
6WFyqMlZbykHUaoT1AjrNsrLMzumxEuHj722V4limJS3vNNf9Xpv9VoAcFFbEzIV3OSFi2a87Ucd
AbahZ1ed0seBkGkVTZH+2tbjHBxvf69vp3sjYX3PJEOVHWL1m4nzZjBtd8nbxwKVTysmMLbT+yhl
KxoNIWNdv8+KX9mkdMcWHEEBM62s++hZqNxxhMuIR1fO7QjUxEoqmeN4laJr6qbJgGjocSHLoGXz
/NysF5ph22rODD8dqqd0Cm9nJ4WG6Bg491H0lom1hzJ6S7L2sZyI94CuVswTWuT1dF2r9eLWNN44
WmDro4cLC2RGsVptr5IIGgh3hrYyEnE/hxPS/TiDuMlAYCNpNu2egf/UMrhtcgOdeztFAjawBlGs
JRo4WCBg8SBwKTHkKxkbktC0HidjHMHuZ5Bl5kejIwWnQ0KNVVwOAL3cWUbrPm9uRsd+pje0JAOK
fr/oJPHxjtaSl8XKHyOpPM+L1vFQjZXcOJy8JeHUtsFAeqC3eMNWfFPYzXuRWGtFl37MDQcB+vA4
TLRv6jFiw2LkrRLZE4rK+7nTfjZAlKG+ZENQNJHtA+O8siLWi5YIrypQ+YOXxyvdxyUUsXAiiopD
+3axAL05wrmPTBpfeqJtyyhvPAOS5gtBY5O0jTuqBCCGmaLOjtNDYHLVQP2jT2rNLarGVFilsWON
tzQ6Qp3I6niTl1EVoYgd30UhiuSx8W4q0y6laUYhX61dpEnXaTff6yU0PKkioByR9kdnP/PxUJE8
e5Gg/oFY0aPmR8UFiUDIDKFwjh6c2CHFKgk2ZyTLhSQHVs8VH+dX4C5vyId2zmzdKrly0UEPoOsO
5wlLjsTU/USdKs5NxYstDgIrms609mIyvELpgxqI7jqRr5Bt3KFNYP8J/fp/UCvdJ69N1Vbv3b8f
P/y1EnOTRHH3H5//SV3vr7GPtclP/wggRHXzVf+zma9/tn3On/5ZEjz+5n/2h//4+etTbmfx83/8
t1fyue74aVFSlZ+Kmw4FzH/7+Pl//d3hueDv1n1S/nyWYAe2z/3f/u4vBjdIECgGNuU5ZI7/Km/+
k8Ft/gEERKVUbpL+HrEg/yqKKmBLbAIY54imo2h5LIT/VRRV5D9wotMpe8DJcGx+4b9SFP0M54Aw
CeYBGV1EURTktNDC+IwfsQdAzGlS7UcS/HqEaM0SOQae43egxM/dgb8GYqSjERh4rVMrPSVroryP
0Kqvato6TvNqmNI30P7P1d1/DgHrh8lGueAULjKndVc0RbVvO/2lcnoaQfp1UkkPUYo0vt2uP7zr
L4Awv2rWH6Awf44HIshW4XWZCm/p89whtmHBSq32cz1AVZjFEGFtELbyo6Jn0qo1DGllkJffzaJ3
fqRi6jeqpWuJZyotjXa48qVPmS97aFvRX7XJwEqb8QHAMUNZWTXQ/RGLA1i8ybQa7b7ZmVFMuThC
Nz3Il2G+gWpY3tZQo6/pd6U30oTBxpWuwKjGNWfprJcs7eRsRxxHel5g68K9G8ZOvy1wesjwVols
7a7Vc4E3kCry67xPDNWNUeQjztBrKs9dK+aXMWnxKSgMp32R1bze5jHwAVnP9c7jehTwkxST4kMx
FxUy+lzchywLjR+9A9jfWXoKPmVSUOnWJE+BMk2vtBT4fjXqWoSVfFBYeikRveWsw0oz7q3WSF6L
KqoOhlzpu6RohceFROoOdTpZ9eik01u1+MthWpTHSZeSPqARGhN4AdMjUOZu3hSzkWICXEBWd+ck
VnG+PDLKC3l+pUeVGn6lFf01SBikeLEJt3wEnjsIIGnhbBZTHS+EUSMzqiSJY3siK8q9mRj1Oenx
GBTAefbAyM37ehmqEvuHQb6u8mg8TxGkXaWol6MqY8jvVTjMO6fplsdW7Sie4A9WrBQnUgPWU3fb
D1F5hW/a8IqsOjXFPCqLH1liagfSfP0H/D1uGqMNkyf2aAiGyWrA/iXDQmE+daidOBOuRoPV113j
5Q20++ygD0sygggyFKPd9LpFF14d1UTfmWG8TCtEEeXhhkrxsVGgFkq8ik07HfxWL4V+oUGBtz1L
0np7My5aflNUdjRt4gHQL0q9EwsRrc1CEP/lSCbhvGjTL2jzyE3HKR69bui1wi2UKSPe7OhTE6DB
fXaHJQMB2oXRSGkQqXavnEdkHiEs+zh/lIGYcoRqRryFaml5nh1Z3qeJVF3XTl7fqAs2RRmmLF6b
TOo6/FUM6wttRffXecNToLkREl3zWiy2m2WJcxdFlFTucPbY9q00zlhhdQnGUtXZXFN3LnUFt4JM
XMi1cpimbFlbzJ1XphSeYas0Qd3jeRTSfXWbpAf1ZY2+OrWyb5kErkoDtytc5vaimptx3+fWsnYc
CcDYOKqEIpo23MIyry+xqRspzU3FqlFL6nmpmL1Y1SIv7BdtFaeDfs7qCx9K6WgVZcRjEJpasbLl
ab7LyygOtEouka4T4XrGk/y1yWkXqbMGMMDoHhKrGrAHztPyarSE2AvJVt9BWukrSNtpMHZR9ZDP
ikatdKgDFTxKINk9cJQyLtUrRRbOO50oXAXGispHbY/NPqYp4FtKaL40GqDtWMvUG0k1ujNFb9/m
0Cjgmcm7bIH8PQ+6ETRj+2IuquqbXS3dSHoxkVItBqSDMeT71Unq6guSAXDfcZQzpj5AWHzTY1fo
c3pfWOkCLCNXXpYqHdyU1bKpI/W8c9IkyB0CfDVsF4pr7bmiahdIUpTexMb17WLU3Yryq182A8YA
+qhgr0btUbMIyZbeLvwOAKYrhdpDZhSvQzzaHuhC1tbYT7dziWxB0xAsJ1hIbGYg5vf4lUjQQTJK
bPDd9mRp6U4J22rbRM3yFHYF0SXsFFpMNi2kUtWCeGrmbd5Giz8pYb5z+tB4kcYF6NqCY7XT5HgR
JcvglWrroH3RvIy1+QxkDY+aXMI1L5qLS5F1CX8fRrWHeYr5sGhqf1EUVnsHIAj2P+5f93NESMz3
nIJSCNC/sFndQS+c+27pi3Pyr3yN/0/xxHwot4mVOhvsatog6jTc19QQbiCDD5Obo4hBKuCA9vA0
kyPGS/Oa+sSkNUSrlBHJ9wkhF36KxFHoldksrTMcNYA1dPZyrQxGdZeblXJuzIPGG1FVHKmLQb0x
VSdxSIt5La6YdRyIpjy/0PJ5oXE06bPpJ6WCM0BBgIxWhtY+UHocHyW9Hc2g6Spzr3PfWITkGr2D
ltgAuX3or7qRALYC0BUrA7AkvrmntJkc0K/UKKsosOfVcoffW7iO9KWjQGlfJGNF42TUtkiuFATi
nbaG7jlhpJ3eTLGuuiWB6W7BAcrjSFiHEz0x5iimoEzHppJVsg81vgBpriVu1hohC2sYvaZuqQWR
/sAYxuqk8Zcxldb0y+2R0Np6bKPZCForyWu3sIXha2K6Qm+guETSgay+N1Gb4PjIzdkEKhjZu0Lr
5kvJatudDVVr3ZDgXWRplL110TjvDRvfm4iG/KokHxOKWjyJ5Mhy0Akjbs3CUc5sYJlnvRqlC0x9
ha6UFZrRru+y+laf5+zCzMPxhjpHcVFoablLAZtdssFAJ6qGaAfWX9GIwEg6tkHUxCxbDqrqjKxE
BLqcLIE94nJjCj38Dr9Bm/80ZLIcINPykZarmafhpl7PYaVrw94Z7Oi16Jq1RCPPazFu3KFCYdIu
ncOgddjEQHijTZ6INsA6MH2eu6bxNb2MXsQ4pOEZ4EOdyj9COy4GzfUPs8cw8RsezamIP8GxbR3B
toC1TWL002/blQAC8tnaT73kO9FPE6svohxv5HTitPeMEJ+a/IZAbjMvC5wkoAE0BOPkKsIM1FLu
rOhhsgY3lhwft8fNHKer38egf4/e7SO4XEExR5PJFE4iUCVTYzW1nH1kjvrF1OrN9YzLzQ9NyNGh
WezhzyzvE6LiE4LiCLj+X4DsY8TLeBBuEJdiMCA/nyNeB+NRXUrRZz7v2KiTQrpwg/zuSt22vu1O
z3q3yRXqZmu13eqrbv093eNUsPrXV4DUJKPlaMHSso3PX4Feva4mubUfVtojQiFT0D4ZbP+AYoM3
+tb92AVHosn4UlNu+vFfn+6PYx9fxweuCRZ9Tl5N1r7V+wcFjDKA2g5X4XomaGoo7f1+tL9nTBg3
fHjSk5c7VYDIsEvbFz2OPKmribvff/4pSelvU3ncrB8ep9J6IvaOx0EvMNksBP10PHZ4pq3jzdx5
w125/k6e4asFBBEJlxi6arCTj9TFD0Pq5GiOtNh7zoD32VSJd6zW8k1nCtER4T0CqKX1P0jRbQVL
fPv7Bz4ujdPV+3Fw9fPgqJO1utrb+wSANuR8nNxseuTimz2pnPCt/pxW7YiG07ERgObxeZiRq6xW
c2evZ1ulGi7q7NixvNRAEpO7gHt/lqP6LLJvf/9wX60WzGhMhNiggYCR+zxqNeoDyS8OCbE6bFKm
2XcEMM7fD3L86qczCIiK3hnWBQpaJp8HaftClVDROQxhvsJqnnZkv5mADWtZuZ7j8JvRvjjdjvID
sD9MzjZTPnkk5Bb1ueiKA16vXie90NTmVgYPY31TN/iVqJ881qeBThaGbudJNCbFgVK7hJPvbL6U
pSzdzJZeb0kyMV2UansdSqHpGXodB3EVGzdWCvMFM0k0vzJ99hCy93Jhsk0HZeOUsUHlNLa3hlb8
aKh2e72iDmt7dpS1ndXJjwXu10pMZVt5Isd7EHNTME2G3Rs7uatlT+izP82NTGpVq9raloE8K1Wr
X5VohD0sIP2hgSzNNwf8F9sToXo0BSlZGfCXTiYCNDa8jzC+mI2zBGBDbAtPj+/D5i5sCMLgftMc
/4Zb98Wm/DTkSQFq0Zth1sb2EMYl1ZIFy0M8sMfvlDO+WLhHQQQqQ0dWJk2HzwtXRERbWTQcdJtO
L6wosfwUUo8CYVS0vL8pit5D0FXfHDhf7MlPz3b8+YfTLs0hcOhpfxho4XQaCi5a+s0L++o6/DTE
yY5kiSpIC9WHsFST2oNMQjzcKpd0ehu/qZar3E5gGEVdtmmkUArS0H7RiNLtY+gH7W3wBDuPkDVR
dpKe4Opa5uf90EXffM+v3rKC+JHJ9MuIIpx8zZ7gubNM3nL1Lsl3WXRGA/D3R9NXS/fjCCd3s1XP
SWpI+kFfd1vIQ+v4oATy5jtp9C+OJAd9I0NTeAyOwZOzvbHCZaLscejFpV49F5LiqZTy6rT+JvT8
auWo8E1lZF44z0+VUCQqe7G5KIe4srdKHl4NWXX1+/n6eyQOUpcbmEoQPkn6qWSNNKa66Mz0ggXa
4YOBpevWkKmTCEslAld651E+sinQczS/eVNfrYUPI5/KFEcz1UeUpA+Gpu200iAxdzClMqfN7x/w
1H3jeA87uk7+YxDE0z8/XXOOLS1TxjjYJyO70Nwa5zWyufiZKuvFizdwxYHXY/CrffPyvppancuR
ovqRwHgKUh+aScsTpTu0Ieg57FWudCPdaZVYN/qwG2Nt0xa4S/7+ab9amKgKsFZQ3iIMODng6BdE
lrDEYYwcmsGVvAWgcFca6RoliG9O7K8CHOfjWCe3hD0CsbNG+SAt6WrqLkpaa7n6mGS6Z0+y59Aq
FeVZMaXB7x/xqz3B66RRgsQY1ionjyiPUVX3uXyYkFw+djYr7Zt446uFCXMdpX5IvuiXnVxFjbMU
WR23h8Z4Datmn40jXcX5mxf15VN8GOT48w93AsrSdpzOwyEu4LuMVx3t/N9P01crwQAvjEQ1nhug
4z4PUBSqMA1Wn9MDEMBjNDDi9imv8gdNr25/P9RXE0ZcxilC0oUg9vFM/vAsLWTAVNKw/LTX1XzV
8l5UpNR+P8apqsCvbfxhEOsYbn8YhAJGZyh5S028bi9SxYa71+pWfaH19XApiijxB7uOj+K/mttl
qrqd9CoL0HnQ8CCexoONuq8ZhssOucbvIsevvxwayKqNpRDXwclk4/wL7lzXDsOq2wJYOEsC0wdZ
t1YxFCr8efOfkPX7ctKPHkZwr5FfPr1KjSwXqPkrh3Df34s3sqUVHXxq4660n4KjhYt9/Z1o0v/m
MWmrcZBqrJ6TnYFRcw0i0uAx9Z3q2fheQbkNsm21pRjnlftm/Z15xpenNz1JGqCkUmg8HKfhw2s3
pagVRidzei+rXPfEW+6HRCdudT779D/27RZK8rp6+Wa1fbU9Pw57EkbARshB18iH3uuD7HrCPyn2
cReGzOeq7lG/4r+oBvZreX8c8GQFtZgXy7kmDpVdvUwgFE2lX/1fPtPxvvowlYYFIzPp9EPTKYLW
WV4j/R92kAPi/HkSabdB5BXQR2XrgQYszR3h3mLoO/eYDsdRL3tdJKIzuXTsb2KQLyf7Q7pxcqJL
UPZpfHWHrtYu41S+mbTvzFO/2iwfE5qT11nLc1IJ4v4CKHyO0FrOJQWL75sz6qsjl0I3t5KG+h/l
zc8TPOrzIOWkTZhfB51GDVVCjlV76U31m4G+3IgfRtJODsNIKlCpyC02Yrg2PXFB5Vs6SF4TDAHm
Qxdg2NK773b/12/pX093arEnSwbs+8Q6gBxJ68m34vCbBfrl9Gkm+okqWhngET5PX1+0ZNV2c9CL
YdvP3XPcWlstte4kddH8/5O9wGVFZY36BZHS57GQso0tqZEPqNXrMEcS92giEeNYVuvB+Fhvu3W2
+s6l88tFaGoGMi6gEo4stk/7r7RonE5RfzCbCRe9LG8BsWrFOVentP/94305k1QNwSr8ksQ5mUl7
KYg7s+XAKtkmy48qKYIuGwEXffdIX60J9HlV7rxjgHsa4mrlDMFIjIcxty87A4vAIr77/aN8N8Lx
5x8Ordks7CkPi4vGfM0h7VvGN8HeV1P18QlOpgrCUWs7JZkivLskuXHEz7wKhiL5Zm1/9e4/DnP8
Gh8e46gfEoVJf5Dlp255U5W3xPnONQ7dAz7kpH7FezgyoUwgRtZp8F/rehnDWbswJjyhoYJbin2u
Vvau0UqvnfMNyJ/MQ/x58Gu7QH0igAiPyAbwjPiFhhpo3Ns5uc3C1suQ91SI59X8NcfFXZtpgitQ
1KGd5NMGq6vzbpx2QsLvbGj9HFycLebrourfmhix6kq4pp6AlsRHnvg8Wg+Wte7HFI1qS/Odztia
Sf1g0ljxTOBtgBOFH1Y95EnUPQToYYDH72JMninLVitr7HeUL/wZiQRX7c9D49JJzg3IHsNdLBu3
lG6rbEPdcD11wFmk0gNossfHPRiyCVaYwHX4Xk4lX+93sGy8PBu8aDl0APDqufdGpXbBc3tau+1t
YHbFnZaN7hIfbADoieY3IglUqdlk8DrCXPPHZNvAaGk2Vn6rlHdyfi1FNxrqGS0SrO3sK4hGQ371
KwT9Z0EsGFerCGRyaCqerijn4di6Wt7epcMjNAnwMs99fynnIVDeoyvB1Ry+JCrIg+Eg7HhlOjWN
JsuvwfbXw7JpAKAX3W0hoKQZGNjTz3Xic6UFL1PTE5b5CndquA/HSw08Rg5kULm3x8uipCOzN6yd
QMyhip4nA4YkaB6p980IDv6bcDo4PBOC0Gd6Ma+Npto0muHPvXUzdKFfpFWgVMZZ3pxHjb6m57s2
bTzeYQEMzFaraGdy/FPVEtC1mHIUnSvUTR1DIJFmpATC6keoa2cO7h1uNANosFF6t2roT8ZyJ5I0
6BecK5oJLITY4ZSwzwp1RUUQ1JP0Pzk7r97IjW6L/iICzOGVZOeknF4ISTPDnDN//V30w7Wm1VDD
H2DDA8NWiWSxWHXO3mvfRVnohgrzhmyIWtl7rfIrNgtblKJNWoy4b2LiSnPascJS0T4TEQW0bK1S
K3VyCzJEhRB3mGxq4dS+kIFMereI/ee2fVK0PdCCm6Qpj3UWPMeWvDPieDFY8TGpRmYkYIk2oOci
pnJrs0F9aWPkvYmGdLWv6sjVDWFNe4qBqFaKpuJOka87fRWHqzxDUW4mxmevDfdJMJ4Uc9rX2Lrg
q8ROIm4k44E4Dd60dK/DALSnrECCLyxjAioSC5Wu4olLJGNrTw+fUnkvDdNnV+l7tc42eW4BMMgV
8Ec3JQKQoslx1o3PGFxdxG+uEoochOapKx54B18931qb8SO+MwfXWCrREosqJ+DhqeVDH+LWjOgr
B8hTlUNEWnZQNTt0Yo0jlbqbSfrBT5WtihpIhJIrKz2aIXz3MVR97ZdVDJuBMAf8OrtqSne60rnh
hCOwVWzZb2ygCGjVIqwG6QKOv9PPTH2NPXzQIax8SoZZMJ4v/AzfQ3wXmr7T0ezNS9XRxApNvLUk
tWwj+f1WB3zglc1NiGQ30/DqPPuNt5mr62n5BwTMdvajCUXpekjXg9zfRuENJ2BHb2PgSoAoLBU7
T3GsZGkv9OmN1WKwhI+7imTcJSz7oscV1jmLHHowux2S16QjmMFI7tUqe5CzFsCACiG3W3Zmei93
0jNSJqwwRbjkVLrVAmtYVJJZLQEu5CtTKYmbwDKbHs1cX8TTwKvqJdo+9lAIBO1+AswPwLvdkH3B
b+br76UHO6R80QrfxL4ST04omA+WwHPmV7THHC6/YVBqRMyMNVbPf3VCdcPveaVkNp81vn9HON79
E/r3DeA3EZfrzXEDdZzuVGOPjwZ367uHg0yI2itliovfdxpWIs0qg2LO2blHJoskC3uVyBB8UeJL
RLHi5w3ExS+vodAZh0jxvVGsRGqq4v7k1GMtc3lcT7yHJhrAn0f55xz67Z59GebsAx8DkYn9QTrq
BjVGcVGv0CjxCbYW2R+wMAdvX7rjUl3Wp+Ixfx7JV42hbxI+f3OtkXLxhs7XKUkqitTzTPFiYLvs
ddzQIL9ruvLU6N2VvcylEeYGChCOeS97vk/3aD0hR6HYoYV2Xb7pwsPP93K+Vee38uvPP7uVZqmU
SeIpR6kiBLEM237l63gIUTGmhEFK+pUd5qUJMmdXsVPGKUfWxN9bM4QuyeCV4xHPHTqG566IUcdd
uaQL/Rkw0JT7KMfNodPnJTIIaW0kjMFJD/phr+pCfZuA1Vo1tSG2joYg9LflCfFaST32M6mlqXZc
+Nh/dGyXumMN8VjwXRGjFwvl1UnLdG2rpWr3hixo2mSTkV/D/v9Ty/n7KVA1p+mAKp3uAM2Ov2/L
6E+mVI0sAotmrzq1k4OORd/kist8Kbj/fZv/92hntQmORZFnyOPRFx8UfScPTz9PKVn+Nqf+/vln
Zy90McaI7v0YqpPw0o8IpAE1KTsM1CIho5CPyGkJ134Ze5t2COTaVmFN7AHZVIgvxbr5KPKxvSM8
yFtnhKHepkod77QAGn6b9d2dVJTpsTZDdSW28rjou3K8duaXv63KNMAVkRYNG/y52HpWfBuEqoJX
VR4rU3/uaMm+GI1ovqhDkL6VFAN3cRd2p8lK80VIk+ElUZWbin3+cjKifJ/V1FVKfQgXSqTkT8ir
UOvMLAG356L+6J4iPFYkO+1wkqiQofr0dxYXwp+494I/bdtMzpR2zXtqjOPnz4/m+0SbG/tAHwmX
ARhMKt3fE60XB88CyXQUURfvYypPdpk25crokumt0nv5RkYODl8h6tgl9c0guWYtUPVMUN8RFpTc
4wIlMPTn3+r7osD7CkwWxwbsZOVc4aCwJVExtJ4iRJu1Kj2FefpLRsj88yjSxWmJkuqfExuY+LNr
j8PKMyDDHccVewuE71tpbbrGQf+EMqaur0G6LxRTeQv+He68bGTVcljJDNctYe/fEOgMZs3tKGsq
jvaebYuVsBx31yqbV0c9q7VEBugqbNJHLc2OSu3te6F/NaP0JuvLZYAMOBTad5nsP8evsA8EHibB
FiWkTKpXGyTmRm/DfKEb3pUiyaVHzN3AhkKpSfxGx56UrsL1Zh0x4qbPA0qZAHOib6ymQZOufDEv
P+cZk2rosLHMb59M2tKSb/knzhML4aWA+z6twgdpJviu9OPPk+rydf071tnn05f7VKFsftKjdRtV
rmYdPc26smu7NsbZx0HEOK0WGfeuJl49BlwZfLTKtf7pOdubmvjfi/bZipeD9gFkph7FbZ0tACWM
CxKy3AIQ3dLfe/fWuJieGkdw/Y/yI/t9Nf90npc/fQHPNgZEA+s5tbnjHJzEMX5LthgtnWhdPF5D
Zl/yEP19qfMN/1IfagYv63VJOAKxcJKpXHZjyYLYHWoSvGzSlFZG372iKMM/MznAXG80FePF0IB0
LZHHftSh7DRVtMGDvApyJCaxt6qL2NVg68l5AWwp2kSTZ0fxXd6obopFqUvKhRE/e15CQtjgsCde
FRZWF5gbMQy5tLBAltSOF5prIXkWs3qpi+NqHFRn9EWOdPVKkqqj2AeAgPJDyj4GWSToJuoLmb81
lPIQGcWt0En3afip5MptGesOpqSVjo9VMouVlH34nHEtCjZhuyWI0g0Hc1/SeZAE2CYCcA+ju2vl
3AW2aZNIx4UXUJQUu4D9IDTUFYzRQaPsIkhzVfVDsrh4GUO+pLpJELuAgraeUGxSBcA6tnMpxKRp
YZDUum3D0VQPmptB+JNqwQOOWjvJxDux8zehDrhB9ByzHJaCAgDQexmibk++yb4Jd1XzmclE/o3V
o9n+aSefjOx3QTWWrRkvFGBVoSmuyuAFpC+Eee+AjcZGLv5ujdIiU7qVJUSOwlG7RUVWiulajsM/
ow+6Er5jJFOwqntvkeo4fy3c6wJnPjUqfnuaYQ/SL7PT77IaX2/+EtOQmeQ5KDGxeyxJhfhHlqMV
SatLP69WRpovu7I9CkL13AkfSQmfzPDp51TCFm34fsCvLU4FDJSOioTsCPF7Dq1G7pE4J2ST58pq
UmMC436JMY+rbDdRGKw9cCaloTuDl/LT70gEYs1sIckoG2WsCxqv1tbK45Mw/JL64EaKzO1QRfvJ
JxQ2Gm8GC2yo8NIhvhwakGBCs6hA/CJQgTrQr2MdGApcqn4ybIisqwhfEl5+6B7pWvff87onSo/I
w/p2CMGwCTeV96ENH1a0DIcRa/SLqpLZBalIXHDicyzDcuWu3pXmfTyEtlKnoNICR40GjtAYpMcn
GVZUUWVuGiNjFiBLC5Xba6EzRpTvJvkWlueWxECAG7RVQWSxPaMwWKwD4aNGdx62QFp7yjk5XDOK
jNqmNCyfuT0+oqN5ZVdRwfqYHooaoH+MK06YzSMB6qvKETT/FMSmw8ZiNl6szJItjqccEslYFNnk
jliEUoMweGSVQXAjZqB4EtGVoKPJPJ8BzYUC0wrN8aKej85TtkmNP23w6nN+aZpojlclrbmJl4mp
w1ru1nE+OVFvLpLmtinrdZeATybZIg0Bw6jvtflZqMBR/Bbac7sarGCNUWBtxfkj1IGFJREXJzwa
WbrW8naRVOICyghA6vZEOOsy7Y+10C2iqT4KTTY7kPmyI0CBiDSUyrKFXa1Vgo1Lxw0AdPqkDVGB
2dRe92Q0n7H56g342Grci5a3KfVyMSqHuGj2guH/QjEZuzKitcIbboFVvDbdL3CdGw2XU2iMoHga
R8nue+VZkp7a+bm35KZWp9moCBcG6lPJrZztKbQ3cZ/HeNMI7D0WE9msBrRpqpfZbsTH5xSt6g6R
ACSqeO4N6cOa+WHhgG9UqbKtl477gZ2+HZsyK2zPqUEN2vsuIFfSa90y7m6lFG6n5b1KSbQPOuxv
YId/DSmkCb9eN6Gyr5riMY2FU0K7tUkKshUpf1XN3oQ0YFqp28vmm1glGxl2klYekdkvZ9TPmEsU
slEUaMMmTylhyy/57OrR9XU+bMB6QY9reOzCG+gLN5fjyglh0cjpS1d4i6lJVnL/liabbKBoWVRE
t5arQqc2XwbryBNe0exOw0axPHcSntLqlm2iW3SDO1TSmmzgBRXS1sNBKfPDw/iUd/laCowre+75
e/rT9/Zs4yJIVdPHmUCINI2eooVWLA68eP/L7uj/j7Xn/mNNS0scKeOxBWCVt28Wia19cuW0P/+i
3y5Ep91D+QXw/7mACCKeUFANOkXCtlIfC3AqefTa0Wf5+VIu7irZuRJxKJEh801Fb2i1FPWB8I/W
UXz0F7FTu/FDsJ71Cenzz4NduiaNK5I0CfHmt7IS1pwWJ9F4LDtlOdSt20KnIWjUaf+7QxyzDQZo
lRAP/NvoHv/eCqXI5oNI649W0hSfmTIbAmH2rH6+nO+mh79HOVcfDqUgsoj0R+U+fmr22rpbl8Qv
29XC2ObU5rJDfqWo+m3LPA9oSYTMmP9kmp5dVif1yJC4LD1v01uj09JtU5RYFYu2q/IrM+Pbm8RY
835SJxOHP54fqb2BgNw+p6thjfpvXwvCF6uHNXflFl6aEl8qROqZCKGUha6fyuqUopbR7bq1wtss
6r3bUmtzVxpJfgZVSSvr0OUIH7Mmyd//iTSwm0LoVMAmorgzBjP+lH0phQBdWTdZHQ9XGrzf7wVl
E+YsqZvkf/D339NJ1VKhlqXyqOkdVrb8ALn1PxcL5sqMLCIWBO2ATOls8571EXB3qzzyTY9sgoSe
6ia5x2z9Xw+sDDOz4iiRSNRKznOVBowPDSTUo9RFx7yWTrnHF4Eq1t2V5zrX2v5avs7Gme/ol7NI
P8I6gFp4FLDHbMZ3bV0fArfZ6Q/g++UTh9abYZXe9zvtJvyvi8zZyGc3skzLoK2b7Dj2+t73umwZ
FSJYnT5DnRvRT75yofP58duFghUVeUco9XyTSBamXmt5cQyfOldbUrLnYNkuW3daRAvfvWY7+i7a
ma/uy3BnNc64pkDYMZxYRL+oJoKOj1RAdSZwcDUtd6mhHsa+2qfJRGuoeaoK79hVzb3VVsAnqw+/
ASZ15Q58X5SIp2EjCEIE8PI3j1IcVZIAr/AIpvAxLTO3TL13+AquWI+Peiu/9bq17pThTyTLT3kb
v0j5+CS0xVaqVLdVpisGnPlVPH8e+JYkXcUWpsrnWr9IxrqRdsVRmkGzIL9qtoxNAZ6d0Otaefz5
2i9eOt9NQ+YDjY/xbD1W9d4n9bo8DuXt0IK2g9Ba3/88xMXrkdGcq3gdEGSdTWetzMpKNaojjcTG
GmEbmM3jCB4iFIJ4a1n58ufhLr23KH6pJmKU0uXzbYdO6JaIku7YqhDea8MbbT/rlkY6PlsAI0ph
xufJV8a8eBe/jHm2VpAKkNShXh3r8pNOLglsli2yV/35wi4t4ZhGZsepYlJFOysg6lXqWYlcHyXS
BzSVmHXRuvIifPuU8WoiLjaIgwSc+C33W1XboBobRoDJlfYfQTMDRtZt8vLzhVyaEHRT0LIqOur1
8wkReqmuewlPSEruOAWgdfEepEm/q1Xr1TDj//5s6NGhEMaiwpbt/HXKhUjpR204IhCXFr0ilW5W
Ur0JCyxnP1/XhQeE4IgyuSGxx/m2ZYvTYITvJBFgQAjU8IqAZPHzABduHAPMf+EYZ36fvUmd2gut
zgBCV+4icwbd+ADfQjgiehGf4rRd/TzehWnNnhqtnsk/jG+q41Dzcm9K5KOWVL98SaLGYwzyslWu
pRBfGoeSMHVOHhJeg7PrCkrTV7wO0EufO9LwKQ2KPRTtlddnDhk7X1dpPP47yjz7v3zQ2xxWv5XJ
R/EW5En1Ela2vjKW4cJzvQfxRr0R7kC8HMyH+dtnrUiuWiRbwDAUKVacI5fXGgIXfx36rOzxWXy/
WbfTdJRFlKSnCr1ONrzT+yEb0kCLMUyVU+fUScwqfv35gTIbL9wEExmAxqECF9D56giYNMwlHmlB
YqVTS2XoiJV0l3oT4oYyfIsT6yikxm1d+LeCYd0J+HQ9U+S8AwgUSUidN24Dtd6KO5pUUJBVw84U
fVOHGhgQtGhtj8rrNRvUBUTpZRkOt4KfOMEowWw1yfSo13JdntoyPbTRSDmppmqVyc4Ik9cueh3s
et/hnPHG+06mahHq5afYJA9pad37YHvZkhGfONyq2XgaASCOkb+D5YQaSQDCXNUH2v4bH4maAoGD
lovdAS6fpGA3ma8FZM1U8O+Ap8ChgDfZ6M9JL795VXYSlGwXa/C+Db5PKsJ6bbC2jUzwCAFWLpkB
u3IUHpQmuRNTIhwnwoO8/E4QKKBF2ZyB0HJU79fEoD1GoqXjgi8PpdruOmyIY9A/9R2C/TK66Yfk
oFXSfVsKrpJXkOLl8MDNX9PgjpbmCKjbDMr7plcJwgyzdt8m7dEzre0gkmqXxWvW7RIgonAfDem9
BSWkgT0pxvIq8jPwt92tZVnIHKmd2ROdwT6A6Gv0NJs4/JTaFhbXugDEbyWGDZ1zkRSKK5rp71oa
Dp1XvJi67uap6MgIUOIMr1jELSyGz3BqETcm3UNY8wfi2p4pte8TYfTdfzhGmWdCxiwXIcBBN8/Y
StEmRGOm7HK0Qk1fL9EQQdMU54LMshyqfdl6TuOVDr2NNXfKieJwCW7FMaizSIW3hAxu92m35b/b
+Ro0HUHEoy7IW6NXIB7XbFTMML9ymPu+wEJT0jUdugVpTN+k60WpRjm/yCmK6nBDaRlcdyk1C0wQ
0DX7fBmRT/rzG/n9m8GIFidUlXH5TJ191KnKTXGuycdO0rfII7YxjewrC9+li5LQdLCG03LDyvz3
uicMuV9HCpahqKbcmHwMfgfIRjAOheZxctLl4co24kIv2xJnL6XIN8OCAD2fOL6stILkiaaHckqz
0djezfnO5j1kVpdl1PWX2pXh5G+CX9KDvw433+Mvw0292rMXUmiQGS86BVpMDfvxkb3lUTtM23Kj
L40n5ZGLVkFfHwT3Wots3iP/vWFnfMUAAYB9lMc4P4Av43sUUUKfgIw5UrY9NOueQFl5d80DdGmm
fB1l/p58GYVTdygTD3MEOFJ5hCWb1zbOF+fJXBsgnkYBCnU2T8wiCSsSSY61jvYAr2YVb6XyXeke
q+bx50l/oezEHcMiRivKVI1vbEJ0FZAIM9j7lV08qI717L9BOTrWhF2syiXLIkSRzZUxL14esCKm
o2ZSADl7SmGcZFKvB6feGZBTOfE6XZPR8WHS+R8W8LTaPepu2qjW/ueBte/gnHl+4kvna0tlh9rI
308uaYVYLTwCmeEcDaPT+QwS7iVaTfESXhma2UZfmZV3Fwj+eqg3c3SnR4vGHMeHSiwP/hi6tN02
sKgQk5NUQpgVSXYlXO8gcwJ+5KjsZOt31ZL/MI3reipWqf80ijcDUlE1cvlTXyyjEAQPGZqGE5qq
LY/ixgPVpEYBgXmE7TS2okN35dCUiFuxG5dD0NhV8ayZ5QqYOCipwpXKfasCoDP07EBH6EXNc9Ux
FOnZ1xBzis1CMdJNl6fPY+wdp7x0aojBoX9fG4RkZkRRh+u8YAeRgQb6I0drparssEeXCghCanZe
qO9K4WMALS1PN60IwQxWYudlEKq4BSHUhVa764QQ/b3o1HV9SMR6pSNm5aNpjyr6DSW3c4vqQR/A
IfZhIMb7TnlVkRmWTzL0Q2tAc6gJixn5R4QbTDzI+uJHRfgYCXggpCnsJOCsCOwIth0YYGrvy4Ik
F7/d9fUGnpg9Ss8dGIG2UDAPkF7Tor+xvXaFT9dWhhL5FLAv5IZ1ckIourRMvscItQXYzqHo8XWc
82Niu2tfRekj5yPbDfIdRxTyZU6ScKsGhyouqGilyNpdWfgIraUorCv9KTcXsvIkixE4ulVYHYr0
VxUFDkLsTT7xnVfpdQLBMqtPw6DlVn9o5SkwJUJdtMVYjTDeYJl5yTrwjUXcK6/EkD6VdbQvLPgl
6qsWazYq/V2tPcNeJjCGhnQz0G0+TkQnteaqIjBDXMVsQELvKMHJtm6n7s2nw1WRKCoM8Hgb0pKW
VfiQBHAWONqX/KDYvEVyaHteukB+SGgQboQy3Xhle4A0sUZ7xr9fG/LBCP5g2yiqTT74oa1N0dGs
AEvVoJPlLF20ulHaWcx+zuvtVladjuwSPplWnCwyo4CStvIK2Ynr5Tje9Zj1Y05HbZbainkXks+k
PYXtZ6xs+vqgN7JtAfAQImyT4wf5vo5ehW6JOyKSdmnwAhOb/xWK/qsZ/yG2B6y5/KIFyjb2t6ZK
v7bkuKoJbmXRsztMnuWQ50gjCmoQxgl2K1FEQlEB4b9s3BzcXuHdFNoEqo9UjOaxMLsFNWFXAQdZ
JSk5EsuquA+Hh1z5FOKHKHkVAXzV6ZbAVYcwP0fW91oULCX483G/E0maiD0+c8PkwNNcB3W0C7zn
ik14bDCvg9sOubk1h26UoxONMgveDLSWbcX/yGSDSKNsUwpLGLRvQqav5dKVrQz0mrWK2uCtlvN7
sQqQZZZIjyr6wmghmsYe4fXHleRaEK1GxNhLOEVquAiix2k4Er4V+6R8nSwmi8a9bVkJUkpkILF9
UmfDm0IXnCh7R+A9WBXs1aM5+QSPsvISyhK9SsDLqO9F6SfJD1LZOGZKfIsqLfVUXCjd76ZoUUbI
Ttc4ePtRSIX22CLyu/XVe+hT21YLnCb8M/Or1fhexNtZG6+tcjOIJ5o1Omknob5oy1viPNySD09G
VlmQyzv0dG5YRaHNLmKZiW8xb3PBXrOf9gWcUY8sgL5eiXrqmvovayjsXCCCOKf5CrV2oCQcSXbN
f1jxf5vbBNy+mQFhNOVF0YRuUIv3TQNq0ktTwTaF5DNrg1tpqHadbiz0+LEKyTGMFPq3wLyDk+VN
rir2e8DYGxTb7j/jji+hGC9Comun4lSGzzn9wJKpENGXjx6jYkfWZMFSCqO9aR8jjkVV7OgT72S8
8NTtFIpOTOyaqR6ytD/UebVVpFMHu62IqBq8jf1zXasvs4nGnP1BybAsJzdpJbvI30eyE0SEJYmA
LgD6du8EnA+8Hup6+7vU90nncZrQ7bIm4D59IEOU1CDSxG6jeimZwW0AgVxFFdPjWvHfg0Rd9TDu
sugjD+S1EXPSr34H6nPdcVZaZ8VDq55GsXP7XDyF4x8sIDZbZ6gfk60EC9N6m6KVIh8kAOVxM9iR
eaI+7KfRAsI3mlDhyt5y3vOcb+1I8MNyzbeb8vjZ9lzpU+rV9PtqKz80mr80Q3Gth+qVQ8D3FiY7
BBly3YyflmXpfIeQ1h1gjF46jltvVSyHtbghsAuLdYGp+1rdYS5z/H1JJsxBAjgwKlrKN66DITVh
rrEbGQrf8fOPmE+RMLw3rLg/73suFfoZiO0dLGiFxsLZvSOQWe6qAPDHIj76M1CNlInAlX9JYEBM
xwdL1z7zSSdz6OeB5YtXqM9QDiCFcy/t7/3W6FearqFEbmKt202IhdcNWNClKVTTnVpXpPO1OHpI
gxAUrGlJu870cdr3Xi0ta503M1Cn4LZImuihntJknaqNf1OnBXyrkH0bMErfYk1TyfLKO17Z3urk
LXdaWFliXR4G5MtOH2hFsvr5ur7PRR4cTbzZUz13wM42sJWflsnE4XRKtQeCzvcldFnfIsPkvw7D
iZQeIadgHebR+T55FPMJZZt8VCEA6yCX1SpZTPIVasr3a/l7kLPDjDow7apJOfZQkMzEW0LSWitF
f/vzpVw6Mon0CcG6c7z+BodIpUQkVVg6kpc3rkN8eCjT8vefx7h0rODcjq2BAejWn23u00oiSrjt
jlodLHPmnKevIvFBixdTVPwPixGaANoaGph1Sl1/z2sB4GJcxCZEFsMiZhcLqpFmMrZtS7wy0sUb
N1OdwPawKp2LD7SpMbvEko5ETSgNb+348PNNu/T4qXnOTwZKD2ve31dCjpDRxgCdVPVVMo5ts9HL
+59HuLD6sKR+GeLsuVS1notBlZxIXN+TmueMYDpi0AD1vjnmLnGAVwu630lA8yo+AwcluuAonM/W
nV6wMsOCmGOxI0cdlVZ3vtXgbTTY41i+rrDt0MbPqiEGuxbjdD9ZdXh35bLny/p7df/7d5jXxi9V
gn5oEiudmuPw2bmCbeziW2/T2MHReylP1sZzfh7u0jzBq0DdHKeT9F0Oo+UJeYTxHL4xrsTckip2
tyZ71p+HuThd/h3mH8f3l4saEXEQVd8cSYVFt8UumrwQM7pWG782ytnrVQ9jYIp8r4z7gVtHxdcZ
1mCXXRiEMFbYnK6uue7/6a5+e1r/bi/OFSqxIWdCSgahca9vqX2Pb/VxSB2OPCthkew4O94qzpFN
jWej2Nt3IF0VJ1+O68iRDyROvl2rZH3/cjJ7/v19/pnhX260EQ1g77T85CV/AuNEysOq5cQWtOb/
8I2RiDCmzgQTjLb737O08jSOSml7nOZQCDM6+RzXu8i/0ki/9EC/jnK2ylgD0SvakJ7yvP8jaum7
L0KvAV358+T8bmr7p7zz78WcrTSwrXP06hP6M5KRm8BVlsVN5qIwVGz9lWbBYj7w09tZjzzG/60s
+OVWzq/ol0fWtEVICmF3NMr+sfC6Q1JL/8O3+uttPFvWSo6VtTh1SFsTYoBAUBgLrbhWpL64Xn8d
5WzhCiIo3EIFCWxjboW1vipu0q2/MOFHUecihHk37q7N9kvz48sn4vwrlyZVaAl8InxtqaJwbbVf
BVKLn2fHxTfqy2foTB3mhWEQJlyWJf8RBtku5d/ZBKccIOrP41yqQX+5Fu3sjWrTwWvguzAJ/XW9
ilc9Ltt0ed069d2N8s9RZd6J0mpCyTP/Il/mW1UPRUHYCXgaelWe5b0FIkL45GGMa0IVXgqf0mov
ntR6XGXDE9tpB4UMzFjyTpqmIOfl5E1A696GrLuLhsaRxV0s54sgiNe+dsxIgbIi7wGwLjJqUuzH
chMSmzAI3UkVxJVKf3QK8It39ZuoFISEdDD/i/fKYD9vOFP0BER21ZfFsk4VtzO0uzrT71Sxfstb
f5EExqKOIasaHvVWuA9GuymkF0MzF3HnLcAakAzYPZI8wbYXLEA0Ra4ndG9TpbwlsvZngiKhGRsf
Yb5AWkQe40T3PqPRP8Zo20c1XqaG4gzo0SrxTqemDITTHiiwGoiMZekUZYWNf8/xFXnbo7cPH6Bf
DMGwkok2Tl/B7FJYQDgQ+xs2tIspZOOtLyRftb0x31XiDKma5aaupL37wh+/7O2mwymjCRulp8Pa
qqAsTBvElVNT4dI7mrND6Ey1TvRt5c7ZtGRDkxaNrwDTshBTGzql1N986Alljky3OrTVrRhrm1ar
VqUQgsXQUGSTJ5mp97kBR0eBJi5yxq9+kyWLGN5aEhXiCq3viGD9+9hCCytSZCYznKN+cYMvQvVf
FG8X1uocDkovWF/JSXBPlO9tnAA5UUXi3bRpkYyC3arhKiTNJGlGRy/pVWZPQ39v+OUiVfwbQXys
GVtQvU0ipYqd+hQDmB0S5UjEca1IAASNXXQyTpAMtiZEi9B6AyfgCBQt6zLchtMvtp7IJSTbJ2ey
JQGRsimPi7q49CnSD/MyyhEfkUq4Z4Y3hgNQUq4nCilxnd924mNqFatGfPfClHjbYzzV+47onz7H
MkHkgRIeJP7hNQY5dg0NzGJhmoQDFm893VexpSilt0tcuORRmq6QxxtTek7MbNMUEp8KzVgMHUr8
YHAqnlRUIsGNnj38O9ljKRn2ZFDCE/EBSJ5bk8JoUmEiWc+J8YQm7bgJvHhtCfFzVZUn2WiPZWmi
rMMkJLhdrFDnI4TFbw6dpq+ptlQyYT4K715D9SrDZT3c6wHz2O+cNnmDDcl9+Zwk0xFLEP91QpIn
mDscQ2JACje2i74wSE48kM6wEimTBWVJgsfTWFpEu8tOmcZLsd/pkeYkTI1I3KT00sdkE0vxgmQS
pB4jZofHVN6Y7TqSbklF9YRncqp3woj7SbYwbbSOqqIMaPiEJjE4EcAbIQcS3DFav9HJvFUh9mTy
WxcQKAkgI66BY5MxpbJkPNcyhcR7zuR6VzpkE9TdSlTXevkRMTusunUyA9tJcxeS6az+UkCE6jcm
oYFZcPSL29Z7Gniz0yeZwgVVOs70tlG8YhImfBFjDNw4n+0Yy7mYwix5JVDPSdR7NZ7WkhJvhCLZ
BoZ1X9Fzqsffo5SfYmhH5JAsJfawZlvS0Yf+QevdUbHQyGQpYU1yJJ8IIAIpOp+qZdbvRtEg7Zq7
XtfpH6Xw3sB9kJfKxcwpJeKLpoe/xWFYdIa5qXsmUSnhGxiCXWwQE9Ln3puoszCYk+XZkzI8BV1o
V7Vyp/NSVUW57mVybMYj5iTXGIy9leM3BfmtT7bPA2mTkHJ/fxDGY6b/Hv17qXlEmusKGlbdVFia
WJCLd1P7DLnrPsm2JDA9BPnNGP4iDLiaVkzpsb5r/E8LlXcDxgdWFpHJv0z/NVaXSh7djMpblJ8U
PJRBsJObjqRm3QkmdZHS/BmToxl/4PYrk9teX6bFXVMNdh44KXlU2pS4XWtL1a3puUb/bhoVmbfa
ylAfhqR1SmUdGbs6fzE66McD+ct9s4un/h0MkAgNqE4WOlzD8mZuQZEFYldd/Aa7aMMvUNhEabnR
5N/7mIhSVd/Mhp3/Y+88mhvX0jT9VyruHtXwZqKrFgRA7ym/QcjCe49fPw/zVndl6ipS0zPb2VTF
DaUIkQTOOd9rdaIeM/9xGNgcmjx3jOkxIk5FbBdqrtlauPL9fU6TYnJW6afNvI+iPYTeS2BdBlFy
vaSzzXiZqT1rJOskJFPkO/oQ2VZxJ2BA6pqba+1TwIJoJKdWWKXNQ13sIoQrGVFsJN4kBvJ82I8+
sS2hmWk+4SyEMdV9tYpzEC7jUvi+rfriMcZCOYYvRfZhTI4mHAQzpYRRnlXyTWSJrjfdIxeLtYb6
htKuoPa0D0s9JOx8A9lS+ZOU7mj2dPC4zqxypcBXwL7U8YM6ja9QVAUIscnOVhMhmCelLXfiTtQi
O7LeZO5okmaQs+Q0rSKPOcZ9yVe/oczJlcN9lq+MbB3He0nb5DjMEqqODvBEgzAP1Nv0eTItfv0O
M5Vq7D2FjuvHNDklqmsEbmrcZ9GN9WJZz7W+k8LjBCgcLDtYQd8ZaG7m8U7ctp77MiwSvWyO+qxM
pW1ZL6Gwab1jXh61dKn6tOIsE8GJ6fC21irSGbz2Ej3Nof9ad7JT4RWm8tcO6GXR1H0uJ8eIyOJQ
8WFJqcNR/QW2liZgku+evWE1CScRLrBOhktZeWt8WvPEKh0y6WEGSbGSxdcmVo9UqyGdmrYUGT4n
Bs2kTYqOKo0J5YkomYBcy4QVBgCdaC2rb4+BXqxyAVfeFPz4vVD3TnpaLU3fWCpBtQKedDwycarR
JNUpXTG+ueRhzHRSh7pynVF4aZCtJd7gIls25s7QupXlpQujjBc0td/FJtlSATFlzZWpMmZy/pJW
Fg27JJj1CWttkR95k3MyEJBpv7fg+F2SEqb0oHvzkQpP06nEwUbsiSeLG4UgZys9lsrFrBInLm4C
aRVMu6Ldmumh9N695EU3E/dq8oq31bikjYvAH6pSvI01RXQGZk6HwiekG0AsqcCoHW+YNwY5TYPq
9I00sypMiXDabHm59hgwLfijbdF2hvcvKHLbvFbcG/qKzdNNtXdNmTfF82Bu2omCqpH3lW3L6TVJ
BrvVnzQ8wXFqm2AJ+TqVFnn/fM2Sap2k45XkmHSoveTx2icIiJxtQYTkTuCiC1LVTpJAalLv+Klb
aQ5i1iraD71LAZgsvTfRnQCf2l107ZD4i6K3lfJceo/lWyEtfG0h+7cpS1igPE3aBnpYLP2ZKJzr
aQURVFg3qeZy/ungk8XQruUD16E6I/TPSfCiXJdvEm6jS2vtOxgbaMt+WeE/SebN+AzlWNFQz6YU
WzemuiyrBzoWPRXbMztq6XbtB8lWFs5k3yGH3rH0dd8SiV/OtGhZdiuK2uxOd1PzYWDLJr8MGpob
To3IuVlqlMBrkxMReRXVulMF6kK3nmU9mmuUIteKR+XZ3lCh7YOIeueViOl4vLtS8/6O9VsLnb5P
XcKg4nwhomjnyCNYkc2HQHO8U/kFRsSLnzxb2iWFPoNK4uuLJPT2YO/lo6V4c3HgZcdhoUy3eTcP
yt71E2sm8M0U8kNPC5hyVak+G8K7EYhLsXrzije1i51yeiQ3l2pGW5O2OeyWdqnMFk097j6Gc/r9
bGksl0qIB6JzxpFnylQWTXXLbnvgUUPQOy2apjyk1nNKplnVsAKnyALSee8NrtmG0OERy7Yzybd+
9ZFlqyrDyGO6On5GlM60YSW2XNxcu+CJz0UFZ2QfPrPTJC+angU2hZ+322kHyy7w/UPSibxuyMTg
L1m7a4vbn/PjEFiu1dleIWFWpkPc3+biBeYyqLXtpMQLiq1mIx5qn+/NpGicMsQ+WvdeA3eFmZQF
GXEBkUKE22bzwmptudxoSTe3SOCuxmwRhNT4JvGsJwMQeys1EPgno4PgW25fxMeUMrDUO2NTYvRZ
AHPL+iN8KLXP+TSfmmVIcBw5ol1/HMFYOdEb0kWWdh7UdpvwDMc0OLcQJ8IHdTEUP2+sWGLR5YCi
oy1oCuOWti4nodmz1RzPCBxq8maxduyjrSo7UvEaouqAtaX0KjfOikYduQ6pxHxlFfLME9V5zCHe
mkgOKp/i6HXARJl777DQOEVhQYVLl2gSVvStkZ/yGII7VhzkFClH2iSP7QzxUdVdxSZrUVlWYbMO
cw4ZBN9N441QPqHjTDjuSkJBVwTeFbqKNVf3oofrHZCUG0/5aCYaxJL7Emb8tqs1fLU3LesSBa9y
dGYFhV+1E5NiwLOqH3J/H7ByttMlo+maXF464VFHgbkta/mk90tlmkPYV9F7HrgTohfZToSLrLo1
Ghrx2FrPZr0UEX93/UzbeQVUPCIRBvKl5d2rfBTD6JD3R3vKqqs2/TVbUV501Lr1t1fXq8kIm/ro
PQ2yAQjEE3DiF7uwO1UFCqN0nnW3srEUEtfKnUJgTR2cKIW4e+yOUsXj2s2mZkOhgLatCfk2KNiw
aRU3LLfpaMibG56rE+pm5ICI+lzphTXTdzU+FvI88M9INBR9J5qO5rua8exL9qDb5J6kxcGXnOmD
QMnUnJexrbC6EE+Jnr5N1yIJKSLTNEuHSxt9I80jYRbLa6FcEsPHDXkOu7M60Rx3F18496OZEpvD
VQZTHLWKwlFHjBeDvrHkg2gsSXHkaVYzDg/vg7JM6kvYzKm9JHWuzRcBN0R0wQaPKDNI9oANHq+T
39MiWYlb+dEb96Y5zU3fJXB9Noi3uY9L2Vvp+SpCwKtO3JUV69W2xb9V7yomgvGpLMQZORVRtO+L
JWZovd6pRP0Js+4uV2+VQyitUp37dVzqzVIUXwLUAPHBOwg5u2Xp+MLzqKAAm8XJkuG6Sbc+HLmE
UmNB5mF1QkdABGdQz2PZzkNXJJugXVTpidpVyY1uxvegWKfGJvV5+me4valOJI23hXh+aMyXnt31
o86fYyRk8fx61h6kXRfYLdsiSTnCudJcg7jF4DQo20lAcHXohyXNXLOYM0er0KZJOMdaR/4gkKDU
ukO0ZtMT5FutOMYAsHK9DntX8U5msVFie8hWAcqkN6++H+5ixSbwjL/4OoUiohl1V0sdpD/WdG6N
Vf+mCUu+oHoZ1QFnciqrNkJNZuFaFpZN4aAuztEsKiQjkRixve4EMuWsERuYPZiLpHrSGd9xsq8A
SyIOFyO2050QOWKQUCeETMFONW8OWlXy/ah9SoTEFtjIK2onyt57HOeadYmrFYtPN20T9ZBpBwAu
DoQ16rx6Dp0Tlef0sQhs8NKcbMnOTsobBO3DuCV2pK7mVjHD3jHLiu2YrkSzdeWOGEekGoY366gE
Zu4rEFsQbVDsC8vx4te63AjlgvADdbx+nlKoUwBJm82xvuUBSlmvYmkZD099cklCN5zE2XiXfozs
OJPEo+PvWUgnfO7C1j+1zxJt8mIfct9phzCkL47FKq9Z7/SzbF6UdpVEtyUj9ZAy6qByJxugY8hb
qnfDa8O2C/4W8zQ2nS0Y9DLOm4jXi9cCjXe9h0aweRDImpwGxSl0zpaTvp7qldyfOe70GmDNgoTT
kBfQ5ccaiwPJyXZBWkifBotKlhw1mtxJ2sryTWfQ/7Q0cYTko9toH1KzqIWdHFKFqq9TpLbD7eSt
Y/WkNWtxfDarCVCQ2HZWPGuTMVrl9Uq3CObHWJCJKxNPQKSkh4AvoEi92dib57InGyDPt5N8QxDY
Kqp9tExsImwmesXRuTmL/HkC5yM6wJa9pc/HVly3rToXBKLFQSwMniKaUt9CEcvrYIwLq9ZORWot
SIHe1HFk5zTWpN5tHvqLkHlfGRNC19/LbFeO76GOMSKZLnlmLNSSFEFfDv1Z2gslgE1E3kWUvZUj
QB3FsRYf8nRuooDiz/EhruaBFs/ybqc1i6oFSMxnUiY7NO+6YvesFAdNnE8T7//UhZIdILcSg2PX
zRNdRUqWzCUP00tre1qF4cX3Dw2CjHh8AS5y8kJdpG3YOJy5D6qn3Gld+I0UFyU4IPFn3kunYh2k
ACb7L1rcWulFoWvpaaq0h0Ai5lefHlOG0zJKORh29XIKoVC7ngGdE7XaGK1d6302SwLF1rkFM88l
0k0MZFbowaEwyw076k1rNwCa7QRHBjjzx8WkWI5Qb3LNwm5gUqhqspBzCiQPGsAvGXa0li06/x5t
U0szqmCUDlanWdXTmG6sJ87b5l0X38EhsZ6GM2pced4WwIwzaVgm3j2TUWC6TX+vjWvQnmraCP1T
RU9vfYqmo6k5TQsUk+5YpFLmekDimWYdMISj0J2FBC02zSVQ+/uyHmedvrOKewH8FIDBH3bNdOkk
CQh7LVT6LGqpa36vJ6a5WDoPHrF0xFM3x4nUHJSjSENs0ZrXwvMknbK0tjse/zg+1hNRN5TfSvOK
9OI+fgmIEyK0b6EhhrCpb3yRBu5uaYXzFoiLg5vq6+vWLLdCxFGRlrBFwmCtkiPtLRVuUY1lgeDW
kwxxR2DZstAXSf4Ysw60xOZKnBm7yU6nfQBfUwLvGDlnMowfXux44t2ktXYsy/eFjn6xalxRNue1
xH3bT6eA1VWvU/Ax9LYpiHG5zMVlhPpsKjNyYuTIrfLkapGxg2u4ErUFkIs8M6ugr2chk5AOnu2Z
RCFJj3KvzLVRdnt/OnfyR1EhdaIboNvWpM9mPC1hNDhTItyHoy12K6L42VJsEtbcSGcU67EtqMmm
VulW1gnnNhlOTQ1F70QcknFrcaZO0vcJAdXVpuVH3EBL0wiY60qnN01HJLKkd9LsQcbTldd3mtWs
BYMbaFICJJi3uGQIPvKI3OifZCTObtT2I43XogkOwk4VKKlklx7nEQ+QfiNUPWCz0htk/4LNZqoo
Mm+TshiVGA3D0qHuaF4I4pz8LEdW4DWmi8+fbHkcrZMTvqZZpqXEgUunsmLba3YZ8kqVpAeATUG9
IQ3SITBqIfJnVkQEiUSNsoAn5Zun8X/59Rnp50nMmcaw47Sk+5uCafBcWdReR/2ma3B7aeSNj+Ui
DA5N/dqoGwV/z0hNOR40JH7xAX383MumpaUw5pE6cdspiSPm3Tc82Fcry1W4QiDINe3gs/ZLn4RR
KMGTrP4+wpxVZNWsN76zCX1JgiGdUyVRIhKLwtlfSbAyQQQvter+Woe4lpGJHpWRrPOW6vW1qXch
STGMaO2HEF4zbsz4IEVK4NRloM66MQwe2qnLDmYQcK8opB7bI+oKjliyArxoVre/pwa/oiB//mM/
MaupGnY0XecHLWTzqJL5ZEUrzYdAMBX3/+1KnxRqckZltaSKe8V6VhROAZzrSThEVP6NVOMr2cnP
7+iTeqyLSxSzkbYPhZw6TAm89rtw3y+1PNgkr6LMq+RK/cSnijS8G0o97vt4RF37WgD2JtZDl0Rr
vRPnOmNh7y8Norh+/wn+NaEVevXn637SLBDB1VQh172eq5BIOeTRcQ56oud7XaqKq6uQSym6v7Z3
PBxNZv5e41aEv6IBHAA5r+1R0sEahX1OqpoiGXd4DY4WY+s3f+hXujdCHLGh8+EQVPDpA2oyGi8q
vgPxRArdn9m43mo8CPvggiZ6ph6Q/R7T3SvoIAUKlAX5TrBrl9Y2evqOlf7qmVc1ulKI6jawsH/6
UwbCYlOzo8VEbVEWDyKmyCyWDrjbvovp/u5Kn76dqUCsYiDBNJU6Kmegjpzh1VI9mzUoyu8/4B/C
wb+ckUxDMyRNV6lA+fQw5VpYZIVBYkvYBAfy3/R5W7NA1NRXuHkFXpLCJpdKRMx6N0K29tNG1mn9
LjQMoEbVT9+srF8pNK7+M3RYiGolDOi/LnpjonvBqIn7VPJQ/Semny87Uxk2mH05doTmvYCE+lAV
Srse9CR8HMfQfM+azIptKQ9iTqO9sjc8oV0nlDKcf/9xfXU7kt9hUhFJdgYf169/XKaQX40ub2+W
YXMQs4C2prxsrz0COmRw0A0LAcHw5fcX/ep2sERVVNC/oZX9/AwMitDJRkenIgYB6LzbRIJSrJX/
m6sgGsa7KamE8X763NFjsdWVtGymTA+pGPWzUB0fskT8+P27Ub5YVtnQSO6xiDUn0ujTHceBvQ1H
1GgKXt1ibgaSuSm1pD4XjaafMrEUafKNVJdA8mQlGrHk1kWp33ajNe3bLDGXqd9WmGRUGJG4scDY
AwOARqkKwRnyLgEiB/Uk1oqzB0iybdZxMi9Ns3qmYtVyW0X6MGJ/+pBU6LqWKtyVHIpojz0zWysi
xv1BFKJF2OnVR3pVjvz+3X/xXRIndPXpXYuqTfHTIqKYodUXXnRgwkvTtWZtIvmb4KI/M9Q/PdLk
kxkwED+CUD5vKponKyFMzD5NF1clSLP2GXuxgd+1/kHxHk1vP/obxV/n1hOWIW/wzgOdMsyYqd7T
UQFAOzG50CwTOOT3zzhU58raku9Z+/pk6xe7uF0LwjArC4RuEJIk7TC+bmS4dtn3GYwOtFUPw0kp
j0bMGj2kWx4pRg/KAhXBm3mBdtQEykrAkH187oGOjYfeivjBIlZNVTfCcI4kYj2X0hA7RQE/ztgQ
LWLztcqX1vSWGGdJ0m2dzowigOt7VFtv1pieGxpLzZxjlWsU6mgs8IN1xlkYDox0litKttOkaqY0
md10D/nwLAwnYgPa/rVV3oe6WFnBXR7zx0RrTGKZ91Qo+hqABjsbLSKJ8hD3y/pZNedU9QqtNBPa
h7x7BaUT+LCJcCLAdaBuZTAfh2lbZfOkfShYKgOiNMZ52T4nMUZowW1FcZ5NMsfTdfpkZY919RF7
28lYt13visUz8DsVO/l9UrIW3xsQtwommiiG3joKODqpP1Grs2fcNsS7xvakXLLwUAArafK6S8Ai
ROg66cUUboVpmWktrTArvzmpHTbYcp+D7VXzdHpqKKZBeWQQledlwlZhCKWbNQ+jHFVSuCkbk3mH
rEPfwL6Yk8GKskms74vAM3DmTUuNLwfAQg1cH+5tTbRmAJEPBUvAQWI2oOCYL8pbLTt24OfhU56/
WzWL8jmi6cbbmP1NKFI9FjuxSiJ8TxtSb8tyTQJs4PaMQILng0nc5XkD92a5Y0z2guUP6zRoXmoi
kSItfvFUa1t06qqwfLtUP2rjnMp8OAe/eVCJ9vTmqDuAJsT+dkrOlXFWvUvFEKsptzqCfQXCq1pU
e8+4631YgzWe09Jvbfxvtkw1bz8fp9o2QEW8dWYBQCNdYDZdSc29HGluntikEc3EatdjhyvLB4oC
5i2MSOktGvqRpN0UX4IWmRYA9qi9k26MWyOpLLtAmeFhz8036j1MpUgEhVdcvPa5Le6TZn0VCaQK
DD5k4UbvsTJtS+/Nm44jtVHdTYnZUI23LQVRWrTw1Ychybmp7SGfT8nrgOLLg7q/IB1Ke9PGudFb
Gz2b7Ng7dvVBwAAcQ0KDY65qHMAa+lG4XAAOfHiC/ARZoegLNV5ZjQ2P23H2wEE42FfrbqHblUjB
D7rl5wCWj2iNKTuhWojeOmsH2OFHdJjcBZI3V9MzzgRDfxtLqGHUHhHx0dmK/OrZgDWGtwR2QPow
hvpgek6GlYWYHZTVXESYTf3gbAFRdLYWuV211IR1Wd9F2ltDlTDuBxYTExPqg2huW2Welu8BehVj
7yMgkuEBlav1S13Uw2OgrBL59lqeI0m3oTBPhXPeLkRy13VCF/pTUEDaHqG0LfOmIGw6vKGOqYVv
BzAGs0+mJX9TWe+w9vnjRvfF+YBYBAthOc4tNGKFcoq0gRKdl6lEUIVQKASmlcPnik4hy7+3tHvB
cIVsrlZzEDSJ5VgcZryvpnM1MAZfp2SGae01yhfQYJ6yFUikUYLLCBRJwU5Am6m0Eeu9Cjir5A8j
tPUhMTa68RSYdzAVSTIfQKL08tiFrVtJx7raK/epcm9Jh/Rd8laS6lYh0Tq2QBRxuiwqnMc97mWC
Oy4h03uC2MSzlgLTtPxEVC0Xn64Jr17PAuzm0bzTgB9W19WuWAz93Ozt/govlAghMMYm3Pliwrqe
vpfC6+T3diPls468lrrcZlI5x1WJ7dTSKGltAmCYu6F5b82XmMqf+kGXnaB3BCRG1HjFyJqbOYCj
JZrrFotvfo/Uay4ER11ZKsONxO8IwtIPV7IHQ5VvkgZAcyG0Bz8SbYk1pD7U8anR9qa+qCJgn5s6
WfrWg98fohzJiAtePKvKu9Y6hLptCI8x+k0eIMRPpOl6c0lCYIJ7WgdisEs9gP2+Vc1d6S/TgGze
Qy6uWWo6mW0Jvv0kcQN70Ax8/TnLw/1A1rQlrWKCvuVTLg9rrXsK22JWa5VbQFFWSrSuidkG68AQ
L1cynPJtUlyb24aTYZ2n7jJorwE3V1Y/DIUJFbgxeKyLjPuMXUnFaV0ndjOidcWZW479TBLh0bxF
mvoMJA6izBsLcYNFiM4E2lPvLCI3b2TjQ+FWqo03YXi0vLMfzFNa53pZWvYR6URhNQuILNMMAM9u
PYyLTpqhptvI/AD2IB0hRho7be4S4x7bFhI9TlYjt0B0V1Cw5u/IZ5kFA6wX8s2bnsDsCrJMOvqm
3RvoH+1GWUkIpLw1AMYgPNBZ7YQh27/lGNLaoJw+achI7yADZlb24IUL2eMDbCmKgyZvuBMUeJ/e
q1y/1BYBp1MlI76ckL0nHbnEWBwp1uj89L5PX5TRn8kxruvu2IcQgxlp0dFcLxc5iGdHaD7pxoN6
50VLPaLqLbq/2nxZ8Tq0DvK0LljpIldtlhLcbHhdlVGI528+/Gslr6twnYibsj128GxVzcXgLqhC
U3HuY+l1RWNdGqFTlPEu5qgDsWdgOIBZzZr7EM3JgDrQ4/jjvxjxUgpRNPEpDiYsY38x/QVN2HaM
zkwdtmkKNaK9TGk7Q3YVtwXgIPucDWeh6wicnrNkk/jzjOlLSB2fqoyApY+5bRZHyIz28Ak+8gJ1
T4efmh1TJArTudH4FjUsSm8ktYsIi3U5man0YIS3SdzahnypQTzhOSRVcdTgLUBJkwfLFoWXNK4s
NCt+4pbWG7YtJ7/ypOYtCYxrwTSZvaHQBHNVSt3978/LXw0LjIM60z9pcX/JisMdJo3ILvZd/FhQ
ump8k5rxBWglydeYKgqxTJFW3F/nOcMsKTryWTJZf8K4clDq0H2CKjTP3d+/ka8O/jJ85LUpSlGM
Hx6dnwTtdY5vqRka9i66FenWU3uZHXr6Bi/56uMiC8dQSCDBi2h8mk9HiQAnSQxIie1msoyzunz+
/dv47gLXn//0NvxYMsnVpS5hQmqlntIqvP39Bb6YsMFVdZHpiEifv/hChzKLo6LmcwpqAkDUjMB1
0x10cidkbmYaJe9+f72v7gA+Kj4sDacy+M6vb0iIckFnVmTPQKfdW9tsMMDOL3X5P25vJRmJd2aS
HI2t4S8xwXIl0BbE+TstxMrVpDFEg1F800by1bfz0zU+G6sa5k10wfFBbQTxHKRDfxjrUv3mmfkW
obl+pD/dAyES20mlgV5djG4purRYu1Rnrup5uSXN7ORLM5oxv2vt+Or5oUBGJThVBAz5jBp4RRRH
gSXuraGEPYpnUXXu/W8A36/uhZ+v8QnwTYiBSPtC2+vCkQSDmai4oslm+w0E8KO7+dN8rsiEUv7I
gSUu8vpWf/r84pT30FrVPi5jw+nrcbAzUSGxzkiCjdHLLOSt9jyAPnNwJGBDrRkVAoSsctBHM7qd
fDtMSFCNA2pMzYEUDh3DojWkI0ERyHuLkagJaExp4+VWO4Mpgty11KFa9mFe35OAK9qBSSty7hOG
KytaQyNre2pKL/sGXPziO1PwRMNdXAMx/4ItCioFB7E57SdLmA8igYc1orNi/MZ/98W3RnMadthr
eAK7xKcnWKt0yQ+m6ZBFrWOmd5LULAvajAL/uwKpL5amXy706fYIowZHu9ocEoX4kYxyU0mhRyHr
kmUySRsDDvX3S5N8Xa0/3SgQTKpybezipT9XDGs0gQ1BGx4aR7S7FfksKAGvVZcz8xifhHSWvZAy
OhsdxZXWkhs7bFxAV8z0ier8/k+5vrXPfwmRUtQca6Iu659XyYCe00LJ/EOKzYTAPH1o7ttoKJ5o
r5Tve1WcThKFN7dxywDw48r/8Tr8L/89P/55kfqf/8l/v+bkloZ+0Hz6z3/uQoCdOv9o/vP6a//9
z379pX8eivfs0lTv783uufj8L3/5RV7/X9d3npvnX/7DzZqwGU/tezWe3+s2aX5chL/0+i//T3/4
t/cfr3IzFu//+OM1b7Pm+mp+mGd//OtHq7d//EHA8k9fwvX1//XD/XPK75375+yN3fnP1/rvX3h/
rpt//KGIfzdpVMEZJ1rUKZJB8cff+vfrT2Tz79fYMRFPvUGMAzDrH3/L8qoJ/vGHIP39mgMqcSvh
agFaV3DV1Xn742fy302WDtJeCQehvRlD/h//9dZ/+ZL+/aX9LWvTYx5mTc1V9V+fSkqpKUTXCDTR
MN4Cd8qfDgp5F3hjYxmXKMuntwaM1qGjJl5HORW48rhFvSJuaktP0CWGyVkq1WLXS9rwImaNZneR
p9B5jwTQb4kUjMlet4UqFbeEbeU3I9zBjWpM/dGgfYvRQG1XpXVTZ2/4zqZbqSfUbAhq/wQzM23U
RiQ0dBQGMOLOH+djqFU7g2xtYn/CwATYVPCeeOkVwknUemXUhtau0qDQDsZUifN4YrSIzXJUZxEi
dsMJM0N70qYaeowZjFSpxKBxF41Hfi9XubmJSpYkVm0zuDMzFdwtbrLIzuQB7UIkRQOTtJGZJH8J
5USBtsjEq/a14Iy+EOJES5AOkVCaYAeR5O49TI0IfblIg/Lom9qmtaJ0xYIKhlJFivDWoxzeVREN
Qm3llY44BQhyhlAgZMtTRh2ZcWKAUUXBg6fJviN2iMPKDm2C1hkDYJs4ijvPmOBNkjI8VZGvVnbe
hpPrmXL9WlakJLVybyzMZKLYiOLxB6r8YAR92XivqNlJGCzbsUQ4WaFA5kXFxeTl1VyNc7VABFfp
dgp0jxmiFtNpWUc9cyvsCsiH1Iuy60nFQMgOBIe3RvpG5GmXJHr7lmhUIrp1yoiUjxBfrk5e/bbI
A5TcXlAZBPWASurop+mpQp8cGpth0s2DLBAXZYZYjrZd38HPqHUgbevO112RBvb1FCT6oxLkBgpL
cQwe9aDS0GVX3o6oo/xMt3W4FHolX7d5L9lZ0rYnmaQlpI6x0dxFyXXszuoWR0eUG+bazwSfFw7l
c5dPAT5+Ie1cqtstNOgy7oAgNFfZOMg3kji0R4C64LHVNQKpfXk6JQTL7LAj5HAfdbiRPJl5vKgM
GtDModpBxjUtUHCEXrfI+0lYQhAB2WmSSRLSIFbPfsL1ZmkieAc1jPGmjSXBcxSLyCefUW+D/ElB
qNIqd0pclJss87R9IPXCk09L/dOY6tFGaLwodOJEzD2XMnpu5K4djmIaqJc6pRIqDWUCqAwdFyml
nYrn9rGh3gdslEexqYl7SnWfF1Ax8HGYaPCIDgTbXCg0K6JzqbdIddMIeQOAiogqxognsHlqB4rW
LXvfx1YqDxKa92GIp1WH/qZfTaNKYNrgifK9lGXNKhEFqs2tUmxSu0mSvpvliWUgOOfJXEhaGC5j
PUtuvYDSYVVJxAqxTYVvQhJQg8xo1qmWVathtmjKCjCsrjYaYkAEoTr0U9NHc5LcvXmfVDE4dkab
uMahzfV8zwPBD8ZbCcPT3BrNbg5V2s78PAQYHupuF4nqdGz6UnrWBN+4QcOUUSxp4HDVIulJCPuA
xBHPQgcaBWAtjN2xbAkENFKeXhSSRsKYqTolMXi3kDaYrTDYJSXd9ka5yBhYKLcyilNTCdnWlP3x
yQg76E+2YjLcFM8R9aFGuE6rm5ma3tEywf31TPSAdcfp9f9vw834567KDvkf/7XX/WUbvryPr8F7
krzXv27F/NKfW7Gm//3anKgYqkiAn/FjJ/xzK1b5CU8wqQlUrYoKQMO/t2Ll76S3X5NpKGHlf9iX
/70VS+LfCfFUMb6Tjo3WQDH/J1vxJ74VcEODfCYxVjKJPb8Ws/w6bjRhFKpKihxQEu8ZcA6Zl07z
dAhupNR60sXO2MEH3zLQs6ZEVNAHrfUkGmDgY1ZujcGvZ30ur1oYPjNRTsQ4q/usZs8BQ5SKszEa
JkkpKUiykj6F5kjiYj4fBvEyqcITur975rZlYaCJlXlNSvfuKuqVf/pK/nX8+Pm48SMg7d/nU3oY
OGlcZwBTohqGr+PTSIVbi5BBIYspVozdRoyO7dAsR5oDS9nY+H6yUiULIFZ9pA7DKTFd/f76yqfT
DteHMpdoizEsBCIcu379jKOp0ou0D3GqN02F0Sy/ZFqMpy7fx5aPdFxeX9eZTtO2KiLbHCRYUfFs
91d4UXssE3ljsVWNeBOCtL7x/f9N2XntOI5s2/aLCNCbV5ESJaX3WfVCZDl67/n1dzD3uWenKCGJ
00D3Q3ejgqSCwYi15hyzuJJZoLLWTdL4I8oCsnmJVCvamm/1+K/GUjqOvj1Y5TtxETs0fPQ+MA+w
5dvqs/a/Y80O/q3c5HwTpw8Z0Yc88xg4jqjGMlY7bHJ1hAECJrLCz9tzRi0Rl9Z64eENM/x3hGY4
rUku84fJmeg5T0O+bbvnXBedqce+VrpgXeekwL08jHy6hYJZQ+8+nfjSByrlc03clBnsygiqgZHf
hsr43hsgAgq4kuZDUb4n4R8ZVNT3d8a2d3ljAGkAcZsU55BhLWYPsMkolDJuLOmjm2K0XnQrpNtM
/Brld5kgwNK3rpErrJzvTg9V86SlSsd7iRaCUc9CUfQiAfSN6QSt8bHTXmWfanA0oVV4oTrgzNmZ
39+mdkqwPhtQWVBCSArFCVYxIJ9DzExztmbrKuavpgz+jmmHT3GWK+P8k3xtr7Y3XYrys8xodQyo
xeeomi6VHE1DFIZINyUYRGZVKImqTIz8TxykNDtQzlOy35UEhRo0bDQwfD5wUiJIt+kYv4gWCoFK
ae+n8R2r69G0+l1R9velYNha6tOiEXejDHpXAOGoddpHErW/gs66KySUozAz1RJUUqIDzBhWFpHz
d/jk5/gs23wpyxjWQKnR5OkMybXc/ZDb5KCPqtu0a2jE07LI+c8gny4WGRuLWB0ZSEx/yWiULWTa
2PdXfu35gLV4Wy2SaXhXUVPNoTunoxgJvuhIhZfgSS3tTLbR1sP382mhHfvPjcw4eb5SGrXz5Zdl
9EEehWZKEt5W2hUdzBBn2E+PKiUJs9nmEHactWe3YHr//zENCaIk+uOzOmDFUXCy8DLbvQ0fNHMn
By1ivO32bPh6h/DMkJBi2qwrk+O09vOfYVn7CCagBgKUZlFkmgCM12PA0ww78gFS5YdvGk4jVrsG
G0YVr9RxF6TOeTg+ZkQl8fcsN1tWO+PCssJ+xJZbOQNpWdkudeUDHWU33wmHVQ3g+fp3Otq8UH2Z
+VPVFX6XM5o0vJkDk9Eotn33oOu3RKbf6MaLgFm7VP9UCa1qud0hsLpJVe3KsMZ9iYuDlqlkT5Vw
lQXZ/vs5dv6unF7afOlfLs0yA2FUWi5NKG7Y2oBPKTAJrqj6zt/8r4NQajsdxO8aoeyH+WnXfLxn
unLiY8b5mclr/KSVHxZg+2IoYNFsJRgK3wD+phrGtJAZL4o+kaL7xxh+Is0yOMebeMW0vnpqwmT3
/RNdvYTF8sN5AZizPN9tEl8Fk/iiYhhpsHKHwgEbgGLlr0XwIOrHEVVYVaw86wtbNR62ZOgAJtk2
U4s6fQIxxe1AmRg+IcdAu4p2HjrecYdg6++aYlc+/+CdjrW4Vd/Mk9owaLWYN9Lv+DZ95FiHud6h
K3ujGBuWelh38jVGMeOvuhf3ayl056vG6fiLNbgMq17HF0GtwMS51dTVdqJwn5nyi4H5P0zWsrsW
rZn/WTcg+5KtQK9RWW7ROuhcpTExYL1Vjxh+i3vgEk62V1xxRyv3oO/D3Rrf7HxJ5o2h5iDrc1gU
56DF9qnIaiOT1RAoQx+7WTr80hv1PskwehL6hlokehmxnQ6h9dSa+ABRDZkbXBWDHQv9TcKJemWC
n60ZM5uSrwMCU5JIYB2fzrAeq9dASSuwvTx5jAwEWGYyYN/Ck9AH+JzyvW6WO1EqcKEXFEVwveMB
SouMFrCGdatbWc0/Gzonn2K4lSSemSrNEFiEy9NBnfY6nRe8iQbZBWpLqLGiSRBZKCoBlO88hSwF
vC2Axpo0RRuBeVl8FGQW24SsVEGwR5M49hQeGVB+patQ+ZE5joHXo8OXtOFTiPolFi33+wd5Nnu5
bE41HK04jqJqXrypoxlLI3mmuEwxV6vdjwi6PqY3/0XJ/s+LAgViDsPQomeds7Lce5WCppe1AVOm
G8A1honbjIJddVBUrB9WFdzDF8E0mbtarVKbqrbf36h2PmNkzkkMrGukB56hnGH2JrJU9gJaPu2q
CdOdQel0k6ThQ4j0pRFAsxTaLgQvZZh4icQm37GPtqUSpU2sbjnDEzIkvJSK6WTKR5L8qFEajbPI
xoIQkIACi8QSuwCxBNW+1vx7c9IcvRVu6qx1VBWBXPIeiT+RdEqgohILeeHvEGBT7pdEA/GdqNxO
A4phabtO2RrNi0DGjB+TxmTsy+Guz9XnYLgRDFIcx2GWFxGDYyorwuIL7zmYbdQLpqlgF6Cqf/pe
Vb4nhrnYwmjxRkclNt3U3uW2uIoh/+dD4pjDfSvnThhVJM2O0Oh0Ak+06zZbi+I533gyXb5eyWJd
j/1KbtOWK5lTVpRug3Hcnbm7c8aKoW/w8K5sQ86/JIsRFyu5NXSEiteMOG/IstCBdUdYSUGgw2ux
I5nrkO3VO+FheI2u2oqqsB3v1jrgCzsYi/t8DfNE1Wc6M+az0+c/+XKSJV4D35/8NjuUQ0cSsHvC
y7Q0vmjiPbpyyXuZgB9FqfpsYbBLsDoqpfqUin8Dw9s1MlBIKB+6YK6cNs62kDNima4R6z/nZwpN
p9em0DzuxM4iQtQXDtPU3kZGQ4xs8KLB8RSLnuB6GCDNsPLmnu3cGNaiozUfoxGMLHu/gRn5HZ9Y
+B85XC8FDz5EmxwPJOiZlTWCGzhdw2V9LvBYSDjE8yyhukuyjJgXAUnmU9j3jir2G8ySK6Ncmtk6
uGqVCotEOOuyFDHmuZ+rFWrmMZ9jwWLvw5seDMTqoekYIzJGr24+YsvEHlFcpf10R1jcO52x++/v
9rM9d3q7fDe5CoWDDZ+s5Xkn0MwxLQicoh5gPdMD3NYKGsfAzXVEbzU4xZYQI7UgRMlwiOfZdNNj
Wfwd65cWFOmG8IljGsac5MELBroKKAjpnZI+J23iqiBudMF/+f6KLzy50yteHGJitE81PYPw82DY
XRO9adjRrtrHB2rvghOu5nEtiLzz+3g64uJs0mnVFJYNdKH5KMqc618RXN11V6Qe/RZceRPuGlff
QeHYmSun0bWb1RcnllRrVb8aGVp1wz112GbTuiiI951dHnCze46yMiEu36zOzlLBKYZebrEAloYR
5OHIJq+BPZKwT+qKFHoGgvng2Vfw7P4Kga4Y3XCl1e091PjbJsShE5YuTef3DLmLCpmoq9WV3d7c
s168mPwKOr1udnqKdBbyhZYuaELDC9hHDUxNyryjcj3osTMOrZOR8TFGIFuC8T4WOhIUZQyW9F77
xEErs9NH8wG2iA4WQ7bgogS2IuNYqZ8nwdWAquvGnCPiJIaxbX3vLcJo7svSztNgYQXiIQk8R1fG
u0rx6XI9DtB99Cx36uox7P99P7/Ptyio+Yz5ldQgoCuftb0vB2FjEoWiSCeIJWZ7EDQ6PcFsw1jT
uFyaWfPHBd8r8gKWgMVHRolVatmlEthE1Ziu5BR3aOA5JxUo1e3KBue18gNKn2vJYq3BTwmgX9HZ
IVNMOv12CFmmKx6edeI55c0gV/tkEN0UcO4gDdearFwVGGBjAeu6D5gdhaxSYiIw0BSBAuuSHA9T
QWdbGQjuYS+QpQ5tjOMkAqQXfhBRss1zsGIw6l4Hk12l/mCo0U1UE6UlhW9NYd4UUXJMmuSu7o1D
pmlbT4QVw89ORAVSdozx+SFPJzf0cBmPaJErGHGxEhIlI0Bxi51ETl0ffl4e1j9Usf7d5yaxmv/q
9gfhn3vZLKF1kQY0ddfWEP7JTVAhwohlKsTqb8HOUq6ioMpmzOZDpc5cN3QX1FArxMIcHFwDh3ka
iA+50PHZ+Y2NE4W1ChKvd2Ur30fz2qrO/A7pOZXzR/JIbDVSHaOa9p7Gl6S+K1L5fjKF95QCL5j1
beC/mpL1iMF+Jwu0XTkUe5Kxn4p7vZ6cWI5uQhBmNHbZvMLbI1ig6n4n/F+DxlMp6usE/ERaFOhM
/1idtp3IGhADbc4gsMtB3tKl55Z9J5N+DZJLhigMkPcBd5NXVR89SKQRMQEqvtvCZAOc6KOdwiG0
jYymsCzcNgjw9Jx6XojywjOfxQkwKMhZ8Euyn/fsfIHL1qPTYiAz0nqrVOXVqFIyJytNi/MPrx2c
TvVvAqykdBk0OAOqO4npRkSy//1reWH1YeGhSMcne7bbzVXYL6+ljHg87lRWn+Tg7wHkQMQO9tXq
/vPSa3kyzuK1NGglqVVl4UnY9tt5uwtRS3c4Qj/P8T39r+HH9/d1ab1nP4XlGuW1SLdnsdlH34NW
QTDmAecKZI0NYQN1LbabwOZRQ/h0oYbR9LNFMNXOWuTD/LVerAkMj88WmzpnT2OxnywwWfetQNaW
ipJ5kNXr3NMLe+Qri5fBoQgbglaqVk44C8Hd5xf9ZNTFSmRoXYEyk5segAFu4tvxtXW7K3jRbvPG
dnbLi7utbNiMBwBdkg1w6ylz125dPj93z1vZ/977Yk6FfM2maOIqZNdz/WojH9t9yc8e7gMbe91V
eOzeyoTK1XidYixzGpf4Jjfelb/mYElhpV541kewTq9mMfPyoUpzH0QeFgQac5XgFKvf8POy1WKM
eZv/5S0SC8moRXrO7KTUo8zsDreCPe2LPRWHTXGsXhJ37bPzWQU6m2Fo59g1cHA5CxUp9WoceoE3
N9U1u6e3lbSEPCbQzAgC1LqnxCfRMruqYOd4eL7iZh+lvwKsigKwJcs3b/AkNqYM0+6tzCzw8L/M
aRt0cKpg2aZ+DyCq3iSasc9LzW5l0RXSygI86jmB0b3FZS1s5fpdUQI3Hp6UlF1HUD+Oym8VCwvK
KOIi+x2Za6kFGIiouAmvLoXp6I9G06GIVFeRnuX00IvXfWWC5WmlpyCHe6Pr4FStY64meznIN0mY
33RgqNv+n9IOz+ZkPK4sFBc2Jmiy//c5LlNT1DbqJCsUSMVzlN/NAZjMj9LY/sa7xjpI4Sj9Vbir
Jcd59fnmx7MWq5Ppx3VXqZ8TRrSjP3OYWXhdHrqH9W3+gpXxn0WBAy1KVonaJu2Y08nZW97Yk5TF
BnOn7IS3djs54gswOghfu2g3Fx00oOCYpjfK39BJbPXGel5bji99ZiivUmVl86cSl3R6DXXTd6Wm
cQ1Y+PIqeDdDLJRIqIwpOgbmc2lKgKmVlaLHxW8ACIa5sjsfSj+33l9eS/TbpiQUPGWw0lQ8fLLE
pxe2M4ju5D1osD+afED2sAlUDIBwzgdwvYjYdjKGLHNGQPnpA1gcJ47Tt5VZd2lV+nJp6uIA1KRj
UWeN+Z/P09TZfHpvrLmcDwmKjSpMV3yga01AaX7My2n3ddTFtIsnE+xHwlwPrnV3uq4fhj1uw8jp
Nhxxbc2e/iLB5jVdne/z5+5sYDqPhkKJHbnQ/Mn48kuAyjOHXGaLXG89l8Ba/6d6UGkHts+gimt7
LUz44naDevUsHmKBhH52Oh7T0EOvOlfvOdrSYqXyvJn7NC3JQP7vws1XnAIXvwDsKRAza+iiLXXx
5a0Nve+GhgFFUFm2+Mr5A1ahTZPq35xRGP/Ojv4uX5vgl9aur6MuvrRpM4hFNOT0Zw4AZ0ET5LAO
YHHaJG48T1vjowXJz6zfDSvH6Uv1lbn/ZRKUjnZJ/6w3fvlB04y8OyOhRwHy4h4ntQMby1auDPUg
b/n4bef55DmEatjTNiRO7LmBR7YJXL4TK2/SpalFCjfuAkxj7GQXTx7NdY4OnqklmhpV7W6fIOFI
srtJg1Ax47eVY4KZWaJyo4eDa2KW/v4KLq1tXy9g8SMIoSJ2pZ4R4Fr/ovZAbnK9RczmJjIAtYqF
PQdjllvO96Ne+um/jrrY1gSdB19tgimbqkcvuK0Noo5XJrV2aZEyeGyzJowT+5IY1Bix4Pv+ENg5
rRrOM6YvQDX43WHM7f4WXu5Glbxv5AZ0LlNvNPaxUjyn7b9mgKWpjnYceFsAOSAaskOn/CZnQqn9
gwAfQi6fO4DboQZfON6Io3CfwIqspzezMdkZEKcBkU8XniePkjianSB/sOJ3rW42KbgHAnx8AnRo
dmysAGNJIW/AhW0zmAYtLA7J6OFxZtWVVwB5JV47r2di2xpD7bwRza5v7iPQ71EMSAmL1bRUjSyN
8C59LmpkKN/kdreRHuRdvuNTs3KgufhbUMqkfjvDjpbNLBpcIABbXrhp+ieXNyHd9+8n1MU1k+IF
7hjQRYppLOZx2QV5hKiDtuNPTiekiuwCh6j0ZkvjxgaiFWzXPgsXDkk0rSio0OkEzrNsdCI4LYaQ
DA5b9+4Tb9pkvUbmxpVUpAc6q4NfrLwz5717lKQcyHA5oaoX+eFOPwvC0FiyrMPp7dS/Y+ZDAbyf
vPFQpsSwaKXj9fldYWUP1SjuwBGsrBMXfsGTwRfPV+8GPYT6xN1C1YAC69MqW/kJL6yFlghkzMIm
8+knO70/UQ0jwYRTwIwkpHVjXJUvgv1bOVbH6u9aO+fCAoS+V6efA3gLl9e8LH75AjRZ6oU9gMw5
TWCj9z+iFhizVtkrt3RxmFkbKyIoVqzlvPdljiIUkFiDKkwfYkg4NmlRMV9atVWPCgb6sDWOBkxK
PBk3kyHaZUvKj3CvtfGNrCQrG7fzyzHQyIp89hBb0mhdbGTqgmx6T6OOIVavfnMHkNxq107x897v
dLN0OsZiwz4USC11C7iz6A67+JYshXCb2qqT3N53VwZJef2OHBtX3AvP6Z228mU/fyfnwbFS4SZn
77Q0d+aDnMstyDZCAIZNV8SwjJvtBNjIBGpuxSBHxOxl5Tc+35bOYyJAZ6NmISdfvJaZH3jqOEJS
mpuTw3N5C8HiyfwBWtkmzBsg5hWobknYSCtv5KUfk5YYd8r+wcLgeTqFszq18i7mXkeEvKb/r/M0
6AbJ9vvbO3/vccvT+2RbiLJFlRZTJh6brh017q6g+uNLfxHlrr33lx7g1yEWM4Z8gl4OTGYlcJOt
JNyodo1sRjI53Q22uUmKK3LH9nW4W6v1XPhocHPU202VtwJpyOJgF/Rd1FTyPPLRdOO99tY0G/kJ
bxTJ1d1fAYrE2r1eeDvQxuDKM6nr6GyBTn+0wmsJdfA51DVO5wwHaV9cjTt9Fzx4K7/bhYc6+3Fn
ybhJe9ZYLHABom1cR5xZ5RmTnd7WIbWTgtx6beWFnyfA4n1nIPSgEAPYUc9Wiq8rqU56XTP1DBQC
ErHo9RleuJU4PUSSjid2LSb2Qh9+Nhr/d7zFbAF2oWt1xbSHn73LimEvGGQKCMXOD6HT1tOLFhIF
hPojHe+DotoKOjGJ9EyjWH2bwEtrUYt5THuMle5N/j/SUedyxenVLR67XndxXshcXQ9zJhOeS9RW
snA3Gg/fv5ZofM+fu2wZOh8xptLsvDh97kPrh8GYzy/mKO/hsTutb23yPib4iu6ALh0HD665R1Rd
BripOTREFCXNUzk1u1gVgAT8Y/NysCbkUIRHWTNgNCZVCVBbavEWdObGmGBEJe29P/l27ecQE669
0XRLUo2jXrENwy00eNaeLVklCTcysT3oMIL0LiHtlY/idQdvv267Y6GlbihpR0j6TBaAOXSRwjT9
GQw6AXwpveJZQPzSoMauSt2ug3inQ2IuPOGu7ujExLC+Iqu81sTgBcTOQ+I9l1TVjDL4JcsZsV5Z
cSgV68Hsfodt8qSmzyOfncky3DiY3Jr24EATJ7YSN0czO7GCFeoALabfFALVQjpCEdihsU33SfwQ
xw3eRMUhwYptq0tWbrsRye7xtXozcto4yHr2GIWFKygjEvUCHishcdFA2ta0pTyzEyT5p2glx2IY
nKp3m+B+8ovjlA+vk687pgpKmXZT4t3FhudMxEHCxUcX0m0q3JYFIo0MeZHliwdFOGqm/5qxQwHH
uNG821zQDpl0nyAN1WLDHSU8uJ1TqY3j6dK12LRbHJ5QymWcAPk2y6JNYZLKoap7PxK2OPX3LW5b
H119JlQHS0yvRtmzO+upa7wH3/xo51Qu2dW9+lfYVTfA8TUZi91vGMavlXLdZ0jCkh8T0RmWRTqa
ijyLpKhQRpch6PuMlldhBTf8Kx25GJdI8I00bhrAEbFeuFHxJOFwGv3K1pIXWd+iO9uYgWonLfQP
DlSDdTeSFDKHKwq1sYk4CInxLT4c80OOABHlhOmF2ibwYLdoN40fug0uUV/vrwvlw+sU4qEKW5Wu
LJKugr75fJCNcm/qDx1wwDQ9kGInIDAWKxqWBNLH+bWH+j/ziIIEpa6QkpDoB3GSsfq/+xVxhNOL
lb8oxDl4GItGsEmB8lfj1TDj4l4lcUKIwsBJIvk9JwmkkY4yEh8jZF4V4cYzSHBohOvWp57BwpML
P3v9I0zkXQb0yhc8N+lRsREY3ExoqVrAi9DOeH/b1NZi5lIcOGLJtADxU+t/gpyXqSJFpnoT1eyY
99Zuiv0HCyFiWz5YleB2MxFM+Zl65k72YBVY7T7trU2vkdY6Bv9ICoLVFT/6tfjo6+mLOXQvQh8Q
Gnjva29knW8VxXv0vFaya6mzA0N30qTGzZnaVtnuCqVxczMg6uGjoQFujNpd3gh2Vr7WybMJ2HFO
eQzSbT9bAfq5xM7BCB+51vD50V7mX/7zAmHRDzQscx06lSA7momK38tuRLFyvcnHgOTf9H5+K5ML
0oFbL2gkx0wmMqquOsM/mM2NwZo/iP8GD1G+3j8WJWEdtGLkpiNWDeUJe63EgC8Fjd/Kbtou3Y3E
dFZTdStLIcqJgTifCUJFvBUkRAvQHbuJmCkJtno52bWChC3St6ZKTgq5SGJnRyTvdbK6Kfofiavl
N0gCB3rg7Nw1v/wZwQwDZeT0xWvQ6NiTodWP6IzjF6zXB8XKtqmcHTNfuMLuuk89fMmDuU3KfjPG
zz6wz+xHkhbXkxThB09efM27yczsQeseleYOG/+mJltaRpREQPpmUqNNp9DeMDkg9dDlFJgjLO1O
qGRkCP3L0CsGBDXVFj1CCxwoOTRp/DSyzqELvi5U9RiXRAd55qaivpS0pZuSGZWpkCwM+RgQ9MTU
SWPr6PMHBuKxLooNaZJ/J0meoR6H0n/2KfMqBpmyNDwi5td0Fw+qreThjy42700vuA5H4KWK5Y6T
BCv/t0SMKD78q5rMQxIq7RKzcuqVj1JG2dhISMqb83qaK49zs6Kl21IZCK7V7zvDozQkb4Psj2I2
v/pex/z20Te0NcoHiQyc2cLWoA0Y+c3kmjd51IhM7J1JqPeNouzC6Aec2cOkpbsOJqTZiPjfat7a
WZzgHTuLYtuAvTjy/jUmrrmARmsPhVWQSR3ynCyp3VEkA7M5tgp3JtQ33LBDiPzB0mg5a0QmAf9P
cmmbCr/IDyQXSfpIu1wmEZEwuwlvuwonsGIG4NYah21azpquZ4PwWp9Uu6KLb4cK687IxNbpKgTB
cy/ME2Pa94V4oxD+YiJpMYv+Oi4mxyB2nGAtH1MetDD6WtPKrvFCjYH9i4yZSMdiqFDxPt1VTKKW
5AhpA7vyPxTxSc9eZfwJNRExonUNyNoRsMPrORMvWjm6XRB5MjSFKPKmkSOzcz0dWtfVYkzbWYgC
tzCInoyswLEas6h1ZeJkgvakKsK+9PgK9Kq+0VjE5SE7qOT1CqV4n8uQ1KxbVY/JbCOutfC3pMp9
v+u6UDSbr9H4lAiimvns2XwpG4QIHRUUI5QNoj1hStSYsEIhiXGp0Sr2uvJ1gaj/n/3klwEX+8lA
QnUQeuwnzZvwsXWFx3bXvap7YV0INP9JZ/t4OG869ycZ0qeR+cutTXkmlDiloWJW+BDTR6V+RptF
UqNBJK7kg4motbeifm4laMX5b3nEMNpaV/pwW8nhzkdWn8U+6thEX9nqfhrZvruyxZkpH+s4Uuej
TJ29oeG3xeK6Qc6vFaVN9rfKp3uQyQeuCImFnVe0xP0aN4NFLhs+okHfhXAd5fcO3h6Syk3QiHzO
dfoN92P+GBFwZrW3BhHQo/VY8+8l9BVI7exOxpcDklbrSfwRajaypqMEaFzhLQ79ZAfVo+GRih4O
hG181BGvI5iVBsVOrv0MxZ918KfwgZYaXJGrU/C05IcS7gWPeCOzU6LIE7V3Y/pTxte2Mk0vnjKx
w8+caw2YzOJskFpxk9cFVaYg6q7boXOD0nqd0vi6GX9ZUfloev3zAHWQnviPlaEv1AsU6mn/O/Ri
ARmhTgVI0gMonk8pHL8+5qTWDu+N8RCq/wS13+A+BjFDbpaROWYJQLGreNCrz+DihdCzJdeFczaH
pNPlJDImJTJ7Ss5NLl5JkXBv9sVBt+4DZa+F1g5jx2as+g1x3FRPgLhqyOqTBucO7PXvn8nn4z6b
wF8uZbGyleaUS1rCzyHh5yOgiEDdfCv2+WNoaJuOLj0W8n2r1q6qxsjwyodGqYnMA0WmV7YaWK4m
7yKopX1LcFXQXFsRyquxuVanx++v9OJZHkoi5R50P2fIsHbkPfc9lrcm+yFa76pHphQQ85rNBlI0
5/vBPktHZ49lxiIgtpEojy5O8pNgaWrS8Vgap6kcyDfdbtyCwDU36Gz2dbxj2ZPs4jF3EGSs1Ucu
9AANdOsACyj94PNcSi3NEdnEUDN6ETyOZGFavnJfo/MuC2wlKmK78S0EFC0AEgheSpR9psn3mY9w
h1U+lnqwceK2UkVnDG6lPn5OJ8vmcH0b1jcE1q5MoQuHfS6WT+Dc2UAHvHir4ikMrEacuxvk36mV
sBE00YkVa23hmP+c5U/Cn44vHNcRsorF58bMxkCfipFiTvA2jNluynDMZOMxN/offV9tQrE5xH6+
acrmThGbYqPKpLSH0srUuPTuzq0pc7b7UlGZ//uXb5ESFqmWZvw2SXvIJdDU8mpl/uKdzuI6EkWo
oyyrtm3NGl6pNFMGUlUPSOzcureJ5JP+kaVpV5wRdmtarkvlRtId/jvm4rZaOQi1LKJjNBf/JIfI
UYkee7NFvrLpXjiTrrVULhUB8WqzL8MUQrTEYtoUXEsblfOAnUqYxw1YINqPgl0SY73yMl+YoSel
1MVHmmwjDZ0npdTK6bfaLvjTu9FTQb4o+waHuFKHR2pp9qoo5MK4SD9nuic+bfYnixnbSFOUSD39
694OJ9vam+5cPi6pVqUbTm7ZtrH1N9+x/qzc77w4Ld8U1EhQUgFIALBdtE99I0xHYk7m39LYzBoN
mQLBNt6GDwCNgdv/TA/Io28JjpS25oqlUb+wTvNiycZsieESllXkSjAriQOATyyCCQn6Sk7b54jI
PIgkuSFcpcRBsQEur3U/eBAMKkJNdmvl+pvl/a1H6ehDWaVqsokSArr0g6BPmzFX7bZGXjIeQ6uw
hYAD1SyCVkBiZMkAeyL5qxAolhKOLqQE4orGTpetYxT4V6k63NTk3YoxBGTfRMxRk2VfJv+MUHgM
JBItamRbYr8tU2ubdvdUo4vmh5kFL0k+vgmd3m66NkfBM/K/tdDIBZGUw24XcUxLc8B02aYuvEM6
vKToQuXau8vG3Gk4zA3J6/c/62fVdPGzzqcPFkD+yWuzeGPMeMq8UZcxFAziHEm9G+OjIZQIYUVy
nxNH00Gjb/nNIXCMD1phOjUKIEQbFJaUzezi14KIjhOsraI8+hzMxSHatoq0i80PVWp3Zs7R3hLd
RDR/e+jP81IC1G0639/HBa0UeVYGAIOZUIhvarHlMPqpTcWSSDwUNleaFSawf8ZrPbrv/OkgpBKJ
LclOYBct1hBXxf5tjBTH40weyVRJe+GpD7PtyjXNr8Ti2ULDYD9GF4nMiLMDHjDSWi5Ycmv1OOTQ
egrtemjnCI0GwqrEMb//ybdpk6jJoYj9tUdyvuKbKrp6euefXuCz3mBY6n7YJAKFkOQ5t8hQ1dIX
xWA3nJhXeNnuiAit2h5BqHUrRMTiKJgweM/tlccgLx4DPwoSq9keTZ8SacpiiiVEUExTQdG5C17Q
GW9yU2XP82BakzOIWwJle3Yjvv4o+P/oq6ys08tli8ERSLCV+Ox58e07/bLGfiZX5sTggvRHlQe7
TA3SSJ+06cMb1TtwWo/f3+1ypVqONz+ML1/yQS4SBegCFXaLfEx002X6kZBuq1F+5aVfubv5A/p1
hi1HWzzaXBJw4HaMZkSPXoDPN1oZ4Gx9WI4wX8GX+/GKzGwaiRH8WGFh06LHfrTeRRxM1GnuA916
0kAQmkrxXljizh/uo7zeVjS6IyIftPbnKKm3XvAmtTBlhWonN6Gbka+TdB/a8LsXH0baGZ6eOnXZ
OpaS7MZKspMJzq3xXKTVyt0stwfLm1l8s/VK1ymvcDOKdB2Zj2P/MOV/qZl9PwUujjKb9eBzyZxH
F0uRhSumi+Ymi0LfgMPqRjeJDR+dQr77fqCLc/vLQIvzhI//aICii00gTpCMP5eFf0iJUzDJok5L
1Njeytdi3lucTbcvAy72Hmaj9iM3Td4LnZbaK2xFI9qZPEzoi6y3LeaMaScR9vF/v082kRhUka+A
B1j8bIKXdkPS6GjzqztDAMuKYauUXi2YTVlm0TYz998PeFYVnCcKawblBIljmna2agheDj1dRSYH
PazUc7fM/6gSxEQz2OfWa6hTEc//RdZIZmH1e2XwS0/56+Dy6StX533W+wJmM7JQSTY+9kBPP2ga
OdFdahdbt6SgflDsdt7oFe7aXuts0/5570CWZoUAirkl1EOpglGuNNkDxhI9srMpwXxW72rzWoTR
thk6J1C0YyVWygZ+6sNYBD/CsCHhJl8xJ196DCbPX5ursuz+FpNNn3LPk8vIo8UDxqL0d36l4jQb
933ckQEfPVS9tLXiePf947/w9jIq9eD5EcygtNOnn3RNBJhUtSg4yNuoGxxdvNfJ7RDJ8vh+JHP+
IU9eJwpHnz5Ei50tE22xUGQdHFZCCeasMrKI0+gGxeQ7oap//ajDfNFSBah88w8Uuw0do7up9Z7y
oe3xfpL3bNELt5upuJGTj0mlsuRHt4pUK64XBXP3WEOAk6c/CTOzSYehGUeVjzWpK7SfTQbtd0wd
wZBvJWXumEkp0LvJ7Qka78eXPO6O6RS9hGN0Pelz969H7mckI9UYQ9wmJIfQPwG4lm0asqtjebrp
AcI6vZbtrbSzgaIS9Cuwr+23tWXsm5aKV1X99OR22xIjL0SsHpO3zSzZ8Yl9N4pXyG43aVX90QPr
MZZfoaxuCp9SszXtxyqnmwLfsOrKY2PQZDHxo8fWFTKdfYrz1hIGN4Ro5I0BKUm+/f2vdMahoGqi
yjKmdPXzr6UgqNJx8OIE5gSByqmhJz75L6ZOsTQXi7ve+6tnA1PzWS1lxANoWyS+/S2g4hHj5PeX
sjz6La9ksd7rmeU1KAYx4hZ/kxlXbCk04lbW+PO1b3G/i/cOOQdwRJQAG+Lo98Ivf2vZ+p2+a26C
4xrn4vJYisJHEBYKZ7vF7syfOnDJGZ3RuUDQ3+L9dcG5QWeqXtYEkOfr2nxfX8ZaLKtqG1eSieQC
psa0k22CbrYpdrvQNtxk37wEKzKhiz/Wl+EW64iZoDKPUoZTk2yfpLSS/4hEfX8/I85YP/OU4NiD
nh7BN4bm5Y8lgsiOKRQACxe2WkuunOrlv9LRj/ajrv0/0q5ruXUdy/7K1H1nD0kADFXdXTWMypIl
5xeWz7FNgjmA8etnUfdOHx/ZZfXMvLhMSTZEEGFj7xVcKPpAjLtxWY38/jxlNQZPJORT3zHg11AK
mmUSFBSdyH0aFcxCW/CX1xYt3NZN0WxDpMCi3LBbGF9+/80/xcnzF4dhD4pfSNVgj/19mWXEaGJw
H/HF4fWVGz+hRAyuv+rzXmzpta1E/ao1ZA3ALAVeEbpRlw9Dpr0hOjyMiYvapYPwexNVnfGuy4g3
TOEKSrIoUELvEVj4IM/XY4SppcJeKvWHeq4b3CrAwZezRxqUUSspcjPlPh565CefuZlZiiCLXGtX
k9Jd8z+Zv9vvu4QCwf1ZLxQSU59z1EbMAScAet1q3GSyy9dZT0xzkmXrgZKJXdq/Zh3zaQfEowGB
ALB17E+ghl5sS4gipXFsJt2S2xcTxusAL1stBbwU4c73g4Bea+piRTOjflBMaPqCjK5v9FT2aqRk
KH9N42cZBDDI+FKCQ0OcbXsJNKsYDyoEBEeTPEgqWDQ+6JF0qDJiIbmKWvJzQMmyhxB8COSArGf2
1I5uLhZSwNZKcYiNZp0quhtCHTZM8/VUUXv+vcqPUfGjGqAfSanVAjhYIPsCJkLZxj/BFXmYJvNF
bmqAdJ6udMCnZ0uBbwduF04zmMKXae527DUq2pJaRbcBtAOnoL8MLX7zs/ioVfzVMvTxYV4sEJ0u
9EHX0MND9JINNwaAOMXj9zfxiU01L0If2jDm6tyHM2IOY4UqY2gjXrbAlUKhaj3XiamVvwwuoKwg
bF9Lg359W3MhYxYn+qTAPGVDmkPVVLdK5dAWKISmUMd4vXJfn07X5/v61cg8ej/cFwHsrGkJGoGg
rFeYdgbjIblbQkHXAsprcuHx1y/01r3S7DzoLyf82YLlr3u7mH+jlA0kTTD/hp/iJ/Il4QOECFy+
Qr4NYDbILXQu9cIDQC134+La5P+ESjg/TMpAjgO3AgeAiy0ZySwC/9fzTRt+4yKRlr2gSmVjViR3
0w4ZlCW/JXbhERtYlK2+/P7uv+pznEAgbI5kJP2kOgWsVj9UIUj+PeydRpCYRnpl0flq6Hxs4eKp
5rpoUpmie1lvQqZP9QEL9HMz+98ezjF4dKzcyL/NelGXdKNA6UIYI8yTgqqLpCa3vMqdPgogEyjD
/K+/TfTb77vufF74feAgvkG+AWHALC19mXiI20INUriZW1D0BmoK0BKLzyr9RJhI0dQvuZTdNzG5
4zpqj5Qhn1wPOSqrprxJ1Fc1H+B2OgHmB3HADimaAT6Ew+xpWaNSpHfV3tDveQSUr3HKCPBVyuyH
oJnbRI8ftfqR9/FhlCr4SjTOXLgtM+nOUCO/k6hrBPqVksAn8QQoWKPQjZMayCbnver3yUkr00y1
BGJP7KT5umqRRewBuFfbDQQUPOiGQK9gFquQlvQI5IFduWtAtZ3vu/xTUfX8LWB/A0F3ii90GX+p
U15OoY5dowwpHMxvigHRawRWPxxYozh1I8At4+mgAmPbjMCPJscU1cSQl06f5D6tIY6d67Yqv2ld
vUfHDaDlwDzLVmGsMadjv/+6X6zU6LRfX/dS1meCTn09Y9qxos2D0K6f5LtpAY9oL39pN+WxPVE4
EF+Z0meh74txibgL9TiItX1h50RgEtc0Ap1EAewLothX+uZB0AIGnk4C34mEhT7sSkrW+VTaq/Ab
NsAAbJkNx1IZmu8AiWkA4egyFBOHexX+Yln32I8/VaiSGDBPntKHDGFdbiZWN4vIjG/fd9sXUTZW
PciwwRkSi9InFehYM0ZAM3EDejtsiVTDQtWTyzdQDAC53Y5QxInlIx9Otf6qZaNnGBDb1sDw5bCZ
BXILwjCeDp86XoAaCa8wBWZAtNtlQHr2FcYpIL7ff+Evn/PHL3wRVwG1Ds1vTihixgGFV+6GdzDS
mgnVig2cpD2umwf1yoz8otHfg5l5af+wXSJIqmPDKChkEhVvblQsjEPjQXLSi1fwf1uEV8OAz7vF
703Oa/2HJmsi+qCBHqWVaLItGEBQ1wKNT4A05J5+C9EutgsTPjsTjRCiRcsZADcsggWA8lbiNFf4
u9fu5WLb5xIPicTRkIqi9TimTq2115arM5DgciriUHrOZmg4gV3s7tU4dYYCIxmrQrlYGR6L6l1R
I4tJd7mOeq7xXDXIx0NBdGohLMB48NyO5IngvGOEA7AxJqyr3nLAlgvDsHoA5RIYy1ZQcTKbCFbx
sg9tLduc2EIhh2IG1gIH1kfVCpraS1XIi0QpPPg33fQdfGRIMLpTnm+AIpYXcFm6E6lwWYkzp1b1
S8B2F6Liixaw47Ju7+KwcHS9d/T4ljb1Jk85TkJUeEGfu1oI6hK28sRkqD8qm37gS6mZ7QVeoXXl
dsFDPavF1z3I5RibkMFOkkOYFGCsNNsm0mqr7zqc56JdkMW20mhI5fQ76I9ahbls2FqWnQDek20y
2sMAFDDyWX2TeywMgPnurbZ7C2B6S2Cc24ADkWy0HnMg2OvBm5zehuZBAEcXamtRlE5V/1Tg4zfy
W/hpWASV1xFpMlTqXCkw4Q20TcJnARNSBZB0tXgryh99C1BeVNjS9BDH67pc8BJCYexklNs8v+9T
eElpzCHtUlVCp6sw6eF/xKoBCD4VxrzA6zaPkYq8HTtMkR/QDKdgVwAoBl150mRejfILQOGe0sI8
C0k3s5QdVgA0GAUeBRBQhtxvaEBUC2XwLD+p3buIXyqYAZddbBNA8acYUO3Eauhk6/Ja4s9wXSGS
ZgcabjBGpwCVcOZHsJ3EVEupnzswbjJ9Cz6x10/wKEaBCPTaDHgQCrLKPBSHGL5Gol5T0IqC/rWY
9jIwHJpyqKafYVBsgRzDcRxQexghUfDH8WtHsfo+Z1RxcwUZ4zFwQnmYIxinmaHExZM8HhXAFg2I
/mizzhhwrFnlygHs0voSVvdvPHkS7SOJ3gcqLUmH7QijHAanrF8XRLd0CO61GEMijQEYAJcIWGdD
WRhA+Pc4f2bNAwrUltTtO3SO0l/ZRgEp/HQwgK8lUgAIe2CN8qmW2RldBbT2ALEGpW+3Sh7vJN55
OeQTEUWw5sCmVLvlahsBV1dDq6dcKYaxq40yc7WhO8lcHALVOHSxshVm9SpF7F4aorWQNddkrWFx
wgcLoiOJ1ZZ9ZWsiAf+k1IBtkCG3EiKoPsJ78QWm4ylH9E9Aw8qal/lLWQatVc/QIBohhcUSJBFP
Z5DDlDJ/QjI4DZ91eH0rd0YCwRJOXLUeV0BVDCCMduUBJESR8wPsrkDoHBRMotblxLB5bsCmGond
uM1xYOdvUAfNrZ5IiD9VsFgMO4deHsP/zI27HJEsROaG5m5K7qLkx4TEN4dtnYBVdQ7suBHuWg0M
iAzAZfHYzuCRCENOh5odTlU0oBjfJkyIngvu83xFagKFgsIP5Juev4Djbk16u4HpOpJlo9+3hdux
BtlrBkEUhMnA8wE6Yg0M8jyw7kb6gQ3JrIVr6cJcaAU8wUzZLfXRbmO478SvFUiDUfHeQm0iM7YE
YtdIvLq9cUQkrTWg8rCVTkKnCTfEGCCEvW8g366T1hGkXIjAXAsFWmgDsNgd2dad9Ki04QoakQO0
zyOB4VdinpMCwUYhYVbGS9rmlqlksCdaxcpCryYn15/klLmDfKsnQMgOWMtRdajrvWro23TmWKGX
2yJexCPYMNE2oYWdZJBkNLHGlcDGGcQuIRsdqoYdIHGYCXDOevRQVoZ+k6qnlkBkgUASvhx9ouH0
iIJNWsWvea/5VUfWQpedOI4cAxSEsJ6sGtB3nG4cGRwtrTHdmCY3IDgNTLudmgnra+yEevJopghc
de5NUHdPNGFx5VGG8h5F+k6OQZVAl1YAc2CvgIsEsboavjB4zHp+TwIcD9RdBLt0PUMUOSW3OQTf
Ctmw1d5wdTibx8YJhFUsW7VlzAeZEN5JEAQcG/UmUB8avTiqGWzQIvDlgtZVRWxzzAWgT5xMHyHo
slMh3yWgR11oWziiwCFNczW+Gdl7CvsV1Foa/l7LtwVc44WYPAPqXbQanaDxlXTdDz7LtrX6Hmqy
r2bqMuiWSnQsDXzfKLCGMvLN8cjAnqd5ZbezQGNU22nzjuRyJgwryUFqhEiqgn2K1o9KoqCId6+k
Bzo8TMErTONHsQcOEnNQwtB/CsLjrNaV6ZtIbgBz2lFonk8BmKUo5TLIfNX7BplPENLi6pUUD5l2
n09H3IuJTNoIXLgQ1ErjG6m/I9AmmxC4kLzGGllaagAGzUGpH2os4D0s5TujdUsx2R1KxypXbRln
0kDSnTSCvqAcOwP+GHZ7dlzuOtraHRz0AmCv6EwETIFMB18wDaGbmjTekBreUKVeGmDRFWCP4GFp
vQydsmytJShX0VMLU5amf+IV0lH5U44IXUfCt67fCL5OlOwhfwLqIfeY6pY4JguSHXsZ5MDjGGaA
wE42jpeIJvzafAh0A4Bu+AzBAkjObupcOBn1Q3hrxdhuZcOSjKcSI5f3+57CbTPosFv+qJF5N41d
Ve+14F6tlvn0VtGNEa1JmzmZgSIeAeghO476Q4noiyqQ1UWwkw9wteTg7tHTSPAwtB/ycKvVr6FS
OKa+Mgy/LeE7rEMUK0ycsnusExXxAGhx1U8FLlahvAPvSuseJ3SzjL23hkFNp/OFkhBH1cI1bSHg
Xt6BC2o3AuQ6zbBhLGmx/CaT4PusKX7Hw6eaSQo4dJldwDeJar6Qn3SgKnUl8gl9z80nFrZuAW8l
MPIgFw+dpixYjFOy4Hw60REVzQ4cCmhyMeSNwypfZI3wBIEnaizbZLwvYiQKoZ3NDBMFT/HaSYMJ
gkHgYd8BIrzSfowDOcpZ9qK2LUK7FrpFAvjoHmW3OsFiPKTJgYsA6xPc5coJJD8p3mDtuwZl/2LL
BdEbu60MfhDcbS8OGEqWE55ViJdjCG42fgdri1lo7lpx6qvYH3sxEsBoC8iRi9gf1QkyVW2H0K3S
ENmGy0m/Vkb4nPaiqFL+auLiSDiICPXjEk3QbQtVr8QtfHJM7n5SS7FlB7KzsFq4dgy9pGXMZ6eP
bc69++F4FleKPJIabUZLsWz8yMnsWR/7ev990o67aEm7SEFHklqppEJLwhnfVTffJ370zmL75ywh
VjjdtrRjZDNNBD//l5sEfUBD/R61+k/JgWw0SuhEN0hEicgTjbwqg+FGCSsnVHNf6DFSAeCl88Ar
CvPKkfHLI/fHti8eqqQp9VQpaDudTmUHjk0dOaIYvdnPF6A8W6fgMU/hRosA7M9rrJzDvYTKOx0Q
MhPZ/T7t8LmagxzYnAhDmgTAjUvkiE6rvo+yGj2BsxLlyzrqALsTiKLTKzncL0/lM2AfUTDyWRB0
uhhZWj2N+oim8g3WtkWAcgPzFRc1zcX39/RF2Rg39aGliy5W1FQPJxUtNeajJrvDBJa02NT6Vo96
K4JAcSm9V+KF9aWtamsE/1faVz8H/b+1fzGH5DCL0wL1P6RyyCOCNijGZdv4XfZyN6+uSv99+Qh/
3e2l0CFrVZwG50cIby3LpHdxT+2u+xGF157gWcfy90zEb/16mYkw+DTpVYWW1Jv4Nr+VvHpTLSDF
ZvNF5uKwa+N0bjg/Rw8kM+53qNJnj/EOiCyvB1XUbvQr8/ir9fHDc6bzc/iwVkVlbgqqo5+1BJSc
5rZWmQ0Y+ZVWPhEq54XqYzNztfdDM2oFtW5u4Lap3760PqBcYERMNn9SF/l1ssD83z51MoVfEqxu
oBd9WcqNDQ7TCI7W9D18RJCSA3x7O7do+sRNn43j94P1i+IR7o6imAlJK7R6yTEChgAVO+C0cHe0
3G0n4Izc0IUtuA/jdNiFey2qdYDG2oYXueaTdGWTo1/tox/bv0jWNbpecRriIWapCXu5twncfE25
QyQDbv0+AmxvSkvbILXDwNirxntTf0mTn036biY+aEguYm+5DZxW7iyRIXFQBXbeHkccGnNEKB2S
zjmYQk2F2REMOLK0xbbsUEdJBnsMcotA/kLcaA2xhkJ39VjyR0lftMinpaDeTcgCUYQoga5fWQ+v
3ffFchgW0ODJGHKHMB+Iw6eBXssofzk7PjzYi1UQBwJ5hDgrZgdZJW2zaLQfTIxXIDNfr7Wz8QyS
7JCHvCyHdwroHUaOVnDy1ZFqfE+daiu5yCEPa6hG2Nc17b5AIM0j9leTc89+mI+aIQdhZSKDPNd4
G2iwdesJmoCpy/fXTC2+fki/mpr7+ENTMU9GyJzj7iCtbJesRGBwBTI5P+bL6Q65PIDRkPOBdu9l
C0kSY7xh+uXmngNlLzKo4eJkgQqeXaqd//1s/yo2/gheuBgT/ZQyLa7mQXeOjcUCukPe9dju65v6
hZG42ABVEsYyDNyRsi7uZSRzJmlb43xdlZ3FkOz4/p6+HIIfbuq8wn14SFJfxXkI62Ectrflkjjh
SjmGaGkuXFnqI5JCPtJd3zf61eT62OZFUr4f28moKNosFdiAhesCyt2m4n3fyJc7z8dW1N+HXx0N
IB4D1Gx1XueEC93LboJbchNALrLAGfvwfXNfBRIfW7vY5zpNjUYe4J6IdBOOpaNCySU2oFih/T/L
TucS7YcnJg/qmOVzS+Ypvp02vT8s9MYqtsytlvAJnwX09SV7/f72vgxAP97fxVSLRqkz1GmezH4C
nQJjOawgSLP9NwxLrjZ1salpqvgLJJQGz0x+aEq2YjnyjNCEVuEZoxoviuY36q0IEEfAiSNA+gLy
OHZXP0lq6I1FtyogsWOaL5yflPxON35yiaLUDLfpGnlHGaX8qgeoVECtdEdzBWpixmIAbR8eR44Z
jU4CCKMcEy9F/Xbge33KoZgzIW9WnEryUCCrI+iJqIVrhicW3Mn8lo/IGUkvyRBbqIi6M/snlYSb
yTfAKAIaQFwF9SWpOCjFRqdPZCysIfGKGvZ7z5LEH8qkhyIKASsNtJAJojWiOiisOgIMvOzKFDmE
fquVr0hYL/t8skcu3LnmEpugF6GSADkgD9WPbdxqVqmFLi3TV+gfI10EDTErMJHZSBSpcIKh8Xul
OrRJ+AZVQa8tgH8EEys0gIEsyFNCHiZouDD0Jp/uiuo0ovRSoz4yEnUFabtFXhbrbKzeroyueS5+
Xsj/teapF/t5KTd6MMxFR9DlHXEL/w2/dskKPnjr1L9W4vwCxPBbifNScr7T20oxJ8wgKPgDSwE1
CFQCd+ZetRtrWiAJJyI78c0X6L30OE5nS7HQFNgfFw7Kgu73t/7VJskUhYIKD/MzoB5/X6VKQxCu
dPgu0ijsNkGRqb0SJH65bf1q4RIDoRvwfqAMLVC/hn8AJDP/rZTOl7HwhzthF6s6CUcVsn5oZ8Y2
xwfizN6o1Q13A4e5zB+d3C231JtLyflVhfMr3cguFnsVJTcIeKLxBOZASVA4DIzh75/Ul/vyh368
WOHLWhJUnXfKttlEtWxpoQqrwlPYvgNM+X1TX+/KM4/S/JKPA/WcrEngSWOJn51jrMii5B6Kj4ov
+fWKCgAM89i50uaXc/BDmxddqAEHrQwF2pzVeTWYu8WTg7DA1hDjMFgAXhmWX4BMMAs/tHfRn1lg
shB2QnM4ld42K3h+/9B8BnU9+ywLDMoPDGGMjXArhy5bB+7jXrbPt1c1Qq/d9zy0PuynbcbDupzX
Hu0m8HNn1pXWHAWOvsTlp78Sn//5Gz61+effcf2zKMeah5G4uPznlv+s4Uf7Lv4+/9m/Pvb7H/1z
X77lJ1G/vYntS3n5yd/+EP//r/adF/Hy2wXAvlyMN+1bPR7foDMvzo2Eb8X8yX/3zf94O/+X27F8
+8cfP4s2F/N/C3mR//HXW8vXf/xxJiz958f//9ebu5cMf3eCpVb0H//1XvOfL5/+7O2lEf/4gxh/
m0WvCUBTcGcEFwlPqn+b31G0v0HmBvYcMILC0X7OhuZFLaJ//CGp6t8UsImgrY/MGPDbcxKumdvC
e1T7G9CIJsPRXD4D19Q//uf7Hf7cff58NOiPv64/IovRonwR5c1AQ4hCwauEyTDsAEPv97FCecMM
1qGgxJWhXQVx78MyNDgJjCFvNOtTAe+sfREKtmFgGUnDnhpRfjv0dbGGjEHrFJU6Prd4XeurYQEX
CNmSpVY5TPIAW9NEez5f9VEcLKCcIlARTqGIVSZvLTBVft9k6mqW6hqVDvXqcAITMaW9WOZ1Jp+E
oYUrCJ0Q0Jvmt6sQaH3KoOyp6E9dIcEBIAsAaA1M2ADl+Jhc5+ROglyhJLXGGpTWW07l6JQ2JHKG
rih8hYb8lENPYl+ZvRvWwaOQ+rTbJcVYW6EZBUvAn8LbJBQBIG6RBKVSQzq1Kk1clcI6pwDwFLWw
pHoxBh02LkCJ4TyjTZF2lMOY7VuToQA5ITjR0jE/TCjnHYw0izdpmi3ifBpXdfeQkWRYw02oX3eD
3q85Mt+rQEV5qmXJpgj7ZJMzCIqZUKjFUYmUCXTY0mLNgtBqGond1pF4qIQU7SY2stuY17BJDFV9
WUu1dmuIAbLKXbYFmi+7y6fEziQ5OBp1nt/10rQJYAuzq+vHpqqbPXCOzV4eGU7m6COvM9vUUVoG
/amm74/6WLqMIZ6q85TCr7KDVEXBINg4lgBVpEqTH7JJe9Rw3lq1VQHnaa6+mMNYzW6+1brXwrK0
YE1SraMoZNDy7E6RTLdZOwSn8w8Y6OzVsoQclx6SFaVNZ/MuPUh9TY9BK/i+b2DVM71GLAWcpK/5
apyq0k5xy24dUr4IRAd0ahQYT216yswuc5Hqld0uTBjMhrGWWdAv6X0iEX2LOv1eilE41LkwnaCU
+AJabMN9WcjQlSyOTee2/dgda6pFp6SFrwSNtvBU7XZTmQFbojXxYyNzLy0BlMlCtbrnymh6+iBT
N5kvM4L2Z5U6Gw1vIX+K1KOK7lshVNFXjZ7pCymnsbQolZ7fQHm0QS9oPr7x+NCGTbZWQ4J4nrQv
fcpVPyqqfH3+MZYT6CxZlK/lWgUkZlJbpP5VCshHCvCAInXIqvRAbbV9BzLvr+tmviZ9Uq9Y354m
MdSH84+hYhCw7ZMdtKzqQ9q5YZNq21rSjIVQ+uMYqP1a/tePiIl+DXGDYX3+7fzGr9faEoVAyXhr
u4wv0z5a8GAK1sn8o6yQ3h51Y/JY0BD4aGqNn8ZQ3Yhzxj0aZfRQS0pv9YGUbLucv0BzItjGqWqi
/lvcFLySDtn8g6VDdqiD1fkVmOcFh7hRpMNIhmWToSSOhXwWSU6qTdOQOyWig19NWrk5v3T+UckC
WrzzJzAKU1+f6qfJiEdoS48mgC6JkVptOAyzLiXmICsBu/BkKXrmY5hg3epjR+3VztEbmu2AZcng
Vhz/9RtLw8gdBgWEyQZAHuv8tjF/poWmPOSeAWY4v5aKAKy4eEKBnBI4aMQsgLbjAGRVLEmp5gCt
RLa0AkEUaAea9zcM3gV4alMFzcuSOkjfZQUYVjHqQv/z7vCvd8dCMlagPL9q5Tjuklwytypf9ty8
SSXj0WQaAFxjVOyyMgCOFXq7+FWXOkAQ5NyV9RqXw3Q7cUNfi7jYVEoa7SpNr6DpClS5okMbh0UG
PBjHdTdFylNRzti3sQ9v0VuKFzNTA0RwBESHAw5dKc89mAmAc0wGwg9Qw20pHSpfK7pmIUQCa04G
LIiiVKZhtbGRHSpofkdVrO0MHoXOpAexEwUEanV6UMdrmFWg1A1tNMUHt8k3zdiFw3t3y2vW3UIb
bBlKZXI4v1SquWSFhEYrIE042KzofwBb+bYF5X0rdbBhl81Gdc6Xv94wkkpZFEG3CwYtWsdDzNdK
psOo+MOvWTEpNoPiKRiBZbOPo0Jdtob+YASp6fBUITulFTutEPkhkbP2jjCAw8cEuEU6KvpaA5YN
3cpcaSqap7wzIaM8BT9kWcpshTRi3xkVTMnAtnNEU4oX2OcVo6sYvARERVHGTaSPBxig4LIXqrKo
VRkptUienFGiOnacLliJTug5fLRpsKJVCmzT+VdFIke915pFCTGNrQbuwRa5JL4qFOinFvDGcs6v
wa5H3RYB7Vysmtz+87X5w0k+doBfYFOKe3BbrBJIaoS1wKqgbFtuoehfbBqAuim27T2JCw/Luzh2
ciqOMOuRPaHVuSOiFPz7Tore+z5P1+d3GxNatSPQnA7Ao8+6AvSbHHfTcQBuDfspuz2/pCQyhihP
/LQqQKKbdy4271y00nOPENjunl8z2lZgT291j+nNbFMxyafeZKOvmUm2hOxsdkMlsB+CZtomSS9v
Fb1Kb2gGfnyUimJ5vjz/yAb4pbdqNfrnSz5lq0hk8qbL6vtySNljpuSdx0vIJJ4vpzDfZqOSnID6
gURwmO4ySl9VxUgfQ4pNIs9LxZOiLn2Mk1k5W43EnrdNfyt3/M/XlawKV1WeIM02/5XZ1T08yahY
A5kL2k7OpV1TJ8BUltX9GJAYo0xqIPXS8UfQJSOvT9vBN4XJH4XSPU2q3h4IRJBOSiItZAasXlhm
hgM39sop5UzdiURJV5oUFWC1CuNo9JJigdDTvbbqylRBgwwN5GyArTV3rSovk7HE2qP0E8zSQ1Xy
z2HVKLi5A2xyOZAiOrFKU5wwZMzhrAyclBZknYVFdpANVPoGMpPQUy1dhyY2UXzldjmGQ3CrzZBG
GssvmiyXtl6Mxa4eqLFDqh0KovMbSdnemiGY9FEuTzuCMMhtOh75NQBmt3UxHSDh8cxymUCio5Bc
+FM1noLs5V2WdJLb53XjnePCX5fqHCaeP3x+FxJ47Ih1wssrqbAhpcQO1EC8WukmJFODOjzKyOZY
sHvsXilGalani26E4ZSq09IJWR+sY0HCY0sQyOpcKV/GtEVSQLBpLwU1Wap5vEm6MAV9f2KPUqAd
WkUk7wPERSKNpz8aAvFODo/CYx31lQ9x3maVN4s604JVrzGxhCp1v1IharAirTIswykTaw0ikQvI
UvcbtS+pr1XmtJ2MHBLhZcp2KtFTDx7EwD5JcwCk8n0QAKfF84m9lH18nAaAsZUqNpYNkMNO3PbN
DWdt6g1yrG6HPpQXYzK2YGuy2aE7V/0CEW8sG8WKRKxbQ4Vg9JiR8SMieKhnIs9eNc1KZILcy6qM
MLLKHlOq2aQh0JmgdHyUUZ6DiPkAmXh4kT9mkw5Va4PeFW1q80yUQFMK9mSU9ywOshcZggmuaJZ1
XpEbAFyBiavhdqlOmatnffhcFaHkjNlQb/QsTnYcQpAOVi1qBWoxLQpt6tdtkFOgvSuxRbAIrBUB
PLNKwoc8g2x51k4/YAWOoRm0xR042ImlS6EECw2Aw9XquesLSDu9TrHcnfCPulNpgLhqimhcnC9H
pVbXUYZ05TB/hKNcmRpq5vS6NnmRudRaNJCobewQlurbxKjZxkjT90RmiaXkTXeDEdG5CSn0fUIx
SCG9VO7MrGz8Vk/1DRRhukXeZ906VwPm8WAo7LLW90pct7vzj2n+TU4wnTAQURTQxmcid+VbJ0NJ
nCgVeIc9d/nE61csg2+jFEsPoehGm7dxcwQbPXBxkhq3etckS6PD2gNDrxbMnVBaYvrra9bCi6AL
Wh3S5vHkDsWUHYsyD2yZE/PODME71/UufFYJVkTZbCF5DfY/6wpuwVaGxZBhBvnS0wJZeeUSeUi1
tlw2BKsDdmvwS80RKvssjNekL2IvSOPy3lTk+ybRhtcmiLYdiNOPSd1nbqZDFRa8h2QLHzYGcWk5
e8r7flnTanit1PgHG9rmrpMDSCNOTbdSUwInsq7qnHSCyG5Mu+K577GixDkxt0Xd9TcNZ6/FEBUQ
swVPCcsVlPU7rT8pNblJJLN47lRNdmToqKywcst3Tdgvzq9XEAVzI7N/BXmCObEIgjsYJq2KmCQv
zCyhO2dwE0ufUh1TJXz98/UGaiwczk47GG1H+7QHITse0/RFlaW3sdejY6/ni6ghOPsF8TMgk+q9
gFPGeiyhZZ/DGwMgICH7oqgr9/xuHuAUQyUsRed3G+jiWoYmqevzZSSz20BppP35CjBwS8h6dJMq
9aZDNmSBwIqAhyAyDNNMX6UMu0+kMWk5xZGxwqhIlxVT6RqUqWYhy5W6aQOu+JXKlG3BWghhQSNp
19w3E3wxUjnn675Fps3qqrqCU0KOMnwXF0dkMuRlVKH6VjWB2LQRcP6jquM8ErSyN4woZdRj+LNv
9P6VBMmSqUP1VJiEOkWeZ9tgMMVmDPTMTTo5f5SUeDuagjm1bqSbAToloEk2OCOEQgUoWsDBnMQp
JvW+N5vgmYJ+AkWREMYDUwZYeUnezu9TM/1vrs5qR3JoyaJfZMkMr05TMhT3i9VFZmZ//Sz31eiO
5qGzs9jptM+J2LGBal9fkoceSxSti7xTMVZF3yAOx7iE3C1UkuGJxijd4aORqqdr4btGNx2SvBXZ
7amIK1b6dk3e9Gxd32NFlHfxqLX3WK5ivwub4ZiMnXyseEN3ch29tYLWXubJTH09yqdzkWHy0ou9
dFKFqAsQZhrHKhXjvTATEm+1HXHRULEOScUCHKsK9ncqjgZmlVlBNtbRSV2KKujadLQLZe12Vdbn
T7j+qD78SfU/H/77XLfIDtqn7pYWWv5kwnfyqLjYpv+WmkUkhVGul8Gabqiwymc8I4tnaSGhhn7o
NkCQeFZWC8thqNVYolzLNmz8KdKl4yyM8qHH8y0Q1lG7DB1rdyvKyxOgT77TsX35kLTxI+NM/BTE
tFtGhRtOPTaO1Ib6d1kUn1HZSO9Jh29j1RXFE9YJo9usrIyZOhl+WY2CL870xFpdaZu1QxOIy5hc
1jENMbAvADYnzNS12rokUBRd2YjrzjFprycbg53cNawCsmtWKP5as6aR/Gqx7Mef+awI13SNp2fJ
gqK/fZrJkXYIZwXrM3ZtnPbGPxihfWid2j6EVDFPy0Th3qtx9qd71Fg5HNTO8iU57FI/TuQxoM+7
W7NpYSyjD+gc1dWX1zWGe8JpPf17iNT8NultduDNjQOp7RtbHLPx2ivacJW3Z7ocxkiv8BL897n/
foH1NPfMLYHk/32haa3GbXpii0RFwO9ARVA+icWjZMKGIlEmfXj78N8DQ6+rnrOkVlVUPmQL1CzW
ZL/TKlb07VOZREU11UfecfaHrpkfeSnPj5QWFipCKBz+fa4U+uFSCMr+30dDkiwPRWYTG4W1dv/9
wL+HCha3MKlbkhq/Q8BmNMQk6gjhITzBzBJa67Qma/ifh7JJl9bBc09w+6ktjl2nBVmeV4zrRAOS
z2gDlPb7vEx/kDdtflGheRAmfI7nHt9z/kJ/KHK4yTV3gjogzBzNNve7aDkZaRKMEooYzSL+oSdj
cX3pjIZAu10eXxPxGMMlDas/uHpb6mEsD8b6koRDgFk1s4nVV6Rkp+puFKGA48es/nvQYqesn4S/
+hTtBFU71i0Vu9jQmmIOqd2TdN4J8p887xFmP8xTp5e7uvuF7jxQeWvmjEvxqyhgJiiMtl5Obma8
RiYIwObOPrzO5EFV5u9k/sxZFGDzvS/nq8WBm7qLjgsvY4ahROj09kxukHgcQ2Zg8NOlN3kGomBA
b9SzK/SvxpLvcvHvdjhK+L7Ktafrudvlf5X1oy6+/1Utc+nMMR0/MqEqZ4U5KIqvDoy4yBltM0a7
g7UTq3M3HnstcwcDLyfjb9sMfPsfy6zcGaGx2H1ExgzZ7m/cGugoNs/OoJqIt9Y/JEN1ov4j6gcn
5zyPfeZwricONJS2t6LdrbxcASTkpsc4W+ZhwN+KMTSm6B94tRJj7Ug61fweJIy7taNz6ljyAGtE
jIHbh67cxMmv2YJk6a3EhWoltoY3ikygXWT+UurY6LIL5dHkGNxNlF0aOFH5tSSfeiPZavJZFI3f
VqGTii+ZZjBMvim8MRo+eDG9cz4/QsQwXBv59GcikGtIBYbsy66v8Zo1MqcI/4gJQUDbBQBqNSg3
ofxS6B1Jl4JTlnHOFjRFjfUNn6wS/JJfuq6IQ5ryxxQVC0sPopVWiCk54oTGnarIj+LXdvwiloBT
mJK9IZfPqiS7BKPZFnaKfa3Ya/iuW9KuLOnEi2OmLQgY7DHcIrdLOAP8rqzBpnW0sy5Q09PYfK2t
N3AGFzzH9iMhOYQefMu9M3+mqOcW3u4duTgo39Qa/r6Xi45eexDiInve1DXaOqU21ky/+lMSYmLh
ZoKtQJmriIhy5BRfWxtQNCZKVJUOFnFQqxy9DnV7BtNJekf9XlIElnsvphKz6ldF3kM9gGuHkVjT
7nEuQ3QxWKRFjbsMN/vu0BZ+rHpr5Sa4Hjwzvp7GQDO9ZXRbOksEHwDzoBzNQXjD0y0rXtP8OkS7
VQ26H0FT2SKwlzuCLyo1HbzXGa/6EBgtAKm9Lo4UEzh+pC9r5CdVP6lQWtg5Bw/ngbbx13LfZRfC
kZCm9w27kI8iWRSCmaD6MMjmGkmSg52CPpzN4TzpFmFpQmIb02aJpn+HeP8FLgIZ6MyIrYajZbow
x5U5EAUHHFnJ0eftmtiVF0/IDmJz79o9uQZj6CK44ERojWcW11SjwQMddNOF4Ko3S3puML2qbop0
GH+Z4g/tnluiAPjFXIciQ3WH6toIB1k4hNUVadE8/q07coiae0Qmk/qImnOz3tYGy/o0WNl2m3fi
rLjYFO3eL7yFka1310F1SvOjQVqkOsplxLHfXrQF7D95FsLQCZ9XiatLejFigmr8mTwN7VATHqV/
Mxfplf0M2bLbpflZo3BQTDx+An0+IOteooMJ6KyiaHGs5NoJv6LypAqPHkloRBKRPoh25mdnsn9q
4ZjUf/uaEwhQAJXF8vpsx0SHCCsnNG6tZEcp0IBNwhk6L02/Wp86kgRQtszdruTWZ8nXBXttfBOZ
sBDk9KzWMcyw155O3FYUSh3UYIy9pMZOADtmVk0QK4BZwg5elE1o3LCPUEy0pp12/kw+r4xTANlR
4mNg6+lh31ebwx20nS1F5KpWNFS2Hh8sVECaPzAvmva6+qQTPKSJD7X7M4gYHviAWP14i8dLR8pm
RhKe+leafvXhWtYBzXKY+Wa0H5SjpV8RR/eYnCXO2lUOYRNreafLY8Uf6yCeb62GGUCaH8FwnGYu
ZfC1EKFECgAlLvGx5di8tCO34dRZLwW5bBgnTwwULnrmLXqg/RnTg1DCj3Ws3N0mCngu0beRd1yj
bAIGCfBBT6cv7t0VbFuxrfTQ9ETIeXQNrAd6bWsRBXiQVg7hWF0YyOVJBAkePbPEzdybKi+Pa9sA
zu6ZgAt8c2M33NAM6+YDmUoRsfRcH+lX+sSO8kkuNbRfrMi5gtAjb48EqKmB1u2G2R5m1grRKTJH
rf+uywl7J38m9C8Kkikg6U/96JsnFPHz4nDcEt6CHL3koleynGX2Odq0Y2B3XFCnmpRfvaCiYDM7
/P9s0UJpVSV7aAhSBfhMpFzVR9e05jqqrGBYj/LCMEevFs1bE0s//3swJg7PdAjgOihRVLlNNvoh
OT47qVj2Ze5Sh/qEuftiVwcyYX4tq1oZI/9eXtp68HIQ3FKdR3ucBeC4+hwn0k6lIc5PjQFBUbHa
Y9vQ+hIWuVdTZh0obYF0Sv24Ajo7CWM9Gy+LdVWOpcF9PydPXdPE+JuXOxkI7ph39acVETlpCOhc
yf4K5m5G/pXr1wabhaOajsAVigFHydByHwSSHqXiEpq/IlLTDLpp6gwo0bp6nOfnftSIqAsTG7ls
dUA7n0Wd4WxbVrLOR0VbkOW23KmE4mnIU/tXjR03L2A6CKk3Sv2N8aqddExIqPURlu+sv1WUpAdz
DauDlpkuuwU7M4zXz1pornhR/KnW6Ax0hfBmndl1kJyLWnkTmq49/HsAevucC/O1yrkUEIDnxxio
XKPf7DU2pXSqL0h+YGUO66FgG5yzjOyMa66If9cqJlSTKiufTku/CE7L/ruOMolnz7G63Y86Gks7
UtEF9lQg6FIPhShQp7iaSh6cspJLOvucBil8Dzf8FRkvuxo5YezdRTX6CtOkKN4rMrb6FFhjAg0t
G/TIayzlXROH5aCaxudcHYT1LsXPvbijQqhmD5YCzvxMOyg9cNdWDNt6jEHkYrvyN1lJuVsLPzJO
ZnIU++6TpRlLEFXkRYQAUCNTg/6vAiQI/dqRQ524wi1ZUgq1b5VZm/mtKFcRfrFgRG4kfNeogGU+
X5qeYgq2xj8rj/daA5o/Le+hkfhkCPFZNcuXoOszNLeVpzNds1Wj89fhR46l4zoVx1Spj6TPBWsZ
RDrB0MPPgm7SMNPTJMsUc3xL+PzvabPkJ3D402iX7GQ4RClit2/09TZKL0qdbAFHH4nefuT8Pw76
dVje1Qrl+XerNc/KGP1tdG5j4uyE5Fmep/w+CkW0rxauAaJGrFH7ahtCDnJG+lLMGlvyGrHkTVhA
QpHLP8/v2rISkRe6C2fCKvGj2zTIMvCTKX6jUDRckyH3QUk1h3W6zjqGBlpr0sLdsoL5SqZZxW4q
QmGvxSqCdLNHQ6sfOup8hBV2PHWUlKS3ghlPRCqzT6okZHpp3+l7Fr4pnl+JEJhf+wGp79QORLdN
46ENn6sOx42mGUh4imrpoA18tyqXn1IpyDYdNjl8OwYCblb5mXBRMq6ZdAueuwA8Ctkpmlimu6AS
ryaSaQY3FvOH50jHZEf2a2vPjzHKR+FLOwRa0zU/azR9NGXLWZGerZlEwGwiawi9ffkHoypXlNM9
9JCjkZROCZqudX46XzT9NRkKhnlPnehKoSdmi62nv630FrdkdXItrMjBRT+lWu8VR29/G0LiyLpY
THzIhvljmZZDWC/ekuh+gY7xHD9VOxo6m/hDrm8He+IwYX2ydcqz5T2ugr4KRiVgYzHKvTjhaXAg
et1uxPdEcyQlEDi5w00mG4nbCZuHxTG/TcO1Gt+QMAt0eV5NgYGMkCg9Y6WkvwqmlxIrgkuW1+GZ
UDtakOsGReSSOea6oLvNfyZtF5aeKR3N0ZX1nYk1CUeJ2JhlhP0g/cobN8PnZHAiKirefETk0kVo
L7FyZfQu7CiO4agOgxPKx4ZCMHN7PJMkb4a4Ou5LVpz5lXp2Rv2mOSXTwtjWQaeitPV4IaaXRHsJ
D4h1sUnIFWq3ylyuCH4u+mH756utSLTX6sRYEx2SO6/UUALuA1PychNF8ZssHReCzGsnJP2nCrBo
T6odZ0Mq+VFr16X4X7iheummYJkCVQg64dGpToonE+VefzWogQjO0bL7JASWcbeo67rqJI5nAwW3
iSLS601vzd/j0AFdktCgkiOpuxNWK4oPC8RcfYsEWJYKzrDmj42fRAeVM9DteL2rRvSGZ6YA0UE0
7gma3diclz6ALvK9Huej8VBvzCS2N8kXc0bEE8/ndD5NPd4fkFtyV1oa0R/V7FBvjte4XeZl7AIK
3VWNt2qEBQdkGtvoJ5f5yPhaKX8vYn2et2L6uay+sa7Zo2IHxScFYwaCKqtm5oVht1SDMu16XSEM
LYKE1I+SQ6LMuSfom9FnFlBRay239Wdo/s1MX5IOkDxkQv6Ka7uQXMpQ9EoBXw071uxF8Gh1Qgq0
LD2JgjfUXpG/9umHlV6pWXV9lzSntXtLyTQGKG42KP1SFMZOKc6Cfhaz154CRaXqbNeTuRyq8hNm
4ZD8xMa5xDxh2vfZNU0/RhGyaupRiypgE40dbv1K97KdvdSgQY9Kvx2ekvV5kPeFLB10Gev55pHA
YChqjFKNy8yJ7NuD3DyK/oWwI5K0HENw1oi73/ozhviKNg+rf4u6Gxuvi1eQ+jMkFIIqV/hPSz6G
BIqY+LPuR0q66ytinMUfQXgW2jSIzfMqOEJ47/JvXcDPYH0uwBJwLIn3A0kSmDSJBeUncebylxin
+3jV7WGlGJQDidu1JvQ1vIec01B+l5eP+WnpVmDD3KdUtjxrZEZ2VIg+aRUnlR+19SfmVWflQYBt
X7C3fzaYR5CepnJCOp4yMhtFpxIPUfllbOdtP6CuKG4ll1q4Psu8AlVMnEK+JuBBpCj/53fBC3CG
FJLFPSvjHVc9O7uKdx69SfvRVC62MmIRTBYt6xcFoUitneYPDk8oXjgUni90ICNJXBvfBQ8aWKlw
6ksuv8lhIl+WHh1JXYu7TR3gLrkbEc47cs/o9HouRkfdIHDvH9PMUzpfmd5bGfvwZTdFll0bfqN/
wIDa4qhiwxdCu5FZOLFXaw/MjQkvLYJVlGypfjfnvdU5CsNHmQE+JpGDBKIySuWFYazmLYBoRqwY
nkFp0xvL4kacBqKAa3MgFIdw0SxlPWyHcWcmU+5hI/oh6TG0XlNjtx4Ur/yAxoQHXKetRBwVO3EV
W1dKhIYLxFQcsx1waJI78CV3iaH7Z9g+GSb2D4hqQk+vfsxZOS0JtVuvpvO5RppskebFvZ/U7pqX
dyQx7bUUxA+5nvyldC0yDBpF32ujcC3MrLuX+9WLNncK8VYCGU+j+iQzVLOFnsmXgPnhNLbq22hm
SBGG7yRnBliqywzwzPiuk6nHwtqe0P6zHQyfqfbb7s0Fc+01ex306ttKCyCOweuS6VAtkbtk8R2L
c7ue2ldUNJktKhIwErOdcnp0LahUlJmYMyDHIFgwBx8VIj9mhZ4URIj82/7/348r5RCDi6jP2yc6
iyldwpqj4leyYe5kX1a0nPIcngQdrUwnXkdIVW4aHUPupkoxwVywA7e7AS8oSxwu8WRd1Fa4TNQK
c2F4Qmj4iPzf6wnXyVXxtq9t39OU8nHIg4YUpn8+O7V6omjqydUruIACyxaUGISi22P7nQXMQ7IH
dj7D/CKhz6yam4zdh4o9VUaaI0nXOXjUI6ZjhOJJ7DN2T6e+8HinME7xRoxIsgLwPbozwmVM/j5R
s6jS2TRFu+Gpkr00zU0JXzTGUbnNZW/Z+z582Qzs2+c0unTNbeLELlQ+q9sMJ6WnF77gXxLmhzh/
0RI7LepdxmtWZX8ULzEfUSbFVpA0F74nEi6C/lhcxWuEp164VuSjNtcQm/3G7iJPiUhy5iSWbMKb
i8ktFj15djL1gKZ8kq7Gu1o4Q74Ha3rwTSw9zHboD5P2FmsnouzF+mh1zyV3KxnR+cmMPFE5DFGz
W6xd391JnbS6e8+W00YIVcP9SC8mvi3JWdS9avqUhYs646LxwMNTlPZl4hb5ntzxsP/Kpk+p38/d
Xey+iUXWx0+5uSizZg+XUsH9xrMSW2d6z4RSoioN92Rh9CabiHxbR3spDqb0Jx4PQ/tTWsHC7+YA
OV5p33V2g0IIZF14kQqPJ82jq9zsKMbvqUnOYUrKfLJ7LfdVLt1jvfw1zAHPm/omxutXl5AKPw1B
XJh7Y6aO7qqveuRkmsB5/x7y0tyrFjaQcujJdf0zKazCAzdKXzMzF+anajWPaTd9WcwS8feS3mC/
BCM8FzXaJssCXBtTXAJxlSgOpYJewxh9M2nfR2ZBndB/q3J0gP/T78zcIAl8ofpSzUfbJgXGM5md
hFg7TIum49CjEcQ78hNCcoV9gn10Yfmxki17TQ+SxZovdR2tvk7gA19yZ/7cNVoac5/G3SFWZszz
UNUC5QIctpyDefxIs4oLO71lcYrlS9l5oRyNz406+UJkBaUYajv8M80hviDazZxF7wWmIHQpuVQ9
+jHcSVbpW/Ab3DqVyRScaVUka0mhO+vmSWQ8OmjaVwfz0YQ04HRl8dBMqXYbnHm9tcsJA5zYe9tJ
/1BxqlKzuXtNrEI/JLX5Io4YAEZW27x3Sf5DBRCQJ76cifJh50/E2TOoZKHEkAmWHjW9Hp62gOJ4
+60VxShMOh2OGBdtPeUfambZDKwBzbpQckt4LuP81HRQc4mweJoihQ4E/z1gZpnaPKdFPnQdaKmc
iAYwsEpVDcvziUiW3zmldOsGXJhq/E1rhnJiXQuPNkyqOxQRXLSMowUZ7aLmS3XGWP2I9bzxneHK
e81xQJzU6tpBppkNgqxNtlBhJPIiG/LfeIo0v1opK4yS9GyLCoEo9cZb1gRP0jGFm8HYsE8mnHRC
TLfWMicbDzIV0V90M2NBD5VHIqHlsXVSlh4CY5F4UiS+KoMxuivwAXQLkr+TFvOcPF0lfPdV4Ssu
DQLgMT20ROJBlckro6/sOJTDZn5X2NbCLCTMi5Paju+1kY92Iuc3UWVzEeGsqZan6jp1NOJ7XHkx
+Ct9QuSDjD4ky6cdNbb5ujZAV9kT5GKW/4AID4fp+slq8P8ruzfSbO/q8CmbDGl1rDADVr+0mh5x
qgMwphp3FmCT2ex7hcDm9W82jNYhNCKnX5rykDD3PnWRYR4hKWpKyp/U2B0bxR+/JaeVBtC1PJXs
jneJeD/sBiF8HiWhT/YZPMZF5Jf9e1D68dSLmuir2bRCFFDcuc6ucjtK/gqnEPsqTQiGOqKJlnd5
WADKxtqlS5Y6WMKFfHRrLnZNn/XQBQ38l2L5pW5d9CHorwTYc7ZV9/Px38M4vKkkfvpRV53lUZGO
Qjn83wdjijoGcFXuthsM9t8HOemBa/99/H+exispvJuS8RM2m0tm/LwnWIY2V27ZnzrVHccNQssV
2nidnbr+lNXyeyW3uY17KSAiAd+8qT73cq3so75/ljJsC9II8zdr6j56Mqh3Q7lsYQZC4UWFVX+s
2XolkU69xXnMFRftFBOzpXKTcbatY5hoRsUKG3Pg7SVflD1BXr6Q5gUtkRxWtpCvqSf11ngSo3I6
tSk7rTgalR0qyQfkJShLIfOJcQxvYc9tWa3WvrFAS0KWB/NDKCr1OIgdgtPIlkyp/JgRrez5gBm1
m0TNCCYhzu9lx2RyxQU3fkoavOnybRwvpqGEXS70RuwsI0srnvIiK49DtzmBV7pBh9J4kazpjx4W
A7JVXK1qc96s60zLmQU1ckLm50YmH5K8AUoo6hhkXD3ohaJhyzacVqi6ADvSRZ3a8Sg30mNK9Jcm
BRoTGdaXsuasQ1O6Qiq/9z05kFlu9V4i1O+VZK4HjKw7AoiE5NITi+ZIq7rTo2rx5wWoSJxBzczJ
QvCnYqpa6xuGpBr7ZqiWYw6oa/ZpfGHieGpEmkADVnVW1PVRaKQPNI8DAZBw3ocKCq3aV4PbhwXx
jwNYX3MZSdqqGwqhzqAj1U7tCm2mgHsIELOY3jTra+DlbblR4BungL5Mt1SkTCrGJ0R8opOT5eGs
sl5iRu2gzSnQrypfgqSJXlcxCzQ63GtCuq/OyAaIj8p+aKzIMVN1ZRUhoEP4lK1pcMt6fCRJRB+r
Teye5TeIqXRQsXe7zwtbeDeIf9ZCOiHBSY6jJf8ZrLEJehEUrBpxMu2XVHCSuH4YQ67cpzmVLqG6
gDzMDFmU9qw0ReyROlc7RbJ81bMOe2Bu1MOULl9NH8/31urme8JuvsdglglTr873qijc2qLUEjPA
jGmu6PR0rKBqqXPraxvFHkxY8w43zbynHUkOA9AeTRZb+dB5alInfl637a6wrNDRNazqkqRqjoqy
vgqf6Tr0jpWpXqgo3xZHEZu3BYcNRWNgEKJhoj8lI6f8a2z7okx4psEIrbSeUw1RUfSrkcpXbBGH
EfOe1HQEEZaNdinzZwVHRY3VJy7uS4ThLW6l66mZzlCgbFFneFsGrU7VpzKvaBd/MwizyAZwNIqD
hKxqKIPHOrlCwLeNhuH+UHrN5kRSPNhCvMIiAzfCpEgJuuY9Xlgvg67LXbXZL/VZgEg3sYN3B1He
UEbVS6i28XV0FLjN7aMtg4VLQ2UiDUkMLdEkOyoXtPkUa+8LcyvVxCWPiGiBXjC+ckKBTyTOGyAi
AGoO9DPIR73UvCY9TrG4ZxUtlxN+nqjOsWc/pzJHghf9re31v2ZWFEHVJIiHpucxky1PqVp7ZeMy
6rfFJM1DxDXzvZYDiz6lnP+U6UETX1jURvEwmhcZqCR7gsK/E6qvwoCNGck2f2cnmJcY2EA7zOVr
ayBQyn6T6S2h9eG/mYJlSER3itwE2+7kJc/ezM4d072Q7CP9M5XuQ3pKel+WMTfGfNA6z+SQROZL
Ogw7uElqAXEChm/1LE4lVsCY6TPIM+TnMX0ralhCb4npg2RjKsTCyjS7lu5Vc56zp9a6GMzSs05j
ID8Q59KpvTtLJe5/+4J2AHcZPB9NbyR9ppVheU10GUws/5IgQN8HYMOfy3Y5p7qr6FcvDNNNp6DW
HXBOZYY6SLAW2qMcy84UPnrgTwsglall5S2S19PiDR1vds4Ei4tndupjgaofdx5WH22zOkxew1PF
DzTTPQQ6lUN8MKD+HVsJp+KsDSSdDWOpNlrh6htaf40mRpBF6SsLETkibA6X4oYZ7+TUyX7JP0wR
iCOA9Uxnd+sEP0p9hoEAegMTcCLEd+JwFsHSeq0lVucxYC+4ZEeQqHT57dCA5OU5T6oKo839WOG3
qr7P6YEx0k6BazI1XNXF7CsGvKFtjGANP2Fn+k3ZuYb8ovA788kbN01R3+47E0mAfCGS3u5w0BQV
Jr3+ZjwfTfBN6jdxrmixUrwEOMVVc2jiW848kXttuxabhFqyUTkTvN/xdQF2ZDuV+pIZ6VNkBumQ
g7Jdc/FchNeOfiCUf8IBeoSJie7sJOKtix8kiDDEl2KMouFXmFiEErZh+qH8RZGPvS9SD7vNhVM8
XKLBqbUWTuw5pyFXZMs3IgpX5Plr98Ci+NzUopfwVokYEszTQeVagY2ZGe42i2c+gzpNTaojE4cR
mEYn3A7NlmOAxMggRFD9WYWSYF6COY/AeHjPpV9d/MWj9QASGiP0mYDTWw1SSilT94B5JW9LBMWB
7HqxqjltcHHwlsUWSdSmnRgz4KjPxpaCZvrbN8FIiOQfibDXsfmcIMJENQZ5CDI3Psy84RU4gX9j
VBwBJ3FYkKyMCRgbvFOtYwizI9CM1zPllVkawbgylUtjuJcGnDsSk09DdxjXPbdqpnzrFe7E0uLH
mn7qy2+r/EoagGjpR8hbR7JuEG+wFt7p+ovQJJ4Yv1il4pqUmopdd+D5+q7iNSUx1p5ETpfLH2mQ
d5Z0n7V3FKf7nintill6Tkm0NeobzzVou1Ma6ewJNRZTEUNh5KvqwUq2ZRjjdEmDwZhBjPmTEcir
hcdOuTBLy/qPlGm4VrmGVH8qM/5UfBgN527AYumET6ojabTRde7j421ASVLbApAVQaOKX67yR5RO
goUkKPNiOT4nqOA572sUunOv2LHYenp6svCYhTLSiCXTkW2ZBlySI6qnOuFikrH5fZ1LFrf2maOV
DA0U1ADceqT5m7Tu5Tl2ttlNdWn2cXgpJWYu6S5s39PobBovI5M4ev0UELN1t0NJz5DCleSeEBxX
+9V4L8Y9C1CqnUMaWJKWzLs8HxbrFSLH2j5p2rlR3yDMiD1EdoW7bV9Newvn2gaL5nRO4CCQ7ncz
K6/Nnls+TrJj2R+V+hCjR1Wden2U7VPyw2RiTc3L2LOFSJ4sHjvOEnQ8YeIMHavwOwof2YBSMDDj
WzwtIPDnLjlmvVPq95b9gUFrDCPs0Na+TFtta9nvWhwHyA6GZyl+BVNtTXE/Z8aLuOnQLZfFOndt
0DTYsPs6NodbPcnVcczRnliHpjsYwimVDpn0Qxy5PAMb/cThW4IhWHUF7ZfD89S50N2H9GWuvy/m
8qaEl3h+0dovTfnACJdyqteP7UC+VYX1eHiOslPSvY8jk87XUkMoGXDFg1GAUJMsTfn/aMa7PHS7
Lrkl43Ncu6XM6GE4l9o5kdCk2dL4nfXFzpzfse8ekssIjao07ml45ATwSkPhSxoZ0zZ/oDWVLHDb
Mh9BgUB5SZFrW2zLFrIazHlh9gyv8TZUOHKGmeqPytUcnufyMOvPg/UQxi9RvkzKLanPqeqVIvVn
DR/qLIuepp5HmD9NAwJHAbPNtDal345hWmS6i0JNNHoTYY6pelWijzx/lxEwm8j4oGgIxT6bDqL1
UErGnmgDfTpDowhaPI2mjDXtHhc+EhmF1Du95j3aD8Z+avYd2ZRVdS3k06K6wO40URl4Qyj/NgPH
FVTya6g+tArR0UtJDdCduhWmzAhguBer69CcT1p51LuDNL7MDf7EKoZhGZB8xB39JjFXbvdhq9mT
/DuWP938Btsi7hkf7Hsc+SVxu1rS6iKoIlXHy5wd+vJ/ODqP5catLYp+EaqQw5QACeacpAlKUkvI
OePrveCJ/eznalEkeO85O8KNqnZsjtyka0Suo/Ho+5esMr9tZP27JCBEZ2YjvC5xMmyT9dYcVur8
+4H46U42MhHcPfOUSZeu3qfVesqfqYDacCvGq9R0TcPVUPTh+luE6Ley81hvtaPCCV/hhM6gWteJ
iALjLPEG6k5rPBCNSUReR1td2kfVd8FDJqyKJead4bPMTql1MKV94J0NFQByWcv7IXyV3ARhtB+N
zYBAkGAixypwm2Fo44LTdmQox9EnBFarfyvekuBtybzxXkfjSR2PxbSOrGPQfaWYFsBg5T8OnaHm
I7omhpOR8S0Xd5HPwTun5aZMPxJtVxdcj3bebsrw2CL7UaJ3RQ6TrGGLuBrVTmzXre/kaMyCExd0
Ep4i5SRVO3QKY7/19ki6aDdcJPEhhC7UtsrwHfSfiHURsfKnorAYh6OFYsFfKsNSM46i/rDQGRkb
3jBR/leHn7wLqA99YcVvraenUPhsi0PauOKpEl0alEb9gSR4QrIp6B+t9U/iW6HO4ifQuDo8xj5i
9fDo6cupPqbyrSJMtJVfJMj60q4Pn7AFizK98q8k/WIt0ygBRj9V+iU0nsIMfLHQeeeJTuD4FnOx
cr0wmGrTwQvNhU6lYm1uPHkfszyVim2WF9lf9tapku8sjrxLn0q207RFBuco07O1JvAblcyC992z
tkr4SuorYq86eHSGPeaXKv4LhlMXnKTxe6D6qScMreqe+CttnbgkdFkxFsiquiF11PO9Hj3VyDUz
JsZ8M8T3Ibmk9afc3+FwFRUMmWD78pEoD872erjX/SGGAa7Ea149suG39G8c8hCXJfYA7ZbJ3331
KNQUIqrUluSuo9Jh0+ZnibOI3tU85452MCfuofzU24NaNSvMbIuS1CslPJkQ0QEX4dEEpfCiOZtx
I47bTH3ElmlX1BSAj7Sw4EyR6G4T2OuGCrQlosZZ4evlfKMlZGz3jOtlOOXmic+5mA5JtBaGJbPH
EN3iBHpgYcGjlCvV2s6x2FPwYqopEBMYX6KEItpC1LUqhD2PMSWXBbNMn63C5iPX7JYGkpEFmmeB
jq3sMUtk4z+OrIif9xZQ7XrBvoBySnciJt/xPGRHFoUiWseMH+rOGrJFWlwmFJ/msU4/fPOLi4eD
0TBfOaMb1xHCW1Sxcncbkl/FOnOUlAp33AJQpQnYbynFEJ8tr7MuN5PojmAA3WvqP+fjxHB9uGrr
zI/nym/Va87RIj2bamV0SD3zM+MLAd0JD+G5jz71xA6IOJRVLmvlL0ZhHyx58jhVVQnSR7p49Vvl
/wy0lUnodBGvI4lhbaZGDhOHYHGPkdCHG2BANIMGhDZPoLf02cM2erYqIlqnPwEoIsiD8KdDDZFe
m3rXR7vC+rCkpQFMPVyE4R+Khqn/9eNdUrkieWPsznPlBw/A2sokZ9VH6BYVD4N+0TEmi5yCajpY
9sDVJHNfWon5MIgyLf1rIcPBe8Epr8LvjB+MxQbgkxSRhRSuDHo4e5FcvTHisKGyOMWfVJg7Cm93
/AZio2ytoF6lCJzoK3LD+tNIg1ckIGA0Jd/1IH3wH7wlKkrBd75mZ5tkJYcmhdXk6xWj0TUDw55M
E5OdxbdWQUN6reZpOKUmA02rnlAIjsYc1BLIAUGRCN301WnGYqrQeVNRUVlzlhZ4VVF6F4OccDiQ
fCupoQhTW9R8pUM37j7UJgqdZquB68e1M4kfUrjpeeLrbV4vTTGwS2Ozj+prNR0QyrEQq8ajot15
5CKXPjrpziEv+o6UP+nIGXPPFdjPt8SpFSndrjdI/qpiAaW/ZkFqP+YbsBZxg3Q2a36RUAcSyo9Z
ANOz34Y7o/1F8+syGABYZoj/2o8kX7fNST9ThIAIBgc02ZaReUHi07NjEzF4FKyy2SXJLIYmfb5v
N5DnXZPSZnQplZ8RTwW2EApDSV9Zz81cULml1a6C7Fi/c9rEdEe/9d2NOCObRh8j+6mCk4L2vxZ3
eW9rhMeQmmdm+2K8TuVNwT7NUF0j88n2hLQ41GMsEuMCYM5fmfFDtHnhIYZNfUnljSrwefznH6rk
IDRnjWxY0dinzamNjkW9K/C7quHZoOZhvBbFdkT5yuPqscEVD/TDgrAzLCwLo07BJp/gnrhvJLGt
yVNRcSdmHfUExkyuKSw0OTroWgmfWNYwBUt37i7U4ka0ZXEtMITyZXcMxJvatxpQDbBRqp2RbgDu
yuioqTAHn3p3RwMty7cxmWbtejxsJ2WT4OWCSfuwVBTH/zoVNSRJAqArVb/vcP2mNuOxwYk5HTqO
QkFhuV5ha1BD2Bp3kNcJrudwxdwANW6ZK8/pXkpbfETJ9BANFIddJgxYtnEzjwyEiPxQ1+VnfK4q
bQ05nQ+5R9bACfyfk8ccj8xIA89V/8pEaK8dMvgo+RutrTWcmKz6xuXUo7dwBrCi7DejHrGZgZr8
3MUkSuz76mJlf2MCfvhZzTwpbMVdqn666dQISOtXScKwRjXyJRnAfvZGcZRKWxGRRMGAnnXjh3IH
6w/TO/8O42Q3LTlqisHA/oQEaOWREFlv4nQVpOixTqLvYn3WBC7wW8+ML9/l/oU21StReqxA6uL+
FkhbI7iXwODyq2MGiA8m26xElCJo9D++C5anLT3Er4TtkK3UMwf38T+xa3hES8NGyppRRfRIJDdj
ZpmdzdqPWr+9GtHDTRo/0+gh9IjOyoOVU5IFhB4sF7NfQ6TrtgfbuEzMK9qOdYV3UB+OHeVe7Nkf
PSnK2HPtQmPNGFY/g6QQicq6gPl7m2THzCs5dPZ192qx8mTResCcMOJOPNXSn2i6SQaFW20E/q38
kYpnq/vyp9cwPArtrlMIH18laneazWQt4x9d2zTBJtTWZrQitwcxRRauc66ycF2ViOnRmu5puSjp
8B4dsk4aNmkkjd4mbzax54bnRlyH0yv1HqDukfohx3urvaqWKxcfhFAFsqsb60Q4N71TFWeDkcc7
FHSMpTuuHcY4ybjhJ8IdpGt48WAWV2K69zlg0YzIxQJnqKQ7wnAd5RdD5VC4KU2xQwExCUls0w5D
648fnoHh1fYwqC43h6EehJq9C3vKBnHqGD5hRptlrA3/Mi9cx2hS7DGIOHwM45F6OsVbHREFpeeA
UA+HLGah9LlrMkesD0ZxJV6CXTmjAhedLHN3JvqrQiUhnfSmamoXxdMIZFY/D5miidkNmxeHtVdw
NoGi3uP2Io8SlgXjaWipvURyYssTcVnav1ZB/b8wK6etiptnAguDgflW56RWvjb0fskQpEQv2YLw
RNZBCcEmS1mbjlq+9aijoRHHRpnoKytLd1GJ0wzYIvIIeH8lAn08GERSKaSxpb2F2jAkCQmYxUP8
l1aaDa9cXUyhYcF+ENn45wmqCx4y/yhEf00VHvOmo9blQBQFLyBObUNbhBsAsgC7C/i0SVdIit/X
Dz+Z6qDEu2ZxpwGTnkgEyRW4FNeoxesW89phBjH9Lyld9vp3kf2jR93E/M6hy1GEmcPrQC+WfuwW
T8FAHKKQeEAfpTGtaexyWwJ3EOGsuLxryF62Mr7I3D1Okv9QPb2AJVoIyLWEX9+KHVLAlmWm2DMY
VlunFnNFcRSrQ9VTtYu/tThPHn60Y0Q+pXVmHupNtxIPA1pan/YrbLsyoPFIapmvX0twnBE2Tu9H
W+LClM16pSs6QlEGE75oSUz2Fn/3hmEVUm3XiYytyFJKjl3e914X7JrjAzPJthR498k+FzEH1ahm
mc+KZ9ki/j5jrLZxEiPKOlrGrFCdUJbnvDkrme9XJLw1yV9RSuZm3bPtLuX4nvDYFuoy0t5G8YPs
O+9fJTjeGGdOMH5n8aE0vtryLSbXGJEr8B8PoJsrzaHy2dFuevoYiaciwr3fe7GwwUi2yzgnuAkQ
X1pA8RXInFF+eyLXo2gs0UQtYmnXqYdklOn9HrFbIQoYJYpWQ0oN1aXM4wAmRSx7Yt6tY9KgVwu4
axkdVbdAarYAcQ/Vf2a11lNxmabEZjOkZOod1UABKx7gvyDFtnCLEmPxrinPZfilcShgiWHqZ5pu
aIoub5zRHkLPAF19yse1LFFRuvNXnEUKqZ7hRPjtcHKODsqPQHFDEKVYoNfrHaO/q6NglYTlOoyi
Yw44a2gfPuY0m6ClhW1wb6HSX6Nzg9it1vzvOcJnVTCdBAZwSrVsLJxhfrMMP7r01SEIIaXWHYdo
CSFjB3QXAVh0+k7u9ZtOZWMJ0NmCf4CDA53SoNVXPMGJt+iavRGvs/I4JOtB5wF56OWdRXuDFYzz
sijPUA94cgBHKDwqZi8QLpXa/BHSWz/b1wxrLYF6FJqxHMVolTSkftSrXsdYjazI6L/NVHDy5m5M
Chx4ulHLGp2aB+u7RichvSpzRDvfLVvrc4pNR9LJVoJWYhUasSdq+Xc3eAcj91ZtCqNQIncuK/yv
Ay6rhP9cjKjganhsR+ufaui3ru6Z+/16M4R4NPMOLx+BKG0XPoJgwFpHPWIdfGqq7KRoaWW0VLn3
I8OVF9rFU5NlIVGiim4sgf6QEJt10iHlu0ZOwyYtEMSbOzG7GzQY5SgnMlRgmrXhD1Y6hapIsdx0
6JMGDYOsGnz1OFAmS1vpMgZINGzzS5tigllutT452LhPJvnOvUfH6JtOFZoJXwoM7RBSxSXZHZMt
Y1syk4woKHO7ovrIK3sU1OxIguLMhovaEhyp8xaC6h0Yt5Sez6ZVVyXzW7ZROP9Twd9BNwgmqz6S
cVGyE0Pa1Y24HVWB85qg3/yZgHS3LGpV2jhB9SOKBT4Sggnzo+Tj0zQje+y1dWsSPFijj0TIEKLh
npPMFeJmhzRkKmRIUB5FPToB7KWYv01K1Yzo3LU/rYEKk1VgNJAEKtw6zO9WaToLVZN/dbHZcULy
mP80Be9j4TLZ1bF2r4Rx2TQK0SXyRpU5pTwW1gFJ+Yy01R3db/UbKKmStVXdSAsgNmnG44djLdJG
weBYz19JDEQ9GxN4c/ZLVMXCGL7NurZL0TtbbQHKVqNi/9SIANPaguV4tnhY7R5VFhpso4PRIV8b
l2WnLvc+RzKye4UTqTJvs0WsTyJnZlXDYG6lNW/kpE12vmksmpcCJ0B/lg1LL/4Y0W3U9QVPyZr+
rkmB7Q8w0inJBzFmhxEas3QQ8wv+aer3tDva0KQLIwEmhXfV8Eyb3SvqGjf7I4nfTvXB6QyOjJAc
gBYHTidchJkT134NTSFQ7hrlgwoB2KEOoy4ouVYwkGIb7HsIExkOE44K0svj0perkyndih03WJib
fEwVT/xWVnAyogfIFf081Llboyb2vM/IJ7UQQ2lsBJAJZ6HGqdVvIwIuHSuKJLtBfJtRg+4YPYp4
LdXZ3HhpHlXTOr+u1xz08ZggXk56gk163QUfJ20CNbfollADCphpHj+LBuGzFBwMBCeE9BPjfYit
ZNHJ6bZGJClbKrzRZ8JcH8SWjZI25SxjWFhoWr+0mIlTLhJPWjOVD1m86ajRmeXpPj2LdpFayboX
dUpvLOWbPE1nprVmnAeV0JcH6hr13Kh4f/3oq4048gnn8MFhLvNHUc7GMZDR6k2xPEaFnSDeleYB
use5aGD5MbN6r/4LanI62XqZ0cWtIiPejE1EnJR3WAhLOgft629dcNorTYWGmaAUXHXAWIEjmLhN
oi96lHhrqj5eJsKyEl4K00vExaBCRxGZBgluVHuNBiruEOVUKcbiFwuUI2qk/mnSeEbfJhBzZmdA
AcQWoDpeMDBnzdOqx7nCc6HW95a7tfvujR9jOrUobnuE22mwM/1vkeswSV5pdYi0nJ1RiOygqW6J
AYXgCzTaTS9RdsDmoCpkWgWFg+xtbZXb0WIeCei51aGwIDAPaobbbsq/Y+rTbQGJNFFF2qnMMMPj
tchKlMIa6RTG97yTg1FZKYR462o9BzsLFfoA7uV027e8IKbKkCwfc7jF7RuFIv30NXAP+vHKHrrP
uhecklfEfsz8pzKUo0ZC2HrM1W9RIzFTJUaLt9uislU2hdVAzo0323fcKZo8B7UQZTAV2Z+ho+Ft
rciSI/CMEz80XP6IFDtD1BOQk+tslGCGbCcivFqMp5OmOhTA9NcXTiP2/ZV8to1lIgGNEnrAMfq7
5KJRKjFGyLoHBTkuJJfIADzosupwWTY4UukRRYMNPmZlmLRQCEuFOzWFM8VbtZW/TJUgrlQg36rK
zPuYsrwsO55naYoPGsJOC4QzYvSkDXVh4JsPLRX7SvqT9kfG3++UrUr6nroPM71kOgiYuBfavS4i
OkjE9tX42A/LsK2WAzBNl1uAKFo8M2/jfUp1YzNW9NVXsbbt/M66ZON4Jwp2l0rS3usF2dZ6FA/5
y4qp31U++d6ZNG2OpbxUQuUepvJ3Jhsz3MxX3xMqd8CIh2xpUUTdVzRHTRmtsehE9qxoHD4IHVpI
Dcld+Gv1BraMQnH95DOcqMOvhYIsqH8bJh9Dg6mSTWcOyJwqdc1eOmKQYPOIAwMQRDdsceQr5HWe
tVCILUAGFOIJA5gDBvJXlRwIWMfKH55OdeXXTeDUZnX3I109gtGqFkItWdTW9UC6ifUxJihsol9P
W4v6wLP3jMrzIBzxhGv6UdZPU7sP/eSfYIrvvDoYPGrq/EwaIo4ukjh/PH9YEzuh4doQ18UMKCbT
TzR0h7QcbwwISYuJj1xglnXQ0saZVAddlNk/Y+EDR4MzhNPRCqmk9YpV3SFXBS3XvobkTKMjUGJy
zAYgwUFeGFUNX3Ptx+mpKeG+ElGryGr6MBE5rAZFfEuhnB/8OkODgIzki/wqRemXQ/inYV+uSpTk
74orHv/nwxx3hOHa1AIfxJrsslKneDuMm7c4pwHLeNwpNZGRH1Df2nvDmqhcchKSGIGvCDygTeMr
4q7sB/FjmCSdQ6w3HDqwN3L8Gft0yebe0HARst10VciRQX+4HceYXgt1hDEc3qPG3gpjE1bVv3oI
nzVjV5u/I7omWyokJZnHzv/z21sxbqSecuhjUP+AWNIt6iQlI09d5Ft1ig4F6iq3NXQft7i1ISwW
9YFYv3JfYraOCrg0PVq2GtFEsSF+jKq/ThMdZbm0zT0qTzGSmu3Ll46hcCrKfx4oa92Vl0ba9JU/
HTLFfFHS2yA+1ZB09WijaxLJCq1Evcuy3LSs1KbJ5VQL4itQCHMew7bcEtlvVyoMW0seIq/MXJQe
qcRpchUKSlFJqpxQw3uJXVeAYJ6j4P0zyrOgfeho4L3Gt3U8CoSosnwK+BpdS1rL7SvjqEpnBXM5
K2a6BY1WCbrOvyYBHKdlNYlubeOGIckKbg9SQCC9W6rhl6ljeh9MAe9jwObYCa90KNdKAxaJn7Vl
vU1OigJiN7XrmkUjVZtHMBCUTB5Wazpdwn4sDSvdIs8mvY+C8GNGLO3SPNJHaRSwYAuvjOQwXIFg
4VF51cT4y++DpZB3hhtG1iGR5FMn1jf0hU5OzJBPGey4FEOE0h1YdkmMie9GI/rJ8tx1W4OVBtko
5IJmy813HW3yv16Kz22HIWwcy9BRypWokvRZp/Uvnar18CTq2OtcTblo3i3mT4oU3K0EmIT6IufN
aPtdMh9bdtNeW7pVggthAOMrD4bvabTIghBs098r/kuv3V488sW32aXBhJgOVOGkEOAVjZcs/hGM
fRhQ3+dvysqt252vr5PyLFqHkJ8gukG8Ldu1Gf7QjEqx93VQdiLlmeZOBfc8VrjZehkqI/+XBsb3
qP+r2DMMBmEiFsCWWpyks/Us+ZEm7Pc+kyc0EgGXK9VXfnsGHbL+pHCbqObNGuVHrPo/SsdFxW14
q8me5PwJIWUCz3Ck2v9So0Yl4iz4EgPakyVT/fEAq4JgP8p0uIebMH4PsPzyaSSGeWBe29pT/FMk
BLWsqvzaYbI9jew4pueo+PWQX5hstIC48buML8jqhWCtSVzdTXprjRRbt9B+ZTwLbLMQUlrLB6sZ
/Ci9fbNRu2Ei3wm8/poqHMGEv5Pt0XwEobRPVLeZ9vq07OOzQSBN+NaCNYdmkGxN5ToOb8J39pOw
Sz3g3t/QolOGHO0tQaM4JUXMkiNc5NaK6bO/RgPg18tMSPz6F3Rnz3sGMpkSiBy0t+mJ9yl2027X
W+sqOMBww3gTD7gKZcTJPQdM2RnIVz1Q8VayQ386VbWwI0Zv+sLFNizkHowtGLXTKA9riDZSoWgt
IPITKYq5wmFCkM0beymUeeIt4YTjYUOmd6Gxh4uHuDjCMV2Zi8BR+8zk2VwRxfUuOvFXLPsrv3XO
F1UndaQbRTtIdmq/ipVl3qD5PBfsmf7T8E+6/lXpq6L4E4SzHD2oteM/3YrKP5gAJTrABw5f/rnw
eOGPvuCwuyeKmwonZiQ53OsDrSLbeEA2wWtctf3sG1aT6Eg43WkIK92maI/AtZLIY4M8hDIATjL8
s5nKbi01pJovnDF7Bj5JcAddg4dxqwHVswlhhwa4dycyCuRHFfzWuivELjF/DcaTSQErrIks1qWv
JMC+VQQjCqG7KJ2zds+uS+QDdCRinEKxNtVTDlw/2adQXPMaHuwolp+KXVCdQ+nYiOBca6GwQ5Si
/pXf2VePQflShHfbLioLqVFDSRtQ6Og9kH9YEOcWyMhEsF88xwsBEof5KfJeZn/TEOrF6ypeo9AR
tWtofEO9q9nJil8wcoJ0qTEukcglj8cGhlb+bRCNQLITeIUmpu1drXAj6DhtCzMiZNuOL9Ocvq4c
x3G6iTnJ/jDK4QeV2HZMGlCBihvNGVc8xtD2oogvHXdahl685yRUk20sHzAEK+LeFAjFPqhPQb52
5iHwn/X4hR8frnOpF5ajIKWzDlN15WOXgd9gvPoQdwu5r6lKmoqE1o0PUR8uq8q49sI5kP9kH2BF
idKXqTol+J1hhXuSBMUF+eR301fWFAdw8fA15At38ObmlIdK7Ey5AtY39J1hgD8dKaXuqXKDf0nd
IiRZqR8RgLBPpSB5C5IElWQDPKbkyEDncTRfxKN+i0rsLnr0CEcigUshdTKt7+C/c+yZiNRcQyZ8
GILC9kHamOIOEaUSqyZUDjS1wiM1n7kXAkmcAV2HiRgOPqaIW0CLj6r6GEaCL6/d5AbVPjbXlv7m
62VYuzDKP6tU+6eFEvgAGFbfhOgNkyMIXWYik7v3+XtiBwC4KoOjx7fSJyrBKP9Z5T9zindxmF0L
Q3+qJZYCqa0vkcDFj14ok1WD2UFed+a7jNI1mCH0GjqnDOIvhESalFtBlolxCWAZS2uniny2a3/Y
j+Wt6O/qSOVOWJOKhg4Ot+x46IJNoezGAIdIfyzCbetdIhExA0LE72TmO/AZFMCW1UheVDwF6GAs
6GJ5v2z7BFF18CmEHXsouXoYKLdaWXz3yVyVnoYUhZkZvoTMf2myp9iVFn0Ler8PSyuwBS38iDJE
RJLFAdbE77xIYZ37vZIaLZ2bfrjs5aoma5MtO5u56wQtc10AZntKCRz+RwwKvToqeKLPg74Hpxj1
6yBuOjr38l2M83P+T5eILqX0D6VWbG5iFP2AR/DxiL8yQcUV3Iu3wGy5z/D/Lnq1OCKvUhdTjqEh
Z8wxavKGJIkNLvIryY4CdD1w93ytTY6ohm2+yPJjS9REYKufRujAEnT9XYDpQTpSIP211PPMtpf2
JF/xApUVWXyOhmPUdLBWEFzkFyvCBVppM05EiC75BbX2kCfsR9s83+isPyr7PhjdmvLykqjmeA0k
pCGH7ZW9Wa87Yg4fpvJQwm3Bb0XVSIkEwuFFMvBBtmviMuqeFgEMq7iQHFshH32SQoSxNSwPoTm4
ANd+uh9kdwyXwG5ys0tx3weXwcBawZvGddrvxuYND4c6JIjFfVp7d5oqAGtgGsWYWtTIRwe+EPvV
4kM09ZNRAxa1jCdixjCFJhHZkn42us9YI30X4RiUaJ6TTeYo6o5r1muwgScXLyaHZkQIvZIUpO+D
q8mbRUG5S3LExSV8G+mR3464S7VBX0ju4XqKO4fb401IQQb1EJ1Jusb35yjJbTHtasIB5mUhU5lz
c43DlU4YxDvqwMkcZLcp/0otghT0RSBve+80eC85WIo0myHt7UZU682aG1WvOR7xyTJ5lge1uyRI
1hGzNUhlffYihGsLEiVcw1iJbz9D9F4vMIeApw4PA95kXhsXWvPX5vZKYWTsVhsEd/mhj9qJTG8J
jj1HenSwzVMYLLHuteFTOSQFAZTKpgCMYvUiRtXCq3ceuifE8xjbvvxFMtuypD6j/MR1IQ83KPDf
xAPKp/fkoweez7Uff3rX/q2rbnr1K8sfWHzH+VMeOS4EcTdG//L6FGQHWBPO2fldMgsye07iZjIr
cl9+POFTPXMg3rOq/xwaRyPrSp7OcQs/uxrwuQfKS0AC3awL71z29+AvIGmMvbg9xe0mGR85mp2k
2TE+SZrg6ub4ZywHmQDUlQRgwU/IVhpFL9G0ifU/awZSPqgXkZPE6dtoRVqpKpG0REK9v5atd1Ud
9Hhn4cGW/3HVxR35gZ413EJIxBScRHLJmpGiX0M/SqRXAEUJpHbAfxSPpP0T02+09yg+Fqr1y+Sw
MFBt9cUq8WmPGSY7/TG6j8J6e9KfXx247wQtJQSbC0VIYbAGbvq+i/eZHCOwa7JbVCE6VIsP2nvW
yHO4++VhN/J9EXx1ravIQ0wyCBoPqXjEIyFJd+xkswofASSa6dVvWxE490jypT/e5kyxGrCUkJWn
kC/lnlqdJcBAF3AMtVfkp9WAOGJ0tGSmUxdA8Pdexzv/rWNOwh6s3tv+PHEHVrtVUGxKAzzxKGAn
yoNrhdpiWk/CUv4oOjhERPoe6FSEr1nBmZzwA8vGqQkQURGph18pEvCq/7I7uYDSnBwUw0YOY8z0
Y/R7wPRI+dda1HzsFRURgHpLqlWpB/uWpFdpCIMVPuGHp8UbELmnnnylSAqUA9COspDLHp7qmpmu
U/WHvnmXBAd3pF2YgqO0fcDXCAkjbBc6MFAcR6PvSdNtKebAY7knpioDmLeaPyOSNgIoVYZjv5kS
ZK67OOqXAihxbf2lTHR0I4kdqctommbNFcYSJSLqIgjZA2odQmqylLVf3g2N5OZwslaguJ6WO3YM
42n6w+RyTXE2WSWyX9Yk08hcMdaqqzg2xTpNxXRRtcz5shvmav0creQHdGpZtd/pYP7Obp1FSilh
25PQFTUX6BYk/1SK+BGSjC/W21i3q/pbVCUbwaCkfEmDkC09RnGdAC9PJCVQzBEFKis7mc18bLht
YR7Y7JxeclBHSfIwG1htloCcjnfBQsmjGx1Zdwk2i5RKK6XHMZNh7sE+ui3VYIniv5UzbqmMuBeN
EEYlMlcNruiFrpB4NwbjO1RAEaUJ+LlsqHIHk01L8jzlWiC6z/A/G9gS3kQy7trCsoVoi9uiBH+j
ZNiWCXRvcYIAgGF4lE2e9/bhWiaXVpW/EwOssgUdEk2VM1cEcSBu+FtnUyis7jNDrlGxmO+ZT/CO
ScJBinFYBzGkqNGPq1Q13lJdH/GktcZYkmiiI6TFpg4sBKGNGbqO6ARr0Hwa+YzoYjsmzBflWEpU
T010lKlzqVfaztSDPyEhcLttGkjJoHJzzXqWaiMwTnYfzchOYDbEtxSLUalbu7SgDadE+MKm+fBy
1LNip2CrJuMOQjzoZMwZJAMZhKiWEo+DGDyFQnwnyBLps+p66zZSxxrOB4iQLkJNjmyBpYlcBlFv
nYyIr0AvAuhq5pNgj8xbd3AGCQniagGrU+2DvxeC5aZFxxJI1pACR1A2DT+7le9VlHeupc7GyApd
R1Dmwy4mGsPzRupG8hbnLF1QIUvzojSKG5D3ZaoHw25GuJ8ypXqNIF6L23PWnct9YWv1+BCy4iIl
qrROpP/hgIaxoYjECw+zJhrEbvgTElLT3PoWsisqRn77JirBusqBAHSWuwR4VCkxLARl8qjMN+Qu
Y7pcvHKpkFbxBCnaELcVx9kvj2qGDSSmh3f+Cz1XsK5E80MrcuAAOuXRRSYqLNI+ko7sQov9dqpr
5yjEIqftqCaM5vqtHJSL0l0b+WCUFjIIcyv7dDnMAJ6ZjSxz3DitxiyUMnu3g4LkprwWVxU6Iotb
4mSo26IvgoFU51eCypRC3k6viggiRlSP7SylhYvAFC2oWkLQPPPhybLsDuPEXTH/YxLroVtr0pz3
He1LCgdcQdqKUvVNBvqUkOt4UMtP9JLthG/gu9TlxUgCnXgmimbAUXtu/gZaSbDkWGp+8HgJpfqr
Ge/mK+m+dEVemIGwjNEadvXffxydV2/jSBpFfxEBsphfFaksWbYl+4VwasZizr9+DgfYxmJnp91u
maz6wr3n8iWK6geGI6Jsc0Rug7S6xN9d4uRgC8uclsQ0k6a0QaclHOtQVmJtJceu+9bZfpoxZVXO
fvxVuqwkqGW6ksEFjoxD5ANR5ZJiComvJIfow/ZgPda73O2gxIrV1DHbzwyP5gladrPC5DYfQsMi
Gkfele+QnLhEvTrFK3+YZKHCMe9OuzpkEMMdOy0mjEDWyqADrS2PIVOJZF01XlqqqT4F19U22FzZ
LeVnU9+V2gGoaE8Dr1RI53CXFgh0/6UN/Kpb1ttAmBNuV4dm6pr0LOKUnVD+DcBAjfAXzC5/Mjv2
nBEn6ziBtkU3wXA5KfvGe4Y2TRQIKjRk8hvmXWLdjJ9Nyz4hk7W7VSYkOYrKXsy280NGukqs8z/G
WTWjBHPZVkE2Eb86S5AfPlL2niFmKlvbIxigLGsLQrH4CpB20VTi5TACfiDTzuQBm50VSfLZVsHS
4VlP+aHkyOhSmEQlht7I/FHSFeV+XP0gYJw/tkj8lTbeTMYaazeAVQXW2TQ3yBKDnJWuys8PVnFR
bPouXJmx1xlY6zQW2vlryL7YoG6M9AYrM6eMivHCOgzTCadQrJ0M/WgMj5onzuV1EdEbbMZF6N6p
otDlmNqrnSGY2XTCK7udnq6naReaB9QKBP7GXDFHf9gr7T+z5kMCFaYv0vy9zLE1knp8QHmZd/e+
3OnJvbfhEl5L46XvDyi5kDDaeCfCK3bkRv/UqMgUftVMVxSbRJXfVKCNrA+pDfS7ZWpg3aR2d3Bz
4FwltWzRY8afZInm5cv1Ub9/a9VxLE7CuVjZq68i89xqiOvVm4y/cWAUw4VTNbKOtvD6KViOGL9a
aMR8QcuDWzqKY24hKgS6627zaJZyL4COaJ/qcJ/lieorgmWn/vAnuAXwaRDz0nvnwb3E5ZCmd784
8TKWP4sxe5PRWbr/KJhs9RZZL+su++cHX7b8l/lgcKlLb2FvLPXud0hOcXiJjWfXAGyd3UklJyT2
WqHM61EIhwOXy2vfzR6WH2Ht/OEcGC8l+3cAAQug7Oi/WsEnjNWkx7YASFS/JMpW50Ut3a9xPOvq
K3f3usOEURH4JN0/qWxZibjGE42rhgk5pJM7xmKb+CdRffbmw4+uuvjiIQ/7d/6J7R9m3/YMubX4
9zyn9JhiTdoeVziQWSDNuOeEfhZ48/7i3LrwfFiOj6Cosw9D9jfDwhH6Ixdr6heJwah9q4tX5tCy
u3FOGuE5KG6W+keDRiZPhfARNaTOVuvLtT7z4ksWAd0i7qiTMK8SSnGLPCIZWRXZN8Em4QOCPCJl
h3Ux5jq+R9N+BRb+wFXIbl33Ce/xymZfBU+WMLsou+hoVOVRZl9jf3MJGlcxydvEgc/6aI1MUmbG
ibuNKi7cQ1QxmjpOdkEjfmGJhmt7Ph6zFHxDbS9CmtlAx+CVP0LndbD2MHNYSixiAJB4/YN8Au/6
IIZRLY46hpJ2pcvNGNyF2S9iQsr1nS12BRJapsUty6XoYo7Q6Pey35n9xs4vU03Xv2/0da08orOD
7C+EQHJBLWnmO5kfjfhgiTNbKnddlqsIzne93wC52jfoeYN9bnP9b8uKsdq2il+L4oFnJnIOZbCr
YTs0IF53U3UTvKo6p/t2cHYAhpr0qPUHP7u+2hBXU9SYyLmCkxq/6cEprA6NjSD5BHGicW4q+80w
OFn6T6lsFHuP96mIPIaMa2KQWwjNx3zA2uGZEw/vfiQ5HZw3io1xO2tWXAY966Jkv3HRiEPlzO9Q
subHjXQhnczl/iH2b4CoJGGl1imTtxAWhzyrLsaTVU8aY3I21w2yup9rGIGLtA8xPdTwoIH6XxJu
uBfkuxx10XgICKKqdjJ7UjMeQMA9O+0Dxnz6GBDo5/u8f63YmUYHDI5Ch9O4Ds0nRTAmqKTdttqR
RyvxuX7OfM/YrJ347DtHqHVdtwLes8M3ZmUvdvcPHDxtQsLPAr0RPMporVsnuc/sk+689ukaw4/w
PVR3bMnM3JPWIxh3PYMgOLL60XJWPXn1APXEWu085LJEbyGibKMt4zkeTGZL+pYzSMZszbZxjK1s
gwYFDAR8OJRMfnbE6yr0Oy623qDq86I1wjqxtMZypyFuazvs8+g7Z0sijwnetMrAyI7n4sAoWdMx
WPTXZB+Cl9EnbofbjC1pg/2c9de64poSFzsObNdgIlNBMgLXGbSAM8ouRujvB1IhghYkljWVH0Ug
UZKk8tkPLgBRQEUKXBvoFxgZJpbiKYCT6HeAVGUi/K32+CZTFnJdOq2j9HWFre9SR29dcGoIqqiY
zYDYDJzCs+dMIUgq2Sqv0vW85Qhr9cvPbOT/yJciSeuoVHPEX8NPKDHcz0p0f0MwwSFOFEaasur2
Q+28WrTIUqD6yANoFiW/a3C/WzybSJGpOExtG70yV9S4L7FKdLfOgN1/LcjznVptESuZtRmEOZ8A
EUi0fgt7L1jRi+7oQ5Tmn8oo0Ggum5JtXnOhDTwN/kfqoCiNv9weu9DQj8CuknCe/oSeQF7r2oSl
9UVzR77fVUe9fSds1A/2XbGP+rWp6tkiZ90vnaryiokyK7sp4WgdtMxDf4j5AF+S03fuJnZcxhQx
Dxs+sl1VeqhCjM7T3I2GStpa9m+jcUb/3efmsA1dMLrYgMvJ0XY2QH/d2E55N92EKvMXoxbJ3hRw
+vzfXOnfgSZymJ5Em24xlZlafyomfk+Dy6ZLwBs730SobpECoubQlLuLXW6F5M31KT4D+PvptqGx
IgJqgNqogg5yd73558KpCZDUGsw9R4yxrFSb/JyII/7xYvQ67SuoGAtDS33PMfrqWvPSY161/HHR
VPrJr7ZNehDFjqEdWcioSEHZowDjKSjyX6BtDEz0GWPbYBx6HdMXywrhaMkdSnXgnDWXKu8eC2p/
fLgTjuKBH93W6Q4BhreUnFWdTMh+gZcnVzaqEstlC8J5GeGrVJ33JNgTdsgjzoyQxVXZf7iIvlmO
uFD9XF+7KoZifU7ad91ESJaelhxuqBz6ko0gMOTgPWtuSUMawdWAMqhjGT3oZADBNkz3LWNTAzWL
wljXhLs17ly5bRG9z3vCZNO11cZ1Kc3AAmom8HKfow3LfokZosc3G2PHluMDRW4fvSFBw6KZZbvU
3Jrhh87epnfWWRIipr5GY7BNEVGljFqAUGVshjhzFPrD6SECrIdeqXoGtznsJeJAkIk77HPwFDcL
E39A1H7FNt88JHGC7PIoeQxCvihD+5LSdpa9oJ1F31WsBQ02AEFyb74SVIM09gzrbKCyWFtPfJhR
dqSs2cSzy1ISG8yUePjXDqdEErlBdXEN23Vdv9ttwSkGxHQXCnZdO3viuVXkiwvNJXdxSOIN75wP
9mQsULPxJa6h9eyG5loqvxUrpMLaFeGh65jjbMfgadnMTkH4CYdeJw+Y3bU+DlkD+UPetDsLMhjW
Lb0+aJzcMtGZKn938ccw/mXBG2xWYhSJD6UF00iX/S2Qyo0Tyq9h06FWVCBVW1wNc/nFrqk6mNh8
O7bU+xAPYsFkdGE6t6JcZ+BH+nAvqze/31XMSGHsFlYEG3qss0MJPVUkyaZ6oFDS11a1Zu7KcqG2
/IM7FTdX24MA7it2RB9cDH7wHmZeP6KDl+nG19CDYPpvLnMIBq9S3LHQZSFhrcp06+R3lyk6kk2p
7cL6piGsydJPYRiQHJE8omkPTlXdHkul53sLbciG+meDxqAlmzS7xc7VjP9S4+C7zGy9ggAy1J8s
UXvJGs6RnJdah9DAt/tDnRC/ZNcBOr3mmMrZ+eliicb+rd3h7izYi6/67EUJMnz+yALtBt0v/llT
HnrlNtJ9QE5Q/YZR1V6C3lTNX5aM9K3qeuhPUPBJeXeHj4zzKWdcRuAcbSThfqxBGDn6chVQ04wm
aHgaQStwmv3AisY0raeSZrBmhFdFtJRmLnky2R5Lxtn+MH7iOFtOSyP+tKtvy/K4UaXvUdLEOniX
kwqWSH0Rs0zgFpSc6He0r7aPHmbLkATND0SuQ6Rv0SkZ7tr6slXw5giAH5lzym2oRM8MrYvJzrJb
TdU+IVpGIuY7OdNnM2XLtviFDxtgh/GRBGLq1JqtO1rccUzO9m39zUawL/7QJGWJiw4svTQuVlhk
/GzWYkgwlf0QA9iooVSWuRscBstlMj4uqZnM4JmVv6gqkPgr1TGNbw5Fv+YfcGSgQacph/NGytXa
mQ6leleAtiLCWwSWBWHkI/IXkLWWDfrIlG+tUY5t8MPXSEA3jC4aMPml+E9yYEAbLqKI7LpHTRCq
NqmrTOenEH2a+MM8J0ErmS2juFiNPWYr4m38FJVjAVkopsl9c0g2nGFFzfitcsTXtsmB0iwT/n64
Ra2IOWa11BkLqel7iWKoj54tH7wdnJkqLTGdsdyHoZyt+wa2lI4FIalhUREAxnQ6Cn5nWI9OASRY
QeXOmQ5PdDjM6EAc8kIS6wHFs+gsJDvXvP1JyalMfT4WiQPMiJhUY+BnYLmIQ9PYlamyHSjqAzyx
SsvqhAKHFh58dsFL3U6vGoCejZxRkhW6eGgTivkSF91Sf9p2ua/1dBsE/5wGCZOuuDPPa1qq3GUu
PYdKs4P0mkYzwZ5SuJAXAmPTBtZxsqLliN5Mm43nQNAjSkOTXSupcgRnuYwEn077PSrmRvL9StTc
FRurnCN9YMxUYSmQdUXFVtMhm7zg1gpK+bKbzmJC8BjxXBLTp2IvAwZQazkfqon0NAgOPfmR5G4y
3c1WgvdOhw3v3JGzbkFNrggEXsFgiMYZGQlVITNBb9nmCbtlgiqQl263CYKMYEftN02dAKV5gPwV
TJ9OzMtA+hRiZ3VVGOA03zPGbsH/q4Pow6zwXznZzQpGOjfAvY1QmNNT1AX6mbg8dVwLeKCskKWn
OSHvLuTW2LB2sU120Zh95NWuSoirhI6j67aXdfwsOnWdFwgjCpgb9Rj+xCrPccDNNbT5bxb3h85q
2Go256Ti+aYBm8oR/JBzjLTkTR1zoHzGP5B3LwJOaiVumc7EgTyDzUJcxMxJi7N2A8KPB3PpT+92
p2F0Vc+4zhb1sVpXTgFbs+MclQ9yX4ECQkNEpnrsAGw34IrhLKdQ+Sd+hRUsEwn9ffwzoj+1rdeh
vBhrtWDoKDp+kioP+YTpg7yqvuOntS/Vw9C8RbzdTtWvxvrSM9yrDzEzlST9rvo/FFDKwOugb1jB
+unO2ufM5ZLij0Tr5cht0A7kYLLZafgV4hdTsKY0Nk/PgCSjekfhmgNBHRv3KRCR01q3EXXg6O/Z
a04WywQKMRGP5zAHiZdhPUywgFII2spaJTeCeVivDfTWh55iQkUfM+7giwQRjvHw1URCBTdyil+r
BFP/PCRBL6fOe17aifxZT7d2+lKRWVTpl+n8jq5BDTaPt16V9tlCeNUVIt6jjJoh+DcSYglax7lN
2L0lDofAIZoEJoIPyqZj9S/4DQY/piR6JuhalST0AJGe4waAMPlBpoJFkc/p7tvah2mT1aNfLEBb
ljsw+gKE+hV2JKGV46cT5wv42qgfSY3Bsz/EFwBWCz1mtHAa1Rr7jbPGf7+3YQ+o1GElow47zuZ3
cD0L/8fyFObaWmeqm+TxquxNfDo2xBKICAMpdsgUHJC+3VtRkLlaSU+lsiLcr0v2sCcaMr47a9+H
v237WVnrvHwZQmzMC5zLTQvpQddXVVid8/Q3TC8lYuexvYwhZ7RtL0r8OBJ/leG0B2i+xDxorHOi
o4Y/zop+Qt9ZDemzA0QXAVvvPBVGk0p9xDEWmN3SKn12xvY8JeaAvsvPBglX6yd4d7B6V6yg/H3I
1ZHoqDjZftmML6XxMpKEiNx3aU7uUte/YnQTFYetH4KYshZl9Supvg0UyDHfuzvHgWXcRgV6/dwc
vVNu3Ib4w1egnc37U7JgkgBEOoGAGskiUjyo7MFnEZJ01SySKIKfCtNMV1/z8apiDe1pDoJuQMj2
1rDwHgMizETyrqOK7dRildtE9wgqL5ILgsYLXfMZYnYwxha2gHMPi+ZK5vKRJNKtRl8zMVnEdUKJ
vK/jdDWbZyV2pgytWEZmYwnbww6BaeNC1Ql8CUEbGLj5a4SK46Y3Ncxjr0XLKrZlW/n5o2sqsao+
jvVplQKjIDeuw5ThO/8qES1tTKiaxAyCiqD+I4BVnHVhorcxVyRM9kQV6pCNhu43KgnDs52lqf50
CREZIt+FwbAdc2N1afJnXjevlPZKgpiTC7an+QG2WAIeEcrOwMwTjWD2QUTh9jbBdtq1WAa4bRDB
NmKcLWuQUx7MeRUd1wZEPjhX2UdCu9w1OJWhIxXWgbm7G3SrAuQPMzYiw9Tu4Y62ZzNDozi2o2WA
lM6stqVW8GknjLN5PMBgiuSqcr701PnwerjbzOYrlpwopr/h/E3DZqnh/yB4KR7ehuCZzgrdz8ZS
mTWg85p7FrYkhdLzoU6Yffc5zwTYK+m+9y5emW8//M0D/PrvkoxLE1LobOaO/6qQfEloHHU2ksJd
rSS3et1hk0vGG6T9pY47dc7gwAXHtuRvQAoCxp98ng/W6G1rrko4QBB4iGrf9ryjYIE0yo80mTa9
KymdGW/ymloP5BvxxJO9hxgKadMKDzm+U5eIKpUpKIKE/O//GQ5fNi1/VApNfySprb/32p8SEWjz
k6b8iy4oA1IdsX+QcMCkClQr84Oa6K2E/+7mt8s0vHmiyv9HFNzZzTAd+5/zIlsZL25ATxC3qwo5
mJL+cQ2V2n2ojpO6l9lbClUS1hCEItQW/IXTcFqbBMYKWl93/FRNaz+NgJIpcchtLlg3mbjPdH70
itV5Jluc3J2VyVRa7JoM5SueiSinRCjsuh9heZDpW+D8OCxL6jIGtPtZzG8SG2Q76LdOOdM++4FM
HZO1y01lGC8ybhgUcgPsQ2d4at0qo9boSwVT8aVkbRtwxxQMkvTOX7Xwuf1+ZEgJ5bs8O8kbO3j4
n6g9WTjJXUjwSv464dbGqIgT2iPgNKDk0vVLh2ANHYGgBirR//CahvXDLtCj2OxFiH5BG8b4vEFl
NpOPTYcVDZT0hCF9yY5A+wvnyhfJvOozWAoBE1Dtgp8fHJJvCorI5OHGD9ZJaS9ZkhH1xZDYeejj
CfdPVWPq+motZhbVzwyEo0nU8f2zLJm4x62vtDbXtY8RsP7twmcbdFulJfZgytYBkjlHvKM+VSqd
KvIf05WofOqkk6DokRoyQWXbzPGTEmuycR2VG+SVgApGBuR60nRYC039dmENioBga2KKQB9iIkcB
gerEKcj3omMqOK4NPB6qfXWtvz68RYzdBAmNMti0+t4JbhppzdPgIqDlg9KpissDyxHgdRX9lvR8
c8P1Xat7VT+QX7xx8M8701fcPsKi5KfMeoiMwwDD+71DAEE1ZRVvjBta+72wbi3ttuTDZW4dhV+R
sheMghQ+1nktmbjgU5khbUv/ezTeK/koSIHoXMwQs22zgu0vuw3lPXQCSIuE3TsM5pR5i8HUJ8Zw
ZIMfI7QzpTYOio9RIE2Md+rT4SD0O+or0jrtDblSrxDIxznyyX1lVJJZGPG7fpWiz8tztk0gFWB+
JgVK1PDPjtAAlhDuALgEKKwq7HG0wQ4+myTf2DBhOnlAdoguoVDNrxTvcYNgMWgIYpwjLvdCwQdI
b9G0n47N4tRdZQg3leSg1C2rVmcZ6oTHPEh0HEykMBMtI7WhfuiIXxEo79m0V5O9NDZ1wMoHDCAC
NjQWgABea757k6U4+E+odMU/UT21kkKGwSsBAits/IuWh0GDjxhtWx2GqLsi/plPBUgEN/wM5KV6
VUZP6KuEjKPuLmfVjfhNWb4b4s8xoPQovPxF0jRIHPm3CKibBq8ZT2g9loPis3TlQfEvfvSV2uNW
jHf5mxO0EPlfGNhKlDrzm51IZKrZx8TpYpvjSpY3Q2W0wujJicZzhbJ2xFTSzxf7cCdInH6nXDCs
Z/8el+8Kqwz4J2hOx2avYE2vcKaM1LlzBxb62OHJYlvXrIAqWuLE2fXTOUV2qv/z+YQKJpZK8d5A
UJ8XvZb+y/kZtPYq1amWHWAB/ycXxNu2MV81K/5Dt+q0QCIScbGCVtuPzg/V5cNOKxfV+i3vBQur
z9Z/q3l6B86rkuomKoaO6tz0phHvB3Y0iJ0gPOKwuwdF/5IrKROBgoccGw9WZzYv+XDX66OFSTJZ
4oJYpICDmGeybAcEowp1PSnED0rrPaDPMTVaLUh5QqW0tuutMK7GQMhmnnuicC4EDkyoMrqDgbqf
RbSZMTNSJFejQ++aww/thPWu9zyjFY7aFGGeG/nfmUrdZPsMooa0evbAWeK9YRDQ4tP2QqODUciK
ZLaqJg+fD0Myoy8ps4qi2nZhhiK2yw6qlQPLKZuPAZm1MINoa9hwZi097NZp0X22yJph3BjOLWMf
PNLWc1d85fVpmLgPMG2pXCNrO/LXccYmFhqby5r1n4pQSuvR6PifueQkyZpNVltYaEN0rJtQ4GW0
glsRBmw7RxMWAsEGSIFnvMI8YEy/HR+nIEYJJ/jI4omXmHItL5lfoJ9lisjsUM++cojeKL6UoVs4
s6Op6JeTUlD2rwcVbaYdpm/56J7JAVKAdmBvC5HmTSY4o6ZXFn3OjH6Kf1sNE5ohKXZnAo0jN4b6
p40ni3QohM8RHFaJxGsRJLPMRc2ilRAt3ITMfGubCWFZxeJS4Dqubr3PYGqQs1IaPDYKlcT5ZwUk
t8Y8191FDWuiRIZtXKCS9iuD5Sro/kZxvCL8CYetDWM3V8Nt4ROeBMimVz6cWv6zQyJHi8tovGkq
wac1IQ1l/wO3gdE2vBkHGoo2mWuV/AFeFUgdAUPqDlBZ2KhclFHKYUJ+jtYYd/QTqj+9xfOxI6wj
CxzWjCTyMUfM7PSFzYsmWoydrbXpwTpQZGkbqQHb7pkwLkQfHOVsUrKmd/Hom7tNJoQvrgikq+I7
NZjbMgUYB9S9ImM7aE0IHXWXLqHtk33WtGtjMra60MALhER2SIvs1BzlSmtDDC8UdphI/P3wm+AM
z+JVRH8F+0frzUPYcnHqqbNJhuTpONDUxvGQJfTErIoOosZaWpNUYGxiPz0a32McMHjVvXgEmg0c
ovUJz5Z8cqIdFnaEtSmT+5L+ycI/Ctye9YmxzKikhpQ4UGH/DERG8W3RShQairhqXqxZPmtJGbaf
RHyKnCTsKug3dV1dsYLuO9yFOBYJAcQ0C/sXojqaxHZjqTh1S7dnqcSpPM54yK655+TKc+gn+p0k
mzfRu086wQoqvs5tl/jV2iJiht0PwYJqeu/ihBnYd9Aq16xOHoY+veQBUvZWbCLW8fYzaIJz0bvh
yTA1+pB1U3DYibLtTyP0KGgKFLs6CYJjiNCZbDkdn8r4rBhh+O3Jz998+pMsWPXxFflexszXdT/k
n8Zv4a91SCXU+y55qWN6B61ZZIrmKeM3uooM7nyvf2UjDiBTAeFR+B8gFzCPNj+swCh9ev7SeNQP
dRESRlRjS60qLEmtqpyMUTGIRxaLc/1qFwcOO+OIkI0MkRRwq5GtLJW96K9feTDfLdyAYlEAR0Ze
MdAsyTaGctO87yXiwdzalsHRDv5BPIDQ95qAMSBzMfqtxn3fpJsyNeHcSEbOHC3EVFwGvAjqcB2j
VSk3lsWacq0BS7P9c+Tz5dQrBIxQriyU6RpfqO+YKrjmXxtnBELIFnOuecNBMdcZ6a7oAk7793RK
PAiCPLNHgwpZ6XdGiTwcrVCxKvV17B/d+o1KOLPPegdNzn7YROBNKCmwkYi56kMgTBxv3LxrFoPH
73EgnAZSRcxblONIbqvd1L4UEAgoa534c+L207iDYPxl57K3L10OIKXKGsqkoge2YCMEsiRlVUcl
i7nvH3hHbauOZxSPwNybvU1TXUWbFvQ8wQ7uTpkjByJz1VuSgSwGiCzNJVM1xrOpFW+TD4VMSkJ9
wadDY1eyHbZcCkjaIH5Du9dx4de4ZS2pnXybLXluEbU8MhdSc8/CUxNZaJLTCukWe52SZY61qduK
2tL1sC2l10cytN5gEMTlm7R4GRbiyEsYs7Yy9nzLfmEOF9AsZSwCJMGHvn4I/eIlkGgo6m8kVsI4
tkVYLjsqYug3Xsz9noS8Rrrm7JUuI7G9/qx6uM+sfDosefo8K3gmQ8WykZz3hM47HqSzosbqORRT
i6ou6lArVfV0D6Z0r2ePNoy+SKrZN/AemiU6Me63qIb3lM+GWv3IX+w4ReW+TYNthnFOQc3XK+Nn
UhZ3wKVZWuB/xNjgiOBkWQwlUBiMKQroyO9/wwwFZWbBO9I2hZJ8RTI9IsLeqZzgsb5HdJiM7soW
DvptCmzGKIxLbeSort0NdKMIcVx5iyaSqzobcZpfEkQEtGo+PYMVMJIEsUK87m2akeYjmSyAdyqr
qv5nwlV0tH1KSOKrolXdMWaCnA18iVxxewjIJUYgEhd8Ih3oOcWWbAfLalhVAQNMyyVuWZSMEVPN
xXmXYVDUzIbEFQwWhck99JRZ9PBT5VKh1mgJGAvcqObEGpJVFwbHOL+PBFPhvMAilcl7oQykWDSn
IRgJN7RO/hiSLWPt1Vni0PxGEQ1lo2GsjIlCzZkrOf6/Fj4iOwNoHULigICta/SeDQqnI3Mqz1VP
z+6ErjNueUNredXYoAJXIMtPEOJF7VSsQ/S4amMeExk/o9o8WjyspnELmnxjIcoY4Z7xYLqssclZ
GGLbU3WNhCQUt+aXamu/HXpRtA06JX6hYrDQTq0zXYZsWpoQ3DE92nDcLQ2tQVUyFgHNEhMwU0Xj
cB8sKv5YuXZY4QnDg58n/k3JvSTEJF5FJ/2F+ZVSEKJkVFflMyNMCvMZ4xE7wTbouictT8Wu9hl4
CedzrMQZTzRCMdX8tlhtlIjVWZ/zEXae76JJGn/oj/satjrkIvdjFpKiKQpwaDPlTi/BOk1r/D05
cGf6HF422J3BKUkwAR6dyhOM0dKNhZQEUSPbrOP4jGEXYXiz6V1/g27NXLyilcPNBBpH7hyWdfEK
AdLUvwuQWMrBUOh9fsg/RZinGOnKMV8s2+420ST/cmva4ctmvvsvfhBywEyaURlagoCxWOVfZPRj
QZUZX+Sw1/I9ax/wX5px6n26J6whgqGTPz7/T896A79eOZv5H5PAzY0nSEWr8+PCzuTF9osDiuvv
aXL++ZOdLnNOzbW51h0YzfUAbMEZCH5AyGayxPixW7XdD+b0cBsegqAf/5njpfhXFq8RQcOUeWiW
lj6L1QovCO91POHxPDgKzfEqJCRl/EYoQu8VuC9pa641vP/gO6eRSLrlZBxG2pCQDGGxA58F4wNP
nKeRfKA8IXKp2ZE5pRO9EzniIkBsHbA/zYds3deQe5u2gNhb7sq2ykLwhoXnt3MfpgBuHQbwfFN0
csannSr2FSIkWCWGMxa+CcN3xFLvFYLIKp7qJhMl/KroTghDdhka/iCkG8B6N3WuvunaNCyNgR1s
OjuhTIZYYfRa+ujDV/YUXQiTB7LNjdfTnRc7a972x+9FBHjGCIh7993qVsVJuzdiKgqzL3Z2zLS6
tXn+uy/WeAd9vKCI32Zj+zMIcENNKs82qhfCGma1JG8AmjtsqQBNkO2YV3s4krKCToYnoO+8imda
M7dDseeJ4z8TY2pjJyUOhBciNg2jXjE+bNDCuwvDeMRheZO9+UI/tAr2U4RppOcH4txmb2MADQB7
UbTB0NKbZ01iDl6pDvvnldp7YUw/Mvz1lgIbW1uP5EmXX672LUOKi/5khPvJ8DgHagUvNg7OjTDO
dopjat6BxmeMo3oYXVXJ4d3n8Rl5skaH24vY0+WaaS3qUZVYUg5k3BzEYshl0TCnCJcAqbnZqwPZ
v8L/TRnMoSSVjNAGVpnGySwezXBkON0GBqwhhBMLC+9W2sMf2XXii9RmSW3fK79Rf9M5kHZ5i7sD
allZfsLz1qjxTPHVibexw3PKTUgg4/SNz4dh6JOvYSenGsx4/jbraVsHsYkJb3MpsY6bS55yrDAj
297oAjmGP4Xw7IieWNnlCuL404xamV4IfGDapX7A8Cx9j3Is9z2CatIHijuDYxS+7c8ci9AtBxW7
jezRMfj4+4y8+de59yHAnD42JuugUxCuJ/+qwOhDWCzxe7c5GA5n8hYjEn+bAhhdO7PS+KaXw7pQ
34ICj42LsUyV9G+iUMelzG+GvwltPK38bdaNhfeNVjlzAGstXbkGiZsodMLVzkTOziSb8JpM3QSQ
Rg1Ky34JTWjl00Fpb/iYaMFYH88T4oSjiy8ZN9e+Lu7C0X7d4jeSE9s2hAR4kSoGuK8KZll3OyQP
qjgoM0CqWHiyiiRYjMEDsasasJ4drmCuy2+X8reVMkCo4r5zjZlLQnl/lErzMov1cpBzeYnhqg8O
01mSEFth1MuppWdgrxgERHq/V5hyNLPDL07lgTRKLc8tYH9zNBd64S4YJa/MGejQ5wcpyruWdS+T
Ut81XHV+SP9QaRtzOgCyvCp29ilxGYaVyt1RbOyMA4GuWRswC/KLlDCocNktE0PjZSNC+0oUP6bR
49ABCZl1m3KAAQDE08QV0qn3RD7w+SwSlc9cALcLBxNyyntsDP9SlRmgGs1JXugnYPrRw1aMjcPb
qCmQrjyzvqf9mZBjJ9/q9W6wFD7lfZs82gQOn293dwMNUHoqjDZZq+I5pYhegq7ZBPZEtNaboO4K
E1z4+vSIMvOq8410OISa0e+RNlRIXMq+XTaN9tqZsD8LY8UO6p4Rh5yRUk/4+Nolxw5zEmsXrHPO
f0Sd13Lq2paGn0hVyuEWSWQDxjbG3KhYGJRz1tP3J5/uPlW7vO1lwKAw5xj/+APyH61a95QiHS8M
6J+Y9IAUM2nyUTN0FNH+2Jj96uj1UjpgjCnwXJKl+4RR/WjqYNCnDMsHOUmdZjYPyNiqZZa3SwZk
EZMNmKO/ERAHV921x1ompmeZJ2vz5TGIv5psEG4ElGO3YqcCT1qomXQJDnDjiqrxnegy/UDL0FeW
hW1eybiYdG+1naRssNg81THXwbOpgp9eg8kfqzeV2trfKeqe4GuyJQNMvSFByvVnMmRv84Q40/Yk
6+a0v3qPPaKyLWSUFZnl+pwEpNCiU/MkiWC1CPuMetxp7XcF4RxKSdydlXYVqKS45C265/BLBlzW
gbIq5TmimWjgOOfvQKC1ShIOBkPymOO+pywFqjQFBxWNwLvZsl3cy56+FnvvN/T79Zi3v6kiPHGy
uaceLp6noGZqXGIQWItrIYJbrEpODfcmNXbjCzjajLeOz7ghf4+Fa8Q6N5wbyrWE8A56AAzS8elU
zh4DN8sqEtsS6KQjcmE1VbW9UFqrFslLHpS/G9eixyo9Mm4AbTWH2I1laJdmjI9/jR5I2ImV8ZXA
1kNlt9SQT7X4b1ZIkXTx1pm4muOV4HnJDm1dR5+qPr0Q9E6t1nmX7gNVsHXJ/C4Qyvkx2jIJ8y1G
qFxLhpDqUBApd3KcEtZiJa2WNSGfGVPSSX7W9V6LhruFWa5fl8g3sJpmJqJDbVeDANmTuFO5QPPc
X/Zuy0E0C7QsdbZVtL055LaawH/s2FkvHZxaRX2pLwt3La9RHw32A1jekJ1Wv5klXKlkg26NKTq+
NKcy/R4RzQAMYqGqQCArMdFRzXQrcOLkaaSzl/tb1MgnvwHpfZbwvRBgqgolcQxPeC43r0HoSi1+
3vBw4wqBTb8uE4P+EK9tWu5g/G29CQoXtQO0XxHEeeJ4jSjBmvINzpDkNi2Qo+yXez+f7QC0pUEH
mcF7NdSLwjnwNWXfD8Q0YCeQdudqpApnEILx32AtK3gKgUFfZ8Qgg1gOAGgqA/AR6NBoAEwT6YK1
O9t2q3sfsjHrPChIa2itcDaaTqYZhWQSB5spkS38qSlPvVpARS9gW5UtxxIroAJrJdYl+TaOX23x
qnLiV6alRw+hzwlM+EaokrAqUuTfQre1AF2591eoH518mN3gz/hbLcc0WuFq8ykqmMobzaL6pwra
Pii4yTxjnyUDZ0U6+9V9bC41hiZC1y+W+hDCz49YaSklEzzoE8ODmbX3/HlSki/08mmIEnrNxlVr
/12Mw10WwUBXCDh25QAff99wupFcQDhjBrZcTXYdml017SttnY8b3WfdLn+IskPkgp2q9po5MA1O
uRWmGSEWgr6ylQBSFbREKjdlSTdqF5JwFEZOeHUI2anSYlflRC00xdKsclt+6cgdpoDpf94LxG0h
YMemdiF0Fv6UJkpqzLcYvsEcxSeAPHUsSvNdIas2q1ZKw1lHr7o/ShmhaCIUVVbhwLBsubxnRreR
A/i3HhKb+q7RhATas4fPFcnqW8DNxJKkwlmZloISYApHV1p2zMPSYvzOqhGIwxEmf4nnBStgfbYQ
/vfIrUxGw2ybE1ibh+F6lU5Hrr+1kfU4xJTHQle2Qejh5flUX60CD1B9Aik8VOEyQbIlPMppa4Ix
wASadQiLyxuSg8hNoHkTVzexDdM2nmR6Ndyo5a9Ew3Q0rChxtM7JZWhiPM0sUMzjZUpC60aO/tXd
e+udjfgd/XJLhWp4lBmxTNjSh9F8CP2psW7RpC3QXqSUaz3dWxMAmUdnXcvWDadSL07ikCyWChBV
gbPIYG30eSac5Rybl0qehGqMjlW+m7m0FLT2EIeh6uRx7JqyCmXPpz0e86+qSTl5WFfjSp7Crs0B
yklHOwFUQ70HXuUM9cW/rqHpU91CZT8bY2R0/VvIgFBORPDruj6lWP6rXR98Zaj8LYE2Oq99eEsG
fL9SJVpsHF5TnTombMhKxQIqWGikztLmQYrWNUjPOFh/yF8Ww98ctbEU7P0R2K1cl7dqM96EID6n
9cUqp1M5ynaMSGGhpUbD6cbuRxLPuDKxAvgr0Wt3oob7rtC+pdGhqZsDPj1Y9cucJeLcM19jNYw3
UmfuhrRfRoxNcgiZuXCeGG5PAVd9TklaIMpQWkZj3XsdvCWKcVS92ROOmq2Wl7ogQh9hQzLEi49H
3Aw7R0QQRXxcYdJ3KSqy8Tx2jpd7hsv8rDPK2afRutXa+DYM9eB0OVGaIj77PWnxOeFmUkOCnoGc
i/whDFkKRsJqkLph+SUUbv40YWFaOJcE9UcqRiKEUb9atkJ/JgSRgkI8pgYuY8ai5sNnvRXNS9RZ
YFhJIUfS1CaT4KX6rOhirv3m2NHbaRDu0Cv5V04Iysk2g50G1Qt9pY8PZj+jKBJEeUWE18SBUkbw
Y5F0MhrLKJ6ncSJpwsyQZXVcCpAq9fjoqfpbJCBz6Bs8SZp1pOD7p3enSuqRzg9uKgkQkSAmyCZw
WSq3B9ThdM6caolgPSWZiYlLDJZs0xv3Rs+6mQv3Rr4XwY84vGtauaVMxGA9guKtH5RIm7s4u+3P
t748WSAVCURvyr4sCDdtrL3rkxLCzkfcVNff6uyfZ03Juu66ljt/niOO60YdNtSPTU0GFOoaX8es
QIYZlIInq+rBk+o1LTrM6yz8J0nmOmS7srLgx0yIe+gx0CCZFA0z/pyLEq5dgS9jBUXZ4/lNXLiQ
4SxdhowUgydR9WdbSdzW8AIDYlAlv7et9i4wTe4y4Vkzea88GcvD3B4gSADnhDR7/o84W7sA1li1
xLWssdBRPe97mGwtxHuy3kHDFqTwpP572ZHyDiDAvJa5ujj12NZ20BLk8BY3JIFYJEHQwCoC24rF
0ilfatr6hKpTV7pDb150vaXOLy516L9JBaNUhgpzslteBw5mAGn/3Xi9UyLJrSXc5dNjNOWM5UwX
4dXKHBJHxxdEIp7ECDFxQmqVdSbmyOj0MoF8uvieAzkUCaIhM5/I0apR2doe6EKIA0vlzZmswPJj
eAxo4jOLMksHSMDl1cjeLe9dY16efetoHCEkUoNfpG+/ARHNR4f4s964eFjgF2a+MxnhVjNbu22v
PZnKmOn2q1zUP+EFmi2uIsS2r5iGfneTsJTo4Dm3dTVcauVbNsaPXmVAVfObd0O94smFtnt262N3
WATcmlKo/5NG8a2tB0wELG/rk/Lt4UIkcBTa+CCinAy4xUtj+NYh1Fjw+Xv9Z6yxyG5xbdH87tSU
+oeCx7JKirhX/mgqRWSurGAmf+GvfeoVhDGNW5H7FEVo4qet4McIKnB1YEhWy7oL9MQ1ogDhRuqj
B6jQo5ql5qfLh71KJtdMkcqmYV/5aKIjr3IatXPUWY5Brks4kU6hPnvxFjAbqHP8wnKSTPUTWqtU
lxnjqE4td7Yw54hEv1UeMFjx3SZh2e+jjZM11lLFACJlwjIkS9xZaX55eJ2jDlV+JyYbjHc3QS5s
C3DrXnUii2VEm4hqEGiudIJSRSToqwZVxuBRW9elW2ANyvagWpFr8WFDS3mXy5nupIiYYAilM5CK
WTGr7FFuxbW6i4gbIbXxHNAMkAG0zIf2E8PuN4UaofMAbcMPAtHwVWgdSQH7TSMXeRHnr1NXOc6s
jD2kpSeKMLlwDAuXtLHIR40zHQRbUoRVL9SIoGT+KEo47Qxy8VUN1UrhuqzG2OHz5FBrt0GRvjcY
6WZYG3V/lDpv20ABEPufhCU9kojOTpF1zakpEdFyaYXcSdCJlIl2Qx7j4N4eMNSgqrMboLIMS7+c
WNul5RlsT/E2QY6jN1vdgk5KM76TNRp1EpYqvTiM7K9awNChrXAuzcaTHjX/0jB0RaJwrVC6w/4w
4hR4C4VTGs/cQsYpsHiN/DH/p0AvHU3rBo8j36Pd1qsIXROO9tju4Awcr9U43Q59w6DdI9bAPIDG
4xEa/ya4P9dx/S8a4Zz7AipOJLDauJyDQqfhTcww7vSaDXnYJmutgfLEkhFlm+ZnBlZQEuiF8Z6b
dORtySzL9kS1iDxpTrnWTWYMOIr2WqXie49jyatvVbfPBac1w1XZJKseD5CCpK+hSQ+q1ZLZ9j1Z
CGxmF34zZA4+9flHlcE+aBE1ZPkHNjBvk+z6puhWdDk1g5OetPhwRqBkDcP0s+LjmDHL933wRAxZ
SHhCvS9gFtsbOYE84Sqj4M8jpGkwyaYds3+XOpcpa2aDyqZ0KP26r7oOwwc7xFGDTQArMATDOpkc
5sXCRqhIdHjZjIaFdaff/Ch1EVUXWeH6UrJSGfrCV1jn8CqKTlhOgbZONXLqiA7Joh+GLTNPOcjQ
PhYDdKyOqCWCXLNp33bcHI0u75ZQ/Z2lj68ZS55U40yV1WG27TWNk1gzLU0TgRY8xndqwPAzJYj0
73estjRPf9/+fbGeIVPx7ag3bKeJjEmvOeKpIEtptsW3FC+vzPgIxgkDIqHMSK/mu//+aJTlWWZy
3kvMheL5AX/v4u+hCAMSFAMbL9fz7RRZR0bddOHzW1KrJt/GiUni6fwj1r8EPqgp7yt/I7mCafHf
K+QxsXQj7sHQq9ty29XJ/37xG2mvSBJhc0U/y/YFnV+IMonFMtOnv+f+vY+/L/99W6nhI2POLYc8
oraDgy2I4z/amZM4IUMYTXqs/xyH/z5vUASLeGZ/l4YmCmQyWmOktE4XeseiAYZmzCKMxNUI/UjI
syooSzEilLWHJFTM56MZMmcIvsOc4d58+2jmlGM1fJkaDD2a1AStLGHjTy09ujIc5tej4OQIzV8S
gSlMAv8miquJITJISaWGxpqhIgoiKzwFGiGM1axOsiofRw9pH6oeDYagreX5EHsQK7NGjjZRlCtL
auXD3/H++xIr4D0xdgxIcujhtPm9TGZYbJGqIrqMX2M0oOQJtE4GNZV/1P8/BRgOm45vLaptC+8A
EnVVbP+e+XemzQbK2hjcaqVi+BcO27gkxTsjPTkRlM1/j0waJLrbKtp3n8eJ5P6d3ExiX0gVsI7c
iXp2maSvhm2pp0SDtihiTTPk4v17jb8vWUd0qGSxmP39SCyRCeo8H/y/L3pHYkFkav1CjTyds55i
1TOEwNWqdafwrbeCadTbv+/S+aNgTSCVSeD6Bbsw5atnWHgTmCCJEi3/f+4aU4cbMBCChOqY84u4
MBnN/3wu+GP/+5f//nw+tWgTrWpZhOL/vW3NNEATY3qAvzupz6p96k1EkLdz/KkfbEQr/4D4lW5D
hfSFtGAF+3uxQd0FSblWYZuAmuG8B2nnIPbpO50djHz9LHIoY5FF7r+fXwg/0IJ8FlELOlOxVHQ4
HqU+jAXuPPiwF3GUl8TCAOcMK1aBD5MiOys7TLHC2ODTe7D+ulkYLgGlU+OrhHWvswpq4t9yEWnp
uLQX1a7aeWtsM6AvwCpY+is0svCZaES6TbX2V4P9oy8ejDqpdkbFHQrcV3w9WmYdOGLUHMUecYjW
e6OTkHe/8o4TXKJ0pQtLfBAAJqQX9qYXC/po6oCfQHLmv7LaWDcSeMfpYEoORnfllYTb3HdhAxAw
PGfo0VVVTmmuMIsjHAUDLLOxeTnMGckLlEE2GY+ShU7imopRAtgVoRWOYtiIwAPoX4QKBzaye0IG
a5SyNJT1T/5QbrRDgDypjI2XhpeXK4eYPJIibApjC2UmunQ+7Ef67m50u1dw4cPN/D2mTBiggl0k
0EbthLaLul2ZPSYF0n1k4GWMd+w8teEDqt0CVxaNmsCZ/41NjnkCwjgdyjL8CQgRNvhN+jtiUgAi
A3bziy0bMnoNsSXuZ7bxhgczCRuBDqKIc5I93Mnl2meDIzeuwm0NmT5zSbgQA3KL3AKTB4s1kagU
Bxc3KFAo2wFdWEz2bGvUchjV3300f3ONv4EIwfunt6SDo3dEnsWx9sOFAC6AYQWpdcyxqdNs4tUq
0A34yoxvKhdcJIbbiqO0E+WNM1w8LMggtsKemP8csnH+jvEaLuQg9AAqxCX+NHeqSo1TjrcZcwUb
nmL4a70g4TX3WVWRLtFC0qpjFYV2g4xcRpmhPTETuXPo8LQSDEd49Z8USinVwC/6KU9wupuFVgJp
Gdba+I9RtJMiBAfh6SFbM95Ic5kH6PQ+LArgTo5Ge/dECaqQgHjzryqErW1ZOMOThqZ6727S23Bg
HBvt+s1w7/EtXcOMhl0uL3EXZpj0mV2yO105zRUfwHtUd/ORf/IA3mh21l4RPdEFEjRHQZ4Jc4sK
96TU9k/BeXrln/wEqErEQ1LayZ2TypXA9VDd55HaZHcXZlkj0vaF+tBu8mOoFtMrRMkoz0/jMdOl
OIQnLriGIQdmlvO/YZthYqpFg9XalLzMvYszj+bt8T7moQ2EULzD7hC1+XWAkSGiWbodis9XBp7X
uCQEoIK78wzzygvyhOpOsEzR7nltwST1hXeGT8w9O8ONpF+LIAffLfJYF+GJk8Mn5fTz5jnp6Agm
xh72wXzw5PhTh1WVLNQrBKfurrz4n3rlD/i/tGvp/FsuFv83/G0uPZ+TAz7AhbdpLTkIormpGoba
Jy7SmCERSS2jyzf4+sIBBgTBnJEWXYNVNt+moIvJRU7mK9nAQYq154aGwpNw4aQRtPGVYaEYttot
oEiwFuZHclHeeUTxCveMI+trctERmsC0dvWj+RFuxof+wR3PkoKR/XzQ+bxIBfYwUeVPk3CCc2ot
RuBedOBw83ehgOWeXTGxRgLMkf1ht4heMYqDbCueon+4sWBz8GWczZO6oWCNGCWL9vgjaGi0cLrg
Z6BuiyxAmG456mcFx62sN1+ih+M/avidMQP2ZY3EUcOQbgwFcjCxI5IHSA9Na65itVHXedaSiEtL
viJgD0qP9ahchkjIsM/kOb3zIRDFUKPhG/JEv8IAWIC6OQtlgDuhYy7KxOYz0y1ob2wiG6z9maXx
Bri4FuTqwBGFWrcYPzPcPp+AGvwACsI93U9LBXdhuI4M1WrHGFj14IEsFM5caVsl4ITN2cXEjavG
jVqFpEbjGTRDfJAx0THz+CBVIbB/H3C0eYNVH3/HNSBo2vS/VguQMblcOGwhXDltizE0oyFXSpFK
0RjYdA8QrTFQwiZ6ltERw8BSjX0S+rvsOFs+kHDFcF/hzboFxG2k2CNiINevj4SIB/pWgxsAwuhP
De4DkbT0f+uxwRyjRpGoJDUywsk8uzWsb+7F8MSC3G6Ml3ntLizeqA33uB9tcJS/6teGVdF4+b8s
7Fw48xLxis5i5XgP6TV7mzrxSX2AVZyKA3cFJMuZd1wv55Uu3hR8f+cGgqCLOQ35oqBCNhtQWaHP
IuFg3onYGYxbf40u1i0MoInZyjv52pF2JRK8x6kDAcb0Hl2SCygEaPGsYd0wy9OrK5ZYzegAjcPl
GsFCQ7HahkTtrD7wSF03LfLCBYYaPllPpDhz0mMHjwQElhrsH3HdZCCDJ+564jxueYu2+6P6Qs47
wsgVHNjgBoxU5ia2MbDKdnQB1GMDEy0GB7iLrgSwC7RU5PHibodkGIrGRbqwqiPPzOe1CHvywFGX
6U9/9LrFDJsdve/6OH1JXwQWAPtni/YIA7FmI8Nzkegk5mUcpXN1z/AJmJdE/TpdQE3wmWO54wNB
jt1BP24/Wd07H95GYuXI5ZHeO82ZX+DK+atchK10qT81ngeq95md9Uevuaxp+Nqd40+O4uw/eOF2
SDcahFiXVUd+qA//k/WI6pWNIbgDMMkPE7e0Y+PiqcVGitkDlzMFy0f2EhDsoGx86JDViVdiQHKs
LLXeBPAoV5bHVLwi3qxrdUipY7A21RzrhK4rD5jeQCAo8DCh0xpU86SkbYEQZiJCyCS8UJ5gWOVN
/U+v6LYaU4xsRWl7MsEx0CdYi1nQptUZQ0L0hCzc+S2RzOCxtTqtzIBbQtMMFYIaxi6SZu5y/jqb
l14saV4w7Xhr1wak4twmkA5KOPAFCFnMJHdYoHoi+XxrrvuNDGm1W3VfyNAABgunix1SX0ycvRHJ
ynb4wG+2q+8kHsBSt/TFXUzKA0R3ynD1nwLV6Tt5B3kNoW3+Y2+WkYe7DFQJMUnwmc8WEwQh1s33
7jl8YUuRvIt4D5J3RIc9PesP/lYxLHQKXHb/2O6+eI3mS/8HmQTTVi5EUFBMVbQntUL50b1PTyLv
qs5pbtMzNRdeuPT++dfmRm6T/p1yUUc39Rvq5b+QIoLxAdQdcdF/+x+8fv+tnKovDlLn280TUSd5
coxsIVti3M8h4V0Ub8KPRxzL5CC4yvGXB5l9grA2HHoTdjQ0aESKqB+wU5nfYBQvqmdwQ2tB0cIj
GN71fAAIH6CtJrQ9mGdYknNabBGHwudIBjMnuWBCbX2jFaC2g3cnEv0KxRRmNNSYRXcVt+1Lv0HZ
5n6lUEIsz4bJ77hZAd4RhfxYnx1tKwZHCC4/K5iEoh1/47ubcWjJ9nzmZBB+C5/KTBNyoiczNu8M
9I7NMEFwXAlkX5CTiTyLKzBScV7hOcmXJC1xZ3nyEGhdOXKvwjWZAvGQt4nx2FNGboiHNn9SixwG
Ki1yJcEWv5sn57r6GoBZyLz8x8XW6HTOC24EHXczNLy9G+GKMq5qkNHYCbWNr6+UfoPInaPJ1VQK
dow5/bhPepezIkvYru6QgM8u1By62I4sDAucFjvOm7cTmBYkJAYu5jwj3JpQwHfI8LFiXZBPxO6l
Gkf84pW7+BlOu6iC4bCAlB5ibkBlpc/lKkVTpC9ZgaIzpVj8G56SQ8ySQeYnqi0qLUqgLFlT604Y
QlA9biZr+vWTm1WULBwyXMYo1tAU9b6KAH5gxhdVHz35gRZdFD0PGj5qbSodDd8Yu7+OlIIV7MUt
mwFri3DrykF2zUR51oQupw/QVZZTqHbsKby/IHPKFj3yEi0uFapsbkzF7o113oKwn1gYonoptqiV
nHm7ufAO01N1p0WhUqOGpUjlG4V+5EWZ0L3Eka16/gVF4gTeZhXLqaXlC/pXWpk4+y+1V0flH86P
odwDz6F1ulKR8ab5FjVScEegREIpNq6UmHyuwMbgjR47bVf0SEBzY+1W4Djq/HUaMeN26ENItMTv
GRZp8WKF9UHIaSZHjpvDoJPKBfKZWjriI5QXyF6xqTBIrObVkV1TU5Mv5rlzF+h4nbZOKoH00xjC
GDq4h3hsoTx+BBdygStKUg4B4gSGXlQb6pIXgBz6XtCC0FmOR4p6BnJ/7RzvnP6MNz/DiRX0SShH
jkRFaEItmYtT4RbcaWSFYRZMUTryDV5CaHrGWbFFgdjjiaLNf4tfYrlrzYkGdDOQHyAzLWhZSY1k
96BqE0tH/sgflJOhRAYnFSYUAhlqHxa0v/yAITfg5lyS1tybqLm4WH+jf+neLEV4bUff0tnVUZYQ
6f7QqQU9aHO2B3ZkKcWpHAJtI8Wo3DBeg0MUnloFzm+UG90+HBhhRiyDUYUHXmjwR1oDgbHEcCjb
d7FBSr1o3Zq6+y1V4ZXqheyYvbArjVF0NGPQ8d3BQELxpJU6oWaMq05Yxxpjiw7gtvXTjVSCXjUB
DNRWz7k6W0pAScaXHMb3Q8yiaFtEn1EYxwQOoqzTNJ8SNmal7iUqAeY2BCmj55HT9jAIRecqkfqv
C+GRiGhuNYKyCxW6TsBQMNfkdRUJli2F6AP6ooXpSyrl1FqZi5OCAOLt9JVKLCpzG82A1BYmKKDK
idqy8ojsG0sukmTCUL5sQG3ibMLUcsGbjvQdjQQ9AjQuepX5qlDhKE4nBootghR0wyx/iSXvhJg/
3UQVjh4TlZnUwisRYlhZ6QWC4ncDgLgxvG+8q4gWwad64ZEOWRdcR5mnVo4oKO/hn/3DhIOOiJ07
40bMMjQK3YDCKx862ucmsvaQ4s9WT7iECAxOmgj1eHWDqTPsPPhkzO6lo4YjolprcCWItnMTfbLg
N3j9chphkAWcgWCixNHBlZnwfvrSrAQrp10TzVa/KdGXg5ZcueYmjIvv86oAdw/Ky4v/A2OJ/q46
BCQfjmB2u4AGO9/lzXWGWOq1isxmdAkQIU3FmtY9vpftikm28mJJjYMVNSbTyJbbCgdYnKWH3X6Q
VKS81WUwoIfrD/6J7omlmgYucKTR1VXM4FwiOBBs9/hV0jJE63j2/CKrtwVmxfsyW/atmxiLk4Z5
sFE9MlaXXgmz1SisFTPgHXlUp+ju0B4GwrbDQn1SShg/o4dRj546gi+N3/ImTqcWZ2tNc0MdT8B2
ZF7dodJBSLoIY0q1wVdfktkwFMCGRojlbMflyKkiM9OrMUNIGsje0IUjQ7q26kTLBH/SscjoG33I
OKkHwp30QLsT/GNZ7Te1heRdqNLPZDoeKlT3NJpLWng6fH3YkTMEuMIpAPaZW2jT9udymo0JFSI9
vw4W82IUCwDB+gV4Rpc6YoWJVQpbLZb5/hZrBcXsttIADpWrhNAbIY5kIDWZf09jiqoIj86qFhun
kqHljwx/tdhE6WrCa0fzt+iw+N6kTWTAY+TWFoedn//IkONbzklTgiyKU4tcZsKvNBRWQeCT4BH8
dhVyfb20DumJ2zDLV7l/mJg2oaCBznSXEJPHaKZ3pXdU9B3dE3uF6W097cGKi7KLbYUQMFbrXjDd
ERnyWDJ2FHXta2JMi/yvdJM4oHYy22MpV991bdXkHhvLio4ycOdZIR0YgiyaCYVY42P8OUZfXu2C
PVjgYhpjMpcrtqaBi/YyVGfrMOg7n+JtYFcgMRZ5mP+G+7ZXcPLqb0HVmbPLn0MlkXMOpjcv7DTa
CbwMeSPnb52xxCCzape48pbN0WBEQJEUOTDCG60f3rRhpJ93KQlgECeooqxtBwNGQHa1mloMzpok
38Pq+tJ17dz2UJOLBLDNR9pHv+kPLOGajzu/WccDfAjtvSOxQiXLRgnw3+tFfEpUQ8ERN2Sn7Rmu
a5rKbnoXfW+rFehYwqJw6j0vCQIlvHPNEHJN3VBdmgv3ZXE3tuoVOhLbO2M5YJlC3k69w35YvZDg
gPQFGNfAOdsCERJQrv4I5yF5C790JDtKPoWbXgg/q6JfDoKgucUAnVLv8A9JOOQoQ3FZAM7xGItB
KSXDj8JdT5tw1YvGV+eRSa7qSPD7truHpeyvB6n6yhKooQiUWw1Z1DT0d9U4RboMgNGgTMaVaofH
BEAUcRvocNQN1GHSG/7S01tukoK4EtaRTnDN2qVt57IC1QU9klKuIBokymUY6EuqFhbi/sFCD1ig
3DTm1UtdJtLRTpGjD2ccsWuMXxtzF4hw2Mt+XQkgKrWIaDATx42WDsuyQp1TskOwekobVcNvX1LN
VZf1T0PSj8SK+qPVMhqtOiRu9aWQqpzLwyTenLySFmDarAwX2y8QRzj+V0LYtpKJhQYyxHqXSC1n
TD1x/4F6qcJHJbZruBhcmQCcOhrJCV9QOrPhPEoilpvUSq0EBaw0FbKByljf5KrgCgxW6Gouif4V
IA6GyYiHb6W4jDWCd3M2myRgSMP6PIBBSao05haZ3Gs4RDK3ttg/sMuL3gdd09ZexS0UYISjCmMD
9wNEXzK7xbmSxWwn+IRBZfEZ3AAFx1wsQ9SdpwPUfKycWMyzePAvFHWSismk071g/stX/eGTEvAC
nCK5id35Eh3kKwgTGGV3oQgFV7mIKKf+D6enQefemP/5LgHNgMCzU7FYctYpcil++Up37P+WpHVc
cJWi1QdpUq/5Xv+gDhfe+YfhFRyoUU3kPAvpNW94uICC2v7Vtqa54pEPalvvI5fnYpo3/luSqMCL
8bYp44P+KzhQ9lK7g0ma2GjzFwNXtxa8T24zQCXwHgKigIK6S7ufLtHa2gIR6FBxOcaE5jJgxY5l
vCbaEuxhnm4w+GOfRkvmWvEWRB9YIP/0f6jKAc+JUsUTDVCZSpWtjkIcqDacy1eX482+ycvhlsM/
8kaZsnBseQz4Er1FvPc3VrMUntMKXDB5UXF/s8wCQQGKcp7407znGZR79z5ATdEvP4yb9YV4Q7gP
1g49l4hshD6Sxh0BMEag6SJ/jL9AkMJT/Ahew9nbmyd2oDkhiK5TWWtnbJ9IkUKaJ5gz7NipE56G
5ElfOOYUrlv+KtAvogMEB9C4WZrmOp/lhxMHw1IedrWw9fXzfOAt3EBcyg++zvF52nK2l9JIjt7N
ooW/25xX5ZiB1XCNdS9KEs6qfP3rYmKPi4UDwqXDSsC1yffCjTkJo6qOEtyifF1QXTByMqW50+Al
GFdx5OgAuOm5WAM2L7jJCB+4Ko7jlT4AM2hm16nybqn9KaEF1ariBxb8Z/UPCyYtBnhdd96uR9kn
LLRD9Y0+Ly1J6Vgw3sTUQqBfBvPgkAo4ms7bdwQDg3X+X/3GI5RdTRBSt5QwVEEAiRyCtlxgGAe5
lcnK/GNMbXf0Gqp0kF57+E6O6ZdwTlFoUPRCzMFiD5C6AFadHx1gSBC7alkhQU8oe7nB9GD4wmt4
1UGgOUpSdoXV+8v3hmMOgE+wUwXGYQi7YWYdOz8yNsXoHzNUrGUusx3gTrZIMoHJGNQjWW/3GVmj
fsr75RVtE+ulzt94XoQD28xegylEPG4f6O9NAdFe+eplAOUe1u0mbBgOmgX03bEAysvNTV+DNTi0
hRxqQHhcw77xREJWY/nr8DOW57tBuAHEWWQHFG/zso4zOA7jYN6jLer/hPyCbIrhozTa9Wzk3IqX
SXTZW+qlgRfhLmPWLYrCuu9kbsgmYSIm2s2h3XT34V4y8aYx22NCQwqexc5ygPLL8mK8aKoZ29Ad
M9ya5ye/fgMB12V8wyyQX2ovsV1Rz87DMGvFI8pPa3Kr83/KOG4zuk71IbIbvbNscC29xCv3n94y
XdWv/m/DkIXVTK7XMy4RQvK3gTNJiwp/WE5MgMl5cWRUWHIH8A8wq+fNjBdkLfE+rLfswlbO3cIv
e5N4Npv7DKCBY0bTQz+6QNRxwiLy3Eb1Q4feaevB79BlHlJ90aVU0F7F3f+pDtGh/ASU+bTeyz1/
MnPjo/oAN6Vq6J0DWnyGR0wtiWl/qQ+WtGhyGQgtKxto3QbrnJ+2BNCzWTEW5rziGVtkrLa49ObZ
mnpVrwkGjsvqoDGXIIDjb3KFUGoRnDHq38SfLI3vylZjxc243GzO+d+wtmnZfOKw/hwlFtlmXY2m
uTO6/k23hILhff3G6h5qLtOELtrgfsTKEvQO3XmsYOGChHbRXr0j86okm915WK8ZZ0DXg/CeWwwk
QNKYK0dnI9lOwZtFW8GSQNhB5na4jTDdMhapAv63GJ3ObZfoac8M17fT1vsYHxDJATkeLECcgf+0
MfIVzY7z5e04jONVuMkfFkF8tcvyw6yLJYmNpqcE5pIB2TUdzjFLXOsDijmFCVzEy4xXj2qZRotq
meOAU+N8gS1Y8roX1fSMa08208IU5cLfgJqrBaipSD8GFJzsk5x8nkFUCN0tA9o/0IshN2MJnjhn
6OD8xIVe2d0Z8IzbkCFhduahwks218xAW+sf9hXYy/TtVoz1H4YDMbz4aCn0azV985G9ALvOoKgr
PQHpRDh8/0PVeS21rkRp+IVGVcrh1pbknDEGblRgQDlnPf18Yp+LmapTPsC2ZVtqda/+1x+Y69ih
46vWu33N1nbvxSfUK/0OGLH9StgPrXl7WG1Xo1wod8h9CiUMorRhMf0waeDXm8Ms8ZflrcQuCV+D
h/xVABKCjN2NaKG9m9fyKzl892ui4h96xZ2CS85CPVoUMT84YyOZju5Ukb2jdshuHlF9j8cfS8fN
8aiRTAdvhDTOcDlbpTSvFoXRcMQCpMqZK771XcL0GuKjAEqLpmptJLAVcZgGKTohrar5IThaMn75
MhTTbOnTQoTdtMjYOpk0MeMUszNjxxAygLiA58WDcaFuaIed3GzldkUrppbOQ3mO/TMtmuajRoks
Xfn+uY0zgW1svaf+Zm0VxwBij9zC20/jRZSuMReURnlEvjFQNIIanLl88mkR4CKTpR1SiMu6Baxf
4NfXJQ5RZIh2hF9mJNIUMBsSX1QBZy1aOkDvA3h8d2d3iNlIKDPjLPgw//o9Q7oGkGA7OJsfizai
CZ4Gjs/1ANyXvySd6cXuLVfWTnq+tvoDl5B4ofgJAIQ6tH7x3hhF+lvxGdFD1zSXdh8ge7d4p+hK
X2S+H2UR459JlYHKJoVplB+4LaGCIuGiFxnYTDAsyVOAfI/7Yx734Dr16LKaz3c7ZAIJdHuDjQil
BLMhT+b2ktUZSWA1YbEHbeSGAYHkX+nEcdtRsTE1sGbAO/EGl13iRTsAA1EENJ4D4kiXmbYcjBos
r38nqgtsSuk8vLFr+IdXQkzxBbfvAT/mbrB6VrExYHmmKYDgnKGcL1nmK9ofiMHw/YON2WV7havC
FoCekiJvNewniUeSluMz9VSEXeNtDLnYOLh/TWHIphwzIUoPJGff1jd+RtDFhJe4WQyMTFijX9gS
g8LzB9FY0ORBpkUdBaq4FLEHklwUYeD/fudOkY3PCgTXMHQl1ba6de2xjWQJxcxq0X/RLUF2Tkll
5Z+xdmoLKPgiYoVbQJvBB/mfRwUFCx2KycYlKPhofsDraZUwGkZjW8oOaD62LtlH/ASn7xkmnAG+
uAlzCbr5gn4X/RaLd+HxhzFC3TTecJ45h0/GKt4bzdF6nT6tX6gMCVQjMPpuchACE+mGvdwr7WdM
S41fpmdK/+ZTfQNdkqSV/KaMDls9MGeGx5Q6bOZrm5qNYoCijx0uNTJDxmtWbP/Eau2VmC04db8z
bx56zrnNrN+47BR1oNCF5/iMiDnEYcliwT4440404F59+9K+6PfEBTTgrng8w7Oi3Uy4+yTT+YMh
y2KLhlKxI8BQph7EqyEVpGxy1ZIA4ZZDnT78smVh/00NXLtQSiglmINBe1iG4Gp4T2AhNkHcHmzx
GP6sSxkJ5+0Kqsnf9/Zrm+qADn1HQAJpLTpvgI4HXwbswNymw2iMPJoDRtlcBC12Wvi/8KYhZ2o2
1ySkrXSoQ1jhg/yh44IeWcGtwq4boTrqk3oJqNzQ4mlsAoKFBrBnh8bTpw1DJCeipsmWgDnwbMjp
aqDasIduE8WO9vdPtUiNiuEQ4wXOu41HFSOGvpdAP+OH2TjDu/BkbLTNiH8UfhZkxbK3ACCl64SH
BaYCrY1cpKGmlXdJvJpkhJ92iohYxVlx34p2YjlzQ5CFB/S4Fun/LzXCg46TE+xYbnIkU/SXMXPF
j95fokZSBlputulO052lm7al5GW2r1xV/OeKRbSmzGJOzEQHL2FhgFTndPq76uHvsKBxRN7oVDNq
V9ydlIKzCkddslDDDSOFEzFB+UKjxpiYpVbsRpm82npNXwkAjqJPmlkANJpoSGMgl76wCLMjobVC
Ryb8pqnEIu1/W5fgygvZKjHym1d2N5QcjGpW7Dd2deyPZ3qCPHNzKOfCxqGKTMQNRR3SGUoClpbu
FxIBk2ASbZjpwAbp0nAzUGmwB2dXh21/+ybSfDHocSypUUp8TrABwwslRaO2DEB7qmX/TjW/hZKt
VexJEpXuRaqxbxaEeJursgNKwoG4p2jDCD9WsSJ8OfoqErvVCAmMAvou2SeflW8QvkiX+QM+8V8y
13NNARCiLiloOd+c+ho+OqJcFshwOUsyqFcAC+HD0WKjPVYCmjqUXNF13vG/Imf9xs6K84oMlBqG
W4RypeZUsvmu7SZZY33J5KCgtZvm8gx+GU/uTNDYpWYtIT9wQcLMjak40e1JdM5hHixQCvDkaLQh
NfARMM1ifGA4n6Pkujaf4XdyzV/qlxgHpF+WIy4axWy4KN8ZE+MtfM4Ab7HkWwTggiTvIb2FHSOt
+bn+O5bZrcbaNtV9jerdglPBxm3CWk5Gw4QPLSaYaeSmIogaSpUFSy2eyNygZe9yutWv6qeJHbgc
puxQS0QYmtTLXgbOctUvPd/0+gqaKHNrYSKig+Q2N6SZnGmbZsG21E6pPLdQq3inqTepPSGAJUrx
EKYX5ur5SfKOrngSM+m7WfyKsy13oy87GTT1hoA4DCQcRaKOXuUafhd48b1FVnav8r1gOOgBYcIy
9onmmd2iMTbAh44qAU6cnRLfQ5Fck/m8UM7tzvimU4c/uHC2vvUj/gPZUjmXhZPd+4fwHdyTH2YD
JoH+oQN89ktWOn7Lv/xbvTOPyjtdaY4X3dud8GJ9wyWmIpO9pX7VOCxd9/IR3A0MKWBS4WCHZu7A
/zkCPKucjSObkHIRfbTifLLoRou7pHBZrFiZKJ0GHYXmhtkxGFgbnBx7pwGy01xY5c2DuJJqWrX6
Ko7miwKqN18sLlNymsI1A0d77fdUzIhs/SXUAqgAzEmUY+aj+oDQwCRcm3PremD6JWeEHGz0GUxn
TxSgUC9+ZrNi1AMthgRLGB5KbJe3f0QELi4HIAEA41EJSAD84APXXV4nmgumcsox+AssrCYupjsW
W6Y+rLKYD81mQUmuxE5f2CzUd44HS6H60ZU7Z8c4+yfxwXEpkTk3NPYFfx19xDfsDZmkmYn7L06e
cYYd8EDZJZybQ7vL5nMaDDO/o//K7jmyKJE6fnyUXzHdDiyAXqAhYFZGechVh2NCb15Z6Aadp5lf
kD7iGy/iwFxgFS7RV8jTGEhYjER4v9oUIgmW7hZoVD7M9YiurKXobEV0K1xVoxuE8xJkg9TO7gWd
hg+EsLRpMWii1QfgMCxHi92aXU9E5K1baxXg3DEBUDuwaenPeeT6Ke+U3kBE6jwdw9OiWw7dMsd1
EW3t08Q4A29vG3PtWU+gjw8Vj2dYS8kR4Hilbdv9jDoyQf3yKbzRZSYWUQrRfWfb/YsVKfMdbbGB
tpe/onAt5qkLRBNC76BifbX6171nGiehKMmOQYWb4NxCh4o5A54zopdBmqBWBdXi79QtVLh0SSh1
s1f5aV2KV+DTl+Qz3//hkZSx+Qv5JVj/Ci6bC3C/8Dz9UgFDNKATjVjsA/PJ8QN2LjKceOF4b/H3
DE2csUcGlMvsVGE9nBN0hd/aWwU4bUg1ikQInSsZBjLuGtD/QPWxnyTYhb0hCHqAYYxjvA6wTRuY
AiDokUvAjhA71IMDuxV+bm11V1wIYvBmDk/AxkdmArTZuFDvGT8aCzMhTZTUyCmBCnD2pWWBpezP
dFCIFGBvwvNwOuFWTDPkka6MZi22JbwbY5v7llmSFC/uL4jChuxGyZmRDzUkGtZG7CjxSiwdjZnx
Bwt7+rdwehgi2UfFDUbpQF1dzBUSG02TLFJ4SzBK+Ow/MZOM6UyazVOqYYmfCzM134dvBcmJHZYW
r4afCmYL9x6pbwSsBPNdzieF1RQkq/nLli43p8nmjFkdcjJf9e59zUZTzbxBY/cc0FQnXJm9mb7k
9m7PGAhSSehA1xYKz3mlpGpgWNVQxRmbQDP+JbFmXjp/nC/csZBX8KxH9vbAxViRnkGJ5hai8ktX
5ZvKQ30DCsLdA1iVNjUcEUAU/QkMQMHJBouSgq1/zyuhu/MvDETDZn/GwWkZIm6dWc2zl5u3QNxN
sjGL5K/3RhHDXTIviDPWwGK5Cb/ZB6crePTcD//A9Bmrhoj3pA7RLiBHHN63oW6UNtCeXtrxXrrA
7Qe8QpwKKk2kbR/urT+GZ26x617S06A+vwX0BDgYbtmzIAF6NqXBX6Mhm5sIlDy8g3drRpKHHd4R
KB4qHx+W10Qz8muewICkeMvmm46AB8CPZ/bkANYzBdTCAaM6inKAZAo0Xs9OnQIG/CgsTjhezFal
4CI0Li7NL6AL3W3OBshJegbXAYmEnnNVtgA3VyJmEApwwjk0J7HIaMUuM4MwwKVWw6zFkBr7QzsB
XpA2XMhGdzVEl5yT4hT6R1DHOHRwNqJxrlsIQVY5XDywtBRrtfmS8256YFu/I1RSNkg1LB9arDxj
Lom4kudWPMLfheTJoCjx3aQpIaORgqPj0KqB507/eEYk1WfxORCJ8UIk5ZOGdvcp4ijExaIMYweO
ffkbY8f/ZnhxOYGyOB5fmiYr3xbqEOMiF3ETnbfsDCuuholdHvuvEHch5mMgYWyigTrnSZEfQEfY
zL0wLmI0Bn9jDuCD4s74Zetv+ivGOWRjus9QQYor2Kvwy9cznwBezG7mU3zLtesAhPKkR4JqgxkT
vL8A8SRTkS//xrAGKZu3dU96uVB55nEu2XSr2erTYBnJpnDY6DW/pNqBEMhzDwJslKYL8CLbSsBH
vjab0HDD0+pk+UDFEjAwfxO6ptTJMe5Qc9XLvPwQ7tYheJXncWUwUcGRwByGZtwLcwmppq0yE4HA
KhoKeCXFOscDZirZegYDUsyiZzvWGx+NLL+Xefce7+EG4gCO9oap/5Mvxpjj07BEAGHkeySVfIfL
dKQHPbvnosoF6Vb+CvxX7ghoO1t+5YPxUuAihWLCgcLPAfesHwxdjpSJf1gwDGRoJPTlwKs4KDlH
cNoqinQ6cd+zfoRNQ0mQvKM/aTyxuy7f0Mmwm+Dschr5PFwA4BL+KD65j/mXiqPNLRHwEa4GfwM1
4bzPUPxFu3CK1BvbDj4dr5HwW2RSOo1PGLR/IEr7Vv3K0IvTFW/NK8Fnks/5nZi2mKX+ZgbIU9rH
bF/9AW57Sz5hRO9p5vGPnDC+Bj+z0+HYjWGTrDDrK9J99Mo6SJsJ1cOr+OzfQL85EwO9/mreo3Wv
Pq59PgBUeGZ80Yf8g2bPtMa0D6ha7Oxp/vAioAFAWlpDfBw+YsdST+9lwTd4Sz69W3iOQamBlzhB
DDWkDTlAMmfUWkS0NwKsl+aWevHKnGldeMWJ9ZxB9Tr9csCeimB0+YFX8KmpE8ggurBo41z6at56
V3zygeRT+wSc4I15JgKJ8IUjqs98HqmcJ9N35s82M+7Rxy0gudHEnC8dywLXpsard24cTlFFODSr
YAWbX4AyP9+l3Gqs6PNO+YdimHqQUjTAi+Mewph87ZmR2CBfQ+HADDm34MDEmBA+ZTyo0AT539Hf
fo0lYJ6buLKgz8wQ0Nv3ORlBNmsZaR1F7rBXg8eNGL3fly/AN8MrU5pHqOUy/6YaAFoK34xPNk0C
0xJuDirUA4cNG6/LiRjzmAPU59wv5r6m6YAYmg6r5rAmsskbYMgHx+aVFZANGpvD4Oo92VAz2Lnj
Oe+rep8cW9toBzIctZmEWIwaucEJW1DhUWB4ow/Qo8RkTM+lhaZFqxoMy4dLY3ADmbwC16MYE2Tf
1uAoLNSJKU9po4RihCLNL7KDnpDiLtfaflDq7hgSnMHl7tj7tPSIJ0/2VlgSwS76yvw6Wla+vkmT
Ud3qemetpsEsT3EM8h8GrfoyiUTMNRxr2wZWwAktfwKp1vddbc5qd5qTmjpkO9mjPYUFGK0VCHpu
jIEu8Xmo6DxU3ECLjbatJIIis5ZsV1LW5txl37u0lWXuuhyuqGnF9Wci1CvLDITXVOtXRcMmLxz6
7lZjZXmCHLYpZJNEsUTiLlHCgwQOnHsh+F3eYXPqifVPMU1vUqSW775UoyETfM62jJeBpBDO8PeA
KF1cywYaGp0ujhUh0q5TWb4jSmU7rDbCpggj5Z4X+X+/IjHtdlUdgL7mI8RsPxIPgq52D5DEcNSx
BBsGLK30Af1izMDzRXHCcQTrYTOwLHb+hoAKm19HLDgv+NMWS5hzmH/PfyvmB6umEC3MSHH//vb3
0IhlbJtlHf+fv02pNdpTDC3t72V/z6vSElAd3q1UJSLkn0C71XE0I1Pdl4QAu1qq2rgZqnIk+6DR
booeGiAWwWcldWDUSdmfUk/sT38/WUP2zqUSUXj8v7+3hb61urTBf8JAlp5Fr20LlxYLLta8QA9f
qxYMNyNEdy3N/1qHPaRaTaywoDJmcLNF32kowTFXPcI5hGr199uQG8vB9IS7HMJPn7BCwC7bgBib
lB+FGnrvfdiiB9QUcwuvjozZvnGxLvLeB0GqXb+Cxvf3NKze+rACBEkDY235pe6AFwFJeL631JoS
Z7ZCvWclnYJRK4uNJaHl83N5YB7I1VurAsGPUaZ9GH18xDMgfM1KaOSGjIB7viiaZwnnv4ewSVV0
kjArW0IJu96ob1oW+Dfq/b9fdDFrbkVhsRJZ1LBKg1S6zg11R1pBsut90iDauBDPikAIE+kmF00K
1XVpSOXdL1W8WJLxWM+/hVhko7M0pf3fP06RyCxZ4QU16YO6blI/3BikJRC+Kpq7pBq6VSaa8anE
B8AxOlW/VgmQcFhL3mvY4h/Xhji+xqF8Nix9uGYJY6Yx0dXkXqGj8CIBAkLqN7uCvBzYq+nGrmiy
/qlAKjeirvyQ/LEhZVIpH0DHIOZ45dDvhJAzlYV1aSIsg2TD6k5tGRsuE1B+0BS9WYPCpTtFL9E/
S0a58YQh3k8xTF+hBPfw+t64NFZsXHpcMFWtKNZdxi1fVkb3mofY1ISt8W51leEapjyu/n7NJMI8
mCu3aUvCnDXJ9bWNR3CJRI62f7/GVmCt2rH7zoPq4Se474uKgiojF2BOJoP0kgRYqwt+j+7TG2gN
MV6kTGQGSU8ywv4XkcBXPnD96xuKt5t8dVyh8b96Or+FVYv3bFPAxo3r6mjMD6lO8txkAoJlhswS
M/9N7wErF3//kibKTg2q6JPUllWn4cwSk2QArVQZ9l2nRPtkcJoGG9lUmiAedNlFTkxSs4q0BNmd
fwz74FQVoIbYyBGHXBaXIOh+ci2IPwwLXoiWKALu7Bg+4xqQE/ch32lKE7BUlmT+wp844MGgbfIq
OictllQwsws8uovxiOOWj0mbB9sktDL82wgXKXMSRv02rG5B6GvQv4uRmS30WizCxABr0w7FRm8V
X/CcP+VQas6ywgZpxE7JDcoK5iThwmfTuqRVjm/X/DDg1bTxTDbmddSBf+In8PcgD5gEiPODWTP4
uGehTevuCLniWI9KtsIVqDt4giLSfDbMfeSHNyP2vc2YmOK+5gvtzBlJyizxIJuFt00TDIJyqMZk
pWVQWyF3U2H5091D/Y07my4PgdN1YXgaiDEXS0X88fTmqROSS0kEdkazaxVitGSLUYOfieXTBu4y
idGpUdv7KiS7oZlWQg5duI8GmYD54i3GVQeovTZfzYF099wa5XPK2E50Am/TFssyBadZN65lEbGK
FawRZMm7XhVFCPIVyP6Y1jsP+aAalOpab+tpJfnMg5lBvC8XMv/CD5SICsJK+PK3LAwOmIh4a8Wb
gtPfQySF79zxsGFbXbikNcVi56X6d/8oxmH47mr2k6QijpcxN36aoMWMXZSNjWppzUFVDYgQ1aDf
REMAix5iacVMW+6K+YGX75pBfphl4d8Ly7RcTSBkug564UXIu6NB6xDREpOyFYRuoYjJa2UV6jao
JKx6smfdCdExysaZyiGNA8UCZYs/0dYWi/7CBCmv47JRHLzu+/c0KS+DIrEnbxDvQOgFbEUWOml6
fyBEUnTlPOi3Uyf7x8aKbmIm+S91naxGXUHTZ4DVUC1or2OYb6B9wnAIaBvKUwOqL0SQjXVcpLK0
z1eWJgpbfNqqPXNB7hZaI1ypggB9woiQ6S5+j8aiJaEW8+YkInJKzcL+XHls/xqhErCwkbT1GKRY
X4qq8FJgbJ7U/k0aOM9+L3NfMlJJt5u1C4fJ1FBoWNAB0knUdoYAEShLuamaIkuPOmoAiGxSb9e3
KleHYxA1hIvOD2KvjEfdEm+ZnM02ZR8pVNuU8IgkLZQ3jXj4dd3rFhQLbq+glGibMHSvnE+YyV3b
rTT8HRW/pew2PBOXDzG9aOQm9jkSuJD2yNqcUkhUvkGwYTzd/h5ybPlNUYwuY59+xAHSwVqQGGaj
H54wwodur3Tbvz/9PQyThAtPSihWPfb6/u8hmZj7Qglb479fA7+y3LQCIffjmJw2r7gnUp2dfTH4
70EJWiBeovTWVVZ5O03UJufmcZOfpgp1BqxcEH9iele632T02hKaSuyEFKUWD22rNwelNRM7FOnt
qZEsY37IFGaqeoAZsvffT7DPqXj9cG32JpZT5cz3txTLFZoWUpjeYsugJPFsZKZPV6O24Joa2kme
UvGalkW7aYceWHD+RywQVVsfOmFZ436yk+XJZOc6/zjNs1HeRvDgClWyfVXUj72hxpt6KJW1XukX
KYHZU2eGCdFvDDpMEEm5lDr8wJIJodro++JWUwpa+B5UqizaUz1y68aetBNRLD+kDoyplb270cUo
jnuIEZNfkbQoAWt3Rt5vQq+Id+OoD8DmRgrBjiYji8eAM6iGSg0JxOQrb0zkWZq3jyGShd3UJqRQ
q+XRH7N11HvKIe/oG8clUgBFHtVDPeX/PcS1SGiTRzxmGEzZQWgAN2qlMzeZx3ZAYCMRanK5rhS4
T+PkaTuKIQwRWgr8qavvlmVGPwJE0RYJNJiOuUhUdrV5Heb7IQ6Ny6CWkRsqYQMFXD8pbVDc4rgm
8bPw43NfEo8lFyp+mOrYSytiOBBMgorp1KzIoKrcZTlSDxPz0QiHI68O4mgPqqIePMb2Ro3Zikx+
YcF10YVVTxDB0Y/lNWXSV++n4EhEi/eL/yknr4z7wcBbYbCuGStsMSGnAzgLxJB09OY06sFTNghK
8hI0OCzEm6hP901FeI0lw5Mu2jX2jhkND/2qgEx5+AzXm5zQb6x6lm0rrwQx1lh0V7Ig3wolQ3H7
wgXBdaAH/ZEV+or4HiPcrKbqt8OiBs7GBORL7ZQl+mfkd19Fq9KLk4avqaB5Z4KLUo9KuJQe0e6g
Bc50ZMAt5sfc3flEMvPQ76RWXwBkS+8JkHZ9xty7KVep/5P2zKOn0LwX9TOonxEeDsMDtUkb3yPp
QqpsIt3D9Op3Fzl8VVheE+VUVVcz3VvGCxVAAaGHPQWSphkaVaAtrKh//8SKIH+fKAaBDeWOXGJK
hNncJE1coEu/XVHTgtPRqAShSfGqm7EH9sZMWXv+PlPIlBmG42gNjYGNZdocXnwTfq0ViFr+Fobz
oXGarveigrEc+/BlMAcnAUxvMKIBhAEyG7+5iPpJbWc7F+vekgSNDw22fniaoXMTtjiRaMD7dHbW
vJp/FJgsDnH9xouZGdJ2Y37zHHaM7LCHKwYLuCakw2L8Np/DlQr2DKJc7JQIYcmSrKbWPPFxMgC9
em/JJ/R5KIVg+gvVEcIs5OX+zHvjcQZEomONXheXHNe7T9BybXR8ASvXHxBGPjC2beEedhGO/Zj+
hQhq8IJIluM37gvo3BhRtNYOwnK4dlveUviBNpsuOHKx62FQ6kvr2pIQQkT4QtWWNe0tpGoiLH+3
fwMWopODc11/5p1gi5gwqfmJt8CKDNXwOv/Rz8O197Gspk+5nOiBhjOhdOL8J1fzmZ6NlXYY1tbV
95fVQ34frvkPDgLQSiGAzFY2NudzIPV6lWPkQKnIB8UADUkCJl6SW2XrcCnAXgGdgQt5zVdg+lix
LaD7+ls+1stwGb+VaUOFrRw6wCUzsg10LxmIOQytEVetRVBAscF+wR6uxSe9r0knbtoeEzd/IxDS
m5RlZu304Kph2WDRpVmOfJ9uzSgw0FPMFLBVLx87+SSjJGeswW8AIbNukveoUGPgmAU+0qxQanJM
2LtU2wJjPlqTZMNEjuOH5CbGxVfPUM/hQUEQjGyo3KwGy7A8ZNEm+W2xCYXx8yJnL1ybyLBhgjHq
29AZU5cmgRdj90d46KYon/p07rbAkORFEYXs+1sjcbCXkkq2QK5FUjZEFt6AXHWmhdduohK5iwJK
12WA0BpQs9p0JF3mLgGvbfLqaWe41zD4rpR3xGXhawnzuBiuChkVJTMiMYqyCVoYH9BrWc0xwQkx
28TNyctc7gNuOOJY5duC4AkyTPTXkcTKRf5jqKtB/hzU0zyTDSuGmiY5+Ef2TMP7AdZaueS2RSFQ
HeEycAsMX4x9wkAx8cfmkWQP+OE40BFEzhhOO8dKz33G5Ud0DEw4FnctOQiQXUQnqHYifgGId16r
b5wXGSDkk7dgzzWhFSCFWyJH/PyO6URRrKTiYSlvgbqJSocnMLB4vkY/LzfIsVkO6nwtuN3LZpVl
xxEtfYTCxyoeeXNqQxg6KB1QXub8qPOp6Be3R4O0t9Lp4ZPR3ot2ioaEaCEPa5WARvoIC/m3C8ly
WwwQpKBqGYdCWPp07SVnKrah+Cbx+i+Jjlzv6vGrGlB96GeMtuL2hD1nz23qvWj6SZC/YMxjMkxt
J2AFiAEMmDmS4eChQuAQHWzbg+iEMXk40KPa8GnEDtPmaZ+Z0PXzQ3CL7wQYK6BaPhbVu5rckOgU
fsisoe0uDLcGoy4ztp1+kL5a4GhiEeTgW8w/i+QCV5TDljKY04NmEBd20Y4vteh0iiObDrb/Fdle
+ocrWvs+eY7KjnhpPaBv38NdoW5b+JfmQSSIGOEuesrbjVziKGIwLsWbvp9Ire9+eBOkaXmOV9+9
0T647sUAz+OCA2XMFUyuBbEk2aefXj3RFeILxWNeuIm2MXbKHuZfEhy7COvDQ9X+dpLCl3nP4y+j
+2nzT6u6cVlUZddL5KduMFcsE5xhuEoKPQDoMnSCaEQTxlfvBdhWBmUQcjRr4b0Kj/bO2SQCmah2
TGuwyFgiDybOWM6xgDLek/iSJG86ngkqjqS0mS+x+aYV72z9yuLs0ansFv4u/yjHbVfdIF0ioCB6
mwzrODmm4Q+ibXXNDdzl64ZCZ7wG41dlvLQaBgIvE+Go+hk8yfRoopA2QA7lRi+xiHydyge2+31E
i+IwkHTEgtniETlrySVhX1i7Jj4w7kvICiNcMsc8ecEVoJiGUvRpoBL8YDnRCVw7qAL+xQ9D3RiT
LQOZFBtNuirjT6avBliRMaE1n0O+wXEa187Zd9P0f8KQbICn2trjuCL5yKLSID86cAvWOHwbiHsi
ayGDLGQ39JDwyj9PgWtYu/mO8mZiiORyg0rxUhJw4HLIe5voUnIZpHUOxn340h5T51LzQY4+Rw8/
Quuy9F44cHzvIbEm2GQqNxLEMvEyiO9d8UQQrxsbQXr3rMPQ3YvmmsRrc/aehTaxaMmHNH5rbmfM
Pj+i07BOvsgbYqoo8eyBUhYtsgc3kWC8iBpXO+AW/WwxovBslCAZ7ft+Y9Da0Y5cPr5tSpDQNaC6
VM+VvC47Jw++kx43rOSizaDVshooAPunBiHoapkuxaEOjcQ09qwwteL2APS8f5nvsUghJJib1+wQ
7sg3RZjZ2S7BhMJDkp0KNJnCR8eHilYQEbnFLkIfc5XpG80maPBwlqi8XYsE0O7M4HyRg21L3cgY
96Ex4GbQom1ZxkfmR866ly1jfyvfJPb8C9wZxAKdJCVpJDh6vSVxMUzYSugbUYc5swdn9VG7Ddtx
2PbdBivxkuJyIA3XGb5IHwz0Q6OuxzshDKh8tHEfERMHnabBaQ8ZKPOkzZSWEmdp4vBAu7meSM2L
urMcXqzhV5GcGmIPN2YdvkVdZGvaayIfo44YKEekhBZ6+iXgEaxGLOrsDAo31Y+cRdNHubhte0Lp
Vnn90fbrkFhJpkvLzmEEIQmU30ZlG2Lw2Z1c3zNBYl+19qyG1TJHY6nzseTpxQiajT+sU497ssZ0
wTtnzT7In1xt6kRSnxbl3SW/N7YIl+gXkt4vc9xzyKGISfvN8PPo9gZcw8Ra5/5m3vWI6myIyHpx
jMYBtpCOPJhYk+IEg9Z7xApkxAYlErqVYWukLAbE9PrC2qfpH7Ow4MSDLcebIN6rLl0VmOIIxSqF
cZTFb5V88RGiJ9BdrWxBr+JAaxsDmPQuazc5v6F8WqDxxn/gVxV+ZP0sI1Nk99m+5c3VjG9eMS6U
N2gzIqGqPrSXIT1lwsGIr2LiE3OOD18h2iZ05BCDBAENuOHvgnGX4zap0ubKZcGZAL0mWko51I9M
/RJ/AFHajxpPqEV3Gw/TV3pPf4IbYjBWa/W9Gm15U+0sR7ebNUKfBSZbzngcNobbH8tt9Gbt4Dvc
6W15Krtcys+F8sD8S+MOp5YgFRbOYuQaD+2r/+FqaI8G7e5hWk+P6BQJtvnT4c5E3bnR3G4zsRtH
poEh76ag4QS/K14MWKx37qCt4t5JZCe4DY+BiGg2n0Q31nOxj+zXlHaGsmZx1IW1SRGo2ukho8oy
HZ013XQZp/xsdms/JinQxXg3aI9it6EAptrRVAxjbGzwi5qRsWCr5oGMwpUfSKxac89ZDplelIbE
U1vMgqNNHaiiS4ocPWYXHr0X+kogPU1YBhgiYBku7zD3NmRHgC/H3AVLPznm4dZn3iiYKubHMj4z
IVtw5UkZQ+AjuaawKrs1eQ6YIwcuo2TCp72ehZCQp9t+Rc0LVIHfGXv4HKESReJ0gDwuluvJcJkp
NREb7B1PIw6MVbfO77hw0C9ATI62ACMqqXLh8KIxhfSqsrcXD7nqpLVDTSqMrOF3lQxEaSuqJFGv
dG+LwTGEFwPRNw05IIlKPuFn/y7ewCFF7N8wPH6DxTsSEkRaC+3xA3uJgOsOZRDMDRYVPEYNkf5G
oK7qD1xCll7+iaopajFqWPoJcORc+2Ii0VHpQJLkbYJFjanDElE3PzKIqEQQMUoPsloIVKy55OY+
ME4B5nf0k1l4zGylIa9lMi3ecYbTiH4w7YTAG5xpvjmisevv6Qf7Ogb18MUenJRxkz5BhAHTUng1
gwX9zpTcI99mdwYkjo0Df8FQB1E3JgignOwe6noNwQ+5FByD4I8VAncIdjM8okZD+GSz45p3hxbm
AAtqcq5B6q8l9FuFo2bLAeVEP2+1eGc2T2wWtSuIHmfEEMloskVS9/byJx6wIbFun8rkmpBFfn1y
WEmK8neecDQbwmXII0EcgeZ1/k+1HG1PYWMiPYIuioOUjwRgvu1EnaVz6elniWjnFr8UMnnsDvN0
m/WIxEwRH0Iw0X7J2M4BvkLKLyTwdkhOZ+bipF4yvAVSjZdNxCSMdB75Cm71C+ZQkBoer5W0JNMW
B3bKaSGnpnIQiZLJUgpXXKy51ywP/cLSp1xQFuZ39lVKO/1d01YsacYXUw43h/XFos4yN0GmQHby
qX8yHVRn73ekjYUFHNvIdmXg84FHOv7/vZ1AH0K6xghGLAnvY+ZeLpqX4jxtetp8rrWrP6bIbWNM
JpasqDDBP5NsaXK4AuRtjnSId1hwd9BLwY9WKeFXpRMnTj1suApUwtr/snRey22jyxZ+IlQhh1uR
iASjqHiDUjIikfPTnw+zz9SMytbYkkgA/XevXgGQIUaJtO8xP9jsGXZEJYo0Vs/CNwcSEBhzEpkG
MzF0dJhZjJQAAiAYBE/ynuY6exePmoDKeE8wLMdpPoXjWUn3whtQtCbuJ1w1VSwr4QE9lb9I93sw
XdPb9mkkFok7FM00uujoC+UJ74EJoWvlxtmOv51ygo/7EkncxhK0q08eEjm3m5fmj/mUBZhCbSPB
CZlMBQFsF3OkQkcwWUnaiXmtMaRrXAoPcwiGiT0q3vZ5EP6ZJFFrbrvuRbQjHYUFRNFJNFemIP3x
OQFn8eywSnTiu7ra14CShO3SFNZuRH52GVhES4rMn1sdYitHEdLKrTtDMDRz60Vskjp/6QOosurg
qoUjJ3vYgeAikNzE6GswfZ42eDV3IbK7YnN4gmgH0S2yvhCtw6jB5RIDKpSUOAUDMyE/2Kbt1sMw
gxLGGS7ODs6NvRAqWUBlbFVnmeFBuqUQbjKc3MF2QRadBxhkZldwv8ESud0RlgyYNSD+eKKMYic3
aB+izJk2Mln4khxAr9Em2rTt4WeHjpwUqxkheivlYJN7//BDAmFHyG42QMnVVj+Tg8U6ExWt8n03
HxCaG4ehPpoOeKwbXUijy6uI4bJZZ0xHc1y+pWCVroQj5osDZoAV8oPejhqLs8s+lgm78tAE7Sto
W8oOhAwukJIHavzVFA4lCzoQ7shw1srcq7BRpg3k/QHgXOyUxOYH5n1Py5mZs1GeqtxJM5vrN10A
jNCU0WFTj2iG1Q9cR39Fjg5I0lziCOIi2CS3z4f6Ef9RsfgsXAn6bE7LJvbIf6CYUEZgL39T5RhH
hHZnGrYJExutJRqAa/qZPTd/w980ecp3cyQQoT3TpvDcX3vhzvt1MA7j2Tho4YM2xRaAmIjpo2U7
zPfpJoUqobS77pYbu9Kpn43v0iG7zJs9pOyAMqZf5TZ9l/SWflL0Ckd5I6z8mJ2bIx7pnOT++Jac
9ctmqMra+A/4Bp4bb1d613NzP8hX7C4hrg2uda4emO65ah6Ikkt+3cxVMbwWZmYLKPMknHUwQ+b7
f+nMgEBX6RCNGMEub3ZtZ/fwo+Hi4cZVkhyHufhGDFYSIoh3kwjv2e5dVEVtcTH0XY9U/hNF3QMx
H9YiEkIR4PtL3/qmdtDMlwTPI+yskYgg2bVp9gRlZ0B9KoCPStVNeDByOMiojver/tkrX9F45JnO
mTOAzLZEeQ/Ff/P3+KS7o3ANVAYgUriOK3mZriDTOe5E6O2aLUAiH9wZyZe8l+HdYc2MRSgCH16C
6vaG3ap7hb2HhRrLlqRDhEQLn0H6XpqdahNfTDQqhGYmzgoAwWnywSoHCsqDXhX+BWGckGD/5SzJ
REDRAEqKuNFcJ/aNOwWJSUwu9zNFi/17IeAetjmVqRyQ0aESD2L3IYmbjZmqQGr3BFwnV9JMPEza
yN+E8Ac2hs03gM9mfQZPDRDgJ3KKN4CnCJ4nNZsjcvKs0QFH2Q7/7bYlXdgWcygb6LLJmCZghUaZ
eIAdPR9nVcfNWl2rK9yhl+o2Q9kTbG0+zDHH0Hk2/ToBa31SfsSFxe5u4fF80Gs86Z9ok9of5pLC
wg1wF/9r36NjgqUi9nxQKZmdTIxjfHOxGfxySPJIT9E3wWNEes9DCuEMFw7g8vq2Wj/GDYsfTuSe
rBAOXLLOaBwAt/8in+eNsVT/YIzl3/6bM5n2CP2nBZmjf2quE2ff84MuB/R6x7ep+rD7l8r4ID2h
ZGjkQNUP2MHUQmBwgCJYYFrm9uXmIMsPphsyb7855bfsMoatX17GS/9M3w68wHvWoVYCK/tgrDYB
c4EDPtrvTc1+Gj4WlCzWJoP/n/EHl4MtMuAn/uDZP+WzgPvxabwIr+ovDVj9Xf1p3+y43jkiCVcC
fxHj3fQpAVBbh5ZWV7TNlWfoiUMXu483uulBA0/G5OvIIkDBAoMeCi8QMgs6iFYAZ17yTOLHqfpp
fiiVy3t6N1yowPAKWVF04fj6PxsXOHxaUN2NAEHpfX6NP9ZXcd/v6iCujsYfqYfQgBS7wJfoV3qF
IwwBGtb6auf3/lX/YdvE2UQdhoxKJ5xBmz6vVx24j4eMqMCn2E2PDLKrAahykj/o94pvMA/9t/ck
EE6MLEl/TRzetPSFD/ql/06eGZm2PhDZj6epnlVRlthpkqUMt2C3UDF0t0OoPj8NL1K938ros/xH
lOSr/F+XhGdbxVZFZ67cU7My2PYEjUIdZrVhPU38jP893f+PZkKoh8eEliPI0n2E6TxRVzstVMLi
o71gowKmVv5qiUvXhKEKjTb1Y0LczYQH1lnvwa9HhiV6hOHEsJTSx9EkIgpDFvzNleg4EhAIcW24
mAAuLEZemOQY6Wj0qdO8WF6J1j0zA/BSdJopfFtJNh33yojyb0cv9qWxuBthV+7UldnqbLX78kLH
tLzyWhPUYOBy+GcwDOweN35D+rKQ2M2JWEWFcxlnx5SQQKJ2MV7Zif8aaKHsqPDnWvEh2wEcthji
i/6GDiBE8Aakdsgeeqf84NWLsFbrp/53OakvQ/cygcpuEo6tH9yeMtk2GttSPZbFFNfhRfzbWlpA
FQhXwF/oUsC9gAqjEDYTd3DSwOncXqBCii7K9T/6zZRmne6y3rNaojQx5ESctrwxzX8Dz3dxHl7q
8wqE0e7yQ3woL/0d0y2oqZjpQAXGWFB/iph8LLe+i+j/2+OCJ/T6VpAzZG2QxorTdm+vDydR9vTB
KqT/+Km+FKyTnpR97rEJtRzzVboDbWc/0SvT+GW9qy8wJgXuuT/jm4u06DtK5vTHLxXxqYv9Og6H
2OdeTGhxUbyYIUyqJne1aE8Z6hjkVF+Fmok6j1cC5o+bPga1zzTe2Xv7wa3WXqZ5X+AfjRAhHO+r
vxwfXupNr+q/GgkJHECk67kfl/uaHSuE4Hc+gYkV5y5bB6oJYswnU3I5HnWQJafwl/jI0VX62g8F
VEMY8Q5mT5kFwqK0cqpzwvGLBpb6T/Ul/MS31RlehTM3h4RLmT+G2eVxogKWd/nf9Dp8tTj+oH3h
Tfsnw0gAZd7e9m1LHywEDoC/8DLuMuIWtlW/gGOMmsrostTzllPxob8yxcg4oopO/8uVzxQG0f5i
fmGrye3AW2G+tjWqsN0j3m7cbRZA0kJubrB8tZfRrz+WlUrevABgZgD6SNy5DDgLO9WPdsy2ZaXG
M+pl39uS+FfHReevA4LhSrD+bF0mbwzFCMjiXN0qC44oQDeIovBjBpWhmAN3oCB8AzDm1gUUHq6c
GHBNS9orZiZkOB/ia3m33tPbf0sQ8HBaQqjh0M4D6Yc89ZgHL7Jb6t23docGo4PxYS064RSOLdC+
eWsQ9T11ipdwqL4h4kOVpwMAjw4fFTLwsJMGItR2Wx/E6XZCm2ko9AabRjxnNMlsLIK2iE8gxz2C
z4491GijvxSQ+7FLFDfpJUYc/CWEnDJfujv88s2nlMDC4jcjara5RhD7oCu/xng19DtwuQ/27NP2
axN11M8qEwzK05rPSFq2YkfrCUmTqzGc6o/2g7N0eAHBefwB9GbdgbrOplGBhTnaTb+vwCDQphlP
rKib8Q5i9s0uTTRDE2diHC24ZOW+K3xSgg0MpcBjIKN/qbizv06E1GhQVwOiuR5zmBmhlh4eegAp
BldkHXV8RnY8wl3oCYf8gX7xACGjW88FV4Q2n8BuxPqin6wH2JmK5Rm9V6f7uLIfAEEqpHru94M4
Q/NwMQoV04AfZav1Nwv7QmzCOm/sfFEOBsDVzabd1bVD3xJ3c1HSl2g95jku7zsdUKO7mdgmFbwE
jGTYGj7BY3+gLcwdPkOnl+KHoLBC34+9LUH5hzJSXqvVlWfmbgRQe4ZpnZXnuDe/uLmmFGzHbkja
zQns8/LVL4yXSXRn5kU6BZQ3LUYfB0naDw9uY95kgl12NFFxg48QyNf20LZ4vlMmDPwYHCt2ZboX
AjZ7P+LL3tY7mAgVu2GgX7eYOs7gFZLF9PhSEECODDnZjkbvs7l18XVVuBk29+BdI+Ls4cTFG+9H
6W7ofG+X+CxgdTHZrO9orjnoVFwJslcQDy51vHlL77cWZIgIdmSbtmgk1SGGSnL6rbS2CDlcRdVv
4uUgWa3Lvk/SPzrdgyi6l4vZLXsi0li0PYBkc/7L6v5Q5b8G2skHbhUwdYg0s46j1J6TaAra8kgQ
+t9qpSc9S04kFActKwOzQZDOH0cKTbbEmKvHcRlt+cEiTV1fW0I1e/7DbTItDcSVf4OBqwZSCd4k
U3tWawEVY3F4rK7IpZrs7X+n4FBza0Bu/SqFO39n7TjMkBZZ6mkrG1G6y4fPNjVpgrOXDidAbIEd
ItFiVD6k90yDRQSA6Im6sd+4E4yFm7BTgrrjrioLcI+PYqse1OK2JD8SgtiR9sLgcY5Z7ykkgU/V
YVHy42TS6HaACikFW9COFsd9Mzcbs0P0jQUcWJMoSNb4b6zGFjOTQaTABY0oXyzGq0K17t1DReOm
nGqTQsUwr8vdKyvSkcDXoYcYkfcpegY0PJgGKNVySaDLMsu1IE9Zak9rhoEk9isZUDRK9ViRdqPA
QNh2dPtmW4xOXQPx5XowFd21LQi5TkEfmnIGNlRcnUkqkuJbExGTXPwkYxb5fY5MCEVoxOQhCrJT
dxjPJvz8wULuOqPsFLWn5pFfiZbEinVG9HgWdHy6pq6L7paYB/qcX5SlrPeS5Uh0jV8xTFCw1wDY
lAEnIX3MSGZnViUqfbzMPgQmuzIFX25xQdDbzZ+7RvnfFP19wQw9S4fLUoUwAZ1ywSJNKs5LhoaU
4J1FhYIGfNtKN10W3UrRuW+QCD7Jwl+rfqWJl0TQqY4958CgvPUk6xFJLd5iDCE4dZB24R6kcceS
8yAfwBea4mZEB3P8WMVvKbsX0vN0rM0gqr7gxA1w5jLh0C3vOZWmqP5UFYr73mrDrtwVFxUdquRT
5BiP6UoY8bDvYJ2MfBagDlfn0hsf0NJ9eCAL/G/0hQAsqCsO3XjU00tKj8Lxonj5ZmZgAzwjXZBT
LwJqBWEFm4ZLfTJFjxaQyVXp9gYDb0FXBc4EKL2yZPaTHieVMF7ujfDasmntGDT87kHAmCvCcBa9
BcRIPLamr2NYPu0H+D9yoIMmL9ZzKlwSEz/PkZoMexrT7erSg7BHaMmoiFC6sMlbET4OSoljYARx
A/kSECWkGjYk+6r4kee78rgq2/auRlGsu6t+fiAHbti5OlVhl0iNhThkpz5RnzT/UX4LJI+Y18QI
Fi6DwVxEGDLL326CDAMc6D6iV60FHk0Y04+d9I4D8rzLBDduWXM9l5aPMTcR61nsWstpI5fPdoqS
cYEUx2LJqcVDnOBuaJxX2EO8PdbVEm9jHk6PjF64Z4kvTCejTAA8ZWQ1+TmVumWvycJH0WqeCWrn
zBbbMq+IqQkkG/q6cs96j+ZWFM/lgyGo9xU1rAi7N58StOSJTbObVy6PZgwn0Vvv/UURwxnvosIm
lp1JSVyu+MXKdTiqMOcREPqKiFBwlwwe57xJM8m8O4d8nXmf3vit1QdZey/aO5Bs3rPxgY1y1x/B
anmT4oorUVA3efK1/jCiI5cPrG2lyl8xo8PQods3N4neUsKq7Das3mCvsS31u/RBWsu5y694JI3K
88AAbzQMMPT7eme8kIhJBvvALm3OsHKyhoCOUwNWWnmOlar32RBC8y7yM+22yTdnnd+6CrfdcFCS
8KG4irx3RstNc3+MWRVBHwty/aAQrR0ftfqu5s+69m525C8fONrn8txw48nrcciD0TqLAbcj6gsZ
KAPvo/RLUEISF7XBjeSgFo5VgV21JxCn0zm15S/RqSm8SuYm8UxwhdYpFkciHdV02+mQpWEh7c2H
pxlul5FO4sQSAwIkYJqqBnxJNNOf+R3hEM+mKL/kaMqUgMdtak6J5TXkUHES0OpgrSSHLSbD0r3D
5ly6GmlYGl4Cdd0BK4kVJslIZx2SD/Q1cHsHXYpPubncBMgY/fPIXc/iElqSuUfjts8G7hu/rD4M
w4/l+4OwhI7wxV1GLJqk+31z1aJAXrB+viYVK+Bd2wpvpWS9VtfFtBV4cNhhKrZI+hQWfczZwIiQ
EFff1LGo89I8qK0zFP3pMJjPtRRWg2OVLA+8eNtHnDe7tmy5yepyF4lClvgHXiVuF+Z3FGvXB9HR
o2thUcbunHUEGNG+UVj4+PAN8tmbUYuOiDVnj0oOC7QrWM3dZ44LCy4M2zxHpyii/waPLjxIBqsQ
dKJvQZIixrUj9KDAsfRDGYi7x7/D/EcWqdyFdQR2eIR2K8jgl2QeZ74U2zVkT+hzARePz1P/bfbO
3EfGyFHUVT8WGZSuDvcqz5KVNGhY1pZXQ2RcgMafwPpSw9H153F4pqivrUulNfQAxsHGsJo8Ywl7
/Rjrb6JxgRA8oYzQ/LX2+Dizx2B0TrKnNXphsbfibmF6BgGAzXGc36z8s3sV1/MoHFMlkMRTZtzS
RyAKp4zsZNFJMMHVT8J4kppAQ51CA4hlOKPnT3pQbcPhYU97J0vcrcYgiGlOCyuJ6hDph1IImuY1
Fj0rfaliig/mUpNFfDamQnj3xcc+exHo9tf5uZyf0/p3RnxaSY19VMu/ug/KrSuOk102HwiRVkxf
FC4PqLPoU8kZINLhQHLjYp3GzoaqVPcu2ZkJrEFZOQ6Joyo+/KXEibAZV87NhClL0zB4SuJ6McTh
qGXKtQkk45jiTEUGGH30YzoTvVOqCDig9Xt990zpZuFqPaC0z3+Ey1r/nRDgZRzQoDVrcVRKv6dg
URdhhFV2I3lRgJgcTz5cZ/ibDjKKBUQiLfw23RsEWrHNb1gRk3PCLgJb5edS+JB6OGcet9+i0LJc
HwtWtKFgudlIhpZLbqSE4YkZvT3Eo8SqOg8mZLJMYIP23lvHavWN8c0C6LMalqZ2tR7VLKhkT0gO
0Z8uLV5iCkcTJ8zsVi8HMTnyNkYsZq1nQQ6V6U1Y4Hm4r6oY0Iusnc29uLZXSfvVWET4ZoGtaZhb
SGtcarJh3kjYFFPY7yFFplZBU6GoILZ1utKVMWIo8co0VhD9loM1IBjZImxBs7PeBvGlqMr/nUV8
7XUIKM3wnfLFI3a1acC/6P5eWMZ1xpsUwcmxpZTzAuMyF4AjYitJ0cz4QcrHp2b4JoN/jY7hCdYO
cyxzMKOeEfMH0ff5S/JRvFTZWXtQNrqugpcQ5eRH17tPILGOwW51IYco7NlhFcIWxY8/t+n47sgK
4Nok7M2Z6wfFUWChoM1kNdddJ5wSHmHVfWWAm3jRg8hthvYa20e7sQhic+ryHc9gIzu32dkQvx/6
xWRDhnsbi7UaUGpcb00Z73Xht9YBRhs3yl6XibQTuAlpsB4iGQk3D1ZZ3Geai+k4DyfB+NRQZxpn
dDzg/h0iplw+jzp+Tv5DvU4o1cxtjRLfJpxAYjdmvVfdLd4owdezazZ6DQqityljyireOwzWetJl
WaCLWuHW8XotE8xXR2QX2ih89L4ZVGyZlIB98AKXShNepOFtuLZAsmDNa3HOhrdtoMkEgDr4BvJh
wOP/b4mfi9qbwV/m9Zd2qYwcpHM0cyWx7fEdlYlUhMpm5nLT1NCsD7EacCGq9J2JfilQGB7BRZmZ
tnGt1nA9cjDyZHGPXKUZb1W927qvs9qy6YVi3kYbNLcSoKai9nc5QERMoam1HB3DzjL81vBmSoxp
MK9uWXenRWcvh6kxS4jZOrP6Uc6Z9VTOBAndRuWWWm/j5MqNgx434opQYj+yLNSk0ABwU0IdSZFd
xinLEMLS9UDHkqZQvvTylqwYY1YssJW3Br8ZNiBw3NgPQ63hsItMutV3iLDd7tGGWufGkM5ZGd7W
+FXIHKWl23UG61VL72tl6/KpHl67yCtUVx18WA9j4zIDSaMjJoFeQxv2WK8jOwQOjRW3R/sCdPtV
fwCQtM/ErNf7Mkd6AFHwla2C9s36vtL37MLH+/Dfs2/AOurdDNILuxeKppHhDqh7BSi8xBhFN6hi
OxN9DxZ+oVKgphizDnCJBjH/q4JR3gFHMDov5oVhBHRkYemJ8fIFIBnGCJejRNYA3AdZvsUEakM4
yEYYeUbVY3JMtAtAjdZ9UG/GmInBFabnARSO9eckR1+PePo0Y1wwgWc79aOCt54QH6Yah415hj+p
zi06SH5WwBe8DfKHpd5WwFxsBKbxRXt8KDML4n98ijsBrJLuBmxkqki7vRbYSbEmlq4zywMLaHuI
SvQDybFY3grL5/GBUyhXh5paVOImJSivFlbMdGa9A/Fh639EnAixqwDWwkea/SgrbHMnIOmQgxjm
PBDkWU0C0gQ07Vhgr0pz2h0Q2uXTFXLUNAcm+YGP98fsM2qAbJXivkq8ybBlPSzH13JbEKDvmsJ2
ClX5lBj33roohqORJvJLCghdtytAVo/u1XzFr/Y729yOanscmIw284uYzTXaEBVQ/GBljG6BIvpY
t0SD++hqLOJeiAi2Uh/Ne6kFGfhB7Q4jut/vQiNR2MtJRIcTwVDLrq46q/q7ovzpOvPlV4LzhIDJ
wRFsSluQUL10DwaMfQ851bJb1ZvNK3VPVJ7F+kU3Qii7CFcfOW/prVoIyLaTOkiyuyDiJePBadZp
oOZAjLwxcaDsr0yP2MmDGoDv6RyxDtfvIfpjFKiZP89v9JtLH/IzMBZKM13GcZEZdU5MB6IUTKuf
xsfpAVRjE8RpQf8tYxchDfIjns+9rDBpnLPJ76nAonaMrH2HIV25BzwlCadaTPzfsWidyBiDzyQ3
sCsP8hBanceqtxvCZDuSbVbaugSdz3mQSNJ6bet1jMV0baAxCrNtoMpXs76MRGyMZO5smHQSuVp7
NPtvswGl7VZfmROIj34xH0C0Lm1zHKTt8DWvlXzv+FJdYBjuLFwzVrOGyUJLS08rqyGluXbsVaeH
1zXOYLxp0ym1DhTVASGf8JKO4dCc6D+Y99ToJOaoZ8MRm8t0l9HPEYIhec48BA/B7ogSng5FBNPa
ReRZga60yeqPYMv08mAyub7+5KX52svscqUiDT5FLEEV9q2M0XAMxNM8vgsYia2shmEoLI0zmr9d
E7KggawrYd21hIqB+xZhHIcH9OjotdbOMSdidYPOMMmOVdtQYZbx+phdfhFnl5powe55nijblBQr
v1vqeYifU9hqyS+c1Wk8zo/3cWJjwLROOii0HqN1l9TTNWcbq1qvt87Ah3AIxvqaRXR51GaWm6W8
7g31Vg1fE1oBxR4F15TxFPfW9DSpn7pxFUt/lg5l7GFyuDBL69RiRkMbllz618yLK1rMsHn/LX9F
stvjwz6Ej/5nKTxJOLMZghRQTRtdyDCdqT8XCn1NoEeebrHjrV4a7v7McYBvlYiZAwtPd1bhalE5
3K7wtNjt/gM6ssTWoOUwDAlhC5lyLV/oc/r0IMcfhrpHFYPv4Slv3xK6De2i6OFGKcgqaM7wKXnW
xM12pr/kxhqiupBWjG3gvuunBAWEcbTisE0Oa3ccu2ud8Vg+nnp2iVp6oytkikeAIXL0JR85WuFo
BGFO/kY2gMAesnJYCjdrzjEhH/23ppEVHW8DJn1ZEbmrsNcXN1t+h+lDy+8SF2lDSYQDA8taXJc4
0GAHgfmX4SIerAeQ+SWOvHk+lxHRG/uydRrWqxLxZSD1+1Y/jk2wscBql21inh51jJUozOvytlov
WmcnGIfZJc/O41+fvsj5swGBOJo+8VEop8PGOQRuj8JYrMmYxdVFxUin05/2hem1kGUgCwl2in0R
bCWVPwyG5D4a+9oJ+XEwxcsKW1sJIsE2xNOQc0BxtbAB5ryYN9VCTtg3+7rMhbLObyluG6pAwp3m
8cUFqk2gFwFLxSo5VqU9QFHACwyg6D8qJlLuiC/VNLRQDeR2b5hPUv5PYq3WW4c0gYaYHjTrQ69Y
o6S5nYBqG2xvrEL24ujVyK+G9FIJG7WpXD+zvqLwRGwDNAYLAxpGKOue0v+WxtXsz0nuyPO+1Lcs
OnbV0X8w1hIazbMB5+3Byk0p/kUTe8w0TNKzGAf69DETKCM+Z423RfetvynGfjiVoEjDGFkModrT
uEx/ACgsMRXaX0Sb+qEOG+xQVwmtP/5G03+4iPcgCHRi4y/6w/Ai41m2Vw2Sozx0wzoeR7K54DzY
idjM4v2TSjKDFdvuAjUIgPNjumWMS5L+FUMz7NKAXf6Qu31Lm3sYqrCVWESyCEgMQHuAXfjVKby4
nCuNMfvRqI8GUs8epk0JF0yyWZntavU5W5B+BxaaLJRq3bnpTz2Y0oMzzbcMt3rYGrci1kbWbroB
AqbzMbZCBAjdZMNyfBQ+e5Kucx4Emiz2GjER7sUtP028ag23OA7KNb5+HP4KIvbvCuZYhENdxcET
Pb7pBUvzpre/CXs3ZjOwinV0U5q5R1iQ/NT+Rd0r/a0xwCh6ByRK1LCuz1V16PvgKCB7p3VyqtTv
2rAowwabus7LB7yaka8Y73XbBtWyjYRxf+8sQB9Ykbh5aj1i2HNUeJ1FOMB7Ij7Dg5WEFzNGgBJq
UMObt7I/qaMvZm6h+qJyQH5QCOc+f9Gjk4Ht2xCCVC3x3TC9VYGbe1gI0ZU9fUaAdF+6QFqPU+Mh
ueSOpoFFIEcbZFWsz8Ma7x2NOffYrIFkQZ/0zMTTsKDU3wZl25aAwvU8OwlScJTQGCIhQ4OPFqTm
syp7c4qE1luqoHkbo1vHizWtgzV45GCYIDwL9sTX0aCmeLEHD6Ht2Sfse9OLRK8xIRIDm1wklLPt
elJxb4jA/39G+oJ0CHWYiKszLgSnuXnssKQC2wfW5EGBIApbrkl8KKfAMI3kr5v/oBtFp4oBpiDa
zoZADFCwTq+TemqMEDFkWfqG4kvpmc9AtGcJJeluBpeL2zT/GiMa/uNg7QTWxRCG/HhBX+3RzLQx
IOiGAM8THU5QwX7OvIzZWg44JPIGTR2IHd5QTldxrzj94wqrtBrtfHb1MhSzA7KTpDx2nxGwfOcy
t7OZjBY/rfaT6Qzid5cRdBVKRhibTpo4QMYtjvsc+IObslyd9/1EzLIPR1aJD+wBDQgRbDiRlPqK
4S2rV8hhsjhtB8boPlpHxPMM2CBCf+msy2FSryJg5ggfb0YIc1CE47yhD25EkNz2fnklYxpWRUQx
PmmV02855HY5X8sSAw+A6qvKFofL16yKn+0F7RNpF1sIknGG6PXxyeKdRwvZmpW4dGWZRdPGqMhJ
zPb03JBlbF4n/dPKXPIdp+FEoA0Gzfg09mJ5LEvydXmmxSFkDTUU28p2KYJyddbBhX7FamkJzH5f
rzehPSj4EOvDUSo9aQ5VuLsDepYn1HbkgtrG4EL6itcz50hc/ypMOM30MiZfunyNmlfCHmeNOhGM
8YFWKdUdaXiHu9bUJ1lz4F4n8YF3B5wnSbnnw5p8KyyeHuCy52l5STnucZlWYKM6aWHDDYnQfPHj
CE8OC1LWpJl+7LS3rPbS6cPElDsio6D0xJQR7SC1oYid3PKZz89C4zAaMF9o2BwkTAFXa1t5npHw
KdR/xHZYrzb7KmVS9oTaU5Pnunqf2i+cPWpm4d5xIvVqzj4rABYz3MVAptJ60PLQWU32B3YNTUN0
8wGq3nAvwTfGEvtM+UL6JhRKDRZrMpMQkcrxV9xOo1dP9zyLkBksTAtEaY6leUxxrVxtyku2OoxU
TFL6snv8k5X8RcnPluY7s3zLqc14pqSuMG4DdPE7vO7bn5zLT8YK7sxGOAwnRT3tsYmOFE7NjIrZ
AHk8cplHZpJe1BEVV2XACVpK6V9h+pBKSNBpsuNkgc04UHUsdQdzHsgKqqKJDBaAdgHRtKtlr+DQ
H+8r69Q3x77iqNhH4nEiInF9pveDyDJCWYkPbXzCVkjgztIdwFEtPpWDx9dfEh86/AA4OzmT4kCV
0HunUVxuJrg5jBd54al9OEXPQ31qLbcHX4dG+oqUK1UchB2pFS7aKbNoMW7yCJHXJbQAgTW0zWk6
QHXO5bDWDqx1vXFBDHFaZZgU6WXO7mJGWsk/xJOmvH3jmsRXfm4BWe5Pof8uyn1aYb6C1vpKc2xn
lj8u5CDFpLa6PGgjFpZfbImREJTJfj8jqsYch1xdYh5rN0O/8KLA3kmEIcimXZExWgWN4psqzz5B
AmBQEPw1EU4pFAjlYdKTTlUomT+IK1j2K8AG8worIRQXFlbvc0uBB1S3HAsapgCCske2VZIJkGn/
qiFU4ShofxLmhcZ8wOmlIfSHBS+hEpupPRpN/Pp3g3oUlXPOk9sejOH4WPfFvBONoCwYxHkmCJyu
fkGejW6nLgAFLrSUorijf6NzY/pkxWEZUEDY/Qb66nHNOXxrJQRAgdJnddcI/jzDHhbLSHfpsLM9
5F3szYlPqICFkTuZjpG6LLJFFflSyO0GMqeqTtVyNQOh2+c8FfArAAGJKYj5AwH9I+CQwstj9/DE
DAQnb+swYHFYOqRdR1Q3OstGFiYVZCtyqr/GXh1zJq6GzR5En38G0+mNb9WMwlJlUiTFy2CwU7i7
suaqdtZHMTR0P7B3RUK3bUCYLvXXwTMm95qu+D9x4AK89XTXLtC+BLeVsziE8ZWh0EExuJGI7OgE
3Wj6N5YWnMVYho4HKrXicP3Qv9aZnd2VFgoEMhOckb2TEKjkzSL1wQN2ee8zKmGw6pcC5IpIiLVp
/JpcLCZlOkNbMh30FDreBgCyGyD41P5CXsu/4gdbKcYHflb8U/0WEEYRfgbiDXAyhT/6C442oyqu
UUTrgcggh/H6Rh/UuuMyfOvSUa2hI8LCryp7xtN13bfZDgNjOYauMvjodhCsoerE0siBEAjlc45v
RQGdAFTEo31S5WM/E1AeO8V8QdIiwJstroP0Drt0/kbcg+Mr6kWyEApm5djypPZnIDcIZGDxkKbr
JckX5zk7/x9H59XjqLZu0V+ERA6vNmAMznbFF1SpSSZnfv0ebN2jK91z1dXVNqz1hTnHXN1cCcNs
QAw7RnmoJlnyOYb8yveBTsJ6j8gOZ+wpHRXxIoSo1K7J04NqlSzEBzPNpf9EFon1vUPYS6TmIZG8
HK0nIj/09T/609ZqOB12btlmYccyasOjwgmbrVtttlw4aPV/6H4EQslJuKycBT+VFJAro/uFFFiP
ETC2Ajmbt19dAH4RmuhV+cGQ2TKA8w3YPTYICAQvnVhqU5CcKijziszQ56iUZ3osCe4N0GBK1196
XZKQNkzKyhm/yGERCZRygMObtQNBHCK+/g3ItHkBAz8jl2CbojYXsXNFbAvslxhbweqI3P7p0BNm
GZ7AGLyOl9ZYX3fK89jNh5J4PoD2bYAijxBOhg3Y+No9ZQJbKRNVFU42eTcoB64YPm/5q73y0mul
N7C2z1iSsscjhpw84g0lXyTu2D6khZsqF6pSM/mr9LOpuE23pwjGIVe+tjHeQRYp23Fij8lZyEIT
BgmhA/tyOYsdZNHXuUAJcGIMGpNQ2CFe3ye507xDK7Uqigf1XzgroMUQpjINMR8mkcDmgcYKmTaD
QN5/JXJQhwEz5I/gaGDWpTX7BG41+267XhwsEUShrRMuqrANiyz8XWzZBtVBCpaZ24kBdkrS30FD
PS9drPlukraKO0O2dejB70/iIgEdFCnDm3W0q2iHXrtaz5d8tjmfmeIALqQtb1D/ZjgpwW7tR6z9
4NulrfFm/nFf6mgr8AgCj6Z90/ETbxVCuMkUqXjgCen10zTodb+j74c80QPFRLwPNkm9JeXzwgoA
mIKNIjVbzhhAUHSY24Z+Kd7WrVuzHeaBpnlh2Q8mBS/CVtFZs0lbVocXRKkg87LF0/OgwmIJ9eVp
t5lPr9lEwXgrp326HHSUBUA3ZFcBwYsMXsDJTagBS609vcBCjcvdjQYuZ++3q+W9SodnUC6fWWwO
zYNqLxXOMvlHlrVvFlesTtZMtqpjcLoZni7tWNiwqhBNG1Ur23Zdt58AQ04U8BFWP7T3opNyL09u
kjyvYyS53WrbDDeU3QhvxdaNP7g9TZGAXG+ITgyZHRO7h86dRGmxRxBSsLEp9mLsdqu5EB3PGfQr
itCdwZADpZni8h/OpTI5Dvmn3XXMk92YkTsyNozivMusHAV7ot5L3aXcZwyesBpT8Ruzy7UkGDvk
ACGDTLw4aJnel5rfHbY02uvdVm7vihwYGXJWEhgbVvcItOVQtysqwBCi2F7LXL4zng0wxiVXLkkK
x4TxCuhFBIENHJ9ggSLXOtyaaI7ilj8K6sdmbEABXsw82a5JP83AVdyXoheLRL66CBYxyRfFViKT
prKRBJb355yeRIdRPSJGkzRE6ADJE6OebwxuAlIlcaggaYd2OgcqHGskEwSdkxCVeUXnRwIr0vWv
J3VpR7+XRO96/dqoh5wkuc41uenYERi4mz3m/+aLPqk/XVPvn8lnPBGHd4AYwOp9BPUA7RHD1+xa
y0UjjlIPQKui0SDdl7XGE+kcm1RukFxjzMMMmoIGwYxOHDRScRxlFhCWR8+7zbQwOzbKyR4ljFPC
nOLCEABWY+bEiQR6StQuCCSZOvGRtaONSjiTnHVUCYpcw+ENIj4LIy5X5l5Wyqiztn7bcvxboV19
Nz9GX/5Ke+4vphQ7HRw4wgZC0wR3SvjXbmcAuCJS4A3CVO54Nd/V5GiINF02qTK6upeqwyxAXGYu
J1IwQXHS97Oyq3IsxLe6+6YHpmSc15H3D68Uo2zUTOMTzycCfcIpTibczOGPH6mie60eqcrpvo04
56cuepKjhfBbFJ0+6YIxnrfSQsOmTlnhQrScAI49fyjHc8R6iDH5DiTsHopX3BlBpTnT7B23G+9D
nK8yXDfCMQNIbjosggdP8wYQ84vNL4M5pkggUXrTQck87V3WS3w9GI2GH8ZMMk18v2GZpv+xlIm1
PWu05m4FeEbV1/K0PpREv2PpWs2txKhuhjdAMV7u0VC60Zdyn9gyUnGQxYU3eXAz/Uh1JifuDF2H
mpAJlkAuBFXdlsZyAmOGK2CxFZzD7bb2poslotDdINJmu9e4EC0DMdLJTGqj3YxNlg6dc9aWRV/M
gxBJp7HvebJxhmHuwUQDVfwIeCEovwVPu/N/os7F37HwO+PIW4V93W/6wR6Cz4j3DycTq1Kl2a/2
q7v0wSZ7eomkzR06NbNE/kNeh4SrFcQFoluGv6GKvL5U0ALqXWbjumBZvQTttv8c6YU3zZ06LQm6
R/+K1+2n9lJqDU7aNa2OXl8dMJ3imM/c+lRcGGA8AUGwKzuEVy1yRkf30Xq4wimUqE822S7ZKZ/w
kdDXVt8wl5C8GZQbG7I/DzgM3OJnvinQM35Wfxjq5I9FciljmOTC1+Cezbpbxq1Bf2HuwmP+qmJ8
wEyFSMwjIU52wsplOnIsvJ6Jy8f8EZ/HF5O/JAA9RazEVT4WMJi2pWOdjR/rjuAn+RfvjEvisuwI
/0/hI6lPNl2Kks1CcPqmfLWZn6OKYJZKL0y3RMrDO+ySY/uHWoSefVI9BIeVm3ntFzOQ3l8uGWJ9
iFUf5my3Bm6ArbTvByLhpHyPSdxL8KPXN5479bVDP+Jl1/QMBz6l7SM6Gj/9pnojvzncU/FAS8jR
tEz7+QtFk81X+KZe0I1aTuJYASIgBJ6909hW4TI7gDiPtgpnP7IJR/7HUHzo/cKuj/CH0MAawfOS
vTLyDo/E7uB12FCYNNpR8apfNrwRhKFqM1zkF5c3wKF08LJjeOG4dSs3ctQLJOBLArJ4M/7FP+IL
RgEqie/+DwcTLsoVMol38IrNxk082SHs0MG6NX6U6YaR5KEJyp3ktbvxyPjlOz0T5LYnKPlYvvT8
N/VRuQHRdMMzMT2XZJ/sGGPthjsP96/2U88bluqPa/0diluNV/L/SCntMp3nW/4N3R3TG1p+pgbv
poNKjubjL3x7eh1hScpH/MLbxCfDHyw9fIjae3dRiUbllxWPScCU5GBXe1R8dh/Ib8JeOFgP/dQH
I/+T3WcvPFH10xgtCfyXOz66M1+aV+2jW3aSXJLZ/OQK1c9V7P4UBQuGQKQWt/SjPjX7o3DmXQyv
CBMu0//GpPpUn9oTb0nPHxbuLOZR2YWf4Uv48irqFp6etUwOs2vm8Q3Bean/cFjwAC6UvNzimoPm
IaRthp3i8mroK8vswexkkrdpu4tHWGlw55gn7XGSYd83Yc9K2/Er+qKdLef1YwJ0S5lLClrJ8yK5
9KBmvRsEek4unDzhWgNNoVksfnyTKxEHQ/iqRAcOrDQ/o3j6nJFv4CeHvlDi5XUHdi0VXE8sSOwk
ceBDEWDcRzXPfxexuBgd7FLCG2It5IZagHoqvxZ3tCoou9WLyTiJR6mEajiT6/PKAAlf0dQ6U7PH
xDGlDlGGxkf0hq+CLeso+V18Yy1skA7AFU1Eh3xAqIrR8MAdVwANKjfu8o6jE8nGK+0+veti+TFc
ImOjPaDc4K435VdrRiBfRAtoCmN1zeTKYaTI1JnYG3GDootI0Ox7UNTRzZqcDD0BM+dU4YBQ0rdW
2sJdxhaQwdggPvYGddGzgixAdeQU+x7hxyb8hz0WwS0SoyPyWA9noAe7xMPiHswn+VV8ff6Wt/GL
u/Q4X/M3Ngukro3rXb95/mmYt6PV7LPmqbHCY7YKNcMlYVcrj93h+RD97n3sblHQAvi6xY/4oN+K
Y4berhVKyAMM8szkUY5K7snSeO/6/l3JSt2JE9aTSS3cq4hIr4TD9qO7g0PjfGseWYBAiiNtslmg
c46Jimei0kSuuiAlDjpKvL3ys/xahhPvqsN4WmUCayR6+GALzukF1gYtXH2zOZ67H8pkRhWtT/zE
GaMRSAvjO/c5Hl6F8IzGLLVwP2w6TG2O+YEvdYdW7ja9S8SOYztLGBlvrXP3Hn7Os4MbZKWfoLFb
6GD3z0d1KPD6Y7Cd7f4bSc7n/G869IzUNzhGqjPe/c0iEY1KLq7NdBrNWPzC/pcrlbi8qPIFFPh/
IPTeaq97jw+1JgOEMWHKDB8kbrFKlze8l1/Baife0l61X+Gx9bFDYNL0yrt6gIq1n+vQxhl5kv+G
veQSZfQ9vhVH8Q1590+kmvi4eYxyfbknTEQgIRIrPeLemJeJ8UzClxxO4DUkCeavqPpWQ/xB/PwZ
qhgQjo7vsNSz6BTWNSu1NiMO9MXMhWOlt5IbJeIbU6pMeunqz9r8aEvCITkBtqlEWLODJHXkhaHt
4u8AroLce8cXyqin0LZT4yTEp/4U1gbPUDozjIWS4mvrTOOU1tiykWOjj4Mv6hvxC3h0Fm1Kgpz/
3HPOQnvHBWTaLLczVIgxwW5b1i48r2IwYvXR1ihiCMumwwBtIAYSlGFxYLwIY1cSg4o6QgU0F6DX
mFiVPdmJzXlcnXidO+G9ZshZloXlpVIAjwmgqsVVIrXWV4PdA6OvothWJaPWoH0oYwU3FerVUBr9
StPeqILG8oI3auDhMLaUW+rMDbkdJr/uL/jjSFLs8Bf/iisVbXtVZdBPcVN8zwjOqOTmRR9PlG1Q
JbD8XPBgIiKCAk7U09XIP9l+NPNdVB6R+iiG3cQ/e8ElJnrlOkKkvnZyYmMdRjqYtHQcYukh0gOp
wiyr3figMbWss4TqNcmAVN7RnVTRTsAeRE9kTfdpOTEWCstLuxxpsjTAKdp2SPmkdiXHJuFH0K55
wNeLnxkAm+4q9DLqyPzNGv2hcAmkQCE/ZKdudESdlmnTnheYOOW2tdwZzcZy4ympbJrAgWxRji/O
/B/8NKFyqHQXS4WuHrL8IMR7/N1D4qEsZGKkGAeVeVJ/ZPUp4A9lKqAVbovLsubecEIIm2uGrBNu
rd/6rXyLSSpT7Si04SCwptVbtpznSKMxHPYM+3oeC4HjgnND9kTZkwHS9Sp17JkWSIdtoB1BgmGO
858kW4OsX3UeNqmVF1V+iayHaH2YVE6znyUoRDZweDdMTOPhQ1HelPTU40ktygMtKitcyndL8BbM
adpp7gNrOobiQSK3a93Uw8xyW9V76c8RKTYjjvkrok0IUjNTPYiz+oF5K1hHlR2ghg2EOQToF1xt
HMv7XLuwzPrXt/u6PRaqPzz3TwWd+I4AufrRmngQz5bykdYXQQ+mYjfBtMudAopgdszwyJGODkWQ
xd8PVIAUs95bgiWPR5Cps3Hnk81SiGiHZbhyacW/jXJn4QsuUn7R0ktiXuuBtYOnZd/T8DAShpKX
vjuZlMDRL0EbRv8gOobtOH12pnoAr4csENnvk+FH5UpDNJMBfajlk5CzlvQUDuJT9Iv2c22WbTWy
TeaB8LGs6awIh6R6tMU5g0DS3si3WbO8mT1HsL7+93amF/aIPJ64STeY3qvKDwEK8h670QRBLICY
1ZXBJFxqoDGEDO6Zpy7oF1jQwRpi6kd4PMbWt+7IONc4quccx53510bYc1/l8igAC0Lflu+A4hoF
+INdRsyKdNBEZtD2SLwN5Ck/Kbx2RoTntlpAq6/J0ClaKhcycw7RqSXBJFtPLOz+HGM0adR05bZ2
6+rM10N832AEKGY7k0T5QF9cdXGbkzmsyWgzV4ALF85ujvGfdBGzY5qc+uK1T/Zm96KDQONxLX0+
bmJ3zOkQ6tfny3Nw0PCYpxrn0prZBml3zf4jayF3Q8ZLznQUPnhrxuG1K77oHBpIZ6Cn1uzVTXdk
d36Cq1BjXJ8CUtv/ZdWGcKNKh3ODaJXIJR6arDpXX6a5hx9kvo/7/A5g5jRzEnNivevH0oEbuKG5
2wBsOBEoF+v/U6UZNP7O9+mlpVMtbYPgh221mzhdgShH7kD5RuPKu6s4ONkMhrrQ2kbHyOAZOxVa
mQwp6GaNd1qQXc3ZMW/10lUJnWln0rGAemA23raPGRURIhJGq9zxxbipPc2e+GY5eykMbwjnfIXO
lcIXzS8EXujr8kUUYoaE1pjay6j8Po96LQiOVILWVMRTx2lMtl7rMBR44lhQblPzvlTXHo2qQDdJ
p06eIawjlCGLVzBD0H4S+Yrrp6bj2jD6YzDU0MsiEcajR4Y1aOot60rEPFSODJ9WLkK8Hd4bcpLk
rRxSFvJaMoUaV1k6pS7j4SfiUNXNVcxK6G8c6Ft5cszrk2XtkG4zfaTuFkj95SWH7LmDP6qWoMt8
FUQMQ/Jmhx+P5WvuIYqY/wEeRNiAZMGQLtKMY2m17plfK3bgvNCXIU90Ie+pVPA+F2sgayDW3RJi
Ubg6Bxg52JR9KaM9VG5UjDC6PWmFxmoUwnkE98APr4qMC5SKpvmZB5vBtuAxewhVl4UVclr+N/8O
qmdq9vZLz23VZ8N4Mu7DO/90Vl4FqExSddE4o7I9GL/KB7Ix0LEb8rpHdSu9xNfsnh6VPeGzqLM5
3umjaHRxxG4woxfjVawQFJ053VuD7JwTzXYz7WJoD1BcQMxcRslhZ6GiIA2DGim2ZUsX5X+PO+1X
xXwSlfkmek/IC1MD3dyECIrojZi8fKI/GvfLi/yd3WXeol19JiFT4IQjQnVNBlW/uQWP06m8PG/C
Px6zep/RzuPY47HoPF54fsKCIG1yrRJd0pbwYUt2iWQ2SqZR4CHtKbrPb1mBzH7bcyG9UZBzgXgZ
661b+aZBkGYwW/r8a9c9Hmi7gWXiar03RhR1fwoR3XSn/HLleo17MpJMUIbhloGs+n95j0iTm1JI
A/4S4aMZHVTnhQ/pn6ao29zTT9oCYQ+1Wf3u/tZI4k9MjA6OxjuXvPI6XKcvKvuZtNB/BIHewJ9K
ps3rXGIXhjTEDIC/i7kSChK37QIhAhMEVtUpcDPDfMzscXD51YtPfv61+yOpiEOIf2XyFkInInUB
1Wu9TxaP9nM02KkfZjbVVB4plmpmKfyv6r340e7itfihxmT0tra3/7AMMvSmUml9bR/vWjZ960+O
x33cr9SC9IWPasSDAGTPsoVfXjCEQBLBtluUshwkFLDozOnfaYPWhwtWBLgDtFKhbRjwGZkW8+14
eg3O10kpZ/hvaGJ+8yA+jNfsVfpJsatfebDRsGsaogcnMqCRbKxN9WBipoN7hvBD/YUMkBXIhgce
DGhaIUL8pbqkbuUXYgFNs8z22wa+TNAyecxrpPJwxL8DVOi7Nl0KK6o1plUsCjh+RVxeHK2/NSM8
7hoTVC5FDdjBh4lHnuZ0l7xpEOEQi57liiH9CYu10jsSzxWpivwyKJt+xM8muvFq8jGax+hVPi0X
foqDHcuZ98/T8xbfOgaFs1vZZEUi4SbEiMABsFkwH7dZYwM7w1zyvBV+8WehBthoL2psGzE9/Inb
s9JWZmbMjYjmE14T3coPo0wd7du6dnNmrj3QlM2uMcmz3ITf63MEYZM6FP0I/tcYeZqvdGcpPU3T
TriM9zSAbwR4rXzvBReju/GPPNUGWucfryIPWilspyNnRj4HmCS4GeL6gvvfkkmH9RIIIORI8sTw
3PZjMMV/lOutx/pdSZCdOqPhZsz2BEwTR45AtfqRV6TcBnseQwDlJ26ui1tFGFuEC4vvVRMNeBib
MjdxvStUVi24fK59GDASCDuX/ZVMNh0JZ+auNpgo470GtuQi3LLYNhZQRbckFyOzt/7F5Y62D7zO
xnwr2SwiQeieu2dZ2MT9kABHu7yQ2dJgzEQStNfgHyA34eZ9gtOCVhwITGTI+8p+iUMi6JgkEB5h
lTFI7s2yNxivCZR23ilwXb2bKfu8/5NaCmfGpTviVwYW6CF/107i4RHt+oMG/ydm4sfFpm6YSevF
vh5fm4zyYKubboT6Vd13ZFRzjAFzHRze8CeJUlBPPpg06CizEoy5iGEOYenz/+FnR9xbMt2FIwNA
HveN+tbGH3q4/Ye8U8WCYrmUn6H5KJebGQYz4Px0p6JU6t1S9yPdn1uy7gIjDer8qOrHrNwzZ+Br
n2Q+033ZbcPBfUb7sMf9tyHUuwbw9goCGT2lkPqEXhmFDQ8BkDtYW6CpCKVYlTBbECUgM7QDoCHs
EqcQ+ZQ1byopBgfKVApRK9sUr+XH8rL8/2GwdYHNNkNVEdYragK5wG0dA6pgdo3UhZ3+ms2eCZR7
yJcPsnhILWd9RsGIIx+C0zgAHdkuxsn4I22PZiMrfaP30G7X1OX5zVJOYdVs7IJH/nmsaGq780iM
QBaEJiZKzwC+goi7ciIFsZlL/4e6hPYZCAPy4YlB1BXLUlPjNmQGYCNwl9HVUYhAQdFti8FAt6GS
ZyT0ixGP5UBruEkY4FHlaUkWJLDecxfPfozydfI7Iqxp9SBTrJmUtgr0LHNCxesGzxKQ/+zT4Yj5
V0p+TK6cMGeXjPXY4etjPGCWdly6WHJrdcdDwgXDD2JVMw4sLDecD2O3I/WWfVQZOSbbB1pPoBMw
YUqPWTcLp6XB97VnlcH5CZ6FyrKXYe0gMHrTBRu6n7TsnssutFyjvMkonnhBgGkITJ7syXJ6IMHZ
ic4OzRd6LxVYOyx4IeA557MXJ2QUkGeuREjKaE/ToMJfUCI/Rwp3boQduYYlFgHJpvAbkhchukkN
HQk/mRYX6gptPH6NPZqdUsU14Ss0ov3JoEtEGQ6+k8oK2n++Y37Oip0XcK0/wGH/345R/+ishcAl
yLQpO3a3Tw56PrF0lwwuL3tzpBSRZr+tfDprmt4nSpgs4PPXGevFMV76qwajXD/m+rmar9CpiT1v
zc1YMTk4dLAcS6/V6JEOifl4DlC7DxGVzVpTOAmvGK3yUhyq5FKaLjdujQMLwp3AM18e5dljYjbE
LHv8Dp5F8ZKTu5EEKUKOyF/IgejsliPEfGTWI5V5VK9lT3/+Vguc8IEIHDAEwNIFs+EL+kWYiUnY
Ev0jl372PDYYL1kSGPBnLzmtZwLfa0VKA9S1+RCtC9d4rNnp81TMDwV645D+qwXxN+QV6CLUMT3j
uEnkaeCD4L1kfGZdRzgRMwY42R2Ld1k/qhHwP/OgTVcRJELMZe6Ior0gUvzJ8MA7S8L000z7q1wi
3TRVIml1J+UteXpomljVq8z7mUiC2pc8/f+ZFDKCcbSL2cVui+5ARb4xO1bkzEXARjSUfCE9MH6h
TJrduQwwAT17X8EyRBncOimzHN1rwOa3xEAgksLuQBj8jqcLcRIfP9tnGZey4aVM5nM+ASB7TKoP
UHKW2ImJM0e3Qd9j2rgNsvIfFpC+CKwM8ckWsQRT97gH7C3fLZE0P4fMTiFxZAhA+EHh/ERO+U/B
/AdgiO2puv5ZcbUHUvU4bN2Mwv0tCZGhUSvY1LRBoV10FV3K1sDO/+So2ism+QjMdxq64tNUHiMy
P5okMJl6S+WRaK/ug+9YfR4NuCdOCSowdarIo7BiCs0XVaWMYXasNwGzUrrYyoexZwETH+s3NqBe
98LhkLPOdYYXkQZzmpiZbKjBWT+gHBknoNALPrISFefUYuTrKrXbLUv0qTSRX+wYFpKHyF+IWJ+q
KTyNXn6+52i7WFtytixbKnSmpfVDdk13OKnB9DIhJ+KMe4kjes9o37MnI7CFhoTxmBx/tInbfnNd
WWSkzAfBRkphPaL8+MSsCezDHvRLjhCIDeInGA96iLfuU0WmvSH3tncYgYHT/elYKDCr/5zABvn8
Fpa+gT/l0npAUq48GXwcbxWEDhefIZxScUB/6aq0I/wAlUQIhrgbjOU7rjMTju1qfuHOKTt/XR0I
l5mHA8Ea2hNzsaWnX2OHbWwDE72IMw6exGXp3LFhS7vhX0lHkNb/9xIkx/CxPU9UDVWCEdG2/p6F
3UC5yjylcTtmIiNSxpewdyy+GD448qV6f01UzcDnFQLVG/VlOeOsbdTTgvo5RHxh/elkcm3yufaX
RQ20oQzAFhzaSPgJ0w59R+tokuGG5fCLALfaq3rymaTW62+icCycZZVQyJd+eLX6I1UA9nwyltjb
mnBBQFOXLLiT80LEAUabQQpqAAfGKkujy8sT3FUUdCTOE57hy0TaQKcpPe4yWUMG+bWkv/WCBGxn
0Ilp90aNttP0KDJK1pPKcZJtm9NMDS/uZPlkNCSiX8h5IlKJ3xkuOXWlRDoJcXILOw8OZFcHacA3
lL9YSPVrhPyHyKC/gh7OuIuaIN6sgxoEeKpt9XvUiKL0BZJkCKE/dheh3ytMLvLNTI+r7PkHY1yQ
hn3BXiOmPGXKQVYUctUd6HYkqOwYsm0pMFlxE32faQyejhqoL3QEAm/02kZQ+K0iUIykK3Vgr5ou
Mcyj1xu+OP+GpVdH2PSvT+sgQ+9pdw171MQbEp+jMQb21PisXEemzOcRaguuOT6uaU2QYJBD6gqO
QlhInhyTHNL5XXkSq4fJGL94nS1fagIcDWXkYT+tQRYflr9GcXs2obJgG8kxGdfZcTM9FlE+ACEh
nRYsPWUBtY5TJac2eYz13RxeE5DsKKSe5YHZl5zvO/UyAkAV9AN6DSH5qVXio5icHhQ4tvixxFv7
fDyL7wSpHKPUPaV1xQIdFY11rbu3DqLHeBlIUFj8qtlqrC/DUxa+iAxZMUfg8f8pG2fs30w5uWXm
eJSa7m0SQCE2ESNqmscYL3nKh//7FKvYZvgG64TQCMXLybkRpAAXF8eaANh127Memuw8hGGnOSSa
T7v2zq1L9N9i3eL8a4KJgTWc5q0jCI9fl7ga8lWWg6jidN3ntScur+x4hukYA39Cz5MH6ppex5CW
TZ6xye7JO1WSHDu65nCSZC3Cj5V8D9SAkcs5TTU6O7jRS6FBzrpHWf6qE531FO/VMo0w5vMPIUEK
W6ump1gQZLQnDnhawbZ4i/KYqjFsOBAUgeowRjtWNkQPqLQ0gopCpGHxyLOUv1fmARdcWjFy5DSd
3Ll+F/WZTbr3fKX3+kHlOfcXK/KnXXNKfksBoYsz0E2BLAwMFDQalTXii4YYFL8BUSlm6iZFPDdV
v/10ryFKooUlFe3pWEgQ8KTCaG8jZ7VIkZZgBHHuiRrpKR8Wwvc10c5YZrsDJcO6HAUdF6zk4glB
4otSuCDmiRJA8BBlkTYjP9LsDTshBT5sbj0/a0hD2Wx5y/RSq69iJfDSewYEpOFWIHDIqhXf6guM
m5GaoU7qXjWILEViLzDAecsj/ZaE57J+kNRtSH6ZHZ7J0YSlQTh8U+5I/bLY9nH1o+bFiC3wmzJX
FnbG5FQLiXJ7+SEnuyS8Cfm+5gIff9R2TXzHdU3nOvxOxjWhPtVICVpujfZZ079O/opZiDb6Idvr
60dQQZuZYZuA+qPpfq4RFNVtSo8Z67JDe5hyZEpeJv9jjqPBZQ2h0gcT9gJeQJbYz4M2b2bAufxi
yQ5OOU9V0SMMJLuPXMXGqfTTPF46sDjPQENw5Tz/mYoTIVel4c+ETxiByVvKgBQUdA59nl0pRUjq
1DXBTHQHfXKJuxNZHlYTaMpZLZEcKfNj6MS7pIz6rk54x2aJYJVkedV7toSdb5n5uQYzTPEIlpsZ
AtFvaJbRpDVeAWb0Iz1eGf4wdlpBedmJKc1yZ1uVyFtDZ9PptBa4eiRrePi8PD9X5lu3Mnl2feM/
LUh3jpjYkgU4i1hIhkX0Cz5X6/yEFbFhc9MCy9CRbm6Uq+aP+/k+oyZ77qLQ7T7b3+gX5PEI7S5m
oHHAyRj2DG3ZKjCZ+XzCsjA9C/tuuRNAWW1HWhefk9DeRq7yMV0YelVMqxMWQMc6fQwDB+VXF/ms
VBPK12Kf3NmuEePGsoWGE6txcUgUj4tQGq4JD1JPx7eZUAqiN7bga2+LiqyxEwcRkiwqXIaOCTN2
ZksVZZitlEcMWQXqvx+mqZxAxhrNw7DNpVvSYTn81o0TYfBBPgm+C8MvAdfKKZ18tqY44Jm+59gp
wW90dwsgl76TuQ0WVHZXHQ+NLu2SbnmdVRIURvAlMkHGGVb9SKvglFjor8YO9pxs0t/py3MzyyPb
qieQc7MpXqSacl4SOxBsiO6ZYzLMPU6LwwqJwU35YS1bEwPEZKezp9WHsqKdJooG+0UgWju99fjc
53uHXtAiQmk3Pw9fUX3WcFXNQY2L74nQ1SHDJWEQXl2sYjeyI0WKxJ2HtI1bMMbQx2zkQ8nen91p
lO+dTqWzZjD0qs1bxpuhM7qv6HmOHewgnmmNjHHEvbhLrst3azok7OTHbLpyxuDtJvUGamXLjnFZ
XwQ0apIaJCaAAMZcfiZTlm+Vag1b7PDfwfoAwonKMfNNNB0mpirGyDi+txw1/oQwxvC08hLJB5PQ
bhG9MTvvLX+MiIWiuJAlWSikDfhLe1HiR976GdFUQH7OU74j21FgZaNzpu0keV9RaS/H0ARJ5g+4
OzQU/U4pr0EwnM/ai4DMi8+5gM5JR7mu4gTFU1CQGow+QegaZoqIUMVEo2DZlra5dKkXN65P7Dph
DkHwTPdJxmL/XuZu/2sg5cOpN1BO2xJy2/DYgeILT8qaNL4Pp8CMAWZgBNly6ho0oekhbKkcj2Lo
E/ioiX4J9QIu1HCsuU0KjAgnUoQIVgOJVBn+omGQ55uzLeIG+g+CT8WfGMxUC/rfrwwGhwwKXJll
Ue4WeOhZDPHwoAtBeCJ5TRVUsGIXl21cfrGQHDPJbz2Fm4znmWdEUtwy0z70jsZjSKBjD+EKpDUt
P5LwaE+hmThtzI+cXuKaNewGe/jI9HImaN3T5t3wKQGkJPL86RCz6OAfZz/MooLbnQIPYiU1EcBH
Yd51BDiixUHmAbIoQR26ZdpKYhBw99aCtAk1iSNPnp9gxXte5PxiPjVpV0csRtIBi+EgtKciEpFZ
GVCGlpUdqkrRj1VDoY1DnGsaHZIu455u+EjTaiy3fRPyvQN6XFrxn1HObvq0EAoO+j8lEwq/mVSU
YrhVSpKw3aY6dXL1BiQTX0SrYSSk4Em6uYVt2/5V47CwQYN3nQ2z4CZyB5ipDRqZUWjIzIe9r69r
BGW8lohzdY4p5Ocd9gKkzfyLZQmvCW9eqR8UaAvszXj29AWvdiU6FvF8M0qISuX5AtFf1kyPhEXs
jiOGy6XFXdDlQkbzLR3ifBkvyWxikusCayBC+Sn+mUQuAQRLkhtVU0p8s6y9ZsolLz+b7oV1k4nZ
7VGShaDFx6L56eVXdWTfWB/r8GjMDvEfZH0SWAqDRNMfmXIXLEjZjLLFwCCQpbUlRpUc5t1NoCOS
qw9Rv43jvcT2SPU39vvRulXVK++JrPN07rKDGt1kiYHfapzoMengVE+/0wT6MK/YLPh896p+0wsW
ZOGXWrKn3MfKQwUt1yoMNb3RfLG0YFr2hFF1BQDTV6J15R7IRKAypJgMIQlYkNCExDQY9fieVjuT
OJV/VUoA+jakqrOkh9IeBhxYxS/3dowmKcLgHFoOI2hmGNsm0lDUyT6nJ1qnv4kQq8SMvrvKsvgB
Iz6BUP1SK7YjYQ5T3gTkSI85MrbPG7h+Pc1rlMstw79v2l6ysEDWyNHvKEBenJXVOEo/mhBLoWf8
8TRO0fJRKmUWwmlZBEVCCIMgVCZ7YhpQOQ6M5bPM4ewjSCTVmMGH/glNc2482aCQzv7j7MuW49aR
bX+lYz9fngMCxHTj7H6QSlKpqjRLluQXhuwtcR5BEiS//i66+3TLbLHqRkV0dGxbFkAMmQAyV641
ar4a7EMPwQUIJeuoREBF/OAB/FCZApUSaohAUlT6/zD6CZeW8bojjyUwFMT/iHDPd+1fND4Ls0sW
Ptv4luhvLlRdDVTLwluscWruHX3LaxSKXJf1Axw8JMWKcGPA5QOIY1u1E/k6nrmiwtNjoyTO1G5b
A7kXIGGnXh3cfsDAQ+15XCk8HDjkwjQk+iIKEMe2AwFMg22PG+C7zh30S0AT5EzVE8iQSpCzXJPi
CTHrZsCd9C4GnsXe1RTk0ASSjQKsXMg3lc1thrqh/nsNrgy4/w7VGGAwerGo+cUURgHIkuydiS8S
dh2FP0P/VuFscYu/Kgf1HNcOO8fxHIV/RfyaAVJrC/zzx7b+DsXckvygk+wLQzrcAb0mgBBC/ehw
hR9QbX2eA2qck8cKWaqseUUcoyofeXVOLZZwbMCpd5bw25w9EVhuFH6gmqpQWX2CJH1U5M+h27Tr
WiEhGIZIhDvgXvGHZ587V4Hpwb9qbl7Hj6b6VsZAE8Ghlqh64PS1krjrgPHI+YliA+Q4fUhG1FtH
PA4Swf4VqNsEiBxD8pS54ravE7jXK/Nqh+uuvB7Ld7yLGMwABAkIziDXHWYXrb1oSpyE53H8aLvH
auxQMPGR5tApibd5vaVAB2rzprPrHGQD3pXFvaDOoAIvT3wkJFFVXUIhGv40vmr4xo0e6W2S35es
Wbdod5KQ78YfoKTUoj3h7ptobxioayQwDi8hfdN0ndhNbnYt+PzqLcgVQoClkLZo3a3C76dVDxWS
BhkZkPal40kpXzPgiUDK6YGW3iJn8eQn0RNEGXsnehCQmOWPWXLfu1du9mAoos9vkf+UAGHWBC85
0n1gBWseQ6wD0Cnj9/w6AB4wXkNDe7xOHkvUHVt06O0AQJrotTPU8NSX7sZtn2AOmDcKfmUQ5wzB
GyikZHtfs00fPQDYUZbQYj3Nr5F9E+qpA+kSAMdZifsDQqnnE5+Tvs+SH7hyAbOLy0sD5xknD2nx
M/GjEKTB6UbmFqJoDoiGGSwZ2V5knbEfQe2o3NswfxjdqyzY4i2dgQeOIT2STlE5pIAGn542sEff
bB1+2+KiBV/aOw9uuU0B3u6RawPGFKWO5VUI2LQor7zoybO4h5y4fMMh+gVUPVun+aWKfkDl1Mt2
kGfnE7vtZX+KJ0+aXdC/InuVmuec3+Qoj+dIhZstAUX2COafl8EFoKalyPi3HdgAfPDVQQGDfZRA
tregacQSUXbvvAfBGcqryfZEgAwwVo8Si23tJrAg6RyAm8FRmr9m8XcBcuwEwWUkf3YxXurd88Du
aX7Oqy0H0o3f0ha1zPGFE90o+sBzVNZV5yZ77YfLBhefpn1i6jlt3wQ5TyLwTT/hoItMdelCB6L0
ETTq6vtMXRSpnWpySwBB3ZCcKnBoVv6Zprj0kFBBdAPwi2hAljZHgMvkYAhRufsQMn2fuGCFIw5W
iOZ640QAnXWkAvD11a17OLEcBWO0uQxQiIUbKsouI9K8NOLcBltc4BkYdLOHJHpL2V3fv9F0l6A+
TOLpbMFwClaYjN7isegO34sB7Mnn/Dv8Vl38bCPk+cEvDNIyb0fKy0beCnHl1Bxx1DucJYBahGtd
PyUAOblwOz65j+unDrUFXvpYh+A8W7F0HXi7FPfxXWCQowQeIl9hLyAIWJenNX1EIrBgPz3nbghv
6x+VPA+QBwJVPhJ6F9BELPgKrCSNANHdizsCr+65qFN+1sMPt3pIajBx2Z9cviYWIJhzhAlbvc7p
VdQ8ev4UaCji+ya4GsW2BNccuRDIsCFTj9Oy/CbBQsizZ8+/zLotq3YtuOzLd5t+H8ZrWX1LDAh6
f+T5Ro4XuHfJFPENsCyA8AY0hR8t8tNtirAY4A14ErfI+Yh1i/LA8BwSklJex0inq/4WHg5SbED+
so8g27Ww6QR+Bzh7wHmQ1yyD0xifUQAigbsjHmLQDt81gJcD10031DuD9qLvr8H3D+nXZKqLxUvZ
r75zegN9QwVaenFbsjeAGnW+genL/D0EEZ9/22TAS6yr6LsP+pk0xn/txovK34Q/khKCiZTgXmSi
M8+5ojWuYNAHD9+6+qeRuGLJly5bZfVV5O24/+B7fzXZh0S1fPxM1FMMqG6NK/ZEt3cZIFYNQa5s
w3MBhoE7H2TnqBJGJMIBcKPdYQwIPzlmV6B2NEUtQTUCrYywvM3oui60OG8FGDqdLgIIk+5+bWWb
IfmW4jYTAOMr61s8W0Jy1fftScqB8RD+PQj303KLCLHBo8LZuJC0Q6xMAPbi1NAV9l+Rwx7rJ1tc
Wf+iqUCjDrAItJBwwYGCCKgzxl2S3DirPPvheg8kuwPCNMbpCR0SjUUGW/aHBWVNeIdgszIVCC5v
xa6ncEKbNL7rDIjo+Q8cIVF19awN4j5tiBe9oj7uSaA2R2Jv2ACuStXa7HD6ApepcI3nNYISzkcL
JU5bXqrylaJUD0oOZzqZCoDWfnHj9k8CDIvGXLD+tR4vkF01/Mk4j4icF7jYwkvUK3e44Q7qDMIO
Oeo7gtpd9h54p/ihda8JEHn5CoOpgi0BmzCobjtE40GBAnD+WWVBEnZbWwiJoSQSOi8IptQQCYSX
+PVM7otv6QiaqZcCNI7FbXZJzQt83Yke11JfS+CGAmDi3euxOsc2FvYh4D87lJJZBcHM016sIrvx
2G3BrkNkQgF4i1sQbxNQv5161aQ86qCq07lN02cICiogWfzbADx2sVx1BWCwG+BNc+e2jYAaAAUI
29jsPHbXeCPqN3xkLRzwaGyBHyUKlOHhyeTBefwq2u7WxHKT3CCx3YBBAvXPwAUjZGevi/AaPKM6
RtnxPWoAy+RbV+IA5tcp6uuisUMc+bVsb4YpK4S8UnOZEQiSgkDyMg+AdAOJK0qtz7DV0hrE2ack
f/SqM9Hfev4d7kg5e6FIjYnrDlwRH1gbTGhKNx27ixEVfB+H17GGmbW4aeZXFGV1KP8JN0GCpOYu
gy+DMErCv5fJbaUAEQH7B27d0aYfN/GIAPDdQH520D5YDxWENgFdnGJoVK9TedrcZeNuANgeykYo
sm9OPchH4aWLb01KlOyCVmmHjY8YToeaJGhMjWd9hyzGSVrd0wxXyG911VIUa7wg9OICA4pFsG94
6obsFSlABDgVAmrVKYbk8HP8diHvB9RVvBgPvCYXIySZIigjnJ2AfTdqIAqGnDj4Rv7423///X9+
9v83eC9ui3QIivxveZshdJI35s8/PPrH38p//PXlX3/+wQWn0tPME9LziOd6kuHnP9/uozzAv3b/
j5KNYn09QLwtOS8VGANOhw+UnSggp1Lo4UByEKx956AlSXLUy7tgb6sH0N6eIO7vQjPZA1LhFmmo
MVx7/MZA0CF/KYcL84urg0Q3HZDv5JTloI888OWU//blylWMEEXBdU48oT0qxe9f7ltuE+kj5Z+E
VQWGvUk/nLd3mk80KZ2DzAOwJX4YgE6u4zvfAaUbHV32QqBSUbDa/2E1Q67Bjnj419oBGkkieUWa
e4kBtnF90yVK3jbCAzgPDPQrxQJ9YTr/Zv8KUPn7ODDtAq8N1+PMJVwKoWbjUBBBKTOoJ9UhirpJ
CVKvyAMUhoZZd2sl6ogCA0QBTQvvrkLAn9T2tmWZudJUOteV8jXueeWPKumd61Cdc2QhdqmIHmKl
ho02AS6qjFQoOOksYB96rVzrPEiR+9fukCMhEDbywNJw/Z9DolozyqjkQjLh/T4ki7iSXwgNumsB
xE3LxH2diQ7YYC/aBn5KnkngXVjWtw+VgcRYHrTjtQrNXTnU6XtkK/ATSGBBs+Q6JCesd72bf/9f
nqQg6o3ip0qmDyJt9O7X/42tK3bhfW5A/5j2Xnfjg4ppZRob4IYBpbuqKBEhlEC6dx04Qm0WofbH
9GZdlAYynFlzWxOAwz0Ut63GogUlRBOjiE8i28adIf1WSuyfzgO6CeEz3EfbchuzCenuInychkEP
3Rn8UeYFQSwv3eguRT4mA5l7hoKYX39KOeTPfm2e//7Nfs0ve/5ZYPRREDazP/79scjwv/+Zfudf
/+b33/j7VfSzLkzx0ez9VxfvxfVb9m7m/+i3ltH7P79u9da8/faHs7xBmOyufa+H+3fTps3/+qHp
X/7//vBv779aeRzK9z//gNZi3kytBXg9//HPH01+ixL4qX/5uan9f/5wGsCff9y3xkRv//EL72+m
+fMPxxX6vwQXVHMpBRPSxfYFPwB+5OIHnuKcEMa40IzBp+RF3YR//qHc/1JcEDgbJhF/+/VLpmin
H3nuf7lKEK6I53n4Re398b8j/6cH/seSfe2R3d89skPhhD2hCJv5gVbVJk6MF+88q9rAB2SspiA2
bhMSpM9+0CP9HItQQgerqxDBKKTGnQ4QX894zV2a5yz9EfTcoly49NL+56f5++qc+M2i//1Rk/P6
dDz0LG1EIcscHqVOXjmp6VPaF7f7G//dk/+78ZkHFzUNe1pY0EDi+DYQQ+5BQxi6NSDGxvPP93cy
+Zx/H3T/7mTq/NMICkf51Aw0Q0TVxVO0ChunWhlb+dg//9phX8zQ9LFftT/zdZls83zIURhmVJud
hWkw8QeNd5WXDne0qg5M1VIvs2O6q0FbPtosQ+0CTe7Tgt6RgLcbtwc/UdkVj/vHsrQg09b8NFc5
ImVsxJUBiLYIl3mHlgziRpZ1KF3iRtar/d0sDcb9vZs60mSsbJjuUgpyugfp5iQDvkeCCgCpBEGQ
SiiFg8ff/u4WLYv83p/hTp0HYeHvOhMIkHEIM44ZuORF69zEYRU7gLUYVxXZxcAMmAPxr0UKIjPH
H1CHxEevGVZEdIOH8qK25vJq/3ct7Ex3tjN76ZsYDHH9NnCj/puXjRBTcpXP1T8Oid/OiM93vIVp
ptMp/Wk13VpLr+uRxC8yZFQIMo2uhYB2GyC9rnKgOo4aBp35rXQkJkJIRG2dAfFmF2HgQKCv4xqf
+R9fDkXgeZCCoqGHsCcKjq50eqxvoNPMfZqhFPC7yvVDteUGzIINVyjQTx3X+77/4xfM6dcN9lPz
RPphV8iY7QzuSdVPFjZDEZ+x2E2is1jnVdccOUvTDvvUETIZEQFQLd6FSYeoRuOHGXQRWAkqkf0j
WdiqdOZ+aK/61C1tvJMyTUswopfggyMM3Ar721/aqnPHk/ue77pIc2oDv5MVIP5kKHgOqIYStrSv
+3tZWo+Z38kQ+G9za+U2F2Wx8gZARvyoLFdRCurm/V38fqn/12lDZ66m9Ju4jhikPzSUyUBg3z3q
pitfkqCFGiWYKWjRIwq8v6+FRZmuMZ9XnYRlwnIONrzSyc2FLhIEwwMUQuxvfWFJ3JlZl5SVXdCS
FFwCYNFwejO9jim44goUrXXBkJ3v72dhUdyZhXduMBYAUYIKywO21uOQ3vAlin1k2ka7/V0sTdTM
zBvBZeoQN9/p3MYP1nPCm7ZLHvY3/stdf3EBcGfGR3ljCOl1uGvK0lESdZECmgROOGr7WEsZNwyw
hMpxH0PLguYj6Ywir2YskC7Hy6WlD3XFPIWsrkOEeo1SR1MKgvR6BIGd4HmbX+z/0KWJntkw9yOa
KqciW0eZj56UwYPTeC94X45HdjAzYp0kne9Q4W77xHF3HU0tWJFcF+RE0MfZP4allZxZsB7y0Jdx
TbdDxsxl7fDqu0pofWAAS63PjHe0NMldmzc70CEz1F4NzgsfK0TK9n/8ZDlfbBQys9dK+JVqPJnu
HKdzuX/q+5nyAaoMfQZwJsn97k0PadL/RTkjHjhR47SC6sP+zhfMmczMWSOwZxyatjvbEBD+tCp4
hzroHTMSyS8RxuvjuplZMzMFHlV+1u7KuIbaSIdErxJjc1kl1atTN/6B82JhpcjMovEoCUJCkFKA
viok7CpJSo76PZS1o75y/0iWupjM6NOZ6ox11Yu0Rk0RR6FBoQSSS74Et9NxzU/dfmreK2zdK8fR
27iPIG5lnVZ00LTx0+3+9pfWe2btA0AJbZPE2MuNCppvletBqDKknVDyjNtc5W+Fbah1D6z7gnMh
M9u3ovWL3nbdNotN+Tg6fNhVfuSCxzXTD8eNaGb7yml6UZFq3Hq6Jac9h3YYjlZoCkXl3cDB3ru/
m6WRzJxAyHFHzmsvuiqr7MlpvUflF1DXCBCm3d/BlysjtZ65gTHKhowUQXzVRdGzSsWK8XKEJMnE
NFsbdb6/ly+3L3qZ2btfNE7YQlRwF/fCIOmDkiVZE4CP9zc/2fN/+DI0P7PzIISrZ7VD7hNgjUHK
nq9s6P/VsspB5QnwX2y0B6bLnSb+q65mtm5pFfpBXsRXaUS+eQlwG0Biy6A48RSKfFgmv7mABote
I/PVIiW8f4BLqzQz/ywe84QGabgrUrAttzE46n1tLMiDgRyO6HjkMs3cQFU6YxWLlN6TrAc7bFaG
zxKslgescmkTzJxAaoOgZhY6r0k+OOmK0gRs+7KnYBXYP0tLHczMPmBBxaDWxLaFo/PvtMsxQ3Xg
0AMX9qVFmJl8GMpwrMYwRPIPrCduAsYkPTTAWbRgCrZFcYxnwWaembyvazI6LIdaZIcKl6Evb3gE
+m2pkgaFtDI9sJMXJkvNDD/WiLQzUSRXCHWnF03MoucBN98DfmthrtTM4EPeyzpQEBvFgQhMMbjf
C1cj6yiC16wFQHj/gi/1MrP7GvqauY5YsUu7VuoN1oWNoO9J0TGESDMdg/UJ71uvPvAKWZqz6Ts+
HZO0H41XAf551VlQjjCrXMCJIBC3fzRLrc+MXEk3DliIits2qPs3onUE9FQiEV3d3/7SbE39fvp6
5dEMMsMl1gS3olPiJ880iUFQUGaghUeJ+f5evjyxpFYzKw9VKTXuQQHYXoPwomXEPQtCJBFjF6qi
+7v49dD/wgmrmaH3aZSwEXmVbe4XmiGA2ibUIGNruR7k2jR9AW0S7rKk/d4HJgftqh8jAgoQmJHA
X9Rj7ABnLpIUxXc4rGprT8YwU1G1ilWK+oV2tJV8I9bY4UZWXDBIqaZJ+pzGlqCGAhE8DWgabzyI
LQ2K5tFffpm36nr/8BbWSc5G56Z4bg0EftJ2k+ipC3h80KfgHkZNqRMpfdx2kzN3Ztq8bgOelPem
RV1R4UtIMlg3+LZ/EAubWc68WOUaX0cpQQ4e2h87FYNkLnO99sAOmNzIFxtAzJyXn/emA4xNbYE+
zSHiMTjaoLaO5Tb5yKzk4WvP00AWF2PMc1THhBz5Rnug86mTLzpXs4lLPKY6KroUYsHFN1qn9wmB
+ITTdhsvbV7SiRmhBfIk9wEb2T+ZSzY1m0zLYimcAQKLBYHQoBkC5OtRWairsjwwpoUe5GxCE2Fy
kVpAwlt/GE9t68SohwakNa4h0LN/EAvTJmdHgtcar89KFBmaxv0Q+VQODGBGa1HW6AWcnU4T1whw
fuUOCDn297m0C2cHhNUIlAOx7Oy8uknvvZ6Bar6TbXHMs0bqedKfJtyLdBiAuUmAz9x35G3ilAjj
ZWAnSKcR7h/F0uJMf//JcdtwrEeAuqKdLQvgYnXIku5axwEQ+6d9FfgdOdDRglnJ+QmBdUfCBaXY
0z26nQTLIPyGQqn2zvT6W98h+KCnv9k/rGkRvrCjOdijKm1m05E7KDwC7YiomomUB+tPYkWA58GW
qMvhbX9fCxthDmtI4hF4ings7xU3IVRDjI8ghw9Fpf3NL6yQmO2zxJFuwcqqvPfxcEbZsUEFUWnA
zdbXAKoeWJ2lTqbz4tM2SCzjRYhY91YObOI/Aw6rQKFzCD4/k/gxW+0fy9JUzXebb0auU4GpSgpE
h4suKC5NzqOH45qf7TEKftQkScv63lNSXQrlNclp2VLQpu9vf2FXidn9I+Be4Q4pFGo7lMVB1hbC
J5zx4bRtQemXtd5rjoP/Yn9fSytCf18RL0YQLRh4dQ+lcwf14iUK01kfQC/X6+TP4/qYnTZZxYta
eCB1HTvEMB5d7atkyhFQhUtL3mC77e9nadlnZ4zPpI6wcev7yKHDGXEIq07LODPBAVe8MFe/UDqf
du+A4GKb0mTEnW1AoXQIYusk71Dl4rDkwM5d6mJ2wlAeWtycdHs/AK6+zaTvf0+agW3qEE76wPZa
mCY+s/So7UNeS9cA243S6EJ2EzcLoIr7F2Fh8/KZiROvcJohMGLTa6uSBMI5yoJmqBYaOjWmCTjY
OiPQFJtVVQtSvO/vdeFk5tN8flqayEnDvo9Gfjc6IAXpz107pGBRTGMpw+mN6/i6WlHwaUOryvSR
AtdSOY69BKKoHER2IJpOF6aWze4gEfBzRTS6fEs8W+UW1G02QO1OF1TQsRk80vjgLlABtdsxtQ34
NhItgCw+K1nqNMjz+kEDLSjq+vkIMbwh16CN8Y11CaiJ2ygdT42I8zZdKYju6qe6RblIgEBRGYN9
D8VQPnjlwKqAClTTtxqKHZ3wQTcOnJjJYuc0STwSve6f8IWR8unvP014ZhPlj0GKG2TvhQjktnKt
JA9W+1ufNssX5yqfecBC9GMzCPAlRdhO5wOV56oD+VSMW2rX2af9nSzt1Jnri0TtO35fYAhZR1GR
VocXBdJYpwEBvTe6zKXjHThcl7bnzAN6Mm/KosR9uyDgAfWzctMWOFSLBNeEqStUb76OParEOn/8
2D+6pQWaOcOCVQA1jdYBPxgSvpeF2yn6zCqJAvL9HSy4Km+213NKSOMNA991Dqo4iwSogvPEHwgY
NFsGJsP9vSwskjdziKYbsNU7LwSoP4mwvUmtKpNBaFNDDlp3MSfvdhwUdE29wDLnkI90p5X5Ygd6
MyeJWxwPkhqUvoGGRE6zSoqK8/DciZiCVHOWtGwTAkMEPSqXBLZNrse6iFtgM+sqSl+4RCHsyu1N
HugDW2hhun9hcT4ZnMxIUBQORB7b2FTIdSUVfwH0EwyCbgcO5v2zvbBpfs3Gp06GEuKbUVDWKHqq
OrDv1slPQpm93d/6l0PggLP+7jM8V+FoE617WQwG3thI0AKGpFipAqwK+7v4crugi5mhEduROiLG
vQRuANWKeP55EBYcoWEIVCrPLSpIXeQ7z/b3tjSgmY2JArRoTmfope3b8CILweiIxyCqpb0oOtDF
lyvC9RxzlEFe2yS2cS9V6KA2GAluiBFHiVHxgfN6qYOZgWWUVg2YutCBQGmwn9fmgo/+UUAafP7M
jCrBPRGmUXgpCqiEeIVXgiJdHthPX54SaHz6+0+7VWS+m/q5L7YRH4MrVJ6hknIKM2VOLnZNHR7C
uy1N0bT8n/ohTZGS2E0hLS3cmlwVYhDvyaDN8LR/Gy21P/39p/ZV3IxxlvUlGJb1lV8Bga/Diq+O
a3x2lDqg5OpJP3qXtfHHZDXgvEatUN3It/3tfw0GxCrMrDpTpUvaHkvslaDkQNAP1A8+aBYST0Au
zz5FElIXiNIyUFRFjx4HIRrAutuOSHbgXr60D2ZGb9qRxmOth42VYMaaQlkWDHMiZO8AIB+oLlha
o7mpx7RPdTEJ0za8uwuijvdrB0gJ50BcfmEMc+zRIIA0yxlvtrTOI6hp1B6ygaDrcSpwMjmqZy0Y
3q0es+aAp1wY0ByOBA88xkTLYRPVIJQUrAI1DvW/7d8US43PzF5UfW09A2r8KQKThLgC8wLiqMc1
PjP7oQhpbkXBt6yj751qIdlbpA/HtT0z9VYkua6Hml8ODiocIy2aU6YBYtzf+tIiT9P1ydCJT5yu
GgPwCfa8tpvBVxoig0V5FdsurEDie+RudWdGP5iSJTqkoDozoNId+pBO8oUElDj7B7K0vjObd52k
cpmPYiloc7jddZiBcioa4/TAXWep+ZlBZ6QOIFYTiMvUkrJ+Ys2YFXedw1wwRBw3gLk5l1WCMgCf
b4EjU8UJ5Zqo0xj3EnVcB3NsEhA7btxmzFlnMZ55Q1uANznWfx319XPskWnjgQhXo4T6l6f1vbSF
xAD5OK71mfFWhjZlGtB225b2GgG0+CVkJH0+rvGZ8WYEwcRYu/j0wEbgMJQBBL3H/JhXKdZsZr6W
+YhbMihgB60TrPwEypopgQjjcd8+M1/bo642y6izJoPLUY5a8vyNNvUhzO7Crp8qcj57h7HKuSua
qTB+TGoN/Z4YPG4F+LuO+/qZzSJTUZkUwPgAND/EO+tH0Mjx9NhLEpnZbKHbNPGrwlkPeT5eI2UJ
Al4HUqjHffzMXpO+wMzbOoDeW2euvBHESmEKhpb9rU/b4z8ee2AinT1lyWBVV/v4doLHHirUazYQ
vLDi6jzMvPfj+pjdsyPVcwM0Gl79bRnblzECzVqtcudKV8W3/V18vYHUHENEdWKdavRRXFKMpjzD
6xMRMJjuan/zS7M0M93Cz1BMEU61KybCJc8fiy1C0yAWxX/s72HyMF+tw8x8K2alxF1YbLMMXOsR
7j8FB8+AVFdjMHGeNu3LcR3NLDkBFp6rtAJXVcW304VRTRfVLt+6Tb46fA2aZuar8cwsuh2KxPek
hsy4FjsLPtZWgIlIjjexd9xNS+mZVQ9MmAEQKg25jh4QLrxTQhBrOMae75+ppT01M+t2dKvKNAlo
UKCBBsYqmHUcjm/7G19a75lVF3HfWU80dluBH96IRxODyzURj16pruoe/GX7u1kYwxwnNPBwELph
5qKoOvDWtClYRo+8aqk5TGiQtmi4VQas9zaG+klkHAjfjsnw87iPn53Gg1fogAegVUvSGEq9yGd9
IIfWHnUcKzWz6cCtg75QstoUqLMAqZO3JQy39f2fvrC8ambOSdUGY4AyelQBgwGADsk9AlYQ8Sr4
pTTeptHQXdzf04JrUjN7buuODJkT261Hylsk5FBdb0G7FCZDdSDaubSHZqZMh84wafKJfRF61iku
FsAzV6v9n7/U+MyIs8Qx1BldCXU3DdKeprocnaQ94FSX5mZmwQj/jq4oQ3KpfNyJiHZjG53kpolA
lMy9sjzqhFZqZst+nPEiDktMEOfvSYJUABAr8VF3FzXHdqio8DofycO1l4gBLH2+csY1ZYB3Px21
AnNkR5INfifThq+jyOnUqefIOw40+ZELLGdGXJRExyn1+DoYRp2clCEFV7xr3Ivjvn5mxUPGeVCL
oN7QMcnAnYYQC6fHJe05sji/30v9NgXCuhRyUtoZx9NMw2WciNqj27IhkNneP4aFs3IO3IiaCoEP
2jUXhI8gqISQny/E6IP/SgXQ8/CHj/39LNjaf0A2iC4sIMLJRjigKrVRdDMk+bH7dGbIfpvlhPtp
v02SCpzopC6FfmJd5tBDCMilz59Zs1KVk6CEE0SgQgOcoTp7N4Ab6cAiLLU+M2Jr/MKWkNJYC8iN
+iBkMZC88IkQZ/snf8EXzUFvUYqt6bBIrFFrPXGewUGIOvsmR3EUXIqrOUomyvKuHN0W24h1L0k7
slWXVd2B6Vk40OYYGZT1tEEXxeLXtXGQLXhxW9FAC7pK6x/aC0cJwlYysgOn2q+D8ov7o5jZtdWI
MirtCiiND+DkqVqJ2G3fdwKEatqCMykL6/EuLkulQLZXcQ+corEHEewSG/yC5WBCuZMga/3IK04r
qE3VYX3Cx354rVAinlz7Ef4zwIUIrOh6rHBBGih/iLImmyh5Yu2vUbcev9BIqPyelEz8KIoRRH0e
5c4rAicR9ILzEEJAkctasKfRpr1FGpq+CtvI7hR1iAMyYiBb1CdK58RcdWMITR9beKOvToTIwSoB
IuicQtxTNEmEJ2MZ1oaepo4DTj+8AGRl1xiLF94MjW5RlhDktpWQee0d/OxMxX0GdqOxrcBBRxRi
ODarJCQSvVGZUxpTaA6LutbQcDAR4jz4C3B6Re7Y3QpAKsBcnRB2PyZdE4PgyeLmlldJ3D5WbsfU
tZcwCtEWlOJAAH5UXfkqc0dGkDwvQ2jW5H3DTqXK+x8or83ebR5VzyEI8UJQQEEPZYXwAIQdqe8A
GNSxKgSTsNO14KVVYQTCrNYXyVMqG+gktyCGomcpCaEhIb0MSb795rbgU/nszUnTMM6RA5ZrKzQE
yKadChIPcNGh6O+cm7Ryjjv855ASvwMqYdAEevWoVDxRjgRGRhxXBwmbnh9ACcDOPoh+1j4JI/Cj
h3/5TZ9Ag7k+QByw5JYmd/gpLltUSVsTZcQ6wpKdGlzFxEqV/LLpwcq/2r8WC651Dury/NzWbg3W
+CrStwql6qtS2CP9tpidO4UrB+kVKSTJed2dWoHIkRXsuAukmB05vsfaJO65WCdt8milCLwTyTOy
YrKuDz0VlmZndvAMjdPpSkmx9kjwDJ5IsKA6UBXbP/ULyzvHbSVeEY44M9uLyBHpc5RN/IFDLF+5
rsgBS1vqYuapi7ToejVygGCwf09NDYXdqICYeUMberZ/FJPRfnEYzCFOpPO0rSN04XmoEHOoPQO2
vyHfCYRxUQrPL3urBNQ1WUx+7O9xYVHmGB9V+akUuH/9w6pB2vHmhYfAN0tts99NDnFgbRmDTvdJ
AfKgFSD24MUDz9WBk3ppPeYG0YGVyPhBsCHWJpA1FaZ+GXyA98FhlB7Zx8wuKlq6RWBCDAHKa+AP
KvyrX+/birQHyiiWJmlmFdVYASPW1Wo9GMRUBbI69MYJOvf/cfYlzXHyXNt/6KOKQQjY0oPdttvx
nL6zoeIMIEASsxC//r06z8ZRTPMVmyycKqmRdDSccw3Zwr43074J4UntPgMRb4yuW8im2tqCBqiK
lqAYc40bh4+2JPXH1sbDP3IkzE1Y7UNouWjGsXtctT5NjA7YmMxjQQDl3PM1WGXkyaLIT61r3Iho
O6Hne9AUwjXMPtv4Ugd0BehJiYWC78wKJee/fzhzXL8hjW/Z+PEysd7cczJbTlAWX53VJueJ+dBD
2rltRJwMh8I5cwSijA30FDz1Vif9Q2JEcd/bUZllWt26FZxgkgAW9tJFF+umwAjisM9xj3IAltRV
e+wjZHVwy+i2lxufG38jepO6lkkLdQJ4FNJvcqyGjU5xJnhNAfH5y13MXL+IEb7IFdoVKhfRgZ1H
xy6wRiOZfNFg++SZ1e4u9zITZybmlPZgcgU2NBo5nguQjA46oG27pW+Ya92IYiTQhNs7sr/qge7c
0BStB+UqvTI/9Iy0SIsnvzUkFJJ+Vu7BJQdcNi5gqlB6Zb8wBzPTfBag+xgEoIXXRVaFDuT0M1Kr
TU9RYgMpKOxdku8biwyruMH4GCOg7V7Wacax/KFpylDyHVt5J1BkWMjxzH2IEc3MK0dkHGEER22A
a9yW1/uU4BaZB4sMqrm5NqJZTU5VRxMJDzps4FxdoGGArl7WLVMzmCPZaUgOZ8cEmFGwc5Loscqn
bhU8JzRxfy5gZiSDkBX8UTrL2UIHD25cVrbueeMZgexKpFzwZiWHND3bdno0vR4yunB1nBl1E+Gn
3Ykn0Rh5LNbU/0Wgmb4rK8ijrhp2U0yMDTwK2wbysT2uEMcWshvwFGnVynE38X3h6NqhZH9+vOt9
TewGNslcteuC1wT42VGlVZJFFfLisNrTJYdTedDCRqDu9X7d+BhR2+bndz0Mi7B7oou6Aj8M6bq3
y43PxOwfmsCHExj3Z7fxnbA6uD4Q30PuvBWhhiEPfK6mlUNkxGwqmQsQeVodUiSZt0g+wOdK5c1m
LHElvfwVM8eYCfBTqe37NUx2Dq1TgoRkJ1Dfrq3kW+c3PjzluPV0uZ+5QDBOZO4Guo1sXh2KunpQ
iRji3Fu8jc5NhRHChbTAAnPz6iD/MMJqvDmKs2dMExViXaiZED7VlXURjPBBlhVsUPtzdatTw7qn
gAnXk46nA1xBU/gkW5Dt9+U1EpwrD3lTMoxGfdAEMGSCzHNvfwmLHkB7Z2IrS5iOcQbbhaPTDm4L
B+JChlnT/lk3lVpYnTOrxhR95EkWWI3ssDrBlP1KIrf7PXBwa1ZO6rnbDyFss3zKWOHY2BuQt7HL
XMCQdzEzMffjjei1W690oYOM1qVA4iwpQeqvhkV66lzz7t8/nkruA5TuwUsIUuW/U6BCniAgRR8u
x+vMvmCSBUjg0JBZVnk4ozUKCfYwFk/ahEfPCX9e7mLuA4yoTXmKtIqAdSeHEC9AGnihZoW1JBw0
k1ExMXp1KZmWXMGCVsCAsx5aumO4L8YkohW8xHC5Am7PPw5nFctV3/MPcC/ILcUmUh4KWNq4QPzC
xBRCOJcbn5kP27hNJ97Uq45XWEz8TEQOe+wPqWD6hkfds9fjhXO5n5lJMbXCCi2oNU2IuJ6I1Itb
N/HPGkLTEhN5pspigvhCPw+D0rVhyTSU/oG0QSxr+yEh2XMvU+tpgNfYdt2XnL/wQ3Cn01BKW9XY
O3IYM0mQwV4nx3JX4k5MQF9i0apjiVfCutULgaas2F2j/IXTcuZA+0cgLOkqHsmmPMhx8g6KN/SB
RX774rrwb143PMaBbDeOIhWzy0MIB6Fa4sUBX053v65xI7SlNUHGXjjlQfdK3vUKCf0hXYdaggLR
3xOrSzohVar6a2UjYVD3/guQ80tX6s+3DejD/N0496Oc2TacK6n2vrK8PRQDuT0rDHC7PlidFZfF
sPDw+HySIc/wd1dgxKPgWPb9tZ5692sNcCL85KIq+68rhfXr8kTM9WGczkndYoeFTySwCWqfVFn3
0okQ/sqL58SnHQQRMTqwnXJiTtJXd5mT2wqelFl3heU6wmllhEPG5a/4c5n4Jz2OXs69f4hlKFFD
v0qo6LbhA0SOrgO8dPpnWFlU5ARwKu3gEpxh64XGDul6WsVdmRMNWyUbegewSNQjTZ5RSh/9a64n
u4Z/YFJVxWksRFF1MUU0wMpVy7CzFyLg030Ov9jYfSCCksCHUkxfwFguJPBQRTN4YiNLyA3DbphY
YZlt6wFqFmSDF1zYLmlOnaPgs6Eybh1ZCvBjBhsxuK2AGiT2WR6CTAmGdOBsrToT9m8S5CF8DCvX
CXpQxN2OJ1dlDf+LemFhz06XcTURzVR0voj6W+b1+XDyuW4HFfuVi2nce4k7sgPJq25q7xSw6KMV
txnL85u2H5rqNaI5NNJi3Q2shWwd5P1/sxZbyE+PeryCS4YObC9mfHQWeaifHnqYLGMvVNqrOxQs
sqcCeMsp1k12BsFEsCW9vH7n2je2w9Ty+rrCYwR2fFN0V0BYvNwJmbXJdlX7phlCncGVpnQnegcd
Bu1uC+rDLn0YulXcziAyU3l9PcKOL2Plc8rg7AwamPDfoJ3cw+HSXoSyzUSMmcwDe3MKRViwu972
2VbqJowLvxMbT45674b1PUSAxoVbzp9n2ydRYubzfHiFthLaXDBjFcTz937Puu4hcWkPf+K2beBm
C/ss4Ku7Kx34FQT3mRawHetq7h67cayCd6UYZEjiMrAKW2wH8K2ycGPzMHXeUFlWcEunMoPHzo1O
GcAH96L0vF+yY33mL1QZZpaVd/77h11RMh71U+flz32iWLLt68FvboMRII2FG+15E/9slIy9RIMC
3dKWsTvYqRI4LsH7cMTcTD15lqBEL0zG3GcYuwWkpkFd4H0EqWVSXDVVXgF5kbfOUnF+7iuM6E6j
ENlJ6CDddeAdwSI+eQwn4sCYsDh4DnJal2Pwj4L1Z4NlBrnXTGVaTA7KJZzAVDFxawHFKGkF0TdB
BiboVo1jD+O9hleTeAXFlAX5pmbZBIEkB8U52OhAr0VUu5SNlg1+SODWwYZ3cMVd+JEzQ2FSxywf
2kW6481twpoS5qkCUvtk72k3BHCx7rSTNhvP9nz+cHlQZqbWTH/mfdq2RQDb7tzxvb0N9yU4WTpa
vV1ufmbLMPOfRRbgMuBM4x1QONEXKIo/D97wC0iMac+nBIZE3lL+f2bgzFQoq7gbtZHI7mijpzGW
I+9LEGwKAWk6D3cS73pyRAW01OUPm7lVmbnRMZO9wyzMU2O5nr/xxsApNkVahM0mkFO9VMWdGz/j
WgXZvgI+c1kATw1YpMK4EhZw8idQ7gHk4aIIlLlDCMV59Tg4U1tmC4twblEY2xatEwJ5K509sQg5
5a+saZvsiTRyXHfamvYLvA87XGmS6FZkWfPsJ9742pTpy7qZMTYrXid12dY2bqIB7Nspa8EZJhKP
12yJiPbpCySIXGO70pq2HSC5HJbGAqgDT/ZB9T1rrbofY5DrKucG+36UDXE2pCH5KrIocpbybXPr
ztjDspCMo24951aVxMFORilSzi3YIfVzPhQwXLs8iDPRZCZTuwh2dWWKGSJ1BERTVr2CJv8y5RhD
116yGpjrxHjJ+Q6kD1OkMm51OBD65iqPMwZiIgchMc9E5O2IAp5maf//c0/5ZP8386xjRlgLZ5H8
RlDRjb+qMOmnq1Am7vQ8OpCTj+vBpoELM9O0ieAanGT5AMfAsVLkO1CBblDGeVLDsnTgjhrepmzI
Q2h22VENc1KhRyW3OUKfFniSpqCwlbVMy3ADwGGoH/XkZeRL0yjmCqiItRZOlqwSKH/vEtaW6b0z
CMd9V34xDLuJAqgr/oMjal/5P6ROsnrTJy3cGEQFxXNn66SQwjy5Oe3laeqrNFcb5tBmgJ+roMNC
mP4psH02YMZi65MJKlJp2NxNAuARFWd9yNg9DaH4fSygv6LZxg2iwoO55hB47tZSoLuN4D+FVQ9R
0JCLUzsOjq1OkJ7vCdlYwk7EI9J+NhCYFHQ/ssPB1kM4AuhZaGG1nnfI+2Lkbdz7Ix+PkncWBhdS
2eMzHwJ7yvYoSUE0qCVN040bl1QFiYtszN0cso8thnc3sQ7aQbF2Gy+cdpfj4XOZhQCg379vcgUU
u3XvF/WtZSdhx0GpqeT0hTSpN0F/vqoy4EewKsbvRUfDKosz6lBy3+iyZdeui+f3q0a2Vn9Lcj8j
3cKvmtmnzeS7HZR4lxaMYkTt9Mh0wJwr0fdOubALzLVvngOFK6H249BH14Km4z4igbqC/jawzJdH
dWYzMzPApBWRcqu+uxNlxl4DvH03IJqgcOP3TbXuG8ycb0Rh2aF9t7nFITBaP6WLd9J3ZAbrn5e/
4dMTmv6TIyrsOqt7Wpf3IfOj4aCLytqTYCxghqKlc6eS/tFbiTZBb8YyFBNLqq5r+UlwZziF4Jvg
HS6jVS4LaP48UR/eK6yPmhKpreJeTwTQdIdqa0NZxqNNlU7tvRN07dLa/VwHH30Zi4sDONbhIQvl
GFTFNypi3U779hcd1n4MauJ35NzK7f9IocWT02QL83Vu/p89Dd16f3+iarMcIlF+eRpKmFjt0qmP
yuvaEnXwcnlBfHo7QAfG/aMII21bUKU62pOvdmp6OX+VS+t3VCgJ+NMweBft++W+5j7GuImUKRKt
nAuOk4C0e1679GFI3PJqXevG9q+jUA1QwStPTaOr/4APtsmVbdt5u73c/qfhTwOTGBoOguvB66BH
q+kD9uzygReBfbBBrVnoYW6RmfRQ2+ptr4kyceKoLmwy6IlAj+d3btd8zyD8fizD5tCWahuBi/E9
4EsE58/1y/Bp593iQyA5vSbU711+Cmvnd5PLG+K/JA74NmmTRkjPQOcusfjWCeQNz4uflVpEXM0s
CZNSCq1irGg/LU8Zavm7ZAyyB+ZA5vXylJ33mU+ix+SUhg5VCVS3+KkPgwAm3CnEjMK6BtnFequy
ql+zaWP4zh/3YfigKhWR3knFKeRRtQnrqbzK+1Ksed6gdWMLSDJc4rTy+Yn20N5xwOS/ksqhC799
Jv5DI/5ZbhfgIlN+arPkCERIFac6/Mmz9OcYERCW4HRf+lDFvDwhsyvc2AIsH1m5RpbiJNCD7OQP
FYJllDDyaxigQhCh7mKl4+s0Wv/hdvb9cq+fprAxgsbOIBgTORuxvCEoelcXEt7B0voajFW5nezs
upGN2mcdBFpJ5NhrLjsUVrd/r4kqQUGAqAEL28MZDk0X6MkB1Qwq0OVvmgkck2dJk6yd2gGBU4nM
d+MWWmzDY+t4Q7nAYZ7Z7kyKZQLVngapOn6y68p5noJRv8I5B8BRLaqFfONMeJrsyhaGTlWWueWp
axhjm7J1+VNYlf1rxipibX3ihi+XR2vuY4xVTlHodgMBIwudachHg1Bg3yg6efnGKstFCO9MLJkO
Azx1hhq+CPw09PDhtFL4dJACGoL+9JVG9Ttx8p2zaG85twCMRU1L4IXrquSnhIKGVPuQ4wfqc1UF
gAYm97KABGI/DoF/pII5N7hWK2gw86WjdOa3m7xLW5VJwCwPjwALypftAG587eAifXmyZ6bBJF6G
/hCGXe2nx4IlP8MRaQ4wB/d9Cxo+nN0fh0S9wvx1CQ41s4hN2iVoNVmn/Lo8gTDix7gkdhug3PiX
6Ky2WYzMWojHuTE7L+0Ph0xfVnSCbWnxv35sSElsS6d4ujxkM/FhWsZr12qcus+Lkxbq3gO1akuz
pvsC9dDq6+Ue5n6+cYrZZeBlYdTmJx0Ew0MduMVbThY1EeZ+vxHfsJGNSCSm/NRWY31dFk4aw1l8
uObc+7Xu9xsHVw6p5YDpsTg5vhve5y3txmtgmvgqsjMCzgjnmqjJ75D1g4EQXM731Shp/jh0lVXt
Rd9OweOqzzDZbS2KX13R4dgImwICIaGu6rhyWm8JQT8zzSaJFBK2QzqKXJwIUdkjGi7tmE9qFTiQ
BiZ1VDpAP5fwhTm4BNoFbGjFLj+/XtcNjnFmF4IXnCBNfeIwWqJbJEed8AEcYr0knzqzV5isPNT8
0jFktDhxCTW80u7cvePyCaU89dgBO7Mu1kwqHuAIqmo6xJriPnnlVRRUvyrtJMXp8jjNfYYRywy5
g6wWBTvRLio3DItqOw7ijPwp1aFwK5R013VkhrVd4dqRKXZKxjrfoMbkb+omq2+m0gFXWnDyermf
uVVrBLcu+0kLnSeHthrCKxTdku8B6hgLMTc3XEZoEwuF2hGV9BPkVH7zwYosYNTIU47DaOPgxrYE
gJ/5CpOg1xChPKEplm8rkIGVKHYX+yhR+bAwHTP3aFNee1KFzHmBzQOU+BIpXG/oH0Sl6i+5XVrf
KoDtv8JNHsjyQFO1s7HF/Fg1PyZ3TxcTLyGhm53kWHr/tZadvsFubclGYW7cjLCn3KWZFAUOD8i2
3nmOnTgxEEB84eSYOZtMrFGVqDLHXEDnW4zyvtUFv3GzINzIZNGBfK6L85d9uBu0QChVvJ8iAJOq
BKwo/xsbvQCOrEuZm5klbFL3nIEN8DRN2Cmo9cmFNpCL6oPzFagGBryiXGWiRQNixDvlVoSCq5Wd
ILK3h2lKeDX4qBleXkRzg2QEuSwBEEIZIz9JVQRbgU1x3/T0aRwASF3XgxHoNqS3FPWH7BRmpNzR
DtCZZKBwtYBw0u5yFzMTYfL3QtWmUM9o2Z/nOkQUwlfIn7op0gJia3eiYdvL/czEhIkASnkutG6b
6GBPyc8W9YLNH8eBdY0b6SaScptZU5KdamQeHttRgcUHPgSIs+vaNwI67SCIDMod9inQvLYofTdp
rJJiyQp3bmzOC+xDtEEmBkKDqZ+daDV2X8qsCE+qcEB4vPzr57JxJgyH44bTj7oZjgD9Ab3ksZ9n
7jWkUcTGptCyVB58kG0pyjvCeR5bttpW7cqEs2ec7Y6YnLQrS3byo5Q+JHYl+abOXOv98sfNjZ0R
4S6BDnuXIknrF10VXYmpb7q7irogW67rwIhyavs2fPgw97qF6HYaNbLedJOzzm6JAvDx9+TrVPdo
H3crjtrnq8B7467T4onqnN8rzsvXKCI/V32KCXbpeUZyb8qKUyhFJFAxDVO1i3q5NBdzyTgT7sKp
l1hVh3yF28u3KkmBLaUPowPifcBsHXNpXyETc+do8NxWrzAT+uJ5MKqEmibOktwvD5ZTVy/N4Pfl
wiY8s0OaUBcOzQaq/RFniN1ENzpr8g3MCyU8xIXa2yxcwrrMHCeuuQtISFIQ4kPwKK9vWHp+QtFw
+hJpv3QXPuW8H36SvjYZgeNQy8waFLrQioD0w28zzT0au52FXYA6LUTYmbfE3JsJTRPm4iVsCoak
y059LQjfl5Z0xkPYcH8pUzKTlzGpgS4Ur7xajs0dhP4hPDeUKEIHwa0iz2k60ZjkrL8VXU0Wjsq5
0TN2AhYqOBVGOCo7CzA9i3dHMKiqY9jAVkK64iFHPWchkTm3ZbvGrjCh7B/Bwomf4LUIm7LC/R5F
/SOE+158ADYgVCXe6tYSMab9QQfujaqsdZuECX1JBfzkQtjontyKtPcyg4kTEo66X2h+ZhBNJiHR
nl2TEh8GGHwW49DmMQVpZGuN03cNN+W4dxK+XbXfmYAX5A4a33ZqfsoneTeCb7VFjmJpNcysbhMR
gQoxUWE+oIpSy//aFnKxlYDGxeVfPrOyTWRDzSdfWr6OjjJPjkkx7JiEOoEcvNuz3HGQ0ruyW3JN
nltrf/CiH64fKAT6KchU9Y3S9EAGNf4hSfa8VsC4Y43RwNlMQfbF6SHqCHjm93PZ7vJ3zg2icTmw
OUkTL9LlqXAjkJJhzs6BISsgIne5/ZkHpmlbpHk0lnmVIDuFOiSzqxuXPboQ1VaiP/VBn8a1JPEI
+/F1l4U/Q/xhKGGYFwat5f2vP2ecwq2NTOjCopg7Xv/8/UPrLrKQuQau81R2zZ3AYWoLKD0RSO9X
VhFuOt/5UpECxIlQ3jQeVLguD+LMAWjCVHo2tTbYy+EBmEgdM4i3kQKJVtfCztR55RKscOb8M5Eq
rd8KPrK8uQ+RwXhom6Zwv+RMWFNs0Yas0oqjwT80RWjn5UUto6PiiK4GQoDCy5c42HMjZbwTapF0
nmXJ8MDqcgi3VA3pdQrqzI4NuM25nR09XJ6SmbgxSYqQjmm4W7PkWPehdaRKqqc8Wuf6hDE69/ph
nXErIGBJAVYBfKL11EDceNx3nj/q7eVfPzfTRtSrQAITx8bwoOrsGxlglexq+BjgBr/02pzrwf37
C5LJnlAVKJOjDQ3IYVPnIW45bBiHByGdVT4hGCbjPgBLSeoJ1yqR5kmcaQO1Mn6sz3eehc1k7iOM
O4Csiqof3DqEaABU6ezQ2bbR8Ip6/RID+fMOqMlTJEXv9KVOgkORQLcPKtlHIoLo+v/jYf55QFCT
rAgflcFDZjc4Fh28apORvmj4LR9CP/kP2O3vl5fTXCfG618GQgAgSnrUmcY8RoUJJgeqOtUR9XZO
tLg/fR5z1MSeQTcmDAHm7++57t55EoorGCKv2zmoiTyzs8ohyveDgz2I/MS4U36dIlU/w3diEPGk
i3qpp5lThJrAMzsBy7waUYe3LP3YFHX72CYq+VJU9hQHHWT2C9SWn0Ewyo8JL37CqHIhyz83gEbY
w5VO9CN8KO8lrO0f4UYKrkVgVVDUvrwO5to3gh6pMgi+uQ09kgglWi5ahodNxvfrWjeiXU4ha6ch
ad/xmOmK2Ha78j9WrsQt0cgIdt7ULjikerjXgOzHbQ2sHEDD9bofb0LN+tarlV3S4b6FHswGCNk8
j/0oGBZm9vNLPTVhZmGr+TTRVN2rPowg8oqYkz1weC3zD3gnZfHqrR1o77+3dgYYuRaDaO9dkf8M
dZHuWQNTkEmKduVgnfeZD8ff2SQyAS5P3QPBdN0WKbuBtIG1IGd6buTfJzg1EWQp3iRcsNE+6mlg
WzuElQno3HqXDH17v5xfn4kFE0HGs0Tqwp2ae7eOkq8QC87YNnCg83R1ORpmjg4TQ6ZoW5OsJw4M
A8P23RYQPnR7xZ8HmB4sHH8z7xJqIsloSfNikKlzbEObDcOXotRecuuwCucWBGKiIYTMaY86wrUi
2JO9PdBF0GiAv581hOyGREUL+qMV+d7S5M18tamiW0cWaMPMhQkjkJpbiE85W9IAxO94i2L6M12E
xjYDykHYWbpxjm4YPoQtQH991kTPDVXtwnE5tzSMnQbm7k1O/dI52sLptjzy5EMGdukCaWKmddMr
oUy9iIMuVZyYcutDqpIECGqx9ASaa/38Xv4Qmj1EZhs5cH2vqtG6LV0lNzC7ldvLi3qudWNrIcWo
Vdqw4kQsQAfbEH6L1vlhv651Y1upG1tavCrp+1jwcZNPXnCd8Zos/Pa5Y93E7znI8ifJwIHfQ97V
dv0nUBujNx90jNhNSRCLMjpyHeV7W0MObFLj+7rPOg/mhylpqU5gqM6wYEVjPcHXzvuilfP1cuMz
0WAC+mQFO91CYxtj+ShORTG+pgnUvWGUuCSnMdeDcWlQxMYWM1J6gA7Dsx0V9RWolEkMM4ilrfLz
HASSJX8PUElqT5R5ZH3PgObb57B5YqNz2xQTimw4NTfIW/60gvLWtquVU2JEOJw+UDwIKvcI8LcO
d4kvaXqbuXWzBMqZOcRMMB885lnkNNgH/zwcmKIv8DluTq6X/pwGvSTSPDM1JqhPoRqGEkWO/b+s
9HMKDvmLjTJZFzdQy1vids91YsS8Sy3c653OPiYMYOg/WzorPPtQJs7wcHkRz2wrJqBPtqKN0tCz
j8RSr/2ArEk5VuluXePn7/oQfnaTd4CGh90RAvKA7YYREk5x4FpLxt8zq9cE8g1MDUnqqeKUNqEb
j14p4z5nPxPZvusM+kupZfF4sn2QQXO+cPLPDZgRkzLxRaqd3j5SQrKnmrrWURYQ5Ls8YnMzbsQj
eEk1hG2S7ohNhPxkoR891BmFvPKYVeXL5T7mvsCIQNplQSM6fEEdCHgt0Ba2zXKJNjbTuAm540qP
sgf88cgi7n6jrQqGW6FDqRfudjPRbULuWFBEkZV59OAGZyXZCNlR26qtWxFN/ZXlLL55577DCD3Z
gtJAu8pGGWUo72Tbyscg7NulYtdc88Z5G3LCK0/Z9JDUUG9zU0B2QXtt161RE3lnp6UY/Eig9SGx
jrr2rCPS8v7zqvVjAO4utzGzzn3v753B1ZbvBQGjBzz3wRElUHbtEyfdlArV18tdzF06fCNSwe7L
9ZiM7F1Z4geDKkAMIZHqBaTWZitq8No8K2riqkbqcEgceCZn+Ody33Or1AjjcOjzCQ63/oF33tdU
ja9/Eol4Sv0efW7tL3cyt4aMOE5hUtIHQUYPLUnTb1RP8geMjbOnVa2b+Dqob3CRTZP7v30OZTzr
SHAlWJicmZ3bBNe5oy6tXmlyCEd6KKzpt+3wH3ao7H0NQlYXSmhedPW1h/9Z9zlGPOsqclA8tv1D
QnN5jeqyew8sC1+QIJ1ZzqaOVzhKbueTzd6LcgCyH8oDVhfnwitepgGqSwuDNjPhJraOTS4DuyJj
75TR9hWFKPdHCRzi9eURmvuGc68fDuskCbQHVyH/IMNEbZFRtGFbROgmapNuYV+a68KI+jBSVQJp
GigXWkrcSNl1Hc4fUOZ9ES6le+bC3oTV1alTIct6HiUbSQzHdXXcQAjpTI/QolFxj8Wliu6Ea6K6
K4by7fLwnV95/+ROfNusesB3cmqjHtAhXUFh0u+djTXwpwiGlLFFYNvWZsOmJWRpKD9dC+jOmK10
BDSY89T+kRSojVrqux8gNXf5U+baNqZJclHSQlbeD4o8Ex6z7abTi1Kcc427fy8zGw6ULgPO8Yft
ATsL67w2pjB1Xlhhc60bGy+ra4hUAlb5AyJuNbQ3UGcMyyVV17nGjQ1X5KPWg8ZPn2yVBltY50TR
jofI5a7JTwB7f94tP4QgBPitwBWT/SPUjneY8jy5LiaxSqodrRv5CeLbMJWJLP47hG74hpQ+hKKc
JVbtp2ODxo39leewXNeksX9AGaz7XlKnQoaShgv76+fpNjR/Pmg/jMw4ZASVn6T4HeE1cS4G0bwe
thCwgKSkxWEgXyVHf2yOfQ2fjTHzv9VDtGZJoevzZvahawrlMlvpkL6nLWjwPIe63jmxtybW0Pp5
PD+0TppSpOkwkHdL5mRj12LYJGW6RvofjRuB7LJpCrWsyDsYYkM8gWd6tjn5tmKXQONGILs+I3Xf
yPS3LmBQF3Ndul+9sssWLvpzC8qI5C6ytU6mJvpldVzE0J50YghR/Fj3241I9jIKbpmm9D2zkXdI
HChg8npcdbkhkVnQmCCcH03B5L63E2BEIgx+UcAtNtrj/7k9z6+nBjfzCSmWTI3uwuk9M1xmlaOS
xG8H6o4/KuIXkDlOp/rQNLV8vzxgn55u+CQjvKtAeZLYFv01wCEMtTIwU5qDUOoIlZtd2VU3PFtS
PTs3+c9Biq6MUK+hT+PnsGH4IYvs2/nkLkW3syvyFAFqpOslSvGndxF0Y4R10HiQ5lK8+wGFoOim
sYrxCrg8FGusARzty6M214cR3BCMYw0P1LiDalLc9G6c8m+uXndYmFUO2mcsrfpq3DkVEJld7Epr
3Y5n1jYsGijAu0a0XHxxmn2XL1yR5taoEdIQhHScNES7jZ8o4Km676qk/sKPPi+Pz5aNEdJauVEP
RYxxZ9FrrXbjwOKmeZNq3Y5hlg56zprRdepx18NQYpyq97QOFqzG/iCQP/nppsMyh6bfwIg97pAI
vwPoOe627a7Z6o2Ms224rXb3dJttX36Q2NmordqOu3TTxCp+kwubx8zYmR7MDWRbIxeZmx3UAnB9
jvvgLaMvrF+6UM7EgSkP0GTh5EYJBq+R8kvZixvL1qj7ZV8vh9nczzdCGZz2esinZgRcXLC4TLID
zqF74YntJHi/sL5mFq+pEJC1HIe+jUkabQGtMelWcQMhh8tfMNe49/ctoB7riIV0wsSmTtwF3Z66
auEcnRt745i2LCR4KbAN2IOqfhuEYfkoVY+yJO28BaDk3PgbcZ01SdFlHYYm93+I7F5WRz+qYiIW
Vufc4BiRHUVFGrCqRXiMmqNeNP5ydbpE/Z8ZHrNaAEWusG051o4z0piyIfbQh19Hu1UTa5YJXGBK
eriPY1eqX+Twlbivl9v9XPMMrgvGgUxyOGPoACGl3sSLvYPaYB6XXwnfuNvyKDbpwrk/M/ZmecAa
hCatjxMsyKvN0It9NCwNzdzIn//+4eY7NIWkk8AXjPy1scs4k+9N+HZ5eOZ+9vnvH9omklYs8Idx
R6p6+B22HREbPxdqSa5w7rcb8er1bmFDUnDcTUkf8+i3XxRxktcL14a5X2+ErO9TECh9LBoRHNJe
xoX9dHlY5p5Rpl9t0/BuqkK0nOM2/e4fH8ZNd/Vc7OW2X1JQn/vxRrS2du6UwYihEWEep5Hcymhl
rJq1hSnVUKTXAsE07mt1YKqKdb1KV5VEZmGB+lCoBVoPjed7bX2jKy8OJokfrhYhzFaxe2Uoqeun
aAkr/HmeCz/4vBt/WONtMkSVzBA/HowHWc+fCmd8GVr/ELruD6fo93CReHbaCabNS8afMxu9WVeA
1ncKiU58C8m/Dk69SYtdzmjMlzhaM2vHqCz8vwnvSC9VJXabbNfx2yZfSB/MPCnMaoMcAPO0LaxJ
qtkvyAQ8KS12paVhY54c+tBdyPrP/Xwjbv+Ps6tpjlNnur+IKhBCiC3MjO3xOLGdOE68UcW5eQCJ
bwQCfv17Ju8mV9cMVVPeeSENLXWr1epzztywIKATVoToUz4di/y68zWwztc5aus6CMtp79JwT5ow
ATqgi0EH8YXn4Fm6HBvWfrzltyCVhaJch+uEnKOX1GlBdQBo1EbytLZZ7deECnBq1FEQeFgvYi2a
Q+6WsYfXWR/iaQ7lRx0W+24Kgb7cgqytLLr9xOD4Vc7IiA8CEdquZF5cykOe8Viwz2aLYGTlHLCh
+t6YNXqc4BCTwcO5198F6GhJ83LjZrCyJvazQsS9RpYo7u7n2QFAsb6fXH8jqVr75dbp255VG4IC
v5zrEzVPrLtrxMbhuxIl6Plr/gpMrOs9UfQY2s/JftFdAmL9ROdql5FqY4o1w1jnbzZyJ2g8bCde
4ez9n1Ffr3IC++3ArcAmMBocAmmoDq0vvoSF2jD42k+2nHjinQGLO4JDWIhkcsbEN1e1JNDIFtOd
qWF8CLFNmuLN656nYCNsrvxkG36fVqCI0Oft54KMsw2mnaO2BLnWhub/3iNDCQa3UmABvSG/iUYF
dqctWNXK9rPlNiY692YxMDQ0Qg4UYnp1/5O6WTL3W28vK75ja220NC+JH0nM4P9ugjdVgA3kuqKO
razRjbLy6vZsckckfd/upnTr9XAt+bOR9pUB3w8g0ChhQLgGGE1w7h+aiiVVgLjyUDjFsefNbmnv
TXRV1zuNbHz9lHq8RMPotA+cInZ8Px71VpvX2g6yDlvh+VMN+blp3xd3effUhfurQoAtl2vokg18
wbiR48ehas81u+tGtk7Yog6GaSGIi01/W0wn/8q0w0bOB0sTlmOBX6zqT2TY5WzjtrBiYRswr4YZ
XOF5aPate5uP2OyHy3ZYu7vamHiD/UVkioGhv/dpuMkffntPQXJ0HtPdVjazEgRsXDwZuAu1ZmSS
bHqboDCu/DYG+noKg42yyppxrPPTl1lDqA/iH88ncTVHSQiW8cv2+QMR/6AeaCPhiygVfbEAZzon
7AbMuDt5qB+yQxqLr/Pnk3/jJ0kWf0FzREyf79PXy7OufZB1pAbdMIZhCIsV/V1oThO/LqLZOPgB
TKRtpBDRgpbcIRQcBb8yBNhaD+dScqGpMHu/CHcTKAJDtnW7Wts/lq92cNUe2FWz523/wMvwtZJi
7+Ygtc+XrYC8cozYYHawAwR0ABXeHmRPScvTh6gBPqXZKuquLKgNZjedyioQrGP4wD/Tr/Vqb9L6
qnZ0MMWes+6/kzxwWna+DwPV0afUAcTlqu4yDHxekb8GLg2IWA1ZsKhRFfPwtkQIvrzDVy4ENm59
WHI+QBgAbwO6O/YLGnS84mXCTRBVul/B0m5BI//81A/818asRwVUs4sCtmFPzQFydW/hpzG+cV78
Y32QR/5c398GXy9/09oiW14LVRG/6SpM1Zb7Jv9MtsLb2t60TlfIolTc6VKUF0FiLwORyOy7drcE
LtdGt3LhHL1/EjwOKJ8Fz7n61ebPbvn9skHWhrYcd2HA43gFhh4B4Gvbn9TPkiHfOLlWBrfB5k7V
RU0VIZY5tNqPpruR85Dw7Mrrng0y156vyrbDudgM/FPol3t/3OJRWNknNrK8NOXUSIFYQ6YyRkdA
3MlNlutzzv7BdrdFbwM55QE6rc2++24S8aZu9S2EwvZRsnx6LE/lKUiewrt/yvfLC/yx+ByN7Ear
aSSycs+3HffB/BaPxMTs0QVDzKGKzfv/xKfqoXlw7uRDuBM/t9hiVo4Du9tqSB3IuhvE0gixAxwQ
bgSe8OYzG8+XgKHckvdds6TlzQ3oCzWkCM2+4C9peyo5+LzaJ+G95OYmaLeqeGvxydbHdaLaDfvZ
N1BKM0kQLHdDJG7IMsR8GHYRJ58bODy0hSCOMZ0qLu6JgFJOVSdVRfZMQZUT+n6XV3PNsFYkANYe
HAECP4UMLzLd9dlj6j62+XX9L64VDMRUSqQGrdmXbrmPmDngqnx7zQ/ndquWlkU+DKlBgpAX0a51
/B3oVJ9Mc5zATphcnuPjcMPthq2hD7XTCQT31GEnlmVtXIvy3pXpVfVKUOn/+6gNUqhwFQaxkkN6
0bkJ0qvqldxu1gp6SNM4ENzZj9mO5Ld1+lPy/dDeXGeVs7X+ShB8gK5qVmizF1RAsqH5bGpymKot
YY2PfZDbDVl1XvccOoI4QM58pXi9OAUzaGb6e2eOmdlIij9ORbjdmDUupPQWeba81I+kgXpXS2+6
2n8YSjQnt97uOlNZp3gDgSMgrTBNNt+X4SlfDrnccK21vWk5rprTfpjUhKDPgyIu8QB2CGdwgHOm
rlI4ogAH/XuhkQTO7giC5b2Z3gAomabrrGK3ZzUSWqL9ObeZ6PMcfTPtA/AjVxnc7sLyoZ8MiR6c
TX1/cnzgtB6L6ypD3O7AGuqgV0BITPt52kXOqb/udZ3b7Vb5JPOCnq1MfBoz8StkV1UPud1gVfA6
aJ0FAwc51A06jSvIddkM/w+AXGSVGScMTed94X92i6vq7dxuqTJpI6FHhSypgaKWx70jNHU3otaK
x9s9VYiygjpRhiINeZLLHSBwDv8Rmhdv2KoCr3ikDc7WdTgVjkHyULn1d5ovn/pa/A96bVcup+WN
NBBnb8QHEKCmMyYS0221ya3Yxu6tKpUSaDlvcDED/aZwANfXLQEjzvDJyHYHtZ6tZ6iPsw1uN1qB
U1SWVaQwkSSHvIACJXvx8gWcExtXzI/TbMjs/Dtk1TRMIfmGjcmy/hvaCKtq+npVZLFbqATwMSFk
C1BvqsN/NHipEzcHfGUCSc7L5RnWjGOdq2x0qAAGy+DJhrl7pyyGWweN+TsGWoh9NpVbGjxrNjr/
/6/zm8yyr1qFxNkjSaSO0bC//PtXDm4bjm08dMpThcUl5U2BIk2egnTM3NSkjf0pfRzlxgVkbbda
h6pWDcisMtgpBNQ/cMRDGjYJ+iUf60zd5uW4Mc2amawDloKqoGvBarf32+gNnecl9Av4VZzBFOJg
/16DuiWgggvgzKOXJSBYiPVyc3kVVqKQ3U8FuN2UhhMb940f+9LbReOPDuR5lwdfsYndTdWASFyQ
CT+7hlZwHaoYxZzrRrYcdxwCYwg9R7fqvh9uu2kjhf8Q50a53T9Vl6QZiyY/j9vHxXLKUIqTaDIe
hnZXkC+F91RMW7yMKw7MLAf2Ou0bLvANQWgSvHjFpfoaBfd0q/3mT6Hsvxd9bsOtC0Dbo0yfzf/t
vU/44/P8eBM+nNzdHH9x0A2+scprW8i6BU+0cicfK7wP+yPpvxmSxaz6ft06W87bFGAo9XOMrdy7
dDpmWzf3tZ1peas3gei3WDBu3/2KXBmPndiwxtrIlqtGPTtDZUvcYcF+jTM+1kF9uGyMDyNZGNlF
odF35dRlznwv9GD4gzOEVf/IKM8Ei5uoD9x9zRx0tclyRKvG7vKkH34PJj3v3r/Cv66GYsQre3nK
6vMlIp5nMvanDGIh7ZfrZrD8gI3M6cyi+hMaZ7wvmrA+T3ilgl/XDX/+sL8+QPKG+rw13SnovFfd
gOxpCaTeuBiuWcfa+1U/eDTIFn7MQ2d5FVlRk3gZJduq/XzoW7C+tf+9LJzdxhfp/VTOafUYjFHL
y52bKhkm4MTJip/XGcnyB3eugbwWsr7HU7xiUKJSHXtcIsjfbaTqax9iuYXxg64p6yo9saYF00MJ
crg8KR0vF8mI14otBYKP1+M/ZR7Kedc7SIueIRcl+33b0KK69blH6g33/jBoQ2bznM38tZvcMOB5
kzvyVA3y+9QQd78UrE6g5HiEyvJyd3k5PrbWfyo9bJqGCF8gnlsw8SSlOLN7LSXf12oT0f1h+oUP
sfyauqlD0q7X91naDspDSQyP/7/KoMyiIA6aKBpvB2Dp5jqmjFffBlpzr9ow4soq2ScfyL4USE2p
vFeOLJYbkKRlX0Hjt0lLuGa+8///WiSUfmWaRQV/Bt0PkLwpbm+0BXzSqUHJc90KWVFFMEYVc3j0
3IplPLpBmB3/LE7mgc39uims2JKWDvjdeho+54jtiYoqGTM0JSTQWZPXLYSNCWTlRNXCAnWCZvzw
KKeh0Alw/uWWRNLaQlhhJXecvpcTD59FAab7dBFu4lI07msQJW1YaW0fW4GlzMY59WH0+7Duoy96
hADCL7fmnXtwtHbS/9FJZMuvpQvq9KGuIhZsmG7l0+yqlPHHrh1GlxyjzgmPgDORpyaasztdbdL7
fXzec7s6VbK0c6dRV0cv9KcERIW7oiXFLjTDnKDv9qCCTY2eFY+0q1UKQipOir32RKh2ftdFZ17Q
i3nVyzkgK1asYZMaRxno8tQFkZRfpCor/zUvhdvfzovOiq3t/Oc1+z8ZLyayHB+nYum37aLudQei
uN/joAy/T5EfiYNAr/LyGDgmI96hWhoPaapXMWf8BsJXWn8ORJV3S6wMa+Uj13nK7iaplflfO8u0
oYlsinp4kF3ULWIXFcxt2Ub5fWUn2Wm6CxEDkJp45qjBY4znT3QByAhkSIMeIeSucxJsnMFri2zF
rH5uXAieh/TZpSMRdwq3VB2neFzaooNd+RK7HucCoqTLUrvPAwU67esMeHR0k4pq4nup6uDb5bi4
9hnEiu7ZkCoQoQVPOSAdp9mLuidUo64i7MQWskIWVDLAkrw06YnLrCtfh1mG4EYnOVR4r/v5VsBy
vSGU0MAjz6ih+XKfsiJihynt2UZK+vGDK+SyLVYC7jgygPRHeK8XOdInnQ0uW/aqZ9zfMT9YAEqk
k5mypPUYv6eOmsf+pnYh0ITN4Du4slRiTKEUyruF/cyr2a/SBE+MCEbfWkW7yHxt6lA4eewVGlWt
GOrYbvg4ZjX1vY3CvHc+5D7wZBuGQdKZNRNYjI99Lurgswlcw7qElf7k3ijhdJWIQd+R8wVN9mXY
NzGvGpB3gvjT8ALaYu3U7Ofcq5zvQaYdehMqCiLy58tLuLLP7brk3BfDWIYi/VKqCDQ7PMo/pbzv
vhc029KSXIn9dmWygUIa+jnS7H4Myz5RIktvXDaZI7qQRrxqD11icBHbOEPXvseKz3SZ8TdCSpdS
UFxNUCTy46lW07GkZ7m564x2nvyvpIyz1jUlcNtfWpQT+5hUYxHGfeBnJg6DZTNBX4kONu5zmkmm
Ja2co4fc0otdWQ7Dvo9csQWOPRvlg51p1y1rVxZ8ENI5Fp2/wC+837yF6mMXiSzOyjraMNef7qOP
5rHCHNhwmi6YtXuf6qgOZJLNtUNvlRpC70TQ1hbdKjePXIiH1UoBhSEaxuGSQ90QtnNqR4ZdkoFn
Q1bxFJGJJ03tsVntgp52fvHl8qKuGMOmOALiZOadbNknExaAtEtN9qnJdYxOy5eoCcINY6xtUDso
B10Wpbkuvogyy/Ndycfw1i3qWe8kxKA3Uvo/edVHFrcic9MD7k6cvDmGWaMiHhchDbznntVRV8YG
nG/5e63TfD6ENdhqJCKPbFjsUdKDKJikAxR+iYua/2FZ6nxMdynxerPLHIWuaoBncrHsp3YeZn0q
kdJPOnZdYOIegfDLh+IW9IS9FEcpBgaQBPQY+G4sOsf9iesXWUClwGmVsUOa86Y84A5t0peCDqX3
UuiWF+LGCU1bPU00dLIiiUYdtAeugC8jN3osjfmnnij6Qj553JTVEy4tZOyA7lFe/jtfXNcju0bo
DlI6jp9ptp8gqZW9S+Jn7lPuO638xw9JJO8qp6cobIV105JHM+rQqXZQbyVnArC0rW647qIRbDVl
nTqfmqyK2lfcXrmfBCCpaFUiIJKS3Vag/Ay6uMjrgByXZRDRJxQbGjonZvCHCS2z7ZCPwX3d523z
pkgg+E2rqUdfw8kXld6ZHrTGdxIGwKWxoBXyycxJhT66Llh4XLy4Sjrfa3RO8U+sA9XzQbeu7l97
xWXd7js56HpIUPMwYKXxlUOwwG6e9m0STtrxdl5aOMuDKonM2A60+Y1+wi0yryAoU6QAE8SiBkdl
EbtQE5Yb+28lctmE0G7k9LynzXzPz3xh+xBE2P4ObZtbiPgVX2VWQElR4xz8ymu+DOj/Spgi5LaE
FnniQnnoFo8kW0R+K85qg1a1qkAQ14nxGBHesIPM0ij6XhkqzZ4usqg3UoQ1c1neWjc5q4vSNM8t
eNtQganOxG15mm+BG/80d3wQDmz4quj7PqjDEqRgIw9HfleqolfkrWYqBUKt4m51LnUbt23rLhYp
eMowvXsWWANZeKtulhJk2348KyhJ/G8YBQdqrlG8fjRuVEF/A2eIFzepJ/0H3L6H7AD5aCq+NyiH
PlEB1d97MLwh/rfj5JMdZI3H6Usezil5cb05nR5E5fVFFudENVBBo9R33V3entvboK4LjZ23eQBb
Dio3Ix4vTBcyfURfnGy6G4ix6u4bPX/QF1qibvVdkAxYdJVqToqEI/3zuztkd0ze+xGEW+geNFqG
6n2flbMXz1Avr5adwVmk0z0q3ueQ089aN7GIWFretJBOlOggIK5udy3OInPofRDuHXOeQh2kRo7d
vaQ9tEh0PDXL5D+X9eCmN42SS7XjUUUCuku5G9R7XK9z5JhpObvzkYZN5Fd3gpelmmJQfZr60OK9
xhN3Hdee84kUHUFNjpZMlz1eQalqnHuXQgYsphyii03cMxmqZwPUWPEbeXIVPaqxZPyXaWc3BAc8
ibxoSJhLIYkWp8pHca+HSm5V3+RtVDYvwEorb95lXIUq2Auoj5X9LUUGKpOggejYfshAJ9njqSuo
FT+NegQ126OnOykKEHV44Rb17IdPVSG3X+7Oy71InblHPVZI3WQExa3v2F9ZeTcsoyd5LGeXsjwx
esblG7xGuOEWe79Cy8vj5dN/zQWtYigE1P2GOMq9Z41okx4i9AWWs3a3OsDXxj8nx3+ljE7G0Lkp
zHIfwH3CRBBHqt1ZKnwj710b38p7c58SmtfKeaIDM+g2rGZdwoR9udWss7JGNkidSCcLCKLTcy4R
cl2UYROIkz2oJQt3LpRyE0HBAuR13ucoF1tKPGuTWl81oR4NwcciO2XRCGUL0pbdHCtnSEM4QR5Q
fus4hAoI2JmmRwWJsIVMDMX4qEyzjZrGimVt5HnkDDWp80qeSr/P9EmW+ST2UrbDvL+89VbuRzb0
PJL5FJUIpPey4zP7XWgvyH80aS+qb10fMDkjYI5hi3MOmt/Vz8uTrn3V+bL6137UkLtM0xolJZDX
cGjeDpUTxIMrxMbVfW1864TuiwlQSChnfsE1gu8GL0tZ4njMiI39/gdi9tGRZuXRCOJBRbKcPdW6
L9zgYchC7YU7kH3Pab2fkdsF2a0bUcjOgUq+qTlJzDSHaPdvAcOPlR+0+BfL61LnN4PXKH/eVaHo
RwW0YNrMN6iejOF7MQZTM8YCB0kEEaWqc79POIAyta8C8HwHB5wFoiQx6UuNh+nIicwQL3SKOG66
Ye/d0YrIfJ/RSbrH2i0K71Mx96Bo27DDhxkKKvWWGdIBuVttUOFjRfOtR8KMXVJ+60a2xUG4NoGV
m7g9n7xiYuBmFeAtJqz6JtxSJr4L+ZortiJjNtYX+r51Ydw+e4cyi3znDpuLGPet8pp2UQxvRXYi
6Aip8CWAkkHP/3yA28oqkX229TTw4V7HDFZsp0Vbs6HyYaKyn6KYlapCLoDGjg0DfRggML4VBXXY
urz0BvXOemQEO4ei/zAeSRp9R1tff8MnFYZ4EJpfLq/HyorbQGDFUTj2M1J/Ag/5ELvKPLm+W+w9
jTradTOcDflX8Jm1ZJFQS/2J8uF7a8ySROU0AxS1SWa/tiRWeHORL2btXEKcGIl7Av2b9A754BYC
bc1CVnCLfInECdpB30dx1nrMRIO7lMeeID1Yvl420doHWH5d5vNkFpGq95IE2bNuml9hJ4JrgjM2
lOXTHHUfUgem/uSSBp0dHNT1jlj83VU/3QYFkwB6qPnUZt9VV7u3IejPWwSlwt16JlsxjQ0ORksZ
mvxDoMI4m9pbPuQhGptKUT9f/vkf3i0ZsyHCtSajO0Di6rWuphdXQV2jZdW94zT8pnF6sr88y9pH
WD7t5ETOtc/4azjT/KQK7cRDkEUbLrw2+nnj/u1gReUu4xhFrykBTtgxCgUOUqZ31/3286x/jc5Z
hte8gkavZxnzGXJJCWPjcLg8+Ipv2erYXPlRMdWpwHOFoxNQNTwWePDcOaGeNsLp2gJb3pvjdkTo
OIavuQq/mtxfINaBzU9LzDChLnVz+UPW1sDyYGY64hNRtQ9lRzL/mGu8uu15Aw2aje9Ym8Dy4qEQ
DGSDbvRatkOwC2rtvbdlO28Bz1aGtzHCY4PEdCia6LVOg+I26qn+ZTJni7jvw8yeMRsiXI66nP2+
LI951Yw7mk5Pxn9QSDP4YF5wy3Z32dA9OEt2e3k1VraVDRoeIrcM0zIPv1NUpo4oxqkdh7Tkty6K
rnoVwCdZLj2HgXYztw6/exWnt80SFQcPYKRENaCGvPwVH/MXYA7LsVmfycxoXhxJy3b5EPzmsnkc
+COB9DQKAS+uDO4gjvZYV/yWBMBeL+WPy1OvGdBy+tEMLbB6VfaOl/pI7zJRNnuUfeQuD7Tj7C5P
srbn7GO7dtGFBtLI72nJyK8akILPfghps+vyjj9W/StwtaLNO6Z8QOpV9ysjabaDBut7uBTZlb/f
8nmqSob7gOSvQqbD69C4QFZB9+M649j+ritcYghXbxLwkTtvGpoyHutMbG2uFePbEON8weNqOA/F
21yeO1yGUe+KCsi/q369jTD2hgDSXtVcvOGxjO6Jl/VoUOi2pJM/ZphhzG4oBbsWDwcnUm9uXxQx
gANJN5pbX7ZZ7C/TCwQRbkQXHsaMnaDyd6fbLT6oj/nFMLPl9nrgeJab2uItDdI3FFpvuUs/Z111
xG1GxyOaW4xvdp1b/krxz8vGXIsDNhIZjx1Eek6h3ko63uJVe4iDEm8ZDhExmqBcSD5MP7Px/DaZ
ZniwQXQoxHCmdt26k6zEbxuWLJmYaNsQ9Tbo7gFk0MlQsDAO0uIbKIri4Ew6frbzXG3xaq6c2q4V
GgZvaobCb+lDSp1vdVE/sgwvdILoLx0F8uiyXddcwEoN3LRJc9DDVce2ZS4gaa2JTeBsNVyujW5F
B8cTPsVlWr3lEcrsaefwxwwCfj8v//aPe+SxEa34oFqAFlFAV29zA9Hw83aomukAuNrhj09U0k+6
Bv4ge2aSYhlvQ7Qx4ZHtB8uqnalxSAUgoLz8Yz4+LQIbo+yFEWkct4RyATagSprKIEz1nvZ+mroO
rzrT8er27zy053NFuGn9h16fSxN5OiT5Ao26sKyvyuGg/PvvGQTvSkrriDzwJntrWx18KkqIll1n
Iytw1J4gAJWY6B3rYbLjzNPwkDkZJfsMJK9XAVdAJWplDG4RjG24CHpHvOLZ7SBmrVPo61z+hI93
dGAjllFe88D2j8FxylEAcOefSuAmc3nwtT1keTzEscjkpByDc9zhe+l8A9lcv68gcHzlDJa7Gwni
60ZiBuI3IhZO+OieT72uVHpjhvNW/E+VEta3XL5Fj0PhlYzetU53x+iRQBOyDum+hhgpGu8+jw3d
eEM8b8mPZrK8f6gZHRogSO9cxMe+xL0eXIgJXrdeBCO/B+5t5FAfx+HAbhYdfDkGQ1iSn6hToevF
SdFh68mUJjTT9EUU87Th3WsTWd6dda2vh3xSb1M3lIdhKVQ88nqIW4LUYZn5P1ftMrtdVPd4HFua
GdME6XzL8uIAvfTmQcxiK/NZ+xDLz92xBK06I+57kUEEJ+6KwcQ93lwT1nX6M/gTt5KgFYexW0aN
P81tuozFmxq78bb1h/CW5KCHDvt0q5VnxeFt+HOEZ582UDj2m3pMv7mqc+4DM14Zq+ymS7xfGbwa
aPcdJWF9x7B5j2cnuW6hLWeH8FPtCloVb1GZF89TN+d3rAuK5PoZLGdHV08W9p0j38opDKHU0z3M
89TeAc/kbZxHK07OLScHZCYzEvLi7+2kDtNMlz9qX1EbQtTFaWIIOm4kEyvrbDdekkCrQXtD9J7n
o3fTto5bJRXakbd0Plbiot12qBXPhfL96F0Du3E499sAsOzwI/e7KXaWWexmNS4JNsNVxE8ssLsQ
laItn8KJ/gR+hL2CcHi+4wLHCS+KLSzIiv/9Byg9zZGXwSXenYlVNxM0HvedX1V7fEW6cZ6srYt1
mpfZ3LfD4vHX0UmhkJLq3oW40rJJDLc2/vn/f92Q58JoR0Od/B2L7d30rAqfGXgCrgHyYw2sEx1N
1GPtOYqeOJ6UvvLWrUs8tm2CDNbsb3m4o0zqO/ki39wl+OzSptlnZnTuSNDRr5djyJp5LA8nvTE5
1NC992HR78vITaJxsB8uD77i3DYymrrumIZc0hOJzkLCJHF7lFeIAsZs7NO3yG23vG/lM+x+C8Nn
gck68aMAB251KNFjuuwWn9ONL1lZCBssjU6jGQ14qfPeR110FCES29b3yjQes2zrJFqb42zFv3Zq
NErayNY4703RVZ8lmLZjz3f6B8KDrYLempmsg5vNtOK56cU7H8fimU8B/8fJpi3ClvMoHyRsNnLM
5FXoOcvivLdjPxyyBqJZGhcz4yAD1dNmC9vaNOeP+8tOcmRF3sveec/wbpKIvgp2faSqXd7/f3xV
GyWJNWNZvl1DJksXvTf9GGTfuQnaikX/5Ey+3FLcXltwy7vN2KFFK1fOe6BGvEhO8mHKHEgVgcZr
I7Vd+wTLu1vtB2BpNPTOzEv/s+Euv/fOir2X3Xvt91tnt/QW8OgvXLznfeMcAs/034apI2jJIu51
a2C3+fFqIBHYUijQdZC5unGH0vxGW8RVGpEQFLAy8mEGsHGesvQXGPzy72hKZze6q+g/V9nHhkmY
SS3ovQ0CGdM28vykdRSqS7Nu79CVl+0vT7KyxLZyBRtpX7MUPH7xjGwNNUHHNPLBCYd62bpUrqQ2
dr8QFINIXXcqxBTNQl7HFkKRdR+c0rOmpjFV+k9dyegY5NVGZf7jUhx0Hv7t4TMah4EwCecfqCWx
U9N4kiStXIbTMAxdfiorlIIO6RJV6GnUs+jYrlBSb3EwrmxrW+Aib6e+4csw/2g1tnXVi0cnLfh9
NuZbM6ytmeX4PRots7bwsWZpBRnMP1LNqGFtvIWvLZfl9IMWE0ObP3xmCAu67JSHZ0DlT8WtKUAO
GIh8RHP1WAUH4A/GLfLBtTWzgsFcR9Xg6nz5kaKf1OHLTdD9KKBHESGvB3b96AdfW9JslAZWjgBb
AaPN3aA3zZj+SrmMDm4U7F0TjQ9lVZ+KZip2l11rZSPYohfRJPJWBYt4Hz3IKkd475x3k0aD6ox+
5qvQEyywVS+iAdivkk3zDyAcA6gbo5xZnUtPhOjrnkECW/lidhdVLdRzULp0xjYmvlHf8N6wRYy3
spttmAkoIrinVCTeWwGOo8OS4RO0nwVXiUvCQlY0KJc0lR5JfQlYkiF7oM2gbw+eq3icy1/XrbR1
1APN7XadrJ13yTR/mc63GxqiZpJm9LqDzBbDaJXo0euGZt84byBWoRMxaLTXjX7g+O3Gfl1xQbtz
Tk3KlWg3Jye0TD/WRH0FFUmwQ9e9H9Pzy03dQRA3D9u7pZy25ALXfMRy+x61WD3XPHrn0nF+zF74
tS9E/bVtyy3OlhVf/08znUyZmZuO3w1TtVN9sG/R6BkDmXZYwuy6SordUcd5KT1084vXEPX3XQp1
mKRzNd1XbR5uLM6Kl9gtdXVbh7r2BbkDMKzBUiBhDcN0i4NqzUjn//+VE6MnzAOjYVD8mvNwfByH
0N9JQ9/KFGSEcYSWkI3b+spy2510fg1kjtM6/L2r0N3fUBAf0zRMd1nGvl52xTU7nf//95dIPQXz
7JOTyzP0kxN/2GuyeXdYG91ydK7ApLGMA0OPmHJVYlwcjZxvPVitWcc611sd9ixaiHg/+4GqcF1P
y+CkczzrXTbO2gT20Y4bj5uZiNylwDntqAMiAHRt76JFPV+eYM0+ljuTcuoLCYGk99zgOXQHdK9s
7uSw9HLjC1YmsFvphtkHuutchlNV4Ds/+QTZpPsUOfEW98faBFZKX7uj8hVeP350k29uFlWQW0fW
j5fNs1LQsDvpmADdHqtGcsqr/kGNeFQxNZ4amdB73wnuuj70r7u5/UdzA+l2lNVO/p3kEuijOl3C
Po7EYOhGlrhmp/MW+8vPlMznvvf65oeawvoNVIuL/j/OrqRJUpxZ/iLMQIAkruRWWy+19FJ9wXq6
Z0AIxCIEiF//ec57hxp1kZjlbaasTSIlRSgU4eEOVD5UHa/zFK7uRi2yANziHrv1mRSHLERPOK8Y
lBI3099rm+HYsrSN8BMUu25B1Jbvkb0naTM1YN6YUN+e0AKIfiH/ytVyLFtyYnJFkvwX8mVecgQG
Py4eFnRebnV5r4AuYld/A2wsU4DXIr89x8/Eb+9AH/lJiPahPmsomu62jobnEb2ufcZvLp/mlYcC
cYy9myIEmYnOf9kCwMQh5mGqJvFRq0U/QU9KHZZS3IwKrZUbZ2LlzLkAvAjX1KhFzW+jJaApaYVO
W1lfB++LXQBe50VGBEtHXs914SKLIOQYVVv7s/bpTnKu63wRspEi11Hx+hnRtIJYTZg/Xt6JFb/+
B9BOiRpyCAX6MWSw/ATUJdtHhn9Y8k0o39r3O+ZOrQ5nIbzgtSNdCRGHkd6hDzTa8Opr33+e9Y0z
aRaAKUs0OYIGEF1UINljqSmR5V2K5Pd1K+QYu53BNxvDQF4JIK6RlqCRWGgFpY7AHq+bwTFxpKkF
RWIXKV6BnhrPVqfz8fegRHu6PMHaFjiXd9T1JugbbcoUbB393/lciSjZJRW0h7fYuFfCwH+dy5t9
6KDwEKBbjrw2Azo5EcZmqY18/iXsl59lF7bX4TxcXF0eRFRmwopfUe1D6NlG0FUHGzCkm2R+3W64
4LrEj5pB9DV5rcKlONVW9gfWN/xQt9MWLntlP1yAXd2ASYBIXfwCmLx7jvqqAdVk1tjby9u9YhMu
im4CvVHtgyDz9nxite//E8VJsUtiOL3LE6xstouYm+YIHVqiJ6+9CX8M6NDdRTEg/VBxavZVv9na
sjaNY9tiViLswkh87zL1WqupvDE9+cYjW93EptpSg1nbDMe+z628XHcJZI59Hmv+o5ZxLcHZuNme
sHLZuWSNlqszBUMP3IrPXrqY+7ccDKw7WcIJeuP85UwcsEM3c/PX5d1Z+0GOtQMmbfsk78WvRLbd
Pg6jfl+V5ZYe1dqmOFf3FFWWovs9uo3wQtqLNuP/ZMJTaZCAZ6cweouV6v0YK3JRb0ssQMmViOa1
lfMNq7q/cjEi/JHzcQTL3q5j6ro6cORC3zqfjhAhJM2r6WegvEHOkeql3+rHXvsdzvVdJISWEKQX
v7q2lQItYDF46cO42LGuTD4GIAg96CHPrroOISj/3+tQ1h60jZoK/lHK+Ibk3BxycKge27DYQl6+
712gWO1MgS72heBd/wow31wedR1XJ1bOJb23hLCtqGdtFsf2pyIoMzmV7JaAKBchdmXuM/9cvRXV
lqN/304ga/nfH9LFXhwHXR2+goqBoW+FittYDmJ/jRVGLociR+xKQpFFrzFQH+Zn6JMxvotBzutt
pafWlsixcz/khSpYhuJIbsCZnvotSNnPST59UyxVv7v8O1bQ4LjH/7tMkpvY9FIqEIAH36KRD0d0
6YJSMQvkjuVAdk1BeB9WeJEGYWOeG6rsMSvk78vTr2ySC5HDIx19EtNQv1rowO5L3t3FCdnqFl8b
3Hmx13KyINpm9LbO269dTyaQzs56Y+FWtscFw3Xe3JVxW9JbgLzqlIx1djijByt0hF6V2QUt+X93
xhQoFrWhoK8dOiR2qBeHd6CiuC5IiVwEnO7BDFQJpV4zf+hByWq656tbGCIX/FbVY6cUam2vAKZa
QBDHZQJNSp1vMSSvba1j3GDNVDZe/PJXFigkhGlXjSrVTNgrd9eJ2adOhDWSX+w1qjLwfMxyF5+5
Ufym3Jhg7Qc41j23IEHyQCj1yk2AYqMXehSsMh2PrnoTRC78DXq+s52gJfdKeBjWRwIEdXlinh8t
366yXBf2FocKz75Eluh06+abImDDM0LeYePsr1yrLujNMKiNjILJX6E3+VkqWIiqI2fNmGpQWNU7
j/Xtx5HQ6w4UrOFc+njzwAkhk/l/1PDWflrU7bLVvPeum8C4jg/CI2kUPoMCQmYfWTOkXXPLNN8I
1N89RBjcCT7QTV16iaogPcaKEY1s9jkcNqVk1r7ccT9snsKqgVAEXkafpXcji6dKPV1xdvDd5ynf
LDbgVD4IWzF0Gz008RPaba4b97xOb8b1SpDdZAuHpKcWe2WyA6m2OrXfLYHhkx2H0xtTFbLFPkJS
3BxBOhTt5oCCiCmeMnUEO5i/DyHT/RlNJeFetUlwzWMP8zqOKCi9WIIWCucnrJ9RDtN7ymi0J3O0
ATR819IwgeOIvLniYDVpMIHuw51t9GsmYrMPomK5AwRCo2jVxRs/Zu28OrFGxiWe9UuCufhHPXzi
Wxx+K+O6VXtfd2FNDAS9lBYnr2xP4ebzccUK3FK9DLXXe1BsOgTRP5QdkC9NTfX9quPqVugNmkSh
RYTjCiq7f7p5nn/XfrD8dXnwlQ93W//RXyH7CfRdBx7fc/0jtj84f7k89Mpyu8WKpgKxZt0FEBsf
bmrvybe/L4+79smOx2nRS1L3YMA8mPJ2MH+X0CYdHy8PvfbJjsdBgWDOaAXNsHI5Nt4x21IeWPlk
FwHhga0WHeUwz9l/qMk3nXwxfnVNiIAQyvlm4Y9dZgmkkvpC/MNMgnakRG7gXFbWw4U+FKZUDTja
8d3gJ/OLz1Vwc3mhV9xJ5PhJCOAVhJ9l+/IKfBP1LhK/4vq+Ud8VqIYuT3E+Dn+gQbEujkusdCXB
AY1vb7xuH013gX3FQ9KQKr08/tqeOh5x6Rn6kgnGz0oOzqIpBYJy39mt7Nra0jtOEGIEIown6AeD
FmJXt/OJQ/7nqi93EQ0U/EM1xyP9MPPfsvhN6N802GrPWtlYF8lgpUZAOeOeGLwPIAlKK6/dC/s5
wcNQ1st1F7iLZZi9ojBJRcaDr9kBlLZVCo2YK+3J5QZqzciyrsIvgM5J9JkMejqBF/26umTEXQQD
wJ4EOwmv2KLXhIb6NBZ8D1X3jVO/tv7n4/QmtqkKygwJIGXbNfdj9rIE4F4EYQa/s0m7v3x81qZw
bLdFh18Sm7Nfbx9ldZoh7Z5ES2oHbxeqjXrninGFjvFGlBHVxPDxLP8IqOeuLk603ArS1gZ3LDcY
l1JadPYcDC8+oAvuJKtzEfcqcCB22LHccqIEiFiczqTsjjMZ70KGejCb9rkqrouQXBRDodqcjSF2
Wfh3MsnTQFzFAxtxt2we9Tg8xYyFX9jPBEI29q8CUgnz6fLRWVl5l4omIYsP1hz4zGWa9y1Yqnzk
3EDxtXH4V3wmcU6NN8eVLSkwpjbz6OcwHJDQq4L513Uf7xybqOin2TufyRH9+RDwLpKHrPl23djO
menDtmiCFoFHpKYjN9V+NHzPB7pxV60sjFv4TrxZgPIZwwfspuAf23zjGl/ZT7fkbTlt/UhhXFYV
X4IK5bFRPTRRueEF1j777IHeODNSFU1Gz4cxoPkD68Y9sAc/Ly/42tBOEGkhNDVPCZizAwRMoJBO
81lt3E5ri3L++5uvbnUyhH0rsJf5DJ5G/RddFsCQo2uwghEodf47fGMSNuYUkpUkekX3fx39bcqt
FqD3eeUxuOPbozoHceyQeb9tDboGdDF9LVtOQHYe3huLv0igjIRuXhXjqCWCj/IuCMBSQWv/k+qa
z/N8XeYLX+LYMhOEdckMvfS27QFjQ0bHC6/cIMeQzw1toPLC3pdMHwntoPbeHAFcvM7JuUXweaFK
AfgB3WhSfmG24qB8Zq+NDq7iCEDO7px8eHPAMsrjaIxwfzH/N3pRduOwlSlaObpu1bsjXp3E59fg
iKYRSNnkuUrj8vNlkzub1jsBuVvvTpacUUVgzUmY3PkT6kUJPYlifKimbCMfuGLVbs27C2ThddOA
1+wUIewk3+KBP17++rWhHatGrG9FM+PKBeXGvk3oPoYO7eWh11bdsWgoEIJHNZzA4h/ezRBrCLsH
M/91eey1z3YM2kaMWs+c3/d8/KDj+ueSZBvPiLWhHQv14w5U2wEuc0uPY/ssx3+u+2THPJeEoMlt
xLhBcgJFp52uokWF3TiXbFxa4/EQA/v9sRefTLMRjb1/sJlbpI5mAA25hcNnaHJIe4CS97OmP3gf
QLihJNXL5XV5/5gwt0I9MzVmaH/H04p8zeQ9WWb0dV0Vf7DEuWmDWMWJP8Bw+jGEpEF8mJLgA0jp
r/z088q98ViCTnIh2tS/orHsUxnVv4RspzTuyJXf71hnYvLKhOfHftJ9oK1Kl+RAhg3zPOfg//Rb
zKVkYZ2WnqS4icJgPgYG0ricgAeEaZNm9XgcjXgdS74FUF47TI7BxiPTDZmRQQ5asO6kc1x2c9pN
DSRu42o+AoJ7ZTQOAqH/7oqc/CCcAHQ4FLFOY5KcwEi4G5LqcPm8vu8fmMvUYvswDoMY0TgLqyOf
a6g8A9123diOKdvOK3R13u+Ff1D6G5FfLo+7YmNuobnLS1SCzw8rbrw7O0O9no/5bizU7+vGP5+x
N4Yw14vWxMLORsjxNIv6Snm/Yw3dyNKvLLlbbW4Apx0aKEEdIElwwFsl1X5wvPzla0M7JtzTxQO/
FoaGrkNaMJCr6j69bmjHeAe8keNRI6INuE2hfrbX0RY/4dpXn//+Zr2h8FfldYhYrIH++mEaLUH9
pSAbMcGKrbrsKuBRnCIzgg92yqeHicoTL+yJjsF+9POtCvA5qHvH+3DHSL1hBOWlxYlU/ENIckhl
/OqLu559DcIubad7f+sKeB8BjoKCc+9O0EvrgazK/y4K9BQk0JbVORqEJgj1pIqw5aaUZ00S0CiM
GalOKHiU++sOgGPNfVZHRPn4jV1/pOqpui5Nwtzic0bBEMtABXaIaLmLgvZmVmTjk1cchVt5tuiD
aaIMByvsb6bkoZ9+obH9OntwiVWQ0K9onhg4IYZWrVG0HWDZ+vnyWr9PdBgxl1OlrLqlm3JcZ73x
fpEm3JWFSbUZfg503seZ2U19k5qF7ga866N+AFrb0I2364rBMMfSLVC7sYLUG5qA8xvOws8SefMh
kzf1skVht2LxrsRbYroy6yg2pqunEzRm0tjYK/fFuZoH5i9zVcB5i/COIgEUQqX68qasfbRj5MPI
ySwtonRPP2b6e9ZsvIfW1tsxaVlGY6gXnKRhXL54mf9ZQSEWMlVcXxd3McdydQRkVlYjWhEL2HE/
++ymzze+fcXCXEoV1nJ2ZgupfyVNQu8agkkg1A59t5Fe6XdcVpWpA5ecdz6OUHk48RIUrSq58uud
gJrGoQwLAQsa8zpdzEfu92kSb0SkK9tKz39/c6sVGdja4wbbGpRfhuRuml4Kq9Js+vuq0+jyqKiE
lLWfIXDLmnvt/WDRxmev7ej59L/57C7xgUuFnz8IIN113u8yMKlWW7nItUVxrNMPMohtnV+6Cf0r
8b7EIbqJxmoXNj+vWxXHRnNQ2Oe2h/VPwYcIOXflX6V2gQe5Y6Wxnj0rI4wMZ9h29XIo7HWdMRjb
MdCi14hpB6wK5LzSsYW43jdbXJUAYC4YasyVb+z5Jmn726h+oMHh8kqvnBMXDBUjqwxANOw9CQ9e
+cl2j8WWU1lxtC4Uqp4sBIILtEuCKgDdFkPxHVJZW7XPlRPoUqGcFZKAV4JZFmEOwpgZGOUsoJCN
zmOZmqi/ihUtYi4uqiTazxrIQh4S3d6woL2FkOOhtf5GUn9tjRwzVd1M/Vmw4dDE5nYpoTKkt2DE
a0M7NopiMJp7R6wQ8dh9UGQHFD43eoLWhnbMUxZQM6MQ2jtkU51ydJ8AF3jdve9in2aN7hD/nIrO
DDC8wm/Hnde3WwjhtYAsdkx0aOLWQMMTbjHwhnSpRPwAlbjms0rsBxBmBTtSTF+GNoj3zUTjXTNG
/lm9jUDjeNHX7bkL9EhyGbQ6g8mZALJEH8LxynGdDffnqA16wYdD0UuIxrS7jPH9ZS+xsuEuvkPH
URUyo8wh5tm3AO/qFEn979eN7WTYEznXkjA8dsEE0N63wxx8b70ouKqsxVywWJ+peJ5ogy9f+pQl
864yW4DnFdfpYsWmqff6bjg/paf4tdL2phRI69grI2AXx8T7OG5GhuFZ9gltJ7t8llfu5vkHvYkN
5Di2vm1gY0m7LAcFS94nut5ivl1bFueG1dCTAtOxZw6LzVNffFTBTWK2iib8vRc64679EmNaplRJ
Hqnk0Pc0WdPPPqibQYYikSpcjLijvvQicutpCNKfGdDQ5364fFLfvXMYdzGNGasUz9tJP1OGHupp
LIdby+ocFdOx2bXEqI153rU2zHP+8W/2h1pQdbcj74HeniGhWbTJg5e0ZCNvtfYrnGiZ50Dklp6g
H2kOyivSU1DHoGFf9gLCZWRLWGBtlvPf3/yGDNzHpeh9+rFDp9cui0HjInGXHvwhvi3bSm085lbO
g+tLpxaonnbR3bMeZJXv0Q3OuntOOl/XYJD2w/57JH1bHzotWj6nS8wGfY0VYZccd0uAGJvyueif
SaCSfyiwWGyvKmgRb/y0tVPgXLIaP6IYS8If84rxW9mY7NPSQ7/58lleG92x0onhnhVadc9Qs81v
J110p4rOeuOMvesDsDbONTshdAddKi/QWx2Hn4g4K8yjZTHeK3R9/rr8C1bmcJF1XFWjN2hRPlHT
DD9ssgAXRePA/jP4Ub7lb9YmcUyRSDIw5TXQ96FNy6BZ04P1CuxRebuvRNKy4+XfsrIbLsiOtovf
MjMXT0RF8cesldZPQ6ghvFwe/n1xBcZdnB03c50UkBj4lA0+uPOaOQusfwt6gCEsISxZle1DV1L9
0tg2m0VKgkbPe1YbVc2Q1SxDGqdcLX51qnqxNB0UMsKK+btl4XXzoYgGtDhsvOVXDNqF7PEYTfil
p/Mn04CFOhf5NzqP6hAlE4XUN5x838QoynXxhh2cvd4fKV+szHlH3vipiSZg1oEhP9mY6I86g2cS
KioPWTA0O4BiIFJTofn18j6sbXP438mokQhvSpgFyCoUuKcq8IKlFM5+K5u5tnquz6hjMLGq0H+0
oaii+WhbpYvkYJiiVqTF2EyMHyfI2wmyw71PKDRBCyKvaiHFYjpOxRioEaDwGzxmpqjmj3bKF7YP
vTCMblQVi+qaGjCmcbyLTQbWT6prn30rvNdaxHY5oSTM2V1jl95PVTPbLS+8cj5c9B/4i5kGr2f0
SLMEpyLy/Fvb6r+aciKPfBq/oI671RX9PiCIcbc/wJRLS+tasce6qfPmuz9r3ez8MKqoRl4YGNxx
zwEaso/ENKCr3RVZKFV0wioP5R7Nikp+rz1Ud45hIsLe22EGze5iAhzsxsNvxR26bQbo2y9a3ajg
WTLIyoKm06J4Dc5zkESYw2UbWZvCCRxEVIx1Hy7NMzpsvFuLBgT4K5okNz0iiit/xnnuN0aPZa3w
AivbZ0FyvfdbONp2huwzRImK60zdxXbyfhzCkSTk2cC5P5q4VN9LT+mN+2JtkVxHAtGSoZxi+8z7
ShzE3FB0uiISLVnNN/Zh7c5wAZ4NyYOFj618qjVe4tk0kl0dht9E5p98cmYcwf9wbzxmrMPtgHt9
Xxfh3//+h8Gra1/62W6BL91IDJz3/x1H7XImNaBOCbIisc+ZAV0An8z3OtZx2hURQ7L36uPn+JZG
VOh47ih59usBlG75kDyAuZzux05XG0/Slc1zAaIZQF/tBIXgZ47yzB78n3CPoa/yAowkVmwRmq6s
lwsXbaoELY55kD13HFKFe2oTD1kMXcRoDmCFNodRdUX8eJXRuvqEkV26JqYqe6bD9JE2IHDJPNyf
g6JbSZMVP+yyJtUJOgQ6Y7JnEzXiWFcMNAtq8A+QK3taOqRwF2a3ELxrG3T++xv30PBgpovMs2fu
2Z9dtGSnZJyanUpARnp5vVYCARdXWqMZ0UL9IHvOLFIdKSCXBSCeMimHm8sTrP0Ex0GAV4xShs7L
Zx/P5V0d44FnMyjcL/2mmMraFE6swZPFrxOikues7rzjvzxWXPXN/SCCrVTC2hl24wk+Is3LdfxI
61l996XkXZJOlRFJvoN0aOu/gvMhUlcJI6Mm79g+BYimH+dGvjTZOOMtAfdiWNnvvHzyNzb+/cI/
+wNPSmqvGi0IyF/yrm9fUFya+5MwvlfudDg2XhrW8DOmqvwHDnQM4prRF2C/bQFvu+pkuLDTbAQd
27g04gXaYNV93jafuW67myq5itQTv9DJL9TCs0sSEPHCe9mnDfo+7spQXZXkxOjno/LGNiNP4yJK
ovkpKmn7uzPR8A3+tLiKQwTDnw/7m+FNKWabxcI+NdrOP7ho2kMf6WLjHbZi9q7sIJ/qxZCW1C8Z
k6VMh6XJdNo0g9w4XSsm+YfKYB4ONvET+TIllax2+bTgOqH10gdp0QfmqsoCFsm1/KWxeVV1yZMv
QZnb8UTdJNRcGWP6jtHTIEMsVpvwyWTG+wt6DPo0VRDjTss530KRkn9zae+EEy4+laMd2QMKhz7Z
INAl+igmpU5CFKB/RxkZx+BH6Qed/AQ+mbm6lXRgAqoQmZeYg7AshHZjLsPy5HtRlOyjuYxtykWU
01sIhvs0T3Mbg1K6BOXNJzxokyQHLiYpJ5HyxdbDbdCBAoemus30IakXAdZP2YN0wjLiZQ9ZO7DX
Mejn4YaXNPpiQ6nJwxSXUXZENmjKdl2nu/alKwvJ7/VU+raHYlM2yLQJq7G7tdHkt7+QAIN+D628
MEnzoEXvABdzEh5tLud7hPLDL5uxOgPYcaleeSjC4OBD7ik+Ur8RbGfV0gQP0MvOHklB+Hxq2hai
EgiS2d+Q2Ykm6MiIVn4zoVbJya9UhGAwmTv6aTKsL/6qkyGyIKuhNS43XQ6mO9SBCusdcLV4q4HD
mO7oMEsEJ4I1v+q+ntu7ziN4UHHW9w8UXe4fNFZ8ftaqnvruQLIWvzoXVVV+4gaiUXsKCTr7SiEI
X50aSWp0gtXxkA0WnXjK8KNEKbC9yQqbmJTYXJMdWqJy+6MBwDf+TMNueaQNKA2PaKnvy1MeCjIf
bBLHy1FKPCxTKasyv/ELVgd7UA5pkvJ56b07ybO+ZgMadW0njkvStiKlssBZGcrZfpjwNoqO9djo
pE1NAhhQDZZEAtqJPWFVRdFPHcb1iedhPh5lDcCm2UHBO+7C1GpUnaBsCW6sQ7c0zU82zyO96YgP
M1axX4JNM0KkcCqULOtPllv+RYKUoNzPoWj/4f6w4Exgv795/RJ698DNLsvPxjBhbhuIAsgXzfPe
3It8zDyciMF+Gwuz/DaLHCLICM4m24/Fong68ch7zaNetJ8aI7t2R1tPlAcL2cr6Acy++bhvh6Hy
UzHHTbunHXCtu2Y2SXgqmJjvI/+shNETHaHKzubkYVKVsPswE9r/SYnt7DGC/oK8w6XU+bu5M830
q/UHPexy3eO45uBLkadw8YT+1fii+52Ehuy8Ohb1DUFbnv00BUNMd9HSMzx+SrwWoX4yedm+Nwo/
sW7Pa9YntO7RMpnXyS7qm3FX1pSiwQn0xEV/jEeQ9+1iPSIlYj3avuowBjfnYobq86JKpb7nbTD4
N7HqQZJMuwWCGNBZxFWtCrlUaU69KUk9jVcC2mNrELxbv2//CeDav/LKhzRmUohF7JECj37L/KyV
memleJJMqB6gQtqT+xbMTv4uAqW02ClpMX3eUZnvVIF/vxc8asM6DcGVd9dPopAfuxq8pKgbJyM+
iFN531eDKg9jLY28tTmx/nFGWvcD77xF3EQGdDOwsbpaHlrpqYik0jRJ+L0/98aiVTiS7cNS2e7Z
WwJw8OHIq2IfJp4t06r2q29dnYOmbawbKD0khRnYLYgZkVPIBIkhz5uDBesgNdhedyHUvaJj5yX6
ayX6me6yjphkn/vU1zsvAILzOxLDwfA1QG/4t0kE+Vd0COnkzk5i6nZFQ/3uxQZVWCKvoOzdXGry
jQVBtSCQkAu9B3NuRjfSSO/fln+0EmSxqdti7vhTFEsAsynxknAPkBz4nBKGru395YDr/Uv/j1aC
Wvo96FLL8EmLoK6hiCVAPkiVeb5ueCfcAuiQFxCvTJ6yKp52IC/mH2MvGK9cIyfc0tAYhQqWKp4p
uH/2OvOiM4VAmUIaYwuEv7Y+TsilQxMANFwWz1k/BSf//OJubXhdTP9HQ4HPDPhQoyZ8mklUPYfG
eKchCUe1M8WQX/WgZy6tHQVxZetLFT6NMWnbE2wqYLL+7NXLsiX3sLZITsg1j0OA/OnCn0IyTHfG
gyrSNGRmI7dyLrX/GQz90T2AhgsxyXbmT3Zpxz0Rj1rDy3EFud0J9H/p5JcHFXqvY8K31MnWpnTe
WlwHBBSdhj/50fRIsfHWhPnOaOAt4OLsDq5lP8SoqxbTZDcsccXg3YYDga7JIRcBe6pjCUQP1ZOC
UAbPcReMrdrEBazsFT8n59+8IfwQ9Jaq5AwGXxCd+gxUWTceaWv/eJXJu50HlmdBNvCGPUG9Flwh
WodeAxi8Xn5fN75j9NDgKqm0FXsCgAQwEu4DMHOEHEE8b5y395M5KOP/d4UydKKzKM/NyzTG1UHI
mvyY7Nw8ahTwTzXqet1+jJnYgM6tbft5n97sB+ChWZNlBrPFWZCaYhxhQECKggd/i+75/boLShL/
ncJY2aFTODQvPM9+6zGO2lRMvT5FA5ppi2WGltDU+p/QWj1f+aMch+DbuS+VEObFFlAVBpzZ7s2Q
h2lxnvbyMThv9zte4Y8ehSq3UQXo6wuvI6jwDD2oLTp2k5HuA2h7rjVKxxGQqRY0BsfliwiUScHy
pe+Cefy4wFw2zH7F1bidCTlIhmJWmeCJ4IYBKgBy3H5nU3FGbUy+GlMemUeosZ9UnmwUGNamdFxA
Uyll2k78/5R+uPy0Qb3LB3jVf2eM+rxP66BPZ5zzDaNacTtuJwM61lTWg0zzpaGC2DsrhdDgCEBZ
YGOCFTtymxks0XyeqnJ8yUe52F1eoiv3bpkhvHDyULXaaiNam8ZxDnUgRV5yNbz4Bc+/AnzdvtqF
e3dq2QSMry2V4xECvJOo19j4MZnCJf8IpgyIk5YeWB8Pl01nxR+4UrGTamc6J+PyApW0m8jrwKjS
1+NeTsnXUNEH1YKhBP0y3saF8D5jLGPM9QaT7hdt4u5F26mfIPYZMgSDvcd9C6bVRdN9V4AL+3ka
0b/+k/OQxJ+kVUDopDlTAU9ZpCNvo/FkxbszJ4FjasBuRGZQQimW8LYe9YcIT9sUvAPivuLsMyLW
DTNbW2bHd3TIBgTlUBOk0TXfkbx7yBusLInJ37nKdsh4fej9Lb6ylXPp9kg0c9nPFcpgL9yX2aMZ
OvaaJYCNehOJN2L5tSkct8HnmQSMmelFG1F+BAge8AA/kPYWgRLEhi+fzZUUNKPOi0GMCFUZt/7L
wrqvC1/A1cqJ94GobsLzP3qJkiwdZhzXpFzij0PZb+zWyn3idlIYSEl2TY1svuzP/dQgF5fLnkY0
QPFaoMNu58kmop8v/8qVo+H2VXSB8rKFVf5zM9cKzCAE7O8Q2PADD8AwgmKlN8VPs7+pj7ri8anj
UniNxEKERNyzr0SSytKDMgYG/7dGqdtS7bIzMJdMYN49H9HLP/JfqpB3rmjqxB2aZKPuVTK/oO4v
lQ/qpsIOgE2jwzyChBAk4VC5zQc/TPaoNATLAxiym/wVWTHi3VdN0hTjHi1cpWUgFgi5eOSKI9a7
/HX/siK/93WOV+Jor6hlkSdPZsyFfgEsyas+TDop2IdFx8g0IPtRBz+Qi+1YvZ9aMS7ZTzn2+JC7
scwQNUsAPumyn0oFcgwW+AmWNa6bn+BgFtM30SZtrnfQMZLil6a9kgYdaEkOBFPeTEh63NE6PJeq
KxBCe7eiHgPj7yn4YpBty6SPxEk+FF4Tp5Gfj1G1hy6EHSEJKJEYy/Js6V6yoqr0vvFNU6UEPZkw
yA49ovNv6VURVIeyGC8HD0mgkiTPOURnUcUFLszL90bxXjSotdZNeItXLel+Tj7PWljdYNu9vywk
6lOC+on/jC5lEx+MZJllN9BYLMhRRiPobA6y9GmPj80KruS+LimZHgljMwGvPdQT9Zc64DkqiFkD
LNYLPQtpvLBCht43Tcu8lLta5ZBzT01XkcGkpT/G7SPwn1Oc7Dj6XcP7mcmKfhd68AVP604W9MZj
QyHpDcgsUJHci7Ee0FBFMo93BdJTCfKhfdeVvd1Dna/OPyGpm5NoP/G8JhDti4a4PgYUdLIn3OVE
57sQaojqtoHa26jTQZmZfSJZ0gYRkAt86umhGGc/+/vyqVvzMs7tQ6HkPDGfqmfL5dH6cGO+Gjwg
VMxzC7b0jbO9EkG4rT5+TW1JICXw7Mf+0EJysRpqcPL3Mtkw7f9xdmVNkqLs+hcZgYiIt5pbZdbW
1VW93Ri9VKMiIqKi/vrzZF/1l2eyK6LuZipmlETgXXiWKz/jku9jpz6uZrKgZQEM3HpolqB7NHrR
t6ac6/lQC/ij/HvCrvyUSwYQqJCt8i3gCGxGR3srVWKD49RFE3/PC3h0SdVxJImxDVt2sjqe4UuL
46+CyvY7Ro+Hn0PpX8VdUYiqUPAjOvG1eYJBynTTk6C6ed/Dz1P218PBuueDRgf/p/VBEuYQvtTt
vtRIZJ7+/YL/jFIY/cX5zVbBwnnFhTDQsbJ6hIfPnatI8bBM6gkdWnjIGFzhZQBbBW9E///82njj
xZk8cmrXflHhawz58V1P6/jwbo356JK9E4VrG6HdTl8XN0p/D6oLqo917Hp1+PeEXRv+RcZn6hZt
YU3pz7FkFhch6IK4rA3NWyij87L5fyGLR5cQ/7Fz4HbBhPpnXK5rRpog2PRBGG2A9X4LvXjtFRdJ
nm9JS8wgwp8DLIP6DUDENM67oHdHGlTtGzDaP/jE//ohF0leYmK0I/hE0KpFRJXPxWi6Aj1ua02X
qZSH5qubdA2DCfhvzj7eVoIaUu9pO039UVjTd+SwnF2lctb2/lXPzKiNVEOyvtBwCqKTROod3qwG
KjNPlC0AltwAlmbweL3wNpa48usa7XPZu7JYs3Xte3kaJe7t2wzi1mFs9jEq8mXaOQGI4867zge7
sy979MZi+c8zFB/zYrHAY7lfJ9iwnooQ4mmwTI/B7QccAaJ5W9Rkb0lqXHnNJRB9gBA+b7tgeI2B
vU23uB3EhdCyqmiq86GGQPgjo7r79K4NcKn5qkoBZldCohMtgHXfq1Th2qXTQTu+kaX/N0WOR5dY
dMKXEecNXEAzJKqQxoXddm1xCC3aRiLaRNGa8i+wZvdBdVBpM850RyZTSnbD46Hn4wlsHM+rDUzI
y3MCYspK7N73489f4K/zmMIYrigaE9+4lT8VAxrGse7eEv+4crRcIs+TCvI5Vmv1hbnlxxjjXGkI
3vC+kV9EEkcBW+OG6KNtekB9pgaSlutbhdW1kV9EEWI8GE9dn94A79FlRQiLNlSS/p1Dv4gYS0P6
RnDOT8aBKOaH86WAZ28EwCuH4SViXLGxBQKf26Oou8diJnTXrBPSS56+c/QXZ0Cgw7NUf0hfnZzg
5bq0VUxvUp4AAvVGRL2y/S95er7AQhewmDkR7MyMofKruvFjpcLPbVi+cZJdmaZL3XEucI4A8QHD
JwBVcrH6nfPS7kNjqzd+xZU1dEmkquy64BYfZ6Vu0pF9dwNDfaZLdIfe+NLXXnCxSPn5+mriw/BT
a5mYLUww2+UA5bn527t22CVFVelpwjRxeoIGB2qw861RE76vuYpQclFV1Mk4+kIs5staTS+4jONZ
L+q3uOxXvu4lx4CtJp1iN4obaocfUlfVVhTsCZ54bxnuXXvBRcpBIw1zDNbDGInBgdVU/ovSyMLj
2P349+Rfe8FFtmE0ehBtQ5sj7kLlFi2r51GbOHcle+O648rqubRIlmFVDgORDYACQbgBwAL4c8jP
/Xv01x5+/lV/h5WipnqZK30UhYDPHfjnh8EDYPzvp1+bm/Nb/3p6NTg2GlXTV7OgFeHq+BFWN8En
XHa/i87Ao0ulZ0DvJrPapDy6eSifHboIdYa+JyBPPVpSb0zStZ9B//dn0FGlGpZOxY2rAY4VyKgy
iS531ls4AP17pq59h4tNxrsiBb2XqaNPnd24pQDDDIv2fQ+/CASFnucwhFr+0SDH3zJAgHLn32cG
H11C+hfi18DpRR4B74T3tYRlLZvAi5lbWG29a/z/D88vhtZyprDFzkA+A55j18VvYVSufNxL/D64
rK2t4H11NAK3Y3QEBG8Eui2favL738O/9oaL1A1XAgG0emskQJP5REP+TPm4wL+uequtfe0F57//
tc0Wa4O6BcbwuNStAu98UTnweC6rDVbqv3/DlfX5/1D7jiU1+CEAKWqQYVSDV4wFjDjf9/SLAFlx
2y3dklRHQrvHP7M/M8D23/dw+r+zo+FiNk8kbo5k8TvOVp+HpRVv5FjXpv5i347l2o1kafVxZOh4
jgp1VnHm44cBbljfN/6L3Su8hWYhSKdH1w9lpsX60E1vmute+a6XGs/oUgNubKbuSFNwTosIkvAr
1z//PfIrk3OJt3cFBE0bicnxI+RYTYXoLnV8G50PoPe94SL4OsCKE2kHjeN/+iI9A+4UoXEmbyY/
137Cxd51i17jqJnLoyhRdlH+DMxOsRngg7n99y+49gHOL/5r70oD2JT0pjuOIfh4VdLFm76ZX/79
8GujP7/0r4cL1ERJBAL00S04loWQS746WKRMFpeS/37FtfFH//sKXtlem0BpoILNfpQgvzXyvfnD
JdpeFriRCQQ+L63HHxzI09wn00t/jo7vG/3F9pVpO65Dae2Rt4CS4PpWvPSaiy//fvq16b/YubZy
JZDtQXkcZ7Gj50NHkXZ/huC+a/j0UhFaCNgwJcX5+7YKD7XYYTh/nH5f+5peSkH7elx7FKl4vjc/
l9nSHPDEt/oC/z07OF/+d+VUGuDKIBjao1yms1TFbxXNw6aN3vRW/++lSS/tiSnMleOgbhB3lT0C
09znPcDsm39/22sPP/+qv7bWSD1M7idWH1lE1yiTrLXT56huA6retbNA7PnfNxS4q3bjiKM58l2Q
4y5bfpgHlNf/Hv+12b/YtxLkbiHAmT1qMCA23Ivdn/1Fi/rpfS+4CLskNQBjp1F35CHyQoOFdGSd
uAthWrP99xv+u/tAL4WfIR0+zzaUFTyHgNFe/EBB+67dDibYz834Jhbs2kxd7GLHBxKQGSWGN8Jv
vBq+sGHaRcH0FjHuvOD/f78atkz/+6Ero82Ao0cfFwdFfk8VXAsQyZbzDX2tVkDiQ4O7vH9P2pV1
e4nQNLUY0AIS+Cxy+mhDeOOskBHa/fvhV6bqEp1pqhGiGgHFLzmXqmfYHF8NkBW8fVctTC9NiN0Y
4TLZ8/bog67b/gkGKX1L4+ja1Jx/1V9b2s62iUWaqiNDExg8AXT7VpTz/56aaw8///2vh49JXKMK
s80RvL7oCGpqejuJtn7jrLg28Re7ucAVRAyH0fZoI2DVzxMvWcTBSWBvXKpcG/7Fbh6LlPlyUeY4
LsgTDSBAh6GBbMD7JuciDOuWK1ydCbBhSPIswTEDHWJe3wiS1+bmYv/atYjB0JXtcSyWNTewj4G3
u8lk+dbcXHnBJcjSelakqkxRQSo40emuR/fHBSYLqbZvbKwr038pA02Wck0VchRMP+S3/pzUCX7I
u2b/Ej25TFWllrGWuCZaTP7nTEAc+/S+h58P77/Wvey6dWohLXNcmmn759PCyOet5PnazJ///tfD
SZS0YE9Qe6RQ/8s0CKxgNg0fB/BM3thY52H+x9l8KfOsYaQuYBqOlSljSBTJBubVSgaAGca3gx2q
922AS9BkAb075adzmlK3EBCA0tILtJfeussP4z8Z23/9jov9K3wJxagWZQaZhfkGDAIkZEbEzU/j
CjORLZ2E+iWdrNsdvHzdwQ3VWBfZylfRtBkIiKD/TyIcZr6lcwefYaABum01Ym6yumrRraU+VXQD
2H8FJqVsqH4IVwNSo/G2UwchRyU0Lk/owiR0eZtF6M966VtYmbtkmcdMtRjizvfFQDcmmkGbpISB
G8oSWd+bikDmhcbD2u2M1fTOUqbvaG/s0dmg9yePPPvGK8j7AAcW1Nv0DJ1F+Tl9IaYs1y0ATeF3
YsfyQ0JJ9GAhArVZUho9AUK+fiCg5X2UU0sOY6Q13gbiVu6nkT+OkIsjWdBV9RdQxuMDFYFWW10M
485rtRK0eQv2HC4+OYgW6LHJxPqVa8VvCJKdaQ9r2prm1qXitwLAygPCpQZ8YGCV70cFia0NHkCg
LlK07JczTNylK1oKWZr2FrCheJ2/cZAFPqMQ4h/GMOW7JWYjTBfP34BzPTxbKA1F4Kv0A91Kfi6A
ccv8YUlLeWLn6/zchRoStHwthrxJWx5lri78syxbuaM0Wgdc14bNqSxw51EIF8BbFF5PSHMqOmUy
wndn4AtvV8urE+1xWw3/0TZhm5H04w5KyC7JoCJlPkg4tC0ZARt0p+m6fOsdK3jmRwVVQrDusUXT
Aaej61zo0CW08y1J1wY1VzEPD6ZbxA3sDMdMg6EEJFUCwYu9mwV7YRyiBxvJ1XgirElYZtRYNweb
GvYFFuNgx8lpBvGuCPT4OcUshAcU5yHLJrK472RoOii0BGUoTtpx96LGFLzOQsiN6IvOnFo+9xsf
+fKrdkP4KsMQwG5bqbXdNMayeBMZJttb4ERwZ06cWJ/qOEgJqMhtfJh5oH4pSPF+HVeAwYrR6yUb
u7ndNgYA55E4eQN6qXgxI4EUNQlD5BXex80B8DMsVageCZGtQi3h0clI3LmFsOgDWXEl9Vipifc3
spHhcrCyKF5NcGYogllcRBtqhTN7nuCwAK35TFiytb9LUvSJ8t7Az9qSAWMJIEYA8vjSkWiz9Ild
cqpw5ZJDpaB8dJqBruUGCmBfTKbkZ7tSTOdiS8c2UektyUAmVt0N1GeijU/pUNzxZmUq06tcaUZL
NQxb2+HKfMMWD3yTC1WTbOu4EO1dwHxX72DsgL0tXBkux7Hk5KWpPKD5FGRNkQ9qwT9XzYwrw1CM
FMOw2LxPMNAu9Yd6kbr4GtZjG+W2JwXL0SQ07qC5g3cDm7GCYm/GjzqooSeQTgUatxVSQ5YRBQz9
Dx9g2+YCVSskYYdqYeshTLqivNOdD0ekvkPvwOqLI/lE4jNHU6oeCMaxD2OgDVHnatjhDgM+W+Hm
NIN3iE+2UFFN2m0KdEC/53TAXIi4pzIrioTIvVjLsNl7hYMpWxVr9lFtwZrmYqKH1RZttwtsnPRA
1LQd2WOwg3XZKqVmU14waJLdV1qDfU6GXi5ZEkHi6mVpOj1oaGDVMTT+miFm2zFawzZXzobpuCGk
Gtp7H+sKZS4t+JGlEAr9WEVojGVee/DowcTtwtt5mbu4zAJYroGKDyBm3H8Vo6TwDtQ0oD8lBLxn
3K8u49iDzg2J+i88NS1qEBIYwb8oHHrTrVwAtt+CCs3FzVwCk7Rs42SK+ZStNJyDb2i2IhZjm8MO
49aE4UB3slpndqpSZci89cCaqimjmP5pF6xFT74r3B9MoAc3pT2iv18bmvmg9tARXybfjogao+Qf
STRUw1aDYFweqnVpwCNVvVpvWAhRgS3VtRvzMgGycjdB1UDk2i2A/sd97PnXauLuXvk1XT+oydr+
hIJLuUx1yQrqOaDZM8R94a+SO1o1dgN4lZweOXjvbe6qBaTbcErYekcmsPaNZHBHgcnHCqI3lsH3
pVvH6canix13SLwLcuNJWUdQ+0ztcNLtDAWioRmipINOPO3JY7gW6fKp7hs97lOWwj0aMghF5x4T
KWyEE7GPJsTWoCvICVCkPv1dxoGOHotCpvw3gb5s+L2CaI7e+SJFWEzWtJr2NYSw/E1QApG6Yh+p
tX9dZJrIF3SblN8BECSXLaF1BQGpRdbjs2O0fMbV1kKg7a+nOsxSsPRdixoaeMIq59WYxlkVK0CF
UUvYJI8hfTH4XKtQ++ci9Lo9VA4mavPGn0UIuszPtlTbQfO0/C5TCBJk0GuoSM5tSpMXNfui2S7T
ik1fLDLo9kDkQrKuwrHYbRYzNM9ALIn4jv9B4tbgsZebMa3naC9xsPwRFjD9bRLC7znHioU0hQlt
16GvKcb6UGAXt4gROPlygHZsu6FiAQIXq8TSm65izG6hzzf5Oz4SXe9MmwTLExCNdXcDdk/4nXIX
Q0U9Gpqmf1nr2rsThbTqugmmCSOJVbT2GvqRNr1tlJBgTfcCGVNOqqlosdcaEDhJNkvIETyRqHNM
ZNJ5yEPiBAFseteMMIM8xWKpf5QDKeK9BmrCbcH4gkIom8vJbnk1r+4rH8IkvVv7qUl/sBR6SR7o
52Tip7Eek2jXR5BqPEysBalS8DiGThMPYUQ2DqtLWL6Itlv6reJG+2Pjo9T/NhC+vJ2SdoTXGha1
vOGjLr9iCucq2ldFNETzDq6tvoky1DHxLPbK9GvyoUpIYz/TpG3UBwVl0eVTUQeoQyC4J4PxQXhw
vTbQIqId6qohsOmDUr42twKZnXqCqmYEe7RWxGOBzdrW857osDAjGOADhOEk8qQe4+3WvnlllNpm
yUzZLdVXhtaOfVzKBijxMYCu1jexcGQXPE51CDFd6J5NUD3kkfooUU7be85byU5uppyG4O2Df/aD
FO3wM5ZAmT5qqYEqJyEP4DVhwkG3W1s2cQ1xvSggy6Hg3Zhu3Ho+SG01QkB5nvoAFlGRnNNDw3DL
sLPzYNL7sUJLAnrBcwtyEVdE2hvNTIKKspn98qUIIc54gwSnI9CGX+cp+TE0K5RJIB1o5JCh5RkP
Lie1hjyHKYv4xETLApj3NTPMuRt4d25BnPbhhhZhiTjAK6OyomyhN1rR3u4aRBjwHKdJybP6V8sg
1WZKB6FhWEZCa6A35gdwjWl5E4G3+OSKqTS3Gvfh/EboyMenEYKn4McBFSEMOmYVbuXRByz6Xw2g
ezbX1AX9QxhEUfGtcwSr03HYEcMwS4khp2nXPENcIb6TQWkmk5kOuc9pgCkIy+agpuk91Evjk486
pg8jICh0R1N0pssNxPLrVGcLLshw0EBlQYGvMMONQgxZOkdztKvg8cCmzHjRLuVGdrVmX5n1bfiy
TmUAVAsYCPUjk6ZrTxaTFn9yfIIabRatbVHmqqPIk/zZP2qPkxgasolRLbZe7VKMjiaB5Aeop4TB
dx9YJ44JrarjvFhc3mVNbxF12VgphKaRzjCczG1b8OomheQfy1bSz/ELKs2o2A31Ssk2GWPzTYu+
k99FOSK3EwvSgA0ESVooW4iqnZ/Hsq3so9Z9Ob1qaFKK31Bs1tWHsJnATAmWWdS3qSt5k5t4kDMs
tmE3v0Nu6/RXXrG43Grsc/JKGQA4G8TAVd7RJnLoNbsiKu9ljS8ERZa2728WR4HZoy3sjSDJHIn+
hyijut9GxdiwG8a6ZdiJxixzzswy2Dsal9y/KovJ3iS9hTpN087TtId8ua5eHByT5M5GhEIg0kKJ
87PoEHwOQVgiEQJjtUfxUQwr63dWVMhE94wN87e+Rwz+IacmkjyD2zyvdkjzB/nsRyjYPUWJHtZT
2vRO7uZmQEaCn1SwjzESfoLDa4YmUUaWYiz2Pkyqj8WKtPGhohxbChL8lfkyykFYkZXcRNW2XSrx
Kn0IvCm1VdHny9QsPZRuGOqnXczKeHyuLIINyJpDJ25TzPsqofmKggK9PV/uowWCnreRWm0LFkZE
8jCIER8zmy79umU4suHYDOutaO+hYaRzNbSoTUnc+zHvZ1dWiLnrBHURVyPVGpGshBsXUytPsalX
NMlKOB/exICt/QJTBd8nZUOgtoHvlzDzS4sUr0dGv27XOO0+63Wi9X5EYXwinUeSCNj9ij2HQ4jc
qJTE4W1BRvGy1B1ORQd54iEXje70iaMI30koEOkcRZH7IeuesQOcvNJeQVFHsk9TKIbpfh548zkl
SVd+Lss4ekogs25Qg5jxFm6EtDiFYc/X3ZCwSe21lDghvE6gG1OeQTW6SGS/Y1N3bp1NqcFtE56a
24XMXb7gjgjomJ6g2lhsn5INGX3yJASXaluA4sQekTRgRxNWIjBD+QaaNaSp8c8GNUvAcsG4WD8s
JoTiW6P7eJPKIhk26Vym7fNkTPzJRAMKFdMyBAIW0inYyYRO92KN+LLBGCsIs1oHsjEzj+NEOv6A
rp9q7g3gzp8RP0f3xYtxslkCd7CPqrXM7JEfy/6DDniCqn/tEos0v7J2V7aFQoII+CdO5LaIUCfh
ena9W5Wr/YGEMoH33gKrwo112MCWNR49v6IK8wLL0GzUvEJ9SlUIfV+Gjpv2AQbjaGmMKK3EfZtA
U48ECsJVGv4JZRaVC5DMsMrjn2kPNMcPbLrU5R7aN7eqi+q7IKWzAEkK2dYWuwy7E4RgZ/9Ec7E9
2yW+FqAhk7wYLJQKOOKzzcdghjacgft4sBmZ034DCOL4q6hWrEX0iSWgTLIHARa6ul2PsZjG6K2c
4rXYihAV1GigabPHhYQJNUS0JOdPDtWbyNdobaLdnKZor0zn9k7EFuwqGrjmhrTnaSDQm1pOQ0rs
zUimesqKViG1LaIIEr3Ep4PdAjBeflVtoF8RZpXddGAGzHCB9ii8mhbH7zc4q0AeLkkmj40epyqL
kFzdGBQjcAvUivVbkpJB7FwwYDm5bkakYk0BES8F1Pv5nAzL5zWGLzHaFyCtIdUga1hC9mLFwq+g
ViZ2C7YjduMMx4QMCPbiFWbgswexrnNYcmWPnxUnBsmAD0BzxIYNsPx8Atv1rO366LZAEnRKK+BT
M+WXBnYP0mIVgWr5EPflmuRqGeoH3sRJcSwCOtgN0zG2E/LiUOUy6vkPA12rEa16DUWlHj6C1Q6q
aOF08NEAbRCLwLJ17RqiRpmgNok8t8GiZPPoMJCojGm2gPB4gI6m1/kQEthlNsBJ6X3RhdMXX0ZY
J7TvZv1sZolyQQomy73kpEAHyYo5uYNs1KieLe/5rQx9Xx+rsikg3QW27LqBDBXCVTWgvaTpgnYf
LIhVTqE4elTQEd5ob9B/miCGvhOouW6C4uwyEkwOjSFgG8I2O6/lTwtSyQ2FolKVB5y54zjVfJ8C
pfT1vEtO3k70Po3Q4cmAdoFIUANyXLMxAV2DnAGB/YMAzzdvhS6r9mTAIJQ52DDunpF+8psF+a96
UIXEmkBaSN0NnCPAqpUcO20043TuYWI2ZqfXOyT1tNiA+FV+lnSSn1Rtm0dkh+dIkjr1ooSzh5H7
6XHlaMHagE0Qw6RlQE4KdW+35SiWjhzWRf2pRZhF2CqiCY4cLGiRNJsekfkWNIXoLgqC8RlM0LbL
Sqjb/mqSpX/FVknq23KZarBxl9KevwKSOjnPpERJushPYzfUP2wxjR+VhCPvjg+B/25bnJnZUAr9
4AIocYE2w2QOP3usRzNSCntXoddHmvoEKGz4ce11yfRH7tCJ1WWffiLofRyntMQXaZF7HiS6dOib
qHDZtqQQyYaxaP7WuKBG8mOaZM0rWXjI1AFejCA31uSBT0kJ7a+KuCeOOxtYkRZzh+gYVfcsFkm1
WdV5VULVHR3YwpL2GKEEQxtF+O/l3PUnyLegIzxBXx5q3oa/Dl2xThvJhNvWbAY0up0iePeUDmcF
sGxor/C0qQ8dwVEhXIRnzyVkysBhRhqdFotdc0IVel7rknqFKAANaw+pWnhhAaP8EyKH0z3BPffO
TNjTENmgOU5PqKbNEBnfizCOT9if/qXppKpAkOGrzmK0Qj8RYMCfopK7I4TGkMC3DRk2oBerbwL0
8Ndlqdbf/ezr7wQtOyRqOKhyVVBsqQLgrNs///m6zJDRhMfPD+0rdPYX5vcddIlvMPHJYUrg4JXx
vobOoy3Mk6Hgm3qPU2mz8Ao9A7YgVduYSot2O85K3zsRlRLEFNceBRvQRYX0oH/tujL4xirk4RIl
dQv0H8hnbCbsxZcQjUaSP4J56sux/8Kh+EVycFdqMJO0TZ5iCz0YFCb8M1oFCsowCfmEHxHvqzqZ
f9Ku1/cELLYyI6SZn0EqXehBubT4zlAWN1nV9M2zggbtB1aQ/kvhDU4N5DjnMAgHB7OpFhGpzMo5
SW+hmlmvc45uGTbjWnbQ7DMhSsbM4oQesqKnDVyoSYIm+zqt6Fe6BcJ8OJ+KfR8llOW4oYBwH+i/
uw7rpXwgWgziTk/KIIkhjZhw84Yed5ua5qmhHe9PduT96whFytx0MXjHvGjqOqO4afmCVgsWf5gU
KONV4Nwj4YFVL2M78w84pqfHKGEQztMhRUo5IgyaPEhtdFulTJzShIy/0HYfPkH5MCrRnYyTfbN6
giaYCTGZEMymeTEhsepgBKf3dVpJsQeLub6RAAUVGw1hUvQtupKcgr6q+IYIMB/RTeYIb0mJ6UjO
PIoCWiPw5O4htrkMqQh2jQZQIKPoxiy7CF2mj0lQRUE2zQgym6GH24xdU8Qz/Jk8BS1JRQ4yDCbc
M5Xe14BSOTgvpPNHrGm1QzSAiw89+zy0okCfrV2wYGZnUD2JOFimHNzwDoVMUX9LcEsQYe0I+cIV
lB5bFRQ6B+0c0oj4KMUeNZm+QwTuBqDjwvTRCrzopKchhoxVOCEDCGZQ7Kj3TxMx06HqcUQhTrNd
WKWgWFkO3ZMM/mTjx4aXUEAxmK9sjrrgiQA/e0BzEQ1enKjRb/TWh69kGpEOzlAylns3yXXfhR6C
TT7xOAr7zi44A2Zw4CF+qIRHb0D7O3Rg7S5cUhFnej73ixM62sM8Bcj6ZcOqj62JK58D7lE/OPQ+
80Gg4q2mtodRCGIbr/kUozEWxN+xuX4L67ALaCeE3jYxAvpeLEG57ZERB/t2TDGlOkjES1HA3SCT
rUOjOC3TpsD/08kHIhNAO0AYIIeudvWPqknR96tLgvYepPSeQZ+TSI/ZuC/DUL0QRiC3aohtnvCb
19+qSAO4Q4YS3epwxEbCrVn0MPYWCQBDoMFagM7kbxN79wTUR3sTa8SDAmqmv0cum1+8bfzTOSM5
4CsAd5UE6YE3ZfAUJDAFuJXsLF0qYb7UPyWUmx64snmBD/rqntBnRh7dAiWRx7MJdswWOHk4IR2s
oikHVLUPJCaNxCL+uFBcjfQWt27jYvSu8S3/DkcM+gFr+axPEFS43sLQn1Kr0TyFQiCIOHWA7HRx
E4Ft7wxxvw3xU7HpGmgGZVFs8YmNTOUnXnLcKQlcwTyIKqpO5ajZryKpgm9UD/JBUIf+SUKECV9m
WLlMh9gNKTxeCvSAodJiHnEXXb5iC4EUGSG37CdI8N5Ig67QBw3lRWxEQgt4+zo90EcWGOhqojE7
bAJI0qFdbNe630NhHNmW8WX6y5qkxulJqapxcRTjiFmsIw9pX6LbbcLe7doeSpZJ0yqH1oiDnCRq
XXQ0SADNUlMFU7kFeilBHjjZj8M0J4eGKhQU4ezIbdrzUBw6DZu1JcDCJN1ZEJWMeoTQKmQ01bd+
YuImFRUKKmUJkTcRJHSfx3HpvkLChYMDm4K/HfYobnOlO/uxFUCDpraxM9x6a3BxNgXn5NgG4CYt
ow5+KCBVfsiYDetmdrR8WtFG7vbKKwFfGtzwfVxRsD/g9qPYI/riSBDBbN1pCmQyHBGZ/UMJqblt
gX6+AS9AQJ9U+qVIMwY8DM8a2vZNXg0srPOzdVq3JTxcfk1w1vgAQjLdCsfNN+Mg1rHVyKy2BBXu
E7Dh4p4j3bmDIL65Qe0+wl4JNY5BPUZR2kNfRT+sU1VGmxo6oKcEkvZl1vUFbspsPCA0SPQ603Cw
MzRaI/qBdlW/peU4fnRz52Tm9Lkwx843oIPFKNRoUKpv03wOe03l0C5E04t/h2hLdb/idjzaIIop
ueEhMT9ljXw1mCsko2kZq0+4fUF1Iacaue+cSAb5rbL0WyB21I6XJvjRGMjdbFMSwcapkzFQDMZP
0e0q0DzNYhnNfBfKku8hcLz+6gnW+yFoz0W5DXWx7fCNwyxI+FDuBIL7vY1lr7YQ1kCShJiCVoRu
dX0Qqq6/0ICbn0GEYiaHfwaMQ/sIRgzQx0/G0zivHfRR8O/Imar7P7ekSLTKZwPiI4IosLIBMv/p
Pql495lK9CvKVLhDK321oFrlzQFLDcWerQ12tlYt/T/SrqU7Tp3Z/iLW4iEJmPbL7bad+NGJ7UxY
SY4j3iBAgPj1d+MzcXSs5lvcKQMBkqpUqtq1968m7FG+Hf3ebw/5mGTJPvbRg7xJcK1BezQJXqwg
gghE33sV5Lkp1BY3FqEI0YQfdVBlg0ZP8mhFxEVdBvUmdObWHtZDKCeGWyvsR1IUMHJAVfPHfsLH
eRYyj5uOMpQfeieb/qmwxYav7hTZj3bqFM827qpP1Pfb77VVB3ITg0XUAu40taZNMp8/KH3n+xb+
JN/Z7SivULRpv4G7TFw1FBS9W86hGNaA4vI+r0f1SnrXie8gi4W7Ypt0YJ0CmOOHi0V+9HKFii/h
XnXTjzjtd8mYWQdElCjuI4OOZRS0/1IjABYA+b0XArKxmrwfPIXH3gWofv5B8CT4z2pM+KFjtmtd
ZelU3YxWon4Pk+jIvsqcPoLQMQvIseuFPyFeC63yV+vHPyJHgp+a9/jguiqsR1z1J1xJVYEEhAC1
+HwSRXvcxepnPhUJDthQojAt/L54UgltjyAIj1+RnhZPcCf8R80cVERRZ4vfYme+F7R+mnvbBOXC
r1VX2juJizZ5RclenVBqB1Ow73h9cIW8JVU7KwdMJ99EI8u+BdwWxwJ0wPWBDdYwHNvUAetAjFvL
pu3RcH+slIujDzQEYsfHVtTHFhTc/W6Url0jqR0m6SZsGcArIbfHr30a19ld4RKWnq2YOsMVCqH5
I4m5CJ5iZaFgWEgnf87SHBsSQXGEtvvO6uwbF0TedIcykXuXJzFJr/2pj+QLhnC6o6d8PqEuYwOq
YdMoD777XTn+U/pZubVq8MxAvHpAlSmM7Sj8gkyMW27DTrrP5QTNsNcKqaPqGNYpWJChDYDaMUy6
Gq5wb0I+BhnyhH8JSQ5/glsnSv9hrEjdbeoJu/EeQAv5SiXLARNEkhYEwusgWRrazrWhiFVLyf/t
eKqQjDlO1uSthDJpcLsAdPXMAe3kKUOi/CCm2QvFPlztwvgGzJfOReZGOYjjQa/wL+o38SCHJtzu
yVGgT101P7pcuyzo0Askc06VB5DdjQLowUYaA3Cict0KMA36XuEkDXABq07KQkfY/Au+n6oFvKMB
K6hzjSVEjFZBMEEkTb7iYAPv0DJSc26b/QRHpnOLIfpLQtx3gCOjtn1wRVx2OMNG58qNvapA09wY
I5rzcQcpvYSwdQhFNv/qR5xfMiLkH4MCuFn06A0Vq7d+PjxcXm7ThtKxsw4EiR3IGp5wMLAtEGiv
8Dn3nReIhQUxvUDD3jFc8VwXHXMntIuyhwJYmH1lB94fKwqDNaKTzGWaSaM+0HsoJaKN16uRqyco
IbkN/V8atU27SjPrbAzncpsPo4C+Qv+NWX1KHhxrWpKlMAAtddInVxRxHTS+c2N7SHQcbVRdCwdg
r5kRvlTcV7+RapkARly16DrzE/LkuMD6gNojdvqq5n4xOaWP/0NjnWHRqWbi9mBJSphlXROFnvyB
xCViSPErzIol5mrTGzRkrfBxw2Y0B5IfhY5q04JBZ9tzGd6OaZWfL0+TYdV1iimCmJxnFc9Pbjiy
U9DmCKNHJn25YBqmVdcMm2eo97GOIKNFrQ3B8m7tgQMoI5AQxylydfkvTDOlWXiFgFioEeB1ASWQ
7MaDpF5zrwbk4vzd1OJmsoRjN7xIp/TgpAtDqxPqlthgQnRTELQoCTIAP0VodPlfDDPmaXZot2Au
EKXbnkQInqHAL5DlBNGyS+QXv1jZ7uvqtAwstXKIkfp4S5X+E6B8vHMIriWXf8EwSzoPF5eFsEFN
WZ1sHCaIQMtXMMPAWS22PZp2reYNq86jY+xwhCDRhENq7jgqCu9t3ddrC4BqfAwWxBLeHL0K7+pi
9jj+TJvFjsrPSUoZBE3+Pu0EyTxBorLHGct/cJp8JfTMC/sPwBZPQMO+chEfy0H9nNxynYH8R3W7
h2QKt9CckoQVSAPRJ10AvXns4ZMX/K1hSXTB+Ew6gNGCERydihECNdfPkNyPue0eL6+KaXzNGdpR
zlCmdciNa8u9tKBS6pYLwYdhu+oENKhDRQ4EcrwbEO269wHIvPobG6UwpNI7irzb5R8w2DWZf+xD
iBO4cQl2Q8+9yWLHPgAaxinqg+7QjA+dqCuQp/r2LMN8+W2mf9I8ohiRfHC55d4o8BVvMl7FDxGC
6KaL+gXODNOCaEGPiBI4qq7BJnYjb6tgjZs4735d/vzZEj6JQnVKGobLv1XTpDvJsAEpx7gDre0/
3PIeh5AfSWJtkAg75S7eefl9pp/RbB6oHtUqEIyeIC4GSYiR1FsrX6KHMAyuc6gBaxpNYau6Uxug
SVsgBbnLs0WCApM30VnTZCzTgUEA6YTSHKoJ8OcoiD/NkyXjrEfuuPgO/OjRD0AC36y8YupEaqSR
HvB8LlKAQd6BswC0MgBjFIfLyzHHUJ8sv6cZOzJvISiOR/zSNHyJJIigeIn4SvjiDnd3EJ4udska
rjs6MRpUuWTOKf5j5uiS6BQHxYMEs7y4tlkH1abqxlfW6+W/Mu2D+fkHD8BQ87et2ulOJFHfBDpw
dp1CS+u6wTWDRwk98b2klKdgBGeNK5tfuYfui8uDG7yJp9k6t1lkAeouT5lvfUctEmj21uFbSNn1
uxVvIExfcZko1irBhj00xPbkt1jTToph5x/6MOUj3AjyvSkgWIMfbMFj+xWqh0u0Yp/OCgbX1rOa
CtuvQqX2QFqjElSPEEDA8Y1kGcpN66ZFW1UHBA8hxOwkak4o1HvPXAH20/+5PPinJxK+X1tVS6mp
bCnEYjpAXoXzUlbPqbhPioVrt2l4LUiruYhi6KvJvSstoEdPitxXDB1Eq3Y8Pl/z2YPbDjFq0XJf
lu3VmCGhrJbO6k8tlaBo8ve26eZ0BIkw7eid2aNJYlf1CxvSsGd0GXTqWpY/oli/p9ncP7oNwPE9
WW+XF9T02dqVtLeQN0MNQO5zgoZ8Akj0uLBVTCPPa/zBjtLYBwcLWgb3QPzc5tL9kXTZ9eWP/vSo
x1xrJtpXQBI0MYYWxc0sXUJ9VBoBaQwOXnPAZhnJQphn+of5+Yd/QK3SGguBqe8DtakdfuiDpZSl
YavrJGUNSs6gi2hnuUu1zxMKQTmJnqnSP7iFtyrCxkRp5sqAW67KeXWBhttFvgCIZ52l6vLj1Oq7
onZnS4J9SnKTorPMcU+8W9j0punRLJWhXATIXYO2MMBH6zIEmPq+4w91u5Ts+fQUJ0ynKAudGsQo
ICfYW+oeEO4YbTnRP/BlHrtf3D4Gy9U5yhoJBH1TYPq76bmtodDt/wORz91lIzANrlkueuOBaQK6
dT+SEXolJ7fh2zpccAumwTXjZXnoplH9r4Xh40cbi+C8rPvw+Z0fjKoYIADoVjCqlvancMjhcqpd
CQ7Py8MbbFZnJeNDOaJX01Z7l/Y/oto7RoO3sClNs6IdrflEfZEQq9sPctqQCqVBxbYUegfrvlyz
1lI1sY++hg6gTmfnod24XbqrfBocY7Nr52oVWh7aklC0ghSCD5i8394AvLLtwEV9GibGD0m1dA6a
XqUZbjFMngpz7BybtttGHXh2M+8ehrOLes+rJkonKJMMctHouVN7gYuEYsXRL/mCxzd8vk5PxgU+
vaf8X7+WFM8yfAuSb7VzBb+w7uM103KQiXIaB9vfaeh13d4LP12383Wx7gEl496Jow7tY+lx6pxD
R9ZtfF2oOwIJbhrGcGSA42xi0Pq6QYQepJXHlK7TbYFGMEX/BsAVJb0RofNE0T9yebbnWf3PtZCg
Fq47m4SBdgNeUlY3eVRuSHwDaNamKlbOjGZZA7rIgFydV9MFUL17C7y3vpjWOQRdlDvqucvHHNOe
dP4WgrLoy/pnzbRQnSSspBbgkQLbHBPhe29p8dBTiuEXmGE+d5T/Mk58cPHlFFVjhqz3PhP3c3CG
cxWztDArpsFn0/0wOICB6KREJ+o8+BzDI+wo2VJY9vnpQXV+sGgCMh1N7d37BSf02S5ET9u6OdfO
vThCg6Vlz+de8IyIA3ebSK29OkHP6O9ZGQi+GuDsbj85b075gh4gzMtKp4X2q79Hr0HwCQLX2S3i
4uSzere4Ez93uDTUDNRBxzt3yL+zghvf7Fz+/faYPV+ed9OSaiZaZR1E1NEPsi9Tup0kGsBXntg0
1A671vPQDzMfdoN4G2qxG8OlZKzho3X+L7vPFDKKWE4yPRS4mjUIHy9Ph8F8dLKv0U+KJBwwco8r
vG29tfa4WQzbTYNrtpnT0lPTiNWEbUItZA4aV0bTVOf5Qmt6CtFuT+1T3gzfIhAziE2O9oqHqg/R
enN5dkzzrhmpRE2QZY6l9j5XLyWa+Cu/vlo3tGahExSE0KQbYkmBsXNK+pTUw8IpZPpqzTxj2oDZ
g8E8XQyd5DHgZEteyzS0Zp8l76q6EVA0T9vqpRvih2lRKcC0WTTDTMqSow8M1oMbhte94ZAgOCvW
TbZmmbHHKfomQlyti+karavf0IO7kH0wfLZO7ZUFAQFlpFeDeAI1k02Qu+DA8J3KKrY1qLiW7nef
Ry5Up/dS4DRwVAm31fU3sKYGifqyelvM5BnWVSf44nMBKxnhBkZXvHvF5bDF9OXz8w8H9JikypoG
rCsOunx8DrznHvelxbPINLxmoqgP24qUGB7HBQjYNwoky8iHhUhvrNo7Or9XWWRQ4SAw1DnsikPg
b2m5Wze0ZqiWGND1HmHWcWCUHI1pTrPgXT7PZ1Bd8pSFjPlKQFQxSI7tqare7LTbWCk6wKPDYrZw
duP/jaapLmUad2hIYhIzo3ClK537prv3y3uaPjvOYd0EaXaLbvHIGROwutTgKPa2DigojoA2eKvE
iQjVkYLcQzdOFwxQAq7yG5aLvVf/KQPU0JfKB4Z10IGCbiIytFdgdyI3OVQ3UwlmUMxV9fb/OAp1
rGAH8VyFDkGEY7S7jsLmaw9aIxnVC1fUz/OrVEcLAhote+CfQeSU/5nQcrKBCZfRfVOQbS2sLy6t
94vRmcGb6uBBODg/HxWOrrREKy2cHCJLfylRYHAVOkZQeO5gRR4Gl14JEpc3Qv6BGyLd26rNqsuN
jqILywLkWyCwqe0dYSBJimi8CnKKraqfvKGvinbOwc2FHBXQneJLNMumedFOXjSBgmqsw7yE8jlI
Z06oaQOWwc3yGwzHiy4I6WQdlMTb+eNRYZk99OqhdVQg+N2yIHlPPWf15r08VHb7ywtq8G86AtCx
oNOWoi6+x5247//MpwucG8pb0DBdOAFMr5iffzgcJboq/02l4OYNXqYNrt5W/oa7mr0KSDy3Rfz9
BvCygPKmRtbArr3xG2uz6VczCbpEnWpwcDr8L5np+8HC+J46iGGzsQqOuMtinsLEP4bxn8tLYfAL
dN5YH+ZpJvnqJZrH98J5ddEqmAfQ6SNL6hiG7akLTXZFJFwcmfJ3XaJVFYwD43NVevnt5W83ja5Z
roy5h17vst3XMg7GvfBBZnYIHAFamXUv0Ow3t2UYEIoXNHOxMYGIMvePl4c2uAaqHcAZPpKXaNXY
T1XyLD37axz1VyyJj01crbut6Fg2kLM2ne3i66F8u/Ui6OLCzi5/vWHX6KC1kUMKY+wF2tcrbxuO
2Y7WDWTmybrIUEes1SUdpjyu1N4LgS8Kyq1MvIWhTV+uWS1YKPIQrE7tHkqVpwzkZyMfH9CgtHJi
5td+MCcvBSGZlaFZcxhi8SKgYt4/oRGXhWh1qeJuwbkZNr4OW+pklIQdGmLf48O5QGIjK7pqZXXI
ErDyieUqb9qDCk8cmpEEW2aXfF+l1VKThMGz6QCloLISTkZQhCGhcIxicYtS/hckvYaNM9G3wgFV
kFOQt3X/o613L9xkbKBGgHidHBuwZoNzH0xPqzRoCNVRLFlgp2PdeeggjADUSO4LW2xBDbqwGKZ1
np9/2E0dCMZAvzS2e247J8jF/GHd1CwYgmls7YrU97yfvAEROogbbpOxSrdZWSxdqg1WpuNXpkaC
HlRi8LSjO+7am5Ll3/KmPl9eVMO364BNaWdoIW9VtecC0VTgo0mLW0vakAbPTLSJEUVKmoLmap85
lIOGUITbjtBT0dX1NxcCo5d/wRCf6LqBCuFy2Deg8PQ7Z0OSZqPUVZNPWzfKNui7v/wS0zxp59fY
dAQdswA+DILeKHvayTpY2JqfYxsJ1VVuLVGOkxwTcJD2IMxBl+oOxBhXwTgcutG5BnXFtgLZzNeB
fnept7/8P4ZJ0zH+DOSYlS1hD0mGVG31gHgo9sod2rcWs5+GKdOhS6A3rcbQ6ds9WBbA79vAxaqF
KTMMrUOXwA9aKS+HUcxYDoC77q3MW8iVmYaeXe0HRxE3vvL6DuzUTTM+gQvzLowWtpDBGlwtjnZ7
38ENGFOONASPwZ/bvUVjv2/F8+UlNX255p/Rm+i2aYNJ8Uv67LftpgZodmHCTd+uHcY8TzOosmNs
ZMewWyD1tAkRGyLMXdiPphfMP/Vh2pkVopdi/niAW+r+hrF7EZ7qdgmoYBpe80Ro76d112L4CF8N
HpMt4CeDdRrRfHJ58g32pOOWGj7FBZ2zNAk9gFoBFEDRjC6CfhronKOFSTKtsOaEmiLzHbT3A0DT
pV8yAcBhky8kUExDa0E0uEnaKmkwtKqiTYovBkPg1eWpmffIJyk4HbcUO5JRsDa3+wyIK+EfgMCM
i4U9b1hXHa8Et9jH4QBMWh2ecEvdIbcHFwZurIVlNX37vNwftiVNgf5XJUBdoJd9BNfTNRmyr3E+
rLt2OfNvfRieDUgmwZe1+wG17ICEYIp5uTzppomZf+jDyKCbo/0Aape9HJI9uvctRA50ovshXco5
G3a8jlqawDFQWg6+3YqtObHtOgdUADcN8BaLVXnTX2hmOzMQgbQFV4zEfqDyanY7uLWP9GndJLl/
T9IgICUBuOG708lBvzo44CMiOw7UxeUXmLaPZrDe0LSWYxfYnk4LYrknaORd8W7dSfUeTnxY4tpP
fItAIHM/AupJbf/oNfRw+bsN9wodrmSDztIGdyaIc/M/tCqvsLxARQ3uPxloTOkSrsgwOzpyCZAL
2oJO4P0thao2BbofFrMxBodma5YLckYCFveg2ZOa7AaXba2E7C7PjmlozWpJUqgytf1mX5P0aA3q
gH7JdRtGB0TZ1PIiOIV2T8fuVNj8KwBvWxD5vq778vmPPmwZkbDCBuMSruyYboUmUvB4L9iSaTE1
UwWHVl9BxQTRR5XkR3due56gDwJqDVuty8LoyKgeez2nXdS+Y7oGl9/V+coEj60ZKlUkGYuUobxl
5wNoRbMfVZwunFGm7aIdrSoBPUhJvWbf920NTh4Wguc5XJfgITouqmWKT73XktegQs98AoWOLZ2W
rvyffzrRlRMtGnVOXPfkNQ9BfFR7BXhEG/Z9zWYkunJiG4ATpI8leU3bWGw7OryAN+X3urE1E83A
3FVDBIG8+mAn2LTgHgIpW95v142uHa5Z3cQMlRTrh0XBk+0nuNfUNYQTLo/+uSWBf+pvI62qulNA
R1g/ghIq9SCymbZjJdDrMGZL55JpXTVjZZOIK8jAqt8AF4kjA2PVuS1493j5B0yja8dqCJ6UpC0H
8mrZUCII0I7ngiV5wUOaBtcsteDQkwR4RP2acVibkragsG35kv81ja7ZKtRqQAMYgnJokA0IzFTo
hIAEQZt94cye999/Y2Gig6QiwH8zAlGJ3+DNfil70MeHyr/teJttR6dY2J6GDaTjpbwx78ORZvUP
CoTNdQChjiNS7+DsDcgqigBCAu10DYSo86aw6x9gVTgLD7I71EVnPYDUydPlTfR5eEl07FTbCp7V
KBv/7nPW3A5pSA7jFIAhrE9SkH5lBRjz0lUanPgdzaAVuMYTcPAWvyE/8tx05bby6S1EAG59sRIy
jLn+26wnS/Sp5GP606tVfy1Ba3NwMvnt8mwZ9m2gGXQ55GGRZy3/2XF0dCoAtcE76PHdutE1gx7A
QMi8Bv4OzMZnlbgDyDAXVRM/jzVJoBm0zWQeQiegecE2ehqbYuuBPw/5NqQJ08dU5dvCWkp6maxP
s254uBEk6b54IWBI3vTKuU0tJNlskW4Rzy04qPBzE9fBVuBTd5Dt9FCyGLznpvgmGPrg0MzNM+hb
pd2LR9j1kKbHy0tjMBMdc1XGMrEmxKAvbs92jt8dwyT5QTtv3w7REUycC9dJw/7SsVc1JOsS2yvc
F9Zx9HVb2Yagl3hhxkz/oB3W0GqJwIwj3BcP7OY4jO6HmEJcy3kWsEQLbLiXp8qw0XzNyJE3ccAT
yuqXMA7eErT4JV11I6vmDgyjb1kaH9tqqSpv8MA6Hos1oLOs2rb82YXRQK/GQQTfwMEHcmfmFjJZ
mDfTWzSj9wsiFcUR9Uq9ClwXHs0ehI3r9+CDs/rynJnWXbP8Biq4UEDOy59N5wxbyIUMILfj/sKK
mBZeM/3eA3O82/Hypx2GdzR07I0MwHYQ1vJXlqUQlCnXgWSJr1l+CMp5HFCy+xFCumfHG3C+8nrp
UDck8IkO0UISAcTGeZr/zDr2GNjqGwcv97yz5l3FVXr2aXJIogRNmXRV5giyEn+fJqgY0zwd3OLn
3NeP1quivwcDpbWw7IadpaO1wO9Y23ZU1z8cUpANLXJoviM/CMkbuRRDv3dyfRIK6ZAtG8JPAHqQ
8McY5AdGTnXj/YmYfx+77BjDmbl1ASl4+pxE3UNDgwV/adjQOnhL+Enrh/NbIVxWb/K0LnelWkdr
RIiO3uKZA6xM5E6vCa25+xb44JEjflwJkMOCPJ2wyrYWuNIMZ5mO5BJZi7UZq+gVGcnC3we+M1bg
0HdzsB53fRVUEFtC2fDrZT9gsFQd2UWgumj1yot+AcOeSwgDx49xWiW7FMKk3xqRDzEUOhfzcqa3
aX6Bg/+ktBrZ/I6t4TiHY9zqHwQUIFL7DG29+8v/ZNoKmk/IwGptFU4X/nqn9yZWnKBfHUH/qtF1
zNcwUlHMUqjP3pC9gBfMhogTSnyXBzdMkI76GgCWh2xiGPziBPoF1vAgh/5LUsljK/oHq1tXNSE6
+1vfhVCZCabgGaKoz22E26gAo7GXWHwn8mhhGd4Txp84Ah39VQQRlzWJrF+jUzl5um0EiBftrQDT
r4RIjhqL0jm0kDbMnwgk6JS3SYD3BDtO0EC04RuEd0vwocuuz4aNh26IyrtJPDsDQ3YW0MQ5X55y
g73plQa0ccccQiX5rmb9d2L5Z6gxPjQttAy4ynaX32HYkc683B/Sc1mnKhRli3xXWF0KGQ1qATIC
FdUlGehPx/d9fT2DhKccR1H11Hq+85MnwNQ8+khc9AuH0qfHBsbXAjk3DjsIBlPxQHJQgYMEqO7T
L+AaQkwyQfxgKV78dCnwmvn1H6YJCTQUrsFGfh7Ktt8GzA2usxTp+zgAAWLHF+WsPw0Y8Z55Gj+8
B4oPkGCVEz9j13VbyDzeQBnzLrNTiDKGuGZlvnczFgE7XF79Ty8OeJ0WzkmvH6BWW4xPQQQQg121
kM90fHCApSDjJsDGCwcM6BF4wq/d3F/5Ui3AA90F1PUSZ3hSUOEFZhdc3oF/L73qtrUgYAMdpG0d
VKc4axYYtUx/qft2T0JjtmmHp0GW5fsLIdh0j4txDv1NDs1W39n6HOFgBV7nyxNr2paao69EAXgI
QLJntBv6h4JHNlikUOGPoRa4kNcxWJYOEIygeNs3hTs8Qc4jPQ4KfNixQEf/5R8wzJmOERwilQdt
EwxPdlL9DuTwvkZsBP09lKF/C5IeKBbNpxAyuvxCg4XpqEE0rKQJZPWKcwAFUagQecF1VDf8Oqdi
2KT+4nsMFkbm93+wMLup0sGD2MYTg3zFL15CkymCtMimcOUEfc3ePQ2xfQSp+VI3y6cHp+/rLHgu
lC3KaCLluRpciEkzvIvM9mwLEm6bWXY5lOAxvjyLhn2nY6uqVIR+C2TPV5yhIGGPR/tgE/DyBouU
Vabf0VxG5Ba5DIZafS0EpNB/cfDnkqtQQMUDYimtHULYVEL0Qe3aFj1gq9JBmETdZ6T92KYJcsaD
E4BqGHqdD5PCFrk8ayZT0hyELRy3dopYnkF8VH9xI+TJ8paRpUuzaco0ZwAhiK4Mglg8QW2rB5UE
llxMtLxq0XQ/k8I+hS4XC47H8Cs6uDQDO6+XZnbzFNEu/A45tLDZQrsKnPiXp8pgpjrCVPVxCTmQ
rDpHbPTtY8GDFqoPkCqZpS2hh0agZxI3o6wWbgGGDa3DTYekBE2dKOU5g4R5tYWUnPUr8Uj2T2lD
J/HyP5nmTHMJIFxMwjJvxdPg9am9lT7SsL/isBnH8+UXGDaAjjOVUFuBODiER3hlZ9uilOqQFaA9
5SwnG8g3lDsnXgwhTDM2/+UHBxe0ssdFJg8fld1ZWxxp4oq3EIKJY9s9XP4f04RpPiAjdjF56AQ4
JyjmPBSFL/srPxE0vlo3vmbtNo8YZF0icc5GaMEHHJmOPQD3wxL7jWmKNHtXEx8gCFWm5xZsF86u
ghw18L92QIPDCIrEJbS6adk1u+eJqlufUf4QiCm/LQIksSMbySaJguYJheTvJTQ5F5bEYJc6PNGG
qoV0GnQeu208UMiWQS3rBAlVn9+ojIbWLobYxqqMhu/rZGtR4mYDhEz9+4IM9I64ClzBKmgXrMWw
OjpoceiSlk0xT88ScilXdoCusWpk4THJqyXgt2m25ucfbST0FKsJS84KMlO7IWa3wkZogz4hb+tx
KKyt2sc6BZtMGKRpZBSfCQHv7RGlsT6784I0XNUIioXQbB3aZBXU1obkLNFHdtWOkCWj3agWzhLT
QmhmjjotNBARwJ5tF93cQF5Kup3FsKHUVXfhwgXO4Et0FGPGIjEQFEmeEKf0YAmdQKm1gYgT319e
A9NSa7Ye2K6QOYSdnqDlnePIJc41dN6RtYLM15D9uvwSg6W7mqUHwpmCFuJB55Z2KbRK2ilEbZ61
PThXtmgCGNRXL7OC/k0GaPpeVVL3fR3lCMXsTqomCh65qCQyVm6HCzyUGJeaDAzrr+cfBvB1Fyl0
+M6i7aFsl8WVRyCUW4bsNJVjunDCGzaAnoFg04CaNeSpH0EOC03AAHoG4KuycIG/vDam8TVbH4ay
UbE/+Y9VEXhfs2aEjlRfNJAPvTz+51llLMM8fR+cSdajaQjiW969bPPUuarDyFeQSiPoAm43SBSF
4a0rydC/OEoo+QyG+96DpD2rO5ltkkzx6JyG0CRdZ1A6SHLWh62zPPee3BGKw4Edq5ODO/fu8t+a
ZlPzCRl30qLsiPdEQGYI0cTMvq3p2jut4/49lVHhZEBXcO8JF/WQQp9uTO/cOltq+jRtaM0XQBt+
IMoR7lPQA3x8xwA2SrdFUkKtN2iXcEAGh6NjJCsQ4FUeHbynqIHOrBxr+1a44q7xm/LkePXKI0zH
SzLwUId12Af3wBzZUN0iWeU8u2nYeUc/g1jzHeTDuFgozhhWXYdNDp7VQgUL65KlPHwJqtbJD72d
TPZ21a7SkZPgye2CSUn+B3lZN/rqk4S+UFQUrO/rxtd8gAKEx2rTPHlMoBW+KxL6YwjipSuRYVfp
AEoOxEjs1l78pICRP6JiMbJtwlKv3XdOuJSpM63A/PyDkwk4z/wBzb5nJuO+PERx0/0gjVOnC0BH
009ods166Mja0gmf5DQlt0kUOT+Yass9rabs27pF0Iy7KryQJkFo3basFTvU9sEH55QLK/we8vwn
pe/7OpxSOdXk51bq3EM7sU1PchhxZLU0T7JXXnA/veNxDx3yGBEThVZjF2xtHpThvuqn3r6esqlh
V5BG8h9l4WX1ddThHv0V6p21teOywbUwkK1UBcBxAn2nJOn97CqJhIdcFW8g5ux4AZS6xo5R94ff
xI27UHQzLbwWWmS1GLM4jfhjS+V4K2UsTmBaeb28JJ/HLVBv+XtXCQDl2sziHDE8bj1uznYJVkT1
iPbavAQdHRjiL7/p8/3FdFhnW9VFGLehPPN6BPe8Lb3G3gji0OKqq1S+u/yWz30v0/GdUlLPcfuI
3w1o0D4owNuKCBLhrQMo2uQu8c2b/kXzJqRyEgeKqvQ+CmRzQ0KI7/AOgp0jq5eiVtMr5ucfzJ11
ycSL3Kf3A8Qi7+zJr7dMlLO+eJIc1s2V5lFIEE0Q06353bs58l6+EI7rjwg8fxN74RJs7/P9i8vz
338Csk2hUtBzP6iAFepaZqI4DCi2JwvhjmkLa15FMDqhR6kVZwKV8+skDu95BBFMANPkTVv3h9XJ
VRZq4YNKa3ewPdqdWZz48qi6WWfdJR5kWikVUNi8vDCmGdMsvvWJ5Yq8DB7bPLFvWNAH55j2S9QF
772Q/3WUTMeDZn05gpHPDx+UC92j7GCVcuwgIplY4cbmJA++QIUXbVMs81hxk8Ez0iPvrbjmaFap
6Xcoecc+7IpU0VaWXtUemVKUE2iF51GR7oqcBdC4Bdq044cSNEUnngeKnTPejyhnBZZsTjwcq5s4
jttpQ1mfh4iTO5p6d9wl0ELeDVU3VIfEj9r4ShVhQb/woIOc2eX5NdiWDiwL8oYLL/Gzx8gFudoG
bZ1Zt2WDV0AU2prUsCqmYb7mJaKy6VGSrBPorDZ1dmxJDGlNy7LWxUxMx5ZBmBPFT6guPKokRxsX
5GcRbOSNTZeyfAZnqmN6WxRiKOSg2kchRnpXRfmZqcD+DhHa8zSrhqxaDR3WC54UaLBZKnqwC6g7
nwBLhnQTQ7fCl6ZuxwUnYTCp/yB7s3pq8y5uHiHXm50KHzrkpQWy23W/oDnrqEtte8y87JED+Lzj
uH1tbDrmx4bzZN1m0pG8kdWhUEtk/8hZEn5haD/8Avwq3V3+AYMP1aG8vIRkrxScP0JAAWCXTZKj
v+O54lNFkZBpPPerUl0cvI6ECbGKM9Fngea4BwQYQ8iaDC8tIQ4dlTl6DfJBWEvdgqZF19z14I42
UzENH1gKKZpTFssOaddOOm+XZ81kH5qfdqFqOvgDDx8cFn9D4dACv6HDvzjEg9iiX8XgLbr8os9L
lkyH9wZRANjQZOWPLKD9tajba1D7AXOZx/zgevkrgUb6/yCjZvgvHd9rd31UK1EVj0WbOCeRpAVk
bzpx3Y6olcceYsPLv2VYHx2xKnrLn/LBLR9BguXGd6pDgvyhzhRboioxvUALPSB4bjWeVOEDCXIO
oBprpnEDTsQlthXTRGk7WIHnJi7EWD1WLah/Bj4cWoE8deuirJf67VKCyfQb2j4O4pG5WUeKRxlC
9Q2qj8mt1dDHdYugbeKoy0bWWzhFeFGgcisJlOBRKlgDffSZjlKdk53cAozpkURRcmMj0r+uwvS8
6tN1PKryaY7WdL/5k9Gq+EfawRhfOVWA4GPd+LO3/BCDQ9go8BJUos6S4068y6DjSm7CpETcc/kF
hkBEh6MmCVdlmDYceLI42wW+DSqgMSivfVm2h8uvMOwdHXvKIGWf9nR0HlhQtM4Gc1S3m7BYog40
DT8//zBFtmUnNbWs+JtwBnZbcdQaJeiw1jkIHW+aIa5Recmtc+A28VVQNU67+T/OvmTLUZ3p9olY
SwghxNRdtlWZziq7zqkJK+s0AkQvQIKnv9v1T/LoS8xdnnqArCYipIgde888Wc1vL9ivizAFZS84
M4u5fUv0JPztxPIm3UI2J8/OYTt2wwYNgqxbMbSlzXaseEq7KvWGSBzbDl3ZiEs/VRhk32YyvV/f
6qUBHEtWMx6IOP70OER++9BWHdr7R8IOyInMKxuyEIhcgCkIztI4KlrvzQwi3rJZ7XGe7HMtGnHX
RqkGPlLGh8aYNRq9z1FI3AWdqjJs8MbOg+9K2VNbABa2SXiovygTPM6Nt5mZVdsgnnO+6WK8+q6v
5NI0HcOfaKd8ETbjd8EBakmy5skQ8feAuuQGicRhkw/ssfcRga8P96kRMdQY/2tEeZv06NhQ5pdv
kYNqEz+5i5rMrOSPPj3k+LpjokFPxKDKefpVsAx4Ps/md1EXBndiLEFdChWYWzwNxnGCbTyHiiYZ
t78gsk02wSWfNLHiNipC5irfJuAA8zKIcP2gRgUA7BXdthrLamXDPzUd/HfHNrvcxuU45t7PYMrb
w8QNyD7xzL0X/ryGa17aZMc6SZ7EPupD5heRQIGxEACwES7z+gn6XR/5nzc9Yy4WMLO6D0HO4v8Y
Oma2VFYHUD75m06JLaS5TlU3PyVjBTKviuwDxnbeMP2NrqeVrf+8AobhL4b0IQyIQRTFALDqr8SL
DhfBR5+zfRoDI2bIC+x3Hw3Z/aWvruDkxTZsxXAWts2FDNY5I2Zq/foMkdm+36apx+dDWVL0wdVx
Wq3MbmHnXMAgRztVFZQhP41pGubbyK86uw29vl7ZvE99HBbPMf9hJlFJbRufPMafgBnxwC7loZUy
OiR8fukYf9MqvVfa7q4flqX5XH7/sFl1Ln2pGMZrcePYTGkd7pABXnuofuo7MRvHDQRMBshLSHEC
zE1H/+hcTOOfJhmg3wPAfeJnm1IbNReHou7n6Q8Rjya+vz6xBU/nYgRZokM+NV721+C3EBcs/yzD
fl8E5A5cBXe3DeE4ilTpmDStzP9Kx2jHcZiZUt+z2N+qwStWTvXS/jieAs1CSSWhlHsiGthUDpXZ
PoC7uz6BhY+78MBEhICENhM7NQUWBdCIaTfOyQrOeunjjhvoWEuaHtn909CE72mdKYBqb1TpYy4Q
sLS6wXOLmlNbNU+jhaYVIMo3hhdXJTUcVKHBaWFOaZKIzShJvc1lq2/bURf+19poyL2QmJP1h3En
CHsJ7XzTZQX25pozmr5EGwzm1On+W990Z9HAwVpC76BW/LVSoFiUYXrTkxqjueYdgv2z5Fydq1j1
ept6qKNvYy+rVy6xS0eI/tc5BYDheh3AXicZpP425Qkyw9l4un74F+KFS0A4dmHfR7Mudz2N5u+9
xqMrQky+69t/rw+w9O8d0/Xmxp/4mJW7Enfj7RzLottQP4n+uunzLsavHzX1q6LE//eih6YZ65cc
vawrYWjBcbuYvkEHqHXmbbkD48F9aWWzrRO0K4okDvZTke8COgRf0NawlnNcWCsX5Tf7Q5qDoKDc
NT7rD7VHuyeBq/1tJkcvMeJDkBMlyGKnypQ7M6r9FNf3tlu7dSz9cSdeV6JhwuD2jFIp2UjS/hVM
YuX0LxxQF87ne7RAqWyOT6aJgkdbm3QThyTYaqbXclZLjcOupKqQTT52TRn9Qt3DeNUdI17UVluj
/VS8hqzOldzmvSbog27qpGrlNqtkXg4oDEZNkB8soL88XNmmpQk75j5XUcEbgrUcWxDpieDgyQMJ
13rPlr7uRGs0Vo5TRvxixy414X08svy1RA7wNe8G4u1uM0rH5mvWqsaP0WxRyUgdbK7CHzbn88P1
ry9MwYX4+dqg4ovU+E62DJsE5p5NMSdvtGErN5qlARxDQbEuSIoxQ/9flIVfmxzC9gy1uHRDBrNy
L1s6ci5ALvcrn1lPyHPHZhHme6kglxRs5iGO623nFxlUQCLPaxok2VLQ6DZbWU+zvx0m5oXNVpXV
KG7cLhcdR3qZDlbm7MT01EBdvGnnaNjGRBfkfH3LFvyD74RI5vt+mptSnOYmgtI9pC++VTIRK8/5
pa87FgMI40jxVpXnWiOPzUOkI5rsRu6t3++7D17TzE0MqGfenZOkRYO38U3yBTEnWKOZuhyqT56p
LjRuKnRtNY3UX8RTXnzgytRE3k8pac02GMOCFfdVOE18BVl6ydf873CBW1rsLQ3qwB/CM2+KN8lG
uxmr8nXOm2bj8el7acYVH7B0wl0wXm+yXkKer32v9PDVNkAu4sHbyGKftdWTjCA9jEcxoAlNvyYe
uRCuXUQepSQgEAhu30tU3xGGajB+lE9cioe0Kl4vL8agXRM2Xdg2F52XTIQL6FW172SanngzfxFt
9wTCLWQx1wSBFo41cdxQ3Fs0zsFwzlGalZu+JmbXq2wtECx9/eL8PpxrIro+VZXAJebSegr3gjc9
Oj6rclC3vatc9BnFCRM9ugrPipYgJsj8YNQbaJ6tZXgWkgSuyKmIRBqkUe+dkD2KvkYUCc9yQq2m
nMJ/uU2TLUWtdoceDLqN9SqhwO+b8ScW5OLDJJFIg1V9vUsmM6bJuWQseUmtBCnHxiv7KO42WVN3
XrabSJh35S4CV7B5Nzb1shCrbfzeRwdzM3c/wbQ5+b8MEPH9JkoE+0MrmnqAX1SBDvNNPXuxCpAk
Kkfx1dIYEJRdofNpVBuDVtryz1jInLR7j1ZZbe8BimHZtwhCHDlKx13O5c8oFwGMzM5x3W891aVx
u/GQPomru3TiCURQVy4tS27FOavcI5rVVQgHL6rnPB0Q9WF6qc3aDeuyYpMadbgllAQuR5igICBQ
HRUnOJcYbIIjSFc9NJxf//rnoT9wMQUzhdPq0ER5iofpq99ED3BSX3hAVzDDn3uNwAUVNFxmrGfK
nA2Z7uZC8SfU9kH2TKF3zaJwZZTPTTtwUQQl73s5xh05g+QI3W6zINu+Dn9eX6GljzsXyFH6aYG/
as64HMeHbuymjQmCNT3Kz9efuXrROi25AbImOY2msD+Lycu9bxoEGFOK6jHLp9uyMq5udBkFxdAV
Up6JT/6dCq/Bm+I2nOKli+m/nhUiAaB0zVPvJMagqV/J3CvxvasaFv3bTB3RK1fIhY1w0aM8QIME
sKrRffcXeV3jf1+wYxcsKruurjxTZD/RXfZAhr8q3Acar777nbAW6col5HPPHcSOt2C97jySxPyk
M3PI7PhN6AvFZlptU5izRn3mkMT5gSdr79OlaTnBbsrzPEzRw3YWmFZSN88VuviBjX4VXX4YSrv2
dlsa57JXH4KqaQPWmHQazjrw/9U1fw7RX9WH/os01Wshx5suvIGLH0VZgVceOvTPMpM/prlsD03G
xe4mA3d1lfGUtQAl9uRUgNsDUM5cbSYmvl//+Of2Hbhw0ToPuenCCrxPMniaZPbP5dPNOHy77fPO
w5PPEP7SWSJ+kra+o9nxkvHu/NvufIGLEuUW1+Q6VfHPpBEHloEdhBnxd1iKV7RmrhULFszaRRga
UCsjqkNkhJRhRP/BC2AK76NLh9FKdPj8lhwIZ43qsbVEAdJ5NhV/szx4uth44YOAMfO+juF0J9GU
c9N2uCCttoacax0N9kxnyqFYB2RNmW14YfrkW4ymkPDu+jgLU3LRWfFkUtHQwJwLb9zVffQswGWS
e/algh7T5Ukz6Ju6fpBxv1j+BwvPOBFiaJk9k3Ym+4okyNOsFguW5uH4xaSMUYsuPHsWYpz/jrza
/iJhaoInAFVMsrUJrj0c7hRLOSXg4bq+egsnzgXNQusYWX5jop8RUWoTeVGzyatVvtWFK8//INom
lo7Z2LCfsRgOVWR3oIT6Isrhj64l/16fwILXjdzsQjOAo2Sq7Nm2/QMrkvu5K38XCH0CdpliTb55
IWq5QrmJ4JUPdp7g5yVqXRy8ylFxUd483FVdfZcP/s/AhuzQ6LXcw9LEnLuWQBcw7wdDfpbJCPFU
vmst/x5M5eNlYnKYV8xn6QA4HiGLAYlpRmLOcgalGEDs3tbq1Y7phQPg4t3YZBLL6i4+z16wiQJv
2wJkbCvzNUvpygQWiu2BC3tLgmSKK/A7nH0LNCMOmanNH34sX8YseKQSC5fXj0DT5xAsLQ80aVcK
BEtzu2zcB2+g0khkqsG4euwOipCdJuxRhvVPtsbPuLA3Lh7OpLovMlOM5zGLz6CyUeBkiNbUchai
sYuE09ZEaeSJ4UwEAVqIQlOlVuh4sHYleb/07y+/f1gfv9NRBEz5eO5lQVABovo+Q+PR/rrdL/19
x+6N8sKC8Gw8+0VVQnqj/I4i/tslHl///tLuOhd50+DJXkPH/ox2swMqJ18vZVZdhm8TCqErD86l
FXJMnIHAhSkW6TNh7fCUKlK8Ifd/G9ApcMV0bYeIEflKnMFE/Tx7ODjFRN/KoPkTQf9wfZUWZuAC
4EIp6lDNQ3QGbXAD5QPwhcmp/XX94wse0AW7+UxD3Tn09dmy9kxZ+M/FmEUIHDHtw/+PbOXSJBxD
BiqrqNKE65+Z5T8pN+BQJzbZXZ/Ewjl1+fgEV4JOYIo910UIHg0V990fjfTkDxp79pZkGwhULmf4
g6WxcLZpVujxO/dDMOuGtt8Vcfr39Ql8ujr4+GViHz5OS4/4aiyDI1PAyh34VPPyrhChOt/2/cu4
H77fTXbWSJ/lp7HhWfRl8Kqk/UM2XjSucfF/erPCDBxXoZGvh/6XHL8T6Aai9n+vVD2incuD2OIA
aLpXcb61lx7P22bkuI5JdglvILp4LFtTPxvZ0q8+B/r0tq87ToMmPAkoOl7flLBBg3xhDC8b76s2
hBb3jWO4lwLtE4CYPfQg2IAeeFgPB2gVrgXsy1f+J4kacRecJ+eG2RGtz1+GoXmcWPPMZrOrZf0q
PfGlvHAOTnR+CfF8Q/P+TeEOg14Ox4djVloeTnM+s+OAeHFgPTimOCR/D0gdr2FBPvVXGMLxI0bX
Iihj472RttOHmo0gm6/RF6asgLqYl/wJOd01icRP3QrGcky+5kKxMeq7N5B8Ji8adcp/Tdi03zzi
0TWI5udVHAzimL5Uc5ngUjN8p8Z/0a0K739TaMlwep9Arv6MJnzAgasGREExe/SSaiX2Lrgcl7SP
z0wTUHb7Rxk04DgDmYw/voVF2OS3vHowMccjmCy3WhLGIZWMl/yB1+kc78kg6J832aiLvDNeV3qy
GuiRWD2kBznzOb7D/Xr49/r3l3bf8QEtYxHoCfL4WIfpbLe1B3r4R6F80DQDyqxuqq1imRw3UEcB
hdJLyo5iGOlXNKej8ZaDJPT6JC5H9RM34ELv2rqJkEy26VsJ6pTNkGu+T9LoJ45Y+lYVSLBcH2bh
MLkEfWwiKMg0Lfop+2iYD1Lh1vjcdWBWv63b0QXiEQMGiiok9VsrEnMHHZy/E0i93M1m7Ym7NAPH
1sH356fIK5LjJMkU3wtCAnbfG9audRUsHCcXjzcVbS4pRUiRXeq9AxwSPKi+o/Umakvyx23bcJnc
B/8LThljvTGtT1kUs3mTxGkWbsYQkff69xecrwvEmxTpVS2D8K8MfH9defCiKgMEVal2EI9xOEXJ
H74WuBY9tFmMLMqNh9iJ9RqaNX3fVNFRVKS3bFO1qV/8FfmMBH8aPHmSTTjQdK2EtLRRjt2TSnFK
IJd4mi4AmyxLJQDS4CiYhRUrrnFpCMfmuQ95HFJZe4QXLv+Pyk4nU/Juk8isXAAWzrML28v8ruaB
gXsfrKH1j5KFY3yUcR2sPMwXpuAi99BuAeXNMidHQ9Opv8+gNJPilTtD/q2ZE7Emhbfgv1zAXm0B
zzNaqBNyzvSJVd659nDzBnlme4hqUI9dP9hLwzjWjyaVEWjcgB5ByjpH4iBl4pMYkl4CZeiMj3oM
Nh1St/3KiV7ancuqfjBUOjKoGUR+cTJJ0UXbYSjC+qnAHqmV7f80lRZxF9QHAii/ooBSokSmvBJK
KXr6lkGhJ/+SzGX6mJoBmkM6CyuN6xPrvHvTr2oQLx0NJ/C3NQl5pLLkWOfld1BvyIe081/mmBT3
t+2W4w+ooVSDO9w/ClGqAy4Zyc4MOAtSojw/0mHFm15urZ/ETuo4Aqigl63fmOoNQtmgWLJ21BrZ
SIZ7c5rnHMFOZSz9OqUXpRskw5vwJjQ+ds/xD5hQNkdSdic+DiAOgvLh8Hc0gsvi4foCLuyQC/BL
spyGrArAooo232em+yrckjiK79NgHMSKTS2ccZfIj/C48f2sD468hOlAy3LI23031NNK7WNhe1wK
vxLCvEWtUryfClDOygZIK8hPbHSnJLjPASlsSo6yy+qLc2nRHB+RdHOu47mToLgd5mjDIDLwIJRG
BG/obbXBCKmE/zqGIZxrPNvUfKTED+ieA5fK5q2X86hcY/n5vG8LY1w27IPz4T2nofB1gqczyC/f
RE/KuNgAOEHHYjMNvV8+gs2Gxv90ek7TLfJAY7oDVb/IHrQHLaZdWCZN+gPULXF/uH4gl86K4zIE
t104JDjwA/O6I7P1YABkEuom3Dem7HgMGbSki5suhrhK13q7VgDpv1VWkjXNraUJOL4CpHdx7mVt
d6LJwB+HCVpoc4vq0vXlWTp6jj/QrGyGKqd4SkkGsJUMe5CKkb4FhUwouFyDaS8M4wIKTWeG2k9l
eNSzrKJnlPG9f0zp+8lTaJleeyssjXKx5w/HT6LzVE1FjVFoal9kBm6aKY5CNET4K+iHhc1woYO0
mjummWTHtg/otJdNUgK1mgb+ynYs3BZc3OCQBEBd+3l3IkSP9zrNmo0JvXRLTCh3XToWK3espXk4
ziBB83aVpj7m4bUZPWTZNPKH3F6IS66fq4X7vAsGaruAzyqI+hM1unuKmZ7rC6FrSC9Ft3g+prgw
mruGM3BV3jaiY+ggJI7yJNTybfB89gdDm/NGJdCVkcSvdlnSgGWC3CZyGnEXJ4QYmhDjE3Y0hR9N
u0SoAKDCSPLbwqiLv8RDJ44DAgYbXtbdFks23de2kNsR8XtliKUj4Fg+H8oYub24P4Ef0H8El5n3
JeiD4KYQGrpIS1XngUmZrZ6RUwOtfkPbh7JIIVDOGgqlLX5x+J3d9N1qhnCBCCz8H1CVBwWRKBIN
rjadd2EAy6f0NAzWbze8bSCRtOFl+0jHIfvaaxBXz332QFMSA4SJzp1+A1I3uReNX2wZr9SeQgLs
O40FEJDcEEBTTddCvSnt4xZMqyNac0Et2aMs6eVZhOYZOqYbz0RRcG8iHqRfbS1U/4WMOav/RJV7
auUmzVOi7xpDs+T++qH/fBNDF/OlorYFNSM6yoznxUcAEk364HWepSvPyc/9UeiivepqjIq8ouFR
0YK8TaanW0iIiy/TDLgB8gFrnntpHMcfZUEhoalejaeLPGo2cX0/1NAvCWbkJUFp8Xp9tT6PD6Er
C63ANVX2uHkfKV774yFTup22g8SldYPO+DVEy9JcHEc0gHQNC9kWb5nnlS8GHSl3ioFTUVOF2Oqj
SWB723ScqwfJEmAhoSV7rHUXei8kYjraKMgfNXfMCtPfeMacC4jukQ9L5rF6Nk0xbcE9Oux7vcY1
tnSAHS8E9lFreTEEx3pgw13WTH23t6SG+ur1NVr4vov7olTIWfvjeEpmxR+mxAPnk6fCVW6NhSPl
Qr5oV/bSQMjlZOo5mA6Ux50BKaSw9XkO0HJ7vG0alzD74WYzjG2DRncRH5uIlE9dYLIfBevW2sA/
D9a41/3365wVgKeXjXoDDawFdN0cLrR1BzmM/e4iXxUEGVk5TEvrdfn940Qk+i7jqR9Pte3Z/kJv
aTy83lMZ/LhtpS4H4cMAqJ8wapFXf2MyQjlYcMO3sZ3TYeVALU3Ase4pkRXLRKreVFgUmwtN9SEB
qeCmT+c1raqlIRy7pg2u97pE+WGK6vLrNIODf0OSOn7uelr/vL5MC07KlYyemr6KunrA/Yz7L1nm
l19ASFJtiwDYIb8OvNvihwtYJPFIQ5B5jCeWmhq1WkG95oeGaNV0B02xbNoCGkPCNeaZz1NToYuJ
KW3gA4KZDG+06zLIkoA7pA3Dfy7qaFw02aato243hcM9mBn/umkdXbnSdoqmuMkq+2balGrkxfvS
7LiGkPhOZ3yyW0+m3hpf0cLBcDGZVPiiaJp8PkoxJMUesqjNhkxUkp2EMsdtUcUFZE4NKE0JmfGg
TUakCQLzdSq64qGZV7mTF86ei8OUOZ1MZpP8W81r+sWoBDqTTe4XTxmACl9mf50Ra2nBHMeGkfou
TpGQ1D1ktuo5u6+RJXrwZrEm5LU0wuX3D+5Gh1kOInnQYOm8S+2eR1CpyrrQ9+7mbJ6HG/fEcWp4
2BaR9sPgSMIwBHsTD5+Ujew3iZ7/w/WDvBAoXSAmzxqrwPQo4TcrBSpwjwTSbuOyINMaWcdCmHFB
mLyIfFFL6r+DFKbzQUBe8uwA6GUdbseWd+NWhyRBs8gAlfndbbNy7i4qEC3gFSR4KpHg/wnO0bk/
p34u1cqNcmnVnOuLsuhVixsRPCXM+gWUvWmcBM+UxDZa8aALB8yFYBrDlUpBFXIkUV4z6G4b+tXU
MuM7pdhtleLQxWBC6dimZcX0Sc8k7Dd10ib8ocuSdE3NfWGdXDVsUaRxSppBPos8KiBrKsDHubVQ
lljZhwWX4kIthxFKdFnUJU8tZQVIns1ussLfKeScDl64JoWxNAsn9tPGlL3QyP7Utsn/IASxX4zR
2oN8aaedsJ/XfULY3Njj6BV6W9Kq2w86Iy+ZN6wEq6URHGtou86rqiwbjjIHzYkQUA9VXdE9jyI5
32RvLmiRgFIKjf15c9Iwh2Gnipn/qBlUCFfSSgsR3gUsQpG4TshYkyPLh+6ZB5HJt6YerPePGCnj
uNujXKjwCIpHlW50VMnsRx/XLYRgb5qgC2qkbBg6D5ylx2GGPwOdSB/9UHoUK2CE3131/1sZCl19
4baz1WiDxDsSGuQDiHELov9laaiHe2lmFf4sJyTp9sMcTrjiBA0g/68oUnhiF3Z56uPyxlpq9gnS
8MzbRGOTrrWXLcCJ8ET6b6hjnqlzQkfzZi6ScmXc8T2Jw30Npdk2Dv6plUgfRc74tiHDtyLx14jH
F2zbRTByFTEx6ak/lhk0hEEAX2xJMJJ9KyjZ2GANKLk0zMXoP0TyslJe204aZe26GdojKCmK7E5K
3pG9UVDW+DJ7uAKt7POCJ3ExjYI2XmgkE+8997pNeJlTNCZrV7iFQOuyC5KgToOAetF7WQfJnSxQ
JkN7NU3foMCQvkW6nn6AXI+/XzeJBa/isg0CuDHHMZjxjir1yUGG8Iomz+Qh9ww5XB/it3raZ2bh
xFnw9yR+OcbiKLw8nc4JT8fc3wQDinQaGfKpVY9NVA3hn+BISdQhQ/4jeyCeboevCfg40Iyok9JT
wFrls02g85RVIAPKkMqydwJwH5CqmK4IIQo3dFlwbgOF4qjwmyn9RT0/QJ1bRLbl9uBN/o0qRKEL
pNQ5byF3V01vSUsh4UayPLO7pp5ivvLYXjhlLmjSC2OjSxKyv9OprYAAJn2T0U0NsEG/xnq+cNRc
0KRSozW1juwb8KvfdMFj8Ork3T6j4c5HR9S2SlZr8wvnzMVMMm+WCfV19N4ptM9AdBCVWVk/xH2z
UhRZKF+GLmBSxdC+EBBuert0CBmS3SdorniYJgiN6rjIocbOviRgdW/QyjOz1j4jIZvvu4KtJM0X
XJALnGxTLgJPaPtEEQO02kNmu4NmkUB9W56SIfHs+wzaqpXpLo3m3GYGkFVpL+rYuxqR18PtbFt4
SbzP8u61NfFaV/7SGXRuNQrvo74PUGaQBZ4udebN9+OADrnrjmHpTDg3GmOg3ChAx/NOoIUGXq9x
n1AUGMYqu6ngB5bR/0YFksd0ZkEVvhtIOCZbMbd98w3wIEZu2wUXRtlVc0T9eYavvkQ3HbUgXCiS
dpN6qC8WYlhro17YBxdHWQs0vhZzHx+TPBbfp0naelOhSrbS1rywES6KcqgNPouMy3sL2krc7L2/
JxkFaHQLipU38NIELsf4Q3zOijwYQaaSHYFpzn9NI3JU2kuH2wKyi6HMROZLgHCmN+ajhWSTmGEY
dgAuF2uYkqW/f/n9w99ntESKVRfiXTVd99xPYrhvdS3P1+1gwZZd+CRktAYV9YV+MoMMmw2NpN5l
E6hniIyyeBOs94Qu3MADx55bMoV5HAjvFR2vxXYChc6GVeGe1hhs8jkuaJ7UG9vQbcSqceXav7R4
jpmD0EPE6ECO3m3ajfZ71wjg5QhJV9soF8LY75rih91BQkBZw616j1kB0dbGfI0SlW9A1MW34AJ4
9Wv1dn2nFtbPRU+CQLYuCusnr22pgPlSal8W49eEzmYrAlREZyg72LL7MiN2r1jOgm26gMpWFiMB
dglDypCcIGmfQrxqql9RiF8z/4UNcsGUoPmfs8nI/Fh3XfNd1GX6fbage72+Zktfd0wfjN8GKQ8q
j9DUzYJ9O2ZcPfV9GKrd9QEWzMcVNi7qtMuFZeydZ324y0WHrvoWaqO68b7wwdIb53GZ34dTxlUR
wT4z8Q4hUAhol5o//38Iwy5tc/Dfr7MBgn1VavsnCkmV/lFAQ/eRdQlyxIk/RN7h+lIt7YVj/3Xk
B1LFaniiEUkl3tigrPb2wCixeSXjtbQZjrFfFHtMBIKrt1YiBdJO/GfGAU0qEzz3qtYcb5uHE9h1
OarWJkn6JqGW8EDjLv8Vd8OaitvCXrgwyJpZnvhRlByhe8dGsq19AtzTRuaiEP5DyvJ4zbgFdveT
l5GLhZSSEk6A9T1i9/VBxvGXQbxqgsr8b5dM0B6+HXv1/aZVc5GROhalZ4EpPtIczJqbjFoEyADd
2dXK5i8tnGPqPJ1s4vPBPGEmIAqt43vJm/Ye3RhrRZSFA+ziIJXvRxCgkQUIRnJ+V7KRvnaZWuvH
XwgkLgKSFvHQlOi7Oap6AGwY21FLczQcXa+axmd0UKxkPJem4Vi7YS0TgvTDkfmXXB744HbggFiD
by2dKtfK88HWVnoVcP3xF1AAIyZa/67N9S8xIUjVU3UXVt3Kni9NxTH4REVJ44tmOJmR1PmGW8Sp
px6wypvIBaPwd0brg98VoDAI+iLpj3UGriJmcVMR6AKfgqHa11GuDxf9oVzTZmVCS6kyF+7Ysgyk
6lmnn7IOWbKJodtjGBI00FMKRCLex1ObJXtZTcWehn0N6iR0TV630MWxL1v6YbJZl2YcQCcQ6Pji
9SIZmnh1DtF2dC/zMu+2A5tfbAkQCprc8p3XNmt0BwtnxsVGltBqKJNJpEdG+TP46vwtL8T3miCt
lfm12dgpAagUl50bJ+q4Cl31aBShTL+ofCIA/KENPLkzcdWo9xYw6vGpnG3G9k144a+hJeHa3NFB
dZC0SyPSDrcu+MWVfVhwICf7nHpW48hm050darSJU//fxBv2UxS9MgZY2QTqP7BzAEYWFfHKKVtw
NS7EkqLlLibzlB5r08WPZv5eigh1btH/X6hMvHJ3faUXArLLuNZGcS+YQhG/B2r7NeVdezcVuO4j
fFZ/W5m2++vjLPh+F1SZTENNWr8b39sQzYQlQXuvNOHzWMX+yl4teBoXVgllQ9HPsm1eNEiyil1v
RPKj56X36/oElj7v3Cl4k3MoguTtk5J1G6o99ygUfspQo+J4uD7E50YGfOZ/DxsDmtIO3pC81hda
fImkjZaWHMQERWCvHrazql9Hv1zTDPt8S5iLqcx4qikUoLsncBmh45sEXhU8iHgK+x/dAI68ldf3
548i5sIYW9kRH13k5ZEH3UOiAHmtx79wxXgacmjX/PYeF9qc7nKtub6On59p5gIbMy2qUsxd9UJL
FOvJg0IPhoKmHrqh0fLdgusqeupkaNRau9nSFB0vkSA7PU54iZ0SHvygECX+UzQBUlZDnW1gR49Q
6PpmwxB54MreeNdBF/d/TwuJJZMccLpjO1QduyNNocuD383sj+ur+LkLYi6ZHWPQsfXbVp10J5qt
9pFZ94i9T0LcDXvyGFbiNr145jLbTZPNwJudFUf0PxTfExDGHqsq/vv6ND63W+Yy22VdxcHjSvMX
heZDXNRaSaPDTG2f764PsGRGjmPQJUTc8YwsjomXpCCxaMsif6k7pHsBCo4l4XLlWC8M5MIdlRaR
Jj6WacgjobYZThw0cSAv9RR6/lqP10KeHPfM/x4rymkP7HtfPxnTjGCwgEpsBjD0NiPmKyApUOjI
gZo2JUEhkvX5Xd1/7+vuizfeVohnLhO2N3m0r/4fad/W5CbPdPuLqAIBAm6xjWfGmYwzOeeGymEi
QAgBEgj49d9y9s08SjBveecq5ZpCIKlbre7Va1V99M2HWHm6lLw4tqgS3jiJdmAR9jF6lRoBmtoJ
XV/d4u+Hrg8fvYBt6YKseAObCZc2oUK6gTtnCga3XZnrH6qa9gIhNWH9vekjDzBMgQQUiqvXt+DK
HrfZcUUVF3NIAImkeRGoewqmMLbnszDm0/UB1raedSEhYJINJTf5WUBOPkAKsl3eqWRAuIVu0C23
vTZv5L87b1ikPwagtTizCYp9UGs8z4UC1E8hHDHh8jsg7Ilo9qtetnjc1j7LupwkoH4pp5bxH52n
zQFaEUCvqAsXVmScjbTQ2kdZ3oG56KWfSOCchS4lmg3iDLAunZb8cvYReh5a9+hp/jxebpHXF2vN
hG0oIZqYuAy8fv4l8o49lRA83wm3kEfmAKkuWl3uQbmDtobW5EfHCLJTCsjpXCVfI2C0N9ziyp60
oYY571wfcrzzd1eH8mNuBBYviJrj9W9cWbm/YIYqaauBiuIH2gmGDAn35hBwaAY2BAZ92xCWpwjr
LmqqxBQ/CsSppTfmRx2Bz1pNebuxN9Y+4vL768sFbYw7oTHrHJeyO7qDmB8EOhpTrcctKraVkNJm
eVTMj0Aiz6KzBOMmmiGaPwhwNDPhhixBsqTC4HCzH7JxhiZUvusUpPih0MF7cOuufVsR6KxeX5C1
HWX5B4PmfQ8dev05yDV62dwKQou46Bb5bYmRILLcwdDlbYLsdnRWPn1jwB4aEzC2/5mneAnvp9B9
+h/MdG31Lc9Ao0XWQWfas+sBLS8uRzhFrwfkHqC3eNOM2fjCYXT4OE+OPsuulvcDEmNuGjb5/Pv6
41e+wEYWzkXjOCFn6swVEtHIsY+PRIYfJuy5jRh0Zfva0MIc0EW2NG58JtMEfzlEH6irfogi0bsZ
YI0/N6Lpku65/kErO8xGGgK9qAEVkst37bgxP7k1tNu6FAIvUfH9+ghrU2aZPBFIIeq8Ff8vNkDk
vheFmQ+6ox+uD7D2CZffX/kUFYGjC0SXyRnQdC+VAMneL55xD9efvvb6VhxghG8EuG3EWdBalEfh
tDCQAZ64eQ79Wsw3roNl6TgKm4j6zXyeI/9zDiG9HXqhbis4BdSy8tjtpopRNZ+7qvo1gFIwBRxj
y4VcDoe/M/aBjZGMF4fy3pnnMwT/ugc3AgqTQbfoPLNB7vxh84q7ssw2VnJQRg8hT6az8qRzYQZN
/N9cNWQj/7b2eOsSEHMecgdyZD+mYPpecdLv2wlhw/VNtHKxtGGQKhgKWiLWOysIlIM2lYsU8F75
hkkIIlyYofs4Hzci45UNa+Ma84R3BiKu+jz4y/gQLARYG3/iDw6DxOH1z1kb4vL7K4vjGnspVL3B
EI1aUjCYSJFy4w3T+/aiVv/htmEuS/VqmHyBEIJISlAFOFiJuETJNNWEA2RPnObH9THWlt0y77zN
0daIVrczSUb5RppJfdddfBu30F+6yGh96qWHPNZZLqDf62J6nkqY9vVXXzE8G6jYyaoCGVc9njv3
Ulgk6J8Tl9O0KEBgVi1sC6S8ttrWqX25pASEx8O5y8MXMyObE4z6C5I7W5iqlQ+xgYMFwKPgJJnZ
j6mGOQASoXbQsnuGgFJ5kn60gUxaWWkbPSjAVFUCotqdxTLeuR5658PyJiWSCHx3/92pQdt7JnZG
PLs2BNlxlD/Q0LKV5l0JCWykIF+KpQJvl/h5efOgDB8qQY4OD978GWiJxy9dA0nU67tqbZos286N
BwJ+wTuEnKrbk8ulLU/qr7c93LJoKkBEFi3Is3aeY47uYsL3SQ8FoNuebtkyAW586BPRnWXvLQzV
1skDy4SsbwNVBTaPIp/aoh+GuP0Ww5eeWO8szz4UEvbX337l2hxYh7QLx1AVjWm/Sc1N76VJp6nX
HxJvmluaDaSJ9Cl2x1ln+Ujr0CBbnoM/LIWwms5vWx+7mBwURa9b3ZHvaAHOU9bkdK+r4sZY0y4m
l470JxqX4dOM9iyB9igH2ZRW9UF1WxBla/sVMVQD/brzvlft7LpntzL+m2XBWfXxtiWyPKFvck79
oec/W+YB5DSBulXRD2Ia3lcGDC0cna770i0/zNMWq/uKNdpwyqESEvwpMf8JvJ2fduBmyHDf3Mrj
rj3dinn4EEIfSwXREylGJ9gh6RlOaQAShrvr87US9tgoSjkL6RZOGz1BNGK+H1j9/CeyRXorP4hF
v78ZBhHYEtHgrBm1NnQ5uW1y10WAnyXNJjfo2jxZPpFS6MmLpqVgtvVz/jh4UC1Ezdv1tzTL1ga4
/P4q0qGkq8uyGuqzVEwfcoBDf+BAabcMb+WA/QtOWbpg1NTL8BMNt13alRHf8Ut8UAUxSUe/L25z
wDaY0i3ADCjmsXwalMuLRznQpD5M+VhWh+sbau1DLB9pFmqGul/4GZAwdCdeDvHBB4PUHAEE4Efu
/fVh1pbDsnMZOMXkqLrGnY8u0SND/mvIiKjrm5R1osBGTQrFqORjWT7lzIPhDUOYuPvFc2exMVEr
X2BjJIUaAjeP3fpcMknvVeCxT2FRRVso8st8/+PO9xc+EpUwz9dITrsmKr2vcqzF8FL2U6vuirAG
d5ABCz/ET/zAOI9lWznfJgmjyaB2Rj4zaBWyrGmCbmxRjvBcf29K5i0PkOjp8H9Og/Iwjxp9Xwty
yQ7EEyM5PKLNo26PeSHKdkfI7Ce70aF18xiWcYATpOWxKp4IEsxx5gZy9B4hWlTRL3AVl7JUnDQJ
/gqJky55Aq6wR5KAQ4v9Dux+Dc86VeXqHczBxHuyeAF/gYBrgNhHJZ0IkRwZWf7DqYQXbwFb/rlC
kOqxgpVlaVs656F44VE1PS0tes9gmaYtbonj8Hw7oQBW00nOQ/ciE3QLqgLJBO45WzWltbe3DJFq
p13insmXEh1MB1wPPL5LJMzzxre3LDCeGhftMVXzIlEVJQHz0/DCxH6DeYN+9RKBvfK2nZv0uVfo
+aEErwFur86nri/ExsMvZ8JfpoGHW2dqC2bXimnSvCxNwFHSAWkbN/XPueY3tT5gBOuyoVUj0Yga
dC8ThJrvQATz3Bd0izF0ZWGji+d9NTfMQ8VVdmPzUl7Sj5CAbo7Y9jcx+ePVrYN0GAzAAEiSv3jg
PP4xVQ3oFG9NEeHxl4969fKmopVb9X3zUjTlx6FA4A+oinPLoYCHWwYL7QEF7zXpl8hH11k0cHlM
dL9VNFubd8tcc5dpNhdR9zJ7uGTr4KErxUZQ/88oDC9u2Soo8eZomJPuRTD5dQjaB1To7pQ7votk
e+ZOeUuwh2Esk3WbRGmwo3Uv3YLqGy2Cz7zWX1wK5b6Aj+9GKIvfZL52ir9bhnCCJicp0zIpfxne
z17ajqa6qTuDunaOPy4Yi5ySxRn3IZwQA1qV+aV3E14XT7esl4h+SKI5al/kVLqnXtXiURaBt79t
bizzhcgtqBWHsH4BlK5V6UiHhqFsdBtgGm9vGzCPXDSOVf1LDEy2eAQkgipo6yb83W3vb1lwvrTx
2Mo8ysrCVwcoIQxHp95irl8xBGpZMG4H46S8mZxoE30QZZ3l5XhX8v4Hjbxda9zjbd9gmTKYX6Ae
0jrqpUagXaYGFBrVDnchtBbdNoBl0DEQLLFsuvlhnoMXrqNfHtNbsqH/xttihS0zltE4LiTE24ej
/KZJ6P7gVWQOVMscrMHhcqo0hESp8300kmd+xTYYnFYcoJ3e92pQurMw7F4gIEOyPHDC+6EfPl6f
sX/eG0AFbB3KF12KKBGUv5S4YB0m1FSRNukIZD/dJy+pRHZ9mIsV/OPst9P8pI+DkUcljjchgwMR
wUsXztVeJTnZWPq1ESz7dgCvnjQf4ctjBRh0BG7Eh2TxQPcIdehhI7z/t4Ydpsuy8gocXY3PAsXS
0cURd2ybXsUfpyGW9EvSTi3P0PMqiuVz29UUDqZmXk5qxDltX0vkpaIyrJ8nBwJNZONwWftuyy8Q
aJqDZFPxF7aghQ18oo/oolI7Z9zqBFnbIZZvSDpfejRv+AuHHnP8MVI8qvNdNMek/MKYPxxzDtm1
D9f3ycpet5MVCkzTiRh0cIoVKpbw0Z/yPjrf9mxr7aiZxOVEzLPZ9chdjkbW48iW79cfvrYMlmsD
HyfY6BYQk+cKdB2sSH6xCjRoBW0+XR9gZWbsmkY8TxRK6Kx78d3a20GhiB28ttkIhNbW2HJtoik0
tFFK9aKEDxwFxS3f2/shJPX2vENL014njPy46UPsmkbMRq9JJvjoDi427SpwxTK5VX9bmSW7lNGA
wFUlSHi9OL1W6mEAs7XIYp8r53Db21tBSic6kJp5Ddb5kmcxuflIE0Bnrj985Ri2yxlkqOOpplNw
MjMoLNHRIT2Qlxb0Qwccyv8AbVjZrDb9QWlAGt8GKsliVifg0EAzr4tGNtAdbHGsrI1wWZ9X9w03
7/ycyTDJhIQiIxiCUqWqD80EhMD1qVpbaMsrzdw3Y9KN3qlj8pNaxPj/cQ22yxlyEvDeEd6egXTg
KDyl3oYCwMPbXt0KUvhFzgyiJPMJSFBQGxWBfNZSbVF8rpiyzWPAgRgyelqSjLdNK1JSgneZBgXK
oJMYMm/Ychkre9XOvwuZ4FYW6vmU+zp39gMx+skkQfFZUXDiouUKxANpAdG2n9dnbeW7bFoDCj2Y
Lh8i78QGIk+CFqEAl6CTf3PF6D8tI21/XR9oZWfZqXlIj8yzw3zvRHCHyqlZdo0GSPP6w1fswrfs
gjMUQQpB24dgbAbAQfzFOZmmR4uKX0fi5foga19g2wbosaeEIdvHF3TBQUSt2UW3fwL5r2nPygxe
K6c86wLB09gLTzMCu8wpwufbXt+yD6jmSJMrwA/SAWJR/cGtqrH6PIF3RqmNZVjbTPZ5V5ZB24yD
e4LyI1jKw6o8gEIMWpNJnaf+FNS3XXjsbHYcidyvNYmzGNIRICOqhywskq0r7cpmslPZ1Dhe5Pf5
fJIV+V2yYd67NDjUU73F47g2gHXYueBzy6Oumh8GZEx3wRg+mxyx5c1BDbmsz6tjonTAazbHIjjl
PareZASTH+u3egfW3v7y+6uHtyh6t0Plx2UaQb0u7Zo5PtUN+iHpCEH4m/aqrZHkqJwg9w7u+JSQ
+jwaUEmwhmy1fK9sU2IZcg6ekn4JO3YUJj6zEV1LiAfioDqQuMpu+wDLmtGy1s9SaCeLy2BBQaHr
od+Q+MNNTAiQT7CMGX0VYAmZ++FNBxzLvonD54JuQjRXziBb4yhnDmDrkzu8YUnUPlIZsB2pLxsp
6B/R7e+ptI4w6k0zZXf6u+DyTyDvF6KRp0a4ManGpIL0P257unUPBxknFxpysSzlRRzf+8XEdtPA
buKVpa7dzh/rAHS4BKoIQznNmRHo0xAQ6XgbLY463PYFli2Tuq183Qf+iZJLo8bUk12zbMX1K7Zs
wy9omQ+6Em6eEb/T/JFCh7s/xKapvbfuZEazscZrw1xO1FcuI8jn0I0cF3eTonvKIzQ4mZilbdBu
5A8udZR/pEFsGAYFDQULoI7DUtOhq1N5UBwL9Px9qPofxgTPlwmDTM/eWYqN9MC/CfWw8paBg0/F
hwgPW04QJI4XMBVU/aiPMxy7s3NyML/uIGTEYmQyivmnUKD/T9Uwc/kgw9ALMokrgvt+8BLXf/Hz
KAwPY62n+clNvEX+QpyBUjwfLpGmbPU0pGJJwCM/opg47evaFPXj2NPRu+08/ZOWebU+wumQe+FF
josLdjAtSbyH0VQbc7W2+lZUIMF+7aOiWh4Ht5PITw4RRP2mfedKSIX0s9+Q3zeZis0akJclBeLO
cbJBRh9Q8b7viH5//dErLtG1/IiA+q4XQ0/mGHdDcFB1WSCPG6HsXF3afXrcNXy53ISepq5NBMB8
ROEUrN5Zp2t6NHMuPyR1Z56vf8rF6P5hLLZEUunlcTixxMlm2fBUJDg2nHr6eP3hK2vtXn5/tZOC
RJdkgOISeH3R2Ugi+dWU8Oqd2qotrb295UpMv7RNLLHG4sI01FW4hkFOaqONem2VrcAAUkG60Auo
fjpvOCD/94aZ4EGY+uuFC2CqxtsMwu7T7wrT+5OH4MAF+8suKOkbeqk1l+hcvL4Ka5NkRQelM8Xa
eEVzQtgx7zlAJTtIC2/k+9aW2DJn3kMSW8/GySBs8stcuAWE439rY4D8b3h7KB9dvPyrPRRTF9LR
Y1QdiQKFVG4QvVbVFh/hP98eD7cM2fQzaz0mnCznSMyDffMdcxZUGyZ5C+oXA1z21qu3N63bEO4n
4pTPTZkF0JHfCZBm7G6bGysaiFU4lnXdiVMsoc8VMzRVQCn8w/WHXx7yl2fAq1vGW3LHqX2/cjLj
Tx8vGSbXie8GGu7dafp+fYh/7kwMYZlvGTHSXSTajoOvIYDMaZiUH9uQm+DG6bdM2MSFGQNjxMlV
ZEld1QRpT7f8w9rbW4c+j4gLkMsoTvOAVk+31O6hMDcJCGBqLKMdUOSPO7ct0YM1D9UP1odvWsOc
W6pdeLpltTF0XiEo5olT0FfVW/CiOvdhPt8UxEM5zDLZLoyVElEMx5mAeyIQ4ET35pHd0mCCp1s2
C0xqtcS+L05Q+413g4fU9qyRevPQ9rrhc1bcgt0QH6jczOHkN0cFleFUREymhsy/wffrb4zwzxgV
H2FZLvo2W+hVY4pEKT8ZNAffAd0R3wcAwqa5CKLUKyJ15wPBuPN6NMtft7d/nmgY1TJpUfQhtNom
iauud3RxmkkzZrhcv3cQHjmAZFwfZsUw7OZ4WS+5qeQij8agWibAqnOAH/x628Mtk84lc5vIk/JI
ovH90KKdpafTVi5g7c0tk46R8Zbe5Mkj/qeRdot+/Q+qbGsPt0zaZXBvM1nESchZ7uYJQrG+F/+6
Pi1rW9ayaAINC8cxsOgyR9f7nyY7EvkRBNc3YcgrQ9i4NWW8ziFRLI9djxwA4217oOXwPupZucHY
vLI/bfAabYq6pnMijzRAjwwY9/NxeD+ArD/gZl+Ym6p8IJW2DmWwT7ShK+TyIDQCIshyhBCE2mrR
XVllG8EmugRsWIQvDyqgz7JBh7yTb/ZCrT3cMmCOLNKCi217NAN6pZ1cpr5ebkKBY1oug76KVQQp
wkIjkDjSoq12bpx8KpbNLOfam1tmq4Zej+iQKe9BKdbswEBLs5pvqjGvxCp/aeEIXXt9nJT3edy+
ufT4DmPzibfxnRd1ZsNlr21/y3wh7zGB7dC0RzdxPpkJkS4UkOo0KrfwQWtTZJkwB2++K1iAxQWd
jXspbPc37xwbtTZXYw5YaNKdSAv6Bu628bEGR9J157My/TZkTYxTVM5V1D+YwZXsmJcQrE/zQgnT
3PcNG1R/jx47PdzSKwvxR8t+aTIuUgOO8TDwaSZ3aCiOkQbj3PcO179nZSXsrnQACRH8TlGLDE4z
pC5tQFa/hB9ue7hlwzOUaKAaT7CPFvDh/GmEcMItzvu1N7/8/sqGZ6eOO9qJ/mSmWqezy5/BzLrF
zbf2cMuGQTSGINFxu5NM4iBjDKj+HlLkGwf72iayzl5qCOTYnKU/SYMAZXZx4WvyNHHFLrnc62+b
fMuIA8ZaSJjr/sQRtB/FBAVWIfQW98fK+WWD13jM81LULbQy4CJ4gM4H+qGs+/uZ+S+9u5U/XVkG
G6rG/JBI0ff9SYFpIh28mj2B4cDdOINX3NxfWLVFVuHYFz1uNWO557p8Esh3gY1Mf7m+BGsDWNaL
5l3sUpTPToF2CGJ3zujR7Qv2qyim+v62MazwOtA+ji+IM90HS872Mi6e8tr73NHq+frzVxbaRqjF
EKAdknJCBDGqRwNQXGpc/6Gv+WEUyaNmW7mhtaW2zTmICENJqocgWkcPJtD5k64B7L/tSAstgyZ9
pOIOpFIndKycXYWQV00XVt1Ncoa197dsuoxInJdJ05+6GMF6o7xjn1Rb5MBrD7dsGdqDUErJffi6
EVBQngMGnPZT5W0Bhdaeb53HKIWH/ehX6sQrp21SSooy00sHsOP1TbTyfBuj5bbzALXGYXkoJcpF
XVQ/x3O5JZCw4k1tjJaIcgOThZW5U/icmyjDkXwf1T9Rhd+6w64Yst11Ds5dXs7a609kkZ8kSrRv
yhA3V99sVrtWzMyGakE9HC12JOxPA5AK6R9NHJROHjofutlhk7xBguTG6M5Ga3FVTgCGjbBo6GEA
X9yn3EEV/uZ7QXDZBa9OZihYe9SMqjtS2Vf62IAM4PfUucNWLnBtwS1bBhVJM0S1QRtbCMQIJL2+
DD35LJfkkyvDDbe6tmMtcwba3kUByi/u834E9bIm4/0o+m5/mz1Y9iy6XANwvxT3po7qIwsCs/f1
Fr57bStZxmw4BDkTQ4p7MfufxdLlKULiOyX0l2HApl34FjPgykA2ZItpqWEYRfWIitYnFgWneXKP
ZgJTaVJlAAJspHJWlsJGakkOmpAFLbpHcmkiE9R92t6qa59w+f3VVoUOuuznsFcPnBJq0tYrYmdn
pkofSE9L9lY65XCK0KcoN/bViif5C5DscKNwppb3EDQql91sOr+CKJ+n3srZhXLzTfvLFqXJHd7H
oa/VA/Hn5gCgsjq3rituXBDLvtFmoVXUGu9eomXwT9DdjuUWlGpttS3jVmDh7kO39+5dWiMlnFOn
nXdFVeqtfPCfquhf2f6A2KzUIbJRWoDrFMJYMojvIXOzlEctG/KShF74XqKqQz6CvHHp92hulU5/
4Ar46GcPBDnm1M8uJOqcquLfaIN/uwGNOfH7moal+zCAfzr/hh6wIt9rATAhGi24YGkgJXRXk5z5
GY3a+JEN0dzu+8V0434EMW28EzyYohQQChOCl8Vx2bEnsUMAiNO0644CXfFfGto4bQb+oqhEP4KG
iMk44J6ehR4Az/t2jJi/102z/FpYE38lc+WJdMx79WUJIC2wQxf9dFfHhr7jjMz1LpZL+7Z2RkjY
TclgLrSYS+32+7BBjj8c40WnuG7Ozj1z2FK8JzwMitSwC5C+7iCNm6o6Ue8W3gXyB8lH7mReRSRu
S7OvfzYcPKuZmmOPIihtAv+Amig6iSkAWiRlfi+8t12Bi/OXeRSx81yMZAlPvefxcRdUcU5TWVfD
fAJ0snlaQnTWZaUJaDC9pVE/BwP44C8bI6aLn2fQPh35EZ3DXXyX675H1EjcsmbnqO2D6YXMPffe
qcVnYbfDmvu7yq2HN2A4DoZ90rtDVnttmZkSR8geS5BE78K2K5p9S/wmePQ76gd31cyqXKS0iHX1
VSwO997GUQt6wGV2crGjvYzNicSsmFJPcDTK9XKEvnatYvziqyXErBVxFTrAEJVldFxk1Dy4Xi7H
IA01q+VvNHYY59JpR6dUeJUM39LSCaO7uGGjOMaEBbpJK7/DKoc+B6w+NFGR8AOwjS1uR5Xb0nZJ
CWt9V0CYYC7okzPS+BOg9nTBvqsUiO2g7jineVfOP5HjnN+b2VH31QSaPSTbTLdzm8qXKem1rlIn
cvhzg3w5QBFF0Bd3LMkTP0Ow1aOyHYeOX34voK1FP8/a5N3vZqxZ8rLUOA12E9SfpzSaS18dAwB6
aRrlvRnTeTaLOjKAxcf7EtHTJyccuua5QbuTt5O0NUG9HxNHAd81eSB9iME1CmYUn5Cf1KdjuHOr
aMD0mALNMA1EXX84SVe+gc7nPL3pkhGN55zVDdQZ0KSe77HR/QcHSL1vrQ/kcEP9sD510Ikwu9E3
kEl1PaifHuslatxndyKFTgUAu+zIMWksTUaGFvi+LeLhIyQjmzhdKKhoagH15r10I3IIzBK/b2au
prsB/f/fBfEBghr16N55kxO5UB018Uem3PDTMrdh/sGYpAaPV9TqJz1HffkAwS3U3BvSeOMdsEi5
dzJAbHlvQCIh+JcpUk29h/5kxx8R6BbDAdBrOX8ovU73b50CJd19AJ2YL33rBurQigJq9cSMs/uu
GdQ8pA5AkP4xdCdkd0AFhBmc0cTfp0jZQjy91HVUnIIibx8rt1NnlcvkVx5V/bQDWKWfMxTO+kM+
Ve1zvkCuB43tEp+jUX/aDcoJwkPUyLw/e3MYOxOUSOtoeB7KxXCeoqyU9G0Ka2z8I0UDb4zVr0SZ
FkupnJ1uFV5jIiMciaO88PFSrXlXKsBZj46nQWyNIu/yS2EydVoVQenuC6kTmtKOJNGxA7bq7HmA
b+1VkQu1p7Nyqp1vwpCkDtDkH6Z+0N/HBCesSmmQhxMcHiuLHZ80ywjuzb8xD1odRtb4SRayqQz3
UnRgow48ib1TKMqSIe2Tuua/4Lz6ekeVG6ObZQy8MA2Dli9AZyaF392NiSvHJxOE1OdpraA5cxi9
kOKSjASGok8uG5CBhJh19BUHAfYdibxyejMN4KfY9QnwyWfDRe88ICZEC7juxJwcklr4w6GMXImX
jhQJdu4Y8vykyUTYsfUmt3mQGOUzuGrwjQaHCgRJ6IDMVdoHgyKZjASEQYvatB/6JWmjnSiJ7xwr
rx1jeEiJcAq6APlRQY9J6RTpnNolqUJn6HAQUFfnGQBm8LXQTC7VskMkHCrgQZJC/4bBKrV365x+
dSLqzgcwx9UfBpwmnzmZZf02CSAJ/s4M8xDem2mS7V54eUX2bRNQpInA9Dg+Fk5PhiOSayB50ZgW
J0uIbufnaHQ6fUo69PfvUQBt3oQ1mfPDCMKL+I7xLmrfIT/QeZ+DfDI7onMUu+sYAVTa0GQiqTFs
+kRydLLBVRQyItk46lJDoT4wFErP/kSOQd/K7t7p+8V5QI8zWEZxnvk4eVKvjaABW8sAFg3lTgYU
mrmA3lMwRkfN3o3bpn6G3LkBAtttRlRUJgCLIM/SRT+bsarZR8iZtF2QVqAWLw7jsuAvczh/edcS
JIwPjQoJ343VVHQPZZW3v4vkApODvh8I8cNKtM+eZuKl9zScvPRBq/F1mBL9eYJn6O7nCY70vq5l
qMYdYlcqHydTaxSIoc/WvYdCVJ1/Dqp6aQ4z6d3ZpFpxzp51Meb0YVRDJA45G3A693U5xwdAQ3vz
gPUX6jEuEufBL/yYHULjqZ+FLOcO1CF9XyY7abxKpSTBWOgXo2Fx9Fk3RC3OtcApf3rMlQIkWov8
AI2hpD0WTVWxh8DlrMuuh7X/DJ4RuVmXsqUNCMhM4yKLGPQbIXKa7HIQRb0zqvM3hvhn+IkhrJtZ
yPQkBy8vsrCWc9r4kn/061ZsxOVrH2BdzeaqA6ByFjyDHooqdoZRUIPrunDAYheNIjhcn6d/f4Rn
A4nyKtR1RaMCsMbhM2lYv48LJJevP/zf3+DZQCLQvowcxMtl5kgo9CY++S0UcQ5g496SKlkbwbqU
CY+KplF+kUFrp7rrfC52xu/9e5+VW0jDf6YQAnBg/PfeV8QAnfDJKTIdBdDwwG18VwSGHGmvm10x
NfPx+mStjWPtWHA+LKAS7IqsRAPYfnbrt24+dfuwaO+rZSsfsrbc1p4tpqhup0QWGR2qAtLtvMno
MqibLALA3P9OVdfHkGRa5jKTMtd3IOIV7ZCiRDi2W9nBlUmyQTTThRu7Rfb0YxhPb71Y30eeusc0
Pc492wBKr0yRjaQJKu4xv1VltkgnP1Z+UN8VVbhFir/2dGvDxmAUygO0r+EmJvl3UPuBLBDONdQb
Jrf2fGu34vqmkQi8GIQJgAES0HuO0j6s6y06+rUBLpb4Kg3CJzRKA1NRZLnvF28Z9tFbpyy2sA5r
T7/8/urpSzEaf6gx+R5NFieNvK5tU2iIii3azrUBrJxBncy4X/lLkcnEAQq+ZnQ/RclWRmLFHdn8
TjmbIHkc4oIIprJLL4tuv7cR1SlIaBHtXfcTl53yd07Ciy0TRqjij6rECoP58mkpgjadHXmHHqwH
yLE8odFrA4G7NlOWMQu/H3G1dYusQcy4y13IuUP6Zas5Z8WQbdjMWBZz0eJoywZQfxVT+TxFBniy
sciqsHE2pmrlE2zkzDwnnEY1KTJTUHQ7VMEMVvut9NzKOth4GSOrOIoWl2W5MuokcmhYqPyxkrNO
wazOocTWbrjVC4bvHytug2cKdxi6SMBnTAG/h3bwm2A5yJh/q8r2XkOdq2+bn9f31tpIlnG3F2LI
+GLcQiX3SfJN5dGpxy0DJaWDH/MMdIg3hTeeDatBBhVV5+nyTVEU7ugFr+j3XBwqiYa22z7GMvUx
73g7sAlDyOBZdGQHHqTd1Hp3y1Jm9fwYQUT8+kjJygJZR3dU5F1RqgE+sVkQZvo7CEk96TzOtAre
8pHcjf/H2ZU1yYkz219EhBAIxCvU2lt5aXtsvxC25xuxiV1I8OvvqbkvPXJTRNRLR0c9CEgpU1Lm
yXOc6FPFss+3H7e2rK0IIAovS/sGJwUCKD5NHNABpDHw/gHbcP21pW25Ps2xYRR54eyBzP4JPrC9
O/nXFE1fJEU7PBT+XUBwpGeuBn0T7k2HE0INjUjwSbBwr/tyPKOzbv50204r0dgG4FCHohRGsZpB
gdhUZ9fB7SXhDAWPfUUN8qC3H7MyHTbwphC98HNF0j0arMIYpH/tjhXCbIy+Eiht1A1Yi7Rbmxob
VtGPxwm5+YvIdfFlDsYsMT5g4vd9heX6XgPE6+DqdN+6Vf0ZXUF9cpUX3egaWbPR9fc3E62y0Dcd
Djv7fAoT34wq9tJpi9VgzUSWo+eELFPV+uLgd1nzABi3Y6Z4hGZGDg1WXJLH2MtluVUUeN/XA8vX
S9VmYRBg+5UpDltfOw5OuJfMK9Gsd99EWN69BD6a2ymuSZVoqo9sSN1DP5TszomwXLtoRuKYFBMh
Uoc+LfOcJlrp+svtd3+fqAq5Lcuhy3SqKyTryFdkZyuxS0NVOcNhFKCm7PaZ6w4u2Jkn3DuymNZV
Oolj0MocDhkgG+ezBKqSQbbxqStRzMbsjGHKR1k16R6dVfLJYZn/sgBdvhcQLE9qGpiETrK6z01t
lqlg9HqRtcTZA7ljdgur0mNfdPpZ+X2+Q7o33d+28Ioj2UISWdQLORVduq+zsjlM1M1iQIe2Av9K
xLQRPC5Dj+5osDp4r52zRuI1QYLH3/muu0Vlv+KszIoEYQdxco8M6d5oeZpGv4sXg0Tw6JaxM3s/
77OSFRGGKY8oeHvT/bK49YFwd7nUzC839t+1T7BCgMumYEH92tmrnAcxy7r0Iwiw+oQigXjs56nY
KACvzbUVCVLHSSdaB84ePY5pAqJ2iB5GtbhzdCsS5Kz1IoMy0r5MA/YRzcdotEj5VqJhZSXZMB63
HUqcU2qs0z5ydgY8P89LkJYvZvCj+wKlDeZhyEAH/oBJZrVffUij0D3nTXpX04Pv2jgeXhTRyK5h
mEDaem88x026FPyTdy1QG8MTRX3IdITYVCEa/6VYPp5FCZD57dHXjH/9/c1uuyx+D4Rfke7RZVef
Gn/KTnQq9KkYqzv3ERu44/d8SSkacK8+gKtCNpUPgVhQy7n9BSsu5lsOnDGtwY8JRnp3NN7OH6qT
HJrzmJP/ja7ZIvy+bkrv3KtsrqWgQMG1MCZC7V4lbaBAJOM9lH15KpvpgFvXPoQ/R6CjvP1NK+5s
a0lIqcGqUOObQLFNd8b1ix133CC5PfrKbmeTL9VzSLiUGF2Q6Nxx9crREraXwRwblMoTAuWyjblZ
+Y4/sDzLUvciEOmeUAEeIe05qIMUzYaVVr7DhvDAHyTkTbJ073vlz7ZryzgVw/fJ845oif/V5uh/
uW2wlSVmky3pZmwKTRGhsAyiv0TFy6d24MOZ4KK7dzNX3JkUsnE8TZH2ka6dCBICfZ7woS9OM6gc
k0wScqfRLIevHB65LpudfTNlHyigFLisld9RfDsFAdphOtFtNQGuTY+1fbs+k8xhbrrXAmWyH1E9
Z+JBFqjcnqspRclYd+gbrrkGHuX2PK0tNysU1IGYx0EaZx8OrvktQ7f9mHLjfLpvdPrfUNmSzu+9
MYr2TqGjRGD0HS2KfqPTlr8fYTxrB/fQu7UQr8HotPyMyn++b7UErGPSp9EByCCs6mNYzxs7+tqK
tnZ07FMesDldhAMveCpm8D8dXKKHEzpku6QT8xYEeOU5NrUUUu2srwCC26F4Ce88p86S0PQweBsZ
+JXtyyaXoqB1AE0Sxhf02dFPBQ5V7MPt6V4b+rqs3+yMFarQhZth6AyMswAaORmEKLeIAdcGv9rr
zeCjkk3ejwChhMUXYo6m++3ld7637eCA5QG6haED/5WYF9WdyJ2HBZtHioZ91aYRi/YQZhgPkCiP
kkLRK3BG35lKtsmkugWLhVZhtFdShzsQPS+JWrrweHtOVwLEv/Qzb8yOO5wxQeRGex11OICM4xwB
77P0X28Pv7baLR8GzKbi4HUGtIiN4ECojo3Okn6pD3lfbjju2sKxHLeV0RTV1GBVevVeuXVCfXqQ
wBHf/oIVA9n0UY5WEOL2dLDrJUtG8W1C+uX2yCu7gXuNe29MX/NOtiiOBjvImgC5iFMNmZDiaQ5o
LIknsiVssWIfm0JKZKR1SuCsd152BBwqifoihgzXxsnpfWZlXGUtv/VxdAI45Tr8BIDW4yDEPq34
Z1/8E/qHkMk9uDB2tUh3frNVhlpZVDapVEkDiNP2E4Ce/QQk3fLQe1VSD/SxgKLw7blZm/Xr72/m
hipfSpLjEaHkKKF9NOFdykWwl7UjdyryWzLAXs3wlU1ZEgLw4Vxwst3dfvM141h7MnpvKtDE4s05
MkKKhQC+8QTCn9BPbDZyQ2srynLqcvFz8M7jEd08Pwgv3cHjjkXmbfRirvmF5dAZYbWQBSwEMs+H
GgQ2bAmT0O2f+7k+dFBYvm2olSm2yZyakgCPfp1iky67wKCv4S5Kc9+1uZy8LOjrIVWwj/vcQSjF
F7HX/Lzvra09uOk6CRAgxu7BktciqZGVG2ZfWTg2bRNOb/VICeG7YBRneNi/WgINExemin9uv/zK
wrHJmzivJ3BN4eWH8rNUP6bmhdcf7xvactgmGKccbf3YBVgQq+hrGH2ezPfbY6+tFMtloTWFxoH5
+trmy6B4bKoter+VpW4DrUBdNVzRHggG3d/T8g0QyHPTHEJ/PvBoSzZpbV4tb114MdGSYJ0vffOQ
+SdO/xcG9U64n25bZ21SLXdtlBOWJMQ3uNrEgfPRNC9Zcxc5oU9shNUUcS+a+gGDB1ky99+6uzgV
MLC1+XK3XFjKce7JvTJ7yOaKHr2sF/+7xybE5mgqOlZpVsPmk/xegYDasDbx+T3ttHj160S/2ZuK
oBeQpIbB+dyw2IuCcx/OD1Wztdzfn1Bgav47viDY04HqDnZt+KXlDzUZdyDk2tie1ga3/JSSvsbR
Br6UkhqI2e9Lsy8V3d9ndstRlzYzATDgOMxW6heyEH/nbLgCL/LX+8a39tYwL4sxj3q4EsjJXG8f
AroIfYiNo9T7YQZEjP+1u2xdDslm2J12j054oOZ/t996bVzLQdF+QWWYY9xuHj6OrfvBD+9iNfDR
AP3fV/Yg3WHKCkNLEj1nXZQMXnffKreRZCN4tic0AuFc6X/tUUBhw0FFWwCalVVoszFFapp9Xlwn
0vuqqjCW1YF3W5Jga4Nb/umpSAHH1AU49T6KGp0i6FeptzKVK5Np8y3ljIPoaYbzR678mtckj4dM
b5wt1l78+sw3gUV5rMA9AS8ems9RlJ9M/pzS+8Cmf6gD9qEDiqUCg3tBeazmr1X5sKTh/vYSX3tz
yzGHYuzRAdbgVHS9A06QkIt2OthYiWsmt/wym0YGNmoMLuvqZKb8QNmWy7+/NxNuueY4RiEKeBi6
8L4WNUOPUxEP4SfebVGNv59D+0MYEES7meIUDwA77nPFkKTDlak1PTpCJHrzWVv+CsldZL8+al7/
XT8iRxWmcctoHxCZJmmtoU6Zh9MxKuetwtI1sPxZdfhDKXBa6lZnrcRc9IeQA4Rbqx2LvpfZz7kl
cTaa5C4eR3yM5cWm4H4plxLrVXdnDWV4UQDpr0OXHm+v2ffPfn8oBw5ggPcGVgQ7Fl4kN2emP+jh
W1P/1K463X7EilvYOLHAl2EBjVAcXIszW75qD+xRW5fwtZVl7bWBAaI7cjB2MzsP3PnaOh0aW35V
+bQjY1KWGz2wKx5i0zBV6AKstMRjpuxn2PD46twFruRyaytYe4Dl3Sjy4XiZgYNSTugUJdHLMk/n
bAk+dU335fY0rAQQW0ewA5JidJ0s2ktRmYtJq/GDMstdl3Fio8CCfumCMkNBCX1Jrdp1Ts/KfTe7
3OygA7bFBbdiJRsNhiJo69A54+homYdjboLixGZBYyKd5YA3aD7cNtXKqrLhYKGu4PO1x/d5F/wo
l8gcCzpNyYReGlehpw0awPpx8NyNHMCKD9r4sGKZmtBnhu9NI0+iYL+5Xr6Jejguvn6JSncr6bPi
iLbIYFkEOXqdmnAPWskmyTm6fyFbAaaaCYfV25ZbWWSBvXm3ejJomAr3YEPpH/ww8s+yrYr7zqa2
0GDegbwb3Q/BnoQzeWFpZdSpq8Dwel+ksoFhvZfrCg23wc7px6RwAiCb6RHNYvdt4YHl5AHpBzcK
KyjYBb06gKgvemgXJ/vffaa3dnHQMZURLTjb8wocqA+kNQtSnl5uso1lujK3NjCsISYA9l6zfUOX
cSfw32PYk+Cv26+/4nM21IsOYEny5QT998o9zum3vGke8xCkvIv36IE7+k6dU5/YOC90ODeOCga2
F8pBP62IBvS13sV1h8GtDRvKWGYYaOTv/TQ3kMiCTo95xs24CjYi7UoMtPFdChkyaLR6YGcvQrAm
yN80XI6udC+es/xzeyrWHmE7MQflYJE5/p7TlKcnMqn+aXYr59NCqXcJRN/6Gw737pNC31Zw8auR
R0sTlR+Au3Jfux4tqmVbvvpmaL7ocNrY+d6HNOIx14D45koB+cgqLNzc+T22lbsHZXK66834mWGb
ilGvmcEJCUoc48xRAmHmHR2jJr5tyusT/jgp4smWKfUMkrpC4ANBQs9OBKw/MejXp4c23JQxWbOh
dQSSoCgoHRlmvwQL0EpaXfPsQCWRooE4W8u3Cjhrj7EuN9FQ1H6tYcPQQekmp6DJcUEDEuSBu2tQ
XdkI8WuPsWOkUf2U0cY89pMqkihrnsLS36e+EXvp+xsPeXfDxaxYobLiAYR83Cz9vUTpKXJwZhy1
l1T9+BJF4Bgqo3oj4q9Mv1220z1ka3xisgvtuojvdeO05QVwY11+bDtUW+5iOA19u4g3jJnQsp/0
Y7lwk7RoYtopQjYi87txH4NfrfjGe4w7oI3Iyctfy9x4EojbQr6wRm0d6taGv66EN8P7LcJ+mNL8
ywx9nPaBA9vv7lXrFD9uu+Da+NbCZWPAOa0W76c7NOmlDVDjfxo9Jev7YpitKiLmqoB2RSp/lk0U
JY7I6qS+stZHZffQIbptrNm1pWStWTRvBUPvjOxSmixPckxJ3IyiO1Z8S195xfXsUpQIjU8ATq1/
Ak4Q7I2/iGQIQOJStO6PsnXuKmqi3/Z6AHgz39CwE+i7zdgFDCYgtiPtcKV8INldhziMby1XvtBM
D2Fe/xRp8GkcU/8wFcGhVeDou72gVmbCLlEpCHiO0HTxL/4cfNIQtE+6EapabtiqezBH+ITrk9+Y
KIuiWfR8qH/WWaE/FaT823OreUqUCOqjACEO9Ob6GZh0aTbwOlfjvLNPEWufkoaTSutF/uJ98GkQ
5J/ZWzTuz/w5p6KKVRFuEZWuWc/erkCmM4Nxi140H/29zhpwuIRekHjtljjL2rdYDt/PuSqajslf
dcSgjQBuoth0eRnXfAB9yISF7Bmz1Vq+El1sBgFq8jrXXsgeBodR9NuA8MhJFh/9aRsniLUHWH4P
PmbRK6OyX25UfzJByAFNuo8WPvTswhZ1HVeDkUf8yszoxGYpvIvTbrKev//qnl3dApeo7Ikw5EL9
dpj2ssiz4UsB/o4tOO77a8mzC1xCzjm0bZXzE4whFHsGOPNdjg181NNGOXrtCdbmREEaBjgVDS8N
KiVmRzAdIPVq0OAWo6Fr2OoQW7OU5fAKknB1ppS5iGqq5YOCkroLb3eWLXjS2gOuv7+JKIHx5tBM
ar6AguKFFuBzAKu1PtwTEL3IcunBTAQU6JL+/9YkkRzLR1WPce3OZKvpfm0iLKcexiLL23b2wQbI
QXxbpd9BrvEXgx7DRlRfs5B18BSscFTfl+QSyEr1JwC8GwmJj0zdRcQJX7McGZQEjhMBZXuBnLsf
Q8ZXA9RLdLLUTrG7PRH/wp3+DOOeXQnLQXDV+nzCcq0h7nEZTGX0VxWyWkMA2jPQqpr7bJIfJCSH
2mcpa1n/pVvkHXkSiKaVyTxAG+JbhB6v6RcJjDL1biIsy/+SnC4LiV0+gOf7rtDm2cU15O/Q0ZVf
N1ICfE1DS/U45f1dtCjQGLluD2+WfNSP3ZBORP50ffUks2hMQPK1RWKxslpsmRNJoWmV5hWU7Kjr
7TTYkvOkZmTaStWtjW8FBIC+KAMrv39RrX7hc02fIR60JTSzNvj19zeWceZhbOa5lz+zPJdJi5qF
F4Plkdy50rkVDwCP9mhOI3S5ziaiT+ispdWho32U13ELtretptF3yzCYYSsm5CJUxWAkfRig6xAH
BIxGIXsqM0jNyKZ+bAx7Qmf6Uz9sXVVWgpDN28CXyIMc6awv6b80sSE5QgrTObtKzRuhdG1qrCDR
aA7Sr5boi+8RAl4X5u4MD15vh4eV17cJG7oxD7ivO5y8dVNrglqS5w7QVq8H3Rw80nTtRo6KXV/3
nThk1+DqgiC2zPP8uzS8rOrY9XKV5TF6W9CT9ZiBjK78BPWtFFD93ikjdZmbBm1lSYMkvvuhSbEf
6l2kaEFPS78M6avKBjJFzxAsUrPZ+62PRqso56H7cSo8x//cYw+iF+KztIvifGlnDsUwETSX2fE6
5EEViFhDML6yDFA+KEPz4lddO+ynGHtzkUFPQXiTweQxNK/nHJRkaSh/AMZh1JLg7jgsJgYxehMd
mTfN4eepI2J4bpfaI0XCIpB4fXRQX3FfIFLTVQcvT2n3Dxo6VPGTe1TW+zRlbPhbd3lU7QOnWPLo
u2COGfkBtxTwZaI6KcHRdyalh77tjWvEv2jOd6bBrpeU3ZVwmHGohNVFH1OozyYoj/6VE6A7ouYJ
dAcn33dk3BWQUmh0+HfuKTDlNI8O4xu345U1Z5dS/LQkHUFS4uK7V8lSA98EU6lIRmW2du6VMGCz
eCAb7S+tyJbflZ7KJAujVwn6vX4k7hHbcBW7dfG3yNMxDsaObPjp9bL6jmXtuuyQcTSQc7YgsUOJ
fy4p7/uz307Bj86MC5tQTg2aCCKzgUtqpJiC7i7yHggdWTuDHlopgk4ED/lcL89aT96Zaqb294UI
a2sA3VemicR3NVg3Zzlly4s/Dt7ZMEf0G9v+v+Kx7xnP2h/mdphDynL6QIr8BMZEHQeaH7BZf/QD
dh4m+Rs5+hM4csCQ4CYoJX6qBMhFbn8hZdcT3XuPt7aNJlwa9OV3zo8cCzMF6g5p51cQ7mdOtee+
o9mxG4aqOQQSMJTHlFcCfIMMfKB5PBnwULIaDUdPEYiLg8SZ0iGNaYBgtwuEBFeeNp4UX+gQLkAl
9yLqPwSqDvNHYJPw2V80ODHn4jj3TVDuGvD4LV/yWRYGnL9N1sd+nZvydyQMrR/67CoSHRhNcZlE
AxoEO4kKxSRi5Jiw3FINAsMEuDW8x2Jqpr19UYI89h+i6r4AMWiDCsSJghup/piWnIyf9Fgu+rkM
JtyWut7o+VfpYtt/WUZn6b7wUvXLtw701/Mzr4a2/t9wJZD0EzEC7sPiqs9q8A4WWVs7l7nn1Pmc
UbT8fwJlrtD7dCxK72PjauknPUC8n+Xk6CJZ5rEUCbAY1H3NtMnzr+C/G9ynSFdZ9KXVTl8hV9kP
NElVn6dHFsxLr2I3GEd+DvC3O3pThppcyyPwF6IXWfVHJhzEsggnuz6pVQUCq5BQn8QKKX2zk4ML
GuPBmcv/BS1d2jhAT7G60L6NvKeGkokfaNV4HbjqfSaeJj5krI1Lj/ruyVCwSsX4Ejb8qk0F2k9o
dQceiEMRwvm5QKicnwXoD+qneiElKII9PaZHNTRl88/ShhPP936hp/5YuUj793UUlU/KIbyJxYCL
BUlGkHsi2+yD9i79ha4Uwj6SUS9QQk6rvOAHr1JlGI+Sp1eK19T4zRLrGnwLrygSe2jz1loCTA/u
yXn6MGUsRDrQL3IOOwZLnta/u0ni8pWipgztevTFhf8DOSsVHzUrmPcwi6j4hXWk0uOIYhK5TGke
LOMBq3Pyhu8gqq/9v4oMWoTH3BWhTuZ0GFUWt03UGpwZGuq/jk3kpjtvrroKpKBdCnUQlVNy5GAL
bs45QUYdiZaoawekX8b+aaGOccGIXFVjWSa1mzndQz/T9GIgnTFBtFVM3QMQpY45pMpt0qQn5fzZ
Y/PEv3mCBCOQ8VdNwYzVaQDxQAmfk42zNH+JMKDdDrTFUuzAIDvQfe2No3fSINIdDgH43psmBp2X
vxdDOrBD54HhOAGlVFuAjb8Z+EM0QmkM0JSoVo9oTW176BiAeXLP3Jl3j1Wft69ghoUeVu2K8veA
M4n+iPxoBjztEnTXBTVOKngwoB9VDyGXmpiYEYIlrOgSoTdQgqj5uYk6KXTMww5iGztqHNY9wtPA
TIxV19JP6ew1+mPoBh6JEAQihXQM1LUHlWSZT77wftD4RTlqSg30hkGaDJOAX/Tg1k7wEywcU/Uc
Mpq2X0rWsmhXoMNDvTSyGqvPDvVxcJF+XshL1U4NfcH1ZYk+d6AJLo4Fagf9j6GZ23KKpzmT+h/o
WFfZq2z0vDwQYI1YDNxAxY6sE8LZCxiYAjSbeaBSbmaBswRpG5SfPB/63nCpIH8gaQH64IFdpcHB
wirSU+mCzxzwnworyu86t/8nKtvReTAEbMxQ/86dMAOKFbgqAPKI53wAI3ExnuqmqK9cbFme9d8D
ZxjLV4dP0J6resq/pBXUIBbZh2ke60aBxneaQYS8c12SmW8YTSmE1DFHHvMwQTgdpo/SpdrKNK8c
1kMrZaDD1HhUZP1FLholxSAbyiZB+275z+2tam186zLQBcypJcheXks19+OjrFysXWq6MN0oT608
wEbtoBmxGLTh7oUNwYwimKwL+uAMRXoXHARZ3OC/N81OUZA/B9lyUbmIviDgcdBbz6W7lX29jvPO
Vm4jWrAbRlWviukSGCRGVZkNuwGc9wACq+5syi0ZuJUTpo1qIcxxC1/kkCN2IT7mR+YLr5oPaNH9
+3pQEb5AhlO91BQb+O2ZXzs1WyekRqgoKJDZvJRtx/dBCGeio56vtKtbEPg101mnoJwuaFeE0MFl
WThJQsl2oAdXB/Qf7yLibGX738/FezbkRXZuJEjWmFe/5lMZq7QCy7sh/KjLXnwUVfg3yOM+3Dba
2mq23MXnMgPHcqkufBqbDtThzKfXVc2Jt9UsubIQbAiMxFd4nu7JAyH5RYC3D4z1j36Jqj6Ukh9I
neJeA4nzHkfY29+0shBsVEwzLsDiKzJduj4t9s0M6us0Lcq4MFuyLivgCM+GwwwAmKbtGFaPgcRJ
XBVtup9F9xBUsjuIjD1RpmaA9pv8qmjwocLJLrn9bWvGtIJD6UlnrqJgesG5JpIHD9C+jsepUwNe
goYkH6VOXPYXXK6EH51NSv0qbn2nd/nGC6wsGBtKo0H67KRlXz2CGFqXx9Sb0+zsZWG1hRNete31
yW8ybRLnshq05O6DD7jRnOsXFfIPyqWJ5uzp34uOMkFsXJmEtNgqsK7Z1QoeyBpOiwO25keBRSrB
VZE0LCUJjbBuAsle/YU/FxEeBwbxv29P5YqbMzuYtFGhxvlqydDF5WZycVmUuOyzOCiY+8ODoOiC
u5Lo2junztp6G1CfuZ3gLkolJckTtBePzc6tcwCIbn/R2tqwgkkeOlOFq7t6VcgiQ6/XBerQb126
RV2yMr5NrlRC1xi56XmBY+Od0567O1xttmDRK0vA5lXqQEA3ghNqvlxVJEIedxTZ9dOkwiDKYlKB
CvKcpnURgc1e6559y+u2mvK4ULzs7kv8/Em+VM1Mg+b8oqEMsJ/9lu04uq4SN6LN7vYcrQRHm4EJ
yoQLyfiikWeu+gr31AKwEdyq2dJPf4dRCK792w9aWd62hprkLm6arlSX1HD+hUD74IlLsD6PmWkS
XN6rRzecpo1D2drDrivmTcygyzQZISF4rdqoAsmCfsmRkUPHbZHouf4wNVuSqmvms+KE6CqvJi32
Fl60wKdBkT3VY5NkAJpsrIG1+GfTM0G5FmwsoHx68K9XSMGnbzNiXQBRL1y8TwKkVp0Gud5VpMxN
643s85prWbHBTyVSOsJ0lxQAjTkpF6cEU8+8RFtg95Xkn83TJAflZA16Nx+Ha0WDgM7oOkMzLhqo
M6FglgVPrdeow+3Ft/I5NleTbJeJ+FOXP6JaFoikbEqofLCpD7/fHn/lIGizNWmIh05hl4+XpnQX
XF4jlYacxlRB5OWgKTQspkPNITK1VaVceaBN9kGcHLzBio6XPG+dQxmlX1Mzzgc941pXl8FdPWos
tBtIOVows4WJ8iyI6U5BBandLoUT3bbau7OC0S0vDVBGXUbtTGdwuA47Cdz1cao34/fa6JZrNj2I
OCYeKrDhIc+F2W/3NAUz7X3vbu3WTQRJpJ7NUKVLna/Sw4EVMLV7nA92sZxPRV4rxlHnZ8ocfcwr
2MWb2KfbL/7uysHg1qbM27ZFf8GYn+cFvEWPmqFVHamFyqSNThQqSQ1JxIIkwoah3g3FLPyjnB7W
wxiAZfgopXtsRPBEHH4aQvmhRzZuHNXn25+1Mtt/1MFzPwWvcqhO1Cnq8dB4S1ccI02U+Hb7ASt2
s0vhfja6Lcc56dwEof9lAEcz0pZS7GfDyHm5gpJvP2ftQ67Pf7N1qYBDlkxi8mfhFPtyqjvkW7S4
c/TrPvZm9NIlg0+WVJ0Ah0JWOi0h03TonWzemIZ390PMtuXSOkcdFNpb07krWgMtQmea91BnMyeX
+Fv34bVnWI49520K6qpiPucQcT6U3ZjFHU7hQwNBovvmgP7XSoEIMzV4ZjoifebIRBpIA6EaRTa7
iNYm2fLwYUIjNyiCp9NcotrF9bX5fAu6t2Yey8EbIJcnwsMxxz2UXjiaY5KOds8Fxf3lLvPYNXCw
V+Fugo6rczMCM6BHnHpqI7boKFdsY9e9UcHhHTiQ8f7gP/wxoGCCXED5et+rX6PUm/Wfh2HBPcbM
GYQLJJ7bmidhh/LffaNbvispeoegRKdOAXTW/gqazl+g1EbF1/uGt5yXpEutfcidnbi//FQ10DiZ
yu5Cy7DQ7jDVS9l6UKc057LU32jQ6JhF/gZ8fCV2hpbHiqWWQ0Xb6QTBuT6e3QK3QZ/M1d5rqzph
44RM020TrSx+u8m0g84xK3OgxgXy2Y8CRYcXDohh7HX34T1hKMt3A20GR/YLajSm+a79lh9BtUY3
Tvtri99y3lmFhneA8Z67fy/+Kuv3hVNPG9ZZmQc7V62iUgwjdMvPqqo+dRSSOMLrsuNVOIg13V0k
96jRX4/8b3wshVxKVOfOcg4oEsrCIxU6GdsNPMbKccLGQqCJJfMZoC0AFwYkLqlK0Hl5gdzxkafi
YiCnfHshrUyEnXUH0galuqEyACTk5Y4ge5bU3VZv7NrgliOLqq3CJRfuI8nTZxHOQdyLZmuS1wa/
/v7G/MiFCNfLHHVCanCOAVIkCZuGX/eZxfJkyPA1ELL1pzPoMMr+CJI+yG8ykVG5cXNfe3tr682r
LMtCzfSZtxLCkoIUikG0l/Qbx7i18S3vRWF2dKdq1vDevIuFNF9Ue++lILC8l0JGnE2pwu4i0LMi
2nI4MEdOu9u2X/FeO3GOzPhVdJLqM4oB3bEBve0zRNGDvYZKJCgT2+K+GGTnyynEkoeOTPocDKjN
K6pEHAZqw/4rAdrOlDfAcXj1CPsPviCPFDXvJzXiRtkvgCTfttPKFNvto7TLkB12yHAui6hNdFiQ
Xa3nn/cNbrluObqph7Jah9MVVByWdj/UdKDkmRHttvSf2w9Zm+nrl7114UVduV9HfdaiuEA/+QMS
dF8AgfvqkK2iyJqRLEfW3eyVkV9iqU4uPaWgF4xBbOFtnBCvof6PmiJD0fy/H0B0VhVtqcfzNWcv
JRB6qPPMJjxwJ39daJqgYH1foP4XofTGVnrodTt3Wp15aaon9I+50B6dvTtHtz0aSiqo6GTmrNq5
STgR5SGrcm9jP15xBjuBTbwc7WieGc8Nh5Z4OeaAWgZjwvLw9fZCWnvAdX7eGGcYe8IhJAw271lX
H0RV9nFwbUwD50e1ceZdWat2jhrYI9PMmojnxhE/gB7JjriBRKdWhfo45t1WBm/tMdff//MlDlUu
3OBMBgl7FW7wdYAK/C4vuuHYNqWcN+bk3bQ/Q9nsvw+SvpeyjGEDKpkk4SP0NJcX0k4mipHHKKqk
GeoW2GjkrvdNGKnio5OaYSurtDZfluP7Qdnnjej0WdYIvQLJxDht5de6g/jYfSvC8nvhgbsiGIEV
iYVfvXKTRh91Ldv9VKbtVk/C2lxZ3k+9llIIaiN8NbLepan6jKKrPgwdf85wt9v4kpUIZusI4MiX
1iNEpM+0N+oJVatpihcIAt+ZBLAz1D5wv7OvsY2kgeweJFTkzw7ZuoeumMhOSAfID/sNeizPsjfz
oVmm7PjvOVD+H2df1iwpynX9i4wQBIdbzeHMdSprrhujpkZBEUVx+PXfyv5uzmOXmW/kTXfE6WhJ
hg0b9hpQ0n9epmuPfRvraf0ujUsX0DU+nBhhC58A99Kqbq+8WO648vMrW+RWG9H/BkwDB8OBL4u9
LxPXPNEieZ1Jz1+KUR1uWrJr4wBVhoGOE9pBIG0Q3/MQgDDu4ipzYe3vLjexNR2roGfAYHoNjBjv
IbNV7mGYNBxqk3c7f8KRONLpGmBka6xW8d1Kv0mm0tr7AVzBzNY2hsaZre47A0zM5a5sHL3BKsAV
UHFRa4b+vo4dBat2qWDBiNMdRKQli2x4X7Sd2CfnP11ucCMOg1W0N9CD0yyp7D0LFpXRiH6hpVuu
BPnWxKzTdVQgeuXrEVBUugBeX1dnZ/puJ0oy7rlrxf62TqzO+YH1Y05RJbqHf+C4K30u91zAu/vy
1zd6sXYKoJUznp7pcFfi2eyZmtje1W007GEYn7wGuA5+vNzOxtyvHQNimMaXYILMj6MFQUM3jw1x
B+HcJ90OGYx2T0uoXy83tTHrdBX1s/Jo4XiPo7gXX/AaOGcBv8rB2/r4eRzfHPaoTCyT4Nrei07B
7MmvgapMANu57aevgr1sVFDlDbTBQNqNDu0c8ePS3Xr9XquV+NIPKlQasVv5uqrS9vx2XzJ3LT3Z
GppVeI9g/+QlHo/v55DZl5wT9eCm8iY0Jo/WZcXaGAJI+/l2E8+Y1hYDr4W6BqrZ2P3oKpiBo4BP
VSEx8IKPqPmjIgDUlN7D//T3bVO7CuMyb31PimUB48B9UIu/pNDv9K+sm42fvxYimRtXR66YMTgY
f+B5AZjY1xVYP1XRhrftQ2sRkhDwYzLkBFQGVMtyA4C0R7wrReqNpbPWIJkbuUi/Ldy9MkjL4hGi
qWqMft008v+yad+EbDwGJXRZ4NUAMckk66JpgQWgf20D3frpq5AV+dKJeW4x9CGIYuloUPOpk/7D
bb/93Oqb346Nn4FF0873YzGwfdnjaJzb4M/lj2/s/f9xCXAhXuCa4bxqxlZmtDyDu7T1shaY/C9R
fOu29i9T6E0vwpISEcegx8HtExiHQdjoDnRlc+PKXAUvSABCw/AIqaSvW5eGLf1ifH1laZ7n8S/v
Bf9iX978djvXURT1Gr+97BFLsYOYRR0XWP2RTm57WVxLs9RN3QpHzhPRNKTfwfAFO4/EG/jled7o
wlqShZraauQN833bRsD99zxVPpTftS3LKzOwcTNdi7I0ZiIo7OFh1ybiO2Wi+ZF3mtgdAMEx+Eyw
urvLKyiZZYOdlj7zkqD+c1vfVucxKKHAs0Mz5Tigkp/5YxxksyfdzvGrUOqNCF/LtTDd516naImq
nyu+QzAFUusTBvFyB7a+vorw2Ad5s6+WGQAEkG4YaqI9jLx7ulyZmo0g91encuMBMa8g1XCsB/Iu
NuVdG9AsdMD7zrk8XO7DVhv0f3epOQYFJ/BajFB+Ftgqjf4WI295z5R772CE/f5yM+cE7i+huBZj
aSkHTMkm87E0UZTC4eQHOE3ec8Nq/WAkrl0GEXqlrY181V8d16qDcGCy5PNRuPKdYiFgygPMx/QR
vCsAqIM/fd9dUZ/9e1PhWqUFykUENOZwPtpWwe+KvGt9KDWgXDSU/CMUMQ99d03v5O+LLfyPZMtY
xgV4wvMR/mxNNkNofteB8HR5ev6+zQDR8r+rgLZWzUW15EACajis2zzo4ZEkog5OisKMx8utbHVh
FfACVg3Qvei9Jwbm5qH16B9k4/bGj5+79mazj+UCZ06Cj7fwjD2f5V9xpl9zMfr78g3XmLJc8yVX
7RAAopuET4x/LIfhwwwmixPjYYGK3OUB+nswhmu5FsqVs2YI/COFCkQa1/yx6dljOaCS4ZE8u62R
VcTTTs2dZz2s0bY6xeX0aYRZuzL86XpYbE306lSfGVj5nDfk2Abh97DENSUKALi4/Pu31uoqvBsG
pdah6cgxrjXE3HwYLvhpifozz7iXFDfBwHm4RpiFHGkPNA1wu47cB1qHHxdzLdo2VtMaVcagcq+n
NujvrJx2TKmP52IzS35WSf0tou5KTG9MwhpaNkSd0c3kurvaoSbZjg0WkQjvL0/C37OGcK2yMiY5
gWwDVJ5VPR4oHuUsFLFDpQ6lxCWgdO/rWD96i7tySm01twpukdeeENZQYLJmAMD+vcY0NGsC7xt4
KOCw8Y8GO290Y0EO4hv/u5uoqR+6OG/kHSXa7fKy+P1/oIFszczqXA+jGVR0Q7BVgfZ8ynMRvfPi
1l2J762vr+J7GNqJsbmun4G+fE8Bf4dtkGNfL8/734UrEBar0BZg1SvTFfVzq8iRciBUAVgJ96WQ
bRpjOlghP0IfT6Z4iup2UJLLpsH+nOaJwhrhajF5Yw9Y+yIoShcvQnL0rFQESj9kbGAnAO0KZnRw
BRKy0cQajkZVLPwcZJYnVfcua8GK26s4DLLej+T+8mBubPdrTNpsI+gsNmH1PEyVTQtgur5Q0+Xp
jM1e7JYoh7zBbS2dd6I3h6OI4IkdRoV4LpvhJ7XL/A3vhvNO1+I7tAbmb5db2djX1tIbreW5BwmV
Gv3Ru1a5/cBRD4in0GQ9x4OJg5LVlf1na3bOf3/TIfCZIVtzJvALshQfyxz08nEZg11hyt+XO7OR
2q2RawqYIBnDL/l55FQ+x2CafhPNUgUHDf+876DFN++7PuBw4oF31pUFsdWr1cYAhX68kzF4JdeF
s0flSXlfe+B/xvrmZb3aHUQfmghEQfGMF0ofOB6A+mPkF2lCbyzdhGsom/DwGFdAlfa5VnjQyqux
ySADFR/x2CKv5N1bkbPKAWjP1FkMBeVh6FQfQfC/x5sTXtg72LIbHX68vAQ2puM/wDZucrBwcsy+
VQkEChb7UxTsgUvASy63sBExa1DbMPnQyCemevYpXj/KxBugKwE5JuwFJAMYKgj2WpohvnKMbhwN
a5jbLLuJ+OGImQkmoI7DBhTLzJEujI+X+7MxL2t8W2hFjF8dqmdRzpATylGWrcOEwtK1gqR+4BOY
El5uaWvk1hvA1CWLRag8y6VHK4Cai+mjRbUtHVggg2fiU4/exJwI1yTzuJFJK/ocPKmSQmYFmiSQ
pCbqdLknW6tsFfRtrSbSg+5dpIojn20b0GHiZvphOohmXm5ia95XQT/JKiR1qOo7Fcl7Z5sJ6SBE
HS5/fOv3rzICCNRGswBCtkhH0rxSZQRe2tjJsKun/dbPX0V7KXgFbyg+4nbKyD9AMrgsqP1r4N6N
NbsGwCk4n0MyI6nuVFd8z8cIcmPuoHp3qNQ1NdSNDqyxb7YT4iwEbzDFRU5+DLPzoJrTR+oacWur
gXOUvDkO2wlCG3McVHchdK4Ia6CZI4tPl+d3a3zOf3/z7XKaEkYUqe6oP+xp6O6ULN/FOr5r6DUp
sr+zEXm45nsrnOcNxTn7pNi4G0uUrcFAe8o5eNHI+6e0g8RKMXTPsp9/AD+rblu6/Dycb7oGoQUT
iJ6fA3tp+o++Gt83xkSnhLI/lwdva2JWwQ3+JiAwsq3u5mo831e6KTVV8/m2j6/CWs1tg2pggp+P
hFveI9FK7hb04bavr+IaAM3IefLfwcmX8mlmqGhq37vy2zd2jX/1Cd8MvSiXYphcjN8+hD2MiFk1
AETW0ayYIL96Uw/WQLg2drh/zEhGUtuSMP33hkCwim77+jlxfNMDVZFCWpinFlCvO6P4FJSIrrP1
NsZnDYCLa1tA+ZtiyxCAiaUA9CxZUzqbGchE7i73YCOy1yxtn3hdrQkgKmChVycYmT+Wkn+UAFfK
6hpWaCMA1sA3X+T9qLwC/ajVMqfICHF2umvA8a1RWgWwVR0tKPY79MBAIiOucP7DEbXIegoey+VR
2mpjFcLQ9ikXELbQRhiq5g48t9+xnPLdkPDwcLmJrUFaBXJrvbKsRIsm1BLxR3Bhw3sDAMxtWRlb
RTIoDBChgnjakenq49kfJI7yz43i9wYguss92Bqk1RFtZVN1MWS7EGo18AmlFm6fW813Mp6vOZdv
tLFGtzGbBLw3TGMiRB79qgsGobiptnzc9ZDEam+b7zW6jVq4c0dhga7kUG17ssnwFX6L7oUDtXtl
Y9rqyeq4rohpOq8q/QOBt0Lghqxr9Y4U18Baf41reBSsVuwgw0l2C5yOGlK+C406/ItfHhZ5gvPM
NSGLrUZWa3bGwWZYDcODdgCY0R8+IHV6lU35rggg93d5Vf01LtCR1cIVFEDDMaRsX0/cvZasbZ4C
MVXXurD1+dWibQCu7+MIn6dVbn+qHHQQ3o3J58s/fmOA1qdPTTxwHpTP9uGgglQQNu6hc+jJDPKk
4NjFCv+8raXVSdQni1tq0dUf8GLxDCrWQ84BD6p18+Qz8uNyG3+9bzF/fR7ZOM/PNLL6Q6yQJdfm
gTj7AWbEJ4KskJzfAS+3szVq57+/OVVjAYNm6BsVH86FFt+eHSLgOkZ6+6pgAnS5jY15/8+ZhPMo
GcIGSpt1oB7aLvBTT+B+evnrfw1ujNS51Tc96EUvKgoQ2+mMN/u4wPASZLuqfob7aXXloW2rA6sA
r5upA5k17k+qQ84/e1RkVXgVerk11avIhjVSVMpe0308lwkWrv8D+pT7YXCQlAzZ/jobbmukVuHd
935PmpL0p2RYQGl1YG0iTRb3wWDp4fJkbI3UKsRZ0EPfJqqmU5HAi9u5mGQOikj7m76+PpFyvx2t
HEd0gEMsCg7G8BaK6ZfLH9+IhPU51LAEL9BLQff+MH/y/eJulO59Mnb3RXXr71+dQ7TueMdAtD4B
uX83JzpPq+vw1I2hXwOse7FMuSG5OxnPF1k9qC6bxdUzbmPtBOe/v4myfIxx4SWtPRV0AGdCO51F
rFsOwXzVfHmrA+e/v2mijEIy+eNgT8x7GvI/kbpt+1ljqXvNwOfWuGaKhPzjh6HeyynSNy7JVfBO
MoILlcoxLiTcJ7p/luza497WeKzClYZsHprBx6dRZB1Q0BHFjXtmsApTCxNGaNVO3QlyZI+BGz+X
Sw3x5ni4ckJu/PQ1VBrbZVzwIe5OCTAC1TNJWjqcAj2aa0/FG8G6xki3rQ7qqdfdKTThydP26whq
GmoeXwHR/nR5P9hY8WtstOgH4p81208lH1/GHiU2rwrv++JqVro1SKuj13aVrGq8C5+mvm5THwSY
1BJ125G1NnqE8LVXj3PTnaxJXFrZ8Tveaa+pDGyN/ipSTS6TRnYjPm7b+ej5SXM3Uzs8dEkIqAyT
3ZXg2pqC1bkbe9DnFixuT7FpK5ctXIspGzX1f7GypXZ3eaI3zt81XBpmB7AAYM1wajz1MpEAZqv0
S91CNlXQx4Beu5lvNbMKZwFv8ZKYgJ1cx3dh23yrxu7BoJYLy1Kx40F0uNydrUFbxXYF/1hrRzmd
oGazE71L27rZFfyass3G59f4aQuDKZg1SHNC3lilSFJpxlCzRwmlKq/0YGN5reHTXDY9FIxNezJR
++jD2PWcWkehO2CNfbppkNYo6rCCsjOTxXQavNfQN6k833L7a0/cG5G9hlFD0hKc69BOp3+5yy0X
TQpcwG3HGTlPzJtjkg+BJlpj2yDEy0VKLXOfbCDtlY1ja35XsZ2Hpg+HQrenVjSfRVP9int9LIi7
5t64NTarmK5rVMJ7m9OTIjlITRUrACW4+vW/VpGZv4ZPa6h6l6qLg5MYqo8VCsVQgAenpdwrE995
Z+HwoD5dXkIJxvs/EEs0tYpnDlMXSDNQClfC/4+QAXUmg6vVdwtrwiYZ3uel/twgvm9rbhXWI0QC
TOtYcMK94DRXbh8F7VPU2xeoT2T/9owMBwszmMvNbUzTGmcNsGDSLy43yBAM+ldEZfN+sdxcewvY
WGZroHWPaiGQ0NScehX9HpvkN609nZZQ3bxysd1qYJVrM9sFre4I9qkF1Jcc0iI9/EhxmMgrDWzs
52vzy57wwhhftqee9F99wh7kUh9xvRKpNvYBetxX3r232jl38E28e8CVBa7FSDVAPgci2sNi6yfM
bB44j/4PzWxN+CruhfZyMIlac6qgTZr2g28yOS/XdsSt2VhFfQlZ/kTCahhxidf1yeY6nRR0vxbS
FTeu2FUmzpwXsGkczUmq7qfTfb8rXJNfmeyNI2mNp55DuB01Sg+nEgU5uA68JOP4Ae9xXyt9U32D
+WsYdV7NPRl505y8ZFEPgtTdo1+XN2HnYW953sXerKK84nkPeMNwgprlH27hBPB+WJpZvV7eLv66
SPH51ZNYDkI6APODPjUuuTsnzEOrDmGFcYrNE4PL6C3zgHbO7b/pRggjzVm2S3/yATmf0qpc4Mi7
4AUWlV4Zf7RVUny83KO/xgNaOq+ENy1ZgksjK5rl5OaOp2SGm3g3FzdlUfj6KqhnILfyudLNKfSC
MYPtiP/JZzVLu7Jsfl7uwF9DDk2sAhpgbMsTLfWJBHLIWhimpjkeXgFzFtdAIX+NCjSximq+1K4L
eKdP3bi8C/GmW0Z8B/3Rw/mmdFsvVlFdzMjOcNDWpxH5IMxsHwBDeoKP403nELqwOsVltIxMy7w+
BUtdZpGGySV3hdmL1t7EfkYTq5NbOM+MPcUoGeG9wooRUHzRPJVMwaKhrj5fHqeNqVjDp8sBpn80
NvrkQ6b2EVa5Bghdke8VSJo7CveJmx6M4WS7inTgtAWS26g65X7zOYiHu3Mt4pyHdD0MjC93ZiP2
1lDqlgoTwmy2AsK5H2GZF9c7Nly13d4aqvPf30Q2q+pxAaCtPGHDfScFHvj48uX80mrkNUH/jdiL
V+EdmiWxtmPliZgy+ILn+zKDk7X3K4mDmyS/MQ+r8C5iT9owosWJR8HjSGDjjKw69eLb/JzRwCq4
RxhojU2zFKfJDx504n5IdU3cMmb/WtL9J3vG11dxzYsOVkut5/aTmpdS7ryAzPxDm3QRGXYjjyPJ
d4EGTLuGm2iQdBR+S2PBJtQQahNRuMZSv5Np2zZMFPDsjGGPlQnAYYt5P7V5I+a0sVLlR69mY0R2
zRBScQp51WEuags7tZ/zjLPktx/A71a802I0Xr8rjZ3Cr6GxdfsdRg8jqpKzWar8F1UQ4Hlo+3ES
Y1oEeNB68IMpLlEEd9wIk5VjZ+EKxflM9j005h8gJ81r/NDWt+Un6g267dLAC+C7mKqBTdRPp2E+
Q44jEiXwMoL7TIxHJok6q3vtS+HpIIWooo6f8jic+8/BQFSfKQIXg9Hzy9+yXppxyhQMiYIIEH3j
kaP089zz7+sw6MQ7iZ/ULQA4Nlr96kYYQ5tdzGO3dC8a7pKBBwV6W3lqH1e9KZeUDEBHv+J2lk/w
LEAJm9MsUGRgMqW9mOLvIethXzrVrYdMNPSWMvo6Lmx0/H3VBzoEqSycg4rswjwms0sJxOjJD3gk
ld2LmSrtmUxRdma10oks0WftAsVcJhflog82gfjod583Uav3VVADCpwVVdegnufgmFPbHeNGtXVK
ksGdiXPj4EieJh1ZgL4a6ViEx0KpCg/espCtCo+tSqiiKdcLD382AhyGGg4oZR6orANu0v2RpuUJ
fe1CVgSPRb94z0k8JegsEP152kGFJjm10HThdwnkdtk/g40L+SuxMewdDkYGjVVpTLkTAZyL22H5
JQPnl58ghAaLxUcXB2MElDn+J7Agh9CNtn1QLoAfwWH2KgGZ21kV8VylsIb9FXW9m+c9HftxlIeG
zwXt0oQFuIPPMLGA053EYvK/a1V5SZNVLObid+SzchR7wRMVvnhE0ap69Lni/IfniZ7IgzeYIP9u
9FJEQdoROxcf8gU/5ZOhcrHvFrARm2cbMmjuHjrXgaqXhFy7MqPxwhpIcHn13O0dHt/IO4BLi1Lt
NeCTYQ3obNO1/S6yKncfIr40RZESw938cy5a15VP2IeG5GmGsGQ+wdkUGGiSNi6K8MgpeqN5lUZN
6RXLPoDsxLQ8JU2pq58D/MhCmem4iZcnY+KYfzfw2loean+xiXeQZgzY14R4Ko4P4+CFyz9wAgiH
e+a3fTTtpmYoho+gsQfxNziEFY49mtAPiwhs0U6zwxDPJn+mLI/MuwCritwvkMlzL6E1nju2Iy/6
Rylnzw0Hz58D/bSM81h+akc6e5/zPADHIu3wXJdywMtQ4JJjS8cHI3hUy11MuGWfmzke7Neo414O
dQRqdf4h4XPQ/Zy8SKgkpdQGzV2TJxQ3RwMuB2yUeEdGWIJqU7SvXRInJZgVVWAQAlALLNo5TSra
1/t6mKX6LUHzqWEU1ja6/6DpMMBOziNAHVS8H8yPqejtDNvSEP/aMZj0Tg+1UiT4BsG+pDzhMdB6
u6qAqKo4EOeW8NWRsWSfErLU04PENsjFDlB43//hlJog6x9DBsrqJ2jhO5S5KazSoOrb5P2E9y2P
kPYDaGCLktkckBGJpmpcH6QTg0CszmAHhsBkDWRix19Ciqome1HAwg7+eeM0tI+8nFsj0qlzvveL
V3nvPnUqyMPPPZzd4l035n6Jn6vKD1EHpfnDUpileR0tIw9dz9uEAbnIelFD0QuKmZ+mSo30dYAS
T6NSGAg77xd47qRvd5JViQvx4NQG5XdSqcZ7l8+JgARB1U/UtVlZySnwdr6HNfTqhUClein2TJn8
E9SyCt6LIvKtSL0lGZsHKNK3zR8KU7nmS9Tj5/0ThV47f6c9Die6r3uhln00eCTezxzb8ZwZ6MH1
X1wgy/7QEq7ZlOXW2v40KZABmzQuvD5sUwIydvOK7aZVL3joK5b3fmyDugAhcdbTP6LsS1zRWQ0C
0NF1HZzpUkys9YAu72Xd/whj5+Z3YONib0+nACoIWCqzqEp4whTEPHQ2yZM8LRZnwt+a+ALGe7wo
LKxDRMiqI9h3NHlpF+HVX4JyIsVLb3VrM0urKXZZCX+H/oMHJO3yGDR1XXyDMkrSfyWlx5M7voxi
JKlb8tAyCJIvdfhKjQ+vsHRyuVL5I3KUsny3QLHZZzsVlB0igoUshGMiJGEhFQAfiaVtUiebs0sW
nmvOVOkoAGumOQoczq25wwUQhONPuYSilHqeESlCPtmibuLpEXqs3ugyaowGsiFLBC/tQ++1CdUH
wJqNbdOpdEP3LZk733vBbom+ZHBubLxfMGqm4J5FjeYqzQPZ1ccF8rQG+K2iNOQ34jcwYSqp52i6
IG35FosJa6ENhgiUG9HRNowP8xAny2cVAXI0pzjmGY6dAn57U+blmmHnZISzXUsBOjvGi4nLne7Z
WEYPSTPiyS2TUe+XfgqLcMkfZMQi78sAFNa5TFdx9n6ekboepm6Ao+NREpgSvp9sPeDDnY88doEB
h16m48RVzw/Y64v5e1LD0DlLwnIs3UMl4d7GUtbH2Ol3OT+LqCZypPEph1T6CJMwKBlNUEPpCqBP
0hoq6oj2GeA4VNxtyxK4c1pYobbNw4DrZdUgGZpM/zQBR8qX1Ih4HIMDJnMeXosCLyU/C3j08jgN
ClcxTAVYnrtIcWC093kkh/rIo1ybn9NEW2b2nfaXGhxTDxr3BwFb2m9xTt0Pio6SIi1mMrl2Vwfw
uqSHFv9ZhpmO/ALOq7VPmvpYwGg1POYlaeun3MAs953ALtD4qG1O8yzTYSgb8yTLXExd5gWVMLsl
DrChx/MgHIpwniebnfabufnKTDABZA+XVf/O50X4QFDNTJJUx5I5pJ6D0WOVOmSO9ZLlUw5RgmyS
zkXi3kkwDgsgj9qBvECMjIZHHCtwo0TOOeXBDiDlIX8lspnYO5UgT1W7ZDKK/Upk3pVwg8tJMacF
g43osm/96Ms40TL8oPu2WL4FC0VqkSVGRhPb9SKX8D2N42FeCqhPhrp5Xghh+kcUtaAdpA3z2nhI
YZc74+LvRkP650n49sGVU48wrQOfOy+rqIetBYAEi4N0nwsuqQYUIvLFH9clvP1YF0qyu7FawF6/
pzIi8XzQfQUp50MvI+n9FC6pZ3EQTM35mCZJK/NnD8kD3HNnQ+GA2qoyaNyOcuhY0iwpvSZGxTP0
QCq2Q0BcipEeQwCH6VDzZ42MrP8Ne1kkxGnkoB7s3y2O18U/9QL7XY0kFj4IU0pkHS/TUxVNItib
ODCW7QCoaabxyJngPqiRuY2xmfdhOPr8fhpLql8AE7LeieqirL7MciLKpnopSRjuplkNGoa72HCn
9skHJKR477XV8lj4NjYmLTrM58kNS1w/iV6CHbEDZ8kE6p7GYx/URx8mrqV5KERizM+OUdwGd3JM
CMQtk1hHQ/fQ4R/KwRsYM9PcVZIGbEFKEPbU7QHeKEx4rEo9DGaPdMYah0vBwDt15DhQKneKZ9i0
J/skGJgCjGRmvX5AhdcUS6YFSYrhAPDYDw86QRnQiBqkZ2TX3L2PdS9Zj2Q+h4srFLch9jPsYEiP
ewwePXo2l9lyToTKnYTzqLVIlxNeqMOi4lGIg4J15WjSXo9LXiEDciFLUmRJXfF74Z2xWIRDPSdf
KFLA+jM9i/D5d8g9gtHtC1e6VqX9WLEF8MsighbQfdzBIKW9V5DONuQwcBtEBmwQr2/dewhwBQvD
E2KlbQOnv9mVLNUBDyaZco/b+FEj+XAFZkWy+TXSo+VfFmIMptOP2vFPIQWFwf1sEsMPMx7zQiSB
CqH6y/ZjVP4owkEUMVzZyi5AMJPRxG0GiZ8y/mVoh/M+LhakcLsY3Dr+mYhRVq9yKGz1zhS+CL4O
xqj6pOyQU/+QqDHGvaxcOh4r4K1RWwzTCprpHtKLeMT1Nx0ICtfRrs9LVUELW8PHVux07mIUHrlr
elxOJs/ZlyqcSAVllqoJ6/fgDDI4P5jJMdfALBcnn94zSCPjLjWXOInoroJ2VXzMuY0g9l/lfrQk
2aCHOfzqsDMs36q2N8MXB93pWezsVGv/kyxUArZoMCHWSwjcjAJn+uzmQT2KqFrYP4E/sLJJF0R/
02ZTTdqw2LsI+isq9Xp467LXIMAqGiHdXhezSpuQWh+DOTXwss3CUjTTb7jfekBRLRHOwDptEu77
UYq+6xzV0EJySXBWgfXwq+1zS96TPhceAOvYk3esglBJWksqcp4uWsGkZ5cMUTLptGZs5mKP9K1c
fo1LOWIfD3EVaR4hV1nm3S+adEVJUFPUevbhaFFOuHfNpSqZTns8HbTJS4Haln0wDCsNfLkhLMlH
n8y19dHVKKxwmUZCV//2IDVEwyzv3FzxrIMQkIQpY9B08UeJo0OazBRYJOdHiNHGRx23WFayaEr+
zR+7hr4upMLtIADUfJjSKHFV/6KZ7ugL3MUhqwxRti6Sz0Uxz/5u5uAL6xQXI24ekwmKCwZiQCWe
g5FHBYH81UYWK/HMIdTzO9kOFRK7Afws7zuuRE38CFJYN1RHKCCy5YtysRC4xJtWaohzjLK3XyiD
oOSQwoM4xiWsasMKumSNT6T3Pa69cPieJ60HS2QABJX34rGghMsD9Cr8VpdpPQWB4Knzx09DOZDo
A9hV8PZOjVzM8h6rc8T+LqEKwUwayxhPCY+G6sRnBx3WteelYzeGf3JPadwJcLPpZzhbw3GNZxQP
QQGuW6NndZIF8zJN1cGfyKxGpG+1iYddXVRx/1hFfdXavR7awcOO0NFy5NncwH9MPtW1iyFT5tq8
F82+yXErC3cBX/rSZSNeYAJ4L3EfwZQSBBn5HXpeJPvMzPCTPcL1q5k/KX85O1AicQQzZp5F+aGO
eR0goQJqHxnzOI5J8FsI0L6+wqfeln/yBqbPExL31nbvpMV28ykZgaz8COX+3KmssAuJHmvK4G2P
KzBpwpPfLtoH3dQWRYUrPRkEblQiaNr5SzwhDp7DXvsIqwkrqztBH5UJnU2mDfunXnhGHCMvr4M6
tXLIyzsuUN98Vy1wep93hR8jeLOgAW6epLiA1OqlZ1D5sRkstdX89P84Oq/lOJUtDD8RVUATb4GJ
CiNtybLsG8pyIDWpmyY9/fnmXO9dsjQD3Wv9sXMm1yV/HBjgJFSfq5rY5doN3ryy3PMbys0hLrNV
VrQYJNJ2+TnJTvn8MH7vC0Ju99TZ+DzFKVIqGLg67ZWUqqLv5/6/hd0iV9dpWmegWpmHStJAv+79
dQ/0svmoWqmB0UngNDkzaoiYI2Dm2nWkj65DGB820sHeRroghBvan71PqPZOPnMn8jLpYq/MvZRy
Vr8QgP9Md286bDs5pbSp9O2XYw8xLp3a4UNSyWp5ruen9zOG7vG6aHj6+aVA5vrUuwNGXlLEenQ/
eAdV4yVBPlmkDo9hv41BqphdITNWEpxvPfNCRcwJusSwYM+qLOT8I6Nm83vjHN+vfTc29a0MPAeH
/yyxX/PFGY/ZMFfxeIyM6zsv0X3I3g52ZLryswqavI9udpxvwXQYrKFarZNy2rjargQTl7V7mJQ/
+e3RrUo6l06eEWYDQGL5bHviQPOZ9vDWIawm5X8vaTnXXE7pSPE4BcnL2tfCOYWsHX593nGhIgBq
I0NSbbauxmHPLQuKCIl4FYuZ3jvecrv7sIc1og9T+iCo46UeAOiKs4UjbVVvE4vhy7Ti0bgFvDdl
nwqCt2ovC7Q9l796BV4Y/OfF/UqnZRVWEVVRRWRyyJSyNhc9o488LGJrJLaLHn0tCpY62BKSWSfd
Jl0/DtBqXq2tH+Q9uMco0G+La695WotGij842xejk0rRaMwqOOBo6i5zqdiQOeWnXr6QbhRUv8Zu
lsOV9m47H9Ocrg9eNOKkx0nxd3WgjMfewVf5Y1HMNPzzuLMBKSO3cKy3ZS7KOYD1nrQcEtQVtThy
93X5cDY2C2X+jjdy7d/xQk7Nb0hGErzA28dp+tdMjcsvIgm1fR+lb+uH0Ofmiw/QVkgUD23fuOuz
y83L2xXH0+SZxOZOk9shF/YqimPPKlfvadwbp/glF8uP+Dj6PajUhV+YUzRd/GJzr7VHY8HB9+rO
fVu2GEFIumofvEvk9G1fJ/x34ZdNJnBsEmxmnfeNsXYhi6YXWqhjBLIXQJ+Ne38aGmsXYG9kXvpb
KlmAWJ3cidmlZasYb5OsPJ/D0Am94gjUAN+W8uV48tMP7DX+z2Zxrn67LQfnf6M10cWdhGwE5ZNn
bSL4GLo8Lv6MDQ4GpDHSLDM5cMAj8SuAizV/52HttjcmaBE9rZbe+8fV1OuvZuYiz5Oxnvf4sBng
PXJ0nDq2nwomFPtciHCbf8nG5/5xsVjnGUW+8ZBh4R/rMcu30iMZn/1kLtIVGEW+QIpV0fq98Nlw
iNmSw5o/9+vmrofAa0ObtS3qZIG3rA829c+oKgA3jqsq+GXviqgml0PEbGlsc14t19wN6wqScK6n
6MrN77y13VSEmQb425JRMQMne4l97SCId7WOWDXsMLU6lsnHHEfheOWZNUexOxUfS3FHwkuKOe+I
qFL0HLFykF0Njq8Tx3X6LeUPbgHIu1nXhzi29k+qapufxD3wRTVm9KyHZhRxwEXvWtpO5CCiJpGx
0qBhwSwvm6fC28Lu+CA88iFwc7FLeLnprkXrhV7i+mr6GdB7/y3fW/c7u3nw27f3baP4fJ7PSuIL
cI2wuKp6pzsFcsjbdOWon06EhYc2n2hZfgDjb29t649bmo/K/UmhInlEvjGPhDlEGup59WgCz1eh
Uiglc3QYRI6laIfnPR8acVhqf/lb774Xv0mG7eA/kTMFXuh6dGog8V7Ph64Yap0Nfj78mggRv8Ri
E8y+eUNE4lLssZ9wiXdfYDr+9BvB/p35VCDAR+DDYcgaXhYgiHgZ+1O3W7E67Vvp7NdoskqRFVsv
vLM7OTxvdH6W9pXXzjDO+qJ2s3wau0/pb3Zx6vd7KWcX9F5Sq5i8HXcrtt9qtber8AJmgX2WYqSn
xIy32CFT++5z8T/6SgdfHV25Dm++9uq04A4JD6bxqk9f2lEPvlLgtp+cMWqfR9vEViZ00bw0m9Zz
unp+I55iNfhv9lhsO7XFjezOzCjiKVeF+1U7EUdeObdEPmhe4KSithSky7d2Pzy3i+y6swIyGg+8
iIGTxdvuPxtIruDZn3FApn4r/RVWRnVvQ7fVVUIcXd0lAmXq1aqnGtRaMvoxdqz9N7O2fJ0ArS1l
StVa+xdw7bxOJUGitCkSaTmmjjGFdQjdwvzz9t6o20Jm7ZCWisgd9pDNy1S0aZlFpDl+d4Zw2rO9
daD8JpaZJiVLaywfAydexWkSDN6n2G/0Ci4T7lbmEQa3egkLcYl20N5XmIp5K/0H4EoDQRTZzhvj
LffZwOfFhFlWu3v27mjHoWOFf9a+b9nZiD4P5oYEI5Os9lzv59UC+ktzd+G7RxaAIhdgX/9qpg1M
pahmyC/4RV9fZuNu/8Dj4vo617bSZ1WMbFJdWNfrU2HdPypQC9UQT9p5Z29VeZOG4RzehOfX/zWU
Gpuj295Lp0OqkQJOvICysJnJ1Evk4s04N7rNWjMOAf6fuG9k/1eHW/keeYEes8JdlDiOATHhaSyq
yj/Wi79u6WjFhXeNSCd49DQPyrlkwhlftaf8Z0mlXXBc9jB+bY0qYUeClvE+rswPp0bdnvrjUj0M
92K6k1y4+a/7aoL7Je7r4TBxY8epZ7umS/OdyNtENlPoPEfdtoO2TmwH3NCYTz6WuC9ttod+8cHc
5DiCXQx7/eq1GLgT1dfucwlldtlWsalsjJvyznNZNKN35EGcgyDSzsFrxrXiw+OWS0hDEO/OnIv3
Yij7+XEpJzq7I3jQ8eRAub6jdu5uUVD6wUshFl5tqlGn+jCxBfKPj2SWnAZpZNYVe7Dfcin5u5mZ
9Lu7rLJM1BDlznfTxs7fknyor7UKyIwAyijd+gZfqPIDiEdlpxVzvpN6eNi8tBtdtTw4TTdVV5DM
Jf9hFKFoyT4w+L9rTzT/pJnDIevC3TcEsSiPq2kK/IGy+VmX6KNqV/LKL7vtvfteCXlKyrs9fSxW
uHBpDgjjmms9hBucvlcOToosbyqzaSpKmbghTGfGX2lvf4cgH/cHRhF3fKHSjhzDWmnLTxcAbBLv
TNH+ylcO5xNgiXIoXoEQT4ZGbdtjsIpwSlvu7JAQ2AG4KC7GPH/bmPa2cyxAzRIlSkiPdvb851Zw
nrOA3w9+bke/PcvWWw2tws02ZPn98DpoHPo/hz1qflRMeepPMxBBcyZv2L7t68iv5fZrvif7GImb
M82NSVxkDI+ex4zpavyNR0bQ+nPtS3PrvXX+xDHasUPHVs9oPq/COwWRXf5tdROa1Kh5qhNCohAo
FOiUU0X44dWpNoueF812QdeP0FfPh8Y6TvRt/Zkc18Mb77vB3p1G5fgrg2A+O9epLeQfiX7p1WEq
8hJ7jB3nqCOI3QcXEdKlYBvvfvcjzDp7te8+4ETT/20UX1vHoN/jgGi+Kra/PDO76tOj2kAe0dxF
DCnUiz+RcDeVx44LyMponR3lAYKVa9CeGm5uhjYEOvAH6++A4ltNc3vD6hlOymr/NN0StX/athL6
0LTdljp57L82um1FYlVt3/23OI0KTs2yBPVTPkKQnyyoivK8GpUH5zFgc03d3d7CVOIBvNm2otze
LZEbUFrCJ/e01TTInlthdu+ics2PVGHs1hk5Oa79KKy5DnlaCrQC2oSyzUzhNvtj3jC2EGRrNRUd
tz5g/4l5JKjSwvWpobGokX2JmqX57bC/RddtzbVIqx7hClP/Vq5PZNkAoqJxCDgqcyeOb5oxXL7P
bVRhLgjjsm6pTt52E6vUc/1wPxlEc+OX64TxcAJHdvaf/Vrz8OgtHrZkUJF+rLiHiHNTKv9ZwVfc
bJAG9RDthutiJshyPDiCRYt9cowx3tQVLN2UOkWZb5A03dg1nMtR3vX/psrtp/hkFmnUZxSVjR4+
N+O5tbytPg6C5XGStj3UCK9jliHxV5VRzmgDM0BulaS9bFsOS9i3IQlA2KmFkSgJrWq9Lb3snOfK
dzBImhGl0B9pYid8YtFuGOijCGA72Cz656KGJWZIfLu1yhvqESvGBwN6ltZNx6IeMVWHGRONdLNp
vSve2XqLj8HN1ZotMga/C+Lc40ovnBIg2HVE9xCIEkWBXTaWl7ljpNU53lX8QlTBHp7yedfPLs98
efDXYQO5LGxKhg3cCACjqTuTQPdXGzALa2pKC642Z0eGTf/SIXefkkjE/Qfr/noLd2f8w13gfdox
wc2v7RCwn8tpGhDndpsYbjOpggZRi+NPPC8ENSZ93ZTWQbVTyERPxfVHwyRLDASFGAE1Z11kUTUq
pMerXbhFVtAMd+3vE/VDucNdpTL0hzcmrjw/tK4K208zRRNXaZQHb4hf3BfdW1IcZB+GLoUUQxWP
5dGB2OP+1XX3WEMXr5xmpbZvpnOb9k3vVX9BKiHbW6tDVV3jMQf5WPw2X86oOJ0u1dgNZpGiWjDz
wYmUqxPSiRHOMNu4e4ZYhLeibYHEM0ZUyWgVBqI+1EFQyKepihCKzLPNVTgUFemwuhBun9wRpeYy
4MqHiOYrqw/eRKRvpjzCsA600DvdORDoUx72ulZv4JfRv62W8WMz25KalbWy7Ze6CYPvwdgMzUcE
QfW3JibqaR5KpwOkKFz7yXJI2tTJwB8CAJC7+n2HbYiQNW1if+xaxbEa5uugTy0ZDQaEoVqiTzko
b//ZhTmtkSmPedGF6eLqYj+4aipuLRW3VX9YKqvtbiSY10UWh4MVXlx7MvIvm+Qc3zZbTAwVy8QZ
B3/sUTAFPiA/pjBE6tEh2CHPeat8N6GWOP7o7DYenmB+15+lsub9qK2gWL8Nm7M0X03cShtwegwt
VGGE00WOTu3WjT7uEQCkrkWu4/wKlrq7Mf0t0wnEikY+N1hxEWftno8zDG7sVftthfMNCEYyBnJz
XcpFnBcSvfoLKw01F7sXltVRN2J0iWEQizitdP9gp4aNKU+jjBj+3EUHIhn6qKoBGGDZD95iqyKT
QNnfTOEU4QUSVhQZWW3zZzDO4W9OJJcBV0XWdNCKXy61rWG6oDVoKWHyu4NmX80PbCFDfLFWCjtP
JWIY3aeziWokcMg+5Pish9DsGfnxyjxGIzlCVaKYwqrHzhRjfRiUVaiDT9Hb9LIAWxe/WhZH62bl
1R017IGh3sZ1XB8sdxmeKzRZv/B62VHaLwty61l70wQsvc/iuol8ny5Smj184rbivwYm5EHamQif
vHVrb80Q7vnBtLl6tb0mvrpr1EaZqG1HpF6X19uLp/L+286nUqXLUJTZIDT4scWc9yUYms/Ojpb/
V8VT2Z9XNmp5IM1c/WqjxXtHGKIeUdXG/2KnmN7Jjw1eB7Qzb61sOyvZPWV/BjWzL8hts/9hu4Nd
YKsrXxY5BC8eq/i/XNZdAQbeDh9bVcXR35qtW5zGzg+dFFqRRRy4ufizdBswpBmIJxk6FS53EL17
3uGf/yCyZWijqGTJ+sZmw5jR61wiRopjMaJkOA+r2iEsVh30tjgu7tqPN+qr9SyAgeMwPEcVSRUO
JO2aQuyMPQfLDnFlM3mxcW2yORKkpD+myNu+FzHv213OW2STnKEIhnrSJ7q76ob09XFZsthbm9do
G/NXjlTrYQ7y+rfEoXTxphWUdVoKO0ceDKu3wfdfBpupLJO2rsV16rWar4UJTX1e9wYtSUW9jhn6
5RuAtXeYHNF74MzG2N9NxYFZ4qP+Pc2eco50GLC1NLtguGZM9Pez7YnOTh1AxDjz7AGJRoGaHh5k
LpgC4Fm8D9atOxjsUXB4yGNRBClPXIT6pVyHgyAsESoYTOTZryo1HwqGP+KYQtn7RyU6U1/beaoe
S01A6LGwJP2gILAg/KXat2wf3GI7NEHVFJD3we6fwaz6DySEAnR7Ma1NUmaz7CfHdOpxWO4zIJgj
cjwZsS4RJoKVNZKB3TCYq8A/THlYvuh4LuaUX6y0E9tGAO0NS/GnYZyyTkzWcnzsg85dss1bpciQ
p1VvcNn1zR2irnyGRKbmUFWjyI8IowhuXcPB9GfTMAgWu5MD7I/MMlE8le8q5MFz83h7bpd7oiNw
enh2BxvVeFGX4lX683wlMdl5d7XjLodSW3AJqFVsNi6t2lQIr2wSoY18jFuS1xKji6I+g34W9sUL
g6VNJWV+3zgZQ3j4vWYOBZTqAI/X+hdfM2h2aJO9aq+GQWPoQx66zuqo/r7jl5kYl3VJoQliJ22r
zn+abDdMsMOvZ75S0C96WG71AoQwW0XIJgEQ4CXtXinrTpSGC0suKySxC4K5HfL6ZNCFcG+NVudk
xS6W5t1dpfzThap8beyR3JgO4Dsd15i/t2+IYFtbS2WTqpdvLAudSvNqhxK1mrr5x3Sso8uE0k1l
g3Lr0xq34d/KjiJ5pnRXH3iFc9YPoj91lre0qx1i6eghcbkxmf9dckidFuYts2VbXHTucbDaEafQ
tckXEV0BC/0n7bbNbyuIRw0jZXPCgHZaU5I31f7UluGsk00H5ZwBI/LtCFKCHiNfiFMbr9vBL2vG
5HIpgjLxYj08N0UIvxZW5rsRisWh863/1jy037claK5V2cUfngPOxIDtbYcwz9WSLpsS/1VNw6g4
dAj6UHsF0bNpG/erzWXo/mzqfLOKY1s7TXwuCjFbr6ZAoZq2DSHlbO2grUdfLwggg7aqaHjlzp1P
gC+sXFoMdMUEEMpjxhHmmEeEYchp/CpSvxzdgAqy1Yp07Ee4vMpEgXyYuziEoe3C/ueSC3HxoQdL
7kdUSonb8wZoRCUiW9BZPLS1P6Coaf3qEfB9+G3uKfa51YU/9hq6BeR1KNvj5vjQWEEk84gWaYCi
Ey0QzScxj36UNvbQfFNgCmUSeRDRiaYYyXsDiPYfBj+swtSzeE8SOHn+iK6FojtWJGVMF7tgaWTz
C8X+j8NtqP/b/M4OMi+P6uURgqlVpxllZaIC4jZP6KxNdck3pecnbZWFQBfsYLr0iBr6K7oCmnlc
p59Ro7fv5bhiuuFZd/OjF8/Nv64yS5BYqjJvenP78FjONWkvm7aKV9mE43xmqdNuRrCBEWej5aJB
aqXpswEwzCA2p/qVBLQ1PkagkigMKS5OQsNJkQMWf8V8Rk0mt30hAqFFK+XIun2OZt2+mdwLP8VM
im5SMGLLFEG4r45mWPhoKZmJuxSgSfyLZrBwcIZg+x1vhfle2Wv925WFOyKb6lgKhiKfr21ez91x
mLSz0iQi75qhCo31MwILkTqhP4bnAnf1q7dYgWZudQGXB2MvfJKOeZijuPuuhA7jPhGbPc2/S16M
7Rj2VhCe79KIB7I55rTP+cUtokLR9MoC9Xd4T7Ve6qW5GpHHyMVD9zXvQ/dh6KnWEtqyDp4HC790
KFaNd/+lIZvtKfVmVo6qWl0UvShA2cZrWjrjmmvTqsoTbEfIaL6WtUf0LwqFYBz95SWP9+5rmhrg
Oys23gzt4k0/Bdo27zRQacM+JNvgMFuhf4j2/d/uLw4sJxWK4eWObMkM67R1YT1GxW/UwuUIfec+
I9oPfqJfHsKjghB4m63V/ckz4N18eyw/tOvnM7ICDSbJRItiiFN4+q4dW326k711mYTsz6ZQgsQI
Hfu0dDb5YY4d1DfKxi6TBrqUCKWXxvnZl7Uyz0PO1ghsQ1d9Grv7cogG/mnA3UB8Nfuwve0hRyvH
Kd/k5jvzp4Wk8gR2vsJcutsjTTLDQ+379/Wg9fpf/TqVfxuSHn6qCbwxcQKI7mSremVSOVoOyaEw
sMcSAc43IuiNOrq2O2xnRKreDy+MG3L9kK9MjIgZM9y+HYG6qy5rx9qhHLQxvsPntvlceW0xfbmr
hxB0s7dcpcZt91cWJPWgAYIf/O1+5GOPzWY4U2ReUZ8VcgILn0eSaprNqR5Q8qgotfQo+wNmbcZB
2kbml9mF5+z8geBTZGNluhjyk8dBFwc+5WpIOzUpntC+9/7ZYvCDjN0mBp12/OHsdK5QB9fgnkwW
b/U//bUM/i5kebxrdzU/MF1Uz3cJx5K0ohuPC5DZChXpOr+kg8KT6Nj4pZfhkObOztE1Nv65HRAz
rFLlzBWGkU/Wm7j6daw/OJh3QUpxmJ8KQIkLBP4Cz4taakOkWTkfi0CokuWWqbmqwo0siYiz9q9G
MjYlehrRas2DDYbeeXeaANXW0CZe2fVf3mwH5imccvmMkSXnnLcC9ZfQkKr7QoaiVbKj3q/TnH/t
act1frBkbR1NEznZGAXkziO6jU9YL0AZql5773HVAmrm+AlUohHFHJTT9nAzjA15mjf89HUbsWgM
W8PUMIjBPM4EMXaJv5dqTp2WHOu04baDZg+r6R2At/4VOMjkobXA5qfY7q5mGIESOP+em4jUXavb
OfqnYgMQrOGMDoOU07fKbfqHsurylxhJxLuF6I0Hzx7ao0G7eLM6CUVjTfV5GVxNgkUQfI3xHa7O
gxUVUjevj5VwOe62spnOUYSbgYDwNURN07T+mVd2EQ+FUc5fu2PXSBTnTncohQsgOaE7p3hUgZM6
QUOX2LZEF4ZX3R4CXjudNJY///GsHQ1EMBILH1nK/FjGwnHTzXCDOqzX3D+zPNh95BGMPK1nn/Y5
C1ywaJyUNAb3MDOD//bDyfobc2EJquLqJko7YL4lxbEEU2ePDdPa3IwoWrBV6W+19Cr/YC2upPg+
sIq/UCnFP6+S9n9lzsL9zFbCKxWNM6dCGbCQksa5fHGfOqdZjN4n97tXX0b+sm9IAevPMd+aVzLh
B+uk5Rp8yYg9loJfG0gzbqPfa4uN5rj6pv6alk0eDETXk9PbVXmsrBWce92JOcoKfxWXauHcSWKO
pXTflv6sjGvfSOc2Kg3bdTxrpGkSg2xf2JmMmKEvmtTLa7/K6MFGw/Kt9HHDmbGtFAbLtSzhuqX9
OWskHoNY3INeWvMg7K3/hm5G/igbf36RegBuxGZ1Rq9xr5CCn0GwaXo8Wg0JM8pM8WPuiCg/9TDX
I4ru1kY2Fdl8piXi0JZ1p8m7FJmwdnnfJ2gbr2NdJlbZc7KyKeNsNQu4QT73PHsLx+gUmfoJas/6
qtSi7/LyyX3iYI+y0RfjRbfW7qTLOjX/ercs/kxtJA9uwDjOPgZivHBTADGE+hyjXjwC1FpXYCm0
LvDjlkuIQjf+UHsBLtgWthcf9jjWiJG3HOS7d+Mgurgu0tFkAel8Z8yeNKKQGHHFntdRdC0apiXo
M2OyIpj2P2uBwANevfdSCo6D77MTsA3zwS1P0i7Dm513iOAgQ4BZBNNDk/gm7OuTNaIzfJhCKFIk
87CFrkXHKUamaSKQQfjB69i2o8DdgSfHnsTinaU36papoVLdepx63llMmf7iX8e53193IdxXAQ5y
JJLaLw9bhx492RjT7l6KvgY9FcJ+ZMEo1Oc4ToISIUpcne+agTLnNwxhXyyqV+tjHLvTOzPr+hht
bOS490CtBOuVPFahsEBKOj5fb5+Xbz6INMIb7F5TKnPL+fK2mG7MMrB+jP+3uoiw4sE0NlsH3Isj
i2/cU/FHVW24bCDHeissU7+p78Ijzl0xPaGnAntEw26qwzzoKDqEuqiid2TLpX7ZF2jzlRylFSVM
NS4D01/YVINKx3bkawvnZX5xy7x9K4EdX8PW7rO2jfv/5Gi7Ka6Loj+z989k8kf+l90Ms/Pgh95U
flsxWnwDHg+DQ7uP7NTGin33QuK4g+UP0KxfmQGKvHSuXjVNwYVjecbUuAwUwdsJflln3ZNm68P/
MAdKcfN3Lp/2oJZmzRyUVTTllqN5DQrEtiS71LdVrcMThgcuvBxRNJdbGfUHIDChXtEvhCR1EpSf
x4/Ovlj5gXTZ3qlvjLlMUPW+sCjHOcBm2gG3xUnP5y9TjTbLyXIjXXNqG2+vcG2apTlZM4vg2cBM
uPCqNeqKsXd0kVpMdHW6F3s7HRGZ9Vh8xi4+BG492rzxjn2pvKB75dcHYZ525NtJ2dn8ArlLvUWo
vejT3x0W6F5L6P9ZhWXEmWznP+PeYsVs1/1Zd5a+WlO8fNWqQuGj/HwjVQgtRkWMBv8LQmM3rF6j
QXCb2+tgbpjJNgMQQgzbaYhxEiVOKDBrIy8I/halDUPh96V6CObo/1oSDFGp3xl+OBqJOc6UIEIg
UTZP8iHGszYiCWnyCGrO7RAfsmwPiZBbhUYPacU3zIYSJJr5sof85dN7CJwu/E30ijwzpI43x5ot
2KP7W9wx7Npnz6I4/WAFwhz0gEfj2BQCv2vIVZhfy9JejggWYNesyH3ViytuFaTisdoaHhXHGfZn
5GTqgRO2uHQNrEkme3sC/leIY1N7sORxps38BGTkHjfg8ucgAmUWhiNHhqg2b2MpFgtabIZ2fpOG
H3zVayTf8YITE7PvtV+eS76ed1yj0bMefVi1FinP4+rH/Xu41PrZDKZGPJd7fBui42OwJJxxAuU5
ZTkyLuY/7rWa02wlzN+OAqoOmK4fK5jB7z1w0EuEJhaNJgPhRVNPc0+WBc8l/rj8HhJT/OQUvvtD
1E7xEU+obZh/+bJL6Zc/Vp74RyCF9efME+Bk7jxPyEWhv7Cj8KTTm1xV7lfkl9vVVTGYH/I6VLuj
6eEGgOucD51HuPcbryeM10QPi8yrtwoX0yneRzgd4w5YMuHTIWoHg70zhb/3/5W6b9GtznX8OBSF
dboHFH9HncFoNrvRj81m40rKfoDV4XlwviwybFdO5Hn6qachvi6lCG6hqdpzX6z5DZg5fkQj5r+0
Jm4ZWbAr1SDRyjoOrVe9TSpqb8oa8lODn+vfRPB4iDKkUoewBnRv8Up26AVstERaUJTb+v76O3IV
z1LTlQhhlokwWDgSUithaY7Yhpvmh+e5k/5P2xPQEW4heXYCgierABluostImMybWh/VQSOL6NDj
z/nrw7Uj58R4dexwHfCeN/tLi/z2WbINp6ysvNq9cKmtrmJf/sXVheJAKXkJI7s7RUGFdkjT0TTa
yOLOAzmvP9xJ3qkbcR++Fnh8loKSDFj0kcWDXWj9y6qivkUqZNs3H+PUyWowN2TOvDX1Ly+op0tT
0PAI0sKQymWEGDD1BTaBowTm+pjbFad41ARuIioHf6PCyxtfQQt25z8nIo+Zk2ZgvgRMYmd0+50M
7taT9ZzgpSzng7aNE0N9jUL+qGuxwGQHAZa2MNjiniBq+pyP/YbJNSV8tPmFBpWWzIjMcJ0FUWm+
WxCi4fMdkOFwjscozNjmJ3EIp3mNaMBF6OLMq4bt4xaM/42LpdZzUAbA6AGOs6S2FBbkvamq8Bxb
ZYXnNY7K/3F0Zkt24koU/SIiGIV4PfOpebarXghXuyzEJGYBX38X96mjo213+RyQMnfuvbJ86KuI
wj8UEqrT2m0WUBWPcroCj8/dy8B0+qYgTvFsRBtNTMG7lcPZk/JvLmjNAJoXlApFm6v0MtIao42n
Avt2lLvYhmpivPfY18O/TqES/bDGVZocvTEKuKQS/LY7vN4tjVAL1f9eR25UkXoR9ju2DCwOVV8q
UgO4IrrTtBUFeC8tnzGsBkSsiRIv2JFa8A7xWklS1NNkf7gZp+mOCYD3ES8RHVSOE8ShhUxzdnb2
ydssa5eOlAaFmMESfoia0C7zI9Kd57qGkdH2oSW6vxR0FuHUpEdZ5ATt1mIOK0SOxMWMGkgnfa0y
0D92ZUER3rUIURyX9rRf4qx/ozzM5jOu1+Csloak2oJE8cjpwy6EWsUp+wCNy+Nm1YyspjDJZwxn
8hyScJ93Hdlmk7G2T42ElmRS5rcMjpno1Dig4x0bgcVlWttN7PS2tqXF0bA3rg3afQAw4MeRXSEf
syVZy0M7x8Pjgvn4QTStv5zbHkFzanHqczbOaXX0G1J0+9F2eNMVXFpcTvzR90iD9IarT6q+AvLn
EE/TrBn0p07wvLeL2muqIu+I7Ba6ewwf9Y9tUJ4b6vgv1ri0F5uEwz8pp4bjBfPun5ZIlHj2TVP9
VOm4fBIBqJpzuASGhWtt2YwPnapJL2VlfEj8uL+3gyUbmaX03s6Sh7Haq7x0OWACXoUTB92M0oSo
eaVENeF3zdbAv6ROmPFxSSd80EXXPIySJaHgjVkOPHPdcNwiS4T7HoR29BuXThSIgxG6NSVyx5Bt
qcmlhS9ZB+Xcfg4m6wdyI4EXnhUxJP1BZIExu74xnCm1d4+prOzUHW4LpEC+g3He1hRUQbWX5J//
DXhP0osBuvkSJ61oNxdLV7l8k2YkUhmnY/Bv8qfivW191Lp+Xc1turYulRHLCWLuvmxwrl7mx5LI
3FB8gchjajUmRX5aybGPNWV1wWR+yUX6a66rXkYHv5T+KanC5V50U+l+YPgV4V9CrX6fHjCQ2vnN
yQsb/UCGmbiA6AhJ2u6q2AliSk/2Fu6qhSAlbpdCtCcwDol7g49Q6xOaomIGOLubh2dtzD862tg+
klj32oPJ0v7GjXzu1VT6wUu5gD3YEfhoeUygIZ7zElVV+kX+m6cfBdwnrv9J8nV7pT3JPdnrsv27
OaJfKoCbbJ9hUI2nuAoxinsz40hPdQl01KQe2dope2u8Sxcuc3zwHNy4e+JmeM5MxRke0r0t4sgl
N9X+vnXDPDp6DCDL53pzcxd7kvOje7uAuv2DD7w0hwKvtHwgiSnLgyH/yLqxqhizlwRjc8uZmyID
ZzLEWVeXmNgAIhAOP5Cn5f+V4F2548po7pNp8auT0aQTd1038QUlBN4/LIAW0kiab7pBK7+zllKI
GSzxoUuVO55+0VMi87dkyL32oUD3xeLCvzzErMa5C4WDqBKorDBIJxTLeywu00MKwUD8Z8eSUmCq
cYC0WlYJs+1cIC1gBrjh/7/SiEAHolGePXMTk8tcDnFV9D/RbIAzNFHXt+eMe5ZhIj6T/tbkvGwM
pOirzQ65lMaxzYfiOFWkPd8Gp2G9EXl1/E+7tapFuF2i1pvV0QmGvvmm3kRM3bGfj/wbl3yA3Gg8
VfSvOYGi/g69CM13iaXI71p8NRMpk6CfXnHPruIwxfR2hxLLRrfnfpqnJ7U2CX0Ck8DmY8R28eJ5
phTHsc/1fB6jZnqMQj81R5AEjV/uBUOh7tZzYxw2jN40vb6HT/TYEvZk6Nv0wRMEiuWKY7vB3Upq
/cY3JT6KbmnasytX752DuKs+XegpE/h4pK5rHOJzukKCqHKqnniJbxd69Yb3t1DdV4IR5zJwwaaX
emSZJHlM1qI8cDL0WOh6Vtjlz4sT0ki1wXSNhRnMXcYOu/EHgS4UXybqTIZsUZrvmnG6OKx9P+bP
NflMRj1GrOpcRsY1D1nlToh9AOLE/MlbPcbhHsQvUY0BQMjwk8F8st+lHnDJ7vy61fXvrEZhf0LD
XNxT5gMBx6scNQ6VWtjJM7OsmLFJGNue5JXrTbJ88YRXrt4hEkSir1XCIOM5L7THrlIbMvEIuc7r
G59hVPyHbmgOBzRYg1mJy6MYVQTcpa7DBV/01nnsbQp6bNnrFvUDWkHQhBdWkgQQZPCPdv9CpJ4o
ZZLFsbp1L3kcXFzyKc235C3pb3PQBSFzIYYyn9CsfNR5X/ZQfGoWnFbVrgytBdCi6rF8agRp2yvK
YlQ9DMscSY/9AnhxNYaZT5NhgYazHq3FNU0ko3KmZMm/kiieuLM4qwCvOO1gg6+G2dzWQ05rGAJQ
b9vkNKtWpDdT6A0AOxiUZHfOMPTZz4o/wF/4tinhPxXh6QrzAea56n0AV5Z/xF3gy1859Igg3emU
4/HDV7UAs18U/jow6uzZOmmvwBj8pb/kgR67HG2vkJFzbK0ovfRFZ7n1SNh5Zd3cA50h57E9O4M9
K9C7WZyzPdS12VEmSa4uSwsySx7mhrzyTtJd4druTBueCq9a1z0LasOG+66KpOuS4Z+X5KOb/Oxz
WVWc3yYDZTw0Dmrm5lxOLU/4hOjTX/O6nx0QvPWcvm/eLO8I/iFTL2HuMV84pF1Yoz64bjjEN348
EufeddgAhvcOi9JwYSKPap5a44S/XDtiwVCLhz++G/ykOs6MKIdXHNdx/dy03RDc4hhjKypj9qU4
ZY4v9TOfyfpEhC3Ux5Tw4nLKmeW9REsc6b2uCiKWIB0CMCddT0nslYzpmP0n6tIg6dpTGsUFSnM0
J5dqdgZMKWCWPDJszVD9ii0/OMVg7XrJlamGys69TGyKFx5h7EGUqFIPXQD76d7vi6W8uPiP1ker
M2O6gxfFRh11CfniooVO+atPczI1T7je8obH3Num19OyrukuRFHlX3Ap9yGHtdNFS3Gu45D8PPiC
igER2grjSM7ryNNnMUR9L7kEBQ3xsa+xJvGPwQivI1/W+c1wsWOTFPdR0liByanqung/9UKvd1Od
zquDpuwyS03Fpk0xmsZ8Gi8BOlvN2qyzYpXvT7OSGyVBPKXxfddUzIlqjQ+Pp6rF8bQkHmUzAf5X
EiNdvPMdg1Gfqdz8ZOttnR6QmvU+bvGj7/o4tuaUjrP76DLuXI8JgRPqpS54rLsiWK5uFZMpn0df
M9sKJiaLnpO4f/w67XAT6KCWuwWtLT/qqiW1KcCc7Ew0qPeclw5ApeheHFhnfzxqLU6d3MVEG49F
e6y7ietxKbloQUYtjNjydsjOgfFD7whLAPUO2IEuHtIRfPjJMyFtnDdk6hTGZf7KiAdfdJSwUoco
21T+ypd6xPpikU122djRGbEnjZEdd6H/H135eNenMRiEZfYQc+OyST5UjVt0n2QzztF1ndn0M2aq
eWmjBNdhAkaL8rKyiGKt6CqPyzXNjjojZQGrFMcVSXrif/nE/H3jq637suicP61TYsyyoXH+yHkd
9Y3HRGUFf66JbhA7g+Y+QRHD1gbNYdmaZpvULkn4hSFImOjNZMDEJN3lYEXfAU2R763d3Jsuymnc
S4n29Lqdi7dLzy7VnXKxa74wEjJXUSo6RCoGImpJFIXeLmWy/84svHowuBSKYzHapkNBb0rQTJ3P
7waTecCbFT3E2kWgwlzL0Vdn0a6cRnXVg1kf5gJH485i6EmwdFapIlk5u735I5xicBveDHeY7/to
iNmoOI59cmTIlvVnm3MLlmdLJjhpSK97KFcFOJMuuUbRKnVDfVnr9Nld/FYP+3HB0n5aaUXKmTnr
sAxnZI3CPcku6u1n2goV3PQMYKdTlsw2ofAZJ30zJBX5twI9mpFkVf8AmQqwERAqu0uzOf5kiZ3z
TVHGZzJxh5SHpSUSySx9q5i19Sma0nSm8VhWiHQ8YL3TnUOBFfymDByp35u5TZijyZqgVuuMmb0S
BuaZyGBRXTNLUYulDT/ELnTz/jd6IkV1uFLlXnTsgZxruGO8A70It4qFVmEeVmOUX71gSiGXNrmt
q8p9tbqeZKVpVs8+7GEMJ8zJcBFlv9kRP2b3qdimsMeiNwlDJukhMxMWwSWdFfR0IWknGmOkCHsJ
ApK8wTMq0rh+rDGrgXDPRGktDoRfquWCPasrTlHcSg+1eTRkaGOrve5lKshklItPhWYZYzw0WIWK
w2RUrKGBTfjK2sXFFoETlm4tsop5HtY9qiXyAnb+hckpIrkcYh7bxQ3EvJ1WqxhvNa7ND0zjWf9g
xtnOp6SUlX21tL53da7Wfh+3OUkMDdYo2RX+1Pa3oH0I01WpK4dzLAan/6XClo8AD20YYDAOgqi/
yYKRgMQ0VCvlM28xFqDCaeYvO2MSuU1b7S/HjOexfpMlNdpR48sh0BA64W9SHHxw8VqXeOaEh4Ov
SgbXfA5zLu564evpXDu21+dhRI9/5Ojp3Xm/DuVCcBb7QoWjOEzEydP+ttzcHdXfZUiFvvKrbXhw
Rlgcdzw4pmHsmhn/HALoGz57rBn/HIkyy7R/ISOfUn5/rh3gKuw1ce1ddLsU67ubm2XdT4MjIuIw
mZMm3E+hYb25aqYbYjiLe7PitPwIh05n+z5BhLiUhIUl1COn+wzUOP5G7aTn6Conqomn5k15Wn0z
zeelbBuSOlPy2tUe47wRDS2HmsWEFlpS1v5iwBr+WyUm0n0vppUgYjttKU6f0ceSiuWzshbiC0of
/rZsk97iIqzlwV9VWJNF1VL/Qcfzn8WcxcPdpkH1qPKmw0sOYXi9Es4MzmR6nR9idt61BXRq74FH
EPbuDebQ3l+RGvEJoWfmBZbqPBgrcwqZyt/0ucJdHZXK1g/pYExN3VSS7EriOuZSHWcqJlzS1Kdj
16OUoOEKyFd00xumh0PwHp2V3CTKI19OQp7cXnm3/egzNfgldnEaYFBDXeJK6+gef/d0RCQzUBfV
bh1qKtt2rviP3Lf5tFeNaR5IIpsPz4mW19oR3lfuRP5/cYTW9uMInUzXnP6d3B9x8cJ+p7akHDED
kK/zBl7RB/KECZ7a0qN1WzpcOpfCQffeaay45zlD10Njs7fR6lSP2okJkM6uLIKzD3QMPwubibCa
Rm6YohgP3HshlKXrWIXKPeaFL36RvobRyWCRbbqprpJTxqjA39GochDm1PxvaJPTJcpX/bNIbZ5j
sEP3EEqXf05OXcSGQsTH/bQF4HaZCqEQ+EORAoYE+XIv12h98drW+Qkyh72es4mSZ4Wr8V2MJUc+
83F17JTw/8uYLq87fuptOgr94W5lbE0Hwi1I2avzS+NnPeiDVh3dIuBibFbVPyd+Gjx2ZFFuNelA
tMO8ZMqrm8GvDgKo5tOm0WJc8aF+88owJ09mvJGBQr5xahyDYKFU+SF4v4cr8hcj4AH2D76KXD4Y
Iehuiz6S18IYzP157b6MxKqWI2DErZQhtav3dZXCcPCAWAJAsb9tz54FXCNQzrBZZmLmaSqz9yDw
8pngi0aDKzOXQHutovewgfawCxvl/g5aM/onrHvLuAMdjJsXUF10aNux1bvBY3zYdE36qPkdx3Su
cU/z5/o8fBFo5Rt+/vkr7PriI8M0yrB+jWaKkk664G3mDnLkxeg8Dg9Uhaa7TUfFjyeg+siTqEbr
bKUCQmGNL/vVJAzlUWKLFz5Nwi1N4gTvQISmgworbBh9Jgr/rzHbUH4FK3gCnphj5Im3XGMAdOAF
XgM9CKTCJXAg5JbJyUWVhy6z8ul8+ESTWdigmkrinY3KB2w/BPnhZ/nDI42VLs7DUhQ5CjtdyAOh
kDniODbNizuAhNr3kGDvbL4k/nGN2Yly1EPgupzJ+ADQ6bdzv/S7qjmFtu3qp3yAl3oDOlGNqCJc
KRh5JLW7Gyy6PEwa99UNZhdUUbHGkFklzWWaQNY8kTCXb3iw3ADTjbHq0q8Yg3ZFBWOCOhZ73L4N
3P6hwmUJTQ0dJdjzs6b2L+JrPJ/rlh1DMZ25k3rT2U4hE/GdElXzfz8g0ze5Cxnjen+ckZLiGBWx
HS4L41/yLJNfiROG5egV73aUnayG7HdCzlEtnWSP6/KjIz80T+dKth2tmvCDfyObHJ4jIVJzwNgm
s5vJSjW8OLnKr8JGjNgYVNtvn1c22bU4fJ9X6ef3HYTkv/znejl03uZnazEe8DBMJAJ3BIeL8gk3
oU7fmI8R8+WPdMpnCwUkPuNPtfGRHifHmZgHAuThXOIgSMu+P6cDxKID9BvnGxAw8SmvlvYrAqzp
rsyyllo9ullFKnsi4vBVhzQbfGGa0Lgd5pi0v8RTwemCfQ6PPrWvKHCHoz8OmDNhgRh1mGQQFVgy
a9xJIevq6+sIQAHjG56J6ABQ14vfZR0xHMLZ8i4AC58UQU91JKxNtNukRBbOoB1JBpQpdy51V/IU
k58AQ4tKSQHrWf/CGt96PCcF8KatKuFbKlB3H/yixRuxiNJ5oc5M45sKW2RwFVLRT9em1+amGmOy
mSpNuVJ2hfYFHKCxbEs+485dPsHqJRc4LguwOF5ZUuuDC7jKkCsg7WHK7L5DnUGI7aXw7vTaIqy6
A+4RZlOE3DBvRowP2rhBY3IgAiy7eKmQ1VOsZG8zcsNZDqp2sfGS/TumQg1vMVChfd+lbQMGuOQr
TKok+sj8Pv+uVgZ21shSngs2eYMmE2H12o66fDNhb8f/VLUE7R9cXnRhHeG7fsf1tGV10n4ezivh
bvMokT7NHdzO8a5jXnckPVXFZ9vGm39h8Bsfsm8tnhG5S0ZGVU4UHqfCFB1HfonZF9OY/rJyldd2
3awILciiEzOrQF4KZSMmnX63dq/QdZU8keBucxinFdYptlGueheOS//U45XjFuDDoXDgCTtHsyUg
XzeM5Bl6+4xsxszt/rSrJQSCewozAIyeYI/rEr1j7PLlv3kl2H5tsUczDANGeUbvbZ5kr219t2ns
815qEtp74sWRfMwlbN9TjAYynNKp8T6Et+Tn3A+Md4dfSCL7VxXl8ezqvjhhXmFhiRehIP+H9YGS
mOSKeKIfLrf0hZvXN7KRFrm6dogmP2XuMp5F4CIqmKAq9BGJq3ZuZyzjtx5689PS11H9t7e1TQ7C
jVT96WSWHIoci+gKUZZnvJ6Guj5HRCL1Hdw2JjRwhcxXm6XuFacS9hUGlkWwbxzjtael97AHSfyK
xYFBM7bH1R+be9Vv3sdM9233FNqC6TwJv4T8n5HZm4qQ8Mkt4B47LvgDwysnfPhPtr7AA0scBOoy
GzWxw9M54eFnSyKWjLk4oxaDrNipLFAfGEPz6ZwQ59lypHHdX6pINS3sv0B04q9PwQUHtOq8NzIE
4RsWCSov2jgVPEQOBK49ExHCuklDVO926sd+OuV6xe5m4t7Nr40OHUZ3QU4wQPG0T8RpltAhl6Vo
mebe98oHYdmGfCqbPBeHzm61WeeZ/KKjrPyL6IviNAKYx3DE5mF8mUHi/6rXBKfjRGX/aItom8SO
ofvuuwM5jnRKweiaPFX3YYLE8j0Cr0rOTMgpVccCr8GNgUdwC0SGiVUs6m68mGCVsA0jNyfWtcyU
8Kd2ZXsErEwfIELYJAy+u5yaZ0fEjsVLeAr6rD5hu2vLPSQHgBizmw1/GsL08hF8mRge8c25R6Yd
dGwCGjp6cjvXR0vSlAxiW8a3iSg0FwmETIJPBZ3NtnbFf16KOPVulWXr+xVS4haVoRkUhNEGsfmj
Kxg8Ysk0NuIhJhHdG/sDCTt8a4VP8qJQIbntjCP6t45Cju+yadb6UIwpVx4xOqyyWBXVdFhyAisG
6X7d2akth2uuIQDui7xBe0n9SDMeaVzZnRwmNHzR1VxeVbBiiAOVusAWLOL4uKQ1kM90gIW8TwNu
FIBTFSWWb1TxFRO1zHcKk/yTi+SJG5R41x4QAFmQtqcA35vSG89pWPhPEwOzas+twUFMwGUzyqY4
Evh4elzrdTJPzw3pClwQI2iHnQDVrPD/AS48ygU21o523qkgCAzxC/oMJQTb7MsjNz0GGp99FL88
4iHOrmhS+Xe7It1dGE7iCXqOuCMCTPwrrsHW4FLcbKH4RHFg5+ciNpibqZ/C4NgLl6ZAuDWWBC6i
0pzceZiyo+umUJmZf2bdqVKterToBs+qSe2bjleK03Aamwfrd/Jee5wOuAMVwITA34AYqKjsYsDz
rR/8CaDeCbil/0eqCTi4bh31WjWYTCiuff6gBUeSuI9WRrsLk9cj3t60vHB+Fs2D8Ff5rooq+Aw7
nGTABJdNQ6PRu7Q5AyDQv3NMQqRTfCDWkprZ23IaHlLPyRGqQGxfkYqi5ph6DIwwEtmElHNISoH6
LyB2xil0z5dWfurex09Dfk9KXvPJv+fIIF4GaR1XTWT4FkIcONWeUNYWtMrq9EjMdxvkNBsYxoK7
nFEr5+zXMsURgdWeA2Kv5waHMZUzlRLj2Z6BbK3zfUFq6mqCknMwUiPuhoqI2I8APZQcxzzgiB6j
NXnVZsheKoB6vxKA0cFOd/FmC1hj/XtcN5iDP3T8WtnJ+tudoCjwe5MPWcSkDdxO3EmmRF/pGibB
YROEur2JQeruopYpbIsX6JUqXzRHXYPzP9DKZs/pmCUYwZre+K+g1h19gXeDcQ1cMZ2yEk540a6G
LMCUvvwLAWIFGcNo6MvtE2wffSX1qyH2/lWxf6W9SMzYiNKISP2hiHKsCkagVe1EPA44sSrm+pol
YglituwUQ7oIj7JTYXQj18Vb3i9jSXBIB5gwFADqli6O66FYF065CqA5F3QbRdVZLH32YrpyfkSp
mjgSATWhTWMOHmfBDEJSIuXEuoCv4ULcUoFpZ/r5GKJ7B0ehGJgetnVwnxQXnO0MM4gBG47lZ+vj
FsXwyE/TKkxDFXeO2SPS85y0WIW+nGShndCOxYZG3kRj+FvMf6rragUEK/QvgIYRAlMmymyOiIai
OS6NWf5r+wSLoIadiWndZSW1RimgSUva7lZ3kv5Qls7wCXiWB7yIHIBxUbbZ07F0kyOj+SEtgWXx
r78KsXLChc2vsUfz4udEnDwwV2Eg0g6d+54WYf7tk7Y2O+vp3GNhkRU3isjsepY8bQRinQbC/Fzg
SHJpRFpkVO3U5zmwOBrxEsM3YVXalN1YM/fxbsyHMDtlPf63Y+/VSbFj1juV97jfMUl2K/6uiw/D
2N7AHi/6k+orS3R4Fe5yDX2XWA9uGiQS/nJhhzkUZFM/gBH/SvXE38UdDMfjkEwI6ISn2ivsTSyE
ZhDrbauock40XTZ9b4YFaJVcNyXQi9wOdbOfInudLecDDSc/I0W0vMocm8ChNXQwCB9OA7xDbdtu
Yhb5XN1MUvINgCth8mDNxF0oZ6HvTDwGy2lqqJQWasb8FhNHt/B65hr+P61BhHUE+01x58+6qD80
34J+DJnEdc+NKJAuIaxKf68U5RqdStSI9lZESTyNyJlQOq9hCPv1hnOmzp54DeaO053acA8XqUse
w7zE2YDVs3cv7PptdLcH6yeA/KSWb5Om0AKXYNz9w9o3wbIxUnIa/bgZ+R8AN8kye5GDV4/uYXSr
YR0uIYjRmLMm20gkaRpPtIIdSyceDFtXFrTHxBYHGTDVH48VRqKuvWPhVJG+2IWH9XH0etjHOkuQ
gXGBcvlfh5yxyoOC+S5uLbK0cwSqRHtDLVJ059GDnWeAF1tbq5si5BUMUUXwQp9cb2wJxRJGZPR+
Q7GEB2rvC/K/RJFyprHdRVnc5b8r/HmKqEnn+hdwPW1XHVxWHZi/7uqiH/gck8Xv1q+ZQR8xxUn+
7gDQO/8hqgZSpmLFmbWvompcuVhnEDon2iffwbM4tuQFRz45Qp8JViv8PDCUeFZDDMsUD9PE1w/1
KKH9wOsBFB+/5oZ5Ecqr3Du/9zXzg26us3g3AI5Kvwu5/fPgB4WsSW/MRFDx+xRNFX25DswZNkTA
zz9MQjMG0MXEcwx3yg/u22YC/quK0fF2fo76jAtSwKq8TecikncxrnRY9GYIgZJYEcYsihnKPPqC
zZVshky8bgSIgwUbG2HGpr52NV/AZvAwfsqXRCzpOumoae77auvMZTPS4y6FWwP+8+JMTB+AZqfq
yTLdLv4pdBZElWUu1sewBT18WRof8zWDO1/eE6jnHHFrIFrPaoAV9wTIqsLm6nZ1eN9DOHeuE+YD
aMXw8sNXEbbe8qT8ELnNhYRTYKhuh2YX4k9rLyk8KCRlouTzSU15kL2ZSon6S7rNEmbHovUoUuER
4hbB95Tc+ZmBSTC5wKdimoJuz8O6NNc5ZgvEbnHiKTtYj0WFcB7C5u/Ia7rH/WKn39ydwJKSTA4V
8IaZTnUH3ZDQkoYDnV7HGkUODV0Gy1/s5G42HpCAWheK1WbqHlYjqnNHBlcx1q7tyxjg6N/rwC3e
EfEpMFgHRoAkFT5OZZALJaL0IOSB2ZBj/pITjqY3lIwAyQT7E3OmIo0WlvpGfOnu9yAqMf7pp8CA
Q2ZV6FCd/dVbBzBbfiAfGad5lJW+LaaPKq+b4hfyiEP2PnewoxwFjg6yC6NUwtz4czSsJKJRVBDD
R8LgNw2qc3GyMSGdDMKaPYQ5gL7fLIQY0ssEYpI2tJL0skDEurY9tbECTE9wV9GHYxlnyod8nFFT
LBSJZKgoWOrCjLeSrn5JecF7UDxUZUnNGl4JyKeHYGgxIEyHdhkD/5zOE+rTon1lfy2Ed8ECKt2q
/8h85eqGxChRKxmmDGTAoFKLQI0nsgKwQd0zLtociDTLw8FAQKm4SQsWfuxIdwXzFaZj5Hz4tcbl
runjg2EvVcpogzkeE4tsdLmrMGZ2FCPYLsB++rJLwJzF3vLckwpnYugYLiefBXLmx82dMbrhUGsf
nS3R5uqN2tEVWwEPNpYwXeXVbshE2i0K9QIroKl/2HyDY3Fhkuk+0+1itwzjec5PmA6m8GZhhF+T
C9um2WgAtBEcivIMRGwoFH3ZIiNObSOuFe8v4ekw8L515brug5pGZxfrpBp+LxAU2I9F5iEPeCRh
o//gu+vTG2qqxTz4xmL1OS0dzhMeXMMn+gIjzI/YClJmJwO2cbogGvCN7/EBYxsYPWXkc8+nLeNd
QFE6MLoNcDeE86pmuISTRiVpE3raXRtQY982RTKPh6Z0xVIf0aGH5cBGI5QqFJe5edJjtVb9HZsV
xPisbTUl5Z4pN2SN3dwoxiduNM7wYldSE9nriBLU/K36FFcceAk37Z5Y6bAx/PBcQjx1JKMvIkBc
uzDckCmUBj8J9Ucz1/el13cPa7hylvggNZfLmDekt10RDU8h0EL3tqf570h2y669NyTuv8cBLsxV
0ap03/3aBfKX8dnYeZAgcvvbZcLD+eyNjqxBaoTrG9H0wDta2S7eTZUBE/jte006P2YjSJJTR/DA
7TE4+Rymi1mG7jICDfLAbgzkONJ07It7uVA73LLHlBBMO/aN/rJO4xS/hFwc55/VK9Uwg0uOAh9C
UbQTXR7KAd8mA+DjGmGLv3LfbVmWvC9+QDMBUchX9+iz5si8tv46rQ/ArnWFd6KWSYDHiGxYeQEl
xZ8Gban/asF/M/Apc/TWPqbdpP9wy7A/opKnQIkz5O/7UC3teLJDFL1SVUN+c31+wr3k1fD3YkWJ
2fsKq/rBgsLRz6JGUvtNoVhuYK2gaU8uAk8AqDOjfwKc0ixnwE545GiwQ7z4E/3zvEvyAPdUUXQJ
PY/btw4CyGyIVUPvCyJe/nx5rdy8ch5DZzLyLvQQxjj+2WaQ7yjn6vEdb1eBOL1BYrEwYPUgarTE
zzpPY3tLdMG/J8EFDATyik9aBR2Jc0q5+YQXTbhqDN+w0sTDefEkuNyQtXVUmpNuk0chQ9JGKCqx
fcuZl4ntFQrEDvJ/ug0AkuU7TNREz2tijuYCRmx3tJMPlSRkAJXQFCDunjqyxytZ9O1m2Hz6zglM
HitaDry95fIq+G0ErDg51hvHH4ki9OwBd/4oxy8YCVtmxZcVGyeaCvH98ZCaRctPoZjUnTyQL9Fp
Tpm2HaRIum2OlDT6tgd8En+bMIcgQQ/KnqYb0n8h5j0L19w5Eh/2Dk4TDe2p6Yk9Q+cBVn6t2hT1
LITWNO4shrtfbdIalpixteYoMDfX3N2Bbv6kljUvC65D/Pc8RgQn5xBxUtsSI84AKepAi1X5YBCB
CJ+RYebmzBoATjQ2pDnBHc8rh7CqWxHei6lhqpaSbHdvTMywbpydlF1KkydnErNKOw++rLAlQWlK
hjMRJojTYR+3/bPUWJhux3HwMgqGxPumKyi8H+kVxvtlycOyJ84tQX1WCxagY1UVCElujd/rTlsL
CC0NqGbuRZWjmXG5zy45ngB+HgxsD++mWfL40IqgHW5wIJv/+goKEmNEZRZMaj6HTbMWGakh340i
sGSQzP/H0Zksx41rQfSLGAGCJAhua1YNmiVL2jAsW815BOev70Nv+/WzW6oicZE38ySFSEvi3nsA
65Y78gE6ubF4yZqdxu+A51cthBAIlovkZIMVy49cOEhqckOebOsXa4su/xLAKdXdyKqIdZRAT32r
LRuLeDSZdnqAP+C9mLoc1R5hbSpeQyjB7AyKmiPEDANzo3KjACtFXhmSNiVi4LteYukR8fGjsrpD
SMrns2LoHe94z6bNI/cOLuxRh8svJM3lv9CcxBUcWxZEihBtdNeIlFWMzqLZ+d17XVGedDmlXGL9
FeM7C+YdzWVasFjUIxdTExDN2rFBz+UJonMW38jEh+apHzr6u/eIb5yic16zq+gX1pR8lhYOgQIT
qzqxrc37T2WxSvsrZ833nGViRQtPiRkQin4y9uWBk52YD3GEKuBvIyh07Av+yY+C3+Kf5l7zoIYq
ACfMCpubHKcr8Si3oMPnJLUDiaFp/MX90/U2wYCobgF/VXPQUdjWLHxlfGrZb7ikZvHUgTT/wuto
zN60MxMILU8YhDaz04/2Lsc/pbHMLBOe2GpJHyp74IY2OyPR3p7lXMHToO1vjMWrca+CY8lAXSi7
3hrLCR9YFQo2rdCA26OeR2e6Z4mgxKnHL9Pvsols5M0tG5EfsbOLB/ZGkXeJ05pRN+FC+XecVtMr
b2un/8gWk+oHmLDI7Kg5ROcFHquSyd5w6BR9nybfSdj011FVRFDa1Cz+JbNXJx74FUZApQsAe5ld
rY0wVYcejpslCUGprVE7ug+RSxIKs8y++ne9dmMW5tvRct3XXin+FUil5i1K08h6aTzJqUeMXCEK
41Krr5PdTfU5GVoa6OBzicpi35uv508yoYkDfckd0GAodsaIvcDuwts81YHeMvuGHSbN0fx2sMf4
XMRSDtncyeVHwOFPUptuql8M9+B8+nCAkqijmpSTL8YAUFJH1KhPadfY8C6jMtnBBt89MvGQlWKe
ctReDi5UaPouuey2jEj9jbYH9mJRhU8K6E84Dl/SCbv1EZlM90qfTy5eUkUM5FdWd35HVSM7cEp9
QotVAUJikD2QW1hB1FOU3xYw7MegCmN1CWTA9D447GFeylp5DtN7x9qWx5YvDrIcyisMS5t6T8TV
8GKYeJdzpVL1Q7gGQqdqvVRfMJ3GPyFxv/jgZr4taO0p+ZY0aSvcOzKytvc0F9DGfmX8Zw/3+TDJ
6jyFcml+CTJtmn4jaLLbBJSuR2eEYk9oupzmMvbGs8VRSFgj2RlB9hKWFeIawhYWrheWM5qHzivz
5V4y6HtH00uMRRKLOUYxhDv8/AoaQ1HkgX4XzWI1w74yoSofqM9q7b+DM5bLbehiz4GyVPf0NnHp
637sZYJ812MJdu5RS0tu1dnoFti42XgDeuibnqG/8pppfjDJvAYyYP5T1zOJprgHsY+CNPsV9Hre
m9785U401+41DNL80NDwqTeqHHxx4obrrBUAXoJBq3NhiPtJ5P7Hpk+5FCADjASCCrmMC5ANp/YD
T4wglCEmbzpFvhpfi5KgIeRHKQ2DYZEcHGaR7EgCdpWckFd/s/byuoeMm6u1ZRDkNQSnVMpjM7OK
WYUetG1NM8c/tDZpCO3K9iOycDLEWywQobgkphyGuxIPYv9YDJaXX2i7QsoRdtSgMSVKesFtnVaj
Gy8TErdRC1jqlKSUAJyqYsiAztah/eICUuwo363xu+6gJE3VPY7JJceFvATuSyKHMb8jWopbFb3f
MZRHCWErUpxDnPp/Mhcn/5mjkMUNCSn1I3Q9/iTQ9vP7mg4Bd095RPqi8G7Gr6jgVXaIcjeMHzSN
GxVzMDOT+24UDUUvGfub7962HZOxZixsax9yYweKUIooebBVy/siMWKtCUiFCm6CTT+fFn9Z9zRi
sJq+lUHI4ukIaYR9rkImtq2ml8Y+aKpE6mcuQmRysQclncbO7NhAIRyEif8Gh40VyrJNj0sNOGpi
Qxek+nlG0gdd7vC+zQw2pailajnZ4CVkAcRiHLiTDOwYgofP7emZgGFcnQjSEIXtJm+oP2fUTo3D
imTYsjNj2omLUAYmOz4XRAZQn+ur3F4H4sSPh37HpzCzRcBH6z8Xlr2eqr3jDGdCpbwqRidz45OT
QrV9EXOtQLhWgBuhOUNb+ytGRgk2BgtkPZeker4fo2K0X4JZIQC6eKu8B6dweXeNmI39Q5pPaLDC
aRCW8rDXgtBkNqNnGhl6Z7Yl5Cdc/AiUVs5tHz20SvFKBuA1+0c098LmkPRMEe9HFTG/N66PKNM5
xKB38IqE2BXKrMe5BqTZ7OyZXpcNe3AAfJu4HojNcEinywMsXXeytr1NkcF9ofDg1Ef+7Nm74mSe
l+dVjuR7Vfh0BPRDDSkcwUnP8YZ4AmePyqJpPM0sP821tbzCfpLerFIQA5HPaklVAuw99XvdYw8P
Jr/KQWfs3AjsK1wyvFiIppnUn878XX5w1kEWNueOWMuzA4nfOjpJFh5QZgELuvz2gh8x23W5E6hr
I56WQV2pKiG/YsQ6kU2FhUJZd/ig88kZmnMfV7xM2J+nN3SElaImmx5NH9x0pvYKC8pqvG+wq2PF
RKeo6hXnKynJwjThpyw8qiSBbD52tkkfGSLJwybFMKactETE3ENSu32xA4kQ40BSdd199Tpwa3vf
JH25n4eQ2RYPJ2RxmPJRle2yuJiiX1UrO+sphZTnnEjHoeSKkdD/LsH1SzIzgy7Lss7h+JZ9mg93
41T3+BIT6AZfPZn5hr+fpT2i57I4gXPIYHDhRObVR+pxDoai2o90KxE3s4JMvPSjH/RfosrUY68B
A7wwR7rxvY+9eLJPZcE++IG5pjcfbYNueso03kTcdIxG2wm0kGx2eZuuYAUxzult4aIxg8PgLnCK
B81tc3QGSNSGGiv6JNOcZLBLNhMJRAFHjwqo9t/AS0117AXf+GPBznJ+5lTBj4O5rfVuSV6QBBsK
AHLNXI0zxTBRzno16cmS4fEMFn0JXQJlx5EfO7lj80iqdtQj6gAL8dj55Kn1wicWUS4hePJ35qWp
AojEie2yP7eyyfG4p9Z6vhdL6CQv0fry3sNi0NktdEFNnldKNK4J7QMDh/CcekfZQVijKmDR7iMl
lvIrSMKqfq3o5HYOfS/94DGcSLJuuOXHHZ85C8VDVEAeeGp74tT7oMwQanU22L9ZImM/JfmEnW6E
S5Hf6ck4yQ03LIHnzHVH9TpM4eg+5BLbrN0O1nIMmokjXDSmv5T2hGsN1RbZeXJTRnQynUUHpNsZ
qLrwJWRkh6ZcnOv0N2qsF7ICs0LV1b9Ol6lFQRoGWnXxCNXsVbPGoKXUjEKKDMFECtSRGL93jL9D
hROxwKezbfjNt9uITwouT0dqBd4vJiQJncmDOkd6P5R/Btuq3EdeF6BmBbzSZN/4xmv2OCaM3IPi
q9uLThVZUuYyDl7q9Wie2hgYLXQIxxTQH820gp2zysvp6BhTPgaWk72mkKlo8oNsvDD5U7SobKMP
I+WseFE/ANvh69OvXUWvnkeZKcBtNofjnaBbgWmCPvT6QyHnjT/0y7ApaltcVPtW9HwTGBqsqKfI
0rACc+mKTZ4xZ6jkHW2v4os19nCqUjxV8YeogXJAYmSg8w224jWGMrNP7IENvZScuh6ajgRKTHDT
q5/6TvKi4iCoOEJpPV/miE+khju+V1hVq+Q4Ioxhflgmv61udm/3wX1Dd0Z4gw4IFy0hYIspxh9a
sfch5xfQxLNUPUKVmb0jm2yY+gWkDXb/XiUAPKWND8MMSf3fvceSxLR1JRnogOw6AoHbGvuieHd7
9g/OryazYFjXDltJaReoaPswwyEPHcrXHIQzVjlJO4fd9C8F5vvk1WTA76HooLY+AFpgvbJZM/MY
gFkqy93gqgk4GjaUX07PA8zwk/kPdDWk9pElBryC0a65w3gkf8gFWgxWr6B4sMfKdijcmxi9kaIl
r85re4PqwJNF+xuXmJ76WNAIDVPZCbk3uApmz/EXTh1e3eg7RPiBpjgPmojR0mAO9CiAw+02AM7i
lQUPqysc2tF5n/iC1m7Eskh0IaHLKhfgMRZhMb8PpMr9XyZeV+ExRSjvyiVOvlvG2GKt5dNGt0Mj
xyfgSbftznXlTKLGOLHwvYwaDCQ7HDiOfPBtT3rDBqgzpZRc6dr2lLlQDK5LkBsIaBAo95PbIoTh
rfOp94M+gC1+mUXp7UEKIMpOrJUjjAbr83+KBiOsu17YyRWJBrEpaRe7ueq06P5weuX2o8Nihkbe
PHHyf6ltOsSxBdMexz3PJgTNGjHoSfFD42PtmEL48PYS0Wf+BvWj0othamfI0qsUanxph3/ZDCCu
gRtH9mjpt0ziuCNLPTXqKUws8J8noVw+bJ6dnK9NOLj52cc6YG+5IZHN4+IatSffTxVaNmGRKGpO
bmyctntcQWneLdRrbg+4a1X+KCwj4mJZY3OqYMTF/0VzIXsY3IQ46jU2Yg9fXQDec2tjce7vkJM6
OPh68iLgIoOdq+cohf+dbLS2OmbTeFpVZTUj7dP5o0y4MUCyV79y4fJrL9qJ/7CbWtoqqg8kV1EW
mtrjnZXEWr8Ra3F1uQ8mhSpYSsbEbzwuUr45rs/tYRn6zEJVdVucaVB2/YISgTCm5Yfqqki95yG7
7GFLtRQCdxMW7vgwYDct7iaKeq13u8+x21T9QuDI+Jw5T4SJWIgINRQ/ql5PunJG7d2rAdHp2FXg
zNi8lU72hH+ZbzorfOLwA7UEyzcloNS2zFM6ftBAGWbXvBp5nNwxDv3XIPAS59XkJXAPcBX2Ky4N
K/hoqrp7zUi9stS1ClZ5QeGwKeuWtDpFokYy1ZOblWfKYvFVcV/CXY0qxX4NdWmyd0lCYxBvnNzj
dlw1CzEH5gwrMq+Y1dqyokPAZQ3HFpXUx7EahrZ/BKjk83dkjSs/vZTOsk1HJSiqBd7/6p7WoZxA
u9TEV6CmQQalEloQgMUZEmpVX7qCawC7Z7k29LLLYv/aM50AkrWwpoSs1ettFSwRXin2ytU566rB
wYUzQ8HbF6oOgke+Pcz5xh8aefTRbMaD4oSADho0PR4AinHFW5KOsvo22AKwVCmy869VWlCgHLo4
pHfU5iLxzlYvHvDyLoONzsa2Z0+TN/C2UgrO28a28KsqLpXsfYMMt07BAnWJDwKMdMDqI1XlW5XG
6UdsUNgIZFpQL5nGOwje30Ts7exrrtna/Qr0CIR2V+Z0Ckt4ldQEkZeng248IHc700UnJqjveDti
tD9Po23eYOjNBQ1hrrVQkNBUnpNX2whxCEMIbu9F0PwdjWCD4j6zgeOBsa+hjAduFREBnWLudvCS
OARDVj7zU0RGafksvIyknGDdvTAVoOwQooq9f0jIHlzpJ+/InMkDoMUi7ksEJmz5TCc5NzEQatiH
KGfi0UHYSZ0PvsZD9BOx9qy32Ugc6BdCpT3fgYFdrK0KSxPjql4zELwo2/E3cwuIFFpwZDpRIFgy
y/0E/AiUArHuYppnQQ4cVOGWffSg2gw4GwwpYAYfYhnlhnKhZPzPhoBT7jtvpHh5g0tnRecyEZd7
zHHsGOD8LtE2VW7x00clprQUfdQ/lbim/+L8BHBGJ4559Jjf5aMlCbc+rKvKYUOnKNZBgTn83kkq
CnmiUSbJO49qkYLz8STWVkzGM6EB2hEqLEpDaSjTQoxGfw0JwdOMNlkXH/M1D/3kyqeE05fHsmUq
3Q8tKNALv+qp/xsRyavOrssjAQVQcpOgCxElZg5XWYkTMXbAv7DTFa7hE46RxMbtEPayu7FubepT
DPmOCmPZIAMTrAjVOeRFwQrcgOQm70uHN3HhWS9H2l9Y9Sd9QjNeS9rVXPtgtND1J8/VV7Y4JK+S
kuqMzeANafuMhxJjXJBE8ks4mIz4x2Wv6HZbBc2FElaIziSrL1YXYaOL4pS/yQ6Gnm1T7rLA8HQJ
i4vzbpUyCPH6ECozb3xg5cM4VbTAkrZcpzO9iyKCOnCRu67+Ky2SE3eJlQQQlQsNWAbbH4uvu4xc
GUTBvqrkt3JaVJWjpOAlullNi5XJFJLHFH2dFylOlUSeq27S3ndTqE5kEMazgFQNdy/2xxszVWF6
oqWL/BQ9fLwPkE3QlTmauZqN3YBzMKqJM56qmqLT5cCVBhtGaEA5P1qDrwz1YVinhuDsZtYoyKab
3E+4T5Mznt2NUxR+QKqGCUFt/DUwiN5BgUOM7Qgapz6P2lvLLbAgya6EcbNg+sLoBkTrRdUt0u4u
CLnFnulqc2ZcX2gBExQyNvzxfxQMlyo6jShYkJFwoih7T9BwYepxxipM3iZQVZpbO79OyW6+jhba
GRPR5OVrH3GOslUEbRM1D14GdeFHMfCypUqRA9f7Z1DrgJt6GQLy5dbWf8QDad9b3s11HuyTIVzf
Gn7SUp3bTIDSKB+r++kkSuMNlBO5ztSdaqqNlLWLyDMV4JvTplkeGcEc67fy2pLamQheU470gSce
R07t2xPoyspQHrVklcMXeuSaEP9mqQLkdDPHchS/wg4uD6TQqseolA3t/JJCIq6uidcQjFPaX++u
hWGB73GnCdfRtMyE9e3xsNDZQwAXGxZY7hfVUlXPcql3uj33UHPkU9CffmcXzW+lJ/5E9p0/PMyW
PtLCnvxZnGy9szQCWUNMRXawXeyvbdfh1qV+0a9vHKM+2AxA2M9evlp2yd2zxkrWYj7hNfqIYuRc
TdqkH2C0MNE14YBDDT1/MQ8UUfnVNsZLcoZ/uwBFoeeSIj3sFJodTo6QzUW9X3Ugv4TXu2XtS1nG
ENce/2cGJvNkZwqu266ncrzutzjFRgGSc/Il2+TAaQPy//7SsUyy1ziYCxMFXkJjE3HgojLa3DgY
y158gtXLjoUTyPPU9+3wbmTDEu8luiA1eK1gHVHFMe1m7LQj+zVkIciqcakW/z5qcYlD7x79AXOf
lco/Geom3TqM50+hyILqZLk0l+49ssX2YUZ/k69iDOd3wuUsj+K5JdNTzcJel4CTnfZAwIaGRVKg
XyOTmOTS4wTRT4Vx5vLa5LPXXpshjdU2w92a7wo3DpKz0ouXsE9b/D8c0BYimxW65Z3I25UYla/g
g9Bp8tdosQzjDf/6RBhqZXgkO1ilQc2FgIVqSALMQ1Kn1wAxd+HO9xdIFFKRm2KijToPyzecISRN
kTVQWvsIkfRKAgJwQBiU6nfkN80R2shYf7eT7V34jlst+ljnmJ1ZCCEcOHIHcBFk2ZbiRvKB71Jd
T6AVW/IU0ELTlPKvUEzWzW3rKb7DIFXrKz5oPgo8w90fAqHmm5Zu3lvFYrFtk0vgJ3c6BiR/75ao
QlsIH/rIgpefWvOleqhKJd1t1WkcPYj70pzAXPbmRzHF9LC3fXzBHwOm13dIscyFxdBxIlF9DmSD
0dV/8OokoeIMmAj/ifM4sFiSDI/wla1J1T+VY3fFe+ZK+QkGrjqRJMjqp7m3W+c7wtHUEXgoRIiK
hQs7Q92k1z5t900u52SnxqT7ijKOnqNwav955Jx86kNFWGTFEo/MsEv+WYWeSRFrC895yoCd8zKv
J19/ygTQxifUzYbNhIUsLemUqh1M2FHKm7GwQ0LNjd/j3h5NAEE7ckGTcTPH5fvvKopihOG2cU1Z
/K1DD1UF9Oz4bLsifsbey7TQaBDk+9U/2JxzD1clHtJ1U19la1sA4W78FHnjx8Tf/8E6l7ZFe9yx
U8ZV0Qbk4L4F7aXYHip28eJ75Y6NVBME1B8Jl7dI0K70pTSLmKJ4xpsHKAzR8JiiadKFSalrb+6g
IDTxBTvPRAZzKVzmSpgzNGlkuGK6bhtHqe08JvzyBlzUErfGbm5hYvwh/T5ML5FZ6sTm1ZDr9LeZ
wwnpgW1l4ZKS8rLJ/1p9DZy54Ah0cVdaU0TNYqB86wKRg4eTfD/BiG8pYWp9sJOvrDuJxuyw2xZG
91T7RbHF897Jk40X+layyfQePSL17bErUuidkUZG9bQTiTsw+mW8I5eFL1DDHiY2kGmF/hOwim5b
NKqT6VIuMiA2wapLmjV2c059AOJylI0H3y5kc8Cx1n9yJq9cxDnmqetN/6llyzd9WoGsV1SWiITw
wv6xOC5+7AZ3dsiTeE15l1Wfde2RndSYtLz7CMfG2Y8T8UyLlyv3ysntn5n2DP3UpYpPVkCgXeeE
hG3cHDqojj5JuVV/oV+Qc59HRxIVSg5xzmZTt35S3pg95G3yQQquJxmLftz8nC9lQAAG6zovYdct
WO3gI+6bpD36dRn8nXxCcLvKViSvl2XpuIgMyvz2ayRvbOEsm3cphpJbUofgasdgjRH4+DoOYJWY
fTG3scdQs91QdJzXVca3lP3NRjItlFBN1v3TGGeNz0lUMeZV1fpOiBy83rizxgf+XfOmwzQ+gSw0
9Ysfk1MD5U/NDb+VKhsbrOIj3b1LwwV9Uw1g971wYqUg7MYlaGJZ/iO2Tbyt3sAje41cj4tGoOKI
K2Drdw3zEXTs1x7DYntmwTAE2PAtD8mfBVuIXBhi4mzobIspZ9vjosaJqoGWuNyT+4VrG36wlJr7
oaPjdxuzqCrPRRfJ7xa8QnvA1ta7e04s7pSYRyGf8r7zS2aTOJCd3gbZoN3ntAiAR5qQjMmN5vjA
37uxTVSk7/FqCagawAhgcWV3HtnaDn9OYnUHr14Txj1rt+oEvK0LvMfOSNe1aYP1QDLuWBf3kJRd
AoJbXg5Re8dkRRejaWT4zdqGqXWDt7gwFwerSbFym9s+vLfLVTqa44n+K/y6IwR7UDFeQGzLBWx1
MUvMfQY2ArRJ/GjDCgYMFkYriWe3OXAjyt5sbE/+WRiRjCe3KeaXjN9pwOZtaqVKN60xnX3HEhKj
2YnAZE0/TDHyf/aYn8gxMtHNe5r7wvYGfibP36wy4oSttR/bu2lJRuqjWdnkVxK2+Lc4VcbJfhb9
QDiI8rHKRHxiNdLQA3lFJ/gJGKLjYKu8OQ/uE9crQXJSNm2SjY3hzYlOocvGZh8aprcbYqDbPi+i
h5bKWr7mnUNGkLdVAxtBX1RgpVQtO906qRfM9txURJQhLex6gnMhyLwqls1PwRScd0cNM59uclJu
y67pHM1tg5ptcqAweabixteeMVMlNqYqXRjOengfhSmv6DLD8ESrMR2SnHH8R9NtwWUl3mCOoJge
vHFj/xflSWr+MEOy4GVpmznsEnUivv2iCmmIHnCeXqLOJzOfmIFLVuRLcJmIxJabfxWAJtz9rPEI
+LvIEdHwLBNy/LcG++f8xaFb32u4Eyx1daleRqvXN4NQd0KrwTCQUe0krphevOQyeTBpHuEFqfQU
1+MaPXa8LtkXPv9AqDQaEGrYwZ0LrJ/w/VIYftgUisn/bjpWyxWdUasrQzmYNVDziU9sshYiBTWJ
lIPQzV4xLLHzoqG2hHS5hbOifiZPwHWmPCP5LN3BM1tsobK7LL5PbNnzWV9y4NZMmpVN+onTjj1q
kZFtgdlI9q/qu8SB9ED7Z+JK/IfNMCIi9cLBZUVpc0bmkcg7VQt6aVZ7JXXcq+mPoYsynZXNtMy0
RyiHQMjW1c4a/23QX4qkQysvBnf+DPTqakvzbK10bCKKIwfqHsRp5iwzZKolyU/te2xHHLFe9tFX
xo+ySkn9lx2GKPhwqA4boQd7ehYYLMvHBLDY+Je8FnaYDL5t+0kqcW1KYUGDPXVezReYrOUtSevM
0Am0QComfQG80pgC4F3fsy2dTThekK5ZOjB70m1RxEtrs+mrqPKNaFm498hbFMf6n0gpvCCy+gN3
84ju8rlEZRbkxPsdyPag++1mrH8IsyfcawHajv0aOyhtZSHyQ45tnfGRNlNx8tn8hofYy5R/HEJr
Vsdk0cReZp7U32tAMLqIZh3LArvovkhHsgEBluX+dQrLL7MN5UStvHL8ivJGwHKecPsssf2DhXd8
S/CsZFt+UdzhtVKcQ8Lqg/TKXsX8MO7x+9aKdGpV8ELfRk5eGArtrep5ljabwzaz2w+VpGz03VkA
4PWK+pVo02jwJsWsshSbFxB8NhcVqFWB95J6I+s4RDH9gUMq1w9FYslHItVNj/lGgFxMICh2w2GO
fZ+z2gvKD2g71dOISs3EDjTmNRpH3LVILePBLSrskYUJHPdAVKc8NUWb9i+NoBtMdDY8gEXHIzuM
f+WhmY0HhSoz2bwjsdAASfY5LJLr4C3mWfMlJc7GMaAPpUAIguriLMOO4m2uClVCI+GM+6IPt1z1
gXZdFHckGjaQ3zWrK6+TDzSaluk1s9c0u49zi4V1h7mWzx2M7kxMCs39WE5E4MD8jXjM3cJyGRfp
uRw2tpf4D/1c4GUCkpu+UMKDNjraMey0scUsd0xKaDx/IJNirSf4SEo3wYnPUhwCL9ZKEZj3BPkA
dg9t9iHJUyo2XE7iip1pWDp3lZpI4Dp4qbZR3vnW/ZrpTY/8HBFMMdgK5ACAS/OkI6T6/7GIaq2T
MEpYe+ELTvKtbNgWvNFSFLefokXxf1OWgE+44XmpcpDwua6i8AnlCgMrPKDS49zMJ7uHqpWZ6L+Z
r4OvdzH9FE50RRhxx3sydag6WPxLSJok8NRFpAkcHzxoFAY8s6ZN4/KOLXFe34cYGYYXVJWupbG4
Xoc6MLOTc3E1m1gMdA2b1ztC98wTOIpt6566CqtfY+527vJHwmGbdzoexPA4NgATfzzZQ/HmY7cx
Php75rQkwK6suX/mDSvaZqO6ViYYITVvv0ePUgnDUIZn7I/d1GEzvxo9k9LfDLVsFJMSQ/+bFcVx
8hwR42a2RrnG5QEfxIuvBEGL6dzBqIO4iw0hGTHOu3k4b8vJkwv64VCKK5Mx61TAZn57Wlgwz88s
3OlnbRzYYtuRqhCwy3AbsxETpJzFFrAcrhIReuQuMZtN6rD+odDxVDB6z7ZIMK72kDy86zxZrvxy
ZD3/SvLOzk4MfynVA1wEveqyqLaNL10NO4IShqIuLwSYYMLZsp/G/zKa0MsdhBtkEXdBkCkwLa62
tzWX0S85NmO4RUzYItD4+iJnxHzVN606N0HA3cj3irm5kWdJWw4QBhQ8hC0YPFbM9doVGAbtU4yp
mxRSVkSHipAuvjhKrNcgVOfkwYekdccpeUUtzAWtHYcnPZfiI9FuXlK3DGPx3V3y8ToBoZKrQOC1
Px50I34+ctzsdzxBthyYp4wOxO8AWGz8ieea2H76h0Paz/01IOEPZGlQ41mruJIed+yWjk59bLC8
u8KnMp79bm9bmZtlVNi0ax9dI2z/F+9b+1BOdd3fl0HFTcVxLGyvkJNIgFMRzy4S1WllXImcCAcE
bKYYg2CIakS5bLNHqkbljQF1fBXxGrHNS2LU4EynmOq2krJ1kEVB4V3HdsX9RNxR2SuHCEtH4BB2
8MKvE5pJPWsKf03h6nbnJKz79v2i8Y8XILKtTUHew0AvQio5WAWXDrDF4gVmLO7/rJ3EfIgIyaKI
+5nXX4JsJuk8hGPzRDpt6W+kuOSHIzimNi4uu4sdpRWhKW2TDdaDcH9xDtqSOYVCZpsZmVAQf2cj
woYl1TQ17aMihPmzsBJw4KSzArtFHoLifTLAf9yFHou0TYrpNwB15drNKa+HdEUb0fS4kdIxP3xj
veQZBO3SfGQDF9gTVAWsTsSseLgRkRH9Scc07nH00poho3K8Gh4tznZgLpAkEgcGgC6DR2NaOz9i
d5DFw0gXp/cuaPVoOOgzdtDAPyzNepllQdS8NyZpcTZ2rk/xNrsUAteZxH7XJ77Mz0uHW/qQ20wx
zzIYMR7FcEebqxkUkEJpQfQ4OxiAm8sSC1vuY5eD4Qe5uRMeeM168f7OLBLiJ2Q/l1ebVyRAVLI6
GQ5ASvyWgOPQroWm1UxvLlmQ+EwpCwPM7Bn4/Gh/vDd6EZQcuXGbou8qfqpDthRoCLz7mvAeLw5H
MXun2VxxNBG3BAY2JYQCWmYznDuzvw0hcwnaGYBHoxnkeB4TL+jB0Qam55xZ4giHUOMI/3fPNF6v
XDkgJT5b9g1d7NSscX0FeUQ+h8MbV9xqdQZl15yThPa2q/BSyCQ9qe6EatCR/5V3CnuBJuA+vcva
3He2Uet08iCMQ1MmEO8FT2ohkT7IfK7mBCgwAq3mm+5lHi248N67tKR3Py85vzGqMpCk4L+I7p0Z
mOt3E2kwP0TQhu64MhY+Q9eOf/h+MVtqzPW/pZOOz7qt+Io0/cqWQiimvH1EAOFkxqlpbXrwttk2
ayautNjQMJvAVf93x1wBOkUisBlVGPv5YaXHF0NQHsSba8WLb2LofX8AP7JwyUC7feToAxYmzzRD
ifAQuLZuXbVf2jTpmQ1cbO3AuymaYR3DppmX4tywNYQHhD47k7TZAX1DQ1NiwfyIgh/pX5FW5tyT
bZ0vEcDgP1jnyVQnoZNx4DW0la1eP9IVRlKhtsNkj+A6Qqx8Cm2AGHvcanW9izLJjatAIKdCpUj9
1wTzrd7huyK7F0pjffED6jcZwC7ACMw5hq8pacoL4T6MfXhT4V5gg+K/MOssFFfbM+/F6OHTwy0D
FRl4rfoWojAuoSokcvcuyB0+GgxeRXFuaZEF52DX8H2IkFKtQe3JelEGRL0xI8xUpCEc8WcuzYz2
VUgV6gHSNaZgEc6Rf5854CS2QEsp7oLim18kFAJzB9gfGYDGm2EAx4tRkthncGYS5bANLYv4oNAu
k20zYm/csCQw9Lu1mWAZwZ9OY33aoNHxonuqxcTcZGQdXKEryl9WXxMV9Bmh3EchWbjvhKxj70kN
4EogxK1AkzkhnkDQcy1KAjE9XaFa5ARVOrw9ypkJAzKoZY/hmAAdwfbgYskmV7oHKcOPYWa09R13
lXm6Rh34gXXXOrPcWi1+jcy5OaH+uHsK/0bw7FRkdXcaCzR98/0A+4kID1N3Q0xavrhpxsgcTg3V
cyFmse+olNaF54RoPh5m9aTsiQti1ST4uROoaah35Vi6j5xDTJEK668P67Im52FK2+s2fP9NfNfG
nhVd5sBQv5ONLDKuMZYjaBj4zqItmr79NZOh2BnkQ6TiNiU6p6c18MN7nkjezPbBfesTqx7fsiSA
rpYG2H8LGhHviIGuYwj9FsyVOKB4j9J1WgFYhJH0J8M6WGyXoXLfTJQG8tMvCU9cNMu5F+SC7FAG
Keew1jAIN/+Tdl67kTNZl32VRl8PMfTmx/xzkd5ISrksleqGUBnRm6ALkk8/i19jgCpOZQrQ3HVX
N0glGRGMOGfvtRMjzsy98FRYBTqqXt5u4CFj9sdCPsamTolfrUNtPQx91fP0fYhmQDxwzaCX7PuX
RkzwQ7+kWYWAaaztrUlCDrs9LPY4PnpZW0uKzClvuU4nJxGwq4c8QFi3EbICXGOSMGEwsVKf2A04
N3iFNzFlBfeFIhEpB2AUgCjXCkaVFe1Ea4eOokTWHJriCYMUX3adB5U8tcS7TSlP/QTekWJ89zEj
EMTWtgmR1BDutm0xIpGPPTTcBwIl612S/uO9M4klQKVdIrDDLWQ3rCDEXe4J7cORqNDlINfYJqP2
LgA5JzhRxs1BIj/gSJBo7n1KM6IBrGEbr0IzgjvfacNnrXZqhHAGtIrJ69j29OuL+LswBVm7Vq9k
7gKLR8US3mtekdNgTuyT24xauagEzYG9XyvePVIPkmdStjRPMgB1s2w7R3GJbuHrwQ7K97Y4U3GW
E7lD9yzBW4bcIx8Q4Dq2p8nHkfIjbJSmhX3vVI3WAwQyXeSqO9tPkVk5iahuPBRn7Ukfeh4OhIho
7egolDYtNV7zDj9hp2z0Wot6WllxhwjJhMlN1lajf8NUI33q1KkTL8uin+YPgAMCg0kQk2i7Kcxv
LIONZhkPdG6B0zBUhF32bxaZIUTqpBH6CS/FF0+sdZcqC/Jy6Xz8J9scYBZ+HJ8kvHgBIkr7UleF
OHVZhkgFS6KhrqlB5DWIo64kN4+Qi5+B2yrtvuhsll08bfRH+sJie10AwIGdVXSMjRgnDoty5GUs
OQr8hoGv3tHIcw6XiH6UZuVRnB/3Ls37X1XfIvwtG3rjmz6ONHtp4G96cYYOagq8e6346ZVxTtmV
aFrnxcFbwhV5SVT04Pr5ITxAmKb7LDZVQgBbpfA2+mCJFpVXhPpw6eNprw9K2JR8lgBANehGsfzi
0sh8y0S0adQOYTF6VIEKTjiCUpykS6eV58EHwYeMBcXfvZLgr/jea4OXvkXk+VGApWJLaqcd1qHY
Z8jd9UPqKh3d05qojeRUl8ZkTu9DEBeHPnAaPVmh+rYpwRijkW4j8NJkktYY82vUgQwcSvz0+BKO
t8kBryWAgKyUEY+S7HGCkQKiWMddXcVVCfeIJCJ5D6EBqYalTo65gQVSbiE9ps9Q7RCFuLWCpMkc
OpO5jJQiPEQ0AnrSiyoKCyrb1f6maNmdrgu0YfqjmTTIuqhn0oY3WZy+ZPhYsUDFlk3b3bba9Cmn
Cp89KyQW9N9s7KcvBW7RkQFXSVANJGggt4xb8UPkam/wzYyqQKNMReAxi9kIxeA9E7KRgIuHFMnY
3i7NjiBRXk1VvbT+qNruYkpHLtWlg4FeXUKAc9ltV21HSxnlA4RbMATB2W+6WqOQY4gxOTAWjFMW
5LKpbjGfMr5si+WFvY2QLqJ0WtkBKXnsSYCp5wV61VUGLnWjIoD8guaOMKaq1sU+Nik2pVhLg9R4
TkA+598KzyO4F1xmfFOEtkIHVuA20g1hH1pX77VsZxo1sQCE/1A9Wge5MwZ7o+wVUJdFbGRvwlSF
s+EM7EXfUVVRjCYN3igfc6sxg3PKaiVf08qhUEL3vLEhmjbI8qxzmEL3gQg4bVbdVuX+vuB8+06V
zDNr9hRNScVDjHRJ39uOowRwhRq5IigNwxwhMEZdIuyntsIEx5e6A7NMPdkLByDfrt4Q8eA02dc2
hoZyZBT1dYRmqiCSa+mmbF0PdMan8mNgaYR3iNTTSLLxAjoAkUaY8qntWxcgT9sKeUYqkSoDFgDG
j7JElRJPNhxYTm67S6i7DDQ8rMImmmusXJanTh0we0nclfUXug2FcnYy18keWzACBjYevQkS2j0o
PKitBvBbdKxSPjLpGJ/0fWubtkcMEieDot/TYJORyhpEn+DVTmSS2YsUAbtzGtiSdP5CscO2++oC
y9at5WgPARaNTKHTBEFKZye2sWg++mIVh5YXPhhKMXlOQHmSbYvKl/0HsxVXShDA9RgwLa0d3BCK
3IQZ9SVxi/4jGa1t6udWhgALQXRPFdwjkAxEM4kNP2oPpRkuKVk/WsSdw6YolPYVJzaz74DCuXb3
hpVK/VsSorJdqJzINKRKiOI6qiwuLYxaeInY5vxJhbZO+jaroQRFrqAPYKTkiT2MtmIUdxTaG9KT
cChJItxJOSbRD/tzd8N+ZfTedRf667IhjKE6lhw21bti5CNyiETUx/u4rDr3CX18GN1kqFjLu5pw
lmojhSXp9tWleARK0TgrjEoYSijowyNcYumk9p6KNDHPVqoIwos1aT2McUhFz6/VIT0FDTvZZcAr
S7d2aXXOTkjH1L7RJIQDSp30Fw22OEJAK0IT95zlwCkM2jC+dzypovxLQYhSc3E8J7yjF421d1lT
esKh3Ji28kactBY/wNIenCcIOdxhSf6GSLZ4zTV7Hcejom0Ujrvq95Jyp3FDNQzhtHCA7/eLUje9
Z9o/mBhyuu/aI6uq2/0q0jSn7ZnVrdZhrKs1892oa9NfukE8aZDpLFXnkYqhvoAZ2qhHLzI4BHTY
EQiuHlVH3+P6HCKaq2RAsXuqveo9EEb2oApVeOz0Edu3mGQxLqAy9NBr38cG4uhvbO6Cfp87lvaW
SOIXBqqrbL5PKuAdODL8uTpS81LRzId2LAgKGHtk8DdoHpP4BJMpL2+6NjMAS8Kud34N5thHz9h3
EaszrXvBQ9PYaKyG0NIAC7aac5s7mkNHiSWL7AyvKeGoAd7aNrVXkM3Vh9RwqohY6amnWOrsxAnp
mXo6SZAoSEF0kn4WDkhOdEZxaB5Kmbvffayl8VKr1A6hWq2hWI4jxVypWuJ9zUcdRRRKJ9/ib9Is
uUXBR4irainmM+Qi9wknQUN9nS90qZryrYT9G65G8ibAf7R2Yh46NGKCOhwLNB953t4Cr6z+zFIw
3BquBEAYQ9cl1zgDgoPDJ25v6fpkr5SklQCOg8DBALUze0czMBwL4XabiMPOSxtExT3x3tamYwNw
q6HWvVPs1PviW7J/bTkhGSQBAFCgopRENz2V4TeXNQ1ev68G7k7RzQLDNoGKVMqUQHXY8oLPWI6y
ar47eelOQE2XchLnnHLjBD6Jbynt4V/gxqpveioMe+lEYfI4SReeSOvVnxB/9XjDokA9QHDiK4aG
gJNU0QR3aV4TMGzU6Nk5REL8iSRSBUm4wrteOsYR7EqKCa4KAJDXQ/WOc7Q/sqcn3GWsSWhgy5P3
vxStDey1mVHmBCSB0eeZgG9vwEOEWoQrZ0jzKf7FGcPeCCmnTFJfjt85CQU8S372uUPVAjPGsMQ3
LbTEOQvAeLCZsYLbxscdvutzQgPX7AwTIt5allIUvPShu0SXJ8zSNCFdYRfLTEkt9W6sIlgZixzh
ynge2I3p0bITYwUlvIYXtRSh7f20ShwJqzC33WPK+oO2rEJWtkxLeKaZa6Gj5IPAaZRGnYxfc18P
3wLdSm4yg3SNZeU5Zbmj7ZJhnXOycCucqcNJKbS0d16sSntDVE/ivIR6m+0QbvJNh3XmvAfkonEE
TQC3r2jFBB09qG6U97aupBjtg87cwwwKejCYVq4ucmrsfEIB0Dn42LQeJ2CmS8I+fbu2ieXQw2gN
nSLD9+W7xU2ZqYOxpGSQmSsvzS2xpxWATwU7GBXjfBDwAvFyphq9UN8dVx41uXTZxYl2S1B9v3JA
UII+t1O33o+I87514F2sFQHvHiiUyvFr3FkyfJZ4otJVS/u1ODt2h66prbnnD4jmCc6uOnFcVt/K
7FZE0Dvmzk5jV1krSd3QNY9xNU/iIkJEyMMxIWkTXG1gK8yCuvCNrXCdLjuyX9BM5ElK6nLWcIaE
a/3TuzC1LP1KYx5gg8wzuNasbAS4KmZ9llZqewu3sdWfBpihNyXWFDAigWG9wYptYdOMg4NdEC/g
q+NqiJBxDuJ07NCdAlMHf4AfFPAOedltKR4sq6FQVeQtPWJPdw99NTTmwU+Qea49y2QnE+sIr9aD
MBq++BqiNZpgQjFPSSn177W0m/wGx00dnQvRKK+aopXFwbb67I6DFN15TMKEHAHsMNFucRIjea4Y
iKGpGoMYbBIIlDOimurHoLMBJ69WUYMbvXJZ9npF9BEbKeSqCHqU7E0ViZewaeUMB+iSFqpYRxkn
8TXd2OzsaqFgDpKIdOP0ZR9wfAhZnBsZ2Q6JziksZht76EPdtuGhSDiqrZTGi8+oGKqzxRntoHLu
kTuPVCb8RcgffOCIpRo+eznO6B84PfL+Ng/omFHEtRJ/1etjiqYoDHTGTNCUaH1CdObaTewZcXlu
Si3rb7G/FvVzEhcG3uQyLN10QTdXFMgTYapv2ZQTeovdwLKOtqPgwwwo6eZv6KYS5dmNDIAYsiTG
CK831swlTAAiCV0vb1ggQYlnlO76XPViWO6xOq5YkXn+8PEKeROpYZautTAtFJo+lopaQOkV/5ZA
AsXcRug+YW9GA+AsAjUp1eX0bZz9dNKsXmO8KZ6JJdX0s30CUBnimIqTcylBRzB2eE/dLdk/kf4q
sT3W/RKiT2QRTos040XVqJ6tygxg8bMycjr54uFRpwObSN955cEIk7IQeSA7w+uD4Uy/y5Obmt4Z
7CzU4voWl3KMLzdgA32LqyV3dqM0OvTsRWex7gZxhF/DKZzY39RmE5vbtvcU94x9G4nwgrK6jAmN
9a0XoqE0cnH4HjmrWFKYxL1MdiWEp8BLwkXKFouETAcn/5rQRx0OBPHkq0Htg+jGo8iUr3VcE8WO
mNA6vXcc2+UKshCO8UBpekClpifABl5L3RGCE/9Q9EuaV0V+Tmu2LwdWuyx7C/1CMTdxFuuVtUKl
E+M589WiOqV4+/T73tGG9rYrwiI7YT1wRto78UC3kG2/h4CC7dChSWkrvQwEe+prWgaEXDPbg2FD
UrCeP6NQ1AdIn3ymzzpa2XBYZqZJuj07rJTOrR2hH+NjlZsYRHGunlP8R9YvrQlz536ClQ3rYSx5
TKschLaJ1mhAdrqyulA4a3ofWYrALaDFue7hck2glEo8hMxeY5OxDIGER2P+bpPU06wVGZZ8/FXL
+db3TvZk0ciJN6njtt2qjRL0ebYdUja0JKhY6n4DYo6+8MTXMbMdyk6mU2OqSmRLBAeVVpjTeFaS
lSedyr8ToWfeidjFZpYJZfjesNVmBxG3DbYlu8cZvyq6MMEqQ1tvIVmn0ZXqnv6lwmWKEz1j34u5
gjI9NSY8W0uVIItTyX5wUr2E9YtKrA0lXvowx5IPUUdJXqt/GlJqch8YcQMGPvLqbqfq9LZBDAQE
YzsleYDA7GgcgMQsWGqYPrRL1d6zEWQNHuVVyTQmeCioEppmRJRQXaYBVuxKj5hJ4CEUEHGNgD1a
cxjwqvWQkoa7BwnspIvQrFV/WSmUdtZkawiEkAadtSM5cwLhIzV6csuzqQvZ0RZY0tru3EVtpFGw
gXCHm99CYEUO2HSmXfBOTXdTW05FYHLJJ2IBZFV/cXwqMOvYzRXghRHvdAErhTCE2hV8gPXYTI0D
Y6x46aJ02FK3ttt1iR01Xo91qpo71i0ViRQnp5NW+DCaxyHWRxB7fvXFMat6+CLQOXZEsyty+BHJ
2GSHVdjAaHiqst+RXBLegYfRysdaG6GJu4MYjD2fjMCgZ+PCI6EbWxetvkDYLeQdak292NkWoBz4
eES6bHzpsTcUVaZjq6lqJbqNFGwTSxrsubcLlWoosKeVpEou3KhzwyNw+RhdQ9sWIYIFM/iO89/U
IcrK8BhLMJZ3I3Gc460n28Y+AUccWxiagHxWlqLYbw6MWk68VcQORys44O2Sga4VgYt1PP1LVN3F
aKQPTKz2W+Dh7mO0d8nXMkjc8IT/30v2hN5V4yYTlvMIw0f2awKWsAKxQsriPFISRTmEwTjBXs7q
sXUqu+ccQqoqL8KKIWqB4iuPuIX9/GhnUdzzRJAIIL9uGkp8Xu7boLNEux65DLkaUHyVVatAqTnb
kyUcjBPS/A1vrBrPqJw8fUU2RV4yiMTwhmqKPEu7CDVo8wp13fuurazyJpa2jG8qNyFTccSFWay9
MW9hZ7KV/QFGCq19nrXV22iVslv7ZD93/LAoY6JxIsSR3o3Dxm5C01lXgwvCJiVS1Hg2LGgpP7VS
Rf1KEzWW9yM5JcNK6Uyj3IqKUtXWTfliLVgrW/JWBsN1V4WeSYfSc5eTfF6wmmwI6CifkkFv3vF8
gwbE72effIEMCdlbi5pe2rD59zFKHrlTXCUKVx0l1PZnRkkdwHxI5xtSiaz8rUFhW1shpQfKng6O
9xy0CoJNHQ5Heugypcn3NNordUXfWOk2CLEoBlpWWJQ3GU6MnUUMocsmHmoMskt8QlKn9woB/JdW
cvQVcMTuDBrd28HNivbNytoUnUnnfnNLgkurXBdbq86Vc2cIF50KnPXHNBrKk0UIBvMd/N2aKUFa
jucUvxoydycImoYOL/V9ha2+oz+UpRK81ayBmxGF+cFSu7K4Z/+g3Zm+4phbw0k4rBkQM39lVeih
uhvrAw5tGyKi3q8q+q5PLGf6NgoVLVtjzbfXkHKzLaCF4aHsVAPvWA6fz6jt75TouqcyJNl9jx/L
+jGwGh89raea0PjjNxCrIF4L1xFLnEwUJWtyL3dxBQxpo7a9afH1UB1jVeZh/VSEvX2oazzWy6Ts
0J9G9JYfFOgsBlDT2N4ih4rWuUbGKPxte0NCBKqazOsOSFlblSN6aUd30J/baJ/rpsNoIKVx2Sqg
/Mo48vdhPQ7EZ6L0W2Cnjb5WcQzPVZYGR2YlQuK9gGaOVN6qjRDhBZOnI56V7i7l1Ua+gCwOBVG0
IR50xdZ0uSuEVT36gUEfAYghaAwqAiT9CaxPtz2RF6Jc4HltfxI95kCRrsH0g1xQ61uFSkK9smhD
YBmOk4G0UJGPbO7qwcJDRPms3eBRHSCNG9qJqr53EybYnnEMjq+OHIwzsa2oGzhemlAlMaocecZh
tCdKL8Z9Rw+RZVXhWqrQ1dceA6e6g5s47Y0o9jU017oCIkCTQDRiIAb1DuTOKG+G3IiLJTQazBpg
XOkp7dU+Nj3OuSSAbQH4GvfASoCZdqnYarKujmDojC3OI6gCALm+JIJ8DvJAqg07/voxSPOq3rqR
B9yi4uDGKuyaTXXUE5S4VFGQViyMyFXohxRwAFZ5lwxUHiCN6BTRAPQvS820JcJmrAxfghRIthAy
eyqGWr+lrFdhDgdj80WOoiCvTLh0A10UzBrNEbvLi52LLctbp+QNA9iEbkKKe0eFbqHnsuTD7XvA
6EkE5hWifKEJTOSHvw7KMb5tp2oPX4GekjJPDagWIIkH8L/9rio1+ZXeKjDA0VffIvIj9r45WDvs
TPkex1A8rJ0AO9pKpqOS7E02zdk3RYBn3Bh5IpFbkhJqLtXSq8C1curjVJB3WrwOYvplO3TxhDnF
bgYLn5piprk2SMu8wnTbRYZC1KqQBW+74VRHeOXYb6Mq6Wr019HoH7EWjN7Zc8lXehast2wLrJow
zSF2/fQGVH1LWAvt9wXwSgJiVMe1VppbRt9jxubRCRrziKQasHVlWPcIt3o2ZvxbWXQp6k6h4WIu
Rbw04Pn9lBoT1csrMewMe+olVwAhyEfF2MiJv/dHUqpROm+7asQzWxKj5Z+KEgYXWJw4eAe/Wt/n
JhWvVZFF1aFr+id4M7F5p6YxPpCe9Z1ABmOMoDyBKlrFJvFSmwYgLyAEKiASxJ3S1QfUdVqdLrBF
4DKOynxkqho0cCI4ujR32/Og0Hvig6DBC4y2MRATjSRAj+TfEB8/WyL/hBx8VPqVgq6y3Y6GknAy
VKzSy54RfGpRs8pq1XLrDTRCYlZx66FGkU1x79S4UmSuCACSxCuCBltnDWfgZhVpo2KZMMNqs6xX
Csf0trgh13hMz6QhK+XLIOuOv6psdLM/WFpNC3RfCYf+zsoFB1K9oXPsKmxqRB3TRpAB1jEmOabv
YGVRvJ6GnO00dKgAOw5LxTO9R5cUDfYFACOU4WDzzU5+0fUcHNDQSGhMwRmCyN9HCq2Gvv/3v/7n
//5fP/r/Cn5R5YO9VuT/ytvsHt1uU//3vzX13/8q//PP+5///W+FsAPHtB3DcPj3H2+PEQdk/l//
g5IeBNs8T45FU3U7PzJ/tZ5zH1jFNhmpyEIHx3VbMcmUoD9Xvfvz+n3NC7e1/7wtMljsJ04rT1jq
RmA2tp8AeCEMiSLGr8/dwvrzFllC/0g1W/Iu0GhsAydM6Miq/vZzV59+2G/PDQAZIrwqF8SIUkQO
OqIsrQBA4Oeubvx59Qg1rmT5sk/Qd8LnhHSJVydMm8Xnrq7/eXW8hny6mo6ru6ynquFU6zGsqpvP
XV378+pBnnUOSSTpMWM3N0VvK3pJRDvujk8++mko//boZUtVzOS8eYxaOpcLVyW5008snJPXf8A0
QP4yJXTvz+sDFnISG0wEAnIXy20Ilec4CDteK/UUeHv9JtP8+ttN3D9vQtxDGqWUpc9JDapSmEdV
Q8s/OOOJ9JfTGIEivX6jCzNNn03wlr45oocuOdLTVY6JZZQw+VL1g2d16WfM5jHhhLqNVzg8Z7Z7
HzgmR11ID6oXnMIkfwUpHHwwZi+9lNlslsQR2CQ49rA8yfgjeHdcFn0VUpU25Pr6k7p0i9mUtttK
aNiC+pNelzcAML4DliElkW7O9etfehPzSc1W1EhIFj6ZlM3FQh16QpcN3YqtT/6A2cyLaDviH4ra
E/IPyHhjTaaOUdyDzjAer/+ES49oNvWCWhl0OzTjo1lF0jrAWQq+W6DIqavhvI4/+VHSZjOwMLCL
d3rFqJINH89QgDdC475wA+WLVGqYM3wcb+kk/EQYduvF9ffrP+/CG9Jmk1KEMQIFSPhHIUu0YVFr
pWRN6nQZPxjF04X+Muu12WR0/dZpVVot58wkJoSW41dZmAdpje9C038JiUQsjIvj537NbG76hIc1
TpLkz1AzYNINKajATv3cWNOmEfLbItySvhbFGN9PADkRWoU55dr4Mfd5OZ/762ezEaQqKsIMVUnb
ZuIA/MFYgeXKP7j6hYGszeYiQhLqebXoTrXHZ1Xg7psM1fF2Uu998vHrfz4hUzWVHtHueEbIO8Gq
AxVldde75889n9lkh5ngaHneNycXx/KLChOA0BP8WuYHT+jSXJhNddfo4zboECdFiG2PQ4S9LiDG
YXf9r5/G4F8mgjqb4WZtUAYi9+GEbKDWv+i97OlP6a7/guAjdDf8T3H2wS+5dK/ZrA68oTZiYxjP
Lt7CFQklxULXmgj5mu6uGkoDH9znwhNTZ5MbpoXDSweGJl31vUiyeIGL3Pvg43FhwKqzycyR0Mps
0tBPPdWWndJ1sAdxPLx4Jt/b6+/k0i2mf/9tSsuQNQLdxHgW2EpXUUOF1e+bJ42Y1O3n7jCb03Xq
hWpK0/HZbSWlxyTB+LiDI0+viaa2frh+F02/MLhmkzsQnoH3pB3Og8lpeNl6BiJ4u69bdB6DXuob
hKIy2ZZKj0jVhDtC4EM/GTTQghRyB3eCDjBiFoIZrv9Fl0bG9If+9mTRUISaGcv2xO6IXh7omi39
U++D93bho6LOVgJ82GYT0ct6JohXbHD6HcCKgx7wx3dZQg8rmucQWusHd7s0SmbrAv2ISMszhd+C
yn8nUHj12KawM5R9i9D++gP7+08iwfDPB+a3fWdYBj+J9JMUSGR5H0UP/2wta/Lpl1AMWg6kobO6
fru//yZ8y7PbVQR4EXNVnXwFaFpE+MKS2CsU03CFPxj6f1+EdG+2OPiZgWYwaIJj4iB1TrTwm1px
ByAF2iIu0/yDB/f3kUaezp+/xDYUirM4mE56ZkFNqAl0KaeP2/XndOnqsxWihoqUoE7uDyzaFv6C
JL23fMX/dv3qlx7RdNffZglcHdGRCNSeptY/Av4Ij1roA4nRev0h9OlsXr/PpV8xWx4G0QtFZkV3
mhA7i0Jk6qozPnwDl37FbK4jZLZbzVWVg2rT6sIB/OiKPNwGQM3Ql9HFuv4jLs2Q2aQXCuHnruj6
g+xK9EEj0mjP3bkspstp0bas+ruSDG/Xb3ZpfszmvI3vPPSsga81iUCYZqWKxmqqCZWj/cHvmebB
/7shoE3458sn4VGHkh+2J4zjzko1/Z8eYbDrHuIr2ESwbB4plR/c68IrcmfTfRgaxDMpB/zEjLCU
LCDXTyByeAkV3VuMa5MFT08M+/7647sw4NzZ3B/aVoEUY2sntbGNbVu26UsTOfKDleXS1WdTnuQD
jFrCVU/oQkOCNclnQjnwfv1Pv/So5jMeJINi6D61EErFE+GBLLiO9WTa7DulUq+v3+bCAHNnU98f
G49Io0o7ZVjM96AKV26RC5ISIZxcv8OlHzKb9IHmKno6+NrJ1EZ0I4k6Lv85SZIeZB3/aT9cv8+F
zYfu6n8O5EFEQ+40+XAYbOtbxMNaDloNaXB8jrzixq/ULQAdHXSYEcAQMW+URkGL8MlNKElzf95e
JDmypEFXT36fPmJPFhtMC+kHr2majH+bpLN1oEYABh5eGw6BKLYo81BLOMU2qg0Mql4AbEnzXyks
bj4+kV+oTwOZ//P3UPz2uaXL4wy0LX4q7EQair16n3jWjV1n8Kc7kAVt99AN1Kuvv8QLg8WZLRBt
TcJoiYT3gIEJqzf6uKUk8+QIxwatrRrZ++v3uTDsnfnC4Ej8LImqntoCj6854s2fnqXBf7h+g0s/
ZPr33z6piQ0iXgO0dPJ1cNKDQ9WMXDYXtS4cND+rN9dvc2Hxdqbf99ttXPx/TRCM/3cJItsd9rH5
TCcox/kS7pTeUF6v3+rCaufMVoqk03PdqCAUU/U1bmx7CB/Lmq3O9avr00j+ywh3ZsuEDNwGQkzl
PBdEt43Fqm1QIK7iosBvoqW5+CYAWLW7tiiD4mtb4VF4BIYtB7HKiQJXU0QGDWCStZVLQ3lynV41
71ybcDOQLV3Squ8dhzhAMjnuj6paerUeoLuHrVmE/yDcM/2TO0F7vg7R60hDMtgP5N6g4xE9Tlo5
dvHt9Sd1Yejas3VmCECTI2esTjruj0dZlveZVQDoCYd0d/0OF960PVtsIgJo+F5G1knFFvgdPRmd
VfJEmtP1y1/4AdZsYcH0jNUxNcrTQJjcUa04qUcCDJgzYpz/3C1my4gNarQixkP8Z3qLtjiC9zJ3
/x93mC0gbt9FUHJ1cVLL4exTc9gAJzS28BzU5+u/4cJbcGbDKAgrI05toZ7sMaefnkDMJow8xMf8
uevPxpHq53rf56V+ykqLOHhTdnXwDPmmCD5oR114z85sGLXo/GOYl+OJLIXHIFfiFWkSD33Tp6vr
v+DCDezZQApK+AFGXPlISFV1k+UNRmu7hYfoosS+fosLL8GeDSSqJS4Fd3U81YSxrIErKa+5NUGs
P3f52ShC2O5H6C6sEzlu/QlWivuuyV7/YB5Pz+EvS6o9+wa5sVlaup1YJ4ynxxY1PrsSPFdVlMFf
Y/NDecJgYWxaV/vkG5ne1G+fo6T3enDQmnnKLLhu+tg+taoT3ntKZX8wqLQLH1Z7elO/3cJ3FSCo
qRqdIN8B07SRUKbU8xtVWZHyFiZ3KsKlQxkQRryU6kjGRWwbqnKHYR+wZBMoBOsoQ0Y0PNbz9kud
e6S7oZVWxC0s1BEp/fVXe2lwzr5noKu6SDamf2eoeRi/jNUADpuufhvpP8oR/mP5uRtZs7eM0axU
9EArT7bPM6/97iGJVImHMCg+eYf5W9Ub06CyWpwoFgNwbniZEDrVJVnTxgeVwwtv1Zq91WKsMjNF
5H0KOiQixcCFiYUBp6rZT2FBtOj1l3JhOluzlwKeI/BlU2sniCTB3iVPjoSUJGqer1/+0q/Q/xyb
AVVnItwG/WQ6lbtGwDYszaBVN46bq6ucvuzq+n0u7Pqs2dId4U2GIYjMzTTGBBAeF25p2EFQz8a3
Dhf0viHp8YNV5MJAtmbLuDC7DL2fx9uHe7hXtdYgPpZVtvPz7oMBduG1mLOFPEkMtU38tJqMHCTg
2b3i0Clw6vqD1z6t1n9ZCM3ZKk7ill8N5EbAOUeFniWt8+r35je7seyNJ4ovZJzYh1Cp9Q+2H5d+
z2xZH/zAMiIobCfcD+D5mpazjEN35eX66790+dmMJ8pYVuDTyxOEvRPH3mzR03G+fu0LQ9iczfUo
aUhe7zjpTS4bKEJqjM6jMx85WLtrUpk+LAtcGFbm9ON+W8cl7pmAdAbthG0SvoWaTXbOuoo0d9H7
LVSYz/2e2Yw3sY7xDYz006C2JKm7FAEc1JV1o5obFMLW3fXbXHols5kPMoKcRVACp8LP2ncZ9EBS
RzVSPzcHzdmEJ9dgSmYgHWSIOcIATbTfGof3XiZ2/cGx4sKaYs6mudk6aiFL1i7XYmdQUV6Mpgkx
nYid6b+VCbX56w/rwqs3ZtOdUPZKacacdyI41QN3UlcWLwbDdfDB87rwOozZhDdNrCwqTa4TSUmP
btj6JwNO7gfnl0sXn81u3Epx22eAMgPMZ8MaD1nwM4ZYnH3weC5dfza9TU1zUlHxsqWudQ84ZPRX
Yjs+qiRdevizCW6SSohaPjNOkQ+M0+/gyH2J9dhzVkppRN32+iu+9Bumf/9tdmeJoQ+D5XmHKFTj
70k68YtSFxLL9ctfGKzGbFYTvcf4CS3OLjnfcaFphOkNReBgcBmnCGc267u4U+pqc/1+l37ObHpn
OcgJm93OCfS1+tUPKqi/FqEDH/WoLl1/Nr9tL0EkbOjsS8Imu1NlBYsyBIXzka7nwqpuzCa3jvxb
TckM+k8bATfxs0sg1nna/cOb+eQmbi7fKxpfBijLjZNuTRqCpCK6+uBbsfYLG56+Aw+UyudPvRB9
NsEl8Yn6iK3xJch9eNpKES99J/yoTXFhjsyVe7oySCcqClbzyKzfoJNmvwY8yuswTar19R9wYQTr
80muCMqBfp2fRK7Y5THDCd2SBQtO7VcECJJkSdxeREb39dihib9+0wvDTJ/NfdfoANx6qnbC4Ujc
ewm/aGEprvt+/fKXHtt0298mPXEiMhAShs4/Nc/EpezSBdEuJF3zc/NQn817P4cekqArf/Hd0EE5
TUfcWEL5IDT6cz9hNtHbLm/8DPwggK8IDlqiBDu9ARLaCBF/8G26MBf12VyXYAAwW2t8/WhTSEmA
t1cMe9PxX0sNecL133HpTc8mfN2Fdtipcjy5dBC9pW8Qq0g0cA6W9voNLozfuVBQb0ky4KQfvfyz
I5FxbdxMW2rYKAX2d5pVjey6Dw6HF8bVXBxYFOBjFQwaJxylxmpw7f/Ut9vU/Fz/ey4OzGqc8djd
eFoG6YpT2WIgeW1T0g1Lu9z/YCt64Z38U9H4bXpkIXnLYaIwtsDT7/0QH8wiLQJIzNdfyaXrz2a3
8Euf6GdrPBVeSNTBULRP/4ezM2mOUwfX8C+iSoh5223joW0nsXPSTjZUTpIDAoQAIUD8+vuSexeO
YjW3WLnKC9QaPg3f8LwQ6Is3Jtz29fX/b369cNwYkOCqPOskm24qBhZnCiArtCb2/XrDtDuoOtUT
mbE3odJe/aOAsEZSSx2C4vO6rwXDtmnCRhHh5nDO4Yy57/gCnmVbEfHj8uctdu0adq2aqI5okSwf
PG8Or0G8/g6U5QzF76W+ASZyX64b/R2uezMPskT0CNhG94PmnQ5T4QOp+zg7AP7sW0ZmgiDAmCV3
geY5w9ggeRHS/lPp7034IcbBvVK/4KMN5FlyPn/xfXgTKMh/x3po9+0WZjIgA7gZBWoFlBR1C40U
GX+coGpwAzBBuzFClv3IzAikY+3nVHXxvWhle911zVdoKfTXXry1Um0NGJbM5iqOUa/cn7PagYqL
gGbfXDZrMGzf8UAMY56KPoOKZavOcP2CySvYuKJ+BUk+XrYFWwcMY9bASZcj0ARnRV16C6fBQ9yI
+mHW/q/LDazL5R2PDjFsGRy9bqIQNzwrOIvufBCLiydgKYPiM53gIb7igSbRP/EMFeobFHLuciSB
v2lMTIzCgc4DUD+NASL0ObSINXx8lT9+EsWYRpQsB6gFPF/u47uDiMaMSQrB4U6qAJUdEpWG4H+7
+ZdqDLzjAmr+P5ebWD/11zCiCWOewmLwcSF0SUqHWae8QB0nyt833sm232/MUQ7+UQY4PXjOSL+7
rpDXf5WU0El0Q7DcL/9+WxPGnstnqBvoOfFPPl+FPZK5OoYRMhPmCfy3y03Yhsi4SSk/D6B/Ei0n
KAEICMlp8SMYWrVxobV0wEyyoD6KK2gsl9PURPEd8PbsJMbsa4+Vu/H7bS0YGy6Nc4bay9lNc11U
Vxr5SkdgvNldPTvBnt0k8M1kiqzwxmiayuXUcWisPgjo46pPg4AE3sYoWeYgWo/cN2ceWQYwrXpI
u6FI5IPvQCVlXHy5cV68e27j168D9+bjLNAutORi8OP8EanpqAm9Qh15D7wp708ez9zDroVk5k/w
GlS8ISZumkG9GBU1gBsc3UT3vy5/3jbPhilj8+aIMCWYZyQ+EtgDeEc5OzpyV+Eoxskw59DhBVlc
zLLvOdNVhZSWD4ufz1/2/XzDklEo6ictNFbSqRQyzUjdpWO+fE8yvctFi99vGDL02gG4THwIfxIN
rESk49PYVcuGDbx7IAWoLvhzFekWFIwxn7KTL93/8LL7hSr275D7e8rydgIhx7sH3GMrj9Yy12ZU
GqX3ivjFok+tu0CQIpmWotEHP1IrYGtQkbP1ZLHYRri+/t7YRh4KAP0ad11U+Tcwz5w0rAFBqPPx
ZcZzfyOmaxs7w7yl71MQs+fsJPzxlVQ/8gaxBrwCriDDkroo3D6inGcr5L7+9HeOvNAw926Ash/X
Ek+YDjnI1GmgiTG8TK53SgiH1vR4u2tBm3Fqjbxz1dYhaCPEaejJLwMKBIw33SWoTt9YdJZ9MTRs
XjdAO1LkcaRgod9lXghexxTQDR+r7eOGvXM8fP2lzb0T0TR+5B1ewuCpxcXGFfHd5AQYjGHweb2o
jAYA7K+Y8XtVEXjS+2IEEhbiGlUIsDQwhQ7o8yeHbOZu29azsQeE2CUlMAuoQ+nko4y5vmdByZAi
2tw0rqq/7pp6M8FJtG0ZqdGnKRJ4NNRyouWX8sEBIhGAmhvHumV2AuNYn4D7gHtn1qcMCIR/RFTp
O0AzAbi63AXb5w3D1+MiIUbTgGqaByihA9cRSiMOc1Dqtq8Bw+YhKoYDvfb1SQVI2j+C3gCiEQS6
yx/7vm+YeQjlyTEaG++kAUVGbCAAphvM7k+Xv25ZR2a6Qoei9wYsOu+Ur6UGanZr6HwhNMqwzq+i
3P3vcjOWfd5MV6A9AHnErWmaQ6YPkr3NDwHpBODuUGR0uQXbPBtGnncK8FTWeqdMqX9pCXrdCB5Y
uu/jhomrBrqePYhIJ57x5WnyWfVfTaGJse/rhi2D2B03+VLip9fiC7bbAGzfzQCiZeTNjATdLD5U
ZQrvJMrskQPdfNOFHT2WXudtHHq2FgwDRoBPuByVpOnaAnQ88tt2DL7N8b4khMD3DRPOo8jBJY5h
/17zdTXHdb+rcRfZNfq+Yb9VDvVFb6U0ct6WR8pQFuahSvV639fXQXtz7+hQUVMlSUJPoWx6kHEi
9urSVm0MvWXRm6kHNJzimaG0KVWr8DsSTXhEjgjIzFt1gZazzTfO5RxHsorrNsHCH5+45501wpTI
/SpuFaQFoEYUQyZDBgc3izZOU9tqMuyYd3BNIM0sOWkfwEFQd7zxDqVJYXYYy2jrpWRrxLTnkoWo
3ChxZOMqiyrYYYpuGXcFIJibER5bG6ZVEw9c+D4ObzqRQw0kxpLqcoAUvZWJc3lxWW6AZvqBWvxG
z1B3S0NcY4Ga9/CkDHGwiQhUC1egU6M36i3/ga01w84nChXHbMFlIMTXw5Geww71J3nlPwfFvBy9
LN56YFpWnQkUiutwAYtNJac8AyuXJAWUeCGrBkGP+rmqg2c1DPLfUKGSH8LJG5dEy0HoGdsAhONb
t6+bBA4YFX7kyyCqK6T86pTNUwe9VzKQDaO1LAxv/f+bLaHsQq2wJtyUlQC7H3LXbUJIeC3dwwwZ
lS+Xl4atO+uO8aYRDQb4yJGKlHZjM3+H1NbyhDiE15+mXCXscfJ5sHGDsOxBZgZDKPoYOoIeSeFb
jx/yPoPAQuS8Xu6G7ePGbgAFd1qIGa6GapLJPRXCgdAPuOaXv25b0cY2UKnY0ZJgnQGN3ENCiNbs
I2TOJIBGtCDPnCCWA4QgheLi5QZtU2/sCRR5MGLqMCtqEl81RawfPt7hhGC5+OdyC5YBMzMXqE/7
vizgPAGlpxqA9/Pcl3lIIAO37/vGJgDZo1GMoktOcVC0X2IZlf+VwGDeXP66ZXz+SleYK6oz7JvQ
5MpQvwsO6g8Azro7yIDpnR0w7FxBWGWMgUJIgcwG+BNsNujwzHpjR7YNv2HbQD+jFkstS9q1ESjP
qJOCtgH0rPbZGl2bfWPVUGqU2gUEOoUpE3IlGOQQz8viCLmxN9l+v3HeC+jaZwmK8k6ZrACcrXx4
K/q4Vhub7Ps574FPDXsOoekN2cKpgFitcj/QbPg3zovkkEVrwB26sllMX/QwvABLgRxNcbNEzU0S
A5cMxQF9cJYxRXD1ef17ecHZ+mvsADoKQf8GewoYSFCoUFFABFQEUH6x7/OGvccg1KsaJ/9Jrsxp
WiCvp4Dpb3zdckyamQtxMrpRy2h0Cv2Gp6ECcBmyiQCmAxvCg+FaDeJhXD7/P4A6llPFzF+AbF5S
jbjYgyLol99Dv/gJxE5w+K2l6Ax8q+7sN0LnHdeWmcYQZslUEIBTTyGunZliEkWNUFsBcfUx1Kj8
CBP/m66DzxCcy48hG8ubEU7KgrUPDUNM6/Lk2Tq7/v+NsXHAsGUdjF4qNQygK8HDQqhd/Fjmlftc
usgnvtyQZRGaHCTZEjlLMNpvUCxwVsEojk3Otor8bR9f//+mF3DcEgiNAnsJ8U5c3bN4AGMZysxX
l3+7Zcc2IUgCSV2ybDUMKPSUvGFL87Wr6vCa9btSWgL/d5H0mw5AQXxxWanQQpz3N8SNv+oR14Ay
Acyh6PyN2ImtH8ZG4ODYV90IqZUDgpIMvHgJVHrzw4Ni1MZI2ZaTsReEqPXxoTSBfvhxJa54740o
Xsoep2DMPkVutZEBZOmImfQQRy0kVft1uBQUfo5IILide/JQRhnZ2HYsK8pMfIBQXJ+E/Trl6/6N
5Fvc/Ue9FeWzfX29q72ZbpEsCM2oYZ1uZGFecQ8lXe4SbIyO7euGTVPAXiEwkeHrjIX8sZoHRIzV
Zn2R7fPG8Q9hBHBTIOSH48SBih/u2tmV344bp79lBZm5DrSGMgAFqiMNET0/wFeHCgABBFLbfEQc
9/qyQVvuxMS4AXS6yUhTcz/VVfhNc8mA7Aqeiac+VbWD9O0t0KCtM8ZNAHI5zhwNazutfOyq8Rqg
53+AVXkcpmKr3Ms2HYZRhzUKrvJp8lOaZeV11qkFWjTOl8sDZeuAYc9KEpSq1dpH4tLyHfrNP9aX
8NiwD167leX6fhOeiTDiyN/UbFgwRmOMhHA6HeH3f1ha6HvM1VadzPuD5JngohC0dzUKH4rQ4PFd
yTVeL2S2MUi2jxvWPE0oRCy58tO8H6CqmcQ/YyhIXF2eAdvH12F7s1Vwr3ccNfZ+ygB8PrCCfy33
+la8xDBliB1x5UBQLe3i9qEHQqiaxUdECj93Y/9vsuA83deJtXNvOjEtg6p5jGWkCApi8lp/bxGv
3/lxw5j9GFspKQIsIIIfTJT/7I77GEiBlxgWTAkNIH1FBLTjScWBnoBbKGj27dReYtguiri9SiyV
A1cTw9ehewBE8lJuVVO9v82h4OjPYVeF73DoksN6g+lTqPEAJLz6nOfFLW2hNjRsnmfvn8eeCSXS
jXIgUIxNW0G99eATB4LKqmdXpd7KsbOYgYkiylcBhGXUHtRb68+V4NBEqsWugsbAM7lDqof06xRi
d2BEi2Pmt+UtapC3qptsg2NYMMJyeUaX32r0/5cPzUNcHvsh2agFszVgWnHVzVA7WMCPb1oXKyn4
phcuHiDQ7txctl/LQjJz2/SkPMaa0IOJIT8T27/spitUAH9fq8xql2ykoNkm2bDkEGy5cRERzv5G
fIGkEYGOIZIYLvfB9nHDkkUZQMqqo9ilG2QSKDy4ceXazPO1zYFhyVOA6lQZ4BSWGYccKLz68XAF
lYta3/UjVKiv93XCsGjGEDki0vdS2gbTsSuhjAhVuJ+XP27pg5ndFjqNgiz17KdxoZMHCsLlp6kD
vWwu+2DXtdozgUGs6qTbqtlLwxVYrEFcPkgSb9iBZYbNxLaqmOsSjikvzYIWgsioVkxHXFkuD47t
44YV88ArFpwz+DgkEQ8Qrg4O0A78vu/jhgXLSENcRY4Y+VDccJZ7EOLcV8gQeGYmG0SUskTN2H90
Ah5ABV2YI0qsd1VG4euGzeqwlh0Gw0sr6UCVBKqu0HjEy5sEtfiU4RoBAusWeNw2B4YJh30FfpU3
+GmGTKcnEi/yuWu7rbVpW/6GCScQY6mC2fVSyEPIYxVGeJhR3KanoNgCbtg6YJgvQQS8HmLso3yA
myIcEVrqoeK+z7jMpDY2QqSknqUH+Q6wmqsWE02aXTypAApOf94lJPFrSntSrS6W6WUqcijDyb0X
RDNzTYe9B7nWMki9CJxPdxqAMGJqK4RomdnQsF2A/5DiM8Ww3Qi+jzwX+p6sd1C/XPYUlGN0DAOm
ZYb8BtTqpuEovsbZJI8BEDQb82o5fc3cNOrXgJMB6pBWInwGXes5K9r7kIQf86H8nLRbGHTbKBmW
zCKoAGZg1KWqxiipGbzkuOE/yhoooF3bnInakiVZaX61l+YT+S6XFXoGfY19z4C/MtRUDt1IkXup
YNPrxFAD//+44FoM12Rs5Ylf5NkcIitpAEU0r5ofqIPfyuqxDLyZgBaP0B3owSLEoY5HAAEoHjJq
iPs60z5xi8Az88/ILOceGDIIhOIuCj0tQG5umlH/2jWvwbpw3zzvRDYFk9c2NfTcvBmJc0IPIMVi
+7n8+dVM/3aUeyYyRyH1um7qcQ0oji8UYudZWz1n8KI08dbu9j6NEgNkGDARClx4aPsWh2kWNP8M
TYAo/KHUWLX/+XkGPkQUZOUPoBOT5SM0xIpxPoSiBjQG1bluyYrjkHSVhnpaS3SiNhy2lmVnJq6R
COUd0unR86EvjzzopoM37UxxByf6z2nLo554MZzRaUf6x9/CATMc5/uu24FxVrOIlCRMkAyHrKnP
CP/X14WH1+3lFWEbF+OozijoUL6mSA6Pw8/UDZDFpzYJ1DZzNA5pME0SzVHplkKVZTp0E6pjucR1
ryLFsm8jNPPV/DDGgzPp3TSGW83LoWIXosxg30Zo4nMELxrBFFLVqgYBltBv6TVKTfON6KZl6M08
NTVCcUkFAjnmJcTTtUSJPRSZ2caqWW8T75i6macm8pFhIlE6ohIw7sBkGj+psn+MEC4a5CFKnGJj
BVkm2QTnxEkCgN6InIs1VV4McwZ5TDYc+m5TiMA2UOv/32yK67O/hXoxXO857np6Agy4XDbp2bav
G7YrvaaDLh3yayaFjEc36a/mpM6ud5mXb9guX3hBScOxgqT4mHvQQilBvttIBLXs5iYcR0FJ2Aky
hpGvQGDWXfUM1UgI8MnksW4J3VhItvExjDgLawdxrg6t0ND/xy9Ddor7eV+CCHI1/pxbrSDOKgUG
iPBxSn8Pf8uHf3eNvknD4QMeCcB5Y2oLVx5JL/zrBdqVGwvfMjBm2lne0aWUcnDTUHQP0DyWR5dn
W5gB28fXOX+z5uVcOHrk2BxIhAzoeOrapwUajRunoeUebOaUicX1s96foQLcI0XOD+9WPpSm9Bfk
656hZbtv6Xhr5950guMq1lJ/3RpQpqFKlCa2M1RQLk+uZfWbiWQ5aqZQdT4m8ISjJtzlR1qpJyHj
2+1SFtskGNYbI+ZUAaiEYVqmBXf4YfCLqzppp+d9XTAO35CBaA+yIFKhJa54vB6faLTcrB7luo62
InS2Thj2W7kacr+ZxkHgEPkkY92ulRkIUWxMsmX/N1PImBcNpFGrGcQQzujw+jywjP6aM38LkWxr
wXgwszDPUbzioYAQsqZI7Qw/c3eVm9f7cgY8M49MoJQWfq4GDfhgpeVJ+CDcEVLU8AlClOhwebIt
82CCb0jbI9mkgteUJAnIPSP72UXhFvbEctqbgJupXqUnB1yD/Ca4J0Fxm8948QiBdCjAaIYy+Nbo
YsO3bJuOtYNvrJpCPlx1kEFMWRS3LmqWaFd5yaEKKIPaqqrbbsMV8Jsg8dcdBkXkhn1khTMix9ar
vlN/aQb4qqA58wHSxZCvvSEJIGTdoZwnJ4PiCDSf8d4eIlf532MUqCNCE0lC4lPAI29QG3P4btfx
gwxbou00E6d01Rn7TDgdBGvrZz162bd26bYqo99dJ5FrRnHjmNRDNSESUPVLVxyAfi/VsaGu+33H
OsT3DWua5rrvUCE0nv1FyI8hJIqDuznrtNyYtXfPFnzfeMLi1HKLviPsm6J4zN2LetRteB84eSCR
zka5pA9uFlBfp1nJmdte7euWcWCqsYAuLvPVWfYxdh6C8+0698Jhl2sB3VqXxJtVH4YNfjQS/j5U
QI1WE2qFnIz8h8WZb+yjtnk3zIq5DgdN0e++5xB6fx56p/knA/Jk18p1E+OWy5I2BiZ+Hs6hH7M4
1ZA2r67DxiFfWqTKbVxIbVNP/xwjX+lhVH3Gz90qajQCc5mqAtpJIM2mokfxBxNqK5vxfVN0zYCv
zJJ4rZWJ7omH8v5uQprfxOAHmyHZvueChyk3rT2ceRZHmfjAepQTQDZZ9OV9K/t9lUqRawZ74wSV
CWVA+JlA4v1es6x+ghz8FjPs3QsSvm4YunZi3LbCgp1jXsTebUUrVj0h9TMOHkPmVD9nOoTxxuK1
zIYZ9xXIQRhJzYZzNs/1XbjCyHOkKR4QlE827qy2JkwDF+7QtYuS5y6LcBeDAOQN1lRxnBUY9Jf3
EMv6/YtyEkWQDq5WesvAFv5IO8DuP1fQjBYp6Vsuv0CvtSoAdISkKhhWlxu12L0ZEY7HEeGwMOfn
EsnUd3Xrudeki79c/vg6OH+foK7JOZE4lgQCS/ws88W764h6mVarZAuiMVGxmdZpa8YwfBYMyuXI
qDnnA11m6DvPKMj3/fh2KJuvgS66nWvAuBBArTQvSE7FufNh5RoRuLughy+sQJL77eURsy0zw+g7
WQ9u7bnN/wIWFfQVD79VfwNozG/MuKUJMzoMcQl3ZgNrzhXuE+HBB2HzH3B1EnaQPqpGN1qxzIkZ
IJ6cqgkrV/Xn3zgoNlVpVTnsrluxDAkb9gksumaoGAd4PFTZ0Jx9JnIkhQGYpUa43JNtiRSLhZgU
FL/TgFJWWXfWNNBfczHHj9i/trZJ22ys/39zsJNRT7UKmgZbF4I1fuMuB4EYRRrkvbPvIDHjxoQO
kDCUVXuuFi1qpPHqdoRSJ9lHUXXNyHHYEheYLCLOep7CByKy5DYM+cYWYhsfw7Y1BJJa7lGMvoSy
lLNyqhc653AzVVtF97YmDLPOZu1ldciA/erxhMQGNaVVX5GrWezzp0TuXxCUWTfBrPr27Dsx/VT5
yQLoRkX35EtErhkvRpYER+KlbM6Eh3gIdBlqjsOJ9/P15U3JYgFmyNhnXuiiwrE/UwfA9pB77r99
tROrDgrVnxaQuxWjg+uLMwoz3OaQDdAkOgxJX23d1SxbkRk1rmoc1jzR5ZlnQChqBwnUKumiWzp1
j0sy7SMpumboOOZVMSUgsX7wBfvw25WY7AWLumboWBVSRLJaqjOwqPJ2KoaeHJAvDJTi5Sm2jZFx
QSdDEWLHrroPXSJOk4PMRRlP3/tSfJzlZg6m5YJjho3hwJ0SAXfruSrK7JavcEY5tO11hnSQ6ygO
nvu6qtJ9HTKMumoCNkfxXJ59ZAgcZZ78JKrQ9+XAPvx+GVxuxbJ1mOFkpjj4mcPQgfcaT1facQbv
FurtI9SvQe/fkgyytGLGlVH1VQ5gI2MBBzI+Th0SWgSO8EMboprhckcsJm7GleMKtwDXB2YUOUtw
tk9O7ALbDzrrrszhyDVDy/kgC7hMlw4SlIidADLz0KM6c+PXW1avGVgm3FvciofVWYsuO1Ac/o9s
lRtkea0OADkHL5dH6d0aNnRinaA3h3XnOoszUhq+cDajBJfLZTkC8CCucgeXgjbKyqMqPXkryuJD
gezry61azMYMHoMYPusqIXh66IalDCjb0zQgvPX7naNB+vsE5uOysRHYFoKxEdBQxVU9M/4dWbrR
LRl5ez0LUW90xfZ14zTnpejELEh5hlSDHxyZbKFDmlESBzt/vmH2sc4bXsVdfdZe1TUf8swh2V0y
+t6WcKdtMowLOglcx81Czs8xTsCbCtsJ9scqVRQMx2hOftb15gvaMlhmcFkJsiSlnwO27njzN4jq
yaOfkL0+GTO8DII7VrKi/X2WiS+sRAoY9UFfHtqx3nDI2DpgnOxsVlHjokL9PpMtSvmRgRrAGbMx
05aJMCPMkKttwMSg7hmqRcuhyss+eSAMhB5PBtdL3CT3JR2zfcKVrhlm1svUjU5V1LhDFNN46LLR
f+Wzik9z4BS/Ltu5bbjW/7/ZXaCekUc8KdlZ4IEfXAGHrssDciPnb5e/bzlGTDwK7QQ4T6wYYRtr
BW43Psmy624jXTQbc2LrgWHeOGlndKDq73PHrb+GhfD7QzFUfJ9v14w4g5YLx3clprOqmLjROvws
CAqAFPKaj7zKu8MoqmFj7doGy7DzvJLtPGYjP7M6W5bvRPURByhUBuxlLuVQ/3t5TiwjZgagQ6+v
Y+2G3T2DWjJDXOmq7DbT9Cx9+CsATT04JkdNzl0H1RRUCN/UVf3cM7hg9v16w8Dlgsy2aYryM9Fx
s0Bu06dudiLEYdM+f4gJOoldZO7mWTKe2aCjr3Tg45XuuvB+HiFhc7kTtlFa///G7EINJyuemcsL
hDQeFVCn6dwgftOU+2hfkWsGopEriaQ9SGGt7zNV3vqcehzgskp9vdwDy1ZoxqKhEyZrVufVdxEl
P4EifIhX2XXuuj9dOr647mbQ27ZaDfsWhc511A/V2S9aJZ8FB8XsBvIiiv93uSe2uTCOb0VUnCxU
Li+TM31CnKg+SreZ0gFOqj3MCMyFYdcZ5dqHBG1xlgg63XcqCMdjS6NoVwlS5Jrx6IzVYRRn83hG
CX6NLnjVF2dw9h7afwmwqEUXgRj0C+/Cbx1tcH1K4H25SYjakn2wTLIZju4KgFpDN9QvebxU9OgT
pt17j7tjuGHTtgbWW/wbg+vUTESSoAEmULieKVAs9ubFYAIMc17R1+6ARKRz5omiQ9pNlPQHPPfj
q8tL1Pbr1/+/+fXSy+ecz35+5vWK4ZEAPiw3RTFGO0OJptgK6RxSJuGiX5CgwZ/4kvs/cc/hvy7/
fIuFmUwTIJAjwVWvX+iCx0vsIJWKS9SpeBQP8ctN2EbIMGKB2jva9kV+FhT5+kdwRlVK52Hvdvpb
yvrNDMARQvqhm8D45dinuSPZ1UJyts/Jb3JKpmlxCYD26kkW2WO4JsKwLkpx19Qbj1XLI9LEknBk
uI4KoKAn1qEAKXZofNcknuwObTxzVB2rT4FUOhVV8mEAp3VX8nUEMbM/1y1XuhGlk7vncII+A211
fdWJtj+JpPwc1BnZGD7L5JtqK2D8uSXsAleCNagokdnYYG3pcOO+ZFm+Jn0km5ouY50uXvPOUzci
nz7FbJTHeF8NOIbJMO8sa7IWDtQQz4r1RhO3YxTdLfGsln13JpNB0uUiIPHoZOcqakP/UUE3NP+e
dH0sNrZX2xAZhzQSVIs5R1oUFnCLvEzE8w+/703jsOlcszVhWLjqR+JA7lSfc+A5QWnzVO9cE8IE
5ci8zTflJtYT4Z34oSm6wmvPd5s2Ws6gk3c3XdF+ZdUiPiLB5h8A/LcAPpbrkwkhUag2dLU/Fa/h
GIAKlIfMPebKGb76vfSvOwKkV4VLyT4DMYEkgPRHCYI7Gc6nofrGghrZ1+O4CUS32J8pw6Kg8u7U
hY/jrx0A+NVQGByuymbZqs20TL0pwpI1reMUXVu88tg7I+gKF24iupdy4MGXy8eHrYX1/2+2dxd4
7SkeAvW0ZH0XgEiiwuzfKZNOciR45Pc/LzdjGyjD0GNCXJ+7PH8lpA27F5CpuvJrPbVBsc/QTTYJ
RTL6BC9w8UqjXF7lbkmuXLWliGKxDFOIpeujpsSRmp91CIZRq/4VDUKfflL7SDzbl/oeuWYGHFv6
gdV973yRuSy9a4EI7niMXGjfXl2ehPh9Azcz2nyCDQRA8uxlxfczB24JuAQf1tA9hJVuQQLmqev3
u8JkyHP8c2HpMqsHTkrvHDuqOKjc/zU7m3z795cTMfPaKrdzo8JtvHM+usvPmHjyvnKyrQQX29eN
w5tkCEV2rhieOI/ifyCoNXjHpszarZyA9+eBJOsye2NzAlKeCOBWxWfhCP9QseCeO/0hn+EZUnjR
XDdg6I716Ox6cpO/stlc0M0RtqdnKflwwJRM1z5n9aFsN/N1bCO2/v9Nj2Td0qoXQ/GZtWF1j7of
567XqFO4vG7f36OImc9WcZHXI2T4Xllfi1uaqfDeyxYCbx3bcku8b+HEBJbkkCBqAk87X1Cf0z8I
D3gpgObmW91P2U20WTBn64lxlFfKUXWXD/6ZOTTgoJZxCK2KIUTVIqoPXy8P1/snLDFT2TLQiicK
biGAHzW7/l0YGUw0SJdhPM1dfuOO2dbt2jJsZlJbpfx5GifMTNhh13XLsTyy0ItvnICVR7fdtHfL
uJnpbb5EOnCdCfbaURlcaZ2p6yWERyFJ/J+XB83WgmHzHWxSEJqsVQV4BMQOhF/GOXEPi18vH/c1
YZg9F8TpoUkcnGmJCPDNVOhFHXXXzO2xrJct3XTblKwdfGOKuu6BTZnd4rXveH3tYTVcrQUTgVL6
GCFic7OvM4bFI10OWauFZK+e6Nk18rPjkzMFz3jLeRtW//ve+fd9FAX9f/aEoviiC2aB81COr5TC
gd7m0yPQlkgGnAHK7pQT3DXQIXBzyh8HCanwy32z7GYx/bNhEGCTgNQV8JKTBxhsBiHyKImXPaWA
EYmNPQCCLEsOTE752k1I4CnqYrwqy2ELJfg+RhWfN1xuIFRPLJlIc/9bVm+KFnLt95X3dUHZ6gfo
srJ7f0RF3SHLIFKA+nukV2ad/E4K1JrmQQ2FU1nWn90p/CyXBvKwSe7sqnOKiJkLNyWuq5bCDc8g
6S/tAacEsFYD3jRbu7hl4sw0ODYMYQ3V5OEp9CD7nSeeOx5cqJQU+xaGmf/GgyIXY9KzV46GooNc
wOjuorabNpwVlouBmfwW1tBLLZhHz3lNSJp7hXsM+3686mpQEbqm+KlclKngiVRsWLFtwIzNwmX5
4MVjWb62vAwQ/vJUU6Uxh4DyRo8sZ5GZDVeRGM/X3If7ZULCXRaol7xs5MdKjZ8aHeWrmsUu9iRW
l7FdkKiriwC6nq+kxpqP8gKlFAz5sFv7kW2sjF1BwS0ISYXI+RIDPuz7wfi0OFnyadeWExmbgpTQ
Ek9Yq558x/Vuxki9/h6efR83tgS/LKXO45meEcD9wPFSvWkk9Mcuf/zdgzPwTAcqxWhQh6B4sZr1
PyzA3SyBVEnDkH56uYF3xx0NGOMeq1YsHULbadWy5DUORHGGKtAWvsP2dWPgIXNaJiPF1/XMxKFK
kCWzjRS1jY0x8BVKR6bcaYHzzwEUZyAtXXE3qI91sq+sIPBMB6pSxYIkhQoVeYk/4d6CKwv1xn1E
dM/0nmYcQuEeLnhp1pfso5Blch8oAA8vz+y7VxX8duPOxYk/SCQrAA9CglOMSza8i59WTObu+jXT
QRr3sFHu5YCEANN1yPVEUjmOn+oZdeWXO/F+4Rp6YeyhrFgmqaYiSCmlxylxvqolSsMWxO21rjBx
j2UQPJeLfz8UoJe2VbPRsGXl/uU71YNTtQK1mJNGHjnK1fJD0bKfl3tl+7ixmWad7zg1D1BIuiI0
2NQEV0Dvb+U/WuzC5DaPikKqY1m5KvDPQecy5s5pbLry4Kw17Zd7YGvDMGwUQUk3UNDuqUvyWSZ9
ecja5q6nza7YI+bdMO6pdOQA3UCa+kXNjxkSyw8urfnt5Z//7sEZeKabVEggKAGF9tPJVcdcwxkg
x1VbhX50CHyx2/Wwlpk2PaTZLBfBmq69Qb4ruSUFYtnRvE8JG90wTBxs4KkPnA7GUS2dvBEOLT4T
2YfsoUaW7a40OrRivKxUPCc8zJYgzSBf+6DDpF8ODeH5rnsfvm+YuCjiUQAfiG1w0c21Ri1yxTZx
o7YJWP//5sEmINRInAKF87RXgPvRCFLem3I5li3WdItq6HlltKjbG+V750wsA1KOUdfeD/xQkGQL
0GaxNdM/ylrf4wNh0J5IimfFUK5DQdx1ApJfX7YG2xgZxixD5Lb1mQTiUga/ZIPnoBy3knFtQ2TY
MetKVPmNeZAq5EXnbfigPPEAOyuqfbxaarpCHcBZ5hoi52mQBeNx8lbfcc3ErrGhpi80dMQS6gKi
srGH55oOmTzULPh1eeDf34aoWeDLml7ifKtx+UKq8g9Mr3uMXUDCwp6RD5RO/LGHqvbGlv3u8yeg
pl80y70WGU24i4VLlWbx+PL7ThYvU6rc8KMMiuaqr3flGKKxdS2/MTsuRl16DDcDPrThNZ8hqD3N
yVMNPb+Ni6tt7AzDDhd4eXgwtTdx0PyoVHUN4uMd8n1/rAomHks2Tor3bQOCQ392BLrpoUwoeFTS
x1m66gRyt883+mD7uHn5Xhov6SClkPr/w9mVbNuJK8svYi0hQIgpuzs+jY/tcm1ve8KqcpVFJ0Qv
4Otf4HsH58rW5i2mDCTUpJTKjIyA3sWDkJp+D8tNPWRb64ZZ09SpS4es/vH6OtQ+WO0AGAo3tpOt
dcOwmfCp8oIUwpLBPJ2E77FDPix/3DcMS+Nm5FOIgKAuEexzTc7+1QFAfhFq3i/3G1/34C+Rr4Ca
4U418mzwJnhfxCmCB1Uikp6lhf4UpQAf3e/i96ce/aWIN0UNQtmDW7wbGho9Ea6qhsVdU0PeLJ6A
j/SzQ+0Gfnu+359tSOt/vDE3VlU0ZRKkFbiV1YXg7on5CDhpneLZdb8L25IYFq3BgTx2VQE6bX/J
nnnpRB/7BBXK+1pfe30zgBrp9r5OB3quezLGcwbG/WTk0ca/26bHMGKUgwAJHoAdRvYLe8RUhbEP
aOM5BzHJ8f4AbF0YpjxDD2+SBNwwYOFdxSw9dRymSpxKHzjYfV0Y9hwuedGUM3fPYzR/LFCYhXDc
Z+X5X+83b1tgw6BFNjiNBjHbmZTdAjYLKV5LRIJPu1o3o5N+1QtSrwJaqibFIeFgDRz4TilRaoYm
VQBNDifBLV2obsRrQYrTtF7V+/59vYLebM7GXUURVQ5KmBQpvmHB5qwp9tD91i07xwxL+moona5b
C5Vc8FQ28L+OPtH9sS42mWxtXazf3wygyHjqZCnUo7A5v3Vk8Y5kXhZkxaItnmLL5jEjkRIkqkNe
zvVF5QDqFAr18CCL2Xoh2P7fsF+VLGEjNajN2IIwjJ92X0UESek1FHZ/DSzORGhYb9MGwdAGIIZs
2hp6KxOSlTEFFVAVh74v/+WM8ceFLfu0m6gZj2RF2IELERsqafoAClsgyUNRcxG767Fxf0S2KTOs
GYSclFGOEdV+0j0HYfivPwkUrq87634PliU3K3WLvggUKeAAFChnRs1Cww/BBCTe/dYt/2/W6Ras
mrOpQ+QNADl1EZ4OEMPIXqM1EHC/B9v/G1Y9y2Ka/BHukWwW8U4wZGggB7LF9WfxAMxC3WFKepow
eNtZKooTj5i6gsqjiVFi6V5qDan6faNY5++NaderikkHh+Jc6iA6d6H+05Whv7PxdereNC5bljQt
8n9nmgOVk1bjYUo3RfRs828Y9QwukCmvMUPUC8ShyNF6kFX7LjOzPFdM8xzIFKFVLER5oAPRhxHB
w/tzbtubxkUsxjaAzNf65wtUmmiYrzqv2nvniHre5w+ZxbjSn0Onz/DsABMPCMFAA39qi3YL1Ww5
7swiXDKnIZlzvDu1Gz2sxN1Zh0q/tu2fi1DRwzLzf+7PlGWNzVLcogcucJZ5fRE5gtHHhumxfKlV
tTg7OzCMGEV+skY1E46JEqkoIUR2qglKLfb9vuFWU7DHQJuYIyHVqO86yIuzx5yt6kvb3BiWS6bW
XfAcAAF84enDKqL0M/a478/XTt9YbtYXIhQ1OGulHP7u3Lw6TmOwq2wgoCZHs+5bSMfUGooBZV4e
oBD+FVW2W+6QbW8aV7GuIDuRBTiWi8R/gjdUxBLR/jkSYCFfvKcpq/eAVzEKw4qZmOepdfAoYI3j
Xjqajw8h8/7aN//G9atqF0wcoAW/6N4lJ81Z9OBoZ9yD/gPBW/S/q1tEEvC/oYCrXk9+PHRQZayc
Zou03nJ1mcW0STOWDkRFkh9ZoN/7i/zeNdUHgOqubVJ92DU9JmGzbro+8Ls++cGq7B9d97d+AKP1
vrYNoy2Y8jjN0//eK6g8RhRtSrdKKixWaxbPMs4z4SKsckZaKo39SEQxAkOf7v+6beYNq+URnf3E
wa8zh3+gCnRMWvGHUrU67hE2vd+J5fb6pXSWqXSRdKovP9m/GK3FSbS6OLRNswWTsU2SYcNJm4iS
orr1wnNoPoLEKsSTI2wbb+cQDNP1k1QxF4VXPyRogOKihelCUBIxLi52AelhYoYByyWAWPLY1gim
iG9dwN51bvrKVP4JVajnaSKX+4thmSmzZhbpg4lhw6rL4IAUi5f6I63HfaTr1KyZLWReuajCJmce
gCVJ0/kv7UIiZd+fGzevLjsq2jxEtCkKTqrm+dGbNsuuLHvULJWVYVB5rd+icSBMvnasnYZYBa3n
vFZZENQb5maJiJvczVnmRy3SjPWlQ10mcfUxI+SiveB5cNh5Gsb3E9JF+2bLsGy/bL2UBs5/1xli
RKiiTEvhfNvXvOFLKy0U3gF99EPBj44hAFECvhts+KK2xTCsmSV96Y98zVJAsuk569WTXxHIM46b
6q22Hgx7FiRSbVXDCnQIkaDZRbLd9zR/KUnDPt6fIYtbYdbK+qCO95Eoqi9yXHlnxrI6ikQOXwe3
GKALnKg4L6tkn/YzNStnmeiSWqTr69VDb2CyCg7tIDYW2zJbZt0sYVPrzaXLfzQZGGIKP8tOswc5
7tHZa39m3WyB+DgKE2V9gbaVPosRbKDDKvsc+ME+KmrQc/yvD6NTXcoJtVAX3PwjeylQuOlA+Rm6
Gc/13G1y9awu0W+C/WYJrRCgshqWprokM+fHdCW0VWPdnRUNuk/QbgFPeDM+DkOQn2QpdrErBpQa
5t4Ei/pP6oXVgO4mY6oeBK0aaE8iu3d/Q1tuDhMZJrwIeCFEwC5z4JB3xJ28SwpmwvuN27aYYfIN
Lo2iSEV9ycCldEiiSH2qQmiCLVmqNk4Vi0FSw+bxmgopymXwtgLPttLDDV6CPq63KzBQ7fH/AW+3
zZRxlSeBVt7C4VXNNWD0FJVxsVpotgE4tlwiJkQsGeQAKqu2AiDW/aGc+S9w6Hwe3OZdy/ynNHVf
22Xctyq/4MUEL31CYJXJ6AI5PaHQdSym5g9nL+yG/gIa6ycVhWNfXbRsgvSIlLTXn5Y+pFtpJMvO
MiFjZGz/6+IK1ysvzQiWHnca348Cunn3965lY5mIMe4X1eQ1CghfHxW1Horb2+ITS9h5LawdIUe9
rxvDxEGXBeNjkboUcz8/Cu0/dqx3Yl0jVJMSPZ9TD1zN9/uyTZpxvTOIAC4KtQwXEfpPEkxHp1qo
a1jDYO53YDEREzKWQO53qulIEC5zLzRxvntkH5EOkmyGoSPOVBWp0tVlaJR4FWXn/1mn0IXZdw6a
QDGVpCMfghqSNgkOq++ZUOXyLMBqE17uz41l8k2sGJ9b0dWg67k0Dt5hLOUfsixsjylijBtDWK+8
39xRJkgMCABRViFc6RXGgFIcoGXJxXfL7xWOxfuDsHWxGsubeBBzhkBPUBHBgV5+ogm5SDWcVOl/
WjfSvi7Wrt904UcjL5YlJGeloGXb9eA0RRFEdVvEnByjhpQbB65lr5pwsaxd/MZvcPGJSAQPjkKZ
swOKv421sK22YdbM6xcAopFyAAatOIoR9/UQTNNDyhqy8Xq1DcCw5gbF0pECJOAyIymQ0La75Krc
4r63/T/931UAYSMk7zJZXUD6pP4GHxA7DxxVdp4SxXHfQhsGDUnPzKVJUF18pS6oFHzlkIppR/8x
9XfGKMxaWtaCxmZB8OACqqQ5nnto/YoxWW4eqBc/3x/F71fhF3EIvJNSr6IYQTHW4kxAtvgKSc59
EZBfpCGUG6mEjmD2Aqvm10SgtLxFqdW+PzdsWYomknjIo22GzEPuAfNcq3Zr6m3zYppxmwx9hKTn
RQZDp9/NEEeuDoUMBdnYPrYO1p375pwgo5r6EdLpP5hbTypuqgbOfj5BFu7+9Pz+/nejtd837fuB
C2dvgh6MpOEJvPYlYL2IcZE1xsXChMVFs1Vsts7Jrwf3L1IQ89ylUSAR51rS5zLLj9xbOftm8q3K
wi/3R2ObLdOeHTpWJHVgz32GLCUV0O1xGqa2wOK2IRjG3NQd6/IxBPiZolID85VfVdpdaTcfiEO2
JD9+7yT/ov9QQHsmy6B7feE1JCY0+FMRE3eeZFi2ByqG+TgU4QfGxD/3J80yqF/gY6AxCrTjyEvQ
ZPIw1cmhSFGXjXAOYIjYbpd93ayjfbPTCgBbof1B5EX7yQFcin/w3H8CUvqyiGxDIcg2EsPWh2Jo
JtDOqAuo3aaLHqZDMQTkWLbREDcsHU/7RrJ2/2YkHc7VLiywkcUANJwI8VymzQuesK/OZszfNhTD
7mcddbPjUXL2ufjWePTAwOECengg4rvi8/1xWKzFVICYEW4hamrURc3iS9IBkuD25ZaquK1x497u
whzAbtrBwYmW7jALcH3V2WY8xNa6YegyXGjLOe4j5Y83PiGoU0U7BfZcsypWglqsB1MWthFlJGYc
oRyVbRacWE5csyhWCZouC/RJAMXVH+dWjcf1Pb8+5aMucY/bYNzfOzeuCSJbxmVKR6Bkz4ugX1Tv
fIWsiIg10swbd4dlEUwcmV83Q+r32D806f+m4Ec7tDlUDO5vTtvfG7acAArIlUZ54+DU45H2XXXL
BCgaUaS5zzd2TSyZzrtwckpIQs9FKhOENJ2cxagAzneRdwRuaBhxUXtRCII7vESlByQOQZWpH7eE
pPuSj64JJCNJ6CCi6SFngdfimU2Am4BnQUHXL7kGZff3vqUwTJlB+MLP6wjAFjH82zWoyuHd+DEY
vOSwrwPDmtckYcGCHsMQqygz6V5A4dwcS3cnps81MWTKp0NRiF5eWNs7B0L88itHyj/OAuFv8RLb
zMGInFWOnwgt8dSaoGMevGujpc7iMsr1PoDRL2oPYI5LwlTnHmAucxZnIvPiKWTFxiJYft/EkEEH
lQju9kLg1T5lRwlxcRQubWpt2Jo37NmpUjDE9dBoAzGZ/8UFavZAHTfa+fPGlazaaPa61iVpHEYS
1MOsVWev8PXp/ga1/bxhyHOX93QlQgIEKG8beDByfFhGuelRWO4EU+TBr2pU2o+Lc4Z0+UXDgVlr
NWeSn6eVLmOnLqrLDEPWenSr1gVWYehhZ74W42FZJXz3TZJhxU4xDcz1wvICDOWxSuS58JZd6BOX
GX73oKRH3BZN4zKIwf99mTbDxLalNayWVtC6g4QDKjN69wObG3oIu2jf4981oWN8LsMkLAGT7AZ1
aQv6APZiEieOPAb5JoTDclOasDG/GZtC+8FyZjPqF3QLk2UC+FgPNIAbS2vrwjBenlQ98XS3nNNw
bD4vMtF/iii9hmO1RQxlWQaTyZggO14Ey7KiRFqW/7VGoWU4lV92bM0QqvX/67EXpdKOnEGWQUYn
e5I8/IBKfmcjN/PbX0fj5sNGSDVJsLN86VarErptn/NJ5But/3bq0box9Rl4WplQUfAiprJSP0QU
FNyFq5i5xXyeihacShuLbBuHcYb2vMhkHSXeX2RBfVWQpqCC6py2bna2bxyiCRhLWtWV9EtBgulb
k69cKwDxy63//+2TCTO1juvNs2wN3KUqAhEb8PQke5BC996JucvSv+udsMiPKRAvW/WBtskyjtKM
0wQMAZXzp6wZnU+krKflIaJ1QY/3t6yNcsgE5Q55F9CFTfNLx9z+e6ZV48m4S2c6g1N3idR4aLII
dC+8R9oGDEQ1jyLnWIBcNAd8twLYZONute1A4/BNorlRPq4OpIaqMj/iET88TmUf6EOUMLoRp7Yt
nnEMD7hS+wxz+swrl8Uig3L6SYPbPO6lH6RxPaNSe98+NA/ljsiJRXPkfski6YfPfg5S5NM8jcsW
4a5lb/xyIHOvTCVeE1faV910TBzoqeRNnZDz/a1hWZBfFHVEnaW68osbcYnz1NG2euzb0DmB7L/e
t+amro7PSAuuR84/c+byF+JVTLyOSQ9gUbvMQ7Cxx20TZZwI5QBpMRqExS0Z/O5MQVd/crx0q47N
1vr6/c15QBxFQEjdFiBqkwTPu3DBGyxsol2YrpAExhFAs8hjIDTHPnJ9rp/YWHr5RWgUhj3cX2fb
AOj/DoBTRf3E99Sj72rvOVO++vT/SPT/NsqI3zfMGhIpNesyDo4iv1LnoIYwcij76pSM4CNRTTk9
Q7DJj1HO++/94di2rWHiIg+igo1T8icBkUf2NNQyyGJgcUjw0YEGbbZh3pZuTLivSsosSb1OgYI6
VN8IKEVf8PDznoVwk792jcTE/ObLLLAYU35zhF9/VgMcUyHIIuO8zfeEMkNiYn5547C6cbPylk2Q
fpolciKkw5u4wTlcpsC67huJcefPpMlaH/nBW7eA9q0tZXXMeAnaGHdvD4aN6yIsuGzq/IYKX+eA
3Pknj3J2WPRWFNO23oaZcz/gvQjH/OZm3B9QeFb06sBAA5WcmJMt08aha7mgTCBwgQrr0u2ZeoSO
hH4StZxObJgBVwKT8Klh1cY9aBuNYfO43msUKEX5jRJSvZNDTk7j0o4PKMrdYsmyjcQwfCef3cJ3
nQL8VZ5zAFoiOeTjqI5k9H5EbbsFubKNxDB3Shdwt4xLeeN5RkccvzgeDzUJyqealM6n+/vXckSa
iOBmaTIy0QQEhnR03s1s+KOjPN3z6gyJiQimPoVaodOGz2Ku276ORT5ABKhzysXdOqxs/29493L0
kkE4Pe6oqENctkTuto7HJei2glKWU97EBoOhElLidJHvfW+BYBLgGLl6UjpFJX/y1ZeOij3XSTdO
E9toDFsvfKgMTHUn39Oy59B4E+LVa/wt/nTLhjLFdKbecX09lfIWLWX/kJVD9kwH9wt367/vbyZb
B8aFXjnLgqqTSd4QR/oC8gEn/ulWKaK39FrXZf0lBYodZVg3HXleJpUvb1BWubQDYM287t+BFErD
EW3TzRJgWz+GifdaVlFdKXnD22D6q5kBq82LcjyU04xUgCD6VHRpu3PVDUPnBNl1iN/JW1uODfSF
c9f5NytyZ+PgtayKiQ7u6Bx6foQ58x39J8pQy+NEik9tBP2S+8tumaxfEMIz8LuR33p/8RbhB8jI
PINQRh0Qfe4Okfjc6HwrsWt705lI4SbMKRl8P7k23iRiSIspFBmX0pvPWqE2Bkyb4fc2z4M5DhBB
KOIc2nNuXGdbLpjFQE0Y8ewEQ5UsYng/Uz6cdD96r26wFH/en0jbSq3f3zjcigW5FMKRt8WXqAUv
UWPi4B0BSNBmnNfWxTqwN110CWTTQoAu3rMBte1zQF4JSvceKr4JabJNkXEIyAUMTIhAVTcFDvGP
yg2etD+K6/0ZsjVu2L9fRk5fOqJ4T2ci8M6Vg3a9NlaI9e+8UUykcJjlACOmXN4GcOj/m+aSPUIx
o9sQ4vtpdb85wUwJnoTXoGAKG/IXtLpQfu9QpDm6GGi2hc8xR6JI3XrQqHRgqVdFpWgMUpWBnXIZ
iPGIOjkoMp9Z2yQ6fNdApanQz6D/9IMfMmp9sL6Wrm7TLxlFlfPHpiYs+xg6LW3OUd7pVyTsqjnu
hZOL4DLCuSuXC/bxQsoYtSheURzLEXKNzYEmFXSfUAPjubT6VFY9FIe/C8Yb0I3tWkgTxyznzpl0
Gsnb3CP6E7BuPsnB23BqLA6aiVzOnBHaZOlSXRXn9YHmK6YINOMiLmuSXOou2gyZWczJBDAnoFUE
us4vrrPHPsMZCWPRjGdHbNa2Wc5WE8A8cyelKu/KrygtmA8slUhxuCBPRUBniQ6Zy7rvtRq2GKJs
E2ccQP5cgxeS5OrajMG/kEv7loxlJw691744PUFyd9/iG4eQCrqwAptdcZWU5yddzyyeamS/97Vu
HEBkCYOoG2R5/cmlWURq+uZAwODP+63bFsQ4gUhJPAZabnX1K/CnSNL9nWSR+3dXVf5ptdhjWPv0
+/2+LKediWVmkDF1+miRNzHpIUTMcJSrtlk374xSmWhmipMmSlwvv/ocyFPiwZFNoPgeR/PmlrJY
iIlnBrWim+VeFT3/pAUb2vE9z8D95oSbTrOtByN94JecNv5E5C0I5+Ec5gF98BXoHUa1yXxpWQiT
+XII+3CJxix6LkTyQEc8WEvwUm4chZYdZRJe+rh6EWgR9ZXOkBcrmuAToY6c4qRAofXCoJ62gJJ2
C/FgG4ph4k1Bw7RgHXlhAUnIJ/BgifnEHWfcojC0nCFk7fiNhzHLumR9O9TXzHFfQdVXqjjTwN9X
jf5YjsHeBILJhinAQsKdxOPPABAuH3THVRaHJNkqerftKsPOsz6gfUELdaV40Z80VDQLAl6DTPob
dXW2hTCeGMxVszfTtrhCQKDisR4YRcVWk2zF2GztG68K2rRLoqesuDbQ/P0wN2UWHvK2I1vA2t9O
EItMIkzIOHtl7UfVlfWkfMc0iEJlh0dLiSNxx/GHHkzDrlHP1JM0etYdko6k0s5Xrxq9jbzgb+cH
ra/m+GafdqJwZOutHkjoJXUcQjGwj2kw7YI8oP3VPt60r1RGghFU21fuR3g+NpM7tAeoPJONAKft
/w1DDkvaqcVx5c2bm++MeBEEEcsNL/W3Nox/X/t88+9JKWZnTht1hZRz8yAC5x3kLtXJXbz3jG/p
Fdg2kHFPc98pdEBkdW00l3+A+7z46PtABo/jLj4YDMOwYX9kM5SZRIU8T8NPfl7W70ddNJf72/O3
kSG0bhgwuOwRmXVL/yUL0syJqeh59IhvS3VMAIhzurPrFi1KbALd6q8U3DRk3HBxbOtj2LYfae4L
wNlvQiLg3NPorNJpPPYMImMO31RhsKyQCWxmXdfKccn9F2gslV9Jy97xZqn/afVmnMWyiU1yzISp
aG4jkl59RFcioI27aXr2fBCOPNxfJFsHhpUPMuozLxj9K4cL5Z9QZhrxg+LtVorJNkWGlc+CpZT3
obplDt7TesZt3XiV825JMrIxBMtic8PQs0I40FFv0mtXQAsDNYwCxxQgfmGjPlQ+WIL2zZRh8x2y
/9AT9tKrYF312HgBeYwqeLb3W7fNk2HsMzSdnUoz7wUqut4rH7U+cxLNZVyV1Ya3/Fs/ikWm0k8H
qYdMTaO66SCdXpuQNu8I6iMfVNKpbw4pPgctyrHvD8di+ybCmdOimXk+Rs+Uq6fVKWxq9TTMjXMA
fCWNJ2f4I3QLtXNpDHPX+VQklXKzawNQwvzQIDap/8qjJCo2asRWGM8vQQkWmUhnlHkEsmPMvRZR
9A/NPqoweAZHwvgw4OXZFsAx4kPINre0xSp/AT6DHLjtgRy9St7nDz/dw7Wab2NxLAZjKvvMYC6V
YUTUTYU1NHSZ7//r6ma5RC6nz9QfNi5Jy5Y20c+sSaBnRZLq1kHoZDrVQOecHCmna9JUfAtUauvE
MP7OodD6avLg2kklu5WM0p2OOMvG9OSVjr+lUGBbEMP4izCEcl3gBlfcZR0kimr3kgNkf7xvLRbL
NNV8aNRITNasrkqP1eMAac8PKDK+amQLvmbc7V7cZZM91bb4xp0vWOg1ST6mjyRj+sTbqH4BBmv5
QKck/ybB8vvn/THZZsy4/VFFBLFY2akrEo4VPwlQx3QHpiA7vTFpNps0jB703MxLh8i9Jk549kfQ
wUtOLqxqXxQqFTnFMRPgQ177e7J1LDIxfo07NlUXLN5VLT7C6j5HsPvjAsxKv3GRWabMxPnNblNk
Ex2CK0fF8Q3XZD7GEQfv9obdW2zFRPqJgk8+gqDBddaJ1Ee1zGBtnfuomU75rOctnURbN+vOe+Mc
U2grQ5cvr68JpJwPs1s2Zz76n7wBckP395ZlDzPD6IuAzFIVsJfZn9kjqwqkucZw+iMhILafJr4l
9WDrZ12oNyNRXpRNdVvW/8FIDEx9hajl8lCpdECZS/F132iMqx/c3W1ASx4gGlsU32WOA0bnYf5j
yFoKEvctGIPFXky4H5rUS1VS9yoF+6ZYBicjeilgHRKISUW8p16Un8pwq3DVtgsM+wd/65LWQYRo
fTIFh9wnc9wV4T/Qyfhxf9ps1mLYvyqmKMgg7nvt6BA9s0rLP9KgcbbiQJb/N0F8cujAY9ar+taB
MvaFZv70rqpb+QrJz630v62L1Xl6s726wElaNRfsOjtd8Y2Ngl2kU+YyhuDjlvKDZQubUL4s8ocZ
ghnVTcyMfYly4n9GES6PmS703x6O0I3HnmV3mXi+pC1daCcO5Kpc8S0j9U+V3xkH2jlrIeUHN4lX
/KUH7c8GjsWy/IFxBjSZF/oeuGSuNAii8kjBnyofnRwxi41DxtaBYfw6VB3Jorm6MURB5icF7cMc
iFgUGH/ZtYFNeB+QQ3PdRCW7sjkqD4lwgks+7BPYZlFg3PMSJe9tx0X22AW4crOpmc/lqql+/99t
28qwbiIVHwS4b24q0/R9xol8LddaRpLPbVxN1cf73fxkPPmN4x0YRs4qj4VIX9c3ElXfs0R/AG3G
O11MyZGX6gNpwKFXFuQIudlLAzAICHK+gf83Od7v3jJKE+k3gwl50AteTDOZ5nOW1c8sWOmp6vAc
7kwIQ7nOOAb02CJLCzWzx1VwPRm6dyKBgd4fgWUTmyi/gIdLpjJe33LP/zEOWX9y6GZiwdb4Om1v
zi+/q5w5r7i6DqILRczlDONzp2pLptjWvmHi3ShBFBW0wVWrIjrzxZkvobtFwWJrfP3+5ufnkKLa
3efl1U9J8goaE/kycfZ537QbV7qkHshEmFPffiJjIhQUxZ7Pt3DBlnvDN0ybLSHtpiatbk3v4bZw
0sqLUe8+sjij0RYzlM30fMPEJVIRfshlcdVuW7HgxGqkQp71SNrwQZcBq5cYUICgy2NIrbd1GCd5
5SQnYOW6/Fm0XUU+jWWaOn/oeSy2nH7LS8nkAUXWGrBFp65u3CsS78KaKmjPYPfru+M00OjZGRru
HAmDl3Z/JX+PqGGRCQAUC3gJZYkzoEvpEpM0ZF8c8FaUcZj488njYEpbgyiN3+cXySr2nPTdFneu
ZaFNfGCaaA4YR1rfwk4sl3KG5FFVgMAVme37o7MYgbdO8xsjaMpgcidJ1Y2ndHZXPMNnUqOEcqN5
2/8bB0SwBG2F8Fx1a31Wv1djVX5ViXht2ig/3x+A5YQ2OUNpFfRz4A3yykLQZVC3/AT5gPlU9DhB
pwIcrve7WY/i31xDJjJQpjOHN5s2N7YExeNPVk+QtSE173S3IYOUWieTAwj5NyInll1u1qqh4K6I
xNTVUN8twiMrAeX6KehARkCRljp6qIZ9vOfY38ZhQhvUE4SBktehqRwU/szq+wKKi50XkGecIqjJ
HRQQ4OrmBaF3ZOnsvPi84Ds3mOEeFPUCP2fi1Q3i5b13mFMSsY8L4C0EwYDR3bJDi5mYCMEEwVG/
4gO9gqEyO2YCwNCx2ccGwSITHugHEAgt1FBddQ5PTWMozlMYeVLui1uYmMACSHhRAiN/0zz6p3FV
DuRh8em+YVjsz8T70alt6DJ57nXAM/9x9ng3fMLuTb3HxHd5dwVDZbRh6rZFMLwBiAh2QZOU5DqE
xfRE1uzkoU7GfgvIbBvK2u+bs5DkU1CmLgHWo2XBUwJCd5hD5o3116mkSfdxUkBLbZwntrEY/gFY
lMFGD7kNHIxJ8gqAZnWF9zxsWMVP0tHfHFemivSgi6yqoGryLAvav0oHcfcHN3ci7zVlBfd/DBWb
guUyyW4evgxaMC94AGtq9zfDDDjRYejlXP5IknBCyRpvosL/E/XiuGlZnqbzyXGoVh8ZElLQoxqa
MRlcrAdqg/+Q06Drz2C/9fwxzhavbh/plCbhxsBs02YcJhycKf48IGLZeJqeutoVVxfKp/sSxiby
MCu6fC77xr0CweRdhq4p2Q2v8cW93bcVyxPZhPTpcC5GhUrbZ6gY1gftI2Kpo/SVV2SJG1WMx2Lh
Dx4L3vVEboSWLBNmAv06RC1S5uTNTUVN85o0XfAyj3qXKBCLTHCfSLrC85OAXmfu5f57xhItHsjY
uN6hnatmY1ksToSJ8Fsc3eEVLsIroknOWbianLAxx3ciL/XG0WLrwjhaBPjSAcph9cvI8Eweq/Rf
qTPUwsrNNKjlRjf1q0kE0K8vZ4R6gtwDGfhAbh1PxJn6eniXBE792If7BEGwLsbpEqRk9hWBk+xO
yEQ/BFUVsj9yyB1Op/s72batDJ+BQOu20J5Xv/BmZcQoZJ9+BvNjs6X2bbMUw87dquy0Cgccjwnr
D8XoP2UkHE8+8/sHmincM/VTPVdJvPS0vOwbk+FKDFxCjHUK3WtTPaG++8tcTX/fb9myu0yEX+DJ
eYGwvLo1kCP+yh0+HVamw3hptPfP/S4sC2JSlnYlii+6Cn4QJS7Pf0Bygw0fm75rt64UWwfGQyGp
6jwkRFDUFcw0OVLZ4WZwZJpveLy29tdL+c3lmzHujf1U1Tf48iM9hqA6kn84XrI3gWfSlLKkANhL
jct/vIc55eysy82Mqm2J12G9+X2W6yqUdQA/VGmdHqcQz4+oWNL2lOJ63XAabE9RE9FXNJ7HKGju
XmaJUFsTIO0BZU56KjxvuPxUFfKTdoq7SaqPs+t+qeZN1mCLRZqi1wuD5HUP/Y2bbtzic1JF8mUN
8uJ2+VBNbRLrJIgOszOMXawhJ7UxYtuuMM4BXcjEbwbFrqpHtu8EJiq3OLVTyzds3uLymbymQx7R
kOksvDat90Vo8kNFkCGVlXoOETTdiCD8fm+AI+F/90aysrf3GU5jjXfcAUUZ0YH2Uf1YC39rHD8B
z786fNxEAgpCuqlIm/lakA4lvJIdITioD2rdAEUWuvFM6b+aeI9e5lz7EkR8VdKlu1aJm0DBDGBi
IvoOEZL/4+zKliPFge0XEcEiCfFKFWWX3e7F04vdL8SMPc2OACEEfP099I0b4dZYxY16c5QjJLRk
KpU6eQ6YCumhCGrPSfIeT9lXdmA4BzIMa6QJnpKg/0WiGJu/hItwm72iOYthcVMee5kB5Co1dnew
KLA5bkWLDcR/ksih93Oo1nhyxfKX9tJnRIV3/4/Ur21vGH7D1/00TSgmeVoWp/nkCsiaxp3iUIUG
4Xt+XdjMTdFsXP08FZVIoqtKoh6X9dm5jLp5BxvzvpFCFOnP/Q3m6qYjmZQPLEOaJ1aNC0KXdijo
jv28n3vhJoywZxkwg62SDwKPldDe6z5nnpseVdk+C5FXJw1y0WOn9m60tuEYcYALlbl0bLDZorZv
Pw08715K4FWSywe1ZTAmYhCIS1m6ypcPstAnQor8VvvqaXuBLRB3LHIojnO3l0ay7C4TPLjJzKaC
4FRauHA/KQl0F+8a974J5F5po2W2uBEXlHMbIPoDlMiHRlwdr64653m6/ro8W7bWDcMfkcHL1rIT
T65T8INUqXMbeMvet7/v/bmJG0TGRVSorZEPYIuARjSeKftS3GX++BRtDNGXh2Bbg21obyKDpZIr
4HZT/6BaKo7AvoFerEQG3alQCnO5C9ssGeH+krKohVwVIJadVCdVo4B1c1XXNW5YN6i/hoqMfvNR
BcUr2fRSerWH0LYZg3G84zLfgzw+XD7IcAQr48DkLfgNX0QGVaygBoY2amf/dtpCi8uDsXVo2LZP
OHrqFiQjNX9cp6qHBjyqYvkS5YduZl9RSjQd6bp3+7Z0Z6IGFWCWuQetjifmF6+LkLHgEC1D87g8
3W0cbcO8h+Te7O2dAMAEDDaC5n0Yec3HLSpLIyCswYOxgTtU7v/Yh0C9HwZyEznoLTVrwgDOkZRe
faiXCuGYILET8ee+oxCf9CN+8rsGLNJ8D0pq2d4mjFA4UdGm4zg8/HaXSuOGjmfN0+UdYZu3zWzf
mCewHGPn1618QHVMFBdzLuJFhqc0gxa6N7bHEumYyz3ZNoPhCLIg9/oGmYwPywBUlIC0XC/zV1fU
L+k8/tViZ9Rkr3TG1pfhEfpRDFNB4RHKVXyg6awPQ8O/E+aDzbj8pNcRj7V4Kb88MNsUGh7CDZAK
75dUPjRdqqDaxP6VFMSnrur72zFy8WwFeuPLXdm2gukw1DAvRdPA07kgIiRhs9x1k5Q3l1u3zZrh
HdJqCiWqVZcPPVEUewG0OFvqYTNYkQbs4Hbkcdvbl3uzjMVEExYLtGznDGHN74OhV+0RVOh7wAVb
49sQ32xrUY4tAB8g5VgqP71BPe8EpWs871z+dMvBaeIIQ9C3UgI17aelCPvEY1l/GEE1AHc2yiZu
Su19v66j7QPeDoMMTqYjLR9cyaMDg9X/3ylduOXj5T4sB7SJJQQrAq9kv01Vu4CZtmqnI9QQ2rjz
x+J4XRfbKr0ZRuqlehgnZ3hoRMfqA+Q9t5w/av77JVt3NGh/J/feOQFM6tVl6KHTt7rDQ1pPvoKC
Rt42d41ePdzzZgmuiW8oqC83+YXC0SloJGVGyhe3z9zxu1N3aZ8eXRDoDEkjIHZ9KNMZWf3rxm94
COZUdMmJbj7qZeySHmQTWdB2yZWsEwyMcX9OMBDNeLJxIiDNcRFFYSvYv/5tZ6q/Xf5+2343HINw
W+Sga699cvLAjfEY9KJy1/06rbhdQ2RT7VykLP7HRBymbiX1CAaCJ5dPTzPyt4donaviUHUs7U7b
mx2Ix7g81Hm3dqfLQ7M4CpNJEOxGWPIKETbIseUdX9J0jRGS9Xu5AdvV2sQfVuEStk6FC8IG4Gr7
5Skv2T2IxvwHpTXEYre7drjQR+p5820IYqrr3KuJR6yiundAQtx85Mi9xMRDgAl+hh1js82aETVo
VmdR3QXtE94Loy8jSbkT0wCUkjsOw9b+9vsbh0H7LhuhV9Y+QReTHgvodd3yqt6jp7QEcSbucHBI
5bajD0hoK9TB6dYMKUP+up1zW5ooH6LD7xBBQN3uuoPbBCOyzPOjIRjap8rPi4OvAbaqQ+DCL29i
24AM8+9Hn5Zrk0UfeBi9ytr9peZseYHaVXEk7VrflNA+Pi1yzR5yOIoda7WtkeEUUHpLZ3dk1dNU
pMNPEQ7jGIucBreXx2Q5lkzooYy4JsBr5x91Xn/dokUBDO0HJ/PpjlO2fL+JOuT10PIpLbDHJApM
Aqf2/gG2Za8iy/b5W7D4Zgf7LnhnUkflH/Gm+g18DB00icvxHEjKn66bICM2CDUbIRMLBion8ILi
R09Q9/cPSFyz+UOqZEo+X9eNYepLodsWjD24WE2VjAEEA6dwTwU9em3V/brch20pDHNvwtThuauq
pzVIqzvNvfTMVhfl+tc1b9wGmrHJcJNrca5ULonOc9cW9TfGBb2KZZVxE4/YOLKpvZBjsSnKiBuv
SJMIt+nLX28xbhOGKFuaCrww9Hdbxiwr0gfNsuhEkKm9QfL+84hak8P2r7a/NmNvggwBWteRKMLm
CaUYZVw4XR0Dy4J0MKv3QmiLffwHVUiXdMTnV09SQoHJc8rhX6SW6YGhdvi6XWWCB0NBcEIh8nua
Bk2zb9ydwMV5aGqahV8uL41tEIaRS+jWzCMI557S7cLkq+EBUUvzgJqcvUvzZszvBLUmuaBoSrfv
Rq96Qs5aHotViPSAOrLyHx7m8sntV3dPYN5igyaQsAJDmxjnuXkCBUdw0N6Klc86zp6vmyrDxMFZ
GPp8YvWTO/c8g0IFSru6sHYO0KFr/r3ch20Ihp2HLFND3S4bG072CDjqehPA8neOC9tKGDF80Y9q
zMEt9lSN7LGqUPq44EX43OJk6sJA7Hhb2xCMk1z0UHjIGnCjzeX0WpE0DndLCWyb1TivO0SDWa3B
ezozsOAA1ivObroA0Yu44LqY04QJtoVgowxz+I3OAyFpTyWbDtXS7LFPWYZgAgXdStTVSsIaWEoq
E+oPwXO3osJm7qDredUeMrGCpGrypnBr7NNm/jZUEz0oXBN3Eiy2Z0oTLVisoC9uhwwvhXDYnEGh
CuDmeFyheDKzxk/W7Y5AyHFSszyMFPsrB2n78fLQbLO3/f4mJFlJG3genkmfpoCOx9xLQ9QmySaE
BoEHcOTlTiwb2FQah1Yv79oxrZ6qUPd/VTlKwg/Q291lZufvO0RTZtxZB3AdDq148qTzIjeOKIDi
nrbM1HY/FGtRxXnQXQev5SaO0AeDUFvmbv2kiRccV600i8XiDDGQ3d2OZ7TNmGHy0gPqjdYE0JUA
idHY98f6R9h1Yrly2Q27Fy5RYcDEdvUYRiT8xdDdCk69W0ZSvXfNtewtE9q3hLqVa0Pyj66CQkfq
g0UvdV19CEm7R6ps62LbEW+2r+DuiopgOGB/QrVYTcMP40iWG2+FmOZVe9eE85VFyYoAr7lPNTIR
Ny0u5bKQe1hByzKbKL6MOYSMCjmUQrXPXIf6U1QN0ffrvtwwbQEmpygIWjhGp7x1aCiOtA/VzrTY
Jn4b0ZuJd6uwKdMAF41Ndzis/PpYdlVSgiRyZ4daIlwTrtdwxZFnRpUEn9mZFPNRb4klMaff07E/
L1TdZhBggFtedi4ElrPclBeHkmwZIaOKU7bl/+p1qOKuc7MjCl1qUKkOO67Qlvox2flSr6oqcJrA
8hAyqBmASi4gyFoAw/S9z8SHtULsgDcQQHqHD+FYXaW5zPjv73mzYALr5Ul08iTHfjro0nO/125Z
8sNEUMK/M4dbjPtOZGqC+iDKMhZ9HTRPEli73+YY1JO88wIObeGcfO7Luby9vLstG9AE92XOEkB3
OSg+yggM23KGzLyOOvZPWUF/dmc4tsUyGfwE6hL/1z63IoFwLB/n7ZUoXZ36wYlk8zd1QiAWxeTE
eZ+736EeWl1VnsBNej/q5LU3Ib/6FBIvRQWp4mw44hJJHi9Pn8XzmMg/d3QoDBhs9FVZiPOKMutn
QgP69+XWLcZrsvlJJ1uFzpBM297H+y6Ps4W/joNegOIuXkr5shTVa90Xe/XcttEYQb5WAfAQDuKV
BkT3YdxVrEtPoNt05p2dYOvA/9PdCQDtCLhhmic+DvMHSBHgWTfvx7Db8Xa29o3zPhATniYJshGd
27MbmhX9bejXO0k5m1Uahz3EPwRla4fHnHT2oBoqpZcA7BKAMguKunHTyOIISaM9q3k/GgtNaF/U
QY6Jp3OL7Hn96m9Iz2JZ05sJJuQuP6Yy6qFHwPYOovcHF5ogPxJ4rJVyqT5meG51FIB9i1/9bFqU
PIqTr7XnpQ8zLrJud8CbmTdepQrJQhPGIKSMaiV0dE7zWT9yoOI/eP34z2X7eX87hCZwYanAgqlR
dXluvJl9qSo/+DVPeAq4rvVtKt8cBR4kekQwzqCpL1ywA/l+r7pnVXmQBNoxl/edMzERERBR5qwC
GckLiIDLeBrmFdAVFIqmOtireX3/uCYmACKD+Ei3IKfyjLLW7qEespA8qGhYyJFMasoPdYNjbccZ
24az/f5mwniRTmHlYTgMZbzxpNnrUhAItfvN4zUrQv4jKAvoRj6zoHzppdb9QSG1N0OSGHUxVy6I
4SC7zukHnfvsOcBgErBZ/aWjrL/h07BHsm+bI//POSIdAWTYCSoAldJXPOmqE3OCn2DvYFflEYip
JeunVb22rCpeslZRKFDXlOS3YVfJPb/1vtGR0HCTiFGqlblZ/YIMiHvnFKL6wlexh+W37FcT2ZD1
SAj12VK/CGzMLwsoW+Niy+l0LMtvell2yVVbyaRLQjFgC72Bmjw3G7XYUWbKE+cZkeV1BB3ExDn4
XpblK83LF3DFZklLRPfoLgue0C9/v2UfsW3+3tgaFS3wX83AntNA8sd+rP02zmeuf6ppAfHf5U7e
j0+ICW9gXg/BVBm55+0dSS/sLL30gEzS515Do3JUH7l8aDP95XJvlo1lKiQ67RCi5HDJX8Da4LZx
MdVTHhdc77002LaWYdyNE4108kj94i++/Cg0e+QzGCWhqSD/KZ3JvXJnGRZe6gB0m40XPFcuHo+H
JZrvkD2crjqUiIlWgOObg5qV1QsPi3VFQC9XPE4XdXSdD2eGdWduWEDEpAqeg6l6QbylTiBigzBd
jVe4y8v8fiRCTKRCo1AdUTd5cBbr+nc200cEwDcpX28U9w5BxHcmyrLaJjhBgVxV+RPNX1Ik6P6i
IABB4px9B9PueIYM0E7MaNmzJkKBrINoQJFNn4Fhd5pDqn3CboBkAqnQ5dmydWDYeV+DlALhKIgi
QeNwDmbhv0RpDpHzy81b3IhJhMSXhS41LK9EWeH6t+ha+bmFqv3K0+J8uYf3w1xCt4G9cVQ89XO8
1jvlC5umNDhKBt0Sx8P5l0dezLnwzngQpcuRF3tUe7YNZti5Cw5UrVEqc/ar8GtW5OV5gYgOSNdY
+jwRfMkaovrw8uhsy2MYuydYLRyCw7AHfYA8hJziFje2il9V2kZMGcSIDzUL+6p58coMNbjVhBwI
U6J/vu7zDWtnoMJjed3XL16He/SxjgrUrQNys1d+a5keE4gwgee6UiVO2SovsQwoIP/V+X2/M/mW
zWuiECSYjqaGFNULrak3JWOFOO0QZpIAajnNe0tgcSQmCxIL5yr0FQufA43STu8QLbi0VzEWugdl
fZWvHoFUxYokWLRjMrZZM2y+9YK1R5E8MgBpukAoJhr7/oahcmiveMHWwTahb2xSyFEgTzIijgZz
K9C2dNQnCL2l5U4MaluYrd837Q9h1IaguWye54I4ZwrG0/6AHCUoSUCuutOHJTYxFQ9V0eShW8/V
MxmH6G7zXsRXB6CXWSKCIDrIfP4bEsj3DmhQrzIWE6lAummWHgNF/jKAu73mGeRHIS10HRktMbEK
1bDQdXFXnLoj/TpskW4Kppv/x83AtpENYw89j47lLJoXEvl4O27pjzAauh91NdBD2yl2ujxNlsU3
0Qk4yedWL6R5DgL6A07ev29GzQ6FXpebyz1YHLwJTugjWOQw4NCNoBbSJiNd5C0bU3oWrWA6lj7w
epCY3s1vWszFJDpqcm/ysn7OXvygLRzAOcbzFAB0vbOTbc0b5u7jcGqVkOyZzF75KYOwF+rhI328
PFm21g1bJ0zLVdA0OEMUnH+Tso3uxrRew50Awtb89vsbU+d1PwvZ+ezcbBorEjpDYbarkWzbSsZJ
ToIW0WJHO+BosAh30IqEvErSgu1fz0eQQ83RlaMwjvFsVcqVCsgTnTryjtXu3B3qemF8ZxFsAzHy
llG/VAjfZPbiSlfc1ryuP4sMtfZQnd27ltu6MKx72hB5i7fmL0C9yP6LYnWobtOMT5AaS/0y2DM+
Sz8mTkGOi4vUZNG+QOzk7yLto++Rz74Guc5/XN6wFjdlAhUG18mVEkPxAnU4fkMgdhenLpgcwKAr
bySAc9etuYlW0LiDoKJu5M+s88ADnLoUXoNELN1p3zYOw6wH0Yaun6fs2Q/VcL9ALDdOsyU7gocG
pUEA9e9cdGwLsv3+xgIh+FqTWkT0eW38/EZO1dfJ9cuHVnp1cnlFLDZu4hLSsCZQfB4gK6smIRBT
p93SHUcw9PZ7Vdq/uUz++yRGTGxCKlKnGx1RPy/9ssSAaj0sS4ZaqlXck7oaY9yupt9nOp4zP4e4
oihSPrZTdAvpg+9E0iuHajgCF/i2tBCKnpm3iA/+qtsxHtJxF+VjQbEQUwCx6KY2ANclOxdarA+k
G6H6LnKUcoO22amCQ15or4fO3dpBq3Tw6xUc25iHHK9qEPDmDbjwLy+qbXsa/gLcTpxjfN6DLvAw
yDUQXxJl0Ye1iV6dTqU7BDyWvWOCG2SQr4NXVux5xlvDHHtMOf8Mg1vuXAFszW+3zjeb36EaHoiM
7YtWvljLOJoLpn7KFamXvbTRZkfv7EwT2aCcKlx9RgAu6sL7FoKvx7blmLYQj7g7rsI2CsNVyNHt
QrdLq+fe6+kxG8uvtMQflxfa1vg2rjdT1LMFK10s9Jy67ZDIsUIVT1c0p8utW7aRyU3kL7LJlcDs
MOJ9QvTa3/Ra9iBtD9s7nyq1x1JhWwUjFJjyykGGJWhf5sXpDg3zprNqXXHMlsLbA+LYZsowfvCO
ldDjofS5a9Wkj15VAmCG+oz18fJc2do3ogAZdGWelQN/1mnnHrkHYaODIxYwXl1u33IlMrELrFGz
INOKxEdJ5LdGg1zlb0CKmD5QSGPpIw8X1z/0rnCWeF3x3PSpK9tQ7YA8LaMzQQ1Qt3GcBYxeZxWE
1Tc26WK+KSev2aPws0T9JpJBwTMCT+/ScwaKy4Mi2fi1r5tHiQDhWEZCnpzUifYy35ZtbSIaIO3m
uevqbFMpdbyRNxdZNSRQDvjg1Lv6o7YpM+2+UOXURlvYGS5/N7jfH7xs3gNM2oZg2H3dlEEZrRN/
DkrqJu1UkySHD4b2gB6Psveue1kmJoiBQ8W0IU4tXuS8/g262zRxwQZ4h/Kp8Lg4afMQjCASv7zD
LV7AJDGCfm8jHUZwmsguv6ndPripRyKOtb/7BGhbE8MJdLgLNJNu6fNSB0js1PlQ3OF60O4xw9uG
YDoBFFAx0EezZx2tf2XE+9lO/mFc3SsvZCYtUT9MTlbQiD0vUbdpGgtciOl1tWuBiVmQuhloM6/k
GYI54sRcFOGhTm4PWvb+1CPV/+dJNTvC5aTEm5aOwN59iiRJm8+oLa2qncTa+7nowCQbyulYKbFQ
9uyVzSuD6setnsokHcWdVFPCnNSPSTleOxzDulE+oaBi64kXCH25YLnqSOB8bjx3ql4vW4NtvgwL
RyFetfh197+JbiFaPEB0uAxcJSTMAlOnEAo1smggx/tMN9FRJDwzRxwH7ZBrJ8g401G7ng0lD8SL
i60at0LXr41Pw6vSdUFkGHJTZyu0XZCZ+K1TvaSQlI2qZg+68b53DUxioQk0m36bKni9BoCNKRpJ
TAI9fUFVGW6pMr0OEx5ERpjuhxNkHaDnfK6gkBv3MzhN5j66TqMmMBmFwL4KSkwa0rMP5o+qHfoj
2CW/bLWuEQojd8ISy1SZTEJENc4sIwlJdQIJXhfyUTH4w17THhhnr6M/LxvD+341MMmEXDakwpu9
8LwVDboQjI7TuX+I8vE6HmcAM//0TikYOKqmm8Iz0nS/QPoSxDlrv1/+eIsl/4dNCFWgc9vI9Ida
8VhZ9PkYxINa9mrQbXOzdfvmCoBrjsqpr9MfM8/zL5rP7smn41jHSE2sV73eB9ww5iYnoKV0ND9n
nWgBY8/ZnCWehHr75SmyjcEwZwIy6LTzIW1TlOTH7/Vtmuy1VEWRXO7Atk2Ng7noKp2FHM+GTbal
zpopq6P7oMEMnVgLrviPXuFG1c612DYaw6x7KPr6eIr2H1hf9LE/s5+MAfyXR7tWZ9lSJvCOyMAv
iozzc4VyNIDXQHjqhXvkYLbGjZNaQaGCIlmTPeU+rY/1sATkUPuU77kMy/SYwDgo1Zadi0KLe6lc
98R6v7rj4HI74iV5Lw6zDcEwZz8nRQ90IqgEGHDd/ii9myl0lp3NZBvA9vsbi5OcrgR6Rf4DBjDi
hS1t188KSrWbwpi3p5Jn68Qwa5GVXrZEa3gW3eZTm6i9WT1dxCOEW46XjcI2S4ZVi3WkZVRo5weQ
8OmnrsjdDx30XU/XtW7YtETtQhoVqfMDATdUXUV4jxwF3UkN2WbHsOesAjwNlGPhmXMwZheiL+Ii
JV8H70p93cBEwonBqaZGIv4qBu9T6md9jGeh/rqZN4FwzPf9HAIOFOdZ5aByamoXfbgauRCYALi2
Kpu2LpXzA2xPzY0qyv4EPZa/Li+sZ5l8E/1WKLzXNAUJPuBkw4EZPYDmU92kLPysy0acUr959lFA
cmApO82hezNqkGflJQKbNauz0+xNbdI1w07cb/saw9ZdWaGqf8qb16hy/BhnxnwT6oEkTrELu7R1
sf3+h8EHpJu7qHpdytIjcT9OH1lIehRbAS8cX55VywllAuQKOoa8GLLmFeCmsop1kH7HycSPKVmD
Ry/fK5q3dWPYfDNSXfE+Z2eoyz1AxT0BpYyDeub0eXXwsnrdWAzTT5twoEPedqhDTL24Ygx6jJVy
dew4UODKh3EVh8s9WVzYfxBzUV3O4wouLt9FLNgAvBGvDSKgy61bqJMCEzCX+jgGZecGZ5KGYflQ
RC71s0MfgjoGDifSOfvuu1lfiPshW/rhPovadMljUYXAjxxrTprpH9ZHTb3ELur33ShJKzqxHUO0
DN4E2+VhTRUPmvS1LKsUkgGqVs/hWu4VFduaN+OAUJJOVIrcN0uwDEeVz4MXZ44vr8r3QOXlT6vq
UTK0uFCBv+ehw1vQEQ9qFV+lqnUVxmu1RMHOMr5rvgCWG/GYTCl2vJ9PyewWP6ER8kSz5hiQnO5s
wneTlwQsh38OJHLqwRtQrJDURP+L95/1pll8xExhSBOIM39dwH6x09W7a4KuzDXxkLKUERuTLh0T
HaobwGF2jNbWtLEcldOvwUoxCp8IkFdVyJbsxMPv+hx89Pb7G/e5sj7IRUXHpKj+mtcP7jLHYXeq
6M4+sn244Z2RnRxbytH8POvggJq0+TSrPE8u+wDbx2+9vvn4GowfXZv5OulmcRwLuOIf0Zod6V6N
p+3rgz/b78bfLMaY9jxI/8p7+slhPy5/ua1lwwuHpfBV52dTwsF+dOyCxo+V4407RmXb9EYEVmEb
6krgu6VkNwpiC4GT3Yz1DBLb9Rj03s702wZh2O6gQfqw5ujGcz6Bw23jENzZ7xavYGIdgCCCKBgr
Fbi80zibejdO2/lUd/L1quk3oQ4AWvcz+/3l3lGW92JPksQyIya0IWyAX5nXVSW5Ox178ObFyPTs
4dQsq2ryMOhS5RXPtU4qcQ8+kricP+fdcFBUogBhx15tfRj26hX97M5lo5Kpe+A8GWh2GnG5SYeY
kObKxd0m743VAtIQRANvVaJW+qgDfmaphO6C3ntCsi2CYbV1IZragaRwEgovHuf6duXB58v7xrYv
DbNtCIQiJGjNEz6Dmue+yT62086tyfbVhs3S1QfBuMbMz87XJfjue98uf/J20P3nFZ2Epj7SvMqi
97MKpjR/7CHzxT/n4Hklso898rFtfiBAv25dTcTBCPK+JUB9WOKu54X8IMNTDWKLy6OwTLwpiQSQ
ZLlE2+w068+o9nAGvnZqrzTs3dcJFG5txvBmQ3Ya9586xaoO7afee0rp5yF8lsEvqtxD2OwULFjO
KpNKIXe6KWs6AcvK3BsHaBJIshx71Zz6YX66bpIM41XQ8wxItuhk6r/w9F8ub4srwwQTbZCNBclw
NYTNsvRbPXaPHsqYM1D4u12082xgW2LDbHNgyqsV76QJWKPjrHnslvNSRjv7xzb7huGCX5tK6hUq
ySD76I+vIsj/IlN0cmr+5brJN+x3lVM4Qt10TJg7PUChDZXYzpc22HuAtThmE2Ig6lUUeQ0D0M50
u5D8ROVrw53bdQwTsTQ3Vw3ChBLoAYJHHkEvvj88hLV3GHV3akvv8XLzFh9nIgmWoMomzledUC8/
Ej4l2t+7bFoW2MQNdGAOoY5bq6TyvkxyTESG+J6sh7GpdoIqy/40GQ+gveG48wTrGqYe8hVLotvs
wMY9bjmLnzYJD9QYsjUbMDd1M98POT/ktDtMOcr45ZyotIrHconD4aryJtSSGodwCbo/D0BYlbi0
jQ58DsVp1aXecXYWj2rCBSBO2jQOylleEEv0sUPx4FTJ6EFX41NHgzPIMIpjh5zU5W1lsY3/yBzl
REQt0r0JjT71oFQgi3tbj6eWBIcwugrNhQkz7JtPWkcqy3BIuL0f470cGothdRUJGVo3QukCCqVL
xFfsW794wWXvMyA3x8uz877RMRM6QOtKA/aIDx9HHUM39pgF61U3XmbiBkLlsQrMTGg6d5OALmeu
0h1Q0/vWxkzEQIG3IOFLPibDMP5StfiBIoqk03vvKLbmNzfy5sinTRplIXTiEym+h/18DNebdI/H
3zbhW59v2uZ92LlgmVZJCX5FGjrxPPOdY8zW9Pb7m6ZTjaRSNbs6CcI1Ee58ImJP9dnWtHH8kiUs
nCHYTsjG+Rik60M1jDuh7fu+GVq5f351iHOrc2tMdu5/aIsbAGABLP/chnuHu20xDdOcF1rovkPA
P6ZecwzHFeVInpaHYS33aottXRj2CZjBApkf5HYG6o9xzeq41oAFcL/YmaP3fRgzAQHuBKv0JaY/
El90dIiQuw7kY06+OOkeytKyDCYcoFh6iKUxuMnMyw6+Fz3xJn9FkWB5UGqvLNMyTyYYQFVjQ0vU
9CcdHeKoGeJivM1bmVx2ZbbWDauNAOAepIJl5as4Vkt5SNf7ftcH21rffn9jXDoMVI8iiDHpB3Jb
p9Fnl7M731ffL3+8xcC4YbtlSpe2Y0iFNao+dJE6Kucqdh4C1cU/v3xakK7lHUITJCAi95vjusvX
XszO3qP5+8c546YB9ylumhVOJ29WdSy6m0kFv7hYTsjcVsdl8BNQwI87i/w+qRVGY5gzkSWXNUUk
PYo86buXKvUT3mexs8HMUaPQjsWh80XC2z14ms0yDOsefa8MwReA2F3/bNLlsA71IWU3o/h21dKb
kIBuHLqxDP3iX1J16j7LgAmXXr93N7a4DpOMByszuxG435M+JXeO652Krj9lXXaoi+IAsuLLY7Ds
ARMZ4OegGc9YOCatDqZ7mhaPblTPR38Rn6eCeInv4A2pnul43VFn8udosN0Frth2AWF/+1N+kr37
4/JQLJYYGoY++NKffDxHJxkf7tmY/TPyYK/4yNa2YeXjPNJBbfl0urJD1S7HCpxPlz/7/RsCCw0r
R+HwxKKFtq8Qprx11Us7TEm0jLcAIN4AGhojSjr62t8JwGy9GTZfV2HIJJg7EjpEpyD4hMeBoCvg
YaA7oBIGpFG0p7Vp21qGwWdOV7RFia6W5j4nv3T9mWXfVf81IF+Cq4j/QQpjmDinYQ0MKmteBcm9
g1ZLnayN++vyylgGYEIGKG3HvORkTFyy3PkKzIwcXFIrxO8yF66eHvJxT4DI4qpM9EDR9Gp2OZJs
jUj/BmbT+TQr6R29jVZupazc8Vi2bjZf8+YsDMopIgV4qhIvGm7p6p391f1E/eZUV+kObtDWxfb7
my7qBorjETTCX0fayjgbqq9dNP1yg+g0+HtM5L8T+v/NfjKTSKeeicsCIXXCfR135LVyaJxrN574
v1NG4xkIJDzZHVpkitcueBTqS5t94ihFRJL0JuDeUTv/tqU6FguQ/MN3f+AJ6fOkARcx94NYlz/C
icTQ7v5SNOFOKGibGMOFRP6Q1f64INZMm3tJ6Yel/cZUc4w4/XV5v9p6MDxJE9RAzIIqMpkzrz6V
BZ4oliBMz7ol7BChMOL7df0YPoQHHl6Kow6GPftHVY8xkMEOJrqOA+LuARosHteEGXQU5Ldrh046
WlVHQDj/SYtpD4q9HQnv7R/DbeSatdrNlylxoTMchF9Jtz7mY5Rcnh9L6yZIYOxdnvcrWheeag6F
q727DPiLuAwGdryui81lvbEyorzKzbN5SlLHvdFdfdOk5e2UpTs0KbYRGH5ilZASpURPiSxYDJHP
u8ytDq5qd56jbM1vG/jN13stQ2K+xgRJyCTGAS+duOujVwKW0535sRxzJg/P4tQovpxAYuIPqPX8
H9K+rDdunOn6FwkgKWq7VW92O87iOG07N0Jm0kNRCyVql379exR8Fx6O1Xqg72YQGBixWWQVyapT
5xQ7e4i+tM2bk9xHnjg65M511nLoS0MZfi2KTjd5xhFTS2vvV+Op0uprYHfP7YSCSaT/zrT3KYid
47aVN5y8JJQP6eh2yIimBysiUJFgwVHb7RoqasHxTHkgUFhMtEhYd5jaQP/ofLDRPjVur9cQ+AtR
yqTgmazAcZpY9IeA58h2sOLYDMEd2ud2rWUn99usZDg4WGQmPQTYYaABLuwH3/o5tl9vf/oPhuWD
4GGS8DBKUSrk+Pb0KdvLgwzvn4dP5bN40Kf4mO/Ejyf7M/lCz4fpoHb/kPD79+qUHuPwO/6Z7u+i
z3fZo9j3oR2uJZkXngomcc/EJhq3DcEv8s6QnAVb/4OyjzroQ0evHOsLu8Jk7RlqXwrhYtI6o+js
yc5j3a746kI04EY0qKnKUifHrydIWesO0i4y3oGHaOPn52HfBRsedHbUprjzxO7PMvsnU09D/XZ7
Kyz98tlY7z5NyoGpnjXdYSQeWp7uuApQUF+jzl4yueHprgPxvyYb5d/tmOYhk2mLvphN5DvcNcl3
XL+MLMm6OUBGsoHOOYvp3Uy9RlbcZMk2hgdOripjvPb6g97Je3+3Bpla+KwJ/BLWNNVZJ3vU04+y
60Kq9p1c+ckL930T6VUk1SCZX8d/97WLO6O8cyNnX+PWyvzsrWieJ8VXXmFLszDOV7+tZAZp7g7v
LsnasLFsK/1Hx1rbh7zs10MV9uEHkcqsnvVOYveNg9RX54MDwtX7UWyrbKAZ/d9bX/tRGfhy6pCy
BhU+iKoPeZr+fdutPtz4AGYblxumkSGoB4Aec+4+uzSpdopEZLft44bpU6ZyN+N2fe5jWaHgE1zs
ahWF++G64pcboazoo6SzLZ89pBk69UUqojvQrMgQ2kzbIKKMzUO/izkaSGiI+Y71WeAtvy8iJMSF
ju+2GccIaLK2lEDTN+57McgluIreLBJ7+9sfXzKOEc98sNyAzRx8QC3owLWdRYeZmQFsfPp0e4Cl
fWO8S/rY/3/Wb32JhACw6LENrs1tHzc2vHC6HBy3cXP2gyH71E/WW50GfMXuS6YxguVMjNBmU8Ae
Ijv5PcZ9sdOi+ivr+2zLfchFFcDYNVCcK6MRG1NM2XNNAMKIyvxCqVevvG4XbG8ieUjJaN37WX2G
MgrYBFyvAvwRS7zJ+CaUJ0LReULfcoNDVqCzCyz42SDXAE5LP91w2gpVysRyM6jUVpoc8ph8qYtI
b/zl84q/c1fmKXcKmpY9FAU2/75v0HUQcgB6nm9bZmHnmAge4pfdxN3Rfsjjotrlc3PEOEIxeRjj
39tGMNyWc6a9Smn7gUw1T3bolABVeOrQIg+bGOxC2+KyqYMyZqMoJhd5zjblYjdzizapXLs1LC2x
4bx+O6C5G4JXImQRye47L4YUVEq8cq1kvsBDxEwgT+X6ums6JLTDNI6fIAKWhklKX+Z2namOs3CI
5F2WZ8gdukrvla3IXnf9SvhYmJ6J73HSAZgFUMcItNDWTf8w+Ukij5bux+x6exN8+MJwmQnxQcNK
ZdWxBwM61MvuM8f6XdnlxZFIh9Omes1ttpIb+PB5iJGM8xkk1UlbyKYRYdD6BClWlYWN0P49yZ1P
JA6yFZstOI6J+xGkSt2W0laECl2oqVbZOfPpD3AfjcfbNltaFcP1eRdBO4FlGAEnRblrfQYppLHY
VJKAoeZh30UWFahmHAoKQ1XCnUJZQnuKVHSbSjAzsT5u1rRiajh+vaiGHzpux32TtGu2WbK+cVR3
Sd7TZHDw9SBvH+M4xW8vxs8D3SigxUxgT4KG6V4E8SBCNO7a1UH7Vtw8ccZ4vkaytjQJ49SGWjaI
n5LMhc9z994BpTAe4HZ2GBizNh2r1ET5NDV6T6HvgSEinw93yUT0d52BtPH2Fv14BtRE+ihOB0GI
b8dhpzuOTlcreqyZ5VwnupHtk5qQn8y3Jr/PEw88zrR5HdLaeoxFLlYaXT52MhoYh3dbdFVj8Qpf
15EE7MFyTrZQ/kb7zHZ752NFbKO+20IlI5ST54UqxgWhztMihX55xummqyU1iUEiQE40jQcnDp0h
Gz5ZIM78ak9gYLq9yEsmMg7wWuRgjPBKH5Og2RP14ygJ89jhycafb/gyFNMqvy9shk1Ud+4hHqG6
1VQRWTkQln6+cXaPyo616jseh36cSWTs02fCUOfbZhzDh4NaSwcXAfx4W7Fflh/lezR/dyumWfAv
E/6TOokLbEuJ3841aE0EAXOTFNX9fKBtujdRE/4z+AqkhyBsjMOympwQqn4+8DPRWlfHgvVN5E80
tERqew5A3oRrpYxQPIOKUrfy65cMZLovgeRuI2j0O4ZuT4j79xhmYAgMwdhRbxzC9OG2BsuF7US/
s3Fo9h6NkqM3FsmJFy3b5mEmBsjWjSXBeAsPY3X2tQRR80mPq5JzS0tg+K+W4AQcWYVNZBP/U561
as+RRV8xz8c3O2qCgGzAo6zGa/H1+b6aO/UjCN8fWgtZC0jen8AMuOl1Tk38DypgbdCIP5F6VPIY
dEN8cut2U28ZtFANR9Yyg1ImGXGUMd27n0iSFSBNjAsg6quVw3hhs5p4H581EFpQbX8eexwGLZCl
RORdONXNGpZvYalNzI/HEwDp6wiTcAtsVPTIpfWeRGX5tCnamWgfAV48ihotlJKk9wyCVHlP/TRf
KRou/XjDl1XaTY5MAcQIOwt3LCLqoQ1ZllVrV9L5Q/9JZ7rUBPjwAS+sQpX8XJTyrojHMG/VhRTO
fabZy20DLQ0xz+3dge8Lr0cTdIw5+E2t960IvgZp3PxiCmi4XlvOSgJ4yVaGT/MaGVmgSjAOsYG1
Q/aEHHiMp87taSx93jiSSQSgLAfeMQ7rCmzfowXdu9JbVW9e+rxxJAODmBdOE3VnZjtIAIB9In7j
yFZFKzFp6fuGL7MxjWhdZvj5WQIHU2WfHdIW/W23rbPgxyauJ6+C2mWQbEOuqnK/5qil/8jTsrEP
oIMY5bZw9x9ET4Q7LhpS+zO4++tfKbczIJdrNa5s1KU5eP/eqChwatevu+4sm8H91NftK+uldbSc
9Pm2kRbWwBTESpNGBw4osM9F5wU7iG+NO0sjb3j760s/f/77Oz8Dgwh0UpCqOLui++4XkNiNnPaz
PQxrXbVLA8zTejeAH5RDp/ACPyMtAsbGqZ9kWIphDBM3Hr/fnsSSiQwnxmJCUQItwee8r8UB6jjZ
rhiclV6bpY8bLlykje1WauzOInKfWGYT5HbyLXVLl5rYGh+t+rJKhuhYl3Z7gqf5J0mSJydZJXdb
iKMmi8fISlSkKcMIEJcHZ8cnjXQzc5CriJ2n29b3sZIfnAYmyqZwu8myazCBALks7yqWfnFF+Unl
KGmi7UNX3rGattVFqCl+5aR4d1tMYixAIw5V4z971hoP78JCm5wcXu6yRvdQ9gnFEPX7IAOrtE6H
lUN5wQ8c41D2XYlUqtQTGFJcqUKeRXcQG8xDx14jA5ojzkfrYLpy29RTU1D8/oqO33Le3aFh76jT
9AlEYPfJKpX80kwMj64hW8GaAnLcoTWg08FJwN+UaiDbVD6t4cKW1sLwaJWrDoKShfV79Kv+wMtW
nxtLq9fbO3ZpBoZL6xzwdl5NM1tNPpFDpPr6FHe19dR37rZ7hQmu4RC/zIfCh5GqEizFTtChPBjn
bGU3LfmccTDnWa1iwgZ8fuY7zplF91J+EwSKmLVyQqt0HnqwLt8218JimDgbdG1kqWgYBhPgi/+R
d3o8ulPuHm5/fmHfmqAZHJdyFFln/ebDYIUBSdoj1ZU+9aL/QeKKfaV4y20byjisHTD6OGQKsPBd
1pIfkA2ec9rxsAfYgO26ThdHofttgoDUxNPYrhdBsnImRZrG5I6P4id0wg5zgB8YyKfIWlPQ0voY
jh+Lrun7Ao06ISnItYDv7LqtIkGUG+4OJbUhxn/w9aYdrV0wReWO8rWn3ML5ZKpduVnEPSAj4ms+
uATdTDkH+U4MpSAUAvQeGy9do8FcspLh9G2XQJoqn8RVtCC1ilNEK2gDWtsaKlxqAjEkkFk6rTk9
QxLui2Zg42oUzqnbG3chYpk0Tm1H7LpKRHxFFi46lW2eoLzlu0fIdnvbvNwE9EjS8QLE1N257/0a
kkTx9LnsUQHcNAET0hNZ3LLRCBpf/bHqdlJDBWIs0zQE7fbft0dYCImmmBXXpLXtEZEKJT7nRSX2
Liq6z5Pd/Qq09wwQ/IXm/Hp7rIW99B9WJ/CcI1Hjims81voeEVd+L2wVr1yolr5u+PMYZ5DMQHuu
CHUpCTqz8kJMZRBO0AFwt6XrbcOreeK6VLgdOUeqfOgb6G4O9eqlc2kC9r/v/LiedXUpxvGsM0i5
8qxBLshF0nKb8Q1H1p2GLPOAtDaqAu2p9wL53RIpubv99QVPs40ntZ95IHWOoXIcolidfXIln2V7
QHyGK6db67ULztIwxgHeJvlIYq6Sa50rBQ259Bg5ATkrKKIebk9kYRFMjieIWfWiUI26tlwWYasa
duiGVO23fX32wnfPOgJ2UFw12+QKXn62G+sOxfzaX0ONL/1245z2KXFS1ybqOrZTth88e/zmJpY6
3v7tC7Y3wWF1LPyCJQU950QwyFapS5TRl6Fv15CuC4eaCQ1jqd1XjfDTazNFflghSfNQufzBjWj3
NciKbC1LuTSR2XzvFsH1SllynaKrocYmKgZQRuNEQ/p+VRpyaQTDkznVPbJjFjm3bFQHX1rTnbDt
sxPU2xiRKTO82Sq6Jmm8LLsWSfTYBJG7q0b6TzCIfKMfGA49urXtWEFaXPFoKX7lzWjrE/RiPLXy
/SUTGZ6sO+Y7Qnjqmked3MsCfubpIjr5Sucr+e4FdzBBYzKdykIMdXblBSSMhyo6/A9VDXteyw/e
jSZiLKVZxSaXD+dC44cf7QIF+iSESEiPvJ9IUwgU5mropyddJVmWhGhtysazrT203R4kSH8EO1DR
1Klz6gO/zPE/gaAbfNZdm0T6V9em5fTZQf0c1XKSUAA+3Zy8iqQIkrDIcscu9zRgufUmJ2GHrM2s
p4Rolb5S4B5ocSa4DsYnlo7dBFyNdgbHB8EtDRwS5qyn5XOWTEMbhHnVQFcUoqke3ZYc+0MC/M6/
wB1c511TqKvMWmcnIfn5VSeQBmmKehuZMzVhY61XQtTQUvQ8ytY9jLYTW6GivHyEfbfWDv9QvL6b
B1RwAyZG0l0n34n2M72uGtG7fDuaLm1Ow4FHpTq3cBJ6btv+cysBCVRDtiYhuuBcf1Be73556qWa
qC6nfyoN2gbXu0uQy/CStTboPz700e433Nf2CovkRGciTIIx/aYleAlisOgmWfOohQSEEvsNpI6g
UO2cckAjxyTuR4D9dpYbf1E55ks6a0eS1D+AU3Fvd84TgPHjmTp8m8omNWFlUg1QT0DN5TqoNgpL
8J2cQOkqwo7Ea/xXC4Y2cWWRa1ddYbX5lXvWpQrQ4JdAai70bGSEb++TpRGMM32g41CVwmuvmQ1e
P5nDfa0pds9d7a0NsbQVjSHGdhyyALJ8Z5lnT+4Qo/lUrUlNLH3byN9JMFoGxVinVzRtj3ijdtyV
xySJ3Xglz7xwaTBxcD50XSj4XItr22XDgyPUg2Mx/8HLEmA9I8Ahbi/DwjxMHiwfWDuvELg9I2Xw
FSTPfRiUwcZMkQmFYzYrlYVukGvtQd1UO3mya5hcg0As7SDzMlI1vOsC0l55B+J73sgvPIGw46zq
cts2SwMYocwDstwiftReS7u3gVAYPme9rnejaje+400wXJRzUfea4WILIu0flvLYS5DH2E8WpE43
EVa41CS78tN6nGgzFNc0QunUjTwQuoy5e0ZNG3oBbvM9GEj7+7bJPt5OxMTFcctviYCCzHXglf9Q
AntHdrhi9d5h2/eNd0aELnKHWXl7rUbplXvO4+HvKSntTQUYYmLiSBXYSeTX6jpQ+wGNQNlRqeB3
zHDI3/79H28pYsLioB2jAAHO1DWV0W8ekCl0O/SPbU1FkGAe+N0JKTvCS4/X+TXxHXVyHELuRUez
0+2fv7S889/ffZ3quE7baMyvRUO8kAVQLxhEFO1vfz348OZJAsOh6whiBTLAWemTHidvCez8LPdR
3btJ8lSUzn03PdvjttoRMWmyxriDoqdqqqtEz11YSvlT1fbz7Zks2cl4ZNTESwO3wzI7Sj15dvrb
d73ftz+9tIOMC4oEy/041EN+9ay6+wMMdXNoumRduiZ1ujCCCY5DVgMlwkpW1zx1iz3RKGF3ldyD
sufX7Sl8fLQRExonCl2NuM1WV9LJL3HLn5y++cyAcrIcvgmcSEx4nO8Xnqok01fb85odCwTBW8PZ
dq6Bl+rfboACKhrrhqm9MjxgX9w0GL9NED34fts8S/Y3XHgA5RkPhKOvEtqiexfCCoHHe0iIiDUY
yoKjmbg4YKWoKnEaXK3YusMZ95pl9R0uXo8tmmUnp/g92M3/gM/60Bu4bTb9U4pkeNdXzkVrtCV0
o/R3LOpXrLX08fnv70ISQdddwF1RXUgKPTRadjs7GjZhFPHLjYgEhmh/zHVeXfpuJlooRXEPCZ+/
VRStcd5/uNgYwbhj9GIifRST6gKdkGzXUsjDpL0V7zhul7vb+2nJQkYw8nvJ7Cxzqos9tOLY9UX9
zSFQmtr2dSMeVaBlZT5gWJc4bZwsRIJOT7uxEP319vc/3KvcNquNdUrscZBVdXFoHdJh+OU7VigL
tfdtdfIS7xMloEkGF9O24YwLRu3gXQwqrObSSflSRuILrTFMJ+5yKznmRfJktc5Dma5Fkvkp8p/n
JmZnPFEil4CclGOD6SE92n55GjNwhzj+/ZTbz7QptpSfMYwRsHqkYrNOu/ZFotFlxyfcO2I0T2/b
YNwIWIUgReHEnn2BEsLIztCK0nSHPE65xsK04CRmzVEnGRWWpuXFBQy2pYULvnxdHmzefbu96gsu
YpYdFSostSgwgKW74h6EjWUok2haqSEsLbLh41D+EYPG9r3M+6nuRBpm9bCfNxTaeMrQhjDy7Wl8
eLBimQ1PB6FJUXLplJfAb4+Q1PweOPKp0SnSaJHe8i7FGIa/g/A8t1u/oxfXr+6zMVKhcuWXJlbb
Y7pZexyLileVqunF78fkSx0IeVA+tJY3WcmsPbbcbwOXR+QiI1RCeNvvWa4f20k9NB7ZUk/jtll9
pPY0oZAQ00sWIU0U9v6U3fUgeFu5QS0ERbPgCI1u0PRVjFxqRCOZ0y/FUHRh0XfHhqn9LDZqJ83n
BAWlLe8WzMdwcemnPmGtQy5t59hPAWAM013hUdod0ftRVCujLDiKWYX0ksG1Y0i/vomkP3apdyx0
/42W3v1QsnPr50+3N8Acyz8Iun8y3++uDH6for2qhfVanT2NQJuEue0dbfRcJ9bwBafxyXPXXhkL
ocs2fB+SOciiRTV7m5VnWe8+J9Ct5yR/vj2VBY83y5PlCKG31tbsrYd0LqQen8AR/RWw613fNSvY
oqVFMRwefGJe7EeputR5/ikv+s9pkT1MPHgEC/BjUW5CSHHbrE/qMXCnprSmSw3qoQcgTPxT0sg1
MN/CJEzqirKM+lyojFxEpY6+GMgh0cO3eZnxyE9DNH+vnCQL621K0kRV1UEznE8XsCglYdPn9BR1
LbLDvXK/3l7zhcPKrFcWedq7jm6mCygDp69RU1v3pWWvZXCWJmB4euBYael5arpAjCbYT6SODmDs
0sd2ZOPKHWtpAvPf3/kf+I+AghpHLDV0mfcMLf7H3HH6023zLLgEM+7szSzL1mdkutCUo0YF7245
Oem+/21P+c/bYywZyfDqsoL4oSrb6QJec3pQkdvj6j4/NKN+U6oF/mCc5f4wl+gLq7iAb7t5TKR+
JWWfrtxIllbA8Ok+77vRKulwGR2gsAvefpu7327bZsHVzOpkWgWUk176b02jnlJ3POGN/BNk/kdS
TP84ehulvG2WKUkwer7Vpv6bdOkXGoxfPKf/9j+0/CxsI5PaAlQukS9sy3vz0Ds5vzlKiMD5szqT
KFZ26pKl5qHf+QFvYnRPSiIuk918Z/JbWaszOJRA8AYZynZaGWVpIoZDt5HieT914sLJTKGOmdRO
B8Ea8UV1wcp+WpqJ4dEiL3RbDRjDHvk/8xCIG/cice7nx9n6Ybqwbc3CpUdz4uuiKU5QzSsO9hoA
ZOE+YFJctIDx1CJw7Lfek1/66RlJ2v28YSGmd0LKsfSLlZvn0u83fFrX0klmJMtb1Lt7Hqiv6+6w
tMqGR/uoLrqqxRx40O9V791ZdQ29bWdvY5jbjr0whFl2pBlEhkkesLcpLc7YriM452ke7Kj9enuA
hahqFh0hipJJO8qiH+4Q3Je4WVB/POM1vi0wmQwWqdX4EazE/pgIv39+hEGB9DHBCyBz1+6wC2ts
1u0g2Zmkqhf2m0zZl7EAzM1yAKe7baGFe79ZrQMbRJnnqR7eEuZ+DYJsZ/P8xPF+nG+VcfBVN2qX
V2vMuEtTmf/+Lj71ZTJ0seaQMEbrNT8zZTfqexIkdK0ZaGlHGUe1AtonDoK4erNUKZncJSwZoBiq
+dwcN0FRsQCFQ0ui5LrNfMaxjUqFqKGaVr31QbTLENcrCy/LfAwH2e1jhKquxd9Xt8JCXDGre25S
Vg6p3PItQCCZVyrFTisg+dmr7qhw90wCfyUALw1luL+gLZCJg1++FZjNPDvsbzTn7wOklQaa7wDu
3N+24cehnpkVvsiGKkzke+Vb7/bfRuYdXeQx7CDb5/yvWK7BwJZGmef5buvVxBK81KR8A9PGfYVd
PZXyyEv/0WsIABZr5biPzcbMel/QgEhC87F8GzWQ/xhqhK3SLto1AZIbsj1G1la7zT7wbkZFNVR9
ikTZWwAxjVj8YFl1L2S0S9TfyWpN6+P4wMzqX5pbpIkAKXyLwMIFta9TNHL0NkCtNYJaAObjI2Yk
mN/tvbBkPjNA6IFTp8qLt7rJQ2mrfT6/POFDBMSY/z93JWbWBpFxYh7FjemiCLsTnjx6Q3dfxd1+
iOmh3ijtwcyiYFbXlGfMDl515jS/YlmmbqgLrtZEiz+OeCwwbgA1reK6KtLkLcUxXRN+Fpb62tDu
M8RbVo65j09RFhihoO09S8qOxm8RqyS4OYpTzYIL0Gori/4Hi/bf9Akz64MEn5XUqq1XxqeJq7Bj
gmdy1ySubIt9pRiynTskwAoXDVRRqR5yppIg3zFGWytAB712dHZXtKLNkHCpo/6VA4/Q3A9oHXRX
jLBgZ7OJKJ8a1wUKNjsWNLjroU0ftk5yALferhPBGovIgreZyXt0mebg2OrFCynkneZq7/KzLtU+
BuFXYQfPCXkenU00DZyZKfw8DWLhNon17AoCh1Z90ef7rOzIxgBlZvF9ziodZIF10Skgmwix8zV4
BGs965tdy/zj7Zjx8aWCmcVfFbR2bXmKvbpBycu7qqAOIvsEwMXK0i8cHWbptwgqndDYIa+tlBH4
Drg1jD0EdYchsU+tU7kK6T60dga7wRP5Nh5mZpaEkQsQJTRthtc0E7bzCQ0VNH/uCFhxV8BIS3Yz
nnHaEZNQcVe+srgsfrU4an+KbuA/tq2KEcndrsoG1Ajr16JUmdhPsab1qW0Sxz/dHmBpVYyrXo80
lRcEdfNqAcY6UbqjLj/M2A4nZw/K7VZ210LwM1lTJm7Hk1d11asdKdn+Yv3gRd982yfpz2bwXPF9
22yMMM58EQUBS8tXaRcP84EupULdmT/MJzpbrXstBBiTOyWP/S6fmF+8zi45n6+zW8q6+5z7Appu
dFfieldF2y6RzORRSRX1Rtdv0RAeNX/NKfH5vlprfhgpfRHiB2fjpvIIM/lUgjohUdTb8jXI6uAZ
Oszxc+FOxdPt1VkI/iabSikEWK6DNn61YLd9OpTTsQzoHUv5tK+nco15dmGvmZJJuvMDiUbI+FW1
bj2FMFRlofhp1Sl6Fpp4jXBgaZj57+8ujtAMmTihlf+SesEj9OOgm+C99bFeCZcLccUzPF8UBDnA
WPsvSc1AwI4zDf0oTaSotSltwEwdpbbgPG2Z9F7GEhxGnoXHl7ibBZQSdw2Mu3AP9Yx3nTcVSa9K
5b5QF8RCOkPraKSrCKhceCOOrj1aVefuudze395hS0Yz/N8X4NdsLfQVdui1/RxHefuSuSC2WHnm
Ly25cYUrfPSmdlXMXjzAQ6sTB56MPgS0qyeQ5Q9pvxIsF2Zh8q0IZvGcFF5y6NPhG6s1sL8+/nPb
RAtOaPKsiKoGkCjxE5BJ98d5IYqqfe24d66iYKUytTTEfNa884yWDVbASdq8RLm0XgDKEpF9HIpk
dKaww7OE9F/TgFhr5lpYlf+gECbwNKe1Hx9408ZhDxxQMVRoHcc/bptsIdybKASaQVW3Va51STL1
EPd0l+G3p7LdtdCTp3l+itSjztdkQhdW31QaQN+ZSMqAZUc82Fo0uhdCKfQ09EOwckguLc/893fL
U4Ch3+UdSQ5p1flfo4ipXRRJetYNoIoCcsH/3Dbb0jhGgIQOCtANeRcf0hoc2hqFcMmKczTox2lY
RYItWMud//5uMkxmiWBxHx+iAa8qPYAncH3hlz5uXI5csMiRZHSTg9+NP2SLtzsUqdZSKUvmMYIj
Gi00NO/h5VlX72tcFggXX+YSAwC4b7dXYOn3G+HQlhSqX47MXnDgur+SXsYvDY/rTTycnJmkNTic
QFU6tumL1wLcf1SZD8lZFdli7SRfMJFJWdNatAxknaQvRSNe0JX+203IyZ74eR1tvBA8TKYanRRF
wm03eUlF2j/yqQTpeKocPoadpHqtaX9pIkZE7FCtBfmwmx1lEX9jMfnqcRuCRMPZ78RaYF9YbJO5
Jp8GRQvfyY4l+lrR/+T34WSTbUATZmJFB8lbnigA7wdROX85uNC3hx6kac+cQzr3uGm/OoYz12JI
3Bw5y+OEYtKOFnI4Tf2wBiZbeOqYoNFSNCN6JjGFiOHdqfpAnmLFs3t3EEBRq3pEArN3dtumYni3
p4VK5x7i41gl3x0EVYib1fy07eOGXxOQo2nHKWGnhH+Jx9LdDWpbcxBnjnHJaVq00xVDipVGB8x9
O+IMclv0gN7+6Utn6fz3d/E6YtzLbMnEi0pRgoGMzp9UaCCyQws+1nDCpcRWf8fQgbs93oJ/m9A7
5bR6cEbczrU3DTva8fwIMjX7NDpijfR4wblN5J1Tu25pj152FHHlgSAysE911pA7B6i/0M/LjUHE
RN8FqS94YvkpksVTa58pCGb9O+607k7wKH6ry1jwv25bbWFKJhQPaG27HzX2QN36/c9ZI/GzCpze
2vnZxICptwKyvz3SglOagDxPZlMLxe/kWFV98lix/Em62SHSPD5ZZWKHnrcGwlwQVGYmOA+VmKoI
uty7MLzYE+RdKQLXzMXkTNYJsfPU0vY4iwx0Pj9sm51xBaryLAebTQUG3Sm5I0IcceiDqzSqv+CG
f5oSby35u2RGI3KWoAVkoy6TGczxPWubYTeiJ3Rna33n1pU8Ro27hoxfGsq4FDmt5UJ/SWAbpu0V
V4wUINbkIfKiOytQNPTi5nmb8YwQ6g49tYcmTY9OJL77fXRNqPVad+xkj1SFdpX8c3uchVeqidVD
K6FXBEiFH7k3paGyJ3QVZPel0935RfcD0OlvECHZdsLZRnCNqj7zqspLj40dRAy9i0lSH7KMqW5l
x80L/kERwITrFTi5GRbHveTg+2iq9K1N5bb1MLF6GbQnoXZUJEeU5h69zJJhG+Sfm9w+WCyVIbhs
VzITS3OYd967M0KCaoIMvoVaUp9ya5dpP3ksaNK3K2fCwg42gXoe0U3Z1wTlUfA/TE4NUhfINxbD
dD/5qd41cpva8n+0pzocoK0cegxU2fLNtbvprfadQKycpUt2mv/+zk5x1FtNZzGQKbh1S0PoZSRD
CIKCId62W03InmUr3PjgaEerT0Z0qI76iOvA1p9v+LcFXqNoFA18QcTkzW4KG7LtszLubbdeOPlN
oF6byCaScYciRmN9djLwoztxf/QZVH5vD7BkfsOXrRGqTTGKGsfGr/5y0sb+6YEDY806C1HJhOtZ
dkqsGlQeRwdHx5Cyz0jYfWXg2sktcdeAJbIbizU1ngWHMDF7zLF6SCLFydEn0achRqKxi6eLLcsj
tyGQ0m+9uJrgPSYbCpPJ5BjHXrvPU3s6uk1DN3XTMDrfZt75Q+C4/kQoAvnU5iq6m2Jhfc6bDkjQ
2ws+f+eD2GryjIxKSD7liEtjGntHkbl3DlF3lZ+W+6lJV5JnS2thOHVDe+F4TpIc3XxCSiZAw59M
Tx1oCUNRDq/E89YEcZamYxzkGmxWbHRSrLpFH4bJ++mAixQUMkeUqjc1paDr8t8r0gM7nnIQ7R1j
XX1CCiuMRuv/OLu2JjlxZvmLiBBCCPFKd9Mz0zO+jG9rvxDe9VqAACHu4tef7P1eZrXDcKJjX7wd
NgJJVSpVZWXKw8Li02KjT2+vyoadu9wjBsorBomaIi2aqjuJ2vcR8ujucYjNeONnOJY+oGlekwHb
Nu6aU8zxGbH6g9vxIVyL+7e/YsOZuCC+oQGv/ChxuPbANpyaUgwnlq3fbnv41ce8MAxoQ/piIlme
rsUYvQehz3pnipXuod+23v26lV88Pu/qupEW09MqYOv7eZIHsouq31heF7eXBUUcBTO2kGryg2z7
LyXwYEvT7lS8NozARe5NXlXmxSzytPeCP4uAf6VkpFXS+r5ODJvNHoHN1jiOWfNhheI0w2ewaHrK
m/V9TaA73/h/DL3dcU+vew4QK/17GbitIinKokjHYX2aIM+eqNp/AqrllPEaBr7XOvP6cv9Hfge9
smEFrq48LcIZoAqPz/ekqqOdY/v1c893AUWxZNwAoZ4jcSIfWMbje9t0T01Ajp3IuzRQENpE7+kt
1fuQu3fCKpizEaTkJAXU+I72pD54ItgT8Hx1ovBwZ0FEzbT0AwWwpGBoU5aFGpKyyG9idMLjnS1l
CCSIGS1ISrU2yTwgn9LNqzre4DPwdOd0YAM3qlHWpqOYkqUbzjpXO77uVZPGo51TIau6MOsXiXlB
NihKNCW/RzVVx0hCYfa2t3cyZJ5f5QF0ita0keaIOu0hyuadt99aVecwGGtVt20wrGkdAMO59PfW
DDsW/KqTCLl7eauDIRNdt664mCxnb33se6TFwELeTLe9u3uF08A+d3ONRQ15nxZ+dEZW7LYZdxus
WMFVqQOzpmU2pjX9HvO9JunXtSIxLdfpenG+THQAFaTBYi44gU8s4UlwiB6g9nL0wsOeJuTGpnTJ
IMOs8XyQFq1pFg8gvvCewyBMA6/7/vaG3Fpax1hjkTW953VrSha0SZD5bNT4kPd1orp6J/zd+gLH
YtthoVnea4TU8BVHr9YUOBSIrjWKxTuL/OoRg5VwLNdUdcxMHmMIrfqEFWVxogtUa/tA9Kd8DH/4
tLpJqQ5jOSZMhy7P6xB7dSrsiYMaf97tZ91aDMeEwUulM+IBfmJWMCCtS1ad2wiMfrTzsgTEOXrH
njdchXuHA/sjKXy7woeuX1QwnWK91ygWY+v/5yoSQr7p3ybBtB9MUNRrQI2/yvKC1szxe4G7+SFu
tHwvM/tbj3YASQl5n1fBHqfExg5zr2+64JEguYdRSY0OwaLz3/MMIfHqk99vm8nGBnOvcANUfuIq
mmwaK1kmaOI7Nl2bNCQ6zTV7zsc9ApGtlbl+4QuXkoGWL8+Y9FNVlm3SA5l0nkqkGt/+iq2nO8Y+
KFbJvq5w+izTdzvM33i/c9nZ2Llup5U/dnWZeyFWINSAn3lR6i/TH3EefK7zPV2qrTFcIx8HyNeW
zKbQ/z006CIgLfj+mf3WoGJ22wQ5ti3icvZrk6+pzuQZepofAcvasbmtPerYNqkHoJokxw6SXyoy
HEvyEBU7HnZjXd1LGm1tuQ5ljsBFN9qceT3bkw9O6Lcn5dXIN+RumxVtQlVPtqJnAX0WWUbPWTHd
0W74hH7r98HIHsp2Pr491MYSuy1XEWiMANvHJAWFyhJTz/fz6p/yOT5VNPz99hhbk3Ud+4WJcRCt
d3iiTdWgi7/K0nQ0sQidbgtl3Iub1G0ZznlHUjR1/5RhuZ7XIZh3NtGGG3IJEuOuCkNhI5ui/OCD
EYSVz7bsobCNrtzCU1NC2666cVM5xzar68wzcU5Qo+k8cOVqTxQPq6yGbmdfbVgEceyZezKvxKT8
tBASDK20rBLRgbrDD4N6xy1trbVjzyqsg5IvhKRisACwLK04T3reCwC3nu6YdCF7FO6zFTM0tdmJ
rsXyM+BN+PWWfRq6jVOqmWwPOj4kPfksvCeRLRWCGjSNv/3412c/dCWDi7Wp4zDD1ODCHx5MmzVn
CerjZMp2d+vWENdd/MLSbO4trY0YSRVbvtiAfzb98KkBRcfbX/D69IcuNyIoWcbcBD3umUbQDxyh
mD00E3DjO0Hl1vOvn/Xi9Udeg0+ZQykn4f08m4c+UzS7H1cQoH647QuuI78YgdslWkBfgQ0UgKf+
Hxb8le+SH18d2n9jsdDNWMzrSOsZ0h9pBgGLHkd/+j8bAwQk8adyr3Vma5ocM55L3dZtOWOVFflp
mvxXvO7qlmw927HfGc1EuOJjkyoPiQpIaYokQh1pZ4G39qdjv72YQWxQ13h6lQUH6avPMkfA1bW3
CRHANV/D5BcLvBovr3lX+Onago1sqirv1NEgP729fTbe322NMaruxoxz3N0g33OmAky5jF4vPLYt
d7zExgK4zTFFX5dAJ0iSFmgcu2fl0v8MO6rzGx/vnMUaxEHdHHriQmMbf9W6m0zi90F8m30Jx4Iz
fx7QlFzFl36M/Z8U7FnL/+fxW/PvmC/xrjo0eRldmD/z8WEgw9ikJYiClnTwITK7k+XfWoPg35to
5KpQALlEl5G09MrTBaTsoW/QmH7bNnIMGCkuymhQiouy/DmboH5Y68KkHTPtTu1oa6IcMybDFGcW
VOzICCJQEahXHQyq2fcBNLVvHMKxZaj6Qd49zMUF2tz5HUjXI0jjifG0AtByfHueNvyp2+5SD93a
zG3Q3lk/+lyX7UOhuj+nlV2Wci/U3lhqt89lVpBGzwDYv9SqpJ8Yj0qTVO1C797+gq3HOwcyVzQi
TV2IS9E105FV4XNYSb5zd9pYZLe9haImjA5KEqRZpb+Cjonc03F8tzRFtFMS2Xp7x5rnhYNas2Hz
JQuhVycqJGUp9tLp7bnZWt3rqC9ctfKKefHRVZiOrH3gHnyp8evjtYV8UHqvtLk1R44pAwQ1mUYK
nDgcBOckq8OvaD6j75qyYTuH2tYsOdaMroxqiIsxSBlpP/xzHJtZ77jr17M7YeTYcTFAa32q5uli
y3H8JDxJLuMiUnK95RCfF/czRHye5nL62PXi123r4hj2XNlWI8SgqdAQFCjqkULPEQILc9fk5xCE
nnvAho2Jc7tb+IDsp1eJIJ2V/ksxA/m4Id9LUG493MmLCS3ZMIT5ciH5qrrnPoqYlEmggpbumN/W
CI5tF0Bu51mulgubUK9NbNby9VDZbg8ztLF1XR3hPqxG1al5PYOuDD1TyPAIiuapFn94e6G3Brj+
/sIASawUYM5ZdFGLlqmlCFCZ1eYYe+144xDXuXsxBI37boBiR5CSfDR3NC7BrGkjBGe1vYWxJ0QN
6d8jjHHFVKbIfGHCw9Ii8xmTSwWJnOb3bbPkmDfYZhewgExwU2CqTvoMtwVgw/QFgB+yE29sLYRj
5ZKFvl8vJsBpXeor33ydWs//luM0Ot32EY5NU3C/ctLjZiIFQzaYrgyBmSfDjCd+nkXejrvaMAm3
TUO3UbkShcCGgeroewbh0Xu/L5efN32E26FhM7NAexlLbUT7CM5k+tF2XZis4J79etsIjknrCBmd
uhPRJSv5jx6s/KdMQ/NwDaLb8m3Yr//erj0bOZhT4U0Jmz8WUP486nxKo2r+mC/029tfsbUKjl0X
cxkXsqzEBRRi2d289t4lWsW8ExRc5+KVS67bmuF7g4px6cEX8BYihC3tD5RwegQ3P8pwookPOeK2
nX279SmOdTNOKMpM9XIpCrWUBzIPZjqGCJuXG3esY93ZpJpOkGq+qKIL24NA8fxSQl1uDxq4Ydqh
Y9pMrfMUKvm/UF/j7H7y1/BHvLblbRGm26SB5lAfnF/XCy+jP6VY/fcZCbOd69zG27vU3ih84vIf
IV0CkvXHbPTsScXBcvJEuyfwuzWCc0zLePCEjCICYKyHyzQwskdkDj9lUu8Ri25sIZcDBP1oGTrW
JAM/ZvijDvMgKadmr+Nj6/Udc+a8Gmy1sugiQUkjDoxIXSVyBWFZ0o3rcBNYPAxd5g+zLiKcwFCM
xBhc4IGDURFSu7jU3eQw3L5Za0aOxF40X6zQcQhaosEUx3gaMN5tAzhmjMJXXYBDPTz3U1wMpxq8
YvVfcUsCvgc6uE74K17J7ZVlk8mFLSw8dzWE6Nvjj3blH/rCE4lX7pEobm0lx5izIObx1C2YFpS+
q0MfIzuWo+55fHuWtjaTc0irxUMyTF3zz6aFhqntF5vUUsHh6V2l140x3NYhyRZIAnrZfPkHcJMZ
Wx37yFZ3npF7kffGUrgtQ3qwdjJZZc928N8XXfXc6/GgTXAREZqxb5oqt1lolHLgKsqmS69UdJSD
1580MMXJ5PV7Q2wstgsIm1vtKRb15CJrXn1nhvkTiAI9lu+s9tbzryv0IjTWEzTPEKdGF0OXIkxs
MywFun6J2atRbhzULiqMyHFgpGtxY+yrPtEWTm8Mcn0HlYHxVAa0umuJmP54e0Gu/voV+3NBYuAR
8ErRzeRiuAieRTtAhy+AlyJosTzJceGJ9iD9FUDm6sYt4JzcOpv71doOtxc19B/I2AmMY6ZDnzed
3hlja40cgx9R1vVL5oWXMYcWg9RjdhzUFO0c3VsL5Nq7X0d6KGN+IYbpL0ZMn3iJh8vrvd7Gukjy
CczXb6/Pht27gDLWhouJEaddyOJ16gtvaMzvst4HUAgOUvR7aswbM+biyiBkQhVpJ36RPRgi7dz0
5xAagqe3v2Lr6deZfGEzdlLzPAiPX6ziP8DXzh+6GhXGtx++NUXOWU4WMNvPQvPLHAzshLt2lyg6
kHQKUCd9e4it93dsfi7atgqnlVxodK3wjmHNyiSCENvOJ2w9//r7i/lhy+qvOAX5pcD9Kyni2rvv
AnljJOU2AVFvrXMQQ80X3RRL+AzFjLp6J4ZBm50C+NYKOCZNy6Ycgm4M0ywLqwsEZ6c79GbTp7C6
TQwHHXCORXPkNDOCho0L9Si0wY0itjiWvhC3ZcWpY9N9PkJGvVbkwtVU3tXLgjQjK8YSMGzB95Ka
G8vsoslGriO42YJftAVhtGrhL6KpbW8zMhdRZktv8PK+55d+pjNEmOcJoJ8MWuc32YALHcvCKeC1
9KZLEfcAbeoZaDs01Oy8/MYWcmFj6zTbOW5lkDa6JUkfQaiJ2uCHHIYlffv9t0a4/v7CxkTo5+CN
bfiFzbk6cuqFZ4ixjqegDsRNiJbwH17HF0OYhtYkqkdQioG36qlv6wkgryLYcUJbH+AE4yMNW9lk
PWRJFiGO2dT1XywkLU8zUgY7Q2xtUMeQbThOfM1UeMmUf9b9GuDO3t1EqBAiNfbvBWCmG+qKFPOl
54MyiR5FOR5KM1U72bitl3dMGDFRNRb1itnvdfhgvHmFVBKdb7trucgxEi+BaFoWXkzg9UmN/MYp
gGjybQeAixwDKNDP2kmEF4qk3pONh+IRxOPPb+/8jYlxsWJF1ZFgEfJKPglMGrF99ThF8x4px8a2
dNt75GrmBYSW100/QgLLoEn+EqPOfvAXqEjf9gWu7UrwqGlkQi+jLn6BKqo/r9yWOx0kWx9wnbaX
VtvFWYtUEk2Z8vxE2kqnWRcQpMi6G/OrxDFdcHRAEWCIYFcmUl/AOziXh3WyZO/Oc42jXoniXYBY
XzDdV10eXnTbkiPr4yedj9V3C/WDjuTREdWfPQ3Lrc3kWLHOukhOBWEXNEuzKinmlQb3UQF1rNNt
a+2Ycd3V4Aqv6Xqp2Ywoi1LQ7j4EnvCam2yNuXAxI1gwLFnHLpkXRT3OGj/kh6ov14+3fABz8WKK
9RaUVoQg91nEn9GWO/5CEDHGO47o9e3KXGZtvyqKEMgScllBqZxksn7WZsgS2iw79vD6CjMXLWaU
1wnboqd3rOPpjznHHTBcomLvRrP1eMeWTVMxQUN/RaTVjOYoW4Blj20+hXvq1VsDXH9/ac82UENZ
t+GFAaUBLZPhMPS73Dpbs+9YMvoLw0r34CPNYFJJX2q0S9bT9NGPK+8md81cpmydy7gboFSKBAM4
NUEWnPv2PPE82OuC3pogx4TBGBuoyJv8i+iRm9dIQIMz48brGJSW/z39DF0fYW4rdhmnKUyyxase
/QAk8P+P6+TGIrhgMSOhwBxVPobIM2irr2t2Jh5KrE0E0b+3jXhrCCe/rQXlqq0VTW3hcc8m8MIL
PSqli+IPMAQ3xY2L4eLGeN5wZsJpuYiKDfJdzYFkTXDaNfFOhuf1tB5kOP69HqLwBW0hhnORmfwB
CUN+YmJefgxth1x3o9Tvtyfs9U0Fl/nvYQgn+f8ggkU1/Nkvnk6GHJKrtz3c8Rkhiwya9nIUS3Kq
EkIhURkZshdYvz5DvlsZGxcKZmaNnigZQbe9bqe7zCKLo8v8fQQdvrc/YWsQx3GwoPPJAL7RtOh7
cagLEKgP3ncO7HKyUHLT0ea7mrfC9xrIcgGnSUxdJb3K8kPUgLbx7U/YWmLHb4gC/PIBBUqZen2I
WjTVx6m7DaPsu/WwTEnp5aJFpbsAAF1UOHUacP3e9upuQWzsBz80JeCxtIs/qAXo7XAGcOmmeXEp
8XvcZip0SNBUtYUCYbXuz+hd3QNXb2wctw5mA5uFsooAU1q9C9qcHowffZjp9CUEIOO2D7gO/eLE
lJw1NVPoQ9aYokRNwXAqSbV3t3ndlfpuEewK4OrIqgFEKlZ1MKIRhyFSz1EPRenb3t858amtG76M
mZ+CPfFZ58hXT2YXm7+x613uWCEYg2dDLZWN8S8boEfbV7m5cevQf888b9XYriiWp9zgTt93Xnls
C6QAb5sXx2DR0rGAGyFGGRhMMMnVMWeeFjdOunPOKwjYVpXp/FSuvvlURGgb5ROqtDe9ulvvQgMK
Mq5FgCWdOvtgTayfl3Hdo+be2JJuqQsaeoQ0KgxStOrIox20fx6uAuFrxfeqOBvbxq10WSLEjBIj
SW0zf9IVsnw+0Ci3+Xm3xpWFugKjCXzC7PnB+2BR9oBmeXmbO3BZD/qiE2E5jH5a0mo5rNGYjlMT
Hm9bWMdWZx9s6BrQ79SAV+YBpA2+SeB1dolat5bWsSjDKrbiPgwU5HXPMw+oqTGQQRLbYE/JfGtp
HbPq22FQiNJwys5e6R9s2aD0C9fP+I2b3zEtMUsbMv8KfkWjSK2AJgvNjbUY360ojR0Qmx2/vv1Q
Zncqa2awLXlf317djdl3y0gsWFiOux0QcdY2p1os5MuaI1McrXRPvvP1XIfv0hRQvna9x2v4nRLI
YL5Wz5CGvUcG5JEPzYWNe3mt6+H335yK73IWrKDgQ6K7YGmf0+d1qY+AWD5dJYxlLHZsYWu2rr+/
OHd5GHGuOhakYoTMzUret2NzXL097sqtxzumxsqcNt71cJkbGz+ibF2ks8j053BWxW2uwi0tmVqg
BzgOGAhmBWB9M9rWw8K2OyWHraV2bLlYW5K3HEhzKA49Fb1ItWyPRY1WzrVLrv20b2/aDXt2a0sA
nXh0CjxEWOCrvpKZgMUWwge3GbNbWRINOPjGnjNEh7n3U9K4k8mEjpHTTS/v1pQMpE2XKMbL1zH/
LJqiOOXoTNmpdG/YgFtSAqjFspD4LI389T0b1WeTNQ+iDe/nMLjNY7hlJTOEqw6gfZnKlrHupIKm
Lx9YGeno2JW1am8qDvhufWkOB7pm48pSyopfGeoESVPvqc1uzZJjxoJ0fijz+X/blBB9JmRKTcA/
BOse/HTDlN3Kkvb9Qc8dRY66l+U7CtLWr0Z09FSCdWePDH7rM5wbKjVzWRc1rE1F80fV/NXz5nz9
Cmi13bgIjj2DYcasYpxZKqoaapQaggjo4oluvJ+6BaaiMypusxzOqDSPcxP9Ctfmxl3qnMgcGoNZ
SeFK0VP2XUewMlEAZxAvS3XbWeDWlxh47NHUj+Mms+0j7/wzmFMv/bSnQLTh49wC04oGy0mHjKVd
HkOXGh0rSTbFe82PG47arTDJqelrALuxsEV+HvP2EbSEUVLHzePVS09D1+7M0sYedYtNYw6EZmRh
xtL3vmSN5j/rqAbjS4G0Vie7PRqnrdlyLHrMaDQOWRCAIC34Vrf5L6+8Mc/hEhNkQTkxOoQ4lAka
dRlrACTxwRD19mmwtRCODQ9+Xah5MSw1cfEdEqVX0WUVi6cxK8dELf5OoXtrGRxDBlGAXyygJkI/
cH1equjvgMgfQ5b/Gur+z9u+xAmyJUdATa9fgnjoMYh9MPzmvwRhz23Nj+WtMRJxDLuuxDxNkQzR
JcXzgzGLRb8cl0Dp7jYfv76ZiFtvWvIFOgh8YmnL7HrKRvmrjtQewe/rBwNxi0000+AQKjsG7szo
nZrFL2pBsRX3n99eha13v+6zFxHqTKYhFwHchp6hzDNCOeKwePNeI9nru5W4lSYS5j5dvQprXJHv
YdFfdyuHxHPCjX4fIxX19kdszZFjzS2CojiK4Z3KvPqUzcDmaYQwIiffbnu+Y3T1nI8+CaCQRIZ6
SHSmxRlwqKcqqkz69ghby+DYG13mRqBpl6akoWtiB0CXW9LsdDVvPdyxtLEofb/qV56SERo5Mq8T
v2N/3/bijnmtqpEz8VvwsIXkz8ynf89Rv8eYv7GsbhVIqiArSpxpCNvtWUz6GzWVTMJG7/FPv+7l
kLD59+ZXpoOmCIPhCjP+rEUA6efpXVaN76Z8r1dwY+7d6g/Yxae51wviOkQvx4yFn6GoelvmmLiV
n7Ggsw7ygaUDGR8NsenqZ0VS+2Va7RJlbZjwf4gDvAEni+7ClLdRwqHNIUSrIEhr7mMv+rBO404V
a2uirr+/dES06Ka+QejILIDjwkzDcYr2Hu4H/6Tl/nvbJ7HzfKOKmoV9hlZTXAajv2q/5upI+1nM
aV/a6gMntfcsSB11hww5BguxXbtG4Owclh/+SMiXITIU/y841HBpsEx9gplYB5Bvxs2QUlnVKeta
rHFbe2nPRF4f5rAdf5MmBkCdRR77aptePxZlA7W7OW+nJGsNfzCgWP+oVtPE0J/BNR46UP0dq/zg
CDYCPCQSULEMqjb8AAA3STpviVXCyTg+6liRPygt9N1cV/qe8pKZ85Uf4UsXt/SdMKz91eCLvaMC
DTpUrDUvg4+SiiBLEfBmwZGFcjJ/9XEzyr8FbVBNknUhbcLmskD/gRqiPoWguGpPYIIfz10/Rs9r
0LSfa0rqJ8NidP43zXIZC+H/iXL/8FmTSqXSqjpIzNCgMawskaWjcuqHgwKqGkxubctAWN5aAPbl
5EtypBEys6QFmOXE8qH8Y6zQUi1pHaMBHTwAB14BZ5qoYl2LpPdjT4JHf8qgTsmnd7Ic5HoyXQX4
Oq8hq/xedAzz61lI1x5UqJbPcgiGv3IFxjQgMjNtDnIqi4PtEd58Zauft0lWz/wnGuQAWfAYzX7Y
xnbqieasuiDtNIUnOWNqD3JgwQOJ/eChIDk91sAH/kF8S02K8mv/2QYxZOOrZu2Gh5qs1X0RdPTA
QZMH8r+WjUc+FPOERtVe6rOs+1ydJEqF1TP+XuaB2ojX2YWHfXnnlZPtEiKJ/gp6WhQPLUP0jSTS
UrOD71kQK3WBkRRiasBPHhSIco4GLFU2iQHLxeknO/Mpq5CcA1JOrBAU9yP2haENFz1E/tI+aTuK
c+H3kUyGZZ4AqDNh/LEuNa48UAXEKjUMSjYHlfmZfS6snp/tiBezJipWqIG2mXlCEzrqnGiRyJsj
7caxTkhU9fRECit/aU7FvYpo9t6KIa/TqsN/h7ZAV18yMhLdEYCW0fB17S0HxmKkRzIsg3/fTD10
HtTKyr8gk41ECu1bvCSkqP2fhGXsi4RpQpF4DIOHisflcrcISskn1QdBcBqx+fiJTJArvRfrUAQn
FFzm95CrsZC1DET1DcyIUXkXj5b9YbpwuevDTv4SUcnbZ4ocyzONyhmIoaoayV/aMK8/8qVfh8RC
yOe3EQH+aGQkD6IFW3rvY3fVK/Oe8sjXf1u00/xYs656LHMAx2ce4P079J+doUjXjUlXDvojIhWg
uGJWY7+u7dA8DEHNfgmDU852TFzQDNId/abV2UGaYf4iy676IOXE/xwUL+SDD33y8yjrcTyC+boK
DlcSrxKk7RUiabUudk3iPha/vdVU45FBT67+WJEOqxPgH110MdN3cAZFGlM63UPDo7lnq+6hIrAE
x0zkeXaeMwQ5ILVDp1PhT/Wnup/DpBAqQ7Y9Hwf+0AKL5n8oOmiXrGC8hxsoACOVXfGuZTU3F2n0
+LsuqYcNFCxhfqxpOaLFf5DTe18NwHXLTNn1fgTQT6Z8jiHUKW2NVv3McPVQ8AGzFegyRg+uEoh8
VwhFPBtDuD0UYTN8leEA6r1SqC+TUFHzZwtmdptEcS3FObKzuVv0KorykFvfrAcoPpRPwazWc05L
K6GJQqMwO1hbFX/3rNN/0jjWH0bjxR9qGPazyEPMogIVrExA4KB+ZxoulpAglyn6diu8JvYScF/U
/3PsbXle4CbvAPzTRwAXAvkV53JQnsUMyNOxjqiXPWXwa5/X4LpnWrBxBkk+g6fwviP1tJxZ2ZH+
CZWAJj9CqIqaY951pYHqO6Q2vnpjQ5a/VTEH74GgRuMibWIbneUkpndChvNnJLGBl8+KfngP2gNe
HIq5KqdEhKKxR02wOUjoe/Ghpop+4jiLIPI40B7yakEfP8aaTffQDx5+jKSoU6SIdHeMQ9nTJJtZ
9a0p1rA9zS0NDJjRwI/7pYjLfnwfDH4jEo28NjmQuuseaxMO8ZEDiDU/ZbIPnyq4gC9Wrfb7iHPv
HBURP4DGpQUpbbtUH+ZC0yfGWf/shVOMu2tD8s9KsuDM58J852XHP+Lomo/UorM56Va5fM6WMiwS
HtVkOiovCNjdwvSq3s1y1WuZiLEk62daNRk3cEbZdSjpl81fjHs4PSMAfPiBVBnQgMyK4D1Sa2ht
pYH2nimvMnIPdfV5UEnmNaZKgaHx2lS3AU5CjZbz/IlLSLwC4UzJaYTKF3xpAaZ45QdIZdJp0f1d
C1pCnSIFn3/rZQhR0jsWd7b4jhjTl0lVo3x9D7LuNnpuo5ahjUUCj0IygFMSmocGVhP16kvDDH2n
8rr6UMYr+zLOmIdTU+T+8qcNY3qZu9lWh9hELbpZc0jl1N8ldo//xaBdIkz0YvjfyNt3f3sZLJsw
Ln4JatH/Cmb29oTQpWaJxO3oAiXuDktGp/zIqDe94xQiaYkmZe2/603rxxewnIQ0oZESwzGTkweO
xTE0lw6N3j/60Cv+oFMzhidouI+/eGwb8JyWJk56qA3ZQ4Q0i00Xn9OL8Bbve1HWMMeaQ0n+ItoO
L8/ppB8HQ8ZfrawtPYSkLcHCjuQhOWQE7rDiYf1ea4hjHrQHIowE/mCAD8ax5h8w73N2MDQLnud1
wWHEdahCBNk9/2knPX6Keuw5wGWYguasLO/BnDaAo5iBuSsEYuQwZ6I8lhlo/w7tGoojb+sxPuZR
zNM2NhVJyiAbGtwKZv2oOwg3JXGc46iWMQnuBzTOfoJyWLNc+0hA4XhErsGjiawl/3vO4EQQQmb9
U83j4Nlapn9bCWcRLNpbIKmy8P6y2nU8W/S3L8kcyF4mK2gaQP04UP6D5LlpwWACgcJkHoX1DsQu
WWSSjkKkmR+8IjI5oFIEJ1iyjAVmHS5ENU9wSaKvwLDWEHL0Ci82YOmt4MifeqCghmMQ9VhSiLyo
5d0Uc8j6DXjF9bhCEEJ8qvzCPMxLN32EWs5KjisKe/2Zx7z/qtaJtYmGAwe7QEHQch5OaMePY1Cs
6Ymw1G+87Eeo1vrdyorqEfXZ4jDXPAelPvEg1ymDsi8O3HDj3VmBlmY0TY9DmUzIfucHhVkFCUm/
BKAsEFA1Aj9cDHnDJmLifhkW+z2qWvtNh6XPj7K8IktxOLI8yUrZVUeTNwbcltS71LGOlwvk1oR3
4ItFCA5oef2e5gX8pELEqU5jFYAKY5IchxuYaOgYWMh3N9Wv1gvoh76fm4eqBYvIInKI7uqyzQ9w
ouWT6KrqQ+zNQX+KyWqC44TI88OcVTlLggr8iEeoANvl0ARW/5AFj/ND3ClEPhMUn/6Psy9trhRH
0/0rE/WdHgECxMRUfwDO6n1P+wvhdDqFWARCCBC//j5U9b1TfaacvuGIjurKcppzAL3SuzxLkUrY
2rGE9BQPI6rLrkmEcvgzLN1bBxq7EacwIxz5w1C4xW1Y5tVNhN3WpMpf0EMnqGGWNO8oHzPrwh56
CsKuS+FLm7963Wiew1zVr4y03aXKDY5QDqh+i2RmmtvtYL36Ccn48qqsklEqXAeJIgio7tGDLgG+
CYH0OeqKdSExp2/UFZsbsDjGQMEPtSrEdcnXQqZSGkdB645MphQKMlEGq8g62Esb5U1iQ4VRvESS
+aLgFPpKZT89BHmjtpVyZujOBfEPqG6FW7jeiq1iBXLjYmkfJmPDxInskIDpFz+LIqpuUCzztDTx
dK+5F4BC3DKeDp0JSUqdBc8aV0OCDi4FIqRq5kdRN/yqleP8HQWNb1CfVSgpGurkTzx0oXo3hnO8
D31kwGmuSnB7he4w2Tdo6+BmSq98g9y7wp4/2ENZTQSJaFfibLXjeORBO0G2nQ5PbG6DR9OhDITW
rHMGJQm1d1XZXLKAl3dQhW1t1qOATdG8MHcQbuSZCTu8MznyA0BMDAiyIbiIBOBSqVXzePxDR8hv
Kwm9blgkQ4Ekz8QsFy8pOpAtelhgzBkEudzHAv3LBJXDdFFMUFlNex9zlhZT0/tucccD87DhrVPt
LGQDfl37BLag6Ep6lxbMfgvBORVeU9Ngl5lIt+zyCfD7jZFaX7LJQLwfDUAAKkgcdaAJx/1NpSIE
fdAtzQVhBg+95TXZV1LNj3kDXSIV90FmO05vFyceL1Q1tOfKa9URWUuVirFebnpWDomZVfXi9iTf
5dDihJ11hA6CyGmbKSPNE1lzo9xFVcVDEt3STlZvoR2aVbPEVYfAHcNjC8zssSetffLwTi8mxZYz
YA/yKyi3lJsBtNYUraESgHMpsxkPISGCm2cPWdOcCNPpGWddvtQbSmz9DGCKV2b9jC0jKzUcP1pg
/I4qkvICHWMsNwOdcydpJPaHNkBRW4Xt/BjnwdpA9ms8v7laN2gfvm7ovjdwVKjKcOcS2AcmsoPK
DsQgSOIi37/mCnoEmCSheUIIO1if1yJtqsnibtGOS3OPsRBllTfVezt44zcVKfOjnRqNFJw3+abq
sMaoxbGTMRJ1Fznm2deKhS8wbjeYL9Q535u2bVBGz5F/hegsYxArULM0XaNveDjU5ziR/fPQBuNh
QPjcjZRje8ZErfAz0QUA7tEYsKk+aZzA1xnOB8cEO5RLxEksM7CET+qCCP++Kqyj9qQoidhLV4Xy
ZaBoO+244+iKI7mbouiA8hfVBozD6JyxmZNvFYYUB51D5y0JA6/87hEtcaQto3s7uDmB5lE1n1vS
xxodSoWVijxrhrTTZB12Ryx0l1EsK5yFtG0gWpGglUGxRSx5/dTM/lz/NJNb6UwR6K7s12IIxBKj
QKqnfc700Zcegi0m/Uyzsoh1jlY3w4tSEgIkx7x1Uat4vXbz97zzqmBnoqYIU9aHUb/3F1m2mdMa
Xx55BeEeuFDgzC26RmwhAgFrX2oD5NpaE1PcVchEUZbWklfiznGHQoxgW+ex81PLEU7rgroV1uiA
wiOxxST8x8DBFkAlwdmIchR4ozbK8ZhyW5ThdeMNSL2w9ZrgSLF1aWzRfjBlVeB4N7StovDVnx2U
zSkeP3Iur0VddLYI6fBrZBdxFOIAdduHcax4kVThHOmjF0JZ/KBbFwkNA0ejzaT1Juci1FWPflWD
hb8D/6SP9hNzh+hIxdKzhzrW615ZcA9YwGYt98MaRzvPZzyBfEZGvM2xKsAYKqIJz86F3P1NHkWw
b7BdXMmnSuRtdxFDjOCWyDU5J5JDGGzd6NReF8PkwObMVjybbGXvxOIj7Q89GrabcBG6xrX8Wuwo
cpYeGBEWO5mMsbwTqJjXt3ZAivPs1dBTuoaeiXyFpBnCoUXeXqSiMGWxbcIhIkgzsH1eNrSZ68Ps
SrhJz0PoXVRRV49PCKem2DSahPCCjTqkwVZLoL5EDO2vnZza8Np24wI99gJlaD6JVTYNRguoN0Qr
8w18V6sZ6Wk3DVIi8+z4nCc2mLw9xexSZ00DYbcXF29lTL2wb9+8pWjcV7/wJ3pGG4hAoCnow6zV
cw7LiBLvoCcKSIztUaGGzC3IIUStCzqHpg6S/oHtWo9NGfLMmfwwzRC1G94wbBv5qMM6hZgE0tOh
RxcALhQDkyGIqxBMmOJ+QXI0En2pTdk90gH6VxkLsDEz00/trRWE3edxx1KBAntHckH2oq3CQ1VO
HVrMBkbKKIPDftzUI4Chbu7UxaacJf+hHQVObCLmmcVHBRJcZlbXN1QZiEBWBShIR2OrFKJn8XkQ
d4i8dd0UB7BWggqxWA3uZlqwG+JwXNB08HI13PO+XX5MxOOPEZ2GDPh0c+4TICIH8B9uSjKp7mjk
rC8Nj4LLPDT9mNrRnXlGwLbfRchK/YT5gZ9SibMtn7HpJCDCDlVaR4OXFiVfWwMsbPoSrBPV1Tvm
EuyiekbfEHVKc1HF1RwnZumM2OgASanGri22Dcai16h1g0tgktmBR+0btg1UAy5zWlRfve5T05Yu
qrHQybOeRKCbY9iAO8sNIt+jc3AhSIkWg6vYhsxkfiFjUL7mM/qp8aLD84W0ptiWUU5SvQSoJJta
hedQ123fiqUn5yBiOsveR6/6jYHpiMMVuWtdrx4dNIICVW9ojSj4g89HHBSzYE6ZYifgwpCGLiyc
wb53dyxul2vaFmhA5WOOXouuWf8Nbg10o+oihMSRQBsc9plao2MaBQ9UY2e1sK0DGsAbj60j0epl
RJmzwaIBwFQ97p12zUCmvtLbGV2NPQ7x7nJQZRwkfISkl4YDpJvMEcQCE4794F52eMcxupsb7Ebj
TY6tPNwV0D3CTXOzPkkcyg68YDAlG9tUM3SfkmnhvtqBLB3/8PIlvma9rG/BLkRJG6L72MOS41u+
hO6L6SQKfLTzUSfj/LNH9CuAr+G2R8NDBQo1Oc31tHVHHT3zGLDbnA7IE1CPPHahXOBKrXPMn5Bo
TFeIcX7lgJF5L5jgVxOdodkB2Vc+fXc5j73UR7byMMSBvoCoT/7EgDhIw6kmORJPggFCTiE1nw/j
kvqNVy+JXvvrlWj9NjWDj+3X+A5UCghYEjMgBDdRYCuZAjUFQbQYNFwfPTXwNZHGV06+UWGMNa1i
V9QJfLO9F10OxRO0gOER4jmYgiezRtVGq6nYRUHbNJlcjMuSEdKx8aayJWmSEVPUDl0vHYzbGV3M
tDFL5WULq6d2E0RVac+buQRttsdsoM9gO+LCgXxi811Iqqg/sNFO1X2F2HYOChBp9MomEj9OAeT7
HkXex9WzcKSzrdyuR+OsrppLDd3dawewpGyqBer+wbfDleCAsTt90K6vqareZkGxVI1noegt6jYr
YtQQ2ohqa8wiAX0PXPYARYRwSg3aYWgym9gPUb93xQ32ynaAhRAkfDb54LV2DxGLasEx3o/Yb/0F
lXS16TwbBfeBdrk64JAX5iAHoeTanZ5zbBojfRhk1dutU1m0Gkqvw3fFgAedGOlG2NtlTP0r7qJh
A/YgcmoVsWbTM46YaAf8g5MYYgpNj/obkbS2j0JbqCNf+qX8qevF5WnHJlTCaMy5+pWZQb+SmJsz
65fqWYPiNSRNZ1EvB11pnqDrrFHxDOZHM9P5TeR5fakXNHHnGQkjEnZS4Q4cAvofGkmzC762Y1kM
syHiDP452pLiUrXeugs5c7njEgeWS/BvVdvo695OWInwH3nJmYuzvpxE/KMAQBbC+X4JXds1pfBp
8+Bo5J2JGg2UlFt/SnM2w6VJcM/+lDX6DSl6rRjH4ORpX7DhI69RganvHYjA6gzVlnPb9hK9u37S
mDUFLQxBdcig2GaNQaelzYGrB2EVpU5bteTW8LK7lZMsv/m09y69ToQ8rbXj3hXYPLr7YpnkkMDt
NzT7ohyi54EPBB199Bbg4m1r396AkoEmc8MCcjBB6z7mTuC+YPi33E4m1ptG8bbKBiQf/l42aDoW
agprtAnlAMWQefDJcIhJrUWQqcVGz75ZyzhPgUyIgs8bFfJof1X+RQWYeTW0vfee20f9GeWe2SnH
YhRBMe4vskp45bS3jY+jocOOmBjZwbKLO3Q5c+I+ohk6U45N+iCMMbPKy58+pjKPFpQyVK6VBj1V
Ivl67gkO1bSgnjrnEarYvS0aKJzQfEjRMQoOGAxReVB51FyZcvSbbeHA33fjRJKNOwxEUB1ByALt
sC8hAtgJWEIvpV0gXgu8atRivgYO0LB8KpGxTub/ZorLTnASJNZQMZ003daLVYkf1dsKLTzUO9sm
8KOkKset86k260cj6RPcxBTr0TalD220CZUpZlH+ZJ9rE6EY//Wj+gh/cAKeoNKRBq8+2IK99hN1
cDY5+hs1bP/5+P6DezhVakcBABRpFftbnc8PyGu7dBw+5Qt+gA041Wjv4R3M4YMQbAEheoEsytZb
gO1pzMiTKLSvU/Q1yQAYKP87OADKYbXueBFsIcefVbl+isCe/vU7+ABkcqrVbolRYpxjum1yYD+g
qW03OEsGDGEABPkaPik6wSc1QVjX3QiQDEZlZhNOOPXFMuW7eEWj/fo2PlhK0fr+/wKfaI2mRdtA
ct7O2EOauHlekb2YQZ65xtz9+jM+WksnkW0Fz8uhQ2SLJYLgMkEJEDbkE/Xajy5+EtkjJKEmNCzp
FvXdkLawcT6KHi2br331k1BuCObqrjsHW8LFPp+ROM4SDf9fX/yjJXQSxnjIGr0jP9zm6EQkbQwm
jHaGb10eLp/AMT94OKeC7ASUwUgPNNzaOK6Tahqr1Jflw6+//gdLJzxBQaHpAdljhq/fei6KUIok
GyDP2NKkG4qvCaSQ8DSCu4rVEmqZYEfnrwoqsklQk68xMMj/EmSHgGHYAQAALqF9MOP6dqGB9rW3
G54Gr1ENJSEYTyv/ospLmaFnAt0nauTmay9gfet/iV0b68jjbf/n12fY2VZkuDDteVd80W6BhCex
O+mGdrbBOQD/b5CqYjwjO5kldWq0ub92GycRrN0uCkqnDdb55/Vo56zvqx8UaFWkTJ/RvD84ccKT
OM6h5aJzBc33XNe3nvRSFuWPObgr43LfYSf/ZMP+KN5OIrqiDC7dIMBuczo670EVyzdP8nr/6we1
rpy/SWJOxdh1MRZAv6wPKraYVsnzlXQmg/H615f/4MufqrF7SPN7SyBar+MavSiCIxltzO9fu/hJ
HOe+RRXeIBpEAKHdCr39zF0P/a9dfd2i/hIJuuGmDktcnej5hnfgMER9/Bn95aPHvv73v1xcxEOx
mEL7WwV8SoJewZAq4DEhv/lZ6vvB6jzVmZhGiOzz2gbbPpzOFh9tHpzDwIunEahItfNFsHBwEst+
2PKJFQ6Iiw0ARBhDKGgc6c+u/tFjOglj0XcBUJU2/mMzXQHnTeQ+De2X3/FJCAt4x6IVs8ArJc6/
gUZSYwgRfabU8MFZFpwErkU7seAQRAGOujm3Qp2HaybUobBvyM2v1+gHz+dUaUI0PLYMUMoteqR1
BiDslFQQoE4xkvkMl/xBBJ/qTdCRmAht3dV/BTMa2wudFLT/RP3pg0d0KjeBznQJ5noJWJXP0FMm
ILMV+1bI68/hth9UafQkjDEAxXyQNsAVdty5zmEKQRx5Xfj0RxfLjPASHbk8/fXr+OhZnUQ1dja0
WWFmAu07VxR7DJj0dgmr+69dff3Uv+wZfLDS9euIofCwKxgRRtoSfcjt165+EsjlUDquojO+u9tX
46ZTcbSJCvLy66t/sBudKq97GqAJIxloHU3DtvALuPNn89D1/gbNs5fajz45bz4wfyf0NKIhYAUR
SQcfNDroylV2Nw3NtlPu+58fBk8QH+4BS3nlIxCX5mu0BnoS602p0C+sA4ZjVMdHM2Im7Nqq/eSQ
/mBdnepTiDDvlqksQHSPMcbFWCjKOm5E9ut389HVT3JuZtHPcTQiXJDh++Rg3u+yr9ICTpUp8rIM
ugKGPNtSjVXiMlOnq9YkL3wfJ970tcV7KlERyC6EstgQbf1KPoQK2yBwR8vXovpUoYJxMkyxE4B1
QGDJCmHgNhmnrzH0iH8S1CEMopdB83Ar5uhegDiZLhOANF97sycx3U4BOu65oVtMpGgCIbH863u3
f3I2lxgbNcvkr0wtQMtF3+wGJQVABt4xwtzskyzsgxPCP43nSEUAvOcw5qD+k1qz6rWX0JMp+6oV
DvFPgpdgRJrHpgEQCACxDRLKaedDL/6TO/ggvE4lMEofBkdULbAcMHK4nv1lPvf69jM90Y+ufhK8
+aAY8HwGV1eu/+TB6+hsdIAL+NICOpW/IJbMvB1bXJ2ZdjhgNCcyA3vix19f/oNTwVtf+l9ONFpO
zoJxMpqaS8ybZA7azAYqSKVqv8cUnpSu131WOn/0oE7O5gmTTiDoKD6L156fwe4v3qC2vf/1nXyw
TL31U/9yJ3UthkJj/IXTs2bvEWBo6Vz5QDSHL6Hjf3KIru/0b2q1U/2LgfBliUNn/ZCxquBsrQWm
lfklwG0cYPShTT00/mldfe1Q804iHJiXtsbndUidAKNKhYX0IWpdlf36mX30Rk5CG1ZmXjXIQQE1
ySPMM5xB90DIz0X38LUPOIlrNqoorFiI5zV4qA0x5QQqXi6fNAnd9TJ/8zpOxTByDrW0ul/fuQjM
BtOitJnYVkMpMiqa6xiZ5mgvWBeegZr0td7bqUSG5/JYWgKcKMAB7Q6TE3BC/MBufv28Plhfp+oY
+dij4GISV+ceQGWu8x0Bk8Et/Mwt1IpS8nYA23z79Yd98PZPNTJE1I6RU1b9D9LAOToocErBD0Z9
beNyT6KdKhAI6nHsf8h4ZOnott/BZfW/tnBP9TGALioaXTH1Q4/TN8qApyvjT90f1m/4d6vq5MxG
awxYV9913sRQtrvSNPBli6p8X3TeZ/7L7hrAf/cZJ4Fd91Y5ijAOTsnk/nQiFSSrRqQK1vZMC6lO
r0RD2tJhM0HQNi78J3iRwaPZa78kgkNOxTPGsoonC4LIz/V4SYGfA9akrD5zqvrgWPkjYP+yGbcz
yAgk8MQbCJVZjY4KlsIlRjb3qz7E5zfxwcecimhUZopjH/isn0bog3XMHXHYhbBmv+7Ci/OpOuwH
kXKqpmFwZmEm1NvvM7EcU/wYuU8ffpG3e6qmUbd0EXao6Jte8q0b0g06CaAoVMVVGMRfk1Qlp0oa
HbGhgPRK8L0mgKHDI/YNYgvln+H4n2/zf/H39vrPhav/+d/481vbodPAi+Hkj/+8bxv877/X3/l/
f+fff+Ofu/f28rV516d/6d9+B9f91+dmr8Prv/1hA6zFYG/Me29v37Wphz+uj2+4/s3/3x/+x/sf
V7m33fvvv721yPzWq3EA8377148OP37/zVuX7n/+9fr/+uF6A7//dvcu3/lr/b9+4/1VD7//5rju
P3xg2CGZ5AELHsVrd2h6//NH0T8CSn2PAb4QRIEbY/eRLRoTv//mhv8A8SrGD9yI0XCdwIAr+MdP
vH/4LqVe7DH8v4f1/n+/2b+9m/95V/8hTXONbs2gf/8t+mMg+z+bDwNsOyTUD8MYopZRSE9PG7cM
Amz94jxAd3va1oETfcMx7U+JUV6wiW1tD8SNSyjWgvq4JLnXsU3beO6RdhW/D2FQQdLZj7jNqDOD
v0OV75q9hbrfzxKj+aNQzL8L0fffWqsAXlSBk4oBch7wQHZ6YNDQk6izwGuboyq02KISU8gP/ODo
T1pcN6UeAb7pYj8ZXdgZSp6rFDRmCuEOyDl2WaRi/mbCUQ3JwmHPOXT+chn0jninptR7D9qjwIwG
uXM/KkcAcdos50Cp8JW7FJ4DyIULW8jZuzUPQFKCpoxrZwqCAlu2taPjvQFm5CwEtnjXuoEFVyiv
rkBRUVsXYNx0hoHnBQF45yAEpvZBLMeLHLZK226eACUrcvUUFWP3wx8HN5MBoNYzsBcbn1FyIJHl
e0CqIXGszHzTlToGo86r3EdfLWIXdT55iSu28op4vws9XhydsdIXft2U54tLxyxuWLjx4zm+LQDB
vnKihderxypQyb4AtnRoGEgCc5x2LXRVkgCD/3QeLV3SIvbKFZoVn+U+nTek42wvVTeDH6oMwHVi
BqpL6FtLHXpXwOdnz9kA9G1VDt4zDxx267id962WzrwXQjLQdGs8TnByDk0zAJ7qLfWrrYNiAwlq
+7Ywt9/PfaXOnNYLAarsiT4w3bW3nWXReRtAQRwUro416Yyxfgl6kIkvIW+gwP+WKMfRZ+lStJ6d
q9lp1eVIY3UeG51vO0CI36KysPeAyXsvoRnJA2Si2+tOAraZA+pdbtUATaVpHks8MOIOacA0P4Pe
SNscQJwDwrVpQ4xdlKfeoZOY72AV0O1ixyvqFMkQgFrhELJpg+Dp9ba1Q7gJeijAZ4pdOcxE1z2b
R8xgKcn1ZtQAcm/AF5TnnVNFZ4Uw88YvAw5OvQKP2aj4OLqorkbG/E3L6vosX0x+cMCzfC/B56wg
K9l4txWM1a/dAYPGYx7qttxK4IQxpfP0eTsX+bmhYZ4OoUJg4vDYsK6TF6DA5FtQqvw9H5Yqa+GI
twMSX1wEbAC+QIQ2sxEbLkKX5zf9vPT70vH4ji9o93bh6F7MkFd6CbU7XZehIk8iKrydLnNzwV3M
HseSDDtoj/XHEV4fNukWHhzKImqP0N7vL+tiHA4DJHuKBEQy/aM0XQOXVulPD2xs2tsCofkIxGwH
NhBpYr5FPINCMKrFs1mjleelnMGNDNQ6rbPYSPEKsxX6XXi1mrfxBBZBRnRjnFSGNrpw8f1fclDQ
xc7UvQgTSyf/IDlwuoCNBvLdgdlMizIToDzMo7rvjV5lx6YWipFBNFWbwJs5oMpVIROA96c3TiNv
U+GwE8lSRtIDlXWVEJCALwlgvWz40FoP/EMPpHasz14+LqEernnZAAjUAM0J+Lodg8uwYfkdLksx
5JnocD+CTFetUNXyggP6u3Ghd6fSMCKm3EgNUU4fs1cg86EU281DaVN30mTTD0CeAdnYghY7td9Y
p0NyZf1oueoF8iiAU/MzTTXoD27llEsy1TTnqXJbd4F9X1GHSYSQ9xJUW+PZsMTjTcOBpkwqwA29
bRco+Q4AZX8MIaP8U4KIcBvWTr9DYAU76IVBJyACSPvKFwXHpeKKDinBVjptOrdZ7jQC7kHHPvgV
WnG6AVGKAntWK7PKrza4kQiUwD4YBYiBCwd6jUJFIgHaGvRatXQMUhYcIP2kpdV89FuvvKrLRp+J
IFTPUGSvMzdgYhfnK9KQK13d6EFNwA96zvcAR8dDUWGvd7Tyz3PQ8h7AxwjHBFQO/4aZznsAw1NW
kNT3ljTyBGyP3SnKr6ee9N8grA0wY7mIc8OG4FsPQtiUOK4tj1PRyud8WPQNVtn8MnlF5SdkVPD6
62b32PSVyZZGiL0B5ft743nhBtdWt07c9DVEEkYvylzwvx4XF92BVM7xdIfphnjGg3KxW0DB8gfU
2iscqMJ/L0Bo2nUCVOJuLuqrFjZ/Z3Fo2XFBr/BA4biiMsZkfVy4gAs4BHSzsoP6wFLDhxLKI/0O
GAdy5lYU27Lo52BMYlIE9wtdpldmKX0zYAulflE3b1MXxEBsq25HF1DSkjIUw6uqvPKm1iaWSaWF
PK9I1EKdQAsOFGthPQK2+Txe+fXgxIk7g8MYRvkCup8ZpwfAW4SF6SHygVTwhR1FMRA3q6sJPJgK
XgBFWoOLwBMUx/TcMzzQ6C6F1d4B/PpukWqlHLgRv5JdU86AHbcBsJiUXLrLLI9u10Q/oW8R0Q24
pO0GRi3LTQ0onNkGQQXGizeujFW82L5KygFEHNAI3PhuKEv3FrpGiIoc7aUYGwGFbXrVgC6IfwIR
D9OLmmwHpwKz3HPLTIsc9XWp5xAck7IW2TD3zU9EGHxuXF8XzxbodMBwezFfxV5BKEhy0MRIWDfp
WwITQnyXoA8AvjHQ7YU/xYIGY9Tba2gfjJemVEqnMDWe75DRANPMybiLcgGWLho6GvM1G+7grNuG
KQY/XrltIM5y3mkFn1RIGYtb4RWDf7QV9bGwexyEbwx2inTfQATEMUlntYNeb44GoQHxj8Tdnjs8
chLluZSVqT/57XRcWne+62VrngJpvCukv30GP/lyX6zsxBn73hZBHD/GwhkuMeutsyn2+X5kAoVo
K7pqMyrrXSvA3PFSkYQhkfQTTFf4PiKjtzWqgjmcyavNQFu1GaGHoxLoPS9DWqNXFu6WZhm9vYnQ
uNzVNi/f8xJjdtBaak1TI2nZZCXcNMGaEmHPsohH8N2oewaQK1C7zh7ghZxuGmPzZ3Ahpm03QBxu
QznA/4BBxRcWkjGQaTSCs9QAXj1n8EPml4EYyZkDlQE0NnCAQXxFygfJGjeDD2L+3AHWfF6FrnlW
ZWmzeazERa0JV4AvAGOcAYTcXw08p4Av+lgD2Mztzynw7JJpwON/1n7sHExB8yvESX4PcqX8Dji8
syWLs+xK8OHvcqsJhDNkPb6XsfS+y7FfDmx27V2xQDXRH3nupiOQ03PiC3/qscUiHDJA+AE47kBC
wSJsghmaKlhCiWTwKTxnpe9G8wWYb1ULU8GFPJbLhAwJ0i7tvB37HLoh9Vyau1F16Bm6IAw8OUVv
ZyRdfS6zBqJXUHUA4ebQVnXNNi6BguOhBQn6wbYe/C8EK97HqLY66SJr+Fb7yGpXMe05ALB65tE+
FxLMGKkBncdZ7jrtDtj3QqUFWm5OFla5h3BiofeUEwYCL4862WxCqC1otLN6ERxEOJdy4wfFyDaQ
ACq8jSw8pAylAyaO17D6OCl4Tm8hnOg8xXwykOho1jOZsJJhzGHFrFIAWtSQ+iV1dVYPdXdXg+YP
JrAxYZwge4vipPRk+2jdkQRJkUMwAlNVoYYt8ik32jC/CnJkW0MdgKqNzk6WQ6yhTIAYJyYp63JC
tDt+eS8jbIEb4XveAIEHPqECqWbKcDzzSYDztIxXxNc+eBldhyxmAZN1TCNrzXwENWeUZ6wpYZPm
z9N7juM4TOMxKjbgoUdqG5iIuQcCWHmR+lhW08YHc4oiUZRud1ATz5+jKGQHwSIQJ6Gg0TyBAkW+
W+PIMPNGJIsZGKpSZKDa9/F9hXG3ma8qaPi9F17U3YC/jtvwvWWDSgvB5Td2j+3d3WMij4Mjirzt
LJBadZ5Qm3aJ84dliAsDgSYnuAA0nc+QWII+0ZL4cQV8Z1fLOEpM5USHoq7E+exDzhfYQyKvRugu
nHPuLefLtHbFSUDjKh2EwV9wwd7DarYRSC4I56FEoo91mwDULpfE0TREUjWPkcjCwAEhDMIdEG/v
gK2uUMJ4bIdf6qO0w+uSj3wMPJqYuhXzHuryzR26+8BIlyQqGArKfpl5ghQTqkiJcEE73o7uhES3
N766yqepYGeT7Qe1zQOmSoA1eug/VpfUyiLqdjWJBGgbC8giHs5e0Gf87+Po2gy54bjRNe2f9aDL
DPbPbiqj1xFtIJxC0JBICRQ+DrY2+qUPAwpeA0T1QfajdBdBTyVrFkhZDDlIiFBYkrchhWJBLiVp
191TvQ9w2cwCScLUd6Bj5U9qyiDsEh/7CprYaQnWBwRHnPKyGnN2PbYO38KSU/ipLCn9PkJIduf7
Ed17ostfZbHwW9qE7lkJuQ14cICQtBNtITYR1C92eYHEOOnKPHwC+QhiAMjDrjuQNB6aiYdn6AtO
D8W8wPYQBWod71GmyR8xH3Heeq6UhwB6Ypjt+5EPoaiJXjXgCvlJ4En9DO6QfPcoxZBwqXj0QE3w
f5g7s922lXRt38p/A2xwLvKUpCRKHmU7drJOiDhxOM8zr34/Sndj27RhIdknfwONBXR6pVTFGr7h
HWIK83afncFn/y4fv6ld2Apa9qZhmtRWsDRalZfhdIxwZ3j2vWpv3JiH4b6+ijzhztvMdhEG8Ubn
zzAllEtsai4mBRuNQBgV7NWQ4yR6fUGHBm2YL5klPw9lpJ1pE/+uua+mpZuWsISqyZryDjyh2pFu
GpVy1HfGV8oT49VyEV+Fl/pNuZ8vLT86JFcEENEZ8I9yKmmvhxUqi2nJiqHJa21FM52puDXKsd0s
jae6mRfdFBcj/PGbYYMN1lYrzkz0bcX232spVBudTJsyl26c/vxVgRjGJ1F3bh7VJpCfyO2LByhU
81ZQkCDDRPTPlceqONMteNsafD/oqevyalC0Ueyu1M0jymqXnTXvG1p3JAr2rp9b+0yv+cMJaqqh
2bap2u/2p5aRjWmTOCbAYQAAKvtUG26HaLotivrrYEtnGpK/O4HvvqBm2MKAyWYp9qppEXVL1may
dRzdRXNh/Db7YpvvluvgoXi2YWffZhflpeKqTuOi9gXf5zY6JrtXtc//VBhfVxTflsf/s76vfsPp
z1+tb6cs9liE2jEfnnPz2Q5fPv/rT5/nsymuzt9JkCYrhUn1Qsqe1WjQ4IimunBJhZQXPQ6Kb02U
Cy8PyXI+H/nDiemwdjV0sjR17cE4pzLabK18RDDglBplnUWDjobZGZ30j4/hq3FWGzSIQFqUrcJH
VA+qi2yFb1yTJ+9LL/aynfib42CYBmVmYVN0XHd/o0gZ+gUbBwENuv5llwdrQsUqOdfv/3harwZa
NbsUxGByzdaOnUfpFnrTDjGzfXbRbZRNc4y35+b14dd6NdzqKCAJZVtjax0zJZW/NUKUDyHl4flv
9sSrUVabvVFbtWgK7Tg1lbOM1yQTZ67I03Z+t91fDbDa7kY7BiVWG0elV5CqLJAKiuRlU0nxmVP7
4Tjc/LYtZEUz5NU4SZqOqTXqx15HiL4ud2i7X1S1dabP+OHd+2qUFdBkiLUQXQwbBRltk4gfkfGl
JroxzDN+7ueGWb0rdaIiKYgWhjLftrV9lbYvEvYemS3OxB8fXu+vprM6qQnc7glO8VHqDx0E66Ku
0QVLbpD0uqtSbfP59YPexkd7QcgahQJ6RZZYbWkSzxbBGOsYFYOL8sYWK1hfHpQNucy2WJZdFai7
SqU2WXeUanTFIZ68GCbrQcrmI4onuzQIb+YBYLWhhZf2/NhUJeXQCrJ24trzz0bRLiBFofOpAZ8p
Uc55qfANgEx/GAtjA6sXhTGuW/trnH0rpR9281jlHbz3+YAiDOoe8QaVNicO7F1ky+4w5Iirttum
hew/da46ICRT6Q9Inn6N0Py0q3SfT9+DoXMXNBhkQjazH317qm7qKPoyN9JdXivbbuI+wjVnq/Ir
T9JLMuozxqS5EaJD9Vw6SfRTRt5KvVZMWki24qaFSB240zslRMQhn1IUTfIR2kDxRNrmEO0+iSXY
18k/evg1QFWhVePNVIVXaoCiwUQ5zEiWk94RyjWm4k2pcEdyAaN5VMhl43S4VAwWubWeERXTnK4L
Ckc3aj9SdfQRUB/plXs9+YLWgi+K8RbnONYGpW1q3VJf+6bZ7fNQ3IjcdCqJVLIQu1qI21AOXCPg
8+W5clsGPwNqqUU07AxJ2RRj4i2T7U0tClPNTwGm1RnV9C5ISzKL2un0BY1TsUkQYaUffqMSe8NT
rtVfwkCBK2dkhV9qGL4a+pNy1YhvWM7yad2mRCNMbDH02TRy4aDaKAbER37Zyr0U3NQtXZHKbxH9
ihaEQKJvVvVDaZGvgQVmydUtxuibuNDcxpYyp6Iiu/hpjWpBYR1z9G/qTL+jaYBOl3GTdIiBxqNr
dOOWVBNDHC1TN1LQPSa18Ks0vyzMeB8kfmLO+7C8Nk6JGYKY8bcyveLq83l+kbGQy0NjbcJiA9dd
lMs1DMRdqNzb1biLxn7fZQErnFOnHd0il8AcIa1Hd2nfJIGH14yFC0wHPXWRpI1h/yKRe8iVZ13T
N+H0UhdoS6KJozTqQQ/vWmSFpTbbohkFwAsNABTicNfzhrTaL2qVOAj7HgrlAh/LFyMLPb3Or1PL
+iIFiYtIsBuXR8reLl1JfI/lY6WhSlZwEiiA+JESXOSdulkQ+dCFdiE1rYPfXWteLGqE9Oo/NIe/
IkyjO8jMarBqat3H1y91Z80qvVTrO5Z7KbcRPuaOHPXHOI+8WJ/OsSY+eEcNjQTVUFRV0KteXToh
qWeTjepRDGVw6Esp3RSKcQ41+Ruqs3rm3oyyekfZUWkmG/IxazxY8PEdzV032tZe3iAU67SXstfs
zgWqK8DY70gVArgB8VAWKF6uMeotL5FaFfYxsGV8R8s6Pg5yNLJjUO95yExs/CSEGClwKVlje3aY
GnS3hv6c2/BHv0MXr+711eSl0CTZVrq7bLmVFfoRLSNeh+N9WkmPKC7tZLXY9nbgff6efPBh34y6
evEDcSryBPaxTMMvOpj2+tTl+nyIFbDp3yusktqZFJF0NtEquERpCC3JOX2I9s0+3ShP4+jSi3cg
Vm/1anPOiOajcoChndIeW1YsnBVX737Xll02hP2d4QwYejhD7Ijt5A8OZafGGb3qzrxIt9aZd/m0
Tu+2LsrIOpqdtqlbqzmmptHr6OUcK4H8dFuT8ViP1iTOIA0/HsUwLdJlTUfAhl/xKquKjRIp4Ew9
Roqg7pnkz9IUP1Cl/vX5F/sgcjJ0immofVmgVdYlABkHlkFrrKON9inatGHrZIP6Rc/tDQJ458zg
P0oJXo9mr4ChyRjVrTpFd42HDZurXdCn9IWL6OOu29UorZ6JpT/Y8Qx3SsQFEbW8LjcYXZ1apWEd
e1XpsHxu8/iKlmlwJgn/6EtRIUJv1RQUUtZ0VNOsgcn34qgFU+b2c1xtcDuhmaIq05nj9dHHMsWp
tgCoSCUEersn8tmelblW75FDvCqm+C6V0M3vygNCtueshT78VFyStiobhoXY7Wr/cexA96j2PbHM
ss3v1C9T64qndNdsZs+M+F7nbuffrpHrc/VqRLHaHBo8klbI9r193+ztp/YqdyM4N0g9P4A/2Uiu
ei92S+sMV9UVJTIXyelN9DDgJfAk7ypvfP6LhNKgOmZoJkmyRbb8drUHc8YLTNbvlaw49pHyxVxA
TH9++j5e5VdjrBIKQ+ogiJjafbvBHpJkbIdK2ZfFJbdsbnPSf/lcTeP02d4t8qsBV591Qq1m4mq7
B6blFzeNn+9JzA6t//m8PjoSr5bOWn1KFQht1Sj6/SmiTovLLvOL0fo/rt36Hgb2UEShod3ru3kj
2qvT2o23+Da7FnuHtUufPp/Uitr278dNaAZW0JqqgeFbXfxyqAdzEmr3CY/bqcxGa2gr7egebc6h
pz8Mj14Ppb7de1G4ZCIfdOaW3Mqb2k08/fZyh9b6bXbkkjmzlB/dk69HW4V8wuiHNu1Pn+sZlU7J
/vr5wn10bb3+60/Dv3rK7ERd6rSw74Ef0AaJSDmeY3HXBeeux9/V/3ebW7NVS6ZYB2R2tbn7yFKy
mW2H7MZ+2oZ+0+9UV/HSzfKUhm7kVb5+g3bXrsgd3R/uUiqjjVPfkGSceXg++H5cG4rQT3enjkb5
aqtMEewgAn76FOoBtfrmNvHQ9d8GN6M3P2Sb9C+qX28HXG0Yu7fkYsiD+zKhUYDnhJ8Y9vPnn/GD
aIsAwaJBgfKBjo/XalKRHLazXpvHcnarvXKpONiYs4I3pTs4tXdyrfRU/9yzsL4iFVk1BD0soRII
walYk2/QGJdTi6VUwFzV3SOpYmPQYW/NHTbtuyy6IIn/kWa6E6FySQruoNT+7/PxRwDnq/hHU7bl
r24NX36DeL6pXor7rnl56a6+V+v/5/+XQGfO+idA5/ilab7/v8uXsnh5i3bmX/sv2ln+lyowxSTI
Iq9ClY3j/V+0s/YvDcw5rmuyaXEITr2z/6Cd7X/Z/Me0dUvVVUpb/Ml/0M7mv2xVMfh7DAJ6Imz+
pT+AOyuKfrq93twKiGmCqNZ59eiikVq/vX4EJo+g8LJdAeD+G1oV6k/bLvRDgnBu6WCEAEQzyzGj
mWwS/5Z2tC206mtYG/plIAAp9RG98UofnmfEffdLv6BnmCIeYSZJ4oqkbfxGjLYLEGjfKOquk9p8
Oy3RJVCp26XSM6wMGhsm15htehUPo9COUhe91MLLMtAMqjZUG7NDRsCIUITW4uE5RMSJOhaIxazO
n5TSNny9HL5TyX2WtMCmvFMAHCkNLre+3k0QiZ18Qn0+CQyMIqi+KRZ6z0l8lHvVcqNBt6iOpKkj
GaDHaqp6XMmQ5EPAETq1NVErjyjy3PME7MsgMDbgStSnQUanG+RIUri9usyDI9lyvllqVXoE/WTt
FpGjfaz1CUgNWu5kKXEzWw4qkQYNdFAlHXUsX0QYeONDUtnfwTehAY7Ptn5tIBPZ3wJ90X8tZao4
hpLPh1qOSrfM7ejaiNTqaTa6bgNIKfbmbu6+ybJKfXOxQnQEU6x9NzSIKcMpUWdvRamON0oyqz+E
ruQJUuXpEH2vWwg0uxBsx65IJq2GR5XJ3FeiLR9mczLoxnfLM8JfFHuAOs/g2cHxHEpjyu7Gk4VN
niE7EgP3p30WSOWDXk+ALO1Qr65BJlUmyJABMJYlpZLbnYpw4dJlhyixoxoTGKmzAWHM6QahDvBH
fcIOjKOpcHIjsAFGimWc3Wy0QslpkR3bxLFS/SS8GOrtjDsii55XGxjK2Z2pgaDC0W2gfYItxl63
pwY9xL67NZCh4AXL1SeR69r9WKX2XhWx8c2WbY1fLXXKXZIJ4xE3leVKorl6ZfR1ScW2wLotzcUL
ZwfDLezH3Ebn89Z6aPuQuPQOfcJWupMQ+Loqs1Bs63KIb5ocYVmjCw6IDQZPRVSJCxS8I68jWHmA
alG0Tm2BZ52VNrybkQvFQaFXHbuerY0lGcuX3NCXXVNb4yGRYoS4lLmHYIw4MrAUSX+qg8XCUCD7
AYKLigEUXhiqlhwPboH3zTMlo+GlK+2ZXE6qfir10GguqgkCZyI92s4VoGvHzMQYQ8ZUQ92FjgQS
VBQBRmRBOG4GIZA0tXJx0de1Bf+pzG8zufexpDIvAdmrM29nXN80i5Xv9GnGkCEw6iPqpMaPE+Xa
q9E03Sl1i6xLCIV2a2hVfEDXzfDiQVnug0hhu84hRhYx7utNI4c+xpTjzyirw0vAjs1FEFTjpY6R
EDFrqN6Y4E+e9DlUXFBrhgcUAaBX1p2Uy7WldM1ksm7bxMJ8CWSW+IV1fP2SKzqQ4SjotyY+y95C
IOzB9g+fgfKEG1HHvTegFX3AGs3+CdxgrL2+SZUtOOh5R6WzuUh0OzymuCqiaoidl5ukKqXkRBi7
KGzmQ6Yaw04z++kOk7SHoUi+pQKJ5FbN7lIrtTaqGAaM50awhybA5bYsGoDliapd1EszPCSzAPtd
BYR6Sp+gFUo5OVECrOcKYCi4Q8QT0HklPs6x9VPHWl7s8qE3j4teltoVav7SJi8SGyQ76g58kWFi
G1A0D7w6l3E9stX0KUpSuXfNRcQHUGr2LYSE6bnUZCT76gmvIu52kN9FswDRGvRpV9EruK/tERFP
exl+RXIqH8Bvzi4/EKCd1hXaIeyH3ItmeAZ51slPBaLHR6sYG8lJCtX0tR613FhCPH7B4ulQWtW8
V3tpvJXq3PawnEDqpDPHxQGCU962gJoyZ57i6Rrt34Q7bqnFV9niosNvQ32uiz650Oy82BSaFm/j
eALLg+6xF1Ul7YdAC/baOOSTI5Bm8RD6MffNoik3dc7/7JQ8A8+0hPpbRLJDTnGiYBMOGfpGA3nm
dbXUbGJaQ8CF6vCWRvBMaQyrQDodVZQf2CfzgpyoXT0sealc6yjOogGL4wohnIWrMFY4ZnKozVy/
G3BSELQ5MrDORhSF+yJYwusGddVpF2mZceyoBALQw9Uk3vRW1ECVa6px2AzWMsm4PyTy7WQAnAlT
WzoxWeKLIqmy7yeULYhgHmUUhIdUQhA86y7iuAEJ2ynxBRZOET6JMG0cG3lytEubdl9lCaw/bcHf
ZzqiF3wYcgDGo+4UceHnOHaY8nQztONzBAZvVMZDFd+Xcn3Ih+7QWViJhZgEoDQbTVd9OHpJWV0Y
i3mFED3Nryd7NLG2iXcDEO+lp7QAdNvB++kF0WdvRhy1HqPHxmq9ALWWtv425gYYYoTIs4EtInuV
1pdOhDiWQ2ftu4kK/GbGdqRI3WCcXNj87lwkXtyF9kWLkZ4d5ylPFfof6MgmvJ0WOql911x2y7gR
UuWOLWG1rXki6g7FmLpFBc7XVB2j5Gcp/wRSD1yO02ukm7kpD7g0HXI6Pykf28iekFaAXYoiB0HJ
olRO00sO0Zab6TVbBYpE26JAWbmVHG0yaC4qk1WAfTZRuk+XLyj1b2pUqZtwcIcawFr4MtrsPKt1
R6mgI21d2ioUT512YksdqgAkSu+jyCfaHV+SpoSfoWk/uSr2WZBupRjEc6q7ZZaD1cACSYe9K0Y3
jxM/Uyj0gDaf+1+AGb1UfcC4z7eK5KAo1Y+hM+6HqD5CJ6DYE1Mm1L/3YnLbtqTdOCG1G9+0CVFc
8qyp80XcECfMt/FIrKFg5xXZji7+sblwc0m6CmvUJsxlU0Y4IgFJ39cy+G2pncVW2LxkC4VccP7O
UvY3ZoMquMyTYgH8SAxxafX9L2k+qf+YBxFOKHoZHswJ7gPjuam7a+ZzhUjpvjfZ/QVWDmWIcRSh
k2E3v3oN3ya8ZTFkSns5BrhX2v4QxPUz/KYYA52q29h1lVzZVa7+KFK7xU7NVjdK3+S30Hl6GyuT
wLwcood4N7lhIvuVUOmPLVutBec6tn6ezS633Z5bs0CtudrqRnDbRA+1paI83GAtars9JCJNgM2u
YTosNr3T2SaoBX8Zqsq9KgBcBhKZM59aljI/n2dX1u7CttkgVHuc2JlzozqmGX5vxPeKlC8ecWvA
sRgpvkzfNNL96Y5QqhPTZUbc2fBH9mHRfjVK8zqq2o05aE6KEWma118wK7jA58AxYvNx6NtHq6PJ
XecWbd+yciIpvCvaWvfAAW8QVd5K3UsxjN4YYX3BYcKQAPFt5Ldy+wCnzOmqXwWGDmoqeaM44mDI
B268xnqqkxMyE1qJjkMTtp96Xx3EIram9BCKeZubFsfMcrjLN0oAGByntSQX227A/0av3EUfbptw
alypKn9K1i0Yy00/ylifanc6yvJScRgNXFOb2lmKnzE99ljhebxUyuugT4nRaYHkPABR6sV8qCG4
q9vTsbyzDNTTlcYDKel0Qb3FMumgjrSe+rjB8Ke/oG5/MyF7vjda+x5G3wGM4FBmT8pYeTmS+nKX
XsImBH89ABNJN7lKL7TVvwzWzEEMoCtXjyf6ZRJCyBjx3tpXeLvpSdc6vQU0u56esYt0e3v24j7e
ttZw1Zg57rAkPFoD3v4pSo2dpU0ozYsbtFkPRgTVTNJvu/Bx0IFoa/epcpVp93OSepEMb13JjqnG
DI1vkgYAoeofAkAJ2EJ5CmnKYCZfx2LcyYbED56YT7PR8ppgAzl4XXXpqXgGuRXUUwDeD5Gt49Vx
0qjXXEtNfYy2nuSyvUggh0488NwIt0NekJ0B/46z+9hkNk1ilo4gN5OmR00xQThUkNCya2tWtgPC
DRJw8LkIvoL4eiztEhx6eSms6OcI3txBeONi6fvYxRcl91qsYDeq1HYQQxt902HOABGxNH7GQX6R
6aPLph1ppWta7tJogCMz+ctQy47WGjJXdLm3cv0fqIQof6MK6PaNUDxjijocSzGAGato2iqV8jUK
e/XamI272qJQVfIcYjZaWhihBfZ2UaAfQuHgVIz2LU5smMrZo32/jEg30E3BFQ+mk8iywA1wDXCW
KRE3I4/yVawAjs/s+rgsCh38JJX2UBKNXZJHlR/bjXUxjHV3kK0g24Kse5iw4eSQEDjH5DMOB13b
Tkq96xOda6fJ3SRTQRrqtnWv1gqVFqXtaUCw70k4c9Lo+J/KVq7B6/mdmK80a+i2y6Qi3j4m6klS
YVtatV9UPQxWzM1bZXhQcAqQU2x1lfmHBRpjS1MSj0Js9+I0c3Esd/sI4LjuW3II5mZwIcDhSSz5
BpaiRAdur9xJau2AoHVESx2KqMs1sO7eLlFzq5XyrQ3J5V6V58i3hHTXGFnnQjE4pEXj47c3f7V1
AJRoLsTRXdwY5l5dAoTEgqG8N+ZM8oYBBpzBfnSx7CZYO9mjJOFEzWsCPWFGAS+cws/O4L40hfES
SiqAaasxHFUufina/CRS8/tg199HQ/qVLSkWPoP+QsuGZetHE+YK/uCYY9C8zMhHjY4smEobXegI
kohpDHdcuqNr5drN3PDg58u1PvXS1lhK2qsFmhFhtVsyE2/VUPcUYVCUtoqrbgFLn0bf2nEkOMNe
FBcrDZcILPecPLiGBo2LSfolbMQ1hQTD7UrjoVPx3yq0RxJM0tqi2HCUthK1EQGlRzNmArdyZ1eQ
kcbJ0xJj18Y3S1FupqK50mfy2Lm8CMLpKuDodJW+z+TnKVA2Rlhss/BbOfSIzhXwR6MNlO3hoZKM
DM2G8Uc6TwcpWICvDmQytrql0ATuBmZxb0lkRpp1Y1DXII+UDLc9JQlNlNAQUp7LKrlQgvERxII/
ADWpwX8YI9Ab6cc09Hu4MQ52qQ+d/TUorc6Rah4AY4SKOGKi16Sp12M8gtGpm1iwEfRhyniiG/NO
KyRwK9P0UMxgo9BqvczsfvLaXE42ciz2xjJd4RG1k7P8QV3EXtLSGXOdjMsC7NLwa6zqiyy2U1+d
7C+5agTwk3ABqvTvpLn4M90tRnSklLKFKvEAeehSmc2MxLh/FE3pW1P6VZHN/dT0HR+mW7bq3O9i
ePCpxM+cUpA8qhadHFiSZiN3xiUsrzsw5Fda/dTYgdM2X7GWNXBkrO5b2NPeCBnP1jQYs4lfJ5Xs
dKk8nqiYvNAaRoCdeMH78lRKqIpd38N8r3RuOihEY7fITsRBcVBM/Rlb2W2WyF/mpf6OtyyYLtv6
jgr1ExZ6Aw/ooCJYJd1iIf0UVv2u6bAuV8tLHUdGeHLHIJC3YfgNTuy2nxavzCq3VAS895lwQLmU
Rf+YB3l4NTVoIBIsFnLjwViD3BNkmnZYhkRsLRMwMPz45R5rblLLoOEyODHgkkoU3oyZqRoGyA5A
WvmahDz5BLa9Ve0t2YjLfqNETXsKFXS9wIc5meTtVKRqfsgrU0KLfbB/aLmBBZ7IFQ5k3OnW8VUF
9fbfhcfXcOn3ZXTZNnQKnEBrYBTQX3xbjzQxKiig6vkn0ALEMsyb/Wx8wd1hj/rjHXZ/oVssOB6d
wUieWolvy6Bvh111YSj35eCREl+PkudEyWExZrZUE0GbP7BpS77gjYfVXTPi/vH5hN+1f1bzPTUL
X7V/yC876E2Jn8aZvEvbHjKWPZi7ZBKLH495/Gd6b7TpTuPhUkvxmDYdxeS341lLOIRSmfqGKl12
ueJO8x93/BkBuhF0X4t/8DHfjkApCp6qmfulbN6Z9XhoRP+S2vGZD3b6W9Yf7PUop3V9tW66GPq+
Dgtfzy8ME3KxfSFTK/zzb2NQAkILRJaBgazWKqBevpR27stm0WwCe36QiCCFtFT+Us1nwLPvWS6n
ZeOzgL7ST0iJVUM9oUZJppT6o0uc7WUe8AK3GbbLHSYwd4FTKk4DlrKc4ZK5y+3fTPR/x1412hNb
j4tRT/246UmAEVYbE5TtqSBJ3ucDffjVXk1y1YOMjbSmicDug1sGTzfqdnYXQ2iNrb+6SF6tp7rq
sjdTIOX4evjVj06DQumBqPHTq+wiGz2j2ZJe+7OPsPJ/umFv1H5eX2AfnefXw672TJ2pINK11F8o
xcfR0Y4JyE6W0igg/p+Wci2DZ0wgb5Mu9fPa+AcR285FPQd5h9bSzpyC08Z7d9J0QFaqydUh1jdy
VKW6HpaZH6gP+Mo4i6E/2SUxoTXfSEty5v4/3bOfDba6h5shsEusxX2jyh9NI8w3oWadE+D6cBO+
mtDqgopCBfxQlPn4LXjUdzfWcKLuT0Xp/sUXejXO6ooyeFMKEg9faRWydZwW6ysx7D8f430v/XRt
cBFBnQR09K7tvIhGg06eUX91usvFq+4nxbU3g4tpmengYH/AtvccTObDj/RqTPXt3Uu3jBr8nPmT
gY2bGt8DGD1zu58bYRUFNEvUC6Fk6LZo5Np7rfz1+bJ9eEpfzWC1zfKliyaFVZOiFFOuxQk5rZ0i
e136Nzfrq4FWey02WxoEA4E8TgOuHHe3QxWlm4S0Fr+6vzo8sCQ1MBWmYq4pWTQ59LLJc0q+uIpR
uL9eMvn+zxfOhBFjqgqYA+U3HuHVszuqShkMVenD/jpUUXALh+mXFIf7uLEePx/po1MK7lKTgQ4K
kCKrlVMBO8gK0Z+aVtcGdUOsLnPTrUV15gt9OI4mmBSsSzrxqyepJMqtu7mklicZl02XtTuMUiWv
b+3kjCTnR5va/N+R1vhOKzUwwtZLFLTqy1Jpru2pOwPC+nAuOhTZ3wTLd5DOuYxDQ4WgME/2SbzS
QHugLbd1ZZ4ziPhwKgIXVoqhArm01aLNEeAyXjjfpPBH4ike5rA+w7/9aAhhncCVlsY/18EXYklK
LXUV8AHrkjJgigmftJx52j5ar9djrC4yKp0Ze6Lypy7enSgJy2wchIi8P9/Jr0dZXWZpTQ2kF5VP
JUSATiCbysKBrn/xp0gynoLX45xW9NXZlBKMFMe+8qOwxY2iudOk4aLM+3udOvLnM/ro+gS3op5g
ftwDayiZbtmm1pS1nxfLsyimJ6GhBJBo2a/gFLV+PtaH3+h/xzJWcRz3UDFKTe3Hc/XL6ghxgl5B
6y5tznylj/YbJHNFA1+D8N96Tks3U3SKCr+ph7t4mV+ssToHfDszxHoqbUv+AO3TT7WYhlcXFchz
ReOZc/PRer2ah7EKQDHqLmQ9L/yFnhcyCv9o4bCX+uLn51/l3FRWJyc1g7qcpsLnbmmou9AKEtpw
JjU+N5PVuYkVbWgsI/cBI3wDJHVZSN0PwATbv5iJpcAlUE7YvXXe1RZVPeEtRXhrXomg3JtKfYbm
+eE8AAWCWxC28q6kYcClAZNS+vNc+KUJuqVX6fDYVXbm/P/+qevgGWiY0ElXwduvEfBZH049Zkl+
MV1Ppbmp/GI5yvlVBdaiiI8jNtI2Iv4qvuIjSV4t4AYS9yx1e7SoCorpzPf7MKV9/XtWaaVeRZYh
DYWPCiCCdti7/mMVO8nyUY0rvGh7EqaY6SQhKJhuz9VVfjOxPluM1RNFsS2YcnaovLT5cdJbmI5x
Hd/rgfaCQ6zl2K1qoegDeR0ZvTgFSy70AJ+goSsGhX4hnSZUXbQFqkwxlQi2tEv+XCvdUDs8TbPp
pWmUlm43qt1dryUUvusg0TY1ikyuCMPkYRiM4ktDrmhtmjwTm7ivUsqEup5e06UazF/0n4S8E+gn
ak6Za7jOIxz1p3tPUfDZJuPmJZUB+Z2Su1dvgpZOgwlgwB/NwvaiqNnkukTvMO/+YhzUa2SLyhLo
73e3Z2DimmbJ/lLLIF/R9XTydkFQxbTvPj+u73HmzMgwAUdaKojXdyoZmdVKia0ApbX2i/1gjcIJ
ZtUbrNSdEGI0e0dIDW0KHLnnc/T2dwf5NLTQYBwpJ0rVWl+lKAJDngPFN/tZXBiFhZfvmNpPoank
Xz6f5bsH9vdInGAYM/Ar1soV2kJbzahVXzNA9Iw3aRm6aHS5w7n0ZI0fllGMMVDHgPYHkVrlv2/3
h6W3xljqFIo3qekM+/hgu/Gl2CUwE85Sw97fT78HE4plchPKzOvtYGiYLPYSAS7fiq8LuO+HDhDa
T30zQXMaNna6n4pN6KZe6J3D8H+4nqDe/zvy6rlaKlngUaT5MQorrqkF39ESbhytUBS6mMWZOP90
pt7cPAoMPxIWSKKmxlN82kavzlxG339YKL4jj21sEP/6VkfcK0ifnFT5gi8hVb7N59vlfRXgNCTw
85NODXWAdRJTzy0GMHxGC4BVZNDpKalYP/QtQAf5Xutu6HbM1WNRN04y/JSWfawsZy77D1bYhNYI
vVGGJ/ruoglCG/SdpfmIZTmt7FrxbWFcWNmfnwsA0xx7GTw1jpur7dpM1Qwm1PANFJj3lp2L61lq
k6ekNNEgGeSpOxNMvaddEVPbgGctzYavANr+7bfU0hFH77zkfAQ73DPq5rpBbeC22Fo09OCUe/Xd
eJXdR/canaMr/LbBMWdbe4PssDvueYwvZMuRvHPcvd+WCm/22Op3nT7Hqz1WaPKCRwWdZE92tXZf
P1Zfta+hrzhkF3DDxBeEijr9QffPSz69vzNWY6/eFEOKlg6wx+9KtSUuTuc35vziw50PrvEl9s5x
zU6L/G6yGoV4IeCyotn1drJD1XVCt0s/aaRvgbBmD+8mVNNUzKE+P0fnBloFLEE7g2kfyKDUtHfq
sb8bp+Vm1uGv/804lIU0QVtBrOVFEH5WwApXfpnkD/osP7bWAvit9P94FM4IhxJFMIXCxmrZCgN5
5sWs/aB7Nv+HvTNZzhtJsvW79B5lmIcthn/izGSSkjYwiUpinmc8fX9gZrVI8L9Eq+7mLq6Z0soy
qaIjAA8PD/fj5wzHxvjRD18/t3DmFqDTHREVqpycHuuALvncpgIsaFkwnfTYKk8ymJ6tcuOZr6JD
uqioMsNChrR+W76VlQbMGYc6TU+B1PwwFX9fpbr3+Vq2rKx2VBxAII0qyyGsx4M1+3eWYT5lRvn7
N2fI2eiPQR+g0OVcnuLtvq178L91c/D9tt2HkIIm9sjcnONPAZP0AzMP7ufL+hCXl1EkxvIUsgiN
97dKgyl0qmKZtrR2akihqrswA4ZSqrelPvz5uaWzL9DEAieeBi3UKjZnYq/NzNAfRj0Pd42S6QcZ
ZsG/4IIXvN+0xGlnUuZazjqN5a0c24yzVNVL/QCuvthNvfBV6GqYAmGN/tzOx0i3MrSKB4IJUk9t
9YO4N/fGDhqgwh3vdBuaQ284ADcVN8re585xhpfFpbRJpfDDyH6gyD5ywzqhFTTufXLR7eNd4jQu
nBa+HduRW/2uP0qSKbKnTCYCrWVI7r0/SpmfWmHuHxS1/1p2Ehpg6mBrLWBXXQw3ejsfXHFla5WE
hSDzZ6nzD2n8rZ7/MNqXWgbQ0m6Nvn7wQ8xQmYZiDtfn1r3yeP7LKEyqdWiyvyLUfSc/BcMS2huu
sfjYuzPp1Qqc9OwpEr11khe1bVfFvX8I4B9wxsv2Z3WXuoLXLzPZYeYqJxD9h/YKuNK4EXTPOQkL
/GV6FalkyaokqfYPZrVTT/NRukj2tL4VoJiOcYIF2gXDulHu+XiV54XC6cC9h6q/wZ/3ftLpYxh3
Ct8Ors7Crq6pylxFJ/W2P3VfBtc4FbfqU/qXuXFOfmTMkJidk5h1o/1IlXl9D5oHHXFjjaIMpFJO
D6HSLrvyD/Wjb6vtQTw0G7vhVRzr/Vd9b2858N6E5yj01WjEXvIYP4Q/AZwrh3gnfhUW7nQnsvbG
KfesIyCa0JGv88r+7UxnWS+6kxRvGNJljPS9/bRKQMrJ5RHSKLusdDudH0xT3zgSlkWsF6lQItIZ
JDQgn159S01Ad6NO22MD4DdsUnsIfpuzj2Wg/oAeJxOOXPWWLfrmNY5c9PS5r4/GH/oejPZBcNIL
mNoduO32gvv7XHorc6sN0UDKwUxOfVyiJpxTdIrs5BuMVi7wpX09eL89wI89TeTSrOuqZnHheb88
OeimehyLo682iBz4MWM+tiKOX2d0ErZ2wHJqrj8WxwEElhr7gDvIe1uVMU5GEzKx/RzcG7vpz+Dk
7+AHH71+D2IML/w8rp3zjbfmVq9SlbReQl7maFh5egl2kqEIofUfPzey/JLP1rRywLyA8ytiTUbX
lNCqVD9krbkZAX4h/GU9fW7r42lAAU+CJI68kRrHGr2QFX4RN3lzHNXcGaZbX/geTP7GYXBuPZyf
MNSKMhf+NaaKNKWvuKQcOzGzZz2H8D62jfBUqb/dr8Lx3hpanaCVZoWceM1Rlx/GerRB8SG0sXHl
PVOlwYgMl4hKeqp8qHKJYFyntmqP/Y4hck93UKKh7+pke3/XuJMLoP2UfgPmu+XpZ9/iG7vLz98E
jagi/V7eon9VXQtPyV2DSMif9eE5u5wFbzqmd4LbkDt4n/vH68dZOyN8c6oick+ScPD3ZkWh12mS
jkdxH1xDQWe+zJf1V+BXduKof/gPvYN20X3T2/6X+EI8mNfRj88f4KODalQ0SGIt6jZLzvLefjTm
ctDEw3G0xO5b1UkichqqdePn/u8XT7BEROY4VaD9Wcua+9SorWQejj5w4CyZEkYdhhvGUr9KxZZy
+utbe/9WGVqjnwI/LAc06ez7VclIImhWOnJUxs4C5RQ9rXQDLyOXHVxRdUCwu9rx8zf50YGwyTQd
eAEIqaECem9z8jmOqnw8almn2qnvow0x/NCG5nYUAPh/buvMV8OWqasydShqmav15f7YjFU5HttJ
cds63ul1uAuVbPe5lfMr+mVltd97VRq0PBqPoSAZLrv9ZApT6fWZCaliEW5swLNL4u0Rxiirf8g9
cnlM62Iej71OIRayw17TL0Vtfvx8SWetLGgLmJMWyMXy8ze7fEYHDPmH6TgzlCPHf4V5bQtxurGU
MzGM+qspkSWTfFAsXFlJIyWEM15hU0ffpcJurosTpe379KnZ5VwHTupl/S2/Mq+FjQ/28fik+Am+
lruUYagfNnMJ+X+GuvUxFOt7awadL6CF9fuuhw2T84w3SKF1dXoWbc0lajaPiqBC6y8pedvZNXMa
X/1En/4+DP4/t8d/cb9+47iLSOI7EcOr72n7/S2px+vf/5vUQ1L/BUKAirCqcuDTM8YL/ub04CdU
iskJwUUArSYX+B9KD0X/19IcgyYVqhYSEYuI8Q+nh6L9yxRRBlx6w1SFVMX8HU4PUhu20K/Yy++n
JEeEB0UMWpNq/MpBxCHIhCBBBSlc2kZVv6BfS0ZpGp1Znbm6VpvaGc1nhEOOJZPFU/iUhs+ycqeJ
yJGUlifmmYsYF2JMyE41425gJLgSK6cWH9MiuZhN1FF6w1FPo/9nwR2isE3pbmba1ey+l8NFyShu
993IXsT25N/mwq02Oczbpw+Bptq+5og8mSV40uxkxqUl3sfZzezfTMXPuURCId/FcDOkjHNmF7Ni
6+TyUmkzgGL7EixrB926VXV3RMtEssadjsYXBSA7zuBcjZS9agYerKkms+g1jDgC0hJK3NnMeWUg
4hgM1pTbMqDmpje2WUH7zmDeME675fWEwuiahWxPwKynPjn4SXPKs2RP/eqW7egNUCZpylUiZrtI
QMYr+2ImP0CiKBCbBo5ugtH2CWYLHiIXoELniSbF8UmhEXSzSwNZxNj14enwGW4zYdmPaNSIwx9m
Grsazz36w26QjQulCI9ZKjs9knB9lOylMthlRXgRVKGnjJPd+H9Jo3S01IHlz8d8Stw+UByUZHdM
g+1RokNLrGEJDMREz111GYRMb6JUt8zeWIj5ZLAc27riaIyFdKiqcptxqqZBz4SHCJK9T897eU5B
exyDAA7nuyF+QtKprGAq9ybQrJC6dtMjPVj9Ooi+FeKpaL4bXWyrJrdkSbJBjTlpAaHy6MoCQzID
tKWPWtrQBHvkmRi1WobxHKF6XJ4yQnVmgvk3C1u7CJ4FFULjhHsV8j2VFDioIqHh2Ht1KEPhLO0z
KGfl+BteVWvw06IDFqkwTeOoiULAtW7rsvfUkemw1glYylg9L//FYqgyG2G51dHYa4KdLj/3VWOH
DAoNgsxs1I9spu8/PuaAJwW4WIZI5eud6GPvNQDCy2Mx5u80HWxVzEb5OkWIaPBGaFBmS3CrmMkU
A1rNDDoaExqvb0Xz2LTPUtg4atHaNYzyNe41BMp+tsRFAM8RxdHVlRDNIJjtCyScwnu92QuF6Ar9
17Flfg/5pLIxmZb72jYnieFtINfu4rlz1DjFiGxng9ci1Unnj70Ou67+WMayIzKtAjeL3S3zMnEK
icBz115XHSiHGX0z8whbdaJzTSkhJMAH0gymm3HwKj1y9GrfK3S2GIIzSwWpydFtgUTMcGdNvuzI
yORA4OHW2gi7xugWFXplLGbAV5Z/j1r+XXmG4s7W58mlbXBZCbE7wn+c5rhTwxabiCgjP2dSDm4r
JzVuderTy7hZPDcOup5U0YT+Koyf3wTx27+D4Ft0vvH+gP4nNtLHA7u2dKCNVWIAGAM5EcbKmO95
adD9mm+scuC7Qik84HJ+usfrs6xChmtZmXnRpjJbTXAlEw26DOaHcTfxxXtROg7TPnahoB/1ctcr
0o68namJhpZr4moNjL1lsjfH25pRdKbcWxiNC6lyZjGxrVyy0+l52WTj+LoHmuJOFG99Lo6Uh+3J
lGwV5cssfEbhzzbFRxUWEFlxLL58FfESu0e0tOyUMX1ffFbjr9nOx5qun2hWukP9XMPLMsqkVs++
GdsF7zqCC8fUdIbTb5rwHjYIJvj2n7/dVdb/8e0u+eyb5K4zpiwpVN7unP6ZwLcNVXimBLh/7EIF
xch8ZLfVi6JeI9ozCRw96uQ29aWG0tLnT8KR+fEMhIiQESTSMHApK9Rg3gsCegd08eSCw25XSpcK
3j6FjioeeXGatYOdHqqewry2WteHmru5bXwvqGTQK15ReIa+11W4CPYNmmmQUdW2XEIKcwPnSF09
l9pFJRyFiD9PirJPoOEQ9UOJTJbQ/Raa4PWdUnSlsEAfj5z2tUP95p2iXkopz0xhq1B3tfWjQx24
QxJpRiVWqjfy5uWuucocsKVwdWJ+C5DL6vvVEs2AcMwYuFV3YmrDKZP2u67ba4il/Wi2+nrUsNb2
Fq0b6pALBdpCqb3s1jdrG0xxBBIJgdgSb+ZYPho+2ypMmIyXjqPMDpSmXTI+y0L1RRBcizNjQHmM
0fVh6JwuCLxilJ3alK4lYFkT8pSTEF7IUne1RPkcInsklx6DuHRGofwRqE9iBq9I+GesxNAcVs4Q
tT81QTr64UMdteCJ4AxrZGeAzSCAaHt5ijSNbxtzuBqs6qDmz8aoucq0g+bE9sc7tfNm8Xs1B17V
PQ9h7RjqESlYe0kjBFj3zbiGCYWxvgv+cLxeTaLvDdNlnylHylC0yqCuRL7RQHmxhu6kRl1O0W+V
/t5Xsn0jfM1U6SiEwoGJTqqaz/FcneRlmEBGsxdP9UfYH27ljkQG5ofl5EUq9zWxQU7BHnqW4kv2
cvItqw2GBzlBn+1RhHOhAIyWqLA2cJ4Q8pasgdKTLSybow6cFKGuJdDXfn3qfhixm+ipE4e6209P
zHzDIxXYQN/sMdzLHH6qENttNyJ2+nOftk9NdctYbtCXuxikXW4wuskhEZD3TPmOFqg9NYx3V7nd
JxqMQ3+pya1QUmLJEZZtSWFy7jXJt2Vdy4GSFU+zykuqrgANVSYZJDxSHQwwo/QVRWRneWZELpwJ
NYYlYeuryFVvuglR2dDw1IR5XvOUgNWgzONmEGoAjHcM6GtQWeCY7EZ4Y9rgqETZk1bVB0kZrorh
GE9ULZToGDbmNarPBx0Otx52lxx0UvdN6UNHKjIEPhddiRAaM5JF6EH8Zj/CYB/FjHck8LFMu2JI
93HRewpCivAziVqH/uPlbAS7gGOl59Bk/vego09h6tG+AF2SnTguI/3q9Vz2TGhImuR7E6JEQQLr
648SPFZl8VfHKnyyTX28ZCD+sBzXCnN7S3pUJsleWEb42TTLiaRlz0mPDmP6OHPXluJ2PyFF7KuX
RXlXwXPekQjJGr4YBw9JrpAqXvQm+qpBcGzL4AFGJidZHEJ4nCit5M19L42XzM+7vdZftQG5Adxm
ffM8mD9ksmtJCJxGgzbicmJ4KyKtNX8oAzwn0kPeNXDeKnuTnBrHL3i4sT9ZcB/Ah4Iv1wPZrMiJ
FSTuFHCUGfyfm9MSB/pBhq9u9ARVhnOhPTBbuoNAYElFyG4sFNeXXRlRNpx7FEo58pTqDzzABqqy
aP6VtMiQKOI4LGVyjVDmQiAfQ+vWgKBpiRdGFXikRYUxvp5WC3UIwhYUSg/1ANY9qx2lDV7z2xp3
mZasenzI2h/LJcKolNc7Rl1BTiTDuAlJDk+RQ21V9s++KEDAE0Dmcdc1z0sSNajHXN4htAr9DmQf
VugWM00mZBBDofea+VsCDdiSFOvMYCaT6LWwsnYP+li4eRbYYfmcN09lUtJj90KlPsg5GuHWCFWi
dNTLCFY0sgHW0wvuDMVqw0iYpLC50n0oJW6Dknfd+IdK+8M0IWRhsLy63sURc2r8dLlZ0HKAuCnn
CuMqfY/OYm8vgWoEO/x6scAblquDxSlq4WjUAR04xly1EWxVvtNg5DN0AbHUnwLkfdIXC8qKtr0D
9i7VBGnjx/LOlRJsSvJc58R98kxrYcUaSLKT+rDcqDopvTEM7nPVxGE02yoi4akFp1Oy70aE4QPo
lDpuLFLnITR+k9TBviCK1SYq2N+KSCdL5+2x6+tvKVw4PdIFcZgd+Kzw7D4y0y3lLxGKiENU2JqO
yGsHsIhnEHso8n1XQyOlxX3DenZb1DZI6UsXyHRcGfbyzwgBodCq+1FBYgT2tvCUzp2jjJFTlflt
2cJvJPieLw+kPZojo3QotbNrjSjA07iU7qrk5IeHMn2wuos0/IFiiaHsff9bpD1HkWoHDy0Z8fKt
h5zhlD9SdIQ79eXfD1ssijHtvSTcJkPqVshHQhG4g8+dewVniQxAJnaGQSPJm/ZqlfIVQYI1bq1M
SCzGDkwgu2o5dMV9Ib2IyWUgwWSpw3FQXfXpsCPLkGsv0CDqMJ5yCkxSvFPbxBYb/SoPf/S82uhP
s3sgsgaoJHcypL2yvNcJwn+FWgYLJfPYDwOEWqhYC8RNv8wgBvuzUB7G+LtAeOYE8Nk+XFbby0SC
eq0o7Fqb3Qqgf/pQjV7Q3uhwAvUHPzwm0smar9vihqo1q1iSoOWTzTBCeFBAOJKRuqoconFQuQHU
W74zIXGazTtj+G5BglREnZPIOw0et0Ttgb1DFt1pdixIUIdBaVofQWd6cmL9KQTVDZLL9jzLLmyt
sLiIeyrzu7bSkVmdXCvnMbvQW+odEG7YicYKqoDiL1qjkPFIVu9N7CktEjw1ZyMR/iBqubHiDMKW
b8z9pW3oCE14GsID0EKeIXI687LmQDDqdCfVyP7yRUo3kZ7QchGUCLWTxYEErxla2Gw6ImpCFLgY
BXjZ4oFwC+pgEReWDv78pMkPOWKgy/rZB8A6DOS/y9xOoe0JHNDgbhj13qhSfgV3xAwxyDPN0f3O
seTchgjJg/TPlv3W0TTfmcFWCxAxmQkyiJZ6p+QLqw51GYJkFsMg8FT3QBxMy5b1wIPJwIa5z6lg
OR0KYL4toYq8UZVax4AzSyedNHKID9M/FsM1V9Eq1CBzbaAVSz3F9B1heOjGF6rbRzH9AoqI2red
J7h3QDxskhdp/gIcU1EeBBFKjY65buFhqGNHll8UuYfpDqYX+kXp1PLBI46hl8VRZGKT5L+Mw8Og
wMqWaVw9Osdo9mIVQ3T5Mis9rEo9ePVFNV2DUoeHnULvoOtg8/UXXWydqSHzjr4h7GrTOaMtNjjS
JNqp9C2fNMcP8Ik6dS2So6z3vZhSgyrx11AESpFIFmffqyOY0rIIBXiYbDuIz3weGD3lwYf2u+eu
AhmQDv/L8vdTyjUC7wgyQFtltxmtZ6aQVE2Qx6C6nZS4HeKliKuyAUBrx0zuJ8A9ex40SdGPRmqc
aMcoqBvCj9lW36YOPg2yxyVICAZ6FtJlRbMS9h67XsK71cGINu5HY7zLuLsvf81qNCcyO7Dnqg2D
9q7IBa/T2GYiSZga7uc6uFdRBNL1/Ns0E+h9UuN2p1UvkJZeNVSlIooHcTbtmC4nBHBYTPKlVd+k
ME0ut33FHHfkKKOfsSUg9KWuNivCIW8Gb5hJfbXwIksUp8tqT+qvrDB+7INpF8W7OZkuujo4zpH4
LRp8ovrgxRMitNQ7Wq27ysnHmvleTyzb5DjrAypO1Pci9bHJYmSZyEQpGzZKa4vkeW1xF5T8DVXa
M/V1UAwoi0g8k4ajeBx3S9knh7E04zRXDLi3hNkbUFqc4RIdpO+1xpaHyDUG0RmSVHJk24MZubiy
Pl/gDqJx0IbQfa1Bju1CruQ0EhUQsrRIkfZ566Z+6FY62zH2mUN2h+pCwaen4TleztNjn/INwp/N
KB6N1uekHLyEuk+ji5d6/zjPzJJm4W7J2cNktn/OxvMi8C5SJVySrFTwD+2c7K0mvRGG+noAMDy3
FWym8aMiQ3YWCm6WR/evV/Dfah08FBl/1kzf7zjB/3fM4fu/iuvv2V/N+lf9P0kazi33E9LwIvue
Ru9aC8yx/JsvXJP+RQdapJwMsNHUma/8d2tBFf/FfDLYLqBBr10C7sr/sIVLEj9ichGlQpUxH3pP
//Xv1oIg/UunpwxyCniCDIKEjsRv8IUvnYNf9YFFCpd+GtUGLu0MfupraF2HqrSu+xJRbFaMvbzI
VO01BTeXY0hSeumiQGvQ2L15P2dqdu9Ldv8YhR2dyhxNY3p674sE/QCGuq443KN0yG2BSbV+oND+
uZEVwO0fKzRzGGKi8kHZ6L2VDuLvSQiwwnWodY0vEKWFt9ou8eon4RFSaM7B+npBYGobINOzy3tj
eIUxlYRuKBB7D2E2mrmykxWVG7NZ76ss/ywNAAwzYGCAIe57vzSdzi64Nr6a2I7i7PZZCZtlfBjq
JGvcrBM2ikgb5pRV6a2r204TJRGqsehPozxB/Uo98zYWN2VA3ve5PqxLWTmG3JMr9S3r6r9AD2e+
UAYwDs11Cs6g2XE76ODuhnT4zy341woy8tHwqi1fqANbbX41PL0UqU3aTIoEy6FyEDx/RwmGKH5P
Egj5OwWX+F7dtSgMb4EFV13uj89BR/Nt+UzI1Al6fBha46P4iPLEtYoUSnBKrkqvc5Pb4Ku54wpx
tYXKPOuxv/xJWX7+pmqnBFmdRSPLtyLR0bNLDRD7xm5c3uCHQPPGxKpMn2VxD8sfJlp33kE1prCs
3u5Pyin5EnqbL/K8yxJvVVA44ExXm1+cu2ySEvZg+2XeAe0EsogIATMtsMIeTzXK6cE2anFxz49r
/GV0vfGVciqVGKM6fMVH1fOP1mwzQAPElCnZLUjm1hJXQSATzC73c6xZoT05ZMOXdWcDp92rLr2x
yikeSBgIb1uwrnPOYlE9AerB+A7h572z5LqcmZTBQtKY+JQynsmO3Sj2rwDRf+8DxrTodnMKcmiu
AkGSRVJbNewDeQ8A9KW5zl2uQkfuVeiudCC4Dlsecy70ADBnehJqkgUF8H5VSqeGzIJC4a5ycy31
q0F9yZKNwv/Z7f3WyOrVkTbrVS1hpK3ccQdPJUIWyFIJmY2igm3soWOkzhwe2n1yszU+vRp9eH2n
0Ldx5L5O9X4AUzUoI0uRtXy3q+plUXSiBMxYmbLXTuT+my/0jJu8M7eKKfI0KQU87KyVUzCxbnTt
+0ZIWd7WarvR2wBoATJCXbKk958sFQ1fMIWRY8kevPJ2FF3uLe6wi342P8EWUrByP7d4ZklvDa4V
23I1p+LfsqRC7i/EXrww1A2w7rmP9M7EyvGHpEiFNMbE4viZ6Rq74KS65aNlOlxHPBRqt7bamcD8
zuLK8csQ1HfZLd9plx9Fb3GLzFEfFjn28NuWtXMH7Ttrqx0gmzMUMA3WNJtSzheJQuNpvAydZdJC
vyQrG1/ml0m2r6n3OoG7BSM7+wUBMcKmA5AMwZ33LqNHM1CfDPO1+hcSGJW4EZTPRBHGGX/9/tUJ
oFmdOA0Dv3+AsdqXr2ZqSUK2kf2dy2zfWVk5ft7mRRvly0sMwBCSJ/mwu0LGDSofUnmYdK/hltVy
r7mt993h8z0gLcneh10Hk6fClDljb+JyLL3NFVKtGbMa4zJMXhrk37APczEWXF/6AxYUT1dnlEyQ
nYh/P61m1b8Mr74dKjJ6lS3v1ofHVwDKKFPq/Xxx593jl4nV56t9SZqyHhMSQKmW3lWS3H9uYdVQ
f43C71ax+nZRGBv0jjARX+aXwk3KjQQ2XldwqABxXtPMs7dFxZZf+sk3e/2mb75ZKdYZfolRdR8c
8l1/oIp53BYcPvv6uGqJHDEAMtYQWmilJnmGedrWuqUF1cZU/7ea5+cj5Bsjq3glj0NaRTJG+l31
PbogcDgJc1LQCMEPz2D2FtHAqqX9zxd7Y3AVsqIot2Jden15uumghqWAZHnODjSE5NQWT6KXXqbH
5D47GH8MHgfrbflAE9Q/Aefh0Xqnhlj9ONwYs8dEl5F5C1GhfNvut24xm69m+T5vPnMw+sGMFsJy
fTIKm1y7uvLd1u7ceXbAxzrp1Rb/0Zkc1FoA2iqZvQqv28qbhZmxNWs5PFClPQSUIGcJgIhYUbnc
b2ycsz78y9Tah4Mh7/x4uRoNTvJddlRnzK+KfbRvmJyhvHvVPirf02vNKfcaYgs/Pre+ZXx1LEd9
I+T6a+60ZyjkqmUD6Tv1YvMLLgHmw0YFhM7IKPUf5m7ff8HQaoZR1F59LfRtA3Uc+DQeqI1EF6AM
Xd3V7lArCWEjB8Tnlnv/P8oG3jzA6oNmpdnnWbG85VN5RNYJJgBUuR5jm2uns3XtPO89/7Nac1VX
aHskhJVlZ4lMmEexdFvC328qupOaovP5Bzwfmn6ZWn1ARWvlhN0RAtJixi//y9qagNoysApLiZ/m
orXE9UzyvwD0fEiS/Pj5Gv4P+/vXIlaRKORarguLd9CnoD1lL8UJBhpPPtJnTkSyVLqfWzy7KI3R
WwDw0jJD8N4dI3r3mTBi0OoqO0BlSC62HO6sx78xsUon8mKQ82YxQTdqB13N/QLBoFXz0jiRF+2l
iYYVHPVA8mzFa7fTmSVr+LDj3thfZRXos5ZNXby+0wC+HM2rMur2zEdFnuVVX8TndnZC3UbkhkC+
KQK94j7653B5Y3614aeZdFR+TRghiSa07PsD1Sc7u91OAs67zxtbq72t9kPTWK+2TupJdkJGwMxb
DWKT+vviPvpWqrO4/Cevdk2O5xdiWOmLvddCllfsEdmzlZel+PK/GDY7m3r/Wt2aJQ+ofqe0y+Vs
nON7+PLsWGGFaBBZ5HJm8hIMtVuqomtqINHl+BqSUhR1jsA8bIiZ/pNw8+ZhVtEg9AdEVRav0nzk
aZM/emvjorGaa/7gOOsqzJSjKhcv+6Z1rZvkGkX7g3knPi4fVXB69LTt6UZDgdGBAndz15x91yYt
CKolDE2sOXTksJASZBpCG509gMbMR6KNU6pbouznwg8UMVBaiaoiwYL7PvzM/SDp1VJpMsu88yIJ
qa1Ia7ei6rlTCNrbpS6Dqg80ZO+tRGkhIKm1OI6EevHC/7PE1diwxdQx7oqjvJyzzuCgJPR5dD27
Id9YXtcTzNRAc3K5DAsH/84/LQLDgiPepN81J/YCd4sPZUV99LfPSEhawYkLmzADe+9XqmptUKNv
sfgMVbWKHEoNHfMluk4Oee1G99Gh5l6yQzRrZ2kI4zjgvsmrZTLI5GF+lG20nzbLiecCMDW3ZfqJ
fgbMZe8fKiqEGPUzXoI4zFdd+ihYF2gLsnEmV0NKdeOVn/3Yb6wtLvcmRR57q0ZfGWvxkRQZWUtw
LwVpOrFp2ikeOjflN3r4MLls16TPHXUQWehIAMMm9qFrkyF3G+dLiqDuw5/aTfgz/xn/hC9jpx6f
gZgCuGsh+L6X7dLZSizP7STZIqTxDxiF9SBlGJQT13U6OG37JTCe0lzferHnFscGotPJ/BqiyOsE
i2tSMS89otZlgiLc07XWGVIC0fFdfQQ5T+46O6PxxZidFFzg7j9ZIQO/Fs1WuDs+zOk1k6BkgMYJ
SV3xdRDNywyMxYbznAt7b2ysryApGkxV/xpzn/3Q8ffKoX6iOUSEEG90e/ZSz7/fumFt2Vy912CI
IsbTl3X5T2rwoCA7VPVbVcflOFqf1NByw06D9BH0EaskKK3M2eyCpf31bN2Yp24PXhuUw2V4kC+I
Q/efv8dzzgjlIiB+HBESsNWOl4tcaoMCa42BexT3crg1VX/OGd9aWO1yPTb7epp4aUGODgCIi5Rs
2YTyswTHOgaabUzS4f9uUct3fBNYoJrPudAt36lSK2kHfy4ivGjEguD43NDZCtLbxa2ieEDnGXYx
LDUIMzrxpX4XHJRDf2h2gD9CZ/bau9DbKtyePaveWl25iIF2Z5P/bTV9KG8B4Dn6z8aFcPYWxqaD
9HVjlecCNUw8Cx05fJkf2AfDquxldX49qwaveOldzigOStok/h/gq7gAD39sN2CXs/7DRnhjdXGs
t1+RqpaS61g1krYabJPJIvSvZvEpLdGanMNY5L+1nQfKOdxpTGptpHVnd/sb+6tcRDT/HcUyzaSm
4oX8j7LFifdh/9Gzg0SJ6jf5GyNTq90RdjUfM7E4ceOB0bDDFGVbPvohoCwm6N9BsKgsReLVbugm
qo2BblBnd3vECXfSobxgiNOeLmNoSLf6Mh/bhStzqy1hmqWWMQOzbInBmzOHejjikHtar6HTInbJ
iZr/tbklPkSZldXVlkiNppGTBqv55fAY5Z5vOiit3WV37Q/U3I5l5XhghhtGYBnM2DzwPu7IxTxs
DGROhG5G/N/7qljmQjnUSLXWbn4Z3CMBtjdd/yB+mb1qt701Nu2t3EacEPeTK+wNaH+SKw5XS7rq
L7iM/J52zWY988NmeF2gjmYlneaP5WRdN7K5mnm/iVVeRkOJCqTpmvPGlju7GwAIQM9E1fpjCbMt
hyDP2Q0lM1FykKHMdrcRy846yi8T67whmwolnpcNB4ryJRWuxNkTM7c/SgfTRc9XcXqkpvN9rcD1
tdTZfrtj//oi/2eJr0WIN1GtLhSNmRDsg7JGBhCc8o/PV3juHTJAT2orwbryQelqQG+zKSO0CNGF
vdbL+uT3Wz2vcxHlrYlVZO6nQGmtGBMIwwKtmA/+pW6PXnyAHm23VZh8HVN7dw7wxt5aW8VhaUrN
pAsWcUVay7N5CK7HW33fPlhfmPUMY3tBJBlOcjk6vu23Xngfz07VU2pwxIvNxv3G0uVVmZQ7W2bI
4fIwN+HtfAxO6cWSbUrkm9FuK9/8cO6+X/kaeSEJ8GSXGcb6KDrW/o8k/qk0lwibbGy7j1iIlaFl
1W+csg+01Ax8cNLqvntklKucd/XPvy8K004z3Nh08/vh4fv/ouj24cq5mF5o0rgQLUOKq5x6aPw2
G1C/5rjoHvU9DZxdSet72Jtfu90Q2ZNrPJZ3y63/P9gmb+yulpyjHy4NPnaZZ7TN6Tbvvn1uYGth
qyNBL4OyDHImrYPxu9J8LSHw1QSF8RXRruUNZr3XIs+HPfJmNavzoOjKWM8DjKl74bm/HdFKv2du
QUUjHGQL4zQH3TWBYwyuz9wW2p3UGFEt/VOed2O1K//c2icfcrflq3LFg1FLMZUPOUdT1WY+L283
bPQnEUGe2tyl8yVMRq4RAJSPxH27ee89G/mshS0Xu5CRrwKFJWaCrHUYrfT6aHbiNX2ALSTrRxsU
35H+MTkDofVcJ1OwLrUMcgJ8nEo/PnCvSO1Q9/sN5zxzvr83s0qiVC4WQaFhxmRM/bvoJRfSheUN
z0z3z17mUvnZf+6tr4HrvQe9t7hKoCRBnPspYvpgguZvYDZYh+DEnk6DJz82dqPaFvikhTKRCvzO
twG+y09bD/HxOrXQzYrgsGHgBPe1TqN0Ee2z0IKyYXAK+2opiyPz+jccS7yE2OAg33++7I8RFoMo
URNIUe1Ev/N94JsnowqhjCFt5LYWlaOn1E86tBNcWv+jT/rL1DrxCIwoarKEF5xegqeF/DLxmL5z
JfTboeVnVHizmncmrLM63iMFVdQFP8RWfRoqBpHxosGpL8fMSeil5J5xMR96u3HbyoG/kfFV0xEf
tg+vMxcBrGvwt1LKFVFNWb1b1WybOGxYsHgaQwQ3CUmQTxCG4kfzpvxeI8C53cM5+0EXjn6w+Itq
38qNZUOLRBg4KSA/wyJaywtAILjg23rafTzZELzMjyg+/NwG4/wNqXi/haD4RbpNZ7EME6xzAz9p
Z6DzxJ8Wtc95P+pTwChSBmGIMdhKMNM8S3W/uAsbub9hOqlvntBHlQiH2ZCzsbu61smpOPW/J4Oc
HDOjD0vUgOtygngl6KmNBgGyQEy16p1100aiFTtiIcwppBmD/DULwi7a10UpJdZeS0Nkix2BmdEA
WhWaILHqFCGzPpkr/zdpV7bcRo5sf+VGv9fc2peImXmolaRESrRkWfZLhWxLte+o9evvAd3TJsG6
gtsTEx0THW4rBVQikcg8eU6SRCWmJaNMxpCiZcSdWrupKCCYu5Sd3p6lYYtpvmoUvXQxIacuoxvc
dG4lpwsRfasdS6nx4xF8d+Cjb5dJ0sBxQ8x0crVBLmvBKVDi1EdHEWRlBJnRYs34PyKpKZroiwRd
RcmhNVIwdUQiNJJf5U7t5+dxAJjKslMC5zFA8pgZWgfeB3E2n/H6mDC5HBU6mPYwq90KpHWqtIVw
jB1RXvnIjuLE0kGuY87QL8DQZBijbw/OygpfYWw0OgY1KUkkzrYpl3ID8FIKVDJ4K0fhBji4OdtE
A4TTP0iQrZYXkOpoi3yj10pt3hmACvVf26xNdG+CyqrU2oZZ6PXBTBFDvobZ0ojbZiry/kOBQXkN
42IRqURfN+ul8PuR4m96AQr0KJuoVtpjBdDIJF+aKB3FbV+pMqUqN6SsBU80pu2BeK+bu7zSR23T
gG8NzIkgz4fCRRsulq1URWF5cKim/aTEg15/SA09Sb8nc4rxW6XWy9RtEpQW3aEjeeXNUdG8WfnS
ym8FxKvUz/UAafnP46gvCsbhTI2AN6W3QIXdmeL4UYx1kGQrk15pxx7DwOptZzbdvMeAf4pWVg3e
mcwe26IkskOyLNe/o7wxxduonEJtM49i3TyNs2EMuS1FYoHptqiKQ3KT4Nn3UkWj8UYsAbNoZAKl
521ZQQ/skCqqMB2iTAMPhxkJVnNvFtk078gYdqruVGWdGVscEKQVGHDWIgxJDiYmb30FjEv6wRAG
ITzOmjKPpVMIaTtjDqwq89y2MlNMbjARilaMo1q13KERp1fW4At4CGpflVQdFQxph6OpeLoyDsOj
Whei/BgTY66OiG2kClLDVIIatLWZg22C3t+0LCHGj4d80omPXlgmH5paNkFzgOHsxJUL1ayfQfUa
J/uqiZNHpZ+t+9EcTQw8RxCyx6i0hDadgCG18oCR+GjatWO7bJpOFyD+OtXKDMH6LlZNEGLoTVfO
TmHBEyFDmhcyaiiDlaLgp1oF6LIKPdGdbukWyVHT3jA3ZJbU6K5slBmDo6khRr5qzgXJ7V6zpj66
UYu5WfCayuNKA3kLRMY+6+WYRKgHFUZRADVkwT2PaatKwqsoNCDSt2MMpH+ptBRqd1KDwPSNWFMa
fplBlxClW0FGTcC6VbKhE7tAAo1IlB37JQf+8jiGRq6Ntyq0kdr6YbaIklgHxAyotThLOyZij10W
CGZn2q6XWtnr6lls1UdioMWxbAmSsPaxrytVmB8gi6aihpMoiFs6NOxj9Q64CFUlwZJHc1rvwnKe
ZuAGoAT5PStASAR6MrmKs9JdqIJYDXbMRe8ee9Ug0h7s7DIKmfJs4owHYWmJLdmUpK7Vh3FJcujj
Jpj41IfPOXg8E/l20BO5IndNksphuI/LpgDKC9toxD0nW1grtxjITPCCN4BhZdPMhnQJiXs8yASw
tlUtujUK9OXDr+9nPytpJgSyzswwaWYipPUQE5gBN4lZeLPXH/oAHOB+Cj4TsEb4/IkFiT6s2FvS
wFExAFZbaX8phjoMwPfT53zvxd9xwe0IshEMWu5/wdp1vo4VnlljHkapOMiVIcJa54EmDuoyAHii
qTo5KBIACPiIEk/AHZ1ae/qdG2Uqrk1mQSCug1HitrcgyLe+TigIGjfVHjWm3QxtJhFN5fy13fM6
b+tf9Gy9zBe1UE0G7vm03j63Za9BHXLaoSCypTkmCM04jrr20INEpYixSnDsXrca+zBKcgv2EKq3
hTcAoZb9ApxytQh0bod9rve9Ab4w2EGVPDCeLdWzegfPXLQ2Q4zbgFFgY0HwrgYTxYfweSkD8MkY
T+pzdV/u+IJX114FyRdKZkaL6hL4Vi+fDYVmjUsk4tmAaS2QAn0TtImzr9e4cjyFwEglYQQe0EPI
flyaaKNKR6kAJlrVqxonvR/3E9L2CNBacPqh2LW8KU7hlkFC7Pejwuriziwz1T2VhIY40odKpceH
SZw3bfL831lgXgb9gmqFEeJdEhEZA35dJBrHfFpE/30za2+Bn1sIfvLLLazLwsqVHAtJs/izpGEI
Ph9xQxaOyaXkvw5q518LPnFpqhs6JAELvhbtuEsufdoNtrG3ghxSJsr2v1sXcxagziJNjQZjePK9
TNrWEMR7XY+dOecUy9c2ENNXtLOh4xpiQWOgi6EQCfqdkJ2WPV5RXeSkNxNoI99f0XUUoU/Fn682
xuU6IsdD3dIvtaX9U8tTAtCx8V+H19fqpR3G8VBrFMqY2um8KDxEmy4gmxYclt7ypD80typgxL/Q
rFk7UGer01k/tOaoTAZYVY8dtEvA6/QoYY3asUtAj2ODqmI44JGweX9P14spIOVGNQUkutBouPTJ
VGp6FFlOr38Z5IRv8kf0iLxv6oN1bF/mBzARbTteZ2B9qT9tMtcP1HzQ5szhmuXsp93WAjk06vOF
Yznpk6CjG4aJOo8LlF7/rD+tMrGyb2dBLulKxWDxy/vhIXdBkWQdDMe8E9FxXHo3uuM1ctbrG6An
PxUDwS+sXO7vaIKxtaZ8Ha2rBy0uP2lTAe8Hjha7uq9x6/AGprgW6e6flenloukoBBBV1S0udyOx
Cy/1Tbd385fou4K9FbjicKsf9GyRjBOJSR5acgKT+Tg7IxI28Mxw/HQtdlKa9//sI+MzCnymiek+
EtcMKt2v/WqPB7tfhDZIYPlCmavecmaP8ZYlrY1QzrGkRAKmv78hYqAPvK7VSiKGUHNmhQlp0lAk
DfIH6h3VS2a63RGTpRbezYktOf13k9hlwJOkW8mtqVEViqbATlJpsksHiTHkKWh0K6lWCxJPOl6k
QitReFM3/FbmeoQ5M8dcRCbQC+JAw+nyzYgCetiRXIPJ2Ishz/i8OGAMmvbxjqeisl7XPLPLnLwl
M6V8onZBzHtMEsd6Xh5BxONaDvHSD8MLOgvgk/iFiurqhQhInYIBV0lV2dn8WcoFOTvlfWoIMpgX
Yfyug+pVznnDyXQFl48kXQKWF9oEmOaBPB9z7PAcjiUSI46ae9FZXA2DyTEmhFsv3iQY0ed669qZ
sFQd/WIoE6iqztgjmlwpcoH59XSrfLO+qSWUSVLf8IT99IainrAbgpk7lbzqP+dWmZOvzVKDGSlY
HQG4zz6kn5sd6JfdBo0qCVjppkc7mfdgWQ2i50aZ459CDxCtayDerAcE0eLQH9BaAWeZpwWgkHZU
sH45yv37MW7Nb85tMsEgTass1ygDgoDK3BAfemHyZmtTSrw+4LrfQIYEIBTQ27AobWIOwJaiQQ2/
qbfdRrnTwHmGdJSejQgUoHfoV4Xb/EHwotGhKqq63+7Hr2A1fn/Bq5EIEjd//SLMVVUP0TAUdJfV
I3gLMVK8fE0C1AOd4rPITYjXLqlzY4z36ko65XICY0qB2g8ozzrh8f31rJ+Pn8thPBXF617PTeyr
KEJrHKU+R4zk0O7p4O/7lnhrYdxzQiI3KAn9gooMLsG7AkiY/84C44xQL2j0gp71QhcCy/II6Np/
wwIg7lRCGP0CthE7do0OgRigIhuz3GjlvSSG7vsW1kMH6AZ0ETkskC7MJ5cqGS/wGovodyiNvoDE
ZD6MmIvyjEPjqs8taP2ey9ffALchLp+ZZfwgXmZpbFuY7TxMWss4Pw6V3YEgzksFzAQd/fK5ieaq
85kUpY7NRGuJudWrtkThXIB7d551hw4Lclw/9hswi0xPren+WmHnehoK6QOIr/6yylzu6gLuxTbD
FZTF6vJ9aNJ7cxnAwy9XN9NoLvuwBu3+MOrBMA/bWBezr3PWd95vfeefvwVz1TfZrJUtXXvrhsfm
YGauAJCRR2ftRlcT7+i9FDrTb92/Z4unp/Qs0x40patUSsVFQYxgtwMVT3ICMUIS4cR7JG5+6xVz
vuGsS3e5lfV0w1XwB4Me1pHfaN8ydEE3iRpQ4YNa9xcAaauZKvhGTJS/ge670gwKeysu0H6hW1xv
0VUYD3RsyXCMoEW/P7L57/BVhz6zyJyidlTasKMWc+C0TOG1WGYnaR7edx0aKK9SqDMjTCAVpgGS
FiqMiNFzKbYYm5Q9K5mO4MMFCeH7tlYWBKEFjPNQvULgXRgvVSAXkcwKPh1ATsE8lc4AmKlscS6h
lavhwgrjlFJZg3Of1n2MXiq+lGiu+4lYyBzfX7cCJWiQ4WE2hgVkGRjOndICVgQVdXnpoJu/tQzE
bKrJpoksLqDuzGmUa7pZilmCcnOG4gYYY9//IqurwKwsyPQwrKayOIAohkyyRQ8TKH4qT9ES8MpK
1et/Z4S5SaVCbpMfIbIBBLCT0OLlJHRrZWCAon6ug6lYodOaoZuHdWh3ZGt8A0W76iU7wflm7SUQ
sOPNT6v6PJ6FlbNzbpWtWKVqgrYe/UStjALD/DlGM3L4CDGZ0Ug5ucLaPQNbpqoBBYgzxJZR8ihF
ikMfAWrQvFg34ZYgLUVvlALFeQCjda/4aYv++VlYNwdgB2Z6fQMEnNplTI55MbjvO8VqLEDNzYJW
FfybfYPLedplRYS9Cw3pRhKjFloj0m2pgrDufUNrgRvKFT8tMTd0InWdnv5IRqYKkr238xOlL0kC
7SgbG112f2duGaOZ5zaZSCfFZOgKajPedk/VBzp6YjnA179gtBW5D+9hugZLu7DHfDGh76rUoPSU
4k7ogxgKhy8t3r/7wa0fAX0/3Y6h4C/iNplvIodSyXFfjPQ6Ym4SIF9ADgrUNkX40C9+5jVRP4Z5
uowUGicpIHeLbsage00+gr380Dw2d2gMB/wy1VqKe2GWuSXDLpdLhebp2Vt9S26pKnS2m9Dm0h/k
1oWEggexX05rYdV5oYEDWSAoectsbB6jyqggWorMHcPE+rSZssUxEx61z6rn4qTrEPfFjNtVncoS
6qXHUMyPdgkhm34BWZ7gALHtD1WA2krm/87Rl0E/qKB2A4vsy1hNJ4tKzsGR8gK8wDEkxRLOgVyL
LqhiUhVvSo10WvWZn1R510VWDQiXvoS3ea1u5Jkn6rK6c6jwQdCOTq+KLEesYhE96RPMYRRPCR7W
XhfQac74IMouiONQAOa9PlYX9dMg2wOSlJoqOsHgEH5VqHJIyrni1g0YqmVKGspdp2Lf2a6ZMXS2
+hIG0rxwFhWyHvLEu2NoVGJPsAFY3n9sMBf1IOgDKk2wMe8AECtwhJwYKADihX0geXTbeEFj7SAB
UQQ0MrQ4ZWh1X8YMC/wmIICFRQzOOOL0qA0fTf2FcwHwjDARQiCGUWZ064weUjEgxPdU3e6Pyw1g
Sq4BtKH5DIZvN/K5muCrH+1seUxyjXeKWhZ03Kp7k3wgSxGaffC7exUF7NeHZR8fuW9v3mqZj9jP
8iiYLbXpAdcXbaDg1Za28glanUH5Eo22+hWqzYnLvYPoPXrlPWeLZXKwTqpKPaHfUj02L90Bo12Q
5wAZON4vJYiAEqCYbMwNLXZ/F3udaFdgf5jujXveUeRsgMX0EaU0FtFWwO+RTw96cxtO9/PvlJ9A
SqBCvg3TiMg7mftdqM2GEAExTGigr4Lpnp63nWsF2AsT1LfODryk5mZeR3Q7AyH3qWbEqTxpPuSQ
jz0oXvbwd4XXUYpC2nK+LOY4xnFVNTP0X2xSyd9nMm6Hsg3eP43rX+fnzjGHMQ5lYYwM7BzR203c
do/Atn1J5cJ73wx3+5ijV5up0C90++bdDLFdsDOArsCfNgZlJR6C6h4t1h3v8MnrZ+Dn6pjDJwBG
XmCGB2C5I5rJ4PTfTo+oi9RQaQSctnGkW6jb4Caan1uMPFoBaCMV010+/hak6/JbMsextUpwD4b4
VZSHAXmQHFA+Wqg4+fmLUZ+4Kn/BKF3fVQyAhCzA7OgzW+wrRcgMtZhmtJz0L0CsoNw4PGrPgCoG
tKvnKMdlxPi18gSo7B1Iz34jKzPOjDMnJiviRcoxzmerirXtIflnTZmnQSvvfdda82ATiEPTgtI3
AEDM2c9FszehpoAA22KgXD2K8vdE5xk51Q9+7iQdRpAASgDpCdpnKC8YTDUTOI8lbkZRpD1KUIzC
eWOXAKRvupKbIBIQW8eQkBM+JltoUdyjwIkaVB3wPJrJpK5/D+rxZ2Go6norT0RNtKMXI7yrH+nT
yfKW3YKZdhCKA0Hmvr+9l3cmNSgjpJooWYNSH0NKzPZCEyJvJ3iurQ4E8rqpE2Y/9KSh6BC9Vvc/
NvFcf5OJDdcmGEdpS6B/lQ57a+7NAKh/YC/M+97PD7gvTxyu3GBOD9vl16QXI1iBZExDyUDDXe5i
jCEDOe0gadN5UMzwBmBbOgfTZluoO76qLrrdtCie3Vn3OjRJOA7LdJnoei+tM77URno7VWKv4ypR
fAmqQ47+WfMWKPFAmzLxrZpnkP5AZrmSZIJoCf+AL4M9IjMFfKsEQ0nZE5TI/GUTBeIzbRvyM0jm
6Xta3IUt5mOqkkzQcxJrPH3T71FkA0MKEkvrkBt2DshS/CS9YRSEsoUZ7gLyWWLzEo6Vs4rKuwTu
LAwRoTd8Ir46OyNTmUKlLE1yO4fI2Q3xZw+5M36LoHyIekR71W5uY6jtPOUbQBH3zSdhy/3Gl7n7
aRsQdSk2TAG51VVGomVQ0TY6VYaHIXc3/CbA4JA3w6l/bWpqxaMv7DHbXqQdWjwN7FF+1g7sK6P/
K1g0mg4wngR2HnDig/pYpWoklwdHgwquoA0KrsnaDL1KQ71fMFXgtCx12+Yk56UNa9sImgkMYgGq
e/1wjEQ1GXRFQ1XtWfpG0UoFZP5s46OwF4IcYCWR+1SlR59d4ZnFq9DQVSER1bLGRpKtcgPYm11s
dT/d8Z72DJfWyUVoSiCDdwGnEqtj9lLWW1Ev4aajEx7bGCT1Iur937IPgCwOrhS7yQLSTojKoq+R
fxK32bZdnCQOoHNHsk0LxAhc6e+iDa9/LSY6LUVv6rHYgf312wikAWocLq4YJy2C4tY60gEYxOT4
oyj+7W+NmTv4sErxySAYYx8KdRumbR1BcxGIqmME1cbNAsUFMLXELuieMD3Ke+1eXzzQddEh/AyW
edRxwa1z+QVka6lzzKxopx5Sc1i24E/z2xvKSSM+mjf8ssT19c1YZDbXyJqsS8ceYubIRjFCh82d
NkkAfl1MNcY7Hub2NJ554c26jC1FDMKAKrKjEzPxWShEZczMFvCWglUXcmMVxNzQH7VsIlpurIwo
KjRFY8eC6IRkClKofr2fPFxfdbCP6GdpqEFSphiavJ3Zn1O1xphlXmHwyh6mGwLCCrJRjoq4F/FJ
S+58/GUyCOdl7DHPDLFrSVothgnyN8VeoKLXCiPUw3jh/SopAuZIBdWViJNLEVVMUpQtdTnGE5bV
j7JjpHuCk/L+zl1fYowJJqATJR8ma24aXCAYvF3c0s0mFIAaJ/sofkw844P+QDOGubSTh9AbJgwX
Orzc7/qA6JCVUmUw/ckK9J3YyeZUxuO97WTlBHVqPiwh7jG8j3azK3kxkJWgPOEmnCs+c2mU8ZnO
qMRUycL6T1Q6xpm8LICOJ+QExK+8KMzUq+m8C2iSsUwTuT0KXhrzRCy1lKBWL6Ej5YYB9jcIEY7d
8kYLoP/tKw4JLDfjAY3Yr3tllXkNKhnoKHFoqVUDhCqoWu8KoO9zyck7J9qXm+hxOYB8aLax6E0I
ESMFesQ2V1OHcWT8Hviquon/0SawwrZ9pggnZiG4zwcf8/P5RkE4ypwJUogQrH4ejpkbHpKvHNdm
DinNuRHqQZQJcD7la2Q+cJ21E1RMZAB/N/0b2Q4P1rO6075hNg7AAePD8InYxIs+TygNqA/NNt0A
dho9o03jvf+LsNFYRk4BsBfIFBGcDNCDMr9IFwH2PcD/cdenOviIch8sjlDR2yahLboAbXDr0kz+
dGWRyZ/mflDDeIDFsjKdJFQQc9PdCDWs3OSwozDkGuiAM4tjQmGStxmiJVys88xAxdy+dej9xV22
QLWduLRGl74YM59G4W4HwVyAT/k1mMsSxPWvwZwvolkYAc6QwU3dppsg0VoOnmp8WVBzbVQT+sQd
p6LFBq0fC4fmD3r1oJdFEn555/Qp6mpgaqJnK36UAGTGsNMR6tg3QKT4860JSIrHDSNMonpllAnX
mZoBjbLgw47O4hcHFaznnd/cTh4U49Hd471x2CN0+rhna2Q8d8HoOKj0YE6rreR2qAb1xqyGxldD
ZXjgnBIZ+3WWQ/y5NFzfhgp1P1AUXO5nrHbtgOoVPSXxd7ow1DqozARldOevTF49IpCl0yUFClFX
HKdJloAgM4K5xHQywWuf696RMPmy2MtjdrByxwTdTunTCnaP7+mCkUFDJXvZy7Mfv9ANB/yWEynY
MIntxnQUOlc0UdRBJXa5BUNf5FqRIWLpWf4iSPKHDDBKzjbT88hsM2yA0BJ3kgIwDrPNggleYcDS
ZVsCGfP4UgIZTiF6C+gYe7f2BkgUUE+Kecdl5fNe2GWuIiPpumZEhgzPhcY5GHohOjbfLY7iLNMv
jGaseO65OZXJuTGVLTdZD3NyKdxEcvxs6OhByKPOAQQx9NanwHNhiEm1BxA/12UIQ52XhndUtIRW
6UbJjXIfWryLAy6HTb8Bn1nf2keZS7q1tlAqsIkxU5SvFJ3xGa3RhkKNEH/BT30s0+FurLpPS5I+
cfxm7fud22HCnUqSDsSFp++HOtYWk+GFQ+wJ36+/mzc8d1kJ55ju/LkqJs6pRTVrjWzKNukloIfK
pLqrKiFQjeFeUap01+czuNlV8u39VTLlDRqDLswy8S5Re1Dcq8hTkuxtkb9PJegkOkz3jW9ZKH2p
2vBJ0U2OB60d+vOlMnd1OHdTowsLRLOEL2UChaKSl+Szqe7Vspg72lwioU4wxmATGdN8GlRG622b
BKX0STOeFKhST6oS6LngCd3HNp43728q71syEWdssjxtKhHWs/oh0qvbOEaNkKTyZtSMIJ8w8m1V
PSeUroW5811lwk2opCCLSLFkcbmTw1ccEzsLMTuRQhU+lzhBlWOMpUe3lgIMKhLOIPi0g6mD2GCR
Yz5LgtFSgiRg3n1/f0uZIZ8fUedseWyfIMy0qQob+kVdyaf57Ah9bo9gnqnHmwkaeVvFLp14z3vp
81bKRBuQbsjpCHYfu126oEoAeZi03BPNZj9A612bePqKa9c0WLIxrWXQ+YKrmY0eBxJcGjBImeD7
BlN94peJeHlz13ZgrbiVMZ2Cap3qFlsJ1QVIdX81BC8hmwFFrM4NFVBlIjXip9hrO6ECbIKZMhmy
fizuPJfiZJY7eDXgGSbe/tKh04S92i1bEKEEecWLiGuvCNRYwPtloGMLOWTGo4dWGeukhcHhWYQy
xRPV4KBCk2a7mQEv4083rl5tGAxHrwt8o4iMzMHFJF22GAYiE56qGOCE9vm2yDZhUANgD3iX9QAJ
PEDNtdmjRX4+tn8lRQMjL4BHFjSbaH37Mh0CzZBkTMOIV0zRf+lMzdbG8gFsC/ZgzQ7nQK3bQuvi
NEMA8O2lrZqgfTmANpZe44+q094teEk4YAIE6krx0shRwCzHT0PXgr+Ggsd/zDL3nDGmmZTMMFt0
pauK4UcyijwoJG9pzDYm3QLCmgU2ZvlYzHiEja0dg/hoKj68v4n0B7Gp5flimJssjsoU6Ef6vXrl
GEnV1jKGYCqH7ftm1l5e8Iufm0aP5lm1T8+IMDQTFkQn4+j4VPYlzhzTHZBriW7l9/wxdd7SmKOQ
anUqzBr9ThF0WtS9BPqmeuF10FatSBCAkUAqQIuMlwsbwqxXhwpW4nhI/LkHlYAZzfeh2n7lbOGq
T5xZYty976REA+sZ3cLkEJVu2+/Epx8VeDDFKg5iaPEIZrA2+J1qCOogPxfJuLxJEjUnEkyrwQJY
FghyIePhypUdPke/AdL7cVcigICZHeOieGEwgVMdI7JYIFKzjbYB+VTmkkHn9JZXj/FJJB69Xlri
v/xweoo2ICnx4SINVDqq4GsqL8dY9Q0TJDJ4sooy6s+XJoSQjJ2qTCAKrPKNFKdu1XUBOOA5JAXr
K/lphjnDo54leYIRBDsdBV8AhsaSeXwWDGz/xwehaHYNlVDaKWbeZqDnaEDRDBsdLhXwbxWR38oH
8KUlnumie+maER7g2xSMlr/1XDq3zTzXOh09iXaGbVCN7WXQ45US8HgVt+K5lh6c22GO8oxJYpD7
wQ7lPKnv54OY3+TfqFSXFhT30suE1tvH6kFGXzrgnO21T3humjnb7VK2CbgH6faGAblXX3MdAEQA
8fDEH0VXlKHYwysUrWYnGMVG6QbN8OvZ2pkY5dLJqNRPfhiUjRujwQVG1lvFiXo872OV239X6Bay
1825SSaQ1KW2aHoEVeXRER1KhyrcyLsZVchuR9zZA/7obXJBmeySr1SOuzzM9xN01XXfOuq3ylH2
6x3AILztl1e//NlOMAfVSOWOTBp2QrP1QHhO76279jb+nokbIHo0v31YbmjBhbwNT919fhjelCAH
QXiDl3T2XHPj7ao3nP06zIEGuG9o64zukjogA/g0qrwKMM8Ccx2Ho960WnLyNwyMixtxp9jZpxw8
1fprhQk5YF4o9QeAYa2t575RBstTUtv6hp+Ur6YG5z7B3NNmB94RywLwM7+tDrJ3Eqryer+7De3S
o3VEHsaH/sD3nJCJ/EpZhHERY3tzCUXu4pNhRX7WPcsEYNupwfuDUy1YX6GMVwDuADokxuw2CYdG
mBrsNliAX0jvkG3uF/v6Rgp0OwW7OxShuLxpq4s8s8nsqiZ2S5pRly4xagEpePWj8VXr3P4o3VAE
CHlpF7v5bGaOnDnp7s+M4X8vkFvdv/+Jf/9W1XObRDFh/vXf++RbW3XVG/kn/Wt//WeXf+nfd/Vr
+UDa11eyf6nZ//LiL+Ln/2nffSEvF//ilSQh87F/becPr12fk5MRYMzof/mrf/g/r6ef8jjXr//6
41vVl4T+tCipyj/+/KPt93/9gamZs9hOf/6ff3h4KfD3HvrvL9f//etLR/71h2L+wwQTBUgeDYB/
0DxCdBxf6Z/I0j9oAon7BT15TAnq8BAwvpIYfyT/A2klWqy4g/GghrjaH//TVT39I+sfSCyQuOgA
Rkj0L8l//Gfd9z/8/ccn+X+wdmy2gp8PwmiMYaDSvDK3Fi15p4NjVD+l6JKbu8kOjEPehAy9tZuH
PKi4qmUyvbrPjyJrk7kPFL1YQrWDTXrlQjCtCaI9+ti4fSkoy3KkHRpRHSjCk0cdQkCWghqUffZ9
/tyHC4whm1ezvwMT/Gd5LmUQqOp4nxd4L6IaXATKHmUJL9lGARTFDpUf+RYnBF/dvj/MYmAISDCw
r7ApbluZ+pCbMBtv8y2dfEnvCHBwyxsd+vrb3DYoy54+71/22AwuFFplyOpaR0AId+SWdmvm+3vd
lhxpX/jj5vj9/X2lUfT60/60x2RtRlTEFvhYKZSRgCwyCygFmrzhBjo2pTitC/hT5Nk6kH0sr2BO
xrhQG9jpPMzbyBgmJQX2EcP0Tg/UPx8atGoQtQ00odD2ASsRFn72lJ3T0hDyFAbTbfcCTKpT3g0b
Or1fAJfAB12xgfy0PlUHYyIiB1SbmctDk0qL1HKIOZidclfCU7JN9yXbgRjCA1qmteUHKyi9+at5
yL6+/wXZJOFk+YSBAr75WqA3lLoMEusNtHFzwG/z+SadRo6mxErMobGGLg+hD8yml3sZAYc7hU2B
QyC1GgRy0m2KeTOwbNeb99fCM8RchwvYb/M+xFpAe3LopuqDWFiPetf8zacYtgzrAYIBwHXwXLI0
R0W26EsLthA7tB6EdHGjpnDfXwiL26Ln+MIEkxxGitChsdNSfy8ONWIV7egYO5V/slaCM/hswapt
KSiXXo0I6ND70MYRlmiy3oNEIXbbTbEFL9sm5jzGV5wcME4g7kA5AAw0GwyXujOggUFz6jy+s0AP
mphBbN6X4YNkNl5ec4IvdSsmNp2bY2NhN2RlIfQwN0eZW8XPqAT4WYEyYp6BhZlwFBBXzhGsgTyG
4slBecI4eZo10IAaEDDmPHEz/cO0/F244skpzk0w7h0aTa8WBRaUbpPNrNqxL5aOTFwNuGIKV+kJ
pAODQeDcnWun6twsGwrL1siR8eISUSI7l+kUGTqMAIK+7/MrV8nZBkKR7DJKdO0kF0WH1UWSsu1m
ESj8ymnnbzroj8Nm2qXR0Ro4AeMqaafnDNxzFCdumrLCHuWhjqFE0EBhYnTM4wz9nhQDvbTsRbVq
MWTB5ShYWyUkAjDYhfYEGihMHlKaCTifUhy3qApvjSL+WhLlrWwVP0rV/dgkbjlh8LHjheC1owco
vIJRUqSeiMGXmztq4IIaUhqCq9Tt9Nq35FsrUv2OgIy4Ej0ic+ZjpbW4cm6RnpezC7RLJ5IlBjIR
mvRNj5SzlELSyZHfjlg7euemmD21SA6lghCmonQRITOA9xCBdY5/rsZkhQoDAZcHoMYpzT1bUVx1
sxnVYOlTA7QOARU7cRTuWu6zbu3AnRuSL7dOAFEBuAJNKPl24K4YPs8A2wzZ39SOPuWKGJv6uR7G
J0JJKpTRxDVWeYuvQWBxuEn2xBafVV/cdDciJ0DK9Oex8RhIftkQQdYH0DUTR4rUmgxS4oDLx8nX
M9v80vrSXXIw/OxYfWyBKsL4TbEF44SyC3tb2/2YUOFVxNZ3969fgwV966WkkaGhZIsGqOX6/VR3
dsZrj171gWlgAQM+cOwiiqkQCrv8hguSfqulibjUp6mn59qA9kRTKtus1FsgawoILDZzsrESQw20
FGPPEgRTNoW5QMyslYFnyOVonxNLc9R86h4h1a4c42KeX/9+1AVtAlhzTEwHYYTu8vec4qjtFZrA
izs6N2JiygDDDp6xfd/M6n6c22E+/pzj6sQI0o80I0VvkjaMndrXbijXJ50BdbDI1C5Sm3D55dmh
pNPNCeS9CQgX/pFYmGvZVmNV1Fhlgf/VW+25vC9dTCJSvmvvm2n3W7SNqKZ0+kXYchsr9Lyyjn9u
nTnPWjVmSmtg7R20Cui4oDgCoQO6GMAvE3cYnff3ei0cnptjznVcawaGXqmDD/qmj+6lovXft7B2
hFRcYSocG+1nNpEbIP2qmTTXCfXRm/M0GKXhw1RIH943s74QeOZJoxSvokvfFHUI2yg99c25uYPU
R2hbZO44u3XV9KAnVRMty8LTBDyiIvOENctRFga6GHpRLbexkz+EW6pLSmwjUDzQSaU7/kt9bQvP
rTI+YVjxVEGpBQo5S7EzQ3NTE2KrTcNb3ZrvndthnCGdtKVNF/qp9vpu3k83vR/ezS6lKbK2vNC6
9sEASgADiyZjYoBlUFyiol9EBDh7CnPVVk3ha1NJnKx+raQCoJeEchkeyqBFYb5XN0/xnNVIZeZd
GCxbOh0FDXB3eoIOjDtyuxlXGK1TJMfkK2aoddhlnX1uyl7WqNy9fiRbi2BaEwB5WgiAGpdxz5ss
ucJ2MObYV4taynVRDbg45MDcAeJGEBgxcyEFoY8lu6Yff6D3YvEg3Of7hpe1rb2Z6IAoLgR0gnG8
L49clqhZktIwTQ9D19kQoMGAfO2ZWwNtKgpnIUHxYN3zJk3WPEdRVIMWTXFNsAM1ZSiNxgxNJrvU
uwcB7FakTXiOs5oD00sOoA4wXLEHfVlmzTi9B+WgR3+TPNbfqeIB2NxofQxTbUHhNvdUXZoLEVpN
hs9MM6ddSArJTCDBhJcbLZMNN8sM2d7Rrdx5M8ec6Ly6ToQ0HfPwkAdkyy1CbQhSOWMvc6F9nYv6
+xLFz0Os3YM5Q7IbQZ7dsqx57Y+1hw0Y6/6yyiQSSl2K4ljiWKLF91Yntr6f7maHYpKglCPadJCv
igJjR7kO+DxJ68fmzDyTX4wYPhNymtW1oGPvD9nNkDnJkdzR/qp1nJ6syZUxYO6owdO84fWa1oK5
KomUPgm1rCvIela0Qi2k2PHYgLDvhHyyfzbGz79xG/40wgaGYZGydG4RGLIseTCjAfQCk7jYv2FE
xkfEGYSyLXsOh4lo2WhiG8cytCuiuJrcue+bkFZ368wGjQVn7yi0QYz/Y++7liTHjWj/5b5TlwRo
X2nKV/ueNi+M7jE0oPfk19+DHklbxWIUdlavN6RdbcQqJgtgIpHIPHkOJLb4O2CdbaEE7q/Bw+Ni
LPBovZu3AzSJw52o9LR4y+O1Y6H4hMHwixqkUYGfuItwD/Lee4gxr6x2ksYuNtr6i4n2loBqfnoz
a8GGLq9WV3gLB6o4KPCerzaniSFRgh2Vd/4uWxmfgWelGDPlBwJ6h86QO5jcEzW7l+Ip6q2g8ueM
FQh351bRALJyX+JJjWZ6Rh2A1k80sLB0VZyamJUohyJoMpAM6XZXFHZkmE43vsslFqShdKOmW4HX
iFY0SwaNcFTCjMGcVHJ5KnxD9s6ewYllyytlB90k8Sj0UiA9fbPMcicqmZOcqjCpBHii9LjyCQbf
y701BE6qPnSij7bsKyePsdnJSGLmY0AABvksYv2AWdm98hBjGg6PBQy6OOOnf9MKy4qL5/HE6sxX
OhB7MLXDeeQV4Omgl3YHWrMVKLa9yfNNO0OJw3KFr6KlO/F0d2f+E+gAZtX0K9Xo3Liwp332AjJ7
byoBkBYtUrTGmffEvd4GI0/yA60r7KC32ltWtv4DSOdBqnfdVfkPnz/3TrLgOejcn1IzsfhlT+oC
ZfQ+Yk6ehEBsVQkAVZ0lj9/+N4OzjFiyoFA+qtjJaSxvkobtA7DHOlanv6sJ5uivG1s6h6erm6Uy
eVlCQprgngeSfzdmwyYMBUedR8Rr+zc7dlPWZaEp41v9llXidcNwIz7dM3G23/Wv05XMTtsESSUI
YsJO973YUpfdS6+cTQdKjfrBkp1gGzyRDjNukP5xplulsC3wKK1kSAGJst/FN83pT5kdwYBUrRzz
MrS0KbZsU6KRKt+RR0Q23IUQRPhx/RsK7c3OXhcEZZFA7c82buO7CAwTqRO+AF8KARL18x+dPkAK
wXiPUWPUxObVZz2Ph7od4aCBkdt59lGE99CzEDjmUgoIVk4g4sEHApTF/GE4yHiQln6MvHcL5ozm
0H5o3/VddafsdVdbSyNkQSDkUNgEZZdxIxLLWCp4I2tCWRNUUcD/yLNvqOWYD8oVfuwlIOuQXH1K
SVRD4TTP7CyS3qu63sqF8S3z29eGxltFjwR9yeWfgDQDewzeLTTazm99GiZTN2KLQJmhOuaUv4H+
a59liiMVmDqpRrvrCIDLkqt03Qb8Be51t1oqs+HNgacj2GFQWZ6//1PIw8pG4Gv2dDtioBukCNU2
2Bt7XlrWHrT7/k1b176dvnVHzkSfC16vC4FXM9FhxjMEzzu0NM+Xn8tVD+HTyMA4QuHv4ODmOlGj
ahNBc9jRe0NE0LmQH5zZmz15alPJ+mYIDbuItMKWzPCQMf9uKhAkhulZJ7g7g6D6uL7JC9HRBJcH
BvrwVkYjab5IKgVGzXSwKbH3QR7QK4K4DmtswqJ1nXQromW3jSKvr1tdiPpnVvmvOsnZc0qrfkIX
GckewkOzNUGR9Q8scD0yTjJ2maAzmYQTqoqGzcg2S17zVITTXvAOxB+DN/zQwQEnyvkSlEJStbEk
hq30iRfhHUWjdFsWiq1rleAg8G8wu8HOTM3OoZEPYyfnkWlXobHSJc1JCmbL5idEi90xebq+cfwP
uzAGlkhOZaFBVXjmEFltFWWjFaZd1rlTp5g7QvjRFFFtb3H7ICICtgzIPVzEFj+mgWZaMJPCA91c
NZxSc1UDSK5GKgT7t3CwoBcCJnKIs2J6dl7BgGxxO2gRw/RWa60sC0uSql3Z5a5KgWNEStOUwvoF
by/PtxEsdyY3B3gemX0zJMEQKTdiHFmmYsqCrSNW7vKM2lEmP4dK7qld4EgMrMWQkr/+BReWC5kl
EP7LeB7yG+TcM5Oq6IY+pvDMSfcavMztJJHXmT6BJxNyNGCGlu2u7gRHeqmwyWvruDMVFPIBWTg3
q5skzvDHIny1ktun8aMVVvd++VMuhi0xmN3l/pGqxcdUKqsq+a6Crvf6ui8918BVDQoQ7lIArs1O
ZA8avoFMJRK9mjqFFkJjriy2eh4J8EfK5QZjJgnYdw18I/yCmh2RIvVpWrdfT438m7rrB3e8Ic/9
EZTamCIzQX/7VN8NR+qJmQOW1sj9GOyUnL97/hAPWFMrSY1oY0b52qQ3jN5Z0h9TXgBMAA5qcLkA
WgNm/QuaJZb2fs/f4u1uAk0aBzfmmZO9JHbn9Vt50xu2JHDahcveQL0NI6AQXlvQMmJ1EHUxhzai
sGE6+N/IcjB+jgGDzlbtonS6b+jYgKHhVl5x6gKjF/ITXd5KoGDCyxVNAABQLqrGRZkVTc/zShml
JLCx52EvcNEl14EJQL0QGAjgXrNDwvpcqdLqy3X4SFuxAl9kvh9HDAwooFFETjWGD+jPYxTR6/dT
JnhLLq/wv+bnb8lJloZq0pFUGhkaNjWki4RD6CITs9cjunsq08EVjbpitVaTN6Yr/+MiyHmg4VRa
MhTz8NDKC8cofiRVKvpMS4tQULZEqQu8WUjBz00QXTIkv8M+8b4FwX8UG5iJDV0XH79RBMrdH8cu
zMqBVhe3FHC98ynjaPLjYeINC320toaZO8mYbZI08q6bubx1jTMzs61Ty6hVJQyv24k13kc1+eW3
vVuY+d6XZdEmXmYtsAUGLHS5wL0CZrPzPQxrA8SdCX+ERuFe02KHKta6p4ewluwgDN3rK+MH5/y+
Pbc2S55HvWuDmL9Vkj53U10FusxyikT3khATWN1DVJR2LLcCq0v7CfVgLFPWgeydX7VSGoSxDFCF
jXlOmyWermMaKbgDVYfA55fCI6YpMQJAEDf4UOz5blY1n/WqDDBp7SRQv9/5RWC3g9uBiWkT7DjE
zJC3FbAWyq1kOkDT/cab/Xnaxpn3/voZ/OCcJO56rOSV2SH+1yA+ACDFkS0onFqYQQOz7fUvurS3
GkH+YuJVQnEfnZsy81Cf8kJBubSYJMdsFX2boAB1nwSE7OKxLh+u21vwV8iXA0hqmTjyF7OdY9xl
LG6xw2n8koCyzDBTm2UPbVI4NBOlpAuL+wosXFJcw6mffc7YjyXaT3jrjYZ8pzbKPsyTJ/Sn92kS
bK6vayFb0UFfCxw44hm0JWZXDilCo0oCTNUnhLrNCGRidDcNqluw1kmNX7X8fN3e0tLwWEbfCiIx
5FLKomRBCT11vO00bRPlqdfK7UYG86A1iioECzknn4zCI4XLllz2YOtprCrfBxfw8H1aES+7rYD+
Mb9TB2SQwvTgMvfiQzhIjwmfm7moyKCPnoelhXJEIY12bR7k/kXHfNb13VsygvtZBVEApncudk+K
aCmNFQWu3ZAdKic2Kd7IHwpq8VolBgNOrMyiZRxPVt03qmb7z8YtiEUSO0SpErxxhqc/4ghQJ7bV
z+SYvlxf3UJL4tzwzBnNok/DQoVhBcOS/rrcRd607/Zjb3dInXM3R3H7UYQWu7zNz4x+xdaToGWk
U1u2JYxmLfSTfg5MhOUUfLQ5lNOoUwscFjDQRK4EMG6cP1Aq2DqRjfnVrctBXCWwYSZA2wQhWJHu
u8gQ3DOXQfB8q2ZxiUykoR13jFZC2S9fUzVyjH4DcgLTf7ruC1+7cn5ln9ua3SUjSeWkQRXIBvGp
ljgcy6Y+J7fmXfECRttsn214pp8/5it1P76UmZ2sRWH4Mjae/wS+6SeeIQOxyooap01nj7n/bYy2
xngAvM8h/YppgnrqAmL13BqPnCfWFNpYfjrAGuezwNFuntKN7KUlpLv7m8jLnWjd7SZITuZ30Q+8
8ZSP6PVvSGrxi/PavnMfOPkZGS1JkBZ83w8YIXN4NdVyxpWObRZpNiz0yc+XPAs0qVIUftXCVu2p
u2r7DlZSZrOjetc51jpfFc8Q73sRWf0qrlxb4SzKYGTCsroRG81pkVUH3M+QSKtBdmveRUcJxfxd
6/au9Cv2xo3msg//SI71S4LWyHUXXww8XxKPSBFRYp2lMFxeLEmQPNpTlAH+INupKuL8WkgMscMY
hAIQdUm0fAo0XFd8h+PD9Dp6w3Y8JpjOBzgFNXrFMwAuU1fpSirsFr2mAWxVTr8XpYULgw/nv2Lm
2k0FkASYjfl37lzQ9EMb7hkUZxCXGt32sbv5RzN85yZnbozh4qRHusNPk7KiIBVXDJvP/ytetdbu
RDfXsk+d7PPMkxVzCDO15vu8HQ4pUo18l7y1x2kfPWuo5rkc9AUWiOfuIfZ8DzIl8TpZN6U9ig/V
YtQ6+Skz99bzjgTaiJ/CubLA+u2Uz6YE2W+b3BUgItRX4c66C4A3fYtuRb3FhWsI1FQoe/EERSXz
d0jsRz4kvXC0DHpopU02gvUBjczr50ZkZHYzMKb6ZkQJ9pr+aHSPWT87/fG6iaXIdLaQWehXoRnW
6QEWkhwKYluvw5bdh65xY0FQC+nQg2/He3mffxqCa2/hhj2zOzspZKRVVPANNAfoduHvGz87lDrG
oERhULSLswOS66zSuwK7WDeRk5YfWQvFjEowhrEQ4s6WMzsWdeBjsp7foIyATzzEJS2iFRRZmHl7
PMpmV0Ww0CSoIURPuf7zuisshdDTNZizUTGErtryTWyUeh/fTSv9GWR7yLFWGF4ErqoYnfgjvmk+
+i2XKgjcUfDwvHwwcba3/x6pee2HVFJXldwTwbxpZ9ST9HtK3spW0M5cdAfAt7jshYF5uNk+0rAe
mT7JUCdQHyr/Xk4hOlSsrm+lwMbXzNNJaqFabT1k2E+70mJbY7d1/lRM99dtLPrDX+v46lqf2OhJ
rQZFhXWgb3wkYbCOYirIghfeldgiVIhUlPkxyjpv7slZHwwWlK4AoACikAuFcE/gvJIuccWsYwsA
Cjz2EExBwId+5cW0ZyknEU1L2OP1Rs505se2eWfh7pbW6cqPHREyeykKnRqcHVumyAXBwJBml3rg
GtT3Av1OrTXXSgIvp4YIK80fJ7OEDGUrsCgClK1ZGHc7TzkjnVmhBBV7u2cvhDWeRNgajVnUPJ+k
CL2hpn3Gn7fKFRCl68UWwDwhnGMh6wUFFWfqBpIBpBkz9wcVQKv7I1xzKJ6KLZ+B9jdmAQhHfgfg
vXvdRxcd6MTaHF3b1E1qDhWsceoroCVi0C+TR2NNXF/5O/L1Sxt8am+2wVLD8MDlB0+uVsGGbqD2
4hS/cJFxjP3fQBiJ7PF/f3IIy6xsQqPhB73a8uOBJ3xr04faBdtS8MfCtV8FC/SkcUJAwI7RmjlM
QbJSyU9SHHpKAlsGBKatBQnBQuhCYw0zdqiV8eE1/u9PVqRYXQBWAZSSsqh38Zj/ZkxWiXK8Koot
C+EeJU3MtGACCU2gOaqmM1pTykwY4pSuwLpKxC4ZpiI6u3ahUXAbB7b2nO3+RpS5OPSE0yYAy0Px
5gCx6CwhkBIqF+hL4Vn0CGSmizndNAWCEa8jCWJSX18OjEra4A4ff4OTgs5jwMz6LOSkrAyVBs1y
4KnQ9LKbEONyHG+rOOMTW7V7UTv4MqjODM5OfGpotd6ByvorqNID+XqQDE59UFdQgEicRPRlL/Ly
M4MQojl3IdC6syHFUMrXs9N6nQ7qAJldD+Lxbg3NoWmyi4dunb0bP8Uf9/q3teYRNtelMQvwBgXe
QF9b3c8J2aXUj27ejzbRqf2n8Y0vFSNuAHBwdNQ8Z/FV4tdAOPy7lOFBTeZe8viEG0f8tRuBtSXX
QTsWT1wIsSF4zxyXhe0o9XGAQbDA5djKYDcENnliELLBa6dYQ/Lk4380OfNWTH+AFDGEycqttRUX
GuIcscSy45uMa64J+du+UANndyS29HSRM3dlvl5qZgSLSuKEd0AwN2A1+x7sss/OGThb/6pId5x2
J1jpnmC1F+Gc24ZnQnuaoEk2b0tnkV6gMRnp8FxwCL5Vb3xgMYLZugOrvagschFqYQ0tFiArYQpu
xD/3SaiVc4CmaYwCY6FWBySlN2FU4O4PBMnoJYJzZodnkid2MjM2w0GBk6r3ubayAq866I5ip+vw
xXonj31sK1yiVfFQW+zWYpY60TpnV0phqT2JRm4/qrdKiBRSb/ZqaQnqiouB7nQ/+Y1zss641dOi
C7Gf2QFVRdXL1wwsfOWBcKAzbn/RfNJltWe2sbPzaBqhX5cTFqbcTqu8tqEx5HGuwzTk+q/w1MAV
Ul8tBdfTRc4OZKH3SdLzzeTXJj1UkUs33QbDG6C/uj+8+aBR+pX8RP9A1D24uK+xWJQ6AKnSMCgK
UMD57mYRBl41FQh1noI4vs8gZd6OI0REyIMix4LAc/G6gTXgxYCggkaBcTFpQ+gQmEUFEBOYvnZD
DPRL37xdP+0iEzN3UWKAtIoeJpogeQSYqrIHKZEFN8TSrqFCBPwZsDSASc3OuFmoYCGRYCSNp53S
hb+sKfmGqYLU1rJiEN28C7cf8G54siGrQWtrbo2lfm70+HZIt3lJO991+TbV3PRnB56jwRu3pHBT
0x4VB21q4XFYWOuZ9VmcCXUaoj4B65y1TEHFIF6F5a7jU4ocMUUd/yVs3jvtb/CKL519SOmaKkbN
iSlfeKeKDmQlTwr85VhtOQHftOGj5iDF/wFxdk/0blQWYhqGwBQYRAIAneTZd/X9Os9T9NG/Rk/N
cDcl9/qWE5kp3vTcZnYIte/V6LsiyZzLFxU+H55tPH/FLXkxcUeYaWTQjuOfOP8A8d0KRH/3Bibe
MKW9F35SvozZZXxmbRZtBiO0oGQGaw1Gp8LXeGXcqG65zbzsmOwSR3OvH8mlqwqqeDIofDjo9oL0
vx59VUoRgmz/fYjs5Md4zB7z5+hI7lDA32Um+BQbDGk36/C+bzDkLziti7vLRVHQSoBqHdrp50FO
ocNYJkz6DXjqOodD/jiPRvqjfBMnqwsHBuGNgtQS3FbqBX+GHtcmq30w0sj1d6nfhdlTL4UrwOo3
17d1yVlP7fC05+RibPsoYu0EO3l4z6QfOb2LqaD+eRl5OGMbGDY5Sgy4wVnWVmRkbFoAHoD+KSCa
SPRbtDWxrnptWHjiyK0IIMD/wHPPxKFDDcNESwmomHkunJKKTH7UWnZP01vm+x+DShy/GDZ9FW2H
UrKr7rMCrvj6Tl5+MVgFHgE0ciifXAyBI5gHvkFhNfGLo2ZE9qhaDzUxtmrffV43dfnRVIqBYa4N
huke/HX+0SCTIFuxZFi2wt7r7HNIoWqaitpml3cgjGCwhY/uAyQ9B8U0I8mGttUsG6ypNmSHbBaI
al6XngETBiqIFlClQG3N1jH4zJfLxoQJJbWrSFt1mr8phnxDqtEJgh9Vmrsl+wkgkh1QywYRhZvg
n4n5UPfqupx+Zh0ToAwXojd+E7jYoTlgAQs/B/fngGSHWh8AvgX67NHrtgZ4IfnwMAVZuQb0sh25
ojGayzEicm50FkuT2lIBAYJRiFN+J9ABGO/SbeCgxCGmJ+dP7PnpOF3g7Dj2Saqo7QBb6lofoZMd
7MxD9tGBJUw0Arq4LHxZVNW4kh029dxPR11ta1YXhg12HK+bJpdB6bHI8SXb2CFpvM4A1ChL01bT
wJlIIviWl/AJbCsECfl/OXD6KzM4CW6+DxaRBijLr4QYCDy0XNflT5SSUse4wdvN0XbjwVBt9tod
Izdx4gN7+fOTijsJ7ItcsOfi0qhMJF20bQw7mDxSQTnWAtmuwIayEHk4dSUscNgVMvHzbfYb6FlB
DgxwslU5OdoqWTUbXnfcRD8BX/5SpAmZncu28MWxECNOLc+lu/O07qC+BKxj+s1cT4fMVT4ZQBqS
w4nnpAAPqz+f2ObV/78Wq81ihm/JKYA3WCyXfTRWoEupQQ8DmTkXSfqRraStJdSWX14m5mOQXMH8
3I9bPxsmyR8MW4bWG4EUCTVEsPeFkI5l/WViFgHSAqNYWgATCR5PeVgDCkicQQTgFFmZeQpeb41B
kxEoABqv5UrFbfyG8O5dd/qFjJt/o/8uZo4mi9u0BG4Ii6k97XV6Nb40jJV7/Xu44YOgwlaCYFnz
e6Qaok4uetijj3Hg6etow5sJZewFT/5mhCtyhUqR1SWnQI8fWFgAHXHsZnuZalE4lsaEUzcZLkNe
2rK36/t42XWFs+FhCAAsV/hBX+j8YCs0U1UG4SlOvHQPdqIHcNwDzWB+tMf0J40dZd2lrvxKVqlb
HC3xFPFSAD/7ATzynATQMZFjvTPhL73TufVNuuOMzIpToh8kPNj84M7upTNbs8vChB7dQCvYGmHL
WNXPoDy1wxvqFetSFDEXv93Jxs5Omx+rk9zwjf2tl1E77U/f5U9C/RX20MCmT9c/5VJacba6mbdA
TssMNIrVJVua26qTufEjdO9fOQk8ClD33fEfKJFACRPpKOYK8Bf+eZ4Il7IlJUi8+cWgrKzVaoLS
dAYJ+i0BCxKG3a6vcekU8mlFXLR85HM+DW5lVug3loTpNh0PfGY5ObmpLCG/GveDuZ/ACMTJwCLH
n2LnPpnSQDKTCaOK5WhPK7YhzwBghq+ktJHJuMp98FSqjl+t5QxS6SIOjQXH4ZBjDqjGCAr+fm5c
BYdGag0t6iRxeRjHZquVH9d3cek2hwlMP+ma/nXyz020IRSB6NibX75pAMT6I8GEF/rq1CkrtL8y
L7id7pKDKXimXWIv+USXrgAEz/lrLiZ6JF9WwIE9ml8PegVTkNsWyr/EsxSHhV8lkw6K1SMqNu+p
W2+hJfhY3P+TkjDGRbi/gkCK9xlnF3zZGVI+xpjklv0bVc5XjfJqmSIvWvBVzO8BRoBRKLxt5jd6
1XZUz5iFtY6NowSpLaXKpldFFF2XNRKs5cTMLM7EUaOHmGfCtywcVq2yLfFKUMvFvtcCzQuuiWIt
rAItueiX9hCeReRSHSvto0wlLWwCZ3gov33VgSBNmN3QHQGjTSTUfbmk6eV9EYXDK/lsqWHMIneT
F3k0ZthMFTdve9S344rgykXcFuBzlhKLM0uz/fRzjP0bKSwFNz2w0OXO3/6nkAdVdUeE2VxIrNHs
tfgLVcYswDx+Kg2YqvM2xZO+RfLuqiPgliBR1dg9atygJyknzKJ4gvO/4DMwh7oFpkMMvJtmISat
DEkyhtiys9JYIekEB6Elr5W83kb9z4KwjV7uW1nZFtGjEYA6O6gdlYge/wvVLtVE7wmFLmiXgN9j
Vu0aaR7IVYDlhlt9x/slzS6DXggfmRLvM7/8ZiEdtRroZWH4BhW2+c0R1CbqiKzGPn+R9XH+GcVr
1qI2xcKh/9KMI5aMu/9iFK0LwQQ+odmG7DfbSO1rHQz7FGyj1z/gwvnjQ+UI3zIUZC54iIEpAGO1
0kMuOZm2iUGcVilEPrLkmBCuwJsWiggUNdHzOwKcu7TshwEVLqf/VRw6IK4Cu7zP18WmzqFouYMq
qhuAPOdFlKYt7SE+Ee55iyu9zot50ljHVl6NFkDSeDdDhLYIFTe1RFTZl2YwH4W909A751WuWbrU
V7EB0j3LwrhI75mS5A5p70iJ6l7/Vpe5BMzwUXhUn1Cqnzeu+rQAYxtUZGw93hX5UctKRxmhSFeO
a6anT9eNLZwpWON0G+DxxcU2bwxgx2KtLVG2s8hdAhKsTv+pNP59bfjPSheBALAGPDTxaG05mJ9/
pl26uv4LeHg8P2ec7RP9ZBACWQTrOnebeGp0KexwqJsmPEya4UqF1TsB1e9kZbxv+nhL204Qs5e+
JNoRJobdAG+/qAHRPtQAgvIRN4sPq0Trvs5sOSoFh27pQ+Iu101NsUDEMw9XlFVhKE/wl8HS7+s8
3QLstS5k/9h3pRszYZAmCzvJ+wD8kONDzpsBweTrtdTgU/JuGu8phW7wrKw5FLF+EZGZLn026P5S
ftq/Ru/PP1ua+2kyAp1ngwPEM1P/OaB3qWraUXtTBx+Bn3vX3eQygqG9cWKPL/7k1VfXut5iXguf
zMr3WQIyo84XHLyFLPfcxux+wc6WbYvmKJLNkW261uFc6JJHnsbEMW8j366fKo4CfBbici7rn+eW
+epPVqc0ZRI2IRwyiuLPTMKsDdUOWlnZZEjsKH2TGJQ428JOmUCM5TJonxvmJ+XUMG2rCbA2GO7R
gsDBy8cdhA/sztec6x9w8TRoOGsEhM24jGYJWZ9nktSN8M7cwEkbm9DVR8kbx8yRpmjVt7+um1s8
4ifmZllZhOKVj1II2hFN6EXokJkF6BobgZWF5I/v31+rmkWvoJRKWU2+ztzUgDsf1J430xqu0ue2
tYOMqZAlbuEg4IoDpIJPV6MhMHuKJD2hQSnDgtlpTmAFR2NoRM89/mfMYjJiI/54XHccdzvzCnCF
h1M4wgbPfapbrs7GpeH8fSyctfq6nK/Z4h564oGgRARjUQNb3Yo9UJeDYKab6BkiM+khf7cAG72D
NCUqEgnwABXIdyDGAnbfd+lR22bH6TFYiRCICyUufNGT5c9cVQsggOWX+EnVKh1BmZLgiSTnTrAz
HtJnc0ugU6o4heUkm9BLfvqOiFRlwXfP7M98N0z8cqLcfsu2o2+5IbmVExGnyCWnCWCAaEXgFUG5
GMf8uclGJfgKOsjXCEhpTRVMlRDlM135tl9xzsEUA0m4GJUS3SXRK4Ys3B8gRYDMIYBrKFXO+wNF
o/tpz5hvq++tV237I9XWmoKaV8MwF8VMjzPjYrR4pUN0jdnZ0Xir1oCDaB8VKOulTcDVSTbXY8YC
QAqPi79+1Lx1EPtSpAwJfhSf9Jxwg0ZA8uN39G640TfZ2r+hW4HJhbCIZiYIkGQ+C4jXxrn796QE
23oZYB/W1dav7OKgrcZjvALi7EcOmsSGt0pguA9sIRvy0jEH1RqGJQDPRmI783MzLa3Kr0OA93fp
DSB2G+uBC7+AuO6FitpeS2Hr1NbMp7tCojUoEbG1u3yjr2kEwJuZgFkeeBsg+gCyd0wAUvJtvpJc
7S5Zkw171D6ilRAjsuB5yDNlg0PSv3Tqz3dcra02y6Ocf+QOv2GtY24DhF8+uO3J98KT7zi2GQUY
1U6eJUF3+WuAYBbteI0O5Ex8FOaintVA1h1y8QVSCZCBNBEiGRjJPbb7tCJ7lbipo/8AqDuz0yMP
uXwIM3r7AMMqqL/WJUqk6a3Q6RfSRiDzEe9kDp+HL5zvBzXTAbuFn8Tr6ckdaMt36h1vUNSPAfqP
1/19wd3PjM3SuIENqhwTGCull0SDoN0QOmEI5uiuwtiriM5tIZKj9ajz+RXTwhefU8iFZj+GigVz
1G4d7TYNEeokm3m+ZLdQG2JOt9M81J7jPaij9U/R3l46PXR/oGdggZsNZJjzt80Yy6EREnBdDsGH
HPwyyj9PPzgdCb7bV0Z18ebuBsUyICrgQ8/Ur1YVRAW4LkUIbKUB5DoIDoUdJlR94Q+nLoyGLkoV
vBwMLLCJJtC5v6hmyRo82l4BtGr1p7DsSrB+B2Ucy9XBzNLA+BnIeCuDyx2S40X1rjY9xAa8Qc5H
45j2gU5ir0xTUwkdCOemXbn1C0obckPxxM3Iqk/UuqPrPDTa3AsqnyrsMR4wi1S4rRRlPS4DP4Z2
rTOYNAExXjDUpv4Z+GE8Yuo+H7O6WfWIuMzYkGQKIye3pFj98GU/6G3gwwF9WadhHFEPd2sLujlD
G/MydkHf4WvPUzDgWrIlFhs7poPDNfEafySVKzFOeuwOEJALmINs0pCPUjLo7crqh1arHNNgA+SP
kwI5vB2zJh0qOwfJSbRJ65gVvygQeLnbtkUbWpCmBGsn6H3Tok4dTJboResASOfLuGoMv8h+pXJl
Fm9SE0EEasCslfU5lviZt7URNXTfKExuAV7SzaDcQjZxRKmFNb0pl7ZGMpN+pMlA89atW73DfHVF
zWEabQYFCsjoaWXOYq+qhyqCFBEbLLB+1djmp2SSiDa4hR9Vlu5YkxlBEn0MeqV9iqSADpgcxrY2
NgMivX3CsRonbaNUpia9N1ZHtbuspzn7zqIp1ffQwS6CGH+K2pFtUES0KVcQhKnDQ9ioNKVOB3SJ
CaWWNov9d80AxcJqoNMwQPc3UXvzISwlP3vOFCthz32tRnnsjLGSSWupk6d0byY0Q6A0Uftp9yAu
GzQPVVjqH9oCCMhvWkU67Glfw1pim62Z+PepEesoTvaGMtyUQ6Ui08yZr7rMiFWu2GDW2Y5BYKhd
ZyGqB04yREq8J72km+9qXbBiZVQFtMucuGayn7sZBVIdTK9ZCTdkYaDWW2OK9duhqho3kGSfvuhT
26NtoQWZBPrGMiSVucEodkKPbGTWlNtdUFfNNizDJAmcoEev/5FNwK6p+DdGEh1p1WUtaLGivsrW
4Nws4Pe5r0AezZeRQB0zkoWYXUenNjtgcInXbCZg53qAvLtsGJxYD3ziKKQv+/VYa4lkDwOj+sY3
kqwiTqwWRfMxTgSpzwjxzSrqOHXxMPa1HapGoXxaKOxNbJvFUsD5vpMorEB3VypjETl9LgdoCk1S
3kV6+qopRd1spSrrBxniCkaoVuGTHsQhEtE9rcFsjQn7xlDZL0LVwCAQCOqG4bWsyrj87PSJyPd9
XwIIx0IjVTWHhiTC7+ioMlXvqd5oIShNA9pUKz0fcnaUZGrUHpFUufEaOUnCj0ytmlv8ekyfk1z2
29sxRje8s/up9q3InQjaZLE9hSQEFsWcqsZw4mTMK+QgnVV2r0GAf/+aIQdkgOL4qTqAH2xiVvsr
G4ifH3NNUlPfKU3w7ILjh8lB6xkxip6VPY5yFzwpOTTfFUwGyw+EVZR44Vj5wKk1GB1L3kuaa3rK
K1xSc6yGOEm+GXVbg+JsSEytAVRdHcdN07bh+DBmlc4SN0sGCwwUtKuzMNmXBjOb1rZAZJ/edUbT
Md+pR0OaWjs2hiw4dtZUAkissD7aQIhJ0r0gi4n0mbMp6kHWroRabWO6gSg7OJsR3vVFF8WHFFTx
7BcEleqk8fQ02fg4UcTN66mub3NahHRPzQ4AE9qkfWU3Mgnyt27qato6bdsmdWv7ZjwVIThaS2n6
N3jj/0vM/x9CkQH93/9IuV9IzD/lQX6mSM//778V5iEjLwOkiGIKNJrQ5eIvh98K85L8L0VFYRMT
lxyVrCC//6/EvKL8C/PRIBNU0KZGj5HDUv4tMa//S+FweLwEwYsMuUJc7P/5XXe/7/+rEvOzxwV6
mEBEYQobiGG0NZBgnqcJGvUTzcRQJPg+7emg7c0tx19NfwdSIDI1SyqBY+jGCaY4jt/aBxiL5A/0
5ibeiToNc/DJxapmz7VQknrCvkz9Fo8fEQb4DGYD1pAiEXHp8erRSap1YY2nYie1ESAi6yZggT1g
ko3LqmuQVRcLjf7m5JvbwRsQPMsyhq3hOud2StOoTCP+JZNJwxRyWMneaJSNi1cS12eUMAOZRsN0
HEMAfPE+yHNlkw2y5kRVUE83E/iiHb0KQifyU82jfS15kpRbhw4LDGxFreq9UeTND8Uoc5dFofGN
+mHrRp3GNpbRtW5pqp2jJ3kBOLZs3iKGARtYdpW0CsbR96Q6h+xZieGMxlKM1aAO+j5GmriSLIW4
fQMEbG2GAOHXSrkaa8WCkEiX7LXA/3/sfVlz3LjS5V+5cd/pIAGuEXMfpkgWS/tmedELw7JlgDsI
cAH5679DuReZbarGmqc7Md0d0bYWFAhmAsjMk+fMe3hJHrVsLGIzcyAyiXrAfsbV4GYwqNxnED5N
6jmgT9lkWN/LsR6+tbWdJiBioLsKO3dkG6y9HPoZuJ/UmGNf5ySUhi3eu2jFv66C+cl1a1QJLbs7
NcXsns7d2J4bqpiSlFLgD3EtvCAp4Wej7kixw3W4OsEfSIZFLrMrysw2tgupT1nvOHrBoJtXpJWm
iFE2nz6DJhVcDGREafTernTWX7e1mTeRb3VldzFbZa3Dnqmg+pIr0dDYGYLMVjuDWe69yAP5PaAl
bjcgj+ogO1I2hY4llQ0rAXgtqzGuQdZIYyp6FOn82vaaE+FYAyq6DjO8sJ+1UX/Cyg15FHQNYLJg
UM+mxM2N+mOfcugpQE5Z9jFNcTncaa7kowF+gHZvpy35budFQHdYfpbdGL0xsTQOskkGU1TUmieq
t9r+HHo6AZCSaZsO5zh5TXo9ZaJOQ7v1+vel5eAoNvs5Y7FuqyyZ28lEVoo01aC+WWyJrkpe+leg
Rl2uRkOxn4K2CR3uCdfet8yDxmhqOX00ZBdzXqfljWF36jsrVL9nWY++flvVDcgca3aGjrzgu9Nn
7Snl1hTPKRPGrnFx7wkd3GwvyGiBfqOtCb3PmTN9cLlt6R13i/p9Y0wNdqChzD64pGV+mBPVjLu2
kc61X4DeICkRBSwtBpJfBvUInKOoHeeu0sZwVfRW05yUhKA/DXeDPLZyc7zvB8c9a3HEf+raFLeG
WToHt7H0XtEAdf62pXE3OcUHz8zrUPS9dybm0nqq8358bKoyvRdmP56VQ8bZjhbgUJ9JWyZ9zTrc
x2kbozglMlxQPBXOFjfanfZrcjbnhN9nrTK9neeNhdqNgQO1b4X39oibHLDnNXb+3WyqHJJ5yjcq
1A78Ng/zrNKfcbWnEUi8ys/VqOWtq7I0ama/wf2ItJMVsaxGxj+rHQh8uYaZBDbkbrMgtXHr6NET
OKL4/1kaJS5UuTUDLWIb/uXYCvswonTd7NxW59GceSNCPMfE6UKZf2YSpBR2ZlCJe9Pg4pP0c/NG
4tp6P1mGNjBSpu5aEAdnu4znbchmA5EBm0wopQOOfV6jqYDvAtBYf0PTiBij0hyLZmcM/XQYy8a7
YlXgfp6swPhYEWZ/Kt3SM3dNwbJLXI6dPXBhfYzqtw38WtGcTNNEEhQ5sg9iKo07MnqoF9spn59U
RmSojcKITRR2WGym3dRG3BxNGnoq1UCDs8bUYAnv0HBuEH5nikF81ajcf82Rk983OLyHSCgiv+jO
Gq8rdAYHO+Tw5QWumToaIW4WCa+urku3sW9QMmvOGkTZh9oqyzBjpnkzG34eKqHSw9gTnoytpWNN
bX0mK0edpZnmj97ksjNChXx0yhZ0hbVR9t+hJjtc4/Y+nmW5ci5HURYhTIeHEGxnl9KfwX3tTN1T
0aXtDfOlHfXDlO4V5+O3GVeEpG8LlfSAOSaFJcmdO9DghKgx27d6nPOdZylrT1poBjpT5t8p3vCP
c+P1txWb0F3N05Se8q6Xd700208GreyHzLKzWIMT81QNwPWZg52eThkhZ40O/AvERUFUlVVxEBUZ
biuUri8mqsXnrg6+2nDksPGMTmPJK32S+ymCAJGrMrTlQOPAIBU4LSewPsQdgHHNbnYG97008acp
D7yISpteZrxu3tPcTk3oLPH2Is+aHptEG3ydwCU876rMMJvIssvubA4A/1M1HcbILryM7waZF0mF
D4hGrmEfpp99ZLVfDzsvBcjGhosc9ODTEX8vq0PJqnMbzQNxquv0AilE9O23Ke76GveRE6dgYGUw
8yJ05k6KxACE6KxzEFLUJAvOHauq4zHIQXsqhq7/knJVEOQ4gvZT7SMni8ZV+sWRHZnhps4kdij+
6BujcuT9OIOjTHV8Pq2nFlkGBjzeRzly94CGFAVIf9Xf2IMJukle9yBocMtLbZlzkrbcjLKGZuHE
vG+OsoyDOZjBZ+lLgWBZWDnCUUOUO9j9fA6CHb4Xni5vfdmpk4AzAnIvQWsAKCvlhnntV/i+yW+V
mfLQhiufouXWvVdMsrOlYHI1N752Q9tB3LKrkCY4s1HDfBqzkSootw3ueWNhY9+1vc7KmJkKr0cg
BFaHYkR3DaK83mZhqzryoVUzFLklUiK7wXLVN55VgXEwGEeZ7/ky///jmn+D8eG1uObDly77+qX+
V5h100/xzfJrf8Q35J2NvACCGFSHFhAoCoM/4hsL30EPFOipQXzgoY/lr+jGtt7hBgvUAcIOF601
S+DzR3Tz/C302uLnUa1dah6/E93Y64I9iJlBa4PCDQQrIK/oraqWnTAIGzW1dgFSP7K/yeybtPuS
pu3O6yJVHyYz8fQdeovz4HC1r8RtkF2hcBunnEQORX6xEnuKbc0AWY0v39ftByo+ONM9H+/N+ZK3
130HjEgCrXjkBhI3DSf/xm2++t4l0+deeutYd79viu+bCv/9r8V8vzZikhnIGJ9DwL//dpF9lY1q
vnfrn/rplxAo/uEDS0T701/iusM7v+mf5HT7hBvmjw9gT83yk/+n3/zX0/Mo7yfx9J9/f236ultG
Y1lT/2RMLt7admwdqxFWWGf/+JUf9kcJImVg5lAYcwMfQtaIKn/YHzXfgYwHCUD0byNiMinCtrqR
Hf/Pv5EffQfQlrd0zqOJENaBkO0PCzSI9w4SIKj0IdIC3gln3u+YoPWM6/47anMA8wGlynN5AYE7
4IOLjb6IDikbKBEapQy3hiiLjYvkFEI1z5gS6YC0RqWlvnUK1zwRqs7OSkXn+yYoq2+a+NNXg0vI
SrcBySPPL1py4k5zE4OTgpyM1ax2PiN1jBMEfHAD7BXxz2OBAz10BchI+94n54oV7W5Ogw6xXxeE
SF2x62lQd5ITElKkVz/gxPXnmHVdZaLiMg19Qku/4+/ziqTfJEqtKszsrmzu3IZn5LzpDX7hlLgL
mIbDprAazfaS1V4V6kx216acl9wdyyFtNTBR+QDfscqsLkjV+xm6hP2mOV1sug6pERgo89gg1yiW
zF4qo6kbrYuGW+05Ks9GH5kFzejnqWM5mOgKMpQ7IZhZx1Ve+DzitjMiWvB6CrZ8OqYRdebGOMxW
0PaXJJsVjQc11tc4Jcbbynbzfdr77FwqF9xzbZru3AxqqyYydLvRNNQBGu/9aT3jAqdLEUGw5Npo
ZHBitxxxQO/hfi1JdacRU9+MrYdkKTVOZrf70vWcxB66FBOWlXyPtKHYZ/jrDW2Ces+RR8+BLisC
9GlULqnBE2+bImwnLq2PvgT91r3td2aOlJ+BJb00apu2Rfj7O8eVeEJpQz49dRdfxH/F1vDq8fTw
pXrMvvy8Mfx1MFH6zkPlKwggIwT8m+/A/X9sDIS8A70C0MLYOAgSKUvp7M+NwX9HvEUYGv8gIMY2
8PfRZFj+O5wgELNfBHkXajH3dzYG+9nxX24MKG6hQx8bEBJ84EVby8V0YkKsbfcLI+pgqwOnNCv3
PR9nCjQH952ZQU3KML9ZZGhsE1jgzh5o5NcWSU9zv2btaVCZprYQMHiEQVO3YhW/7Cq3RI+QLFL/
HhGbr8po8Oas+p4FlSPObUBEm4OscmSwhzFPRSKbjIDB1GtLddYJUlmRGKjHY4ty3ByV35Rp7LOy
anFRXorlbThS29ARE4Epz2qIXuV7M8WkUSavm6C6UyVkzh4F4Q0Gd2UFEWcVDPXF2IkMzOOIxz7q
npIhmnrTqE8aZTfDXvYp9FbJIP3xZnQqT4ayHyf/yrNQ3oGISo4okOC+nEGOXci8rm5QDyAWEtrT
XEEJyxsKhQJSHbhtnRTlOKCKaBHu290+KMY+BR945jmPuJKS8QCO3ba8rB3XaGPf7UUaa3eJkdx5
gScvHcEzOJ5Nbl6xtpBQRSLCBfI276ZdzhAi7gwM2EJuO6AXY5uX/qGdRSvPUq/pH3LTdW9mu669
0Mg7Tk+G2Rx8pBEGNB5VrCg+E9431t5ChAQ8Rzsi+6RY22SnRGWFd25nyBkfeC58CaIVHHDhOFdQ
h5y5bfa7RudqRMv+PMtdWjd2QsXkz2E7IEwM5VSW9OA1VmZGsH5AkrUrLVTvUMODInLNPfPz5KtU
RQ2zKu9EofTNblwuwNhWWEMjT+umyvn95EM29hJpljkNKeTSAQcfJ7tD/tQAO2hopXk1X7K+Gz+M
FOlB5CX6otrZVupWX0FhjH27qcwBmt3Ez63rzCa1jAUfXeQRcaNCEI2t0H6PVfVF3ElI9uzmIWVV
Ao0ePd3mqPeqCxmYDFDAwgiegPiEhEFeTwAGDGCC8HaNLD1x4lCBNFmFUqs+8ft8EdGSddAjerLm
DFBpt+6qyOI24NmuUF53WnCnJGE9OW7f7CTqiNmBoxAcTWA8FYcunYcJOzgrszB169RGAQUphxML
SSoedzrP2Z5DXki0u7EaUDaeh5lBQx5Jmc7YkXQK0nho0byKEEhNzr03CE5uc9S23f2Eg6ZIFC1L
clqlYzlHwTha8hMyjmxKkA6bsYooNjtfFLdcY8/ThutEZDWqw73MMlDBOVAmD21dAXM15SM9CWTn
6h2RlR+EgN22XoTDaaIHI8d9ZAxd1iIz0BZkRC7MK60e6VEQpTvDhRGMEpGwX0F4lReW7nY09Sc/
5sE40Ckx+dC31w48oYxGR9IgLkRTNNceCzLdQ4fd0hM0dgsIyHzMUZ/QYTHkZffIkbfowe9oo2HJ
Lw2hYobHtSObgzMAigc9ll53mBrmbIG2SGP51JWVVrmF4iGjyg8LAF/mM4h4N2Po+JOhdrMqmuHC
Rzg77JmTd1BDHVXWx8gm592eGRM4Fi1XE3WYnABpcFTuyFOXsdTc9WIsWWLJmUOvZ57SgV/gYO7N
sK0awwiNUaFgy3wzrR9KYQN2ADSAOYjEUXY/xK0/NtBMsJT5WAEJAMfLNNGozRvWN7PjRnnh9aIG
R4gHPEMMJdk5DwEBcSAy1fUlyF9hhF3eRVJL/bgIJPfvdVkPJRSLaYDKRMnFYB4gRFdd2SN4xZSV
e8D3QbIBtPnSqaszVPDmm9lzJ+wCbXCYgopncd6keMUoDyaU5+bORYAzxbWpkBjDHavur4AsV6r6
nCklkNZET14bpQGGum2HWgrcNoNUhdZIZlismzMvYg7X7xFcU9S9GzLrPan4oluGqq6j9jOu0J+H
vAcyVzdZDYpo5tVe5BiiMQ8WGs+DkA9QQg91hYTsLQ/Y9ATyGQfk22YOIhOwC/j0K29F44XZUp0I
u0LnyON6s93JUBW+qULNM9PeZ8jaioveKX3/ukBNutiVNpPLBm9AoYhMkMyLatlO5aF1JuiOa9YU
2TcO+H5xxaU3Xnu5BZgStBGrDwgL9UPpyMw+s5CvD86kj7TTmbYqPZ8byGC8b9rK1XvcGuh8Mo1e
Vyb+BMqwUKuZkEi3xGrOFE7SO1nNFLC/oAKwJTUMV4FXZ/TT05YKz4Yduhxq1JrYYxJAUxgJ1Byg
/8jpAInFtuCL0PDm6YEVZXslgUHKsamIdD6x5Qhj1qnAygJtNbWgJkHt9sQckNCDYBiStRGg5kin
E+FQCtCEaM9LZQKSgBNe812DDA39Ygy2Iy8BJEjtazTYIF8CjmuKpAmrJhGcumSy7CiftFvtrbmp
+oueBMo9yQwFIOk4Qm7qAi9IylN4mz9d+ehp4XFQpCWaxHLk3cOZuxUY+V1zuWMbQ5ej9cSFvbbZ
bBSRZQZAx2U4fK493ignHNGJErcCGfed7TSZfFR6JnZMigp8hDUYgQUvRHfZ5Mj4hPaYOtOdSgc0
qKWpj1JW2jc92G8Qt0w4PMDCHxst3s3FyOjUhlSVwbzzwTpADuB47+SF4UzgA5qwL0w7bbW2H6O5
LrNP2naGchb67CoSD07TATvps4buCpPmXsT1VFiHeQ6Yh2t6bcEoDUKAHPYb1Z/bRofdo6xr8Umj
RzIFs6hwpi/GJBDiWwZr6n1qUoMcaG+DH5vbTT2wXdY1Gm12EFWWQMZMqaJnRQEqg9h1rLQN7ayV
DdRYWx8/i4ZH4kFhhtAU1IgBtAglEtI7D6Kl3h602QPkgUqtyvcFXq5ekDxZazpT3EGnVqs9pj9U
gkdidkYcpq2njP68KAf1VBRTalwaZa7zg+yQSIPzlBzqv6TFbRdpjLKqhzvBWWFEMhd8/oh0qiPm
nYvaDPBHjTnrCMZUuQXSHbmgVznCQeCocCYKP+mnHietBdYVdD01gPq4t5a022E/EFKSWAPDgGjS
1C4kQRgr7XumuN3F6EqW31JUs9S+So2GZIDJmMYjsxj9VOEMz/d9UxALmBXBzR0Of+mdqdmHVHI7
AA90XYzDIC8nhdwrAzaCTh8dvxjVp8q2u2o/8UmQ03k2sJsgg69x1qV9ux/t5TSSQuvx/ZTNPA91
L1R7N2Xj0HznjI5tTNu5709+P8zazL78lLH5bwvGEKm8lqfZZfJf77+MWfkyHnv+nT8SNTaiJzSI
o+nJQ0bwRTyGSM1y8Q/623wALZ5TOH/EYz9CNfRVgsUCUNyXmUJivcM4S5yGkjj4lpBf/L/AQUD1
DykfpCuDpWEVqccVyBqKYQXx5wlqvsGgrMcUPwNMEzBF8jtwj7xVu5wH0mOhBcygJUKH2RpKLGLs
RjcIHSNr2UKyOju3v29P/22WggZ8NEY8w04DkLaBBwyx93aG738/Tk/ZS6v55e//sKKlL+WPKN57
B9Ii8GwtkHywKZgv0DNA1iwGBbQtDA0ZOXRu/JHdC95RGxlBNOQgY7gIzf1ecm/JH/8dwi/zNEFX
AZYodHgjl7huadXMSUdDdA9TrYUbo6zsttiGJDMpAsgCMn4hLrO1OOEKySZJJ3lKW9SZsrCohPRv
VeEwKD0CPAhI3wMSunLBu2eF9CJAioaJRfWM/MHX//dNCr2Sr5pQ3X2RX5dixUs7ev6lH3YD5eM/
DQd5HPz5z4TPknz+M/PrO++Q81kYVbGboM0Vn/kbW8rP7UHGwqWJLs9n6NbLfK/LyGChq6BL+gVp
UCHjgRQPs4612cO8X5je38Ov0smFbr0BKoZ9UrLbwSG71L7MWhuKiVca2eQJkqUvFvIPxNi/auAQ
cX3v1H/+vaJo+OuDnkk1X+StPZebuJ0yoLBrJGbMB1J86Ixmp4Y70vohdSAr516Kdoxe/7yfXerv
j1ue98XHIfRE+V/lfYLryWWRoWKsvINTqhNcdT6+/hEbS7dupbI1tFW5Xw5JL8Hirs/AtBgBy4zQ
GleSxg4dV/6oHOIcRynkF4u3IL/+3h/+fpjlIV88zKxIxaxaqwRI10Mp0bAx1keG3nqIVdOfS1WR
tgBvJcVkI+IPHlAkDS1d7x1pfe+Dcq+d8ggF9oYlP/dhvXgK6J6CEGTGevnimol6N7lXI/lxX/rt
FULe9uUKcVbZmYnEZ8KCu3x+NI8RRG7NGeWgl+OWQFCYZBnXLO8aqOFVNDaD3+pL//utrvB36YS7
jT9hbK7PTONWGx+HY4SnW9NeeXVTIkImLoYu6Xk33dI6Yc6RHuINW1yTjc3zaEqcoCoBNVCkKLso
TTN53aE2Zr0cwS8Xe5z0jM4MH+0sc30Y/AcBJhwHgcTbRl9dyVrwlxBS1ToJJvOUzN5ZbvQnpcfe
uC4rH01ZMAL8g+Hz9CSdLpl4m9c81wNfeA2Ygey2dgdYto2E44eBJGPH3rgkyzt+MbZR5WVb5Q2W
RACDf1Jk92n5xuVYOSRSpcZYBViO3ghiuy0jr/j2+nvcMsCVSzLErlbKMWkgk5r8Pis+vT7uxomx
FuVgGiB7InASGsOdWSIRDsbKJu6rt+1Qa70R4ZdN79tYEFmCfb/zosw/tof/2m/QI/7za/TbDES/
yIgmZXDigcd4pJHBP7y+Kltjr3yybnK3s8pKJ9y/aqq7EX0AU/sm0/6HUojyuFVUJuY9qUen+NSk
V6Q7QiW2Ne2VN2blSIlaLLtkjwJcH6L6mFnHCBx+bSloi/t5vaeg8XM3w1WmsN8r3Mh697afvhby
yLnwawNH3PPz8AuSJUg1lsUCaHLORUwVi15/m78+7dED/vPQiBsKy2IwQtMDAsCkDxMzbjxkrJrA
+RAI43I05ubIjW9rlVZ+qoQjaEnwGL5/ZxaXyNtSHbXH9Pi2XvDq8DTQizZnJd4BGygYgNCtjnQ0
BTTn9YXaGn51gM621hl3Mfk8u3fF3jRupuFtprkmFGqsQaOI8mz1twJpZtnt5Hjz+rQ3TMdfeSs6
seoewAudtLaQYKquL7Ka3L0+9saS+Kvz089L0g9+oYGcvyTqyu8Tuz68PvRGcAAO05/tEoGA6LMC
7uq3AWg9PQsIEP2e1w74uCcjEuitHGr3dkIJwFRFccQbtp5o+fqL44/O+VRPFG/CSK+Eec/SRFS3
rz/RhvH7Kx82alQTOpQHEj1aUSq+D6SPK7RFiOFNxwmauH+eu5lx5DBQzE5qRyQNPGskb5z6ym9N
n9ukSTl2N3bRNSeefqyb2LQQKv+Vk/lFKLO15iu/Fa7TpcOIHcgVlznYrumpFxyZ+Jbxr3zW6VOD
py62hDyngLGjqBbJBgwKr098Y3RvdchqtzZ7Q2FZiFdHUox7QASPDL2xJt7Ka0u/qDwy2H3SWCPa
Z+xD04IBQx8LvZcZ/jN6RK/Pz6Yy6CIVc46Zp1C8n7JTjcr2MD0a3Rc0WEe8fgzQ1fr6Im09ycqP
B+6Mgz0sH2V97iETlT/M/hEyha31Xzmr6bR6biYMDXUo6E8Ux47ErXGXr7/YBGyLzzpoYTWOcWH0
99p62ym+pviAfsdMoWeFzYXfevkpZUeO1a35rtyzl530TIH5Dm4HhV071IN5ZOitt7fyTenwBt0m
sk1AD7fLAZOBSlXmHbnsbc175Z25hQq8Xi57tWFCRbFps/5GFoP56U2WtyZdELYC6t6FeYgahdHY
T/f98LaZuyv3VAPukujzhuXJIup69wJlvf3rs95YFHflmgZpWndyMHRVJsMUE3XE+DaOnwVF/dKo
05JRNECTIQnyBlxYZyR7NKezkh05r7eGX/mioUsu9bLToosfsM2Pwr6XaO2puuj1ZdkwxAVO+9P0
gXRAUbxrE9p7kRvwSE1NlDbzG4dfnZ2BbkHz6GB1Ogu9RPlXlT+w4fr1qW8tzco9B3SniLmgaOTh
X2z2rZwv+vSKv/Ve+g8eMCtHXXsxcyM79wCUC9CgGHx4fepbxrjy0NosddkBgZ54NKeJrFt50iko
Kr8++sYptOAnX75TluZ/7LMD+uHQvoKe8SeQEuxy49wwTLB0n9lH8xobT7KgLl9+Fgp9oulTPMno
ipA0Y0zpMdXpDdNci7IACOADZcyQo+pvu+Yg8o9d87arEfCgP826A6DCdUUFtkgwW1e48jqTBmDi
mLjy1sxXThuM/jiPQDsk00z3LKVRD4B2kKZv23Kclc8afCR5UGRDQudLDZZ3epGDOCs/VqfYmv3K
Z9H9qXM0GoOpbJr2HETyIJk/dbNjfLZbw6/cFpwwBkW3rkqG6nObAfR25x/jztwaenWqAk9q18zC
wnjTJQSFCvtWHwv3toZeeSzARqYDNb02aR2Ee8M0OgBODfI2GGvz4XW33fiINWObXwhR4t8+yQbr
YSgBPWH1zeRb8evDb2yX9spTA7AJQaygVMiv813JIgIuG6s44cdEzbemvzpgJwug+KHC+IN56Vfn
rrxgx9I0W0Ov3FUEfER32NAmU1/FBlTeiA+OM+eYMOrW8MvXX9xLHSBkZN5geE3985RlT35pHlJq
f3x94Te2yGe+pxfDczVO6IUXbWLnqFQRE+imx7eNvPLUTBKRsayFp6qvi/Ygsh2710deXtovAhl7
5aS0dz0+N9jWwRy5b/NvQDPvcnFdt5fdMY/aWpaVs/oVySrfVTg5psJMVOWNUePXt6/Pf+uVrtx1
ttNASK37xPSHFn3WOUPjJqNR2atjV/iNJVqalF5aDTRSSqCIxz4JapypnXVSayeSdLyDuG0CGTd+
5FU8F+1+8S7WfGCjaysH+HSZ2A/slu4HdKzxXXbBTtrzftjREG21SaGO3B023sqa0C0wh9F0jAkL
x4GTFoClAa94TDVvJYzyZx3OXHBJL9csaNXAqSug03EzQI+0iPVh0a3Kzn8ootRJHh/jf996kJVT
c+BQq6FUXWKDWGPMQeBjDb5z5J1sDb58/YVLg6moMRXjuL+l7Exm80UHwOWbLHfNF16VYDEjopRJ
Ri5GhTT9STAeia42TgC6cmrFc/TbsbRLqEJ/tQPZ2T4h/Slqc69PfWtVVh6N7hsK9J8QCe/EDgyN
oQIl0utDb0195c8K3FVdn6LxOq3OPJ6kJtil6DnDUfz6+BtTX8OBjD4ALwBoEBKbDDuTpVEP5bjX
h96Y+jNR6wtbqT02gh3OahLNgXivO7DR3U/9GVDXb7MYwOl+MkYQ/EnbLbE2bfMkphxKPP5Od82R
6W+tzMplvRzQ1mzQXTI7X1N6DfjC68uyNe7KP23wrZSkxbimuq2M2yY9YoRb2yVZPvDFeqNXKJsa
gYHHsI/zaxrpgxODgA8qOos23Xg4RrW7ccaQ1elbBq3f5cEkktJ4GEBAMF0w98hDbA1NVs8A3NMs
wZ2T0PzB69nO5bezuH/bwq+8lHm+MRe9IZIOEOS65afoq92/PvTWtFdeOgM3hVrRjOYx8ZnUX2R3
W+bHlDY2xl6DmiohhJllrEumrj1YqtwPwjlFf9YRJ9owx2cy5xdWo9QMDH6FqaOUHkKO77IHxeLr
q7KxAazBS9ZA51rVGFq1XxW7S5EnSo1TedRDt8ZfeWgOpHdmORi/BLVCeca5jAswsXhtEL/+AFtL
v3z9xdr06ONAlxissc9BWq28OEdrC+ncI1aztfQrh3XMoe7Ai4f5V/vZjbpj8l3PC/yLi9Mzt/yL
eesRJOsSVKrJdAM1NNw3yohGeQSOjSRIZDyHVgy5geSYAurWMq2c1tROZ88l3kPbfBBoFmiaz+Ox
IvuKD/+vm9Mzb9qLZzF7c7QzG4ukYmsPvo69QGonDbNwiK3YBANq2I1HXGHFxfb3Z63cOJ0sa0yN
YvmsNHHOrQN6R3RYXrp7fOlY/WLjra/BTS26JEA8igdCh2HQ7kFu+rqxbo27CnOdMZOWNDEuQ1Fq
Fn5MnPmIH2wNvTpoG2hmF9QYZaLLc+reUOSNXp/zSizmrxVfILMvPUwIUCtZnYnLasKvBTTGCyx4
do1+yBCkksfe6/L+fuEP/8A3cRMMcAM+JT8BZ+5pd5hPbbC8Hyf43wiJzJUn521KlaYe4nRPnaK9
49RBI3E+o/mSuEnRQAPx9fVaQqxfPcjq5JUG+JyqGQ9Sny8sgf4JhQjLcemorTDFXHky2mRAc9NY
y0Jh/Kh4AKmtwg0CUpH74ioNy0/F/piE28auscZCtcUEX6s1tDWZj76zU0ibR7l+//pCbRwNaySU
kfXM1/5iV1AjVlAwHILzWT8w/vn18X85eQ9UMj/bbeVD6gpsZYgo0gtjmnZu9ZAfq+tvjb1y5BpE
eqXuMXbjntUaBGntBcP/Xp/4rz0OM1/5suCui65ULHtwN8bevknqsx43RBoW0XF1w19uGPiQlVtD
yXWQOBGaZKGP7nMR0qM45V9v0hh7WbYXB0I9WwDmFHgANAwnixd0Z8gIQKARe/Th9UXamv7KnR2q
qBRuLROBOkJfWWeuPlbW2hp65cEFpGmEU04yMYIrAxWQIXrblFeem4513Q0ZVgWlay+/YdURjOXz
NfMfWw6We3VrJjkIBmpr6ADe3vkJspD9jkKJuoS4QL73IwGKUquKwarngkAU+hlH7ka/dGB87Ooo
LoISrHmLBXkdOvfKa+IiH2Nd98fgQBvvYY2QMnjuWtrBY43zSSBiWR4xnV/fV9A9tvJetGiQtGjQ
S7EIMCyZHo/tup27y65ZKML+oI+pbi5v9hcvZo2VqisESgOoEJMaxHHhQuMaQCBIReUtPuio0ObW
Oq08GUKYKKiX+JRhBr0hWtGL+Vh+YMuT/6FtC+IDTVq8g0UDmYQcOjjirDkBff6hPfI6tqa/fP3F
ZtET0PynuYvMTIBNWqah72ZHbhUb2/QaHQWtpALlKKyMsL+CIMdLzxv2FvgebGjlzIb0KIPWZgvw
Z7Mb+Z1rFqEs3jj4yqEpBWnGoiCeGPl96537+q7qj1xBFxv/lUmunPZ/OLuS5bpxIPlFjOACguSV
5FvEJ8m2vPvCcNvd3DcQ4Pb1k3TMRKjRwkMMD7roAOIVqgpAISvTQk+AwS0kN4f+piDrIEZ7bVL2
ecpBnQwNBVvbM6FY1/8gpToxVQxEBSiIXZzhYrSn+2lUtT3KOCnmo0265DgB5Q/FswcNaSPCK+Oz
G1XnIHZjzVfePJBCclXahJnXTdnC8JX0iT84V3abz9upTero/6eK8r/nanxADttCsNkyih5cccBo
1lc3vdX5OzF8mMePmt+gyD+etA9XxQguxQqLvf3qH8BpUX6Evsxp+QcnCREasaexlcKnPCmCe2wN
4BTFZ3L7n9p6topHm74P8JLn1Xa4dpo8oUrbMpTKse2snPKZX/iZPe4KsE00RQIH3yxiUAY7VDrD
ukiRXbeVszP7sovvLe9c0DmDCfNU2bplV+QkT4rtjadG2s0lijn0GwQuQejxNPlf7i+4amwpuANR
tSktLIy9/ii3F7//QA6epmVglY1bE1lTxDGjQeKJPDJt8QiaZd3iKqYuo6t62lAQtNA9qIOr985P
xFN+Xt/n/2yRcXFOVVxfGk3NS5GYZLSVaYJ0Z1pt3MnotcKFpv563/qK85CMtpoZs5oVhB6X1f7k
BecBoBwG7jaiOeappi0FMxBnbjM2cH+PvDTFY3UI4w61Iil6s34pjJxi3Gr7xOZfbHgZdEqJqkWV
TtKpMZSuvyGU0Lx6cuj45AvoUyyp5s1IdToBp+K/jg6m4GNHKkx9TaxzcF6uPHETOyygvK3TBVRZ
XQpXw88IsDeo2BsCzQXWo9toJq8aWIpVAj7D1qbbcCm6MaQzyHunKbzviKodUgZZOSNHRXqDXfKH
/YCLWtO1ujgX60RvIAvUHK4UP0BGVzFw1Xuzh48IkKERsG1oUsGfN4o3jigytgr0amsOPZ294MRB
mvPA2xCtyE2Svvfj5sFAXYjh9OxGJW7EYOLa038V0hedVpzCaWX8VV2CGKTkWHHQzUQZX5PcALnU
sml+nmp4KYwZMww2MyTSZuqamKbrzxUkNecgyHWiq6ovSAE9lSVkujLkoSB4coev3fKVTZ/ue9ab
xS1on0oBvWX1xAg0R1F8cs7tebqK817c0l3qVVu8KwV0WVMHeloexi9QFO/fV4kR1Te6C6pap+qc
xdbD/R+iSh2y6gVMtMOQ8Uu2X7jYnMaL/8m9eAmHZ+mORYr9wJUiPGjbPKAdfkxOTmV5bvn7DdIV
gwaRpQpyGZIFcnhSzA2G59/mE3+wcAzeLv0XKEbiMKSryyoWXAZmGQPnoMDDtlw+TA9Fwq4essjh
Kg6RDtm9I4TdmjNizXg05yuqB/eXVxECRDpb2+ASMBaIRmFPy+K8+bYUNiS+jm3ERIpgE2hkyB/g
wgpuWWgWDJH5f7Sqyv51hcvIcCy3FwB8mljTYqAv0EqJ+pJdoBJxGoLidN80irRNpBAu19rKUbJE
Aq2gLMbpAwuYZktTBZWMzFq5VUAJ0OUXEAuebOw7WZJezXN7ai+6opNqZaX9uG141ZYFpg+R7i3/
vprPVCeLrbKMFK9tg7fKfPSh5lO07yn4eo2gP7ZXynispqOFA25S7JV4FxuhZLbBbe6v5x4qb+yW
MgJrrf0hzX14Y5V9EGUZOt7ZnX+67te6OHZelmFXaT8zwwJ38IVUAbAKub3uTKGaUofC6DLqyi0K
GlQtjkEmSP47249SUK/dt4zCVRwpTtGS246DhWAyQcZZeeeBQOx41RhFNfj+e15VrbwZihUd6OMu
I3+BFJBhPNr+p2PzliJ0E+VcgcsZEUp+53hVIGSX9dMdDlUGl7ZYKpygcGdMfDO/UneKAf8535+3
amQpNA30mjhGjSdIsGqn4qlxdXv1PrW3XFwKzB6aoJa3nwr+COZGLd7J89h92gWii7NWlHmf5htf
kWFWgePhasvwFVCM4mFtuZLf1eMcO0hena7FT5UhZcCV3XrGmrv4CI/NqLiWcXPxTh4uuMVZp/Cs
WAYZckX4AvFRjmXA4bnPz3l1ub+8Co+3pT21h9Zny+mKvSl72tZHj28hS/+XT/z/u/HZUqyaBWit
fR8Ytwni0EWb5LMIsxVCXx+OTX431qtwpV1FoNeJyZMlciwWkfXR4rqQUllGCljRCsj/1D6Qo0bx
C9y4cTPQj159MEXuWgSv5+5OYwGB4xbVYGf5GTSpE/VWsR5LkrYUtOBvJJB/3Ofu3bbqW5FeskFT
D1E5ohS2bTfYxQLO/8tqPkzFQxFo8ozq5CvDrWpuTxvF8+XF/dgCLVCf6fv2ln/pHsCIfLV6jWUU
05dRV5sx1yl2VhSA1xPNb8uiOyXtbvFGopExV65R88Xudrsk29k9W1eQgb6I8xbt+n7gQP5+3+WV
ZpICdurLeRM+zLRXR9CFe6GP/LTGHEDDNOpOmq8onP8PTuFVZE0DaEcgWIbXp3MKOfXtusVj1EXQ
bfjw5+T3N/YDTQZSXEb+oCpffaqxQPpSbvgUwaPyLom4i0o2Z+3t01csjBTHWScyHGwwfv0I2S/4
FSSDQIfsnsSfKkMPPJYdVnEWDzddY8rbiNBdWeTfwT2mK5jG1z+/iSRb3KCsXUX8NJ3IeUfYZLGu
kKVaJynQrX4AafKIQLe7mwBWlkfZwYfaP3QOr9ZFcGdcZwNncmNtTyUelRy70Oz9ilnLSCxz9YGr
6OHDtnsz+3NvfRpWTSe5aujdC17Nui7Wisxe1l8oNAYm94fX/eY6HOseYm+EuLkf1l+NbddlZ4wb
UrbHvvnmN1CmO9bVzzXvyorMJCOyzKFZxpFw3IHmnyNJw9bUdZWroAQyDGuo8OA7zuMeYuspj7of
+Rm9R+NTF3mIAnJuP7AnyHMCIv7Ve687sahWQtqct7ozy94OUCgxEsgNR1v6xRGacpvKVlJMU+4P
ArLlgKI4H3Ln6lPNGqhWWIrbDSKFqVXB5wv+Yng/TIipVQ9lu2k2H5VJpGj1aJkbjYMaXp3dfOd5
2dDNrtmWVUU2GXjVFR4ws/sao6YTA5QQZUvkP0zRFqF29GPmoQ4+9nY+hVbxv6Mgxb3OHbkAmpv8
ZsvfKYfIQ82jon5Ew3u0NeJ0fw/ao+q/0eYHciRva0u6RbBLBV2rNeTCEz9L5kCsgQwQhgiJsS1Q
RrTWbNR88e3lgeTYv39Z4QYLVOWwPD2wTca3zr2S/uP9H6MaWtq1ATgmoHTB6szBVzS7RvVQhNrM
oRp8//+rvLQIqLLYloE6hHu23fcmT4JJc8L+cxx9axWkKC6hbbvOTSYuw8nA7kkS4JnP7NpcWjzR
B887GtiMWVT+CPBEw57S52MFe19mswIh7gr9RXy4Di65++Sja0vH3qHYnv1ACvMMorsTWoz3hg3n
V/OMQu67ICIft2h+LK84Cpzp6f6yv52nfBnDtRQ+tBBXLPuaPg/9p0l3ZlL+AukUDty3KOj85xdM
cXGrXuYL7pzRsobV+yZer97DwZ8g47UqBsVnm2EdRHDayofG0aTwN52WQjvh305bWgHAkJMhElGA
hz2AZrMNgntxqDEEw0tLzO2l4VDTFEk1oufe8tB/3Jxsk8UHFhbDS5l885njQNJHJCX93QRBNPdG
dGxkaWWhH1IXHHRZCTMrSCqQAaVuH29V90d/c4OjrryaWw/+sN4XIrFAUjj7y3UyvBbyNu5DsM1f
7n/jTafHN6TE3eGGyFN7E0nm8fNCq9MwacpzqpGlBE2nEU94kKVOpq0+QYb5CSLM749NWkrQtbHS
xnVNkXCI9VaeG/sd16zomxcc2ENKzxDsBm0SJ02CU29YLlZIhRs16YtnkjD3vgW+FfrboY4BfGw3
3au9IINkjD21k4BsHmehCER7Koxed4BRuY8UtM0UeKwPVpGAxDUs0uKCKuYF9GehsFbNEUy1xlLg
4rIxB0NhIS+k61fPEGXY5N7l/iIrco4vRS00Ba3c7rM2IVMfO40TD7y9VfkhngnYXgrdtBxmt0Qn
cwJvCqmbn7u6q6G8tekO8or5y+C7rSRl7/Vzm0Ch6ZyB9sQejJiw+nzIPDIEr/DE0g4AMCQNy6BF
MkGCyb/5ps41Fc4jY+/W1MWp0apE4pKXij835gMIoyOIad2fvcJxZOQdVOLGLshqpJ2BxXU6PtKl
OeY3MuIOkl6evXju7vYQHTZ/iNV+b1nfjs1bithiaTu+UAzOvSYuYXnGdNyxKpNI4WrRbQFpAIFJ
oLyDuUcMdEv3Z61yRSlMA2pvdmUZTWL7IvgQ0BLyOJzNUUE7HYRY9QkpWtN8dfN8Ym3i4kWWN+MZ
4lSxY+jawVTDS9GaiY6hcVS0iTEtZ8vuH0obsthHk4EMrfNWO+PYU9uEO5UvzuXaGOO5pUaTP86m
2ZqamFUssYywa0nB8rpe66RGsyokr6tnt2Oj5rSgMJGMqYPuat1YPhPJYBohrxrcwio/Lpbh530n
UmQEGVtX4kzmVN7aJiA2fvSsKnYX56vv8nDrG4199qPBf+4vkOHcf9qr/ZAGUHsEE+iUDKtx8/1v
ay4eALGALKMJmfZVt2upLCUFMfegQgXXnxKH4k7R0KhwtphBVP6+oVTDS4G8NBA7zA38CscDGgSt
T6NVRWWhu/iq1kEKZgf7FGX77Ne+jjyw3UAgMyzZ86h7NNiPfm+tghTKjiPGYazWKeFgv+oadjYH
8Q2KZYnLmtOaP9qj8/m+pVTrLUV1nbW9sN1lSpj1JetOjFqn1Hq01s+jlnJTEXIyDm8j87BM6TAl
0zp8N1IDNZZS6N4nFEsh4+9ctCwuPkCDSVFl5znrHye//QiIdIT70pf7JlJ9Yjfdq5AI1sDNh2mb
ElT4TwtPrywboHielQnh26f731DZaP/2q28M0DRdSYWfYTL2JJoWAGMdZlk1tBTR+SLSCZqtU+IW
Au/c+W3d2LF9XqY5AxDaBF824iANnnvxT87/KlEWvW8RRQjLILuKeLzymgLn2iU7+U31fuUAoBMd
15ZqeCmEvXLu0LuIqVeLHy8A50I298QqdqRiT10ZWAdNN7MnFKyb0CJ8hMY64MrBE5TRDg4vRe2M
lpIcukkT6BVoUpslFOW6d86qCyqFcWRQXVvb0BoMELHtNIeVT05O9xGa3pr7ncIhZTRdm08A1BUc
ya32fjXZ2EQCspWawVVTl4LVY0w4yMZT4lv1zc665yaoHhxRx4e8UobUtYtJubuiCRj9WlBphr4r
/s6sy3VHUNX89/+/SgR1awd5kWNlO9eNOLehapxGkADUmEdl+/3/r4bPLPD1p7vt0xRKFO52caHN
et80qqGlPReKvHg5BJQx6SYRQX7mlKeLZmiVUaRgNcqUQofeRQZuze81Rd0Ru2gI6VSNVVTjS9st
qbomh9jFlACB/lyiJSlKbac5bZM3aH6BYg8hUsBCNsvtqBHwxKwMHjWOADZ/Ic6Pklbuo9svwbFf
IkPsqO3b8zQyJIZ8PTmLfeNmE1Kue8tQ/AwZZueJLa1oaWK33fWAwWRUiac+6KEoYWgMpfCi/8Ds
arBa1w0CrJl2NWkS4U1MM7RilWWQXVvWVkogQ5yk5VccEEOjvc3T34ecX0bZNUbQzYuR8mRd22sL
dcNl1dWuVRaRQtZfnRFqYZg2jiEPU0ri1KIHvUUOWQ7oElDC2KWK9Cdk/S7gG8MrsLHG962iOFzK
dGZ5OVAQ/9MpAfK4i1Coir15O63mtPd5NI9OqkOTqGwkBfBQTKNbTSiV+MZwcQfnM22I5oFc5fJS
5M4C+pQOlNiTbC4vhuGCPhfv8LSKemqf7ptJ4Zgy5o411OmCFkHbtJC2nvIQappQNPx6f3TFD5DB
dnNJ3XlbNjRtBvQ2efmHzrKepyKNJ686VmeWwXYGW0uv8rHOxTI+szp9HEbN5FWm2X/Uq/3Kdzen
W2uMjB6b0wwFZitozpAbPpYSZMCdXRWZKEwsbtqCtrFsT+tQPoMn+Xzf9Ar/l4nOqsz262pDMpvX
JukLcOiAiLAk6NC1M0hZzscqeTLNWbmZooOMJu7s1H1XBsFPU0wH7W//2/5BsAkOpWFUNNIe7ObU
IeeyKpsQ16FGkyQUsStj78CLFXgOaCcTCCZ8mXMzxtuvxjAq75FiN4fkFtoRbQRW7t4o+TC5KbSO
DzESQmpaetiHEHXHGcFZivjpckJLbnqupoxqXFNhFhl4V0E03txSlADK3n00F++bPbSaphlFRpCh
d1XRM5d08BfP9C5uEcTEJD/Qxvbku/6xRbWkuM2oO4q6dKbE8JrQTsW50NIHqgyzL/arlEAB9Kc8
sKYkt4bvJPfNeK4yHbOWavD9/68GZ3kXlGyFMzZ8sGIrTwVk6Dcdb7fK8NJ+23tVgKo4/HEpbfiK
GW1z/2mA7jqtDtG2wCmlgG0MIx9QR8VRuQHfCa2fSjxa3s9mimj6g+Z+ZZvJggr8kMLfmzl48NFk
0S3sBa3jGpdRDS8Hqx9MvtfsYIz5ttVQ23m/Vh/uz1yxqjJ+bnCClMxgsUsGy467rM/COi/+vj+2
IsfLOo15VXQomuHosdUFSH6DCNSzH/lcP66bdzFR2bz/GYV1zP3zr4wvnHpZLI50MC301K84pU3p
mWyHANDUlcF0bdd0zCtgIYvkP+sluAyifFq0wHbV7Pf/v5q9A73JDjBD1KDmVEQzXf/m1OtC3rKD
t0+Z2AzOEzjB3OAt0WKhVczn1pw0u7jKe6SoZdYyun2O2+HAqxNUd25l5p6OraoUraUdlJUhsKqZ
IL+XvP7ieBCHBELs/vCqmUvH4szwSANVdp445XQuU/FuS/NjRz4ZPlfUvTd5xowKOxQcU29+MKft
0NAQ//63syxuTm2K59REELh4acYOWTX2ftsgRMbI+aWfcnCCww/TKl4YufT+esjWRAbDzY6x9WBu
5YnvG2M8ZsFyZkQnx6mat7SdpkE5l8gyPMk7kQTAFntER6v6dmgSmaWMtbWLV3JY22Yz+q9JnNPp
OnmHtIgpkfUb02rhOeQ+RbI6uQUMIsczj+3+c8S/iYyJqouJDKaD8OE5kkk6Xq2iO+iEUmRODTO7
qUPGoouI4OwvvqV7clEtphSVIzJURXqcAgZ3S+OxazNI1nt/3TeJajmlXTStqUDRtsKNZjUjNJKf
Rs4jC9iK+8Mr5i7joSrbWLIFgtuJbdpu2LZrEeP+dCyJExkJVTMzwxMzqiipNXzrhfi1ZgfDUyYh
m/I26NB6incukISGAyr2Mcm1BzuVWaT4BL8vygRALSWid+0oq8kcGtTWmUWxpjIgqhJsXV0GX7SC
X4Jkt4B+tetK04izT/G/T41EBkCNNSNCzLhhZ45BQuGjXlgM3Y9u+ZtWueYbKvNIO2hrowe1b/AN
o24vlAZnamncXTWyFKaj1TaQeEAsbdT7RnxGorRcjmUXGf3Eg0ZsNcNmUaZZe3Jqy3pECbE+thX9
B/zUsXyGxBwqG2vwK2vRcbbq0P4Kf5FhT5QF1Bk8XL78cWZRsKZ9NILrX9TjsSwgA5/A4Ah5OYG5
QwnuMyXpRwsOfyjByKAn6pazMaG/MskCPH64q5WDpXk4OO89Bl4dQ4NiCbi3ODwRrfF3XrTN2W5H
3dPQPsgbgSSDngxvaLt1wwEAb0TdaTD5ZxD6jWfioH82P5jGZJIxx8mXbRp6kdjBVwO12kHXXqwI
JJlWrEBD5cwdnC7yOo/nQJxNn7+/v6Qqd5RidM5T3/UqzDndPmCrKIxfW3UsiGQasQIiMpZn2DzZ
nEenHKAgc/BY5En76OB449w6BKu54qnDXqzv1KE30eqwgwp7y3CndCf3EYDs41XeDsLAGVGfOqRd
R4mMcQrSevO2CtsomPJROzIG40QcT8eU9faFl8ggJ4fWfHDBEpEMDW5ZlYE68vrCqv6BVem56A/p
oeNHSLG6FVnm9XhKTAZjuhT534KmF77oglX1I3ZffZUJWEbKdUs5fLJq0M3YjiFj5Hld2ddgLE7l
IuL7vq9a5v3/r75TbOZQbFChAJyqah5xFpuT0tZRdSgCi0rbakqnvArsvTjro0yVk7i1QGO5epp6
j2ruUtw6YwkOQIqaQO2yLSR4RwhJegw/TmTtxrTN3QB3PJakBQs36if2kmlebFRmkUJ36WbUv9D6
n5QsOKOw8ZCVJLTLY5UYCLL9e0kXs8XM56BL5llErdPfWOCHbPAvhzxGBjQ1YjLmtiFdMoxW7QEb
5wVzTOy8cDTEPYp96j/EYqgKcDh7n4AV1j+JquwuvjWsTzM3HaCafHK+/0P+vP68sSHKFGKpY6Ve
IcwRdRO7rh+Hxne6G/hC0DIWNmRj+RK6vcmA6ndHYq03nprp8mT7nAbgbOiroVrCqehF9uwZHYT8
DMI5NHiHjDcvUPrb+ngjfZ3m4VpXqZmHVjOJagpTcFfi6G1tK3N9kNLyZYHkq5U2JAoGz6c/ST2X
1SfW4PHnFlQOIU5Yz8BCH7s5yqCoZTHN2rGqPglK+mHznsmia5NWJC0ZEmUGfQsQBPL6hE0p3Mxl
7ykY/8nX8a9imfF02A+6bjJF7MsUZJmRg1+oaFgyBQNM64Pt6YsoHB1MQTW8dAUuum7MUnfmiTf5
oDGZwHVR03nTlGIUCUCmHGN/MARVBhh3VrZhVWVp2Dsd/MQvdI0dih8gI6R8swsc2xyR1+dub7Ds
+nPrT5Mmg/lvHyVlhBReemx3EEsPkDKabE5Z7xRrnNn52kaEtuUnDqv5F8ejdRNuXR0cKnoQU74L
etClnl2rsJOcXur2fWAUmlP9myuCgaWdyjUW9Hr4GJj3n+rho7e+mw9tghha2qX46hLDFraZEGdM
Rg7Be3Cx4+Kj8aU3FxrDS55al62DwkFqJZzYIZ9J1KeBxiiqoaV9KhsouhLBJZNYOP6Emd2x0Oud
QwJ4xJQvgSXa4lo8fMAuANJ4tRMbq66Z780dBEPvbvvqUMPclACybZpJtXVPgIAmNvWvoJe6lIau
J27fTP+zd+ATewp89QmnHuic+YaVLDY6MRrrZI9fetQnqPN7dcow436k15FWLITcCcOg4Frktmde
6Vq/TB4kRTadwtGbkYzfsQfEq9+x9aszDw3cRwDSMTpP7rg8svJbtkLosqPXMtDxgat+w/7/Vx9C
P3BAa+JbibMVP73UnLEdjjpVSNWvkMI3r5Bixm3rboDZgPfDGN/3HouHIj21btnHcLQqnB3nWFzI
1NNuUS7LUONG1O+NLEsx/014o4O2quwkxTPUhztj6k0rsZ1Pk/nd3F7un3YUGU6+L2a+M/nOuqch
1zuNfXX2GjuZRx12TRFy8nXRHAzXcKxxvdZNYISMTEPcmGL5sBTT02ZVzZFmQmLKN0cAJvzUt6f1
asxp/34oSPbThGKwJpcqbCTfHA1eEmOyENQsfbfmTpiRfyg5tCNj6rvlXgVALSp32YxluRbNKgJ0
RrfTX3VQFExznFU4jtwYU/Ae3GtmPuGY+tQvj5OjGVe1slLgeibHm71NYPI1iHkwnws2ZZGRerfe
dL1jISXfFEVGLFo2roXjnLGc+2mpnzYgmD/f932Vaex/m17MfBpcxxS3frnx9tnqNKZR+YsUqyNa
hAp7sMRtLh7W7jKxv7TsWaopS3uvmeZNSVaT3Xg/vQvwYhJZ6TCf7ttDsaTyDdHOpjZoOOa95JfF
/ASOcnc5bzo86NuMVqDBkLbfNbVSwNYIuzlZH7HcjQf/Cx0f5s0Bq3hs0EfSLjHtYgtZuS7/uv+b
FAaTb431uPV2Jji/5duZiFOqe1z/gwh6Y6eXb4nDUrY5X21xS0kTBdu54XXIijJi6e9iLK5bCXFo
hotpleOY7Ybd+MAK1LKxMzhVzNZvx37e7oKvsgfaGPvRKmsTSwa80tQ+jK0OkaNcLynC17GtfBwB
2C3LP4Eb4mwJ52E1nNhxINmX/bMZH4r6ydoYtlAznNdSk8sV0SPfFm2raIoCjA63krzk/LaY31Md
nkY1tBTwfsWrfPAq82aQv7btOfXzXS/z/koozhpy54xdDO3KyWD/zUHq6jzxGte5BIIOXVDFkwNG
4w85AO7eB5v2W3717GHddC1HCh+XhZ1zhpbEjG04dLJPfvC0dg/3f5LCXDIMmm/pQm2XiBthj4t7
yqunKj1SLSKmI6VIdNP1zAO0KZky6zmdg9A3jCOctBhaSpG9uXYOuECxW/eowHjZFrp5pyOLVJha
hjwXbtoUjgWT+PxsrO9Spim+KO4NMtjZLmxquADDJntuXMaPDfHeF/nnzf4uehpBxAkCfrrariLN
y6jnBd3c3QyYYAJOuTAldeL69RpuHABl3zl4rJFrGXO28IKOvZUUrIj8Gr1GQrcGClvJNYzMq5aU
gQb0NmdPtW2dMprHQ/NkY+6B83Uwv9tpfD8A3iZ8BZpU2rKsoMjzNoUE85qkkGZbruk1uKB7BCyC
usOlwqNkEvXByfk4roLfqtLOrHAoUNynBgQ1jx2h5M4vSgUvin7mN2c9C+vs68D/qu1BJlIf6cBS
bnrixmNIIWRX54qLdB06gLGdGmg56TjDlYuwW+7VHpfaa0dTGx8il+1xly0A83liXFhUxIGmcKVa
BOmiOLJqCbrG2ZLCg9Be1QCWY27Fl/tepBpc2nWCTJR0A+/8bclesuKLMOL74ypXQEqiAHELc6UY
mMXGOyuuTjjlfGXgnpyeIKX16f5XVLOX0unamdCYr30zMcYpmip+qitTs78ohpabvqxgW6ZiG60E
T/12OLuTcZ7TKtO8F6hGl2LXb9clLTrXvPns95C9lHmuiSjVtijVeJrZ3hY3wx7geVcDkibpaRg1
28CblXLsXXvKfuXqGeoHWS6y8baCChcd9O1Ltr7nY+hpJb1Vk9///+oLK60zt5456oKd+T3zvPei
L3+slq7UrzL6/v9XwxtUmFkVrBheZL8Ja76Yjq6HTzG0zGCd0TpfzRpHhgz8CEG5hNQKjp1G5HYa
4q1ei4sgjgxVz0+ZO9CLmNNG4y+qiUs2cVi7OOBMsZJGiAiFtaeZpZoIUm3lUt6yMs+lMwRbk7zw
Q6cdQgZlx/LzfAhKREyZvLrzysHbAtjczsfvXQdkXqtTSVRZRUpedS2CyQFsK1k64M3nNSo8XfuS
wsdtKWVZi0HmxoZVqhbXh9j2LqNzOpQN5d6ZJquKRjB4CuW/xLLTYB5qICWm3DeDZM7SSaDiOs7v
QMMS1QbRzFlhDrltxoLqultmmLORv/jt49L+hjr6Md+W+2XmLePMYTi32gs7A/T0Ll+mY0EpU1M7
oA0EpLqykna5Wc2t1WFvVOaQwpGmBJyBKczR0ivaHor1/ag7E6mGlsLRN8ramQZMuemfxwr0KtsJ
/dgaU6sGt/+dWru8SKt8tawkM8wfflWdttX+Mhc64NDbxLJwQCkgc+iObRvbY/1inUGZBobukcdT
tIsoYDcqw1RHN6T8lBSgi8PY3Ge1lWwfeZxexCWPvZf5u/1ujum5v2y6ivwfF3+jSCM30JQlNaa0
wW/aBRu22AqLk//QfDCeiwxH+fVsxpAmBD/4HDY6cjhFSpb7asos93soU+3ZnsZggDr58/I7az51
LoRADiUhuaemM4eVoZJs3sbqK68+0lFT51ZcrORmGgg4+p7ljvOtW37W9hVl+nGCrMCDbTyu9F03
fD02/d3BX50RHJMXAq9vZlLkzSXvNwiYz+L7/bFVriX309TW3Kd1jxXfPq5R/yAu4Fm7mh8n6FDW
p0yvN7KH9FueJYV6iiI3VMyxfbkf60/uebj4cX2zPmBjOFfn8mJrihmKoDeloKe9MUIxd99voDFb
g3e5RwNhIHRlB9XwUsy34Kdpi8q2ErMdrkX21er7n+ZANBlcuRhSnLMpFXUukA+ns3NuTvm5/or9
0rmscXsKHvJLqsNlvPk7nEBuvWkyq2idCo/Gcw1tZC4+Q782cvJUswreW4uN4aWrBM2mup7qYLgB
rBY1g4As7udtqk4+GMx8HVr+zQMRPrJ//FVY1A6ZjcqEsarqajePi67urhpXulNYACQa4KbAvrH0
scmyi9cMp/vRpjL7/v9XU4Y8sdN6FBe4em0+2/1ofGMGe14HX6fB/mYyhU2kvToPFtOFEoaJ7ofh
wdvmJzBKxEbVok9p0KytyjxSINdFbhB/2gPZx8te9rPyi/iYdaTYJbRfJrGniMG6zsQNx+wScJ1M
pGraUuSybZjQDI3TwAxEbpTvtDidXeaanUBldylwuTPMjVNg9NX+4FuQ6Cw/tsOL/llYEVByO45d
E7vOaziOV4+xm7vhYthdKBr3XGzNd+BOC00KerMq7wRyZ47o+6n1RmtN6vrH4j/1/nerfTbcT1l/
bbvP99dZsRRyi449jF1N0GaRlHN7I4sVQYBUsw6qoaXYXVvezmWJnOBu1l/UZYm76Fg3FUssN+c4
bHZzUuH91mPz15L316UY3vWF+wEv0sdCS4Zl+a1ntR7ocxM6rCGxtnhrdXoobxOjY2GlsLU6N/DX
ku4nO+ubearPtnei8S5y0ZxJE0Kn4GwcKQ7iU1IcT71t512OJGQuNO5t87HgrWbot18RMbYUxnaK
Xpqsw8+YIzOyozwq380idrMwe+IhDW38GjY/ZPGiOR+pVl0KbJB0OdC4hkPZlhvl7sn0/zGGv1DZ
OxQKMnhr3CjtR46jnTOXNt6Q+VcfT9aafKoIBhm+RY1CzD6DrbblNppfMvtY/MqYLU9kUw5uIjOx
wD1V1uLSF4fKBU4gI7TMEURCLEAlIjAoCR1eOSE6YA9xxmF0aft1QN5kdmC1upnGY1PHRvdl7DW2
3of4z/EWQ+9r8Gpnn/uqMwmQaonXNdAwnGgQ+3T9AfXg9qCrSAE8bNyA6Bq+IKpr6v+9tD/vu6Bi
a/kfzr5k21Gc6faJWAtEI5gCNjY+/cnmVE5YmVmVIPpWNE//b9ednNJnWXcx9UDIoYhQEzv2FlFY
rGVjkeqtEScgGuhc3Tdq8wFbTTBUyUWrLMVLrcxAQuDiEjOXwwIQZFfn58Yi38t6eiaDqrvx9ts+
FkAIVKtI+tyze34ZDsbRCbqov7CH9Wgc9FMS7DxeieisvtGMvgW9M8gH3LdlGQ5F2oWrzaK5UKHp
JQlHRGb1hd5rlmOusU1eRuNnQx7s5bwpxfskOUGEZm0GG7vWNPglTd6zgQRzs4u7DyBEYevVUbSZ
3MLkF6afuvqBpo/doNgXb9+LMLYQuFDbmsAvw/llwb2oi/Nje7J/2NCRbKEgN8Xmy/1QkBlHCOKM
Vtqku3iMZ7C/51aH0lU9FUjcXwRmQXgg0dhsr7Fj1yGz1mDusqPW7RINgYGELXcxitKeOjyZ1ybe
4s2M2Y9VaTe+5yY7U7PYyINmDK/0rgVqrzd8zU7CTPtz3+y3C5aYvRC7kK+u9HRCauPH4qk9Lqft
dQsSn/jZYeeZRIRqLUs6GejCw/OMVYUFGN3WRUXgJFlaEabllLywr1wTF7du13BwKvewcvRtUK/I
D/ctJHFMEZRFW69xBnQ/X6zipC8R3xSnfVnWFEFZmtd3ZXGdO/f89DRFVQA5PtwuIM54LUmrysWS
pGYL8VujCWhsXCwwSvZ+lh9Z9i1Noyz5dt88suGFuK3Kaui40+FVZgY1F/vb65YBwIC/aGp83fcF
YfNtr8J8yxVNvM72gYGPdJjG1reo42sdUz1Yy1ZZCOKNssSE2p0BumkG4FsXlP3eoYXdd85cipc+
pP060zmwdfQ771bVQ4zkBCFCV1ZqrZDHwGNS757Y8MPK4T7WA8vroK3fdtlfhLBstZ1uScm22Ol/
cXbYmpiy7w5THPJlCUiEreBVxja6EY+39QMJ4DpBFqbR/9tfMkWoSbKECFvJR1AcugSf4N2ri3ae
Kotm5/W+dWRjX+Pi0+FzmnUNAiLI/k2d+7x/hNJj0Kl0l2SDX3//NPiwdFZrrfBKnr6RwU/ZD3Ra
3p+3xOEtIW7drXYdBhK2CwEeBiDDaQ+SwfQsIVqtLRtGZuKVNgWJZLeYvtO4iqFl1hBiNE26Ql81
WAM9lS8uHk+v4sek1w/7LCLEqZ43nq6VFr90U3vmbvKPBaZl//7YslOUyE2cDNSsGoK5Dwce4gkg
bAItSI6l352r4//HU//VFjfuQiJMJV2rAVywI780EIyrntK58sEHEhbuZapQ48Ops+KRbhc+a58H
/rfi38m+Krw5T0aqddzAvys/xvBayHBnn/vG2/gH2rKndRfC3oRMuhAOwCW0uQffwmNAUh/nXaVQ
jCvE8Eodrc6vMeziTsq9H46XXmbI1imsc3WgW2siRHHPF6PsQb55meP2bAUlBN/1c3N2L2m4i+4d
/0CI5tKDuoSd1tgjq8g0f0xMgW+WPV2JcF3D8SitErwX9uESWgEUPA8kD21wL6PW2vsg8X7SNEWa
lqQkEcJbovEJnPVYXtv4wxr9yDzVC4FsZCG0NTM1vRwdbvEAAYs+RdGwUCn2yIYWzs/5tjDaNLA8
s4HYZ7iVqugTJCOL8F19diaQtNlbbPRn25qPXNcUmU6SSEUAL20yr9c9nNmsMkVDcziQzEet4r67
S16xRcTu3IJbytSS9mJ7RT2CLoT0Gu99llv0dQWNbmBPufFclfVWXTob+HPFn5KZSwjituzmLTGx
xmR1L/36y1udfX4pIq4Av+hNreLolRv6B4BdgcQYFZOWGev6Zz5t8E6egImgh/dk9RCafesn0+NY
x6n9lji/lQrCMtMIe7LrovGhMChOcDr5XujfoLGouLXLPOm6IXya/zAkns4S+Ghea+dlHc7VnB2o
np3u+5JseCFudYAv6DKkeDgfvbAx+VE3e4jAqYpe133jRmIWsVeJQ/SRDxoeaRuITzssdMrlC9iF
Q90BxnzbJaJteiIOy3bclPQd7r9Dlzx4a/Y4oRXqvoEkKysCsZyKZWhI1bZ4BYluW1chsVTKeBLj
iEisbMA7Q84KPI9X2becY4nd9qn3cmijOpcGikaK7VGyxiIqKy9pzbkO6zTJd0pfhySeHMWBUWad
6yc/eWfRZwlPK/h9X/KXoWHRlhd7DE9dsVY3cm0An5s5Rk2DcpH9ArYFhT1uXqgx8nU9Pk16qzeS
b1dxY5p/Haen1f2Z4D7U7tI+wfBCmkw8rdWohonr9KI7D7Z2KCZFMpDNXDA3m8qi7pH9weB/LN3K
z/ossNNXQwnjv7memPv190+mQfu15wF1CPV279zXp3xTtEPJxhXyo+lmnDjlDEVkxnN/mJrc74im
qnzcvuFi2kKS7A2OyLz6SugW31Oj9XXz76aNl/SRZydCzs5XxTu/7H8I6RLYfQ+N3VgA52vv+q0S
AicbVzjjJFudtJu5jRE/tmcnKGLnPBzZo+W7vnXUT94L+3U/nUk8SCzJVRtdjLS6/gHnaLUPXXLq
yod+UoWW5H+IRTkP2M8ynXkf9fpTXl/aVHGXvpnCqCsW5caUU9MCq3ZUVQO8fvHr/tvmKKLq5hEB
gwsBm3vJxICbGKIaqqfLGYypvftj6raO1iHqOjUf/FZrkvpiVkkOlc4x2WwyKyLj9vkfXxdimqaL
2xoTTMZ/672ffYGCw7N5KiLt6zpF1rE8aOGuVxp86rpqn6Kb1kVqbhBajIj+6M6vkzb6S/b7vmP9
C8T9n60egwshPhfOQEqO/5GftXf7wwoMvzxWETl3D+ah+gLUSLQLw4RPCeFulG2R2YxNUc7eDPc9
U2GBZd4rRHdfpZlBMmS/dLV+T26VB3QoFfc82dhChPfmvIC9KZsiTwss97lY3xR2v/7pG3YXq3Z4
uyJ1kyB1GM/z4Qo97E/pGSjdoA+0MFdsxpK0IdbthoRljdsj/oqriMnYfJ90M+wTcrbm2b//RyQh
LtbuWugllXh+GqONfYV0xpZ/T3cJaIAbSwhwKFTVaTdYXaSTSOdf6jaqGkX4/ttvcsv8Qvgu9gJ+
rsJFZnKDPpwORliH8yH5Yx3SA3ucPpLjejQP+iUJqovu177zQG1fD/PDfFGxXP17Fr01ByGulzFn
zbI4Y/Tx4UT9OfuChvOTd9ji2j/oYfaE2AMARqVwIPFksdhnZIXp5A328ol/NQCcGnc1LmOZhLDu
erP0amuCLpFhpCElbPL12VUd5I1rpN2ykhDdY2No+lZqY7TGeoCHlog+zaigA9msuEvJDCOEeE64
VUwcrpANZ0pOtuqOJtsixPKeTTL0DRTeGIHf4aj5JZ6JOjwTeYclMILpBRVpxT+QxKBY7CuzZB1s
F47Ea3DKRG37O1sUNwXpnxBO3QuxaqsCFWlUP6yHwa+P1/dZFqzH7kzwypWGjeJPSJZBrPrphb41
xKVjhAqlnoedXoFOy27WVPWYKfuAEPJltYwVoddD8nKZvJip8LOyca+/f9qeK1aA1d+C9bPZPueZ
cVzSXeVt6oosCpMO4qPkGlpNg27lwQvzfaqDGFqIWr1pNq2rpjZygH1nX2brwQKJ3/09Qeo0Qsxu
QLKyrCNXz5//1C9DcHWaLuwafw7RrXGcT8q+4ut8b6QHsc4Hxop0A1PQFOkRSOnC7bS+ODh+20Fx
LAM7vP+HJEssVvogRTJ0/QjXsRrr1NLlGT32h/tDS2JXrPJNfDCo5WD+ZvrmLGFqfJtaRUS5t00j
VveYNfDUqnB24dpiX9DhNZzXjf3RAJTzbaNaQzxJ0nCF+u++4774wgmCuqGc0hJtFP0DMS9z/dcy
K/6LZAXEvlGIyTsO5Cq7iA4fmXV2htf75peNKyYFl2rZMJhdBK6D0GyXsKrz4/2hZSsrHF9yqxzT
pkAQFNPPqf1KtQdX23ef/Z+u/YHNbjJ4fdRx+60g/GVsZ7bvzCjWP8EEWKWjB4t4/DubHxg/a+xs
Ou/7jCJcN9DCSDNu6F00km9W/strnsCnum9oIaPVtDBN7mFoDX6u/wE39Djt8xJLyGeat7lQ4cDN
xTT+JOXPSVfkldvVT+qK1U+daK7uJhi4/5gObgzmiIA+pQ9oZgvcUxupjpoSVxSLn+ijnfh0NY1d
HfPpm7Udy+XjvtVljziiKiuZc7C3c/yF8iGJ7JN73iJ0MQe4jSmLeLLpC2eQdl5qe3HxCaOdf+Gy
el7d7cRXFRWJ5JYkVjlLhxHirdhlXe09MZm/dgegKG1+UFhIskWJ8qxjQrOyXXPce8/6H4qrHj0U
+MrRDnCdUB4CJZlMrHTOg83mtMFXppaFXQ6pMarC0sjsLwStmdPM1pjeRmYSm6Ce9p43FXZeZnsx
aDdgttmMO549PA78dXOf0u7U7Gu3pQBz/fdsljaDCzWX6yuN7R7swoH6bnPc5kKxK8kMI1wdho7m
ZN1gGJK/M7Dj1N/cWbF7SAwjFjmrubH7LOv7qB31+dnFC+bBKM38Uqxl/17ba6toXpC4jVjynI3K
LY0WFirsd2s4ZyoOCdn8r9/7dCoemqRwlwUbdteuPpuf5/qhy962SgV5kJhelB2tDLAfpRXGL8y/
SvK1KBu/gGbH/ZCVGUXwSs2c+7QtckRqPgTzkgaJ9XPfyIJDrusMLuLr/pdaLWjhh2DJqGLjlk1a
cEazqd0OQuJ9lG7Odko8kv/Vg6BP1YYtGV4s1rHF6ocS5+DIXo9ac1hUZ2vJKVWs1LG0Q9k9ZV00
GX8Bve4DE+IP7Rzy6W2EzGPlqarVN+t21BXrdpy0o0MWvBfTJj/UCQRlrwwKltOcmGUd+nLe1dmN
D11D4pPrz+mYAIg54oyjPQ7sR9orzk6ya5VIpuBuY+2UCZagfGA/09MQbUmwRc1D93DtKLDPdaS/
7XLTf2fw6S9wc87yolraqM5RL/HS0LNUCh4yPxI2E9xpK14XsE7Rvkzjc6nq5ZAknH/RxJ+mvJSd
rns23L+f6kPear+SlOjQOTYAPmzHaJ9dhPAdwXLM+h6Tb90s0Cvgx4jqhiNzTyF85xKF02pLu2gD
IQR5JtvBnEGx754tFbJR8gWRR2FiVpaVK9xnWg+ldV6yN4++mvPXfFZAViVLILImkJm5Kx+yLmJ2
G5TT2Z4fJjBL0lLRciHJ+SJlgsHT1EwzNkQOYDr+UFhTwIq6QjWE7sz8InvC3PdOYpIEjg/MCQM3
zLT8vu86Mutf/9Qn/2zSpPHWzWijHEBYUp6X5jvnFdQnjrW10z7XkPv0CWZBnNFhGs5pxoOdXlLt
h6Y6JshML0TtCknlPmekjdBV4CfNT1cfg9UY9+23IkGCvpRei2shGmfSNO7tJWClCkgkSTe6ELFl
NRI+e9eh2xc8rhimIhnLllMI1w2Maq3m4ehXse+jFWzT0+z96YofwPjuMgoV6RB6s2k020C4Arl6
GLfu4Ey7ukMoFakQtL6bTLuBUdzmRbMfLfZ1Vm1Stx0FAsz/9UHPyqe8vLo57R9HK6LoCxwV7u1h
iP996qOesK9it26M0b6eQJ7NI161LuwM9n9lHUBSCqWiGCmFAgXTKcZHN/Jx8AdwzVxhnYuvv3tR
c8x/pEfVhfx2jwtWQAhVLMDMuYVvDQfcxw/50fs5fOhHEq4XO0wUh03pV4SonZcJiuL5dP0KSruH
JiqCIRy/EV/31UVGSR2LesJp2TbQK8wMfKX+cF7T0xwxlNDekhctMNAy1fpB93cf1FHx/X4ilRyD
qCeEtFm7Xk0G2M54p8/0gx7ZIQtZYIXaI85wZkBOqoq1zJmFIJ+aBeet645Zu6fK+yfvg0zF+SwZ
WiRPcAyn4ou5dlHWNbhch8U01bbmk2Ex1g/wDS/p631zyT50PXd/2hT6ySo6gLJw4yhOrIiMIu7Y
cd/QQqzX0wRtvat7WcYrIZe8/mdSKRpIXsZQVvzvtI1+IkPb4X5nQz0609AuAZmxgr7o6d9guDvM
INNdx86fbCfwQMux0udh+3X/b93eMlAb+e+niTF2Fsp2WJrGDBq39D2iKDvLRhainrKipeCvxtuq
/otvgaEiTJKtsRDnALi4nDm42vQzm/3GoPrZzptfCW9VWuHS9RCCvHKsAQgtTH04rKiWd3jy8NuL
FfKDeSiOzhNXAQr+pSW8keZFNoVxK4nOV3jVHGzH4qT91h/LI8NtB0WkJ/Ki/7Y+gBT70iKlQDTl
jVx2qcJRKoqi8nnxSvDs4da/Zn6aLHFXJooglJlPBHARKIrQbIL5png+sFN5dF7m3L+yQwDpdgHX
hXPY5bwilEsHPX/RtRtSlvacdOBKg2LHvpGFaE9Z362JUwyRYXjpobWS7gm/qJqFJZu7iOYC3hh4
jHYlJ4jA+WSb/HErwrowgmbJj33+OLtfHK9RGEn2MSHCy66buanNKPYb39L6DJ3EoFjzIMWbr9bm
fsnibVWxadx+36AiemvR84nlbU9OHpp86dD62qSdshoIgNF9q1IWDct63rdCQhrIIb1prhDWOzVd
ETbT8ogGjJ1DC+HvbkufkWEip9qlUbcaD06tKuHKFkPYzhMCjaiZcnLSILxQazxsQQ89PlluEbp1
HW3lodaH8L6FZN8SNvRk5bM2lPgWXxffLd9n7X1NFn9rnYiSj5r/xQ3F/UCy7CK+a2nHtNMyGEy3
1njCG6X+Ny3YW5k8LfT72u273lAR4WUxr3ShHkFOi1e92gD4+OiL/Oe+sSTQGypiu6wUlZd5bcmp
S2Z/nBaApfiRLYtPEohgUObb+oeRDIGnGcH9T0o2SBHylThpZRQEwTIVOg+3qW8Cvqkwd9dEdWNj
EQkbUI4F+4yhG6cmzx9mOIKfbemp8+ZLXjX/slcp0ss1jdz6kLDN207tZR2YVk5ban+titk8p85Q
R0kDWal9dhIiHRrvTDO9VT+lRf1OqvzJXivFEsisJER6Y0Es2eEAQunW5I7/kLluKu3gjZ7Bk4s3
OS55HZhG2o/OcgeaKzYXmcmEJGCmlNQVIKMnonu/B91iQbelV6biWaWEcvtxiop8Dk3LLcibNuuJ
DJXGnovaZtqpLeqCvg/aaug/J4C5TdV+f533DRcQK8Zd0c+kmpfu7BTucV0qX+/enNo+NPUSpF4R
FEZ/IIkWZLl53qadayeWk5t2a8u1KbpzSxx/bKENOWcnox99wzlqzi5OdkrFanJtgMescVl1bu1s
goip6z15nFUKxJlkncR6cpqPHpsKszsn9d8GfeTTnwRPcXX++37kSNxbbJXlmwUJ8wzDG3MdJObj
ar3T7S8K3R+uqmhIfFmsJxP07kE7ymjOkLZI3W92fbCqfduwWEp2QAIJiREXvdHbAcKl/kx2cUBT
KoIVIfG7sqXWnZOJ+/VvRzNdjoZWZEtFWpFkdhGj2E4eypmu7Zzw8qQd1sItHyGcyxVOIxtdOJtm
zWaZCacAZ+mZa53Gmvfzmw3VknqXdB/sI9xHB8dw25RqzskuvOE3sfUCpyy7+HXfKyWnBZGLRCuW
bG2NoTzX9JfTeSfDScLOAmKgLkKtRUc6M8L7X5L4vygQ7G4safFEXJ4ZVBuDBeX3D6q15pPHiB1U
iVdD2m9OFej529TNsJqwT/UawETMbepzAn7LZfm20vZtZPVhrn6CexfEdfmBF/PRa6EmvHDvTBYt
TLr+oJnd6NNm8t2+e1tsFQRUEpki6NHMhy2HVkV5JiP9Qr3xBZRdZ5vvakzGvxU2MTDyleNM+vo8
zlXtW1OdBWxG58v9lZNNXjy7ut3cGUuSn0ezOLu8fF7S+pi7RJFaJMOLGEePOLNrTaw4844cGC9O
Boo4fb6e7s9eEqEizhE6wa3rmF1x1vtW85Ff8GbuuQo/k81dCP9Gm4cZaqaY+9gdOy8/9HMebb1K
Uk82dyH222SdW6fPi3OypXFmuMc5TxVpUTbz6++fXufyQTdobxXFedL7Y9mbX68MOBnknO5bXTb8
9R99Gn7SGZK6W4L9e2wibaMPvN2CcVQ5vGx4IbwnD8xzg15d3ZEGzVhGxbIcF5QX789eZnfhKLo6
xqa1g53iMSsBbt4B0zTP6a5OVccSc+40leaS9c0QN2MG6d0hM7r+hCNo3inW9ub0HUvE3zpAM2Rc
h844g7L1QbPKAY8aUCbaYRyMLjhlp5VJ72bbGEPefvZBGEBfWmfLFY4jm7vgl5s12Xj5LCbQaYJT
k6bYIRbSWuH9ud/chDD361c/uSUphxkH+xFzJ9MhTfkJnZS+VS5LQLxuDng5W4qsJvsfgocC8g9+
C5yI49VhqKg3WfalMoxeAZ66eVbF/xAcVB/NjDc9m+Jtbg9Nwl/zGrwya59fqrT+uG+rmzGGbwib
Sm/gZcqC/mtc5pqFwmgzhIbG/i4HTfXiKvuCsLGwkbUZBGimuHCK8VKb43DojHU+FbT8c/8/SOwk
3hgqkpUaH+0x1jTjvKUgmkIn5iFFK/RQmioNNsnfEC8OUFfaqjobri5LztR4I2vyfSucPfuXY4n3
Bs2l/bBa5hjXWAV7HeLNyQ77rCNEslk0NFszvY8XbeLQiHI3Z52/FaSqRjMAE+rU/Mlq9FMo7qaS
kBCBorpBBscb1zEGOymEQfIpPXp6ofBW2eBCvLXZUrcOW6Z4RVHfnyzG/NzZpSqPNRDCbe7XbO0S
fYS+oulcDLdp3+x01PalChErSh0yeLmJYDbc7Ay2ijbgo65SUpQ5pxBj45x1QzIin7Kl0P2uK23f
SZsHcx+VrWOJeNF5paNDr4anfekFbUW6I02tc8oGT7HhuLeeNPCF6++fkvagJxPxRj7FGkSuf7g2
p+DH0crzaLhOQDc7HkifPTdLuutKig8Kp7psIxsoMBhCzlxf6IwaPFHdRiXLIbaTWJWz2SDGGeNS
X1g0DUketXmFB82hthTmkkSCSI6j9xmo5KxmjHWrDbS6fk7LTOGpknRKrp/8tBKO1iUApzpjXA2A
lBcjC03LRQO8/QQ2v37f6UUE2NZOpk2Mr32sGS19y+eCYHfLO8VfkFlHCOW8HHqSa+UU5+B+gRYn
7jY1VJw0VVOnZIH/56HEq4fVcJFTac7iNoe2KB0vLVM1ycimL2zKVT+WU7PiaGfX1Rjnha5D89rp
drqOkCwSZ0Oq2NwRrNpZerKoDQUn8Nfvy/8ikHeeurzFduycbZo0X0DwlnQ+bzJVG47EOUU87+gt
xrRVSKO22TZx1/U1yIlI9uD2CwlaOvy6v2lKFlhE87JpgSbKNQYW19GPrpbW4aINp5qpmhglSyyi
eDfTbKZ5xoa/zagVZbpehTlTcXbLBr/+q08RrHmTBZ04DG7gst3Q6oVNo+LkLrP/9ZOfhu76di2a
0RpjOmfhPNmPKe2+8q1+xbvOntc2x/q3yP3pE1WazzQdNGRPUFAdUYmAYoZGdkEwMbqYGhp3gogo
DotDbgXO6rx40NK57zQyswth2xdlsiRZgaGTgX0pm6oY/c4BNdq+4YW4NQbqTqlHsWFxMoKEN3sa
iKMYW3JlEsG7c6YDPgoiijidSFAOyVmbUSOnXehB/HzOzLf7f0HiPSKEtwJEfsV1FVvLVBzSpXwg
evrXnCQ/aKaCx0siV0TxMlZurd55XdxzElXc9SvSn6pkF0zBgYLaf/3faLKhbMdyjBvH40GRZuMP
QNba9/v2kXiQLgTuWBt5ukx2Fy+8WiLgE4pDQjbFpiizjBC6UMN21361urjCEU4DV81gl8fCzhWv
ZLK5C2dzR++7xhraMe4KHhpWEqxZF943i2zmQsx6tWH2GcPxtgWZ2AR5UTprkVcNX+8PL/NKIW4L
Z02tznC7eLaN2udAhDVkfbK87M8Mlp/735BZRwhezifAm1Ko86QogD6uEA3AQxyEpBW77m0spgNG
rv/65ZbN2FJKg8RjvwakfdEgxgje4paOr842HgzjVSe/mmk6Wq4RuXzfNgZxmv9+Nhvr0si2hcRl
ur5DrKN6QGuToyhD3152CFz8d3AQL6F/Hdrk8WjiUm+uUN3KKe59zqqr2EVu3zrAw//fT3TFtYAw
bSQGruHDyr3Mn0h/6S13e6ZDbyEFEpgz16ufe9zAFEHA2rYty8ZxOx5acmncwfbbLDUVZ+rbfgwS
6P/+GUqLjCc6NohZf6y3X5PB4qp6HTPVBnS7GRdOJoR4xRiAVPr1DpsN1rlYOy1ENTWyRy1G/+Yp
2xj3taoIB9c6TOnqHMDmdthnOCEFzLyeUnAdj7FFmidalMe+8naaTQj/uuNjv7U4LWkZOWILnAbd
J+5PMn7cn/o1BP+nWA+rCaG/pnQ1J+CkY+jgGgeo/fwZmjka3M2ApJlx4Q0K9JnXHZ1mUuzmt5ON
KaJ/cZo35mQxh1jTLeIPY4uHmLrfdcox/4eC0bWrmm44njmZV70Z4Bn/udrWLjUzxxRpGJt56qdy
zMY4rZ7mrjzgHh3dXwaZUYRQT3OdrIBmjHGbaQfbdsK8fNk38jV/fTqw5svsoYHCG+OMd49Flr+k
vYqJXhLSIvWiay5LplU5jtuoTpDstOrE59U754rFlKRYUSINfWYFFLicIS7wzALlZ6c/5r2pn3Sn
VGQ82ReEwPXcIS81PDPGHvmTrjjxMeepGsDidN/2suGF4F2WuaFDDQNZ3oduWj+4PfvLVn+9P7rM
Z4TQNSgrjREUOfCZdDl4K8GRr6533XNMEbSbkco1TKB2QUKcPhnjSHw6Qxnw/swldhGBumVmFhvJ
UAPJCP9mjtsXc2Ihcd1w3/DC1szKteaZlfMYJGMxkE9BaWpfao8pEtjt64gpwnW5rTlo7Nax0VAr
SI1zxZ7wf4JtCYfpuO8fXA33KWizbvW2OSV4Su7s5wQI87Z6trJdlRtTROU6W8YgmQDrQ48utD0S
oL258svSDafZ/nX/D0h8U6RWZMNit9va8ZhsOjtutt4c2WqppK1kowthm+i1Dbi0McVLP57LfnjC
2+y+kKVCyA5zulmWjkrKZhRna0MHsJt+8RZVWVeSMkVVtHUri2qr4Zoes88zzU7M1h6YUx9LR3Uf
kRhHRN9qaV6hn3DksTX3ZuBxMz3MpeqOLIlcEXNrbI6VMFbzWLPayEvzY5fVLyhv7cs6Iup27qGF
VjYankbd9Fdat6nPUIzb5ZIivtZA/5wN1QIe13b1bVwIDu15qjhFycwixGu54sV7rbCseladl/rL
avZfHE1VMpaNfl3pT9mAJCXoPRjn8VCVj06WHFmSXlpbxZUlG144OGtWn3Rsufqk7XCfo/PXt9f+
6LQqFn7ZB4RwzXvouNn1ADCA236v+Jj5rte9bEDsK/YTmcsLQWtsVmqvJlyebsACZ0XrBWWmv+7z
G2GbZV3C3VbDa2tTmONPo1jMfwZr3CWN45gi9rCus7FsMqyt3miF763dEILxeFdzMUZ3/+s5KMm3
uVmjMtY5MztUrVdF9fXh775lJBuhqIJm86ac3H7mMc+Xk5HkLzw5F2ny1GOdfb2YFTdtyeqK8EPQ
L1yP8Nhvy3U807Z6GHV937FbxMFwUo1Nx7HPMkpbv13m1v+6zzZCzDp53+ruvPDYRim+9rbIo/4K
wNq22is+RBR7uWwJhNgFpaM3WvmG2EUFrKL03Zu974tunruq+qPRRnEekS2BEMFlPpWNUyJFpBCP
Dy10HR56q1bVfCT5QcQOoiBgZ/Va8ZhVBsiQ7PPibu95rqIZlE1eCGBaAxzhFjbOIsP6zV6R+Emn
QqhIxhaRg6tl9bVTF9gPNy8PnMR9KBYcpu77kOSwIOIGbTcDEnluedyU3XNveqNP5v57O2WFX2sq
GVuJB4lILav1Oje3TR47qVkFVdMftZZ8dcYyNrTqvTdrRRqVLLKI2eo9ZhRMy4e4pIPlUyP9jcph
BViSpXouk63F9cuftkkNZE5ea3LgnWzjsmTdC1qzw/srIZv89ZOfhl6nCbxItQ4i6aWKodbha573
03BsxeO3bOZCFG+4x209iDbjjTTP3mSmIGyv/ro/9ZtjA7ohTN1GQ+fqXOWE9ZLalwavh37XzipI
9U0XxejCzI2u3ky0lxixwb8XS5g4gGn9Nsq3+3O/aXaMLqSdlhqOCQF2Pe4GSHx/1/uwpof7Q8vM
IhwZeFJwLxtmfqmSrD4O2Qqyg07FGHIzpjBvIeNsJbP6kZh6vLrvlP6jOTV6ah8N6zXJVHggieHF
mthg5mPZ20yPrfZbpgWm8yWnl1UFZbrNM4BXQeHgwE2jmpPrum7va1B+ycDenIWO6W9Rde7OFlTK
mu+7FkIsiQ11pWH/GiFnOOVP+do84piuyJ8S9xHLYfY211xPoBSkV3g3HYKxfciJisvpdocgTHT9
6ueckJWm0+Y45VgRf6gOydmIyNE5paEK1Cdx0f/j7Lt2JMeZZp9IgAzlbmVKpVb7HtOzN8KYHXmJ
8pSe/oTm+w/QyykWgbrsApqiy2SSGRmhcpZbLnVrT6B9TOwZ7uyByqrB/qTx/3rzRc85o9V7ZUBe
BA3vT/tpCy3Umuu+5ZfBoT5InhzoAHrVSUYkIdxLnBU3tAEBEMPnTK94RBIjjSApnFif0j4A2WcI
8SBvuc3Z8Yw30MFYwMrfwvAq19/q7GXvi1uiUEwaZ9P1POG+ondrgqxqW3hupeW/urVYJM1f3qsO
nyJLTbdwWh32nO000JbxbRzmYGaL5IS5nB3Boztn0Ipr5tNgp/vdDEm6fR2eCXF8Bbp0hK0hHlTv
lC0LNqt9qlP1XTVniQe/7Kacv7Jk1WaOgCCpd+Vw3qzTOn1byatKbwKCY1THZz/YIO03EIfRWbtj
XebvHQsmS2bfogXhzHtwsyLft1pNivmz830w7zRVshaX7drhM2G11VrmskI8ehsLlPkcF27fLvZJ
hrcUzTln3rth5k5WlICua03g0NQraRoz2oHPYzpfd9qXOR0w8ZxN25Cm0wZ3WBPtbQnM9/+dD5UP
0hAdQtWQGQ2vf0g0Fu6YLiwwebudDReO2zeYTibb1xlwE/my/TYMR/KiK1przrZV2u59rhAcppOT
5O72pLm4uNXm6aZB8BmvtF77wSLDfga2vwxNp9ReHJShvVjgw4yApXAk551gY/HJL8r2EWhm6Lzu
9SnTAjL61/svavcIcz5YmUXySidkXJMJSh1pslDJvAimnee5AfZF0fcNUmyLs0dq4cY9cLWgGbxt
7/BcNqyxc3tDVVqyaVFWRsMCW2NeRm60Mz791Zgpsy2kRpK0jhzL29aIvawyZYXLISQ49bk5Twt7
URR03nLeigHECUHrnIr2Scv/vb6oosnnLJhsXbcYxjwl+vAKxfRiOReD5BVXYLQ8i01m6sRhNbyy
RZbzzLYAJRbPZM78xrGC670XbUnOYvfNWLTMQe9RKT26mefmEldwmdELKV73vxO/tQXy4WxYEvMN
YRGEmYmfgwmtimx/Pe3+IVK0BpD/iGTiNIL4yOGzYaWmmJXdl9inL+nLFI9R4w9JegY9ziM5laFc
CFowabwk2U6hMjJkGNpsvGjdr62VnAZHDPF3PPmXGhnNNFKqBHG2vv6wxySvjvvr8wqWxMwMFpnS
y2UUEVbm2Mkf3JAy0MLKKOZpClRf/z7iRgKdvCfNH7zpsyGJIAVmwSfHTAANB3bcGWbI4Hbrwzgg
ZdtKoiFR45xRd5225Hm/r4na+9P828hOpoymX+AveIGxKl3TZhzHKakpfZv1OdFbNbGXKmio6rf1
cgsPIdaAO49rbCBop2ALqXfp3RhVkXEIvt3dBF1H85xZtw2b3TqfoYqK0uElPTkHXmz5fZPP4BNj
i6JZtZUdbxXN4plWFSJ8vM0d8WmxBuSMnXVYVuXYobKaYWHIHtkPv3PBuPiU2KBnGeSF0fRyGmIw
P57n0xhP0SixXVEkdyEtVhnZjPZJ1J13kI1pyZAAfg+xmiVCRbokhhBsfZ6AZhtpupIOQamJO4e1
aF8aY0MCbpbE1JcJLA3HOnzeB+cwkP8/TRO0zLQgPt4r6LnwD4/9OERu0EguagJnx2uJ9ZpOuk3H
fA3r5u8kcaZT6zyCmi/fSWCXN9XcYTzc8UzBv4jL/6Am0xi75M6+iS0C7XIGnNUo3JwsWFhrKL7p
zIAUymp+LzMeoG3Oelmm0q2jmBrroYQo5AjZrwqEmI0/eVMI0o5HSGP4eeh+um7PojstnzvLbbXO
UlLjBYb6adSETbSVnpb7BFeQNJQtuMAA+Rxa0VUtqRiiahIdvOPT2Yy0EIIZ4fVRCIIlPom2ZkZX
AUuGd4WtxU3NMzMXTJgo5pB4bNGxyafPJodATnzFB8p4iEEvluQ/tOgP3Spo07ObXvEcPpE2brTP
l3VcktX41rRPuUyFV+A2eMoO05iKSQeNVIKrOFQOCOrhbX3wrGKJrk+/yHHwNB00baHY12J5SwWE
O4+mBd2uvvBYejZJ6NigyfiWTdGgt562nTPlu9ohIKCfr39dNDzOypXGGAs6YXjV8pmwu4F+SYlk
YIJgj0+q5am7b9MCCe01fSTrG5OlAgWBBi86tjdd0fY95kvpvHn63O/RNr+MzudRSn96DP7Cicfn
1BpaanXfwUXV93Dl9/vZeFz89rvp06iGJOX1mReZBZ9cm+yKKSD0XhLnYT+Zp/2s+OOpif8IT0pP
vT+FZZfGcszih2Npq1LqtgXGokfDiZ2su+IRsNTgYO014Rgrnzztv0nndcF21p6vD03gsPhM25bh
Nb2DrCMcVhrB4M80VKIpsmVH7RGtXhrTsZk/jElrqqasV7RvLbpf5o+WRb0+i4s1KSB9abjP5QRE
71M9PymgNigt2WOfaFzcET/va+eSY0erd0Nc3U3n9URO8nEJNjbhgvPanW0ViCC8JVpz5lHNSKi2
31kKkNC5ovrGLhPHFBg9z5ygjPa0WSnmT8teK9ODd1FUSTQnMHrCne4D6WjWu2jaMO7t9nlXJO3+
Ka+9tObc0Q6hkmx2XaTL9O5nrfjWsnvDEHbqp8y2vEr7xNxotE9O/2yMvUdG58RAm9jrNDTYz7J6
a0A3N73m1cPaoAIcBWJrASFvyTOSYNA8w0JXV91RJrEkrkmjCnTVvVTORBQd88QKhaqnEF3YsOci
ErHAPpVP5VcTKl96AALCQBYEiIbAuQmyD1vqoFjxDNW8zctaokd0tmU0rKLWj9Djg8Eqy9hotK+1
OzpYBTKR7j90lz2ditrmnUE75nVNnf7cdroVIWt4TzZHxg4havz4/UPHy5XMCypQ1WRVo30PbC26
7iEFMZfBmbrdMWdGDIx2sypQ9Q7FSA/zYjzZNzGcGw7P1qDTztnUHB2fZnB0M6h+moOHmmNJ/0Xz
wpl53TsMEECHnpf1XZmauzZzJU93opY5O5/b0hw1N6VnRgug1jsSWHjOCa9Pu6Bxnqdh1MqR5n2m
Jr0ToO5Hlylai9o9rmoftollD66qA5GdQKgpyNflrYCm6G1d5gyzrWuAge1cTRxVe2rKPZ6bf663
LNiDPA3DplRmVhjodEmyJ5toj5WVn3ICoP1oGJLVFJw0PA/DmGXEySmZcEn9nGXQk/o3dyVrKer+
sRYf5tyeQIluGkN3Xlm4Zf5IiecSb3F/XZ8d0d2Op2DIiwmw1BnEBek/S1Cce2jEeigMPG5eqa/L
7kaincPF322zruaS4itjCNXAIaZQoQT1NmImtcbTQQY6pmginiwVLloPzm7zailMZjlTwvB8YL7q
0wNoka9PmKhpznAr1tCKbdaUZOb72t2r0HI0bsKoGg7PmmA6jdsQtk0I+RuwE+vhJuOGF8w/T5hQ
AT9RLU1Pz6SpvkBRsPY01367aUZ4loTe0QYoyOR90tSqetrz1g4oq2yvVdPP178geAriaRLyvp26
dB3p2amzU6XiXTG/W2kfEP03tVyvGDRJyC2apmPRPxgb6dShnqGrdqa142VsOWWTdbo+BkFQzcPD
LMIyxZ5TmgypG82Gfurt5WdW7ue1TaOB2V5NyBdlHyXbVDQS7uTVDxGIpoEFKJ0eptUcjnjyuD4S
gQX8ueh9mKRmd4bR3bIhUTI3LV7swprtQDcKvf+2ZmBVlnxGNALOhje1rF1VwQgKxQ2VevnUtzL6
X9EIOBvuh700Tb1jia59U+bHTM/9RibBJVhnHi/GtnbvlLZmYKtQG8ure1uN3HVb/XLvm9PaoPzb
m3Rn93u9dP3CdWSlTKKLNg8lM9QC4IypVPGAvdxbfhcNZ/OfJtaDHMCf+v364guOIx5FNpk5Eneo
okxYHyjAUYJ2fH2bZQQUgoXhgWRr30Mgo3NYokAXWn3S1d9LfZtp8yiyEWyAmtnsW8LM7aUDJ2xe
0hubPnbwB4PocRsfi6yYE2VgJ3dVA4VJroPCNeXMuGVarqEWaE8A5zK9/Nk858GU5LXXxSouRrLz
UmBrqv7fERS0N2wGiECCCgZD/WbLeHpE68nZcN86kJ1nxZZoeKbozopy35uSgFF0Y+RxYjRHCE1L
c0/y2TfeoRZzJI99Cs4zr/t05I1vzNz8JZIGjtpSWTp8SX2Zw3SDaFcRKiF4mQYv9ZxzHsoy1Jen
6y/JtM6yGzYo+NCS/2D70zqfayLD/guy33+Jps1juW5aja00hsb7+Nie8kCFPukb81kIxMBb+6/9
6bqPEOzav0TU7Ap8EAXd94SdtBPwjqcmwtOV7S+hdaLR3AXXv3N51/6lpTYBWKG3Y7snq/M4OJ6i
vVxvV7QMx/c+2HM6bG3dFbhUZurD7pzK9LmWZYX+3Aj+ft+xefIEPD6QjmwES0zaQul8pyinI4Sx
dKc6VU1RVv9oe7Xs72tv2tNjR+vKfleUtatqH2V1zbhEa1eoCtiTcRO7m2m2VqpPwIZVnZSc9ux1
c9TxqA/X7bUwvVlplSbz+k7Rqg7/OqRaFy59VTPQPpabatJwc0sz/Wr0/QhN+5mZqQzML9wHnFtR
3aW0LBNbDogFgDvqk/2qGx55Mu+6QInTm1ghUEHNeRkU1JZQ9jmc5BDkTWjKygFF+4sLE6qsR01a
zfZEX7+P0Bitb6q3N2wepzYMZWuOGRq25s+DFTZoe5NhyESTzoPTmt4pesh/7onx5s6edQf+7gCB
BvhW4/pmjIvNUzSAiEclqCrfcei9tN1jK3u0FUw6j1UrQK9qdDW6D83IdAzTUXIFFbV7GPsHowax
bTlXtNkTbfGdNJYKJgucBQ9Om4qhnEplw+bTFL8afLr8TM3bYmAUn/63045jlY7SwJE6ajyMr9VN
0i7YgJxhErVRLeQrMcnbiZV3BpMcypeDX8hS/7e/ANsCkqaNh8ED33DOIjOyTtv5ttfbv8TTdmct
SFqh2xPVtju2FyQxK7WRdF6wQ3hA2p4fUDcTrdfuAyRN3FpyPxa1y72aoeLIHEpmoNflfUlO9r/X
TylBAGTzKDObluns2uWezHdWpIZjhAP9Wf9EPMczQhrtMo1YkUfheRjc2RkVJ6uwqpEV6aF2LqLt
1xCugRFu50V2rRRNE2egJlj6NBeUlMk63btNou7BjfN0fPCD5TdQlC9VBw3nrue8HHqrUK4POiAY
Xow7LczvDMk9QDhRnLkWfT6DJ73egQAAZCVoA5hAyF6UF+e8nvdnyXgOI70QQvAINNOihgpNFpwe
D86f5XBD8+HASuRhFuQ3GgNnyU7a62zM8BFIFDaLDwLbG3vPHaq6y8Z9RUl6UoC6ORxi41xF+8vw
+0Bg1tGNIQEPQZu21Uq1GV9prWjNolmW7Bd4ex5/lhkDdJY2Bbas3G0Iz9Wzud44MzwArZw3EHRP
5ZRYlu2+Z0d2R0XEpzohOLZ6FlVkU5cfC5uVMWK0pK9uUy1V7xs1VbXnBu8JEBhQm4Pz7fpaiQZ7
vAF8MBxWpnZPyMySPR2+j0X5NKnV1yaTPVGJzOUvqFo5M3fcELdZB6zogNypb9qL9WSdcLP11dsO
fh6wBoaFoR9dgDSpZvm1/S11fl6fHmH/OXMHQQHYVYtOhV90IvvURfQ8hdQ7kA1ZIKM2Erl5HqBW
OqkxdhSZkeXnPvvZuT05MYrr8u/KCzlVJzeQORaBA+YRa1s9Fy444NWkNu6r9olooWSeDp9xwWHx
cDWQzFcWZZinPHYiErKzc295mm8CopZLEjD25U/wCLV+BCdDrlI1QVo8Xq1F8VCQeMoG23drI2RE
lp8XzBGPUXPVjeWTzViy7GkFRD/gCqqSSs4PUePH4D7Ym65vuamWGITdo1BpLPwlk0nriprmTLlu
R5OttTIkDcTSFXv38nyQ+C2Bl+ARaVmz2SkxnSGZB8Mr363x29RLTFdkYTwqrW83K3MVvDa6rUdj
I8gA5bE+7S/6CRfIoJdAlESTw9nxgruwtnSYd3f7ubm/0lJWtC1qmAuz7a0AO8V+7Mq8L6Ncm5hX
Ze1NkhrGX0pQo2LtRZlqLKn7T5MNWe8h2F0Z85NoVbljuh7bmS5bPSLUfpnamLbJnAbX/YGgaR52
BvXA2XCxI5MO9Qtq4evOv00h8TWCGefBZvq8tXPTdGOyuGezt4LhNp0gcHlxxmnm47DRqhmTcu+C
AZIyRiujnxB1mjPOudrA22NYeoLz1Te6IsiHVnKEi5o+1uCDS2m7cVdcwvokHSAyH005uFn3clRu
ovzArBzf/dB+s9GRqUUKIPvseoaiB2CAlXRddPDxODE3XdZm23HnNfsY6mwr6IzA8DcvP0bj62qB
mqMNjfS+mzZ/I3Ffyng6BFXbNg8bywwb2PO6GpKcrV9r5ROYHMLFreKOgKZToVHT9L5iLV9YRk4z
VGmn1Qr0Rnmz8aTn97Py1Lazf5upcFG4TVObjX05Jq59bjVsucQxJfVXop3BG3hnGq1eYj8r2v0G
bVdZnlPQLg8Sm9K9tusMJ828z71f2EqDwlvn7fp8iA4EHiZWZhZzlzWDFcZH9QGIsQMEE0/kdFQe
2BKuH4GD4mV4ZosieTpgU3dQ62hVcP73HkSCrw9BND+csdfupGmoth2TtmifcWMEwm2Ybnwv4hUp
IAze1YYNk3HswKUR6SR5KEF4xcv5sNWukRtHu2Q4deweiGRHc/xmS9ryx/VpEc05dwZDoKNatBXT
YrbfmMv8DSkW5/f1ti/2HlqynJOyN0bHmSjwInYeT50WlDlcePvLZUVokfV0/SsXR4CvcCPIcN1c
hhpfKdxHYJE9a3hP7dtuAWidCyXmbGyRNHb7eAq0kxGUQU2eCv8oHipDtwzm1Jehmi/bGD7FOZ3K
Armb2m+QlgVpwR2+dSLPxoP7j3o6kOFpeH26Lhex4DOcA5oX5h5URTTeizbaJh0k2Nn2rlgojqrM
uO8i14LySX9XLXOwsezfYnUrL0PKZHWW1XMz94wqM98ab+Jmt20eNNf3Wg6eGrWLTfaGlM9UyQZ6
WPZf1x80zL3/MdL3ALdCDViZPfoLVExpRHzjqxMAxqVFqZcmxSc1GCJZbd9lLDw+yIUqCGan0Rzw
wTHMn3c4SSSIfM0rA/MVum6o4hx89ZT5VUAfZAlk0abhUXbOvtCsnP9803xHoH5X+O7DeH+UIaW+
TPRY+JXD9j6EG8BHlVbdDUO8P23+UWQDrpy4/LIFk1+cZFnYix4a08e5C6CJRqcd8ZGuS1pA4WZV
VmIoaplzEWap2VV/dJ+aIVMhGSS5wFx8dkePeeeABJg6N+sQF6od6tqDSjTPqpjfsjwyKstDeOmV
mR5ct1zRKDj/MDvMLJoVjm6yMo8Yyn1jsufbmuZ8gqXXRVvVxhCbIJUfUFQ7ZrKWj7m4YIU8tm5S
aKVTFQ7U7N+z5XUxWUDX3N/1362Gv/BwUz2V5quxp96qFOC9MMMaKp3GtIGdVj0Pmxr3Cg3zDaoZ
dRnrnXuP4DQu6e/MZu+63vlZOnp5Pfu4Wp+yDfDJWQ+2afR69YdNjbMFgSilIknLyENGiqBXxxCF
Q+CgUb00u09vdWQ81k/dTAuODCN1jE/t9D0zvt+0ODzODyJaC8Sc+j6e6/OUhtYiOTgF+4lH97WQ
MFiUFEG+6n4p9pM2f7reX4Hf/VOI9sFZ2ODZJ+4Aa9O2x2r9lrr/atu3rny53vrhvS/tp2M0H1rX
OnNy1S6HLTcZEoquV3ZZsrpplE4IexsrtNtJMkGCyOLPBenDpyALae7qggki0NctzqoeZIVErkXk
Uf/8/qFt00lXhreFLp5x/qLsufMbX/lC/g9fJDvsRUvMuYxGVcpF24shHjRv70LaSSJ1Ubucv3BB
/VvZFtpNx/tcD3db4lAF7fIgvnTfybhbcKjOcevawSDTkdu6zKP0ZkYYdjtc3KRPfmosL3o7SBZT
1Gvu3F+cWWW5aXdxbQAtNtSeschiGIH35IF5qLPoqw00p/G4IXxpT1k4eUPul1/6+GAhciWTc5kU
xLZ5lN5W72ZeOw624x29N09jZJS+9mo9t+clBOWRlz2Vd+N5COqHm9ID+OIxmR8MoCkrV3EovmiZ
qj+1Q4Ar8XUPcRlaj6a54570KVvLFU3nKAg27ssgDdKzG61vSlD6178hWnLu5F/LZSyIgU/g0sHG
Z1DAX29XEFHw/G5D7WjKxtDu/2qxD/qJoyJAGi4ehn/Be/LgvdaC6oEyYT/l90swxX1kvjpPCIL9
W6fG4oneOjpaVqqnHYAT53J81ErZo/ThXP7uu8UzvNVpA9qdmgyxCx3PjZJkqrNziUK9vFc8wPcC
x9i9qvtlmzIY6OWzxuLJ3Sa1H4ZR23DWVIvvzkmbGicHGK/CBCGP8qsYVsl2unxkWjzN26ppDTOU
cYh76v6kq/6UI4Ni5dTfzU3yics71uK1j0BpspcYyhDryoyL+H7OWmmm//KusnjCN1rX+mgoWPIF
bItG0EXb6lX3/8MpUJn222XTsHgEn15D1WwCl3vcr1PkQFULp1s4u5bfl2B83X9WsxGrxk1vw7bF
878NWVkDhaZ0sW4Hu32aZUGX4JJo8aA5apM2W+uMxuqL7e3BghtU6IaF391vQQO+SMNvgjYqcVfM
Atn9TbSPueM6G4YJS58OsbVUnp69zelZaf81rPulmVCMeb7uuwQ7jEfX6au62HaHr9Tqz057XAeZ
P798CFo8sq62d+J0FhoGQmVXzTeNsiBbTA/lX95O32znLd1ZOKX/mumXfulfrw/n8uuVxQPtNFx6
yUzKIWaQMLRz5Z6ggoo6TrSqb1u25t71zwhOK4sH3k10gIB04XbxdqedAKeO8umP8RwIGXAzSb5y
OZa1eK64ZcqWokXJWQyaT/Ajt962fN8c15sr+MweFLiDv0ypT6v3XjEgWgV52k9025HZqiWxjGh7
HL9/OPDZBH1Ft3Jxx6znIMcRZ6vFLQlc2+Lhemk3jUU6YoNUoxUtG30E2ldyIIt6fezJD73OW4hY
zuCTjcfG+NQb/S9K2i/X10Tg0HjQHoWY5bxSOsakgBZq+7vrtwdqV6Gmf9PbF1eHUIIqwwJcrm/H
FHEuoCBZXQ6VCbczInNceHSBmEJojtXofipaxbRRd5WPXflqwrrqlw3A5QH3datuvuxD1XYvbEvr
dEaJZUGK1B/trtCe9mI19beFjYclukZKDOIRyHztqM1bQPkDvuMyx1s+GC6z7BUyvgUNQMlTp4Gq
aGQ8dQak3z5fn02BufKglnJOy3yxjCmuityHVBS05GzPGKxTTm3f1jIJ4EFgRzyqJZ1MnRXEnuMB
xtFbYzCADshVLMkpLQgEePKlBpLBdm4WS2wO/QNoO4MGKj2MFX7tyDLMgh3N41o0PHhYNKuWWOvK
gJVz1Cq6xMRFk8NdNytta1dby5fYWWpvUfafYKv3dbV+ub7Eop5ze3grqGr10BaK3ab0dze9Ny1Z
Baig5zyOJbeZOaaVO8escGICAREL1UqjVkuORsHm5OErc9HpBByIc6x0ZEjoWmsnaAl/X8qpC3IU
6PopTW/Cc9qArP3XY5kpHkCsPp3idsySlPT+1smuo4JZ4okczcJdlGaxpnjPtxDF0b5iIGhRbiqf
R8+5e3TNNEvrVvRcXxAaNVO4utltbpyH0tK60XZtVaYY8iFBhtejZqpuSeii18dkfTwhHOgqZ5U5
xR1yZzSFZjYUx27a8DxXo6ZvqaYpNnptIQdPSn9J3eB606KlNP7ba6pvM+QpsZRbugbl0AQd9K5W
KQW7qHnu2NRH2jo1PXZKlif7WINCLn/oURdzvfcCT8CzNJrLuOpl2s3xlq9RTdZIM6hkYkTxGE/R
aIzVtoJ+r48NCNmw5XFkioeTzUdkGef7D8r+cSEkZxU+22TyTiKvz5nsiNgiaxptjpd+/Tp1qge+
0ft5aT43g4z2VbAgPIB23ftM2xXMmJquYa6PsZkh2pxlVZ6i5jnT1TS2mgAXz3FaO5m3VcPDxliw
dt1NwvG2xbM4WrjoZeNOsKF0JUDCMN5x+7tpM/EEdf1QNYZ5MDUuiv1uqu3mt3iElOxUwcTw5HQ4
wiEzuc9zDNW6aFOAhq1WP1Xd6HrfBTuHBwGiXoeM+X6cW2Ov+4jg7pBs2b3ass6I3CUeTvSRwwo/
eLgs01fIMOUzEk/9I7QUfQjkPbPW8IZUVlIomibOHa2rs6WFVs8xQtR7jQHjAAG1TcqULfAXJueO
DHsvIeeuYxXMnCA23eygKsG3d30RRK1zYU+7W03lbApiwr2DxJP5rRtuAxvaeAv979wPhmHsy0Dm
2N7bJ3vRQZetg3Z6er7edcG885jAgTBCbcAl4mEmoaqQsFNYaNEbAwYeFmhsbtFZ47LEatuYIVSQ
d1w06/JeXXZZsaNg8nl8oLISw2p0CxZgQ5dK2WZ/qsrft83OYRAfNn4NcqYmtTE7IMiEZLRzHg3c
LZRG4nhEk3/8/qF5CGKQpt1gvJpRnvS9fKny3Us1KnkwFTXPme0K/OHg2ukcFxSH5Fw8dGCfh/bS
l9smhzNZCnyctmUlTpK87NbOA9IRNuVNhIKH2FNGfalkwleCkfyF5NhzLdvZisBf356tXI33oYvM
ZQ5vGgmP20Bh8DSbzFhixcrOA56SUnWOXOmtSHDP5yEacD1221B23Ey1yBge3PwbsLJeM7qe6rJw
pE+t655uGwq3pVrXHiEQvi1xPudhXxb3Dfld1bvkGiNaB25HqU5ZKeVGlrhEWQfLFg+J2Ht3lElW
CW5JPCVSWuzVXCnjEkNWGul5N9FzcDu67hnvVi+y+E4wBh5lSpS8dM0BM7TnSqyo+l1jjieI90j2
0uEaLiQp/iIoNNrCNXvI2pBpO5Ms93ZjfB6GLwvJJUssClAJdyRYs1Y6rNqnmCErsezafZqy1yZ1
3qdd8VZwC1hTedKI6pt57o3IFl7fWgJHywNMzd5mA9BkuDE0+8OqLa+aJnudFLxP8+jSEVpi9TrC
QjZo9LTr81bBj2iFn2vMr4jtQSNQclQLVp+HmI6T026kQhhpFOaXwXYfZq2F2cse2gWrbxy/f/Do
Kq3U1ERxUqyW+fO4NE/7DH53c4PgrFQmQLQOx9A+fMMyp73dFCiFbmmXGIwm2cKC60ssmh3OvnHb
bGp9x3HtjE1I+hmS6MZDllWSLLOo59yJsZhpDZwmdpCr5vd5vj/kqyU560RNcwHelOMFsrCxgzoL
+ORuP5W0kkyKqGkuuqPTnAOBOy9xqtuPHUp/A7sAQ9X1GRdtGM6W5w5VsvlQrHgMTyOtsspAG6HM
M6xfG9P9ev0bIrfK3S4NMEG2Tgm3utbN+2T036361VHJqciVh1aX2bBg7/BYOAfk6KuZYu90a3aX
sfVUZs1X8G1J3v4uVwfYls4tQ27B96zH5tlJ6QGL/tkYjDtSmcmYF/6kGCWAQFWizQDsr0qkuAri
fKY9V32bbDtkvKe4TGl4fUYFW0LnVm3aGqMnLUzQZeyhc9njTGRF34KmebhcwbRM1UacH33vDOeS
sc+12sjqogRrxCPUUCimLgP0jGN30EOoZd5Viv6yLzKgmmAz80C1RR8VzS5tRPt26itVGTL4Ez9P
t4SAQlVyDAnOCh61BuyfZsyAZcVkgfjByEKSjgOOuzUclDUsTCCmzbKXXK9FE3b8/sHXQju5dx1b
QTjl9C9pOn5KwbeRNbLEuaj5YxN8aH5EZVqL0GOJW3WcP/VKzU44CCfk6MobX/t5DFu/12YFQBUS
CoihvbnY9qjocnrj/HBuFyzcKONJcwbYeP3AchJOZXrPTCIBVonmh7P5dbAXt1TQPBR7T2nRJa7u
xm0rOzREzXNmrO/2/9lalp1U7c0t/HR8vslD8EC2YmwJa5SexZU+e1pZ/ZzlxSaCbv+FZANWVy8m
RLAEGpDqpkYQ1vUVtwxv6/pxjHzYlCnVao0VI4sXmp+71n1X5/Smsjjb4uFsSmewytBxgdBGXfs9
F7hnTbvTSRhnRRNz/P6h545Wq/ZW4h5HCQjJ2gHExDtk2nfJWS1qnrPWTrNzdzGrNdas8h/dHAEk
J/NXYym0265XPG5tp6g7zujMYree3CBfIKi3lcvkkb6WwVoui7piBTiLLZyp1MuKMlwQV09ZNB/Z
WyR1e9/Rf5amAyxA762LHRuTjBhJcKLxkLa2ahwFOSMWmwUEvnE9woU0t2+L53k826KA9aZQBxbX
hYL7QruB3zYDG5CCwhfJgXP5+m7yeDZiLQspLBUhWttGELv08PLs+k1uRJO1+3NNks0ewT24azId
gMvnqMkD3aa8gdlRZY2dvvJQWhxA+idp68ApJUnsy0ti8rg2HZRkbQtys5imPfXA9wk5EMu6LbVk
8mC21igmdclKFnf2tnlqNlOvmAk9lcgUSl6kBXdgk0ezrTWCV+RpsO7bgArNyV/Ij1LbQ3dqPGI5
IZvvO/0zRJm8gv267hdFq8KZ/6gyBAIOm+M+20fybSuVFBk5BrW4/dGcJ81NttX+f5xdyXKsuhL8
IiJAQgK20JNpH9tnHjbEGUGAmAfB17/st/KVW01ErxzhhVCXVFKpKiuT9J9vf820RNpbSaSrbc/D
hFM4yUPLrnaWs7WhTUNrR4BfcCiQqXZ5gD59XYbQxJ2WyAmybKvmYWgxYzrGrWKK5SCcUQ8QxYUw
T5T7/g5tZHtCgHDLvowMHKZAZiig9aoi7pc/SWZ/dZPmkEFGAfzC9aT2t81ocl7tis9K0KbQlKgH
15rDOsvjzBVRLpdwLb5amQjruogy5d11QzAdAacqMvg5o+ph8UUW2lmaRtWqyhCwxM3u7MsqvU0w
MR0MZyWcr3mB7hhfek8z+ODbOgBsi8cEuDEvdU+kqB/74FexzmE+21FJ/I2D0LSsOiJurDIHPcbK
fuj7X2XxjEx+F6bdB4iEhwGjoT3lp7zq9hWAAUXAds06hrb3nHq/HPHRShK6T8otNL9hXXXQnKir
S4EZlgYoNMzzKmyLZlfKIgqCdNeDGyuDhm53Z4KK6ei5kjWEg6lieegdb185Xz2GN2fCQtstHpXw
Qt/f4j40/TDtlGlma1oAjVoe2kyirewH5dnR6efISkCCSpZQ2L/AZbyxooaTQMfNyZEleUWq5cEu
2Q9n9pto9uYtdVrTL9GOGavNqcwJxW4BuJ+kX71xjkgPxTRBDmP5WUxzNOASve3nhriG6WC6dnJV
UKaBjap9H3oJOhVEd8qKPlxZE8GxQpKke8rbnQKj7+1vGi4EHVInF5jOlmR64GVFyMsCPuLknwgg
hXwoRole9jC3SpAIbRxlhsXS0THQcmxmz+7oQzGlVn9aBiZl7Kl5/Hn751wPb5kOkRHSoYPXW/aD
VYA2DU25yCMvj7aTbAQd1x/uTMfJFKxXgaVS8uChGakKlrDjNBzHCpwODfgKjj69LyhkOmyGw10L
iwn6QGzoSNb2e16xT07C/t021NWF4FSvIPiiS9spcadYLEF2LFLXOQ5esrWrTKNrb16bglnXp8UU
dw777rK8CPuq/3Z75ld3LGau3YYTnUobwsJTPHPnvIITkVcq7n0e8kbubn/CMH29SkCAdQj8pJri
kvk/JN7toW/N9yR5OdTP//u+8zxw2JVihuEvSjxMzqHARXvPWYjBtWfvKlNbihWr2jP3V2flLOL+
dOei6nWBkgrpQ999itG2ix4/Uv1CzeMushLM/OLQr569BZlTR1YcZrGbuLTmSObsk5tv1TQuBngT
cGD4y0q/Gj6TfWvXpOnjzP/ptGnkrPNxzPOoYMB48i32F9O+0eLdhCcqq3pYSLpO/qvuU/Zhbed7
TaTdRTbYXMVFnDj2E0BG+xpNl73X53thkS2td9MP0PzWXVXOU2uZY7eBDiWnBxLck9bAAmhemyqn
4ehcnGKoufxZpyxiQeuHstmChhlmrhMw+EhsuG6xTjEeHCzywQX6Qoe52XiqXb1WONVr93Y3Wb6Y
1zlWHiJ+wOaaoDzKzXz59Ysf42t+C8o22QKW0cW2M52y5HlIH4vkn+cmO9kFuzZ9YeN3kGpu3Pmm
X3M5WV85g2vna5Mm2EgyGHct+ZHZ1hmSfbu7Dk9dzmhVnZt18K+YtOJEOezUFhvH29XbF2a6LP6r
iVcymcamTbs4Bc9VAEEw6kcTLcMEGhL28JHbd6FO8CHNkd21F2xuyRTXvY17naGK2ChxELVz5y/R
fLnwU0ByKG4BrryokdZBDtkfr+TvUBc4e8L+Ug/ufReOXnMqGhv5ZyWwHu6I1odcfB1UvZEhNhyr
eg1pRbuE3fk2jqSgfuHtega/7NFxcan1eXJ25+pwe08Z7ny9oHRhlixqaAjHAuxNIkGGzyUPSxDE
K4gqbn/C4BR6WekicAQgmZriZunAleWEtQAZV1dsBI6mX6B5eKWkLCnt55g75B0qJWEX9KcaCPSy
d+9za72ohCC3DkCbNcdsdd9N3hpVbQCOjeQu0i9OdUqEpKkGkFo0OGIb0dN34+xY7SOzPOjE3V6C
63wC+ILm3zSwZT/RoI2hmxd59otTPBcCYgdf3KTaV0G9H4sfF0VybOg9mdeNlb+MfiU20KtLpLNc
N5gIf5imrK2jaupLJK7HEsjp27/LtPaas0O9yRnKcpzjLBVxjeSex524tumu2UxrmD6hXdwC7OY2
n7G9KC6odp3CsmG/EvZZpnLD1U3+oV3gZZ41wM/WczwJAILcIv3R8nHd1aK/L0LQq02JzfMWpdA5
drj3zWf1gXIc7WrdQikYLg+94pSKflxUEmAVVLdX5Es5P60Fj5qGH1PvyPxsYxcblkIXOUo9lFbr
YZrjoQkOoKI55EX3MZhc5Fnu9ES9ApWWlWONCY5DNPX9RaPV17kZNvpUDc6gcyisqHH3JBjm2Oux
UbOSe7tpVFsYyKvpFE51voTAqiiRnt/GltVFVVNEo/vJBkUX5zis/N0ASW/WNBuFV9NCaJf41EI4
OhnxUwpRPnVe8dwt4pkO7kcinA3PNllL8+yZTOO0COzZFi0uyG537GxPZKuybhpdc2qrqFlvpd2M
V7Q1PbI6dx+7fNwCfJvMozm0jeecxwjMAz6h58VnoV/OvzhNQjQCHe85+IhedQLzN2omBK6grO65
Dbw968YD89NPbsn3tz9x/VgiepmpyyiKmCk+IdrmUMz2c1n+6eatrorrNiJ6jWkIEsoKC1cqCHTE
jtetOsyZdD7PCgL0vOx/3v4R1xea6MUmhhp7mqKDOq4T6/Nsy26HHFa6cb1dj9GIXmXy50GmHLT5
cWsvoHb8UbW8C/0++1AWRIUZmbcqfqZfcfn/q+h8JLmtoG6JA9xH0T2fQ+BB7mrL50TnTVgnSaSw
5zleFpSQ0EafHgMyuhsmMm0izY0hvJysdorRJ1IcW6hmEW89ju2WYUzDa36MAh4ZOp4AEpc0qPKy
Lpk+0BxsX8dxnL1/t/eQYZk97bRrHZ/RMmhwJ1QvOEoL629j/2TWC0he7rOSLh3RZqlTk5XgPOUg
YQi+daw+y2Vj+v+Ptt5GYUTvhuNV70LRXS5xBxSc68pIFfbREzKalQcWNDDj2xy0D9Z+dpM9HUgk
2vVBWlucNYY10hvmgtKF0C/KfXE22dXBCfI0srNRHiw1bDj59fiD6KoSy5igPc5vVDypJ1pOIWox
Yc5J5FAbpHAnaKQ83N4JBj/Uu+Qql9dyBlF2TN0BgiUAwjzMhSoP942uPWTairbJAgBynMrmAKGM
s4O2wttDG9Yg0G4kHHxD7vFkxSsv2RcTeYRQ6L7md9F7QxLtEpS8Op8ap2ryssBVAfHsMIB4KjoW
drdnbjC5Xs9cl8AlVuPMSBhn0cCCdw1VGwGZwa/1eiXk2pYSmmxzLKsXQuuwLD7JGVTRwYNLNwIl
0+wvt98rw7QlQsjMgWOvXh6iuWznqi3csWFJ9Zqjm05+TRtcPlSyJ74uJ4K/lrelhWaa+eX/r2Yu
/CxYB2aruB6HzwDfjyEl6tftNb0eqxK9rtixdinmfsGJsAKZwf/I8nc+gQp1dHegpgiXuQ8h97u7
/THTKms3UOszKKNePuZU4OP1grDo7bDt2sPqvdSq3zgZTD9Ju4hm2ZRtqWYVA7L9aNkdcCU1QP0i
9Boe0nr43Fqf6iLb+JppcTR3DsRcOwxNhDGA+O0TIOj+A8/4ltqrIWdKdIqAOiFKjZDTiNMeTaOr
Av3Al5kcqFeBBCR98SHCLLwxYsNddGmc6MQB7Vi1BeP4PZY3R2XgHEt7C6JrMJVeFk0aFTjNhMtb
8k6Epa1evGoLPWI0lObei02nnuUwVN+i23VAwaAuDmUhQ4e6p5qBX64k0TJ2sb8EL7e3s8Ht9TIp
pXMPyr/UifM6OZK5RMxD95XYEmgyXKV6bXSsmFO5NXIRHUo5jS8AjK8faL8+gEk1lvPyiPLLVlbN
sDR6z/aF0ixoiFBxPkI7fGEvE91SKzT8DJ3tZVErwFfogwGCfQ4b8aFXp6X9sfTs5DnfZrpVNzJ9
5vLLXh2S2eJlXZc2Tuwmjw37vQDMu7AkHNtPgf3M1EaJxHC26KQvNQOEp1gQv/VJizZKUNSWQ2gP
dij5r6r2D4P1N9k6mk1rop2WihO7SPJSxU0lqzDprX8BmzbuW8PW1YWMrDojgre5itGnfATz9tEG
MG9J+O62Z1yc7kqYq8sZCeTlksszKfas+VSm9rG3lyzsSBWO3Dne/oZhKXQemIXPNB0IlqJJ/bBm
LJpTcejRz7pmPExAhN74Z9Ju0f4ZDKbTwqhV4fKlcBAwMp3LQe4oFc9VYG0YzLDWOrEBQcqA1b2v
4sqX5d4FB1yENO3X+yylHY1rQKCEm8IDs/pTmxc7yIan7hy6DjicrSka6n+FdVfPJic6y4G/ADfe
gaM0HvpsX1kCneQ9WKTLDTuZluFiv1de7rW2DfLgWgEW0b+HRkQ8oo6xlsnhtqVMw2vPS8uvlWvL
eo273tuRNgkzP3kaxq2OU9Mqax5NwNVvuSkeR3aTvQQOPXoggLhv5lrQMyJVWnnrJf8BIkTINR1y
138Z5L2G0aKcuQmshTPYPbH6l7KgOy9pj8G83LesOrfBkDipmEogXHLl7FzLjtIaOi7gGb9tHMNx
pHMbuNM4VNSWCnmV9SfNoNkAWKuNRpgQWaKNn2BYW53cYPZ7dAilFM8L0N3sutpzD5N1b+7G1VzY
T1O7GSAmG7e02ol8jFN+StiW05rsc3GHV16lVLlkC3OxeTrA/hHy24MTesXO977fXgCDX+kaSCvI
s+zRxwe8/Edq/eubT8mdgB2iayARr5molIETA1t+nvPiKcm3uItM09b8NRABDWiDaVsN9Fwd9SlL
ikNWbKX7DM8hvQF9zmVbjR6Gn7xf6Gum85cke8rd7z7fOhVMm1JzWxkkbrMs+MJisTAXdDemd9Wx
iA4eA2xg5RPDfQi0zsHrFMgw+Bmvko3L3WB5HT8WWFY5WKg5xG7v7ohYTha6tBNv2cgFGDa8jiAr
L1piVYXwB83ZUSDZFBKQ2ASi3ZeNdZc2KCc6kswiXmnVssWdjsZW1TJySkXXhm3rbu1PQ8yrw8l4
aePYvwQlHpv22TCHLDuWBG0V9M8ASkX/zuhEx5W1eepKd0bOW9WZHbpe8aPyra1qmcELdFEgPgOW
6TdYi7Gz4p5+WunJRmKaZiqsyOH2+WPwA10aSE1+r5YC8ejUkJ9jEkyHng/9fSe/Lga0pgxNm6pX
8eCAp0g2NI24RzZ2qskRNA/O/VLYSeIjHX0RTchGFL39nv6gGXLHd9lGx5QR2xskqBVUzAQ06hDw
RCXvtkpLBsPrkDI38woBni4nnhKCDpzGR1O4VQ33WV4HlDHWMldRFLurznq26/zd0myBHA1215lg
Ot9r/D6Aayk+7QjPDkFTRpWz5bkmu1w+++rGTdA/PPkUmx6LG/UuOVTVsrHXTZkQHT9mkaQhc5uq
mC/LaZX8Z4ubq+j9xzajZxQg9mgg2vlOvePFtPHCMP0cLW6mlbUspMJT1V7T3eClezyTN2I300Jo
d7AzOoR7E1xXYea+EAfIy5yaub4vfafjxrzKZ2A0wUJk7rBXkNTqrPZOx9Jct+9sT84cMfMgvSkM
VNpBenfaIlI22EUHi61g11a0TC4AjOFf3qyHkpJ3pLhL8BUUDpcr59UGbQvS2rmL4cuJ92Fjux9p
VYj71lRnH6jLhGPWiMfTWfyinX9euyQMhL1V9DfZ5nLtv5o8VCbztISLxXU7Hzo+RlxY+7rs9rdP
TNPwl/+/Gl6OEB8dCuQxeT7scguZ2DHbjfkW8Y3BmXR8WF4HshkvoVVugZ/OYcMOlJB3tYxjXTVP
tZK0GdouQ1ACoEWUyKlAv92SbYRthrhKl8rp0iK3/AGWmbwC/ckvqj32KG6qYiNtZRpfe+WSgeVD
kjl2XE0UXdfWvivKF6Amo6HbIq0wLa7mtZXHONhQUeQKeBKKIAghdLZbIAd9e+8YFlfHf42cVEqk
NpKsgx0XXv9JoIP79tAG47yBfkHK25vl5bxBtttOn6cp+OrL+hD05B5WIKQfLyHcq42fOz6VKdoK
Y9F064vb2NV7F+/qDdMYAkEd76Umu0XeC5Z35V8pX9zh3eC8J/5pnP7eNpDJ9prfOnZFVvdSAZTD
nwTlLgVJyNsjGzbNG8QXuhbQSD3ZQNCUh2CY9g04vRKxVXg1razmtDbo+3APgsWgcldQIkM/rU8f
elZGiWXvbv8C0ye0a1YiHm5oC9sAvRv2856xNfS633XZbqyuyfia6yICp6ReEWa2JHvyFf8FxdHP
t+duGlpzWUSv9jKkzEZ/VP809+hezTORbhxp15fW0dFdaTkOPsh47Hho7S+t9MIqHZ/9YKsB2zS8
ds+mtidaG1yicUHEH0/k+9zzAZ21tpoJTONrLqs8HzU8NALHOfWOrWPtA3/eW5M83Da9afjLdnp1
IkADofcqh9ixL4psL1KPhMClDSBSW507P3H59KtPCH9mTdLDQmVZHS00IoK86L1s09N9v+CyqV4N
79OycwElt2Mrmw5o/DomihxBK7+/b3jNdauydsG1hDgqK7yDY/nve/6nKfuNA9lkfs1rC0eKLp8Q
6js2vQSCT0U277Kg3qh2XT8UHJ0cIMhaW3QL3ldM2PseEiSg+T1XHUQZk63Co+kXaL5LPVUsS4Bz
h6CY5k9NBB6UE72vzZ87Ohqm9pzEb11kZQMvPbmZ3FPFof229fQ3zF5HxOR0XEZiYfZlp3Byjt9V
Oh6Im288/q/ndxwdFdNnqsllRpZYjGuY03+078ISGu+TNR2RqAIzwn1hiaM36QdDQIaiwzZtrSyL
SvQUh71qP9/2geuVOkD0/utia2qBMq90lpigaNqn37qhC5Pil5/1UY40VUbSyEq3BGRNNtP82QG8
NQkGuqAon0bC/U79ZKcICpz9w5g1YSnvoqLF1tI82+pAi0htTuJVeTsJ+dh0xZO6u4uPGcNrrp2I
bLrA9S64kvEn2M2+UMi6RzkF4vT2qlwnZsEXtBsZCHhbVNIFFtFawSaw7Frxl1h/bDAYdWj8S2sk
s9YvdfAdXD2729+8flM7b/rwO3QVktwCfHMU4lGMGf3azXW10X1k8EYdK1OlqyUXMD7Gi4N+PGf9
Ua3JTqze1tYyzF6HxgRjaSWZi7eTDflY5HFZGzYdqiV32UZHx/SkLhxPOSSehXOQVfPsuN1Gc5zJ
MNotPc9eK/0spXE+qUPlrHFerVExVRvXhGl4zb+hLw42wQxk5105g8+nGM9qBsF3oJKtsu9Vy9M3
0u5L7/bNAirdsyTPZbLsi9LaiC6uI3IxtOYFYwFd9cYp1nM1RuN+3WVR+sOK3LBco2WHWvnurjcC
PqTddI30ZdGgORudXh9Q6g9VeVLV59t75+oK0DfC7Ctv1iqT5Xoe1IXn5QmPe5AFfbg9uMH4eg43
SCq8rikmbgdIpOwtbyN4MY2rhabOkNWLJTBpZ8bDya2fsnkLxH01cIE9tA3fZN7IIUS3nsukDFNQ
M4ScLi+dZe3G2irvcVh8RNv2LEDpq4A049lyHid2FMtGksNkl8v/X0WkwZQzyb0cixm889jRtV9u
r6Npk2gXFsLEoVt77PRGFVH+m/V/ra1O4ut3CWxB/jvndq29vMwwtnuEopjcp7H9wENQ1r3P9neJ
zuMbmqeu68rqpuvX81TUkL2TUVF/u20Z0yGgd/jmbi2zdILJabqfdpdDYP1lRROo4yCpK3fW5iFg
WFs9a+sEdsvmBL9hHeoD4q392myRzhiWV8/YqgR86UXZwZ1of2BszkNBu8dK8k+3jWSauuaukqfM
atJlPfdDe2pF/biqrYynaeqauwKl1fQuw9ACAaLVf1vQBLFu7U3TvDU3bUU/BK1lt2fZM8bD0QJn
4qMTyKDe8FfT7C8ffuWvEJWii2p4f87GOGg/LstTV23lxExjaz4LJUhhe8rrz+N6kvxJre+KamPT
m+yiuaynrL5Eq2h/QbO171Qiq7+rk9xF2Eq9/x8Ur4xSMJWtqddh4mA+LbGsc/CcjBuXtmnq2lWK
52JQtzYGz+evjB15sQFquGzlN7BF6unJ2cmdHN4WdX+m6zw73weIqJUP6KZNvP2aLCtYqjwrKE59
7jVbIF/DT9GTthDzZn1d9/15aSNKHvDtu7xVT9VOCJjILDBu5x9V9eBuvXhN89VcFTyabgmV1R6V
YvbYSfpYibvwErC+5qhl1TIq67Y/F877qpTR1HS74c79qGdouyJLoEQCe6zloQnOuQzFlsrD5adf
2zWaj3Z0ziHEWXfnyUH2i/zk/hA6atdnG1kA0+WqE8FOmei9ofbK09S3u6bFAyGPhuajVB8BqgoT
i4fFQnd0Oi1O8+W+7aPdtRJdXF2e4ZN+zd6jotyHiyO2EB8mg2nuC11F5brCL09z8lIsuxr8DWz+
nMy/75n7G1VzObX91A4YnlndT4JcG6vn4+2hDUvxRth8AfERsyUrT3lBHnKvApkpCS33pPzv3SjD
0gr2rY0nRPI5oPc83ugbZXPPYcidCyyFmH43Vrtflo8jlxs1o+v3yxs187Wz6zppMTj6KUcRVfZ3
d4v85fpJ8UbFXDKICHtFUJ4obY7IU8at2EpdXD+n34iYL5DTmAuOoevkxRtjCji2J8+i+OmCI/T2
SpsMozm1Wy85km6X2QfPHo+d4uM8bsThJsNoF2+agC4N6pDlqV1Brrdb6On2lE3jaj7bdmOZtR7G
9V128JfmqNLyTmtoHptV4Lp2GYZGsXKiJ5nElXXfrPUMbbAEqglkUp4IBEoRG4cDJHTvMoienQWd
/qBaglm7KZpq8xRihP/uG1mLhdHtN1qgdC9PvJOPwPi9U9NdcCz6RmPcFhKEIyqTp5L+u2hnlXIr
+WbY0noa1gXZYpY5aMKdyBeoZ6Xkov74/j6DXPbkq3CvIlxVfp2DtihrkT6UaOHM6VbXsmFj65nW
kfK0XqFpfWoEwATgpgRpbd9t3a4Xt3t7fUOT779TF8kyUlqW/bnfJ0e8XPfp5/m7G057sltO6FO8
z0C6c7aCdwEX8sQKdOwhUKjXrbjpanodO0ZzTp+kU113uTz1ez+W++kEWOuRnNjGFfF/3MkVA+lp
Vcj8Oo2EJuapXyI3RmATjkd5TI/uR/t3cCQ7dN1snAWGHaonWNfRFm7rSrykSu8PSrrHgcwv68Q2
zgPT8JrXtr1tj1ONNSjpH6c+tcHPaot58XpIw3VGVhs0+UxkyJE1IDmb90P7q/6ugg+3947hutP7
DN1iTJyK42lQBNaXpgFV82yF0uriUTmP87BFGm1wM73fMEcinlce4m/bhTb85OzWTXyEyTzabWrb
NrgtRgyNkOAo0F/MSsjGMQeJ4u/32Ujz4iwdF68p8C7pHCAL0J5eZOFAzim54GW3msCuU3dRrtM3
TKOPHD3iy3PRhc2D3OeHYO9+ckO1p/visJXoMkWZOk2Db5XE4xN+DGmi5Dge0z3fjWWk9uUe+Mfj
bYsZlltnakgbNGILF27tZ8nOL9XJI2KjIGAa2v/vkWolOXABYyWRsjiT5ENFNx61hm3ENQeeygwy
nE7Sna01iwI/LB0vtIIngEruM8nlu69uMaImQToi5cmpavTYNxHEizbOHpNJLmfSq6Edp6hmIWpY
29vN4ohq9O0pG84Gfvneq3HrvJhVAAKRE5uK5xmF7bb95pN9P7sHz/p7+xumuWveS0FhxxoISp4k
iONGCukuiD3eN7TmtmRh3qrcoji5k4SO/KPlbR32l7125dbSO1ztWUAWtESRJVs+zmsDqoHymHnf
5fAgBn+/sHR/+xeYvqPdvmXtcCBxXecMmqm/Rd/uLdGi2mC9U10ZzZYX2cXP218yLIPe8MqqAe1I
FnXOVul8GpI83+XC20o0mga//LxX+4hOOendIchPLaVRQFhU5HcxJFCu97bOcs2ntbfy09J1UaeK
w+JuNd0ZDgRdsnuZPDqUHi9O86LQE5cPy/vah04KeD6mfaf6+r6zUu9qHSC7nJQQKzs1AAkVs/NI
yNYjxeDATHNgdO7kVj3z/DS28tlXgQpLoX60NLLyFOz44vftzWPYpkz34ckb/GTNyTngA/y3PhD7
GdTlNTgOPzFuhzitd7e/ZNpJmksnQb1S5QYZDtH509wAV0BAARDeHtz0M7Qwuuk4JEBQyz7lrf8B
0J488hcZDVPuRHws7F0jnQ+WJ0+3v2b6KZpvdzn4OBI/yU7dghOEt950LFaXbhjKsHn1ptcGYkUV
t1JxGhSP/QFozjn/6gb+vnaWjdjd8AP0xlei8s5qwIxwKliWhJRVsRql2Ji/KUzRW147txCJUjw7
IfFQhJOSL47KoN1CrdDv+i9B3gZh3rloH/CrnV2Qb4PrvdxeGcObR++HtaiqUjDkpyfRDiHKaFkz
o1x65s07d02BPO9Cx99KBZmMqF3dlCVdINIlPWWkTj6ASc7/mrXWsFEFN+2Cy1dfHbzu1IFaNnCx
RHhkhUu+7kXiLKEs86gctkDtpp+geX8gJVp0cpWdhqRe9+7quw9psNkAdzHElatWV1lA+puOwI+J
U551L23Jd2s1fmrufbbpbbKjmPPBQsf8KavdD8taPpNUnUnBN4JK0+w1J69dj3u1V2enviufkGB1
QuXnUa5ae+PMMnxAb5VNKyutihLmIY54Htdlv0p2XsqtZKjhSNRbZXnbiKHz8wz54TUkWReuDjmr
agkBglpTEa7jFjWQ6Ydo4bcXpBSdC7k4OVy+g1bYQeXoAmV0q6XJsEv1htmm9vzURj/rKXeIH3pV
boHA7M4kkt4rW1jWaI+5LeBngCY06e9S3FcZh1jHf10YLGiZBWZ+58wd5kUtG1VUdvmX2yedyeia
666pSlBoD/qzn7ahu1TvCzc7umIL/2SyuXZb54Nc/LUf+jNLIQTbjl8gz7uREzScbDqyqpW5i+ax
zDlPdgrZKV/+7Wdc0Uh5RpaVbERmpt2veW+QDnwoCD6CitLzQOWpU8nBEhY0L9aTswI2W4mNk9r0
+tc7Zd21mpJCSgTgdvWvLZv3vjpNWfMgZrpvk+FdlUBDrXa+JhSyG379LcBD7PYmMOXgdAwWYABM
JvPknCFK8lCh4rdMYNH3spCV71b7s5/XoVNn38oiPXT+I/SOI+mK0OKH29837BK90XaA3qU1I3l8
nvq0Rl95jadNIrbAx4YtrqO11pVUrHBrB9mh9K9X++DRAr1q0/y9PXnDPtRxWhkwf0tJG+csvOKf
Yl2YeekKHuB2J/gWqbshHtF7bkdEpXlgl3gFugywIeFEYNQ40rb6uKRpSJb2YSjFkzttxcEmk2mn
QuEuadFSEF5M1udaeHs//yyqeiPsNTxJdDBXPbtDO5Q+kIrBMxgqwhZPzWL+Mhf/WP7r9pqYNpQW
x3euTarggmvh8qiKd3V333GgA7kS1wYS9eKiAxTOd4vP33WsAvpPrhBnIq4FzQOePFplv5F2NPwO
Hc8VOD26C9A6fO4W9XEFHxv43G0rum0kwzroiK7Raks/g1Ah9CYCsMVKHvqCP3mNCFNFTuVy572u
t+PyfPK6qaXD2XM+dDlEhM8zmgxu/waTgS5O+Sq89R3qLV0DA63eabTPZGuPGhxAl2ngpFOCV3Dq
RTr13rFVs8uRDn/Azt3q0Td94vKTXk29Xoq0HWs2nEu2n+izrc5rtvF8Ma2s5r5SeXV5ybecpfhK
5YR7PVYsZuMY9cF9t6/eiotrncuGXBYVrbiTZUFBOA8V+c7Usr9vaTUfph043XKwJJyDfj+rb/UW
XZlpy2hXerfUvkMa2D3L6nAYvBDMjhseZRj6DcCLT4Vb5Bh6JDEu7I5svCFM416ik1dbxXIrVdnp
ZZeP/p6M2R7qCBsnmmnoyxZ6NfSaAJNWMEx5XcgpYMuHgNj3LaDecOvUTVYjZMUlMn+tgpdJ3efz
OpAr9ds2c1eMmwZP+fCXiK1S7WVnXXlo6iCu0S69QIrKOScqOPGi+1YO03Faqoe2sKIMivBJM+8D
K3niMoNUtt9uXIimNdDctarGxmvBfHyeRAOSHV47Ieh4P912I8NZoKO70qApvCHwh/NA0dnF3y3i
WM9f5wFFxC0td9MnNE9lIGuanICgbNW8gJcvSulTkR7ReQP98D+3f4XJRJrTButC85bgV0z2bw8M
xWzz1Xl95Dei3j7g8FVhYfLc6747REb+TLcMcz00fCPf3UDCbRCVN5xdwg6s6p6XBuqQK29DAdzF
hjuYPqJ5cO7a9Wwz/IBhOjdJaFERUefYJP/usfwbDW9eZTNPl2A4t4GYIuoNA1pLvI2df/0OfCPe
PY5N07U+DNSCQzno3F2XfsvlFvnK9aiZBZclf3W2KcdfC2KNzrkdhi+OR3cpetznud2lznpg5Edu
DTvubMEOr3sB09UVslXM7mj3znn07PfB/zi7kuVKdSD7RUSAENMW7gQeyna5xo2ipidAzDN8fR9e
98JPZV113IUjHHeREillKpXKPMdMDxM1H6e+++jboIrImvP19VCpjPz3o7o628ZUwBIW+iunH4Lu
p8k0x4ziBvoXW7cT5KQAN5x1B5zNY01qwDxkoR0UB6DLoBDU+7p0y4mCsa/Ig/Nib5dhnjS7WGWG
koF3dCpQ3YhdjNsBPZmbFZwDe/x4XWcK4XIRGPqiOto1EG4NlhkK2/lGskYXxynWXS4Dc/BEJNCg
Ypynip37Edhl2clgwXH57ns61H3VGPvvb3ZyV7XUMxaMUYkKPLNhD84+27FP7mAcCktXK6daf7lN
l9U0zVe6jXe5jcIAegSOU5z/dK2wjq2jeUGZ7vX12OOWvw/av0i0S2GzDRfy8Q5FSz8L73vWkXs2
BAdRGtE2B/GKNP/1kVQrL7mAdLJ5vpUYqZiqfyjr/2GB5mqmsMO/qsbILLwFFT93JaplcvDaBEEE
zvXr01b4dLlobKp72wH993i3Bfwy+BzVYk32lU1tWHZc49hVHyCd2rkzkjI1oRpCT9z5yJpnZ/t6
ffoq0ZIx85EjX5+S8Q6I/w4wPy1x3HR90YoVlcvF7NLqegDo4JXRHiLUpR3NwLhts8j1YbjboU0Q
bE53RuCekCg+i14Xsyo0Inff+u1i4U0X16Vyyi5pgTbW0j91Tafx3IqTTq4P8wvLXZEPxW2s/Wqy
x7R8detP+fiDrHdVeecvL9fXVaX7/eveuKF2Ak9UWSy4OjWe0dwVpJrd2EJ2bT5cH0ChJvkZGYxQ
tbflxXAXTDxysuAbmC9C32G/rotXmJVD/jv/deZ03TKIN7oAVaR+WNVpQgwacW8+XR9CpaL99zcq
qrc0bdN9ew5Fs/vp6nNle6+3yZbuCZvdr6u3rzIqoMDJ4HhzCBQlzRZSqF4mJmpSbvK2xMTrKbsD
k1MY0O0erSDH63NXiZe8jTPPdYNqaWQ7mj4CXOxFLHO4dre9RDtySZvjsjZje98Q85ow6+eDN+se
NxUzlwvZ5q53mrTf4HA6nIptcWbGBMLfQePqVeL3M/LNhtns1Z6tBTa1NtklS9mjnzvxwnXksirx
UuTgNEshFo4HGLP3vy0LqtSbPu/CTiz5+aaVlbkdAh4YA4rEkM6tkJpe8Vz/r2PWMW8oDErmdyho
lrPVRB+hE3RncOt8tAdDh7iw6/idOESubjNyanRTnnd3feseGqcP8xV/QXmsQI1VrGVoAt3jNi1J
tlt1oOXKZ2Skmc1Ok91FK8kv88KOt4mXPJvpA+OW0Hq4s93hOPbmaSHVpfFJfF28ahEk6w181HlQ
B+bVpvN5apsHM7A1M1eEtq4UK3QzSl6MGqXNQxBaln1wOJiDl+G8IsVFdRASikHk2ja3aU1fdOD3
zPqXuXoK2Bh2Jj9Zqx9uXHcBVBSsODKJQ7Ag1T3nBWBuZxGh7vAhd0g4mT9tjwJU/QVe5MFYNxDv
fs4GXSitOtIk+65RcNONFYf7oP7dBBJNMC7HzeI+trWu4krhQuQqOB9kwn09G3uGZDxOvDn6Vnfk
023dto5c/GbWNhsMh/Z33AQHQEictOCRDbx4DWyLYu/KFXCZD44Ts0YeeR6tOkztLA3n+hbZniMH
o0YPxGFk7tBYK9iGR9Mpjboq1T2cvLu2kC4dDTQA7ULR8yXu0ozceWZe3k8FuO2DnM4fQZhgf7pu
3e9GjxhH8k2NZWeYfkpiyosHQr5Zzo8SpBTAqQwbyzyYtI3WVhcJv48fjNEkVzUtTtB4qISOs9U8
pDaCpPYH99MjyqBCYi7hUMQCnMXiNn5ZDCg5r6UU2bgYhR0bA7HD3vPMQ13oroHvHiEQLrkvJ3do
kc/UiuvNOabZN7/zQ9I64eqLMG1eTC3S27suDCih++K9iROWPCurrcdAYHJ5bJdPwcqOhiueF/7V
dHQsR+/aCgaRdlxJDSJI79vxQoxD5vTn1Ws1d4d/nxX/OmwhW/JUnJG1aptli5mV4bEodvy6aqbQ
LInXPeSTJdxvSDW5KbJLvSOCDu/C/bwZIfo48nYN65rSMQ391pvJkTXTUlXwsRvzf7lT1U+PJp7e
qRuWvSD+F29ETdSz49SpjiJXYSNylJPP1dDUS+fEBLyga5OHfv57Aukbz1GNUwLK1fyNJ/PwukGq
lmH3xG/WOscVhXl978R12ZThXKCsJbdLoTlxVZ+yj/pGeu0RwxMgDIhLtBQz1qMtl0Zu+jl3vgq/
xEinKfWi61+icGEyoVWXFZzaC+oB06n3t3sOhjTzWzD1HvtQ5U2OZxThGdYQXx9NtcfkOokytRan
5b0VOx8f7F9+0p/ZwX4kH7/YZ+M8RF0UHH57WrQVhUkSyW+ak3DY2hYiRldlzNca1FBBVNZ2NJGv
9awpC1LsBblagjUprdJ+IHFrPK3BQ6VjNFasjAx30/nCzaayzmKz8j7n7HszNA9ZPfxTDeMtN0oY
vOTo53SjlW+hoMhp+jNBs5dh9kewRWm2sUIxcgeGcK3cKUruxJso/uBET1v69fo2Uvh0OSR1B2fe
mImJFyQNve1OTJe2eKmDs+ee6PT5+iDvJ1s9R45JezZYqMdfrTi9n05dXJ3Ew5DMp/UwROnR1yhp
9xjvOF05JC39vgMEWWPFQWGGK320lu/p8k3zBYoVkDsv7Kw3XZAM79YGwkV+GWFt5pPzfUu2425s
/BS8aobaTeq979h38RuftbKNw8sbVpzHUyye2bf9c56AzXJKExtcYyAl0eAhvA/WhHXZVflmqG41
AXu/YKjmsJ22gzjWkRGxEw2Dc33iJ12Fyfu3BYyza/XNOFk2NvW2YZzptB7tQ31GH2Fx55yrY3NO
dTCPCl//V0Itn8y6E3Ye12sVOsuXcnvtSIHi1y6yJxd4kuc50xHVKzUnGTwOcgM4kJzETrijXAF+
81BG6GDcNXeozjdxB0BxUjwHZH+rLDwMgxsOtR+NWuNpFe7ckUK52jWFb/U0j3k/RhkLwn6bw0kk
RfpcAAhFs5MVRiO3ZWwm6iLWAsH2DDzAIbYu4lP+s7grwvkAds/zMkf9Le2GniN3ZywkNVebYO2z
kkat356KSpw0X6HwK3JvBrDb8ShR5ljqD+DZrV6DD/2PPgJ6X2Q9MnpEQMRCcvF1NrnvoHfMX+7H
mAZClxUtHrH/wB+dk3UpIyz8AwL5U6bvi1U4GSpZftpPIxurAh+1+7Mu3qMHAn+WPvYxSMwPOm+m
OHplujIkmUQHnCN8TfWH9ondfOmau0VX/PV+MS/WXQpLjIwVKW4L//cZ/+uW7Uf7OyDV/nXLwaH+
cn0bqD5EMngvbSq00zcidhGgB6iTGS+sfUbFt8ZYVPIlS1/awjM2DvkbXr7oMIXc/rz6z5V7m8VT
2eIZyXKetSL2R1Ryj7Flx7554oBwHHSN44pPkLszZgK6HLpiCC97GafnasDNtj0yV3MGK7yJ3J3h
G33ZB0WQxQ6wm4DRdzBc3dOpaubSfQ3wZbW9EohOm9fSjMxiiQj7JHDUXt88qqnv4745/yiv6oq7
fhaj2vhgrcG5TNvDddGqk0juxkDxOOu41ZF4jdZoP4nEs4FzaIeMbJJGexKpTO2v1gxWBS1WYDe1
8Z//vW6Qp/6XiMnp/xcAKUJSmcWMs9KnfcDz2KvnV9O6jGx7ssvfALoKp3k+DdpWLkXAIFOZeTXf
KDhQ8tgfynCkqMoRH/LeDdvy24LKYOonG/99fZUU563cwEGHISu91t7JRACeXXEUzAynfMRzcfF7
8Irj9VFUcZYMjGtNYM10LKiuNPjZG6zQnz8JHFpIP4Qux0Khpym1v/brr9bQXCBU+0Ju5dj8erbX
AWF3cQ96r2OB2N5tQu84HtYD8D6/VdHKNWak2uty78bosXH2GoxlNpH1tYlpVB2Wi/vbaCLxml7M
iw7jTuEQ5C6NFRWKI9sHMuYqqkhEwX6e269ojLm+UoqYQu7TKAYXDegd5BPjvvWPaX9vOufbREsn
+2aSNHetDOYzpWVUtSkJuT+Rw9ICieH6EAp3JrcGiAXIEYEY05is5MCouEMOSjN7VcpUbgNwKhv4
L3gJi8XEk5V3YeWdu4BE9Tyd5s16LOkf0y1DXuneSxRLIbcG5LY1dST30njOujNaGFErXX6fbfvz
TbqSOwLABGBy35957LH6AvqZL+W0aZIOimWwpFMFELK0mauAxzZjY4SGYePYOJ2OyValF2kfTZmX
gZuI8ZgN2YEMwNctrXPf5TdOfv+oN0ciQ4ofpfsLiZes/yCC6r5mz9c1rvJI/3qPN6LRoM2bsvX+
764+IN2w39Xrr3tQCDSGgz4oVK0AkT5idBjoMBcet/V8qhcryuyn6x+hkiyFg+ls2luzb5t8cQ7G
4BwNpuNjVJ0S/5reG/3Y1ri1fYNLZcoNE+BBxdSnH4dxGOtL2RWF9zw0hQACVlBb9DyMRUPPOQgf
gjsagMH30nilcRPRlufIXQQlLjoFH3xk+sc+SdvsxfCLg9hQ+c+9P9c1qXDlMiysk9EGb4RbihtI
e1kJqD44fU0N44xyhOi2IaTwsVyAY9HAccVes5z7YAL2SnteaIvX6UFzLVTEKnKDAZiBvJEseC8a
giE0AEBg3NGFRzl76uzX1Dn4uY5rURGqyC0HM8nteUW/VFxl3zd3jkg2RtVQHscSJTK6gFuxveX2
g2qcp6zifRHPbfHAZ2cJrRVRw/XlUJ0hpnQrNMdBbKbRM3TRA3Aip8c5EBE3yLnr2ktRfxybGa98
xWkJ2tP1IRXOUu48sCkFEaOweFzxMuIz8k+5fwp4p9lgKvGSN6j6shVZ4xuxZW4bzaLermu8ri9F
3lTdoV9tbtx2yTKla2LnWJ3jNoTH6VDddcK6BIHOSt7/CCrTf3mzM631Bh1llTiMs3l0hl+U6CA0
3t9RwPb4ryvuXJcUplHwGD3YAApCMq7T4Ui+70FoIJn3GBSTZ84ljzvvUzaAUARPSRmgB13d3V81
d+kgn9nSNYK2POa+EzV44RwJ1eyc962ZBvtivPH1xG7tTexqaYLEM5+s6TEdniaeRj3XmZtq9vvv
b4awQZzdNlPFYyv3kbWwQrr9vm5VKsmSHQfUMDfGah7PixeVpDzgbqPRi0q0dHKnwlwqgPKlsYHQ
KSNuVApXI1q1zyVjFW1VcGYZxsVZ8lPKvbMD+CpzEYfblCJZKBHCMwXQKGIKlGEKGuXJu+0tlv7V
O8Acm+YNx0af0sOWpYe20eWCFTYkdw7w1RuLufJEnAEhSbhfDPN57V6pLs2oWE6Z3susvSbNAS0T
Z3RsAP3ir0cnEJ0mu6xYUblXIC2HgiwMevEN+4LTKqrpcnArHXGbavKSjfoVDGdrNxHXeRqCrigc
2E108x719yHf2GZVdRxMhV0W52n12NfLQ79Omn34fkRC5aYAFEcFBbiBuzivh3jeUDuzkggIsAe3
NaMauOpLln8cLN3eVG0gyWBHXpQ5ACmMC3OR4rLWowFIAFALscgVbaqJHFQrIZmun6acCE/UMYBI
wtbykbrQFQWrREtmO02i4ilB/8pqtXgAEfPPRQQ3sbd7VK7NcoCk7nUeNmha9+faNC+mpQPqVMxb
LswycqsAjUPK45FUQET0jsKvNTtIJVo6V+0NNYR0LGrwr4pTSoooSHWI6e/nEIE79N99bxXBAB6R
/S2wzEWwRTX87/QwT0UpDqIHBOxd29d0+oKKJuF9bGvklq0bv0pa6HrmxepzfFXrLgW6UIs+ZCa9
KTyjcmWUSEXmpvsGzW206aYfEPFotr7CvuRyKIPn6VRWaR1z5l5m4j2tjRmCUzJcZt0ZoHCjclWU
jzKDoBvqJq6XJgHCQ9g3xiEPdDCViu0kly1181CVeY0vWKb2EDAj8UbvtgNALsxOZ6/iZJ95OQUx
OqWPDWqDnUXXEKjS/f5Fb7y0sCnAlD3MvK6LVzt4Hrh1mJ3y4AIT6qag4a/aJDr1657QjGnnoNuE
4+Uk73So2ap1lVxzhiL1NtjaJh45jfIOhMdjSJ3fN81cRmzGO/UUMJTJxswfzkFpudGcG7peQ8XM
ZZzmiaPB3s1gqx0dz8ADCnOXhEPVxNfnrlhXudjUa1ujbC2IL0A3aZwbALNmwWliL7eJl/Q+jqAd
qlDXFJMldueL8H/wAagXuhYx1eylw7ANejSWNBAfGKDjcC5uc7/S34xqHiTf1b1rynkZ6g9d7waN
mzht+7C2P3oAsThU146uki6dLSOxp7ZCe0li1uBBcK3EaH6YoPy4rnmV9F1lbwzWBC+YXU2Fm6xZ
fl8ZuEFY9KHMdTeqdzUP1ezDvhW/9mQG1iRJpsJ/aFl/bosxMYw1MluicQiqL5BczpgzoBBXrZv0
I3sJnB9F7b50q6ZUXDV/6d6WzVbBBMtpMtTG0S/p80jTeKIr8DyE5iBUzV/a+8ZMuVcR5iTFMF5W
WgOi2b0Yqa5bRiVe3vtLZoi6KJ3Ey/qIZ+upJd0xg2+7bf9IMYLfWqJrDeEkq6gjuIVzD+h57o+3
vC4B5mEP2d/sH3T5TCnzN5qUtfM1FezZD+a7udIB3b2rHIiXUi22BfqZesHecUz3afLGc0H5sTGW
T9eV8+7ugXjJdOlkFkNt5WuCJomT8NuwKIYjKZsLqOIP14dQfYFkv4FhiQCRvpvYdpC0FY08u4zn
VUdjpRK///5G/1ZLILMuHHDd+LGZuqepYL892zjeNnvJdtcK2XmxpG7SbnkCDPdDWy+JG+iYmVT6
l6y3Gsn+PpCtCavtY4aEeV2nKEeZ+w/dVH2+7RMk882A0MybhjvJ3JT33Yh30DY9miLVrO+uib9q
qLCFJPMNgnJz8hI0uk2JetO9DQYEPrpXaNXqSsabejkvU9twEoDZJF1dRQ6I0Emru7rsRvrO3OUk
zLTVvrNxRhMfN60QQNPNsWxwZTQddBBkhi0O0yYswM3U3WteAr3/+oooVCYnaEhu4TJfgyAdJLVx
1mcYsBs/3SZbsuiGOTkabxqaeFjqi7my9HnN2Ha6Ll2xHnJ2Zkut0RJjAdyvUtxttvvJyQD3Pd1o
bTLXT10NucU7xCmZ2Scei8vOjIrc0kxepfb99zeuIkMHSuAUgw1KLyDGIw3cfDT7Xoe6rVKNZMrL
nJumR3ZPsThHSzTHdCyPHdOVpSs8hQzdYNl2tm2lgKdAM4BhtVEzN7+qtj6bTtfdEqgAVkgy5clI
vSE1Kpp0PX8gQx4ZQ//omemv65tHpX/JmKvMg+NcsHlqa3hhTvt56HX3UYXy5aQMA1NqU2UIUXrL
P6AV62k01qfCBobi9amr5EvHsAjQHWwauZtMk3GwrOFiNT1adW6KUZxAhnFAfxR6yzuEQBmdnzdQ
EU/L8LJkOh40heLlDA3JAIHc+M2aUGd7dAhOAvem4A0z3xX21qYMPCwyDtH1tJdd2EfasvM66xKf
qplLJuuTukgnVIEmFRER6Mvu3UCHjqZaUslemyzNPDSl0IRP62Uy+LFYgxglaofrO0Y1c+nUXYvJ
MYsCp65r2M2hEISF3eTratVVk5cslY1FaXMwDCabmNawDeYfFuDkK0NXt6CavWSqPcusMXNxMC5m
hZuE/aE3/FvyO8D9kgLmYRl9b0J/TWIs7nFrp6ga19PW6iBmFTOXc2tjX83GvPINV11a+2Fj5/aK
t2lzHc7XF1ahejmz5gacljO3SRLk1XkuwFftFsdm1MGuqcTv/v+NQU2mW3RpCvEjMV4LPJjhPD+1
S6A5A1Xi99/fiLcEH8YeLPOAJ1le2GiGbbZcLOAM3aacfVXeiBclYWnpediXaZ3srWtuuZzH+qZS
BuwdyWYZ8ZqWrcxKCLG/9Yv4OoFFJbpt6pLBMqvGCd76NMmH+csIMoimLIqwEEyjedXGlEzWpOiO
LAjF4brkj1lWPcG5aaauEi1ZaypIkwUrTGotGv9kI5N8Zlv29bpeFMLlfjKCLC9CDOilaEd+chgA
uoXfsdumLjeSVTnA4aoF+7EN1gTIV6cqv9GS5DaynpZtu9oZ8grGJELmoMs3NQ0f1Cu6mExhTDKC
QWYuJmMMx7bfzad2KE8WNeOxFRpPqdK8ZKtrmc7zsvkrgpoVzG0GJ+Syet6oQ5hTyd9/f2OsgSgy
y/aROiqt5stQUSesLUNXZ6HSjWSq+WwLYGpVTlLz5UCr9bCIDf3VN0G7A+BRttZAoLF0xeJ2a54/
5SNAA3vW31R0C+mSrVK2+SwbO5J4E9SDfkr/0WjYcOOel811zQRg96CaZh4+om3uewM2+JuMVe4C
q+zFXZwacJRpZxz6zTiK7Z/rkvfz552rstz11SCmq+kMH9NT+mS4aZT71ovV+ifgHh+vD6HYj3Lz
l78FSxcALBBBTYP8YgB+bbP5fpvs/bPe7PW+ZO4EUG+auDm91IZ5l3fObY5dbu8CQUc7GwZ07pbF
oz1OX03eXW6btWShW+87Tbs7dt7b9GtQ0OY7b4ob5y1ZKM+RVy9Yi70i+g+b5f6xskCTlFatpGSd
s6i21ap6RBlN7x6LzjRPI+E/ritF4VlkYp02ACz+2COh2/bLJ4IoIEzRlhPWZq4jx1ONIBmo53fV
trQYAe+Q5yKlx2HIzzdHAnLvFni/rdXkgia1m7fHorX709iz2/LRcudWvk4+sClxYyrn/s4rquDi
WcFDW+WeZtsolGNLCabBYp7rLJ2ZGF16QnrpV+e59zbeDcPry6vYOzKdTt2Bs3crOppkWWt8qK3J
f063TUdoudv7O25M7uDqUGYtTNv0EsfJwrmvQgtMXKOf1FogGpV+JJudhsIa3BlmZaXjwej5HDYG
0J+J+HmbfiSz3arNwzvqShLCzGhrQfy86crd9iV8TzmS2aYLmAjHciNJ2f8U4lcVfJnsZ2JfbF1x
l0r70rkKeMFxQcctSeaORH3+JauPE2XAW7mp+Q9YyZLl1tz0amvGEULyGpyKRhsOaalDsVHMXu6+
Qp/AUKfm5CV4YHVDEHREQB8EU5XjPzVOcNv2l9uurMne2rVGNcUyTZ+Wdnshpq4xTmFZcqMVGYH1
y8CukNho6rS24dCZNwZMco8VKAZzBh4hklCvaJ9AvNr/qR0O2vOb9rzMhbNu2zL29uYlQztu57Zb
PgSZ3cXXhe85vHd2vQzuYhNvNurJ9pJ5dLwYh0p1aLKdDr7AmwDwTH5WM+mPlUV16X+Fh5DxXTia
nnzbRJp1q1m1hGnK6j8dqh6Pq8V1BeCqtZZMefb2tJNf2UjUr99b/BPCNnQfoBIumXE3W2W+cETG
aWG4r0uB61U2rcPn6+uhki7Z8Noi0i57LDatwP0BwAT76KEY8batJPe8ucTP3dLEnc0UHVpDheAX
kFj6GukKFyE3uJmGTVO2v2VPtDiR4TNxtpfS+rU56fG6chR7R25xq0YU5Gx7sOmganKrg7u8JpFX
6lCQVeL373oTJi9mCrYuAvEbOJ95QdCNkp2s0tM4N5X4/fc34tMalMNbi7NxqVOviETKSvvoeMva
RwW1gdN/XUmKHfRvs9qbYVAH5AXbPJhJxZZD2XX3qxZWVSVaOn3zDlx5VQrRTlGdO2LeG+Z446wl
ky3HsSUMGHyJXVTDecZR83MNTPPGdMi/HWpvlGKBgG/rs81J8g7oyq3j9R9GuzAP42QEmt2vWl7J
crOyRwGW2eMtPigfG7Y89d2SbJWruQ0pxMsNbI4/AzSXzDDdqXmx6+EoCuODO+pSCgrblYukcmIt
fQ8CLgRW7LGbZ3CyLh8Xzg4lXkxu2pimFDt7TdWiCQtrUNbgeW0Hq7igKkIXvqk+QDJeEjTGhqAQ
OZEqfynKLIhSsv5MV7cOWz//ddsnSCY8tGVLTX+0Excdjds5MDO/D+fSADby9QFUq7xb3pt96pfN
YnrmiHovT5y8gB7YbBx8T3e3U8S4cr/agjOeG3ZqJhzddwegEuTfBuFZf9ZyBjsgMebfZtAVNypL
MmkGbr1iQeswsg4zfNyM2O7P6KX263VV7Sp5J3IxpXOY2Xwy8WCOzAPKpcIV8PKPSyXMG81Nsmaj
yeAefAcLwfjZ6V9NAyT020217o4v103VwiPoM8A6VFO2vXjDuH60jFR3Dr+/ify/yqYMq5uapbYS
F+iAbjuiEXW4tKkmmaSSLpnxYM4zT53GSua6i3LzvgU2H7grb1lU1Fn9d/+vcz6CiqWxE3Oc0vpC
V9TUhKQfK1szgGr2++9vDAxo6dtW+fvsB/9QWT9zg0dN9vG22UvWO7pGN9ZL7SYpn5a71eP2F5M1
Ouov1dTt/0697joQTOc2asmqGdCPbjil6ZM5WZqbgEq8ZK4DngorY2vtJGcZjdi4ZCfgzA7RYJT1
8bp+3vfRvlwthYtMnzk5hX7cvYC4Xr5lVpVFFVAYQGdh6qpa3/cMfiDZbg7g4yXvPTspxiKLRoqn
phkUj5odpJAul02RwMsoSHHhGUpgy5v2sTfrrzfpRy6NMuvK6FrX9BNU5jz6Vf/ZMauL27pR0Oqe
nBSrLPevUbrWpEc9NHQzTmgcHjLQftn04G9Ml4Z4vyva8eU6qb5G30stHD8RS/1TeM3nJSOnfpse
g2o69jm7o771Md8QWze9ZmepPmv//Y1Zj7Y9MpSs+QlgcC9paf70l/zYBYGmKV4lXjLsWYxruRDL
TwbSPuIx84IQ+75BPdJt6y5Zdg7ohRaXSfZU9z/7+UPtpIeh+UfYuodphd3J5VNNMQQz2nOdZMGz
1wHETfWJTJUfOeXyTLPMP9/2GdKJXNG2mNIOdUJmiburnfbIs0wJ94OkCm47l31fsu2tJ65ghYv9
GwT/oHwdBXhGA6wh0mhsULHUcjFVig43kGWhkk1wb7hvTO9PXqDNR9irDvVYNYL/372aDZnnTOaE
ss6N/zSFeLB7A1kpHbWGwj/J5VRZXzSGUa5usk2G/yELQD4WMU7wpn99lVXypSN65O5eGwrrrjqX
n/nQmeeatDoAApV0yZBr2rstY3geKIMSZcA5A3O1593muuUunB5Nqlmw4XweinI8rTz4aq+jDsZm
X76/41Ff7sEZA9/Aq2zmJm6RXXojjwYEdHAcR8ro2dtLEzLr5foSqHaQdFTbWeMKd0RdfDaLIxvM
qNnqo1vpCoNVayDZsWWgPMYVBp5oSZ+HZR60Z9cEgcdtk5csGLRrjjVkWIQJDKkH1Cm8MpKWZ8I/
3SRfLrGqyrSoAG2IddjYCemusF+tiPq6LI5COXKJFR/YaLU2nNyYef+UvPjqZuzzbTOXI+s895sO
a5sgR3HMx2ffBcSztjFesWnkrsVq8o0cd3A0UwwmCAh9/hstD0914Vu3OQa5dxGMUqXVOjm8/eq4
YVXg4Sfg6+/rulGpff/9zQGPDPE6oMo1SPLFPrDNOY+e7nR8VzG2LbMu1z6rUhRvVg+0xDZ0UmBV
tk9IRWkOlHcPX4iXrKlaC2OcW1497Bwp7Wvjf/N2pPtC89r8PuQ15Ev2RMvKpQz9bA/0zC991H8K
Iu8T7n6n5rzloQ5Z+V3927acfpqmspjKzagePMF6AHaTLEyDWYdyrJIuHYkF6x3bazdIB9tAbQOC
GPVK1zeOYnXlrFPVDH7pLkH5MORTaG13zboA4u10Xbhq3tJZaMw5ELT5Wj2UtjiVbDhsqa75QyV6
/543G15MZTkG4El+qLq4s2MteYBKH/t4b+QOoOkGUZtZPQRBkmYIBi/FoNHG+6iJ2CRSHJvlG6kN
ysoHNHWMR/cf78KPwVHUoQnUOCBwjxcdDLPqK6QTsG36qeACI+E5+wCuiojlLxa7XF9VlUnJqaWV
iqpCAXD5kN/7Z++0XUQUfCpjcgChSqSzKNUnSHY7VAXI28CN/cDANjt+E+Q+px+vf8D7oomcXhoN
4HsAF6p8SLenhhyz5tWrNWusEi1ZalqC4EAAZfYh4C9ohrT7l8A73jZr6fhbrG6grGvqh7n8ZzQ4
yGpeBl2j4m6QfwVnNpHzSmgX8bMRUcfD5l6EOPpzF1Kw8Q2vt01919Ybo6pnB97Ft8sHw+xC13TC
pe8iJNQ1catq9pLNTvOCSsgNs7fA4jRv0Qh+FF5/WHVMl+/7GiKzLJMqH8auy+uHrHni88dA13Ok
2iySlS4lsNHmziwfLPJ7EVHjfyxuem3BgsqnKmASClZgykI4dyAX/4NQ7H6adDQbKo3LxpmBB8Px
pupBjBkC94M/Prt0Oorspidqm8hZJGOyxnyjVvXAjaeheqS6raJQuZxCMvp8dQYCle8gOSL43E0D
2L805VWKfSInj4DokBrbNCDUcKawJsYpNfvDTRb0V86o8U3bGSF6ts7Z8tX7wYUmQFJNWrJNti6i
NjmpHqblI7NfVh35oGKLyIhHKJ0KpsZoEbMMZR5ZOfnZUppHQMQFGx3nN250Gf3I79lci5yWDzQv
z1U7ngVxLv/D2ZfsOI4z3T6RAInUxK0k2ylnujIra+6N0FVdpXkWKUpPf4/7xwXyYydNwFstKDIY
EQwGI87hi7xT7oqJkiKbdja33UUijc/CdOB7tNiGpwKdiBQjtaiFN4J86C4WWeNi/7BmfTy6r5Xp
0Vin7IqVVms2blXt9BeA80fkN1v+Ab3TXfqopoHmdWC5x7arf3kIys9+ePL9j7eH1iikCnREJj7i
AQgRmBjWlLcrqDEM5/71pHznlFNTPyxwnTUfG8h73GL0LNHtsrkzarSOUhjkotlStZvO85exY1J2
Fz9YD1P7nftPi/gyW19uy0a3AsVYeb4i75DB73oUtaFJBUrHKkwK5wmFeLf/wDQyuu7Km6MaeO9B
26CX5lRcT6SVRDzbPrRblSzZh2rYEiqbpA1MTkK3HiUi9kfwcIF/r7ss9TEfXqr5sfiG0rZAGjLH
GgtQef/4tWB06HBL6B37pd3ytF/qZ9KUhuF1qqoYsN3KMgNEQn/p/cdefnBywyboxlUN16t21rVu
cMq7Rzc/2+F946q5HweRr73tNgIltp/Ajfcx35s7hw7/V28oXvYEgDj7i3SKmNt/OlPlhUYWaktd
OeKlyh384NTVxSOZ++cSzAC3dV039NWI3+h6aLllO9qwJjfMYq/wHt3prt5UStRkTwb0MTQyjggZ
t/6w1Otxrkx9bhoXoxIIO+AO2VCc010Kv47s5gGQynFnHTzL4MJ0UlFscpiGsAe+TXAadicOKTkQ
xu8UuHKaugNdVzysdZdN9D+bkf3sXVMbs8bSVWY28GHUI3IC3aUpv7ThoRt+DbnBynVDq9Y4zTL0
7Kq77PnfVf0xtI47MYCva67SRG2gG0E90Msc8WiROkcnGU9WPP+4UowNpybeXm/ruWYBah9d1dPd
Yjnc1Fp+2/7qkX2oasPLn0YZ1T66xgmq3nYhG7wbJM50Quo6ztx/CDMISDe+YqJU1GEHB95fhmyP
g/EQhkU0e1UUmLC7NNquMq+1eFDZN1AyXAYAX5exeKk9UpvIdDXHm0q3hmKKukVMiuDUEnjPP5Hu
yRafbPLHsf7c3lqdfBRjXRwAAuwjrr6NM4Ce4QswMk7D/HMxXVHfx6inRO2lA4Lr0BALqccpkf/y
q2Xpcv4/bjUTjJEmL0bUjjqPyLYJBYxg+CWO2Wk4VomIZhpdSdyag5V4L7eFpdtrxZBzXlv7UiKy
pOWXJfxAf98eVjd/tbHO79vanuTeXhrwt4EoI3UPVRImfRU1W9SmdjKd7iO+J2qnXdV3tAEIeXch
40+yn6U3RGXz+fY6NLqkttiRTua9P2AbqD0d0Aknxl/ltEaEG8SvcUMqoVrrDztKc5AFWp3qN2ND
Qivv72EzlbXohr9+f3Oaz67VdW4ATc3qOXL4GvFpjIpaGs4unatWGdSKsNk2H4n+y9ieqvS6yf1p
eiz2h+1IkuEUJPftgmLRwypa1wbJ6GUpuheeWV8KV6wxq4rYN8ZUup1WzmGfZZKKwoNf6sNvIHAH
5faOlir/W+CYOsE0tqY24slxqcL6amu9t/wUzEIp3GyKgHQ7rdjxFtj9NhQwgh23NweE0csWV+R4
l/zVBrxts7KqzmAFUxGibzCe5pecfJWmpxzN3NUWvE3Qottc+IpFVK/SsiJrYw+9uAuDiRK1AQ+R
aNYwIZFprZ4G0kbjEo/Dp/skc9WmNwa2FkAepgUyRV0BfCe2vdT7+tUanQc8rRuUX6M1agfeXFQ7
Hkfx1ojX+4u/0GeW/bk9ed3I1+9vJt/wbawYr4ZLtgQxKn7itb4v66fSpFHSg2dCYEc3+4JecCMq
s05TFCPNQt7MtUDw4NHXqnpFni7uTBVVOmkoF1ck/ci+TBibOx+d8bQXhmSibs6KZQZ+U7QTKL4v
O565rURWn0JTYkIztNpgF4YLsmRej0CEJGX+Tz5+3joTtpVGHGpfnd17nNcwzMvmWfIFZKnB974o
TGg/Gm+rttb5Vu41fMILd9j+Lv0XBuaK/kfZfL+t2LpzSW2vQ/i6SFFieHISiX2Y4yt38PidHPtj
c5oMXlEn/ev3N+ZTdQRXt9ppL0w81vQzRUKRm3LbOvkopunBC5Jhxa1wAMZnkPPI4rgzDy+BieJK
N3nlSCW8GlfqFcMF4FwHl3pRPTWHtbjzrUJlSycBwZt/jzTCbgcnYS2nqf51e291eqmYaQ/w03LP
4M27/O9g/OQ2Bshf3biKmU6t69pBEOD8d71YWvSJZHchZ1GittC1nuNWYJm+JkCruFhim51Zb3r0
f59RDKMrWaZyp1bjTBh9PDiAOk1bBNoikh+rr81XCU4xMzGv5uqm9tJZ0w7vO0NEU/HK+DcnO9n2
13yfItv0wK3ZBJU1zlndsN62DhmLlfTsLHZ/q09bwSfDuaS7ljiqzVZNKdi1lEE6EU7S5z1xouoY
JoE82Efwrx2zw201/Vf87yTW1Z66jK7WUlz1iZ/xuCv6qAMO0If1VCXskD/1T+WU1KguiUk0xF1s
ul3rPN+/C3/jlEDr5JVVj3f86mk9XBma84v/VP0BfPuxO4H44vbqNN7j37+/+cvsoiB1ZiPifk88
zHufOujR2QAneHt4jfdT659CGGOZ1dilst5jd3la0PXrkj/EVK2om75i6+tcgILrmoPouuxUl23S
2uKrTe/Mu6mFT0DCmffZmXEwcPjUzX5w5yUdjQkyzezVvjte1sB8WmsIf0Mwu30HtRRiWlPxk8YE
1eInawwD9P5g9LB7tJpTflepHyUqSdzeNoBJ5mt76evhRYRB7IWbISGmm/JVUG+0sQjtamNk7i5z
X7IIlN5g8Onvi95UMjgxr2AGXPAaI+0/fXNGYBGV3X0BhFr7xOtikouNO5vdDzuJ982evjC3B8Lq
YnnMYEs64Sgh8wiP+n9JYGJT57BN9RqHS35nlKiWPRXNnNPRxxu8P4vHvpNnr/152wfo5q3YKGFz
Xtuzj/O4BdMEinG8yAs8w66+P7ijVjuNkqCZ3YGDacYfYuFoWCqje6btqI10xKubar3avsTh4qa2
ZTq5rvv13/PEUZHHQ6/1fT9b8cSBrPg1z1JXyXy0kWfZHngVb6f75n91yW9siSNvN6/u0F5ah0kA
vexOxCwTcajmdHJUxrch71uv2XBdXpL1EBybpDiS1DmRY3vMk/4uzXHYddPfLEFsfJclcyCp6ZDn
p95029IpjRIyF+uQb1WBmJy3o4jW0nJjyyN3hbUOu277m0nvZVUQn0Mj8bB3cln9OFJ+l5tx1Lqn
0W/9YJtLnHa8O3RsT5rNe+a7YeKakMpRW+caG0Xc64wc45I4Rz8uD40duekSicO1ftNZo/3ltmrq
/qQWQFXNCPyDDH+ajuGJHPaH5dFhiYjX5GoEyAh6n2//6f1A11ErouaxsNdCTojd1v4CXiw7WckK
sufGj1jA/95bE9b/+31v1FHLo1w0M+bzgDskML+maARgWdJ4bnZwq2lOGnu5+L4bvuaC/FOIEvQv
sjQYyfshlqMWT40bXkz3Ehc0lK2epL2fwq35xcO/2sDU3PJ+mOKo2ORLgCohu+yRdlvDhyWbceDL
GKAV9zkqtZYKQUoTNtcoyFvWOq64BRDxobsvWnHUEqp57vxlraABztA0ydaiiLJd7kv6O2pv3Qi2
o6Vm2HSZNVFZnF16cApDpZBuX5XrMe16yZlEaNtsL+3yc0Wb9dImjal4ROMD1V663CrxXFQh8Jcr
0C9DfqknU42TRl/U8qm8mxFHEMy87z/MPBl6ZPqT2/asG1q5Ig81IXtfthi6+1C2ESk+UBNXp27o
qwt547f7kK6242HoVpSPPbgRqSe/jMx5uG/mynE8hDMQujb4bnQ/f5zG7qnyiktRSkNUoZv99fub
2edUosFnX9pL7j3mYYLiL/DR3Tfzqwa9HdoWy2C5GHomIhpRk7X8cfY7p62cxOgrEbIYkV7mQeuB
qrf9I5GXiAJponnRHTVqkRQpuAO2esx++yi+TylNxjhMx1+ooX65Pl2aSgY15hQo1ornpU5uKGu6
oMcCt8Q57sAIdVv+V91+J14MlPh5yARYY3sophzWf7qJHIfVPzqB+GtYXTy3v9TUMXhizWmpVlDZ
AWhw6Wg1l2AEwDeg6djKYrq2h219JMNyuL0ejWNTm+g2OeyZlTn+qXW3027vB3eicbmhs2sz1Wu9
X+fnqGVVNPDKvV5xRR2Eb58A+PM6F54HJNu1f6pp/XlwMoHeUnA3Ow79cXtZGg1QW+xCEfSLJHhB
xbNG3PhhAqCJ+yxQrbcq7KGn6LiB18u747Q1j/v0y3NNwFq6iSv2jW7J3rUdWAhHD8Y5BAQHSrvF
X/dJRTXwKfclh6AvTus3QHTPPAReYJC4b3Ql1mbEBR5bi30eWdztqe0aDEGnooo1yxrFFDWIHtEx
Ukd5g/zex6xHHbDhaNdJXLHoIJjYWgyYdhV+yfKzZULF0RwCar1VY89jyxx0F/bwob71OuUy8k0Z
Xd3gytELtqbKRWUblJCEkVuXsZPvBxAqGXRcI3K11gqHr0Cc7u2PAgR3a8G+ky44g0oibmV1FwUy
dVTU8qDGM2mVI+bhgh/GNryACcaQh9BNXzl/ie9MTFCyP/Z+/ygcvNwLke5O+DKXzqfbyq7bAMVO
5UTqAWf8/tiGdmK11veucR5L5ht0XqOUnmKpju0AyXag++MkyckuOcCPTASYuqEVMyW5RyfoIk6w
hUVhC+S13fRoohtatdSFSEE9F7POvG+js4m4rVBFd1viusEVO226uvWGHn2jOJk+t+XKIiT17oI7
pY5aVyVD1vvziGuPKzKWkipgD9XYm8xJoywqbqgAF+LgN3DqQVjNx62U9mFtwVdeAojrcJd01Got
7tBpzRi82G6R73zLPpVG2WhmrxZrsbztSFmt++MytF+rvv8kyuBLK03pWs2+qrVagGud62rHvo6T
g5ZjD33HTVYYcti6uV+/vwmXa+zh2hEbGll2p3zjse2LX2HY3lXA7KiFWu6w4sbPMPeWbo+T3X/d
tvY+D+AqHkAuXTjxGmbqEPcLeF0e3e3OW7ireIDdJ3kRAvP10mSXMa+jUHy9TwkV+wfl5BjY0kUl
VnMushffFAHodlEx/SyQa0NK3GGt3DpMDY8yMcZ9sSW3p60JUNU6rLwiQTPVHpp1vPyhqeZ46wHG
TYEZgprEpVpPNR8i3zUcTprFqGVZWU+8qbw+8onJi7jrRJlfRQBYvr0W3ejX28QbhS+2zQURFvLZ
0/ayZIBmRZK/u0/bVUj0AlUZ68zwaFPbKdiM7DsjarUUq257xssQd6ptDuKmCBJvzs9DwA0C1xQW
O/Tqed7IZBkmdxBArruIjbw0IGa2+z9iLaLK48/rWB1y73Xz09375rL73I5aqDXZYAqxQ6Si9vC5
bqPcfcXvbm+wJrahivG2eLxB2gUvCflGEh+QuHTzjt3onDpiasvQ/UIx40JancjmDeYmOz+R07jH
bd3/zazhGxHeYHhB02mqYtRuuTHudNj1IHgArMIUJGFmEL/mSFELuJzNZXgTxT1n2j9I92TEi9II
Ri3e6kBUgzs5ou61dQGlDzzEDI0OB6c0tDhoRKKWb42Z5+Vu40Eky6mqnrn/02O/b6uNbujrkt7Y
ALKXpPJ9iGRfHwX7S+JanIWGy/a7YwMXRNGXtuLz0pOpSYFUKGgyd3sVJHRh3fjYNzW6n28v4d1d
xW8UhclyyqcQJKJpg5ayK0dTu0iDUb3vIgJXvazJgrR5lhVZGs7VSYpzVlkRGCdBIThE/T4dsvyx
nh85uhGXsTEcO5r1qL0yixVubJvrISXZ9Aig9A/N/vdtSWk2RL2+ObTFW2lXZSkrnCwO/boE+QO1
Y7aboHR0f1DUiXPiClZi7lvzibOvtSOjpvh1e/Y6uVz/+UZVyRIWknjNkJZSzniddh4GZn2+b+zr
P9+M3fWszWxg+6ZL17URaBO+eYupPkU3byViqzMZWk3ZYT+dyzp8DAJDCd316P5PyhG6qXj8fG09
fw8wZysPwngEHDHjWbSOALYI+PgQGpsUdZuq2PECvAKvXLGAveRJNjVJx3lcOCbA13+rwd5biGLA
Zems0MKdpyFy19nwFUVoRdCmTlkkgO957bLhxdun2G2nA5fNgxc2ZzBAHtHHD8AKU4JNs0j1pleL
ZqOSsTHdr7QrcCPxFjZjlHuuwU3pfqCkZkqnbejmWmOaD/RYZmPCixKk1HZylwart7Epn6fK5htP
5zGPShAsF9y/5/gJXPUmJqca2XlaTClSnPHWzGe60kPY3IW2iOEVu5bzQPYgg+TbrnwYwSoLptMH
VHAbBKOTu2LaFvcG4otySi13i5quetxamiCzZ7iP6YZXrNtupr3CqzIeLbiVBMNwKprixEv3eHtb
338agXQUKwdf9iaCFvvabc4Hwp6uvMc0+Mjcxzx7tr0yLvwummvwIIPK9WxxE6eJbl2K0bebQEsy
wa5UDU98VhxaSxzybjfsiu5kdRWj36fCBVmBl6V9NxwdYNI1DEiJ3hYBsjIjcyTEExFz1En7JMa7
kDcDV73RVTPrSU3dLB0FnoJXP5b8LtheDK2Yd7XQgAgfUGCy8dJhz586kC626Ee9rQea7fhPV81o
DblFMDyAJAGE4KIBoUkWqzvcHv5qDO+4YPUKZw/hROe1mVJ/EDKq2eZ9FJV0DCeVbvLX729OV9oW
IkNKFw4kFOfJL5Oy9E7ENclGN3nFwsGmW4yOl4u0wc15zn8vvenpQjdxxbh7Edp4gILU90I+tG4X
rU2f8swEpaobXrXtBjX7zgzHWrPlOWAyyZb8E2tN6cX367+gk4oN03zMuhw5jHRyxavP19ja61O5
Nq9t3j3MbvHVC7+XfZ5YTMRLzT8PxET0qFuZYt11k1XuxNopzXDYITuAxwJx9MVdCeXAVS9y1pgz
h9dQKBpsXbT4LgoBkKY1nNQafVKvc61TV0T0hUhrPh7sRj5UgSnvqBtaScM4M+n7HEheaS39BBQY
X2glDKf0uy/QkIkSevs7d/Z6ljwl/Qerea4mK+7QfpeXXUTdT649G7I91/HecRVq0trylt0l0zCl
wZSdLMpOAGc4eguM2jVV1eikpBq0u7t5MCAgZMPHovo8NPc5UZXZyrN7P288jBu4r4X4XbN06O9z
cWoHDng6PHvc1yn12PS5WeTTvHoPlmwNYYBOIoolN2KexwDvM2lJ7ZPVkghlAMlt168xVaKYKskX
m1htyNMeLIk8Dq3FGmKf7vl4rAK6bIfbv9GsQC1070Ugcn8psKcdOQBv9UFWd/FLB65a695bvTUW
frikwJSJ3c5OGAR0e9Ya4ai9RDIcxiYrlyldt+x1bujJr8J0t0aD7DVCUZuJZBdWSIr0mLlsf2cB
q6I82D/fnrpubMXVVBlFfT4trLRdwyJcYsD5V20Ts7mqMsMv3k2QQ/BXqb0518e+3VbbD5ZUFF9K
t4/ENEUV/71wFH2F4D3NPw3zXaQO+Nd1mW/+Zdeo3MmKckk36qEBw8v7D6IUtiEzqAuz1eaA1gNK
+rjb2UMGeKsDbRngytriNQNsurDGxwql4JG7jrFH8qTAi/0wOiTJBxGXfvh6e8P+Tee941ltJRyQ
/rYWc293Kfs0oa9sj4okiHFUHK7tlH7cJCWQg69dZn0C5g+AnZbH5YTpnKbT/HB7Drq7uNphYJdy
CSUf2INndU87oK0X8CrEeb18Lpr6R0mqFEVgD7QMgoRtn9c1BEXpIiJa9/WR21VkO8SUF9AcNLbi
mMpyXtq18thD4y6f6r4E2R4evUkokeIO7ql8CajamRCMJQudcWcPhVXZz+XSOR9tMVeGVPb7RzJV
uxOsTDrhvlHcZnP6o2+XD+XYfB9GgEu3Q/CJDVtkV8bOxPftnaodC6jBL3hb1Dxdu+m4W+0xzGaD
dbxv51TFZrVyEMkPW8Vxx/USYT1n9Vc3mCISuGgXW6Mx49FWd3dFX1RtWvCKbW62IlvSzvYPVoWa
9sVEjKDbD8WHdCiMAb0KW9K526JQJgGusyTvoqA7ucsjsU0Hku7UUEKxWo4QSdUtaW4TQBJZMd+r
o8tMJ/b7y3DVrsqFbktYgmAuBVPnGKHwOwl7D22uPnCy3IOw88TPXcOxrVuKIjI29h6YOQdQa4Fp
cVyW4wbOPFbVhrhGN7xywXIy6Qlry5fUCvPuwMb6mTI5PpSTNGGyvG8Wrto7Kaalx0t8i47AYgnj
3VuWuB+FoTJWN7gSlq09XwPLgUIVgpwW4pyazTZEHrpNVrxf3gQAkBEIaur+V9P0kexY1A0ysprw
KKUdedmv2y7/feN21fbJsqrzRmw4xMP6j0O+2sHLsC1JR9uY5t+t9XPjmFjPNNL6Tydlh7bsboZl
lyEasycJWHDTVfd9aVEVHzko5Tw2BTZiKv9y/DlqrTFuys/c+c2Gl4HfF4ZTtW1orNpgWWjGQIs4
sYOLFrEnNPuEhhvc+/KhaudQ1c6cBwSL2PiU9BlN0LxlsDPNuU7VtqEs6MMJSKxN2hd+yTfA7WSF
7yWrnIuNpdymi/UXajRr/kM2JHi0cgetqCiT7ru4zdEcVUR+UFjjX3O3yIafh4xn3pws1dbmH0BN
mTeGo+b9Fp2Aql1HGx09e8hwjPHl7x07meWAW3PDuN+mH3YnomkVkevPl2Y33UzeNwCqth9tQALu
1hF/LJGraNwi8sIyHsf1YC/VobM+OWsbl/vP29b2vsOjagdSMzrusNmLgMO7MPrEaRWx0HAH1eiP
2mSUNWD58TIAyfYLe/aZ+8QmE2yibtrX72+i72Lbm8oKVqREuiLahi/NiswC+3FbJrp5X7+/GXwY
RJHnEvPOS+fIpjCp939uj6zVJuV86Z1l2EICcXvWRyk/Dd4e1c0/bvnCS3Hs3ScU3oIS1mBkunUo
8fvUzcG0zFyk7b6dClR2LH1oGFonf+WgGUgmJ+Dr2Snq+R5sX55o+9KL37elpHGeapdR0M59v/Me
xTveGkv/1W3zhDKehNsn4uzxzj/f/o9mEWrL0bwz3mXlZKcAo0ngThIetskmTTjcGvGrqM1h6JDM
DzE8uK4ShCjAOqTJ7ZlrJKTCNqNYsB5sznhaB+EpFHvUFSfWz5/qMYwJNrrlhq3Q+CIVvLnmAOQn
aPRK/aJNhQ3orPF1Ec0DAUPViFDbrT+vvimO1O3H9fsbu9sscDo3bLYBlmCdOtf+sIKSz5xY0u3H
9fub4Yk7l9Mw8uyhRttFvFn7Xyuf77wlqFxek7ePazZNZbqzYYwLy3OisbaoIfjSSUaxZA5jk2HO
y3TdaR6BAplHjuMMEcllbfiFTjqKRfu2zfaxb7AA0k6RHDlKC7f19ba+6uavBI/OJPnmL7uNF/vt
4LT5476VR9sd0ruGV1uQhtp3pC1sO3Wz9eDn9QE47GfuFHelaanae+QWLRuQ/11TNpFDkFUpBX3w
6Ob3+VK176gJ4e6Ai7ym1TCf3Hk85T3qrqnpUUezsWqL0eZbJN+HaU0lioNcb3oh6NW5LXeNG1Jb
jHwARTMHNUlp72bxEJAos+pH8iJdno7T8z6x+wIJX7FcyQjp6qwkqR+0Z8sGe6NvzY1B8X2Y/3+z
XNRXjmS5jmAMFu6ahjw/dHQAj3l/XPmYzDkxFUPq9kCxX+LNbK5Hb02FYImPCrTVYwbl1O2BYrck
6K74chS8APWf0X6e+EHyP2s5xJw9CFNpqk5Giv2us+uAx8NyUrcEqDtIummys35I3Zqww9iFf9/W
J42Y1Oo2v7JRus7Iiuy2nRRbFnWtiexd44HUIjbX3vfB69iaBqF/7PbgAWn7eOjy5L6ZK8ntfQ3Z
lI1yTQdve2F0eJmIiO8b+ronb44tt5d1WwQQSgEWjMzdYts2qaVOKNfvb4Yepd3L0YfudCtLKDJm
S10na+4ZhKLRGhXrefdZ4zeBD7oKglx8eJYVMCKQhp8N2Q7d9BXLtUH55kmJPe2z5dj3NUBDi4PY
rcN9gleM1u+2cWx3TL9ovdOEvrXiLoiSgKrozrTiQ0MLjOztZQSO67hAC9LtSetkoljqtm992a3Z
mm4+PQFl/7Ht0CcwCoNMNMOrVWl7kOfuNuQyrXcXxBfBEy7cgDZzDLdt3fBXJ/dGIX0iSONQ6PrI
6QeHNA9Nzk5BYcqDavzLf2vSBqut22BNG7CdjAFqKqlBLrqRFSNFyrDtUAWDkV3yUGTlEy1MFOg6
mVy/v5HJRvtQuh6URRB0HHlTMqDasV9NZYAaI1Vbg1ovRAYjw9HU7xe2HJbMiirXjfLV1ImuE41i
pbPVbGvHMP/NDw5BNz7knX+fsqu1aPY87WKeIPV1HI724H+w9zERmSnXrJu5crTOtCU5wOJkOpJn
4WWJbZUPt61UN7JipcKuszCrMHKwWs9uCOq63PF+3jW2WlPG6npBEzJr0xUEWb+ngpEs6dsQpDi3
x9cozH8Ky7YR+Vg5Nqk/r+WD6y/TUSIBer1Q2XHdL7kh6NP9RzlSWSEaJj24Gm8+u04ehyhx70LY
LTUcH5pNUGvM6mYD797YVmkGhMmPfiFLlPdlxDVkkXTzV+yWTjnooHAZSV1SAQkn7l1nm/C2Q6y6
frY23rRe1HES4Mp+e2M061ELbqymDoG76ss0k67/ie2ifd72ybQcTYEkeA/+1w/tq2PVBbdkikIJ
ZEHntBErHnu+NcN4Fl0VDd2fwLkAlCcSjBxuL0mXLyPXtb5xfkP2/386cffSSrRztmBJ/OP5A1ie
7NgHhuYqTkVx5y1YrcipHd+ia01kmk8tLtpe6cfhJH7duRolotjpSBy7n/aUhntMQOfAi9/ohAM8
aBEPwLpc87895Lqq3QRPc7WVd+42RPFgCx0Eaujwwwk8asikkXw78uZvryJR6zqGTdLondq25u12
1Vpb46SiXHkfhZ2H5zjhZJDdbblpfqBWBHXD7o6eb0+p6IT/LR98tkRuKfLfdwzvheoF0AfiJWCc
WxBF22A/tKc2snpm6Ol7d+oYW9lxXPy4yLeCnd2waeM+qPMIb6+G95l3k3MYXNld35az1xcNO/fz
8K0c5kfRX1FmnfwHC0RE+j0Zg/FUsrvCJ/xPObXKluDxMrwC89L9a15afeRnQWDY5Ksb+Y+qeqF6
9yNV1UxsWvwzujfB5EZ9O+Yb3mDDcuKGX7zrkfELJbrce2/qC7p1z3MXbN73PXctevIISDVRVoIK
zgKPSmFgmbj1dCtSDrB8KLxRuIV/ntsFzLHAJTxw2n1vfMRvtzVXt6Dr9zfesW+IWH3foWcw7FZJ
H6LDUq68TuylC/BYtppQPDRarDIChV43DLSS/rkPJtmdso5O+4PsLNegyLrxr9/frCMba5D07E2d
NkX/tOBWYVkmwASdiOj/Dk18pMQLaNM5m0s3sqRVPALlfzkHlvyHis6+J5aAail2zqvMzkLcnM8i
79O58KdoZctd9b8YXLHzsiZLHbQ2Pdt5XaR0nsInG5IyuO93zwiMrli1XOamn/l0bXgovnTLGNu7
fSidGiyN+cGv5+NtXX3/KPdC9epYE9pWQOmtUxnMERVOUo8f/DpAW3kXjy2Nc7s4BHDA4OK6/UeN
VqlQE6PHQ9SFhfS8d9NPzy+8KHDHu4BesRrFuEGNVxR8lDWgr8sve2OhHG4rhGHm/9aNv+MM1Q6n
1gkyUlpBlRI8AaNk6zhWcwSM4yNSud/sDBXg7vxX2PGIB2408Tmati6hRRuDTC7O+edyadCaFj5Z
fncKURRYuXYckOW1ydtkFHsyod4o82TE6BbvQfHggyLan0xcjRrHpzZQldKrBsYgeC6q6dgPBQps
58WP8q4yhQS6Xygew6vsbPa7gZ0XHv4OVvcJfaMPojY5JI1NqKAWzUhl645FcJ45Syni3DavTp4A
6pif/3RQknKfhipeQ/LOAmaUR88SVfExKrVzgKdxU42FTkaK2xiqfArEGkBG5BWX4jwqRH52Acxp
OH3ezTzDBBTHUaAGdakBpw+Ae3FcfHq02Xe6bsdibVC5OCbD7Bq8q2Yl6pU2K21WhrDBc9UBKg15
0I/bagXnIDfRVOt+oEQG1uB51h7UwXnz2BCXuRQJH12WXPvE73mj8kK1YWrgQlTzYvlnp2oZHmjx
n74vgrgDD7zBbehWoYQDQzZPq5Nn+EWAMo5QgC/IAStJMI137sP1x2/P6R1cSuhQ8879mh17FH3l
wXi0QH972xx0R4R6k+ADDRHSIloG/XZYeDFOpckeIukVPqq5/x9nV9IcN84sfxEjuIEAr1x6odSS
LO9zYXjsGe47CS6//kvOewcZFhoRvPYBDRZQQKEqK7Opwbb5cYCKe/vk1J0JcgwGQSc/hn52NQRx
7czaEaAsYSIO3kqTIS/G1Y3aBbitodgvqMvc6kGsjYFu2eGyHmJ+xl8JF4mtoVZj9Z0doftdC9H3
5nqtw77et6gk+hEFNYqqbKyphuAItbZT7K7+ZHeBadinBmTw9/9CsulE8GcHrnq0UrhOxFhxSdHz
RHgT5uWv+6NL7nBRRqNHn6zuaBmJ4gnvjm3c4pcMLWR/3x9dMneR/sRyNrNOrNKOsqWN9mSNt1RI
NveGSm5cMn2RBMWZWjupOWKreYPiiA0WHQBl0FF8bPrCAe8QvTbGhNGo3oMmui1hr9k/wIWiOE8k
u8cSDniNG1NVtjiytlmbvNqev+ZJ+cLWFaRGx6rfhImtc3RK8yR2sQaNWUGbgKavNNGXwE1UasmS
RRa755K4LVKO/q2ItLCSOVc/k6Q6xanqhSFZY5EMxTUXQ+tK+FhfVH8Ty+6QyrFVyXNJICLm9FqN
zcSIp92BDQR21gUyZU90QbckGwMbNQfFUsuMtP/+5mQHpfDcOwW69PtyCFrS+ObaX9xNJX0oG363
3ZvhYza0xZoYbpSAHqLqx5NeNRFvesXdKrOS8MjLa6dbBsN0o8WAqk9lfEwm88kZycW0Yq/IIHx5
3+FkS23+/hlGvVhGHM9uVO3ZMzBMIRttmB+ODS54M4XehbskA40mpmvBmC0b9DoXbC3F5CXeLGbR
ZishxbDZbtTF/Nxy4lltc0lmEvS5KiKULLPYnWYzxvosRwCStW7iGTYymlDYKWtNkSeQjS+sM9gx
tdqxNBIVc9w9OMs2vsQpuKt5W7mKBhyJlUR4vluB2CTZd6qWxz7w/7/mKY7qaUXbhKMCr8r+Q1hp
UjPIRDqNE7U5Xz1rgJ7ACq4Xr2jN1Acc6JCwJkIL4fzOTd3mfUsQWqzbjB6tyk7Sm5vUKfMdZxqJ
YlUkXiEC9supKMyuTayom1k2BKTQhtwzzThRcT9Lll3E6fd0s6BphcOJkNbx1hoZ837pLfTzzSqq
QdlfCFEY5XEJCLlmRTkI3L2RW6/cgF7BwLpPh7xb7AnNs6zJHXf/hikBMWC6GCRKDHM6pMRDmNj6
yHhdUkAQ7SgmXP8yWqSPjAzw2WOzF87vDNI+ZddvNGq7tAKXe0085Mxf7w8ucQex1dGqDGeFmDyL
LHP5uLXDD+D5/GaKv7cmV+AKZFtUOLh1I3WzKTWcqIiNiK48KvRVcazKhhaceRncIgU4n0ZmV3kZ
ngccQJT7hpENLfpvhmL8WuA43Tv0TN303OlIbZJQsc0wm0lSor2TRkUFKGNdliAuMD8t1fY34yqu
iveXlYrNhua0gdlkNp0IpOM/TFNDj0r7WPLR05FsOmIgKrYY9o2FGnHNHIh+f65o7CHfpxj5/fOA
ih2Gw6ppzo5aiMbBPE/sRRtAvFioah0y0+z/+iYcaueVNVqbsSgHh46br6Cr3p5ntwqopaqcvr93
qKiChETJ4tAZK2wRVvu8iE2PVKtiY8qsI9zDc4cn5ZQbLGoYG3hEtnFA3Q/94jxKhxzNYYeWV+wD
MO1RZySt7WjN+vERGRrX9GwgBFXBteQzRPz/qrGhZgNjkZ6br/XIwpKs6CRqToemL+L/5yxzl5W3
NNJLCyxbrr0EAzsk3kygTPr7FioLm2QjRaoEr6Zb0ekg4aGWChMkM8y+b9/sTzgqOKnsCqHoOP2w
Ki1MnOSBJKviwJcML3atlWk5aSNS5lGC7NSQXUg7ondXkbqRbXzhPHYszk0371gU0+EpdhfN5xad
g0NLKnatLVtrTOmEY0GLVzSrQZPgweTKOs/7zxgqtpoR09a0NYNdFgvSE5FlnaflG85mk/88NP0/
OsvqyqSI/JyoNNxPVk81j8dbftBbhR3JIWrU5RpsM4Pwb6vryMwKxftOcl6KjWRUi8HHllMnMqca
bHKa1ZJHq+Toc2nREpfrSvSkZPOIolULo2W+QnInck1u+EAIkYA5g+q6kuQ3qShaZWamY6NFkUXm
pk8BN+ctiLM48yrDWH13IkmwcTN/qoy69OKFNqeiHbhi68psKJzZg5mhZ26cCKrRBDwSaYOE6qZR
gE200WsKU9UsIfsf8/ezA0pLIGXr4c65CSqkKcku44ZCVb0WoU22g3tNcPLUWNyinyhDPFdmAe96
7o1tqngCSo4nuv/+5vQb0mxoSA4GON0tz6C38wbX+JhareLylOwxuv/+ZnhC6q3osplFZbG1XrIB
WNg0wIfdd3GJ+cU+pIalW8EzZBFomlheG7O/eEY+ji2kCBwVcE72H8ISQ9+gaXaiigjq5A1awMYL
HfrW7+rmRFqV3KLMWURxpIFYtbuiwSTKwbX/ZFB6q+oeYuXIk+wpeLJ3oJf+0H7Piy/uUqruPtnH
CUF3bxdrnhUaizZzBKDmtqXpq5lXXjwe/AexW6m0q87mBmA7GzH/6Qv9UjVL6rn68DTwWbHJJF8h
tizFW5EmaZ2g9tfVn+Y4izKiPdrJHEyldrq/0yT7WGxbgjgBms8ooqcKhdf6WzNp344NvH/TGwdh
fI4LTN9F2GeU6NGI00BPtEOALCq2LAFYUgM0g7iJ9tTwuKV9M+dE9QiXnBxin5IZr3nX6syMbJ5q
T9mqL9GQG1lA17ZXHOMyqwvHOPQzALZt4d9V3yAhtZBqTLyZLPyg8QXfJix3y3FzaJSOw4++c0Ce
v8Qx4BmH1lZEm1usslraJE5U6cZzaS3fZxCqHBtatIy1UiSiALdyEuuTZjiPWvfv/ZEZNt6faAxQ
2f2+Iau5LMbeRL5ucsaTmZEwZfl1tMyHKS0eCld/TIjzz/2/ki2vcLHRZS25UW/O67whg5oAwuKR
RinuLdufwtlW1qVtjdXm4sVmPFEj/gmmIYAdmWIFJPGrCOFjNjCD8X73FNwkXpLXp9IZH3m2/dJi
N4wnVSgjMZKI4+vTjRp8wMNqnou/3H+WZlJsfol9RD5ym5or39IepSJzfbFJ/qErmqhoDp6YopIU
Xpm8oJNLImrYE9i7ij5kM4ik728d2eT3398cm5rdbuVQIkdXo8fQouPFrJZLW6hac2RG339/M7w9
DlpvI+aK9CYpz4XD62udTPXL/clL7itRR2rQ03KzONCfetdd3MYIuM5e5uIHQd7o/j/IzCM4cWJS
SEJMPZyYjq/GtnqDNn3IBhUzv2x4wXHrHZo8TChBaY52Q/LbH7PhYUw7xexl1hc8N23dLTM6lCXs
pcv9jIFtkbLh633TSAb/A5nH16xZ19F5dVnyDyOAlNmk+3F/bIldRBCejm6RvoyRh1rG5SE36GOW
by9lU/99bPj9KHqzK8laJlAZQUWoBDnXOuinerBC2kzhseGFUGRI0A9cGB0gvKQJC219zLMtdGb9
17Hhd6O9mT3nNKe1CTxNh7MyifsPSTKH0DxTwHXeJxG0IMD0+/gNz0Fh7kDPq/nX/De5GBfN72YP
mMWweman7KTqPHl3kfE/wtW7DrGVxjr+pzV/6ZsXo0FVd08HbISxBb+1F31u9gb5WzlcSuua1+Fa
K5xKNm3BZ5PNYd1cJ/VtcW9W/tytvadVin3/rk9h2oLDNpXRNI0D+ZttygnYhou/gWjPFDaRDC7W
WSvHKBaA+eqbPX8uM5S4gW09ZG0R+FShBDZD1RNi8Tk0r7e8vnZt+otp3ZFaoWX8gXZaUSO0B0j3
JoN2pmVqoCpZGgfNInjrrNeEUAIBzg5Jh/q8qp6i78Y1mLTgpkNT2xXISTBpyOmkPc6az2P9UuhP
OJCPXN74C8FT86IuQC6VVzdLf5nzL5X5r5Orapvv025jcME9ObSY2cxt6CRdFmgBhRvOgeTa/og9
8En58cFPEBx1LUyDLrTcdZIYSP/odY35a90YR/K6+AjBWVdQ83X2LuLN61saf1xsReQh8yXBUSE1
ay0paesbGfqwS21vyvNj54tYGNc3ZHPR/grEask9DtaKeECl6silbRliUTxLCE37eFkfEtsqva0C
tFofHRVY5P1uPwwvXKyU4SAwG+izaQMJcMme4rmK6vh5tsqoK5tnMpp+2Td+YYYEtaVDp88fRXIo
GCXItUDunOT+TpmXL6+ZoarUStxYLJGnmjn02QilQpPgGQfCsLILq7LyevSYj7mi0ryfNX+8FWE3
wZF1czW7hQxQ6c2W+p8Yd8BDW6/j91GH0kfaG6qeEJlTi1Vzjnz7MsawVY8cCRTK85Mbbk9QzPqP
jVeVzZX+jeDVvcm6MYUG0W08tY/01J3bSx/OgeUXQRbkx44OkeQXAM+ZLhOkBnP7C0m/923mDfOv
+3tKupMFB28WWsfAYe43sbfTGKen+usYZS9m0J5V4bnETLpYUE9zvae6tUvRXZYTOQ1nzY9P1hli
8T7SP8H9T2Hv7i1drKiD12FrthnnX7mC7Tg9gUfSK/Xej8u/1noJuu3n/f95Py7SxbK6iWaEZd41
WtGy/AAEvOdUUwiMj8JFZMOL1zRnYAZ0AOTfxnb0p8V47bNiPZWGrcLpvc8uaUHF8PfAdyFbkk82
viBLffpxO9FTFlY+oOTJVf8JmKzX+2izPbR7dbHUPi5txVEZrG7okfi+sTzzq9F80RdQ1d1fj/cP
Ll0kE+2GDFWCHCFwzVjYtum1y5ynFYDiYarOg3OIRQtGE1zd4gtA7zX+hptoD54vPPsKpOD9T3j/
ltVFKtFt0Sod3CT1zaBT5jW01dEM66o4dd8/dHWxLOu2Y7Hqu0R3PxCv0TkaB1pvLM5MpZMpmb5Y
me3GvmzXFIqi2VacEnc5t93rIcOIJVnsElbWBAHxavyFU8qzpkO1aksXmT0TCCfkE8O2HOrzHF/q
VBHVSE4hsRibrRw9GfFQ3yD2lHrNmkco8IV5XfiArD6n6wgCUVvxipIcFWI9tpuXtCl310oH9BZ8
pePj7Hw4Zvh9qd+8vSEnUcf6iiPCrIO8iHSVpqfEWZn1+7hFQ62KdHgLW1rjD25oWi+tCT4V228d
BTOG7LZhgqcOcFQbKHl46okHaKQM+SV5dDwT9PvleVW4rMz2QsBdu6amlfuHFHrl2W4TLJAxmhwV
Y45seOFadp2YMyfDLTCRB217HSvo3KrgbRJ3FYE94MtNV7ZLFxfmELGS+eDP8e5vG9nVIqJ6oJFT
xO4Es4wndna/pX4epMHoFY/rSx+ml/6cnIpDqHxLF0E+bp8vBAwC9c2szjWuE7p8X5tD7yn9D2ZP
ArFozcZ39MN1JS/D+PG+gSTrKlbPx7oDtHV18Qiffuhx6mnkW9d+vT+2bF0Fn00oTXmuIbi2tMJr
h8mvcdbfH1o2bcFt28JaAYyBEjIx6Tkheuhy9xkaDMH94SVRqE4FlwXiu0B/BcydP7Lzds0itKCf
7VMVaIHqAS47FsSK+YK8TZzud8lS+qs/XqsPWjhGRR9sYX+mV1dxAUjSijoVXNcY88Q1exPywhHY
Bh/rk4b+Xm86Gb6DEygOFwVKVbLcYqHc5eBEabqxviXaU5HqobYOiuWQBAxiedyyW0MDJyk2Ev3X
1agPnUOvnfH2H449ZSE68/s10M46CjIFYvUsKwKz0q/lYgbrShWIKJlphBgaCkAEryR4gl2HoxHZ
KgV72bi7e7y5FUmhd7SpMG6HPbpEUB09tv/F0jggNJbpTPCvlXjtdTpXZ/2X89E8NafkpOralm1M
kckFHFdWvBTIi04QnvTi83ROT/RpfUm/mKcyhPBYHN7/HJmZBG82y4mXA40RW0EzJcmgWHf0IBJJ
XWIIT8zunttd0KkD4YAE6Czz87FpC447r+s0thVDOEXwiO8niAsZCo+S2V4s/pbb1GWcQrh7/ZB9
aa/tqTnXD8nVvS3h6KfhQcuLtd/MsZeVbml9K9CZ7/QuqCTqQ40Ili6Wfxve0VonWNW2aryqAe5Y
z6K8zwJ3hADooSUQa8Brncy2voduQMEOIeQbP7gJq0/3B5dcYiJPC5KtqzYSxFRL8pq4X/LtYnAF
bkY29O4Jbw6GvBvMeugthGtV7HV6eqFgpZjyWZETkDiUWP81sobO+dLXaE/6MU+1XyBbet8m0o0p
+Goz5ogE942ZP2av5uc8AIPYh81fA9NzvmpHswAiSQvuXaigGIh7ePm4LY8E5CZEEarJbC+4rd3g
rQ7y7OoWD68DK3wkRm0lJuR9nJ2li9XfgcfTkkNT4jZb1XOb8joscLP4Uw5cc8lM+1y2yTeo4RTh
OvPNn5LCViyNZNHF2rA7zm5tpNhTY2v5GWS9zE0lyCkxmUjPAq4Zh2wpwi27bA1vivOvs1b1AYg9
ft3fVrK5CxfwBiYeCAgi1prWIQSEJpgVRVvZzPff3zjatuaxDZZfFJu2m7l4q/4PHw8OvX/Lm6Eh
BJ2kY+tUNyPpZx+ETmebV0lYcvbzvlFkcxeC6K0taDeaCAzz+aMzf2555TWqDJLkXS2CsMhgAIqL
t/Wt78a/5nKN+jF+pXPpERwXi4ppXBan28Krt2XQ05nAJ3EjHg9Mf/C3S3uhZyuE2pQifpZtHcGd
EzRaO9qGFXa3FxtEHWv38b75JQOLNCko3pLcJoixoII3wS4mOzWUj4oQTjb6ng96s3tyVqF4u5dP
io38Y6fsHzQuKVINkrUVuVF4k+SVnWFtjfaWtwGZH/vmS/FzmH7dN4xkX4pMn9m0VB3V7N1Z6wAy
DSDv73/kqaWwu2x4wWV7nmRWB2r6G++RfiwvFsia9EFx8UqeKiInypaZ/3+n9+Qnt5/rPGqsx4Io
sO6y0QWPTbslr0wd2x0BTm5VHrr+R36xh0MM45YuEmBwo6st7uKhNfRFuGjTs13urDHGwY0jeGsF
cJGLyjBcqe0g51x7m+1ckKc9kdnyLLopXluyBRY8thtIbbP94CyMT+tfVky8jineuLLwROS/GJO1
6owWK4DO0cDGgdNAVHMIIGMc6N58MY59gsiCQZ0c5JAMf8OsTyz+CVEjxo95l0iAEdcZ6K9XDK0n
38jyOiDKUg0tOXNE+gsS9yMxCMHBMERAMq6qs0yyoCKXrT24CwRcMeUFYNXsiRhnDtHQQ4eNCLpy
W+gxFBzHe0r1T5odPzEIqSNlEhwbXvDYrMk6iG7AJC2UYFq99CzjPJk/jg0uxMo1uFhqtC3hkjW+
2Itnbd+5qmwgOWlEKtquQ1LWApDmpg/52TUBBITYO5+cAHxYqrYg2bIKfop2zqqdNxzEpYY2pwnU
+lCCObbLRcxV3TdZpXf75WpA/BDxQVoEeac4hv/D+fwJG9BF3JXJGXiIUkROUEg47cV8+lp/bUMe
jk+6V/uln6s0R2VZQhGCNdWJ839RQh/YkR6WAWmCwl/84qWOAH9RgZ3/G++9TxIi5HEtCrDi7Bmf
DyAZDIzH/iO/ZqHmZz4P2ccGdLjB+sCeVCSlspNUhGlBpHBrzR6ON4TGqX0posVbcn/0Ft9GWnIw
fJX8rOzJ9Adaa11dI99mAFoHA51tH4eZgbgvf55t7TFdQJCw3JDvQutK+vO+X0rOwf8++U3sZVgj
JbPNl4eSlH4FIlPHVDWUSD9G8HmDVWNjOfiYZc1PcQFMTNPfmq4M27ULyYLk6JYHNRk+zUo9Wtnn
CNc254w5jYW/pBw9gvVo5P5skU/3beUiHn1v3wmHgLsO4FseneUhK0coVj73BYQjs/k0rIXvzBDp
zvzWTk/3/0xmPRHj5aBrvxgqe4GiVXHeisYb+icz6f0Gx0/ZZaehzgN3i4ZZleOR2E7EfbE+pQNt
1uVBm/QMZNJGf4Y4laGINqXfs4fob3ZaoWWGvVRr8ojz7SFlsZe5oJKO83B0EzyzCFLlEJ0fL4WS
akH2QcI5MRF0Y9kxEp7W9kSmz9uiiA1l4wpReZnoBXYvxs3TMMvPcxfeX3LJJSMivOxuXEtiZwDf
mrU3ljg0jeclXhS5Htmshet9dgnpO5Ae3Po02KqrdYiT1dJFLfex15oCoBjg+UwW6v0L2KlDzVIE
sZL3m4jfagHvmLISg4/IsddDF6VaczUT7TEHA03DFKaR3VyiAPucgdG6rhC1dcRjZzvMA83XvgDS
cyJ+e6bB/fV9dwVMV4Ry2cPeV2rgX3r3FBtBXB2JwDGu8H52i4xZVYuVtWcNZHrDFS2gvrHqiu3+
7rbE8ILjpm3fEJbu29LRPxhov3cmKzB7laCxzCqCl7o98IblXvMjxYnaZ6rqm3l/UTFvwU21AgoY
/+WM9lvb8fOTbnm2Nwc7PG+4ZF/vL6rMOvtnvTnWtBGhIYTJsajLKf/pZpeOHQn3MX/BYVHUckEW
jJGd+qGERgW72rMC5yGbtHAzZ0M3NJuLgKaNISB9pj8sJ7xvDtlqChewYxXEKJcOCZEOmne9fa5i
FbnZu2cB7CFcv7wxHLt0kXl1t9SvV9vntPhYVznzaPlgDZOiYCDbNyIka42BF3XYfxiY+FyFzTn/
e/swn5awDOtzrZL1lCzBH/Asd9Ut0DsCtwZ93qQskRZ3n8DdqwgfZMMLTtv2FnSWID5xY7oL0c0s
/9uojLBG9u7+Or8bC5muiNVyKrcpbKNtbpzwsHAaLzGZD7hiWHe9T/rVK/iXqmSKXbWfBX9EXvi3
/SvfOBnA+UnC9kpCBzAP5PVG54NJr2bx6f7HSJdccGJjHN2yygHVH0L+6Pg7pNO+pj/Si36JfV3R
oSJbEsGf0QNaG3aGj5j64QnSey9Wmp4185CoHGwk+HSH1Bo3DJTo0sUOB177TfL5vnlkExd82mBu
vjQxklQ2+TZ0f43GLevOx4YWfLrOeWHWMSbNpzOfIIl9WlWAA8meEaFatKVQN4yRICyT4mEn33Xc
+nEwDT8GL8ah2YuILbqVvEJOsL6huyOPhtj43lfreLLIIXY50xVhWtlKl7TbEDMbJWUXgxWk9Awr
sxQLKzmsRaQWMCndWtlY2KlyvKlZTpD/VcQkMuvve+mtx2aguuySvWNqS59qu/RHu4TuaXpZlHGJ
bPaC08Y4MEtDR2V3gM7hloLETgWLlo0seCpYQfLarABEtehl0yMrV+z2PSB75xgToVqdtlSsN3HM
FHUV+/mYnR1if5ntD2zOT109ANIGBsr7e1NyW4qQrawdjZoS3JZb22yhBtwiipXxw+Q4/mB3oFZT
ItBkSy34sJ5zm4JcCldNOn7nfXO2ypdZG/Gm+3b/U97Pv5iuCNca1rqz2x0+QaE0H7Bze8IjFdb6
vCdgKuB8iq/3/0nyKSJ6Kx2SNp8NLPxoluycksd6mHss1DB6WpIpVkayu0QAF8/42k1jg74woG2f
Vlfrn4s1U1wyssH3L3vjd+uyOSlNEVasxYWmJ1ML7ltGcgeI7CaQ8rA2qFjt5ZxHB2jySfPX9uP9
sWVz3n9/M+e4jVPD3DFPaauHxrL+LAcV74JsQQVPTtvaGt0UZwQrx0uap0HvNC8gpvIyJ/772OyF
e7eol5imBiIttBFr6+1YlgGbXrh156Wac61DZ8Bi/Tskr9kheDTGFdy1tIysBf4al9baBiW3IRZh
+Y1eKc44ybkjorXiXmcVd9GPUaFl9uqOq+1VOf17WlvLKxfjL41PitS2ZEuKgK1+dFu9cbDVIXwX
5JYZ0az/WDbsWKei6YqorQ093E2X4w+WU3yuT9W5R+/g4xwgu3zJVNhayeYXYVs1WAsSiFLveBL2
lVU68uSuKuUj2f0iaiuF5HXHlhn3Dck6j1AjqGxA+Vuae8RSwSdkyyB4b8XLboYyQ32j9q84/oI3
t6dRV3FWygYX/NfMSsNkDSKswfjQZYBml9FafLjvuLKxBcdNNd5mBEQjN9aDO55DQD1MXAf0Mg5T
6drJ/kLw4aJMsb4jFrfhtAvtFBwDaTN9ahr25f43yHaP4MxIdtfoMK6bW2+vGyhMQYBrz+WxwUX8
lkVbqxsNoKQnBg3Ws6bqppdYRURnZWsNzpHSqG8bm8G1XvqsyZ8GTUVUJ7GJiNAqS22NmxnTrvqX
rSkiB9wgh6wtimcxvet1zUxQXVjzsGMA2LNecWzKJr3b6s0dqA0r1LwZFjIruueW81syvxybtOCf
9Uba1ND3sm41/92W1SeTHoxkRDGrbgMleL8XdZf9CmFWwBJV451sjwjOSdtq7EcbKHetjc/cIZfF
Wq5Gr7qlZMMLjtmQJe/GaQfR5xejQt7xm3ZIyNx0RfGqonJTLbVx6JJh9RmDKs6YhnNXBfeXUzJz
EYoF8gatt/J9+ORH1X5Om39o9Xp/aMl1IeovNxAynIwByfalnq/19mss6bV1OLSE3fD+P8gmvwcN
b3Z5stZV0ywwe6tF5votLa60+Xx/aIkDiUgswJ83F1gUhDXu4LfMDZ1MRXMhG3r/mjezdpDpsgfH
RgI8s77rDUAFnGn/Hpu24J3o0ARFI0G4NBbknHV6NI+HqPVNV9QgMpqMGk25l6ni1aMkAZ2C6jUg
s4jgnUtVlw3Hs+yWoAcFjhT09rG3gCU45phCEMAY4vJWsoudPRb8dMzOwkXZL9CEsSe8Xwai+3Uz
+nT9cWBkaolmzlOj16eiNq7oZ+8CY9SKJ5uySTHvd30SowuWNvWl3PhWGdeB6qe8fQbHm16Zobkq
st2y8QV7t4XeQMjPqq4UKUUgNsAjrJ9AUFdW1yS3lvYjKbljH7k/8THCIiz9NhpmuazXrrFA5BKH
WrUdOVlAZr/nqd/4qO0iCjXcrLuaRoowfasXNp5yx+FTkKd6oTp9383g4G+EUhvR+xVgBUiVZ/ri
TymkaCzqOUbi9dtnLf6yUyse2lUi9E3rt9xs3Rh/VMaPvdOfjaFUBATvHsJQdxJM1VEG6a0xHa7I
vBZfki6Nv5OkMQpoTKT05/3pS+wkoo7WpKl6exm2azIvvmU5nr1+AjYuBLHLeczQwVkrSrfvnkT4
GOFGQT7d4Gtf9VetbmzzhSdaHL+CNSvpFH/w7nsWf7A7zpuNhQL0ZkOTybraWhdk3YB2d3pLisqn
FQ2rrjmoDy9ijLoS8oe8Gfur6SbTr3ykeXru8rRXifHKDCVcNKjbsq6M4/5q6Am4MQgoXlvmHNKL
hpWEd5q+TdxayzW+jl2SviyZ/UzzLI7mDEWnuWdH7nj8i3AY6nXHrHbTwdWWgC1ycBJPn1QvKclB
+B9s/806N7ThbLFzco2n9VJDhgY8ZV8cvHygunIkN4fpC8cfMwFcm5t0vJLaMr61W0J/Lhq3Ptx3
OckHiHghbFG34szFRq0m8NGYuQeRqb9TOwW5mIoJV/YfwvEHbczUJTongGDk3wlYQBFj/HJSfmKd
qqtKsk//oIdyR2vR+UyuVpw8ICdyjlHzuG+h9/PI1BJZoCxjTQqOQtk12a70439AjxMLCujR/cVD
MyhOqnql7COEiHFZJyvvZne6xstnrf0Zq1IWMvsLTlylGy+cDeOifu8TNqJD9JLDxZrxk8JE+178
o0QBEwmO7MZc66FDMV0XPq+XYuHxdcrMvvF6CBd8S8lS+y4rWgLYQGvrngV+dIgMcBUJgsxwgoez
ooZ0Skm6KyC9yYeKUPaEGrkKEiK5+UQ00bbNKfBLvXO1au1ZHw2USZu/tv7f+7aTzV1wb7z7qDE6
mDuoiZvsgZqKEO39WQP48PsNROMSFdJ4dK6uuzw5W/MLDLZVYDEVLOl9iPAe5/3+BwCvxLadOd11
Yeg5nkEgnG/hogfbUnsONBwMbgdL/1Gz/zFK46wVFw6QTjm1/hG7ocr5+99vmsvLdJria5m5tPXQ
jDWNz4NL3FERdsoMuHvTm6Pd0Af0EaTcuTaD6XPNConBI2qmivV5f92RJ/59+MUejCQZBnode0v3
ekefPDefVOInssnv//pm8h0yQw0zQMXUNGdSXTbX1/TTfcO/H6Thhfj70ISDermHWMsVmh2bZyxa
sKXZS2LlJwD6gM8fvLEpz/f/S2YkwbHLuMwdy5jplbd4QgUlo13jQdxspYrDXfYHwkPGaZee9Tlo
EFZePdpx/ViyVbFBZUsgOPaYxCtD0ye9bqbxaOXo+7f/1Ybh2Ogi3MjkyEU5E0Zf5770tJUH2pQ+
dclwOWR5EWiUbIAybQPgMo3tACC/JOm5yOfu4OwF53WLZrH7ZOTX2shW1L+G6dQvTupPtJ+DYx8g
uK/tjsXQ4Da9LlOSAxRPU1x9vSruliyuCC0a57qPS0hN404w3WA00/ncrg33+swuFU8IydYUxXma
ZIsLpHnc67plD5Boec6YqTD/boM/r2tT5ISql9Fme6RxdWzzVta6HyctPqL90W8q/hrZ7AXPzYdq
6Yy6xf4sysu02kCv5uH9lZXZXvBZDr+aQM/uXjVnu6DYeUk3EnbGId56aooqb06sbXrfYOauXn7P
8zkAePiFDyrYrcQwIsCoKBwHMhYNcqRTd0Nh4FOfaMdOSxFYBFW2OeFQ7L1OW595bpInvqMZioeC
xOoiqKjatsFtZ8e5ghn4g13F3xuEEwUYWO8vqswsgrvSKrXscdK6a+HOXpnM6L9XUYHsh8o7u11k
gMq0mKV9gf0SJ+i1SIeufNTavntmdDH9NAZj7MKKb/c/Q2al/fPe3LuWCxoWY9Jhpbn+ty0Gx5/c
5HtZjocIsakp6iktvd6nncn+x9mVLMeNK8EvYgQBEiB4JXtTSy3L7d0Xhu0Zgxu471//sv0uMkZo
RlBHHdBgoaqwVFam/+BV0zEhEOvp/UBWzUpsmZZBC1tSVwuro4U/SNBsxnYellCDvG+a28HzrWXQ
wpaBWHtokth7KKYKGNzABmcQpIApAd1qkMaA6qhAVEM9vY8KMpQf8sxC119X23x+uT8D0+JoO3IF
icieSAtpj9FL6UNLDa15hVWvHIwMw+t4IwevxTgRj92Dx6/E/tm2l6r+tGnmOsJoypZeERszr25a
GqXct2MNsaBN9XKP6tgiG0AUkCdO3YNLzr76WM7PEf15f+YGh+JaXNv2JKbSQ0BYUPbG6p6LcmO6
08FFTc4aC0JGHl4Laf4uLvn0PutFtC2Z6gRRxbJ0ywwVhwci0qBLo2AZ7JVDpyESdFoo3FHHqS2m
5oHhYWQ8NhFpvFOR+JbzL1BsiUpBPFJTNw2hwZUP11ygmeIfqy6raKWryrD/cy3KMxfEOXhkax/s
lAep1wdK/Mqzsy/XjkemVddivR2SuKmTSZ55vnzJ55SF7rzKH28aXAvjyass2akSNIH179HPdnFK
d5ucVUchFTWLoHsuo4fJmzt330BXenj0a2ggruRAw9R18FE05U01Sdhl7tAwWVjJElKVbdtCdeCR
UNY4dh2SRLHUgWMPv9Nhm5imR3W80RKDYtVhRJ7RnPmcAagFvJFc09U1bNA64Ei1NVrT5zh6ILTt
997Q2rs4SoZAznYW5ClQxkmVrr3mvN1RiE+5rc2rLbrvki7vIkeeoywOeHJqpbNX6QslX5xiPGTi
otppV8blRp9y/v65DvxaQzXh40rVvW/GmKCDsVh7+HqbHgYfo0UyHuXtPK47OBRqWZAfBbdi9LF3
ivekX4IbALWkV8Wyo1c982wle5icWAvuuq9HB22B8AVG3hFRH0m5iaUQn6OFtk/q2bVtKc81w+MR
IEqhigF+svs1MgTD3HVwkt1BALy3h+lhAaVdECVU7MAEsFbPMI2uPYmhPdVz0CUlz+2sAr9Q73hV
rAS34dVFhycVFbWWbGwjiO+Sd60NMQu2m+3lUOGoPLFdPa+lbsMpRkcrpTWNh3hK8dqNhbgkfUF3
DWhND6OnqpWQMP3E7f+vIjApwVhSRJE8Jw0/wn0PtmU90XxTM5lHdU0/Ci5NJ+vwMhinQxArUJTT
emXnNi2wFsxjnZblImR8lijUBKPi7Ynh4XG/afvRKaVyOs4qg2LdOenzYOqLA4ci27ahtZhtWMR9
gmZq8ErjuWL4qUDTf39k02JqIbugTu7KHJMeLD/kgHBWxH0Z+Bp9teGoogOXrGxwIifC8IisIKk/
lRIochdc8CvVNcP0dfSS3xej7B0YRox96IrySTjpqerpxuFvW94rV3dZNzWzRbyHxhv2dYPugN7Z
V8VGj9HhS2la8sgdkxTLmn1pIvU9U+rLpnV1bgZ7NXPoW8ekbmPxUFviiEP7wSXNqbacbZclnUbK
ifIhSyVmbsmfTV9dxPLZtquVt3XTomphmqGTcPL6PjkTNw14e3Caa9u832YXbceNLa+dagsPr5ON
Hm9WQeWt+GjxcsUuhgyjI5mcMRvUOKRg1bLpbujYHm9nK5FqGlqL1CjhPZwFvjg18h8ny/OgmcTK
9mQYWwfSSGqn6aQm78EG6eSuahKyzxL/832TmwbXtlXwi4wiqlX0kJBsX4ztA94ENs5bi088AFCo
U2NbdcoOKKCJ1u/kOFov9ydu8EOdLooWVlf1Ti4e0tQ6MbfZza1/cBJvZUFNw2sh2lSRxQsBBrbe
Uoexc4MG5791fSKT2W//f5UBsmEqwW1up+epGMKp5QGPNpandIE+ayYo0mYwDCM85DIJM0KgbL/V
MFqM+hHI0us0j88g3NjFU7RXnTpNvjrdX1bD/V2njsrLGSLpy5KewVC3U2jAo+lLPnU4sN7QUJ8s
94PoV1z/zSWG0qW2b5d+3pPSyfm5zPm4L5PiW07T6jRb0ya8J35BywruNGSsaHt+llQ9RUNXhlMh
Nr1WMk/fvaPct7Jlgowqz9pHIKLA1FJceaa23EQwvJYYElQCXZVAmbvxEuugkvYXAWh9d3+V3zxx
Y3AtNViqmAbiQ5nbd+V0rhj51/FJeUi99F0koi9en3+xY2ft1wwLre/kg2fxPOoy/9w61VNU8Gc7
jcIhXouIN2MZH6OlirKeWe73g/fFFUNA8uEx6jadoDC0liYa5Ts0kkScSZKGfBl3Xmudc7LWoM6R
bf7zbIzhtb08AVOyZbuuOA+x3QRCqv1QtTJo3SJEUWYlk5rMoyWMZQavH8SQBSTeRxwa2mwfVcOm
+wi+QIvhuihoUmezOHMXdc5x6L5I2WyiscPgWvhOkcrSSbjeWQ5J2CfWkcbu17Ffjiovvt4PBINx
9L1d9UVb5IPvnZUnv7B5sYOydtXKjcrg9/+BxjZN3UKtSpwL1pxUae+IRc4MdY37czcNrwUxlAP6
VArYfhRQJRR2HzZCoM7Qt1vOawxv539vkm3R53HlwP5qSrKQNgRRO67eCE3T18NWlLbjVNw7ewvZ
FVjVtCHHkSe7+9Yxrezt/692+FyVuTXNkXcepDfgdtWToHTW1A9Mg2uB2wA35TvVIM4YNg1yb/mF
l7AtlxNYXYvXAXoHTuWP3pfI7w4DeIU57DPbayqDJrNrEdu1serG1hbnJYkeZ+tz6oLeeV5DLplG
10J2cWlXFSlc3rO7cGTlIY6nvd/aK7nMMLwO1J55ifK1h+H7vgugmXmASM0ukdnDfZ8xDa/tuTKN
LeVwRJTdqz3xo0vSpbuyH1Zc0jS8FrCZrFMuAcMH9aN3xNv4S5P0h6ldk8417CY6Lpunjp3lVYrZ
J/FRSts6tQtQ2Wgz9i8WqVayjsH1dVQ2dHVkNvm5OKdp75zmNvPDruVrL3Smb9CilpEMRO8Fhf+M
NTnyH6SEii7kG+zAjpJ+ZR1MP6JFbwtd5MqPc+9LP7N/c6fbWXGV3ojrA6uVx/uudFvTN7Z2HZgt
F6sD8LvHxli41c6JoNnT9491J57EWH63QRZw/3dMy6GF8zg5Q+GCmuFcN1X2BaRznjx20eyq/f3x
b67/1ndoAQ3hkjoq21qcIzbuU7wmQ7Tg4JRNuJS//a4McuavrIrhS3S0do9nx17OsBhjThtaVgTt
iLXIe7swwjydyTGv6syJi0acXUkOYsGD3vi1yNABTpIdd5OgqX+QefrYz/lKmBjs9h/QdgqNabvI
vZNViJDxq92jyWr+SfJ/wV85dd3h/vKYjHZz8Ve7HOT6yrz3Cu8UM7XLCzCZ+JvqFTDZLYu9GpoM
0ThD28G51stxypOgGN+reOVpwpAJdV5Hqwd2h2elc2XQyDj0tE8eJFgpAin6n9sMo8X44lA6SRCf
XqtanVQ+75blx7aRtf05Tpa+A3zNubZKHIqk29Vr3EZv3r1hcS2W3azLoqTNnesw85+5Wh4aRzwk
Y3ecFhYsPr1OlfiSZtW/9z/E5KJaaMuxVTL18SE97vaE7WmaBbP60c91GAHbTDYVFhjX0dolIT7E
oPFZAvcn54iuzvvzNwQ1/w9KGzzrtW/R6CyxCmUyHluoJsp6Ccbik+rYKULxKMu/qf7l/g++bTCu
w7IjlM9TOG50FlG/m/10N6a/4GjYXL9xRQKaxSvnkLejmvtaVEvPnSHPgtArSz9BqTNOgiFb68Z+
G9yO9dACm6Pppmpuo0/RJ3/5yYQM3OzcDOpx7J6y9KfPn50uCbCHBC35kOZf0mitI+ftXZHr8r1T
P/ismZAVm7F+bqx3s5sc51KdansnuhW3fju3cB3D7bVt4vFkdK9je83757R8ccotsHlYTgv9Tgjh
ZtngXmv2WNKDXx/oJqZbDK3FfkLRpTlms3vNOrxUPeTFP+6wiZQAY2uBHi9RnnGwElwt7yHzPku2
8kT19jmK6zjtcfLbjHm9e827M9gw2N7jIdt0GuA6Rpt7cvB557lXN+Y70JIEIl9Whn6b25BxXa03
QtecDbQeu8ZPafJHIW86Lc9dcxN1DYvjtpsW1wkhuzTPFe3hiE53VPMxLx67dKUI9HbfFj5Bi2ES
J4TLHp9QfO12zR+Nv0kGydN8uNF/RftlJeUZgkkHavsCvQMVmeDxUu1oMUOELw0d5W7BgeMztF06
po3d2jGH1/vqoGh5rrq1m6jRRFqwplHfqKFY4EHf57B5KA7xbgjyx/GXdbxZaE1PxxQEWuB2zZw4
pJDs6qVlAKQCBHUEoYGlVo4bpvG14CWVY3mu5brXDvJF7nKaMhLO9Ckf3t/f1AwrrGO2aZwnorKR
eNh0yOihtg58jcrSsI3pmG1h4QEmbZEfMoCrWmd538TVSiY2DX3bYF4dTivp5gOxMHS97OfkWI3b
dl6d/3FRBdjGIWd/RUnIUiexpgBsyjk6UHtmdp/7Xodk8K7fswM5QX4NwrresQCFbnzkn+6vpsFb
vJu9XtklbXgXdze7eOUFipYjbmeT88HlH+8P/zYmi3Edom2NbU3sMmHXDgRg7n46dWeUFoMqHAOx
6UbLdUpIGddDxWwEVCfJR3SnqqOorU0kwJi/Fq2yo3ZGGXJyYR18EcTpSa0xgJhMrwVqk1h4FYlu
rpN88ZZdBXY3tJWL6Xrf9IY41RHYy9COUdnDgYb4U9qFOVpA6zUpGkM06RDsrK7y0kocpMoWAiUy
cYudbyXbQkoHYNMZtdboFlJdNgTcq0M6fr5vEoPFdfw1uF+zvh0JYqq6sOrstkNQs33KNkHHGddB
2BHPnK7pcdxz5oNvuRj8nZuunJ1My6kFageSREhXIO3y8pmQ/VK8NONKRjeZRdtUE6tOIDECH09K
vGjFexCXoOO6Tw73rW5KZTrCOgGYXnQzFrRqTn/EZ0NIA/zL5hCPmiCSX+sYN/6OFqsLceViM5hI
frY+OIf+6H7rv4H07ons7VO/Bls2LYQWtjTyhELHFQ7H5InQ/Zh8An33fUsZwkqHXBPAiiH3gsOT
34fJ8F41H7aNe7ufvkryPYi5aYTCzDXuvy5K7QjwkttG1rZV2okqyXoYQ+GBD7lx7WnaZImbq76a
cZFmTVvfbgqR2i32sRcrvmga97aor8btGzYPdYMILeRRJo/u2nwNTqHjqOUwsZQNDE4hPw3dmUdO
sI0NjXFdflfWFpORgwMdT9I4aGxSBMy1d03trRyqTZPXDr6io1lZ3ibfli/E+sraAxox7vuHaWg9
JFOSdH0Hzyua0xDtnPRMNx4WdXi0rKq5Av8/hi6iI5vJ16FoVnYgw6x1YHQ0etk0VvDqMT1l/S4n
55nsNxlEJ260GqCIihIXGDf6IiI0Jlaf3eHX/bENzq3DouXM5cQKXNszv8Jej8hp1tSADVuEDoRe
Uu66A8c6KvsEeTg6opsy2s2rICXTOdG9LcWrwJTJ6MwxGqGvFg0LCJSnB3lsWHBTj8lw+bpvINMV
T0dDI35sTkqcicZz9IcC21mC6MShaFLsIef4Ev17/4dMK6HtqELWc1RMSF/oxvHogzecto2rRWrK
WZY2NXbqpd0v/m6Q4f1xb1b+b9GG68iqQaKNLqXwHPS81eXB9i9+svbycJvbW2Nr+2XdAS3XLJjz
cLip55XHGpLAoQic/XwqH/Ovm75AB1fh9b7PZ4kchp5KEgVW80Tj4P7QhsXUgVXK48xuPYRs75TP
ikWP3Pq5bWRt9ySzyHziwh1dEcbuka7tRqYXWx1A1Y914fYKNncvkPkI28B5zC7RU/1rCa1jc5Tv
lm/3v+BPFfeN1dWxVIKnXtS2OHPZx+UA5Z6j5e+ijwMwSbubTFC8J2Nog9ttDSxpWozb/1/liVqw
ri5bD1/W3WTD2KUBPej9bzENrQVt6Si7cDhWY1bHhB4EW8k6huD6D/9g73e+suA/pf0x+p2gapVm
K0P7b8eWjqaSrSusXnjkKpL841TGh6jYs55MYZM+g7oqWPJ9K8eVSDbsATq6qgH8tUtuS60KQBdF
ME7PkfM0NGs03jevf8OVdGhVnoyWTEskTRq9RMlLxZ0DRFoJtBq9WK6ssek3tJPw0tnSSyS+obTf
o+4jxRRI9xdgJw2KGvfdyGAmnXZQKYtZExfkOi+X3H1ACXzXZMGQrH2CwZ10kFWTxWMiO+RqMj1X
9W6pf2ZrB0HTDUqX3gU4Q/aL9Mm1wtNkyA7OCeWWPuh3yx5ZY+de75vIEGm6Cm9B3QYqiThfETfK
f/RctC8W0Pgrm5lpAbQ4JnVcAC+KFNEMXwAkGlgV4BGhXqMTNU2e/p2BxIQX7SLD+iZNyMF9Fa9B
WUwLq52VhR+zdExxxqI2O4Bguo7ch3FZ2WpMRtF2Yd+JWRYXSG4qeZhU6HS/AUwl7Up53mATHWal
6rSAVXCtYpCJtMk+5nQlwxmMorNgLgxXQe632NfTp358YNP3fI2K3OTtOvGljRoa7V2sJJAp7+Sp
OES7ejfF4f9lytauyLfU8kZa01FWS/RH4B6WJ4V/QN0UXTLDksMl0W05hGTjTUuHWdWJ3TZox4Oh
pke//e1aYbRGEGpImn9OGa/2XMtunGVAgF4L70GIfV84Jyj77G2g/ON+DZxqciEtai0bsjpiwPxv
spSuiB4ET1Z8yDS0FrGgrAGxtSvp1VfkMspcHFyoLB/u5zJDYP250LwyzlRXhSwqGEf6zzPIlWRZ
BdP3WG4i5WL8D5bh9fgR+ntIeXuzbNKPZGBzkJN8LeUYLKNDqGLHT/yoGck/vCjw8O+3AA/Yy9bR
tc3WARTMih2H/CN4K0JeA21fDGsFHUNi0PFS2AKLNktx4Le9gZ3jObUAmPO7C95Ik939pTVZ57bk
r0yfooVF8BhLi1sc7x/6NTFs07i3T3o1bm2nfbTUOb0mfGe5UCFeebYwuKIOkqodTy4y8WGStA0Y
Dfpchp4IySZ1Y8Z1Ysu+KQh3RibOZdGjRNfUIaM43WwzthakVTdmzaQyYJb8Mt1BNcO7+LJa27T/
ZNs3srAOlSpz4tWuRJEID3On/5d3ravYiZ1zjU79juzpiY3B2tZick5tt5V+0kVeAuf0OhL0tDrJ
wT24efJy31ZvLzTTAVI5pWWZTjaeMToONGIdtGUUBzPrTqWUm077TMdK9VZbNTYII64JLYOpwz1u
CitwQTQr478dBEzHRjGmBjA1oVPGYeqHFXVjkKpyS6MxYzocCtnGFZCJI//MUdYdaBTLsF9GeuBz
vUo2cduX/utQTAdF1bZTiszGkYegPpuccqAFvHB5f3MldfB3zeH+Ur/tSUwHQHlSKjpP+Jm4OwFs
HIh6L8mn+2OblkDbcknUiIS6uHDdIm6M0K9Ktz1zMh34pFoaUX+aUPLxf7DiIUG/ep5+3jZt7Zys
rMhLRzGnj2mKu3QH1wq8slwZ3GRvLXKpDaBZRHAIrzk/RV702Mzp8daqtGnuOgJqGjxw5sa4f3pz
+Q6M8b9omny8PzR/2yF1AFSFwjfO4BSvv4jU6Hcbd0Enm4Bv4m5hTAdBERH3KJ4gIRT8l6wuPN1o
ktv3vNoNc0b7An3St9NlGqjxy6oekGEpdciTJ1lsZbeT04BePLT0LPFHNvzYZuxbSL2a9AjelLZq
kYEr2e8iemB1H87pp8VZyWCG0NRxThIsS7bDEfYLqP+ArrXLHXrlVgY3eYq21fqZb2e+5aePxM3Y
EFS04iAjRiP/nqElHkxbaJ1bSTGGNfC0cFqqaISOcolnffVOqOukjoN1ur8EhqF1fIOFhgn0MTQ4
7UQfElB2UuWjw2dlcJP9tRzDm8kn4MLAGwJ/uAkB84yH96dtMr5mkSxavKqHys5jy/gDt+yrDY4A
AFYOfZIdN/2EjtACr08O2XDcmZ3U766tiMsDttsrmlO7U8b7Znf/Zww20tFaC2hlykLkKBu2EMX6
Xa7hBUzj3q6hr2JrKpF+h8JJH+VYpPvFqT8Pk823LayO16oQVpYAP8Nj5c0ifqogWhD/k7KlIitP
IYb11XFbNMksEnN4fNPs+PzVtX9TEhJrW5MFWtT/No6leA4W+QrgGDf0cB5I53NcrGDkDBGlY7Va
F6JVVlbfiu6PcflQ0qd6bU1NQ2sph/XgTGsJNo82+zAOOUqqlzHZ1lgPDca/bcJBaCCtEfPu4k+J
F0wo6lXN9/tObpi4jnRyhqpApoe9h+oiyx/Ef467FU8x+LmOc1pkljoOhLGujWgPvWVfkmRblzWQ
SH9bZESrbF4UCM0hfYImtVqTrDdZ4/b/V6E5U5U4DA3P17m3gka5D51PAtV2K0AEQ+zoNJM2yFbH
1INFcnks0E3gRBZ4Nj7xvNtvW03txItWULfwHdTFMreff4pBxs+eVxc/WxChftj2E5qnj9UsOlIW
eDQQBJ2m/cOSZodWrb0mmpxG83X0ESXwd6SXNLrkznfUebZNW9uWVEy7GbIY6WMOskdw5415QKuY
hnhVVIf7P2GYuo5uAi9L7nGicGOaOTr1lj1Ju+D+0AbH0akkJUsoL9C08Fhl6CBO6hfB4m9F2u0y
aU0rG7dp+tq2VCdFL6iF6Wf0bHufGXvZNnctVoeit+PFTnGZ97+If0syBlP2MG6SO2H4+ztiG8kL
mReYdWeBXpO0YSbdLiji/DGpvOu2L7hZ7FVW4MqpKR/h8qBfDMr8kSYvQpXBsNZFY+jbQjvn3z/Q
OLOgnhehN0/JcC6O/fDNZuwhKZzQGT7VkIVlS5CyZOX8ZFppLYTBwMCKSnjOlS77vj+RNRIAk5fq
sbswEmWN71w9dy+if6slDwk/qGZayW6m8bUYtpapypP2ZqbkqSYXcPYGNg3pxjOxjoqy4jEitCvi
R7eDRpuN5o5giuZtaVPHReWzPfScwk97+6GoPvTdvlzrHTUspw6LyjNauRBId67+iHajatm1ahNV
CvX1knVPWW5bGWTXSzqcoTS+n7K1gx69rdp/HpgwtvZ6rmqZ9LNXj48FuhLb+jevvf3MQQnLr2PG
d0le7z3Bd5RZ+8L92g7RsV1owB3oSEgrdG8QDIfswe+5K8V7l668Mb9pTMxKy4Jq6aZ8GP384pdW
GTB8/a6Z4i1OgMG1VNjx1gWntwO15C5tApeP16xOPlWAlNxPVKbJa8mQ2f00Dgxy1R1OjGHfNMNT
K8ZNvUmY/e1XX6XBzAFRu5wsdaHUEmGdqug5bb21+p5p7loORCUlKhTEnS7SEh4Lu2KWTuCUQ7py
MbrZ4C1305JeKsDKw7oYitIq7IbPFjuoTToAMIyW99Qo23hxoCtrJ24WuN0cgsTuRKVYObuYTKPl
va527VoNECaNU3vvT/yJNWtqu4ah9cK234txrNhSXIrB+2eu3R7twsPH+974NhqR+npte6DJjQgD
2cO99HsHYAsVymO1X8Io6MLksIarMaysXua2+Bx3/QjPsdunKXu/RF/8/v39TzANrQXsUsSNEja+
IMrOPdCslO7y6eu2sbVg5b1KkgGQrAtog+GQvX9M13D2b26UMPxttV9Fap0XVtPiPHqJ/A+j+Oxl
ECHNHgp77UJ6S4ZvxNKfBX81fhQPeYGtvrxAS+NIomhXUvYwQO60TCWY3+z9fQuZPkMLWSoa3/Vc
WH9sUDU73u69boRL07aMoFe2pbJlnAPZcam7bA4s+b1Kaz9I200oa6yCFrbCTzPb7md1EeULL+ud
ysB+uCY4fdsl31gCvbLdCm/JawtLXM7lvhfDcXS9RwKVH1UvO9nUB9bmu/vLYMgROlWIDfECULYj
c6pxsoIlGdNd76MDf9vo2oabzyWZ+hijp8QKZ+zjZUHCbUNr0YsyWaLiyMovtCK/WZL0QenzjUbR
orenUo310EIdvu/4J4Knn092vra4Jovf/v8qvjL0ExM8YquL7ws7zKkqTtZI1rRZDElNL3OTgc5x
QaS6sNT/5LV1GgzFb1vJlbAyTV6LWkGGJCpGCH/XaOzYD64DILSgK29Khsyjl7mHkjkeY0Rdmjl7
csEeF0fec0vLMAFQp1r7FdPOZWuh67FljDg6DC7uUZzVvjy2aTC9n0IS3rpTSRXYK1v722sh9Ep3
oTjNB4YfWqqPpP/HGXft2s3YNPQtc7xyIhx4/KjmyJ6cfFQF7novw1r5/+0lFnptG6WVnLARW5c7
vcvEnq9JlZjG1QJ2lNAHKj1YIwINQVbneyz2pnO90MvZ0sNjmFthynl7qbw2LNo1QQuTnbVgzUeW
Q4m5g6/E5Cj5GNhcnmCelfxo8EWo8/69jhCOh+ZlLotL/NTv5ak9WmH1yC79zj1kKMSrLXgFaEpp
YduJsc7yJcFxhH4e+291s/LmaZy/djquPZtmdYv5t/tpB/WnbB8fnGf+ofssw+6Y/jtf72d70zpo
MesUAIZzN72JPH1PfzVVF7Ttim3efqChQi9rZx0HrPp2eWDBsMtO8lyd7IOzTw71pqQJ2pS/Fzm2
a8i3CtzcRJeLx7mmbVDOqbPfZBq9tE2rGmgdf8S9M4+CJNsRqEjW3krj7tspWeisHgM2JjeJ3eIy
W0kVxqWzq+zqox9Db0XKOPBW7yqGBdbr3cLv+ryNOXK/gPpJ91TPYFRca4IxDa5F8TjKzomJLC9x
/bHJ36v6spQrjvn2MVbotW67czh1pkFdumRP6Qdavl/wNtys8XoYkqbQAhe96omMPGyJbTQc/XQ5
JtVKzrw533/PmEJokTv6UeHLaFEX0nytIvDfXxh9iLs8GJM9sE3Bfec0mUeLW1cJlPwIlrUEpxpL
Ap4uAcUD4poguWFl9WpxFvm1oxYcpqb5WY7fGtUGab2lekbFf0rE2FHKqYewnJj3fdeG3XeQq67Y
xX/b+roG49AU01RRV10G8Q5VvxsMjoxPVgtkYg5R+zPbdg8SeslYLt1oE4qPYFMTQLhrrMdgoIf7
q2uy/u3/r04hCfSKStnF5aVKrH3Hl7Oc6ovf5ysuanAevVxMpgxVOjSsX0Avn7jPuLCHPL9EtrOy
CIbg0kvGcVYydBPCebzODzrVhWl13WYY+rdhSpcNnTfjUQcPMDtF8nPuP9p87XpiSMp6yZi1aDZy
IRhwQT06Sn864MipgVGr3GdRrT3Hm35DC9yqdqemSm/PUtQK48V78sh8dmp5pKkKk6JeOUAYlkDH
wSjlxhWpGbJQfljsT+n4cdMC6JXvLq5kyx24jro99j+3RTCOK0AD05RvFnvl9JHtKVdUGHpUSeDU
7pGna/qmhnjSK99xJxTqgLfrsqdeJj7gIc2vWeAAZra/bxfT5LWI9TMwFEc5sj6XYF6LkGzy2F85
KxjC9Y0CuMqm2/XtZhixhKPnhqpCN+vK9dBkHe2sbNXEg3wVDF9mey+OgqYM+ZyvPCeYBtci1ul9
PH4ntLhkrv0+rr65Tv2PvcqNbthsubbZJtIda3tGFrZyuufDDwJXt8MKXTTC3Rfp8f7imr5Bi9kC
z7wNHlxwWEg/k/F7HQfDKnTHdNLXC+AkmmXXJHiIjT5Flz8EYwf6Yn/IP7uHW3dd9uX+NxgcVC+G
Z4ndF0CtIgSsn1M9poFfkrXDiME+uqwisafRFy2SjZgfYgKhj2vZbzvi66qKPXNzEsfwTX8qoGZd
7fp+7T3WNOvb/1/lm2YcSjLf7uOW9b1y9gz0pXh2vG9tQ8jqzB8FXdxkIjiGMIUjYLyfvPw4kPfx
JpgjFXrtu1V1H08ddtiEFaee5R8opCZ5vdbbZTKNFrR5Q0lmj3hSwHZ4mDMvILE4NJm7u28dky9q
UdvPWTOMCZIlrugBoELWmlSCaWAtUGntxbafYN5VOR0L0uxa9s/9KRu2bb3MXeRjzMdb3UG2XvfE
0wxtevEPP4+nwKviZkeqcX//lwzfoNe8S7dfUETFtdMVyUx3TFntpyX2/TU6KtP4+jZbCWggNXWB
3SRrg6jt0VO6fLg/d4Pf6IQg2FSVKARuJXX+e2FPRfGcRD+3Da1Fq98uPutG7CNyWALmnTLwJFZk
JVxNNrn9/1Uq6KCsnVsD/GbmwMLwfB9ba1dk09Da5kqdvnVoYxUX3nph5Q/HpFxLu4Yko4shOiOl
EkVldelbBX27hqbB6A/fiS1x1eF+9HLf8oY9VqcBwUNmZauMFJfBco+zNe+lDIa23GfsV1U06P1Z
2WVNltKCt7M85SXzrSLJaGzvSy9HbpsSv1x7wjf8gC6J4bmeNUXCLy5UHcvksVjjWzCNq6Uz3NGa
pQFg8KKI+ED9ag5jsPkE961vSDw6hQnYTPGyNje4iC9NMDb8s83Kp8G3D0sJxY2ebaLQoELnM6md
OS3jrL1d+H/Zyc7dhLPBuFq6ietqWbIZKUHl9e+oztkhVjbbdrjUGU260htbv0I9iebRVxJZhwie
uquRoe8b35DPdB4TqDYVyQCN60vSOkHdhAnIh/I1fUeD2+iqULyA6kJFsLLjsi+ifT8c7k/aNK6W
cfra7sDwiHGL+bC4l3xNR8lkDO1QIGu6xMNYFZf/cXYdTXLjzPIXMQJ0AHkl2Y49RhqNpG/2wpBb
APTe/fqXve8yix00I7gXxc4BDRaqYKoys9gwfi2G4gGaSTRg2VbWQDe+EkYdJAJmV8DYPd7ci90E
rMuDFeTp+2bRBZKyvRDSo7yPxMejbb+UzoUileg2OUiS55KKw/3f0JheRX4l0Kc3aYmENF/A4mW1
557H1p6+3x9ds9+r2C9oDHaCly024gT4qre6Kw6WiKqtptWa1JkK4jJRIlzbBtvjih3Mhnz/QI8O
+SN6FqT+96y91FvQTc1Kq4iuZBySnknkWfI5C2dxyJY5GIyNzIdu8Nvf353lvkQfOlrfMus2hJrr
IG3tAFIr95dAN/ht4d8NvrSyYzOoP49MuKcxrY+zwcOpEhv7mc5/lNAdk87IJhcnSWp1x3Eo4lRs
RZduaMX90XAnH+3RQzEGQ/PWOchsI32gcUsVDdXk0GT0BvjNlKZvnj2fZZWcQJkMys7bZ3YVE2Ws
rTV4fEFiDqicc15a/7ObYj5M0/Ryf1011lHRUEM7FaXBgOhqwHU7LYXPQy7prtYVlqeKfSREMjel
Eq81YwmLvA5tc+cjVhX4KPwctukw9OqIiNp4BZLM/NEzb+P9rXF4FRSVdNbSlgXqgxPxzw71g6oy
IsPYpa4FyygOX9yUTdMG+Rt/RKo+FDakEINxNfuNgNJN3/p3vPZL4aWmK5CWq5JoWkeQX0u8d/j4
c5/fKGdWVndgAfu3M8tbp3Ba+jK0+mzn5JWQlX1ZkzXFfj9l2bepSp9IMgdjMWwMrzkQVTCU4Tpl
MeawPSVFWoVrw/xzXXfVlyaZRUAKYvzd2FsgW81CqHCoEj3LsrHEzuZDgbL1DQhsFZEx1/s2CFX3
A3eeohw43g5rsg7nJpv+BsLg163190YxWzf/2+b3buMHHior+wTPOIZ+2eIXK357W8v8seKQ5akt
kmYIBtRC5pj8cyfCf7SQT07kNNF4qKCVt6VzqfsE5exioH2uncBlucl5MGWoeD5yf2Ob0OyfKjpq
SkeGBPLN/u2Fe8/NlmahblwlfqelNld7QjJkNOLUjDfVc3W+r8St3c5uAb4CHg7djyxfAg+P8zWr
zuijGsy7GpVjXZX4zWeBHk+3Gu3c5L9YdkujddbGy+TjD2AqBMopVzHNGd7+OROXrCS/kYJNkAEE
maFs6x/cnTci6+MVYKrih5EWooIOOIA0+Rh4rA8k3Ui6fOyPTMVDscxMpPRhntX7mrtpOIhgEq97
9mWman0Q1nvVWuGtMhvpEFii/7Hm62Hf2LfvebcVOBLK/x2xgaioCv4k23q9lGb6tm/w2zK8G7xN
3Q61dxwoaVucXcGPxiYmSreSyllr9BV0DlEFePSMzg1Jzi9o4bmrbYHFVCBUsbhSLDixHhtSRt30
iNbiAa3rIOk/3TfMx7dMpnY2aqWZWpAURw0GuxcQ2qblBYN3ScTx/vg6b1SC1R5R2fQprpiL/TmR
fTAOQGzk5cZZqxldhUL5iwk1la7B7On02W3dX76fhi3dKgdojPMfIFRtU+JMuL4mcxdTSIEjY/TZ
aPMwGbPovn003qOiocZhnBuTom7d1F4XoxMlO4L0uwvQCYLSv71+QSfQhFp4nEzVtSheKnTHrr7e
n/fHGtIWUwFQuOutApc0XNGO9cWOeFyeK/QaIYERbYn/62xz+/u7oM2dDA3dRuSmO1ZXUMrootzv
8q37gcZ3VLWMxQSpC2wFHCNWf21/L4U8FcmPDevcgv+/aCWm4gQIRSNZSFCVj/aXJfx/tUN2WAHa
dY7pwYh2iZtZTIUNGNSc0GPjtj20v1K7CKHiv+98UnFiS2+ZNmnhl97ADxbnv82JbDxsdcuqXD6M
XLQQj8bDdsHDJWp6wAsT1/x53/KaVVVhYqm3AmTPb6df11wzNBuRfhdCUH1ju9TNXdnOEqsdWXO7
7FUDl4HElnNuad5sbJaa0VV0WJf2ZgONGxwltn3qZnZi6a9dZlGxYa4YeyfPkWCZCnESTRHRbL42
Jt858dt16l2kimX1R1LjXuCji0xjN1FSb12UNDcyFRCWru7Y8hlXVVk9eetpyqCHVEJo6dmWW5rR
OrPffOnd7H17KBK0ny0eM9+vy1PntCbem0k5bmUTdD9w+/u7H+DEz53KA05mzUGhSLGqVG7J+2rO
KBUUNju8qBoPV+5sfV7cJxOwMGOKRlEd9nmOEq1du1qenGuU3Kfm6jU0C53BvRCebXimzjbqk0Hm
C0NuDigZULbWhEcJ3QVaZNY/ZN93Zi8KIorBImncF295falEc4B0ZTDRr5w8Td6K8ru7JwCYpSbr
nCRJu7Ws0tgxlsjr8ksvyZ4tB0Pf6ofvvsLvIRZV8DmNV/arlsnn0jO+3F/aD02PkZWoLfKhcQ2r
AViR2N+tdRjCMR3KjQPkw40Yg9/89d20F55AF4kuaSxk/zdfByf0F/8XW8etpO6H9VP8gBK1hEiX
96t5a3KCTm2lGUHTPOghxkmqN7P7a+rMDVin7kuU6G3aPkG51GaXdLWfORNn5KO+oBnPngDDd9yu
EO8M5RXMRptc3LklmkDVqR21RnGsMyu6v8gf7g8YXolf7jQGZHMRBIX52ojzAt5lPx/cdOO81Q2v
hG++oI/2LKV3GZr6B2rNYc7zx1KUR6falWzEFyhnLhlMkN6NzLuQhGOlAa8yaGViqbdkHzXfoGbs
BrRvSLnfe5dihEoYf/ZY+Qlk26Dq6PH+ImgiTU3TJemMrj/dbRH86zrlP7y15/viTE3RUYeVnS1z
Eee9c3CTImjd9QEg89P9mWucn9xs9s473cyuOtwX2MWi4jG36Fn2XuixZMM7dYZRgngqOmGt2exd
nNwT0ZCKMsr7ceP5oxv89vd3c5+63By4oJDabAWwFRkqBAuo/RtT11lGids1t8aly0fvUhcjpMZx
cDXTxbL6jdSfzimVuLUSyEWnU8Uujhyeke9CVcZ/7Yl97KZlp+soscuZhXN3gVemjv3oJFVo+umh
sbYYGzoDKXHbiQmeSeE6Di49SztFdZ5Fk2wP9z3zYwOZaqquniRpe2GleDQnlyL/UrdfbGJmoYfz
csNAup9Qjl6+LCU66+KImWr6JL7bEGFxxRCmebVxtHzsoaaaqyMZKjNmafmXHPj4oFmWKshItqUZ
+PECmGq2jrG1kGlTG5dUgoBWO84ZKtuvi7slUa0zz+1338VXkfS31BRWIHX8NAB1NKr6OgsBaAxJ
tdUP+sPyOTNVTd6mtT3o26KXmW/9bpGLvSnhEL8NJAOcrPpkFST0xmRjwXUWU2K6LmdO16yUcVlJ
0Jfqkxhp1BlbRAidwZSYJrOR94JY7ELZ+tAnv0oIaSbri5FZ4f2Y+PCxBGMpET2lDu/4iBUXybPh
v6VrHzjN51nEFZ4F939CZyIlqk1cJpKcVMZlMZKQ9HlkNlWIffy4a3g1o2eAu957pDEuxWyFZmOE
DQR5PI8f9g2vRLTLl5kOojMuAChHZPaC3uxAltq6k2qMo2bzFtpwbjqwf0snsFCyCK24osXf6q2g
G/7mV+8Crhz6vFpTB1dFxg7mxB6okQdLtSVJqXFPNaXn8R5o8GnFLQVPsTHxIgNqgwGACEfJ5w2S
mmbHU1uWC2b5wHiYIpZpGyHl+SaZ9ff9tdUNrQTvQCAGKH2Px+ih8XOSM4U+E8re9wfXmV4JXSMF
7rwgWNk+70IoeUeDTMKEbfmlbu5K4AqQYr0aRfpLX2ZZYDvsrV620Hy6sZWITdxhdMU8wudl+kCb
/IKn6j6rqAkrf0AOuC8xbVll39wZl1rqNU+TJT7vsrqatspMr+JZn4lYtPIkhfcrr4fQqdeN6rPG
MiqrsR0LLgbmGRcCnV6Zos0n3UILavxFTVvJm5oLn6WIewbNbUClwD1sXke74PKNdOtMNmBZmphV
FXAFcYyuzZlx8Zo/MzDnqB20yyvjv+4vgM5Ct7+/23HM2gXXEP9dMsP/DTrdD5l7GweJbmglXOlo
FOs4wvhV6YdD3R9LvkUx1w2tBCvhIzRFUMGF23TVMeHkrW7LXe0bmamyGY3CmKTRpaDdd/mhmpyA
9fLa9+R43+I6x1GidanQJH7yO+9iGeQ4JzTCxxwSIDt2Df+fwkTSW2ky5zwWPYkX0YZGz9Eyc2uv
0cxeLUikwjHRRDwxLslYnahjhySbz2KfphzDUP92R4pKoigSR8RZA2Xc0G8meXLb3tq6MWscRyU0
jkVVVn1VZzHrvKeGCDzU062urjrT3P7+LpSgwmaZE17RMYMywSq74yzbIDG28jwfp8MgLvHv4Qen
KCrXr7J4KtKL0c5HasyBKCHAKPyveRmjgdTGlqP7ECVwGdpopraHtCFNp7DCuy5b/aB0tugEmh1N
bWAOLEeHtuJ4V3clvch0qSHonYSC888ovG2JGum+QTlveTZ3JhlbOFJlyDObMvucTUJGFTSR9wUy
VQKZGyZEiSvszI64deV0It670PBk0a5AVvmNDCoLazFQHL3TELqFiO3xr8ndeR9RaY1ea415PyAQ
GjfJo7keUFs0ycahojG+ymvMazOVLeR9L8gsBWLJz/mChuY135WyMlVuo11VfEolhidSnJiRP1k2
Aq3a0rPT7BGqyG+Tr74xDa53qQb2ZKYOEs72sNMyahBbfYIcJ6Y+kBUJqxV9KMyAil3qE8xU6Y1o
9zmbWYYjd7XpAcCmk4XGVc20q98KhleOXVoNwp59BFUp5ysX5tUZdj4LXSVeuz7pk7xwjEtdF2ek
fZ7HcfhDRvJ9XzApsQqitlORFcMnLvlUmew4UPJaG1s64hqHV1mOaQsGUMYWERd9c2ZZd0wnDgVE
uS+L9B9qo2tMomyod/HRLDaheZwYW13ZdDNXDtxa5pLRefIuPfXjngN4ZNbQXtkqjOqGv50B787E
2Ww61yhr/4LMXUSM5jhm4tRvcj51w9/+/m54y16twVxK/+K19sNa0RBUtYcuZxsbjeakUhuc+xJK
FpQW/qW2++vkmsHC+LVAfaLZBw9ipqOcteADNsTzYKDbkxz0Xij1bwlaavYxlebYAnbk1kCvXkar
wRHbHPqh2TCMbmglWlOo1RmNm/mXiS7RjD5XS743lJRItZxG1FUPm49jeRDgofQyf4Kg/q6su6nS
AvmQGXMuW/9Sdiyy/SGYRhTkaJSu/7u/02h8RuUDTlnRDQXU8JCTfRDsRAlqlvzYuPvSKyotcC5z
aMQ6WFQ/SY+cW0uwjGjWeH/umnBSaYFdRuqcD7C9mMyfdmIeSk7+LN1WpldnGiVa17wl04S+rZfR
fZHZJzfvgmF5SPrj/dlrnFLlBTKSu6YNRfjLhEJ3Po2XDkSsfUMrUdqZMkkkK3k8yOkEMtwFon7R
vqGVMzVvbF7LNuNxMXYQg23cbmpPK+3AGb7/A5pFVUESAGKt6GwOh2Q+QPK+PANeGq4j2Tf8f4AR
jiPdFAXiuC6sY0WX0FyhH8qXDctrZq+CIyB16JV9Ieo4L8djaU2PLndOKPdtPHU0PqMiJPremZPC
w/DzAO4erpCiIRsLq5v5LQrenU2J23lWJTF0YgyRgWJ5waAJMa/h/WXVzFxtVp+WOYXuOrw9A3M3
dc1T5m4RyjUzV1vTF4PI2rbrcCaJFVtwFeHtGXXm1sw1w6tkz6yuFmYgBXIZl6H7DAEg4y+REfdr
OaXdt/vGYbDxf9CZDJDmf9u+apqpWmfO48ZvTkm3BM5UodNeEtbpHLVeti+9qDI/kZWzBR4jMiZu
ghaHBgnKtdhKvWoWWCV79kZqW6b0BOAvfQSk5pFtXld1Q99W5p1rzsj5iRW9ey5W5SxvC3UzJ0Dm
sttDUID1bz/7bnhbCt5CvU7EPicAk5EQomzH0m82PP8WQB8trrIZl53puIln4BUiZAz44NM4Wdfe
qx/qfBdgEF+gbMpjw1hajEtzSQG8e5sBlv0LSiLJLtiCqSr4Gz3eCr09zpeh9denvpLmIXfy4nDf
9zXhpcKm5iGFwIVh+pdq5RHi7GwzAkH2rW1N4zsqsZEUs+AeMau4mBYZJiuqtWVFv+6bu7K0yEOn
wrVkHbeGTwJeGOhYNfiRlQ0bp5Vu9srCrkUroGXu+hdidGFDjMtI543NQGd35U7cpRN01yarihu7
iwtR/lyW9FCbfF9QqSApsKQsJKVhmsHgp7Qm6GtU/1rJ8OW+5TWGUSFSeYf6hVlj9sx7MaEbD5B1
dH9kTbiq0KjRWY3F8kkVi9WMKFg55Y3puRCGRxv/+/5vaHKjKkZKgJRW+JWoYq/6NpqfhP21ow8y
ia3irxqclPs/ogEqqEgpsdRVmw28jt3OOVbLxTD4V9tYH421iHFpRrfVOm5EsW+TUMmNfikMq2hQ
mFmk6Vxy3MQfSdvtg2WZanPzPB3Gwuyx3BaOr6BMM+cwdf3WkuucSQljpIuTemnzKl5BUw7SCsJ4
9gDB/fvroBtdiWEnq8slbdM6rmvr6FjstLhbOlg6X1Vi2OzmcoV4cRVLr4eOQBqB/fatcbLn2aFv
92ev2SZUcuOUutlSGgbCoe2xrFDrKKufTbJLl5oRFTTVTFY6Z3SuYqfoz8vAjuhuB1DcvBHMH9ue
qKxG3s7W0KIjX+yW7gnF4eeO0A3WyMe2JypUylmXgcpurWKQgcAgy4NK4FaSncri5b7lP94kiIqW
EmhFwCWQLfHKX4T1yR+6oO7QxzU2pwtvdu2jRFV+JyPaIhkFDNR3r63lfkrN6vX+9D8mZGFpb2vy
7lo1S8caCbptxQmIt9zOPmfWq91/aW0ZzmhOli5FXCX5kWSfi/7P/d/UrYkSyG5WEYqKfBavhnOZ
QZrgS/G5pS6kNL2dHqVEs0AAz16CXdUux6Cc19ey3dWRHQZTormwTPRL9pIqpoReUpN/S1Jj4zTW
GUbNUpm973rUq+A7fR+h2fMQyDUhsW2kbwVQtBtsZc3PqGCpFg2Bu7XoqhhaIceep2E60md/oSfW
tRtfoololQLZodqRDWmPQlCVPKTUf0zKfRd1ooKl2LIkcqIl3BIGKYpv6OF1sUpckNiWgtjHRzJR
+Y9NyoaeTQgJW6Th4pvXAgmIrCXgcheHeR0CELnGfpfCICMqfKrEIzXxvLaKy14ccuYfWsAU7wfa
x6cCUVFTVcIt6dhYBasfQmmlUbZA2d60N45MnR8pcYxW88a62PAjr5MhdkEwgJ/76ceSbyQ9ddNX
gjhJa2MxE+wTvoHWVSWPeC0euLEP7kFUzp/lCd9cuVvHY5ucSlCj/TTdlQAinhLI4K7MfjXAR0m2
+IHPpuU4NO0+KAlR4VONnQ59MWLirledcbeIKmkdc3trWTVmV9FTXTE0zUocZK9of+j8W6mYRYM5
bdhGN/wtu/LuwLEL9L6p+qmMu+qT7b05y1Oz5TCaXUdFT60NsPuVT8oYBK4o5Ugzjbu6SDKiAqYK
maC/eb6WceU5gTu0x4VvFQ90BlFO4LZZPUBXfRGTnD2VjIZJQ96qZqvTvM4oSpTScnS4XS9lDLNH
gmRHdLTe2AB0QysBWjV8svMOSzkWr5Q2x2ra6yTKIQvNBToZOa1jL828oBHTt7pqqsBaPLKxN36c
zCMqj7sV6WK31Clj9Ho167cMbT4y/uKwX/Mu8iyDxOe/Hd2zTcGYOZfx0ICGkSCfNzbHNRk2jljN
B6iYqUxkfKIgS8RFFueyCBL+eyyvhvvWORt3Z83VVoVNMYtJQcFPjKX5Ojphb1wFexXLs7Qjm22d
URofUrFTAwBGZdvjsHXs7GtuVyLoePF91/lHbxH3bqtxXRShV3bzz0k89GCoUEnCdl0O+4ZXAneY
azEMCxbYmbKDPRfXnDgRFE4u94fXLbASuNCo6G2IA8nYq9F40ijQHs8OM2HG3iq/U5vuUtGDnypR
bCwTOuOaFjbkGixXKDz6hQi8TVF4zS3hP6Lw1lJDWROb8mz/5straX7NF4jA9NPGJqTZPlXAlAvR
TitdMX2jfszp41z/onzXq5qoYKnSsaxhXjC067z4y0tbPVXDp/uLq7GKipQq/LmeaUkx6+mL7TyU
zfe+7IJ2596jYqWgP+Iyj8Popf1AzC+ZHQ3FhltqAlbFSeWNkycC4nyxUf6VrF7obNIdNSupQqQ4
RGWK2pBN3DT1ldHpOBnWJ4c1r/dNrhteCVduOKwQTVLHpUUPJpWhmRWXwRKn+8PrVlQJV8+pJy93
axnzpgDDgiBU6WvdZJFl8Oj+T+hMr0TqgLd6X+KguZT9fLJd/rXNqp3+qBy4y0Do2jsDrk7l28rw
4nSDpkcnrK/7Zq5ciJMpzayUdDJmDkSmzjP+p3rwu7LZasGpWVwVK+XLsfJyvJ4u+Upk0CaWFSSr
87eBxsYbFwbdL9xOyXeHiWED65U0ZhG7dfpExZ90Jhe73VeXI2oDdFEWyzRCDiq2pRM0Rh56017T
3Bz23cQh3eFY0kZYrRY7G7U8mMsY2O5WufLDY8p11Ba0uZ1wlg+lvLrkG9TVIdVkBdJcI2ZeKm9j
I/7Q8fEbivv0VWKIdeL0xaJXo/9dWT92uKXrqPUJKm2vZt6UXSX3v9gm6SO+gqm5b3DFYWg/EMhz
FvIqOjdIUx/qyXvuNZj2bSnerSggF6nMLJJdDVnNf4xSzGFRUevF2Jfkwi8oPjPbhVdIt6KoP6dR
ATC73U0bm9iHcYShb39/N3lXmuXklVjLroIiFjQPZ+6ElvT3PC8x/M2F3g1f5KNhSFMYceHmL46B
e6qfjMd16X7eX1Xd9JVtPrcMtHKaG/qCj4iyhoDkZgT+Ss73h9d4OlG2eHdwAMos4DTT0P8qbAfN
bdx2Ty0RplH2eCSRS/SLwqKu9OxA49n2g2TeYoXrJq6EqMjnkZqGoC92Zh1Z3x5vjLT7NvnY5LZa
fRhAoLO5vWbXXpafPMOI1tZ/LuWu0rZrq9WHOWlmL53G7FoN2Y9b78d2qr+PVb3h7x/vj7ZageCs
qXpnkgil9jhkB9Oqn4jzQAzI1gzDxm98bHxbLULIrpFsrjL6MpZuGRS8NAO0R92129hq8WEllvCy
AuZv0X4GNOeDmOWVTFst2D4WXIX9bx/1LmJnc0xRHcsRUaF5pKE8OH3UB0NE0XFpnsItCKjORkrg
srGfSdN3SYyWziLMUkiqp9Oy8Rj/B6jwH/gIPkKJWy7ayuraOntZcMB2RRKUJT0wewAm7u+hwf7J
8mhsfs84XVrXiDLnzB2O7gU710gJ7cTK1hTCdPSl5aMXiNwsIgkJSHQl83dlwPCFSoC3pW0Lw5MC
SQAnBDEUBPct/rxmaf5TkLD4PKx2Sl8q5KnF7J+qZCv6dEMrh/DUr4U52Q4Mg7acU9KHVrvF2v7w
wu/aaiFCdPVYlyVxX1xZBjMUomj5dbC+pZsYB82+p9YhDB9gjKlrk9ibOVJs5oPIhu/ICrze31Zv
JvjAZdXCw0rNceqcVFxtsh5Lxwi7/JNAq7wqH+LO/2ltXkB1P3Rbm3cBTnOjSQVAi1e0UQ6kPV8c
9r1eLQj5QVHI+19XrKd9X6SEuIF7TOPLUlyNxA7qdDnUhhdl0r30PigILgOYYuu40y2+Eu+j1ad9
0wHzZ9TuHJWox2bLaBx81hTPbJn3ZODgYkpYZ4k5JJbRwnKOFTisCqp1PNZuHc4TCxqSoQusf7hv
O1/jDUp4O2KAdj0IYVfW+BGv/sj2q+GsQSFJADnTQMyPRbYlkKIJSrWA0eImIvNupi+1v/Tnxhr6
Y2OmW1oBGndT6xc0GRjrSS6uc9FFM7ovdUYZAngaNagF++VPm28pxWkCVCWCkwoPNbPCd1Dz5PtX
Kz/KZOOupvsI5QJe1d0sXLsT1852Q2tkodXlz3lfR3X/sFg/C2ae76+77htuf38XnDMEfOpRNOJK
vFmc58ZmZ9HleTjmyS4Kq2szJf7l5DsJNHfdF15NPRqZrHRNg35tb8zDOdv1PsevKME/9C7kjhbs
lslkPlt2fTYX+ew408beovNZJeBBl6zGGrplL2MCGYe2EK/+AIbHvkVQ4twvFr7ImuJm7jshI/yI
7k9Bl+7SO4ZplNgu16YypZOy381gd4eyScSTSVCY7Mdl2rgAadxILXZ0pVzN7PYFBN1dsnIIHP7D
Nqd9LwC11iGTpZpyN8+uU8eCFfya1qoCfx53Ds/+HQON22a9mIvsanqPK0N7+aaJxC6ymmurBY6O
LICJgz95LYb66Dj86lcy6KZ6p+HV+E3Tm1wT5t7Q4+pPwfqnS7a6nekW9T+BWzt9TTE2MznOzs8Z
/0HoxjtdE09UCdeE9jVxVyxpUv92QSNbiv5wP5huq/bBveY/9YzKTCmtMGujE5GgjzL9ubTn2z1t
S/FGZxclXNFEt0k7H78wLGXkpiwq3OGhS7Zakek+QAlXgsZ4pjmkeJCaKKvi+F3Bn/xjQR6rpRse
r7G+WtkYE1oa9Vpm19L+NBE0YN6nheXaamGjnkfLQ/oouy68DaCqU2H0Mft5f2l101YClaT+UIge
TiPHr9T+wvmn++Pq3qBqUQNPhAwJWAzsoO0s5n2qj0DLhI4V9t/ssD1t9S7+GG4H8yjhCvJ95STS
G56z2q9ONm0faDJfaz9Po3wVYG034mjaxiGTABEu/kuz9p/vf6Pmxqo2wV16IRKfYh+yk3iaLrWY
grm+DnJLG0G3NkpAU3S/HLGHZlfP60ICmTWXbWk7aOJNZYiXrQ+9u1lmVzd124NlzZh6kwOPNQNT
ft86up9QQjoVltdzAz+RzhQJDhYZXnc20623ouY65yohndt+3rSmOzzn7f8yAZmTV9/9XMzf26dp
csL7n6BZALUEYhQgk0AWIbtmPnuTPfYKo/L/t2/s23e9uyWmHbr51HMyPHfSCngmTzXbJYjpQqPq
30OjlWmf2gYdnsflEzILI9rgVrsa1mBs5RY9MrTlzIvbTurPL6wwA5/XX+9bRPNecpRAHg13KOfU
ZL9piyezPxx8dAuiRYf+hW6Y26d0SUNOt5D1GvdUOeM8a6aVZTBSQbwIG9VDggdhvrIv9z9G5zpK
7Mqmcyjz4f2m9+zTeNoCtOqmbf17bQskVg2ew/4yOxfpE+pPYt64P+iGVgIWrch9NqbYSHsPaoXi
MSnqgG1xqXSDK+HKZ/DYVtMYnj2eRVJAk6i5iURvCfJpfEelixs3beWJEPZ7tK2grJvQtfkxAZVh
qIojdB69aY7Sof5r1+Kq3PGmdmWWjZ59Zrn1JSddvCD5f39ojZ1U3vhirgmFWO74LBovYO0UjtKK
m37n3VZljlcLJFNb36S/E7DP7Fe3WZKChm1XzsVJEJH6/vH+d2i2Z7WzLHrZ1EZhYUHcxg6T1j77
hAUjGLaOE5YL/qmn8/1f0tztVDo5bxpj6ue+e0av3GfoFh9I4pxGCR6vPZ3bJo/u/4xuYZSAxs13
lZRS+1yVEl9kmK9oEesHebLFG9D9gBLZLXrECJoj/FAbiAifD2tRPq9il5CQa6s8ZHRHSgfXnr3f
Ve3YX9IsoyL0stnqDvfto7uHqWzk3C5MyovGvszcOmbdb0d6MqgtdNRCJ6wQRDv0u22j1jT+puV6
tmZz30Gq0pS9iUG8FwLHF3POD1npPyzjvAHr/0f6/YOHj8pPXrKKU3tu7YtRT4GXfK/KL5M9BRPK
D+2Qfxts8cUjf+riRp4az0NJP3PX3diONSeISlquk3oEiW0pr+sYjiRmycv9hdKNq5zgvLbsDiSe
8jqY9LX1ORgRvrH17tcNfnPud7eaEpCXPs1JeTVb92FJ0ldamj/2zfv2k++GHiBvy0oIq72Naxnm
vn+o811QEde2lNhOASdw3FJUuA2j6GDNA1SN834j76gziRLXY1YbOTdhEgs+8kWkSfmH5hXd2P00
bxCVo9xlnt8kLq/f+lYcp/ExAzlw7o7uLkwsTKOc21ZeW2ToZP1GWw7p+e8mTUPL6qL+VniFltr9
tdXsfao4hTTtcawzv7yO3pzFMikeIDcwPFNni3iq+4HbMfXOeTo2sJrZt8+Yy0AYX4HcDoru9f7s
NZcPVZzCzBYxeVlTvi3lp6E6jXMXAMLqpX/5XkSXX+0uCLdrq5082LBOsz/U9ZuobjoAQ+gNAhVR
73L/M/7R6vhgt1MZ6WVZlbgCLMWbjwc7b+tnkn3naYaOu/XR938L79zWReSbbpgkL3KqA4j6A2tS
hcwVUZpHtJ0j6W3VGf+BIn00HSXgaeb3RSMJpoOKiSyncLW7wO+vM97ZvjdEtU0iSNVELNnCdenO
MLUFiKgXyGxJ+GF3mCNcVKL5TC7VJT/Io9iXXVTbgHgGbd06wU8wP736fhb8H2dXsty2rkS/iFUg
CHDYkpRoyZYTO7k3UTasjJxJcAKHr39Hb+WLGGIVV67yAoSA7kajcfocmbKnvNwqQ+mezVXwGDSx
8m6p+/parx8NKz8u7KNTP6/xs52MAVh2fbM6WTeZ1zNLAd3GRYKkG/UQnZMpsQJkppQCnSWulov3
7M490Dh5kJsppSaQqtCyXBQZmax1eAVDnO811jHJtyQMdEMr4UE60DzKmqm51iWPGNLTtNlSpdUN
rVzGm3kanC7LmseMvuT8EXnpfW/VLLaKJ5MzmBWtLG8eCR+OHcgXpr5+JWzjWNHN+vbVN/GSSRSH
BMOsY2l9qWP3IMS68+lBxZMJtyBmvprNdYaGuk2Mj0Y9+AmeLfctjHKYF4nXVfaaiquRy8RfjNQX
hv3HsOVGUmjdDu534pIKKAPbhYcmVT68/p86RbyAAvZQ1d8TJ3lIvPIw8pdlHh9N2eG+w3yUSz70
Xt0fgBH9nQ3tCZ04QUkeWr76NP/QkSsUAXK3u9bkANSRTxP0yYvjOgJx5JRu1A6glq9I+ZLmxfMi
8o2sRGc+ymUf+nk1dyjyhrgo80PdTT+mHIAa2nT5xjpp7mVqA72ZTSb4ZazmmnBUL3njW17rG+Sa
xN9TZ+Mb75spVXFsNfJBo7tFHFeyUI7eF1plH++b0fuHOv0Lw9YBTeQu5vBquJfCEuds6QNHfCpQ
U5DlJ7Mq/ArCZfe/pfsZSozA8znz2IrUtl/j+UAmr45wXTZ3RQqqQtnYSjrLMTA6lBZs8rsZ/WL8
dX/i71sRVYFsEHXLjGyCFa0t+bfMyM/Uai64d3+6P/z7yS1VcWw3MA0uFJh5u9Z+w5/BFeV37XEe
d4UK6imhorNr3iwdIlFSfpncNrCXTwYgnPsmr+T9S716TuPFzXUdzSfR82h2DX8Y0+e5yjaKLDq7
UZxYTE7qwm2H16mTeP9H+7xfrfzn/fnr9lY5zcGSTyVwlvXVyf8BRMqfvYCSXXc5ACf/e7zwOhPQ
IJqHV3T9mz4H63MQk2rDczWronbKk9FLbclm2HuT9UHCZBI0Bhcb2/r/bPjv8E9VkFrXyNrIhwWL
Pn0jXRZKuQQTnCpvQ8rKc7uAg36CYkfYl8ch5uAbONp0DUbj6/190eTFVAWxEZ43q5NYwyu3c1/K
FOzxAyTS+qBvX/rys7Tpwe3ncI03DMF997yjKqqt7XvXGvqxuWb862heKq/zu/pXQ57z+bSIfa6u
NtYXK5mSUbRw9SGPPDRfsuZbicuUybcgUppiDlWVdA2zKz1O2QAqkWtKjilLjtCPPFgQMq6m7iAr
wBn7z6LjAU+6gC7robaz6P6m/f++/J7VKNGAxyQvE2O10DC5BjbU4A36xMYLBQyA1a8CObkLBEkX
9N547NDdIPsqTKvIqT8NYvHT9Dx21MdzVABQWXh/ThoHV6FwSUEMFCeQx9j2o5d9ntoXe9owGU3g
Vrv1O9B31Q64/a7zaoVFl4bN+LUQZ3PcuGloXPwvuJszWXmeyeWaLKvPW8cn8s+uRVGhbnlaTsxd
puVq1NfK+OUYH7ncOWnllM/sOm2lqJbrmgu8T5DAgiftm/VtH96k64ZpdqMbj80jJfKhKiagGeWn
bNpYE00AUDv1JxBkzx4rrVNurceZHB1zitKqC/u48EtTBsLYetTV2I2Ka5MZVN7NhQzXYXm0szEg
8bebJldjbTzc6GKnCmmbOualYK6zTtOcfSqz0CI/mhhN/Nn6YHVOYJYnd/45tCS4vy/a7yluv3DJ
Cwl6APQXgickC73xtzECZVqWf5r5MZ0fpiKG6se+XheqSqKkTWqKrujoKc8hMgqxcJrNG8eOzuWU
dGDO2pp3fTUhf6+CqRfBkG09xWqGVpFuQ2/LceHjcq0bz3cqO/L4ui8XUGFuTmZOMTDe0zVPoqH/
mDb7Lh5qI39V9fZo9N50TdNnw6PhUGwJGL9/baIquG2uIdXruBh5HL5bEmKBH1j3wRq/ZzuxwlTt
4U9EbJZsns3rXCHtAsmM52zZu24nb/9/E4eqeLQmvtTm1RPug5Wkrx5Ld11YqYpu65jdrL3dmldj
LYKM8afVejGMYaP2qQk8KsINzDJpn5idea29C0Ql7UkGbhV0yy6CGU7Vln3aFCbP69G8Ju0z7gS+
k5/WbgsNrDMZxTWLeYrrKpXm1RIXUoSs+WcmjS/wUFX3G7B5Ta6gotuonZU4YibzyuLnGPxWxVc2
bvWqaNZexbfxoYVwqMTa54sdmHV1Sfn4o0n6kLMl3XdAqt37vLFmVtAe86/MqJmdR9bmoazGw/04
r1ue2097Y/cmN2nHBFyKxp/ILPx6fFr20T1wqgLcysUiYk0weFaes+IZueJqnsSuPnKMrrisC1JG
K8kG89olJIIq+ANO8+P9VdFEA1XlRI5rjzakDNHghhNKnedhqf/ZN7RyrtYpqla8peTK0B9d8xLS
R1u9kbpZK5fqZbYW6RkWuZqW7fejFVabO6kbWnFUUxQ2SEht80pGNywTHk7FzgCjQtVGx5JrB8DF
NV3pg5FWfiLZBfoPG/6j8VFV2QTYrNxM18W8tmBWCqvR+7nQGKTRMUN3KtulY4urmJIhd20FxmjG
cTL1X5P2WA3S5xII/j/3jUYTJ1XsWs9wA6Ntg4qrXYYWcGX8TLN/Frf01628QPeJW4B4Ewi4LYB7
TwS5AlgbDF6UeK+pEwf897BVs9LthOKvlQEZum7h4LMqitCQINu34p8MWifZsrUNGjNVtU4gqZdA
+8s0ry7wLr6d2Hg0MnGi3N8FTaxU5U5cB5wkeQMn4ElzXGLjS1uQIKmah33DK+47d3khzBbrY7L1
YfB+MHs+UEiF3h9dtzSKBzeT0U1zAQvtJnqISw4BYWff0CqEzZ7BHVkyal5LFPzjzju02VajrmbJ
VbzaRJcaZx0h2FDhkzlszNS3ymjXkqiINctFkdDJGVIbAUKluPsseLkBgdHYuopW8/pyongBJtd+
+WCIsHD/ndufXl5uWKJmM1WMWuMi3njGikMEigMzGhm98sv9NdEtuOKkq1nNs1Oa5Eq5/c/aVIFV
5D/A2bQxcd26WP+NMn0dj2QicKF8Wf4Y6MGzEgaYgXkEP3R4/xfo1ob+9xOsgPy8SXn+GLe/atxR
k35L61UTIlUgWiqL0Z5jpHve1IS0/UXy5xj2iGawIJEb1z7dNxQ3zcEVmbombLIrvrXtMYkf1voP
KwLq7buNqKCzZHQSgKgQB27s0DYYxGoGEsNi3hcLVNyZXEeQjK4TvYIIM1hqN/A2S0Ua21FhZbAQ
GzSdGNqRX2Z5XCacHDQg076LsaqGwcYVco6TR64cpBV40jqI7M99i9RNXDla1yRJh2RJcCox6efl
GLl29WyI75ARe933BdVr43ppIMpHcDH+UA9BawzB0kcF+Wff8IrXVjUf4sp0yNXiNk5r8eByEAsk
1alu3B/3P6HxWlUPg1pQoBsKF4+spggrYz5Ap3WnSSrn6jBPnWNILP/iAjJIaOsEec1+75u34q+p
AaSl45TkOrIlJELiBWALRqRZEhVa1rs1GpXXmlzL0QjmOA7wDBDen/W7UR53emXWVt3EGWr/NFqt
MVqqGcC4Kly4tRHlNcOreJe1zgZcQ5j1uFjjiYNV7aZgYye7ZFGpreo9OF4jp6zj1mNuFD5DydP2
ftjjVuvMuxEYo9/+/yYRTqCI2uZTTSNmT+GNPr8V7ge7Y1CgE4e82mIJeXd38ZlbsHjzGYuW1rwm
A42ccZEnr5vzx7LZ0lB+N+Jg8NvGvBm8l6BlSeOGQutvChj0b0fXBCUz/13U61YOovvG7Ye9+cZi
ZZ5ZOIJGvOJPHoilK+EdMqc9N9aWdKRuK5S4s8RsknODT5Rx+5GsL2PZnawpCeN4OEDjacMZdDuh
JAxFU2boIiD5pSZmfZztgkRWSTeReTef+uv9DHuhhB/RZE01lfH0KHn6r1fxELQUEZGDACzbXD+O
WfVcgQHzYEAI0ici2QIr6fZH8XEGAfN5Hqr8YnkfzPLFnZ+N/rhsMd+/7+L8L/yKwWk8zE1+IXR4
xQFxFKb9RKpu4y70/p5wFcPiWmTI2hLDu+3gDywLiPF5T+jjf1EwMbBeVcD7RR0QTcPcRW63QMsv
33PYUK5CVhrZLSXI0GlkT8irCLfGw5wZy0Zg1S2L4tcitVt79or80koaVPF8lHyXSiAmfvvkG3cm
q+H1cinzS18mxxFBNSFf7q+4btKKF7tZkoPhFCtejiimje2BA8+5b2jFdWOnsMCql1J02E2foY4D
B+rN3/fH1lm44re86hw+QKg8coZsPsbQgA1RbXTAqmxv1Y91n1BcdEVTb9o7hhnFdPoI7HgAUHwB
PoNdnNyUq2AVM+57QZa1uYw5DcqlAk1Mt7Hy70cXrkJVFiRVwlkRXUx7fYjLn+U4/LDbD3PHN9DG
GqtRwSqTMVRm4hbY2gnkcWNn/EnEVjlNN/btR72x9aSB79vZTCPD+0f2MnQ8L9xlNCrixAWB3NoD
1n2RRvoHwt7Q8rXOM+rq94fXTfz2/zcTb8sO+jiuyC+VbA5TOgRQqdtYb40tqhgTOxkKUsxYk5uI
Vt/1D3Nug6VyVzILU1Q81Y6XtKMxIlcpOT9UtBweksnbGXVVQEhh961he0Z28Wx0MKT2YeDN8f6S
v4umxMQVH8WLDp0hMm9G7bQ85EXtU/qp54tvpQx4hX84hb7StOelmvK/wCG5Oa987WhEh5JNZ8tu
4+/DIDu58Vs05qNCROia0j6tsEw5c6I15gcjKzfiwfupGlfpj6pxZv2YwTJN+aWW51aeWgCE7DQy
yEbhQjd5xWlJP2VeR24WRGa/QsEC6Nl9bqXCRFgOKaR8SPMLSK9CkQ6hYew7RFRYyJAA6T722NFu
SkOjto+i/T3tU2iFvSgnq4O3U7ftcWZXtDjKNX1JRrbxrKwJB47irynP3SkhkkZjMvtFNxwHAYZW
udX6qhteOVyLJU8klNVp1MscYruVv8brJ1ZvCbjdbOLvnJurJEe2ZZBsuF2u5rgM6GSHVdE9CldA
0nCLf1vzCRX6YbZLu9oGrol2D55CSX3SeE8WuwKQs1GQ0qyRigAZGC4JGSRaoz4dniT7Z8inI6SE
99m8igNpRotUbJxoZBZgHQkyUtSZP2ceEJn3A6dugRR/7W9S9HjtzC/ozfPb6SSr36Z4LMTh/vCa
cKBiQRqrB5SusabHgljMQENXTL1jDdrvXdB2VLuVs5a7XW2XvKKR27tHbnoPY7wFG9IESxURIigF
e/hsw7myFYpb5nAW+XoZF+txctjRc4uNoKxbI8WJ45K2btN04JQhxRSm82h8FJAU/nh/B3QbrPiw
44xt3lj4FTlaj8aZBDkFj34ZXxLcqu5/QvcDlMOX56VX5YC+Ru6Yn4pyPUFVfGNtNLNXcSENcD6d
AR3bKEtluNDxUabpaXLyY5FYr/dn/z7gGvAH97/pGl7Z5oqsFX8UtRVko/jitPOlZOl3L+ehZbZ4
gTYPaNf4cXvmywYvXFv2c4QM9tIYQQ103/15aFZRhZDMTZUBm7xUv/LeykHH4zlB1lZ/7g+uyY9U
tiSgjxiLpeCPpHMfoe4RGvxhNdB1aOVPXpuFdPhMp2HjWe19bias6C1WvkmAPcGnLl8kf6S0eU6h
YOYsj8m4XKypCJtWBK0HLlpnDsGZ5a998VCmWywBukW8/f/Nl8vKHuI1w4WnrJavrtl9mTbLpbqh
lWO8KLzElKDKj4QxvpQevQpz61avOUNUtiQOEiArAQ1XZMZFaHvZmdpjlLCtZjvd8EoIEDlxBzPP
kDgZ8amLfxKZH8dsq4qpWxfF+8shJh6ogPNLEZdRxicfUmf76ksq6ATCY54Lt8gv6+o+VQN5YFm6
cTBp1kQFnLiZg6LTillLST1wPS8fJGMfKZef7zucZlVUqEltkRjIJCQefWomR5PH5o0B8ef9wTVR
UQWa2BC24CuLywslQzQOZdhM9tlIskO97LyEqGRJnuGVTj+jqIuX2jTwHDpG9tJvtYzpVuf2/zdu
ivIPs8sKP8CY7UDE2SGu6n0JjQouyRoLxNpFWl0aCKdNUPuwh/rfxux9lBP33XFUhAnrREmWEbOv
0+XQQnGyEfuulkzx1Mlt2kX2U3Ux0DtNJzNsiy26NN2SK25KesfhSzOzx3wynDaAvMsQHyYTJ9/G
wv+fEuKddF4FmIxN58bTbCDUe0lUu+srgVqPbIWfG+ziiuLIrSni6D1Nyv6JFyKakvaQ42nOr2OA
/lHIyLoiSHv5vKD+7jpZmJDkTzZsHIGaBfgLpEKAzeoH1HwJgE1t3AbQMNv46bqhbxnkG3P2rDg1
qxVVGc5kjxvv6AUtbejO0W9R4M3olsjxkHt7BmxMApKp5VjRZiO90kRBFaGCYgCyQHBLXMbRMg+N
s1RPaZ2U4WRBMe5+rNKtze3/b2bPLJIC6OgVl9IC2xqro8w2N2K4bmjlRIbiq5xKb0XJuhZfkwRt
OktT79KYoLj9KPMGD7G0akIjWRonq+iPTuwdmizfd7SpKJVmSNDKOiQWwrcznYYpsorJ2KgKaC4u
KlOSdWOsMkoseXsTpQ/T/PNc/9uSUFRbBq/5ggpPcW2zuTWfFhcXSMeyOgrr21jJoIXQ7pbGpuaM
UyEqdgu6aQOCM5esSXAxPfTj5yb7LiB2t8suVZyKm9RcVJNdXOaeNsB6xOs3QotkIwXWzV7xWc9L
XCvHOXGRqfXizN6ReAZo6frvuRtvfEJj/fTm028caxybxrSmvvnVoUc6NMfuTw9oyf3F0cQFqjgt
0EANbtZTebEBDRgzNyTgeYyTXfAjinao/04dch6tsdQYPq2ac5I2x0R+2jdxxWsbbvbcBtTx0ubF
ASzmUT0MkE+l+yKOyoZERJqxPu3wWpuiPaGM609xMm5MXedTygEt47gq7XS0ItRmk+ohyX/SBTQ5
/GG2nu8vjsYoVagKLRlIIwABjagnMlCxti8J9cazKVJ2LA3oo9//jMZ4/k//88Ywl6xbEytG5JxL
6YPN7ok2+bNbG7/2Da8ctmPOyznOUHDrkiowXd+wRBBv9axqnEqlQKqHhMvWwODW6D7l/fI5LY19
AUdlPzIoMka7w9Ao2YYOTw5sC42om7TireM0J8CqYeSks9GFJj+xzdKObi8VT52cBGoJOByjGBIW
i+uEAoVmmE94fy91M1fcNZ1XYholhh+NMvK6IWq7rZZV3dBKKm2UmTmMyYpraeXkfoaGDjRbbBXV
dIMrvkoyFrtDtlowk/YEOo3HNt3Cwd2qTu9k0SoqCzkqOghAdBT1s+GDoP9A8/4fO+6Dzpq+drw7
9iLbAphpfoYK0UrKNEmW1raidOi/dFYvDjWRO3NLFaHVu40xdS63okqCk6JZj469PnfTFlJeY5kq
MquhswPZEAy/9kvjL+NYh6xwftC03GlBKjzLAdf91Hsxe4TiDjPRiTyX7iGxkCpE961fE49VoiLJ
vK7HTd5CRKjOqymBVp4ODi9eameLXk+3w4r/8tqd19W6bUJmdX7eQdF+svuNE0s3uOK9UgB7MS8w
H/RxPAx0PGXTrn46ylU4ljeNtFobYkXNSoNWOOcqTcAuZu87x1XuoLbxBqvjDTn21El/IF8G46Dh
VesWJO59J2Yq7sqtl0T0DMsuUHEr4vEU8/pB5PZhXngXWOOrJXYRZlOmYrCqanByN42tCC+vx5Va
uN7uYpjB0MpJ2+R8LGxqWVHd5i1K3yYIykvBileQR41fMmZXG47wviExFY4lcP9vJUQlQWZdgpZo
aWj6O4O46hzedzTd+LcY8iYjyVLhGG2FNZpZBdJ+BoIMO7g/9G0t/g7XoFH679Ax8NVgz/fI0axY
/UPMwxJmoujOa922H6Ew3D1UkBjeyKx0v0Px5qKK7dXJscdrUQWutELqjBvZic5iFV+2oT0NU8LQ
TfalGH6s7Rcb4rDWv0v3aQv+oVsq5USuEjakgCPml7QkPrI43xlSdH+9ZvLRi7eEc3RLpJzMa7qg
oQfvKJfa8oLZmo5rvMWv8f6Jw1ScFjHYZJgcQ3PQrJqF3yevYhd/KGUqUMsc07mfV4w9x1FdXKYW
F8ddDacYW3Hj2cq47TYWOUJjWRo+OldWiLrx3Pp+3wU0S67yBY3TsFQEIeLixCyYXO9YQbz8/tAa
q1SBWg1EW9Y+Z1bkjfVrl/cpaokQijNI4fiAzX1HY9jXut7ikNd97fYD34SJgcpi4HGFqkb1nNiQ
jrclNHROQ5U9tFVzlOZGfUb3HcWNoUXjGX035ZdEfq/Sc4lyHugy5wX4dWjfsq3wrbNXxaXjJWtz
4d5OhLV+qNbPeEmJ0nrLqnSjK94MKhA+DH1qRbHJj32yoMEKCud5thFXdUal+LHdgNdzLnD2lMIN
kng8jmQL8qAZWsVvrQafywIvrb88L/eJ131Ypvb1vr3qhr7t+BsLavq2m7u2wKIYmfQlGPyCdqh2
Dq74sRR2jZJhU1wW3AY8x7pkE9mAFermrZSrUIzJLCCLl18mfUUZ33c7edi3IjfzebMipVcmA/p9
GVr/v/Q89lm5M9KroC0T2iYOUNzLL9k1D076AlWnnXNW/LOesoRPJLeiBHxhzTx+82ixsYcar1EB
WzFpxgREYcsvukyhmKponcix3RQd0e2j4pSJx5ISh7gVUVE2YS2AqZogfe3f30vd5BWf9NZ1MGyR
Lr/qfj6C7tr3II+T2HQPBwhlKlaLNMSburTFS8FE45MNdiGjG61giica3v8B71+40Ij4X2NcmKgT
pxxwvrI4MPgpNnJ/NiZfDhs/QZPiqHAtZngLQwES9YzYGk7pyiufsyfOeiN0HFOCA26rr0ez0yqN
D/GSaa1KF41JA4cyI4CFCd0XelXM1jrhYiRXD5g54UKUGOXBB+nKrU4bjRGpgC27HMsCrfNWxMji
+maMPNAEDjiUWd7vs1MVuMWcDjwYBuqcrrOSEG+qEeUF4KLeHN23I91voP+1o6khvJYOFr8YSp8V
JJS3v5vM5Lq9Vbw4wxtqyScMT+b42A/tc95Nh/sz1w2tuHA+LwQCwo4VOckUurw89nLnqqtQLTcu
p6ZLGtSvoR/Xem3g9cWhy8mG72rWXEVplQKds6J2cfdBk5aDOy7tcZPY7AjSDa8crpQ1SxvPqGUI
3rFXmyegOKkz0/iYCVJuLP779O+UqSgs1DMYoE+z/SiS7qckY4bn8Oo093IKGqc4xYw8NXN8IhKE
1R4IkXzKln2RSYVkoUcPIqti6SB6iFbvrEoy9OgxdpqNLvN5tvDIa81u3z1V5fzxcmQpBqnsxzE2
iq8OM9EEaq3Ly30b1qTPKu1PmWUllRZ2PyOW6edLeja77LKY9WGo7KNXzb5wtzpFNP6iIrMo7+rW
6GLvaSyMb0w435316/1foRtZcXJaGeCUvjX+pWgozNc6HHaWRhlXnLyw5yrB0Zbj9U6eiyzzQazz
gfBunyeqqKw1NZwqv0H8WZIGVglOrSL2jWnZ8BKNJ6rIrJ6sbSIXNBU6jgyHEipelAdk2BLA0uQA
KjBrSKrSAetwfkGj8DGdjww3PO93W23c7TTbqkKzoOG0xGl1G57apynlTx2oe+9bjG5hbv9/k0qP
NmuBbsLjY7waUU/EN29Fo3w/bLwOanIXVbCu9NrFyXHjvqQt94v22S2/g7zadweIHj3c/wW6tVcS
awNFvmY18YnMfY6BrV2vjIZ0H2KAqbAsgRcB0JPiWp3m39zmibgXZ33IrU/35+5hld8p9KnQLG9N
B5rKdIpKPDty9Ehm80vXdL6ZgTPXWsO8+S6Aq7r/Md1CKR6MIo7JnHlKL7nRBObaBomdniQ50S0z
1XxAxWoBERojuWP8ERfKwITin+828wWKkWhuLOXGr9BYlIq4WtN+aZcV3UYSWqnjfCrkFyErf8BJ
128Yrcbd/iIHEjPQy/WaXvjoHa0ZGJd+p7up5EDFbJnNki3ppeksP8ksnye274qtOKSbueLNoEb2
6hWH1wUixPyLuYUr0uUYqlxdKyFyjveH9IL0N7LC5Fw/NKfchyhiuFXI1QQiS3HjhOVS5KKHdbrf
C0gQxd+Eu3G26OxSyaxF69YCL/DpxZw+De2XbJ79LPfzzVbk90m6KVNxV5JCJqNg+MAS2REKVxGc
+SCDNYBmcJAe3A3T1y2R4sB5CtkkAyzV4Mt8qPPWR2XUzTcyh/dJfylT0VedaNmwsNV+rOv829KW
n92Wn8E+GTZ2/GXojGAZrW+uO4deNn28H5De/6ZDVDxwS52JV3lVndMB3AiNODrNV6NoQoEaftJN
Pjhnnoz0VIl44yB9dwXxwZvfvDntXNPjeLin1Vk06bEr+2Maj2HLt7CD7/sJxleMuLacbB7apjq7
1ceO/So8dijEeGjX9NGTzaXOHd8unNd2mCEEt0Vi8a5546OKeacZcNvDOFZnp3J/M3aWUxfZuHv4
lpXsKeXhE0pe2ckpdtDZ0Z4lS8PK8r5RNA1vZCDvxiyMrVg1tMEWMZhYs6Tygmyafzmreb1vYJrt
Vg+k1JVtl6TUO7G2CaCwcIASE4Tai+O+4W93iTfWRGVZsJkx71TCmiZKHow1CetNWgbd7JXbY+Lm
We2tSXwCFR6OIOfUtogs+boxe826q0cRaP0HpDuiOheJ78yvU7Kx6Lpxbz/nzaoskJ3uc7tuz1Bm
W3wCjKKP+Lj1CK4b/fb/N6MX8Sy9tsCsa3P5VqZNFvJq3epk1niSegatfB7nVFoV2h5e0WFPBuLz
8YlsCQzoNlRxVDyXxeB9yNuzt+aHZoIanFzkM5nllo6a7gOKm5KycF2zYOLc1BNa88xwZckLcJcb
8Vq39oqnOqYHwN0Ueyfet2Exms/JJPcFZvX0yUo3naY8jU8eekKaxAXTaXUYnK2TUzNzFfdbOULO
oiraMyvNg5fXT9OySyrNISrkVzKZ5+BRrs5N2j/yzAxBHny4H1805qjS0llxbnLqYNbpDGG/rixw
IS5DY3Ki0kz25LqYvuKtM3jPY6BWqrM1NsQ37PISJ7t47DG24qvTAG6jZpQ1CGvdo7mwB3veAlpr
LF0F+1JI49CVjfUZz5C+iToycX/YbOO00w2u+KlEu4ykmY0YY/1Ol8UvqsbvNpuj373AYFUUJy2N
wigryxbnGDSJfGkbP66W4yJNkAQYUZKg7nHffHRG/5e7UqjmDthaN68/1aWX4F7Pol1jq6jfPKnI
5FBsLZdfoVh+LGJz4zqvSwpVpC8u84Wwbbc499PoS5DiLKJGr+fgF8lr6ebBIiNBkiCrtyB5mu1W
lVCFDQaLgk/1uW5f6v6RipeO74uYKvK3IXE9Dzxtz1PXQU16DMS6xUis2V0V+duie9GuEsza6sBt
0C6nOpEblVZN3Pm/SuebM3ZKyjKeDYQ0iqt8EXlmFizlSzfsSxBUvdIudUrLNWGXDfC5iJgHW24E
M93EFceFBEUfsxiOy8rm15i8SANiUx6y/K1jSrfoiu/OHalRYI/FmY12lMXNp1nuIj1yyP/d4c2i
N3M+5mmOuU98pr/KrugfnFzEX+77q8bGVQBw7aE3Ir4FnZq0J7SofkBmHCZj9rpveCUTtuqsMyu3
ik9mnx9iY37I0N+0mOlGtNHN/hZK36xNj9ftZuI1+oyFDNiMp8M28Q3HCe/PXmM2KuoXAsUUl5tV
nIeSHDj1IsHEP4xCwWpIf97/hO4X3P7/5heUEyk6j3ji7M3jAGVMmUKrq/nkVLPc+BEa01Rxv4ko
hVE1TnXmGT/hHTGa+af7c9eNrFxq7aSE7pPtijNxmtWv0eQZFDzbVRFziCpMalFqFrWE3XdItdv6
p4kUxFy3eL516644bONV1To4yOjNrvodD861W5tf01TvyxRUyG+8Nv24UkecCxcQTbR/xs5wGJat
Wue7K297KuJXDHEeC5vUZ/CDgCzCPFbc2UgO3l0YDK147OzItBkLBGEyWAcncSLmjh8ZHV7u28y7
LoXhFY/NgVSu1g6HeCqdcBTkyJoLKqlBtiW9p5v/7cNvHAo8jkufjwgJaPYIkm4JUT4M63ZLG0U3
f8VfWWYlA/oMEC9dkvlVnIZduVzdqgo8Nz/cX6PbUv9V/Mca3Xb9zU+wOcnnsfewRoPpt8XPGmTu
nfdF0M9mel6LOrz/Gd1PUdw396A4UqAv8exVH6RJEuCw/qys/VY63XHfF5Rjt42pEN3t2C28Z7eA
pnPjD+2/bNgCAejcQHHiqhjsISG3o9EejkafBkYnNqauG1rJkXkcO3Y/UXFejOeYpQdBdnEd2J4K
7C2wt4Xn4VDh5kfce8Le2Goi1sxZhfUufZpMdP0fZ1fWG7fOQ3+RAS+Sl1fPkplJJkubNum8GG1v
a3mRvMj7r//OfE+5utEIMFCgQB44MkVSFHV4WDanUHwd7fQ8+KaeL41TqaDetk/CLOcwFYdbO+lP
95nItyR3DUFBJ/5qoR8MvsKgN5Akoi3FA0NMGc8LmkYCMkoZL6Pvvq8yRhXdy1gNFme0XZyGtCni
hmX3hajew4ltQ9s0DUC3A9e/f/gQN3OrUnpJcXIqeSfAFz8UpoutTrTirR0Dsj9aeHvMWoDV3jLm
CfGGVozaSHKtiQcqXs0rrG7Ket6cGnTd1bNzzOf8aZqznS2WdN3pokLWipw6VkWH5MiEu8sqjHCW
5c5PTe1sOiUpAafO3Mh1EnzCUNVfZwdoo2ROf962H51sJdigwSzLijbkp4Sn/XayMf00CxwTR8nn
LwQIC0rAEaXEGELW8NOESCkqb9MRFs/j0ziEcQnqp9nxYwe3XH+xtgmGrN/+qOux+8lRo6KTYVEF
IQwKI+J54XvOgpiLpyrbuSk1bLlGbyrBpLfUtA4HFKucJYvxuBGzPjIclDrRSjJR4OlhLmRanlhj
bR1RbWVhwoV8zirlR4ESk1KgsQKMOMUTlO08ZAKW5Dy13bhpsRdAAm/8zN61zrQZMQ2sxFwCTOPd
3t4TTTRUmSertLe9emlR3vdDTANLtgnN4nTqDOJ1Srv+/WOMSq0on65b7vNu63dIXAoTFbUmcVG5
J63IHhIbfLdHavX7OvtZEQpQGdv5wYBetFfKTS9bum9Q/Dzwe8+arD49Of7gxb2o6x0gZ6ZJb7oN
UDwd/HsZLjQyOQ7hggZYvu99Ny4Kx7ABOi0pnj7iWbEYgxF3YjKAE+eYlZiQZPMtSX/yOYuDVWOF
/UhFODc8nWUS9tfdcDcJkXGaFOscT8UDt6hfzc21AD2TMO4x2hYPjKuMX4UD1+6ISWAzchggmfCC
wx8BYERPr6mJVHfGKcafNDNJGC5/pxEtni95hFfe1OL9lll5GNc1cKS3P0NjoCoouEmtOmWYZHks
OT2GITs1zITr1IRsdbgnqWtXRm7VnDho8EV0Z3nLiYCzsAMmrjOxYev0pLgA2mFDGrRXdKhstxY6
YX1n2Xbpi+WFhocdnYYUL2hSzDHxxgYbTZwN4sYrhjm+rVK+ig1ewKQzuBIPjf1cvoIJcEELFzGN
UNCsW0UGEx4FnS1aJNll/RIspI37uTMRsGoij8rKaAnRjFML6ycYYtss7ls0BXFBcgMsVydeOdNy
Uc1TAEDHaXKmeO7Su7bEGHbbNkQFnfjr3z+cLFPRAps5QjW+yNGg1ceJdbHSf9Zt6nU/Pgonbe9G
FY6tDJz1LCKnUJoYJHXrVlLrvq97t4ygljb8JtyfFQb9CkPSqBOtHFQkatIyILDyHENXimgLFgfs
q0ElGielipMSR3ZjIxEJ6go3654IuRsS6yRm14tZUN3dVrzuVxRHLZqsEF3Spqem6n5XeP2ep/QR
lPN3RWhKfjUnoorxJWnjl7nEBjT2C/LbuHBJXPbgBR6PfvJzLg1FOc2XqFhfdPaMrUXwM4vzR9SH
vMVV090aIa2ayKBifRurqYV1tdCyfvcjdppzYmB91klW/HYGFRsbbRQrQ1lY6SbH+HonBgP09Hp7
izVWqsKtKlBzhI0z8JNfDMtOMkzHzL3rVXMJVzFg+pEKsLLRtzkFdp2fROAjPoh7q2ZxQJvt7S/Q
aUhx4cjDy5TXZDmKKtda3ESdyYmnzjbtgM50FD+uZ2spMZEWCI2Mb3pSHxbXeu0mO/b87Pu6T1C8
OeojW0oPp5ZscNkg8m7p2jUUklC+4sK9M9t8KWy824WlH6e5tDfg+VsX4lQsFa6MLF8CGA8F0W/i
9Fti9w+yqr6uUosK622yCA8k1ys9D6sXOSMT9zrX1NemMXwV0Is6t2uHPmB/S58/gsn30R3tEy2q
dXpXkVToyC0Bq57hV2PrgWgi7LZOxFaxlviRSqdYdi2JWIHjltffg+7vXL/2wz+3la7Ty9XNPhy2
WRZMwWxB9IgBF0zyLauG+yG1DbmfxptUOJUry8zNxZCeutb9mdRTi9uhS7aA+aLk0VETOFFzrKik
ilmP/oUx7XA+iqeCxl7Gtuhj7trfTv7bc01UpzpdKX4LQgDehwPsn2FCIWHt3rHGndeZOMk1kU2l
V8wdZw56gtrovLDHkTivZWki+NCsXMVW5T4YdKwGxwqtyJfEXi50COK6Iwbr14m/bssHI2KYEGkH
A9ACS892OYu2SWodhtIxiNcYkYqvapgU9jQCNHelrrLQ+1pPT0P3RbJVE0D8SEVZZe6QL3N6jTwI
mkvQHMA9YQBS6FRz/fsH1RQSvPBkIOmJE7nzIn4s83HjcLpf5b4qvqpF535rMxwlEbpH8ozG6dLd
D0Fi0Lxu9cphy3NMvRalSE/D3H7p0nzrO9Frm5vimm5jlbOWz11giQKXINY3cTb8cNynUPzwuIka
T7d8xWELF6gE95qnBRmKF3TeDLMVi67erFO+ctgWg9cMpc3TUxaV24CDhWmZ9+ByN6TjmnigAqys
pUrS0kPSnwxgmxZiu3AT4FqjGBVgVTiOt+QUoociPFT1lxzDRbj3fFstunVfyxkfTD7CiAPQXyH5
zkh7btvS3xZdZa9UytWUPgjvpyapokU2J2r5xc7pE7LvEsuQgWjsUQVUCWmPpADBEmAOwyVvohhv
wDzOmuQoS9PFX6ed698/fIAzVl0XdTiq+qlHl2Py0oeRYfm6XVW81bMD6XjhnJ6C5krCPV+nDu+t
ShC+zxfMAFkXc/5fR//wBWVJapdWA4ynlugXHPZDTjZ0WFnq//+zyQfxKZvzEGha6yhl2PwBVTdn
sQBpxjrjVHwWsGs3rKjPT42VLvHYeD8raxX7mw8sz7+3thbjiCedpjoVk3wE2uShcr6sWrVKqDiD
cKqWfl2dprI62Q34DeZgXRBT6RR5xWZX0BFVLgy8nfswDq7/G7neNDapAqukTa1pYD1yJha+Swo+
H9d9TkJpuOjrxF///sFYqly2Vk2G9gT6kF0/WT+q8X32TM3tOumKrzbWwsp8mNDHQNlfdJG8Lgvx
t5HVmdrSNMHAVjw2AZin5wVeGsEPhWEpCejj0qYzHN464crpKmghMFsLVx4LDU9y41ulPezSWRhn
zOrUoxyvtMy8EMAVJB95simYu/W4jK3UhCnRiVdctV6GBZUPB8opwZwQsj82EGeFkYL28ztDqCKr
MLy1EIE9o4bJ/FgMz0v+wuuXqbpvp5c5f1njuKGKsSoKe1wmb8HzSStjkoi9l5uy4s+3N1TxVVk0
dyRsYJyNB+YFL/LdPfdTvl23cOWcjYpIsqyo25OIxs3cNqhnmt4OdQtXfNaJvDCT4NM78Srdi9zf
FL4pr/lUNHXVvKadA7eoeub8kLVzh1h8KGYTlP5Ta4RoJasRdVX5xZg6P7wm3IRBvotEuo8KE9pM
t3JF31nvL2K6Eq0LUKnSge5yY5qqE63om4rI6zE/gn0T19meYDZxplVsalDK9Sc/hF8aVGnnCe78
yII4F/w1JfX3FfYHyUpklJk3ABxXQt2Ziw51Z2eDtuS26E8dH6KVuJiBMRuTcH37R9hmm8oLN163
C3lzl9Qvo/1mV6sgQvgdJTyCMoCDiZfm95yTO8/J7jnGCd/+BN2WKqExnKeC9AE+wSnDI+izX6ra
VP/UiFaTGDeZWlcMvf0j9fM3t39xFvnPqkWrScxSy9lFTKc/eJ3F2WLtonU5Iyp5inMGKRG2nUMf
uDHtQYdzok1nyHY/7+yGbMUznS50UxbU9g+Ae0FyCVIVsQkWsH5f3+0wOjGYdot3qMVjH2Ubf/wd
UkPSd138fxA7+GHFb1PbLsoWCLnDmMy/gQ9KqvkcFOSA4RW7Nlo1JRC/oriwV1WAjXftdb9fe2s8
tDxb85YByYoLZwI4zTpd7B9lCM3Nnv2DRPaqx1kIV5xY2HOE0T+O/aMCUioKwj0vTaDc68Z+pnfF
b8cyxXC3abJ/sOjMMrwaJRshTmP9ts4NFN/tlrLPmmq2f9RdsE27/t4mqcFWP1+5o6Y05UQYI2k9
Hca6w0Sz1I1SzANoPcwN7XcMD5TtF0/0zaqhBtQJFEUlcsCVBDPLL134y2HZ89SGa56vIVnRUT9k
ab9EpAAVTXHM/TROCT93k6lxSqcnpV6ZknDssn7ML2neYfLRLqiB+gH0ylmVm2E6qBKPZh6FLbOG
/DJRNwbRwKYrTEfu53mIo3JaV0MajBNvi8sSJQhFxR3IDE5uvhzWWCfIEP59ooNiCAUWrwiQOeWb
ASPMfRl+vy1at3Il0lA7cCVxpuJS5QAh7lyEMDGatlQnXAk2bphUITqrYTHh0WNjjNmTlpHpWGcv
SrCRCUtSXL/zSwY+vpSfyuBlIe9TYxp79PmZ60SKI3Wey/xcdPklAPTT5uIgvHS3TumKJ7GEcHvC
XLkfrZejg7XcuVa3cfL57rZ4zcpViDutlpz7FObiL9XOBh1Pl/9zW7JmQ1WIu8c6DuRWVl6keKTD
XcvneDL1ZF4LMv+N8I4Kcl88e5iGtMd+JmNcVMGmnEXsD03cO1+vF4fx1QtX4cPwJn21qQ8pcs+a
AVMAYJiyyTaJ+JXk/fa2hj7PDxwV5h6yidHmqvsSiC0Lgw5nGh6kWzzYVrErehOJvm4jrlv/4QMi
LkRb+11xccFo6nYYbWBtFsuQ4+iEK247Ro60GJhTL0X6BlIRFId2rmcilNMZp+K2Q2jPFHwIOJ9y
Ede4aC7ZqqoZdlXx2N4Lcw8Vj+LC2KPwLlm2Ld11qY2j4sMT2S1O6ffFxaK/8wFs85j9d9tiNNpW
MeClLBcZSlpcCCtA4kMwFKTfdUa2Eo2+Vfy3zawls5qouMwI6xxAbdqvKvsjIVAOVLZwr6s6kl/8
+jENwBLsZ4YIptOJ4p+LE7pj6gXFpemAL6b0wY++dYGJsVJzcqgI7xa12iIoc/cYlO6uBmNyT6Mt
8YqHerJ26zZV8c/GozYPSVleZp/uHd/tQSrG9tYo17moCvW2WweEBAVM3XL6BzLLTZdHU+zN9eX2
+nUqUrw0EHNYZSPMPbHZOa2aXSbAdRNkT31TGZIazR6r+Oi+H4DjLCL/UIIQmDr+Iazldil9Q8+5
JhCr7TRIYqau5lZxqbu7KXryhn3obrL5MawMKAqNY/2nl6bveyCeRmROFQNkDi0I9qr+Uny6Yv5V
mtCZRay8NKBFAcvkhgnDy7dOK9fN+HBulHlakDbPyDHq8r3rXOaKnArvdzD+WvpkXUBTSZ95G8we
+v39AwZTbv22vONo8pqn2aB3jWmq2O62qWQd5nVxodk3dzg7PmgW6NZhz7ctX7etiuV3NUFr6VKU
F2JZr1NIWWy7poP1cw4NbKxyQnnMLcNRVHCrBcADson6PyT71Uxvg/fkOw928ZQbgTG6D1GSzLoT
tu+AGv6SYAQuxfntByY+Jo3rqgjvCmVuD/xgSJ/Cx6LeEPuvFxjqEzrRyi2wwrtuxv2mvPBs2XDu
vNHk+9SU666wKsC7pnKs6rrzD45nnQNruU9d53FpI4Np6hav+K3guNOD6xHHlvUQlO9Zc65MNBQ6
0de/f3DcucOT1ECj/BKl93J4CfIjbVZN0aaOyuBcJBh+1jIsm+UPSMYK/mUqjpYw7Kgm5KgMzlbS
2Blw0fmln4+V3Kf1Q00unXcq8++3PVanGsVjF+pRigzbPS7hkGD2WfPep2l/j/abVcNVoCDFbeue
un0XJfklcV/T7ikMvi3J33WLV7x0GNrRrSgtL0XJNj3v9gEouok9GhIpTRBQod1pFQjL60eUK9t8
PIPzlzwnqegM0jVbqyK6wyHIk0D0/LIEx9R9X9jrNP7jkr8heBRvq0e3/usvfzB7GjQpiKqEe8w9
xjdLOiQnlkyeQbrmKFH5mytaJXnj+fSAIaNhPETy3hrrV+7k+zRZ9ZpMHRXcPdGo7zFnFObPg3iU
NGYADd1Wjm75V6V9UI4XdeDoAGnMhSePdJagRXmg45eUrAuWKmlmWpHMtyusfBnfHPnVBxuCNb/f
XrpuXxWfTcK2bT08hF+ScYmTgG1FtNJZVU7MBJ3sIPRLivsJHC4e2zfur9DYTauJNSqUO3BqmRT4
dy9yedeLXwFmW+TrIMXUUbHcBabn+MyDxiP5PuffXZfFMjQRumicVUVyYwRL05EFt7XRG+KSHrzi
vXaruBEYyGyIxJpdVfHc7jQXXM4dvziDv+uLYU+6dN1tQcVyi2AOhOPn+cVentDoEc/hcXFNs250
qrnu9gdH4omdhaSYxcWxLjTwY9+VsY/puvV3x3RI6X5C8dW6sK2lnyW/cBDj+Uuy8cCCsIDueCje
BvHltldprFMFdpcZ7yTmmPJLOMtdMT6U4PhkpDFES90nqD7LA3BND4j24dDdefw9qKqNnFF7nerd
0Jue9nQ2pJy16I8by4xaxX1h9VtbXDu8TdBQXfqtgrmzIg9pjurohXtgghbLsfcabMLRzbsYXThb
D3/2gre+Nr1qayK0CvFO0jnI8AqKEBrcTXzTDum2Bcm1kSJPoyyVPzPNFvRI84Ff2iKMo9bd5LUp
XOiWfrWCDz6RJmlRFi72AdsROwilhf8wZcM2T/x190QV4F05lo1kuYTXDWLTLctuwcNPUnYGc9Xp
RnHqvimTMEyD/I8ovBfZeidQQm1X+ZkK8LbwQCjdKOCXiQH1h4pIiLlMEbBWt8XrVK/UX6uk9VD3
mvKLy9wYI1Ib9nsOinjsV9GAUMdVPBn4hDaYavwARwG/ml7qBLyNsyHf1+ldcWDPLqwFkzP5pZzB
CBFMh6Ixte7rFKMkyzTNMaCNQe95+5qA+HO2v/t0x/tVXG3UUcHdYB1gPjI/5LN2sW36/mtBfdMI
RY1aVBQUd7ysc2xkDn1efuNzXWyCojLRZeiEK87qz3hjFlaR49E3+r5IHPAgtHy9bY2aQ0XlypyS
yWmEKMQl43+DZdt4v5PeUKPTiVZcVJSODGrw9dzLOdzysI1H+lu4K59iVByUkNdncDTe3YvsG3Ah
QENNy5cUuCKRku1t3VyrEp+8Wf0HEEXyKWIhF5dBnubyMHpvY3eurJPfP3ql4VDX7a3irK3MZ6DQ
RusVrcAxRoPsctdUpdaJVly17XmKEXxOc19zeZf27ZckN0Vf3dYqrooRz6yMwqa4T8i7K7/b077y
pvi21jVhQEVDjbaYPVeM4rKEP8Nsg67fOEJWFdqmvkTdDyhFKG9YCob0w/5SuS98fs+zN2cEG6qJ
S0qDXnJUZFQWDH3SCchn7Xs4nLO+fscL5I5n3R/U22N3Lra5vxwBbbxPGTuyLN+ES7Xu2FWhU9e5
ZCKTEb/U01cQh2PwQRUvg2lciMakVHxU7lduKUAAfUHDaxyNZNPNJjSBTvT17x8ykskuqLDA2Pkl
bZ55U2+idUMQqaOCohqSNVNtYz/G8L0ehzNmQRig8JqcWUVEyb4bauEM1usiDxF/5ygehSzm1Xvv
mZj3dcaqOHFjI31qXWl/qcOTCzKJNCpxweB3XmTqCNN9hOLLJHMp6gATToDwMZ3djR9+B/no1kn3
87QqabBVkJS9DEnJyVTfW9lEUQMr5j3LbJPDfR6MbBXwnRP0tNk+PiAIuxg1+Djvftr2rzXRyFZh
RZaUso2WFtla28U9A63QOWleku7rbfGfW739H2hR7g+pJFj7KC3cHKa7oW4NxqkTrRy/KZlBf+vh
2htEPJZijwaiVTHGVik0q3Qpy9Gi4iLme549kuguZKuqUnakJMdRjlNruAZ/nhUbWjgbx11ix1rF
hUHtSDltQ+HmI/MQv4ah2Yahu+98bzdnNG5yccfSbM9d1/AWp1O/4ri1WKRTCfxURdDkMED6ZHiH
0ElWHDYibZtxOlxt5g96G3ZVtdzdtkaNJ6nQIs9xxGgDmHNh3a4M90zsbBN1/edRxlaxRWWK2aoi
cep7jH5/IiJB02ZwoEHxl1VyZy9kVSHJVmFGKS0ppsrDNPty3IDBZVc29X5Me0Mg+zwag73g34dU
OuATShfuOgS/m/x54Pde+09qmlSiqWDYKryI9E3qVHUgLlN77KsHJ5Kxzb7P7JvDnxn7h05b38Tk
q/uSq3F9OG5bDkpsyqrqIpavyQK+0eRJpH+IXHcJtUPFkS2OjssUMzEvJDuPVhYXeP2XxJAiajwg
VNwYV32wYzcTcv9mHGtUxjlQ4aKwcm/lDyjO26A6sszCE5eGu1sLtC1jMr3c9rHPuSiprWKNiJ1N
fsij8j48jzu6z07MOwybcevs5gMxjWfUaEiFHaHQ3JZ4QIChzv6GJwGU/+f2+jUxQkUczd0oaj8Z
6/ucWPvG5hvLnl6sXD7fFq9b+DV+fLDLspsbtLgU1WVh1Z5Z3UPO6+1t0RqTV0knw9JuyThY4oI5
LjHxn8PwTKInUhg2VideOW/HpmA9sdz8T1DyoQYitkqCQzswzr4nZF66Z3AAdfbKXbiq74OaOl73
A5NldRn5wXXeWiBBu5WiFc/lkx8EVs6rS1/95mkcNSVGiO5ub4HmFAgUx43CsEq9PhSXsJAoTR1H
6yWbvrJ2U5hGn+rsR/HceuocGmRDdQnrn/U0bdIgM6ydQrX/rQbYKkA+8KMkzcK6ukTlHpOH4sk5
JP7rKr2oaCnU/rp0BoPcJaC/Mbsa1APoez3M1v1ofNvSKEZFTC1hSZLAYfV9KsbHMREHMoHX7Pby
dbIVp7XctnB6KrNLUQ1HPyq2GGtk6KjVaF0FS00jpjYIp60uqffaJSQGb6/g60DgtsqH2ecBA0Mv
1o3Hpw0w2+9F1nxbp5Krqj44qIxsi7Ayq+8b+iqTn05uKKrpVK14JykYkzWizH1Yfu36bw0xJJU6
PSueGfokkIkDuUN2GYNnDnYQHu3X6ULxyaiwss4ikN17d1VyoiZMuW7NSiLch91SNSJyjqzBCPEI
NA+b1rGjb1mWmUqv0edOr2Kh/L4WxBZl8YfZy95Jhw0X5V1RVfGUNZtF3I8MYWwxXBk+rzfaKvsl
WBgsRyRpdbHbX774WvZ/FvGPHx7K8m6Y3m/vheaUUjFSuGxyglvJ1Z9+5NGPRZws5w6T6g2RQBPg
6fVnP5g9n4eQBDlsyJqf+2jTOd22wAgsNzxEnWm6iMYF6NUcPvyGB4D5Ug9LdcHgVEzNZsMzDSNT
aqlLz1S4VFfRfEimsbq3nLahbDPQggPoX7udm25xfSy6TVCG1qtT+dOxHvN6L2aZWV+R0vn2Ke+J
/fP2TmmsW4WvJF4URGUAVZL5yQl4vJRfrfTvOtmKClFsWzzuSnqcwBA/OHk81d4ekCqDFWh2SOUj
RKudbye+T46LxZpN7dUVWretVc3s9D/jXoM0JG3YjRnK8g1gv/bOqovtbb38/9njk0NenerqTpLM
lIniT1BFW9qJlxqvl85cnsYyOhSBe/TKYYdnr0eLoQGn9/dLJh9Kz/kWEO/YDg+z097dXopu+5Wg
GbRVhwYr5h+WUgCx1BEn9vIsAsjIc3e3f0ITC1S4Cx09jJ7wS3r03PJ3H86PmIx+nqIhDtcegyrm
BRMaLB/jPuihd4Z6L9uiOASW++v2+nXBRjkLc1lNoHOfq0sj9wRVy+VYjWAMLl+LlW8FNlWOxYZn
IAwRDlRkp38EuiK9pK/jCJPWsT/725+h8RYVfxg4vbNY3gBvyTI/9sKhPTAfU3lvS9fYEVUOSSaH
siZ+QI41z051aD2Oi7zL82mdeBWCiO68ypO+RY6U1GikE/k3RMt6w9EDZwgmmg9QYYgCjPG1wJjL
I52kOLakIgenZuUegOfF4AiaHVDJZTFdQMp84fw+9xFXNl0o+mrj5xLdV6s2QUVnsby382as/QOj
BEAUcLBvPJLMe+q3q1o6bBWcVXmpQ3oPEX1J0kNdLodyHjdu05/QhrGuNquCtDy02Fp4K/YPQ9cf
OHM3bKJPHZOGTfg01cIodOVZTi4dyaIEc9Z7ujxkbbuVbhbP7dGhL4C19ZOzzVyD0X663/gp5b5C
yyEvrITSe6twfjAPw0aX2l7FbAjhSgoUgeTGsWfBzlImW1L1B2sdcQBEX13kQ+bjpzTvBwzOONPl
2bZepKlZR6eP698/yC2jZga9QsXOI5m3fHEPjm/CSH3qvViyEqPBv5MEgSyyc319uPpDex57f247
1edTRCBbCc5pS7IxzSA7K+N+lx7kHdtGm3aO5223yfamQYU67SgnMdjuaSYW/EywpD96jx2nYdVQ
KXyBEpwxkFAOLOrZOZvINkhoLKs1rz8uUcEueAPGvKoGW5q443NtvwHK+nZb7Rp1qFCXcRZ5lDEf
RpjJjVW2W1Sm10lW3NKloQ8mIawZpAYtvXOblbpQPNLlE8nlFLAzuMuWfVP3y90iwpd1i1Z8ktbc
7Zd8YGerv/Oshzq/uy33+tH/yUSxgYpPBnUGRgwu2RmvWNa+S4Nnr7K+lVUybTlNgNc2dVzp9lPx
UFkvvKr6iJ29IZS7SGIq4TCK77e/QidccVEwyGIcTlWzM5Fg1PQCZNNhYOKKu+7fZypSHLOZwO4D
rAU7+9GI+Xq/Evo8wyb9VVM0sAWKd/JedGnSIyd2s7qJ5TJ9bQayu60YTVxUUS6TLUuwN3VQTFft
LEymcRt6SKOVJ5xK/ON3pOyQ3VsPVgRsp9VtM+/b7YVrdlRFt2D8QVZHM2PnnKQy5hiIvCFDsibF
cImKXgldENGGfsPOtWfte0wwYzL8SrPi+fbadUq//v3DOTclbdsNScrO3B0wHLp8ssFA0tqeIa3Q
iVdc1nG6dvEjiF/EU8SeAnFPuKE8p4kGKobFnZKcMpqk5zRKNy7d5/Ub8b5MyTOrDE+busUrnjoM
XdEUnsXOhXgupm2y3LupIZTpTEbx0yTKaTbj6vHQ2TaJ0REFrhDn97otVXw0agmjvrTS81LK7YQp
ldQN48Y3PQR+rndPRa44kwj6tsCWUu9LweMwYXHDn/JpO/WD4W6g+wkl720bOwVhISJBLR3Mit+H
3iNzSJx0O2bixvl8b1E4+rfdD+3MgwisD+fOqjbMOqcpdDR/vb0Dn+8uSA//LTxPit6tKhyAY/Wc
Z6+o+qyTqzgrCIddiXn3iO4UtF/T8DAVJkZanT4URwUISdZFi4yO5ci7ZJDeWbUn4ixxTDTYn19m
PBXH0lVZ2Q8+jqbO5s89G9z7MiM1OE7a5I5cBwHSlFmnKrOqbRNUoyEAfX4geiq8pS9ncGN7aXYu
/H00YAoIpj+K2DHV23U7rfgxyDtp0uUwIxD++NF5rne3d1q3HYoPl4iaYe0tycPskeeh/5rX/jkN
/9wWrlm0immpRBH4QDkjESb1++CjGQ1dTM1+nXDFd0kwCzIPJYQ3j2WRxKm9ilbT9VQgC+roEw1b
SG6TszX9ckxNRNeV/Tdn8lQEy8wsn6QBEjJLCrBjvGUUkyHeEybBrPeYmcbwagxRBbI0xMMss7nJ
zkvkfO3dd9knJ0vU+6Cj60w9VFw4sQPPHQpkrZGTxZNVbDGIfdPgsYTP4+H25mrMUoWwZDKoHIzn
yJAYI73s22bTZs69W3UmjIzONJUjN8f0jCa3EfmZpFc6z6HKf91euk6y4qkWGIH9GpMWz2NU8k1T
ghuAZqY+eJ1wxV27zu7brl7IHZ5943ZaNpllCpsalauwlbryIyecZ9zUxnYfBOfZco7EX0VO5Hoq
dIXUQ8enaoBVNnWMlvKdzE29KxqdqGQ56BCioDWFTvzmD6hft/a0qn6LRSvHK80Dv6Oiz855x7Zj
9rdvyS6tTVRZOoVf//4hI8bbZcBojys3I7/JH1qwuHMNsVEn+qqqD6K5BJ9YQXHIiuiI3nGwhbgm
nhOdaO/foi0hhz63PZyuvv06A8C/WHLjEGHIVzXRS0WpBFNFu+Aa1TG4K0BcbIZ4Cav6AXfy8S5L
Z/Jy20t1n6F4qbA7njqYS3yWYSJjz/afggw1IE86327/gM4qFU+dMkDwnHBIzyQU08kVibXx+8A0
3lgjXQWtUNcPr4TBOQq2yJ0whqYtTa8Kmh1QwSplT4sEL+y4jEwXAoL2LopBk2+761JLldwH9KKz
6/ThtWaTBrHtV3+90jFsqm7p179/MPtsTKSfE8gm1WOfPbrO/NIn2zmJDPI1RqNiVuzUbatKYk8x
Bem0APqLt3DAhHwD3ka3qYrXUvASuUmPEnNeYwhET6K/fReuM0eV26dclqhrgLk5226DnheAjfcO
+hsM9yidYpTT1CMoibloqj/7of1nnEOCiGB7955lVftV7qTy+4i5caosQT2I52zYiNp6TN2AGRIa
3fIVXx3pMEq3Ha4ImRFNYOXmf5xdSZOcOrP9RUSAAElsoaqrG3e7uz3bG8LX9xoQAjGK4de/U2/V
1mcVEWxrkahSOUipkyerqUFX0iGqDeKbQBZ3Rk+VnEO8rjS/+eKeiyg63daKZeEmaiUv+mZtMMn+
qSLynQ7XD3MRxNxvj/mqCVhRTeSCswl6qTS9TGy730C9f2zlhqv247pk04qba7suYdyDczFhRV4k
S53v0VVY3MnEqsyuh1EZesyfomB7Xob8Iaf/HVu84ajMm1u+eYt/4Rm9H2YXT4vkhIfvY+Zo8vpM
TRSSugFgK+TL2anaSySjpMr2Dno2vRjOGl0BYW1/vdy79MHpFxlzp/l4TDNGWvVGErCyovnTUAQJ
/6mARxR7ABHbug0vFcHQuo3GIyWVUROzNqrPJbqWj904zMd0FhbL0LbY0wB8grHYqqe+BhtGV/C9
x3TL+s3H9LlbCzd3oJsgVHFIwqSb96BfNtFGkSmCQWawQ+Rswb9PDWZC94LvXZUsWdUEQ+V9li/u
6OE6jJbt9rvUa6yd8zbvIO8sMcyk8emcUgZehtzRNmD16vNT68hvTr8HKrOp5vr7mzPBTMA7FwxY
Pe++uHN/3wfLjsXYJBsn4R7kkz6hUDp3nXdqbu9J9vm2F9k0bnioBrqSjwMsRXiTxBwVHbtsevHG
7tlbjz2V+yaZD3WKAk8JtXjSISYgTWj1TeiApq/b/8C2qYavas8VbV5XMMiR9qDQdFUiF16c2rI8
NC+O+Ca8SZQb497kIkqGSzpNqoyzku+dCCw7YIJGVtHOwTZE19P7kJaL+IxGtcvm6ve63MPjW1Rk
okYAecHzU+X5Fzykn/oczCnF3US2nQ2w/YHr72/M3qvaTmTXYFONDsagyD52ZXMaJY59pN1rRrR4
gDmoFZ0QFRqpoCX0M51GDKhj+V5nrE204bZ1jvJeR9f8iaN05cjlser4+bZt2kQbfutpTsdM8/yJ
1OW9Ek9EuccO8OZc1mIqyjbcePfoTmQ9gzBoeQp7Hh5ct5FbI6bChWQoLG3a/cxVQ04lDZzTbaXY
rNFwWB+8zLIZlvypQakDTM/gZSfnRuzR+Ft0btL1OCthY1lH/mUZfOC4yTnb9izdJvpabX1j6aTr
88ETvo/JAM0HPC6+5uN4qOce0dzIq6vf9M7G3fxp7Wt+knn/vPHt0GjEa6r4c+HAZw7o7+XQiYrw
JNSfMRlt5+Bu8X4TrFRE9VCuM257gwxOHY/OG+F3br686wq6cxe2qf36+xu1A2Vc5jWd4aBFgTqN
nzjzHs2tTbThoJL0bk9G+D6R+hSGiJDNXl6yiTYy67ixoXc9bCidx0/MH8Z4GMmhZnhsqOGgXZa1
leZtDtqJ7AN1+/ejlC/10WukCVhy6slf2AR76dkQ51mUDPXBUqSJWKo9lJW7APZC5NfZnb8A7ZyE
/BBvEUEo+dNUZtAVEcnYNdORBOo/86NlZXNMWdW0q+uTAGmu/tKh3XLTexw3FksxyXkyifaCdgqC
Czqgzm3Wv/Oc5e52rLWJvsbgN64zghTKVczPn2r0KC3zcu6LbOdMagnjJnIpYiUmvXTQh0LMWp5o
UMbFtAMQsS3bcEs2+I3DKOyvVvLJ8/hLrvbc0rZswy01GTWuL1B23f1Di3TBnIp1OJaUzblkjgTR
ppsN/gUT7BIQaN2FzTGkj2+ClGbWBmPWevmTUy/3kfLPWv1zyERMiBJnPcGgeuTLGQXMvJ/PEYgN
j4k2vLEN8m2rcuijwVNsG7KET9+OSTaypb+GYTn52MXIH0+DC3q1atp5FrAYiAlOmlXUuQN6AJ4C
vwCHcoUWffEyudveHddi2ya5TiBXTrYQtl0Q3G6DIGYoTh/TyvWTb7ydoKMlEh600oo2ASI0Iahe
HBNteGQrtpkpB4F1ybcu9mdUdnWR7XQ72lRu+KQDzErl5RPiCGa9VfG4gEf9oAkaiRIv0TTwJlh3
DwwYn3VCw72Dpm3Vxjm2QMMODoRXlUziyWnZk2iiV17UO0r5u50QE5NU4klQq2sMDPp/y0ydMM/2
UFIgJpMOBhwCgUhDVCtzUcUYGPqxWqD224byd62AQPFPGxz5QOdgxF6WUj6VwPIzUX3h/t6IbJtW
jJNs02iWcQw6vXhlmLRzhB4XvVMd+vtJlpgDulyvCyklEF3nJA7yZMEoQlzJ1TH4PTH5dHzZzJox
13mMFnquaPMyTdn5ttJtSze8M28CR3fb5GD4APlcbTyNVu85bH9qpnas0fYFw0V9wfs835DtPV6/
gGo18QDZHLf6XIfTjqv+vSeTEHNYF+o4espbnJg7RyfOOMcFi9KcvIY5eu8A9kdnZr346Vg9hOVO
xrb9LdOHOwdV6Rp7sjjp7PGErC9ufwHs/XRoY0xYEpBm3bTyLHssOz9essscRYhAZwwiuy3f4g4m
304rKSoMIzZ+kzp2yHzXFHu0iDbRhiM7PipG1bw5j/Pyug3bp5Xon8cWfd2MN2nKrxXGz3or0tQc
xZvI78I137Ehy36aiCROlz5r/RGA6NKN9fylFipG3Oz9HTewKeX6+5ulN26FWXgL7GUcort86b+r
rH05phXDh/HI7uRhh61chjWpeZHyWt4dE204L42iFhdRKNzZMM9ajsky7tW8r0e5/wWaEXNcl48G
FKk1SiIkXMGX0f/HxfK5zMoS33EuOeNn13EPKt9wVjJ4YRQpGlwYq3+KClOlNPG+HFKRCUlavbzE
HKANt/XRv1tBSk6lPB0TbZyC8bSDDh0Z+BdcTC++5KnI6UHRho/m2bjpkgkMKnEK/dC1TnnJq2zn
IHwV8petNSFJaIVFHy9fncd6blOvXL6B6jZLZkxePxOuP4wEHHzHNHQ9S7zxKtVOIBvyc+cxEON3
3Y+/MnCe3xZtOY4ww2FFPVeerqD8/noFISppPXZ250Nkw4SYI7wipfuwGQjMpn4X0tRzd+K6pemN
mOCkCKNZudIQ3MpEfIruxJ2TBJ9KFecv+tJc9nhXrmr42x4bx+O1dje0A2jnkZeuPGEUFkYud94e
x6tN+YbDer5mYTBe404fxe7yBBDUGc1wO1trifUmMMkXQwt68CW4CHSQkuh9357BrZOUh2aDEcCc
/rTKut0YhiHMwcUVm3shGC9wopt3iDwB0g3XrYRfB924wHV5fu9F+SnDBeW2zdsOUiabjj/PTRhQ
zC9a+rFMS8xkP3V536RoqO6+g2daPXUsCpN8m6d0zlr3HAxrdHH4brODxaxM9FLJIQrE83it4eqH
N7pV7GXHuqyhOdOlV7Sy8RJW5fPqNIbsEtZOuuHl8rb2LEZrwpc4uG5ZSLD2MtAppVFcLM191ajT
bfE21ZA/rerKzTSMHipyvK/jAIOqHXasg5WYwCWlvVaLqXIewyBKZRakRfHfsUUbjhx0OPZ4Pa66
c+SCshd0OEMBtr9Dwk3MUsHGTKyNyh674Req8ZctOlb9RGPpn7pGjwTmdUSe85hV4z/BgrYPJwC5
z7FlGw6ceZhMuIjGeSTjIl436oEMPt/2qqsWMzEZdlqKIrlfOP4FI0sTOWfnnnsH9X01/LfZlrZS
6hGi6YSbiPqHe2Ina1lcxyTVGUDql+sgQocHK6NzgVfV2FURf6Z0PvbwQUzAUuBRDM2t2uyxn5sH
GaUlr987GAByYE8p6IT+VI1XMLrNa1CndTfE81rcjwHbuWn+dUMh2jjea7n6OaYF1WkDFiE04g9x
5UZfby/7r21IkG3EFF8NmCMHoFUa8Z/t8MTLfzvnoVh/0Oxz0KbO9On2Z/66vfiMcVhwxOJXXt31
KZF1WozzU4Xph+DO/35bvE1DRpBZV8x74mLuU7o4sd9fJ/h8uC3ZsnDzFl41FLM40dqRLuNFRnfl
/A44jmOijRCDkUNTvniiT4Hs/FHrjZ8L6T7mzbZ3o7Wt3QgzXekO09LpPvXZ58z/GE4/G/FybO3X
g9WbQNCIDbW5AqJzkjr9u6F/2KUCt636+vtb0VvYVtsKjRc+aMFGN3bUi9wFFP315Ee52RUU9Zi3
JyYYolM0cRTVDwx0K6MCPYTa6z2wGKPZFVT1Bc5PPXRTaxRuhuihm8aDJmN46yy7aC2valf6p2i6
hDY/qj0KdpveDRftxErQeAu957yNvel3MfixqLed8GiTbniopj5zi7XqU7CIPOcVQJGN/r6ydud+
f/WZ/7mMUG7ewRvAoHm7DFh8lTL5KOlTEzyV/b3o3+Ocv/MfLBtrdgd5NR6Ois3JUzZ3MScqVWt+
pLca6zdcddQjDYYZyo9qFQ9B9s5XW8yDPWZSi9Wb93EVhdLpXIVQo+iTHjEUz2kS2qlvVBwCeeMf
GG4bqpVwEooqHUgg0sV3n/JqimK/2SVEsKn/+vubwMDcrLm+yCCcbR8Hf7uf9SFwJ9ZuJFg0lYHH
QRVFum3eSYCRsNby3AT8yHEP4g2v3WQmi0Yhf3vgvZoaP8nyQ+d2iDactgDwdyr12qed4yZXLjg9
DjsmaVO34bHNWErhLkuf8tAFs1b1e2r2SBwsos3rdx1FZY45G0iq4ZeQjY/NyHde/y1hxrx4sxE4
mTlCePdb9hqF4qMq9aszqQ+3057Fj8ybNxDGIZvzrU8HuSXt8u/g/Zb+q97rwreJv/7+xsLHoFuY
N+RFmpU1+OSGWHhdBxizSLpS/3P7L9g0ZPhp5S2Zj8EyfRqU4/1S1i8zdZ6mMnu9Ld62tYaTbtSp
Sqcd+3RkmHOyCKD/+N1t0baVG17qsmUUoOfp07ZUqfRfyqF/HMv/bgu3rdvwUW8dxmoAJ11K/SEh
Qt318hCXAB5VDB/1h3xtB1mrVEfdi1N/8pvqs6sOgaIg3XBTn/AchVxohQ5UJc2kPy2V2yZet0eJ
YtGMeceWFETXIOToUxALX9ppvazhHujAsqPmJXvKval3r/buNCJpu+yhz7tkGqcdg7G4k9kYFHZy
C9wFihf5B+U+CNSSum2Jm20PnX7Nzn85dZg3bQ7FryjwIfp61XuKmkGyEdrEOJmlaL2rGDvUJES5
2SQkV6oqPSEWFxhHtW7Lv7N0dqivbHtgOGzrDmNXADOaCs7Ps7NcopFexOxebvuVTbzhtAvrR+ZE
YYNGxOFUgEYxrpz8LtjaY/HGpN+sp3mbAsGatC2ydyXJPtGF7piP5Uxpsm6CcoWMGOWBXFJ8JhvK
HR+84pnw51berwONb+vH5l2G+7ajK92uQQJv6Rj3bZfqsPh4W7RF9WavUCnHIvRqrL/OXnr94nq/
q737tkU1ZpNQ0erWLQIYzdp6NO5C/TyFLYpw451bRZ8BCUkbL9u581g0ZFJvbj1RaAOjTUrG7VxF
Th6HfbNX0LLp6Bo63mTcbKiyYMl5k2JG1AutFnD2d9/6ZT7d3gLb2q+ffSNet0ota0/qdHN5d3LE
hPmyfXbMPk0OZV6HnTcRRB8khQSknudWZc/Sn84rxjnlWj05u4TalkBnjgLH6DvluxmSTNO99uIT
pgDH24y64hLvjd6wacrIv4E/lxPgYSodr37AorPH1Y4B2RZv5F85K4DMW4KrZ13c44X/dcmKOz8Q
STEgDxc7X7EkG5MqeZ0WnA4rWFLZlWeRy9jfxEd3/T0F7c5+W1RkthKxwlmknHD9XDPyJHz1vm76
8yE7NRuJqjUYRCsRRRmvX/sm/LWFe+ND/aua/5IkzQ6iKBC0Dh13flAt9vfHWnWFdyclycOnJiwG
tBUB27QEnydVR+6aaM1D5wyK7Wn7Mnh0Kj8EqgyC5bRNhLSXyiFqAzsY1UWZThnd5Hs6TrWTJ4hI
qgYisunQcEnbek0YJQ7/hPYix0nJ2vVT4pcbnU6YYa3nfxd0xfmYX7WBJFrFtaz99bLJaapg24un
qvcgp/Dl78JddLOjZku0Mflxu61BU+6CG2y7/q6Z/FiqbxsfPh3bQyPWXFvPKc0Z0pUXnAVdPi8O
3zkjWGzbv1rkmzDG6UyXCYyv6crmc93nce0PF1rMpxFzoY6t3jgnDCXgeZnG6jG06dxu7WPds502
E5vfGKGFe1nvNW6u0krK5lJnDgEp4e5jrE03RnQJAYaUoHPoU89R90P3gZY6XrR/bvWO8m1GY5wQ
AFzxQxFNdboqzN6SDX1yA3aZxF4KtKjHbHqaZzHiMbzUD3zIwQrmz5ItD0GUqzo5tLUmbXMnm6x0
Z+hfF+PDgnmnTjbtBF3b2q8h/41hkslBV64GbXnPhDr3DtHJ6tJ652xm0bzZ+tT5esUgKKHSZqMp
Kgs/Cnd4H7h7NUvb4g2HHZuyrgKvUmnYq0dn009a7g0AtK38+sk3eglmxee2kmW66uC0jfVpwJXZ
deX97R21iTeclXrLhCshRIqenJ2xfD+JLAGPwc6u2sQbDtuvolt4XSG+z+IiqXeuB+eUl/J8e/UW
jzUboJxIVNq7pg+ndp7p7J/54F50Xl8wGXbHcmyfMHx2rTNVFRksh3jfOV5e5h8zOZFpD75iUZDZ
CEU0b5og7MvU81GtoLp9T3hBY08FX2+ryPaB67n/jf0wHlCBIcgqddpPtPuxeN9FeQjlTbnZDIXa
vcYsTQl7bP7T3dc8/DXP/95etsWjzG4o0eROVa05zB7tuGEUvmZNcSyJeFdNvdHIKjhlc9BJVLbr
6sRIu8WEqW+3121Tt+GuEdUaE+Gx7i7TGLVTJyQLHpZij0PcJt5wV9ClebxkdZ1OcsFrGmJ8jj6M
Mry7vXqLsf8/Du2Naqp5amccq5q0n+WZFeRer+ppG6a4XP2dHGjbWCPJOkJsa7jiHxSC3A159r7W
h/qsYY6GqzY4Pbp16cnUxUSrpCf5FI/6EJ8cWIWur+5vVNMEW9MukYsRShhZ+I7PgVvHKir819ua
t6jF5HAeHD1knK9NKr2mShaNlL327BD5DRZvJNctQ3xEfqrTwG8f+0F+bur5ov09YgqLVZrNUnrN
14l2ocQTcng3lD0glpjz6u01XNvEX39/o/rem+Yc4+CGdHN+kPLXUH52xafbareJNtyVNrNXhSVA
cY1PX3xXP6Bo/8qjPdJy264a7roQZ5lakDGlfqi/1H55AZHd+djKjcyaY842Rq6GA16ivqMqHQv5
UTp7WckSB1zDSQvfq32vx4YKt48BdY9ZSRMGiw9ZeDq2fsNZNaaDO71iQxqE37bpd7l8dZdfR0Qz
s2eKdIw0Pe/HdCT/TUh2jvy9dXstcH+3GGa2TTnaqdx1o0NaN2WM6WpxNP2cd48DfzcYZvZNqUKH
gocC74tZ/bTV+h0mSyfHtHLd6zdeVGaSSp13RUq99URFkfBsuhfzurOffzcZAEf/FB9mQxuCEXdM
vehpI2fqDBjPflnVsRDGTFBWI8XEewf2EkYgjnHds49BYF7g7JyDbYo3PLXTJc9bQvNU5/4PIUP2
0MyD3Ml5NpsxfDVwWdUPJdZeiq8kF3Gj/s2OEctSZuKx2Bpms84BecEIkCium7VOom35dNtobGox
vDScC48O/Oqlcx3TTp4APjhmjyYcy6fAv7rgpECVDdcCEd5VdQtOh0Pt9JSZPVFNv/IqDKCWZZvu
VqUvnUsPnfGYSdfcDqyKGlWgwLmJb0GgLm0uX+Ztj73AYi0mazNXo9AV6rRp1OolmduuTZBT1ztS
D3vFbNsnDGel0YYWYTRppvn2rLQbD9Xj0uzdtS02Y+Ky+m0ED+Y8FKkMy9eCsEc67x00bKINL1Wk
VmAtioY0KzJcwmgqsujHbUu3xC9zzDjnpC9DBpXI9f1YXCRv4jn/STEu6rZ8m8qNlDpmVYjThot8
DX5TGapkBs2D3p2Sblu+4ajE03h9LaEZzR4yirEov6ftbmp3LpEWvZuYrADjusZ6hXLIuoBFbkhm
TMk8pBcTiRU6Y9Q5c4cI0/66TlwonBe6R4lrUYoJxaKLUNNAVpHOwXQKQv4wLfP3bQyfy6Xam+3y
/5fd/y2KMxOQNWyUdTRzcOvAoKQBql9F6P7oK7eZH/rGdTcVz8WQ028DnzKvjkk5aOrE4zyX+V3H
fFf5Me5C5ZoOY6mbT81Sb0DVs8xng5do4WTtkyxKhxaYWcDrbe+MZzFIs4FC5bmfzYMY0yyaTqMv
47VbEz7/vr2tFosx+ycmtKOVAd+GNBrDNnb9vD6DOGBviIBNupFQM4YpgThcDykXJB7lGpPl32Pr
Ntx0ymouJr8cgakh8YTQuxWHQOuUmfCOULvLVEgp0o2P51Yuvz3VneUU7OClLDoxwR18Lmsw7Kkx
VaL4VC3159E51L9MmQnu4FqNs3Cw8qqgSYfyXQz23aRk2+MwlMeSqonw6DeFaYMetlTwz0H1Dy8/
r/rL7T21WLqJ7ZjZNJUY/40m/k2+o2EQl8T71M/T+Zj462ffHKwVrERkWzakfr88ZTPwxx77NrXb
6bZ4275ef38jnub+oFaMvUmzuT1JPp266RhigZlAz4YwPaH4OKTrMCV5VJzWfEfltshrLNqrKcmz
kKqU5uJ74X71RPassu2iMdn2tlpsXzCOAiCqbkQmvSEdomk8r5z/WpdhiUXptZhXsg6X25+x2I4J
+FxbWflVWSBKqi/d+OxEXye2U/KxiTZCTcWGfGSsGdOW/XPNfKT8nO1eJG3CjfPAiDG8zC8Q3Rlq
+6rg/yyYcrqV/U4N1SLehH36mXbWXOC4UWZfg+n7Un2s5h3TsYnmf9o7gJOdkKoW6QgUE19FsvTd
PQPm4vaGWtzJxH12C5XumsNb5ezFc9edhl0AkG3lV1N946lyEkK2DdzJmZvzyPynQg3viC53gPE2
8dff34gP56ySM24HqVeJJPRk4gT9Q1aznUuqRTFmT1XfOKTNwFuVMvYvDWacTw+xdiJ9GNmaZLnj
jUU14vpbJDTqn3Wdv9zeTUsUMIFdLcjd8oCFMHOmQUIiHx0dJZHK76rmEJE9Vm94El7L/S4aepG6
NJ/el3U+vK6rczDtmcgu1HlrjoIPdLOQZFPeg6p+zm5+d1s9FpMxwV29p1rUZt06bV11alt9Llid
5NUxrAkz8VwY2NI6Y7ahUc5nZ/Tun8t1jx/LtnLDl6hsCFkorHHoqnhFES9am5h7e1wDNvGGLzVg
3gqKaIbdrM1ju0Ufy56+5iw75ksmnmsNFiZ4BYv3mIhJ5iWkocfKJiZ+q/XEmimnFWkzk0sbFJfN
A8NGERy0GMNXV105fRusYzr40X1V6nTaCFqs96at2PRu5LyiC3svLD08RJTiMXK9u8pZX4eq2snW
lhhmIrcCNgS8k/CmBeGg5fnXaHN3jteWlZuQLdI6LdG0HlOwNMbS/adWbVwEx1pOmYna4stwpSfD
tQNHsphs47son46lahO0NfSqW0JMpgMc1blTgiWi9TFilh/LpyYQKqAK9BHRXKd5u371tmmKVePv
obJtSjfclM0AS+fOigBTySdVXQEQ0S/SRDvduJbsYYKhQhX2evSWMY30R5dcqoLFWfRzLeedM6pt
+cYZtej9kfXeINKilKcSEw0DAK1qvcf3ZRNv+CpeI4fBI1h+IH8TXFN9mcd8l1jDJt1w1YqouhEE
IXL2vpfOb2f5Mev/DqUl30ipdVAptPsjyPRedXFplhZrdx6dcCcK/HVbAxoZ4sFEtJG19b37XIdn
L9ev1bSe1AA0IPjDj4ThAG3Qfx7GFAY2503NvXuvnt4v/bNqFowD24PQXaX8T00J0o0z8NRUmCFU
B8M73X6KyMumh7jdMNzRe7dV99v0KZ92POCvARMfYn/+DV/NomIrvLeeSIIplg91r8+3N9km2sjg
WjremuO5IA2z587vTl29dyP+q2Vi0dff3xyER+Do+rmm3n0v2nuNFpYu0F+23dds28Kvv78Rv1RN
OeLNw7ufNudCUERZ5+WYZZr9xAg4I1cDdBKwj55OhuVbPdzzPRo4i92bJeyompVXbiW5d6bgqRPB
fQ1iRzW6ZVw2e+0rNt0bUYHDsTafd9B9Waba75N8EfcNEHu3jcZm+Ibr6t4fJjpha9e+zZOA85do
0yc2DwAIg00M0xxi7gZPiz+cbn/QojOzsq0wlK3sxwWEDM78M1QTyMq6zxmlSbMcoggJ8BT1pz1V
uc7XnI/k3ncCFbslC5OKAVV++w9YrNWscYe6Wic/Uth08Gk/ZRmnPyfW7HUb26QbTiw5niuZ53j3
VPrjczUFxatuWH93e+025RuOTCKM1sKy3Xsm3bgKyR0D0D5UHxUL9u4Rtj9w/f2NM5fKZ10rceBE
R3wbK0WcR0/K6sg5H1trJPgI3YXz5jOcrTZO027Y1Bh3A49+3daPxdnM4lMkO+VO/ijTtvkeScxJ
1/G07JWjbco3PBkQxgLgF5wL+46dyvyTv+r/VlxTynyPQ9n2BcOZRUanK3tCjYdMcQ7YSYRABrhx
I7/eVo9lb80ilFReFsrr0XOYfk14i8WxnBwi5gqo2X2Mh+MaLy4ZYGqgjq/CL6TaOznYVm2k3HJW
I6sKp0afd550Hn/w8fZ9TCHXjXhj7E1Ta+FnrUyR14eTW9/7U0dOx2QbvqpnbwH0fsRJYUNXRaST
XB66/EDXho+6bC7WEWiLVKxDFyOiidih5EjvO4QbLlqrlbkyhxFKsLFHjnyQ3d4rum0njfO3rzca
zgpw/qgHzQbogltxaCI0Vm04Z6X7ti4lzK8d5ZnWwzlyDmH4IdrwSj9o5wFPIjKNoiBB9L202x7m
wuLw//MEtTjSoRtMu2Ty0pFnZ4sxNOmyNjvh1ibfyKSOCOd+rK/yvdQvT6zAGBPnaUPv2m0bt8Rb
8w1qHvOs5ZwiU6v1x+hUz02FnsioOGjo5kNUBrpnrwhD+JAWP9fCy+NiXP87tnbDPz0uUBYGTULK
sovKf3F+j68d1IvhoA3vGSkqXMMX4d9zLkVcbc27EkTwBz9gOGmEW7jbc9jkFEXnqm9PA81emmEP
m2ZxVLMA7VHPddcQfDLcKR9U8SLkXkePTbLhpzwsW+FqHC88NfuntQRy2g/KnduCTbjhqdzJF0e4
UPta+X3cykGdMazyUFU+oGblOXAzdGcUqwRDxdeleh3bY1dKs+Yc1dyZaIETtcKcZtLpCwva+0M2
btab0X2OqYDseqCY5NllmGeyqdPa7ZWDLPo25w5WQ9h0K+qHqejQSRxPTk0+FH25V1q1iTc8tHTG
IFokFC7L6h1bl4cmOpbjzHKz2KKiHBwJwh4Jnti1PpNsSW6r3LZo0zPHrejHfoHrFH08TP17J/J2
orkl2gZG+iS+bjql4JVS5H48bfUdQu4Tp/rz7aVbsoU5cBBtO2Cg7jOROmx7JiX5IpqhSiTvYi86
hNWDExkuutEMQ6VliHZK5yWkr5H32q/fDi3fLDhn2bqsU7GgirW6p979Wq7TuwpVymx3XoBlb82i
s1eQLNsinLtGtt0NaDHlpD4WBMyisxuANncVFeA/TpBUzYoLhn/MIs2C8wTemE36MJtSvl+W/DQ0
9emYxg0HLbqlnjGlskpH70vhn2TWxSo/OXt3aYs9mtVmN5fS5wMTKca90BhzyWUs0C503/WquIzh
FN3d/hsWv/INl9XEXyLaXmt65fy+DaKPjI136Dg/uLWG2zKMl6+2HClvWUArvERe+ICWmI+3124z
SSOf9m5AFjfgwEhhrrQnmkQUv29LtmnF8NQcD+Wej5t/Wo0smbLivDbDaan34qRFvNl6O3UYDopg
UKVTST/w9t88cL6O2+vttVu0YrbdiiaLttaFVlqvuXNr946H/pfbom3rNm6j08ryAeW8Og3LM6z/
PGFqSCDOx4RfPeHNfdQh7tStHSLwIKIkkCRZhvIOdNfH/NUcOiiremDdtUutA63ZuGYA1cmnNRzj
Kqc7/8Cm+evvb/5B6DEiOjBNp0jdX1Ax8d45pFp3jjM24Yajrv5KhXuN8AiV7qkt2jLOndrdefez
STf8tMeY1IiHfZVGAI7kd/kwrWinHkC9IHcg05YvmF1Cbtl0LWb5eveLl/+3Os3PXO7xndpEG95a
0ayoo6YAwNND8+H1EJntcYhYRJs9w5GjFaBXk3df+0t3n+f1esrccO+qdDXtv7zcmDMTCeAW+dBo
777R/jMIQ3CVrH5q/k7JfMdqrp75ly+YHcNiCvstFLJPS/UlrJNg/tTMj537IkCnc8htzfGJOd1a
6k75kM4TS0bmnRdAqHW3x6hvUZHZNRy0yzxW4eDd+yv/UQ4/l00l0aT+ybPsdPsPWLbYbB5WSrU1
65HIIzQOJp4iQ4JJkIdmnwfU7B+Otv8j7cu65MS5bH8Ra6EBEK9AREbOzvBQtl9YHsoIMUqI8dff
Hb59b7uoJPk6+rFylYGQdI6OjvYwL0iRwtylaOCVfp7o2tsZ+a2hufygP9KND7PnfjBQ3qzDjwSd
3q59od2N3uUKbWR7ss442LEDuyBiGZOf3Ck7ZMT/jhvU+LpxX6WcbOptMA7IluEMUUWLq/V4yoqd
TXDr21elAas9CNvkRXEnGxWj6o5cGP6l/Z7C3NaaWWUcFRR0KakCE1SkkVMNB1ZlO8tx48vX1GEL
1jAJZou6suZnuaQHnBheUr3Xtdr48jV1eAyKORC4Lr6rG/uZeM19pdydCd3INf/iDS9FbcfKUXez
rQ5wyfpY5M27YCAqEtBwMCm7coRWhUIw2HDUEHGHvPWUUM2f5VJFcpE7JetGWK3NFrs5o6InuKzv
U37veNmzgLll1ZmnsJw/vr30t+b4Mjl/RG5qJzoqgD1Os9vceE74spQyrtM9o++tX7AKXDBOU4vu
JK46AGFvM4gcLflLIKeoxPZ13S9YBa9xnY7DS4WcCjn+uqDAoiV4kuASvf3411cpLJr+OUB+W6iB
5Gjx2bn+S/WgE9Zz9/3tZ4tXt0Rvzcm1AJG1WZeau97kCaCOWaQMsObwhzfMTXTITkHj0p0cvfVD
VhUz+HhwqCv96s4VrThAPN0kMlM7KLOth68CwROwn3LZgJ2LL/M9BKywZkn17u1h2nr4Ze3+sUbr
NJgr7aBymGoRFSM/dmFxePvRr69Pb83OJV3qoQPqQJX60hf+lUKTqZ0S3uwdzbc+fbX+68mhtgmW
4k6XeoiyYuhuy15f5YzGvbVzQgGbDUlrpB+IYr34i4hH4RzfHpitD1/tWlnmhpA8cy8X6MtdNekv
y3QV4QdfvdqxCgv27CwZIir8MbHyhZnmr7c/+vVk5q3BTSGtAghg+OWdaW/L9i9SHkj499uP3hiP
NbJJCk+GWUfx6OXTDHudznbvr3vyKi5pX7Z5mgZor6ov3sgePU4+vP3kreFYBaXya6UyK8o7v3if
qidFXnyz89EbcbOGMpX+POaQqyvvguaZ5c9p40VsRtNM7mTdrU+/TMMfIS/cfh5dwss77Y4Jke6P
ufUPAWmvOgECNP3Px4O2iEOgYsVdM4bQv4NFfC7ZVXqzYGeuNqR69gPp4YYfPSabqN6YKONhPA/1
3iXr1uCsYtMLJ9t7XVfcpS6Ns8BJeiFjr3CT65bNKj61qcbBo+h+UDjGnya5DPe9wysQUau9smAj
mtboJTXocPSa3+P/PLXL/SjsdXvFGrQ06JbqXuMA7jHwTtHA7cOrTMy5t0YspcVUy3EJgVIY83ci
oMVpTut25yrkt9jPv4/H3pqOSxdeeCHIYXeOE95LuKll9XfQ0eIUvq5y7CMP/rED6RPRXUPLwc+5
rK4/Qqz0NXLzjC66PwbRmDtj3FbDKbBXQlG8tXkhHHJZNZdYpswM5wl4x3gqmuv6luCE/fPrqa5B
QcN1/Z3ND56HXkt7W/Q/rwqANXyJjgVsJAIJIXb4j1Cx3Lqkf1g6eeXjV+FbaaBKTQMx2Ly+D9L7
oTt7V1GtMKer0GX46MFLXZQbk4ZQMXvJZkRwKHaudjYSzxq4tAwLd3w7FnfDkJUx71h/BB08vfPq
ebl5e+w3NpY1fsmWUxgO4+/d8KGlh0WSiF8gAf1OFXzZVV8JszWNDvSZGh31DEJk/rEdybEa3uc1
EMRNVARX+Zpy2G7/c20uXp4J6WlAd4qPnmOOitLj26OzkTfXzoQBimyKygzbLoAMkQuDgAM6C3uq
hFtPv/z9j4ygRG4WlqbYuLg5pDBt19Ney3vr0atwbXMx0ByycneSvqu8MGmGvf7HxhnKX+22xUw4
8SQ+mprzQpNZHEj3lIePo4EO0be3h31r3a8i1mF92QPyX9wt3XQjJu5GnjJR2YjrwLDeGtukcg+c
Lh/lTtAG4QlwOFIlQemU4045tTH8a4BTJ0F2ywRuebx8+AGV2E9ONV7XdfXWJHvCpgYSSsiWhfU/
+NAKC/sf6ezvaTX+bk++ErFrcNPEUuwdGYGmn1vmX03Yh4mwVXkYZ5hk14GWiSjCNi47+hWMQRLr
FNsBLeXPeTRlXA854LNafF24v0ec3xrNVXwPWdY00JDEWWD66TRlFYVBuie3spH/1jYLyhGMVSVG
c9G3hsZhdekD3y+7FuNb3375+x8xbozibV5DUU/L9qyWsoqx7JbD23Gy9fBVlM9ly+nM4ORn26jC
J/N5T0pva1hWUQ6j6MajGm0q4eKe7PIK1gRfy7C8KT25UxBtvWMV5ZSnXtX6GPpwOWpTJtNyaLOf
S/rj7cHZevxqb55r6ZKhRQwS8gnMcCvHiLTvTHiV0BiHSeo/Z9YdvHmBFitcWBqoAGVxr55VuCe6
sjGza3DUXLE2hKtWcUfT4aUd5nsq+73jzMbArNFRTYe5DQIsyTD3boux9KKsnY5ZZQ7t6O2hxjdS
+BojNculNwMBHsg4aXUqMqJjrxpyGBRk6rokyy+v/iO0spy1KKp1cTfPGtk1g3EjA7dtbK99wSp2
86IuiwL70F2HIi+q/XA6iMn8ent5bg3QOnb7cS6CBq5JY3HfUHro4J20jDtV3dbyWYVv2YT5MKoJ
N3P5FJm6OQGStHOtuHVwWsOllA16xJbjnrxBx1lWxJDEKyLr+ZhgEEt8FARLHjtVfedX4XWJbg2f
ciB2SHBZCnSZNkkZgGHiVzvX3xvzsIZPUdv7AWBIAAek1MBemZVxWC/gkee1TN6e6o2AW+OnajFD
SoLj9F3Qm7L/2ZIPkO/oUr5TYm9M9hpDZQ2n1MspqqXei5QeY1z97oTY1uBcftEfIQZSG3wzK7Cq
+FgcpsyciEXjXBc7a2nryy+v/ePxBm3rMe9kd1/5XoCbTJL11T1pM+C13x75rRdc/v7HC0juKFlV
NYaGCuzqtRmXaEp18f26x69iuCyngBtH0RPcottYNc6QjHWxR2re+vhVEE9LkPVji3ntKg05sEI9
0X6PYLj17NXey9ARmmmN/WUKlyiQwafaAcr8ulFZbbzwCSJLFQa4xmzGv110zE9ZEcjrLj7W+Kku
cMomN6F7chrzaRimFI0afeWXr/FTo2MdNFDc8m4Ad78QOqbhHt5jY8Dpqus80LJwRo4B97PxRvHq
ljvOdeO99iwYgbLLJoZWed24BzdVH5qh/HjVVK6RU4HFzQ/NS3JSVLuxaVp9HCa+h+bfGpPL3/+I
zkk7C/Ad+PBsFpDYqeJhLK/L6nQVmZIU9cSanN2lxAVsZziaeX7uimpn89768lVolkHopNCGR+kh
+beiGH96BGSEt8d8I+eucUc0N90c5mjjzT1PRNNHKXeOKD+vXC2r6CzCstE47tKTx7h3LupBvm/7
Zc+dY2OrW4OO0jJntqlxjdVaEol+PDil/eRm9wMEFa8anjXoqGnQFwDkmZy82XkszMO4NL/m7ioj
Z/IvW1g7sM7xaic8N56AcyCLvXHYGfhX5xWPXq0Z6kB5kzUyPQfdyXRPsk7Avn57TH7r7v/rzI5n
r9J5rzzvcgkizt3BPtAD7K1P7vs+WQ72JkyCD2+/5dVFj5esVo4n83Fwa5qezXzPxq+E/fX2czcG
Zt3lVFU+LW7rpeeKT7ECf5Wg2KiXPU+8V5ckEesOZ2qYqfySp2eVwl5VMnsalHm/jO1R7lK3tyZg
3eacMsctzVKkvyeAx+URehXvp5gfq+P+BGy+ZVWOpejAZHZm/3eaSVIml7d0CT+am2x3mrem4/L3
P7IyyexSh5al56V5JsMclbisG/eOhZs/4bK4/ni6DjpdCflfP+GfKxVQm50VtbFS11zOFALdNIMV
wDkHB7VQdQJPxJ2KePMHrMKY5enUDC3/f3NQHP471K7/Aat4znFFHQ6dDs9BNh+WNH8ocet4XbSt
orhGwde4rHLOOaDWogCzMxbNVdfIRKz7nr5X2J4OWDs8fWobKOqTF2vEdQl03fjMbAeFBOaISwLl
9CnP9xPoxppf9zzZDF8m3J1hzQ9BMsDDIFSgo0z2ujFf8zn9ZkIjGzKIZzCNuuM4Wno7kqw4Csmb
a45SGPlV1MJssqGA1oS/lzyb3YeR7BH1LiXqK5uLtwpZ7nodz3STniGQUMhTNmU9ul1D15mj0Q1Q
kL7x3O7Qjfmy82O2pmNVvZmpqZoFqPRzV8E+E8rA78fcz261X+8ZvW6F8ZrqGXTKq0YhQyTs8gNL
9E0R52EELkmMO41TvXcRsPVLVoEMU5+WDBSv+c/X7Ma+ttYbnF13BCu4DM9psRym1FNJOM5HPw1i
X4p0J91tvGTd5MydIuDUmvSchTETXxx0qSZQy8ieW87G+Kz7nLbuK7/y+/Q8iFMrn1V58rt3bye6
jU1g3ea0INnWS4pcFHiHIHxH8p3nbi2ddWvTQuZ4nCoUFMMxP7NkORUxgN3/26Wzbm+mSBqcErzm
P68Xt0Z9FdHEs7nnysL5H6zKzdFZxW5QjG4/pNI5T79HRx2LWAWRHy0xO8wnvoc43lqYq21YYg+G
qgpmt8rgzQWsn9OkJ9mZZJzJ8e0FtDVKq9hdgPrRfZU55yaX8WDNsdbvgsk5vP30reW52of9uZHU
eCI9F9rJT81CpUmGWYV7ONqNr1/3NR3jgbapNVYpWu/tWJ5gpBOJao9dsvV48c86burDnObAmPwP
ltDGyKz7mcMISXV/5MF5FioeFliHFyS5atDXnFAwnXIpL4Mi8iUORgrb1z3HtY0FyS4D9Udhu4xK
pO2UYkCoM990Uj1Dr4Q/uJ0DqAO5jmdNAJ/452v6Ka+8pg2CM+iJUWUVtJp/vj02W5G75oPWZJTw
BEbVPBzb28vpYjjNz1Ps3FxOF2Qne26tm1XcBh5k2myVO2fLYygf8ypW/g6ka+vRq3ilmc5n2f//
R18KW7VzwN5akqtgbcE60Gg6VF9815NuzMkk6GPoVaF33QvWbU3gERg1fS7OPRiQPs6lRXXdqPyr
p1mwBTouA6q3eomVl8EPaY4sunlvr5qNkVn3NdFBCa2CDN4Zqqe3YmJJ5l7lAEjEuq8Z0CpMuxAZ
UhIbK26ParlKag2PXgVrMU9QQwun9FyHg/PXZS8J7jKAGfYU9jaWIl1F6ZS1I6vBU/uvVf6fLMWt
R6/215IP/pgtY3p2dRlrp0kmGFDAsTZ5ez430hhdxWdtWj8bIFh5Dg2JHK+KBNg1tPiS75beG8eJ
dX8TRbxTAYDtn/OUsKQNTR0VFAbqvK9l1IscCAlVFDs/Z2u0VoHr9pLSwBnIuWtV91TAZ/x5bnCU
qZtpvqYhCXJQ+M+M3NbB3FFYbJ6n1Do3Ks/gSC684h3X5iqWK16x2mwzNaW9AFbiLMUkZMSGSiOG
wbi6pluO51+m6o+9y4aL55kx5eeWLUngkgNlfmRFsDMJGzO+plkyp86zdMy8sy/DGL6JOGk/hIYn
qisin/Xnt1fuxlSv6Zb9xB1w50J+5ro9QmDvaW7Tm2rJPr39+I3AIKuQ5m0b8oBjjMpBRw5MZpWy
ByqKm4Ls6dRtjdMqtDtIcjrtOHnnsJWOiWbokZ2ykHQ3rhmCOw/3rp9al17l6IxJX0V6ahk3HJyT
s3RtGsl05AfpZF9nmu6BiLZmZL0hB2BiltTnZ9b3J0A0njLTP4FDszPhl5F/pS+xtnGF/3E3qlnw
cz2446HguT6mqX25arrXXEy48xaimaV3ntlFjvmnFOyDgBMEzn07W/7G6KzpmEr3PYWBNj+P7SD+
Ll1FDnKsgeJiXal3CI2/77teGaM1MZMOJHOs2y+Ax3Q5nDnfB/kHp1+ilL3XbE5Yf+fbLxf0Eryp
oqo4lOxr6xxGOse4MLuxlCaWT/du3xy8LIgzDqG27LH3lujtUX7dFIuItSOs6EAURVylZ2+mf0Mw
9isR8gHymAcFPElR9bft3Kl41PUnl4lDBqnj2JmA8lF+MjL2sfXFbQhBmspjx50vuuwMr43YZbr+
yIWsyCrbLaT9xggofEkzyeYGoKL5Vxcy54ujC45dSpbO50na8TbvZf4It65pF355Cb/X3r/KM4Es
W8oRm19h1vpAuvrs4lakDcYjh3uzZ/3Eo1XsQGViGcq4MtMhvY48h8lY5Z9+Cmg/AOr5HeXEqa1E
G4lR7HX+N6LVXaUbvSw4fVnsidEyB7rDtX1FvEiSaQ8ZsJE91yoT3BUpg2s8wADYBZ4KPn6hTnpb
1W6UeiapU7ETt1s/ZFVSzK2b+5WTwogHyCG/fNTD1BsVtdZ69tvbi/D11PAvY9q+civbBhJR6/LP
aXt0Q+iK7Oz1vyu5fy+wfxnTNsD4tW43QrjMlLCcq6fI/zaYe1r9zW1w1zOIalYHyW6J+0HRD0x9
V7Y+CLeMF/dGFjouzElmMfAi6Cp8s1cBUsi/DG1tO7dTMxl8VW5+uCOaRvA/fXs0X5+wILzs6H9E
dLN0pVpymMRH2tqbunWAMwiuOv78y812Kive9Itw8Ww3/G4bNHGayu6Bk38XeK/N1SoZmHbIRpUL
QHN0SM4i++BV2E1H/zDDSywK3R8OG4+jLe9hnAfYtYAkdVEtt42wMQWUSuQ1knp4PxN9ps0e6WVr
PFdpwl14tmS0hM8gLmzRnulguCCfjYZ89c4a3XrDKlfQkNa5JHWaRYGj5XcyN4rGA0+hdPH2kngd
xIjltipNJu2ldd2l+A0EHJs8khUu2IiFsaEWN0K406mA2tZB+Xl4aOa0j4FbvXn73Vs/bpU/nBqV
pIMbUAyfTx95697J7K+3H731s9aEXGEax2Hpgme7gSBxTqcy8riNXUoixcaXys/eF17FYtC3IDO2
s2du/KI1VzdXzPOL3A0kPK5V+gEln/4awMtpZzWQy6S8EgVr8wFPyKWRzgzXcrAoEki/R5R+cen7
1mWIAbTXwODz/MgJs2gAkvbtsdzIwWt3XZX3zOtaYuC31mY8CmbWHRvb6aQgYu9G83e/4bVfti42
IHvduwvFSwKQK8LFiRlx4hq6De4AqmllIj4ctJhu8vG9KD/wsIjG8kNG/274pzDUEZjtTJ5a/2PO
Tl5bRGhgTHM8ZDGR794ehq25vfz9j+RZ4daSVKWLL7RwK2xUepzU7nINNyZ2lUlmLFcu7IiH6/Bd
Pb+3UkRp8cwwDqZ9pMM5kOe6fZn4R6O6SDMaheqH4Z/FeOd6sCwg3VGWn97+oZfd4LWpWOWckDRl
MEwzvqVZamCMU9j6XtzT7oe90m5rRa1yDtgUrOTV5Q1zX0VjEdXMjZp8Jwi3vn+VVkytSRj2BkFi
l+l9R+8Zp3Gj+jvr7VkpbnSIgzWNOGPamiVnM96hzF3DYOaTNTHBHhT0sJUZ5uPQ/CynPp4n+MI1
MM1qdn7dxtitacZLk9NgWVxcP9bVMZNF5E2RHn6+PfUba3xNNNYF/JatrUYZmYGNuM+eRciiShZ7
sjVbL7jM2R9BJFVVBhMNLF4QZF+Um/pRUKR762rr6askIgnjDJUTnk46HflTn1BvjyhHWHgJxlcC
Y00r5rXQkzO24iabAAdyuRWfuUOgJtTYhyFstMtYFnVh5ykHME6HW17PLHFlmYEeKDuN3XSIGtbl
3VzEXpZKz0SenRRw0rKvO9/v45r5dSWf+BJ0ThHrvASSDXIEPUcZKM1sfvqF6GiiiQOX0LKbCv0M
0L7ub9qpXKoG+NG0CxoY1pHag9RWqPVc32jtVAqmLK0pxF+lndVcRgDgNbjmB5dMyS5qQgqZiUSR
kcpHtqDFZiLcxoW4zS1KETZ/O5NV8wOFPpUpQLOTDRQP63Sc8jAJJwivV3EdEM1Pl//onira0+xo
eRM6z+VQ9/CRF6yv61t3VKo3JzaMAKLmZIE/0oQ3q49536TzmdPOgw03SUHq7bPQp37MjOkccFpY
PUKBEvp2uDnlDh117OQin491oWd2388Ol8W9q1UqF+jZEIWOsFl892cBA5k8SwqX9+wb8bDNIK3x
RYmbNlxssUSUm6AI4oqwObzxjJvr4njZxKuYwLlQzVEz98OnQIetOIW9cNOnpW3CjEa+BQTwVvbj
oG7oXKEr74tyxlyCoWHnxwaw8vCBVcCrkqR1aD/HY03Cso/mgFfTl8UZUaREnqEchgalHdKHSvZB
/lWlqNAZnKurTFbHTgwFztVunTvdKdfok3xU0NMhfxHfNEssYGDultj98rS/caem7RNlhrJuYs8Y
H5CR1tG6yyI0F1oREy2J83U0JO8snGF0VuUR8yydf4WBclQZFa5u22M/UEsv5VLjDXdgBfrDY43b
mMo6h6aah/ITDGe0D/H+KV1Qd9i2ODswzyHjSSnqZ59hquMWOrGlXzrvBkICcm4z25Oj8pj3TRjO
pUgUlbqMWjo3fh5rCe+/+zLD0aSLB0GkPhCpMjfKGgfedNlgoZHRM1MEkJfuB+dLBSGNAkp+Y87f
ldxMDk9s2s7qDMfJltwXuutSFS1oei8fYZeSp/epnPzihwkdNXxcwkWBIRWmUoME56hZD7c9FK7g
zWOgqj7jNsH4LYybp2wq33Xu4unjUgR1enIcDdek0vNzm0e0cnp97lRTBb9UmNZ8uhyEG/ehhV1d
RSKdZu0CnWM1eUiiYYZIewEiJRw+9F4wPlvpg8/uGR9AqEbp5W8nzN0qpiob6Ge3I06RuPMwep+q
wAvL72noZWqMsqEd3OzEQzCPgdUZg7mMByp06Edt7ebjAYDpzID9EgpyBEc0Z3mkA3ca/vILXkJi
iAaiDDvEtU/EIytgCHyax2E8txcO4s+Km1ydx4oUXVJAkpgf085KeZcKVfDbXDlO/ZBmudP/KNrA
8U7atmr8UA7hhfvXhZVjDx4EI6tzJn1SfxkF7ftbX/ZiuMnbukLHamjtJKCaABck6rYFxOuNaZIR
GpNd5BZZ+zTr2j3MrOrr4xTmOdQ0pqXIZg8oamchH72S8UFFpII50JldksRHkMcomaNZVQF/P8M8
1boRmqBmPnV1781HTr2q/OjiV7UHVxWg9SYe7kctikuRLU4Uaj9rfjJoJokXpNSSvmhvHvSXVGCi
jlx3TCa2LyHXctCWXbqFRJfVkNC0GOxtP4sCpuplMWbpkSwODd7lEicb3Bg1lZZ3hWKyoeDMtxnl
kfBa5TwMNYxGflE7eMOAA7MDCgRkBv3E+vm4PKeW2s++Qj+wj7RmRXjndgtOEWi2j8/dhNaOiprA
IPveLNncN+1NB637XCVDsEBdNKq5k42PY+E45hcm2JmHiFCcr3TUVk2H0nKQQdvNUQinQ1dEcHCd
TfkApGWt5JGIuQ3ZTeoHqfvOFAA3kIiF9ZynUJNRs5fkAaZFnAzOIu3NlDr0kWV96djYp0VtXNzD
a1cd3Bm8gzqeZOjhX6Yhlc0Yl5km6fvOWGuTOnCXgMZjiAYMTmkjUd5wyBplRHoHKBTUyaLCMgiG
cWcqGfQomZ3JbaoH9LJ4JR12dMVgp9uKu8WQJn7RVu4NQjkNhyic6kHo49hni3wcG9fGkKZw3/sG
UkGOO3mA4EAngXxQ2M74GRRBeNZEA0Q85xcsQ6tfSGiy7ElnPk9PwOC1OVRu8q6+7/NO5Y9D2iz8
hi2hW8IReVYQsMs1X2oKwlk6z3cmBUT8TqfQT76rlz6r7jGvUr1cygZPxybNZ/tL8MAW5liERLGk
GVskvGgMAO+LZ6mCqY7Kdkybw1JjJ2enriT9bF54iovOuzLoXPlOBn06HAnMKdvvvWpslsfWh4Uq
i1m2sLGLuA8u3F9y0WmOY+6k5hffsVodpBVJo8cDcYVQz1rjtjfClgWvkLgcwYL9sXQdnBNmP1Xp
95rPTvXAJkX5c1UVEFKJJ9CZnNt0QQ2iDqTKmqKJcq+Clhm0ONFfirJ8ZPqbK3xSTHHqQFzYJFQ6
NWoRUnal+Vg4Xt+W8Btlud/fDFm6GH1AShUmBiK3hqOym3eDjBvbmKz+STo2zokeUm0/lbTC/xHJ
wSshqlh6YeHUODOiMYJjUFOZ9LMHQdn6Zz921nUjVB1yUAkbM9n3BziTjz495DpnTgIFNlP+FIE/
fmstC4NT0/VlRHgwPsrKcpIiZ5c8g3+aYs3wQNw2w9lLOmBAO1G9zE0OBEGRyQ/Mjladl0kMSzI4
Dp+nG1orPrNj5mNXvTGspeALhQyGI0MC78K5qyJme2s/B4vLvRofxC39LkrkVJWgIvCG24HVQoEc
NVc15qWCbj5OuH2LUcFQBmEVxm4oIUMfAxgNleWTqqQPOdgM9gss8Rc7+8+1wVYS0SDTwV3Lu6B7
Z/I0oNFQqbTG9iTh0/531y3MmxOBRKQe6AJUyqMI6gbgyUXjACMfqp6KUR0uzbeCn2wAN7PsUFfe
fJPW/fhES26nR+FSA00TgeaydR4sIJn0ydZUDC+uHMJ2SbK+q7LbJq3Dqv9eVbIbDn0nGr1EmfAV
IxF8l51GvzAoMDd1XEDJhL5jqHZZebQl6H5QR0WLzXw0phXypLtZPUyVKCmPDUrMBp0dJBDqxfWs
3eHkIBq7Qwa8B/cOipfc/0RwoZGmUTD2fuPEXkOAToob2TpYo8Jo0YWxdF3ttklB+9qYuCSUDssJ
m4PGQbXxUN+AaTOgvs0N94yOUlmgV7aYCQCEg+XO4gVJ26Gqg9inC23qJpEjCsMgkSEUyz46Aivu
nelCF/XSCIWoIRLjXC/6ULnogmG7oH6zPPYcFd89nTjuA2xHzBJEWAmZHNEFqepUx7oOnfoZc6Lm
HxTx2rXHEKKjzUVTDOxLiB+E9YT5bXhggo/w8+38H7JUmnxCFednTyi1ef7DlGZ0XroJVOV7wnyG
Q1NozTjeqkAElYoNWXCJkCDHqjSAUWdK6sQOM5h78WxlmukbpyZE+pGBDsryVEyihZF4TnG18czk
JJw5GrhYIGXg4S6FPfrBPHT3PgktRaotTT070KQtuXCTcl5wAfskBm6G5dwVbUaW96FrmHfjANDo
fdKM4KLpRIIsbDViHoIiEvV3z/IPflVib79dSt9pTgNDfYa+eT/MDNalYF2HzW0egAXsH3HoGd3u
ZJ2J0EtVbPl7fwlKkx1xfOH8QLVj53MJdyr3l18im39A+T3CwgO2L4PrJNo3JmMPfZmXxcF350Dl
iZf7cMKOMwaFGQWwQ+tmfR73HU7NLiQ6HOOQiJKp9G+6oC3auwwGsdWzdPySTolPNcCzMS4AmuD7
UhQtnFazjJTFERteCiuyou4gbh5BFpt2S9RVwXzx9XbrCkYubjHaG6dcXP2tzR0s1rpPXf3Qq7wx
pEV26suubiBGQjtayQjuaZ56KsggvA9dAweOz025UHtbpThnfuU5iNkSXUMtcPXJx9ri9LcI+Isl
TieQP+NLyOB0OqVpKD/AMokU8pA3KbEnUxRaflzAkUJHImW0yh6paZXM0I+sZP4eiu2S/8J5DPev
B0LabvFif+mg/5FMdcfRKQ360GtR5wR2ymcsKlfYGraGBG5ph8LKxj4S7uXmW1hOAielsGETTSr4
yXsfvZAE/DRyg5t11C6QYT063TROj/VUik7f2hpbzt3/IezbluPUoW2/iCqBhIBX6Ivbbt9iO/Hy
C+UkDgiEBEICSV+/h8/jqV2139dy7G6Q5hzXOUsYlXVZiiK5oTvSeY+t0IX8QTTpGoyZ49S0Hj1c
ul4340aUTISg8ALtCyrU6T3O/RXTvq88/KXNvNJ0eNqLDphPPuL7/+jmfsepMcH4aD8x0a1hO9pF
Uqju1qrFrAGVH1z12eR7ZZCJ1WbgK7scA6Woh3Hq5SFswrakXuU0hWuXlBs5JGOLqN0G0QXS/WTS
Jvprm3rSfVlMlvJz31fm3rWpRvtz2KzVv5Ic8MNtYdqyyE8VRLXjI3RubnmLfq7kqcOba/wPBPJb
djVLLLekDtOwFV+oyZ3fV9lHw24lBOjDXRdnsYsahm4vfxNbPueYxQDLwn2Nt4mI0V5QmdOCgW4V
6QwCIXqR7eBgi835E7eWGHUc1py7F6nnfHeNIVk2T9cNwyeiEmarqL9wjyAPe1kMvjgEVZiCiWqu
597Nw6/YZuWQIGHKCa8vSIjn3W2SjnR5EVHO0hwrsEHJB9kdimzPZVbw8nlR6CBCUjQ2cpD1Aw7R
Kh6iX0syX/k0ucHeEEACMqsZ8kpIfmZmKGN1wdgtVQLLgO7tpSp2xLwceiRQm1MhMuxjrtiy9N/G
BkGBsIthSla8UYj1KJg7U5NU7i9taQindNMcQ5WiyTY2a9pPKIhoHbQ42DY2i+WuXkm2lL+CK7Na
QeAPnFJ9IKkGmHKz95WdfN0XUIaopkKhB7qgcMOL/Yqp1F0tYWJ+8ZlwxWM+pmN3TOBfRb/3uA2A
IboNHP1rYrZM3+5+Hx4LuZtTgobHNBVZu9YpcRyN2oK57Y1sdvGstlj9DgS6EfPDz6UqDsSPL7ns
7W1IOcveewFkpEaEsjtwhlwuPZR4rUu2W3X1TEv7pNF73+OgXQu2uCN0v3EVh2BSQ776TYfA0M6w
uNqrkOVHaKvadqvJFEv2ulNMgPQshCQqb3wq5vJHy0Wx+EOZrrkDaMXBpgFjoLGbt9q6Fes9MLVK
rjs2gmHI5wNFkRDH554jR7polnnN16d5Yj2SzgXzq2ybPE9GRrHO750cbmQv0aB02EgMHDtQyNL2
fZnajT4nSMcBxpnbNEt/Zvng9a/JVKt/7XSfy2trv5OAjxHKuRF/E602DaJsiTsOyjXjaz82ZCO5
3hqAGasfTsHHubQ/xhBTfx1zhoWo2ZB7xAREDLCdFV1D9NAP8iVHPIyCnAS5RSYT1Q2WoSxst+Oo
lMHWlm57xut+zIFNIAUSOMtUFtltTLN1ymtIz208TEih/pOncVwfaA6stsajs99mycD5jVdkfuBD
l9eTKbjNzojOy7OPEkSG7x6LMs7+mBWiGq8iX9bxIjXd5rbZOB10DfzGDkcKCdw0HcohFHxs9m1G
LxTHBwJMo+SJLMraCwxAEoiTHEWsWZHhVDpuHkP5h9R7utxle5/CCIqQly84gNrxhBMR38CUb/nJ
I0oRa7XhXPztqFIfgMpEuO4kpjvWElyS/A2wmutzVFwK574w/kv56fRi+cM8WoUPDhmSy3GvcAzq
GmUPWN0OvFOju2ToyRvmW2EwCdgmoK7s9xItRpRbAJB+WpE7DmltRIMrOprnv9WoF0BiLe7vNr4Q
gAuOPfGshDv/kuwhWz+xJ5LUPuWKA6RqJEY+vLtKbGn1Lx9d5BZEycJUIwSRBy5i+MXXdV5fxs5F
0h33yJW7hLjj6RUmR8PucRMbCnwOc7bPyBNbZgCeB7d6CYZX4evBMptqtuOnrS3AvxKPtHd59qIw
Gfc/ZUK5DDVn1ihVd0VXxucFyYUrYOeWR8DOadXrNDnytYvBNdlKcN81aSrRFnTY0WVj7lc2bstF
E6K2TyCQS0mPwM0Me257jL/dySVdgYNvsZG1d4Pm6fCaKACk7zmysSZxUFYI97j23UTVgaUEU82h
8+M2HThKG+ff21Tp4VykXmPHnssq03d8Lzec6CjKQEYOjukWmXzMuWUISMzxi1rxF41WQGhk8vmI
OX2J+C4zdKl+AyzD5vvrqKLwpqY6nVh3iMpR54FPaLR3NmSeNew1pMpcsgNw36Yc5xEU/Y8VciT7
O43GBR0Quxj5dmJM4CvEXhW6n5xOSJEbpHYB3kQOB0+9JWyxx53hKzumdh3jUy9DD4JxhSsmnvZu
KD0SiOkwiMuOyRlgV5gXU51GPeGGraqquyfeleFOBFMgHijqpDQP+FC5ueFmmsrf1aCHVTYaW9dM
a+XnPPnbz4UXRzmjk0bVqEzEYdPQ8K0hhE2163ZbV5sjACeIBAxIzl4P3PxCgY1dZ6w4y1i9U0h8
MX6Sjoa1xo1LECvBcb2EHZU2gGbuvC45fS6prQaQjbHtUVDQmjamv8ZFAak59K0V23zUeYJuJiB0
c+9v1l7q7LouLZ2fhtKKnR9GitBYi8+5VNv9SOF8vY5bNZXTYSUJDtmmAPOA6RAupYTTIxaksSPn
7whJbjB+dY6vB7zT4/CrJ9Bcvg3KtO30WvXDui81djzh8PptGIm/onVjdrNONGU/odzZ1XnMPWM1
XWl30ktSkiNNxRAwBwoEVU7HALxhGA4FJKomffQe98KHkmu6Pw8IYbZ3+DIYw9LoyNRdi1GK8jcW
mR1rjchcvr8wMtj+ImJJR5z/OVacfzlBG7E/0JI7pCTmFDlDaQMMvZqWOqLUIJimwPiXAunk1ZKa
Gqj1Eh6rDhf9v4r71d3jkN6/JWXzZJ8IJvD1MqA3Invuvanyl8ysTpcNoZjO3UG5rSheQWUM5kQU
51s9idX4FeJIxGM0U+IVv5FdlWf35YKhx534jG7tw5qOC2XHClJa+jwkZIeft0sEXIw1LimJOzL4
XmZLbZAhM/1Eoi3VDx4pjd118ph8f2KcwmbeVEDu2kvqbErFEf9knv6pxO4LewZWb9THFMDA3M/d
1uvjlmtv/bFzPds/nAMdIZtk1Un74DAnkNM4kPhIt6TQNcbGFgwBMIh3b5fuvUIVK/idEWc4QFmf
Ipo2LYpZ4WBa9/OeEHbq8tYa8761FRdLU6zeLUeCylP5RyGZaclOHYYCWd1RlGlOpN7hr/f6BeV/
VTWdXYiOYUziOD+PezsI+cUytA/PP81EZhGOUDsy8aY7uiLygo7Z8CX7bqn+tiXdqv+UB5NwZrQY
56eofMg/EHof2DnvcHqg64rSysTbbUA9Xd/YcVvTk13b3rx3a57wxgzIjHwVeGA5Zv5CuuR169dx
u109LB2YhrKK500CMiS56UM6ZOiLzRzsJNAaqGHG7FToqavDNurwiRyaObuMGOgLfklsPrK03sxK
8t9A0Ci56ybtyp8dICcQfElaIGP8+3Z9FgWe9UfQdN4a3PAh384QEgzukcMAQtcjYZvb6nbh/Azf
Q9Xe4/FzI6DZ0YbPnErq4wGhIzo5p8Oe3Mtx1Y+Ls9vr9/V3iwsuPhYZ3g2Ci5aXeEJB9jIebviA
psoDeho6ZLX3naiGWOthluyuHNhg7uisqT5kM9sasqCUDFdNkc8Q4w0IpZ4bqmOV3QNsUAHQI4AA
9gxqKG2fS8cR2TRJfHrddW4Vct5qUBPU/iEDboNw2L9NbunRqc7O/4Z5V9tfYOCBn3DmJPS+yOg4
/Sb4M1x6EPjmB/dicBfxzx59iSZtOm+68lig+afNz4EpEXOs4X01f2ydHXRxhtE7QP3o+wIocu5A
C/f1sCZkbaYc8AQW4pSjn6+GwCjDZJT1Ksq3eUZqiW4CQIkFdzYIW6D8aVKB57DRoKsZMQepg7S1
nNRAjukCTd3BzTodDrncQfiSKSh918m9IDhcsPWy04Acw/0hUflcnKNwAv8mTidfNnLh7Xdn0c6A
7Wr4JO7HbB4pO6cg+sBWb2zzA2irZWWxqnHgoKYcNpHK3QMs4x7jlCyBJ7KMSPcnkQAVEHiNjUKD
Ou6sltmZFFiC5SGLBW6u56xNmdLnotdC8oZNlspPI90GUNhZRLMd8QCj2OQe7o1qeC4jUxP2BwJD
WY0RBoGmJuRQ7mDXA5qzFGG/AbSVremnzfYK3CoOA43xAEXw+FPr1beTxXLAeo8R3Ca2AHfX+l1Q
aDFG1oE+3tA5Yhs3TgsWccBM1t5G8FbqRydya+cDBANu/tmLLqGiiXjuRv8oCJppOkCpW8RJFclQ
BWgs+FrJ/aC+U3G+uikSLWtRdok7QNtv/U2bd31Se1DDUzgNNpa4P5ewMeSVOTmgjXhVBv/+geiw
5590B3ytIE3MtmzHTFBOfAG5uNulOApYwb+UXGhX4hGmlO2HoZ2RqkQpqjGWsy5NB3yswntTpyDe
2Ckp465uK6xXdjoBQ16gSqxLgGDzASeCaF+BBFfqFTQa7cEOTF627VW7AtGBSbu17MunPtEvllOe
FQ0disSvJzfjinuXg/b01mU572y9t4t2XQ2soEjvbAkk/06sHcyLLS5k8ZCSrZ/PKUTNBMuASrcz
2JreH4k2WXnZdh/UBfTEzq8MwpUJiZ6dz0H0d7T8lUW2GVCytKp8egXc1OPhG6bZUCxVK9wBdz7h
m3lA6u5aQrcKmY0DrZTFEK4BB4H9uQ8AhW60AIh/6EsQp+JEgOd+//t4CVeAjulgra8xJK2YiEbA
af43Fv3YgepPPffsRg5buT/Fwsvxgm5KG69228ethKAHf6xGmm9aKne2rJjSI0KN8/cKL8uP3naq
vPb7rD8ZTfOT6ANeo86AEKwXbLbLdS2t/BM4kOnjBn3I9Mz9wOhxgkhAHwF5d9OT1Ty6uRZYupOh
wQUmxATtgd6qAhMgnCl9eVxFksyoQMcoBn4efgFk4mHVBeI0Hzs5V/OfUrfDBFlApbNZN05agtTr
MXxndu8MEr6y1tnUUkDEse/Xe0yFZbfet5Vbs/tQ0XL9nUlPPgmk0fzal3DFzGPxf0pN/1/C//+m
oPn/ZG5zIDh+hhIzbe+CXE2G7OYxBZuIOs1uwn0pRigzsm3ucEgUODDTwgyNAKzBB9AW1JBnOIh1
9UtCPTEOl7nAZhygmdPKfRapLL/JuREHtTpJsVAIBH27whVgnCsQbC29QiPOMcyQ8V0sZuz44CAQ
QRguhfNn4q8E3q8Ss0BJ1fRHd12GzSWFj7N479DPO7KGLgg9z46ZnQola8Ld3L/k05DQ9LpMWEb6
o+OAFxxOVDIUe40yiwVUE3ZOYdZjO2O+/pyYBCxywa4w97/BPFJRngi2JKwh4Iw8eZXlzJbLmEfM
2mA34BB8p6wK1SMBFR1OeHR0yRq2odMQMZeDBy9SgybLtxn4Q8r3BpQhIMdm0qTE7zyjpKPq/q2Y
OlRx3NYJiOAduDYxviVgsYU7glyOi2sIH/bYnXfCRsQrztUC8uKFjIqWCYxefchddVRqL9t4IgsL
+4/gYMjrD9WChDnadLHS/tv6CtNkdQJtPJTDTTUVXMH8jWERDEeLtZY2aN/ebfdQhgoYUbPPHHQc
XlnRrcO9TLxePlyS9IM7ziSfVHY2WY9V8qYNxhQCaYSryLdapoInFfrJ0lKk52mrUpbdFA5JlPEp
AadTvicYB/P23ra7dMXPWdGi659kr6Z0ukkkpdRiiQPee2JURfVDIpu/iB9hwjtO5npT1T6Oos4T
6Ba2+zSJbYfgA9bl5t6zkkGKQXSKOu4GIk2bvGxQocrbUmtfHlKmd/OE7RI763GeEUmIEMWZM51C
7yNkhf9sc8nbDNi4tbWqgO+cRorh9A/ghLi8zUsk6R36yzIKkr5a9vAwzptmnzCNp3BeLd/ij9rD
pp61DSAJifVrJH7Z3rYtxaQIDQnjU6wjULDfGfe0eKkCvl0QAXM+9rd7m1DIFkleVMsRA1UiaG0W
A+lB3aVLPv1SHBv1fUwdDX0zLN7guKlY3vHyNOlpArM+gXNXNcMdtP+ylvbp762rEA8Bl6wsww5c
MWao1zQ8oflH2vmp+yoj7pLH3FcYyOp1wYl2pWzlyY9qoWv8A/w/tb+675CdL1EtigGUtivBbDt6
FopDwEK2NYPpfHIFC0q6K/5YTv+wEdTDTeoq8AJNumI3QN1HL3P5UVFlGeqYpjKPh7YnMwiUmcGN
DE2tyopnKK1KVGFjkWeG3CIvcgxPxs2F+gAbkLtnb7hcj/3aje4VRVSJ/7sPKjV/AUB8wzMSnyKI
C2/AVfwrB0eXLzuuwd/SWEzT72GuSgXibMoi1HEKRLG/JJWx2QR+fPDpZ+FSj891Ivs6vvdUBfKx
D1krnhAxRFrYJ/K02iBPYqHdXwkgJ3ojW8zEsZlG0avktCX9lOWgz6x0F99T4Z9I1w2uO1WAO7qf
ebkU2d+05W5s8KP4nNUhbITFY8JbZvd6DPM03uMMyIvxDIFWLG5y7DHjX7oMEvObA5mkbkFWFeoZ
P8qppFk9/pISXKyv1Bv+6B1jKxKcesSjLULF8ozQ/D47ZWz341cck2m+gU5ydn8mImkPtR8kJ6cS
KjtUzmmmknDUbkOzRM0TkuXsBrAPVp7bIZGDAVM9eJs3ud/bmF2Rt9mr/J7TkWSYs5Ea0p9sKGLJ
D5H7sbhuZs6y8uTx7RHgX25qb0eWgeXEEYxzWhgR00fIWnE5o0QKy1/d6qIAt5atVSzelmX13NaS
tG37B5cMYJVlJ2P+OcfdxR8QcMzhr10AY2y1K9BGWcJ8AlzxETn2c36YMt/S/zCrBNxIBQ1z1Cdf
6BXKBdSJj1k4zkui5BtaMwFRHuJMWfKmB2RQ4tgmZTU/OLDK8RzbUEF3XWGVSvUxwc9mVzDjPQXM
xDvD7GX1Vo7/ABZ19MUzhATjGSeQ1l3woVH+ueski5AAMG2OAg8h+SMF7xfIAZBlr+rAA4s3eMP3
7Vf6DUBljcHyVR6cB051kBBpJXMNcBT6sAZI+CpVU6SDGV5WOAEwJBWmgq/H9tCJAvWBWHG5TjIB
n8bn0C5P3+AFlAB7zofnNO+y8XVi1eYPWy6I+69v51L81dBe8T+BTK26V7NZ2rsioOvihcPWQP6L
lWUM8lA/p88RB0J7bBkmrCcg7LhnbQs59iMBrUR5A6NUgT2D0FS/iRS09Bs3SH88B22G2NZVl3sE
33HLhkw2Lo6xwkneVdU/aZHuBxksZid6QSRtmX2qbt6xeMsV0x1u/R5UpoGQi10XvzP3sxvLLuA4
1kXIDokfCvHDTCVMBoCgcCQeVkjVht97N+WlPI6L59MbDtRuvkH9VuXQwYriqfs5mRLyAcwH9Bub
cGdj6fvGX2bEgyLGCoLHckaBpN1R8MnqBbHQ6F6agUudcLvb2TTGgnN79Mu+mEf7zXTd9BYZdj3G
Wp3tv/BHy/IJMovd/zJpopxrJF54zLsELqJwQNDxYi8tQAnI1KskhUCDA9mZ7k1VbGJttFNbeP9u
1dEfQO8KTI9dnHpdtwqPzX9tH/j+ukTfYdIppz0Cla9av2QAbVxp4qOYzHTf9w6ffUiMsp/ebNDv
1rpfYCKpEVGapPduDia5jwrCkf8WIjorG7yl+qYF6NA9Qw+oi1fjsUfiV2j9/Au8Uktu2gxn48lv
axkOA4Up7jS15STetkTN0O3Ylv3t8ry9FVHgFIIC7lEW6VPfjzq+OhdIwB4Sqt+tHgas9j3ej6fR
Q5yKCfTUVunDOveXDODyARL1RN4VMAeJH2s7Wn8NEALrO6q2LbuotLwsYK3GocH8EsvhsAMSSEXN
t5ilJ/QcBwPPSrWMH1JgYnqrBk9x1KQ9IvptzdpkZuMBpEAJvANoyrg8Q5rh8rtkzGjrjpFrJR67
AUz7Y4yBZc80mFlDbLBLk2PeGak7SohmitPiCbz3FUC7OgBDK91BS7ovtmECduLb3eQYLWrawjr3
sQcXNlczCQfxp+207eGBzghsX+U6F9kZ6w4eXZgJthaCydSRon0QXTHCEQZ02ml3JeWyF7XNUhDb
KrGuhpJiC7dTn+n9DlW0PD0CZsqT24Vuur0LeUIxbWYA4WBSQn9vHcO06hrCVSBEPSSPyBUcHZgw
jPfowNwzhv+mbCHlhtwQYoyz5yWEe1hpIWRojXEmHre+Ahp6LEgRQXtgtY3qrv3WMDIgP4XTLx5y
uOQvIqRczo56h4RxQBn6XtG9LlXk4T9LY7tvpw5XAabmYTGh+AdAZNzeNVHGPhY9tOVrvcIFkd4g
OFMhuiLdJesvVYtl0F0QEIH3/ZzqIKFp7XJZQH+dg/DTr2RdJXwHWzIwZ9ENAwEIcDzdbhiL4KEH
FHG0bBXQZ8gRSay2mRlH3ivil+aNf+Hn4/66mALH4XPe9wEO0AUPT/ynRzPGjxHWTfey8GlYu0MC
fdHzght5e+CjngX9B1Aol9XBI7W7/1emYdSHCEHn9mZym5h7wcM0Y9aBeaR7gyAQWpcBdCdaLjoT
12m+Ax+J3/pWdLw1j04TDwFzarF8DFCNik2F9oxS5ryTECgwyz524XaeNhqCRf+QY59dTJ2BRdJQ
TcKOZuvNqUW9UOR4gXgIEnn5vgEfALi9ngawSD9WHGKCNbpj0Hnhm0dgJuqNID3cgA+mKiMvAiI4
ec+Qho/KEg+STqZNOcoCqpwt6BBvqbFm8Ldp4CZAOC+ToBpUVQBbbEiBG0I0qSkhBWugRR/X/uBx
wK+ArrRCQRzkrwgY+QFVBqi3UzXL1r9soMFYexK4PMlN0SLf7tUxPDJNBcYKdEpZ7JHeTHbk4QNc
kreq9jbBIVMvKPAez2jsrdgneM0RFe0BICIMiH0SejjYoXE31S03vJixIcAEww6BdKP/Un7CQ5jr
assBmCQT9AehApZfHBxQdf47TTnuEgOIBgnMBt6HEN7KpCgS5DMSFff/WAakJj1EqsDoAAr2Q/+j
8Cnvf8GGy/t7rNWeF/WCl/p9ggAVKXSOC94+UzI4j+OaGigaO2MiYobqZdoxf5CDxf67f014yRNW
K+FdRJrvalp1xnUTAUNgLqboJ1gzg2SAul8Tt/7X97um7gwGqrV/gtkqMZxYgXo/e9qmOXPste2m
DNcRymlLfgPOieZvwpeDvMLxTBHiNZiJPdAUb9cDLAUqv+EQF8jb0S2FPO96BSRRZ8kErqbe85ZX
v4eixT5ZbxUhOKwAK0y48dOdm+QL/hi8ffVMYDk4g1dcMnnHscWgvmFfygx94kYW8S8pBELQeoT1
lYgQXnChYSqPQNQvXVDQWiN+YfXmZQn7nPyptm9pVM0hvi7Jd3lnRhV4nxEKUfxHuT+Tco+Qc4NV
C+7nBC2U2KDWVxOWP/2trvgp5i6fkJjCZqPL49DuOzBhJ9qqFpO0Ai3zLkPuFcu4S5/TCUTArWQL
jU2L5WYrr07gE4FXZVnhGTyaFXcutErCjB5behskGHE4TfpwEWAwqz9z/A7+uVkgIgsjsq8Wu7Qn
DKuxv2rZZQUM+6PJGTbNFUEE67uBFWm/jpjC2U+tDJbrdA60+MIvtagRTYpDSkRT4nfAyQBwQBeI
2raQhuxHXcGA4B8rMqDE8BtOMAyf5LKxih8nXog8XCCWLKc3AATaHMpkS6b/NmsK+WUX4NzqYkmX
UXkoLZSnz3gFZHXGXMSWZ9CYm0bzGbwc3UuXiq7PD+0WcyhpOVs3ymo86ct3HOsKHB5QLk+wAIAS
FzIRh0pG2Uk4Kr9VrjX0yHbqj9vY4iBosjaBPqSZunlN0wbnOWxad9O2G0QCYw0JCJpI17nzxVnA
eznL29iyhNgby3btz3sOJUHX8I5LWFt0Pqd/c1S/Fy9z1wr0F6OCnO212yYr+GHAREXOdsCR+UEy
0zosb10ypOkBRrGy+j1qPi93AN5z4M5LL42EyTcF4HmRcqZLWSMH0FNIYAnsPHVSJLOejxM63Hb9
bPEZDAzKd6unR4LRcPUNcjoSdR8x/YBp9comyQphUGaS/KiXYliOEZUp7PulIfMGlb9l3XaPNRuW
tAMZedW5s1atJDcOr2L+Ax6sbKcHEVxiHmgVIT85YKnexysbWSRH003lAHF+1Lpz2Glwr/2E94XN
923oWvKZAgl3CbTMEDRA/gc3HAxKe758U0pmUQj5L9zkIVkGz1WUTabSmIprlxNj2ue+hFa6bxYt
ew3UMGnHaropl9xU6XFdgBtOx9IGXLi4e5TixzgUVXiOjtDhH5USLxugTzlWXwuDBwFmIvktuaOQ
HWI489u2jKZZyioBkwUtVKZqTCKFuMiBCdtdqPVmHY+lZthEgKuOvn0tiVbylG5YCbcDGBiu7qCf
8+kL4WxW/4XJEIJ1MgdAEx/jhPgWyIRyQLiQ+6dzXB/FWAHmEcKnsZnBz4OPSVg3jHmzdqBYMHlV
u1lrBwS5/LvLQpXgqcClx78R8w+cfyrB0XWN+P/NcekAnUFgsRrY0jAg23V72yEfUlOddhNZdRM3
6Bv4EWtBSy7f6t/8q/BIkivPMuY0vKtsLwGTAzhO2z8rFq6krGUpdwaquhPwT4GRgo/1cWutRu7N
llVryG72wKMeTutGbNfVLOt4pm6QtVNEiM4KmOce81YUoCp06VY73o+9H6F2EPhJUCxAkACFwhE+
jQmmpZ1Mnr2ndM7Jg16VL96oAlfPD6xaC9StrkFHlNEagV0cAizbVmo8Cwscq3+AqQIQ7dFom5B4
p+aI7GQIQlpa3YEjlVU8VxOH0PkQ14ITeZwynmTrNbUcZCX+wJBtt9UEyKuqO8vyHXGMWQboFDLw
fVjUdcPQ046NLHjOn1YNcYKGsCHpQUF2WWXaFHSnxRxXgwIui7yBQlS2c1MihSBxDQwOyo6/WI82
qO4IF0iGhx2VPxLfGB5Enx9WT3g2NCkpZABHbKB/SuokidP0LZ37ZsG/lbIQ4UBOStLlnq4goX4q
jcS1ODbOkEEimtjmLZQJUeKJgrstXXGfZcMgn7HTaEjlFDI0IJfgHQ0ToOWhipApZGpHrOsgikK+
MBAiAufQsrAdjI1Ku8Z3eI/blwCa3n5U/bJZdVjkoPJHSMry9FC5UP0PZ1/SHCkOrftf7voRgZhZ
3E1CTqTtsssu21UbokZmEIPE8OvvR8VbuNSpVATLdncLpaRzJB19A2pJFES08lW3gOIewwVVUOBC
cXokJn/sOe3YDzp1lofKCN6Jy4gA3NXgfr5obtUAyDe7YHF4o9Flw33duyNua9xElXiF0XhfF7x/
PQ1d1dMq6hDkBI7B+Ne4UM504C1wfk7O8z7sdDx/4Fm2wLN2FkAx0SsQJLi4MPA7274eI64jjKFX
M879fEdTsARpSGHnlL7ho12M/yef/CeWmRzytvkAcskYYsczhm84N6KQuiPZNBiYH4foECYzRtdI
K9wMk8YH+jKd8YoCLPXooeaRxti7egOmMXtgX+36D156a9M+gBxoAXdMPIu0qGZ0TcO/dY2RDidQ
BPu+hkNpVnrarqhQav+SVfjPoBQEoxwNsLIUJdhfjg3NEVxeJjwla3gxWssHOmtJngd4hexzFpDF
t+afAABa5ie/BdrnM6hMerng7QAI4N+4kGIp7VK9GftHIJSA3gxBZRmTpxnEAeCgPXjIpp9QJihw
1TDzlOVBH49GeY8LFc1AxZwabQGvUENJEIl6QXo996PZ2V+q2ertcW/jCS3loQdtFO8EqANE38G1
yFFk3kNv3HezoJpi8Iqn3l8LY6ihIgSKsUnyS5FRKy3PbmmeYCsDWayw6kYcInYYFa491iNQs58K
lMabJ2i/eBChgq4H7koxuC3+a4wUAWoG9ukBJfLM4HOJQqPB/O7X0Hl6fiEDyCTJsepbo76AG6AV
uEzouBxOpxFABn2K2AL0kvNtBpo1d3wksTID8WUEEFQHFbWYqJkeWE2asQ4zPNPSg8bNNsGTJ2iI
tYbTZt5jaEYLBYx9QVFFqEA3qbFQGTvogBL5LjoL+LrVvxS17rhA3g5AkRITQNiFjcB1TuZAnLB2
qqE9WpVHNPesJ31qlAeD+vbUZmD4DdZiP+PoYOLSA88gK7XISj8HaAKaCnTYopnquKIaqznVULp3
8DrXa8szHFgPc5Z9mY0luq03cFXMAM0Lco58AueQmAmsx00SLF55T9i3xfO2iOej9VUf6+f3z1md
9P/7P+T/+YU52H2X1dGQ28eyxA1JK4+onO+3dV7QMmhoqueOteDO3ALHNlUHayr3eD8ItjUviBmM
qMaXLKVDVGk0ijUbSTV9x/Foi7IWBmfVUPgwOKwGhb/JrCryEusEYP6Bl/Gd72iKsb8qwoHmhZfe
uE5rv3fmIWIwRMArN2oJ077m/hll8c/bBkjQKZmMoRydvgKgAwQ5ooHT6Fp7PN4p1M1ka1MQKSk6
LzF60Eyius3DaYJIszYcYGMQbuu9oFICiIqRuDgURBTM7TK1ph0FH41UuL1t+oCoxmrgDbHiHP2H
FFw0uxB0ysvIzlWWZZIJFpVYAbMohpbjAR8vgD/0+g0sxEtXlY9DsklRzHH/KiV+WKHNUhqrXV4d
ddMMvjM2x11LVH5uktkVlVg9N+ndOvOGSEMhN2+8hwJgqkW5eGSjIwQvLC5He1X0iZZVPxa8ZToO
wFvzAP6O23KnKMNaAhg1Z6wdIotXO4rrjQbeYY6yyLblIwRwsiQe99fkuUBgZnbTPWoh+9m3FXqc
svEXgtfFZWBZKgxQlr/ZEAZpXpi2sWkhcAluhFaF8mrUNfHRTXIIQTXHFi8VtwdGNrVC4OLJH8//
tYueL6CGnwrzZ4Eqdfp6u3XJuIhqq3CBdiFMwPOI4+nAHaoQuOHPYCPubzd/VRoSyjDChmvifmoX
sT1EhsV3eX0/FfczbhZZDSlTxbq8KsKDTwi7LtC5JG3qtog01GbPMO9oglTz+RYVLrS+zsqHpFDi
gNQmBOsG+IbABEsZ7GbFhiuZWF2IWSemNesqAARbFoe6EUfaNH/CHQE8X/3n7eGXza6w6doT7hp6
R4uoInnklk1IarIvXVPxC2RDL8SsAZ2gjINKjqFP9yXL16qKYtXLFo4QrzFrpwJvKkMU56fRvJgp
3SX+Zx9u8Uav2BFl4y/ErafVwP5keIOA1sERxLmd1mXvZpwEQ5v93jb+QuyCucjyLKcQ0y39IvEP
XRJr6X7RY93HbcNmDPX821+6PhXOXw2pD+tUz3NrAAF7iPz264CXOU3XFSF8fZgcX5iJaeCGXeNR
J8rx2FHmdGfjKSMDeYW/3u769al2REXIztQtFBYx1UAE7SGptKPOEZBZvLCOYUYVk70mnP8gAR3H
F2aiyxkuUut6AvpzCHzeRhR0NZ/7+5Kn98ArXppmOd7+QdejzhG1IAuP92Ai4Ft4qd0BsrYb+h+z
9/V245LpECUfoTihgZqBiR4nCxr+L3TSdun8RTcVNr+SgfLEdGp3DgqJBgKvukB3aEe6Y8ufluY1
pX9ooogLyWr11h/3YbXOFqrCSYLT+jzQV1RJC7BCDJWXsGQ9eeu0fGicZSlEFXo07kFMIaV7ArFK
lxxBPKi8THHdkE3x+sM+fKNcBkhaJBilfPRfdL26KyeI03dDoliusgESMmtR1omPSz40BFHrxSPg
J8/gClFPWdNCPOOh1W4hclZEqI484S3+CTWCL7fXpqxpIaPqcKsbLF3DZmnE066EsgMSRaFyW5at
fCGE4bqQ4N0M8zpokGtzapwknK+V+cNdWXe3f4BkWkWZRcPu///ix1vCY66NB1bZL6DZHbY1L5yG
bBvBSzOCoxxg2JAdO4Ls/JgNxbbUIKop5jmK/PnfHIfaHKrwI8zpUMRekq+Axj7f/gmSKXaFyNUa
MALwJAZ80dAfQR+58xu2v920ZH7/grg/xNRgz15l5TFuqHV9KSxkt2k8gsP46NQbM7O/yqF++ETj
0o40IGJEfgZOQFQZd4apyAhrE9c2GGFu80wz6KDjFtDMNeqAGkq2R5K9+NkbmB/AbJ1T8+H2OEkW
qS9k6AqMYpCU8SUYAnj87HoP8aQov0lSpyjYDTw7oDdgFUdNN0DM43GuQNZqIQkSdo7iE5IF5K+/
6sMU2Hh36wje55H6fxJIOsx+olg/spbXv39oOW3toYXyGu5hMd9PhXfQlKdRyZD/R4nTTNsGRX4M
+Zh9ItMjtq8vXaNKbJKOu0Ky74jt1qyGYGzPsn3utwCleooxkXVcTPb5DChGn7IIrNEzQ0WDGeRh
rlVXGFnzQsIHMtIFQRYhy8zxzlyGcPCmc+1vUoJ2cPv6d0YnHTT8GFT2aCnjy1jrT1oBLXmX6Iqz
jqT7ov81mHC2tSJHot4H7881D3U1hLZVbrqZOqL/NWStWmhZovut956Uw6GEwvmmFCCaXttNzzOv
qFhkWt0bh9hMxb1vQ6YrjgiycRGSfEpjL4sbjIu/OAEHYNcGZ5lBeWhb79fPfghUP8W1tFmnFbbC
ex9SGniougDzpsgwkn3EEfJAMrW+DUohClX1o25cvBiio+RcFe/bei9EK1QOvZhDfjBqweV1n7L2
PssV61GSCBwhWnkJKBp0hbBgbO2YWNW9DQWibb0WIrUHSq1ikIuKAOLbQZHzfqp+zlmiKIHJOi4E
6lICck+hlhENMbtz0vkuhnfG7Y5LZvM/xtYjARZsLZymrIdcCZh3IaSDZnDLwWCcIGClKL9LfoLo
ca2Niz4Dxcoi2r97XhM6pFMsd1nLwn7dQ18pJSidRp0B0uAUtI7KxEfWshCnWgmgXtwjDVRk2dXj
EjR4V7k97JIUYAsxCibaZNguUkC9AHNhaHtGjFNTqzxSZT1f//4hBcDJGgQh6PlFUNQ98CRDNdZ/
vN1zWdNCfNpw19EcH8PtOOlPikFpwTzfdj8QvauXtmMeGyiLrHjel/1bN9EHKMEpjpCyngsxCvqz
56YACEXFZL60Vn/EGfvr7UGRTacQoNDqKsFcw8Gu86p7AAseu6U7zEO8reeiWTXXBui2A/0fDV16
yAzj4FRpuKnnok81DjBOYgMYE7UNcKoYFAOiitT3t61zSwhOs4HMUAIVYSBE9Be7r99BM/8KrbG3
272XTKnoWF0uHKo+HrJK1XXAA3ruitxSvpnIWheC1IQSX9XnQKvOicahwlpDSwj6jYqRl2Rea/3q
hxilWeUOMRS+I33WH13KA5vYvyAMgsMGV3xC9gOEWAXmjNf5nJRRDzGYh5Jmzo/K1CGJdHv0Jave
EvbTyR9I2w0ti3hr33WjCecVG/wUVQFZ1nshXpkNJQfQmXEK89tH6ME+oFqwsedCvBoL9KQgIbOa
xOURKgQ7TfcO3ayyTJYMjGhRPfkO0HY6YxFUmi76BIwop5+baVTspbLmxbtwx+ee5WURGVUBuVFn
rlflAwAFh3s/T4xp2yD99Xb5sEABkO8BIMabAKm83xnzn2hWB23Jc8XGLfkZImSBOhoEYAuvQpHP
BmK2gGhHH6bZtvdmR4QsOFoCPBsbWFT3/mHx+4vpqmr2kpUpGnl3DHWsYp3fWOORBzBSQMAIVAy7
rHHh1AGFBL8Bwh57t+nc2aQGphaCxYrGJWMumnlTCDBbbQXUc91NB+JmoYtHAQaY46aMIJp45yM0
k2uvLqO01CBrChoGpLwnX5UyZb0X8pm9QBEE9fMyAi8nrGDzsBggjyXZ/nbvJRnZNP7NyHxagEQ1
8gJKZtWD71VHUApA9ZnzPSD1G2NXSGqAZDdlDtuIiGS6exxjIJx9a/iuO5217fJqCrktBjUMyo8I
W9D/j5OW7G1qHqhDFWeRNclcKcSJELIEkrh4fcFZxCtOnctWOhkIXE/mFDKI/HBvUpwcJGEgYsls
n0H3qUT4FsQI3TZ7GItq2xyIQLKZUWrQFhtLDOE3Pv4Z0yqwFpVrzXq0uTZAQvzWE9MqCJkyyMnm
gTV2986cP00QP4TT3SOIjOHtxSobH2GxLjyB74YbQ2jDH8MEeKDYHRSJWda0sEZbOCCshAPcqEAh
1HzoRyWaYnFKQswQFmdHQUzptDgHNtuzYH1KjN8mpe1DntQrYBz+OETxIyRfEvFSWkFIlU+YBtp6
QQdgObXLt8Zp7+jEtl3LRcyUT2YLHi34BMT6TmkLJYAyBnP09vxKcp0Il+rBhfS9CUcU+C6EugYx
SW+Cz3euqOJI5lgETEGJl7Zt6+JwBaR9ENNVrDZXpSBZ4+tv+nBySJ3GauDcwqK5qc4pgDWM8205
WoRJFRP40QzETQCN3FcfzLMp7t4Zy47uwhUrR9Z7YZfJG90B82VBWdSdHlrYq/JO9XYqa1oIWntw
qZ358IlJiN+zXTqV7W/Tbq2X22tGtuaFwGUmDDRK0HDAoJwDrVgOBvhUw1S8GSt8//Y3ZOtSiOC5
gFg6BKdXBry+h6bK06i9gDunqOlKWhfxUpAn0gcfbLGojouwtfV9D94k1LsVUytrXjg5d4k+w6UA
5tBszo90SZ+GrAkMMC9vj41kekWsVIOSDmwLKI0qED99iPiw7hVyq9O2fCOCpTTYjDSWA/5gxSF+
VlbnkfSK+qVk5YhgKSgpDRXTnCpqigyewinWD461zmmY+l9Z77SKAZKN/zpwHxKDN3idaxWQT/An
BzK+2o7F7n3jjtt2F9HnGQrYLjRg0DyH79S4PBWWdob8LKiLqkcwyeauCwFckxF2egXSZrYYweBq
d0VGvlhmiLISnJj/3F5GsskQwhiKCfBWmGLsvyR76uonP3c/O1AhKYC2uP0F2TwIQdx1bZNCzqDG
4WGOfKs7utx8cI1Ssblcb94W34GrloB4BNBPBEmCs+vqzybNdoujKrZfd4N1bF8I49qA3ipfVTgs
CpGLeBidVRDHCLnJYHhhsj/rW+UODKF7B6CkMCb87fa4XZ8ZEFv+Xb81nDZ0w7NxsU+KcNCeyjqN
ZtykUG9VnE2vLzBbfCKurNa1nN7D2ZT1Fzh1GTtE5LGncAka/P3YlCo+wvVcZYsPxS6H5wesfHgE
Luu75cV10Nvk97ZhEsLcjd3cLWBWE8VxGVIN5K1BiwMoirzPQIbd/sbVNQYdvnWKPqSSZBootKM1
kFlNPOawcXU2DaBZfbjdvI9m/nOKR/PrZz80vzSVERsZtyMOpnBZm0FZQWIxD8o0/WzCUCz7SlzV
rnR1KvAtYbgcMpgQN8PzN7QbAF7nUM0qftz+GbKmhbMMmymUnQxg5QaXHRlle3fuwm1NC6nQwAvp
4IKdG6V6GtZVcnE5V0AwZL0WEiAUNqwCWpIwsJj8L4xAZwU3g05xgLkaYRhtIfdBonchBOodEYQp
64oD3Qf3UtBUm8uo/9o0NOIphjUOyP7tZIPoDw6wR06QVFNcvyVDIyK+iddr0K81rajS9TCtzT1M
CRUDI4ko8fTSsRkaVSgtRrXZPsAW5BH01yPvOsXpRda8ELCmm0JTGlaVFxdyVjS5W1xImzPFOpc1
LoRryRdix2AznkBiDXxosWjO6ltUbxz1dTY+ZANb6+yZwXwBryRJSKGT5eibni8tUzyzdITHVIOM
eJS4UPtIYFQYEGpu2a/QuBCjcZ9OmQNBvKhofmXN97z/oU1BpZrRdbu9kiN1IUy9tgNbsfibtzK4
cdzBBDGAQs3coow7BbDAVixM2ZoXItZcIBjn4sKEKwfrvxt97jVBBhm9flP7hnhcWaocRQlcZyLo
q5waKC7tCjDANzYunFUgXz/BwBMBC4mvQKsHuI25ikP79T3KEE8jlQU5q4zEfTRyLJ2010EDgV0Y
gxB4Mx1g+p0EcDPZ+dRWXJ+uTzhEzP8Ng8LtYBpjl/2lZPYDgRL11NpHky97aEV/hvLEZzevwy0p
1BCPJwnktSCWRknkVi95DyXIot/fbln2I4RYznQODT5Q6lFYZOfKf7bZZWy/AQ2/S6o8LIhiD7ue
kQyRMQBRbd0Ho5uA2RIZ5BcMdbT45+1fcP38axkiZ6CMof2D0zvB1jvsU+gF2B3ebX95qR4W9dek
fy+zZ9b/uf2169FniPwBaEKispj3+Jj9Gy42AXKhYjnJhkiI61QDtYu6jRGZ9m+ma4GWwEeLKRqX
dFtkCUAYCjryPs4QSQ3xKhhVMKNVXG9kTQshbVg1eOpeRyLosgWw8d1DmWdbthDpARpxUMIZkC3S
VIeIjQ/1FOjhKXZgWb/F8NVzzYJmExrvKK5j5dGON1XrLVyB/s0Mul+AUpT7VtTr9/OYBGmpAuFI
Fom3/pgPW2/jMJs40JqKquytXfaA5kEwW3HZkrVt/ts2bHwxuG5tRMyBtwuUB5rAJ4qtV9a28W/b
XgU9qXzWdCC5wX4Ktew0jfvbESlrWth3NV4CRAz512iGKHgC+Yp4fihzxSKRpEdPCEqt1bHTVogb
L4Yz9Dtt3jX3UOKhJOffnPHXpl8gEgES28WomwmJfP7MQeKpD71/vN309eO94QrBCXAl0JWgjEY1
ay9x96tIIptPAaCuezq/3P6GJJBEJgApoaQNJzM7AuRn3+vV17ndVGGw4HT377Jp8gGSmFBxiurx
OZtOcAHbOfWuVx3ZZD1fl9SHaAInr7ITgoHvZuBlj2YRbhuR9Xsf2i2hYmFZvY7bOIMC2YCjCYxq
/efbjUvWuwjgpl1XQSIuJbjzvAwGzAKeITN5u2nZeAhRathwJvAtNA25u7CDhr8FFbnbTct6LUQp
lOmzGi4VRjTND6R/tszX3DjcblrWayFGYRRojtChNiKYhpwbS4PeKlWkREnTImYbdCK99y3syfV0
qe2jM5xud1kSliJY28h13YHTL05dzYPpHWPrGdrpJlRWVU8ra4D89zJiiJjthDZDjiAn0WyDyzq9
TNiI2NmzFWlF1rwQl05rYeO0OI5z8R5uQDrU27r84heVYrWQdcVd678Qmatb4FL2mFPtwg/duT7w
0/zYh9MeuqLHTQAKKA4KYWoXbj+WBLNLnC8WvcD0blfO4e0Zlv4CYTdFHbTMCMMvKF6HO2ufRN5d
1uyKM1RFw/k0qJQqZCtJCNnEg7cJhCpgqqjXJ5hPBaYNJdwR5vXUHc9tpkJGyr4jxC9EKDsdPoc8
ysoe6mhBkr3GibXrh4BM77eHTJIiHCGO4x6iMIOLNavD1352vFPdQ0lpUKFxJGtWxHaXbVFVFeYk
0qpPc/dqjB0kqO88FbFYkipESHeOB6Oi7bGYqr546OFu68Eh9fbAyJpe5+TDdoKOr/aslYMqeBbw
EZaPnnnY1rQQyJrZt05hznrkIiFb73b+uq1dIX5Hp56GvMIdvPEuvQtw1aJC3MimUQjaSoPLWZzU
PLL6z+2Mp+M/Bg17S5HwJWvQFqIWPrIulGqYE7n0qRsfS/qzJz9uD4nsniriueHsbfAaXjQ4qBbw
xTja3v2IfKB9dXEchpr62eXnPP15+2uSaogtxCuO2h109Rb9BDHgsEre68x5gvbj3iEGziLww9Z+
gyfwfPtjsgUqRC6DR4wNYi9swZ2frrlAsIUpNgJJyyLW2yzMUgcA0Ijy/NPi7OxR8V4ia1c4F8P8
BY9iTmEA8ur3O8juQmaTfbk9GpJUKaK8Wwph6XFq9SiGURWH+XId9bm+I/QA557bn5AEgYj0LsaR
xHrVItks5wHl3fkHhXzToCjWyAZHCF67hKrsaOa4j1RBPx36XnGZkrW7/v1DHos56UYnRejCjygc
Rw4vwV+3x0PWshC2q6otFK18bB31vGs6/QCP9PB207LZFDZYsx18oyMYDCd/K6zHyoHKI/zelnBw
N56NLSFWE3jRatiteeQ2Lny520d/ao4xtJsUQSRJapYQnkTjnqnXGPeannUPnjxu4MGW7/b4SJai
iO5G8UcfSVaQaGBHGr8Y2ReQPhKmWOiSiTWFOB1NCp5aNfEIus4XOvvnulQhoiUZUoQtw+sFouwJ
dtWkfrALGNRD/sO3kj0d44O97NNmDuFHdrw9SrLfsY7eh6U/gSpcg52BJ5PxB63iJ2b7b9taFoLV
4FoR17hsRvnkARXaztCcLzZeZEUEcwOtYWxW1XRqNBdWk9Nvf+w/3+733/fcK0d8U4hZGN5jEBqC
1H6XfTcP7JiGUC5/XJ5YmJ66+3hfKEZItkKFCG47C5iJCWMfdwd/AAjiQFaVVEdxZJBNrRC9dgpR
AuCbSATzp0sL7nCib7zqi+DlPIZNx8DRc3d5tN2vM4o2+bYcLwKXK6eGuDfsFKI5t4LY4j/rlrwq
ZnadwSszK4KV8xQ+ozCdxOZ67z0lp/6o7eNT/+7srEN39MNGcYmWDLwIXO4aWhcO3pMjzXJPuWXv
83kTpcEyDCFc9QUufV3t6ydv+Q5XsW+QllYlY9kxUCSS5HYOHyDYX0VL1cMC810b4jMFCyk3rR0h
8L2HEQOw4yz9cXs6JNlfJJYQ0ubww6I8Gi3/7KfsserTS5E7+9vNr5n42mQLYQyjQuo5vUUiarK7
qvtVUaiLu9/tJYmgXtv7irPDXyTLte8IUeyNU9nYJsLM4eXOHHMoPpKA2iBdoloNnH06JjsTbiUU
xonZcxcnqF8XuwoeMPV4ylA1vP1zJcnEEKI9hWB/3BfEiVLvy5B+Ze7RAcCOP91uXbakhZ0ahkAw
f2kHHtlkhrg6quR+97ipaREB7gBobiUeapJw8skC+HmC2DjlX7Y1LmzTru3FhTfrKDfRn0np7sZ2
E0XHMkTgt4e3YtSvsXrJchjGn3YG4+Kftzv9F710ZUmJoKkc/qsQaOnYxbivz07wrb/H41UwHqqX
6KEI4UusWDOSCBTRU7w1Z9KXOGn43X0JXHy/HBY4A9/+FbLG16X04WTBYYbpoYSN+OtOGQtneHXW
ihd1yWokQmjDuNfzPQ1vnT676No3C3a/t/ssK479/fuHToNEBLPBfEaheU8OTtAena/dCTpLoXPQ
T8vGF1UixKrP4JYFz1NUyuvIHWAt68C9QBGpkjzwN7t/+AUD/NG7qTCRVZ3yZRrm3wYd/Z2z0gdy
uo2PDB/q9ez64Sv5YNa11yMfQPl7N47ugXTZLuuJYoIla0eET8GCMql6NrcXH8K8hvlVg2lcVapS
paz19Ub1sfMN9p0StNKLTV/a5ExBGK61z7dXkGRpiuBvpy5GUDxxfAH+C57z6Qt8njY2vf6cD91u
oG7bwqGJR6v1GHTI8Z44K9a9rNdCrFptulgUdmxRYdsBcLhBlkzBtgERYhXZxcYxpsXdukpCmDwZ
3SYGJtag8e94wB5SM2sYLkWQpA5Wk6piUTGyJWcHETKVTMacFQ5OcM0Iu6fyucqTfQsflB5SgIb3
EzadioGXLUVhX0Xtv8FVEgUqcAV2jvvOm59lowJMXb9IEhEwZZB2HJwOLulsVc1nJf1d8SIs5uF1
prUWwjKPB12McnNWbnsXJSLk2xp8PZ0tnLDt+p72D6Z+grSYPWy60RARSeW33tDC7ZJEZm/C46M/
Jq2hOLNfnwgiYqY6K4Xlz9hw+OgBowOtnOJsJSpBvTWx/Hc/JyJKCmwHuPcQXY+gInTynTh0qm/U
HMIp1oPJTxSjI/sJQhAT2ygsf91VbEAZyCGZDzAOvh3EsqaFIHbckhccZtUXt/oERkWbfNY2aaBY
RARJubBeMzlqNZFJjX1VpQdoRCiC63pWIyIkqrdg2+fnjhElxpGR55p+2TYaQtDC+LKt3RTT6ZI7
o/1MYG41tJtk0CwiAqLGVe5rWpb24k3LTkP68dgmriKaFg7DPvSJJqNNjcjyH6zsscrvav/19pBc
P3UQERBl5Qlc2ArDicbyT4nn+eErXz7RYlNNgIhCqZUBGwlbx82U5ffVZJyoZSsOGpIU+R9AlDvR
ElI2oFdQqC3S6dxo/t6BFIQPLbQCOiXLEB/yodq0GcJs5t8ti7VVBcR8QU6w6Il6gx+cdFshj3hC
iPbjEBdsHlBus+/GuAySeglvz60k+D1hn+0rw4MELs561pydoE4JJWprD/ek47bmhcNw0RkMRmeY
XNRpZ/aUT7BgUSAAJcd5IqKkUtikjnD+woq/Z/vkRE5VEN9Vd3NYhbXytV6SZkSUlNNOcWXjuHop
02pn9TC50hvFepGElYiSGhP4gP09TY7zJ26dpyHbcfOpwlXt9tjLui6chLkB+amR4o6W4pijnZmq
AiZZMiI8quBQtXK4yyNKoFRofU/A8/L7b9s6vX70wznYTA3PGmNMals+2/pToRLHlg3G+vcP7c5t
Dc3kBemRtWWAV3lAwTXF/ilJMyI0CqZqRTLDoT3SowyrMDnaRyNEEW+/bUSECB0MeFKmrQ00UOHs
SfFm26mi47KJFINzonFHM4YXoMHa+x7853R+H9sqWTvZuAg7aVcWWbP4iH0z7wPXrXYwsgUee8cg
EGeAnFCNv2Zz27IRIVOe6emZ62EOKh2P88bOb1XXeUm9hoioqWHx27QZGLv4Jxv+vQezDKCiGeYH
P5jy0/LHDIbjuFMJ8kjWqQih6vp8GchI2osDL2unn/d57yg2Wsl0O2se+hACSd1w0rjYRAzvofYP
6fSt5NtOp44QtUarcV52uAeOtPs2G/Mzg8000Yfvm0JAhEwlw7iaN2c8SrUfxdSECdUUOVhyeHeE
jZXxJDWnEkeEjjAYmrx7sfvoJ9BwKqyj7tiKKqhs5IUQdha/AGkZx+CYf4dT7Q7OdVDE3ZbmHSGK
fXceIamh84hVXTD65YGSTepfFhGxUVkzw/RtjaqiKS8twVNZOityj2Sdi7goptOaZKO3RAnUEfXc
C8FiVBz7JG98RARFwbOYZzFBt8cAZ7ywDPPQdnfNuLN2Y9jtuqC+11SYiL9lySvXP1vYZTU4aBu9
jg2L9vHRRE2xfW/Lt8U6l/pLMT3Xy3s8vJTaZ8P75FqbXEngEyuEcj43eQW1LQJWCygh90a+cVaE
OI4Ne2whLIRwYPNDz9nF8zRFDEtiwBY24KYvc71IsY0tzYtn27tGi6z86+38IGtbiGIXwmV4+stx
0E+XnQ0oUK+TAJdDRflA8niGu/a/mROG6yPzYwcwxBwutoY+PjameS4dc2dPSegh3kpL+8KLBo5j
MLm5/aNkESLEtU1ZU3aui+3TrWF3PI7DrprYz22NC3uzZs3awIsMkZ3e2+RLZX253e712hoRkVNj
MuDR0kC7bQoiZdLuoM0TQMQ1KPJxX7X36ewqlqpkzkXRzM7QY6vyU47SgvbJgXEoY+YnI2kVza+R
dCWsRTgVbWujhf0wDGyntzj95TevbX2fbMM6ERFJVfVV3fotNrSY+gmcJ7VXI9EV+4FkS7PWAfuw
zcMtuOWOgQK4me7xKMPNDG+SX9Oh2tNtD9VElM0sqnnpwGxE+jHqEHYVu6Z5ur1+ZLMqRDK34rbC
cmeXrLkwvtfGb0WyLUmISpl+k1Fft7Fg6th76Cg9JnAdrgsVJFoSriKcyidGky8zwhVvAl1QTl21
s8miuOvKhkUIV8uzvbKscwDTh7OTwYR1OM8bS+1ExFKNRqNnPndxOhl+9EMf2EwPbs+mbHMUgVRG
P9aJ1WM65yg+krA9LvCPv5sPMA7HDSkOll+3PyQZHxFV1cD2Hmav69xm352h2dH0vZ7fb7ctmVhz
zRAf4mmwauaP1F8iB75l+KfQU5aOZd1e//6h6YkTTifPWfFZ7i5v0sjXwZxvVFUjWfPrL/rQPNWo
nacxJtbhcB+ysnDUfrSWSntCkiFFJNU8sR7WBej8hEpaU/zKHP+B5dWO8e54e+QlF0hRC5JQx+yr
Dg81egYVRbzOQLGAmFlg28WpSvemC/v0tNvf/pjs5wjbbQ82CfMoBitlR9JEk54c6vnYg7R6u33Z
MhJCeOqNMfY85Adq7ur5VKruFpJ2RUiVWRuwtM3Rb2zpqMZQ1HmoYvxlTQslZcfsDNIVbYva196v
Tho5bBoKEUJljKZd1MSC8m9l7mKa7jVWKs7+kiUvQqjg6DzldmdNp2GJn5Oh2lV4n+L6xirSf1BU
JGfGNE8oZ2o/YrcNjEx18pZ1XIjVIbONqePQHLKSJ1r/6q3TojIdkk2jsKfahb0wM+3aC8q7Adx2
j7yvNs6kcDAeFg6FaB3j0ZWHnO5dVWlUNhpCMI7lUPEWz7/gF7l7yi/FgiqLpzohySrHogKmng8x
dax1GgGeiOpDerD35AlVqYOxKw4qopcko4jYpwpIQa+GBEHkWEC0a7+Tgu8KM7Tjz7fDSHLQE6Uv
zWSwTG4R1HPsg5HmO0M7j94nsw0STyW1JhspEQjVaZo+twtGih+sqDgV++ponbs/1qE6JIdFcTKT
LFARERXbml8apt5finh4JQDnwsJnVCEfJUtJhEE1xcjdgbsAE2cM9wT7i8lY0BREcTKT9V2IW9aC
Y2oM1I3I8MQJ9gySKVLZ39V45QoiAqF6VDTtymk4uIjO03Kwgvm+vpv3VuBETtAcnXA+FBngRTsz
WL7Nb6plKxswIaapZWRtDJDOxcvfeHZwVt6BynxL1rYQ121We0sPOGDkwCqgGL8OrNpli+JOK4sH
YYc1OezqR4JllJf6rmydkMPLox7y4+S8DY2viDrJT/gvOCpvnGXArDj6MfVBfzmigLUpoEVglIdR
r+sKCSOPI6qHC38ttbtUD3olBE6SkkR5KWtEQZ6wfLhMyfxA7frO69Jw1oczPMsUxRJJQIgYqUnv
yynt/emke9nPwRnhdM03Pg6JCpm4NseNAVTjRaPTIevbI61VeCPZtApx7OVJ2vU2Vub/cXYly3Hj
SvCLGAESXK8ke3fLtmTZHl8Y9vgNSHABF3D9+pc9Jw0sNCL6ooMO1WABVQAKWZmD30LRkZ/9IP9q
5eWX+1OrM6/swUWZg63EQ67ma7trvDoOBh8lz8pw0dKZV2J2EoOzrmNEzmUp0wJE1H65HKvAxHOt
M6+ELZGiZl6LV+1SohEpKucxbtqy2y28NtVbdEVbokSvZwHxPvoA87Y2mOwSNxkStuuP9ffyA64s
PC7TJjE9srz/PUTFTnWSRhkXcBePrsAI2sMzL3f3J/r9CCMqRor41diUwr5pLFX2bhQ1SQO7y+Mo
a7Bl9qWp7vz+3YioaKkxwjd4VUiOlD1nPbg13G919qMPCMhIfpHquzUMhrWlmRmioqfyLoOrBtT0
HNB7yv5a50Us5xeyHBc8W1vuFi9bgxdgHrtyiYX8Jwi+bcWn+/58P6kTFV01EUisRsxHyBP3dabR
abHJJ4DH0obXp2k0McDp3KmEP9TV+zmYQSoaOSN2Jjv6TkZ2yHFkCKv8hOLOqyzpzppWwzJ5P0tC
Cvu/V3PcYou55t6AVxUSe1WZii43zJfOtJILKkYBCyR49t+q/ex/CE19lJqzIFERV3SqCoEOB1BF
od1rXk4VDWIfLVT9j0JWp3b6ZQ1P8+9uyo7rvBn8pAsnJStM4zD5fY61V0w0Ftu5nL5M8hnymgZn
vV+vJioga51JTbph6S5bWSe1GL9BcvCwLWvsOcA8Y3sB//760HWaqAitMve7FvqpuHU43aUrSNx4
D5Feu0RFaOVIxiNqC0Caun+Vdp5Yy2OElERFZxVN1KJju0THlkX2so1iblXgeTf1ueqSi4rRWraO
b2OLsoj/yuHwE8VjXX0FbH4WMXRFHk/7vq1KnJaBjFzLm+ZzP7i7rgKwb7N3wWJCCry7q8C8EtNr
JLqFh+N8LmySctyIt3BOA2yT9zPhu6EA80pc2yE6x7PVp+dIDl3sFOU+z9bfvQNuZbbtH/sNZaPv
Oiubhoygh87lCQ//5xXbV2fJ0wqPdo/9ghLQmeNYM5YUPaMf7eTlXlJbzWVysv1cmah8NY5SsSB5
7s1tvYYg/SHd32SungG7jPuFfvMDbqgJa6ZaxYQ0nUvmbHaRCjN2BDjhdxn2zzWzX+47SWf+thm+
KdxuwYbjYgAWF38Wu3Wu91J4F8cShpWkM39z3BvzdmiTdakjzMHCv9NwegVClyZDsRqSqs7+7f9v
7HNRt25tYY4HUT238lu95hc7f0wZxVbBIHPk09mjmN5xxqv75A5OSpfNdDR8d/f0bRUQIrYABDMN
ZjaX0asc3DlprSGP78+rzrgSwhV38XDfALPcRuGPhqDVfmqin/dt65yuhC4K5cs25Iye56L8Krj9
KvL2iKccw+alM6/EbR5YAXWjjIKSbki47VzcYk7dxaR9oPGMCgdx4XU78MMFzBhExHiN+lr6nW1w
u2bsKh4Ecnsu7l8WVowVHlhRpHSsnsfwIaIcH0rW/13u9RBsDQmBbJBZvhx9C7SL+ZKbTii6wSvB
WnAWZND1o+d1mC645KVWz0+DZUKk68zf/v8mVqlsqqJ1HHqWXJxt0cVjET0tk4nhXmf+Nt9vzHvc
XRxySzWdzJ9cHHuc6VNjm64mOuvKjgvOnKXxgb08r4H46kv7K0E6Dkb79aGQUmEfNgmcrJtcembT
mqLb+Nq5UCrhgQE0p9mnVLIc7EZtJsnsgCHATwN/S6H8+8Py23OUDQa1ZZ2DlKi1equueFnC/U2R
iqbeuVl+2thDnWX+H2iPru0Wd1oq9zyt/pAWDLxcFSlMrM2awasID+AjBuIL5HgqAUuv/CNhXuIX
3FCo0plXwhbXvbXyKAILO/lunrIk6zqw5pT7+4tHk9FUiIc39lHdjQ09t661n6GPh65fQy7WLBwV
4dEQxt3o5pjQCWMWsDQDEJXRZ38yNZfpfKOEbe/w0I5AH4KTMjnbrTgCqXeMyGTwzbu3bawbJW6D
2s5AOINjJuTligRHM6SdlovYWWQWh12GFkUABxJQsCx7l4iHOovxs8r227FtXp0Ridotg6cesiHt
ZKof6GZb2X15FdXClg6+qPLOTlXHjhAGZ+lMKzFcsw3nfFHhtDZvh7B147qtP91fo5qFpCI/pnCD
GHPbungHW562bIPEA/nKfAfq6SbxYc3oVQSIL9aaR2GEO1eztyz7psdkOGXqLCvxOzi2tYTMmoF7
hWIHumUn+lAPMYAjN3+92bWijPBgqEvkNT+LxShOpVd8nYv6wfBSFUALz8pWQhaknqr76EZrWrj+
3zKKDOedmwf+eDjC8G8eezP8deWjaMIOw2f0cymmpzwoj11ZHuRcn0GRYcCT635GieLKg7BBV2cz
sv83C6+CxZfW+46qZ+w6hicw3fpUAjaT0GOoB3yI6Ns8caOoisOMf2F1aadQuTRsBLqFpMRuLhkD
UTmhZ8Lszw4pwGxWgjntfoi9W2DCXCjRa0cWOsJ80MRbs0jd6WNj4XjbVfEEJHi396Bmc/93NB+h
wkDmoWMicDp8RD/QQ+nUf/ldtaT3jWvmQaXWaVlUMSkL99wV2+/Z6XZFSb66w/hEH41mFRNSl2UD
SHgLPvcND3fTug/7hxpowDSoRDNzR6vD4JczBRICWjArt08rh37Yfedo9koVEzLlzIWCck/PaN8/
2lXxoy/cQ8VM4GPdxN7+/zaYPW+wZRviMo2LbiW6j8whhgDWmVYCeGlpPXoVfB64xWcnEunWPtRT
DJ8rkdvyBjV7Nrjnvhj9hDfrp7kNaNpMreFkq0k+KiPOFILeZFo7G8rSeeoVrwP5HgzFJQvOmzTF
rm5mldhtsszis0CaLqcui2mWs1gGtoih1PcQ0MW3VYzIGIqinjzkHj7wXUbFF76wnRWZEqhmhlWI
iNcNWdFNErc7Ahx2108krSdI/zy08lVwSGHLLaw2XO5GQUEk5ZxFFaTULw73zWumWIWFNG0kkAQE
emlLlINBsVj7Lz2wl2sWJWH74P1axYc0QGDPsxgoBDDwXlIHcTX7J2mZeux0H6GELy3WdhMD1ulk
+zEhVyg6xguE6zb3LyZMvfCahaoiReRKK8/rMc0ll0cRTHsoV7yEa2DYIHXmlWBmcwf2MBelpSwI
D7Ps02zKvlilqRVIs7uohDk1mXq5cpSWnG2C3utvVq8/w+AfxwsfXKdKHM/+1pJhRsVwRnNOW4Oa
vJXf7cHUea8JMhURslR+BZD9ihVUgheD8Q/BKPf3Q0DjeRURUsxo9qRLgIkNKEnKWuB1P7upXnL3
IbiPj5rGf/cX3nFZjBsytXSrJZl482pFZXtC3JnSqM4/yv4rcEsV1sRv83u7d4nBu8zcXx/bxFRM
iIBEc8YYFqcEMc/BsXi488PGsMvo/K9Eb9mDZHipanrGyQ4Eby2eBcfTNleGDKczr2zAgqJndQpw
tSMkOm4ED+hFeVmRqR9bPUrctlEDDheO6g+b8ifal39VdEmqiO8eM6+cm+1JSob+YXr2eudQQYB1
WMMfUWUqoOico0Qt2XobPPMjPVtiOduLA723YT8XjxU+/8SA+FUOWKAH5wj/mfT1eWgYj0FE8Xzf
O+9ntT+AIEXR+V3OUP/xKvERpJc7i04/OcRigtqUON8PrD8wIM5gD8Pqo649NSWT8UiiPExQjrYf
/AQlcIO1KnrRYfU7XfuhnIsTOBwh4TQfy4x+ue+l97fHP+AdLVDgkTfi2lKsUbOr+YjmWOqtid3I
X2uNu5LroJHm/m/p3KUEM5C4dc45ZjxsBhDvunxKqTOYGPF01pVYBm3iijcuzPfI2yvfGOTx/K5O
7w9dt5iUSHYrPCjUHSLZd9mQhmX52QFjWuJh+veit03bje4blIh2Rguc1mjMPYt69NMs512yusXr
/W94P55JpMRzMUZ1a/sOLpGc/5bT9KVfGOCrkwmLrvGRCuXI3JGJesY9bOZ2hQKiexFWL2KArz4x
nhsqEhoPqRgOvMWwOVwhO7aUG0kmxEdcQ+PYMM3vN5r6f+A4mCO9rZhx5GVyeML6T8rsG623IzTH
DxNOwN24Qp7tWNgPda3hB5UQH3hRVDn13TO3mxMkE3bjQ/qrsHxbBm/urUG0Wj00Xu2zG1oXSLF+
bmxucJNmJalEOwW6DqMpytwz6iq70Mp3mwvpztXUnqJbSEoku0GTz8GA84ps+bWy1thmwVMw17t8
eIgqCM5R4rmh1PIpR0HF414NfRZWiyn1M5TUDLnu/bITCZVI9ibLswY53q727nUtztU2nDdAxcsS
zEdzFk+ZMEyGLiKUsLYAq996cFacQ7n2hyn3f1ESTIabh8a4yr6zeWVRSm/C4yfvrC2GjieHKu4g
Dcc7zUyrDDzZOrihTWfsPnQ89eQDq+ottqHO3K788/2sp/sC5Xi9LQX31g5r1QnKa5PRKh4m79d9
27rhK8E7u144k41555XlicPA4ZRtoAdmMXg+/rn/E5p1FChRPID7uM6Rt88knBIOlcso+EFWlni4
wvrND7H+ff93NCGtQrNaaVlBk+FTbODwxo4dBquMO2Nzn868EtKB743b5EK4ZcMBO7LrQ8GK8wSO
wfujf/89C8/C/811c5VP0Yp9+FwuTVzgOQJqCnX3cwsa9L/jIMCbGEMwhLbux5TQnp1+EUCA2eeM
jrue1EfptAmvUSJZwXI+N0nF/qlrE9pG5zklvEMLPUwthRgmRCBPfHCf1rJKC1oYsofGvIrV6nvw
TqMAD4n3yTuuW/URfAEf2zl4uT8xmuhTcVprWboTbtDueQzLfzibfg/dZsgdupErgR0tzK+ySWCX
mLtT5FQ7dDH99h1m6CvSmVdi2wtXFB/tDTtEFT3ldpR0E3/i84MbkErYA4pDUg8Tai49k2GWDF0V
OjEnrhsZJlZ3lFFhWkU00HmxsUy3cEuq3osL/y/ZTzveh6gfNbs5eyWQnXQ20xOszmNKjFs9kUVG
UEpla7Zn3oyjJT05/WaIcZ15JcatSIIrYMZ82862b6c67fA0Ti1TGUa3UpWoDmYwgoulds+R1wc7
QjiYSiEAk9yPA81OoRL5hEEbWdNC3HMh5YdtgKrtHD4v6xQX9mMVf6IiuPiUD4UYb6HmLwn1gwSa
U3vmP9RX4RMVw+Vxa4Q4W+mdG+onLMcM93Oau951JD/v+0gzwSqMq2e9qBp0GZx9azguzZC0dvvB
oyYgtWYKVMoen2xBEEpoukbleF7HOXWy8szHv6PMlKo1S8i7fdibE7fj5A04USFbOtDlma30EzXV
qXSWb/9/Y3nwMz8SGQ4xID/8VfT0QjyaPuZ1JWqzYmBQ6cWtcIn8M0rXKQOusOhNF2fdpCpRaw9Z
HogFmsjblKO80J9yuh5svOzfH71uUpWonac8w9OcdZvU/tw0XjwT9uJ1/2PG/Vf3C8r+C50JKQOf
4dY8gssZT7rJmNXfyo3vaWZi6dU4SSXtWVDK7+bxtglXrIlF1O2FIBeHP8RW5RMVyGVBlHKbWnxD
E0Rz3M6hH0+5MNR/dYNX9uEWF03bbi16nubmGRLpibSW56EynbZuZv7EUhAVxiUqNCdYA3zjO9UP
Pjg7suZHQdnHdnQSdNU/lqBVSFfuDhaOEzlidy33GwODlfCu0NxOGiMVqyaIVdKeAVKRK7NW7xzO
5WtUDlXqV85jr2hERXQ1EWgSgwyBMDf8RPkYl2H3iW0mKKBuFpQwLqptlA7JN1C2iwO1+DECoqVh
USzDCDwgoaG6owk2lcOnlBuuHV3rncXwHJWJqD8G/sWaHztBqIJoXdBYGfq5MQE2FOXb8TBbUTIa
GSQ086uCuSwQRmYu3ilwhco4NA82kUCIwiTt++9b4juBoAK5PGp38sYVDAXMtjx3NymRgvN/3G2L
9tAYo0m1lf2hWTs3trzle4b7Lo7EtUjcrFj2gT36j7lR5frprCHwu831zvNknT06H3DrPfq8N5Qc
NPlExX6hLY9sRSC9c1SJuHdem/VjYf11f7vQ2b79/80+6gyeM9kO1tfaRYl0oxccMdKtoS/3zetW
wO3/b8xLKKqGk4spWvMZRNdZP+5kIJ7vG9eNXdmohe+JBZA1QIkhMcBaKg85zQGnd8hD3d0+KBP/
O/zVsVuvbiRqkQzi6ztmMReoCz+zTEcw3Scou7U78SiyKfahAXoMVrftq7Z+9ubGVHTT2Vf2ahHw
Gbtf455zmx+LrklniTZ1Yaq0acyrEC8ZgXWAVwWSoIgq3PgHL0bDGfgtw8xwBNYsoD9wXrPXhflC
vHM/86uT1Uc+mBo5dYO/ZfY3axP3Tc5nb7ld9PsYN1v0SfxV2K0hcesGfkvob6y3UDodqw4zW0Bl
ctjaHfVNAA6d6dsHvTG9ltTFTRltd0PFWha77ij+F4wjN3Wr6RyjBK1Ntz4Puxqo4VEeRNZ/tgvw
nwSPNdYQRwlbyy5FNMzA6GwRP3boMt67tfMQwZhPVJRXE/kWzUpMqhjYfqrC3RoO+9Uy4dx1rlHi
dWVzlfFw8s4eSDAg2nKygUmYJ1P3gs68Eq7l5oaDtdm4eqxdEtDo0G9O6nTssY1EhXYtXpZtc1Nu
KBANaR/ZB2h/Xtpw+vRQPv4D2jXOxCc+KjgkHz82dX5qIcXeBs7+vnnNiUvFdm2W6+U1m9wz+uBp
2jUDdB98Lj+NFic7txmyMfahAvrY8VeFes0yD8tcVtt5BsJlxHmud7cXhsP8YruPMISDR0KJ47IO
x2WluAmCs27nseqYF6Z+Sk2K+Le3+U2KKMtoJaMASqFj+ZZEdjDHtmXqGtes0n/PY2+M10vQhsGG
rO9UaIib7Qbn0ggtQ6EJLa4bvbLtLlm1BbjTL2foctrxwt0hntaHxD3gdSWE/abZlgZlGog6O7vI
afb11Dx2Dvy38PjGMdIrO5rhdeXcQ60v/+5EtGh32UiF/QGizIUb3w8Ejf//QHe5kmQOogEAvjpl
4qUMndPqy/S+9XeL+dRTe8B6spbubLvyIhZwqthQgIi+cI57TTcmbIogmgwK3TYyFJXfP8Tj55SU
ZwmWBdYWyAsrX0ovtsPxo92GKTpeD/nsXPI6bcMPllx3Xhvt2jB8WqPOkA7fXWbUU4sMpReOW8N9
cW0bchnRXwIq4EemCKZvj1dvVsI22wtEWBm9NG61t5dxH/j+cV5NRxfdyJWjC+QKBgv4IefCodcc
zSDA6Qzz8e59EwNXji1imLPS4hW9gKHvA9TE0d1WfLByN4mKh8CJ+Akl7VWj6ARb4ZuxnJ+go3zO
wofwNDB989cbt3vehIuYKOilkN0/Q46GrWkGIdn9wNA5XTm3hJKOlhxKeoEiwrUf7f2Aiux90/Yt
s/1xlcXAb/9/M/DSJllns1Vco2Mj4uxQ725sajJPlp2XFEb+v3czB35GyX1WGQY1qu5Y8e7fVfV9
dnl8E4i9/xE6/yiRHIykdr21GC+il6/Yqq89M+kzalalWkhY623LW4D7Ln1tfcQb7N6G2FswfB2E
qSND4xm1lkAqVJ9QMoJnumsNPbbur87/fN8vusErwUpmvIkH7SAvnReIeHPW2CqDK3gtjnNvWkAa
36slgkxu27qIfLz0/SqTgZdbTPKHFJMowG7/XZwelF54F07iGqAhGw0xybjQj1X3EMQL5pWglXkV
eeHUiuskPgbky2QZ0vu750XYVeLV4VgwAmIyl7Wyj4V72SBG6Oc86d2/POOi102uErgBX1EeWLEy
ran8iEbsJGz6S78NT+iyMlT0b3vGO7mBKkFLRCR4v7ERnCRyt/h9ItYeu+HXoDiG8mtjYu3VRYAS
vk5TlrbtIjd04iteQQn9O7R39yNAszrVMkHj2hvkL5i45ssFN+F5Mpy3/j2zveMatTpA162YPGo1
Vy9eky0d4u3YXoID3RV70yHh38vRe7+hhu+AlL9u+A3nsO2dXbGzdsO+S0DQ+uzGN6FeaBkn4tjt
2kNm8JdmKtT2sG0Kcm7XnbhC9yJp3aObt4nMDWGhM377/5utxpOdlweAwV2n+WVr0fpBrquJ0F43
0Uoo05JTOoewPTQ7B2xAY/rYAlJCuR/Log5LbI+t+Li43ytTitCNV4leVHuGAu2i4iplE+y9rnZi
cCKaenZ11pXAdWyQtnEg/6+L3OENJTS9a2sSm8oVPFVu7jcdvEFWSH8scVk8eeGTX+1FZhCZ16wR
tVAAdNCahx4R1yIbUzuHLsGvnvuPnRPUMsEw5KGcXLilJE1M5U/f2T20StQCQVhuHgUIs7lyKlHo
p4m1GVKwzh/KqXhdusC1O1hulx4PqsfFa2MSPhaQahlgc/hNmgHGC7nnMGyXcQj96fs+0Y1cici2
ifK1DqLmCgATgQqh+8MihnFrlrdaBtiAjyvsrhdXKj460dWoi6cbshKUs5e1EqBvDJlnseUeWV4n
q4myTDdoJSa9sXJZNcDZEAyJeQ+d+9HUQq+7yqrXf0su1tov8DWeacLP4Xk4ZGlO4uIE8j537xzF
r37/0KyqFYA+Qical0Fz7YtX3wXhxmlhBtMaB6n9XaMv560iMO0i8tfdPBrsamZVbeoqvQGElhLb
aNc8ZQLU6U+lqc9B53iV4LcgbK0Ld6SXmwLPF5fm9tPYOnNSjg2PCYc6SSkFid2F/5g6+7Mg+bko
xzZx/GxJ8n4zEXvrfHf79jdbq6zLnMwNFgAP65R2GZqjTb1BOtO3/78xDYR/3jSAPl63aQGvPXho
V1Mz3L+J5p0TDlF211BETcNG2LZf1nN7sr9vabnL9zIe9ryKne9r6hwDw7OIbhkowV0MYLOMwho7
+fbJnvb98GF+iNeDeqqIOh+3is8TvN9MwRXLLQnsyVAV0Y1aORujwEYdvJTjBuT8s/AvovvcPvSI
Cb6yWxnuzcTSbLQDkAFI0NG1L1XhoOudHXHXfSjsXJX811odYA4DzO3A+Iss12QMs5cxMx1FNKHn
qqS/lZya3rVvmSitf3r77pCnWPPLeUv8Pbn4z+W3+xnv/fXvqoy/Ekrsbg/g77UcP3jhS0cf2sRc
lcyXinaBwDsWjUO/Lzj/PQXt6hvwuD6m8M+4ciMlZoPZoYKEWwb21j6e2MGWR8hKJ35uuP7ofKLE
LfOYKCHD2lxx1CH+h9UzsIC9f750VYn0Nhy2vi8XeYmK7NILOx6G7iJt68CL7+DxfdDzyk5cOnMQ
da2LjSZ62dZj+xBuCQGlxGq34D44etjhBYW2iLVzVqSz7akZv9xfie/nAldt6qoEX6vKQjVkdrxk
nkKoOIL6JcvTx8yH/80Hm79UTu47uNLSv1freeuft9GwHjXrRaXk5fzWHCZvpvnPYIxOgW26R+l8
couAN0nMkWvkD96C6ESnQduemf9LmnKvJorUri1QyJOeu3ZzvRG9d/nVLv/pop/etLvvb51Tbv9/
M/R15EMTOahNMI+AhdFNw8r0jKXzihKfFRGezTaMvAl/VtAYy5vYOGxd4lX7tfAG11o2ejqv/ffm
ZMV2LF6jpEDv30mk0EZKt0/3/aP7CCVMvZZM9bDgI4KmRTP4NaynxAgl1TlfidVVguxxbLA7tWgz
A+cC3voMGEyNZbVNS3iFbLiA5Z5dZPkiA8NJQOd3tUHLqQt7rtoNG8ZnIIMhrh2m9lO/C+Ntx3cs
tQy/oxv/LTe/XZY+xIBAUgnPlN4JXGvxFpqUkTUBpYqlg8C32vCIJi9OLT9v03z1OrpDfX3PKTPs
ILrR3xbTm9G7rKZT32O3nsintfxVPoRWo67ak+UX4DW1cszqlP1crO+CfFpMmnqaJxhX5cpuKmmV
i4UxW8fss7MbDu0lfNkSmkAkIfXS+9Gk871y/A2nyGrsOkeBTDxlLdjLrSQbD2tlAmTpHK9E6+ZM
WdPbSPGk2rn9aTE9AejsKoEaeptbM45jXsihp+B8mLbP9x2iMax2W+WBWw3zDMPCac9eGCQV5Ybj
kSZzqZ1WfCa5Fd2uTKE3HS3u7poNe55vYozUjVyJUDA1lM7oYL30UZF0YkrmuUwfc4q6naL4sTm3
Q3Xr/9OwK+1f79vVeUQJy3ESrePXeIkKpLv3+9/13B5DNj1UanLV9qqgoYxVDdZ25D3jkuR4PI4a
0x1fEzgqCfbQ+2uw9Tin1+WLYB9H61yR17n46zHHKGFZZdBc5zPm0l73VfCZOCm3DaVU3TJRIhKM
rgUtfaxCJrLfbHRkjFgyHOh086lEpSy2ZbGzWzYJLhKKTG54dCbTc7cuIartU7NnESFWWJf7cUd2
TSqS8uC+OHsBoTVr/5Dn1SaqYO1CBhQC3LP8aMYnaEAR13DB0CwZtXuqLpt2Jrcr4+hMccMueY8X
NEg4mBBimplV26fWOd+IGBGlq+ufRp5fKhObwL8gs3dujmrfVN5FTiZu6dY5jF/tlF7aLcWr5S57
+UATuiMyBmRiMIFVdGcaVQi9Ruu0HDJ4Kjo6gODsW8gPhl+867xfdvOpPZg6CnUzohyIywXQEnvB
Z3nTmixLcNx6uvMnCzw6DxGDUVclyJ62qSLrtqJOJr+30QjRtTwu5q+PLVYllnMPaKWc4GpJqb8b
epK0U5bi+Te5b17nHiWcA9u1KptiGqw6TEp/X3WHhjlxFDyWilS8UyYLywFjsrj662HsIVVkOO1p
0pAKdipnChaeGrk5FL/dcMejJ4hn3HeJJsZUzXPBp6GbVjzQWTxPG0h724tp/9ZUOVSkE5nY2HGK
UdPw0PFP25jHLAPZPxoUTHd53eiV/Ra1YA+hjNHn9R7PobOJ5VDz7u2qOCcecO6GAislP4UHmrKz
PIsTS9qEpab+XN2kKrEKVslO9isWS85+1uVh6L8PwlAD1uUbFe0kcou0BUMclV8XEbPj7aFkSgYR
g7AucWIz3kkTUSreqXH5VjROtl4idmmLj9v4CnKlgJmoanRLSAnYcbRFtG7RerG65nmh/8s2lvgW
vxAexhGYhO7HgGYmVPCTWBnv8lsMLHZwECBrBGP4oXuMbZK6KvJJZrxAXyXWEht+AXYQB7jYmi5V
uqErZ2RbyKIdBMEW7O1XgcXJ0HQ/lYZXWU14qaAnqxGLUzeoILKRxjQYktUkCqqzrASuFNbaTR42
qqz6Ftb+l0iIb49N5u0X39yMIwp6OsdF1pnxPGTJJlnRIyp6Ey3yrUr4zsFBxTzlg0Rf9IwF3zt1
6tGvmX2ZqzXd8JLaLLs1CAxblW5ilQMzZX0Iz894s7Y/l146DOfcZFoTVCrcCe2tq9MWQOKhu6Lw
Ymec4jk4ZKjgGrmONC9erkqBLVbXqgtw5l7FPzPUa+2Yp/KXn87f3f2csqRMWcoME66ZERX7tFn1
PNUVzv+Z9D5SOr5mNXohqd+lwnFSMPDt5tyEh9LMigqH4iyT9XILCCdf4r6w00XKuKpMXGCaqFAJ
seeKVYCFICp68VFu+GtYTDoX3bL325gYSD4VBUqZtf0FL1+nrH3NxNVuIEU4JdA8fSjyVFJsskx5
xOZBXLPypcXLI14dHtJDoK6jBHVpCy8qAlRdZu9FiHwn84fYpmBZ2YXtrG3XbsX1qMkPgXudyged
ocRvu3RV1swoL6J5uSYs9sCInf9939G6ZaKckrNQzJGHB+vLWrd5XOIwHnNn+HXf+PvqfPCIsucG
YE0a8aAZHgLxpahOnMzx5PyW/HVd/pKs3Xk1j/n0mmWvES9jh7+2rqGkrElMKijKK4dsli1OLaOf
JZA5DcnX3DnIisXGhaSJBBUaJf0+KCHRcnsdt5q0zYY4su1PaJx+EX134hHdrUW1u+9JzTSpaKlR
OBkve7weBgu+oPe/LwGaPR6zrUR0G4wd7hq4hQkowjDwsBlOjroxK/sydFdzVruYArwHpWTb0oUb
AkJn+fb/NzmILryMBjtYLyNhKXWrtMPl8b4zdMfdf///xvbQAIm/9Lfjbh87h/Dg7pZj+AWKxfUH
d98fssT0VqP7CCWqlxa9vuj4RcWmbuIs9PeuY4IFabYWtWsqJ9L1J/AQXln7GwgXVPZAlElng4t0
A1eCenCcYrQAaryO9UsPgp7uwU4ZV0VKgci7lUWE023TRHOSgU8hrgMTmOW2nN85balYqZAxt/UI
hm3J0yT/V/QnELhafWjwis78LRG9WTdV5kHEbUAiDUQbb+0xsry4JbtgNpyfNXOqwqYk6WhYRIAZ
B1Cnt6NiJ9Hq6JcPEXBQV6XB3qQrgQZe8ELZXhv/OgzfK1Mjq642SZRwZSxfLIaXrOv2Uab9aThA
v3z7XJ5u8RScakPBROcgZfcFLcw6LMUmrm4WTYmMthunYY92bseZU0Ny0Cx9osRskAlarguuSPRF
0mQDvXDSpPUBZeIqHcbEOlQ7tjf10egOvipGqmNDMLS3X7PZrjoh3w9xlWYptE73QZ5UX5ddjddj
U71P5z8lrPt6rn03QNIgrohnb37tGhLzdXy577v3XUdV6FS3EHuCWJS4imBNW7yhdf5jLzBUhU1R
qwbzP1gNr2x20yEoE94/9LBLVcBUQ0kx+T6C2lsx4P9zdiXLcePK9osYQRIAhy3JGqSSZKs8dm8Y
tttNgOA8k1//Dm+8hRoWChG1rQUKzEQmEjmc0zax1xteGu9Lm6gtUo2/pMsc7AmtdIhkUUR066Is
NJRIdMLe//WNMxp8lC6BNYyTY/OnzSbfBrs539ajbuP7X75ZWpS+Xc8eni3T9G0tHgpAYVTZXRED
UVnNXW6x0V3g/9uu+85DMcW0pJvBQetkotjuSLygq4jAkyLwxiNlufuhKxdTa5ombiChEkjzZi04
64f9lQqMZWTJyljG2UP9tCZlIpL7rJSoDVOjXTVD5+AxbLn/hg2JJpYMpitGIyG1WWoGU7czLPiE
Pi2Ssc5iJzzcdWhU2GtGFjaB/RWh4NwDXnYB09oCNq44JJPpXfp+wE/UfqnRHQEY2YnwxIezNaKg
jqmx1BU4nDIWplTT+5c8UeGu/a330B6IGMLp0jFuesc7bXlXnde1+xkIkX68T1yK+Rab21eMQRFL
9QFqGNhlWeLbS+vEpJjvmgnppQ46YgLCDp03vxQ5SZbVeyC+AK/hdJ97C5TLGAvPTiPh7Wd2KWWC
ueHG5O11OlDsuNsk0OwZKp3CWxPKshevA52SG/YRyCZpcltMOlNQrJksdTNhjA9vu7zBWHJ7CJmp
0Uy3tHLPDuHICahGUA4Y0tPEtk/TnQkIovZRtYHfikZMSCnlDw09ttJwaDRb/qONinfWPA8jziOG
AdYte7Aael9Y4O/n9M11Mod2ug0C0qB9EWVBFTf8920Vai4qtXPKLlOrLydMvLTFpQTJoIjr8d/7
llbsc/BEMWUDTsfIvDOdf6Qz+TCYMhc6Ye+/v5HI1GaVdFZIZATeutsVSdOaHrc6kShWialjgPVX
SCSBTudsLTwpreD7Et43rEhUGGsCEHqSrnn9HOxUA80PNvhRX7zelnmIz//z+UZ8xSJZCamHfrsn
15YfjuR9lObgU2NBNLXbRXRI0YYuiazZNKWtCb+Jrxhq2MkUEDkF0m6P2bUY4/YrjXuMknrAGI3q
Lqkf3EQe+/viKrW3KtgAlFNzCkNI15hVxdfCXQ+etxjEpzlVan/V0GyCg6wV3Sf2szddhruwP1FJ
V+x36rFxj0EtxfYxZ88+MMzZ6bbGdQrw9hvgjSVsUnR0yLF2ICP51X3cZ4b9IfIegBIx4/kV8zPa
HR5M6CYa61Axre2uWCUm5PAp7r9b8FdYnoCrcvtTdEsrNu0xCzNgLpQ7DeepQ5dA87SFv2+vrdOs
YtTh4FmsYR2cM3PiRjoHv+wPt5fWbVu5aqdpLDzhwYU6A+YKgB2bIfeQ2oXhWtEtr5i0cFxMsFsw
MOJ4kV8epZyiNjS8JTT+wlOsV2Z17aIqgVANnMQYUjyXrH7t6JTYXvHTs/lpLPcaNrorbstqP/Dv
+Ce1AcvN7K3pLYQlfvO5Gz71xc8+zMA1+CGfTXBpGk2r7VclK7IUA6L4JC+PUvIrNVmabmHFiIHo
MxWjRFg7uTzeS1FTYxqF0+hY7bvKBtrQEAPbsGHE4+sCEogq8d3P9wl9/9c3HqLKRTelqOc/WzbQ
V4rlGJLl1ekAGG9tB3fY7vPNasuVjUZdwNc0mGrwz5x+yNIPBTHUKXSiV6yXlUBFdRc4nd76SIMP
3BQl69ZVTLdzvA5dIXIffKHOIWeBc5wX2xTDvl/6ICrslF0AN2DunOCE0C32N/5qT9+6ITs4xInY
4sRFa6qS6sxKMWNWlaSxd+9WOuNv1g5xYBUI9r8LXr3UbmVIrmqkpTZbZaLeIWjBThkC8UIG4nMr
O0Pbp+YD1H4rUhaCjxRObuofS/+Y+l3UM5SK6mNvm+bGddtX7BcAudPILMT9rH8Ee2dKDOkvjfGq
XVclK7cQdGTYe3Zd+hOp86jsTrdNV7e2YrrF0Mq2HSq8Vexna3nyUgBYfry9tE4c++9vvAKqjqjU
T3D964yiIpEPzEhHr9u1Yq61l+dy3uDOMPqVgCzsZziz124ThktL00uKiul/t27nAF5hOV5a8yuA
DA/saH1r4wwYA4n9wItoOFgn9yxkbJyC1rym1aarjK0ETIm4U5Z1+d33oBls8MdFcEYDx/E+dSgm
TLa6nOY1xxXQXJaqi21j671m82qzlev3xRB2e+hjfwvcX2HwiciXAkXm2xvX5fTUbqst760id9Ly
f03V7Ig56wSINXH3Py2EiSnw1P6PYr9IB9Cl6Qr0ej7vBUfx6j1sV+eEBjvg1FifF4NdaAoxiNb/
e7oqlKZ6zjK0t3xZjtm5Ok7n/q8+2Q7FYT3fB85FVAAqf976HF4DSnG+du6B1q/hbLiHNYatgk9V
bAMP2YwUrg/QBiDjHER7X384UXuxiHD9pRdYehMHah1dU15Y4zBUUGohGSdThlRBntdPoLI790tz
sPveYFs6C1BCaAA6MyoXCHvoD6X3cWPgH7Ne2ntDdLX3qqjAnmbtidsxFE+d9zWkEE9hHW4bmGb3
aruVhKurchftVl5+ptNZ5FPUAyTHNSEMaoSvtlhNBbolOTgpnoEcmSAN6UwN0K4Nm9ccRrXBiiM5
0Ib7gG7WfEQv8pQZXkWagEHFk7Jk6PvdbqS+89WrPlX0uzUgNWYllWe41jVPI7W5ygEVEWlDNJME
9TFESLtMzpH74tjMh9axn8gEnmJ/NlxpOh0rl/Eg3E7mwiqfK/9hC2U0eH/b7r+0/n77COlUrFzI
C8uWEvDdcJ1jA5RkW0aj18bpfGc27g+I6nEEaXYObVBqP6S2Fbcgp7i9dZ2iFdutwEfscRmWz2lb
x9OWbOuznf0o6kM7GBy+7ogqN+80zwH3ANi5Py5sPC5Mg5Gavi6idlcFjJUdmAP3i8QHkPNjc7Re
8p/uGNVP9tE7Nqf+YhlSJ5pvULusQHngjYxV9bP0/YPTtmckiQ0K0KDFEbWrqk29tUhRjEJnfvgh
7BL6xRmiNAlxw89J/bQc2g/FFxZPX9sjP9zpN1Ssat4MC3jwHBQKkR5t0e+JOXbDB+lktRvJm8CX
7WR1U494RYbkNIExI60MVqwxs/8dhDcroxVHuEGKHrHU6Q89aZO0Z1EHDo/bpqBbXrFiK8zrceFY
fpnJBaVxgYaKB1AJG+zg3eXZHzi5GxVs5UVJr3JrEj6T59or4oneBfGP5RWxI9xhRQ5QUlAeTT9G
Ek5HEjSB4Z30rk6x+P77G8l3XY9SNbHIlW9Hj7/UpnFE3bqKyJkNvoM1qOQF8FHnTY5dAjB+N7mt
z/dnXrBr97+7Hv3M9doZu0bv7gOYb49LGWVPNeAO1jP66G//i+4TFAcqZtAGBJug1yYt2r9LGYqX
ENw4htBKt7riPKWLIakxqOUlK+gn9OlvGIhY7uoWY2BB/a98UNudl8Jv6HWaLpudbEMfNf2xsP65
SzLqw2VyVzpVJZYHPlEsXOs8ub1BtRqxqPQ5/YABl9Zl5CqsLOaVSJAlMHiB998nkMoeQ7w561nF
rc53OL1WgC631i22yuYvt7gOXoNBIPCuo0nSf10HESExEXPkb2+LS+Mf1CeLnSJ12HkhuY7Vb3+7
dj2JtuxOVexyfPNNBC2Bdi0HerVBIF9Hbh/QV1T15uvtrevUoZhxMblb1VJsHemlwv1B5D3XLlSh
GHAPth7BHI9c/fVbySoAVpoSYlotK2Zbyc6mWw2ztV/3DEd/6i5jEwE0I3YT+4w26tuSeTfwxBco
9ts7aDTLUiYu9lLN6M8rqn7uXq18HAuONNaaBic2riGXhv/THCL1sRHsk0KAnSTXoX9oRgE21Fia
yCfeD7gYUx8bpZ/LNq8gsy2/kg1Bbv0LcahHwoikNKmYPLsA3JFoqc/YlU19nAX5gzua+NN0OlMf
JeCYCkjuDuN38Mg/8bg9+VfrKzt5x/JTEXcmSD6dCJWLdGqKcSZ5sd/TZ6c9FfnDZJr60C2tmKEj
gh41e1xIq5/HTf6dLH+HwhBeaE6aOvdRT0Dz7iiUM24Pq/gqZi/GM3ZlaXL7JGtsXH2DhFPagf+o
xvo+AXLbLLbPTUnYp/tWV8xxnMZmaEOyr95GI+OJL0dD1KjbuGKCHg2lABrrACAyK6GzdyhH12Bt
GpmrL5DBS1m7Niu9euFQPhJaBwkvxumSstGPJEWG/bZ03q10gF9j//2N+64sUfRZgU+YFu/gsCsP
Xlk3nMb5Ak7lFViht/9G9zlKBtBJw9pdbT+72DsSc48EVDtn0dihEzerTGUC3Z/sv7/5Ft61YUqy
Hg5CHkdyXBFmT/4FX2j4CI2N/a+O/2b93k0d3lZedtny9WmW9LXOgOhG7mpPhCoUEwaLVpannQUf
aD2K+TKaAj3dtpUrdKzAMCiDlF478gvNcGXnRGFuuEZ1a7v/FTlNaYpmzZBeV7d/nVdfRNL9KT3v
Ps+gDno4NnFWAFpkl2rbkLr3+iHxOxDT3T6Uus0r5hui7ldutOJ413hz1HvioQCHcmT3lSERpTmQ
6ryHW1frkE9VfgGbZXWGpS2nsm/8qzdXP1q74/e9E9TJjwKDlVNABHJ0c/mVFs6X1E3vyUiDD0ex
W5E18Ptzsz6Qdku6vksYyw93SV9NjtbgoU0HB1fuWH+k2dnlXxrrentpjV9WZ0m61Q9AbExwbFJU
yESzjdHcNuK+Q6mOkgiHZgK93XiWiSo9Ut5lL+kEVILbe3+fGB4iV9yAzYtlCwYZPrrDj1a60SrA
mxUkcgUoAXGjYvmB7ho6D4bSsO6Mqt4BdOS2RAB57S3Q6kra5ckGYnV0vRNvi7N1XkxXje7RrE6X
zGC7d6gPdi6rTE/1+AQY5sRLeWSFbdTVdWw1eZR55xyoAtIVdxqHcv1Xa9pXa7Gya2cB0c+uY2Cr
3Xcf2Ir/KFvbGjkmqB/lkh7lPESY5H7yqal68L57+gOMd/ORv/CDOn3kc3oa1vmxt/NjE3BD4f59
I/kDjJcV0u42p1sfMJEGEpjtlNqmm0y3c8Vr5NtKlq7n1iOx2bnagHVBptiqTWlA3fLKPU/9ocsd
WVmPuZ/hEcIwYYIJ+nPu23e5pj9weANwic/LLPhl5OFJol+RLORl5bnh3nnf5P6A4p15yIFrPsoL
zXDiZbY9bp44FB5glNbNMRxO3Z8odk1ITrt5FxJmXz/PM40wFp5sljx7kynTq9ODcvnPwiUi70rr
0RmGBzDeJjNDiW40tcbollcst3EldewwXR7ybood0YNnyTlQwe8K3v+A5u3Tde5AHciuYzAeyqL+
0LSdISrSmJY6aEIbZxUIiNgVrXnc7y/M715v3w66lZVwPZzL0M7SRl7Sta6Hp7lo/eBlnLxlNRx9
zUuYqn3I44Amv35FtOi+kl/7nE/w4D3RX/RYHkViOjnaf1FcJ7hZBr+xEesOyc4vlh3yIcp/ArYw
IQfrQdzF9YO8uJKGdOlErSnFx9TIiWTCjzg1qFhzONVxHJD11U3GgvRxoP506Kfla+UwCChrvt/W
tCYOoOosjqSLsJZxCR/9srpYwC8Eex+oJ+yjcLKoCfJ4k1408RykKz9v/6Xum/bf37xvRqTxijyr
rUd83IlawXlYs4fUYgaR7d7/jw5SsBAqgc1WE4taA4L5otwe0F6EvsCzh2/x8w54MNNd9z1VJ3Ny
TElVbeYh81wEgAg++b0pe6OzPcXduYO/g4RP7Io50gitTXGWhcltyeuWVlxdypwJgGs+vzDcPRHY
BNhhSGcTepbmKggUYxvwAJRh1eIqcIvP1ZK9ujUw2uv+WN2ZCaHqZE44hbyesy19DHvatJFMw2aM
3GIwQfvvBvvO2VEndNY654w2AM5aMZhQDGdagaG8tmKK85POc8Txd8tiMD2NvNSZHdC92BYJFnlZ
XWBnWdvwuJTTwdlAJTCM17s0rk7vjB1DFx9FQsT1rSGe87o+gZPVFJlqzpOvWPJStXXTIfC4ynA4
VuV2nFfTY1PjJFTUY+7VRevuLrUAtli4tNdyCpMc8IO35aJxEirwcY6E9jZVvfVocfEFeLkvXh9G
xVREZUpALWO4RnUaVky5aIAvCUNA5JIOFxoE53IoDuB0iLzJNK6vObHqQMqMhMuA6ZHsMi5WRJgV
b9MLRSrK9iSGPEQsgYohrDtDYnVMpe5EyVYHEbfXt5jAGA4CIZmsG8OjdA8v3jE/dVJFZGtVzTmu
6zn82ACgij70KE6F8hMVx8Jpo9u612hFHVDJ0rAshzBMwbRcP244tYUPQKyqjOvCNqBDagzjD1jg
pWutrubFZeM1eutE7Qv0pnR2ZnhNa6xDRQZmQ0OqqUQeFTPkddJ3dYipzYYnNqeLQUq6T1DObpvm
vpOVI7Kc1TYfSnepziPNy/t8n6fcRIO0/FrMqPWD+T2NNm+IWcYfmAjqaBLycFvRuk9QLiRWuiLP
m730vGIQoyi6b4ikiuSuxdVBlbFbu2ISg3ctpbS+BB4i5cjKSTnduf5uI2+iJD7nQWvZAb8MAX+Y
LVB2B4bDqTk8THk2B7M9MOI0/FL54eO68k8NEiN9cF8ylaqjKkvKBStBCH6t8Pg8oq+Yv4RLQwwu
QqNTtSSPQE5W/YK4q8LUYI7xdIO4NUJR6/GeMzNHtnNxCTpxpntTn7QOQ2+K4zU+RwU3dq2NVzld
vGtbYrJslY8pCX/P1vyYV/2X2wfy/fZntM/sIntzYtqtkPlUQ/D0tB5IUp/Ec4fWqGQ6VOhLDgGn
88/tf9LIiilv/omO6UYKHxUEgJAVoCGt/kKLqMHv6BZX/I6onEBQW7Kr3YLHzEJtRTzb0nAh6xZX
3A4L/crB+uw6dc9MAiV5iisTBJxubcXbkG4CUtoGgwU+KiqXKzitvbJLY1YCLe224DWH/4/5GjY1
Y0dSCULZBfyra5/ktjTlTTX7VydsnKHdtqwM6JXOhznkEULfgJvSRLqdKz7H8vnaByHOJqM86pgb
+4QYQjlN0PDHdE04bqmcc8Ts1deB/rYbH8nrf+p2OXkhpiSICTFc9wm73N6Y1+as7dLQAVeWS6wP
Ysp8P1oH/Olt3erEv//tm+XXJs9WsqHtoBVzf/KayYmWVViPqxOMBknp/kKxW6RbAKLcl+KCaZtE
9mhTHlliZ+759hfsunwnelOb1Xw8vMNU9PJCOmuMKB7EpG4fbSDcd3l4Ap95cvt/dJ+hGHFed7bb
omH/6hfHYX7yRZyamON0OlZseMsJMBRW3C7CnpDu3cZ67OOU8MnUK6uRkdqwVvmyF3UP7yaJjSIX
P5Ur+eHz4YCSYCxdU2VKYxNqB1hA0kqGFmy5RJqFgPbGqfOkKORDGbTHyQMlSFv9dVsbui9SzKLo
tqChwYQsM11/DsyLHDYfi6L47K/ruTCiRGo0o86sFCn1QSoxFpd6tMq4GhYbiGSo69/+CM2RUsdW
SpYvZLBxo9VD/9j5/HO1deBMB5Pm7fU117/aBrbljHdhjuiimJej4PIQVGAbKJp47O4roVIVQnjL
m4ZN9SovQy6W8xJuYzKHqUHJOvkodsHGHt3E+5NJhhOoH0Qf2VWY9M5ocH6aV6xapMVgg0WBU5Bd
csB3NdN0CESWTHkPjKMyEv7fARrKq9E/3taG5iypLWaVLYpKTi2OLNo65dTE7dAYFK0RlNpgRkU6
rM2Mh5l0XMxRBPxQd0xEhAe/bu9d9wf7CXtzTYRzC4jRCsE7S7tvJeFnx5Zf8smUF9Glg9WhlqEW
jtPXuE1zpIL3See6KSMHiCBlDozQKo24k8cOaSPEUYZrSaeO/fc3n9SnxBk4d9l18E+YLhryh9ui
0ngmtZ+Mr07fykoCBX/rDm0UhOnXZWUH4ZQnsYaGzev04f53851D3aVxofA5/ybXR3cF62V6ve8D
lItuIXMrvQAFvK6s+TGU3hKnFjLxGVlFvFpAjQ7lagK61klLMXG7d6xtbR15Qe/gQ87FQ+mucdt+
p/X8OctMNUmNrtV+M7mKbFlL6V39VCZbk527md2nCbXFTPDBLYldeVcL6u5cEPfYQ9wtJsZg3c53
ub05pZ6PICbbbHbF402k52FMbitZt65i0Jy0xPcJgjJS2mD+bqIJBnff0vuZfbPltaSej2FVSGSM
l/DS3MUzyKjaQRYgTcfsGlt2myzKeBMXtWmCRXMR/O9t+2bLSAIJNta1uEg+JPkmY/zF0S6/ctwF
Fp2+j9az7d0FZYjvUG03T2dn4Y240KZ4aZH1bTJTEuRdt+D6aqKUpPYWIJkFCEaHHWfUlMsuaerf
d+gViytHpkIPpehyzFuBAmuqLsI93F5Xt+n99zfC3/tAQVBCy+cZj0pseqLl3oF7e/F3zzk2vf/+
ZvFUooRcpljc9fISjdcjhhdNLGy6tcl/1/Zyf10mdMA9j9YUi54i+83v3LZyRhzecU/2QBLY+IZM
OgU8LSjV7+mNgUwUB49OEq+qXOCucJJ+CzK8kFp7NeXqdUJRHLpTsXWhHDt3efOxbf0ksElyW5f7
Qfvjpef6au6zQdO/KxroEqgr66Ftx8+s7YeoCYMmTt3OIHrdvygZUNFOFUktYHRy94mxJ179Ezpn
yzJEB5rDrmZBAXXrM8cBcEbTt5H3Q9A8AnzSbfno1lYMlHl2vs4Ec3g2Uj9pmczO02p/vL22Rq1q
JjF3QUw7o7PzeSvckwz4HLX5dlcOCIrd//SNkdrgZS9XDygrS/DBts8sbSPrLr5krK0Y6bIQVAlx
3p8FsG5BN8X6H7VtgP95f7ADiytmCuxiXi/tBpd4GJ68H3WcJtkpe9ipTMX3Kg4TE5q07lAqJltm
XdoANgGOPXhpwIjWCjtaxByHJm5m3R8oZkt78ANTD1AE7vbAg2NzLoMvxDQ0pFlcTSDi9dm4/oSD
2axg2CteMfGN59VPFn69fTg1B1/NIXqzKFfc3Du/2AevjXDu+7syiK6vsqKhM8WdcDfh+Pj2cUmr
CNWp0+1d66Sy//7m1M92m2KQGEsHJVxA2nUvDk9/dB6gerLvt/9CY7XqbGswLkuf5zj8y+BEBQE3
410IVZCLarJOWmTdhJWrxvnGZHAYJxMBrk6bisXaFrj/UkfgKJKwiIAwFy+rfLXn9Z6IHVtXjHYu
O56lI24opyePNLU/Bq77Owwbw/I6tSqmOgcsrcMUloRXwcOUh3iyLl+mtP/AhKGSptOqYqsLL5tG
1vA6Q+ZfPFImJLtrKNf11UThOIip7l3Ino/8YNvDQXZ33qtqCQ3gDhkRFIgb3fB9sWkcLJ/omkXS
VGTRSEUtpfm82iZqe+VzSWjHL760uX0AsDzqLbeNSaNYNbuJjj7q5i3wikAkEK9NEVdNmvj0+2z6
A90X7AbxxiEAEIlwt4GbtMD/jrDtzP27WrCgV8VcxyAc+sFfy+fG2s6lt77Wy3a4LRbdrhVzTQHC
SOZAQizB3B+8IrXiOR0MN6xuccVWrbpy6q2DSHygS6IHMc7Tf29v+93EAySimGlgpzXb1rR4Bo1L
zOXnrfyH2c9LeJDe633/oJhpuFiCFDOgIrachvHS9s4F/JplxKeleghytL33uZHcQuM01VRmCMy0
ZbEZwCOqj10a5eJbZxqN1ehAzVt6YDLlwGPG0h3S641Aco6t19sy0tiUmrgE4Om0Tjsz6JzOUZM9
Uftrt33YTOQluq3vf/vGopzJQ+Evy8pnh7a/APX+Pa3s+x5RasYycEglAgmBgwqOJjTt+58g0xu+
3paLTp37B73Z+JLm6TQGQG5ygQke9Uh4AEsRgMniLsQs11ezlGz2Gl6k8JYD+j3OYb/xR9bNd1XT
sbpitptvpe7W44YShCJ1+1KC9LW+M/RwFcud7NQZgh33pZhO83zJ7pokxKYVe10cVHSJ4OUzwg9Q
nlWo9IynzmqT2yrVnEU1B9mlRS6XGoBBsslIwunMnt2xu6s66fpqGpKSEfSrKR4IwVJF9LcLojnf
1JOlMVIVaIfPi+c1HgQO3lXBWMTZ93n9d71rVAdbV4zUL3MAEs1e8byG4KBs56SaTaMKGjNSZ1rT
hi6IcfBqzcElgfHNvu9jyzQ4rlOoYqP5FKDxRUAsLsZz2NImnWV9vn1WNJeTmo9MN+GXrS8Au7U5
cYABP5+d2PBlbLLYdwwOTCcbxUb7rq+rdAF8W4UxozWr/prhCNBLcl+Qqg639pucQxGADcYXTXHA
I9l7HPyi/XhbQLrNK7Y6g0aFs5CUz3R7aIcJjjEOxn9ur63R6x9zrc66FWOBXqwwLdLIqoIwslv3
1+3FNRtXp1n5PKx26mLjvXscqkfnt/ANZ0a3slIpmFpvAn2lD5+7FFfCinjz18emMXFq6JZXrDRP
Md9QT3itSnnu+XmxPqZ3ITC5vjpyygo8xJgEvjoy12DvpuVB1FZqeGXr9r1r+c1NKr0WXI459t1R
earbMkIr8ce+tI639alLAdlK+FuOeIA1IcLf5QOKcPlHGrfxcnE/Wl/LJ+sUXEBeaYiFdV+iGKxD
7A7DH/A3wPT91y6C41oOf3OXGDKTumOvXKtd6oTrzPAhUMaxLgP0hdxnrOokKXpOqgzVNySv7L+8
6YeHEf12MHT/vN9+6HoqM5nMhpa4GY69xSM/6h6qI0pwMRLx89HFVFd2NMnnffF7Kk/ZhIp3aQnA
KSPfF430L0xfH1ITNdH7wvdUqrJV0HayR3hLJ/gbk8rHijuGuSTdyorditJF+XAHuiz59FggZRO1
ATOlUt6tm0H4u6zeGFe+dgL91Ig6ulVgXAt040WXfxyG5QA3l7CA/rOgQD034sdta9s3/WcFwAsV
Y/bGuaeSIVHcVv94v70Sz+QtLqnBVehEpZhyNjJ0Xwm4io39qtj3xhQ/ac+oYrkEM/rlumDh4Rc9
7Ue0PAVP2YPzuB3qpDiZgB11+1cseF2CMdgwC/U8FiBpH92k7kwQ6+9Pt0PTyoVLK1EN9u5GXdRa
TtVxOW8vIPKAiSXi6B1uq1fzAepkqQcGla7Km/IZPAk/y0JiyCpfTM1WusWVus487Z1EAjQJnbCB
5G71ny06izt3rly+S1t1fuAg6Vet9JhLMHaj1HBbKBq/o05KpgLgjdaM5Da1kf0vIjTBbOPr7bU1
9hQo9rtk/pyOPd4kXf/ozQ+WZ0UVf8jR/nx7/V2279irOhTZ4kIna9lD5mX2axX2S1AujwURl5lm
Hzr+uWaBQUq6L1FsF4hCgFHr4Rkkd52zlOUc5YULxLZg2Z7aYPp9+4N0ylAsuRnCcsVUMS7Jrkvy
8Svpn4rgrmvSCxTzrWmFRhgX5lsKNxpdFpVrG2PIyqAL3dYVCybI/AnmYesNSbJUxn37OPG7RvJc
T52QLOsxR9iM2GTnmimC/ImMJgxujd2qw5EAzAJkhoWrcarW78iE5FF9X08vtq2YrZMFw+SvSOnO
rMED4uc68IN3FwAPFlduXsA41tZqIayl+XykVfjkVZFcV4M6NQdeHYJ0SGg1XgCJe07/6rrAnC9k
3IFeK+KFbTAqnej3399c73PQT5Y97G+4ZgBZbWCxmLSTIXLTnEd1FjJsRLkARBKgtNl5dV9GK5am
vk7dvhUr7VPhL2OKmHAjGUKp4Mha/9NdDkAFEMBh+f96YLZgIN7xkJPrPH70FxOJhE4sipmWXlgV
bYvC2jSehH/w+oN93zvLU/ECyjxtqm4Gmr0TLvnngGzDpWNrY3ieaISujoRmJAWfz4pn87C55xaN
tL5naoLTnHW1rYlNbJpTFF+f6fJ3McST/3lCdrt1DFGlbueKodKlxCSgwC3lYdwwaZdgPRSNZept
1ShUnftMCZEYLrKQrpTdP23fnkJpf3KoieZCt7xio6KqppzkeFzNQ/AJ78MiCsbZPhIymjoodOJR
rlZh8YkIhiAfMdMTxuzw+LEMSSLd5hVDxeRzD9CE1r4M1bgmALFaojkV1tNstd3htsHqzo5yq4ZV
3W1AQ62fC5HHfpqwqovAYJWbpLNfFe+EOCpTWdh6jQtiGRx7HkSYElgP20a/ARvg0sjOS+rA2KSo
0YPa/lQH41pNPTw+38R2tnMpttje3HKOb0tKt74SIOfT2jTAwd5vFApqRnlwwUdxe2mNntWup4EC
1rwrEMMKS7qvg/CaD2tuT5Eb4qVy+y90u1eMWDqhFwDRAw8UVogkdS3voSmoiZ9Y9/75o/+ppdYM
Qr36Hx8DdgAMP9r0ZQ3CuN1Hv87u8mstntzQQmnMvVMd+4e+uXx9XtReJsEBBjSUJWEd5hJHIb/f
Jy3FpoNtCNu6g66D0E8wJvuC0PD3fUsrNr1Ufo5+S1y+fWlZMqrCovi+WL2pvUKnZ8WeHX8Jy2kE
ZURNgkjkFeiPDTLRHVLl5gXbYBBO/v6EsM8DRxmlScMXus6G7IJmebUJqu/mrnY7UAzWdYZ8+PMi
nJNp0Ee3tmK6WVn5peC4e9v8jOY56v/wR4OL1shbbYByJdBlPYFtc9R958jEZK3bsWKunQVI/zqD
GlObP1c9f7RB1ykxI3H7EOqW339/Yzz5XA6Z3WPXmB+K6fqYZiM40c+3F9eJRLHMHkDHjUSd7Tnk
ZUzxUCu2+yIRqpilZ4eFVcPNP/cZj+3miwBo4X17VqwynTPQaQaI/UAmIvgX35Re1FyvKgNZwLMB
VASo9I4tkD+m44pCW5CdbHrn8VOMcm+/o+HeADKGa1Ll/ETH+7pOgbb93zPS9elozS5EUmVlPLh5
VAziSKUpMNOcErXfqaQ0LbYKfrDaUMzo67o7o2Bo0qfmgKvdTrbLOW09yH3qORiHsyla+PiZz6Zh
e93uFfvMt7nj64Te9qlF80HQsL+s/+Psy3bj1rlmn4gASZEabtWT227HcZzJvhF2dhJqpubp6U/1
DxzAm5/ZAnTX6AuSWmRxrFXVfN40FE29/sLJmJtcTezjNH5F4uvXeVrbwlg2YybNiTVD7EMOE6Ml
Um+RJ/dxPO/BR3+Eb8vecda0K23BMWC6eDSDGjm29IQP+T6qZjiwFXwt49vWtQZUYz9egjwrhqdG
DfmEd+vIq4u3iSC79rNy87n5ersfLJf3JiFhbqYKwgQJP4k5OvI5+5R2Sx4O2v9el/G+FfNTXEAA
x51+367PEjWTouB5wpmg7sdPqnfg/VYf2bSmAWYr+joe3k33JV7gR6+d+YmAUu8N+z5yjrcbbekM
k5zAZM+TNpn4iXUgPtRumCFfKiDbKPuuSVDI51a6mRbOg86DHVSg7xQypmu2cc9hpkzpOhjjJpXO
Q1DwgxL6SJrkUJVr90MWuJk0hSrutc+Z4zykOv2UOEsIh+l906V/3KgIa71GfrdVYwAC9wkcXPeG
nwZcJR9gd/kZupw89Gn815P5w7TqmG0bRsbekgfUnQKFYTQF2RLGXvSnqvNtu0uTbziRyqnHWfMT
zGlfiioKmRdd30HX3BUtC7FpmJFjfiBO6bPTnMdf4qAII6nvuyW9x977dBsLlipMjqEXCCpInfJT
00+YMPTXQnqnMvF2VK7BzdIDJtdwghaFhOonOxUUWXepV4STk6/olVugbHINC79oNKW4RfIo2xVV
cSReFaZRebgdHVvTjRUzyQoN6jSK1yq/0378zfHX7Fxsgb9+0bvpLS3yeYHQsH7s+5rsIYX2uVL5
Z+1FL9WqAYqt+df/39XRg1CTeXrUjyTgp76qhl3dD2pjbIwFs6+I61P4ITwyKL2EcoFJrSvWkjdt
/WpMD1r00PbMUXirpnDOv6RwdEyOtzvVskaaXEOnihLmeQM/wQBU7joQ4osAWk3pj77Lf+Nt/UeP
fUbgrgDM9iXGZjdYCHx8W6yQQQIZk5lMYVDpX13a7G5/zYd9LKm585oL6Y7KH+RZ6PleVP7dwMrn
bUUbw8fVBdb2bpHnpJHNbqEV6JNi3MJhQLuN4TM0Cc5vkJt7I/OfBcZVQVusROTDiKNkY+z0gvs5
9GDd85ix05h5IRw2Hoo6Xxk+tuKNBcXRNBgqUbp3JQ2+qt67b2X3qJDDtS3oxnhpsiiC5FlWP7TQ
V7+vPNi8hvCr2qbYRs35fqrKoYogRvM2xo9BeVfpT7n4cbvl14uJ/7k1ldSc5xc1prwYJv0WuceR
s3DIn1NyKenBATelnX7drsUy3s0ZHwbQowT3Xr810t3hbA0Ng7Ze09ywFW7M91PmdVWAdNcz6bQb
Ch/nUgF+abit6dcR9W461opDmCnu5LlMmmc/jhJotgSbtsuIvgHW2IfFi+8SeW7y+WcSReNujP21
c69lzJvMct6m0ezWsTwPctrXeIrI3CjU7dqr6odrIdpuIHYYmBO5HYnfBiSHLdFzWcRhxj6P9ZY5
GOUbkM2JJ+VSO/qtcKGk5hI4No1hs6wZ8NmiY0C2g85A1S6Lfmv1v0F1bnDiavLvt8eM9zGozAPd
qMTg6CjFbBOL9nMwdt1uZvVfaCFme7eiUBsFQ2jbxGke5pqGVtkycP3m1c9qrEKdHtNkZVqzfcf1
/3djv6BZXbiF0G9z8VeJz0PxCGkkFZ2cbu0S2TL9mKc6OOuyDpqvqGEYL0xH58yne0WHI6/cH0y0
+xHZV7c7xTJNmCe8Du6Hsg0AB7/Tu1xB+Wx2V1aXDzcnkM02YBzM/hx1fpG8JZF3yEWypyX5OzH+
2InxaYBUlduoQ6Xll9tfYhm65mlPcpJHM8ecTWkGZYll3y/uLko2zhumLAZrp54ThkD1g9izdN4R
MNigCLMSLFs/mLgeNVvSiOq3LP+R5nPopmspwpYZ6f80jd4P17TrWzjIxm8tu4fCncQ5OBmPS/W2
KewmHb1m7cgrUHfOytXfPZGFcLQ+VtOabr2l9SYhnUUCk2CUJ2+sLr9Q7n0e1XQ3VH/ieM1HzlaD
AechKLKxdzHlzUTi0H6e+bjj3X06ragSW3rW9ENyFlY4PkP5gx7PXiQPEGy5HXpbycYi7JFF4oAu
5dl12bekc5ZdQHm/bUCaTkhFHXsddByTtwpuATToj4VMtk3OJie9HvsC9igY62OX3tfLvezmh2yb
KBs1fY6mWZEo6V15rtz+U8/Ek1fKJ+GOG8Ni4LTXk6PmrJJnZ2r5c3BVpWTtvKZWaxuLxvILr6EF
WZJSv0HsddcHu7ESIQte2rWnoQ/nSGy6jTcFqtI4j51enrs0xwsO8eg+d9z40IxzsXKN8eEnoIrr
mvZuuhlY0RfLeF3lh/SQ+ThnuZ4AJbTaFSPUdjeMfFRiYBZmhguMsUd5LujYv+Q8ls8jRPdP20q/
ftq7T4Bwju9LnrlnmpEaUrgu3dWBt7LgfrgqoukGaHvYPfJM1uVDT6fdKH/F6Rew9kPSOQcYKIb9
sHOrl9vfYettYwGeetVxQTGaegZSQPya4w1sm/kgvsP5b5BEJF2Ylw3ueYKdslcVX9LyXyb9lShd
O/J/DmAo3dhGx1TXQ6Gwf6Neu1vK5GvuILl64CG0ae4b2a5lCHw4haIeA86DbqBD3LbuXQHJMTg0
lerkS1AZbnfAdcx/9BUGnBXtcdqIPf3mdxfY1oVt9KWrstAJDlP0JSo2JcvCS8xAdV9muL0V2JAm
OgpzSS+897a8b6JoA83IbscuOspxb9Kn/1YOWON0meLD7fBYgm/a+Ih26bDEtOXDFDsjFK2X341o
V9YYW9kGhstonpnrxe65iNQEu5JxuQqy4T14pWst2DKp6TybCnfIcVeVl7PcB4rnl3qa2AFXVuXG
2BvwxZYkaGEAJLH7Jw40sDoP2rvI5l6jJFkwZpr1DI4iUBfV8gyh0btA5QftIRMyYA85hDP9tjze
7mULCHwDyi7WgirmNSKVe8e5vvpAabEvfHjGJVgY0CM83XShheFqwJnmuQYTqXLPXtE2OwW7oCVN
8kcH3h8rd32W5c2084F7exXAusw9o5ZTNupwaoIfiUoPxF/TEbMMLZOs7uC2bMKaKc+eF19Uw8e7
xUP2Q46LkL+3u8QCDpOzziEfiJMkwDHXNQkpQ87kQqpNyqUiMFnrtfDZNLRSnIulZrsB1IVPSpB4
2+Js0tahzhXViev5r0T+hq7Hzg82MdrQ7mt/vFv2O9G7dQNW2Gsaj/vZne7waL6ynNkCbkC50nOe
yyqv3jyR/Fhc52uVrMke2kaLsQ67aS1FPaLVfcLvaZSeau/oi2htCbMVb6C3H7wAYkcLlnlZO2fa
En3Pmk7um8YhK1OpLTgGaNuckhQW8PIclH23L4fexUM5W/rxfHu0WyDrGauwdGuQrTiuE6/yXt7g
vYmIQKHT9UI1YEdxuxLLLGeS1+uIi9Tn2A4FZfqm8HIXkWx3VaTD4cwrP+FqS++DIVdbsuMFuKP/
HasiaweIEmjy2kKs2U1QFXzhybxJNRbFX5eMd1CIHD3wmSv3DD5vAzGhIT5PHtyZ3b5ck9W09Lop
1xkj8WlM4Yv2OrfJXkKqaE7XrmpsRRtALtI5Kd0Z+3eumrc+bsRBFqne3+5oW+HX/9+FJo9oT9yk
JK8xDFeg2Bn4INkua9sKW+kGmidst5Bmiy37omB+Ng77GrKg2xpuIFkuaQNXWwQ8kfAjjfWx4Rtn
fFOxM4DoYqXKDnNQ7LwqXgTYqsN86Xa7LTOQyWAvlt5xpw5DvVj4N6jHIr/fuZL55jk63K7BshEy
metVV+Z0mtv4rQh+TMlh0veZ04L7sNP1y+0aLFOQNODK2dQ2cYNBU5EZUjn0B/V7jB1+9pvi6+0q
bB9hQLYm7qhdt4vfqiLdu8EuqB8ILfcQq63XlFAsPWF6GHExxW7NMYL8Re194p/ZoM6iXHsutBV/
/f8dstIpGHyfN+QV0+ZB8m4v+QA7xjU5XFvxBnAhAigKt8cgTWG2Iv38Rzx1YVJvkgKDa7GB3CGB
5xjz8dip6AgislSd4Mc+mrzpcLuDbe038OszV1eQrtawvnqa3XBKX7w17zfL4iWNFRj6l1SNWKEe
SNaeaPcUFA12he1BxPeF7PDv59ufYBujxkqssl7CnqIir1n2UjS7YL5UfRIGsEgus93tKiwTqElj
L1QrnJxiaxuzgN+5C2T9wkSyNUlVC5BNKc9yVHhXougEDwpGkftzGY5pB+OKaOV4YWu+gWIBKyOf
ugMiJOl+hvdsnK4lNNqKvn7SO3g5g/KrpIm9M4lZd+hBHXwtgm5t+rGMTlPKc84cD+c7dK3v4LYs
SfYBm/fCb/bbuvX6Ue8aX8ZR3fbddXaT3QHukaHSK+8XtrAYuK27oHQkTds35dMd58n3vFtLxrQV
bSA2mVOnizJsbOWi4KXhu3yudmpUw8oFgS3mBmwr2Tu1v0j1VnXyTvpLmCKtq4DG/+2Yf5xUBMNS
A64dLv0Wh/gNngC+xLoKe3+fjV9ZDzfnZgyTwNlX7C4iJGz52vW6ZYYwSe9JUk9Sj456WwgoguMd
SZ/p9VfwtVhLM7VA2CS+V34z+uCieOcgmavHyC9GuD3p5A7pNSpsEvHndvRsX2IgOYJBVZSOSftW
1meJjIP6rRzf2uRAu016nJAPMAA9RHXcxs1CXln9SpBsV5JNSh0o+Trg3qGt7rux68u2emuiYQ9s
XKhq7m6HxYIJkwJP2cgRAWAiq7yvHiRcQ/CpVvBgK9uAMjKvMJ/FGK8x6IFC6/Psren4WKBmErGE
H8xsWhCRjCdHP5bHQpFwcNeyNG1j0kByP/Amw1One8d6WYSD+qSz9ltZNXk4xsXK4muLjoHmqB/G
doQf7msADYRakv24OlNYomMysXTnxXUONtbbMDN42OmdW/o7PJCtTESWlptsLF5UeNsUdfWmM/K9
IuIh86M1hrsl8iYHq8joEuA0Xb1FtAxHJMPG2b3qHufh9+3xbguNAdLS6/0k8Xz1RvryoFu6Z0R/
jpNp5W7DVvz1/3dI5XAcZoRes0myH7L/zerv25wbRWCysGgvOZKSUDQES+hMDqI4spoeb4fFtraY
NCy3SFgqy6R4iOdjde5P6T7YKXGYoDiUPqen27XYOtdYgEmTV+7iBuQ1SqCU15zExHa9PPjjylun
LfombCF+Q+N68M6YMT9jwyPCvGquq2LjrXyBrQYDtEHfVZQQxzsXoj8M+XhQcn7O3HFlxrQEyKRk
eaov2RBx7wxx5IdCVncsGvd53xypy1a+wAJek4nVD3lK8qTu30rQ2nlUHcZuDbu2oo0ldpC+m07x
5J1j6urHDiplIaGqW9mKW0JvkrDmoFMSN5PFg6c7dYpd3hwGOASHGV4rt1BDRGCSr3SVVnCGpN45
D7pd4iADj65dk9taf43Zu4mhartpHofAO7vT9FotbrnzuF7wDi/XLvBsNRirbZZmmskoB4Ir+o0g
y48O6aMnh22Tvsm3wnujniOFkR/h1e4odDZ8akquvt2eGWyNN5BL2TLgPt7HYYjDxU3Uy3yY8/QZ
CUlrGZA2aBnInXTdFA7ufs/D7B5UPh1GwpIwb9hdN0Mm6/ZnWBBgkq8S5NxBVcCXd8hV1Puu0cVd
nA9rBD5b6catVbsEeFqYlHvnyuHvnNH5zsni+rCt6QZ4l24YWqUjeTcOuFguBTyK/DLdtss0OVfw
Kk0nT3XkzIOXwXkaq5Xl1haR63B6h6pmWETkUYec66W4l2y448u2pcSkW2EmXiCBv5BzGp2W4d82
OJf+39uRtoxEk24VOYLQ1EcwFHts+Le+pWHBvsRMbhyExirrCxXAlGggeKeuwpo6O7xdbizagKnr
tZDSTmpy7uN41y/00LT9yvizzACm6qcaxtJtipmcC/6smzp0/qHk5+2AfzxKfJNlVdVR1RFdqfuW
IUHM909wXFxZMa7o+F9GiW+yq5asKurZr9U94RcVfacC6QgdjKnLEFfkK0G31WEgUzlj3vZ4hbsb
E3c+t7Mz4ZqODvsUQj7HItHd2e2XtQ2OLVbXQfsOUcSbI9dx0Q2TzE4i0m3I51X+ja1wE64xa3ui
rn1c/a2RYlpma6ml/8ee/agjrlW+a/cEMUhH+jWCVPweyH1VHr2MhT0EP6JA38XNJ5LmYU7kpgnN
N9lWAcmwQddte0/q7hwLdWiLlfuvj3GA1/L/fkicgWqV9q26H5NnJ/DvHfXVKzcJnOOQbOA3kqOs
aqXVfSGGkLBmJ3D2zKp4ZY9ga7u5xpb1oJlG/+ZctSHrf9Zu/aut126KLMPH5FVBEGtKUgZyGHQR
fiyyfdXeJo874Zu8qrRpU0juYYpovF/d2H+Pl7VLx49ne98kVflZ28HMSpJzBHNIGM1EI8xKX6k8
bZrbTLlP2H1WI8e++AxZsh22UceySFaWQFu4DbQKyIThylG7d6TwszCZApi4xdVhW7sNvHYNidx2
dsm50eQZqYA7Z1xLi7S129gIE4yTotVAUDvq08LGz7pcNkbbAGc0ehHclBp1LyOP3/tj34VpNvP9
7ZhYJnqTLTWVU5Uh5x8x4fEuZ58j/a3OaViVL4l/vF2FbTQaCBW6mST1fHKmPe61oOcUP5TqMZ9W
zq+W0JtUKSQU5h33QTZ2iJs9uLHGa+GYVcuaKKml+SZRqglcVjAnJ2fmJLiOPhD+tNBHtbbpszXf
WGkXV4LUVXXqnkM5JpmKZ1a1K2Cy9K1Jkwrw2hPrNEbRffYsGtwkpl29hB1JGjieLNXdSCt/5aRs
+wwTuAVpRscbAACq9mmd7Lj45/bwsUzw3rXGd6sso0WWuKDrnPUUHZPlGS5Cu65Yuz+w9a4B3GiJ
6RLJXt3nS7crvZPXqjDXf5x4ZbNma72B3saPpEp8eHM69dcsSSBO+rvp156zbUE3llYdT2ksp5Rg
M4ZJcnYghqfa8tvtuNsKN2DbUg7tFVJgEVHsc6+CT95qyrolKCZRihdUTWRQ6l44+hNoI1ACr+69
bSqBwjeJUXNaO3PtJN5d5ftfUySR7pwg0yuzmSUsJi2KDrgs8KFjfjfF/j/seuTxaDWsoMgWmOso
fTfWdZuDEI1X2vvrO4DvM5DqeZjqTT5oCMy12vfFk0jwgefendbpRZSOd4y7YZMuBgo3cCr8dM5J
j8EI0/pDzucQSR8rS6AtLAZIB6etNfHRoUHdZUcxuNkThIGep5isWYdYpgHXhGk5YJkFB/rsxjKD
+kMSKqUfKu19qvJNAtQIkIHWJJ1qvggEyJPfCxEfx3ktn8QWHwOqM/QB4PxQkiu78VJ0UEjX7qkY
1xKCLUPe5EZNdR41kircSzCOBy9kVJb+ymWKpeUmKaqmom48hklGK/JzhBN2yJd4Doe6F1vOB5yb
/rde1DpL7CJzf2jBAaycey7Z78XpV875H34Aijc6lebF3ENNJbp0vA1LCkkMkR/JvOkGFMUbPUuD
qBV4ZCfweA66kMjytajXutXSdJMmo6cma5Avqx7J3O2U+tMo/Xtatsl3cpMlo3voTUfdQC5pkAV9
WKS8+w6nhLVdsa3xxrZJguQ/ytqPLnGOg4Ks3OdiSMudU6zR9T4c9JwLYyr22Fg7LOXkArrrQ1HE
/xI/3uYzyk2iTFmIAGQZEV1gTPJ9SZLzMrFz5c2/6nnN9MfWfGM2zvO6lUEgyAWZO6dohGFhVK+s
gAFWi/+59kBkjNm4c/iguzGKLg7J9oKQ+7J3dtzpjqPz6PPlOWncFzhZ729vQ2wdbczMPsuLaonL
6CKi7liw7Jxlxxoy9dtKN+BbTF6eDnkZP05V90IT58Wb2/tyjrbs/hAqA749cwYS40b3gsu0F4GN
CMRtXodojXNriY3JlHE1NDMTtPaSK30M5r+0rz9B/H2lnz9cE6+7mv/uFkY4P+eMAWLpACEkcP8f
SJl/it3+KUvXAmSrw4QxbR0H21igTDkENjlVGybNkB0m4QQhzHxeb3ezBQ0mTaZyhgDWRa5zWmIw
lUpkHavs39tF277g2jfv9lSET+lM8Ox7SpNvgj2KgoQxks2mfk3/x1aBgeS+7tt+9kZx4hXNdjMe
wZC47wk8tfnVDqTiLcdo9LaB6hhXRnk+D+IEE46dS/tHt10zLfrwHIqiDQh3PGBuM43kkufTHwjo
3sdN8uDr8VfT4d1NFyszha2TDSxr6jpx1yNQKi/OJIBCfvx8u49tODNgzAQWdz704uQOyS7WBLoP
/r6Sa3eMluJN6kzc05ZlZSZOmWjvofR/Shd9YF69Ehdb8QaOe4YMl4zk4jR30R6SzjgoHpzin9uh
sQTd5M5k2P6AMwB/K+lM+1H9mZDJcbvka/M+WGb4FQ/vgBW1dTHP04ypISug3zfQo++ND2NShM0Y
7GBI/6PI2+PtumxfYYC4jFiZ4hZAnKieQ53QfZlsUqHhWAP++xk++f/wxUblrmM1snT8tzwIVqJk
a7kB244nQxnlGbZZamjPvCiHuyEoNxZuADeHlXia+5gTOg8XsY2ah9CJk5X0JVv/GnD1ci8SC8Ha
yLr8EMcnPv+c8jgs+nkHdunCXm53rWXyMS1zBQ2QXgrTmceIPXnF8goboGRfTc73pijqq+vKmoWa
pSdMHs3Q8ElxhQ1vEVQknIKZHhIlu93tz7CA2KTQ8JgTyG3R6DK55XiY0/a56NJ5D8r1yknM1nxj
Jc46imR+jr2EBLsohTcnT+iX2223dIHJonHrcer4GCuYuoA1WZLyqc0x86ejGqH/47tPclx+3q7K
FiYDyKPf5G6dFOiEATbmsxzTXd7zb9yt1jgdthqu8Xs3LTXUbdKurNRjsKSwvF7+0nhOw8FzNna0
AWg8NjW0U7gg59ohx0QpaAVoIg8QA1rzZbL1hwHreSRLXkEZ4hGPFFmYu04Yc36vpLxTeDeL47Xk
cluoDITTrC8jVaOecXFOPiv3faafuFi53baVbizKEM4rm25O1eOUsx+lEkc8Pe6KnJ42jSSTVtMI
R7YVcvwu1E39cAniHFkxzh9f8GhldrV8gClrJMiihuvV82M2sifm/XaD6afo15JRLZ1Mr/+/G6dj
nAxJHGfq8ZoYUNf1Pcn9M8Scz00U/ENXM/Ms04bJsvEg+kqbQQukHI97QYcd5eU2JJieuw4e1URP
a3Qw/LD9pTlGsXOSy/z1dgdb9tUm28bxSIcjPoDW4eYfeadl96BA04rgkHK7Alv/Gkhm1VhHBfIY
HgM4PexEmXG4MJR3cZWvDFHLCmrKHPnRNLIZrKlLAjmySi4HofzncvQfaqGONBuP7bKWHmnrZgPK
ZcAXKK642GYM5QGchzvmrcmv2PrBwLGsi8xPhcRNReIckef5wMS0SxN9LOtuZXv3cU8wk4wTNaOo
nZGKk1d68AyCynXogTdw8Fi3KUeeM5OUw6q55Hp2BOTdIaK3zKO7d8fuZ6eQ7LllODFT76j38JSU
MClOpY5eF+FFIR1xy17G6d/bFXzcETAj+u+MAQcqpMtdOyKosAVrdmN5cbgfdmsS0R+PIWaqHoml
jdMOx/yLk7QTdtkJOdbKUfvbrbeVfv3/3XxXpBReGQO2k2SOXuKBPxV67ZnNNnwMIKcySaMlwEpT
J2mKsMRyx9Jq2vMoWIOyLfbGkozXhwG6ypRctJyKPcgPd960HEiVy1NSr4lW2kJkgFgGemqDCfPF
rPJPSnm7mq290NiKNkA8JbhddxXDRddS3cM366EJvm/qV5OA00U+wVUmGi1c8p0zyMZ04DJuw5RJ
wXGysY4Vcb0HrJUvfdT8oz0VtmO16U6FmTwc2JIkvGFUPXpz+QV2d7+HnH25HRbLgDE5OC10NIsq
BVjhgLkTaXMGC2LvR/olaMnf21VYhr0pb9SlIk/aHq2XAwD1WSEffoj+bCvbQCvUGWC3G2EucKHb
tk+r+rlZuuQT7Dbk4XYNlhFpKhtV0OPxghnXBzyLg2MAa+VHV/jbEu84MxWNiPbaQY14HmAKd5ft
92TIfm1ruIFSB+IndZHitox1TrCfirx7imPu7reVbgBVO4seezgaXkgu2X0TJfkZ/q84d98u/uO3
AWaScdxBefNYJs6paJIdBeFPdcfIi05DXJyzBWLxyb8JpSsnAEsXm8wcFQ15nS6obJmc+7wfflae
Xrm4txVt7J7ZwEcQxQr16KbtQ7rkeFjqVnrAAiuTldPmcy5kiwdJ381PufdlSIYfVdve3e4AW8Ov
tb5bBvOpnIeuhT9l77TPyk+TI3Kbt13JMZOK0xHoXvqJ4idJ898z43u/Hff+SL/WQRRyxk8R5VuY
EJyZ1rvJ0kVN0YnmgnNe6E5fxwQJAtPztiDx/wYpQki0FwvnBLJr8jeTCtxv11mKleI/TmxD4w0I
d0s8JrNym4uIuz1oObuiro6KfGL8G5uyZwobzmHEBQguJcRa4qtlQTAVjsohr0oIjHCYq2TqnwH7
k4fOmZANFWe/kV67SXWTM5O6MwtSlM6ovYe4necTrrzqIsTmRa2sC5bha1J3onYKGk/43sPsE/fT
BEc1pKTFzsvtfrfEyOTuFBASnsjkOycyq5ek/e5l/sHLocuo1sLzMScc8blW/Q5/kpfz6MNz69KJ
NEzLYZcMX4buodDfQGzYdbhedsmvMvp9+4Ns4TLQHrj1VOu0Fpcp18diLp4TWKbfLvrj+wNm0nnS
Cr6nY0/EpYKW5EBPmTPugmTXKLFfpjUy1ccnWOYaO+tMdb1HclSSkeZBcrzjN+Fc9j+r4RveupxS
rMwmtnoMwFcCt1DRMoqL6ARynt/8aT6QetjLpQ9FU+7qctrfDputRwzop3mbIqudiUs5ES9EPl8V
CrWWbmdZXU0ZJH+cF+ZMVFz0+OY1xd0iloNfOLuYLNiEfJr5N7iyHG5/iAUrJunHT2nVVL0jL4uM
Qw/UCl3C9qu6T7aGyuT+uBNXgYRa1ClLukPdN/WOOd68rR9MO9/ck57EkVxefJI990gZwhUtGDq3
Y2MZTqYIkihpki+NJy8BRGg7OPgWnf87XhZk7f9Rij4u5ZoIm2U4mZ6+FeuzcmpncVmaJA/Ldpp3
cFlau7Swfce11neTlWDEj0bITF7YqPeFe3Ti18qlx07+dNRTX6w9zNqGkoHyYCnhZMBT51RFXRho
fqwg3oI8xXMl1gTurxPe/z4WMpPlxZSsmFARjAJ7SNs332Qa7Gb+z+3utnWCgWmnoknbJT6g0KSH
pBgVcnyGr9vKNvbjS6Fd6sMG6SKuLtkOV91JNcTd3S7dEhaT4oX0pKnEQuScxuJvPn7H+1So5n9v
l22JiknwcnoJa70S8A3EtGceTN2nbuUtyjJgTEPfUc/F0BHCT7kOjh3crOsxf5KKHXF2Od5uvW2h
Nvldlb9kuu/RqYT9duhL3tWh7++j+N8MSqh6einTfNf61f52dbYvMhbqBhT/iruwLVva7qUbxzuY
IkEA9JnLZGW+tnX1tZveYRlpIbGfEyAATCa101q/+rnHwmmq/97+BNuu1uR9QetYuNOo3IsQ476d
/inYQ039XUti+MMkMFN8zebv8fgMsdCV4WsbYsayHVUSz/2ZKy/5AFFor1mSg4TW8kqf2Eo3YN0K
PfEkC+SlT8WuTJdjvayRTm1FG6jOomEQYzM5J0/EMF4q9Z/BBYnhdkdYCjdZX3miF9oLPKk1yhke
CPL6v3QpJDpvl24ZqSbrS0uiGdhSmDLK34PYZXGyi4IsrNnKZGor3zhZT1ER0NJznNNA95y0YTfu
xziss03ib3D2vNb7DgfzqPq6zRjaH4z7wOkPCf11OzK2uBsYrqZSjGOCyNA2OSbO/Clma1Q7C3hN
RSS3mvIAGvQ4kHZ6z4foK02W0OXDxpg7/40JrXCvttQcI2bRexaPYVzgJJo6UK/bRh9jJserhyWp
8rvAe+hnEjzxmPASdgMR+74t9gZW8ZDWzJWH2OO25Nh1/bEja9qitgFpYBV2NeCgE2AV3sJ0l3lk
76XxT+K5d3AyXgGVZeiYDK9MwQJJU3RAIPpTr/huyNb8pC1DxxRGKhRUYaocV9ipuzy1PqC6lM6r
M7mvmyJvErxcWlO+1LgrgXpdE0w7TMD7bSUbSI0GSqLekwgKGIcs984y9w7bijagqpdx6jPwAU9z
+kiz5CRHene7ZFu4rz38bnopSwiaIw0CF5zIVWB+EcI2CKIKa5kctoFiIFVBmqXHtsQ58ST+SUnX
hg5fExizlW2sph3zm6zvtHPCKIHPyLRjeJG+HRVb0QY8ofs11KpB0UX9XcGIbmDpflvJBjpbN+eu
pqVzyofga1lkMZIstnmkM5OxtURZpDyCWXdpgn1B+rtWrK2iloCYdC0vzvx50biarpF3uR9r+v84
+7Idx3Vl2S8SoIGUxFfJdrlcQ1e5q4e1XoQeRWqk5uHrb7jv2efUZpsmoKcGCmiKJjOTZGZkRLMD
lNpQ9/+jnnblteMoZ6jMxdD2PVDTkhGxLsfRY7JKQTMxWPOnrBWj0+34Ulr2kYCxJf/uQ0jdKQ5i
KfzyeWBsKHflKK0UEg+ynBMOyiq+Fh8zYIy6dltyXgUnNK3toHqZoJ2S2msM7Y1o9QODUWhyU7Zq
bp2d5GuQwBjCcUCX+Ccx23dd+zWta0jRmzQYdHuoxKcw7IVIfGH/CibP8+OFosSwswcvMUn8aWKJ
Sv1U9OU0NqCG+73mebZ8psHiurtKSl59nhxBt+GMnD9W9C5kBfZMxy6g/PfC6m4vlnn6VKbAc6aW
m/7c5KWq7l4yO+gI6fLgd2tXHNIDtHtKgt6UitJthBK4aLY0CbXa4DcAL0iC9CXdD323GCK6bnTF
mFzbYf3EZoD5mjxwX+YE/rEvUUPZ1sPl/HmBvlt/J3OGEGVUfADsA96+KqZjV/Fxt2npVZyazMJE
csZrSKh0njixfGg/giMxOdwe/o8xXok1f6HU3EJYw3xp0g3Cb1Sc5TzFoNyInKL6l1Nwd/JkeEPX
/aHuvyLHGjEwkLIODGM0xU05MDVoanZJhbMFsrmg5AmiHHTFd4OsdpVjgmhr0qoqhs2t656wCVCw
KBdfFlmDom5BLjI9yGkA7ez3VPB9Y2/i63IdFdY2ubx0SijDos+clzEt512Qm8bWRBQV07aIwSsE
DuAUTIfHzAkimt21wefbpnCJe9csQb2bZMGQsNHC4CL8GJAPXikigCGBc749vm6LlaN+mYvKscgl
qvO+/AT5khfPMfV5Xd9iW0WAeXaNnGNToM7dslNYAMng7QP/tfLKOEHmx/lFLVPSQvepS7L1nbtb
YvQKlGArEMxzO5o7GrHWiUHMWZIkAhQtmvnT1CeG6HX9KLRVVJgLkli38ouUR0nl7Mu6jEKeHwL/
JUvKgzs3htNcky6zVXDYCjsuPLfPnkDkeFcQK26ZGwXuvM/cfYiDvYKcejST4aFqTcQblwX7295s
FS+2pm3CbYhMP4VZ94Tu6X3t8J/QNwDQl8T1JN5SYer/0P68i02+27Sia6htC9HxyLP9qA2sQ+a9
hC2Juhzd1A491I4Tz6jXOpUJlPjncLz2+xR/6vvOdhIUjHg01q+ynQ/gFYgG6zlo/EPJONJGMmL0
AedR3MvPHfWiKRsMV0id2ShHqj2RyZ9DsqC00zn+594uvZ1gbb9vu3GZo95Ftc+th8lgpdfjkq1y
QIkO4rBWGeBz/jp+de3klKQU13lmAFrpfo4SOuYQvAnBlGB8XrQnsJ7EZZfeueG8L4G/HLJ5i+yz
a6tgNAsyIRlEGPCdcO2ei3ne0exCvRb+a6GiSI3yX5rfo+LScj7PVe14+M6yjE8UtVC5iKcmsZ/m
CZJFNttmBipArVi7pbbKEd9pqQSxflYLHOwWf16cvNj5Xe4/o6nVJGyg+1XKhVpaoexHcHNcuOPL
PTTSL1eWI4SNTtUMuCkXb1sOElsFrhVDtXRtczFu1ynp3bQCaRrIypAQuX4M2qESKhaGA6Nj5Qq3
7S93OosdQd294xbtoxoF2du/QXOKqPA1MSWkagZoNURJjaLZgOpEuURrXcXAJu3atdnz9dUKTZpD
GgdV4WwM250PiQV4nFXlQ2yDIpxD9zFea2kK57oYq1JNjTYWzlqIfYa4xb9sDnYda3ZjauXRwsV3
3okHu+P70K4gv5m1u9vreNmVK0FW1eqbOLp+18Gxz+06ebu08T87Yc0Ng2tWTUW7tZnbzmvg2ecL
QVREqbz3oGo/17XBCDSTVwFubiMJL5htnyn6Z6Mwc0U8VKshJmuOV1Wiz+1HxMY1s8+sxd22l8Ou
DgSoorIyZnm4xshE7QbPNknX6H6L4vxOtpaVu3b2uXa7xosztwGd0ADBhbfbG33155BQLfgzv615
CE+/n8ssttqPbfdM6jeUPl1y7JxNF2x8RfkVQz2OPAzBV+La7JgwcZdd/hWbYNQY/mJo764hdS3n
XjAwrbi1ABubdZcv5ZZQj6Ev+/Ju6Myz2IRWCzDA+nh1kHhIzg57ydI3uzOAbK7uML6g3GfyJslK
Nsnk3rWaO5HKx0CawLxXHQ1DK9eVmjRVGNigzlnCaW+vNZIALrQuTKHp6sGE4ZUUQE5C6fU9SPBW
8YikWFB8Je0Hmz+62ett49QtjXI/GXrKgpzjAxdmIQ85qzUzcShfD6skVGv8XuN0qe+1/rFHS0g7
PtMu/ycsw9ixXhz3IbFBec/bfe5uwszjexcHfGdIrkyKLMxhSElfpY/BBNgWtxN8oSp6g61ePWLx
ics+vfsE+Ai9NLOn5N5r57vEt/Zh2z7mPkd7X2owVt0nFEduqtEFxLQDLaw/7PlSH+2x+DEyFg1l
ZUDQaYxWZXkZnCYdnCkPUOsvlohAUCVeRTvH6dKaUnu6X6E4NTiZLLcO1+SeSZCFJT5IFolPWzz8
kuIhC4Rl2BDdT1FduwZWYp06fkrs+yp4W6s7ZiIQ0A2tuDYRggLEiFXy6+ngi+Uk2vDIoHy7yfOI
4tq2PyCo8oGf8u4AAMka7reNq3j0zCEf1HhYEduHwB4kT1Y5x7eH1qyIWt+3w7SnaNhM7mXqAL8r
uvSQ+5a/a72NkuehWuT3bKfJUhfMkDzv4nIcoOidRNtmr/huAGEuKYuGn4pqBtoFIjy0zRGvrc+3
x9eEUrW+7wDFx/zZSU/jYJ8uGjDzYIK3X6b4112RhKrkUSlDV7DOxTFAXDyBC2ha4RVexsjVcuvn
7elrPFat9OduQ/yszdLTQEQTpUTulrrZQYOjjDJ/G2V6qHK51OXYdl2YsmM2kHMFEfTYW2pTfku3
AYrDchaufp84oHMFMj/zSnTNmki9dIujOCvSSku6VkNwHDKe48GDJMQi+uTF9cvfy5o3205jT/Hd
JE/nUkKoEYLXF0LO5gu7sIrc3l/NNVSt9GfpjIzAgNUR+UfBXxf5COIVH4zXnv+8+IYf8Ie84oql
qkX/pl5nSImAEJGANyZal7yOusxbHzu62j/brvIPPgTODlMzll98O+AA2xTTp8Giw8tU298Kf4TW
iDs4XWSjRXzX9NNy7wU8BX3u7L8IizbneQk7g8vq1kQJCasVWL7bB/R4SXJZ/Jud9VFYVdAJyI4O
Mpet9eP24msip0oZg6IKA8Af0gxsehh6JKjvnOzl9tAaq3cvn3x3JalpmsilAee1aEVLntOucO1X
XqGgurv9AY3tqzwxrjUAu7+0wXERY33XIblOAGR1SDyXbfHiwWYNNx/dIiln+dBZo1X3a3paRMGC
KChz2u6hG5eilDNZrilM6H6PEiYgFpDMXuMl9zYUXEVTQK2RnIaSRG0oDLcS3Z4o4QLFNODF/SY4
ggow3ZHcCU/hAIzg7Q3Rja5EiVHYuN8OYXhMwRH31iZW2MTlFBab2DFIqKIPQmjRhn3o4O4W8t+V
yB+TNP1htdt0VkMVgZCLrHLnSQZHcGEfaHjihL82bfWrCZ39YHViW7xToQisrjuRNTU7theqWicF
v79YRDxbjRN1wFYcwfN7oB0wBrd3RWNWKpfMJILCFStiSVnNAZisvBaQraQ+0GmgkeU1G8la1dp8
OOV13tpTeGyb0nviI255XkO977d/xZ9NvhLA1Zq8zYsysJe2echJHaAbjIMCJx7YBC1lUVaPICy1
P7gzsJhR5kgazwSE+xGhC/0YSLu8rxz8p8Sx5Zclt1Zw5nE5nKxwqe58QsNzvS7Ci4dw4tt8Qa3v
49UypqyExlBfVFGSyw9h3328vRRXE51wAyVOpPaat8xJwiOxu9cBR1pXWw+rm6RR7QT+aRiXRzIM
ZOeweRNVAD6pxg2rmxLujtnpogJtBWncJrPBPDXB9c8j/f0xkbcdoRc1igQSZ8/egpbX3EuHDwwC
Ads+oRb885UObSV7floacpTo96rs5uiB//72fmjCnlrvnxprAqVhAdXn6iNUz1CFMiFzNWujlvB9
hzs1kyDMHiQRd145erETCnac88B0iGqMSa3kM5+SpLOz/OT2nwrvcx+cM+/o9J9K73dNHulouH9p
gpBawl+s2mdNOmWnfD2W3gNp62gtj6T7vW0LLlvzzohGImVN/SY7UesD8cPjFFBDSuI6hp+gseS/
h27LgSX5EDQP/F7e25+yg78baTTuvb28m03EPToTUly663xnrUGtcir8oblzu1YewnIT9gu/QHFe
EtA6J0uXnVBJiHEY5+RldpddQCJpoozTpdRUXagqY2PJUs6O5YrKb/mrHr73C4mzEhIBontiSBnV
KGWWs6G6fn3BAhWd4Pr+THHENA9ZAqS9fHOlwZmvG2qgstIwUlE8R5LmIfTq18RpIlwud37b3HeN
CUR5/XIfqACEsoHwA8ktEJY0xR7SgscJ8GYQ+jyMef8o8wjtG4aLq+7HXP7+zi2mLvMHSnlxSiBN
Qhs7Siu0Bs0MB2NLDaeRbicusevdN5q6mSq7hummEKAK0JQwDSaMrG76ilfX6DXl8mK4QfeUYyuk
fQymV2v6ejtoXI+ugaoOFWZFC34LePZQPZewThdIk2E9bBtc8ejJ7oJ8WFnzQIoqe3So/M6tNN0X
YTXtbn9BtzqKW08VdCoB8stx7EBJq4Q8Xdbtq6z+WYFA6/YndHurXOjRsQGF2z4rTiLtj2Pl4Ogv
DKapWXwVFyDD3petheucqPZT9rl1vtU2i29PWzf2xfHemWQ6zGgnHev8RDoUgFNo47YXgny2vz28
ZlVUCEBKvXpioCM/zQQISJtCtkEYZq4bWnFYAdXLpUvd/ETbp7bpT5ZlG9ZbN/Jlrd6tSUE7WDpn
7SkXYxbxNvhlUWnqitUt+OWj7wYHj3zD/Io1J+60UYKroVzQ2StM7z7d3JUj2AmGamjSVJzm7LwO
zsGRuSHa6yaueKk1g9YCTQ/tQ0CHZLc2XRm5Q2FFLJemLdV9QnHTXliBO4mEn0Bivq+cGpI59NBR
ExJTEwXUav0gwGFQcjs7deK+E092We3s5YtDTVxzmumrBfuChA3J3KR9SHuC9IpMfpVyWHZrGJg6
fTS/QC3Zk7l2srp0s9NYrfe8LF9ASlZE0rWi1ClMN+nriepALd3bomnDuSq6Y5Mmj824RnUmInTP
3PsT2eO9fTsy6L6iuG8BtFO9TF52Stb7sWkj2wFJov3WW3NkGZuAdOt12al3zjZWi+UiVZmdKvkm
xJFVn63imJqkx3T7rbgy5H39Ibu89GT+gfRj5E+/im2Fq0BlqLGRFRLLhEfACKYP3/pVDJ9m+uX2
0mtiRKB48ojm+JT5hThV/CVwTuP0z7ZxFfctPEazzpuzkz1UEQiy9pllAndp7oEq/wytZ5DGL7CW
ErBg5C0sd9+5TWQvL277FHBTXkazoyr/DOctXYGoz07t6p/qUeJCnkF7ZYpuL5DmV6j8M+CJGAM5
tHjZLUC3Pwrxs3EeBfmdTy/j8vX2NzSbq7LQoD/SF7zIxQlgQqD229YGeRudDIlq3QIpXjtNo+Na
4Cg+uVVFo8y6K2SZ7RxCz9tmrzgsagt8dpq5PXaeBHg03eepqeFGE3BUyhmPtLNdDVNxCj0Zd+S1
KH5lfRE15UGO245IlXAG5A0QBpzH4tT32ZmJNA4ciuYk0xNFt7WK3/rFCBrcFlsrqvQAgRcUWQzL
romTqngUrSsye6QGQGtajlMTvi4VexQrv1/kxleoyi5TMInO6cEqHxJ0kU0lpDjQwvNjk9WobDJI
sBVjmcJqlrV4XtPy30QGhmu9ZmVUGhkyJAQMfxlaXyr7AeITMbRmeQSkehvS3e3Za3xKxZa5xVT2
dVMXp8YZIl51H+15OjrcJCSssZq/QGW04wHIlooTn+x/bJv9mzKyzd7/ApSBC7eWTSVOaemhP1BG
VOBJbhL20E388vd3h7fdLlj3DEs/Lu6d8HJIBZqItHRLrtySIccg26moitPkj79lvx67yd7zzKS9
qxteddR0rruxWHDtSNxokdOeA4bPXPdw22B0C6OcsxathyWEKu6JhzgKe4FUlUeqjQ8UVRQMisph
IxeM3i7lcfHGD17wtVqGj5vmruLJloVfNGYZ7ghj8tOtwSHi5SjfbRv8cu6+s5h07JNiKUOcrwQZ
EBnL5t/bA2uiwF+QsSrkxZTiZtPwCcjifBB7Urn9nWOJ/rAGfrW//R3Nzqq0MUg99unKsDpl16Oj
Nd83q+mhr/sJF1t9vzZ2vqSg38hwL2g+d1YftxbQUGj78Cn9eXv2GrMnqsO6qOMMNiLN2nJoR9yV
Y70rNvVvkUDlh7EEqvx13yK/Un0GR/XOJqYoplt0xVuzhHdJRkYB5fPpvsjXO+AC49srosn1BipA
rJys2ZbhIE4Lr2lUdHjkZAMtI4tVy2dJWBuVNeP7zi/zaCIs3A+es001OlDlwSBs5iY0mIuT71bQ
hrEe0tT00tUsmQoiQ0m2DcsUm5GRn5PlR7mdb3NhFTuGluXGZfTypvL6fQq+KtpvokYlgXe5GL7z
gLEalk7UiMrz1MR94EMqfjhmE9k484vjvRuezUOV1w4Ow65MDxMjd6PVGMxIt9yK7y5ezQYm8WAr
AhZXrnfvSVO3v+ZWrCLG6spCNXfhSNAtD0iGHnz+nHpRKrydjXaN216g+4Zy2jpyRfIoD7pj29OI
N+h2RXs4/bGUB0iCGZZIE95UhpikZl2yDCI/NcEAhF0dz6F4nDJ0fEiTmLNuF5RjN8tINwOYU6Ik
GnqRlbtrlAUFPdxeJN3oSv7Ys4PZr4c8PyXLt3kWT/lanm+PrFl+FTQGyex0ylFSP079t6r5IMt+
n9PvTSHjfjFRbWpmr0LGxpyObhmU5alwoV8m/Q9zvq1kHKgUMUPv5iUwq1j2qf9Xisa6a/N0Y35a
xXSJ1OFZ6mDeVTFGpAmBWNuWDFEhXc6yWhlDiu6Uj0Gc5PmzExaGOuvlOvM3vCNQwVxtYa1Db/nl
aSruxio90tyPLZFEoQOKP/4AukKDTWoOdFdxXFySHWC9sfRkDk5t33URz8mupsEmdiQSuO5/x8xp
Xha2yjI/8WX+lRb9ASfoh6L7WaKn4Lbx6wxTcdoRqPWu89ryxICSbBMo30FF5vbQutVRPBbAOc9L
hMxPIJC2+y4e+T0jJlk9zbxV/FbQQ8I18LD0uftvBYZwQh3DimimrUK3uixwrIkU+SmVnvMWZkGT
xaOVgdykbbixJV43f+WwzShAgMFIL9UCSh10zg40/2iTOqGGK/n1D/hq0y8b6xm1Dt85Bjw4LCm9
q42VJU3AVFFghc89u5nW8mS7dYRucDKgL/3XMJ5kZSjJazxYxX85Tg+24jUrT73rgzNziPPxqXN/
Ts4crfxV9gYRPN1WX9bu3ZUEKaK1b3wYf+pA2LxZdmTNkphzbiKevL4JgYrcaiheoQTx+SQccQjD
cee1Jv4u3dyV0FB4PgX/J+JnSJr9PJC7dpQHOQeG0Ka5L6goraECiN2vJEJb0P3jLcAuTNbLgNdK
U5qCm+4XKPFhQfreEhAgRZr9rhqXqCxeCX29HXs001dhWhmvl8oq4MTSdY/dOkZhah0JxLFc14Q1
10xfhWpJd/b8inewUQrd8YTsq4S9MguZjNs/QWM7KmBrXKVvrSWuU7S2914XxKjMGSKzbujLqr2z
+8kNPT+3gvIEaeeoyKzDGFq727PWLfxltd4NnfccZGQrK09t/TZMe6h5gt7qULuGjNp1iFmgUqxQ
lNjcZHC7B3LnHarDeAR92L6/26TfQMBo+N+zZ6RYXYA9ERAKwGkbN2qMnTl/IJVXbiUqJVfuLcLx
c0y93TkHEot9eF89DDtyaO/Af2YozeuMUjnOaQsATdPiI5x+d71/wAoZFaaQoBtb8Vf0lg5gsGzc
o93kkAwFRSabn4fGBN68bpS+CsMSnHIKnsny5JDP3Fl2jt0ZbPL6xH0Vh5WI0vcovYT5csWdvnks
8gLFVBqaRKJ1U1cOcwl+YX8t5kssfmum4NAHm1gDia8Sv8h2dcq8tZqTHI4M7b2R5YcmYa3rrgo5
7/829mRsiCtmLEsWFlEwfaznU8XGeFkMh7huVS5/fxcKIOxn2RbSFXhXLccQ5QABnZLbUUY3tOKn
xKZS5lWDOxoqJnGzrCi856MJB6GzF+VohUodoE/ELk+N373W/GMAwsl1NPW5Xc95uXagrDvtqduE
/WSf55b1kURWLZ7TDPz7MntOOgeEPutvJkvrzvHkGDnrJugLvqvsB9Tds8SexuSx4uk/gi00AhvI
NspFW63Hu5XtNvkwsceFhdCO6FdAEVdq6oC9ut+YurIjNsGa5X6VPAaOb9+t3lB8bwu5Gt6LutGV
oFmD7tcp+il5hLA4OGhRgY7TaROpAKauRE3KIBScSgxez81yl/llu8dl/X6DH7i2Wo9fhc8Emhcx
uC+cR9ZU5J+cVp3BgXWW+lc9fmnSLpNd8hhW7Lu3lLuWek+EiM9ewD66/vKaDNkZ5ACfZrcwGdJV
58NPUmKp7/Oc5a6XPI6Ld3IbEURWAgXYmf3atmTK3adGg9o0ey39kiZN1AfD8jGFkJvh2nn13YLJ
K64N8CrSbFmZfpQ5/vkkc6thhzlN6AJ+XdFL/olIuyV7SnPLmWNoz8/dy+3f5V2s9a/7Bb6tuHcz
cCJ5uXpfwCoUMfY9r6GbZbnRiugOKbm4q7ooQS4al/jIk2g3w8k9LE9rE9w3njyWSb3z1+zops/D
5MeNQEZGJI9+3RzABRZXECxk6cfZ8+K8DveA6qLjpUGFXezoHJj6mTSeqAIEXJKw3uLW9GWs/XmP
q571UE9tYrBnnWkpUQTcoTl0F5vsuQ2yCJzchzz4keXbWI/tvzAC69InNaAfz671JUidqAzWLacd
dlYJIRUhVjg5GHmYCRhWi52Q3PAS0Lm4Cg3ovSyB9mWdPU+y/7H0qFFXPc+PoyOfKyZPdm1lcSqt
Y1VW9i7N0e1021yvXuRdW8UNeKxyRgpZFXB5EeClnfGrBU7knrMYAt+7Gjzjc/GToQx3+3Maw1Ix
BLg6CRedHfhc7uRd1BVtgvYXY738+uUeP0eJKqnj2rIHMz061kFX5/EyGkNgr5wyEgxdt2m/K6UX
I72w57imuPIrWFYMP01j1SrIAG1nRQ2GN3Je1+reR8UMbFJPnG/TO7BV5ppC4uTNwfB2niWEopwm
Bj2UwR+vXkCxaMotbhyqag1HzHzquzJuQxi25d9VzRpBTO37to1XfD5H31zVoFfrXJTdbu2m2Nxs
rrMp5drgrJIHyVqSc1fShUeyo00bh0shvm2buuL2jsusxcls72xblieigQTo3KaJ4xno9DSHlQo1
GBPheLT2bHThlU41tdFqlXULJZnMk84HMiYL+QF4esaLuG661kmjNRgGE5GN5usqS0JBhtRGOxQ9
kyI9zGKK8kbsF57hfOIHUi6QPdsmBGurta81K0iK3jf/PHdHHj5XtcF+NQbw5yR+98ChZe3WjZP7
Z9qXO9d3genc1MTl2ipJgiNhTfPo03Od9IcqGZ9tWRtSKJqFV8tdS12UCxm4f5ZBuM9QqZNARjO0
JNcVOzgDSM6MnVWa0KRWvRiEg9O6x6dG+WFgPBL9EWLshhNEs/pq3UuEED+sCxhQP9ZfS3C8xwRs
79sGV2mWapf2vHAyrL+bti8F6GW+idH1Dps8W4XLpF2FTsCioOds8VtI9/jy6E/pRt46FSTDfFd2
dYe5O6FXPTRdUILjod3U5uDaKq8S85ohLy1Oz15lR8E4Pk0QkMHF4O720mhMRsXIZHbL68yvsfB1
8TalQcSCy6HamxJkGqtRYTJrKJewCAU9jxfOcX8ukl3tjqYuM93sldPGS6jjypzSc8hkbNvuoQaX
bTClhoitG145cWjmWDRsLgFnyPayIvez/7VLTS9V3SVGBcR4KQvtHrjNc7fvH51dsQvv19c5Jofy
kO5MUFrdV1RszOwMIPjGD/mfr+T7/M7+eMmDlgdm/Ipmm1WYTMmrSdBLcMhnUUdl27gxSHm+b7JR
FSgjA4EsKMn8cypYXFY/KtreD0m63za6cpW022KcVgdTH9I3EIUcnOp3X9aGhIHGglSSpamTU8lp
jYicZjtoHh0qNHCOEN+4PXfdsl/+/u5EbEKLo1ULAX+A5G6JRqWMmyjoNTNXkQj9EhRWPQr/jCbR
Qx+CbGTxdlOdbUmcu7YKRyCcCztccEfIIYKZpOt9ObnogtyEUMLwysK0FvBU2br4Z1S8og4k3WUy
bDuqVBBCA7IM2ViMgjPIj9sh343z26bdVNEHnFGe5XkAS1yhjAEjz0MTdZ5uN5VItlLBZJNP5Bw2
PyYGXcTmLUtNCF2NFf7hbXpnhW7ZswrUs+TM/PXoiekQbDydVNSB4xYO8QJKzqJ54Use1ck34QaG
jdSsiQo88Drb7le3I2e8jHdjWz6QtIRWmInxXDe8kljDVTVhl8PpXLqvuUMvlzFuJIbRDa4ErYDl
weA74DtD8IpEGd4V6NoMClPY0uyoigewQ1CbWmg1OKflvUjOPF0Ma647jVQqmHquAukkGPn/n3kC
p9H8Cv2eY44zLzA4km51lIeu0yW19GVKz3YS3nWyuGcU/fOQ87rtp7rh3f+Oun01FLJJHHJenCev
+9X9TIfft0e+bN+VnOJfKADfK6HltZBzEOb3PdiFVhDudh5Iz1i9u/0J3dYqr1zwN3vlCpjgmbYo
SEi2L40oXN3mqigArwlmK6HsP5tbHPI792P3p+Rq3lztVy4PrXfhBl1TYzWT/zWhfN8f59d+fyns
mr+i2eO/0ACJ002uh3trmHwJ+IexR3AzPGN1Q6u+Oztl2FIENR+NyqW/y6Y5Fqbumj+OdMWEVLaW
JnFnmxH/P3sg9uOxOzS7/7hYcwy3eYEKDWiFXVdBhm0Ad74sHwCSW863TVS7w4r/ZjWHTFGw4rQC
XRHIHFFx/OgFA4qxD8n0zwiZnSX5VsrgvoMAILH719vf1W2M4tdkEmHIqIdf5O+4/zqROLG35ZZU
HpdptBi6QnHWtGPcZ8fe1OGnCRgqdwuxIBPJrICcUQaPGSuPrlu/hWPz0PrzlpsaOqguGeV37jat
6zKvU0vOkoqoYN2D09VxPYxbbsgYXvHmPkdaIe3xvm2Ko98/CbHrB0Ov3NX9xNDKCVxB5dYXnkvO
Q+vfSbAX2R07JJ48bDAXDK/4cTiOdUoLi5xp8gYuxjgQR/DP7LcNfvlN71a9oktCKfA45wH82Vla
RNZQ73lvACteNRtM/XI4vBvdLvLMazKYjWdlDzhn9t0wf6EQek3q1PA00S2+4sMVEJzhsOCQzJY+
7v2nepKRb3qYXz3EMH/FU+3KT8PRRezxrCIqywGCvaaGD928lZtybqF30xa4O1RuF0kvov4buMW3
bapy9o6k8aGKjU11mjdA3l1ApLstqQqHqZwseQHZO7fDzQGpPzTDRKW4M0PvrgdkjK44qT221VRM
8KT/y1R4T8MO0HccuY5hdTSbqnKzFO2cMe/irn7y7K40mvtNeCFMX/FUWjkJzxYE9sT/6hE3zo1X
Ho21qOIr4zq4fB5xTYB60QitMDuJivD3JmtRpVdI2rX14BE8q7qjEM9ZZY6MuqVWnNMCGSoZaww9
2zu53meB4Wrz56L61+0DK604ZkvBJCkHDEzuxJnExaE/Nj/6vX/ID7OJtUC35oqHemvjewnBN3hv
xZBe3g3IjM5Fbjg1tMaueKmbzYINg/xPwuxyi/2/hJnpiaLZAZWbhViCLlaCa5q3OLtgvrA//bht
NrqRFV+11qT2+ral5zTvIWky7jP+8/bImoVXiVgyt57HhMGNuNjlWRF5yFp2JnScbtkDxUkHu/Zr
ksL9IXn96O4vL8PLsl/gpuY8pe4nXP7+7uBDTstNnKRCFcwCCzBY9PDMAkZj2/pcduTd4G1RBZBq
LVEhITGuMryNg9LgWLp5Kw7b+AEroHaNNPr6nFlfcUtqTWVJ3dCKy7LWZUNbXx6E7A5hpoL+2sYL
WKB4qjuyxesIFsSepr0btC+NXe1pmZvgKxeTvhJtVKwXD9g6WhMOvYbzr2L5Jul0kK5/DOvwmC1P
jJs0WTVrpOK+JhmWGYBl9OwOyaHrql3K84csDXebDEfFfSVNbnke9IPPTSd3Nji4hmDeA98Qbxte
uQfPHvWKpMU2EGYfFje8D6bl0InJ8EDQBX1f8dw2HVjayD9PTv4CZb0921u/6J2zt4+QSL39GzRR
TUV6lW3dNCJs6Jm3MhJomE3yZuPQittSh9icT5fpkzpCOWCXjVtXXnFbPqxoC4f43xmSZnFVf+1l
svONvck6q1Q8t1w6WcnschAiNW8xshsgFjvmplSCbnjFe4f+/5H2bd114lrWf6VHvXMagQDxjT49
RgP7YhzbyXacVPLCyMXhIkAg7vz6b+5UVbejsjand79V2Y6ApbWWpKW55rQdsDIhVwpPBCi5RHVJ
w3HeYuvUzaiyzPpL55VmhuPT5EPFNeCp0SRhzRKALi67jOb91bsX6o3S8NtePKLLoD70tj8BVbVk
oT+mWzUQzTeoaK48aYk/NFgRZxvEGn0BNvDvl1/+Z8vSK7lNBWwl/VAN/Xly+4jGNOxCERphH+Mg
eCh36d7YWFh0X6DkBtZzt+t7fAE00FCYEPbG8U83rpIT8qzwV2FiXHcNmXcYtwoeunHPk/1ijZ26
IV2dFMWzYhw/pcz2g7yjny7bXDf2+ecvxvYNgQq6g0SQ1CJcqb3Lmy18g8YX/wa98oSRSwFzkL7d
Cz85jBW0DuRWntG9uZIJ5GRaPdaQf9nautdWUkBl1NNAfcQobYY6lMIv9iDLvkPmYRtYcN0TlCzQ
ZuWweufyjzW+6ZFjWuNLzvL9VROqIq4smdStWFCPBrA1gux8ZEIb8/LQZz9+JTxVwMoI7RbOzodV
7IhDo/QhU2o8NqCMTbZa6jRzqoJWJqjAgwMVBZSGvCV+GxSbnJy6dz///IWf14PV97XEu1ttEnXd
Z75mD+tSBa7sr5tVFbSSdJ6f1Tn80fKs936bVMEM9t9mXp4vW1/jNSpqhbBucCavyx4HloYZuW8g
OdYmT5cHP6e+16ZWWbQhfeFNY2mkj0VnRDZWax/97BzTLNIPHVDMl5+i+wQlZB23WRtL8uyRjm+A
wA+L4bOXbxEP6QZX4tab6bw4JVppprQ1gt4dxcM6FN9n7zr6NOKr2JXRTtdiqLLs0eUFELDoiCi2
mpE1jv83wApfptZzYP/JW8ImzQ5AKG74pW6rquJUCirtaSCyeVrsKfLtk+WKgC9DwIaoQ7u/A0xk
R+qwafbFVcyZxFfRK37uJkxYbvLnqRAKW8O0sXhrPFVVB6Od4ZmlsyYoEicRsPz7tWGRl7tHYZIo
zUl02VU1+ULlZClsMhhZkyWnyrlFDwJFw1ELPEixVXA5e+UrAadCU9m8pIM0uwUiGB4Ds9rYBFmy
HprUj5ZqCJ2lPlZ+dTeu/SGZcO4q5UYM6j5MiUFjdFOTAbzwWCbFnScn/6ZAo9iO9vWdmVn5h8vm
0/mzEoxi7SCGmbjisVryXO7lkpjOkSa9t4WC0z1AWUOHufQBtjLFI7Hc6cQEJ4/AmF5FK0F8Fb/a
N7y38opYJ2YuUVp9B2fofuRb3Xmad1chqyNn59Z3jD4mKQ1JAVysn85bsky60ZXd7ZqVIxPoZQOk
2z72FTbQ2VXtszDL2adeLKLmmPJycUx2WkGZYKJxIi+u24aq0KjWso2R4Sz6WC9chgJAj0erATH0
ZW88X9u9EmwqMor3bMj6hJGT107B7EBfFudp6M+tZR5YUAD05yIc+q3GUU2EqWApPmZSuCOeNlJo
rU8f8jyNwCghRh5d/hxd2VAFTTkW9G3sxvZ+Xk38WjZMI75hNM16aikhTL2mYt5qWyeBkwHn3zOZ
71p3i9lAU8ZS8VPV6HCTWjY7FT29Y5wePRS1WfveybKTMVphKa7CJBFfxVOZiZXY/VD4f65FIAQr
tlANmlBT0VQOAaak5uc0IT4Y/X1tXHex9TfJLcjmlbks/ZM3fZTuu6p5X1uPl31HM6sqrwr1+NS5
0+yfXJSTqjdrHqZb0jO6oc8/f5EdMjSS/PHWi/2pGfuIGXcWxAwuv7fO1OefvxjcqPjK2ACTCNBI
YGRyHTgI/qFsfecqn4w0k+w08lOeViHoAsPr3llZass1hRg0ujNPIHULrMzbpezK6qkKmlrEZHPW
AqY28ZtlGCLHPHbeFqOMbiKVtdWT2VjNAsTGhmN+n3p05439UAbSZV8uG0bzABUzVVXFZLopTE5w
2Kggw/JF9FtNf7qxlasgn9krt8s0OYHrjlr3uDUY6Nam7Txxr6wjKkCKVvm8oEuJ/TeQbzz+dUu2
nXc1y4eqcMXntUS/XQvjTCSEUM1PyY6mT6IMCrKX7f86YIr4KmCK+JVIEtfD/jyKzhdPZWTsAvOx
36278+12dd0SosKlvMLA9XYx+ae2ggxodd8sSVhZW1gU3TKoMqkwlqxZU4x/TIe5++PS8vwN1nEb
FKebDiWIZ4CqR2H0WKgG8ob2Mmw4+zh0U0DMLVpVncsqK61lkrWYFpyWVvGAiy40EW5edGltpMSy
tVRuJihm+i8Uw/mG8f8GTyRMxUslFGLZKRkx0bvqnuA25K/r42K3PROvm4mpqCleENnZLrzJNI9m
kge4tdvmx9QNruyasUXkNEez4MkbrIMnm+/yTIvcmxulYc08MBU4ZXarW4Ogy8A8DB/sSBx4CPJ+
GrDA3i3HetpYcnSfcf75i2WyMZLKnkcIROI61gOPQrW92dF+grIEt8KZB27DTWWEvv3or3CjwDls
T/Lr6zxTRa48h4vOnWEnoDRM74ZdiXBgf4NPiRZZldv+z0D43yYLrY2UUMbWP6GNZ/mneZ+fSLQe
oS9GgjIgoRU1B3eLwEJnJSWqjcGxF8fKDEDhD0n2JuHvLi8MmnFVRNVkeA3tBYGRUBotq3KfeltC
LbqhlXW5bIrCOG+HThy6PI3IwqXbOpaeY/TvyzJTQVRNhXrT0lPELgQOp4bcpM3BMenRggzekPDd
dbZRDr+NU1nrUBF2mvu8ygJnKZM8LPsu+XZ5fE3oqrCq2iwTBtJZ47xxGaF59X9Jbyquah3FYDBa
GCfUqN+NHkrHbul+LPx8q/lI9/bKLnqczCVJeiQex2kOGfp4WufZXoroOtsoizATNmsy7mL3Xx5l
9y9t6nQvrkRsTet6AdEYNulQZrQLHnL7B7mOQpQwVe4KsI9stccOZUSKWsNKOhYMVf72slV02UYF
VPWuJONg+n8s7udd3HnZPXcFnDPy1iZO+xQlcnELnvgprvR/gpT+yvt/NFNu533NNKg4q9RGC65p
Y4ZH4h2ggIvLQqiTdM1166IKtGKpC2Va5iRnXOGfe4ftxiRNalPJtgY2QEq6ZdhNI4jjKYdOVGvw
q/iXCFMptSYKnlIwavmngTL0zy/RuNmZdJ7BvyVOsNcqmx5rtoDRhxMdueNlaHiEyptsWhoahDaR
263ADZTT7y0I4Tfi+FVL4YFKDs2nFRvSqidHh6Rf66EgoB676goLY58968XWxyEIsXS1oaIITdJ2
jCzy3cyfcGZKsw0q11ePAnjC+atePKEFOBc4T48ciayODDSotWCxsE6Ld9XlLZ6gZNHBkZSMKSVH
cLR1nxg0w9tAljPbWN5fDTIMr6RRZ+hcmy0zzD+0kWRG0M3kfiTFxvA6+yip1OOeYboit2M3Le9t
rwtGx3y0LfR1b3IJ6RxI2fgsrsvcDpCFuK5HsRtLQR5WZ9264NbYR61LkNkEC03q8Xgp3KBJp+dk
6HdEbHGd6YZXEmk3L03t9z6kqYYUDFf1qS/AOux2G5g0jW3U6gQIVz0jsWvQbA9+ALzPPuPX6ak7
ak2inXjPZQVRrXFpkymSLqjOD8AuLV8ur2Q6y5x//iKy5LjglhZylvFqdJACW75ZBd0LQTfqqTrL
KIELQhnLy4YOUhnSezij3bxJHK57cyVi57nzWcEYJAMsAxcLVttGRmO1+7TqtxjgNWGlkrq2lK0F
1BsgHlXkT56fRMVqxZ2U8TR6x+u+QoncyqVTkhITiQGXOxCM9QNvce8aQa/ihaSO2rOVkbytrK4w
Yx/HobqtooxXu8vv/vrkUrX20JYVVHRq8F/XBGde3u9Ks9xI+K+7JaRffnVLD1vDHtfAVWzlMnDM
/ri4UNDtkyvfXFl+PbaWZLZ7qOERXx567Bg4E/PG4Lp3V5ZaYvBm7au0il1zvLfJdChYsgeo4Zpu
KkpVYtel8DzeMDLikPW1GdOgqj91xd65Tv6Xqs1a3EjdGroHWAinGUjMeWTuJ44bkafrfEaJ2qn0
vXkBA8YxzYs2cr2q3NUj2/Ca13dVUJz+1WsqUsyWhV3/EWAd9GlE1SACWtC4MiCmW+44na9ab6lK
v1/KqQODelvFEFgNC3vH0EAk2JMxboyvcyFlsR1ZSm2Xgp99dUgS5O1g3bgzKJYGo+X7yxOheYRa
cLC5L9ZxSXhsrz3wRhAFd786bImuG12J35xDe7ZyzfM17Hw7mR9K68DWDeNo0o5adOiAo7A6r6/i
2Vh3re28SbIt0nrd0EroJsliETZbORTIioMs1hRFc3zDZZvoBj/PxIulVoDbbS09kKWXLXtTivFt
1bVXgTIoVasMHOyjlsglmKQ7+7OZ57drmWzBu3TvrYTsCsyESD1nPPYtvKQyglZ2G06oG1oJWFes
gjJSW0fIgt8XoEoe7Hlj6J/QiL8fsTDMr+aeQA1iVcmK6eu73w13PUC5NeySj7b7jnRt4K8gnipP
ZHlXsmoHiszZ4MGS36brvUAVjoC5K6X7uo78xT/ayce6KqGSUASy+jSKLyXdqCToLKBEemrb02iB
tTLOGhZY7hwl6xpe9rdXi3OUqjUKljjZAh7o8cgaUDu4J8/8auVfi5SH6RYJuCaJqIrcINtEKpcU
Jz+zDur16wqyz3F8f/n9z0H3ygSqhYmqbmz0rEFQz/LMz0U6RU7hP6R0OGTLNdgXWEgJ94KnXWk4
KTbXZemGRUYiDhqVjXDXLEZqbcLI21R6JjaPhr0eE+bviBWNdIUMz8fVSe7d9MqPOHvWi7RSdPXq
L5k3HkvTDV0mopxv9T5qnFOl/Z6kBxGABPap+j6QOYAFzlaHjc5zlMivUrfh88AIsHbyJhma35vR
v2kpf77sO7rhleBvWD7Wnm/y2MBdT7kWD/YKOevB2biP1rmmErWk89EqW+QQre3IsXGS28mBikfC
3rntlmCz5gvUJjDXrd2qBzELBPXaKpjWL71Z9sFkb2UHzdyqXWAVeh/LtBjbmM9oz2rTg1N8v2z7
1++4KVVJvqchAdwYzMPHFUEr/N+96XviSivwoZ7iyK+Gz4I+QfdN3gc5BH/TbggL0kVVvtVjpbOd
EtcJuAXGqfY5tGfEPi2+U+zSiHNdvKm9YbxIlgmIcHLMcZoKWposgeNv9TBqcrZK823l3jSIpG3j
1bwnfh10wzFNb7v1G51Pl2dHZxtlNafFbFSeg0qL1QHsVdHmIRdle1si1x4vP0HnWUpo04IzUqKG
c1zHLGqYvQdzfXTd0EpYD7WUrQE+W1zbJj/IAIVVP7Ou3OeoRNzV1PbG5E7kyIomg+VzsKs305Wj
q81bDplWTpKii8U8lwEFiWdUg91/Y7HR2Fzt3+qNOWkGsZQxKdts5yw8u7flmGycqzTpTuXXNtsE
x+Vz8XgyxVO6lGBbZI+uWeyHzc2K7gOUkM37nI3l3DhxKnIQRFdRZ5Ub+yCNx6sU2n2WJb3hMRn7
81uj3OcAMPRbYtSaeFX5s5cEdFlJ1zpxbXwe2G05JkHNf6zZ77JxNl7/VQgtpWozVzE5dZO70olz
0PoTjwe9Dep/QBmSZbe073j2CV1TG8/SzYISuqQph8R2sjJuerf+AP2Y5UTcZD5cFb2OEr1+Ar3x
fsWX8OXJb4dwmLdwubopVtZjAXmDzCeYYst8GOhbYh2W4v3ll9b4vtrVVdvIBmnHZWy7TxW9ZVkf
jNNT1l0ZuWprlyUyi6QuXr0wReTYyf04DVeVpbG//XVnaIPioO7PJUsDIocF6MvXcYouW0VjcJWF
WPqJdHIvQ0wZ78b5dnXqQGwpN+ssfn7miw3t6nTEIwUswvuTs7xxzeesPM7eVnOkxsfVbi4Al6RT
DIaMU+gs29mtdKyNXaFuZGVphZZF2vRzIuMxb13A29vvzNq6cdYkGqpEpp+CP4KMmMvZlIHf3NT5
Q5dA5qO6dcmVS5Qq141w7NaZkTZ26gJX5nW3z5n3/bLD6GyjRKifJaTwFh+T2i1Bz8TN1F5F7kqp
2sHlWGWXtsSSsWNFuYTOKS4hN7eSmlOc2sLVGDbQb20uY1rfE2MN7Ol7Kv0dVHmC1HhvNMuG72jm
V+3bAnGsU3nn57gkTtJjVa6gmnv2xZtyUyhNMwVq/9Z6liLN87yLbavHLdiSmuHAyi1kq250JWpF
ZfhlZhcy9hL3m1gS4IHa+sqDqNoTZjFW0KRFzEKjwIxqls4B2Pmv292oDWFun06tbyPfSO9IyNeq
e3Dk/dB8vMrxVXmCvKjJ7OGWIc7W4jR5rhu0bNzigNGkSlWjQDiVw9NadHEn2Mexdg7zujyAS/Wd
PYrrdpaqVoGYU7PMOe/iumnvOo/dDfnGQUrz8mqrl8xaNxedg5QAiVAi3Tt/bt/k4LRqHfLusvE1
y5Ta71Wz2bCLHLeb1tSfkubWTvO3YMXYMI0mZlWNAmZyx4KYrRND6wR4tKPX3xdA0688zunT5Q/Q
2ej88xdrYS151c4rrjDyzgqpefTZGBLzbr1OuZyq3V+9mMt0MAcnturqRlTTjeGQDevobH9OFC9e
vcmQHJkcunihSZgsLOh6O56JsbvOMspiK3vBbHTbI2rTOki9tyWwJ8S7zZONzZPu9ZUFl5d1J50u
w3kN0I2gL+n71VqnyBjRyHb5CzQZU23zEpwbBehZujih5g4aLNE8b+HadW6jrLZ9ymSeL0j16IeD
AtoYrdDeDFof5WtrS7xSYyC1u8soISRGXU7jcuQP5xoV8ecP67ClIKMJLrXDKzVAVUbEaMaj/cZA
W3zBf+/Wj36Ca+AtFkPNBKggrGnkTrHOOJJXwt6vkDkrO/uaXmlKVbiVaMoG/AY1NO5ysKfU6LPz
PooajUhdkYZFNZqHq3xIhV5ZtQPc8+K0sajRRM5oRM2NL9AZRwnfFIrxHdZdGRO2BAufw7Oq6uWX
1k2tEroLXyTabIQZg4oqsMWNOf/O/CfL2skrS1Aq3KpohgW8dHCetVtCZ0qCZdmqLersohxigfKH
PlvpWHE+NlGRr0e3XqPr7KJErRC+642ra2GDNmMXu0Y27UIIRLhLdnDplqKAJjeoUKvcGuQAYUkK
qBWk0oaTM87hzI/NVbpJlKrK2VbeF95UYvwuc25zwm7K5eayfTSmV2FWPatkZ+YWIDik/V0m9leR
NhsuqRtaWWenqqPmaFArFoDfSzpFuNzfmFVNnlQ7vlBnX3uo8SLLNB1uUcSd5c1FABblK1/9/Ekv
1llc/PZJy7BQDRJMrLT18/28rFuVldc5LDCdSrDOI4TJe7tzAO700HnuoHV7jzPRfkjtwKXrMS2a
kPD7WU47ucVFqn2o9es3Jevs8Mrzu3hEW+hQfm/ZD+F/qMGM4i91RFBoy/PQzrxgFltlNt00KXFt
WjNkj6yUxqADwQEVEn+m87bPurfX+a4S26gtS7uonDLmgx0AwbNbcmfDwV73XVuFYc3lUtU2JALj
efIDyiBagwLhNW9tqzAsypzWTdIRy9hCHkrPeZe0W5qNr2tT4tR+Xh1e+G3qgTbEMpGjJ3S5g5V7
X4Hpu/HuhvSbaB4mCCwmzUOSb5wEdEZSAnz1SGpnJsUJkv7oGEDEdbaRlV53HFvFY/lQH2pK3y5j
CVR3MLtpGkzI4+D1Y1vceK+nbFvFZA09R/M0Lp1i33+q7WMC0aM+/X0i+cY0a+dCCXLKfTkNDU4y
flPsRuhbCg4QFS6rV3DFVv6X1P0gxjEyW3rVvsVWkVquw92sZBkWIQd9GdMQkUxsfIxuppVAnttq
BjocZw0OpEOVVc8Ztb5eFw5KEKM667gdFqG4nnjI0ucxzTZeWuNEKhprmOhQrhNOM+AMfDN4y2Hu
UQBK/A9XvbjKqC0GsyPQ3gVw1ULfWuc6Zlwz8eO6wZVAxk1vl6UzkgTIXQ+kcR8I2eo+0szl36i0
zdynZWLaKO1lu3xB+wWtyq3OFN3g57l4kYD6mk4G1E9pnAzVjWtO52b74iqOPGqrgKykwY1EYcMo
69LsSjF8kFV61VJiMyVYwXLiOn2CVMZk/81dnSIo5i3CQ50fKgtvwxsyVkaBhA/X7iBMRqaH1fWi
6zxFCU1fzk2NZhEZL7UMbfqUzVv6YRrMga22e/Um9wQTTX+bf2jej2+LSIR90IPWPUQDaFDsPCPY
+grN7sRWgVVgGW4X0uNZS0z2zX4+5m/WsAmsADevG4uKxjdVYFW+VJKU1iJjME3sUj4fC3cLl6Qb
WgnXsXQzUGvjlsLLnQMa4PdDtbHGnkf4O2DLVuFULiHesnRIYos93o2O/6XyikPZN6d+Km6qKuHX
JUsVWeVk4JAGQNOO86R/3wkos9r9XTVZu8teqokBte3LGDNEb+/Y8dSUYbcMUd/7j13Jv18eXmcl
NXyrNocSoyfjshwDKg59+wj9S6989OTWneLPrqXXZkIJYw8I0G5g8FAncA9kb0fzcXkLatQAUN8I
vGNXToQSz7xvnCVHkS+ekzEyeBblObmTbXm4bCnNtkcl3B6sOXUMC1Usv0ShACCbEGi9zzkpd2j5
20hJmslWYVbcLeVqe7MdN6uPfRs7zvKDnS0bDIC60VUYtMnB2FtTOzYBnkOOgiSpdeQs3/BUTSir
QKvSabmYRniqHPyo6eXeE9chbWyVZVuIojEZ77DVyZuQluzQLuvGW+uMcv75i3V3dDs7G9zJjjsn
CSWUKkln4Mp0i0NHZ5Tzz18Oj61f1zYovRHkN+mvd6Qz95cdUje0Erp5Q+tsIh62I+bHtWY7aeUb
+V5nEyVgm27p0mmEG0rT3eWDGXoFiF7RpHb5xf3XM7OrBKqosmFwhEdjw6VhW9x01bGAWjqTWbSu
N6T7vAxXsQChS0HZI3ddLifwKdpxCT7TsqjuCxx429TaAJdpcoIKo3KNqQb3ICIKELxwEmmUsPrt
PFshy7OPl42le4QStF3VWfU6u3aMC6PGXQOzemPVv/doIL88vmauVTTV4LK5toHziR3OAolSAGje
AiO1osvDv35jbTvnz3rh/61rOZBCyp24449r9TTy9+n8e4ljFiFpyKZvl5+iCQUVVOW50mjc0bLP
FRqIHda7To6764ZWArjJqemwAvbxAa1sqBeO7VZbiu6tlQDm3EkWN0NWmymaZAWbQaToJ18vv7du
XpUYzr12tktIfseUQ3t6eFObX8b68fLYmk2DCp1aGunIHEki9sS7NruBVGkgyCNrH2Z/i8tD5/ZK
4A7g9u9nFALi3jHMT7xAj0RuDFO0zMIPssy80v1VQBVevaBAAzvxWoyAUoFrgLzn9QaMQjPBKpoq
TWaXezXmwLDGJ8eyDznd4qXVDX2emhdxBWpg5raLQWMxPZA5O3C2Rd+nG1mJWOH2tJtBMB1nUxaR
0vzurNOny36j8UmVGhu5pqyqZe1i1kDqzkTBf7FD2l7FDUihDvWrTfw8NWRN5/62akrcJqzgVz3Y
hpVu3SFrLKNeAoJTSZBaMnTw+dPOHJrPcrOLTOPu6uVfPdqisRgSmJWRg8ut0DdbEmScRpVVbqwk
P+9CX9mHq3r0wseV+oRW1tsp9B+yt2tUR6D1aT+7Yb6bpqCN/AOKbcXO+phib36XbzHRatKFihaT
Y+lROWLaZ3palw8suYF6Ug3ahKtYszHx6oYiqzvbyyoa2571zlp7EbS837h510y6SvZdWoZZzxPI
MQWEOhoIqE3tlkygZmgVKmYkYyITE6/trSJifNixxNvYYmn8SQWKzcClNwUoPmNoDNwPg72TTR/P
PrnNx+y6jYOKEXNzhsqaU6NoKskO+phZwHN5rA1nY2+lSRYqQMxfLQ7UdUvjPl+hVdXsSYeWOGJt
HIZ0Fjo/9kUCrYyhrNNEODGr7ss6RCU1HPObAkixq3KdChJb0RhgoVZlHrG+3BbZ+ID6yc5JtpRJ
NfsqFSZGbNNzGiZo3FbPA7mxgHTIp8fM3ZP00driWNc5qLKHQEP9CsySYccZddHtixqcdx1Az1ax
Yl1JVsrnhsbMccI0KXckWTYsr3trZetQUrdwU7CnxIjWoHCGwG6+XJ5TzcgqRswdi0WifZ7GadMF
A6jgC751TtR4u4oNA9K15IxhLwgKyK++8WBZZRZ4bAM+oRtd2S14ywqxU4JYAo98SAB0H9p2n3nd
4bJdNM6o8oFjmzaSkbVjbPkfe1IEE1tvenky5qeCDzfDlpDwT8DEKwuYig/L/YJ71SRH8O+vIRVr
WJR8PzQiNNe4gEbyuXGsGazInEkwNDeCvb/8fTrznf3hRa5ocP4axjZZj8wA5UyTkU81peLJbtEl
e90T7F+fUEF0VVQDfLbK/bDLcNKwq5CuW83emmSnEoWba1s6E0tADtyWd9xhIW5Q32Q8381ka3Ok
e4SyBnu9246tjTs0L21CX8idUeRvndINCjZ9uGwkzT5C5QoHQ1VaTAJXy1X3xrd2Hq0C3t6kExrr
thRwNY9QYWTQ9rG5teArbIr2b5cEbcsOdQsQQ54H6Jf949Lk37/N/y99Fm//8NnuP/8D/49r4kXm
KYSuf/3f/3xonuvHXj4/93dfmv84/9P//lPlL+/yb1J04kev/tUv/wjj//n86Ev/5Zf/2dV93i/v
hme5nJ67oex/PgBvev7Lf/WX//b8c5T3S/P8z9++iaHuz6Oluah/+/NXN9//+Rsc+N9fjv7nr+6/
VPhX//Ujzb7Uedd/Uf/N85eu/+dvHv0HY8wGsxY1qeW75xvC6fn8G9f8B+jJHB8YZUaZa5/zZC1k
n+GJ7B+gvjAd07NMi4B0AFHaieH8K8v/h+15wIcxglEhQ+L89te7/TJH/zNn/1YP1VuR1333z9+c
n7un/8k/LqRdHc9hpo/iGrE89H/8Gq1Dk5qdYxjJOXyyOgSUAnioUpi83mXOiF7r3YxetKk8ZNNk
5uu3xupsiIUmgrDkW+V4fhOCIKhp3heDKMtPbmtmC6y+pm1Y1pVpBlLOiRssjT91xznlBYTTQXbV
T1FmzCYNDMh1zT9AOOS6EFVHZ/1bH5UXMOFiA2l+tmfquCfXTFoUcnxcce2SvhV1UNpgxolxZmTd
Q9UzhlIS+eEPYCcXeCANOCAu8mkdq8y4yaQ3ssBrq3rdebKHlGFTeFUbJQsEN4LcMUUTJr5c/bhe
6Lo+1EZT1h/t2afpl8bMM+yV1zod5jtp97jebSrLKsJSpmZ7P1mmw9+6shtwiDI80bwrQTS0BBkV
E/67ytbsnGLzKmI2m+QesqWDvysddH4Hucm6dFc7Em0bvjWmMH1aTYcqo40T2YRL9g63DcS6m7Is
DUuIGxqRW2cp/1S4IukPYkS/6fMKkpH8TUI7N39wK1at0eJNc7pnE6vdhxH/tngcQbo2RAwW5XvU
h6s5yMacfG8H6ZDIAcWxuS/TcqrD3DOz8jAXq/wipJvRd8JMufHGFJlpxqKv++GmNM00hyqqWUOw
22PlCJNOcxXUcu3HnYTBf0xGlyRRlTbCzQIrt9zPGXhR16gbMruHSEUHuG/IzZG0uxGOl0WY79oO
ueO45m0q87nH/sxe0iifhrp6WJa67yMB7+uOHm/dLoA4MZEHdO202VfuoMDqgfDf9uQRDLlsMgNU
SukY2a29el+IY9egNC14R4+TZYknXkOq/nDmmTFjOffWHLpGRk7M9ckYWC1sF4IVJilDt4UiSJiX
Vp7t7KUG2xBs1LjBCvvKyJ0XCFeS0TWdd2NalOYOwD80wpf1OO4bE6KFJdg8UvBDQDco+dg5IMPe
gZSjrnfSy9bhANPJz3DJjB/dRZBbV+YyD6XpD+bJr3kn3lU9+EfPckCU3EgOGo591duZPCSj6Q1R
m5iJeweiTNHtU2sqMuDkh7x529RAmoUu+O6biDYpx8/nRr7Ny2nuos7xs+boN5KLg2zX5XHsJjrf
gsYCceOUKzUOjdOYIkD6n/Ob1FnMNxaE44rQqtv+PUnE6gaGUfI2atuSsVtMlMl/tJl9ksUAHfR1
mssqcoYJxKOFNcnkkCdIgUBDjhb9BAL+wg8MJjIZm1Y5ich1id0ceuxJhrBnJsWOzszq9H3aL97z
Ok1j/kRd30YjVma6HgJR8nkM23pNrX1lesCpJbOHG2hK0Ld8b/K2y0IuVzoGTj3n7UMp2Tjt1obQ
bo/7/oTs+y7v+D1bl6EP3ZURHq6T9D83ZVcXQdl2DMrfdW/OhyrxrHHXwc7rrdm7k9xhWzvW+7G3
B77zPCHsiHe1c+/QNc0DmYEUBc1jZTcEPcp7RYT2N9OKnM5FcQgkfwD5IUlPVWgAQuuEXZMCz+Q6
48TCBTmT71jN8fcVDhBpaDWLR2//P3tf1iQpzmX5V8bmnTKEQEiPw+bu4R57xpLxguUKCLEKENKv
nxNfVU9nZtdXZdVP/TBWZmVpGZZOOAjp3nPPYkhkx+umtXrIRyEq97AIrueXcXZNHulpxQygrczn
zYMrJLHSgAXpV2GczEBhT/3kxV9CTFa+MojGvwaajF8mGU1x1mIPF7n0fUgup3rlUxFuu7aXYA77
KcdJVck0Nu30kUoQyRKJtakuM+txc8O9BFE8GNahRcKT2m1CuUYRhmDBRibYr+a3aWBw9bQxvCsP
POig4DCG6C6JFShc18LsY/UgZ+aWh7Veh8sm6G5Sn5N9uw46uuCzjN/TpAQta4Hlxlpvjws2vG5I
TCUMRUCnCiYHC8yKTScqKsNSn1kp0x0b2vadwryo2tOqYbIHv1rPhj3KsuLBzQY/TVLYqm9RY+1r
h5rL9QshxwXsFHM7YfG296uhMT/OYhbBle+oXvIRBWeQ7WHTuId6NrRMaOctVdFo4+9XkYL4/BgI
UASbxOs7hBr0bI2nJIA2uscTbr0Oc+FZQd0QNP24ph1zAd4CSEZfocjcuyso+d1y2+m6TeN6NJk0
ASigolkHeImGQZhJy5YFR4VqZKbtBKNp2re7Tui8wjtH4LWqisCjq03ktEakwM4Ve2lfQeuWaUZg
SRrXapwOvqGhgNilR/B3DOfqGGFp0SgOOK0Je9s3PYWwfUJYZNYNC3nyCErUZKg72x1gKbxXB7qi
YzlHeNmmS1cRU590A+eAVK9z+Fx21fB5tzEHvN2tAOHiBo5+n7fReHWiGr8LUg+pv5g6wFN5TIeg
G5p8VrKm17IMmvYqIrqhc9p7siWfYerUYa8RVVsVmvr4FGwuIxKukyUYh0kma4AA8GML0flcRCGC
hQ+RWfYwMcFioxwr1/EsKpewLNbJri/7OM4PdGkmkRrpdbJJIUA2cGZkevMRtqYE7Ltjf3s1JpTQ
4TuhYH5LJF7tpguq4Nau4bymQxND2BfWEWPHHTQhfVOFtXWZ11hXXatZxO2pH1pffYOJhZJHruxg
s30KWHhLw8YCziOwQjj5/krFca09r7pmAbHiljbQliD+V0JvObm1XF6UGyh8p9bdg+PUUE96OPZt
5ddZQMMpRtcIZs7r3pe2vokpZgzHgHjEPoI/7GGxLZosfjYKHwK8hAN4QjihGkBwqpLFr7fpI7Qs
E5ZM529sedyFjMZk0J72CkuU0jLhIynrxwaRVSTryYRfpVrA5X7QnjACvlL0Q9W0ej4tirfyNLF2
w7ko+tFNeR+MLU4ROC/O+r7cQKJNgOpgxbp5baPrTY8GTqegy4jnRvgghvscMtzEM04/xLwW7nbQ
cWvBwyKd7ZP38GUcp7GN+sL2jIhbrXcY57S958EdyRDKDkMj8GUUCwI4PSo30zoH63yqrrC1LuKW
LC2mO5hftATne1h7RyTQqug41fjoUx+xqv/Cg20aNpydVCIoGW9bCO6+W9d8YFM03ES1x5A9YPxO
HTfJ1/kw0SrWec+thDkBW0aSIWiZ4wKqC14GprXMsa56fq116QcoO/tyLvASDuuNKPuVH0J8rk27
yXQ884O+oi+dj+3n5IJSqsMQw3fvcRgiijyvSdXj9DUW+J4vvtNGC0w4LYKDXLdH+4WXPI5vZhP3
5ZiMhk887Zmu9ysTwQUmq1RDa+ig1Ci6G48qBEnKSqF0zFY3sLLJKOvb+QGRiisI6MOGLGecuN1O
TmW7RnsPdv3WqadmbFraPfQh5/Z68LpqOrSsW+t7X4llKQQeXXklHE7+A3wmgxXrZp9ncaa94dv0
PEdevXffa+Y7T16EZeBAf8JIuEayA3WkCwq+6PFlr6cGHeta7n8oBf5Rj/pvO8+futW/7GT/B/ao
5B1A+vdd6tWn/n9df0Lj9WNf+69/83uX6sW/oTZm4KEjaoDRMHj3BPu9TfXEb34cE/woggScEMz2
/l+fGpPfCPMpRUsWhYy/88X+aFNj/zd0llirIYnR9P6zLvUXPiA+CIaGjMWE8DAKYvorywISbiRL
6spmc7ZnYdrm7bco31OXL4fu72RxPwOiv18LYuGYEYY4VHy5nxvifdh9xmYMxo2XB+LqHxJA3z+f
w/Q9wqTdh1s1fL5+/nwjUU8MMxo1Vz0oU6zkWxT9DsX8hMT82NX/16/w0yV+pXdRtIHBInabeeUV
2b6N7OWHtfMHivDj5/+MHf7HV+CwMPWDiJBfxyV0nFhs/AlDN4IyIAm8+0Cnf32JP3nknERoln24
3yJj4FcRQ1QTwbYwdBm7N7kAFbQ/1g9BMqdV9s9Idv/6Oj9d6h0K/gES1QTWDAatf7YMH8a1Tpbl
Ugb/iH70+zUYCShheFN8+qvXTIRAUlnJGddgx6lKGhFnYVNnf33T/uS5YNESCs1HFAT818nrGO2+
9qV2mVzyYbklUUH/ziXj7y7xy72KhnYHnENcJuKnYU9t0KDCvf/rr/ELJv77zYrRmYsIrwd2nl9f
wdEnZRQJl4V49u2xuRIpve9OUVojeqk+/M3V/uwr/Xi197fph8fvgG5Jr678LLheMvpKsimts/gm
WNLqtOdBZo/I7Pk7EtcvdOr/+I5ABkkMWBC7zc9XBfdeV0u/QYp4a/KoUIWHuM4sTFxqL3DuTVU6
/N06/5mj9vslecRg6sgEg5Xpr5eEs27QyRLL44SVcWwPpqiP80H+zQ3Fe4rf/T8xxf96oV9mbY6F
0Fuu3GXBQNEUMXYfq1meTLSeynF84S0Hoo40DzgT4HeCi7MqfH+7nvxPE1HpZu5wGGWlCTLh87T0
8rgckr7yEul2MJLfXPkNA3giTtiHboU2ABfXKa2g+4PDN1TMARkTG6LpqIbgjXtwu3eZ4ktecpsP
4tIA6+i2D2aRcBfGDXgPd/H7dJiGPUGiBqwAS33kAd/RlG5NFs0DKbaozhVB2lGFjgFlDtRIkL7G
ftpuDp1IDdCgW05lwAvn2pNXhrmJl9RuIWgyAE9877y5+CjC9d7GMUo9WKS+QxA5i9snVYoriTBM
p7st6aK9SvCHvNpZJufbfpluGpjhSXrwXJ2HtPnql48b7FIR7ZV4WoMi9myHb0juSRDdnVrWPDpz
t9f+ATbKxYaPJGpLo6jOtqXP28278kKZiGiGQ+DXXuSshd/K8GVdi7jPHT5zYG8r9GJDf6YaYGr9
EFVfDdRd3hdnzku4JCWGVEzFuE2AIw6AjGJ2CtoTL9N9L/SehvGYSHU/DPNjo7J1gX49/MLRRxnv
kdHuBDAiNciDbh3MQBRyoRs/9+qLbG4kCkAwXARrk2Y8DtiK5+2lWj9DJ5lUaklNNCVIyyFVmwzd
46YeqJ/ByzH1RW7Ft34+8ea+9O5q6gqzXw/1bQSiaqPHTHef++FORafFu4TeY7c+1faBRg9INQEK
kJbkSGsvx3h145AzC+4OCq4xCXan8dQF9Zw1Kr7Zq/08r1CC010etVLXsx281FKPp6rFfZuQUgwr
hmq5LdF3ZAyoUwaT1egAO8YG+iDrf1207/J6EP2R9OR52vUVSK9Yv8Lc7Oh/xJ5Zf0klPc/lN3hX
nbZyuDD9yEpavDu0KnliS3u9WAdmIDRknI3P3JFcVDrt+yLawhMk1AlB2h74VIfW0Cq3csnmNSzU
Tup0a9tj52dO7WngVNLXOg1aeSbeVVi/KPGJVyKhe2qCIVFlndTz0doLUmtH78Ssn3nOFZFH0a2l
o2oOss2X+knPj3MFNPbQ6zizDBHsLokR/T0vuQ9/iiEe79ATj8o7hTHsKKuclTeLv+RMnIfudZBz
4o8QvFb3Uuw3tSm3ywCQsljrYYBLUkVSC6p6Jkz4JOKaJehjj96+r4gWn2+3rXvCtHlPYa90wmDg
bYGLW23Q6SHVXiPugtbIP4K3kLcnEW4liRPrYQ2JtN8BPnq2TTqizhblTOHNGAboCgO5prB2eRCT
yoA9fqrb/uA3rcAKjB7t5qHrjG/GsqrvojZo0gju0Ik33Ibeu3/Id27bIl7iLPDco1xEApZEDij8
qSZfmflAcaYNQuPubZd+W9KOb+c9LtFr77i9Gl+bbngz0ZrhOUTxQx2l8EFH7lR1gm3cqW3pyU7j
RXvN2c7wpW101guWBmuTDe6+cm9tUN/1iCVvIXKT9cATpQAVR+3L1lGZWj4dcLkEkmykCiANba8e
x8i7NFZeNUF5ISMazWXQ6WK/t2RHZs72DLrDhQ5VnWB6BkxX+fjhkvOog8rF5uEcP8NetjfnDkZl
nucObP0YumsB2/bOrUnAm8PmhjTipsAwqRjVkAFQSEIv+LJt9GEv6yiR25qE28ny77zPVb1kuv9U
BvsxHD7Afi7TWjzX3fIFbgPFNoyfMEwovKBLleo+AIQ9SoRQ92KTAJMNyCNjLqYqB9z8qY3nLt9K
2uad9edU6L1JdBUdTOQVHXj93RQ8buEHVsaInB2KDW9K4NcpEq2ibKVYa0AL2uumeq9z5umMEQdJ
cftudN1VyHUWXjKUdIWKk99snUBeALLaIzc8BxHkdD5eZBjO1UlXVd7nTfZtMYfsidrhGigNJlj7
mKEEOvjL4CcoHKFWmQA3mDcWdplX6/Ni2UmI5SvrLIBVzHewALFz1/gTHCPeWA0C9ebhtKBiuDFA
cRKzIdF2IJufLLNKyxIbuxoTM3r5WLqbxsMGUHrIkxDVB0SbfdfAxGebTfzz5L3puj5rzdO2sjng
xkwFfVZSkpbrHXDUez+6jqYG7xA51Kw/8vBC4NNnO5EvXXjsnDdifKCu5cL3wwKBG1nHYhzaZ1Ot
CXqI53KmwIFe47m9EbidcVdmdtmPG41uZTiCj+anpN6zuipzZ/1XKoHQxkD9MJzZaMpx7rflk4RP
f1tHcIopsxGgF5lRO8Tupm/VTYX7mLqZDanwALVw4/AacX23+M1jrWnCSzArKhxHlqXUZxfBwOyo
TxLeNgBYPq505YnZMbOMtrdW1zLXPhUpNs8uWcOtPHTwwlmlfJjrKE45Hf10oNrHAKvLnX9tord5
++T5+4kgcl2un2Q3Jw4bXcP3ZPJuG/Pm4tybPDy+wiePxD/CvkfPh73BhuIHTSYjm7ZYn2tUwmSU
5oSpcz00Xq6a6GwEkGzpNeOlHLbwc0/tmY7jyQ/qNF6Ae9bLxeu3cztJm410ems3/3Z3SOVsNgA3
N/tWUP8T50sysvW0QNrVsq17ZNt2ISCfbNhMMf98Bk4L5Og0LUh6CeEPCA889jpo/yCr9xkdTs3v
tjUnxdwFoVHnwb1sg0IWJ8/gj39vWZS1eIvGIb6xbj62w2WgzwismoM+MfVTCUgb1Oe0gQFAq9+t
o1/Bba+ir3QdsxqzUYowObPlJaR+sKEFJH6ozAh9w3FCDRMYpDUMHpD+Nc6GxcfueBjKWxmcd4Io
DQfrzpeOn7b6FjY853F06cTv9UZvGblz3inQAGULsl0CcwaKH8QY9YhnOdrUqx4n9wJN5jF4f8Ua
Vp03dYzW7qpS6VK3GZu7FPDsqQ/1XQ8nRlWWa+Y2kg/tLe2+Lb4B2x020hrLtB0f7YTXcu6el+GJ
+58t/d6Q72Qs6uCezA+cHxb1LLq+UABJmcuIH+VsvoV7beri/WFh+q7kzYdpx+BRwjyEhZ8qI2F/
1ReV+IRNL/Ha11kcegb/IUDDNOntQxs/ubrY1wOpb1Vw5eibamEdpAG5HtyQ2+imlkcB776SBnnv
AUdHgvmC3QtkvmUzKdV3GIOdBj9bcC9pT4vOu132KJ88ksLBrfAlyo0Gp1SNmMu2h/a7D5PVbk9i
NIfZ6ptgltm6oaAIsM36cYWFptoPEaD1NPbHNrNBiYdOsV3jF22xUHrNriuG3Ew9HuYVo6Ux29lL
tYtUjWFSrn3Rr/HVMuCwXe6M+hauTbKLjiS8WT/yrYNFTM+SqI7/Btj4087zxxbpl86Thb4r1Xvn
wq+j16horuI8vDXZeppTLyv/OxjHj1f7pfMU00CREYWrYfyNLSav8vElAp+iUDlm/Q9/3ef+aVOG
vKwIZJMYY6P3n//Q5oJF6LoQG21m5BcboRA7ie73S/x/ePV/42b9e3D1/7hv8+dPjfyZAYR/8ju2
GgEKjQWynf2YBFz4DO3w79BqGP4GsDWKYvC8fR7478zRPxhAIfkNzS3OGF9QHyyhd53yH9AqyEGw
dRAR/gvjgKGh/ycMoH+BQv/ZrMd+xEJ46YGcRBFyzaJfRe/SLcG0bmWQB5J/LJ1mt6Np+xQTvBze
n4e16o8YeKcSksLehVXRuxVK120Fsb6FNFtUL2MzypRVOD2N0sHfEOR+Bi3++PUC8JOQHBij2Ix/
XrbUYWSgJ1DkjKvvFuOL+92oG2vGMo2UPAQBbPBKAME1i5MfHuKfoJw/s/9w5VjEgGlxm0WE0OZf
he/BHpbRuHhoY4bvfPeTdbg3tcpqhCT+9YUI/dfL99NDAIjCeBAwAJEAu391mlFrs8AeNh7zcBCd
TBGV074udLF1Oi9InN3ncb3a92m+TCaeXkLHmU3KJoI9CqaiIfvEO4pAy1Gv7YnMFc1puEEsHg5d
MYG0ciRL9XmrfOj6RAUmj6+8M40XcR2tojv6YxDbk0Xo0z1oPWPitk3fw1dzeCz9SJ9DjOpt2pMa
JYRoMRccgtaQ1FnE2TVDHKTN7ttzM4BS2i2GPa1m0N+7uPMfUbjOhW4pr/P2PWOh2Hbkd6GQCeV3
0lT2Db1O89m0QPqK0AMPRck16oq43kkGy5pwhlsQ0z16tdF+Nwti0CqowPKwcaROnIinY9004t4v
F10sMQyskp3v0Qt3jh0wPw3zxZH9i1dBj7mGI5Ah0brJpsZHZpKZga+g+hmnzPfloJNaNatXzOVm
C47pKlJC+/2Ku3hOV1urYiaueuw7DyKWxt+WpO+Zl8tO9nk/oUyKYvTEqxTsVv6LvcbpWp02VMFv
epaAMRrKb0vrNTlGX2tWgwt42aVnQI+N6oLpPUxNv88HvstvYGnxOImIircEtITpRYUt6n7JQQo8
gcA+AgXiZf+G0eP4MnPZfiX71H90W8yuokibgrl1RlcwI1oPs/L3NngawCCOu0oUy8T8C4gGV6xZ
1gQinbABcyAA5Q/j9Dkx/dbnYL9SjKnDaLkEFbImQHXhp3BW4eu6yOADibrMuvHj3tdFFC8YumKo
LO7mquuR5reJR0fkK2hp59HI7gAmUHmP8PBSgdlStx/nHXPghLeG303r2qLyjBrSob6LMJAO/Su4
XbHcg2lLZiNi86lEjHzvYOYI2lAQQ5Pajpk/V1PSifBmAIko5UH52u0WtaQAVTpwzTmW+0sju1cX
NFu+VhWGkbMOP4ZGz+eAd31aTVqns1lIUs1bhn07hoLLLKfOX18gB7yC3cX1MNsjDOle9rA6V5Mw
FwcazEGW0Y61iXvXz/2G+LOIqSTuw1mmFSNjOpOeH8Ahi89xC7oVFwPQJA7b+rW58u16at1yQOfY
AZMEpmNnpKcZM+ZobQ/CociBl3iLN7oMsnJVIqNgAN5AGuGncA/ROTZIU/Qe6sqtq9CSbD4oTGCA
1DX1k3jUUExQ6r57K5XPhK8kacrhHv6FjzIYr3ePnHZeH5TfqITWIJx7PC+9/tAGqrxXk7qdSfuA
vR/8yAlewFNFgYmaJlN+V2c2XAoCmCFWOqt1+KrXfi9IjA59QQk7Tm/r3kSJjuKXPhLobLw9HVuZ
TvtcF02tG/gEglQE7pVKosAj96ZbDmyLQGfBcqg8cdqj8bK4/pVNYwm8BTthv2UmbK4HN5/rEcNl
RCEukr2snnjZmu5sozKbYbt8aAafHRWO4AtoonAslU2frj5fLghhe6pW+QRctED0XlaPLI+wMM7v
SudkjasLa+VhKht64mGAnKoWb2Ts7CeiAGY0+4BsE0JeykB8mCkdkxUnHB1Bnp5FmIKPhlvor/fe
EjyOgyysfpcJYPaDhtyCkE4pvteazOOuCzieumxuxfe5cfe4azdVbx95tMNPe1BvGgRGQF75iq6i
NC6dI/9l2BaVumWhRxysadm6580jF922l30ZLrGA8yindk45iFuJUPp5iKJMbSBQjk4fJ84ugGeu
2E4ZlBfrYYKGOGTh9a6Gu4WPNxIYUdQzcbUFuItTPSVttL854U4iIi4xbftYljIzMVqOeI6ue46Q
GVt/Kud+SrmKr8KlfyRss7CNiwGRi7wum1xT9aFq+VW9ONBitjPmO8XQBOdtDm9hpenfMWNAQa3s
w6qlPJexWJNxcyezD8+26a5F3d1iwUgAdxPwNm9SqQKt9iL88VE7wM3hfGPC6HpaTGGlOHc16FRK
T3PRGICH/jTNeQl1fDKuNAtAbAKHN0gmiBHQjPdpaClFrEn9LexCCRV9ydCZSIOPbOvCkI6exKK/
ADogd3zqYVioC+iqDrEGgQceFt0+nrWI1JaBnuB9xf15BvsMwEe1P7MADUPDvseTfqXWu90xg8iF
X5cfp8pBY2MGNSftuPGrXetv3TodRNvECE8Pj+AWPoCVe903/ALL6ULb5ca37gXxK2HeDQMAJmrx
zu0pOEcgZTTb572No5zP9tTs5NBqdVgjfeUbnu90QrMajslOmjfJR3ppg/5zs85vOwlk3nY9tkh/
Gs/oSpoUiBP6ZAWFppna+novwymFU3qbaH/yk6Dtz702a0K8Bv+r7E21htdaDAWq1UM9tfk6sove
vDLz4CaS4NO+zgZ5n+H2Qh1m9Z4KQdmrrUloUw85PIpe2RoB15Ikl2DyYdNnQS60l/sb8CqQQz6s
Ebxih7bWCZKeB6zc5dhW8oMOxzGtZBhd4nX7sLWLuQwEkwg1ufBGUlumehlszsN6BpRWX1WA7A+u
VUBnu65N4R6Xrth0U7PhgiD9urSvkfExw/k80TO5XmDPXzROgrIUVnA+aGQ4p2M93ZX71D4s8wjf
adLnpYwBs+8AXKU/N49dNAUYHax31qqD4Qztetu9bYF59QPTvSpi10/BOLNL28vxmi44VIXcwQvV
Xl10hhf9zMo7OO5Uz2FQf5wamtdmSClfb6vNnGVn6sRT8V24rVeki71kXvVjQNVhLiObtI5jwrXb
id4u+A0furmOvzdc9Zgra4VhDiAqVqpzS/BXq1fxWyRrlEg7ChC+00ztSXkb0MkSlJzv+7IvMDDe
xHZfd6Dvd50YP7cL5EnHFW7Hew4xCGCQMdxCRAyAps4AX7XBxwqyB3HWZeUYYl7bgB9VRYb2IuNq
Q8LS5OrgzvmNLL/sVRVVbUZRg3IcOIJ8ZBKVwzs970bGDchKigQnQWevOUUjLL7O/i5R4+7esD32
86qiDNy/eUz6pqme4XXFTRrUQXcLi8YhfsFz0h+3aq+Oc+xon9TNFF2GuNwf8SYFqDtjBbkQBuOB
2sMvXrAo5Jx7YBxSfzhv44i1NKyxK7GkdXUyOqR3ONO9yza2/GmSDX/gYIPdOdmA+T0aC1RXb/oz
8xpxzTGk+RiMcDRyTWRuYow6k25CwdK7qSs20Kxv7VRZArSUY7ewcTs/Wt7IZz+WwCcJxTYrlQgz
sLH4FVAR8lj5YrzaQOss6L6b78CUvWsele97On3qcB+q2zhYujs1jeYqAJH07MOK+tbSqQ8SsE6i
22nG6e+DBIcxjOSFacgKppYfdoAAw/ijGbj6MnYdkth9Y44LLf1MYkMreglI13NoKzAnIa+gtgKZ
lYtzEiNTBtejsdlp6rW6LGbwWLJYr+7eF71IQfryzp6VLchudD2vkHQ+ihLZSQlIj8vNhPo+TkCk
hINDKewIOUKFBhOl95PRxD12qh6wJIdmTPx+lfdwZIAtKZDdjJZVeZ76psboJAi9VOwzpiCeHRHg
4MPfI2rmFYi4HbeLxUggTPDgxPOy1/0dfEfnO6cWDC5WEivsRoGGW/dgog1WoX0UgL3sBpzGwxpc
TUQIk1a9Fh849AVnu8UQezSKXE1h5fEDHgxXCen9LsOxApdUn3vtuW9joHCQr8Z3zIcF7WL98j1i
XTx4lXEfUVSjdnOGZ4Kr900fxm+xtAQlvAyzoItA1R8oSxdd9Tuo1O9BdDEozpXvr9kay+kE91Qc
dtqDr2mPMooaDwB9FG1FVZH2q8V0GsXcCD4xXRWUOHF4iNh2ZywO7r4dlgyzQaDmylMpCLEyWzzu
XWB0Nx7c5PrTVtE5CdDbZeNEWIIDNXiQfRgUBtKPFJPyJqkpVsPGgAHuZUBvNEIpARkrcwEffEhk
06FrQuJtbmuQEWs28gPSyVQ+Bqa8CyvM8zGEeG1tvWUN7VBEahPnfbN3RQuGfu7xfgDnmI+HUsPB
3uvKJVUYu2ZmqVY4QdrqYZkW0CJq2Flb1api7xiOQ8NVhpmyyMy6YB8EX1JmoT+0KZR7VSaU+4BN
zb/vZfsZBv/TQTvMtCV9L685kzt2HgiJEue9D0vqEGXBBgyzUfMKFN01B4btLWeqHTCqaHDrgrn/
bgBEP5AgJEU/cosB+SiP6L27VEsjroIIXpsaPO8rFjCoo2OKiaSQLIMPfZcikCH4AFxOZ2NJcLxJ
FXrYo4lIwLF259hQjY5iXa4ijjvjIMfB7JFAi1NF6qzQ8GABm6iwnS6T2lPiAeKlKcUyxcQ4WCOM
AEYMqQRYAj33cW4wimqC9PWUVVC2P/HVW+9C7i1vyLofHveu7OJjyVz/gXG3jgkPd/sxmPf6Wo+j
9wVtNuh13myRXkdG/84iwQ2OIvXSq2MXVuBzzgZtxyZpfFxCiyJuwBR57aEDg63e3o/ZDHPGDyC6
qjknHXQpB9vwZso4htAub/uIImM7dsWOF1KnYOiW91QZuOjousc4AHy/AGViA/Z6O9lTv8UOhzeI
cyKvSKjehGm94xRuGBKx/8vemWy3jW3Z9l+yjzuAg7pLFCRVy5IsOzoYssOBuq7x9TnBiPuuBPOJ
I7OdHXci7E0Ap9x7zbWtsWt3ZE+a2i3YvF+sqAxeWktKHrFvTx5Tm4TcLo4U9V4Oy+qOUiYl7S4O
1H0jsu5h9dl31DitbmTm9y4oNJ2EOkLsPMkQmU840I+7jN96DzY7XUdR0x/ywtTTnVxaBjuN3dsO
aQs2d0uy48QX8sy7QindH0YRKA1+U9p42yGjvRN6qz8B9SwwR12ffClsrnBOPKyleLutogNq6hAS
aWiNndZKo+rUbUNVVh8CBprMNVESiR8Bb3m9nNWHlMvG4gVto782koT1dUXBYl7x/7zA+0VEoycV
pE4S3oljGwUlrHhUpb/Cshv3I6ptL5cm65sqJDQFkZJ6SWNbx3TqJL8Gx9vhHNZjaarUd0GRm7/G
qtG+GDoKMyeqhXYU9G+4TSTuTMFUTYdaIHt2jNQef86sbvfNYKQPU6FT5i6RbnJjNnpM1AJyUa0T
Nkpzj/Sao5g9VJprBq3kRMo43tFwFUhsaAwQuVLtpgczjiDCSnZZmI3Cpv6E5byngq0/4FLYIjRQ
zcmJu4CpbQNd3BhggNeGZFoQRRPrT1Gb3Ve1C+fvVA86l243BYqALpMPo55SCZoXKzyIOcmdPEia
n0YSTDYZ+SZ5FaUuHwcq7ceMMvtxqjKFmj2mhdy0CnQbfaLVFWp6qz2qg5K+1Usdv5mxpP00pj5y
QhTp+5ELrYurDVRENILO0fXN/g4YBXhkaCHpthTN9pfGapfrbLLCZ72DQyEFoOhgFVln/DXrXas4
xYAlaUJx5k3LcFJBixA1zlgOy6OuA49M68nJ6Zd4OPacNr72skk51Jq7fdqtZdxEF/aDYerFazl2
0dWAoey9YnXNzRSMVIMtq75JmhQ6IQgGkoGc4bM38jixZ/Y0as6qud5LsJNPdq38mEApH7UwLDix
zPVtmqXNc6llzX4ea2zepSpFWRJDs/kKiTXaG8SBdRd3efZEo6q/WoOFeOHfKZ2o1JN5Jw1N5JnF
Ig72DByKlEa+sbSuOUhaQNeUrsrRvqR9v5uGmgJwbxrBgcs1xe1KpngFPuBRQlav0Bt1D3kfjNda
IpNSynoyPRSegK8o1yGHCFI2rqiWfopgHL+kucSNTMoSTvNWnj+MHWSSSyaiPfCVxx+aKbGwrBeS
IymDdGL5Sy1Hr7Pmqi+Un/FgtyAWxkxPy1D+liWmcm0VbQgvw29jZVYkv7cl6XphIDlLC4YirMhk
b2t0pwomvAtEMzdHMw3MexmEg1xdnQfXeUvxPdQb+Vta0ybTGMwArVGSPsV6lxwDo1f/moaw4kRn
LiT52jxJeNnF+D2yS1gII62qh1KvwkcrH/PbXm1MlzxjXTrSYCK1AZg1UbTEse705VxcnRJxQaot
X+XENH2xaOzTQ0n798SkVxOgTXOtd9F4PxtavbLpGejtMkAF0CwgSyYIHY5JSJnp5rlEhfHcciJ8
IZmEvk0KFydWRnvXmX11nRaVfp8K0/7STAV3USECi6zjsgSuMU3QpIlidL5Jjfw4Nb1uOGWHbmbl
jEvfKJFfNWEnewnHITfQBoDisqBRLGZUrKVZdlz6fNqbgdre2xmXyXga4mhX5UZAXTMub43Mzq/j
OOEoFRrdPmk46O5MDdWQHFYT+Vkl+2kvY3etzYr9ElWj/iOWe7yFhiZ9hvKLvpCf0O9ZtdG/Ze18
n9uR9DamwIVoCK3bYGyU8RgEUQ/MV0W3DcgSy1EbKFS6s0X329PRlmws1+FaJPlRYZ88VFbOnrNM
3wGHJj82xLCrp+5H2rTjDUjm6HV9EB8V2cqPSx5XR+gf+Tafzc6Teri6TuGOGqpm6ETNkv1sclV6
qBJ9ImfND6WgmtVSz/gOIu6zeU79lMxgUztFWdgPtUg5O7aSIiPZqsvrLKdukJucMlLwKjBH2fwO
KFrvyrCmaKzIie5CtzPlNCDQlbU+zG2aHOYh0m6D3NYfwDlCV8PxwUWR0O1EpMtP6qxqSLXEuMsZ
vMJNtY6kWAJtkuzEQB/Mndb1xkHvpmTfsRIUriEPWgC7E7IBsMd3X+WMBWfHIQK4S9er2e0stY7Y
Labwp2rGFeVqwUM03WgdOxFMgMb6osPFmAsSCUVmNat7LIQLtd4FVpu+WmQ+fXURlbuYqXwbFxNN
HQox1U9iKQxrV0itds+hpHI6Ttt+EKXidcxtDmtlFCFsMmrKMc6UTDKIVhzdKpaePNitlv1K5Eyn
b6ia/kWzz5akWpvjrDVZhk/2nvICm67ulhOVDY2cQw9mayeV93k16aS+39SSACyxFUBobmJJuPGM
key+62CJqFuNkuJafaV6gKtoFOwoSe8KegV+KaupcJps0P3IiFMPQyv5phrye4hJcq4oezgSrPKl
cZ+NUrxXbUXUCF666V7Uhe5OstQ+zdJkHGGExuNMUaPFMWkI/wrauLsvgiAnzYM6jKyJY+W2fWMN
5YH61y90J4D8I8rXsWE4jqlRoBdSs2Nfg7R//iKon1Ib/PAmKJOqFNMUQ1Ut3dI3tcOwUsgsRlBY
dSnxYHo03mKnk1yZ6chMKwSpXu6iqaeJormtRT98Tdo62reFtPwUuZ1Ku1pe72XUjrQ71Zqnx6TK
y32UjtlVsEjzVSp1CWdAfeGfU/gBX40mK3/YbT8/haLKuZeks3RdWjG3MWGIeT+AunMdE+sKthbk
XuyAaqFD3m50kqgxviOhWfZJYptOoGUJ+URNegbAtu5mVRhIhGSkSUltDFdaZha3ETk+b5iE5elV
kwAuzDSeBtT/yZSXHzH7wjJRU0i0jKNsIBAzR+0nWFV9I3UzZ+HayJRdN6jLn4uW9Vd52FZXUTAm
L1oHf+HMwYwesBz76aWxbfOYx4X5nI5avVfUSfdRm5XshZOgwjRp5g1twdM9WfXBL0SmoDwaW7C/
JQ6f7GweXg3VnMms5TYy0ky7k0OrbVwZ7TcFHYUdwm/IevmavWS/KKJUtySTLS+rSQgI9iIde7ex
+DFn2uJLU7RcA/pRtIRH1685TaBVKklxG2qj7VV1VP1oymSeujAOjVQaxwSrDQ6ZnFq7ZFCPLCv9
Xa7P0hPHWa6AdVE0L0WQBo7SDJ2nTeSQO4bHdW1ILRkVnLBbLRkfm2UisVWPSfGdTpvdnhvc4CuL
3PwyRTJ8K+tK2Ye6nVCOVIU/S2V+jLs2OHSN1nm9OmVPLELztVEr0Y2RZZQdreRACXD6kk+NeOjV
GdbFiAOXyvs3zF5pscRzxrtczaObZqktJ0SKuhd5ZT+NbZXfJKC8TjBoCn68hXGXBAaiusharkah
RoljF7H5q4zr6ss8BtC+0iSOGDJ0KvbYSvArV+X8qCmY49G1NXMxmhseaskg2ROZE+VHS53EH8HQ
DY9NyMjz7GquDnJkrlpWJkfKGoc8OZgSB+AciqGQrWulVYZh1+V9Vjt2iCeijpSe8s8INK+URf4m
0f/7UCWi/cpfRfwrF9of1TKr+zJX0Luq5HPvF24296yvD2ilAj+bgV3TeY6v0yoOrupBYmFPreZe
SHmM6mqRFYcuMHSAaaLxDxEl4C8qmchvkTCDr1XdTbtFa6wHTS20H1HKKmUPwNqfrzYbYAm5gK2h
1LBJTCPL0KCTNkIFrclr/DYERio7yE6v3GtHQAHZp3eqf9EhH83IZmn7GG2ztJGlUuNYJpryxJVm
X/jBsf2OqvskHbqEyKxQz8d1lGAARdTQhIJfzGZHGfpwkOy0EB7+ljDIOBPi25KXzSNJXHw1pTF8
wJfY4laSXuq9tD7Hb6FtHXWKaiqMlE3ovE+iZMWvPZ06oawh00ZMYEHvkr1RgkuWVRsq55+P+C7c
BpFRLalNlIjX2vm9p/opHxNceGe5rYsWzinvo8nJf3w+cj7Sen/HXNUfSH1kmT83jxirdCUpNd5u
3TTHKaM3sJ5eCKH8vhOu8h7TUsAodfQ+G/FXlSeKhIoQFY2j+MrzcpC81FGvQmd2ORldSc+fP9JG
R/fPM72Lt5kMbVTWs1jjtd7sYUHiIoIIfEbNHrbp5VK435Q6TD1mnWGtdiGyrW9Ue4EoysqG0veW
4RsrBhLE+U1Nyxd0hYfPH+zst3oXaaPYw0igNTQ9E5QZqxutiPdR2L1+HuLU93U75AVPJFbiVgX+
/7iQKO3S2PNQKB4Wvq+krRVX1mttrwnEon1Lkp3+VoOoSI6G90rSObadMSfHvaDW2YR/lrn2oucL
qTTZj7X8hZ1EMoYveW1RPNQ9uakfFTnw665wJDCiWSdbWCh/ZvUUu3MrLrl2nl0XVaRspmpqtilv
O11VU0xCIMVXU9/R58hrneUgjuZe9WI/uuBNfG4crDFAlBXibZ1CmxS5Ci1vGeXafC2Z6xk1uKdZ
lN9mxgXt5jphth/pfagNxVvVo6piJMT6GxsPeJO4bMc7M5z//HwwnJtIYgVgYZ5ZA+1tn56KioCp
Ff06kRTf9LnyUlGhbu0rHj1r2WkvilIv7SybId6F01IJrBk8pF3qk7jSvNiz3BhbCHay1LcuXFc2
nbH+WXLf7ZubpYniWrAgvhJUDGwclIbeMt5WS26/Q5PjjGo+/kQL/UMZhPxHZy7RqzSbduN+/p5P
k2r7PQ1ZVlT4djSQ2y2u6LIY+wdd8UJrxsE/bw9NoUr3mVU03yJz5Sr6tKAjZWbscWepbnKum/ss
U1cvEHx8VNEjtKCacAuT1dwaC55QroxQ/WDNGkJuvZl2SUNzbWMJmwtvcP0gv/90ZGXML7hKbbNe
LD1QXp6ZaEf493XUBcaF9t1ntn+2DAzicKljTd92n4m7dIkRr1G1z8ddTPpOo+dwQ+MQFEtuEN1P
VKM+/xzn9qsPIbfHG5LfZPoJqdzLjnAQzD8F7jAfehcMwB8PuHFdiHhm2GtC6Nr6fBoI9foS3smj
myTOqKBpPORxcIWXuSLZ2w40o5/7fXx52J/ZkYlnoVpiYeSyvplmQbVgEtWoCjuy7Kz21en0qJaQ
zoNHLdab82+dcumtnn1GVahcdhQFpn4TU0mMFq1CwNJxNRwb+D63201OfVQ8wOqn4MK4XCfuZlxq
4l20zcTWrVKq85hoM1fekLKD/qXCI+rz73bmfPghyLolvPtsldWpaPsIYteTD52+b8frNH9EebAb
5uFCsEtPtBmVJGlNgTxN8ZChojHCtoYsf2o+f/5I51bED8+0GYptEolWx/9oHYrH4ilyf+ZH8jP7
S9vlua1ZF0KxUbGZuFIYm+fJ5GG21G6QPfW+98IDmwtJOAj06EA5Nrow+s4sUx+CbZ4KM2017lWC
cb4eHwX90L7U2qV1/Hc1OxcwBh0PxUkDtfhm0MVGL7UFOjhP1newvvvVLkSud8MhdYq/yG7NvuFX
e/2I/Gh6+Py7/aZU34TeDMXFJJNZVj1vM3qDTFfdwvKD5lnK5/2Cjms3UCkkdf550LPfUJWhBEhv
oVZXNw+spGOd1CIHobav1mvnulnL5h7numfkqhdWyXPf8H2wzSNWWbB041wSLJc8vIs8RWuePn+g
M3MM1c1/nmczJquGQ6rRFLJnz+G4o6caPHaFCrVusab7PNS5wxXeSQqOHBrLobn1w1/aDhVNjXfj
4OPghJNJ+ytyjT+H3Jvd3BWKo3fu5yHPvkCBmtTAAsbUVped98uVNVt0o+wj2WPJwmvRavO3sA+r
u8+jnH2H4JEnfxaDI83HKEqvRLER10yCsIGmcqmK7obqfzGf1XdBNmMhJtOXG2MlQ+wmj0quP64u
iJ8/x7ljgM58VgS8kkqKfLNmdHjqdVQRkMvsy8Ljfncw3FjclMfSLfb0cpLcS727z4bUsT8C1dHI
N2wxqXKOjcVuUeisN+Xwmhr5PnntfcUxfHEwvuQXWjGcjbdaKMmaAObhOPDxW+lTm5H767keKbuF
E/74kvg2RPfO3OP66jUvl+bw2VEPTmObJqcP/Jk2+YakN3p5QB3uSQftClO3K3TQu2AHEgZ1dslz
ZP1Cm0MAZiM01iULL2Rj28dETbIi6eNs8pJB2TWz5rRaiPD0iQM3krG/mm64sEStM2gT0GRircpD
EgL69hwXZDjGZRhTemOCAhwrXbCZaDeo8kNcls/okV4/H6Pn4pFx0BWM2UzYrs1FMEBOh1U4KHxY
R+0XO1ILj5Yqw572UzWGryaIaSXS/8XKBRy2GmyZJsvlNtkYdeZk0MCP3MqxOeo3iZs7ZEJ3wbdu
XziXvuGZR/wQbP3v785YCpBJYK+0v9xoPzMtY0VG3LobhuAL0/Yx6oM/P3+nZ9YvjL6UFW6z1NWT
7GNAA4v3qq3r0SPWfasZ+1lfDrWeXFgmzz0XVB5ZI3YAYRibibCUupHY+MR6wqz3KnJNWnJ0N6M0
XRud/h27vUt+8meeCz8rGC9Z1k2Fq9rH54INTmITyIB6XHLQWt5j2u3m4dLB+9wM/xBns/7PFChm
AyWE17izp7ixhw8opsqu5jd7W3cutUe/9FibnWChOl/KJuGk8AvcujNQ7eqVS091mkmbmf3hqTbD
MAi5eGPhS1HcHT0Aaa8E5NmFV9zBdS+5T77T781JHY2qqiuTYeLI7FB+dMq/cGcBxvCn4WJ/znPL
94cftRmqeUQJvkJEw3bBcHXg2z2JH9F4sg+R5BsXhuyZM+aHcJvVJtHTmL5khFOXp0ABwHd0abwT
9eT22XMunvEHdf/Hc/F9xG0Cfkh7e1EqIg4ppsr54uPzjB9FRwHz80Dncu8fIm3yGLIeNiUuzuMp
Z4xqwZelA0Y3qyXWeiNuf8R+WVw4Pp8duiygQsiyZv3W/33uq6GQUP54jeGNFAKHHicny7oQ5fyE
fBdmOyGroOpw7Pz3KKHU9tJcY9JzzH3I+Evr9Trffpso76Jt52MikRxdo5WZcWNx/OuPC74NWnYh
L3TusrUWLTCaMxVT1vTN4AenyKt+DaTcz054KNzQaw5TzPllYjMCLroN720Ubv6lteD8tHsXeTMP
2g7Sax6JPP1cb3gaqopfhgv7iM/RLhjoF32x4nZmt3j/sNvdgo0kNpSGkIMfPRhf21soUCRgx9ST
vpje4kj76DA8ouLsD59PjLNj9D/PunWKswezpABKYGycnoM4uy7ipzBoLiU3zg/Sd3HEx93JGqqY
ZMBp/ik+Fi6HQjvSwMXlsV704XBplJ5anPw2TN/F21RtuphDf7qOHkBCv92RcfNyL3qgk54T+fKD
dTSd6K2/6Z+sEHsN59IHXTfbz8JvNmNU2JlsrptkkLRXQXOrmNKFD3fxjW6mPUh5HOBotU77dZS2
DkJW/JAYKrmfaTvrQk1COTfxyeVQK9XJZUPdfvyCYThZ4DzEI/mh+Ejo0n2uu5FrOouDhb7qPRV/
FKOXvFy6NZ0uYtuX+S7ydnKwDshSbfIt13qf9VXZ4bEfWbSuc8nhNtc8Nu43e8vtuFmXAIe7wNyJ
uwqJibtEv4z1XHKMX80L6+6F97GdOSIuEZSp68zREdDr0UGfbslKYksYPH4+RzeWh6cqxppG+/er
NzaTJ0kxrLYnQmn7/A6c3VEP4aPkjD+tnerkbpbuLvuWnhvB72NuJhBAS1njN8S5y1529RA4GBVd
eIPrCv7Zd91OEroLYFXKY+ljvFxlpYJeL4YEM6wf2ZK4c49dpSK9ff4yz620vEpabuic/uVt+kJW
pADNNc/Vy4cpucbdz2iMQ94+dsnFy/D5B/xPrM1eCUbSq1JMLOpr32SvcNsJ3Ytbu5DNx9DBjT7d
a6B6j1g0/bq0BJ5b2YXOJZzSHhIHczNoVjA1QsgweRV4lo0LVJjH+4YOJJ+/z3Pj5H2YzTihdBPm
wiJMQLMP2nHF8+iA5GIU/r+IQy3DxmKUbPL2qGhmc5rMWjV5tvIrBiPH5vzzAGcPHEiE/1+EzREx
7KQcCSwRrBc4h6vCj/xgvKpelbu54MwxeR0WsREnRona1IWpcGa/ItMkmxbrqikwod6srlU42qmJ
rx9p+fDQOrid7Ov9gJJCPk5XCHSxisXv3bfu1GN0vLSU/T5UPgTf1ifVtYweZQRXor2QIjcDIhrD
75+/37NBqEoh8WFd4UD8cf+IKhCfDs9lryc9LnXH3px29nChb9+ZXVEnoUfBQaceIGMx8TEK8jIl
lluSyOq94ts+mLhTu2thL3RSV7+QlP997H8MttmCG4ivfrIJhhHilTALhwXT/fytnbm40N2LyqHB
MdgwjdPAeZcfMaJumvU8lTnINAjRX8V4WCtr6Ah9hcXZeOIA/OWf48v/eS39F9vBJ15LTf6riNlQ
/u7ctrZn4///22hJM/6F0BetCTlNMo36aqf0j9GS+i9NMxXVNlUb4Os05v5jtIRsTzNtthqcfvDe
eW+0ZGnMAsQrmrbu7Pb/xGjpb5nc+83UkA18luiXRI1ZxxR/M/Abo+1myey5yqJicuqwmQ4zpfSD
XZaZp9cgSjspKGmWiNZ89kQptw4FgvrQRYv4Vke6dG2UM54PkyklD70WC9oNifC+ruPuSnSqehQV
mwi628l+aeI+XfmWFf3Iq4meP4mR39LcKXxsA+xKDbWApi4HJfqW5T30ViqWm7GgfRAJKfgSaSVN
kFsltPeAPqmHRDogxoVMjYLlW7FSKpFk2de0OgVdmbs8uqtyO9+HQjI0WtxAufRA6468ki/DqvrO
i7y+C8dc8+AjA9c8wTJRk4pry+zkb52YqHxb0Z1eLapLv5evhpHIfoL5DGCjDoATGAnG1ScsJz8R
OqWgo9wJ25GgJh9gXIF5MhkPAiWLsApMqtUHVJ3vCiRIznKigNQVCMpXNMiaQ/Mv3FWb22olh4Z5
Vq86WUr8ei5ML+za9kECKrtbfbvoqITrnE+VQ+VhmvgWIFq71RRcS8MRfKnSgvmLpQvSUTTN8NFB
ForTraSTRnHuW7ISUOIEQ5UnMAo/sARgZlx5KUxLEJKkzfPQWPVtgt4nwiJl/rGoiOzzlbzC4qNA
Iw2NlbIHvPVxZIBonXCtSi9AaSqpPuqCfgURoxyKTbQvfaxFzogRwhUJ5OI1Xfmv7ISCQbZ1e/w4
S2dYSbHAqIdjPJbq82jm4b1xoslWriw6IWa0N9JczVySF05lyr2uzVT9upVL4z2DqBknXC2ipddz
e2LYVprNPIFt0wlyEyvvFq/kG+CiWe+0gMZkUz5E10uuS/lujvT4baHdyVu7cnR9BVyxo8/WiteF
iw1alOMFksnT/Iw9gPpmhnryGhv2DKO34nq0vcrx6Uyjw0g5GFvsFewL5qVc1g5KnZtoZfdCE/X5
TYjUgkW0+9zRV0QwsWqMssWw/KTjNkgmHeQq/B/gCiGMQQznlTasVu7QOiGI1UojjicwcYlWSBG4
abyzVnJxwUhrxrMpGR9oC9jcSyfIsTwBjzgKAD/OJxBSHbLsYVnpyBoy7ucI2k5PnGhksiACP5hq
qL1lItCO5gmzDAtV+wJEav5qVgqzQYpPPzWsS7OV0aQflH3ETQx+Y66yW6FL1rcwAL2WCrRJ8Vig
SwJkgvqUkrx0RJYHbyP4qeGZJ0K0PtGi7YkclVaINDvxpMOKlsYrZEqFIfEx16kgDmp9HxjZcBcG
uEoDkw4wqp3V8inq3vCTE8OqpgFsOOXh5UkStOdzAuTzJRaOeXMrWbUiuYA1/YGmL8uyA+PWhEdz
GcjZU1cmDsLwtJ2eyAASZofjtIwlWBuCjSm5nNARl0X/h4j14DorCjprlbKyvGTWOB9FjNlOOyDH
lJfM8IpB1p50K588pA/9Q1pk8u2cT+NdWxbWESYk2JlJxNox99bb0C7pF5Rnw5UB1/tgy5I4Wrpd
PuSzIe07OJpbuHXtT/TysZ90WfUa1H3xIGt45NURkAde6nSILYSeQZIX4opTAmYsNlZLOKVXL3SW
WI7UFcS1UuZrlz27aP60Md3bGcpqUivlGJiXS177iT6MV0ZnZx7abpqbhBKSsjgPgRBEhOkHgis7
wYakkcbxD+omk4dRFzbnWhDfmBNOGpittNWdDTeX4uQlR3Rua038wKtgoO9dggn9OFTBcZpycUQe
b/h89M43amHvCQ2lrmmIMqYhxf67DcCVSpFZfB3K9XsaBeq/ekx3yMVIY+6GcwLzO7fGlO1aI0//
KJO4ng9ckJfCt6MYKEQRIcReOEEI0VtKmtymKSRHmhT4bDw1zGs8nsOX0myT7yMmCgdkUsOvpu/r
L3K/5D8yPHTeDInWeE45Ci2/sfu2vrbofnalqm1xEzZCvqfvUHilSGph4f2mlC+zOoqbxgyAyOGe
5ifFluhRRu+hIwYk7XUr5yomUjo+5IOVvTJXlZsgEtqVXE/4w9Jo8q4cKvGaa5XpVs0YYpgslK/J
NKVvtBK0buMBSw1psYtbvOtQpy040CMmNA8aeMhOtIHOS1u0BzTCCxDFIq9mWcDkRafvcQOKvGDW
q5fOMoO3vI4KWrhxZ3KbIKFgOA60X6VfnseesXw3hehcDiw/hpxe8Vk3dCoOZ0vGXTgcDzNN2phT
vfo05gu7XFJaTFKh4rIjYdgRldLzEGSIGlJRdcIxmz5nfdI7/QsefaGvB7n0MJlafl3LrJERlU03
CMP0raCZnA/QrB2KhrZfvcibo1EV7QtN6/FVUaJGc7HQUv6Qpn7s6bmQTM/JQBenttcgKu1hzB4X
HTLeA23G9B7DP9ca4vIGZb++7xOlfzLpG3VQGp0dOSyjR5w9pu9qZoY/m07GXiLQgch1WT1kGXlr
+qobD1aH1xauyhFZHLsObHqFRvN8H4fKgki/xF5XKpLgzwWg/2guzYLPjmQh3gcr2tdVXO+x2Gi8
KDWquyCOpL3N8DjUkm5/NVs7cOn6190WJLOdDF9514oLcV+PRnVfWUr3S1mk8HqE3nzLbRjcm36Y
y8dgJZCmlUVashHX3chkcdBH3LZbqbG8Ksvr23BI8l+SrIz+csKblhPqtJywpyY1VVx5YaGo8IJL
aunwCuAZP9ohssMljuOfibDmuxifAC5irN5ZhaFDSe4F/fRIV9GB49xNtgJZ9YpmFSukNZ14LZrU
wm6FK8ZF+90KF0huPpGVy38yLWDuEg3/r5yt+IYOivrPqerym7ZSxF2pZpixyxYGeOoQ5j8a05rf
ms4AAtctywtX1mwapuleIxd+aEFo8ZtaoTR15dMK0UjP9sqsxSu9hgvwsi8CS/+elTk+h1KXPSqh
LP3oV+otOQFwUL4oA5WViytOiJyy0nKSsoJz1srQ6StNFy2D/pUtYwKgjwyuvego5qtwZfDilcZb
2mJ6LFdCrzrBesoJ3GOpWX6GdpX5YYqZlqbZ9a29sn75Sv0ZfwOAlRZf0dljvOWuCh+o1Oofp7vJ
/13S/mttAvb/v6Xt3oowe/vzVxu9v6itf+fvm5ot/mWQQTFkEkUq5+c1R/D3Tc2y/iULNi+dFMS/
zXL/uamJ9XqHqsPiJkcHG1UlV/ePJa6glfaqfrbIKeiUFP5njrhr3f/dPU0zuCMycLnRK1zS6Nr0
MUGRh2I2Isw8DrORWGD58QuXpx0OXB58XujZAc6nhTxNXh9wVmejv4ghrRm597/ApO+YjPKJi6Kl
qLQt/vgLCto/c5wpIKwD2tCEiu3lcRM9dm2zUw0OTHMxT46ClY/X2gXW2kVHv2P4i93U6lSlFOnH
u6/38Hfk9w2/NllSbf09vHNEw6pl0W94k0EUrTX2Q6lhk2FVpV9kZkMW0QbKU+ojfQd/yBo++n2P
T9zncbcJvzUwN2YVSSdnTwbMJiOF6wVWo4aID51rJiXF0mY82ouG0RDit5095s9qh//IaGAzpeaH
ahi/NUhydtwaaW07wHdGyfXc98PL0+e/bJOjXskciiycCxkqMsbJmzfSy7SBXomq1Q+n39H1VbrB
yD7wcoVzr1GG4LwNibTPgyqb73CKSg4BuntV/vz2HdRUMwCUl5zr+kg/gqA33NaWTK+z52+J/oum
6wUGKlbu5TVXxMVQvg1d9V3H8vN1ko3SVWlsfVXg2m6VdFASKl1Q0zy/ZJz8289kpFiyQOWiWAog
5DbRoeMnQd8bq0GmP2DIo2Ug3zSeNcKYhkJZi49BVvxsx0M443eXc8u769Q/JpsWTTRFNu9SdzSi
yMUxwrqttOtOVyz/wovcpAX/fpFk3lll1t5bW/0UPSJqc5LN/GAGlX5r5nTdqLF+yjBcHnutd2RJ
cgdNxdzRrlK/Dsvnsiqmp2Hpn2Wtl26V0L6QXt5mEf/+SbQcNOioR9OzLQaI88YUIc7PD7QkfqUR
tXKl2vVji7ECh0T8MSy5HhyVJioHbQm+T230zVJLZER65Wtx+cR6eSF1am5WodMv4uuhikCwSpPt
TW0k1A2FDsJGeQhUCuxNqXQeuzDXe6mL3Faxq9uBUx8ms+qw0zLD/NnVIVYnuABGc0NvqX2KCXQ6
Nd1NB7+M850urio7UA8YDSYOXnp3XRiEh1Wt5+oWyZKIfpIeT9dRycq+BayOL0p1lZb49Sh0Ot8X
UdccIx0wiSNVRduJdPKyTsMDeJk1bFssbJJr7E+XTMGjKOpbbDJSzZ8EC5MhuD/lcRRg7Bin17LI
XxVRSg+kHjAv76ThSsKoZyrS8WpZ/7CDJvPCgBubElrK9VTuW2vR7/VCl/zJmIOdVmNSAntg+SR/
aQ/cxFezMr1ZhTHfqwquOV3O2o3J2Z1eaONxyIQMB1RjmBHlr7FU987nY1pd6w/vNg0qLmBvZKJX
WTGqw62aOR0HnQVBqQ/1OPyi/1rtsqBm5Dry6RhW4oBDd4xD3+hO6mwcbL1SHzi29lyP3DH/b8LO
azdyJdu2X0SAnsFXuvTytl6IqpI2PRn05uvPyLrARW91ofVy0MApbEmZZMQyc87xoivNa7GOVMyF
SZnd3c+JMuy5KguqbXs+K6DqZpFBNiKm0ENcybKF1FAGENYbyds1iYf+JHg6N1kNnt0oe7cqejL6
TG4GOTU3eDHjYSLXS2vRZxWOCh/JMr67ML7c3X8+BLYKlAmIIwn3uP7//2MWnzXWkDEB4kMQKeHS
rVIFGTyn9qfV4lIadJP02olNmJDvLbz74zffwddXhu9AWAhiyI4HWol0+d8/XukGQac29vtUyjzS
xLTcDra+2+SYH7uk36VdLm/kuMDtcHDCJsJ8sDfnlPS1BtomNfez2q9U+DZRjFlKrSHkUVHH9TAZ
xbOc118k/5Z+X7/VRm7thKb0b1lLKvFg+UPTJu84BHaGObp7vdx2Zt4EKQC5B93otW+WHn+yM/7z
abtegNRtkImYkWvUbP/+S0nGouF3q2bvptzEGPafGXkztJ7XW9Lr0ODpyttKHIVEe/9Gkki7k3FH
fqo5vLWrXF6Whg456z6Wcqx3kyuTm6JvueFFkfxKjRQk/ba5CwWNvjfM9BgTonGeNO3oNGl+qdQE
EAFZRh7JdM6OydfouUNCJjKD1zDRC/2hITg2oMP6dW2ZRKmZZCnZMf8gL6Ly+mwUfeYcyMslK1A9
6ml9Dax2zchc2sEnvupSmHMcduS6hyUZS/rZ3PrdKokngmgWsUrwlKRB9ZOLbP+/H6K/lRZ8qOw5
dbLpCNP99ydLnj/D+Fqp9wt5BRH/Sw80rbb8de7tPZO8Xc4B9c2D+9X/+OespwmipGETQi399etM
V16HVTZ7g8zFX90qwMWQ3vlI0FsftQxjiyHRdgYHhpdLBfRY0u23PEFZIq3XcdDIIpaOxQSEG2BJ
yxfFJCq1zydip+fR8EBtNedUfLNK/LNy/fIQgi83r6ZHyMQQCv79UVWj03TKGBf7jmhC1Na2c0ia
fAtJGWfKvGqNfprNju2IHjNxdCFrTfGaROTkOfs1J8FMWwkOYrpwcFYlrMsU6qarMk6L+9tWSyK3
Ax6GFrgQWmBOALES9ZQZ6zEjwJTgtPWuM+moMcE4QUlRxcolMqW7XZZKvpVpd3JnIphd5xoEwx5i
VwkGKaldkFtixxGqavKWs8Y+SqP5xTCyjKZNb8nvz/eUJ+VZCBISi9a8m+Icg14te74Aow2KLVY9
xobmSRizSoKGNMNt7hOvzGfdxyN0a2AAPIm0jlFqt5TFaxYm1VS8p7NbIY9r4gvPdH8gmlH/pkT9
o1n4+pW4hGD+We1a+teKXQ5AhLI6q/aFa7xOjlNFll0hxY3NZyNzBr4AJP+tkUu2E6QoTSzszhbB
LL5RxU/p1rVh2dmFr0qFdFllhcGQzQSSNw6so8TWwDkSGDMRnRcoSq4ErcmfbG/9ZVSH+mSnj7G7
1CeTdBYvN4B39TYDcSak9rGow0mzuPAHYlgydWWSpgDNTGN8JKurc1WXmh1YFhFWbp8dOlKmmTmB
IRsJOW+a4xR34n5G9bBLB5X4+DYnK7G3iCjrDPvFkElUpFrmgZ93fpIEe2adILy+K7sbB0SEr7Wz
eUOdsYeWMt3lfIN23ZQ3SiYeCW9U/CG7ztNW6Ua5XrT+ItyzCc93T06W0xGS+b/PmGvp9l/fkmOx
wKOlRtPw5XVXphnKhJKW+6TDkkkirW+PzO5VwZs+ZfY3J9rXyoS7QuOOIGwL1YRJf/3v11QQszgu
/H77lpBtfx0xWClM5zwHu34U26SJbMyQLvxH4iDv6af+9x/7lwMVkJYgueTaxv5XoIIDP4YHix9v
VE1yWdoXYM8hvysnvgm1Q3xbin1Vg11PU9plcc1w0DmdvpqIqoX8LaPvy/1Uk+lHFnuWunfObKu3
FI3kB9ddvssgaKa2I4impRpO4/7ozg13U+MMe2qUh018p9f9qtL782tpNjn/1EfURl+9KjgtXJU0
5GpfzlN+3szZt4pu9rcrmSKZsG9NSzKfraIlZz6NSZXj6Ywa+h0mshplhOLut2Bnz1p3lMUcVfYC
ImSAzGYX9V0u7TREHkM4gbvI90rLrYfGZVyuq+RMx665eI05f/Nk/fWTpmFimmQBFf6vRk6ZbSef
1ELuR1h0w8Dbaw9G6+VY/o5xRQanXnYHJSfSzCE3N2hIZwpaoCRhrZUXZoxKlHSGJChp/NZdeBUj
fXnHiHWxbZNujof/axesV3bB4kZI2LLGvaEoZyYGZ7NXKVVc4ultUZ28PUm7ZNoIrfzmHP5bO8n0
yr4Ow4g0gPf873eOgWrbt5Uu90PbxZdxXHyjMY0T34JLG7WrmGyplcUX7fqK3hI87ixAludOhp10
i0DDePfNa/gVcvTn8XOoGG2H8QWfy5dfqRUFSYgM1vd1TdK2NHr2hkT5lIkgWHN6E6zjzllyO3aL
c+E8QdHllDEZZ/fJUJ6depZB2RoR/usjeZPxUR/nbNfOwDYK+FRFItXTYGzrWWrYK+fxeezi7wTv
fxkbEINAdW+h4ADc/eXYpLeNp0lYcm+mMEdWDvF8HZJLbS1eVsKMGS2AedfxQd41RxO0C23nmpz1
rl8C8mlBQ5bq/f8+3P76RcPtQrWFDQxUzZcaSFw9mm3PG9A5ikMMuAP2pR8KD2NDs2+GUfDRlFeK
i5v5s7Suc8P+iqpdGKoxr7/vZhIWNkV80yBcP4qvT7/rwhqnEWLl+XV4ILWeUn4Wzd6pyTPLmVcE
sgb+PFGhVN1rPdLgw7L6ZrDzl5+Kk4OJHALEq3vzS/tXIRGwNlLMGS3J55V4u7MDlCEwSsUNCjun
qltQtiVs1L75Fv5yx5C/o12dqmR/IRD89+tWcogrUpk5h+ZfCnEuZ1XSBdllax61xGIXOHZFRJu3
Y9PSXmMBVT8lALIxaZSThOQeTR1UP+HK99Wt/eyU/LsD4S+XMLUHrSlaJyAuX8cDiAcKljfk6vYK
lMmexVyhSeCjTFJ9rC/uvprG7Mns+5Or1sNuJDF+0IftsEzTaS5rUCK2dVM0mjg0NfNfRydvr6mS
LJgVG73W/18W3P2/p+Q/x81/qU50FLHkcPGJEvv1pV5QOL3RWtTdvixsJVgX9ZhKYiSQs8+T+Dag
6PrVfHlSqQwEJQLCVdATX8ZcE7DZgSifbt+JdPBHFFb7ekZiqYw3Kfu1rFBuBeg3Bu/RVsvlQNwo
1JRx+u4L+jo74I8yVX4RAvFwCKJ//vcjZNhqP5i12jDcXXQWufYR0eGxMzos/UThEFytUqqZ5nuR
THdggLlZF2OAUzqyGU5L7ZsS8S+v0vWcY9CsM5BklvHvXwczNin3elHu9TpLgmXaXlqEZUzeUvL1
iRpM3N+uWhTfvMB/eUotRpUcGOwNqNmuH9J/zG9WlVyqVV9JtNoqimyx3dur8QtV8W1nu5BOQPk6
ikZmysLr9b+fuj92pX8/CGRo0YiRGkFZzM35759dZYkyq0vc7dN2BQo/uJPfunOwrimisHJ9n0r6
8Wwrfpr9yNKeJFjXyo0jLATXt+AdAZjqi0hV3TFg7aim1Y8SRxEbG6e80Xmk6JzVfifbdEAFZas/
ExQSCI6W+mElctfry4YQArufXjb7OBu/AS77tmS2lsxOslfYjDPdNGLU1V0RisIGwm7m9kW08auV
d9WenRXeNVO/KxDD2ZtSRmRpk30/1uIeuRniMVXhtbXac5/N8pWqzhhqr1Ib/o2WwzJAs+PpNaRc
MUNbMT7+98f75/n98vFy/FCqqTp6Ss3+8kC15tpbK9O/vTLZr906dtTg+UGmLml+BSHMU1+Pd6om
IexdCmuq7qfabHZNZpqBaK6SlN7ByVET8z62m3VMifUo814Qm17d1ZS7B2glik90KdEvy0iY9UqL
0dRTEhmxPNN/cDGK/sdiFJethrGTXVkhUx77lTYRa+0yUEvzmCYfhWDD+x3YGbm0qkJuGh2Yl6wq
mpZ0dfeoZnZAvd9b01TOTTxfSBXedrP97foLsdZ/H4Vkm2q6wzJQNWguv9RM7qYPCDO0Zq9lFBlO
5kpkfMz6NvdIwPeju1jZQ6PVIKZBJHQ9AAZ1dMnfZHNGtuz76oKgz3vnBa78fAKSaflLg6ItGdN4
b85ajyLz1iIHlNOdAcU6L+85/C7bKBnR0pC6s/VSuNnJUpLylGRvLWmxd81nQ4V/W7Y1zoxEncKk
Kz/ymcaZMA3PkQ4FhehOkuhygo8g6BocXGVDaj7Ep3B2072YxpDq/FJmy3oa1eqHMQuUQUg9R0LK
jQXAN+yMCwgmZvulWe1iLQmdtX/q3A11ulY8t2r5tDTGHbPpB3dRaZ1lG5qy1R9E7YAXqNzbXBje
ZOFgU0gVHZXXWIrkHMv5n6ROYTSP0BDr2dwJE3swdBEoH8U8eAXQKhAgn1Kx+E3UhJzgrIXxHEvb
n+3h16YuljfHdaDYbbbv8xUdfm4/9FBFyC7jAfno3FgJkqX7Zy2V33FHlrUV74q0/Ec66T9TMpDb
z27B09o+qLurME/RC+S5HaeGAsQcHOK5lW4VtD9lUSdhWYnPPNYeY6cKh6WAezTH92ZMJC3XdHyV
teQ+ypnHERVJUJbzXSU75iq9/WyIBhIF3NRwSwG4Dm4bTuPmeM6ngdArZIUAlSsjtl4hIDXpVSAK
1iP0zUNciRtTjC+FtJEnuqOgbmUgKEzyApsSlGOrZWFmN7uJEwzo6x8YzvyWOGvJOvwzZWd0zhr9
mUFmOGjpaSIsGRhi7vqxSi6OPTG9QSz9kU3En8NhkjSQSqCufcauhjjkWaXO75QWMSFTYNwx9Rx0
oHGSVPiZouG9cKFozhhYJvwgnqhgD+SbdSmGBkWqrhJJ2v7uQRMd9YXQWEdsvsO019eAUoFQ9Och
b49jAYxBtzJgczpO2QSdjqH1d3N5Byu7Oy/JNBySwT7PeQaVwN6yoCevX5SWfrda7hldan3s10Rc
CPipgVto2Bdtom3XVIFFYMiwNpp9kmr/GIgZznq+XuUyLXHwSj5BLVeHvTG5Ry1fjJ2o21dFqe1Q
oDjwBm0AfGKAtqwn7amFyRoyKQ5SRvmAJObfRiPfRolUxxr0JmBliLlvFZiyVkX1ZDW6AciM/SpX
yPUmMVXwfzK0Lb5btR9mp5/iDHa2mtzPxHjvqwQmO/HMXbgQ0uVk7Y0rfuhVnDFDFDc83YlP8G1J
jwgsHWFY7BmTsxPE4MWi/kgMdnX5xk0z10NYzNBHMmBLumPfGJJvEwBizd6PoIMNkbj5BNmn9rMk
1nmMiFczWqayQ2ehcJ5CuaYQPdv+LicmJDQ6/d5Oxk8HMkXZLzftsL5rqXujaB3RrEnSRMn8wp4x
Gtr82TEkmtjyrPS4HJd5THaak01RnMAAqHq0AdU+TfSfTFGzw1yue11/Q0FmgPag/9WRlnYKTYKW
pb8rHG2eYwwa3kmqdFIJOxHfug6CVadOUT2OnA6yP6yYR7mwxcl05G0q6ojdYO9hgVR81WwOHfhZ
kpBt33BKuti6P2nUdZYpdaaMpY0/yXrEyu9caJXPjHizwNZ4d9zBuSulsCK1ym7Hi73oeaCn2xxo
vfo05EiOoVIkVzaJxwVrgkwCDGSp8WHTneZSNPOdLq+P90Yssz3dZH33ZixiX8WIxqb0momcQmUb
f2v2Ij3WhSe5KGdKLsOb7Znm9PotbdNdbGxvqrjmlNf5b6GwhZnN/NCm6n1KZmeKglJJIscBs5nW
U+TI8gjS86yZv0gmaDzO7F+dzolMimKKWn7I/Jw63ncAeV7ZCe8kmZ91lTWW3YCTiE3LGzp9CpJ4
KYOe2ogo9XpBa6g5+4RGi7oFfkNVZOQbJklQoKc8qun0tpL9DLtwZ5l8W5nWfLoWajbNheCZ3XE1
3RHvU/ns2Z9BtMrkeVv51svGt139pt/Yt7FjrwIl7Z62bj6pBcXPtBUfuZH5ugmGsG2gWmvWdNCn
tDoMG/VA1zqe5or32SwfC8N+IrTTX1vtLplZ+I0U7mR5eB3Lb4/pOuFwlp8CCfMadjZt9RsSHp4x
oZKvRhINq28SIieLN7SgBskZ4QTqbD+jAJz2E+rIUixG4FyfPOnUx03i+ar66jy1kithdQ8u4MUG
8Am3Tqd5aoZOoMfyoUzGJ7CO3605vlLBPimgfHyqPoZ7ZLkrG8E4KjeGamVn5udEkxX6PjeqUz8s
B1fUb27SPJi0Od6Y3acjQWqKlVkcsVggVFiKzZg+XbG1imb7IuZZuH7SZNXxL4xXMnkgI29Txmc7
P8mxeqF5gb+S5adM6p5ZK8/NgoqBCfNvW8v2HAJIsZfuybL4DlHx/shWB7Ccc2HF9WN2c1LN2Uxj
FvDkqp4EB/58janN49HwjVO3zoQXL/2P2OxfVwU6cg+vrHfT963glsnvckQFniGLR5DhOAOkin0k
v7Emz3aud6zCdrGtQ3bpLjfBEratvce+CFtF/2gdO5qw4jiSJPshc8n504ynPC1o8DX+VcwZPt90
2ybOhslPS2IKgQkkSwUowzNEme4yo9jXGknvJlNuogMO0PFGYl/0S9ssL6M2P/Metvxl6W7qlrPy
B7qu3sNf3femGi2g1Twjaf7R65VLlkJOatyUzhXPmY/+sBFutyHuX43uAsFs9GDr+XqVjpGDXBpn
tUJkcPGSNjBpmFTZfjsXnjSV+wQAihiqx2VKX0cGtGHM6+TNGEiYCrUPbr2ofk90pSe0+cMsnFOL
DcNCqg07odytZco6D3Qkkc41G3Z7zaG4IJNInZwxnst9kU6AsxIjJ7gtRVQ+Zx+4NzCvxA7d03qc
a5aIBQ6enWwQyQsgP6V91Aep8W8JxJFioBhYHOLcIZuC8sQOw5nZ1ilRGej+62H0R6cm2MWmJa+E
+GG6z1IRhe+YSuFRTONv2dIWgkJIPMtNLLrXDcQJMGK+xmx9pcl+2LYFv7SLOHgaWAZrC67bIuYI
1vBSDzgWIriqtz3ieL8qmlPubEeRiLtiHaJZcvRW+foLM0B5SOsi9YXsBm/rpy4QeeP6o04J3nJH
RM1WHnLpfI4dFLlxILDcmhdY3yrFFhpgP80A1EzuNSvQASFNFjMwdEI52VBGI0pkv3ezOQDDp10S
kavn1Xpm/30j7PnSFJsZqtwvaUocKyyyeTfB2MuSOtxsRBfEHhkHAGGUteyTtHUZQ0VT8dssRZiB
o/EXe654E+K7uYpTH/1PdrDxdhTXwrfVetxhFengasmqfFniIEnyu66WAEorqUG1BoSwUGf5lBMX
Wanz6VpcDc3+al7jJJpYXVLiUIwZopX3HdQBtu0tX2anPyCCmhHox0moSyARS+vu7CEPWklJ3ayz
5N5UDzD4EL53NVPM0jk1kvgZWbAszdUbEudDbdpwWKwxNBmJ1sWk27aTO+xItjdyeM/rDj1Md+pi
XnVe2zqZflhs1U9bc53AD9yTbs9mUY13pj0tuIf0j8ygge7z4A9TbrGd1yK9Nl0TVE0jMW7WQvlo
lzjcEuNX0vxopibqSHgAu1Y/guoCPq7UD3ZeRSiiqKqtF5Ue06/H58mc74dsTYlMVA7jUL670898
pFBSOvmc6osacrZG6XbMV343hm4N/815p2bpLTCyg+M2Yb/AGWTX5FEtf5plpBoVWGwUAWFyp6c/
Qcq4ULK1kSmn+sR3auKClsn2Ec8xdd0VTUgYu0W35S6bV84t5XM+UEbM1K7dpl8mN0WBIsQbbw9f
yKmT6bEZ69MwdkqwNfnVGbVCpJRog1ROMMXwWqk+oZCkusyNH+AeIiAmb6WIH3LD+hg1q/al0gV6
x8W0mNZHhqa/iusQLtdJtXFNbw24oWLf5O1tguAP9l79ngi3JSLuZlFsPCxmsau37Hes1c98nDfz
n1FIH9hwLW9yq32Ymo2zvK1Hnwu9hknUm55R5pesFEBu40n46aCxFjeY5Bn6vVDqTxApMFDdFH+l
i2ArTu6mnrOM8cwGoyJs+/iTUTXrclt76XPzXk2UnS6pI21lfFQrcOkCK0xYZIXg4laZxYmjW9H5
d9QiXp/F/HoMNCZ5FIryvDa7Bb5XC6WKQXzKaNcizFjeTjULfHP7EEsMFj47uLg7wG5hIaLVjygK
LpjGFE9rlNetIObQaQjNgAqAU+xxm3XaNQeRhis/1mI6bIkNRVRwNSjue4wL4dDGwCyL1IXqmaUE
WdYP0BmcYIRzdu0urllOuRPa1Dh1vUVywUZhuzthc8DyQsPk2SLNTR9GAeQDTxNOr8H+FA48xsUp
brbU1P3M2U7uZGXQEWzF9ZjtKN6IkpkBk7jd7PoREdTBHvvPWGObWGrpxZDin9EcsmDJkRHfurYr
maK0ZgCL6NjJPj53pVH4I3KAwujOCr1eMdl7HFbb2Wza0GVPFK2cyvzshOLSNU+IFqF65zmTrGpJ
TzZQGqO3XreE90Tm3HtzKw+16cdlvWdzr+2cgR5U8TA7fZqj+dMoLSPEQnkstexJuPynmzV5hQNj
BvPIe8NZ1z0O8ZSEfVyzLIU+r9XZURmsp0KfABkxKvO0aUUw1Nm/lc366KrUDOq1AJPsOJ+51IIG
31Uwbq0aYMmliOrd9zq9QgM9C3wwbBm9jw4KHg8m7i0qS6kcgJ4y6itLhE2c6HPSUQw6ornEoFH2
TZ+/zg6XYle+c11G29Y8WiQvzQtcucwcPeh3uaf1I8lyPEpye2HBbYHUNGleOU28Rs/OruRQ0iB9
u4K+FiTOc2GOLf3i+pO5brbDM4GnhszyasTWvuKlzQYI0/qlsuC8lLEb+1OxYeWzrAe3GgOtLuKA
Ex7cIGVHCos0L6ywLtyfLW1kkLSDFnA43cuEMYLDyEkuNGlrluyRa5iEQzsaE9051JIrygwEF96e
12ywCVA74zV2qBhpr50i/W2n7Se61459taS+67ieByMahPq01vhEB1NHYLA2K5zVWo+uqMV2Ps+S
rmm66tQY3vQRQ5er7zQ/6KuARlRaG3xES0LbzB/hRS1hny6dVy/8TdaUYahO8geHpffNptdvRdU5
nutYrZ+p1olLlsAwAItzBtlX7QqWXG3CcEn/3Ay7CFx6Z7Tqxi33HHKbMkhEWUQDgrVroU5FICgL
0gl7XweMuO9AItUUAT0NFY5fhv7If60IE1p/Ev1NnACYtgRnb1oS/ZYzF2YHUL5m8fiPTtSAttTL
Tsl0JUzwaEXurCKDm6VXsbWJTGZuSb6ZpzHDGAocTeGHbncjpzXtuRGsw3aZCHnE42gyNuUd02T6
oeUpYo2RZjDPeoSGSHt2xXKmC5JHabZ35YbJOunp11yhNzdGWj3qXdM/ZM3vaajhDHUA2ZI6CzbL
qo6pMu8xJuq+qWy9b6TTXVWX9QFLsOvXvf1Yz/Q8qjLD900QHeD19DiEIeBW/BH4YPe5Yz+mjI6Y
QOl90PdooyxjYgRDH1j41UPq1CaFhYR0Wkh4ibjVw1TlmXUnIR7XYdyp+mIHMOj9eV4YqtXkQsdC
ecx4QnLNoMxnM44ag/IRcVA16UeMWMJHdp1gWdU+0iz51W7a/VxW+MG1Jr9VJVvXtE532GFb7wck
gwNxla+dshfNUSsa+1k4A/Gg9HtRCR+QVmzzTJ4z2E/a/Vp2PwRnUVSsFJ7j0Kd+kyyRw8ElZ4PZ
ibYe+56qJ3Xe4zZ7SrM2hMZqwe5w3CCf8YFkCXd43NWOJ1rDCvEf1Buw++nKdJ8q+2ZS+R5QL30K
RR61enI9N1u5prpyHyuWeS6bls86nclMqwqYPr25ZxCdHHWqu/Oi+9M0gmiOx9iHQ2wy1jXeFFUP
V72szrPTsyoc83dXMXpsrOsph9vrowN64sVbbubyaXJJvcKtHntL6j5vjspA2T3ArURoPdj3zK7L
CL00oGnGM7sVd2g6ty8OlgYgzQwcFehDfqfVyGnzH43GYW8Z5ei3g+k76IpCpSFcSXTzBdmUtidp
L7vI7Gaqi2GX1vkTSq8lXIBW74TUdotOxw7OjtR2WL3pyjDW7BuQgSXCAjPBXGL2j2XmoqpzdILe
EoN+pqYTdumxm4LyfDJX5Gd97gHEuhMuNMJq6YMxbWofYWjqw/8dWDi4HbNL+SBXAVQeflHQkcuF
wXAgRjhvX2GzFFVsRiPGc32kxM0Me+B0Qjlp5fGRWFxmGGwlEtTV/bIa53RED8GQ+ioi1GxikXg4
WDq7DxzBYa7GbLVpaA/LgZmRdYaO2izYYRW9vm0W6SNEfo+plR9FjRljrIebZRhPiVnQVDK81Yzx
3ODSvOYOmJe0VE9usiRR2Q6HyS77YF4RoOWlwpHglgKqzG1WZW+0AG20oJuEGzddX7qfCi5kL9Hj
lTW/y4MDJTkTGp7/pAI4bEsE0WPmzdr6MuvljSZsSs5ycXy2ypGF7vTIiXFkr2aESwGkaNv27Mef
1OEWiN8RV6G+S+hbCmemH8P0mtj3VGX4YMy5PomuvKiMdLOM7pbX2y0aunejNYKtz041elRmtAsP
UZdAgMf+fR7S5agWwSqZMXU9FZZEnBzkuv1WNfn6CKM0M3NmTW394nYDp7NFnb6VL1KfzLNJfjK1
muZPNVqnXnjO4BhHR5RvhHFGK9VrbBBbIDM7nOptt5VjuYdeElNPdQj0Ted2pMPFCxvFqhqfhULA
NQnJFY2yZyrWLsOh4+tNiVV2NRiVWVQzprP+6EjPD/O6BYYM8FnXmdpbWTWHFIKP+NLBUq7Dy9QM
WDVVBp22cddqJ9SNP5ZygjheTrfxe1GZedSh9o20ccvvMqUYD3ZpfrZo0tnRlFR3wqiPE+MqBaUg
GR5hxXwqVA2eal0r5W5trX3CQL2d0mTvjLzbrpq8yIb5Rz/JLtLaYQBuWuynURcXN59j0jDWjRO9
TQ4Ytbjb2FfTiSW0IWZ8BKC+bxN+hNjmd7O3s1NeichOc+aRoFS9Ndn6qNLJD4m7F+CRvZWN91nj
vMqULyaem1tiJqZjp8CPWZzntcpNFJSGDFLyNg592wY4RyRLGF0LyRYOOgXjntGmhymO1dDpm7Ae
kT8Zbs64rziNBcA5atb7Md50v1HGs2q2SCQrpTjRj+/cUqHmqUpoKNb2g/156DaU+nmsXxLdYTaa
UiyKQQbt3HDxpVs01QJnOQttve6PuJ6owycdqnffvCaaVZ3qCqk860ql6witxbTti3oMsy7pIqs3
a39WYnzYuJMTl0aHAl29G+ecihRm+Ya95FQUg3ZQY4VZBCqGyII56i2YvJD2AOltsuWnWlafLLdF
pHabfbjukJ1ccS+2Fk/nki3K1iHI2uA+j86qXSwdk2OrcrOYGTUbXiB1Z7MHqwatv2QEDVw6Ahx8
6a6kTyT4c9AtW6BCu0Vjapd1HiqjJOyylrkeDWUrJKkbLLtYa9w7ACitUkYpk04Hiutxcq+7MPJe
fFYv8zHjj9mlpnW32l2z03sz8x0eRIYlrn0YarsPp8zsA6Nmtm7Tmg3jVt8o6VVkO3KTUsS8uJct
nYiMWfKa6LrV6zjBrlJfGc5WfTfGcozGZenCsWacPjFB3HiVCwRK5DEYT31V/wT5nodCnymM4px2
mL2pmG7nTtxa42CGltIcHDBJ0bqRh11mt0kq14OhJG8YyZooy5k8itLooiVVST5Au5ZZ9T9xmkHT
BhtOC8IYONXXM5jaC07CGCUwWgFFNEuopvN03iQVGILW86KtGVqU1NuGdrgDyTh4MxEmrIAJdTAn
xc/s1IgSSJB8hQ5jqNqxw6GZlwvru+VS19aj2ju0jRZZ0LZd3/75P6taFrfJbiiXNEQ833K849Tf
Zu0hEU57247bG5uP6kJcReK1aWVFpZr3gcnEfugMdZcp8MNIuk4xGWEHwEbGajChjKcvYM24iady
JOOChELVH3sX0OdAJtukrdHasDOnb7IqiBV5Sj4RZNzYb7iMMBP8hqFOMvyiUBHF8LuJnqBxK8O5
drD1u6yjOp2hoQEs8sDKMlCcauc20jhQSPltuhAlacrMi8GcRXznhlcwnlNG6xm8E6Gbs/KYDElU
NZ1xZEekP3cfZt81oWlDbZSakoS4onpdHJtyYA1eLJc2B8zuNo6nmqnDdbfpd+qa/qgwtVOyOdEK
8PqkcPBtcU8UnXNdZM9WH6j2K886d5Po9vrYMq/aMPGhIQCGNxvNw6KK1dOIxPC1hksxJo0Fl0TB
J1UrO6N0/1F716fM303NeMHDYp3j/yPpvHZbV7I0/EQEyCrGW5FUlpzjDeHtwFjM+en70+mLAWa6
B9u2RFat9Uf5MAL+7eYU+Nf1TOratKjdmTIH8WqI1U/K5ZNZ7bx2jMuybb/5A2hN0rL9tNTtYcqH
1wyg/ZjRWesSoRKME7IuTWeYic35Fs3fyCMisCMl4tfU0vpNpqRg5KFdUnjcaNhHmAGb0yC9Ouyq
HCwj48cC/VDEfabAmw10fchU+Se4CzZxl4hAzbetujiBqT2aTVL5fTec3ZRCdsQOn/AEVJpmRCAo
FlZ3sl/tOamwEpMP1cdPsZMQqdRWYju1y9E26aHuqz5kC8Wz5rymagElGk2NlY8TlTCOjcyM56mO
RBib3jt64bCJvTlMs0oD5uKP6cts3RKSyklV5ogRxDatKVoi1scL+67H7g0PpBXOuidc404lSDwN
Wr8B8hEemQqA2JMxp7D8iUca+nqG/8RtnEBV9rvBU7dZmEl9J6Fzl0Vt05VqIA0rPeipgClt6g/H
eS4WaqZirVzxFWjHJPEenGKYd4R7K9iTKBi86OLQiwYAry9+m/NwxUztWlY+VdiROrc5GsJ7RHDi
V8pzrt3wKyvvxyWVYvNR0AOcZu5F1YwGzA4XImSuepUAoJRQFAUnCwtD6GXmudXWN7681Zfz9E5R
72ObW2yVQIabhfAUQneDiS5rX03rUe+bx7KG11fweeR0w4c2+Wsr1ZE7xTsuY7bNZfXOuvucpZRF
L2YiNnQSX/AVPep2PD4UNbSsKHcTNpyN5nTLzb5NC3XmOiE82LCJC7b5sjJYB3s3IIiEq7p8o5r6
N5uLa9cIljORIF7PQbplFdaaYRDXye+TjlV6bnvHCyvnjt++ptsbIHDvOLF+TG8HNBzhGT4qCTtz
cTY0Lb/ZEyZI10zPCeyP1TE5Nho6rmq1XtpYbARE3WlkQCea5zqm1ola2fFJ9ul9ND1k7bz44Id4
h+r1ZcyhiMZmeei4ttoEwVenCr+OmsyvsnMJd7spnUHjB01nosWw8w4A6KILbZsfKPsJTLyoP6Za
vBFxBlLluD/tEhFdJoajSUBZ2APIjWUzHZdUf53kdPvXrXtEjnFI+s8pHpgnIid6VpjY+pFo3bIw
hm3SprtC/v336/Hu15uMg4l72bsfSqQVa114z7BIGLBtgY6n3XqaNfHZpU9NnFpUGD8sTb/VqArx
VQZa4E7Z1ypXlpJSO+maXLeNdKEfzVrf5Tll8cYIwWRH+yYaiWt5jrGUhFS/w5VUO3sVdogig10Z
n1NcfOtzRvm25rzrxZGhlwwvLOKYbXirDLZmtAgunufVSYMR/V8vPrjaHb9zxr+o8PoThRwMcO7D
ogPjyeY0Tbw8FPDSWs6XS+cH+1f9Qu6cQOFWZpvIsspdW4uXHIoSYn6s1YXAvY/IJSYqEtkxWa1D
qQ0gxg2YSPFljM1J2eWvSHPr1E5JUOKvPBYFGS9a7X6BY659XZCm8l5Sjrvt1ESgW5s+gh11QAq8
IKSL/JRFb534r26QACIfs0Qz62LxAezyB/A33ZpAEAcboCcjum/Nj1k6t9vSLn6lY7Y7RUQOSAVZ
mTd+cTW+axfqnjqLez5ja9Oqpyka78yxBLa5xQSRqcaM6ezs2nir5vSFTp5L1Pa/SQYC5+rFL4TW
PcXX8H0NyFZVMSgXSwSrXz5pmViDxbJDVcnfWQvxP5VVNFLJ3bApVFSR1fpDUYyn2LVbLvv2GQXd
CwY87G4twTFzA9QyE9wfV1+qaKpQivIZZHMzTLTDE/YUCAHW6rGzo9F6T9XzzGsK6fbOifY5oini
viHoR6vGndWJ60AOTJjGyZ9hfOoG637HuU3VODICnYivzajpGOKNo4nkaRF4tbqwakhoWhrKOE2I
rGl+18rxUljdromKvyy7yfwoLJrySvhdFL9l7loFLpsJ8MdCXpxAbdUgmI/bjKZGAnOVm6MBLSsI
JavhndV9CokfXEWKkZVubfnVwGCc5gHHtIsAhybWTTf17+bEKF/bec0BUCILG4GUIMKZYG3HQXMI
YAyFzfaw5vu8ncegM/isaRANyTSL+dWKjcoz+nHWj9RJgogx735lki20ZAwID7hvssy4WsI4JJUg
xowdfIwdbYPApTlazQljpueTbqcTpEehgZlNerDE1cSbGz0pL4KMMt/HUcu31dOoCx5VxGhMZ4GU
SEWmRd9VMm42yuoepYCeJpQw4aByCWtImnSjwVpPvRdt1xTrjM6ql2sJtLRDlFWDq2rG1o3tIeUl
Q4k2NArhjK5drJEGYCtL2L6EGcge7+jEiEioxZl44hE6d320m4KHg2+Txep1NNETFZ4az3VdkKPt
wrmsRDJurATFXFwiCBKbwUlIJEH3Eial59s5HJ6WkpyGIJdDpMypbl5H0EPcyhs38lAWNB8gCDuu
VRnCzPM25WsXrKv6iiJ7b91kPJX3mtVHh7i2vfG8FEYedL2kHykhfUiv0j32jnXnZOKprPQTCK0/
6vNXTfJnKLv8s58RQCQzozhxHXAno/ZUr7fwtmE4ulXxVc0tA4etXqxmeC45TMImk/wuwvwlgY/Q
owaZd59+SqMPUiJRdoZqK6SfYmeaC99rFz+MY/Ha1nYWzHEzb3I7RQLoDucU3f4SayB3CLyS1g1a
e3mhkIZVxF7bg2l1310eE1sDwl8PqGS9eyvihPUIjjqJUfCBjn1Q1+lzn3RbkVNkWjBFqDELJa7a
ynFNkDxrCAEx1Fa62cHkliNVZLxrsv7KxX7C6Q1A48AFr0SJcmW0vjc0v4vpZZtOqEtvIIaxetlv
m6au/WTuOXJyRmLb+2wSaLvUSXNEZPNLS/lX4FpXjfKlHdJ33okiLTY0n5MdwTEhopyWFbbnbZq0
nAY6c31SxL7WDp2/5Ij2ehLJYoA73uC3wtrXNiKJZegthqxy25Xm34QcL1vGJ7Pn5lmXHMa4f5Fy
CSXJpTilmcg9ItXGm6BQ+rf/geFqN8LyxmPJERF5xreOlakZO9SBNhqbjCsBBaXzZFE6lUg7O8ZL
++P20amxPWvfzTw96uwwjnPfNfcjtr9Ax5ucIb95Sgvjyl0Z0I1FhR8YdsJOpVR2kav7nkzGG/GJ
OqNgwYhQ/xMze2UP6diQYMj1b5/TqU23XH9MqxcUMJWPdfbUDvl8NOYjL+zoexlfp6bdsulGTnYj
sj9FhOrZPAjLvMZsx2n0IJweQZgD4FlrGqCG82pqNRxBlzwUFpjyImJmzee6Wa91pp0I8wjqzLsO
i3w0swj9RhPR0n67twbnnBQ5hl6aMmf48aLDzTqY3I1Cz9GBpJEvmhKZSvtTICfcRDjW/LrkLBkw
yW61OmHR9pw+dOzIt2X8iykEU7/su7Bw65fMTCg1AEb13aqPdynIt+BT4TKrec3thCTUfAcuJENR
JN/Iy21m+abZuhpVNqXm/lga8nmpOcGc8tN5qdODEL9ObjBg0bm8+UrzXh6acefFduun0XfJoOy2
FeO+bpN2V4ZN5QpfMy0trDMV1GMHyofcWMeVRljjSoYpGOnoAe3rZX7qtY7/hNrXA4wYpQADv5FZ
FE9mbIEyFQZrqzKDpdRrfr3upPct5Rg8D3kD/Z5cm/p2nUbbMppgmPXuaq5kPNZq/hzlcudV5j51
aMqNhosY4x9M8zbMv455OoYaSMGNsAl8js74aXaQOI56KRhPbh/JFOSFGXar+bx0FTImJ5c0/Chk
dbFz33YOQjsN8sc2Bw5H/WJmbOBlNGIVNsatzLwfInO3cSMYKtH2VRWoEa1dEFs0M3XWe1JjMaM3
dbd0+rGIzR1oWLzRxy4QSLoZrsPZqz+tJL93JKtpsXjf2cTjr6uObi607QiqydlSy10s1he0tcsm
KdXzgqSzGbTAcsighC+TpBLxrJVA63URmOa8GyxR+R2wqqM1AePy+8gwDgg58Z0aG0Qo9naw9NIv
gc631kg4HE8j3rmzYbeXikBJiLz4XcfiX2vyx+hg/owMilL3YqosrOe6mp7kMHNZjINPIPVPP46f
DdnFXKgnWyMqEaEwUIzfty0I+WgFqxCvkVlTbolSnr7yB4KKtU1MT8WmHCXJxKiplgLQcAXOKS36
8vSlXfeZzd/sIOvs4vxuyABG+r5/XnLATwvbwm1a79020ERlgWKhZ7Ji68WMwtw28rBR1rfI4JoH
2mpttdzbJdc2EbjKL7KeWzFXaPPm+EHLkAahwbljAtO4vOrXhq5Afx7mtzaR37Lo35ocE4TQ6mmT
eB5rXHerVIWBw8kJ1CjSS5wnFSTVeu2SKGN3XbgF1+6vLRpcGdFEXLLDQIJHdOvoxdlS9n4QyIEz
yOZzdGPd8MDUdnGA8OG84P46LCJ5K2FVN007bGc0bI1ElG9W9k/ugX5pPf+RRtuAm7TGNfNGzBv9
/N6tZ8xbKcq6/mFaDUEAgcOpBHK3NBJPj1Vf+plKKcIp/HabpJbEsxDVvogdzt48D7Duba3FBcDj
eg0xCryTfhOqNqeXaijrgHmQTyIxtqWrz9u+Buizzd20Nm9jK8pAoblKbvhbPrrLDvumP0bwE8sr
37ezkZGwg9FJcBHF5beZWXInbSLUFqTiW9coz7U2nEw7spmjsiPa8+ucosmNTBZO/Poyct2tRbtK
hESgSVnaep2ajGVfSnTM/bicYbhLHrj2SRriJpM1mJlXdT9UeevjFRtRolB40RZGOMcmv8/KD+dk
NHKiwGe+B19b+VhNe3WDnHeb4jXyCrpmDJdldILEWrdJ+eYmct5VC6ISy4gYG9Hb6Xn5KUrPCSqG
V35ZVCoGScKDuilP0BVWDl6DyBtfNPVH/rLY6o7+piozLKra20RVFm/jpTn0Wa4B92rXsZNPrR69
qPU/U04zM1OOf8tgvlYNqKfXtn9EsfmkRZvvrNW+3ZL3I1lIZxCFPSnOewB5PrAcKVkJJLJZm/pv
iJFOiOxE5LkJeQDoYyyWAefchgYlT4dIR5ZaEx4ZGFOyHIu1+GePxYtSglAPfTq2L9WzNuLQ0DIC
Y8obbBPXM9K6NvLZjclscBD6pfGIPHxE8D5O86Oo2vqczR/FsKxBDHO3aVbjoxftGrDa5b61uv8I
MEa/i0lsm1sRvA7x1nwzbeZ3rdi2k7hbE77jpjd/TZ20XpineSvnlD2YyhnN6jHWzrg6q/UJ5WaB
qSsAVLsx6BGii0hS3QIDZANcNqn1t2pMtPGSCyahCkWnCPLcHoJ6iLbdOPwpeJ59Tr4LQpK3XjLR
4ug9jh0HpUF+jO/o2VFC4jwyAn9jrog3mkV6DJIO0ko6DQldkYAMkptuSAoxbdK+vQ8tz79zPpBh
1ihXMST/YApmOA3Ecy293C8xdw4R9MN2GbwXOIejPj1l02RwJrJOaOV71ZvaJtHX1ldpjod/uu/F
KglNQOTcgRttK2xxglzRMB1icr26itBiElazmkztFhtVWiqondHhbKFUe/VAsqf2JVXEhwNCBL0N
x9ewZKbap9KDVF9JdnHaZacVfaBJqCdRr4e2t0zWXP3dycd3dl/0OU2kfA2hwZ4075uBpQV2aA5R
seKzQQgfMNV/Jln5Ya95syHzyPKNrHgb9NoObBXXgJyaxizDZTDJ5kC67puIStRzpc2/a+zIQmLy
t5MyKOVDaua3D8x8LeblH2sjwteudrd85GcNyOukS/OPTW5re+jhekipyTyPrWp3aV8hsLLCtF/O
drL+TTauDc9Sb5S0Ljf30QvRCCRPDwROOcoEmzNIKsmeesr+7BLZG3EVzMRkOlh9DIZC5FQ48I8G
tl5SVluXE0eGeC/hRk3J4jvo7UtUDe9rkpwda84DbHw7lFTvkVF9WFEXkQuo+TU6RInV1F/xOIZl
101BqlHjIr+EUMs+WcXnNFiPEyHMNwUoP99gtqQEIVjnZR8l+mPq9tahnmdwPPo74QU3WFxINAa1
0evuTq8WjfwV+CFr5Q2LKydHh5Vnx1qfn40SGakRGa9O2vpdz58/29imYCCeQU93dQdtrY1NtElH
65DUapcuFL+7M9IbGbft0ZHVi513e+IvinAuPEQHp1GKCxbXZsfLsQRracOUyvzYGk3YTXAZthGI
FMAgQ9GJA+FA5cFPUdzeKpwgVZEyp0ZDv+/F9FnEz2QxfZtuh3Fm7DMfw+7R1MHLEsRD50FX0e0e
iPEKdVdieBM0r1uYqmo7t8sPCYI9glzOqOHUSuuiZ1qBFQakyEjIraKIBYJk0dOwkXzqcEh24JXV
70jk3TN9qG2wNqACjjlC6aYO0tRp3TVELOOSZiqe28956HC0VsCAQ6RNt8TJxa8tgxvP5RElwPGl
dIeLFww6I+wUDe7BJE/nRDDxOY/W6CQH/J4kmxPepG8a0yv2xlx1vtn061nSZVkR2kQcuvxx3Mnd
r3lyGWM4+7byrHAAJiYbZ4ZK0kqoS9xkOI/Wic3Y/Z7oCgjtXL+4cCebhJRX35oBCJop5lLl+t1Z
JIIHJCITOtmT3jwrglYb56InCQUHmc7wloz6CeXYXs+RBSyeOiya9WtEjEyFyfmcSjbpvtggJEpC
UNIWbgJdd65i0/eagtABHENJrbFgxa2/OlW9i4TUGDbMzYCG7r6Q1oeV3rA9de1rdMtObb4jovyj
SvgA28SpPSrsT9Cpu46UFXBmFGWtY2zrGEEGuJE2rO2+mumNnivrjEfzsbkNh6g4PqeKzgtCE28N
VupUPw5DFx/U7XGxcv2a91x4ucFQaE6aCgt9RkjpGcFEMgEZjeoSmVw36QqKlJr+za9bLW95rHX+
MBZwskv6XhWy3K3zjMar0S+1PrYbL3b41rwHJgh8tKSNDC33sTNneDsUXsOKzH2nHAG3ygOTOBtC
N3+VZuY7GVJ08Mdj1FnPOJ5Mmn/VQ+xM772CywJKo8TA7LlnVRu0pbel6wPRr07bheg6wJTn2roS
qvM6aDUrnEtuew/NK8trseATR//NrqJBU89EnG04P94TIYjqgIYskf8Hurtd8/SjmzD5zDPPOPKP
6C7v25ek9h7G3LaCQSr8ZpfGcS9d/o9iaeToKBr6Tt3VIrni4sVc7ep60Iy5d0Q4wNGRHVTPB54W
zrdA5Q+ksEBiTknrV7UJ0mtPG0azEcDMZVayt+m864W5RwNFMJi93JUxe3eyev86A1iQ0IAUUMbc
dEnyVPJCBGUmFMAQbVRTZQZILimuB9m3Vh0nRuo8Lv3y7iGE9UkyLfxJlOHUNxdk5RiZU4/JfxWA
kCI6IcDXw66UOmQ5r7/uYEOtkSgXyT96ALhfeJ2wZfPVIZCl9s1p7xgVf0uZFIe0fyMmnvx9CdLC
Tn9jYj9Uiu06ITU564fvET1trk1MyM4HEevfXl2TUKuM/VLW3zph5xvkTBYjSPE7ewbBJTeNUlXm
5H8RvCnGnVijsDczMmzBfjteS1DB8b7b64mmNmkzvMSNIgeRPUuOdxqrnTU7dyLuDhM74k24/sDl
9aAiG890sk36HgU8UzGrMZ0PG6shqNcS8a4sscv36wfRQDwc/HEsI8+TlV6LWhDlZGtvtjhUNbws
PRcorKT6y9MVacuwXMbOa0+GnL9HIz90aK9AmvvfuciYiSS401p8Yw1RYc4C6ZcKEt801JEmApsM
Jm8Mh4HPdr5oyNf50Z7te1RAzKzXpXIBPDUVBaXzxOJhQ3GSUGGv+MG8+D6zDMtHmAEudDMHcGSn
s7W3GhioQpV31KTeF7Ol753uB5dtxJ+bTThB9OGdTAmEMDq3H2c/4jz+n3RC4acueaI/Ntu0HHFO
PlFKN+AKkQBX4xIHizkAHWj/ikW9awr4IE3n58YjbFi3PlPTeSzRyEMooq9Xy68aWKGt4mRHR4oo
FbUuAbZvHjyM+JtGTz5MeMWNGFo8RibOv0Se4iwO2Xk/aJW/H2ju3gjvsNjxz7qwHoPEWqVq/SjP
Trbn+O2cP8oq6UPR2CzfRbyxp3vbbo40jJAdyaMDYjbtCg/pmuQ5BjcNZq13whknyKYb5tuyGDXI
pZcfsxE66izUt0l66uO6DSCNY9+e/4Fwb5ohf0VRlkMzpH9DUsJ3rIiMLfrXY4S1S3qHtxXGG9iP
DhYPnoBrB43tghDddHe6ch57lLlbKYgObG4KEASgIl6NzbRQHDGqnykqcCaoEvrZTFp0BVtcH8b0
zr2x6b0enB+fQmJOzVZHMQ+s/od/+8/QdrXUkcLaNwmddYkQQG6WufzEZ/Qw2+DkEZKYqXpuItv2
E1rOYWXxrDSak6NJxRtMeD83YtX9Vu1kBIhb9jpjYiBIIyZnnOahNlsemwNOvJFo0RURl2c8ybh+
Kb5Gu479qgIBtTqOsbG18BwDSRWLczVi+ogWGT0sS/nerNEdT9EYsL6qsGYJHbym9D3BvDvGDS4D
qjBqAZ87rTTq6ugMQDYznhOkEfNN+pEYFYUwzm9O+fWmHjlB7QlNyuBub7kgmGopb9cHmpis5Cvt
V/xM7jL65fQweW0SMI1cm0r7mBv710tzAgIqI8dEMQS90B9ae8XMWw9BY9OQnvBxrFhx4sYATZqG
cOpQha+CSgLedPMBTcBDVPERjryqS8IxajTVwe3n64xJka/KKy+sgCPUB4FMWIDnAU6a/dN0pp/I
algohtblz75oNCbMXZRvk3nF/lff63QRIIYHDMq895T20tOMGj3rICD7lj1R/+rt/DdxIbxmc6sb
5EquXwsOq0FcOOud7UgmAZurleBLbrmJeAa9hje8kJNHJhpd0Ia9ECvwnQEdbpYmecXcCj4JA3/7
0Y4tXuvSOU9W54QLp4E/x949ZfI36dXBSVgJEo8wVKPzTtxsCaar5J90sR8QLxJLhD+cCKcuV/XW
KmBzxdSHVlvu+06/DrbE6la+OISXIl/v8LwAgkMRgmJ3aEQdvf+XsXPiMnmhaxrCzBKvJH7uc9H3
Af0nc8gXsuK83LY9fyXr3R5fMdVj2HasfLygsWn+n4jSWft2gP433ZyIv+alHg36PPGwMFfOb8Tq
8lm4q4HEwFcNs8I49Q9uVyeheUsMoSgI63fJ+uL2qR5MNvKL3MTnF+NwV16IoAjS0LQfKjlTO53U
VA9R98RA470rALeNa2Uxnood9H26Q5tKXAc+U4RRwncRXi4s4kpDOS9KTD0lSRB2dRF1+pdXyy+y
/asyMfnEhY9ivLv24/BYdNmdW9oMWrjmKC/B5CQMitHxcyNXur3uCJendFs7BWup7JuQPw/TiYUg
TVZw9sulWbyjq6t6B6BDSvcmctcwquLfJYIXduL51UyToGrxLypUA9OS7TiO7guTUFR3vKKqD9A+
3qVaS5OYs4srVdBZ5kDHSX7/joGW9YX2JUlwz5jvpVYjPe8qK+wcrCJNXiIStr5gdXqSkwTk21S0
oYMUKV2yPmiWytuPgqGFLEh8YEZELGeKQ8a2yAFWSgs8OG1iV8pNXUoyP4WVhUnzM9rrlwtnTRPJ
ryFFu2HtQSBkETHmNrwbJJMx7LV4ORYn8dupT0JSQzyHL8NArhuwvSuCuVgDasv8NfocCXBmv9sL
RlqUd+1Ox8J4rdC624Uzct26WbgQiq202DvIuIQjLpAFLd0aHYohvzZYYANYs3PH0RUbmrpUtUDE
ZbvJcWrN8TEpsOJqUA1sg16oNXq3IzvkUDdkF3h14wVLR86RNWiv66SANhv11qtxfZEIezgyVEoF
j1YLOiWB0bai69/SLDtqqYrevZNLvsMuHyLzuBzdIsifWinbryJz79NBZafo30jaBY5lrKHIZYzD
ZEE3m9rdTJRxrTTERGVUhBh7tqi04vPQeH5PhMHR7CwDeUhihKWVXatBFWQoQMkleG2Jo3lLBnKU
+eAlY7p2Jy2QbqMq72JJ/Jw7jIlPlrvaASmteQvrlXIDFSsaiWTWUbLakiTeGHW4YdQH3On/0Ox7
/E7WC7s6iTJQzXmjKz6xwaRG6sEwrPocYw4LBhLJCUxzs5NlF8+9xYo+o9tXVX5HXD7/xzw/tmU5
PdOZQLXPiu6HiFOk+qndnZzEvuhsPmeEV35lxdql8Jh5gE7lqW36YK6Hf5Kk6DnCguYqEP12VPq1
FQygCJ64FGOM+XgYch+Z8XoROiuFti4vw/Rwi7DJM/NtJQ74CYgAi/LknVWjeNpNbYfDNA1aB1uU
1ufzLoGBnoWgR7lX/bkyzO+YjsS9JnMaBKvIPFcogDbKNe9lS2rKW2LH3QNkShI2ohhDmhTIeBn0
4ilBMl/mFqaE1CsfZ9bipiDawjJs7yRmuFSnmfkIui45VYbiJJ2eU7aYu2J1zCsmhqM2eM8rr+Fp
BWorjGhfwGSTLowmeojQGeOuHO5b/MVYwyCuMCZ9ZRltQNY4E6pLJ9ikkPjcgi5JH6LgsQMwQf4N
2WLKq13IhjEEbAsN0BVJRQQCFX27w6fVcDpoXn+s2CM3VVd7B90lQgv1ZBzmVQHvbnfTtbSt57Qt
o7MyUsrg4+SjzaCHCOVnZ1uJxVocl3+zMwHVOiSbXWvtOgtgIiEDHxZyeSee5J5KwOLk9b0vI4Ac
7TrhDq5yY9oZEdJL2ou+R7U+DKpZz1nFOd+nyvajRYYpUup2JuYpcXkkheYsh9im9APilvC1PwK0
mqNdgu0OTIo7o5oVSvz5va2i7M7Cr7adrbIjF6Eq3FC6Zb/HPYvmWTjNI3sruKtJAmOnl//IJ5k4
nj33ul01/R/JOeWpJMkpM0vpkyjU7ZQ33IKlac6txTu5Ua+RQAVC59154ru4j1QEXJEYZbBUN/eD
ywkbpbEZxs2Z116fWO7yZdbuvRJDlt61pzFPrkxh0bWIzilxAmcywvJTyrDN92vvscAGhp58RlPx
FA8Yioi7JuHCoiJDjfJPL9hEUn14lXo7nhLjvV8MKkyNaXjLJfEKuR5h7QWRdyJ2El30FwJawxK/
sY/CrT/YXsZ+VtXHsrKGy9ib84NVJswzRHslM+N467Fl4pyFq68nEhpMKMpSN8fzWDt7rkNxMSa3
e8SCfkA7dRRgnHI1qs9bc5zz4bjfeI/MO10jlYDkOGM/Tll+B8CYkU4ZWmnrwXrPvKml9UNYdLP3
JA18zO+PkVWW5wnRDRkSja+ANl89rSYCrtPWwKnyZWdNq3Pn6jyQZMAYBM6sczC23e9oGm8Q7u7B
KtoqMFxQ9pR2yF2bIfRaUWTXSFzcpY7vkJv99FFp7ISdX+p+je+c5acVmv6gVUZQDolk+wVnSKrB
OLUaPT+KEXizqpunq6oeAAd/FiWLx1mL2dK8ZcRYNCFuFlstj/FL9dlz7ZHS0ngdgnCN2ADuTm6c
Y5n/qjXP9gx+GXZArbzm6ym+OVpdq0cIw/y7KWU8Xb2sPuXa+AqdNe5T19zpmfKOt7pJbthIsbFl
vixWJAcENfYMdQ2P3O4v7+dN2UoQwOyn7qbpZOspI3HvOrsqAtpLpDbdUYL3p9ttf5ksqT+T8ID/
ZJWg4bHY31pSDhZJRxugS+ZFu4VilGo5GBr5XYu+GteYbWm0CgyC8KWBHSGXNRHA+DmgfjBmpryz
KQJcxuRxoZYUfwzCUdTMjOT5jpIaxuv/g5qAfTdBqtHF2HTbaGMIOG/AqSvmQ7V1XbI7CReYKGzQ
XtIblbq6TYsOjrus70393Lt3nUOUC0lTpIumD70zenf/PSsGga2H/5yc1mChxNJeRMf/QqTGFzfS
lsQU1y9tTW6hv/8JyVll9MZAo6UzHXWJjjJJJpD5CmXpkiCPldxCXlwcEH0XTKHrjbualyO9IBSd
uQE6H/laYX9a9ZsAhYTNpwFR9TjKx3hxxDejUS3q8WjWdJ3oZIkREcezvZre+kU85q0VIR7g9tVv
52HJb0cChuzWaB+KJXtt1nJTrTo5ZTDzvl0PH5mc37IhwglZOU+Tm1jHdUWaYE/fKBH/EQel7ww4
FprgYWuywugO65TtV0NZVANaxq6f5MectVj6nOrIxLAGUa0/TQMmP6OxqrPjAr0ak+hD14zfxEwX
j6wAkISCtlJYpRyiQ7B6TZ3PtNlt+hwYZVX/I+28lhtXsyz9Kh11zxp409HdF4ShlyiRsjcISamE
9x5PPx9yqucoeTTJmZiICkXlkQEI85u91/qWFq0i0onhrBTngMjLdZl7DeWotEI/Npq7X18wpTp9
Dn1ZMn35oWop6MVJF+5TL98WiYRncIEOI528yukGkgMEoS44SqFt4gX9OC9S0Jo2EtLGxhy2nbiR
UKesPS2kfTfzUIgAldkeKDIaYiq08P/TJZXiBy2J0GQO4bGtG3LrgwXlEDF7HpLeWCnGj0ZjakG9
AjaPyF6zr1RMBeRdldRBx6zRwCFhlin5vXWchacmWRTkX8QvY9UujmXB4OkN3r7tshOZebMwd1CI
owkbumbHEHSaH0zxTmqyD8MYhE0m+iBUqLt2dbeuTeADUQcTT/apyBMQna+JeVqZVJdvxloqUeUZ
w05raGEpnb+rA7TXZSMm204qfzJmt0kXPyhtHrjZwP6kUczt4IufionSnhaTanlmQSp6M1BuzW8G
z+iOMfpQnNmr0ozoTI94dmEUImpB7u+TU7AOSvXVa/yUYrUgHALk1+TTuGKC75W85dhCsB0kQP+x
aJkjZL+qnbVD2Q5xlMENv40F0x6G4LUR9aeFThOGyBI8ij6L+sY3ytu0654A9rFDUF1y2Lp33USH
g6YlOadYPdn4iv5WE/J91LKZ8OtUu1OaLd1lDHZVtE/b7kPr+7csARRKJbk/ovYeuqY796xnx7Ia
ekyV4rktMo3gMlXet323i2p08wQG9UBmWvmcdNuSMjVahRqZFamwt57BnIttX3RUJQRRKFaSrXsw
pTFIossfBO02w1tlDbhNoi6WKftKC3SpmrFjQ/oughrp89bcZEPJnrxdzOEyi+CtNlDKoFPjfQ/0
Q40sC8TOa5B6jySfViulNbpNotIKFHUN7b8BODyRGXk0k/iiQV8N6EDRUpUpHr6YXNg7YZxAu6sU
uo1K01b1mDnN2Kh2R8Hypo/lY9qHygn4Pe3Yftrnfs2ycNqkpa7b5iQOx0Y1clcCjIjAAQmXHr/K
rBVuJpJYWNWp7aMKRxkXBVyimkmYrGThtheQ7ubjPI53JOYa+MFYS/lbUwxc4DDHvg8QlEQjWaId
VaEKZ8vC06o9zbVtpS00m2VvuTVKaKKSmqZWLLC9DUcWqnhGyn0bhflKFjmsUohUXesy2YP18JeA
ndIV9ARENINcHIGllcchxl2r+9JJbJF1KBHOhzb0wh30O2bPcZRRI8TCDk1jC1xTPHZdnm7l7C7O
xnznC7ONq2znBn6zEpR0IFo2axAun/WAjLsmRoelJ9qrmkd4vqJ6SzCcPVJs3xBguZrSKN2xFeZx
EZInQYcRoMbxGqR/hhyepsC8eNCmbMtWXtiQhCW7Spu+paKa7DVVFjeLXlx1PR1OkEs0ILWBfKIC
/xnOzmGZZChkZHPftvDl1Ma7CU1ePEQexO3hjzuwoTLsyvRb2g3iZBcyYYRspHAKlmwuGv2tlcMT
paHWnYLGqmg/HbC03qmKkJ9ZVuKmFfdIYxBRFBmiq4xI1qEpHrKWwCltNBnxRC/YBXnxI8QUvxw0
CBrdgKEilvU7Cgb+NtWEF7oIVFKFYB+NSXnWiKfXkcXno9Cvk0W6TbuSrZBf3IyeeGPUjfYxxvsE
JasUTzSU/YOSNvWum5ojxmzoEL30RC1wnVHoivF4Uv8H6Ftp6mbQ+1tCYHZ5GW2m0SxXPiteC++h
zg5iJ9MN5UFppa0gdutIEtu7lEVqo4unOunUrTjGG7llEyP2Mob3wN+nsQq+r2OVkQ5pfachPcDH
3iLT8DDvFSZMhIXptIwRYKXM8fDriyzFC5tNX7NW4rWWAmwbNGhPgIyDrZr6vKspZZco6M+aV4G5
qDd5ROSaUInjQfOFCPdyWLIXpHVQlsiiPHncYx1fSTFyNUPzx5tEFrqNyAVW0C3iW1J5laU8PPz6
4lXVyku0fsNCJN1H2YQSitx1mjcZWQuRvklT/PbpmI6W0foDpffkiL3B27VR+yBotbz3wu4wkqO3
VijVrsmD+ikotb5KBvD40wJLZyNE5SOFWyZCfdf6hfnatuW49PmNUE93XjMLi+nAunP+IQRmqMUF
VPChZGXZz8VmAAUOGlAq84oh7muVfMExKbZSkVaUhuGjKtjD8WQBRFyw2MQj3VshfcOgGvceUouu
93MbnbMMJyc3V2YGQ8fzzbMCa/UUL0QHN/gzsgEQpDivtpUB5kRfEngh3IgLqju9YUhLwueJNUEQ
yuDDvl2bTfGdsu0SL74XB9kHJdnVFLwAHyhADEeVH2dF7lNplolCKReRi7chsIdYOWu5dh7xZVvB
qPjbcN78C32+MysxBEwgiG6q4J2W0sK3jaHamVqfk9Ad/giDbZSSVrrMIPvoCXS7UK+FDcvW0p6V
oGo2OZOqnCezH0/GyD6ZXrJ21GvM917VbjyUyqvWGMbnWojP0NHFO03aYempt14Je5TqX7mONQao
oBg6S6lQjzE3DUjQROzMmhlsKQ77WK2AdZv4Hp4FEW3LwLyJHobkE4oTxybFhWQXRniTlkNwqvu2
BwEH6reWR5THJjJdqqU/2PGLa1PA0lOrbWZLZfRA8R/FXZq0jwVqowN/Yi2p+U8cbrEL0G0WHOTD
TZLdUmAubYjcvEhRN1V2qwlIcLXZBaImxG/3MAaQI23HMsQUqcyeAMzjrjDSnukm76lP5sTXMgDs
n+IklWq+CLo+PLHR5Q/mTtApzUqKhvSs0FLqAx6tXODixi3dnqTQUXD6ESyeVoTVOid45TixfKPJ
D6wBELOvqrxBkwFwBYF7N712o4JlrTtPIgl7AfW9fTPOiJwRLUuEuNmjj+0QoUMu5tjEdkYottXC
nNx6iU8u6AAbASvtdvIwHiI5J5/Nq/DSmndjIIsvReHWnVa9mlNf4WAQSGWT8/q1ArRl4LjXReg0
EdA2K4jAFvnyMOBrFdVXTOxgEDvjTiDA2pUmMEpDG1KmUnOJUBWNTHax0J7xn5VxVb4Awm03qg43
ZSB2SWbLwVSrT2wGSqTlBm2JVuT1axYDq7LC+5QIEdPhslMRGLRNEuio4pPkOGZpcQuyX7jzfcWl
jOKaqlec/b5h1z3rzkp0t1GpR/cLLBOZ5EUwuejWNmcEf9ILBPsdLXf9LKaLR6UVnkxpUR+RMEFP
wfOT1ZK+aXKUpaJnRruiBt7pqwTMqkN5mBJ58TCL4KxGMT6rUReIj+5aO8pUks5EEThh355SPCas
R5n1xmhxE4YBg0Qd7Yc+wmmKGPzGEJgWRaNCzTdhJ1Nwy08fqiSJlggz6aWv8FuHzENhnMNZIpjR
qcANWBgtUFpE3vgoQRhBFVUvxOD21xdzNB89EU0wHVjBlgSylJhc1wsUraxkDBu0IJ0tpAvbmAbC
rQfam0Rcb9P3JBbgbopQPKCGWNAGdoou7jcE2G4MOlD3vBVUSNg80S6i4Z6bCAhp4a8aGd7houX9
6NgJbrQR+ozUfaJQqk9FAKePftPWV0LJVvqifCHFgJ6doYOlayRWiPicyr41tnU4LQBRf7a6mryH
QUjm54w60lu5X2vEPbhFHuHerBelEy6KH5Q56m0fkzmOdq87+mCKHBXT1godCJb/WMofePzh8arn
UU4XzqDxMg5tO/CeB/FGTHLlTsRBtIwkxVwhOJIOErClTsnNnWBsZWWUD/RZi/0kjWszVJFlGcyh
/kI+BHLzppIDcaZ/hrulHPfjlJm2PIrmhm0lttpBex8jXXYFv7/Xey6bpJUUC1OMtXrXvmtzQafK
AEAYEbEA6gg2TocFYjVlOhxr/SBLabnrUEmjZmXlEFBlQ+7zwEL6I8VJs6pSVokQF0Q6sbdhqQBy
Ax1kS5Vwq5SUpVk00KUlIrB5az5DtUdQzmbvTm+HjUZz+tABJloK9TEPJFhKCw3thQjvqq7DO0gS
41oqMrRAuIHZqN6Iow8VrC7ZjagkyYmApvLA/FSVTLvvGIQRjNF9RNKzFCoPdBPLTncSmu4mlOp+
J3bBMcujH4kPd31UDFYo7JixCI4IByrBiZCD2qocbtK8oHIf1UzCqALkUqGDOhgr9JI9atKExL4p
9d08bNdEV6LAk6NkdH9x+PFzlfsGNhF9OKycaBa2hUHc6OixAcQveZ+10YMqDObZRB5Kab5SWC7X
Ld18SUBAISJeg3yJPmSgsmZjGJv1adi49SqQjihh1oyugV3zLwrhxU+wL9GuQY6y1FopOFNLEvHW
g08UxPjG0FWPfVeQuvjdnZY+3K81jiEBECBej7abMMm7RVWifpr/H/Dep7avo7U76YzovQjcerFg
vhISkBgtlsitwLKdRYNHlwjvYheiZ5FU2hKxB+rWhF0nVvkBR0m9NWWJ2ylsoCak95KcE8uhNLcS
iFAMdvhaJzlct0J5U/zsiui9GeAl60qAwEisdotuxFrOqWwzrXOp3q79YlE/qx1SusUkQ/1XGU0L
v822bZo5Ut52x6APF3j8I8zjqHFCGQbmYtpOEgwaM8h1Sywmb5t71HNrBRwNUWDT1m91TK4TVd/G
iKhZVlSDI+x0EmuEt6xCatIM+RsthGyPQqV0FxRG9yGvzS4SBNWVuqq4x4K+MdLyvQHP8lGmh5gh
/ywI2h3I1fB2EL1XDyXohqCLp0VeNDiXmnoTge63uw4uQlhVOjUJuAhqJdQ3rWiWd7ok/0DBLp4F
r94QLpK7clZqTpg3xrn7HCdVW+tBEi7FRfaQZ+30gOwA51jeHKZFnLtaPflXAlbEv2ed6CobLY0U
cZmYJPMi64SLtxAEw8jWqoQ9sFRmFlxB8T6upNIum/HJmHzo0Yp/j1OfVeNUP0esh612XqSaGAH2
bJrpgheJDjQMM2CL6qYT4aowtv8K7/gfH8O/+5/5vyJ56v/6D/79kRdsK/ygufjnfx3Cjyqv85/N
f8y/9r9/7Pdf+q/VZ37zRnnwjz90zlP+d/kjv/1Zjv6vs7Pfmrff/uFkTdiMdy3T7v1n3SbNr1Pg
c8w/+X/7zX/7/PVXzmPx+Z//+ABl2sx/jQTy7B//+tbmx3/+gyinLykn89//1zfnz/if/zi8VXXw
liT/tqmTt+xH/bdf/XyrG/6KLv1T1AWRCEJ9BrMLpHz0n7++own/1E3dpPVKDrmqzZlpWV41Ab+k
/FPTJZ01GkYkghcNzqTO2/lbyj9VMJpff+8f/30JfruVf93ar2lL4q/gtb+SWQzWq6omyrJCPIui
muZlPmPpkxtdAmM6QdbZY77p4x1pXbsAqJ+2mhaW39oEqyxJhamX2j7/jF6ohyLhll0sU3NMoJVa
xKXSX7W7bK34ay06KjFylqeFQdFzfMmgCpGD+YRgN4wfkwr7uORK0q5YsG3bdlkFY/KozvhTSBMd
sSwYYyCh9FZ+QOg8YkV3Y/jMKzgx/ZwRd5ryjWrcifkWCaU2c5VGGFJIBxYbCqe6vOY76cif2mQS
rXwkBW7aOQzj46f0Vq+g0RP0QokS4QWdLCSxrppvcDF5uCdclN0EWC9hH7O2A3KOds+hr1yfRtZN
eCURWq7YyygjCysQQbTzcxAJtI1Off+pdi8D/r7Q2KrDoTEthL/aU0lZP+tnMh9j2dCv+3zN0mud
oOTw+kdxWrUEKloyIj4huk2Kfd3eNP1GZ3UvPCtVy+rlnYAEbKJfntV/PQi/3fjfk6/+dd8hWgsm
D6fEVPN74FGkt7S5ItE/dS5nZ2Xsh5f+SlmWG2WNCVPeXDnePKD97Tn7cryLpK1AbscQcI9/6i3R
BTxgT+/GS2wNFl1xx/Ms/UoGnTx/gD8d8CJKuSgGY6SV7Z+SjWQFVtLuRPNOXljDWkC1A81lhiAo
wwH8Zbg8U+2jr9Bkz1LnaGSLWL2tsK/XXCRW/gf9AKxs+1LZqCNRnWTG9HeF+agr9rXTFn8Pk/vv
+6LKiqrpZKBdTgxmPXaG0Ej+qel3kwt2CZJaCp8U8uaWcvnowGsS6BbgobZjCkcucNo/36qLMPm/
n8JF7lALtk+nH+CfBjeR7NFhz8Q2n7U5Cyl2CPSHDcmlP29N3MV6P5a4+w7D6AoIkJbE2WK8pJ6h
2KEVI8+r7IHemcvqhAYOJrIaNdSy0jj5HGtsPd3nyurPH+DqNbx4ts3JpBA6qv5JucsfR6c7BxaO
PERBDohtAcSUNT3i6UUXhuD4ytW7mNn/fvUuHnRT4GFRIsU/gcKy6RW70qfcLD07efewfwfr1GU7
USyFfWpHSN+uPPaice0Bunju6dYShSLzAEkqDgmbgJaouJ1s1duI42mUVrIdudK8tHB0cVXiGBKX
fmzLyhqVLsws3duj96jMzRQ6+UoA7xW6obQblLeCfZyVqW/+4PDfBKTM5Rn/SrssNhQ6BuxqxKg4
42N1y8W2j7hZkViZ95K2xHq3PDeeLTwCjp+aJbY2D6G0VZBDegALBS2ANoWMfNGdnqiEapT9GJtd
PbfRv8BN4Wf8p+ZDvM1xlW0YwVHSLYcZpKy1654QqrvoA5alegIkj3PiVO960dKPwadMh5Dd0DtB
X7vWmezoOYQSQF+Yjb9o0aR+P8o8hB/0hdhZolczb8c7/QcfitKoo+6o3LnyRyIt8SiMPO2Yac/k
LvTlSmIseGG52LuoQMNbzxlcVl+ZK+IuYQNjYL92dOXAIz6JDxWdctlirGf+2IT6e0qRwaLsFm4T
9a7U0NhAzjpKNHSHjSo+x8MxkjZa6vrKe6A/1eNjtiKsidZuPaEsDj6p1mn9caJwMj5feXfml/vv
w+Zf489lEN7MtR4FeX75Ic/WdvAcOnDm9srH4NB+j+3Qvf7MXjnmvFj+EvyXFG1YgWz2TxVAWeQQ
6O02CmJjnF4gDfchUzkDeEwZAeE9UzMzbFS40ZVhQ/vzm6MJFwGiwehp+iDy5iorgBtgYpQtXj+e
xLB0CXWgf+pIAwCLY7Fb3IuMHTtlI96Zd4utXi6rB9OmCPGcbHJncVQ/qdtBLCMII/sYWYToS/2o
7XrVCe4nR9jXe0N25HuKVTYaI2UZ2d1Sxy/MyqOxIFquyV4+C3Zu+yfjHm16ZgkytSfnzzf7V+jz
//lma8IcY/z1wlexkBuwb0/TbZdY0rbEOJyuu3yTa0/zB1xXo9U5ixXrL4y/dOXsyd/qMFTPi21/
i8hjeq3eihtpGbvG/Z/P7SLd+XIc1YR5AfPl3Oiux0BDODfprnYWt8U5BUbIuBFb0NlraVkt8Ye+
Xn0Ifo++/Pth53XMl8PKdeMpqcJhtdfWiXnb1qj3lmNHAQqWCFMaD2dpS61dNTumlADo4hmNesbI
hQpFtmvDAWOFUqhHE+eaBCCBo1uP0i3rSaWlbrFl9QsybBmthLtwwuK+Dd+oQw7ZKgotU1xDt4Gp
biHhfsSpFtstkcmW/8y4a677yaUQgiFti/l8BpcgkKus2G1313LTxe/Xa/89DmjCxSIgrSLQ5/PL
gEYXP/G6XKHUcOYhTLboyDPg/fl+/1pwXj6LEup+kC4muyHzYt6KurIjC1vzT9EGp62lu7i51pll
WI0NvoYFI45wS3ATG7QvGxJYZERK7Ra2d2UC/3b58/VELkbAkAJbns2f3DjgxsyO8VZmeYoaB23Z
PQ0nzN7NrfDSbI8jPjRzGW9KEM/b5NV3pZvQc4q9/rx4KVaJpQiOtCrXlJ1e4lP0gKrT3P/5qom/
Z0T+r8f168leDJ25XCO1MFjqlD9V3uBxSRd6saSfSZvKj1jPkyiEVNaKlQffVW6uHP27TcRfR9cv
R8xUL7RqnO9ZtocxefA2ypJlIM8oY7StXT3ad88k+bhkvasi1fPL4Sqq20WokuR4Muq9t3ACDOo0
bhY/DaS0zVGQ7V69SYT9FKwQIwTRfTthKT7oOIEsmIVgOvGRsMJ5QMC6mj3br9LoareQUviPwxoQ
S3zGRCXnuw4tGv2+3MXdvSz3supGNqHAlubjYlnnscPmtRHsrFiP7FZzkMbL7idWFiQkBM6NDsiT
2ce7FLHEbE3TBoY9IENGL7ysHJpv4NRJP1vRyg3JfiDv154Y1lQrm73Zy9ae958ReMu9sAFLjYjK
d/R0+dHaEDJySqrZSkLjDG7b6Q6Kv8/AWuukmtq5yE7xHsAS38wLu8NKkcJ99zclcmt5rU3vC+/n
wt82/bltbryAutqV1/jbccMQZFWU56BX/deU82X8RAGnIDXy5uUvkSo3+TZfGXa4x9sP82Tp21cH
qvkJvxw3vhxQvpi1Gy+P/Rw73IllQ/8TBoITnAp0PUD7EGo6T3s0h3bzcAdhWESMcC1bW/ruofx6
/Is5VOzaRs76Xx+Y168cEPIv0epjlcmMpUcejz1zXW6jN4SLks2yUbelV0m0/PoArdMu36+8k99N
YF/P52LerMnZoC/I+VDNk5fAsoApKSx9awvJL8oKa4ZjbZDCzBtvpBaHPx//2zWFwY1nCJdNVbp8
SQUFiiQS1eAkbNv2Pqu5ITSdQ6iugiWc2H0JJ2r8/XIAoRpZxY5Cv2JNDwubVhrIWr/eIeIkK923
KGCzEy+Wfz7BbxcWX0/w4gKZYlEExPLRc94y0cDswnu7LN7HW7Kr9h5D18JGbYRi78/H/e5B0QXT
pFStmwpCiosJLqcUtzCI7TgF07F1UpCImM189mPgjiiTz0x5t/N2tc15QDlISNxIlkK3bImDQGPs
LECimVcmu+9e199O6mKyE1txwkXAkCpsZTdz8wMPq7dn2rBYxKy8mza6dsT58l68r78d8WLGErsI
glvIERs72yyeaeWvcZJuyk13RwrFte3wN9uZr0czLkYHonwwnIhc9HE7l7nGg/pu3odUAPArn7R3
c/P/+/mMi/EgUfM0RLXhIwsjHM8ilZYUGHuCgYP92x4yu1hdnRm/2bn89ikvHumsbKRF1HBM1oTC
z/KmXnU7+RWvV+SiCz5NlvdcHiMnmleTf36q5WuHnofHL+P9OMVxKswfV6WAa6U3WMomW+sc5YgT
fNuthZP2EjyTQKtDJ9+I6mqkdgRf8hnkwkt/IoFQPYzsu/01uCqDCF8SdLbMFBWcSYInBkvf/PmM
xW8GyN8u1sXKtg+Mf72H6U/BmsdFdhXn9pGUSHHdrOfK34h18THlWg0vV479zXLtt2NfVKZoSyXF
IHO1BlySbvACsi22WFi/zu9c54iPybpCCOFe/dDzc3751olQKBW6CjQPlIsD9xFmfBn94sk7sFJ7
gMWxnKz6mLr1lQfiu+Kb/vVIF/UvHTGyqGMrOVUJ8CLKLHYkUQfDRXjoPIucrb5iRZoMtjDXL23E
lVeu8Xev/NcTuBhnBU1NYyPho8IVQPozArdbJjaNAk+24725Qi5SMi9efxXma/ina3wxlvZkX2tB
mwQnQsPIqSwNKt34NTw8vdC8vPrDK35mgCVr2Z0rZP1iBUFtKoAwZ4iRWPSZsgsCBbYETLvExRhQ
294SfTEXKmygSKLXWEcrQluvXLF5SPrTiV8MyQ3KKdIbuWW1M9jNJnGZDZ+xQ69Mezr++VjfzoJf
7o56MSDLXZoVSOED9tfwzRVLashPPos0dKBW/8w3Pk1+8hasvpufFWZIh2CGSLUHfx32R9rv8pXn
5eoZXQzYuBCJiI05I3yV9YKtpxfSQFqllvia/RSgjLhAB4QlujLUyN5S3s6DqbTWX8b1tenq29FU
FFQ6frpCy/DXdP1lNIVib7QkQTMdv8IcCMHILZtTcgvzgx3Igk78soycReFM5QpHTCA9ABa59bcG
FSS3elIPZD1ufCIUKMgk2X0/2b3pSqMt+9u4O9Jivvayyd8/On+d8MVgKi4GrCf5PKBh+bakxwoA
FngNu3xQRLfU4dvYOAbq7s5Qrdpt7eERuYtDsnKxxbTsrzHNwEPoPjXAr/ZI9HbD4vnakuO7Uffr
Vb0Y/IyUtFG94ySRsqSOwdbrJ5XmtUjFZvDp9cSTi/Krd8b1wr3yuH9/fQhQVXRR1RCe/j49olmQ
xkFjh2zolnpWl9RUj4C82sHuSTd4JTlvQ7rssgfKDeQaJDZpfW+zCyWy/3wm3/XDGJf/OpOLNYLY
Q8vX5jNRVs1mPNQUv8m+VW6rfDP2d0l71JMDLc/OUlftHpxVsM0sWq6YquAErsFa9LeyQsPVLeZr
hQyGuONt/16egtfEKnd/PltxPpu/D0l/ne3FsoKYXTnCUz2frb8ewaeXrJ+ota9ytyTgwdacPx9Q
unajLh7kHP0TbyWXp/uYXD+z+xX9kK69IXr+lb38uJSp5GW0KYcPLeM2MUkHkmtce1TnofZPn/vi
UY0aQhT9hM+NoBjtkj0nn697meYzLW65o1FiQdXslvM+JXptC5KUlJusfAi17Z8viPL9iuGvO3Ax
j9fqZOZizwURUpy2FuaxY7ua9LuKUpgQ3XjeT5mXF57ZMkaADKTRNcc9aRwh+VVUWMhfR7BHSYWm
0kMc0/HfZ9KBYIfFuJX5SOR6N92LiSpg6M6m8YieDCLDE5FThnxrhtdu77dDABIMVdCIRzGUiymu
Vye/zKp50+ckUELircKEi1FmBalEQDKI9/A+0VZJtZokBOeAT55y7T4NHZIsLHqWsuFk6BOCnJH1
aunz2xXLXyd3OSfqiRHjj+TkOvLLQGfa3Uc37NiPycsI8nzL/gGMEizZ6X7xaZxAnYSIsCgz2eOp
WlV0Fq89hlcul3oxbFV1Akgw54yEu9FCSyU5sbO40TZsY+A63bTH5DU7XDuq9O0j9+U6XAxRhGSI
xFNw1MYdrV48hMWx1nZA3xWLJpQDw3rahJhnn3kdI20ngg9kkXKtBfDtnlj8choXY09Wk9kMwYDb
4S6qzbQPU3o/keudqc9DcGnc5voxv9tGfT3mxfDTVbkQGfMjIFL1ICV0gIo09yslq/xMrVw6+d6W
JME0WFH/w5+38pPnP7/w3+6LRBFQMrOADEXkYt1M6OxCkJIiOE3UMGtXfBE3TOokFRH1xSY9XKzL
Dzgo5BYU97QmXf185QS+HfO/nMDF+lkfzKwmZiZgzAdhqtB+1mx1lZ6Jc6Anklx5xr9fa3053MWQ
oJpEYxcz8grkg74OvAfNO8XVURdC0rtu9PrQvmE97tD9Wnm47U1HiR3YFymrdmssD2n7rIubSlzn
JMytfRmVLAxZ5Q7DuteuynmITm3IejcjAWXylVr4NyevS0zm1MI1UTflX+uyLwtFxMERCdhNwngW
at0ybFxt3seKVKzLxWuSAJCYPTMCGMFPXP1K5GCFcBPibSlv9fK6Nl4CggMc0Ykcbdz7Nl6M4iyR
GAFqIOqJ715X5j5bJcXrlbs8vz2/z3CE4hEXKCiqbCqKfPF2VQQ9hVnQJWyB4TCA69wuUDXSqaBl
bhlrYS1eu1ji38fX3w958XKRQzNB9uaQneuvo559/i9JW+3MnZFqK6zhrgX/74/X7we9mMk1L+w1
TJUJgqewcsmSZZ1J7FZwI+roj8aXtCIh9bGDYCneD+kB2xYikVh/NIUHsWQF8jI4Sf0jK34CTiGu
zS17zxGSZ0V66KUHRXlbFPtOcJTJbSyzP1+bk9TvV2ASkVaCqjIkzBLEr4WdwCzSuq3oLEkHYevd
JUeSSYTGFZBZhJDfUJ0eso2xFQ74akHqnsaD6G2iD7AjOaUdOk64Q3945+inqBLaYTFpbGSsf0cJ
k9R+VhIsZae6AWbK+5YZNlm2Dz6mtYeEJU5gt/EyvuueNECOS/WGgLn+kK+AER6KdbduTvkqtPrn
j+Z9JiNBnmVzwVdbXjUl69di16ypfJFndeJFMBYbWd402ha3tECsRnRM9bn03LPVzEMQV0vaMsgc
caOOhgPqHiHgstrln2KHn3QduMpmQhCwrMC/IGgRLIr95Pc6DdGP6LOLhkXzmVYwPaFu7YU3/DWp
t7Tohu0ZXJPlGO2i0EVHbcw0CQ1vFiGaylMhmISfvg0JkaP73vtJ+Aw4wic6zQnZUjv2eUMBHHf4
IEAi7jYLZRUbDvKrmrB1/jyCtFXKyAVHSl4XJYiNpRaCZSUuctmQ+lqsgjS2ONsRyYITypa3J9WU
7DZsIjuQGGw1hi0ovQEbkIcfxjJ6Tj/zdhoQZ9t4yXa6jht1qfzAtKYaZwHTeuT043NHJ/hN+8EJ
+JuotPwNKh8ElqCjPxamxfBByyphF3OjBNRZOd5+Zvx2NuyJOjxyM/KIa+6YNQShZVgc5ARwHNkd
IrlugvdRdyeSPJaaD2BKWOlhY7cfUfGRKGRj1ix/inQjH6rpYBi3XfFRjox34mP/3CEZSkinvYe5
0yDZgCo6B4Ut/fIgq88pctZBypc1PCixule1l9H4ZBjHNyOCuZaJxIOgtRy1hwirDaTdRr6tpves
PdbBj3n1LUxkxbTHRUFtMyrsZHj0IhAg5plro4v4yWQyR+GXD3d1e+t1BzN4CZTcmtWukwmIh6o6
mlRS0zyy3tjQz5rvVYLPR7MyVyf/ZmJPSs2fJnfooKXCIv5ZP2CydXCOhGe9sIp1Va7GxVqF5+Eg
0LCLYQm6VivIUdxKIclUNAwF85yT6qWTrd4/5hAOs/4QEURtC2s1/DEY7H0BZOb3evkAuIpUPBRF
ypv0rku7Kb7pzTsVRzLMu7igwy8HJ5JhsInGNzFBMb5x58tvpOfasnySladmcZ+KTt26HVea2FuZ
GK90Vzdv2XCT9fjclEM43i/qxDbPgqyjhuFuOuS5l5Xb1XgMRqS5LzJI+RbBFNnODjzfVV3klqZQ
bekzC636slI+Ep8VeN8uB8pkYbbDEWyXBW11U16WaxRDwg1r82gl/zBz9tfpTjNxxaUOyOd0uCUq
HLTdJk9s+J2F+Rl5ua3ca6SX7ORjoVohKYIycIcqwvNO167bEIYMwklkSmWjzAnRpMjgBN0VkTP1
gMbtCdlxEAOW/FS0aI81EEfUj6CGAEKX1WdfU78HdxMMA/4fPESkQsPW9D7r+K6VHlrNIKS05c3i
+Wc7V6qHKn9rS5Cx6jEKZ6DuKibm+36I7Mn7nJ0V5ENJ4ptoQFYg0ApeLuSL+055UhdssvBSv7bd
I2KSyKQlvM2rU4NKWaGuuMzfddC32G49sttvqvAx8D614tSlb1VvZUkN6nj558n91zbq98mdx515
3ZBkqLeSdjHpjQJ2tzHCz6m9YoMjHMZck8ABc1WyI1ZEE8wbRzHQudmxZvf/k7Qz220cy7btFxFg
37yKjXrLtiw38ULYDgf7Tuz59WcwCqh0KHVDB+cChcpCRlaKosi9115rzjER3UULuC2dM/CbTq6k
7MivN5HGZV7Zuup7Ba3RcpEBptXSGB5TQiBs1KRYnQvM9feZQurXQRgju6w9hV6v9AucWJTuWKyR
+TnCjQpVvlqhanNrDsG8QpX8556Yp0AHOvCJx8y0oepaosd8zH+vf7HSWBE6RyiLZ8JkMcmhzEHz
xcMnbcAcNvYUrixHudVNvdq1+HZBF5XNmAEcVgopZPrSORZjpnKPkQcyRPRO2ImtDuvCVqHm46uD
CYsS6ZcAwZm15Mu8ccK+fnwgw0wmHAnLwu+K9VtFKgRdVIFGnk/Ykld0u2I+vwAnJ0rhXG2I7Eb6
IDwggdGeTNyTyBxutLGv/zoGRxiZOQe9rouHTytquD6mNd+MHja3zxny7BFxSQgvkGUzucsI3XQz
6UvQ3+Zyk2xUAZu/M6K6GGG3etrPv78OV7ujimQispckrBWXYohMnQq9GIT5nkAE4TKodlABZEuy
cCdr0XhkO9L2S2HsrWk3mUSwtE7O+Js0I3K35BVc8CUEPspVVB7yOpMeExY5fLrLv1+pPJ+tLl/c
b1d6qaLAMqdVqe6z5GvbVnegaPTGPG5uIQ0RV+KgZ9EZIz6zvMHgzWMvTw48WAUdXmi+wsbS0bxQ
F/4kiWLa1cXr/2KW+++Tg2Yos6ZAtXjGmKD/+fYlpTHIoZZFx+hZ3ag23agVFeGPbB2voHY5xY0e
pDK/PP+6J98+7+I8imFZ65uOzyMG3faXqPyY59JA5uXvrS3O/hZiYkv631L4JGGR/E3BiZ1S/DAb
p6aYzGkcbVQERfbA9l5y7HKE9IW1aRnSwbz1AipXf0J9dnMYyPbEy1Zzi+aDeAYe/84r8qWPL3AF
nNVr3/w3CewkNSsF/Kya6k8kAwcLCMfAh9/OvRf0+7CC4OmUwV6y1QYPvkPGG19beCV7u1JWXfiz
7FcisT+lnZ5ujT3ka90P5dulXzR+NDHN274MouPzvnO4zAIKIWhTKM1O9KNp75RiE8nHbtoD3kiS
k4Fx1ZYdxMKrLFpP1j4F9joMS+H+//vKLlZ8Q9JDNfO5qfCyNmdg+7Vb1zt9wG5s+wYYR3dEDZzY
9RIYpY7m6DlbG0SoQ2HLl5Lp4NCnXZ675va29OmaZBJPmYw4UzIMJC0XLwRZPsFwTuV5eTmvz0f1
FKXEcDo0NdFWUL1Ea24NeTyhK9lEeZ+Xo7LKkC+CCEOozjk/otFjj+2NoYdyrXv4/bouXhw4WIU8
FWwFBjTW9KuwHDrCS3/Tngi0jBz81GBNovzUNih8XoLOiRKn6t0aeCkSNgdSMTxkONVorucmCuBy
dNQJKLHQM6ttSMZZvqpCT2pv7GFXV8HvF35x5hVbq9UF6/ceNrGj8+pmYDocX3lQYzTRBJ96krYK
icypZ4FX5oae7mAVfq3eACpKYNe6dCNIexkVH1fs3BquX23Kf7tA82J6mhZFVsokIaOuq58bjqnW
Xjmvidogu1GKXYN4RiAdvts+gw0Z3fZBD19hIBlUlIwQUHTrTiEQ27Yqzk6PIx7n9XOH1SmE0UXg
sytYdxpUjPMaZgS0zUXo3lymrq2q37/CZWsZ/EjeaNzjwTP1bS3+AJAT5ceyEGk0ou5F/ViyWXsd
7W04FY6wnZWQB5keQPSTeE5bldBbemr+6O9SdEo9bPBFpu+tt8bYjbf0jL9LustNQFUt1dDxaRKD
cbEAqLGFhGikop0Q/wITgkb3QEmrE6vHDtBzXrLgjzNHK2JCzJ2xWiNsq6DH2riSNyJ1qrrW8/W5
9ALrIUEbyBjfQsRdEgZom5SIAgi++ocQ3egQXh1ofb/wi9KQPK2MdB0u/Pw5+5BCWnpOjYeTx7lY
1ksyfmnlg2lGlppC6oTjktBnRXNzVp2/FxdXW0mYSyFXiCoi4cvOcmdJ1SBodFprd3R1G6ALgp/f
1j91i9dwunUMuaaKRuLyzwdeLEDnIAWglrbhUWkXKqk/ZDyE7oCwQXDh52lu1mx6MOLr2Ysl3ajJ
rwpg5q+J2VE36atdPOCG1uT5mSj7Y1F9mksBEXAORhsAzOKzVt0MZK9dM02DYWSPq/6W/uyqnOH7
x1/spUWrh6Srzh+PPhrVmSN5pBspTLIocCdgQ87szzP5+eXU9lsbKngBKWE8gbXHmwuKw5Zv7QhX
S/PvF3XxFrG3iyp4h/DIlhO9h+Si0JsgEzkmKdNrjlbNkMmmixc+i168UvVl9Er3omr28ranO/v3
5/H6Mm8omowQU1YAp/1ZSI5M6oGw9nT+GapMPI17QnmllcFJJS4XaeQRxzTZVk6sKC6tOUVnNlpy
VWJ+UNeDndRr+WChwW72HPKpBW9c37VjpoqG1wIMAJzk977/7SiVwzsLp4CfkMxb5aCC9F6BCEwF
e3oJZI9mYG+sAfUJd4a+YBIzdyRAa/pfWFRZ0/vF3y9HuXU583b/7XImqYV4pnezopfNUHYjF+pv
6QbJc0TPMtcO+vSKhvVM/CsNkGpRkHfQz//N32m/wMivtCXI+S2eZhlVD5guYuToBz3Bjn36+7Ve
afVzGv526y5KIhP9rRCU80/rwOv4opmyh43hYMb5CfzLTu2bCo+r+9m3T7xYa1K/kyPQFiE+Y9pu
+p2uPNEkbH/4wXqE7UG7FO5VR1RmvFMxEzUukcyMjJT20PjPRoK3xtgYmIaSu1sH4vkxvti6TFXR
MLLpkk7M5MVj3tTDFJVjPjtqzuvc61atJyznovnv91y/cge+f87l2ZGeYWTVAHS457O1m1FtczfI
J+ljLOzuJTplNCAY2L4IlpOcJniBhD4BsgX64mRL0iYSkpac5IvwEjAtogB51oPSIr/Rmc8bnq+l
D11oEYKdRQO2gdaM9RiWe7cIV3gwkIyu8g1BGm47wXi7M0E50bE1aeLSLSXuOCP7ldZIZ/x+7G4u
JlfOLn98+4vlHsZtdhYj7vL87ech3PBCtzMI1lN7X2UfmriICjskgO+kQpYjTZUsHmf0JBeUT/og
RhpRR1+yth/gztwS/Vzbef+4uIvNIKzyLNNTLm6W0QDK5eTH/d5N9qzuQ2vx9yfh2jJP+gUUCQwg
msiA8s+VYgwboTF7TXhU1EepXYrAG5Zk3xVOpn4idMRpc94XqYeiDq23aFDeu+LZC0hO0Rx4Nzcu
R7q2FZusBrJuInvVlN/X+23lqiZDDDSigTi9zepvhhyYkrWlwJKOiuYEvEJWFvOI6InANZa0rDlo
jHiyhZ9+BKf4A9oVHfyajrvO2vGCh7fSV9Jd1LlV8yYZBPDaPhS8ZqHxmKk8i1syY5RySQgp5HZl
XUNmXs59QFfEtJg13UIYHsl/VK1HvX0CfkSGVTwLgCXV81EV7bSlYhdeShKdZ72lD9HZxeHU7MWX
qlnwdMAZhz0tHYfPSYLO7wq4I9THCo/0J9U/uFvSB13NSMi4cXyM1gPx9DnZmdiXXX2P1LbBkoqI
aTcdDGnhnxovezEfwMpMHoAhJ3QL0n0AlC8bMgRHkF3Wr78/Ide0FX/8IpeFwFSLhQiujh5O62o4
DpLl9Di7ClUv3vSr7MZWev0F+PYEzGvXtyeA6WYjKjFrE4o1qmDa+mxe/oqCx428/4tq7Y9vd9GB
lPrYBIPEtyNMZUnwhMeiNQutJRctLe/9jfOqdWVnNkkjMU2V/qIGLObPb0fsTzt1vi88RsIuYWrS
Gcu2/Cx4LOVNUSzVbGlmsP458JHSY4OK4qdGWJarKBIcnWl0syxAtypPpP318NOVpVUfzB/y2dNe
ZXceuQanRn/QGVzO9XpaPU/jqjCXhuimyYoBmi4s0e0Ca0ko3cCNZfgNOc7sIjK1iXogOUWIVma1
Lo23s7qsrQXnzhiK4uAF0g6xKvJ/RlzNHZFoaPoWUBnPNb5eIv9aYz7xM0DRfhJh6z9YHpmG+b0S
LUfwyz14+VUYL5l1MOO4JUS6VkX8cV8vqgjdzHxNjrivIV5UjDou3BiGcksDxQRqlM/seMvCcY3D
w0fONB78QZR8F0tn3YBf5VQpPBYAK5zpvFcje9gJW30p6wsUWP1zsE0eyPW7l6d7foJEdszX8NdZ
orMvcqd6p3qadUGCF911nWt+WG/VStxEK6Yv3XEGQdBRw8g8uL66Bp1/q1OmzW/uZbXx7QvoF60J
AgSxoWgma/8xfZJ20hF8kGOsZpx7sxC/9Ad25OyjtckQYOyJKn6hOPmxIWh+KR91wYvNY7GW9p3p
1vfWPn6hgX/QPdZp8w0Ku2susDzuxQ96RzumV0hekMIbjU0zq4fnc6vovdaS/P576BfbupGScaAN
Fo8AuT12quxGNwCaB/6EtuSDQehO7IWAuW2O0dEuYCqaLpqHDifZPLBV7GYZDgtRcm8aqK75k02i
PTSNht9MD7tYZCbhXFhtLAuPvBcNUrSBkeiKRCuGBIXNFNVyJ04mIcay0EM8sUjeBeK1KcBIEX2U
3WlFPImdBMsk8/QIsT32ZHzVWfDhk6M3K2JKpNg39+JrZdL3q75YqtRaHaXBF4VHMVqHqacRxq5v
RzdzwXzYseYZ0360oGKAY0dKQd/n7xvPlTOfIc19cU59OIfJUPlzqRTaYCxELcjYO6PnPHSnYWst
1HcyCs0FeSpR6qjqggGasSCcrnbGM8Arz8gJfXIy1DeQHzlsGYPdr7ZBc+OEdaVOQc2FV3b2c9Nj
umwZNGKjnaHIp8dI2+Y+gZIr2ZVhAgQ7omUCt8gOGLqVJ2JwORLHbrqstRty3yuv75+XcFEpTpWl
AFpFriQbdupvlMoZdRLBtrm5NFNXBqQjogEFuVWcoHKonOUqR+Lwuyejwyo3A5hbogA5+VX0dGdb
vH8MgYtHDHBXA1ZGPI1Lfed7vfWIPKUDm9oh6Jy3RlKsOtBdizY+qPU2SWxE5S/Qi29pq397nP5c
of7QzF2ehwLADvynnTVz5qwplb/SciXw/nb7OFp22MQbbOzxpz8gN9+J06nTVm35mAx7cmmKGWjs
004qdhmmcOVhlqtlHqk/lQhBRw/pFPQSdqPmJdePmoazLe4wbxYrTih5usUPT8tJHG8811cKqj++
1L8OXx0BFZXE74YWqKXGCcHboKhT1w39UxFkJyKTGwc+Wb1ad9A3MdmvFFk3Lqq4Mih94Tydhccq
Q7xFSKUFujDVE9Is5rfJskeSLRL9VfJVu+/eG+VL+dRaWxHvJZUA8dRcKKqtoqWHnhDsE3E1KDvE
ccTaTnh+Tj5HBei6RfUzHYFclA9x9B5J+98e5gR5GG1faWOFdiA/15M3WO48t6KLDekIyc1nqPG2
tJF9Ln7V1VMxeqMzh7WQfN1ID25WPYjGOq4Bd/wGspzlJf+egLiDaJ2OLig8MiZj/Pqc1k1zf46p
M1amvwrkHbnmSLsWpb8Vw89euxfQmKgCEYc02I96vOz0zUSWXmbu9FlHUtoNdsd4GZSegbYkCoJF
qmfgsx/EYWPmj6kOtv1dMB6K6odRvQjjBzk+RFcYFDcvnfghqaTHbOXwpzB8gmtPgl95/1WCYW2m
cWHV25CXRPBNrG2I5ZJFa6Icgq7VPw+tvFCsp35cEvXSJ9CnIr5Q552tNw2w5+BhcMIGXhQH4s7k
7D3S7vUsd6SENLj4KdX2FY05AMycuYEOPffxNtHw0ik/5lpW98pla7SYyO8T/YeJwVzyH8/SVvXf
TOvNNN9K+ShOHwmDz5xDj0SHAxGh2cgLvb2n65l5Weno5kOnHJOMpKP3oj4OtNIVVUJch/0yJ0Zw
WZo7JfiKsZUKj7H4avoC4Yy/knJTIUPCO1Qf43In1YiZbCHetv1Py/9pygT3NL+G6FOPnwr0h310
CPQf556f70kQX7GxEHcWSB8mUHf10EBRyT6m9CMF1o1uIyGobJ/jTj1I8edM35ssABP3vbbMfVgL
0in2b7xIxrxV/7kiIa1kG2ftV0RRvNSTjKoVd0ZfCI/9ZvIw6a9U61cJYzsiU3pTxU5ReI3xIL91
FMPN3DepeztQjiLxqWRuSe+DlPJIbZAjzUpG9q7+Dcg2nOeE6R40YyHfCFBJ4HFD3cZgmEFvspIP
9L9zrB4MRCx4CoNgJIibGtNRfRCgfsVzD3HkiT6HtsFp8Sltn2TxlJPklq15VGIo5wuikTmQWu2K
mRO4mnhZdi5OMys/SfpOezJugE7Uud76162i6BEhpsps4Rf12HkqNT9p5w6ysRbtYUa+Egm+OoMe
c7WVQYkevDDhKI2NhsJLswN9Nyo/EzJLwpMlPUHuUC08PPIiPwXt/Zx+3tNaJaAA+3G1xN6kjYjN
Z/CGljxXyO5zpDs3/T3XpjKIaVFHoXIig/J3JfDtPKqHBJ1pZTaPQgiNNLYSY2wmAohCZrn7Pef9
8WViyMSlsm1Ui/Ix5Vh8S9pwZdeYNb3/XMZFNSSR7N3GMVbV4P28Bgzypms7qCj7uT9orBWioG6M
o65RF/74xIvzjaGTo2sKfPE+tHOZ9HpQ+k59p6xIVd3NtgLrTnKlr8i5pWS+5ir5/sm///zbLR/N
euyFPP6PRmpGQfraHQmJAMch1WExgFjjNOG693FdLHCednDHbs8c5uPPv57ff+74ZYnXD+eoyyfu
uLhJ6HRyGEMTYjiRTse0hB6ExydC5cMhuDqXMOP2hJcnbzwB/vvfK+FrQq0/7sdFpdc0vhWMNfdD
f6jfKRBOxov/pv8U9kw7us1/4KfjCpF61ixuvca3HoPf06tvP0Y0EAopDXz4fDTVpl1zP610Jv7N
c3nnb1MoSnr0f/Kkm/QAaf4bCpEBlwOV9Axmm3jZ8NhqC9iZjJlDr04c69FyR0/1kNJW/IUB8022
3TVF5B8ffXHuqYg07fACMD9m2iYtpRRX1/Pk77XiTdVffTwJ0aNg0ovdauFd2G+72fm9leIfUr1C
PRfw8gPQKTNSrWqXNnqqerL6aMrPQ/6VoitKziv+Vjz8qM5rQ/Um5LX7pN5LKIjVnRw59SGCuaMs
/D3lmXakffj3x0m7Vgt+v7cXvRJFSOXOMrm33ac2vIjTKn9qjtVpsrzzgXCt7CFGe4c+vFwod9kr
2y66sqN8PJfQcZ3ROFWBO0cgHoxTeV60rxQaGZ47EmiA774TNYXvkTwOtL+c8dmszMqLXvJXOlKT
9Fy+5nMnVEGu9GHlO/Hx79/t+tLBOq3TQRY1JAB/HhqtdihkX7GCY1bvFCDHxF729IOiETuY6YT1
LuzeW/JhkcoTge6iOf3P6dmozcXfL+WapsaEqMMZUdcAK10eXsiZ8yNpHmnP8sq224nkKySbrlqP
FP2KI60IK4WPjBidqsWJpb2UcFhc9/Iu0lcJuNsx+qyrE5OTgH1OcVPLFYqdJm5DFY66F5q7uCNv
+8ZiI1+bDX277MvjSVALkW8WzA4LkpgJec7dtLPLnx2ibX1xFhylg1X1BbJZJMiM0eayVc6L0KCm
XeteEHtoFkrXJ3QGedff7+j1peifO3ppoZK1pKhVgztKRqq2kMx1J6NLnhkgjH9bRD+7fv2/WRJ+
n44ut4LfMggRqqHI7/nnU+Un6aBqxZnxLj3wIVUX0fkn3rPMv1PkXSWuC3GFdpU+rbU2XzR5TxZy
DUyWDCfVPWfFIhJXpvwgJTtT2gPwh7Gf67+i8lcmrWEkFpvY8dlL8GbApYtNjlSruPFmoxAawIwO
ovkRtrvJcM6al6JjzhYg7dhz2nJLZKtmLtmerZoAu2097smxAL09kLCyFZpHLdhbOH3GF0V5Mmke
CYNsx+0Z3stCKlCmu+mtCZY8r49/u1kX66c/ZFjJUkyB4ESi3BXdon6vAGTkFnsmg0E6VyjlqY+h
IWzi4GFsN0iZkEIRSSB7OfYU0ogKeNtOGN7kNVx9hpgsqZoqiSDUtYvFj9DRMe0yzjdM6nN2bMBs
buo0q/6TzB4DcujT5M4dtlsqqisdI5gL3z74ooATJDM1FCwnxyRe00yHCe12h4xQe1teEzvOFLKy
G/wj6DWD2828a73e759+UczVZKsJQ4U3nCidwWGwhvpxIb/N4vzpR/qQ27cob7936H89Bv9838vu
8qhNddqe+b76CVC9M8jINMgQOhwg7fKMNqYH0UzKaGraveyAVw6WWYkGL/1hocS3o18TrojCu7GE
XNv7vt2Hy/1BlVKTNGV+fn6CyJ57q4arPfTO+T9I1BvjnuvvwrebMF/Ot+KpKoSir8h9O85qf7X2
uAu15oESRNYfgtO25VPkWrH9Gf4aSIFdhaLrM1nZ+uQyc7+YZcIKvfUoXgNLfH8U9YtmUCWYfqtp
IAtq11/6KomNMFT6wPYrOvxF4/kwmGlI9W7KrsMr6+s7ou/CR0KD5NDN3UJb97O6fRnWAPJwOuk2
vpZUQBqP/84jvPxWz2x+PP/1MHHkRjk7e1QuGevRpGhtpwM4J27sbJ0i4Z4nqlvSwtMOfb+IVFSU
3mgto84mM6ay1upuRhXdPIVd2xwxTPz3OuY///Z75nEr6oUM97iGGFmiNUI+nn0Ru9s6RAMTPO6x
it2q/9V5afjbt7/YfgapkPVRGYOjVa37WZ6Q13RtpaVKBl4cnyLs34L+UYp3c50MiIc2BBZW0y3A
/UJqQ4Bkk5LWNLuRZ/BJrpf53DReCvK683HUCobjk61FVDbp6M0TcyolPBBEm/VbK15rcy1nR+TH
eX25KbKHKt3fmjX8XnX/9Q1xW+DTsTQqt4sn0iqmKBjl5jeUpjZLWxbBhJ4//JxxR7VuHNHuuDbS
E+Ndn8iLSXVjUsvrxVASaEjuhRv2ru8qpHHGayvcot003fNrzz/1o+HABAMWuGrr0N1t1+i30Dy9
kufk+zgiNqr+kY7QlOdAioc56dat6odMe54IFU3d9rzsFaxpQEBn4datZfL6fvTtm188UVFaJ4qg
1EA7NprXf3XiTGMTXII4GawkryIQSNGJjrfO2FcHpgZyNUlBbqJo/7Jm9EVRlW2JdkByGie8l23h
I/Q6m1K+C+0Zai3e3nyvjZS+f+jFHkj6cZWZRQV9FmZW4kkz5TLLN5wHXkwgCpSX9wH5HjY65hin
3eEmVO3q8v/tW19sg6qR56ouFKwjn+QyOKDcoBj9FtdMe4GUnhtngKszyW9f+Lc6/Nt6QTSoagw6
dxnEbBwso9DL+rl2bTkB8FoxNiaPBNU5rEh7ujNORL+SOvVzehct2oS8d6W61WCUPt2GZlwzy5BK
898n4Hf/7tu1dW2lk7V8BrSYLbP2kVDTfnRHaaNkvGN4Dg9dftBn2O3I0cQJcYn3KDGqYTMkr8gJ
TBX38DFVnhJzLVuLiYnRDyFeJcLeJFsuZhfgbblFr7rajft+0Rcb6jgFohSqyKMkuInJanhN/GPD
HMfFQ31fswgQULwudv54FDKCFzchCZS4r/4XFdXVAseSxXkKiFYJQ8efe4FZ5GZHdiCm2ngzxseK
ED5jgapf3qfWPjl7IWElnUP86aCfMsjh2VrQqC+HZJH1O7wea2nVBl+5X3o+5bqE6Xg6z850Kv/h
aUaYB8qW/ELW6Ilbry7OqXSn8G6W8yivVBxtoP+XVl5GNDqBrStCVhcpTdP+oBiHKnowmlW9bFYM
QJ18IEm6Ilmc+L+7MwNy189+hOf7PF2HxZFc2wjTWuA1uIkXrLwIeRXdS4m3zt0MKWbtRBFJ5gut
8YhJnfQFVo8IKMPErNAMFyQR2j4UoRKIbqRy8hhORnYMUoL4vLzm6W3Wsv9RdRtNOhjyPibnmPOK
5nHYIce7CJck74Ti0kzeLZIlEEb4WB62DcFEGLxfBsIawoX5OOV22NshwV+8ECb0xXgvUcNPxnPM
QPhGmXhtoYLRAb3clDnAX+qNtUwl1mWqce3Cn9B2Gq41i63dK5YWyobRUSy3Lx1S7QzOgjfLHfNa
mfHt460LZYYQjnkkGXw84e5EVMBlIpFyN5DqIL2KZPHOJp2tfp4Ymh3rziFgs3wLIyd9yx6Zkw67
miS/84bQbWZI4XMT/qjxlhLspLgaRVFKLIzT7qcXAVtR56HP8UjNSVjwzYxvk0abBKlZ752NuyiF
GvHciJuz9iBMS2tYGdN7G8WOBMdH3VjCnWytwUEQmRgXrsp5ylpCsTsQvyal9yV2YnKVyscGxLPm
lMU7fDuk2V3p6VibLE/oV5G2Ujiv3oTCX22Yf7+HF50gScwzMtjwvGsLeWO9li1CMot9VX2d9UDx
wy1D5s0PvFyaiJsX1JwRK2ZWd8YA/kRXazO0BJvqdyxCt+r4m594UTWdGwk4ac1jMgtZu/u4wjyo
w+UYUYotLJ7Mm83R/8dHwopGic+7cXl87qMxkk2ln59M3bRn4g/SxTVhl164IpX1pgrk5gdelAzE
jFRaWQ/C40Bai0C9CyfRszCFCORwuSxdMqqiG2//tSGfpfzzJS+qhMAY8JX5fEmiZDz/uX5QVrR4
75g40YZrTsyaoIPYNz70it5FI1Xwv596eWCuq1oaUoVvOit/2/JjEhCHOulnd+AcvVCkT5bW6SnW
XfFEssVUo5bG7HtPBQHmSPzKjy20+QEJ/xGWi9q5OauTsYnb7ThtxnAdGoheeVWbHJSHTnxx5iMx
fIvqX03+JOtHMDBt/FXF4SJRXsv5Hx7IhCOZIFoJ/sOIBYbsOH3JmgKA4VytMrabbIRvvxMqYkg+
2z0TbZaT/lSkyyLdkvsZpwf2KuMFonqA6G1mF+UPDVgmFGbnU6J8dM1gn4XOM/16IZTpIsmfhJzO
kNF6VlowM8TgkrAnNuti3jpJEHqnySzuhjtrAjyxUGk2cpeoFev+VeqZhQYLI70P6qURboqKxOac
5Y5JMvOZcif063DYC8k2jzbN1Ds1W1okPDWIICq3mZbGtNHSOwSON7oAUMH+fYAj1/23rpuUMDxe
f5YKQt62lhkxGJ99yfNASy69JvZ6KFnKtjoFCYE1AHky/vpg3hdfwQM/3hnKsIx4IvJk3cbp0iDa
DCzGIQNJTK6peJnhmTi6ZcsVQVOIrjF5gnCwpPt2eI9l9gH9MRf2WXlfmivDm7Yp8uKVhFApuxNS
OyE8JnMVrAb6A7AHBSU8CVGGl2CJey/u9GWJWXGtEqlUf0Ez9R3Ez/nkDKBmaFf+FKVj+KypXqbY
6sFYZuOW0OUCQErfAdBpNuawLas7vQGO/hzmOjyZnSk/npMRi/BROJ8yzPU5UukcDk9fuZrmVOrJ
FB+F6GdXvjdYlxOKSYwW3W3E+JUO5WzwN/ECS6AFLys3cZSjdvDDWWNPB7kdF8DLAqrtlbL116Nm
iwd6j5RhGZrAW4ZQc16UL466f3z4xYKWkq5qTmI0txC6EKC6+aDvRcNG3Z2hjxkO3Se5pka/hbZS
b87CwlpZss3w39j5+5HDA3AQN1xLa03hj87RiRDgMV5JR/Eu4uDomQ/+MtjiHFNPEgsAOBNztm0k
X0CBYiK6fuXnDwY4yp32GOBywMY1LCcYREychkNs3anHZgPpZ3iUD2VxD+vFr90Wsu5zc6dSc3kM
c342+bJ4Gne5K51OpKG7txbga8cm7hFEXbww0El+S9++HU2i3pfixkLKOcxF8bqea/xh0cobUu3M
d0Gydc2BBothZDEGoBhoMZPCtayaDbO0crI1W6/cEhEc75qLRO1WP+oaJuKPC7w4tY+tWubEsv7u
VxgqAcoluXjrWEVQ4VaMy+oFUI/8XugWluVhyhUZjzxKvh0YRIrvCRcb7Lkzn6w567ZuKK+QXbWi
Mw1O+nBL/AUL8F+PHOMwTdJUUSNOFJz2n8uPH2iJLCd+cvQrryZfr3guq32QrPN2I8vLs3SXG/hZ
3vQK+AmHbtXWv1AJ8m7GXrYXGE7B5sC744A+iw/mGivUxmCx1l24PeOT8ky/TewWOXfaro6wYrJD
uVdX/jaatrp4V02eaa4l4d7yXwQwSrn0ZqmvSfHUi89Biv5cf4t1mozGM5M7JxU5A4ydrZ9hzTR3
cv4eAs+ypBPKG9e3ELfM+dgZ7fNuDbRL6n+eBTbl9r5AZWPsRNA8uuyB5lrm2r47k3xKg2gwn8aQ
ERGImsbU7kfhK2rRDPWLFMxT5YfUsqkdYidRUP919VEOftXJ5+izhp5f0mYbwUcLN4K6Nvt1qR3S
+iiCTLPSPVkvsrAOipMSPyTKi0I8NDU23/HXBOqiWIS/lHyT9QurcwhGDSE5KAuR3xwyo7AqrGfm
SrYBLFfQfkTiawfrSdKCnXnWVxNSsYZAlCF71eOtGKwASMsq0TUriFb+TzVa6rNuaGspa/5tJdop
uXtqh02dv/OdrPdEdUX+KRxK9vBwNo/i0Ypfi1dV8BjankeH+fosO0KehPSm7hf1W/+JJtoyZr5W
AYOpwpY+3pcjd20Rxa6sr/QnbS9/jp8IRulON9Dv9BP/GxUYndlFYJ6q4Qg8x5rQZG304cW3DrI6
u5U10yYxRCFNBzE+EyF4csVCLBXbtBgWu5LhlL2jiMuxeg2yt7bbxtqmxwaTxMVCSdjcrU2e/+zH
e71aa9q2j3eFsarQS5nHKDppXYbWigFv957JM4fMsU6dvGIZ+4FfViDnPHAaeVVINJXyuxTumOl/
BqoTDrvsNRnvKnj3zBt6uxVQQ3I4aA599UMKvVjbCzw8ereShn5VYgbT4Ub4nLBENIVBeSqi0RvE
CdGggRviyxd+ZUj3ypa0rQHoHEHP5CVKA/rJoVj5Ej3iurHb+CcZafa5wVbHaf6cHFIO+BDNbStD
GJZibxIBFhMdjst2/JlXm3EkmNBIV2WKllfAOoTlteTXn+jO0N8tdGSa80hlBH9cUtVsc33ZFhwa
VwLtLVDINos2b3PAhTp6gRd1UycHmf8n9INTWW2jypk08uqXrUDw0RbSvn9+QfPEq2mruEcZ+srb
5pw76vTJXm3IXtZuz/lHqL80yV2Qv1qhz7luW6tzJEQYsarA2nvN0IXX/hNRvE9laZsfc5PBwAyx
iybTjchIMe5H44fuPyXJIfI68VXDO5ztZbwGY3efh7/Mblomxh6UuzQ+idWGqyjTwq3Tp6pYk4GC
4nGtQh5W64wi8E7lyU6n10hbQt6S1X0RP/XGQwW1XPYscGN+6GIwNNUlGsGuf/CHnWQ9K8Yu8PrO
w/HfVy+V8WCJ2wExQBPdqyzL+cYKnrP2NHTbov4lGcMyJUKy+ujPBtREQifb9zJ4l6DVdUlsV93J
apa+eQzjH+eAlg189LFz5AlQnSNHLBTPEwayydxnCpY1ddNn29G6H60XMd+KND+VTe5/xOGyDx7O
9bpBbTuicPbflerBst5N2uFRdxKq9RS4I5zTIL8/E+mcj/equi36XZkdGuUzUtZlv6jMuyRa6/qb
TxGv5CdMRVK7P3crQKFVuZlaxtLxoeWoH06Mkrf/w9l57jiqbWv7ipDI4a8B41zBlf+gqq4ucg4G
rv576KPv7Cq31d460tbSXlKvBsNkzjHe8YaJYCqN6K1VnhzKcBNh/6Hh9vmmjuju+0MGNqAEWFKt
eKvEIw+dusjfgD+U+uBXOB+yax2j4Ukh37ZYSj5mb/QGmDbJJaGQ96Kyt0ysTdaNeSiSoxhvDBwN
0vugPeQBG7SGlim5szgmVmTdxyz4E7hAu5DkJVzjcE4SaIfXpNta+MAPq1SB+AdsETjsCLbfbieq
V4Gc6B0QUguTGftjYVvAB50QipNfCiqFSp7oaQbnuOjgDx2j/FT42Pzfhfomyc9C+4p1xKKWNewN
HBmvfg4gaL74Twq4CLtT8Zj3DxMWHkUiOQ0lVY5aBKkevq1gbNpbADxzmsX4JgJiZIkAAfFh6kUo
qfpCMHaNsM2ovTXe2oLxM6catnwSRu6Qdctn/N6a4Vdn3PnELBvdoioY2iDWlqtno1+joAqlbS18
juYSnhdsZ4KYhDU0z8x4FdsGrjTVenQrnxjLHVN+pRV5hnIb40duHk1+fXeXarYVvhnFXU0mmjKr
CmXxWhP7d+c8Vxoq6eiwJWUGCz8rjUZWAZ36MD1Kx44JGcJejHXZihycA96NyY6ZbrMVXavHLkxR
fl73rB6TO7UVIUemR3Uvc8i66Sf02WGBJpPMOM4X+htgxKtN+4VJ6s/rnlVWkxgiDVMjruuNrgXX
6NCg5cLkxRNeqFWp/zBZTF8V0dGh2Ge38L7zo2+41V7bmmvFC16FdBGjVOl3MoEKeA9Zv3V8dBjo
sZFurj6nvxvRn/d7xs0IyUA32/n9oETq3GBV3oCo8EmMoFRMxlZo+K7AGn/3Wj+veIaSi/F4ki0t
oLkdoUAzBZdtaMCWBO+B70vyAkSFIlp/dHAPVy7999j056XPOi110qM0V/ixsu6okJkw0jK0tW+6
UwS47aFqRKtA4huMd9hqLzFey9Hy/6BM/HkXZ71/oBh6korcRUtFhoybiG2OIfo9aF+npdis4pG0
GHHcXav7L+Rac2VcBExqfgvZx9nvVzrxFPp6/MfP+EDu80Pj5mttqa2Sx2Ivm66/nqMNK3FZ3f4X
46U//O6fje7Py5/98DY9kUpeJuwFv6JnqpNNcB9/lmwEulvLt/ggLpIC/pZ4rKXnqKSU92eGO/UW
B0p923W/AllxVXqSoX7VtKcIVKJBYRIiOIX5FfsbXGtJWVup08rXlkp4clqigk7YpfZUeiOYNQa5
hX8shc3IwLzwD34yYX+KgfXpUbQOY2/Yee0EACCYHZN4pNiK/ORrWEEGe5Q5YrBH39UOx7G9NzHu
Pcmv4wBA3t0r08H0wg7pCEqHQ0vLWe8baEPxyTEDzJ0NZeMbW7k6tOpOm4GY5i7UdTsZH5vqd1Nu
sWS1YYKNT7HBtJVzpPfre7mjnkfxkqq/u/KzZayfkCP9ppbQokLfluSddiLZwdOb+9j4qOOdaB6V
8VbRV6JULOToWeuPUX4oQmthabsqvDlhjAv1kep2FjWfpC1tfaltK5QCBuc1JSUHOpCgXT9jNUWi
XvS7gmgIRpctBG/YyGvMyOHabdOP7nW6w2pddooduc4jCxlMcineTNNaPjbAcpT/v2vfKVf5U4x3
JiDDIv6gKag/wo/TLxQ27Vc3Llvmi8IyMcg1txW1X8jyUwydwRwZL2oo7f1nnzuyxkX2Wb2GGNh3
C2oD3h0eHNCErHqpmp6VbERzbWiL8mveOazBoRetkacWN2r82Iwc5LVd+Y8pPO1ugzynuB08lfId
N7V0ddoRQxv7IAfpphdX/eQOUFtepUcT2eo2eTUEl1HaMLkdDct7iPnwE2agxIslkdNbhMoi/7ds
MXRkmDwNaopdF+LbvBKoWf2FxX+tflnlLbNbOfD4MyHmzfqif5cJipaJrPDIYk5CL2+XWuaY06GI
7qNkJyGpQt/zTvhwfUiLrVXcGhSWcAP9elUW2yCPSdNe9dKdqLpQxYD9bByEidp+jMyPutjm4b6x
HsWKGR1CI6JP4jUdLRqzQtjoxgqRqBxB0tz2CPwod2WWyIJqOX6WXzHnw07hdrivv5D/TZlTIzoW
iwVwLHS45FNs5+b+1KzydDMOx1DE+6unif0U/EMrHJX6Cclgmax9gjbadUlMTrOWmiUcCq1ZAgvW
HWqm2pGUzZS7UJymdANzKJhzOkJQrWEhgyg/qNNRw3zadBL5tqFSCYwvgRQuhQBx31opoNIxW0Ml
PmUMHLsywy94p/tezZ9hsKnhJCv7i1kJ8e8z5A9J9+cmBkiIwFtXLKATcmx/FjTWEHRaWLXZEUGR
nDmiy7it1kiEt7VoafZ3fb7Jp1WnuUXviTDF9SWmdze4StpNaEeDAxhECqSCF2G4TFM7q9GWXRVM
XHDP+nmXZ6OnSSpEqROb7NiMpPMtlGWigUd5zMNRwNf2lLmlDq0CkEnP9hoKfOffj+nqDZzVfUqR
1eMp7rNjN9oTVinLCmMCCtgliPFsCj7iZyiZDv0l4lzw/it1pzy/hn+9prP67zQ2lXgquuwIRD7Z
9doM1w1yc4LKXuY6A32OWDuttvSNVW/CCCgZd9MJbmq6v+d/P4ur93JWE0ZiperjwJJRwG3jFbrc
zk0583RsE2xFIirNEbFKRjXi8AWODiplwdhy7uGcA/Hx33fzB8s+fzLMlLDDg6GANerZm4mzqszl
MM+OwirfCb8iPrmVtCXF6lO8kbHEGtfFcqoW1m328e8rX+CXoN/+duWzd1KEIyKKJuPK2+CJqGtz
HwpL5BzasOxfovfgPvxs18G2RdJD6OQ6BaoDAE+X4EnycBCPpcHWsAvWpFMf5JVwSzel32OK8e/b
vNA6/LzNs9c1jZHatxoPaKbp95/jb6J7bGufv1tkIc3Cegw3r7G+8AW7sGC/P5yzQnzyi3QK0iKb
9eOT+BRae9XqnOB/QghTyiJ5hwNMHXgTsEJprk+iRyEhqp1bEBdwUl+ofwRxh7GtOa5DOsqiWUY6
fiL+uxXeiyemazMkocJpuzVxEpV8n8FRhjcTjDpll/a4oXtp0pAK9oxct8oIjVG7GQpYpaPoiQOs
gujXhN5qWgnBoyaic+PglTZdfujcBJV9yOQE8QSUxAIHqKrBfm1cptbqqcL8HY6xsZTY7KYbv73v
kqOCd1zHkKHTCBdGuVqgXNWtfOG3x2EUlwgb8ETP+oDZ3wNCfthEzazuR3KgMpzpzVWrSbZW3BQc
huVsEM9k3VwP5CTQ6BVoaDIVG8TPk3ArjrAC4bLmn3PeheSo3GSvfBkSRg/CDe96kSmJOxiYf6dY
105vctI7QXcfdxsl2cXRvc/jkvv3PnyXi0NIsWMov+vsLS4bOyJRPgofYGRo+IeS7lh6jV0MD21/
iAJSFJiTZJ1X9CqCZCaRrbwQ8ZMiUVKffeJRTkyYFUXFDsWo7y8h3gYEupW3hvVcFAszAAS1u88G
cXq5yjA98p+Efo8X/QnKp+gwm4yW4aOxU0jkhLgrvlck1c6m+9tAvInF20zyRN/VcQMQ1pG51EE/
jdM+H2wzXyVYNhan3w15nvCUSreL8BCmlNbtTnatFrpA+mRad1b4FfaOQnpbTciW6TUpvi7JLlPm
MqeATiV7cbppxfVkbEPa+e5+mt4YBxnTqh6c+isSD6O5sqbVMEIs5Uez1Za7QL8PqITtGhsEqVup
Kd4V8HuwaaFmUZ40cZ+xLDMdqyf5VT/hF4tDa+D65jouokXReaaBsNurdhMcULBHT/b3LU6oJ0rn
pn0J4vseFw3qCskr1N8UpWHuTfj6Mlcd5WMCJCXiqcxsWhD4IJIZePodNC8J4YfUSRooeOBhH6HI
G4OWwmycbKhgp888dRIaFEw3LZBSV8mconbHSGTlskRQhEvbVmCa/CqcnvTTXkxu+/QBl9t8hRMM
GUQw2rX7k7WRrGKRJZ+CvmmxwZWOFh/CqMKagZRLcGi1VzEXd2NtEVfbWFqVTKTF1qutYzzdnJSv
CMcDIQbqvkc2Ns70urjBF07QwGOdABlTOLsztP9juEKQZGYzDcDIjyhSDV0/dsG2GjqKeUQP4pd7
qaVeI4sr2Gf+3sARN/PU/KaVH2ao3c8fRNN7zVJ74OY62Z4IAdeRJpyWmZUuBiyLxlG3zZq/cPzg
c8Akk7qNcGZcsh/B1AYsxnF3G49S4slkiRjLK/v1fGz860A7AxSEAJZcjdSd/ZqdwXzKlwE0G1rF
aEcc7wyaMOw33H9f9Q/j6q+rKrIpESLwJ5HuZx3YY9ElRWGEGUn1cmILbNJFBxqrRSYlrOJUxWc3
rZmYS6djQLRAKyzlmLLwhb00bFyVDZEYdRxLpj0nofilYoiww8BzU259uFgOrFcaVWJVAke6G1/4
f6q1ER6V4rYjpZMfmCxCBjkb6vhiMXypp2McP9M2zW+mNDAvXKRf6JGgOmZ2+TR5+QehP5vhIGxO
O8LzwCzTZfw0GXaE7bQOpRTzp6H6iBRE1ZWTh8tRYJ7k4PBskRCI3dvssyp0q0ZeBb58rVr8G5jh
yFV0mcGugl+mdvYKTWGyrKzl8BtY5fOxq3GW1HY04ZxCFo9RuJjdDK6oMmz5YzTHUfb7amk/X+Xv
V/qfuziDR0ojLhpJqjLwB0frPARcSemCHXcQElakvRAEUxA1rzIzCTd9iX/1Ckl/jp8CvpQBxjfj
uD2hN5gJgL0r5qt/L7nLldu3p3SGn5za2hKyuURoXKQqA0DdifVhB8zLmCsyOqOk1hf2I6BhARex
vlIYXbCl/fGW9DMSYtdw9kk61887u4OofZoI1ZOBJZlwwjR1TGHR1zaSNLofjRhYshugf2VQlTSb
xIb1tSbjAuH25w2d9WKCFXWTIdfZHzEN4VxjuwzCtRxumExLOOstW6ZII/nULoBA7pbmNk63guEG
gP30szUapOU8u+Icv4byXSBv/by3sw6siKqqkyoW07ycyUhLw51W4ZTUM9gNfzU5AtDnOvdUCjrh
dnLVEvfE1NayHV4M2G6g9GQCbtfWPTRirXbD/lojO9/AP1b7ueZHKwbZCgtaxABD2MKFoaCeHAkz
YYcSomKwg2j35BaqU6L2V5c55L50SbYceMfsdCpcbxov9tZQPEg/kJFUkon3c09VitHIZYEGAYMB
nRMblAiMqLhR4DKmDhw3VcULhZVWxB6UibI8DinCQYcEMgkDKuAjVwp/Z4UD0zrI13y3c9995Su8
WKh/u8mzLgZAqtNRp8ydZTK7Lg7SgbJrjgImm2nOjsBnDycbiSkPFqJOx+YpuxpGZ1c2zYtt5fen
ddanpFOixaoSZog5qa+rAycwThp7o8E+yK0wMiVgk6gsdgVUAx4zvx4JDLPB6y3l35A+a/3bIznr
XU6iEsJVTLgTxIrrEmuEkgOQCDgIZiGMbHyVslf5z5TQLK5iDRck3j8vf3Z6TCc9yxBWZKRmAHxq
8izuxhQsYaKgfxasaJuZCmPy7FVcVR9KQRPnE/nz73Vx+XV8cyc7uwtLmDJfFoX0qAUozAudbYX5
Kk4F4l5agNBB6e+NJf6jxdpHjoZV6K+x3eKTYxjutXbygkCM5EL6e6RLmsTo7WxtjPIYaf40pcfp
l7RsP5kySdvMNru15WMq548AdxBnbybZFXSv1m5qzes/kmqd0fjbre40jq7Y2pxBbjA4LpHqumLl
FulbSp2T1GttM2cjWNTVuwqhrLzSk73eHlZNd4gN18+dRGFme+XTu6BE//mrztaZWQip2kYD85u9
guzvVxg/FkjccqRKqKoX4y/wygAU8YuMoIRabDOu6aeIBP8kA3BzjW2tXthBfzzkszc+SvnUWeKY
HmOAbeo8wugGmCq7Jtq301Ztn8Swti15JcnRXhJgrkz0DGbgNbXbvo1bE3LRIl3r0VoydyaciWEf
YAZbGTddt2GblaR1nDsAqblGM0A1BEpmGN6JorBexl2/+PcCvsBJ5emaOiEuRB39HfxVGsJpkvF6
QkzPNP/hNE9p56Zhcvu3ulpc5fRdenzYABmzVgaXdPVsjRp1U0XxvEZbKhiOQcdSSZZyGztly6Sq
WJ5OiylaM8cWlwy0rWmDWECQgBRscVHur93PBVMVTDu/3c/Z6tKqKTWzVJynYxmoAQdheEKgrhCn
MEd0e9TIfUI0xJpxAmvfkdajcvPvd3DBGPLnPZwtqUrQ06xS5iW1jlY8hAonyN4z1NWkhQsEWeOw
w4Ga3I9VVG05pylEJ21v5jbtoZQ5TCIQ6GC/N+6YVKjCXjFOjGhoGeBsGfv4AMNqC/YirJr4oR1o
ILQr36h54SzgKRqaZRHegHLzrCbLM0mKDfPPLxgsD0VWzViHEb+jP3VvzVvY4pBja1vFYRO54eRq
zZsSV6f+KAxLJX+lN2qwOOiWOW6/xLNoiyJeGTfRAb8AhcpatLXQGaoHmW2IyRANLexCZSn1Byt6
tQonf25eTp3NoGIS3EGHBsHeZRtf6cG8mbvB/s5kgFA7fuicTKwhuk082Q35KwyulHv4sM1SG1zh
Meuo5kHvF8KXFSyFxIE5IjMl2ZTwI2mlsHbC5+jKw7tU4cuyQrQuYmuJpI2zCl9XmcTzcWJvmG9B
hG2p3wAn2XV3EGzod8r/bAQa57h2SL1rQPWF+TCrTzGw2NEk/mGerb46nxTTDOQ5ZFe0OUrBAOfP
YJY5yeRueDjgAcGhVLSz1vYFTBGi5tojuNDN/7iHsyZMMYyqH0Jl/goL5HzZklHsUpaWo/ahebgJ
uhBkfFu9FhJzqYggc07CXVRFfEsA4s/aM8QCR8hbNT0Cz9cmOOUaVDTXnqppU80bwAnkJHA7WInr
tP/IRTi6Hgm5zn9hXXyhG/5xK2cVZt/5ktWIeoo1w75xlZrDdCN3u4Zuy4JuO3iDtunxezUBKFMm
crP13dXd8OJ3/O15nO3OFcwQSyu5CQJfGKZPSzFbnZSlZWwKLx12vnlTrHWsKhY+RMWoXBn58t97
4aUR0o/HcLYf573hJ7qvpUfMz+EOhftM3eToRkRlMdtWU1bC6tZWLcIz79rZfvEwnCMIsefVdUP7
0wt/I5yfsjJMi5mroO+hCK9BCG3NFfaz/95/IU27uOgxxiNzEZYUCMTPxRdPslWXejYfvbDTcAJ8
m1azmRiQggPPHTz35v/2C79d8+zxSn3WJKLCNVliIJQLVCee4eEIQwHlWrfWFfe/y3vbt+udbS6F
UUp5XkE+SdflWligDfmtksq7lm9xYMb10Zme1Gc1AxVfQT/891q6oB9gZ/t28fNdRdMIgLLg3Fit
na4L0sObYlc0YIXFb8vW6RbkjSn8whBUBmzvXSFaU4RFNMXyQsaA09j0w1qkOmb3yU5LSOdXurmL
j2fGvizgY8O0jLPHY5jNpOeBCRErxYJnBy2K88v3cqeFLksodePgbBqZawGTBy9LH+RidRUAuzA0
lb/fw9lTSjJ5Go3IoGu4mZYZ1INsGcNetBvX+kVrN7o1Ll040xKrqyQb2DHZLKe+PmS/WIp9v5Gz
c7APpNCPG24EVpql49u6GZwm28BBtzNvCJe/9EWkferqHyd3WELX3sbFTuPbDZyHtLVKlJhVhrVb
Abyq40urMwnbCvldQjbEJlMPJYR5zGkS21wn6NjaJ5RSCCw1aaXuCsTlhFla3f8Bsvn+fs5rqzit
dMbq1nw2dpKnUTP3mzxwstQb1BVCAEvbJHxI0A665DFDIwdkjE/4EgTJx8Nlk1nXVu2ljev7c5pr
/G/bZNuKkyKHrNp0DT3lNcVTBBIxbuSdkz3UixOM7NKdPv/9NV8w5DN+PIezszpPVKkIS64Kd7ie
CUJ/2uzgRlmd+lUUrlqAAMKNWqclRfxgbKcdiqnQcAmKjW2J2ITQlpb1bQI1ghHUcuYBgt9M2d53
FPXtRLXjyHAW8i2klOYTBMdQllGDG/xKhL0QLNESwYa+vgnIlw5dxUJLqyvzcP68JWpSxl69D7ak
Q+WZ3fWlh/D2BFG0oPfeWj6eh1aN9btOWmRALVYx2WFSBauJSkQmJPS0uIOlnAzXNm/t4ov+dmdn
p0Woy0athaAb5a8E/SBzNj1ZBf2uMbdlt+2Qwww2TPRpmYR3hTiRCfY+kgPRQzGTlY2Yz51AUR18
5TWejiMGadlz2r0QIt47RXXbM1HUmX4SkjDxyYvVU4d5dErMR35L5Hv15OfbCEV5+6Ly6kBzdJhQ
SXtfhXsxspN0Y+gu0r30jViyYDVb3oTiQknv2j/e/ihbl2oMqYgyH63HAtOb3laSlSVtTsWNEa/Q
Jebmod/I6VtiuCdqTYRMdyS/6tb+dSoPZr2WoS1nqC09pGaQnywvG7YicVBY7z5SCKPKjFfYPhaa
gw3b7AQqzEBl9xXpO9PYtdaDOWx0Yd1jIIk9NBCrFyZryRVXZeyZ2iNKBNhMCVgr7jNeWu8QYVhE
hmG8DltKdAKJAfINKcSQ1lV1HUnHIXjIE8C9+kmFBGFsYaidjhiHEDfB6hxuQ/9FK79yt5p2+WOM
XKc6/vsrvHxifVsSZyeWOURUnxGLtX0hJof4UsZFdO3GfUaMuS0vW0T8ZAKx+1y58Px5nyHX8vev
5OyYMpNT0JUpwKfsyaDSNt/xrfWu/sL3mc8Av9XQu3LFa6v/7Dya6iiRpBM/tYIX/eKTCxMvx2Ip
vM+ePC3OvwterXClaLmgdGeb+88D1s7mLWl3UioMw+YKbWZtpo4AU9VDPwug2z7Gj9eyby4RdLig
RjSzgsbS+NMfftvN5XTQI4LQsiMLqwNWL5y6dtLQi61VJxwCIoS3IacKfIB+Q9A1TshARAJ6BuaO
LFIomoQ4J8S6Q4l0Q4LhY/MFPR8kRiX1LPEGMO6/AOQvv5z/ves/nd23ux6HU6BL4jw8lGZnWBwI
8NpWEHBFwG2SS1hmtuhQqFx7Pdeue4Z0NNDb0jKYx3Ho5+TF8DA+Fl7k1Yx2Wf2K2/83gVgX+9Rv
7+g8Dyto/UbMlHKeK0FsYU5KCCWsmTWe8jHDNoGB/eJPGa+uTEi4X/UvCSnqMwzo/9M3YSmWKQPe
/eXmrSR13jU9rDZmDxByHkDsjpldzMkb4D64Oi4sBznNv696aeTHEv3PVeWfBQc1cqWewv9/VR9P
1CfEVBovGqXksmAiCdpPo+yvJ0/Efw4vutLrMTUs75HaYZ3+erVWvHxo/+eWzqqRPizlVDEZpKH+
EhoXB/vmbdA8iypQcyfUHmThIuZ34EZIKerZ3iaZN91h5pe8FBi3ICqHHFUuBeSs9r8f18UeWhUx
4CBiWqGfPdu46jY4JVnIZEabUbZyPWe16LfTAYHrara5mp6q5biNPq5cdu5Xz3fob5c937m0VBPz
IuGy6XqgoXSRsg+MgwiDdixUokSUwtrXXq/N5v6EZf19XWoRERiLJXl2JIGfZVng//k4sPgl7V0q
buTJlYcVqsk6vYnJ0aodAt9J2nDyT4KzITqpg10B52RY0kfCQkM05lj9UzvXV1CboIyHiteMuHhH
97p8q3W7QfayepOFHowWrWKXI0puG0H0Ge+i5EZPHyBUX5XNGH9tN6YKP9AkmE9m3KVbZ78t6RrL
9KMq+d/TIIo+C/Cx5ORO2k2B8JpFJttYRpSy253WigFr37e7363uwak3QFVjV42ZScJvIBRgpUtL
OdjU/RchR7DKEEOVjnT6Io/My7N4JSAurap3umYvacAhVf1AJrjdtpgUj69p+ioHN93ELOIQlMbq
lG0QY2TKJsGhVqbseNdugifr2FNef6X+4jTZYf9SqQ8IOe7kzkFdwBadPo8lYxsf8wnc+8gvjt+h
1WfqE3HGUsUO7ugqciR30pdTudU1dHr6Zz5gCBJ6KVfEd31aRC+o4uxKXaFe7W5gfUPoHfmjw/AY
q689UqZ8eDf4zDpNd7UGODWy/eYBE78BNalloC/xEs5z8Z4YT7nc1MABORPkCkOFJL6p1cMUrKx4
248bqX/tmm1qPakoy6eiW5z63z71zmtyeopVbZGnH05Quebpd2oSEurgqJIJW0CN7GP27II786Ef
uo8yOTTaTXtycS3vWZtowGBQFY7wOmFbDzwee6RjhG8DQ7o3qJyU9bpoW5/hb4JAr2wR2l9N/7yu
8MVWRf4HHfhsXUm93iRJoCLB3EBXtNIbI+SDsF4U4V0LPmq0cvXETl6v/J50xDUZ7yIS3YMwEEsF
QuEItt6tg/LupEiLoT3E/lZrbhPtV+0/U3I7fvooGg1ucEu4ieX9yDwYaZXsx4Sd3ONKlA3LFlML
+HWR8jilT138KhZrrA+wRQuvOn1c/bVntWOOUNEKEzGhhe7JLjCC29yKFmmOMRa3lPVk8N1N7SoK
lg0qDcp9/R7BkZxt2Mib9/BhYFeHMLsLVvkSTTGO6Pt8XBjTOmndE4tOpH3xmdUE03OlsqHYaCGq
biNqLquyNreDtJr4aJiClChG3A4teKiw9c/v+N+bsHz5xVqz57mkAuqfgYp9YZ5Ovt/PG4bxIqZu
7K8rS1wgJv6TJm/GW2J4VA97VoGkOmKmIVjBShzt4njdHe8PYPpja/6zzP5zN2cNZIQ1XkdwQHIk
jYqd1il9lCfKfFcfQeEqc8+elxsV0aujBHsfQ2tIRv6HqeE7VL5L/g7qAq3t1RPy0raqSIqlaKZG
1Xs+Kc8rsl3Sk8BTgm0Jmu0J5gI/kfqjtyPmTdMStmfqnlb6dOX9/H0280S+X/nsiSiKxAi0NRMO
SXZHE1FRju3DOq3cOl/Nye5dCL5VTnei9AHB9+qJMi/18zfy/fpnH341pKmkCEZyLNxpqS3l9+4O
jOOYII84OQYETyewYzc6divN+ffS/LvROPvpZ1+hHpdWlfv8dJL5pnYTGGjp7gQ65xy0u09hl0ls
GCJu4OhmrcdqjqyGfLQe+ztUWzi6JisRH5H2RYoQ08l3dfeRoUSS9kl0n03Pmj0RizIHvv37vi98
UhrorKhiREMqvHK+WMRBsPqhGeEdIVzFz8XyoHZ2CBKZUAzsIovoUX9Q3iADM3O8G/tFZq0yfy2v
ci+5tnL/TuplwX6/mbP1E1tmMnXyVM7G5T7lZWYLvyAubpVnMIJX8TP8KsCrUXbgiQOBoElvIC/D
AL/yMv8Ga8/u42wdSUaiDmk8lEetW8D5kDcznpZsojsYJR5w4JrYJrxAmZj+F83f34t4fgh0yVS4
RFeej+2aKjPSttZKTq96PQdX48wi+VuETrNqA9eYX8JXbY/bkoSpdH91iDLXzz+/oZ+Xn3eXb71n
OiZxqCZKecScCcMoMXcDwqxHlyH1xMVh0eG38RrZIz6ZG4XxctW6tGx3ZDJdWZp/hdP8eQv/eRBn
u30rD8SYq1LJ7DZ+mND29YvqPQydejft8D070n3oTrYWx2N9MPie0N1fmxn+Wf7/ehpnKzLsT2Gc
MDU8Ctb+JNrYsEpLUdkYQGV4YYtLFZGVF6o7EWNjFK+FCXd8stMHUAZtOoiYjwn75H4stmZwN8tX
EACxcvV7qXXzyKvSbVA/5pTamLrV/UHoboXalo+hiapqZ8A/fRiVA4Efu6B7rQAhRuq3zu7FG5A7
LXWs4EYDk7DCB0sihEQkc0B8j0iytwUBd8w/E/08viUIhXkPyhf1eYq3Gmgeoyn8LYWvyH+NqGc7
eUB5i2wxWQynm74grvNlmt6F6UGAzHVLkta/X63y90HOIjNVQBlF1Tmhzj4w6jGiL029nIdXw7Je
56+l9lvMNqfD+Hv46Ga+PRLQMcUFydWthfDWS55yAAcAkr1V3IL4mOa5JcGddDnCmmIneb5yh5e+
QigfWKMShAbzQ/n5Gah+GoVxyR3KuAM37318z7REZWBzr5DLtOh0m8z4dPiM+6V6q9xDyIWgjtiB
PC/kqSEZse+i5PRfBIfQH7JvQtJg/19ZnWv4QKSHqcFXpF9LsVddu/dLn/D3ez/7hBMGCLLYc+8h
Tm9LSSFExYYfTF07O3XqNa4iFf/SeeQdjgfk0nvzVTs0y7peIEGBa6Lc4ZwkeScHz9QVYvHpNZDs
glBcE+acw+T2ynqg5/tr12EwDQpiIUQ1Lfm8zWX5WlrXpvFxvFMWJ1szvCG418PwxfJBvvf4rnzi
4ROSI0SkRS0tki9q1nJcmm+oWfCAobkZm13/K5d2OBNrOq6szcYU74bTVpRec+sGlF2U6mVdPXRE
P1aIWhuQ5dus3aGwoDAW9UVW26FwZ5QrgMChvxVPe2zKc3pG/bRO0lu4Na2xqKmpYu5vtrTmzxEn
MCuYKzKnoRNih3Y6dKlbIs9wlBfZprHcC1j7bJPH9kR24ALDlOdsRX1ORBz/JOPufc7kBmV20g/8
diYsmZ6NA0xlvCoteVHJniLPZZROVDyLvUPE4io0huVyoEGzllCIU0zVTO4HNp4TDA/anGMsfFUd
KRQTqdq4MmH+46Jx6RRmjDYEf0yxdJK0qkVBYRSsSIuPNGdMXEl2g+mu5S8LbDMiPGPc+Jhwhvgz
aZh7ffXlWkRqBaMSKzQSnO5u4nLdE00rh/jI60xE8EfCfx6f8wejX1bFfRX87mKvizH1cjQMGutt
HWMCteYO4HkoOAY98FCJA2Tt+QNq4207Z4XaZWX7v/RwbjEQ0Uuo4b6EDdpec1vdFDe4Bdv63iSo
9wnNCWWuQnl1i+EUVGDfnuOF5W4ZfCn6rtR3HV6e/ugM/YoomFBHS+aF8naQt5gAWcpRCFbJEbrF
PUIjWbL7OXNxHpC3zKIIihSwJ1qXB7BPBiKOft8ZG50PgYO4WujquhF/NbJb09VaOwOY1IWvhX7B
MW2hw2nLTu1qyyDEwQq0dOJhxV9PHxYDkSElamCRSYv20brVCCfZIt+HC4gL/+/0bcQWKHahi7Wv
kbZGUwstRQpX46p7FnYVOKmtrPM9HEaUajaoCe5fW47AmerA1kgW+dIcZ0Mm8xA81cEmtzMHgh3m
MOOdsKSNDxPM6BZcsTIXqvhrTG6am9rrVpV72mJxV0LGwrsi3/+xlDHWR8XFx5NkgP4lptwaV+qz
uSU1oF20e4WAld8JocCUi2+DsmVCWoIEqi0okrrt76wvBG4jWKZHSO1DdSuvmtWwFH5pR2F3WlXH
0iO7sfSK5WktTsue1nSZrLFrZN6FkzEqnXQ1tEumILxaGFSIHnbCMvyd/i438rL8GlEYhxvl1r9P
bgi6Ht5wStWStdlzN8XST3fUSjPxdLY1EMetSICGaheo++MdAy7cWbBbhIJTbPwnUiZt8dbHYvjQ
rHM3IVeXOwcN44OCP7XGauyOzxz53M7iL6uY3Ucek4DQDlfIFx35PvVKb/CaNWdWnKwmUmGlO5y+
30pyNGe6LBcCtcpviGOFIMLZkL+37xJy0kXthW/tHZ+6I7+E7/iIH4ZVRefw/0g7r93IlW3LfhEB
evOaNOmVKW9eCJkSk97br7+D6u57VCl15UU3cLCxsVF1GBkMRqxYa64xtxJagHsAYbd0w8Rr3SmX
vvNORGjz3imhbTq3coN1sOzeGEswd7rFtM2SMtMWc8LvqJYrfAxda7CV7CH2dwn4ZJMjqivfZsr3
BBR15zv1PS3j6+izbpZDuqTdH/MwYrsAZaE08ydpr9LBEHCpB0RXLsw7gyeMC7laoUoW4ebnGKOn
R7w7PCtzyvdTtqWcC9OjD5ziob0DgFDpTvBeLJOlcMHs7ae0gbuXYUqyjJke/ILzfM9Ay2OeS01E
oAiPpNuI9wrWLlS0DlxbVNLmwp4zWD251U37gVzyTfQdivh8hXs8YC+cZb/ENn+P5uwmWE3JkE1B
Hd1yMk1Yd2HDA/fuDgNT8x6lMwXhoXFJTqh/1BI0yYKNUjkR6NDehm/xCdBF+ZU7TLzwLsFBLXCQ
XK9b68KsfR2pf4e2f4/zLJHOXR0qWc6sKQHdcQ6OuPomUxbltOxlb0YkY383uAmXTtaPshQfLwXX
X7X/f4zg3DkCpksbyAMzVeEss4SOcwvA3MFukSUSvxbvSeMoz8Zd4/WGMzndhzqsKcunfOTAX20I
0KiE9R1Mx8jNn+AcVaUtQUbIXLo/ZTJCUE+c8Y3jmA1Zc2gSv/Cq/y9TaEr0JMzVCP1sCqPS9+W2
yiPyUbDdPjE2Ast23eFHcLqibG93L+wwdrS5NHM/G/q/Vvx/P9g4q6MKSRj0qZZGJFogIJqLdi9t
BVd1lGtqRSBgKtufnDG9lN/5GRTPS+Y/jz2rD6adUhZ+nc1RWvw6ow20Xb6RVuUSkvdVvlM+xx1R
Q7MXnuWbf8fjv+Qp/n60/Hc8HqrSkMkyU53t8tfsqO34eGLgkwf/uVhp19FNe2f9idz2MbpWt+H7
/4Ar9muI+u3Hn98ITpOUFBNzDn8DR7VrPuSJ8s8CoWEAXvs43bBbEp4C38FTwioXRCN74YJsRZ9/
589v5j+v4Cy2xxBSzBXcKFhyk1dmRGVb6lF9slFQDPVOCpVU2ojjyn8NvkiAbHXWsX0jYU8jxnDU
1sM7lnBcVxVlxojAYY6rbf5pHYZ1Zr4QTcYDvNLV/Iv6BZuSca+9ENhItEHRup9QQYevjJd6waWm
WTZkzAl7y+GxNtmptnx4Yeax0wN6S17a7aUM0a9ptu8r8CwnIAZjPlUZK3D2Syo+ZiV1ADNivOtf
xvv2T7mXycJHCyxJ69rNlZ1ANzFgo6duf3rR1vq+x3LkMDwzHYAZ5GKZ7QxHvMhOVue38K+3dJY2
aA3zNE5Q6L/aOMUHo7WLI11LFLiv5dEOHsTOsXZRie1ztFeO2c7Ed3Z+LV9V58RVcwBUs3t6yQmB
8TUNioii80VHHorcbYgHsy2zaX7qjVvqLgAodfU/8G36ba2Z3M8lybAM7EbPJnsIRiMYtSL8+hWz
z730OCeg4JK62b6+cB797D1iT5t7dSxgRCQk9bOnpbVk4mrKFTBaU+acGpYn+R7/Mzdstc6wTQ8X
7Uh1Ejz/KhF28JW5awuVJzrQJLBwn4N/Ezu32SdcQk7oO1rkkC/BeH5e+41mQwVSp11O4hWScOFC
BslymyD/0vb862b1/aecvX69+D8/ZfpKqtIaD3blrjn4DxbJ1Rvj7URJ9nE8DJ9E7Fq+nNpdROAt
BosLu+avb/DbnJ7lWfLe7OKwZk7JUkCIpE7oqvQaxU4EI0lb6sJqDB+Qi3W153dLuKJa7mnhsa+3
KQzdmRTYPf97SD8lQGev+Sw8yoryZCoZQ8qekIV1dr/ET9VOthP5NFvan9xLGc1f6zTf38bZKe0H
cq8ILU8cvAH9HUEskCKc/7gUgzqB0VK55MzmsN7BvsHGrAfGAE4uttKhxTsI/UUflZ9NUX9Pwvn5
TYN3bcgjQ5prdnIHqdQhZA3ciDAH9qwJyTc66ME654o6fOjds6pe5eMyzAkbiZBq4NBvE0aps5o+
hfhEG/+dJKyr8SkUtmG+VoKN0d9phbAouJm3w59Jg+Z80dntp3Tn7HecBQRKWlblKPE7JguCn8P0
xrS14REL35OEE6AD9Q5OXpwf8LTAlm8x37qxJHMv5et+/+QMUWOxUxqUz0uDUZ6B0s2/ZrTHacFN
R86zDTyDsF+bEMa3grgskRe7UuJWS+T56jLN1qWwxTEjN70Li3z+wM/3f/PbaM42AFLBtRUnjCZZ
V/T/vU4OvhNK7sATphNsw2G68R/nG/V4sQb2W5hC0wWpNM00Ne08JtVCUR40KZ6XVu9KgGoaN5Jw
5MTjchgdKd70wZIOzNmmZK6JEsqc2kOhOv+eAXneWX7OwH8P43yFG6dsMJvg632IUC+4Dnsx7kkT
hZTMhF3sGYUrwx2mlGzPtA7idsuOPzR60ICb98uGrJEE9XkJqfvi/vzb8fxtjoyzZQvjpNZbmTmq
3WZHukw1n9Aj99pVx7UamfWwaJ9P8rM5Gz3Ne0ECeH1tRA7p5ty/I9vz/1T24fj7z3sz5q38W92l
CWOlEgXGdIKXENEbQc91sLYkNwg2seAhWojBS2UkofJ8g44RAnMOfWH57/em/L5y//PezqLctg7S
rILzzdQY0S4wtybgm0Va3JyypzK7afu7Ecqm+uIPx2S8KTqw354oHE6gsML93EkUkaTRY+TLq6p0
THx8wm3iE09eRyHBYQkWwj0RRnqXinY/dXTzXkRvEx4QVL2N83aTWu7aItaEEC6z8q556XUnbCTZ
gdtlAxDA1Q8DAIcENhia0QuWLf+OB/Wiye2JqsJlqsKvM/ltPGcHXQpWRKuT0zyTCN+58EMxmLPw
lbjw8Ym3aXf2Uxsu3VfvvnXpbvrrGv/2+LNTL4iyrKEXLJwJBkRSGW5o1s1cgwfsicaDfF79eKlJ
/2e7Je/AQnXDQjaQ+X4d/t8WcSIVfmtlRngLjISENXd16jPbrPdK4Q8tdu9C4hjkdz+TDYYUfr1t
UZsnwfqSAc1P58+zccyT820cWTWwHPACh1ldv2Zk1/hubHGtkhf+shwl54iw5erf386vp+H3X38W
wYbdOM2y0pDLSfqq195p8GbdfN0cgFupHpx8FDUh2WB4ZbMbdUn+r7dJ0l8Yx29HwPdxnJ0+nR4E
tdQwjjm6wMH3ZCMB7Hu36WHrNwdRvs3NhwCdWmkuO83LuE+4OkPkG4jFZd2R9i5fmngZRVtas5tl
rW0SYXW65KL+y1tCm4WIE9NwVTWVrzP921vSk1ZrElMtvsbZobSF3eQShHGhI1dqg6yGQgJr9MJN
45cQlOcaoqSIOov0B5upN/CokBRK3AG0XQ2RbfWhPXI8ckfGfCjxumXAlv/vl/JLrujvh55tB7JU
FWNd82PhZWZr9ISx5Zzev2LfRYXhveCGXFSt5ezqjKRB9C48f158fx/Ifz//bD+IMuF0qiX5S+iR
QwnFv2wZUEboPMj1Bn0g9wFiL7LtyxgFlbz+/3u8fpaxwvujEsecn083vOYJkNxQEjgKwv/WKWQM
X9Z98Sw72TJQD1L6euHpP7+Iv368fnbgm8BTRzPjjQ9eW5I59CAfm/T7uHCUwLRzMrQgrZ3QWimf
wFYIQTRhrV/kuv36DmhD53JLPzwuAn9vS00QWKNeo2+J8ZaRHZ0r7jJfFiXX6pbrx3Q1vA4vpK6E
pV8f/z0Fym/PthRJh++ho54+L2iXHRiDYaxzroK9Oz7khpcZy3FaDsWqYgJETOyRBJCwP45PsPcG
edMwU0hM6Q3qlmXoaH/gX1HSauKjr6xKrtfHyjMoPjyi5JT9We1Zde6/R239Mmo6tmkhpdUQycAP
ifBU14NSNMWtuQfAoOdHq9+Gwb7VClDjJAAX9RbQvZstTZvbnVPdIaM6rcrYoZRpbNXMCTH8dNpx
ISC7QJZFIeRJAWu9aA7JIUUOjZ2T4Yb3iprYkhk6TbqnLOpjB8RdWF2roC0VSDvp0/BmPivN1ZQ7
/h3UYUgCZMVxaNrljv7W0JCAg4vyR92Zb2h25dBTxk0TO+pjdT3VC33V3KuhRzUMo8H0YfaV7agG
H6R7MJ3Jpj7UrSvjij1Qi3tM34MnSpB4MV28rylz9Ha2Cfw1nWebUGz4eWkmXTEzjMVqob2rnwMq
UNoNkHu9lAS2phfBOXzO39unGpAw9MHqumFvQingoY+dwUczt8W3ZRgdVxURfOil9KQ9//vF/yIl
1BVNFE3RRIShyF+/5NvZkPuTXvthhUfbfjZI3wHEWSjbYdu8wYXcsyiJYLx+e0k7/LNL3tRVVTY1
GV4C+ivrLHIQxdziA+K5oBfdrrO5O83CCfy43CHn5ngp4P79gXyOloJLn6V8EcS+/dDMb3WfIvuA
+SfKu5O2y+BSlM7ghvENED770i/85WbGL/zPA5WznVhve1nrDB4IFEZ/OjVPPSK6Hu/jbaGvw3zZ
sjTTuw6xjZzvDMqNp11vUNJQWTAqpua6v9biR8SsC0zqx2tCqfbTksoLQcwvmd6/h3m2ZXeV2FWl
xYsQyY32++GtwoGNEcxprHph6na+nHPAPTwTAnlutyVNOmjn6c6aryGQUx2NDD3F4cnN8iVU1IKg
66JK7ZciFuNE9Wpa+CxKxBV/7+nhUExmIDCduUZmdmEdRlegZ7R8HdnIx51K8lynayaC5RJft+0h
DlCBtPIiQZYPorpbBT3dRjRYRTm9AP6S20BBD7ZPRwdHsQfhHhOdDzJEijMoV1XwR6DxRJ6xwnig
oeiKOrfO15q6SLSLF+Vf4nl+nKXMVQUFk8JzdWif+pGS1cVwU6reWHkNgoxuWZNAdGnxWQBlnWz0
oLGFmeS8L8Akvrxgf7EWnb/Jb6M4i2fVoc3jNmnmbxKeLj6bxn4Mbg2sVqThAZ17UMGlk566kW29
3KT6FbzEHH2Q6QOQDGkjodkjgPI/prZInywMBBTvlhck4ypCUNpmb/qQL4Jyl2aGLXeHTkSdkoOq
wlDjJrb2HQTbIl5hFad1cM3ZAhMXeQi26J31UCel3RX3qfTWl25dctnE/Gz8M3ZeQuqtCVcTh0NV
3WOvZj5mutNnT8Ownkk7YCRxppp7RHYG/BskgEKwqXMH00Hq84o7faXuPoXiJqbVL4VhOqyxClP1
Qxh0tqY/qonqmt1Vj+K+v/PfQk+LXF4B+QkF+QAgF3NxopWGrztfJ6gF3LCfO4XSErj1uqG8QwGC
HhXvYjLuZ9pZR03MPoohrEjx4CyJgHuSoPgplljltI+aDaQVeTkmbmlr1p16wuOgvwukbWbAScfT
XtrX7ZOGi6XlJNafVN2DW0J4cyEClecN4++z7+9Bne3sRlZHiaCziubdjj3ELsclmqXsrl9ScEd7
g5sdyNjWUaGvYHQlzLqlg3IhDpP+l5bt74Go3M5o5TJNg3Ds/JI8hZkQDUNCWaXbVsZaGbzTGoi3
dYvDQ/1ZSE6gbVv0oMgbdyawa5hFGQZGJf2HIsKwhHwCFSEzXFeBOxyNY3Vanfbhpx+uFfkPjYsZ
wTVSVHE/agscyMx9/to0rC/0Sl6bX4WmnbKJRrPzSkWqdpWLC/VFq1aqgWzthIgWeSD+JNJ1n3zm
PPAkvPgjeL/jRDXNhB4RW7easY4whJvgRQfp6aZP/sTtfTxB26O91liJ+UN0ah1pMl8s6UHI7zRp
FxQoZMRnqVwnp/sg+WPw5ULFogsggV/a/NFPj2r8WUl/isRu5A/I4svK35jpUk5PYAHc5Ek5BnA8
cJGN7oLXdDwwOfmnX9gSFT1hm+yiymk/aV0lMpxuGzwrgUabhxHIc7mes51oxeE7g5Z022tTBxOu
mgvN34SNQoPLUyxhzLygqSlla3Ba+zQdeap/TbgYAOEbD7yjQNAWQvnkl8BqjbUYPba0FKQ1G7+6
yBUVr3rA/hQkm+xZgzvc1juzBj0o0FWPO/qnku9PJnTEe3Had/hCmletdKeZh4Ey0HSUqy2VSWRm
LVZmdkmqmv2O5mNM9UQr9RSJrJGxNjcFPrYUW+3qNi64Q80nX3KFW2Vb7C3UR+26dvxVuhzvxWHh
B3ZJ7gulNFqX9fQZwPZAFFNsBRpSUBuVLj0oVxSuE8tpM9uyXN2hMkamRF/D3CRzTtNEe0TifSu8
jMcc67wVHAlir+BWXrz2HpZE3B5jLFwk2uduFPL/ZCun6qZ0gmqVaYtyJ+mO6EXYweaUI1wAzuMT
JwcSpSzCQ2ip8wtgbOO5C6bgIN/V4rbb4GBJaQjfOUTOrE1Pv8UTBSNO8Ot34dH67K7YHLXP4iF5
KJ+o6CQ57wYovg0YTskf9J18hBcCJGQxrdS1hpfvUF6ldGNcq2+UuAhrEy+u15XwiNx1fK/fh4H2
7ldKQaw80uSVXT+b2BxlVwHU+hBEBmFgu5xnkpo3GsUowiN2ulH1FaKdzHL0xk5hIaCDSvwjwVK/
tdp785DeGdfdYlhYnJYr5qr47FzZwXLhFiV4sngmI5PjSMpHB9Uue67qm8EnT+PgCSOly25acQOj
MoaCjsK7/Dy86UfyNsReVvOq1bveWpyka6soV5aAKqsv8EmO8ArEGoC6/oqxJ6eD1b3M9dJ7sVzH
w1Ot2dmbdDWRg40jJx+PdUmXLlleA109RZPwMcZEjwaQa1/alQbGUYsGsduzZnpTZHNFlYe11t4n
r3njpkgzrau+WoPhD6MXIXxEA09rHE83pUUPGLR2KcWzqnjbiebVsP+rpxgt3ANaVyl3FFRY9Vzf
LkZkpeteckRUbjJ4CxtvIwrdw7jAgDSNXrD+WtSSeKczk6fi/TStAE4YEHUFl5yeSFYB+8j2NaFx
BDlTRS+Llz8VnySSRI5rw2ke4to53RCN1dlzohlubGLlfq3vkAWaO/FQfUoAsYat7hhLjKq84I40
lJW6IzOMI0WJWgJE/ZBtC1Sn1RPofklcKvWOT2fE8qEGsFe/G5bdjkfWChdI5WaWJvFZUrfnfQ0G
eHR6Dr1WwswJd/pnnHLzwdObfVcszeA9UK6ASgIxN1xxEFcnToABQYNwwljhIYuvi2wtKrchNm7X
wV54TWnpZdfmKimmNygeUNvhcFtGTgbSTsCXuHMn2AogOjS6pIf3jpkUajT+IK0Bk0PiR3YJocNN
0J7xv+ZKi5p94KOoQs9OtAw7KlQeLeUgDkshw6hy35nPQYijKn0IFdci04/tUkhczcKfXXnUSSn2
12YPgZHQpluX0dLiJIqxk83YursHOb1R9GtBJHTaG/o1S0zsN5jYhth14ndQ+t3R6NiIpjekaThJ
0lueO2PkaOB2+JmmT8a25fi4VTP6leG0rvAssidklWZ4pYfHWr2SaHIICYmLRxwJuD/asjK/b5zl
l+2wZAaV7qPv1uFJBu7SOnqNEfT+hMxSmt5gRy5qrLgK4NBF4YrPVvvHzAgs6ThqPf6u2aI+W8rM
MOcl7rSRLdIQ09GQUnZ4YGubfNhkCGL5/xmBJSHaO3ktk21tI9NjThr1gDjFSNdcsIt6O7UkxVdJ
fJ08imvlWugIfpzc+uTF1YYbtUf9w+/sEtVCZec9oN0FTHRC/jzcto1jVFt2xyI84M5MMldS8azY
89N65bbC4TSZ3TufmC5zfPLDrSmsy/Cdeo3vr6Jhh4P9wFygz+weMFbWLQKv9lh2ez7wCD4qgGxY
48UyRTLtJqAJi0UfObA1A8lLVYc/LrSeEh7ablUKCyEjJndN+arVd5pxV8ZvU76pmNSUwrl53WSZ
HWhX/HS+i2SclaJDQOcDbbFI6lG0P/uUurCxK4FN9zbN22P0IEfHJjpo6ZMk3gzNVpoc8yN59D9M
1QFpxBv0+euoWbV1qV4Z0Z2fv/Yzei3rNkbV2DUHQV/jxqfdWnqFR5h8VFHTWLSCd0elu4JxsQjh
edTLftqcxB0OW/EJJ67sKeAGkE/LCSvLhGKg2ZARNA56dTTUXXdapuqzWWxr7CmEbtlJV02zUnBE
iAOvXAyn5aC4AoGj5cWtM9I3AB864f5pcw8xhU0tcBqhzyOpome1nbLJaad9UGNdbSKnP9l4ZtgC
khFJJ+emc8lVHmLp2AVPsngVF3SyNutRuD+JkIAdVGbsr/xzooRKP4TgGK3TDCvjtJpOq6FfB/oe
9ibUIkf1nRDxOdlGHdBTdKcOu5IOIcrz6SJnt5D8mzK+piBTYlgTWM8SvtEtlm52My5N02uEm0m4
0Vl6SXwlCttp3LTI47GaldjuIOMUL2pwxfEzo7FQS3cnMoftejbP7eO7jFspLU7k5DD+HvoEc+ZV
BawZ0L/g30hANhjkKfhjtp+0JGnF/TxcMmdYw9bYwwizTD7jD9jD9FR0pN2ig8wwa/jPJYW0eCKX
jPa4+7CIi4NiYw1LI9rm43uerevxRtFstURMsajpPGgikhh2IWPH09lTd500hJDbqk29or8uxbfC
dOs3qbtG1m5kNxOlmYp4gl5SUjIZuuadzsYi425O52wcZC4idMIjhJb6hj8sNY7OQTnn/8a3WW6h
7blyZUQwVb9QaeoX7yMB0RzRF9wuSAHyY5yt1HQ9Bho7259GG21BUuh26bm7ZdH2FM0uuHAFdpTn
i2A15pux+xiMERN42hJXPGPqF41eL1nj4dg4ZQYhpPvo8Eb0i+WpJKfH7tjmDmIn/orCdqsejfQm
zjdRtEyMXdQSPsJFJeKiDTW+TpWVpu/K5lPYJfSMBfV2NK4rKycjvcBPMCX5Gx6TgO4TV+4eygQ3
97d0ciz2U0BkfuEiH1LYIxTJrcyHqsM26Q1xhan2XqM6urGgpD/0C1l0tfZO2NGfkbJbnqwH8yaf
bnT1ADhc7R6mtrDrEFelq1CemQMFOn7Eco3kKY2jdetOdWSDy0eP1yIbFZbmbI6RGzNWgiOLkiLg
LSx/MJEK071R3GOQoAzLKvdIlohXUX2wjIeiW6X5CpEkK2PER6Q+KBHfVIEoiJPW3+blMiyXIoJx
TOVGpw8PZeH6KPRE47lV1tOwjEwXHWHeenTPJsoViLKEx6em6WgiykdNoFNsIv4u0dkrB5VFI9L2
20RXEAgZtJ8uNM3uu48mZRPFSTeF7i/HT0GCGzi6jBWFwYHfy+aLaLHayvWnHO3/nWZVft7UuYsa
xAAiRXP1h4K5aRr2QvGrUIr1Di7Wa+qTduVjdLVTMq4N7Z7srEsHQDl5GLvDP4BORX5NoUbIInXx
NWgNMglOrS5l5dCYD6fintZUkYL/hRKa+ktF3RIBvwBzmoHe5xofqazqsDKl8Lajpp0WR308MDVw
06V6w10YGdUKB/BZ2eO7puWqDeakTn6yh/jFIrvqvw/ehJ2MrU2zaNTCaYpqn0hrEn1vytEUH7ST
t4yIXtQb3do009qwrlIDUzEMZVourw79JVHhsSfW3ce/X8RvIrX5J1maKOmW+YOTnKkpWh6ecqsc
WhfgvyBBhHMFHJuA99kCHiQLuaeZHCfULeGF6kzxClKl7hEjhc/BBAXuwnT/Vs62gIejpVAVsF3a
WbUqEAWxHuQsvMUZCkhEkeF+QuokRfIBlSx2SZiUOCTR9FSZTnznU63ND5crp78kbuAX04Zp4E0E
/P+8eCdIoaxEeRrexgZlOYyysKhIkl3eeH5I6s1JokPYLGNhLxT0JBnHTPHolSGLY48XexZ+qUv8
PZj5g/qWrictTrZRZzDz6TCb+nCoY7fcIe6wGwsf9Q2Ee/VEsjmgX2aC1HUhj/WlnDpPHykG5UMR
ohkd+2cJ5zQsOmCFvBZGkG07az0V3DCDY6A80VZrG32AfrBZKERgCKy6gv/UPsQE2SPmmGjBlgS4
dB4B8lCrg6HfcYRF93wFywyz6mA1tQci25cAXW3kgr7a4jbxVK/ka83YnbIbUHw+O7rd6Suze4AO
o+Cw/dWFC9CPBjkLpdtC1a8lzERVbRmXjkg5vdoHCF9cDMgQDFWcx9zzHC10/v0R/ZKuntPE0LRk
SYR4/bWSvr2cNBf6LrF4Odhvinv6cwEQulnBInXCyqFchyXs6AQ9QyD24UAj5iIkvzAM+bd96vsw
ztbIwAizel6wEbCLdhZ4kJECWTTXHTkqT4EDoylyQHWOyEDeFQ2Co0yWCQo0pR8sPmiWQmJmfCDz
+vcM/UJYoEFq7uEgly+bPzKzQyVKaN+C8FYge4FzqZeaW4OW+mDbU1cjVYvTiCPqxzy7KaSNOjzG
4+2IYPMTT0NayAL/mQT1v8ekz0XH8wX9fUzq359U3tS9hfMYWI7RbWKvy+zKyR+I1XHu9OFpPGv+
q/RRGStcrvPTPp8OAg22DabP2AbYZbDXs89ApEfYFgc3U1H4HtPKY+56NgoCoE4EnIVRMlKcTlnF
XJKio555er8JAYaZbCsrWbhWyRzp5doQjpm5nRlN/b1Sc2XexRUB2bZ6RaqgudA1iTg0Z6iOmDQr
pChpq+WGS2/iv2fllzdFAZKtVzNEQ1F+6Dgj7WRNpmXltxkNm0shoDMXgyoUCy9Y0NDUZya2/zHg
6OwI6jZdpx8q/Z2YKXBDTy6V4X/Z9f4azLma8zRleV5pDKb2j7QPw4TQnQnX5pnAEFOUHRx8RMH3
rizUtNpFYyBzLhj8vUT+fv5ZMVALp7Q8nYz8lqCD3HZi3PTBwa8xU+f7Cop8r+TDrWwKLlKzicbT
ko/tvjOuBfpZr2KXIg9oLp/OTO4S3F1rcgknyiUvxo3mtnt/vXin45I2zgfligZHfG1OrxZ5z/i+
mC2dl+lHj0R2vhSU27FzYt8xgo3YfRJkFiUoRsvrb8Nn4DY9QFUViHvx0t7pJyf7nO27QbWme4Xr
kMpVPhNktMl/spR9YERtkWJSTvmqpNV2WM/cJEeYpWH/Xky/Kq3UubNeEVUgmOcdkmIw4UHFZeDW
CApgHnSnSwsxn+F97YzftHCKJ5jbXy5v/7IX8ua+PflMcZAWCP7jYV45rhVxzR0eI+sQY+tWLtCA
3lF8Uu5Gd6j3lnVd1djNuGPS0Vj1Oeh7AXBtWV0nCUdJj7Xp8hJ3VZ+3lh/r6tvoZt3QtwNjSiDi
i8GpuAWE1pLo8feEleUrLvZStxyllX667sMncFkaSbyHPlmfsA9amUTJ4aYtJ8oGV+mLv6Z5f0ta
OO4Ximh3vFWUNDc00tPTflr4ituwwSyCZeUWD7QrY9ZkHbOXKt4GsJHwgEH8rGikyzdydp2QbPFp
Bw8zrPro6LfHk4PaoV3nHMcBDdz/Xhm/KUIUvGp0alHaDHw8C/KiRkg1OYqKW5S5hJjTuqW37RMg
QvTMtTQwPOORXjCogG5bOmPgGBYmlIDmyVDghll/8WlxE9lxE4Z9Ehkknxf9o4V77Me/R/r7Svo2
0rMqcJE1YVLIXyPFQrhrNrW8oTv/9BGvYG1tLQonL8roRimSlEUvLaaNtDE22p/SszbcU1anXShe
+K5+6TxmdX8b01ksVoX1cDIHxtQ9iYj6gW2B564cYBDztgOWZDktTySWo434Pn36T1w0VkzQ6YXc
hXQ0LjQH/nTog5jzfThnHxtFRwQaBcPhdixUc5JBvydmL+NVKrh89s26X9b3+rNxg+qMrMqh2eq7
rlrk2LMOW+ohWIrJDsmHpXpBG/slqT//0jSRO4zIeYZD0tk6q+vJ7+N5pmYZgWftRjgCd9fabUHG
t2OdbevXVPd07GB24z6LvOq23Cj00BqL/t7qPAS8FADIrxW0Vd/Vg81/y/lCPKsjLYzbsHrI3rKt
bO1l8aETN0p9FfZ2vOtVV70dPwZ1P0uf8ZwCaMHVyW1pEJfsMnxWcYEe+mtZfi2xLqaptMYyuOlJ
cYB5WRHTxu/QNuH2XWpL0n5GiYgA2ZJBnpgI3L6QKN/2ntxqDSHtUgShCJywVZuqO5WyDxnHrNn7
IW+rWGslKjI6miHQbzVOIXMZvUb0/RDb3CvwLO0R+kgHztDLqIp6ECeznQxlAO9k7bb7ABsOuoRS
Fq55OJosCECDnTZu0ulhYmGSmdpoZArJIddET2PXwI7fWuQobP+th6h5IdL7lav17SdbZ9Kj1O8N
2Yr5ydzOubYPToy7E4cfCQfH340fZeDWtLF6/paqZ21Tor20310cwlkkMaiR1dRxMmuOYwEEPTYM
1EgTZ3iTIiQtoQ8FFSyCTCbGplMwJ/N8acv9KUT468VbZ9cDozaNImxjVjJ19hd627m/5SFKJg/K
vD4u42IXmzvEuJBRsIWRchfvOu4tFO7wht6nt6mxCZpbfyu5o+xIgN1teXtJQq/8jMoZJaECnZh0
t/Mvfx+NyBaEqStzOGAuFIORmjkiS5bex0hb5qY41PsaBzX1PosPhNbTIxfMRzPzphvtxSRZQO4C
LIuN6S1R6ZsVX+Xamp2v2uckyPu9pdsoDUJP8P59Smi/neio9r6gsvrMcT4btqbqiTEWBUwBdBOc
D+hsjdErEk9T3Rjo6mlpvo73yaFfBjfSO85PtSOMnyeq5iSVSSesWhnj8ptAO55u86XZOFyiG3ER
78X16LU7EtH48hnBI3jsZKlNr0OP+epSIDPG4QcF0/SoYPAFFUTBwvrSteDX83pWRCqyKIo6lqJ/
/z6r7BMrj1BwPkFjJjEzinMP98SBSE3I6bubkGtQBsUUfrVcL5SdtMBz5M4aFvkTRcy2IidJUnsd
pqTyMFJe5Heyp93Pis5/vwnlt2VOMw7dwyYZLfVcuovasa+qtp8jP9iYUGnA6vypFFe9t94UWm+V
e6NleQifDS4QVEvmDVpYQlbHVlMuqEp5I8Dv5Lrq12n1mFOXGkHaKKtc36jq8t+DxRCQefv7fKJz
EBwZBm+i+r9FO99241NR5XofjN1NBVQnC9ynk7kupGPZRCwioDqUWGPpRU3pn5Hihx6/cZGKzSjt
9dRJ4QSrpP3FEUxv8Zmr12Yb821YTtM+Fv67SEyX42eSpZodyC+D9W74lVsdlcq/U7IXEUlZoqIl
LrbhiNXxm0WLTmjhAsfTNDhQiSk5edesNP5WjYGbDn4pFVL7ZMrYtteuruPGrQ4s9WOrPctcCk+l
shng0mYGxZX4RpIHr64J+2VQTTXJeU2yqcOSgzHY6EfM/8AohdY2bT7knOq7/qxPr6F+NwX3GI/m
+p0I3mDajtUxoZVvOL0J3ZOg/0kRTFmIfyfy7Z21Anq7koR2SY7WG8PkWqquRwreDfwQncqWDFda
azYG7dmn6USj9nFMtob/nIlOor0W9WlNV6CvUMfyyMEaha2NLhoDwbyasZ2VTcVJGJ6hkFnjRqZr
wUW+VexS0SkG2yDPS2lhsOudvxgxjaAg58IUEf3nyCAb6NUimbjrJnFPwJzL0/KUL/VhGwqvlbEd
+UjAdxzlQ4dxnr9A0xQ9lHvDw/tlpS3TY64+DPSkeOF/kXZeu41r27b9IgLMpF7FpOQkZ78QdpWL
OWd+/Wn0Bc52qQRr49yHhb2wC6tIMUyOOUbvrb8sHTEdgA9KTawLVfrGx7ZCeHErosm5zrZAXj31
YwTLYD5Prclk7jZiXCwluas2jkbAUOsYtNKgkK7symnNbUvYJxKCP+EVgm/4JeNjUyECelRyuD4i
3d3ipj+O7zKZyxYC+yv/g6wQVA3a+6zs6BxpKGy2PS96ej2P6+D3cv6BtdLXuUxfZD03bkmHYELo
jpCgAczc7oDT1eNjSa5Pv+6Ba0sk2qeU9w4sKIO430caUUHsrj4BTxutK6WAqRm2OJq8b++ENxlx
1KL23Inr3Cues3vAT+Xd+Ee0Jx8I+nUnhui6NkOLFhGVq1WSA28Z5r6TbWfw1+qmg1VgPrfvo4Ma
owidWriedEfs0egjNoL1VNzmhj0+AdBumTVUH8zo3sfJSWk83+Mjzj4lDn3T36S/l/C0fq3fKAZs
yPTQZpsURy0eKzbfHZa7lDDSDQ5O/rWLj4H/a1bvOjC9RbdZbMj7MNkDgkYSNmLGmB7zlasdVrXD
WC0nKZZ7Wu75KUL1J06Ja6MKI/zHNt7zp3bhLvXHtEchbcWp3aM5xmeHtNGHf/bFAWsfJaFkS1ku
c2B9bfA0/K5uGDo8ou6PQrwAFtaA/l1c949cKY18R4fWpG4C4VsbOHRAFgjrYt6HqFlguxMVVVxx
NLbGTuK7bDAxf5tYQHXmErYkXYnIhhHTzDQvsN3Bck83YmOLmaW0Lhl/DJWRUbQEzcK8I/+t9xgr
o1cT/TUVRAYPjkkHoFqZz3byMpIL+hbcQlN47O7DDFBV1FAVscfjRIIHHn56aFCfESt4cW0p5l6K
Nr5g+fFRZHEwnumNzZrNDddXm6rftfxX/jYmWQEhV9ZiDnXrwCVWvU49bDemQMFnQy4hjQ6dIwIt
3F8aWD1zx9lnvGVI8WnurXlMRBUCplPTiqlu4H4SVjIb+6TdJB1iI0sgLAnmwxdaWScgeJm572Ie
Q2DVgYucDnmR+ou/zgDdlxwwHFc2MTcZumbtdxq+6GzkKvWJOUP5KoRXc8l2QLguzOWv58gE6RQ4
1W4ZdMNyTzI3H3lbhCsJ7WPgTL9WqjsMeyZIc9miEXkpu88gIaiaBPQRNnqa6aD5o23PvwuknSqK
se7Vm0UlM67A2TBl929D5sjdaqH7xdpNnl7JqHjQG/u40ybUz3iXACbIhOgE2753ZWmrj+vISXDQ
CYXN+hbjdexea2aMIdvgli3NXS9+iPHTAB8jZuqlHYM7beGcL3l8XKCVxXePaQmTLXTRMhNtUN6Q
6IGdTXvkFNq2B/cevo7CJwPVFOyMSAcdZn3lKOpziqLdZ20KUVpUjyHQAYGM3wid4Wc4bOPgfkF0
IqRW3kPxpSs20+ohnXZ5HCNOuI543pZ5r+B/Dr1rVGSESozfoyezujdxi3VPZQeRMLEY0UPoQ2MJ
um5K7hqG4Rp/ideVuzTeG/qhZYT6c1Vwpm0GTIxOOYWWQpfo1IQyVn2ox5HeY5WY3YFEpXV8H3lo
2ZYFEFzLM9uDi6mCS/l/Wol8P+hS4X6rRMq61vze1PrjElqsWynxQ/6md3R3ST0bL8mR/62X+YlL
kqAIK1xVTmeqkTrmdS1Fw1FjH9lD1u28cbM8FrzmC1H3v9DzLzuHf37gt0OeNHKqUu0iOU+GY7jt
npTDok81LMNr31HuQvm7uOVbSuKfjndSMqfmmJlqxk9ciAgUOurO1Nlz0tYa71kskc/2TijdIP2y
LuUPSsuO9qdjn3RkTG1GdRLwW8Vdfqvs283iS5EPlxutZ2Zff9/Ik41PISZtH8vhcJyWZMF1sktY
MfQ1wk66UWG/K91+Q5n2hfRn7Qydjq2t8/ML8zUS/ufn4thaof1npHNqhsmb2ayNru+POdIQ6kI+
7zCRuexdhJ0XhcNNHt+k6qbXboCY1rG7+F/L0C2CXV8ycbdVu1HWi+Y4ZY0hJs1BeaLdGhpgtxfq
vJqw3MgqgD7RsYA44DVLqYCcEdMmmj53vi3+9DZ2d5UEg9fklmV+wU3+/CvP0Nd0LDG6zpARR+I/
PdMwK/SsQkyJHyV9wF0+tmBeK88kY56a5in5JRCE415yiqnn3hsT1hz6B5Qa/zg4m2pKtV6WlsNO
ztxuu3QDUnogT7rYIBq7YfAakoZNEYVoWrIFxUK7EPW2jw0c9Q82xAAa/7rPF9YNcuLZGp9CpIB8
MNStyNTNITuaDW2yzX61n4AJqo+JDAUwuNufL+C5vdb3H3KywjVxqRSRPw1H1SuucyD4ildeL/TR
nw+jnPPWKd8PdNJ0jLQsEyPSlY6F75B5K972dGjnm4ataCriRqEkT8Eyai9F927OVz4+n8K/b4Rn
Scaur36OtJH98jYoPyPlFUG+QjxgMZCkHTlgsbyWkaGcIu6s7wKB7hEXesRT00ekqCRbvzsWLXJd
86Vbgdyuc0/AnJNhSkCZ5bUVteH4vPJ3E/WdhpB70Jd5MPCfxQ3WtNuky26GJkV1168ngYilxmDD
3wGpzXk7GNoUBKDDWQjGyZNIweloBQrKZ1Z+ag1Cd+l29SLK+bon2BBEoTXInh+8VAWqcs5zYsNS
I8VcNmUSnVCzeQKrBu8fWV6Q4IzFkqxdIUSfcwcPnUxGMenIVNK2qG7r8miKv4R6Rhxrrutxa7LV
XAUPJAxG9StZRUK6y8MXTExFQjuSwpYiKp8esxhRHZvSbLdi+9W+sNNUnJC/wE6VuwnRRLNYC6Di
mhVzBhsWqeEhtSwOPJwMUtClJ4nXPcp/lHucBpT+CzeqJ6xkbg+GcBBMy2AxoFU73ZZPrCP9h7LH
nAEItLRXDjle86LuDl7B8X6q6KXFdYlwjgO0uxhfr2gn5scgP1WJm8HtNGypQNPK1ylaNP9VaOsd
2sJFd55WfDvEOzF6WzXHJWfd2Fbw8Gu35w+qFvQfckj+f0GAJlygMPCfRwGLZfHaouEvrjOGFRI2
nFfq/oT+VO50JmYXKwU/ED1ixe+wKrcvgcl46K0K34PpOSc9MqHIk9aoPZk0pv610riS5E3J0Rz3
cUThu+hMZYC3wr1AR0CW7cXEPTngdqZ9Kjpxea0r3IjmI4lJCkaUaG7N4Jhj+zGKz1666wk95fFn
39VoDgMBdE8Su5RwRL95lXNAyZOh3Wc7NfD8+JAQ0tmw5RVgNIdHjsVwXPR3NaQawS3bY9g/EpnI
1rR/BNPGXz6ZpLq6ZfRQIzfNj5J60xkH7G/RY6H8CTe67kVc+uAQ0JFfiyXbROo7mWIWw8UuHHd+
ceF7JZ1dUmXC6VUJzB2z9r9rrVD26ziNzeEoIZhuXLV2YUa9ySyYGjVezvMMQO7iSn62rjTpjS0q
DNpjxnJa30q8MJekVNe6/pg81Q/ZBsCPxQZxt4Rx0zi0cJNc+KFfA97TD/P3I54suYpZRXmc8WFm
LKTX7oQjie7ourHmzcp4qBUwWcjJ6M/sJ2TT/UMYM0/pQJaEe8gg5a66jz3pHr1fjLQS8nDHuuj8
xruFjN6Q3YrTHrbVx88LuHqucjN1TZQlkwKVLvTf16kWxiBXe66Tj6SrAhhzSPDD7erXial74jVE
E+JsTO/gpTXMdFB9V+GuU+/1ZG8ysox5a9kJk3hmEWqBSTjxn0pI5zyva1Yp9pbjeCWjGEhvE+F1
ZORSTq+F+h4Or0HzPGlXfexpGnKHlzT5JanPF+chy/fn37vyn993MglACW5Mq4S7soBaWvIGA5QH
KESthRM2A4pBbbiyx5ufL+v5+uXbZT15/OYpBpW0PH6oS3/J2r7c5i7Sex578AYIttwJfBujNjrY
Px9ZP1cOmwZe6WXPQe108r4Z2tTVYcqRY32zGq/VfD8QzG3D9Ud0ue6S6woau3bNlyicD2XtpMSe
3frzSzK+EveUNS6qCUtDQfGlgcFwiAQ8+uzmu1DwwJBOHunBJOVYiJfNjo5dmW6bdjMGrgr5mwRH
+t7Nq0r4GZ3EFs9vTrxF9DuG/oJuw2sM1z/W4VXL628btnoJgnJG00Ph+O3nn+wGpixq9bTnfmcz
hPNtb6sWusHIzVEK30R8zjJhK6hXaGss2rxysEdyBYo+4kvkmpcWvzPT4r/P5mTHMKdNHLY5Z5Ow
IDQu1mUQpIrLF8aiK8Fm1088JdgvTvtJJXIHREa1pVVUrizpUUL/j7tA3NKdJB/1Ij7rHKbg+7Uy
T2aFop4O+RBxduZbQqfLaW8LUv0Q4P5eMnGWCKDZCn7n4iZGZXEDXfCm2wMB+QWx42khVFQXqsnz
izZ5IItAd3E2nyxGUuXnbeBzQjAQCHapSZ4MABni3AeOMfRrBgRfiPyfX5kzY2Lu0rfDnqwRSuwH
q2hksMOwJ5ocXL5YYqMn6XfnDE9V65bZodadQUID+1vMrku4GPuSlpThyqZtALTEI7Wkfq372+au
eOs/ymd/Y9yV72GzjumoUoRBMWZaxiyBQKpf2p9UobG3XamvKFl1PKLqoctLq6V59kSvbFW6BeZC
Jk8xc6QLC4S2vAH/rIgmFEdjmYrj+v97xVdGZTaydOyPBq3f4ppPFq7Gx8nYSwT2ErdnU5Dp406W
6aSrb4kVyosPBe08rdmUMJuJbnBuiUQIlEdix/zkOu9vjfmXAk9hKAWPtHEroIVImvo+xXllK0VK
+MUj2VyrYJtm9B3xp/v9nzLtMDtsMNh6YMgl/ymcBrj5gLUN4hzJUZylFz6ENEhMx84vBiWf2yKt
RJC7zGAl8Z8xX5TWq1mbGUfhapFSS7RmmzRPlSBWC5aieWfag6tpriF7GgMz0J6sEJcaJ2fMAbrC
Th4xOteTBNKT7VPaddqQNvPyeVrdKK5yaGVLfRc+zLtlGW68mhGVbjWDY24JB/OK38HoGsVeppdD
4gBu24I0C8zcqJkk3LV2cXHGeK5XtoL3R7IzEA5kFH8/LjHuu1rChseXDI4qF6coD03s5cLeLw4r
5X0U9t1wlarpWsV7vGFO7YgRlgAnHG2mNLU3907B9CRCYB/siGsUmdEsrjxbk1zp98+vMjfu36db
ZeFQoYgbuqHKJxcUIKYZJOY8Hv1HUpcQWfHhizZdthvbBwziknrQMdBO4IvYtzoiRbyoFp5Y/hlI
BFZ7QtBMdgH8M0lvZYtt0lUtUV1jlm2ZVtzoyXVADMhwpxS7mU5EdGPCaDLvCvOQ4FzEsotZS2M+
LWX31PXG50JhpKLC4YfxT0dOs0kpgsBj6OIaeVoU2KGAGCJ1CAMhAdbCZ0EL3ievqtxKGRMpxWG/
KyCRUEjhmdbD6q6oHfIjfCvZ/r+wPbI9TEtarSdamcMmeV4NWHsCPHKIy7JDhWk7DB6U6g+7Fa39
1YwS3spyo+p/mLH59Wuo3a3ofBKdQvZyK14gwZ3rV6niCkKFLhL1pJ3CdzpzLHxfUBYWzpLt/Uri
c2nXz8GbQUqPdFjkKQ/wZ54LjCZWdxM6wq1v+W/zuJ/Zo1wjsTcnj3QMhc0KQQ1p+lKyRZ3qm8Tc
FoGXASD/AyW930xb0CkYz1lxDfOJTnc6esP0S+w/V5Ibdder/q4W/uTEGtBYv1D8n0HP6Sq9KklU
RYk00NM2tlROY7MKl19pWLo31g+lYmN9xFjdCNumuJlpVuDvcjXCzynG8ML1T+Wwu/D0nynm/zqL
ky1INgyz3LbyQnExFkkAUsoUAcwOs1gYbWlMIYJfowsprVG5H7rr/+/LcPL2yZ2PF6rnBMTdlO4y
Xn+dlE4xnxme30zwaVMXL76KItVh2eJ2Btld9XzhKpxZ2P+6CqfNb1nVVrnCSahL0GJNLTMyPLQk
bRNrm8iJq/s+2QnyzvQ9zbTD3ej/qTXMAJckwefqK3QOBC8jX5QN83RvJeUlSYuCtDz6pH8MyWbs
vVyh4uaW+HioA9XJtR1qSuZDDExfo9dex5aA2L2gZo2vfdpDJTW2itMUnrLerH++UueK5b9O8KTw
Ufu8ncflBEe3lZnpWpDLA07PWlGINvF1Wo/rvHMRGwW9hSHJJp1MK97V0GD0+7qy69iZ7y+c07kF
/PtFO9k5daXSaEXO3SNphmQBeusW2s+QyfUB/xYSxYeq9WQJUtMdULpk3fcbZX4p2mslfjLDC1qn
LxbZSbH01xU6eaNqKe3IruMKzTdEOQQRhnQLilAGJDywxAr4C5WyEN/MIOxITliblDfFkuelU9CT
UbcEvdT9bcg9NHDOInwcxJS+ZbKJklscTfpAfizgCkJV9OFB7gD/ax6IQFzuUBPonPLavOgvTJ/T
FQZQTyCb4K7+xN64wjce/s5aBCgYyXF+bxjTkREd8yUaPuX4AVcnKdC5h+qg/kSN3/dOtRevte3q
dnrmRgbkISW3GSlsMa+kL1uReFTkvcnZLL/rrW30TUc0m7lsSpp7RXwR/KcChWhw73c8mx6kmNv/
y81XFMLKeV1IGjpZP/yggEQTfb26PaoF7N6zG3abaUGsZMNDVBz79MVQ3mTAMaEX6VuAUCmwrrSn
SdvfXhKvn9uQMGb5D6ru5GEc+y4QhBjyWOP4SDQe+8ZjdLpCLai6DMK727Q+/heDpjM1l/od7nRy
GSZxNVS9CUdpmU+qlrSO7uo97WkvdbC8XWoZnF0GsKeKhNOKKkjzkxKvnJRG7bOOmine0STJrFwD
ib0uYa2kjkwgBF9iuCTsDExPfpkdhPOM/WUkZHbg3wG8UC4sTGfMMICk/nNGpypWAp4MPVxAUvE2
2tBUYu1Rr4X4YZUzOO2dBY4DkZ/20YgH7tK6ffaufz/6yTY0q2ddETSObr5l4ZWI0AmmtMA3DC2N
YkWoPRxUICl9sEsb4DN7s79+98mC7KtZ1agRd0J902FkoM6hZxHa8u98sjt3SUYvXuen1BGAjWEW
vfD2/SsnXK66Aih4+VrJp63aoFQMMZs4Oo2qeq0bdqs5/PpmBbXmICPwX8hLjmJauqtVi14bkJoA
XInqtduIF1Gu57onf53PcrW+9XBrTRm6KuzHo3G/eomye/xzGhl9oOUCO0KgtIK77LsFSvVf0KIG
YhESC8uNaFhshKrb2dQ2YY+NWWk2fp24UfQpqRu5fJ9WFMtLvBX/m7GsWdlL9MBAxIQ1siiUQQHh
RLNkDIyATSQO6mo0kNnr4q9PreyDAaSdJDfobsMdCqCHmE+AM8sQ48aHIXb5gCPAEPqbpr9WHrsH
7CifLNHmx4jLBmUNhTauNosNvpKw0rpIdhYym0q4FVKjtXi/BL79Wmh/DBUYg1zHRyA36VFlr4wd
3j9q+DF4/yLQaQbm/je0PDJzCTcSpTWioAHhKZlYq8MKiNJ7uCmjXY6CjnAZQBYZgjc0UrZx6aX9
quRPv5WGKkkrbQF7/tO9qdqgTwxh4nYJLulHpekNkod2su/oDqcEXOq3pvZcyo+dSPbJevWWAmji
Z1BkCKVbBltkK26Ps6Qu9wzgFn9mdKE2PGO41tXv53jyghVCUdf5inPE/I0pImcZExyKCdHu8XPk
W8HpSc5kYohc6YE+nKX2t127BxIQXdr7XzyXk4+LqMamGVZsVblEtc33Bd3LYpgvuldUBBN7P5+n
PVuEgFZduoFbImrs7E6+sOp8bU5+unEnRc6s9lJaF1wUwHgagD5kSQ8q7v37els0j1ol8WZQzAi4
Zi3Uo1njDMQR4jbzUGsZYNkYaSAaLrZ6cmNiGlGoy5aPcxzwrA0beEWUET+vVV+187/nrKInlmSD
iv6kd9n0RhoH/rLh2rGtVMztHNrCSyldDysrHOizEUVC1qyl5iQQwUdZ1zQCoJioDr2p6qC6KaYW
29iVR2b1G+Eh2w+432C8JL/ocyWKPV9VN2xFszX8xHD0fj79c116nsP/nP7JJyZd9SkYfwqdSlvX
qzVh7DTJqifdtDSUGqCTZUcmoZqu7GhXosWCJ23GJahyEW4glF0joa6t2YGyxuy0sauD8ah5iiPu
WYlhfXlodH9Vv1Zei3Eh+8Dp5vbk5Ul0N38xaV1k9m26GbbpbmkfhZd+3lKg/HN3WAZEBRL3ivHb
ycpdpVO26sTxGCT3dCYG4GQH2qWgb5N0m2mvwZFotxSZb8podfWSa4eGcBI3ofOI0IMWkrHL7NJr
P5V30WUInpL5mT+P6msNXmY9oMt7qN+TQ0WzBRWKN16jsy9uKE71e7SwiqWghbkLj5plPmufyQGW
NPXuogVVNUemTXBk/UYG4Px8V88WDoaGQR7WB2a/UwB4oSWtL/jqyKxzrWG6eVoSveIbA6bsmi5L
vZYcdXNJ6nFu1qQaOrRLQrR1qtWT8k2K2qxMJV4F1dPG/Uq8x5NE+oFvTcN+MrfBLeZs2aqWL9Lm
Uu14tvHx7eCnlZqczqNoxvzkgUASGMawCdxFMjzF3iju9NQNI0uHwGcDNPKvIctcOoNzE8zvP391
8ir5slbOScMZdDwUqxuMWiDuqkNHmCxknppEtVGydIBqhQ0hroYe+4TDtHAldNif+MxTmvTIOsrb
BVOoEHMG2A6l6Dp6lyHd/SFfHhjZK/4Cvll8nUHdgSBK3Vz2lu8DHUNSZML/w/zwrx918p0aQ14r
5EnjsbZp6xGfrd4lpTckXtCDWr6W5reEVQpg8IjtGrzPheX10jN1ak0CFN8aU8Px6dFT9EvbKfUW
IV8HTqdCnJ7PDgoY0osD2JSXXqNldfhn9TCXvE9zaY6f2lpkFsa5KbmjKe472IxeZOyzlH6aaXfD
zlQgT+s0QrctNRT+toviAflcIWygHIDiLykwHE4eqTIK5lrvteWNKsRNx5MNtWtDtxZUkvurWVDS
q8lBhcGuX9/DIcnXlHaXCQXnFIf03P9zIiePQSEYXaYYXAlVt2Exh71nAChTUHBsfRijmOlku0td
gBsERGeElE4Hc3riYxFfuCdnWeHfz+SkWCmzQh0ylUsibCBaBIhg1mwR44wXgKnPE65Sya5o6cKi
lMNPpsslTA4AAAZ2fGcyH2fV8w8qA0WmSggG1mghzINq3gnCHzOqaN1e8gCeU6b9de1Oqpo+lw29
Urh2/lX5wMff87cQvFGdo63A8fDz0n92D/39+ixfxO97FWmOSmATLP05kch0CyCL5epjk+xF9XkK
dpV+gI9SzjcsHeVRpKMfxvsS2oH4MQfbmLAu++czuvjsnLRBu6IIurLgjBbZMZ6hobrW5icz+0gG
+IDVvcHQ8k4ilQbiULcf+xvBruE7xkDcLpzK+Ur322N8Ug5EwwhITFsujrGV6k0oXNEJBeMXOVO/
0QF1U4wzY+s8Pt7BqzHYlP+0ykLAzOvqUnybtrw0p8sLfBh94bPwsf5SLH27VX2a5ODl9KXDSE/W
T3e6JbSdN+HzUzMU982jWnzEdlUchE+ZRQ7w6XRd1l+niLcmHIlysODA6uJHnf4SSDbJqUNYj4P2
OZY92Q5GDGQlOeNLNJG4EHmrLQ2TjFq42oAdblxxw/YLInHLHsdnz3rhbT17wb//xJNnPyA1ueh1
k62YtG79K+LhFG+OXUzfGtwe1YY/CRpcwZMLptr1ka8hUJl2w/R7Caz7+UE8uy/8fjInr0Y3qMjD
ZYOcieYAO1tZ7biiAQkoYJcx3EV2NPMdze6K7kbRdl18iEmLJ7RmT44g7AZM1QwUtQCUxu2g2DJ9
v+ZZFF6XK/fzmZ7JR9UJSVKwizPqpB928pymeo1+q/XH43Rnvhk3ZAhZIwpDy+esseGwoP1SnuHD
1s0+hBT+O0doatjpU9Sva0clf3ztP6B1ctJdjFBBtMcr9vqgGa/MYwokEpDagA7VQmudfVzqnZ4J
vPz75E+6JWpgpJNWcfKjOzkrV32fCs944YIHGxdjE3VQh28kng9hAkB4TzypOlj8jICKRvLyYl/J
dnVboPHooBEazthfCURS6azwLpw/egrJTcHNqIuLGv6zO9DvF/6khG3mWklDfcXXBQAeeRLNZobR
xFxWhHVrXPnhDsJQqbNTMXYGsWY9KTlEaDgDdlyPoIe7aZP3mzjYyaYr0IJXoD+lNEtrTwjvVOJ3
ZrZEl1bY82/Zfx6Xrz//tpCozVxVesJZ03EKyA3GryTvRBTGTo/l0CXcAM51hK53OxgfCIDNzaLu
DeSLoIOzVfi36/dV0Hw/kyjMghYeGAWLgcgX/sIWJCftOWuqXxRqB9Ysjyp36ank9dvcXVhwzt1A
EiQIBzRUUfvXiTyF8JVWi5iiAV5nFRt1afnYPkjb7jYenghLWjPDnTxo1C1TDzt8wgf60B51ef2o
rKzM9wwQAQlz8iK84WvIVGfVIQZHI/z080v+pQA4Wf5NXN0i8jiDDeqXjvPbtSpXTT7lI/qXiPYT
eEJ6yyMppUdUmVoFbX7b1/fqsEsGi+LuRnUzkkacIsKk6fjBWxQchP7BaK9m0dXzC50YY1kKfzq3
k3e4wfJaCz1KpKih98/YEism6HuIdzPyQRssrcPqLQqfA8CaSLn3F5pydJObD11kWAqEjv621W46
8UVBiy3UNWyAaV2zlILowgmSVDRrbFzpN434p0YJj4E2Lvaztg/MQ65sISML6ns5PEmASxy5uNGW
zxc5Kx8a+d/kwMv7RPyIi6MU33YJm7qIje7cu93wm6Jv2A3ZPqfQkd8Fyqx4H9N7mA5d/NDHt5Bi
Bz71mbDP9Etz7zMTX1LmADvSbSAOQzyp12MGSZlSBovboUPXJ9zRBSZqC3Zu4FBNsG5gLPgckT/y
DQS8YuYLq/dixbl8VU/u3l+ncVKth0JiNFkooKziFXRFp/OIdvB/I/P30uMyPg3fLjlWzsmr/zrm
SV0e+1MxFDwzxwqNHoHxubNMJGm/Wdl8vfAFQ2zy3oVX6Mz+6K+DnpQXitmg5G1XPRVUR/uUeO+c
N3ZBm440ye2EHHZH0lwxo29uiRsJTyw1Vmc3zEM3F918Zy/7QvQ0CTVX/mGWVqUoTeZiyyJxqwRs
Rdk1bvgio3IgMIAKl/bXpVLh7HVnWibpJp1uncr/73q/KNsqzLRucQotyrHGahaEaLsOblEHIu67
HJu13MnTp+v7EU/q+bjRC7Fp++WI0ZGepBW75lbd0jncjtcsT68/3+RzzawFTfK/v/CkGIqDOTGK
8esXai/Iu50e0+otDmKrwaVSWtQBl+Rb50rFFeh5uJIcGRDpyTGrzpjzVY2bCNg6hl+7eStfa2GH
jKMx1pTWmF7Q1ZDirUkO0PLQZTK/OMIYi2s6Z3TAfxxX8XrRcAV21dIN/fmqfEV3nd4FFbbS0ndG
P3laIjZyoEZ+lS6TSR7waGcGWHqdAfK5SHvkl35j/BkeTNj1Yblw7SF6darTVxZ+JsLNFJBs9qw8
q83tGOyEwQvHqyUT9OeTlJdH4Z+T5EKq+goFuHj6iROYLQ9V3Szz47jZkAX5jANUIHneZmPO0oii
InRRp3mk8zr5FTDzlJY3+xdUxwiwfpfx+uczOrcZX9Gx+t8zOvmwVUUdxkXBGS0GUeYLONIiT12v
PAYEF0X/6qXff1JOmlqoS+oS+IYM6WnKn8nSIqIKPDakkfa6Jmxl3Wkf5GNQZcJrdU0bcmsLgYYV
w/CWeUtKQ4V4wsLKPTZy0Fxba85pRgX6uiNNBVg1AA5x/QcehxBjpLH71PP7/4Kfd669+f3KqSeD
Dj8z5VTR6vGI8RAQJo2vpZFBJAfss1R2Zn03gHK3zN/kuagPkDL6B/zM3S0xExne79Fi5mkYa+2j
8xhiW1TOaBmQgekgTAD2A+MXiuW3DtpV2l+hKhG+hD5Ewag3YPbES8/muW/HtyfhVBQ1aWO6Skbu
Te8GG41seKbrQQg1405lHLoDCbldNL/dR8fYKOVGbLCoRpTS9s+P5BkctL7SyL1c2owShO6TL+fc
m1GnBS0t1tW6L9eL41N9Gq7Zs7tjtp6IG5E3qbDHMphGvCyTuyBFYiSgpht8iQt/Pp9zLde/zufk
o8qWlJ1yyoVRPXOn4+2P3WiD9jpAAC/+YjWxJGYe7sWhxZmak+MaaGZ1mUD7U4Gv2uR1O2jsYgZC
5C1pySxlikwUgkeY/bywpzHFZS2BUa6kXLgJ54Qe3w/+Jef9VoxnHUHoWc3GRdyJjZuMzgx9m6sd
ai9Z6y1MNfkgbsr4WoiusYP+fMnPLubQk7SlE4QC+9Rv4Ody14o62XtLrsGtjNnXtAkSnPmusqGz
msmTW0RuGxJVAvPP0sUzDsgDUldPXPVhgh8S4zC10Ot3/bWKSC1ObvV6X9Ka/flMz3WkV9/P9KS0
DLTcqIeiWq5TKF73+jFJoGkBJJLra4mtFfBpGida8w7hwvDU+bku8PKQbSnK71n08PPZqMtqffp9
+X42J69OGif1WASsSWj03pfiR+pdVdrDwYYhOiZWpNvt4NFDI6QjS72+HdcPBSMZ/d4gB1fyXSX+
Iq6bujMziZ03ee5o4gaKURAeYkR9EWNPjKuVmpCotgnctt8m8S7Auwm8tN6z/mLbYcgJ8eTj5992
BsrGskBbcBk8EB53ao+QzSbMiwbRSR4fVoCFKjhT+vhuLG5W9U7ahJB4JzJZwgJZVvBMS80nbc1F
0P3CV3RBsgwfAhZc1PT2uMRmNbexU1VOyAO+b6p74QG8c6PvEN4Z4qYBzMhqd3EmuBRK/94hE9oE
xYqOJpk///ZeaeZKCIwVT/aw0+71zCOepXRn7QZrskWoCZrTLjpO9rhCSSVSFlwMHj97AmQwYymU
kfOdjkLzkQGwHiNuWLrPfK5K1VrNvCa2lixiKpzwshvHOywvtbJTLwIEzmlvV9q345+spmXgjxXo
0OURhUDYg/qrYsLGYBDjyqxFl9NAVdYzl6V8zzeNXb6P+b3Gp7T2tO5mHrdB/hgMLwqy+CIHdB/g
BHZ/fta+ytm/7xIR6TI7Vlli6f1n59KNWNWMcqiPYkWcMd/hYHU/wTYygOS2hy5zTD6E+r4m1Yys
XjzOV9n8NhukylJ8l3B//rDrAjcsSNbMqGV40pVrf/BwtYf5PptvCTerTYgOO7XeasX1IVpR3MBo
D1aQj4zgjmAYYBCgk0gUDK4alaog8AzfCfV1KXmEogWKDdmLTgK1j7kI6uf4w1QvbN/P6LzoGHGv
FIIQ+BZ/7Qq+Paxy1UdJyt7uOL7QkDH/FO+0ZponrdmObKX03MEttfjRlKvQnh7xtdvF1tDdASFH
fWd0x6DdRvqCwrrc4zsDO/zr3L4+Id/OLTYCJA6tLx61G3NGtAvZnOxBAy/2bR851bHBv5AeeL0i
suYrctYxRkJRX1bE5lOGcwceiAUR4EvB/sSW76eX8Bi2T4F4v4C/Zi9GeGTgsDpMLyP42uilvkL5
SkH3PCgOqD7hD9Qrnzi/LT0W+U3fXxaqo6z9Z7ngV/IB5Cuo0hQ7rYV8KWv9Sg3FYxBvVuR6ZV5w
Dc9xLm7G5LBKHvXuoLe/ZBY4NQW/u4rXORB7o4oRyaEYRlq3iQV7Kqx+yVmH9ERMkQtSD7kgeVTB
5K7iLWa49tp/Tko7U7c4IrA44sgWbyr6lJrw3ItXUsPAPe2tUX/oMSto0zaet6s3lHlKttfUfWA4
lRCtWVO84nYkuTf0VLQsXsgeqnKbgy4vDZ8JqmR2N5E49swGbBCWJmyeXGmAwKat0Kw7Qh0kNxXX
s0hjBl6txyTZA1v5B2WQ8TYso342cOItM1ayziJyb21FuRleoWrlf8LKmrW1GtnKnbITDyuvstu9
aifbKnRUnP6sIk5N+4xYF+SI63Fl512w7vgNkk9ShC1DoS4teFrYaqGixU4P7gtcl7eieaB48JaO
HT+RHjjLFHtevuBb+ZdEuAGY3cAp6KJaATFI/mYgtPhYvSh37HeF9/8h7bx2W+eyLvtEBJjDrUgq
J0vON4SPj00xiTk+fQ+6G122LBxV/w1UXVT4IJph77XXmnPMNti2J3QxsD5Oj2phLGvQarqTh68N
chAdyRCQQ7oTSAWLN5Ig1zmMQOmNBVA+5iRxkkYqcCiC2Drzg624o4nL3Z+EBL7ZmmHn+hwNS2dM
v+jhIwihffZ0V+qdkFMUscxvyCiyx343Ucj6ycgNmRp3ngAhccyXzDy7MMmQ2SqQZ9Np8ZHvTivz
eRyIapMwvEvhqjTk9wBhyhiYAO0y/b9IMU/p0urnTbjIDAhbLIu2Kcw9iZDDJ09axcpDH9JxEaHu
CoeSKWrOrhK5uvRsxo+d9iAPGk6KtzTZ+5bbkMrJe+PbpTrhlBR8nOfS3fnRfO5mpzuovDL5pS20
C/TkE+FzOC0sjkX+oscl/tr4024mfbScjwktE4GkLZEcHcW1JpAfgzc22/I651h0sXCFB97rAOso
1jF/2957T0q2bsh2CB8TUqTrnYwchQx4ZKQtzuR3fNHxxlL3UcWKss+6pWred6rjV9uk2g/pJgR/
E4kveomdlMFtsPVEV7IOIcCuJAQDt2t5Pi2E0lOwjsI5iafAs85bRSTkiSaJU5925DB2cH/Tx8za
qOJ9Xu4laV1Jn8LpQSayxKDw35jVQyg9ajkZU+wYU1mbJLw0SuCI0TOxUPDkzdA+P3QPeT0B1RfR
1aT3fH47wxUSCK9eFNXOapcywDx0dDRidcc37tNyW/dzOVnxHythloTzvFw3AY9m06aPcvyhF+Sr
Wcuz+Clo66R9V4P7jt72mDjWRFRRNLjL4thbMp49xA9ORaAY8VXeXD4Y8tasiMQpbzLHf/cPAJIh
YdWAkgGuuFRUFY3p5UpbigeRzMyZrk/Ujxo8IDFSds0RRVvI7UYkmc93BSY/CCAcjeEu8jqqGVsz
XQFnZAMn8d5zCVD4d9Hw1WH6WTRwWhkdRdCRzNFS97O0U9S4KjTYXwc/cbRn0e2NvfZUrCo3vVeH
aZfbwnJ0iysjuoYAln//uvb7tPjz18db920/1NQh9YZkkA+lNr5TOkgThMtsx/LkjF8AbyWi7OeK
/zgMRxmTFWpGtZzGZ2YEbo/HEcqrqayw9aUz4hWDV9pSbmejiojyl0D7OKF1WsvOkOIKTlYQoq1i
OwDcS2M6V/kLhEuUsUjQC8ofZn8WWSLJRPqwBBeYJvEcN9sE5rWX4fv9vuhJDl4aBFGuyFSSSDJ9
eEN5tNDFhS+gy/yrA+fUPnrCC0IFK8LYDXdOyWthEh9MbTLgUbzTs30EBbk27fJxeNaeS5hByA5q
5c6KRPuMbscv/sriay++Ctpp0hgYxqVFVGJ/YqC2FdW7SrYcWX41YuLSiEUQxYmJunxYiuDr2s0Z
E90HkqAgehxOLz7qLKTDf0V9zepYe58hWc4E1eXBo+WBb5WmAsI4QYYo2R80EnL76E+LyEEjG5nR
KltFQ1pXq0xS49GSd3J9z8ak3Yn1gqmYaH0EpJ2CtnEKnmZH5B//TODQ57SwY7FjNb3NEyqIpCWT
mHYFqiV2LG+W9ivTXPBpR2QuwOb5sNp52O4UeaogC3pN2xkwUFN2m2aXDSjdbBFG4TpnK3VP1iIS
57lERzeal+lfj+yxglgdG3HaEKw79mfOwEQRF8vGdxLzGKLoZl+u5zkATZajziMu+0lHseEKECz9
edXNcIwl3dqrH+nr1cUqVh0C+3wC3KUHP5+x4gXxxrhPmD+HE1VZEJDXEY7HILXxPltqo4buVbMo
A0qbVcxgvVQXY3iimc96RlzDu8iovJJXNTsxmdctMMsw+CjDF1PfQS5q7yESSW+ieegBXdleM0th
XoqVYpcnFxJmaK5UaybcpWvNNffRaKj3nOzPMNeJi/bezwfMXeg6CaCfy9tsOSJ3wQAJr9K2o2Ez
dvBeyP3dCS5H6n2zHf9/dCrJSUm8hScAc12BqDUTcWJsKAHSB8idn3iN+edYNLJZOjz5zQx90CDp
MLgOagplyTOose9OZz5j0VaG16x7IFuZU0IozVsPWOU7XDMSDga33iOp/ktI4KI/nJa31qBr5wWN
mANFVnXtisdb8Mxakxg9jpgIAP0d2QGMvGAGs7TA/hzuhHbf9Y9lNMusqbXl9b2TjXmN1fvkwmqt
/J2EGFinhmA5P0H12tSYSW40Sa60tkyuEjOwqMN8/JUDZZzyxlfiXKK5JIMAUtY6SzPBOVPdMRnH
KvcKofMHDjq4qG57T3+3aH7++sX5V07Z2TylkA4NStbHatiWBTrRiq9oI6kgehx8njgSw2fAuqjJ
/1C2OxIpufFxiJeQXps3K36qowMcWfpI0F2KGzuJdEWHxSUi4EduA4ZC0i+mtiduneVhWcFbif4d
E6KfbaX34PHUcKGuQNoQRpwODa80wx8h4UqUquUYTRS9Einf9UAyZoCWYuPPCfWWRvedvN3KxOYI
/gtUVkhJok0MboAxAUwXsRN5IgCm6LWsRnsl+zYEmpM0ZexE6CnW27ETcnK5WYkFchCvkSxuFGxw
Uk+A85spwGFdAX+vTQfikUxqgODPQpKrlzmx1ucndScqturten9WiZgWZ6jBCnmGt5PTHapV9aW2
+KiWLRKNtnoWw4e6ngmogTJ5OdhgAzL5fhRk1Tb9MCFxk/TF4yh1HnhfN632jp2nLBdj//50UPk7
rYIlUuMf5z4Z2V4iXowNEYj0nQL/GBzVJA3XHoTCk7zM0xfZnGWei98JKVtux9i4rE0sz0/hXfuu
P7eqbZKzKxGA0MwCJgRkrOQbGALSXbYygA0w0d8yV2N9gmAWoaMne9zbmEfJJeF6VlBV30AHXFEw
/nxBLpqejZXK0TkapFHFNjzzCKV0gvbZGS1xFQmJDFp3RJ5bHN76OSGpMKVvUb2utDq5Bl7EEdHB
C/klfPle7+ihNDRtJB+qd5EKHykYlkzDH30MRvCWizvDWqRZ5JjYdU8++Mz2We6csJEcq3SGMmcY
b4YThUReWF/CLH8Z4GzBLIjmFdIK685jJuX3K7XYDPUBgLKFZ0Zf5NJ7rZAeb02VgZ1qk+gPpbFp
dTe8u9X/v6KH4S80GRKi3wHBeymeSKNIsKwgl79Gc544t06zKFmd4sOgQZs+JtlMNPZUushhPGEK
jHASFgcvXzZnWIz5ystdDa76/lbh9QWquqxzcWEyYFfojf1qjrHCEy/uFdx5h9CIZBpzXMb9dIh1
l3yMxLItDDGO+IG7X39ThmlvufRbEKd16+Sh2HGu4bhoK/ckGVF8aZ8q4EK6NQ37rCrXsAOP8Igx
tvOlJAi8OVxkE83fhyW8l6lquvoIc+2tSSguUtoVCexEWXcNcUaKGRT7Kp3F1sofPuNiHQd3ivFk
+uvWX0fvNStaf+dbyy9/sjShx4sQI1gKvCWEq0mWWyWPOmKc27Oc38M1nqWFY11UdJNWzkWtGkVG
1Rp5J9N1tXbgDVanHTHMtv9yu8N6RQHx87cuRrq1pCWU+fwWzUPsiwTfoEigi+H25VwEsvdfzLV/
N5V//uRFV7tIpFr0sl4+jBUxRBm3IfFr7dMR5MM0XULeCFrsXwm7aFb7xhanRjzRRkvKHw+sfzKt
HtWpyAReueVbHwcel+/q6MAxwOjxLV0ODQJtGEzVZJU4v/O2jiYugDd8MtqZU69DEg64GSazCPYb
ijMmrOZczeaoWqHd3wp7vCLcgO4kS7y9koYh6OsA+W3Jiuu+tJIqGT9ob6azADX5zGfq7/TTcbRd
EZwOMWa4cS6Vr52Tvv/sxfvQBLnY8HHJh0ia1a5Ap8I5I8Qx1zJt0dRJIqczyfW2xe4+mQGVYPCh
qTBw3Kx1q84G0WrB+orsNr3VXx73iV9PB7ohRYaiIFK8ODGbpzRLusKTDhXsfbcWF1o5b3Ogd2il
lD9E5lWT3FHfxcKxAI1iW3WoEuVyJlar25XZ18D+99XwOogSjVassj9P0EhTFbk1Y/ngNawHMxDD
FLDkPZY0WM2jPsstu5yQR0W/MORFJmCMJUSZYMmv7aQ7oqbUUfjyKLuZOCcZ5DhkD3K7Lr1F1GIK
JNYBrt2EOyo4Az5okYSFG49aubbM4I35v3/CRXE5BIIwSMbXG9Y5MkATy7iLEFudn9IOafdEXqbJ
PDxv+BChyepzCTe5MHaFa5U8Wxp8uKiqA8HdOKvP+l5PFn73SLCmcVOXem3F+H6lF48+1oQmasqQ
Rep9TKAIX4p2Wr5iDRU3/spcGs8FCSoD8zCbXbshWtLcj7D0SNsnsQ2flpSP1mQANKnfYzReaGQC
0LCODPEtRxG67c/PrXgomvm/2yxXJtN8w5ao4FGBQ/2L8l3L4TlnsiYdLJCKxGtDjqPACLLPaABT
New6MOfSJFkiUKFzvmzbGRbwmpyrEw3X4fWUb4sBse00qNzYrR4oEunsd7WL8rHunRsXe/V1sMDc
IB+gafa1U3xbcIq8y8+npuFiSR1BlwZjyCe3waWxeLI27ZhonW67Y7PQVsofS5kPiLdopghYE+xA
s7GuD0RSUG03UE+fZSR8m4BZ3X8RG3ztVIRE1FAsyWKBvKzmhMJvDT8U5cMgEFPl6NESqSJhMEQQ
qSrTe2aj4xMmBA6yMptHdmZ1osGNMmAaTGGtz6GqA86dkx8yogirW1Q67dq9pNwkCpwGJBTy8X//
di/9XjC6DG7QgY5n5fjKXVXOY8AftHAH5TEX9u2nxMQuIeFG+ZucV0ypia/HgMJtbhz9EwoC4lZm
A3G9rfCoeFPN2qsY1OA+L+Otbv0J1aU1LE31MdEPXXXADmu4xh15SFa2xyQ92JySA8xLb6PMjy3q
xl75day7WP9Go5QKF0nmQVyuxgZvvOWLgXqIPhP+IOItiN0BjVhkOz1eMqKiQgoncv8wqOvi71lB
+kdUkRPELuRnWC8VbCRl14dji0qubH8jKQu48MKEDBCjGZMptZGwNOUs1tGVTTAW2xU5cFMxWzR3
HTkupqMRrcL0EFENAo4cpxECqN6kC89CPNEHB+NDJNh+PqYgnWsc2JMG4dqtVq7ye8tE6QjmXjMo
c+EUX2wFQlTrUprF6M0jwsSdhFyS/K6BPkFH49lSGOfAlzBeqydxwZMpMWLWfCqrgQwbkS++n5y2
yb6a9XPqCIKCZdnVIfBJkxYe+YcsuZ6yO0krv9ort4Q7xrjE/3yKPy/9Ygvoq1MZ6sK5OA5kpJm7
Ahh+AeqdFKJZHpPpxPvashYJ+jutUhOACub7nsXnTsOkLWEBkGAWlU9W93hW32K6MP6dINHqUg4w
vuE89YotLSV2YmsiUHLfgeHWlvHh5E8m8jNYtXG2dsiexm4XSTWedVcOj14GimYm8DyTZlnr7lla
nLsHudjI1oKTq1WtM2mTAwNRXYaFU9Kcj15xlCEZAtdCPy1jA/5/P8OO9wkCHkoMhGbmxfcsReEg
nYy8OOrlusxJ3cb3fl8PfKTsjfb5T+4E1bOUfBrSy2Anf9NpPKMb8e8F+soR7+dFjAXSt0Ul8+R8
yOuiOIpLjrDGezQsJHGfk9+ek+Dd0WG1y1fBpTWPfGhgVJu/dwToIChEF+fQIkZtoyMpdG9c1++y
ebwug3EGxNdRgvXzuvokUcMsCYpjbpF5jXwd24zTQsdO8CxMqCiAYTWec24Yu6KCI2ZnnLUIzZ/C
NqJZgeGmbB7/fU1Xqmccgeh7ZYQzJlmZF0cohVFTlWBIOjLd8MupxcEhmyrodxxVX7dT2HUVsWno
ZYmK+fdPX+k1/Pzpywra8jQ9N8TiSL9D8B01fCqCiVlMBBTQZHAPE0tzPXnWEVyw0j/S1/ORwLiP
+rXkSEHOY2in6TqUsLMsI8MNQ1t59TDQYBpZG3fnt3qRT7sPU12oFCwbplRSxiD1T3h+96OpvDoz
RpdvRNJ+1bKXqwQGKVY3tjIcNxc3M4yrc5KlfGTdNNb+ZiMIxrccDmzZaWbQ2UKWY3THRJ7FpJb5
uzw9tvnfUll6xLt5DPqIZtAeq34Vnu24XFTYeEftkOHSjlYfmWvb1MqxHVKndTXRdQ9pVhKptC2t
hZi96OY8MIOJsMzA6dP5DXGLMYOR3PFseqtdccU7aH2pm8mRZ1r0S/BUhSKsIhFQmsrC/JScZ1Y/
HcgOxcqGUBCVoNfJdkvWAIceI29ItpunJJlV+Y66Mt7SDmDSz8DTzn1yItxIyW2P/nah3qtR72bK
nZdvpPYhKO6IDSjLeVDNVW9T6wcFY+nts/YVQgl/j4G4ZayT2KovFi7Vio0Q8F15HAVcJ3IsdJzu
hMPJM7OcliEiGH+fdw5/ZZkyiosWILsomdaDuA3EHfATclHosuY7BnUDnwzu/cDu8IWcZn32USdP
TcYUi0L8dMfDnkpbZuNdYJvkyHmM/YwIFLW/7cv7DBHduXyEpOicJL4Bb1toUN+4giA8nICYDNOs
eEy8P2G2EmlLYnK7bWJF3X9lw1ON0TemGcbvmXCViMRUtUp5rJfnBY2jjuqE1LmCgV3fUSJCadXU
RzDV3XygVdSsYUjXI8qlWzXZLoPEMqJkB+2tFbZethU4TsgorbxDTM7e6dB727wmuKNaRskiK90z
7D+ddNrOoGUPF5IN/kzgKL3EFuzaIJYEAEIsavZp9B5XiQN9tgYw0kIWZXRuPICGfUGXUURjKvOw
jwmBLsRdqzwm5bNaPBsISU6ofcFcpQhD+nvakhohKV8mZfmQx5oTqH9Qjo3k0KNm7jvtjhlPuzjT
Qkv9ldbybM9PhXxnkKAZS4AG5VnvzZAzwNbioPc3x2nIcHxYUUaTh4OWxG+W53hRdG9+85zpqL2l
eXP3P4p+4M01EZKNKk4RoNnFrpL6Up4F0fjmtiCSV0C6R1G3xUaHqMX0VxLsf1qD/169r8x7fv7s
RUVUsJvwfvCzY9JAnn3GtCQZhc1g3tj8sYZjRDzYqe6v5PlNR9a1txNXh8KJEQ8mcu6ff3MlqpiX
Q6s8Rp/DFGj1k4hbpph0jrauduFoQz929tCTnbirZdoDkDMszjOce/59F65wECwmPZLEpg6YggL/
54XIUpVSFnIhEFRGYxTSPYXzyCTbow4TcRLb8hHPNHwtonyd0aDWYwSYDlgVvBvn0iv+3PFaVJ2P
mX/RCft5LYZXSp3gcS0EWzC0bp79csL5CIT1q3VQDpE/SzEYPErL8h5l3jwyoVLcGlZerSe+X8RF
7ZWcTi31DxdhgEd3ZTuZYxpyCLgjI5hoxNA1D7cAhlc0zD//8IuH0OaloQ4qv0m9aWRgu1guWWsX
bWRM0H31+bzo38/Nto6cAgi8vOCW2OYLyq2/dLtLeW3gbrJJC0vtRLKZbkSDw7BbSddJAzB+XGHR
NXrxHedKTZjf2ku/zj2XZQMIufGQTgfEuMSARrLZC7HA9WN1i5c0U2cCyM0Q4SrRq0R0396+r7S0
uGXffnI8qn0rkYcwiNoi8cbtWzCAQjjtYOMOGqA2m66HdYg+JtyEGi2Ai+JH6x21hrgnrsczcp7O
m8YhAFNesXD6mO+J4f5Id7RDbtSIV4wAP6/z4kMv6bSkWsF1Vo6lusGbJRFsbyMVaV9xOdENQmzR
0AxgmDoOHuj/gD5jQ7xlgDTHd+jXM2LAzT1jR8TE8fOGpZolqwqf2BG7PZyyrJ5Z1CLdqhqetGoJ
Mi6fWKlT5UuRgJWClJtoh3k/02ay4araPiPMzeDGbnV9fUb9OCyQDpmwNHBdkZyMqC6c19pKHGXO
0j3K2xkKZT3bJm68Syj7OE7yfxO3CWo8tvup5aJZfgxlW3BzR1sayVIS5zG11le7Xcw3aX4XfyL/
9MH6peJU0ZzzDGaA5pEKzdnPZ4QghbNKoHspP6hPgOpLECQ95DpyU2/6Oa6u19/u3sVmYViG2XkW
dy8jAwEuOxyzafrWreHOkVWUjQon0D4VH63Le8ZJGHDYCXe893Fjvf6t/OV9+nYh2s/HqA2lUOQq
FyLxQQ+bwZ8RxmaQAsIMeqK2kwpJ1eG0Q4f1xqm8ysf0Zu0RHHT4ObJ8YtdalIgsVCfZhQ/K3xtX
d/U2AWoZqWbUotrF295mCR5bcVzBCeQgbdlW9NkYvV44A8HKZOokH2hTgwk1PwqPYqAvN9dso3aY
fbO7/Q/IVNytb9dzcUKrZdUn/ZjrwVh5X+uThkCEjTEfp6MZIzfaFpBLVMYcqL//3NpKrjjW4OjT
JTIpP3GnXOrkRS2sqsDw4JcXcwMJAOIn50SkoGsqR6ao+P1XyLCozJHxtPW+lasJgdKRMWvSlWLn
+FVuyuO0a+8PUapYdVWFmZN+8f6YedmUvWnmo+aKdzk7OUrhiI/9tv2QzLuMEncIXrSC5qQiIU2m
qd7Ik149VgRGlDMFxkHdT4JtsfZm3X16lz7o+1PqqJXd9eR+jPm4cAoxz8Jy7QVH8QHv0MBziU4o
Thyglm18b2RvUQLb/7EBjgiJK4cq6NRo4pq9ibgpR+XS3sWNW53e/VvDtqs1hoUUk8wajSbGZbtA
jAXNb1hEqPrG3b1kRFNNh661tROnWrqUSrQh/djbMGzCunwCK0sR2Jp3Hj4iS1FuO9OvfTMEdjBc
QrQAlOOy6hGNXijPSnGM1/rMmOazYj4sx6SIEf5x850cF6qLbUAWdbr+lsTM+dewsfXC2BcMWjiE
ToDCGaZ5uirK56I/atNWmeavoYPiin71ejgvu3ED5xggJ9NOXKjxuHlO/dL+96pxreSSRbDsIwtA
+j1hC7w27LyxrTQkL+eFMVW6j5OTk7doLMY1yzotVOjlGDpubM43f/hiVa/yomFL9AuWhzNh1HQs
4h3HeCeV/MnoZUx0N5nmyM2Uxf/kT8YnbMrjwYe21c9lPOz1qMxlXkN01iB/0G1hD9ayL9VGjCjV
Jljo5sevX3v4ksjIW+WwZaLG+/mrcSmkZZDxq+rMn7M0qyAefHIkl6XauwGc/KpenaMXsdc4+M7D
KnX0bpGg04BvK9jyh0XGCS01/rvYPRETLrIFv2FpQs1hzBXs/ZzZbHTMn4w0OX16KIXpmuBGTdZI
07wsZIJ8n5N+2as2Ji2iDVtx3SkrL7kbgo+2qtxzi0YrcC2tncSvCkEimQNTjKwcbR9vbtXd1xZo
IkD+cz8uisiwEYysFywWQ9ZA5mCsbrS+aVpBIPrTNq5YIA3HgYZpJNYnwgdZGIrd/k1Ex8NdRcIe
7od/vxjXjgKyzO45TlxI77nsP/ulpgiFYIx1rfEsaG5M7voJnwLSGc4hysQijYTWva29DoOTCaTa
uiJjcY9W8LilBekOLTEKj3Aho0ctpgM2SLLT2nvA1KI5PafTNsMbHKLovTEokq+9Xd8vfVzovpXk
spwJpyIxqTDLNZnlMQ4V8j1nEXI037XeAeOUxAIgd8bmA+qF6Ci0nEjrZHZC0IwcrTKo1ze+8WsF
OFHeNBYsHUqFctldaKpGlYuOGzou+GfVJsz0LiTvkIxUJkoPETKpMfAd5rCrBtPu4baCwBg/q8s1
9/slXCwzfSJ0XS1xCWNrrlqoxJzOzzvEFiQ0dXQ2Xj08g1/UjM6bmI9wikiiZi4/bQeSRCftq4D5
SWZag16uXSStC0cg1Dd+tK0qZkdvfK4Bjo8xA2n8s5LTAT+TSElPaqj1hNhw+IRoQWt+WYT2GO2d
bb0VdB3//fzaqqi6ecsmHBnTeJPGz6qiTHKaDmG/zGoHlpIC+LCd59wpqN+6c1sGde0w9+MZXaxL
mVH/n2eUuzh1FukdL/m9UE8AOUR05T5P+9OL+YYHId8YWzQX1iS657BEaJX4bFYzn+yMST6F6r5A
PqHeaIpfKxkIhTFEBFosm7xDP9/rKuviNLV03utPdAdechy8XRlwghpNjiHWBwfEaSvgOtokMPJQ
XE60cN9Ee5gTN/fvK8e4Hxdz+S4FXdEGJ96l8hNjwKQAFAxCJVpvaCBxRXJqn6a6uCJ/AOuAt1O7
abCHAZsusiAmRdW6NVi8YrcgCs0URzQjh0usyz/vjlZWowObCzqtg631TKp5RmZPMrXwPv2VzKWQ
L8neG7vE6QjuUvz1+QhmyczWOrFQdJ2pEVFi2Zn+isJA2jIlHQ5JuMLkq+CsE3daug+MOSbo7hPP
Wn+vZigsOIDil7+nlyyWC/25n8oLUK/FH31xqIloIcI7nRtMVGjKZgzJJgbiMtGBUb0plbkGo6J4
On34IoApu8JfiOr6UaZ5KwCZdyvlKWaKY/TPWXuvaPs+tiYWomviAyx8a56j33rDrsyVf9zDi5XT
y+o4rBPuYTNFzIwbI3AycU2ECkFnE4S66W5UHD+Ff7OpgDxen1SPCp40oD5NtB0DdbAC3tiIrlhM
KZNFRRN1KNUY0i/eeqmJTh3RZ+URUwGROLYpElHvnsgmhs36iY9lGG3MvstU39Am9HnegD3mDLze
9XzhgVwg+2us3ipCzKV8Yd5ir8njWfJyVf1+gRdfguKbUtCJXOA5mMSyI1O4EQGYPJ2n6UMzZ2yK
F7uejfkJ+a5/8N1qIktrA6Y3IdMn13cUMg2dsneiW3izq2UFpbWCj14kpvJXRV8GlhnEjGLk2OH8
C7SHylleKrR3Ohe9KnlontN1+EMhM7eyk/j72ghY7Q7IqwjaIuL5ZH38u7C4YsLgeX67qIt3TPIz
SVIMLqp0dQbFdlPZ5+ghrqjl2JCndb0TWg7m5aoPHtFNWdERhb3o6CvQOuKpngjJUbOJOGXOGUDF
BFNW1C9NcGP+fnWx/X6ZF69d1PdyK594qs2U+XJCksLwhIe4PSRLeoovuGoTulWcMgvUoTE4HQ5J
Ure8mWZyBc853i9qc8pk8AuXo1Cxk3OxM5vy6NMvg+mtkgxHyO5EfM0WqnuiqTUczKOsTJLNONj0
1mSqM4OZqOFKbPC375mLVwjxa9xx51fyINTTS5/NE2VSIzp+DhzrpgT7igrt5zVftDsks/TUYbzm
Mf5Iqu4sOlXxDhJ39Fhh7GoJ3ynVpzydNnTPvWVmHQXpHs2Gg7TCCVgS5Wmsr5H7EB7xkWrGJKSj
hN6ifrq5j43bwuXXazBywEuClh1h5c9tg6wXuUnOxXipsHzHEQzTVpgN5tKPHAFLLyEJgebW/dZP
WLlhcYlzzXCTeqrcwh1Lv1VmFpkU/7mWi5VkyJpexEE61mepSZWI8edEYo0bnOYDsY3j3KNw2gIf
nDuKyIqK/sD635+ndG01+34NFyVQVw6SKPbV+N4r7OfTUJt3xETM+JPXrRMFjlxsmNOFX81hNT/+
++evfnY07MjVZdECzXdxHrXKUxCe4q9bULtx5dK0Q7HPsQy6RrlKoHue935/bFG+rkkdl+BsiTGc
BMG+VbBfvxP/uZRLxFAud3nGv8eCXZoOlauyJNqqskIZ4EI46mB7raPS8TVCePx0cbrVNLz6FRm4
iUGjcjaULr98TxIbNYmz8vgVr0WBdcKTQEiDRjhl+hAQOBDD5UxYAU/qTK1mxnmVAbOoo4e+hteB
H8/2tlm9ADpqnVa5Oowzl1x+qMI/p/h/IOPm5dUkFDBw77ngi5brqfMMJepDtsGazNOZlt31drI1
ptIfb22ggxspaYmKZZeCKZxonxahOZx5fHxTY2YP4npk5/aN12n8Yn593d8u6mIh0iIol+eUi/I+
SmJumUlzRq1P80r+MzK2gTwwVYjsbFzhHZAn5s6sbTJ9oOuRN0JAgH6+dbK+/op/u6aLVzySh8S0
xJhCFccv2FtostiTJkz4XEGbtc0G5wUa2EnCt8YcnhOhXv4Xh52rTScECfg9aAqbNId/rnyyH5tp
7XEdJTpAJr6ym4mETbpBRU4CbvUAQMl/MTG7ehD+/ruXzQ4rTsvinLDCZNnEQw29o/m3Vd10ppGO
+OIh4wJ5uKRuw8o2uCZ0TMsVqf1mN6ff463+/XqYvLSmBIzzchal9DSh+uRUHse4uHIG1HcfLc9T
Wko5HWlEo5Pmj8qp5bwmc2BHWRIV9+ZuTN1t56r4VhFtbLgSUlDats6/X90rcle+J52pAVhLmdfl
4jyTWW3mVYM/XhsgRs7XM2CpmbnJJHg+90EEq5KEGxKWNpq+NGCIxbhSWaqIezNkW9OWAKSxuiXB
JAfWU7Opua21qwxH01YRahEO1ky+xFfU9TBTzulnzNBf3JE5xmfIQck6ytm7Gh016TNEVgJpoxfd
oFiBV5aEhRLikCHOz5hY5S7r4Vaq2zbcEY5z8yFd2aG/VkCqIGwy1uWNyOUg18saJeTYODGREYGd
1Gdl/pA2L4G8ggmdMMMbByhJvdKI/bWA1buiR5REc+9XN84j1+QaPy7non41Ug6JvDLFsS6mPjzV
6TgDb8OZcp5nLjVMRauWAaCx0G55Cr8O+BevKxlkoqrgbCNS70uu+a2xBZc/STOxAGthB/FRDnaZ
Q3SOMvXNJ7394/lTJXM0VKtuPNXw8yuY0+emwxRhWikzZiFptbCKaeem8t70956IEfycrET083uM
7f9+f6995gzggVPJIknpv3byoseFKHN+PZ59t8FsjbpkXHLJM7UcAze/O84J/3Y2Qy9CsimrmIcT
dnfr/Hhtmft+HZfbuK+cs6Tq9OKYxk5lTb5GG3b6EczGQpSVBlXf7Q73taPXj1+9+HpzugkZql46
+tYup81wXqBNhevcPSIPVx1zDPL9omryZQ52IWwtaRHUSzO2gZ041iIob5ztr7+3/3keXzq1by9P
0BhSAVqtoLDz5w2MPF5bsiX4huk7+jZZguO4X2knw9//vzfhUq1eZ7FsBLKGWp2v9rGLDxEey9NO
zGCk/G9TriKSi+NodBm7iS9Q25Hk5Xmz2yu+JF6psXkwJlUKBSZjp4syBeD9EMhhVxxL3kZwNdVB
itYCWAaswWzGJ9vbRFtz8Jw4cOLaRZho9askG9y2xSlzSpDQbcmwoReugocrF2dhIyJUF/YFlkIY
FtnJTXL0peddEj6lnye2dmMi3wlHuSfg3SW4Yp7cZSi7olkL2auYFcmG+DJJKSBBT4lLFfwpRIzc
WLCARRX8NvRzCBKWFZwGy3IhWsFtks8PWXBP2ed5OMxHMt8ZCiaKh8E9FR9FvOCcUjL/Zw+vpoS0
I2cVdR96RBA2M7/c9AKRwy2QmqJ0euGtHp5iad5Xc1O1lW7R6jOJhoD0JzfpwK6qB6Yh2osKqEyi
p4cig0AL9LTKrfSoL7XZrwVOJwh9rHjHRt7PkiSJq1CWEhVdtyLCb3vErzaGWKWBHcwT5tXRxkiX
4iJ/N4ZJuz89GnfWrIRk9zfc1lNuC3vfI/7zegoGCcPkAqLJlkHDXH8wb0Wl/O4VWyJ9KSTKNB1N
JiQXZVzVNCH8eCPn4Jhg45eB7BMbejT3bMLpm3KfPY8gfqlBxlaYSD1nHs2xYG8QU4fExjrPDNjy
w92428YCQc6OdDPW/Vf1+/MSL5c+o+y12sq4RLNhrFQssmmKghEHPGdregWL+j6BwDYtbv3wV4ji
j+d48cMXq5/A/OWUnxV+mMSNU3csA5X28OYUNZMuaxGAUVvR409W9IB4bKODOkpgxJiTQJ8CmID0
GVZz2Ci2FUxDR+5mlsinCMgBDZlrogm4i+On6uxioHUERkzKOhA2pvxZnT9bRDeJuA/MP3Gi2jUC
nvKZzMneUd7o0DuZeqNQ+y06u/hjLwqC/hy3Z6K+86O+CQ7N/+LsvJYbx7I1/USIgDe3BAh6GVI2
bxBKZQreezz9fNCZOC1RnGTHRHdUV3d1FTZh9l7rX7+Z57Yb74Ef8ARqrCxHTGiX/95Q6abO69b5
khK6B148/uR8E8MUW1D7aihPIMJJjqb9Bs9HGgkCkspkKwrPYaquFXwk8m5hjukC/ynvIzy+BLKj
fhiIWDXPnVXwrV1py8Zc69IBnyppr+3LziH6LkNdiXSMwOreparcqMgnEEa1di473gscI9wTfKSP
48mSVoPh5PKiNFLHRx4AE/0AmYI0cOyJxg0k3hH0BBOTZjsGzhveL6O5lkw7rhzonFK4ydtNlz/n
4i4inRkvOSnfVgkbFFB56+hu9qu5D0ankTdtuse6TPTu9YyvJvhFsdDgXOd7u86bo6Tz55KI7Qfj
CiLyc5w432z+hQzHMNBFn33oSa5URV/DCjAfLcQbqqspdjFHwLrtKkPfoa6zU0y+Bo6/vHmYBpi2
kaxVms3RkSGYbeIPDMGuacB+yqa/L+vzG/xyng/jyGbZC+VJql4GfV16NLaqOzgTImSHnPkArxjB
6YDDh22FX6G/4DBIneiYMV6X1nINA3sbwJyfXbP1479f0Z+g+NnqznaASIZUoIBlnSzUXYDv9Qa0
3haOisO7WLiBuVDFXWwuOfk74rMW1gptmoSLkOFkRwJ4ZnZHI6x95JLXaB4/Jwpnazv7YK26KzCu
hm2Rc1xjF2dsRGJvhKWYBwsJ0xbvNgrphU8lkiowwGyTKWvwVSK9wKPDvSo5PQF+A8f5q9e+jO1L
Bzl5wYzyWusjzefdj330P6/eeX8a15rRjBLPGFNLbyvOlACK2OdmEfe7OLHV91mXj6mX4a3//fx+
QpGf98gioELXJBTnZ2VSkVf55JnxLNM7St2uXRbwYcJtHd0E1UpEVPDefWgfxlMT2pVISOxV9O3z
s/r52/+zgjPoppqGNKtFNI6hh6M6jMrufZzYWPxDM0gL3Tv1GBP58quS/PJ4cFOISr9lTyGVM/3V
8YGaxq5EI9LB1lwJ40kRbkcUPv692Lx7JJep5YePXh7jjuYwtFup2Yjaq6Stfd0VGOkathcvy0f/
fpgtI0vE3CWawewg+b+K/KWx7vMDPlH1sIVreYp+1/g83oNKNvItlazF32viGzXnAuDz7Ei/Brsk
k5lyDbvtJ8IPbf8BQywcQbD9lPtnzXvmpCRm8I1vxQ7uNTzlUW49+ISvRc/tyl9O8f278WseZOm7
YFlSTAzhnyBuFlRLmfgytLf6M6Q30alWhlMucWANYseTH6dir4kvpA9l2e8xf4nu1ZtWwHCSsbuK
9KJGqZw7FnXvhEamxXcSxU5lOiTSLHL9iDWQObmWgbMpG8ovj7IxLG5nh2AcVTGQ5O8NtteZCj+b
tvn1UyzcCjVDUeBLfC8Ek0od6kKi05UPjVOkdmw642HOW9BmZyGiz/HDvu599QMOOrvqXE992VKz
RhCLKuKqxftn+LCBoe5s/PwxqHAkD9Ry1SdrIoBBuZl23QJP29o7WFvLvw8Jqy2HE8M06LfDGv+4
Snr5L3hzP0a0Z2s8K5GzwPeNeGKN86gC+Gc1t9XD2oudcst7C2VpqS4aMqHxJLA5opDbLBk305Fs
+Q/ejSsbxbwR/PhMvzypMzSvRlFUq/OTYn6yR7dWhG91eYdsYO4vcc3ZYuymYbpXb2rz+Bnp8+8F
/JyPnd2Qs52qFhRVjkcWoK4GYYuoSATnmucGMe6R5rpM19pzZ95L7V0i/c4JjOh5s6duJQ6rCp5b
ZQ8hmbxLy65Qrpr4Yizr2RTwEHAuyfGD0W3E5F5UN4K0m7MbA+9O9pwQgOfanZzf6X/dybMNr4s1
TxeQ+nInMUMgjcPBB9/WDlnJRz9nQF3dY3/0wvOtAwCeYwwors9Z0qEmlrGeQTtDRm7cqhjy6Ctw
4EeKlgzzAAcJr22VNkb6WOFQuS/+/eh+giTz9eGAKsT1ij85sLrQN6kFxxd5cZ8toZA3iYtCrpjc
enBqlGqIZ6OOVIeeIxfptrc0hGVU3LVQLbIFxvjSMuse/r2onyDb2aLOHkNRV2VQ80dwV0qVXN0a
wha0zSMOrNnT480TBMQGFplpzU4g6SXtiaSBZzjsIhF0FiRf+EXBavuYS6fSohjuVf1A+KcXoSvD
zYcgx6tTzIs715c7eVajivjXyBqxbXwE8gcH3DjaBCBrfybHj+AWB3oFt2Xlb+GkzLAXoszBJXVS
Igo+gg39QKQoGfAAhwj1BnyuIL6SiaRce+AXN6//Xabx2dd82WDbQQ2yQGWZn5EhsbiJdXYGlyaE
mXaIOdeNsPikTcCHodFr6zVOeEK0rkmsxvPcxrw9pjH5L+RnFz++Lys7q1ebYfL6LuKpg7gY64ZA
cmE7OZXipOhz/P0EeBLpq3QVebDzjoO+a9JlVjyVmxwlvElXSqhxYl+d/l+u8r+s66xWTYeISIt5
d8OPGW4iRDN03Oaj6J1gCQe2QVbGTJPuKtfwD6W1saJt1T5SipI+bSfBJisZJS+8q4lb6oVHySsF
e9fCEIUS9ewc0nuzEtqOGzYbpjqa8pQAplHOJK4vr0LGkLA7GdpaS19wDfFQVhtCBdrK8d6n2oUF
mP5NQ0CwTZ/hW+AU9XqsXboWev9n7DcJ7CgeKv9exW4FUqQe72c1Uk0Vs2r0O9VzLPy8r7TVn0s+
24C//aSzo0yZ90id2dQp5duxFrW+09qVTL2po/bZIjgYnMTipgfaOvGcCkfydqVrx5RNCpM3T2Uw
vMJUuLL7Gf+/djyoP4+Hb6s7O+e8zO9Gq55vuKtufQTPT/MJSzIiSU3IWxapE7rdNVuZnyj+7CU0
U7SZjzF0OPfaTEQtECuZq2bSjI8WFfQIdmaYMAhp4mV08h8tG7eAIV2W8PqwicQ3xY5mxqZ8dZe7
UGt8W8zZx4ALcdeOGouZJ0Fox6B+SXB2fYejg+/CnAibw+hF0LcgRsmuGe0YqVuPZN4dTbB3p1ll
sltLs2nKY0LowOu/z46fo92zu3Vetka515kiCyQIYdCW1R21RhA69UJ5DtyV/Af0LV5zkoGn4C0P
PxqD1Ky78h7/RFHPVjG/SV92WTgDvozArqKQMIzfTX0PQE0uDgkGwdaLmDcUDm5WulgsIhJ11A0c
sMAdM476E675fezqpAt4M4NeWPoyNJO96kb8nXMG8T0G9TIyx3jjKw2+jhhSL8X+CuRyqfxXwLVg
O5mzh9W5KmFUu7Sq4uZ/HjRqSvY9sMtHXKnRU250gnsZwF5L8Lm013696icf48t9G43JykKfq1rN
Jw2IKVXePJKGbCWu1a6qB0BMOziRsPULloCCdl3Qdwp5JzrEdryI3CbYNqojN9cI7Rf32v/cjk8o
+svC1Ej31ULlgSZgylJ1bxjHvD2qFcTjg4ZbBGY3tvabyNJljL+b/FrFJ8ah0k2N8wMBBSsDPy/M
kZ6uSdcv1Urf7tjZB2kGVixJAXdMW5QmNmnauOtiAJJDGx4yVAHTIu8OKmFBIuPizvaacsGYgrm0
dgzWhPhEN5PmUHYEnFL1HAwZmHstF51gtKV+MzIB4X++to38tIedv48vt/PsKzVLNc1jgdvZYK6I
R++ulA+Bv1OX8X3ghHwe2NHvFejqhIixmw/lYzVur2I7F44bCbsBRvwWrpsio+3vn+nEud6pky6e
xPHQWAdDfZeKh6bZiuhL6VuKXdNsGu896m/ilPCwkvKItkMYn/ooXMjRuBCmvx1MRO3Bjw7qm5yd
oNmVMuFWrlE5ZWnzR1m5r+HvFzSnkv6O/xt2EUl0HIUTg/RJupGDTdeeKnM7Se8+nTX/vcHWcPaD
ypAiPbMTNOlCLAlCWefe22wYnADYj5h9ayHiV2QC3lbm9CElqBR+GfUeZDjAw1hbQokWJkqQ5wJs
Nh7Qth2EYl+Z+y5yetxWYHPGxHLYjf48trtQWA2EICDVrA5IvDAexo8rGVFpzMOtDjZcvkjg0k7s
56uyX3XJLjMAK34N5q7KnoXkOVO2MnyxYCXGbykyFF14RLBVla7lb3DmytOXtjpVyinUt0pd2NA3
SKvMhq0SYqH+/O+D4Oew1ZJMw8DNhVwizD/O4bMqKpVMGNXs1MxFUcPzAoDHa734Mz6mnJjxJkVj
1O1T92qC18/N4vulz/qXth/lMZ6UDHwMlYfcHoVgqQFEAODAVlmEG9FfWco9OW/g/Iwsr5w+F3+6
iSsTCjpCRH8IO5vEt8pqtLKTSkQLYtt6LduWOxeqkrGoRuQfJs5xwIY2CVn1+t83/kJLKeGV9Z+r
n9VwepLK4jQa2ckncsG/l+t3qbzVtI0UunKymuJbyAiLHmh8Kawiwx4YKDGEC9I177uZ2sMv1nal
cvsppeJlIBfEkiRJIazqfKqph41FokyF3ECDnl4hC5huSl4+jAQNVxMXiGeQAWf8b5bbNR9EaNfh
XYvNGcBiJqAd0G29vk2Id/QaO2ruyrndnD6IiMeBJV6h8bCcEefEjEBlNSYbo7kbhRelM9wY2Prf
N1j9WYbOP4Z3WxH59w9dmKqg3dOtPDuJK+klXk87EUnzc4VYknGXLp388CkM33XvKMs9g9t4oTrW
at5GzRyDUVspF0rmWHTBkFnFeXufXqcqccR7Ex+3RdSs+vGgpuv4dynydiC8651A3JH3JywE99+/
xZiPp+8F//ffcnZ8aWJnNYqWZRRKkoutiVuFwBDJQZLfzE3DlJ/g28ojyUxexmrkKMUWn9qDELx6
wt+BcsgUNPIiKLz/ryOJHt2G5sJg/gtu8qpi7jCVK3TH0+N4ymHtPpa3beGQD4RjSHIvPcJfL+6z
X4wSslYjuoj5wlprboU/PY4ax+ql/rBuxXiNm9EqziYe90fgbzV8d+Tu79ry1wHmG4x1QsURHq7x
zy6MNeXZYw1cBniI/u6s3+ilJMjVJMtPHtQ48CgKf6r+DAG922M5yGft/Re5aRcOZy6LZl9WcUyS
fjQcEdDvqOR1DiYkUGSJN6qdhutMXevCmsgQUgiFrTbewrxXlsD+ZHAM+yJ/I0Ho3y/HT1M1mGbA
UuIcbcrpfC7Qbvq2l+KyKk+h6ma0oQYuKLjhI1nACxq3O9gVij0+RS8iqRwqsoSFVywW8t104yeu
AEzwbh1kkMTK6bZ5ZjM9MktnlBZB60pwKKhlEdrC+hDeQBBckQlq6PR/OBPHfCN0yyl6qqJVpmIV
uvr3L7vQpcjSLPOWJB2nDU08a92TtPAjqFn8sg95Sw7QgZabwky5aaOl/CeZU4lspsjr/nnqbTnj
5jvjlTVcfMxf13C2T5ti3lqplpYnX9gXyt/MWKN0UoGq/HvTUbx93z2Pwr0lrroluhRGlKsIw0Hz
6f/rVuBDoKBDVzEeOavBEiNX+jiCxCH0yBLuOsLSEK/S8XyoSwKqUjoAMmXcuGc7lvF1L8v7ST6I
axE32mtDt089zvf9aH4w/1nNWeNWUXO2QxGUpyokIcxNLcyvtzkQfou5/8BMxin1nYcAHqdc0wD9
99N1uzJMlypqhoDIi2DOhRmHyEMcXzJxhXscmwXxNHdJmy7wRdBwBGUzLuXfMW1wWa1SxgZXJykX
yDH8EnT0vF1ARAQ0fr+vWiyNg9YYxSl8Sh6Su8m/GwFSqXbGnSgdzGRhEOGcP7bRqoQYM/sMWKuQ
HJsE/pQtHKBv7k3lt5Hjv07fTr4cM0c7fP7309d/gn7fV3lWKplWoiNH0YpT9iJqC6F/Fqd1Lh7G
dBmT0W7aTbewXhRHe65bJ9dRKi0Ea5bWaPlawhxC23SI0UHmX3JCBXYgX7/SQ4hGO5QXmMj23puV
35jEkSQuJhvhxpoWCIRe2n2mu+EfjHOVZLEMduqOqv6ui+6EaKcmB5PP0E7xgxB29W/rT/j7Wp/7
WXz+eM2+PJwzsLhssyk2Mh4Oxx7l9dtsOc88UYossk4dBuC8NBLAhcFXR1qR3ARXiojLO9B/VvBp
df6loc0KJYj0iRX0cNawv8CZhRTEGah2y245892GWyx1CW+hAwv1WwmloU2k59UmbH7C/7gV5wo5
0t7nrG+rOBGAB5kbRRfXDBzJmUm9n94siXgQ9fXwobsDzj9XFQqfx+jPFRDJBrjIsPt8M1Z7JRqF
pi9OxLRbDWY1W0JpogCi84Mn07zB825+JxopUP4qrN7V4GCktiSTvLeKkP9DGax3MDw6yH0tewD9
IVJlO57QbLvVjTEQAQiqsyAzqIfp7Yt3sqDaY7WJEmQ18gLXPS04NMau30vLhC5XutXefeItyBjF
reqkH8MA6WdzU0XOePz393eBJCJjfiKK3GQdgee59ioI8IocWrk4qeou751i04RO061q0rbUt6K5
YZtg9m/ZvXpTjU+KOC7q8Mk0btnHMvl1WqreRjcOMYFZXt9THZBqEy3jKy/rxc9FQ30KHEUF/4Po
l4hCalVTW5zyDwiTBLMsEqR+OOxj/x/pO7DseTxH0C17MGna1yyfLjRU81363+ufs/jSrkoaT63m
z3WkqVlPwx17pz2+Ipy3Hkn8mWf+PUm+HfL5K73LBSSOi6PHtESmhPh1nNUKWjiLb+u4oJ+68YU7
HxP5pb80NxaXSxeGTnEPBYCX9Fob+XOiNV+YOELdBKzBz+37CVKZbRCU2si7ce/dlzc1cRSIM+xq
J27CjYo+ZQ4ETbb9ul77V86FC00kjkQSLHsqFHio5917VyBfDOKeFnYVEylvQ6WqqudSv/OHezO6
k+KHPD+G3QGrXCo3pyTJCUOh8FWKntTpff5gGnHXBlfalQtsIJaFIzRZITyOH7lXmdZOOcOzuTTW
P+RyhxJMfuPrwIUAdxzewXFi89oqAofYlY/gYmmCM86siEUnA6H/++Po28JoFLPJTrm3jIH66mUd
r9Oj9IBGphb+mtFKLB817zVDU9rd6sF29PEnswtlKfxGq/ZINJZMZDbTxU8BYyBB+vsgqW70FuGL
+ducnM5cwlIQuvVQPI7yY+Gv42ydD9c+54tnDwaBskITO+ecnJ1+iSZGbZj1OAbbok2EQ2kRW30Q
4wbWxCEdXyBMQPZASE6iUrWacup6b1fJO5wmiQG8sgNeqEBIOWdrwbmfWvz888qUDqybXM5TsIEL
j3295x+GcJkxRNvF4a7Fd3FWaN96zQrX1eppNmPKbENyZcstR/j0sH02V9Yk/zwTASTxBFIJzTHJ
d/7+qEU5FywlZE3FAA303VI/OnVfZ9tp2s9U3C1kbJO6gNRlrNThwWS7fKOnLkQj4ksz9eTZ6jWy
9aV24euatJkQ+6VgmIzKarOMNUXkYr7o+ObmJTjjUVhO4zocdhRTcvY6RymHCwvW97jtuw8BVvii
u8ZauPQpfFvLGW4rG0MWdfOYQF2N+a4HefR3sbIdUGYicpR7m1cf/pdGruNd5qSrCvkyRB1msrMF
9ZwjvWs9WGOLhrwVB+0deYdIdWzeQLOyA3LWopvCWnI+ayjwnq57Vl460b79gvkN+HI3u7JRxDDi
F9TLatiNy56RBnkfPiaJEbarRw6y4snI/4LYqBytT1fLLvEniiTLHPuKrptYO2jmWX8g54oUmF3x
6ViuSsheuNJs2SkibTdeiOiL+fP+sSzuiNqg7x7ZGpRmlahLEooBiSrkRNLz0G/1ajeNLxZ+qOOq
qH9BEY/8ky8eCztZS0/TocCsSVlMLskIZWXP1Jbut7QTl/J2oNfYD8yZb+DLesZLzUFK2xRvTPFX
8srQjGYvdhTTNW6MG7R03h/QoARrONzjyxE5trkco5X6KgVuNh0RlEzFUqxvM0BO71OlYS1UhshU
+cAUyH4oE7JliQ9zGe/D8GjqsHQJIygjtC8eWlACHeNHQv6Clh102//Bdk8oXP/2Gp/58rdEvaXq
uoEE5nxyXyDlI0bIhDyOiW217iDQI0IAX2OiOnKIFI+691fXl7P33PCmttu6eWgMG+cAfPSunCv/
j8Xo+I9BRPoZdtlonZJWNSzPdCRyllHIbRYcse40/0J/MraJvm3zvVHfZc1edg3mNEhScZDqSUm8
spSfDsT4x4j6f5Zy1n0LeTTFsQzllYxa8cNU3ancVCQKz8FgiNPQ6DCFiZcJkeIOPlGRsEyUbR6s
2j+gyk5+bUx1YT4kU3rMNqmgExC0ziqgLJfCtBeL2SSt9pjXPCTasS1wZSH70XrwC8KtUfJtIkfv
7dTfltW6IRywuJuWg3QbyOvMZLDVOcmva5/vBVIAZiJg7Ew3Zgzp3BtM9wHHphLUZJKeisZi660X
TXGLD2s5DxkW+skgICe/CVJp1WgLcaMvyk3b2K228ThO7X8fWBfwdZZjwM+nMLEwkzzbTJqs8DMs
5eYCuU7R3DQ9tIyT8OxZe7W6kf1TOovPyTNAsl++e5CVCdPrnVDZTxyobMXZCrgZWKS1S28XeRmT
qXLR5EdswCLtlDCnJ1RopdDpQ6ldZtmVH3Cpwv/2A85wCEqVIfdMfkD85BHE6Sj6rfGMdNc2RMic
GqM3/yaH3pEGr9q1pKsLbPj57mnQOzSYtmC93w+DVrNSaCVeMctXGG+TnCo56j3xRncNdhcn+S/g
Jjm/d/4K3s64gJCVUfvOJVICdQcn6jk921t2wOHZle7jp08gn6RK0UkI7jxEO/f+mTR5TIYOnKDE
JFVajPW+hwJex1BOhltDx/igONA7eiSfqmze0bDd0X8l+/AtJpU1pUnG+yl4z0QgRSeVXZ1Nzl+L
7MVqBPL12ORra9iXHnGuxAVREG5yfBM+2tdirWZ7xCi9a2yDXRUeBvzILXJSGX6m4zOGQljajWhv
Daeu7uFRk1LdKQ/jJryVIvJQ7PB3cJWLc6ElIoyOYHnMrZHr/2BFyGKpxKJanAQAI2kv3otHY4/z
w9bbhoYrP/aH9tEg/M2dfqt4Se3pk97pTieearqFBoDF4aEGRDlcbeQvHedfVnbOnEj60JjUiJXx
+mBX7o9Li2O3tfUP78NAnoORu4tBcrXWDkqKmyHESFv40HhG25ChzzZbXTO2vKDawcmNnvUTwflJ
XIq6XpGaoisY8mvmSkwpld12GZZ3Cmrj2glQUCMoJCMmsqHd57upe5Nxu6+RztDPZwqxXdcGgRfr
rq9rOqu7ylItI89gTfCXeg4Wi8SyyM3IcV6W0ZKUi/ymjvc+fiKG6gTdJr/mVaXPsPoZ2vTtrpyd
KZIhdX4pg2UIa3Ol2to6n+wwx+byEQhT1pwSWz//o+me6hYT/lhxOs7ZKr1vSIkSMRyZDUmV7AYB
YV/9ChtCQv1mO8TPzTLCPCOBPO0n9ijv6exKhf/PPS0fzlc6myxVEaM83Z09JSI72JvHMF3mgNZV
6VR1ufBiIjfJ5piI3TaeFLyk6+iBYX0W/BG6h0b4K0RovNh8o5DQNeP+6nk73/3ze0PmNlkIiIMt
UvS+b4RpQq9Hnzs/HYGIYKWwcVkqNro9ak4xPnkZI+zCekVOXzxo227Aimmf6I7nPSISctprx9rF
U0GHuCvKhFLorOr7eopIjOtezIvTgFVzjRI2JLOLiN9VyAz1gHeDd4NYpD8q2En+vfaufiL0P+7G
l6ufDWiUJIkiKUo5FgxIHE45PKoGQq2EqKusYELyZoT7MdpgUoTfX7cLiyOImEEyzypSSB5xQMb0
apvVN2GENnNr9jtdgf3hpMaKSbgJm3tKiSUBbG5sb9b+XyUnzX3Yv37BWVkQhILSZ1Y07wB58aeA
1bsJ3tEQr6QBfN9WfVwjqHG14RbYFGM4ZMPQThezT5yCTYAHzzjk1AU4HdkllvkVh7HPKulsfbPx
roXbMpXUj4wjLfDmKBINlAkzdOstDu6NYSd3vw3tVu3XUmqTEI4Eabh3a+2m4KTSVrn2PGEJa1Ga
ApHeGoFrSm5uLHEAmca9361rmVHVRsmgwpAjvRAjxydaWlulUNYfonIlK0ujcnEtqlJCGm4qfeeH
R7WcjSOz8jkx7nm3Og0u0i0OR1A4X0x3gF/K2MNcygKCJkF3BHW0B8QAabWLI3Zv5obar8x7An3K
LbcZ7y0Kz/pQ/xkzUjNwnvcaNg3hr+VffUsp0H8+ZMvAQhqRGtOmH0bvelsbuicO0BEKRqx2nWKY
jA+fYq7acUk8jpBCOzuw4grWuODOLDVzBdRu+I4WPprxyYzWif8m13tPXFkDAUVr3GAFY6VKxC11
z9AlLbY9A8H/giEl41+Lv6yzcaFidnDp8qAS1ccYl5gqf5B479UljJ/2LXuN79V+UZH+KC6I2Jpu
YjK5PFem0CAVItz1aNShoGJdCKhDolFmZ7PhMzzuhZrPf5TZ95zEf80wClQXaeEaAItSfG+SPtjR
qK/zd7Glajnhr0/qnbWiIuucuHdLzAuGLUn0qTdDszPToDnmoZMLj9Nkqy8qFa20yCuniJ8lbZ5N
SUiD8Pxh7qXYU4DmxCNCoHcpmG6RgtmQ94bKZb4wHDPU6gxprIV5G27Sl2mLVwGfD6obLLKhtaIE
nrbDU1gddBMaulpTGFJ8kYg2e2bl6dEkwv6lfu1GJxIXI46ugPbKRgtv+dGRuk6DbRnvtHEvDbjt
wBdL78PBpv4i8OsRpSVd2TG1Fvl+9u2Q18kjkZprmPDH4kbee89SvJRFKGoYny74Rz77L7g+a2+R
jvqbOEf0yLGzre+0RyW5s/qDirlf7pSElGCfx8jNQy6BXcdBlZZFczvmEDM0Yk6ukZQuFHJYm0EG
srAcmqHm7zt7ShGQy1E38054Sf+YuV3/NZJDfCieG6yp0edCdGUnoqiFA2MeiAZx0pPyF/XxjXTX
k1a1Ml6vnX8XJJ/kj31Z1Vl1MsVdkAQ1q+ptNNZb/Wk8jOMq/2W+wpPqHcTMSG5kaH6OjOj+4d9N
3CW6ybern1UmmReE+hDV2YkPFRGBbKv2LCXgg1yO7uxW0S2gDGrX0LxLzeO36551/V45GrHZttnJ
OFELNcCLi4BOFQeS0G1+w9pQpkWTrcNHjkG3m30U8SZpVtam3TYxLvSJLa94Pm7Jq2sLrnck94/Q
i9xusaRjPnANprhUFnxb8FlZQHj6hAaQBcdPs2eXRYzvwjiKGw+Uyfbe52SgiNkpwPHblUc0/5PP
D6yvL8hZSZAZfVxVGlf2n6K77hao0PtD0hinTfBE0uwa/4Gt8aorv65c90LR+u0Xnx3kbalYcWZy
XUhiCVNCqODMZjsAIs/WluqttvofRy6pvfKhkkRw5SefdeZGqxh+LDL2sOa3w/zV+AjRbHlayJUt
YU9NkE60p57dlmsZZ6VwEa7Jp3HomDfBm7ghhFs5tC+ImUAJg99NYWet27rWfasujUflZv7UxQVK
zb20NbbyrXLEIhgfL3Y7tvakd2pCl4xlK1D4ClgVL0ZhI7+amg3pTvbX+l3BdB5G5bwZMqtgRAvJ
w9/20DwxU2A8ebDMPXPzKScoyyG0SzNvsxejnYdmJ+01uLcccZU8YD+7FPAEWmTv1kPyqB69ZIkF
8fQHiHN3bbJ3CWcD7sPkBbRGhxt8Vmfrfagn1UyH7FyCh5+khYYjSfE4BQTtLix11ZLZ+GHAeLNN
6ECOJqxoDbB4CLONhQrqCux3wRGIQBTiD+DpavhqUUp8342zyZAEVU8JxRzvTMOeuW79SfTuTO2l
M1eVt2XuGevigtjTVjx405q90ZaJEjlpMYKTGdWndbNTPgESprRZYNeobjUu5RePTvJJeFT/dMTN
+uwlWzwv8DhiT4n3LR0Y0hUbqj5zn1v9FqnnrvlN6PDSfBnfIXirDuKVXr2rcqdVTgFhKFGH0UD/
AaY1Wa45rgygx60V4Q0KIrMyd/0mosMqbgx9l920D0pMimXLoPqmbpcNnjn74q3cz4JgmOTqrpju
Y85JppvdbVw4HmRFZS2FO2x+BP89Fd/ykQnc8crnfKHP+na/z7YRP0QNKnvcb8pIFxS8wvyFdS7D
vbDyw//G9OniBvLlCZ9tIJMpBqE2XxGgNFuV4ro255ipmuRuBjZ80nOIeAvcZjqWuQTNugLwKZcW
YImqSl85j7PPvckFLUBaIlopKPctFFP1Xoe2SXSxo8KxoSwcl+NbB0X/nenqyH9ZKg6qEzuo3ARf
XHM1JIv2gSmEPb5IwBXye64utRTvMmbvy2utnzlvauf7/NfVnhUCVqLKQaziLw+Ok39YJnRxQgDw
tl5IoIP74sX7m3nbqT9N07AY8gcqZ3MkN9wWWsI5741uJ4+HNHzmx6nJCo4ZjXzv7aTmMMKETzUs
PfZMcrAQXhjWIYw2fhsvRwIDDD7AaN17NxoUMAxX7aQE5+cv41G1aqhP4SUJzwlxl5gUIEVI432W
3ykVSSAuFgYglw+ychz8wz5QX4LwwRDfTGYX6U7qaWKybV1v9dgNq5cu+1Mb8ULGVsKzCPzaStkf
L9gLELesVUcDWKpu9xmNbV71Sb10pFgi2gAGrFAczrc/qyrSIBKN9GT4RyW7LZqtMzbHPn6OrI3k
lL+6nbLCvjxK1qbyx8rvqnGRgDIOz/Mmfx2Uurgdf1mPcTZajSe82WhfcNWeNTyocWU7XuOYL9h5
4SaMAkktXobm2pK2vVPeec/CpnkVAxdNStZf2Yy1SyUGGfaKTgCk/DPYvFOtCWvUNj3Bx+vnuaRp
2hDxZi6mYOtd5xbjbzl9y/p9jgmZ178MzU0XuBWbXQsSfKcNe0G/r/midXwYiUTAV9bKWvyjHRXB
LlaXoSOa2UJu/+I+FWa7lO184LDb1OEt8vfAzg7sppSb6kpH+wXdhIRHyyml7dAtTf26DOjTd+/H
1/blJ58VoEkkjspo8pMt9XewbxDat4weC+PRSm+T8kVu3sTmsdP30JCb5Fgpx0w6xQUvL16bnRrR
7CDbEbdJfVu3f5TwLhpwphlvMt5voVrXwrNMSZuXI+NmCPrlnxht7kgeHris9kfHMaQ9Wupfsfhr
4FA4FK+1eBv0W0l2wt2sLRZPiJ3Vel0re6N8Ssgi1gLOIfleIDRNW+qdbX2E6a9kumV86TPeJO4l
UF5NBasayKvYsLxn+Yo4GI1Zp3+c+l/G9BhKT6OxsqpjGj5K4yFkN6vfcuVdN9EU6ptaOikF4avD
Ma23rbIQlWU60t0yI4zSjSGvCwTNxQrVoh7eSEc8l0p40vA2cO5diRNZIY4i7wiZyB7/fXZdmMkp
cMCYXGsGio4ftUsbDJJYJlVK55aUD6Kwh/2vuEjd+o9k3DftXWk9+ZJLlx7hqlLAX1/jgIWreefq
lGneU9PcmsMfHQD06njgJwj/bW3nH3I6tmkT52XKKSe5nWrrsAceyn4JvuBhEpscqvhBTI9ycNMs
O4jfNL07XcV1Ej21XUV3BlGnlWZr7ebfN834+VHPICaRYviKmxDpz47fYZTQjaVie7L+D2fvtds4
l0bbPhEB5nArkqKybMuxbgiXy8VMMaen34N1DrptlXZpo9E3f6P/hpbJxRW+b84xzT0khc78mYE1
lmmL96q6eK36F9MLtq03/OxBRC3EpwFmml0aB5249DzAhvE6OHG74KAQPwar1KHJQZ1KfEe9qhDO
QsmCYjpRGysNeW5zBJWjhY9+9KzHXtwduhUFg4xYDrwmxWdYf3BGi5RnRdpY9S7pX1omXWa4Daxh
MNRLS3nRAM/3464iAaZctbNkn+bPc9u/Bu32LKoQQ7bE5fz7KV1xn/4p9c5JvEjO/nIJxQZhDVWo
t6eGCmRO02QTjD8a08v6JwBaLIU0LAbKadRNFJRUj4Sx1oSkRR71lnCflr+jdpXMnppwYyb7fw/u
Spv+++Auzmxo5CexKpX2NFIATuWdpP6GzVy6Zrc26q0uLrmGiITOGChI6gUHhcEeFbfyEvMti+//
PZg/3aTvK+b3wVzMJ7q953YotfY0RTu9XFLWo1mfQ4Kc3LymhUNcNstUill/2XYrJM3WbLPaaBIu
x41k6+QgzMRx4nF64ci4yXRZpbcdnldkhN/HeXF5zAMtUIqKhxbUD2X2GeQuPUxZ2FGyfYDZyZfp
hu1d1LnA7tTguVcf0BNgAhGcoXPGyoPSdGOSKVfWiLmf8J9JdnH3apt0DAg3ZZI589cuL9QJlsFm
GF6ocmql8yeRgwl/FHN7mE2SW2i97bCEt0mxcqISaRNNCOeO6ynxmRIHBgbceXiSGHAsLyeobrfE
h9c/DWXOY6YhoZNg+f2GFpmTUiiS1Z66/E2oV1mzS0ey2jwsI410qMqV8ZMtM15adm1tBjipGP7R
xcaRXQobiIVAAqWHjgzeaBlhd7/xUP9ONCFuUfzv8LSLE5QQmP1ZbY32hNwhngPX2/dpCbYUnnu+
hi6r2mG5IiXNpGDhTsPPqX6AiCQBlKhcSHyFthyZjvoLHu3G6dN9ULj//mKuf75fRnhRcOz95KzX
KmvL1G9L+loJVTZQgWG9H0iBcWkQxPX2PBwkltV+WSFq0uFr1Tjgqv7G07riGf/+tC5uF6JeFEOs
mO1JkuWFXHP3h9T0rOANCe5U6siYm3NqFNJT6G/VyuWmMyEBa5zw+DHY2KQqFmnFUat7bMEP7CP9
5GDvLQ2vnPQFuJOpv4dd8+8HeEXx8n3QyvcZGJp9JksCr7h2e4rh+KwN+rb3dARwOYMpzdhjgxVe
zcH1u5MfPujoYLyw2AXW/f8g0JwHY4oqOQsG6puL9S8w82QQQ6Flox/JNpYeC66vAHSKt9Tx1yMN
itrYSdad9TRz/JP6MQkOAV4OUz1O7O83tvcrnfbvw7lY5jCEhoI1+iRTrENpxiDzNtgk6ACg2ZZj
Uuz78Q7SkNx4+rgEvFevZdkON6wTePfIkiulmx7/62svK4Vk0Vyji3bxwsRqEJuzwjMS8zuRcyNm
Br1etqat9xgZc2UBHT10stgTpKeBhrZ5JKcugDlbPmhAhpxCZZVb3So23RzWxWG/j4Igb6WwOwmi
k9QPDauF4r8PjupiJSoBtnljuzbblREdufuc1HIPTi4hXJ0eKS2RWRng3Jja8+L512765UnNp7cv
YtDG0IvRGIPuxPLfFI8T83pRv+Mbn0Jvqu4l1ba6JSFDFhaNBWFog7nkjS4Horv7GQvwx5tzbrZD
vO8C1jB8qbcEZ9fXry9jvDh++JnentWRxzZ8WNUKnRaJ0ha9+dmL0C3GX2rk6GymNMmdcZ1Qk09+
3nhKV8+wpmxIuPmNv9PljKwd0l6LOjbO3i1pXafYcQbnTwd8ZpiTgQjsDtq0cvDh6JKn4Yq6S0yV
AY+GawtZLGV3dy5eboxr/tb/entfxnWxmg4wYJNKTrqTdATPcx5dSXpGG+TXO3NcgIwQa44Wtj96
HcgFhMhEp7GocgM2TwPavWX0SvnPl7irOVk6l6VuyU2v8PlYHr6M8OJLFARFkMcm7U6UXZxXFFnt
86Q8Z2AnWZ0+9HEdE0qtr9pnzPE6fc49x1viIQvcJYatyec/F0KUWLHnx55xUI/Ve3PfauRvUBVy
AjKjuqXxptwBq7yxsinzw/vXw738WqupSMyah5vjB6W4H2o8XgSyds73Wt5HxEyj4FmDKDmlLxal
Y+Cc5ToMj+dkprLnz1m1F5uN39rQCOnhKXdivFJkW26X/54G6q1pcPERJ2cpgccTdydlET5Koauk
ywhUHkKr4Uc3S7yHDq2viyyS3G9/8kzh0HFal52eyhN0yJVqYP3tCpu/otC2YIDq6lU9ITM54hob
QzI/AYgsYPT2J/2nTwoydC9rFxSFi6O94tyXuOHnefXvP+uKQez73Ln47uOcusmYMHfiHaaTqPyY
Ogtr4ub8ntSL4RR+lE+IUiKU1skyGJetBcZ6aVYUz0DbLVrL61VbfETzFhYYuN3sxtd3xR01j4+Q
FvZhSfrLS9KOfmrAeWVVUB64hs77Xml3mifXR8oR+na2Lzb4G29ageY//O+Z+Z8fvrzrJ0I5mlaY
dbTiUNoV64wCGZtsNlfSmxUBQmjYumSBJOPWWvx/mWr//emLs6ScVWHYZ/x0XDye809/WpvTcW57
9Vxkkp9JgV1QX5H7STmOLv8EufcpfjWCZxOLobUxACFk4b5+nhx2YU2ypYGaUfEeDPvYMaOtru2S
0GmjByq9Z6Kbm3tpgPyyOUuLlqo4x1VnVNdKt6+HXSY+3Zhwf8tJvr3QP8SIL5uh3MutoGv8cTgj
OFNJnjaclGod6IvkQXblZNtLS6Z8/OS3XpTsyPwMmX+O5dzU5d6aW5fmSDXRhDoLmVuoVZSUko76
THQEEDGEaWm60F+rTeFJ8eLfT+D6VovkFkEwRdi/PJmZ2gqG31fdqRzX3RLknTrwxa2UkdSQ2hNc
Odudzztiz7Dld+Su/Sy8ECOce2MY8yz6a4J/GcbF0ttYwmBEddmddBK5yT4atv2d/qrZ5+Ntpq5y
68cuVs+4Mc8WS1mH0j5YYeQo3SJyVHGlYMgK0foAU1do0ixooKr35oay+DE80jri7iIRo8C9oy1X
kXTwp5OVrMXIGRMavUimbjyUq0e1Lw/lYjnsw7KZBL3pTqZ5msjTEYc1lDnJoROuror0lXZk/Wq1
D6hXOJztm9gFXJX8b0UE2MyWioFHU9WLFSATLCNpkmmeIgvfUxzlZws8R/LOZBCA92ItIuSZCKLW
NviGqFHJbwU3k/OPswXz5kV4ypFqtw/QMzJO2ufCUbo1WbejT2l+cfv1Xr+ffxnvxRlJof3WWWPP
vax6SARgSJ4k7RRiJ4clZXbdi1YTKm9if6WTkW+qfEVjEA+yJrtStxx4y9n6TCwqRuqEqm3m5F52
85n+3XNj4fkyxotTUq9GWZpKXXeKEETJ3ROmb5K6bYZR25iOuopq97btf+JLp6ZJgrn43DIja27H
tkCDhERG+GCEy+Lfkjhquv0bJRoaZ46kLHvpQ5djgJbvXbO0QuTWOXDyqPn89/z8v3xH/50YFx9t
mga+7OsDf4S2lMnixaIH8U3HA/I8h5KqhL3L1acv7vsJ21H/jmCGsxMHqh9N+xnEhwaZ1lyYTnxj
kZz3mrLMxFM9/epX2uO/h3r1IkaRlYwZXJfWX+lq06REKZV8qhBH5SNCheUYxTGmBszCBkzbI7O5
lpaasVBpKyh25jThSjceAKTrnUeB9sZJ5wrtHkIvuv455vGKC6Mzy0App3IuMPheC5RFzcki2OTV
MbG2oXwQrFWibnrM0M/dCV0aWKJC34jRtn47R6R2vJhMD3+FMdJK7iufo+hi0BZ17cb4znqHJBQO
ghR3/De93laUSAgwqrim9NmrEowLgESS6qDW7Pp1e17nNPcIXrFvPPRrp1S8JpiINYkAc/1inQ3l
Im5ESeowMGeTW3SUbOxA8tR9HdvoUNbC0WgRev1/Ep99ggrh82x6kb4qfnOsVjwhWRu/1dWth3+1
gvF1XBfratulRalMLGhV4MgkkiSbqVqp0x7CIkUyu/QEexSXcbhUSg+RppBzrF5qFfFhXh0R5t1g
ObxZq73Wa4KC9N+nNT/NL2eRQleGaYrl7jSC2Gx2ml4vetoAYvXshzivfsplvuhkceHXDpJMn1jC
2Fj2XPhkbYWMwSh2BkCYRcvWoJ7icXOrcnBF1cCc/TLAi8KPHo3CeQyU+XVOLPS5i058HI/G+b6T
D6rohRQ0BnmRKfe0lDF3r33zuRl2hFiFtPDT+iG1DuRX5T7/26Z0ysqx7of3zDkfZdn1rceqPcYQ
jO3sVkH5CsTs+8jnjfbLo1V1ta7TUpyPedEhV3eyviVDJ69WJKgg8QXzgM6Xs50pL4Zu0ykuch/F
WPR8VDiyIg9q/PgmP6pUlCuSphZ4s+Eeqsf4AKvaX2YxaOCZeSinR71Y1+XqTNryut7NpIZbB/Ir
us0Z7k0pkFognfM/Bdcvf0zaZ6GeDGpHVAehDC8oXPr4xdw0yGrcblVYzjTQAJc3SbZU7JDD433k
hE83Pu1r+9fXQVws/U2olWKgM4jGaUhs0aO1MS6zac05AMnSWN7FORfG+wEx8dxUvhM+gxllaifh
s5R9UqzHdwX2o9yJwltR/LwdKHL1Mv91hBeLTzNEQaQqzFYwwi5bv0Xi1keIyva8QFWYYh3PToXv
UbSnG9Qc6CeMP/iulGrb5BuVO7BTPLDxMlQE0+dfEAw468kLIdlWbG7ev5/n1Z7p19FeLEl9aCr5
VOpzxSt6sPiKc0dqN4a/UFFDg93UOIGLs2F51CjKPbWsWjmXk3v/fFcMW4KT82Z1xhZdKo9+cSfo
v5TqMcm5phCD6EbDqkGdSjKatEVeaMjr3NpaIDXiHxCcB6ql4horjiqRMbonh7V4ju6kZ4vyu+4q
kV0ckN+wu8TPrIHkOgWdLXebFjZhRABS8VrS5o08Fe04Ks1wHSOniOGlr0TfE84eyK/ba+V8PLq8
Lnx9XBdrZRtbbWYIWnfq71FGpmx8SxGLV/ySN5sOPR6NLuhCdAJttVyV7ToLH/B8ASqdsRml7N56
f1e7HF8HdLE2RlPud0PLbIvXxSNlAaxexbiVzFWUArg46tmpgXxU2mBaY3KI3fpA182J9v0HqIcp
dfRq1cNT9fiXguehXOomwNWTzudzU4Jytb0GDxdLoSrqpqFcPLygrQrhPFhsfx+NU2cnAU0znJdZ
KCfqyxC2NqUNiZmPUhV9BhYwoGiFiSd2rS6Tjzz1VGt5+6X+6WP89VK/jOviGQ5mK1tTyLi0BVGD
ZvGrI3EFMON6TuoFU6Ut8Ba0+VEUjkH7/3BxuHoX/vpgLrYJiUB2PZsfTD7O+ZA9u9bo5pQrTKAw
KWk0M/bvdyfcDfFasYdDDdaRytitK/m1Ys+XYaiX/UW9arLYnJ+D+kCQn1tVR7Irl2f/YQ7o6JuV
Nqw42xU/Audmb/NaCfTrb1/c9YYgSNJmpKcVPKtU4AKEzB5nt/KZi4lXjDufiiAk0/s5gLd46MVd
Waylz+TtdtKMev0xqEiH6X3R+rpYwPOYHIIiE+ZN+yy4lkiBj8WqP/Vo3RVzlcH/ZXUpt4HJuwDR
M9w3E+T16Zc+PPqmOzV2ru+TcE2Wks+dafagob/1x7tA+bTk+7CkSRa72cT5U17PdNp7a4rtuHw4
n2r9qOd7v8DGdij04P9Fhnet8oTijeuILCtcAS4ugGPiF1IiBf0pQW0HBYPeigURZlHVqAIhi6yE
z2Y8FtWD2iA2lmCDJMW6VG/2WrRrxZCvA7nYyasi1kZhYCDQ/mXHsvZ692OQnkvhNODyVHYhiajN
qmSNiuO3dng7E5hmz7Y/8T4ef9JANoeNXL4HI+fm7gUPdUawW+ok4buRfY6QpJ8ttGLVis7ko0Kh
QnhrS6/CRJbue2GrN6EdKE8hjAcf/qelHxpl26+6W3KbK05YhWPT/B/0hn/7g6O8jUmg4s9UFFex
9kHz0PLIW7v9PaAtnWw0Nx1RrsWdSnte3qQK4YMraFDAUG1pFXyaUF6hvz72ZFEB0EM6R3hcel+o
HICabZiRDnYoYNpiqesfS2lbdb86ZS3UdKtayZn9NCGxW6dYUR1RcxPrZ6HDW0v1hV/dC+ftLBZ/
yu9Dtwb4aIuwdSvst2W+HrUfrXpUoc9Kg1fEzr/PHddqJVyKRYv6nwFH+k8j/Oth0hinYYhVEJQK
dQdPrX5N9d4Mlob0kIoOFsRMv2swIqqHBH+yvhviVUbhPWBRwNHpFroDmbtLD2fxoVWeBMhQZ/gh
B/VmnPE8DS82Bx0LAc04cjDVv8BkgXy22q5rRTaHltAHSMrTSp1dbLP4U7OnTxB6N+6v5q3fvDiU
hWZUV8H8m/6euZGjRZAXSrTQEDnqC+E19vEELtjXDdpadvhIDIWywQU/ffBNd2eKhd75vYSVPteS
YGKr0yal1bvqn9qn8x596w6hL8wYDARRqy1C/zS+xlhSFbchvbV4kS2KUfmqI/sIA93GD1wpP0j0
dp5xZrmmi/leeJRfyEzUgBV3a1n1YMKdO+RR63bOSXXaetsYO7St2eQYxDm8tTV46YXxRlzHOV+M
24mEiqdbnOVrG/m3d3VxwGiDoRX1nucGYtGJCBoWV3MaJLDM2VqYBR4+CTRjnzRqgFvd+tSv1XrA
AEBSQYRIWO/lBcnqRAxeWszPL1Pm7GJYil6+nlhVy332lIsLtVh0dG6sTbDuXBZWpwfFhJL4lzje
+r6uGFaVb4OZ59iXDyxvUmVQlVREvFFFAPxsNI6ADWM+fg7QoQOWSJEWZw2bx6Jr91O/4EARE3XC
fyP10JVSO+MmCmUIxP2TIu1K8wDpvcYzEMwOn3BXvgxvguCYKXGqbkGgeLmWynVC64BsV21L15LJ
Zf4YQ1skZqHZk4LZQz/ldMeOiu3Um1Ut9QarQouDV9Fd/rXJQqr/XsZrgdJ2oJxnCHLp40gnccKu
6Ika9taKduLgKtXGzFZKY5fxivowmHODvwt8kv6ohVsdgyoW3AqJLi/6OJX7yToWdKSl8UVHp9wp
O/ZxX3BVAreRc90rVNIbjEA/snEjjR+Csg7RQO6ET/FYjAt4JMTQauff/EM/LCnMdP1HRFwjaMB0
XwoPEhQzCrtMddFGSByWP30KNr2t3/XcQ4FFRnDdbHy6+iO/SakvpKdPZLPp1MXCCO61Z9pV3UMI
jsXwtOd4G1cHn1qHgoN3AQWFZRrfyPTObbAytj7JbfUqypZdTmFoEZCSUMmPln8n1btB2sQ8UX9f
44ut1sgVKG2leDhMztsOdVwVBoJqUONalIiLpzWOWTYKSdtWEsnIrDCrEnthzjXCKSpjMeiODoJ6
dMudCc5eEbGqLkaOwcMxnfYQ7tl5DcJBaVkAdKamuhSUxZg8ksoTnG/N6itHM6zq2BkwNCBLuvQ0
TMm5UYOJ9kc4HtDQD45uGy+j7gzNHo2ehoHa1ikv8vnb8btcYVzxOU6TxkOQ+meKb3ClvgjxTW2L
fqUqASdR1WQI3hJhyReHqjoTSj+plOkk/2grwHB/vrTMZl5Ky2HXkRo6A6dR1ermTomWvUrgxR1G
ZPzWac7HEC4aNjFMnmzuMglfUUHZ7xS2h0FZWQ9ZvA0kPPBOCKOhsONqwZsoUBlJCD0oCqVrqVnW
+hynjgfPirdlts/h+nEq8B/6fK3A/CiZBguCT4p9ULoKoZ5vZ7cInLo+5KmNIy9p6wWaSlPdDMEt
FOKfi93FHmoC2IToqIuI2q2LdblJin6o03ZkXYY7y/c7J0pq0sPQHbTQJTJIp9r4ZBj4k6V1Ih57
hR6tX/3gwzpXTHQb4mi68hdJ5IVV4cgKmS3NuuseGrvfKr9koCvKj5Yba+wYY3djN5bm8/5fo4cg
h49QljX+gu8raadKVXEuRojXKFj4Xs7enI6b9feK6M32aYp35EWPAsDE4ZZR5Qo1CSn7lx+/6Cmd
dTnictrx4+RhuQEs2ulHUfwY6diso5VSKg5pAu1dgq48X+nBRtdsOtsoKBSc62L+WHgJgpJRewpp
kfdr6iKV97/0C01ZpaIOi5v0rsvPMhj8XKsiaTwVAA8+2DkaAr/X1R09+QxwR+yavz6AJYZ7BVPH
OlpqPRl2/z5Q/gGD/vWWDBWtoqzMteKLO3SQZMMQNPHEdYLGRmVTE0wGAMvxUnD1Wj4kSPZhcoT0
Wxx1aYqO8DyHKWVUnYAt60/8A9AtG0ZOehLLZZ6wSjSE7qnK6lZB++reTAcGEqfEc6Me8n1GxaGo
D2UaTacgXhvYE2kGv+lPHUixOUURiAZdNpxFiJUYqpJ6sAfcG4/ryjUQ25PJGZzgK3pBF5+kGUll
0ZTBeIrQHFjyTpY2AUJnumUAyyjtu/l5PZJ9FWwG8W3ituULH5b5iLlmeEA8i5/SznQiXnbFD0sn
K8EGZtLe40XPb10VrhXRgVCBoZrDGv72ak1CKJadJAz4eAHlVEu8+RCfPGMpbYUD9zmKzi9Ce1dZ
b2b7ZnCjiC0WwfvEfD5X6kI8P5WOuNSQNBLbHAFS9x0t4Ob40rBzyWz6GnGAoXoXPfe/zb3/BAA+
Rk4XY72/2Zi6cucFFaUYomnOYQ+XH0o4KYpg9Swlw5m84R77ZWHsM8+CC7JIka2NrtFxYCVhy/pz
+R41TuLerfCaK1YwxdRFdW6qyHSDL19+4NeDVMrDeJLMvU6w70hQOmeJzdzGLQoc3rfKlNd6B99+
8aLEFphFoIwayxjzjLNfWGJpB5bp1PeqdmAXNNzaqXeASruSvLrCvqVlvrqIf/2TL5YHodZzk47x
eCrd9FF9F+Ll+ASvDOxI5SqbgLaJtmqewlt+lis3ua9/t3lRUit53YEy/93CFjsqoS+OtpPQb4sk
7tCKaLh431pdrt2Cvv3mxX5FPzTrUoXdVvWgixkLTvk2vGHvA0CKzeuN6dCpCEsTylI3SojXWnXf
fvtiu6prXrLPDD9pPncg0TX89UCCJsvJnKYKl8WB7WSzFscOiMvReJmr0QQ8ksqFlgy/H4y20SHk
1oEwP9fMrbX+ZOKeuf0RzGeyyw3jy4wwL85s3aT+/4cSk9wHrNA5S5/rr/u7OQg0HtGx33wz104S
X3/y4k4Wis14Rpc9nizk/JBwIxTZ0+Mcr6k+potEc9mWkps4uKvbjc7mTEgWQivCbr5vN1NvnFVJ
qMcTJkdXWSZbaaW/jeYdWpk5Umg8EN638LVV7PoodjfN583P/9q5/esILv7wIdAsIWoYQbdUlmzO
iSu4obkMyX9zcm071xk7Qrvr9DVTb3yCfypJf73nL3/9xWabaZDwlKqZPwdC1ZNfIRwF6hwkl6/l
dEdj7XfqQoJg52+wWPrPlfBw68VfrQx8/fsvCjqtXoS6LvL3g4xSM2gqnEpsFWU+8So2EcpMPsiF
w6q/a1gVqtwZXyHSGN7tOXitYYSQ9L+T4WLjb9pUIdiMx8FlPpFYIbKUgxENNAIIYTv1nI4cMXue
1ysTzZXWHRCpWNBoJFRWe58GRUo3cl62kucAO9ztfv/1N4aLkz3S4owiXqzVSSkWuno+M1uEJbQC
2Q6oOyR3/vnZUp9Vu0K65VTgnGjqslN4ebXruiO5OpEPOfhmZ+LaSckEGzxvmYqJHff71xOyhudy
rOfk4abZjOGiclIC7HtsD6E9H0F05KW+La81TyttsVknv5r/BZYOMsTgzAikVTHpH38fhVaQPCHo
6oyW4Jhgvgrpsj/f+fFaW9Ze5CnUmLAgso05AFPF+AeQrA4JGVUgkHe3zjHXDhDfRnPxPVtFINNE
0OZnoiLq2QYbKGE7yW7XOSk/twKT/xyLLj7hbz938QqGvla1PuTnqtcaSoFMjiz56NQ9FpFh9w/E
hcW/9GQVEwB33s5m3Y/ivAjei9Btn2PCSFYSXKWCtSdbfEKxA+b+k0LBnJe1pryS6wuyVWnE/Pbb
BQwCBYfTg+x70FJQAeHnUV1QD6SDI8Pg/NudHWwZ4lHYC/cQ1SDHmHZ8L5YbQBv1z8hcGtGWpNpU
WP/7yH5Np/PtKVwsIuiGmjyqeQrwLmggEIeHaqS148wuHk143ioGwLmBo3iF7Fk9t5c71yoBK6QL
czmuMPxDE2/e/j0q7crS/m1Ul+tJpAxWrjAxk9+0LSV1Vyr3tG7OyBemI1RwovZcVK0K8JrE0WCR
EhrDaicDrVrgvWhrNwm8GV0HsL7AKLsYXoyHhBR7ZdEttL10iLXloHcL0TrW+ZLwqTjdgMYeIKpx
dBtfe0coZ0+ojBbNvO/Nt769q9N7f/hV8jrzYWE5wg2X3p9G6F/zkULUzFgxIMtfnLAIUqilzudN
YA5qXdHlAqH27nh2a43m1WOrL6V2W5fLwX8aUO1kwnOrbMn0ICm9+RwKCKwFREtOY1PqlspTkXhU
bEioxfOsUhEunFymKjhuIGA61rCXTBRP63i4qf64/h1DJKJiDSFOu1TYmgY1fqEywU7hel/XP5LP
hlKfjeN2Rr4Ia0Nx/j1drrW655TK//zixQExj5soSk1yM3HNg734OTPQXWMVnyJP/tCPwR3d9tp4
Cg8IAja3YL3mlfvXt1+/WEXNOFfDXOXXeyahp6B9YAmHJAiK18fnTzGN8fRuchgc+nBcHsPf53Sr
J84AzuOzfNDfm5MQoOdwxPNDat5XhdsgKaRTH5NFv8w0p8YEJSxacErtKk6pUwIsJxcZZ9QhJvQr
tQPyST0dWT13jgrQSbeo0lXMEpS5dInzalFsx2W8wncM+StfmparVcdJ8LR8V5FZEm/75DFr7yzt
zjrvJnkpJIekfol/5OmHmByp/90KGzevfuEUNXGAQhVCVPl964nqoKtLnw2QsAuOj+0DEJBddKge
/XQ16Z8d6C59W2AE4hgzwuVcQraiVEa3XMptSo2WMFMSIUhuQiwyXvpLfT/fj6Ctzg+UGid/68eu
4iOiOZQDINetJrkiiOzc7kT7zP9XejdGB2N4+SFqH2q1jh9g94hOni04KIEYrTs7F7kzgsu+V1eB
E3q0mEptjbLVmmzkyvHg5HS6z8eBpkuBpnasSfbu9iOBdsI6CIlhtqFW3K6LXTnvYwz975O7mOxB
kwx51zLdRtDZYoJSb5GnwBcVL1w1GExUcJ/npabe3KCvKaSJ76HdrJKw8ne2StCFdZ6HvLPexn9v
VRR6EQkuNNk5/w7qBWDzFp7mDAKaUHzrez++K7rnkCMydSfrqa/XTbUMQrcQf7S/xFVrLiHDaBDr
4fUubh2P/5hkL9fTL6O9NLaHUl+l/sB6mmIkk71ZQiVJPwc00i7kdL9bVdmrPG7gM5EDhWvMk/ZQ
qWThnh0hlN9puMj5DlRdZTl+i+2cuNJ1TJ6qtPxIq9mhD/OOABQx2Tfpz6bb9+ZSWcT1RvFXPcp7
6kBtt5zkQ58/a+en1NiloJ8T/+3WPUieN8O//lCZ+DW+JEmx/mCJvjTlVL/TVD+S85mszg0wdMX3
9j1aUX85I/Zoj36/wbyPRDnmMO5Xq6TzrMiWyj9tV3lc5+aznecPEE1uFkjmI9u/hnZxugiLppPN
hKGhdnL036p9nryAe4Hm+a95sCSd8uXW2UG6trLIXx7HxdlBNXphTHt+s1taH1QqCJqanLbjROBq
SMbncgWHfCdCerMUC+/GVnTrZVzUpNjFAyv2+XV1z/Y3I3Y9HDeJ3UizCrsR38oZdhtvKRzapuI1
2fuNAdx65Bf3HDGc8lqs5gF4CZJPQEj0qp8SCtTapsK/OmO4bmkLrt3/CDv4zxTULypStUgw6BBy
Xpvrj73ptIQbDHeQEQRjHY5b1LwTJxYcIV6BAl1ZR+UPHyZSYq7M+EkhSP0pal/18h6eMCVVC72N
HQsrCEh1+9kYrpjdOPYq8yJ5OTEVkaqVQqEcGMHFUxIsue1qQ5yfkvBhxMu2vAsjlzVMWQ7RsqLJ
ZWeabZHsxy1eOSbx85BiA8Qd6MCGEp3oVVwlBRaGo9redQKecqHgArFKWyIUvFvXxWvQGOvLcC/X
smzklarmNF+NfC+K98dkG7m4XoPE7eVlar0RGW9h33VkwVukdILlZGc2kF4TtOi28ktak3evEuxA
FGn3Kd7Us1xpVRIBZhGKKarzAfbiCDRqsm9UFiDrEKGIPeH6D9in4S57IV8hZ1ZbNlbBr/mKnxAJ
Rl51vL11obv+kL4M4uL+qFT4ShWmP++01rkbbPJf+bICDdJhZXfD5yw+dKUbDCuBaYZGbW44h+I6
IZGGNu8spf3ZcvOr7Tx7AAoeFQk9HGv1P3yfXx/VxbXTCJomiWUe1fyptA9VCPol2Vt2Oi70D/p+
q3CDx+vfP3qt+PHt/Vysw2YGb02axvwkeybKWDutNmHtUZqMksPE5TJfjfkyw2pd3YtOfaJoBqnb
4JwoINw43moVXN2x6FcQ4kTLwmBx+H74y0vtLGdmn6Mv7hwF3xL5AAPAAYi0BI1JrkaGLNU8QMaL
8lVFSBeSzTAQh5V/gsCZSDGZnIF/MzmUL//LkzJFtIymJBKwe/F6TFUY80hiaOEaERmnQebsW7kJ
yQ9X17DrSdIdGzjli8GcQ7qegp5DzF0Vbor9rd3zWpvWQi36n7FcvDVcPcJwHhmL/gRBpgMkWPdv
Rv0SsLMXO2BG7Tp8hsAktUt1toyLuHkCim6k/XBzOHEmsc7vRrfXCzdPECfdqthcqUCqrKGwZ2eF
Au9z3gy/nDyGKanUPm1m+uKcsM7xPDyZmbWuRjx+w30GQyX2TOCt0hsm+9lfXntj4Ujy6JopXvj4
WQIJTNhT5/77NRp/38kYGR5gHdTdFSxulgZ5ktQ8utoNySJYix6iI5q491K9jhU8//D2l1K5YenP
wjUZwekxujfAwws2RcCiO5Sf5MIsRus5aR3FyLhRPC7NMGTB4C8tBmjxD2L0S6ntpnTJd2/IYoFk
HS6NPfUieBmtZIs/tc61qCrKkPuhFmLToEmlkJJw8CPS1CmCYqnZBzAAu8M5f82MH9PsfMoWSkLo
9KltuUTUL2l3ZG7duDJf2QDnB2QZomSQ3oC+7PurU8SpT3ufZSim409UnNrtKyAuycJCXPYzRBiV
9AjEOcMQHNc2Ds4xJD7WoV3CAoaVimkXbv8q4WChrkcFnCbmTR1guDbcF8mHfjvi5MohgyEbvNE/
S4d8WcEN2WAmMWERi9fjcw5jvV8bzTbmGN6v/GLX9+szvRZcIkuS6TA8hUdej383Nz3ZI92ckshW
NCkue5n4MBH1qKy6cNPLPwPnphP9z/P7fsDAjkDOGIZI5p+iXyxxUYecoNbhGYrjOjW98bfxgXKA
hC9zk7kl4my4FWuxPeol9wThuU8SNnOsC+lBMvYRbpacSE8AstDKWljHvwZux9v6R7QhiYjNgnOs
9D7CwFrGxSGvl4p/SLEgF8IJnKXKhT2jZqBH71P5K4j/D2nvteO4lkTbfhEBevMqGnmXPvOFSFNJ
7ym6rz+D1bgXVcrC1gEO0OjevZ0oilxrRcScY97lw3tYuDBHJt0OjVMv3kWWJwmrIP8N8u29Jt+X
NLWoT0C6tQvxTi6Yo5E58dYbtg/LV9yiu5LU081Qn3/0brhR3CmD8w3ihetfNWj0JNKaPkOxMPKl
PMpLXVor1WuPQ4jarMfCzOhOXsjq08W4M6tXZdiny+LWGesfPsr5QjRLtES8Lz/EC34u95blKxAo
442+tIB/agx2/Q5N81Nl7dLWDjafzWdeHuppJSQbk9d03dptum0lxI3Tthh/BTdtp/8oZ7gsQydo
Acc6++XVg0Sn0FBKyczuq/i5MrZm69XgTGYfWrtBDYoaXTjmDL98EjZWt/3n/4gYUEXi6eA+z+dk
8fpol/mx1gTBfF5JPI4suUtISYlmz/Ks0ukBp3hpAb5UwAcpPEN3aPUziz6SimSFIBhRo6o4JvbO
wgvPPiAoF+JH4FCqRipl6JKk3BLfTrHxCQG7lbz6jx3074u/OhKGkj/qcs6SQYCHM6wZSvWvkbVT
UMRVwX1XulV39oUV8OxsXaG0Oqfv9IlWWvQkBauiO10ACw4BuYSebHpxvxblx1sr8T83USRGc1sF
kZF8fRhqwsQULnMkQvEteWPuGNWGYHScbRTPji4hRDtWyleNqS13Zdj3GdoapKqhQAFyr1nI+HuS
gOxbtC/1Z4nEvfvjuq76TOnYCNHYkWkxT/xlhhL3fbXwonB9SVB8LqzCMe7UB1Se41fVviryGtmm
yBQLTm+7GV8CIlXQIqD7EE7aSTykkmNExLS6pmVbihOVrgH+dljinDAAJN0MVvzHmZfrnyd9SGPm
fPqrFyfiTa9rv5j7AGO27RhnNUC5G8rQk5gcTEd45FKVdwLkWVysTR5Re86co1s38h8ylb8v5OpG
inIpD5FU57j1e65AVBedCCF9qJYTctf4uXcswa3uDVRbvnGArXa7PvvZFPj7Eq52+6QqRCvPqrno
8JfqrDWUZ6ZBwQvtgOu+AAyRbLJ69RvnsH+c9P/+4KsXsL8EeuF3/Ah6vBHaJRhr/CBu6kEogCg6
O+ibRYz06mx9DLJb2BaHn4sX2aqxJjkyhJKNiaTYxxXHtMXNztnPKezfV3d12NctUalHo5zbU2DZ
oMXYasTYz4GTY0QPPOMzNTxQGC9t4DY6JCPW4SmMl/qtrMh/PiNgxhSLPCgNINPVD1TkamFaRk6B
dqbdXYgrXfECDUTpYnpmFOfKXoyChTE1zRxr3X/dxvz/Q9ChzqSz//8Srn4q07pc+lEmZ4C1sliE
NAkVu2kYTtoXEpWkt+ZT/Az5tfiFkJbsVIzQq357axv+Bzno78u4+k3qQujIleVOAKt0Q3ik2eK3
ksDGGEPjfTvH1d1UVM239/q09ud3v6q0lOxSC3QO5s42eXSvlrmolgj4ncGNcrt8u106/UM69vfX
vCqdLJimYeDziTUCzfKEEcdiaEyJsOg4lfJla8zI69s2oH8eTP/8qlcNyqQfOejkfDBoamarOWWl
LRKzJt018rYpsAy6cxXQul1nhy+kc8jxR1u6uEzCZ3zaaznzWrokF7t5VKuFbJHyhkDagG/FtGlp
ktZBivnlJMyvtgMDSyznWL1cJhDASbWluu42M4DNlWXHjHcEXJVPc6QHg7NFvGuJjJHFpeB7BPfp
/i6Y9n5/lHwCTVc4gOrCGzj/av1Kbmx6E7f24n8etkw2YarZWUYrXe0ZY2WV0mWIuTkGDP6dOdEO
WhRvgWu52Q5oFEV/o+FvWJBuhSP7Rpvmn1vunx9/tVNYAhLeS8XHGwScjLSOpcbxmeuqNmska3bB
TOqelPEpefPbO1jRWrdkHY89yWTNnOPPiLH0YgVH4rmcc826yk6pOoatb+5nZPi0IgFXtFYK2kx3
iGmG7fz2ECdudItS8Y+pKA/4H7fyakXrhtLP5EvIe7wx7uudwedF6MEAy8HFR/JuT7xeCrHpjoip
TF5EJu6hN4omHheWerzm/kHw93qxFYRNGRyACfmF3T/y+0NTvPTn2HqI+XWoKngKlZNSMd7370bl
WZY82Zf2uUlskJ0wz5x5rhzm7Uvo6spOyO5T4X52wGD9Dex22gRRYHcUHyp3uZA/quwcvvUwBozL
MTlKVJbtthHvTOnDFMCIUn9pJ7ICB51x76J/zpqtqh7znFmitoQfevm41WeRbj4YV2tzIYpy3jfR
XPpm8nKc3gIJ7cgOLmxY74t25wunqt2p0lkSUqgevL8S3UU5d7Gy6Eui/pZ68ybED3nljpV3+RV1
rxUGDxB4jp8vJ2FfWqvLMgvWgt2b38pSEldC+lUFhwHPmbG6oEjgNd4KhTsYZ82f3/f4RVFmvymW
uLUE+yazzctd26y8VkGIJgvIXyyqqOXos5fc5cm6Q7mRufX7xAOdbohbZYw9fBicvT7NYN8YW35t
8UnA/9c4Svk6OSwvc5ljIO6ko830MM82FThScjitwemNTyHY9/pjb6ytaNVhoSwcLTlbKCEImREW
LFoR/9QGDHg8faQXL+H8wW0x15BvrArPXgY3aN5O5PhB5HVRYeYaTCIT5X3SqkUtvigD9ih8NJFF
6aJbruWvpmHTiS+XhX/rCPDDvAr+hBhrbKusO/hCryVhfljHKaRW8d4w1mTITeA4SfL4xvGG3awl
DpqcpgfqLYp+OxEILttCbJXpolUAOklzy76SV6iJZjsnNtwe8VyXA9eXd7VFdrmaKKrJ5alLMV9C
QpX8xZAvRBzUM/JQN9koliI52g/xt36s1umqONaPpDIBSJaqx0L6SIJdrz5Gx37VbKXX+LEbyBC6
eX6Yr+PPrfz3dWpo+g3Ej/RertadeGzHUB1GccYeRJAPlaVW79EGeYIdiNt5NqJJeyl3Qoso35ta
5R96Kpq1ok60PIrc2bX127X0R0tUjEkNy1TZvJdA+u7AdTybLl7DBnINjbaG6WfdHnRG3qWL7Mtg
tXtCKqZ70af6MZKcuL3lX/1hI/vfFdHWQGxIRtw1eSCw8mCMos68V475TjoaORHj1aF/yknO+iq1
NUeOYJhjzLCTUdUzHBkHYANrFLVl9lD3p7oGOYeWxa4b+1Lhy3s2Im/SICS5SIly0i5JjdNwOi6I
o86aecqaHsKtBh2vJVP7uwh2FWS4xfAYv+nPPuvB24V1hh7VPQkePfG59xdxoan3VreG+SkJi5Gr
8zGkTXcdxuBb2t3rYuj3DaGjwn+0f7T4g5KO+1gl1n3+Mo62NR4itAg8FrjUj8F5xG55SLdWif3Y
SZAxszC8VP5CzoDcE0iK6sSKtt0tdKVx66qu3q++K/1q6EILWUe6Tuh4gelYpyyjx6pHdLDkTK4S
yZJyQCVgKpGXfkg2bPQd0FSZwOHZOeFf5OxeQBNjn+Uk6ZQYcpkDkm09PFaQ1LyUKL9FSdRUyyJr
m5ozCXYIwnyjbcmMttOtdB7uyHNojVlF11cOnJyI+OTLskA5M6EK9RkpnEb/XSxe5fCuTVYt6lTn
cl+VM/gqsYv75J6l8kYZ+XuQ8PdL/b8m2P/3k12dlhu9TsZCDqz7i7CLlLNBY8FcoTsZWA2/YF3K
0rJcJ1udtjSBCXj5YOa6wi9Z8GIMIKvKRINfbjXYNAvV34eVDRiC4Z9/ItZW6h2OSZrgJq+Zd2lJ
ylsIX8KOzDCtXOiH5iO4Jzl0C2laWGfPFyaZNnGGE6fPYancED7+qH5mObCo0azAQwNl7reo5Y/l
I/ETySw7EQCIS6wM9nraQst6NR6bXbyC20Xi291/j0rADVyvmFefeX24KHtZESKDfJ2lcZ80aDsL
MheZzuxQfEJHGlyL3DHrkLKgD/fm8KafIYeLmdNEtvCZvMMHgIMXEVg1bBtGz6hb68uSjOILJjT+
LnreFiT7JS8YIKgwn8VxIlS/7+Go9QsRmWOyKEnFjdfhdAjaXVc7VOMRGfMWyO/FZBKa9E32GiBX
MrCM8iHPj/i/s2SVdY9SveouS6XfNoAMZOtemU6TudQCao1mEZprNLslAU2QrrxLcWrrtZIivi1O
QbIak43kb4zULuQNpFFjkX3DnEZz1stnH3+2EN6FLcLB7/olXscI0eTiVHBuMO18fL5MRyjgeryW
CJ7S9e0ULMOTYM3a2SB4iS47XXmAigKi0NEgutTrsllJwbIP99Be4sjxw/0wbjMhY1U9G3BQO2zc
mLArW/8OVbsMlqrhAMIe+PbAekx0awfNWoM0kvx12ixNzux4vS+/6vt0oJ3iac2+r7zmPf26LJnU
FBu4W9qWpDNyGIXFkuIgKPdK+9WJbIgL+CDL7Bg+JjQOV4jUVihKg8vyf+NwxcByXW9IHgGomHLM
FZxEOEvpurJWRncXo+7wzQ9L3pThvq4/JTz5wFXy5azeKLzuMeu9ljdx0xz7zu7kPYiQwFrq3Oh1
uLKeKqZtCSw50ZGqJw4wcoOBfqZ2Veh63+Mn43F8adbDngqrW5ovzDhISXXVbqXdNa8KPvFdd0bU
ive0mxZYBiN/qTXMsJedyJ3xInhjn9BQ3NGpHO0wpxFfosXkosisiFJh0g9PIHSjNZSv10Bd+A8c
rJgv+5mXUk5Yi+4pXhVcfroSqAlCYq2x8aN6J6+ld9KJbzGNFOcPold9JQ/o2bSzsRyeLCJUQ9sE
pFISmUKihtNYC2HPFJH4tTuaSUsiQbxijchMDFy0QCRZDRt/FRtQVWicRg/T0/Qug9fQyDTxgIGw
fMkSNAVb9MQdkNf3EIRTt21e6u/oIRdXacoUnx/YLdkKLgveu4uPX2GR8MtHRLiq8WNTLJS3HoHo
ZZn2jzlQOM3LeL3HlXJWP2vI7sHSII8gc3WOAYQS0oR4n96D08hC9xkACXmi5yME5/QwCl75lD00
p+SUUbvLO24V+0Omr5J1+WTtpbdkPXL1r+bwrFZUUtVZTpmDOtqeH1moCeTm8uQX2ALSNxGfPHFW
/GxN65h3TbaOQP6s8bjrvo3kuRi2ApCN3ei05+nRoEpb6l7swgGZrQDhr1uLoHUtYLled6+6Tqos
6FPFD/3AcPApTXa8s20NVWRpDKwe9ZrTuNns5s47uvzoPQKUDKF2CqHUoqwJ+V/qMsA7bE6NJdo6
XFBp2SZvMaNIrXnB4R1fluzq9HnKr2ojrdrkLEdb3nIcQ/pqfi7ET2inaKBKavYn7Opeszah9svL
9D3l9Ucqkm7U0cP4t2g1r8YqE7rhO08lseLtd/6Od797qrK3ErZGyESqQCI/uYSWXASwDR8Uv6Sr
XlD3f+uffbcoQicpjj6B7+aa3rdMGp5nfPPEM6rBtKyXm4JZ6td/bzbyjyqCvUbiZM4gSZV05m3s
RX/sb4pZKGZad+lD61VP1gwvXISfdDPihekE+/BbnR/F+JtQE8TLTA8Inngek71xSyX4Axs3/+CS
qWjk9JgWXJWrTk+nCYEfipf0QU++a4/FX31Ld/XO3yTb8h4XQWIPd6K0mAyb4jJhScqOyXpyU9da
d6waS6NfTjduzo8q//c1ofgA9AIQk+yXv2/OGBhSGxtcE8cXyO06+XzbSluo+9w64nsoChhqw6Jo
Pkt9HeNhIOQ8us+FV5hg2F8V5c0Ct5ChYAj2Mwkm75wORkWVlmyB56TZa5ZbWrs+3WloIrE4gLvu
ln3t4tm0XjNhe6tvYV63Va+/0NWvXWZ5lIFkSh96cTNYx6l7lkRP2CIfFk9ND40v1G1LFhxF0Zwy
cs0+coL+I6l+BQWvDVCXkOfVMs4Za7/upGgTDp31XPvPOVHyItQ6oZGdpj0DQIute3Phkzpd2OLi
nq1jTPdCv8mtO/mDwVkW3I3y7ndX1emgBpjEGrjaHElDZu3lS8C/o23lZsN6KSxBoMhblbI/XsRu
StOtfBzec8DPDi5ipB10htK5tWbVT019BjXlYrDIeenf//tt+WG6/d/9M+BDYKqfU0X/fiAULTW0
upe4f/YQ72gAIEm6QNjYRooXEximz/HZRbdMODzMWmTOrP99BT80F9dXcHU2lDQr0i7WlD6M+aF3
6fOk1hISlMo0pp48E+dh1EZ2Jm84tJWZXcwzFOA4JuoxXJjZ3MM4FBOOdDQblCRIbJ75sVpxz3RH
g0Aq/184Yn8IAa8v+uo9whJqlEEt/r5tXMMmKZZB+BDQENW8CK0EP61gPTIVVpSdXNnUfir304kj
soEq2pXygxgsS91Tmi+R2Ma0I9QBa3PzK062lXHjFv9WgvxV27ASsQ6ZhoaKSqZl+veP3AhDmSQ5
BgxIo35+UDkt4L9Sf9XTwTJWtXgy9ZfR1mDslCe0TKTwTaMnCicJGg/TotqZ2h5+8dLcKLuxIkbY
rldCBibbiR4uiBiWxr6HtfMNu8bfpBWpxrZlHdh3I2geCEkK0rxH9luzpOW14oUaykM52RX7Rb4c
8HllnAKQTW/yO5g3j7fsM7+Nwn99f5xehqrz36L6r3hpSZg0RZGiO32fr4vDDDolFpIMIlsigzFw
bmX66D9WpfkDNUiFcEUs80dDJIrVsAxbI7pL19ZLJLrdw+U9e8L8RikgTQe0o4CqBXlRSCtkrIb0
2Q6nxt9FrEmTIBwttV4E+WZifkIuTYjpnmU3nqE7CT3itSytFN8roFU9Bm/1c7mV79WjeeQcOVCk
q+FSoxk9pIACwTDQHE37OzE4Jf7nOG3L6EUDKGTUJ3WiFOAfgTsrnyJsbHrjlNJxONQ36e0/BuXm
1f24WqVD3e+UqeR+KEfzjDsI6pWK5Y+zybfqRiiq9NwDqFvD4yIi8IkgStfc3s5y/jF8ub6OqyK/
n/JS1EKuQ8YBzGOIwLHDPl2vuyMu1HwHNFXcmwtSABLv1ujl51I734T5QAI9cCbjXC21REtOoRSH
MbSsldVuEmBBF1RIbm55GcZITyYUiXS8RQIb7OJ25QfBTfAO/nu5/TEG/n0L/riKq7Vg0LIpCdoo
vuuqtQiX0tX4cAd9G2oL6QBda1SJ7mU6CFWMAiphZq/cIs79GE1eX8TV8hlc0qIWdG4FaDTOvfjX
9KfffWc6g0zCsHAvOJi20MbsWwM4ZEWsdj9WA4NmpWnq/1BhJaWVTWWTRnccfKLkvqX3kWyqCdPK
ewZjfTCnVStNTigL9qRn+1gihkFfMy0EABWPnh8/69IGu5icMyzGSlCHTIF2TVl6TfGlIS+GD1fx
GBOAJpD4syFUL2xW8KAaeUO6XlbFLMKEodHvyvxDcbkTJpIdPrVcdE0KrJcLtrFMXIepucijO3Mo
Hd1/NgsOD37rQaKouQbVU9kYQf7UlNA+RYMiLdqAUFS7/ozRAk7rtjiK9Ayqh0jaT121KACijT7y
N/5YU3+ZZmYPFud56RR0H/LwmIZLgFZt5BSijfR/xK+DzJ6xFaNa8hRy7Vg+D2etOPXCRmpQBy8I
h8+kRaTzaQ5a1KnwSiiyyVLoXStdUyFQHU9brdwqyibEQhaBDAum+0557QDShXtTPPXUCdVD6h8u
2t1E+ye9j4sv0gbX0755EEaA27usApu6IMDOfIgeoT44+UFZ0jfsgB6fY3FfvqvJjopUKJ98f6Ny
OwIGVHGxFXUIpLRMyq+EP3FJPVXeRQCS82VIWyH/5tzn82vzl9pNfNC+BwsLCYqyIZvbBbCb5eH5
Yqz4F5NY9WJoL+i3qKPCM+0rU1yUmypcKgxDaOi5UeRgqib1ckD+uRRIiqdlE/bvmYm8ElHHI6Wm
/0nyN6U6qjXq0pnsxozb4Zg3ph6Gj3okj2sR0UuiVMUATIJ5yyKFJMF3aSTiwMRmaaTO8F0eujeC
24l9EuiMUu0Jrm+OCyX7brTPbB3Ej4W88/EYV4hXH8tsyUDlq90KGV3nyAZXLnqzDCm6r23Tw494
8I90FaD5WjanKdSgw2b0iArWnYo0yg6nr83/p635oh+H1FH19e+EmsrfK+damwVZ8bcx7gXlheZB
QrLsNx0KY18+JbQKHup6Ea3JSGNwWLjJDm53Qk12jOAwyRwLtNT1V8a5QHwZuEzIMswwhaMKy7z7
MgUcqM+X4nEoHPyVyb4vPHo0Hf1ipVoykO4qetabGsFtuleg1aXpWWJeO/hOQnM56VdKup9DVSpU
ngaSklB57LXOExn/AW620a/6iZu9Scix72XXKEikJWDbhvmVHvqd8pSCFbXs4pW1aHAhgDLag5sm
PdbVLqndOlzrvTezpRHR0UTERW4dwBiakmO+AEFUVXusjlm5ECI7VLdDtWtawrQXKh1W36mU945J
YM/3qu8F80nMV5LhhuoiuVcq2LWLOX75WfjqGTAr63HuL7Wvoz+wWD7oIPdqosj9HHOTzR5BVOh4
Idht27VOOr7QPO45TUaH/947fh7V5x3MlBhrGKRf/RCKhlFoKZealTMrn2IGW8KgerMqv2a7qjYB
sm21w0ILye1k0Eeh/38qXd7KweVulKuCVVThXV32NJ6B8DOlVc6W+iD6Z0LL0r3FGMD7f7zkeTP4
oxtQ9NGURGoW3dVOWD2U67ZfJsFzrrt9vgQ6Gzmp4OAdGx5SYV/zvNI9Bo5t08uPbV9yfATLv6kU
GQsX9PnIVeBdK2CBrAeqS8q//77ef2/PlonFiRHfT75wV9cwh9U4voNQqhJD6OIjKEuo+IckXras
yOj1133qkctg4xVu8V7avnzDu/ZD1Pp7f/7jKq7u2jhMg6FqXEVHqlmATib7KCa3TT3BXOLIHRNG
esvGsOkt66U3FJiRV6YTZmssRhzvNe2h177CfCNWriC+NNbZzNciyew31Cz/vFsmbjAd6DkCTOPq
PJdFoxaoEOnuWLAVO5KOVui04qH0LGHLrQsYVdMyNuibabu43pVAL9Jbgc3afHi9Pk/8eRFXcicz
9lXACglbteXqnGqdojoVrHXZs0hBWNPdpTI1D2Oy4p1w8pNK7C/eIxPYJ0/YZTj0l33aBQu52Kn9
OQNZqqr3IX1OkifbaoOFv0EelNnC47x4Rnet4DYXm30mFZ7T6jA2D+xkybGwziP4U1PPyGGLqSUx
S8jvBTcCpGa6D29+7/mk+F/f+8rgWHeqroUZr1b5QntXdoi9Z55BmdirDypOZ2vdSCtOHAFtZHBY
gyPLXpZ99O3RGh0c0DzKmqvYPXX+AKzdKYx9B165sAPBydr1hPaveFWsZ+gEsDeiU67ttXJN6XZx
JhIX7PzA1mwhFXiwhnX9G/HfdLj5RzQ3K/VmpOR8Jv3xdXFAGzigZV28FvtOamrkss6zBjaHiQL6
kt4pMCHNqRnuBH2uPCicw5KFeBO8+M+6BTs+1atogmj+XVr8sYoFXa6PZsStVo58PeOzW0t4+hQ2
ytMccXBZa0/tW3y+9X79bHOw4P/5uVeP9jSaUmsYfGee4G8da3O+bVU33k3e5BCe8wwHIcDbUy1+
5R86Ivwv/VV1Qs3TGalQ1J/gAc/QbMOF4n6roY5X7l+/yB935eoBDP1Q8POEu5J9XwjzZQi9zzVb
3RCD+Sv0nSnddxjyO6/zX7PkhIt1wMYmlztydpAj5umx09bVsK8ub4nB3CZaaduUuCXlA/C4Ym4G
vhdAutUg28oHxMY7ZW/ShB+eaVpwnqv1BQ2cnNfY2BYZ5fhimqv2I+Mj1ZqrKGMzvQvyUsscDjtM
QBjpIAPv9HmK0tPLwg0vEhJJ5woyUuWazX1yvBD3nescjR4VxlwcXcZiNZq1Y3YEpUJ41guvqpfp
fuhtJi9E36n3hUAuINP2fs/BdHitX+TQTp6kY/IBJMIHngNx6nQreVaZm9c/3oY5UQnDFNGu11Ii
4SLGZnwpI3aI8ARoaBWoTiaxeYqYXyH2is99uMr9yCVrDbcUrkFovV5fL3NIm4eh2JELlNaPvLCw
fXBuCCfTVZUb+8PPFjzPryVyjZxaIIBcA3z7MpFnhUZ019tMd7vMGxAQjGLhiozhwo1Q38unvtsW
9WrqndDYSvxKdgRKjGFgcAr1gxTca5QcmDTt9LHY/vdm/9t3cX0T/7y8q9cr68Y4Be44v14DfPdA
BGpG9hIttix7HqwPzT+m9Tq7vF/EZTuLeBtnqjbojNQ3ony7cWcMRAzvJabMdlpus3EbkF+PnBHb
cVHvff2X0DzFwPn8+C6oAMYGtBqmz047aLE73motKD+lBZaMwGwmjqmaNPc5eGj+WKasuFS6S2gm
dxVs0AoUxzqQN9CtJmGDlIRVs+y33YW13B4mL9Y0iN2HkHms/6Eb4yqwfO8tNCTbFPuDOCiLjCGr
Uq0utHDVgD89XexQCp1Yn+OCevx3mCvgn3c+h18WIiv+EMRD3TxY8Z2U7kS3fZC/0bh0u+HBelZa
IhPtaGl+iV/KefqmxksetG+Z7j8Mx8ZrNFz4q/5VrY+acZC7bXx5zBvdaYg8i5ATRMZ6pGFJ8dID
EWBXw7WFyYhq0DXGBctdedeeM87COMci5Vg11LQLpAFmezd98ocZ4loRx/8iZ/z7ifo2xx2O6TMm
I53B30K6Ny7woBb6Ww/6w9+X5rL+VIFLcQ61HIFZi7njMMp3lzNY0wutW2fjTiDSQXNEi/A9hviH
Eh88owIm/uJRlx32o9/zUGwzQAYGu2J8S7v2XYs2RLg02KGJ74OwLzuy9RiFy7C25caxlE2LiZuX
ZnrWGeGRjM0oHKY+JY+yh3bN13Kt7LPql4gkh+6Ov1wYyyr3omh5mbYX4ytWzxoDP+Yb1Urkn+92
KScfegAaQmwo6CsDo1GOoxilZo3yyde+SxHgDdVW0y1regMQ4MM7hXTzqfic2seenaaPaIeODm5k
/Jf+FxObQXrsouMYL4fLKZfsaHrRjZ2GepBI1cJLdLtiKa0WaMKJ5AguGoLy5oy5rE8W0gfJPCzw
PrzCR9jrKM2yfq89K7GH5FAhNbDbw4BuSyb0p6S0p/5gXOpFbu4ljfj61agwPj/25klAE/IuN56A
nIXky3suVGYTFPZUbCSWdOW2xtYgHho4GeYdYvS4/iUJh0l6M+j1jeso+hABumk7yzcRTk0O0vdG
ticGR8o2KmcZuqE6PCbVdKf6iifCtyKLnHwDYVGK/MuPYvtLMys7IYeV2JvcHksCW76V7F1FQibG
L8HH2H2GJbv3iBTO1g3PuqyDW5WWcT3ftrBygdLWDAll0Rwn8ffLP/ptagaTkNzVL9U384UaOXbL
KrPxs406PYrFUoWtxi0UvJYRGG8BYwGCHYRFGtwx7rRkjI72ZZOUbvlp3FfyRvgU38lxIYV9WIcv
qWzjvyWKPeYIVF96sHaYZeAsVhPs4SlcRclHMRC19a36K3DZ9IhMSCSgu8+jh8ZjNd6n5zRZdrot
9Gtf/shMZDW4/JNlBncpMvDkgE/eSt3el9yUoPA6YMfGnmyGo620xyDiAMHTYQfP/70PKNcVxPWt
u+rJWlKQyrEcpXfKvfbZoJ5TqzlK6nKOOqfO4dsvEEVOXKQdeiVeCNLENqVLL6lyCrvYhM5nsjZJ
5TlV2q5tn7SAWc6Cw8Rz8ZHd2rN+nLrYsDSLeTYoTlUiD+1qkddSKQxFTZzupG7bCp7RLlN6PuoX
AWAkAPWcyxF0Udq36HpcmokyonmdsHW7+hVtLAPrntP69vhVu0x85j6UYzgoRsFgwhaIV++TPUs+
dlqyCSidqn2xvuCBpQhaWcfkydiBtz4TnMvYamWS0fqOMGa0i9QbCQZ5U0gHaE5YQoXxYyo2o6A5
Pgp8jQXZ/06r545np49doTmAQCtotCjK2nS09tuQ3hsskTB81AWDlvaZ70coUzTHFwzGQoRS8TEL
GtfTUi3PfGIfOMUFVpc3IV6bMO0z+rPlV3FtpW74Id8PtTeeYNtHkjfRaMsXQnyPHBexCnoNtSuR
efwy2i+rQgfqE0yyuVibRRitfSaHZ+G7TTEv2mKHRAxGDIwRckyWSUsIwTqnqoxCd8rclOcy30jq
vowfhGE3CVtZ3rbJMa42SbIsxiUUKoN6MAg3RukiCW5YEPDIFPi8TqW+SQv0VPGn4GPrzl5wqaZk
oRYEFDCdpi+ZB04nP7YindxP+mxS9DB2LOd7SUJv/EsIPSqxMTm0kafP0/PNVEFcneEaKuMd1qyw
XMQi+LPoYkvZQpDcpPT04q5q3y7qIgju9Z7fgjbdzFDkU6IeEGhnT2bkRG8lYiTgiAM/LjYZmz4o
iLk2WIBAuHSvDBLlhwodXOah1o8P5n3jiV7h5bB9ijt6nAufXmKT7gPd9IxyEXxUtafcGw+qbxdc
lsY6ka/DBL/53MZmG9M7m9dGDrdoTCenUI+NuEgpSwXakdQQbt3R5PVithTUXuo+oOWtbwaWYKIh
YPGVJE2vBYxc7Dzo1pEtgYf2eEITW0ctgQahdVR5hazXTM4hSDB9P6lOkK9TQqq69Qz2ihed4Zr4
fgZSIVa0/aC7tb1t0sSQH81iFWF8ml4UYcUnGeSW0kkMuu8ewJwgLIrj5dQyGQ/dVt5bJq3KhU6P
2nSLxBazs5S4Oq0cksRVR8fFAse8l1w+qR1ftMte0Hc5Gj6oyu3WZ1E8RM8mBo/wkUlVgAtIrL0L
pwpXB3WgfqYwvxhldjj9OaQk2S+roWEp7Vr5C/mFMJwqedWKT4G/TWMX4eUl+7pQhEjZuyIQfCG8
dG3DZOGA6oCHQltYD3JRI4Nxu/KRXqZ5J7HZ5S8maPx4W1y+m+5JpBXSx1Td6r6YrQm0CGZCX+Xz
Zjum+HgTWvqj4maV00WZoDkN6Igu/hDvXHpzbEx1uhtR1bdr+eLU4qzYQdOyCd1701WAhLJy/fdO
IF2XtL8/VhF1EQgFjM5rbX+aC1FVNHwsveW5jl0Cg1pKGElQDN+k7f1on11/2lX9YZmjgW+YT1MI
+R7gwf4fzs6rx3Ht2ta/iABzeBVFUjlVrheiQheTSDGnX38/tnHP6VYVWge2AcN797ZFUeRac805
xjfOGzIoPMw3zpQSFtkDD7KTOVN41o0v+n3L4/5O0ihARboMLvnvaiGR9LOZFuN4gvvReKMEX31w
KgJUbdKP02XnMpuasg+68XbX8LpxNX1tScWFqhomkMHrTk6iKBwMa+qpKXLDMKlCVlq6RFZHtc48
x6+Yeeqq12g3mrvoq69OzdeffNVXVbtAQC2Qj5xHcd5BYi4YDaBmMZf9SSE+p5gB/9HUZUb3r023
NFi26v2Acu1AnN55/Lg0KOps4JIZhxL4iNWB1fWeuMl92M8YVKAYov3AeglpllW+dKKVzMlB2wKn
04PPS8yA4GC1nyL/uxEaxn54aQDvxveBumPv4xJaa9ruguW0uMJnBvo6QCSr5/p9wMnnOXsTTLtz
aejQrI93xNzBB+O/NwrDtNWYe6K+GetDn2w1enzYnA0nhqyUHXwFZKgzUQ5Hyak6O3yic0Gm11Y8
gL4BiGacxAMzPeuofAnHmOxwCj+W8ZcLFBXNLlkO7WHLkH4+fpUkgiH3fMjeuRlKbI/GLHkQNC9i
Gkc0hjALvBEQnc3vGUPScDrozh37M0qLyLM+LUaYtjrB8hhKOBHnQkYsX4iyL062LWp7fGC7PARf
+ok9oFiQiYl78GNYydvk3VJmZxWBP3yBu+pJyjZq48YWmNxlkzBqOhb9ht2BdU9wk8vq3C4yY5Mk
x6Y+ZNEu792IlVQHTzfPh2eGtUnbzCAVCM0CTKAoOqBQBA67ua2/UhJhVGQ/uWhTyBlbF+EuUEXn
QXLMiDoML67sTYi/pt9IzTZhSb1sgrKfC1RXZbyrKyAAtwb3ynUT9PoBviryEzOTInnk1UE5R6d7
nCvm7F4SbIBHKioC2wo88xeGrdD9WEaEhwurFMCqttNf2kltg3o7eKYFgzjdtwsSLLot4SbspKpo
/xcLzJ8v+VVNXelCprctVzqh+/ul8E5BDyQRqQlZAkd6OifceezO1AfZraHTrbs0/fkffRCtbdXg
wuqG/CdChmsPv8Jnf4WyCgEVL484S8HRqtPDaux8F422k++6+wG2ZjGr9sUhOlivl2npnbCvUywZ
E+fIbcT3m/vNraVwWqb/uNJU0bLSsrjSzoaLw2AiGPCCtLY+Sw+Ys2xreSluNOW+iT+un6GroY1Q
j5KcmNMv8zG62X20mDgR5jx9JkjjTfDOmOaqG6eWb6Lg359J3xzFKyGHlnL13PaW1UthmowngFcy
xutiN41VjtC9CxXOmjvSidmp+ygAZ4g8ud2Vr/KwyUhW0vbBXbG48XBOH/dn4+/6cq4eTkGQMv+c
n6eHk/labEuzwKmiHWs3h4nHnESuJnn+92d+M39ef+bVQ3kp5IuMwGw8iUda4BBAZn3nihSCu+4N
nKKiOXVrW+/wMF7iJ/POVJ1B4vR5MIu5gv6cDNePSevr48sVFmH0eOPyfnoSVQN1ItFOgICuR3md
NaRZocfTkxgCd+zn5Wf1ylG45Y0lrpSEx8/amqt3PJn3ga04OJBD5kmgFBtcaAtjKS3/fUU/1mIM
XAy00rJmkvj697tRy/7Q4Zgd6c5qrkEQnY1VdzcpAEqUG+vs49+f9w2DNP1Af37e1bs4VlohNymf
N9FwyFM6IwvzaVhqh1J/U0emh/2n+XBeqja+ycrj0QWt7fgxmmM0u+z1Iem7zMV0tyAl7OKOxlPi
WpTHbwKNZVpW9axrbvxs3yZE1xd99TKXYKPEMOai22E3uqITpEzoINWp26E74mcy59FbudQ2Bdc7
7NE9hrxecuxiVrXDRXNHhYcTTdwgBb2xzsg/FVt/3s+r6lYUGVAOBZemJa7u8cSfnSllbcCxPmWV
JTZtYBvQWQa4XHK6zh3+u/X1z2u4apZkhZX6lzPXMPEVpX6tcmTd9Yus+dViudGICn0n8fAWpxTG
7A8LDP5kzZIxejMgvyqva1nTmkvE59bP0/Gl8qwT/EBtPFnVurXuE7IahwpPREcS4yYXTxUT4zRc
FF6W7MXkkTHJXB2YgK1ylUPyuEnP66pfqMbB7whOgWWnCPQ8upruzlYT52bu+sljWj0kuPpqcyUG
SzlY+rmblyv1YjOfsNwEY8O4UYdjLpNK2s6lDhkbXcx7rGZ+9CWKlIa6o6cf6nCZRdEimHqrlRsW
Cwvkq9Ks83xpjJtROo3QyWi+BjoNPrf/zDuPiRN/dcZeWWwsbWkgXavTe2n4GjnO1heVfolxqioL
dgUkRtQxES13oiq3te+hps1bm652Rzwz8hW3tJYy2PXM0Qa3y3+RCHHWiILoSZQ9xa3HX9R0xVOk
Y65EuDHi/KWM+29PKk6oO/CQCUUj2oN+3WVrZkilfaJR+TPpnv6FLK4znGip41vbS7n0i/n5q0Wr
M6P/4CGTomVcRvYFIBB8M5JeUagh8kIezd9ECix7wWecTX8P8aFJajv9/PQQtfzhzPAd4Vi/QU95
aIwPJSUfT9yPPSRR6LM0o31ckJwd5ogyBibs6UaVDyY56mcV1kC3E4ajkDjq5bmrvOJFfYI/0RSO
ZBzASl50r48/m4Tgh8dRWdfRV0gHQMScdYfdTeno0dDWy9kkunH0uqDYBuc9q1AKCzqPk68q3ARM
f2AOIsvbp0hKf8n1gqFrpL0NsSsSzRobQAYBwyBoqxIaR8GTpDMcourHRa7ifijEj0R46Yu3jEFG
sJFLT0u8MXuPKk/Sn/TKJqOZaIFuLXJgioxV6z+GiOmxWFdSArHCU4STfpnL9JdV/ok+fkzV5eXp
1lDvm89rWhHJ1hBB6jF5xPrz97YhW8k5Kc6teFK3zCPSOakhUYoBetpqPYP/mu4wybtl6NFjA1jS
wNZASSAu1RAr20vGw48vfYtRyAOdsgo/011E49fHpbqQM49wGDwGU4BOjI112VqzYEdEMrSE8tBs
TXmtMclwpDlWjvq+vdcWF0/ZCY9p7aGuTtWTVW7O+Z2iPhvNQ6p8puLBL+7F1C3TRSs6TCmQMyJi
oJPW4DjpVwzezq9Sb6fhJnul90drFYOqsDfJnFgyiiFeXJrrHzyHFcHenJQe+gfqajqL4q0Rw7f5
4tWtta4Y4CRSVpcmB5RCciqaYcDTEEgAmULqQW7QP03c0HMPv8RpjOO/d+dvkqj/fDYoRETDOlqE
q2qgGORGHo0zq4+EWnpObK+RIH6bJD3j8ImysE/5lRjAaKuJJTL6QIrmGp7CRmTwamg0EY9ZMRN1
LyIhq5nJmkfX8N8X+btIuq4rJ6SYhJUHVPY1mSKPRj/PabycyJQO6boKLibk6CvDmfumfKjiMtNP
JY6Ubk4edvImQlYKnAhihPqY358ZXW6iJ3nbfGX34uhgv84O3anqZ+ZbYD1D/Q9f1DeY2yC7rJTJ
VEFbFwEqxvZ5tcUka09QDoEnvnY00CxmuzCr56pKydHbDKEBNegezV80rCXlXqLY30nb5u68KHfV
wVyfX8X3sXwFu1zQc7Dmw80ToTht+N/vjoILBj8MUvyrTTGsM6mMLqF06lY0Nv1Xpq2GhO+Y7O21
gR6xWhoYVxNxKTUeQu1CQi02PGkRoqrLrpNf6n4tGYsw8IpgO0irIfXC8MS2RZh37JHP/dSsGdjm
HWCliSMVkJAMgeKD3uw63jB4INnbOsOA06IZUd6x9tACAWPJjT8kfZUlcBOGjRzQBL/zk/cEkywj
ROvi6HfWUaCVTDTUpDKd0x8PlWUQrUvjLiDyul2Hmacbi7PsgRyKUYN+pCSKDZ7E4+YvjfAY1Vsi
iBPrQw/WfTanx2HS/uAwvO61exHhd7Au8SKBfpjVjn/vu/JeOOY7/q/ERXHjKPYNFjK9SAZiPUUk
xdP6FktsSmMdNpUknogk61aMxftn8Uv9GskDrjgsb/qAAfBcDGkJm8sCrQyr7dRRrz+yDRICH/2T
W6yydoe+myZR8VGPW8ycKa3ocN4NzIFcFiOF7fvLypB5YP22UOLRcXDDRwR3zFGGZ7FeCa/aq+KR
aL5InlU2WJoS5kCNtio5jZKNhLqTyN9iH+1p9lNGFO+3ThjyNRzwP7fCQNKlyiI5AVfFc9KaYqOX
g8gJo7yX00cDHjl8YYFGc2s3z5dlt5Qestecll+zDkqnfYhun0V/Onihavufi7gqk00pCPJM5CJo
HHpnjnszv78PXcNmsOb56JK4jPWtxoM2fbXrd5Fg6olDoeBIu9YPpZJ/TsWs5lMNTzzPc1wf6UvU
s63bsje6+he0J0ZFuE0RN3rnZqU+ypz4oLXnbgzyM3ZBdeV3xYMY0R7tLiju7eRX8yKhuCQ+2eQE
6Wr6DOUObZV0P7zHKwQeJ1QfcbIwwFJ1T+e3cKE8ZNFKNZnv2byrgTiHRYC2qn/598L841kE0y29
Zp2JAosPt+OPPssQGUEqyEChg8m6uBRjMJls6TLdXxD5cN8bAYMdEo1Y2mJaOJO46pQ9nRDWw1ue
2W+qqOmxg883JWfhBST8+u+LCRg9ND7pxHQfTI5oeL7tpkXQAtmk1bzk4kJlGGGtkqjjJc1z7KN9
V5hB0DGRyCuoweiBC2+OUGH/fZt+6o9jzJGnsEDk5ZBh/76yXlFFMQyYLZdTnnODlzLcgvVosCei
p0U64wHBIASI+fLEAm8dkYEtIz9k91tUdEbgQjZgZfydT6HaZucqwTF2yI9vFv++1J9+0T8vVbuq
RUrVt3AVDtMQAbZXOPnxa9ivOoSYDUNweloQs23IC2coQDNdWOkcOutl6qLVu4nx/2EhmfLDJ8Q1
//q2s6kXZTS1CzAjZU/QQb4WMdIkm9JfTupUBrXBxa0IWHQx/YwFNp25UrmNBsPrFhvrh9tiTRoQ
ZKo6XgHjugLxTZ+ctJZnazhqH0VPm8mtzPmZOTY4t3QVODpD9RmkgFGfAaJoynvFmajNt8rwH7qM
f1/I1UNeGGk5VmIgnpBkQ00414tBc0mVlBYy3XRbEbej7GHbtkDQz2/ehu8/yN+fflUtJpz6tTYX
pl5Od/kKq61SLRX/Qcv3xJbGc6bjKmwbzoF3sskCVy3T8j6+eBnGAkABNx7VHy9mmraBHpd0/v33
W9XlsVpKWiTSWgN2w3kWXg5gBNVmqho47JW0Am3WwNAbH7Vh1r9NnV/h88ZVTJ/y94rPLfnjKq5m
X4VWpejTuYpJPpwhedrh5obW2Lz1n+c9J2qazqE+43TLMo1nYEkFEL7e2nh+mHn+fRlXneC0j9Mx
yGOOZ14UPFfJMgIWXTsW5xc7nKufcF2sZNlQ3NJ8t8WnWxfwQ8fs7wu4ejCFPm2sWj9Pvwb8D8mt
o/Mkluwua8Yn503FONCfdwc5XCGwsEeVvFTY5pXvkWEbTo2O2oHt3K7pEsNFtZxJP/Pvn+q3LPZf
P9XV06uoSRMLbSYynPWP8RKnT5nZqO9y+DrkmBL9h3WqepTojwDXGF1S0WWPlz1jOB/ldD+MD04G
gMZpbXeWM+i77kwG7lvKiadWHgbwLilZRuOGhBitWSfmIShOJtEJKcmo2l3S7ONslvwinxCmYgk1
CVPYDIHu2t9H+N1MW1hFH3QQB68dVmW/jDkGkvh13ukcWbfTRC+cJeOj0i9B51fmCrteITst8TvC
/UAxTuNh0JZltEpHVO2LKLsfz14RrjPFs7I7MdiRFgWw2sBZ3fDPuBqF+yqg33F7Bi9PP/e/7vVV
1zcVk/RciMl0r2MgFgs/eD5Dh+Br3ofSjvC9aIXsAI0mIld7/JLCbW3OTfUx9T2TiC/fuVWV/nDK
nh5QgzhlTUHndS2aHoogyeKCXmG8ZK3IayeLppznucCY17X051GfUtVQl9947H4fob/fiv/94KtK
NM3a4SLFCs3SrVwiP/KG7q2ld4mnB8cg/K+NusQsiIz53r/s4zeeBdGdlkzt3lS9W0MaZVqQ/nU5
V8VIV6dDGUf6ePJ1ukaM7ypb1dccotuJTXQMAHDRUaGFjIlvpix8hRiJQiZNWGQ54TaBTqo3yWfy
aWErbFY9ADmN04yLsS9wx8O/31n5hxEXPxsbr4z2WpFk/eqlHeoJW3lumO9kj70OhZd8LLK8LKfO
XBJlVL7EpC5DSoJXhQzbZxz4DVwa6+6SSY6AnpxgLeGJ/hJvNEdUwNgp0rHcrk7nF+G5x8KH9JDX
7JW5fZC9iPpC91dScgeiC2qVcgw2+cKivMZBSaKHvsAsgeWhoR6ZmXeTneme5qkj11AP7OSu97Qv
jQP4YOMQlXTwHSvso/ki3BsLQC1dP09X9QI/rHm51/fhot+KT+dukcIsqr/MOzRlsuIg0YOgM6Au
ILGk+AAYuRDd0kFhJ7zFl3mlMEBHFYiuQLxrjRm64SHyDIwGM2QDIHhQF666XYWu4Pw0HDoXoV0y
j9dcrAb2AjqLkz4jsMoQXWJ4IQkN5ZZKuMSLSJhXSAR6uzQQTzA01fpNUu/52+fLIqTeO1ziyQDZ
Untt0weFgADMnuLlDXYGCruRoKfC0S4LsaM6QZRrpSRErzrTKVngj1MvpXXiFLcXcQb37RE1cHOX
0tb8IEOnABKG32lpjnMr9lRlgbwMjnBG3nmA5aJHWeiiTTJ/gy/T1qXrpMf2cIHzDNgjdswILUb3
KQP0AUc76PkS76kQQVb9UOCp9Rsz3Ge919GtHs3HXLNh0X+q4yyv9sjXbzy20/L27SUjThmYqanD
D73ajglS9ysTMsLJCmf+1njOD+L2ckS3PVzYBunL+06bOtmpIFGJ/ZhVe54vpQ0e9dkZIzuDiFtN
NO3H9/6PS7raoC1BQ6ajckkSeRnCXX150RRSmWgQjbhZscMLuPacCJ92Hs1MTuezKD/o47JUvqIM
pjl6cHKocOomK+ukb0Ce+dkeNrRee2115ijgphh69qRWIuBRZsZlJ5oPrZq4Kc+tXMLmmPXGfCKW
B64+MmnhuOX6J2N5a834eaWnEWbpKoa2byI3patECH8cG6zFeSlMxZCMYsicV2Qx7QK72/8fEBzT
qvn9B//fz7wqA3n44raKrOmoQv0ARBoa49JYV9NGVy6qZ4Jc+juk/zYOFbqph/DGWPB3UOS3CwDK
wnlJBIT1Gxbzx1E86S75OAgF+Uz79ln7MMh+Y5SBmeuF4OSGkTLPHh1c4EfsOjqaJC9NZjFr9uAp
a/Gh2LK8nQJPeKDLeWRcvzIeC6TZ1jFbGatiQ4LLAlLOzlqqi2YJ24aWtBOvunWpzExyJ8Wnhsh1
iTbjvMnnaJOTvc4w7hZW6QcBoyXJRG+p00mfRKurjoPYjXEwxDRYVHqDU6hONudrIalCmozOdR6p
NiOtKY1k6v/deK1vfvrVVm7ImaIJRkmL4QOgpgk84KF5CNEVho/9l2THaN2eo3l2M3Tsm6UKCPFf
X/tq066isImqMyOCCiXsBJDuEAtoezOZN+xNuPv8o1+/wsjrACKLU5qwNnm9Yycp+snm3MUK86c1
3hE5noDuv/3WhbCnBymbs6Z/rDXRifRtYLz62ARKfYdBowVS3PYvzfjZLcTTv1fIHw8sf/yQ5nS6
++N57S++mMU9t1LfCkjc2b9R/EI5m/lzZadOZfGCxdyfsT0Ud8HNbtFvONT1+0K1QXYQNxbj/1Vd
0frNxcp87ihjwy+Gn77mJibzvsknc/HqBewIDVV/8Kvg3cFJ9cs4nZ/GXfaFcv2FSS2JdP662nOI
qewSubWxillaul+1ubk18v+W9PX711dkHc2GKhPXfvXr+11VlUHU0FtmaDHYDJnNRX2o7wobV6Ld
ANpCzhsCP0Tcyu3SYZVMCN5//2LqTyU9zZj/fxXXY6pRCWszqHj1KidfZp+m17vWgsw77ctoZ+Fz
jv95U+OJD1etdNKDpVR6VE2jb2eIKj+aD2RAMjxImlgOGm67AfZQzNSU4R4LiYg63djq8Fb8xyDY
JLqnMWZ/uP0q/djK+fNrXLUNaNxKYzj98OEy2KnDTKMrz7BnHRzhOMz1PXBIuq3Edbi6i8cV0+cW
hsPm3zfzx/MR7XFCa6gOdIZafz/+ehakfeczTg3LuU5mr60/MJfxf6lQWhl0Fg8QB6uTjgtsJn76
rnQsH41HEjUd4MC3HI4/NOxZXf64mKvSIG9CRYwKnq/LuGirhXp+2iKam6UrNC+fPNsqzccZwJYW
u4IFW5K5uUW36cZB6cd9+8/LuHolu86skl7hMuTXnlp8ClviEqaTsmXYbDmgdY8maYo3ep4/KKL+
/vpXZ1VFkKRMGvnc82YQHMYw3lQraBqjoxLN9K1G9Y89vD+/59Ue1p0DuTgr/PZ9tu+MueKmZMFR
wPdOKDG5Ke41hjYRYvx/P3M3P/dq9yqSSCzKks8t0CWUS0Z30pyP3jNlpp9wpm8DRbi5bx+Kpxuf
/FM5rGAHk0k4npr0V4t9p+RWOEwTIc6cVk9OwwmDa6dhBGhjQlpcTb7HbRrYprmSuiXu6Zs52z+1
6f68gqu3PkiYGmhjP9UNjEFldRWUB8n4UHPCB7eGuBn1vWQdGwREGja0bhvx6Ksns1oJw1IGpUVo
pAKkprf93Em1fdnuY/AOQZ/ORcoMTKy3Fn3jp/YmUZcksU4IS0qev1cIQWbfyosKnRcRscUOQ2b3
IBMNezwrjvWUHP3WMaH+SKk1097J0G6oudLBVep17jY7fHbVsfXvBQ5KugcXQNtUp1RaCLN3GoIQ
MGVpLrwKRzpByegmw136CRP6EvDzUDV6lXQy1QepIRcE1ftBVZeiUdLidgtCCzBUyW4uu4O2BfdT
crqjkfOk73CyBO+ZV+OjYZ7y70foBzOhJU1nKSY79OCl38v6H/VCKps16JZ6PAUxWd7x/ThPrXUd
OuJU/pBzZdxL6sPIHykuYzBnQPjLpES9AydlK5d4RtQnTccWKYVgbagPkZq3i8pilUPVV8xuPXDq
9DJd1xcqmoUp4RdLxvUCn5tSFhVdT7uJZD9Qwx8aM1qnJ+kXvf5d/0yHJdqZR7ikwc54xvXsxHfl
e1itybdQg1/j+WhhkQLhw3HVo5eQfzUN6qhFtRmYBbVYzZ3u3gLlgOcMq5fkClAou5l1yH9ZL4nk
3NyxfvpC2CKRiWiEjpq/NfR//ABtEvjqMPAOk0x/Lo9l64moIDt0dbsmPvTRixnSptRea+tQZUgi
0UOSq2MrBtSIszQr+s8k3Qbq5B0rVwneSLvBA3xrD5neiuvb/udVXq3lzSUx8tjkKlWPhwM1UkLI
zvzsijECNZB/626cMGGuEawkpHz2qNwok35s9/15BVfvrSIXVXaJR1Z3txVWcDBlEY3q5jyueVCx
jrQLYkDHORMLfaGpbmAsimWb0QZQmjnGjQLae/QRuOp/U3D/eV1Xqz+4iCIbI67LP+PMQM3mQsdf
drtg1ZaYczjOAP5gDaZT9IukSQMv4U2tyrSDX/86BuZaqm4FkoJxVfVUFysX9I5rCCbClvqFwd9N
a+IvdoKDRdKGEBjMg/P9rUmi9tMGZFg4zzgxGgCorj5YzKuxr1ICo5PUy862adiFaUeyhz6yofgL
dpd0JpFnxKS6c1P8nMJCURa4MvV8Nrx0tGg/cRERcy3B9Uk6R+EHBE4S2+KL9Np9oGDR99orfs1N
B2MfPDIt+xagsro808ICu/5uLTFsAkgzTbofmEhXWvh17hzMi2f7VnLN773h+j4Th2SQisS3ZXT6
994hX4w48w12O6OlpXiSne4hdCklc3Upt8uEeBpPHXd+4AG1QivliuH+38v1T1eAzVA3adrKELeu
G2BtjVxQGQqJ91AA7Ei5b2KOnNF0dae+N87bSWy2RLxJyPjq1ub5Uyn518dfVbRnPzcHySKaL4ym
wY7QzHA7sQ7MU687KCneQ2R959Wt8flPp1pYIbCMCGVWkEtelRmjcikbTDISZyRyYxDpzo1n2U4X
0rqdMdyf1V+KBpyw9KqbcUU/9Qj++mz57x/9Iud9bE5SvgomAhhJayZ1T+WwQ9kVIIagspXBZNrN
K1mF3HQoO4B9EG3QyANKisqPnn+OMXdukp7wrHiwBvtVjvWOstCcikNdQTGBXZfl0/RtJBxi6GrN
jSpV/mEF/+trXL2qUV80bdbF0smH0PlFZkz70QKJYamYC6fJs26dxJdxkb62CzztS+EVdyAQN7qo
wTyRbBq9Nw9I0g8uE+QbvFEoz3mitesXStMNQY7jQTrRFgUCIRrzVCQxyIatZ2mTONqEf4TFk0iQ
kiWlcNvxMSU0SAyXseAxL8wRpyHXOK8NnknGjmr9mieqY1V3DcSg4VMB4hAW80hG5PDe4hFuDiHz
bAL7JBIiUdH4C8yC+WU+6Jtp8iA+DspBl20z3cfpr6hcZgZxxnO5AZUx4ThV8leslb5I92RELUwb
5nKMnE+ZyavijXSZx16xEUkbqKEOI4RQa1Y4RuOUkistL4NdQNVUdha2pXhnFK/YazLiA6Nhk5yP
HYGUizx9b5MPxdyQ7CeCJ9O3IYkhCLvgvIH3aLW7uNiIl2eqq2KjBMtm+JSStWU6QrCs+4WlP/V0
9MHF0K1XvDOHrshB0pSFy8jw8Iud+5nxEj3dWJV+2H/gIoF2AuZjQMq9ej3ltJBDIUpRu7Lo1iui
5DE+ApuAHgPyDHDyHXfFHURamv/+ZPWHap7TD4UTNi3UgdfTR0MOFS1v1EmO1s7DF6gfwLdsYoTh
jNbsvGCBCvfSz/Rf4Qsim2JCtPi4pJV6Fhd3Bpzts20Mzhhti9G9JJtz4OJSyH9jJgqNFHX96Ouw
SDcSJNFmIecING7UVr/bTFe7isEWirJq0jh+qwAJWRCZtXS07I7iGXpuaff+u+U/xMRZx+XMcjlZ
6FsLFnnHTHkgc5epWC3Zaqa5waRni4na7LZN9RqGISNGLK6Wm3cQoufiiFzNuSCBJ+7l/BySG5PN
QJ9iYyY9O/x1SYgSZsRHV2DmSzMJteRKeQujRUfXmZYmfFxG4Zd6HcRu0blFsy7afqa0e51WnajR
dXrURZ8++Hubb0rtCX4Ac/Op9fnZv3WNRzKO1z1p9760Er3iKZbdsSXt6sFSn1KK76HRXVVfsepF
1r10gc17H7/eKlKMH4oUC5I29hZp8pBfjzoVsb503bntT2Sna4HDOiN8MLGkzEZsHFurBGOJ39UL
sXZlpoiHBvIYwLcMccmMw0JQ783P3KDP61pvmk7wsIE94wsSI50FVbYruBT4ls0XwigTyQWHgmqB
OIyH4dNXHLGZLM0FTyPZic/iBl6PEBEeRSrP+dAmTKTOH4G+NxtOovzGp0ZyMv+XGemwzddKAvNg
2aIB9+2Qo3CBbVdYaCwmF7cMVkp2UpRZcPNt/nYkYSlGt24B5jHp5V6DubLwIlWCf5GhMyqOFjyW
5lurnBRrK3Ni9g+5tYrGbQAZqQQ0YxLPFjUKHPJ3X3+mC6F6mKNL4GMixGV/itsitLg6GP5RE7v1
CB8pPWisuBaIj0BisEqVWmDybV9VEUoWEzrcc2bvlSwmKXkD5CPYxlRWjCSUrw1aKuRPp3PJ6bfp
ErYIm6jfhXY14SNk1YYDbWyhidFhysb7EAwFARrKr0n7MCLBH16U4Dnp10jfbV2xw8Eh12jq1i9G
Qhk0u6XbrD7SjBbLZVduI9QrbBfh23j6XccP2UvejTO1fC5VGCQK2VNsCjJ8Rf4/Asa98zb1en/N
mwYyGN02g8nQlYIZx0lhFbySZmdSnLptv8nVRdyFqz7eC8VT6K8tf2MO5Jsyo7SFIxOYB6Tgd7r6
ltcMY2SnvpxUWFPRAguLJqM1OdTCr645IIsf7zTg4EeBOmSpyg6c7dBhbF7qWENURsBzhcjoeh9L
XGe7/PcS/H148/tpsQjXlUBfaMZVF/2iq4kYmDVPi9PP6+q+hYOLl29KuORlyQ4G2JCHaXLUajea
F/JUs/y1ck4fbVgGQjGOH9/3Hf9S58RfyicjfAgq93wPFCqaTzMcoAy7/B3wJ8sUkkvAY0Sv3vkg
BB7lRey1Dx379o0b8W0XvLqaq0Kx9OVGE+JRPvU4AQj32qBocoRsgR4Ao9hKlGc6RwQ73jLB//dH
y7+HBN/uBFPKyQzLPnINyLhYZS76mSJP2vB8j60u3eEzI2fYVj6s50leOrY0S0ysQ5R1aAgRT4A+
C9A2MUgmDw4Cd7g5q+/TXwQx3HH2hQQzFKMEndH6mLIxEdPhnpeiXR+w+sW8ZeedVs9CKE0anSx1
WsyGX31bO4nyLDVEzQVPjbm5YLGRclchXev8GgfvY7phvqZbtk8Wb3SnZ44ANu09P6jRdgBHp6xK
MOP6o89T09aLc/IWqEcln2qJbWx4SbdnV1dA4omoxlLgbHkJ5vTNbDaNJYK6UOZis2nnMiVQmLqE
nzr9IM1YiEr+U52XuhfikTfoUjTvEqF+ATTAi3ovgpnFnSfLKnxtj7Ygfj8Zfx01af5pTdYLLH3y
vHkL1g0JcoHbeBYDtdZpgrUxvnYDQjQ7H0k9Y7Ch87oXe83f4ZkEQUfA3acC6yncyk2/KFNMy6Ct
s/KQ5/kuCaBQ5Puidt60BL+59V7yh01NYJrSzOoEvYvC9JN5z7Qe/hLJRSvAhLct8/7Wy0pE7wVc
rQ+JjBBYb2fcwCS6dcOvEsmLXtLf7NiyszsUAxol7HIQ8L5l87yz3i7l89RQssq3Tj+J81VSzDO7
aF2scg0szvNCjOaJ271DX+BpKN0Lss9Z/UALajYFocj0R91w9PCPiOI8PkkeIXIUAOxZtCIATw5H
XXasi60WTpVtk9CLPsX7etcTnhw4BM/ZuPms3mkdyWnl59zT5jL5WslqOM+Hp85Yoe53xQ80Lnb2
ipw8nVHxFqj/5sIy9DeWuMC3hBN4sIU78qZ/Bwy0J8Gb+F/drH2p9iRm4Geb9OgUzF4vTA4VxEXM
tu3YQrI5rNvOptT3/v0+fh99TEvBH6/j1VIgXHqpVBpexwmUQFn60j20ixJyw8icx7s1afk+dJXo
/JClSwlpWSIL8d9HVKFv9MbSCoWuQJTelSiuFJCQGiHXD+dhXZvLpDklBClYD714IKi0YmOSmFIj
v7TrwoHt1RVLKGUy4JLQqfy9Yua2XB47sjxE4e1MsKn/H7NQ7t1qLZo/VBuwVk3J4kvwn9cd6OoS
DlaaiQr3qnNE8bVknWQmAEFcRBgTDpiNfnXFDj+HyiLeBEelXmXNCm8tgUNm91DoboFZOHv2KZCA
WmZbFbx0oh2x52r1sRveEg077eySeLG+HK1XyjoD2FuMmXlY1flqkFx4M5DUZBcYG7BHMkBPEEe6
LlyOxH51p3Ph1gnlAyLU1dhmkBRXGQFi1a8gc8OAbPF58dngmi7soVwx7tAInsBkH27C+Lk3Ll4x
WTrVTVQfczpjBjNHZZXSRpd2vK2T3ZRm1RjdeAi/173cUJ19WSXKCX/E9dmoEXO9iYJYZWMOD3Ho
lT47n8I5aZzrb8I7VPu65mR60KitmieFcj/+f4yd127jWrZFv4gAc3gVg6ItW85+IVyJOWd+/R2s
89C2LJQucNA46OouSQx7r73WnGPCt4XkEe6D098zXCgOYDJ3lnoscWTTR0XdVbtYEXEdYQJZ17b6
g95qPIP2JGECb/BOx9b/apLzwf8sucGbR6w2kL+l5x5v2vsJxUNhOPJ9UW4WPUxAQ9Q2jwuTKEDD
g26r4FzdntpnzRZGe5yuviyq8b1owGuL8AM5D+D8by20blSLsBpUJLSEybTe5LvFnvHvSoy28imE
xOZgj9Uo/ELXkjFsLjLGea2s2x+cKOs30ua7+8p4oella65Bzyvod0H2lGWe9hSfRFyNItpH0zHu
oT8gHZFtwi3v/r3CfDeYcnPJp4KHZdAH/CbG0oZClVIlX35FQoNJ2CnZu4EBKLphc630F7CPLNl2
DLc0jMGpvxSTZ8ybInuXQaw7nMRQCTTHGrI8Lh24y5yUe6ymq39/z+/zpeV7apYi09yxjG8aC0lt
6VkzfeJ7ina/jSSAFIL65DOJDrUtsvUSxEDE4KzzgjsGw+9ifzdOO0rYJjliJpMQti0uqyeSqWbb
XxUOybrYH53qeH2ErH87KkoMluhELUv34n44q2WVQWqaaM7lk1ABWVx1ZBmsNY/FIyy3Q/xcQAWC
/SUoR7W78YsDrSNVeRB+MEyPHxXzsTcfhZdindjyA6wpUqoosfwu8+bk0TSf+ZlEXcwcv3meyAcq
dotuU/fMdqX2NqEwBuQBJ43vZtnrYcyO91N7J0qFnYqvvkrV+COMf2bm46y+WKhvG85+KuJB4lDq
h+dOhQfg+eKVBot1oailtNYMGvyWzLz07IqYwpTrhZDIp9LYsjtQ1tMhNO+RsmYL14WM4M7NVdOT
OzcktcZAUE86B0ZL9SFgWLgx3Mnri/WAmObHVD0RfJ2BFdPWHJYsOxK8XvkwABPbVFKI35S9ojKx
id5mugPzDMB42HTlIRXoyYCrIvBmjeEjXMYHFUhYCs+G6ZwT+Ku8W7pcx0XhhBPjHrWYHRmP6eJ5
OMDEorviqx+1NdllupbDbMknD7S12G7QojgKuEZUSaV2R2tuiCDiRrLT01aZmb1puALD4b5A4Gpp
lhN2lEBLa0m9NcK7Mb+iYNEunGlQ4BG5BRpX4Wiz/PmneaBQ+kpR+lxw0bxV1VccgAuCpGImDoOE
qJ8CAQ1Ka5HJCrxLXXy1lKeqhWxh3pcQ4pJ9UYGdFxs7Wxu1rQ83tDne9JX/M3wWWeM4rP9ueZMk
u79lyE4uYu+lwYMEvDalf1jA7gBETb6CYkicaA99cYqrp6F/nsdX/VpyyN/h5tmx5cuPPZsn9GMl
N5kc/3d2NMUju9Sk7rRmkyWsE1q+aonAwzCvQT6I8y3JOxkKvNTJ5bXqr7Tf0uDqldtBqQBCyt1T
79T2tuZHGMBRbxRkLpyE03V3ZVX72zL69r2XsL4FCggjanlrPt0kTUrreKpTbtJO8yrFa+YdDBIW
t+l9+uDSI8HAsYVA1LiTlbUJoqQx7sIH8DHPVeOK6UkA+yaApCwb18x+dNVBbqjDS5d8GZOHtM7h
niScckD33FTNkxV5AHyALMI2qjhH3Q60KJn7iPOBocicuJLmLG2BfLjvtRcfyngSl2zC65xWg3kw
8pMPsbiPnxPE6gpZHzGKjDykHvj3cv+9oc8CihZFJmAFqrv6d5jy6cJkcV3WhVwthS9yukPZPRTK
OoDZLamkQuf3JvgUzkuamxpHAHw0VUm1wn1tWK+p9qa0lh1adxqPeYq5xnSG4lVwrCsNV2upvs/v
nkna7/KG8WXP1zQhV5upC4blqZtcTUWzsc1oRNpMGrI8AXSFuKF4bYPnNthXxY/U2qXZoZJvZLjQ
9Jq2rXqQLS4v7EDVhjeCujJZI/RR6OhIt1jUS9IB8Jx7mAlFTicovEoaN3s9Q/lm6jdNBV58T1oa
vGjoSwd0cQTozUgmEH20jEhXhLzDzlrL5UkACFfRqEI7Y1aHAvqPQ65PQD6RU0qu1NxxqpjdXuGI
Ga3G+UOvVC+M/yBoY6IU32TirQ9t+LEcmUsrMysYUt6NL7yJ4W2bUPZc68hf6snwSkgIGkTs2lRZ
X18NqY8beVLk5eJC7iGYxSfFfA3Vuw33Y09k1w58Jf7BtrobmUoI6yI7CIVd/y7gIuS7acOVvfJQ
XlpSP3+ls1VGCLug6VNp+UqpTHwjGxMCckpzEO1LcYdhbBkCvegHEbyfS4cbnglLalSzp+2M2OWG
/fsrKd/mFst7YkAJk1k+NPOv4f3Te2Jm+ArHJFFPpP+VyBnaH8HwoRZ34P6fjSNIpJvUwRiygoJJ
2WBqB9nYNuSy1c9Yvqtl1G36K1Oic0m009q6S67RU9QLFw2NP2yQJRKDEcTZEmckcTrHeaicSsFb
WubG2pCfhWaHn8Ihp29ZqeYfRNncQ+mynjqeUDfasDnjCQi3tNChOD2m5i4yINNDifHi+RntVw7R
d91x2GS2qLWexAZtfIhEf9elByrzmlzouzaPNxy2DsN605S1b5j5QC+SQu7p0y7eSXr1dpbeVvcL
r4AtEfoMC2jghTf/vrt/ZQ9nCwwzalQhkinSjDtX05dDECSZni6fKgLyoLgl115e581G4MU0Voq2
7YstkNayv23hIjUvSQ5z+ikLHxTcQMsQcYo4UMGc/L3AHbTQpvrAIFTNa1/j1Z8LkhTupHYlJhxi
nPqRwIzBRXILcWXFZtEA57JcDVERgQYCQ8dTDzvD0Ux7rJ8VTvieWb6iR/NToiHVj3Te6dMv6Eo+
yXCLUAakj9jQRmkfJPMQsVaFOyg9QKf/faG0C9WlyVqwyM8oMpE0fF0s/NLShlxLlBN+n1XHgf9X
le0IfJVd6UdOYIn6TgS2JbwM3XY0HoBG5Ryl1N/YQLSNikJcjfYa1i5CYZd0I1LyfqtQV0jpnYwV
FNrJDWO6gbe+i3HG2A5UEaLxUz8AEfUpIHeGviuIKnZkLIrMWQNPkcRNAGjJKt85Lf/7x14qGlDo
GAoyO2VJwTlbGcvWKktFjBVmlYM7I5pQ9PeaKYGq38Uz02ePwAIVvhpro7GjlTnv2yVvAA/qMU6O
dcEC8ADfUI73HNUbw636B+vJPOqvMqbs2aahgB27HZ781+qtecDFSlBBYnEGuU01aTUyaA5VUkSA
lb+A6Uy6u4oRAeExtCxfxB/YExaiuF0fqgatNCOYbJsRPBiX/Jf/vhLftQjLvvvpSpwtyJXUDHIu
cyWmXUGkx6FxDT4yJ3hmJYNTQWtv/j0SjC6d6QSGNoPJANFwACWMe7MymZkzxLxSF3wX15x9rbMl
L5CgXEw6XwvD1b2/m7cc/HhJLRd56gpxHS8iMq50jcNZuFL26xdqEtYojsg6p2RVOe+CmVg20jrh
s8OAwJXDoO0LQG8WcW9uWL3J+jKu5AIRM8JRiemkdOO3O+63TrY2hGPjPddm5gs/zIiE1ns1/hUH
B/yHdXbfyz+qlCzp6K2tW7fvRoCLqB/B6RqOIK2D3rRVYYeDPhHJhFyb2c1MikThdn+SZl/BHHGn
/s8UHbXySRs7pxJ/KMGGvKlpJAzZPGT+voyuUH8udTdMxTLBe5oWKs/z+loYw6A34mB5VXzpTVra
Vp274E/YtwPX9DcMHKPJUx/N2CmxXEINDNzKIJGZHkGxAj5Sgrz3STmhFTz3m6uznuUJPV/hP3/B
Mz1k7xuRXvv+UueK9uzAnBs2i9ZucJJfuRvfm8ZKPf37rVnWwn995NLX+lQypIAA6jkQlhFPsMEs
6P41oK6vlfDfWTvLW/Dp2p8JGqexaSMtY+NPJCACK2nxbdz3CCjQAG3T9LF+CD0CWt9JEiZl1ss8
K8Z6iKsUEjqz2HpyRQV09w3Ixyog3XgltbeZ6ow+QTwNUj0KVyyLrvKRg0jczniKSSzqYqd+CFyD
qQB2acsDViApL7VxiOO9omDhjxFHkelL86RXhlVxDbb+XdnGr6Y8oFOqyKqinb9/lp8xEhKWG7pD
SAJRUFo9dr+T9bBk27oT5ozjNVWbfKHbxANOe5a5NAP386c8b4VetBJTPtXIA5zSxFZJPN56UQSR
LPaIbEVR14mwmn13OIA/CaE4BI6yYo7COWJ6xhr+/7BcXlqJPn+rs0dbGWqjkXyLHtgmeTbZjQ1l
Ox07R/fkDfjta7Cj79q+5cp/ugpnz3XZGLLSZlx5LJ5IIVYwN+VV87Goi33H3yjJBmEW3u/ZTSkt
V9ee98t3/tPnnz3vRV7nkxDyXjEO3TQ0rZkaS+/0nl2KgoWYLtr+x79f5Ys7jbrIUXTJQvZ2zlgx
qyLL1Ig733vyH9IM3NCmoYynGZQHWiM7ym1Y3hZa7isV18Wy/vMnL3f/0ypiRs0sK5kh/+3HLgUx
dYVUP/jDo1p8MEJGLn3bUpSg62UXhipOFg2VX/SSyyr8BDq0uqNanmrcBPKdMWygFnbbetj51UMh
46Iq2tuE6GuKDDhHhE8hseufUYzo8qaIjhGS/Wtr8cW6SlsYFDLaUE07b9rmPbp0vdKYuwPGLn9C
exwA8GH30nDnrvxdtWNQwy8iFABmlrwlHDvEkIUgCTRVyxToXW3fknFnKccYyP9j5ViQAaK7+pl8
e2Q7BIm6vuhFJAUcZrtc5S6+TQjgd3G8lm/DQ/OHcQkAB/TGxAg9VSRJvUwc9hccfwXSJObQAxqB
al0qV6Fw5Y5e3Cs//XxjOWp+uqOzqkV916jLHV2g7EQb9ShTMC80CBBNw+36m8KsV521G3f0WlwE
RW+g65p805Ct0K4C+AZxsI3UbWwLooMTxW/2knplYHHxJMayujjzNHBP52eiKo3TqkoWdcSxxrlN
bVNtcxzkqOUdEdllvV2GtFD1rhSbyjL8PN83P3/w2fstJaMAOo7Tf8LG6bvLZ7LGRsceAmdLdpqS
RgiY1hWB5nJ5s9zgZVB4X/4xV4utPF2X+aHIcL5ArLEVGHFvIjkcZmBeycv+juRYBIAonHmCkdR/
Gz4I/pAoQSmqlJ8jEKpVDALMOuD+NIdtSj0eA1+i9gPzT4TbYC8S9/gXKdscY69vAxceK3IwLeYg
8GlVxrJnxXA9JlJfg1g7ie+TnXMSbQiDXOlo73FYQBpnaklUV7wStJ1IXKu/GRH+O0sOAPew7x2N
GUCx0QobaBaDfLCY11buixcMualmLbpTxOFnp8dMrg0hyNVlwGkoJB5uCNgFoTuQH0j/dTW8kXsi
LXp4R/GRBK86R8JlmQhLnPsKZuh05QChLFvV10dNBUGBiUphUqKb50A6kSum64mhnuTUkeSDPm3n
dq2YW7jWQnBQyHDknubFvVFsRXk/Z6/cVklbdypyGPwP5eMI+3WtIqKof8+mS7zcLL4ODOhZjtA2
T4hpB2+M/sztr1LxAu8abfNvlfOPH6CdrSWx1ptqVusqe2EJxRpRCH142mEVdKkiWtfgLKqB4wfE
UrxGVrwXy11Q7dqRyymf/r1JXnwCLTTFqsWYkzf4rDCY2qgw5MFUT6PFUdaFmWHq+0bn4EHXThU2
cr+ZUJr0tOdW2SLDDDpCXODJoHVdF04Se13zMpQb9UedupO64Z25tvf8HRZ/v2D/+45ni0viBzA5
C2sZbwb5Oi6PUNvFbCcBp8EfGGG6NNykf1DinSAReb9S87XqFkBlonaH5laG6gXN23xV7EK2I0Sg
sWxr5qFESzUy8SLJ8cp2caHc4hk1NGSwMoO9b0crBuJ+kgp8Y2HToYXdKamdb5lg2MFuYKDY2sgh
DHsxrPqovcgUj6+8JZfvq8lMUZFQq2h///zThlUUs5D7MjZQfbJp+ysHZSQnOlyl7TbEU7gdrEO3
MEXb/lePwYX7H3IesOW7pQDBKI08e4KQo0Kh+R0PAPmqVVl6UOb//fxdEApwpf73Pf/2cD99zy6Y
NGW0BPXvLKM4JcMT6i45/zO52BsVjO24Pcgl6l7RT2NhysnH0BzybIine1RNW6ZLj2jKHk48sOMP
DddKeEQVl05HUXLi2wkAJedFqP75jRnbKeQzEGZ+87KMs+Kjtv33z7mwAX/9OWciId/s8ybP+Dno
NANn9Ap91bLXuYKr5bvOa2gf2Xir4t/XXpKrnyx/rVBKpZBKuQ00XpLBRQrDOdGbmBPDkjZull22
e6CRcE0VBbzk0nJsIogi11n+LoARIyHM+jHUTvBiBwKPjhFaWYBB1XODyLB1JdlR2Wmlbe6Qr6Ni
5Wg2ybyaeRQTO612mfzaaQ91chxCRs79jShsYjwZTGKEjd5vRxGZzyAjV7bj2VagezFczR2VYW3o
6NtlFN2mmzzZ5PPW4piLGBHZOcxoBVhp4Azdm+5v2gKCzoQKAyYVsA7gWPglTKadQJjdJtwpHLOJ
W9zOnZeCh7Z91DE+Q8/XQDghMlYfsbay1xHGx4FJXU+azZQniO5GDofps/RuGiCd7eFnNCMLfJ0F
d+DvB9obrLJ9Hv6q30sbMXmfuERCqcUGKTptnb4/GOkmGHZKGaxGn8c72TI4JEZr/oPa/y5xILqi
UChctduLGz1YIUOPt8wIxJnW0KqBdlTNAklEHGiirQmyMD+Q22TiZIBvD/Ias6pIZ4mIFt6W4aWU
DkO+E/ZSCHb8idJ07DZF8gpbl4CrxvCIVCS+RbQeBebUoHcZ2KekWOuPScpSNe5Gl37Uvso3/35n
LpzQl3fmf0/Q2fLeEHc06XWksQRIqlsJd0JnA52e8CweFW/R9zJdP9Xagpa4aTfxc6e5ZrvTKy4Z
oiK6hfn1Ped7Qfv1S52VPRZBpOWc8VhzvSN5Z87HKtmWd40NCtpoV80ptEMT5QTgGUeedpHKpO/G
yG+Z/cuP0NZRmrS2pjnCkhMtMeavR+7mQ+BJ1wLALmjD/7OV6xDmqYnOi0gTinGlpKiUYEEiWZGQ
07oCT1DpwUfi0jHgZYTVm3tFX2zL11aeS1sNtnaKMWaR4MPP3eJtLcZhZtbqyShu2rC0+3GvaD9V
K3WMyQMmjleDduhuAYOU+VaQt9VE3MuITQY6Rl/sxMQjGU6x/Zy5+gOFI4GdHJ26u6vfdHmSzgoJ
vqm5nGCJRP7WERjYrOsikpdCokpxprl15jE1WhTJRI/MXkjMvK12tMgd+Zc87A1iPew4fUFUywRh
T1pPhnGpwe/cqg84ca+cor6DVSTupEkVpquqqEAY+rqGV1icOXojJiTKEzawo4wPs7pA/wV5hUsk
CrZxejNz8p+8t0OIFRts4FMR8my9ZTrvxOr6i0BMwbeLpnFXZSRbVP/MUc8qRLk0hBkJNQ00f2dO
dhZvQ/WXlZITXNxyHlfjTVhAuntXUfMpZF+IBqJ0nv8bwb+RaSWXwNqqR7U9pXFpj+M+Hx/wMnB8
ATfq5MF+aH/0MbleuHY2+bCPngcX/hdDgQnpU042NaM7Nwb3JgHFjbDcvmaG02a9HW+NapOQRz4a
pAy+mxR9y6DZaj0CyjPjKRbcEjJEtCVllzBFWirGRmsOtOKl/I9lEOIuHYTpaPL/7monDlTbR8QL
DpK77DIPmzIQfQLZsoE753QBFXtod33xB6i/1n90/o0enbL4CVeA1wm7WFqHCEaKaqtQwBMF02eO
ISBHJQsrWyCCsKG0JacXOPZzWAh2j6wM61GXf/QVgcIgmaY1AsHOKx4NCNkNQ+g12ZfFKnVJdpgi
rx02tDAVpkxLfgk4rFg4VZyYzecaL7Y31zRj1h25y6vI39cjaZM2zQcd3fG1Ru6FQ+HXZ+JsydY6
o+8NEfNSpxJDOzs1ilyMIT1R9F5AHC6hkMTkoixyfQ6L0Nb07KYb/iBhM3wIih55Ev/eRPTvp0JK
XbaRZZiBENc6W6/9xi+hD2BQjTk7zTJ6fdJ6LOIkUGiX1tH0AzuMTrMXqW8FNsbpVoqeeOCsVXOr
28tZQZhszoZWOMAPeR7k39pNmv5Jgo9JIaj9oQSRGTvdsACr1OyUCVvhdz8ep24l1Z7QOzra5txr
mfgRu3xbBTs1dubbYjve9jeCo72NaBAByBoD0uabqN73/uaXrO0IE9ZYbvDUBxszvv/3NdG+l2ZL
+a+wkCzu32+ePHXQi0yKo2V+Eoe8bJm5H4ctcdCofukuxC8KAUR6tW8NkP3bPD8KdYzfBOrD3LhF
c8iEO6ZPqp3Ktxg6lGY/t3uTn9X5O2NhLub75XxBGOJc/Szgjor36rAfzI9Jeu6SnrKczNbJExqS
voaOaLhH2SucSHCGTYkM3Q7k+8q8vzpg/D7u/vqrz1rrc6iO8RjybDYuHRWRzrYr8CvBjGCxMdiT
V8r4hOV6bVzFZ3zfX75+9NlSWRRlNuZ5tijWonmGZ7fHpUehRVpEQP/NVtdzjTA8HdZB8gvxsMvs
Rl2BVGS1oJpLCOlWBNqfqubK5aZRPq6mhV5oxPMV2VmWtHhL/iZpJu5uVDPRX0z+kCCwj9GKn5xK
YlwPwIJyRfuVSw//fhAv6JO/fujZ2cRM+qELDT60yta1Zo+SM2nwn4UXkVylqbrDxDgKNzxoHlsy
rNv3GF6MX28SeoMplGf8twMT2+K5GW/bP6RZMSeZNv68isQVzdWaUa0NYTVWr5yiLxyqvn5x5euG
nHXEsbdzsDxLYAhycqZ/hSRyLjLBiCCG6LRcM6KYrxQCF5xmfK6lMaRmTqZ/c1wLBFYJsqCymm2X
uWcFtcweuWLFQUVyK6wwN6XwPTAOVCtDRAR9kEuEPshzUzSnpVuEv1oy3wfybdyEw/vwrI+N3YaG
E3XHFLmMRqbPQtQ8Ds37IgHWkKsOJBOB4cdagYsNvkR5bMObZX6NYqrCdWVPzQaCshk6DWARc9Wg
oZh2fnqDV7ZglxkPvf9nKGhU7Qrui/U2lLsOOzpteQQV7R81xgrjcCjC3W20kI3hsSIh6fvt/Dbe
ReiF6h0vSdV5FacY5mDWb1MHdWQ+t7zAp38/k5dfhE+X+GwL6zVziqpWXyAfAQlBAGVCJww9VAg/
c1fcQwV9L4cr3Y7vMERyGLBKQiHCiYML/ex5kqOp7YZE40PpuZDd/jBlD72+ZaQSblihfWRIs53c
WZQobPyUnYNJTXeNR6Utm+HXOvjr11g2jk9NF6VPQqvtZek0IndFymhsZnRw83znUxVpqqtPq/wX
YMThnXJto8p/cqKX8ifiUJPqfQJxSWBP0qVOYxwIejZJNxaFXxIx1rVtRnuDhgvVoZP+7iVvCFZk
2tft0ZL2IlKYJ2CTzfDHeqvS1zLYkOkdeOVN+zs6lvU7JCgt2MTdkVbNAOKt65AKXrsHy2Lz7cdD
glzouibTgLNKoSt1v1uwebzT/nrZ+4eWRfi/JSVeN9cOHRd3YfV/nyedtXunMChCEq6k00StVgOT
cCRp9d+AxLodwudquJeFU4NBu37odF72obRVBGHFadDJURtXk+ZY0HCit2GGHK4dZazrwn3jxPXP
WL4JwR2p99igzPZh1u0MYhhuCfN5JM2aaZgO54xJDDcrm0+JiXuy8DTOqD/aaV2UDlwHVMO3nbC/
plHVlmf523VWgBYxi9K40GezDUOJ5diKyIak627UrzIAiNrJNXdWgGSuOloSD/i2s5v6RbnBxtS6
5uRRNeBJSPAV4vgeBbo46triwNg/TERztugSOBi+aZwMtP2ykf8pvNw23nyJ/2AQSHslyTcR4Ib8
lPyoul8yfRreYoUZ3W0i7KsfbBhW9/jvpeSC0gr1IXZhQoQWHeL5AThpQz0yqxE4SrtTaVxmb+WW
rRXrUjn9aPON2N0MdA0Qff1Ut1HvwvxdP2FcxyInrArGFKW7xI37+7y9soFd6K1wJmdsq4jsIrp0
3gZWSyviPFkrp5TcOV7utLpXYlDdwQbHLtxzdLm/GYzQHoxeBc2b6ab2KcXzbbuBC7PqtmSmOVcL
JenCs/H5a513feNYDs1aaRQO4sJx+ujW457ndl3BVEp+ClfTM65+3vnBmhZFqo4tOtuf0W20GcsN
czXtVqK91bcegbeNfe35/6vCP3v+v/zGZR36tMiqiSakejTgF81vfX5btlbQ6P4pij/g8wJ21vaV
gKI++tD4+c1GVu7Dft0hrQI29Zi9C650i0q0wUQ+TiAQF8fPr9FCnMkB1e/ol8zvgkQjcC1V+7H+
hW1zxDxOc/tKMXJpp0QuJyrAZ0xd4Xz19Yc0ZTvnEWaEparddOuCk5SjPkL7X5QKC3GN6cU12s3f
ptX51TOlZdnAeodq9Wx79rWsMqNh0RSjvA5OvTNUNr3OWxn7crilliedjDy2vrwVHb1xEHDmb0Lr
9UzNcigO1Nvh9Prv9/x7+gQIJQTO4CwN2mzQZL5eCFMcRp/kNHlBGVuqK3k9icG4MScG1l5d7gbW
omwfZ8j7utVyKFzdvg3YEUiDXoSVnDhKXD8rJVnjT+gJySS7M3w229tr9ePF154+Et0adC+4fc8O
IplvKXGdo9aIlWU/l/xdrOtUineCeEf2k4cAmg3BdMVx1xNnX3kT2JnXkfjV50I5iM19jfLN8lCf
c+i9sgF/xwlBkgAUgwATfSrn07MvVykSzb+ilxjBTy5Fv6OjbduVQBjjdawdo8KW/T9W8DaozsRW
J6I+9iQC4MW1xWMg0dO36RfKTgui2dFUB3gkFaXPbiGqaw7VKVxWdLUgrjacrwuDWJC75Jq54ELX
9euvOHtAJWOIW2kYWPT1TYck+IAqBNOh28Eua1A240NfkMcC1E4nr8srL+UFU9fXjz97KUtLnTPL
4CIuVYz5Ebn+XZT9qOPj1N+QWclJEpkNaosZC3UGFIE3Y+GHIj3/EbLz94xt93q+Ia0hvCmFFZVa
+jvVlsupYKzW74trBKYLnhVdlCm41SXuyqRF8/XtETGsRHkBR2QR4Gn9rTnci+2RJDSFAwwPIzr5
DyF1erfyho20jav3zHob3yTrBKQnnnbXFmhlqXK/LjFkjlKgLNZtZBjnz6GSdpIcRu2iSWu3bAk9
NIZmnTrkf5amp4re0D0GjJuKBPM5sXfuBJlCOYTSWwpgIYN2TM40jbccRRDXl74cjir1Lur+qMXL
oOFGYmglWle2dON7/Uowh6JImG0kjfS9s+sI2CIcsoHDNMYaEvkgbWinUPnDiDkQufVe0IL+2Cm8
JESVpmR/104luHK8Fa1bUGmq+SC9JslWFKELPUge/2qR9LXBZH8MxVX9gpOBUyXjVvGBhSGWdqZF
PF72e8xC0CO2qSAgAiBl3kp0zEDRgjTI6m0EByVRMWJbH8a8nTrakjZITtmpHtKEM747vLBNJFOC
HtUZlZVf0mcj9+ToyxsVKIXuRteeuEs3GOwuohXMNQoIvLMKtBeSqZ0mXTy1xb1VvY4qLQ/LM5O7
/KEKd2LpTcM2x9W6dEHsxvExhKCKF9bAllflSOtZfAqw3GBNXVyBC1B7ym4akYIbqddyxJU/Ztaa
K7vMch44eywhTIDflUQamt9gwcWcLXLtBNznTCmb0mDEPcE4m8qMjtYiJKDPTY4to55ueEznQ7Oc
WvY0/2sP5SgjO/gb9ZtobmE/70bhlp6b04VvVxtty3b3/YsuhE4Rphp6R/78U4EDEa5LwtFYUtMq
fU/ODSdo+DPvs7QeMZRfb4tcEILo0t/tF/a8+d3Q1Qe5VvOQLWf2Urhp681obiXzKSufw8ZVpN9y
6rI1t7jPNILZk7c8eSzVI7pokXSs0RvDx5LcDSdpMe7E6P43tiSBV9v4aBHxH0M5uXIvL10iTgSA
Qzj1cw5a/vzTJQrjpu3qSlioc6WTvdReNbyXgYMSsntWK2+uUCMTgeigw5hODBBb5ch5YfrV/UTh
rex4n6pDcvB5yeoV8eC7FiDM1f14uU/n9/Hzl1zWyU9fcqSDmyPMgyYzHRPpza9/hrapD5gIa5Hg
Id7rdDPLjrBKwaM5WKkUYj01ryZcetobCiSOE07t/gQXjMyLynqqmKcxv4VMx6TsL1ZtCzGlN11r
2I7MCBwQZ8m1MvXiw8HKuIzPLCAn5ySORZtQiP0knpgdMQMVfhL9SfRFnNnDvOnofFU2F91NxrfQ
GbS7KWY8ObEybXIGSbtBd4X4V+AxFcr2eDISdROq99UvzgYv4jVgw3fA9pL5+Om7nhUPVR3UI3ZA
sli86iNFv6pFiBP2ln5j+s9x81KNjzpP8hSBJtDQI0rtSW7t0VZTSjdHy9bVgE/fIgkFPxbxxPS1
+wnDOdiJiqvLmY2pBEuFaTBHvVXTI9qDHDnlmzHzYiB5lmjD9rFLq66FyLgZoisM3Qv232WbRxKi
MtOkzDt78sdmVkyhHsVTDiaLCHqvfzA7KE1HsoLBJLPlj6uGxkboIW9kES2GB01yMfdK2AcharhG
4WI+0Q23EX4FwbZh19DWGB0guoW+k5szUj6Gs91tXYPjdIfxwaL+Mtt1W+zN1s0WpyOn/XivVvdG
tl5cWxC2Ws6ZIsZIyS5gP2yC7IZtU81Wvb6x5JemYJA4Qo//aGoX6Z0j5Fj07gZl28Wv9CGb8Bj0
3qA77W+cAsqTiOdlsvbF7AjxanoZSU1CuAkjAULazw5A3e7aoqte2P2/XNezl1UvyqCrBa5r4ybp
ThHYxFfSocHo+TfG3JN5WPDwY2xT1z9J6lpEcdNmgL5DOMNKAbFlhw9LeiFYGGVFmrRP0NFTkUFG
LYk7VDxh6z81lU3TRu88XLH2v5fEv3EJ56sNh6dlvK0vqOGz6r+ZO80cLeDKOc8y/yDrXvQByGfm
3aLpUaSPv+iEDFjQmvzTKvPUzf9jrr2USf/6HuevoNilRtp3FNATs6iUMprDLQxFUKAU0w6EM2W+
iZ8z8ixk9MCo7Legb/99Mf6ew759CZqDi/9Xg3NwVqEMkUawRJrTiPUmIu9hA3EpkCBg0o3X0VpH
t4FkrAHIBtpPuTqvWq71+cfDjVFZamgRcdT+uvKTupUGwcDDpC757pPbdT+HbKdC9y/cTH6brXVv
boT41MB4WoVehX+mXQFXTne1+ToIu1q56TUqjZ9Dsy6frq7oFyohSHsqUWiwOnCFnl2dOpPzYig6
kXHrwczW6XSHMa3YJHRA1tSsIar29LfwMD5SZjMiGhsebEO7h5mSgPGYNRFENNg5nI0YXlwzeZTI
Ebuam36huaR/+ZpnA0cNiERnSUSTLEcxCWr/fpEhkHLgZpHb/WKRuFJWXFpcv3zi2X1LJ62VZos0
IxmhOnkMSWWrt+KKpgjow8gRPPG+eMbY3D5G+8yN7sOH8mW8N+5DWHrC8o79EH7MrS3BwUjvGmWf
zLtUo2ZagtaqkelPdpNxQYFRDeptQrIhDgJiIFs7KyiR7+LSMRrbqlxrPz5KG9WHkEqqCPmo/S9h
PA3+pmgnanuoR83Kr915vkH7T4Z6OTra6MTTpmrWdXonabdpuKnl/RQfWYm1eM+QwDTuqatBR6xU
JfCiXD3EWC1i7neuSivADYWyCY1DOth6c6UzYVx44BbUJYsTcib92xFVMpQ56CI4brTggw/+fuUh
huzQONZPdTe+Cof6Jn/nRVwR4omyYIvb/JEaos1tRKvNtGoKh0SkegE/sp5VK84QOrqn5XFg2GaL
jgz+bLyVvYiDEiUKCnqYok/N20AOiu4USF2g8bVQy+3GWlmnCl+5Wzmja3rtk7xpyJ151OwBNlqy
xnf5cmU1ugAW+T/Ozms3cizbtl9EgN680oaRDdnUC5FKQ++D9uvvoPqhUqGA4uA2CuhCobuSQXJv
rr3WnGNi4v/v95+mZHVl1mllV/D7080IjE1nbC/3T8LwECZbQM2k/9jD+JCPe40z8XSbafuiX2x5
vm7qIEVmLdhS7ynwbJniAl3h3wJsfPGM0E5Tv8BuaPqdsKk3lXanqy56pqE47sXmaVyXr91uoquy
cod3ljG6oYKOgCP2gUZ9NrOwVy4N4e0R+fLRDgtzxkwfL8KP5B4MmNPQ/mEYSwLl+Ghx8CyZT1bO
2HpCy5/lKIgru6047XUJ3iaozf3AIjGDcdzL4a6evVzayZMPSTieUnYZv5L2Ga0UfO4rQYSTr2e2
mzFya8u1Gr8Ld9ib8DbR80N0rL1Loi3fgel3KvjyLgOJMaECIVU8aEx/mV8bRou4K5cfUnGl9Jul
h3rLcqPeA4KBvcv7/lkqZz5vwBF1+mzs78oXBfq8hLlRhVF/0OzkBh7YoX4NNVuybP0tD/AigZm4
Xdyytskf3ayghvSwxA6kZWaSQPUlW7ztf620OlIffi/BsBpirmcGMAcml/tLiXrnmkOfLvdkD52L
1oglSptDeP0/yefxIaJjektn+U9OgjUN1xfcMNNLuLEC0ByJH5F4JtojoWuXvspnBI0sg3/u3cn2
OmdGVsL87g8zUegmzIfYgdI6/WZIVtjjvRmkcDIppFI/2mXz7teku8lT+MN4QuwNS7oMwDruhhim
woWN/4yxcL0y3C9QgE3p66QpWfVPfdMf2l8W8ZV+eSV1nqCscZnHwpEXB1Nt0Trlb/WJahvUQUKP
l2ofs+Vi9znjgU10rf8wnKj4KIHrwFz88basnKoGuD++gK6XyLeBJlrayY9VCvSiXrBgnZknfP4R
JyVsZEbxiE+tx4vK7kpmG3LwFQAYXcuPdNlCekbEAV1kEn74ak6qnU8376ScIDKxyGRjvXlQ8srF
J1bZAFkbgO5UrIB0iRquKtQ4BCUgjhEXY4HISBr14sFnsn18qX9wUneVA24sRfIQe1WcoMDc5MjO
Gb64ZhTkDVu0CDCm3DYwJxt8nxNYEYeIQIU4jw0cwPoPaAPSLeVLp8pz/a5PP/BkEcXj0mdRww+s
X61bIYGvZKeaN0b3Q+z1B/h6PmrgfkN+itc4wyY7BgyMAvpaO1W2G6I5Cbu3i1/yS//Oe5ByRsDk
Q87Q91uTvC6f757DyfLKl2mO0V7wlYFKIbwiZU8H9PF2kTg1qunb7il0JRbaHYkeKZXbM2lR23Ly
5sSTN+twsNtdtuKdkfp8fitPzgNqKuvHOMv7D+d/s0P3KXqIpfl0N68rO1cbcaRWFxgM2pney6dH
dtLMXfKiVhuxhhwL0Vz14scZtjS9rG4NLSaFpRE3cDIxO2mmnb01b9EbL2Nt2oWyDzPPCt3sD4dn
5WDKL0a3donYgPpfeAhQX5f8LSbv39QLGF6wPlkQoUO7S7yGyTSobjA5q7A5hdp+1Jw2cuf0MTH9
7x/3heWO6OLzIeOoFlnV1jzuo8tmWnCYgD7iLsHRq3/mB9nO/Ev18fkN3JI52OC94mhz0plMZoL8
pIE/ck0OCTI7hlk+3+ALsXI/J8GcGWEX0EOFZ0O+J4Sn1nBDGFHVvpMZhTNAfMrQRYzbiCXBNzAN
wku15hnHLO/bP9e4HvT/6bpJQ5Koy3qNtKto1RgPwLbnGN03e/k8MYXxFDYVLrO3Ew91sAqr9Sf0
az3y1M4rgL3B7oVQtm9JbkcnrZleDhvq6VLH4cws8fOFnnRyVPrfiaVzobXC1dWqYwHVnR1l9sXO
j9c0dFcEckzdhT8Fp4EEPdEmoS/RPCHfaVCllz9ZhHXGnmQ/Wi6MQz6OyF92E2tFGzOZ/tr2E6su
Hpai5PWyduHkhapvpFfd7KWqh9SGnkYMQnQVlCCac/scBI6kXS0A74421MCeKGjZoxYFvA6FxoDt
LPlWcp8JgXHo6UytWChN36fGPi1dxXTbycsztOg/zVe+od1jyngPiOn3a+bcdI+X478fdbIZjdYy
AqFmWxgdeZffaVfl4LS1XQ2uOXp8o3gfxh8mrcsXAxeAYU8gXLA8Fg7xEQ/F47ilEDY9AGvURwCl
Bqpr9MgpubQ24qPkRb4Exz93CP50xScbWTFxdlIyrpgb/njctrfRrnDm37mt7XCvgtfbfH+LzsiL
8CTTY0TIxfyOpu/n9TN0xlHMx/B4UMXHlDFX1fpi7r4eXwc3hBNor7rJZSPf8XfMyfxutKF7deCI
mR3oO3D6Ey4zhPrGbs5uqhxaPfulNT2n1Xawc+Jd0k3PLlwTbiDQcGB8mjN9uROhRpmelrljhnhx
F+96Y6djmcI5bP1YhseLcFhZ/Pq9NMA4iTjsRBl5wWkrtc4lKNNRHT2YyaYQ8TUzlfzbLddKJtpD
uOsQy6kEEnfV76joIE319I9Me87In9Ze6/FBOZLBuBF1txxfSutaiZ+KBZm3e9Q50ivuMXlrupsI
qwIY4zn/q4V+pIq2lkDrI9em6246AXhgA7Rgk9FpIHGSDvTPUtpbGLbQ/mXVJm7eaiEYjCClHM38
sNwr7RrUF6JKUfTfSTp4RBfZdJZEZafjCxRuBYp7nXxI/vFgHHAJEl9bd/dUh0A3f4b5nmBjuXFk
HXOGU8dE/Ml7Zb5CKlczvD7iAFkj7FLBwbGnuysuWwMaLkHqV69UlrWcHbL4TuWEmP2yhndJWxUh
/CuNBdFbgkVg15F1j2VdJ25lnbK1ZIYjOsvTH2WyndJNnj4kVCggs2Y3emLmpG+mYr9YiNKIVS2u
QvlmIEkA3Cu08XR3lIET33QSUQw3s3WYxCDvn5fk0aQ1rMb7sNvxJ6kElxZeXgR17ysvgvOrGOxF
vF7K/QKLyngCup8HRotdmdjphUMPPrMCVg2jAKgJIdFSvNnFMVCFN0O6J6Sgd0Vff6gEZtVORkhK
/SjqV5nwWx8eTdr8M7PLUMDh68ngXb02fT3OG0l9JRu2WGGvCRpTt6XtCnFYsQlQW9x43ITam5jc
LliUs/cIY9G0MlLwLvd3qHK/X8ZndjpeblVhAcPxQ6Z2UpSPYd9E/WRED8qtHszesCUoAiK9dfTg
P8zQivfpr6PoSpa/Ip3hMHIEfZifdQdw24uFZkz0s1/F73SP/RyYlU1GAmVOrROpcLGs+Np7/3yt
J/X1HBZLF49h9EDGb7DIXM7T8ig+6bmt/yxFPnhuT1Qh7TMEsDQ0VDAE2n0sby5fyhmD+edLOamh
Nb02xlK2ood0i4Ftwr70wwK1CFEYKyvTdXTMA1y3Y+OD8FXyAOTYhQ7DGRkPl6CpCAtBo3/V0YpT
NlmjEMUPGGKxHMX3K/hvF42goxnAYhsx//ZE9zV3Cn9rusLiC4VfAk5zk2QH6j6RfaO7UR/puqSM
0+G3+EKQ/BKYYSeEItBWm6/Xqp+IC/NOsgjuu/RAzxyYPv2EU2luzYyqEpQ05i7OjaO9ooos7P4+
/9Uwn+KsxLH5qiPX6224LX9keLjs8bpU7CYP8oeoQUD4se1wSirM6whrAl2oxuWG/x8u9etBYb1U
puyc+yFWGycVgZobIQ8jjx+Y++g0WoPqhvTg15IWbnNl1fikfdVyEKQVGDAzVJ3jDzIQyf38cIAz
SPOj4pGVYVTvHXHRcWcLJmvk0luhnV0j/1znSR1Q9pOidEUZs0aI5+FUx0SFEZX8R3nvVGjINrE1
GX1P+vHj9XxzS3BN2bnDb0VwEj1C/OglsMMBKu8ZTdrZtUImwsqDJ4Fy9mXXqH019cPGU1Fi6EGr
+MfiGaSf7WSE60ybmEmNcB81m6TZkHb6fzgnimu9+7ngNAwcGRTFMpoS+fSlUWZFmefKxHsnBiBI
SpTzMv7ucY/HSsCmWOWU414y/swjWB6PlXCns71LLg2bfLnR2m2b+6QzRLpdHr2qvwoFjxvEG1ce
nQavy711yF+WYFk2FCQ5OgrdTu5ogMb13fC3IAYTFzJfVo4BQHaXm4JuBsIVupo0670eKyYSB4aa
PR+LGUeXDxo68nB+1NZepgYHqygSOLdqRlw+jvIDvU/+IWw4Gqv9wMqz1eQ5ajBedPtE+DNl9/GL
ck8QopPv4HeaDdE29VWs3ymGN5abY3pDhV1MV4m+S6urJSE068+S7iciY8oNLdD24thq/SacPgF6
8fI6GTLlL9+MOU6KOrd0gbEVzXb5r/kW/WyvVBAfz8qeu6/aOD7Tl48eQoVSdqf78F3U0O04zGPB
vtTR+JiTfbkgMgUh+EOW/CLJKoalXUWswmEA64pwNwq6wh2ax7y+De+PW2s/gs5YaBKK25VHcqdf
DaqfafSs/emg/1qVReMGVd57ez1vI+BXNzmp7Xc4YnBMAI96WgIIKwwDFQ+swHLdBhnabHLNmVO+
bwijHG8nWMs7On1333+fz+hwDUP676edvu31kupD0/DTuh0xCwGZR1gmsn0yB+roKDer8hZ6301C
3BdfvRZul6XaYBXIT+qcCbJ/fonFdWYEziVZHOEZDUoyQRKfK3+joJazjlwSOZ25X8yMTOl0NZS+
jFHrV4L73MTD7mQoua1GwCAitkMy8HIDBYuTGq7U2iwqAxdUtgMqsUL/mGu8Ha/Fd9h7YbnZq9m1
9Lt6X8qDRgxWeaElcv6m/vMLTjqgWdwLYxXxAneIiPHyctS3NcL6mkDFPkpi3x+o9lDE8rduP2+E
R9yh84sk2KGx3lVAnY/fP2UijM4sKSTcYPJWX+CXSXDXWVnRDyJv8DGYU5IKvMkMQMdQyUsGNGDP
gBvZ25oE/MCpYvrHLkwDhdwqtr4H861KtxwNBMseST2wtha5Qcu+I1LL8ENpSzbQuATdtCmmjYrs
HiGGsmFPR86x7ISA1JEquhmXfQEqIxHdnLbkSAvBQ9aLeyO6rW6BlysI9S3iBK8WbIqtPzCQ4YTH
NMKNN9MfxBab5mqZvUp1Ksr4XdW61rJN5ccckTEAi2dJ2s2vakuWIegO2K9Op7osVBfPyehrb1Hs
yrfjnTERsWmjs2demlNKwpdDLCGhrIk9oiArIi4Mm3NLGm2qGlySPU+eUL1deB7r1/x0Q/n3cZx8
7RuTPn/cLQKnaaKtkEh3Nwr/ndJ+Zhy1Ck+nN3GD2RYByoU/+tKbcPIBPypGxMCVPxqZixmsGLc8
gXbnmVfR4ypp7jOnZ0s6Xmh5aGvxfPKTLV0E1Kjh4v4KotL0eIwMVV5Wp4qElz9/gLlRzE+xfuQ0
sFUG+vQYqNFj5EhLdQOxDl3sZA3syPAtNs0bU4643IwDwISrmNiNiP+pKm5x5dpzazyY6ZtpWws9
ZAXpJJmOvYL14nYuXyX1oVCeVOhCaIE2LTmjx9tC3kwJRBU/qm7m+DYRF8dYXqkwKoQ2vfh+JH3m
/ftbf6aVBZoYMoUIwA+3hXrS0pDGdJT0xFgOxgrM80cyk/iFJNA5YRa0JEk1EmNiYkyvRGNvWZua
ARSEXtwjTjzeaccHbO9m95QhXwnDTTPf8KpPNU1+djvZD7XtZF2JM2ZHYGMJCO4DsaKbvt/P0RUg
SnKmtCAH0n/hyZ5Ryn/+WWvJ+E+ns+iVaRY6bTn0sTNFgaq7rcCZ1i0fDR/fj7yRkhdpfFqxzyS/
BN/f1DPty5X3vH6UmZtxTjk5YPZ5OtNnsBamPom4VeubmEEZoKCfq2CV4Y+dhbuBEB2WcYkTwcYy
B7SeSlT2amcMXQG8TDBccoKeISh8vqyTsyR00KLXs3BhhWPHjcN146QJNYR+Nm4s6EKVQ/ehkdxm
O9wPTzRklNQt0cyBBZW9Trxs8zm3AP+9USdHylSIj3NtcqNWgJQgu3K2Q4+wTYAgpzkzfn+U0UAD
r4+ISfz+IX20sE4Xv8F/JMMkMYTC7vMrojfyUSvNj7sxYgmZr7ub+K4W72TT6W6WR6nfc/aSurUY
6n7RsqAcFniJX7hLqPXN7cAcC606sgpoqT2vM0VKG1xWjZ37cq/ocFqdxgpsPJWUTwkR7/pRXPhy
rwr7bYeYjlRoaR/VPwvhrxr+mWmFGWSW4ChVEmCbuv4m6rsSmvfxdtBuEgsExsEqDgLWmu/v4vlX
3aJBCN8Gpt9HmfrPQsvbXujjOloF2Sh0keN07hIjorA7Jwd5O/4A4UBqDvmcppuDhyZxEgpr5ady
73bLFaXlpLlL+MxR5sIDhmJzZnsnrgHyOlpQjk0nyzBVSgjNeYwWn7freJdxkG2eiDn2OpxIKDng
DEYQ8XSitQdbTP/0NFIbMGnyu555eb/v5h9iTXujvJfCYNiacjCWRNZ7vCEhZUoQl45M1CmZQMaN
3P8iYcwuZZgXUlU7a7IiDXLsV65ZTHYkbw14eNGzlBxq0BbijRLusv6KWcaRysElEWmd8w6Vi+oN
K3SDshZmfqBqviLbFpNzW0hvQ1cTHSAsJubhySOXT1ve5hGxrkKWaPEytHdF+Zaj5xGg2xrJKwf4
n+LS2IPoKWuPs9nKWW3383OpPyzNz6S2oIALu368U837RXmpICM3xXVm3c8ZMcsXn8j5B6KhI0Mk
skqmPy+5qVjiPJZ4k/PWrdczuNA5YnaTRBsKezC+q9APsVIAcHghmBTo8Mv/j9ICd996jCY1RAd5
dPJWqN1kCnKPkK3zOsxnbDo97i9xg6rBxOtVk2bkrNNyR7tt/weQEw75dKXSTgZp4gD06Vo6nmse
rq1IvU0S4OWeBlLIcy+vsiZo0HohbedkaxxRhAh9iU4yCb3eE36ZiyfZA3mrkU/YL71p0eFw7osO
Wv5b7Wq6nXzhtULKdU0OlQKn0M1J2+1+mMbgdIQGEwJM07AqZadX6Pw+daQ3pu1tFVlESd/Ps0on
j6M6YuVya4ISBm4RNNlVK25knlCABXSNpKmog44I7DBa5P6k7xXVj6BCFOlbqvkqZW3YE/nkgowa
lkNZXA8IezpzL8f3bfc4i7cIs6zGhVAIvwf4d+yq+VbhaElexOpRJo+Am4+q2KsjP3osngR4fawL
dKHSD6m7sUQP3XUdw2R01ewNIU57YxQ7MQoy8U4C8nFLygEIkwN0k5I11BUoFK0HjrfZbyJ1oWfp
RIZads+5IiEORGFSq2zgxTIskKerMjyk1/HymsCeMPSrxCSmt7qS+7u4v42UJwX2slAwm+nesvDx
SOAXfxdjDxdUiHCZ3xBdODmEcB0bm9BaAQRO5PSc/+9WyIlyF1pwOTfipTnY2Q8EZH9Nx5qF7f2L
R7Tt2qKeOSYAgFzRoz9FOZiuYoJBqTm95oCYcAxSH97Q27AAKPVwXau+le+q/hXnO1adSyv9jNlg
Ta9kgCQpHO0Q5H9e6bCZc7PUa5Fyz1m6DdDuVd+NYki2tVeymozeKYdAb/6E0X2oAZBbbkBUMy9a
X3XeaF9Bnl95c+nJggdb1bIABOF0ZR/EQ+Glf3ssuV7W7yZ5V440w9MnuRQRLZicq+/1nozWgtSs
N9ParrHgFz56Z/cxTcEqJVPjEXHz+ddZajzFcohI2KKPbG1HNKPSZq5YoD6cTckxZcRbtoLTu1e8
9p4V68yOCp8JxQ4H0D02lY/Uk4tFzRml+2pd/u/KTg5xCclt2WBwZZ2nvXLHZoxzi01sbkfcIfKx
2NUM2hf+4Bk0Iciy3nUkU95fQnQqa319Wlz9ex0nxVU8S0Ncc6Y7tOvkMMB/p2a2vDs+kngfb+Z0
30Vbddym0x2Ps6ZzCRjNrZDdY0onpVjcKags9c2x9etspxG55q6Feoo8lY4l+KjvH+gZTTy3TWeo
K0mrCM88eV0zscc8MvFNGDnwIkUMasp0Bt2ik0K+Uw58EN3VdlmnXk/T9CLN4esLRQcE3yBHURbN
lwODpE5tZuaTgN2dTTzipzt56lN7GAZoUMOZdvMtBXqV2vn+6K3XYr5of6anTFin7X3lLg9pwBG5
uMg4+/oguTKZTzaQPljNp1VygibbMJt+pb5hbrZzzZN6J7rR0XxIf/J7dFt7ZTu84hQcPcnV9skb
SNUqoxO5EwbQSqGPU520YUO7RkU04myVcQndq/2toDxp5Wtk3BFoM9c/mbNyElorm7XVQBBz1nok
+Y3Hx0h9z4ubYdlp8Y7xdzl6ZuVGy4ED0vgeN/bMSh93lXWhtD0z7/r00z+0ff+WtnVTpk3IT8+v
0JlnnW3I9nwdTvcRfFv9Nj6kHGuxlHiE0bR/8utLi+hM/gEXYBp4tgBcft3XpzE0U6mLwkMj3Svt
dmiB3L6Zpcdf8xuQFsYu7yr6FqznuJKOTj/vtMTPIqeZdznTeGlPT6lPGG0A17CuaT/uzA1BP686
Q6+jO2i2ZfgNE1tjGzdO+1MebI0kyzpYJrxy9tER7TyY8BQfUSr52g/kPuW0XRiXmPiO6fjfhyZo
5KAxdrx7VecoRLLT8LzUfT2jovx8I9b+0T9PwsiOS1g2gnUQBxd5FaM/4hlRb2bX8XtxDdlTmZ45
lkmDL4VIaoiktpXr/Dl7bGeboMnr7ipxsuuid6M/euJGkos7vWVEiaF1Fa+lZfCRLe/39kwMenmP
6H0QuDnPEckW7T4ON7X88v2Wc4ZP9vk3nZShWbYu+DS0DvQ366vVjFTtUBbgs/1N//5KdcZgNr2o
9mnSttB2Cak4Bmv5T7e2s9PWl1/l2CUTabUFuzGqYSJSKZmNGR1CsY1A7V7qIZ/pgnPNloJZwVIl
mc7ZyXOYVdFsZ9M6tJMPH9QpniecQ0zWriE91A/hEaHqYDCNQqLwWEQ7UnUn1PfWM9HABrM0tEEP
qAOWn8hUCRoXX1KHhBxh3/6pd5mvAuEi7LjYyspWZI+7BKY5M3r9dPlf5gpTk5bLqFuHEaqI+EO6
M6+ZqbvqU7LTDtXTwL77G/jUQ3fQ9uGd/nhsYfi5SgHmH3pO5AxBcqeQqeV0aJ3aYMTPcmnPWe/g
5+/m50s8+RBJXdWGQ8clLg9rLpbqRfeZF+3J0NgMm7pGwIh5JYCYIL/Q8X78/p08v+OtfUDdwvPM
xPfz85V7rZTbIgtRsTgKmMDwag3HSLglsB2YHUXIBCMP1+fqtsbi7RsXfv8HkOHr7//vCk7qFzEx
02mgR8WYTYG1jZBKcWvFHcIgOmi30isDt3xtMG5QHuTMcCkt2dYQmL5JfAf/dPdq6TWip2dBdZ8l
9D+oDO16XyGXGdzO2qXhXievddjWL3BVPc0J+TPEetukfvnUvEB5uU1+Jn8heiCjzkm+ghjuanSi
kQdn9vJMkvyWQyCU6kO+GV8xizSvQEW86FH1p7cIvTPQ3tQhyk4/MiGzCHneIiX6c1TtGPpP5UCv
y+/XuJELj27dAr+7cSdLsxdErRnnNDyIhpP8xGXhVk8MG+Tf7PLYftZGJ8Ed2SXewfmt+b9XxjxR
2k5DUVJ0J+EBseOEdQYP0s8jljRrm6OzH4gzdMaRdFbPnHYtJPKaQYjN0ZINjPSn7jrclY+0ily8
371iC1w8HCgNDoQW8P+/gUinvqo+8bHvgLZG7bpTNnLsd8jqOKhn+2IkQcDtXnABfX9DzxyqTBn9
G84kBh/U+Cf786CN8VK3nAhHJ/upZpxb4DGWgZhuUbajNAFnI1Y0/6nPyv0x2Y4AhJu7JbmWtRXk
q/xdnUGX25ZnNOOfr+ukiUvt3y5yX4QH87runZR+9vK+hI5OcLq7eoGmG013hO2lEvlMRf/5zz3Z
G+ZhrAc55n40eM3EgGGc+qbfxE+6N1KS4de3rdsVSNPB1WInTZ+HnbQ57uEIiMbTCBZnpxGAgp7R
Kf9QtBkXchY/tJcnC0AWVVJFRA3+xhfq2NjEmTxhP/pwWkTIUjq3e2ueSFW8A++GrGHIGUK4MkZv
b3UjMUrE79e/Xzr6ml8bN3SX8NVSMDMqlk87ov2gN8sCkedg5T8qFG98x5hfDtjjzdtW+cWBKK4f
FaKnM/8YbqLyNwQJkSPSFS12B8eWem39FEnW6f04vk3/iiLIEOR/tP6e4uNNyhBT2SKY6JKAz1Ib
vow/WFTwonXdy8PVxNaB1mkPE2tKpj/imMN9W0trgApZG5wn+Lfpj8r9fNsWdgaJwqaGiH7kpQvZ
O6zdJfdkbZMaDtQokcZ75kDSpMQOicdcbE0gagnh9Xvabizsbur18cf3C+/sCw46DgsZXUKO1ycv
WjlLrSHEk3WY76OfyaG7weqSuRwhGMTyfg+JA8SCjl10YcVL8pk9FLGrAmlLBRpknbbcetGcO1Ao
1qE3aOw+L92u639aAsSD4q9UP0rLHdob5QidJZBDL1YcobeZltUkitKkHY6SXcxo5W3ph57Z0i80
UxUAwh+05n4tPnHymV1s6va6+aA/l+9dtBmO++xP/t786kCTAu8X3E7C8LqBWUrPCusbjvktwmCl
CfRt77d/rZ8tz+TpKNJMedJyL02ZRO6aEQSKefvhpRFf88IThKsZfoy1OmxwfIaU8qs0HeafeYPq
E6U8QlSx3QIAHhmpx7ejtG+N+7rchIOT79vCkxWvbPd5cjsqNyb1/yOiU41qoMHVBRnWqyS7u0UZ
1XClsHVe5t7XqQlmuyCgFwsPSKUQLPoj7o/XuHr6/h35WEOni12RaSHzgiicmE8256lLDK0vBusQ
z3ckAPSGz2fv+FpvDV9+RgCGuKl8gF63cr2eKuS5OzmgWAPW2+9oC8qYvyDaTJsu9VT+GrwUiQMC
qBpRHt8x0A0M2ZHZs0954y+JED9U/sBTE3flRkpOvMlJO4GQDiXl53S99K4GerEJxDr4/peeMSmi
Nvrnl55s9/qcS/p47BH3fpgJ6O+FO22Tt0ym1+EUQPHYXwNT9Q1hsZjyng1gNNdrXB+DFQd/7HAp
3VI60xL4dEknC7Sr5+N0PI7W4ej/DymKBQCyJv3heFMH4yWL2UcJ8eVhA53iRmBC/DKiboxlPQk3
1kEFb2fe9GKA/mZ5LSMPyHoW3vGsQYpFa3NknbOCuZ1T2gE3mrFFTxBX9uJTP19pm2jDBKew21cE
zcsVsIV3VXVzEtcFO228HmvvoYbSc1vStogOaDeWdCfzqle29dS2ftLtRE42xK74AwLy3Ux4urY3
J3/guBCxvHyzcQd0E6WTKQ/xuxHe5Yd0z5kBTH/6Qq1II2tHcDPidUXyO6qhl+g2Ei/sY2dGcuba
lkS/Tw4UUqWT59NUpjxrKr2y9AoWPVCN1RxR0i/dSLWLZxjqAnnbHNNeAeked/iQVvtRvQRS72YQ
qAZv+Z28y8WF6zozcOW6GLUyJJRBiZ22qY9luwjhkqw9vGeM3RzlNxHy72dma1ccyXcVMHyfvWYe
g954nsglz5SXukWHjkfgtv0Lo5yoWDvNsUdHxNAcmv4P5baGDEy9K8Zf36+8jwLv9LX793LXr8U/
TYdCzGstnQTzUJEtaN4OyZWie1ZfOm1xO8R3gxCY7b6xXA5KgKWxgiy+6OUkx7CXHsnW/t1MfqG8
9JWvYMhP73Lmjv22b1xGHL2wGdNnvsrhGACAlnSXQxVd6zAKqjhQY3YfQnT/DKBm/z9UAJ8fw8ne
OWDmlY0htg7CHndotR/vcadsj7+t90yD9HkVPfFJqODikvgn2sYUWKND5pC4EX5/f4eN9U/6cocV
AhFxFoOzOO265n3IeXc0zINBFa0xbt1E2qvWbGJhO1dEUTxrIuJ6Kjac/lbo02zns8vaDctAX7xB
9PNm1aNYWhDLnnhXXC1/a2lL/X0Ut3jnp8ITjaAtb1Qspll9naNt5AQ9ExfvD8B+urskIm16KKiS
XlLrflE3R/x5oPGF/VDvsDGb8WrkmXOMZ+vcrxQJ0/wLf1TBsZp6SeM1+XUs+7MWmNUGQzPncmN4
NI5sU74EElhnzHQJnaV/BUaAsKRbzMBdJ4zwdBnJmhp10qSYB32+1oYHQd+Si9Jkm/hu7ROkj5k9
7utdWtj5Ttia3hqwrfg0CFdjOx8ytp83rbDTyi1Gu4TUgUnLsDuoApYdmkFO5DjZJDXlMqkLBl0k
7VqoyKano8b3n//R/Lpu9AMCaQDmfyh3WgwhJqFuID+hUrrlJQf6GTHP5198shJHvQkFOZPNQ/i0
cta6gO/yca9vRUb5q01W3IQAiS4dqbUz3zkFahC7laaAIvsyw4rk8XisJfMg3TZS0BccapY76Akf
mS+ICSskXUX9cxn/6hG4l52kbBvhMEEfhx4w2Olf3pojKSvzmp9p7Ix816RXwlO2DX8NcpBbDvl2
RcIpMRvxhe8sQjqsR0Zdwibs/QigPveSoaiF/M5VK6/DNMQzubAIz52bFN4j6GV0+dFQnDQOujQT
FGswzbXj4g/WpqN7wtRycgQOlYw7JLTVnpS78q8jvmgmXT0bk7jw+Mf7uQnAXX2/K5yrwv+9oFMg
SLPkSzH0XJApssPa8StKO2F2cc8p9Q51RE3H7rfwNC2T07ebdVhgbvhsxX/grYbDrz7d0bWZLw1Z
v87j+XYBFQeQpui8Eae9sXhOZzXrk/ZgtV5tbKvi6OYlT1n9q+UCDaet1D2iFLFAa8cQEPfytNPq
QDUCY0Zeu5OZaysPaMTHX2YESzH4Uea7ud3UuTvJGy3cT3rilAL8Dy8ch0ClORKR4lO55hW9/Rtl
7cXfx0hD0UmZ3jJujhMu7dmpCCdDdC5N14jGovJ+6W+RjC7hX4mZa10dkGtX8tNS/FSkh+8f1Ndl
Kavy2gQWYdfwNT/lfC+4q2I91Jq1I0DqlrxsmOJOrs7J0YFhIGGo92TS03Q/OUIIunTQ/jrr/Pjz
VZQ9IpJsRPCfP9C4+U11nPuWDk1yk+NF03yr82ZPrwK6X9lN4Wj97wEQGSRko7kqGhc6bcmIz//+
RnzMwD59xz4uBCmZwhARc9LJF1UshrJRx7GlQ9kqz6R8Lb/Mcl+x3rFJ/c+73BBBGNCNNPJ7y/RD
w8Ml01a7rvKNJkgtv7UemVtIB+26xEb7fNyV8yH83flWIF4hlqJZAAaW3ieafmqfRA8EeR8zizHg
q/1pr4U7a0JqZGvu9z/t6/Fj/Wnk3WrIZaC6nB60xkqqzLQU20MWemsvWDuiP/bi+GZWGNJr2aNG
FyAJetc0t4mwm4io8kN1m4V+m9+pe8YRyfP3l/S148glMXkn+Y11iKv0pEU+JmJiDbncwjGcPQPl
U96/WMONoYMG2xj969zeHMN3/F/ZTY6gJbzX1QfN2Imi4FVInIbHnAZtof6OsCoXg7eC39ajN0IV
0R1N5hCYHKr+JkQeUqbvYog+97ZVSWdDFyM/Rd0DRMmc/jJbu9Y80RhOIiYuDQzAC+/VV72mDEWH
KBaRXjxU1lPhn1hZsh4eWWBF+tJ7c3QvoVP3tdorTAK9lvcmjG1V5OXmK2gOr/Rv6oV4p0eAVWp6
vehX83QAZfz9/f86Kz+5qpMTaTqPlTpVanPIpGApnP9H2nntNq51WfeJCDCHWzEoW5blfEPYVWUm
MWc+fQ9WA/1VSf5L6L8vzsFJOGLY3GGtOcds4UKuMuUQjJvZJO4CrlryNLV1JaxSEAiRN8XujUuY
F/yLD+6vB3Px5Q+m5AdBwiVQxAvv2yVc5AcZLspCp4oCzk63LSf4vPGjVz16BhvbVMBwhsY3fgl4
IMhZETuZr1wQdyGpEqM30z3B3/AI8mWi3o0NoqzqULMJo0frNYMdeNbY2f++juvCtIwUlEsBBg9r
XdLm+uMf5xJxRCgaJ1X1QCRdpHMOcoN82VVOm6wRhhGjjJ9QWpE92i9/JNqDD4Ii9AEnr0ZPe4Zw
WC7L4C1UEbj9+8L0+cVfvBW4IiByVQYtmYEXOwndaDqi8urqIf9ikz44/YeWEjpwZGGTHqGJrKaS
75UuSnIo23dZv8vQY8NRfwiJRm4W0UDLwAODEwDkbt043OZH6WXiGzboBYz1TkZ6lQanswqYcyuX
76RaJJQ6AbZkWx3IVOiUuitiQ80/VRGKbbFWk8MogsSrX3RQQyNFAs1Y9PGh1PeWfi9iGg0nIooo
qmA9i4OXofBYX6Fv3LQ03Xg2xkWbZBIlcTTxe7NWAd6gcwrl6Pf6cBb2qONJpo29eHqQwpc5+c/2
F5WIQQvttZB/jPpSwkSOsVDpb76163ggDgywqqml/Y5tvqwWyNboR9g8kWAHFMehCYa2RBUkYP5k
8vayZgvxOQA8jmWpqnYYIOUBTmfh3hJkf7PWcCUyiwyYWiiulzsslRQ1pT+ns1yX9FM9WksMjiOK
HBgL4T0tLVxAHLaGDSEMnFVYQcnPyyI7epSdeJPezqE3r9/afEUoMHFIfKPjH/R8tKQJAbG8NA55
7eXioQyOoXhXjKd6OojCC94CBR2acIftLi9/Sk5zSicYLwt2riwg/iYolpFLpYqNXHRv+Xat31eR
J3YrNAoVjEHB1ogBPj8GCSxwbJK2BiAfQcuLseV02xSrAAKvYDjzPN/HM66vpegsOf4p+Fmg7Kru
M7iB5InjXwpmOSQfGMalTr+rwtOA2rMGI0WygqCRoPXaks9cOJEKaW8x4p0cNxWa/2BXHsZt+IRg
UebE368i55ZH95tVg0dJIZPWLu2ZKwNd0watbiaJCOrI38DhTSy864sJIQkK+9WMhi3via6tcNWg
VH2/+fvX5RxdwjgLqplwQkQ1l4upECtRZ/jleOzg6qfLXNrEKF+RUQQVHSqsDsPWpHaJCu1MlNmK
NlG2LiJS6I96dyRfEk1aC+SleDP6J5KA6xp72nwiFhVHRD3ikgla/qA0SHsCsVC3ho3+PB54Zb2X
0m7JIHyBd5IWnF2gW9v9ffRYfFFdbPOngCN1RcD8HJ6mYYlB4xjaI33H2FUMW43uKnrt8mnKZ4rg
2G/C8179DVGgsh8tKWsgoG6ooShkekohvQDlcM43nfiEbZFa6N2U7AvTQxZOL1itD7qC2Sy7G4E4
kQbHvuZJx1RJCAMUE/9nGi/LZpltyUlDZoYInP5xewrPW7Q+anMPR1AfP0e4Jl230iWWHeLSSkNB
ixkiA+a7rOWFysWERrTsY9vo8f2ySaUWHbAq62QsyVW/kqkoEVQ85l5y3jfnByO879V9pYaeWrxE
xiMwGv5v2InJLbqxp71uMP0eCeYMAqY4erWAVqNkJWHTjse5NFqtJH8P99zBpNCsKvOO4j/UUHJX
T+NKiZb/XiOvPY8Xvz3vbP5YvHs9DcQWyfBxMA+CvxEBua2V9Bh7VeilgJbCjzh3Y9SOMoCsG799
NZtd/PbFMUWIhN63Sn67dpHTdtVa8mSAA3ajrmmXhkhxNsrH+Yysg3XmVtnqep2Zf52PX8faS3v0
UvuPzqJMOr8aqTZOc1p0+w5yA5t9iGaoILOSxFpX9DLTgXrMuZdQ9J3g/fsJXJcWLq7h4unHemJV
k9HMTyCX3+rhPSaVDLBevfG1LdIqNOfTMR32iu904mxbNxMvb2mLAT0ZDbqgZG8kzSn+dXPtu6o1
cWWopeedpfk7fejvcaGy+DVqksxXptKDwn0CzHSJ6UhZG8go1dVgeSb18g4V274kNHAvpJug3cq4
RPz+2Zc+kuqWKPbWNc3j6Y+xqvWxEaoZ1+S/j1/NWloJdrYCeTq5FBtuSpevV4iLR3Cxqa9zQTLS
4vcjiB5IDd8bvp3HP5m7iLXJnURbYzygVV4u4cLcnBTmzelfm9f51+kuach/AR9dlsHOetY0Us/w
7DwVmIHphNYaGlCluC3SnRn+U5H2sKy7Zdq61JMpg+k01af/j7LG31dyWf9SolpNM4WFikYlwgH8
zRJwKES0E9v6YiseUCxmX/EnTuCF6In+UisXQN9//vtb+Xam+uOBXCZtpMRoD0XDA2mc9EOkM0F8
ul28/GhcMXRxOeVUB//Pr8Gax+QfYy7SUjMszvwqJzvzGGoU2e2oXmT30Yqz97tx56/0E2BnC20N
pVMEm6tbW4VrVuTFC7g8YLVRP4YCL6AY70TbeCUIdEBzbo+6N8OADskRVOkb7SfcFeyJcf0SpkZr
oMWynd7nXv+ZSAuf4NHhhsblWp93cWUX85eSl2JjxlwZ4eQdJ6zmp4H+8ycunqXu0O44Y4THbWLp
nDzzlf5wY0jc+EasiwVkKFo97eefx0GDFpxFRP9quX03GO3xI9kET4TX0yQR6xUUvtQLPHF5s3/1
/Tzxny/VupiW8nbUBaPhKtRlf94MZAmoCxV0qNN8tsMCdSzIXnARZFO6WAt943gzTmCuMF3PFZBw
RY1N7ZWvMD+LVZKaxXiUSfVGYFGvS0BnaCyKHft5yw2krzhZkeJjJyI2Jw+wACntGTAfTn+Eclc3
Tt7/j3Hxnwu6eCSZUptKZ3BBNPSyNaTghlM0FtXgVyp4FEUgRKOVvMMXiBvEIYbjxsCY//9XDwSS
g46PFu3V5doe5ITYBTq/HyMQHZH3wWpYdIfy+N8USScmqqdbokH0IATenLrnYfevX7/4KkK9bft6
nL8KVKu1O2l8B4AL9NyeVgDTwKNRnCZyqdyZ2Rpd979v/pp6PX+U6pzoxZ91zKZ/T1lZ2ZZdGmAL
wGUqLc/dssLGYsOsy9dw70WKtv1znX0MvhOAyxR2Yv/YN4czLm/rMXTwbKALGF0Ma/Bwcbsd4Vbq
lndGJ6rbRvijUk5R96zHc0jrj3orxC4Rav++he/n+v/cwmV1QjIyKRUDYTjifVG/JEf8peSrYUGv
ej6YVQ9oWXV9o96AMl8jU3lypBQR7yjqcFMvj2RshegqCOZwNM/QkWW7KB10GDWtD+JEIrY6nHYj
YV0bq0DYt/mesCQAWI5PfcjRvIxGFOo+tPCtQwJtQV1cA0BcRNtGvUGk+Xbzqmuo+TC0zbH2FzVn
yeIlW50+HAtADHBbk1UFHJMsVXWP9gq+DkU/7f1/4szfJhJnZC+76baeh/LlUJ830LhBqJGQ//r3
WBtHM0vVVhqOUX6H2H7Yyl9UI871Ua4WJlEmymePazh7ELqvYvqRLAFKKvWnVPCQ+p3U70WgIuOu
5qh2YwRdFUd1jvbUqZmXDUPCLfT3hYlGqiJdZ91Gk9q7RnFQn85O9cl0KNioz6RlELq4NZN1tYxw
i6Bae7lxBdePZi4uYFDCwIWj//f5/4+dg5iWkiL7v7ePOJQUiWLLQgZLsZZm54E/nWoFDxnV6Juz
3/X88/cvX8y+0lmPM0Xkl6WTjnJly1Yh0J36V/GC87a1o/ZVXhQ4H7e3fIjfLIUyGanzwYEONYeq
iy2zH1ikGzbhvB84d4tUIhpicsZ9i+pVXs9lhMxtUxuDCOWdW0eW60kD8BSNIb5hFePcVY5M0apN
30jy+SQvmeS05EmTQaqDCHM6JFOz5Hxeb26dI6/zIi5+9uJpm0GQ6XmunE/6UX0PnsFqstxQlZPO
HqjP7ieJNoDGUR3vu1MVuRnuYd2BRSfeZfDzcYUaUDiDbfKmrm4atq7Wwd/XRpdshkvO1YW/vwI1
lSyhqYGxQU3VgP221MFzjQdhsQjYeft0FpZK9FQ3D8Qmqpwm6BMkG5oJVeCO0+rcLvv8TqJxOpxK
cR8qu06DpE1Iz7bVFwOFpmfhxxxi/2VUzsw1TVC8Lcx73xNfNWk5Nq9S/9SX+zAD3Wx86khke88M
YeLyV6XyE8nkIpjuK4oxBXCPaHghXmIcXkJIqO1jfcCzPH7mn0qBn+5W4eNq78ijYQKdrffAZq7m
+nGY1LAcIOyIGygRpHKjyuyfx9Fl4n8OX8dfgau52Uc6eZlwCuFL3yQvXn8tvy9Bl0mmUKF4XTZO
/LyUxl5J0lNva9UqMu0cuAIP0m3JAzdsEeGf4ZArlNrNMbqdB/39E/jPz19sU7pc8ztBFM6nevNb
LJ/eScQsvU8vwRM1wx1fDAr16Vna5yfxxb+71Z4xbv3+xe69LdvOKlVC8aDk+hsTA3gJMwudgtuZ
yxajHAq0dCWFT2RjkVCgNOxaxX0tHydPaTYFjfwOkY09ceS5x++uF17/UJ2iWUyUPiniokBZCLBV
nQnnbW+bomecXRUwr/VBJhieMGtYGA+RTg4cThjKitRBu+1EzkGwGO+pP2rDru6PVutNDzQ2/cP5
YfoIUX2Uuzi9M4lFO5+fBViMw72EF4uG+KHAn1t8wunU671SLjICav69qly79C7GzMVsM55LvRvr
c3pKv/rUHTdJsiEcOl3ozdPZcCd6U2wInofH4iC9DNRnBXptHFg3RLjWuFkR8VUz8LcgVvORCrGR
ba0lvB87dBGVrU3LveXT+H6Uy6gsZTjVxHxdrMR50NdRLjHKi1d1Kdqia6rAbUnXYknQjiCZAPm/
8VYetLV4a0N3tRLOT+uP3744vU8Wq+B45mk1HA2fkhd537rilxXBN8X1ndNdk58kTBcIFcCW9mAk
FvkO0vFM+JHMncqEloiLW1sDdZ52/9o1XVzWxbTcFrWQliKPRF1CUEvxUCwA/ZKIbn6R2Tn79lVb
F07il1hBdvS/SmOGX5Vcrnow1fsG72thC9JGhG4FUNNyuu5nByxP9VKP81RUw/k6aOfcRfWekemR
5OveOg6/brt/rsUP862QnaaRaWDRBL74iOmG1rHch8xhuAni6EmtH8bxEFQeptsK6RAFZfwHPwan
BFltx/GCR9q+w5X1FWDy3HD8Vr6XZDIEIItWAvZff2WoG2HWlnlCaBcLk+xKmNYwPtBRFlspw/Zx
F9xLhJ4jL+8BVy8KjJJIWVQn/CWt//3Bfbu8w7Tkzjhes7uYZ7E/tnGjFhdDkvjnU6stZFrrNJJ3
2Zsc2EK+MhpINouELhiflsBODsnsIsCIYtiT3e7OOCOD0s05AQdUhTLDbS3H//j3BV6rAmn/E/Bg
0X8nMBdr2N8X2CtK3w1SfD5lu/5ZQA4T/woHb2geS6TVhYGnODiM+bK2QBa+tqBlEvAUY3EnhR96
Q/Mb5OlnXd37+ak5v7X+K6th4narFvur3ZorHbG5Lq6T6rEU76DIZeM6Mr4S4ci4cHVyK2tekei0
FZ07hdfwUmWbUnqRkOOkz2rhhO/h/t93fF01NwwOG7MCyOBERrr733cc54k8jVUYnzL29hok4rm5
mYSvVmLrz9Orvsk3CTXSyRFEV3onjwgAFWWp6hdsHe0pPdWfJCLcuKZ5Jvn7k56vyaSjB59PI23+
72uaQsMc/SKLWcxmC2/mSNvwlJmUf4IldTmgs+mu3c0AxfZFWY9H7dH4SSLBjau43u/9fRUX811a
T2fLqoC244eGvEukTI/27JEnVD5zHFV/0TiAFmi4oxev8ke+Hivc00UwX8XXlG3GBxSQ5a1TgTLf
+7+ezcX7CkRO21NfxKeSBcoh+fzDOLERlbxo1Z0yz1+LpDMA278LMRYde3OJ9vycb6eN9TRRs4rd
TbjXSw8jD3ZRnF83Htr1PsTQJV6apDOHIf6++IDEc5rpsFrikwgz2U6/InUpROSuukGymjBqjB5K
FgqthG/RMaSPicMRJaj81SQblYSUarGoYAuqdqU78qf1Vt6ohqjzqeny+VGwghqm6+h+L23iVtSq
hpZBJDUxwRkrP9j72IobRxi2xniCTuuqVHemE5kCdLGpipMpS29mYKuCaGNchyaivi2bHxnb37Tu
gCrXXpFuhAFdy04r5qhYuTy05WEKjlV6MsD9Nw/JfWDDHHU64WeUrYWB9cfl0aCp/vfz/y1b/tft
XXw6YZpaUen3PP9oXfZOijkSsYxpq8mKAax/AMNvE1eEpqyuKzybbv4RbY0XyGlO4Y6jN/7AOzIO
nmk8qScFCqvbbdp8ob/CXWJ+y21RgJ1AIpU/QxRCfHu3JFDKlQSeGQliFgd6nZMWNpe/v/4q9gvL
GCWYsafGWKeaR9WBGtLwypeXke7zZQSOdWCnitQAgClFiGcQvKhwG/LkK8S4P7vNZFub4Q7dj3mn
u/9+xNfK1Ivrm6slfyxiWtxrYznI8Wne5Lp574jQFOO18Nrv/Xv5/v6eTJ0WrqGFWAzyrEPm2W0v
vXJVk7m4issPzRICJTZ5Sud1eK8QzXWAB6UNJ7as0w/5aFF3XAQeTlJMAOC02KgeyjttlTyB8CzD
pz5wSRw0RAo2Kw0eG44maz9BiAtm6nXhEtdlwhC/0XX8drX5491eGsrPQhtUesqzayRnADiDx7nc
91+BsgkQ1jislVt5LRvrJl12DF0WVt0hxXfd74pNtTzvIUfceJvfzad/XtHFBxO345wIwxXF6/LZ
3+PpkMqjZK7ZmHjpPlimUMo5SVJ9SZ3mWXpGlPk7Muz/eBkXi42h95YBSDk++XtYMI8kB0e2+jU+
WyQCRhCJIbMF7QYsu4OZa68/COtb/fNvSj58d4aiqmhvYQFdSm91SlF6pvEkaL1oXjK5YIrId1MX
BYmFDLBqUT+qK2P97zvH4nc9I1P0ZL2nL0uy5KUKWamEGDiSFJ2Gyh2knVw9FOYHRtwod6RZ5eoC
d/WnhY94iILLg/7cAaJ7Ph+aLS5odC+Fb4flS9QdmaAzBg36F7J4iiUDHSWZThIWSuL3UaKvajUe
QpwhJQd9iUCGSOQz0sQd/ly2m/wD5aEUFjAfQBT85D+sEW2/MxlG1qKCPN/cmSYBLLCN1sGw7PKN
bqDYsZ5jzsafub9Bu5Xu4g+J0Ev4KUtVdJTEQZEVJo5AIme/JJezGDaF4abio9G6tbVtsl2rbdri
xTRYsB1cRUS/+hyIe+CZDtt+qzromTMIS4srFpaTcmM2+24/8dfTvzgDK3LXJHWtRafGYwJB9Vtp
JDlMd7Wy4YARSiQYketibPxnDseSTfYj8iUAlKjztNSJCY0Dpocol1i4SnTD0uNEzynUh7F8f6vK
ca2OnYmufwyVi6VhNMUmj1sjOtUm4ez2QIbPc0Oea/RAZbTdDeESLKJPxk6GinQhvMP2rsu3dvJk
8c4fvclwhCW7npXo35jYtG82i39d2cWi4GfDaESyEp36gkEI8AJO6EIVXDTUAe6e5kcq2gECLTha
L5REpPrU5g9hvrYkHCF28Eu+79+Sfb4nL778pRKa/CSvsy8Q4t0XGKMqAjcO5yjzxMnTu+UYbkPy
cQs7PRQ0TTirJYsGDmngJDASFyIwjf5ZLLBSriy0Df/7rtj8HjBNAc+YaUGXqCCrS6Qprc3oRCxv
q88wn4pkK4dsb8t6ssS7XrjrTA6ZdKzRvtIv71cJzSYCrj7ODo6/lmhmHP8qEgeYhYr5ig0fQex7
PNpJvQ+SecF6jC073iJTfbtV9/nmnG0YskgEuKmzA7zCnpmj2olxXUWnDsWeDr7WM8fV+ezFyq44
e1WzIdXW1B3L2vscnQ2nhNdMjF+Hb9ORHsGadC6JidEvleWV8mJ2R7qtVCEmWhL4J1frM2EcjxKA
SmVuEcQwbPAcM1w1b6LMFDwYv7ul8d5STsLPcNhgW/73pHptWuEF/XGHv5/AH3uUrIibMhba6IQK
rlBwpO58daui+NNX3Fuuer32OtJp67YUvAYJSYxNcmqQOQlzYz7X+ZrY7izyG119V/huX+yLeKWd
l2PwQ8s2gvwemYcgOwytp7mzmBCfG255deG/kAVSIf4TVvzdmK8NYTELL2/Rqr7bhaFqpiOFbF8h
tu1iKph8LVGrPouI1ELYeA81jKKcPaxMlu1hWYtbKgk/WmdyU69L3LjwBDSH4sKcbjxq6br+xKP+
40Iuv/za0PNzVjAn4U5SbQ474Lbt2pltJ6BC+f5uSRRu/uTF3q9Q9EAy558kXBBKnZcv4QFsoseZ
Mk7c7c3q8rXpfB5O/7nH3y/jj+HUEOMdFloenXirdFs2PcDJl+DddISPaTU5MMLoBGZfvuLGczSe
YhNxyTaFJBcjxgll6zdqkcqNh35ZIVAnX5zyOI1OMbUIekPMGyrI3Naet78VqlcXTZX1qZFdBXuY
UM7mLm0OCijY4QE2OxE3YDIpUJY/RIjEjFTlyZI9GWCmvgxiBGG38wiulakXD/FiiydaGc6niLfW
29m6ug9/gLizO3v4Uj3mviU+r5tys+9HCrUdUKaIM69sLedmCs3EzBGLe4qnRM74NK1mFw+Oy1/G
3DC9pde41lfNd/nHL17cZZVqohLGRUjtxl+qNor5wDt3dvMTGHfFSiAeaN1a5kJ/HvfSC1RXjBuU
x7xuT0B0olWYZtFaH4KbvUXUft9sNLGXiVjeZtfbZX89EoQMmnk7h3Mluhc2Lh4bUmdQFoRsVsqV
dgDVR+lXisj8yAjqpq56LCJXE18GuJz449jX0eSw7JJtZwlMEW6aTACPGwH6T50+JEFqkdAmnZ4K
a5UrSyP1ekRcrY4wfxvM/84l7W9Sd2f/s3wwf9FhSaCHbyd0O+rKHzf+m7oO1tS4RM6QmluJ7xok
suZxiuyz6I7Gw5BuKt1jPRnOmylZZUjq2eSiMmnaJ4UERvQ5r+V6eh72ZXIwSKGJ0XZrUBBLb5R+
qIQ6GPfkXaXGssy8dtpW40fPRQb35+a5Mbd5edDNlVmvzJBE2OVtuu41aWoeHzAvcdrOx/zLGrfY
+FlTZEZ4OptLhVWFc+hXLPPI7BKpfmXHO3GTQXrRkGtzXy46jOkF6m4jLtTH+lU49rMCyLWmltP3
nqTEOesIYLX97xX0Nyj8opCCEViGfE9wBhd7UWcrxhbWyCQyjl+HwG3QIm6mV9w9Rb2K1WfethW6
mfAUbavD9JmLryDO5Hvl3ThqRBITGJnsMC+GRJW9TUzR00ynKgpk8VQPvX4l7JLW+/cVf7s5lqmu
8/nxAarixZenp9UoyOSFnfQ9O3kDgBHRGJNbbs4H+kNs3CFryz/iB1leVM/mQae9ddQ2ucPsFw92
iqWBjejnvy/qmxYb12NSaoO7a6LHv3iM1ihLZaJH0Uk5USnRKdJQTJKWqXwcv6Jn6Pgc5vIG2LjL
7hCsaQcC5GDcjQc2TtAKMBRo5w2gPTLwos7OrXVXL2o2YsEyNJ3i478jPv73xlgGKcNTVEghhDZ2
eRQ2O62WfUuN4OhDnFgoP6wfJc7ARZo4FTGw8LJW4YfyVTbu9JGvUz5X6JeFLa6CUyTdOKFdczm5
GJWCKlZdBVjBZVCfmEaDERpidBo35qZ6y9CEI9KmmGfZIwaP9rMVVyL2wGf1qd2nTxXdhgKbMb6z
j+xOCe1J2lQUpl/H8S5GvPKz+ZIBG66xFA/rCpt9TSK1ayJFv5cwzM7GlFvf0jc1V3IGZbyDGj5X
lIx/V8xMbdDrJhmjk/6eP6d3JaEyv5hXs2g5InvG3xVs+ZrEp+DYbOXHjARKaxHGa47lPi0g9KZE
QtEOOtvqq7UxPf0lS5aEoA54UNPX868Sf09mDzdkYdfSv/m5W5Rd9NkZSpzo31ctdV2qq3HPpmcg
gCFwYgLL0GQQR4xA11pEdEeM1/yhO9Tv5wMG5czy+oT99DYiW6fYKKYXtndNfNDvzUfxZ0z4yUfr
RdWeGOuRhAR9oUrMxi/DOVl06ksaH298et9UCA2yBQgXmT3V5uUhTZClVFBVITwB1bVOMtFV7awE
UAgnh/dxyEJYmuvsni0BUQfNIsQYTXhP5oEVLqN7WbOlh/tpyRuAPZWk72K3EPRFwP7qKSkcgDFQ
MOXVOQcNsPj3lf9+spdzr2FpCPJoc9MEutjbd7iz26ZqohOtjZorY9llj6dzJluMd8kmeRrv8VrB
Y5onCRJ9z55hOC1e5VdzNzNUSSiStuzhfiuj3OrGRPtdCwENGhQmUWRIo9S7GBiFNhSCZIWn30k7
grGOQa5LRIE7IYMjdrpsl27lZbZL7qidTA4C86xYI2SeAOEOjGwv6l0/dq0QMUT2FfquSOWIg+KH
NbI1sivTaX+2J/mFsCDtl1Haub+YKPuRqEQRtF/d2rNdo3MZ6RahGUh4KPtdfZ99mfeiL5XhSVwm
hkPKpnYCfkcBCtZGvYme9+1X+tHmy77xBP3Q9q6iHgRt02zCZwJyzsmqrNdRsy4jV4bLSHcOZDaa
bXc+eO1vdXC+3fv/ebUXUht/EBNDK7nagMHczn3ksXcyMGVEib0XePzJGUBq8D4qp4rqCnG+1kJQ
PUTbTH8MFKIRzIgT6TxFDh/xVtzqAW3NB030ZEIJSIy6pezUv6sOsd/kEUMZIYvsYirB0V0XokGG
KXEfaepWJOgkyaqHy3OOd339MCDKeVeRj/ib3LRJUBBdwMC0aRb5vsKPS/aP4qWVPQvF6r04OLXp
wMXVBFDMTqiuQm3ZQ2Hnfo75K+3Rgs+BoCe2mvp2IpcHuANwIBoCstNTLiMBnhpogI6aLS4HRtJs
EHCXd+hxcJcG2kpB1k626oPFrOvFrrDOb+wLrvEiv4fc/zyR302gP06U9TSNZtGmc/qsv6yCrbGa
j5DnrbXPd8m99mz8Inxyqd0qNs8rzd8zC3gsNGIIucmIvqKUJWMVBZ0mQH1f64Rk/TRWbJcc82Ck
ONOqpXVbGCZe/aQ5C6FZQUwMBRANLxoMaVIIQzlV+kM6izqULxklFhK+UCZ6q/Zi6f7cbnLhJOkP
sn/CdaHqFPlcsfZIB5IBYjp68SBUc6q3hTpiHQCrrdYWm6EiUd0p42ULbxNuNgmneQ/iKucPESVQ
sA6FN6FwSpP0OT5JYgn30ROrUrcw+EI4AsqIWRw0FRGcNUwtSb30XxJxB9HGAToOqRtT8drQTiHD
QIleh2GdRMu4PzSgAU1q0neqtqsoTivoTOY+ibVkHy9SEybh8PwyHzL7fH+GE2u9htF+6p8UeYma
diFH+E8HamTdayDdV+bWiDZif1/66zPM2fQ+jn5mt0Te1zKh+TUYdMfZGJvmlZA/GMqyM8VJf4BJ
3p5P4ZLJm2QRW9omLsfRaAtwerxLj3IPr7i0h50pLTtreX6jhHwMFC96bz4leWUcSdYJ+Fwhp/aL
MF2Np9Kr/WXZ2d3R/+zDJd6x2/rC6/ryfPnIgSm7coC+GrhpFBZG7zNIeltE6EN3GhAOWVxhZ/v7
s+pa0W7CnkHkG3R80Rk6IlzJrin1FyndT9SEh2nnh2ut3GB/TOJn4O1nXJGv2R34ry3b86dmr07M
A96QLAG8dIUXZfva3HT9IZ4eK/mV8BvYRFp3MKal7i/P6sbXl2mxDln2YM3eDH5Wr47rv2+ZjQtr
E5yaS0KXkRqBIfk6t7wx0KbwQZQ2lYRirR/laG2GdsqJnEkwWxTZQs3t9OwgzSmIMYKVSQ0hWHDe
AmFCi3giD8hjhqxcYaluxfZF7kjpgwsB/8Uu3sdT9zA6PjtMr3oQgSQub4YGXjW5Lm7m4nAWnaO0
xxyqP9Qu3R0oYSQI6+zFnCk/0L3NMs/Q8ZlhBVy1xPncWV95cxwxkFebPvZCA63BAofE8t87LUw8
lxOiybkCiwbVPTg0V6Xw0UTEdM5z7fdn4dYCcFlPEjyNvRU6sLv2BQRsvA/ERWNALvQClpHAqbuP
WHsw4UmonkJgdHGH2Pbs7+Oss9uISjnETirN00FbG2/Wo/+E/kP072OWohS8ur9Px3eVyoWob7MQ
/IVjtk4nu0Yy51xMcBNOoFs7lWPMIvx4K5KVWK047IfCSwOe9t5HxIaDH6LWuCi0hXkAVIRVv6XB
h1Sh/AG/c7or16LTHAmQGl2r8nZMnqC66NARjTHBF/eStfpD6DGpuzRZxADXJ8GI7AhgjcTPYMpN
cxYMDxJZIOIpyRdZsoLcTMwkCTuvpu5OR412zo92rQ0LHKNU+1lfIe6G5gnd2jjbVxYSgIgFsJJu
yTNbyds8sS2UsG/yjXKodrXV//stXpb7qyyKu0k4aw9oj8doPbzSTWc5ADxSRza1/aIl2NwuQQeH
C+UR4O9ScaZd/jHHO6BOexPlFzH9GJU7RC1UCcAJD3T4YHg2zo8i9Aq4bFsgeU5xp27BN8wiT1dT
HOQfmTrDaEewxT/anwnqtRU6udbJwxmtn0h2cUuWZXyzngImM3UF+Y5yHSwsjb5Rg2rTHsAwz7IQ
XukHGVMCTWFGWfeE6lwxnuhKjThYkRLCvGQk5B4EFOrDfrxhESXdwo/hMy8Hgw7wspF/trTteFGU
jk1bbDw1O+EB6t/jEwFfPe/VmVD/fE2IlPBwB45SeqQXKf5uEIl5XQnP4Ver2eOBER7yxFGpBMuI
gOM5X+iUh7Bp8KIDbDbxTr5M2mNhbgmvAmCG7cl/uHV0la4tTfOAQM1HSx3K6ZVnz6on0agEXX0I
vii7BBKS5ZLg4fc6fulUIA3Sm8Wg9ZEzhdAINuAC8mRTgs08VeVehV9T0AWu5Tcl/OhUe2ps7ZOl
fGtR38rXsGLyHcVGcJHyqX1jz0m0LIpnJl3O7lK6bIkKkByigRIwesg8eWRoU47CvEEBEgF/F1Kt
bWpkH6HBXSA6zSZ7muy6XkXUAaL7gBwRZfjBbhrWVOdNW1O9k41d03ojJ6zqFOi2rBArRoeNfMXo
BZSvhFLS2vgwqRgL44LpknSuXGc9eDbi+yZkAtkY2kvRUIWqSMCB5a0tmjfZWBj1IQxX+L0FdYG0
kdNk+3p+pg5F8c6WnrJfDUkLxTL5JJKIo7/Q3jqoX5VHeFm8JfQVpm5SJrnYIWZmlyct3dYHbLfw
ZpPn4CHYxo+MR63a6MeeqBDZxfaj25q250nUyX0SnKpxB74RlLWuuAGQKmzkyarTvI7kt3DJrDSh
YTY9C3qeepdImNr1TXGLN3stmL249ot1TbeyJK9IB39gxWA1o6AXMC9PXqpujJoAG0K2t6iU4eNl
zYngjnKAIxgjSvNqIhc/wufm6/zA27a+JNOZvobeqdf6C8lXeenyxlRApieM4D1sbmObkLj5PJUL
6SlBoSYv6nWxoebmCLuaJC3WjXJd32qlXoOL5juUqWByMBY5M8zblD9OKpZfDbqOwQVwUWgtE2kV
430AAfQ8vaQ2KoNIdcZo10GOrewZrmFH1TKHW/uc8fcH9cZUL/1ubf11hJmvh0LqjNCnQHmpsCwz
XcfpYukP/8XZeWw3jmXp+lVq5RzV8OaurhqQBAmSspSPCZZCoYD3Hk9/PyizKyWEKHbHIAeZkUG4
c/bZ5jf4hyFAG1MNJOkey1KrODfGiwGvoIGM/5FkLtm1SJ+gc5AiQbrRKkeRz4Ts0sAGd2lFB3IQ
anVtJeM36qCUt4OiklbIS64q7aYUz1qR4X3+6MuE2lUshQsa4kCzy4WKVtfIrF6kAlf7ZJ0Uho3r
ipZP/newIlA+Ftf+uK1xXO+jR6+zeVPqlSQ9e1biJMEZbPaiUBwlBVx/Iy0VNO+gswmLnLR6GtIi
+r0xl8ZVtx+Y0mCXHC7p92sMdVt/Mm0sigctvBCHMyE9FMDHxAHxr2RR53doxy0SGZ++4k6DLx2a
dhvayNTVApJ1PyoqK1UBESRgnQUJljSix1rK7O+zNmZFAnqLb1X3ViO59fadrtrSPeHyNIz318Hc
9BWxJtbpMyOZ8nbKvV9VZp1bo2BO+aC7Aca4llUQ1iAiAI7YBJt2rZySvJWnvfjLynl3zVnjRPB0
T5ELVs6wmVSDIc+hKpRuB6nD6GCBCZBmiy/WISJN7m28cO0I9XTjViKpALl0IvP8LOgxrJBxPgNt
z2H+cVsl09leiLyAbimtpVWIpDJIpynl6yeBNMzD4/OeW1JWdb9LTsB15ptaQtV0shKxLItmAGDg
WQuPeloJimiMDwBktfw27G9CsVwwhwqCJUp1q/AGNZhyUf80hm91+tqllyA3dCyal7qTIlyE/fHy
6xcy50b8cktzHIHVmWZXifEhSFajckaCrQ7foprkqjHo+G8nd/GJUU5jB8t6130p4ENb6cpi7sDa
RdBEt/14A1fArW2EYzUkxR6E26/v8q23+W4N/XKXs89Wqp7i6oocIyjsOVG7kse7UcAedeEiM9Sg
DpkEdo4f+7gTht1pWVh8yD5ZxAwPKZWIx9Yv4S9WirrQIlGng0MbjFp3YWorSj9FehH7hfTWCPmh
BWSw1Y0UXobNRQx9JwUXgsEi/phLUtxResZvMXRXjf/D9H6Y2V1i3WfalYiwV/uz6rY0ZyN1FRl2
HN6iqeWJ+w4YKO6qLaR9JOI3ZvU0opKVUG/gqSHfluGWiS3eoOv6LvPtQfkxZLdqe+OnF6J8oebf
dLB7+cY0NxKdtxzaXXSDheZCguKplqGd0EGBg1RgJ/VGHlvENMQUbW2KTyMOeAXgnAEPpjS/lovv
RRitaiokt3oO+IPUQkx4jXeLjqp/GFD8Fo/ueB3iiGHYYgfcN8A0r1OXwvBoYLwuKQ8CY8t+p+vj
Ih7zhYU9yLCDH1pdVcDVlIXfrrIRMIm11iU7bVaVsVPdldE9jcj/ek5X2GnnaCfmLb/qXBASyX7Q
/rQMUZfmo0IprJpQNxIaZQk14Zlx+6f/BBYO4DCJC4hYMREyH12sUKaK6hT5+NOY/P4GZvHRkDI9
MiVuQL5uV4FTbDDsQ+DNZMQc4mx0Cob21uN8t5dE9IRlaAgS8CVEs0jTP4ZAvx9bMRPoDNbxMhKu
Ru0lFpLzQM+XPkzvaklLY1mWe4ECNVLNpXnrIcG+Dq5MzVt4tIaNS+t+fEYZM/ewTRV2xRXeIGvp
xHf51aGDWguwHCq1popK8FxDUqiiOOgjXTsoOhOisxAF+VpY05qwRyTnJUcON8K4KjqbVICkHtvy
s1rEVo2e+tIonfi2iZwgLCd0WVqsiuKsyddDe566K1QSAejc6ObGBfT8jLu9Ki94EF/eDCpV3JJN
S1lPOZoZToE0O8D/O+s6v6B/T1ntuVCZVxVllbDBP8ldK9c94PWAjH5tIJwKVJUU/yDvI5iI/sJA
Wfu8p7XK7H2BcGl10cs3bvPDMAj0mFX/3yLl9HUnrQSG8ZOOKy/w49dtOP/TsRlUXF/h1lrUQ7b4
DLwTS1y0Le89sKtT5YP/O75xryd5XdPimS0uksRJOgD/NmZUsxPO6gpNEdxePfSFE9DF0PemcEFW
XqF0tGyQtWDGCrCvXRaqjUlI/zymq0BcAR3FKntlNSc6779ObabXoRgqtSpnrzXf3WAslFQauR9x
M+y8557u76G8qumWVtKWVgWGN06O9Jdd26BdoU1guaZClgcv8dT2y/K1+hHdQvJXELmVIJU2VyDM
ikV2yhP3s9L5w43OokA7CF0Ry9yo/A3BFOZgzb2/xMpk8LaB9kDROqkjapRma4lbkeHrkXDaan1h
VZdfL6Ff53K8M4NmL5plEH5/URyQjaHSVKXRKD3w1HscIttodon5aIpbV1UXjXAl+eBQVjnr66ZZ
tm9jo+K1feD70gF7NBAPRbabdiZbDkWtLLCl0c5KW5P3Jm5iJ5b8nN0xJQdUJpAJFeyEjV8mzix3
dzRyKT4oExmFpLx+ybehu6VFa8h2tlFvsxdAoSt/H5orbYm0WRKfyWeA5PfaNjuBm5iH87/uZsru
qNrIFmY7QK71srZCAZeebXKgG8z4xesX+pOxNDZIZ4wMOk6F9CPXBHyDYtAEuZsVi6Vea5mnuzGb
3k/WzYVYLFp3BU5YuMu2qV1qN+n5KUkzaY78+fNJ0Y1GgnWCrMxZq6VapXgG5slBvJZ3tL/ONNQF
ce2DG4GQzY8AfwdECLC/tNZhAbt0mdYOPSmw2YGd3NEOJaRPzZxbzb/0aAIirM6BdD6Cryqv/Wf1
VnD3+Dvnsk35xXQhB1IPoIgabpm6i2hciN7aV+zROzNfvd7RtdVQrL12hb5e2C3Ue5o0bHVI9LjU
1ZB+1rRHE5ncA71bGirCmZLYtHNpzXhglbHGFTa+u6+oDPD1ze58rPyYmPukI8CRr4rW5n/z8GSz
g1v8QfYJRyWTddUpfSdVMcwFyYSVwjIXHKndVuVNmh7Q8sOSqVS4neaKxCa8Rly/otW/hOmcT2IF
wqsEDL/ae4zChPKbpTw04GRw7e5oy4zddd1us1MGm/qscfvnl6P7zkhYlcD4zNJp3auLekzjGFVt
iG5G5aRgEWXpfKx3Izp40VlcPAXKbmTCUmuvZvWS668yQICmupfGYhWxrAUdn6QrIaDp3S5Qp4mo
W1rIskW5rJILuVrIUGX7FQezMa7E8CVoLnWMsVJHgeUCDkXBp2CB10QMy4feS7PsYT+D0qSTt1SB
jsj4PcgvWnsw6vX4zfAfR8CPBoZxDXs8TYqdyomb6P6iTToOkwjC5CtqaU5wyjtE/exlTVBWxmCk
iPockqfAyPXGRIsPhW1uYBnoeAEAxjf3hbGGmisnOwUsUTs16YABC8oZ8nUJWo8iAkGIS60gsyT6
Fb7rAIK9lEW3RR886VHz0r6jCcqilwEDDzeRuZO1ywDZ1uhHpH6PrGoRcWYnxk9J/ja0/wtU5Hwc
/rYOyAYhzBLl8QSYtdHoDKZ5HerxQWJ2EDqg9quf4zq/sr7336d6XEl+WtfMZNcn6VezpsCfVyZD
mMbikwHbLGIFcZNbamJQdv70nvMtG/EyfvDRNbvQnWh9SkRnfrr+crlZVmRIgl8ZhRnT9/CvJkr1
9G6BbtiFvJfEhbCk3l0rtqQvTXwzinWkOadBytp0hr9Ljv66C3BdnFh0yOfdl8b1WrHqrRiXCekx
Qo90dMQOQod3Xd1l36zvjWUjHM1IIfyB0e2E8YqL1YhGCXasYFHNK/kJYYJnLDjR5wGPh4sLvggb
OgPVg8eyWVAiEVyEp8BfdCbSJhctkuv5qrFwZF9El0SpWl+e1nuft3j+fDBTURT5T9etWTxpazFs
5JrzR92YuwTnhgkoCNJAKjBOWSJDniDQsozOWjQVlCWQh54Una2sbYf9qXRgDlyc38ycai27WWu1
dYuZsmeX8hkau77pxNqrzAKjLynalbhs9U2GYHRr9wxHUM8790HIdjKdDqSqCTRQ/GKIl6TvJH5G
feZZ34WfsXpNqGrFS9VfRCtUzfXmp6KuEgNbLNN2y6X73BQP4Una04yZ/PZAqBEgdESjHmXIWUYh
FLrVF10VH6KfzEy2aED132uI4e0qoTyU1kW3Fb1tFV+MuJ5jxbXp1u4idCQMrRrG7Rc8hWvuvOQ2
vBsVtKMWqnKen1Ism3dIprvU+AeGFtuZme5sDZgIyxmWYEZkAxjVTE4Nij8tAI3e6rd2j919TGlP
yeXQcSjNJfwy4Sc5wRKgJcNfDn/chjHAOtFz4+K/7rr3NzbH/GhFL9Ra5SeY+GJtRFvaciLpEo3s
ScomcmCR0No/RGdIkVRrDNGZ3p93+cL9UQBgSfsffXIuSd8RprBqR1CWSv8w0CpDgxONjUoFvbTz
YrvNsWjcYJpRX0V2dE47b2k0h+bF0naqtD+U5rXuTYLP7nKcyIrVjUqbWGaTej4At1dK6yxSFqZM
j3+lJY850JCMPbIsKSWRDmY8ddnXV159mbTnZqphD8cV+p/CJtyV+OrqKMfGfG/XWpnqJY4+I3Vx
+lgo7VYCO1lVD2quL1sRRm8sLwP1ThLzRdL9HOtvODt7Lvc77PoB3e4M/wzChPcz9Z1BjhayuThN
EJnD8d8WC60WRE/wWmWqOgv/Ogyqpk6D5NDjMrCW7YHNqK3I8WRvDW5RbYBeXmN/oqbTgJ1zgfeg
CkjcmzGsL71yDFRIl+gR4cEsdNdmtsrMtfCjwL4HUN0pIN0cE/Ln7SqkSsC49Kku+lhUW3WZy3pC
Tj80d2OJM1gAiAoTPLyoxvPEOxesZz86Q3JhWks+xLB14U/1JP0DH+lxEjpMRcr8oa72arPt0onQ
ZoeC3crXcUzzTRcXZIpWcJWJ9Mh74TyMl6l1ZmqbiEMJxMJiGuBnZ6dipfQGA5sdSZgX/P1ks7LT
EiTVDRo+BJIejmHsUvda9LdueZXJ553FYt2Dkhu1e/OnRGdO3LnxRaHuOTsNcYW80ST/0xM8l1hS
4bzStZfdeTJuRuvaggBgTt9scpfoN/iqWO4ZlWHSLhTgQvFOlsH7LoCeltraG9YYG5AqU6OV7gWE
WV1YJ/l1XOClWNmdtBhohIKh7IEM/2Qm3uFhR+Kkr7Mb4zU2lglGrNrW6rELchAj24XXOME8wgXF
Z7LvnGJc1eFG1jaBsBdap4WgF9LP+saUXo8hhV4U+mRGjbghbglhf610Ty1wwGwNgbqvV9Ip98HP
SqcPr322/sVK94Qa5Z2DSK2MbBRg28TOt/naXwMeLdXLEPlj95aR1WAPMSh/ZA+fSpV6ZB2ZC9T/
ZMyaGSCfckGa1/6/rPRZopS6mVpXihmSokyjmnDdgiXRQeqjLVsI0VIMXsTqMmY0kKKRbLO6XWGR
PkRn4cGAaITM7LgaMXtlHuYWNyp4Dm/4Po28MbIdbJdJV16CKn5mPPZ11+LkHp2dko0oYTroe9EB
F/k8QaPM+s7EGsGt9I060bJowo0hIaTF8G1RAM41aFMsJA2j7S3bEw9eAyouvnp2/AC3or7v2kUB
KPl6EhML1jBViLB6xniRpgZcvSuUAgLlspHu8O3D2dCprBOdjXmr9s+voUoinbSpmzDH0jPg7MJI
08MDmTle7ktjnV3H2Vaxnvzuvs4A1e3r+qLhRpVDooIQsQ0wt/FCvHXdlYt7ZHPOhsjDvWo+hWBR
tCvZWkmUSfKJPttnGeAEnBfxtMFA7JfBotI1va7gaDZNtlKGRoqJ0/jOpdyPOPci2EmhulGZ/+I2
OWkUacuxd4xu2+S7hHkyL1Typ4B66r5msJ23N/j+vmbxzdTaKM3x3D2Ml+MjMIGJsp+vje+CsKet
1usgQCeOkoQI76J8RjNlQICKVBt6oJ5ugWCc8sb8bJRFl8aaBC8MSu85jN+LaqMMKnaY+62ziwvF
Ye+3NvhP5aK2wYvvABAxlx4eqCXXX++RT49dGFEKSCbsXuHEfDzHwk4y/VjOkoOAwMJLS3k/dM+y
iOqIpi6VVVs78YuP96u+wThQMW+r5kkPNoXnuAC3EMKGJLCINZIixzelRdyjW8JyahCmX5u4FhQT
xePELU+RcH5Avb/l2XxSr6aKIyySQ3APi4QxU3RR/oAQr6fIPzoCkCfg5/TlYfLDA7BsKXcw6fPL
jbsqZUdIL4r+pox247iNxKtc3oT8VYHjapE2l372ljWhXtx2uNCe2L2fjVa197c+y4i9sEsF2YqT
w5vfgXRuqbjsZUizaUyd4Y0PF9059u6wn4Zokcbn2ePwqOgLBI+I9KZ41lTXkfaKS6e7DfItzgSn
Wht4YH32duHtGaqqKcBMZolNXciDGLodSbu67jltrJ2sPo5409MzX4jZlT6ea96zmthkvaMegqPs
YPVfKRPgTJjwWwJi0TTritvIvVAYnmgHxHu1cpskNxqAS/BV9Ill6KAZxopQJoB92ObOyp4KwHNd
D+KiEfeyhLh+c4DImpfnsfU9gwvSxnBQv0nqfTbagIt7HPiqFWhcfGQTIAQVbg1LA0w5eB17PDRI
rlbbi3hceMpK9+1OPTOMRw0tvYO37Df5fXlA40u8bG0a6dfKMmCOtY1/oi+T5nsNbHvir7pHXQYS
IToG9LC0+a5UMMjBo0+M+rh8qcuXVDrv/Gex2cgCtYwkLWGLeVf+AZSncD3KgM2Q8m7RPBXHK6/b
m8bWH6jejZVRHtRi69W7eq9eYvEOCRJ2SEQF5NoIDcKbgEo7PJmKXTGIWwYbIbugSkJoH/2GegcF
aaEtheuWsTuGkzVa5gFA68AO1duU8Vt1L7N+rgL8U4buhD/EZ5gFjdH6f5bILIKWvdWOksYGdL+1
KwEoQIKfHmwWQLO2/6SdIUeHVyXz3omT89wJl4Bla4RD8qWOGt2dtToVxT5r5ny4o1ny1JmKG3YV
USzclttuo+z770a49HbpjYDk/QKD7UkaD6sIrJiaVRlu4BN9HZU+DeI68tgMHD7Tm6sVfWgal1vQ
IBKDaNyUV+0NxetS39YAOpDe+KmztnbTVP2kEtgnDUme/z8XN6ZN/Q7EU1uF5kcRcUU9p4hMnruL
sAFEsgyiVahuZVKv2HvqCoTvlrG7FG+Ua+FaX6sPPoMPOtvuXgwu8/Ycd9eRnCDcJA9fvx3186jy
9w3OJsxq1cuBlCTJAaDWKrgYV8pKAzCRncnKjT++ePmhpFw27Qb+cmv7aMBhC4aiuDG1BrAwBq8K
3zYIVjRlsqcRdBK7vIN4uRjoLoeUVdda/q11D0Zg19rSbx06Gl8/w+dH5buXPGuNuok1en6fUqFS
f1qXHWZFFQ1bXLmVdi1228Lfyf7O0x4682xAIdI9CO5j1a/Jnska0Wl8URAwRykHon+oX4XhlQpn
EBtlvb5ok0NDcfX1HX+6JkkrDLg+k+PTPLGI/bp+U6Q95C8sCwPdNYDr2MlTze+tu6BcQcrtcOWD
wkpZQ5bx9fXlKXmYn9QTOBBYP6odv8hnDn5nua4VJgeTRiTgUX8Z7XIBvso2kveNeiFqqPhtPUQN
y6UG7D1bXNT33jK95j/e5B7J6tMAvHZo1t1w6iiejtpf7k2bZsBk0rQbZomPUPmV5teUuTU2D+ZP
uqyy7/TFrlXvRtnWknMjtyV86UPQKXY+LAFNN+rETiq9ZextDcRyqByfQu0hA7+Xrft+U1Ianpi8
fv4JyaDB5k2G4PPjuDSSGDNLckML2bBbacW0Feo0Tbxioylb+n5LJgq2m63GaK9I65MCPnOxkLd0
2Xp3A7Ngr4VGaBohdalCgsiYCkUE3B1J56HoPRfbAmTQAnUZb3WKqXLyyrOgLplFhAUOV+6uAf4l
F/22enW1JYacNOVsmOffipv8/BQhcI4PmB4YRB45JLKPNKTmXctOUbNGCMv4gC5nk101GkJKSyO7
7cIHhfFkhBluRBIDLCZc61OK0K8rbVkIgNBsJbbr0SmKcxzd6mFFiyMeloK2KMWtn/+svTXy4d7q
FJnws1LrHYgQbtnH8F+EjV/UNVg4EKUIUw6Ue3bxbUBqaPJXwQVyPQnhAD3vaRyBVn6k6fes4r8J
lPbrLT9Xcfvz7VFI0PM1J9nMWfpoln3RuEPDrDt9Ugh6oXtpdndVcxbFUPqcJtuL9Zn43Jz7K+2i
gEiv2ug3jRfIXcvyRVNv9PEqCe8Q906Dc6ixUbnDmDZYeSedlj99a2CXVZACVKe/zF7UiD4kCtHh
odAWVX6f9nu8V6EOwLcIH4HDQWcVQ7i5e3AWHiAfVFB6LAORI9nGA14KDPYWf83t/+ul/3/ea3b1
ZwCq/v3f/PtLlk8kT7+e/eu/z4OXMquyn/V/T3/tP//bx7/078v8Nb2py9fX+vw5n/+fH/4iv//X
9VfP9fOHf0HxNcCHsHkth8Nr1cT120W40+n//N/+4T9e337ldshf//XHS9ak2LUdXr0gS//464+2
P/71x3Q4/Nf7n//rzy6eE/7a+fCcJs/l/C+8Plf1v/6gR/lPyQCbi0YanwT64R//6F6nP7Fk/gAJ
HQXzXCaG6jS2TrOy9rme+U8UzBmPTKofSGhMNmJV1kx/ZP1TB9YH1hYSpixrmNz88T839uEL/f3F
/gFs4SoL0rr61x9TAPz7IEG8gPN1qp9n4Wkc075UiiZ3Sj3OzsYsokevpGpw4hCdfuazn5/F3TTM
vSISo9xRvTA/EzoL1mA8xFYGq9+S6hP79uNJ/fdDzLarL2dGm1dG7mhyUXCByqwf/SRjQpNXstw4
TaGNGuAowYtOPNex1zbLouQ+1DK9GDPHFyxXhaEk5Xs/bmjJvVs/f32m959F+og7+/uRZqlmUYel
r8YDkS8qrdapG4nhgKaO+ZPQCrW7kzyte1Uk2bsV4q5+VEYdJRgzRypqK6pyef/1bRx7zFlIFmIV
yQu1KZw2b0p/qYVZEdtGOEAh+foCR9bHW0n0LuX321or49rIHMVT0NvuTNzg4sLEYsATsv43LzJr
tfR5mOq+7mPUHaQa+qt+DMex7BgYJWU3nuhFHXlV8yy1rhuz1/yscNxaai/NIkcbakzlE1O/Y+9p
1r7Ogrxu65KD0CwZckVDMiZ0fEwD+JcxSvLm669x7BlmwUD0LB+qoJs5sVBDEytQJBXjNDj83q9P
V333rcNQSKXACHOQ2EVzXUg5gtq+Ueql/fXvz1Ku/+yZNzTZuwtIad6rg5Dljh4NfXfpBdogQlPx
0NGrkwTA1tAhKFmWIbK2xGEaErLg+3i1WUYg7rWkUgN0JUWXHtqY5D2w3NqkFyJGunfiFj+m7X/f
4SxsDEHWZaZBoHJHU6hJzMQKWojqqRT1kWBl3wZf9Vo7ctNcOdONOurtXA3k8frrNzStlk+i8Vuw
efeCNNXvWjPyCowTSnPXDa56PZpI/uWDnu9Rc7O+f32dY+toFjYaUPBRiPml42VeekgEE3l8X8ry
U6piR35/Pj7wgnyMpMzKQT/E9LddKU2w7/bNE1HvyGYTZ/Gi7vSmV0K/cLqygYzRatBW/TJ86YYi
OREtjl1iVrc1klfGohEVjmANlbqIBX5ZLMdOw83cMH5vO4uzoBGPpWGlvpk7YSAHxiLQFEjoEUaB
8YlT8NhTTP/93XrisB1d3+V4UPEjxkyyS6C3N0k1KRwFYvjw9Wo6dpVZ3KD0VYfY0HLHL7TKXHRC
I5n7iqUcX/RV4wYnTomPXaj/7M034ZF3D9NYQ224tZg6qtH1/VKTVNyrDanvjfN0sNBnduU+LSlG
QKlft/FAj+n3nm8WFFpfLCQldwlbbZDeGoGkKkuj7pnkJZbHoOnrq0wf/ZO9/zYwf/d4Stl3da90
meNFeQpwl5ZEJtidgI00TVopGACL6PXw7eurHduhswjQmkIuu2iEOE2Vm5iy5ZXq2mPjp3e/8/uS
NRtB9LkhUuHKpK0RifUqzKvshxqLnnnibX1+/7RWPq5sIUSSKi2C3AksHJnovBSrTo9j++u7//wY
kOZ0uayv5KQUw8zpJF4JNZpH39uWzbQ27uJRHYEKBpWGPxjpnLmPihz/loVrdafOgc93lGTNAkMq
ey3EAr6OkLfWo5so8o9ORPQG1UJTOHHWHHuD07XfrTddEAy9KAdy8jLrMEoZO3XXuYbx8/de4Swo
pHEbAWdJCscMhqgCWFOpgAxjoQLNkQXUvUoVFICdXHPy0IqG6MmAaPfy9cU/30u/yAH4fRANhUqi
gcyXnKxUvYLxHkbSgNdoLnTCjeHXWXb4+mLHXuQsPOSC7LlGGrMU1QS4JBXVnVj24yms/XTi/BoX
JGtWaOiFLARFXxdOHQ8YqvTiQzLU2DFVqPwW2V3MnPTr5zi26GYhIbFyvxmmQ3uaXdcM3toGfFdW
ZPIikMTxFCP2yGXm4P1BSwpdLVtel1jhpWYUd7WJBZOVx6vfeo6pjH+/sJXYDaui4OPXVi0hcCJK
2GorVpv4m7Gro+9fX+XIZzGn//5u+8jFiD50Rl3eaXgA3QEiaH3byxJTWdZC4mLz07kK48NUFYUT
D3ZkodFP+HDJxAzkTJHIz8VQSg9KGEsNXizAxH8rW2BK//H3LRDZRiVSw+SDB6YX0Xujs81cRs9g
rHr1FAHy2GNM//3dm/NiJQeyy7hcaRF/syo9XSpNkf/mQygffz1LyiS3pt2YuqmyT40yW+VjWt9m
gx/8Vq1HA/LjJVy9DiLRpFxF1ww+QiiANa27G6EK6vXXi+vYK5rteR/OSyHIde7kPXiQkskL2HBP
OvHrx3bgbKO37Oik9Uo+QKUoe5loEscTyCKLT2XPR+7/zb3z3Sf2BbmwEoGVGkR+8ZyIQpstEiFI
73/r9cwVYs0iq6h6e/LmZMguMw1Ro8KST2ZiR7b2nEilj4KUyxSYTjAAVHXDbFmk1QpSKMrZtXue
Cv6p8cv0xj+J7XPO5JBGsWVkKd85Da9GOXg0ce2QzfKqinAAapNd7ss/OUTxHJH8UzbXxz7ObJuH
Yu/Sb7HoXIXBDsLY99GNThyFR1aWMdvatVrVbh8TQXxDbWzPyjDEQDp0UQqBcGJ/T8Hus1c2299N
38auLCFmUUGc0oIagKVS6Vv8DVe5rhZPv7fCZlu8zoQ2DkTekemLKIX0mgQsOilWX//6sWeYbW/D
aoNSyUn1syLYh4IeroZaDld87GQRWKO7/foyx77GbJ+nute2Pf0WxxvGAvk4tcsvCyqMapFKIpKh
X1/lyHKaU7qEVosradAyRzJL0GRNutTJ/n/va7/xyd4FkkLJTcOvZL6Dd5lL4z5FZEmSckAH1Ylv
cez2Z+e4n9Zqa+ld7iRmKSmLZHT7dp8metk5X7+fI51iJFA+HhemVoR5V5SZIyRIR5SB3OzKnPlY
UqTZAlQ88zTZ8C/NCllDKR/1m1KprZXWVP3D13dw7BFnG17rB00qU+bHVZ0PBP2sOjSD6J/A6xyJ
lvp01XefSDL6ps1iFrOsJMKlFzY1CIo0AyvdtFaUL4M6U5/ysUel7vceZxYBBr+xRsUXuWAkFQNw
zipEh61mt66/vsCRfaPPNr9WGt4oTSHG0muB0aKW2VlQS2daaJ5yEj/2SWYRwE+rwI9dxhMwedFT
KhNrUdWpd2LjH/sks41fa3lUhhqdEksfUXYZDCRS/FUsFc0mHdLvUYkCwNev6kgk06YC+t3Hz/Pe
EDuh4lv4A+G4G5GDMpTurPZU764nobC/vs7nvR/oEB+vk6mib8Vdz/uSXdmpy7KE0pI9pqq/02rr
eiyG2omKWjuxY46sgDlqI6laxW/dnHMsyCG5DFjkDoBPGTELRe1Wm68f6sgieNNAfffyRqGN2tDj
5fUCdndi7qlb9LeNE3Hn2K/Pdn1dqb6YRCwx9r6xzvOsgcDlRr+3R94Yh+/uHcBEq1gpgdlrYhzS
UyyQqIh8xzDRx/r69Rz7CLN9LguZ1igSgWVQA+lMZz5wleUWGtFxmkmrr69x7CXNtrps1KGkDFbs
wKrBT4wy1+4NDE6//nVoaKzPT7IVbbbPc8ALlRJVqSPHVnrdah5XCtEHSURzPJOjpto0GqwU3D1y
kkzYDWaKxrvYG8FzL/g1WBgzNYJVAXIbMHsJthqxMEU9VH4RgSSdMDMriqnuth1xAg3NCPtZDel9
Y8ybuzgYdQxo2n4fxCpcc6OSX5quKu/asvM0WBRAUxZjTV6+bK0QgcLQRY8sjwWEk2Uf4FycjwZi
Q147wOYkIdqlDRgwjHSDfNco8biTXTO7lNQqXiZD0DyOqRF7S1Gqk8ci6ZVLv3MBsMQ6DMaucAsY
oYl+PciCBkcsj+Jd7BnjfdsX9X0z9hlwKE/WL6NujO+8QftWhr34PYsCbCDaOPyWDL75INewr8RK
86A30ZfQ0h41qLYnCdQsd2O2nej4ERZfDJjEfaZPNhF6PGlYCEOKdOsoHwxfNX+Ukp7f6aFsFYtA
gKZjBlaDVqbOKHcxJgriLSp63reBjqCKrkdjBdLcrBHFqIxa/+nmpbGTE5indiyYrbVQQle/6lSY
YLGW+dee6zcFuqSKeZ/oSjFsBd+C/Fi3ifua1YF/qh9wZIOoU1B+twf7SlXNUc0Tp2buvBJSmP2Q
mz1bEar6RP51LHmZCzykViSMHSpdjhcoSOAbtRkFy3E0AIaJXi8xHKuBLWzlRi3dTWi6pYeUktCB
0x+ynjWruOaonLiZ6VD5bDPNjrW86pVITpLUyb2xvq1TObiggfnsdiXiVoEYoeLZJegsqHlhXbhl
rscnTrljL3p2yg20DtIg8DJHDxNxYzCgW2eBiK1WGJ8ijB+7xOyA09Kui7soyJyxqgtIbp48wEp0
1Sez8kP1N59jyhfeLZiqRH/OU6LUCUwpsuVYwaXKQkxxhD57akpzJKKq039/d41YijShldXYGfVG
lJe1YjQijFQzf/o6ph77/dmpUGdj0KreEDs42UQbMKG4zvn1qdr4yBJ7o3i/u/vBbbvOgH3qWK72
4Mo+UkWdVaxq00uw3cjoY8dis66mf43DRD2xsI890+yUcFUhqDtkp5xcbL112A7lRkst/cQpdCQb
fANNv3umphsFvZAa0CmJMeJ/04X1j6ArJMgTirop9U7VF0WTYOj09Rc6spTffGbeXU9wiz5W5LFy
1D4SUcbPEaJfqEFkIpiXJfH911c58s7e/KLfXUXSgi5S6YI7UZZoezc24iumRPn3r399CqGfhBpl
tlP8WO2Rn/FrJ9c8Xfn/nH3Zbtw60+0TCZAoSiRv1d1W287kDE6yb4QkO1vzQIkiKT39vzo4B3D4
WS2gb21AbA5VLFatWivRwQh+uKYO0fUzV6wD/0o1zju77/SL///CJrBnf5tMB3niea4aL/UrtHKI
cEA5LsPN3BQ/bFN8mZRFi0w/3M+Idg1VT9enuLWAl+17sYBrMFdT0dsMT4LGpn3ueaks+bgzqa1D
cBn1xdfraBJl1pHx7PsWHLWi5QA2coDb6aFtM/DkXp/E5tqFf4+jhoE1ohzGM3iR5kejWyl/mDos
oEsPxoDswVwywHcNEZCpa8qChvcQpyiqD3Nhx3XnR2w8TlyM1BB37YzCXH/uRm/6p1zXxkd7UJGf
5IosdxsCC1/HsbqrkNe1O0a9tXvk73l7iFv9EmWtcy4l/RzI/lg1Ys+2tk6/64/6MsRzThZnaWOG
vtUMqH0elqcZBffSE1+v793WEXGu82gq54iNIWg1V9jbIYQb/97I1oBhPQNx202DuDBrruaIIEsg
Ulr2GEM2aOeu0YTHWlAtXx9iYyv+dOO9OOqBaZdWKipSm3X6GTQ+3tvMCrZz323sxZ/mhxdft21G
GPXABJ2xIPqme4COEPcTVUNspAftQIgE67Azk40d+cO08WIsIWNdc8/n0EoswSc/Ifr1PDB35AKt
J9cXa+MycuGsQQgogxoMejH8LCp/M43i+QOQR51JPR+cQODYEmS+twaxyW0jXrbtxaSmNq8rKXSG
FnwZHLoJJGbJMGmgBnRIcCf5TY2+EXBW6j0Q2daBcHyStuh1LaLKS6cagJ6D4lqBfiD0p2Dnht0a
wDH+YrSZb2s47LFDzy3eKqoG042V7bozwNZBcBxARVYyDpWXpcDOKuhJ1eKcF7N95JW+0YERx/pl
RPrKLi0WSfagYtELOJE52QNwbKzQH+7VF5se0fJC8OmBBtc2X7WucMGB+mMn47n1cSc4WLUtDaFL
d/b8ZX4fgZz8bmoF21n7ra9fHMGLn16j2hPXGVIGHqvGRy18cVYq2FNZ3MBggrzw78+LvIFibdaS
dM7j9ptiHj2QAUheUQONXUjEgguzwDaGIGaLhwAiHmsjHlilq7Pi5XgGNSq/o0J/HcGdcd1CN1xc
cFmJFzMOJXjf8463Z6QPIb00sMz8VKTMn+qgjn/rvKzjnZt641y7AFTeLGYSI5IwA5XoE8sz/pb5
Ab33szK7rTgcOLbZ5Z7wAKNBioeKNkHxX71pjE8+5/k6/Xd9vbZm4VgnkjIAG8BznqlBIkYx0Iiv
svHPyyz2RFa3DqFjnRkxPih84+psOsBA7rrGUgiosQ4shNfnsLHnLkK0HedIDhYD+BObnyMdh2cP
4dJhGOvoPQR69kAtGxNxoaJVuRI4mcymqh4LP4l6YuQx9ueV7Rzejc3wHWfQE7QhxcUEdZU1jv+t
C5++mRsWIJPbdvHOYm2NcVnEFwaC/NYQx01WQjG5gooxRNeao2cWiAD1fRz/uL4jW4Nc/v5iEDbm
DCk9yMT4QV8AlxF3VXkEJWvZohcOUrfH68Nsbcjl7y+GoRIQE+Lb6hzOA4hDzFwdjM/4jbvhXL11
TJu8t2N1Ri8jtDE11KbwTgyemkrG326bgGPgRAtbmw5D2JH8kAUSJ7mkO03AW4vjWHaTGwWKk7Y6
d9M0fOCWa5BB99Ntrsnt3zMQ9VinMS5xl0u2HoqejiypFg+MfqIK5F627PVJ+C70s8rpKofBK8+x
XygAjTlHm37nhXyvZPu67wDx9N9HCAlbVlQRL85ZTn9A+gc6oXX1hlr7zmhLdq6K1zNBvgsBHVjB
+YKmFMwifLcGBpoIlB2CbD5KHnydPMLASf6Jeuvn68fqdfPzXcjnUGs8XouwPM86BmS+mIPw0ae5
+sdf9G2wfP/Sq/bS9pgfkWb0UKWxq+gOK8iL02Dk6/31GWzt++XvLyzbkorYwOTlmfQBmGg7vOxQ
eA531mdrPxzLzj0W5HGTo8K0StGcehsr+lAWM/2pAkCMQfVdlE/SFuKfpQ18WSULR7L+fH1qW5vj
2LyqPTPoGK8WHRB7T0btgR5Xl49dXrEv14d4PYnguzDPIBx1VANaBOgMGME5+91ZsM/li/ohKKjl
FpClJnSx3c6VsrVZzgUfxx1ALUjKnFEJMScvMPNXsdS7WP2Nz7sgz77xQLHf4AR4tBKPUR6iQqOz
fgc39fojEkLrzknLZJTLoc/PbQ09Tdt+iKZFgyQu/Fas7Gs30Z1xNrbdxXgOsVVUFciD9F7cHydI
NCd+hjyINWC0uL7tW0M4V3s7L6rkvo/nfQeEBgjP2uxdIT2Kppl+BqPDbaNcRn9hmiOlRA/jhFSL
70vQzPQTlIpFC4boeWmmnQBia88vf38xiFnVoEFPAm2CUC1AjMo3oYF82W0zcMyfoZxdsm72UlSh
wJgny/dNS6tjtWQ79rf16x0Tlxp+t+IYgEx9cQQ12ng/WSvT6z9/6+vOxT42g9FB5Ym0KGX5JrSr
fy+9bg+4u/V1x5hbmzcrmrdEOqs2vmPREgPwMbY7S7/xdRfMWbZxhEpRBy4G1f/HoZ55APv8Xu50
6+OOKZNKo8HKm7y0i5sC4nUlqPN9Xe681Desy0VyhnIMOnD0i3ScQjB2gfANIt9eW+BtqwoGCd+b
dteFcaI4uBp00SCXAbaHs9YmP/WTmW8KCsHd9rddzejpDUXVi5RVFTg4lMhT05LupgSp70I2A27V
qrIMDmiUCAoiXSkwyHKpSVJ0uBZ2lmhrJxz7zVdCdKHg5+KF/ZfrFvyuQ/B2AD32jovbOkiO/WJn
J9Rly/w8VlBnCpRBH3QG0tbrO7z18x37LbtKS29AsWSMA/OtpnMFbQMxQHE0VB+uD7E1AceI2ap4
U1ZhlprBID+th6/TooLbfr8L0uyHCK1xKz4ug/xLwIdH2mbPFNjf6799Y3lcmGY29wAyiSY/D8AS
gxCaNCA3l+vZ6mUPK701hPPOFkuvVtYRKLnO6xPYzR78Bfq1Q7/Xfrex/C5KU/GxjsOyFKkA8+Wb
fmhBbxKO3q6e69b3L/N6cTvKMNdoS8HtKGsbPU8Kgq5KTuZ0fQO2vn75+4uvd5QaYYsY98sIVQrW
LvJczIAUX//6xoMrdoy35YtZrMXd6HWmTgAQQlFoYPZQDQ9dHvQ7nmhrDo4Fk45QE5QDzihoDIB8
H0DrmJeL3SMf3Pq+Y8OkLjqgR0bc8F1d3mdl/dasZbmTeNhaIsd6S4vVJhmugKCE5kZnJuCrsvhJ
wyNBVaL6dn0jNozAhVuSgVdehf4EHCJffe8hPTO9ndqC8DcgGy/2Os42FsoFW1bNEGozl9A8h7c4
mGgG01kOJqrrc9gI3l1sZSz0QtHzg5WKFIVUzhg+ydLrDpJDdKzl9RcZ8GwngN94VLkIy6ilRCwM
yKSiAqnb4IHmRwDHdM+QBT/FQWfuwfgC9dAGwgHXZ7dxDiLHzJcOrpCqNktpFH+MQtSaVJPf+Up+
KAXdQ91ubdDl7y+sHSw0fi1a1AQJL+WpnKEo3kTzXjp+6+uOtYclQrGKFl6q1RIeq0mwY9iocCck
2/q6Y+W9ycAND9BhqseBpVmMxi/dhM2ObOzW1x0bB8BlHLhE6S3s8simyCh35oC2cVbtJDk2AAdQ
Hvh77XOQUBQsw5EKM/197sVXJVZ5Et762JjlTFtIvg2GfF6W6sHP7H/XT9WGzdBLUuTFhksje7EW
mZeibwtyVpahbedB5XU+Hau2gCrEEkHy5FAukd0jWN5wNX/EaV4MqYQXgSffQJmIaPVBCG3OPvXk
x6Ad9/pTNmyFOld6qMpwRQpSpOXSDAK9VQSKOm02xd8hRRG+M9067qzfRtXLd6GSkmfwzyuih96X
cfFRLmSsT8D4t8uHwZfth8yjQwBN8G5YQYLEoL44kViCNLxE43+at6iBnZa68/XHfC4pVL7jAuJx
wJnsoqY2Tm7oOI5MLcr0IMhLuxxEnm1gQXQ7rnsNhRu7+Yd9/cVu2kWNEYqKeAiF8xtPFWDinB8W
nd/2RHFRouO0IFmaU5xPAP//GVWNjjWfqf75+vHfyP25mEIR9OC87S0kZ3L/RFf6c2QeChTV52pt
syQKsifVLcM7r9Q3ZcpBT/y3vdGhwWuFQqN0CrtPa2HfxUK+M7IekusT2thsF2YImnvdDq0SaS7Q
Z0SitUk9D7JL17++sdnUcYIS4PIpB6o9tas8lBoKII33hJf1XoJ/6/uOCwRjV2QWpiGpIpuPc9De
e7q7izK5Y6wbn3fxg6ZUgLjzGnFaNoOAWEPG1m/mMbFyuA2h4bvgwdjo0iqo9aQ8mH6VBAcpHnfC
m61f7zg1pcPIn2d4Gi8DqzKTfXbWtOtO5SLyndO54TddvGCvwUeX+R0eo6ZgnyPjl6DJ9MQHNtqf
cR3uFcs3Lh2XYzHss2bqBqCBcj+HrrnU4DqSGgr3pFQnUqGjk+Tz3r26YRF/WHFfOCheFJmk44Dk
4VAE30EK3f6UZcZ2go6tTXEsosom1OkIOgQitFIf/d6uB+QS+3SNm73Ab2sCjlEIlnfAcGc8HWg8
QFM9Ju99ZIXS6ya9sRcujA0UmN2F0x1bvkqQdQxzJ842HydkcaE7WEcE1KVyYXsKUBuTcSFtrUfm
utUwwTyOl3S0AzxgQ3cVKzfCchfTVmoUgU3ewJ/7/fQ7MraJ7qlf2t9rjZrBHSRIPhB/OMVLUH4Q
oWT5PSmyBeT5YiFFiqa2X2wW9fimGvroDZRkYg6hOzqr47qO0edymjg9XV/3jYPjIuKqxkbzYFuo
kS5e+dXISnwClBUCgvFku/NtY1zGfnH0rfXmti5ZBilxOt8JOkeJpZ0+SW8XU7Q1jcs+vxgCIuLQ
BFg1TNlA8D0X+bvRsP9IXu2E3Rse6Q+V+4vv15wOa7QEePWM+Uk30OJEAmUFz7x+mkHIcLy+UFun
0nk61DpYM14hyQFVPQYxA9uf/DKSOymyra87PkIrVgVBG2UpUh2IJdrc/5T5TH68/tu3DNh1D2Ds
YNkwi7Sm1SHyRjQe5TFLLFuhLYGH0BTkO8HSxjxcNDLjeVi2Fm4bgmn8h1/m6o4MRfbp+jy2vn4x
6Rc7PdPeeCBDxTxy/hxFg30/Z7z4fP3jG8fIpWgcNMhy2wDXclyQx6Uzb6D79zij78xkdA/auDWB
y9gvJjDFXu/xBaGXhz6POwb6K2hkz9GX6zPY+rpjy+CAgSZMhdALfOl12lbFkAxDJk7Xv75hxi5Q
DvrpXkSHGVDWTKuvIfgmf5B19h7l6EHN/rYxnNDXK/s1nozgqW3G5r5vuzWxUT+femz2jqVtTcO1
4zZbur6LOHJlzUNEuxMNmu+slTurtLUHjiEbaI4NRg0ibdaYPeaNau6zofZ3EgBbZ9QxZI5WEBnX
CL5YVVNoTRv+1oCh6b4NFoBdkEgSO1f+xiq5CDlToYzKvBYp3Xz60Zr2m+dDyb1v90DEG48qFxk3
N4BhxUENbzoMXX9YI8DXk1JGrEu7oRbigHa7MrrH/vjjXYYugymR3YBcw/Vz9uouEeHW8ONspVFg
C5b2BNGlaBfvTTtA/u22r1/c8Asrl5kI66qgLL2gMI8y9yAj5NXBzo29cQZczJ+IM6QTRoPr1ANj
dztBgAxltC6JYvvZIr14wxxCkEj/PQdvjscg81aeIqc1/jBqgWjrqpedd8rWHC7H7sUKtTawJeMw
Quo193lli0PMvLOASFOS0+I2mCeIIP8eZdEeaWmNqgrJu/ejEV9EK98NGfk8NwD+3bZOrscqYi3I
iHQ1bYU89TKL01GM405o8+o5xS44zmrt4zUYswnOSkLqO1QtORVx+XzbT3dcFRp4TNwSxVJt2qk+
LG3ZQF23B0HnLVaGX+94q9zopdV05mmhbXYqykmmRVurzzf8fCJcpN/gNaNeieTpvEzkTVSv3SnW
wU3sqPi6E2ogu2nzmgHVYIq+vKtK3ZzMZNtbTg2+7niINRunWcTY12gc6zSeoNB14XfdKTy8al34
umO7Uwf28ZHnPO0Z/xA2gU6mUbylrJ4PSyy+37b8rgnTCdFGI1kqs6n6GgxF+GTmYdhxcq/eP5iC
Y7pjiNzFUMUxeuk9+8RIMR494CAfQR017lxxr9oWhnAsl/izbwa/gIebeDglbW+L57gtAX+8bYEc
2/UnvB0nGl5E5eycn+w4liYB/nHcOf9bS+SYb5gVAaM50oQdnyPIBfX0vNQ8vx/smj9dn8LWEI4B
q1xJil4IXDW4ez/NtMxOaPuqjoUe9pCnG7vwP1g9RkXJQzwYMgIRWQhcTUmuh73M89bXHUvQHTzb
dLkBwpyd8HD4h0T+srO/G1bmEhbScLFNZfFyNq2a82QUpLgvAz2nvVWHAHrne1rTG7vAL5N7cVnq
fK5Xf8AkkOQ+L5adlkF+F2348/omb62RYwd1ZttG1SueniAOfW47XlV3ipOx2bnrLx7zf7qZEWs5
djCtXWO8CrkpSP8cPY++Mdz+kmvzHTXrc8OXVIrgxsDLMYmgykfASmOGpGFYt0nojU2TLF3h+zt+
e2srHINgXoaOhB7vE2kDmUBJMl0CfrJZfJtTddFu1IadmRcGa7DIxxwLoYCKAsEvvUmZAtLkzrU2
1yNv1MgReDHdJXLw2aEQ8x451sbyuIi3OgRKhucwZhS7i8PM62+LH31laB3fWf8Nm3OxblM4V4O0
iH2h2/fRdpO+68DQ36s4vPcWf+fu2TAIF/ImawUeCYV8lVo9NFGNaFLzM4hOXDe3YGsOjjlnZomb
NjMoPNaiyEGPF4HTyeZsgeJwAMaeRx5AawWgZQbm946DXaKTTfw8DMIb/0N7A/mWmwHUrxnlw30F
JMwvSkcRnLgw7U19MkS4UA/0/RrFofCQcs+sD6KlHMKL1pi9/oaNJXZBHktN43UMqwhpohrJFe4v
0fe5CVr/dH2Rtw6i49NkO4e6XS1Pux59qUeG/ZsTFXXxnEgGRZGdK2BjGsxxbRFIAS1aupCu6PT0
JQuJ/t6uJn6+bRKON+Mjcr95TmCrsniHI4OEXVg+FqX6eP37W7/ecWbTsnjxMHU89RvIT2Fx2ucJ
xFo7bn/j6y7oj0N8JvCBF0qLUFJxEKLKzWEwbN1TANwawHFl5RyTZgDZTor0k/iNwHD5zLtQf7m+
OBsnKHYi9KZiZgWvpEiHhQ8PoZH+SVct4IUZj295YhPhgv4y0OygP6FAui6rc4WGHgCzE1mXEb/t
eMaXub0IHBaCmpxAz37agxElZRbKDl1b7rFfbK3QZV9efD2XTNTZDFBtX6tDnYd4ZOgLsHnHT14W
+pWwwYX9Cb8hM/O7KA369T7OxHAoGpKyUT4U7QQlvsHcFuS6hIth0dlcZ16Uom3epK2H4kcNFev3
U7TKGw+TY8mtqby1bEZc66bRXyLtBXXSlFJAaGa13rfrJ1ZsLJhjzs20srAoDEvJ0EX3Zgnpb6LG
yT8Mmp08odBLbT6hsytLTN9Wd9cH3TBCF08HDQdgUTgG9ZlFcTaU6hB6w145e2NKLoJOUkktuUDN
VPCcNSuootRZFEhta3oCtfmR4Wk7BrsYzY0T7cLnmoVUy9RjOEqh8JBoBVnf3IM8JdhSGd3x6lsr
5pjNOo/Q2LFoxqB9o+9KPo3naCDmn+v78afT+xWziZybj6MMTDXncdovczJH/t1i2sPU/FgalWgo
AvOZPioy3K/jlPT5+AZlrZtg6gganNuwXfGMMxW7DL0EqBKEIoGCBUispjG78bg5hhQvZTOMnMYp
CPUHpArDf7Na3MQahN/vGFCpQtmHKqDp3DZQ3rV8Oow6axJcKh+u787GeXaRdIPt6aLAuJSGUZbI
vLnLQn9I+qg6V8SH9o59J1Z+LCGhe328rdPg4ugQOKqxGJGTRP6qjtOm9rv+VM3lMCTh6tnqUJLa
y5J6qMQKsv2xt4clW9EvF/tt/8XUpELTmfGz5RaoFhEu6K7BY79Fpz1SjjHAfVUFYmg8Pfc4OzdM
y8XZRWi5AEquiFNpxjtcdM81nXZSalufdq5StBVDDzxCrrSJ7XIC2ZE+TJPZw2+Ty/l9xWpdjFns
d3KhK0Ix9LDx+cSXus2/g/MPBC4c7L8ymUsv+BDn5eglGaNZdg8xIGYSvxh9aNTGnu8doNUVRMdy
nUhwNxYC/HR1SSL1MK6L/QkUEjt6JP4QZWrNkxVRan8woJjck+ne8J0uaG0sASjzSh6l/SjPQdY8
l9YWSU+gZX39LG/tgONdyp75sajoZYD5V4BtTpATualBCOfS8Sv1JVWXr3EEnqMJ/IT8V7vmn0TA
f9322x3P0jAV+mLEs17zaELf7miOXuPvNVbHrx8eF7KGLCAJ2DjGKWQh1Hskh+oisaCUPfagWDst
bS5u874ucC0qp4qtEUOkpCn5KVF99A91mONMXl8mR+r+/3HREeES36FPFJhYUFmkOYHE5cmLurk5
BEB0fg7AlvKutc1CH5tWdeqrN5ZVfmpW0r2rYniuI1RDQK0SAaSzQDFp4d5B5fPYJdCL1BXOStFy
UKUiJD5CW2mKITCymL0Gp60duPz9RSjsFSQvaRZFqVLl8+XwX44Py7VMikrf9p5yIbo2z9a17AhL
azQGrdB7isl8oMRTe9oGGwbmonT7UAsAN5GvnhQFkS8invumIOHO1bf1dScuEbXOIeLiR+mK1CJo
6UT3AL7d6saCrovgW8Dth6vu8tr0q/yXGUbktJBL9vdYHzbc2x9J6Bc7zHCUlDY2wp1FWWLkBT/Q
MJEEmX9jTSh0nATIpdFvFKs4zQrEIYkBK9H3YsjqW0qJRLggvoVBea+eFDagzeV9WETqwGLV7aBC
N7bXxewN0FTyrZoiNLCF6mG1qjljw2/CXuG3O49xKM81HXDFNB0CWhwzT0RHvvo3PmRdmB2foEmj
OpydEHR9BZiqqzZPSN+V+UMdzfF/153bxglyuecAgl/RcYd62Uyk/kRz5n9kZCl/gegu707Xx7ik
Pl4JI8hld16cUjBBAsxdw0GPI/uBYK4BY6jfgyt4bWuKyK6Ifs8iL7/NzAR6Z8ytnXcMG2A4lNlx
N6dGFIU8tAEYwBEyj/T39Tlt+NY/Cucv5uRp2eGtj0ogNA8lT8Z5isIDXVfxb8x6+nkBSOH5+khb
O+QEAWirxVupGJGUrEv1rkRE808MJO3HrI67G43QsfE6ilkmB4KaoBfP9xFyeiitBfVORXNjAi74
ruPDtLQ+wQRMF42HQpvsHcjN+D8csf7OHb1xxFxuO7SflDFUQyNsd8XQyB7n639FTyhNonVY2H2+
5k321oz4IckKaNKeFPTGMXDReQ2vQhysBe4rp+/joX+nGnZccSkiHq7yw/UTsHGW/6TsX541JPdE
2RnknOJAvA/bmd4NTbQH5936+mXbXnxdUNriJCOCXeegeMNpHpznIqpP13/7Rr7MhecVU2t11wVh
unRsPszgGX2IqQjuIJ89n0YlsjvBs+o2U3Gp7EIaV0sHUnZAR4ZmORRF2dsjeEhLEOwClrEnVbR1
oJ2YHyxjM8jr8zDlMMYL78ansG6aQ2n5bfboSh43NI/WKtdhOkblcj9U5QARHLrHzra14Y61Z01m
gznoaOr39XBXa4DImfHl3fUN3/i6C9EbwLsPrd6GppeWSZmQUgefLcSO9xp5tr7v5NfrAWSvXo7v
F+FHurL2HV15f1sewMWwAQUxBUVeIcwcdQzkEf09XYSOb1uYiwt5YWdIeIMBaESkY8q1egzqskQv
fR/v/PQNO/MdK9a9tUGnkZf2p75dD1VWrxzotX6FMVC6RHfMV+JroYn6eX06f1zrK7e6C2PLsric
14CHaT2XPQeufQYzA5Ksnk4u+aq3c89byA8QSDROxyGcIYEBVlbIBR37cqY6oVAjmE6kwFspEYbE
y6GKQViOwGCElGxW+WB6Qtdo+MBbVfy+/qNfPzxcuJZbjh1SGZCeR5OQOi2ZHx2bVt5EeUKEK8Zc
VGBagl5rmBqGQl9ih65WSdxXy43PCRd3NzUoU7W+geNR1XiUwUQPXtfZ4y2LI1yxZVJRr18jHJjV
EH1GU2T7FLX1TeI4WBzH6zSGM/BG+SQFt408QpxDPXQryid1U+2Rrb0eBHAXemcGPPplTwnSePX7
ZaYAmZHybTxOn7MOGMKWanI37NbjX78FuAvFC2fAkGLWhSkIdcJ7M3vkYDPanjlmtRM5vR5dcBeP
pytUTkYwxgN8LFp2oF09fBV+1stD2FUgEKR+PO1daltjOe5pAoXONLdhkHZRMx+530YHvyXL2xAy
CD+5DpedU7a1bI6jinOVVTZjJJ3WVaGEAWYRlXAxFeFhUM2kb/K23EXqQTBe6ely3AxKvGdob2TH
AtiSnUls+RHnddHOPhqwptBPvZbzQ0FjdsTe7IF3t7bCifibyeZTjBJ+CvmrDoQiy9Pka3OEWgQK
pXsk8FtTcO3Ra9gEWR+Ch7elX9C93x9YFvZfbvEl3MXPLbyoadv7QRqPlf4y0KZ6W9t2Tynu9cuO
uzh53fHarv0UpFyMZbIOCllGNXnZnHhT7n/2C6k1GtS9bKdVcmOtXM67MiTRUmmD8YwBJIHO7QFl
ZrVTcN/YblfC2EQUKpSVCtJalc2JxvRRNtGdiYolYQwQ0Nt2xLG7ReWcN3YIUunl8tMCXeP30WT2
cqQbVu2CAceeAdXVYg5Ls5RvbenxR78PljZBV9Ft6B/OHaNb0XVhoWpDEHbn9GM+qubtEBPy47b1
cUKDYuZ6QNzip5Bob+5a5LqOQVHv6SFsrY9j0iEu7YDF3E/t1K13jRDNlOhxyR4gNoImidum4Jr0
wsFNFsx+apogO8bQT3tcqb5JO48Alfp3/MqiMZ+ADgjQaUiHr7m3dl/QrrebKt1YIRcCyE0f9brP
YGORGaFNFk1HAzE4NAFW/s6z6vU6J3dxgCyq8LDtDLbYG9iXHjHpwWqZJ7Fn9KNXhh0k1/z6YRp0
/WUOlz2k6dbMnJuVeU0+lC18YQkdD5KMUkY/xRKo4mAhXmdP1zd/w4u48MCCTl4O+i9cSUu43AeB
KU8eulfuzJqPp06reSfhv+F7XW68tawCPCc8Pw1qSDSe1xZCt2gc7+b6lM2skyfwElQEhMCXEPX6
1DbcL3MMvwYznh66zk9LKGoidQQ2LzUX491tX3cMf2VMcz+/kP/bKX/fT17w3CyL2TlzW7/dMfy5
bHPwwJUkDdg8nmRU/IQs57qzMFt77hh8JCWZ0P8Lm+nZkFrfE+e2q1f0JTL+DiRSNxHGg+LeMX3Z
oROBtDlJx5YifyaX/kKFvpfoDqM/Lvx/35Lc5crzeOe34PElqQ3z/D+fmgg5Va6WqplBdtFM9ftS
Ip1wH9la28SOy4InrvTK9VPWTY0+LkU2+u8jwwQ5LGPX6hM4XC3gfXgRZwcwokA1opoiOX0V6Nv0
k3ipqD763lwlFtQKqij8A+XoJTDV92lcHjOWtY9GhNkTD+flCVpK06EbmT70urDJyGWNi20IEo8P
JkFLzoMtp++B9G3Sibw+1IWWhzhafg21BwnFkZqHeBU9IPn9W+R17FGgjHXM6uxs6FwkXu3JJG77
DHJqjJw6ARXHfmkOPdC4euq+9pHv3dX18K8OjQXVfY2eRC9/Ks36u5PZRRgveI6W8TdULr9Gyv+i
iIkPNZnXRPvKHAJQ/xx6Zd50EwENW0DbOw8N0BGB/i1gvt0hr6IH3Xsf4iIcj52OP0BxVSVjNb6b
ZfCxDqIvzQCukYggCG2GODqMTEKMOfbNIe+Xn2tu5YPn228cLZInJiDWqYLuC2/q50LU7zX+f4Lc
6ni0xOp0UJ04yGYJu6ReZgjVeXWfhKVZnnM1kTSnuFGqfH5rs+hTVlrvvgCXMXL4YUJi/6kSc5OA
pPtLBynUQ7/yHFVVKY+cRV4y6dG76/PlVz+DHbqkfp/MfqyAYMkfZmHLpGQgiJvCn1WUGdC7k999
Rp982kbvvH5+QIRUgpksBPijDH/7xJPgWGmaVGnxmA32oZnFA5S9f0XN+q830fuxbsPUUsWTMm6g
8J2t5GgRmCbobeoxxV4fxqL+MVY8OM6aLonMwFIH3aLqvmXgTUdiPzpDkKV9KOxUHIOytKcwrL+z
sngzdRNPYhVESRRBhoOS4j9T0DqpSJM/zfnwEeRQFTCIUZvUismkRxE6YZX8FwxNy1ENjT6xxv8y
MG0P2DYLoc16ThbR27Od5gwFwokfw7lpjgGedomq1DOJ5k8yG99HXgBIr0KOFnbEUcsFYGLmxacc
Go8oT0/1MVrBie2DHDjNV/UpAK1Y0o9gq+uLVSYDC9QbuoxvYVS/2eCfWc74Yby0+GvINiV+KMjp
/zi6suU6cS36RaoChBheGc7o4zF23H6hYjsBCSFAQgL09Xf5PnVVd9IeDkh7r5EY5YpILb9kPGB/
Cqcvy9gfeLcAC1k2lghDRd5whE/Rttl/Tg2mVkEf1hMgipLH3VjEa/8xRzn6YokF0jL7woTDgpdO
/Y1H7HlQEd/rOHxyMkPhpvPnvXWqzNP+jsX5AWEx/dXrqC0ZBTLZOHLdO+lP2puH3nTPnsTPPsFr
A+JfHUeCAy+Y1XfYWgrJsNKH0WSYbUdWsnTJDyTpbBUS4ctVQr00TS0pE+m/lsj1BfkJzEf5yeMy
B688zZ+maF/qAb2TRYfjqbQBRCOrgfrbtEt8SJrx2+hVQLOqoY2ZOENvWuxKiZSTwlvVltEO524W
7dGJTryrxj3uDstu9zJExcB5DhON5s89KMkQ3w9J1xUySb/GPXlb5gbuEwR140mxtnAIlzmGMUJh
82zjL4CT2GWyxPBCB7COTDQPfodQz/7WjUBradiEyB/Rs+ZPOVof45JNJnrnTAoDtdSS3HaT6Qu3
VBwMpCTPesZpY4NlcGUaA8MuUyQ+d4UjSXvA69/uJQ0ceRMOddxpS3WLjyHSRxlu8WlCsuwlmMfg
ZFBVcnBUxLhxEnwXjbf+0m8/XfFNiAN0g4TinMTx8sL2Xusyb+A1iyCRBPI27eNdMGlgjbxlPC7o
Co1SgXTa/D6wqv/nu45dlwmajcKM6XgcUTBZxfiyvLAJ7a7MRvzklii1RYiV/JHQOPxv6Jy5Qrc/
/Mu7uX3S2cRewjYTHl3YYfjU5ma/VxTTbJmxaXiKs5Z8x/vqfrVqTfHpZuSBed4fV9SwtLjjmLia
HRLuQk1qv6W6N+NtQiEXqnhYMpBiiSi9y9NlPRnKN3loiaGn3C/7KbLG/3JZbl8X1B/fkR2m+AKl
jyIphnZrKh39dFlMO/NDraNs/psi6dwWHd8mZOfvCBncbPNCfvyvOCHuu5V9zQskKMNshjKUuSim
Zfram3l97qcNlhCKyt8oCPTjhC63C3KCbnBa7gWNtmOWRL8bSV8yPEAFwv80Li/8TGhKU9Vk5zcS
8ahCxA0wb4Pnj2Xq3Xfky+NBusatebJCQTmFUOdffdDgIUlSfkEHR1OgCieqpyAMimGHWQLH+DPr
00vDojc4L+0hG5CWzHe1X7hJp2JemSjNjHpdOYOTh5l7w7HL9SP003HFoHEtceX9MYI/9ASodaLT
qYRQOLzusUblZ5b4krLxSYwotBzGGSJ4BbKqnYN7lkQj7nK8rDN6Ls9jKu8X1JLCy9H82hY2oLA6
qmNA/NViJ4YL3Oky8nwvIqO+TJvD7ronorS7czjUhwX3P5YQScxxoCMvx2QmBYpU76Vf2rLpJSlB
mZPC5/CnDSN95XI3pQ8wXox2G85jN/8BM4xCqhaE54DppNjpclwTDP5zZnzJGcvKFQVoFfTKv6Yd
3nIhPXLDAvkn4w6V0ePS1pMI3xAC2xddGEpoi1VcrWxVAEtzVw5EfyxN+I3ogLYw/b5XuSanhE0Z
muZ7US0CSkDkEr4NyEYqRhk9ByEdLzBWQD66sP2WDDLDTUvFjrAg9btNlwE/mk4P3UbXwzRO/UsM
fWvhl+04tCo4ONxv0Jg0NwdV6t9t9brAJR+cIEzoDiSaksOsJTs1XUSA4cPTkifZIMvMTOmhDRZ0
MqJJp63Qsc0FTvldTE9jT/BezHwFRTegS6C/sZEqfcrgWz9w//O6YC/8aTrfW/ZIt2Ce4BlAmmTJ
epM+4yFzVRSZ7Ezz8Gd15+rb+Vmck075E5Soe72vrf4TJN1UpmNmHzMX00vU8Oy0cz+e55z5l4BG
8YOJtvG5QU+vKKKFkc+Gm/F5C+PmHrmcyYHkc/eu4JU9oS2zeUbr7lItwDsemrxTf5F10NVDN/tb
ltPlisjFFolCM+hm1QxT2QQil4WOVpwQU+ZfRhojyS1Tw9XtbjW4llEjvvogvwZtExwR7LPWK8KX
n/adr5XNpY9xMs72hmc9ejdtb361E+abSQpM4oKusObtE17hpHsToRYvi5dRPbg9gzuWyhKfCuY+
oYCKaTPSa0Y8Oyw9C/HI7tutNVNTWZqoVxfy7CJH1vEiYx08LLjJ78aWT/zg6dhXrWizkqZNVMKg
KSpkiLUHhEExUN6RrSPf0/OQR1PNu+XP1JDmS9lt+5Jri99TS6M6QTntZ56s+UMORBBPhu1fF/TV
POuh14csb8a6z1V35Es/VT+f802hwguTRaogEG3IyWzdfJKzhYst1ojZocl6gYNZYtjxkLCCJK87
1JuWGHm2Sk9D/EYDn1wd3t0qM3S8n9wyV5wsK3iIIXxcoNQvzU8gne3XFDrBJKpsmpCnPGXJSS5g
oQqvchyZbdNEb4Yv+XxCIA9a35dkWWuU+kqOJtN06ou8M8HvZEGaUeFhIL0JkZLLEAgJ1+EUrEXU
uPZR+JU9gUG23/G2BG9ryOhVbmHzZ4ua8HfE0bPyxlk7AvDdZYQGALNz8pH2+GUe5nBvVEmIWaIP
kYdyr/iWd59dOLrpxsNpmupxh0sQycRI9St5x8g7al4bif2k7X9z2hP4IFqANpfQMSJr3lrVFBjW
aVzRvrXbBY+5nC80Q/loGWnVsaCYaCP+xRDn4CgnPRyHskv5fkL9ZBAXJme6q8wOxz3m1Gia6zXM
4YDox64tbWzn6IT2AuR0WHQ6q79Rj+7zq3G7aE6ycSEpuOPuI0Xf6UOfLgxe8dmJ5NrGe+IPeiOh
KDjmvq7Qezy5J+fjyP63ABvfSihKMCeNyizinKkxD4uVpIOBVDPCnaVQooaiSf5j3JuztIcXsW2x
IqFvfgqqfWs2PH49PoJngmsICbWdRrsCbPG5OoamS78lAtXXEmbKcLzbYVFuqibu8uES2z5Tl5Es
2VSogYRLmU9+9vdxE9Ie9s8xvxvDGYMh37SNn2JJ4WRFyw9WBp+zBbdmuvBgqIk2AmSsJP4ln9WA
ngRGwWtnNPb2wAkN44NLtu0Zln1CP6FKBSUdsRl92KjnjUU9YHwfD1O8kf5JkBk8itpE01SjDhOO
qvtZzKWLXKKPYzjR8TMQdgkwYVIaYvXwPLDPCM2j4tLriYPemZEQc8lsGGKMWxFs+7L3cssumrTh
cJx3M+NDEAMX21nlMg7PjZyW7B4wQMrDQpo1yss1X4kpLMXHVkBHlKCocRdjh/Vz0N/dlO7qtjO2
+PsoUagQL3zQdfsnVVR0ZUMyHAhE6TC79K2yWZEzi9pbsP5iRh4Ojvc62hZsBgFiMPqiJ508zVHT
QpiOMQE1j+tgcXYhebipZUSgGsVNiLey5Q73sFvB/L34lgbk/acmmx5sFGKYDnpBsfbuU/xoG0uR
jwz6omAryZob3eNIVp3CuXEajV9dAVJ86PG0ixUPFW/zpN61MARoB1PjOYMUOfhsUPNyY/0QmIKi
FRiDU8aWDj/ThDwiL8N8PwRohYqw9IeK4/H2+eyKZLb5ird3QtYGTn43HUy4LP8MZ+5z0UhSrlZE
1jYnoSALv09GEmWXKEK6Xwk1/+YKjHF0u0P/lw8rYqZO3bgb2IIEiUwOZ7U0Q1jbzVGFEjU92bdU
7CF9jQzFGYbbfN1LZ9osQJWmTNtLwijijWOCf9QNws+ju7YLxifT5+A1sW425oBbGXsfpbYXN0F2
kl4sBi6BSIMeTeB4BVN3hkvO/mqMTH4T3roOSE1kWOmCBmREiQ6P1hywSU/7l3cdje9BnnbTXxSF
hPYvQtfx7Y3oTaujjOT8K/JS/QkZ9sMKRqiFFmzbvbufA/jHHoYNar/SJFlGHlH/q02VNdxyjFSB
AlkOZ/KOyyCKcS9A/Q2EaRsFPEarUW21Y5bBUWB5xx+Rj9Hr9zZAiMuFq3b63ETO+VOsohkthkwv
Qz0qJZcy25txv/hs6UN8ULqXMHrynRZ7tFJ/75tp3Y9uUDu5yGTvf88tX9ont2pHC2vXdTrj2aFT
sXuedxX6TNhWh34d12M09+E/OnXBX+My/LkhxJB4xG5n0judmlBi+15xFvnBWnabHXwaZ8uWMbhM
1G/+HOteu0MQN0Td8MSE7BmUgwV2Ba94XFqWrHGdRDO3Vb8G2OUpXvUPNM2a/W8QQO77q4OoyReA
j/v4mNEkRyZiapHU7qRMAgidAoP84r4b9DVeVOarMFxSXifrNpk7lljPS5rEJDvLaEgCxOKNWXSc
QodlIAd4g82DmNUfOtT6fSdGrmMVT6OOcQfZTt6B417oxWzTgnfY476qLJE9q5vUd3m9LONojwDm
LI76hvV46hH32hXdZLa4zoTOtxqWjxlLAkIdSAFGIdCFlYBhr5gM4u6u7bFSlEKvzleBJXFcQ4RI
7t0sOT/mLewoxch9B6YSMkRTGBUk4oqpeVpOWAtjc3R07PZK4sTHJpZuLb9yFfu+InyLPNAy1fwL
KCFrnYg5UhUfe/mfZKJ9g1l3DMtuH6N/aQeFWjE4K5Zq7lI6V51d6RM8DPPfn3+JuRf9km3Nuo70
VRKP7XuKZNmw8EnC/lvioNfnLeqSqdL77HD2dpKEU8mkof/g6l9Z7cDBaazxDVC1iHaYjoALtuq6
IaZgOKSLFeJoDJv4BRlLCT4U1I3aqLTNuPDDmOZd4guB16irnUFQz/NPT0d31i3Sk3DkJq1+sjnK
m0qQQmFy89sIV1G7m41A9LAFFAaKZZAuumARZmmlU/y8B4M4W4zg2aCxP3EkL+EBRD0KoqRn/zY5
0aGsHRt/UhAeb+xD93A6PlJEEW6HGDE1/Qs0qmHaAipD9kGp+WKfUzFChsQYsot+ScGEPskWVqja
5VKKs56RYPkdsjYLLzlChmF8CodevKPqWg4HnM8JIEetIkTR44Uca9KKIK7Easf2ARcYaqMFIdmo
CsSpIlceAwgI/7sGstW13FFrgRcjF/n8pUaajCe/pXyDsWX04xUhihv9OQn3bigTXF+6wKU+8SLH
tImLW4xifcK6GeE/NALkzGEAmPiAiW5sDxoQ01LYZRv3ak6gjz93mBbDS0xUOl9GIKvxZYh4eEL/
tLmTiKJV51EqnD02oh7r5wwnZ01ViGKheWIUpMPIGnVatOlT6KFH9rLufsKcLsc+AcDCFsAdvWua
QoioX6okjBmg1lVq/b0wG5AKv03ePKG5DlChGmP2MsKSP+IKAcpZQ2fRhgcQpwtORXjHRIX8MW4u
azY17xzXaXfr0WgbYznlc1ogIdnn9yznM8TfezjZYsozV9E2Wq/o01iHYhnX8TSbPPwGIh48AtxO
36NhHxNcnutcb/3skGYvZ//0M+SOxd4pCJV4AlQ6VUv+1M37OhbNlAI85nGPYlLWPecsoQh4Cfav
VGXtO64VdxXoxPvVkDDAiMvVfJy8nzFPCuMbLNCIMRRD2B4i0qV1ghysW7COzVLgVMLbG+PMR2PZ
Qq46XEXwgz/2Xa1lIz7FvAIj6fclvetGJL6U3BIG+LDZgnpoAmtwx+ZBDQO0fRvCSFksRZq9SQPs
onEQfdZCC1Kni9GXHp8ryIdMB3h4mhyMvRHooEWQbHqY2bZit0ZJDzxPxj7sNJpfm37wBwaMQl36
pkVQe2gtkKWYRO95a706mHmQYB46k0VYCjbgwlEW2R0TT7afEo9V7GmKh/nCwgZ78RiIX2Rs0DxC
uHhs1ELOG4nwGOaZurX9ylAWkmSwNJo1dTjzVHQfczAIrQuDP2iFssfVwXL9c2S/CrGxyoP8vjI/
irsIXxdnzdS9pPNGn9A10nwEevynpqwr3RpvtsiRC3+adxfQAhfgCvx3zXFIkBQJyhSXFDi0197H
4Ii7ILGI+ZrdnRdR+qkTjQOnn9ghb2PzKRdlPuys2ssSd8u3TDMg8VsWLXCyYgMqtkxttxRLyh8E
6UY4M7dVy8NuBviQESna0jJKl2mvWg+bFobW2cbF7ljki3kPu+5seSazWulmW88jeu7XA9b5L+H5
q+CxruGzo/dh4mVWhvBi1ROE9ZgEsa8d0mlcgtrDApkWeN8i4MP7+pL5tn/fKJVVviCCqs1c94LM
aPVvAgfzlfkl+lbSY3jdZNDjSmK6CmYjsSNJp8/dGjwvGQHJy+lXhIv6BvEYOGce779pz3UZ6Nwg
FyG2laR0QuvSkJfhSppXmvKf9tt+97XeLVIDO8RRgTVyhSdAllKZTCcpaQ5gAdW7+Hbjw4ZFrc5V
8zEFewMycM0OW+A5wCMuD7h/l3eYkTC/QNN/3/rmlG4sqIMNtQSM+L5wg4U5X6buI+hbcufwa+uX
YL3KYF9P1iptazgGCJgitOH9/ZEIfkYIFa8NLIW1Meg0W7KRHRJCgrlgKku/4BZOcnSP6vGAMyau
NYntnUV5znlOx/yw8BnKEZXGJXhI/O1G9peeJ+SS2Mycwb6Fp31AFNeGSQspO1tSRTJrXpMpt2do
MhO8lgxLecLyL3Roq7TA3evfe0I9muFQzYG/7L+pwmEVKiwvKQiOIkeEdQEK0mNiWEjlMU0cgw7L
6UIn85gEsTgb6w0KYDa8jaSPHxSKpSR4tmw6okBsKwYkaw4QQoz+GSM8qxS+49quruuwtRPyqObZ
XbO8pe+2s/baYckqt4GIYu0XLNCRUNuXz/x6UuituSMR+RxCkb4512y/lGmfsjiwMPWD+hr5xrED
oQuK43t6CSRrzzub5jLTw3yY5nl6B7qfPe6sG99B+pi4yhzDvYICzSrRSzLUM3Mm+DWKAc9S4LQ8
ZinNasRvdBUk3AqpnSzTNYapuHZkps+LZHkF66a6dMJ6zJw5L4RKQyTM/OAZjZlB5cRbNfmI3i9T
a6tBrv09QEl17EIVVmG+/WkxFdzQXN89+t7RCj4De+p0tNWDwmqjQpKX6dx9Nju978yMHSbsadmP
W19KFEf9hHK3xzhqhkovordoLU+BFKsGwCIw9R3MRgDRrCnIio+xiuOOfa0z6W657KPL0iRrBNj5
B/Rfo+YQQVpccRBy+NZ4k5TOavGtk84XCV36t1VHOJfAMJ1pujR/OxGaK8Icpsvc/TBwcHzEb+m+
UfBEDqt8mU4tMpmbNfS37afBl20SuhGsnc+BovE7Y+lksUvCsl+mFM0TG49+hWJ8GRiG5jIDWgSQ
m88OxVECvEu64XgpJoW42aKlCPMqwmm2iMSQiH/ebau/UdXgr5ETfTVvY2LB9BnU0AN4OeuMNmiu
9tGhc/KcBXZ5IUmQv4V7az65ANc2YzytMkQmHVc/EBj7uL6NFi8jXIrqOsQkPQ9WdHhIFhAcPSCZ
lzinEt8hQc+lxP8aGg89141MQO9lo6nbqH1BLlN+WMkW7yACs/SiujwHGEEErTPEv36McYjcM5Rz
lQxIJSIqUnKPF10XKaD8Lx+T4GVWNDnFBAehXtf84tADcViwyF89JekNsJ+5jbsByRT1JxS2tiVi
2/wfoHNdHVgnHgMqX4chlJdNzD24crN+6Fk+wScPlmvSKMuC1uY4KuLOmMh2UbShTw7Cx68jzoVC
0Lk5aYsDy+Yu+q+TQ/i69ytBYPvUvyexkEclwxCTMVgNCND2P00Q0H9Bkv1dEN0M5mKe0+onWwGs
Tg5uPRfDwarA3GTI1gNDR1WZs4HeW5zwuJ3GNjgJYWQFwQzsTjJPpmP206SjAjFePfLczpCItB85
QK4nxxPkNM+2/9jo4o7Ksf0lW5Pp4sOF1ELx6SGfDKn2MYBRuc+r3nBfpyOHzCgX7+gaagoIPXiV
EbysEd8ADHeYqyMq0gdIDLdD063tTTb5Z5pQ9ZSOPyBTHs3rlbRpcu1tD+IPuM1TzKf14IQDxs8D
OpQjRu66ayd8solkyGqNcQ4CowOiBtOVqRFtYL7hiYruSZ6Tg024rES+QbKMifiSszBBMUHq30Kw
c9jmRHbXIbL9beqyEW28pKZoP6uGKB/uohBpB/gitP1SWeZhFad/nJjU/bjKpyHY4wcRoZtGA2u6
A13Aaj2s3SlmDXtDx1L+wbxp7vce5OTA5/EMF6W/obK6u0B5GdZBoGpITNJHgVmwJmR0x1Dhdiwi
DStwoECrjLb5b0hzgIduG79HDaBliwUwF9VrQImuq32swnrVoP9Ut9gD9uLmDhtnejJAGA94L3D3
A4g6z926/91mi/BE7dl1HUBjC4X7PGhjiAJmm5yZ3BUYE35w8y4PetD0EEO09c7NAuBJZG9x0ucn
2I62eyjp88r3WhSzhe4GKgWwNtAfZgcHxSHmxt3dAESO9z0V5kSytr8Cp+gKY+WENXqSeB+QpjZC
zVya3IFxSHxbDag8+2/WoEY0H2UVNRiAEEgQlusOTKHD7XKXhPmrRLY3BDhG3xEQCS+tQ2lnASjQ
3kVdLu62yf9JdUcQ6NL8S/ewHjWVzyENPSK3wHWQKGDF4MPhAPUHUHqPOazrzGHjzXbSifszT/kM
OM9EJTir9ej9lNzDZUGAg/VOnvwYk1r75AsvjUAW8Tbd5SawJ+xfK0aJXh6BLscvBHTUGU540Acy
fe8Zaj4beNexOqBK0UXwHO/Brs+h/CE2dtAm27YqYBrMFg1W/V/DEJkiwWh6zrHGlhbYwSewI9DF
6EJ4T/usf9t/vOldgDiWpjfkipUjOzPMxE+ra8OzxsF0QDcn1DQEi+bNLbl4krC7vqeb5Y+SowNT
/yiumnZWZ9Dh8sb1/BDmDn6n2f+eMQjUQDjbctCMnJYmvzfJnh8glfmyPF2roJXdG8HU8dAj3uzQ
a3CZWyrdZQNFcOJd/N6GePUbY12EGJh+qEB6TxVUwriHukX+hfBKHzsGjopky3LayYprAobGtsGA
C8GA/7ajTCiiD0R64VmuitUL8ddP4MDCsVP1GiOILIkWeQhBZ2ISEQKnOzYD+P3ac0ChgJIAYgSW
2E49rAkFNN0mroR6ywCno2nJQzXdqYbpOy1kc943tx0DlyE7XnXw2MEhfAej3VRkMVrswyTaSteS
8IhNJHj0GQqEVpYkU5ECRHhfBejoVCpSbZ367feo/0qDDaE4uYvbazCvGbAR8wRVS1oksuFV2rC/
dEOUUhKl/mhavlViwTEnM4mhVC3m4INNH+Im/2/KoEjSIl9Lgl0LUNZkH+zPT7px9TvjY3DIEAD1
nA1NfjM+0WWyLCDcuGeXfA/+Y1iVgI0aAAzNcA7gfy4N4ffIj8SEGU5LRYcVwCgSXDGdqfchwzhr
vf6lgTlW2woUC+J9XzWKD3+QITg+ZFPbFD5z25voEX4fUsov/U7Gs8z6v1HiWgzeyatAtFOd0o1C
g5LNFZ2A5JhoDOpoghJPIfbmbmvsiSB9+0mhha5CJrPAlYVXbQ3aHRIOHCbOIWAm6XKKHwdrBtjV
vkwm153yPgpxu0T9HSUbYJYQ93gQhIgtY+KvCYkrmcja5zDA+YnAKmjrmi21Bw8fWWVGDY4UNW+V
hzTpPEDHUAJqTQolh/FifhKnzLRBzwfOpQDSrM5qlfaoBNojjJ5gtFHId+mC7hl5bAS6EaWvG4uD
u2Vz7UcU5firbgbcphEmruK2Oax90rzZAW6ZpumQhMmW5cniGr+0ZPiYc3C7y+Lhu+ASb5YPZDXN
LAEBk8mrJNFnsrHfNAHbs7UsLMIIylQIDuo8byBZg/wZdwWZkMukQndBEVzyAPd8enOsj24ohO9K
vgRPRiTuHENlWPE8H6tdx+q6BAAqYruJAqZSi7p7B5yjhRY97ocI96RMihw0GgQSgToD24VSKETE
IA2xorapcXUQQ1Wg0BSarOqjEdAhQOsWFC2kJ0ULhUThYI8oCfzvGCSH9ma4ze8ELsEHkfTs1G3N
+h6MiCkC2xGODz8tsIXVg0twOA0AMidm/WsacGxorYtqoCCBvoPwLn+EeAwijDDSCAxs1pPH630B
gbc/Ikmjg3IyOEDLoG+qbf45Eba/IMVhVWpxGbooFNcOtUsgGpEz1y6bfuaIfSzNhGTtpSPbAdhm
cwfSMixiBl6Nh+SzNQD83Dpiq99aNSKSSG0D5FJIV4UQ49Pih30GjTafO9vyknXLE9f4wEQwvPbr
Eh8Fh0oeR4H8ydX7A/5ClElCrtmAbQr0P6z2MVxV2wf/kW7YxC3Hbu5kid+aBO3LYog+xecP41qi
ap7iqk8+snX+jMG13meJGDCATtckDe+tRjoTm7ZC9tPrTv2TRxZZFa2QuNBMH1Ky/DZp8DoHDplc
G8aM3ZPHafcwLkkFIjtX9h6PFAUzQGnJxuSv0jM/6oyEZUwBhKMXcSkUZJFHYbrbsPHf6YrVyLtp
LtI4Gf8GKDK8w+yLHkzoMO5pNg9YfiHqfc9gcv2lNrkEULrmWM96GPsd7rTfoVnMMZvdfGKS5zUY
FXbadJ6VPYEIA4JNSMpL33v+PfIJmcm+W0kZg288kgUQqdetDe+DBWypxsbzD7T6dJsHTAUqoElf
NGSdqvz/cjEKdVW3OI1iwV6DcoqTCrKxCPgHa4GpTunykQcZ+ODFYj3YlXsOoCL8g3w7+Ue3+ueq
d8lVt0DdIABsyGUfB4rhZoc204Um/pujeeTf2I7o/hqhCsYFlri3cIABA4cMQRk9MTYKKpz146HJ
mxi0vkPMAiVq++NQaXXK0BmG3Lh0P8edg04n8WZ7WqZkBlG/zoc17vtj49ugxFwp7wB1Rjexrfy0
r3rAiN0bqJpRRaIOIW2Sf1A48PPSg+gSyaRfXc7tSZAUMhSFo1X3OX0aMcpfNgOH52rGtYr94H4l
a7ADosTXqjKGV5VA1f+m2d59g11EFIgY8gBAJkLif4OyUa8omZzego7lNbWxqOxI1iuqHKalGNfe
F1M7mW+X+0kXyRLs4YHuHJIxFML6/3F3JstxY9mW/ZWwmCMeLoCLC5S9yAEA7+ju7ERSEicwipLQ
9z1G9Rv1e/UltTwislLiywi9zFFZmaWlpVIuOh2O5pyz195n3XRQqgSPZUlTeFEZqj3eju6VrRtM
bfk6M5pomjEqifhMa6YdNfZAnphJ5gBraW+Ada+u8bK4RA2Dq6YTIU5ZchPaSIo8dWowCwrO69jp
jV1Bju991HS6CiTRyEyUUuYcdLuG58Rl/gSN1JRo86qnGV+Iuzsta6W7PiOeygXXyMppj5BWvcyR
nj9Vrj6cE0gDmrsVNJZUSaapPjIkPLbdFGraFHJxkUKkao5W0dO1IN6JyNObPkbViXU338RpHvV+
UzTW8qRP1LyeO4tI+QtDm022FBSFMZda71t1ZjLUlam1FcY0DjQnWfUK2aqaS2yzQRtQqyH29Wka
WEgU9XYVZGWfbFbqQEY/eU+nQFE87BtrqG7DTqoNSqN5XRVoWIdwVa7ya8AE+zzoDKYpTQn521Z2
qbte27nZlVtGnMCziSqwscuRYZjJSsKUgnlCt+aC1T6mDACL+yyMmZq2JV+K3zH3GYMmr2UVYFsc
ne3E8tBhe6n0bjtRWe6mac32FtDdPfRdpKqgnNu18CFfNDdIhYZEbIxJblJO9smLxWIU6dUU4OVm
yZ15Am5ZFywEqd25B5UktiILGuMqBySvwybk9ta65itoaZ/dJYzHFg+Mx7COi1PZhg9iZo0btrKF
hT+qlPlWX/XpgMrXFuBvjH7X62TIqnYPYp/PHgM1jlPIfXwObLsyw8e+Mrrw3Vw6S/UxTovRLIAU
pjzd2iWq4Qc01nnYqYRiqGfz/NKku3LNDCcIxzJ5SqO8ua2I9XlIyljlnsbU/rrVEn5L7quUStKJ
VREUomKsbTZz+4ROZCYBU892PYxsE6n9YunjD10qjNBv2PEyXjVT3C6BXswKaduduvQVmdey7pRQ
en1jhnqY7yY4MCLoOy1HP7BtkE2WSl6EkslweJiG8wXnXqja2ZZZr4/WvOifpipLdrHWWIEwGoP0
2f4+K2I+SaSn+9Ati4CYnf5BgYcGvWjuaLjno03Ey6a15o6Co7tLsyoETHeiGWOALLfzkOpeCesa
sN2YKSy/qM/8uLpeZ0FBkRUL2/5YPHozy1osHhUbM2d04w2K9vxRLuMdD8Rsnxij+dBZcr6yxsi5
6VimgHmvgWhaw2YX1ZJb7mD2jysjNgTp+XnQAcCiDDC5jKc4cJBfwTJnzYsdI91lBDddakQy37Kq
eocORblpjdndLLQ6gEcYt46K12DOK+08WTWkhsSMPY3YKbUZ7IRqotrqaRqy9FVZ1K6qNZbrnv7i
JnL7adq4jRIfkSp17rAVMpYR1s2HPl3GQw0NQjCk1jQnOEmt9UvIasOnQK+CdOicjYbFVuCE4Wbn
5U0YPYN4tqcko+uDKBLTtWstDeD9PLRfEp2RuYCsFP7gOonA7JJjKMiTdgbiETOPCbebtmYnjRsX
NYM5JScU+uz4LpJdvxkrdtbgm7Fg//P0wRia6NDaS3Fol1p+ziqDotAo65tyietTCIv1zpa6fTTi
kafGZOQdDzUaFk+MVh1vq8SqSdQzxi3bvmnYwOhYVk2IO+U/OtzzrIyMtsqp1mM7j+uz1TLS8uSy
uLNHMGcYpMh4Bx6G3YZe5UkadtgErT2woo6de5/aDCSnrnvxzqLypD8aVCBmSV6tgqSWke48Kaby
OyNhAd3SJ/ehqz0Tf5IhyWXxlizd66Ki/liXVR0sQm233BkPCuwtIM4x3OhMLunyKr686ka16ckc
S32T6gCEaTkBsOlJf6STwBYhlKRjNV+qJAHrr4x8V41d7aVWd+ta1RCsdZoG9jgQeDM457WkYm7c
KL9KHWX7TW8vgdZ3ChNPfe0MxhlwaFPnZrlf+2zfxlOQKsC/qu3Ma3JKbssSmJpFXk95XFgE9Vbi
PevWXha0fs8aa8fXxhhCSskHdM5poxGouWH3+gtg0dnu1p0cSnWQWn3qpf3oALaSujS3SD3xmfN9
YQZd4iVqI8NbQtHuTWZM4TBEgWOmGznlD4OWfWpjneoMQYRtZcxL44Mh41PYAVzhRTujPysvaoR+
cOqFXWPc6noPjVAF5JJYCFfWJjSTnlJPu71wqHDvXGL4ks2mOQx1HD8kdnVtrv3gswg384UZpdQn
1V04Y/aqohg9lG/em5m1Io90ceGljZVsrAasr+EJh6wVmduuu9x9ZKYnZyqcl8JKmJvxVNmg3o1Q
aJ1iEk2fZma1xtOK8bsVjldla53ranpxRFIHkbt8dKEEY4RTtOnIPCTuypRvUnJbxi0GjqZmbmEl
jb+gCh8Q4c3N6sTFZugxY5lTrT67JcKWmvH+ENtrHkm7qu/W2ekf7Chl2jXOSUD+yxDEk7VAqbrn
tFpWLnYrcp8GVz7VZs5SCZqmYQs9cxp1UT9qKj87SxH5MFYuu5pt/eNiT/Wn2IkmqrJSnJGv8/SE
d4J7IZL0SVWSybBGqbiES7o1QuD+HhvA0uXvO7eZb/H9IB7DLvizHcmr2RzF3nTN5Xni7v+AiBYF
acPc3k2MmwFXFTLYpHu9pRpk6cQAsKxxEDXxCwU2RrCoi5P7VtMFjjSQ/65U8exPJVjzkZECamE7
fOphFq8s7Hz9aDnbMDUArNrhLgW94DHnPFK7gotogOh5wrWuUPojexn21tR0n8vWWPe1ER3wuZ0t
+pa9MOL8OgUogQf7mFbZox7WH7MqOpYgQjsXqvhMOvMQMI8eA2eolo8cPLFbKagDregvfp26166a
bKgGT1+kca5IFvTjjKtUFQsAH8xDfMIvziXZN1gbewsoW5lGsOSu3GfaJE+No6oTyjZVfjz0r6rW
o4PW2dXXVXJ+2Dg4rxV3JB/LlNiCXsd+NmoW88ihPuXTsH5JVJe2xGAzzkOktEEc3DC+cqw0eR5L
MifKgbVNRWlWH4qUG6KtMlQz+RXvQnRc1Gx8Rfqfr6o4zPcl3SLYJJndJmGI+36OM1+yJua6Q57k
LR15SDRsixgzotzrWNZ5UmNIs6MnhfU8Gis1R8za113Yd056LnCx5D67yPWvxaqYtlnF1Az3c9YK
wJHUdZ/mopOPiuW9iddU9XKutGLcuyiNyS5rmAchn+vJrWG55SdOnCg/qspU95GKZhvSUGKkC8lp
G+wJy8YlP+UYzo19IoRM3OmQ+5VfFvNMMFGiT4F0ywYDga19qmzW684YKBb6rUhmZDeZxW2SF/Fz
T0+9H8dx/dKtU3PK3CwdAjp25/2YrLW+S+NlYciQwsSOuro1OGk7b0oH5mMj1gTqYWE9QIC50q/K
VYClIf9Rq8WNZF7QNtcGlN1DpjF4Mbs6P+FT6A7MaqDH8E6dm9DQzmvG9pk2TpoQs1tbzlsRxnZQ
61rXcsyVcU/Rac9sNHGTjxJy+phbendISrnsDJKuIXN6xzwD8RZ35uCUgdNMmBv6yjxrrRInSlS4
hISQBOgV4JgJryT2fLd7KClwg1hcpnq67tS3Nbxi5k/1aAfd0Of+ahiIC32CYC+Xj5ZB/9fNTf+U
xI62lUt68U1Nzl1K50uLYyKWTNjlt2U+f03tJrnLXcy7SIph/SUVNdVEB01PNU82RqQ3Z2FYyZWM
8/lKNq0kVsjCVRdW89k0Vm3LOZJtpO2AKa+rGfQEzjyl+cI2R57/NwjR76Tokj0k7wqWk3Rin+nW
iHuVMTxU9qtulQxZYtqxVeaT74zM9BqMGJ7I7Xc65n2vHhv8fhPTl8Y0ogfAHnnIotV4R2DLuOka
CHgxjb0/5gLxKLbwJ1AO4U6ulw2snEmzxnFoGS9cSAXGeQ2fjK6c/oHb9cNo6kUQVywh7SNIdmrz
ipLHjg4CiZWbBgNV0zCMA6uAGSTYS++HwKq3rZDz4gGaiM88huZtl7M9Qg4tQ0yNJp3t2jN9RX7L
zNfZ0piRuY8GBDs4AV249inpGLo1cey+snfuMhUL55PbxqOnjBBllk3KW3JWqNJtpO94Ha6LdUmA
eW2KB6J9Ajb+pPTlLgJrIsIbeI3J55uPd0Osn6K0vUFwThmHQmClXUfJbzvmO+si6OVF8nWkvfHK
OSPQfIwFl2OX7JaxMD0d04rf66BNkNJiE2FA5L9C+7qujAJk0lXXUyYeXXdUfgVldTtx+J5hP76a
F4tKGdHaiUS/HWUZb5UC9WMuxOiTjsUTDanR3ThGmxRok4bB0ZiUqOXGJhGzSlcYWoyZzcWs0Ylp
9diULL1W57S3cmZzeTqeqScKr40mIninvT2DokUSPE807r6dM/6ZSSNqycuS+tk6s80p8esRo6fV
EB0aWjWPj1p95UbAYqdiLr4U0hl31mp/ph5ubxoz4XCuDFpwW/THMcLd3Gb6LatanH1fOc0hScLM
c+qqod01Oh714F6OCXqD3YmCCBWn1PKQ00t24jqHAdyl8Lx+Ni8oeJf95MlEjtG81h+yobjsWKKE
LErroacF5ASx093kJi4CDhzuSot8xTa5DyQUuj4PtyMj6IFPHpUBcEKxUYINMtj/Cgp+ExGf7VHX
KdDjSzxoKqFK6eXRVFNzT0SjdsOjedkn7dDS4TY9FGMkuRlM4FslYHBPr77Du3fnwAsdNenkTOpz
i+I3of1j8nooprG8n8GrhkiXdEncI9yeieywWqZv44XwqI8S8rkkeAI+up1yYo2r19XN97a+FD5a
B1d6Wc2o9dgG6lovGcGt6nl0l2w/sYnoegVYvp/zcQg0VkJd27MqtyTMspuURo1RQt7xP2d7xGtV
wHaH8eKzsCO7nvU5onBLy8Bw5pXMlN7ck2D0blg7Eeize8knqOTZwjDnQzQzNzbwsdHWx1dNUpxh
p25kVufbpIuiXR6Km6xozho0m28KnHHOXPFgZDhz6HTwriVx+vcG1jiEhqIDByvS/WwlyhtVuNyk
YZXi+iwpC6fBSyA4ubPp44a79nkqL8N/yNquBZwpi0wd+1UZD31M25CPLPXtkxppaLkYprOK0XZb
MlBOtWHHlKrftVBZt6VNwklq9aOXiuEGuvi9Nmn6pstDzQNF684mxz1QVnFVmfF7qPfO12fo61pS
jrRLf83QbX3XOao+dWQ81kb3PNtus80w9zJ2Y4XL3DH9jCx2xYcG1UfITUOucGL4Qu5nbqG+ns6P
rLb8JBOe4nY811uwl3FTZsW4M/P4HFqWuRkc+U5Gw0jn4e7tzMo3a+bqWz2qIr6O5tFS/H2t0CuK
8n2bQWVO0lg2LbMCqTDMNawV2JhQKXu1ZAmMbVYcwi7uHtVofljbNYNnQHsorR74cnQ/C/YjU8qJ
0rcUJ96yZvjb8ffiDs+5RbhRva8tl3lYkrwz57l9Sa3yyjaS5QWjVnYMMyO6EkbqBLgJybGt2pda
ZAaNm2xRWxfzhr0S46d2rrLtSov5Mc3N8VjiedhWGBPf5S2OOdkCZUeaDiVjSgM3hnVDTgASt4vy
hwjvmfRpPKlwC1qD8A3bvKG3KMhdYEo4svAab9LeDq1bYk+pd+ZdrRt3kdZvuTNegYU/tV18EinP
ONi5xO9qsGPFUQet6zf421+jucx4iBaXJ9XoOSLrAp6r11hzoU719Nog7IJGjhtrHeqYZGftHK5j
UEf9xo1HnCaDds3mcrkZxo6hbG9gnox29ppC4uXDV5snMEEcat4s1JrBzHXvsR7eCFwn/YxzisY+
J44W2yH5IHkmqo3ol+w2SfpTXjicARZnVaRxIPCqPjer8ci98FmipG7DwcXDF2tW0NkDJBbtLchp
kWx5jq/onVm0iSLXS7vavHbNGCFQRI+YLbhI8mE9Opn9zqyXaRcty52AtCPQoYLqWdEc1yzLadmx
n9eNKI/Ubs3FXpNXjBzD8SkZWBzQGUAEwlihtufmo5N0X4kTwScLguloA4RDHkanNcQACp20+pgf
8f40bL1V7MLdW6U9+0NU6EiBFDBFjjFFrBV4E6CQZ1Z6grbVPcbRmjLJW69pwy6l05j6ISz6RuKc
9vTOPOV91HpxhoZpL1rtlxghPKbWD1VlCq8PjVsWsYOe5MwcM2nhwmFE50dF/DFCfU+YaGczrHqj
+Ql918bJHGcLoF76sii+hNX6tLp2vmWZyEXwyW+sxGgAQmtQuwyONZGYSN2wQcY11q2w1vnGzRbb
jymbnlpzHfxaG0OuriUKzAa5V7WZsyUDpT6irBkePnx7W7cY6BF5sRC6xnGJWnWELJgQyuJkq8MF
cleaPjXTFGI0m/OdafVPY5bfNowTvZGh2MWNn+wNo3mpHP0xjgcsiVO8+oRy5pzVSNmLfsnN6B6d
XrUbZY1YfS6gfm3QVxcFRVKxPjkTARB0eGyBCDUUeqm3uxXSipWaKSNmayyo0dp6tXZ50cEA4w90
zUBbqBa8OVu5SDSRJzex0vkSY9POX3Fdds9MssoWyV1GBKcu6ohniDsg/kjxmnBPH4PWtNpipw2N
JoKF+VS1Mxod7CcaNRJnnNbt0a5kmYaHKYoHomSzRMUwOnPD96iZrbuTcqjca2uK5HwUoh2fppDT
9yGzR3ATIw9726tsMxy26ORJh+LgrlxqzM9t5s060Bf0R/KjzO8/iVZ6uwsvHKQwDUVzbWsNmLjr
6ssnBx/V17/OhfqT2K63e/AWbZ3nWZd4pcVawEfN44m5HVuJ4mr5QbC3uGRM/bPco8t7f5MJHOXG
iG8Xyi3RLV3sKapTwVnHkMtfAPiI7amSlh18pZ28UOzXr23fLDYzvdAozqsYinpHXMt899ef+E/i
pOzLgf7mt2G1A5c0s6ddWFXUX27Dg01Or4U9flzN5Qc5e3+SH/Z2gZ5GSZE5yPC7prQKyscwfDIY
1iReHll4c+s04xoXDez5X3+oPztL3sR7RXGjMlDUdYfNjeGFlq/BYLXGu3/vp7+J9xK6OSHPtuuu
HBo7oOWx9rpeJT/I9/qzU/BNvhfVgB4Zqc2xGhHIYE51/EQMO5UKf5TP/ieH5+1K1bx1K90BLNlV
wi3YXYYPxaAmTOMf5FL/yTn1dqWqVooSQxxexbi5i41hn1l1sFCOTdqPNnr+yQklL///N2ctIkpO
Plexkt9mvjYhmqC41p5MY9skbfXvnUTy8um+eQ/w5QEOgqXQbWYzg1iktjFQBfZ/fRL92Sd4cxeY
yeaQtZ6uFGcXqVt21W4hqGIHMbEEshUh0SJNvfn33uzNRZ7BSyay5wvpRskGQx2vy0AywtUSRcnW
qYuS0dUY/Z5+9x+v8/+IvlS3v9/Kur/9J39+ZebWJlHcv/nj3x6qgv/85+Xf/N/XfP8v/rb7Ul2/
FF+6ty/67t/wc/943+Clf/nuDxvE5365G760y/0XBsD9bz+f3/Dyyv/uX/705bef8rDUX379maiw
sr/8NG595c9//NXh868/K92x2SfwzTG/vMcfL7h8iF9/Pr+wv/Dlp+PQJvn//p//q8suf9q1y8vn
l5/+46f9y6eqeEl+OrDlsPzc/dOf/eWl63/9WVj2LxYWbsOU0pVKv2z5mb78/jfyF8e2aB6YVpiW
eQl9LKu2j3/92TJ/QReTPP+kJXRBOM3PP3XV8MdfmXg+dEc5hisJrrZ+/vtx+u6b/Mc3+1M5FLdV
AiT468/fh2kSqOcyniRrW9mG7cIwv7lHLW7W5kapt48oZzvZ6CD4DB47O6iQQ/nH+CDrHWrDDzbe
YQnkmvvHM/P3N3ZdMEnHAuB33u72sV0U4x5XyGOsXdHvIgEw7lja7dzE28TNKERpyHVBDMIEOKqV
OAvzDps/VvhkZJdh1U2tRyfkWy6Maslc0uquLHJYcDQ9p+sCjVvvS2O8T1t9kzPSJamVsC7Tg2jY
KHsNpuqTYE6yFGS/RfIOfOShuqgj3RZU42RVgCiF/YAAex5Fc9IufhNzAUWtAOPtQKejYNTN8i/7
49S1zyq5x3n+oPe6QpXHVRy6UxCV6Sm2akL9c3Yw4iO1kpcxXnX2AInXZjBvxtZ5iIp8E7U1i/n6
I6271/HClXewKATL4r093hZ6/D6mdIEe37DkGhvNfD/aoEDlWLuYlZ3rKVcPNWEt7jLvLm/Y9e1h
nBoUMW06sJ39ZnJh+dSCH6jrq4Nl2IEWWkGRnlSXgMB228GWAQ3aVWpYQW/Y1mZmMOSaul/q4WuB
ndMrI5uYihX4sdyXWvoZ6rH34QduGZ3cADmagZrqD24YbtY1e87BXnrpOYRC+GY+PwG/bg2qSTWL
R93iniTwrYjCU+wd86GurmXhHC+qtUawfJsF2AgCRWSPhw80aB+hoQ51bTOAK07C0WCpqLTD68zF
/xSRkDb84JEt3tR0v52fhs6GIWKWLC4O901qaQO5MyDut4/TBHHtMOqRx1h2W7dZNoR33FlT9pX0
V9Oebow0eRjt6BhD71htSSa+uk5GYodkTq54uat7tU1IRGNP53ucrx8ijkfec5yrGnhC7o2wD0oG
x130JRZjQNbZXhUGYYmojUbNpMQ9LA0QSYEeHavDgMK31pL/+anAax/HnGCpfSJh4wp9hCM3BOZ0
ITfnY1OSBjMRyTj32QbMfcNcleHdeMPEh8wHIu/FcI99JfYjU540BziX6AB8uLd5TGZdLncZOgS8
8zMTNy/L0a66iWCpst/GebWfxsJnO1ThCTUEDMVxsrdX65hdK0PiJ5YegVXEwBS3haFOaT7fROZ8
UzfNOzcKcehqx1Akt+t4w6IXdETjcWyjrUB1AEy+VVzCc2xdZwaUojWfx+jVInXTLorbqE6DNi79
3MWBJMJNLXpI9IKMl+GKq+EUr+EP0nL/+ekg0DKVJOrJJN7i+xJiJJwOp5jdPba6+0AGxwMLLjZ4
8Pul3ixD+2EV+edq5FYmLsqEZCSXnvsJDqElM2rcVQB3oZxv0qXZtU16gmCHHoi2YEueAbFXs9GS
UvTWDrUHawHKzdWJ0JjDYHL4dQQdK3lHp3BsUb/lLElzGmEtS6x36B1wZQQe0YOikHH37gCXSMvY
kaACFkAaavycOTe1Xe3CvIWKTQOzTT8ZW7j149BV+3kePuhxGrB68al1UgLfTH4/eP8EW29HDkTf
b92l2pm04CiFeBWMLemRUAkFBPrl66hvx7HcE2d2TuAy59qGs8y41KsDK9D8vu7OkTneFOYQEFxy
iUU4wipt0lz4TnybiulMJNSOoAYCEgTZ7C3hgAPnKb1q3OA0GW/Cqd5X2WfXURS39M8zMrLz2hp8
FEO74ru5Grp6L5g4tUjQccXK8Mo+1CaPrlC7/aYK+OMJ+u0T87eFr2+eXAahS0LwvMSbY7yp99hF
XNgMarpHm9WQlf0BchseWTIdkn5nlbjDuq1Jjoo7wUkyEYi7bpcrsDPlbrS03vUaM+iZ43o5g+Zq
Y8jsULfcD4nl6K9mjaSgFm8t1xchEqRqtdvWsvaXsBxFfyLa92N0V4e1N1fD+84pAQrMR0LyXi8X
mMHNIOIRhnfFDxf3MKj6oMz3rev+oJT+vtj9/fZo6pQtjm4ZZCa8qUOt3GiUna09Sa7W4+V+aPLO
Ezj50uIlmcP0Rzfkf/qGlpQml6Allfn2AsRvpdUT9QKT9iuJkKY8FZjABio69o18DNV0xHN9atmE
MPNMmLP3Lgt77UFeixG/PXzMj0rwtyWMKbkTOJYjXCHh6N9uSTBlFilzGqdH1t56a9ocNNcgrSck
W9HaE3h8Gh2o/Zqaill4q6x9asigK99NSAW1lNuCS3HlV+21960idcRJNo7mHnHz9Xi1o+gzd4FN
PKgTYYEf5rK8Tcvo2HAHZ+xwqNzhbIzVrYOHD/1ok8j2vbVGx7GRzPaMRytteTLj/WCCWy7De1yV
14V0r2J08zY3T21jMyWMPhcF+ZERqw+X4awDxa94waTz0lGZGPZ8wx7BI74hnJfDpkLdzpZ2ZMn0
0mIFQNkFctw74fIkeC1JjfXHqDDvLF7kaTlPG0N76HT7NJPGWefF9INz4nKOfXshmpTFlmPiptOF
kOrtYrVahFYSwy892pq5bycLfSD8/Tv+lzqfc/LaVl31tX/b13zXCv3pq/4f7H4uW1j/4+9Nw39p
fCBW+5fvuqXL639vZlzjFzR5VrzplnKk+K0v+b2ZcZxflHR0wxaGSSK1800zYzi/IGPzRRlYblzu
nP9oZgz7F9ulh3EJDRc2C2+Mf6WZQZ/77pTQDEEN4PA7vGljopCHHSmexj6LmgXjgc4SAD/RmmIf
O0l7NaJ5Y60aLt5IR5oEeKHe2IuXmIXoiebEQOfEugJ27Sr5tSer5ylcyDOBQjcHssOHSUIiFWMO
HaxGZPaVHws4oefux1nUMQBUa9/DvuiYmbMW1qhw01sC+CIsoDSAOnzaIEhPHbToawaVBCkmIJdO
mkWoI/NeJWpPz1GYPEVqlvSjMrHYRJin9SXV1AgXlC5pDx58AWYxsrknlACI2PDUanANG0U41aMg
CZzUOBiojbYuaUneFTV4gASJkYycKHwWcdjMXWCyv2KfEBW+M1e7PMdizp8pYJcrAAwymSdyc4sF
shC9YiXLRCCNf5qy3L0Bz0QFifOpp+RLB9frHVSgRhVYqQWAdeQ1oqi+FMQAnsi5a5EKa8Jy80Sr
9lgv3Oeu1LovOK2js00Ox3VUme69Enn+GI4G1plmgpS3cAVnXu2o8maVgCzeRN7pzrSBvwtnbN73
uS6vmjxtEeVzO73Pq7V5xv053ENuzw965MJp05AroCW7+USwp/3ZsnLCZmvhtL5DPnuwsK35nmn/
ILwIEf+WHCLsOa5hNUT75FagNEcHm02YZpZ4Ig5oS8Q9oS/ONnacVr6yZRirxsLOML+1IQMqZRJz
OlXRPk7dZdOtQhyUjZ+ACCqtTAPh0ERmSCNXIBaE5cpC40Nqkqkt1IgTslattDOYuATY70TkXD4H
OtNO23dnZAKW/Miv3FZJL0yaSTf2cWaEeJ0su3/PEEhme9ixcCGDMheWv8aNeYP7jZD8kYxPLKoM
qF763FAOaUgptDj69HQs40Kc3VLPE0aSkNJqbS+hbiGlYuBEPHy2+F+0j7gprIfEtbV1h+COYp5X
c3clNBF91doVMThYYOD6rUaeUu93mMwJ0m0M8poU3yHACPzSmNW1RiJInONH4L5OFPDU6KDRRn6X
y0TdQwQ6aMyQzp2XSGFdWSC6B+L7BqLQ+sbal7GeHBrG+v5QGfGXwuTTscYnGl9bFs++5+lcjPhM
ErmZYI/7jen244fQHGZSbyth6h8KXmzvgATQgWy96l8wQCDgxWJxFNGKGr6iJSRAvZEOjgxWmVwg
hrg2sp2mhvkV7iE/2M5K7kbXa/mtk6/DwWBt1OTFVQTiq9dh9JEhUHWDLqjdWXI09xopyhGaV2TB
2HURC28oHb0hnaA1ydAe9m45mYeRUV4AGgpTnpiReO6dtOr9qViTS3ayNBuIbx3WqDSW08gAgm+g
Hvqzo5Mp6uexABQpeuFuKjBtCVldR0E0hvi3K9O47fN0OYd2Y+REVV6kviEOs3tX9YRcqHmy8JwV
PcCZWchTqpGw67NBzNk2a7ncxin6p+/odfXszhiiPKNhqxxRPzZpqja/zFTmW1cn9AeHZYuAWjrJ
sZtNda07S3KzWAZdsCAtDMtWuNxXnfFoROfe6cIPRE51j7XD9TkWNuH3/ZyJHS7j6ctvj65/6QH+
/9fo0qQy/ouHNwT8l+TbceTl9X9MIoX8xZQuRSuX2OXZTUH7xyRSWL/oimGNY6O4ue5lH/Ifk0j5
i46rUWdG6VqCYd1lgeTfJ5G/EDGhMzz8RzHw96LivzGJ/K1c+7ac4yKkTCBe1HIpFhgLft9ir7Wm
x5aYCKNULylLnCKxfCrIFPLwTD2wIBjnBHMOqFuCZ1V+nEHg9cHVd3kecnHHZYA7/5r0gedvjt8/
6fe+lz44HJdfiwoFTuIyj7XeaESgVVkRhkkBolseXbM8mgAA0r2sD0nr4K/f67fe8e0xMHXXMC0D
FwhH/vtj0HSpqcfFUBx6PXwfW6iys3FitQg7DzIV9LF9ZywimFhnEU7w1TW2HA5Ifiqy7tVO9W7D
XbkFE4TCY5mIwYUn0HC8ztY+t85X9qmEPFiR1xvDfCJ9I/xBV/hfpmYcLJIdLo8BijmKwTfrXZWr
VYtLRPkhE+6rDVRLVPbyKR8LIyD+o90TW3y4FGAB496IcOJ6R+zW7zX7d2LFtw36P/nCvvsd3qy7
0YjyEwuxFYepqdgokBkna3buwFVMXzjO3V9/Y2/b0jcf+LeC9BtpaRAsngBuzg9xPH2a/w9157Uj
OZJm6SfigMoobp10LUJniBsiIyODWhhplE8/H6sbg6rq7R4ssDd70yh0IjM83OlmvzjnO428VZ32
M6mOSP2+itR5+c8/Teh/Dcdcn0bk38xnHUZRPJj/ks+rqSnGVqkdYl9nvGJh5lFEnkjVWqGP6WoS
AsnN3JTbct7S8ppNd8wBr4ZgGebtEFfNrRzzLdFoyHzT6V6QDXGWPoPqDpka/4RPR5+P3Jn5HJbt
At6Ib6BlpeUu84Y4rPhhA9gt5rLTQw/tiOo5g1PaxY/xBPzH8gRw6ykzNwKl1oM9jDenOAFwk8fR
tTpMHbjdYnPFfsvbMOn5j9T27yqTf9HQowcRu+h9muPUQhYhf/V98hzkkTe7Y/SBL/LSw/zezOXy
aiN8OdaDGMnVZNtMiI4810ZSo/+a4P/M2C4Ms7kfl7rd9mjhd/XYhnFBOTmnXb6tFnG0fZD8iDbX
EJphPwnv0vTzvHXi5mcC3nfjosogrvMwUIUeHKP8ovXIdnS5HwtDdtSJDKtUsqng6D2CO6ip6ttZ
FBdbVF85Guqd7bTYiZpuh8hkQqS4UitA8MDxSS55qiUXP38Hzrm20d1OxwO3MS0DQA2YgaZJ7iav
Q85OLsnGM6snGyNDSCVu42+VJzuHjGkW73q1HL0YVG1qb7W5SPbII9+oNdsNjwkSRtGec8vOkG8j
FuyFWHaTe4CW1G0nIO07bosgcpsXr576QDeS6+SVRlBoqAIt324fdfRIlYW1T1dRqDAg/HB7JJRL
SrvfuYR+lJoH/SVet87DKhV7FImH9An25yJ6wmvaS9X7EVOL/B0HV0Dwk3K96Ec1pt9tXXMYOTiI
5Y1+RC/0KXBfpVTjbtbHj6TMxYaXM1xFMSBS87XNxF6MUucRMjA+gdV2SQWC1Bl2Dx7UXTtBjOC3
dfduNG6bTpEM4MHgFiN/SxKL6mbT1nPS16QZ5kBVEJp6gCn1rN6y2uh5x/wvfqeZspzRRoWcJ0CE
7QBJs57HbxdIc1gim9qXmXlK/WiitEkfnCJhkWL3z3nXPHjAsEMbwpuT1dUWVy5OGRujKAgdxYgS
B2VdDwdDr7zNAEuO7xa6fOF6OOX8u/XOk7F1kfX4WXJ0WKV5mRbxQnjaturyJOheQHIaPP3lBzCY
Nw65m8cIOtaQHDdWZ6wKa5+4GUSZhd+TEpP+lHHxyoD1E4xXg/v1OU6WEkwhLEIEN6Y669VlaCMi
r5rUo5tg/Y7dOzqTVn8HFtYLIX127DR4QX1fXgBLNddejs8XRC82OSKvY5oUT0iUbmkDuSfSJRAh
Zf6sLP/VLk0N4B+lvk9yEjxE+Kpe/uFU9gsKS0S6if8qeReIFPFo54onEhGMEPluiQcoflsN7m7S
hjNPoZX3dzoT3jABYAinBauXn6FoM7KZ9moKcMa9TkUbdhr+ubqN7KPRwazN2dfNiae/zfaX3r1B
4xPvhmtpu2HAV1B1xjaro+ndmmCPJiXHUlo9x0b1iNYMZAfc+luaN9A9DHfXu4ATaWqyQzzk+Wax
Mwde6aBOKXL3DdUTSU8kBGpG+QG+nNDi5QgR0HgfiwrgJSaoJW2Sq6etOFo+V5xbJqIT7PJ7vKM2
rRMlsxP1e+WbEsN2LF+wWloYyFSf3uhFKvTgM2P4PKNp1uJDV6CwRH6kH1Valo9L1kRbNKpB1JBy
QkZic5/UtcLLMP5aKiFv6Gzr3XrfW8bw7VuxfvZic5cadr3JyRzoKkJLfCP1D56XnFregFOc8oUj
XsQJIICwd6kBKCYtjB2CRL4pNVC/x5a9zXIBfk+z2Fty7a4STVgPDTetOXobfZTsoyxti3253AnG
ITsh8zQ016wlp5QPWKYm+Om+xwIj+y5tAHKRhhWf3AvLK+cwmyOLvHHtamXVwSmvkZnJR1y0+hUS
3E8n6p48xIHVPA8Xtu9kzHAALvFCmpNyt0VxtrA/0ts7LzFHHvshrGmtB3cmwmtg4Lc0MVARu7Yh
suQhwtnKeQPZtgW+U3QSAo+j1njg/KA15o9Ki709jhwvdAa4juzquX4QZMbDzU9tcepn7Wzlfhf2
ivkD3pwH9L+PDhCsndNt2np5qyan2eRQ17bA5h5lF90NERZmNZmfynMZ02aiAzeontBAbypDHf0G
hmLT3HFt+XtSpCCWRA5Y2ulYmy64KOMOdGQVWl0JkdT+I+1uZ0KNudehE0hTx0IXNc3FAAKMHB6b
RAH6slo1tZarDVsrAZ6VR4YftDbC2lqSARdVb6IGF6LK5lR34Nf51InaDFOX9g9jCf8Gdc6wXGxb
5UEvYbG6y1vnZKQLUAWphgsjtjG2aBWOEiAtncdAXkn3tYm/F3bzWzH5P0vM8vw99jqDOOotCmmy
Oezsn83fv60ELWOtl/9aT9uYolzWNSwpONH+Vk+za4Rq1dc534R1u6QzDJdW9Jhmxi4qKvMBMHq3
UQjFDc/McSp6b55OPBni9BtL4TvsnOxv8LFc+wzDVuv3wZhwUpbkNN6E9La2Y7x3TmLeS9t9injS
zYhgRdObu8sw+2d3bht2uDG3LThncIoxolgDnXJj+ViBtGEHZ4Bka5aZi8bitdJjuvh4x4OyBds3
wgdynypk6nU3nw2+TOlC+hyrjoNlISx20+7V7ShZkl5+ufVblM3mdoJVHiyWnp7RdV5mLA4n3BzU
IFJ7jjGpeWvozETZShQaGn6wR96YfmL7HDexSpqQ4+oed+4TyZcsnQQ06pa5j/e76CBPcGpy6bbb
0izexNDD9x/KW1/CnhjzR8us7vxpGI6m7v/0zAKuc2lfZGZTAiaE1mEhCuxuvNegdtrRye9z7cho
Z0E7mOXYV7xfMhfuneY2I8ltB+Lgr2q9idMatWy5MEFMM2JC0FZr+nRc6zAxoqCMq32vyWk3T+Qh
e4gDxnpVR2sIGzDd4uS3v52xfUzg6WwNYz7HdZRtILCgfmZpSL16X2e6tuapQaVApgzNetObeBc9
sfqsJZ6JiSEdstFR2rg+WUowwtG2EjZL9I598WP9MXljnwcBwhX8m+NSZaObaTxr71s+gEnOu0hk
H53MP0YliYqmBSrvyh77Q8nMDiUxZZPBbxAOGcFl8Rsw6INQ6U028Zu16Jehw2IBsAJNTHKqRP4F
KmWDIu/kGUBvWue1SuWNgIYC4xeyYbhieO8c8tfKFzb4MPnvTbGmMelUHa0tHpQ77H1wQmAK589x
pjjMwWVsjLEIR2arGwvZAPYhTkMSOj4W2K+s/89MhnDMdp+MmLOdUemfplvdUJ55gKnRjfP1PoA5
1VC1ekxLCfTu5XCX+6eGVqDusaUAKKErdUlfIkuM++/T6rOvOMG7PiUOnzYWqHLBxAJtYcbSvVHo
mYFT2r8z4VDRA0kRYiaTcyKoxTZ+5Xx4MUrmG5aKZ23pGaIPRHPBLDk6sHCrBTo7biK1U+W97Tht
OMRIWljIPogBi101kmgpAWHpMitetPiVAsBklI7KITt0dTluWWvEgQNzr3YgrhSxKQLoaPeUpg6f
Mi90jLNb3DlwfSWwFBNCBeyPH8RSREzZnWvkZ7ep47dKEckGgGzfUOw9LgkYJzMh4Sznj1rXQcPu
dU+F1z1SufeXgrEo//d49maREkijfcA7BtpmEhiaflsdYqg65svUZNV7Dp8pR91BtYVCw27BnjXG
1VVXMhuSXZ+iR4rnlG1x6YPqatJPtyQpwG6s+4oZio2pvKMtmQbneamyNLR0mj+MQbpvn2if0100
NDQz1UmzG/oG9djgo0YMo4B8Dfmvzh1RjfniHy38/+up3b/duf1lM/f/kSzRZm/172d7wc/ys/5K
f/55urf+jX9O93T3vxzTZQ3K7MX+x5btn9M93fwvy/J932F5znBmFRP+c7rH3M9BCen7GBeZuTH+
+5/pnqEjW/QZ5whhOH9IFP9vVnN/jMn+dBNDILFtj1mhxYSIyBXnbzcxE7tsyaZBHUo51GEK0LUr
5fPkTtmlb+362I8sJ4xoAPuYFN0x7pUO2m/C6KTXh5ah/AFQLReiNwJOSOFS+Rjqdg36E9FCrOOB
ZHsHEoXJC3pBsInDPqXjWj3Zb2Cc1UsvYJ0y/NzO9uSfxzymq1rhGjXp2huJWznI0IxYbpPubTRU
azVW7G3ENLiX1CuIYtxqwtj96QP8PwwXxV8Xlu76trjrPNb3TLSc6EP/OvDrB7+H25V0B6ULEk8d
eUj5SyH6T3JPLRJqCm2ATIs/KwQaKVCr8l7VkAcwcAxY5lP5NmA1jMH4cMtrxO3hvweG95qCPuk6
BD9NCnOR0S6CPN24kYigQp14hV1kJDphCcZDQvbPNfYY7GSrV9eUco0eMt2w5HPkyACuWdZjureG
+XNuvWkXj9rb4GvFxdfxnwltnegdY5uFqG9OOXGLvxct3Wc56Xmw0F7wj+SwEN1/nBH/trgz/zZ6
++OtEyYjOx+2NkRdnuo/q7r5RKSexW57sH1XnM2+mra6pFpTVJ58jIEV287G8dA7ztU87Ja+ZO1F
grJm/rSKVN+xAL0arsqCNh5e/GiMIecRrwtWle8RnCSH3xlyWhFCxKgJVasg7RDXArjZNkJyMor/
Zfj7Nykuv49AzUD4jYGwZF2C/fX3IYAuM6fE6A7cB+nemdKDdFot1M0a3l5p/CBhcaOVAqdSOxj/
S775OsX/c6G8/nCBlZ5qBOS1gb/nrz9cmX2vXI0Ymw6XMCTA0jzB6Xqu1g/+jwdnXt6GzFoAOtGc
mGlm38cK/R3zMXlg4/bt8AEcc9zqmqYN10rOelgxITv85++LsU7b/3qM8DIt1xHMyA3P/nuWeURG
RFwtvE7eKDMYR20BsaiFiXSooZboDLfB27jezOeMqGNnlMSU2TSr//ll4AD+1xfCIoUJt2t6zAwQ
JP31DXOawq58Akewgxcnvbqhvp42iJS8sGdNseUpvI/wx22mfjo5BmCQZGl/t4OgqTUIrBbqKc7B
AWYMe6/OYjgHElZCaaIGcLL2DfxOZhc7y50/4BesLnTIKWM77kpXP9I3vGmjdadyJEbrGjkFlrzp
3aB0TPOE83hk00qY0VS96BANzg0+0WNH+GZZK2+7FFYbFJPhHomcQ16M15Io2yRM4gwhl9/uskyN
pwh2Erx9/qupIm8zI+QFQbCRYIeWls0uRTp1P6prWHWdXpKT2ciVQuQYR8vDw46p0no1xUyg90Ax
DuRmP8Ne2coFY363dgp1wYI1jbsctDJM3BEj866ZE1JT1uKv7M6wrrMHfx7jHzXjvJyrbzf78A98
AEnDor7ZoTzZDkB/zvkj5IeH2YnvrR7Putl7wPH15r1sHRBk6fRW6LHYiU8waHk4+2wCrBhcYM2z
GpQeaLXF0JIwIzQNSgZ0TZUbKYt8xwqjvj5T2ssdcO0hMI18O02YocvOunpJc1xmglcIBCAOu9GI
eu4YTGYJ7Hm7Y8oTCw/LnPltF5bc1H780Cr1wcWWwUZWWKABb9kFrQeamc+s3kNmkNthhDU9C7b/
kfaQ8tvRWM6R/4C27Mm1ZrUvdMzbSOCJlQXlAXJ1vip+Pq526y7uAmeqzC0R2tjwo+4VFQiRcGP7
W5f9z871p3Ao+qMvOCjNBgYoEx09UBFcs8qIb/XqfZKO/ZrKPf2lf8tiDMSuL8cNaNUbsO5mq0rt
yVYMmQCDxPOCXsAyXkyje0GSfJmK5hCpz8gUP0sf7m2PNiYkyu5MsuWt9eFQJ3cgEJmoEyBVqgXq
ad858CBsOukCdv+UAq8EiGpNEGV05wMcMKe3ClsFg2Wx7o1+viZaiybBV4Gupfg6x+oFqGO/z+Kt
ViUXBt1FQJiqeyzIdJkZeTI/4hbzaQty+5EZdhaMjIO2TrN0QSwJpq0WFdTDEl35n/qMOoNRhPah
j00c6CYhMFHSJfcEUNn7yBKsBSzA5b7fGicoQR/j0NV3WcIl7bCc7J1KP8SpYW4Ikv6YU2vYaTHD
GBugPDEb4l7289mF68E9utFLbeEL4V7xPxhbiaIvMKXGmB5BzC5HEHDIC7oG28JC6HXiLm4J+54T
WJ2a9PZeYhBqXKiLrlqaV4Bm6A7EZjDnH5PoSSjR6mtU8rr8Ep+Cyexl0zCGsQfMohw9Y+APatrw
kpA1DzenJFoW/usVyDDAKZc0Vg3oq486X++ZN1XqU/PBjRIvxAQ6pg9NjoRBHBngBXjcWROlUXvA
UAtf7UeCqX4HZ+wXUtzfKAinJ4OjCkYFEhB9eRNT/WqnqtwXWj4GJI8NH9rRQYmcd1F/rGYpQjMm
PoltMOoqfdrA9vqR+8U3uwViCG3WXL3XHZyZ1KuxFj0vik4Moj+O56h9zfX2LckYck0mnUpZOnuv
Hq4a0h8rIVYz9QwcB37aYMlY3ifWQ6a5jF8Kvi4Ke/3BqdhLZANe/9zuX4dmNAKSaGKiaE387GWA
/TE/uBmU8JbnRr0VrMTCVGn2LkoTkl/slZdtDIjQNKCs1mCDHK/zj4wyFsZ+8mDiBZmN4WxV1Xaq
xCZfHnS9LbalJKJhNjHTI70iqidPph15QgdFilkwVzmB693wRXzQOmNg6127H+RIl5n1Bm6T7AX2
gSFmBtQpaXlo4ofUqh7dWntxDWBO6e+4cEJSqdv9kFpiGxMGAiERFpvekiHMlI/QtOV+rAN4X2ab
soFLRU08N6uLZ4LWXKJ7EdWQGgzbRwC+KH9RerLpgevvqJRsMXASwag9qEpj5wvDnUGGcWi1XAZT
rDxuRvda4CfeRVBWsBI3R+5K8ut18tNzH5y4afMt9ftb5tbx1sgG7kESn6GcI7PLdoPjgbjElx4y
nH6dfMnpGcu3eEuAzHRi0+myl0GDogdakxzypc1PEcgfxZrK1OOXjEGv6IsfCJqf3CZ6Kv3op2xv
cT+CqVycj9z1jz6ppffcDdtu6DoE3a4MVVuKwAUbkNylxDxt+mb+8hpAdYUq34s5xf8FTW7GhcNq
jRVYTuAsYxH/t54pe2vA0DYJg913NOtHo8G5SrhOOXnycF/i/nnwPR624SRGlIFI0cImt38gcUwP
gP/uLNevAtmY5cbT1LNw1DUBU8FIPXojqGjjVdYVdIh+dtV2gQ4hi0rsia40dlplHg0pnpVW2iGu
XAatY3XUBvfJtuaRFUJ9n8+/VKO5b4tgxm4A9DfX1JrEpNEAqWwR8wYqaGlC6ORgccDOe27yyHi4
vUEpFT44MCL12rCpDAZ1WdLvBN+woBUzxA7BFs8gEKrxP7DLtHu70ucQoQA+7LE9tTsfUdIlRvo/
TcnyMnTIs5AquA2uJzSZLVPtuLzW/sQemOqOsI5RHTG3wsFyyj2EDPOcSV8GZeysh+h+HEzC2jOi
swajv05LFl/GgUm3ICThEJEAvTNxqJyHcbEvPVwIAAvpJXGG6FI03b7JR3yaM6PXlGg7OA7WkXP9
l5+Ij772on2p88RWseecCRRtg3FqfhUE2ufMiACBnmrT+NaSxQsyDSNOa7vHWZ/qa+v1Lx65ZoHn
AhwVC/wn+BVxqPcCzkGdHRhz8jwukAXcjHnqZH9nExcc1NUPKyuOvZkSd5uOEuJo1239onpwC6++
NitFdSnokJvxe5bGvWeuK1SGNa37YUxwnDTtDHEdn2vPCC+3eGShC+8LIxcnaLTdD3yAH13Cvtsm
TCvNtOW+9oZi34+UFZO9w7795Pj5Tz8Gfe7QJm8sJ3lpzUHDzqZ/NXx74Kj026V5JCiHDIym+mAl
tPWR18KENA/NdHYL/RG263gQ0YTMUcTv/mSd/BaVuh49l/i3ix6DC+FgVCiulWMmQiVPaAL0+/S4
gA8JK5eAw7o3f8S0AAEpEA+sp/kqzW8Zhcqs+DCab2/A1uCANx4RyOvErhBuZGxKx7iXurwD2vqR
jf679OrnOv3K/f43Qe3vyrdGriyCVRc9lSe2ol/LUtM9WPSNYNyrriKyrH2LiKgIzCgDOI45cgsS
8Fsr2196r97zhKz5P+4IVIYnI1shIQmsK0FCa+Qwpe/BTtvTeNMMw96Okk1z61GsyuTOL5Pf0XKn
GeNdWfWfpSajUOs1b2swgIaXwi6UVTV9P8kxYZX9kP45GaoXlXWrr4Tsorr4Rc8/e4xvi0Wj0chX
UxZzUYcHq2O8Q63mn+t2gwBRP8L4Q8IgGN5LqHdOVx3FQKTlVEnypEDc6LKocUG2oVm3+6xpH5VB
Oo3I+yeZ5jzS5tcyELkkRtIx+xfi296mxWaTGSGgrAzwk91k7AQlBvReX9vnMWoSb9mhg+QitbHq
9JpxhkTIuel1tzT27/Gog0LGxrZJC3GfkCI1TO4Frc5nhL4xnfSnwh4/EaqdhoUMCt+fTrKMaDYc
cTJogTf1nFvEmTL8TWdCdidSNAM8rW5Q9NSZffauymkHj/mCb+VqZNa940ccDzXXKN+Bb2rSadP0
8po79j06IRUuGhvQKr/0fgbupxjvSPTgHPBcSMK0PVnD+ttMBUAyM4dkBeQO+Rk/ajBfelvm204H
5GLGpLaVw/CEX6chLbBCYGpTXCZd9dwVqt4uNKuPvT1e/W4A1AtFJRgUBjtATxupgCilnUWGxZgf
nI7Tush3Xs6SqJ7dllkOcGXglmwUSzaXBnGQvv+riEfrUH0hBj8P7eBvdD373eQ6bdLo7Eu+OxBT
hmojB03HKkcUDLt+WXTTdfYL1kxTHlqOs0m59roMnTeIeZagsXmuTbRbs+6dFH+2y2ZIXEMDal8s
23WnlzTQ+2LiQz24bTsskCJoLUjCPPeNLLtdabvfBWzzaMg9vgQFVpVKQ0TSLIeW9gDF69Mcy9e8
SW4Z5ytYXO9OudWbOT9jnGTTUqgT5pYKb1z2RYRU7mRfMhpAtYkEkGiTgj0GfOYJIbda319R2Hcn
LNT7OoLNTvJg0DcgWfnbJ/DWJx/8AoHOt9jHRgnVCdqxjRmyXpZPjJBfhm7u51F/int2e4sxnjka
YSMv/Ns5ZFbHBXxUCe/aV6TnjkiVVIq3IP8jL8vDsFexOZjHcSbNMbsHDvaqPMPbFMTAhiM5AXmz
3JcnhymY3/pAq924OaEX5r5BlgcAr5YWS9wFHqGnBOXy4IUNxxcpdviDFaF0/XTTZK2dhpkqnmAr
aLirO7KQEKxKpveWLL8y0rd3fIRHx4r3BG5eNCFf0HiTPfuEFhkaanZ1TacLy5g1R8qcAAAKW6bq
qre6ezI6jlprvKfVfoxcdwHUI7aFKYwn3FYsvUzS9IZ19pCyD38kdnB6tJeAeCpWjENV7H0TArr0
BETL2mP0V0z4/oCU+THnSqu37S4tneZsuLCO8QN0AfqO6tAUXXOPfS3s2jg62ato2MI62Yza1tMd
B7gyYERbJPf5uA4VFnbuZT6F3oIJFs60ua0yBJAuK0GyV3/GIzH3wOli3tV82pOPmwUQhRhdrquc
3uZ+6y1WMWhZ+EJMrPx661dbcG7mBmlWntFeS12R4NKX1zEqyz0rXjyuqKTLIWl27ehxjLO7bZeT
y2CBztc07xp9eC7qt5pokAdi30g6SbPxtJTTk91GZGKleuhYwIxyJqHj5KEKMgf30TL0i+6tUzZV
gNMXV7bWwJ1Ssrwqlrr9SPPPiUIWIUOO7UJQN4OaAq08pXAzG6/OxPk3cQH1jAYDK2WrFzHjVitF
p2GhZaVeUGrpUSv5yERqxnz80XaMGCajJSD7qf2qdFZTpcJUaGmX0pB7Ik3JvHWI1uh65jxAyp4d
7BFErriwwdoa34SJ0Ktdvu3WubQpYgOI9ry7XCmbebbYsjbtNrao2Mk7+jB1+cBEOiV0u+Ue6LIp
9JcZL0oSP5vxYSREj04wYTK74EXl5+DFfTLLIdqlyF6bvmW5XOPvj2XzkrBexC6bQOZryidXy0xu
meijZRg+QhQ4makbgJp55xu5bEi3WI3PZsWMrE1RagyHJBUvxLCN4aITisOc55lV/5lOhtNUMSnr
KLxlhCaiawh1sGGrE1E7TjC2eIs57CljGRRvJmnvUMgomjmQnxoNLilO5ibxQcEpWLus39d8Om18
WuIsLEV+JUqGmdJAeUW7xnViHQliLU5TomoiKZar0eQM+wpSRuEU31WVth289e71Oh16T2QEDrzF
vP1d4j5lyQwwIOElzAbD+vQ+65jexKPrbqKl+Wn9snWejiIbj4tfnaZ0BssGGHRja7KnioAblrTO
e2It7cmI84/BxLHg1hONDbMZtDfoZAdbC3rIjcd+dU52ubcl3Ly/ZFBuD0ks1aZLhq3WSGxTTUQ+
RlTulU3dWdXpyU1LGPnNu/RzsqV1FCX1qW/0iNAWpgJFGQUuTpq+YCeD4JjecvnZq5jCtFRUvlN3
5GwA0227z+WkhSoefqZFyTrTSroN/RJ2BFyO7OOrb1RDgi+w9VDSCYUMy+A9l/4vqUgCFgks5MjT
2SM33m62nW0GI8Fo32Jb7wN4KT+SxeKQeCQneobbixEzlunRdsd61+jmi6FskpRm+1epm0+AJvBr
RNW3qM81GULEvF7x6aCmRHkWSK08QO41NwNV3mrYvElnflKFwx5eEydLJ9yzRvIRcP/qcy+3elP4
4ZjEJ769t8SQ7kXV+qfXjjQEELO1mN/PEdxUGJOYTmYwjOFybRIaQak8HPCzSVLTss5UZ2rVDsDd
gP52NEjJLMtfiKv9naNhCE4qZRNq21mbpYVitpawRSALpztM0r1qC6DJVLHmZb5a1RHX3wHVAQV2
wzVSQaMuBvgboh6akPhCv5nG/SwfVCJ0xhI8g41mPksRPZnSviMt57eaCWgZNP7YeIxQ4uMTA2CO
u62nhkm3Ru8+23bOOLh0D8uY7D2z+8ReBzWO2LlERAd85GVHf6yygsHwCMSXIbDYLI4XWnMbYXbz
sLHmdRBPSD3NxLwt1oq8Jgbkbpizz5EoKNpClMGEAuX80Pk9nxKEtHbL+Kwk4K54mJgEbRLBqru5
5Y4+stlCeQA+lDA6furK1ot6qKrG5E/MebIWOWbyLCxBHTJnN+Sn2iFpDSIpyDwz44oAQwsDHWHi
7Bj53DQ6pRyxNMBSd+Z7os2Bp/R3nh3BmjOKOWGYyh08Ky8OTdLcTCh6mCQBUIuCy7nK4r1RWRiZ
52NndTWAE64ZlIt0SQzsaselDHQzxBzueAXPvtyWuUfMJekuy6KvKTYLCs24ehzwFG1dCbe9I0kX
5r9FfQI1bhmLnzHqmUCo6MIUAAFJbT+Wjngx6dq2FBrM9ZM+gKQJez8+wZKjHiVRfBvPcOvNzqWE
0aEVtg5dQhrtGwJjkXhNXTCyq0oFYlgOx8fKIAXIsX7PRn7zgK1pU7IvB7oUpT1YSw2sZBmeFBCR
oLcs3m+Z/5rj01iCnj2kvUEhhqRGJdnNEeo3k4U6EAYc92bqmsfePCM7SJnBU3Ut+FoAgGZ0PBS1
Pi9p4yqVXxhfFeWau8AepCjVKe8XxM6m/eWgXLMUIberhzgAzGGHwkUZZVgvbpz+8vHdlzkS3GY6
2B7Kcx8j2OIzudBXxD75wkEbeSVIgqCnomGoX/x2TJL8ivp3SmUGt5tkOm/jtPaj1xE5YCdobGp9
MkMC9zL1MNStETR4qFPDycOh9xgMWFBBCJrj0m3oD/WH2iToY1ocwu48iP/ekLnUMM2xQ2hESiew
YJ4BDH6PWguDPhrxgKm8nw6SJ3Ieh32bYvQcWS6GPWJTliaH2B52Vu+d6z7dxzyBpq/pZyBVrpxm
8nw8Pjn9pRayDhuNeEALUYgb50zcMDOgEH6KbYZKWkWpomHi8qoMTDzbi4U94ZazFKimve0AccTo
njcmHIkwz4aD7rQPVkpbY5rNjD3ukbEtu4UcIvbE0zRAhmXnwJMf+a2zWZQ1BEPWP7cE8iA7RdLE
lB2dIa9XTgVgyzl7mJdFhG3uPBip+7tV5P96MfXo6LxnLfwVNUKBtcYT0EkG+1G7UTMudp3VliGd
Rxzir5HDcGryzouPtmpqZ9o61R9npzGh78rHLCYNsGPGntZad+vA6Wa1xGYZGbggW8I9TFSDATU9
7uF2w0E2kD/TYHdcSHZjM43jQGOm6VaEN7hDSZYcSnTOiEkwFGGatRLTV+6ylC+F0Yd+9iVyNPPD
SP5l4Q8t6tlCZ2tXEvap8zsMIyGCrDnZAs0RqUhVcjywXwBlnM1PIlMQpFHiAHvYtpCaA9iwZyen
Lmnb+Yel+3c85EiFWs5mB4VO0BdsSMsCRDZBsRvFFwcdeFYBFDZJCkZi4foHYLQWvs95QxphSc48
p78T6cfFc3eDsWKTyEqkIOcJLksS70zniF3qXk+831QhM/o4In8jYt7YDQJF1jwwEH1O8Ws4bqAm
3vBGSzlYvSGolkLykrJni1YmTOkULFmMW7c8pKy0dvmo3/XGj6pl9ZKyDg+qDMRqlPWIBYfQljYD
Fx4E16ne1PRVGNWOvJ3ktcr7+6YvvyHv6q/o+gk3j+IfSw2dlF63RkgxwuJs5Qls7JPptw9Z9YZf
/Lkqa39bdM6p9wb9pDP9du1RQzcSP9fIg0Uvf1MKI20mBcQFWpRaLMC0lH+RuQ9T/p5MtH60TiWf
DUL1krCTOXlzx+WU+5p20EcmAUrk2W50pTropCozUJuOZcMYRFvhSglR0SDHoSyl3ktrHWFvDihM
UTVjeRj+m73zWHIc27Lsv/Qcz6DFlAAICqdrPYF5iITWGl/fC/7Kqvyhgk7rGPcwIyNIQlx1zt5r
J4XBNacewUcPSB2c3GruGqqWEXoxtnh4vQuqBLBg7/SadoNMzw/dM5XJTMPhPI8EiiWP4WjIbL6p
mxnkQIeSTOXV5GWWhFu15FRci73XzNfaWDdbE0XmVVChhBUJk6Z0EiJ7pNyZxbdBzUGihm6JEeSZ
WtKx4cLtCD4G9KYdAFX6TMKU7OVY/hCl6TQV6auuNC9937B7NQYbOS2NgVInYZBNnu2Trcnv53cn
Y1dtRHaLL8uOTvZZ8YauPvm3WskFhVHo9mn+NJB6AA7rUQuJ6qmi6mEIaBDRB9tYnd67WWc9AkDC
+ha3xznKXcYcA6Ugnixv9WOr4JAQWUEkqSNQiIyppV/1nn8mHwvUbKBcbep+Kt6E8M0C27pRreQ1
TWLGrQHrvuzyk2XBeImWn1FqcOMnGcBFJ4SvZjn/LFrqWmPGAcxk0iql58zqBseMEEFPr0MHb0Ae
6l+iEFzJOVmUM5uQTZH1W/bWwrGXcfjSGiHxlKASTtbRwLZYFkfY/n64VYg83AjmrNsiqXK71n8o
Tekfip0lca43kkS9OS/Vkw8jcw5IyJWAgzsqnJ1B7ZVTmL1GQnqAXCw5Kb4Zr5+pEPbKDzlPCRdG
z6jT7bFLc9hFqVXTQg1k24ytPSu14sSy9aY35g9NMRxI/y8qBRKxRWhYaTCNYqJzCml8JoLSnkrQ
aiMSs03CcR7SsIyZmkYiUJKMWSztT0WLtz+QgU6BbEZLC9t5NxIlvRE63tlultFA02X2dFlAcll0
7iT54s2EhjnQh+KU5Ak79emm0Fjk2d8KBkoYiYhTe27vK9k6tP0CXw9VamBaca/ij9wZRaJudTN5
jTqMF3VAVpLV3pO2laAYjgg1iIWHyhBsaWoG/BslNoRAtcMxYPhkQJwqGBCbrh9vcEe3ri++EtqM
70lIYHvh+rLrWnkjcd0ksj7V6dM2nC9jlBAhVBoD2LFesb1TKJiEoXKYGzZ04KARt5IFQvuZ7j/W
GiE5UrcjMAJV/GAws5cZKUVChoiJ4j4mV9MxmiahSItpyJearZqQKRj4uN8zIhOp2bbbUuoVT21H
vBqhCic/EH+HFE0QUQNqqKMJPZlfvY3+dT3Fb+VgHhuxuTdMqsdyhfBkGKxNX4c228Dc6TRdsgss
QRqnL+plFWFB0UyujcV/QjXYGmP3MYOk6gr2Dh1JEA58HAJgVejgVQGOjPqopJMSBmmGiX+80zEz
gsTp6Y5n0RtvATmioOI2VTo5Cl5Cb+7MF8AEFFFUuUnvAiq9HNmUq0BzI7UmDTh80cOfaYtcPIxo
gwrZY2wWr6GPS6Xcop92dHWZWuWETEZRYAmNlmPsLD5lNNbtdjaHKzG8tsZc9JKp2HIWb46WObKv
Cz56OiCbSJ1kx9Cn+y5UPGIG7saIqxiJkx9PqhU+x/d9V4734fhEsjJi9wm8Z8ryu9FKuXYKBppN
iu2VVQy5LRnjcysvROY+Y5OQEPcbY9rDgFbYDfwGcBRE6+GR3cDQ/5iBS6bMFUPLWx+Z7IwthIwZ
PpEGXKwY5TlMcxU4VKZcVXX+WOWt5eoJl1tH87ZVZX9HHMa+wYeQU3lwoQOYHmcIaSdkyJ4GoX/O
wwLV+uBrjq9W10QUz0zvKkr9yN+nNacJE+dekzcqST+qq021N1nL6leJL8EoUXTXrW0Up7EbyzlW
xB59t+RLt2gFf/sx7Ai0Yle4hcJtP0i/NMugGZJhm/BDIaaDSGFpnshXUoiPMou7pO0Z3NhINA4a
2ybC2NSioClSBr4S/Ei0gJESGs8zW16lHztsgXnB3rHF7AwU3yEA5EchElVB7tGOqM0DIigO9Ag0
SrGNUSvHW0O0xn1jUHEwcnOb47Ta1HLTeg2KjCJixyEO3RWxRJsCDra7BDV17S+xG32nHBcLJ6mD
U0vrjKMj93MuIVgUTMOZRqo6za5Cum0gMCK6EsB+iOJB+1Q4FWSdAEZHg2CyDGvVexZOBxN4iBNp
465rixlVSXHVKQTUyyMF2kDFIZXzNiUB3ZPQogSY6ydBb/tjkrxDFmFH3FWzXcWG6HFqwDIt3kGY
vUoFCkTy0BNBgDB7j2iUs09NEHH3W+lJtWhI+5Sg6W8DQ+p4HTs6XlFzK6i85+wepg5jS5mnpzSv
rWMDJXNMBk8cqfooKF2OCjq0cYz3U6K0OwvdIE+7f7D0HsfDkIlXBXwyHAl2N+S3OoIz10Aib9FQ
2jaK9Q/2U7ePpN8Mw808jfT0g0Q4LhkAvLher6KuRArwFpgsoQSmYdIKnnNOGXpIiqxIEgTk7JK5
J/5pBrBv0DlzkwwVyjqmqoH3F2L5xEpGRnQRV94QEYxnNj9T3nuPFB20VHoQAkN5QKWQOlaeU36r
qF2A60TJ8W5UkeSxIlmcs3IqKnrwrrRkuLEiUgns3cqk59xI2ptITit0uk50VXDKCB8s/45YSWMA
MJf7xEwP+OAcebSeIh0Bkwz5t7Rg2+mYW3xSVKyZQce792S1U07sKtz82a/ZIesGTS2L45tp5uzZ
xOxNasJ3Mcl+zf7Q7Jr6zszz63ogrTZvCJdIG2VPyvpjnRkFBoKafVaYkVKUUJccpX/y6aYRcx3x
L9VWQ0JlS3IJuuC6VTeDlGG/JcF+Q4QCvj34mYNgIfxoixtqZc3G6CzLMd4FhUYnsI4J98TwyPb9
RENB2byxiSVKh7O5NWpwJLHeTWPmJKAGrZBjjUnBkxdO34Cvx1YG+o+5WMFGW+puI8Q3fpdTqeCG
2VMt4DEz0UF1tc/9YZ84G73kJfshjZ5Y73dtIysnkIoIsZgW8H2yFOTNTmiBPYxmfyhLMj6URiYt
sjHep4EMwgxNjF2pP/s4wcWdhaS+N3ta3R/+NCYHApbelLTKHI0OY5QTCMrOxg7m/LlMkQdwKnDD
Cd+wqI+vA0UONNHZz6DljJpEZBvmw0cLl4iFig2GSFnKzZBwBs0edjs2576mc4q2hWiH4GMnauqb
YoxAD4wlgkGnnd23pPQKNRDrgXhBNf654Hk93mYHm3PgLlqTzUDK9hYb+LApC3ZAVmaxoYzpOmjI
71i0kUJkhkOzqrXrEq5i0tABJZX4g6PmHsS3v6vT6Cj0OSouHZGTMqFuoFtAtQfPT9DcjUMi0olB
GaYKXWKLhf9gJRFkQQYFDdYAfA6iiyF9YCdnnmDuKmasbOdJIsQ6ffNJ1HUGjTWFaaQ7cFAMXCRB
Yv9PqpK1noviHYx5eocaDKy8dIw+iB/IK9qLCQnqNca3wqhemlknmkM392pdsvYTy6sO3YZIIJBC
w+ggQPEkA38hza7YnczolJuDsuX+nKRAoHi0bGpUE0OiT0rqJjRrsAVV9jvqpw9y6/e0AZBmG9U/
VuFvCMXwIuLSuB0i0aBK8mr4AtIFNPN0vZjPf1NqfagH/wNNyAkmQOOhhEaXN83PEWHxXilFb6Eo
HfQsQ+cE/xUNFyRGQ/MJQ+SoEqnhk1FWHyNpIA4+JfJvo2dRJd4os0Kcx4oA+wcy/vAm6/NRLbOX
bqquxrGgGhBSqFG0X/QN0auXXm1IdHNFTpupToq637DQmrr2bO6aplMZF/W1mCPAkrPndJKCbcFB
lNdKIkaGhGs6F9saLqdnZJQUC6YClXAK2EnSjmAOSL5R6w0Tmp5C035OanBFCXMkEXCmEqZFnauy
5jaT/6PCPuvNtfVa5ho+eitLn+EG+c0Y4xwi7HKc4herZzPAQY8kCN+0B+rcNrAlGqYLc1bg/xGH
bjURwrKiepeiH6PKfEsgop2BKVDSDHBRyD/sCTGarVG41mMqTX3z1GLs2AxFlm9hvHi4NhirJubg
TDaf2sDgfU3me5XWHXMpDQ9c9nUjPbdL2mjjZSGBRqPMsVavMaHLOZls9POW+A6GcayT0kq4MlME
x6CcGOQYjwecUoSzGidQZYgztyJAC7fTtqs6wkDl1tMxXXaVXNsVFDg7kTZlFBvHTgq3WpnIe+1D
xkyJKom5dBijj8mgpFsJI51VOUKXg6zG1zhGlnjp4tTK3aRfBNOhR1lNw/ACs5Q/RD4kO3GN8mOM
qM0L8aFXypuOviEpJuFVJsJmScPoGEu1Sa5lSn4HCDFxCO0ig5RSlv7vaI4mV0T9iUM93s6EsTFD
xanj04LZ9LAFmJomcqz99GYuWfR1i5ZdUHASMXo7lkk4Nhud1laOFiEPESMJhDCG/VFKTYriJl33
iN4osq6Z9YltHxJjihv5QQ7SnzKGdnJy5qUG5u/9nAqcMYsfYxbaeo+XOQiCN1FpCUfm1wKMiIJd
qo2cMcAby4NosevhoKHuBA1UmEI0jW0ZzPc+xUC1iu5rMdz17BjQ0gp0kzr9Y1K6Z3R9R2V4VOC9
XpnagDZSReyuxxmemC3QX+LB0lp3kYsewISEuKTjjKmCclOhhotiI3sRUdM7tPqyzeArB+Zo9FeK
UF/xNLnKOs1dNFXIxCgM+nPUu4WgJluEl0xOavBQRJSjfRa5KO2tm7pCqVyJ5VZNG/ZgA1UaNF7+
kWb5PzM8nk/jiFWNNyMWohuCzlpbQHbm0q4fHOBbYL2LNj7WuHrl0CO9UL5rT0HWSaR+/pPOWnE9
GK2j9fKjUCjaMR67ZQrsEAREcoSYcA85QdtAc8tOtVI+VtFiHR/kymuDgsN10mqPHQBZ8tl5zC/a
zMIUYFRtZaWm8cHxswuL0+ff/fylxGbjngnRMfUqfTSgvxWCpU1AxPmergjUBtYAB8mcLXUjWooQ
xUA7nOQGRXg1jsO+twLCb63kyiTWPGsMYS+0M61APErq2FF27ybxaIWHNO/aewJr7E87loG0wa7m
MD6UAT7qNmz2tTT9wkxqHYSBk5Nq5G6dI4wSchWU3+LXwiOK2EwOXvSl9h11o+paHcWeLKGqhSaZ
TflkNFdZUDnkUiO00RFxIXUogkf+leqFCB7Z48TzAzDn02uCSeW6D8mNL9o027RtFC+SMC47oNw6
wmaY2/gOPN591kWjR62TRiW1R6R7bGWazFev0LblNo5Yu5hG0ymQfDoxRVInCbtbqZWeLF19MuIs
9YTxqIyjfpr8sHTHIa7dRqpnW1YbIs/7jJDWxetW9q8SAwceQ61tmyH+CY/gqqsUIsCS+V3g/HXE
GbEXs/iB2HTtmIFfuIsymB5Vm96WdRt5pdGWh8TPEBJE4rWhURkp1FL1AkJmLaVJ91XuWzQ/1b1W
leq1PwLUEzqZ7R04Qs4kbi7imfj0veUqCg3++ilPTcdqm2Rj1XPwKqIukpSYfFvmoFKWroqcy9Zr
Ld9n5rCFAJVt806qnEC1Yk9GXHfMZRF1bmF5ubiQKBFpFLQNO9T96IdyYRsS6omUnVQwn84IN8/C
UFt/jBT+B4uiXy3yPNjwtGoz7+tZY6Q2rcN6pFxLbbvTIlE/CFq06BXTdiuO1NNBN7MBSkVWfm3E
tLvM/YofbwWM/IiIKQdzoAxwNHPkK1rl91wtMPN8KPba4vmbNFpqrazuq7FDjCIoujtZY/kGSXGG
zk2Ps2L6bPquQLCOCJjhuxC+3RzcuQvhWbbh5OA800plm0f9+6enC2ZMsRfi4NDMrDCx6gf3XQ0e
UxuifaXE2BwgrzlG1ZX7WLxlvkQUozH7FhLWbFXSfn5+8FhTPCn0YiT0pRzdFgvbxs+tyYtyFsl2
IE+K+BF3ilkiM6Bq7FQGcC8TIyIiSdlRlHGXYrzcAEkqaKnCZ+E83gmzflVEvtNHdB8lqkZ7FJfG
ptT70dVK6VBoRXxSF3sktBE0clPCVAK1fx+Mvkut476P2TdX0QfWxeRekwsg1xw3A79NSVKtx9sc
zg1LOZpftb63Crr9nxZGn9YyhchgV9fMx2abbcdlrPsNEZPZTUFJ353GooIoEhc7oSqvRNZhW1Oq
/phZakURzsJdGGg7CX1ynNEvE7qYP47G6YqE0+2sR3Qw0+ReF9TMJr1aXMRCEwicXrpWqY8Wgdxd
6x3t+yhRryn1uuTDGne8x4dgqeJNPRKrMdb4TVX8a04MiTQs3q7ZatRN2PtkKZRZtzdSC8TmcJvB
RrkOpIAiWYokvFSV7efLWI0qwuhQdn8JvHTHriMmppg5OY/WvTZQ0DGi54Iw570gkBkuFBVrbNrd
Go0mX6l1S68YaQxxjGQZBoN2SIfqGMW0HxGlNbZq8YaQhDrs6jgUORZBoVdQWbRmpm7NanpUpuZH
kRArMfhvCV3pfxvi/r9h+1KODD7J84bt7UeaLPEwf0yJ4V/+/gyIETSM2+YCT5bEhe0G7+n//BeX
UdClfyFLg9WomRrIN+iN/23dRljxLyzdlsE/tTBEfuIc/4vMKGjyv7AyY9+WqXZZOm79/xfz9mL+
/B/T5b+pyny+sTInj+0oADIQTU/12n16g/R4G+7EY+h9uSl/MkGf+fiV4VUOlWxB3BpelD6003Nm
kC8QlRc+/D9dwv/z21d+86RPDL8k8drrRoo1uYVIokRr9qiI77pfX7DufvKl/3SHVsxKKS5J+EWe
wpx41aq/mqqjE/Lb5MiOoqBu/plLhHDzBeagdO6aVp5TpLqZGk2D4QlovoCtSRSo1Y+BigRW01ct
15C6hKVKabJ5AeM1AYwkKMpniiuBkJEfraTYTQI8S2IeXrDELvfzT3dg5cLWZ5ZznGSmp8nPks65
tn0sjODp+zdEWq7sT5++uHC/4BU1P6pLJW1Mr3EnV3KUI46/7Ml0IMttsUzJbnzhdVke2J++aAUQ
JzOyyoPS510UkQaEbh2oF96RT9bQHz56bVmW8QbGozUnu95PrpCz2HloPc5J7KSx5UiYPzB9bRW/
uh1TQlJb1PWZUrKPF7wB5tNmIueGoidF7Cy4Avt3LSjahxYab1DKkw2dnwehEZ05THfosf4i9o2B
v8Z4winTEgHWlEfzD3Q1YtC+9TLpto4v+M6VM1PLwp34+mBFlEE6IdyW53fdYwPC3K4FzKS4K1h9
u5PC1pGoD/9Nk0YEPNq2FnnyDABP0cRnpS6deUpPEAwdyYggoZUlyQPmj3CWT2kshjb6oWcNexAL
8k4LdOKcxF/5JD1pE+5QfQpueuJd7U7NOb1DuWupYvvqTRAFx1L2nyiVj1vO1DeDOB+/f5PPDBN9
NdcZ8ljpEgdQr8hSjLToYwspwqpo3X7/+cvn/OklW013vlJmasaCQBflTcR/TO/EGVU8c536+v03
nBuL63xJbKI0DEois8TD9Fxuwy3UK94MtpZe4Uy75IcoXphTzl3Map4bw5KGsd4ZnukD9MVTmo9X
ff+m6+2Fu3XuaawmLYnYHcGYZdNLmntB88iz3PTThft07sevp6xKRIIfa/jdafIL4kFIX4v4XlIv
jJxzP301UXHgDvo+AkUnKE8F1cPciat883ePeB0naSjlKGWzbHnSg35X7/MtdEkPwMAy3RZO7glX
33/RmYVsHStJUIA5YgYxvFxeklqWXrFs14AC2uYjrKML3yKdmdTXcJXAwhiPzkT30Dd2SNgd+SC7
FMDp3m+VZpPsw117wtz2/UWdGyBrgEdTNGE2TbxPIJTKfeaOyLRs82q0e1fdVjfTTr3//pvOvAPa
arALJaPaaGvLk8tjSm28oqvfXEjoO3fPlj//suL2aUKBWQnRebbzkyB293OBlvnvfvdqXHeKqjZy
ActQqTQYI46OyqiSP77/8DMrirYa0wznKYB1b7BZNQ+dl3iKJ3hUyPfff/y5+7Ia1hYETbNSBOYk
pu34Rytv/+5zV+M553ysaFT+vUI/WmpsE8l96X08MxOpy5368igjmiWTELN9L30kp/l0RCX9xHHZ
2FC62uhG6kZKvAureVsUKag7xFT+kB+TEZBFgQi3y2I7RNHifn+l534Op5yvPyeAZ9rGnN09OTmI
ykNWZfjbd0XUXdjCnfv81ZaCvESC1ssS+QPMOF3bLhKChdHXXXhS0rkvWP78y/0cNQNubctmvyXZ
0Rtc0e08wTXcbiucAn+DZHxDlouTXhgt575uNcohc3VWMDIZa6hrN0oy3Qlac1BKIEW4nL9/Jmdm
EnU12mupUHQlipnwtZ9F+ZFov7L+79ZYdTXYpSiacS8rhHNq7bY2zAOaolb4m1xodqjqarTHel+m
GkBVbs6xSwV0g6bz/S1ZXsc/7KTWvH+RnlEp0TfzPi3KxlBdmY2y9RsD+6eym3vFTaNLPKEzk8oC
c/v6RmXFJMB25ZCKuaTBTVQjvvv+KqTlRvzhMj433l9eVtU3Kuy2ssbJCdWMkzqZV+5U9mrUuZzi
wq72zO9XVkO6iibqi4DnPK7kvoAwiSkCi/CFSzizS1iCLL7enaIsxGCqEtMzxIJwEIw+6LStvTpZ
bgVZZNPl70Utv4SCjhc5qLfdaL7HUfMepuZ0mLX8eVRzZRPCATaD7FJUw7lLXk0CrAMCulhOugq4
hKxSN2J5KWzy3PWuBnycN/SsIsg3uZluo7Z/aLoetqfwGinFVkvzV6CxvCL4bdH+ZDA7ghYXmvnP
GATewuZPBfVdK4wLt//M1LBkgH29+zV5UQb6U80z6Lg1aA591gh4Ed8/3HOfvpodtA6dh6mynJY6
VVTskLldhDQje9X7/gvOPafVBKHq6PpDU0EXMSD4fa3l4cJ9OTMtf4LBvgwsQibjCNgg6Imk3Dby
W6SOsKRpGxYXhu65L1hNCnKczvUwaZaH6QK9xymlRZOat6Xy8v2dOfP58mpbYEkg/QqUvSDmaGXR
zmKXquS/issbjzP3fp3tLGtj6Q8xh914r2xHKoehI95qp9k2Dq0dOekJv/X313Lum1ZTREOAVo93
l1mupktjNfRhRvf7jz633MurkV53wijVmNU8fL3b2QEXceobO7Fnz9ygx9okTtfY/nV84bGfGRFr
VHXXhZlBGUr3JPU5CJ9VzS0ubY3PXspy+768s9QjLQl4l+ENtrTV7XSblocQd6ZkgzJ2RAdeHXJB
UBG3l0545x7ManzDsjDmUUA8iGRbhWExXZgk5WW//Yd1bUkq+nopYZ35iPoM/XOb398qP/xDvhfd
8qFndVMO4X12S2yCq9gJmZUb/braff86nLug1f5fUKIEpD3bmRLhTleljlk9/N0nr8Z7nNGpUcVK
o5PzoeY3fv13M6C0GudCPdGea3kE9MrwjwnJtQVb3PmrH/3Jk/zyRgFTajpIjOySEGBxwtYu7uzO
jIPP4veXTxZDS5rAuZOna2TbWlBcedB/+oVw4Zh47pT+OUa+fr44pENjcVsG278zpM2/yxzVgOLH
aV3hIB/TYvv9TTq3CZOWa/z6XXgHCiNl3DWutE3fsHAyf6ib0UWggpvywoNeQTz/u9fxWf/48jUG
FMQ6lQYdqRHERLEkG0s5CSq0uSp+KXvrrdeMwgmGRYeGBmuD9RQtZKs9BLFyY4YIyQv2TPBKyHLA
3rRnZbsUynRm2Hw+hS8/DczOXIZLpYcg6gjBPFTDv5v6P+/5l08mnFG1kJ5rnizudQ1DrR9e+ORz
daNPCOmXjxbJLsyJUzQ46A2usCGU4SZ4p0y8kWzFrh4oTRsXhtHZr1oN/rpu2ERbOW/IAV7Jtnvq
X6Y3ydM83IRb8Qdbrsfv38Uzq/4a8KoCARlTVTS8WfqtKFfsYR3sI/T8v//4M6P2M7fqyy0j4kUU
BkJ6vKo8+ijDML9Gf3fIEFdrvJyzNCJh81E03sBpJxvp6fvffO6WrBZ4QcQKP7c0l/QGp0T2AxE2
FTtjk+Mv/f4bzrz94mr8Ew0r5tVc+16qUBtooDBcGPJnDqni8oVfbrepJgJEAUo7oKJA5skAQwCK
eL7xQzGfx879/uef+5bVIo7lCJ03wDpPilHMU3Y+wREmHAP5gDyMJ5gsgd0Xl57zucexWtmbCqxk
TkiPx+nKbf3tXAeuPh4r4cJ7dG4XJK6WcEyuYmSqVOapBrtT7mlb5LKO7qhkpW6CffCo2CgsPdqq
39++z/niD3sVcTW4JazehVjLtAKQ6VKAQ8STghtS9es6qf5hxl5QiICNJtzm5HoflezCaPzze0eg
43++HiKlL4nZUfOq6pgiizK1ix3v5Wn872uSrNWRXx2GMoLlwvHH7p1kx5QOTXNj0ALSXyDtXBg4
Z24dcpr/vIKcQJquFVt2rEDINsIC5xyK+QewC/aSCq5XWEYgZAxnsNIXxQBwkwfThcF1ZosgWauJ
QSOJrJkFU/eG0q6eVRt530m+JboWo5y4zV1hj43owjvy57eeeOz/vNA4FRulkqgnkBHjAMfbthAE
3vx9T9NlwGhso6Pai5Yj/1X/SEIY8h8zRzZj1Bb1mZJTH+yJjvWQwbsCsP3vr2f52X96PdZTBpPS
PM7cOqHaWdq+g9SRXHos51691QQRj+FCRv0saQ0upxhHv813naNu5Z1vz7ffX8DZh7+aJRpjyjO0
N8tZqawdZdt5vkONN7VHFn/4K++Xtm3nbtVqdug4T2CRmTQvr/azf5MTDiXPzvdXceatMlcTQJ2q
ZNhZ9Gp7+SoCLYfhucbqnv3dJloyV7OATuSiWMAF+9whlb+Wdgu7owOBgjaUfa+5MGUvP/cPb5O5
mgUscQp92E4Wh71gp+wsV/Ek9/LG+cw0aa7G+SDoAfTJSMNhTyebrtpeTvMLB9Vz75G5GthFUEZ+
AbeCwiXQD5sj6ja4A6dn2EZoR7etXdr6/fdP++x3rQZ12FCVnGuq4YhfbeKgbAAPptNuZnt0y0Pp
KRcGx5lX1lyNbr9FrWFo1L6y6GUqjjE+uIvN58+i8Z8e9mp4J5OUlkQTWd4Uabe6394EIUizoZVP
zChAANSHOtV38FgIowT52KXa/RCpIB6NGRCUyolKFI5Nqz/3sXasfKPe0MY8DZH0gs3jOhyh0k7m
eD8uWFzdcGGfvcpt+ATq5dDCKZpCIHl+c0wDAUqQIhzFIHXjPNsNMqnaUTWflHS80GQ9NzxXc4zK
6oYJkVZY4M/XUt/bQjdtpWA+ZJO0//6dOPdur2aX0LeqQixV04ukR0PbjTg+vv/gM7/dWE0tsL5B
NQ6KiRLnx6hIEBJpWo6k5sXjhTXk3Ou86CG/7m5ztaojbVYtz9ppN77XeYWtOw1Ffkfe9t6wu9S+
ODO9rPWNRq22Q4iUylP98FqR+/tISW/SUtiRLv/aJuabokCeiJoLC9iZR2Ksphshki0jCnrMTtjC
0QlKPtl/4vb7x3KmCCAZq/nG9+O+rArD9ODg7Qmc9QD87FP6+SQ8ooCIh0cpj91oSO9bstn1tMFb
WhmG7QNxawR8K0TmAPRLqwdNphgIHefCD1smhz+Ma2M1OdVFgQUbx5Mn3sE62icHwQ5f5Ifeldzw
gBfw7cL3nHsxV5OThng/ViYdk0EgvQRWfIjn6VaW1aMoA89om+pFG5puS2rXeBh8LtySDnnZ/ApN
DZ6LgMg9gYzfI3e58IOW1/VPF76a0FroEXPAZsurt/6JzE6vOmFkwgb30m/oxN0B/ncUF1kIU9fF
YKEz37maWaYxnnWumzJleVcb97he4CJcWI3PqF2Ji//PcTmEY6EC8Ge9HMmSMzXzoxj9e4ghZOSI
3VaeAZXggzT68j0u2pfvb+Oy1v/hLq7lk4VWWlESm4aXlhSmOhy4GCyi3QiFBFTqhYXtzNBcCx6n
Hv85blad8sVthReoxFn4/c8/98nrLUymU3dZaknVuGuCX2l8qXd87r6sZpOK49GcAa73FPJudckr
ig9WZ2dkTR7l17/78as5JRRlKyPcxfT6BuRQ8VPtL0zx5+7Kak7oJmvqfXxmnkro6jDobk8Ox/e/
+cweRV9NAwIBUFmUSgh1wAHNVvU4++EuqoJL09m5n74a1TLwB8MyeKCNqx6y+2zn71ukZNWV4GH3
2Fr7S0fDM/OZvhrKGXrfgnwZy4vZzcUQvgvjCSKYTNfm7+7Uajg3mqYGijCZHtWdY1rNe9xTpzlu
LuxAzjyItZgwU41IC6LC9wj0gW3kPyOhskNBuqBRPvfxy6z7pQRGFb8cUFQzGdVAQm6V5qou77+/
MWce8Vo3aBSLIdWv2Z6JN6V5TbDv958rf/Ze/jCZrSWCGHdiMo1zf7HF3Qhxd9upZDMC7GZ49SJ0
OuuxSohCMKyigl+cxY4yNK963/8DoUKwAZmFeGPrd12MXwQLwxb8DUG3HvopOKV9faVW8bEPsw1h
MhJ4tfLIBvM21NGUN8LYbIZ+fgBUuWyEe9mmAHWQFQknvGETZrUt5oW+nT2LablN835XhRPLc4eN
rK2rK33s0o1uCjvQyjc6bueoTB71LPeiQd5HJXbrubF+ZJ24JQ5gN6fyS2GAghTNDzCErgI0iQRY
2LSA02DvoCnFPyfP0IkbTr3dYLznWOFgZvZAD4ZEfh/i8pjXLWHmTfZgsSfZmIp/aAizy1tfcYEG
HGorf7B8coiXyDqtI+9Ezu+mvH7wp/IXpQJSkUBJu0NgkhPeJx/YgY8tJc1N3iawR0XrR9Bjdy7g
aOodVsFmcY0aQ//DQJWI+dtrNOU5IPzJX8CgxCLbkHcgIQUeIJ/nuoltrR5OkVaHbipl95rU7dqO
5HUZC+hGCoaTUGVP8B6kDXv904SyoyyBmaugGDdR3tzqwCrJc+1waIK7VwwCQ3IBc1+CF5nw89Kl
w4bBeHxpSDmhW6tfkxF0pU36bVTowHWqeJfU85LWTpgLETZF607isFXg5Cg9VpSSGKM6KtgIjG9T
2f8sLd9uY2gIjTqx+/O7H4lcEBdYdKdEVX0XMz6g7yy4QZTxgwy/H2oDWbuAZwTWW6zEg0LSNlSr
8ZSX4Xsz+Ptc0og1qLcYFAHJIhdxIh2OU86ZahhiGIj42pos3RtgAHlhwoeoJS2HfpVjReSvmtb7
qOjHkOAm4DnpHezsHMkDL/Ak6VdtaO2SQvTIxYUoAEhiY47aPojnJ0uMMGybA88EXoqS7eOyD/AL
1ASjtGIO5IAch0wlrVwCDymGIlQbQCWmprqpXhzFQrviKh7bWrmSKmNvycWT1I932WK2nM3pCub3
zdI5HeXpn3qSLhXHzswr675SJYUa6QcduJNII/BZc1tJ9L6fWs7sNT+3bF9mwykfBxn/YsDFxldV
4d90sgB7kPKe3AKvzaY9ls8LK+yZQvr/CgtsIFrAczIhk5761/pK28q/iyf9dnrrnGLvv0KJSv4v
Z9fVGynPhX8REtXALX0mk55skr2xNltoBkwvv/57yFVef8MgzU2kHa0MuBzb5zzFiz0wbi9/20aR
DCy5/4Z60CehQClrUA93R39WwzEc3oaj8nPFVeuAMUxAXe7tuhvHKrHaBLI2BG5YlURll2GOQeYX
hP2xhmzpcD+pz5e/aGMiyMLZzZgWpVAaiC/o6odUQojRu9yuom29vnBi05YEip1Zjpah1G1wdg/L
uteZsTvcwrwREphZWUJQttRvEmv4zeQ6yI3+aZ7Jk2pA2jDnMQCzIIqNDZRa6idI0/tc6h9HExg7
qtr3sBiHUEmyHLs6j4x8ukn6LIBGeAhHE0jeGCbcPgYoWHX6oWkqFlB15B63OigS0zLK9Px5AKvV
UQflHRy22ClG6GAze7pL+zTSTdJDbHPGhsNXX5Vcgz2RDVqABfqUB7sqw6FmOSCdJoHFTG8aAycK
eapbKODDWBEiW3cpKM6OIVfwWbZ+SYr1F8K/d5Bp9OEuPzrQNPiZpOwWiltA5usTdDo5lCz1p76m
b8Ycw1K7qLAf6/XvGF7JkOtrIomPN8VcH7osJUGNKdA3y4ANus5cWkOlhJf3vJ1e4xaSw1MOG5rK
vtfm+qiaqFWaFYf7h3bLalQoKoSnJK0hISw3fwBOG0Nq5c9KPN1NCrlVchg/LeltXbaPjFevQMvD
mqSWHzSW/5Vt+MIN2trFPY7iJIcPIyj8cc9h3y7B3LrST5DL8Ns0gS18l93rqvRIKtDqdS17VOH7
BFmoQOX9kwSxmwEcpHhKcre1Ku5lWctXzas7ozH91hjfJtY8L22WQTaIh/nCwbPSds6EW6FDpC7o
klWAEK6sGV0Q4wN6sEE0WTy8ipe/dG7imyaY666iocy4c8zdOEcb6yL8Fhq1IYW1mY5aaQsjwiZv
A00GFZLOw9+61HcKbluHUeHSgeQCoYmMQq+i1vA0ZH6Xh6P8urOqN4K7SG3Qc2ghS9g8Qu15zaC0
qEgwqDN7EJLC5g1ML9SoIuIX8JGvgebbCbsbQcoQ7h/wPs10kyGpPLRRD4O9PONXtixcPCCKlUKI
BPurrL+0DUQd93Lu6vlcgch4gFhLoXYLX4tpSgD50gCE2M8VtkECGB5fBzpUdGE7wt0vS7oEPIC5
+LtK2AC/sdMxG4AheEP/d65CvE7ute6rxKWDqwS5Che+9xh4X44sdw8LspVg1YX9p9KWTFFHPAZ2
xoMHn4GwuynhJ4EYddD8MQIri185jXRhR+oXGbSJHAThFgSGOCDXd5awsI2p7Scc8q2w8aYviPsQ
GX6LeiBkBcO9YvDGKhBpDLFstCylayWtD4fuX5f8ubyoN6KSSGBggCvJy4g0xaLCcBrA0tiE32Nq
OqrW7wS+zdkkrOC47WH6Bv1IBNucOMZpuYE4rLvAPQToSMiV7D1nq4+E9WzxuCrbdTqtniAH3a9C
7P6fOlxSb6HL43Z/Y8/c6baNUCjSGvJuNqEiNxOY2qEOtOD013DJXwoCAVYoe42E/dLgH+NdHqSN
DxP5DTMrLAL3O6w/4zNh4K9oz5cb3tgvvo5v3/akRKNIvtgIIdL41iApPSSdV+XmdakRTVjePbFx
+1ujSKxBcBWC+RBS3Klcbb24sJqhMgllrAI60l175M19shxs5cqm10H41iczVB9zrYS8tz5HI3kY
FvCxg8vdvbHYNGF7TgZG4W0y0nAiGeRQUhdUvtDI5ycTkpvXPWLdkr69PYz+llVbRgLg+SfNYKoF
EXHorNt7JfetjhfW8pTqZmyClY+pqN2zkj7yWA/nttw5wKhbU11Yw7QdsnrKmBTabISmdo7A1DF4
q6nv8KB5WZr0yVbLE+0RnQiFcSzvp3cFtqGO3luPUzbDsQd6vwCWuFrWascyg5o+/N8hMNkV4Bbm
8EWoFw9ehKFm7aUAt/YxkcowQREuz9uJhvaK49Wi/DZ3rXvYg3iLXwQw3doBzWwUCkVCQ8tyora9
glSmPT3JDCZtUB2LNXJszEpxJEWH7dUUTmntX55MX2j2M3lCVTgHQBMQMBpEidAkkQL9znD2Lbfx
9KPmVaHtr/BQ24dRLnlWEtdyIEXu7sfzjdUiEh9QDATMik4QJcZdsYcQlCb1P8YxfW1Qi7/8gRuz
WSQ7QGoQbNB4hteCbNzX3RClTfqvGfcu8Vs739cs/7YaiS0PLDNbKTSf2x/doQ4lV0fezdEAT5E8
a2/j27htq0JcYbhpQ65yTKIWLCPJ1m9NVj7YtQEfswEy9yhfq61vQMgKfttvxRA/w3P1IEPhlmny
QYUYnTGYAWNavPNCW/NUCEJmUlYQRjPhgAxbWRMXxRZ4zd5EBoMzOE1MPkxLIAJDdpbFVkHwi6Tx
rZtL3DBtMIkgCsRTTyqnyJRhvaBYf/olP3Xmu63ox3SBhxeRdnbkrR4XwpSFpATJky6OTDa7KTAe
MIYAJ+6FZ6avGA+XZ+fGAhCZE/CgsySjw0My+gmHi2BUYoe0DeQf2+s2JJE+AcMQCIHnixRmsAef
mlvc0h0m31Jrp/0vhsGZACKyKCxI/qmsxxpuqI3cqgH+ZK+9q4SceJXfz3X5AkMgqMwloZ6DXUy6
svNaUt0DgwvnsoGfkAK/jqsLLON/t0YYxuYlnFelsC3/xv2LuQcI3Bom4SyS2m2SLByLXNbex/wG
ukgo/TnJXpJuq3nhPKIvA9CaOVKqRg7PONg8QF6S1B+5hYQxqXfm88a2+7WzfVtBA7MsWdaKOFp4
GZaV4sXwL79uFgvBIB7VMuvNFgqscCaLreotXy2yVCg155CMvuoZIg6dsMIoaxXZ0gJqnmbxSGFw
aEMOU4Il/HVPEEIsSft5iiFyGxGNQ8wXMswuBSJdb9kxgdPqNU8xzP9LS41N2So6gySrxR0kEdbA
7MTFR92+Xf6Ms+OMBwiTidaxDr+1LI7SRTsl0vTU23uE9a2mhR7qE5mrFYXSLpBeMdx7Uci6/M5n
N2m8s/rfdQsIHZm5PQJ5mdzI8DFNIQ4xS9JOsmardeFA28rKxE1YQwBCHrtT20Iq+ZXln9e9urBN
1IAT9HI/QHMrnt+hv+VpafJgQ+L7cvMbXS7mmUoJIul6OcUwoIFXzQj3k5bsdPpW00JyCdGgh9HJ
WiOq03Bqy2OydDubwlbT6576Lda0HApRi6bEka0mv6BL/FAYe3HgPC3TAOPsv23LFmlsqqDtpK67
z65Okkc+Eg43h+p20SS/bakH8+UDBPFCUqLC3XL5icNTCKst+TM2zY1t8gYuujP8mTRLOhIDoiUM
iwTKbA/TpO7cczZmnZiN0grYBJvNkEYxrEUH+CgoPwZ4nl03LdaO/9bB5thn0OEc02i2IaVdkCGE
T9oeLVz5ur7/356OPhYW+qzFFYOoL/YKQp9pN9xJs2bDEQ1+6rOh3pSo2zsdsWAbw1DjBQLgfSzU
2Zvmht8ZBg9LqXnoJBQSsrYEqy2enzRowahFAsfseikiE7r3MGcAnrM2J6QGRyuC9U8Fu61xdY0c
HqeJBt2QlO48UhfK/okD17YbZnM/78s/tik/J6aNuyNq9ZNeQTnoDrZej1DVvzHN+qWCFTasdePT
BCcb4wnee3gTAjlwGCnA18HSHnqteC2KpPBA3ndVKTnSRH0vuQGni+kTXuTHIinf80WB1WtlwNOP
pGCZLf4UQ6I9No68rCMqoeI8xl3jsMyAv0f3BJnJEIpvfwadf7ZL4rc2a50mR3+hUIUDK6cOi5eT
yYeoN/oUtT5dQ1IJBRkaPyasv7NH862Ls5eaQuElng9yK8H0rO581tc3cW2HExxhoQnwr18S8GDl
+zrt3zIFfcY61PIJ9cZkbRE2UXL/atqoIsXsrwSzgrkvjrhgmyC6FssEX3bYT5Z9DeOE22ay5TBW
6xOsJKDgXq7F8jb3ewooBWy3YR9dMQDiYyVY2t9k8mcI9CEz4HG1Ntx24vAJ0H1QQl90WwkqO1td
Al6zfC9/dfZsZJiqEF8XxZzUtMJ+yaTySGGsPUCkIO+t07BHzttYqOIZfM5GuCoCAhVx9R9u+Th/
S/DA2lOtPJtGhImHEGWhGbCkY4OKMtJZYVLELew3lkeL1Kg/okoGW2c96otm7yS2FXmFnbSAE14q
AfQCexd4wFR5fUwtC/s1VPhJfo/c6VsdJ0cAa2DCpUo3sNr6nfQoqpbjqvzDpAlgDfVJzoyfrKhv
Jll/MuAYAaX58pbAAMwfJO1O1cos0Hty3+g2aoBWivJlu7wCdBx08fSIHPYfqpHUSQdMckglAC9R
ppGRwEJAogE3htJlswlvbs21gcR3+kxbUKlMYjh91jDiy1bER4u4MpvvKMg/yi0suzU5ahfj1ZDA
oo6tl7S1TimYdRWnH0PXvZnGokGGsH2rmHSraHDdmeBLyTQE+VROf0+j/XQ58p69FmI8ha1NZnRs
FPg2RmoDk0vI8sMMMcgy6hD5WULZ9fJTtoZROLKYgy5DcnfMI9iVOr1FYIYy7xRGt5oWFhQzW9S+
s9WnBovJAr3MnnbOKucv6YYppszLlOtmo2Hb6GBwNNUWTH35DArz5My6CUsy9kDbJczkJoLE2TWJ
CDxTWF8FdGNiW7dwJk3fmjEw0tda+geTGSs/Jfw578ed52xECU0Yd5UbWcPGBeBq/lseHxX7bWSP
lwf7POoE3yAcaZpuRFEXGmqRHsLvBqafRpAe09C8hfT3v/agR/nzXvL4PHgfz1q/79vJAd7DKxMM
/bUWLolbg081Q7YYroTYjGNv9TUHlacKylu9DwDbY513+Ss35p2o8mNbEinabs4imncfzFR8qWje
Lze9NTbCccUeFQQWs8oi2LDAhKeDM4oKXfN/l1vfnNZCTLWljsx9ievtEFR3MJ4I26A+kEjaRQJt
dY2w2g2YLEPZf8CdcKCB1Ep/VFveOYWeT1xjvIXlrrfE7AeOl5+C4USI0z3H/uCgJnGEW9YKg7D8
y9208RFihjxNlqG0YP4S9VqFzeYjNXb2tK9U9JnTqJgTN/QKFtF8yKJ2Lo5ZC0SLZqtOzXv8GaCG
DdaFWzS5HbXMgEfTYL2zMq3CaUHxzpxhm8C106x2sA9ZHitZOdjFWMP7hizO1LKHeDQPVdv8lo3h
LSfjAqYMgCHDHHTZnjDzVtcIsQNVSwW7MTILow1BH+MJyNfLfb4VOcQE+jR1FK53qNUMgXo0gtyH
feBdEylhEqk35kfm7lJM1nc9Mwhiai3vZ0m3S3xDygs40Q7ckcAggy/QAfZyvoZkCWwcQ0P5ZQ3w
Z7RtfxhfJThNS0MdmtLsNSS5pfAruPzhW28jRLFm1PVFq9s8quefTcIdCmAbA2KZwpOyAyrw8lO+
7mrnPnod0G/BEgBTPpoLHCMmlOVny3wF9QnJ4NiCGVCWHDpzgaH09KIokChQs9ZpCXxMFhlSRzDi
ZYD0Si3IZHROnxcYwte68drn2cdI4f+BXLYLCO3HmMOqD4x8iconyAseWhWI5cWG7445Fn6xGCew
0H81TXJbz41vVbiL2XrAS9hFTLM+O3BmS4LFBHrWwNm/gl2oaaf3Q5M/qVx/lef2+XJfbJzDxfTh
RGadtBniSNpMr0Z8GvVTSrNI1cadQs3WXP6qsHzr7Gko4d1k4KRMb/VjfFO7lTs4HdhLlqN6DdS8
9qRQNpajCI7tc5mWhk7iCBoQOH//UK/imuBsKMTasdOzVInNOIrLf830pJPwct9vvLCoqJIb+agr
bZZHUKm24OE9yMy73PLGziniXeGIzVE6RcsxoPpMjywjhVzrTt7tfG3MMEWEawqrRG6OWRKRn5MH
TxIn9jUgJ4JVo7h090pwW98gnJ4MuevTVkP2HAkDHGb5Sas+IcK3gxU4X9/ARwihxuyoAThlhVAD
q0jD4QcNaDjzqVNc212lImDj6mRH+rT3OVuDvf7+fRmkvVksBKFNzkAYvAGD8vJQb7UrHJJmY+mr
gnNcKRojpKz2c6nbGeiN2CD/3wHJiGUIQ+H8Cq5HB2C9VQGp+tDVewpMWw8QDkiaNEKIzYBqI6Qp
YVF6M8EWezXZiPdUbrbmkLhy23rJoIuCXZPDyqaUb+FviYxP5V/u+/PNE1ElxYb/bDqUDBLI8knS
gkz2oWJ6uemN+UlEmRToqFulzfMsmrmLagW0wPvM1wHf/UccxWVgfVYR/TvHO3vixmkYnPf/zs+l
G7gE+kMWxXfFXeHHxz4g77gv7IO81mnz/7suEUVReNbqpFspJysIX3KgMeBNURxWh8pLn/c2ga0h
WX//tsxUDdgiw2pwHZGyx2TlDM1JHrtZU+3cs7ceIKxjwyBFNQ54gCQtsKj+WzawZWTdzjCcrb+v
hj3/ff12TBlpIboW5cpHU95CkBxIox9IlIFx8ycuS9/I/lyeYOfXHrHXUfrWUalt2sky2dgt52c9
/rsMs7OYD2Bwu5fbPx+XiC2sbVshYzqMDMiG/G2BU70FkYXLLW/sP4Bi/PfVDY2YWbk2vdxDSDsC
CNyDL6n63PkkQMp3D6W7cXIhogaKPg7pUi94zujKrgoRnyXin43t6c/GsQvtQwqumbLzURvTStRD
mYZ+tMYCtIuW5z9QbzqVZXLs2mbnFPYleHJm8YlCKCNYgjkF8i6CkOezlcEtXWpG0LRAEYAvc8gT
+GGDToEMafbZgqTg9yqKarR7U2MY46aWGdRq8hs0fM9gquXJMjbjpgcTC/aZ7tAlNyNBSh9wliez
L0+apvymPbvX5Fp1KJ0XN9F0GRKSSHt11gCbvkRrHAg1elWVnHLZRD6czE8TZP6IBYPebLpRu8xA
dj//R4CdPZpMBnhyGf0YbtTuMNbebEo/TDoXyG2nD2sVwKkNxpBKp/BjX7RorqYbvUkfZ614msGb
luBv2GSmW/W/SmTJQEF6N9Slgwl4fNuq7H4YFG+ONcA1zN7JxiUgUn6zcGk5VF3zaRjpnzKnwOQo
zWei4SwP40QGz0PTtVh8S2GrFE7MuAdM4XecNn+zRu5ceQbVpeilJ6tVd6bJRnwQBWeSomF2VSpp
xNryZrEyXzLm2tVIMkMBRDpMTBphghuHcW+3/s5yO38pI6IOzWRTubc5ztWjRU459CaMKmUooADe
Qad6parUjmp0LmPd7QQ75bUm07lWLL9oiRpIc+qr+UoG6k/aoLxefqmN6CK6/4wTlwBQBWxATlQn
6/0m16+LW6LPjqLLnWSjxhXBZhFT1ND8tJF33norclnC5lEtNhxdQWpGymn2NS8J6MsSNj5UIX2Q
qvYC11YsETaRBCceMmvYoiAM5sMeDfA7fkRB0bvc95tfIWwdSZ4oMDvHV/Ciei/ICIWIEv7tOTuW
qXQqODiiJpSQZvXOwp7vWoXmdTHZSRttrQBhX9EynkyDgTpxpc83RFGCelC9ce79ca6CQqm8Lh9v
tHnXAmZjn7SEzYbjDJaqYHYhsQpDJNQD3Py46nmlpzFQXAMnMfYoIRmws9o2xk4Ux0mR0Kp7ML8i
oia3U6d4y0CfzKLdOdJvrBtRGAeTu5NUFWsZXsihmVHVWSTz8/K82Hp14QTZpuncyDVOFDnunYy8
xF0NW2Hycbn1jXEQtW/YbEywa8BdIVYgVpmWbrOYjpm8zvXb5QdshDlR/qZTocyf2Xj3qR7vybxy
DWFLmsggFdYPmqn8uPyYrV4SQgCAX1A65jhUDMkUGRQufLp0UsyHy61vja+w9NNk1DJ1vfjLZXey
68GTir1KydaNxBSWvYywLqUS8rXWT5R9kpfFU5wsKFyFeCXDnWTFEO+bl2ydvkxhoZNprDg0Gtbr
ArSiQIxzFCfxBqeI/eWY/VhF+4ZsJ6R9eXOcOR6JwjSVZMkDvG7iqBkBXGjnW9q0R6tTKljGwfKU
W0FVyCD75y+jVf3LDWsKWgXEec14mBXrp4mUdGwlNwaNP+wSwgwqwh4DN18p4iMItAdTa92sk2an
b7Q7SU/fq66OTA5SDa+nYAIVpQQmLelL2ExNvp3Nj1wq7ua0/dfzKbJYHVV26llxEvI630m2bsxE
UReHJvDRJQnOQvmk4t597K2/avHz8jzcalso33UJzkrwB0oi2mgpYoz9o+e16usAJlx+wMZEJ+uD
v11f1CybplkB1BE8NKiH1mPjwMHwyjOAsEYL4OFGSGHh7Yt/eTM65XC4/NZfuO4z80zUlinnNMlh
XYits9YetcmMPRjZu7BRfyrJIjlZLTvWgHonVA6eO4DnoUXBgiIjdxMMn0Gk7jjcFAcamTr/N6by
rTxY0djg7K6p6udQ0Z9gVpTwOr9OTN0gRFj0sGJecCovksjo6gN8OkO5vjWkne5YZ8O53hCWuAaL
9wo+1Gicc7i4vUDz34mTqJliL4UtYKHz4HK/b01HYROvEpuROl2PiwA3qXDfoS13hk53Lje/MRmN
9azybTIa0wBW+XqskwCSGlo5de0aS/ty4xudJFrdDTTB3WcA1R9OOdBPSYe3pm49bS6Pcm8snpaV
QdoO/uWHbdSRyf8p1/ChmFMNExRu2Td5YxwrK/HKqvqgku0ZQwu9aNQA6TL49lLd6lDXdLgx+hWX
GlyJoEiSyS4wG4vf2PFNnqPoffnFNrZ/UfemmbUE7KV1qpDRtZEVbotK9cCQh5W8Pe8Kt6/75JkZ
KcJ4Gzigszlv1yv/ADFd6Gz61OsiHd5cyIWFyXXRSwTzDga20qVskqi31NsswaTZVXDYmOqGcAKQ
0nnWLYY8HsmPuv48zfdU/rw8BltNq/+d5jhYd3OtylhFdH7jUnboqP4ACYedqPvlA3qu84VwwCVm
gWFfJ9GcwXoY6joHWtDUyS0Nyj+JVDtmk8PDtS1yb1amNMirMZC62tVrC5rrWfZP4xIum2C7O6Zq
gaNXKYDDVcEoz78ta8J/bpQb6FA8pmbnFvpyX+BjvFEpAb9d+F8ThEdXnxIYs8TVqz5CLAvOT1pW
pV6mUX9IkGxglN+kJoVtbgHvG6ZMBgQZ6KkqK0ACGY4KUwv8FG9+8QzXObimQFF9fhxK2sA6unrq
DP4mFXDp1ZBAwW44/hk49AY7i76wjv0E9hJ06p6Zh3geCxdLCKI0WTsOcFdTl1MxALhYgH6xs6Y2
xlOs/SFzDXUJPufRrE7AI5oQF79XhserJsvX5fFbTKwhcLRMIKdEE0DfMcTZJghHMtPYA0Csk+Lc
ZBFCujIzVW3gLBV13rpSiatE5GCEJOhu+52r5kbkFUHayoI5os14BOmykEKNiUiG1zHzxpLUQz2z
1h+JvEdT2ABAE1EUoJ1kmtbFgJhQ3rVNMA6vGnNHgP1+rKlHAHrcsQstsPmWA/5SEx+7+KqTBlem
zkXpgDyJ56FZEJS0uvYq+9Q1qc/2ysAbc02Ed/NGzvqi1DFcww12kTw9Tdp1m7uIyDYGvWokaYZi
Da0eKl36kNo46Atl526wcS8UHQ6NOE700VrQfPMrWx645Co9BCTtGF5yr5fXysb5QcRlV6rSlcOE
wDrATqVR5hcmJTvX5q/FfGadiDIBfGoKc5EVbJzPq1ADC6Cw5U7HBVrk6+TZo/Bv7M+i6WEqF4ka
4+gQ6XLpleoTg9ZbAfKuaexcz7cmkLDeISKWz3SVuOlnv5Yiu9Nd1Uz9qwZARDg2s8y6qq6BZrWL
W6myXpqi3znjfuGNzwyAiGTMgASZ1Rht96n+2Uj9y5SmL7GSepNcf6imdUuNtoIUGyTiqfYGfqcP
HVnbiVX9VqmNewYguLPaWjiQkYZoaiXF/yS+S8DcCKMiaELRgAk29YxFUqQfeZDcy4fVhjQHyXWv
8v3V1pkeEPETdpNJSyuhlAlH0l9QtPVTOv3WFgg4JWkOPfNiOCHnMji1bHgpzER/dVm5t3rPzkui
iDVsTWnzYS7rOCqGX7peO23ZO7J539t7Neyz4QEPEA4tjcpbBYZ7AIJDPZErWZDZENhp2rDtnT+X
Z+fZqY9HCFOf5vY0GQzfkGg/DPWX0j3N9k54ON80nDb/e6RrlSEt2hjwH5ALxuFlIUG2JyR8NqgR
WSxg25ptJVYL1AywbJEF0N20XAWcQdPrWHw7WxCeJklV4b41k7cGwuvN8+WOPj9ZZLFCXS1GyqmF
DGZNFUeGBCMUjKCIFJSxsRNozpfZ8errQHx7dYtCm7ykOhKwOlZ8XCwvnOsw6iiMPwy5WUhqzvcj
aUgwKNJR5+2/y1+2NRjr798e29RVCmgUEG/DNIW6QW5mey92bk0h4cJhaSypGhmJWbKWwWewiso2
yXF535tIW6MiXDtmS02UkWJUsjw9Anh0nEfrJ8YKsgnTzuZyfhHLYrGaDLZuWxZGhUKWNE4kd4hP
MFXx2Sy7ZhlcHoOt7xCWcVrDDnvI8ZACoKx6OpS216C2WpZPV7Uvlqt5TUe1tQA3Ji2IVWZnHCDj
95Y22d0yA0t5+SHniz9EFgvVJM/toepRf4F6R8AD+pC6AAa9w/0Cyd89956NOSVWq9sMBg0EpHmw
okYvniEVLt+pe7j8jcEWa6hWU3WWiap2SJvZyccPmvxk2rGfEqejO8vt7M0BnSSs8lYHRFY2GA2N
8qet31tmGsKq1unpS4xrY93YO3rAW58iLGuzZaMyjHA2W7jtLcCGQkA9yQD/R3d1fy+P+NZYCOs7
tScZIhAxhSq+/GppoBMMyLjCxmnnlrXVvrC8x2KAsmK7tl8bsddyG+j1OkfqXIOu1XWfIOzRczuR
JFElCGG3U9BTCfqP8ITSCty2Lz9gI7yKRUI2jkvbrzbWqXqrZxB3nPbW20bviPVAlks86Wp4mlgm
8xjVAnuYI9vud+qBX4jy/zubEQAt/rsx5EWqplhr8G9nMXDGLX9McpAIa7v0FpX60goetYHJU3Pp
0LXyHxrHL0WX/dWKSfaMTrqnFLqgHdEYJO+RCkogiejWneWjEDj4MgwjulH7YxtT71madSKM+MpU
XcWXJbKYR0NlGSnJErI6yarhrCefqdLuTZrzBSg0Lkz8rgWiordkaAOpQODZQezHrwB7ycAZ6UF5
TD3b6/fgd1vDvC7wb/tzjPfOTQ0WF038xObfhRmVV5V5MMLrdvSt6VaVKlACc3xGqjvSClNUdI+a
e4qxG7uaWDbV0ylOO2OgYYX0RJV/2i38KJTPxbq2a4QYh+SdEuN2TMN5mkPd1h26kJsm2zPR2li6
pjDKYMsjHyejeZr/6yB9CUXWyzFhYw8Qy6Vpnw2ZpbQ0TCdyaxWqKzXQKW157VhF/9oyQDqN5fHy
s7Y+QghwPYf4ds8wCMBb1U5W0AgCbjsA462pKRxbaMoXqwaCL1wq7bGI7btCz9202DMa2+gmsQpp
qUa/EB2x2arVycm0+qeBfzTqcoRF+qEzqkPRxVclDYksunQU1oRTHc6SoRb7q21v8zk9Eqd4kY77
nmDn6+R4iLCW1TEtpLHAZtAE3XuWOtBz59A0TAIbIGq/quDea7g83EvbnS/Z4HnCAofUuJaUM8yO
+O8h6E4FoMLlDUj6quYsj4urB8MRGFv4SkBcEcq4V804sf5KqRqvPvY44eQ/LeXfXIeX292YbV+1
gW/RqhpSMjAYn4UjitKl1sBlMP+Z24CYXW5/6/wqVmCrwSIGODX0S+EVMhKAAPIb3cEx013+Mn3X
mHfrQ4RjjVGWY04zHAEztQwsVXuQSi45Bs32JAm39ifR3oP3TaIN8joEkGBlf8olMIP4OMDkCnCM
Hhybxanudwmmazw8c1AgQhiQbCuzVPhlQBd1VV4uMJ/LN9OfXDXA3HpIdsZ/XSRnHiOWUtXcwnWP
IhwnBvscJVSCZWC7oLr4vKQZrM2T3L88ETb2LbGsqoHZUBUxdves/CDpbRGnkF1+R/59Z6JtjL9Y
SJ21LuaSjaPJhFKzYoxebR6RoN5pfSPgi+VQVUvSfpTXs0kFF5Bncw+gsCGvLYsF0HqqUdiIFxpK
+XzK7fatXuAwhRJYbM4tclxVCkq/HHaZqgUKMUHrH9iDLs0g5irFb6ktHGrbrqFbf64bJmEZtSkf
NaOGXOhY3mX9AVw1t25Dc9+qe2uchK1TViuobSsc8WAlAa3BU0ctztG9GWq67ux1IQsVaBDsHei3
wrUhLCQ1LlkMLu0agNgLqMcReWq84SS9Zc8KdfsPeIshFmXwxg2u4vASWSxkZXQcJci3wzSmfVoG
YObz8rptQCxaQQpCl4AGoOGAInl/oPbL5WHfUBOVxWKUtpS1recqboUVOLALgyFde69z6V8uaS5d
5psM5gIUeiGJXAaqZjQu04H8X6TlDdiY0zxVIPzUkE+pqtI1+9xRYTroTksJMLupvMMD7K0vhxdp
zxV3I5yI9a2mJ6MszViQQ4nkcuOY6RIU7H6cmusCo1jlmmrNZIqJns5KVMNZcTuaE0R1GGTrsjHo
+JUSkLJY72pABKqBhMONp25Odffa6bAkGMogbzMfeoAQiW+ipNV2bv8b8V4sfSXFOI2A01twSvlT
FW95DARQ+VGx+2R+vzyVNkKlWACLKTMg3y/RsI5vOziy8J3cy9aIC4ED+I0UxgyUhhbA6BChyke3
LbMXkizvzURs7/Lbb4QnXYgWADYPlC+xFNIZ1D67v1XBETHsOriqebHwJcuca6aOXYp3pqf1ECRJ
yjsl3QNrb/T9/9W+2tEu6l7Hqqg+mJ65pnYVXwZV9nU+fTsnchSu+pza8PaE0d7cUFe2P4pq2un1
jbEVlTvoREhBdLRu5j9xA1lmFmXToR/0ncW81f462t/ePgayQO8XzB2FBcbylCvwI5+PJUS3Lg/r
Vr+vv39rXzKZOlidiV0TTCJS6GqYSfPenDlfUkbfr0fEb61PBlTzUdaUYHA9+qqf+pWbQjyDOBAL
DWNvebjuI4Stv7DkDG6RmRQq9UdW/TGXnYCw1fnCwm1orOiFhMEFRT/nT9hY/H5E2t/eAzJtrFlR
myNVi9jqBqxZpfiA8oc2IDwMf6/qFFGOoxnnFmRfdIpVeGb6Mu/hBDZmzP+JceTcns0KM3IoskDm
Qwj63k5/b3THl/7Ht+mCxHq19IuF/mZHEPfcgTyo/Pm67ljH+FvbpZ5XkjaWEnTZWTRP/+PszHrk
1KG1/YuQzGAwt0DNQ1d3er5B3Z2EyTYGbKZf/70V6ZP2qZPqOoqiHWXfUGBY9vLyu97HTnya3//b
pS9iVGsllE3gZ95kv9Bu0IuH76975fO7dJZmLevKAJYQq7l/kZAXouPSaURczrdIXtfG+yI8HTUX
U+YXCE9OT7IujqQIlp1v33id176Ui7AMQjJLK8Pl0w4yXUPmyCLTLauFa/d+EZslYTXIThgcmsK1
DvVkkh2L5sbHcu3iF2tpj9KPRaWwVtJbWO4TepKAMbylA7gyLJd2c6Guitq2cHGwpe46xTcVvdUT
dCVH+rOT+M9HXs9nYExbAw+aznsOS5bWL2Al3IHU2AcL9OEl//RlXnqgDWNhWY6NR/AbAEnPKrCp
mp3I5M2mmav6xtp35S1cOs74rc3aUStrpfrwsaGqTXKrO8w0bW88xrUd1p/C3H/GS4midj2K8dJL
606d6q0GWnLnDbFeK/Ta0VivUhIpdG1GZn0LTHUlrP9Uaf7zo0HgFn7X4UeDvgHTQPhAMXLYyM32
gVvNLTbtta/sIrbd0nfmuoJjtWtWrc6iHGzN71/+tStfhHVP+mFKywYLi2lINM4kVr35/f21r73y
i6huUAjpS2zeAGJ0Imfsl6PlJW6u/vHyF3HNeMtBbNHWCrDOiBmepF4XVdOtjtAr4Xdp08Lm3sfh
m8GE13+Af+fILOmljt10RA/XrVOOK5/PpWNL3VjU1AovNqU/Jrdfll4fZcB5Bjdt/K684EvXljZF
883o4zHQcbHzCxzWsOZGJ9Ef186/VO0ucYTSyQoyMbwBEyfe/bSwkxZMie35jxV/BasPGqev0wYV
jYdbHJ8r39Slf4tfeH5dSaz8TuGtXTPuPR1GNZtvHIwyJBB/e6LzKP4nnBtiGqUYwhntwLtB5Q+V
Wz86OgRLS4g9tt5PTuncaJa69mYugtpRzNc1w6P441NjZ7Gcb6kyrz3FRVB7bp6rtjlfmb20/gLc
2B9qTIoCpa7AjgZyy7bi2su4CPDWcjpPoN65Umm3yQgO7umcrQSBb/z3M8i1YvelBq71qEVUiyfp
l82HnXCY9bA3UBXaxZDo2LAoPYobG/u/PgzFqf3/fPVBxfyxtM6DRg5T6cQGIrDz+fX3T3Lt6udX
9Z8PK2+LYBhCDJVXnzwAG4d3E/zLd4QbP09g/7m0M7sGzdGYwm3UZVEFTDJT3hiT87P/r3DApc/T
1n8uLYJw6KnB9OTx+k3MzUvVml9pVm4FhyUaHuc1N/0OIs/F96P015DA751H7z+/N3s159V5NYKX
OVQJHgC0t6Bm117ARWRXqG5DAnL+Vs0r4XNUNHcV+iq+v++/Hy/hxi9jmboMxekWXA4YQS+cuFrM
6+LX+XzJ/mhXtzoTroiKw0v3FmbrbM4HjM/Z7rM/kWcJMwH5WR28xDqQZb62D21snTIShTd1vNcG
7iLIAUFWmfQQFwSm6+H4Jdvncbox3f5dF4lxu1jDQQ23ZGawgsD/D1Bs+SoGmVSuPnDWroDi+dHl
g4kGk94DLBp//7KufNSXgjkHK0cK4Qo+6pUGExPAzSWWk/WtI7Mr3/ClUm4ce85T5D4ru1TrfPLv
+iK/seD+fTqk4aVArvKA8yQFrj0ucZAQV/fNIT39//S2Y5E8BI/fD9KVt36plnMtWMZLnB+sWtXj
hOytGWVM0Jny/dWvjdFFnLe+p8ppQFJCivsBgls1/psFXnhptTHbfa7LDle2+ZC0MxCnfhMHw02E
9Tmg/zIjsotAn1DYLOoOEeit5mmJfkQwVWErjy71bfUTeMTlLYHK3/UEeNcXi3hruaj5nH/Jvque
0VYRvELgh70M/53BKXXf4GxfrpobE/21QGQXUd6PnjvPDn5tiNWmWBdb98Hegh66u9ly8NekBM9z
GeqZcerARqiH6+BOPmpoI7rVuLbLWO5M4sbBs7d21tOOr24F+pWv7FJEV1dFSLocgV5mR5NtB3Ej
Nq5d92Itb/JOBLxCIbScGniVfvkoI34fF1eiLrhYyufZ7xXoI9Yq02VkidcmyKPh39qNwktFGCND
CH0qKjjzuIMQNpqKW9Zc1277IpxVPnuc0Rxrq//T70gSVrBu9Ok/Dsr5NfwnKagbv2Zcoq4KfzQ/
32blfrwlQr32Ji+iGVb0NsoSuHE+mW0+oH0elZBbbJO/7u1oeKkEC6cQRXSBuopTuwvbD+Ng9I5l
PrwKfou+eG3gL6KWS7jU9Da+F0YC2GPlkYDlrPSW33+N1x7gImKtmYYqFbh6NwSPUs+JYdaS23zt
ils2ltdmuUsdmOJ22dc9CtvnQ4X50RzsBEjbhQXfcpgrnyoTTetbkqkro3UpA/OV3ZLAYPWUwcfs
xXM9giaz+X6s/n46QsNL+ZeX8YyNGtHVLabFWCyCzzKPwoVezIvcT6gXwcfjxup57TkusnJH+2Ke
FcYskJg87Qc4rUWB//L9g1x56ZcKr4LMRebQ83OQQznRiEMFnLWI6Yz+i7IQI3URz0NQtCG6j1Ds
hRmcJeHDOhdRx1+/v/+rX9RFTLsqhYHm+RhmiM+W+MViQNtgbBKSiKRAJYKs3Tf79I8/drlI59Ty
RzTvYX8qjh4ads0HRCPrIq42bRGXUX+47Yx7bY3+X8qv2YfDeY0f44P/swOKI2rkQ9fcw1J9pWpv
53pwWjbDusuc9ffPd2V+vFR/ubC8GzSfwlVg27GXYxDTWwnHeYT+kkhdKr44GY3hFCRjwJ7Omsw0
ATntD2Z6USdw0lt9/wTnlfNvP3OxVmcs63v4jYSrLpdLSvZZqKPe9aJeHMP04fvfuBIy9GLV9oay
002J3+AoNrcm4r1Bo88uu6UBuRLvl6ovzdui0gSHdDQ78enBR3U7/fVvt37+yf+srQynvGGua6h8
MwUA77LIwUJnJ/umH+iVLtDwUqvvDAyWrGMQ/pErnonx1gLGPSsnybe3dE7Xxuci4sMeRoj27ASr
yt7S4Kt1sQdGWvn9CP1dGkcBLv6fQzTonHelS9iq3FQPA4+wZ4zrAxAbXsSiHKibGLjjpLr7x1WK
XqzppLYrN5MFmkqKAxse4TuQzV83nuVa0F2s6F3XZbrIwBOCQUO7Cc6EgUS9QJ48LsRbsWxurCHn
4PpL0F0Kz4xpJfpE6mINKfYJdttv0ryojJ7GTL+17LVFsfP7B/pztv63X7oI71C5BRpCTbEWc50m
Ks8/AdP+TOWkgOumTgxG24eGmBCeHXA5rQXKSm5X0h1mniRFbUnOfpnUKPWvR6q7xLaBBQNurloE
XoUeUD68eqN4Hj1BFj23P9zJMvcTbcbIn91s6Q5hhEasOobLUNL7/yRyoeGlCK4iYrCbAG40LLsD
RXGCB2rv3Lr4tXdzkTzg7Xc889GOOMFPMfJ599TQ/pg3IbA+E+rcYzDiCNZib9+/oWuVsUsBG1eN
ltxCC6q3osC4QWhZxPaWP5ybzf8Pa+M5Ov72IVwkFXbK4Tx87nSV+/6PFl4t9LMTkSj710LYpWYN
LgeTm/bgIVmBv1VgxynSHSvb/scM8lKxJosqYClxC5gQkXhZred1mnxNS4iz1t2tVffKcnjp1zBK
4CbU+Oc3nGorjp/LJs6Xzk/xOsbBtvkZ/h86Iq4kD5caNop9CQf5qlgHdJ02cG56/f6TurLcXorX
JiBhejKAQUaqbUde7eYTTqMODl6/v/yVIboUr9mUlxOOcIs1nCHsGGzEh9G3WXz2TlbMHGZzq/h5
pQ7pXqQN8M4AlXbE3AXTHCcCVnkBzsdXRpuvXoNLUEV4RK3bG6/+yiJ5qW2rsPPvYQZbrFPOtqN2
HzSMecIqvGFtdW3ULhIJMXh8Um0HI5Daevfz8ASo4mcAgXVUO20DiyG+/P71XHuOi0Cfs4r6YE1j
1Ga5bmBzKYHRIL1Iblw+/FPK+8tUcqlz60rmZn2bw4y9yFx4jdHnXFTYodj9Tgb1epLqRA17nwfv
wU5NC0oNqJMWH5yo99qXwPLvZGDvS2XWoZUHsUXQm1hWw4dfhMdWANMnPfKu1EywKIU/LKvKz64f
iRnNL6nUovWad5/Xu0B5P7rO2c9ZrmF2Vo6x3/LXrLRfrKx0YAiJ45GSo44js/HHOcfdWrZZN2cg
kf0CwgVgMoW1y2CnCS8D/zFv9Mbx6oPbNcBwZn4choAj+JpFghX3TdutdeXujKe/aunQJHBGdD2O
m9LYCs0ydRuXbpZFkjj2esrpow76FWfzsXFgy1qVn2SewmhqIB9G2/7Szo9V5U8RpcMdoG0yyfxS
JTUBZZvye+U2JyHYW12lmyrNDyabdsLyTqRutp4zrcTs3LE05FExT29mVHRpSgW9UeiNsGYY1y6R
MmZ+sZ2Y2TkFGWD51by3ZNjqdHpr2vKpz8jnTMTJ0N7dhThQj4nTf1Rj9YHtbLUaPfIId/K9nAAK
MFjPI4KNQmQNKHh6jYGr4tkupKxwBw5QwIVjx6X0w2h2zI64EqDZoIuKgR2426LRi1TyviqdIAla
790enXlV+eW7gh+3EK6IsVTsm2r4nY4kDom7stW0CGFnDinoTzoFP5rcvssssDYaKjAXkOfMBFvF
AVrkLMOpW/3ktn0WMUt+VdIiCZnRwCyUdbR59UPUORrM876MnbI/ZozF0lhPSjnbvh9e0mZeCVq/
Tsz95czZj6IJ7tPQ+vQFDZfEZsWi6LJN6OoflQwe08b7pE2+C8+26vbcJWkvf/RNz2JX2geDGl+C
czm4LWNusqB7Lmdrh1PSl9FCC4CP1gWvg97aCR0Ra+EvZtGsenQOje2QFClJuqlO41ZYa1niy0u5
enJpthsd+RuL6qHT3fvY5z3Ap8Op7705blp/g/oTSLN20Cbc2OhE7h/mwicx7Fe+JLCEEShKb65n
HugskrSoTgPO0OdgOI0G4FMNpYy0QP+uXLnitZ/H2u0TMxT3Ihg/uWvvrLo8phXKD9ZAsqhn4jk1
YNrAwG3r0XI7j/J3YQcvJVUucHryvZvyAjiUuQI7pvxM/fFODXSfG0FjYTIaFbTaZTK4d02/mC1/
16cVMhBVHVIneJzDGvoquNr3pl0KdAouR4i7tZXdGYbUs4DjKCF9k/B6/Bpcs1bqrIivvuwpbZIz
0AQMM+HFevS/6g4Vjb5140mIh7CbXwtwImRbrBSnX+Xgf4S+vlMQWMVFDePEkU3ohhBnqnL5XIjs
KQvTd1vOaN72YULomHdPz89O2Gw825XwGvKWQs5vhVV6MYzq0EUhrK3jA5ojpmUh7IUyw6qzznTf
BuSqcIRJn4KPTNj2aD702lWR4TBqnMCctdWmsdXjSCpMQ/jWvH7Yl0O9dUChTUk5guwp3YSW3RNt
0t9ObgDU1XszoI/Dc4r7tLUWUF3wOO880MHk3eAUq6E3JPJLUMm4jXcJiebkKCjj+rHc0cw5+qaC
aF4XB2O3H+hJSkH5tUFxYl6ifLkeu2w/hRyoH6HyqFfuZwEocsRSe45t1xwqYr0rO2dJT/UCvuN5
VDnta+bzV2KD4RlqWi6EbH5NHZpKRvbi2STW5Xx0bffYUAABNNBOFZjFPs/ect4eyiEXINTxh8Jr
f7s4TZ+1vSfEP81CnaohfxIGo0Na914GA5ismUgonxc9K5/8uQe6Qa0cT91nzrggnfs6pwrTvGUt
0oLvlS4EzkfzWFXYi6agvOIWsCaMFCq3FnOZNQb4V1YcptZ8wFPjx9CUzyQlcenzNJp8OUZj2T6n
c1NHKkSfV9rYARpGUf2rYA1gO9Ur0vdl56KZxprbtZD5Ksv5QYbVRhfzKyiBp362j3PlrsYs/TJN
cEAldOsVbjJITfE7+a5siyc774/pILfcrVdtTu7pmT8NRNiDEn4XB8zjkWyHBYQr8JYGDDzuNF1k
snvN6ybAIlusyw68A9GUu3rUMQ7MGkil9KGy6HZsyqMvu2MPU2pdhj9TDxxt5sAdoPDZY6XOH2mf
4cDU+A/Yp4WR6N3PMC9ObQdEVmm5TZQzcNwghn4geL1BrfejBuQagsVFTrIfxvfus9xZz6KiUQ0N
2KKVaoHn+1G1zN14Ht3IER4fUzA0CzcoragloojJOAhI/HuSBBZWRaxzGg7psEh+VSJIijI9tiHV
kfS8dVvzPUznVyEzNHJMTkCM6ze2dNB9p7deQA7VefTTdC37YKNM+FX182+l82MzoRjhhBI+Dtjj
Dv2w9Od0m2aoofv+ZxoAzQAI8i4TaRtDJ/Ji59A9hAIkaOIeRT91UFpQK3K9oYpx+vTUEv/Z7xDc
pVeZhOdfoGHEouuPpNwxz3JiZ0zfLd/dzf70O8iaH55izwJGBpEJhhGNgGU8+zDIhgAcPnDDC2Hd
uIJG8tB6bYIFNQ5QfIdUGWC80TuUVorqePgzFOMYmdpsLQdob0rGvQNcXmTOi83Uw0VFhdlicpu1
M5WJLRqxnhFvxJf3LWUGuY7GvJJvC29M8s6USRs6DzpQJNEpCXcBVsWoqNiUFBzj0Vb9V60F/tH2
Mz6y8h56APzOkC9F5x38dDSR7aVHOHycsjQ9cSffK2fcWwP9VdbqPrWLjWZ+TJiNWRkA9Ug04b3f
F4czaznrymMFaK0UakOmFpNY08SD78V1O+NDTMthw2D/I/nsLqUEipDgao459DMiQnNSJ/Rs8Quq
+a7SaJ1xWuQehvOX0OmfeifX8YxVKZ4Kb9+FmMQ7PTbRoNIPC0LUuJGjF6m0XleGfooGE7WsTiEN
d7XykQfVZC/T7DmvQhFJR997vXzExvmrDNhzSLtdmDIR6cLHmYUpt9I3X7ooRYz1/R4T0Qep6bHt
wHoQyt8Ec7BQxQzLVXgFJLqdtt0wbGra7jIDZhEky42TviqKxrvWezYdTrFtEoAy2L74tENKWc9b
S2O2K9s31aUl1plwD0PMtXA8g5D3pjibi4V7JkbX87OS5jgMxSFXkiZiyH77Hn936+yzaLuDB6pY
BE85gBnT6aFHQoAOfOJFENF85RmOkapqIdNeLVjRgktR7rs+xwmTlTUgpzg+qDTsqWyrbW8h9XbR
Ia7BSB9pmrSDzaLJAv3M6eqV3fnroJmQSRixnMcJ3an5CyRqu7knr0xnX7YeXnXKT3lP72YjNLw3
xjdNUJlnbo5FpkM5z911vQ9ARn0HL5qdIu49dB2PjqrdKJjQ0zgp/U6qYiPCof2sBkCXYVGRpEqE
EnhtbEonImI21sCC8f6ur7sBFZtxBwkvbPU0aN4djo+HLN2Wmm9bpk55IevYzqletrw6jPa4HDAT
RHPWOjHA3b9k4KzAA3oqBd96RPxwzHDs++5HyJDz90627BxY2VrOXMXAYjwPg35ts2wXnL0bxsFG
lxo8RhwV1113qDv5xnr3jrbBgXTWHUpMe5g47zPlHFKLPMyZC7vZelv6PXiNQq2KFHgg4IP3MpML
nPa6saicZTaaezrY70GIWUukH7R1kpQCA+1kX5NVAw5q5E8cRCaNLuCUOPZvGefToh0J6Ad1kcZy
KE+ZYHd6sCOvIkmOYxKU5lm16br2ofTdrU/T53yqyCoECSjhlL87DsJthswGtwAzM9zYsgktJHep
OpWumDeeX8JPAZaGRnVRP4mXPkgfJ0GxecJsh6x1Y41SRNSv19nMn3CWvysR3lGTw4RQBJonhee9
DDUwCtPkxp7ETmauui9bgt4Lr1QI+LBpjOwgyCI6+SwWpYtwt8MjkO5gbzftY+va970qPtDRe2QF
24AEeOz98T5A8uqaHSfFTyeoloGWd5OrcAzF4pzTPdq3a+xZWj9pwFPynRIdSiFSg6DvDoAdoAut
PAa+PPK8yxet3Z1kB7+evrNfZNbMi1IUWynanZFjELmz92mxoYgx9X6EA8PMCyqSK+vF0KW/Mz4u
bUYOEj3iaMYN9xVnOqYyx55KOWtkweFiSr2jDf+KSPgtZtI0jy0LoNAa6fXIG7FoLdiQw4c3Gire
JkaQVdD0OIjU4qgUjtX8KZ4d6yBG/y4It3VbpXgb9D6z7d+saXuggDHlWqTaUYeu8TUeTWP/6u1y
XdfTRvYijJzMPQS6W3t5hvKqSQ+umhJLz27sGtypZeqHokV/OHPVsmzHjVUAzxqQcOtX5U9gDt6a
wn21jHaWs1ODQkD0HctpXHh868DbP/ed5egFK9WyleBhEvLgSZXjXYmbK6S7YH0OJ9PzEjRb45cl
slc3LJ+QW+6MzZ/tqXoKO/gDBuFBd84GTfYiYp3Yw5f/ubKw02jK4sEn88rysHstCuuB9N5rX6SP
1SiWvMa3YgXpmzePd3ZFF+nYPreluJtm/NfpY123J/TFLHMkbcZ0d3OnttiRx2UnTvMYyCjzByCB
TfUIl13/RLkFoJ7R0DaOVhc5qlpaGSBDPQo9CQbxvQyc01jR3y2mfcGaj3aiEp713hc1w4LKDr2C
vHpyRvI1NdlH6ac/0QpZYu3IQJg8NzTMqfWh9KATKwVUubLNb3B98tgvjIg8A5/UFuwRj7F12iEB
88uqjchs71nDj7mxoJOZgnOBhqESz8AjU+3jCNsyZJD3bdfuna7NdmTiA8jo2YB0By6+vV1ssVk4
ZBp7femmjzaz9hPjcDKYBXLCdtqjE2wRFvnGdWHqje7HFWAdZyzULz2QJp6V/VLk5j6r+ZOFc1JU
B/ojoxb2onoRGuzohBvrHIUJ8MrQhz7tGNM6TmUJG3+Kssmo5z6Wjn8Izhm7MvljhtCJ7KHEcDmo
B6hh2rtUr0U1JgDr2ckQyjdd4wwKZnxw8SXKTzwneEOGh969BuZC7Kem8KjO+4Ue3d0I3Qzcijsc
UmjAnMcaUFi7XrRULVUe7pw5DUGJHZYzaWB0UO4U7U2sp75GdoitDApfIvR/eHI8dpVdRmJAMsXZ
wXFx9CFrrAwtNrODJo+9cRF/VvqkqI8ADmTsOqAv5szfuh4IAbiZXyLkO2iEkAUH+XZE31ScT2qP
be1XQ7B+yVA8GMf+XfniywTj4+iTI+nMY91m9w4N5gj7uD0JO8zV9mPJ1TIHc76uYDU8pBrOsQIA
VzfdtU27gT2ZQoJPP0OfLUoe7lILy7ndFO9DKjGHcBckvPHLIw4I4XI1Gy8O/IgGQYl4KB5Ta+wi
I8bEJewxxabWRcTGPaQv3aiXils/Bx00+IiYi6xT/VAElEOd3uVj4CbEa8fEl/5DJeqEd+YoZbiX
PT0a5Jlh3WdLSrGfToW4VzTFil2uXNlD5jIWuMP6ZBs47XHFf1ZUr2B0/uJibSyq+WdafekmfSgC
VBSnsDw5Am70Ji10XKr+oT5v3Ioc+DvD7htEOVyDizLWFX3xRr5ndvujtMeHsGEoZo9rBs7d+Sgr
Qmpxl6fDzhT1Mx3CZWubFYFcJVXewsh8pwN6rw156VLnrfHsVcPnrQ32ecRdjG2u5gMZAX4apnc2
T3cla5esZuusmNZuhtw35YtGZW3cNc4+sKpPVDQOrpM+omByCKR2sXHNvlyffBRuu2U2WJR8ZM+O
hRl+7N2nxicL2cuXlKLD0670o2/Ik1OVv5VCr5Ws2BIwzhPTMJpHihy52CKKwj5mzaBiQZx3dORi
zuFL+ADf2SmQAg7DtpC64rkrum3WYI8VFs2SjiUepXzphbwPZg4V7cyX8KaCLNX3XsaWf9Tc2fh5
urTHblsDcpHyLo8IK+88AtbVmC1h8MkjlAEPmsmNbIJfdSBec9DDajhw91aOolh2R+FbXZfVzgnb
rTgvsucdWpbdW0O67Ry2x7Lx2KTZHQdyyA3rY8j8VWjMpkjrp6aCuQ+jVezb/jZonfcOtDBsjjDI
IcjlqFPXs1NFhYKYQs8morX60kKsgOB7rkfnlGeYbdGQTAe+yM0MgKV153r+qRhJJKHxQhUU02AW
tgebhSfksttRwvuEDfYnQfVJoIBGsItNc+cxm+qF3fiw4a4PE8N5fpc9qBpm/I38BObouRHhuhYp
WbrO/AEk3VPV+1vUWN+mqkkCr951FLsY2Hnkg3dHS/OTkPxV2t46D6YtGr833OpQFi5QrMxXILSv
NcDkncvPOZl8MVhzMF0DJt6xmMN+Eayxcjl0/QsgXg3yQImHRMpIwanIGEeamJ7PMx1r3YXOskfW
F4b2/VyYxzCrj/bYIg3P8BCU3iGsD5k3PNW8j8DTIQlcC3+hf36KRydcSWqhRuk+FiVncUdV0qRW
GyttPTV52MQo529EXj7bEpuuFPWtdOKxafi+y5+bLF3XVX3OoWD1rtYWPAwAShwTVZOdknwZchQV
sG7BjTaB59UOheonpMxRXbGktOl6bvKFIUEiJrMcUvdxRtVJ9tVv5K1Jxeutj1rLjP+JBwMDR6yc
B8fWS1RX784WEnRSics9DYdbej/U6boXZNmWM3IvezVbQwaUS3asabqEzRK+J++kU4FFZYxlhURm
ZF8DC7faE2/wYV8MDLzshi4YCldIkNsNq8jBY8F7YLyH0rVemjpYzcBcNP4AtxaZEIevga/sIuaG
qxHzQZRKjXc4OJugZ+9OpmPlWJuai5Wr4VjAu094Ux564vMIDM4dNqX9Qg36iEa2DzXMO9I1mwna
oahvxLFO5UnTYB+GDShhLrBIYb2e5fhbiG5VA9jQKvqlAr22dLDnBeTaKZuiqfReqwZ3MfQWzACQ
v3m12dhwuwvK4lGG+q6sUZFEiphO5M4UfuLY9psR6VOAjwQozp2DFsAe5uagk9KTAvcrc/p92qaR
p7sjqm8NKq9kmw3hwnWJi4xZrjNab41tXjs5vY8SKYgzEWRJ2orCxl6TgO5bDo9SikKc0w2rTOUn
aFO/WPWEaseytOonLrCg6XqKewsTeDZvIbRYDIUFDyurwWGEr5AEySdJsR0GeiECnnSb2zLuAmT9
JnTO9TJQTQRRsYJEkVb9WghQfAq6asa53zDkejjm/qxh5Rw1NdIx7cxRl3ngrFAsF9STKIiiukDC
J8aKH7X+KSxsZFWaILXZwwsVxxRZcRxpu3I0tFCok7ECk7mBKgr1xthSrEgkCx7srnnJ/frTls3v
wnFWXHYE9UrnJXRBX9djbGT40PA0cYPqN8EEyZvmNAXpLuT8WDXVg4TbT1mblQlgjl+F+afBC18Y
K9gETsmwDWb4dIfi01N0E9rtKlfNV2H4xnQd/qqw7fU9s/C88Zjn1qYqrK0vnFWOfIDlBtNSh6IB
iAZBtqvTbgFbopVf/u58XiwIb8oopOLYVux1GsmKhJhDIdUA9ui54f6P2qBKL0iFMmLLfpSejvvU
p3GPDQPW6AYpQfAzhWY6CUv3xfcAwVX2kHhZ5eJBdB/3HhrdsFnTfrZzhPh/HJ3HbtzIFoafqADm
IrcMnSW1ctgQkmUzx2J++vl6NoOLO8ZY6iarzvnjvbPII5K+2gew/Oymma4bsRw3vXythH7KbUpD
DE56Y30vF/Gga0AnEgU2BTrdGORd8ihXym1Kr6huh/p5a/oH2amfNbG+7NW7JA51d2WGPHLpssBa
5sw3vbWCV3Wfskkd4mE8GDCcdiP/Udr+OLR26XtykpdJT8+43/0+5gRAFpzGeRJ6hgSbsMFWJq22
fCXRSHjLUzWbxF117R1Tq/K9xniOl3b0iyH+VUMJ0ZZ2MDZqjuoSltQWwPmucecaVhVUYviaGg+L
RbYpf7brpzUTfyjPI+DaundS4tvY6jhEu6ehWY6qmve5Z7MPZBlIgHO/WVs0A4zNKaenVx4nT1zS
erDCtE15N2JnVya5jOxEHtpZezDG4ch78rgRya7M9Wio9TJ2fbMz1eL6mdnW0cbhuXr1m/Cyb8Wg
2q3M5vkcgVi9WPP4R8XjbShOd7mbDL7yrMxvawNkXz6VevGQy8E30sUJ1nT65xo9MylfYLXcXKaQ
jpG74KmzFEiWSh6zvnjRzGGXlmVIJ/azCSwftQ2fr5Eaj3bmho1u/NTzT2M09bGPnbMwEzY5c9lx
Gh/KKv/TxgvPu43Az+EbgXzb631HDyjwRtgKk2pF1L40CJsLtMA4o5Bct4IfqM6dY5cNR2pVH0yT
kkKVLmcx01OnNVCxrmt/J4W3x/P+sznbGlUi/xUdcqjepuK2m492nI4BzSCPlbPtWIVWX2uWU8KP
N6hleijn5qx52y4lZ7+YxdNarLu+ni7l1tIlkt1x3D25XUIqO2dIu1WnxJuKg+lu/+ali7p53o2O
uppgIua2/N0YXH1H6yI7tSi1LiCfBppzsuSLis+7jRYasv2t3azVDrC+8gfl8XEZb3R9TneShGu/
GMHtOxnfpznG5a5TQbnW7p2ia3lfz0w0+mzru7psLoleR9Ywvm2uHTSZc8YRwvBF29xp0tJgXtbf
2YiXoNRAhnFnlpGTcQla7d0YLw9ey/pA2P/f3qI4KtX3a3mbT5tX4uGeGqvJg6UYHOJcF8IcjeFp
LMfOd6RL49WaP606Qd/K5LmSxmZFVpU+lptOIrtpPzSTcxTNdmmtdSf4j3VtVftKrA/GnHNqewBg
zli/FnDxvWWebSR6foqHmmHgKvtu71VTiEIwD3SYr6VkcKJPiy5MYR6Mjrc1r5HmwieacXE2XS0U
iXGcxuSq+u7dyNfX1JrgWOmsAJI2D5bXok4fUSqIXVxkWcR5/mUshTx6leU7U1UGhdQu6WClvuiJ
z0rptM4kmoLZ7vZb7f6Vi3oTad4Fjg3YPg6kNE5GfPe/WG0UcR00a/E0bO25TcpDUy8UKs/1xuEP
cLQ5glSr2C/i7bil/RGi1h/m6Tdv1i2iaewcuzLU6uLM23aZ+jS0gZt449B5CucAYRhOffa1lOKI
fX6XFGQLcLyGKadyhPbvBWT8OqwsAysqMObkNtR0lhBAs5c1M0Z/cTVgVCWOueuZgUjEn6qowmGU
x6FwDh3l1U7SkufQ00nOJaOsI6KPzww+txnAKBzPe8zG7sGTHZWj6Sto6b8KfC6YlmHwzVhqUVe7
OgqL6ZpDAiDY6K92Y320IAtrtR2aWYZG63y7aSF4Rs2nYjBeDX0aggRmxjdnQqd1UYRWrt7WLD6B
XX4Tklr7JpyTn3sV6sPpMjazCBxt/FM1iQqLjtptV0z7flKSO+N5Ful11OtdvsGxVt3/TVnwqOe8
8azf3FzPk4LMsdqPaRj/WXzr5gCfX2zbQ+KJ+83IIsueHlqru+Ruc6+J9nHhMFttwqSTmRKcdTtM
3gSPRucnk1J7p7lPpZcGqxx2ll2QSod+6m6bt0veO19N1Tf70lvzqKz1EyzHQeqdHbheagaj2b2b
a/5L2Dxxj7VCXavtKsoKJ9v9QJhCo3g1wC0NyCCbJT1kJm52QYtc5cZr4KQ8tX2OgGNIsYVzX4P4
CTDaTNrPeFh4Piov0j1x1RNlH3LXLUJvrItgQdFDqOMm/DlPDpvcdjaUXZCOrgHY2JQ7AgeKyNKN
+VS5zhYtVRqzkVRfQpPn0dQek7VK/GWRz2qdIjOx/naeQ3tzF5/NNI3sbjzNGAJSG94XaM1PhXHI
U/PX6Yo7s+5PaTEGItMizTFDJoCgb7vhmfUJwmpgTpiTKqJN9VoYw3dh9UWgpubgWemn7aZvs6LN
u2doWaac76axic7XHs022VlrvZsM92tN55MY60svQSlUXB9cTb8u9Rro09az6yWAaUbDD2CUwPHm
T8M9acX13os74uAZO8z1e+XMUuXnxp2Pl66HknPzk7WaX6VigszUFiZqhOvDVDNau+5G2csJlKmc
BBWozgM2UrhsCOiS/WPQbBVuqfVVLBuhrlDjYNcX9Cb87G776TkJlINy3EPa1CHMEGcOUHAujI9J
NU9GPMkA4W2YyngMtsmUfqePfjVuTDwmAkA/NWRkLOzMqI++9cTb8+jt+3E+6UXJ5LyGNq2Am670
EPw3jA3t3vJy38qsp0bQTCZXTnzPinfFODDtuO5nZQwfDVcngOCnu6HJaYuLs80vqVx+rc25uhJh
Q9KPYa9Z11llTdhaxeNQ6w92YwdJIjiYwaLIA+pmefbc5cE2pq9pm3c2qo6knV/oKLguXQlxY6wL
/rDF2adGDAvZRAxed7ZZa0EMeRb0UxotCKD9OSUJppyKwDL6J20pTokpdreMsERUl67On6RwrxJa
3x9YnYKq4n+p1b7SU8UuX+2KvnjYeo6WUsVHZ56XsJFw69mNiEkRVwZeX8JxNT0oTVYmfLIwCVnt
njbrpmajksijsByoQj3HU/cVt/IEJnpIckreE1YGXZ7tKc/CQe+044boxa3UtZ2dU0bnRk7mGBzv
+Dp35tkstjxMJvmcOAutKwt/2ZhDUxGhG8pRvxPb+GcTxXEu4H/WG9PiDPJrhpxyuWH9xmpPSSYD
uVYHy23paDSbRzbsa9mOzzLv9lLOD2PHcCWZ3ZfBCfVVuxZ9/OgyBBIGvktNTdFh2R6MdNaPmlZE
Imv2masfagp0/tqrfm/2/Fp8WNynT00D2194N6FpcYldJsZZtDsE6AmZflLjGnLWH0duTVDYOSz4
Jnv0EHWHD8hAv2ehPGyan9HdqsOoqe2ZwzUJi9tXOiU2zaCCm31huDKHVYV5y3WreJ2jxchbYDFe
Ess0ES4ivaj4xyi7MljsJgTgeETt+E9BAKwucp3KM53Anq3PuJju53rlwCu/Ys1yfSt3j8gn2ee0
JoDcM1G6lU1Qr8lfS2V6NEktDla7/M4LIQ8aXbL9mrFdolS0pR15MeDoOhbezu7YgKYyibTMeKbb
5KL31cEAGXMszNZwiue8LoNG2PsE/hHh5bc3toDj2p65SQvNzfVlaxf+3BR2mNcLdKOLtEhDvDFF
s6YOtsr+2VXKwBPDkVaAkWaV3+mpdWcR+5blaSSEeDQN+w5g7eLpHhOh9Yze7x6we1ejOD1kbnwn
y7lGruJe8yaHn6vdT+o7Ac5aduY4Myl6XhHR6C23KT8by8GchejGWWZE2wcFtRpbPgfdiAO60vqD
vc1IIzwdJIedzSkHPxtW8IrRBpMSxX2JXkvK6pcxY4wSp31wJBJb1eT8YnN/pGKooAkmbv3Varug
GuL7sdZe8w0zA/2livHP+jG27kXfRgYmB79VsUEGJyoyZEx2j2Ce0V3IY5WczcmJg6axzGibVe1v
dv/YWdqzl7cUzXigcZYLcL49kJMUoBQ8oHOjx20IiZG1kCTGkdMWJx7DJeyMh/x2GLPrTogrl71R
m+qojTXk8fRpVOmxQvSgwfsZZvZb6UZg9hpMiLLht/g0205EqFZOXaGjl+25szpjN3rurkqtn7yo
Nr+U26EvQMpyBwhCG2Hvq6itmOCr7NKNkhGHk3xFEnilP/ufA+sZyq79k20AjJ7h3cY4eepT3gEe
EL66YTz1g/fTm+6/mJIrtTlFONaoH6UNR1m7Y6QJ/Tnx5outujuhwo7VMtA2K638JWN2qDXGWjLB
OBTiXH7XjnywphWkuvKLvHpWmbidMgbZCnT4pHkvuJun46rSC+XGd6ZjVvdgMx8snYWfs4/oQ54Q
3aOC1qYssugPjgs06npBbad/ANQnJnP0hdXQHDWgRaPjgGDX6WB40qjN0eF6ic7fYWASXgsIquar
GjadjN/2yxP9i7PQP+Ki9S2bQ7mqnVES6L1aCEKy5ENvFsd3u1pC3Hb7xrP3g7PcCblNvmc04ZZl
EE1xexE29+q8Tm/czka05DYS3f6quhEwuxoC3WvfEtMkWRuIMlHFTU0xkuC8vJaOuM/jBdW4vR9N
mxDinFhd/c1SGmRS4x3zHrkXD/0FmlZeqg4hgLkRoaitAEvTeqk3PJDkQm9qOzWKOyY39dCIawA2
tNtw5OPVTGX3jJyx9rUFfY/QSY1mn1+CbY05otIuOTq1zIOxNKc9pVrt1xQP6z7N3ftUJi+WNj/I
7Ia6F3wYpk00soP619o2RdIcPPAs25OtjRu4k/esaAcPq6Q/DXAvYskfsqXnycwHLmPoudLqL0hw
/NGu3kZb/4UrMI6QZwA/3V3WWzb7g3HN4F4CYSGui43fzHL/OXX7R1fm52Rqz5POeMXKZIdFa0Hb
O/+KZKwQEXc6/LgFhL7dZ25ytCf5y9nkgISnp9HOd3Y886GtGZ6JmolRjQDRk5PwV+eP8eDCMeSI
bjKF9IVwvk7pX3YNfKub6NsaATK4FcZlnMSpWpsVnVWz22zKhK3p2JHCdijr4mDoXJ90Lu5ye6Ov
uT5RC/jkJDimVvszmdM/8eR+lonCdmbLMz6IcCLwmJV3eMeeJHyJCAV+lA6L0tqRTX9exinMLUqE
+ID9Fl2D3wBjcBMedMCn2jHvpmpCylL8KsxetqcOJhPjbDinQq7PmesdUi9mkurkJ+PacRvKNlCQ
WUu2zju3cEJh99aLp4sXiKy/GspityRau4yRnVtgd+M2Bn3qzMCbU8XAWLQBvXf8KCmQVObEL6j9
kH00cRIaKv2zbiKAtTrXa40X0QSHa+MYhjLRL/Eqz1mlTegVACIqKc9l39ahrLQ5bBcOy8KQIkjg
rp6l2Vthos0O6lelMe2WtIc2Xr7TPSP33T7+1G3vequInjLtuZpqJih1zTN17VfvoBeLiZpMCF+r
U/izm6ysNp8TaM6ucv/2aReOSdoQUVP/dbbscbDad4PvOTGMs0nlMTR/+eQ6HnRyfmrs6o9qjNeZ
eZBHzIkW136ECrvHgfdUbfqBdwFfwZrvjNnYoQU+qkn/YTR5iN3yBD/12yA30OY1OWf5YvEmlO5O
yVWEcz8Sut+vYRPrT7o372KdETETbH3lTRJY3jYrs+oe8ro4VreasMy2I7EA3TVFKenJvtE3sfo7
Gx2qDidXAThHyAbC+ZMw78A/68V6v7TxQRTaa7qwVtQ8ihhqn8XUPvTbek36gSN+xp+2GJesXl+1
rMiC1hQgnUNPNMEECBFn21Fqyy6pnBeta1GjmzcNMUirrsXPTu8+rgOvdG4qUHWm2aaLxBRP+ywt
feFm1CoAj3JczPuNGmg/v+2mBQBvNBfO2WJK3AE71r7e6N8SJiDSdfvZcc17ufBXoKF8UwATM98w
wrHHdEm+C8nN5wgHTSHRGKvpFPthNfY2xupQGwpGHjLjlxQaV6iIcN8kGq38ft6894GAnNge0JYl
+EsQNyw5ZejCOVoFlFDv/iI9QPG+5f25W7Iy9G4lEI6W7Z0R9iGtYM672G+TmKnpJkBWU0ZRutXc
OH3UdUSGHbe5mF82Bs8wA174aKBG+kb9NF6H3nTotIPn/PUMe/NhzOzIUOZzKqq7PLVeDbHdO4l4
FQUq99oju8ftzXPS1cVNW/Lm2gOF7FPlBJXLht1qhu1LtRwKlXLgjdUM/y7oJlx0Lqem/qqMOeYl
zgDTeuw8jI5+h2DmXMdMg7wRH846PdvT+uh0aHcrL70aiEJ9fAP3NZKRoCvVi7lkXdhnVh52IrlY
aePthmSh3KOqxgYXjhlJYMPRdfys6WlhSfKD4AMSlQLdoUky0Tf9sa/m32wp7rSy7K5GRqmbWDYX
ZXD/r0kVbweZwKHoTFQjlvMNUfi5tDMyyM4tYQtTJ4jRve0qxt/WhqaX6QFr0EMCN5R18c5r2cPN
5TFb9T/ECkZaPzShGuOvBWER2vjidVvUHowLEAA4BZVGM/vdND60ZSOjzFU9GuJF3IsWXs9YKtC+
jmEadLxI3GeWsXvb8K6apl7rEhIhE/JqLvne2kjKi72dl3iP6cgDu+lh1zZ7keJkyrSLVyPv7NNj
meJinOSJ6/vY5cXTyrBrijFq620LbKM9FoSKDXXHVOr6Dn8K4A5OuWJcKgdzN9AyFxpShs6ootg0
eO5S61iO6X3e6oc2g7Vv6+wFe9cT4klwKTmHLl4DRDnZT0tjaOCOzrNrt64vVijI1h5mPzFBbsfy
fmypZNUqPgCXbjcbJ0i1uKhUBfNVeyqm+rihWO76ePYrM3vTSvWZZfqp9VCNUpHgz1ZxnmbryPE3
hwjZD+6KjaGW9xaHLFSyTEJkI5fMKXdd3u20Pj4XRPEQPqKhT8muJmovxryPAo21BYwRDLOW743S
1aKZjq9w1dNdWdEglsFoBZ4cv1PdvVZ2jvZKXsTKtZT2+Z4D/HdIcTjLbKEL6CaVEWcSTI/ONB9V
nKDQGyrgIo3lyosUgnRB2N5Rd9ovOY+bz/zJDSmr1xL3kDMVn2ggDl7mPZp1DALWs7hQw4bEE0Kv
XPd9zZYybEcEA4+uV/wYCweBIef3pM0oUkkNZkyMMg7Ns7FN5m7e1Q1vngpcPXuaVPIPu1O4xcOZ
P4oRraoPNb96bIJpy+K5p0cNeGB+kdbSBOWUzVGne1+t8WVPgh8g1YNKMkzZyc18HXTm5oPjXzb8
2Zw3DG0Ov0uW7Bx9OMwq3Te685GIAhlK9TElawkftuzMeiDZkF9MOvojXSnPS6W9iVmeiopYEunF
L0YRBzwwJ8vTYf9xnNWg40M5syEY6Dit+QMVwEFPt3HnrMPFUv19BVLvawqBz6guOmaHsWmeNbe4
lS0j4G/dPefHPtNQ/BiNeBJctyjgjsjRn5ETfoOxMpSvDK5QJOfVTZ8yJ92xlIVaqaEJR40Uo7dP
BvD4wkUzvSBwrmo0mDLDRQfPpRH8HQjDMf206yXa1/k8NWMGk49aokFPy//lHWZwbMSv+7rWdg2g
7GpoU5DnMmD9yqJaqCJcB8SKc1zQzFkVyAfa4dSt7Tf//m1Z8vuuYVFEtxVW+hL7YCKRl/PNk5rK
JI7F393kXdG6hwkqxsh6XiS0L8DZqacdrXExGE7cRzcddqj8TjmS1ThVLQ/OeuLyhst3/rK2OqGL
IsL3NglANViRlmbffBCrr3JMQHNdPbKSmz74ckjYfGgq+zmdZOgJ91A7wzm1NC7h6sF0rQiDdVT1
9p+6SFDv5Os9ROZxcLSvPE4emeOoGIqJ6zHmUEsSc0+DBcmsVc46pe8a7KATJ/6zNNC9efNA7W3O
i4AVsQqnIf2IlxVgw5oPgz4/mUV+AraWfhrHJ2NzPrpWNdEWu+IIYI1aucoZOMXTuFavicjOveY9
s8pFWi6eUcA8NzobjFaSc+qR63JQvRGJynzGLvbdYxEZzenQ5JBCkpjuWVSIWkvijFZ1L5ruaEuL
qYoABlRm21kqiwUK1VDgtfDahbo6+QKXbX0u6wTqmSCsZqnUluqpAxuCBXVeyX26VMAG2oQSvy6P
XZLAWXI5N+V11WPDN8sRiZxAFNpacx/qiAr0eCUGr9Dvnc4FbDVLFHVTzCo2BRtuWtYMINV+Nr8R
K0ZOF3+uQ/13kyv1iOpMq9wrGfAP7VTexaieJnrU25EVgCv9nb5WnljDfO9Fx/cL0I3nycd+Ew5V
gVRx1DCpLDTUiEbtspmbw5zS4+oNPDU1pQab2i3NjGRi3oLCs5+1FTBk3YgANeLBJNNKS6Kizh7W
vt0JbYNWqf6mxKBkqrgAY57KxHvfDPPO6ZrIU8NxdilZ65Nqh6yAn0nO/mKn345Q+l6MYLyoBhWk
61DlL1PPC6TFyMLs8ZEY22A0NJ64+M6R2dFRsK8sWGO57NvW+Voa59CgaTZ19dNuw5siAKLbGJtq
GqkZC2BmLFbZJjc/MlO/eijE2tS9rjlPc6erfeI0S9RgZ8gEvNDExiqq9B2R1U87tyQtyNyEAN18
z5QVrB2yjeyWZqK47hobaWwx22g805trd8BDAyy0xZIzxE7+bp12Z5rFWZR2AJ2IIwp8Fo8UG09Z
HIXNgrrNpzanE85i4XTRBEBkHNPOeVobDsGNht/KYILQstXvRpyt/WBdjBJJiYU1WSEcH9vxJcO4
gt0n9/lNjkU7o/7KX9ccUaGUDPEs84HuTIE3t/dZ3t8wnqFnXeru9bl50N31qA05l+Sy3cyRGJq6
NnBz3D5WP4VxZ5+K0godBoPBBRI3vbeyniacnwhIxkzrdnTDnTD73A1x/VLOurdrWoToN4/TOj7V
s7XXdSdq6aM2lHi1FwPxLRQsWh2HTu+eZTFzT7U24J0yLrlXvsoKEbTXW7vGdc2duslU0/YRZ92b
W4tPTbO+cJUgnhk+m3n91hLgubSuTzqR4CjcrH3p1PhupEGAPRmpKMs1D1cZ2Yyt/dkCBoMWfwt7
PVhx9zON6CMSAXw1mWz3c5+e+7JFj9+Kczx356Gt2YBztrLkd4zzyNCqo56mf9cE4HXN71dhb8Gs
hucWrXFeue9snFFT5/9cOGZb33CCVIFR6k9F5nyZY8kiTzaYkuUZRSrMhTwt5WwGpSHeTd4hxc/p
L0n5LkYcIo67XrpYoSZpd1NnRUQEXjc7PRozgLAqYXZF96+rtPMq5W9dITVuZpre2hhxbWJCpQ7G
g6lJFBXJx6xjIppynrBMUgfvtPczDFuWW0iGOuOva4HOtUbLgMFaAOKP9I8ACq1QgWV5R9foWIDX
x3am47gHy0my6mcUaWB46AYmm/26lI9cq+jbpmyXYsMNND1nFmiGkghw8ZCYReQ25Us86nZI8DHm
PaS2ODRsAyP+iC4RO2ITVxfVsQhwZYJjGBjr8gyzdYJvCnbFOMbWIAJXuX/KjNmHg+tbjBikygEP
fPEEdgp0ND5prXUylvFeGuK+LhEXp/rVKcyotY0TKOBpZkENUjDlQFnpg5LjZajmL9oG4aiQQuB+
inrDfjAEd2fcXNMFlmJU9VOsZe84RUmpa21MJ3B6I740ZRo7SzO/+gpFhk6RaHvjD4W+JwkWiZ6L
i6nvnUCWrgq4Fh8U5ujenu9tYiqU0t+MrL0zZvvJIFqnHqoMWgEMVjbN65RiHlocVTJFwpn2tnW/
zm20zuQnNYJuBlIMg8bBWpwUkcIcVidotHL5PqZilxjzxan5Vqe0aYOiKDuMJu1hcQGQvRHxUU97
L6QAaqpmrxndOQZJw6qJ67tP94VpaP5Qt592b+ykluzcCnnL7PKVNXX5b+5xIWfbQY4xbk789Pwt
uLSc3Ik8zQrpW0M7n0wHBAmBsLuwtgscyxQpD4W0fNwbl25d/7ae/GCHqNAcDD9iZTaYCizcaJLy
tb/5ktUWYKAKgUUCJJQ4o0ske/ogd44qvsFXg9aKOYVb40n2jMyTZ18La0QNpE8HV5SnVPNmcMBl
J1KPz9D6Ys465HP5vZXafa3oIRMYm4Pb5LUkBVgCLFmnDtrEIzg5eJIGBiuJtNwvhB5s2HRvN530
Rbd85MWkBabbYHug353gk+Om5YFtM56K2qQzpb8aYt47Q71nYX7rk+HcuCjeitx81To6genTDBeH
qg0p3yYuJUqiTlpTAieQ0NK0z8A5RzbCB7iifdwlLxhT8cu2EJaIY9amwFa8utd6yo+dAeeRFqRZ
V7Hte4q5MU5QUW02Vhlbv2sSh3F1OnnIOQSiangkWlyn/m2W3X6N9UhTxlMj1/du7H7ycr1oSuuj
apruPOxhS24akT5YH71bRzhEeUCylfk2jY+Gp78gkltuv9RvpVVv+SAPlcksTd7PnhzPYmemJZ7j
QY07JOMsyB4aWmfCuKAK/jFtJvucIAgjWE3UjN7wjq4iwzhOdgWSCyfTH2Ph4IsvUBZtN/OB9rK2
NY/aYP4OHbCRbfDgbbd3wk7Xz460TbvmftaM+M86xZgKTK7NzqlQVMp8OpGh9SBsYuqzrHusbha4
Ee+kAW3EPYR/pbWbvdVrJydFdeHq+otWk0Rwi09lISKy6ruH+PSbdT5rWYOXxKrO+PTfDduBsh7K
fR/zn2xdYKU53nWlVYTMl78s3dxGOKbAa2eSstLGPObNUhzrQceoH4/TezYjTXKJ9GSLz5HfrOZh
ha3zJqYLp20P2br2webBTrk6UYyGtRvd9CF3ZLgp71Wu5tPkdjOGR+tP5az9DVw9dwOEoOo/us19
S/tJo/nN81NnfC8oCfWHAfEfyRwlzTtEF1yhr4O6a5GVDLFP0OTXLFYsF2b7nnUjgGKZ8F8ujykF
4+yNgLhZ4712efrXFoh6ey5shzWu6MwX5o7rUNfvhuieyPW2o5q4Ds0kUaVeFNlhDEDGsH46NKMW
CUdKhfHShyV6aQvHxvftvLc9laqztTznonrhzz9JvGCNnUZThlGAo82j5Y8Jef4oR+c0bvBsqNeP
0mzv/jf06/p0LsTyk4/itCaIW5v6R3hSgOyYT02y8MKWIZFEQ4AAN8RxZKFkto5qdthkMvQSg/3d
5Rgc1LL+bboGjYXJ/dp72Ys5Ukubp8kr+t6HeLT/mZv9Iwr3lUSRzwLpUclwqo8I3ljNIZDu7Wz+
bns4E21g9yj7fOcQSAlM3JBzUl4VjE9r0GZabD9xa1yqAteuUYVGbXyymv24QlwMw8U3kL/HPQIS
t/yuAKlvrvE3pZGostXyNWcH2TAHudvG/DVjsly6J9tSJxpRrgKtdDdJSM8VHTcBgnLdGYuYgfcI
QNEqsgz6Vr7qwggdCpfX0r6rTOdPOY3vpj074WqaXwLtigCA5Vpu7xPcKmrePpQ9hmrB1LUKJCq2
NmAzgSXYyJFIiyFKbsfjwl8+y+qQlDetX054nFD9s2WyZ9SNceqyEq6pNH4yKTG3pqYVTiUehUKh
LgcwgMxBdZ9grqrZZTN6uyuU7fTOAwjN4hErT2QgaUGmfhq7rg4HOWPOHOwHbXV8VKP/cXYmy40j
y7b9lWtnfGGGPoDBm5AgCVKkqF5KTWDqEn3f4+vfQr5JHj5RNMthlVUJRBMeHu57L3/pqxoPL2eq
Jm9eqIG/2ENwNapZuBYmO4Jmts5Q6fhj66MZUsYLbwxbvdVxukQTAkTk4NJgHHJpcg08iRhPrxq5
R58h6EAjx6AK3wy/jGZ86KLg1iyCVWSr27bsPuysO1YZGLIJk3BhuolGHmGKUl4PER2eItoKKf9V
TMpdUuhftao8ULJ5s1FrDQalNvQB75XkVZxhPBWhC146TmlfTWjtU4qldK7KG+EXVwFEAlsetpIa
xgsro0FoStTv/VrCsoUZt2K/bC0eW4CUslXYJo0aCW0cUQuwPCTwPWpGmBybnAoCEIxkgdotJoJ7
j3ya1VK1qphaonccoW8okbJuS1zSCizmFHTEisYKXZqphCNT2hyZm+Y4JfpONsrnMUDhgl4B1Xe8
jacALoz2Sy04gSoNwTELn6OEg0cQNb+oX/9SR2ppcvYoa8ox88SxM5T3Ak26Mk7lqi7STSMGml/B
rWZzdPPRbw+Bteuy6REV0O9upGyL9KPxrXc5F/vWb7dzTRRCzbadMKI08ri2KPohNqgYkGGyoxeg
QhYijWnSZda1CNoHzUsOgxzeyX77RPt7rYXyW9Zm6wSCzarxpo9Yjl2z5ejDVHT6o0p4tKNsJTfN
vSiktZ33EAzqL0XgNg9sUSy0Kv2tsJMGBnUOpdQxDQp3ao3HBFKI0Yulqkiu1+k7vCJrFrLDFMc3
k5pWqlAJNEuMiyUcrFHJOkc2jUcB6aqBmooPt3k22uw9UHNwJFH+WmoN3qCwJAZUKbXuYvrMB/lB
wvLV8Btd+hGzZsg4pm0wOir2YDkSyfUUWQ9NGz+FgYW5xC/vpJZyV0QO4TflXZUgQ7SLT1PTjjHc
jxixAp/VtJm6/ArNMSQhQa8NWYsexD4wnmhrJEG3LMs4duQ22NpRMLBiS3831DlNi7Z9bHXj2Uwp
YTEUc9nKNj5r4cf0b+JPEnOmqbHjqWX/YIc19P5afiHF1fjEkiX/2RInDIfyAb1E5fN1twGSZK+m
riIwGC/MLCRri3aVJ1ZBrqMkDyTU+8ZtG6TvSYU2hiLincQoFjRG6Kp8ptxqStlQZR2iZVql5U5D
rLmD7QNzKSJ9ljijruKq27QUV3L4kgueQ7ia6GP3ZfuAxvRKSCjEmtR7kgMswwCejMFCI0PtNvbi
xCGND9Z9iijMnArGxqb4reoBxf4wrEfK9yg7tC3ilPsex1jYw+2Ipmxvauqj3KMkaq36s6uw7wzF
UTH6FyVrHnWsXaISS5qcx9yQf4l2dANT3iS+gttDeZGU0FWT/GgqwyHKdMxOyUc/xcE+7WOfj116
atUWG2+PyW66F1LhJkmr8sRQuGJC+Wp0sUqi5mGgc1ZE/q4VnCTN9Jdno+Isg/Q1RnXPUCTrpU7V
XUak4wDAK9bTZz1E3mf5xFxL0R7DUd5HOnOl9b6khZn44abSPPLmcmN1RbofbFGtLDSsUBecUQ4O
RQZxwRKdwbdU7jGrbaIcLWZvi0fZGm56yX4Wvflq9WW47sNua9Kb0uNiUxjRC/0+dom0uJvy/Eaz
4k/h83anCgepne1b1abegP6/iQoYLhnpe6BA+0mKHjlLujHT5EEME2ZhXVuMybhtRuW96f1rjTYR
UiG9YQGyHFRKzF3l3SGGAH6KK0zHP9ZnVyluiIVsMgku1ikgJIAVxVR8dJq8tezRgU36NFXNwTRJ
3/U0nRAP2J+WnV6POf47GZzzFET3tpHcqMMsG7JJRFXlK+sUV5myfpZ3HeUmuRv+SKEp1SM+Rmfx
gD2K/5ojFUeMFzsZX8e5O6ilj5oUhUshlZuQ7niq4AgfWRooGElvWhnhu04vX52vW9Ws+gDNEd+u
1Fo7Ds4rHtc6m3zIIxJOp8CaRRyiOA54qhYejYBlTPkkDrQbuESPZHJPvSa/y9J8ZOt0ELBR9BSn
qBq6kZAc3WMDPzIGzjjULUSHIeH4Tu1ooCRsHnQ9+7KM9K3UISeomrIdJvOOjNxaWWN+LHvE8ZI5
OraBWbxrlHcsl8ewIfvuihJ4D/6PpRTRkK/66wEyI+UFpLSJgTq0tN4Henw9MEJO7dFAxc569fRs
m3NoL6TwaAz2tT9Y66SQ3+0mvJVn+XBvOcU0d6SFgjysVO8ZW7GadOtqQsItETWmTD5Q/nJVfXjr
YSHIY7TvAvvVjC0kLd1tnsCw18u8cVoERLoObqCeO7b0DjCNhK6ENYbW8XFUfRRfRn0XU0fGG+wz
QNx/TKdavU7jWXQ5yNUhnMprKcqqtU2nz8IDeBwV85YUm/2QSJvFtNMSWeWU5eFkGL1fOBLzbaeW
zD0nUXgsC3Ec/JTucdFep9j6iBrTUxOEwlF0hLFxIX4nOuJGafi0g3GdpuKBMagEvK7fW8T+mtkL
Tq1QSLW09leHbNPLYSUolHhJiMoeSTsCewbeFI7XhCsrBc0xomPRiX1TpIK3mvcbT3V81XBtQ9o2
Cn55SiD7JNb3wviFaR+aCcMexija1GrmqH79avjTjZYkrj+G12MqDtQB10H6KRfZrqyHG1bDfRV0
ayWPbm36y6nm7xTT33Y9Zr6JcxLHCG2PJ+l6oAfhSNAF13GZPuh98qBR2rJC6S1WbTprpn4z+eOd
2eBJbhMrOtShh7E8XhUdWrrS0+6aZAKZ1knFEhryW2Q17W0a8+Y6jeq5ofS3Vk61TRdVcV8xtns9
9tBrkuqq19NNjgWccDFeSYhYFl1NEuB1y8rEjBQvqafUlOgRqVnqrhl1bzXJiKLaYVr6GjYP7KB3
gZzcdZ59lxtimYBRy6r8S6blsKgi+bnvQmCJcANLUdxW2Jw7QImEwOAm4Wy7APf5KEtETk49s17T
DfTg0FkjQjxb3Y8Vv2bChikn3roeyoPfYZYeLMhsyXBtG6wdSp4LlK6b1u4POczQQLNYnMQ5VZU+
zUpBROoTnfSDKOJbSEFXWYP9l4NYnuLIpMVRI30rpchVfaKeYenbtBFLizGcTikmYiKSDyneRE35
ZJhJh/nGwmxqHAeLUVxone68tHWtpL/hTjZjgTJwKjX4mVC4Ke+ExEqFdgx+FRoaHmN7RxAKPcLg
yJZvFdssN6rCjzXrek0qRCmAQ1lfHtkJb/VA3khTmKN+hE5uT6pTk7EgwNiXsH3sEIihxxgyAwRl
Sb2ztDvkTsFGVqwHyWscvOiAB9jzcU5Zt1VS34SByGEd9r/4Ih/HoHH1vr6a9/thAuIdtQ8poaWq
m6fOo1HZjqO/QlKHc8ZQniUIXEuKNxLdudp2zZIfrZsI8pAshhSXbTuhoVAMWxqfA58WBicSzI2W
2NQ51Q9LE4/QQ29kCcGYOgKiT1+1rN4RkjacdTfWwNggvtBW6d7qsFuJ2HwCdfMrm0uAahTu+3qu
x8Y9tAVAcoJTf6EV1yi6PoFKcq0RcWZdjq+R6m3DKnrx7fwrkabX0sCBaPDdO6YcvSdzUtOkqCak
yqqWoY/e2rJRrsbp3J+M01Xoi6so6fY81ieJHpOnCIw6lgLNYw4qIda68lrzjSc1N9bYiHa+Xq4z
VV6N5rSnY4ibLFrbKHgnWF4xE1IXgRKu03BaK5U1QvIMqFBbQOfU1ZT0T0OEi7puN8I2b3rDuMqb
AfmXVdVUN8JDSyWhJxfGLa4eJPRxyyqbVggVbkdhbKlLv/ZFuqaHt5k1Gpz/aKL376mUHIrJvK8M
JjnbAsJcm9x4uvKQdOZhLEzK6vKTGKrfk9nfFsr4imR83Rvqvmh7N6Aq5hk0YYuo2tnZ8KJhf1U8
tjVE6tSHqjup8Q/om2JnQIPrKchjU3GjUL0cE/BGFLaPY+ivJMx/Uysf5uJRJKo7BOdbu09pbI7m
ld2yGLCNwvGywgPsYrQ35WGIxIESYb4EHvkV++GxIL8iF/jFgY3lcoxN6KB+uLLjaE+1n2oPINyh
H34ro36j2BVQB02/x992J5SUHC5za7XcRVF/P+EqWbaxPqAyi2/jotqWAvEpDJmD5SvoW010zhHd
en7OhzFl91neXSM95ZAxVtsOmTQUPbEw/BC7ly0piziOP2E+wLuzy8/Kkm7GTtzbDdzfQKH1V+F1
mawYpgakoLh6aDWx0UBEwApbW+ocXoSirEJBgaDxISJAUdDAm2AnQGjcdglZhaUvo96GYIqZLEn9
JdABhjjoLsU7/2gZyHKkJHuhPrbHr3n06Q8OolyiBETl55OtJSJEo4xGcZVFanYH03UXoDPTPLw4
tQ8vNLNsZpqlOurgwWU9PfvcsEPj8H2srGNdW3eTyhlWb7DgaMHaTMAI5cO+xIJbTChMO68Ciqpo
gD2q5KYXwf3khWSmQYCkEhNGD8yPbp96o5vlL4V2BJw3koMGj0qBqiWMyqdKszlmKAUKX5/Bhh5t
3yl6yQzky62H/ZGmR9BtC9Fx+5n/xkt5y4zxzU4D2obqMcx6TrXIoAF5Y3loPuKJ07Cob4rJuCpz
Ouu5JZ6VyWaaLG8vGOUPVYBRhFtuO0pgWQ7AyXVeNXhXJo5RXhIYFGWz+56mqdPF6e9OmKT885GM
j8fGZ68/DV1IeSHSMbzb+edYorut48ARvY+e3dopqr0D5IuOxD7QGjwaGuirif6BWhf70E+XAqfI
VujdlfD8jsYVVRTbMPUV1FJc59pDNqE+EpjNppC+qn1X9dZznQXUXagOFdBECmrJtlTr5FLCFVp/
qG2T+JdhKLfRhdQiuOtK2XR9WYYHhYMmG5FtF1sDbuBVX3a/dQuhJWEGlGM/6/2L4SFEFW03wavO
icOBADBeMWDNW8jUgUG3ItklBMUSoyRk4NJxQOowpjAXyzJB9eO3TqGZ02KoNOl6FMm7L4uXMLVa
x5js9xSpIIbya7MuVprAQkMN3Zb4sC3Qgl5FiTpY6YGgrsDIJkl+7UJtYwHZUgOjWiUWRLLIs68o
Aq3qXH6B/LQ1IAvn2bQuUtx1XWctpqDd9jXARQPf9jiSA0ieum2kYKcxe7AdIYsGurGCW0UxSqAK
aF6bIccSKyX8ywJoCoc/X27HZTsEO0UnV5fValN3xpeCrr5EPB5Qp236av4NbiojgwvyW1ORDnHK
PitANJntTQYzpA1yQFMR+s7EvMuBPTUAmWYid9nQIcmKBo5nta0pnAcVdBHVcpTI2/OtbsMmTulv
U9rSZYnNhAqhOcqvMi7LpaWOwULy65AZPcEVs/z4rFJStiHaM2wxQzwYrLScynpbWXBzzad0ZHyg
sJ+BJ361o7QewuY2T7sHpdF2mJ2eIJq9RQqnuBjNVhwbxJES253N3oPG49prvRpNXIXwWzsKCL1J
rrfL0hofK/QKtTervrqjpw0kCf5snYZ1kTTptu8Kt8C3jyiE1phf/wqs9D6BE5Im2pWJo2xRyIUj
yeMVoIX7oi0Y4RTrtyJINp41bcNYfUDtNDOlxLtdSq+BT448ZOh564adLFM3Wj+sCh83DvrDg1po
HFvDt4IpRtQJu5s+VUBaJLoblfFNo9CiV0r1dYjKWxumL7XVeslxzI0qjfovnd/QDp+rKrlDOrKt
B/CRFE2zqWBXkjRICflwl6vRg6Urq7Y2G2rWzbXUGHe2hgvawk2pVl1KGyt4NPLgmnSVkm9lPeeU
jR20iWgmhwclVJYehUlbQ+PHCOKrZiSVVvpk6c/KKitvDmlbPhsdB92MtrZKEE/FlzrY6Ph1+2hJ
1roxy/cp0TgvISTtxFqvpy0qQhzs4zrIzV2vlU6g2kvOpiu7GBlZMsWchtTxTanZw+n/r6LZ+GNP
KO3kpngNiyClx1gcANMGnHHxNg+dRKZhf+ZS95EN5kuDCmxZG/UaiOxvXWS72opXql/khNHhswh6
fPI4sWlY7pF5XSVCv5Lj4Aux0r7IohsmnGSLojEWeDBdfDs5mlTZoAYx7cY2dfxMwSTqLSm9OJzN
npiMcT0GGWa2SLz7Zfer94NVViM9D9IVLToXpG/VAlhOMiASYmZTGxgtwy0KZiL/5I6FfTfOoCyU
nAivObknExL8ahhefY8WXzPpN97IUiGv/+B4D2gZi2wahusis5BOj9lCqpMbaT4US/YslskTB9n/
c5zHRwVTxMJvOC76akUqYPm/BQxBRIvqKwrQbT0ltx7ZsWbNYlqGehryJ7a0RaMV+5Q6ZEZEUpGE
GNSAgiJaImciXZd6CbdFARcan7rdbuxuPIRBuIHwIBZyaN74SFuZRVOynfH1S5PhIqO/7aP0JR19
TPAY5Je1aayL0duFsRw5/ANV2LZ4C2YpvZfNOgsDVFjYZhu2xph4Pqhs/vl1m0vuSDwvwNr5XrUz
vJZRatGqq9Tt5PnrSaMqPeTmW+v5V/HUdmsj6q90Ca2NAriLw//TUMGei6E8JCPyiMBLr5TSe4tK
m2kKyNb8Tr8ZmoFtTUfNGciP7dD+ynx1XYXAKTMhLwYFbQae3jeyxmYteQHvpXDNWg/XSly9Sn3s
9BpYe8TzGO0spKSzrNbsVvVYvIxhC6DbVB7yhny61X5HmfYFnOWe/jdaWEspqWRg648FTVNQIm5q
qjCO+wc1iuA3Gc9FWOFESAnnQD929jSg5bCCZB1FiGzpo6pLIwZN5dnQMbTDJIoHz5NRxagmtlw6
Zwuqbtss8B8Sy96qmrgbU1Zhksc3SePfD+3AkA88pyKVHnwBqD+NyVBpOUT+vdrhMg2Dibbe8AGH
SuLUmJVLGtoIB3AKxLX6OjumW9uc27r9SveKj6pEH0ZMXJS1/VwDEhnkdiYj926ChQO0JQ0ssmDK
LYhPcvk42dWvOkF05cnya5pyUGjmrn+i3BSF7RYeZgTLVL4q26RnOfIoIrI5/F7vla4/A2OHE1x7
xtK0qhda0tR/mZ6FdTR+ojhhEmCG+6TECmgGlEJEmd7HaEhoUaG/5Tgu04VYhTkdNmGFmE2jonMU
WIprm2/d7PnheAJp8gbuSJ/Csdi3l3UbaLuxCR8QWjwFer2nJML52hxvqOhckwj42GHL67qlZuCH
xlscgXSsOnDfnryva/tDp7jnpiXwEhkXYuJT90fVP7DyKqCMTAwOOjbX3NTfIr+kZhZiepdGhMhT
AHnGttHxUmkNFbh0tX3QhEgAjZnPdtdAKTHlF6K+Y2f1R1qP5kouqEJHdBKgldxh+ioWjcJhC/nr
TJMMPiH5ov2R0DxUUr9vBt366AzzV2DS6DcHHDFVJcHUU0g1J7LU8iWT/WvyRZr7vX4bJyTIvRfd
pzWjm9CYvFjqMK6FP7ozayby+l+jiUKT7gMTPkD0duUaSvNT35aPWWlc9cDyVXl4q+UJ8QW5G0rB
j8bg1xSSvk/TFONYfdd04XunI9oBq9lACOIwlajtwaCdvAiCeJcoKUlTE+yqbpY9YS5gg+bQLlPY
im7GMf6osHlfGM3yn//5bsSTdjKIzVNSZNFFFCH3H/eDj3TPtm7jcVj9258/mbs21QMenDGMMEQB
HOkfNDpEonr8+Y+fmYX0Z37Zx9tdmPn1//mP8r9RE8mtNkeLrsPw33dPJb76n//0mXFI6jxe6K8/
zfxUnKhk6m5hcgifYA02n7aeIllvLzz4c1c4GbJWAvELmIUUunb3rA5OY86qkw011H+7gZM5SFZp
2UaPhtg1iXnGb4gNi5pkzZuefv77ypmHr8739dcTagK7rfzeCtzshTO3twHo63AaetSr1bBUlrkj
Yc2/8KwU7fuvVD0ZhISBNFGmkot5j+2q2mouuhioSvABltaC0jAOrs3P93VmEpJ6Mglp8NtKkuUi
pBrKUch8zL3fbDAX5iApZwY6qfP9/fXQ0AUEvo6KwLUOVFSYFThtq+N01bilYx7VF2k3fQU7sU3/
bTyVerK4ORsOMjEPgqdJUpV/VYO3TuwLL0U/9wWfrG0FFW88JXboDjKLW5dgp5aBQGRRVk+YFuQl
swrux6G+SWM0j1pw27IbIfOFtBPK7w06ZjPOfslTczXiRWasyL1hN+IacCZZ8TA4tZYdwlS/tqh0
5WmI9n0qKvaRxF+2Ks4qU8jKomxaTD0dk5TjHtwj0kJfGI9VbR5SYW8kFVpBi66DdiQeQ4g9S22g
p6zbFGb07BFZmhMKBvNMlrgwvfbcUzmZBkn1rNbxOfvunNpi/VjbFsK64EXWLoy0O/OFKiehyTdV
dp4+R0Q2KEeGZtymkbHP8+nfFoByEpeqPNNNxcP6WOfmXVrQFsjFgzJa65/X15mw8Wdl/LUCfH3s
5bbJIlcx6abiRpMvTbBTzjz5P//+rz89qVEZVFYaudrRRDq2MI7exlxGa2mZucptY6wZsbPR00Xu
/nwrf6LPNzPN/gxL/uuCeUOSHsld5GYpZ7Q8avb0gSKAO/VKwSa10AftIc/9G90WHBs55qtdiT8C
hlyR36tls+k8xSV5cuSc6oeX341T9ARB8MvPkJvrNaqwIuu+9B7tDqzP/c8/+/sYZNnz4/vrVydB
5ddNyqzKXAOyPyBtw01kcEamRMRErJ8v8v1Hyl7z3xfRQ7DsNtmQGzaw/W11MyTKq9KFF+7hXCD9
syv9fROekY1jz2ck77TAUSo3/zMoeroKnOAdJqYND+k3EuAlp9RL8e77PejP3vTXJUeolF2lMVkw
Y2yzr36J4vrnZzWvrO8+o5MojQrQG2oyOzc0xw8LsgmEEqY+ofFHHOJMHN20TPrH1X0Ss3sN+RYy
2cj1/MZNOaroCFjsrF39fCt/gtB393IS/TKzo8KB/tEFDKJZG9lYy6t5Hi6MCzCqTvEkfk+/aSRi
0r9RF8Xm0rTiM2tfPgmKViMpsW6kwMkKTh/yu1HfBFm/Vkr7whf3/aqx5ZOwmMpG2ln0kF2K6iCg
GsefgBpbgLH77JE2SHBh4ZxLdeT5B/z1mZVVaudM+/KZc/iaVckuL3+L8rmNUbl7+e0gPcU+M7eZ
x4VKtKFW2SUX3t25R3gSF0SNzAREIq8uuzXNx5aZE/obXPULy+fcAzyJCEontxKV7Mg1ZOWdNvku
LiHKR1F4w4mDkqrRTxeyrPkvfvMNyicpXAzWrKIZRlg2miupCOgmwwlnPsfP3/i553SSwyXIqUgz
YGd1je1IGUabHum7edTb8NI3cGaTlE8jQm5qo1nUkWs9dutx5bvBEqvEiilViPsdnKMrceFZnbvS
STwwhNUoY6+H7girqU5/peGFQDMvvO9ewkkgkCwvsXXdC11m5xywDK2zQAPFK/RPf6Qb6yf2q+0X
aCH7u59fy/dv3bJPIsBohtSCtSBy23bEd6CgHy6PqqJceFDn/vzJ+keX2sVKiqCBMrSav+Icztrt
z79c0b5/C5Z9subTodD1FsIbfzxjchJa2kXnd7hhwTotSi1yzE7bTVN43UVjvSp67SopxX3eTXiT
qw0djq2u+faSKW/jDNTi/9ZNDPrTOhXwykYkrBMC20RHGRpYCoI/7xMmhbEYC1jGAzBBqtRvzFol
eYaJgOM4WVu69irbzNhI5dINqSXXkfZke8FtlhXJsgjtdWeItyanSNpj2Y0i6tkBaoV2HiAU5vem
iXECcmZvJkcGC+nYf5kHEbTReyNZt72Fvpyx9v0SKRhTR+SMnmfqJh5+/3zc0DDY5zYNvtECNqYB
CU90dHuQQYKu/mpSg4KwnH+0MJ08fTrUKfgYRacxlrXTPB+WAVU44BZwVnXm1TTIV6Nny+8/ykSh
clYMLxI4IkexxLCkfH830E5GKwDIi5LsrF+jQSHqhioWPppc6GRunoUqzH6EsvtaMtm9zFCTtdPL
UFcYrM3nMBJH0EsUo5JupTbyuxJ627yToYaSqINouGMS30r4yAqFP31mSItamT0kkNdRArO4b8f7
2oaDH6aPecdV0fIXSyOS1kJQ6o7t60xN87VdatgqzWBPT/9KSpu3pGaaWF1hI4+YmSvQaFfVWF+I
2H/y2P9/DVv2/Ln+tRXFBAdtAnXi8kCMl9BVmJ3Nu/7oHWmXXTOWh1nj04Vj0/fxAnrrf19LirTW
lHE5uWYBEoGZplMPo7W4pfy9VPV6DRsSvM3thRX3fQy37JMA2ym0MW3L8l0oGhSAPYs3aW1bbYbm
ds3vsYA3MTGLh3I/rpkUj6+Sv8Z+5Xoieemy4Xac8GRJ9j8Gl5MoDBlz0kefB20FEx4p275OVR2F
ZTBeiMbKHHa/e5Un4Ti1jFwStYY0CkdoWeeHBDGIKBuU0QqnFWDEc2l5AZntmCId+/kxf5/YWtZJ
SMbeMHodlAOX0QsPIa2FSQbpb3v3cThrrRVjryP4+cev1TqJ0EoXlX0zT5KfGw/rtFomDg05ZwA0
y6apOsNXspIc78LlznxB1knInoI4wXfGvcm+hCoJc7hg8LLKaY5+1vCPFzlJybJaE0VYFoyIRXJd
4ssuQNeM5uAo/fvPr+jcGrfm/e6vNR51A4IwOnCuvsmvQwQLwyJw4DY5dJi31U7ETrUL15fSjXPf
oXUSUtAMTs3gK6nrMfOk2ij6qql2YHTrDFdb74rOAwb9+PO9ndlVrZOQkmmarcSSxtMbxwcbIQbE
rgsv5ky0sk7ix/xlD8z7oZe7xad7CDfpVlsxD+HScj23ck4DQhdHodcDUG4cGsdPgMgbJ7vHgb+G
Bro2r2QndiS21EX26K1+flrK/Nu/CRHWSYjQ+b70WOeesr30ARJ56Tnoj530s73513zTEichgTUv
gPRwY2CTYFNgtv/5159Jz8TJ4vcsOxdxPletyptQfa4ycLUvP//peUV/81zEyUr3bYYrBOVEXLHl
Fw0jCe18eS1nDKdlCGMoq4ufr3MmooiTxV6modV7hua76oSazcqUK03oDOFi7BjyrZ+vcaZGZonT
5R5ptpTBaqFqHz8VW30FanhpvxkHZdM65rraACdd/VvFxBIni93q/FiuB4k7yoxdmoWbicmdF25k
XgnfvZWTxY3lV9FEGUsb7QhX40+spz22xlB39W81BXRt/x0a1ZK2aionTJZWu/daWJ9jFrhDkX3o
kvbw822cCVHiZJ3DVFMYg81diLGnhWri8ogvPaFz39PJem4wr5cMgZA21ivVRDBR5g4YHsJyJXGQ
hWANNTbmutgwek1cuOaZ2zFPV7c86ElecEmlVD45xuyDMD/8/KTO1EUs82SFVykc82FMgcg/gYlN
FsEyXEnLZtFYy2klL8L1pZ39XCA0Txb8EEeVF3RcqfyNeG+tuJaD4uAN27MD1Mr5+X7OBCzzZLXn
reJrPK3ATaLsWhJAik3axUK7tNDnj/Sb9WGeLHRQ8S2eziKgGD6t1VW58R7MxcSjYrzW5tJNnKmA
W+b8IfyVPQQRBLSuG6glV4tsqy8N19to++SG4vf4JOC4PpnVAvCwk2/sZb/O3hiWwczABZwVvrxL
2+W5z+4kFpRSHBehydl88uYs4iDFwYV9/txfPgkBcQ54DjMBNTFM0wm/WL3/+fWfy7vMk5VfdrbC
RBP+Mkmduhh/G+t6Yzn0sKadvk7veWrOP++65kkokCcpTWWbi7XB4PjDvccEkwv3ceYJGSdLHlF0
ZNs9f9o4jnQ0izWKaTx8xapbGcvsdfoK78XDz9c6k3QZJxEgiOyGgieXknfGWnPDTbPS10xmuJR0
nbuVk3WPFt9sOp/Ka+Uk6mLYxzsE9OPC3Ov38hr524Y6xKX+yLkgY5ysf8x2IsZu4oPUdaptsoZG
x5zqFXbzVeqUDN3e/vzQzsQZ4zQOJF2dSabiu6nOoFvLfq3I9U14S//25+dn+VcAmELsE3ZLt1No
zcrUxE5tivt6qi68k3O//mRl562Gd7wPA7dQPysblnH/atiX0pNzf/xkcau86rqpGfRR4tQpk6e2
0BiokV9aGfOf+SYCGycrnMEQCSU99vZ+CZ1wlaz9A1SeHRmKC/7wQof/3Dd7srJFLweWanEPZpA6
mD73pvAu7Lhnlpt+srJ701RHw+f3I/3biWaVQuhIYWEPBvPirtvZZEZP558+I/10aQejztij+VWg
zRS6W8xGcu/floB+sq7bYmKiNWzVjRd+SikeHLeKkgs//Fxa8kcc8dcCoNOgjXLPUzIf/evJqRf1
l31d/5IexzV9XVdpnJ+f0JlsTj9Zx95k+bgz6QMq2mc3e/QCtvNgm4cPP//9cwFJP1nJRdVomGBK
aYMX61UygPpazNSRAx+9sAE4NtBvdS/5BOvitHG2NEW2Lcfk7R+vfrLQUxNdP11pFJnoOnZQiHf5
ATv/EtBcf7y8EZ77pue1+tfbsrwhH1WJy0QpQ8gt4wBOy3O4822BmjTIkL7lhStUFNM/39j8AX8T
BPSTIBAkdTc1yPw2wGM2Bm6HKKIYr66TqHOYggX49F8/xJNIAGNmpFQEqaNvwUOqw5A7NlhUbYSv
O4IJzlLZ8fX8NUqlV6UETImjMikzdMvikrbj3DeknYQMX2pLW+4bb6Nv9N/6anAhSf0uX/LtrAar
tEu3Or+tbx6qdhItkPqEBrBEbxM/9as5t5WWIZLo/f/bpSEh/fzu/khevrvOSeCIK60BFtB5m2YN
hXYDPnQO5PiFlxhx0pdp10Ey36A0pRJ+Kck588FoJ3lBixrYq1Ku6RXMEPRuZOvGmBLErM//l7Pz
2JGU6br1FSFBQGCm+DTV5e0EtcUE3gTm6v9FnTOojjdJPvWkpJZakITdEXvt9XQg2JCdbXtj21CF
1UQdayit4wnBOnx/ku9AEV5vsq3nCotIlE8oVs1ANSplS4KIC91i6cpOv2/s16qwRsAGCuohdX14
BycU3Z8mZGdQTHj9p28O3nW0fVkb6kEhyLpgqqJOqD1rDmrTfAsk2sPkoZ50/wp0/bmXRpWwJGQs
i1oQqte4gLv1XXEPxK49+pMH0+XX2B12WmtrZxLVsTH0pURO8R6UQP8ZvjUOAEcOAC2zjepDnGT3
wqgNLY4pamWBXYetaMyRJrqHzpu7mjPcQPHxLTrMd9MRpSFWsEo09W/8faer1qa60IREWAAiCIpL
pRyTEBABT8PlT3Tojyhn9mN/T9y1MZKJMPeRlwY5sMFHKQR0vtJCdX+8dzZfl+RLP1+Y4zoI0Fxl
0OZqAcC1fhEM6H3q9EEXXm+gjUXk87j+ZSjDnxLY9YinYduUJzMZnSxBWSa8bnv1XNe/4Ybwb+8R
pntZLDG0+5BEwdTQMdqntSivbxGLch9oDidrdsQ3W3NT1M2WFvQQk4EXFS9mANVsaDlqIN3HTuuA
E7+zAmy1mrAAlFKmdTBdQhYuGgHtgj2T8r3qqA26oQ16XJr82yJJhAUgziXwQmspCbUG5fxS5ytK
5l7vkM2GEqKAjMxlRNQsDfMDTvsfic/g924T/7OlXBTyX3/PxuwQNajwPesqTnG7lFBw4DtgMnYD
6o1AV9Sf1nqqq1oPm+YcHkK4oE7vJYgEYAtnV2CXvfTBGKoH8gFW387xYOtbhJlOEpRzwbMrCeUC
Zik4J9wkcIf4x4YSpjoAmTmu4XosI9yZ8t85KsOu98DGZihqT/sEIjEgx6GI15VbXetvKtBzMnNP
vrP1eGFmQy1tpo01JLBkyW7qFvGxxENi1jvxh7Kxgn9uWl9WKGTkhs6IcJ9ujvDTWzLsEyUqdPIR
sU4aGYjL+58ohvoOvwmUsi3lKan2bpK3+luY5nKTklYHvSeUh4e2eq2mX9d7ZCu3+fmtX75p1uKx
h0FqGmbgqnuU6rANKFBF3S+R01QoJygl8xHsoBgmSPVgW6zZWe43ajFg8fl36FLRSbfq1RpWNWFH
a3UqEHQDRwkR+Y6D9asB9+ReqgOAdcPMQE00H00UZMENja1eBXDgCXaaYKNbRRnmEJWtXq8lAaOj
+Kgx9kzV1tzB1XDpAULQ9besE/PC9ilKMYE7qsa6w0uyCEj4mgI2bDjA9EC8ABgd2enOjXVI1GGi
mk7jRqtDGUcLh5WPJszBEuMNSevrX7FxFJWFlaHkcHcnLYWdr5KqhxSmV7ZGE6iiIP60DSm5iYy2
XSvNYac45u71l27l/2Qh8I9ZW0aVmuKtZZL5hhU/QhMFjqKcmn7CkxbxLghWutl5oL8Gmpx9oBnO
mgIgSydlBw2zsR4b0LgN+XHnJ13uTkNM3ZZapOkJqOrBpNjdC0dBTBPAvfCBHxdH87Oj9CEFBbLd
2JCvv/HyAmCICV1lkJG7T1OkJTlxGn6GHZH3b08W+lRqU5QLgnMR6hPzZtQUVsbvf3uy0G/5lMfy
uOqqZQW8OPKnZzsXiJsjYm2lL6uWVYLSDmZDGsaTdeBrZgBS2QI+DPD4UpePPisPXNJ9MteOMbA/
so4lLcqB/J0TGG8sags/k/KMite97tmaeOu56csPQlE7kLUEPygicLWJJvVbVFtAe0bg9U753b+0
pykqbGNjnIu0QoScTM2BJzCpSQx4zl5/+NoplxYoIcBrSQ3tJavScOjMV7AT/RoeQblS7QQslyeM
KQurfZRkjRIpMIjP29WzgPRnauSFXWbm+zJZb3RJnq5/x8bYMERNLZBn2WCtqvoePpUAlTtx2AXA
CjoALXuw2JteKLKJewmYjXlprXH5l44vYl2SzMGIwxFc8rl8V1GcvPMhl/clQxTYWgRFy52C8wNM
uiUPPNEzmbKXjsXPsAt7WSagCSUwyf0WHLAJ1oXwpH24/urP24n/DgakQ/7+qt4yoXfWcaoY4TUM
FwTLAsO7+ZbNyW1Hils9bzIPTvsPkZY8wTgjd0dO3LKrzimmvJs23V2jZIZLSWSh7j6J7wF1j1aX
ruwM88N3LUpAF0oWDIQYHBLelwerB24EBsAcf2bgUXo9zPrOOg5qCfyQqd5UYykhNkFu6/o3bkRz
xn+qfQCtHeUWJxr4Ela/AWzEPa7cZg6nLVwNUKTtzA135qLzO/gtaMDR6e28Mxu2Ro2wfkVwMso6
jrsABTiKJDrB/HPvs8jFeQzc+t9dJ0WlnpdLg6PIoT8U9wgDnPJFcYCqx4Uf2RkgG/c0hqhFVQuL
FEuDt7Sah7stPzrE596wlWB0UcB0j43vfaebtr5HWJdKY7DiCaKQEIpPPz0xTz90bzoEZW0Qu8u/
vkVYnihwi5lGKXJ2wHzMTo2ccOKr3yrQkN9ktw2Gvah343NEeSmFf8eUyzLOEM/w+z3gIuWmPdVe
9gAnpX9dlERVqQx29RiPsOW0ZNS4Zh8T2UmvbU0aUUEKZyhzVDnq8CTUbypTokJl3ta23loPZC78
rEzggqv8kDv9ewpxcqvujYPLG6xhCisSAcVMg6laHDJUwk4W/z3AICIxSxfg7/vrQ+3yVYohqko1
uO5FVQZB8zIa8SHOgBSFW++KXcy+RXqMTHfZPrIi2Ym7rMsTVVSVapoMxx9WI60DB2I2emn9kcBo
lFm3QDGOw68CeOLrH7bZa8KaQKkJCPZUSUHronbVw3Zxiv9/4kHyr7+DfBabX9gzRHnpDGvAFVwO
5Vmp3svM9HAchzkpuIcwCuU3gNGGlQ5ps6rd6NngpUseNE0Ecfowep3CV2r5N9BXSlhBSbD+aWD+
lsKTcQiKivmMDAFnsxuxFqblrZumSaDK0XSeCw13XmX2HW15MEa42eawPpGX9M4y9dJuh/wntyL4
cQJjCZ8WwKoG80YZseymGoqUlvZbprbBaMxu084G0CVTa6sSuB5j190oZoNQaPhuxOAkKdNpKIFE
S0GAgefn4mSMBZJknKnJHxhLwYDKT7JW3sPYz5fi1VZspV60MI9ruzcJfvarQL9SjDdFrVHskcGa
JBm5Zqtsujcl+IU2cX9fF8P71Khwv4sjj40G2mVuYd/TEw38bnbHKliF8EzFvO4n3ZalGj7teSE5
oAU2cK4EPA8+bI+tOdzhaP9GZPVJmuobFpkeOKNeUg/AP8vWBzwhGlTRQv475z8/nY2g1o5J7Ejg
cGRy9QQzFF9ekTnafIZD4wBPZfxgNUNxT0vknylvYrBPKEhP8VJip2cwndJ+8qI79KyX/K5NUnfW
Fvito7RnbuD/DKjRLe+J6SUTGIm9egti3AmW9Kcxz16axrgd9SnkOnVUVnp10QbwyzzlvfVOdf4u
9dGrMg/fOy4BmJuhhjBnKARYUvm2s/h92S0fLTNu0rgJ1ZafaDOdu6V4jgBn6XEcsA2zY15rjtwe
iuqNomR/0IB5MyILFKzybiQRTP4Z6mObP3yBj/GajtTyI+zqP5i+4q5p9DNugTjrldYG8WplyMZw
CUziN5ZlDEweWPhVKIpyl2nwumXEotgP75h6mZtUsq8Vy7OVp78yujq9wv4oze5zUAxHqXgoGvN5
lJoDjIgiW416sKCaxhllA7ZPy2Da8KwFfyaV4GcDq20ns+biLCXSbSHBU2dUNf1Y1s1bZpo3JQoG
M9gQLyBMwLPBJ7R4UJT4LVMnduIUf22UbOQ+mD6pB53HCpGr3qumD5OkOho5clSwCB7wWdwKCav2
vDAuHy7gf/p3UBIP6KOO4iS4GhiqOUzOeGAmiXt97dm4SjJEFTjTrZ4tNQ7Hk0/+kBeE/J7hLMfR
XTzVK73/oRRg40NEKXgMtCfQIfgQwLRAsoIBzxPxhiD2LK/z41/LH0zMdncf/0xtXlhTRTFybmpz
blg4y6hF9o0xK1jM5Uk3pzUSd4t5hvnt/Lr0sHOaNAvQuJTAnwncZb3J781JvqVm/H0p6vcsz29G
ZpzKqQ1kkvq4SwOKPj9DxxtqNAI+FvQYuCxj1IKkfCoVE7MBnnIwRe4dWVfgTAAstwqeISFyEM+g
Je103VaDCluTWle8oaRHQDGU3Blq8BwpPeo6bJDS9K5HVXydq7hJN5oQ1M7GG/XixZA4A/UXzq8x
bP4V+vCPv2WN2b6c5Yy4r1EhAWFoUiERDFb7XaPBKpHpdxGAhnFm3hsUJK9qhFvX74Ryz5riYF4s
NyX5L4ske7cbG6cDUWCdGwtq9itIQ7nPUW/+rp4Ak4thG0OPwAKH5CTd7Ylht5pfiHth7QeDaSxi
obWcqtWgUf4xIed2vUE3vkNUVsvllJBFhvYxk+m70hZnvdhbUDZiNVFYbYwE5nMdLq2S3jwkHQQB
HQooluoI3Iprkfq3bo2P179iI/IUldVpgyCBU5wOTeU+sUB6qZhNtDACXO/6CzZy0YYoq85VScO2
hjnAJQk+jQU5zIVySjXzfSilwknrVofXv+Hnmv62DK3ijagTR9YM/xeoX1drAFCswamLxru+U3bS
pBtCEkMUY5esVKQy6XB74sUP6XflbRWX9j/AzPPTO34cXJyXDzncSfY8YrZWO1GYbSxjjkgL8lIJ
Zq1uzs0n1tFjpEztPajFCPNobd5HBmgVy6j6MC+Gtm9lrxMrPRvweozHMZwjgwGYi3AlRzTQQp6u
TTWwkiqc0STIlhUD9jujPB1bHUtawiiMiGGWZqrsOErDXTrSH6reFigt796UvrrRp/RWr6QDnPec
6929EfeLeW6ls1ippajQWMuwlFA/zPB4gX/s3glzY0qLZlAlHFjSbuCrVGNyFzd3e+h+YKT9AK0u
wgV3lf5Id1m/kxjeyN4aYprbGK08jka8bz2gqy5YYKXTH7mn+3OoxTZ7vd5sG+JzQ/SFyvu6h5/F
IkFAZbwtZx/Rs2s5xo3idGfEVI60W+aw+UlCuNJ0smYsGV7F3/TjdFhC9UG6wThzkcg97WXut9YV
YeerBinCOQOro1UDc/jK4GSbEIRe1stOg60PuhA86MJ2RodqUpP1BflZ8Re3vU38ArUnIDG896v4
63D9PfTy1S4A6X9vm7TJirGUUZ6l0Py9q9h7NWHX7mqgafs3ECke1Up1YRFzGFL1sU0tD1xjH/aq
z0yFq2qVyW8xLZ8mWAmD1qTcz1qNCJ/BDIGbpk9BLAaeCYxmuRt/L60VQHEpu5GaZnbXIXnGJBjp
FqWOQuj+Jx3kpyHJn6SR/i7SBDG4CZcvpQP2DrAU5AAWpKemsZA/VALTBQslRcCraAD7aN9raQLj
Pj0nWvFjgufiEGmnXknOUhE9jzLMKevuXdVkAwGKdFZMfgO2x96c3dophW24sGZcWQNHCBV/eZad
5azYlZMG0sfiqNA97Re/bLxIrHyISrjIqxSRctGN35oufTU6a2cb21h3xEqHLIdPZq5jS4a4OJDn
FOqHNOxNbSeY2Hr8Ovq+BGc0a/MkTRAKGyTxIs5RZw/Xacnc2+7Wpr4wW8TaBr1o1Xiq1y6o6bmU
l1MDyxrZWu70xHRKtX5KjeY8QQELiNvebdrlb0Klwd/fVHUgyWp1DtOXM1DoQf+UOKtQMz9lL4Or
QifUPv9bnkIXJZpFCbhBDxRiuIYXcMI4SSnd6fjLY0r/3M6/9MzS82Khq3yHIkGfDX80tqOg2mqe
9YVfHqxNFKduYJzDGT7L0GwhYQfvrLJwdxauiz0O3tvfj2cjT9QU1KBwGd7yERDZ5B0cuJ2HX17d
ddGiNK1NSgoc+DFcxxvesqMC6DpVjVNu0Z1XbDWPsO4qxQzrXngMhpGFKg1gzusZogUkvK83z8Yu
qItaTJNkcsIVPL91Z+9TF3FYHnLsHwQ1AkCUX3/N2pn/nXe6KMS09HjS2hkNVcnAkPS2tluutPXk
9ezwZfjIEll0+K/AJaAEmSbFUZHHwb/9aGHiSnFEtFrp8zDCgiBRCtTN3ppw+WSjixalUa5psEeH
sZp8jI4wlSQowoHrLlhQYRoMb/Gd4qGMHlQOeJDvy2Evxwq6GJRKao6bpbbNcIOiVHjnEtYhd2Bp
6cEF+H/xUliDj0vdvXbWl04h2sRr7EEsJC2uKHJLhcooBS52AlkpH392enNarMzrCXxlavmnqZE/
GfINzvV+22pcYcp3JInAk1rWJHeTOlaVHVic3LASGeEyuasT5mjTXoHnRo5MFwPWRe7nUYHOGH4L
C/TFYIucEr+313pvmEQD+bjzUZsvEhaCUm2rBVsjC2dndmQPFmuAnbqI+g+l10927O4Vl38KiS/1
nhCnTLD46lMrh4FIgFKQOywKxxFopUcGmsYPGsIOGk4iiDHjJ80HBIA5YLgd1efCjxYX1t7po/R0
vSM3lldRy2mqWlQOoCfD6jhUukedoyAxe+GdvLMqbaytoqCTJ7PVWhyW43TWgCDVPU7fcFX6eP3X
b6xMnxcBXyaBlrWsarsSkwD3+1P9U7burz/4U457oYM+RRFfngwELiSJqlWEdUvPcpLC0Z1QC7K5
+XkEX0uxcCtPrZm6vHKBfUhdFfkEl6fS7zle8T0jGHA6IFlMN+wZd44NqR+psTDX6pWPYon20tRb
LbC2+5ffCWuqmfbEysMGmMD1IJ+MO9vWugRfagFhgWnrtiS4UcEFCY1eZ509FCAWAFUaMggo4Ci9
d7ra+AJRNZiC9haVC2AT8fehcf5fQQ/HURSKhzVy2zft2RiKonJwmZTWmChepAPgUQLVTufW79je
Jd3W44WtLM16FekjykKUmf2okfqwuHpeoj2XqK3FSZQMTs3SgI0kMUQRo8dR/Yy9BUpPR8e/cX20
Xya3+SZhTPGZgG/OhjzM4AsVoKzRwUHSdCcHV0OrD8L+drmx+ohmjUBLV7VaDgzyDZC+rfFh4m5L
O6BuB39nIm91i7BTGQltC2Y2a1Ctn2IZBA/Z4oZbDfMfaOW/Q1cXajmIKbUyfJ+V+bHh5HujFIpr
yMiNpcB5gDYIXn0mP1eSUgbFqPtajExFNgbFUoAbVBnfpLY96MPwPW3UfxPC6aJGTckGNVLp6pWj
s0NGaQAA8zcyaP7EO+9622wFprKw37VVbHZAM+YQ7MoOzpgw8cO+SlGwA1jNbmXFhpAMwNe/16gC
uBlcdsAOWFXAYbJnT3HrW4ZSRVgQ2uUPNQAC1y1jh77vOats3ARTUbuWY4pP0ziDPJDagzd706G8
Te8jl3ogxmbfYO5ug3Pyah2mu+tteXmYUVG+hntUK7UIdqJ8QtEFcLILAZ9E3+upy3edVJSwzSZg
vdLKC1Aee3dCEIT6DpgBesDxwF8XVRgNTLvKb8tN6uuAw+5s3peXZiqq1yBlTJALlvFW6znDDbAK
b8LrzbUxJkAx+XtM4Oao7xaYpoYUNWOGX6Di+4OMdhu2MA/xyTkJMSScXnOjPcf6jWWNioaGXW/m
AKfjGNZhQAAbdAIVDq6qg4vgJ0hu9ryCt0aCsOC0OSVxtUBcalioh+sfVbAKtHLngmurR9bTwJft
3mD11HET6s/UWs7JSE4yzfei3/UZ/93wqSWsBiUxwS9bWqwD2GDWujoOIypXtyGRvbHe98oVLocV
1BIWg8kojEJD2hxL/hmcMoiCwHWFMQzstFAivXeu3HiLqA5bDCVDhiJhIWrZ7T5qQtxB5Wrn6jky
zdGej8fnCeRCk4n6sMEqR4mMmJZgUwJvPUB7AieXAsXrgLH2XhL2QX/DX5TEiezhCRjCtfjyn6s8
qagik5ZmNglDGUGqBGZAvDF2ph+GY9z3jcPeo5Mc7uU3N/YKbJZ/jzwl5syM1lfpMOGwQeE4FcES
QDFLj0ga7GbqNwa4qB2LaNtqcYfYo9V/J+r7Mv7bxBFFYtlQIx8vYUMoAdRR69ZR+M7avDHfRaPB
uUKxYIcb4NAoPpYR9Ebt3ELzen2d3Hq4MN81bqU1pD4w0ZQ6px9fwPrq6G613eVTPBXVJGD+0WGQ
4ZHI/fJA3eY0OrFuKwj4mgahADloj4CF9d8BGvP2DpxbXyTMfwqwd1s1yLsS2MFzn1iguO/EehuZ
LZgJ/j1G50Yf62T1OUVRmW+17jolmsDwSOxh7sHm5dPiLv5xvW+2NhSxdoWaY9vGpoXT5338EIdN
kLi4rL8pDms8s39uuRwkQ3n291cVSRSBNYop0endcWxB9O47L7HSX1Ws/rn+KRvhheg+WCKhZKUN
LpMAScEhN6Y/FgssYiMzV9i34uQ9sKRTSRR7rfG3r7904xKEinaErEMB2lB2LITjgdsoSZAPXcCx
S/tKy97HdrZbYBaixVKAO58+amt5ZRycMwigvqdK3dmmstxpGnwqMz0EwvfELGQaSuBgwLkDbR21
g7SdXIKUtY7KUruy4A4Bbtke72CrY9Y17MtmPIK9ziAww11fCR+Fg9J1dqncduPP6+2zteQaQiTB
G7DjzMjCAeVmgA18F/Qn5VtxVrwMVrbVnkhmfdqFPUw0OpyNWiO4RVizm/Wh/bXGk8xpE9xZQuYa
ANmt7oTIGyWSVJTjzGnJahXnjVBNkc0ayvxP1KGgW04ObATqUWH5bI+oUBiH6MSLPYP1rbEtLDjD
MC0qbAsghsB8safC8KOuOC8JPSWNcdPMKM00GtQXk/pwvd/I+uQLLSrKdZB+LFSaAbOxBlKKm0NL
t66pVUCeVwfGzh3O0Vvx3t7XjnSQdnI8G9pkKip5EnWoh3JYTSpp8Zum5LsyFb9R7XqyNAa2uV7c
DwOk5qnxMkiwZRgXay822Ai2dGGBynRTjkHnRhitPRRTC78BVPBIuQ8yu2a8X2/UjbhAlPZA9Rs3
xopkm0xUR+DJSZ/vCC8I3ZgCokKnLuCFnSrgICj9iIoLK7oDq8LPaxnyV+PRkhPZ5g0El3VcvZY6
WOKaHi7zAgFw3/naKFXATlV3WUJrgOJhWg9WxxEpHzst+zdNl0ynKx3rxspUVx+Tb70mBwDd+oCx
vAAqkzglyoJtFG+p57izukDSPRq9KxBFq0oWSqkHI097XvhKGJccKdaesg7kHknGU7UFCmhVrQ13
GYra1aP5HReukDsZHyUw8Qp03M2su4vOYcfYpzmcU2jqoW7ifW4g5C5qRQZJa/gFiiMst8YD6GTB
Mo+OURdwCE2No1VUt+mI6rU2Wo6TrJ8W1r4zWEvaJSDv6YATpy5/wC7sTBdyL8f1cqxlXObAYGa0
O6s/8KYKzbaH61Bit5Xu1AVu7WcrgXmLclsq+bFY8mdcvLxSylWvGOen1Ky8yMTxFjgZAn52D3lW
zHUnUXubmel3y2o+avhvHwzlGBcSP4NtCpcONRqcataeIS7mQCVQ8gtV0bUnzYl6HqHs9oHmOuH+
MvNLvX6fZjMcu8JXeQG2uzl65lDfDpnplVL9UirFbSzTBiJq+H/UdR058SDZgMOfQUzEPRgrgqQA
tWyWj7rGf0y8gDd+mzwji0X/qGXBf6qRAp4CHRFTxQWyCDrga31Xgg8gA2RAZhhPaQUqbo0udvUZ
tixktW9L8K0GPPSApjxYBNmqjg+vTds/U8UwPHDwwsRMOzda4vO0IDTTa+OpGWt/GOmtKkng8BrW
o2JCWQpxKi4JAUuLJpjZ4KIcNy/NKVvYn6SOFLeaJDe3eEBm7aQhd+6PjAJiZURhlbTPCdZlW5vh
H1F1PwCzDtLcvE9lbAs8P4xWO9lRCktZrv3Isa6qYPbGE+/tiCWVbdL0dsilZ5DjYfxZFU9mPaY2
RfWqMzPTVQcVGMXlA2ZR96QbTpnWnC0zul0Tl9jSP6geeaVinOuePKtF+1Jri6dJSxEYkJ4dSWu9
DZx8a4C/jsb0gKyqnwAJnHAkthfFaKFjLzzNRDaAMjqiPlw5ELnqUTEH+mkdMX+Qweuul/goS9ld
H5ECbE4DRNcGHZ0TfGWaymfQGd7aaLyfuLbYZsG0YGm0xk5n5VyT6Gff8PFbP8ICzah/tVNj4OpS
euhQ5KY2+hO1Iih4BjbsbdAbEbPoIqbytOi0fsmxnUQBeNNdkPio7rOVY2RXrvG7vE9907m+zG69
S9gsJwIhVYPy0pAnGnAbOmYp1FTp7+tP3wiYRIewOUOppYRaIyBFTvWpzo8Kv/l1/dFbwZJoCyYx
o6wn6J9QqhU9ZvEQ9kX/DejxM8d1A4aF8tgsRqDo+rcOvoYgqkl3rESMu/P6y/uTJgbpjJOyXEoN
nfQ2O+PLiuyJ3NrLX2R/PQ3sWwdvvWht2y9BJ2/MmGgVrszzoQB+akYJcLqTMt84DoqyUakEsHAp
NOzjsezpDearZOdQA7a4BZKcNts7N13+BKoLcW07tgO2Lbxn1dOpbnzMas9YbMzQCSqtyo39ovam
0r/eNVtvI3832CwTOrajkYVLJ93Ww0qMn3dmy9ajhRuzGUYCLKtN3Jg1T7P1ULCdiGRjnoiOvZCi
dOYyRywcpw+N3FjYe1SOSpWX6y2yMclF7dpsNXSIetDCR+3YqY1dgvKd7fm0bR3CRfmaNfEJQQOO
qzJqfZ38XfGJ00GO1YbJNy55a07vf8gtrL14Idb+1FJ+mQ4ZjG8KXc2Q1PuQE1gQF150yF6N2mFP
qFgJlJ2zy0ZPi6K2aIb+saV4jbzcWqBLFtnT9b7Y6Gq69tGX30/rFmY3dVGGZvaKMpQ0fsx7aHf6
dmdh2nr++kFfno/kjsFB/CtDea5u4G8XTlEVKCU9jWP6j20jTGc+a5qC8rAcByx2yuTIQ1PtiAm3
Rqowd2kKZao65WXI2ARet3ToS81hxa5GaOPkIrr0priv6+McDE/zg6Fs50AcUKQeo0NU29pTca4O
8bsZJmDy7oGOtrYpKmywpG8iiCtIiZSbYZt/5ucEOkV2mF6iH/GuCmmj2UTz3nTo+hF82DIElLw1
j7x+mYh/fbxulIhR0awXpShVt9RguExg0xVeFWBxSl473wpiJ7GtA4ntTNoZvFs3bJpwspyNTLM4
Q2uBYuCxsLqpXzU35nYE6f18ipz54fpXbUxv0cc3t7AdjRqOAqiBKnFUMtJf1x+8Mf1E415N72W4
463dnRJ7mV+UrvA680hg9XP9BVuJNNG5l8RTQ1RqlOGSO+1Z9saga2x2ox+SFwmSfmDdn9ltvG9Y
sDFlNGG2a9MUA4MCOmHVKJUPhcwHlxU/6civIdHPgDwetNx8gDm0wzoEYZXqN2l53wxA7yZJFSRw
3VlwfKLZstMCW4Od/L3CKaqk13hqHvK8/VWT1SysVmwtbfbi740+FMXFhBRYIgxErfI9CGvnxS3g
QJ8e4xv42+Y240CQI89y2L2QW5eCC1uaqDDGZjBLUo9b7FixkK2aO3fs2RMsrxyFDQEzc2dJ62dW
VvhS6+36MNr6RmEbMpOomGAYVgJmDDgd+znCDkevD2r1fP35W3d/n/DDL/tQJE9qtRAIPQHiftC8
+Nj5/KVFEn6veuKzSuJSswkDEymFlJMB2xDXDAgFdTPyCr167ufEznHO4E16X+vzs4FjstdLjY0w
6JbPCxShWVPZS41gF7kDYMRLkzt1RD3ESN+B//PKFme/ElcEqGF2S4V9LxpULY8DDTt5CqByR1XU
8Ex0PSzi0Yuo5dW4my5gUbbE0xnOTYHZDiHKVN5gcv4xmpm/KHD5H6bvEvqWF+x3bkUvqJoYHL1L
nQgxPSqqXSWRezvXMZ9Q6E9Z4eVsLG05g7sBw1gsY59X+qFWsZFU6o1J8w/Ykf/bnBJF1xIMKhf4
v5ehodwR+VToD1r9ujMS1v641E9C0NzCNJTJZMxDs0Z9mQ2yhl88T7KjwyAC5rT5ffkMVuj1l20s
VqLyejKStBw6HQTwBTK96deCq7pCezDrd7jnuNffsbVJicLr2IjLqCFYH8b79YRewvCkPsH81mkO
hS+5e7qCrZ1X9L2F/zGIluD6hMmhHz4d9gCnyWD34MRPipd7DXOsw54WdmNB+MzZfJmvHWMU1xw4
Zi4GfJabAZTAO6WpHHOxguvt9hk7XxgIokCbLDXtqoljwq43TLi9jBUdV5Za/ZL3S1hCX1VSXOhk
zDWl5DHqZk8zWGAskltPuGHkwMdBpelVpWqr2lQ6Nas9lXaxhwDrVSEjEkWEP+QtGV1AFVU7Wwz4
ySeg04wVtXtOApNg+re16UgmjuzqDCW4ZLiwvfpWdKlHueLoKQkyQg+DprhptNROPedumeRH2eyd
aW5OTQl38wrlP1WECijtVKtygAxWwCnCoUk+SlIUVEz6DRrq3oZ3OaGhiWkzCYZsyJng+Ebl8SCT
+JjUptfl5ZHOPwHRhIEF9O5LV+zMoa0DnShph3VZTSQZZV6ZIXe4w6VnSVuCSUt121z0UzKD8Z7o
9wZfbnRZe+4M2qFolGt2qUdOwnDHqS3318fMVpJDrMmUYrxBh2lrSEefkHyEf70KSWJhBvpMnVmD
IkpPwwnmpejg4VG29J1ZvjUfhN2FW3WTW/2IDKnpjjJ3LHgv9JTCY0X9xzcIccwY1VhywcoMeae8
Ul729sCj01yq/jSPO+/YiJU+1c5fZnUjm6mqUB01EQt8KRRFZrauYA5Y5bTnT7f1CuGAA2Kd1owQ
lYeNIrvq8nOKIOxL/+z0/8YVlShXh4jQ7CvGqvAlOcPiANvlmmNba2q0DJhWG+Z0HjZfpANkG+Zn
O1NAu7xliSL2ZTYtirruLBwXOciWoO3+DSeOW/y/g9e8GrJihrQmHC1YpLHDMMnhHHfOVLY72cit
E+fnweFLn5cVW/q2bavQGoHjktS4tUc51l3OEexoqHTSixHlGqsdzjRaZ9x0h5Hc38MOZU+jvrVz
fa4sX36Caqn4FRTH+LWzGlQ303N8ZA65NXBonKBZ3KO3bQy+zx/w5UVYDONIryHpleKHCj4S9TAH
S2z+vD76yEZk/hkBfHl8VK7qNQTj4VwtDueY/n1bvio5BP85b58bJF7MxnA7dXgrUyWHZWbdwOTH
cDJDObUM+S6zvWexHDBtuGVS4WrJADUS/IKv/8At2evnGPjyA2emV90wK4iyf8KvsTvOzv9xdiXL
seJQ9osUAUII2DLl5Eyn52FDeHhmEoMQQsDX98laVbufyxG9fI6qzATEle65Z1Bvl3jES8jAelMX
SfF2yTP4nSv+0w3/dpjLhQSJs0Z2ed56V60T3K2s34/l8JvV+I9X9K2cGIoY8h6D7S1/MPspriCV
aa/npwsTov0qTjBTiVuMo6LfeLw/feF3OUKt7YoJPTZbH6QLmlx8BfKk3ExbvwU87aPZK/blGFZH
6/TfD+2H4vJ/ZAk15s26wJpdmBXbvfPFfFTk/99nfysv69pDPpmBieAsGgOjxTpTaf2y2P5+DHG/
6xEs6ag5q9GmFmJA7R34sYPtZOgKGdeO2gy+m1pqgMVEjTTm/9/lXFbhv5a3PSCko0IAzLah+7L4
JO7TL5/707Vcns2/PriibTYXHM/AqfvtIpanzIE5Qj3oUHb6MfM7tbcoZryDCOZraw7smNKyCSUy
w5wOjbk3a5Wi4DTJPGDUqpxmjh3MmUIj5yrkTnB2WhbPNZBGTe0/AnLEuZsSMSPOKVPb2gZLfS0O
LZN00081x9AS4faG3QfGSsgQNNEU+KB0DutxMs1RSBdORGw5zHKBMYXfHYtR9iGYWiH8QTHSHKa9
met3S9PU4eaXqcRPhy/r2xlI+LNRrUAgNe2mYgPYPS04cjfmbpOjuw5BKHh23eBjNuKmWOcXsMd+
W8c/lJnvYogSjkkmcKAgsNxDv3zCCyfsu/yXQ9FPL+C3GgZPY4cEFS5L9+fBemHjLy/2Tzvvd90D
IFheUSZrWFSyzbDTG5L0VVTuaPpPX/j534v37/eGfZc6+F7HhtYF2OvAsy/wIprdLHL+pYD80Nyy
77oGl0Pn0sLZfltaG/oP7gVXkhouEMM/uRJ13G6W3zqNvz8I9l3kkE1ely+X0aYGiaG8Js0vU4RL
tfu/jSb7LmPIChPkZsXnLt6h7vfSf+rr+7U6Svs3DODv9YN9VzPkroK4jKEwieqqgZMvuV/NVbd+
teRKeRtCf6lTP13I5cb9q0wFpbIbx/gQJar5SHm+ASpVAb9ad7zTxwHWBL889n8Akr/dsm+vOh86
0ZoBF8Q2zYmE1rHdeSn0QT3FJK+4pjvvtoyaHUv7JNgI5PtUhwaZrvaL/46Q2Q08lHe/6RJ+WhX0
f1+0LdzV4Rl+Sg13wALCdt73m/9+dX54Q9l3yUPPKRv88Z/LdFIVmX/4eeWV3PkHEtu/pbP9dAXf
zjCdUVnWXrYtRApErrUNJv+X5/TDyZp91zn08GTyPYGPvii4lsdLIzRtxcG/RlomSNviz28cvx+u
4bvSoVpbLnuJWpbnX427tej2vx/BP5DiX1badwkD6MRTVl7YLWrsn2TX34zu0kRiagkIacwP816n
knQn8BVv59ra9AOBs2lh9gsiVGMryx7HuasSN+hPa0n3yIjd5KrCHoi/hBk2TK6K47y41b4R7tGb
/E/ayRsS+MfAzh58AqlW1jbvpS4ecD765Wz00926oAj/elEzzgSSSuGYMNTqVhGcu9ffDqg/ffS3
M1Bg1b3vOy1Qs+LWKvYte/nvB/HjUrp84b9+s0MyBAJSPGEYewE+Kd+yTQ87auuTgchGUe0FWMe/
DlUub+/fHvu3ApN5WdZXl2+bUsTRx9WdC/nybkwuDl7VH/c3FeVPb/h3M91Gw08UBmwNRF+AZmO5
4VVyUc3CrTwFkxT8r19u3w/b8HcthTv7YPGt6HFn2d9pgJijLT58og5ODzNSQ7ujl3mfnjJX0ple
gobd08AJYtWtoZC8gAN9//jfP+WnFfKt3FirGvzg0qWKNV3ah7z4ZYX88Lnf1RUs8/noBrjClf3p
3Wf7N6H536E19l1G4feWM1q5K7Zu4e+4pe+t1Y8QJSlAuOx/O4tdDnN/WW/fDUC5U1Cv0zkGJ3AD
EUgkLzfuBgHSYbH/TdnG+D+c+b99y7dVLQrwKl0Xaj/QtK44FAlWB7djcOhOVjdf2QsMl5z1hgtn
F6wt4AG2LzMRs6E4iqx+zrxmAXF2iLsAtctRfQoz/Z1kwcaeAPDn6kwNBKycXRdrfVjdGbDDMpz5
WoO8C9F50ffXa7egGfNhmNzBPBjUxRzDbEjpBwtErqI7sco9zIW/UQ5cD4NqPbu5u+EWArbc0r2H
JevJ7vXdAn/GqB+XuxmuO2D6wiTKFMdxmK5z2sPjtz1R3i8hLKKbcODwpghojoZHnfSs90E1bJus
Ooy19+HOjogcmt+U63wt8+xs1zZqc6bTYAE7x5EWsmVbBNqW9pH57tntIQmu5gXG1WLZ2t0lSj4f
by34hR0GoM6BXlPEDDyVebelQf+qJn7kaK1yAB+xnEGb6ekQE9gfwlqyehJeYceypnU4Ub6DBVJc
ezJtzNggZEd8NkXp4jDre8gqcKGqHcc/jfJfB+K+mIXI2Eh5LKfitVPybqx9yFIQSGN6vVlaE8qR
dpGbOU9V7iSqBLW05GjGZswDc1vdBiXf136bh8QvKKzw12crq5c0yCp4SJvgQlUekqkP8tDNSayy
QYSNw/aGchqVy/je4LIiH5sh7rJ660bz3HfWYfb967IBwE67ErNhg85wqRhIgFkhIxczyGgJSDoK
6xWpUFAhCgdkPljwM5gtOyOS5hidb5Rbf06SXc+qPYxd85I3tEcshVngw8vzuBDFYR7GSFCa9jJo
4r7ykB7olHemLoqQzvI8FurB4Uic6Jh7HvrqVXCAbQV/QtSyFSk5nqfLydQwWCDPTXPPch//La/v
y0DWR6ddpoeCio9hqZ/pBGOTDtOCypFd4nbr/SxAKCaw9Uhsqm4HhOqESCS7o6BwlgPf5D79kqN3
r7vgUObegx5AVs4GtNSZ0a/oTLuwDBTCkwrvAK86+Ea52xor0IfdWEfFpu86FVaSQojBxk09tw+s
qmEV14rHsiC3/mStsOtt3mpCvjBpeSmC7L0bVhcWmWzHXdd58LLlNMBWm0/Ng4LaI2y84p2bGtBU
pm8JZNMR9Kf7abZO6ziCqpvJMu4KHq1OS2KM8JA348NtfRqG9xorOQUj8Qr9f51AOByNdp5kAsbf
7fiykhxtvcpeetkmLlT0QFPctCeBCUVrneS45tE09JgAGVxTRr4qSM4dRnfWqDlkUdC4wLcQ70N2
gCUx2BnlOeMI7THc9UIor+7yICNxXWc7wTWLTKk6WAeLPoJTtznmdpaUtkswy5b3Y5+n9mhtHGNC
1yr3WeZY0UiWe7wcRwzVNxWZL6GGjgeaQnFWgf/ZTs5p8eet0+Zvdp1xaLLyo2n6BxnQwzI0iNJQ
3qtbFJshhxmZ7fpnZOVgxczoNMa8uGZ986RWjpn6mhSS3taZd1tV9LrUOEh7AgRbyeGscnEln5bX
FibCps/uey3v+ovHMwN4E1n1ghFzDrlqMcLsuId+bnCyl3lwY4h3d5qXCUbyBQJaTOLWc0Rga1+V
cx3XrDUwC5dRoOYnsY4Jks1EmOX6qRD2gQjEqRgALTE1hfsxu6WV0qq5Djz+vpjSjdfRHLSYTuXk
vhAxwHGAOgbUKKbyyPHsr9IzOw2AOCRFF2cwcIrAUzahl7Gvee3h7y5je9Qs5FBlZIM58bFtrmBT
m8FdwIpNUJ94DkOpBUMPMmJdDPjJEN2gigi+ZcsEQx9zzwOaLCp/JbV87yj0wZyeFrHeD9SP1j47
eLoLvby464Muygu6XewaRaCa3ju4QhofqaR49ZEGZWJLYoBOnCxaKxR0aGgpRmtFUDyiyielqD61
dBOJdQJJn5UOeGd1uWwg14ttmccKrtODXaVL/Qkn3GiueBYX0sR2U0W0IFdT2974E/tYllqFk6W3
uXDAquAP2HoRewAaRcWQz+OXH1KKJB/ZbeUF71b72HmYd1L3JCYduXraeUsGp8s1MhdzPoI4HRS1
3obXC/rZILS8OrHlGmbV6lzmvhus32ho3Kgx7G4AbH+NMNvNxL3Eqf7ArliGWW/6CJ7oH8a1zqaC
11RrXZXzpSSJJVqJBtbSxB3o0UqVqIBuF9aiTRGZFsHtvsTM2QoXDk2o8C6l10v6Qsd52YedgkNl
l20si+jY8saUkexWEr4Jar1fSPmROSbOxswKZ27vu2wGaaQ4+w7SGwI8ZFI798DXUpXRSGj/jjl8
v8pMhJoMUIF3e5tgQ4EPsAmpZ63Ic2M8GUaELLYFpP2jV0bGxwuNfd9RDsYwjgtfjDVvtlJjKWDI
3wm2dWZyDmCQ3kGktPgiHvr5I5BB7JdzONen1VcwBf7jufomU8cmK9MRkKxCRhmosjGz89eRqZRw
cgZYfGI0OFNiXiGCuW9knrSShG5vYuXXUOS0G1IsW5zWQ0/SZCC0jFUzPpBxilYPbIBcbJzWsULl
FceVD4+jbq9Wp2I4PshXVRU3YkFf6DKZriW5WjyK/71/KlG0UM9lQhx9M2V017Q9rgiI1WgFFy3U
Fb9wrKiA4sjzz43bfmq7/tNpdVVQAtlQH9Yru2KmeR4QvpQF83EtO4Qm1mbXsWozwLTA72lquunD
tsjRs0Aw0V5wVM1yPUJD5jXTEuHcsxl7d1s642FtrXdnKHA/HX7XO+5bOXnbqaJFVDO6xJ5uHmlG
eNh044ddjNdM9rceZDn1VKrInRV8bVWJSF9SJZ0OTpYkqazKVzLzvV+pr05wA664/eIWeOAwhnrC
l4e2Jzb1Yl2ybBH3cNHMzMOWjzhcdc1ybt06DQR7LmCIPanlHrkHiGgZSTgJclPSKR5pCeVQFc+W
2rpt28aYV1wpKyiiwnZrDI8hxiH6g9TDwSqQHMBzhHZCR9xP+mBYmW1NMfkvkA3VLmDvtQmhI4ND
umzOBLLjsA26zRy0pxnbYe/Vd2W3wMJEmq0yzpXLA/hANcOZ5v0G8wWZNFRteYD5aOtCYjY5NsVu
JRHc7dksHOfZPtSDXdx37dRA/AVGcmGX8dTy4cq4/DXLRmj0IHDOJ7YfiKFxH1hoN6sZvUGL+Mxi
GJ46YzajM3+xMX9fVtYmBCQIMKgdgyRNo+KZ6rOq2MaDILoYvKtC8/uqW0bkUC6PYwZivYArniFZ
bEqOmO+mPjLeeQ/TSshhaXr9hT/DqgsVsNYN0qRw5pdeEUt4yVaDuScOScQyH9VCI4RzbNdVb0Xd
w3R7BLm6hTjWy/etsQukf4xuEogRqO9yp6f8tYc2EEKs8ollGVp2eSk1HdpdamsUxbmN56D4A+df
Pw6yEmp1C7SrktV8O4pmjrAgt+DCQMuE4zhFWkzmPdbO0kEPjNOs8K4wi/vTrtZ2buy0B2cndFaa
TEu1d5yLyWvwwSt/PzR8VyMuNlTcuWmJdeKVi5yWHHucCLorXtPLXUUSiG6Rc1k9lzmLsaiP8Ej/
kI6dBCpHFtt4bB37aWzEsVh0WnjQVUIoV0U+G+6QsJii9G+zSWO8MnosEUzuJxK8Baoak6Z37Hc1
4JHTQg+J09pRaatjvoj7TmefC/LYygEnSDHmiQ8Wq9vRW1W4Sb04GyXovu2aP5lDV/xmBZnbtMZr
MG8sbz2143rro2VTJX/tmDoNAdhHPcwYkSuAFOwZWbUZPkjbQzTPemsP2HXsdtrm2ZrFay/ezRTs
fEddl2RJzFyw2F7WPsmUPNVNHkScyiZSur2njMELk72THnffo/4eGT3zlltGpo4w5nI/YLnsInki
6x6morQSZ6Z9iordh7NuZQy/i/vFsqa0Nl20Qq9ArPKmBDUqzPwMRVUoKG6aXKdmyG4rpMBGeK4J
s3LQplZkuCDzZsjLa8fLp0TP5h7ofLtB/QBBoDUvY83OgyjFoS013N9nMAvysS8gp+7WLR1X9Ddl
oUBW7feBy+OlqRMNh4EQapyo6dB1AdS1U9PaTjSty83I5mPteRPYj9BywOoKdviFleI8hrO4b8JM
2YCVFQ4HXc5lWLVLVEJgmICJEw+OOeet759h7//Q/tPL+a9iIOWjBdQykR7ZKynTnMBfRpIcVX/9
xJHt3ihE/AzwJq/z5s405aZoobO1/XY3z/VXXcvrZcIRpzah9oNjXkC2yXvcuX6FTRHys6DR2Cx5
fVWzLMZdP7TOuINd0gYS2A0Z7HNnm31uNU3EsgZZMuyuX4oDKjG9HmaUf9dDe4mAvC7AXfFgD8pB
IS6rfQFrwIAAXLcRFTz6BUngY9qFWZE9Imt97xSYYChN4WVWBnOadeZ9WsvECURkFfkHhJ4EERTo
Kn0N3TmUzH3fXYGxnVJS3hXEvwGxc9Pgi7POxq7IrpByt3Eyti1yilKc6aes128oauVOWYV7gxa2
OFJYVe5tY/gtkNXYEgYRUP4yxl0D2ynmXYlmQYLSpP14mJFhC/3uOMAAZzZg6HXZdUBcDLeDq567
XzaMkQq8f4hPeinrOSWV/wGL8ptynHaOY30FAw0SQ/O0FM3Narqbcib50YyuDquuA8SLPs80gb9G
i9LXmZ/DREzWPjpXFsR4rJ+2aVhM2bItITmNmaCHQIAepifubHRZe9t5LqwICT53a7UcwSRMoF+9
JaUqkTY6OtthZH3sF+Wusa1kVCgTfWDQnQZII/IN2iZ/HXfjwt/YuiqkFUGmrCuRNH5xXS7+oa70
gPPVqsJStJt69UKZdbs1HzfrWlzPTHxA/fa4GrNbWPkpzBwuNbr+3EGgV4+zSc9OYEXGy4AUhsH5
dJpyB0rjgWkW1wuEFV45XkLOlgNx53fLs26w0J9HD5LH2tOJuaAftd0lNdxXHel1iZmmXQ8ZdQ2x
9MJwEAZ1n8dtj4yYvm8y9KCyComNnaqiR6iOhwIkquDs1yt0z+1do1oFY83+RcCb19Vz2NbLC/eK
E+sUxBITDHsDKUJZ+McMzLiyQfkI3AV8DI8cGjLSCDZf76s3TGEDQTyU6imxhxS9zLn2MrCu210x
lyfsZ1vCncfcye+ymaIN5J+S1x64jOOzN8Jew2uOnmenLVviGuUmcm34ldp2qrEVAIURN4NDTg0C
G2PYH+ysoUjRWP9BCm/CwAOCujfK+nyTqfymDRiJtd+9TksDlT7ZENs+IEP1UMrqKSDyfkYuGLGe
SZnduo4VS5xkYBwWdaxEfBhZUm2Xz5YN3gkdz8tSIUQkgH1V7YEPMLubKl828FNNLJAE/Il/laOD
9xh1w5LWUXv+s2pklVaIA2m5woGFjVtJ1i5kfEiwKaEVXDHSG4oePZ7ow0HYSGHSQkVC+ugIFHQT
s48M5sCpnywHtxupHrAd0HhutmvD4l6RV1/biHHuTxVZ3KvJ9y7Zuf6wpdxqYthE16e5Jno/s2oK
ART7yWT0GwkcAdyDJbLDvA8ZESgGPO5qeDKCdx4hTLRJ/LZKZUN2wzSkOIRvelqcVo4esi/EIwEZ
4dAo9xBM+du0jkd/AYRb9UD3ZCDgJ+Ti/hliDnabXy2IlK7J2gMSsOfEWq08HCVFDJhAZvhaMtBG
VhdWv8CV0CLZbw4MFjbjgHyRMve3cFo42E4bZVCEebLdo7uJsXHt0Zc9wHW1iXRl3+YIA8BxDgHG
RfvqWyQAjEHStg5i9P7Xes5ONs+aaB1lG9GJrxGp6ufahzXGuDBQ+8kId2j/OIhqUylrvWFrcIa3
QLvjxPbAPIRgfJLOQaNQXfXV+mXqrsFOCJsI3GZ0aDYU8WIqrqQQb1nXPY8muPaME3sevE9wYqmX
5o7n9GUuqgcd4BaztcUYoMtkEnA8C7No1NxxowUg0WHuHvBk9x1rRaJb7KJj51Wpo7si9ups2WEA
LWHUEOA4jjSyiE9jF1pmWqO2VzdBp45Tke/x454MKH8XrLeIdE5eAoEcWD/DVuPaw+cIDwl4CgRe
aoS9L2d1qHX9Oi/NNm/yWF6atRER0ejB0a6g/81s7BLK6uKRBDHQnmS29Ie2/KPd5zt9IROy6opU
OC9NDfgp1jK/cRskxxHRtmu2bySwan8cYAxRYQyCMxIQv/5UrsDk6+GxclDv8AMvrbQGxDRcjRo7
J1lgHkM8c2yBltNuAYTfidOqxo8JXFNsTKhcNEj7tk0C/060gH+8Yk3GHE5s3nRU5WdQ2xB1VAfq
tJtSYT0EkN7pMVo1uuHucbYDQKnWycLRvcUKGZAhJxy9U8EzLc+ORXaqgDkOBEZrDueDId9N7gfN
PVheg9D3JIL7wkHYEAEjX3ebQO34ClOW2ol8BIURutzOKGLw0505Phtxv9RXaQtoNm/8qHRpmAHz
LccgdYCXUCQCyiDtIEic2Js7+EC9cwSIocJXVVy7dphb/L0vNY/14m0oP3Gfox1NSC6OGpKSsFaf
rAkitH8iHFb2WVQS5UWEnLC32QOi7k0fTZBFk/2+dg84yL0hayo2KEIcfka0t6w4L9j75GSwV5of
MYkIhbju3PJtQcogMUW4OBLEKJQId76b3fnEFr4DRP2SF0sHWyd7Qxh+Ge2H0HZo2A1lWLrw8Icd
0J2PZEu3XLYLxDBlDXPVkmxtcFNLdDSmBptpGp67gEbAeGGXAnCOz28FPNaq7BUJIztn1Eeb0be5
Ch6YuuLtrXGOAMpSNftPhYV8I+mJK437LGWHtPehu4NkO6IjfcR2edYN3G1r610uzYMzAe8U7p8W
Bz9UIfPqwaek65GpnOtjRUrAL12M3vCalu4NtyasPDhRYVrRh3Zfxs24xjmguApVsm3spKfPmcND
1x5jqjDO5lBhUnKrOxJz1d6qXmza+Q0zv7RRSH50t/byrhVeXixDFIikAV2vbKv3CdGbAFfDEZsa
w2vhPNpw4mo7sM1cDDOwN8AfBTYuA44PDdsJpFiNdAH7BPY1PNiOeLs7ZBH2CDMg8KEcybONJxsY
HVVVFY4YT0hPHztC4gYNfqnlzkboyIiRDpBSPK93ZRYgNY9F5ySibL4yxNoDw48getk6MIHBueUQ
oEOZ+M6YKYXJvEWs2zFvb1iOfaJKGd5hTKwPwmqjZQl2LUFt75UP6AB6LAwh+mGJHIfsSss/Y/wc
DqMJSdZbUT+LT7zmh7pQe2l/FVQmWkCNW+WRnuljh8jaaoZaA+Gv8bh2EPYYH1W3vB4mfsv1+Mp8
MSMce3wemX2TwxEmdGh9048Ylvndlq8rR6Do0iZKwufHB72TZnbaSfttZlZYzgJOXvltO6AwF+5G
eeS4rAhjkQ5gZNT2HR0/2mr4lB5mRTQue4NRFTXRUmY4xPJwEUCrYCi/oH3AMR+rxxd/KmJSoH4w
u32nNkdM0bXOZ1ieIhj0tfX/lPOzl/lAtME7ZKeuYpE2xU3XPOQgE18SuxcHt3y1Qx9qShv3qHb4
dlk1AnzqRAUvjl1g1ahjgH0evmS4oHlvWveUFR8eUha1Zx00iK2AOaoV2wgrrnvz5NCkXrN7awbB
h28471HkPZQV1kRG3ebmylmy+6oRH0uWI7qtx/F7vCKqRZgL0e+Z1YcUu5qox4Srh5Xh9WIfOB1G
DKixnw1noj38RjCjzbMPOqjS79TiUY4IQjUvEc+6SA1sL1rAW6M6GfA+cEwFAJQboLfPemU4wTn4
tApusBRhZnBJCm6zS5QgzGYujsKVm4ymuUZTQfobBhs5w+pQ22sUgGztQ0xnH1uFVqloE+rZUafh
KDNCubr3x7mFMdafGVF3MvOPc41QJxxXFKMpNuOoxGg0a5YIeQ6RJ09e+YR8gG3jiwQePil0CMC4
s1PrLHtnykNE87mrfBLYxL0e8pN2jTJ3O9MMrfuNk9uHPpfbGnq+2s1CPz+Z0cLr/rZW93QZIPSr
Y5tAW+LVh8ImMbikkQu8OUe0aJ0PEbbcOxSYVPpsk3GaTkBZ/W65CvIAfdYl1xZTDlkcOhgsT6Mb
An/Zeeu4aUZgWxWe3YI+ZU4ADcTcH49N8+zhQcChtlpgO6RB2YU+V5zX3D23FZ6hpyK+Pk1wSiHN
Vwte79IXiIu24qm+MUBGMOgL50FvqHiBZwg2/ttZfNFmv9oPftGmo80iqRFm0O2gljxpv4hB2MQJ
7MvDDebBTY5DTdvDXM69c1GwvUu7sAZY9sHGkPywaguHuGe2NrHoxlSaMXEXmQjzDmR/A2baEX9O
Ju1FxACP7ulxKetwzR0clRZMrWYE3xqAMvyZwRUJAw1MJTAoWGPbya8kxTHJye5nz0fqZBM6cB13
UbwpTtOtd70Ujzb7qvEP7vgYb9vPng0fqandjYCYA0A7fAqSuuVxBSNxzLPwJDDlgU043zREJUMz
pVKopNdeLFFkoNik0o4k0uNRX6U37Qc/TyR5FNj8gxlFwdmqvgk1aNRVDXRBBn/GOdtOdHoBJA8r
WRe79Rx6tD/Q2X9lytw7itxmOLBe5DtnzJyqsJSoH2v3GixoEFuk0mYOdl/sbgUwY5Fj5Ji3KF4X
7SAUrGqGSLys8QZ1dliz/gJ97XMMLAYMsld/PtiLODgYS7jFiHmcDgMMhJwK3LKlih0MIGY/2MEj
MoWvFYmk1bxkhYA1w4Jo5G4CBp7779JHN5I/r0MHW4si7RBeG/vWvC1r60FXcAAXJq48vvXrSLvQ
KCi27xcvYQU556N88X0MWfAN+bAeRKM2tFMn6i1PTaPSAQZPUgchJs1YRkgUXN1qk6/+G6dN7Lny
QgdD8rS9xlRzAOTDddfCBCqf7uCc9o7m19oU0t8AJ47qQJzcWkm8NWOZwNAX/DBxX9cGfAM/0RXg
LIQO8dw6AhBMh3Ha2CZINNrqotM7BpmFr8p7OMOdYWp4Gqr23ZPFpwmCO+7olypvNpdTWiU7FEC6
QYQyYr39ZJ1YjExK9D+jvEUbcvZ976ZSUMJgNakyn1J/cOE4BRRULd01NpU7ioNC29ehVWJYTZ3U
x7+9keOgexOw7kHDsK1qZeTYwFtL7MgT23B7OvCaxZ3tYstid630Hidm0h6yFOn2W0hl4mV2Yi26
OpqpsxOXZejOGMHlEfzPIhf2Yzmp57C5rLXOXaK5eLbUl1t8tuB/+BYUMMxE8JWT3E8aYAJGow8W
CuyBFpLeBtb44FP046kn7ZgKLdzQBBfAyDyPln4zAcZW3fDCPIKkYR9dD3cLuZ+bDFNgx8XexI5w
aMsTDHViPqHWuXpIKdKmwpHDqdLChYAGM10LMsB+mdqPtQUPNx04l2khWmDUKKXubC8DwwHv0p63
7isIJ/raEljQVgtQFtuTBE0FZm0IdVYdObgMWlSIn4+smLe5C4mpqkGfYBl29/yywAsdfAY2xTCj
cTnWLkgRheJuKrPiHRyEvUYjvOAZxFM+p/NsDVcTLPYCaqeZ35T/Q9h5LMeNbO32iRABmwCm5T1Z
dKI4QUiUCG8TJhNPfxf+uIOOjqPW9EQfFasAJPb+7Nr19ESYak3FjOVAe2fdY9eisRPps2M03PSE
ozPhgmw3cTpsRo7bfRQ6oFpjVWwgkdYhgZ2b3C7lg2eH7vs46gO/5uvYM/nZcGKKsPZt6RZrnQCZ
ehHzCYR+u54T+6ibWiCjH14htryVVA1OjQL9hmWt+TlotnT0OnYwskqHpPluBhTkpQ6/LK6z9r8c
oCKOmo2HbnKSVKxb806Z2d7NSb12YfUq6xy4/BbS36naPZPLdbFy8xjPsVh3tv3ZWupda4D+ztgF
eHApuI8YnNqj0fHalrBubV+9OZL5oEvHo1vbmmut6VBCGxFEPrRKy1KVEgMCgORb1k88Lg/FmL/k
fscQiqetjncI72G8vK2lqKLvQcBDP3rqR22A8vartrCPtSCTawBqyxqYhWIGpZEjXmoz8tp9Y+Q1
QgzTuU02GKTtIEGSfsByadp7H5yFta/8khSIcKEcuWrNyN+lpXDXEvYxatpXEQf70tY+XHn8OPp+
tpWlfbMmmJJ2PCR9kvHazQ9NMa9VO92Tlpy/Hl4S6nXDi2SdBubJc8WrHbv3Pow/xqj3Xz1Rr6C0
/H1DpqMSwtuARSnGYk6mpIlu/iIkHGDc6PAx6SttWsorOjBgZrmxx1aoXbGezPKJtrbtTOGrP9jf
CNz2ALDBR+yIQMLRI8EFuRD5hJnHfeh634N43mWGgPjBGK3SfuMY01r0w97rkAB1XtRuysK+65op
THj6OxcxXY114f+iVvBs6x4tAvh+7DJ6IsMseT9It/nNHrHpByzMRP7pkKydaj52VXMT5DsmOkiu
YhS7ygieVe38nG37lrVqz7ffFK31hs3lGgfJwBGIqykbJ5IkggHqy0rcbd3Is1e4p9hL3jMreWhF
9JEzTPXKfLVLIislg37s/EJ3fOURZGJKNfo6GpjKcXoty34V6Om7G8GWmpl+Ek1wwTZ5E8hXBJMk
ns1N1y+vLVT3VTc+Epf44OGNHgK1LRUvTF+eW0+c6L/FlNMDcnsbwy6vlt9t5nY45ElxHrrmGqT2
oa+6E96BzZxApBhB/5zP9YuUBmB19GFOM80rik0i1Nm3ahqOtjLem9J7zCbuhcoNDz7fMwqJa1TO
tzmM9tFcfcuteNfOX1D1u6xx9o3T4En3NxxZRwtfeqani50RUxemFVMLq6HQ+84cn+eUEt2xO2dd
9t02pytADX57M2FdqChoSJiN6vk4hmS6aPNpjM17kdHxGPcvaPfclW2oh55VAjfUIY+N335CVOUQ
93QS6VvUZccipzpG49Sd/egb4Xsvpc9+FPbOJWit5zqDc85Dm4WXUjxTuNfJN55TIoCop5wY/8lY
D5v+wbamF5R+t9jKz+YQHS3LPMq2u09Df0qQKa1EN/0e8hxQpwwGdrz8RSd+Tyo7yGDC6ddHwYKb
DN/N0iCmJqu/CFsji3c2TlqSXZM5X1NGJCvc7Btqhb3v5B9NJII1ASAXy3K2UdJfLdr2ts4of9mL
TYsziLfenMPF5i91M0AKTs54DAmkniqxG7vZWdteeZp0kCIbmb4zhK8tW3CQ9NR2lMW577yrLlvE
GTVaFiOb3tJR7/IxOEdz+5SClJnDxRIaMgcmamj3snoLx+/w9ZbTrfzgKhLGl5jkZHqb+y5f66nk
6Y2OU8pc1vhH3wi2YaZPCWFgmd8hsalwUaUG/wNJtVO8tUt7PTFg6GZet2AYhnVbXr95ySYgr+bs
ngti4Rf9h0KFZA/za28PlMvVFzsInkxXnLokRE7TrYMMmD/j3nS5wXqPC+izF0QBhHNZVk+NEnv0
WfDR3ZbYlrOKjXddJDujYMhqxNkM+yu5ny+WOd1FKcZV4Pe/2il9VyJ6Zp3oSaGgS3vu842sBkRV
gjO3RgzQucbFiBG5Ll2380LmRihV7CR5MGvbQ2nU824081fgT5YFAsax8cUPOuc9YTpvbiU/g9K7
EA2yG+E91zKZ4o3XOFiJiY8X7NpNwnvXURcFrQTqGqzSAWYDnPVh6MdNbUPTM6auhR9tY6/ZyTS9
GlES71Nw3MaeXlNTH3zZ12vLad7LsbtHMTXPwXgKne5HIcQn0czefljGmgC6pJkhbFJXcdh7zmMc
VfbKjZf34YjEcCzmB5OWypUNEnCem/41FMZN+oB3dndVEYRW4bTvlSWY3FJ58oLxIDz7RmbDZ7TQ
aI1nZuvEV4/xMI/rdkLiGBn2jpqpZQzDehESibGxJAkTbuT/DGP3xVHkm89cB7my5MASauydHuCg
8yGQqnSfMRGb7B/jHC+k8/QDVD6F/AzXrmFdrXQEkm9NRXhSrkiP6It03zD7H3zPeoDn/eHMDXBA
Ym7o9cZlC7eelD36aKRaeZLvzPSVurd11Kpdl+l7KBfFTKe9Jyds9yqeXx2zRtyYzNz06g026EwS
z9XU4WXUAjSehTQ34+cxkCfDr6CWTbZlC6ArDeKfZcxSUY3jeZTRdnYU11+o94QY2DhlQnAKtlXV
p5scpJdCUp5Bh4xMm5dXahIFPRMAkpfBb03oR4sCk/k4RO7HJzrDpU0tZuiu9oG3+m8A9lsnsVAP
ywKQgUwNo//WBIVcRSGpwUbVPlqFy/IUhXvT7f114Fdb0yx3wmwa0rU5Shy10U7Gqpgbb0a89GbW
kmjxMgTbKa3yU7bJQz4Dt/qxeKqtcJ8I/yWWzZ6JB+3icDW6fm97ebrRRcPezs1W2OOh0+VNGtOr
NVgP8xjdw9F6mETKW0O9eq0+OEn4qFnfYARvRQSCGPjNxnSqbefFt8LqNibLgyS4siW5xeyI4kWy
aklEduRCG9awN5FDAVe8F3m38eZ8eVttpzI/KcPcTb3zKIL44MViF2XlsRn6i4cn1+vrloUSSS8P
+c8iSk6uOzzJekKUHnS0YgQPAHpne0RVHuQWTLbkWXfbcVdGEyrm7kYecbXxG/9XUnbXruEt3ORt
Douvf8+iOJZJZuzALV+nNkJDloh3R3Hsgjv7URatzQVcDIPh0U0cczv40mOrRKJUV+Z7sbziOc/u
SSNveecQxyMGZC4aAb5jQ1DkY63gBVkWymr+VjfZ0YN6MWvqrnRV7yeMSSt7ME6u7G+uWxMrDL1l
N3sjLj9Tx3hPO/7/i8xepADvOeexER116DNKKs0dPapt2oYPdQMey5O0bm1pob4yL5Nj/R7qlLBj
164ABOSvFOooT+W1yMqfmQ87ZdbBzRidvbfgGoMTv3h2eqcc2l9Hg1tsRxHtS6+5BHZxC7geLiPC
hmN4U3mkF1TDkTiEy1A334KCS5O5Fxm7u0yLT7c0fivI94GjE9QZvp9HZ+IQ6GkPTAoysMzkWnLw
o6h5cVnEt3zeZz7OF9a0AyvYxgr7JzuxEYAM+8lzeZHLnc+fP2uimBHPhxqBiOsfB04HT6IN6BPU
U0OM0ki9ARrRMNAcRZA9OuT42KbeTXgHvSGEn4kgYSWCT4bcdHjw5vnoZ/PdrvTeasVOOfONVGfK
OOMdWTMb1K6A7z1YZ5yUqzkIjlkwkMRFoYhfIPoc2lNM/jQROYc5EndT6DMRwz/RmQDhpkQXReW0
B2c6hFF54RQFTM4scFyvYFTV863ok4sjipNtyucpYGqcW7mufEB3PQfnLkyj9QCWfUIguSA4IzKb
Vl2MKGv3gWOgkl60IV1So25Guh3MBIknWATMyd4laYnlwPkYDedYBpARPT1FPRpk5rZt3iA67sed
kTpvU0rNX2JcvUnQY4QcRZZELJptSY1lADlnaLtZpSWxiKpK1Vqq+qPLp50Ix0uBbW7lVjnAD/91
iLw2dyX0i0kDt1Zfi5qhMSB8vPYji/NT73prJdNrrv3TGPOysvp3muSfBk1Fe2Xt/QzRYDXtPFl+
9JHPCTgOl4SyHoWOKFukwVptDDW/kJmy504XaGM4Y1DQIs8Aqp1OxSAg/7uzFaBm8F5nhVgmm/pN
2FYPTp6GgC7WyayGUyyK22j52xZwZvIMrB1qlTqElFvhvJN+b6+mKGYEsn9I0LDG1ntkkdsJjmsz
u6hnJGq/oTQ3SVU88XVLuDh+NGEGP0oIjDw0HrTdH3IerKp7s7ryAc5w3AhzfmMT3zURGa8gu7Kq
nkWpjomOzsoDTY3UcQwW3ti74ua4NX14kaTTqWXntbxtp7Jvs7YPodWeuzRA/IEyTrTbGP5vTPNb
IX9JD1BrIB6KV01bckB3WxK9L8oKNpUR7wErNrFPOTGgjp8tp5jFk54IsnMpj0CSiPvPK9mAfWNb
F/S9SSTayiGWOTBuRTuyiaDzcJCKanM8ATTw3kd5kEzroEg2QdsxD7fseO2mdSYuyUsB/dSSWeiZ
/M9jwKtLH5s824Q4fsZlJ8Jbk4bxt7SL2DU6wrI+yjz9GZbhg6qDYRUP0bqDzhKO9zIE/g+vjX+7
MoOsjdchiV9z2xC/bB0xQBEuXx69AhWr8YK26udQmJeCoCgntS+kgQONFa/+BE42MLJUoj6b8fTa
prxDajs/G32zxem0rjhTovm3GZR3nQbrvtJPSeljGtAvRQMjE3Uvs6W36Hxgi8mgnxiSCjp5mzE9
liNv3BanVRgesJyfO9Udx9h+icrvKTBs6+jfKqfzzo7YLCmjGnSx60MS6aO85RtU7arwjX3hFQ8B
kswWALko/b1Ox13Wq21hWA8djlKCtfAFhMHOLuavPvBIrQ37agtLjpICaR9DAi0ZXMeK8pGQEuEK
MZBExNgPBFx0VwN6YmIXWujrxh5f2srfjq1Pv+VnVDSnMpkOaVG8yxpdrOmHa6P/kTeLpsDkbZpy
oTlL7HBP4SmQiVx3AL9JnK07jQcMlTHH/aq0k40OQVnG4vvs+Vd/MDZAd1s1aRSLC8eZfsY22Kly
sDpA/rdD92gmRLJ5Yme23jHnJ6f3gv0RNS2sZgIt2w7BpVsUxwOlF3XjvTgLY9+GkgtO0K0Qj41j
EgxCSFwbXA1C1wwMFUwYUR/8jHtqBRc7ZhnQQ5lxxrBGVNiHxgk6riBCrrlnlrojoF/ZFUd7/+nB
B2V1P9NMYz/3BV2Llnp19PMUB0TETpR8RYY++3W3FVH8MWt9U0HBysYcx83pj9PK6gD8NUtHI1ZZ
B5Q8dQwDOAqaZJcV1ka5M2a/emfYySVsFAcgQqU8CrfpYIAXF8dK0lcux207TY+lyO5JHZ2GUu8T
vskUCPBiAaXb2Ge6QuON5kXQeaXP6FXz7807Uy9OBXDZFc4i5CrhQ55RgeRn7W5KBGi3dx6AHGQ9
gKfLCom93CGE/5irxuC6knAZu/5qMOjMQZS99uIMTDPjAtEVMWffs9D8QOUpANyIsDwKwdfz8u9V
8CUH6wDa9y7y/Njb1jcE1Js0hAa2xltYo6Vlw0eI8pa08liM7blIncc2bEZcW9Vm9tO7zEiYIGhv
q5GV9E73mvKWA6fBUqX6R9i6bdIZp1jj5nOTbT98s5SGu0420pATgIP7JS298Srmvbk4FchHKXE+
TYX9TWn/bc6x5Dp8GTPfBjwhjKwARnDObn0vyOcNQpLocVUyjqPHQB7AlT8nZvZYdP22ynmJKoB/
lvTbVJY7V7XHxI+JPoYG9NvsgrpsXRbT09z1YB7lqbaxH43t0WYQyAZrXVnptW6YQN0hOgnL2GbS
HtZNPMDPxVBi+IymquW3tMTPLrZewh42TYQvsZP80EkJpZPuOgYL37GQgfo7f1ZHAxeh7RvHCj+a
DXPUz+QXcB7t4RnPXmePq96v7rR8rEStDpnbrd3JwYUpsZQB7QbDD5lju61BEgvF05VzqrEDtl66
Nu9Rg3BDDXxQfWz7eseXe2B9hDMoPvqZvUC5ZxkQgxXV7qUV8m75w5n97eL50X6mGNt10TXmUEtV
uc8AQ1PDX/vG+OAr6ON05ANIfgwQPNn+KZGUKSY8gYm9KlP+W8+Fb8HFNhXXGSKrDWbkOkhcK2fa
tY25bcIGkUpT3Xi2T23Zlls7T75px8Z2kx7MSqK5d540mjuUQOqpc0EG48bYDkF19hINrykIXxvr
h6BPygf0S8ecdu+kFXujbR5R9t2wM3wZmfzRZm7F46PhPsv2kpn5zTUCb1925TUS+XPltF+2xN/k
lefBdq9IoxiaEv3YafuEFdjn7qw3oZM+GVF31K2FyMObzkwMm0b4v3vDJqDSqECYmT9KhDGrepav
Rh6cSj28oxBMVjIOUNvo9FaYej0akBgAji+paVkLBfwO5LZLtHnsZnEt9bgF1ue160Xol9kC7Dr+
UdOh5HoZgUMmSmO8Qy5grESm0mCWswbja0SH41uq2OSz93tojUtZZD+H0Xm1ZfJq47xYGa3EiIMq
Je1zCnAav9pVAx7bLKkf8zZ+QPmgDqVrfTm5/t0Y5os9WrsUg3KJI8KY9Ics0sfZCnYzyB9XEtSb
FM0cwe4q98jodHHVGRMaNzeqyTvCAi3Y/a18F0/tU1WwjNe1fosneUPEYoJ9JW9JHr0y9NI7xMHo
DQneTjD/ZEDLU6tT2lj7XtkoWZdVtPdP/jIKW/bbMMsN+MVLBRJiM/k2OSZJw37TkTufx8VY25go
SOPpqe17TFTOC+dTvErwMS8zsmPOBy9HKGDaIPmFibCKw8SIxMXBwg7sugkH4qC0JiZKaiDxZB0j
8DIhF0qrw/iPPrYdPyh5Gy+5Bv6tit2AdXGVyWzvDeY1iTi/iQd7GBP7PJeLDyFhD2gEEmNhopEc
ngylthFaG7dhnpyDGaG+rtm568dqWXI0rRHcHXo9hCacSTg9z5F8STJrLQF7to2PBtMGa/A1SqNu
KnkorL1neOUmw6W0arU6KCOj7714MMdmj948+7Ti+hPCjsIfu7xjrmb9iVGT6IOQ4pA5kX8cTfcn
QnVyQBNorrFpdihBnny7+tVrJIgmwAUpUSuXh0jO9i6LvXDTGaRR+l7GaVzzTNa86igchn9yU+M+
zD+8CdKzLHj1Dkb+3NXlczIZ6LL717kbtgaU4Bgjz/IIV2mResyxsbXQa7B05u9hBNkhhuwxzEYY
Tt19cwPnx+hZh8HTB6yldysT63pytpmY+CrhEyYHgqyGaxGy4Jv1dPRG/xXBws+KexJlDnL7uXm3
HefcjfWhMjkXihD7txtda+niYsM873fdW16Iy0Ce3DrIHdpUcuOnD4AmmX945NH35nbyNNm8aoKy
vqlkpsdwfNPNeKb2aqNzgRvM+TE7w7ZKKUUyqY0ifd3eyRiULSg44Xrv1lbAN0YI2dP442UugGHi
7l4jVIwlspCG04gz5KZGEJFFYkXPC8kpUjIZls1XP6XjKhfRWxqnP1yd434d9xX85Up2IExklF0Y
IzD9NuG5NUJUY+H43hp9sJqEQUZDnp5wHfcrv2q3aNtfxeQ82ESteIgkZFPtIzM60pFCl3CYeJAZ
TL0k9wooEA9Cc53Hw7lPgmfdiB+VWf7yXRcu1q00N/NiDnPJKSD/665n9RUV6tkJjOLRsCb8y8Yi
fYB+nmIbSbt0tkYOIef72mfP7YhJn7ucl3Npsh/VKPPrs6q7F61wz3CmrfK+A8GkuMzwyG6rxFo2
SLuoyTo1DS9RtwN8lZrYgrkAK3Kch0zgS+rtHxTD7VPtgjqhYh5qxBelC/EWVi0oz4DVGxUabiFJ
CZVD0d+iBmKYYP6y1Iv0zFMvAKSD7rflmM8QlsgDs35vyQWzZ0jBuIi8MOOId/320QnaW5PFn3XW
vBLXQAkZGoANtiLqF+IUV5WDznQu6mfueTzvQKuN2cLqzM5Hp1wq7gEJ5gwCKcprxtTmxUyRRhYG
wpYkcS44cRMI4kXb4+tfauwoQOuzn2WP9zmQuBPcpvsYK4qg4mr6yRvIW2WD6awzjC6ByhGqTt2m
T/wJwC38KFHBrjzbPuNTfh2bFjKV39nTQPkD346KtfdcoINtfIxvUfghFaXlmMQt38arkpGZRwkb
B+MpU+HFoSwmFN42S6ZH4KoQE5D6SqP6rUijTyXlJ14HtYmH6WkYCFB1HOKwFOLfdmjPTkI684iv
yUXrXOMmF6n/5kXiLDHqVeVbW+rvpO0+YhaRG7exOML9mB0RW2KTmhAUEzzdeCtC94I5ELNDle8M
PJNpZYO55PJcRsVnzkpWpkFDsDgKSDi/e0OqOb/+sOnzYULeVu0TB9u75OQkayO7yKB/zyfJml2X
Z4+C2jIwLnnj7fzcuYQ9IKFtYZVRPNv2IHnAvb49IvK/5cxYUBIHgsZxrZUH3yDmNlGcPxQBTiEJ
1lmNoXAa6hOqbvYX/zdr0bU3DMxzwAhTSt9LcJApeqU8PI81NVlVj5xW78zMBRKyFcxFDG1snLNl
2Mvd7CPmiQvNkCqUqbs0vJ7aHrIDVJkhpVBfdYlIt0AkkrjOvC4r7P1V9ub6mbEWFbL0xUjcxzV+
zaxh5iQnGat4uZ2n+J6wsvW5OPt+gAgy9Dhkxmnt+sleSlQvhR0+dc24UYpNs1zCDrj8z35Wequm
D3YTfCy6p7RcTXEO3SVOUFnDpkyT57GsqrWKg7dJ0QBrq2OWTZuu7t/iMdkV2PQORZEGN9eqNvgj
98CK62JmzvMcW+wrk6bbeu4uXmecAz/ZhY3AUjB4KzdBrKmQeK5iyWt3MMHbNe8NMTxMvXEKhukj
SvmjZh8tVGg+6zK7KJ0++q3/c+Ztzz8gGBS8H1nXngjkfJ2UdXMdIjNsZp6AtVwVcpdFiNsHKHiX
jE67qZ56FqZ58p8hDhCFRy9wPPfMqECn0+sQtagsy3uWNufSg10yqwcvLB6HvHxWC71VV/WOQfWm
Gh2tbERA2GzPbgApOC6vZElNUojTpdfTNZNgLZ2JG9QJd1bRPMbJwMyVHMIMoZxlW4+Yj1/MwsQT
xUGP3nsfOqBcxBdUGPKI2DX12W3Di+kSGIf9NS4rIjkKuN04YvSYAgSiWqZyJZh2RMivr/LuKyrL
y+B2e1XHamtbiPHCPihXNYzfupu7Y8w7fps2brezUk6QJttSPTlArYpJEWBtFDCqXHvOLo5ZLFuk
rwRZqI+whLjJ4RB1yCtu9gl7yc0Fk0gwUxgR27/6ImL1NlDwsHYDtSM0/rmP6mIdxP7GXKDc3sDp
36BkYixHCmq8G8r+3WXEivmkA6ynsXy00yJ/gn4GnKzc/ZAgegw6sB02OHeVCqD4zOWGlZWFvZuE
TJWdgqZ87OB+zEAclpc43TYIwoCFKqp9k3rrg9NkPooV1w2XRZosgmFuPMbN7lPMvAzRUMELIkE1
Y562xL1HrvmtiNnXPO2/o+M52WLYuZX5GgbliaWD7aOliUUsWvVBmWdrAM3LzTHeCqP+XaDLqWWe
cTeQtQKUBZQ47HQw1lt34gXrKIBio7hPcLFB6TZQdzNh6y32vzit3ke7M/flkH2PVPyjwvq16UR6
KlRyMSfvGWvSo+siRC4Q6qcq+/I8sfIxNKzdPH5oGG3WWZ7eS05jd87ufkwsRt2d7Kx4aWZG/LIF
Vp5xmlWjt/UWL6U1XVoTp4otu48MBbwzkJATCxTHjhEz55k9Nx7jYSqmD7sK1CZgiSZdJ2aNoiNm
7S9onkpH0pjzO+/p77Uh35MZOXrcbY0SJ1rf/h7BuyyfQSXr0Y7yz4DHWhdLVQAkJmC3VGiGJQEn
XUJhFIWVGPq3TBzPbqcRRyZbxwJgdMKOtFZHfxYKpXcNLKAK5zqy/I1Wd9WC3sHGxbsQExdQEeK3
7iLFj94i/EX6xl8af1N1o3ipzOIYRC0ol4BDqXTy0I9oxnRlP5j98l4rMR11YfzGoXiPkL4I2LJ1
YGCorGYYHplAQUXDSEItTBHtwIhh0etvXcKpNozsxFW4JnPl+IrM/ikY3Js5lad+IqcUqg5Z7/xm
+PM3zOFHVWAjq3KM8cjTnRA131S+kL3nbJt2Bv8xf+Q2Zuc+O+lO0uqaX8aCTrDZ+0Xl2GvjCgRF
ZG+MeNxSvFs+dGMeSOwyTAaMB6iCpfPaxNlDaVW7WeqPyBlfKDX9qdzyM+N1kIT9LxbefTiCS5CX
5B18xKum9LCB5i9DOp+6rtjWkpS6NjmQqcGth+czTg4gNouLEgocXYCnQZbGLLpmnf09LkCCcOXH
q8JLhv0wdYi86mnVR95Gp8M3QrtpQaXTd+ukzjLeopBldN1aiMTmHCtGgxtxleQqQ/nlv89qhNcL
4/epzS8sBzRYRAeCx+6SH66W4afJtrCy/WzP2IYCd+4PXVY8m418FomAu3G5aEFJx1zTqpU1kB4i
yuwDnPuEKvqhc7lBYHBPKZ2DelKnEOJ6JWx56yiD7eJwzaR3CLAXDWPC7tV3B4fS5JWv6uU5+Dba
1juqrn3q4qS0hFpbniLRpPpAUXSSHV7HeXwaTBE8EzLyWE/qR6Gqazd9VuSl4O7/ytr4DX7wbcl4
6efxfZLdL9FQvOdAL5hMcoj0CnToASFQnBqrdqSe1y7r5xHpftuqjWKx9b3ykNeWuSKw9EwSwUOG
4GSG03cxt+NgQ/fY6fNA+Qi0no0DXb4I1yYIMqC6s8HW6uwFmVpsR+WH7zu83LLvftoVu/+Oz7P+
lHP3r8BRgQ298GzKb9Q7nFf91R3lHs2S/gVWMK8Ji9lUa+cvmXp/SA30/5U9XOYQgIkmMK6QL0W7
HwpgdKjB//4mf/oi/woCrAMr9C2TLzJT5ctzcG7Bbv/7n/5TrqJYknD/kRaZusCWkTKWgFi9TdYE
z62iTX8iN2aziMr+kqPp/SEm8t+l5qONWFrP1G70c3sbIkVvuSjIPDPGZNtJRmRilLD7TUyaQFIh
DdAxoU2YN/Z1UJ/6sPqe1d6p9nik89LELFvklP126OXIn0MCM39P64nwiPLRc72fbQ9OHzfOT/pk
jvnMdlEvObsEYAqzxvGKHSw1sHer+jMPm3MELeDr9GLW+S9DdxsVDXo3+8ijXYfwKbVFiPPa4Ls0
7ewKL7cVCOMG7bx6ElNjSZ/5LrL+erX/cCuJJTT4H1fE6l1qyhyD7MH+7g2/rHovYP//crn/EJ8o
luzGf/zj4OM4wCBzDng540O1y6/EpzlruCpKNo2/3FR/iDcWyzf7x4eI1g1qXLT1Yeo+E33RuGtt
dG8QaavRNzZ/+SpLFuP/yGgUy9Pyj09JLGq00znMqVEqb85mPkDFrvTOWsfrfINo4S8/mf2n6/Gv
LMjQHStT9XyOHU/7XNbbKvTlqsczo5cpaKyxoc9ZelfO9F5nzC1VFp6lb+91DwUl2P1HAUGvh3NJ
M9hCKWDdxc7lksbqMdwxJnj1i1FFryNGqr/8On/6o5fn8B8/ToMrjogWOqZsKhwc7h+aJFkrk7/8
KH84kcS/jrshFn5suvwmfnM3o2brQrT992X90x/+r7OuSETMb80N2gThqeMHUgjUsYH/5Xex/vAA
/LszlzK0//+XL+cdo+tu9FfTbl4vdRCYB/77Szh/+pSl9uYfPz+CO+YCJyiQqPpHomHXGF82VMMA
yKO81PAyfrmGjwDW2ZFcvXLJcQNjwzp87hHwd8kZVf+GWquVheAstc/uVN5HaWObKNjUvG3aN8+Z
4ZN2NZ+KuXgccf8N/VEySv73V/jDM+z96xTSTWwomc+kdUsihoaWhKBR3OMpekXNfQ5w6P/livxf
7dn/eI69fx1JzBhe4AGaHao+cA5Bor9DzGxd1tfIQNtXYLVZpfn0kY/2E86G22IYGXNvnfXxJS76
feJZ+wwZGmsSuQSNk25EmOJ4QOZPfThMN4MdrXoHBb/PDr8xsHKhPfKxjofb//6xlj/1f32F5Wb+
x+WGPikKu5lojhsLn5SuAW7d+Z3a83HpMfzvz/i/2sj/9SHLs/iPD1EjY35cGcXBBrhpW3uV2eo5
L6uHGCjcbtsD9UMQxpeapI8IDYQOXv8fZ+e1HDeaZttX6ah79MCbiem5yERaMumddIOgJAreezz9
WWD3OUNCRGJO33R0lVRAAvjt9++9dtNau1C3VqnD4bebw6wsTDTEJ93EStwMRx1NXeANW7fjVNGX
QVDEFwYyHW1UmsnuTm9VhCbx0YuafSNQA2nFXZ+VOwjIdmipCy1gpstrkwGWehUVOD9J9k7rXeFH
2Qp1fI1FceHjzLXkyVDY1WrZ631FpcwcaCxs/fSrJLnxS4c9xffzH2fuESbjoSJyeoSnjeVfuAVw
9jgQTx7UwkJfnB20JoNikKODzpWMCRU6fPWQbONdvQ1vsiMy/IVxd6YJT6OG06q01LyE483ItU2i
iqRKspQt882RhF/nX9LMh5gmDpcGUBkfA90eUeWpc7t1GiC/QfPaYxgNlijUM59CnQxcFcbfpnBH
ILkjHi2qE2oWQTKT7s4/xNjbvuiF6mS0asTcASRHBgUJ9HYSMnHoC19AGtv7V5cen+hDBw8cSQW1
oI3Z5GwPEYCnEAcVdYfxU7SryDB+mXWf77O8gI7cZdQ35CY/NWWGPCzQscdYuHPPP+XX8Wwc6n/+
KV2bhjr003SfuQrrFS85wXg5NSrGPtXiJGrg0EMrFoJ555repP9LnQThxRDJwwQds0q67kJPxSdD
jh70SN6df6CZ3FpVnYwCViUyLFfV2IXajbJlojm0W2GnEvi7cIfxSl99vskYINSaUDkkEO2V61w8
iE/h0drkkt389n+pl/G99bBwn7lmMhkM0NmFqlWTE4OOpvuJ13Yb2OahIEdgLdxKG3GfL8w44xbw
iwdSJltDk6nU1CweKDi4exhwu/GFQfVf+iQzL0yZLJJqLUDjXDKq6bfVpboZ9upBvhZuIXlvIe4t
fZbxtXz1FJPxQFBTRU8lVsKJhYNVRsOfOjARNWDFvcyJn0n8YKErNxS9vlGz3Z7/SjNtepr9nOSD
4wlgnEi4ak5WYuwc+BCWI64lX1h6f3NPNhkvrAEuV18pyT6u+2ob+wSEc8bRddk3wcj3AzRlVc9v
ehOYekrtcHX+ycb39tX7nAwNtR5YTt7L6d5okVQrwQhA8TREYYVtmu0V1sbN+RvN1W+UybiAfdTI
LJU7Yde9Sl/h7u85if45HI2daAeb5LQYYjH3TJPBwR+Id8pCUPSuwnFFFJD63OGNd6Eklh2qLtG7
yQomKmv8t7gNfvQgsLyguoYBdtsoHf4rx6p3rmpt9ZIz1vMvYGYQft9cfJgPChe4FycRJITgHpdb
cxs04EJqGY+7ECv7NovQdpSX5282M21OE5ZTaXByfDzpHnE1ie+U/KjvavHSjkj6ukMo1qQbciCh
I98dz1V3Pfg/lC12ZJs3hFVKOxOdwbZ41bfFenlBM1PZUqZpUTL6apz8zGFAAaDN+Lu0SZyV7nn7
QBhOKMrtEtaplGmnoe5wdhEpYWU/zr9N9X3x+kU3mYZJF44iVlGSICnB3V14zlYGKVuo8m3ZouDU
SgUFJzVgsVtHRCnc4uHGFlLpzQ4qo3gYNLNZObro2lkwbuAFz7wcNCpntTFwBtt8j5XaopZW3Hht
heckXcuDdiNUxjXLWs6P1aRYS7r7ZsrKU13A2te0F9/S7gYjv8v14IfQtTjFatAytes+1oRebWRz
eBS75LdZyO2WXIBtTf0eMYh6sDxQnni3HkMB3wL9/xXq2KHKBA4xCWU3KjBHaovU1bp3yRkHYa0S
WKDd5UGT2lpk2bLpmzZnzteWJMkrocE6yYNcQSs8OHL+rKJD2+hWbG6bMDpwDsTpAzSQHSpr5AyN
il3c7J7N1AG/oCBzI38hteuKFMwy78o11KeXBlyV43pHqwRjHXj3gsxpgIs5WG+/dUN18oUOStjw
K2nzRy9HtC/jcAM8/+r10WMXYyoRolTclbl/6FyiVJFDQ8+oKTFioNICeC5BLNW2GQvhOqnTW0FJ
H/qSzCyC/2pD2scmE2/l7jlbvW6ElkAIYpZgcCQQa+RjbIK7lVv29mr3YMTAfTgE/da1kgQ3oy1g
iJp3tYPnELDt+MZRRmU+Zcg4vWh94s3EAgmdoXASD1gtwUFRDkfmFRy3gwEGEdJepaZIkEzE6r0P
Pa668az2pEfDbadXN4GmP8Nug64lYUrFKuCgmGi14i6o6h+artyqSfVbyB3yDqX6O/2GI3dHuikF
ZyP3srxj/iy3We5vgVqh7BKbE6SXUyUVwqok1nCMs1+LxSiIrN3HSqXuXxjJq1b4WxRfN3Wi36qw
x1lQKrbnAoJNSDwIYOlmEoyGAN+nlFe49wWYNJyTCHJ3TRApVn7SoaHE7pMU7zR7uLvaJ1iCjFuU
zdKd5RjaGsrgLgsSTKfpz4yzKOjO4G9jEqS9PAtswvQUCl/BhablvzTffAUtTYm7KN+0NJMA6ma1
zTIe4VDMBsTEncYLENapga6tCNwj68WjEiCIzIAy537+IjVISjvzN6r4KyEPCRprvbtCSq6MVjJW
BqcxoFFvoB7eRfT/tYhThXO59NiY+q4FWc5xLBrz0QsucCxie2oVrXoZU7I1GhpwTWP0vFBEMrEi
qoFtoNsWImu7cJMX3BnxWqn9l6T0QnsojQRWW2G3RXI0BKJNffPSMv1dLXWQj3WUGGG7LqThlDrl
vd+oYwES6cVQ7QIoK4k1UHVUq19RmdznLo4G39Meho5VgwX4dVDDB4BXcHOG6Fko0m+a0z3Vdchh
fIHOufPwBObmXUKTzFzZWncxS3WfEPua4Mii2A/e8I2ArrFFEmUvJzdeaLx1KLNWuWTsFIlDuHFE
kdxo3dXgGyJheIP+O+wH0boIMvcXSoKrHuzMOmm7q7AVMJtaI6BjQNXQ3utDdeFr8AsBFfjropDv
1AZ9Q2tme1DqqFkLJuSoBoGSSUW5EczhsvMUmyHvQnXrQ5olj31fblv5HcSOC8PLrhsn+dZk1G4U
75eiIjCWlOB3UvF/HK09WgZaCBmgg5vast7e6GX1rcKvr7SoQzu5uqpFXNDEFzhBRF09LBEYVWjt
DY7/HfgnNkW9JzcfTkFlbSw8g4A2kQgjd9lkoFlWfZ384nTxd2VBl4ZmJ9qyVYAoGrXjdTD6E4rh
CRmBtMJlC7Iw7J+t2gELkgP6kD2lIr58tKU47ugYe5JLfNjI6ziXBKZEeEVzUcg9YPoONWUd7fxg
TCs2eEulkFxmAy5urQc4amH09jaNCFXfbGxVUTmFUS+1Mrwx2vhNk8tXZpqOtqteOrp+GeMtsFL/
KJbSG4bSg5j1HKFgOi6g/5tC8+ASXcMgSIRg3b96OlVPJsBtbw2nHKbvBhYPVMMs3MUSJiypgFDI
UPNDywQAfQ4iCchNbggXiIEDAdUuGHDZi9lPSS7ukWLta1c5+qHXAoGtmSyw0iTqltIr8rY4I6mN
E3UJNSKmjcQuafkF5JqGGlkDc8vukuSbqIgX2cjEwpzsrlsteQn70KO3F6cKQ/f6/FrAnNmwvRc+
P6zj2pJkEETK4T6Ii29Ev0brMmF2i/XLTmMHUqo4h8kcA2nIaX2YVrcgWfnuEqRgUak2I0HdAE8c
6Ma3UEHLIrj5hda79wJVcVks7hMpf81wyIJvIUYhV2lPaXjVI3VzC/OoogtdmQ22XhfNUpe9mLDr
+kE/JkWONETzTlLiX8ZxcSeSXgA0gN6pahuRxCq/CPD2q/xMMvyK5DIicIhMXHMPLmSbaQaOEiM6
1orIDqoUL61eugEN+Fz64iWc0f0APifSoU44SnYyovRYYJWOnA4mWgXiDiilpTwVaX3MEm2rmDgT
qiLdhnI6QvfaC+ScxqbX2lMnSw+JIN805miSU157Nf+uZemtCA4q039VsbxQ9fh6DaxMP5TawLf3
4P3smwFmYuLZgm7iq3MW1vMzseOKPFkDD02uJQgtiEgkOl1fY3W/IC3PPYJsy3ftzt/Ea2i90Uq0
423JButmCBb2UjMHEqjg2M19aINq6rkw3NkF6+Jt3Mkg6YwL4B2bUg6vUITeWoqBKUdeIQlLSRgI
2/sgeHDKF7e97oVqLeJcw8S3V4Z8FxYMAUOA381c1Y2z9+Rbz/1dsOxMhcxuAK3KUMQBHnJBbWE7
PbOYV6evLjbjKsZ7lOyrFzCT22TrbYEbQnPbxdv+R7pQiRr3sF8t2idvCfyqVMhjCacggSXJ7sN6
4f1/3bKoLnx+/T6mtDpQqD5l6lMQ33oAu1VjaUc+96snO3LNQLghGrwbqXzJqlclWHgbM/UfebL/
Nvq0CoQGTQNW2sdeS3dFKb96bv3iCkViN6nJck57bQjLPj9QzuwRVXmyDe9KyRGsngKxvGN9kg9r
dy/thfXPwVs3r8NvZ1WsyCleLw3MM/1RlScVOxw0BdlnfG4Prh2j1KgyLOIfrLfRzHv9tVeEDcbN
1hbCaBtb8a0cIRIQEVt1RiECtQvuDVe6bZ36WAz9BUhk5G5h8xxFUbUwZswVhd9/+4eOK2CwSzKR
Ihm4xcpfjW8EJvE6i1bWLeOEvbxhnmlG0qTcV8UOuFjWrpCJlWfkEQ9IGRemwLlLTyp9FgxlZBQM
aSqL9qauYbj/e5HQ0mRIbUvc1oODNEZ1upK1PoUaKdqqukgpQa2eugp3ykLrHFvhF4PDe6v98CXk
QhEBD8LEiL21fkTRetu3K6ipqIme0OxdKUtZpzODhTQZLDpJTKK+4W15QmhHRXNrZuqdJFYLY+k4
mH31HJPhoomB+CNTTtHPsghuxXQFmu0eycxGSFhpn39bMxW19+b84WUR3JKkmGPTPZkL20r8VaVP
4PLtKDha7cP5W8w9x/idPtwC5lZuUkpI937qn2RX+06GMM9UnBQDhfL5e7y3o69e1mSI0DvIJKqA
GCeoMTWWyve8q69dK/ydxeJF47rYHoIfrh9A9aViknpXIIMeyih+1HPxqSrEm4rwFc6hg4X2Ptc2
JsV/2fXboMTgT9bAU6j9KEAFOEtH/jO9VJwMAAnh6mAionA/FEfV+qUTi3n+Lc40BnHS/QulboA0
hyyAi8DWU+Gxdtpg15TVE3GPP8VOyRc+10yTECejARtTF9V5SVwzmMkIUGJOtlUvP0J+WXiUuXc0
3vlDo0tSA+FwgPdJiLYZV9VQGJx/SXOznzjt9lqdxuLApZut8QL7DhHrWvVt6a5bt7a8KtbOnaFv
2h/xwvQ+9yjjv//wKLnv1XEKiGKvCxsXE6AGg/n8o8x9b+XzleFgBb6QytHeqna9d09U6EUNeCsx
s7UfmAvva+7nT7q/YBqFFHdlvKd6/4ZVlo1uX1yff4C5djTp9X5YWHKgQSyQXemGlJKNpfR3QWRh
OzDt87eYO5AUJz3ZGhTD0vxsDM5Or8DH79xDfkiO/wvh2tefQbEm/RnmPsFTVhUh7cS+vo0feR6o
XK+KHR/hdmyMzbCWKHyuukd2cOg9Uc0NN8lJXmUnPBQL32nuV0w7v6omcZayOhWF7q6NNRPzKiLk
BKgG2cSlpr+cf6Ffr1YVa9J9ZHIEMjGwuE+Dk9SqrjSNOBe/VA4gBPeSmXfsS4Y7zQia7fk7zj3Z
pAO1sVQ5XcYERL5PqD7XSJmlZNfAWDHihVOZrxu5Yk16UiNqWEklHgqu4aUiKztfGxa+y8yWSrEm
HUgd6hCJso6LfMfx7jp/o2zarcWtsga99iN3Fu7zdV9SrElfAhBtFrqoBXsJONZYPveu2+Q2jsOF
68+Mm4o16Uim6CWksDtsU35aL/UVAGratgvWzc5WoxRUtEMbdf3S87yvh/9cEijmpFuZlNGG3Oe9
yTuyC233iNO53nIeaMukH/ACSTK1MdZzENps+722dIT29dSvmJOOJIeZQnwQ9604bAgddYNZwmi1
0/nGPNPSzLGRf5gNAlWJAxC40X7QU8xUlIyMh/NXnukm5mTKZPlEgQgt4V7Vg3VciGul+EEhKNB/
aP3u/C3mXs2k70epJ+JZ5BaCSkim+ksDXQQf5fzF3zvEVx980s+j2NLI/uGcXSCqhV3rXTKG56Sp
fMIfbJe1ejKz4IEwWfI7xHydKirBQK20CSJz43v+yBzZjxSaUnkRlPLCIg8Jx9LJgTUTSSq23lq5
cAKsNqRRii4kxq7cDQpHEqYfPgOS33kOqDmJTf6K9A38U/3WUJXbwQUv41U9hfweRGTgbbzOdPAc
tTu1IZvILFPqq5pzHTbJVnfjb3lnnAbAxSEFZbKFruqg/VVK+MMdVX2BJP8Wp+nvXOsPYUUFNqZA
5QEOKjJYXmZ/1xIFJI1UV4C4OdAV2Vz1JWHlfitTcQ+pxnucfo9mVR8ohSxSHYjjNzCqN3WpXwyS
iO2xuUJReFc68S4Z7Sy1Zj5UUfeGI/bCs0Ls50RJA90muUC/Gn2zXimotgW9MZOGepWOAfPnv+lM
g5lKDiWTiLiwph7DqRCxChmnIhJg+u7fG7bfXRAfOpMgwF/sDJUSHjErun9R1Hfnf/dML9Umg2lY
65wuEo+5c+DcKr6HilG9On/puflAm4yjUHM9MQ1yVm37ejMKfoQ1Dsqjgk9mucgwI+pQpjpDQW5E
pxffa6DBA7bEjdw+mHZpj7L9pluRQSWW60WJkTIz+Ew1h3LXJLEWtykJo5CPW42ekhs+kVpU+gix
LC7w3r6UHJI6OJ5gf8IxSLFWRk6LS7KKfpJ3BXi2sA4NVMABYCKwhhJIJHhVTQMc4vbQCpwYPGD4
DbnGhtMgCWwsxjaUBz8qU0Bb6z5JBsdSWZGLcLLaXVmBNK6lwFtXUZHbUSv81lrzFUoaQ4EoHuRE
Zqfs9ldKC4mriPHqD1qRol1Fqx4X3oPQKXeuZj7jQ7gH4nBSQwLb8vJSLt1vbprdm1ZwoWgR2bOS
doO9jKo+M/AqDoj7681nuKRHOhS4SEiY9nClDPgUGrX/ESglSv5hh8hxg4kZnGqtbqMMSYxR73QP
KKaUBheDlhLq2NwAHyB1xHKOmS7tmoyjWcXjwPbdU02Ae9Ss8ejwJo1HK4HaEPlvBC78TDnaMIkL
kgyF0LqOB+g8OHmFcAfjh2wNoiUy/zLV0WkL8QZCgx2J8RFA91sL7rOWlDe19W/Evr8Y6cOOL+9q
FYOZWMY/QZzdm5V0CrrsOoVsJdbhQSXrF19o/lJV2AYr/SmQsgu9rq6EUJAwZ6CR9h0OeDXRlgz3
Qveco+TBotHH1Jpo2DakRRKjUTHcLwkFZ8aeqezNMghwVdyMUwDL4tyEnV3yg/BDe6Ebz7T4957w
YewxPdMgHsA0dhzlUp0At6CVF2qhAAj47Q3VFfa/71mBYRrec6wMMCdQk8baRahD4tAdiow3nhdu
zv+amWd9PxL78GNAahcuQjSk3fhMmzTYErpJIJi1sAKfu/xkCVuHgoARxQiJItl7TJ7wZRar6jPr
VnMy1Mpp1WTgXVHXDc42KThQzMQfRpYdG1rz+bcz86nMyYibevjeGzDfe7g1Hahswa4MgUHKx32b
Lsx07wKuL1YvxmS5SsWCulgQUuQ+mLcJQTUvyS+XrJxqo/4u3F10o64htT0jx3kNL0f71JhmF+3Z
ZxBonV3lzWrYwCRkb+gtrNZmJjFjspBl14RbQa34ZCYnn2YKa4T09qWLz119fNkfmhxuf8dDQJ3u
K51EC4rk6onzyzWn2xyywj3vcxA3xIoK8d1AcwfzTaASU07oHavkIA+PHTRRV0CeBuEOZroBg6gy
om0qXYfpo9o8RiiiVUHbx00HIghWtsoRKNQH39z6w5PXAFvC/zqQpd3GWIMVf12mh67N9oEK0S3K
dnBU7NxaKiS8yyG/+sCT9TX1XLfLXfa4qheuozo/QW1/EEPtJvTTZ3OEkQK7owTZ/ZaEQSWvPgaN
Jd1mnrHXwSj3itCv89G3ZgXCxqzCh1YcbI6Bd6kYm8Qut4FdibDRmqjdcoK9Ls3iUEUQI5qM9Akr
Ki/VFIS8HzzmsfySyuLi2cdMFzTGbv/hU0qirqsKAoF9tW038thMbT6UTYzwFkDxZtyoCvbivm7s
2F+9x7FBfbgblCKtNEfXomFmYDcsxV1ZFuwmt3kIWiFd6wTL2Iku4HFWI3EnZ846zYelZjtzc+Xz
zR0hZ21icvOBadsQvolGsD8/yIy96qvHmoyReIZAb4hYU2oUJ7J7q6DJANduIXRgLbmR3MP5+8z4
JJWpBTrpnbYVLCBa7m/3qriEDcXVbQhw+24rbhKbQuAGbUL2NDz5l+Qcv/oPZIGv/e3Sed5MBciY
DKdIZvwUd0K6zwPtGKTfIvLGMiQssY2Fcx2Izlbh+On8087MPFPbtNU4viGSCrgneVt39lJLYvnT
+UvPtPqpVbrDR9q5BrLfbLhwARqMsYxSuIuIbT9/g5kRcmowzoYhrkuJthYoG71qQBH2C29l7qeP
//5DF2pghaimRBMQhvA6BwhBvFx1E/viXnHEeOEmcxuVqb2YKLbMU/04erdygCPdCHfGhurettol
a+nb+Zc094EnowEJMFGsyKP4PBVtjciMaOeajn3+4u+uky86pT7p7oQKdREAhxE4V+4atbjKJM0O
C+9ois0uTdoLQfRsNSEYDe6WmpPMlRKCB8oIx15PPBgKVii+LybExyuP8NDW0bZOTaaAhmhbA7RU
Bc6TkgfSypLzOzAzYxgzFHtjCJ7KcVpqh9pBW+z8JN0UeGe7azyqCuQDFVV0MggBQMd1HbiUNwJa
SCEjDhXBPpx//LlNoD4Zk2JQbogXoYpEB7ie2RYVjDCsOH1fq9tiRyajF6447Vi43dynnKzkMiT8
YuF1o6znxpJI17qTlYWDAnlsDl99yMmYYxiqJosuBdpEBXSGsFe88bJ8p8bDGgjPti+6tRoRbhEj
XCBa1sj9Ta++BgDqY3j1FxLcGDckyrNECY2tL7wFDq6WsS1WzfP5lz03Lk8dz6XXsFfsWBDxo06J
nJxKqbjXNPlGwaQPv9Eb1VvdibjoGAZ4+FTWI+BM3iRDvklTYVPq/Q1rhL3RjAI9g0Q5q4RjpMNZ
ilxntCAT1cNQ+Ctw1edC8YKFzzYzmGiTZWIwmJXljFOiIVgA6PxdIbS/PB9ZiJwj8z3/dmbmjD9s
zkZZN7k8pHuz78Dbl8bt4GWPWosqXAqfwYijHEyPahE9nr/fuAr9or1Mzc6J6OuAmpFzpBW41JwA
bTcEZJ+V127o7EqCHM7fZ6bNa+O//zASO5JcNl3H/GSqxO5Ay4ndVwOE4PmrK2NH/eoxxu7w4fJS
Jzh+G9OlHJNTQ61rH+uaDyMKxKlmBTJX4zXWyUSt3ctUJWZFSx4h214ZSoVZiYojULOd0ZtvoYhC
uhnYVMk5CuvgZujKG7WlrChhxhfLgb06lgO0gySr37VUPGvIa0b2Y6hEWF7W2/nnmWlqU89oKWkW
HDKREUK/85qrWtIo4JIcIC189RkVjzJ1jVLH1MG69umeTcQrCR97YQNHUvkOytwWL8C7Ln33uSeZ
fPfMoOIV+9hOOnJ9NcTshABdl368tXRnYdc6M+RNvaGQiBtiL3iWAugfYOpLU8vvzn+HuUtPpkXk
wqLpKlzarUJgcaAp+6VhcKajT/2fXDcg0YXDUOR3hgiEoWtsI90F5q3OCi566JemhLnzKHUy3aht
yIKbciKURk6Bwqo8wZs76QWqfRou7sO3KBauKJrtE7m+l0Rp02H28bMIlFNFZIVqN+Ww0LDnnno6
PbHKxx3AUw9FQDaW+VSyfZFQ2eN2fBP0eiW6XbxW4dosjAxjO/tiYJh6RptKJLM6cBjfmlcpOWTC
s9ZszjeOmaFzaqn0MFTqQ8mQViKW9+6xdGOPvsuBAXV1s/DzZ7qPMuk+Vqe1zJBjPyXPQfvuD95e
c39HZfPvLb2VybhZWLUeagHDf1E6v3OSl1YiCtrz72fu1U86j4sL06gq5vlSKclhUjZm0ZIwJC/M
lHNj2Ptc8GHMTyMwmvVA5b6wpa23jrZWdHIelJ20Js3sWXOP/sKK5X2G/6oRTXpQVHfa0IPU2qsF
6spGXQ+dt29bfHCWcWjTPFppnIXFZWLLvXPsiuv4wrc2laAdpVRNNyYYWIdEXLFzVIycOUy4SKF0
PdI4BX+no2RNkyC1DSrAaSF+H0ThV0OafKvXp2FMUOwJaSZLyjuRMXpdKvIuUl3OFcmmSEJhzVFj
RkqMeFlmfQ+6VGMI182d0WmnPG/3Qtttm7aEE2tQHq+oqupqbHdWeAfm9tIir7nFSjOGZ9UrCJmH
imigps1zG+XV0vHWXDOedPtCI5kQlTxyYyhXAtTCon7KTczOufvvTQJTe6Pus8r1MjojmJWNA9q6
b4eFSYC01a8HkalaulITcCoFx2d+3cQkEXkXUSj5K9TGT5IZXrQFuc4Nq6YyfNR9SnQE7jUrgKvJ
SuyVQy9R0E8UEuHq0tqYtXAdIDdbEfNOPJIo/oRMBSE18oimd0jXqaVUZN+UbwSAnMJAcOPQcWpn
eOp9TtxDJskxmcuEw7nKt6GzrlpcZWilSKGWVdDKwbHJO+KfBNvXuxvNyh9NkUNSTVS/F4BM/Vbx
NrlvcNYhcO4LeJxL94B0HNclrY6Cm8ckoQblQay1rWAhV7BMlaCe9jmBS6pqIB8FjYjmPvFuot75
LZbii1vm1/jJr7sSq6Ql9I9JF/PXzcdWl21e170kkPJiWeSjEo9RkUxGJPl94hj7gr+1lqvoV2Fi
hurT762G/04ztYPQVbeh4rXroOuuFBnfkKc0TBHNsWoKoGst9aI+iU8AO8t1Fmi3XY1jo0o4HitN
ou3wu4F+7mpaerDFQFetUfz9EFV/52f9temQJmoJT5kDF7HN0+ay48xhJUTCo0M28UHC5VbJ5VGu
hIPeUzcYGkS1lrw3Y4BDhORZLmkbhGSbmQcYvVplbbGDH/Ag5yqHwz0g/OIecNRvp6+vAiwsY6BX
qxtkFhrFsPHM5M2pAtmulLpYewI0yZCEuEAClxpbFRxL4UkXpbeolO26q+wmpM8QoWmRidVy5Ndl
V4E0iAsD9dwK4X0z+WEk9VR3IOiGE6Bmq7yPpN2BrAlqASsEubYLMn+VbvHymAsz58wqYCrkR2MV
1MN4v1Hpo1xUe22HOuG4dMo6s2qbyvabRu/THB0xMEh0CCxmR+71+TltZiCbKvSlQmoExrF0H5ec
3OoFORBp0AxEFMUkKYF6P3+buZLSVGWvxkViOuPcVtnthpjVjfnN3dHzdvglH5cwAzOfYSqwbxuT
DUxQswQ9dJfhsdqPZWz8UwvNamb+lyb75bZXIr30ubyPTMKTyS4EnAp79t97RVOlvUQUQNkI4Kfa
iiBgxzlVQVWRum7uvGjY57F1JEHlsgwUysrXoSS8FEZ0/37v//jZ/af7lt78c+ov//u/+OefadYX
uC6qyT/+93X2ltxXxdtbdXrN/mv8T//fX/38H/73yf9ZpCWmyenf+vQfcf1/3d9+rV4//cMmqfyq
v63fiv7urayj6v0G/NLxb/5v//Bvb+9Xeeizt3/89TOtk2q8muunyV//+qPDr3/8NW5H/uPj5f/1
Z1evMf/ZfeH/7fI1CV+n/8nba1n94y9T+rtpaIqi6Rb/g1OLFtG+jX9iWH9n7FYkS5MsUZWtsUyd
pEXl/eMv6++mopmqZXC0psumJdLliIca/0j7uyWZliKKGkV88f16//enffpG//PN/pbU8U2Kp7X8
x1+TPqVbMgxiRZHHHyLLFjC3z7UC06CEmHUJmUjb+inedHvc/3Zyhcp0vezlmSCyxrsZ/HBVUixT
NnVlugFxROIGFDVtNuquu6x3hANtR0kjCDlbO3z4CP960vNPpuEZMhBvqLpp8Wx8xI9VENkhMbuI
tWLD0eou3LtHa13aIB3fXUqL51Lj1f5nNcyTTe6mfL5b7gUpUG3uZlwzRqEPV23GcWQzJF4v0i4/
j1HvN1MMQ7bem4hkGOMm7MMU1Qd+mgdC129kmJVB8oqldy105jrt1a0kqnYUklT8e+F9fh7l329q
qqYoq7KuvTfkzzcNOkNyiBPsN46KH3Q32ONp4/BOaSwuCtLfjpHyoKzFB2+zNDX+2W4IQv5470kr
rRoRxw2pdhtTF9dhV+06tXlwFOvQGeJlHlx5bfBGtvWhboTnQk7vzj/6F6/7093HP//wugcH11Jj
+cOm5u7QfOxsBPHXm9bP1hIzX4vgyHSWNAGfd9J/vG91sk3IZW7ZZnzkyBPXXp/bRhtyfNDbvd+v
neT2/DN+npf+vNtkV1e4Wi6EFTByC9e8gz4lg7qtLuwZ32e5SS8xNVE0x4ar65I6/ooPb9L1m7rJ
vLLfkL0mfteui0tr6x+FdUV+KNuxVYOZgn3AD3Jnd0ugrMnW+J+PaFqWqkhgk3UG2M83B4SReGne
5Jt8M2xHXQVKAfJp1tEqP0Aa4wcszMbvS7fp436849ilPjxu6kURCZvesKns5CD99K9wbK/jK8ku
dxaQs/yUPJcvBHk8NL/zQ5yRUbFybb9c+BlfNd+Pv2IyWpg+us/S6FGNQQoLjyMpTN3K+6UF5pfv
l/lIlhl0EUBPRcoxPE9PKUvyieAgIgbAbbkaPdO13dvFbb9f+qCfV7T//J4Wt9ERgkmqKk6G3DJ3
aWPmAKWwU9H/cCPj7XyneF8cf/6AmkhrYQKxdDh702WV4iWx3zd+ttFP5o7jcg9lDgQCmxxvjsOU
tfTonko7P0Twab3a1uzkMjgtOYff7/LHr2D9YBkmSDdtus52GO8NjdBEmhHgh7XCoWq8K1eBPXpN
R5dIdetft/ul5vvFqMvTf7jvZAYtCs9MO5/7tuvGJsZtF+/QTtv+t2pXLiyLv2g8GqmDCm8aloBF
2snnrtKEahsU+HRR5ScP3QO4cBC86/igbORnyV379tJ545+thxtCr9UlBQCoOT1bCgdSfmSDAc/0
APOaZNK39vnW8+faSjNESQbXapgsD/5Y7fRJQaRpphDwsEVKVUIP2pLpsknVjfuASWDbpwt3/HPK
4Ia6JLPI1BUTZuLnlygQpdrKndwTFffAKXGf1qsOsWvl3bf1r4WHG3vX50b5+V6TKVmJ3U5qUx7O
edSUtbrG2QGn6anZGMfiTr/wt0tN5M/1x+cbTmZhXQsFN4h5uCYG1Kd9H5rvvfeqhT/OP9ifEyHS
EIkGwRvUVTAZn99hrHcV4cncprTKtaDHAJFQ/JlL7rs/mx+xoRZrYFNVNNbek6fJ41JwOc+lbYT+
M8AqEyWtuuTvndQwxiHy012m3DipiJRiaCIeZuPsMAYYzVb/RprzOiPF09bW5EwfQEgJq3xx8Pji
c318wHfWxYe5b8itgMBGHlBbNbZ/J28IgQ037sbHxuT0W/IQ37cYcMX+v7/fp/tOBi05dD2LHEX6
dRMcXfn/kPZly3Eby7Y/dBGBsQp4xdgTu9kkRVJ6QVCShRkozMPXnwXqHqu7Gqdh7+0Iy7QdwURN
WVmZK9ei+wGM0kH9fN/K2ui4u6cZKUQ9ajDkpvKx8AGsfouQ9GbKSoF4wS1eL+C8jS5mMcnrio1A
Bzr5oTmITh8AYWdYSD6Z0wfIcv4BwG7Bh1zNHxcl1T1TQfKFdZtpUOZCQqV50CVM8Cz00YYovRY2
5HfQW/+Ur+kezC6DcylXpudJvxjsBBAYtKIxqdlUQNQQ8LAJysN+63tCIX6HdExndST7en8ll7y0
goYXPBMV+Gu46WuroTDKM1A5/wxbZAuy7n8hIIVWASgdv62lf1atcQuq9k3etbO1+VjIFkjKSkh6
qKZ/ah/HTfa2Mrj5kcBP6eXguNXEm01G0CsMTiNB8q0H99hxygcwYaMb4VBDIO2h9KXMKUGB5LXy
BA3JcFgFEi2t6+VHcOvaDhMlbarPYxateYYB/FVHT4NMrVOCnyEAVDQCOQ0D36Mbyc5aZLrkay/t
cy49hA4ryBMw5/H0K8nIl6xfCxRXl5W7DUPofJZQMZuH2DvBHrCxTXLQTcWSN/1+rVmXQ2Z9unVV
wUMG3h20FjeNp31YDJOWtIOjiiDnS6GHe6zkKXAGgHCe/aAfbE1Wul0aqMStIWdlltks0WqM+mOt
14gc8348Qc8ZdbP7+23BLV59GLe7JZYFEMPSmCOyyFZHSGRCjOING7aExvK/Szv/ngUVARZSO1RX
Jf4KjTq9yyRdYU5gaG48pa4eOWKUbmtaWPeHtbCB8L742xJ/jTIRdwnI3NBlINXUitvCAYNgv2Jk
4XEM1dULK1wIXBR+5qMgWjuVLe98r3nBYXD8rwncfbaVvPA4M8qE31AwWouFF2Ie6L1C9VKZ85B4
51y7wKaJyKTUyeCIPQEVKPN6PT/6PrBn9+dx4ZjoaAHWJMQ7kiSKfJI9K2hBEgX7g5WK1VR4FGcb
9BBBcpiBKMMHQarohu1eaH7Qbnvf9u3WvDLNFxGElrKsFWVoIMoei3KnRguUBEGxsuns+5ZuZ/Pa
EjebEISSykgcBwfsQyJq26UB0j19DRO3Nh4uzklYLg1DGzJUYKGclLZfguYF4YKpdpL+Xy4bX6Kq
SIOqX66hKcXrP5PEPyCa50wORLbNtcYrDqw5H+vr6eN8SBiwOG3nPQJJRTTaGD8ykJK6pZVvFbe2
5mxRZ8nvkJt7xXkkpnLG4XCkL2BGWAm+bk/99Ydwd6dOCHoGoS7kQAm0tMAapbuCP+krLd0Lr/tr
M9ztKEaqEYF4Ac4c9b/xQf/Q3lzBQYkzfa1tZBX1fWKDpRd17nzF49zey9eWuXux1ToAmwNpcAa0
Ncglrgn2odWPCSHQMHwp+9f/7lxwdyT41QPW+lhYhUDetz3WkaO0/0ri43bzcM8qRZKqqB+mwdEY
qCmZvw0A0y60ae1ErJxx/kYo8tlnVgZIBBRoTJniq7aPdvmb8aCb2WN5ij+Q8/PWjsbChqTI/yBJ
AhcCAAM3OCmN6lhucQ3VoK4P9MaKp7Vc4ZIJIhNcqRolaHDjfFeYx+AZLFQcPmJsZNa8pNH48q+3
AX71HxOc40onxC7ogIeJ8i8IH0Il/GfGMvu+kYXcFRKDF1a4qD4NMoVNBjZbDBB7cQbDsaV5xC1O
6xQuC480HQkeTaQaEnTz/XZ9fY5dSAba4uKuHf2sg0/YLJDmqe3opf6Z2NFJWGlcXzXIuYxQqAM5
HLH7WiTmZrLKxAlPiTdYuonje1orvyxcNcjJoStVQu5+3oDX41N8oYW8LMZHjS8qMFZpS3FXA0nQ
r7zFFnafrqBvDIGIoUE8gJvILC2SIihxR+sQ/PuCtrngBEzeWi/ekpU5sYMapKqiwsq5PS32Abmf
o7k8lAAsKR9GusbatDRjKqYLFUhEdHhcXs9YWQlgI2NzwFh8FRIRIvKp1YXhDlTRK/t8wRHpF5Z4
fpUsLrUMNGh4L+O5niG/EisbTdl2kkMt6uXQDRy6TV16vry5b5njZfx0tVeWOVeRxYNST+iK+7y3
/ORnKL4KYI42yZnsVAtt+KfECl+jx8AaIMls5s2XrvrIz/+BU8RnoFQOn4g30U0eN+kSBpLvGqJr
6JLskuJhKNaITbnujN9j1VD3RK0VK2rwScE6Unw90kiNHEHv9OB4No3nBNB3L/w6Heg7lOps6HKC
fQBayvYhPUoOWPo/hN06fmTx7GuyMV8D+Btkv9dbSxqSFO3vbI7FFDeiQCbJXztrVgQFS6akmv+g
ar8QJ+iXJjl3AxGoPC1J2Xzm5gHYHBPTEOHjgJO0lJ3ybUZFQfFDdjUVGam1TOLScb20zh1XvZ2o
ElZ0FiE4QoLJjOuP+zt5/gXXORKUVS5m9CYuAS+VrqpY3Nh4zOQC6zpou6Slb6I6xHbrTy/3DS7U
Ba8tcu4hpxLLZalonCQL3vJAetbE5GdEoB6vRTsWkv2QBEeSf/FjyUMnT2DmwY9OaBxD3cch8xKJ
HOF6xk3UJR4EFhTz/+WDUBuahm2Bhn4ryAAtXmuH+2S25OdpLmTgtKFvyuDprupanTIo59QAVFAT
IndOZ2tu+0AegVFHNSyezHX5oaW1ubQ5b46LlOCsMkPSCCKv+QCyhKgdqZkW7DiCDQI8cOB4nNbo
pReSK8gFKiie6LoqIgri/Jo6hFA5HKXGqWkL2PSYUivQKYChouGDHwtduaQpsSYtGO68iMq9V8VC
8Nz3WuLmyFp+MURArvRC6VbC9YW5uPowLnAKlD5pkV9pkIUY3zsWHCddf6tDdZ8kbrpia6FygFnA
6PGXgsIcH9OQAtl7Axyk8HjKe1LD40kMPk5+hMZO/ATyRuLiwdC/ycf8x/3TsXDeryxz3kbUalDQ
6LCcwZ3o9EvUbu8bWEi0XI+N8yiGTsOKFLCA3Flnjq9Ay5j+9geclzftfmN22i30sb21PMvi0Kik
Qg5aRpTDXyP9JElp04PHRWuee6UEfnVNOXXZAsAyBKGaCjXl6/MidYksq5peOy1ax0U5OqBdcSVI
W9yG4Mj5XxPc+gxyWsQ+hNOdKA7A05D9VKMhgNzllxZdPKBLAXT6/nqtjYlbrl41fJWB/9kxJOBF
BPDJgAopXzGyEEcZcGx/j4q7BMSgjgVSBI1D8tBMjNo2wPDvo/x3fywLgeGVGc7zA2/eyIWWD044
RoPDWqM7KKUsnAmrcotFJXPu21sZFk8bFRjo0pMko3ZG4OIlCcwJEqrq/RoD7/KeAKYPAD9kED+D
lgs3XSiCNAW+UDtKNm07Ir0RXUUwmobfgzDfR1G9KrY5OzvuMjLQrU4l3Mw6Cvmcl+58zR+bemic
phw+6lB+ZmLl+UZ9LJT8ZxiEoRkI5TGL0tCKIeymTMmRoKvk/uwu7swZkyHivXJbb1diAGqJhmwD
ARE4ZIGE7ZAXaziweUvcjvSPEW5nymksQpN4Jn/yIvCLR96MDxc3a3wvS0GJoRqyKBNElqhLc64D
Gg5RnATt7xjXCB1W2wFo4qziDDGbLSqBcP/I+1WTVWSWlpq6mzOLElz6a+/NZQd98Sm8ixHySgsT
fArgNC9ozXHQZ3JO/oJE8PSUHYB3QcEIjylmK/Eq783iiQHLH5EVaKgAuXvtQUOcSYi+oLYiC136
lNKh3I++gFVV1Ym59/fPmq15f10cG1KxMi9rOJ1B/asYi0elCb0hXg3c5rNws4MuhsStLJX6EfVq
3He/a46hFezyDcWLYdwQ5/6IFp4K2ER/Zo9buTAPjXAAFn3mLLamPDtGUgRdpfElEUorAyDczFpp
jYJmaRo19O2IWDNkYvi0AWHQzmCFXDulSJ6UoXCQxAK78cq9t2gFcB5wSOJPILmvF6toawmAdPi4
Ia6+hADxIDQsARtC18P9OVwyRFAhQSkImHBIh10baiYpIGCdQDVGeNN7tJ3ET2z1Ul0zwm09Ogpx
3aBXx5HTt6I/M7E11fb1/kAWQ2l4EwWgQCrONbrrkYidPogdKIcc7eR7uRucqwKv5Bk4h0IW6DFB
+xq83be55C0vTc73xsWREgK5mXxhRJBcnAb2luC5WhQfco6HO0qyFeo+wWo5dukuurTJLRjkbJVC
zjHMFGSc28yJ3fw72iE9ZTejvHzn/giXV+7PpHIrx1KxU6E9j5ceaM+Mo9IO1sRWMoxLFxtBvyZV
kCIjMk82X9BUzWbYqCNMb+KYWIG0JtSwPIq/LXwSb1+s06iPMU0kvOrrUn4xwt4L2ejW1bTSAblm
htuBOcga1WqulOejcCJS/FrpqKRUMdTk7q/Kyox9Vj4vxtPI+RBAsRGvRlLvhBqYMZmyH//WhkHR
+QE4oTRHPLwHGqYo1VUZiPCplUxf/JXV3n0DnyjL65sCFgjAkABhaoD6c9MFwY6kahtYgKjr09xJ
rD8kTxkmDEKSm7k3BK+/9Nhmrv/egBuq3ZerWP/5hrj3CdwBTjQ1p+grREyV+mYAoUU/2tdC4jF/
WFmyhVQaRktlUcQ/dHQOcMF4RNVsbHRjcAz0jJr9K3MDBxhG8CLtAJiB0PFaYHO7G68M8pu+rRQl
VqRydBrtR5btaQy9zTWW5YU0jYGAmKBtiKCiL/HkV9Dea4KMqhVg7jNaWH8YrQh8seojdEytyemO
ibv2rl0Yl4E37VyW+nx3chPZkCpLGKR3HEZql1TQ1kST5KCt1GMX0AMGXl0KoTOkFk6JM0OmqAjg
7j7RjJWp2NPGsBSv+QiAY1zPOy4UZpHjmkFhcyRKCV9uK5oc0ocpzCHTGqEb1gIwzcEd9rW0BACv
OwfUTvlkGn9FqxO6ONQL2/y7TVBpFky9Ph/Exga1KgS499RpfvWgnzDDVYTUbcRNAMfQ0GkG2DCa
0XgB4JyWKej5FQBbChM5EYw3t1NXsPJ97P5GmZPC1KzKK1/Wk3w3QSNnnHvhqKlfQCVPKhy5ffI7
8Nj6HxBr38jqD6N8zIO1ePgWYcDZ4/YRsL8oSEAawFFO7WuHpojwHQySVuZJx9YbNj9QuTvMQcrw
pYJ29DGz5Tf6aET2fWd7e1CvPgP5mutQZUoSPwmhXoPSTbBhp9CKHN0Wt91usnwT3BN77esaHlD9
5HO/cq+cUc7DszSZ5EiKESODGj0020gMdqD7L7xAkNm2HRjUF3NCw3OJM+1BwAn970ba71IdGh5a
JPtWzHzhO5DYyavGem0Lucops/pqas7oWIIY5BTW0RYPVu0lU5P+nehtycBENIu9JmppykacOfLE
xG8j9CatUEu1fYwe9YNaFbGXacEEVmXSFQA9gTPikMhNGG0SlpXfkZZOVKcNpd63RajigvSBZQLI
Q8FaHNuSGEXuRKMJvRlIdLyNGJDj61qXmzIk7866PsmaKWeN3u5HKUDXfGEEIAutVQFX3VgbuNBS
IXwICO3BtTuNAui7hQJ97GCkCA1F+NZXRWOjS7i3h8EvziMpBqj25lmwbXVF+WtSc711olquIi8h
kGx0tClD0hp/tImdjH4n22EuheWXAMIfUEmndQcdRdBcx86oGSiq1DJ6CE2tH/2Nr0wpNetCCXIE
rrLmhUmdO6Ou0FPeoFfFzCMQVYPkU6BQDBSjj0mWUfPTpkYK7EAetcpEH8CUmxEy1K9+0andIxiN
q69R0ULYsx8jsM9RXxkFCwIWBQj/IUT53sdqe6ioNHxT1Ch3RVEpnvwWbX0tOLcgXq1H4AeASvWj
LjXTaSxU4TnU0dPcZWrgZcVAIU4JMTGzS1XsLTYALJcItAcFzNDstLBMrEQfil2R0OzIymywWCLJ
doT96Mg+062gDpGxxCViTynol8uCRNAKlip3TGuo05CstOVRqV5IC77vxqjYifYhPdRVpT5NRVk6
eLlRiAYP0hG8ytOLPwaDV5boygTVQfKmRiKDKuLop5BSlDs2orbTU3FboWoIDSktzQ6lDrJn02AC
6FSlOmN27xe95kZ5kkk/dYIGFltKMqQgwahQag5VWoH+qkesBRa3Rgj4msf4T69tWUZIuGkgQzQD
A/UEa1DFLLWbIR3BlNohV+qqhjp3U2qhIG/kuc0GUtbNOcVm/ZaPDMQUDdRTS6prrgz6M2gVM13/
bqRNpFuhnoog/6/xngYhNnURrIM6ovcD+VUAdUP4ANHOabRxmiFKO0ASclQC4ZvsZxnIHhD7Buib
MrUsiPbK6Jd2ybTQ6QW9t/AmhFvEPHliWdTQNVDjVtnoSsV0D1rLgWrrKUMaQaDUUatYfQ6U2BhM
JsiV1+RxALZzSTn5ozQ5Y2fI9kS0HF9rlIKdgJM9hnZ1WcgWrSqhQQibohMgk5IK6qhC+1oHZWkx
CY04/lBI20KO2HukZOCJ6VCkcCoD3L9dE4MSO/Dzfdr+CoVHQ4UusfxgtBRMJ1Dk3UR920nPIQkJ
ckNIzlUWaLY3SQelZLsUgyi1RLEeD2moUGJlA2GHUlTRkA9oTf/Vlwh5mUIJmp8NXIJnDOJBmBiq
2kofoN+105V6sEIcccnuRTq9NIWu7AI/JY6WtekOqu4E+pvwZ06gBvnBADO8NUJW9HsJjk17MqTe
JKUyAMw1oBndwTmsoC5h6IKNBj0/sUmZJaLZTqBR30wRar1WxQr10U+C6ikvCKpOjVJDoRYEjabc
jq1hNmDii+yszFlxykqlkk5BJdRITGgSStWa2kKiIUYlulFDzydlrpm1JghHIQpTIOrKJHocOpxa
G32/INZhWiPD7xgB1AUVmcW6Q2Oav0R0HDcxZMuZjabUHuyJfmMj5uudUVAjV2lVzZIy/zQ2E5iA
5Qk0kWGY72Qchq/xIAwPQlSDBn5KMtOQJxyzuJPsEEGeVeTii5QE2bcRNU+7rOseBHLKg9LoIpia
e82acLZsRsf4oaZJa4Zphf7UPBpRaSgmbzDSs5LIpSUDCryNwdu1Hwz2Uo945det/BgxndhM0nd6
o31lSqXiJBSl5QM0SaDwnRVuH8uxC3l7nHcwKu9E0jV2E+fa2VehqQp2Oy2HzkDeQrQ9bnZxbNR7
dLCrBwNixbvEoOJjbmjhrvLLyan9dKZuF98HyR/hrWs0gfdlDq7QQgVJYio8d63q/6Jx0dqCZPya
JF23olwIvHIQsuc26yCz4KPhyIpCWgJo7As7MAYMpq9npTP4kv5clC2KLIP/1OLAhFkNNfqwfJab
UZpzzwRiyVVpaWqg70ADmFqaXk6C0zOjckCVA7ZSDRNPdCxLF01KZQosB4WfOMUgIuyziP7lj9Cq
Z0NZQVKk6jdNBN6eVBWijQwFisFWgfD+OaiNvwdmS/ju09oYHiefiMpZDbJkOqRRl+mWDpFkr+qH
RzUeEsnqQJQaG6D9gWYCFJXT6ljIBDRNVGAOhAMkp0N128yNkYBeZYAI9dR1ZhEMkAKvmxzLgQsq
qpGHkH3IJRhJX7sDRCDcSO9OZAzBJaRWZzIOhUmbMtpVFbBxMlJnEFzH604zIgPoGzX5FeFYHQMJ
WPikQyN1SYFU/t4GY3KOKsV/pfGUvyVaSwCYyWqr62TwCCk6dJjLujInBaREgdDpjtwo7LEoWD8T
vsbHadCnfRqxT3xPOwqHIhz95Cw0Peugx04zkFIhFdV0eXiMU7joImkSNPBoRlo9lG2ZP44VCWZ5
FpKCfl+AqkJTtWAQ8Ktw3BQ4JsOmhWKvB2iUvNUKVu6mmKXfq3HsACsqVWk49GJSH/SixC2k+dFD
SQXwnQfdCJwWy1EwRqlk0yksOo5sWKsxyTdP9jmmpApSsAR8qnQmq7jMuempNtI+13IA131vtOKH
BnLEVvGRbFK7BD4AWvXNXrUh7AFfaSF5gO5Z0SUu7hzR1B7/k7D64mu4cqFmCCxFmWp0xF20oXCW
3yKHfe9bE5AZN96hrGfE5vh97Q18kwDiJoF7xFRSFZNcx4tNAIlf2wsQ3Fgryt/CkDgb3MNF7YwW
HZ6YaPVBOIUeKqIIko65DQdm9W4CqfQfsS18ojHAlCW/A2MPEKr/FqyCcm7RX9efwqcyjJKmoNYN
Cqw5k83BluwBW3ozUDM6Z0Bol2jvOyKkzs3+FJ2orTzXK6m95ffTn4WWuKdMUqPJJO7V3GE/6Im+
18dsA76rwZyoOZ2JydAbjcBHNP91OxE3dC5DhfhZyGIkMJ00AC2y/mzAL6zs4cUX8cXQuIxyg5ZR
1Ljn5/9O3QHeuZMOpafbEG2hpnYkJmDvIE0Jz3psVat9KPMvv3kiXhifd/pFKhPPj76hmYELbCe5
KihhwLUvbqfzbzhh81VcK4p/bhbeImoEaB1C57IOiB1n0R+6ppUJOvm3xTF3u03r5scK1ClrS3eb
8sPaXVri1k5QCUX+DZbm5GYdoZd+zmqC2i99nVN+4kZcg6/NZ/Le2LillABRqtsW7ijeNtu5L6x3
w03mrjYW3pTguZFxq5aHREXGFCPTv03IFhVmWNlkF+yVDV6WkTPjkX1jnDvS/knX6JL3u5zXOUN4
sWcmOYxjpcMoZ+6H9KfkzhOr2tKut4lb7f5Bhmzp0rm0yF060qgmJAw+LRavADTMGonZLkR9ae5N
qZnpv1XeOvXOTarzc5qBfEIPk4I6J7dV/bbOcmUQwJPigx1SjrN3rdz7FcTa7ruANTvcRkUzoSb0
PfgQ/AnIRxo7qoqc3PR+38rysv0ZDbc5QXEKpQE6jGgAzRySyW5X6ys1hf/jyP2xwW1MaSgjQcqw
MUVmGc+Kq39AvAy7kU4b3E//RCNkeWv8schtRi0YiDRFI9LsdvEhFl79Dck9q7QHJxNRuTDlzXoT
wNpMctsxL2To5BmYyV5LbWnsrTzv/9uZ5CKbMNR1MIFgTzQ2EC0H9HmF7rzdJct4FQ/iavcwp0oE
2DO32bmYpm1ESOCWWLr00J8HF5RP0Fuykk1xzJwah9q3EhOZjRkkAqqXB4BVf8y9vHOveDQ+j3O7
orNabb1paeY+iguCcjyF0fqJWRjSLyKT7U4zvJEiuEOWLWy+sS6yqgB9xqFi3T8sK0eSVzBJUw1M
UAWqHEm+1/Rd2kIU7um+icWdq8tUBbnXZw3u2o0OBZnkPIeJagCtTBG+BWIXHdC8HLmsoCsq5Us3
02XYzh2TrDXE3m8RZIjKYIENxSrSbaZpHiVu0rqRMpjK+PX++JbiGpQW/x4fd0pk5FR6EiDr1dXn
SUfXJzLNplQmrjI+yyyxRtauWFwaJMSV0SKM1I0GqqDrGRVUoy2TmUWrLNBW2z6Jem7JwxeSPonT
oeoRASQrD5BFT3BhkTs0cRaiW2bqUQxLdERnqTWwL/dn8bYyNR+BCxPzoC9u2zHNkOCdTdSjWYzm
9E6QtzDb8/RW7aMDtO6hVV2b2qu8ya01gdtbZPC1cf4YMAUpdqXAjIaHDFzP79EGFLfI7EKrCk8s
xP39oXBRY4z/PXyWs8zdvW0XBmgph1+XVBTjmq9z0ub+zC4dcRBJofKGvh38wB2JgGWKnqkYmw+A
d9EwS2N7dY17fmmDXBrhDkEHruemIli9su/2ilB1plhVbO0JsbTxVZFQlEwlVYa96z3SN8IYFw3c
pOohmRJv2XbQt0ZrEZSZIo/9yj+KR0nypF/S66zMsxb2Lu7RS/vctU/0SslIBPvibtbuQL/Ah+ZK
m8T6kX4YXqiD5w2qK9YaEePSCqLoTYFeoOAL4iHWNK9LSHLPwxbmRJkqo9WUgIg5TPSV9+eSJUMX
CeYYHdY3BFIh0o8I0RCAMujPpU1sx0CgAR1r39+Si+fNMERUvoHFB20et+t98Jy10Hmbq97ZUcis
MDeVJ+TN7PEAZn3dFTeQFQ7BoLmW0ViM3C4tczEoG0sdJZhuDup7nAgTWkPzc5Ci6aeG9N7Husml
o3Fpkdu0pIOOACCXOH/ljzp99KGRvDKb82zxz7FLC9y2zJDx9kWU2BzZa7bavkCwMrPpAO+/yri8
cALR+oduXc0Aczko5K5PIHrjCEWHHOA6dQtdyjMthz1JwlMHcZG6BulSVqevYzf8uj/EhX0588IC
uwA8Bgxz+0VAhq8Ycqxa2pdbP8ArUMzOCVVW+taXsn6SJOnoMiAgPb8hygLzfwlxXKwVwOWOYgeO
UOyotoNaFIPLMY0vRALUb+YMgh63YWvgBTXsxJQ97Vk80ujYRCv4kNlvckt79UHcxUt7ZWBJ28Lj
JI039wsQPz439fja0/bH/Tn+JKq4Z4tb20BtDbVtkVodd80h2wSb3EYGW7UkMzgbTrItt9pf3VP5
LO7Xnxq3SG2ouFzMPK9MGvtJUfvz+6YHJKV4qoHnJYfCk/8avqOc+20aTVaboNSxyZNPTWYDQ20a
X6eVOGfJPeBq0WeMKrq5db7JFQJyRp33n+5hcoEB+J1Lae0JGlDg9gpWxR8XvIMkaeAOnTtoAHDi
bmdDZKSvNRgUodotZPSbqPwHFCXz5F4Y4W9nQtA2A3YNJ91q4JtIw08OS/9Z8OQN6m9rJJa3kLvZ
Hlo5dZCv4LTyyBtAEaK4GGFv7uecMSDdfkJuCgqnp8gjcE3sWNixE7gauIQCd/U5tTipF/a5UyOG
QaQOQgFypO3cSV562nHOIcunFpkbcaM/rQqHLB3TC4Pc0UnoAEq8ugExHC3eRxLt0GVjo5D0fP+I
LqF8LiYWFYpr98syQN6nABML2AfCAUfazECm8gHw9w365V3V7t1s6wPVlLgVgHGFjXzRtni7/xlL
WWqQNcxMgvLM3MDTi8En6XWoa3jyuMGme1b2wdkHvki3UQL0slMMzdvVWsQtfGzeVBdGuVuOJfIY
tD48BETF1B26NL3gm/JETOgHd/8APrY81xf2uJNJgLhB+m++C1Anc2XLcIXTYPee/Jra3ZsEqtLE
mo7hCQph0JLvzgb0FH+sJwUXb4CLz+DObpHo6K1KCK4+A9p5AbGKOvdQFQNqJN2srOscitzcABe2
uIdl1+U96j1Y1wanFRoZ5rRPHqo9bLmFGwirqeula/1ySblzKrMiTBoRzk8iJUAx3wcR2M6kPN8f
1rIVAzhA0PiimMeFfEMVqn0QIAFR6j367T6SNnVW9RiXbw5gbv/XChfmZelAwaaDueuRPIK3MylE
SZESROV3i67SWrJW3dz84bfL9cckdyJKADOUxIBJ9G8AFZvt5pRgs5v75vvva9Zu96FMQHMvy4pB
KB4i3PgEtYXOkJIh5w/OJKGbvLKiz7LmO33mryzYbZAJU3gXgy9Dmsn1OW+aydAPV1IGKEmF1mha
owJ+TvDyB6CRHAfjnaFEdH+LLMQ+VyZvSn9+KsVBmQDqDsoJesJe2UF2MtmFkM00QS4KaO6u3cLv
TnYCvNg6L/FtBlDGtKIneaZlBokYN729NsiAx1Z4JbRMN4cw8SaKWnwFjfb3FIpp7RS8ar7wnMvC
2qm/fT5cm+a2kd9kGVHnS2Xeud0LTqKd7kdXceJva2Dxz/rl9ZYFdzAGiJrYEjFlC5HykIGJzTFa
0/fac/hsWMk2jhBdARy2ck/N7uOeMW5gCO/VEBA8BLT5M+kPRgIUCJOsfnzUNWBa0Oq+sotuD6RM
ZQX6FhgiCI0Id2UIQHYMeYY2eyKB7A6C7Q+CNRqmQkEmMScGVrft7JC5Ec5XsDJz9JB59+D/XyTN
dGGsRCNEx5OqiVbDxme/AsV02p1bNBIKwEWpU+WqjehOWn3yqfJqpMPGyFhrJnkOsTHlOOT1uUnH
lTTsgrMAJ76KTCwa7ZGj5C4SyEX1gkRFtGxH4B0FbqmC2y1iK9X8FUu3/VhoCtDgK0DfgG11wxsZ
VxTqeY02t5KK/Rd9l+zmkChJXWj2II1gZjZget/vL/TCxrqyyW0sHf3OGS0xPCqAAJtu5UnfN3X1
rIdeHrhxsdK59H+MUVXQA6GAsJ1Pl6gEUhGVAHsVOPeNwmRu4eX7GVRt7PQN84JVpZEFF4zgXQU9
O1pzoNfCuWBahUIpERlou17yH6WxrL+PU1D/CqtZQnCiNWIEKQpbU0q1UrMHTSjd+3O8uIX+fAGf
kjVYmIhTj0KhlsaWWsNScKpEAJ+Dldm9DQ+wgS4McbmFsOgKRU0xud10zOUfTPlaaF/uj2UhcXht
gwtBZKB0jQQ3mdO4oyUA4AK4Q2XiLeY1GxEqNS3an9OdbwkucDxrOa95N3JO4mqA3NVihA3IZkbM
ZJ9pP4s824S1uvZuXnBEcEFoshBRCQFdO3fgc4Miy1VWYEpvLLZV7LI0xa8lyhI/xWfVHPAQQR85
dDN7M1zlNFwIveQr41wYabRqpPqsmRV4xtQE8683SzSAxyc1fz/a19QLlkcLYDTysSpEN7gZZYWS
VOOUoFvGUK2xeIGMCwB9zzR/87NyJTRZOgeAwP9ti/M1HUvSJsnTzsmixOrzclcZ+gtlxWQCjfu6
sk+Xjv2lMe4+Gaoe1P4TllEz/fOkoBDaO/WTXCJNil75wqJO/FG9Bj/DCb1DqDmv8eEvnUUw1CCM
xrySG9AMEILx1JeYWIF8GL1q4+owxbWCyJL3vjTCHUYlTPxKg2iKo/nnJA3fIx26UEH2HiSyJStA
moZrnPWLw4I0DMRhDORFeFZfwC5ARZfE2C9E3VZ5bZiBFG59+HTz/gIubsw/hngKxzAXmK62Ueek
1dmH9szQhGaaDOg+ws/49/vWVoalcJ6z8julVENYU5NnmT6qAiRh8ty+b2Tp8kMjHiJi9KuByIFP
yYlRrMUJKBtxupHRiYgb7VN3lispbf+5bnAunPX2rQWfaSCMQ8VsbpO74YVKItJnqQjFjr7MTFE4
KdHaUZt9BOeV0YMHpg+IeeEHPkdWdCKINlRw+itm60yAG0gQmEXennrjtnpAamxlHpdGBE00eGfQ
HSLhx93o0LYOUinFA4OW79SfhSnX5B8WMjQgWgaXHNWxVijucG5RHeueGOH/TzN2z6E76xApOyBU
nej0H7gKkB0qKqB1IC64jVBaSR/UAtsiVGQzHdBTqOtmma9UBBZ8BWjpQMWHxmGoZ/AoviwTNS0T
oZxRCPojwBKRyWTkaXPNicAK05J+kw1raZiFY3Vlk/NPmhAIVWDAZjlMJoqhZgiVy74JVy6WpQ1x
OTRutdA4rqcFBW4BjGEnKpZvWUFWwoK1kcyfcPE8ASwygBKogpHExOyMwEmnzJwgVbziIhbuyFnM
CHck3ASUb7jow6inHm036EFGU+mu2SLja0WJqT/OdJGFjbT9yX9bh80tPWZhdibdRHEWBel5+BfD
0/t0EsrZrLibFQCgXeRRZ7YY7tZ2++1iKYCji+gRBtQE+oacKSXuKz2SYYoNaCIRu7dapmtE97er
NduAlNgs7IgiH7chhrZIwiyASsaUK8hmTgcksE0j/B/Ozmw5chxL06/SlveoJrijravNhqQ7fdMu
hRRxA1OEJABcwA3g9vTze1RNZYZSkyrri7xIU0h0J4CDs35/s/nr1fqzj4HHYKoaPuk5DfA+tMD8
TSG7AlbiLN1V/0uU9LO22E8e8z5+oG5QUwQxoCQIfjAd5lq4dZOQqwOGZX6sPeWZHNlLu2II+K+/
4Af+6C/fMHp3LzJMdy18xTf0cw5NyLNCzFlAeMPyMUfx7Ep+YqT+fOv/+rx3BiPkDCODepg3VY0W
xBkkW6m7F0y41uncQJgy0v5n6gF/PnHnR6JGhuHDCNyYd7dJtAbhEsYtSs4EnbCucQ6WeTcz9JqP
64BK3V+/0Q935u9Pey8byKcZ42sUk1nNTDB7ypJC4b6c9n/9lA/PWAz5LKRUMJL/PpnidwQjFmc2
umQBesNFRDfSj8pPFuvPN8r5zf3+lPOb/YPRKDBvLBnlENRkOtjPtJIbXcr+Uq9U71cnKLKxEWJH
ePBZUuazJ7+zkm4VlZq5yOD2ATS+Pd/fFZPa+uipxqhRspaYKJyrLvvrl/pBrejX73v+VH/4vmIq
mggD2P/QTKIDYsMz4sBmUZx2oMqeKavs+rPE2Mcb5veX/G57ji3Urll1FvwRTxF68M6Td97gf7It
Pz4E/3rK+6Qx7SOuVyTPNt3iZzVwe+mAKTT0BUXwSGI0svz1q/xgPuWXV/nzPvrDq6y9aWqkKs6e
cAyk6maF3OzMs7bGgEhz6F7Vhcj95Gf6X23RCvh5L8v/x7T9/pXfmZrJJ23LfKxmfBE9eSfwr9IQ
orDiBRwFtD3/r9YRRYBzUQX5vfdFh8GGiwhGrKOKo/tWFHPi1HJDTfQZ6uajDYMgG+Ma5+ATSp6/
7lJVFr1pcPo3TXSs3cfW2YjPDv5H5gURIGCCERxWOK2/PqKtXeE2DUMRnj/M5U31WR/q+SP+GlAg
/+IjEYJc71nx5N3fD2UpMZJHRxRlw8M/Bk7cLc54/te78INc1s88D5oVIPGMtsJ3txtvCjR2dT+f
M2d6TP2NRqNMnfZo35q2kMXEjAs6DT8njX50zcER/9eD3+09pxImXmaBvVf+6DjHEPySNnGfVAoj
UQYO3ydf9MMX+ofnvfOH3L51V6YQYZzLaxDs8LL2DiDNM3Z/gGBtAhBWxvZjDkl1tDKQ+08e/+eK
EK4g4Agi/9wY8yeXr4Ne8dT9I+4dcdDL3G6nU739vPfmAz8WT0L3SexiPc+i3r/uTDV0UpkOgloa
6m8HxVWfAy/RfzFN1G0XEOwzfw3Lt8BIulfMsFuCO/Q0EKNfPvnO573zfg9DShuFRkCMILf6bm/Z
TtYjV+eKzSGGnOx8HLbyFtiQfweF89F5/OOz3m0nQKEwxtzhWfMWGdniRU4YKZJZlDpbP96d7dm/
YT8/XNQ/fMF3e2pWa8grB0bAR6uevcBUYUIu5M7ZhZ80jn1k0ILQBdcv9EG/eZ81mWdIRvMWD5qH
MY3r21DdTlP4yRH56Xj9ab1+f8qfSP0culHcYOfQuChPkluRyl5gsNrQhadOwcEY6seH+JyHwhT2
hZZjmXq6eW1Ee4MJ7AUqlKCB1ByzFhAAa24QgYPkQZlKVp/ehZ3TZ4T0NGFVPCW6jqqc8B5ci6o7
T1QTkXahf+/MuBT8quQYUlnqR3kWBmOrme8s9DKShQb2x+wghvZj3e1FNCEhXfYSikmEvAVtyD4L
Rz/cxX94K+928SCt8KnFu5/Sc+MIupMPwWWUE0yXxJ8s8wfZMZzdEBbXA6oqAOHs17O79jEDcuun
keI5Oq4h54t8H8JQtHVl/hNNoZVK5sNnNYWPbHEAGFeE2yYCUfvdY0u1gC8P0e6N7tdtBLREu1wQ
H9HH8ijqzy7nj05qeCbiOhAXBZD3nX2quW4K4shlIwCzRxx8Scbw9RPLcz5473cyOqwR90J6Hkpy
7w6mnCyHmDZ28llV9Kw50U4vzr7en/3TQW2NnxV+9skzP9onyN/g1j4P5aPq/+vamaXwB9JDbeI8
YAh5iWR+jDYOCu/k+tPC+wfOPxp3kfsDCBdZ1PcpEiEL1QGSNGyKE7sb0R0PR1wcnOuzcnaBYOpg
YWnpptiQ7LN2wA/uUaiGIC3o4xpD98i75dMYaWYTWCgbQeJELCTR3Te75o30cOaXhK3fqjn47Ax+
9FDkimH/kO7ElNq79Rw1VDlNCLC/kwdVGv3wtuP9mWIpLuhtmZsEKh48iQ7eprnSF2jp+GRpz5fH
u+0EOfbfH3/e0n9w1eXcgaBpgM908+Y52p5DHj+ZVNKjh/VzN/mDA/LL096dxp6OFEwGtAEQtpuq
ZzH/L1JDqFsgaYwABF0G7wsYqPF6HaA+6Mixp2GEr8dQNfkMV/5B/thDUwBDK8M53fqnLm9TDXIN
VXjW5Cju3c26ExAIxJb5t0KLj/xYoLaRqYYIECC777dlU3hKNKhkY4n6vTmBlpO0d3wPvNN+3Hgp
RvBzf/dvZA0/sDTIfZ3PQ4xhHJjPX7eG00uwJZr6/C1RrSyPuOs06hkqBfgIeJ4m03nxz7rQf/6Y
/0u8Ntf/2HnD//w3/v9H0y69EtK8+9//uVA/esCI38x/n3/tX//s11/6n6v2Vd+Z/vXVXDy37//l
L7+Iv//P52fP5vmX/9loA2zwjX3tl9vXwVbm50PwSc//8t/94X+8/vwr90v7+vfffjRAB53/mlCN
/u2fP9q//P2384X4n3/88//82eVzjV/7P3YwvXp+/wuvz4PBr0Z/QwsDphJBBz9foiH+1PR6/gn7
WwDv+if6A/vxvO9/+w8waYz8+28++xsmcM42BYOkILVHOGtDY3/+KPwbGnHOI1YUQ9w4J95v/++D
/bJCv6/Yf2hbXzdKm+Hvv8Hx/tWIoMnOQxEFWxTcZChHITz9dacUQhkZr3ORcgHIkOPoetuOYEGQ
ekggrDkf57nYxMGjO6P5B52xexhXmQTzkY90TDF5s2uqpsujLggTw7xsEcM3r5Z+7oMj4UG89hBj
niiKBpu2EcUloFqVeGuw9wW/EuBOG6virAncLzao7h0kSg0wUamUobOZDBrjJm23QpSJnZRKmadu
Rr++mdfljGtzYyAI7GkR0zOPDdg1kw6TeSy/xQRO2TBBnfsI/HxwXdc0TKK4DxKL1pa5RroGTOMg
n8sHwk2fdoJu3cY+VjW68PqRvcUuNVkRCrM3MN6+SetQ00u0ZAFLxtk+UJwlDBrhQJ4VU7L4DKp5
kZG7nz4gYwdJrZf04mHYAKIEt9gfgem5knXXb1tUzpDylpCx6DYyMt3F0K63lbNchKG8nIP6S607
nlNRPlE54mWZJz+cOvRDLikqHTwrgwrcBQq9GkpQqexDmwbO3SyCFa5Rr/NSdFnN+XcajiyL++kU
tEiEES+GZrBj0T4Nxe1GNEBK96bfVJ7kaYCiWhZOK4dqOyhyvrue2lE2e9co6CkCXkut0kCElVnB
IowzA6YMptckTqbmub9UkLWGhFW6mqZKxni5GZ2aZspDekgSmtXmRVdQpQwMefNWAYd8tjWohmWQ
9QsD2QsY6FOkkILRpoizVegfShVhupQ19KEkzQJmAdDnZZn2vUSHFxnWjTcfuoLrBLShdc+U8+AB
NpWVCuwp3tAdHTSYWR5z09igPW4MxZqPw0B2CGN2vYu/FDQp2Ezj1l+KOnHlvjE+JprGwSRRAa6Y
1vWYhJbNlyDF3c+c3dYmuo3Q6JKC9VkiMZ0iawTkBq4QFxmxMQrSloRIOi4oaYwiuoldzbbeyg+N
54ndAGuWRCD0J45hLFuqPitqjQlwL8awd1i+cpctewqU2wY0P39DaDPkWkHL0zCRoj3D3xJ8+6Q3
Y7D1/P4a08fTdkLJP/HRjQexMPatrtBzOFpDH9haPEp0UKWWK7phJ3/V0YbFQ58U3oyJfjQsbznG
Qfeop6ZzJMbUMuMdOuWOaemOYYaxtTN0EurIGWmycqrYV6nIkFq4qH7ZkFsGCHCyhCtYWX3ZbHFw
Ut12yCx7bZx1BdB08Si2tTOzZF5FQuKFboSNQeYDEzEBcKaaY5rIYpA4OcP9EkLz2DU31sZxTssi
M7Qasl55P1wXPYZLOO68sCh3a+dsirpNkTiCnFg4w/ZNGO6bkL9PmqqHmoTCSILDx2QwEz+y1kCe
xq3go4UYCQGTLhuAJszd0pu3nVEIW2Wy8PZ2Xnv5GDrlQ4Hly0I0wuS9o27CfgR9yQhMYq0Owp0G
vxGWl6L0d7OIQDm1AaYfYrQdSQ0nG90KeblaNy3KEm4fzGAYCDdborZIujiySae8YKN5+TRU9Fmy
uoLuXP1SKR/0UCOhSlaoCUtB3Mxjh4KBmu9yTtMi7A8yDsV2Hp2rpe9uMQzrpY6cEIlF/KIrHnsP
+lZ9gXlVV75AKPQ4dmZN1hbbte5MEkCzNI0EXB5i0aEK05DwzgNnKA4vae07W2umLDboMdKsVLtQ
FV/8xuO4FXCM4phg2qIsntHuUR3cJXVpubXd1F4qN0ijgpNjMy5bfMlp7w70qpi3zBuxywgwa7Rn
UcLM2Oa4Fh6r0vUgNuelnHE0Gnrzs+UxSzkqQEnciMdOQklodOGoOPIW1UIvKTHoc+IyhQDqoSza
o0bkkY6KZKvt1XYYdZc1HeMJWn51VgvrHmbeH50YY2UOjHQc93Fi2uI66CaUTnXcp5XywFM08hBK
GewiDU8Ic80XIH4BtepHj7SJSM7AD8NZ6xBat/UeE6spuLcWFb1d1ZUCP6EXddF6wDqO6oLWV33Y
xRmJMdC90DDvQTeMiY92UT6AVAc4jhtUwxcVPgZ9n/jVGaTpdHo/mjJXFTNbs4hThwRjBu46PGCN
DJwX3DZj9+Z0KJ4oo2hSVs5p9DW6zximJmbyvQH9NBMVTGlhctoGQdIHAzYSs9cF5g+ws6oD3MOD
6zRLqvvlimhcm25QXIVdn3TLtONkvRQRD+4mc4rLwh5MsWC7umC9BxHAPqYIsIcqljJt8AFc7Jp2
Rjsqejy2neflbkDKbHAigLQSQ803T2CWZYXK2J4NkJxrvPoKxyFGBcF7M37VppbQr7JUUwYWILCl
LQBy6wYggzFjXgFVg2XK4fjkkB8ATVB4MXKiuLnBJG1g6J+U8rusHMGg9YDrTh0CuRpeeIkqZL1v
Vwdp0yKDK2LSjhdxoq1zlO3Xyc57UwU72hCW1w4sg41ZFlnPZhZQ38QUbTJVzYNDew1iKXaBVOpW
Nro4LGTstgGVNuUqN7UAYFW1U4rNSvsY7Rl0uHGnhJF53fiNuBYA2adBk9HaPkB6iWzRB5YD1fDd
CwYn453G2CyGkhM5dvXWbwFVFOV8WPzghFTlA7yskhSPCwcYdMIKSPgRrUMJMHQRPLPg2QuqOYm5
fY4Gp0p0fJrjaNjNPtlNXbTvVbyvPLPhqnsepXsaNGmuo0GeTEMfl75gm2BU+LUy3rejiTYl6pxe
oy+91gC/a+hRK9iAiWtcjUYk5RKDlOpz2CS/atLRtUW6zFeza21aG+BnRwwnwQ5mC4T2dqZqtuMU
XpfdGKcgrQL8uUR5J5ceCxS729kPEj3brEcxcmPFGbpqXbUnY7TFpUTgKoXFjkfxF+cxhnDdbpym
eMdCZMTLDigf5ZwCpBcyNYkvPad2W9QVpkL48hU+TJEMAvD5tlCPK3ygQSDkkVwXO0LxwdWg4Tzq
N3cc74SYpq3rLQ/OMKCU4AgnKcdrVRiQ59wZi+NMT+tUxxuv9MBL7FpzsUADJqlqEWx8KpfTig22
QCrjIFQEPmTQDYlX4FxOvnVO9VyEO4/W4gLyCce+wgxkuPK062W7Bapzgr8BUbxFap0S4o95FYKq
ONfuzvcbmdXFEGYjzAOCCHLRDYtNpxXcAZcHqWwpTIjw2C3nGLy2PmZmtfhitPNgnC9OLcRhjvYM
JNltMVUE5MkB1EgDdgFGTpIZ2lWVDoMDHcSQAFR53wzw4Fvk9eBHEr6NGXVx+0YRdN1y3UZOTkL2
hYnphcziBBbluJUhzceZ1XsZVrhA0L5xLEg/o8s4Xi9dv6UJMcMVcepc18O2zjkW52rgw5UgC1Ae
wLPmwIOLodoPtn8VbXzqG4wIhI5fJkX4XBuH76KB37ly4gmgzlnjhLvF4UFS9MGjQ5SHu1ZfB9T1
AZegTeatK5wNnRhe7dYAYiyaI+nBkA12eh/VBGfMmZi3EWvGK3/tYmza8mItUk8ZaDCtMLXeANgf
oXLYljPtERlQmLe6nnexr5at4x01LneQK6OjnGA5IGakUioG91A5KI6WKjXwyTzq6Kz0Z1jHopep
W8A8TqBeI4w5az1F/Y8SjdkJWdfpSiNUUGE0pkAmJ/Ukul01VG1eyOPiIL05lMSDdJoHWxI2B38K
CjDDD7afxH5idgfOeJ/20F5IHYOXJud4M8BBRvd8XIB1LZ8aZx/Wsd6aoUHFTPdvIHAPiTJzuY9i
zTb+7L4FFEPl0YiUmOnLUyhg+koLwJRdElsJnGxdQ4GlBBxwjJYnZ6wnMFTBSbDNFUHOOVfFei/0
ECdsYmAnLMXBnN8Ck+pAFY+OpQ8iutbbqfN+AEN+X7vxknEAzeH6ske/MN/LDrfhRHdeN087QIrf
zn5235m3ShMJWwNcV9C4aASWbpBFbGc9CFgQ39XbIC5uV9MCcD85cOXO6Xw//uJ2E6C9PDxEi0C/
Zgu6WEPvFjXpTe0PHWZjvOuSvCH0/zZ3Yl8gPggjWHPIDF9Cv7hb5iWP61PVjOVuluaE19kcY63z
unfxljwfTH0ZbzDLv48K4W+Hyb9ya3HroXVDjH2V0mF6jtn6FvM5L9W8plUPniwicprYBh64BvAU
oVaVdh78QeXgzpoHaI+GBFjnbvFwSSA7OZIdBQN8s1ikSSGBWU5Ftx/LmOdFi1PW8wcy+OXGTAXg
sxdjaYtM986You9+w0bKUu11twNcn0wYMPGlF+8mV+6aMMIV3FuNVnlwRfBpUK7IRoVVllHwOk8L
nlsjPQTqcbR1geXIGOQW4fSEKqkXafYjJnnAF3JuLWXAriOsFYMdtzpqU17rdT+L4qV33DWJJnfc
zJH0E7qQpziQV1VhYUp7H1cRSIH12CEsMje9Zyy49v6pxKSdYJG9qjwAUKkDIj0MRhrfwxqyTMsI
F84KLEJc9mRTCtpuAEHMpnF64MDHZ8Ogw1RDQiNx+z5M1gVRcTE65bEPAx+SCPPLIvsmD0f3kpqg
BHjXbN1RjNcDPPyrbrynIkiAUCf3EzbUxlfFkPje/MNG8SXx6fUA6HFwuULW5eARjmUVDT25kYIF
5dOtR5yH2DQ/vF5h3qCDTbEwZ3zcEWdFs3DQ3/UVDk9cxz+aqIdXUD2Q1cDeDPYL3BiM2brwHAJo
pmYhJrsTiAqxxJ+j8wUf76dCrxlZ5yvbkKxRDs+R9X4mCDM8d9oFst0VPiUAgdfbvsKi1mgaJdFy
ZQMSoUA14UoMqoPngEnsauunjeDF0RX5uvqIrGqOipWP2JUEw2F2dXsQvm7z2ZaASkUa3q3n2hx+
2x3avkwKkgoSBh7Z9LT8ihoD5A5aiTy3uieT7+2E8e4wq4R285pnERjdG1OVhwFWYkfm4SCdll7I
+RTNNbkUF0XU4uPoUW+clp3ULFtoIER0qw4rNx4Ournp1EovzBJu2xiBo1CQU0Ku4KJTPTSwsObI
HnV750VIrraiOC6udNG7QXahJEWG7G+FSbUJusrnRQlVHCRIQ52NNXz4uKxnuN9Nid7NNpVTe+G0
/dEz4RWUjWjqlNFjuXRQakWHMy5KuWyhBEkTPyqgTD2jiwoe11ZqoKNa7+SH8ckr3C9QGSQJKOR5
b+GLjx2k/UzBTohF9gNWYBsSsYvx3xrQJuGQAUAoAbQv+o6/taHYUFKJg7UMw8k+sL69gsuN+y5x
EeGNDpySCv03VUdAwp76p3Vu0Pcwq2IXY1zCERx4oi0JkEVmHBoMwxtK5he+U1GctQnhW2NyaKJc
Vst4EahuX43zZT2drb6/WgRBLWKpgj8JhSVWnC/pOC17L3L0vljIsQrZs63sxQpSf9rN88FW+MgE
YTvSnYlL+8d633ASwZbFr2UTgB0r2o2PQC9tHCRdap/lVQtlBVYi/Rew8ThQ9BsXTXGIabmmkVao
rg7uDuH9g10vES/uhrgm6AVQuMfH6CZU82GAucqqgtTbte+uJjjA6QIydBLR2d0AWphhkKzfdgyd
O0ziq3Fc5kQCDxVoemvOEsSs0t/L0gVwT5VIh5f0Tt8UHrZTExXf2GS2kjg3DabSd8xHcVPz+Oso
9LK1uOP40k/obiyGTM8sXfu+Ok4S6mQswjqx8DkI9pNnv8VW7rS2DyHCEHhq6lCAxB/VdabWNvFZ
PWXQwSPJhCseMtRtSr0G0aH3UiOQQmyiVvOEfBGKN5ghd4r5gI+3LRxM4EC0DFHx/D1eJobbA8B8
EyA/ir2EQCvhpHLRIAPLK0O0SZHogpBgSvygvMJ+ZVkd501ow1QS6+YDKZ6WQb4toakTS6qXmqtH
63T2EMTBG7RzDiDwZ3NBn0pWwolceZ8MZMBIFYMqNoAMEUJPHmx9a451ta5JrY5xa+ZEjN3lKDvM
nPl62sbhIPO6/DlXXR8dKxQyeeVtJGYf1H1x8ErkC1nbjlcOvON1hsAdqfqUBh6qyTP8kyJ00shQ
/9ZG4krHiOTaLhiTkZZDWkiHJ33M4Y/72Sgwt9fGznMxcwE9DGzJkqdDv8D9c+8j0hXJ1MAA9OCe
SaPhb8Xu0UANOiWADCVlIPdotz8GI7upmpkefDb9KK/dSusnD05VKG89pKOytnd4hraRO2vYBv59
uYcWxhd/gmVwY39PdLlA6npFI7PTIXMh2hVdLqXEdfYoaHETMjtmUxw32yAI95NEvhkXXX0c2Qj3
EwqZxVjpAw8YKpb4N6v94XTDF3fk/AAhIYvcXkfPxzOUL1Gk70ayfvetV2dhiXdSy4OVX7rw5EAo
IV86whMvsLBdQ3DhsLe5UiFqou5TC6Z5UxGot0SdvxEGew+yFZ47ktTOZONjU50ipFpJATMXRZVO
0G2xIqui152xNOVkGpK63+MU9wh446/4OH2Oxc8gyJ43HI66Jxg4XnTvleELq3EEB3SRE4rcn1UW
WYkAvIJpOhqBz+fR+ASNjDqDGgjAl037Y21gkNDlG6RqwsVJl5dSrCCfdt4tdB39xG/tW1fDm5xc
VyQqCvJJLwdnXrucjg5JylX7iYgD/MUCHSkBuZerdyGi8mjaisLFYy+L8DZjPFY5AHJwFTkQxiWM
QCSd6abqe/eAU14ndeM/xUgvXLIlOhlAXtDdEVogw9Oz7l4GkE53qG2XDSas8J71TV1OX+e++xYi
R0++dDZlINDm0EXWu0E3yaquQelXsFT8suAFVGyQRq24zDx8COTAn4SFpEIUf4+65auYC4QGJX8o
wy+jCeC+O+dJq0CdaqNuButBnMzFhCpj+gKdBImDdC46T2GN4eThtE7u97595RICPcKgVlA75Jw5
yWwgH859NIk7lX7K+69WujZdXScT9YDktOdDrHCcBFIX9KY1zkuHfH2NQZyEanUNgSFD1tMyOrey
51uo+DwOPnitEOhx0jUU2UzpTjS92LcegHV6wuWgAxf7BRUfo6ejj7dx71cA1tRB5WF1Dsgx31f4
lJVdou1QdB54BMO3eoZokIhAIWkYIpsaHGSPrcdl4gdcp7AM0zwkpVLltqSZs/SPo6MpphXh3lJX
3RAd3gRluef6vL4oMcP4zZdIUKxQVoCKDLo/k1nJi9Ijt25d46qAOcEsXr2fSyg72eAmvpsbas/Z
teeYYIyfLt+CYjnWMDpBKfPAh+XSTOD9301dm3Srd13Rade6iP7hiULQIy+RumnKIE6asLscZKaY
eD3bn7V7qxqosWBCFoUJBKTIu+wD2h9d3FnUY1dN6X4PyXo/OX2djdRsZ/wXDIFAc0joJuPl1MA8
lHVOlrG5MxoQy7EQYybEZSVRk4d+hBFIeDj1WxVD9AH5hJMyLk8QaVYnFeOrTmYHCS/nKlrjr3xk
8UZMjpuWgzfsCtwfLrIpoD9AfgaZtRwzNSTEmyfeIjNuSrZf2FXo2ymTRWi3foNaqm2QnxJwbjok
fpMxocgMHIc+xuQ4fPW5WMHr8ZZriGalEzPdvnTqh5U70W2s/ds+EJhacM11hyT5oVJkTWwN8oyM
1ktWS3QzxdFX15ntRd/QHNLGF1p7OqljFETGofg6AYLQBTkMi8icqvGOdYxlcpb7Phq9Rx4gERKO
lmdnBYzBov9tkne8c+qU9ZhGagVo365/sr69ntEFvGHgEJqhKze8ZkUuviLjD6ZKw5FDRK3BlvN3
6XdvDVqIEgtZiJpPj3E/ZHHrvcZ63LIYona2oyJdrbwURWWzdi32qDXR0zqbr9HQXpRT7QF/P39b
Y34CfAOOCmmvQMPeIadBkfFE1a73+xT5tWUXy7JJTTNfDQMSNXUw5ehxx4xuASAKUqb3s2byuoV6
STLjRt8hqe1ASzDxkdC9RaclSjVNBtwjTmh5FAjaUIANARIq6yAbZB9spEIzW3Dtx0iAVxUAChXz
N/0SQ5KgPZdXvd3kBGg67R/8ijwvKHlQW78SHu3J4u2qOfUDlDhyx5mmpPbgU7XVE4E0Tgc1SBsF
2Rpb5G9HKO502K8jql3f7yATHB1JCV+u8aaDrrqN0asEMkOdfSOf4Z4E/4jApZxwvWW4jK7HQlV4
Z433tbCnyIpNIG1909YTeI4zfleg8OtV4QTNFnkRLeFtZUm/aTDWm7Wm9Ta2a+HzGeQlKXnTtnlm
zgIk2bimsmoAzijK7uTX44iQyn/gjgmRminiHYRcvbSTI3pyQ/eH15Fxo6rFzYloZOpE83BFnQjl
PVVkFTR0AP2x8Nigw7NBCnkz9i1g08lc4VO2ISq0GDke915QPjP477Tuc6jLz5sZSXk7qucxgGKX
xe2N0KB4dJFaTyZI3iMWVCnsSgQigfNjaaK8LajNht5rcrjbpy5QGjs/qLdB0VzUeIt7X3k7EzBI
SaI1KcFdRTLCz+kEAKjjEvLnDfV36IXPwNbfdh1XlzyO9yrm9zSIHwPRnWjfIgXsFleonyXWivrW
BM5l3cOa9PN0gM3vs3ikAdhj8bMOp+AU+vqi8eVVjTXdKAh6oJQsnjrjw7nnfsIZ2fuBuKyXGMl0
MpwQXqq9EkiBWCf4OlHs4B5zU9BxMklXoreoqCIwh3GlTNS7QX/Bi39WaKGBvpL4WA32v3Ld/qDt
ihMenpgcxiwkGhv8m5hqZKk8lAi4Kn5o1bubuFMwTBOwVpqqO/RpDGkAte1sshgiQt8Fbp5o2AeV
v9eBU2c+m/OiukW54pEZsHjkjJRbtAoXRTSkvYGsEAmkxxDsaCRr0Qhap5AvOhc74CbhlsY4al+6
G1SinS2M/g5E/JM7zMNNLeUru+lB8xLjvVaIL5yy+IazMKZjpO6IQrfYOoQsn4MbEhDEL9ijHq0w
nu4uuLhG53GMY5UNM5KhAtUDzEUzRA9NhQr7EN7ADaGTpts4KJ8WICfw4uGeLd4KvpCOrjAz/oRa
ItsY6py8St3aoLAbax2kl9y1OPxf6s5rOW7tWtevcl4ALsQJ4LYBdG42k0hKNygqIeeMpz8fZHst
qrdI7sWrc6pc5bJkAQ1ghjHHn/JJ3tFinI69FqQcWssKgNHXrm272lqj9Lm2WSdqUCuHzGZrxUHi
RqaDfR0NFHuJkhGXylQigelnNMxfWh8myWBpX4SadUdhShR3Qf7cd7PhzWMNajTDlqUj0uwGNsmR
1xvMaOZsK9qmdn+MJOLSQChXUVhqTzYjo9HTh5DAQQemX+VGJawqLPhS1l9X0i0gebOT3UFwOpBk
8Ogcxn4cBp+1gphBWhVNvBfWuYkMWsZlGLhky60zqfqey5RisY6ZhKbHpYdTBy29cJzWvsjzFfHr
bHShf1TZu+Y+8cyIzoAMNJ0WZXiwqGJsvfG9pObsTHybw7FopOqaAs8cW1ePOXialVhb6eckITIv
rbR40yXlXe1LwNv5AIOZMDIi6owtbnfhqmp8n6C06V6LFcXh92WpqFZ28a0Ouvs8pJKl0imI4qE6
0XOZnC9bvmsEVXbTS15PTCELBlGCZayOqySjn7eoi/eWwMa7HMHA01b6NNe0HatBeOOUEn0Vo7+E
n0KTY6X57fcmK1aEwRX0RyisymqMvCRbUuBa2u7Cl+kbWXULUpnu/KQUG3UEVTc2QJisKnErQymJ
7qYK+qWImw2HQXXLVmj0mSfXInF1PThMxk3XZsO2rkmmxKwgcqR21qH85fNmDnF+UO1OXqdBMK8V
u9mntaRsRkVq6M+XW2nIv42jNHDcnWwn0Evq3i6ovdAAEp9yaZ9ghEKSEjQbLV2YETqdxzDmcJ3n
5Tc7iwwSzHrcURZCUT819JP1tQJlAQO1qVm3C/aYhK7uY3dG74TxaVFuCM5zAUwEX1cehwSvgxI+
wjoaA5ifBtmEUvKjFcqwV2Z9wfe++jNjcizmG/K4YDG1hnIak+nGbhMK8kM4pgdKYAgEkbiNbO1H
7xNt1QTKXm33OTFVTpxidTAvPIQ2wx+A7jwZhLn5HULPuM79R4jlvLVO2ltlkqzyqdXXVbdr68ba
tyotY62fewA6u4RBMwoeLThPqh/uqqzzppqqaAwpbzqmZCzR/88SsGeTfkM3Rk65AORBSR4QTaYm
M1lzqumrXShOqKSQsJeiJB3G45xL32YiHJa0LxB4eGMTAD+nSumKT1Ad5F2pM9LskHc/9/N+Soyc
ypY1OVd0Esz952h2cNseTgNAmWv3gLNJNn0N/PGxNzFbUW2cZMqy84q4l0jmlDtPHUd8vFKt29it
Uq5A8jpYjTe1Ho7074r9bOjRZkwXzkgPUaeMCcvrC5apMVszjtb9JPBxkkmMC7TmMWQ3cC0/BuUk
Y/omOxE7KOnlnTHTAE6CkT4H/eWRUZAQI9yCYmqkndKGF09BBsqZljUcgDkmBZNDTZnDnAnULiK5
89kGuXFrBIKMzjrb2QF1VZMKd7Ij/GsGpLuVSk/71vabhni6T2MpHcM5POpdPHslfLKgPE9WZmxI
rPtJz6ryiFGgG6xRaCexuo4n/3uGUTc7/fApCaHl6zA+KmCRvpwpXSzQ8ziZ+DgJR4gwfFKFUR/M
lB1fIZJWpknTGiojEH3hoZIygicflNRvHY7DrWeNDPFYiYwd/Ig9EUazTDkWzAzSyKJB3Fq3jahv
NSU6xImpOx17q6fDrqETaLJOratQ2tZxbZ/sggalgFsVBuXN0JYAVAqdHk4KdFiK+Nr2pWmtAPc5
kQkqqIFCSoUeeJVUJitw1dSV7QCmLNR8eBMu3eLarb0IUsVtHCdUuLpyUoW0NsHLnX6OA8+O+MwQ
/TZkuN700VDTwehooITTQWEBUorqkHTzKcBp3Zm61CRi1ShBO9LbSjWES/Tfc6Tm0ybMQzyRs2M4
DsYVHEOdbBJnSOW7obOHIzjqDl5lu+pEXDmtRjemjufTrEr6stX1mIvT2JSoq/0Whxvky4neHoIl
jBJGxQJTYtZiKT6kE85XZiYxKpYppCt01CQjgZIZRl/tzHzwh6ZcSb5F3SIVBzlI78oy+Dl1ZuIU
Wa96sVKajt/BIuHDWr46fIGl9Q1Ny7Ne8ZLlHE/nIKlBdTRyXSB9jXqoeWpQwgw0fjRa0rpjoTaO
5Kc3DRmRm5pBlLDf08nXT+b4E9VitKLkVWjLSSCpRTWt6zhB4yIqGhyhHdKn2ffGWJz9lLg6YfHx
42KbTtnt1PebxMbpfYi/jnpDZmEU3ZcNvFDqVYd1o3c10e8rA7Z80viHJL6Se52yV8S9myr+Wo2F
fqUCq6wCxAWHAZ8ybMB7w4Pk8MXIiFCj/FtFhT06g0Zj2ScMsRWJgyM83a6SJDWh1+y8ovykVpzf
88y46+puawYmkdlWBByrDXhPK9Bcuq7eBxmJgmV+1fsCjidHiE0omV6jarajJHwDSwnVQ1INzH2h
7WP5po74mkDQ9IjKwNyEojlUKnKvkR/p+tYwu4AD7L520sCIANWla4+DW6TvAHO7TSym5EByqdPr
kOn8ttMYByq2+AQArUaZP5vhwsqUkK5B+IJbtM/9oFzZBj1+3PW2qugDrxe09vQhxzRcDz7lmMoI
sTf8otz0QwR/qCN8bBKlJ1mzcozJlO7E2Hu1xb+KIoOjn6ZedTHqQ8uC7Nlqn0WV7g04wFC/vk2y
LHlyNm7kXPf3JcWbKdYkF1eivaN1mz+qCn1kWJaNFTS7JunuIDuuVcvPIDeJR0ZA44TJ/N2Oxmsz
6L5XSyBpKsvhbjQPJevuicOZpLupPJhbWDIy9cFwikuTUR9ySlQB6hR9Jionyx6HSOx5CpByzNVh
X4JCt8nRQpZETdC7oCZnNPYJ/yA6NhZgCyJpj8zWrR/EX+O5x0ur0Td5MVGdx0q1EolGLVO6c2na
u2ig8Tna7Pd5aMMc5Zzh1HSE3EbH5SFdDgtdHFOqgiWJemy8ooaebFoKPfIivVGhmM3hVO3MqdxO
zIetYk0sH/K4b7UrbLZo/ej5AmqZz0ldUIPN8BUAeTlLZ/JXQaEk5aErS3PhlHb0TIN0OIT1bUrf
2WhCsW7ncAliNrcB5gKe1LGN6z5perOI7Y1sH6wpNFZmhitJqZ6mamRsK3p1nKUlKvvkp/N1lZbh
ZhaKBpWWczV0hs4rA8xEQq1zpHn6hAiu9npqNDZcNWnW/UKViMznMmn5CmG/H+h7bzS/wv8Z4NRt
SnDaVhRHdULhP1RN4nWyMwbjkpR6lxZSvzEU6N4YV64UaejXLXt6zGlsYyp65kGuXTVl5p8WmNUs
GkdAF5lnym7SUudVIeXdfbmgkfjzrAYlRqs35DcG+7cr04IGeogOvh1KVzmsva3WQ+gz0q9tspSk
Ymyd0fZjB4sFmlu6OQNCtbOrK0ws4GO3ps6xc3mLfvAms82fy1+QuDoSe9z9GFUSrYPCUvehOjzY
M+yQOQrcNk+0zZyyYeCa5sFehDeZsGlYmaMU2g+otPMmH0cIM+ZzrFAi0K/Od6CPkOj0tHXFwgqy
QvuK/riTJgOR2GRiQ/A1H0XtqPW80UTUPylx2SzrjVswUsnAVY5NMSmrNtOnVVK1jAJSEOhsaacI
A27NAsjIU1eSAT7nqSnXAWzpVefLD9E4mquq4vxFLuxOIyB7BdteX/cqsyUqg1NqNel6UPR7n0z7
1RwEGtnu6oHuegEjVNXoLRjrhLKZ+rK5KoMMpMU3fXb8fTLGBzzW7oJa9vJZXE1ki9NTrbBAN7td
CLl0C/eDh8tU7CR1WXErydpQOJuwKNPvkbJJ1TrZtaO+1snepZ06jhsr3w4W1q0J2dQrRBXSWjaV
LckM8kaL23vhlywUVbwt4So6UdANKyylORnobH4Enduh3BBU36lbszL2+HqBmVOAEutHrDam7YwI
TH7rvr0zxqlcTfD/15ox8U1QBhRVHW+avn+Eg7UNOMDNTc4SMRG1Wysu2KYifUtyUe0qNXhIo7y+
8Xk6o29ciS6yoyYyUJ5lP6u+rLql1LMJKFmzb3wNf1jwyR6qxbpVr0hyD44M35vcSFTO8QKDg8le
F0OubssOBBls4Ztv04vkLG47tRDViXIWKkSMQGLQEgfyCOiMzWGjFWSi+zNGdlCtKxCZb7F5q/fZ
l7ZNCY0IcpB86abjC5KSXc8k5foEuDuSKqxtlHKyNZvUsa2+8AI709k2fZgj2S7S4JDV5i7z+/KK
hOUSOYhElq5GtDy/fm2LgiTyLL1lE0u9UvTeFJQ7MZf7ENegdoyfalUZIO1YbGXVBDJPaxeDOFm4
ato+tBGHEpgRE3vJuCad2Sk6SGSlod4oeoEEoceLuZIeOzhTpt2dtAkIdSmkab2Lx26hB8z1brS7
o943JsQNVd2CV2SrupEJXZHBXgaNHU5UnzlnfJfTstxVJHTHsvrJzwGho2xMoKDMrt11INEhLAM2
ESoCvWxhhc/Caexi2g4B9MFRhlbMAfI4lCBRYHfSXssTkwaofZdL2OGW1Y5zHX7m9fAdwjOEsM5T
JoumKS2hvCnW6qSibkmGw6AZ16WEQYNJc3dS7zX4MyulGZUrs6UyXAQ7VFV1Dumxhby0UHwGK7mu
YR47aspcEnQ8MoOVqYV2GcTDlzapWUs1GFzwfFcSUJuvSfp1XFbqblQNugAYXXtd3tzJefdYG9+S
MKR9EYzSukifEytY+hbVpkyaY2TbOO3II22sYDopY/BVkZOjj4O6x0nha2aVDB+p24lmTDYgRBUt
pjQjxI5eDd4uZBfXMhoMfDbAylgKMqF+7nrYstgiUetrBmvJlyKcgdJQGsDeg3DbzlMIS9uHR+oW
sahcjY7/umzVQz1/6jQEJZIf1rSir4bWytYoPa5w8oOwnls/4qELN5bKMXqeocGEqp26rVQfxAD0
BQDfulrxXZpypPByGbkGDUO6ubPqGmkdcVbVJzcaSV/XtHILNGTUzQPVEnERgeaDJUKuZ3vWatTt
vlJiMkz6GbWeFwZQMjtlvle7RW9EVIGTDWrpFFH/jSaW4aUk22KEt+gF6mfwbxk2/3M6p+JmyLOd
1c8DWwmt3a5Lvs6SD51ECj8b440c6uqO5jeyGDZbtpQDI6w80zx9EJp4UlX1HFnV5yirkrtE2O1q
Yo5tmgRQVHkMBiRYxJt4gW+t1TLUnSiy6/UQwx+3J1APvxnGEweHkGNrFImT6cuWY2dZtRmjoncN
Nm7fyHbYFZhuEcTbBJL4ODSM6gTTEoM+pdvOdrjlfJavMWihOwYBFapYS7wSBZkiT3DRrCpYZb4W
bSpt7DjfmIFDv5MGbN+oTHgsPVPB280HOsgz1HdUI+OmWVocyOmxnpg0rH51FtMiVSH26cPC44YH
PJqN6XIUxmvN+CpSXXhSHtFYIaMb7gf6K8WQ210u5acooXNOUD1nxcrgMDomLrQFGmHV/N2vNYVD
ZQNGa8sbpU3PaPorQEG5Ps3DPsDDlp0Urc/ke1nYkCW+zA8LdwAx5OV2BhLPJJV02BHdUq50xXrA
cqCKvqphp22aLqIbYDSxY8RZ5+gl7WRNya8CvwCeSOBJdeaxGLXioMWAuL0/gDNVmz7jcB/aMSE/
dm3vhmFag2sym8Y+9Ywy/mlJ8BH7zkiOxlz5B52hOkTmua3Nx0o1S68SVbTGEICTXcPAieP4wQ/Q
RokxumNP4U9g77edVCK60TJvzEO6mcJ02pJwlKarDtpZocHkLMKfgYD6bb30lPTizqqsGUZC9t1g
kBpWmro5drSr8TxNSnpNWoOdLzaPmRK7ahRdm/JgcJ6xvzRSemXboVixFICWdA+KqK9HDJD3gYli
IJDLb3qEqCT2zTtfqrZYf8SePMgangp26o2+hEwjYFfXLei5k2x8l9m9h4FOwVSxvehyxhuTxoSW
fpCdzO+6Ua7rVoxOCgSzoRwvZt0/sY3Nhd3tfR2SYTpVi9YCIq8sH+0KKJZDHEb0arGmLVnvSzvc
JwpHdWiikI3xUnazbshWlTF+1qwULVFFXxUHic5tp1HZpobkjnlu73PpuyxBWw16sGgz6fPbQWGr
7irK+cRAX2D3151mp9t8SivEZV8yQNd7ed7VqXmTaaHk+olwYmnYxT6fWLULLxphyaGFAe2H6rht
40Fi6+qpFcdiOgY9eGBujzJSRRkwv8MdSu4kNuCqOihSvAZYZb9q2oIqMQ+3tp+vwyTb0hJpjyno
7Fad/G9BLBz4UoCq2vg9qDRBTO4ANVeDLY7SG3Z7DateNoN8TW7SVYEfG6BY359qIw3cNAW1UXqk
XFYln1RlPFGAfwrq6LosYd3KdKmctjIXHUlI+7grrqsoO+mtBStA5DEsBnOjFndZLE/uJKQDCW4b
RFzUUCO0hrG2wyNnNCrUoDJo2Oum08nFlk3qP97H/0i2fF9k/OdSifybgvl/p2ze/CgWUXBzean/
F0XNpF8opo0e+A1p89fu/5y65ndt81//7t8KZ8P4F7pmC6M+PLlNm0iC/yqcl7+RhSxsBZ9HAvhe
KJxV419kUJCxqOnATthN8o84PC8K5+WvDENXbPBGm7x23fwnCucL7xIT3wuVQGOagKYlsO/8pX9+
YZIwxiaORGiE3GmfXZnbeE3MxVpdD+sl0DtyU0d4L97QfzTWLzXVymKE8Lctw3/vaOHZDSdXRyj8
u6K6V/WstTqwEDSHjkY01OzmCCJYFI81XuEY/ly/F96o/K73/5/3XFTeL55S7mpWLoV7GiuVVAj6
A/t2BQ/1mWj2VfCuZZr57g0vZOMmfrWjInPDASt2fROe4JqexH7pGWzGHi2Fl16b2+g2Sbb1Or2n
iRXfoxeV1q3rb4Sz2OXdFVf22r/xUbimeJPE18Ez2OliyVTfczIMo6M9bKJnFDaCrnu3slSsJml5
hcSn0DRV1V0qI+rWXP000ZQDUF8trX95mDhyo1YA82lRvHiIxGcA8uE6zG9SDdGA9SWFCWv01xIt
veIm/Yy3GGzSxsmt/axiZuNO5WF0NRdVG3otcuKWr1iW26RzU9cIpVXZVwRwcupxzB3+QstvJnls
F7TAzKsQrtunGR3wjb6exK7cdF9VSnb4WLtpNz4XLrBL/cm8Do/22dp3N63KarmnPEXIBjI7UC/N
LpTfqQD7gmqDggHeqb5TVM/X73AD5nyDhkw+KUd9P7vFzeimu3qHYKnaWKSfhcOVNXw2D+o+2try
qsVOy9PitSU9TOM9alXxLN21O2X6kY/XzcNMA90VD8FBfkBjFwebyRMO0aMuEb85GqH7/gw9zPF3
wKmyDjzvmV9VgLwVyLtTbMotuy88Wjz6TAeEHWVzwPpNgpgziGvYy5rYdLfUovKJxmLDT4xO5mMz
bEF5XWr0wDUVZ85X0SG4kh+IWTW+xZ8wq/GmhwIDAPZbnND6a56D3oHTb4un5FN+prtJ4Jq1wAC4
aS0jXclWebFNblTsNJ3+XG3qr4tvoIkMeZse4B1vAq8I9vPX3I0RmK+meFNMezY6uiHBVh324x6i
Qn4cHzlnScotLPltWcNid3DRnLfCje/4Ht232QmcbN1e1Sf+19YIHKrMpD5pV80p+jTfYqBsbkBv
9upjdRx25o20B/Wiw4Ub+0Y6Yc6iISFytOfuiD3OlfVIEzI42Q7qdumaEr181uZdiHytXUlf8q/S
A9gmbObmiSNM3Xwd3OS7ZKD/CI4jyWupp3jzFUQflQBhFR0JTJ8dVFbL9b/BeVEoPmc6PjSxVlno
Fv523uaPeFylh/BZDb3wyvAAz5a4yVs4odDfj635ZP8M8HgpwtU8uKK+iT6Lb5a9wdprCjYG0eQn
/Vpf9d5wjT+di+SdvMJ2o1VOMNpgoI+dit6frDSYJmTX+oqr+B4sQrBEv/gEiRcL43VNjhx0m4fy
SjpNRwiPJrYopZcljIjwq0X/r3TkcoW9FHhf/bXja0jOfNOlawDIA/pDafE//lJ9Tr80u/wAzEsV
S3dmNX5agnHFFg7yaryaN6iZr9AlEjbUE9XQe2Kn4aSXufMD1hWrhjkZ8hDjZvQQK3tUJh2xS9JW
uh5PBWm/T5SIBN01/krgNrbXHHFQnnvzqf0JFujNXr2n03tSTFfbVP4q9SJXqb/UhqtBEhwcxBTD
GTJVFd3Go4vUPI5uqvy+QR0c7Ap6yj6eZE7nKN9kp3uWT1gdALG72Y+cw5KbroPh8xIxkT5XsCRx
TCocZoFp7a2r0h1YXpfMwxL0Kd0NJ4hWLTzwmG7QmvUH3jKWUvmmRhV5tdgtydxrvbybQDvTO6nh
+uMTzMaQ32riGrcGBzKkObIur1D8Ks/FfTBs0MOMSPyP40/jpuZgzRNHTxPK5S/hrUpyU+WYn4BI
4JOmW8xIvwTnwtP36olGXnwjuf2JqeHa7AgmHcez1ONAN93VLMte9Tif9clJjwUdY1JedpBjlCeY
ALtQvp72pUZ+kjOeWffbzzUjk+UXDvtwau9bEDkfL9RdZ+Z0p44aFatBN9QHHTDbc1ZChVnpGQJI
2qqk8tCadikuNwB3YB7gHIA7n7J8J2grlTrUxfxJl28NdR1BTv5hdDiRbKM7A4v8lABWDl2D83Z5
oP3uavbvrZr2uo0DGNWPLi6sedrEMDO7lzg1PfVH+75+Elft0/gUPEhn1euPzepcnPz74Fgc64Px
xb7hJzkryZHPHOOgA/2yDFRZPahdNuo7vsF/3NaFAkkbh0Y8i379+Bd1xERHnmSKkETSdXKlOsa2
PXwTq/RWxR7x/VzSd2934dsbWpMZ9YvZASLlY+ho23E7XxkbFbNLRo4rrd9+9xeR0P99938/3oVL
mAnXR4ZcqLqE++6LB6R3xOdFe5RNWKrb+/6qdjjmvmNQr//unPU/7nrpLJ02kzCr5a7VTzj2T9M+
JLk8XUVX4WcEFsye9fIDQpdImU21n4n6Zkk/4j+BmXe3y+5Nb3Qs4jaHtbkHgzuUz4GT7tEpuBHe
oNPmPR/4P9bMmBaZqoLVK7ZmF69JbmrJ9FtaGTULTft9iVbFRNKZqJvTbbxHtrl7+8P8+RX9fcfL
V6TCjqxoh1O/3lmb2UV66+bn4kdygk6xByfFL5Mlio24PVufF5uzZSbo8cq6N1nWlwAukrhWymn4
FYImYY6fPYqFPA+846i31Vfj/tcv/kenxv/dkfD/N7MrnfPM6ydCJ4zy346Dy//9P1ZXmv6vJcYL
SrFYTnCL2dm/ra5M7V8GYB6O5oZQDHRtzJD/WF0Z/BWrIX5WtHXJceNq/zkHKta/FJJslhMl/lf/
wOTq9+knMYjJmUeLd3FEaec+w+nRDq6rupEQ4Or0u4f2n8Xu/H31ixOXYhp+PbZScO3bE/tz3mmu
WcuKA+UlfWfZeu0BLg6SCfgx4Itiod+dEyTY4Eedr5fbF9/vD+fV3w3G/36AxUX2xVIfmGoiDHy2
zyWc0FUrRadCi7ehL34GaHg+dA/zYiEJsw50WB6Ns1G0P33RfPIl4bW9+kC3/vHtW7zyksyLLcSK
axFVuqqfbUQIRLUcB5Qhb1/6lTdkXuzUc60NiUF+Dq4G8r3hk0kn9+VdEOacEd6LGHzt5y/3fvEV
hkLYsdlL+nnUykxx8hbe1Qolov2eR/7vXYm/PjNT6bcb1EkglMow9bMMEU3LJ1jBsbGde/Xb2y/p
tQdY/vzFA2S+jZZt5P0XOJugtsN+U5KpOz929Ys5LCfII4QxaOehqWiRNtZDnibveUIuQ+Tvhs3f
r+ZiCpuSOlnYkahnYxLfIDauswb5ArC2GVPtjvaubIfNx57jYiq32PibGPmr5yIc8HwOq6cSWsA7
68Rrn/hiJhfEtk6RH3JxqVVXpr+cgOUZJuSYB+9Ur6/cYlnaX35lWYAO6G2snu1B3QKi3ydqjguz
9bHPLC4mcTkVdZqXVnYdzC0NFENT92IEbvnQy7+suA3EIXKrSem1lGJ/scrwezaqzPhnDsJ/DSNx
MYVRrfa92dfhNc4+ilP4hfDSUlY/+Gou5q/U+blh1mlwnWthbHrDTGa4Vw0G2Obbb+eVVU5cTGBa
f3o6Sm119hV6Ikmwtyp2MHlchFVJ9sGbXMzjrsjmShhhdW7Q36TduI4ScgMCA18BcJZ35sGyLv9h
PouL+RyowVzEbWmdo3ze25ihQVNFwB9o+15Ma+JdDm+/seXN/Ok+F5MZD9G2KkqrPEcklH3SMYKJ
RhSbb1/8tZl2MZm7OVJAWsfyLIu0GVZ1Wn/uhwR5Z5y0741Y7ZWbGBfTudIGijX0j2dSezGKcevM
hrCNWQQnJK/uTr0+fcmzzwZIkA/FFgdbyHU/IGSufBzskzFcy1l3VeTrUdxr0kbR91o5QVu477pw
rfdEc9Lxzj+Z7dqK/QP/NYjwebE+jMd7Yd4O6jv1xUW6wF9zz7hYOGwODWWHHPU8VOGt3IdPvZp6
1SxtIoiTLhGMe72jIxnA9QqK3IbrHL0X0PLaO7yoDrRh7GfLbsxzUGRkgGEzA6YfNgejptf29lh4
ZaAZFysLHLs+9KfROlti3OUQkLEGuf/YpZenerFta0Po12Wli3MnbGStDbAo+Fr8znd57d0sD/Ti
6sWkIWHDneFcmeqJMIKjUkwPgep7H/vxF6tJDgylznJcnLFWA5mfh9Z+rP2y+thmfQkZEbmWVnWl
mGf0x7icdNeq4n/wxVwsHb4e5ZWcTua5AhLzsiAcH8JYMkCi5+T7x17OxQKCE0fpQ1mxzgFkUX/X
R/E4fZeVXLf+UabxX3PuMsZGNvugxmYgPyOOm5wsUVvcSfocdiCowNvP8Mr40S+m9QCRBvbSrJ7r
0FzHQb3DDu6Y9OrN25d/ZcsDYfxtePaDBkFHquxzrrZPUz092xaioaFEIPZuesWf9wj9YuriIJHl
E9yDcycvcnCFdra+6GTffoDX3s/y5y/mVzblehiPXL2X661dxFuyie8klLVvX/6VdedXt+bF5f2O
wYlLg3nOywaSn44gBG8ihJ13b1//tfd/MX+11u7IACzNc9wY/sGAou/4+mDjbgyHZCjn5p2J/Npr
uigILF3pDdzG7LPelI+xZsIYTg5mn77TNX3tNV1MZiVvsARIa/sMpwi0BgtFvMy05J3w+deufjGP
M9Wn3tbYX6yk2ldq8QVj13e+7yvv5bK/p011piMns851je2oNU4zFUDcPypK33lvf+JXfr12MYOR
I3XI4TXrHFvyZHt2Z/nyTqGabdcfu8HFHDZkTcqCklTRUQvlVZxCagt78bETg3Yxe2vM80tVj62z
j2lfA2Jm5bCpPvbDL+ZuDmVAI/RSnMuFQx7m+BSREfn0sYsvn+PFzNWTMsHfUFbOjYWIctRaE2FM
HX/wo17M21kZwgn5jQKXqrROUjiv8yaI3lmUXxuUF5NV62FYqn6knsWAeDtF/YcM0VSBTsfc+djb
uZiweTiqZq/44hyQd77DbEdyUtHk129f/bUHuJiwcdDpSW1wdc3vbwVJbJgd4UNe1+8sN6+smpf5
GLKhY+0Z066A432tFdZVUYRHebIcHa+ijw3OhZbzcvz0vaHjT1BRFuZNLWCVt9Y3RETme1/glXek
XsxaK+lGCIhGem6CujsYzaD+kllfR70uPlaeqBdzVw6gS2RFmp1TE4tS7OhWKcRku+9+vv2ZX1nZ
lo71y1eE8YYFBVKk5wDBNF5wSFtDH4bw21dXl7H4h8OlejGDscUOJWxP0jMYZ6khVufQZeEZjpxp
gNiJQa+Ky+diELyTjaui2/W5fDXyP8bp2OIZgBedO8jZ1kywLo2iXda812ZavtGfftnF7FdipREB
zYJzglzFR+aTyOcOO7XS8J0+nb23X8BrI+RiGZBEaYA9cRccBZPChMCzAlN4Z0997eIXC4AChQgn
XyU9m211SDXLm6N5PWfzOzP0taFxsQJkc5Y1rTnNy56EnR06XX0Usfv2i3nl4srFmT2x6liuURGc
Rx35Hm3paWNiu/Sxia9cTPwmtZJUQ4x59sfSd1VZwo03G+139tNXho5yMe3NTiiTEkXzOTMXAaVY
DEZ6+4sdEhrQlXXkFdZovPMkyy/+wzD9hQG/2AJlgkPUCmb7uUZe72DbanjTMHQb6OQDNowJ8UwB
DOewCcx3nu61L3OxIgyl0mPcaVpnMVXD0U9m/ZPdGPmPj3335a4vnse2CinF4SXhsGJDoPPbezl+
D/F9ZT78wudfXLsLZMMk09k6o/gWB0yrpoNpVRlaZ5z23v75F8FLfx0Xf/35i3uE+MUk8+An5zIO
vWxoPrVp9V3yhzWLVice6+5HXWB7h9tt4dPZ7D742i6m+twMiojLzj8brCgl/Ds/E56sZ0Tavv1g
y7z70zi7mOyyMQ9YE0/JWe0G9arUbPkA96lFr4cnj2TSMounRnh5GqyTfKrfWcFeKQIWSu1vowEl
cQnlFRecTorcUq/WeTI8BWEXOrRT35lCrwxo+WIxkFAtDrrWJWcUXdWKSE5sQVvErG+/uNeufrEY
oHFpYq2QzPOM1efn2SgApnBhDId3Psxr178oAGrfVxPEgPEZLx5Y+MlWs+t3EhFfu/Qyj16M5aSq
5Eoe2+QcWKnbhfqP0W8eP/ZWllu+uHQmhRVuRw28KFRvhJioiIOy93qVv9Ki/zBYSY367erhLI06
QsSY2fB/OfuyJTl1ptsnIgIEAnRbY49UD3a7vW8I2583IJCYxfD0/8IR50RbuwURdVl1IaGUMiWl
Vq71hpODNfOnGVFkjJ+6vHqcJvu+6H9tpmVNZtL2cAICbjK4cRzN9oLobSGPU9Z0Kzlkal3zbFAk
qwp74Aj+LQBHh4zWRwEyt43VaXBrW3PrbJ4lNJw4v2CXpU8MLLUozgo95N/VyQmaV1kU/kk1wPt1
KFLfCJKf74+oZP57esKEtBBc87PLhAJEm4AKDao+iI8VqH9mFFWtLzFDtpwyza+rGaVOCcjtL304
Zw+E9sMzLeryZ68ccawhHzJVQxSn/nnZYRq3fHQy67ze9+eTRgPNrI7d571qJysak/px7FFLX/lX
Hcgp0+JJMCuU9ogEpXFjBb4XB4QOdYh60vUP/zzgUqZFE5CZ5Wky2+NlrqZ36EeAYLBiZxScQYCq
+7LexxI+/uudlGlhpUotVANaCfpoQ+DV3QkgYQR58AjiErnexTLFn3WxzMuH8JJWWKyz4ziXCux5
0P9I4uPcZGAC4mI+4RmDg/EtHg9JX9pXJZmAdfy7R2bRyatbe77MMr0nfvXukPrCputCMbTO/26e
eBKsr9AxuYClv3uLYxTBB0O7MSEma2khhhV+j3KXuruUPQoIXMh6HVgCystBcecsBmjCcCqBieRl
+XV9fgz+oYscg2OCiImClz4Ny+wGOhnjA8gS0o07saF1Xdw2TVRrBSAVBtYn6UG2Vof+976qQFp3
1dfr8ICEuN1Uss6KaIVyyXC2HpqCv13V9lJe9HHl+gjwUOgrm4uHMwlEyQKwbANhjQemjY83eF+o
xQ/UKFVJPbVhRGrUJyfQX1nI9MH0cN33awHE5b4/p3hOv4wOiBzyQNkHkFlvwQMMO0eohQ6eQ/wj
Af1kxKyvGUpXaXGE+oWlXoZs3AjdhggYLovqQ+jwSw/cibUXRjMH9H6On8CJcxj9tEdd7u26jQz+
pkP1MuCd1AwBtYjY4iEoyDPFiNoUYI2uZLdqEeYaY++y3pnJGbTI4ckYiVfXtSJQNuzLtoUawRZi
zNS0Fjeky0BLh/07SpULQZ7ppWiC43VfrW2gWR8nY4mkd7Qkf0rc+1nCNybY4AA6Ss8KSTD0zWxF
os0gk5edSiV+Q2LndNWX6wg9m/tQkkxtGMUCQV+aBtDGAYPUhvcaHEAH6RXEzfwmp1bUZvMjAefU
PNsHnpV7b0i+Z/24EUENThBoXkx71BYGbW9FTkWg99mAnDmwzgSPfDtS+BtnDcPy0bF6SjGoBU+e
FZXW8NWys32SJxu7sanp5f8PTkwSHqsJ14Cohkqh7dFbsPF+X59f0/LRNnofuga+DPHV7YSCmv6L
071BnmzDJKbp1ZxVQeKeQlAU50ZQiLmoRxao/gagBInPCsqR6yMwGUdzWxXSZppBmhGRzntWDch8
AgigrbdtsI4ObQMT7ySUxNZYeqAEn4fxSSLkeHawEToNBtLBbcU4WcXQYmIBMHyZ+/mugHxMLZOn
rh3OCUgUN8ZhsJGOcvOpm+S+PVoRULFgJOGHZf1fZ6LFdB/Wph+DBZRwxqJRoboopNw+Qh3ze01B
arDeg+njtdWfC5BS99mAVVSONz7q9n1Q9V7XtLb627xxM8uz46gDR0YjIdjAyEa2wTS12tons0Va
yvDVS8if5P8KnNKxuVcCHJfFhu1NltGW/pAPSd/EyoomXtLdshuionkLvWtIO1Bf27S8PKGdGgKG
nWV8jkeoS4Al1O2OoBO6oeA7SYI+mmif75phIz9msNl/kG0JcASl4PXFle0XyAy9Q4f5K2rD030z
eeCGKo/r027YD3TgGZTRhy6gc3NxWsC2uZuijLCHRgzYseRj122EVsO5iC6j/OAZbdO1rBpFc0kD
/x60Vb9b8LZ5YJIUY3sOO+hKg6lzfUCmrvQNDvu943h+dRmkFWWKHPwMFBxQOUraDkKMacS9ZmMv
MtlO83eaDc6ssqC65Ln3lMjimYkwkkkDNY1i2OjDtA40jy/zOB5zMlUXRpMSTPTiq+NPwz4phvKU
4HjT2/5Wcs3gQlSLAAUYm4ZZANsKxBuquaG+zQGBL6FFtT4zhvZdzYlqhaKJumbNxWrAjz3hpc0p
QFWz3rjJTlqMqcoATCNeDY6hZJDvzRQ10FHYDwP17qyezQ8QeEdMWO/LtMS0WBPjkXCyFebELTNx
U0B38IBZ6h+hUwuacu5D7KJDQSuUpK/DWlCqmQ4y71Yyo8rl0goIhxwzq4GWUOEGrNoYkmFudCxc
Fk4qsBoLuztNvmXgRdmzdtg6OpgaX+z4wfuzgNcQu6rlxaElmOwC6jyAYDh+Wp+NPw/in6SEdBRc
wKkFDc0Y3s6+jfKZ5WCrRWIuGMFf7v/E00ztvALHm1gUD871PzizH4jIjr33SnMw8Kgfy3lvhMJz
jrInQm+L1Prig8srsC2QQqU+6Pk3zjgmQ2ixqapyihxAklwgDMcQkMLhZXZAtbtuCIMLLAVtH81M
/CS2YjarCxQjwEoaX0B7AyYn+Ta5wSNt+Nf1bgxRTwfVJShAEC7h7aUl2T1YtV6seXhVLL9v/eyf
9S5MdtIi0SA7sEpBqOFC7RqUAAx08oUrf17XuBYpuoYMXs1Fe7GT/hfoDZ+corjyu7XA0PdIwAC4
3V48EWbPIZumI6Y7OKx/uGl+tSBQtgqGsEKF5FfbQHZbeNUOCgUFlNUFCsdBP76HHpT3bb03wxzo
2LqyAkF6s7xOVCHotgSUZMHIDA2p9daXNfmJz+qwOsexSEemeroAL/yl8fLnvuYoje//t968YY3q
5d9WCmGcocNuDO3rc9CJ+8Xhx7B9dCAFsDEdWpXx/3sQpjq4jtZ16jsqgzxofGGs2CNuHNP4VyZu
wUt8mMGYaGVg1bPesw4y8RLaqSh/8Dcv2aYxau4OKlKmFJimLhy6P4HVHcHA/0TS8N1v8414ZVhx
7rI2PgTusYZuHR8tFtVkOg3N+MLBCwx90buuQH1AeG26ydX8vctmCKtVqN1IoZaxmzpUcmSsuDIv
6moOP7oTGMQa2V1m6Fw6bvUMos2FvH/jdmNyFM3pZaLIKF2rvKTNWOyTrFr0IuOta5nBUXSwnAsF
UGf2ZwkwXv3U+xL8ve4tbsrPVzmKjpMrYfnc4dia7cH/XYGDDiVA2DfbtmrPZbCZ3TXYSIfLUTZS
P54seQGhon0zDEm6F1aSbOS0TK1r26p0/AGlTDG/+FLhjO9keyWEPK9byNS45ma8UNBhZxW/5IHv
njMLKowipVvAFVPry/8fPEy0KIaD5DW/2B7UBRoGTT9Sqa/rn25aO5pbibIMU1l2GXa6+mJ1YH0E
6V0Ivr715k3frvlVRWkIIJqdAQAMvsbM+w6y663CAI2E7P8H1z+wwo+GEVXRzCrMLiDI3QsGgWNQ
10Ap04JuEE1BfVSNYN0ETWf51glIoKB2QNRQiX9H3ve4Pr4/id1PNimibbjQOwP4MFB4zQbhb1Hf
8vHkxk9yAEcMfqhI1rdTfXKzp658nJIhwvvCjQR+G8KWkF4F15X41c/znmQQGpnAgQ3O9eA1gTBd
l55IDU7o7HcBsYU8P/VNd+7499l7H4bvTfw8iu+ZfA2D/ICm0dnkvM+4nqM3ywcFvTMfxw48Mrjh
MIC6p/wLtIOPAKGdmiZ+cSFehOQEdIhB8uWeOLgax/oE9XQIXlcXDGIC4SrYwGPr31FBS+WhA2N6
TcAt5AH1lTa3+Xjqp9vJqh6THDqszXgGEOJrNv756AY0v+v2/YOa+8S+OhIQTNzCsj0sIA8KnOAf
R04UfL4uRE/nb53t7qbyh5US1NqdMPlzAT138FwT59ew8KnH0N5MtpKCBk/RUYNBm+WWm5XZpawr
EFT2NhihARwGNXixlUMy7KU6dLB1K9TTuXaKUqDxPokBwuAgb05D9yHm4F6Coue6VU1D0YJh73cB
yCLq5AL9Zzw7uVCto8F42wSV2Jg3Uw/L/x9c025BVKHaObmAXJ/vcpW9hmMCLviSva0PwRBY/hy4
PnQA1CzhkmII0BMqbiDpDGU6VnmH9dZNn69FxbpMe2sG/iFSDMtphszmQVHoaOV5u/X+YTia6VBB
SKCUkyVanGfKESJZWTRQ6wEU+Y+BT47rozB1oZ06rKSdi5KXLIKO1Y0EasgJ1F0qxLFS7ct6FyZD
aeFPodhYVRDJiSY3bo5ueo+Y49xYMVHXLSQdA+h5mcgdiAFGvocQ2A7PJJ9e5VBu7E+G79fRf1Xf
pnVMkiDKxQAx11FB622Js2WwXzeQIQ9kL67+YZ0C68K8crTiyFJTt0/EDEr9+UaBR80P+zvZej+T
LtuiyDQ4ha35dQVhe8BQcj/ygjH8p8+gywxNkxJiJeuDMeW47cWMH0ZTVrZTDSn3oq4GnWVc/sjr
8N7Oyb9iLm8hKd4A6hw/elMD5U3273qnhlVsL4P90GecQk536EY3wvv/1yyzbiHLs8cz2U1beRuH
Q4amPtlkdMQgwTMq9wefRAT6A5br/+igN1DN020NPuDWmkE0EYQgE2ya6zzTJn+PqW9tDh/Jh2ho
2S+bTWdI1qW7KQQFYe1uub9pbWvuP895bJfhcuYYwvsG1O+x74MW39pY2abmNdeHBL30VOIMEZ1s
dgkmDkmODEoy4N1OusDZsJRhyXk6XHCqoSUOiGsXKQhBlPl8qqb4HHflbVr295Clvc/H6rVLUVUZ
DK/rK+5zN/J06CDqNe1ihhxj5Fo41Lnu/BuU8letZk8H8NUQ00P1AemiIktvWg5oAHfps4AAexOq
03Xfv3jSB4+puXIV+Ke6aBDdDfQwXvq434j3n59QQJzwd9PUqhOI8I4ddKZLcBGyfxDczjwEVxrx
noDt+7I+gs/Xlsc0n0/BNgxW7KKLEilPvmDvINV49iH+st7850EZArB/jyJrVTfGAWsjlQ8vihf/
g6rCieUT5PfA7gi104yJDYOZRqJ5OnPcfs6ToI061/val82tXYA2FYIl6yP5PHJ5TPPxHCGpEmXc
RkI648nLobdYjxCKHIrYPw5p/xtbQnw/+gEFeXyZb8RLw6ACrde6SBSz7bmL5AzhrBl0YIkPdvk2
K76vD8vUgRZbJtvqhgKCgRFe/G8tBoGcAi+CqDEsrhuBDuKzBj41uJdWURUT+Z3M/RBlkMm4CyAy
vOHppiiijQFcCj7A1WEbLRVBu4C62c7JIW27biHDxOsoxxnw+UFltI2aAJdcpzkkNVgBfTrvglI+
sCkv9qpvoStIj+sdGoajQxOdUOVcQMclctIYSj/VCELCDsqh662bhqMdkzzazgi7vIzq6QayHjso
FR5YDuWq+sZ1HkMXosnTxhOIYW2FWnTkYdo11MnKKCshW9T/CDA7EwhW1wdiMtPS64fY20NihHYd
Ws9lkuxiC8I3jT8mG5HdELh0eCKDllXd8VFGaefS/3lt0f+PhMP0KFQy/3ICiVIv16reW2hLbV17
TQPSYmXP+rRXM5HLKYKgqigpuwpMstBN3jhHGDrQQUOVO4d55g1NFEAKFuy5pST9oz9Yfvh+3ZRo
IXgOW2i11K6Muja9h1NEMrSvgld6oRYI8RwK2UOfyqjBdfff3lOy39mZ3X277su1EELGxC0s0Hct
anpQyXObUf7r2IH7clXzOhbSmfsYVZBDGdFClW9WFftISwmygUowrFUdCumKumUpBEsi6HOcMs8+
TWP9mKA8OWzIOY0XyZ9uI5qbutKix1wXQYVqkh7R4x+whb1x9oRoBZ7k5zAN95KTjaVqCB06MHIG
g4dV5OgHYQmaeqcsSHdQEr8udOiIyFHavdcMWR+B6GQRA4JMQNJs7RemT1+870Nc4n6QDETGOHda
efCL+8X4BKG3CJfTL+uLydSBFifCBCQqxIYrZCg83hGrPvSO9ejP9Pa69jUv9rswyfC4KKO2ydjO
GiCD2vm2cytTO9jAhyw7wH+vgf9hq46FcknbzE00Qgp+x3gPMfoO5VE7QIXAWgzFtOtAmJ4OMITs
UwDoxFBFtCn/pbT9Pgq+hSI1TIS//P9hpss+ncKAz21ECT9Nbfs1qaubLOYbvmYK19pCCgUV0GwW
aF7xL0w1Zwqh5fUpNtlfW0K0KGc8jOcI0NwC1fGo3hMrhDoEdImCKr9Z78RkHm0dpbxTtSRZHUFu
DqqE+cuAsNQ44VbFnunC6mt7wtwnc2q5SY3tJml3+cKGVMbD29CWe5k4oDUj894b698UYmGSgJp9
fVymedH2CuDzOhAZWVWUeUkC2UyfeWDOnnD7uM5wOqZDBMziA7gEkCqzIUBavgIl/lpByOmq7/e0
yXddJaAmWzQRVOCOvZ/fF6X833rThin3tCkPLPDZ0raskalIw4e2BaDMicP00XXjLYc27EA6FHNu
xzrOalFHIqgh1mqN7j5ntDzkbpW9Kw8XsYSz4Y4PdrrFYmC4iuuoTAhqh7YHlEdExOiwb3YKBl+U
Lne1LR+LlAzOW1k2xCoghgut2S16eYMtdZRmT4JyqkZSRTFlt7wrTlQ4NxAHflufKsMq1lkAwfmn
oBFW1ZGD0tTqtlPZJDuUUDRZFW5s4qYutNVAfEfShV8ygjq5eLVJOtySWV3HheZRLfryUA5xE851
xHnisGMdjhCB7UscZzeuL4YgSZdhfQjvNsQ0qjZ364igfLIYxdlp7RgFMiGCpMi+XzcNmjPWFhF9
mJM6sjMLsqRj6UGCO9lKt5pmQIuQfgBAkguB8Mid4nJnJ+3Rt3i5Mb2mBarFwSFEzW/XO3WkeHln
j+SFyPpcBNZGwsXw7ToIclbWNJNuqqNi4uwQQGV05xbQFL7K7joXoO3TPq3lWEc+p+0OUuC3gVVu
XCYMhtEhkGAjEypWcY17b0oOcQCGtXDh2JliYp+v+/xlzX5Ym6SAZivIKusorVEKch6TEIqBgQi7
rby5aQyad/mAaeW2G+QRMgJR5Yv7IiymXWOp+Lpd1NOX5uyUSKfBfSd7foRcx4PVt9f5lC77kI8+
6JJ7VkcWLs93gRc7Oyvg0+tVpteheM3Qj4BmJ8hquGO2Ex3EmXgZbCwdw6LXkXhxn4IlIEdSg8ky
34uJQY7H2gyZhknVgXgpHbsGQJ8mwjPP9L2QLXZlaDe7v7phll/WzcM+P9rrODzJKtdpqyWgFVCb
yYTc2134j1WDpd8d7vt6PPgx1NHsK/exP2TEHzyhTfLRbVEKGOVxc3L8BELA6uf6UEyTsfz/oemk
TEPVguc+mvP2AB3vE/CK1x3xdIxdkoDUraRNFUGgBLUXgQtVHPCeRmKcr3QwHWhXBxDJbcaqAhDG
umuL8dw088bNxHAGczXfdVMhK2bD5uOM7KHjDNVxEEFxBu1PeICccL/nMcYR1H2zYS/DXqxXK3i0
TNO8gF8klYtkH1ZQNw0UEmQc4lbXFatA4fHv+S6aPBsHC6dXNkITzIPgVMiz18Hu9kWhHKjPydvQ
Gt7XF5fBF3WsH3J9XpbGAlneBjqzycB3IA6EbJ5vb5jMsHp1lN9QJvFko2wkSt1qOKVB+TvlyFWv
f72pcX3/4cyqSd6XUesApi8VqU9lW8nDeusm22ibz2yLoh9aZMDdeDziMnRTSf6zLdR1ucT/kOHh
3MJyiCBHQmVQzySWvw8Gr9u4W5s+XjvRJVUMdWu7KHFuoYfWKx4qWj5DaXkjKBk8gWiH6jktKffC
pXnov/d+8Q/P7EsRhs6+5/mVBtL8ux66Ou7zqoxImx0k6x7EWG9kfkwLRzs0uqUdWBBDr6Kya3Ng
CK2nECrWp/V1Y2hch7C1zRAz4dpQ53MktLeqGYUzCqUk17W+RMOP2wF3qormyLuNofwXh4AbWV/H
9ebpcDRBuSrGcaqigM3OyY5d4BTDaivbZliROnddZg0QdR+Xh4Xe2rEiWVKe1UPmNl/XDWO4H/9B
jX4wzFTng8tR6BWVfoMETxoxIk8TCnqL0nkZK38D2m0axjLrH7oBJDdsQx+7jq3kr6YrzxIY+ND1
NuKlqXnNb9u0AbsXQ6aQQ9tSjf/k9K1JtpLCBq/VMWhppmbfooj2fRu8KTXeoyD/azU4UAO9clP+
Q8/0wTx5hkXkSLWkpbqzXRVfmNfd+WLId5mrboXfn6ncoo0wzbjmxXE1JLLKsiKqe4CASXDTkJbv
WMZ/gQLjwe35dduMjkkLO5KTRPoyqhSIKXY8Uxxvu328dfs2jEMHpbExAFVhExRRWIYSu33/0wr5
BWDT36x2o25QG1HPsLZ0bBpe3tjAmFdEsmjPlhffDj10elN3I+6ZhrGsug9T36SznIi9vBjb1bFL
yifJuxOKUL67rLpjCdnYlg2LWMekNV3CugSqOsjutfxWxWkPKFCT3np2/hpX1x5cdRgaL+1+rIe4
xC0lmx+yoWpQA8m73+vBypQ11iFoJbLRAqnhMoKI1SMlqj60mIix4LdNLV6VO5/H0b+pS/fEOrUR
ukwTpG3azmQ5uEskVVTI8AZCaG/AWt9AwuylcqZjxdKNsZmWmbZv9ygxTKw8S6MhmL61lJ9xxXvt
gHhdN52pec3re+lThaqwKmLg/h5m97vviefWsTZuFZ837+r4s6xT3HMaBOCpiN9BXPg1wDG/Iu5G
LDE1r23fbU6gnToVVRQW/dswkx+JK/au7W0c+z4/e0CI9W8fdFXodmVTVlFfpS/cmu9VW29Bc01t
a/7tVvmQi0pUkYwT9pOMrvV1oLz9fc20uv9BmqlZZG0QIs0jFxBQWDrxeKJ89FEfl/NWPK13YxiE
Tog182LwhtguFgamfxJL/JQi3oh/pqY1+0weqVncj0U0+KBTc70sP4ceELnXffiyoD5E1yzonFi1
QRLlJSlvhcPoCUpHW9f0z0MD4HZ/t+4HloIyTCmipm+ccw6293MtRn7OAw8CyzMFItZ3xXF9KAau
RlenxLJKmacKSeEok0H+hNfW+CErJnl0E+jT9z2gJkh2B3sqh+YEeJM4EF/0D2k5XaeB4Op4w5D2
iWfZcsGblfZOMkX343AlbZOrww1ZlSVN5sMJuWXVu2osULziniRFHShxHqbO2rCjYcHpNIEK4iil
Da2RaABAfser0dpNS+nC+ix9vs+6OtSw4BKiRkEuo6n3v8ZTcKIgIy2FPMQML5nX9aHF8rJUUDvK
4DIkJG/lAMFsHHZGAfT/TLcuTKalreVTAu4MfZlQED879XsqnUfoB0YszvajP76kdbWxbxgmQ8fL
KTumztRNIhqDPN/luO3s+u3JWLz8v1AFN9S27j4NRGVXUkZzV9ypNEvATB/cFeAVWp8I09dre/Y0
BX4XC9wq47lQ58qe7LMXZv2VsUub5imuJAG9O488u3GRNxM/E7r1jmywjA5qmueCoGA/zaPJmgOo
CfS7JO1+gIPq+SrL6LAm33ObrhDIdATgo9m1bllA2T7YQtsZnExneAOvm+WOKdL4VQ3GL+SDfjRW
dQuaK7GTRF31huXqMKYW8A1C0kRGgco774D8ezZD7K4X79eZaJmav7amvJ+8whGADGavSdwdKsBR
N5aOyUDLgv3Qdt7Pfj6QTkRgeT12kj9NbH5iYGjc2dMWZtvUh3bnhjaLnERARMQmdkoZO1AenqG9
+5g581XXeki7/D0MP+DLBc8TUeGLpywtyXBuU3+evpSgWYm/XTcPmhN7anB6G6ivKOs7h+5SETrl
8xD4xVZS0RAlfG0UhQTPnlf6eSS6MDw0nbhTU5Zt7AXLCfiTEKfjaMAHBnTOqERUdXjptixsAGUh
x8ekk+FO4WSwLxKr3LPCszbWlmk4WljKMhdbWckFGLx8+n1IvekusWZ1uz4bhvHorNCMJJlQtSWi
Dq8ePYnfVVXcqsk69BWPeMfvK2g7XzkSbY/r7Nn3uIc9rrCpu9BP79jM/NP6QExmWgb4wQXBQ+xb
XdkCqx2q9GwTrziognob025qXbux1A3xIUtcIZ/J8uHgMM4Pamq3KGQNu4MOvIN6kNtRjmxdy+yn
NCkuPgSAdnXhHtZtsxj4s0WrhT6JKDr5gY1zMwH4J8bydNSXdmpPdbXom8rzmCcPNvgl1rszDWcx
4oepgHWQ+hDIfTSCvok+QQGWx3dgdtw4xJja1yIhJMAbyy8lXpWDMj9C8qG5E5V09w30M3+tD8Hg
FjpyCjD5RtidX0QpL+4aIr8BwPRo2+q74yIfmQ5fRbol6WXqSlu4A/Blo5SDiKypfE9mcQtZlB33
xIPvjK9eK/d4Zjuvj8qwinWYVDp6qgljYT2mFhshVNTLBpwQKJPfWGemoSxb14eJLwTSBlBTExF0
F4+ATJ6H2n6KVXNMC+vepfSIC9MG4Mg0FG1JT1XDqB1jgvIkfmcJe2Cy23qwM6wvHcwEQXWCjE1Y
RLNofnGe3yZx88IxhOtmQVu+SuF1lsoazcuMW7s5adkOwL9p67RmMo22//mwCl6lWBHZAVmKrgbP
3sHwTb0RC03m0TZwy+Y2H3yYp6nrX3WIYsRwuafk/Ou6fUztaxveKPtscnMkgL1AnNjk72ZQUe1k
4/1Yb99wkNLBUmwidVnOaN8n6rWS3gOpxre6I7eLTt91W50OmaqdeczSLMsj2TM8rNlFfgiHK0sp
XR00hdxiibrtDMdN6Bburb7qIcLRbIEFDfbXhVNDMAQ2ogn5n+QTgs/J9hUYLLIr76A621vv8DQv
kySPeFiCTV468Q6PYVvHJdPXL17xIQbVKiSW0yEGQWD5kELtYOdzXFpGf5MPw+BfOiaYpmk9+CPm
ltlQJfFl+d4mdOOGa/p6zXeVKoeqqKc8qnInRX1KLvbWMI84bJBsYxMwdaG7LyOOG3Ak0azOGZ86
7AfHqvDVSz86W6hvUxeaB1fg2Z+EN2CG3XY8krkMjwkZ2tsW5HiHdSc2TIKOLCMzyGxaR+JCndee
2hekCkCSUAiQq6x3sJzsPjkz6eiygpVpjRMYj9RA50Pg+dNxpJI+jwN42Chp2r0scBS/rjPteOkG
QTKroMeVpYoffRsyg4nY17K4p2PxgpKGjchnMpq2P1dU9m04qiyqneoLMhH/Np2zMQJT08tS+OB2
S4U98u5NHqV9pkDCkBIQULZbhZiGBaXTuQ0yKy1fYc12FfutSHPMPHZX2P2V4VqHmEHMmUHABjcT
4pX3Llifd9CB2XqYNa0kzadtJMRJBUHIiGbIUEOp+BaZsfs+j88zBH76oLnSJTTHhuxmqeoRt3eU
jfwWPO5BJMyz685bOqisdvI6qAOaA8CMjN48vHO2WSRimF0dSzalXjGRysuBEm2PHvHuYjf5rvKt
h2vD0tTRY0EfkK6uWA5wH2LEAAE83AztK62uQ8coBfSaJR12A4ryCotJ+8hEusVuazKN5rGxaIOU
KJJHyNG/hY18DfL4vS2Cp/W4YzKN5rVTmfKQg5IjIn7W7vO4zg4dBUfVda0vvX6ICQAtS3/i2AYG
qNO8TrNnf4Mq2XXa3y7RjtGMSpnixi+AE6jUoy/C/jkZym668uM1r3WQwBnbHqBux2YAdnePdT9s
vZKZZlXzVIkiBlSOwDB1b7+j4OPWl/SL3dnHdbubmte238FBolmA/zKqZS52vAXvjZ/+8PP0tN6+
YdXo0LEGdKQdgjCPcA8vpvsKlUThPeL/sKX4ZepAuxKHrjUCIzPifOv5yUE0E92DzXMr2BvMowPI
xnKuGPQ8Ecq82D9IoGRvFIv/Z7fNv+v2MXWgOa2oWQElqTGPunA+tfHs79zRfmqRQbiu/aXfD37V
Q5+qymYbXjs2ztFzXPeYk9I7KAlF2vUuTDOgua6fNJRSP8UdqQAP0S5hGf2N9DPvNu6QpvY157Uk
c30AvfKomRwPpx28DM7sOkEaVweQyZZ6jdfgeuTnybMzV6912eNNcLyp6uxVsOJ53UYGdIyro8jU
gAfUrGlx5unC/Vw0R9UEP1VTnEBmne4cq7kX6fgzSFizg1THzXqvpsWlObcqw9mHbJyI2th2Dl5a
uYcGvBEArg10Y3KWdfrJ0VdHkg1qrki2nOXslOLg3t4D2HC0SPJUgyRsfRSmLjQPD3pVgEvVxfyj
nOgFfNNQC7Kz5DykKX2ZkNo5rfdjsJYOJiu9KWs8jlyLU+Cu6YxNv2/9nuEdmgTJuLFVmDrR/J36
EyQovApvAqR5S+3m3wQPrANl39bHYPAVHUoW4HyU1RmuOiC27w9122d7aONd+/Gap/Mi7LGzYbJH
25pvYru377q+Qno+Lrdky02TrTm72xHKp6IDAtLJbkLmfw9z65JJ/6mkztaWajKStl0nJEgTWCaP
Eu6lmF4xB99DK0xf1+dgWZefuYS2Y6d2XNSKNiKqk/6NhTa43gjh921boOBBzgrZ7Xo4F3TY0us2
rSnNzek08J67wN2Dyjx5Atdx9gyIdn4gbFMM4vNpITqGrAE3c1GA4wt5PPD+tekjDfoDaO0gSKs2
3PzzURCds0zNuZX6gF9FOMIOB049cUsdlh78arP+4fOJJ//BkjVgqCyAqY7iLij3gezFfuKQQFyf
d9MANNdmoL4AwgjxAzJO2V7Q6YdqpQQbX/++3oHp85eOP+zlUkwFC+MZkxAqvrd8sAiiBOW6d2mi
I4hs1Pvkwu94lCZBt88GUNN6cfyWxhmglY67cR75/IJLdCRRA7S2J/mAhDCLj3VQHRy3eZD5nO96
wY5BvUWLabKV5uPT5IQDCWweubyG72VetZ/sdDytz8Qfytz/+jjRoUQcSoFBQwFwLgGHg2DkcSDN
PnNepP+Sgh3Bqn5yNYLzgd2P7nBj919m7u279FtV5jdiHPa87s6TdxUaguhqpEFjz01o49LadkVw
x7KguLQpazfGanB9nadrghBd1dp4Ig+T8JSjZj4k4z3NuxsUch/WzWmYLB1p1A+lb3OXo3AoLhu6
r/3apvvZa9zrOK2IDqlJmv/j7Eqa5EaZ6C9ShED7VbX1prbd3sa+KMbTNkIrCC1Iv/579Z16mKYU
oWsdUAGZSZK8fG8qhSfwSp374hiF7Zl7W/BLi0Gb8Eu+6tV1QgC+ihI1LFBgQmGIl5cgjIlu04lO
w9mh07qc6tUbWL5zxYxYU6xhtzQVjklGwvuyIE8kaTZeTN8/vqipUTqD2CV0SF8/j7lbgdORD0fp
QYiH1kSekiFkh7kv2EGMXrLrAkFNqCb1VK8rju2fl4SDktrVj3qN8w3Ugs24jIzCifwyGkqBMjlk
XCAnx9qTP3V8V1UEoL5/x+RGgu9B4gL6vKjmvkkS8OSJTcoj2183MokpXkGHsqDUq6rFu4tZtKYa
wj6nfV5npA3FItCd0SENKrv53if6bnS3rs2WP25CzAInikpP4o/3XvWqADVvyGYSaolHJsCM0Bql
y6bD3w4ZuEH7hy7kl1CXWbmTgIia8DIXpJrQMKoqkBjw4sDaYjqA82a4TwDa+bJr8U2qLHdoAg8Y
wuoZfNzs29rjDTYFddOwHveNf92ZN7lCSHJv8nnOnxvHYe1hWnrlpm6Qu8VGtmOJe5HhVrHXzKEK
qvI5LvKnLig+Oqp5ErS+QHb4vM57I7fhX6BGx8kK1YtnXMKac5WPTVpAfHhjlSwpm0kD2o5u5eK6
cU0IO1QufP6QRNUf3updT3TIN/69C4XQY8CiiD8XwBBSr3udGWtTvHdtnM3kutrv5CEmCygvAOGs
I/hwvPCDH+g5zQXyKjU9r0n+84pvHp36O4RAj8saPQlCD/5I/jS0/nrbzCzOaFIfRpAkS+peViAa
DuK/SQW15mPMA+9DuY7xjzzsxnJfGDeVU2eITTGMWT6vtB8hmjAkT6EYol2dudREVU1lMztJEfBn
RuOiOYzgRfy51sum5LplnUxpu4Am/Vrqmj/nkWAHGahX9OR8iLviFwujjYP76trv2IKJVYjAmazZ
mPDnAMJld0EIZL7jNa+3N9riKSYnG9NoXlmDpHzWavjctexhqQIQznob629Zn9AIV20oOj1QysGN
F4G/3nkkof+xKb3D4G9Vom0zMAIWFQwQvxiV7nmpznpC1U2X/j9xvkWlYBvfiFQB3jLbZAQk3IGQ
C2izyEun8Uaipmjj+mdpMgHN07+jSbmGM8QJHNTSE+KfaOCSZ8XG9TXKw+kkRqe4oI8BBPa5jMUh
9GZ6GKhEb9xS71PmpaZCLB0n3oyC4464ht8dmr/0tN7n3yaKrvWWeAhD3M1r7XRpN3njOcZN43Tb
fN9HNVKTaqyWEhwNEpvTKrwNdFS+spb/qvkVtBx8n9fwqRfuz6Wuv93+nsUY/oOem6dlyR1cOPw+
yL2jFt5UfstR+QtPclJzuPEZi8ubZGMzRRXRGRcsWt79tVYAxgiH7aMZoyYRWMO8oAAtLwcbSfJV
qGVJg4CqdN8CGQ4fLYk/lw2qDYl0y/MMnOYhacN/ZhluQZMsIcUUeo1JLwD3QJPmNaSQsf/k9kla
xclLjiaTnbMwfB5Jlh7jwOHPnY7BA9b25zBmHwbX3Xg2sJmR4fHj7AMb1iGL63jw4CbJbwhx3AVR
tZHDWYY3kWcg08LbGQSKnsd1ji5XgdEjHXNyYpOqzrf32bILJvzMDcgcgXOWP6P35qzFdPJK70cb
glc1J/uujyYGLVqhuSaWlT0Ho3/2Ov/irBsR1/bnr+v2Jon2crCRF3h8el6vKuqgc0x5HVxmZFlg
fNj5DcMR0EvXDDUHuQOIwdajGoboEI6apdxh8pBXwZbEsuVabyLRYjVLJ6pzJ1t80Mnp6spA4gXy
HIRJ8xLFwQAxQrQlrKu/r8xOTdJKoK4CBQ90sjoIP4Pd72OXyJfbVmWJeybJWVW1tA197WTTVBZH
Kdvx2PFuo5xm23UjaY/7MQkpg4kilP7VqEIAENh9hJ7St1bEG45tmYAJSfMEqG2l1zsZaPzzNO8p
SRtFtog1baNfbeCN3RaRW+l+aZ0skj451+2gTshN1EauZokaJttZ0I9eHky6ePZaem7kNKUqnr6s
cj7d3lzLzdJkOqtWL6xk0RfPQdE/9B5k2qru0vjOZ52QbyPdquHaFslwbr+RHpvoXDzT2YWekXLH
YxzEemORbKNff3+zBV0j18YlmMTQifowur04su1XV9voRi7rr32NqzY2OF4X/r0ChPUIavt8A59n
22DjVCt7SdxyKh0I4/HgCEP6KCqxHMfF3XBfi4eZPGcsiqMBCjt5VjHx0WnHR7RGnQDfKNPJ3XqN
sVmR4cXFiibEpCicbCTVdyi3PcWzuOsEin9D/OKIft97holH0+NKQz11xbMT0jvh1d99tTyyttFp
W+TqWMT8222vsGy5iUyLBSvbK5bjeZ7n9TR6nrprE+JuZAKW1TKRaYnXxIE/Y3Qmfw3B68J/UZKR
IT4O+Z99//9qC28cwiEjL3qCbBJZ8JMPHA0PtpoMbBcjariymKKGhMQp0M+VRydcI5MTcQEtbVC6
e6icfgAoxZUf+zqZDl7Ulqcwgj+Ok+z3pSAmugM1ZRmCPh5UBpLU93kZB3ek6IPj7aWz+OP/MSVv
lg7E9FXs1omT6YaH0KaCDjbws/MRyIvu7vYnbNZ1/f3NJwaPeUWxsOJ5EYXCypTT2dOoHt0e3eLv
JvxuCSHts6DOCYRQ/DC1w3gsNM1I2T2yeNhYJNsMjKDlEJiv9OPiOXY53vqmpj/kAoyJt2dg2QJT
qDVsWT0zx8cG1wUupy/CHw/+utXQb/vvRqxKxjnSMyEMytBtk7KBfvcKuVEVsuR9JgDPBZ4pcSqM
rYPybg7mH3hOR7EAKKAymr8NgfMYxUO7sUyWjTYVRsc5LCo/HtkzcEx1OiLMHlFdlUennPrHGTWw
nf52DWNvzBUC3Y6u/J49RwsZDwFIKA5+7H69vdeW3TBp3aoqrBkdW/YM6vEwdYRaD+NAt7JiiyWZ
pG6QhIdEqsYSDUP7xV3G7xTn0eQHf93+87bhr5N6szKsSxrp17WTqRyi8D4RzWPCiuSJT7HcqNTY
PmEkHzE4AOfGndhzm0D91+PPEx+e0EmzkRzYDNZw5A6ZJRVujNy+Wf+0TvfRK8lrHQTnZp0/FKT/
5K3zcddimeA1cCAkc0Wokw0QIUunikGar3vUhf52e3zLVEwaNAhXJuFQ1+zZC/SxdP37fJ3AR+rx
z5Fs7yrZXthcbCRtFqs10Wt0JEuZ1zTJihDiU+V0F5Nkw6ttQxtHd+UxUXZ45b6KJP+1tnl0HsDr
uavDEfoq/zbYhsfTXBVLkkUtaQ8Cj+jHqalZensHLLZqcp4BiONLvKA62ZVrPq6i73lcn0t33fnQ
aZKeNdBy7V0xOxmeWKKvHLfnj9CudraA5ZZ4aqpsLnyO4pU4edYlbD1AsA4NA/HYHd1FLhDG3mor
tm2wUWaKoWnUOAL5+BI2/b1Xdhz3RWeLIMw2unG6jWvEeD3Cy5oeck0H3Lb0uUvqzZ6Z9/eYxMb4
RUPcfq1VkjXo0YzQXipHncl1SyX0fScmJnZkCj3a+3huQvYV3wk+pbrjd8LRR1ZPB65iAMLpRmR9
PwtHh8m/fSEsqfIUwacUXR6uAKKpcLNBqEPj5JfRcV5vO4VtRsbpKV1V9mrxYnSP4TGqj+IHuSQf
wpYuqSLjmRfuZXW3dv99EyYmcnDWC8PL2ppnBSyg4vxzzosmJbR7yPVWqdeybiZ0MAQ1Noh6nTgD
ZcQBPhmmENe+eEt7LvLiI8A5W9I4tskYKweutZbrccmzaJTnlpXHTq5/xTzO2incV5QliRFtu1YO
Sel6SZaL6ImU6kzn/AI09dfbm2/xluT6+5sEYWidwmnCMoFAXUX6tAQsSR1kUvAiHSfP3zCx932e
mGDCJJnLvqAkycC/Oxy6qP8dd/PWfcg2uJGAeCjmkzGa4iynRRgeSeHpPBWt6L7tWyIjAyG9r4oO
WKSsqvCclvcsv1sbGZxdouqNU89msUbEpbj/8H4Ik0zUyXPC+KmWbZtKP/94zQy48nbVGYkJDVwC
vi5TPeaZkgRybHnrs+XUqr5jGxOxmJOJDiwTAXqNXCfZOoQSogeVe9Z4+ko1m8LL7e2wbLeJDoxo
PtY+WCgyNuqX3nH/WvxgI2my+LMJ3pvXqVpKtPhkeNS8yyP/VwfY2eoqMMTt9DdTrBOyME3Opj7J
OISAPSJVCqrAdEa82EhxbMtjOPS6gnPVEx12oOibQy9qlomAbD3M2/b3+tU34QLwm7aayhLh272y
wIHWpCvTmjcA7HqRVPNGimk7koygV3Cpugls61lMRAjoZ3SfeAtOIfoAXY3zmqi7cNw6kWxTMsJH
HhLo2QoP1UevrLzHSbpxiNKvyIsHv4pIsFEBtn3GiCLaqSGpMMYItJX4eI0oqdOQj7JeX/a5hRFC
kLMB2hjBsBjy2pRwqJmoqd/CXVkClIlP87280R0KtVik5lDq6C+6ss/XJGst5+ei2acyQiLDvOKe
k7HoJVKR67mXQnEzpCn0s6IvtxfJZlfGXjc+xC3CGanO5NaveR8eriWKNCb1UyXnX0FXXqRoN+KU
pQxJTEq0HI0kbt03cUY1/yBBLjpBaNYRxRF9a19JPxzXsvk/SpEjc8Sr8cZ3LUHMBLEpvQKYoyqs
4dT9KnMapkGBA2Xpz2jT+Xh7HS1BxgSyhUkyKBHHURb3KgRFz3pB35w63h7cMgETxJZAR9JzgUbN
Khm+rCP9DNgcGrBCJY994H/e9xEjt/YnqjUgDXEWAed1HoB5Tb2F67PuOb2o1qUb9TbLSpk4NZBa
Uqr88WoEI4oKUsrpdXV8+eP2NGzDG4ESquVQUGYiykJAG9K2/aYTsfHuaQlYJsQrBh0TLZw+ytqy
EensyY8Lo0+yEvvs1MR4hWiFGkDgF2VzETyAgP7RQYhvu+gladTGeW5bHcPdw6gAPr2kcTaCGein
143kI8+XLQSZJZiYZIEh9ZNVV5gAT9Snyk0uosn/UNG9XJHHbgc83Kx3TsQI7ms5UZHn+FTIcdLm
RfPIyoYcbtuQbaONC/Ps+QUtoKebycCvBR6qoEGWAmoQfFYyqPdRSxET0FVzVCqWfIyyClwWn9ac
kEPt4K55ew6WnTYBXfFay2T1pmtAihuQxul0ZKI43R7ccviZ6K21kmOTx2WYJUh6jkFBLiXtXpt2
OIOL8qSmLZpOy0aY8K2yK/o+jESYxS6k1usQ/YEuupsTXAH2TeT64TfZW8CLqQLRLj5Qup+joZ0A
gGK/lqU4zJF36QK0a9/+kG07rr+/+VA1QrDdH8Mgq0BQmCXVUL64su02Hllt62S4deCOlA5VF2Wq
Kcsh9QPV/OCJ272imWzodk7ByNfG2FUaVG5B5tcOO14xOGew5G7xLFgawElgeHSVD4WOZxllE4se
fV7+Kcb4APHcTx0JXyLtZWvlfQ3H6VVq8Xp7U94HPRITdDxOHWWAfQeZkBBZy8fOTwuuxuMa+etB
uMR/JNWMB3Hm16e2nosNo7OESROHXNOih6xrBO/RZfR57L3lWC2rGlIdj+69m1evQhF9Qn8XsPC3
Z2oxPxOS0uWA8YOHNsjCui0VlPGAUwxzP9iSmbEYoAmUQ0vvCkypG2Stt44vxUCdX0lQVClrY29j
CrZVu8aiNx7EGXFh3H6Y4QliOAGfdZcMzYfFj86eRLOqnw/3dR3tOwH+A5kbGFmmdQiyqQUfpg4O
uKN8YOO+5hZisrbV6M6XBJ3cmauW8RTQxbtXwSyOtzfbki6aMs5VtQ7oVFqw2V/ZAiqa2SkAyIub
T0Gyj4KbmGC5yfFCWTV+kKG3YkiDOFLndZHkUMUAFNyehcVkTXQc61vRTwQmNetmOFNCyTkBh/+G
NdkM1og2fOI+dcoE8dhxvqA7P2MLvXS5u/PPGxnEmKw1qwqEexVWbiqKWqZO7Yb7rNMEx/VyKMTU
rUHGlOMeC+p798k8N8fBy6eNT1hW32RsC6TuFh7qABgXlK0cJfVBsMXdsFBL/mAi2GoKLQvt1kEm
gea8ine5rdOmgzdm1yoGEJYbxbf/P0n/t+WDmCKdSzv1HZpu8CHPPZCiru5W1X5lrGAITeUXh9UX
LhaQ3Y5h6ofqEgBTCiTdmUTT49QXLw3oRNtN9mmL0ZnMa2wN8BTWBjQrdOFcHKdr7ut4ClLZKP3p
ttfYPmFkAhGt+EBzSrNlEL+p73/Ip+6DlvsUbomp7VmqIRQkXmnm+nz+MUe1+q6bafp1+8/bjM5w
SuDRwXELuapMM+EcGmB702mWWx1/NqMzfBJiUS4JGsfPwmEdAHiPXoau+B33TZvmbv9PtGwh6yzT
MCFvXr/GjTtLP/P4PKSgSH0I23VfncFEuTkUD3lOUATZ4DTFGdSx9V3SV9P59gZYrMdEuQGAlhNw
Z+MYxybUE0q91fxnbNuft4e3LYxxNx+DAOYTdkGWu87vvix/VDT4fHto2z+//v4mO8gLMDD0Nf45
jbuvdIGwGgHP6kR21uHodUpvxh/WvGhFwWmmW58ciqLgj23Seqfb/962MIbX1nkxR6UvaAYlpzGt
en9IK1r/vj34/6ma3gmCpnIn1S36HHlOMmC2p2Pc4UWIV0eFziR/QOuNpCCrC8/r1H1fpui86Brq
ffVW5mlJRkxg2DTRFVjrzsfTZv2ph2Qu1F9eu9ZPEwDq9h3m1PBsMeJqDt40IOb8ZE6hyzwfwoDz
dBbeVknAskMmSiyIBwFulMnPIjW0F68HM6GHyLFx2lqs14SFrRJtaSqZfWBTyKvH6ycnWv9Bvf3l
tgXYhjdS5553cYLyN8lAnDn/cCl2gUY8/tn68ZbQnG19DNfuaRz2yHhoxl33GLaVe6jhIxvLY7Eh
ExLWDTN3c9Z6Wb+29204pmVPUCdGR5Hj1vteI4jh4Ojo6QhQtyRzAVFBLfqxcJ2va7L1pmJbH8PD
6TSXOZMzMMO4uZyGsZ0vbBz29QaS/5C0yYQni49FiSGOnTa6/bssxcbC2P65cSh3QAegV1MSVC6C
34DKvTTdVne2bWjDb1s6RwKNDBSFeXRnE+78FuNW05PF5k3oWtz3E1jcFpp5cyuPnCt1BI+dd+GF
3PmwaKLX0MbKSlkxL0u89mMpw59TOXy/7bGWlTHBasIDD9A0zDTrlK7xqCjBx6zd8Xx7dIs/uYaz
LmjG65O4plkQs+araFh0WpxgfPJBxXzGA+af25+xTeK6NW/OzFXW0VJ2IwXUso/vW+WRVMSblyDb
6Nff34yu5azqZiUIakMNZZrlyhc7lBsrZBvccFffWzxZSokDGWW1UzJO4qzD9ve+daH//ueL23cT
czG4Yh00e/zxftLLt31jG95aCN5ANnCAtybcP+WJq9KAJTurmK7hsLgngwJivN6WJy9I4yX4007d
Ftn81fr+m6Ygz//3skxD0oRrSd1siWR8P3jdzyBOxlO7SH5w+dZb2vtxwTWhUEwxzgoi3CxoAYfi
3tkf/VNbVBsXf9vwxlFbgBxI0LZ2s7GPq4N2dJ863H3uS/+4Z4NdE/0091RKHeQrymBFE6Zzt+jH
YdT5l33DGz7bDH4e+7OL5RmFX56UVJBXA5gr2RUTXBP3BEDxBIo/5qJ0AQauo4jKYLnjItT72hxc
kz8NWhSFNyb5kkHSFcDAwZW8vrCuzZvLrhUyCY1aP4xnRto1m4L6n9Er/pY62oA3vh913Nhw3gFo
6z5e1Zo1SnoPkJOawE7ibQnK2EzTCDsSaqJFpZM1K9u2PtEhpAcPMfquaNdxp3EaE2hFDjAmSHrx
Qupw1B29EJ67eY+5Bt/3AoQRfdopSZZIkzXjaMXCoVKSQ9ct7VGDaOcudl19WMOApL0Ty+Ocizod
+ip8HEfao9pTRWjQCzwUfvaZgRGt3Ib5jNNozQAOhtLJMBfTQ9k07U5TuFbB35xuYp0kj0u+ZhWJ
S3I3V8r3DyEoAbYgoRZbMzEFeIti7tppnZX+hECF8uGjRlXutG91jDDIaF+oqUaUrdFBLan/U4Ki
e2PlLfdZgI/+vTaMaPSMVoghLhoxIRGnM+5HpytmxK2LQ+H6KhWqepij/DOr0KRZgjrB2XcRdP/D
/uaQSIBJZs2GIpymo0iYdsG0Jei0sXQWNzXJ3oA+TSq1wIccUj2B2Omu9tGLRHfeNV1TiTdZ1qHg
SbdmdbX+aUJ64tr/o+Lg4+2dt/19w0lrd63Ru13g77NEnjXt+nNJ+fqZArS7cR20fMIEnI/51AoB
3ffMn9R69oUS57GmDtBEy+/bk7A4h4kzrwZJOynxhVwO9alyAPeo0Cq5YcC2/284h9tUIpF+s0Ku
whnOZdL7qd+306FBH/fGEllyKZOgbZ6ajqq60plDR33Ua30uIhocxm4ENmPrimVbpev83sSoxSt4
0xWNziqtqoPyOLkb8PS8kUnZRr/+/mZ01+mb3NU1OhVol0m4/FH7ah9lumuSs9UUmHu1xnNGnYJ9
Guaku+BNZaucY/vrxknrtC4wNXW4ZLLXzq/Va/PvoVJbebJtdOOQ7YLYb6gTL5nHIu+ATe4PiZRb
6Hrb6Ib/OmXtdy2RU4buTXJ2mjoEcwTZskuL6Zt0aAyq2LQtBmxqLfv41ENJ8ZMHsPcPFcbBPrZU
10SY5bE3Q0aBj1ntRyrtrij+UDYbUAvL+phEaGwoVKfBKpV1JRUg3dZFBmfeonawjW64lOfPdZhz
OWTx3LEzZLL1HWn0FsbCtvrXr75xqVmQBYCXUGUy9O6rdn0C6cjRWaqNpbEEndC4NCsvocPa+SpT
Vf46c/ElaP17z1fPSbvVMGj7hOFZfqOjKccdKxtLvKoU/qe5X9AV4JyH2f1zO/bbPmG4lzOt6C+h
g8pcMT120fLMaXkQQ3hfyc1+5vexDK5JE7a0fRmgIRHTmOrlrGTVnmhY0PuJxP5TXMkgdUtOfpRu
s4/Mw6XX2b7ZeicC5Z0O1zrzSlGci2GIL6vg0WnXmv0HyjYRXKoLrJm3xiStRAmvLoBnkPUQn8C6
1WycnNcT8p0bgAlqq5NB6HXw+ox2ZXyHNsUghU6mvCxe2KfXw61lW3ATi6+YELcl7BjvoFmZVcX0
e86RyWLoLhw28nuLlZnINq+tiOoiX2aL9j/nOWVppxRabJPqZxe1G9tiiSYmQRmo55OJtHDIqhEi
5ZNTna+hcWN02woZ0aQDHVbuOBM2A1UaZ2CPNVvjNNF8q7nT9veNeEK8pY7iBn8/orF49hKCPJ5t
qrJcL2rv2ZIRSjxVOZoNc58BPfS1qufHri0/oIXjwsPyDBjreew6SMYNn267iG0yRliJvLpbkyUX
GQSL/gGyBSjGSOw8tE0gW6T6MVRTKDMAypw7ZKrs4jd4/9z11028mucQloeUy4yW7t9qYUuqEeh3
Dm5cdLVARfFaas3EkPMnCKSHZRpVvvz79n+3GKlJr7YUOgriWcvMUxREVQULq+oMbQWo1Xtxma8b
+bbFmEy8GBTq/WWNE5F1MQy0XxL3EAGBceTO0GbV2idnWsfr0WWRAnQtiY/7Zned9Zuojm7hropx
Fcr0PDTHpfL/aLTneNBwvD2+JUqZSDJ3Hku09A0iW1uROnN4jhbx6uX1E6P5RtJg8QsTSRZ1AZVJ
63f4BCg7tXzOm+L77X9v23vDwxetFxB7VCJz5/gz8F4v4Hj7xWW0AS6y/XPDo3uIZC5lPYtsZuKH
jrlMfcffaqS1/XcjDReecpIg1CIbnZmeClHpNAT04Ayx3Z1psvmqOnB3ksnsNRkgz0EaLACqycjb
evC0TMDEqFVBl///LpGtTuieG1V/rBoWnLRcfuzaXROhVoEteKwd0qGD1ivSRIkT6Vy0Lsmdp6eJ
mRViiWnAoSrZBTy5GwavuWdB/GXfvzfyMSQtCtRXQZMliXPWaj06Y/3SuGxXk41r4t5AAQ/Nymht
szKMf6LJi6Vy5i+3/7olKJgotipscuBqli7zY/olqMNH7vPHkS7DIS+ry+1vWBJkU0O0A5wYTz4a
6aoL8dOubdzveLT0jxAVadH4RNoUoN/xW72Qcl8oNZFtiR59t6ZhnYUM3bnOXNDUGfIg1e6ydUrb
JmUEjCLulrylSZuhTH7HPP0SreuPwGFfFi7PA6iQcfv7env9LLHJVBilJUW/euzVmeKKnKBMTzCb
ZUsJx+LbJsCN5VSXCqzJmSOrJ7dDF1rE7j3CNo4EyzqZGLe1hLZFP2J4jXrBIQKvdqZUQ8/oO4aG
TFhAIz0Mwue831lsN2FvYGRavDzvUGbynS99RMvUS5yNMpZtra6/vzmi3SYcCSOszQD8rFI8WjxE
jXxYoba8kUDZPnA1gTcfCFCH1mABwjEUhuqTo5S6l7kbPIWq3MIbW6zJpCe7ypqyPOZd5iU9CLuT
0bvn2l33naMmPE2waZ3joWyzZp0+s4F8GyCTvssNTPBZ0bkrCgNVk2na8GzppvxUak9vrLyln9U1
cWdlNWiRayUyaLN852R9GlXxT752H/y2+ru6PtjgbbmUABBUASgc52+3Z2XZcROLFnMvchaAh1Fn
4d3DMqjk1wROhg8K8K6NqVl23ASkzaDTcacgRzcusGPfk3CC7dZIpehGYmm5yJuyoW7PKBBvcZfN
HZ7JHV58Zk3/wGkF9knyVE9yS4XDcliZXGVODS1q2uBDkwbCPKr78+LSI6Ci30ZNt1zQtlqGC8YR
nnLbIOmynudOiloET6Fsdnd7t20zMG7BVT8JRVFNy6ol79OBBEtaQCARra2jOKpxCvalDCaGbKCR
p7gj62yVUOx5rKvRF2fPbeRemzKOvx7wt2kRbZ3VtXuJhumzmPKv+9bIyJZnFdPK6+Y2kyABTSFx
+1wHa4KWzeLDEG+1kVt22USUdfPkKtHhTA1oO6uDQwhePZy5HL7cnoRt/Otx+CaQN2NdoQcUGYhW
83QYq0UBZzxUx32jXz3xzegwGzTTLLTOqknIS1cO3V2kNgksbf/9arxvRve5EyTNoNqsgOy1BllE
2ZynribNRrywhDyTBC1QnTuvcmqzJB6SNByUf/IA1rwjNf+9b32uM3s7AxaQGh2ITUa6+lfoESel
AaP7wqnJgjb47UxVjsHbpXPugyWojj4Zyg2Epm1x6L//Oowx0YMr2kzzVpyQj9UX0DP2Tyxvl431
twQh1/DdJokgZ6RIkwViuCdArWk//6V0cvR18+X2BthmYfjwkMwLd3BPzKaQ/W7G5UjW6U45ciPL
ePfE8RITXaZKoXoJHtwsd8YjOk2euhB9kMF45P38Tz6En3bMAp8xnJgMLGRMiwZQZTxyyeTuevSD
6mRjq9/1MwxvePEoHbWyZW4ycE0LvOc2y1KlSd1tkTNYVskEHxSK1WFQrTxz0Jh4QUfxeiIjVA8i
7RZfutGpHiAVv5U/WSZjvhoU08yhXd0yPJMmQeo5zUPOk13Eg1gpIyJNzZT3eOZtMwYu+cex7iD+
kvu70gqMfjXiN9Fiits1xEsEYnWpfnOKXtSe/IxLeUimZuOFwLI6JlJOTrjDjYtAwE7m9hhcs/m2
Ddjptp3aRjeyCt3WaIGEPiIaOGl8TEIRnSpQpGzkEu/6MpbHiEgjTySYNkcclRoCo5OGpHrxd9IP
f+/780Y0YkwWA2vnOuuax2YBRV+Dx6aNSGfxAJMQjLerG3W5qLKO+wen8I5FGZ2LieGowfOAv0s7
xktMWrBxGUukjaTMWlmotJadTokazrfX591ojcGNIORAu3asornMOgFyokDJp7rWx2BxvjKy7rnX
4htGJIpWSC2NK+HZWIv7IPAvoBe8DMA83J6CxT5NjBdKL1yoaOZZw6NRpDTkU30sY7/dwona1sjw
4CRKwjZfRp6xujm2Te+lbefywzr57XFdol0wQSyT4WdBXi6M64FnBKo6h5rw8NjjWfeyb5UMPxvy
OgbVMONZGyz3gA/1J7eK/J2DG162qFkL1YQsC/LpgwjGu1ytck9ChGUxDnsCvG/u1x4DFnVKDi24
MQ5ikVsYaUv4MQFiVTSF7YR+ziz36ot2yJ2mAjWqLf1yi22a6LBorMeIAoAIBF3wNVf9c+O1f93e
UNs/N7wqB3MRLixgqKvn+K5f/PvImx5o7fxze/j3STa8xMSFQaY8nxSTLJvI8rNqVbqGLA3U32L5
6kgvBWDjMBZgh8evt79om5DhZsLTUuSd4zyhVfg4N+reC8SBLf/j7Eqa48aZ5R96jAAIECCu7FVN
SrIl7xeG7fmG+76B/PUv2ycZIzYj+jQzigk0AVQVCoWszHIjq1vbiuvf35zDtjURPboYvtJ16nVx
PHqpRbZ6F9dGN5y3SQHDhcIpPCAuyWs5T+05bJOtnHptdMN58XQ+VImtrMAh5YeE68dwcA+3V/1q
Lv9528Y2G64blegsibRtBZZDoUTsdupYZOknx4q1Z6up20dD+PH2T63NwvBke5iioq/j6LHgJHzu
ZVEBuJ6UG/nuSpQ2UcqzJSc6V070mEi8r9FSf+O1/Cdtxj0dxD0apEyZmLQ4gcsVAIY/UlGmFd62
Xf7aQyFo8eJlae47z0xMGhC9o0uHyQqiaRmmfYyTINy7/D59TkziuoBvHIFa0C/CGsGYIgngu1uA
H26IPt3e4xUnNonPqB5ppLvBCrI0Ol6duIujD3IYNjLdFWs1ec/isHKAT8Emd1U1eAQCJJ6y8m/D
Eh6IDAEHAKnIfeHIhKhx1oke1XKcO3JonyF3Ep+mZLGOzjjwn7cXa8Uh/kOCFg6q7PvOCkpNO89N
Ow1A1BaHwdpOGI4dczUmVtxYwZLFPlv6S561p4o09yV1Ji4tVD1LizFVwaIEGt7C52KCnmw63xet
TfgWmWYtxhIHJyfzhUnxb6HaLWTpSqQw8Vq2rbtENLEVzOgIAXT+Asm42ONN7/duuRHrVlbfBG0N
6B+dnGgKgywrHrJInJx4Oc7oFb7Lcky4VhdL1o8Rw2G2DHjIRqPa2WLVFlxrxS6d69/fRAhIVRYN
ihIqaNqo3etQtV7jxFuj/3kZeOfIMdUkeQ6rtEEFDWSme4S2xl6M2SFX53AgXls13hh+pG7mzfXi
qfGHy4aL4tE+lM+2+3HOforwmIDP/b6FNE5WpuoGVZ1SBW44f+3j8ANj4sftoddMwHBA3vdJqCET
HqRx1V/cQvUgU4j7c1/GW1fDNUs2TtQcpIMiyuDj1JkILoc1q0P+bIkyp68AyUDoIw3H9nDXfExs
V83jjjaMhUGuywdrsh6WtHt09dY7/spymbxgUcPCdClUGCwyP3ZxvnOd4jug/f/e/vp3YVdMmeiu
WqJxE0pfYVAK0N2kRTKcBxy13jw56iiB3DygoJjuitIlO7zUbZVm/rB+vGPsJgRidHjnlk4XBpon
4OR9aedv4ZjsQzYdrdHaQ+9iFzsx8Nv1XiOVLsBL5uSnTB8LcKK18yOJfzABorvFj0KIwfcvHRg5
h3g/8XF/e2VWvN0EpHW6bp2GizCgDTlB0+N1Qia+4V4rBmqylyUiB8vQ2LqBWOZPTEWtpy1gyvn0
Nb2WI29PYM1yjHCVF65YknAJAzB7vIyp+1T2JMimLcDetRTyzg6asLNwRI0kV50b9FkLRoPRT3X3
HIGRbUzR2RwzdoBw7a/bU1nbCyMcuZWsCLUGFYRpGD7E6bJ8m8ZIb9Ta1nbDiEiiGLuhaGK4GHRP
mjLCRS4LkoJ9C7XeOJjWfsKISNMCGHFmCTeo3OFhcmO/SQrnGJXiMkG69r5IZALGHIKCYRYvbgDW
z0NUN/M+j0i+p264xfm2sg8mYiyqkt6KQWYfjAQcEGmrEq/XzsvtTV67WptwMWfpwTRG+jBwI/KN
xqQMYiv8F3p37Y7UKtwDedqck4aXaEvh7aWP1BYcZ8WW/8OmhhqNljUJg9EeP1P7gzO9QqkQnbfl
Bwvon6YlGz65toBXX32TQqA3n7dxgnA796rb6TBudzND5fj2Cq54vIn5QteO3YBmEdtTAuk1ueC2
txcRn0HMsoVk/gMhesftTZSXU2gBfgQkQX2ZQumw9aZF7+zpMSOniJfeJLODih+1vMbqRL0y9guw
qV3Ixl1dPPMm9tpF7ZBmenZDLiDHpg02tmj2OftoTc8tc/dV+b2jW7p3f/AQ732v4dxdLQdQQzlI
yKtPc4Mn1afrZ44iPwwNWgam/Ewd0NrHX+e5e5GtOKGuhutG9JSCKfH6fWrLvK/B6r0vMWJAlNLk
qtiuAuZmD/gUGVZ7vnzMEZE5/4puhiNONBote6eQnrS2ZND/oIDe+V0TazbEus3mAjuWgUMa3TjA
DtCl2WeYX66PMqZej+7GZgi9JTmoiO1pm0HrThy76jFp9FNSOrsCpxL+U83WIaMvJNso1v3hBnrv
264O+cYf6giihNZCVTDlr/Nc7WiLLhR4XrUs+1xUHs78NDuWJT1dMwOHHRsobc5q4zay4o0mak1a
bTnw6ZrQl6zwBqYyL5bplq+vmZ7ZMeRmdCmbdFEAkv2s5p8xoTua/Qy7k2DH3qmDpn4px9Aby//1
7mMeZ/t6Ru5f7mB1EODcqM38Ubx9b4mNkGPRJmIQZbmm8nheINTDByjwmZTTtdz3taLJRWZPRQF2
x7Y/FAsYovWxdb4pkL9j+ecwwG0De0+zb+gE8JbwH90c0WC3X0b3dE0nrkZULhAN5VcT2Tbctd25
/v2NbSQz6zSaYiSovKqzqrNul7rxFjp8bXCjMNm5Kagsk0gEoZM8D/N4tKPhvihsovF0nIhKOLEI
dF9PnirkEx26R3SXbIy/9ulGRKtpTKHHkIog674AF/GcQSz09vmxNrIRoYoO9K0yTUSQJ8PoKVs8
EF5+uD32yhFrQu4KtdjUnWsRsP6kXemJWO4a9PeGPxo2oq5tHe/7HSOi6JAWJaFYfadXP8jQDHvh
yqc8zx8JsUNPTOKCju76vvPcROHlBXQF27kQgUhSCw4kwQvXg0bh9lxW9sOE3g1FriHw4iChA4l+
fkiypYR2WtYO9X2mZDYwhHZXgA6HySDtobxjhXicVS50Z29//krSaxLCTXUJBms6i4DW028dgnxO
118ZDrg6Cjd2e22FDDcuK9UIaisnsHjaHAfO3X0XC7a/PYFriHwndJqAvixOq45GkRM0I3/N3fKV
gAMNQK2NS8Ha8IYjQ2u+ijNhO7hrqJ1l9Wca8ovSy8bhurY2hjdbAx5hHYvj6yud7OMG4lxu5t7V
WsiUieVTKhKF2yX4+FH8b3RV5HF2l9Y1xjZ8eMkz2swjcJkJry3PVU2K6lC/dU1aMUuTGS63WVvl
I2wmsaKmewBPuRvtwYc4owcG0JynqSZyq462ssUmTxyTLhOTyp1AUw+3/KX1QLl42zhXttcE9Ilo
qJw0x9BEiMkjY48iwpzfZ/mmqGnYNSOxVGgHeV0FSzI+07w4Rc6WYvTashhumyR21bfzwINuEPtZ
Da8FfoaGW+0Pa0tzzcDfZA5uMg+irF0WkLF0PKssH1mfijuXxvBarHZChpLZQZ0Me7sbDuHCj7wt
NoZf+3bDa/vaqTunnu1gXMRhaflDDO782xbz/qq7/wHw8QTvKipmgVOj2Ttlhbsrlro4LGDKPdz+
ife/3jXBew3eLfOeW3ZQNPXDQrvLdlBY+3rjYb9KJ6A+ILoJO+l9gKBflL14fIpPt7/8/Sc010S7
URziSo8zDbp5/pI5sV9yfshpc57c6GDlfCMdX1ug6+zemCZxkrquKZ0DXs98pxMS7zKb0I3jcG0S
1199M7rFatviIibBHFYfS0A0wzl9RBFl7yzDQ1ndl+G6JkNc1zQs58OywH3HxbegXAm59zba18La
Ah++3xnCXBMA5+R6iYfaXgI6z7skpns3lg9/VLvaPtsJq/xQ2/VLG/YnwcNXx5IbeeraBhnu3bZt
mURuswQxTZNPUOiZbS8sQOmyv21na+Mb/r2g9suVM+tgTtUr2mtPjeg3bGtl901EXGgXALZOzhRU
XXMoK/6QheUXRcLEs6Kq2snhzmPNNeFxROF1CBjmKVBM7nu3Q+pVi3+AWNziCFtxdhMb18t5yUAo
jFUaigmNd+pZ1fMz6gAbN5218a+5wRtHWXIgvaBKqwNg5ICmIVUWDFndnVls5+e7NtqkOQO1w6Dw
7K7xftBzXJvbca/zeIvBa8WMTJixRazcrmcyBaKS2WequVN6AtpXd4EtXBN0B5rDBmI03RT0yuoe
iFDcFw3bYs5bW33jfIasX5VXDpaGWRUU5hqxq2b6i8nhrsQausx/726TVymE+HIdiEg9z9T60HfL
ruj1Vla3tviGD6f20LTQ79IBuNmvr65QD5gFbpi3DWdldUzsXUEUdevMHQPhlvs2aZ/LLAQbY7qB
FVn5eBN7NzZMhXUxjEFMUPhEyw/6NKKh28gx3k+uXXmNTW8cS5RD1/OatIF2umNMySMdNN4j5uc4
bu56QHZNBJ7NHTHmi+6CdOijna7JOZKJ7UUh3XgPWluh68a8mcPY8F7bs9UG3KqiHY/cj1YaL4fb
u7s2+PXvbwZvJC+glFZ1QTYMvyzKI7TiorR13+BGXm2pkfDIweBNOf6s7L7wLJBq3h57zSwNp82z
OmsQv7qgzFCuTRucKv2C+Fxulerff4p2Tchdzme0J4VRB6+SZMdTuRMdf6Gh+pCQKuCyOKZAW3i5
dZdyNQNY/O+tmHVZRO2IGalFJkfKCuuMrsotfqKVjTaBdzqrQCkD8augI90Hwelv6o4fb2/F9R78
37qEa+LtFjyBzRrtn0FYjHul6/Pg8D1puhODszGCpoF2C8y/4s8m6g71MxzFbtEGpE2DMnKOAziE
xnL4Dl25r7dns7ZQxlmMEnmbgXylDWwZP1rp+NyAdfH20Cs2a8LuBieMa2Ap8fWxBgGFBgl8a3Go
XWacHG//xNrXG/6cQym8qSHEHKTUyV/tOsnP11eN+xzaRNvpVFS5E1l1MMz0JSr1ubem7/d9uOHP
nEA2PK+iOgD+YDgkcQe6BvjBxoevrbxxBC9L3eC5CY8cXRv/0BAD9SjRn1QVb7jAml0avitDpcpl
TqpAyQhgsmM76IPQ4RmJ0X2B2uytQqzJ8G6qy4DjISKoadb5hBZ3kbwy1wTy1dNy7Q6e6iB2VejJ
ej7kjfWDjVvcLitmaYL5sjhzwHLOyyAnOjsM8cJPkRyz+1bfhPGFUw7+fW03wVT3XsLQXOUEck78
pbnPq0wgXzlyO8UbSonSaIyejFkUnTg7VERble+VZzHXBPPJTEHKl/b4BfCU5C4w/OFxBvlxP38b
FfN4dnGsL6T73ZQ2WFnaE4UsSJWc6sTZgQ7Bc0l5yDvghPVDG087WCBjxBNDtMP/xIt43+uf+Dcr
SgFxe8G68K030xXPMmGCtlMsKRMyD2Rr4etk4Qm4QA2ZvA3XXblGOkZgCOclp4uligDAi2PVhEdu
6aPtNA90qXbgvr2rPO06RoS4kmc3SV8VeN4b2HnonH0eLmrDflbCg0nn5syJssO+LxD4kWENlXhI
J/ljFuF3l2RbMW5loUzkH0KzW1dDihkMxf8YTT/M1pJCrSzxc8HA9gAE/MaWvE/YzVwTBTjqGlIF
sisDSz8R4lxkbXt6+mNshfOFK32Yyo9MVHjGHD3Ug+9bRhMdCAicq1KdlcEcFXiDpWkkjtDGTPv/
NZpO9W+Q/G31cvx51HonqTHxdmSAblqTwOUXkXhXh8HTv4y9DLy8rHF3IHqa2BebpaeR01NCIi+d
U6+Fd+bV7JEt9Y8V7zKRebEt05lC7DXoLOsQpuqbk7b7cYl/3z5014Y3soWCL7qhqZr9rLjkDXtp
9XJgY7X1qr1mkezvjDZh7sjCzJr9rnUvGS+qQzIAZC1y+tlBVwDaxGJ6X7HJFBdV0LUbB5oufk+O
2ZwHEGQ69rPlzeQXjfj/7lsuI0YMPGxQzM8WX9SjOLESjPVQEMuPkV1lH27/xMpByY1EglTow5/n
YvGhutDsdD7lp07ydOOgXBndhOSJKbRwvvez70Q196ccNGJzbA8bV7K10Y13MpTDXbcuHDDjoB53
UVlNvTxZ5v3tlVmJoSYcL1UhntGh+gDenfGTLMOPqpJPLQVbKVf3vZ/jMexvg5WQCqtjJxJ+34Pw
se2gRpBGEK28PYMVbzM53Poigb6BGGYfXQcoUU4VP3SVOEPZ4r5Ck4libh0Q9HWSMn9y5PdaQE0j
nAOn7O+zTRPPl5KhjsF5xXzLEgeuybMYk622wjXbMU55ukSuEKVr+23bNAftLtlR4QDZWPmVQPQn
63pT5RhZhxwCup0+5MjQ+9f8ahNrB/aoQzeQLy3Tv+7bYMN501KEJauE7Sd1OIOTYvIl75p9yrYq
iSs3bRM757oSV5ams323R29FlYDWQbETs5qfdmef0yp/TKP7+qnd/5C2QU81HOZQ+3kq+69SKPKh
G239NdY1WGC6uWjt0+1lW9l7E/dmW8tUxHlrw66mX1mUXzq2fLlvaMOho6mt0iW3bL9qp9ar6MSO
S0ruA8SAPPLvcKHGmTPhMttvWAwmT9JAq9Iuth69VwKeqVDqTiwDv2Cv/WjSu3B2f9uL/mew2hPh
athwjJWQZBLBlckiliGStt+H0wWo88duors+4RtJ9drwhlcXA5POEirbjzQ/g3/sMZmLx2jZAmas
rZBxHqu5keBWF8LPB/Vp6sMjduDAVQpyTHcLNbRmnIZPj0UtoRQySZ/G7AParV+dWW6clyurY2LQ
albmbVoqDW8u5fNCtIUzB9oqwLo5M883kvX3JyBN2pEc/StdA41bf0aV7hWMbGrHRXIfpwCAy3+7
QOEMmYXGrMHnCAs+gIbz3gqr6XzbfddWyMgoBJ0pQGwckcFpvoMg9iV2+s+Wax/vG/56XLw5Fiqd
uaD5DYW/dPK57pPBQ+fqnpfRxuev2KcJmLOg/EAZWBF8vEt+HJk6tUv4zXbEOSya+zI6EzIXy8qq
ebXYflZRGxhJ+984v29vXRMwBy1ZSJ6UtfbJdD1t4k7uW+TZG3a50l/hUuN2QPIyEkmIIx+Uzj97
t9He2IyfksE6N5HcaVGfE6hMjoydqbJ/37fjRkACeS5AjJDL9B0QkBx5ZZFLEbodJJP0sLHpazZr
BKW0thkrK41DoS1fp478II7zXebyvjrpn9V8Y7NRDkUGqxtsf9CjT/vpPC/Lxjm8Yq4mhq5ZHDGr
ebR9cAED8z2x6inuCwlUkY53RMNu79oEE0+neg0kNcUm1DPARGEmOuhT2/ToSmZt/MTaVAzPbqDz
22Wi1D5YZ0At7KTW3sXt5EDautqXnTtunJ/vB1donf4dQWiXFCBRa2a/jyn3ANWYvJKAiv6+hbqa
2Ju9BoVqaldxov1CTKkfC7s9M+ivXvkE+YYXrliriazruezzKa6YT0j8NEzjpdb2XoXi5b4ZGD6u
WlLZs7Am3xmJuqh4Hs+2U6Y+7cItbqS1GRguXYwQm4Rc5uSjL9W55G0X76FcpS6St87+9ixWngJN
sjyqeM2VSJkv8lMxtjsRkoN0011GfmfK2snuhILr7Z9aMygj3egmCfLtrkBFphwHj48yQcu4ajcu
iO+PLk3IHS6goulmTCSJoIVGZGPtMsstNr79faeTJtqONQ5SL46dIMNY7TvZNmilHlpfVUrvK9Jv
pd3v77g0OfPkOMUsx7Uc8SPqj7lI+RcQry8vbB7ajfixtlCGX5O+zdHm4VA/G2aeeg14O38sttAb
1ao/x/N/q4vSpJtTjb3kzSSpb5dPBc3OEwBRdv51rqpD3va7qLAPBfkyls2hRV9M49rgnai9KFFe
JrcueKsfYTjnaPO4ZQkyw5B9JPp3WYCzj78UEd2NVX9w48dW4lIz7yI39/A1cnauPVj1fbTHTJqY
ujZxalDITdqPC5a/kAX9PiBAHh8myUK6EULXNtI4jeU8EImugskvrHp+LQHR+F8Rx8WXe7xVmtxy
MzSN56zlCG/O+GKl1k+pkrsuB9JEzzUinpy6ROwvJ3fHRn5aytGH126dLS7OkHcs0MTMpWriDcTb
Rt9V1QeHFKXXD0D4EvsZKdnPgQ2Jh7bHux6+pYmfcySe/TTwFD7QJrZXOKLao/PQ2ou6be46yKTJ
L0c5rwfwLY1+315ZWkT8a2rLU+eyz7e3em29rsHozVnMchmynhSTr+L8NPDjUkkf/2hF77m0Yl60
pYi2YrEmlM6xw1pbDR19NYDiUmdtuAfmeotVZW10w+dTgrBdkmjwHRFmfo0XqIFM+q7LiHSNo7jV
0OXJkaD4adJVDy7kbr9yHM1biJyVbzdf0RJ0HdmkR9qbiIUdUzrlR45nn8PtDV6B+ErXCBW6y8Eb
VUM3qrOt4olCmC6guKHvkOBBLw7tZ5/rJs89PJOnOxJNZeQttC98Swi14fMrEzRJ9KzemkNHwMas
wT3rpYo8xe7kX5Amjq8DOjMrSzH6Y9I5HviM0EKbVA8U5MK3F3Dl+DeRfHXl5NJKJmyPPRxYQZ6J
hV7O3LnoQW+wh60skAnnG+HfRTY1g6+kzg9FRXIA7vTWob+SV5hIvmKo8oKMw+SXRAJCqdL0xDqa
P8hY34eTldKIIlAkmYRkzYSoa3cHqxigmO6W4UYMXIlR8rpsb2JUFY5p3/fD6Bckf6pl/xFIYr9g
CQQY2FOaqAcVJluCq2u7bQSSoRtUlUOC0M9zOqGPW6XQPuTysdfC3WvduxtbvrYpRkwBrD8Gt0bU
+RAff0Kfy791Np8Lqr7eNto1izKcvqRRKpoMXlFJGR/rthp207a84droRjbfg00o7EM0iFh8rp7s
uhzPWe/I+5JUE9KnFCCzMl+QB5cViB91PO2XXqcb8XDl201UX6yrEHwKOClm5vDYA48uJLJp021F
8+tV/J0ExITyXXMbEfbp6Ate/SoKXXitoKcC+tgipP9ELPt91w6bRHouz2wBLpLJx/WE7rrWmfZO
6Px73+CGP5MKME06YQtUym0IY5Zixx0mNiLq2hZc//7Gn2k22lajcB6MYVc+KKsgftdMW1DBFc8y
wXzTwKjsxmxC+n+0pViOyQI5nsbtft5em7XxDc9VmcpQ0U7gWqDGAW8biAajJ7mQO63f8Fw41lBm
KZa+gpT6obNHvst4aN259Ibn8jIBUx5hvS/dKd+NY+2hm2Wr821lX020ncN5nER90vspc8mxwxPD
KcmdLcdaOQVMrF0ZlUQ3i9v7jS7LQxKOxa5dkmceh8muBPbRazspdovFtn5wpZIrTfzdMjLclyXR
fjLKhZ2QA4J8OanSj3FLrZNAe+U+tco+gDz62O7jhYKwf2Jb8tkrdmaC8+RQlTUAzb1vp/25ZeND
01bPs7wP2ilNZN4wFzy/yg75FQWndCvz81y4L21iP1tOfZ8tmyC6BNTtxLFjpE4o0DzhLVd/18NY
f77LEU0EHZoU7XpBA7PP85HsoGaj9/hb41kuCzeu2Wt7YDijPTkQbrNJ6xd4YbV4f9GO+4Gl5V1F
b2lC24gLbEku8RJRqXL8d+js4ndbqi3KvBV3NNFsruoHNCfgqo3O7uH31NXLg100Ww0uK4mSCVpT
BHTGbgvp6Ygmu7Ruf6Wye03m9AdYG7c8cG0G199+c1DEgB9bKNAjSSobtNLa+jm25vts04SgVSlH
va1HGG8Afqo8wcrRG3pJf902zpU0wFQkzQSaKWslJ78vufQgaA7lytypvC63v0rJ57MzVhvVzxUj
NSniyhRo2SHsOt+Zj6GlIR6Vdz/bPCT3ZRomBk3GKh6LAcXawqq+lkI9NonjbDjY2g4bDsagElLY
7lz5QzJ3Xhc5D01mb1QjVw6MvzFn9v+xYrbbWojKH+uMegx8RzZBG83/xf21y7lxKpAa0n5Hhbru
zRb0YGVGJhYtLAVxMrBV+mUmIaRboVe36MJ54/xeMSuTGg4EEQXI3OcBT2SMeXgTdU/lnNGDLFpy
lq5VvOh7aRWkCU1jsxorCiUgf+5o+JwnVnu2ew72xybbomhcWy3DwzXhw2gpOqC81Q6Z57Bk+IUX
iWbDC9eGv7rMmwDCnc6dioJ0/thPLnAyFhQawrncuJeuhEATlyZEYY1ZtbS+rdQsPKtKWz8LB+vE
3BhvBIKLjXNibdeNS6lVWeWwuNHk0wSa9buaT9MpHke2W9RU7S1VLV+b60Pz7dC1smimGOHkoDe7
VKhqOo71EefHx1xvPdSsTMQUIizKOEQzTIvLkR3+U8f9Y5JjoRz9EOnCT/PkcNcMTPY8yG/UMKuO
XspqsvfxQNiursYftwdfmYMJumvRjdroZaQXWz5BP3ufS/Z8Zdpjo/jh4uHm9q+sBHVTGHXKOd5F
HfzK2GsvlNkPMIxWjvvv7dHXioIm4k60TECWDMPX/KqtEHu6cE7JNOBNZvRY3gfNlY7nHEfjA0qe
t390za6ucfqNM5bzMo6VtFEBXqak9xhY4P0mk1v8omvDX/frzfBzkohIctH4vKyLYte0rq1BvxYO
G/u+4u0mz1xm2TXRBV4WqiI6omz6z0BsD6Lg57ysPt63Qka4iouWljzqEFAKZS1HpVM97MIIBJZ3
uvZ17d6skczyYpiwDT5kg5/TvP8iwi0B+7XlMWJUZqM4Vs7d6FtUP2a6Wnbl0n5jEbAKWfR6e31W
nMLkfEubBRKvvMfjzkQPzlwHhaN2QKrfV6c2gWsjtSPhQDvGL1X12umPSRxuBPAV2zRlSvN8whOd
G9NLoYrnKNSoI6v7vMrkRgsp03k5R/QCCjy8Z3bOeRHFRov22g3YRHplqltiHmLwNMw19NviT9OA
W1bNPOVO3tAlR8uqUXzSxyyPNtLZtbUynEDQdibQscr8gejc6xpXHVO70PvbJrRipib4a4lkymiV
XEcnB6i67Tui/rck5INrh/eBvgFM/9vL2ECsOsSr6gW6aK+KW5/lkG3ktApDvFNdNLnSkkpMJTi6
wOma1uFTzFCYK8rmZ1kmzX5uimQ/5aVGdErlKR+GeeNX17bEzNJ7UlaLDMkl79IziCT2YND/fHs/
1oY2ClJd1okUYoT0ElLxqWe5PzDIWt8eeyVcmMCv1NKzI8DPe2Gp/iV6FVRF+Ti34ZbszspmmIAv
K6xFVEZYlqKnH6u2fgZP4RMpxh2cZZ8VUKrL9CmKK7lhu2untsmphhAylKWNCfXQTFtI8SGs28iz
iDotKM7y0vk65fIDL7JdvOiTzeV9McaEg7XQHE+b0CEXza2fcT+fhlmdbu/Ryv6b/GoKamOFm2Fo
nvIW/aAUqrvz79tjr+3/9TffnHZVy0ekN5xcMnQQLA57sRPrqwjrjdf/lUTQFEvNWA3pC5eRy8jT
Y6tbBPbo3MXJqQqrR0gTf7hvFvbfs0gmG/RqLWZRg+fUiSPfTQfUOp2NWaxtgOHb7cgsCbZvclFL
vOcxeaiyLYaPlQs4MXwb4At7zCkWqCRf0Pc7xLNXzZ/TKvXCOoa83MY2vz8DYaK/oNxgNUiWYUJt
9sWi7r/NNP28Z+2FCf2yZzD6tgkWJ0Yt/grfjUm3mzJxuD382pcbKWs0D7HD67bw+9GCiKMt6GGJ
u3R/3+jXI/CN+S9cimnIUvtS1CT2ZKTiXU6jYWP0950LNZK/R49je2IE5eKLGsLvws5emO5PldQb
udj7sRXMR38PP7jNpNkI2+mrR1k8jf0rYAS7OPyKe1Cc/OaZ3AhA73uxMFnWiipW3TjBekQjHmrl
XGbVX4Zc/SSEvrpufpcXCxMUpqw6I0oMlW87akR/t5Ud+mZSB2LRLU7D991NKMOTczSjEKugmEl+
ukI5adT4WLoqTTyo1uh62CoQrG294deuuyRplS2Zr0Akj+Zg97s7dud60ncdN8LEiKWJLUIrKnA5
DSGXCtbTnyzF08ttr1j5eBMgVqYA7rijlfp259HwG0BVuvt+e+j3c0sQHv9ts9KuoCCjMfRUdxeG
Nn4HLVmNNYHOYMNYVwKGiQZzXAFYfzMslw70xHvaVelDtrhs4yhYWxrDpbVlZ6FDVeqPQ/rY2fm/
C1iwPYIXhNvrs/b1hk/3fMlkEqal39pFEXtzHuWdF4El7svt8VfWXxonpeydVGskwH6pu+qHqq7v
ytaARygvV8KC0hyo59Xh9m+tzcXI8XP0jkwZ6XK/zjvrnDEIdIsx2lITWJmJiTjTUdYpp8sqP03r
H0CjfGap8wEdW09a6vN9EzCjhQW6xUKXCxrkQVA22yPx7ITfuTpGhFiaasQVpFguMlwOjU4/umDS
23DglYBtAr4atyAtsPel79Lwc+4Qv+itEhNwn9rY+UTy4r6IbeK+SOe6FXT+7AuIN+WvkmfdxWlT
aXskReX1rk0wgV/QYkIEpW3utyWYBf+fsy9bkhPnun0iIhAIAbcMOdU8l32jqLLLSEggQICAp/9X
nauO/E65InzTHdF2k5lC2trDGmA0tuy6OP3OhO+LPXoO/Fq05w+kinHeGnNpAvOnaezrv33xs1AB
/o+FdmFqLiLYGUDUa4nzwLpvsFFffe+zOJFAU5gmW9gCAkF/01YdAun/46PPju0AOxROlqm9cFsH
2UWl3R4SPt8ptn71xc/OVCgmaGjiq58wjis09MAzOLl/Nyr7XNr/Lf3Z/+iohXKNqINkbjLBVmIE
Cx4eGgr//vsb/eLx56ireqMwyyEGkziKiJZBx5HW8ObsMU2UWY8oHf/b1jkfeq8GyJNJkOQEheHm
qt74dPAgVF3828/4TI7+k/TGsE2a2s6aC0DW9SEZUlEIHq0/6mD8rq3w+aj/z4s4R3hxK1XdW7wI
1vxOIWcOOsHs7wzAlJWdMzp9p9/5RaA7R3jJcZ7HtMLnhE17xIcM7Y65V6a9K1H9/vtqfbFhz5Xb
UngkbasHEhZz3W0UibvEi76L019tqM/P/M+bMCoigP166gJD10MgSC5Z8Lql/5hMnMO8VOwFGpB+
cTFG7Qxd/5qVMBczu78vzBcX8Lk5ahMscdvBDQIqAdJe2WUeCwatxIxF2x/L5XfdyK/W6DxgJH6U
cpHKT4zPjxguSfHI9t32b0KV7H9sUv0lbDTU5i5U5/443I4bof+Wy50TpLsZntOelPIC7+E29nyV
xc3yXQP1i9U/B5I1tTSUd5O8IOvyYebhmATTHrfCdQehr7+/4C92/jmaTNCaxF7jvFNXS7RVJkkK
0i3f0RG+eK/nyLFqbLy12kY8PWqeunYo43Aqqf6Oi/vV+nx+7H+OltSCqsqgshdBVd3MXb2TEc/G
bhSX4dp9cwS+WqGz82u9VTORzOKimsPnqe0BsBvG7y6zrx5+dg9PfIloTLvqog3EUnituAqqfvsm
Q/xqec7qAAgY0YoBBnry4uE+cEGT+2NsM97KXLjkO6DHV+/47Oy2oWMgqbPqYlukRhMWBtAm4EkG
CtzDv+3R8yx67JJtwTE7DaME9C/i5AB1ku8w+1+s0jk8rBEr7WtUj6eBLjOSiSjM6g6ut/Fo4f2p
bfn3H/HFMp3jxFozEOUgbnoibnjutujFkq1YoJD1zcv+6vmfP+8/Z2GtYktitiYoiRe4mkXemqWo
jrNefafB9UUr6hwpZgdoScFXPDn5OtklMyiNABa96tDbYC24PiogyfKG4QVx851M21c/6uzsJSPR
feJDkSOgw7EP7BM8ZppCR9u/uVuxc8xYAl0aKLNzdhqtH+5HvUG6LAzjb7Lsr77+2QHsO+KpRfjs
VMO9DE39Ve3AEdCPM6RQX/6+rb4IIPTs9IVwvA99oeOTiaIqep4JaAK3TDXkOw7kF7/hXDPL+LDI
bOGndeoh00hzPQj+a8SELcwHH8Dcf9u959pZUFomdO5VdOptmNwFdtS30oxRWbfDcPdvK3UWRSDV
GrQeZ9GJOv7ae+YBbaNvkoCv1ujzxPzn7BEvpiGg3qBCVUkFbNiw3wBDyiuWfgex+uoTztL5NkmX
OO6X6AQ6ty7XGLKP2TRX7bOTKPj/vkBffcZn/v2fXzEGkVzkMkWnNlrVCZ42yOy9ITmsXPFvFuqL
3Xo+/4dsQxO7tQtOktZQMBvvoZX5j48++/bSUoISrcX839XNAZIHLcQUNlP+fW2++OLnEDeMZ8F5
3/ro5NIkLQY79zf9Fpvv8ChflFLn0ms+2dRYO/jzhomb4wcQwpPpiWG8bUau0t9DzGDU3obd8Bhx
8I0e/+1HnYWndlStlj3fTo4sSRHAMw+dZr5980K+8G5l5wCxcJgHCZ1Y/Kjam7KgS05JK9+5Gk5z
yNqM8mTM2/Wt0luV+Yo/AVfZ576p32Ccfr26imdJaEvajNmCh1TMwhe7forH8Xlk6Yuo+BuUgVVW
NaE5xWIYD0s/1RlShBbXH/8uMn315s/Chlht3bdpx0524Y076hUeIUc6xPF3Fi1fHLv/AfPQnqgK
KOmTNdtvoTTNzOzWbO7Mr7+/5q8+4OyK8HoDxUk6BCdkG2W9TSeJpTRGfwOO+WKBzrGMoVepmmkk
4bPcwhPygxY3Q7p904754unnWCSlGiYJ7wOsDvHyduiKepm/o5Z88fD/Qf/ZqocydkxO0MsExa6N
pmlXJ0H1DVLuq8efBW3gTkglJ0JxqpoGqGsjO5nRWNv3f3uxZyFv8OeVzaqnp6WBO7KZbXtRr6Mt
I+qLbz7iq59wllUS0a9iGxt6QpOBwJfXsYMHJe5vbpyvnv65Y/9z46yGhf6KfOvUbuAyZYOBWXPl
kuDp7+tDEIO/SFrPVfY2GO5oib7pyR+E3W8QKgdEi/7CCyl9RZMdzvQf35+PJo1Rt9ge+taqetYm
fN1Ic5cq9Wrj6F0Q/sMblrpgoj9tLTtKnuo8gqxbOo/+NU2Ty8GvxzydSJV3IVB5phO31Jc/FiCT
c8D0PuqYVaAWIZrBHanLJAbppF4+BhIVynawoW5fzbI+MILSo/fpc9zBDcTw5cppYJuohyCdPE+C
3+EMVEBvd0+theKYNmWr7RP0wu/8KpHl53OAYN933C/kpgpBprtu7d68KO7yJorfGih+KL87JWiH
UE724GUcejs8ipGepjjqs9SfdoME1cpwdJJEoaJuHzORt2Bjg/x4QamfZjiVYfb5vUW0bbvQgTow
DSTOKh96TBCeuHQSwlISdsOBupkmdpIg3CheX6oguuH9SjMvbfdShZeTjjJeb6eZJSWPtjJx1VGw
4SSG9WQC/wh+8DMmupkepuvPnmLt0adlZm8Nt9cTldeOdrfo7vN8q7ZbX1UH2TqRp7L5BZje7nN5
65bokvbJExyY62wLVF1GYOPZZrlJcXrySgY/KHSXV7vtFkUvkpn+6CCmHSXuvgnmV2Bzr8YkijNX
+fCG59tcmKZ7+1zpuXa3MrSosrR8tNQ8+HooIWZ3oJCRh5rtnFmn4JeR8J0x/U3j+9f1sP5Ok+RK
KDqV8xD8njt9DCFCq+P0ee57yKXJHYgFZcSh3kO234msdqbyAN3Gf2y4d0G2DhNbzbNqmkW2rQrq
O3J4CFuQDbeNXHs1eULmyTIQYn/3wgWZSYIfcyyaGz8eLwmxMPsJgyc/rb2SxOgIVBOklGvB2G6W
4V3fyluyyqYIqiA6zE3gleBoz0XdEQk4V9DdAtVHs9D4oBgOXVztcfnKPO7c+BjW+tgM7XAvLOQN
QEu7geP1bd93+qTHVu0TDEzKkW8c77j9kciY7T0ocOct9WAoterMb+qfkR6TnU500S7jbpmCgpHm
oaqXNav7LshNF/5Om7pMV/+2Zvxec/NBIYqeJ4Gz2Qpnc4XLGajbvafqcc9XL8ymqj34mzPZqjCL
Hox/Ec4z/LeaHBNRmdPUa3+iYfEkBvh1kJTvVy9+Btn+JYBxwj6um71zE/Qa4H7le9Oz1f3eJVRm
wVrf12B6FduQjjn27eUUBD/XT52SWF2Gss5JakulN7+UoHDlfeofOFRXs07JfQ/IYqEpLMFWpi6b
MUKDpvKiLCBkKaKkEzdWkPuu4e8VTm82sfEEuT6VV3XVZGRkJ3y3VzSnmj4LnI+v2cwwr/vUKq/b
W38cr4OtDool7n53vnwAl5Znsg4dQFPyRk2hyeToFB67sSxeA37q60UXtfUhedKpvQ8S0jj272u/
rXkQJWu+aliWL3YNjg0iJRo87s/nxpuT5QEsjHteuZOZKsSzmj1CNtIrtgkWGX38p+ViBM7Jz1ob
0SxKghM4qq9Rzy+WJn2O0bKuuXnyjCohMVEgdOhMLZ0tFABkXdTCmsrdg5L2ibGYf+Ovf8jIpbnf
Vx1k7PrhBRZWcYYeRJO18YhQsSUp3EmnO+2Li25ckjIy0YGA+QfFLQBEad38ZHB6KEbV7Q3s97LQ
Y7vBC3cOjrthzBEtQJRyzQGWrceVDzqrLCTztnWYsg6IjHwVQBKh86gOwxZdObLCzYTV9UmEYZCP
8XRKxxTy5wm0XEk+dK3NatoV3tbetZv5GTfrA2xiDn44oE0GT/oW1IMkyPsKBUUyMqi3jPzQJs3r
xMUhjsd7NKR0hkZFHlL4uiq5RYc06D98O24ZKD1LWX2G/NidZtiEVc1U9G21ZEk1j1cRXFES0fY3
m0wvQtgmsmj+BPxiUJmSK76EadEHdMpa5b8F4fZzTmBeph3c2Nu0wQkmr2AYL3vk8OoAGj9EKBNB
4XI934ys8xEZ0rt4kVc27U908g9LrQUcDKey0v291OrO6DrdNzZOciY2nTcy2WuQbAdPQ9rLlYxA
DnWNb0KOviHTds6TRL3FoTX5pDS8MsIpKrxu+40kucnGdTklZjtGNcP5b8GegC/RlA+tFxQTE+NR
rUN133B4YUQN7gTZubLqeUnm9ZhAnvuW2bCwbKX3VG3ZQKAyUm1z/TJxOAtI0sKuHi/Oj8PrKo2f
IH1xDdvSamc5qcuwGre81j05Gh79cp5fZ8IqzLzGaM6SaHyW68Yzv1/Sogvhk2FYA8DFPL36/RRk
QiCOraob8nDZMEik6iPwlC0in6wHSml11OHCclJb4OsSdQgBYSphv0MKC8vsYoXq6n6FBU0OmOJN
MkJNGQkCjt6WB0F4tdqqiCbL8hWDjTrt+wK463dAb484eScP5YSaY/bLnxZaumbjt804iz3pZnMI
HNHX7Rz2LzOb+8uq7U0JPit2a+17mRr87on7rCsSFkuYI6/1lqkWrfwM0vgbpkGqS3Pnx1BhDDgU
n0w9XUPfvspmRRGzmkhGhcXjVRl0zjag2tfVzQDuxa4b4WZC6tC2uVbN/Oxwngo+JEQjTDSmRzpe
i9Kldf8kkhgZKLxGi1AGIwSMR1NOXt2cItpvL27V9S5AHZsLAQxKRWuPZSpsENZMp0yTuYXSj5pX
LNviNio6E68w6PDVHa/tdNekAWnLKazaB7rBqKnt0vG20zOYth7MFH9TS+oX1jG1gqqj1+MqJ5Cp
fOFTXqSi9R2uTynvFrPsxzAeD3DLavOIOKg611QBUkLoUupVDM9VC8xPpGt34F3APzxYMXxIDpU7
UFWFud76ZTKZkDQuKlttIdz4+plnyvRs/RxAj3sXhf1lmnh1adN6zKw3j6WQLNqJriW7ERnrCSro
dRlvnF8pWESVBOXHHsq67RudqXfjUmqv007X176IwhKs4q0UMbmHqXCSdZUIf1CdBLeooeE7M3Ok
qThtd3oNXJq53tePDvlpTvgkPjUrg2c9IPkYDIbvURJuJeNbAtp54C7XvpbvUypsrmf5RububqjM
G5UE711AnB1FBTK2ZX0HIcTttGbhvnLqIYF0QoYGtn4BaUnv/E2ueZcMqqibWVQZcwO5cVDU2dPP
SRvCH3phdGUYOPPqIYx7l8s1FOpCB21Y5esS+9k2+ytc1NObujKyCPWKnHiZ2A4G3PToEdFks1iD
Z6lHdtlCKDgPhv4j3ILjFHBxO9AIXn82fpjW7p11S3oBQGaQI5lfkaUv7A8E6JqsQjoGly8nsh5a
CVntODZdC2Iq3pV/Fa7Gy7pe9ruRW/0ckmU4DWC6X3RpGKAv0t94AR0zQ9fpCDxYkPXcpa4IKx7h
+DbmBFq//iP41sPNYRW7HrYRMCqRR3wvng3r3DyHfE1v9dwmOQIjzSFU2uwhRBReQfxmftFkJFUp
Y4Ats+kTYgAfyXgHwT6Sb4lkGcZEdRbZFldMwmVh+VDloJvgEGk7wQ4lRZgNpvGnHUC6hBXHArlA
0RRVbJqfKo1/JTZecmdWgPySEHt/o/TI1uVmXdfokWJ/QSvM1hDzMnqPadFdp8ZHX4xj5m9B9QyR
ElxKlXrHjoRwUhDpU6C867jdeDnO8VDQSsF/JhANhVzaSAEys+QQUrvmmg/yZNsIkqYmCvMeXxLQ
XuvnzF/aCx3NNSouNRa67+NiHfVQRD3UETShca7gKQuFLFrnQYg8fVkSdgia+Z1Cg2xP+HC7WrRL
lDZB2fnTIxKv+WWt6wjuTXG8G2N9PUXI7Ts51EXU6LaEunF1TFjwpER4gby0Q9zpeN7Grn9r2ujd
r62CHCfoqVWX/MBP9K7nYVj3vV3uUf/aTPg+eD5zcGdooK4pOt/7UQn3MYLDWfYT/TlvuO6r2XeP
ydJ3Besg7Yn+lC5Csbh7svGwCGLo1Dafm1+FIs62bgzBhWJzbttgyZdkQOMN9765TGAIzYvGl+k1
h+ja3hf2J291n2lLVT42HUVpR7o+i2ooryAxNLmHnQ/oVyCKiff0I+ZDt98kcuqlRmrWD824az0n
D8Tj9a6BRHJhmzTa0aVOECgDWsJBE0igNXj3mIGmlHHjpZaDLBbBIqyM+piANsh6GH2pDSc3DqaH
GjNe1BhjdXBK6aNrZlfQLnqN2mbAaSM+vEF6lIRtgT+xlwT8rENQ6aeKGygABGSO4300b9H7iLL+
sltnczcxzOdJqtguEKF3jGQLmT9PiBJZ3IfffA7P0morJkPFcXXkV+11pGw8NhZNPUcns9jXFvgj
QBXI9Yy9cNFgcJiZxqgdVDdq7KR4yFy0vXVrQgouEZQ0l3LHUEAXzIG1F2AsdKej4dNykkcl7psq
b7iPBoibvT343+wyGoM045u33ba4EgsV1POfWqn+psaWvbYeVESzjvfkEi4sCNVR9NJYY6AlG6IG
b5dwT5budRrteAFCmrjUZJh+NqEb0C016b034pkjG96ZM30+mTjJfMThrE3c8iNhnL8yPzZ5D8h0
6UJxb0TQFKj4n023dNli0Bkwal317WR19UpEQsOdreDD0KLa4E0lszEaZ/Im2lD20IpB8uwNZTDO
CBh9ujTsj5duQ4OeQ+K8X/izWt6ZrnGDzfzBsulA+yb1L7d1RdCP5igtu5mxbKzC6XX1uuFqAg/r
Cg14ZKhtreLLAG3NGwJG+1WoQUst04l1JwKXspuYQYZ8p9ORIJohqx2ByQRdnLB8juFEEvqz96eb
W3U9ofx6WMbJHw6ptyi+3/x6nTJHHM2WUCJ/deOGYj2iw04OE7+B9wSlWRIL1Aq4YT2MW4fZLw0P
kh9RxPvhMvV18AGWhNsRuS7vOl3wLPdp7kp8DsmhsDFTl21DOO4m5Ryy20kfR/xUnttggtERMXAh
TRJWyMWhaQFgb269BMcTk91SrJspUDO3iN8gL8MLBoOzwEGEBDO7/SKS7rCtNT95w9DcM0bSHlFS
wDYOzsquybhkw5NI2foTnmIzxA47H30FP64HUCTi5aqHQG4OiiDLu8lTUeGP0hPAVtTqGmeZxHCe
G6Ffafj24aMuPJCqan6AFgJWS5zAeOrg6XEsVJuMJUXqqIu5g9smCpNFXzdz2p2qoPaTTDHqjRdV
Cp/gIhJ0+PCl+eWHttrRdP2zwl7iKD2z3ieiY/NuiK33e4qHAEnXWleYKsht+UUJS276II2GLOmN
fNnWhGbTNunnGlX4VVsPXGVO4spatlQcR17J3Lo5yqSEth0FQqLgkBq+iq0ze5wtSJWpuALJzwfQ
aWn41cLMAm2gYEphTYbUt0LzplAVSojKX1E/xd4U5AsWMwf3jBYjhLdEwfCSThvo97czCSHIFLei
aIOW5LCbmPZI5yy+RGj2bkRPse5mcBadrpFopz10jlEB6kvMV9ES8ZSZ87FS5Gc6CH2sfYC9GljR
JLmHPPnezGl6D8O7dq8DZ3awUwCbQqbdnhpGMj9p10+WiLqgMZE/lRrSHBoTKOQd1/P9qtckw4xJ
XqCKR1axjV1J0hh2YWu3/IYrd3ifKj5frWvrXadoHFwhUIToGq3dBWu5yTvZzYcJ8TCbQIa4E57V
p95PvN20CtUWbqhUeAN1Tei/VM11aMX62w+8thyrJNg3PVnuUp8mh8QEr50VbS5dPe/ZIu1JhTO6
DRV6VIPo5GkJpLt0husTMiF7ZyEvXLDAq7JBzOYpMLO+r/qwPdoNZFbtmnE/pF54g4rAFX48mJ9N
hySosxPUf4bpNlrRIJOKDvlkG/KrCZMwJxuud1LLNjOgGF6zBhqgfKBeCe/PCR1bkWaf8ou7ftvc
bo4GXBkN/OK1RqdOMukVhMxbLpFpo+uzDehDxLJUJHZlLacX2A2rm3Ab7D6orFe0LPxt5xQ3h+cw
CBOejnajFMFlG6Wsz9CO/dwaY3ApAvnHLaOfgR+45d7iiWMXLAk6f0htrmsOG75GVK5sI/7Db+AL
SGePZIyt9Q2hzlzA0uEXKlaThUzEpf/JPgMH5xlK+eongWkb5ruVeUC8sHdSCnE7j0F34vHmvWg2
0o+ExOS2gmQt8AsIfYG17lVLjZCMHGeHMViD+o6n1+mmTaGWHoVo6pnc3yAxM2nqHqI6icrQjZA7
r5bhp78J8VK51bvUa7ReBAn6k2Jto6xPB8Q4zACyZqIfZujbvT+h6KG2h5VD0gSQTKX+vt+8AHKt
xr2j7EOTuR95SLKYGHHoxwGtSkn5AVAtb299MxccieZOYuujc0memVzSq3UK75pOwDwxgobFzQRn
+8zjVYuSVescKYyf+UG0Icou8Dmu+ZID1DQfUYH3eRuQVzs28N7s1YvaahTRQyN+IMEc86ab+ose
ErwXA0DmJfYmqOEjtReVJ2AF5kUCB4VuyA2cf9uljOw2FUy7thISN7jpcf+jIX8ZzNtU4pqPnlav
TnHXL8GxgpfkrnX+jL+CensLmseQLv2+In1dUOnZHIJH/qVvWthNQjdyubbhEuGurGmx0JF97sII
LVEkJB0kDbN5MmnmV/2yaxa0ntnYT7C25a4MeC1vPYjTt1m9eeLHPE+4jNgkyi2sUvSa2g6te83o
DkYzLmcmQhvFxLYgVcMa9BID8bPrlPiFEgQ+PfGcVjmqRVfONcrxIBS45Vp4jAQ9kcgbpfg9cG+6
DSXmInZdph3Q3eImnAHFRbrE7jGIST78Ctu7wxuD31xkTnDpm9+QALB9G+vlJOOQWUxe2uU98Jvu
YR0H99y7sIIUSdf4x7huMfVw6Hx3oIY9doOjBaRd4l3aN+o+mGBFhiiOpNcgQT/gF4mSoxt11VWt
+fAxYctW5DQvLZ36pzohya1jLZogepl1wecIqqKi1oeJb/6PWDr8rFmtBNOEFLpaJUtlC/vMrrkJ
J4SOjFSbe/K4Vn/mGkJbVKbjg6oEQHl0gIsr+nzZ6MfB42xHeRXC4/llEJUtbbL8vyva1nz3CVd6
TKNRX0pM8A9tlQbI+QZ4tsFVDQuxgR3Te1FbdKOrVBF5ND25EVfBGDfxy1yrdV+FrN/7PQ9vuyZk
R1cnqoaVYiIuUiXRvRAT4S2IhvXcFjKMyCNOs9svSei1Rc/qad3ROMENv0bT4fOBGEs02CZ8HO6J
EogUriJ7jBnkbRMJcxqmpikm2MMDbKqOMg3HC8e2ZQekffRR296/7gjM8up1cX8aCryiNN7sAL3H
1OEoiYc+2sQZvUzNMOdx37oj1QPm5I3VA8vDxMT3Jv61kmW91jxK8kQhyPZ2gh2SausibgKI61h6
0fTpTdhYi+EYyKUttNZhubVfRnph4XqnPf0gJzFmCg1uNIKvQ8ofG652o4lP8UQNGpjDY5+uJkNn
DJcSRWsYV9SkliqPqupngIQcSeaWkyT6oWJ/J2L6CJGqvJ29lxTHHJmXPDrmnSiyMPT4QRnFLMvG
O3BfTls3+Z+VYd6kqLkRPyofI9Fx5oWW0+Vg+RXDdQv78rHodUVLjXFATjmkVyaCczgUVd89a9iX
QuQY5TQKkbqefw1h+DpoBlInlK19P1/V+DLW/dH0w1VMVO7meof9VlC9HKfEe5AGTLeQqP0W+Eic
SLnWqFflfEpbzNBYcvxsFS+qf/e61mWhGn54KT/YVpVDv5zitrldNrFr5/7IXX1jqcfyoLUYHHuv
gDJfzjE78aa7r9P6JnCqR/sQoOzFf0FD7A+XzU1CvT/VsCKxEkiFBos2PGAweUvG5DjF7iqG8MkF
M0FY9vH01mCsYKcG+rvRdpMYfkRifKQI/ZNr7tPNu9zSqmxs89yHyWlK44dmYin2kn6rPYxHk/CZ
eypnkb6eOauKNBTbHg1sMPKiNldbFOfA7elMIMJmhHlXBnztjDRs7+NyHSL65Hh1tK76Q2mbtcNc
+hEGYaGHQU40LHuZRns3xJdadWJvnLxMkuQtkON7jJN4QII+ZLC0uA4hmoRcPm/68dizbUWnmSF/
hbAIYDkwnRWhK6YKVhFwqPhd9UGL6SsqTqjh1BiTbE/dVnUHpHS8sDX+R9t5lyNr70QndumQvMMT
ofkYtuYtxj/23mLe48QWcxT+HMxw+bkJLKhLCQgc4wY19Nlcez1mQ6k0f9qQHhC1fnnLJ4UHEvgm
9Ut8ZDniEHGBDAr0mASDkGRngEAQ6XJoa1cQUd+vU1q6oC1p1BUT8YtPN+cWlpWBIoXaUNYAzfE5
qoJYtsZglVKc0wrTZm/kF6GzP0VYX9u4Cm8hCN5iRIvcz0fk1CgTphRm2BB7Q0qf/LIDOWgsglQo
ZDdxnKau6GUIBZg6NCVJ/HQHY6AVwPC+A6S3eTasumUKMy4HBQmUpo7vzWh+gPTJsXTLI641OAn2
cOnw42jKfds+dJ319lHgusJP1hExnNjjNGof43B9D29YVuJwH4me+I5RK8s0xM1VRd0DGtEyVzGD
7c4UBejhYB9hwdoTTtiUxb0Jcy7XtZhm/xbL+0mrT97WebmL7bJbTHBZSR/pOvMwvodbbBUWPtQa
M+CDjrWgfmkjDu3X8MEk9AMabFcQoZHYhx1Exx3UQPkh5rE44oX5GOuhfVhJ9PCrgJtstj5m4cZE
+zGqbk2dnIKQPthqvE2iAPaxy4u/kUsqk8IiqUVLT0zQxvLRaW2S6A1Y9b7YcBu84xddymC5Wtxa
BnG3t//H0Xktx40kUfSLEAFvXmHak2xaiXxBiBIHQKEK3n/9HuzTxuxqtGQ3UJV589yb2/C4pj2a
UGZqkdYVP7ZHd+NWP0bf/in4+BDpDXUEZeujGh0ubPL6GDArLNzme6rSFz31XYZg5kM19U/G6uYn
Nbf/NWtgQv7UTFyVzmHaveh+d+6Ve+OlHaIG3StD+AiaB7cc85u/1M+iHBEKxmo4GxM5jVufHlFj
2+OojSSS8BAjOHxsFpl4yrgaOjseLB9Vd2BkulLGd+3wUy1Ekq7GH2mZia58LkMjq6KpZ2DX+CBO
RqFf86pOVNnfJiMr3+Zl6uOZc2reMWWvfXV5jNNMfg++Dtdlmg9l5VILzS+QKAfD1J5tW16Dqv0c
G/ngV9mZLS3u0ex8pPe0bGL2ZrGAyG4u+VjdyIxTT5vH1njLj3CiNfGkmXo4Cf28pCz94copEBHn
MGUWGTpdE1mO6pOsoahC+K1WvDuSkasCDWeJ+7oOx3Ksfhdm+u3WSIIde9qclvgzhGFMcGwyr2wr
LtT6kTPCQIdKnMUYmRjRlM4d55DO6XFNx+a93DYq+VqP/UqKcPbne8Oq7LFfHpSenmervzOw5f7f
fI5VPjBZ49Ool3lKGPY++Zl6HRp5b2v5ms9bTprY4IaLmdOkCvVTD9MaUz9evb63E7dQRri06nUr
lRbOhEseKUC9u/Rshnl9lSzsaQ1tyQxIwAeGRZN3ESfbNR2KhNEbYWiuOX12uBJPDIMJlc4TNYFd
0HWH8+DIqCi2V6PYGGlkz6wI/pz1VYvYFX7wlfGQBfOZlLsTYDIpIf0x339UGRhfVDSUEsXrWlAO
dC6S3qLZNxGYB6ec2su8ZsANBaO/0uHmFJvz7Ddt3KXNp7I9Eh/5tloYpChzRBl1Mrsrzx7OXdA9
eRtLkMFsolq6u09QJ2KPk5PfZf+o+6vlrc9tJn+xEWsMCc94J89Y42VNGcJq7DJvof8iJH51NqfS
ZyGb7z54eTWc9MDawiUwMwI0RRX5GZlZK5sEnOBn0tIDjlYnYZfxRzFOb1pTH6p0M8JCmygt5PRP
y73fXoBc2tUFkrBy0JewfyejvQYU/u1fHZN2xLfxId3FRx5hwDsv7r/Uy6KsHA6WZE5jBwld1kPW
ds9aoaiqVf2WBtw2hlf+9Tyo+SCw63AbNdrd4hZsVFGUxjIqVfXXCNaXNuOAqNbvJrCfR0P7Kic4
Bst/8Ve2C9tifcxV0TEUGBibk61K2V6fYDiPQ5YtMc5m3HJy+y/Ih12eO4OsHt1pfMyn1YsCczx7
vBOOJJK10cUWyXz+p0nSAavS+rKVqiJPTMvdXdr/NKVlZLbWwWm2Oi2cKAFFpZ5ReLoQVXg3gL+7
U/No8+CnwdwmwtfJo9CGX8vKyMgerPex5BWRPENhOhn6KeCSjw3de950jcm7/spQ/Bg04qMUWPjL
PH80PZ222XX+OBRmZWe+sNztOyiNd8m5ZU3+u7tMr1LvLhylXH4+etxkNwcWhP8bCv0hr6cXK3VQ
0sCIutl7MlvEczbt0AnVFLllS2HVaNX7KnXzTzs4bKdaTTMJuvad1I29aTa810F1e8BDa0b+qrK7
PmZrvLFmNpYkQH2vOu1wqWeAYlXGoB6R+HWDCUuWwNfPKvfFxVmcg0/ibahVVhcZmmvGc16ypGqQ
adK33t0CMY2wGDFna+1fCmjwwUJ7DF3kYrqDEp2cCsqnFh/jaeEvUqXLNi1+aoNkMJs15fRzeZhP
s/diGyyG5C4wyc1jVPJW+pBrm+d2z3RQ4MiOE8RlW1mfWw6VEhRz87nAZL/BtZQWep22MD6tMAbl
zdb8AyxTvxC20sQjzjPJ3PqtTP3PjZ8u2nR7fkKiKOOlb5tLaXJS94WCympHbPp1Biaw6qAkMxdx
YSwvBuLPvdL4JepUvDtqepxaX7u7HZVbzePLSKSPYP7TA/sa/dOUGXnClh8ZAxd5l5Ibxz5MNpvZ
JEB1BNqivegZciObYQLemaAO9WluDugqTSQRJyJGWx3byTP3NVNtdxnJKDq6nbdeukrNL2LlSKDw
WSM2Z8xv7Cbbbp6otw9K3KcmQzCw1MiRHjCQJ9BCO9Z0eW+uZmf3tirvgdQ/6rbNbi3riJgzDeUT
gWM+tqrRY/g2T+5RZQ3NVmd/z8PyUitbHCePqs5o7THCi1uyajHNwdKN/6yiq5hGTCgmekOOcE4d
4Dk6fMckv/W5vW3FNtODTehbUmvONRX7g5Oy3ELQl58q10O5aeUAgVNCpQ2ZdjTIy+dM0l7SlsEX
2satTe1n7Ln/umVdnrsiaA/5NOjP+jbSfwAaJJXlVAehM6tSDjURgRfZvQOgPxd5lX75s6jeDL2C
KHPq7Cirvj3VA8ta9QGPF2XTmBQ9fhkSLe2jv7lkkwljBONiPlSJuj1K4ttDx2PYWvQCkscYppeq
sjeGP/3AYMR2xD2rXLMM1byNB2LIdETJoOXLFfryO7W2gU+G6T++7DYhcH764hqxucbkh6OIgpcr
nSVt1WvK6r5QLKLFrqXEjZHUY1uZ+rUlofJW9T1fUmsRzogmrT1oKk0vMrXnGBMtgruXGweDRVCH
vlqtUxnk77Uc/mVDa8RFAwjQbuYERZN2B8TaMpRDOdDLtAVdFMXnEECcTR7tUtqbf32vtELTsd5s
fUB1cExx6v3WiTFZpOe0z3rkZVTFIDBlvFRGE4OvlS/lpHVhVW1tZKxjGbUjU0oG1etD6fXq3lgM
rcQKGSHzYF/sxMfSW1MRrYr5YL3IlzrNoLyWZj0ZqSkutjnaXETIeOECR5RHfTFAUnVdpxGHnnbQ
NwP/xdnsq+AZH/rTnKbrk9if5a1Vj3TowIaLwWjbnj+0uXsPjIIN1Zvtnt08uJaiOYtqq9SZR2X5
9k3BT9+QY/xVZ63zpRdDE8Set9hr1DqMwkNm+U6f1C0zO2JbEdHIgW7CyrV1GG/Tc7wYBgZKQFt1
KRAd15ofv3KxPkBYuiJWjsKjBxYHBjsH6SCPqGaOE/FuCedJw+0LR+CsO8Hpp96zXXH/A00Mf0sX
KokPjM0tMXdEP0Csb30fStsY2VBejVmGN7hw/XCTMs+jpnP5DNauK75aZ2x7BrblYJ2ZbJgXi0pn
SQJbH1kI0agW4doUjN6FvXgWWBYxNLSJASHaJB8bv61tkl+jtPoRliIfPGaxvb2cCjZLfixLv1/6
hNmKE+qnqd18x4b341+RGr9/Tb9myMz7ZrTpRFPnBOyHs/lYkoAsh+zZNBZqvrIoAQ6GscmprjRr
tE9e6aFlcEowmuQroz10bLe0zkhN2fNq6Nq98euO4r7r3Cbp5SQvrlViq5wYLLx7fJjLjZ0R0g99
n+c3HGm+Vajl1ajHo2UZ+QP0kf/oVOyUCMdRz166PDCus1Oi/jvrWhdRKhz5O8O19KFD2Lih0Qw1
f3ZpmuZu4g/9drSRW9PArYsklarVpi2BGIvKahQsvTd9LeBS9EEhrFbrL9qIbhxpWd4FiAhrK49k
tuQ4D73ZbbiyyrWNrGYGuWPcQZdpuxMzKaPNnnR76KAjZ1e9S8/o7wTMQmrOheh+iQWt+5JrGjxd
r6cle8WqLbfQYvmQYqefnZ+1zLYmDjpz/VfVDKHCKjfa137tPHA+u2Kr2lTRkdF+c1EbQyX0qMkt
JN9imfw8JuJK2RQypE5ELmoIh7tueuJG8Y0SZbtz/5l5kmOe2dAGabLyGh9yU+OWFZaT004TWvqh
NqNDqxJi1S6aaQIJWU2u5ZGL71ZF9Wi7Cj3ElUSAqQlowg4g4iwbuf+hc3OLl6XVkbABnI0+Hm2T
zwNQnfrWHla/PxGyILJDR/HehrM72mxJkN5uGulMRkd+oNEMiEk4RsxGH6CGevZC3ZkPc2AEI5oT
c7Jk9H1E9NSheYgcNn3OSedlvYgcMU+f7aSsrwEUPrjsfrA2snm+v1fmtDk1qdCDF9tR5kc1SvEP
5RO4rlgDZhUFfDNFnb9zqbU+0x1Z1VwhlUhhn6pU2iqmh4XcsYtBva3Eu1nM/iZjpPXppM5EaGEe
4tbbcKQUdfpwXx3IQqh82/6y+lhYiTe63m8kXmdIWivn6bFn4R49xjl7oIXOXirkhHk78JQW78r3
LYwQvphegxrbIkQoAjfDU187lozvnmoWBIuImGpvjSU335/NEHYe5S1fUeJLrQw49hrnsemWcT3T
1PLxVXKHxNNlFJee351gGdGNknGwAcEBMrO99SYC/XElL43Zrt4uKhJBfyISQ5cnw2tNxrfGxsHE
koXqU7ASLI8NRrDtKR/ICQ5dex69yLEa41WZqUnaVzsx0ue0tvx4XHoXPMfucQ2gLjB0Ku0JoTgY
1+qvSQgB7LpVWxQms1V+I9fmf0p0Xwgx1H8zVgqeEpbT6rJL2o+zE6Fud1hppT3iCkq7YbxBCrUG
brjReRv7qrbDYG/dDh1kT/fEDLIBMfWoP8JganyHBGJNrxj02IGi6cCgYdcaZ7eR9+i8DkABstOi
qy4pBsssQUh1y4gGLV92fNfSkbX4G15qf/TNcCtGjndKmPQpnVoOF9NVzVvqWv3Z8GsmYjOf7Z+g
q9bHttSaP1vgiC5aV3sxIzmWDos2sglxyV8ZwSBLpCC2Wm0bW1iXVlvFVuMQA9sAqOfhZDVVdk+V
briPjtGZoCvS1bLntBoAWkhysI9ogRAtmW41wXVaDTDHtiFg6e5MKg2FNcCBjiMfANFFdvdQOd5l
WBWo5i5gBsBLe1mVIy9213yb/3ib/FeO3BbDTu0T9cVk1nLvcO0QD0L+rbX1VRPUVFPBkea3JlOp
afuiM75zzUfLFNzGoqpiJmcHyarrpFJgPv32QCN6Y/J03gzzymj+aOuui1Ym/nmV/jAPxlll8wlL
0DFl/At5aNCDlt++RnJEIO3T0pu8LsMfQHp4CQV5sTB598x1ZgQ6gIGxq8ERxUNTTG8tIbezVX1S
3t79YDYPwcwrUZa2d+jBjyA+gZ3LR4bKb3pvJRpiiOEMj/VoPbpUHIzwWjoeILuFZynDk6Nb7cVC
MYgYivWHaXavOsdmxJDxsStSeJ18AFNW5AM3Rf0K4fHYDcbbnI9Hkc9DzECNnnb1hxOWpjU0++1i
5fnnILxPvZKPfludfK1+rLTVDfnuP1GJTqkh6ShS5LV0fOdGETFMwBL5Yxl3zRjT1EFTL2yULsgt
Mwu20kPZXox+nc4maHsp+tPgAyv7zXkugzf0fdTLIDjYgzjlXf1isGs+8nQWLnMeYVXKXrbJq8Ms
KLsoN+m0S4HW2o5aYlmbonArKCm4dCxneLbS6dJnnpV0Y/OjLOPME/6TOdOvyW0hoAtAkdZMGUZn
NwqCD5PPdhyM/0yHIYcCTGvKcwUJaq/6x/44wr4MCZ/l6+zxQ7bEgUYWI5c46yCCMqjxrjRed4dK
Vwa/LfrKwyDq74LHA/yiPKwjf3Yb27MExM46pnXzJg9zTqRSnRb/cns92pt6wOEKwaW958X6l2zZ
i883SMsbcNJSi4W5515xYDxOtKTsGVYn4en/rf2qQjEZx4WWLlpbrYtnbefC9DcHqi2zdObdw/i4
gao20rfCze6/hMfkidWZB6+EgKZrutjLTEnMA+oiJjSj9T0bLlpho94BW36BHdfHVtNehx7fxO6b
inpBu8DkHFRvmG5pAZ1o1toYucX8axTiXkgfXdeAZDK76dTObGCoESx8b4dws8SC29wlncUwHeb5
jqtOOj4gH37PQIkV5VT+UF8DR4B8959sAKQCMaFgltU5FZ3zsi3ykvrevfKcj4DFaR33DSP+5klq
eUsxur1KXz37lnO1JxielIUT8OTzhW/tIx8YuhuruPYKOh0HwFoMn9norKHn7T4zp3nZHwhqxLfB
oD/Kxv7oltrIvDNFjWvGHlC+fKurrD6kdn8dRl5AOXlLiCibUKbmoTKsYzosry7zhjMnxRuZME+y
JClkzauw1Kb/9o8F1BxNl+s9oYFma/R0YFL9iIr1auv5izlPvz1iLGoGP/Vaf3Zj+2D7ktwdrglQ
g1ibtv+YWZxLy36em2FMclle5nHWj0U1YWtEkVoZgfVG+VUN5s+gCX5wbJO5zE7GaN1LO/gmVCRm
5AqhVHxam/Ex2vOtQyOPm2Z6IODkt+VALDviMMj+bw7BuX+saZGdF+lrESxXDu08fE6WevGYroXA
+CGDd5A3n9a1V/9Jh3GFOWfv+i6CGvn06JT5wXWXqztSY6XVwSumv+aUUpRpWZa0ChF6Ip6QdXTD
WQzueVzWfdbyuO4CB/XH21gVT4XoY51GO7H26Ohtyx7GpSoS094eM4TUvsdDmXWfFYbAal1+FdP2
XDpCcRPsqgAMcWmetEK8sL9X7IRZMi75KVfelVJ5T1nRWd0+B/9GoV1Z4vgAMtYlSExnzAHMdjHZ
fwcypUldl/6HxcLNyRCZPAf5omJ9CqzEtrjAKHzfwXojuxHX2l/e/X1yUBPPSrhgbvZ/vFz81+Zm
Yrdmsv9AAUqtdLQTuO4W2mZNhes8SumRg69OSxs8aMzLnBVE0ZDVpw6608z5q5rch6Z1k87JXmtD
vaULIJ5fnG1jPhBofwvKvWwVwZ3FFYdCONjrZXlacDtN9YSai8EhNN32U5QC3EbczD1RuaF15tz4
8GsTJZD4cvxJl7U2fuyUF8lpDn2p35yqjqc6hxgazkhzVHMZfXrb/ynkhEnAyUK1NseO39BZEc9N
anYWfp/5IdkoZNSn0ZpuaxA8Ny3YZhCwX23o/mMI9tJwDeCsfpcd49Z+cG2EWyf2ah5LeiK6teqW
555KJMJACH5oR32GBOYG6S/sXfGCo5Ktw/QzQ4qPhvdh6C54kIqDv1WkeZnthdhoFF3pEHmZBZh1
DBZB1feU3inXit/4L26gQgzeFv/urqsRI9gSUsegWmV4IrzpLIIl0cr5npXLvWgcGKPhIgL3BpeI
VpJl/zWKEQDf+Lu5Bn8zxzxsLXUCDoi6cR6KRnJ846JsbMgfpMQKP8Hq189sr/kYV+eHcO5X4VPW
K77+/f2blXW0eXO8ab6olr1VJv3GnpenNUeW1l7TucfyN7TImK6UCX+PCtUERGrmzlNh8Ns69axi
vD/daSjFb1YRLESuMyvLentO+qU+GmSFHCzHxhc1ta80sydD6zitvArpFG4+nZ9lqo7GNJ5YsA0c
OD52a/WIo+ZTjv55qdvXYOUmHi305WD83bvBfxobkBJMqy/STs++Uz0YPqdEGiCJamv+TFEWUWYl
spleadJj29bqmIXU4rVrmZLUeC13wn8/MZrsSG7v0WvLZP9nFhQ8ZoZKv/LcrU8ZD5zr+sQWFkeO
oNtiNExG6ncxU33ySfkOs/a8e6pr/Txa/qtt4rD3rONa2LHlr3fpjE9Ow5mDijaL4ZnW53cwqO+e
7RmF3T+0Hc5Vj+UDy9Ad6nl9ETxmGk9L4O99Fd8mJde/pcxPvYYTyS4VcUquWC7AiT8TGAVmtGMz
s/7Bb1vxZZjLe4NcGbfYJcCLqZRqL3vSlvStoVhppBtEdVkVByNQMfKx/Kwgsyxn/fF0FURekf/U
uX/jeb+NaCCPWWX719U2xdfCii7Dm16GbrqTvodjWW8+Wtl8LEJLkyrH4zwRSEb1rIL1iv6KVtbc
SrfBBemXN1iNRAzYUwZkzVxgsYdd0HwqK99beXuVdtSVOioMuWoUiNhVrM0NjdkUoAkt1ADqmFdw
3HxTclSHxc5u7IzjDSHpqy+ea+oiTGD5MZhsvNOLd2nsdo20oT+Wy5zYBbAULd3jqJMV6BKhmU3/
6VRgNJ9zHmqahPoqsV4sn7ZqVGK1Xp8MJBrgu/H+guQ9KOl/y9Q75sF2Mroymur2YDInC+l7OIsX
YPQhHnbKe6OnUbn+tTndesgNZvLKulv0IKlvfG4Dqw967aC04WUTVixGQVWi2+cqNZ6Fy4EkU/Gv
mBAnlPYcqI0epc6fGMGepmG8mI3z6fHdRr3lRLaXHbTCTfY/3WRMeWvxmIOQgSEKBr1pPA8KxmJN
XFUm86TYepF5SY6PcVZdjIYDmUiFKKflYYTSH21FbO/03tqdQABM7yuyVjX89jP5la7DnSJe7NTD
0WHcAUmFxLjnyov5x2eBzszh7qzzTQcnAn8dqotY/AB2zznqmv7ScpkC+D+tW3twfYV+5uGRr6qX
3sh+6eBWWIY7BxKaZ9GLOhZC7G/e1mkHrebhxj4ci6w8Bgby5tA3R7wez2nQRs5SRADviTX4INH+
M8L211Zorx4d2kSvy0+S2GuK6R2hoZ7KA0RfYnWEEugfW25GBUNM5Av9WAsNsLs6zXvdG3DuWoME
uwlesGJE3gLZ6EyWnThF+bDKBiaihShEmjZL/qHefou0jUu/Pa7kQ2wt7qaNUNCu4fXEP/Iv4DmU
VMBqNCSMI8pzBf2PeazMu18MELWIjh2ws6HDApGb8p2cCrR7sLTXqa6i2aFBqb3tQ2n4vir70acy
d4v+iH/+ddGzQ2q2fM9b8JNq2pswgSZAkOwKmc9dXoeyPlrOEqNKx5o0k9nQj53nJ60uYoJkomWE
aqUCj7OpOJHhcetNPWqz9KaJ+rFr+mOWoswW9YUK+7G1FLBOcNkfWkgcRPjp2aaabLrhaBVE+LZL
0g/mytQ/O079/L6K6QTp30J+jdGyyiue4J0lwOs8A4layZIXp85p3gI83evmXri948Cl+cGBhEEh
Py+mjVnVrxgJ88Y7y0trmFHGd+QMNadAnniA5A3y4+yNRThzNBTc6m2D/OjUvRvNEs+x0FiE2hyd
xdfDxWri/cZZRiuWff/a6dvRT803ZxNvqEDiYBkW+jORKWhRxWV19BjAPMA/Vz0GciJboDd/7ebX
dPHeiLQ5EUl27DbmmgVnJBeYkUB6EXhg0SrsBqthNiJUGxEG80LA2/pkTOm16Oa3dMgeEA/mSM/L
T5JxPnvm4J7b3GvH/ajLfsHgNxkRj/YUmvN4Nr3s6jFIdLiLmOfdymx84l761cjgUXRuMufVITC8
30jUt003L8io37oqT7PTbTtNe9woZNPO+vFFioo59k9FPh1S6NN+9PsEDKGNOoWhHG2YZcrgiPDp
++HZ9jyS84RtDBm0wsicmns1IqP9L1xM0fAqUsoiyb1TUezc0RDNlbqlwQQIH6AnjCh4diyoMqNm
EWdzkKiPNsyt7j0WW5NUrQMbyfts8nqaNDyGK6Gp3zpO2JCCaoyC5b4LBl6AHVxtLxl7HP38ef8o
cNbOgAnakzllB1whI8AIfgNn+KpTggAxFzg657zp1f96pz4XLetxW/fgWS6l8Bb6xvSW+ow9rIZB
hoHd2h5OPZoOoQsQb1mCZ+iDw84Txts64HEyh7Pf6tegdjGkWW6sm+kJPXzPfsZb2OfuQA3Idbim
B1/b4KPc20rPzl4O5uAlcVbzjRnDidyKEUxr/nSt9L0N6iO+B2IdxNEspj/QAnAtXaSV2VGVdWgU
7ndt7iFXf/dqwhEO3hM/v/gcdTyYd0fdkecZFA8dkMpwYmyMpsnhxf++pxaq/V/inynttVDD1egA
mOwffLpu98b2/XCG52x2gVKfl9gr1X+N1yVLvwEASjc2tY8Ccv5WTOrvpEhcWQIv0Xosr8OvFSVV
2ZO4ZI5VUrK6J9qnLLK2Z5sPxa/zLunLGf6nnjG6IgkKG8i+DiKj1/SwE+V7u2Jo1z5qMCJ0Hw/A
EPEHuPAFmvlQNssf5eV08eAlYeYEiBbCe8gtHsmqvgxWe8XyF7Z29mzzS/HAX6oOhGsKOpQimZQ8
xfCBP6yTuzgoVzawytTZv7uR16rSm8TJquvG0cRn/aTLHHFX/qE4/iCFM4CNNf/oFESdTDS8K02m
4QrWr1y/x5xXuQlgLhvFUlxrRiaHw+LLsmu2c7EaoDTGe96JQ785ia/Zyf62WfpAfkx3q9zqKciq
L73DPbX/i2LQZprcf3ww36nj3TZeeC3on0j3YOpnJhkZEpnTUR82CX6LyJz8qwanks3mtankpdj+
8CDsPdbnfvdVuXvqKv1Fl/WrZ9phwRx+D7/QJQoMKVkT52zRbgSXdoJHYxEfSzOd2x1Yz0F+QQUu
WLiHSDQrJz7a2O65lz6smvv/K3Q/QeXStJGHsKYU1yYbYRZ61qibCxUWevNnke1VKov4I4aurJJo
iZepvsvK+0/5GJMFAyDgZjec0pxhMrQuvM+mk0htNYtzteCdj1W9Ag+7UHkL3gjuVetVr9eHTvbQ
KL6yEtnq1YfmzuQDkiCPH+kwO+hb7C8TTEm3/tgDw2B7XU/mpg1xPTS006RTrpNBX6/pkJobCAlT
SEQq1z4bWfBnB7YdsTQn2SzVEZXooxP9JwTbETKYAkgP/TGL9IImR7FHdsJVYimAM8XcI6qCdQ8P
gSzrwaqKon3oWWMdtRZxJfNCPoocn2wKmnmeXoeiR9RZKDe24G2t2vfSRPPu6xMmxL9WOh+U4xyY
YRPgxNaVacy/Vb4dOkmJKfXbhLcxStmwiSQ9PzgQsL6pvShMT9FS2W8LB/9KM9/Kmu6NIQ9Goorn
uz75OkqzMpxQrHSqgdZ2f/n7ibPh4KBgx0IRlMs5wCW00D+EgsIGf8kLYa1/FgxWFDbWIwN0LSwm
gonW/N9koTsbxfckq1+rNxDmYPanwuieFVHFBLi8GRah/nOWnaCWKQsrdBjTlLd67YGsu+3JgTjc
NvfVtJ3nBY9JqDc+GMVAXYj9C36XBxCjKW/ZIK/Cb36VteacK2383Sqc7cNMq4PR4WZwTmBoEreO
GsbfxuOi1Qdt8N8WOb60Qj2ao/m78rL3FHsZAzyXOJ4SO207iR/hLl8mT2Pg5D/a5CZ7n8L1jRqQ
x/TqT3W/UfThtDa9O/JwgQ1iAFOiIkMwLqveC3vbp58dzW+Fb0GazXW2Cgh37lAL9qjKxxtk4VH5
7mfvSnySNVDraGPTN2lpRMN/8kPPzaltyF1mbksqkbmf/NsrSukUIxr+0oO1P3g9s3M2SE6taTzU
G45hq8Oc52Yps80VVKbuq9s4ifGc1jII95OpqeCSrf7NdZFlyqzyQgfPdgztmPJ/mT7Re0CXlpRa
GmUXEcogQLoeo6CIZPO0h5Sbl5WZsbvlTSKcDeaMj2VwexuEZhFXW4NW00vwMDvYxLUdAdRWd8Ym
qtufdAgIT1rxT5fyivf8moniS1/8A6P2m8Gmd67G9lT4Nmhl9sseoW4DzcfpXJpP2KCP2MQCxlze
b7bbny25QcsUCw3++lT1aNwYToLBfbMXRU6a9lfnBWNMe7Km6d3hRFk46rPFwqBnbImqi2Ts9BYc
vTl7pro0M773nHwhFMkjiwLv3lC/Qmx/NDaaPO6UhzQbfvyivKwLsip/4t2S1s0k66WijqEPyshv
CZjipMvVRg9YvQ35lvyeiYgBkUsk08CLt8Gyozkb4l1ldFb/nnY6Nf1Qdwlo2D+3myhZKyBUuOe7
t1VvYhj+OJszAergJJg6BJ56/KHnPJIokQzCOO1lyOCl3zwtSe4410XTInOZScjcn6vACf4In/tJ
Za8KPcMM5Fm65Tmo08ts4rUjbQ3S+GKM7rmU1uPa4vTF/k7yCVOK1cpIaZaRGJu37n8cncdy5MYW
RL8IEQUU7La9Zzf9cIPgcCh4jyqYr38HbyMpYjTSsBuouibz5DyA4PIuQMuitZv5ikpy6NaGV9yL
uEHjm/av+JcZgg7lPqpTA7Fsj7YIrSPtffqzNH9u7T33jFzifHx1B/77nE8oBH69FImkiyiT5T6d
MpQeXvAT7CCUOIH7GtVsJGd5dezhXE7201h7D9PKnzpfvQ5R8BkSM0Az1l6ShtJp+XitRcuiqbdj
v7iBQT0uf3p4FdEqsQBcLWAo5oZSNZuOLZpF0Ruj6jL5Rqtxfunj+mYqyHKgmkL6kdFPduyaiu08
BEcqvUeVVH9E4F8jE42h0Yr/F5cgINZJ3zyVfnNY+qOJKt1m9+2E9auoEZc6dXEL5XSA/HUavOpi
Nww6qca7wLrwzpc3SzKwa+s53osW7Xhn8jaH0Ny2tq1qtjpNtjHbtnzy0UYf2kQD7XH6fos003oa
IxXtK5HGlzFMvWcLohLaXHN+T1sqZAxj4qhHPN073zSiHwgEGOuIxc42zTj4HzHOEx6WSJW3cuSw
Gaf66KgKmpKeBKimYOl2qpuDyFnX5qfLCb9ytXNT0oKstigqrfE3rpD01FwKyxiABB0UiNQmM4wU
3nq23xYnmIjG38CfGCN3/9w+PIWB4V0x77MRQzCzSUPMSmpUL1CFl0JPftth+DIUwMOqJuagyif7
lCd98l8TDGg/KBnWyzrNFSJEys5uZB7oHlaUqsNhRPXB1ib+iwBXnyW42lVJ8z/bxbkJYBAlXbQ3
JohaiiZ7+ZWo6z/5gVmI5/4pz8Ifhh2fwWAfKiat4O5qY1UNFEZFGF0DAfOgyv+kQ4JRzq/DlQVn
Sav6O/Dsc9LxDOMLQZQaT+/N2OvdZExf/ZgfIOGdWUo8eWjZY9v/1X79J6+GJ4h9v8uom5S7d/zy
VIo1mALdvaHviA5UdxSdPfvQeIw/MOW/IxyEbGcXaJUzgGdD9xNy0cmOlUvkdD8YItkMMq4rzRd8
+MehdW/YhFCmtTtM9xcUQur/Vzpcotc4Ca9DBRq3TYbxEtj1wRtg1aGeeUTBeBHMZLNafQk1fnNU
+Tu3S+6IDi4hSqhYLuaAaVM105XFYEmckfnX0umz03sIOCarg8XjbZEVPEJDqD2D1D/DLM9wSDAx
4gDadHJINvCMtv3MRY+j8csp0muPrGKtZcKiTwV3lPSPKHXY2A9ZCSNRn9x4QpUAaWCTGvrPGGJq
S/3gXzmGA7v9ZpGAU7QFXvuS90HJu5CbSAJprGuvAybYN3hoObZXBBs6W7tKCsQhNRMPt1HPFGbm
3vD7h+1QCYQmnEqQB3yjEqiHtp37pAULASpehKanOs8/RiOCJDhHwTH18vZSVRh35GQt9nRSX8kq
/C+su69utvzHkBZXXK7+yZ2Whg7t77prugTyVcUKk5Xyipj3kfJm6Gg/vWPb2kA16uKlyNq/Gtka
itYbSsUro/0clyuSOntmfxgjld5Ec1EfjSFTP5aYxd6dI3+vSmH+U1FbBKs4RNEprJFRht+yasiR
xFZNUNwTtxD7oKw+qwq6HQNfql5CeFcVPNdVIbNixW0EnyeMNpp8mr2XWe8m3e+7mHgMDSwosWu+
KrP/LRjqcuaV0a3qMIBUpfEmtRT/edFU/EiUBChNiACAlzZV65bK9OCJkQLId5/jkeNyUDYIj9ic
jhoI0Ypfw8lldLB/svAhixSwz5i9WuzCKBnLYeOw6oonzc5mkoyHDb4rNRfqkjCjeVWuP+780vUv
Isf4HMmpofx1TrOd0z2pHqyoz/b2mjX+o9EmWIcUFbdV5ZiWnSQETVmaIWKq5ppkFMqzsiHlzVV4
42XJWD5PL+VErR614z/GPOxOhip4wR/ObqoNsD1kQ+X+EhLw3uv2juHxXiN+gO+Uo4fQkKTEyKoj
6JO3sImghPTUGl1vF9sAEjywIyYI8ICHfZ+UHh1l8JIIxOidp6NrpauvvJP/Sd8H06pqpPaCYMbC
q5sXmao/IyIN144OypwLTg8Kerryc6ZnazVUydNQYbnXA+ZyPLPFrrcjeFpuxy4jc9v1MI5WDS2M
31GZHWqyyDkyFb4PkWMjoS5fZW7N66Cgtcd+VCPnj7Mra3h57gZLfgYe6qPYqv8gT7G30Tj+czP4
bQn1RzaxnRunMvszqenNstTd88BIuW1Wf7ZFWl0aiV67CiJWbCV7zKw5W0jlj0zS7lbvp/uwlmcd
V13IWY5Po1HocszSyVCxItpwrCmHgTs3J1H2CLyN5qK81GHL5HyPdFU3R6Q3w0dubUT5vkbOtsLC
+V+vml9Td3voHjVos/xu5QntnwlHdvw3czTQiwy0nlDGuJdWDlu5SKUvUd49da11H3MuEUcx1cDi
WK0Dt/ySMW2u3fePuOnBuJW/fSR+EW/6WyY4cOEc41/Rzg8jT691DjVk+YciKakFKecgCT2oe9AE
exK7BAe16ywMA6vjzXDLRQcEXY164ysoeoaLIV+Gl/fzBtJNc5Zx4mx8fFZNOh36CDUXhEW8KGFP
8XeoomovxtYrkFYEzwkhvUdmTPEyk83XXuCb34E/G48OBdvJm/zY20ConPt1M3JS0U8juYMy024E
SvBzYWDkmYhhWvsoK85lmbMdGG23x2KqyfZI8Bd1riEvMoKLu5+HqH4MTZp/5a0w2bgh4GQbLDyR
8d+bsFwFpoEfno1X+SkMNz+lVjX+gtvCrdsz0fdofmGlPdtG3bxK8sL9uUEM3QZmdh+6Wjec/AEY
WasXONtCxTbNTdxTKz3xrvWkEcXjpOdrHtUJsXe576dQnDPpJ086iuCh9M783Cf/Qn6aHM1Pbn07
2uh/nLFln+NbUYkuQImmw59gIQJ2XGHRnpr8xc/yZ1SECdJirQdIfgB5PvLFCIpfCbTgjUkIPZM5
aOfIVCDbRlbD41uA7eFer5Lyhof9zdEddu1M5+jPSiPaaYK55i06+OGjYvRWoshf6zzgfIE95f43
1sK/xWOPoRHNl/+fADFVreFX5quUYwQKcDIQwpX3ClJIKCKYNwxFjALBrNsG9bdumM+ZEV21B6zp
3qMwQCHmiI9qMsaIuZ5NEGio8zeRtqxqYmcK2ZkOqN5wX4bgFADDf9RTIo7xiB2ymvVc4w4XwSGF
736EnqAPDlx+RrqWiTjJDIMN5kb/BAh6BNrSikukJ7xufez9qqGzFjn0ZHvce4b1n9s1HM9JVuFs
G2jqeiDUmZWMz+xdMRfUmH+nCcOXgQKKtRYGhuc4ZxwxGQFjAsfxHmgcqU19M7YBdmJna7t4ppQ3
K4TpXhVYCKPELxRFPBhs/BxmVjU3k8QLcLaZAKY065g7h87rnzKW7lWl611ZIA6ph3k6aVCoKz7V
4HmeQ4StnMsHzO3e11CP4ZMKhupYMPtah2HH9S5VPZ6sYY5OAlfdX3uImBTIcjzMovDW3qyxQyd+
+DylbnLF8TqfLPxgZ1lOCbC5forXmRUzpUZW+YltF+y2af3ra3Sam5aMqUMehAqDggdPOTUMBGNT
Fi5otO4TnyLzQEkXue49EteDesiuMU/RFcNgSIvlV/bOK9BcamzpTMyDYro60gVO5FG4n6SNmfwx
5xM5CXGtGqi80v6r5844VlMTPOe51js+DCKcst51jr6aEMmElZmcHId95DrEUgYSvBhydKdZnn5r
o5ywJgEFXI9DHW8nRwuWUAYjgMCaFboEJGm7GO3bzfEK7oeEgeRbQi8JHVOA3PTtrP/r64Z2vhAe
Nc44ecxJdWkU73UYG/6KUouIiim19JOvdBIeVYEaCWUZ+qYWphGWeKSyx75M8vGmmiR0oFS6Y4xv
1A5YMpVITRPDXxRIziL1b6eQmSZThxQb1myYxOdwOtLQpz5TMRK2tVunbP9Hie04x0HKNlxfnNlm
UJYBP1wbc+BuwyaYx9vMbOM5RLa7tsQkkFRESbVTiTfWe8GRuamjjoFzyNFU61o/O4523wvfKJ9L
38heA8lYBiFFuS9HbX+JJperOk3TfUvo1c0B9byNNDOp0mG3K6ORuoWH0v0cQO29FjMsOz2HsGJ0
431XyJ+jVam62gHJMct+33MxAlMw/XSTyqbdOj4dalinTfjkOV1x0SKGM9IR1rl2G29ao3lYIhCC
FM8Kzvoe6RgH2jgzt6l8p/6wpFu85jQ+mO1LrGfaxAeCNeAyGoFApQg3pm2mcmsp3BY4+FwQKZoc
cWTssMCE+oFY4/9Wwi4fwGyheUhtX2WAmy9vVLZi3SW3teeLtU6qZuU2ZrOXcSjeMaVMez7Mhf9B
gd8WCGTWIXT3Fb5Sxgmp13EoBb9tGAAyZZ66UkabXfsWv+dTRfd6r1xXT9s0AA2mIajvZOS4d6sm
SZIaJH8EJtR0HMz6pULhxz7Yw+saV8g4dnhW8mTrIaPcw8wyvyLOnmtU4k50naplkgq96MtGQ7SR
rPFPgw01vRPM8GPmsxTRtX83PJ1erc43sMKbxdl0EvfRZhpqEtbIvRwQaTBvgnhBUdAes8SwX+KR
4FfRiXxns196r/MsQfWeqGJfJUx2bMNoLwaWumwVlLjmBrzxv65nBP8pVUE2wT0VXCqngsCPAXqj
PVK6JH/wrQlb7W7Cv2EOOMYk+E7gObss3/R2Lv95ShjPeBnAuaeu2iSCUanLpMM7+FGNU9pxiobn
EUucPdPaOIpiY4fi2toA0UPA3DTyEI+INxsBJ8VusGhaDBR2Fu7eTTyb8ApErfeDF+U/CZfSjihh
pjhwrtauV4Er8zA+GBhJAY2WrRFsOovNFvYVuWl8VGRhnLFDsWwGG8sKxh0rBdZlcFq8fHH3KQNV
3UXnxergu/V0n+KpPmQaZcbBTyHqAaVnjWhquAnzEGLjdIeq24NRG7ZVEiVPYdJavyA4MJKmif3s
izl6gAZosGTW+d4ZPIPJsRr7g55a4HUh3TOqjl4bZCe4c/9Xyj4rdg1NsY26UXkndIjlZfY6pr61
CxU9bdjCNVN/6p2E1k2yjEsc+++UDf0RKhfluMOy0W2xYtt2z364BqiapXO+Nwaopy5LzHs+4Xtb
c7EvfsUxeGmq4CtFk7toTsRLykwFFEY5s2PQo7NJOsO9NSlGfr5kQC9qtjYyDT10svrXVkF+0oYp
LuhxxWc6eaAgaUGp+8qUrmCVYObeEbXabCynCDZJtOz7h8h9m0JXvdrD/CYLkV1bY+jZcnn5tnNS
n0kR8NFN3Prda5D67Hv8SsUbKIHDUzkaWHfM81KrMBYdPvuAJa01IGEw6UbSFlAdOQKTsQBwsGeN
4rlM3qXwty3k+6CsoYGHIP7sn6Zq6bh8lHtkwVNJLxvuNH63jZSBpETknvKscXFFldi5s8K+7yna
2XLD/BFrT2Q3G56rHVJJVn+B5H/FzNju1KfFcp9HFT5jl32n0filSHuYnMFcObNYGVQJpPWg2MKy
qYWzniX4LeWKjY7bexwlF4fNE/Jo7pgX/CNg08w179va8rxDkDUnz+gefRvyccEgmQy6wXaXdc3f
OojupFbixevwkvnrvK9+Eonbqo6/QtsndEHPmxh/BkcVzVNIjIELDAWP5qajNy0qONL5aL1MHavx
cDSxqEUvbNoOcxaU3IxkUTTjsSI3Qpkxgvd5KwiuiHgoc4d8+Gmno+QsxulMEP0uBbSOD/He+tcx
ITpB/y3hW89jfDfNBhVOexHqQxUftCjnPAk2acIOtPBOs0RUmBaM4oH0IdllENyoaZESD6/GONFo
VI21m9IOJwvU1tXcOu2xdXz7iaYgB4QcKX89VbK+jDPBIBnbNk0RiSZWRbH/NJcNg5mosPNdZBnm
rjPFvGEWBayt88x/jmNX99SkqhXVUpZiHF3pCLJCX/bpOe9ych3gt2IDhmcB/gqfdJs00x10XXrw
Hb/D3pOGz7UrGrqyBGlTVoOxkGpCKsqbvaq7uvssHBIbeqrdo1X00zUfqv7btRkX5zKbH7NrVFCn
HZsQAMFoZTJEc4ucor5ocq0eI+gqVG09k5q+RKAt3Sp7Q/oOSMud57fYrhS6q7F5irSb7jHWhTvD
MJpDDwRjlZcQCduFAFE70kIOW6a/SZH3O+au09rvCOVLe5juoRy4wiTO0xnlgw0pVnkrdmpfwtMc
sgC7s53RzSg9dNiJU0bYxxbQm9yRCLZkB8jq6NeqxxDZmnvwsAZDO9xIsQ1LLwb7fnZ94EKuVzin
NiojgZUcXHnqeMEhzvNiV0qG3moI6mdncEfejjRyviAbkBdiFbn9xZzd3IAji1jIgribbfu3Hhx9
AFTir5l/Y/YoXPQ2QTlwb/fVZoBBCfXEcxmqjFgC0aoiw/TiXZdGLCYrNnF7B/zqirIKUold9ivD
U3+0xdzJwPG29ZMK5zc4E0p8niw4nYa5Zvcb71SRApIkp3aVlsxAc0MNMCfwtFVhmx192cLIyN2I
wiZJxhnR+oiZoY/meSuF1x0xSntXEsLcz1QV+XfJ878reragCYLu98FnuMVPPH+GEL/xQFcDUOtk
qrd6Nv5WbZ5xcnQ/JrSBTYpPG/a7hRoq7+5F6ZvbukUQG1Rms60NdspSmX+ZEnZrVMLddpZecfRz
F4FKW7sbH7HrDRhuerBHQayISAR256L8wHIlH309MBvllD32uQQTbbC9KoI4PAuuxW+VimadT0gW
UCYDSfdTp0YLDCQ4QnOz6pxOnEObUs9IcuRTU10/Kp1b723PdWGFyO1kIv6Jui6fHbhrRMPkHpEe
Ol5Xri0YtQv9yhahOwoWxcQH0HxqJ6t2lrAN+gbASl5UI4AMHLVT06A3ApvdReJj3EQKk6HmJjnj
9UeO12OtNE1QLU1sD1ee5pztTEakBRak4dTJuPiBmFfcBy2btTVGLoWLE+6zWI3Pc5IBQhmieDNW
JVJKiX6q8OtyPdpUZjJuy21YeZhmRSteqrFOseerRp9xWCI0I6F3DTNP71VHWFCvbLnVETtbS5kT
v8B+fZ7c+W5lmfEv6PJuPyRNf+nIhdmxoxS3MM3Rb9MdnAEcoNBx2B4EKlA3+jn71UIAvI3jFkVj
zpfRmjr6MoqyfB/7SN8AOZrPVc2t4EmJndbCPnHrJ21v8Nsaz2XY+Btbxqj2AhB5eExwfTgt5U1t
TEfJLHdjNvN4mvKkAuWKPEdH/WcW9I0D0ZfNS+IjOOSbDO2tmWUaS52hq1U2yexm9X1xzcOuXE7J
at/WyaJCMdt1EBKcU/gDdR62pupZ8rVehylWv61weNaRgRfvrmD82+seQAyyizVOEgvE5ty2cKuE
9caGW+4iJb8lRdypB+x7xuaPM8gATmCUkA9BoOXb0qgxIzk4cZLEp3QoDlUT0qag96WsxCWxDXW7
Y6KEofg16sedG1nnzJ++J5cfS/oUsqX9k/rq3eaDCiu1tgHVQBLczuy2CfbaN2EB98fZL/8c+Akv
o3tI3K+q9Uibrf8weGHEi9xkasQbeo9NEQbrrrqOld7WgAeQ8XtZAhanwVWmmfhNV2MuoBcEG8w2
DGHkeWQ+BCZgNXH1uT5z+nzkxdBPy9/lhCY4QSedWlLtAZWiTJXFSUTJm27yax4huLIs8SciJkiF
9iXhhqkgA80tM1IHZa8htnk3bjI4t6tItpeaI1sF+gWSx04GJUrn6DDH+cvEb8gydTJtqteqC4ZV
h+G8SRLUAQ4DAqO9o2ebR9hUg4MoKDzDKFkzYFlTTt8Sw/ojLM58tL5u2mJFwRtLpcvBSRBZ85M1
kjEd+UWj2KZmvgtBXG4MUb2wVmFlDc1B2dCIro1Uayu5Nr2/B43I1C94CaVC3pwdrQRGfoeOBmx4
1xHMV+HmWx6hBGOrWSR/DQiVmwC1eBTOP4mG2R/Y6xHaMRMDxBsqwyY2b0wHytYMOrHv3of57sJo
Yr/5YRRcDsUtNYetaYfvlmYTM2cHwxaHRkQnIwkOzYiPgthyLgv9QkiPPvJ3x1OfOd9xwZ821Ejt
swQQ3vLcRdR+qSNgHQW4gryzPU07ygAEqz99+Le2Pqp53IDHRU+16KPT/9zwjmTpgqaQYA8BPBJN
imdZK56i3AHq2w7NeRbM1RbwKqBDbE2wwKBirAKbHyJKsU7o7YxBc3kME+G9jOm4y+RzDrcz4Qn3
ze7oT+m3XwhY2tSsAwfix1R9G1G7Gs3PjAml4MslZebiEjQArhDxbMSwh7PHMaJzz7p30gUUWE5u
1GkyuWuejbGUF/5PHr/aG/MqaFAzDxr/rkWUArrQAVG2F2xBSW9dcA9unF59/ORMSyAhO6FgcqgW
W2K9CxQiibTq3nyVv3DFbSultw0OnTmqboFu0Fg0PByL897PbjiqKNazNZv/Pv0TGuZmaiYBwpNW
YoA31t+HIXmPB0Uyg/yHUfEI1ePDr1OLc0bw9HsbgYaoQgLOCzv48uDl6rHo3+IBgeoMhi6vdqkx
7s1IohEgfWaUCzLJWA+x/ycbmq+qMV6lOfXbQbnvyxPJ4BGHJ//qJM0nCQwXxvo+cNOTUL5zbBBD
tfn0oryXLv4QUCRWMb5ls+k/zCX8dITrFqEce9LNgmDpijeSiAkJSEg8jRbmICbEYDO7yOwGD7b8
VHPWYpUZBdJUHBzebuQ1xhY/nZMBDyvJKhRoQfiAamqc7c4ioUcGTx0UId9OeaTSlKBx+63Lotuk
Ue9wC+zKtEB0W9zq5flsjPBCH2ZuSpszdpQjpjFMSG3qHANFKHrXIF916FeWB8Ga3ad8Hj+JADzY
i6Anl4AYjL5ZpEL5AvRA+YNtc3ka0nTYOxoqEqjPfFbXxvHQ0oxsRmsU75uqitFftgVro0JVX6oN
rAfl83SILbfEXph0FxHpguqN1swM6CoiF2p4EL701En1zHh+gZfC2cABg9hcDjU3rG2+x0TPEAWr
jGmbWxHQPODmBAMi369c9QaG5wLN+2TNESzRdq8mYCRanpBvUaL5PRO3fCTpDxc1A2HGjnQ5PPD6
qUjyD+hpYOaTrtwVKedgERvUz80jmPDcF0AgNhKzzNplb7yvI+fadkvdHqNN4BN/jRR+ASK6qFv6
dVJVP7E5kh/BAJBnTw/Bjs8GY7JWe69HG2gV7oPIavo6CNlEyCCyj6P0hPXnhRiDFYF/L1VEFhVp
AKgxfk0D/XzSZFfuFQyL1qV1gW4DCrFYULioK+mUCT9g9uz3SPBml40BDapyUmPt4iwnWmf8w0b+
r+sRmxiCwCD5rurX/nI7VqgWV0TU/CrefukwpguMxS5losAOtsbYcFDo3RgNyIm0y/wkfodAYKzH
IuWBbv+EzPxBAJ2qCXGmAqLXch6ozDsTeLDP7PgSifCJyc4zjSajM9+qNiqLrtHo7vym+5hTPjE9
9UhhhmrbcGJUoky3WJp/YIhc2FdsZr7ClqgT5junfOyYfVpnk1Ia+tCnzCg7CnEeAkL4SA9jFoaV
iBwIlLZlcnUH/RHMgjSlXvIIERiYFqjWDUaLqWJ7sKBenBH+AKfaaBJEMHZdtO784MUChtym5GgG
QRdtK04NOB4BN3o9kuJkMpieopflhwDJvyiahp9JijOtOY9iDtGA0nY80i2CA6j8vaXVI9TjpeCP
X7YEJqGW3kT+8JL0xjNomWRjhxPchoE61oisVWEDxjPwdQYV+vzSYb7CmRcBdaZJxnFfMkELQlIn
WgQZJBSBm0+x0a672cYRr1+VxxS15PDRGohW4D45GXsmoIO82ZUGMhfRddTta12DbZ0j49VvEJQ5
KCV0NBDHkumfxGXTL8xgS44e0SkuxNqwaK5MRkGLTghqmzDZ24b5ICLwLV64V1x3+7hGHFyYzRqK
Zc8mSl0lMnZX0BA17bAbQX1Jw/i01YT0vPf2OVdoTG/TauYYlkRT3USYOLrsLpjFFJxwae6dSN/c
M0EleLR6Y3V0sFX54/vq7NGHazNYSj2OAPp3uXY6L0P3aJ95aguy/sp7gZpjPcxDc/XbwdrqBpd7
Z5ktk0E5bf1Fa+gH0ac2pttU+qyl5t/aoiEc57m4NagGberDDFckqYd3Ep1hmbSYu7g+ajf9Jlmh
+1Kovc9RNf1pCVe9M2H3cE2aN8vt72nRuidbNsGfIhnCV6u0wTQFEdLNCN0OoHB+opACybZiaAAh
6lzl92gd43s4ge1WbOZ8G+OLgTSI5bKpEgSqgf88RURyzRh5tp6vzFVD+Bj0ZDryGAp4e3UKt9mx
cakAuPM7CGU95XYKyskmfFI2vJjzOTcBUTco1VZBjKupsFmHlphtfH8h3lG+MTxuLHSBIBKX24Nt
HoIYwDva6tfhPIBG9gvgGsK6adZk25BvhMzONYKaLQ1hvCIJldWGW8qdnQX/Ibn01pEtS1YC04X5
xFs0C/KM5pKfyMETAjnis8I90PbyvQWBkESdQmFe/AuT4S8HUnx3YuvZbYJ3omCfmUMfXNeSuzkA
jq1j+RKHJmgAc9ME8pFDZmGlcbCbAFwp6t0JUWEfhcYqJ9RoDwLeuJaWGvFhobk2MQXwdOomuTPd
UJt2LNFJsGywQOITw8KIOIj2Mx+7DNDQp6i11o7jf6Gff/Wd7lFM7scy/I1IaCygxGPNhuGZFtm1
YHjeJPMp4c/myOFVJ1qsIIEQxiKShT9h3id7QX8F/UeZBRHDNqRU/cCFlzIXlVm6BzvEFL6Ek6Dx
0vgI4csqOclQUovHb8wUXHyxk9j2wvdgKJXP1uQAozDgU/RCseAAvMQXW7zAHS9hWo2spive1jY+
hKN9rLuEtsGftqK3yy0z70diNg/0yP4x0AOwlwZsCRAUvqPkJ5nDrzJwvhoftXjTXIe6vNujvkQu
Cj9b54doNl8831LfMrFfIeltFx2p49f9kUkhXYF/08X0PLSk2ZrE28nJ+NuGnX4E0o82g5Hd6qx9
eLkHct+gayJ9JTUeaS6GVcIONshy+k/SLPcz2H/bGG6ZI+pDZ7HmSv7/L00kdjpR2h45umkJkoOr
E6TJCoGWnLtqUzR+ehjVAuPO2ZPW0bglyoHhkepYkI7Yn8gKVurdi5MOQKIHdr18N4fgAyHWdqrC
t6pBMsi5/u7K4o4M4NTF0VGl4xXd+nmagxubgm9Z8XIobe/mYvpA2PJXMN7YsZ2/MdTbYO122FWl
0HAQ5fmZuc1A3M62c4rpaju0tUlJEcNEnLXu2g4k1DW60oRsF2cZbZjSfG076q2GcNRg3pSZEyx5
13ts+OVmclPyz8g5spwI/ZhgFxPN3ismxv88SS0vwzVP3MnLEeFDobsbqUsrbEALHFlnMYWPQQ4I
dqtul7GJtz9JeTqJke327Ge7IKaXDtSVGd01yOKjb8209wiAIzVBH7NJg4r0P6YykBaSF9vOzghL
vmKsS5uqLT+bEf4TXUBRVLBQrIZtngRXyxUBBuM/UZF/tQpyd1qPAu1+7YCVdwtPHKKpJyBh7p1D
b7fNWrgm1BsCpBBf5SUDBc3sPg/YNVWVsbPwX+xYRyIsooS9VUYpAJyEkOnccJlLSTGhfmAXnAyi
ARNbWrTKDR97iWzo6P6/TU09nwUc66tPKwOAG4GcQ5ERDOqBDKy4sWWPsEy1Rbvz3Kg76MxL8ULB
4FsPYSL+tk6FdUzFhnvndi8/yzLzEF+gilOEkiOmWQBNVUUMcmo73XrMAnuHORKQKjEuI98L10I9
2zDnw1Ct0WSjmpQZ8y0HLrdreipfx6hctlkg4lvcjSaTv956bpLW2McqgSnujt7R0QDki4n6MNa+
dxrCHsVQJfKLgP9z4LiR29AN0Drpudqj7Si2CFmdy1waMEpsSbE0LJsIA1A/aa/ebi5jAOx223Yb
/vM18b0+DkbHSs5E5QwbMjwYT3Sjg+kjrj7rvuHsA7lNLa2Mk5NOhC33pGksUc17p43APXs+oCFX
FS47y1nvDZd1LwBzFIdspndxGc/3qufNU0aEIjRwjEcvOZMY3bQ8T2a/DWCpbYuGzZg2maGzhYi3
ltQEc0oOajmAFjHT3MVeZjegXtr0aWj0PwtsAU9X6h7cyAjtTQfh8sVdCAoN1IOVweRuq6Zcn2vb
8i+FMSC8yP3yaZzL5Ri3GWrEs18DOQe1uqJNST9Ht/P3nDX9fkqDeauQbMLOZ9NnptylXhvm+0gE
vw730eLYLXktPdgc6MEn+CHxt81uYlW38iJCCQCNXRZvU8USYgy32bLu6gMaYOdYMDEzOO4gSF4L
v/vp6YjQBPyPpfPYbhtZwvAT4RzksGXOQZREyRscWbKRc8bT3688d+UZiSJBoLu6wh+8v0ZQor9q
1zvbsz/bIT60Q3KIDJzNaYpuDPpoXlajyhk2N1ATa2sApYt+BXaPGpQaX48+sro1F7nfrF0kGhNF
v5ld9TPrNRxnGA2LQciJpS8kGRT3WMZwRhD2U1XrmCCbA3w3wqu9+zTACguha1VHs3lQe4ecruve
pq4bQSDjVqOEp8IRj5uSURf3AsjqKp1g9Qsho0C3F/T9AX3xVW2Zz7GKl4M2PyK9QHEg3OoYWlQd
01qrfkXd+U9ngY0KK0rQVrKSLDjZk3dK8ArVSuU8xNJGzE6G5u+bsvgdNkMFdjI7TFF8G2O6orX9
glbTdei0z2YeX7reht5PUZpgrNRG9rCwGuVLiCnOFD10ukGhUVyT2bw6pQVWJvlsYea1irs1m+qi
07OrkJ3BKyo8TSgucTZCF4yQAA+ru2Ubl7LX4K7ryUeTMDhCAAoNwxO9wFcVXWBn0J2Fnobb2RoO
Q4KGgDoXDBeVeh/Uxoue6xtnTs7y/1ZEPakjfZ8MAZ2k6Ry4GKeArv6dds0mcIarp6pnu6xZBuVn
JRonbTa+u1l/KrzGE/sjFZH13NsyDaEn1sKR7OYDOLcDoBKGzf0vmCKbPM32QGwula1uDeDGG8/I
GD9nV2DdV532lg2oCKwY+jlFEN/NyL411XzT/hFfhgvmnfWxiTuPQlc5kY7CLa7ow/3T8ogqYEQ1
MH4ztV9nC98PNh6zJ3wImTmBp/Or9hFMifOL5guzqDBJzwM4LbdD1s2v7E+t0PZ6PiEPpZGtLGBI
ua82tBwuDoXtObMvDeM5HEcCdN5izj0tL/7d2g7AoKmniI2gGTVgRBlG5DjZMDEZc2ZEClp02wzS
blLrlrkrLXMtZRQbmN5dp4OGUSs+406MZzgasJaSQyGFVGtnI3AXhRQlwLUHwGV3BHdAA6gdfqFk
8kAqE1dv2yccC5ClVI2NRv6BSvxqiLAG89Lsoy+cpe722xRFEVHPcuHeWuXvAbwcms8o5gbtUjrN
SePqp15XUfXHK1caC3WgJkvLnMZtOyJNAQk2orPZm9M6R5WyJq+BvImlBq1cRMhRfT0wYvj0RgWd
KpjIZbLmgNnEBuLXPnAa3zhoeLYzVz+0CuYjk2ksOpo8KaOvYxVo67oPn9hJLydkDjgTOBI6qj5N
XMXfunJ2IW0zm9Ws5M/IavYJxK2GDFma0ZopjNdMQ542m/Kd0CGy0Qa6H4rvSRWh0zDgDJT1pA9k
URQCimSbav6pZ/HNYlQMAZPplQWwsE4Yk/lOdi5CuEFze+jRtyGrnhHNTVHUMExIRn55qqHNzGP0
bRXZUXok86SfIYvc/w2SkctdG41zVT38uANoKV5fR1tA15vZ5+ys6GrW+rxSfbDebUTlT2vIKpE4
QDBm6WuQE0zdf3jptLbK+VpnPTqc6YgaooCU50thBCtQhb9msC9GClc9gzDQkyik2Xvepwe5rtAP
kf95p3l95ghZuWny5gPWD0aUu0yXLA4pf34eW+QGqnlLMjH8pdPvels3ay9Jn18C3aXmRThCifdq
IdXqtOZEW1cmdFYaVv90abRk1aoOmTreuQB8fPWUaC3qO0qQYNhRr2KoEJXh4ZPL7DcOo5U++wAj
3V2QODuLUikACo6/q+DR7bvbq4cqce+lpW0gFIF21Q1oEWZ7L3Ws62Pt2GAgOrfhPvV1Zm54GSK8
PFzBtKAVkbpLM6NKDL3pGccjbV7LPTogwBZTab7n8H4WUwZt0piWGvRtWaHwDZYd1z8gWagWMG1Y
2f4wr9PgveCg63VrrbNtKXQBBGfvqQmdNAENo9UpivHu1tZcc+e2ITKAZg0oAeJLSPqllsYeUahb
iBDs0LifPWgg6ttXDKLE8p6QjIn8aD+RML7aWfmDCh7EYpa7bJVMt2Gu45Dtw7PBhanPivmqRhLH
3HmT1Ur2A6tN4bXwwOIIHGxJY94ecZZEtzMhezDMVdXS9sO/hNZM5v3UasOUPfqT4yhJF89ewsff
ZypSv8z2/YVWImFbWvRmXePemc2LVhvHGs4hbROw7XXCBH8+eXVpbiIWRd0Wr7TMNqZHpjQXkDtM
4EIIoi2HNnq6Jmwsp7cOIKaQ4QZJQaFRUkUMb75JrUq+aBJ6EGNp6z2TuI065E9AEAh4xZggD378
NToRy6nF54yBJMEdpH6VRg80EnYZ1q6Ii7lvflidNMxEEiezUYlvv5yuh8yMqvva0AK+5Zj/abzJ
wn9nCFe5kcAOh5i+GbzhXuV0WEiP5IhlF1dfqO+d9Gx6S1T75lq0bekHp2iec88trXjzWv80zNln
Z6njQjjAYxDiEmJePRpUrau9NI2Np7xn78s2F1WmEd924GRKf0PI5qWom5+CxqjC6bnArPpRiPGk
4l6y2NkWMydpmep3q2qvXhl+jPRgdzaw+RsdCguML+qangGF3KHtORLxsoqBQzZdlGEGq+E7Bt1k
kGB58RU48TatGDSifgsYHP4kHeEi1/ZehZi6m3tvLaDthe2IN1KjlnfdjfxLoMCRpOofz31JAdVm
1koHQDQAe2HF5aSVjr8iiVgysN4VZgASBUhHTwsDMYxoNHeOpIFDnQegLR1mbLgxneiN69t0CMMX
Zj8z6b5rJVekqiy6yQgv5Y4xfVDY4tgRtsHw0AedNmyfoXZSljHqHejwMnNVBpwEreas1vNnZYNY
HcfEQGWAMwxLqj2LAhGj8oMkX2f6oSubcaAHqzBhc71kGzrTZ1eVwGCH4ZX5xpvihAHSL6ih9pR7
5eBQLgYKOCD7kuKYulDa/LduOqteNWhCNNfei5ikwrEwKKtp41yisjqXDU4JdnfxaK4sSAN3etff
QeAWyw4Kg1MP+aoGUkFK8pM0cFbJ8EBCvbRZdlCQ+odeFNqP1lS41Zk+GS8zmIIj0K1J1KbMtzJA
Ibym/7Lr+K5/zMJirNXFHqN20JTg/S1AV9SZMerRmbWFrZ7/crFEeNoZGQutedhbzyLrIdI0IY3M
FKtTiDf2TxUELzlaA0hO/rZRAstsJr3ReANgJIpS4xl/0HfovS+Yjr7UKAQEPm6DWuFe7UbT8ATo
KOsRc73Sm9Ru3YQTUVQIug0MbjX0LjtrArbBm4HN33ezssOikxYePttV3Gy0GrV/A1QNWA2mXF5B
f6LZufNwrkjAFaosysCempXhLr7kHEF5j1qF0e5NUpVGr7+hZWBqU+4CJTkNlPsU+CdXFEQKMFFZ
S34TdKjKDICwTkOVNExbyJXgCI07y9f8Fx8yE7UF3j52cSz02dlOZbxxewB5qWfEKx3vwbC0Dm3W
hN/mjJ+8PlUPHcfpqJZ2CP3kluJlVTBjBVDvFt/EkHcmHoCLNGM+TjVQnylP+w2iwb5GplQeomZC
dClHILFO94XleRAZ8hLMbK0k7yI8wRwMxGTPulDjCJ0UyGvoEoOaNhHlJtGLerxnyP/RU1wb0/Rp
WsWJ8Lbz8P9Gk2vvzPGtT6NN3HVXmFMrJ9T7A7LZFequ6AdFqbWO8ZtfoYqiLGhJhBz3zEuo6nVK
DrKInTYy7rXG6dYE9JziFIA24xVmMI0ZwOruwWGco/E8mEXyGuYxsyu7/54B+ezoR0nHuLiqfrvX
2/onaKKHW5GVAIvZpID8Ez7ZM+t972R3Brr7KQNNMPRJ88vFR4/cEVW6gdFur69gNFwbU6zhIrpy
7qkw449OKc7WEHE/7Y2fGh9W1jwm0f/xCfVIHqySYbyagbJDzuGILN3WafpjMyY7mr2vbQBSDzWn
FG01UcgeGgGNRiTMBXFa2nRF/EZ1DtfLXc4Z8hwt7ncaSXlWiu8As7S+QyyoPc1Fsa5tGnRJ/Yar
ykqLnb+aYQH9nk9KA9cqSpimxUkOFgMjC9iM2IzglpGFGGM0nPaGyiIwVz2w88IQ/Z3chO8KlROE
rPWn0tpB3GcxXALmtIC4N1CwusJwLB1MqqpbxBXqNvheB6zuONJUzeth4SBEPOvI0kYIq3oeGvF+
N3xXVXkFJ2WvZgjIdTNssXogJZLWVhkHa9slhx0G7ooybJFXfgpOZpyaS2m22bKy2/VoggkKYYgv
jFHf1dhtJEqyU2damZVAGOZdr8NgtETDJKjgTeQIzpWMc5tIYcZhmKeKRSma2StXRQ3MgyfBZH85
ofmdMc4zhuDIJG2riRx8CltqC4MD74YSgQtElDFgkQhh14BVyTxBwTRX1LHxRHNGdx1jRAjDcmF0
PT5FkfsXaA85+hTCrK3mU2/Qgq2Nirl2qt1GaqZ4bgZoskiKJJayD51abrzxUbWosGh8vbBbDyZK
RojGxxaqBfpMsuR/TPpwMSw4RnJNNl91LuHlhwr6SfqNVdwtAGkhZpR5EDezBjkEuueKX7/OmHJu
9cBHCydomFNl3LZg/FvBaaxra1t3ONRB0UOJegeueB2q3m84RE8CNzi6ntOyBBBVugh8BP2b4WhX
px7fSiZX1jh+FAlHV+49XYhnaMU/0poacjDJYfUKylQTV/NLOCJlMw0tsJ656r5VRLA/s8zwDmmv
Bxtt8r6cvPkuQP5REBHS+i7Zz2ZxxMOHmxFvYNPCg3WuGt8s0efbhHRerKj0ZPtv+TYx09C8meGS
5+e0CveFk3AUzcEtUusRjfruKI9yAq2Vz//MwVm9+rnM5q3HZvRUB5pQ84JwIDMuZZOoMiwzfFzr
gv3sizWSoppIrrZPFOs/EBQ70QbClyIbd0FnHWvsmPQsWlum8h4Y8VY2xOAByCHqgUY42/n8gcov
u6jTt97ogXfRLpOsLVZdCgrOJc/ImuI5SnVRFS5nBs6fSjTvGMSBrHVXdYuO6qNCAjbKAG2eXYj/
Q4GhQ278QlDtqPfmLe/2HVsn24PnBIiCRWwdLSHoLyvtMQ5carSXRWxqgLPV6VIwwjD/xuWjiaNj
Qgc0pg5NkGRx/ZIVBaKLz/YN5DMsneQDsC0sRj6ca8ghwfWXyN8JsN0lI4NfycjcuYDbX+agyBLa
LhGbxm6JcMxgLQALpNKEueTOZdY5Q1poeO1GU7K92UzrsvpMAI4PAAwc7X2wn435zedpZbmZBlrD
XCvblm41ig8gYei92CdcCNZmjHkwWAj+wkJS24lRk6E77RjRsrdUMBD9MlIz9O0eXLDtXxqEJuCy
lHQiLRwEsUexgyVfhwuFkddRubX9T1A8E2T4+KdAx4c/nEcNECS8OBtFXedlyn+49BSgFrNrVGxc
weAsLW1czHzZicLYpSNa5ZvOaf4gG6/Df8z3GgQoWeAdVoBGEJxDqfqcfZ7HWwPh5KjCP9O6hR6t
++jbhDkGg4xgXXT7nDgm76gokLRq+yvwdx7011HfR4FDxRQCgqKw1R7chRHGeYgTVp+cHZJE/jpg
1WZEaH7BHUVFE3b7x5CPq7orcSb9MzMucTNnMSG1Zg+fHjPecSIg/ffAWDRqZm7loXQcWSxJILcv
M1lJZX9h0+lyI7K9BCH+oCL3V1ADk0cfxG+5Pv/hp3qlXwymAZ2Z7GYwa7rwtrBPd09D8yOqUzZC
NhbnvU2NNqE17BoYSUordjrInZHF5JVPDQAZAp7yOewGVm+GhDb4g0Xv6IsxQWdhYrbGFIO7gGfY
1i0mmA6PYfwOcxRxc3vFGlT6lzqjdSILED8ddRMXEETaTQUFA6+RFV/X101Qjxkt5DfDerPApdn1
l4vSmkb60SsfccCQUN9V89uANiUoun2IkkhbIC6jnxzki82U9ApTvP9faD9u4vA3q34iQKN/oXie
qLTQEKBispGPQLPOsN8ZA8tfmJ3BjAJ0J0YoKFQeuObZiV9N19/BuEK8Ym8p0XHGU52EQM6jKjS2
GvBfPlRgq1B88MjAXikIH3xY3bq0nhBdYxTL37YNWFLybz2EWaAVK7P+ipkVsaa5PnnqtLVg62Z7
jUDB7P1Uwz7BeWynOOMhrzBZbCgpBJfTIYCjT789G1HhABK898OeavPpV0MjPImf3NpkbnaVFq+0
bpIrDEZ1n2gvIWvDccs1Q5G1bNW29w5m+oybC6uTq0Dd7MwFyHaTxTu84PJ05AeM25cl22skHLhq
SBvvtUAilr+IUE3qhyfZLtWouw47e8HC4sbp5Ls5UgAFJhzzDbMWeNDltJjtVzA4/YwRsYMwG6js
2dywy1PCJbGhMr/lw3sBH4mmBp875j8NCj2gBBDYVY8pqpa13lxTbgjj4idPAwzN2oB4xiKPvlrQ
KIWDxJd29bIH1x5CycHAdD3b/t6J8uaCjsyWOXW14L5QqtPca+1rESdf+OoxVgqoMPHxeAentp/A
0Ek0htF3oP7kPJ4/J8PecSsTQz3lUl9mNKZ9NMmNwP9gYFJH3aUEwxsq88rKrD3Pgrs1RdohAO7o
E6+jLl3RAoYO31E4v/PlJ27t4H7gS7MYKU4ZY22AVq8m/17jwdr34S7gJFFpKg7o2k4jOSBbLi+/
kdxb4B+89nROEJ4b9GETYc2We9Ul5874lKfQt9nB1bF5JnGLmvAWFvjM5QqzGr6cWh4luLc1AArw
0G2lorJrbBVL35tjfg0mQwKj0rXvjP6B0EU0rCFLBcm6s4oViwTZirVu7bF9xIkj++LJ/5M26/ZD
1DogjNE4ZBf1BPzwVVetV5ufcKlOKY562QdfIuJ6eI1XI2cKitWxG1SO7ONIfRQC3x2oiQoMN512
k6BTHI3JOvKeQYT5dIcR0Ux3AyTBlk40zTIfrUuEVgPkFSWVlf1QICbEQq304ta7iIYCppJjBSbu
0mw3nDiJB0rRBgKoM71tNyWTq5LjY+wfjANOUZMulOaJJZHEiWxvu9baIY0wwkuPgkYNQjU3PLEu
OvJbWTD4yy/QN2KHrkz7PSWBbwVeDKkzjYtvhTlPTQPa0botawP4jps9JogiBLIw1Lao9q183yH1
rVZYcq0MxfueAxP/Kho2OdlBlGY7rSrv8oKiqxZEXFtNtgkwbv+awGRzIblSPu6ZJO+6GqFOrTib
VAacnCP0ZTknuFKN4sFFr6MXwDU+UkPHZCGx57/oMh2jNEeG0FY2xOos0t50v31ahXpErvy10JPn
ZEwv3CrN15Zj7X/K1ugmkmm22siUK8ira6fZr2gvLdvy2lVsKaa1ksdwZzMV7Ah/jQwLUyxyVzUm
y28f6KNfONpnBwqKwhgSUdRK39NwRHU2W6azeFD/wcoKizxmrcoJO4RdxAE92tD/Lr07r/v41E+H
qkc6rtY2VbdXS+0ui6RD3Qo0JRJ6nNrNAhuXHbdAzuiBSksp77Jz5uqDxhPyAegn92AQ4sTaaTgX
FfQU00TfK/680mFfmB3+0y7xZZqmQzfXf02w0Muwrr8x9drVqfuitdZFb6Zj4Ckr9NMxW0UFxRma
L8ZQl2Qsf5c+gsgFzqaVrt6Q1OupJmAqkZWO+KmbMcxsfxp4CYpffTSBsrJOuo4RKQ5MB2VKPlQv
2Ku+dSh6/S2x9WvoO9bCSJBYMbP9YE9H9L73c1vsvSx64pm4xcNnB+P/FiHTkXvJNx1bnpVmfGR5
c0QgfFv7/t4gAtAz24aIfSxgPS1HN7lqZsaXohVseUi/5IK2Y3E0JvJ+1jT+HlR2jmlugn7GUyPc
OubMWvb1DSp5q1rrDk4VjOghoXDBcZiOlUb1hHnl4CnjwgnLn8zJjpZSv44Z1kCuWf0euBVxpK6N
Fm/tqLlWVUa7oT+rY9wvFb3d0sjcq7im25W2DYQtCdvnJcnBJeaTu5sz7ZGi0izJ5QAGjkHPDgrz
1mD9Zh2MWgpkOx8uVv2l4BId6Tf2tqqfffWtJm6yZSUchwQtSOWtz9T8Xas+VHZNodIn3hhtdXYA
EeHCBEaTqHrWCvBkZ1JlyWma/kdN5jWHYM/SconzDDyIPm/AaLYqZgXmNz2cRQ7gMafJUbVn1/8J
2ycnH+ef7JiJQZKKDHyb3LEmZQwnDnSQQ7xfBhN78fpzxvCFwJmRmhKB6cwxG7hkxleJakxahzC2
rk1ylzOGBS9Hh1J0v+bwNeGDeVcisSy1kO4pCKXN3H8EySxVjnQHG47KcfiEOsPQi6Fk3C0Dzd4O
2AFo4wcXKneHUOg4KOijmieZNReutK8NHZ4KlE7xYULJjkGDp0j0Ar9ezg1zfH1PjoFLAZm9qqZH
qyaVzN5HBGUMk9wxnM82mcVIV4HoXOjQ3KqGCYy6k2iL0dhKa99zEDKT9UPQrhwuk00qdybCiZlG
6Ulh6MBzoyNFR4lzloSOd+45UWXqMYP8V2YQvCqsFGABJA6mfpDPHyAu9iOR1XvmlEm6AUqC9+Ay
fIY/enP3khZ5h3c268oL5i33L8dqo/2LtRQgMCmvevfDIrn3MzReMPuRNDNtkPQmsGb2bznWKBhY
PLwUqPEizwJoQNyUyl8F+o1nwhEKZhqqByf/1aHeiOIQJZ/v/95b8jb5uxnIdDGCh6c00u137iav
9tLvLgScROrV8ZQQ0V3G3TcLw4iZSOr7LMGo1mbGeGEJQGSXvSXRX9d3tPePPJhWe8owqaKArCJO
Lb6Ji0Rep3wkVrJxs5uW/fXIzHnPMHzMzOSBBCzokuHrqu10VmWGsi2rwO1ngsmp59zyScIhn2+7
+MyWoGquVPSFdBqJ4SvbJG6Q9UcVGCztjvnVykX1dMAMbEjgKedQKNDO6CGqxDeFLjbXKGkh7c5d
lLYHyUqzPL6MQ7x2/J9CRQQN5wigTsFQnjvsZFkDO9wrL1UrEv54sYIz4Kgo5pckZrHZT10NYNVN
40rChAFXRcZlqzC0dnxJzWYGygboouYgPvAAm4/UvH5ykfoFCcQlWlPrxLo6tvcpxeGYoV+ghOIM
DongdXCezJ4QV8ie2Eim26wwlq377/yTfaWiwau6yiJ0QPzmE+hqri2e4neJGKD/l7Hz2+zcC0Uu
42u4K+U1JghkstQJCGP6FaBiXwfZIZFDsc6eiP2Ax2MWx0qMz5QeXqufPVvfxHxbpfLhzJAyDf6S
Fe+1HrA+pCm0Ac5Jshj9XRT+HuRZu+9i6YxIPmsncJZSEoZuvs6jbuElNpyt7KHRZUOX5sZ4HTAX
wSlZV9W/e+Bx+31EEjWXLGRfMwlYSMGvU8zAxZgz89519l2OCa0dz04a7gARHEK+CQ0GyWctx0Fo
hIE1uaMYdlvj0USSE0TeZYxBzEf6hhbYyuGq4mrPE2UfErSkqCaySHj3e38p/zuQ0yQUFF53GJFd
5Sp4NbpmK/m0ZLSX1B58R4jX/9Yh0nir1ivXEelLRO9BAr9E3S5p9v/EhNVNYX5rebOcOcZCvASI
Mpn6/5UsS48FxSL3anVNWOZJy4Ye/VVFmWvyL/s0RN5XBwjRMAXpDevitdIy8rgL8qKSzvVMkOBH
7I2ZhI2zHCUEoLFkrw2dQDtpd37/IjWAy05EguNGrsTn8LyLCBxh9pDgm7NGau2ZsLsito8s9kS9
Enu4UbJQebVt6MAkhBLy2XZ/LLoqsnlVHYMjrDqKSKQPNiUtLik5JVOnOSq3kHBo+z+sxal/Gv2b
nGw1YuEhSTSBzYcPzwVFDXNnEvV/bZH0cxpIMkQBXntIpxBzWtQ83otggC6Chl5av83Mslpa7CCQ
pRWgURvLGeiim8Ely/KNZcwN6IlLJ5hx1Tw5rBN4SuO6rkF4R9FZnlKdOjv5N82TVWLB3PjQIAJK
c0WeLyc+FRptjvoL2ealV6I6SMPDBiLZ7aXJkRLpVNwCJAga1t4ojA0o+XXY/5ptB8E1+F4UERwL
UfeKGjJIEGc3DrhzIzgb08CTM6/kUAfBSqWQIlFwt912m/Ik5IbwRSrzs9OhSxCjveQSJh/yX1Kh
oE9OinuRW+LbLyOHtBwYfFk5uidSXNbEv8Fdbi1ZeXb+oMY37PPo8KvuD1OirVY0F41MSElCWZac
sbIa5HJrcvNRj5iDxmueE5FUGWimsVl7EuO45Y3Q7ELuVgIH3bYAoL9xNtlNbCoalA7qn/50bxCq
53uwHorwa0ZLZzDVlcZJSSrADAUY+IZCPUk2cvmswDxML6b1ljnegueY06arYoDDcvbVyVo6NPL8
ZI3KSSBNNhqBvFKaeLKIWdmQTNY0G/+dSALX5VnZlM9dqBylV8ilGJSkfZGu6EcxkSAnNZa6YqCN
z37hLIh0bB6eXvjOW/8/Aeu8XDpRDR5DFg+MBB2s1y4CMekAxia7kXyCKt7kbXwUZpr4KYcB0waw
Obe6QOaJSKWnOWSqbxdXs4RjmjPVRQ1TkgysrXbcN4vijtqlZdtIt6mkZdbtzZ64HWxFVAGZ/5un
2wz94LCRWrO0cByVBpUcrMTZE8cNTdKkwXslW5c2+CveXc5VeCoLButQO5BG5v7L+WT42vQqsZEH
CIdYW+EwjXdPany6KZmO7Vf4nWfp2dDHGWR/nr82aE4g7+IBPO3XqqEvvaC7GYN+dRvY/IKztlxO
Da8pXIRbyMchgRTYPiziLoJFCurKLcFHtQ5SEi7sFCtF0cmPwteeksJJ89vgJT1gSjd+TLY9vbt6
n2OO6BQX3ESbnV1XV5JDmkBRe++ygNAbkS5U0wYF6nWcZOeppq0iZAnk9ZhKWY8sjfYDiJ1FnzOZ
kQROFtRoNYcZiUciiT0rnzZVcKO3b0npcCPENE7flnSH+joj8wEEFw0TDQzELX19WDkmXmu4TBUB
jcFwfknVHM4C+j9W0N6kMT8wP9BGZUtwu3XIkNl9c5bdJoUj+Pu/GkWIDBn/e/100OLkqirDKwQm
BIy6+t3zvM/ehdFk0+UP628ptBTNP9pxdACYTyPB2I5tcgoq5y1HF2OpWhe10U4o5e9HupqjjQHD
WO0tmg5gDy+BU3yW5vD0mvAQxP1KUn8pWlISLddpbvWEHkI7KgeEJrbyw6nUcAuytUcY0Qyq7eYW
MnuRaEQ6fLQJzzZ22y8Mn++KSo+FsAAUD2HVsKiArozxQlORr0iSOltOKSLx0GGgAoYR4sRUNnyC
jWjaDLoWt57t6DIGzIcRrfjAeh2q6tp6mNfO6R3ZtYM81mKYwZaaojLYn0stuzC2ueDJjY1Qvzf6
Mdr6gQoLoiKZtUxhQ1qxeeYIGletXev3JMuufdEgSJFRNE9J794TRSu/AzSwYdkrdDnpySF9mFDI
hnTbU6TcUPhGVSrVlPUQImKlpAXkQfO9ieLHQO6hAqCCKgN/Mxox2aRJAZnhkjUkbtJ0HOsc0APN
lokCrnX1XZnizpnwJOWsLBwdnJJfvvwr07RR1srSb5B2Isd6kUOv6z2aZD0VDtgM6NTDhHCrmQca
y2xq1kUCraWimNRtdV7jYHQ3lP6JTyr46RTFOI1EDD0lKO11duLi+t3QmnQ8AvAcXYWrcJoiQhPA
W1dA7Gmpt0aqGjEpqtN4+m0C3GdUhhEXUhn31gyixwQpZiqVU5OBKtRo3N4Mz197SrGdutC+lYwr
l2pWWaDQbQ9jIZchIyaN/YDnejHYM0MY9aK6/Us/dG8yzu9z6941EKpHNIFJapnhYTeDZO6j1jsh
n3Qz1kU6ypi+y/IgWRmM9seL9AwqAvh244lCG0EUD2t0LiVmdi5CyE228sCu+dCC5FCSduOQ3weq
7GgacKAVonz3WpB1o8ULXQY4Zg+OwiAV1rsPOtWc+9zo/isCCMs8GyoqM4wcBrbx5AWaXm+p6SIL
LzbEzVk1Ck1cUKJr8jdivaahOyqGbAaCXcVazmjyG5KRdUhq2MOWISEyYxn4wHIFDTQ3WEcQkOt8
BHeur3SrfKOozyvUoEZVeVe7cVV433JhavBekvVxkg7hq3QDEBLBjKL501PH5bkF6SzEjg8s09TE
rBBjX3CA4v0M0qTBpRECJsjRFu87UuDUvXXAfhCspYArFmpos4o2jJrBPyHRiRJkMmcvuUjJ55wh
8tYuy7LFFIevKSMgKECHinmU3zwdFEdMCmRpNEpPjFdInmQyK5APwGT8NPIwSoQT5NfkIeTYbfdW
cA8dtJrSPoR8E2KN0SyrfKKTwGPw8WejH1fwlUO6b01MRpr/DP5dRyagYqq7rKnmOQMTIZ6BDJJZ
sU22WifKC4mArSoo3t0nqLx1XGJjWOOI5i0s2j8kKL39lHcmd+gBj2KmxemKrUsBEIxSSv6V7nyJ
p6IMd0lhQ+wSxvCVhqRCmiW/DLpXOVBk6aktPnCvZA9ybsdyJsP261X4b3myy3xw+I62o2FwsFCP
cez2CDb2ncN9rIIzb9oyi5O1kbjTBo1CZvQ4ucfTO0LDKz5QvpSdIatCJirlU9hlZPjSj3gIZ3v0
b4M1fgUWYFjEoyIWWmNNW6aOianeTJVz0qk2Jths9JK2HQd0So+C9xjpYBgt7IWM5psnytzjHxyM
P9NSO3d18qZ4/TuV0JjilYMxHmuZ9/TghnZoZtBJp9/ZrfkWPG7wikuUDt91lraUCXLJatxvwZ+A
HOTI7Z0WC3JqsPbpoKofcKKWKFdALnn6DDRI3mXLSuM5T8d/C4DmiAeYgFtL09zsizdJdzLnY1T9
M0SXU1qUezRBVnL/LaVZZwni9NxIOilruVNeme8DOJpSlzWQJDMoW1aPHr0CX/sB4XbhFX9t1AAX
rZVeZ5Jzm4mpRQsTCQoNQfpkBhAcvsIiApfi9r9I2OSzIoT6lgVmBiYf4iBEIJUBWzZgkVaVs4NH
uZMJRMAxV8PW9TvQjhA9JQUokBKBdbVUibxYFNor0Y7PPQXWQH6qs0PvFScg1pcxTP7Vk4Am1g1L
tKbZGTgnsAKktiN9sRrc68Tjk20m601GbBHns0xCJQBV6DV3XYPlPI0/qzK3rg7/Ne2+E2d8yB2R
kCWRTgVeo5En0yZLNGdLOi9/3pfNofHbE40l2ZN2mbChzY0Mu8vyyZjCc/K3uke5KQ4fTj4DEsFD
vO4beR9ZKE30ux6VMxFzLid2yj1xGrrLdGTTtVNw35j08mQD+gQl/YqABcpvFT2+MqP27AyYErLM
DibNNEH42nP+g2YC59d7z/r1aZbJcC7REBPA4xhuS75R+aXk1ak7oKtCRy02oB6gdcK4wiPqEDRr
HwHgEJp5kznXicM5qpALyKtDiiKgraW0tOAdkx3JZmDjUTYRdHFjIuOjHRQ6zQNksoiBow0xLUC/
0Vn+mfEut4sD0hLg++EBEZ4K1d+zMeQGo1mEPTGKxmUZ7WIE7zIidWE4u0GzfucpcrkV0QmmNeEz
rsFuzfZPVWEK0Idbmlgblx0+FQVifvUj1u01Ou8Ae7zKWuMRzvje+FWFFl4Uyq5061+KXT+0Aaku
ME7lZL0r+vxXZHhCrX93hnCtEbviUr9XGL+jQIGzRjgliOga3d7y8ZOuVtJOze1uM6Uq0N0S5loK
y0YrNmqi3jXzfxydx3LkOBBEv4gRNCBBXts7Sa2W14UxcvQetF+/D3ua3dlZTTcNUKjKfLlw0HAv
DFpIQa+POQu0TanVOck7xyUZmlvDtA5po8Cc6YVmjvZ6z8Urs2/A4LGgH+QgvmOTkwZPYcXqwHju
/+1NC7SmzhA7n2u8rePg6PMmB2kyoXMD7sUenOi8S9/bjaI5GR50ZH2M0QulnkrrrVm/Cg1lVVeN
BLE4h2ZGqz/yg0vvU2r01xSkP/rJqQZoMmPVSCIsx5U/uk/IDBIjdR676JOO7baDgUJb4eAA/Lsk
4fjR++UljFCWN1Brura/Kzp/rW9SV6YHFhRdjeimDOFuO54bgi71osChMMJk5eXiTE7GXu+vFWGl
iNeNf1Zd0pMta9rDAYo3i46eQSe4C7IXr8QbzKajT6w8R2hqAISjM3L8jRmhHOWfW9HsOl4xupoY
5ZK13jPhqX3ombouMfXAQr+7A+0IyBO7kn+ug+9U2ACRyFkcHnUbj5vuypB4PiaoPKyJ6zzoL6HS
OwnhtG6ce6O+Fxk/HqUBvYU0ttVm8tzHxCjBh1aPFlMLzxqmzagb5WgPaRmGyMH0N7Xs4VzMeN9s
52hKKkUBCjP1Gcg7bIgjVkOuBBJi3kcRfSYDSZGz4+xY+JO5RFbxrj/WnOFi4YCQKRPpS60lTSXn
NAVDDEjxqqWvrVcP2om6htbLWcidCL2GnA7WRXe5MHaZaT7rWsXtmQrTkNHhEn7ybxggLJZhBnnF
DJ49G6VBVPq7uu//CF4FrNuS5Gt56I2JJyiw68J0qunEMszfDqbc1jyLWZVwnMYc+DlVqbj1qFsU
PSXsvkipF+KeoAZy8/KU6T2JknE0n0TK5wW/Isz+brbZgGryUPalVq9WvaUdxxHJc2H3ntUEQLvS
2sdZdy8R8kwoNmQ3X3JSHRcqcnbw0+jmWGg8pp9eIrCooWVkNSRDYMdW552cJP8p/aDfQtBXoCNw
W3YIQYJe7L0+KZ5iU0K+RQueMw8+27NhoQBBf2j0T6CN1uaA9UT1AM7bRP00bDvsDzdT5L9NNqEL
Jgmhc7DUOvVT64g3o8jvQ9PlQiE1J/PZ6nf4TzNuT5k8iq479B3RSEH75iSEg7StQ4DbYm48+I+g
hgnCCUWEAsMKHhyw6HpLbTlw7JuyV1fBejeHbrZewEOvmoloRtx8VTSQXxo8WJxdTDZxobUZdhXc
2TzXHuu4K4ZTEmAY8u1nt6wvdK3YQUJalWY6WizLi7fK62DYVA6yYWPpjqXVvQM+P+qd3DGHB4qU
c+RNe3pI604Uj/+Le8HbLpF3ZuQNZGyhxO77Dese+Vs9Gu2ZlA/h7AenYIWFvcLD2A83w+o/SpyN
7ki3uUh2PnUzAVNnntadJZldAncKg/Lg9v0HekLcJst58JM/EdMuxNPE20PPmU9RCZ0VMaeUYcr+
ROKMHAElvzsiO9DPS2X69EKaD1IYMBiWqPfS36oanxzKGnwsG30HYmjPzhT9awoEuG7zmMYChdX4
NsyBRA2Hy9TmI/kuD0FsYRhknjbU0YKNh8BYnMOY0y9LJ//N0j73WX7NbK4evY4VdcRPH2DAyusn
sMQf+gjQphYnqAWSIu9+ovNnpDzplzMgH1OE5SsVE7Anzv0poQsDMQJ1Nv3/6Fu5eOKx21ZG+BQ5
8dUhn6hpoZ7ryZYiq5scmmPB3x1RMUSD851NSJSLliUSqDGzu3bTuySuNbpgzu1DICqgMO2yNptx
t1Dthvm4ncx6j/If3BiDjAVtCr7tN31kiVOOom5yiDBaeTxIPq9Va3DUK5cXv5EbeJrhKvHz7xQ9
TViHPyWYsAqUrUVFOw3tc9NEVwNkN8106h3WHvV/MbNQUrjxq5sg/TGnq6wTqvxd1420jtUWH/pj
QcvfJuy+JaE97DY0+fCR02Fpt7aHczr/hU1O+I+5yQIgMllJ16AbViGSRihk3FFAOAZ6ay2AwF8D
bC9d29Z7OTQXwShHKhM9cjDfjVOJnco6qkQChYgrII+Vc2834y8PH3ceaJqcMffR14i2cRZfJUPK
vmmYsiAu4DQD/z1cecbAsIezD5zzrcktFoPzhwSbN1jgeJkZ/1Wes688Mi8T7kw0asOVD8olAKAx
J+GHlRlYI+wP2YwHcMtrKAvXBh+HN0DECEIqyx7xakdZ2/o9fdfY5QAwvy+EOQ2yD/aNnnrRJIDX
/8sRNwFM3LzRLN6EBA1x2cNh3nQT7STKf48t00a24cmDJl4zEoOx5iEy6c4hwIrW81cNp63Q3Y/M
Ugp0xPrv5fuSHL2xTG819Z86wWwtzPYt8ohGDFAf6T8rw/uE18gx1QM1AKbh88TvNmxjcFI3fRtD
pmlgNfsFLn4kwrl/mES4jeSLNU00B/ufgiN62Ji3PPVuQ0S7ktTRuHG2TWtDq4v+BdBgiGwIV3VP
24Q2Oi3fdABRA2d/PRNdKCUsmEisBOaOhM0swWWZOS7JJRyPKw+O8EywSpZt4xnWeUVnnWeSw1lL
FyAcM8KKaU1zCmo5wbbtJevVvjfcd2IoEWqcuJLGJP7wMaM5Hi5p1O87oz2Nkv6/ngGx6SCi4Bd9
GOGXgXY9NZDv+BAh/DXsFZCBEdyoZbtokbCbbkDBgTbKNgHwOF2nsD42NArAjVJVsZNxIdlqwOAQ
EUVRFddlT1cOpAKHE5s5kH5NB8LsdXFQdQkcsryXd1k90Cj3YSG55QWjBRfSeq4VlEWOEsKmzg1/
LMDBRuq+1xTgJqKkUoyKxXze2fN0pr2987yUVM4OlgO19zReg7q7+i2D6zb0Nxb7rwKcD/rEerA0
hqSfOjrR+dZhYlfTCskLdVFgP5XBkbadm2MTdIfRh0U3WrT+EKUymecz+z8J8i7LTB65VHqiUNTz
xzIYhw6OKNvuvA5IhU3T9upjW19x4Yg8+FiYLDQfXJ0ohVXt4P1C9EmFx6R2J9jruHQUsc8VB91p
glRRmk2+biRBB03xYs/JRS9R+HRvCWtcmHqrbIkuejPwJ3EReXxKhXNCP7bPWyfbD0Qs9IaPW5EX
TU3BYaZ9BrLz4PQ5Giy21FTr5Ex/Yo/kQNLKR4UoAJzX1UJF5hrTLWWynvXWt9st26Ab7yWbs/Ip
DZPmGNJViNqUuToHKb+/zFwYL2qhXmA2ThN1CT10EehnLaA0KdXP1FdbYxoLXng0os0Rzj4GFgAx
/VFOI8AyKteyP7tuuBlyQvH6iEgZ69QI+5Xd9D1gx/V979L18tjIp9gGM5TTpkCpdPJTdtE6ptwM
zXfHxpUV5Bdu8t6zSQ7AG7Zp5vbO5FyrLJe52UhWFrJ/mkxcTtbOFG0IL3VSBp8TTR0e09GyLiYX
XRWAwqgIIN6taQv8K+pmpcttXUSYvXV0MG2BoWKHMb6mHpkK5h2iPVCdxdMK7cGJnIX9rJG50Ws3
zfthwVxR86KaQ/HWwdzFP7HJea4GFGPKwhPAVLNX3a4g+kw23UddwViyEecgJOeuFdYWTr9uzH0X
wGK7Yfi35J8Oflm9Crjh8JEtzmPkO++RSp95cSyODKVL4Otc5y94R9ONV78Jj5OeLexnPHdrYSW7
kYqD+0ArACALrU06bzLKzsMMVgpKGRYGGU5v3DQed9gbW5Nvoc8FAccHvLln/gCNO5elOaQjWobe
1mwd+ATirozmR4u+ybXii82zjw5LvmfVfK76uv+OGyQHpK7tBd1K3WIxHDehLAYSz1a4Wby4ugQc
7dfFiPPDe4XfQlmFKte03mvTaPGwgJ1hSqAPPIZbPRlU18zuo/prUHO58xwX1IksicM05iccPOxs
05fVWxU5i9lngwQ0RhzQczhshx/9WoHs32Wsd0j7ZxF4mpj10WTNoWH96IXuL9jFdCNUj6jnWmnm
LU+YWPpfY7Q2viP3opHnliWk4AVfFUgcCPVgzbNVpf4vbEnGw+0/eQ9ZY/wSk/PlyPJfOubfE8c+
uxXrDP3M4tAhCXIIitxC2cN9iAwQIjT9OExNoaRnlwtqtHg+FlRyt9rp5ls72Fs5WmI3R+mDAYkK
8vKE49jeBoNz0QHpmfwi+/CfDQhzk3P63hALbh5I2VOHwcckYqP2/xwSK/m0RZ8elyU1YER6jBok
kd88b6OxPGSCHVf9L9ZFwuDjkvJHtITRQlBiBIkMKdkIsaIfNesrJXnZZe3Wz76ZRUeQlfSFCWm1
5V3k4b4Lr6EB3hKMShW0H/UEWb3xymE7hY8Q+5BqM+yAkfkGFPvb7JpzKetz04yPk09BY3FK32LV
/hYQv9uJ2ZjljHwVcACGgejUF+64I5/pK0FODZn4Eg9B/EDVtcdX9e22brrv+xLMAJ3rUPblGob1
GWPREdAcPQYehQ6R6i4yyi3LzkSPrD2SQUOSlPJ5ZsEnrBRiRxtNUzTl7HHWZZzzI4Fkj/bI9uSO
raR+ERqayiusKx4pfChyRnmfDj2pFHn+2Uig3uZy6xUkhVLSYejLtCYMb7qfav9UL/bAoMp01rlb
PmcBPEQPO+mtKdiRzc57njCi5LZ6Kl33KxnqYReGIbOEBG61uulrjvNDZ162PTFQxjtpexQ/ITB4
EmSInzFLBOE2dTP29ShqrY3RdXLj5SV7NdRcSB/orlnAWkd9Tl6NJIE11xuRHftMGXJMv6psdgVe
NCQiQC/M+qv1GvDWvKlTk6Pvr2Gf0yz7LMV0zcDTxiPjv27gRQ+V3jgSY7/Qrrp3YeCjAsfqy/tn
TxMi+Xmkqxa8hH4wrcPYB3HTGsExAp2+bYYxAZJD+2gO+qvt+qclz+4s0dOAhKuZMCrGVBVsRx+g
NDCLer7UPcsnGPQXI+ZlNcnbnRQmCeWSl+H773W+PCZ5spn67ENW6c0eURGXzW/kq01dVJdSwLyb
J+/APUhp6YM/hQx/hp25ySZdf9kwNvF4MeWLV5Yc4tdgTvmIEbMO7l7VcEqsdh70eBRHKFZCIFac
wqNXU/Z79gGk3+nFbbxdihHPpZHeT/PJzwK6G8vJa4u96WSf+Qh233TzA+bWLYyIXZW6b9Damagv
+XNWliSrlY+w9fdL4v8LTXVYqvk7MqxT4WbberLwQCHWE/5LMmPfoVxqarNaj37U7cK5fFokrTS3
iX7zRMJuNCyEE1X3GtoYFCvvzKzHPgi3x8xfeWz4itp6SWwq4bFr7xjMPeXuhP3K7a8zmQQIg3k4
LaL9Gn9kka+zXdUuP8GkNWSMYuBminTD2fecGh1zYZiZduewes0QAzvaxZk7PfR2/xaHNY6l/Dlv
qvJEw5IDLC2b0cTKh+Z62DjhhHWn2YUucW00HLEW0jFeR0oce/2HGDZvasHxYKrpYGVWBueqqj76
KS3B8poHHZd1MlHkfkouSSA7XG/kf5AaxssHsFd0w5NBKIKEr7WScGs9c37BW/9gW+6VbG6Ob1yQ
XeT0DJSj8VfO4BedlouDiXDvhByAOsf7zBdxt6Q8o23GiBTU0zkiMe9+QIWE2pkVWk7LJZlZ1RLL
OLej8zTL7FuWFqLvCHHZ1AKjHTCtgWTGDjlkwyENPWsXYNT4jjqF/l5YHfHqC/1Xf5J/TNiebZJu
jxyvaw6eLMxDGIDxqWhmEUSzIffQXKlSjpt4AG/tTu+zKq19WwmG1LyxePARcftOrXg0/WMHWS1J
6ityx3TnlrOOUxcELGMftZYZOxaJbUSpVRKrpcG0EKbanRqI2WyJ0cmU/M3T8E/29tEX3Y+ZM8Jk
15NhQv8ii4bHAaijQabMysTpmURDvCUD8qZKc++ivd+oArVlhuYTzzy7Is6enjbhWAXpidyN5FKb
FMsR4YSbWAZ/GQAvt6ECnfHSw1bBS0og7tWqm3vPdJ9El3DhKkyMuefRHK9EfOhmXpjaIQGYQyEr
aBiYBxVXjCxCcrDVBPet5l0mmxUlfxSGZ+kXrzICc9a6AHRH/1Y39o/te8F1CRLnvst7PfNQ903t
XN1pqXb0rq4VDOZVFNB9Z/UJHdqSvYw8Yr98lN1wyXD612QIyZ8pHp+1AAGrSrkeIkG1PkPuXib5
v1PSqy0o4ov5GpYLXhKKc87eTHKodaOuLjX0d92pOVgtBqTk3LSvdaWrlaQYV0KK6+TEH+nU78Og
m9ddqW41oTJnNx/YuP16XKlghgjZ+Xg6mpsRiF9Dto+O5zxULseuCrDPylFTt6JOuDijd1hShHhT
He2nukIs7szw+v0Azop094rNogYy+b8qCgipoYx9o+YLhLmLpwAllQpXsRjXRJwcF4SQwofW1rI0
Yzldd10CsKaCLESYHgP6dvya/WEXhxHjz+RUYsgWLsw2KxUbog4fgtjcDUP+oaeMBjVv7oqO9te0
8SvvKk2OTpbs3G8ZG89ZYbI9AOAyGbSIIOD5gfxbhmSJu79mOv1mBp23hLCoWD7BcbnRUqm3hkzT
e8RgcFEbTpsCW2GXERlS7NHbHB2XxSlUhGxX6zlI8tNUubwpGOOP/kCx71QsaTwa8TsxJBUnJGbb
gTNYBwrHkLN99pEIWn5SpkdG4yvpDE9BUZ/DBUd75pDsWaj3MfRoXNqEzOcq+peTTdoXDols1Y0t
go81FOeRKcKq7LIH+Iic9nLrHBhk5QbBd5mAv07oABm6tOlA0xWFQcM9WD5MB3QkXgitlWSm2moc
BaIUz34r/IrU5GGDIIydrz5bRXlWVXltbRfDo28ooNiBdcrr8s5idC3IwN36hN1QhnaX1mHg4zFH
dtr0uthEZfOIYiFu/opxuiNZ8dkCUZmnBlPciOLPz4302UpsGhQFb2l1pnHiK5oMDmEUHQoP9E2U
peocZtoUWj0yiQSkNnEmHi9t7f7JaJDsLM1T4pQLST8suj289bl1zxQubG/IfCsiPlfSxxiZEXNV
y2ybW5wRLJNchabNgFkJzhZAQ0yUmvCklQKMZ+bRJ72HMxvVX+UoDsnFKTaaR/3TcxItvNG7j0R3
SmLKL4cuk5hMhB/FMQNYHS4zfhBG0aXRPop6fmr099H/q3IyQ2l6NCEPNqpYgy2jsd3nKYHowcTl
kZXnFVMZup4Rx+l0yCt340bByc5YnxTCozpldtR1fzoFcmuTrtNG3zUin4w9aDXJ5opTDy3XmO+T
iKwxvYqQELuqivhl7IqHUtr/qqwlzbzdTtjxSerJcXkN3xAK0FUEy3HI5ou2luhv33n+SRbGm0sY
5v+3NWVfrSLZr7HOsmFYlOluuTHsmW5Sd6cM9+JU/t0yAvAqvXHj1G79w7zTfvESBXAjn9w98LT6
ROsKlWKq8AU06bBLB8e/9OkAoWsumGGG3WTmtJmJn9skobL3mQfKGlwCOD5LcsSyIL91dNQJdvWJ
Ik6zvxL/Pjltjbj0JRnglmhhJk3Gp7nQx8qsQGwCq4UykQ6MBe0F4XUsCA1wAOD2sXqJhiCE8UgX
sjXH32L0s9OUCJwTpTK2dpkNa2ux2g0opOErykofflI+GicfIZO/yjFW7IthJLnTFhXtB1ReJqnG
j0Eq01siEygloICHkxxL+VJ3NEjHsMWeHdfhjHa/r6MDqMpq53hMGXIRJycOZRijx8G6GjNDafCK
nL9bb36xC9c+dAnrKEIA9WwzkqlaKlWzULTsiHOP6wc3/AWQhJGqPRE30QveVaD5jrUygFpO3d1o
H6cp3hppSjCN1vjh0HBXlWE8V+JDTdV7WXzo/wC99Kj/Sx7HgIkM76UKQNYhKGJKqXEKeVloFyR4
6n81E/4EQHDGv1bjayPe3ZrUtyH88vXsv0TEKTYTOpbyFKTtb0TAuMXdw0quV5HYOQXtWXto9L/V
qDEcNHcearAgRDLp7YryRUHr6IxghxzKwGtX1nd4ZkYq4SU+ZlBaytDa4Zqax5cJjJKn/giK5Wzy
3oO7kejGRxoGwrpZNgJi72nqjX0e/3kWScTOp4tqwLY6HGZHv2m2XhfSDUHb1Np4Vhp6FvT7R/ms
PyBfzsrbr7hsz4hOFBkgKSLfOAc/5oerSryjabf48AXNMJ9wcdQpiYLW0lEBV6RL8LeQaLYmT/Jp
zEnc7bCwm/mHibaOu5OxlxRx/Fz0dKJ99ALh48xXhIXGI887jsfQAVNUfAaQYzEPgSvL0MFqCRam
8g/HIkmwPNlcRC6c9MWNn2m3AGNnkLI+jDGn2fMHhtHaZ3OgNXD6Q/FLL6Az9ycWJdyaRzvz9A8w
a+0rcxmHtCfZVVebyrLNEBqCG952Db8xfE3E6OjLV5Jw0BS/KMftmf4lIzByp9gbIWTUdL21GGF8
87XSKtY9ZG4ot4h/x4BGaUjhvHzhiTxwuFhrP4z2WlGX38flLfXKG6e1I4xQdpr6NDTqOKvhgOHg
a0riw1SKHXe1My528FxNwATKU9WV+IIYu3rPKgbldb+MGNPljk/Il9U7DqFeO8th2gPEyqZfAU4H
6bWSa1i+65qLjAFudoq1flFc+8cfxRNXpGTTpVG0js3+YXR+/NJAJ9NsRxPScnkyx2vB4IM/x25N
nELNCbHHhEjDXWQ26tCg2g8yMJmOHx1aaBV/TZUoTuyPgQEciuqdRLf0SRjw3auEgctDx05l05bk
MeKlS1pk+CEAKc6/5keJ2cmwfgv/6mbFOqRzM1gWcJWyOQxKFbiN8L6WXjOu/YjGZ1AnePU+bb6j
frnNXmwsoo9JV10BYVq3xa/+dhZRcg1C8hyk50l1xU4Fn31Rb2wc+YJQhqrI9jWZWz35ADws3B+/
Ne4j80X/TP0LxATReXsylsEOo75lTBD33ERLv11dCU/B+m0oqfTn0IsLSL8P1gelP3FT2y9LDO+0
kY/mxMR9ecLIagn6vigE/Ho+dvyfWVvt9V/DfdaLC3+IrnYyt3sap2S6tvqx5m4QBgl7zDykDgwZ
xR6ov3FXAcCt34Y63EsnvvAjljLEM0iUSvva1yFNn51+YH1rQRh4wmZE7/1Xvw+JFU+Ar8Kbjsc7
LDD7uwwjANzMytgmmeCMVkfvWngWZ+behKlnThVOHZ4tZ6j301L/WunymiT91xwjBXbIl4Gi7H4a
pHSCMz10/bI1yvwhmWWwxzksyKm0A/wkeGliD5w36ZFmE5zLuvFODMW2GkHjEp9hVssrpQdvdc+P
RZNCWC/6/JDmZt+8JIWJDoj0DN9hhlDa712Ipyuj6ReaqEmdEY24Oifs9Ggr4A84P/OEzrD2j3HK
az/bX6nTXzOg10WW4oBg+mj1DwRmrBy7p80N52u24GLWf4OL3sUYW+BqGIsn6XHCLMJza6kNQe+7
EQ2JJ/t/yFzic++lbDyZh1WBy0/wKUeI/eSkzMrc6oUKmWl7s9D3IM9LNQUH3v7idpxHkiXdWrGE
iNYod78MPgPmfONgbi0a0zoZFZQKY/oSYOLZml5johtDVSJrgq0UkPFEnEG8tiYszVArTyR6n0xC
Jxd6paYDJWmGVmYAR655merl0ivjmf0Y1gtl5jgc6zk6jG207Ws8kc10sQwG9UZ3qAfylQM57cVS
y/NIHdMlwnwsGZ3MqcH+hBIvbB47I/7pFaWP3kgrGs6I0E55zHKU9cxIGF2k3nJeqmS/TPlJquXJ
WYBKueFVh66X4H0bI4EkQiPPR2NuLOB3Wd0FF2akt3SwOguaFoA/PKvlh8uHXuCaBG6wTub+vCzZ
djbhIPqqfXKES/ukn//hKfm2Y5/xj1pDBD5ObvvQutm9jKyXemi3JpNiRgk2FiZ2Cr989oPhWRTD
OUXCbhqMKjA1rbrQfIys8ThwK0ESrsuE8F8TzJPZpb+OVZ5l1BBgieqxCstx1xgfCqIoOif3rWlY
Bczc7PH39PzjUlOT0dQWZO8CIqcvDJ42240cfz0CpIOZNMqeOcMQsgWC7ntOgf9OgfvIAetvlKl2
6QUtx6/03MRvXhgia23zW9i3R5X1952VHNrW3pi9c+S2Y8fBrTSFZ2NoL0oirMP6eQgzOgYjxgju
2i6qtZw8fZVWfF6MyMc2nJSXoK9zEHEkZLX6WTaKojkEtvulhH8XRcRoJB0yyZQJoTNTGSqFzcdw
ObsU3EbbHR8rhSLPrQ7crhe49SBvp3bTyXqPZWA1ULU2EcqrZmzPZcYaHpV0h3GSm6hXrC2Fx1Y4
KccN5YIWUc/WOBHrM/7VjvlsQMkSi7VHx6LWMak7LWTUdW7N2KHn4rxM4wNeaOh0Rh6/B3MFxEHt
w1mLNxoodxhARuRtDhG97qt0ukeHWNhTDWNWDl5zyIgrwv4PEcWGRc9Yz4et5xTvNKx3Kqm/xRiC
NeWlDxkMgKxsyR0pXAQ/BSpfsoPdxEaIG9/5DL2y1K6xH+Owa5DsEfZDVwDrRhqSUeLM/s1NunaP
1Ixn1yN9HnlYhrdyiR8sn8pxdqE3DdsmmG5eXV9znhSrf+u76j2b5kPkAoukToNN4x/TcXyWSGXx
TDwMqcsRhc7W4m36eoJbDvgYttDE7yvHPQX2eGqz5DL0Wq7vk22PNNUb/YPrDpveojXrJMYptATp
nEZ1KgJ7P3vO9+z2ICrT9IuzMWrOfniYI/cn8IhgGkYAd77t8JjY4dUrxFuvGNwDF9wywjh0lXvL
7GmfxP6TiMfzFDIeM83nuA13JGvfgR2kc0AvsUb1N9gM9fUzFBXN72gRGd3kG1PBOrZDVKiw6FrU
qdGMw6U6qra5ON78GHjybhH9o4qD14AWcV4Fp4FVe0zSFwNxiUm1Q9gvdZOFKjbGfrcANvSa/hXl
2amhu+310ZpADmZvznlhiVyLzPF33B9jZZHRgW+FACm3R+M+ZX9FUdOxMOIvxgyfsrb7Q80xdXCA
SvCjfAIyWTiRTxubNLIuRPwyKMno/fT1N24bdS9j5joEc70EWvUPfrF6TgDYr0wTZI2TCQBCNQfE
sB6PrdGdqxbF4Zw0TCpc2eE+1wlQKvx255AykNk6Dh08yI1OLllkPtzNU1pvwrb4s5rxZ0rqC9ZR
ElamAbau588UYf9nKGyF7Yw/whXuhpsdYUpd3KdSGqhcRcv82VEdaZstbb5mXnY0Oz3AjkOzHRq0
x80oGeKkZLSahlTbnoD1LVyC5SHKDSaKfR1T4ffDW57Xxjmq2UO6LjiqOjx3XbP3647EM3dXhiyu
SCHfSwVmRtElc3jRyZY4EAxzwgt2rnMPwcGY7lPBmmCLptkHMPtA4xiEdxQues7Ee86ZMChZfkQt
dspSWI9LneFWtCEWCwGXhgat5YCbs0tYw7PPMT/OglubVaiKqgruaFc9JHYpEN8tOKvyz2XuebP8
0N5bXdVso8y7EZQGuMNsV0aV/rOhIYBw6qEczW1Ha6Rllg0Q3bEVZGHdfp/UuSjEg92ZPwXMgMgv
7qIU2jFDgnFdKzKCWsYVZkvxUcznJmzPGB6Rv6Fba/cjOe7bVvWYX0PvwpuNlo7Qo0q9BzK4VUgq
VFY8oB+4W8qM6XjXxAirfONn6aZ3yUuIXXfr5RUxpD0ml4bIU1loHnn3LmrfZTjeXTmHa/7DHZ2C
R6Ml0JslEY/HVRkY45flg+b3fWdCLKpIM1ovo40VMu52Np9YzSBeSWg4GT3mUgeSmIwkmb14H9CA
fBeSvcJHTsXD/q+Oxb94YKKb1/1jSwZeMoy/nWXcV6rpeXxFRCMetKLPsJIRQZnjgiQayQPwl6n2
Pmjo8DgQUnpzg/97q3Ht3lKsI3ynoZKfJIWfGpuBVxz6PIqQ2EGz7omOP89Q3vTxR/j1a5p38EkI
FBoGest5tqNR1O2nsTZQPkBp9AznaHQNoRAUHxQTFB+41WrhbwsGQElWMPaimWllLw5lJulj9xS8
yxvJzx9jF35IrygO/VIxXJ2YaOe0wzzps7EEr+FUfqcIK4NyoMORPk9GxxlaHnIFLbwyiBuiu1E7
LonDZNQw8ZG3VtOr+lxcwrHP9w5rNXwO4xOkdL9zEvoOs02LF6Dxc5M5O+nRFnaLjHDedt+PRK46
wTEz540/98+tnBgflLfYIsah6MhuX9r0JTdYLkeoGmD/eaklGaFdhSzeA5giEC0OPmmXju2JPaOj
m2GqnZsO0T6k5kO3NW+UYd66ptX9gOEQOctdEldXkgyeyZe4Jnn3IMPsZhNk21cYTRaaoMbc8/eb
kIV87h05knAFx5Pj4lbUkQOA27cAu6mDiwWXZY9WF40gnbIhnS7gOz8DrkEn8o9q6R5sM/82oUCD
NIavZ8XszNBIDcZlIwNGphwGfi9XtkeTuOEviaWXF3FEMW+19zYf0ozJldUaEhnfIl73jlfFYcWp
3e6QUaOGpoV1I8EDKLLqoCNIk8C6STGdkijYGUxYjybndPyjL4rFySNcZ8jIOZtcQhStAOmzOPTu
8icQH/Po0pcWHrI/jZhw8nOZxD+ui5+hcrMZeZhDQw/flbJZNYeBbrbr46EhzgJBKOIhPo85R3eF
lx3NmJY/qCSLx9w60JmmXz8xHSLPY9V1IRahEV+KDMGH5kRwYn54nQxMP9W4nyteCV6wOWmxoNlP
uUEJtPQAn6xFrosipcnnDORDVSPzTwQAjb1mb9gUFvBdP1IHafRiKzyk3GjCCNzpPG2OlG8cFhjq
jN5pxM1Yjjkjnxw/JSXvwRimD99UjF6licB8vFOx2jL+31mCBPGhYwyL2CkzX/sCmU2i8+cW90Nl
qkQrh2TKIB94Tq8R7O9I15FBakwb4SfPceE/YM94LETFN/IFlM+Jk/Fc0lkHW6jWAZWXWJpkPUcm
e6PRmBvZAICvwG0f4kKDfB1kI/9xdGbNjSJpFP1FRADJlq/aZcmSbHkrvxC2q5zskOzw6/vQTzMx
XdNlS5DL/e49l93Qc6mNNbQXHkxrzL65LpEfo4WTVdcxAHcoEpOmdWwasct5X0EaUjsNkq0jqh3F
09kQ9TUvzLueEErm8DhG/iHyswNOgTseT24cgmZgmll3DbcqLPTN1gV0HJTBrtW4MpuBRt6of0zV
/BLxi4ouOlX14kMhjBY5SBwT3tLZeuVpXMd1vulEQ0fiOLznMy8JLRBJIw5SdFuLE0U3qyvgcH3v
cTMQFYKBvHC5lCKN0gAjSHR5qpZ0lgiz7VQzIXNTccsM6xi7ITYj/zgm4UrIaVeZpsGk0CEMSkaF
Yz+jrCSO99NEuD8pxUiiJ7ksD2eZerT+IEVNODaTDJPi8l8mzOImXyLmsJMYGL3kKtiJugk2TT8f
dDddcOG2tH45PbaR+sRM4m/gx3+yHOtNMRqHhFMcCVuBEo+kp+K0oeQ2gPxRG/FWKfykKmkY2EM3
3VpDlnDJr+4mK6JDW0KS6hF9f8EvV61wtlL5zCsKlBMznyc+z/GexNNdxooR9PBaF8GLmPvTCHeS
TUqcbM7B2nD+ebTRA2firJdYetW03MeaiHVJul+ZhXGls81L5lhbHxkf8vpK4t1qcvKvLdtZ1T8z
MYf9Ks+BDPABWbu4t/ZjSC+aV2oYnJ4xYDlX2ckfDIZYNZOTfPa4NObNW1OYAGQDLOFjWH4m1OEN
Y/LUc6FZunmuwqE3mP4QYP868v8h5P1Gi9AT8LemhfprdIQWG3GVvItJML+aQWlfigSFn8FGsVgv
aHTOcACmjBqryP+NJzTVcomuuuUbQwfgj36LAgSADV71bjbznZ/Vt9JzmUBBkuB6hO/G65/hY79D
9qe6xnxzGt5fDeI4HznpzepZVOODUyb2Jg1T90/lcS5T9fxoO/gYSzs6jW321tLYtlY9S4AOSMVb
upDH0K+q05xK5DWmIKvGp27MGpcyC2OFrACo3PaJrZb5L0fhZ8HpjqwAv5wsGNSSTVvayMjkF8rN
TxXVPLyeI6AKi1gVtaw9feJJ44J3M1kYZsZiXcekobOpQY0gjxucWEAgszJwObhmRu89cAX79MRg
Ab6wUJlHzaLZVrhsYSJ5s3jV3FM8Ne691tkrHMOkpVg3Z1ly2xfHpEKZaN30lPI9Zlp9MJZEPaxm
lNuhgR3EbiBYMrdNUn84I9W6rEMZNNI83nv1VNOF2xKxtnwgtzNhmkweBi85VIn/1sIJDzPUeRss
/6ZfUNO2Gl9te6aDxVL18JyxWnLT77chFmG37ylntKB7l/E/vopnYkDiZDrmEWMNlgcA0c9VmXEy
qdVRWWEI9o3G1Uqn5mFIg3+dtHxGZzNaOJXBuG29oyqsax00D22FwzSsKFmVfX2SPQ7eJM1m+mcw
qtrD0UIAC3WMuhsOv3kwyH3Kez7LFMqf9xzajEqwJzBdafDP+MYS9+WCDND/REfR0TV9SkXw4+BA
gjpFqWXYtfeASyWNpB1OV/OB7X3XKdxuRjSt0whGdO/EPz6OvFVDsnhciBV1KtE8DVA8YHIyOqpW
mdfcvMzco7iQzHPN35p+TjtxSfx5r3i8jszIA54uLvhpLBgAzdmDIWkGCuf4aoHa4M/iRaMm1mVp
RaIojl1PYsvOeXPa4D2M8tsUZjv8PydbRbs4Lc+zj0cznx04wzUWzE70L26EjT2sLW/D5DoDYsVy
4fOZ/ObGVLFNcWOOl7h0nbfHzqWgvRf0P5fWRWUxVfQmuw/22YxTxN5jJnqszYoAdT0+mo6CgbVc
G5PIfaFUd1/a8qpVdunoA4A5ggDQe6DFCgZje4MXZaPzPqCTqqEz0KMbuondYxbr29g5vznm80hf
BJWM2GIQNRzu/myHEjtz34UbijzWS1NXXFX3qpTsmktyM4hpLbbkH7f7aHPmsu7AHJRouHo1OJPU
NXCB0d9TFnSKZ7HOkxFJWb3imtwMQf0+JvkpH4NkP9SUN3b/8p6NY1nG7X8TJzlPMdiobF6Xojx3
6KU+A4s5T1ZxDIdCy/rLDc1DbaZbKfMD/ezAQKyOHqdcQC2gIrzwUXgNrFkGtjfQVZyRKfEBO2I9
Eg7Sq6zkfy6LpXHBm351idu+yZPLjEolU+MzcCGcLrhvno6tnS+DtvCqlLpxUr8XBnoDsjF5XCt7
tRho0rr0VC/PkSAMTSdhmpZrGk2/NVHzN6TSVyvihfc9mCy29UPU6tQRB5vdRbrnwKICQCJY/IwW
8zHuFg9LApUkHqyuekL+F7ixYekDDuzADDuMGoK52YBQedJOs6/8/Oyp+TcjWsZU02AQEXCepuYs
SN03VnBfp9uBibCcosvyWUaVPI+R2k7tq1Z0buGtBDL2lM30tHTRrZgncCsW9L3lfJLlFpCAgakB
XlLCk/1NTtW4a6LyNw1z3kJqdzumohRDdcmPsxg0WSXDGghM8gdr6qlUztbnoL9c6q3I2AiLMRWV
KzSL783F+09CU2UI2nj2dHvqJuMdl8jWrwkda2xFgoZLY0a16ZsHKk53BA3f4IocLDPEmUC2kZRm
2QL6xPMKTd25LA/kVBAU50yWG+Z+GOS/tGqYA6MoROI5l7geYlD8fDRRJPdNa+MnJlGUEhccJv80
JuOON+xv0Su2f242OeXBnm9SnofhbgXqAd8SD0qfW0TCloQ2amVjNMwRJuceGdGzEWjwPFr23Ngt
hqylD/QoNJFMJNOGaNJ4VIFH4TLbdETQeLn3kyg+C5O1y6uMK+6Wtw7uwiaf6vgMsTsmoK/3sy9x
6ATzvFG59TxVxWUA7zrQbeICv7TJHK4RRqEV2PB8MGBZWQxQ1zdYEHHgrR160zdUtrqH3qHtvbZw
EOKc/LSm8LE1I6TvsjCfIsAqWKvoDCmA/3Nyv4KupUvCLMKN49evBVgsE6Zw+9ojQvv8tESySC8N
j00q12E5xH+wMGBZxakQ4Y5YubbH3Z8F212WhhZUXeXcxwLb8+hDBS7ePcoaqFvmfgNcAzsQQ/MN
CjzjMMEwpVTX1HwZQ3opxmFL59stQXfiNSGukV4jhZWrRDy0s++qoe89I1tvZskhScqvbLKeFQ4I
LPPMwRcRvPYX2WK4q5zBHYvjq1N30D39c+VNaG0YGViLkknu+MD2qf2v5ijfiuKDdAI6M03D/OsP
WtrnefyBDLgqzBdptICRfue42UxO+KopcuGifbHikMNJjUCp3lhE9mQZiO+7jyKAIIsKxfgjWpVT
TQu9v80ZyaY8kbXgKh+eBUH+5eoVVEAG8Ys4wbCEGd6G0T2VBdRG1Q+7sLlDi4LSq6JLEekbjkjm
/iWuZIIgYy9eZC2Z3juH5RPBOfeQ8Za5UD/ded41bH2MH7hU8nUOMb6bEaxOhI1rbePHXieVt1DC
UQ1QM3aZb7yR0rx2+KC4n5Nrds9hYizsBFYmw+dHRVJAkPL5uEWDQ6L4bOLmrxUQ8awMkIhgnh8k
lI9TEJTML5W31yF97TaNuJjR88DYoY0/6sh8CBvqEnpKlcv6lUgtAkJwAIwEldh98kfv7BagHfM5
zvdirj9T09Ovs6bt2zPJnHGCzoCzoDXbMTgX3dgbFr1DYTO/r2u/X7Ob/wAx/qyZWJOIFdfUtalN
oUGvSdQJE/rVKbI33XrNyk4m1Pa209vKNR4TYosaOBRqLuL16IdroxXofyHLpGqSPfvppsyqXet5
5t4OWWRJyYmurnZuWHFo5QvzSlGBLa//BMr6ApO6HZWk6Eg+JeEQEEmfVk3W791i2OMQX8O5YWBH
os7uXwWZlhiIXpNUN9FhDDG4JofngG5aP7IeimI8NvAOeRSYVA1cZtP5kan6WtNy2/DvyHCaNnb/
gUq8ryqacWxfvUTZ+OhyCwgaenGWtHt4LsLw0C0blYHzTxunyB+OmgAjj2QC982R6Zc9v5sai1tv
c7MqdziJVopyi0gjNqpP5aR/izH5JfCwouyZgtkyXRbC6j3IlrePjk6SUcm1xgzrxQ0sGfMhzRkw
9M6XFy+wyEiTScuIGUJGzbdlFRLCbggpsOVu5yy7NubEuJ4S8gY1v0uhUEDHsY4UN450/fQ+Bjsg
Nmby1digJA3O/FMRncgenBpX/SjX2HUaF3lKAKsdqKQuWo7V07mtxmsVmkeXHKyGQLDOmMOz+J65
Y9E10LrblPPvmGc3iwUo6tK3gbdjFfjJRfX2F+VY4aplOcxreGXJhIeedqGUj6b+7gBtLfkKLjpc
ejPHzJdqlBfWe75kqSNYIeAKO7ZtrG2HHhCNy19X9+5tefSRZJ8I1dADjieDQrN1UVmvgnKdeVLo
tOAHmIVbsTlshR9TW1I3207Yr1YuDvPcsWZRIWIWtG8Uevqq7Jk2v/7Jxau36MBIf9O650FYecuw
EjH0OWmT34ovbUN82FoFQfaiGvJ4gD3QAPhZfLehNo35z6pjsqxr8TvkPEBlgVkUUfclcbG09wu9
r9dcXXEqelSCRP4Jfzm5doRwzjuB7nAlkO1gYJOtDaahU299pYRgFz6pyvRvG1DSygDLbQUAa4pT
/I4Eb7AbZ/kQM3UemSyHXsw0RVavFvlIKJCOb360hrftlP0rnOjXpd7wCJXy7I8k10uNIrss8ADm
iZcPGx10jwk1KEY9Hgjz0vwzNPsiqx8osbe3IOo6c+nzcr9zn5RGge/Zjxw0ed4nq+OIPGhQLxiX
ly9jsp6Y9zH3AH2fgHuSMwcXRr8JDQHB7P6NM0iFy3WCm9oewNWRvjveVvvHN4Y/sgr29VJ7n9dA
6TjY6eRPn7TblPFMq8KtHTqXMZveLFdusG4/LKqpJFVkdi1XipAPuDXpmeLuXziS/TLlBNDwihh7
mUhYLwWLsHLwsWtXPupcPc229wqqbR+1KHujU7wTS+FLc+eMW2jxPpH/Q/49MxU/hRwdA3jHZJhB
qNASbubYUYeOg03cfviDk+3srsC5xi41DBkum8Q0Nnbkfk16AgYVDjCZ02swFdeQee/Q0vJp8q4E
udm8lEHGwcX2Dkk37JlbugxF8WkJ+m/0ZL5oanczvtCd7xC/w9u6pUFQAuHjz3XwTWDGoqWF9WvM
X95CXM79dthHTTnvHSQNEiINX+YwcBSC4Tfpc+LYmEvc+Wc5NiJ3XQI2LjlWgJ2bJ6wcN2oSf1xD
roM4/7ENfeWyKJrsh6KOd8cNtmWUv2rdhTs9Ds3RiLpboqPbNDFh0QP9iwUEdEM+BA0tyc0IVJxb
+kfvkmpKQEYN9eLmHK8kKg4+MbeV2xnflANx2XLRRGaNG7Bn0g+Zoy2cjd02d0g/tK3Y40Fn6s/g
gcuMK2pajH+21AfRVUerzl3wj3MIhzDehQt9oqn6pf6cTlfYVzBzKOpsi+or1mm2aqeJXbP7tsLg
qWEesgoLemhT+KU4nmiP0pif/Uy90BHQrkcik0aLAG31LWbU0Hj2GNosx0fEVOcP0eJtaGkWswA2
cYFDvRjUH3chQKXBSBo9Av9pnCyzuSgx3pfXPnKSPzp0b2HgbAcvZhchTedKQCmplshK30YK9DAm
0VuHxR/Tm76GmDuCiJ8sslU4lBgmW9RLH3wLwOKEXmFL8Qmb/Wdpg11erzqiN2zg8mCl++UitVxg
Sq7EuyZ0/xh0zJSCZGYU8Ipyn9oPkteyDunQwDBwCQcfhB57B2Ts6VU1LDuUyQZYZqDF1tVJYMwm
0RXfCNmcJPuuyFvkQh4wDGwBqHqqOC3s/vjqVk6PCZP/TE0EN7dPuZRUx6ANfsMJNafj4XBpqetc
6zGMi5fRrP8Yubd3upzH2mXHDMa9GY5Ux7VvmciODKvrtScKcR6x/0ERJkc+QTjgao++X+egBasO
d2SQGpvUa56tonvlfvRcQ+Izc0Am8WLA5zXxmGSk/4vG8bYvcpA3jjHC/WPAVvMIUz8dYJTS1LLX
xoPhBicq67qDqetb5qns6iH8RwKrJCWVa1sRnIAESCDWrlcpbK2lbjjqwXk0kTiTP/aBEXWEjelr
XS/LZE4wzaebOk77CzL0S5lRfCkL3gUrkHusr3sgrqfKsr7M0b+YZola16Kj1IIM8KjvHp+qIm29
GHccCq/ady79LNKdBX8twVOKvnezKe3BxQKiNiq/Qr84eW3E/b0sn1skwmBWMOhbtk68U5H9r/Pt
f8vRs3bCi23gBgxryG6WejDL/q/VgPIvEesHR1Fkpg92XvpHI615erK/fks9dZQRucxtXpl6AxPq
R2jxR8amD6NjuIGW+Ws7+ZcVguvnbcRggzpvCAaC3CqHwcOCIVetz0azLOp4rH4hE5IIhjgKLcN+
XY5WY+49uouFCLQXSRl3W2pv44dc5UsSFp1IHnMpd2qqjoj5w4oyHJoaU5C9yWQxVbftB3RC4MhL
vRhF3tjzVp7AejlqTvJty4TQTtuX3sW86PSvZthc6eU9LA9wJ22kUY6S7sAiRQmpsF29SSSvSdNP
4CPMYBM0zcfQ1T9KZH+HjiCC6UGpMruzXHxAxhjH50y0ZwCMJMvojUEgxQDHvTfqOa+XtvvXMjkf
Jzr+BkTFj1YH77nHUNucNG6VABw4H1yPjsKAXwE0RBkpWUrXgo7ZlTPNTFXk3fLyu98F2JqV99SZ
2HH7ZoSdhMlTYoFfOyzExUAbcjndfOCHkZth5osexJSdWI9hf4vw2YF/t3adtmQFk/cORSyngGQT
Gsnea2YcJ8lFlsNtjrhKh7Z675yBShVmSiBM6jcctS9EmK55NZ6SHi+N50xI13iRa4cFLpyORq0V
HlwsYlnEecWJjLcGatAq9tpPfPlg8AcHA+mwt5eGlTY4V5wyQqgIy7nRYLhbJuRgs/YPzwouHAoC
mQXMKTyYwuyIpIkb+vl7KokBTm5NXXSYXsfep94du2Fm3FOMsE5hAoSwKDPt1lMunnosUCqyxm3R
+FA9TP5vZU+6iVZ0RnwV7ryBCcESjxTblBv9JvbtV2wgIfQ1TrRhL7sTxZPdIbCnkyXd7wle5uAh
8XaErmpezrHDuZi0r27KQHNoU0CoanxCHH8ve6o0rAyX2Jg1DPhtZ1+E5YcG7BR5SBsBnH9oPmtw
5utpiBhTMKdD0XgUg/8l5/KKpQtwkS9elt+qwWG6Sl2N/zmkzUIwVEse20CiHmaLr+PB53NYDdg/
V84wHabIOmJxqVaxBqcxV1ds7wENanITz+mtsaLLYo2z/ejSNCjRHBSI2ZyUaVFc5U7ZoQYygYOA
U3ux+IL5kU66rl9MAEMsndQnUOdQ8P1Zpv3De3XMRuO2jCgaOBkaI4GcGF0aEEPrhINxmwQ3e9kH
+k9ZjM9mN1+9aZKQ/KAgJMWbScgYmsXVquTjOEVUULA4FHa6UGNJb3N+YAwl7+zxB6LhNLRnnz7W
LzMedgivNyKomH/iszkG8GAo6GJwMtJrsMhyy8UWMeTUNfmtQGwsWKOXtTqsCe/Zw/fQqwcHzxnx
qu20OBun7EcEybaX8yZKi5vhk9/LofAjJX7KKMNwoPzXNEEC18tXQoLvrmciP36KQBFCoJHaOKi5
Ogq32fkcKXLfPA5tDjQvJzzJUmmzc1W2y+pX3YrKfXHb4KOr9O+yRnZIgovKyoj33GJiEnVLMwUj
N1+AaIm4EUtlXwIZPY3aPQwVpnw14o2y/WfTDb/DobzXjfo2bcH0nedJlPKQO4Oz9mWeAo8A7dDX
Pf1YfcD4AH5QonOwSfaFxxfBiXS86OnYaglakMa4ecj8zGTBKi6nhKHSDZPpttuVeX6sTA5PSQcM
QDfh43LtdOKw3Cptns2OEfjSQWVbAS4l8rLkmtllUkqcYjgDEASeTF8/ZRkXRWWdeNdYUGK1iQWM
zkbYO2KMxFjQCaLC++eMUEKXfxIk6S40gn9zzDXaVcNR6uAa8Q2XI3sFdpm71wYPeRi9VYTri07g
+oIWMpqPSBoPk5Me7YypHAkCkwkXWsZh+WcOE6t+wjbiqb0ciB4387HAP+yL7jVw5NvIgsEZ+6Uv
OQhnHAlDzX1VGm/9okn05beav4yCyI+vGMLoa9Ul14Tpxpx6P/Ri8/97tEsZ0npDLFyZz5M37WIk
MmAd/DaY76U5UnZG3hInCKHpiK0dqF3B3E0N/XnmoJRGjBwwwzQ8HjNypFWQeEPCMqXHqbo+NXH5
pGv/4noz4F5xXPphl9cRIWSfduKSdSawzGVTdPm10gveIDCmuXWGmntOqfECS55sK14ovOME77pE
XPohu5ckD1eAR6n7bPW9sMPH5SYUjP1OexQUmO6Gkc5nAS5sZGVgi3orQn9lVkw0h1TfApp2ozh8
hx1Cm0f43Pr9U8C/ACT5fayXpBssz5VeHqQoUiRJaQkIZXyJQLIst5GiHn/mYvxuOff6y2Ned68I
0rQoAIip2pKDdXKuODkhQvw4iUXiys/3npd9xBVzmUicmmGgG8y99S1WOd3daigxOHe3BuUJPdnG
Muu2QaJPhs/vGMlypymqwWvlbZkGEYg0g4dwqiVG3Po5FeyFJtcGz4IU4FI/DVu+x0Q/15SCI0x9
Na14Q0RDZmexn4b2bhFbBcURP5dIVaypPBQFwIuqesa3ByrWAJ2NXGP6p+UAXdTmw9SO57qhJcHW
wEqIx64m6PpZM77E2fDVJNjGPdcqHtw4+P9Y8W8iqegLukVS3hbXHs4dCUjOCXwWpfVoVtzEh05P
D1VmcbPl55JsvcoBGmfZ58kYTmbbvUk97IMYmik7AF0pfNdu6h4LfujlQRates7mhL1y/tuLbCdt
hZ1Hd+/LDxvz+rmdmaPiMiogoUtqQByCKvzSmmhViL0wKHLuGtASV+S+dv/nLlWbEYd21IeI1WVU
+qezxDZzmnfbosfaqJvyMVZpxOWkGI659L6nRiMLDBQWu91pwKKmjf6R8+ZDU3OAcefyDUPFvllw
akV7ZY0jFTGQVkfjhbLcV4/SjS+uobHcNMBnDUJLW9AUIwe1duC8E/9g+2L7ai/S9T/m2ACTU5fr
2Vf/utRnutYCefKnQ2tznVpuv3FhrAsRPNiOfbAjpqK63Nl6vDexZJEeuVNOi2vCMuS50cFWdOTP
5srmwkv1NnO3+lbkhAYL/DauKu/zGD00XflR6u6jqBtjNUYdkD9L2Ayj2+LSzlEKYtthvNipp9gq
7wzg0BCGD881b2mACxAy/WM05te49V86ACxc0m2cF7xLvavvTaGWprPmN5POPgnIx4W4N6Xj+/sC
MG5Cb+bGJBu7C1vzyaSQ1p5xHGO4QcY3ylvjcr4BOIedvMyh27cHmnXizew43IhzN9jYHqJolSUj
6VEQclYYk0Me6TSA3TbMYt81xYGzKYWDHGbq6trjlaLCpXmcUrr0RnNDkAmQn/i0p+wcCRAtToXP
YGxRjnzUjTkYXvA6uk+iEjajn4rzbzs/xDiSib6pk+0xINWGfQ1xhWbwNzvJuFjhiJ+tOFuDBf72
sW52XfhBPBTfCBOZ0ikee9M9u2w9I4PaQKZ8l/PVbRgbViXFkz1nMTxz8Paj55oFoZn9F8pMj36N
eX9ipWV+SAmj89Cb9p7p82eIb4z6jL05sI2mA8dUivWwX4l2Q8/kuUvbbT/jZpasIR3QLGgE4ISA
rBX4VUyQ6yb4AMchSjuYbb4TFetSMdfXduYmE4zxr9bGSxWkZy3MAnULIwCzh9AcaZTMAA7aMKdI
hg2FA9OII/rIO4PtrrZWiR/BbzHsvYlmMeTMIBSlCfQdRrgU05Ym6YiIAIsma3E+k96bvgoH75yR
LGYOfqSVZUFkgvNlNPZt4G2mZuE1sCL1GBu1v/Lt7qLgOxFhcrudDy3ITWyox/SAMwjIHOfZZVdS
bkjOIXvzPf9vIbkec6Tt06SC7cG3U40+YPvhVibd1XULTAL1dBK23nXdRLkyXj832iatoquthNkh
+obUpmDeacxRdCbhfcmmBYzVMbqMNZ43+f8pZBAsWJVj38s6vfvDgNbvorA5mkRIl8+0VkJH/X8B
Fbl5HoT5rgcces7IutU3bnFCq3s0UvVjt1yKY4V4Z5sA22M0tkxau8amqqceiJOmALfWXkRQS016
XDwC0Y3FYNh4ouGKFb2bcXH1nOihzsU3XgaMFB0BYcdU6mHQdbsnSroxpY9mDj31klBQTn90C1QJ
UiLp47z19qqgNhPFvdwWoMJuoymCi0N4AAEMF9a+zJoFiBHlu77gekEI5y5Y9hrXfnVa84vBCUGS
1Kq2QrBoMEe9x5kdkOK0GNKP8FIxMh3aEt78DIZBor2VJNxruY1sqmuh/W91VL3GtXfNyvpGFtLl
/cMnOiXtg5N7zw2/QW9WrKHTweNVSSmH6Hy8RzQRBROMDWVvxWhvBpkhGprHZXLYOvYex8GjJHmt
hvEKve4JmPDiaC2JJxATySktV0SPEwsIKSVEJc5cPBVCEULCTkg+Ah4Sxjgqz4u3ji13UyIseIa/
M6W7MWJ957Tygyj4jbDIm18sMbkMwXsa5btJiHbtAZAG2g8Osu6CXW7E38osluKIkuG0+sL0f4oA
sRC29B6HxNlWZHLzFm0jasVJYGfPw+TspBkhv/Et0OXR5UZMhJV6EJNZQk27juCF6E3/Z7aqnLGF
/Ja6fA+F/egN80fOX5A7VrqlZ5XquQCcL6e1aJSPDrrhyNipSZ0bFLF9FTpgrg3cSdMZpxqzecyf
ZQtj27d1Tfyc8yi0kZJXr8oCjv2O7TLxGU8MydZx1r3w+5zyOXvus+aNHtcHv54ovmEtllb+A8Wb
ndh7ELU6VX19gyYCyDbIjwkTlyffwS1TT9LliA73zub3NptKovwzLiSYlfMepHss5ofaK05TN3OF
bSpEaiRPBEJnx579ITBWprnxNs/AR8dxaYwq4vEk5/TDbsN2K/roHgXxsfHGp9BznjoxncKOBJYh
UUJLTQXiaFB1IU0MJ8FwKdz0WHU9ZaIDtddjSdbNtG0FX1viFlpcghOYJYLWBgWOuJGWL73YZI6O
jkninYXT7aq4eGoC8uh2b/4N5/EgK/dTSKbRVcs9HsPDPR6Td5vK3NpmgFYN7Ys7SGTQ3PkaTPNo
UI0uRv+fVXYXo/V/BjPfp259nsqW6hem+QwIbhpc1NoB8/YYVIHJcay+uoz7eXBpBMrTiAixMo9j
4+/sorZ3ZT8xJc/H7Dzgh+61d1dJd541t9CpzB8XfqZyq+Nc5gcvjaHMimSzoEuNxL57BmUWVu9R
Ls76rUIX8ReTNO6/Fztvf8gTVevI8n5KiZGhBCoCuGfnhe61ollL+qhPkfBg94Q/Tjb8K21uHY0c
XnOOXDI3/T2MmWSbSe7BcRL/rfyBJb5/9ipqWVIcjB0kIhzXwaHtnXMRcVounAVDqL6GMiJ5zHCp
7J+Q9v5WIjTWqa6+ihG7pUWPkPJU+loPFTc0JoTUYvJJuQpNrbK3Q+6nsFMQ1d1+0T2D8j12vKPr
MnwKHHXAUh4uE8rngQ9R2/3BEd1DLUNjQ9US1hEBaLKqP8iGvfakUkD9VRDtzPlgQ1pYUpMbbZIp
XEsAF0XLtinb5L3InMesiQWIhAqqkFGcXD5ugpAnr/bIpE3Bt5zbvaggOqmJi2oEaLO26ieXwyqe
nBQrecNipuR7GQfqHtvV3y50H/2h/Wwr52rnKE45gKZd2U3/fzCuwlnSTvHH3OqfllyT4ffHQfaf
lB0erWa6sBFsWE72KZ9gm2cAGvC5X0qoSQ7A5w9R+Ld8yMgj5h1gMPsnjOmaC4ZTGTNiyvXVyaGk
Vu5ldp2/lgFjN4zbk7fUxOblX+z/pJyq8tDlHKFp9DpZls/0rKzflKATm6KnnU1wZCz8H8+eAShp
91OaiNYwkXZDSXEHMNKbWP6IxGk5pf8awjvkYYEX6iEatlk9vM1ycf7X4wN+0rU19q+J3x5nTOlR
XuInGdd1QsUJlg5OQDlLae/Pw9aekjtIQ7GqUVrRTJFKI9zlvvSXEvBgPdUgmExe7h65vCqfxqF7
Xv4AsK0XvFzUEOC4ZBy5KVhcw0Bvu8Q7RH13n6V68GW0ZSYTbqIWcmkSWZyhYjr8sF0xtNHGu0gn
UK8QprEMONEy8CRXgW9ur3BuOUUDjcnFAE7AEs2sVy/sFWASHeXj14pxWmMrFNbO8YrS2erAMFMK
8aYq3BruBKM/sahNczMr3iuSUMY7jQmJ+wcLUp5j1E3zFBwN3GzD2bJ4xuWL1fpteCUqyL21DyO/
oDwuS1SFFGTK5Nr55qIb4EOPoxNIx+XaS4Wt+ptinRF8nmHiGjDkBq+6N2Xs5GcfCwsuSRXP2uQF
o++NZH5d0T3GSN0nzu2kjYzY2ByfCUeftuOG7A4yFgu/TvHQzHa6MWmNy8iGq7J6DAdblpu64SK7
MYwc/4n2yeluwn5Mugcde2b8pe0q8xcsh8vgIFVTK5/DjA/xb6c8KMqkO5bYchgWBpXxaaUW85As
EG02WTYk7UVNAf5VJ+a+xujdSfxzGIz6Fdau4/w4kZW6X64ZVdPJDt2Q7H7VFz4tQArGHzVrYrEy
6iYd1xZWTey8w2inoE3SgRTNwPzyhWovl73D6jEwqUH6/sN/JJ3HctxMukSfCBHwBWzboS291QZB
UvxhC67gn35OaRY35sbESBS7garPZJ4EgC8MgvF8MzjmdjJaTPA7mSwLcNqB3y7PzBnxAPzw+VhZ
NU807XigHuO4deLPoOqgfTENGhDUNiypO7J0kb6h52ETyRNCVEzJ+KFrOJmqosKbWhljy30KeqfY
wKgglb2oDLhUe+EzGPyt0yqcd77vuNZhTBoq7BDLo/vcY1iuGG6rELNfV4I5jRYrC8gzrpOKISUS
h+JnTAyJpiG0BwSIQCVEG94VhcFH5JepaTBFhi0Gg0x5AaPPsu9fham86a5rjDm8siHNeLTHtrDW
rRfwW2o0bm/EnypRPBlfS8DytN22Lcn1PxkFyGbiTUy7RLT5vs96BZsm4LsYG1wWyuAIKcpSZ+3K
wsD7vHggFh6aEhfZTwOFnnVyslhaCxV65mphnvOTihthRg/TFxomKM1fO46RcWyTQj9skQgAlcFF
Yk2JG2FWcwK6wvD4kRn49Y5Mge1iMGJk7SYn3/ixndHyrh0ikGZ6hncplkZvlh1Msq5NsPvrOlSe
jSliEeb4MQ6c7++9cn2MUaowCFlVCR8QVrfZnAx7V1ouMTzbVlHbYWCx69XkV83xxRs8NXVjv/iL
1aunNRjDbkZS6M/qDi+skbyaNZCbI+/wDAw5gUgTo5hk4zh7O+nwUYPjkhYFPCVUKlaxcaZuRaWJ
R6vigA5qoCgTWTBtE/7JMCKvmKzTKb7HIV51b72sLTQHvdUt7ZNIQjv4cvuh66kkCYND5rOaVq7p
bqlZqz95x9jhe14HRdSCzc05HTy7GuyF1TLys58ES1vwZqWNzD8o6K3pAel6G8dnCnU8pUkqFMux
qbdLgz8yI2BVm8GLkxBaXO+y35yzoqvCg8hCc3xePMemdea0WtxuHwexnNFpMC9PiXxAnVEw+M1I
Gj8NE+TSgZalxTrPBJk/PgBPNFUBV61L4po9/1yF4+sQz27/WFTMzhyqLXIQSfLrZ9sNcdbULkmL
mTHiXdvk6SqZt/cjY7GC1EezsMlcc2ygIjuUG6l2YnLWJBCGPfR/465EsAzmrC1SiR1QseF9Q+ro
TI+TvXiaq4yYLmBibhkOs2HoWpXxEczWEEcxKfb6G58qZy7OucHvQvpJU4+QqjhCNJMGxJYyvIde
hEmDHg51LaQ6Wyn1nprg3HDugsUUPzLxzQmjQuI55GclZq6yAz0dJz/puNUE1MVsl5jxRSjBeSAK
Ga1uIoYmdzLLOKnSwiayD4YWRjkkPaZGR+YVqVJ6m923DBvzQCC39hYMsX3quuqnL6a4eujNUaAo
s013RkIrPVzT4ZZDp69emtxbqifiroqlPdWqaRk+L5oytbimYgyThFV1XzHBASw4t4PwLz0mWky+
QWAFmJ7i0GW5urGUv/odYQuB28P1rE2okej3cgYhhjvAPz10bpHqvtTKdC41PWKDz8HpbD+WWKlB
WhImwyJ+sfauxbBdcB7koOKBHI59xAqP3bvvjHHMPthgUqwn0fksHvFbmVBV5jJNSBNs+2IZI0V7
yvW4mrXbext44Q41bsu1ojePucBNvrE62/BAXjapCuSuTyzTROnVLvBdjg3RuN5yKJZYeM3dJJKS
5nqUnpc023kwl6bdtSgbpiUysikcfmcsDYJ5PfayfHk25xklzsUZfWDUD0Zad2V7iR2R1N1BlQyA
bkVnYs+JFMlU3n+wxUzPuqAhmzJA04HhufLWWl7gEQwzAyw69LbMAmu/Wn5VMZ5PIc7oZFw7KZP2
oW3jBQ74IcReVo3o1nx4/igkp4GZHMXB2vNvpgRs6KWGwIEpBOE0N78NgMbiDmP6HDzNRoPSFXwO
JQSbE2MaYieyPDelo7aR147Z40haDu/cqu2jo4V9VI5J7KCuy4UyiiGyOdsThoBhHlC8Q7hCWrth
5Z3mGAgQLi/1brRVl/6XulOSMgBRWcM4SyaYrhijVa20xRYDa2IMTGDGTLGB62qHpVCnZsB8e7af
RfKghrJC6VnbZjOVO7816spD71jyiBcG6SuQ7ceJ9FVUFBK2bUhB4EayJtQnI0K0NZs7oFNZtodb
rmgSyJoFGp6HljN/zX3aDd8FHFGdluJTf8EDyNYeRL5Y0lx9SFEn6y9uqFjnLql0NoIIYQBrdaBR
mCQbVtH4I/8z7UBVJzEtWJV3jg/1o+YEqxrjfa4rEmSYlpQ1DPqwwXYVGmCrrUOp8GGfx2T1OswX
BlzntU0S78cKCcnZg3EIAHa55IXMfpBAceD5bqrsITM9ab7jVlgwQbKxX+2n1K6cRZxUnEPMwKhm
DR3RwjPG6zky8Cs2UTf0NfHyFHw9R7E31qK+R1aZxn84SED4EKRYqvDbYT+IaUgs2W/XG2OPwZNX
3FsvPtuPLviLDSFmJQaRlawZlMZlDOOqFGGTvmXNMABTqnw/mMhS9BNzQo9huLlKsesuCuNaO5Rd
9tjGabZ+937rBmuE6chyBSYvCzf5DsZyyprCjhvHvUennpXjngquRpIK0twmdjZNp4EJgQLUSDx4
E2NlGDyFMLpjyNUfzYTtl3GKZ1kj50jHto//yxAMCHszchgCf2NC5qTMxIN4OjTt0DvZKekaT4xH
6gHHMLcu5PL+VmVsUXZ9CwOpPGGOVeLBhsY7frZmK8izLbJkejNMmHQkCdvTmMq9o4RAMR+2Y/Aa
V0BM/+SZm3Aj4Z5LiP9tpAAtxFi8rrm4wfYMwU84WUmB0DBkpErtBQ2VnTHuIE4y0lFbl/GyjP9Z
gfw6F/Lew2ZZv+ed1Vsu8ws9991miyUIXROUFyl4rLUYDEoPXCFJuOU/WD4jKVwCDggUYwYxYeHE
mpDeZjDN+XmGF8rp38RVnD8T9DSLhqX1MihEuJbXinpfC0+Ofym3kuxDWnm1fg9YhRD01SLkOWPS
ljjqCsI7jR1iO3NDmLDbAnRRp6WMCejMAzI1WRwz6CJ52CYcbPk08BXaPjBJluWM/9fcSyS4Urg/
yJG9Sg4PFt2cQEBnpq79Rclqy//iDsgVTHJe9BlJdWLG2NcGjIwsJlnM9gi2Jr6TwokoON3xNx/R
BI0MtfmkPlenVQcH0Sjoc2IerU+PnUVHT9aGIVuUGce6+2ZYgo5va8VegYA6BZkC82fAYhhweoVF
g1W1hMsACXaoGxnf8V23Zbkl4TtmWeXPi6x+c6aNwCcoJZgRjbbpIP1ds9luGKosoUVvOSPL5K1Y
+CzRTOIIDjJyfjt7ledFrkF/DhygXA8unBN8SIlEBHSXGgtYmclZTSzpOV360tPd1Y3XniyU9fAf
XZviDN+rYY/2efDbRnvUZ5fBODgYWUHaSftKai+Rv2CTsMuex2bHJzH5X9wvCaHC5iLd4Vauvovd
KK4K/S3nbrxkIwCnHDoaqgW6EQVergSDl8VJ8+srI8ZeO1g6dc+VVZ2wIcMjhx8pCxZtQcyysG43
Taaq0qIgo4zxLzNonTa/2AVPJOJ1h00o/usK9dR3EsD+IQvJTf32m493GvEyMEMtzmmSrCBtXHyV
cBHYnPfxwFNq0xkc+G14DXjlCcH19/zTzOKubIvGCY71iMP0NcB2joGz7QPL+bMUvklNpkRuQfCc
cztl7lJNHO5Wg212m6t4uU9g6qQKdFqHoJtwRpRKJN+nRMIFQcjg4yg70OftJkAJofPMbZDJrxON
5krfDskurGFOLYnhkepAqBnjF4VgeLlWNdlcMCJUjCgS9XdV9Y+AQgJyIizm/DzhzEmT8OL6eZ5G
i3KD5bcJhKY98Kbl4bHImjxAfZzMeVGf/dj0zZuvOiBPW2aLUw5kjM2ujDdSydH4i+Xa5ACs09wl
PIdupQa9EhMRgWM7z9Eob8Y6nRxk1g4/HpMD9MU70OeUgH5Kj/qQJ2NcPaYMquYvnPG6tYkn3yQq
UWT1ulDakzgafBMoMfaP7D+alrhVuchyl3QZ2sQNX0SRz+yqyir8O9pywCrFUsWWcItHxjwPDVeJ
I/R0ZUh+m6nN3I95BD2xYE0fp+UT3WkcvBbe2gsUCY3pS5+PPWn9exJ/Z/G5VJlagLhQ5XfuJydm
DGeAnszxB4ZPMlEhAMeQpYjnjKBpN4LAxvmn8Ava0xuBPGuDnHcR4fTL2UNIGhTBPPkppzijoAq8
uBDNM2EPqft3jN22JEHDGGnIgyQwzftQiWA0IEMGCXntlek2nclUHwk+/KPCG7UmBfSLtm+D/WfM
s6IKEhRRA4iC3nRWRbFhKC5PlGIkYW+EV5o5Az3Pn2W67a1FcmenwmwRqpVmMrXPOT1rwcd5YD9G
DkgQEoUeIy5OHAber509ZBPwdA9I/ofhsuCfMIOXfZtEtWGV9b0b53nz2HXl0kapmSpoLPUIj4oK
za1BYS/s/m+y6RRWkhn5M26+Am9i+9Ny2eZ32LEbkyqwbq3lwbX9nOUBUz3VkbZJ2gYKmRLVCmGv
duMmj2xOfO8/I+mHTJDjFNBXoe+qpqnd15brz80u6XGAMNhShiQrnHU16+6d2XBT4ICcSsTccijN
9NInqZ1i4E1xa5L5N734BR3tFg1lUUWQFclfWVcxhNs5q6kzmTg12dUJheOcvCrFn0qgkDFsc9Ix
KA4Yo0D4nxnV4AMos79lB5WyIZzBIU65Km+WLZ3zwlr4hhEeHrZfUI87hV9eqQb9hzbDu2/FXaq/
Vq9m2tl3/k24PVjqVRAvu3HmrnoYJAzWJqFFwCuDK68NShwkuNwAXvRuOR8yayZLsPWWe9etHD0Q
ZDioXKgtph+rk9L3+i5l0HHfNikJFcKe+Rr6cx/jI6BjWndFXROB27i9Q4oyh8opKe3yv9TL0oMT
wort4r6/86eYt402oP1RzOyjkcb+q1QstWHJClZENhb0cm+2QXhX/rNwVdJ/HH1rPstW+t9qou+t
E7YKtCfpDqgN+vIhM68dwNBbYNXdl42xgMlPOY4xL4ONm49dMDPjialFmNaAULtMfU5Mt15Wpnl7
sEHliaa0heg+5P0OaWH56CJeg6mJfyeSeflad0t88Ly5PzlgrmEtSVSsLNrvU0XjSSRQekQOxNbX
xN5GTrZ5dTlcGGiVzoHCet5n+drfmlxhuF0C9lppq96AWjkPbot6Jx6tfIuACmfSaDQk0LodzCpY
L3om/GusUkbLOs6IRCUxCWJOjCf+mMu8QIcgFLe0QHRguh+ZRLUiJnhBqOxOKgSDiTs8IEzCHvNr
29f4ukMWTRwcRLquOpEzQeoEYp/VMfZP55/jcqAKrT17B0J179aC3rLGdvaJmviSril2KjH/Sb3g
aexoNVKXPhZUsMgumSOPMThEFqs47eqXGvCBlluPZnfDNPxZlwR5lUF10vvQoS0JEvbgEUJ6mynB
Y+I7s7g4xowNhxz0CB4MoBV8vaxJiqq5F0RAD5ZPLxn0NPTLNUtYUBojPPGOJEQgAfHymHk4wkCx
Bim/Q6Mid1x1ycfoKF6B/ln+X6td8fOxHAY0OLg+FjhjJ4fl5mJRWTNyirmDkfRGtChP5gLroQuN
yFtcwD7TLo/b/7oKc2BM6gaRH7jrivXFzcJIJ7fbOUFhLol4HhObPp0QCdOJpMW1T+19XzRHTvVn
i/0KPBBilHq229NeGPaePDYddT3dLLN+KLp5V/CSLOZvtn6lEoEZ2A/ypXepVe3ttnit2H+hYl7I
OrbhWjpHL6yimG+WAd2htv8mMXpMy9zZNVv3EnRkg5Zx/eQ83smsuxMDyogWqHdNYoo2eJlWcKQp
pe0Vw4KDHR9d8z7pEpggdkwvCADm7sE18S0hxduJvjwuIOmBP2lInO08Q5Ei/nDN3w3Cg2nAtly+
EckGUWexsm+1OKj5ru0/U+rt8y44FWQ0mTYxUPNq8lKG899RCLntlXfjYbxl/kQgqn21TKKH1jXi
HLw6c3ixDetOazSTkpsEOsxF9PhnbJLP+wCfVLX672TefnaKZGWwEvGCc995r5fs6M591MONlkMe
oXal0vBeHDD89WS/WUn1yvkLSrgleGX5wOh9ikNzPzoC5SOPMiMxVGbImw0YULAGJrhXVjJtV2Zf
g2t/1EPxIsPgRf8PtTw3kAKaj4MRvtils3tkoszk54v4jV0jv8jmPBrAjyWUkYTdIjp+0MfZ3nfM
TRMiWBDD01p85YZ9hksZNXL+y0DxCMHvcahf18Dc93K6pFV2ilk5E64dB97Oj5fLzDZq9p2PUKs1
rUpsxoRAq9Cnwh8NRvfdp7mEN6ytl8xqfrpmQuTn6XCLq9/wy/j8j+fUJtkuZTO1HquVlE5ypktT
kvMD427iO7Omvz7K/4bYoVJSPKJadQqs1D35Fh6JnxikcbZnR+lJRI/zV72UHHjjtmvnCMXXQ4bn
1AHKwNPYkMVjdR+j/tQ5gEDEgc6vmRdYrISL+NxnRCEW+VuF7MBT8z1DvifT9O5CGexVa+y9hUhu
BIzMXLZ93kR66e8A6jD94R4Z2RfhMCT3iajhXZuR96VM1cqKE02Ka8ZLpREMsMrRs4a3gCmx63xr
MJDrhDu0z7uwy9ledncJ5tvMqSHzI3Gs/prTeggL79GCBu9nAbLXfjfyqeX1N7Hul2TAX8Gmgcne
1e/KbQdLqBXLOcmzKCXRQks1oTLemENuBt+IHA/kXQ3HHO1akwWRPjBmju+2+M9RCkexy6GCNp1n
hcEEG4m2eOns9uaRoWOY3pFB1k4fzS2J2sw3l364X+CmOpl/MEcLYHS1400912397/nKYISwzfrQ
v/uAHE4DTQBQki3N2cjpYMf+tquzFwtUuTlzTmIutLTzlbdUf+b53F6pxeG5hieReU/03SeHY4F+
AYnkcqssXxMZd+js6ZWsPbKWHX6fE3PeY5cYf6Yk3OUNZiXOPvDmL7GXYz0xtwN5vJbdnC26pZCF
E0ir4RvV4CXIrPcVuyj/SE1q4ste6MvrE+flviQ/CGvemc/7IIyCQF5Q6oEXscdDXi/Auc3sHVix
SnojvipwwU/+7KAzsI6JSEDb4mng7+s55Mjsu3imDeiQsFF2h/o7WUBG6K+3ZQFra4Rxzm7C/WGr
e/KD7xULS4vVpWHkz9/w4mfjozukz60ZXKsExj0recqHzRhMrJbjaDU4bWa2rkBYcB6dzCnc6f8/
GPOzyUGi/OaA+1wxtZhTZ1u4tP+oKYIZDhHeNYQjaBOqrWO8wSe4E20Q6TNNn1lFE0C6QsnKFU4x
wE8P34WY9h3dRhGsmgDzKeN+VyIXLHk/7QHsJMeHvq2M+lvXD0UPfWuqunNiOccWr6X+rB0HlGMO
uXCy6ydLdBhQcjOymG1uBhcndMullrSIZeysQa05eS+yZFEz+LdRLQexQoxu8wFPreXuxizm9lua
9Nj2w2vOLxOUy96TfFuG8RSQob46MnJD+ybBY3vA7W1xx5BoV1FbZNCwvQCdK9rdAbyGkcvIIhRY
1x1SZlvGl4A87WhaqkulvK1+4RZjwd6YMqPL04SGZPEFE/bwzm2cSCsIqkLdginGXYXvm1t5HpfT
NNZndJhvhv0dUzerzuJCxZpUM8jBLuiPy1nDCOoJv29bsujktHZ4aLpZksmOlIqfTYXMIYwwdCrD
L48AhM3IF0s+zI2VD6uZm0/BGqbjofHdi75d+mzQ6338Toz5e3Tp6AErw39cFhc9UnZyF/ej7pLH
Ej/pSjeRjfK8CmoUjAIXE6l73iE21z86iZMPlp1HC2Um46j8szTDSN8qM2YBO1fXvtYnebv30j9G
md9sXnJN42ZqutN+I/276eeerLwoyJ/Z8Bx8Hs7KG170J8yu5ea46z31fqQq40/ek2ErYeSroH5K
k/BJm4b1o8sKaaPIQbBCcvlEc9Cnac0JD5v6TgDN0L9ZugbZti1ZQLXWqSRwwy3mP8iDeF16LjVm
MRPALAna1OJIqsw3TGT3pP4eCoWxEQ27CeXRqCA+O8tz3y84hqpb20BIjAvrUGBXMQcsBljsWHMM
+xK4j6PIESciTfvuZg+hKFWkBz5nEuNeIcESZXiqg/ERqM9hSojiCOB1Nt6uRYWoK9rY9Y9mSk+O
ecla2532D3kpDkazua45Icl1eV74+A2fiTDlwsQkDkEEacQYncgkCLI0hPfWX4OJQbH+XtJ+pDvk
U9d/nYWyZhkx93ppeJbN+KwCojkoowwPUGVcfzcUup0Sj1mWPevTQV+anhM+dHxqDaIPpjAPanR2
/TSeQyqOkbUHM0AEHMGZ6GUKqOIVuPaJyGRo6uvOG5zDbMcg/WBAEWIwz/ZFaq4JEnrW/4cFX7xH
Q4dElaOv22d8301cnvkWHnIN1bf/6isYFMRROxCJw/xXay9tdW1HOAqcuGyyNuUMc1GX25jeYq71
VfafLtdTN2S3QSJP4pGCMghbUpMiikjIAdR9fsplcTGQ37dUbJ7zTR47RE//rkPElJf1rak+hz7G
VCHoe0nYIRb9INP1sw3iw8K5GUq1Nxnl6HJHn5tNrrHbwAi41smbg5CBzn0M7saCMjl0tu26RGFq
PHdFfvPXjEAikrQ6kQPJI+AbC1TJuRTPzmXhCpvxBWojhUjyM4lOZyeYztmkBzkJ+0vGv6gO7kpd
3xFNqMsfN+wv+kvWhsWsmCMIaduEWa4+KEvZPnbZ9BGv4R6l/pkrh+xJ+2uEYDAE410dOyd9L/dl
+Y44QFMf2JI867oE6sd/HTPUYaLQXBR0x+rVpO53jbcy4DNJIa57Lizg8U0fZA0Il7Fn98DfCKZK
f8F+H171ycKq9Mxo5tdEy4b24KDvUuxCxJ2QZE2Hg0TzKtPxa/TtKRJgUIay/DQ0MYanlN3qSbcY
gawPc9EjMxaIBYEdO9XM9hZZDA0ncfeHrsCoAtCJaEcCUWCy1QnYu4ZlCDgg+vQgrs5Njf/VdG49
JQHrRNjc2V93tKigFJPINeIsSCgi4TYdxOCcu0Gr45F6g8971If/UJOuyn/q1nJI1kuNlhIC8L/X
JSPsGWTqRb/WbIdP7DTRDNkYEzv3OeZ67/qFMJ1wryv2BTiSxSmj33emUg8WLuCNCrnVHIn5J1aH
pO0PIw5IZpe7QQXXMbh1dFPaJ5l0jLTJV/NbJPVF8R1A2XRFHVnQPi1BgsR8V/re87z6p5b3V5qE
h6zyEIzOPvW9g2743GXe2nRpsi8uHVukgN6OleFpHjEiYdpzK0TPZcX8OTmEWXtvACfQN1oPvHjg
FxbyTpeBOc9pjmLPp2IsB7pWwlp3XMvbhiPfKrL/WGYe9MWrnxaRQzLkW+3RNepnNFNvnuz30qPF
TAWccmen/z6bPsKnS2pb3Jm8oyjRr8Uc3xBr835Xx1CMDMnco499kAXcVZCJFJYvLdQn/Siw6HjX
x0XB2y/Mx1oP2+L+AHldVz9jNx4My8LlTPQKYi9CZvrg1pDMUrfqh2hSihovyoDYpMN64Y2JFPPQ
FmG3iBmdcHxQExyqdL7T8IOKkqs0yqPpeWjKnb3+3xG+u0vQ85s+6kF5r18JfojZ22dbtpTiwBF4
ufBO3xepAZ083/osnSussTooFsQKiWG1wYPjc5etr9TfVjk9QEKmxat2TpOzR0x3PsFvzM6IFdYg
Gc2jSrWQw53Fqz7XZBYeeZZ5EILY+qOq6UH23s3LUbzUN13m6muUxSh2XPCV+pOmOlxhwmF6YgBz
qYuF30I4PJPx8o2d5RykeJgknyUPh/51ucdP3hTcMaoDmGkTcKi/6fJ3YvBSWpzY3VNdTXtjta5m
+GhVWURFyONH6BAYx39Fipp9cmp/HEp+o7vTZ+fQ+0+rle911W9wJDY8gU03vXV0EQSFHUndjFI7
fCHshX+1zbvJVciHrM9lm8aDAAvd1Phq+dRNpiGXZ/1X6ZdOV0YxJUvFbE2XU1SARQbkrBU2Cwl1
R5Ny6PKJ5WrMYqNMzpKRTxfIe9almKbEziy+EL6fuZgyml5DuBcEHjfdHoU2Mbu+3Dka9oqQeF2t
X5cuHoXxj2uoLZ9KWFZHfbxaa3cjb4ejMexOXNDnjLsW6j1L2C4KyAaSyvxwsUSHnIIhuJaUHfPG
Y5zmAZxqqpD90Wr/+OH6lKPDER2Lj/qW2sZDCh8x89onyWXLcuikvwfWoX+K2CNZJz3Pdv4pYGiU
SARZIEcxVaJ2hvPU+TdOof2SyA89c6B5Tq3wYubxVR8I+gg2hcfssXnw4pxMFI68Vlcd8XpgklDC
F9QDBpYREU6XI2inU54sHw4hbayM7lmHPukGrCnpWfleKBIOtt0ymCru3bBC3hTQK8ybSS7vvY0e
nJHGLNf7VI7fJPVG/YRILxXy4oY1dZh3rhzj0nLfhm27S9fsXVdTCFZA7/TyX3eMLlZ37j52hU2d
jdFQy0figJ/4730+L6bR4TheJ/5NAz8P7c6TE7aHgIkIzwRowWNRQjXEHgAoD5jCGv/k2grOC6o6
ilIK7k4WBftjTz4K9iOtZ5nX1AuPSG1YdKU3M0tuQ199M486+u3/xxQxh6Q2b+mZoFqDX5+OojF7
qujynkL9157jsxWwEM8o8UOlHpqmteCai3PRrQ/SHq2dPm/rYPixkuyGMuXswCmIQ/Hs18NZxeiV
wKdGOTMIZos7Rxr3erSoC8BylEe2NqA0ZsZqcQz/2W6TO0K4f4KY1T0SXA5V9dam7HJ6xVrSnJ17
PamxlLfT5RQmWBJRHK5CeVytGt0dRmAndDATtODI80vMLHPDCH2/cHgstU28WPGHBdA5CIYnVkub
wHQe29DgVlf/CrYBunAnkjd9Ftpm9x7W+LKZPE00gSn8GV2ApI53P8TNX92GT9yXrGoe7H64g3JH
0hrvuSzrPUEtO/ShZ1Ww9A+MymGV1L/r8tgp7XsEi1cOj9s85X8rI72HiHHlx0VMij5ZXu58RghA
hf4Kui/Xnv5UXkroren+t+TqMeA9rhy7P2L+JKuQyFj8LdfelO/VhE/TE8e2WO69duE2IXU79HgO
4/Lfh4Y472I13ikkp9TMLp4Qjyr3L0YxviLGvLGR/ZpA5f7ruScMY4SQcV3oYuDfRQ3Hkzj5B7Nv
LgCUlgMJT6+QBN989ILbwV6fmDLuCsPB+lZcrI5ITCbzNj10j7RQjz8cJyWBszyONLQa3VpQcg89
UHdDD6G4qdJ8+rF68uL0PI/zH8xBETLLazyU44t5CROcNQI5zMbxPJy38VPW4GftqX/yFpGrAbxW
egfLSvaqQbIS8GeQ4D4otbwQYMZTQ6Eq5jp/NEL8NxAvbt2gcSWe+5MZ7lENMb7J0NhgGbzWVXWN
5/xjGiEW9ewU3IC/tk7JdnIulPgnLD7/DhMfm7x+Cf02e9UdVTnZTwlPi2zJo2BP/dAP0wswXx9x
v7rTMyXsU8wIaE11b4SUlb2K+QQOjrdFrszXuQI8H0JfwL3cDNUvDcS30RGRVFd/xiU/QsaDmtuy
vAwB6mFFv0y+c+04zAZbiU2D7ROIZhMl/fhr+Oo1C/tr7Dt3HqOgKQgPCz2dKJ1HnHQR+s+9fnJq
AaTZVeLmmIvYT7X1t/aLxzzrdn0obZJO13uHMeKUJmzm2oPubSCxf2beSPw3javrFl/VPOwEo85p
DOkJ3XPqNIgfJRATC6411YiL2tDSoeOWjeMRKgiMKuLJl+x99m2LHO3qvc2RCiFA+Ea7dVGKrzco
cvKBRvkRlMYFT83blJD05RuQmTw1RTpIAQKR8xSjEbK67HVGy7dJJqYkpIjgwhn6fNumeCFlrWJ6
xZBoYCv/XcPyvaymT+n5eqYBVFaxXQZ+nNEdub+BS2ifMROck9V/Kw9dO4qGV59MFBQweJLQd2wy
JAM43LBFVOqqFpZt6NtAL7b15+IrpNLyrfY7hEQTS8zKtJGKtuSwrWlJLGbAdl6f8cIPX32vy49t
tmKWRh3EysM3defshb+iwRmSBhhr1PLl0FMhTvbYbph7Ma4He3GfhKU+9DxMF8UuIloq+vHqgng1
qnGH3O28kFAmwiKaucxYOTMsoh3WI+a5rTjaeCwEkdKWe4JoDee5528ViG1KGyBalbzD6o0Sz1x2
mSc/uqF880fScUknwAaPcMXvIKNwfhJOEfF/H3kaRl0HuLLgSjTYKSTAvgIsLVhg2KUXaA9ZBgcK
qDcDIvow/u0kcMqX2nKiRQQv4cjkOcTjakm4KsJ+dOCSo8k8kpHD5FLysSv6lirF1lZCAhSEzJVr
jydqOKMRiXd21SJ4K3pahjQiypycIBJu2PDLF8QzkcVVwTCBn5vuApZvQ0UZVefXRTQPNnk7PQEC
xehBQ8LdvDJgp4epHVZ7MXexXV71dZ9N0z1RJGKDAv008gdCx6n2Ro2enHGxxDp20PdqEsMwyvtw
OugyS0/E8FKc0C9cE8OI5pqJ4hxK0K7paQpG3oriaJbz0aG01j+Rp49oK694UJTTtbFg5QvPAzOO
OKl+Sse/Je58dL3xzR2cr1lC0g8lAmFKkCFMbglOZu1nTTfJildbmvTYvuCE10snMF4kgR8lyWXx
hNRNc5hG7C1b5bFt1UZ1np53kmMelnxMd7XfRPoPWtL+zMFlnSozOIeQJ5jE5/cJFXccULYGPhQC
hlO5T2vDKJssxHY7NtpmyGkE3abdBsrqrpCM34YuHKIKUBlu7/RCHEW5IdPoI7NiyQXIZlbh4WOW
ADC8PeRqqBCD5c3VWrrkiIiyfaIxyCOZpVRpQ3obnOaszOw/ziVfT5DVU5D5ezVa4zEtpThbrnrr
gT1DDzHOoiSIzRbZXZVkv9boP6+mAfYBb7cmKRJ381nFTQmxsL2Ohg3+XQnSFnmTb0wfD6lo7wyV
PmpESBeUn3D+j1k7PZUgMwgF/B9n57UjObJl2V8p1POwh1oM+jYwTqdrD61fiMjMSGqt+fWzmF3d
iGSHuw8SBVxRlUU6jcZjZufss/Z1obrvmcyJGFMqFM+u+BSZysMQY/zX9AbHMAkXkOk7DOUMWMy4
wR4TUY4BNYjmfbsXIZyyn3nATh0TBI63Yj3edpp1w0aCjLCq/hiLqdO/Se/KoPmo/G7djMCIA81U
lrE1djdTLbn0yGdrZBEaXglN+2Wrv/M+X+MG2GwE2IsDLx7twjsH45WpV7gisvVfqYN7U4z+IQyK
W4LSVsqrm4ZK15S/NagH+WKcrrEMuBLkkZKgHGMsHl6zpgKS7aHM1mQQJfl2qOvvdCoAKlE+xMI/
VCEYRSVQqPIq8RKVHoobk1Djj/IGy3OWD0o3OGvck3YDpogPUkSrcW+CsSRBsRGwnx6qYUf7hj0d
yaaZ0rbDyvVKti841koxHesDB4XBF+9zAcyAxmlvKoug70kXGBbdJpTG6a54HDwatFnsw45aYhLF
xaaawPVNij5P7rxV0vrHSI6cpGxe0zT+zi+7L3W2IXiQXMmaCOq3XlZ18TMMcUIicyD10Rbe9XXU
KjhO5ewzIgmp3pAayroQ0CQL2VYc+jv6+NHr86gavr1usdP4735yKyrlNW0yHEXbTT+SZuMjVjtw
bf4ggBeNDkbqsz2pv+cd5dwq8KVJO4OIAMIbxby0Nm/cVDyWSv2YNJQlkOu/CBp74Z4yucSaTTfF
uk3pZFTrTWohqxoa+hkQhinXki75gOS9rcmmpZNBplWmhSVqsw2nPcb00/zKI382+SPAaNu4OB7Z
hRdNCT7rDmPHlZ8B5TA4XSQh5l1RAtilC4l7dGA4qa/eElspRRqTHRcNAvCMqgCXg0rkEJsa78gi
6auxvkWkggZfdxd9Os2GDlCr3vbYaahxvtV5ZtkWzaTYuoi2npBHYDTf+TtZjejXFl+CIfwhRCpJ
jUj6aMMY6Zmg4WtSDPIiyMkwCwmr2fSFR7J/o8jKRs5JU0hmTyZOjDCvAPvqkyiXlLs81N/rvvhG
AfYlaMmCo7u8DjxDX9C+qx1aKSXDOGWWMBjE86Z4yko6RySzIRio6Alq4GJ6Ub+NsuIvkAbtBCwN
U9m/xYn3jiSFS2NLoAFhEQoO4eHHtIBiNpdQDonJouV5sq6HeKVVWktNtXvUoZzYkRYWtqvDA5YM
WrdRA/1IVfOlYiftNsmRAucrsjla7fXiii3wbQnjkGyCUE9MIsRh0x52LIc3T9LHKU9923LS9Fs2
m5redcu2aa5qubmWsxYiHF2ndKU9MMpbOSge+9ggo9NiUmaJZItJMMai9KxWiIhryhmWAQMUjaHB
dih9Do3ynpP6WqcDtiXX7QYudQEhfirl4M4Xwm0TWHcDVa3BF5xK4PxXCiqxHYYpVT0oMTldYKGq
bVU8lD0iRFqI93GN1sxtjdu40Y4gbm9Sq9wJgr+lmHocsVmapB9XkJqf6FwC+ONmRxesJt5hui3/
ckkLHLkhE4X47iWstA2666s0NWCFZe8j8b/RxddOM8n8iQcW0g9Nbx4CqgqLgAaDVtYH6hX6lRsH
6z6kzGwUEDgol4UxwLCseixL9eevuWbGhVPLmQEWXLzpFWVntZQWUMG2tt5WmBqGLo1/6VvYhLsk
Fg6ZISFDGOnraOKEDISfOXDW0wVH2+sEmxCUz/2DhGv6Quy8H0WPtatSxzYtZzyyKDzpURou40F5
D7ByPpokCmE/bDxa9/s0Qy9CQ/q6NJp21dLenXkoZnVZxl4xTfdVZv5MUxJ3SdSKZH1FOrbgY2Yo
WKywe+hypV83kvKUxPGPXAbpXGtGysQ2qX6VvkMfmM6oG2iNexOkf9u8UAo4RIa8HYbwhk2Pf4Os
t6E7uHmV3P5H3ecrqRLxfk63hNWd0IFdQq4CUC3vWaDSCr+mzkCxiSFp/9RAyFj4iaR+y40+vk59
j+bpbuTLNgXIhyYqgBtsAsydr4E5HCfQux7FpCDNLsK+KC4x6RoLbYU7Q/ne5YPyM4Qdsy+DIn6I
IUscCvq5oqUKog5lskuYrqSGV6pFVD2wownHhxSvOaduPMxIIA19L4PJTTIPtOHVjLIcKQz6Gw0D
Dkj3Hv43poYMzHDde+J+NzlBCNcExO4Vax0K2HzNL6qiZruhGL0HwQAfIBcCiH0fLiYUnJBSaAGe
GqWulT3VWVkvpKYVXoZK19Y4CHprjV+y8C19y8u4qqwEZqmO1gSdPn2GMB+oZbPDU8fhu2911PMl
GKzPZFLXmhW8iYX70Zs9yCaOZDRSOz49l5LU7D2iNO2NTxnFhbCrriGOFkTzcGD1LOFgBJQfu01N
Ly60g5VeRNepKoobT6/eaWX/HpIipyH1BifgJ3J/b6bQ37JN2LSS8C5Y8kOT0E6XV6a2l8c6uUto
yLvi1wX3bdXeYeIFnjHGuiAGGGbp9K3nUvvIB5JsSnYMtA+wNSVhhDWeK+NjYQUgLsnEWuzPF6IK
6xXK5K2l0Eue5Yqy5n9QyIus9xqb4mXcNc8ozxBE6eOVqZavITOlbqPngWwZ/W9Pckuvr5ysCzNd
x5r+ZprERH1CU5GOB2SExjOm0EDFuh1RcbMg4NGry1gFUG02teFghJw0FV10+jy86mV4WXlH/1DY
mte1hjUyrkGRz3G20BJ9l8oiJ2w9hSijpwcvKAvcVI0pf6cUMFtJzXqgqAMclJH3/JAaixXduOni
AuMC9Si6Hm126FIgokgLvRLvmCc01UeaY4wc+iBJkQENOXcZirEOqEi44bgrK/0+yNNDKxZLE5SX
bxKOxLK9B7W4JiptYy1/SPT0bejrO8uXX2v6oOCWSDuzqo7kKm+x9966jFVnAjRpk7i/0fB+Yhed
qouenPnG7KSlRsWLnIm2BjxCrbKkr0RMhGNtZS8pqo2aBgIXd+CxQD6Va/wceuVrwcRKjT8OT982
AHkqsXIwMvcJzO0mDwJiSjxcx5H+aHj+dcMgLQByjNBoMCCjoRt5svAgNtqD7gM+5ZjzqLWiudKF
AkNr/oXcesiKBmhMXlAlH1ZmrVAYIsURxce+Eq9p5F5LmXmgoEn23xR/hrqw6VGGIZJkCqO8I/nL
npg0ZN5oeyt2LZolfIdWwWtTyD5SQR0PoZY2y6gmHWLWW0ADa81ogbnRlU0tpKAHzy1fDEF9UYfu
u1VTbJdSwNnlxH2vSdGb4jKEOkpj9eS4lj2Iqb+Rh3EDCehWQghuY4d0M9ZQTSg5pQsU0OwOzSKH
96jRZpgEt4OKctH3KnKvw1EoNLieQvkj1pEzdskm1mkiJPOGwkl0X9WyW5OzfSGUXvtCi3DNZeAE
+V4AlD3gbpfhkghQfj+olOCnKrMqhSKHwXDLvKE6UruUhVAeph08DoVUKnjGmHoHUjKdLFQqU2HE
IDv0HoOeSm/QlAdQ4MfGHGm2rmmHrTLKMEH5BsVptNPefJVl/T7H2nJB88DNhPfJB5Fe3MTpTLoI
jJwk76Bj/2GtyRQ8BgkcMATdWAcI1LNMBjaIIJ1m5hud0Hhi5NUrwJB9FLUPaRCgLPX3ZiF/M/vq
JRWNB6bwc5tQxlJdA+WsQGQYjOv/HFCZV5CO6cQueSiHztjQrGcsDQnua6+Wb26VIgUIOxHBXk5B
hVZJAqPwPJSKgGcAuB3TBcb591//+z/+/Xv/f7yP7CaLB1DIf6VNcpMFaV3962/t77+wY5v+7vbH
v/4WZNrvVFXRZYW///39jh5O/pD0v2qvE8cER/udVh59PT9aFF+LWno/f3Xj66tL+u9XF6QE9nNU
QnWOQWu0nEjFqHJ6XUd76lI5o5Xn/I3UEzeaHu/TY3iCK7phGck7r2quk049hmW2/7NLT7f8dGkA
go3c5768U2M2SZUrbIUYA6HzF58G4ovhl2bDrwMoCmXZlHZZ4n7L5cbxOSGTX9gY9DxcuMepsZF/
f4BIYFJZitHs4LPGwGgx7SRwnf/9J6aPJP1+bUUBGyLTIDLhzD8w01CW4xBD7OYbXp+/g3VihMTf
79CK5OfTJpN2sW8eFWnc5mp3UAyXtHFGFsbfTN83jXfb87c7MWPF6Wd8etvk0TkFBtqU4AF8PsAi
5cBaCgWK7ASDHv/+/G1OvBPR/P02pUTDoxga+U4RM01cQkFNke3Fo7H8s+tPj/fpMVRDo86QlflO
l6KfcQrEDYO9C79dmibOF5NWnH3VfdSYnNgxMtbCfm8mNfqlCuh7d0iL2C7kEB1TuyZK7mIBrapL
5j2JCJl/9mTzL71QyM0a0bBD83ENWBoqcl5deLJTL3/2qVtRnemqEgwoRoFJlOmyrOnviSOnwIlN
u/mzB5h98mLLaVRRvGFn8L1j0VAGq9rE3Pj81U98kOLsYzegXxVyJfQ7wxuCda0pgd0qo7IdrLq5
MLdO3WL+zdeFQeap6XYNQZF2XOARg/xI02l04RWfusHsk+cNj0UpWi3b2JpEG/6ZFXRlo746P0Rf
f3vg1n//NkzFjapaqlpswFBr9laPO9uIXcj5q3/94zVr9mUHrQRBQy348bXgHY1ay1bB4BfrsmIr
9me3mH3ckRnWhaZUzS7MYVfWrbTRSdYnebQ7f/1TAzT7vkOrT8qulJqdrg00sbWxAPsLSuP5q0tf
f2WUV34f/xIEFbYiY73zE0p47mqSsIQJGtdumaWjQ28dKifEOdEqN0JbqEeb+UAfFrTVAFGnvBTR
453/LaeedPr7n8KkSd8cTiV6Ak9MvFNE8NBqdmHrc+rSs89c8Cozar2y2FHT6B0ODlhTKcOlz/zr
VVGzZp85UF/NbXXagmvXRYsbUKjyPCBatI/BxUF9lnVvgoJ7uByZ1oUXd+qJZt89LlCjrEVNvsPE
01hkGqxSs4O5+mevYvbRm5KBqtNgTffS0VyoNQKyJE0s+/zVT006c/bRp5XahhKMiJ2EMWs2vJvs
cxv2WxwatqZ/K1f1tesfs2FcFgGIBmMLA2GZoAGuvHxTKepWpcJ1/reciBDmLEI0QAyTpmVtDsfi
GJnxtnWlu3xioZ6/vnpicpiz+GDKoqgMGN/vplZFEVxl2gy1DYiuNK+tQcuxu1B1mulJpnoRXry0
hcNpHGNav7fwWCAtp23EGRjHrg8ZpAnNFcVPHcEO6SvLi7XUXUWmq1DXCRorfKhHVp3t0I199QhU
XiRLBT4pAehtUSCjwCbnFncZ0taCXq2NYb+mcVct1kitNVSHvfINmFCg32R5Tvmzz7N8DbkuIPnf
AZNt6UgQZQOTM8hZ+EHWfj9l4GKPpqgIJwQ0s89ovIIAgWuHWZ8H85/eKM8exSat3/pUDpFyjmOn
unRz+sCkMM8divY9KUApYNaVorj5NfL/+7fTVPXrdPU9y4cy8Px69n//Y/2RXb0nH9W/T//Wf/+p
3/+d/3jIqDUn8z/y27/Bdf+57/K9fv/t/1BuCerhtvkoh7sP8Dj1f533pj/5//sP//r4dZWHIf/4
19/fM4ZkupoXZOnf//yj6YAoiUSB/z5PTtf/5x9Oz/ivvze4GP9F7dj76/7/3v2Pf+/jvaq5hKT+
m6rqmmGC9ETxKjFdu4///CfKv5mqKMkIjw3NMnQWnJSso/+vv2X53zQNaIKlizqlElmV//6rypp/
/pGkSbphWZasG1xW+vu/nv+f8+5/vpKvz79fBTXQEQbX/7wCiB6aK79sxX1S4es9efFGz59G4p87
XTpZT1eehUuIt0lKz6m4lxAZjTrWZpHqDJ174eAufRVGpuvPAmZr1PT9R5W4994bfdH+AIHSvDWP
5TcN/R2ZkUXOAwEde/YvnPW+CivcUJ+FUFPMQ7kBJ7MvvNEppvSY9UOFeYgKcBQOgkR6rf04P3Yn
3oo+C5GpIkH0wlpyL3hXdXVjUOs6f+FpCzM/ukzPMAuNGdIxOYBlu6+batmBUrC0W7rDqdldOkBK
p377bPcUKFAiuoLfnjz1h5pqAhDxRfmMUWl0E2/yNzqsp4z5j/MPJE+v+6snmu2mCJzuIOY5lLEm
ofqqr9vA2nVGttGi9rqJaKKhUqP03oYnf4WQwRPnB9qV7lI6o9ipUnxN7kNIw3kt4q9TfOu7/MIU
nQb1q582jdCn3RXUGrM1MlHc91r4MtBIUDNRBSTVWD2tB8+8cJtTAz7baUlxK9VuxoD7/ps6Povp
9vzQnrruLDRA54SZWhEaXMS+fvuzr57OX/jUuMwiA3q9HhQGP7ihRygUM1upn7OJsGUh/QwvpK2M
U1N9Fh+8OoPUEI+0YygfpjIe0WBQMB7sPjqa/qSDB6IagUU1mg6YmkKnUbzLRG3lSc1jEqXOQL0X
7ZTTkSZFJmZHY7VtUqoZBh1FBb4nYN6bpl0nnuAEanrEYZi8DwUxtys3vQiDEJ9kC62hYjLP4Jzk
IVVrahhtvPTLp354NoXAqeNul0WPVfWW1+ESnPTVIKbXDet82HfL2jXQmvVXXR/BKJBtHCmcnuSC
5NV4PZXrrKYzxd13irAmX2NjfHCMpb1qXI8wpIXiFZjcoi+DdRh8T9Bx1SZpVgPPCvnbaD2HyDJr
pbw9/1JPhGNtFh3TjuSQOYbiPhof9fSR40oZXJgv8olXqc3CYRi25YRGEffUxBbJCNur9X9KFWAD
40PDu6RoskVf8GlDYwlghTWo//IUd1Kx3gaRtpaTd00ZQNHQ0UujhKapmzSS940Rkr5BzNjLFOvL
5dC0zvnBOLFUaLMwm1Ze0eQlM7xtaV9pdwk6csiEi5SjSVa+jOzwI9W4ENO/3O8S1LVp2D7FGT7T
fpSEWtwrpvs8hNLKdytqm2/oNxajJcAn+5BCY48z5PVQdldtQp4dT1NPN/ZKUKNwQyBLGxX+TM9A
B98KC+rxY8hxCr+v9ei29L0Pr+g07ZZUYyabdhjSGEnpUn1VIcLodYO8GFhSAkEbR50SiwxgXYs0
ePAizM4Aacs9h1gdizzxvpOeXJNGOVpeMiy9Egp558f8RLjSZgsBllxN1ySMOQ3IC32EkBGtz19Z
PjW354Fcisc+ESRxb8j4EJuNrbClsdQfQviKDDukNt1292pxV+NgEL5I1Q7RABgU3LYAWJSoSwPz
+4iRUII6tim6bRjchgiPshHTbRk0x/mfeWoAZusA6DylYNcy7Nk0bzy1PobC9/NXPhGwtdlKYAUh
mhFqqnsyBWbWYPlxjKj+ZuZO0YMLSZdTYzxbFODuhYHVsdrUwnVAT557rVvphZE5tVfUZmsBtYQ2
qgbmRrlKt+1W2YTX6o1yVyypljnpOlgNz9WldefrRf/XR/rpY8zjPA1xLyAOCqIdUk5vNeSouFpJ
5FTH7s+irTqLiHqcIresuEvdP6vCh9DcEcvOv+wvUwWEE3UWvDK908fMQ84v7LsdLT7LfDXuo2Ow
Duzc6VYAnexk1e3NS+nIaRZ9sU1SZ+GrsAoTiHXPswAfDVQBh8qabq14WepPUt8fMQ+mHPtWZrR3
gRYPKVZbRzd6CiLAyoFrBwhKQPXZTVtMpIe1XMhO3Gp7TXfBARmOMhn2pWgfR2vRuYZNw/3Oq29o
5cOA4EGkkaxK3tGfLs3koI8Thc/A6ZOle6V2+iSYubAo/KopfvWgswglcCpP4O6K+/DgHq1VsAvv
uTki65rtsfBTSxbijXrfHfTNVIWmXC5sigwziSWqCD1ZRN/Ov2B5miRf/Y5ZONPzoUJgkzDgS3Md
3yR3AMW2iPs2yqbf93vPofdiHa78Je56K3klH2iqM2xaTNNbcUOL6+r87zixqquzeJX7bgyOXB85
etaLrotWbdvSM/ONtvo/WxKmw/PnhbGox1GQ3Yhl2Kfxe9t69+d/+Yl4qM5iFYYUId85+5EokJku
UKheVGCnsgkCMxsvBK0T4VydxSxVhQcbhC4KQO97W032lBdG5VQ0VGZbtTws8w77FXEPA96JrryN
bodLwS6WmMSsUQLadOVfeMcnoroyi1Nd73Nyd2XIulW+QgWIL4uxl9XH8+9BPTFGyixU0ZlUVkrA
GKFjRK6T2zSAOyhkV6CC9u6uP0ir4N24R59ZH/JV5AS7xC43N0Alt9oObKnjbemx+G7sUkeze0fZ
FQfr1tgVD/oKlJgdXhjxU6Mwi3BeJLooX62RkxQ9eAUHQNddaN2lIvqJ6ajM4oooqpiCDyUnHey3
jOihF2+0YGIhjrbc/bgw1F/HDGUWM4JBSRqj5x55+9IJCfY4wYXB+bKcynqjKL9/pUEWl83QEAfK
ZXRVb5sjmVG73cV3JqvMpWX5VFpCmcUCfwQmYsKUIujRpGKjabq6mxa0ZokX+Eo46M75gTp5o1lw
yGuOdYUFTLrb6bfxTbGzVv3GWwfMLLq+r+vHS8qAU5N/FiB6qwSbht6OUxHoDuum0q/PP8KJ6SrP
4oMg5xCApwt7HloSJCXHPLk7f+lTa+CvNenT9ihuhqBruwm1vcakeZ2t/Wu6xh1r5W7LvbQOrzhs
O/GRY++qXkcr/9jt//TNyLNoIVtVCNuH55Jv9bV4rNbavt3DqdtFDwIRIH3sX88/5ak58Osg++kp
vQQjnzrnKeV1fWgfrFXiJGvLpp/hyt9zWlqZlz6eEyfNX0eWT3fCM64qi4I79Stj1R11e3DaVXlw
1806WOdOtFXW0U17Nz76u0vjeGLeybNQEGFp2JUVt0y82155K7qP86N2atrN4gAAw8DVLaJkF+/U
DleV/Dr2hgur6S9F0RebHnn2/UOQL/AnZKkY1p0zHnAbevSO4C8O6iq9JSkgHM4/xantszz7/mPP
H8GBq+N+4gfHi+7OfbL2xaO5TTf9z/QKannyXTqWR5zTL0y3U3NgFgh8vLFSo2bgMvQn/hA64gQM
p9O71KDqY3mF9buNTdaFOXfi/U91jM+7Kq/23SDMuJ0uXrf9U0Sbzfmh+7W1+eIdSbPdQt5WRYvU
m3P2ol4mix94RPIXtbPFN2nhL6vFB3kT9io9/5kunmns5C9zqbNxyRf8Zcdr36k21eYHVhALZdFd
+GGnJs+vd/3pK0v8gC6qSBn3yj0mAuOWKq0DUdapXvSX9i5/lC+chU4FjrlgsMGtoilUbtTt+tVw
DO/RmZf76CDt8Nh+NO9iO3k+P9i/Jv5Xgz19hp+eSRmlQkDlCuPEKbfpjXK4RiC+CVf6jXZXMaLG
zlqHDp3y9+EtHlGPzebCjU8cP349+6cb08gv0Z1o9funPewcp7OfnhJe81viQB5a+St6XJ3Arhfx
olm+PlLHsWN+wMVAMH0VXz33LMyYfpqZRcYQj9a7YEy94fAlS9i3cbCsvBf62VT6M4L65vzjnohq
v3Y9n542kkrJbUuDr0XbJwMNzTdS+u3PLj2LNEnR5SiRiDQhJefRhfsw7NNcu7B1/6Vh/GqgZmEl
SlwLDDd7d9kU7W/fRj663i5ysPEL3/kToR6bv7neMFQgGtPEQeyijV5fyur2/NicCFJzgWEN/jF1
4f7uVdOk7ekQ+G9/duHZJmJQ8HhmJ8mFc8yzt259Ie1yYp7MRYWl0iQhtONxn/r7mC4rIXWqor8Q
wE5dfPatl6pXKdYUv0zwfzIAnDa4hSZ+YUH4Ffm/mClTrfxzKKFxvPPwCmBH4La7UNNt30I3nmwa
hOhSJOGv/Ijt5AIzAWTufMoGsDTpLsa+TNhC4bZHK6D/aRcE3oVfdGJFFGffeNAEmaCU/KDGummy
ny7SPBTMGwg3YChT3Daea+Xi4nDqZvLvT9/iWpg3STzsNeCyOyF4U0DejeZ7vZyOGYk9rvXkNWY3
MHA8S6WdsjYXJLqW5+fjqVc7CwJ0HGp+HvOoQbJz429e8wLi5s8uPQsAdUVxtZmmJEZBtosReBLf
BSj5z1/9xALEzu73cYsNXUEUiCOwDMlWANI4tr6TTUZ3+GjQ+uFU7P5oxwIG9SwPDTRKnHY8z8lx
3+pUQDW5sdBkiNRScJWlwjIOKcoJ+lb1lQtjO83f/zmv9bmWEWZxhU6Ib90XqRqF2364tNU58cno
1iyM0M4DUL7k0pmTL+tldqU65b2xqY5wThZrfyMeQJTvkmV+DC7E8ynZ8NXDzJIQ6pi5+ExNdxyu
9eEhxExHB5paX3qkX8eor24wCzJFWA6pPkXGjrkeqLdalWFovwkRXwumuxD8am0p0TchBaosjU6i
/UyNB6lbSRTpgwRnku7dbNVt5F0F0VEdE0euae9W/TUo820hGke//VaqF7Y/p0ZjeuWfluUSezqr
outojx6MjuuHNPmRSLS9ScqFkHtq7sxCEDXLpqjgu+wlEDp9/S50F2QoJw4Y+lz7GGsa9mJiOuxB
36+AbB4wPHD8JeahdrcsnecDBKB180fLkm7NwssoQQwYcnLFRttCo/rh109u01/4vk6GgFmECeIc
g5KQt4AFrqPu8m25ddfmLr+JNoFjLqFBv5gvcDi2o+Mu3oPlpYTciZczV0MqkjaWODeNexy6bRoL
bVOuL7z3E9smfS5vLOLElNQi4/U47pqGGdtwtLW7uMrXpnM+cp68xSx4WJgAVDp2ggwb7KtH+ZFy
tyMuq3vp0brwak7eYxYuBOQQ4GbV6R74Rz5XtwReZ3TgEV6+x9cnAd2cRQwrjGgRLdx+37JUUrgJ
HQFySpcI8IWBYkO8XkIpXiarZj8hYlMZz776RrvwiF+vnLo5TY5PISDXcq8uaxQLLUFKeG3T2jHL
8cIp58RJTjdn338T0r3sdz0BZt2vYJEt3aXLW2qd3Xu0bBbNpek2Xe+LqGvOdx8DZ4As5T5TNLjG
8W/JfmqNedOiJH998TbTF/nVbWZxoHdrjykxPY6dLgs7WRt2yR3Si5P61NuYhYJOFIK8BFrF/vem
1+S3Qn932+rl/BdzQiKBaPL3d13qyj8fvIsFemG+ArrH3+NWAtDhVd5tVqAxLcCqXrFCLRD1Or75
0U22YGKP9au4sILU8SQ0Pg9h3NpFegzkh7y/HS0oZEDRpIchRPiA/MQA9taHvSNg00Gb5paM07UX
QHTfNDItXMOm8oSjQIPuYABxMH24z2x4xt3QqrZQPSYsFtgEgMMBK3Hh4X+lT754d8b0+X2a6MAE
khK3sWmKDOtyVS9RdS8SJ1tTWVwWy2hrLhRbs0sqHueHWzoxW4xZgDKsICgGT6SWqCY4sd17Pn42
WrOKm+/Y5EJSBljXvmG/euErOBHPf2nAPj0hwLHaTel43psCHhsAoy8l805sE4xZhIqCTgRTJJD4
WQy2ssJhYT8uIK8czSVWeba6h7EibG8vDNv0Qr56UbOIZFh95LkadwO96wy2bHPoztbGnfjqrg4H
5CSLbuMfi2/nb3fiizNmEUpIQmmIp2mRQofQB56NlmGFBuHzlz+1uM+lxUoyeoRFnqZc0iK9DJfF
0b82t+pNsk6OgmPZxtqzFSdZxUfzzv9gR59tzt96mmZfjeMsWOlqnupyOfZ7CV2nCuaC4pjdlQ+x
9FOjtfz8TU5+VrOIZcW1wqmFjPL0rtqlalsrmEsbPL8daD7rYotWbx3uc/tSsv/EC5sLkAs8z9tS
ZUCl8cZAqCAWCi7K7aXnOTHX56LjCGFTokc8j37bL/sD2cBv+XW7+Y5R8ra6Ge77I/TG1fnB+1U3
/OIVzYXIbpyjL62bYW+E73GQHSAYKkmFp86DqT9ihr0Cr7aUywYH2xpWtn4sTBqzNX0b4ESGufiW
euQ68aN9MUhM2mFV4y+mW8ktLqXLpPzuxzh3ph99jynSlSE7EnTCEcOothbhoo1LFcbP+UcBc/P1
dJvk+5/jK9CqFkNasisg3pajh+cSvo2YVizb+C10wTwVPxrZW8sDSHdoQ1ByFn5Mx6g18Z0BRGXb
DPikpXyL5GDr09yl5OUqy9jcSe8VFjFRY/c1kNQR8x7NqcMOD5dtI3jLLg3XfllDoafvtH0oxBsr
ih2tuBf1duHFPzAbXpSdeNcP0kry8lsPFHYUSysRjw0frb8u6CvQVqjyoVUHxY0SYWIoqssqeu2C
PRbtTmBiqPQDZO8ywu5e665z9xlAPy564BpIzsPAAHmwMNNXSejtvD6k6Q4r78UEpwa9pwWIMGto
bfmioRPTn/wKCtNWPMQS8eOo3RhQX3EwvwpxH8gTC9LgtTtgu+GpToQZT2M+Bd4VcxImUORUVe0o
zVatUjsG35SY9caER9nrgjN6sp0Xk8s22WPpqfXNG3opoK8Yf3YO0mcLweiDDC2mVIBZHVrjGNQv
lXohWn2dP9L1WdRHkF9oID/ZBUcqcA2RYzmghfyYda49wKD282TXmX+WL9L1WdR3lSijCWPo92n6
moRHjU5Do3s9/ymciiDy7x+CKQX52GZ81G6Az2EmLs3sYSgLW4fe/Wd3mEX2qmlFDFEJgdV4XRVv
erTtgvf4UlLgVwnzq6g0C+kyPau0GRECcd5eDjaUl4WwKKg4hSvPEWz8mdfdEvoe1YhgiaUXFSZ4
Whee7dSCOZdQSxA2lSjn7v7B31aciKdjg2AL1EMsJ98XS239irGUTU1kOgoLF6b2qaeey6s7RW40
cD5kS+1+OTjevrgLNljsLr4btrwFgzjd0bWJu0sA1Et5I1w8iJ9Yqf+HUDrPSyktvQEoZbOEz4nv
OQMvJhBL7sIBiuP5aXMqRM8l0qXQtCrJJYRC9UvnvYrFjduJCwo9bA+0RSnRKhQ/Bc3P87c7sVDP
pcjAfBuyXGRoknRtNOD5IRei/Lu0TTw1aLOA0QxFlqp+NeytjbyWVqodr9qNdpVu8o13UNa4hTnu
VfSsPJx/mhO7Um0WMaQoVmjgpl4nBvkVqJxNHXBcqDDhjqqNr3g4CcYX3pNyYimdK431LKhb+sfH
vaEcTNY9wZLoY7xJC8GmY3qVW9+67mAG8GPSa/o5F6x1SJMXFTj4LICRP6wmCGvaYXbVWY7WYunV
/jBa94iZj5Oq9bpk8a0afZkYkhNHhy6tLuxoTjQp6NosNPV6nyomWtW9oX+fsAwVLZhVItvNaNqp
/81sWPHpGw5zH++cezm51vMfgokXgTHQ/k1vCmY4clTsSUtimgzJC6cJ7NrAAPbxlS5u8C64sGOZ
5skXUW6uhu57wSytmsKeitBPWCgXlcPTjPjiwnPt86i6XsYebTq/yDtsTNkJ4wZ4aJYKmmEsJS9U
yU8smHPxM6JIMzY6snd5/gBVqhcd3J6CcdVL8E23brY9P+9PDNNcB43Vp+/Dt6ZQ7G6LEtQUO5zz
Vz61+51Lnj0sYstO4AkM4U0v34H9WfTildZbnG2N7FauV5VLK6YBnv9pgI9ae8E6C2Eq0HLRB/AU
2+rKlyiDGKADaLXw3eZFFd7dSrdh7DkYC9uWGV9nyUpzCzqH/h9n57XjNra12yciwBxuGZRT5XBD
VGTOmU9/hvzjAN5qywUYDbfRbpfEsNZcM37DclSkKuLHWJvsDt/q77dx7QFd+EStaoz+JIjz1hJJ
mvgL6jB//+ArAxf6r37P3+J5P/3/z6d0xSX5CsLHZAPj6DDeIgs0H/oNvrCLQJ2dL9WDQPuncqwX
pmf98OqvGPDL1mQzlGKhO3t7XfrtN4Prl+ugO/395q49Nfl/nSS/ZdY3rM4mzvzIi5Pwk/Ml/Qqs
/7T9LizQ3IogaywC+lqSgQEUdlDfJsNrJh0RiVOS4Nyd/J7XiECvJP+Ulq83GkQU8FIPEwSN6JCW
wEpflWpigAooBBhTfjNmcSkzRmYKTjB9o/OHFsZbOlQOQ040m76MLbC0GjrJsqmWcYBymsWMulU4
kdm5ku50tRN8F/02qu/1gFDN7z0BUbUGZbjpyxfQpduE9Y2kUYhxpRJ/dFvme3HeQ7tsp6+2XpXq
QhJe9OQumk9C00SLeniuzAgIWvFoSdVJCJLjoIaehqKBjpK/1O6yfmUYyY2G69LEqEAu5Ptaf5mG
Yxw/TZ3HMJYV32nma1vvat0N+ifxHoNCpAMv0dQX5kSeFtBK5yONQG8iG7S9jZDKVXxk/fdzvFVp
+x4BBB11AFz6PkaTrVVMV1ERku+ZpPKdhoR88I4AH4odaFK090O7RUgPGnhUnniIU7lDxnruCK6D
k5jfzWDN/LUoHJJ8FWS7sjpO1V1UrYEjQMR0B3gmo7kY4zUaikYMggGNuOGYyAFSsw+Jui2Vz5zI
OI13c3439JVbla56nkhsPkPTg0WuqKajjcYB8sTzJOWvof4UEvY1wg33r3aff1/cV3rL9V9jur/t
3FhORQVoEg76pvE4/JaoIB3Hp8RRlvRXe+1SXWk/BQPXiqiXnWjNNMZzNJ/L/A7lI74svTPeu6/5
SXetfXIal+Y23MSvyku4bH4I1q74XpctamGvxBKMDVw7hGJTCJ32RCxsBGhhqmjztuEPD/KKBbrs
OAsGZerMNqSsb0H/mnJHjd5z8/Hf3pJ0DuB+e0tFM2tiafCWUKtdT4dik21GvEdrqTjx1lxNK8jj
y79/15VpE/3XSvntu4TCD+bC5LtANLrZSngalnR5Oed/Gme2If3auS05D9kCFMMqcqMFWE6PXwQc
gvv3i7j2NM+2+LdrQB0YVhsQB8ZLXmq1tecRlM2P8dPZcv/J7l5EjX2gDFUhcpqHu3FBIYsajE9T
ouV81VvrFjfUY/s5stsyWGF60VP3L1pghqRfDnKoGQmvYuSLB3mTWPs5+GGRXyvlX45tVAyShkE4
sj4YUbRwk6MYGVK0YcilKjilw3Q/zKu4ugPqvFfmnWC8CNqHNNONKa7D4jEgyyqK9SHMGbQzgC00
j2ioOEJtorayVJX6B0fq/P7+8OQv5z98sYWGJ9Fcl429rQULMfghk3Htgy82SDWjEhwzVrud4NyU
E9AkqFl/X4tXFAv0y3GNqFKSrm7aeSusNBu+CAvm/dzzSBvrNqKvtSbPn/zKLnz+lDn+tbH/9KAu
NgAquLlqlKQoGfl2rWf4zP/nnqtut6h2xsZcNMd881OO6Zcn/qevOwcIv+23BDHU/+uxDOhEZiUB
Qn+toepZvP8M5dH8vVRPkVXadXLkeZD6q9zCRwBHdPUysrPw20eZZkSKG3evnSkeTR8lEBUI6+Fg
GxBL0bwry73QHCwZaNGMyBjT9n2auFM67+YaALIMj8CE5y44qgi8V33vxPewOc3qglFDIzhqyiGM
cDN+kta4tmQu/DpLFyYp88/9tNWtGm5JGP60YK6EVcqFXxf3o5SoAav8vFzOwytQGb3YLcjQ+FR7
z52y6Eos+yXwtI3vKBSX/7FR4lec/tuLVDRdEYD2EAOJH0V40gvph517JalwOWMymWkpdAhDb5WP
SXvqCkczh2VwLyEjjnLfD0/uitm/HDbJuzEQh2bCGTHxSSf83/ypx1L8fSNfKwBdzpOEeaiAFlFH
Rn0ruw6NrTqg0W7Augn4ksr8IhsNhLQl5qqRL6+VMwIDCCbaNLVQnFpI5RPU8u5MHwDf5v79sq49
2QvTNTNoljH1OG1N1OMqgznnJ1RDgw6nMS7Xyd3fv+XK1JZ+OXgSDH6iahLHes24ibJoj/URvUW7
WgOZOWY/TCJdabzXL2dNAoS0S6XmW/IdPWCbc20NN5vaGonIhbD+0Um5knf6Na702zqPBGGe4gRP
UnmGfr6VVgq/gpv0mH3Fh+yEo78a9+Kq3BtryxXuf3iG19bnhckoFBASQsHdQTLYGYvz5Fu/ggng
oIvuyKt0Ay/Z9/7+Zb+GU/9gk+ULKwJdoyvDjlvU60+/Lx1LfzDhapUwSwy00q0Xq1hbMalucm1q
eGOGSJclX+Z4q1HkQZCSUFFcaDVy6uODrG+UgHGTcV+gFW81E5rRz2rbo49+FISKrFLkDfmhzZ9m
+TAXp9DwVNRTpOXEDHaT3MfD21T81GpzxfD+Wju/vTsF/g9E9I76SZvtQ8XyTOOnGdwrL+iyeR+y
n2RpMn6jrrzkM1MQDO78qCd4ZRZO/9V69fuFa2BFmvOnn+36uJgXkwe+10Zu1UGWxqlpFhpcOm/x
B+pftYb0x1LytWd24bLKpRq0VXR28ICglW3kIEH+w0K7ZhYvW/ojv9BGmDJny1B5YLK90BlXaCJT
SWhc0z5Ased+flLluhKQXTb6GyKOmlHQNwQsmVoiVFiXSrH0U+f8lQclnr/2t3c0WlMKZJebybp3
eN5T8FNnybXrvjTTQl1bldwRNKy1BZ2xHp2vy3TbO2Tz7G/KrnvfM38cs7j6Us4r/Lf7QDae7LeY
nL+u3GnPTEa7OVUtBm09edGsa7v3xAVJaOpZf7c31xoIxfMT/e0bQbxNjWLE546xxr4PbDpzeO0P
0J9+On+vGO3/dvlrtQjoddo+vgr2cbR3pR3b33+//Cs55ksd4QEFvzlV+WyRGmBgf70cHn7qjvql
Q/kHSyxeWGL07QWzRNliO0AWCOKpsXUpfrNMhIzS4ElT9010Q/zlmcXgJLJgT2dUN7gmCHElMoJ2
gyRlrp5kaAIm2lUgiYbXeXrrAzer6Dc2czTPMk+z+lc184F+40IXuBw+asstk4B12O5lFkH0kKsL
nea3eq31BzAtYKIKGUGrGWqmmG2iOV+PMZ0ALanv6nFsRsNLQg0UzZSrgIw1JCaZZ58BpQlBufaT
jOaMbjX1PtMdSrbzC3o5ZZDr4lq2tuNIAm4bBqsGcrvc0ConjTLU8sx3zCD1Sj86zUOxjQSv8I2V
Equ9PU8KRIVuXYBK1ipEBBUJdCloTqQ58sG6tyJdY64j0FeF8tPLuda3KV5YRqlrxiweePHPr+/3
gff1tNuE9l1Ay+bfF9YVl+Y/8suFaIlKaEWs2ufXyL5dLpe7h+/Pv3/4n32//4gvq01pVV0f0lUz
W+5kHY30GbSiF6bvav45zz+kdP5suhCs/N+drbW+Ug0VAy85mLdyzheFQM9KTEFQv02n57/fytXn
dGEgI3pa1THmRWxJ19qNPfOsZqzjJnd+eFpXOun/o8ScSL6uJueeUzToncDPFnq07pEHSF3Bk2K4
sCUAFxTjcO9HjuGzcfy3wEqzLqyj0IiarkIf3FpK6wXWmYT2wwL7s8+iWeco8je7W3VDPYrM2W8T
/84ckRLWAIEg5vXDazn7pv81Xv9RXqZnUB6ljgvXpWWwoGvFgHByF93L80GfFt+Ztfy3pJ12OXog
G/MUBmPAeKOBii3pJg3/cfR/Sp79CjX/dCcXOz3zqwY6EgusdPsF7L01/z4nJW2VzssBGRF0+giv
Vbfd1AzSo8y3ID1qv6HLzT36PzzQPx802uUogjCBxhJ8ivm+6VNhEd1IuRlHBuVoWhtYfLoOh3D6
sRHiyuq4nE4IumKGjkZrgqxsZKDpKeA8Q3gQBMOZmY7LstquoE5qZe3G0eiVreiKfu/k8WPiuz8s
ofNK/MOD/3Uu/rZCFb0YhibCArbu8/vx/vb0YtoPdz9s6l9ptD99+oXdqGEaZ1aJDSxzf6kF5EKk
x1CJD0r+LFpfYzE5CfBgFQnlXNW8koMIuLUN90zQZJhemzkcXKtFqpbBUUV6VM2Rsb61MHzk8W0y
9i9W6NuJpW99qX8f+rekuaMNQmQmPBo8VLvtuDN/iH6V8yX/4VYuXaiQGQLfL61hGyuPioBAIa0O
PmTszPzsDQF5qlWN3qQEKitnhVj0wgHfZWyK0pW1KRMdQvdbLKs0QcQNHM9hI5UyVaF4FRdUTChm
Ua+q8tmZ8AraclzqaBKWSmlb/p0FJ08TlukguHorORJOwD++/QtPNM5QgVe0mlBbOmnyXVy9yPAR
604nqxzv6/BLqPdZIzl1v+yUdSTf/v17rxxal9MecaghLRAT8WQAbCnXaOzq8i61ttC2/vXWLkzv
pJl6y+pGLc2u3dGd7a+vD5zSh7ubv9/D+XD4w3q4nPWo67hJU8Uct7Hlkzq6bYUfCu5XKmkaWtL/
c2gUwRwZ/vDrys/ueuyij8OJS4BAolG3cy+1D8Rs3rT9N2UozbywvhVS2HAsyc1FQ2qL+ds4PhT/
piSiXU57WEEHiE05Bzvabaw8xOODXv3g+1yxn5ezFE2ZiHGbzmjjSEd57lzTuK3z4CfLeGWRXs5N
NHAnJk3myCPzTZY3Xswr89wuv/x4eQg9YR0chdNPCaFrd3JpJ7OpLnuJF9D2GwUV+3RdyQ9/X6dX
qsDa5dhEHaV1i/4yJQ78eXFQ7BASuSI+1miFzHnv1B3M2gi5rkhdmNKnVanADoqN3Hf7Qpp/OFmv
7Bbj/Oe/HTOxGUjQsYmwRfNZKB6z5u7vd3ftcy92eSRGkhVI3JxcPubKOsxWf/9c2bzSialdjkyo
g5pnKRCQrcX+q90uWw4Y8cQTdhC3KIeML8Ft1S4q7aD6DrzGMrEF4sHRpmdM772iWQTmSYldmfaz
cCWEgKE8tXNT5a2olukuWhXDvko2uukajChYy8504My1wTKBLRvZvcofEnLZtHFIH8R3frGKY68L
HUN3hPCzlrat/xn2tvBuxtsmdjvVlh9i6Mnywpp2mXUfo4nyXQEMNhCj8Og9gqou38SftfpQePXg
jcdBei5JChEwtEv9u6K1jbY9hBq1tRIfY6DYiA9mpt0IAFmb2ukOQ7tLTacnLgQeyvFa2jK95adY
oxWX1gZpHZzG7pT7dtkdSPzBlUh1r1Pq5Vx0S2FeVLG8qu4V8N43gSKu1BGVManY9Y/Tt6EA2v6m
M1B+PoPjhQ9Km+W0S/VbPcjZDvhjjjZPa6n+MKwedNiuRFat2BnffeVB+ErjTXwaAtr3QDm789q4
RfCnqk6a/iHyY5ns1cjrIgF7D+kxRWFPuDVzZZlrb+VJvumWceWxIer7uFjh8RHMmqApzuhmu+Sg
b16VeJEQjXAgV57MJwPPbT5NZM19l5+LaYehZ9amYyS75cKGA4WTkDIzpLl7xEdHBghQH27o9F5n
gScPoFoR/v0aBsu1jOeRbZnIu4BU2awtpe+k3AQ0zyEbt9A+pQKJCEd+bxbiTk0c4yY2nHxl7aTK
tnJvQB5S3s+GE/Q3Q/WaDEhV7Kbwpm+WdbsSaqQ27VR2q9yNZq8WVsNNM9nZbbDo2+c58NIQjqkd
vgT08Nf2HLpz4Q63+dZ6qsxjLDnnK6iWQLTV5/G1D51a8IaT1h5MpIwZSSBroPerdHCNfC1ZrqEe
aRJVNK9SXe3JD1Hqrg7qBNlkYVh28R4xjD57EwFeshoAb9qyhPTXBCKxX5vjovUdRDiHyhUOKR3O
lgOory3W+rgarVXQPOasoGTTcNO3tI029YefwVS3Ebiwdq1vF8UnFJpJtLtNRFO6O+WPCWWXFufp
0ffBesL02ZvqsazWsx/YVXzTUMMz3Rjx+cyOk2Ve7MLERYK/Nx/J+WhPZNvDZx1Rumo5ZW780bD4
AxAgbjN71DoHMO0Zm8eW/GNwU3dO2LhgN6eK3hN3ZOVot5YBP3JJDxD/KQS32oLmoTBzJMBkkhvA
1+s9/S19TtCmNdaDwfZbyd8Fqh0neOy2mfA07ODJeqfsHdSOoTnMhPnWnT57Y8924iXstOa+ST2W
q4ww02cxrH3edWpbz6C2qsoWu319vmCHLwife+mzbFbzuPQfgX0Bz2yWUE+zr3RtAI83HCo7yed5
EnO64VVAz2W3aO2yVZ1KQRfmTpBtvXNr6QEyGchk7JO/MsMvHUHpIvwckUZtEInQoKJ6fbSQiw5K
sFNFzkC3VLgQxIPavOb07ANI1vaBvESAAN0fs1lWmVMx1WJRfDxUvYO6A2to6I5l4wjM0fB3JLhC
jr9ounMPPkA8wZZhDQGhn+d109tG75pS4jTxbpRvkFzUhHWR3SgmEmbHZtgWsdfH6+Qm+IhNx+z2
jWKrClZgqe2MfsFllDCsAlchvYWxB4RDhnRrKo5JYbxyZIUuZ+ZxbG1aTfFBTZax/umXE6HhtqfZ
k7EbEsTVU434JYageU4Vt3sYMyyQY/g0DSHUuFIMFLsXIkJOpq2/IT+PoRG/9MmRtnFtn3/uqf/s
HjN6dWeU6z2uyzqKewsQs+TNrZNPj4ayYkwpfje2gJGfWQItqHvfxugJ+YOI0ua3arj1EbSsWtvZ
ShXs/mMwvHBwasYUik3yFh4LVnaysijkj87QenmyUY1lBpm8Ps4gf/XX1Lfb3J5ld175sjM9VMyA
D3dGfZuNm0hALf1LT4hI2tQ2p1NlPfQ08Svb5FbYwQ64R+/F4S8mumOcT0lc2Ok5I7iRy7c53ZUa
nQG7uva0W2DsT+HnJG+rcVV/zp3DPkc5zR0SSH1BSapVc/K2tLWSNa7UthomTE6h4Fh3rmgozqDh
wLD3W4tSJ1QfgAFedD4amtqWFHSKg3zRAHDuuNC0wwrq9TKl+66LsBfyaMvytoba0ydfRhUdVKph
Ea68pt/MqNqrve/oqc4Z/JaOS7WN3LbTVlT/j9nkNqJbUSTwYvWu0g9t9BElj32804I7P7gL2l3k
3/jZsmMuCjbk1B2K4qFMDrK5zNLtOG+K/p7j3purRS+6teU5nXbohX02dU4A6zrFRDTWTp1bd7YO
VYoAC2ciI9EjDRhj/m3KL7P0Lvsvprns/ZfJf5G675T/Z0hLsSu8qOg3U3pKfC8zdqHxoTKMUG4K
mcbm4BOfJBQ7F6Q7IAScPsvLgmPB8O8Yoe7GtlLEg08gmxaZK5kPVCoWAcTJhAPY8L8aGkJG9G87
+irN+9nfJ3K5Dyc04BK6rZJ8PXe3oqJypcNyHoulhb5iv0yRxciXbZk6hTqsVZVz5H2Cpxtb1WLu
yjt4z06eE+mM74PQrElreS3PmQNfaDZSJa7EsV2ifbFuctqdrMwZTG05irUzpfq67r587p3hVvDd
x1SxtlI/tLaBiERqSE7XYXdVDayFbtfiPbw9uxUU2xf0nRWdNPVoiKcUTP3EIWAIJkoomRNG6r40
hWPYCCuzZUxgugdvbqYxZ1C701gHQyq5wriuBckJY26E1HtWftZjghuQLintOOZsuhrC99OMkBon
buCrboDjnWvMlAmDLdEgWqf5QuqO/UBbExE/YzerMvlIJdVRY31T1eS/KtMeal6VnzmF8hoJtPSm
hW10vZ3JIOEDjlmtcpR6l3DPVvam5t95Mbh9Jy8NkxUzK9s8+pVcMlLZa3rcURwTvbtXmmhlda9h
e7TybUzZQM0kJx4BdJlvVVYysSjBFY7d1Iw9uTYXZfKYyIUbdTeiWj1FRv82WQbLR9iPZSDT/2oi
Q4t94wDw624Vi6kTBdKLnCsUoIPHQDHsdOT2u73CiGAYCMuSekgYstkSOwiSRULqmo6Wekb5jTvv
qtypxnBT8INyWztqFS712veE4KnIql0fe0lymJt7RXjNw5sBdFjEIGUN2lMbOTelTSXWx8Zaj7J5
rPzcQ7uG9/hYsoDT+kEOn0LuuR8e9MZYTsC4TMDpmv4csknlMPcsxnn1XrB9pXTnXKKJOlmGfLiv
cqCKS1FZzs1BFhhLO/+B9GD8SplIq8Q0YTkDV7BIQAXFQ6S85jU6/WiPiCgLCd/o6NhFdSMJR2N8
7crPVgNbueqyet22N2XwUYLk8eO7wggWurSe61dB+hoNYxueDWC/L3U+qc/BVj8a4VYy9nVMwVp5
FOTBmZTBVutPy9+Y861MxEpmRRV2pbFJ+xuBgYUycYpGtc849hQw90wPtD+guD7S+alL7oAIerJR
ypcpPqkygQSj6H723nXYiEq1hfF7nA9y/NhLp74d7UEY3Ag1ujQY16WCZxhiuqy9ocGqixGmm5qH
vofxi83z+880ONQMoDIU1Pekycx9Q8+uWKAgKVFIo6RenFPLsZ87TXLXFqpX0QyWnl1A3sA0Rru2
exzj2wxl8nQntfR+b8MxYsuf30WH/fLpohceSyrO0ht0mCzY5fPjrJ/U8SERXgqmkIX3IoLWsk3r
J116qXQKWMq+lqRFXb0MqLzpyF1Nle/5iLDLX2Id2l2nfjVBuMrCYF3x1OQW4LyGn463rMfCtm7f
gl5wi1q1mxTJL9FamTwVLcx4oMZa1IZdRi/RXOVeNVdHyyRzRxYdCAgceCVZFtrayo6W0tkiSzCI
RvYMx7LVLIVBc2RjWESYyQTTMeAjz8ZtNd2WmcEGeS1CGkQmr5P6xdmyTyk7eKgPBYLWEFdWBW0k
Ufid+NuwYyz7dRKf42irTY+pwrXh1jZBvAzKryy+Gcb9SIwCNrcdFehMuyrGng88jxiK17QZ8H1k
uLlFULoGlmvyP2OVqFGT7FJ9LxMyeGhbA0tsoWpYKhPQw172n0b1GKGyUazjgYGg7Kh2kj1JMhp0
xxS0kD5tJKE4TEq3z4RxVZBYlYfQnRhkNuLQlYqZkc6Jknhb2XMpL8aiuS1xprqmJXtKMmZO3tux
Wo2dZ0gdLjEID7/aZcNgy+qHRUOLL5Veo412bbyEdDcC+HPNFkII4HLZf5vGbzGnAUz+kKW1JeFe
qntEOA8KMYuKqBJV4U3b0PpZjk5dFo6pLgcrXgxt60jS6MTpFqksxpwnjhImXvSnSgkXfSW6s/+p
kwRIcVMLlR1VPurVJi8eOyNczcQiIvmVuimOw3nWux1BBh1KP1z2hBB9K3ilbDlRKXuZ3t6ZoOjR
F2Ijyk5FNDu3w0pOq4Wetp6I17hvWuYlwQGb5BvilrIcvsIcLsnkWiFn+xQ9hD2CQdYm6fbaxKYZ
RvzlfTs+WMPBylZtg+5yHJzSJuCuHtE8BNxAnB8rC0K9ROl30ewznk/zdyPsCKMDsvDGWhhzJ6hM
b6SSRXMpAaeySITJrVT1ueMczUhzCKqOyznlwN/Os+ZukxonYZLBMy/85qRWyVo32md1KFxQKSTw
EgbyGsfqdsq5wJ59TOUS56icWqTIDCccjmOPnjzHYUeMbOQVcVZ/aopsC9XWli3FE2JGZfTRERkq
nMfbMQuXaR3w9dKmV42VWs2bGQ+30E5hLZ1ULV8KNLuKbbdJcpVwhzi33vZ4IUxS0WFcOXM4ulVm
rkcdZeIM54h6gloT5sixq/YbAWsbn1sZFZEkgugq/iqNJKcVmlNn4vlU+j4ycgbjw5U185w6CWik
6TRk24LcJNqktQhnJJZoIK1SZCbzjSrl3tgKmyHyH8chfDaGwW361FGTDvRPamuc6FJh2F0hrwNm
BdQJa0TDLlIKaZA6DaJuSdkfC6WkA7fl6kpn7rAfg28ryojQnPhoCdXzgHMAC418zGy3GcbouVFw
U6PMlqTBQ3xkZZyn+rvHsKgpb2zLRLDDChkK4SnlT5QeEHL7ImOhqnTpt49tEW3StH9RrM04rVPp
SRAUTxM21uhVcupOuoJleWj8ZGN1hjOEHzHpjDYzIXZZbpZaqwLFCONoKISFM5q3qunJiUL4mTtW
glJEIK564uksoPnK0hdjhGT4UB0mTI0yNKtO691QRptKk1ezkttBiKrQtPBBA1WsFS37MgOc4tlY
ns2AJpIFKxIqvH4yPnWd/hQ0CKujcO3faZXkGGm7z9TwBIjRNfXnvFqa5dkUVisU9ZZdQ8aomYz7
DK1D5uv3SnDkbdnBjAHhaTQ1cbwSLHziJ6k81IyOiuJrgZyKEI8FQfG5wPVpRNTQRzQFmW8q5GjR
k4UVxBRhgYHbrZlp74ddLePXyeaq97EZU+LlvLVyfsgLfLNmXmjDXWrKXlB8tPl8hy92JyLu2YyW
M9LSqgs8xgU0PZq6DdEWe2mRj2vf6pDBGB1tWGcGPR/Grvd7TKDlyPJLZSVeZ/WOZQxOztxu6I+2
OX4bIZ2QZK+EPvhoZGXXk0sLYS5akLRaWdhAaOWSz0S3aNEIoafn+n2MdxCJ1tEfZkey9nG2k3xt
KxZEz+1XRfTlC63b66kztwQ0o8qRH7mSoTCB+aIiAZaLTpv0u/KsiEGi0fJvanKqANFXqZK6fqK4
RTU46Hmtola2O007GuFjaE22Jgn7ZladsjxU9PQqCyM/BMg1k7i18EWjR029mdMXqp3DdFuUuh1q
qbyLy8SNJW0zDOrd1CsHn6A3KdITCt7McLV2cvbuZ+m19pNfzn+bBHslkde63j9rqCnIHXVLYQjs
kRUplfhp5amKLZqBInp+z0aDLduVi1gVFprW3/T0W/PNpEsZXcvwbw1/X4REcLEntdNOHmpHlFJo
7OJGBdEBwFZ/FYV8MTJFp+563fT0kkNinOx6NlxpINBPUKcYdWz/cNTqYteQlTXIz8xHMZ7WPfGO
Ygn04VWO2Go3KakEK8V7zJsSEl6xE2Wf3Iu0MZXqIKo6MsyzgJdkHGoe0RB8WYRdUgKjmEOlDG8C
ExHXeT2SIVHw3MI83Tc+OUXyEEKyMShxinmHkghBg0+lIX8dyoeck2CaiBNkzUuK9xgS5VBuRWmX
Yg/n9IzrJECn683YjtQbVTogs/C2DJ8UlFbi1nREGF20U9uZ8aYUh7YnM6u/NVLtmXiBQorHos00
zqI1I+yacV00gtuZylrvcttQVNtovkciLxxT+nhRWBqgks7Fsit3KcIGpfAiy/RenrF9Se9o5YGq
pCOREIW9tMT+OUrGjJ8QLWb1ywplxxR2acqIlEbaX2betpwdS0U+BtWcTiuWYkGO+gbGLzaYiLX/
SBC87RinHLt96JfLQCd+xqHvpGRBIdGRo/R7JNGlGo9RxsHd3Epl6wxqe0e+PK2PlU7mPvgyDbLP
IvIPubyJtHwV9iCRycCEmWek38K8jC3GWMpsrRTVJhSNFXI2R93YdQM+DfhVNv15TNTkKMvXbZ45
HdGKPDDRO8z7efRy6zWXyFaI5LNLHZEm8olR8NAB59Ty1zIOVzoTOH3sM2U6udrwVGDmrDF6ErJn
Py6xuqfeVFdZHFNqiPDDPmtUZXrscP8s6J5MtlVI9gnumhw/NdJWo39Ee9XEvRwRZLPIrKrw4lC3
1aY/zPN35JdOo1quD8tnLFVXwkQX8aInuWeFwU4cOIjzAestMDQJclMtN7lEUqofvAozF2XpOsRB
S63ZzhoSEDp1vH50M0nBfdH4HbW4StxlTL4WvblIm6duBhM5vmYtCrf+sYxQMsiPoIbdIrqzTLrt
6NAQyW5Wbbwze5HpFxx6EYCF2K9bNaFtgZibcN5qE6eXWDM+UomqKK4TIJax+unP/soyl2Zbk9Tm
Cg2aTEdyn1aMYxeBvCQxULUkD7Rto/ubKpw2LenKyJQXrZpu44rqD6O8WaItyrEjQ85SDhuvKEZH
MKSVBu1PIfIbGVhXzdoe4EyONO+xCldjpq46/UFrMreeA7cVMARl646DehAraifqmzBjdITOBQKz
xBVeNOK5mDTsBnp4c/JujVLZoSI/yE16pwcfJsnX3ooWBS0Xwnl8iA4tM8hdLcfhM79r47VtnuPw
HL+kL7kSeXmBjoSm2SHf0zbGbZbFrtgMa60dNklj/j/OzmO5cWzbtl+ECHjTJUEQtBJJ+Q5CYkrw
3uPr72DGa+TlTSZfVKMi69TJEEWYvfdaa84xdylHfRE4GL2ETQnNL856SqhoV4jIfbxh2VjGLgF3
IQsroTXXuafYJbMwpDK2McCxpX7t5JyZAq3w1O92Uwa4wQ+WTdO8i+NA4zp+DkRroVgUGWqhL7Sm
+mgMhc25LWyJjkUaDS9ZF1DkXWpBowvdVJ0oLQFEpTKOO5EgIpnUteipm/xtXXT+sk8/0FUue7l2
Ro1ox3jhC3Ewk4TASajFCgk/tL7OR0y3hbyO8o3F1tVIh6zb5tl7N7yr9WdfAc/w36QJFiBtFx1L
lZfKjmBl75HEZZFm5KfHtDciPVsE3gJpfcZAL94PmjQvzM9CfA8Z4FZqYsdNgqWvpId6FsZVyNBB
5u6Z/cYb1hayLdWt5ZCSRZ0bXfHdJv0i5+UCBdiqRyvedHT7JnzKT7H60tETl6w3tbMInAVvEGSf
uT/MTV2iJxm4Y8LMShykV3KYF11ZnUJRfBoAS8mh8KjVjxKnz0wPF2GDBWHYC1K/1fJmmekHb9pK
qel4sfwr6LdJt0sZfZVlu7NEs573cq7bqlY9+gTFMhF9NiaNQ+P0k6aBMaull2LwfsVZy4vXyfOu
Gm2PbcGiAYEXfEjzfUEr24rlNec0LkPp1BRGRkzUXHJKutj19WafB3SmOW/aZJfSO2eJ9p4CIcG5
+Kiz4gZKvRAapBBaxdyhYiJWJ7xQTDC0ir632jt+lbuyfJgYHVqFY3JO7yyxnPVtjCBoeNb8eBt1
2aeJDX6IWyew5NXIn5f/TSKno3jTquTPJkDsz5+iQIXPMtKSzTnTq03BPWnCTJt3bTPXvfxlQmmc
GP5XEGkroeMEyJLWirFj+XhU6PRDKmLeEX4OhWF7wAYUGSZDQfdfp/dNEwTAiB37UFw24MaQH6ej
MyjVCcqX2yr0EhklUrQ4cjEeh3rNQH0FJeAyjbTMkWnMsPWCFhlcBWAp/UCCpg8/ofnmj18Zo9C6
lpxGK9Aqo9ek+lL9z1w6lBCzrW4xci2rfmcxDFIbz1Zw75iCY/DXi+lbYchmTSNYasPRWK8EfnWi
DmYZ/z5WLT0fwnt3qWbMFWmyM06e5DYwqkuzbdr86pLPsC1dhajBBjMVU1+THltHsRwaByXZZ8Gn
z1ZBVsgs0M+VNnIIbxk3pSfJ92yh55Q6eOFTZzCPKzLBTadgHxirtljRvc6Z2vTNqsZz5PcPlcCh
VTRfhRCUq7+aCjeSjWUr0HjwGzsrjYXO/FGKzj2kPGs4DTyqAzyAWH0d1YOatA+m3Ln4V+wkhUAQ
8oIrDDfC6EVmJ5tdTp1G1C6kOJJnQqHOJka6kq847bQSOQkIybrrN10vOuJQrQm1XLI0Cu0lP7n7
0Vn78rpwJ+nJp2hh+4o0kl/HsH2ihlCpysOzGRN+FKlnpbvUi2qG+020NtOUuVlnsnyKJC9NBwCr
0tyqosVAziIr9jZv4gN5ndu+jremPrlByHPcdW7Tb4SK2lQLd6murKSWQB3WyGigip/KZatqywnm
Kom/qvJLYHylPMcjR7mvWvrCbuQzgJCUbRxvG8QQfUut+YCMQtcPWrsvOQfI/vAgMKERmPzF0zmq
X63xNfG+2dFR1+3Vzm0D/MUPGhM8y1vp8TYD5IpIs5IonqRHRANSxfyufDSFRxNNmSWuhGY99Ie4
2vnFXk12UrALpZ04nrlNtlid6ja0c8t3xjA6BvlH5o/bSYygR+AIsEaU94VI7uNZH99KJZmhPXzM
NTolZbpImFbS9aMDqB/LysDLdQrNVRGsxZKpL5Wu05vk0wQnvQKMwZSyjI/FIMwuU4JpUGcwqjk0
P/W0clplzXPrWSQk+Ec1OhY0ra3yuTD0Q9vKR19KH3zVFXu34K80ncJV1G0v/YG6TwG5bcVzPOZf
dfYWCYeJqYxlxNsBiG4aqsuA5cTC+CUUu8S83FUil5W9AK4f2UT7HMe/CqI+J5+O5qaPqeuqaiUZ
Am8wEoEy7daBhJBlMtaTf7jsjnoqMcbOcBRF1mebtw+DWnFOrj+G6myVb4WhOeRJOr7F5Kx80c1T
ZmWM877qID1MvuXWlwNWktnF1GzqNCC511xLFFGq+p2zEhKe3KwNkTNxaq1rcW9a+y7C2tZzJhEB
OAcFPBHlScyauZFpTu+Vrh+9WgR2+JGrFp9GjUZLU9YT9bIYygirAJUAUkELGD+HkZvTbxZP5aXS
RFbiJB5CHAYg/pw1zqC7RF0pJCupdMt8k4qjTY7B2NNS5wg8r8qCFtUm4wsM0aPmfcuR+hEnx5q6
Tn4QIX+9cC7pZEcVvxSEDSIVPBY9XZ62cuExNGGvfmUbjp4nC6UPe4wfHbV+VtXn0mjnReLKlpuM
n5JhCz+B6qTCQxO7zQFMpmxy/p5PPxISF7JK67n+wN4h0DdMUCjMo8Ihdoq/JD+YXGHCxZEp8QxO
eGLZuZ7HpcmDW8/RmfrGDoUp61oCALvHXGJHjDt+Jo8+6kLo3VhTlmoWsVSD15i16kL/KhV55jdz
79TRYimslxTOQEEc/YLz1FRs65x/FdmMImmL51DMNwxBOcFy2oxJstRp370KsTMll2k7Lcz6o/70
4o2crJEza/GWvlrLcE/2NuMLKex7Uzm0KKLgKeSGHYSbtn9O4M/HiwSLVjQvpKMgPg41xzgo0gc/
X7cFNQad0rkUY1OARBa+dsLKiL/Yuvno0q4JcFoPxS//wvuib4Kyae4FBMw+m/BixTcKglg/NP1B
o9ruFlLrtjnfV34eqAQ4l4ucBCyHxTXO3abYcrDw0EjEc1TI4cPwkXfL6dksFqrxlGjzkIr3pwaF
eY8EId0Su10JQ9XAr6u2R+w2rruneMMABelEstFPwdHciF8U7vreuuOJu/VZV5LQiJMUpxQ+y6wp
BDZCdkf6e0uOeA3OFcNQzLWRH9yvw7257h5Ry3Rfxev4yHP12R04wJfiTPr1bx3frWt2DdLNBiOU
meXS8ZlHq4ks0nRdLwObIdss2JgQFH/ufNANuah++e9/KBz9tFSGhlHGJheIB1OpR1g7JZ0JNEk7
jd+6UkufMJGd1Po2veFUjrQgaZsEKF1iGkhoWXmJ1Hvy5xty9WsOLvgpLYku33tc5ovGeXtgNjO/
/MNQxN6Ls8M9k9aNB+UaxtrFvW7GOfdTTPeBuqyNe56Qm7fu8ol/XFFz0jk1pilovJ2IXKJa0ZPf
XFAuPJH2BbGQ3EnxuHWtrkWkSmXGngwEpCP4xgDpq5j70ItmZXEvJeKGvVjT5f/9XULRb4QuFPqN
4T0MSJ3aXFoKQBBIQpyZMqyfDrWhxPYxkEFDo5SGN7VvuehRCg5oQnLtaF1gxHL4oPrCqfRomlYF
zbViq6Z3lMI3YCiafrW+UB1NYuAj0o34DaUGzilzMdnDgk/ILOxn1ukd5Mygfey0U49eBhYxpR8D
7TGcmQW6u4hBp3qUrIUoNfa/X6ybv9XVSsSdyWk5WXj0fpO91xdjNkp4h9M78cjT/FGYv/rzZhms
rXsfeeNdvoa/lsSR17WIF43JLIcABx42fvDBNmaIRFfJ9kJm5Y1dXuxI9VvzQ5FlHcwHVEFO7NyL
9rz1/P8fFGxe5UY18Vu8dDYKrOWECcCfPRJRMM+dYn5n4brBytS0q4XL6GNJFSx92GyQ3M2K1Yc8
f2CANAuc7252flXhmbCT2es9ra8vy/5l3LnKl9f4LwYK7fI2/vF6G5Ual31YjRuVsWCapC4hKnfU
5reeGe2is//jZxNjL2dTG1zgl4y7Z/0Fdv9OmOK+QVcb7WWbUdOs3Rir+LV7T++we2/esMs3/eNT
A4sC2e9GLIwLFL92zXqbzs/6rJjtm7l77+m8ZarSrpYrKZQFQxsNUCcqjkIlWrKjIkzJ7GpAbJR3
FFNqvtJiYVuOkdv65llDLasa8SbxtgzLCmNRya5Bw7T+pVMVhwT9ycwxaknfJuxGIlqItB/2vsVJ
SuyA+H1MnKasrH/0K3lRliGcvJy6RbpzJrjhlNWuFkdDjphw9yg6iuxdZ2baK8jaRz9+l1v5Kyy0
6vcw6s5ycrlKf3vsrha5MdZSPSl57Dobr/+8c6nQNpFdL8MDVIS1/OA9AFi3o11Zz/ON4Fjb/M7z
ccvkqF2tZEqmtpmkhrBSMSRBY9zVu3BdAhoZXNSE9nfnpkt1ZvJ+668NqbTj5gKZoGhZJku01f/t
vbsGw3Y6KB5Y8MNmNLu5YjTBvJmYJ/378v4OrPjL5b3mwWr4+SRF483TjJEWyBFJtag+tUgIyoiu
g0rPOHqconfGrRkB3NlXEHwxo2T7oAt3Eb+0jFSGV49up1p/mfrejNZJaSFuYZCm010WdAKiwkWH
1U+iKac/CsZZAQimd3bOw5vlzxrm+qplItZ8qchiAgZSSf7WhKiUtpb4FUaH0KQefBSmQ9uxpwQP
ofFK0i3ylO8y7R8sb6Oo+5KRvyzpMy3E9+l9eHRxpag96ka5LgxzFocMXhJXGoNfcfJJvBho+GWq
MA4b73BPb5mur5m3Oo76JmpBiJZoSehuIGxN7CgVF2H9rY7CYgyWffCcTemyoLhShcG2/ODOkejG
4nwNxWWOnAs9lrDNUO58z+3lxb+fj9+0lr89H1crs5z7aiCkBA1qM+R67GvDjBtrv1c4un/9+zOU
W7/85b//sQ6ro2fUfYWN1/deRYQRaM/zjPRneZplte5Y7eDWbeWoJhO8sXe6InKQG4IxWwXxyipc
sVlqybgQZfRgEHyTvHyINPVV6YujJdJTTfSDmXGWFr5NsmqlOp3rhvBm0bykXt0ajDq85i5g/HJh
/nbBrlZ7xj59NsUSFnLANG8lGWbeylsZi7PJFhatrdW9deHW9qVeLcNdXedxFfBJL5cI4C9a94fA
Pr/789jhUtr/vjm3vs7V8lsR9BanKQ8WigBj+oXR2tWr4U7Requ4/B1m/cedD+u+rUrp8sosys8C
mEtJvE24zNzeUR11Gx28RbT8T1/kmvfIkRi4TsFH9bydBW3wRslnUn/Hf3brPbmmPopkLqZiS2oT
7cO5yknikg6VzT7/f5gtN+6FcnXyqwU5q5MB/3k84+z38SVxvBxmzez8fkkVvmcuveVnVa4OerHu
10JX81VyCETmEgIRr/ww5x+8reBcXit2vNi5b+O/9Rj8Pjn98RjofZ17/eXivbxoPMoP8GiO51fe
cHA+9wzGNw4tvxefPz4jbU3LUr2UizdWTgKG2EB7Vj73+bMhAlsy79U/N5+EqwVAjQSIrYkybGCg
XECDFACgtufMte/s2TeAlJpy9eJHna+LocmjXNjt/O2DafmO5NZVaU/zEzNuO9jdZV/eWJqv8Ylp
FRqWmHNEJiHPZrA4T+x8OczO6CBt2Y6de2jgGyX9NStR1vxK6GWZoYnSulY4uW35MFycSeg6/tP7
fw1NjGVxDEwpGzaotfXyogqZyfod2MCNZ+ualdiKUaAIaIE2fVk4sfoWa4dRrW0j9V0RFYI3ePfO
GDeu0zU2MUrUXh9iyCEaJuckeabnigEkmKe8nq/lylMGEOOvWI/ucl4uC/1f9rPfZegf7w0Tqa4d
a4l3c5yL85CatqOI/zzdjYC+UbxfwxB1Nc99k3n/5oVTI812GrvnfmBORH7bpRoDr/UsYB/KkAbF
d9EhN9ZS+erMoXu+V0mX2i+M3XiM5p7+IpXt4t/P2o235ndX6c9rZolejloCAJa+YdY4Knc241sL
pXz15hdjpDHp4mYgUneE2eRkTwG8O3VVQSDT5sMyW9xjq9x60q42fuhYpQw6le8gv+tmid7ncWLs
KOAM+/dFunUHrqorWY9Nnxnn5SK9TUxmlfFiWTr++4ffuAO/97Y/7oCijaXi12DCokQKEUGrdo7+
+N8/+/fV/ssr8ZsT98cP90FAxK35/+A32bawy03tFra3VBf1Mn+GRrzqnWktHXCdgK5OH+61JW9t
zb9hTH98sqmTqQ3RbABF/PGluIqbOPn8SBN0XrP4IxSYI/zYeMd7H2heNq2/fdWrs4Da9JoVW/2w
EWvsW9JoR8hdB38b+Sjcwu/EID9ZxMJH/7xJqHaydoE+XVeQJmDj9U9Tku+H+MPCyKTVWNsjiN5h
TbmnO1n9PjC0D3phPckVo8mdKkDKrtJHBPuLeExQcGDukIyFSe6odKkXVXI9+kvAbYb8fR837VzJ
clLYUETE8hw23KZF5J901irs+lnOL9QG20BBU6AjOJwQXhqfUwu+XHwUkHaMMQkDzJ19FIwB4J4R
H3snBG5zoW926KfrbeKPK9HLVi0Kh0nAkPBsoVtMrV95TuybuM1ozijRq+c9jV09ayeqD33vqSFU
uq9/P203nuRrRmMQ+WIYU9xtCu+pwWEk3NlK5FuPsXh1nDT0DKlN60Ojqs4Kss6kOkwyem0jPbYp
vdqkXKt1aHejj+3WmPkqI8kRGVbth0+KheH+cpDm+hoHI/modSYlauo0ebOpxGBpjuEiUbIHNT3H
2NLqvnEyQ19ckhQyza3rbWx+iBeB3/CLILIuReKMwavS8dLWW0nc4kgx8m2Z/hA8NS+UPal9JXZd
BjAyWiAL42tZe6sWVUZjnBsRDKAQuwm3eWhzt7Z8pEUpfu0fSbfmjS7MTJwAXkVIniHaavIp+x8D
53+FjIl+QC0WXrQ5/b7Rh1Wiocd9zFNtpQaOOpluUO6DfJUN6nsXK26kkETRpliSydjdm8RRSBJS
ZimvnzK1swEfOh1GIC97N5TFVGzk7tXQZDtHFWYUG2v0Zu1oOCHBE+12KIOVcNGVYoeLx5WSrS01
QQYBViKZnEh4yi3hMW0J+GYmHJBz2Es4yEEcDOiFdMVWF4UG7MDx8fZIPYr/3l+05sego+2ssJhf
rBbl4CTmaGfEGY5K5Ca1gIiyPMVYS7xRc9OCwW6hzAsyxFq8Rkr12cU7Od4xx8EG60XAKb6UVFoM
eP9U88cKzip08OIiyKXeznA+W2i+EyQqnojdp1w2RmGbmvFdKESlmMNCjNRZ1okrbJy2lymLxMgW
Ep2jDo961rK76ymaD4RAPtjWbnD63DtGkwyRlIC4hOxYbB9dLbxY5TRXh9y1xIcSkocf2QNnuEE4
BWNii5PkJM2zrx4bRr/ViApW/cmKcTWJSF71bp7DcFaizElbvIXINwc01FOsLaJaf2oN5DQCN0Z8
F7xw7WGbufhyKw07aPIT5btaOnjVr14cl2INkcMQ75wbtZvr62Vz/GNBh9EmSdTwwB0xEUvCeZrO
XvEdAKwMAmHZdwrCfQK7zHRW0DMzEOBSaC5G6xJyJK0zYrtScd0E3lyOuY+QDTJPohkMl0DmcbAO
Qlkgc6I/MH1IymNl4LyW8+WUkkePM9Gs9021jnrV6cFIphUNvw4di4w9zJjrPrF56mYqieLiYBEX
LnymteDDWLWgK+vkLTaUZ5kxH9t2rtY8BHQNjQEvgYYaInSStHOIf/Is2Q4CZB/tO6xZVxW9RTE+
a6gzuvQzl788dKg+Aq2Op+4oDSeV2jwoH3uUI3GPsl8wSZlBDZ9rTlxnD1Ohbf2QFG3UhGR3g8u0
5l1mzLoC4QihXJUkzHXccGMPyaGO9tn4ltcmGS/eKiGHRw1rFjHNCXr9IUBiK5LY08fKacRYZ75J
EmOGAaZSrjg6cm0RNWkSvuSIrfOKcDInKjFDF26LSxAAtG1YH9aEvYF+fV+YtqVXsDWqbR4XxHj2
ys5Er9gio1fHhy79GjMfH4mbluch347VSyCa81JWnNzcty0sJ3+BYBSPjPQqCiyvfPl6FOjI6i9q
KNhxyhcXwx+h6ZZ5ET6RPkmIa32MWrQbwrOi1cexIwAwMmy1N/Fc06cOHyNx39eodoTJ7cAl9GG3
ioQBTEw+r2J0LtYqzR+tqlx0ZrAeoIepe3XA9YPP1JSE5cW4oY/CTKqewlThj2wZB+ycEVrIpdK0
dg7sVPJqR9M/CvFU4BBqmd2A2RFFN2nTRWDgltXV+aRXNK9ZtXLk0/pP03lOWsdwQniFeWwHtTxa
GoNCAm58dFximjudFuJM/dCk2NarHw/EpJBb+0T+VRawYgpUT8TDBsMsD6xZlLAiG+1qorGL7W0u
lYeLdK6r35sk3VfitzEeY14NAWubIOysqNkVEoaoYZGqb7rY22X3WZsPWeuKhb5Ps27VycUiFweg
AqCrQ5f12BqAtIj4ug3XKLkHscbY9yz2qKH7n64qNy0MiCz+0rMdniJk08pcjB+b/CyUu74ATMuy
MuULjaGr6CVPIutbHLxiOF/IArno+LjS4MnyP8V6rfucYCR+2JPkI6Dqcrfqawfv2UKPfwwURDqQ
IzN/6eqNhoKnMPX3KUaGGBK+nn4EQeXw6W5bPaX6ZdkzeHoRHcbKqhDWhHPBpxltk1NUHP009ZGw
nEUfdbOmcDTxkBXsJzJOiu9OoWeJrbbkleozPI2NNRchZshwZVsuhv4UJ0sz+zYyt+rwxKI3n5Iv
WSDwky1BAaU3pWRdhUiVEnr63Uaut4aVwRDA1qnjqfLap0kkhA6NKs6TCLNH0qMM0qxTZ2xqpNQY
r4oQf52rFIOjV/quRWtt1G9CEjP0R2yXIdLMwPMMoBj0cDv5/nek4klrX6Kh4ID3KjVIU7XCTWu+
zjecemBZzWNxGYDLv9LhMIAJUUM6W7jX+tTtpNPgb2I/ReO/tlJK3jBzG1QhxiCtivHUqZ9i+Tbi
f5iCL0tXITXQyk91V4XlTokxE/J84bfIc41Hj4hJ5LPpoUKBpAB0MdF/iWO2CSW4ADIuja55Rs6J
ZNnIF3kcfCeSsqrqU+q/qfADGw87H6uc1LyOWQoXyF8m+XTWVJ8pv/FtStZM0BpOXN6srz2U47lg
yzICe/UjolLLEkTKabAZ/eqc4sMb0xQwA1ZGhjtfft9C+FBGYHVIFJIBXj3e1lzjmjYYELIqeaw6
faVZh0jdeIp0pqFuh3W80TNHCZnGfFXiXi5fRendaINjEKW4hLNtrp9z5JuJVS4r/73kN1DKFysG
COllO6vxsUbS3u+e2+JJg6czZsain/SFH18e2GIzSIiP5V1Xfcnd2kTmO8k4eYEqilGM0H2fo1Ye
2ucw/9J1rL5Nsq+mp0p4z/LJZjI2YyZpTx1KsR0ohNkgkVLajPPEwupqPbFxuiLqUH1kbdb19QhX
ZNboHZuc5EQESYZyuPTEbzVAghNFjB+wcI/oNnTrqYyrL+wqTo+BSWdhSAuTazTR0EcFmU4/1pg6
cmLOUlTXOuo6civmksrxGW4UcZpe9pZrH/Iw7EJwQ4ofPCUhPZq6oz3UITn0tn5x8DC46xphfY2y
qtHi5TtZ0nbIodiyLz8t441t3ipJWwwRwob4fTI5qHjSl1HXbl+ht47KtYdnTOuwDsYxRtjXMRcc
qQcjoCGKyBhFhB2MogCrgrDxNbK3gvOdKsW8Uc7/nlL8cZLJm6CNi6Cjlc8jG8iTE8ZPleKdRjVa
1mj5QinlkglOYjyUxbSty7MRf/qsAnKiEz0N4qB7CtDgVaZkG5Vg+9gIkswi+xp972HCJ9RPezY3
FI3vQgvFSQvnA9wrIV1aYrbAGFqQx6boTAAtoN0o5FNQXxU328TRFBonq9s0bbUyAnoBsEgs61P0
QMOU3U+S9cjmVrr0WkXvAyVQPq20cNVDpgob8rrZXnizx/DFAxBi5dmjhic1Kl+0AvqfOM3CHJcV
m2opRCuzNXZRjEnzMju1pQtFKseh+C5L4FIMFDrDvPZMbgAm36QCOjPuI6aZrEe9VdgV8lxw42Ak
JnoKoubk2OmsHO6Q7j17/kXACwYp1uxW2IYiQ1QzxRjmLQVZ2o6dD9A7x3D0Mw6/EmWr864J48mv
Nhp2Ck3IXUX22c1NvCHGLBx2JHzz28E3yY9RQxhe4jt98uWHbzmafsHbZnxrsURuiohULRnKJK+R
/qG2x976VpCo+lJrR1q1jHhpaKEJBcdsvJNh3G8Ucyno0LYUcRsm+4QF0Usb9qnexo5sF92xwfcX
IQo2cQP58lKAT3E0aqyrGCqgj5HXbJwUbqSeECIdYVLAMjiqj2L/jCnF6Na1iUedaMbB+hAHTnrh
V9NZtjphOo8Opsx5+px0HbyMF1E8BP6Xou6q/tUrYydJgCaxzrXsNGqIOedIoigUkh5npEv8ix3A
PYnwXKZhw1JmCLhKQcJ3FrHsONRtg/hAIfIXLEHLul9bsuSYuncMBXkRcuKrdyarmaUY+DjFbZOi
A+qsjYw3tummT3xZFNSGbRQvef1h6UfBOkkopiuzAA2lviZF9qGqCXbB94TcL304oJjmSWYJzKic
edBqv8NQ/qRi5YOmeHFPrz18FwqaaQ8Nfyj4pywrcc+0h1bRH0MRoowl2aHczT3piOFqVnFatgxv
3qjPCvN0ceJvi/HWU04YFurk2IC/oC03Cg2dnnTTq4ItSMouBnMxFXZavCjFqQhIDmcVuoQvujyb
ZbTL6EZlJ6N12uAgCK9yttX6fT2dKsbzyUOVnfxhLQGrtV71eGOi3Cg/fVx+pmnZueQW4TaSUL4P
x9bHEGIePDRsnXBsG7esH3xwUX6XHw3Vf86I5oFWJqNTh5Cg2RlfqQDqoYDCe/HIe+WUncZL/p+x
OIQgi/A4lczeU+nsNSP+026kMOAYYe2VYq0GyyrjRYJ+UM31qgQuR9CdP09jO9C1uVm/SnHNzFBe
WCgFtCJadl39bAr1Rmp1Js86eL4f6uckqGcV5uOglBqkfsA5NPrkBqg+01tjkcJiF3Bqa22Z5ohq
0ZKqOYrAIqIMdsq0WXToL5AxxD5n5ahz9dZaFVUMrGrdgWggyFBQF/mQ2Kll60ZIZSBe0mvnAnIH
q1p4LXJtzvMF7Sw0FnHziPYYGc4+tbDzhLjrnWaASkurrGEFMVdmvO5STEk67pwpwEYx84LPOoPS
Bfwt4rDXnlq9cLo+psYfcOogXsZplDyE3XNyET6GKzlYSGAFZQmIBj4LSTePxSTNBp6nuOXgQ4uN
0huCIzTLjDQbLnCR63h6GYgVwTNwKBuqwIpsnccoOVfTKiTcz6uRbbyUmbw1zQ7EirIe/CehIVzU
KB0PHkUKho8keZHLpFaH3At3CsGfjbZvx2RBiOti7JlY6ski7AMCy8yVKvqrVHItOhZTDaUgwvPt
LXvtXdCrWSh1dtifo6F5CtEJKislfe2MUwiHsbay16ZR3ST3V4HXbWUK8H9vlreERb8VJH/ulYYO
FsTkHcsX2YrHY9E9lUdvPW2zVUF4vbeEz3HAgzKX1phKjvmTtZYW1b7d1o+pnTr3RuI328ny/+4+
9FKn9yodoo3ZNs+6j7cklTFWYp+dGL1K3jJrsrmZQnM3v0sP+EOFkxdhXo+UvS+NR0vJj3kE2N/y
95b38++rc+sgcTV4qCarxEunk8EF2iSS8aNa1KD+3ZHmrZ9/NXdQY7PrysRgeoovpZnEZ6ilwcjC
ypdKppOC7bxVVyq9AsaQNWDyqWJN9z/C8c5Z6dYUR7zg7P+4/cSu5roncfsVCTBOFbkibb3BrHDy
ZraHHblSdZueODg5zZE5T5dttcDvT7uQqkW8I7642f+96u2L+uiLXjGMG00G75dRzZZPTdjCKWGH
mY598ebDcVM8aIFN41bEaNdZuUhAVvTsiUKPebmKoH8lFIF5NNc5T7bNz4Qz+98Pwq3O91VvrPYi
aWgavLBKCKSunEHfufMC3pjXipdpxx83oIyjjjauBxue4jlsEGGychfZo2By+qCjGRvT+r99h6s3
jEyRTLboC2zU6iUJArum+P9vP/nqNQEJwPmQvWyjBUu+DuW2eefq3LruVy+I4UuhqqRGD9lhl3ZP
KRvJv3/ly4P1f4dJqnX13OssFz1DgH4TT+w6tENyLyCQhzTbTLT//RHS38fVqnW55X/cWlGtDIsL
029EatoIBKsuXpraazWiaQI2KYL+oldMzzG/qeL835/69yVFta4mKdkkicZ4+WI6ulsZEFpLczUA
IPPvH3/rul29qBRsQTohfaRkE2desQkmJn3EdZJFcecTbojKVevqXYu8Bnm3pvANYh8Kiwh7VVqj
XwB74Z+k0HIIs3XSVF22ev8oMbIwq2TZXpLMQ8UGPGe3BayaSFkBXpnFgvyNNs1tICEysnRMBnGj
9mnIopuN7Z07/VuF+7en6fL4/nGny4AcqFblqgQY5dtB2dZVvrCafmX0/Yr4Z7oB2SJTT+EYnrXA
BLBy0lr1xcoMQpCSDbC/lATyQUFm1kImdGIY0qX840fMD+JTEFjOSGtCIhXNvJwoQqYvFeCpmqN4
AxnHE51KqRw9+TLGj1ijWfg/nJ3XkqTYlm1/pe28cxq5gWt9zoMLXMvwyBAvWKRCa83X3wGRXVlV
3Q/XrlkVxgbcw9MdtlhrrjE7cJBD9EVX3Q3WZ0sPjjdjKUVDD9HF6zCGWzL2X5kmvUTGcyl9//+7
Of7Wlw0RBcnUJnUHJcbIlSVfiwZlUK+x/2P+A//5rf8/3o/s+vmVVv/+L9rfsnwoA8+v/9b89yn4
VmZV9rP+r+llf1z21xf9+/zRBunP7O/X/OUlvPOvv7z6qD/+0lindVAPt+ZHOdx/VE1cz2/PZ5yu
/H89+R8/5nd5DPmPf/3jW9ak9fRuHiPoP36d2n3/1z+Uqd/4zz+//6+T54+E1+3S71n6owo+/sdr
fnxUNS/XlX/Kiq1pqkVGS1eniVX3YzpjG/9UZV2VLc3EIVfTJz1gmpW1/69/GP8UlqzZtmXrpqJr
xlTsUGXNdEpS5H/asqHLtqWotmqq6Hj/+8P95Qf6/YP9R9ok1yxI6+pf/9DEbEnz++EQQlV109Y1
WdjCEMKcozV/ekgSTZFTowjFyVbGW53Tyo+jmki7MMizvU5dwOcmbUSIX0gCZDcv9kUDmsWmkKtI
w6SnXPlVtbKfTa2eF2AkNTBv/Q4jMVAF6iP3HgF4t4QKg+2+0L8u9xZkssV+TSSjXh0he5jOmsiP
t14sBttegpTJtosCntuCjiLZ7ojPeBuHhLnpuN1iZ+jtbrdzjPAtaN4TnxKHUFTwufMfYkRp0E3w
N6VY+a29XZKEWpPd9VbL6e8FvrFcH48LtSoWi81mt6CSb7XYLR47p2Wa7zyGLiIvgZusZt5tYTk6
QNWFkxOx2T0oz0/Ou8vFSRVre7pQ/Hw/nU5x/SpRASxHpILSeBuktu74oXVMkAq5RHN9OUZ4bv9Y
ntfwj6TrkhSddV2sjxtw9Imz2LBycL/CKsNNx/Ae1mAerCFdL9bE8KLVerFZEBjgw953PrDP6d/t
efl9yO+WJN6i4VEgvML/IVv1w9GNgnCxS4rxuPNs9SyMasX15VgtdpevTgNJzTmdnBBnA+f1ddWU
8SJvD2WnU/EVA2CGnoRdzdozQcBTdU5+aQzeBkjzEYk1loig8scvhWe/Mvdr35Rc/wbYOF9aQcs/
Y70o+lcUk9NHvT8eju/eUiVcOBcHw4VHehlI5dgD/E5Ze3aN5NtiZxnyxbnz1UN1WvK9vr877dDz
CYuic5p+RxD0iDeYuSo8sNiV41xsfICc9xMhqHKTLU6H1UDodHUIfCJnhAfJYBwrxM6x+dX3Ala0
arJmmWp2KeJN47jY7eQm3vBj72KvPDoNVBu3ZTI77lN950Wu5nSNuR8se6lp+rZrmtUOSYO0lU1p
Rccc+RtTL1dFk/HZ6/Kw23kLx0+MlbO7OHKpL53LqQn7NTeF5Z2AEBxA1WAQYbUU2ZO7xZQBr+lz
NsDTDi6BaA67YOGQfl07l8vp/XRSE3t5ej0cQId3BLkBbRXRwRUHHQDVaiiJbJc7+6UEIDI2VEDs
uG8dCziDc3mcaqPfO+/vp8LPz6fXU5P40EOeq6wluaptEgtyo/FFEZdWGxdMdlqyK8PzAhhQvd04
tqutubN2aT06zoN/TJE6vFkcEwNxXk8TMJu0aVcBP2r8R2mp9WLw03QVQyKNyL8Tk/5wh/SmZC8w
FEmBZZtYrW6LxSIVym232bmJ/boj0Q4kvnYMgDjcllEcbpzH++X9xE+5En3pOAc4qwsZBniTPEV6
Vu6jWn+qfAQRHU7T+Cj8EOBSsxisQONd9QjsOmQ8SX1a/dxu8R/abvdP+3XvVmsPbHHqmFR/u55J
NhGUla5TNQv/yIy8vQfqNwiBA/hUo1BZsEON6wjyvlWEsUawAyCzFUq+MY0KWGpJPzV8WR4XhDT6
Lfc3dLBhJdwfiKu5l+RoP31pFJtmWeOcHEeWxarp9UMTFMfUg35UhvfMrUAom72TuBCKyICs5GTc
NFm5MeWPWCoufFleoBx29x0PjxIZW+fyjgAq2PNAGNnF87QTNZlwC2sPhisgkRAz9yicoNnKwnk4
mgA64NA5eI4f4GlgG+eotK9j1vGtm9UyEtNDH+PLNdrDDRAT1Hr84Kuu7ZmtKBuNzKH8ZjW3Sgv2
u8V9V1Hck5rBio4v72Lu8Qtc6e7ZE29Qh/d9HH9FHaMDL18udLgVS1hM4Qq0I4hz/cA9hvfT4u7o
evpl+pqcJLWujuNw7/AgO6Z0KUie0BuZdN1gFMkV9R4kr754uHb23Qf6O0Xi+L8olS+LTWaVNx47
ielkR3emDvbR4d+rK9z+O9NWeOtarCMDk2VipxaBdcc5xW25P51eHasPN+pSo5O4nFarISu2q8MK
nZpOiC1Zj6ryxczkVeLTySRa/gWE6dd2BKWpaz3yMbD8/TdPupuSdqyz5L6b9CZbviFv8eB3VGFC
8fuf+kblT76/nlZailuFNB7bl7LNHK1tiC6iksqCSlv6WoN8p0I8FUYBGdzmYRKx9bJh1S5Itzxl
gmdONtuLUo0Wg8AxKuvXxea408p6v7gHkJt3d6dPxZqHv0Dz4lzGUuMf2/A4ZluvUN/SULpK8PXS
Tn4DWDet+8BHaH40rLS8OQXkgnIRvyxIDOWvO1g/7XkeTgEiTT9NXD9OPJQjUCGe/VUAPkwtpUVF
T9pmprKKxx8l8TinCeNXPoNGqaGzo+cs6LLOF8ZRc3W6vDJXjpzVK/+tJId4YYwwJLGHdGVWzQFu
6Glk0C+6fLU69aj9VquS7HJD5t3nPuA3opBtRV3ddrWqtJ0Ph6KRuyOhBFszHoIoapZ/k0L3bTRR
RA1Z+2vj251YVBMYLzJ0gCqKkqR7MJRspr35wr83/7jk8+wf1yWf74Dl28KqcSUJpSLdp7GV7j/3
ko4/MO/Om2AYOf37YFL5Ewt2elHhSVbEiMoFvy+dmyRSAwLanrfOAplIsDb9dStwk31vGMnn3u9j
8wmTjxAtfl8zn/589Xxwbjep8VVX4madV41aHcQ0iesMIf/anb81lzBzug0Cktqqrm6Nss5gvvLP
88egBdNneq7LdAbxhCRRru5Ps0G/HZKa8Yi3m9teHb34BarJ3jZIwPBT6cx29Zsi5+SFEhCvqquT
Wq2t9BxlcG6jNAZ2UgqJMlcFyWQxnvJGzoAzkpuFrkmXP3ikjMo638KNDxxmnVh359W49fShXXq5
pD+5Rafc7eGuG5rxNB9JfZQnch1H+/mYKN5lKyvPBuIAUrbjSYf3dvHVrgJgjX+u72bNOhmS6DiY
mJrIlbmTEetWCwuLuY3kh1gQVvGI3gx0WtTF8V7Ts3RHzA0rzrqA3zkMxU5ojf+UtEYEeUh5ouwW
kA565YVqe9pzfQgCELmxUafPINb8pzAtejC1z5mnGGdXUcmpWbF7cEfdPZRZ+2szH7OVrCfQx9dV
aDBdpdFDGKjCQTOmjScq/eh1L6TmNEQ16bbIvWSXJKJ9ig3ZhchLNlzKA5A0FgNK4Y/muQ+1+EQC
7qcu4V0Vhkl7Yzi096EcAFsJ7OgjtG5m6bVfJRPTEuysh6Mc2Fi1kMAm5YE+Oo3sBzX08jnX7ae5
JVMv9dRhBzO3PjcuKqdWsm+yiYGwFYWotypxDPWLbAzGI7atbBlUFkq/SjIetZeM6xHYtoN4z3go
Sq5tu6iEkTY1JStVjj6TNPhBKjbLLs4vo1bfDC909LZGnxaAbbSJ2tzndxNW+aa4qnGa/9Toi++l
78ODwzhJ0lV+3NzroEpNm0wKmjW9redkQfvu9ZXxMe2MsWlglFe9ZyIXHyM7vVf0bylQB2wVSfSF
gbiAgXXPgalrZKPtgUzc+OtENZ3QG21bZ9K+FiZeDqkr1ogNlWNT6/Kxh2h59KGwDZpcXydGU2BE
X4LcT67qqICHHrOXdsDybJClCYOZMM3u20tvatrVtPpxDYquWKlBqF/nY8iPzH0gAEtPVzRJSg7O
yx5ITM6KEki3tgvNu9bXe8kN03tQVFvoTfoZA2N13/bFMTZd7TwfMlNr2Ha+Hy77Jng3DNG/BCUr
KOgR3QUMmLz1TPStZpH5e/TbxyJm4kE1lndwVX08WtXoImpO7adkulX1wjBBKBsP2x5rZVX7Chhb
k1/NzVqfRUkBL80PYp9PIgIc1XSgvVPTbg3/3DXaHqJWC1S1kdaFkugrv6kBOTa58qJXUFUq10b2
WMfWNUsTHK6jtvwYcbsj7a57t8Y05GMxKi46Ek7kSnAgNWo/m3qKBIkZy4BUZwV0z3ioUuMdhlAj
/x7Q1MkMXfKkO2ddZTzS2lQegzOfqRI73bUDpp6G1V8U25fOdYThRm6j6OkkE/A5csmHHTau0/u9
hblBgcOACmRUNXL3EOOA+rlxgUPtLM3dzMexUPQRKMJIa31x6m0zXpZxO7xDvQ/RGMr+TYwImoSG
/XZv8ujpcQvAtkeT2Raa/9SMdrTrXBcFhOh7x47SyOnpm5mKsGm6+K00C3tTlcWvQ/Nx4ssW07Q2
WZclSR2UxZq5NibI8dDpJTDi9h2pbL0VqSzh2CrVyinoXrwwQvZXF7uqspqn1vaxyrKFfGr7drxX
hv2QKk28xWKwV2D5vL3s+8NLA0+U7tN8Q32NY1aHZCby6ntm2xXZ9Dp/Ui2p3RQZWjqrNPW9EJ6B
x14VxNvMi6xspXvADTpmImBp+02lpMXp954mN38+ZsRdsp5q1cXGqJAdaHnqHZK6HdBe5sO7krmn
WkTwk4MamHeUVavIxVogK0kpIihFTiIHzUXWGnREf92jqCBeaQl6odIusCr35f46b1CN1SeYls5E
Cbq2XiS2XSDI9NoJ35zapI/Ajdp1Wbv6KTLjAXYx5PMRY5szPoRkn1tlkXX6uFN5NB5W6VsrUkyS
MzeLso7IwWJbnzYKd1ckY5ANFTBa2y55xvl7NULrrbEoXs4rUUB1tH59335CyDxBvHJKyPrfXb96
4ANqvoUCHjrCsaUYfeM4SAUmWkFcOX41uE+6pDcELZP8oNlpuR576zDUsvWUNQhBokYlN9wHxZvw
VMQyDSpRuYifWC0lTgcb+DUtAd90eV+cBfUAX2osJ3K5D161oCoOne92S7nJi7skjR/9GN8VkuMY
m6gnaqGL17FVJydc1nhR5a31sLIUp7XTb7qoOrLvVneiP+xPczMwsp/zoXkzula/lVriW5uwkgPy
yio8G1TI1HbcgqmhDTWg0kDc5lN2QNfoA8HcyKmYlkXqt9wK+mOWCeMJHk8uJ8UTuAoa6AStjnBN
bB/DqMtfFDwj1c4rHnpEUt+LspMlsuyuEWMqvsIkzHcezlBC6NpPu0ch3Vr9N4nVJRBpu2LZnH2t
JaAcQIapWex+xCoqEr/Imsdg9BEjuW4eBjxPNQ9KatyZhbE3kujSSWG+KxKkwJnAmaNjaZSKGEVf
rMjY0+mG7FDyNVwDNYsuSoZMoGwf3WDmb1YAtR/u+LA1u7x4i0AL22FevPR9t62MMH4kvvpdMqLo
amVFfi2tq9URudB95DnE7SSB1s2Qmx+RG7kPLGzFQkoaKkA4evAa7WtT4Wel2rH+IhcBDD0mSfvG
LbSXcvT3ZjtiXTD4+052q4se59Wl18bgEoK+Tfp4bRpGtPZVs30M1qiugExBltOC9hFEvbW1RuRx
81mq/nWUHBQTZTJiaMnqs48aKZuuJuZ34Un+JD6QH2GvUVHE3GjvJ0N08VKEOaZkOUIP8pc2buoV
91uKUxVNO0w+XGqJL1HUUBkp7LdQ9fe65kOSpLKZiZBS3qZDplKWJ78xvC2CHU1sNImgvda2ynGM
Lfk4iJgZSoVCSCmsjySn9++uAsn4dRRCu+rTntqlb0odjvvfxwsNjQekKJuamaCTntzUuPmRK75L
XrDzdHV8QzuMAYLsk8qBbbsLW3cyxpJdLLZ+1qNhvjItB4UY9Set57nSdZQsczNmlFZ1P93PrXmT
MEos+nAYUD2Uq9yVsQEhlqRuQJtBIpnu66EjaZQIYRwZr7MXcjirQS7jh+qlAN8L9CJx0gxr1gXa
cVCoj2aqUDoeqk4MSQPQ35THGGquHFM7Tx85oipgWD60Qoy9HqXSR1tJw5FA9LWD9D55KTUSe0Em
5LsM+HufZXILojuNv0iltCtlS302RmDMSq91C5aI2nOCS4E54rhkVkZarbIcuIkXxfaqV3BpCBN3
YBKnoqee9sbp2O89r6vG99/X+WOxH8Nw+7cLMjHB/nuqazpdOVS4x6HCAfwamrV5QqCOYm/aDGpo
njLpPYsL+RBA9FoWxPFXRECZBfIr8zXmGfyZfvgoif2doshMHqEtvHXR9rIzN3sNpbNA77YzKKu4
zBv6mw+ZGP2fDilBWVysYqVNF5mU1iw9N7c2RNIo5AVQsVU0qboXfVnfcRYToYQExZYgqXmkMs0y
LbaDxIJclGm2Fm5uPhVkc5aB24k3PDQehe3JP231uaFWxs1FdGtDu7xmknKaly9/tDSj1p7Nqjcd
T2f5rarkRXs7zpauafarOFQGclyB/xTZSnCbzs6ronmllPcUmMxXzMfmK4B1QGiMSxxv04hqJhYV
uewdVdbA13nNoGrUevR57R3nk1HAMz9K5kgQlhVFXPahU3iBiWkYyEhCQTIuQe5Yv3tgP45eKeNI
VCvSlyovxSbX9RxfE5pJnJYrkVfxxN61Tkbuo2sK/G1DEP+taHMormHXHDN3GE+y3TE1aG37XZ+s
YURgsRRisJYj9IVpV2d3O0m0rSkNME0DXXlqOvwCrMoNvts4sOlDkDmGy1QgC4wcyfmg3XnSpHXU
ROlJ7cyJt+uqW+rBmzPHsnWT6/x7AuoeUxPorRkVlxJk225QWrXd2DWGHoGP1mQ+W8c/qWrL+CcM
YJwt0LmGa9gUV2UZGM6gwI+hsftzOtqlw7PJIqQu0Knm2PK1+XCocor55o2meTnmbSEUgrowLoGc
pAfP9q3j2HVHs9BxJZ6baVQfR43wVOFRS8HseVnZPtaLeq2ap89dKYY+SIlaGdTHsi6ot9CoRzzN
GyY7FEeNk51sY1Acjtfq4OtE/4qsvsvVqKwNAutrpbOqu1ZjdylKJjHlWOq3NlU2xlirz16i6bcB
c9ZQ+dBNc1VnkXkIBj87x62CaLJCUdiq/l1ion1p9VZ9liHtJpUYLmMmTKw93S+dLN3m88XUv/Rc
bU9Xhz5Wpl1DTAmbEV2Sv+hY6JxZmMLn60YVd47WWLPIeWkyHXHsNAcZRWJ0aOJbZR/Ps021Ti+E
ytfy9EDm0wOZ9cJwzKYEhj8dc20Qh1Jc35vY/Y6TEhZvAq5s0PXBqmc5piCh1b4Y8+Qecaaj+yhR
A5zVB9flmcQiOjalLeoq+aYoUvzUhBHiY0DUQTqCQBbSmzeqz5JCvCJjRUr4gCKNKMFPgM8yfwKF
WyTBG+AqUkU7mFn9Q7VdaY0UunRw26aHzaEPzU2/fI/kPEVUqg83rzrMr583pGWKZWlURbS2kBiq
ecYkzct6bVNbuFQZvlpdqqKsLqlGT0bMDkW7V18wopAZpMYQHk8W98rDys3uhq3CejSYBOKnUq7n
QyZMnEclJekiJYK6VkHSLwAnShsKW9BdRblhrjwT2n/MvaLnGBgPZZEcDWOwTk2WYelLl/lRUKUh
eUn4HeMCZFqVQVA0CVQnzViRG4NMyAtXy2sOnvEqyuFq4W2WIBr900aGwb5OrYIQalFf6Gmi73/Z
ISAQfx7pJui9DLFdGriR1EKTKDbh62R1RTlaIUnbMG6BbqfFTzE9sPOmkW31IETtyPPzOh+rNajs
eUlaUsmki2Lq2IJPawrR4QbiEfYArlPdPg+1mHIqTAMqB8Al2zj9XN+i3o1V/eBbY/SqMzL52vBa
U3ZxYMEPbob5JxZg8VTy5YN7H4P00Ie59pLIRBYwXn2kPs4avisZWxH5uJ33gVimUjwYJF4whVDt
hMrtLNVwJ0atYZl68FUnYwXKxHvT1AEL2vkOtotkm0/ALrVMtWc5KiFnT81iSLNzpbIywNntNiZW
uTbrUqyybihvv49Z6IgbLaKQNDuMUZpeFaWwqUgpIYaZoeoMWYjIhQidP3UApTVMj49ZZmc57H3H
VtRvgSp7mJQ2/bDLbSMkj2uLsylRHTTGcLqnQ2MqM4D6PSA2AyB3ZAr50CA5uPf58NWS0AbNrSir
Mwe2nLJy89J/0lNL3qs5wsdUgCOOorJFeWslV5eFNd6FpGWnD/wryNnjsURhpZAOhaWc3NHor/NG
0qPhSmzgmlnWeKgCEHHGEOOP10/ws9TOVkUlNTvm4PlL5HlvcRiZlzSx+y9ttLHpFraDQiXqPPz7
TfEjyMr0MLfaOAkvEpY20r216vGjVGt1FQ9+i7QsDO9tTs3jfCKr0AFreatfQ71uWW7V5Zry3O40
pH7PgozN3KRwkQUqq3JHM3OK14xy2wk5f0up9PcbE8tXCX6yaku4yrVlfK4a6tXKdlx2IhEPfarL
nvd+H+tyipzrQazK2PTvpgZOvBxz7+jKNdjoTss2Ve1R0FwpJha6ybjPZQo9dFNaZtMiXjWp9w+b
yMcz3g5ufkyxKF4mVPOG5lVko3SayKI8turwnmTqU0YtFTaAuGjMETgxz9PkxCaVYWAPMOrFkWJT
5TWIApO5cZKdWFpgPpSD37YTPYLsG9QPqzUnl9eg/UGNOyOx6xiGRhHhCPAqKJRfm99NiN/tnpFD
GuDOlnCq9KH4wAjg27yDluFPO4UdPyKiRUrdBBdXXdR9QweaVj1PnWc9PiM+WmP7R5sIgNO1kbwT
qpHsPp99I0i9MwG6bt2XWbfWTJGfa9M7SRlxcjI+e71IyguzRJazrNFWhtV9iVU89VRfVp/zzkP7
LanN5yCQTk0fmhuSJUw/iR8h4zr3RE5+DLW3HZLRfbeEBLSUyBYSFfPqSSLdRqqR7lQvay+NZAWU
gMUBC3LccTwJxcEwhVDnPcnT+zeWpCmu6eylgrrrKYa0jAIl2DZ2Kh8GgxIz+tvhVTQ5xbtjVxxq
qx9ew1tSet3dbgc8XlIkBIFPMW/UUtQi6XJ0Kl2Wj7INlkApmJy2Ns5ymObFuxjH2Se/ot7YKMen
RsZBlvVrvFSMrlnrWcD0C6byjYKC+cqomW5IFaviIKcUUvPA2H8+nomS7vwGSyu1FeozLB/90OOq
DWbAOsjTnEmu7faYhLFHmePUTmqpXscSS6veS3+dzj3zYWjIV7RpPYzlR3XJHCJo+UWK82EdSC78
UslFhqiK715BRtcfRyKVjU9sjIerclvteSw6iOUdi6YKz7pnK9Fsp+twnS/1looURiNVHT1tYRa5
fo5h7a5UnQWzzey3q8fvGanpS4Mj507qwKH3I4NgXfGojoU9rHELouB1Gg9DJfBPpd96J8UwCI9M
kafGoIKUec2H5hJhRfvrXWR4Q3tb0t6ZRVGNLPvxuRssPN3/l70sVv98NvvwdSzf4TRTQNtDjt37
abFjmaIcM2SbSFrGGlFEbFKdy6StHIJnWQviSxyUPK1BhwWg4nursYnVSx1YwY5AeLVlvFaumdd8
tUr8Fcwggt+edsDx2UsN6H55NuKN1danYFrsd1j3OV0yjMt52T8HAOZjqkQKKvhWTEmfQomrQ2Dj
oaclLZ1PWOEhbAuqXXyKEnTVi6/EAZplVTArqUcJI0jTJYwkLdspkqRLtfHUI4v+FcDbzsNdO42D
JQtBHKlzoGbTOJjrRXsy+wIWYazCHwDr+ZO/2G860fQnS1VAGeaasuuy3r7ogUiWelnJjhXQYS7m
gzL+ioPb7ZNanoqM+etlOYA/1TyJORAxrrjJo2NeC3JBfKp548f1ht6v2RVSjeN7YYlta1bpmru5
eBWnWLeJCoVPtRdEx4gx4kSso9oaUwlvTKHYTu7yZCMFpcB9oc0WbdemW2tIym3TyrjYxKF7ZNbb
fmmNDmwCoTM3ecbPVVwiiq13lhkkm97XxRNpiFWbaw8r8MT30bSmhWD61UAHv0xiKrlSIkWUozFO
YjxVvMx71CWVL11LfymFGiyAsp0MaBhsbV57biMP0oSUMl5WlXFqg6wj/Shb1naMk3oVVyWTGG5q
aNTKG9ys0nGLDD7uoK7xpg8ULAJ8se5K7Q7qdYTGMXlQAOt9HaZHUsrL74qv4ZtVeM/KqJuOVUTS
Dmlvem1MNceq3LW/mR3wgkF3NBxv1uSLOuomUI3Ne4hLnKge0vM81TGigCIcIkXLAaTisRYhQAfe
ciVbaHlTkfcn7Nb9Az4jd7kxJSfAh+ZLIYtLjhvgzhj91NENpT8Nlk+2ZlrDianpF+EuBpyxkCyZ
orU+Lt+a5jrnGso+MRwJa5ftfFgx/tfDXXO1CBrdUjl7tHEZ3COMKIhPxcjb1G6bCoJKItGP/Sj5
N0g+IaEzmdp5o5G+lLCo1wlTys3czFNmXW1TtAfDS7etbvvXxsUVl/ye+B4jw4iw1fzQY8NaEouO
Lq1V1Bg/dQheTEt+/L5WpcyHwTr7sGOVZDOx2gO8Fv8pNWANEFdSVynfB/lGkj524hebMaYk1w4Y
44yOVHJbm9VFmxPDQ9ifA+MwTvkP4QfVsfjMjIxIgcq0Pc8TR19XNczofMwxqQiN6P2Kct0DtFkT
+LQPekeFLxWoWIEcJJ1qVlSZlJB2Fq5LA2NmYbvlfh6I0QRX3H79SO0cqjBTEoiDi3smWfazq8Oc
jcvO3Maql5NPI/3ZG727SsZe3XSD0lwJbSzmSeznTJYxZNeEBcH2aWJrAAMnhu7Jjt8P0YDmjDxP
GBIDigbNe/P9/EhAon/KO7c8t6bcL8w69t/iVAUUyAJvb/uZeKVsB8OhfdqwBJITtbsbGL1IQsLU
1Gahq0SDfBunhC4l7R5D4Ggeqyll24YTY4nQ8NLMwp/zdztv5q/asLl0wPjtc02hWfZ7oakS0wd1
P0SJtP/TqBWFoAyEj4daNcpbcl/tg+AyVmNygkRoagZTdjhQrZ9zy8NxtOz1/lwlmrcqFQERan7q
C60o9mpSveN+MSIXRANW5Jl5LYRL9T0l+4Z+NfrR/NzUwpiceYLD70MJsi740ptIk6PvJf16ponv
6VipkzlQu657j+VSQNmGnRjUZyrTk5DHFlkibcprT128JBL10FTNmxUxoPfx2J3mRWJluZTjxhJU
kynIxnTv19nf182X4EGD/fZ0yXzCEzb2Elph4qZCXIbSZfA90yynw6zpliKEmFtZPqaOr5gK5Zlm
2G9C46XPsHRd6BmmC0NY/gzgaA2Y+nyEecbS3CzllzpWOKn04mnoY2Plp3l1tdJwdFhuZzj1BfqW
mnuqtOfZQF/L0TqbQiwAyIdTZYh235sJggBRNEfSgMo2oIxtNc81E2nIHcLi9BtGQsXnsJxnL7HR
p09qNCylymBy2TF7r9M6WZY+3k/5FAQhzqzhdTllPrvRvelF5IEi4oRqGmKPvyTwmWkehJH5r6ar
SPVTU0ZL+49D8wvmK36/3vOp6jRtU3Hs1DAOZPhBOmjFc5glGZmS6RgYi2ZTGZT1Gobi35lzP1Pn
X7wVpPDXXQ1zXYrtnCUaIqsel3ijbj4QL+MviE/Tk+ciSaz1zttS86w9xTkGQXSE4lvelodK9/zX
fij1da9hPY7Z7AYf2G4j1Fy+jpSKLNShTL5ZckPBrS294hSjr4O4bxyRJFK9Y3ii6msS1szSEM9t
oIy32lvW9dWtEt1+/mRFFcYrr4rcfaYCiQigSszHbTQgZCipIo0lE4vTePEZUQj3Wma1T54mlzfK
Tm9urWsvCAWjndKJafGDz48uUAt8hjmaHNUZo9F2/om9qRm0+iYjJrM2JnlMnZG2jnx7P7fmjeYx
UdJyCW+6OXyhCQ3iAAWjQLAGnMl7janPyABdEAlINRwYpziCFvn/l7Dz2nFbydbwExFgDretLLXU
6uQON4TDNjNZzOHpz1clz3i252A2MCBIurenLZFVa60/WeDQ/l/6GM8nx5q/qSnm/zvUVH/ixN7F
ILuLD12CzbziljzUXkbh19lw+uTVv9cCmpu12xukDMtbehdmq3rBKS4cU3+XRIZ+CDz4HTWP9jqy
2vE9ScsDxHfbGrUvVj0NR7si/Utd1hq05N4m4VNdUrCJFdQNZ2/6uJBprbfSRhk8LNk8sUvSkGOk
eAASgPhUZeJliFLS+RaTyFizMc4eXOcOLxdPL+NjIzs5La/NfTYG5BjNMcYQ3viFOqN5zOxkhsEa
ufvYSVmHEnltW9DGdT/CYBYry7DNG7RVUfugDrac2RVoz37ft03tjHFCDMELTkY1tKS/+vaX3wwN
UIX8XwQOtH8CroYidqifSNCsrnsP5KQOUPmJDG4frkAhjZJmGPduqx+TIbCuWjlb1673ym1m2T9z
D3OWyuirVxiyKJnZhG5n6l6XtgePDQoeY81caIIJsPDvO7o2A/WoxdZ7wG7xxfUDgp014X/HlHLl
2ZX9kzi0B09o08c8099omTdufBMBc4qz+gWWF8y+whQfrhgIXx4Jizf00fnSovS0t4HZY4BkZ0WO
Et/F9kNOgCxfL6+R6ZAyuVCh15SJrBXzpU904sWSOTxlSbUc1T11aMOiuRAaPGt2s7UIlV/lhks1
mlHkXcIuXc+xNV3jqJxXfhRPR2u2v6MpSp47Yj+PoJ7WJjLot8b2kPKVot3H84utkzBZ22JFLBaw
WHXdd2OxjbTa2gkah0uRtSErA9S8oYqWnbr8/QeJw9SML+J73C544eczzp1ydKUOonfWjNPvhlxE
0PEo96twic7N1IuTkEG78AavoxX1hAgaB3WFbwuGXikeDmrHi+rwYCcBcKp6DjVHO8Aw6NZaV0qZ
VEkez+8WU535PQqG2hQ2icb0nribnTqtCI8N5IpwMVrMQBgs36bLY7/ASiWqOoKBtgqyOvkG/HFf
Zl75hZFevs/Ssd05TinIW47y6bGLh30DEZG9x2DaR1hsvS+6KbzkXvHr0BZZvo0jUjdui1I7WNs2
ToanEaAFF4n/PqvqEIVrMhl7wFRRrIMk0Hf4IrwyqJBzbqjavnaNAh8uDyep1eGvZOjXdooAfiPX
Q0SrpU/5NL7FZg/VQl4hq5uuCY5i6mryzL8CRH3bJKnte5/Y9xXm6vPn7HmfrdeIJ6uJ7PsG2GIl
HOYttx69Lrxwa3TDAKFSaN6xMQjWlpVt7sSHoMun50yP061VtZhUGZn/1gbEYqiJmbyPS6G3H/Wz
kTv2RX3gg4UITvSzs1bz/NhlIvwL+ajd+qA+xNoOvzUTMVm3z1l9uhh4WZtSb7pVVE0/I980H8bU
wf/EpLZXG7LF13W7RH8Ubiz8ZHcGU7hNNYcEFstJurrMJ7KnnWDGgzANh3eCIxhkNRQuJSS1HM7s
feRq3rUlWxUViut8HXrrh8PW9eS0lnXUSj4c9R84huzik1eyo+/zpsm3Y1DXB7Ku0lcRTw/N4C9f
vaAHbRdBehHArg+EZGrs/kDciTcUl3LMzmPhWj/kiWbXt5NZ3hnt5Fzqwv4xc6JFjgMomn3EPW4P
RpRGJ0dxD7L4DFPUe1zcvnpJsbgDoKze6jD07ksnhRoif8osCiahAqxD/UdJPHXUtwN2Fxx3PV/r
wc3t+ND5tjhjJ1EzGBzEo1t0+XpkvvdK0i/ZqFUeflaV+TgXk/6zozsRMIxg/WlvgfAgatkIuNJo
mq+9jglOWQzDt6xpHoLU9F8nLcettq4dAhrJGdSX9tVBsGOaVvVoDnrxmqE6HxjovEXoBC+uj1Nq
Xzb+y3+o6X4J1v5ToGbof5e0er7v2zp7pWUxCnSAd/4QcdpJFFWdlMBTWYbrzmva+xlLzUTi8ZZm
eWdDHtSZujfRUlIv3rWSOaCFzsdQWMNF8Qh4qz+aqk5POfaOYxu5z0vK+u7TGu90Mief69JoT8HE
CzjatS6DLF17H/uMopbO30RjVFGic0aGBxYi0RRsqjb615kPMyJuBrIJCrGJpqr/gPk/bwh8Sk5z
1tIx+faJ0mhhwk4UipwA/ubGtLkUlfsFLXYIbbsrnJ3mttVbjyvendnD5GqmUrzVbL1uFxevUPFJ
W0AHtfRQ/efQjy6lLeKzKau5Je+GvS3HDZFfvOrD4HyTJ2PmB/slFPauFiNz0H7AjSMS11Qs33ly
tPtM7/DVo2Xbu1CJt+kyzp+B/l7NY/KR5la+h1dHNVqMm3DW7WffprW2THg4sNUJgXH8l8lmSYVl
VJxazSNDG+gO3oewUJl5r4q06Mywdh0DWovaUeFH3s1VYr5BhD4kize9xiYmVXFiRpjDTv8kWDfM
vwuwfZcP2eZ/tmcT0u65/h9K6TCyG7tLGm2Xk/aAX7H42rdj/xzlYXDoUF1uxkiYn8v0vESVzToq
9xN3drd4YIw7MUTGxxTrKy8rgi9h09nHxYEu4I698ZHO9k9vxjEMSmZzwjm1P+NIcheYeojB8TQB
mYbSE7VYqv3M7qPNerfXXCs8mQgDT6PTL8l6tvNdCQdRGjzEz5VX59fZhxoni2l1SAaRradKz3aj
1lyTUfcu+ey7m2SZsH8QQbKzNa/KNpZYaqwAo2VjisneO1AAPrLor5JK+80XrXMs0NnTDLRbRfEw
nErf1RRSwDksu26kY7LHohclxLDWdW1cbz1fStwqM2EkJ6KLY0LecUqk47n0Voy5WqY5F4ZrkuNW
Js+eCQA6Okm+ayYn+2KE5aOZpxUcaDJ2e6cq1m3ZVg+OFnWH1ulJcJ38hMWq+LzN6cwc6pGx9O/Z
YlpvlUE35ScMWNUlaoZaWtLyFebxG+zgtZ4l3Wueu4Dn52k1Lel4DrFy7SRCp2C6Ea7d8aZAuP1j
FiEjeiPglnXPA1mU2WcxpHSBkpzQ6mb/CJtRUROaVGuPS0unAzkOTIPdRmHi7KsuPEjBUhiP7v5/
r33IgBGo/9bm+m6gc8+GyM+yGDj2n4kEelNlLv1Rwxa2WLvKJLMVzwvs9pie0g3VTMBKdEppBMgc
1TpEryUwDmrKBCwQHRowVySwR0Sij2oFRG+SXzLRf1NXQ2lnF2zcv5UpaemTU320+mEZEqy6Ocnq
Zv5e9d5bm46C7PY8PiWC5wlmANwQy0i2Lq5bcW76z04wQquqp68aA9V10kX6UcHPzYTTlGbiazX6
4BzZxHS/YUkc0qcZTtK9bo23bZ7xtUZaT+tgd2eIB7oxaKoe4fAUC4fJmJznrmuCPQSzehUKy5P6
mHkLILVexqp6NNKxfEkHjah6nlwG8mn5goYuI7EXxcCgQcBqBjHs0r6AOWuU7dkJPOklXbWXomOs
aGAP6NhfQwtSGoQbcOuUN4F521PUYBIa9dq4Uj2WOcTfLb8Qz7qk5xWG1zyD05vbpukTQt7ZV+DY
G/eDE7oMC81no6jLaztb1nmx7ZVfF/EZLy4KYLvEeC8ZU0YLldM+NF7KDBEDZZEu0aYcp/A+Nd3m
PksikuurlvGYzXg7MZzimkoCQzHhApfZU3YgezwB8YKMVvVxdS7sGj1dEMzvhZPB2YVbds4Jz0AW
mJnbnlnvY9kFW8/Sp4OZYyCZDJ7cY+Qa1A99eFJL0uiiXirlp6BpcXEuzVHf3c50BpdLaZouib04
OAR10OwKO2DL7DJ2qcL/DMCHz/qSt9OdK5LmfLsOupKk9xwaFrfUwbz9yHRmjm7D49BGaC/TboIr
d0yL+aeceZEoVOmPLhxC9bWUVY/jnUQOo3GM11FsSZAXkG7ynW/lYMuWKAnMs9n2G+jhdEwVnW/e
29pfoUi/xH5tY4OaaYD3UYydn5Gd4bp/8ewFJqzwJWmHUlPahfXulFBDxBvKqeGv0PSfRh8Yt55w
d9CCFG2fJsWIusv+UPufc5YmJydt5VbPmQm7ok1Cb79IjqiFT+D9LCmjfuVF69viU4tg2Jm5+wE1
mWUlmwU2GQBsu0gN7UoYlXeDjbXyVElvuWhKwBEMZ1qNS8esqPDYjhN4VYrQpC5tuPvroVwihtn2
h10HbCC9P9+N1hwcdJ1t24baspkqyvukT88eAvEndTDxhN4IFD93gO6vaZQW3+fuKJoJ64pljzw4
PTnyrxNzlx6nQCKRZkJ7bLb6p5djM644wbrXEXNeFh8OApf7XkoUZrbItTH0+96xmit81++OEPN7
6w0MA4Plomt1dW0j7IInLWCNcUA9cCO9s0X6YwB2fw3dsEHpv/hHIMt6DxPc4EVl+j4W43nSC7Gb
CAEjJRs6rdZE7VHxkYu2P1RhlD6PTa5vzKCJe/qM6hB1eXqE7QCuTvUl5dCMu/dCIW/yUGjxR5P4
ATvZcI2KIVzja8ROKM+iPqLC1TqPmU33ZLvW+KAmU6FPlwiFVVoXECw+6PkOjVFwjHMMR+AQ+Mwc
qvhF0IzzfZrT3Q1P1rKpuW8ZjGBBnn9jFovx8TI7DwMG2AOJWk+GG1kMeMLuoHqlbuT1V5fjyLRI
X3ye+miGjIKRSXwGBmNRyVH23ZWQqqI2NU9jVfR7exL5PSSnQxkE1lE9hKJEnHrR5fNoeC6Oq2q4
Coi5rBtZNLsVqkSyasgxlLirV2D91tu5fZwL3IVdwf4TR3+pKbPO3H93G9tqcys/SuwCiHBwjxEP
bZ/jxpyF9Qtygfld2PgQMXC3kMMzW/Xb8ROr/xaC6g+R9fjpTZDLoxzH7ZS1p1dQndXBQkhoWFfz
3CIFyQDgXTk3U4fYtU3e1KpcAY6PeB7m+kOXdtmD1dv0M7ZevrszJDLJ9YrlyilcNz9GUf0R6X13
iDX/2ygGihd5uJUxgWHx8ybwQyggOURlsEtR8qw0G9mIpsn4iWjO/iE+0lCpHH/b6A251euug6mE
A0vjD3MdsxEzxJo2P3UO69UkGTgY3rvwULHQqlBfnQgr4Qt30gb+9Nzv28GwvzSd/sHToyTdy3ac
Ncg72ADmtj48D3r3XC7wBh3HxW1PjnF6f+QZGeP0QwZt9OlQfpmEcY7TpfheWxVQ5pN6O+NxtFYB
Xjm0Qnpwqnka75ICu+9QQyZSmGm2E8IMDlMbOHsv64+pwpqYnsyoNLWXbsKAz8ITIHZEBHls9l+s
VF8Qfad402Gvf5dHPjBJWwZ7VdPqoTdD7Qu+4/SbrK18WJ4n3UAx3XrL8yiNXGvQXiDFu7HwMhj5
DKWX6hDXgCB5MrTXGZJDIv8ZeZ2mq2zw+XyG8jGbPDJvamm9LkuIMbT8i7Wc23ra/WK4pnFwxqR3
Rw24M6OgPmduymac11+1kQSHWQKKAlORLW6Yy1qv4pp2punO+J3Wd9Pgt49hnfQnhPn+GluQ+Fvf
nAVm10Gua9+jFCvwKPhM6iy+VxWo30fZg9e/epOFhsvApYF/bdSdM96Ch2lOTnmXO8+oSsKnwhkO
HVzT73PdFndLMdlPeU6StHoM/nedid3in3Um27VJTFfg235g2uYfTmHTYo6IP018tNXALKkGMiNm
HRFZh25eDonxRAJi9/yHvpgIcxFa8kM42Fj33o8h9rF0rGt8G51mgp0klaqQH/fOREnfWBstHdrH
psSLUTesglmNTs5me7bi6CUSoXdRTQHiGhd7qNhf/WI21SRWo4QJr7ivrSLUec/Cp/q7kQw1dxmR
RDBFL7DAvG9A5+4xZU0OHaJlO0P/U7PwtR+3pW1GV4J1He65UdVMZ/V6mT6cWMCsfsPLQANQ8I/T
z7cRGjI3xFdBu3VDFqquSt1TXy0tzgmT+HBCr7ugpsLeczC+3Cac1tK3J8y4rzTMwN2r1oe27HXm
dC7qzAJ2b2EL2QTOqM+SkrKhP0H8+Huq6X/ePnr+TjSxerp15iR5n6oi32WdhmI/S9zXZUwvy4DA
Psgn3PUdQm1cHDXuKhE09x42P3d9H4ANWTjz9gYs+7yn8lXKKaWVApRyR6hwZQ2aYO8pgYgkKgP9
Xh18eYboIkLDL59Me6gQPzfMNgetb+5JxxObumBG3fvPeO7JpSSro3Md1sjW6piCMJ9CXxbkAM9S
UbdV/yfSylX+zd5oeFCRkl3N7aupNX81BvO4dGbSoFsO0LyFQKeQSGY+6ST9yC5WD6xPkRXJZgyd
5iJMPgFm8ui2NCvuVws0gm0xC9+/g9soRQUSP0zqhqotlJpLeUCqHZ5cQQSsunQSaJlFw3Arw36e
sAWjP6jKflQQiryX111/6Drvs0O2doCXaT+ESIGOzry8WPJKZ9z9oM4W02lxnRh4j9WPhRoBGYrO
acZjsvr90S/10O2w9t41fk6Rygt37VPH3c0oEWe0X4LMlSQa11OuFVfLTceNKxhNLfJSl4a+BHOI
nZHV1QWaS4EwkOmhtIS3yv8oL1W1GWljd5c2tXsi/QS56BRlV820jEtBI3RnBFV+vL0Wbcc7heaP
TneW8Q//GBskjcX+tqvhbKxD9qZKCHRT/3NZSYVRVl2jRfezXRSrPB0xgPP8HA6RPl6nLKdzlQSc
xO6+aL4Q68xIIO8kXvMIVNLxCut/qatsKloqA9GsHKGfFK/Y1t2DX2XlY8OI54hlHx4xFGnIKgl1
CSA4mfXJCe3qq9DOFVzV6K6frXsNy4uvYwgKbQ9e/zKUfrbxRhunbF9f6YawNqI2k48uyLdWNBff
lwDGp6+J6appWAPR9Oarumi1NTlX0a1xayVh05ItnNnnxQbV/5Gl1r9LO0hjq3BKtLumG419bNXl
xRf6QbHOgHth+mDAcmOdLdOyL6w6fiyjfh8S0fdIaW7ClfJ5nm8rHqQgPs18K6htXr2q/aokY6Tg
7MYSJML0TXw2nLQm8AfM/RQOxTpPnOBJMQMNL4GqgyL4ULmdtlblmAbXEjMcm2muFOCbYKyWucsm
UF81HChimxmZWCUNCq/REk+ePttHer4aur4RfzsYKDs/mINm0yP0W3/f1EA0wsklFYsBbebF6SZA
hQ11f7oM7dge87btbk4GNfjfLqrxQNRKiN1t14R7VU1DvDlMYe4Drk3QnWdYl97cm7vUNMInt/Ew
J6YTgUji582dZpbpzpoCn4gJPzrUoQivs0d3oI9MIZclMK/+dBo1tHXTiORH/UDmP6UGFNO7IQvJ
96wqAMskAIhJtBsyqkDRIC4ziD5Bt8cRDY6h58DhJq1G4YqOi9FFWWVfgxaL5hgi0VMDETaZFrHJ
0h5D4NjpnsVE2E1vdzadAftGl49XOBFiNela89iXcbATib8cjGjRLlaJr3Q/JAg03Gw14lvEJG++
hLNZXBECltdyNhZZK+vn/0+h7PvNU2A2l7acaBo9vX3KxrA/DH1DRm7i3I1us+nn0t+ZRWa9RVb0
w12y+QFrneHVl374Vv7iNPZRQS5aGzc7YyyzjTGLO1GUW2bS+bGVvYA5oGlCKlQcB6mzKR1cJho3
JUApdraAyNVZHQZNdzeN25iYNf/rnjqzm74+2UN6MDStOqf+PO+6Mndh0Mp25n+XNSpQ94/lx9ep
qwMfZAIzvT98D4k8wXerW4LTpENmBFB1npHiWUeroFtTQyV1z4OSHniHNu+zB/U2q0Nne/U+0wES
1MstcAhA5Ulj4/kt5h6SpJpTdtxPDvxS3OTVHdF57z1OT0dV1tZtcB8tMipuzMn2nrJ664+LRz+n
d4RxoWJRg8ZZtMhjNCzuh8Iu97NnGI77D66dyp3zj88icIzAZ1zoAqL4f1R42ew4PXOz8ARx9HEu
BxdOoegOFZT0d8MDUAVFeg0LzWa1RGiu7k+mcNcinZmMVmQ4BR0mHJTT+HHnDr7Hcyq2AbajhImZ
d41mi3evYR3DNwbemUuj6xNJ/5DOXrI1RD89tCHworoXFQwPATsI2fba15JlZ27L4tlH3Pgkcp0o
b4HaGl37adGl7KvMTJAKicVkRdWdlK41XsxNqnfasWwKdHUpDjWT/1N5vCi3lyZdMFoaq3RXlk50
HRI3vVBTwUbI4qu6pQ52Vwm0yGO1/n1P/UieGEDuC7iy/M91ATI3Bv1ZNZpG5k2fWUbZq7pN1XeG
oUt4z8itJCu+hyaju6oo3/SWOWUXRfd647gr1V2ogy13jNQs3gN/0g9m2ucHrj5hQ5A+l3h/DS10
ypAVbNhNmS7rGyvcOHWjnbWk/gfnYdP/e7Aqc2aeDd1wLHRggW4Y/h+2u0PCbLaZs/o+Ckv7phxC
VfvTcSr/wSomuKelwVQyaN48SJz3qVUQyuHW9hsjp7Wdg+hgq9k+4zwN20iejVCiVpUNm9Mdmmfb
CX/d//0Tv8+y6qdwSaZQr11lMT2tMmIRRBhtMrsfH5t/n9mL/ete5IivwkJWPcnWfWE4crxtk3pX
fSz2AomSQhn8xRW7VJ459Yuq3t38sawTwjby7tS1IvwrzdujWILikyAX7PVBYM3QImcmDk+3nkfV
6I2F+rhXZXGUUau20qdjCMO1M/bZW9HN4hC6A4uM8jeqdOIUsLKodnFcMvllhrmrQt88VyYajkLX
4NuETyRy6KiGO6xhMgt5TRPSw0OP3bQw+T76OdugyqouM6nE4NFau7P7INmovZkkp3aX04WtOlXw
02PHmwZP2l6N5eaCyXk2v2nYMTzUjr88mkn9HhVQ1aopw/pmGLU9ijljbdzGSAtDl6IgHw/Y5knV
AjkU0jCNciwANCSSJZ77ceA9mdgVPVbzcFFjNhep2ebGVodIQ2kkp0eOicN+rdUa5jqV9VSZ+q6i
5LryATQbsNxfZ1Vr8JVl9lYBXW4aJ0f4HAwWR/Oezm1EPoYjp5BIjDokk/M1Y3055W7XI87Rqx2/
MaEhVs/u6GcIYV38rZuef3JbVeT2JBjvdHFJ0xGaq1QryD9R1BPDspx90Grp3g6qjJU3rzehFNMT
BJis/Wlytuwb+GBNPZo+uWFKISVuIfp4CESOiVUyNYd4ctNjmSEJcPSheTR5QzaREP5K1eit0/JV
dYlOYpTxMQehvvXMlBrf6ouXZRgWSCmYY/k9znwGtjthjV2DMMRZJ7dqM8rowlh3vuat8aqode5U
diur682D62niI9HtYUu0X7pGaDM//3FWgvRb5Mrc8/lfb04xfAHH1iy/aouFssOWaZdGUuKvx+gw
g9q9XnxyWkPDoS4Cw5n3i2d+sazwKesq59UTAM38rc6+jvkwp+jRKJePMu5jAs0gnpUONowzO/p+
Afw4plWIXc7YnpMBgyav+66WRGF6X5zUHZ5uk70Sn6g9lMIhH+f3YCqLUyZqZIpldYqS8myEUfsq
h9GmrMODBsWOCRYhf31K2OisfvMaqHKLFSDZ9nI/Vof032fuuAU+0+5v/6rFccezOlQ4gu0sD7fY
AkOPhk4Cur0ZYYOoddX5dspc4li6bAExLfM6VorCHJZwoDe4InUtyhAYqFYF0oAYLTFxFovkwU3J
U0yyG70lLpAdRRW/niiQ2hXCf/rfFc6faDbkCN1kbuMajud7wAJ/Ltzl0LG1dt20reBc7fS5y3c4
mfnnatKyX2dFjMF0q8H0kLARloa4U43L0w1EahYiWZoF6yib1j2tAxz4pD4x5kG4asHknvBHugSK
S70YX+sU7ltEzMVT1iMitUOjeTcC5xsqcu2HDvk7aP0yRt+FNUPU1j/6oP9pGZ3zZoTZt7bU8Z2c
h0crQ4vCSGE6DXqynEJvCLYQt6dHM8pow1LhvjtR/CUHTtjMzMKajRnqEy++UawbqzUw0CoMGHLD
E/5UOGvbjAgj6IUQ+F39WY+7Jzp10kpUvSJE/oa0kflgl0boonlXfdlhqnuiMn8GVqwTuhpfYjlj
UhO/yCBS6DZpK3FWZ4BlWcRb2vFZncHlg+Dz93u3P43ACmuBhm1y+nmLicD8WabfU4Ddd2chmFTd
RgN7v5RqRg5Cho47PyPX03eRPJs169eZujfnGcUpro+wtyDlD9lzK1eQJjSwi0SSf1KXbaE3W0it
1YaouxVaveFLmcwEcBhV9KnOIEKTgSbv3c6y6YvXffx+bhVNv6tBOeHBeBv1LOd+9Q85Ev5/DQQs
z6EkB6pkzBjYxh8Vua7NS21pg3c0xpCQ0Kwr1l3kduui9phrlFF86koyd5o5uu/ok0nkRsiZxdFr
gifisyPvN/++z4P9qltpchBmoa/axbOfA1Jh4PcNxXGRdB49SKe9XRgjwc/5sy2yry0nq2EJfAK8
ICrcUVqZ96XRSCEKPVe+FE8D7IY7Z57Tj9EG344s8Atc1A7qqjWzX/dzT1iPjo0fNVEkX4bJ8FHX
OeCF8rKUmWNmiKrk32TXukLlGcRMA9U9ng0LPCwXF6MXmA51SHoH1Cx4Jg3JXoQYgs4ZWUrKdwse
Pnq+ZnGsS0PXS3QeNF7v21gaOCKVyw8fjc/fT5Ye00P5RwYnqOLIvMINaA1NpdmXUVehmuwapHJ6
+g+NhqnSpv/WaVgezuTS59H0DMt3/+g0GmYFvUeQ5lEImepsEWEjv0UjoZkggVU/Wm4P87rMX6KJ
hE+NykeNjBvLKNe3+auV5955EO16nDvIRS4hVvQA+Uu1rAhbJGg1ZX6kzth/QaPD3CD9LkqemwL4
yWxyHL5i7FNxgQ7OIT41fM9l++zNo73zMz9ctbED7b+XE9QqWALqr3mr6+CLlZ2KjT4s/tpaKgty
3rK83fSJwpqJ3THJVaJf9pOsv2DtaF9o7e3bma/lTzxJ484Oh2sXhFB5bP2JxcV8lVed3+pPN2tI
rrDs2fmps5v80SL/2cWyooNPkBOMl9Gk+RVZfsrhos7NCgI9sVeobC6ZZklP0d68R/aMHtMHkoe5
hvp9dsZ37P/s/ZRcDFiBH9RKK+oWfdNJcQQfk72VKLpZaBWUUfFD/WIDqqWzvDKN2L+7jX3dpI13
WgbtPQhKDIncOLh6w4AFHTlVd7aSdhg4u/i6k+7V3wLDdFpn8by1iAxYvlR1PW9H1mqdwchppKAi
D4GEJ/KCMlBuzP6qYt/qxkVBIk09k1Q8YRCgLhfL9Le3GanTgTtZZj9u2sycIdvbmCSiyYaFN386
0o1NwoiGmpFN6WLf1fMUv+VRedATPf6WkMgHh3/ML2mCX++Y4h6/WKN/nQqsZpV8PR3D97adHaag
Bf0tNBrteQlI6us7Y6t1UbZTWuS6M56tUFo9uBaGkoLcWi2d3L3WVDEMXw3TEpClD1Gt9MnD2vI/
uwqsATD9tSHQ8NjTafvFMRyjkwJPrUBvL5o7filJmM39MTsRMxessrD0906Rp9BAhuigCqQKMY+L
yCsuOuuqpjRdQUq5l9pPShmE5nVtmVayXizR782yxwyHbunmJyiq4H2GPvu06Nl4z/zQZpWP5k/d
1N5LzEmuvfF1zvrgIWkLbINcgnR0eZl5OapSLL+AiAGVN7NFEppsfJj1/hBunP7DwMb4I4tAljOe
bpmmA1QhGZ9/wqB6kzSd50fjNkC7sC+MZju5hAstmW+hspvcu56F8BR14jXT2/lUyLmwXjWQSqDD
rJuezDU4xEAx8kwsZgNTJSUzXF76GJoEKyed17exKh32tyJLmnfxQg7jTJIR03l9KMIdtpzauQys
HtiwQhbauPsaTR7jwyh8TChs76BMJ09hL/N/7eApQod+WEKcK2On+HWm7vFUW8dU3iPEm4yZzO7W
bl0nl8qvnXWDlOgNP9230cnCT82r7w/9FGbfBeU05vwR/AboSmdMPdI1NNDi+9Mff6wPHRg7IP9d
I4SzL0MSKlMEjhc28nrTiWV8yQ17uTPKuvmGcG0Xd8lVs/P5o/dYepbA/uqmdnjH0Ch4KpAKwu2c
nH2POa5h4VujZUm/Lou43apLdRAGhpIpvgKKM5C5hn+vPHrIIJXjT/J0hvAgeMOOc5wEPKHfOgbs
2TmjqoQsa4uXMP20AhGftCQ2r1b63UzxwsNH6a++zAq86VyKPHC5q8hYH4HKorvRxIG0xWpipRip
EHawQQ8GAY/JzIHvrB8QfLwHsM2f6mVpINNuebzuEgRDSKWH4TAzPj6WozUcNLvlzEysO14cn4Rk
RNAu+io9ypJvepGzNCxJcJ1cm4Q9OWRepuCslPqJlOtbkjgCIVg7yvvqSt2vxAG0Ha3IIJB3RABj
J6OdXiJZR0N3xEYGp7qQqcjeG0Zno35PPdaSO5AH3J+cfNmHeY0PCvZ5pi2Kg+WTeKQufYLNwqEu
dw3oMTAmUNdGx39xD9hHFLb8rdKgHTcd+8Iq7byCzSCeDvmRSNd0pVRk1A8kcmT6S4N35F3S+/Fm
pCUk3WBp5EKBOEBCiCRcuqv/3aLYfx8t8UobeBmbvgW0bDC7sf8YLXWLXxkG0adbGmFtX4SkChZF
8FzOLYlXsfuTnMTdKLW/YZl8M5ZSfx0jDe+icZyPbcuaAwJvGMF+QpLyoEr0vK1/Louc8Gcu+I/k
yTL4Lx79AL6Z5MlapF+bfeperIR5lJ/G2bZ02uaRcte8VvY8Xc2kMa8eNqTXTj+FPqOBQCjZQene
ef9H2Hk1t410W/QXoQq5gVdGMSpalvWCckTOGb/+rm76jsf+qsYvGAK0xhYJdDhn77UtifQVsmWZ
kbkeTA4bEHbekJdlIV58q9g+399eZ761++/P64/APz4vElpsS2crZyN3pxxHT+1fcSyib2GMVo25
VyVU2wQCg9n+C3GJtxfyij6SATHW9XT95/0mbj9OjUtKtQhxFXc9fRdX4apUO7YKJrFJrNZf0Yb4
3o11/nUwsg9morcf5mh6bUacq0/GPL2oAT515ZjvtPb+v3+7/70bSB23PWp7LncFnsk/frtOVG1q
B5aDpY38W63texxcM3TVaYm/hlsWEDnjXwH+eEoRarR2fwn0tl7P7EUxWZqdZl3UeBN15Td7juY7
t3LBcIxKd154A4m0s77RQvpV6hVpUvWTNvIsqVeF3n2+bSlF0zvAwQtnnS8DXXEr+R6Bodvo3HGP
VjYf2Vnbm8wZcyzgafKWu3BRiyF4ItRUeyhply1RFb+1c+jvY77Rba+b8VsMSYJ+l5ds//uD+2Pn
xG0hdAMrquWapu/SQPwjP6zTZvIqjDTe38qcRUTwOo9O/8GgI5r49fxAh6KHqlA9I//N75Gj+nKP
yziSR2sce/2W3cl4iVwKXepV49MmbvQJQV//Nut286IKf174pmEj2+eJ5qxDzL2A4NNlB1z9TV8Q
3eSLU161Ns/OljleZAlU1ULRyJMhEglc6kpPjlqNzOahfValLT2hUmS30b1GzxueJeBeuy3rp1Cj
v9rW9vK1xZhVJFm2dqti2HgVwUC3GiuUCIjj6ctodxI8EyBrYy3zWNIX6CiyvbipE7/Uov7aR40M
Ql8gYjkzWS4M7/1eq0Jtq0bRCtkAlACqi0MZA0BO05rciLbYJSZlNFciP+PMMLeB25TrwhDdEQgk
UjW53dZIXnxKyAqOJM8xCo32L0+9Cln6tWmSX6/p0Ki20X4ZGKH+3Bij+tAp+rLgjI22PufFPJ2F
K6bbqyJPmuNMuvqvS5VZkAaTEPcMIqqhZ1O1a/V5USH/kXmWe+8G31Tj0Omt8G40cYKqUz/phwOg
mM+uXYpLUITuBW0BmRmXTh7U1cUrGtRQmOFGVvD3DM2+m96rrkoii1yO+6jFlXNow6o7zq5vsfuW
L2FfksFNUWhj6eY5WybrcxmI9Zgt/rcgZa6bs2x+iURs7TwepWPtF9rVz6gv9xoQhDi0t52Z+N+W
aP4mzFqsij5ZNplnuCc2MrCei+wJ77N7ghbgnkijYzOMGhGiS1S2W5ECumVTYqwUSUUZEb3Gn27X
9O4hqvT2c1Hhsi9HL3oDzUwEL6kGzzBBq61R+OF9XOIMzuu4OVE3xtsxl/5fRkBXznd/fNMCn6+A
ySo8m8yt38f3JPdD9p5NvDfMXtsrLYODDmFly95RbrjzSWlTmTWbjZ4kgvYKKw5tqanRMa1vy86q
Hqr2RQkj6ryfKH8oVczkiF3TsxgYJvyeUkYTaOLUe3Wwm0Nd/4CJdTPLYmuXWj+SBimIXQXjvS+3
uVM8t69ZXFEywg72TScEfG6jlkzxMDxSc5YTiVIQqUMyum/FYve7PCEjqe5FvRk9d76iC56vguwI
U7J6L5D8uG3LOb0gkl751NXHjW92465YZvqfusCi1sPCJcO9GU758jUuRv+HkY7I+az8c2mGRCBn
TvwK7zXeFGk1PoJqyXdW0g4XrI8+2sMu/ovnQvzuD5JPoiUgByCGtV0fzdQfAy3lOM0E2p3uy8ow
N7XUNJSJUR6SXnxGms9aSx7U9QRl/vTqef6TJm3yPTkeZLQO6AnkKq7kMV/VMJfVcxkP+bp2pfMu
ZKke6gCfDbkHk9eXyruSwZAeRdQY1xqG/lWkpn7Na6Jh9BTpvnpDXVPvOsVkXrL5CdSafhB69dKG
oUdNgZC10aGkJEwAX3NTHp3RDJ4ov3xT2kTC4ZBeTqPx2CfGy1gQM5ZTp/nD/jsS1403w3xJ58Hf
F/7Cflxu+tBqjXZPDFQzeXtlfrEFJHGvgIemThPbmQ8A18i1LNBUOXH8pcJQsCbzvrjWrVldm7Ql
+boP5788VMoD+PtDZQG7UFF6iGcZRX9/qJpyYvAvjWSPiT69KuW539AbyHSYrbfng6iL97CwAKTL
mnHjV1/74UUpv5Xwq85J6E4tbL9Wl1IYte0L89V4DGyUM5qThJuWbImTMEpTiZYevdbAwkY5Y8Ty
uVHhDakPVF4v6AXyAVQfqQO/I5/T753RoB5e9TZGXj158iUhNaUKh3ODU3WYkZMOZT48iDzr1qXj
I8eXpmt1oDEbXkhAGk9el8ZXpRFdjJq7MwqA9zh99jQyI++FwD8bTiL70HTtawDOGIWMyO/reEFt
v/QsHri9PypbVW9jfVF1N5wFJVwD/QEhtnFQZ+p6YgVMhF3W74uWGoHrATGeJH1AouXGsniPC+o4
YzkTvtRa+bpNjeUprd3PLCmKq6pRVJb12V9YQ0eh86Z/QYNsf/YbwGvmok3HqBbTk4/w7b+XSq75
2wjL+lmYvsnakqQHYbs3rfW/VtDG0OL5H4vi6AZjea5q1geTHa88q2sfpEaLQqufs0krJ0OchOyA
4Z2RHpk+PwTCOhdZWG9ntcHoMxaJLka9zdyGRHzmEZS2bOnIzSqdrZH74qx2HBN4GKz87KAnMCIb
s0Nh3HQGH2czzWtV9VOnnTyNbKSKuuY0W7328HzANXtSr0Ijj5/auKAlaEQPVSW7r5I6QHk3fdCX
aBt4wA6mYBgDRvrBXvdx1Z5HL7SvpVvy96SOfyatuVpnS/sNm6//TJW6v8vr3NizC7eBoLn2prNN
mh1g4FYKreeSF8WvN49/WbI6stD766GU34PFU8lGxqSiw7L1j4fSdUhBsDJg5ElKphXenNfRRJ1n
m0fo9QjyXA99sW6mn6sq5VP2qLN7QuTbdmBjEziFcVcGydqPa3YHlbfpvQlLU1gs1P0q7wI/PWeR
U27U5ORN6XuR5dGdmqBsQ8sOt42B2QAfmMmh6MBLvI05+QthTyoX67HpXV4H3woxB2/5HRq07wqw
Fwia9kAmfyiuzD9nWpCKtQtz+tiMi3daBpxC6olQh6Hudpi9hr9YA5Qf9d+fom/bfIxMbHL3bCLV
+H1oQyzatQAd/CMANG9bwbQVALK+UxdJKEi14gWdb7MrbC092VBjLiX6jk3peNMbNoErDZDyu9u1
FxzgzltUkYZB4lN05XOmgTSW9dGy0JtJq45lmdNDAp9ZPRLuYE34HJtgG+r0XBE95Pub/qGKQbzZ
4UjNCzf/emrTjLd5qClqGQ/U9NdDlYcrr6kPZi+yw0Cn7/zrYBiNvRl0b1ojsMruyyZH3FelLdQ4
I7sPW2hvqxB4+slu+TF5Dd0aeldrmPeNmJv7WTO+qxX9bLBYW4zepOtFBgEkII2U7sbfzFXm0/1j
SvYCamNMGx9+/8miJqY4cHRzu4i4YLE0pxvftUgyTK1N6YPsqCKQZGIwfqK2zHqcDrkh99TL/zNk
I7Z6m8Kxop3jjvZfliFqxvr3105CtO05pu3SSvHp7P6xDAnGwu2HfJl3WGi+q29EHViZRxf1ijUS
tFuPhC5X2Hc4FsPAYP2b6sPTkFHFGjUYyDk5KCAJDZARHokCndtdiiGmsMHMsQmNwFkvJa37AYV+
B2dsbs7U38LTuGBbFll7TguMFa4SdEj1nwRpz9YgrkoLKBzxKuFPJHv5WIzIF1stYOrtaHZhX2Bc
G4n2c5OSLl5qIHXjYJpDDeDN1ndh5i05LJDXjm3rI+snfJdNnQCtn5t1C2b9L3UoV2IC/vhALZJu
qWVC/6ItJWeNf80KKPmpHbv+tGs7e96aUkhd+eQHGWlf7PuucXaYw8Z1msXP8+LXD2ZZO68ubDsC
SV4dpzMfp8o9FYPlvJZjbp771mNpIU9NM8f3ki/GRoOTVLZ+/3Ec9TV5jEiRWctZyK4/Ef49rpNM
YZXibr/oM/u3IAgOvxBOLO26tf1lrh12b7n5oCQG/5ypseifs6luP5FO1j3kSWvcuXODtEZiU2mX
kN1q5D9CKx9PU16gDOgs98wed2FVEuV4Hs2aemaTQzoUdDAnHRiHSFzI5/hGzdSdvjj5cDRIjPhL
9/dW6/v3d8DwbVPhh8bjoVqg//v7d9AkBjTfjCS1qe0IYVjlIMO+UmL/acmo+IRR5abkbS5J5h20
KH25zcNSSTaWo3h24kWjKoGa3OgMhKnNYNyzaMPmGUG7Hq3a205px5pzCV/z0aipkTpfytjAr654
0eqaH3tfWCL8uImf6qrWmm0x57jtkhJua75XwEt1UL4pKoCrtjTEE+v6N3sS8isd6mMXdbSHpaFE
i5wXS9PmO+UsyTqNPIGIlkVfAEI1okrsOzNHfEvaLCFe+mMpMvGNUIGrVmj5W2TkEazc1N9obVqv
VJxCntrL1nCybos9vHryxa5ABWes0Jr76E8uqAFffa3K7pa8tY9mb21SCem8LRervrgzAJDYd717
53eCjzIItC+uIAAkDeYz5F2aGXEBOMnLePAjWQBWB0skxHQp3UQUxLgTcMHC+JQWm+KfQzTWWz7a
GIeCLL0ttfYZ84NLXAu1gRB90jkjwlEBpGNlDDMDzDqtQ+QdnmlneKrRxz0Uw5dQeMajWuE0AX3x
rvOOQ6nl1xTh7C6qXCrVCG5ORdgeEH5bH4EVtEfC+uQNy2mjkYzA0g3gH1kbj60HbjWClk9DIvlw
KwjeTHOtEb4O5UBNg44U1CCquOqQGW3xQCvnFLbts+k6C3pz9NbqvUn++YXiHkJdELg0FP/1Jsqw
EzSm5Kz+qNP73l9Gq/+RLnvoeXzdIuPbZvxHvfz7k4LgFeP/pHcHXwPq64oKkrZaaQ8JC9vWKLor
Soa9WllOdLAfqyzdU05fPix3VrdE+9ALk5cQ+jsIfYiFwdyuRyINH3sGzR1gGPvQo5m9g86ePYjK
CDdBWLdvdt18yAvyi/TkQx8s1EOCg3puVI9ZvXLHZTv75ogX00TQYJAzFKSPdVH/5SMQ/7OM9wzc
PQZiZQYSWtZ/FEpCK4lsOO/UN4zx4g8G464wpmNTW7R1q5LBuQK4GjZNtGOidl4z1L0bR6e8pd7V
Jy9bOU3jXmIzAgXo2NnBmc130YJWdq3oDpmA/wluLIKuHkPztBj+Opd3hKqTeXXhrjNMyVt1mtXu
z+cijDW6fk3xMV0MaHugxuQJdsP2i3xhVQ6fMSCPvPPl4spj+xUtYh1w8352COSODBCyiOujneo7
sKyBLtOYiAoodt0hMbRY/D/aJe7+up/zj7mfML+n8xztAcEjHoQAtBvCOtuqYmTqx+65zvWvqlAJ
xIiaCkvevZ213WGpgw/ICayrOugy/U+9cjzvL+sV68/plXR7h30XHi0MPxZ+n99vWMGEBYSLaGVr
1CQSHrdpoNnveh5H697Kc2RZVbiDk+afLT5B8uEc9GrFvqhhOjJaLzvNNsp/6T2zvv2eB9q+0nos
0EY/iv2oW8fJr7v3W/NRS7QTokTvW7wY4G3XtHURKndDsqnZgs7YbrKPBalpd3FOiQsoj/W3fjUV
G36t32Y0NptC+Ca/Mar8/7lJU2FT1JmgAybTEB/jJW2fAI9sXbI9Vng6ql1ptdFJHcwpa1e33kMA
L3g79sV8XKw82STSHV2wV1rDCDOpjDcdSaTtuMvcvEGxW60t2Zx0YZJv4FUOZzrP6QMfxKUps9B9
88CVU3ln2bYi64/CMDY8jqbExKkD//Byb1rBN1U01Jd+TTEiv5+0CSrRlKd3N2fDDd7zE3rkEqMM
4OicdHbwfaqjgzG4y7sVtMt6IHXhoTR4+rKgekClkeBY0YaIXnQw7NS5H2k2fpAWFuhYlJG0Fzin
vkuqaOOlmkb6E6Y3yZ9uqXpD+RjjszqtyjrcL1o7bch4wnzQ2PWxSatDNQXTi7FE4WVp9BSxl159
cqF4rZcucM5FsCSH27TlBUh/daOPP0dBddPiY9ju1wlq3ducyCO/3CLlcjGVu5QgMGAc/1/gvFkk
qVavFpfojczywmfGIYQvQ5McVDeyifTuIjT9MZlpGq5rx/jtXUQhF4fc81WqNWRUus58tDTX27aJ
UZ2wP5gpEUuGsc3J6TosJNftKUz4T0phUNWd+Xr7RZJlegf7lTPDG/05ZE13V6a2vV2aVnIVx5OI
luakCvSqMq8O6nqJNfXXpaBoz7clTubJACMpYwotZEy+Evt2RUBfgdCivbeIH02VBS+xMc+Aj+zl
mAIlubIRvNx2fsQ/7hMJFulEIij++v5O3bqmNj+joPAOt+lezfxs1H/e7LoRrnXG6yf4jIQJy6WP
Y98ToTJ9hQ9QrPRZYpCrtjyS3xvilTX6R2RJ/aVkObdWBhP1hm6k0dHC1vsAV0ic/Xqc9xYLNu52
E8tZIvvggzfnrCr1neJkJr3r7WwNoQxCKOd5SvPwIUZ41SDe2dxuhpyGDO4o2gyUjcJtPAVY92xn
dO41se788OW2YpHQ53rZhGkuuwctkZIjuys/7O+a6m4iZPSWGNh5Tr1ugazdqZsZEsm8ieLqNKQA
CduIbFh8TqRnCgvzYEB+VOh14fShzYLd4M6wu0GMfrTQOim5R6TDAhnwkzMNffOtO/UkDg0hHpYG
iFbHOLrVq5kQW+RDqpLZ9GCUoRG+qzN4SMRM1amzLq2GsIsacXAKGfSV3MfHEADrGov1ctL71D/M
EYtmR9PSxzl2qEyjKFPys6Bg8aP73ysCQW//WKtBUxEM/N1sFbtPfVFv00lDRQARZPpg6pNO+RtN
uPonxDppXr3BOsZMG21N6ADNubZqH9UbVs8cpaqvTFbsvYcl2zvV/DPXivIzwtB4ajYq0apbhhzT
kuhIW3YbvAJsljAuZRd7oHoUgJ09E6hofeyaVxjsDVs31732zveqJNZEpfXJg4JeqFPFZMGgT0Zd
c034/TfJGA4bZI3EDFENLk48OWs6icwm0vgW+Quy4uBGyFBn+qxtBnswP2Cp1dV7I2PBGhxPsP9V
7zAViTHFPHUiuyRmUTu4gNwMOhsoMcuU+J59aybOafbtd1VMVIoGY2E3VvabMk+6l0VDyjVZZvtS
Upheo5FrXyZ5Tb2L6+BHShzC/TCb9XPjViRPuuaHoK/rZ3PGMR+Oa00bvAc1evX0Yje6bpZ7l93r
qla2qnAW1vq2GdDdHvdfEdPwnrGWj3rWr3qsa3vlRazM1oErAoNBmRKNtr/YoQmFyoPdIw8adaFV
VxMuVdt9fEh7/+nXWKTPWX1qZ/Gv4ekJlWpB/Dc16MwPwXYKA8qK33w2E7O9fYy3T1B9ogg4Mbrz
XS03PQC3Vo3kiSe/bYbkdJtdOz8lSFftEHwezDhIHjtHt551J6WCxMZB4AJepUnARoVUhDMs63wV
LuRBztkE3VzihkWmf1diA79aLkmWZBejIhOpHUtr0yOVIF7J+pjZgcno09fnsTPrj0Ad1ehoYRuF
AWchM43d6NZzczti+3JwPmefeiMznGuvcnTo24Cy3sHUoEK2ZvsFiRWzd+yWL82YFbux0VC71c1E
Tnlkbj0nXR5v+g5NC9i5xNp17MJ+5wyddiXxB/ZLod8rVVzsOeEpjNCjT0SdPJSkam4X+Qpj03h7
pa6FU//z3QmT9BYBPhWwf/6wejXFBEXGBZGUlAnXk6dHb91E8k6csJVQYkzEBusp78XupvXKfQQy
TbVVQ4AaDPCQhfdU09ZBf6ebNXRROcIs8hDlJCq6LOIhKVDx7XVPxjv9fEU4iXGXlJT+RD2xF9ZP
Xj2Pt582zFb7uSbPInSLNGzDSyvzSswmxvNDzsraNd34rs7j70q7FgucK6X2jaCrJQNBXbj7dqbg
udBHDkcUtZsy1fadFt6kt7/+jSFzKLA1HLouppW46tz7MRQ+vAF/+dRM022RVNOD891LLZ0hPYyd
e1pV94EfkEfsau5OAZdJhyz3CcZ42lDhTwjzlCBxHcTcXsiKGRcre0sQR2IR84Z1G+j9Pl0Wosjk
r4dBPrp0ZPgdXMZAdckIaNMr9Uu5QLMKm0rbskc271PN0LaYyKG5xTdGuCo1YeemWNXuAZHHVxq2
1TMTDnyECioTO+idLWdYPbWeO7qVGAp671XnMT9WCWq52813AxwMCUU6NQyoA16aY2hO1fk2MhCN
BItxfMyyESkBFh4+aQuPECJ4WAef1eQSI3kFCtN6yO2d7Op8Me3SPFUTSatuxTc0Vbl+0of5s/r2
qLJ3Tw09uc3ME8u83ncXPWm+qt9zNMmAsZc43LVFbex/IpYIi7mov8nLyXGtveQIlAFEVaxjC0iE
AM901NQyyEPzzKaw2sRLPLwxSa+ibvJR/lgwZyUZCo89M5TbfBoaY1sXASLj2vV3djfOr1mYyFh4
9y4bQ4MwUNwlAWBBvYb0XWJNvBbU3hVUK8e3D1g1PtbwGHYos1dqcklKFMYUwleqrkqagAH50aQu
o0eH1M/JXZTmhjkhSjBqA/yEeBvCugIGOMY6Zg37yerN1ryPCW/b1VNMo93ttGee/G2Bie+lymty
2qDDcT9p7eF2J9buJdH9lrJG/J6Ta1syJ7yzPs23S2EsJ81qy12R+gCW5MHrZ53dlDwNM/2jh496
ZQWsY27tqHBKkVBV+bzGSGp+Koz8XtUR2qwl+G2yvkYVousBQcWjgc5+VXQUNDxCe/ZLJ4iTLvJ5
mw6Ov26Kudl12pJh22qWu4pC/KarxbB25BK9llMMwmipoQOtgmnELbN1aIru/KtxyZKqvFqBPW5+
avfo+my9sUFrqUfGrsSdVCKlsZstWTMUyWqt+kJZyjn7NoOBYiOUjag2Hn1rXO/4C6rION2w1Wz4
wottBZc0hxAfWjaZMgWtU/nMC3MIj7kd7uqelXls0UGopTjRkZpEVo7XWXXuEjZtqzD3I4MPkJpd
N9hSGuMY0MuzcKahojqNVq/tGl2AezP0j7lGfmmpiXSj7hAkrybxoss7UT79Gq+xf9fNYnojg50t
tg+lhLtxHXZxvvYmCDKe5YiLjQz39mqMe317szdNyHXXttqIUQW94K56tei5EFxizZc6gr4pffmZ
7toknscEQI2lTZrc3N/7QAxu7wZD0h+9qMXMSn6qfvaldDLpWTODR87hD/TzacCgeYqsYdjzD31Q
Z7+u/zr15g4TxKKH286Q4NtGHVOJcQk9Sz81xbqbHQTCLaucnHDkZqXedCTeZZKgF3U6D3W+iweG
dciL89UDhAOW9ob7bl1sNDhDNBgphtntb+dJlx0CMOiXrqyf605zTko/pHKaCPp+dsPZPWlz7j6k
5R3UOfswly7kF+nwiuJgV6HRfFXX7UgUa5rO77XnaPDWtPlF5Oal0Z2npiOr5dd9rNJEOzIGSuRM
YOC89H6OpVa5tkmMoD3y6DVLwyJ37D43YyCl7OAHyF57iOY5RvD0DYRK/RBIv55KPKJ/TNiYRsr8
sOxUsa6S7pFfBTzU3uDT5Ls9DaADwLHIfSuJ8J1MpNuLRRx8XpTe88wiVbXISZo96RbxREERQG2R
213N4NaLUrf+opS0zajfqadyVjrTPCT4UtRNtZkmvvLVn2/lw1jRkeIp1puF6bJC/jMIUV60NkO1
Ksmb1WzTlWmK4BhLQ16WOgebmetq1wVjXSurdPIhHJSXd6nBycXztGwjCABJNQ5nNxN2t3f6A673
/EKmmbjkmvOoNUn1GLOpnchG/gDt//lWHCZvItslEzF9befFa2WEU7449erXG7+utTWdADRJBwTu
giiX/rggrDmKbCAWt5V/nyO1dbjwSX6fETkmXbf517fkhTqw1vSovrMsGIhuZzN6tpLuHmfy3nXH
+l6NGQAMzb2we1b8k4xcniOxHyZR3zMBxmvdccw7or0MGJOsR1ULTXXa5lEjvTZxjKO6Ztp1dMUJ
d1ZvOnHun6BBfKVXBjAJLdVhnkupBqIjFCPa3apTTzTJsdMLdGDyXROx1j3F6vsoNQzWpnS+85G9
5uQ4PwZ8J8ekN4NHdaCJboFLf4jkFZqC1M7j6Yrvxk3WhkaZ08xrfbdxBp0S3W08r4IPjYkEnhwW
Ro7A1ZO1ZySgJuTASVyZvdEDp76dppU3PJZTArKEN4NwaR9uz0WeY/m0l/Bz5+tAeyXE2B7Fe9W6
L5Czo2VcBXlQv5Izj/7d1N/aiT29eqKGqPO3ykUj8ayA4pd+r35enTKd93snsvvTkvQhfLvhFMH/
vQAl7J6sxizO7jS/Kos6CRTjDipGv/rXzW9Er828AE2uCYhR80HtmM4lLpp7DdvQOY+b+9u9rG5r
ddAoMXuN9mYY1nCnfoam3XJa5v6Hrnnz3pz7kfYZAud+46Z2cqgC0IoxMuDXmhGhpOO9+jn3ZcJF
y5j492FItiDomU+AQ3H1qGtIpIjZHCFpsL+vSPBtokN21om3e1S4thgb/GN2/olu42qVD8XjfJzl
nyisbhtYWXzGGcUWWEKjDTo4ZTuSbxKa2ms8ZS9U4txvflGek0ZfPtiSpFOxSBt0EdxZS8x2vbZu
4QOpXoY7VI7h9ja6FD5eBKXktGXBQL2qIw3cDPRT/GLt1S7zdK3sDbGPb9/um+MwgP5SIyyaAQ8m
9owrTI42sAualWB9ctJF2+990WGYlWVXOflXDp38HurN+hYnCwgvObohoMWBvYQ2foSSDrYu8gkT
kz8TNMM2DorqOCzJ5o8hVg22UdvH56LNNkZAuHFlz+V2kspLIHHNFC8f8ealZ7f0roHbgdmWWS1D
RlnfH+kk0WIeDwFblFU0ajF7f2Zh+emG0BLgSUk3QtEO2tHzpseG5LTz7X9AiY01bei/UDO2L1Vn
fbdp12M/z9M9uXnOI7URdStN1F9xftb2hv8WQQ3sWV6wW4c7arzTysb9HoUgIyUJUR16ByTxbZmi
FU53p+5RtRJCy59vppSoN7RH2v5WQGbDXRwJuPmrtdT5XZspnRE0kB3TYNuGCt5SbPd/9fBD36m8
eLStw5Il/pf0adDK93buu+uEkP88YMUkqJYcAnfWQRLHLkacodxaLPUvoNWUqo0eLJFAXUJBCgVA
3DQMpIU735U+ty2Gt/ygh9XFpF34oC5RC6x2hlN/IhVmPmpj5j0MAynzRPP5XyzQ9+r/apRTeBZp
iRgPxLiIWHhRLjc/uO5gQE8i48nUe6oeHeqHsW5WpFp4pL133sapIweinai2Wc4SuhH0pag/dEaG
EAen4RoS2vKQBtXnoaZbasQWQLAx+6Z5bnRI9BCAwjLnD2Vh3+l9n/xgUuGFO91Rlfa2/DDheZo2
7TUpqVDlpai0P2mFWx/U/tYqgYB5dCbSakrheFsM0FbU7Fw0wCv0AvMLlPsXTwK/tADtY2cXLo8Z
LgczDwHciVAaVBC+ZdVi7JQMsoT/gM0cgV0o2ju1d7OLoXqYifXSmlk7F2P+ooyjyEmfes2f78mM
jrZ1SkchsRDZyDiIIxVKG+o3+cTlPH/35vRd/YNHrRI7ra5RfZfifQ7I7SM6F80DO2OLuvY+SFI4
cSHxRwU+Uc32gAfm+rZBlQ1AR2YigrNgVZXuFJaiyPTPxLiIvecWjKGl3W+XHDS9cqPmNBrWhbqT
psZ3n7yoWCWlUV4qrXlz2YFd67n12TBFBWxvTgXdyX1NKuhKvZvJ5psdwIUxtexsJgFDn2ZMa1UD
RTuDpTQCp93a4ye3Z5Zghxni2B19sS0H3V6pUrqxjxLzu1J0lyyVH3Un3pdu9GmA2EVVmYJHM0XF
ycmCr2Sinq0i1a4AI/i/ZU5hHT0EgpcScrr8Z5LNoDcHyHTjR5GM2mqCAvPUdWOzR0rsrUsyLFZa
03VP2KSjFTwGsnXyPlklqS6OZpraK3Y6GX71sH/PEgjsFLDPhk4iTBWmNDI1XSMA0OvulSK4Gj2d
WuqUEE8Smju/a/Vb7GJquMY5KIetWmTZxK0FE2s0P62Xo5t6qBNkwX5O0z3hw/Wd22rFToP6/ZJG
XYt31zIfvGUu1i3YoCpxivfQS5Ndn2TGgXrBQkSTv05oS1DKt5aXpsGoaVj4Lhf4AwfbLXnK6jnY
sZj57kwOU7iJ7xa83ilGJvwMBxbGd2nXnwpQ0OWoDQYmmDa93rpBVYP1Bhtd6Jjig1/M+D8FjdV0
TO/6RhyENotrOIp2RyDRvFbTjzrMVILa5i/6QOtPdKtHn4YmHgEBjqmTavGHpiYn+A1m3OAcCuF8
8nE3SIB//NwveMYpHK0UFUcVGEsqUxs/8Yw79plHqHbuNSuJ3anAey/7EOv8jl9/ufi2+GEm5Q/N
RAokV1nDnHpHeUaUFpQtJ/+qedMXzYxI3xZMSqitvHPlFhrkTGIf/lvOa/1P/ousuKMAgOPmABb4
0zBhhoZmOnqR7a2FpGu/fV8GPyJipBmvSWCky2ums5Tz/aV80EpmTXuyK+ihpBXU1F52eTnVzy0g
Yxp6rbW1amNilHXR0uRkeenwOpVyxix9+OptTF08KHq73WkATK6xRKYUIAp3lV5N69Zw43PnQT61
l4yhfDFZwIgu3jSY045TUlkfAaSfYv/Tf38GKNT+6DM7um4JXQjQCpbuIp/6vb3eV97i5mHt7Jry
vvDM5aMfkV45O8VRVyj+uS21PVMSWlkNuYwCqFl+8CnyJuu+JKP2Nfc2s4duSt0PNs5zYjQQwud6
uA+6rH0dHNc+/Loeddpu7sEcNSBV6AwUu9C0UsLbCpQftLIJ7HhGHVQ996QGvVhpRjZZ4YznyBTD
SzrOC899Xu9dOBWYSOriEjO/IbYTAcvTxbvwS1A/Qcl8hxHD2ER2QkqIgz+6lBnFbLu6ByxOO7SL
bDm7hs0WDN+XAagpUTomFGL+Vo35Y52Utnm4nbq0AQ3yLie9n54EFLBbt7GxIUU75WnE47kJpKyR
dndzO3jyNK9xvLNJ8x8ic2AQhBf/NFUTLcb62Hr/x9d57catbdv2iwgwh1eGigpVytILIUs2c+Zk
+vrTSPlu37svcBYWhFKVbKtYJOeYY/Te+kyjBhggO6yxWg7jYiCkDI38sA1ZNBsNUlPP3CHzeXAh
1hh+CZaYpXZ1kU5qltxoxnmzn9KGAo0zIXj/iU/IqEQSNSRWM/za5khD7lxCMXXHorO+tsbg9vp/
vktz3Ya/Hmo0LSL1fjYxyIg6mT/CdlSBvczJPfQs9d5oHdZQhxZWZKOoG7uSsJh5tJ6lOIHYVyvv
Jo7znd7K3Z4+tkyiTYIIBuPfMNf3I6fF2Yx60/tJigwb0v46tbmbIQMcgN6lLKDdRUsoiowhZ4Al
E860/Wyi6F5izNFDm5pHYErzKSwWfKfriUYf6jw1dfFsG8VDt+SIeLQie+/Gl81dUjksEOHEPVSC
UrA+DQsxOaKRgoRr1xrbIGqkrfxWBtYLOddkSLha8xTa9HvVenj93685678VLch/0dZpqoJU0Wa9
1P77kuslcqHYhhalafttq2AU5X10OhNXMj3Dg6mgOm4m8uvX58vU+Pt8mUVpwMB7YCuPBchWI+24
rd4FIhnYefHrT3jC9qrQk3YV65wMzVzewIHsNw8sl5jmVjmdqqrtwBcLuHStNidfHQnJRYGydApl
UtJF89GIqPOmhrMiB6PlJ0Z6yxEaLtsJRKl4q/0/301hVJ5+mrblvDImwhLhqlRWD9sjzODVQzIl
il8i5HkgdUKBnCSwFDjW5G/ej2WBFZKqs/ETNJMIMO46wYt0LrVDzI0RSYjh3E8leURWNzxtX4p2
8kNgnVeCxYcnBIeD22F1OJcqMOr//ZNDe/Pfnx1+W41aFYu0hnRM3uyW/9dGoeunuRdCio6dKeHT
mBrnCdCFvRMwFwJOHecpsTra+ygsve1VlPvzbVSEn9uLeDTNayMAoK5/cvvSEXW1zHGxMxRSyLan
Fry2M/IfkhT4Cy2n1FxT75zT9mKcU81DCsTHvb7671/fXu1rxTnqOLA9YXMrWUbheDHijYfcIhpK
KYnf5UtrZgCTpcLabd+mk4r7LKoPuRxXPz+hInliO2P9/VO1Oi83WRu+/fs7RsTg2Jzb4gzGpnq0
ojFFUFPN7vYjEykgLfkJd5YwHxO1yW63nhuaCYpEOcOBuUVo04J5VMzF9NHp6MFQSMqBjAfrPMal
eqDXbKE05rlKFPZZhuNzWAmvZq8AnVM0J7+kcmfuyTZRvM2aRWtIIijSrkH+ysTQNrJKB0Neh6pE
nbiW1KrQXkB7NIpzHeguk6gupluYIISfJShUx/VbJmPewLL3po+fhhWOn3baaX7EUMzDPz+fqsZ6
gdjRnf/1Mxixngr5PtK1+UPlknHlzjbOLFmHxuQqKMxFee2k8Xmm6vwNWgoibzX/SuDKcfrTTa7C
WMMMpjFa0PKOdkHJ9rKVWjI4aoeB+kq+L3p0mWjxwxtUksF2qS65cxKSbHzIgyg9i+XhIZJhnrUz
Ee55UUrocE+2lYDcgQGZ4DSLoWpa3UtpjmzCZOFLUUlW9L9H0jD+f8/9e7XsGKF3Vf8092X5nBT8
6Ag+kGgrgEsm8dad2WV+hWTnLQdQ4dFeGOkOGs5dZ62sDpy/RsBY80DGcKK4hCtxKldlfpgy8u/Q
1onrMsbDLUnWyF1Wb6Ba55GbmzSTAdz4W4hEvwq45ZEPtZyb40/fogKoiPm/8Gp21DeV1jSvWkT0
GsJ1WYo+05i5Nzt8CnmVu87aYNv6apUdvnF8w/P2FEmusxQrx84GgtCMtQYwYpaoepue8wFfPgxk
6VgiY/PSuf2uMqVX7yFQIoNRC+wsUWLc/3sU1ck6YJKHk7xu2A0hgVqCAXBqaOOHaz8SZhl32q7J
dwPETfffcxZiFshrn93QMdGXLee9WYLBoDmwSqOO2xhqm0qlkYWnT0Qsx9V8bhNyeLdH/77IrTUd
Jbv/+Yl/z5seF4h0o7ax6vcwJX+8OZv/A1237NOAinybPMm7nnCDbVe5TSvjIZb9iO4dyWuITZhu
S+XrksT1fV9VX1lhVq+OSGM62PLkNzO9ZTY0MK9yud4bjd256Cebd9uKck6TKST5zO5fM7X8eb4G
5RmwDUAzxSGTw1fIBd3T9k0+vUZGlCPoqC+YSrprKk3zvkooPP9dhtpAIu32XNZbw0FKpIbGCVwC
mB4RgsGGsmS9wqeGces2h0iVvnCrGqYhkor8xXKS66LU+Xvt6J5hOMbOaLkclxYMAhKoiVkVA4N2
mdyf79an6rkyPMmJvgYxUNFJYV3ucKLq7s85nxn6sMeQqzzQG/mzsNT+yqApunOYStecEMpzEed5
oLKx/DmXU2k5NEMjzgwntVcdDu4AheEJl3V3UcLwldgtEGE85wscBVmeNe+M0Fska8xoh/Xw1qp8
Gsu0fJo6ub7NpEc0Zew7axp49EmeYshkD1IqG49jhppU6CBcFEM+duspX8XJ38tguwLyyXzN4MhV
G33dWAM7MtKqLerl08avNXRpB+nYui0LZudwMmIMA8nftzLD/KXGPm1aO0mA0V+M3vENYIKHMTdH
18xqY7eNWyO9Fig4G4utgrbP8Lv9WR/EifnzQIr/PtheooHpqzBa2/FLH+DLbDLLza+Xicw65kMN
ILwt2oDDB6lmc4R3ggQbjVEqoQhWTyJWNh6NXNJe0yK+F21sX0MTU3PfMkRPp6BvTPtuk7XOWVGf
IIBFSDUt+YKVf9dqUe5uKpNNBeA0IS3i7YTSk+qyNZhKp7QgYDbczNeWA5vsiEC3Q9tA9Sq1adxk
8jOtLNM+ToNzGmV83K1xUSxksz/3x0GpOpe8k+rYc327CljeY9qmq/RI72A49++OonKJba9SdUqB
Vph682sTPG+3NLPNbQiEuuX+490iK8JBRTvMn6zps9ZU516lsL+v1Uw9m0Vz8/Pdf553RsPxcyls
PYYSu+2IyfRwdtQsLdAQDiBYxtQNw9y466PSDCDc53uxBNteMYvA2OEKICZhZW9nsIEPVQn6dHu1
sJeUnEWELBUaqu29TWqZX6bVkzqh3XaWXj8OqsDvZUTVb6vDKjyGv8fV5NMoJozvUnvL01Y7Jkyu
tjPSZAt9HAiEhnRvpA/mnbYOjLbHZV/pCL2xiMpGPKLdpz+F5F6iAq+XE23Ob73M4+PGZTcd1pQp
T8MzEPoKAGoGfIn/W2uXECjFrzehhgCWok00tDoQal0bMh7EnR6oMWw+sX6LeiMO4iGX7tPBRkv2
f57aGu9Wrv39A2YilptuQ+Vs6KmuRidshE17R792OczlgghOb6/9PAEBGM0+2O6ByPPjU1uxF4gk
dXkqKpmiK6tvW6cCqK5qqnzYSgdEIe1tFF4IgIeLuckCMpWg6Nrp65tw1g0/r4igI/iXDmnN+MfK
sSh0FffhZjCpTI1n4kr1uyUmwLZG23ZfKJHzmKGfLhg/7VS7NW6kkspbqaUPI8vQNk6zOP3Ig380
M8iBX7uqPerK2Fw3e8n6nTbltptrjXFsjSq9xfqLIKPHOlFrOYkd7P4VJsbg2ujjkACXmsGw9uJs
IMmPeqe/deOU/KJfCXZ/DWqOlHIkASCByY+PAbaH89ok0/2mDbaq4oIxxLmzwvYPc/5mp6DPOoqq
qJ8mO8IvuHIFyHNn69uKyzTht8Z2WO97dDIciPjun4mjL9toVy8gQWqjO25/Pbm+bmSlMjw0ALY1
Je9lsJzXeGZMksQqetB1UJOl0uyVtGVJ2kSAMnYVS32iZ65J0Nu3HOVeR0MwclH0nZjUd5+hmJmp
LY36SAKaHmQSUmejJjl6u+Up22xcxubqj5OaA+5RVS9OdPPTEqNnrY6U7Xm6sfGpjBOLhdnsd3rW
2UeG2OZ1lQ27DbcZAVNsE1htXySq80sSO7eD1CjnWIfo1WYLaSa5Si9CTrXrDP6D6jnMOMrzBcap
AKZo05/v+9g5GVPzXJq4sV2dTvcpk5AgVcAmQYBPmm/0Svpgdy2Cxy0OaAm2ojzO0uqemYm7Ldnw
QXuMRz2Utq0o12Ema1pnZLdzzKkHNDX0iqSHP7oZ6u1k5U0iitlGEXNfd241w9qRJoWbiCSOm3Ca
DvQqNszSPauo8RjPtXSOa/XAKOJ+szOhzAlMwDEfnaKQtmRUIUttcllwzAQTIJczF1t/jGhT/zyC
j15y2zar/eLUv7bTunTy/K4JJ5ccxxZSnJORwSkt9wTUFX9J7zW7its06iO0WUSvJbV0h0gK8U4G
Nqiyp/r+vx5BN/cKUwn36zT5bIZEiFRlR1eqiBzh5rWqsNWH5tKKML2t9fSeZMWX7YQj5sDcCUbq
u0wdnOcqCv0VnE6xOv7ZCOp6TIR6RlAZ/x1HAUq9MRj9KxpTxu39gPm5s9Vc95RYiKOOtPqhN+hj
wx7vLj9OvS7EY6hb1cS0UZ6+esWrayX9Tma0qSHBLhfM8jl3A3veNSUR4NhhXrqWyh4dgT08WGk2
49xWlqtZiqct3xUBJ1YzYL4e6FGUfUQx2EfVblytwamkJPNdkvZ/vywjUpy06e/wi5Sn7XmUEX9f
nEH8nUrlk7jI/VbB6rXW3+jdwKwsau62nojWT+zBVW18EBkEJ+JFolO2bhNFN2N+q9CRbYUAyLnb
CLQnsfN4MzdL5vZFtpbME6lgZpvhxSpl7Rk5OOhUVXyyScro77kVCqTTNiYtBR7/2FK/BqcsUTJV
NtYTazmqlqb4G77PaOjRKC0Rz9PSKTuEzPozu4mfGTG7QhkjmvagauLrn+UwbhEnWNClN+/hCGbq
r6ZSbyUaSRZxvWFejffkgqpnbKVct1LYeSIKc6+mpb9bXeOHIdTimzbHwu+o6PnkJL9L/vNei9rk
jlXi4TBliTmkKpb7VG7lcyYNRYBX+SWWK5NdHrc+pX3sVxacIVQF67M13DkFzhy5TjGqqo89ya13
Y1ErF7EoDP5Rq21na9E0NhTITgomHVBcZCSoS2btG1CYfdvO0E6Shqx5s3yblFE9N0Y2ekMU4pjJ
zStu6ChoB9J4N1BYKIeS/6MrDaPhJKjR/O3msH2pS4WivQsZeNnTcWtO2Hn2UoSOgU6B4epqNPK2
VLVhckK3lkMybmvtRi10yFNZhgagktEASBAES8GqRUHLmNu817Nfjuhn12aME5D/4ww0vkg1O5iU
An1ZPSaKc0ML8zpZteq1amfS31oeJlQz5lA5flsgZa8IotUjcYQTmnjSYM6BNrImiQno5nijS47k
1wnirrGmF8aUIu9XIAHQI7IVdN/QsPumjmoCv3B2SshvDKeYVNWey1sPxSN2sMmdNEW4c3+/qI7l
W2mb7eSYfVWmHuZEMXaqA3a9F0QzJQMDqMkGYce/csOYH05xke0ce3mUZ6IeYkSg04ICIyT7LR+F
4WW99KpUzjXLy8wfpswKzJGGsRyV35UhGzuBvqSJnQMbL8za4MaI+dDowcwkLJU9W6d4ZmTcQwou
+pvEHNUdW4wTA/rpaLTmrqlLmA0lvjaMntc4Gwu3ryDFxM1Mqi15my4X8xO6nZFLFfukYGacfQj1
o2q9sk6znVrCMNatm4VkJJ8OJ7RLe7BcRVc5R8JK8hXrYyIVxirk1/V4gXcjTzV2IBDJKDpImvQM
CrOgIIrD7+hjHC3Ekj7j9qvR4hzBLLrDNvo0w1AKnKp9ZOH5avAZ+ZpYB1pf60xLXzCShiwUSK9K
dHntKVaTD7s177pOd1POAGUsbgxNKgCdSIsnLeMnbTPmkkxFu8Jqd7OBmDmfgTJ1RlSfktm60A34
GvvytUqsS9MZi2uzVJEupjIpbkcUbmQFYgu+OK1EapYj3dbDfCQfI6J4VmRvmYdXZCINPnfrJNfF
b6PmUh81zVdM/Zco68ckLg1fEcqOjOwnaSlqX7fXX0ozd0wvVDeaSrTewA7KWvGgo75ICmJe0HgN
B7rxQbldUpQYx+a2a1jLUqzQbP5xu1JolpOD9j0E4oW1gwa3roSeZLdI9YBPC25pXcK+qW9jf7Dt
1hVSiOAyIRlqZjekAWtU9OdyaDXPbtEfYSggXrRCqW6xu3D1Kn43JF2/sTXCN2LLhShV8KGi2zCU
5AuD4KHNiukc1kkR5Ep8UuPu0VY7EmtFoTPmb17Bs7wXxUgIRkt/AA5OoCcZ6QZV19KNZylPZPGh
5Y4XxbQIhsSIDlo73CsGhUDfJw945Mpbu0vfQsbO8mzPnpk0CKSbVRX1hYmfwNVk5n1AcUsX5W1K
9Bskv7+pZIZ9a0VX3Rx4Ixa9L7QUX13d5K6wNckNq2Lxxxo1fV8aZ9meiR5q+xPJXIqvrnjBJSe5
0JIcTzVveqwd7jRLv5VmqT1qoIvRD+FdYoo7G26hGxvVtZEtzadD2rj5uHwTVfzdY13isK8Alm45
Ro1K5AdzoGnsL7MpYUsOY3lXCcx2cvbCjflemcXsWQmtDiQpNvper6jCD6foumMKfI2o1nbhXM4j
v8/KPhhlBF+ziXqbUkvu09eU7oUf9YQTxwYgl/besvIrItF3IjpDtoPJCyQdyyeDz3HhGaDwKEBf
DDN66SpPz1mS7k1hU3J1EiI5yaQLWz5HOGkPmPQqZnEklTjGfmnrl7Jmb4K0zIuk6LuICcPso92G
+C10ekf6Lc5nUmvU8g0j0L0upBSaZPF70NoOs7TY5Wrd7BEI7+u+y2606K0PrWCRsFlgtkIgT1pJ
4dBosgS7K6IUz6hqWAwnQn+NhN/DmkA2lck9Ooa3XGk6v5WyO1Q5obfiKZXl2bZJIml+a2IZ9koi
5UDRCbIR1fTbjlY2d3eJY+OTI4ultXpZlvAG1odnkV8RyBKqFbN/DPvskc+SBLEYY2YbLRPLTfHZ
KyrHCWlJT289j68j/4CYlCvxsiAUkvwoa+EcEOj4XtbAHSZZe9fJ3fWcMHzrI6ve13HLrYnMdx9e
j68hv7xtQOWYusy9h0G2O0XCRARE6AIYh8otbboIkmVHvpRoRK3Ktr5PiDMhmtTLKntHHJ3s2kND
R8Fczlkr4Dk542Om37ZjipItVF60WhVuwXbK10Kl98Qs7WQzyXZNLAZSlEVyn5XxGVeeOyL+9HXi
4DEpXmpcVcEc4Z3IJXILyAXh9Gv/LGl2JS/+2g7DITPRyhPd7RumeWt24lplxiFVYBxYlfkWGhbB
qOmnIpVlUI+iAnyTMKnR43Wm9YSx7E2u45wU6pSdMHxpp3WYI4eglEjpdJHLpBQE40kMVOMz2vyh
mYcbi+PmamJ8x1cczIYcUY8ZCAIxG52qsH4kgDK0ZyQU9A6xTGSn0NGdG3PMf09q9IAGbAyYSCDp
kQeFkazGgNxcgOxqDVl9A1gQ82KzX+EGxKeVdSBxFNm3+yq/7eCHs38l66OrVX+YY1RYqfQFr+Kh
WNQL/LlVgqG+CIlYvjtaql9VqV1Ci4kWchC/cKBeagrnjl4HQNNjxMYvCYZUYlwIL8InEZiLLbkR
TcTb1HiPcFm1jcgD02CvPKk4Xofmxo59piMWWWzs5UZDZhGcaqiw5Z2sNDsESvOBY8n9dY386VKC
7rneaxCbrtFEsU8syHu50iwLWGDcFW24reHVkulcK2CbBo2NIIp7KHLRJRPMwbJU2WUtRACYZ2Ew
sFlz11KT9eRA+WQdoqS9cg0qQN8hTlG//LE6VC/IMqEHlR0+KgmGUYLWKq6mC4nfTTkiz0syeIcT
8X91C8wvJzxCj/Bit1HNdYobKojSnNzMgpU1dyQXRwgZpepyW9TFeyFISjfoMhWdfTX6m1Z5j8Ki
RQ5BkdhUhZf0I46A21EdqXhsdvIpAZAaU+RDKpQK8EhG/TG+aWOauUaWWLfZ1F2aSaCDV8ULzavB
XwgycEUZ2Ye5g7/qqJT20RDZ7tyCiqPnjid7mBnLRYmrmaMT0A7MvF5K8p26tpvGQQpsTLsA/hVO
bCJkPeTM9HnKajeGPZFTdaG7aGtZCZT8V09LjikHAW8mUsqIA6xI9ZO+Ii7k3hCuuZY4YVjsZd1g
K6nFWpDFlUsuHX72QXtLECroBae+tjTyE16VbjYDC24Pd67oJlNraoFa+4PmnMi0lrSNmI7kxETB
H1Hi53QqqcXpyxtIAwntorVKfIEL3OYqp+JcsQZz+nTjEeI5XvQLioDuOCDIrNu0omju+vtJB/6/
HvBah2+GKcy3YF27apkwmppnbwyXl6npbiILlg7kYE5m1fwY7Ogk0XW/AZf/m21NdBMvdY1mgiPn
CP2RyfuTE08lOKapyhqvNCWQ1I5zscF6uLTc0MzKBmaRkpW5z/3ENiHcLFridoNauW0k4QDtxOtA
NZ4TirdTulXPaf8uWQ/zMiG7QjVKf9LRVjR9QXkUY3eTkFyO2VQxoDyC0yPAhXlTxtbLnSBK06xv
/B7pm6cgYOW2C3JFLiiJc+up1UlOswFZu+1+uzC7VEu8tNYbH3TDJcmb4tXMPbIQnoUAgDiZlXGo
Bvi/SOh4e/2ADx9xXi1Fz1FRvaVztqv4WFMMMrEaQg+M7R2ay9pzJGJZAfBfQP+9otWlXEBo48mD
Qa5C2NyxfWgM7SwNScV+aQa0bOskexXfdsqESs27bxoY9llo34ZUVa5FWpdPZ+1MQTV6o17ekXy2
hu5A5qLyMHZgm+/IuUGpRv78KHfKfmTkNWokx9oiWzyHwQ96Lm7xkYvE5dzphENzQ5fuoin+NnGA
SJrFVC6RrxgG3b6VasC0YgeAa3SXkQ+BCfwvYcmJV8ycpeH8jdHk2HEp5A4ZlkbFJWyqt8z1HsEP
sxQwDKAsdLSkOg0M04mh6XDw5I/a6lwdkKK2Fhbo2RlfcnoXVbUDwiRq5dfmVpJoqpOBqVu3i/Ok
dgsMT5WLlbkb/Qz5IkzFnzoKhz4wEusZEW7oCZO9i7U40IswugO+9Ll/cTauF7Jsj9/zWByQ5zqH
sScM20zUG0swtawjBkTFUnr5dTb2Flahj06LT1a6EGBHzRPAi2rB/d41VSNfhpY5uVEeVWaxBLc6
7PSq3jxm9LEezCoK5oFA34WN1VKy2iA/V1x1tqhhS9LdQs2vuzA9E5Sxm9vwvopw980L44ysKV+b
SCKXCT+aLjE2nMeW2E8MZJzpw8KmpD+LWEI21xnA92j7aTJJG8itcJgUlbY2k6wTVsRiZybxuznS
gjKJ9XWinlAEat2gV07o0SsXx36M9DR8dnT7vSt7zHDCU+uamEAjeSZbQfIGjfdFmueHWdsPCAka
j2bcBJm1IAC50m96mX5ZKS23NYYaihIK37i0UmwpTD77kPs/qVU7qacZmXV3RR1xjsqHbMbX32sj
mqRYI0MKzigTi9gJ2rKLd1nINhwq7UHOSbxK5SYMHEou+D8MdmStxC9pCE8JMVZmk8a2lJuXY8BW
zvvmrYsRxyT4v9ZQzf4wlBNGbpSnoBGmN6v55kbKIltww+rYmVn2hKDXtMeb0YzHNR6MtlXMLHfI
8uM4EePMa0+96C84h/QDJ8K7wrA7H+ygz+VLFksF9dB3uwzM1Z1+IMaNIEG54KJIi+kx7cXDXEIi
l0yWT5H4ENEaL1GS6VaOX2yi6t1FqxkM28LXi16cjCS03BBaGf2x5dxnIKb7GjOCzP4wKyB7NHKg
62ogbLa1rFTsLS3nsUFLf4xszAhYJr+wlYKQmeL+ak8kv4fS+xQhZdD1lfvRR8eilgPlNkvmwaNv
PrlLW5hMecrXnL2GmyHXFus6Xszhu5WsJ61syL6cCHxuOCppjLsO94uFZdAHqZ7ucyzYnSCWbKhM
nQI0uzoEf2pGtjOKRvHgo4X8HVQWpjS4Wqc1PsYs4Q6RcI70YPoTHM8/SmGcaiE+JxExNmXb65U5
wlQJgbzcgpUiopBjIpfxcXVeunackrjGgt467Z9yDr9wjVCqKvoFYV1+YmyA+RyQQDY0VuAAqIFT
J4EpzyTscMt8qiOLUbbT/QGxwwbTPsZh/5rk6UMrxV2Q6vUl4vc040m9JE2jukpllMTg4pzO2X0A
L0KVaBo7renTHYvtr45h2rBC8MF1BCUdH9rFf0psPT5lfOSZS/PlqEpgxeY1EqxE6zYYKXoUmEJ5
LRL6cUYUOr7IjRuMGM/LaLmpZl/NyMooDUNK4EIiZkI8T0llebI6v6lNxyVhdHcWZLKzUzQmfdrl
Ws7JeYDx/1gb2Z+aJuvZtEircYyCWlDuTiJM0PrE0RQ4M5xtjUkGEgbpTlUA3QAk/5jVsSB8dHQt
Fawv8p7dRGwU7hI5kBoo1KGKa3Sqr7kUAx0d5acBGoJrc6a7hjTljF8ZF0ZZ7eEy+A1S+JSLl8RJ
HUJCsxB2PJ+dBOahicyScA220OhWOB4jitmu0XZWjU+N8J5eHk/r347UvNktxonbfUYTityebECX
LBxWYMlwjY7F1uh30TRoQQPmypb/oCmmGzQC6ROznTFIp2LN4hbwDpV1I6bf1QAESarQ9MGXieiE
Wu3RXP0Ha7eb9DWKSPRGOoBf4JZdhdkA1hZbGtKgyNepSToddHdJdbqGYnqW1OwroWmaDSl0lR7Z
JasF9is8XnQg8b+d2AZZQdGO8IOm6BNjsOqpAl7VNCz7Zo24ccZ7rhQct2T8IAZVnnokRGMp7U2l
e1YjpFQS3j5Xl/TneIb6V6TyQ5kuv+Jh6TyzSPZl2nOrVqfIA+NCw9DAST9IfP64GiXLiN05luIA
CqxMqRYx5jI/dbIL/NpqTtboMKjuU1Yex0Qca05PI21ctiFf5AUZ7uR0g2+0Nk57WumO81UTycQG
/Ep/hyl2pOyVwpwOrYkhJtQUfnGzsRgvckLyE3Sv1ASbQP9VjPQEmE6A9WZlxrVxw/Y9wjStMJ9W
qjOj7IVyhAsjHLUbGXPXmazaIDei5gYTnHAx41XuTPud4A2/TtM7uhYLQlkE+/psHoveeHOK5ZJm
2EFqR7tvDFpjU5v6C2E79N4c4oum+AENAHAx+14rRpPOofNpWuKxs5pLTsacFDKkg5Ake/oI44q8
p31MWkgwVPKXUFEn06ytPTqHRAqW8cckWQGdALrCS4XybfV45myxG0kcFsh2bm7FUqAMw6PFTA/E
C8xJ4upMlE8mLqUu3dt9+jaac8F2xJhXLspn2on2qou93g6dN1eRh+p77ZqoA5peZgJmgT4hx+0m
87pHpBPxlFSJY1Pfa8DFPZum7g39d1B5Lfq1FW0DJvO6aIvi0epNXCdjH5853zEAp2liadXAO9BX
+RrsenDl5DlNlkDCC4g2Ck5kVCbPxVyDLQwNt2kpuoyyKYPQmRYfRB+6XcLs+XTwEz4pijgylKaV
IU9X5uhUGDZVfVyKZ7ABDCqiaERjaCBvzzI5mCzy62paihCi/FWetLB2AsBe9uyDx6TsnxdL2yt1
Q8b2oFq0IMkVmNpfBkka7gRKgoCEsPYslnDFinUiDvOPoZOAqTvwoerEVccmc4loCJFAtajmw/R7
lozkbBdoo6f0zSD+ArZB/m5nxt5YzPguAhvuKzUmhsF2pzgWrjO0tLlGKJsi30HKLD2NPAbUh/Hk
KVSmrk3yjtr0ZaDNDrW1ol+hh7JiGFm7K8bkI2/D98bq4dywcUgqNbDSlzlTyGnIKJbmJd7Vtoju
h7IBJIwNlAs3oKdSeg7Vjloxg4XidYvc1ZO75NlpOaltg71k0YWjRztln+gEQkei8RVb+l0sBaEd
o3pMNO59qpEd7RBXk3DQ0Vtyp+/qYoJlBLvJcyrzN16i+tAm4xtuXWRkkbxqastDnHDPadruT2Fb
bkTVT+YSwW4kx6chBqa5xQIk2H6G7X0IQuCsZClEbMnOaITtpZQsSVSASPltaz6zgnWGkwdj1gEv
juEphDO1hIqjM8cClaRk3uSSB/S8PmgNmtc2CtTZpHoQvNVe5o3Bb2pz7aVzyqOR2S+JwU6mU+LC
s0pm/JmBlMgJidfQ3hsOljsIe+1TP2e5bXgyNgmvDhXj0PbKZVymu5IUahf3j7LPm99ykhzLsTkY
opcewkmZ9qXeBUsW0m7Ds5JERaDl/XSiCniP5onkoxUjaffwBVs+w3Kh11VLUM4MvukA+YvmbFbT
6kjM/NiRziwTaB5mp+etHns1+ugXwe7Lsf/ItXlo0XSWQv3uJ/ugQoLMEcsStjWeFgSYJh4s3071
dKcS1AyggXNN6zhIaCrG/KtVHU5+wWXQFtznyajzrYx5VZbUBKyqpd/24rfwa9KP9oMFOtKulLVg
Mm8qzMXCHj9lJF2+M+dnUYbv5IGB9RmjzF9K/aIrSENjvVrc0JqCumMgRWPjV2yqtYeykZ1ere8y
e4Kskg3cEXXwi42UMNG9hD3Jv0sdhcECNguLG63rGFnHIoe3hh29shzHU/NnKHPLLxNaCHW5eHml
K5Q8FV2OcHloMroYohMmWYZU6aqBZsp0MreJWMvadtAvrRl+2YxBkYQMtE/YySrdVLudGTeADzML
9SDTkVGTG0+nbqLQjL/ssRgIh40k7nIdMi19/sziut/3vK2xdhsNAYeV/Q9lZ7IbN5Bt2395cwIk
I9gN3iT7Xr1keUJYbth3wZ5ffxeZVWXcKuAV3iSRmZZlKU1GxDln77XLNzryJj20faT37R6hp4XS
E8HxwBR7FaFZ4yx+wTj+5nSZifaFqZnSrAOyIyaxPSe/3s935TlP6Wi3iBJBFfmvGcMo2GRcs9S+
+5D9qq25ituWwAilN1+6G1ALeO4nWWYEvRTBAaxFsC5qFsvJTx4d9FoXWgtURx2nb2cr7FJxyzli
61fGlVWNVKa4pZacSkaE4Vtjc0gBO7Pnop3vSc/bRlH3hA61W/djJjb2GH8rOVlG6CFOnWHsp6KA
OZcn5yQeziOCGH2vCspy0ZJ3qBfJix3vMgyvSpL+rbEN2hMQ6TJoLnY1yOPUA/620GPT7qe5OuEp
rvpq5znmu1UGb2DjYkwtexnjss7Y8crx0DW4j+0+ZALgm+iiCI+RSNKkaVZbRPfPeYnwAOTEAyj2
kW2MkF+655CMTUjsII0t0o24OCDM+Rax6Olk0FYQ1VlkZgxXPV9jN6GT3lB3dPRhh7qvD77bMVQZ
EDmaPUBqgewrGlnVzcI9SLd6H43xd/lRhZ1/6ERMkZWYzsqsvBypep5fA0edJkX8YDMfCfX8YtR0
cKcgxeRqIpoiXhV7ZYUKlbK3HP1t61moEtKh3TVEOJfDt4wuPEZgnbvP/ek0N0uRGBm71Q85mD+R
hewKHAmroSz3cGjgI5k4st3B2tpOlm3QVO5N23816vHgN7rcYRPLaBlc8S5mOxD/cmUQJql087vm
Ufq77gXQ2ESjqjfWemW9JZmasL02P4eUlnuUOpyd+uZYy2wTJ/zo1I18Mim4d3IGcXj+jFtWOGly
vCdB6gYsXADwz79XTUBZgfZ4F5XtcWpveGL9BGmwHuxmFkkTPAwtYQHFOLgrjzRzLRj/tBVDq9gj
CmS0u4v0OM5YZU/iT4wEMyvfSFoMN7RWvlcFg1L00DRJ4bdhofihWeaLPWKRi/U5KrxG1uLVL4ob
iZODyUlJpLjq29+Wu0snN3zDm7JuYOsePGf8kBUqy6bjihQD7QqD/mcXeh4B6KjLuli+JQhSSMP5
xozhR6EqrNwREWhYYZ18P628ES8PBctVpfmbXaPL9nq5RUONPDX6XuTRz6RSe440zRox64SYhf7/
MBBHbdqPuW3BUc+e+pzapdeIPjDG7CwKsnfbEmA5vIizT09qncUMaZS7R9KeQRrT9x1GQKS+DM1p
VTG7ZxmSDOwaGG1VTvPR89Jky3FzFYXcFBLuHMRWfj0vQ5AuzHPX0Dw2Uxbjhrl1RAufxqYqZ4X/
TtOi6cET04qiJTxHvbbNenPaRUX4q2ZKjFV0XuKJ1vYmWqkz4W6rI84RkRGeB4YdgclkBxbQ1UjL
dg287tQUXb/NGdVpif0j60tqikl+0xSXk+Fy0aA8dNjNOfAk+SYwzZ84hN15q34r5hkG2rp0VZmk
GVDuwroXAeHxJoM7CMRD730aIw3EDA7Kozs0xCPMew5QuZ0jtB+mU/wAN/wnlz9EQn/T7IErUFy8
2MhkNGKF2P9bhuK6OisGOauG8c++tdWL74FCrDQdS3XWHVRwbkGCH9EI0ebUlEUH3y34a/6vGe6n
9XVwVfoNAnC794l8Rzrb8f/DB2HZbb0bs+a10UH4RlrLreUDJ7B/+NyR2zGRz1NcVisONEfXhO0a
1u6rM30VlfvFtNrGPvyD7I0Aa0b7bMcAoEpU+eRPM6DPwJ3Zq0J0D6kPKg9AFtfnKs5ck3JREO/K
bUJP0xz3WO73jqn7N7es4SNwGEymBk6PVZxoPD9VEGhRVOjveqv9LudJaZVAXKMUSdc+vtM1SgIH
V5t2USjd1dhAT6VNfTQH9d0UorsUjoTzdCMg3DrjBs5WllHbW7uhr2I1gfVILK4gzTnMP10/esoR
Hf4pYrmi52Hd7pTJmgVpN5dybHb9l1ORvxWSnxQO4rgYivs5tGnh8XsuN5OoYoYii+/YQFHIAaNI
NsnofjODoUJrSaU2kybaGGW2WhT+Khl2edXYW8TO6bNRNxvkQtCcIirWZBTVNnO0/BYr89zWaXtw
bKt+bgP0eJ7GkfH+Uk+x0GRoogGOt6wAmn4oSqDadUlA399nrp9+2nqNFmIOgsm7KbjRO7rpdJRn
6SmKicDLFYG25nhNcT5iPp4xCg7gKNAi266Zbxccix/jkOMOhW59Z7G6eHxty42QH89WFGJ+DhWO
FU5DpnnVNJSMUV+ikhhMcZBjrF8zVIct71xzN4pgvCaS0SAK0LzAFJzYDzTFBPoiZ85+bZp8TxYu
oElvoO5EGwnhId91Qqpjyiq3cUwCYXUdMCp1e/EwSoRgC65y+QN4/+k6wTPwOGQjOnhfvTqJNd0S
UlCoblN9e/93yO21rxqlGJkHSjyME/LeOzuNyZt5DjncLU7L0YjmHEoigbiA32hz8QvOfzNmYKPF
bnRofcCbvqulO2cWdCy5vWn99o/PN9K6Y94Y3D5F9HuBEWFiu79aROiLJt3v0veoggm2mPDzGO96
nVnfy1B7v3+bHqTgj0xMW9Mwpi/ICED62KJeWqQWuF3c+jK0dX5GSLgdU+eM/f83o0eoXmbJUcvG
YbcHyntNJcBCgW4kqRU+GMfAkxb2zkWZmXhAFU3Nq7n+tooDhNlG8Et5pfOUDzJmQa87rE7l+H1+
v03EYw03EKOmt12ilayub3YEA/pbptrmm1CcgXuRfOatYTwQTT1vwVibuXNj9vlpPFhJl8za9+Qy
ld3ANHl+nfkllaYIuDA7q7s0tO1uXT2qR8efMUZedIJJF24jYkS3C04FCXy2j7T+qYphaQ/m9yX/
fJKDsfbD3lq3VQwNecAAEnhZti07BW+igD8yST2jXjU/Srv/rBdJvj6AkU68cILMqs1SWvTiwuQ7
OSRx5LoRX7QOuXgOEGd7V/gr4ASPEyeJaIqZ1wimeqZYUtqsCjl2pF9FnMEDS5OIfA73NCKrZbww
533gp+Ojr3ZLUtcE22bLGNU+MFeEwh3H+5DU4loLMVF6ihiBgNH3JrZnrcjE0UIrLH9HZK440TzV
ocWH4XYaS+udCNLvWkbCi4ikd0/EcLdx58ePMM1dF82VNvf62Qp9KxiPcSA3C4CJZs1Z173mbCa9
t0/yYr6DB+JwoZqvtRr1J0O5YKMzqKIJnTPq1vWDGpGHDcF80gl6SEcVWiwOweU2dojvFp2Tb3pv
cNdoh4ObFZbhFcVLDRlncldMXvxNWZb9ISnCHywWBShTe9hTcKBNSLXs0cJ43DthdpvmV8tb2Sh+
Q1HKViRHmRs3gsfZNtG7ZgqcV3iZTqVK7Z3hTd1rocMet3y7ffUWslLTh2pfoSlk2mWKDzxf4a4J
fbWP5peo6eOVMTjJPumnuVCfsUwifjDJ8Xsk6Jrgtgo5XWgH9ZMxpt0Oqrm3vq9x4l+vUc3wG+t6
izUh2S7LF8Sj4mg7mK7KWlWX+0ffK284mwXjtlmiG2slVQoj/GubpOzkmYLRMvsuksbND0Ff/1lW
FCdB5Ox43GV4oGEp5nqxk5AbaWsjbLk2fdee+rrbhdD8UAu28kBIOJ/41Davfvfe4cx4uH8UIAb/
MM9k3hOwFmMT4FkM9Fa5QXNoWEce1PxQSjpFokezc38Po9uGn9Lbw92YYLF76gHNltg6RUUffeAA
04Cy+In+Yc0aP34X+jeHir+Je31VWA1UdflrMQ/Z4fSzF2b1nngEVfZzNnCEuhEQKMJtMVifhHh3
t+X2bkP30zIz4lw9m0pqLPhYbD+Kj5rFOrLcoZqbPw11SYAsh+hHpyrgxL3XgTAe6dqIN3I/NkgT
teN90e/7aHyir95nAm0i0UOmjX+xQWWgDOLVw5C0m3jKfo7paYwghMqgGY+LranJXftU2tMjazk7
W6i52rGxqQpx2kxHLwDr2pCg9sJ1d1guMXe2ARZFJem7comlOlqsOyhUc4MvLzWmH0KVL3Cr6lf0
DRY2UcvaLu9Ht7gsmx8xxoStlprjsRgZ1oBTUEdrLu09Gcz4n7FmBmjoKX2iHjrimD9ybP3HA5I4
gkdE39NjMPbsWmhtjBhqzbwWUt21z7r7KSxhvYAmLY9dQFb30L/mHdm+Lh0J8jb84dIHLh1hDkKH
xe+6mJkUol30bwSSh0a4i/Vk+q4hkpgjl7d3Q4nbGAJ5e6xuGp3lUAKP6NPuJ7Rg71iNpb5H0GU/
5apKaCNZ6VcRegzCu/apj1qxiiX4qZJd5NL4vv2O8W8Vd+3wcd8WrIhtzE/jmF5LWe9VhtliCK2H
BehC+5bcn677SWAOjrSZ8VKOVBwoqlrzwUPqsq0lsK0Om7oxs3YX4K5fC/QDVe6c6o7Z80C/n1iB
5nkhHbXwFZuY7Xt5BTVCXWJ6RXn1OknjAtco+hpDNPwtIu+bSDuDeJSORv78B8kU70sBCw8yeLWv
J5kdIkj87/PfXL5g+Zu5hxQsbPpVPwzRc+do18V4qtWS8JGMYaZWeeJDodHZdPguNFx3m4aaVqwQ
Pcmb2SK9jCLA08AD5c0wI/S2nNkOU2he29lTJRLqHOLw0DeOqrvid7fWavTs9zylnjDSS8Ha8Yzn
Uj2X6XRZFkRHpc4RSnm2cWkHbKuWnz1UyAeZofk31nftBULDwSrLkXpU9Qdbr+B5zVldHkFgK0up
4OpKd9VXYf5aNczn0zZTFyWa/DUd63abc+HuhKdnrzmfwDliBBBL9zsDRgIdjMF6KSHcF1MyPHXz
K/KlENLQE5WTV6O0JvNxDK76EMFySuqEn5XwqrDvq09D1z/zKk038E56gri80+IsqqT/ZnZKfx9a
S2wnFmnf8n+EVYn4r7Dqh3pe8wrQA6DZ1Q5lUflgFSmRn3lRfnjS+ZHR/ftTvefS6v5YIn81mXV/
ZNT1G114/ZV8E/ts6ZnYGnMa2N3ldz+8jaH9GGh6dFP0Smc5+vTqxy55Po7ffWUWcVR1iOdsTOGg
mKH66bjmDjAmc/ZEfmB1k7upKSc44ywj3WCDsLY1/cqMpWC+D/lAzDl+ApHAbvEMW/PLSqs0+tv0
vlA6BCePDgY+ESK1PZlM37LUMteJtBigLylEdmmQ88c2Ag0zqxN1f7G8kyc0FO+/h+lQHCzgQBl0
8TYgxXPzFyaoW5pxwivYw3UPhjNe2RTv3aUIeo54bjyiA2y9aHdHcwq950Qas28x6/xmjq7LMK5M
r6os0wuNv08/tr8P/7J9OxDDDiIPYT3N7/39A1yJSc2cu2yHnxVGYlQj8+rcDzKhegnC7VC7D/dV
V6QVSvNiim9BTViqTVn1UTXhRzLn4Ci8U9aA5h4agkVvec4N9wvvKFWWvreesV9YNsv7QGWOKcjQ
LVMe64V0AqZ6Ae23ZWVdzpa2hBTHTHeKih8jq+Vamn70mOQYJw1QnPvCT9312M4KvMlqg70o4fJQ
Ub56DpPsXi/0I7mX3ZPX2H9aYXOKt7EVoGDK+3M653+rTrNO7uQzu5tfuqXEqzAu6FB6WnQOFwbr
giH2oO38l3Qk7z9ojdKxiINybF1gFccG/r8BOsooC60tq+x4B+32lqxpj0fRQ4Bbf5f/65lL6/X+
XsON5MGGeQs5EXhB7L/pYZg/MMBByxha2dMYZHa9KzJ0Wb3rnycqqa2cBrKO7ATA5/ImakmDoJ6A
lrc7PGpd9agzlTzffY4tYtytDuN+Q/+pXeklebLvBqkIxeA9dMtDmkwceNFrVRkQm/mtZBzF1Q69
7y7/8otD5tdOdjoO7MIvzsoW7i428uwZk/dzkUTv0vL8N3d0svXyjClEvu6B6F0bJJebhCCVSmSv
y0NENB1ppw7xKfN7pq/bG0tmW6B3DUYSEZCzwcPyzAyN9wrb57XT249E761bJzvzjaHSR48iG90y
YI2MOrk0JqdeuzoWSmk1T6r3stemZwhm1x8FppKdYdSYhOcHP43kzXZ1fmMneW1b81te1GWydfAk
o1XBgR3pCaMjNaX+f0kMM7z/CHjzEO4L0xLS1OeQ4H8j10Exw1BomN7xjuosTfsF6XWx4sPvP716
LmrS0b/ZMWXQwuCDI08Qk0HvfO+Iy6Ab5RPy1+laDPklxrqyr5vAJDK5N9cutuBbp6qZfkXqnVYZ
L1HURB96Pudg6PS0cOnvyUKilTyNaXSmWwphmOPeA8wsSY+KP44s9AlawHolAjXS/3tqaTquVKrF
T1M4EkyT1sQWDLW9m/zuE3m8tQlmtkyDAnKIkgixpVqPCYAs9tpwuijoH5bdv+rpR2GnxgPtexre
MxrC9CqUq6DwT1YFIIDCudwuVtEhVc+BhdyC9Ev3Eg+6g6CFZ+G/nnF2TNYsv8+LJXhJaanjADpd
icCtMsybOZcpvaPqwwg50nLbX8q0+U/FA6ptud1ymHGA+JNOYVz2/tDkBtzN9k/hlbo12moBP3e2
F2qxf0Fp4Oyp7yhhZ/jHMLjTRfd+eOSlLACVHLf8TsdHS2fO3gYhcsDlmQYRBySUZW+FWX5wAs5O
3fwq1HhfojZYGxGugjwcrss/2JhVsClwHe6Cftgt4QlmxiyQ2Mmq1SmP/9n8gtzFTNjKypSBo5af
gEwV9HWcDdMQglnmitFNOEjz0z4i3UuR3ac58CCQimekqAANW897i1WVr0OV63SEHffLQK8NMN+h
vEWCvUXl42zvGNBYZuIqNFjBXL7RzzH+SdNJcn6Z/hiNtI5D06IEMD2SMNkzV8Ic06f7j5hYFULe
aJ7EVknV7eyZIKv1hLvk/rvWxxkp5Sa7H/nx65FYloMWF+ODZTTbv4dqKyTG0U1cDBdkABJzEOfm
j3Kok/MginAGThxSkcqVO5FlqSVk6jBUv4Fsm12Ke+Ch/yDxL89kBJi/MAmOC+vOOJnLBzkgfAN0
32v/hVNpyTkBsEjHgDjXX//3/7hYGE3PM2wYlTTpGC/+W6IxWBFsO00ansDVdB4cQnCAS29RT/N2
68Jo2QZj3j3WoA7pBNdYnsLi5glawlnYlXvIBCWyXQdB/sx6vX+SKrSTdWolNEexLaEJl21+Xl53
3MzrpdBBWmfQWy+RexKQvpMWnhqD6uGlSmN3PWUM37K2/OjmZunyYNlfZdpHT1bNqEXEHIlqt8KH
IxJ5HKg30Ea8kkLAnlQE2m+rumpNLi5Gh/m6rMLopFKIbEtzQDhNQdKQ574l+BYHhPE4LhC/1Dj+
nVD8xLhYv9mkUuaWOZ3kfDJfTutlJNXB4iDp+R7CGbhcrmNDWc9dQL1A3/BLNsOPOEfwWwz+by/t
mM1okEwCv2MvmQ/H0sKDGxp9egZbx+xFluG5CRPYgRN5fMuXTIbGOLBEv7gcCOMxO6DwczEcYb5Y
UEoZ0CfbE0em091H0ei/EcN33/z5XirnVufcqB4bZV7sJC5XTjvIPYjHaJvb5XDl3Nhfy+x9BE7+
uHRhXB2qwWQFG3gvNOqXbHuV1JzuumssLap2eJa17t7yLMoZ+MKFwiv4udwpkFmstc2smRWjZinq
6qdKNW+lbIfzv94244wOU6LT4WYCExjyPbQse6d747C1+vy4uKQXW3iOSn1dLtuKBB9AVyEb7vEi
wqr3GmHImzyR4dy/Ffv+6x9bD1KesRxf7j1FC09DTk2D699+jBG3DCrB4S4TtC4uFGNXG9F14e5E
b99NaFA6c77tI6wuzFs3Cy9hYSgU/Vfh287aYOJ8cpsUaRapoFgClzuSspH9qDLH77E3ItfVvJeQ
FLCraXDDiEjfyMrqmFN64ctUk+3nF29Zk95xTG5llg9pHr/ORIXVQs3uCoyVFmw/AOREUhtxbHQb
fZBdu4tTBshN4nwJlQ9vOcGkM5MhOmWx0e6XWCNmj0jQospiFOngEbPWQ9IWz1nSavMYWHz10Kw9
c9RPsYb0Rxtx+46tVh5juE0MMviMsehVV0OvvC/D201TXZ2W1If5+0kjwAUcdMcFM3ffnLPEZqxu
T0RAoqx0HViPoXQ20MBi2sKW9+XiWD8uWLmmABAUIrFwEyYAM3mZCaK8BcQNuDWrGgMyddSi7lXN
RPjlh8nx1q5oTVQAD5JbO1kAfhoHyl6eayyN9kuqbKzt5KkfJDvbytHaEIyx1x7kVBrHQnORa/Dq
75dpTBtX2CI6ZNKxeOy84GLR2IgBof0ucG0OSdCjomfiNNTQS5fdxity91rNUR22ox77MmmIaJ4Y
d/YMzoRWPyeT5hx02NCbUg3pF4gCCg57y/US01Jq8eL7BYcGWWfHTqHTNfL4Z+lq8avqHF5p47ai
SXhPWWsDKNxQ889Oi/EaQRRrSAi3Ylyas3GsyPpj+QVzH3D/rsbaj26dSZ8zIeWcDke1K6ohO/ax
f1BEDWY0x1yxL0fLWtdxkVzg59FfMxg468TtfFFa4u+c0dZdmRaH5edIydqCRjdku9zGMjJC0O7n
yEA7w3vZjNCWdYGoA8+M837/u3Hs/5hsulT1jNdxlVOcqrb6TEqvudaMcXDx4VNhGnfM5x+Opid2
/NhqKMPrL61ojwET63cgE/98e/mCXkC7d5Bm3F8N1UtZY9mLs5s1Y4+XB/z42Vr51dqFALl3VWMd
uAbclVMHe6clAoFu2682ZkyXtsSncy0/68Hn3yKP9QkVacjcvGvAli6THZL8zHXhFPkel0wfr5dk
nT4tjFOsiIQbJrN8BsoC69fraH4Hxm6p3wKCM/aJkx0XaHYRzkSC1AHoIh4mY86Iia3vxth0r6ZG
m1raaG9cDLxu1+ioHoAG1V1s7YCJqa0xTxgEfkGa9pGxFcl0IOirY86dMhMw0xGKyGRtl6Co8H2I
Kw0lJROUNM7OkasTYOzTbQ3gmT1W+diSfjv0+zxUzWbwq/IzCH/p86GzgdO+asZ8vIwaEFM7sOpd
pathLw2C6Ufd5IQIZOswzilEVtk2x8KS4XphwCzkl3RXy9DlhwzVxWpkcUYi8BL4w67qgua8QL2g
DpYbPe4kk6xCXI0ee3r34JD9efTnE1Do1MOZOvG91XNjlc6BPTgBIk4KwXhY5rPLg113/uX+GdzT
hW27VTgxtBxfZynPgUyqCwM/WDkOgiaArH9aw0xOy+HaslDL9Fgk5cgCtfBL7hATgVlmeW9JwXPa
6EaWenZePlenSrm9vKH8VIE/HnsnI0Z3aKsjAk75Yo+aOiqQ3Zht0GMBKP+UcQgwU6k/8xNhcHYB
F4s1P0XcJApaI11D9LA+lQ7cyop0FY5T4b6I31IgGbQi2UEMfP0rH3Jd5iX6O/SZvRsF9i90wD9G
qP3nISSrg+kbtpNctwFHxmH5sjzLq+BbkenPrOvTWUoj2+bCLb5rIbIX87WcKvgAjAFXmEj3REN2
B7ewm5PRCbxHdj9fWbK6oN72dq4fcvYXbv1gF9jz7c43zpphWGimiAJpHOuNGKv22kmO1c6EzrJY
StJOuvm5Vvzg/99B4x4tXcvRTTx1loTP+L/7FE2haUztivRU5y9cGcW+rArG5vNDRNoxZ//48U6e
JHYVKBNbua+rb3FRhfvRTbXz0nbIUkKqlmfLe8LLp90dawKzriOFz+c03tche0Xxp5xLmHsCxfz+
8kwO8UW5pXEqCQZAdD5h+B0q7wR1Ut56tL9WlrwWqiA40kmH08LDJlnE3ZaO4WwXAjbRKuMJMit+
wpmW3TTVozZYp4ma81qZ03Aa3Gbvz6RFxJcuc64lFyePlLYZUrbqZTpOQxkZaNeuOf0SvugFcqXM
iO4SUREcCpCp1C6pccPMVSPx6HZnCVf+lOLgHVnirWJmQzECs5Whnpyg6/f/b8Av55z/7B24wnVc
ncGYpduO9W/FRI2CuRvyyD/eL46kmK9rxqtPTZc1p4IM1p2snXg15KkAbZ8lj8J2fmVSQhqtMcvq
E52C5WWW6rdeNsnNK3odI4mZPS64nt6Jy20w61tLffjKZInaew4CLA2n32c4s6jIC3dj0sff9G0T
XmwK6WXy0RnR08AI85oQKfE0Cfh0c2tatl72AomghjqxsiEnHpdio+lCdr76XnkYwmRin0TmqRY9
mmQRNifYS9a28wtzkzD5OTBmjzZRYLYXvSE7nDgHG0nqUBzuMTBF19kruFrFAclpggeAMXDuFOHR
SJNivSyqpZ5VMCVR76f/ZHuRaUH0VTxkr4lgUY49X5ItSN/IrD3yg1L0nI4bgncxMuZUy0k9quUP
V5ffKIPNQz/Po43CgaxAHkKH7MAQE3Ibo0eRjZ15njjFG+Yb6bewn95pCNrPvhZ++wti9//FZddM
v94Sxkkbis1RMlaM+7WrOf3WqSQ3Rq75wGiYt+nzJjYxQaFVGFn7QJXY/aX/B6A10P4KfXBbZtmR
CLbskVO32tpGxNHCFcW1c/rqWJvpdYJSfvW1UbUbCI6ItauoXOdTZxPFElXdxTS/tSZo91XUaBzC
Wx1Vf1cmBkJVuoMybP1TWyZPy6u/D7booJEaoioe3Kk4x63hrVJhMJtvpHy1tIkkg969Gswonydr
Es+moZ0WRmNt7ovGah76pmkwMbfJAYsH0McZ85jTuX5wxWm0GWaV5sTJAaIvVe0onr3ET58EotEX
GTd7k77wh5cBJC8nvAam2zEGYqshpQLd06YuyUDQIippsneRYyDvZ7Mw0IrryyEgLwz9QePqWEWW
071gDiS9ulfTEXNToFUo9EWETEgDPpf79ibP5SWuZP6YlU6Gyelna2n+6h8zPmSVe70um5uZV99R
p5hvuZzur5aKYvmzVL4ZGLQ077XTfPuXHZtnk0Hqt4BsgE3m0Livncy4RQaZYPMoKfeUe3D8wFlp
qr2PgEdP14lxwzm1FGe+ouZfXg6R+JbFrfXMJPaKus5547+lPqSVnu4N8JNIh6x1VN7ChH/Zt9rf
5Lglb3EPGshxDfbNUXprr5tTPFGPYlhNxXfXdrhHGqw5KcfAJQ2LKkXLmbmKcewPf6mzjVCK/NYQ
YswypRiwiNy7HnEISc6bAcPLgzM/y9ysZh0hvG0N49f/YDwtYJABWwTmkV9t2ld3sUZVnNKBY85C
EcPA6W90C8+VIA9wm5WzvZE2zgPxI29jGz8GZGp+GVq/yedmQZ3Xr5WRuh8+XYOxmGt0R2WnprML
Rk3Ysd2aynJZ63R7rB/vxyFiiceAu8Kwms+i7kX1NQN70mDYp9NQXYsmH2Dh8Myb34PY7ODWREGk
+7LfB4NTXf9+sdbFyZ5hyd+v//sFll18UQdozXEAe505MxDXqx6aDGZT7bnvRaKqT0Vq4pxm4xzY
gDq0sY53EkBiKGuynzLWzJXnuhq2R6s7NWjkt01YQVFmyLgaKODXOvvAze9TshcY3K+X8Wca5Qdz
ws+EVEgdChAvQWL5v0cnWreqSX8yInVXmc/sCH5it18Wn2gof41FnXGAXTmAXn+b+lfrT8kvP8Tl
mgrIRKRVUPkP/pOs6vgzqz+AZiN6wL+Bz6VID2j5T1ZXoqheJlK6Hu4zHYjl8vmD+WjYVNPhUErz
p6M6cfy7QVWxAVGfvJ540PQHMynio6rq+oDH2Hj0In6vps3ZmwTck0U5GKv0iWYOQoUiQ1pUWe14
obwkF6+yCFOFHTDPNlFtkAJt499RgtUV3Vg8SOux0IvyRtsY8zpyGkvveHAq7Zo0NVxYbEUOcJ7l
G2DpRYo5ZrV5zEz7IzWT7f0/1B17F8wKTZ5U685e09IJNTV0oTm2h1nxWZ5C+v+be8Za6qIw7KV5
STgbvqcoKNJWxC+59J4DYDebyMj1p+VZnk3608hJW0tb86SSCXWqIiP5rHdMzO6vsyyPt45Vqvt3
/zMUVk+OWzGucZRkahV6dOp9vOF09+GZd513YeBn3HGuOt7Jk3CMX0Hao8P3qvGFa0f99iwijeMx
Vbf7dtUHUIyLPiqOWI28DREAkET7at485D9GV9PMFs4njMpC018aUBW7wWWurWkjvSYjrbdUMd/d
Ko3IhWPUY8viGXbB8JxO4hxh7XhDA0w6TY+jgjUSR+Q89Xf4vyRYIvOYg1XMgkexUbQSmEHM3ebc
lN6x7NWX0mV4kUGdX3wpMF1N0nsNOPfBNMc5ZXZkik7MKjaOSJPTMOvaKixJU4mHVJNZ+dqn2Udk
pg1d6+IDMnX9QwoKEe1PwtUKYIesbjts2j3YwLdJES9dVaO3kmWSHcnczW+GHnUbuuTRt6a0t6Od
96/BpI0PXhTOzfPoGxwsbTfBO96J+SVzrGOrtfhSpgztC8KYRfeIznpfWlH3LfSkth0Lsz2FdRk+
hVP8x2Ko5zoJC5Us84e2jNSDGADDxqbb0oNUw6EqScVzwzw434eJqQBKU7ty68XECwhHzVIpIxcE
mjHlz3SM14OOI7qxm/IlRjIGAXv4sHX/1BC1spR/qkIROLkgNJZ+ttScItl6NjMCIl82zmgbb4Sj
D+jLIX2UIegfadMwuJ/6x5xIZavrmHMY2ynw/oBbdB6RYhYH9KO0LKXXPrgp0U14GWl8OZ1zCgTS
uMxAb6lGs3gf+JQJfQZAiNByLwZFnVs33aNriP5Ah8GnZdE6D/YweBiIpL/GuZdxBiL13iz0b7h1
m1mY0e4UtdAhMEIsL3oLtr3M/M3yGy4vY4+R0FLX0/dT0YR52IBamk7oDZQkHiHIpHZt5QRvsqSR
Voif+ji6T2VsRtecsJp7UEqWyEe7mvRzKRKF0b5rq9P9/qHJbO99ushvUfQ/hJ3Hktvalm3/pdoP
EdjwaFSH3pPJTGVK6iBk4b3H19fAhuro1n0v6jUOAwB1pEwS2GatOccMd/RPii/0C8a9QirCTvcK
9WFHBDFK1c2oRsAOnFAclqSxASVOfegSL18EOXmcWwc7xLChTJZ7VWAxbKJZ6cN4lD0cBUFq1pBx
E2YtVtCUMBVkRNWJkHN91eht+lbFZfEMO3U5UyiPLj+kheNAructVaV0htCKlm5Chz8EBgL4GddS
bgDLbtq7SrvjBJHK3ZmO5lzGnF/PAYG2GYDYf2MUXoXdbMgOB+VeVGO6AlAOFaRSna0o+4wESW7t
yWE9kIKQp41hXeUR9Ik/R5HQO1Io2JwVYPOSQhlv/N80hZP0i9/pytkf9AO9JG8dERT2OtSTR8bb
5L7Kaz5+9C16A3bnKjRB+BiziMBvMer6fV698AKwGY7h5yhMOMKUtrEiYtSI6tF1xfqqYCLZTUaR
0z5W00+1G9zRRk3fLHqiawKIBpjaQ8lUPy8ww7RSNwRj4qPxPeW9oAMwQAF6q5i1nm2mIo/gsgUF
6eLVmE67Jqx3Wi2YXWMfA0erJ4+xHOMz/TZYWr3Tf9GDCKcqc/6//QlD5xfLHCiQXfp19gWVoDK/
o1I3sdgJ+ypfGo+SpXzDMk2M3m761aCUsq0sCnFtW/QvFFWaFXiHS7cAkGE/kvs51azZY++KCeUs
q7MkUiNQITsV8ySPXmgG1l7eZfJ+49fIMYDVhz6yokOIG/CIG7u4jyFSOg+/12eSRO4IkL8NgzG8
QsVu+XsK8QZBYtyKacquNYPgqU2om/XeO3wDqTDvmuIRlMJhwvauxCdek1GJ32iVy+5/H7oIlrTU
Pgduj6dVpxBYuolC2dteg5xB46u5qG+XtaiuTMNONYcAAzWlwEWIqPTvKRL/R8dXvVJ6C0pqmzZb
oDz6I6vrZhvOR/58TR7Ja8AC+7uP73hMZ9rOXNWVQdpobeOjvCYXNkHZ881p3uzOReCqAFh7uF3p
0zYgwpz6n/qpDavPRHdEP/GxPNCOYAA0G+28EH6Vfh3F7IZCdGmbWjcJXzOcp2Hq0zvr6mzXQPQ8
6VUv7iYN2TWjk/0jA32CcS7FQ3yUKsgmnaiGqDQeljZh9BFgm/9kC6aLWa4oE2ljMXkHDy3puglU
e2cByMNHTZn3Iu44/pBA+Xl/8eYXOwJqR44Y5f4gwjFnxyEdu8KjIAz+gsrVbVHsRRMjjkr2j10O
9dbqW/GFatwT+7719PvUovHMgF50viCnk2ezs9vqipcBJEFMr0apdOX9Kl8rIfKHnoi3Xo39j7pv
jRMF3HZdkPq7713EeE4S7CM2nb+Fp+zqKjd/Txwk85X5rdjxLUSzU3+JQubMwGKBUHq9eJQK7KNc
OMH3NMP+rrzqaKxfLK91nq07nmMLOmZeJQnuvMncRJkSfp7aCUOo7fgX1+jp6gD2WFUBzPKpzfI3
V9DKR60OGmrmgGrCEFtVeYxFGF4c2KMvld9/mgb/lU2X2DVVmV+h6+ZXefT3pWqd7Jh0xtUI0+Oy
dKMenb6bmn23kWr8qg0ibuBffKMEX0PAAkcJ/FzL0xDXQJpfSbSxN6oh0P3mxUmQ1n5QlWFYLSLt
wgsOxUBFAXan8hVe3TovIGR3Ljj3Lu6zZ2QQemiz0NvTN+5uSsGmKfOczwoEqINMeQRJaJ21AJXW
SMPobykR56a9nooq3nvcgTdFDXYT7MPLiBBkeYFww6jplT2wjnZG+3nw+y1x9pyBosusEgkSB1cm
UKVb37NiY2Uz99gM66VhZ2TMgWz1vDOCLGMfcO2YryFWMNRVe5ge9bvwTOMI24QS1LzGLXskUv9c
F1HyCzTyG1Vf6nqTBNZrmLGSqLjCXP2VDWaxT1PP2Leajdd2+mNuckIVRpZbflDeAu8l4o8sTYuj
YO0BLl5F8EsZZac4KSpY2dls9O5X46a4um0EGIrxHnau/lCy8c/LUPyANt/eKy03lst+b5YrFEnk
17YNhPi5NwPK3MCU5uXbJRq9gRqWD+OTClHwGpmevrxJY77d+L7bU4WfReG+2iG6G4B02XNWU2FH
4upZhyZy0gdTUHwd0n4nk1+x8XvHIpjeZZ9QZpYoQx1coZ8sbcy5hygvW2r6QxCMRNNYQ72IHTi+
ZOQc7ksxPYZAh6Sm0NiqPeCPjRmV27Yx1IsVdrR5wWCxX9TOeJO9czG/yCP5ovtBfhYjRopXf65N
jBnyF9tI3CcLMX0flwiklr05KyZta1KIBLhQe18rS9lrfeD9Ct3yhjKs23sJ6zSpDAKDRziu2k27
FMn7g+X63Uoc5TAoIj+Yg6CBmLb9vbcqgMv56L0EqrtnF+He5QvKYOwEtt6irGj/XIPK0ZyXNe80
Kj+DAN9xRBImNytdpYYNszxtyENca8FIeyZQLsOsy0nqdoIt3XrNkV0q/6ov3mI3db8Pmb4cdP99
ML8F8HalgCz6+v/+cwFsjC+iqTaqGt0o/Vg/p8p8QfPfzp7ZChxXXF+URHUvdeuRMm6l2WfRJrc+
4KEykGvdu0YZNvRUc0LCjO5zkhyS+akTbuwc0hQICXTawGhzomi6gjwmqzk2bVEgv0u/FIprUjNT
q21T2cW+N961NNY/wj40LwaML9rjnEYs61Z+q7K0Jg6ni/3ubInXdD5hfzO/uMm+z3zkzD435zNv
N0PQh9gFNUiJZl29yJdWK/yT1+C5L+d+KOJR55wF3CtNaLPc8ofxtbMHEOy5TnPHwC6Els6onUc6
60CzrkM4rPkPFl4A/dnxnT2l9m/NhHm7bnvjSZOc7MIKKYWNNqn0h+osQftD0bMRxuC7suNO/+Ji
qKdhEXwfOoI7nTbLLm5bEoND7syqpl9NNYzFWaOLHWSD/jKWILuNwH8LAVn+qGznt455Zef0uGiF
6iUE3IPnaTr8ra2ZkwcwBjB1aJaRW++mT2waOSs7QhdYvP/bUYCFe7kWySNKnht0kPWBh+0s7z8D
Cx9af6BI8lTgv6Az+dUq3eIb/8Q+mKs9KH7vIVJS5jbrkLWJDlUMOnQU93zLBOUhRHTc69SI/ANz
+QrZgf+Wta/5LHcxaZdfpyExkaChcvGdZ4+2beMXZEiM7CuRbvyPDlETGCfPGpRT4E7ENRn+Xm2C
mUjJmZ434ybN3Ah6R5UfcxcvwdKg/3seATVfg1Fq92J6bbqwfMjvKBAYgpetbT0ghPS6k2+Z/a/5
oA7NQR6Q+gl7mJDflQZO61ylGXPWfCRfpsmlHFD4F3kdxc+RXkJ9lXNZDJ0AjpHuLPls6RgmWCxU
TOgo1xFL1e0vr45XjEj1jzQK/XWo4g3sRl/ZG4j0jnqBIrDPan09xkTP9p1QdzS4fk8E4H6tB/t3
X6R/DsJM506sHv5EHHeQ09eRxV8r+9WbjffeQUu6kGREHvpcE8Zqra+qzP45OLCqpZRqsT/IQ2e4
+666K7ySZShALBwGanwxyoYRmwSBboO9ysfyXbOt9zpEpnP7Ovnn1MO89TK23laW/QArT+dsUrd5
iCV0k7Y6spl2QlwCFkd2+HFm16/ybI4YijOXEc4AsAu3WctevQLYyZSJ4aEWOogPqvsQyslMnwzv
7M4v8qghxwp3tBj7YyKrbI7b/UYi+jI5TkiY+Cx10vax7m+kFym0aBYbceg/7AxJn7BJwg2Js173
HQagxtbxxsp6kBIih69MTxyLkZibUXOdKy3SCa1dQG10zvzW0ubcpQXrEh+lxTwvkaecbXIqumsN
t87yA8o33PzFLD0WarMcUWoS+wJSnuVjwAwsdKH7SLdo3AZj+6uK1BxQQXejGWvvjdgQ578vE6zJ
coViB/NBNzlrQN0k/s0v8ki+CCKsDp6b3CrYRohesw4rRM/z4iUILucjrWk/ZQU7z+Ujs0CEEExM
CCg1eHUV0xHH3UqOhavjug+lZCSp9NcMuyZYs9riVo+rt0xvX1unmb6x6ZqN5kIH0OXWNwVuxjrs
GmfVdKVxI+bmu6W00XPykeTmkzWuO4dWFL27HhMkM6RRRGfHKBxSizkL5om00X37lAbWiwhR6ZKS
Q8e91KB1NnmENcQ2CCyNoJBT5HbrXfF5uXFEAldPhktFYLK2VYkIg651PSPpq5daCLplastcK69R
Y2gUco+bIe7OMPq6cz2/yCN5bbA1roUOtWdcWyCdiFbzjJNsXAxzp2JyQUgqilYfZOOCT5DVoqGV
63biw2RV027kvyycorky4ezlGl2Fn4P1Bq7S3yW7PJJredd243M61GfNs46QWOrrMsloZrRHkt2i
9f+hFt7PKXJsRjTxsQxjzdRY33V0Xf6kuz/mWC0wLqGOpi0Zt008JQcUykd38tjBAEvdCjXbjoFR
vXmWlRywebp7H7f3m1npn+WTQsv3m1ED8Le9RL205byaUlR9HY4F9Y9KjcAnYBgPQswnkTCyLRT1
V5d+zyevLdo9OSPiAFJ3fBUuZnZPa+OveNZ3Y8wOZ3YFNinA5pp4mEehUq0D1aVvFRxeX+Y/oY7T
z8yOkycfkwtDk/wtLQjrT/o4nHT0mVv8aqBjWL+JXSZqYrX9/rXIfXFIDTX7bDGrypy+XMXszsN/
bNVe7EZ22U/dDpGoRWZ//1PUpk1NalRzkD9VEKeCAmozYuMu4S7OxXG8gVsld4tjCIA9iqoDoQ31
l9If1U1Jd+JklZTJI3rJ6HPioVS+T2X/q6uT4H0M3QovMgrJdpoFhUkTHuXenJRaPMejOq6TZMRU
HIWMQ0YsiN1Q1XJfki6x9meDrNbW1blMy2Kn94gnk5kfoCrQcmjWsXGFcfqBWnug3DbO2ubAULGw
8OyuHd98VxRv2A4s7t6YWr/Vitu8JK36GRNozlOZfFeCriYcCRBCXFD/KFL3Wz4vhqKw2beoqz96
lLTdTDtAWTkc0czoEIsS66CzxF1W6PW8TDe7cWdqnndMMFDA+6n6fTd6CSBGlK9l2RC3ZPYv8p+V
0jZcTDwYQo33pdFXb2Fr4dLQ7q3tAspQEp01hz18LnKIyoqf3JJkwsRoAmhA9ap9wvEWX+XpWKbh
uS3Das0M4W9NTy1PE7CS9TQLhgItj/aNr2ubPp3ztWYtvJWQNzMXnjH3V1eTWJd7abjOPQvzcq9n
AO8Moxf2SifPqVZhOy8Qh7KEJGHXFA1Aju2Ao+ChA3D+ohMXIG2PbhT5p+VvHgw8JSQOfI1CR/s2
H4BKXQ6wo0Sf4W+erDjfabMzYCL28jmfmeC/0NfHYJeC4OExdQNorf2DlPLJ5ay8VrVdsYtIKJJf
dN/k3gOX29pBObZf9giUxO1b3r1Z00yNn8dTuQnxRF0d4gHJ0kDOwD3pgZL9MlzEOQYqWvAqSldt
Uwt2n0WGkT/5+TEMXftKa8W+Ao78cyRyvGCR44h1AyzuXvlCPyyReGa7K+eIQuTSQH31WmzsKYmf
8hoJQw0AwFY7+sYYPqi7PFO9s9alp+Ivs4sJwpxBWk5iDtsY5fa9dwlxArXTLUfVfBR7BhNm0xnv
QzXcUjrWnxja2gNS42gfZTGbUPnNgv/4BtVzZhAWH5ZJmqdH1AstzSn/SGGv7Km0lFvNQJbmjTB1
ATo7N/obK2hf+kMLI+Mhj6JJeQbZRH9ovq5PRn6wh1Qrv6tjSfWEHgV70qds8kdGca4B+G1VRUFV
hLLrIUPnzLxRrpVA8WIJwm1Yc7rrhAUIYi8wJA08/lWO1OqZY3Xnv/5H1hm02SoCiypWetD124E0
Bg+VWsLkwf/fnv0In6pHLwmFLdHTMPRQLXws3wEYS4LB/qk6MFLbm3Fs8rWrvgEyxvsbZJS8hNKx
6ijw5pMhDQWJYmQUgykMkigDpslRTijQAxnUIeoh7UtBAm2NEXOdASo/rnRr37WxuMoxJ6Fn0RAi
cCGD5iiLBLI20NghGgVTHOPOnfZ1SwZONd8zhmGYJ0E0gz3r+4lUgNVQ/WR5r5BLBWACPSJ2yAKs
hC5oDjlWZx+oWZqvo0kqzvKLUkqhuZJNew3wMiSJyXZArSnKyi7dkb0Xqc76COZtHkYqDfG3vDMW
11Zl6FBwaZYsm00v1YudA3iHajRjaxaU2SojS2pxSEM4NNdSC+ZbCMJ0w+kPfx5zwV+jMmxcgUrY
62yuAsYWgaFOiHzHgpLMlvRQ1STQ6qxW7E2dKcAMw/IDCJYKoyAYSI+mlVwbEY9/SJ7e35JJTS7B
BaMddVJWzVVSO7ul2OQGzm2sAvMoVZ3wGqrjoORbEJqfS4p9jyJWxqdfe7dcrbsrI6/P3mXWtfBo
IVb0kqsUuFiN7m2ZX/ENRaRPoTlG1jaXoTWTXhFqJnDzOuySPBr0uzzqlWQ8athWiEWA5Gd02id1
jLUru6PfNEvDy/J51eUbRSeiHOi5vIwezgm6dubPrVM3v5fPTc2/TKK1fhppx3ZA7SljUJLBrEnA
huFi6p47T+xG0sNgE/YjT/Gy7ZYWutoygBVWuJFfrckidy1arb4MOdiBRZjaT3Oii+S1EAm1ho/y
Oy7V4kryXHXp2fsv5BVGnQ93QPgdV1G7idMwXDFy2yc+0waDYknQJknGQdlot6VjaGUYv9gQXQg6
F/TbS3HJO2U4R8X3yDOfmad3H/CDqL74efuFIsdc86R61Ur1cmMiUlwQE17YVyc0I/tiST3kuVza
S4OnraO6zA/YlOqLPPKLsb4E87Vpvub7SAeXd0kuXi8dFwHGdPmd3Fjs8i6iVTpCkTJyozi0qKhv
PS3LbVKU9ivtW3/t1Yr1JdGHNyMb1N+a+9YUifKaMNSvG4XmaaslH3rqM/5IeEzgDxchb6LWyLt1
HVvsGzxHvznq6BFqTDCV0WTGzcxT40LNct3C/dZWJTjG7SI3J+MjqC/hqFeX4p8jQIPqsfVQRBdP
SZeYAkDEvnhCK9A+1UMjT+Q7TtdrK2si1IqwmnRv6JzqUOnv4VwGCHBFI1WcAUym0ccvRF5m8BbL
YWuUavtedkq8NUWg76M26N5DvPXrwHZpp87vNu5ACqw/1dcpy9r3yGhuQxI4IC0rEymhq62JzKRE
DlzsqiTO8NJ48W/VD833RbBLxvpONBp7va6btmqfuu9F2b5lyWhdVOZy0sN2DoJ3pOYJbuQO0gZ7
qL4MSRWKGvcgWGI9e40yrd2Ud3lW92p/yH1nrw3p979CEsWjcRFWwfdkTnMsihgFiqpB/R3Dj9pI
6g8/dnFiCxNrvFcQ4Zz00GIr75uGC+gZo63Gy6g73wuC5Ko5dziI3f1A+JBEwqQipts1kZgM+AuW
gG/8zD0z3+Lp7NbtXIfEkzHLfEt9W0STOBqkVfyFyWAa+LboV8IxR5NX5I7YKQmBdL7F8k9ac+WL
0wTBdSwjOBuDF526KtQemil2f+y46XSHDom/q7Q+sV4YTxKXUmC+rEj1kuNlmJbYf70WnHLqgfVK
+WylGDyZG8xJTVF7oiLWxkYKO3hQNm7PJkE6h702Hk82bcNV4xK9GdebkaCOh+V109ohGYYsnRgl
eymQ/xgpvt7WYrjQ8MouN/xyY4ttrE4CvokFAZIdEbYzAFmrJmuGa2OjXQ21KPxktBNQRMRNP1FI
gHElPaVXwGTboCI3XZzSoJnnmzpWHmXYdPjTe9BETYCC2GY5ESHd30ilcTna9zSt4jd5PZmvp8oI
B8tH0Jy44cTKvwuOWCCNN73IX2WKcF4hSA4N+9ygQZed0NDL6aHmYumLppnyusjYl01QzoNzEUJv
z+QCvTs5Fsi/L0nX/OupfGPMYb6YKTrJzIMZ3cBv+FF3qzxASTwWE6rIpepu9ZqLADOi1odskPBn
N1yTZG8wM+YUQjVu6XnAX4b5wQSlilhUDq5ymO1fbXPqmAoDwJAGSRGd6lHImJ/9WTp5oNJExpsW
OAfCrWvaB53+SWQhuE1L664LtOafU/kuOtU/72pjBviyC+jvErwVaqH/0XpFeqsKEsDhTvgfoRfF
x64AsyTf7ZKs2Cr9eVFTY5gRh6ZspdjWNzBbj/wors+j25gXc8Zg4O3/PekIZtoISiAFbCQE84r8
b5nDZLIgIUHrD05JugBFINDTeMReWjFvyimvybOeM20ukskzynmQrX+FAkyX9K8i/Q+OZZXiCod5
d9bcLtnkLXgxw6S+6ivEUszXabUlmyJX7TMEVY0aVlYSE2/ddSMsPsJ6GE99MKprcz6Napr8kV1v
jMZC65RpKoFWs80fKyuyLK+58QTR2/DbdtMJz98nrruy5zI3St8a/RIjSVnm1cMxhAqDylBWTqVU
pC/14LEYFVhNxXoMZaNsAR4izOk3ZssEUmSvAU7b42D75sovq+A1HdsMywvp5E7svYUgVi+Mb8Gr
iEyg7Xr2NAw3ODkoxE/yCEwpzsrxjjiaRvMsJASiAh6CEfAm7Mi+NwVs04Rf7M2wyrNE8g0NcSjg
3x6FljqoqKCgc3+eiyAlki2yq4suUoLfIif/CMvBAZvJok12OZS8S+GZd3QxtUwcsiis906g89sh
N1gJWtMruVdDekySkFXS4iaifFnNtE7YHNndenwhBdafmdYgT+WL51or+z2mNm6a1/ifp8Ts62RH
NAwU0Nb6lheKypq9ME4u8W5bErX11TIzebGT3DAflucYGydPJsrFlMUx4LerGjYngst+yKhqve6A
RIc14ZfR8FlitNjof4O5bu6XW/3PEqaiYOjNYdpS+m/YZXZQ4qAjfMn88b97F4Ab/JsP2gVp4Lqa
o+qWpZruv1sX5nJTyk+nn5RcGNu+zzKq1Z/suoh2XdvRpBTW78SMxqW+hiTlBkInOQejnn0dBamM
IU002QRlnxO95AE7+/Fp2k9bBCSONq1ymOpRbLsMm7JgKzONxm+7RnExR2HSA7Wq8mzqbr2ttNr7
7BrYkcUhyYIcY28b7SjGlKe4it+z2sm35VzocPSYgMYS1CPVERKniJg6d5a3lQYrvF8lggeruU4l
3gmm4x8DB3gIXHngx/sWRCdZMwROh6bWryEhE+4gQXNxj7jZjUGOQvVBNtX39TkCvkmTBsqbZyYV
Cy14zhWZW2sdZfK59Ur9Q3Hxz9a+88aHiSNarQP8qS5PlWi7ty4ob41q1avRcpR77STlfvC7uzX3
jWND26VKrt4bH8A0XDlnrUVTdq+hLcuq1KADk8C/TibZXLfQaiSePa3as6gyvM5eBhFCb8nsbF00
yrkWpBQNUtDdjWa/5kalrP1TJYxqP4gO0ZOT5hMse6P4Mnm2emAh0+xy1fVu8siPE0qANp6PVGc9
Rp+6OVpK7Dya0rlZZkq6pmlfZLesVNBjjOITurb46wB0bsXQCHjGhPkNlyqWqmLbvxiol0AphMPF
g/5ziv0Wx2w8VQ8P6dGmVur6Q9Prn81kdHtfIIRHBVDZlhOtOHArpXhlyebiBNo7rKrJpyUF7l//
SNKaIJ+LNqDRPZMCZTWgnwqdn4evdtnE0iBsZmZdOeBKhAD3ZgfmRwH1+5WIPPJ7wxHPDclAjymB
p0FuTrZ1chfhT1mphyFhWJVbtjRsg4MNJQQiMhXAyovVleb31tEkB26dGiDVI1nzr1nf4RXZLNsk
Qja6beJ4N1mRExVR0Y5gxTLbReTmMoUcNvlNB5LS/zXSYarsTv/QOg/dAlrbDc1v/SNVVKK8Z8Ni
qUa7v73XLlTA2ChTcpS91zxErx82mYtLkJG7I1t3jb7LAEMyD/D5vFQrioMsNYIi3dYR7F8psJqS
8eQKxXyaauI/FbW6tQIyPVHzM3WC1b8NUmuNKpGodVs5kzCokBrhkHicgXHujl0WtU85DmSIVdZ2
NVkr2DE/sbLlTFOlDepC7nIMVwDZHOx6Z7pVsPCIPK1P71GSn/E9G7vRsO217KG4Xt4eIn3mkecB
+AxvLA989uWF5JBga4fmDmWDfkPoTPW8tKod2212RLrbuocePyRBoUQHtFT78A5nqZISnjWRKBZ0
Pg60mTpCBs3FxSJHiYFO0BOfqTgMrTKueOJ/SpRVF2gEBbbdeJWfU/DL0y2MaODb+DTYyePQ1vBr
4xZ0WaQQsTl8TYBFnoKS4HoaPu6bDu871GzzWNcUxCKcC5uS9dkhVYkbI/0cLh/WEuDRlrbHMMzX
JrARlC7t8CLLf8ltmmIht5zPCs1XDv3Y6eSfouywE/tn0MZvpL+gVjS1e09MFghuoS1fq8C+jShc
WFcU8/5bzf2A8YaIJZFqO+nycP8xfeDh+KhL3bjE2JBXDbz4K2X5fqP5hn3oJ+7QqVP8RY/XjfX3
staMO/kFP1MqWIv/qfDoEZJUBuPcdH4gJfcOLYFf/x+WkylhPP9K7yDrA4wTLknVNjXdMWbY049v
zzDz6//8D/F/aM0VNRm808kPCR5pA9aK6jStJcpNrwIVtob+2SMLdyvm6i9raJr4Dl5XAH/KBdw7
o6UWZsGpmH3uQz4V5y4hucsV8bd5eaf7IzIaHRZwbNyXeZAlzLRBaBZQ4Db8698XfA3vyM4PS48T
dPiwk/gGSbIiajzfWvqYbokQ8aBtRO119gO+jQE9zdEuvmD24ptAG70FY7gDUO9C8wvqsxN15vs0
ZmuJi/MqFDFRHvo7huVuJfp22ls1ydGUPagIQhlj6Aaip5k0xdJ2+MMO6VKyEfy0oiFFINN97rrn
glRKlaLA8++Rn7iYyUksMgv3T4MTVp8FyGY+zyyet7l/S2l1+IfVWGIRPwSTwb52viY1jO2sXBpD
7VmYpXLCiudu2cLb2LXmNJdeC7+CXKW7UNyiibtLCpd91mZwFwN/V5dJ+lqmiAz4+2LH+JY5qnuU
/6KXG+xhHeNdWhr93j91RA2faOiGG8vJpwNDg7ub9dbHxlVNyijMceRCT/vJz4gNayvn7DF23+Qb
MWj1jBgKVGC5xsZcXszdkeiamb4Zxkq195VaEDdmejdMvygtDLya8MWIQ2WLMAhH3VCyRdk0bxZI
OhEbAqCVPS74GxwXkipqIAVVLJB6qZl5LKeyeMnr+CHpHKSdqxvdvkrZkVy1dHLjjwQC6o9i4IWA
kyPfmDmSXmTvpEbOUvBSZvFXXOjq3teLZC8N5FymFKdjqAdK0WE3OGAPzV6SdORerZTuB+LbjlU1
veHuvrQCSAjFXRU9dSrqR0nDS32FGjBwpK0kMiIF/rB6NYNQQRlcvtQmcSuy4eOHXX6UM0ppkzHc
aII7KnqqmUIw8Vxxp7tdn3Pb+kG4cv3UqxhFAXiMdRIN7jbpSm9vzAirPu4uoeYDphTk33qGW5wa
wDsPm1CXlZ4q/b4N1OExzh3gsMjrfdls5XaLKNXhpLrmsKloQEp1FXgTMm11y3hVW8gUhq9kHxrY
qH1t5hQn6druMZLHN7D1Xa0eG6PP90pbBqSQ5frFLDQkUh5tArv/XmRefDWitj8tMzjbNqjiXZ9S
7gu0o5x8yVttj8vyIuh/yTVRaOhrOxmTr6aL+6NhSomGwnzJtZCdgqK/U3eyTw4AkTczVS5/RI+j
APSKycocE/z60mZaMDQvOCu5yJMLP2rrbP80LYNYjg8ySnGAOD3zF+G69XH5MYWW9ywf5+m2blRM
R31a7ep5qhu6ztzoBoFO2Tx0+Z3N3AvccmkbFoq5c80KKsfc9Jui1NrZ8ykD8GHya/eKVjE4e9iH
ljpJpgU3hd3LNtdID2KFXbDYcoov+UiCFdrAX3k7jPPKm+sa+QNkudAtbA1rq3ijvnKHBF4vgX4F
cpetXAGNddVstcbxjuFJarS8ikBHpq5g7bNW2iRwKH9OTaztl0JsFwbMccN0lh9i7WSfwnpsNrC9
m7VJPtyLxB1oWQMusmqmFfkLX+U/JKkmft7syJ4vXtKSoPTJzhfbTBaHb0o5fUEmWu/kn5ZLtIzc
uKWg7jvEmEhmzCy2FMHdq3Xtggphu6AkWLZmzzY4aU6tfqF349AsK9ydjUp2W+FB3SA4G+Eh6u1d
LjSXXvTAl06yF8MOxbqG/kRcnJKEXC06uUSwy35WCDCIzR+8neUnsQwMVsXg1XvkSSk78jG/tSa9
BKvqxFUg1VvXdvviBWV4kXfr2Aj32pOM3avRW+tm4VU+vRrsYvx90VqOePKHsDM9QlLqHkrVjQga
a/uNM/nqLkZydE7sDGw/zYRdVxV0EAKP2yqBtq9VPVTP2u0veESMS8Ysuy0GweaeeAtetLe8bt3v
+Wi95TElcMJs/NPk+xjmHRVBGDUKTScvkD0EIRGiCy5JRCtaFu7EMNFb7xkzajF8+9NaSrhxKHL/
fWm9qD2kZXkjcbI4ZmP0SWOV933wR+k7+Ek5gggjNLEbV1Q+oWVMmo6cPzs2eVtHQiF85I6FrhLf
O4zslgo6iNtBdcpNnqrquST2MZzb/lZYsZsrnPER979co1C+Uxdj8KwA8jcN3AsbZE/lz08P3e2s
qLDGTSzdMzZpK0e3LnKCyyeVDQvfN4MOm6d469iqu4kqscElF7I5DpOrpnyWCxSJHcuhvZxztqBO
iCaodMhMtk2e89Yjv8twfhvBkN4L2ECxsLWTXJ/Yl97tnAtriuHk9uppZBuEGZW0tcSkqRjGeCUT
JV9TW6gKlaxaKKu6OjZ02foPhe3k3rEGRBzEtW5HfqHeJbuxMtDzlITEk4mjf1hBnp8xCWFrKHNr
HZu5tm5xoq5Gr+Sn4KlaU3+AFgtBY2PMD6c6ETgxBXU2swQ68hO1aPu/VzWE6fxfVQ2Th8CybEOY
QBlc43+uD4NE5My4hnPqarIsnJHBLvSj9Edqda/MyoR1ZgAmqkKf4VquflBpuLyWVbELfPV4kPhx
p+hN/B3v3H7NnTzhV4PShglzxCuE9pZ4A6pV8kpOmhFE94IsYc/J+2/UPDPCP35CjIOzNZX6oW1n
5EISvSXEPl/lDUTnDvFX2H6HtORf1Gxqdp0RdZjK0I1hikYC4YK2AR4upTJlTKa85daAL+HTQEFB
FVHlaGW8TPN38hSYX7auJvdN3lrLIg2MRm5l0xVz23yjsX/bYTDHXzwv0uwWMjE6UQ2AekIrfEhi
QsLqBAtmoY1rljvOchTM1yZ9GNf/Rdh5NbltdFv0F6EKGY1X5jg5SPOCUrCQYyP/+rvQ1GfZ8i37
wSyAHNszJNHoc87eazMTW/VjyEieliGaGka+0p9+xCBv9rceNLvSliA+EqjTYo6uYaTTF6CXvwsd
o6bH0HgwgfPN7f/I6GKlhg4FljuAzRHEmF5Ah2+SLzbZYiKRc7Rajoa4dj93qekdfrMoWLCPNlXA
LgUlzsAU2vFutbmVPt9mibZpnQtmjlvkwO2j3YYxAwbZ0jTxeiIaF7RkhMJyz20OOiJr3E4x8p2a
WFsJzfx2HxYhGtMofbW0Nn9txg1onc4VHC7dqMhfa35015dt8j4GhIV6mc6yu7QXoHKChq/ndZB5
5n0VYlluA/EZnNewLhxPPmrG3FCaB8aJIBLUuqCQ2p501XnAyqMeSjHppMuZH+q70Uxxd5163tBG
uBigvOCeVFriepfdxr9fQ84/G4Oeh0sdUQ7FB98Q9++XUB54sNuwdJx8EZE+ggZcuoX+bTmwAvN2
4CRN/m531Rdhw8aOjP4uM835SG6OvbaNKLs4RbBWxtKaZfCYROA/LEe/CJuqS3XApqrqDp3r/3Hb
AbFmb5WbuwkBzU5L2jGZe2vH6ZpnpePRqnKZIDTPjceugok+WtJqehvMZPza/O8g1fq3CE8TsWgt
eel/qjFlOu8yb5AX9ZR6UIt1zfMYdOVFoKD7j7XIEfo/1iLh+p7t+5ZHvcrx39/IYg4hv6dedk6a
8ScmM5TGBfXpKq+98u4WEBBmy9LcORXyy2COd6PVGCiCfRNMIu4zbldTRLByQ0LjqvEL7RGSlLg2
MRkB4A0erXkIHouZSYmYWjCzy3PqIbQbBu5leWq0ab7OhgsLFhX5tgbVyNrWABgb+da11b3qrXpT
8jIvZ5VGnHZpez7V0YLBdkxogIGZr3JEZRfRWvGFIYsy5qhCN8gRgqkqMa0c/TGfmGO4hec8Atfu
DnFV1fsiY2Eop+Scww67m8lhIyLET3G2tbzW7/juTCeFIFQPbkTmWYJM6AaswZ2ALN+JfpLVQz/Z
eIvevzjWC8B9nOHjdF76Ogv/VLdpBu661teKVCj06ot0jOKpbRkxlVr7quDpRZumd4Be1q2rEWOM
T2mFWWXdWglHqRluGnW0vGrl3ldRRngAefr2A8uP2ra0ESpa9X1VmjvDyLsvjScbArYLdMgJ0UZe
OxxtmGQPNQwW9Q73QU6+Ffph/JL5HRKz7vtyMEdJttd0gonmvuRzZsq9V0pyrQPbAmce15+4ehZU
G9pT3dYtfpgnreHdSSanX8c2zMpYshuo+vbQVOKISbFbB4vzf0ytszMj7iS2sIkKeskhYYkBjJnE
Otv6/AcTQ7nJy/THOEZHb9C+FSYBEBk219HxPuaOUFqr6ASKNX8boh7NqvzLHKMeIr1cMys2MI35
ZqJWTpjokplGWOGi1te+hbCdd8WALTd3o4VLhwMtRc7eT/6JS1fjhoYcxIp3cW3tbTnyX8SqPdEo
2DelDdEjsZut3SyR13oIdajbezakwbJ1O+zl+mmYoFlC7ks3HhrXdleRNcNHnr0Orf8cMzg4pOEl
jXEiOTI563zJlkY/7V1CfNEBWUa9b73+rgpDMsbIz0bo3mzTgUTFVN+kXVNcUIXyPWDnnQiT+jMj
KpoVKMiM6ZL5Ic1+KcMnamsAIznVDPnnU149BUUe7oZZXmRdgVYMS/PoOLjQGv/iNZa/Ekt6F6G2
p0j046lLi/FECtGL65poYqmuqQRdwu4gpoYdfNakGDcYmVdGzk26G8pjJeWnmr0fa+t8qRDawwA6
AL35Pts0dWf9wzYemJqTUgvOgkjuS+5JQNbTsJ9a73tX+HzTk649CHiuSWOSVefNz5mfkIkaaYei
N+xjGU5IS0Js0aCsu5e5dE5TUbMzcc2rUWjfMXuCBSD+Gv7BvR50VzLZzl7Szkxe3Uvdcz23bPNX
g0Zaqg8IrO3as6/F5tpoEiomq9s3VP2rhZ3DfZfJ/QhLTYwCQCTXrajllYHJszOY29nPH2XxQ0cN
HVhM43rz8zyl7hbQer8ENfiw2ZBOWPJgL8kMVrv0g7roIvTmffgT4YzWHtkA8zmr0Q5G1Xk7S2Tm
mwSSSn/sW0y4BE0n4h0qMet7Nk39c1IMpyGmL2J1abs1lrwzunIJyYtsGb2+fZ0MlL5RUFaP7dC+
+cVwlxljePqlDJxrgEtyJiJNz6q7aFnjB4R2+3qj4dG8K/q82LRzvucVaC5Y8a2P3MKdlRFAT0Xr
Ve9sVjfowjca6o7eJjOWj2zk7coJmkgw7C3/TP0zXIRVNLDlnLon+DN3cG7W5JAkHVk2ZF7mYUZZ
YdPgeYjjj8pCD2PBSWwvEndYVP1hW5cBP7hd3OvuQYpDiMG+xzKd67txZDIfr7IQSy0peODf/WdS
S7P409AJshupCInzNn1QOwR2QwyhRZYA8o1Pk77Lm5NBOCESN0SZGtKiN0yKJAjr7wycvxYsPPci
fVJCh64rjDV5F4hmKu3JR8hxDjo6eQFjV+GEADTd7GwUGJk762JlJ30UzWYGtn4uRvZTg53/EXaO
vwEWFt0buPsK48MaYM4BuCWu5xiYwbCKUFCvIUURImmn/XsTtsiKzeCpD4J1JHKwXcz0T2n/WTjM
YDsRvDQyyLd0e94nEt6ZVYNlz/rXfkjra9ZpOESEd+bq049xhJ68WYYb01xyk9AtY4M7/RDgJzh3
uLj1mWVkqmR2HF3t3BYLYh32s4DRvINMXl7dyb4nTz14rNFLdOm3cu9PWr31W+OLZ0+AtxkbrzIm
MrsOD/rUHMN0to8QU76k/nsbkCcn7PYbAk/0633mP6h+DnGr+1ZwH04Jp+1i/wzVuzqIisCAsB4P
rptGFz3wPqk2E/1UUlAE2buwDFwm131xmFO/vKvRuG2TwSye8rJCETpLnZai4eOBDWEoWoiKQdhY
iN0bpsGlZ91ZYMp2yKUWWwrPqVfDTis3zPuc9DpYycuoDRfNZ2Pku0V9dxumS3LGtpmMYQzHcnhH
Gk7zrDb2CuR5+1dzX3YHw6h9gQefOwNcEKSa4daXfoS6A4XlvOg57IrkPKaZwcEmtcytKo84aLKE
TKBGW3ZROkZieDJqutZKbdr5uSBhkoi5DR+ZxfgklPcTuXHY7515pyS14IEi7PdJurqJhV0c4hFq
6r0zxocijNures8ZHlIGLqdlKhlloQTfKuqhPaA+aEpzJU2CFW+9jH/fthvmP7abaHT9JcHAN3Uk
L85vORdDa2QDEjMfglu/FHbI9i8aq74nbI+uFaFeWmrYu2iaNKjgNEhVSRoZ7EgdWUNHmsNN71fp
vpmCauss8Va1H/88VTQzRv9E1t5AHSG3pdH2JhaAxaKmMxqzNQST3hiTblegel4sKG5P4CCxXnpV
fikytK1Z4Jr3UtPEBRIQAEHuNk/5uKzOWZgegd7oLxJnpmL2zm6wJCWX4/0cvEyaSLZKJ02nttmj
ckLrkdefNStOz8rK3OQIhTDfxuvR7sCZaaw/Leim9Go62c1NTX8CaQBT+N1E24hkbic7+AmB3KpZ
Rs5UfcrT9kcYmvU97kmIXF73DAyT9sZCFVSnPcSMC131j9sZfdhnK5reuhnfYTZE5d6ec+g8OZtc
5lM2CXicotYtD42TB2v1qqk3lEdFlqyqAeubAYYHJYDlHWum0/sIEOtB6jDaO4tM38KLmpsRsEPC
dsENzRB5edMr4kT7BsWJavlUQ8xA2BlLOMo0YNxcu6kzRN3Z18Gd7mNGxHg0FxUnvIanwQjH1yUd
RpGm2NtDHbREjXrPPP77V1MN5f42tHOQPZoLHtMAaWb9LjUB56LHiWcNZ9pNY1kE5y6axLtodmqf
q3t4ZGgz/oQeQZyLrqV9SlFcXjwfRH8I/II5jFWStSvSZ2IzcFOgJYIes8TWLkclY75SkCXdOIx1
hrnzd7cmrpGyE5GQG4PYax7b2oxOXifj1a3WHETO1i3R8JhLLGw0VbG3ps9sgrWD7gchJQfkM3Ox
Io6J95mhBy5pRg3HkN3frnr99/fJ0JdL9Ncb5YkFJero9K5cU9iW+/sl7BFnOrGBqfeRPUzbfsF1
jhZTOPa+H2pmljTBEqZn4BSHIAE8rdX1VTCYEy1Q5sfdkubciHnYmUvyrWrw6MIeDo47/3QGS3LV
16GD9XJEkw9EPUKMXRYzMCCOiHmeNyH++1XREqnMN8+7GxD71UtUGaDd5r7O/GmrZJNW/c2R0Se1
QGt2cA1mDKtpTHy1euvtpKJEQuRGUvD/KA0+cFMkmIQY6KVW3KjDlgXRQVbdtAFbQmE4O9YdklMU
9TgUHulG3w1KjuTAk9po2DkZRflX4ZLJOuNxXwFemHaVh1KlWB7gExJy/CWp651Xy4p+ck0HVwkQ
xrhjFL84JPIOMYcl3HCnS8yKjpEZa+UZrc1pc1s+LdSHa4fdgVS1YIm/idauuaE1bd8vZ7OoZ6IX
cm+FK3uJ2Bts4w6L/oaG1nPCoOolzJ10UzewaYOk8U5zvsCz7Jglcy7jjeLRKAoNlKL8P5oPhvX3
Lo76Ktmejo/ANIXrecbSKP3LoDwxUakOuFj2ZhYRHoazc9eMHu9gP1VP6oEByQ8NDe2aG1a8apm0
aCKYPuKw6G5kLkQ/1uOMWy8Mo1N4RnWR3lULMbi3tWw7Bzo+bdm3O9m2X+Y6qu7SrGPgmdYXe+m8
kFiXrai56wPqd0jlY12QRA5XfTcO8L24OSdstAC2diB00PYtINHGKtZGXhcPCp6qjkx2emtbLBuD
Lr6UdQ8ubAitz+qITbD1Oarp4oxNf3EW291IrPVhbOJPSpMT+a19raU4msXQ3G7SOcGHK03QiFV3
snmMgh139k/qDp7WMoaFg3VqecoYdGtXgEbZqTAYVVOEhvsgvCxe04Mt7uw+ZttgxfpWRX5aqOcv
Y0CSXIDAe43YpX9ZQuTuAq9+UWfqQUfvr9Xjc5ghDytyI9hrOM02xbKUFQMOjJsDyAItKGfgkfjz
/Wu81Al0xNP3uhw/hTBST9D72GDE473feeITKztp9tNIxrAQ8tib+Hq1ofgao3+4hi1JhuqoMAd9
P5SHGBn6QbXy6fO96LMlHjyoPM8TqVjoDZbyFW45/aX4ElsU70rEGpAsSwyO3e3UKfC9A2KSq4+G
+qtk1JWQJ33592XRMf/R1HccxKcWcCXCNeg1/PZdrhFttwxL63MeQYydzaE9a7lh5md9IDLco5x8
9APoFHrJLQUjftu5BY1Vw3iFFLQdmm/Cqrmro3XwTWNzI8ISrP3QhtLlPigolRaZWN+jR0eYOl4U
vKwr++lVnFTvhuSvN8dmDBMxY6ENYpaXDrn+hfo22kUBlmy9K/0V6cJmUz7GugsvVFHwbpPdEhH8
UQ39iTmC325OxNG5gpKljNAyOPo7YsoV/Cj3synLaR+2yRu+gHElRYqaVnaPbplSVLHGPEmZ3tVV
Yhwmodcb1Uuty90Y9d1TZuOw5/5dAwxpg20qm/4ct6ThVmkMJFsS/VvZlIAmW72zOY7TRs1RDS24
Jm6ZH2/9+bgYjkqy5tVDc4Ao9VVdV4pUo57P3P7HbfJMB1oNltMlCUcdBUGRHm4XlkUcGAVgG24Y
PPofcSm33mJII+3yR7QrAtzoalyrNHZN7D7KJRygpIt5ATnT4wyq9Ad1lCxHZVB9qkMtOvKdOyoH
oELH+J6DMhU8OzMNgyQVYgTGnvHA1jadH3aDHTMfHAC9v8g/Hn717W1jOFfGdMsEZIIITDxOYfCG
bFPnSOeFoIfBuFDwU33QduMUjBtlgWhsvOedFSO6KHEGqVSoyp34OxFo3kyic0D+sErOGvCBH/AJ
409Rt2zCnqu1GAAEeiEfCGj78VJb/J6T7tLKw7VsLhqkPAHWkmXRB8HvI7cymzDDJP/hoXzd3wbI
TcGqSoSnuxtGBAEe0VNMDLqX2Aqmy61MCcCErW5DasCELjsHa7jW5INtSz9yscNl7QkH/uHXBxyH
DoiawOzX2Z/JJXBdaz5d4vuWpwyXHr8vWnej/msJ+oh1jQl1YzT4Lo3KlOTJB/axHyb9FOXmzyOZ
aZC/bCLmF2Yr21wuiEQnGmLZlw1VdK+R/XdUxVLvduOVXMTPYNwvQ+R1D82AgkvMyafb+6BOAdLs
5yk8qr1I7LR4k4j/PZPiWD3X/fDi9Q0bRMIVIm2S0SMjjM89k/UDCP1tZonwGcZ09dRk73CznuOl
WOkr8v1MIrifpVzX0ghOWOzlQ68P/mqOUbnedgZgur8bpTFeaadjWIzQlTmkjRffFffE7lG6tKKO
N6rHD/6bXzFK38RovtEz3KWa1752eMFAtYyhK9jjA9xUQUVO3n8S2TDeCQ9ZETd3/VgBon3rmcSq
gZly5yjRTlJG5t6vl+6ZUlv7Drk9/IfI3VEUF0rlXZzIs1d4o7MCjn27+w6gxy/KHq8eFv5B3pG7
lLKs3fPnpLusSYKNM+fWpfPtZONS3qoFEPZW9xOPGWC6WOUO+AM1gUT/7CLW1VZ0ycxHBwLzyk+a
+uDxdd8lUy/OxKS3Fz32lsB6R3saPGAgGPOaFy1ZaKGDHDBwBc26lSW0Wtea9+pW3C+nbe0YzODI
Y1xCNII8Y1c822d/cqJd0AwGUKjFngu/bRMZzXRRgiWncu4iDbl9owiD9Az1dW7JfJd1HZUEC+Q1
jeJxE9dRdKFkNx8MfMA3c0UPUo/gdJgTRAsXpNqrA60MPgrglI9GrvP3LcpJF5TATAztaUD/wVuY
JWAu4wSJXu+ar3ExZZdC12iS9UmDubhnQFGuiJLBZG9gI0kYVWDYWLE/5eDPl4Zs5WTyhYFC91Kz
o9xGcpDHMEzC99JAQ8qfgpAhyU7s6LS9ID7hFmNb9PSnKp/5BuolVdhTVbtnqAWN/dBq4jotsmMV
ZcZ9sdoMxDxs1HcFGh8GpkRcAkqdhOnZJsSHf7GQsN31RsQsDdtcz757f9uHD8ZdpcDbicDWrZSw
VTI4D1m5Y7Nhr/TczYmHYaVAYRlBMe1Z25jSjXvezafbThz0AejOxXLcZcJfNYE0jiqrBu4ZkSi1
DPbO7DOvMJwc8Pr/VJc2TSyllHIyc79QX9aKUqSWWUUv6lLyCkUzvoKWwLgN5UQ9MOITjMdMjCJ/
PofzJrvqhQlpW+uLNy7Fmd6ZE9/QOurdymlJUSb9+YpSZOCJMs9hmV81TUv2BS31n0ex/jAnoXuy
F/7S5JbhlegcJ8NIIRkqP4fMt8nn9pOTqt1b/HG3U1qXxYZ8PFyOY97d1/2bPzvjQ2Cn04M6stCY
rNyhRllTyteo7+2nmY3uU2Nv6EoQADE7zUDM+tgjRQxjzgHIBrgl79TPplk27BrX3Gkj+0FV7Lsi
Ij+CJrt05/786/kI5c+v5+vWq9g/SgIZmvHZTRjmBFqd7tTvby+n/pSmOwUaCnRY7e3wCCOQzxku
1Ufyh/pfmblVkMXmwGLPi+XZrDKYtPWadcliX9+mUF7wif7XENswl+SNX6W0cB2DIBXhCFd3qXCN
39NUek30HVuJZJ/3yRjswFX0F+WsSKtpH0TZ8KmwTaBEE7mPaGtwKflYpapaw+lBJ5voMu3ZZpO9
KvvU/+5Up44O5R8gm0jOIxT4PrGdb/QxyRXDI/2lQiM9GWXwxxCPiJXL8lMn/RbzY/E4IeW/D5Pp
qxK4VYXzHsE+fumc3iUE0wFqYguw0n2/hK/NTLyxaAeL84uxQ7Nng+mwy8AWpsUSbAabmQF1nSv2
Uz5GmzyqimuZBXcpW1yIFAbwstRiXuqF5LRF4T3Gie2EUI7rn1KEghSbb0SuhzqN5IgtFo/pVp2O
OjEfM6OfVYg0g7b10irS2JiGw1BfNDv+oyhd57m3IDoy3jhk0UBasWvp29rnYty1kZHcVbmQe9Na
oAYEEexctJU3IGXTZQ4D7NbbKj6lcMjHsqvmWUv8L4WejV/+PCgII9cShgi6rTPlVDEfTZyNW9mn
z6lJwIuywc358AABvH410OcfMjcXu5Hd7qc6ZS+ShykWsCm9uCj3tjNz9BNoK//VDEAuLCaVwRwA
qDr+k4wc/xI4xGFz+9e2i7KALj/6LcvUW9iF8yrsrfAbnFsmjE4zPlYuaYRdU8ZHmQfDfxTu3u+1
juPSAILZ7LimQyVk/ZYo0zaNtDR8zfuRkNWDYp1NmYfNSI+8nToFSuwcXEy2n/3a7I6yY2TbktFx
35SgcrrO9HfpkH63mjraqts8ClrzAepA7uvlqZApMxAYko9yyuu1P4UJ/uSUVAcNdkZI8sLX2e+3
tczqT97shvvOja4Rxdl1Jkd3EwXSfAxHhsu4Qc1HevXE65Qgx3Uw7Mn4RzdM7setODDnwn3xwEk3
lT9+6uymXEaBlzDLhxdjtCUzr2E8usiMYTSOd7qbgJ4vwcBbE5ZqJRNGDbNLXK/dRxSk69iIChSk
nby3+0pHZKDvK12uHezK25tXQtOR4C+nypU3FRax6ghwYt0Xj7LNH3/JBgUs4x1pPfFKPdfFuvYf
n6T4ezOPFQjXhWl6puHpvD2+91s/volGSw/coPxp8StFOK/Ya8DY02ftVHZ5sy65WK5hNaJDSgeG
BlBYfh6V9LjL11+v/zpSPxmOzpOaYvawsFMtEp+NrgTS05ElEWC8uHQCm4qq7rLA+GRosttgN2wu
MozPxtLPrGytWmtBP94ZSa9dy9IbwWLGK713dEKA7HBnmWF0MaqkvIxJJ/gqacMhza18owaqavNv
II3d31zpjoWkSmnD8ixZa0aWvrV9B9CBIdZYgHguagrRzLDFUUdwcRBF0DwU5MWsTa6i6yTqT2rb
kqYJdvi5zg52XbCy3AAJS3NdvQx4HFu3Gd5rieFtBhO6ulZFGGadynjMwqA4D9TlW+nE8Ve73ssG
D5iGDuOV5etYsDn99B/NiX/cZzzbxersM2HGwGT5v12vec5EQ/P1eV8KSSuwyePb5COMuydpe82p
6BfiDGkC11aHMlm3SX00RnN+cn22km6lsZ1MtCPBq+xjVVIkXN8cv3cLfotomdAU4VMtDPOZptmw
rOJqsW7G7NWryuTutrCDrKYQe8S45t1HlvfDpHP7ROfqpXClcyrCHm2GYAI6BJwJbz7+dqS08Uxo
+5UtGnh+Tmu9yhoHnOEWSIXT/E7tz5C2xFw2uJnU7s0lvfTA4NJd4eDy3OI+cHp5+vd3mACs32/l
HmMIVkObLwdCKuUJ+ksrE8ZcVUUy8fZ+5IV3MDijAlGneFP6sj6rnE3dp2LdLK3J2NqXOpTkTmc8
t8bjYax0MVZHY8mvBEef3IfSjMdXBk3aQXqaQOCgbVWudkOT8VgM9HP8oVrLReJnR4G5n4bM2zAx
dKaVw16O9rEZ686BDnu4osGQ7mjTFevaYx6Ek7g+mDoQIVWHhLKxGDxkyXYsKmtX+UvG4fLOErdp
UuZXxrZjmLHt6dltsgUxmCwP6ujXgxRuvertCi2eOwQbP3RtkDOLNKtYFFl/OaRo2HCpYl5q+uoR
x0m6DR19G7SCu7M32WvVf5FdShQ1W5Sx8sItAzL/Ql+eYqSkPz2EKQE3HU1WtUrYRfAHAA7nKelH
eYrHctqmjF1X1dy69mEiafPQj6QiAHWzt0pHrk61hNPEQAnLqlcf1PSgA9ixTvGrbpPFaR04VXrp
/RwaBA3QDDZwNt8Hbvakys1MMrCq/OIp9JjbZyMo1in3G1LuTXQ6ZeZ/DmIWvsasmFbY3dWo83Tt
MTa4ohH0H6i+cP4t3exsJEslTFpCMv/2ImHE08evf2sIQ+5Es/uYjc0be7Tgzi6j5BwOxJCEaWIe
SoKTz389cgqi8YYcFZL6GzJaSVyzqPX4ddA5Kqwy7GhrC4PTsQ8QfvnZpHediwZXd2/WZKHZrQyf
5yZ580cngNir1yR78HtVQ/IFcWD5BJPavijeWgMU6P72QZYdm5MxmkZEfZncl7EYr6Ur5Z5e2c+j
Us+OkVMc+9GSeydMxutAmtneWo7G5TlpgcE1A5THy9exEBB057EeSfqjM3nT7PoUgpFVgc6CwkcE
w88GvtRD/6wx+MWAtpDpkGgQ7sHE3A6dl6mf9SdCLJKdNQ4FJC0rJTIQuQYiQW+fVyAQL0BRho9a
1ObWQqCouhm3lobnflQdcWNkjuCILfw7Wc5vymaVWOa884Vzn1dm97jYU27T9r+dJW7dPTapd3AQ
S6BVDF+ZMEjInUJf3zTLNHLW2oeAh3rIi56RTbIoJtX5VJtf2MznjNuCHcI7+4cOnz5aPGuZSMqz
ck1w27IQeQ/zMSWfenv70BqKBHTvfPDKWtCMcb0rGhJ21XMlK86e76FBQTG/9o6dgLVLkksU/ejQ
Gtyp5aRx6mkXqK+AHvUbH5P5FiHa/BFQdNdGLd9ov9tH9XwLbIpFQxt2anTEAGiTM5a65TSFHVON
wS+Q8XNp7GNG5teCEgXCR2feO2XvXBHpq6o/mQJ/5+Zj95MkA79hPCXduO5wmq9VxWrOM0EwjPlv
hQDfoPE0tbCZJy0LTyodaZHOxdXQHwbb4+tt5vBkKy181sc02My5SHbqjRt972Wkmcpb25cgbuhs
7wtdElhOA5QmX3FPjDjC71rqO8UpUQ+joaUg2PKddN3pwt6fNsJiurvVz1izKHq6+1+B2bUeim3f
mDau7a5CsDRIOMnTz+QH9nv3BE3KSz/4IbL1umHva8IH0Dt7LYsm3KkQMwVe4N26xG7FIJl+9Wtf
Oh+WmXvfKQm5GQzB5y74jPSBPzjiDT+qe6WTLZhpaIdHgWYJbBm4u3xe8vvwIL0iuNFWydKXzcWz
yv1WvUNdN9INAk5nI5PKuNc7Kmp+JfU7qAf8iv+h7ia/4Le7qe/61MQgHzz4D44jflMlJ4VlT3bp
ZOeQyuFVd7R8za8Rvqmj0iZi99cRrGLmnNEX1dLCM0dDsRH2rcNFipkk051ADIb5l5vRBSISya8h
lRWNJHOvhNYKjIsvNT3lVvysPIbq5qh4yMyDg32Wi3Rl9TOuRmIK+ULM0FDJ0WM+XI7bX15lanFD
dNjTmXxFdGh2APea12YS30IyhESJ5YZElc9jPLkr0/Giu0BG05NRyRf1PD7vYpv0cYfv0Rev6AmY
Vvv7SY7jc0+c2yOpqE8qGmPCMHrsYuPRZInECltN7E0bEjFlPF5Vz21QFGV+EypkK34hhfsQzoN2
VjPHcRhouiZazXatuGs8o7xog9a9FQ0OIqqdRjfdS1wiyoUztbvtD28q+EE4zd5NDYTMdXJnq2JB
qZEyPJAsBOkmN401Pmf22npOaJeRws9eMrXVdKYvegw6Mzx2X1ZcWUsmV6nHYjcVxAg2C13ADq1h
lQHsK+qooTBfoL3LQy+md2e2i/VtMJLp3ofndeVDKUbErAVePObJ8dc4iZG7FvGzFrcPljboi8mE
EGlLRl/1Jt6XVmy9Vw6oz75xP0h/qe4aTAsLZKbjSrveOCdjnCAhXwK2gVS2D7OFHs0MPAZTRSXu
bRcM5U3x9R87yf/nq+/BzNANxPgIUX7fSAoU8ZoOzOPc5mL8Nleg1piswpDhyI4GPm+XYDWkB2/C
EOlrsaCW3JnMnIY87PXt0x5Kw7lUtr7BW8RwpeCoku3Po9tzy6uFeu7vPxeyaV3BSiu2eQHJSZWs
CZixSyr7+3//U+1/iMEgHpqmoftcJ8BCfy9LIgIm3NIS/VkXnnfMvYkWe4eONpe6jy6NDWWcpwdl
biaVclfRP3pxEn246OWo4SkUR830EwxrwJRU5EJae/OpG7pnxkc/n4rD8oHrnosx6WkwYctCKoO7
1+i1YaOVqGwKzXoIiBLaSqgKFxzKw6Ue0mo7NY3+3gfeg0CxMeAQ/kSfkQIlLX5MMDELt4hf/v0N
cRbj11/7gcwB0dTQUrF9BynS78ue4biEhkz2eCZbHTyV3zBvXeZsgTceR3yL740vPuTI1mTZ+Lci
ORCn9TQtGOvEaYyTV/k/1KTZKpz4OPbNLl343b+0LeqIeD98+0YbEyvnufWWZL7wYE3I5JpB0tdb
Orva0tkVZq/v29n3Vuq5qavnc1PoznGsK/OV7yWYLXV4CIuGcYFfRhdlWVFrathNx1jG1lktrkE1
UbaF8Xxi0nlxlxmrPstnIFfJe+6Nw5bt2Y9/fzvF//N2etCDXMOiWWXqvyuVyCjTrAj4wekWHW+3
erCxYCJuixSYi0oDxGTwKcZk+DAjCt/cFA1497LDpA1iI2cBWU9k1TMKRO0+gtAbhRPRdstD0bUs
6O478WgV3Mv0VDZUZysDqOkG6qy/UaO2oJhPQFqKa6h13Ul6ZotGn7Wanw/mUX9PC6gJnTme1Iyx
6R1nExOQoSFpXDpScSSfSCYMHrEIfO/RLey4HTj7oRiDS9vhkFRHzXKkpLNO2oWrgaVwpRIVcfby
+doeRKoAeXY2F802MPw3H5/zpdOz9gm7ZHiHHvJc90F4JVMdEq9l4ERYIFdeQfSeUevNPl9O0dlO
2CxkeA0yJmheICbMtfFGX3A/IXbS5+VMqTD5SMI7Gfp0uSzc0tki/Co6Q5xvi+u/f9B0MP5x4aAh
0pegHMvEyOQ6vP6X6nucSHfXzC4680PlkYVwfupboO9e6u8GC2ISoR6q1d/4w6sOxOidRuuWDvL0
Lof2W1Wy6bHgpSr9mgzTfOtnZDBpgvv9NBjzOjQHeV+bOt3sZURz88Tahn8kMa+F2ktePN3+e9bn
/IWZcnn2+uSp0oNnBdBXD4qnHzSZ2Nz+7bY10VCj4IcBjdLrlzcyTJ2fIyQkshCkIF2vb315+rzQ
nJpLEy32k0VS0gkzXLUzcVdomgDYVl/Cac5OzRJDECzpCHZoEuIg7UM92sZP8YReDPGjwgTFoH6t
YIC+OTpfW0z421i0AYYUjZI3tlxyGItsp67+zrYeOtceL2McfM/0KjqPtsbfiJzvsc23qRl0yKwN
93S7BZlilifVf0NHpp1nCwmgQ3DNRu+BaaSaoW2L7JQhun6KSnq8IUFNZQux2ov86OyYoIXiygre
6ePgE6JI/j/Czmu7baTrtk+EMZDDLXMSSUVKvsGwZRsZhZye/kwU/dvd/Y3TfcMGKLkt0UCh9t5r
zUXTiJ6/PlVLKCRYGJ08P/ieKBbdfBnLFz+P4NxY9jGHpJyXRrGlVbvVGlptuVo8JtF4xmuuvE0Z
sVw2vMBlqIP70xQ13gath0m2acOnmJATQcZbaBrjl0apq1VDB3akYnxrwnwT9UCV7lexAut+La+M
vCJ3/E6fyAtzxyp+kzLvCSbs8t8v9v9lonmq7Xo08eChaZj25g3EX651PYtcpjEgKarBS18ietdR
W9QB4ReI/jNT/zI0/GZaWybPIga1X2KTmt3kIRIM11nfE8mbrkbilgEUkNFGClkjbneRsUdStgKQ
EgmgCvahN8VBJvA0IdLZDQ3B471MymlA5UnwotCp/ZQHonnpwKQ8BS5pgYHQ4quhh9bOpM7bNfNk
yrDb9y4OK9xURf2Ig874j8rB/p8lH2Ic6iCbRYD//o84lT2BA4MCBJTQvF1eNO953/TJcpiIEMMA
jH5Tnuc13GGlVYc9253+RFbWG+FL7TGJkPDJBSyIzObYlAj85Sm+hvZ+qrlbDSH5F+R0FaIFz7uq
BtKBoZ2fH2asfrXQ9SZYw25+nytbJfbLLbOpaHfvsShubi+QCIt5Qu4z+CaDi2Ksu5rXbt0bBK9b
AVDHHBw4dND3TKS0y0IsC+lgWPsY6fCyNbTPTjfVR6XLMtREsfI1JQqgQEr5I+EPhoXvIT7Qkk0O
z3fGi7pVgevJbcwFVFzjZjRcFlOYMbnDofofl+c/Z0OMM1VvllCrtmky1vzHUtyWSphFNmRSi93d
+Z68Am3CyIzwarZ6rV9MbUy2d51RZESwNIf43ZrLCMVq2agqJgom6t/lva2OjAx/uEwky4JhNqvM
9cy9y2SRagDypvzUrLi4C4QCXSEXCCSkdEhUzI0P4+i9WJ3ncSnP9bDVamLdFy91Ek9PUio1OOCK
CQQZd/EMj815iMHayzZDatTrJLPFrWDAPktQxSGaT7U+fXLq3r3aQ2k///sHaP1PAcDuzzAcT3Mx
SqjqPx25SGpcTahVfeBRd0xC1saGtepVHrmKWZ8n2DgrN9KsF4Qn9N9TpdoCSbdf0iYctyy3I9p5
TiF25MexBxuvitamhxzql7TJHuQfdeKhWQpCI3Wmo4LGnhgCkkWa9tDnnfFetuNV6n2kBsic5QJV
WZG35eFgKfpmQ5A64v5AG44TaWow8Bz1g8mtoOsaWZe4r7RrpfRoj8NC+0ijgDBpNdQ3dz6475bd
rddmtgQ5E4qDCcooo/rZEPm4+vePU84i/7an1i0msDwwjPmC1PV/tBL60CJttBjFgTDhaxziG3Qt
Tb8FgK0W4IDji5iILXcyWMRhZtW7ep7dyRdpw2XIiug/wFdXOe1ZsYCByJde6r/oBW6NtrL3VW9a
C2QJyiZuuxFjg/mEnnI6Q35f3/VgoZNV+xZxEY9id5qu7Iv6bTgpyqqa+Sp/TmXJVU8wHP/9k2A3
9PddEpeUxojPMVTPBFLn/vOj4BGQR2Wr6Me7RixQEygLrXBQ6HlhczYZqucKG7111oiZ96Oo62Y2
oxhEUG2SjHq+C9gOaHQNF1HpMbduyuTkELOAeemXUrkd2vEsCPTY28RRbHWnFo+ADaqlM1rq0aFL
fr8zm3lG0VT8PS2OhnXOruqhaIlgn6l1LVYIGH1rK8XRl4v2KpGNlW9VKzeDejmzD9cji8nGwsq5
mAIr2MvtEKnV7S6wMubhoXhkTKB/iiD5cyBqOjI1fXLCZ1C5MOjXl06nWW9x0SBgzPMKeYWw3uws
cUBK5O5+1CP7jZ4cULoRGYta+txsjWYdEt8FiBNqGaBL9zu+duxBNXww1UmbbcBI4EGUM+pJESeb
Qd/aTY1mKxOhm9gL103lN1tpSyoNA1+2EDtguT+0ITY3XcZdtgJkuCCQJcETV+Gu+P0iUjMCvdEQ
D/f7PXnUaOOlxpGyMnQe1MKlbylvXJ19yhYon7sEWQYbfFKbW2m4b4S2+z98mBsGZfYh6KkSLLNH
UkAbMZ7CclHbofqcZjX1iIPyTLH0dy7aVTU3WfBDsjeomcsIF1Wu7XU2k4isf6hJxFaruICiSKRc
rYEvlVuhujbtgzyVvdGghnaT5ZMNvaT9gd0f3Uryqlld870N0xHTSPOBNcAEzOYGD/LFn49yk8Rl
LC4YhzRLXVQjomVaKcT/VSJ5QoW1LIoqvsq3UC2JZSl9Y2BRvqaBO7yh2/xpp1r6M7WXWdKbP7Ed
fpkc4JnQHYyFbHlGogLcywCD9WDcE+G1y2UrnpwReIO2SzJGWOytoA7XVRpjppiNTpGSamhKhLuS
v66bTOV/DOutGWrxZylzPF3HZ6KivTAQmfMc+McYN6hKEokzcq4Z0znNc6xo3bNau9bRiuiatFO3
IP3WWsdew55B+j3keae0oCQN+/x/mdXOWo9795LUyabSavfoJbMCrAvw8vr5t1CE4iUfBgC6aIVA
oxO1oA6fjs5Ir6vc8YpiZV1PLfk8atE995kGvmaWptIu4h7Jvqgx228bb95xUA2daUXypNi+8mp3
9UrS3/2G+nvVu8QIoNqFajQvgNXYkAhGYbC3BnfRY0SnZKlI2HFSuCupQcrSfJoSUnApb/++NMpP
7u+frO3ShdboQel8wMY/ZBDWZBSsmZ1+cLFVxHC52GaVJETdAr9798SclQu1m0yF9su9R5AU1ISF
46yYcdpz/uSvI7OwsFxHN7gvzG7K1EhWrgpJX7F+ul2VHuQ+pzUL2vJgHtcx6W/CplRFvgQOQh6F
vAecJlkB37STh3aAUkacJyvIJNQv1uDfjQBpKOaqyS0vTZc6R81Em0pSwUKx6TYsJzER19xWMBKM
nU0pc5IvoRmaJ18PHEwsXrBKETCxOZ2tJnb6ktk5Km8ysJ4A6qgPEEgfZBIBRgMYU1F6LRXMRBpE
muMQkL4oqVWTCw6qGp3ksZh6dwcELtzVVtzsBHm8K+k3kS9Fl/60ICrte6UWSByzYicnakPj+CSo
q2+VIoITaKRgBdmm3ahB121Ek4SrwGqUo5MUb+og+jWiYeMtS1AZWHn51Ctev7Cp8heIntgmaoV6
UXTNP7VVFa6aNPS+/vuVojl/vwld2wVzYLNFoDNr40CTo4u/lF+Vh1pIMz17r2AZXBJVU2YrtcF9
qZRAcNWcUh6Kbniy5jCMqK8UNI0Y5mXgCt7X5KxrD4ws+2uQpjdLbse1eNjVtojpgaX1mef3bEKY
/DW9Tu8ZQou2oAXgf5uAEFlWYP4U6pM3859mbK07oZaXvQP5oqp9tSGq8S0wUiRog9d/ZmSfz5m4
vUFMtTtCAx5S4TMRqjxSXHcua/WlMHTvIt8JPNTUWY/euiucaxlM5z7tR5w86ECiIg8ujlsYOyFi
lWw/6jd862TczN0ROVZQyB7iWWUc49FL30VPw4g24a+jwrU2mtZMVy3BsgRVmD1uEqUX8EVQiLyL
TwbmxUjwrpk6GULkpMbt9Jp5TfNICnL5SHz422gPkDVFqYH1CLppUTtetmhshvMt1jFMvKn7IKoa
CYCP5O6tzqri0uWZf8qj+I6bS9wRjZNpRqcxsE++6MJn9oLmxcmYiSn+UaXrUc6wQZKVvPPUjW/y
LAtx6Ts9xgGYvW+TqI/hrEMbFFsQne1N54gspI05Af1POrZGepqcUCXMcJr53GpKUq5nlK9igptS
xJhtcp27l+JkLElCUAGerUtGPB+hV39rARQ92qoSXYNGiTDjKdwIUYT7HLkz7OemOxW6kpDTkAXb
LjWDJ0EJRO66Qzorc8NdhKkomYN9CVb9qQyQkR21fyEDy4etInLWBLW++UT/TH1TfzVruuFM4qaj
ow3Fk2UOPzBKV19NJD00XVLtYkzBZzRlD2rjdachyPtTqpUD3IJgp059f2L/DGwhLUxe5fe09dax
DALyIp9w2ki8OpWJ6jvhIvbNzv0VDPHvdyfV9d8ekeCLdIdHJMw2COiei+Dp780R1G4sl/gTDpFj
RIdBsNErx3MQ9Y/BGEefln2ALkMn1UDebzf5dLX5t9tnhWptdK/1ryJRtsHQEukRR9OHPBKROt6P
wt/vya8ONakTf74vSPLPyaq1o+PRThx0q1xW8z9n25M9Wlm5eGBD7dJiIKGCKcc6C3zlLbWQSBgK
Y2N52glv2tmaz9Zo/mpr9N4Kfuv3poq9pTSW082oyTDVmYvNT01QD5x2JBlr0/eUUDkfR2rD4Ap7
+xYC9nCVLxj9kyWGEn/RG3DLhlmrK/W7UrVb1g7soySqNvILHi0U8p10DREbBqEYXs7OiIfsBZNu
QAtCNKitOc1N80OrIjE85mX9pJVudfIBFp3kEe7DGouahZJWiXoFRcFw0Ou8fVCGX8mnpOGsPbtt
l5LQhPpPZy6fTSsCo5P9XfSuBxq1yYzFK0MGQDrPGfQebffMXqV5ZCy7iKmfoSwY/bMNHXk51UF8
//9J/W4WqGJ5n/pqLrL/vCR+hwz45BgSpHT2e8Tjjpe22y4P9XWd1f66LVOIivNE/t6j8tJf7xEE
i77HCOqNAw73wa/Tv740BAs1fiMO8v24YmXMB+bu4VRjyQ+yhmZzW9wYalpQioPi0M9BdGUTPalZ
C/AxXSoDESl26FdHJTesNw8CXpB5BbWzLRg2Kcq6VQoXKFePjXPOosvAPR/Zx70oCr2qdTxfQ02f
XlQ3cld6VbLZsg1s7F1LIu18pGehctSnZjoS1RJYhGHcDTcm6ryLJlK0kCqBzL/HP1ru9bAnMWJQ
IqcrXRcawQ8Mh6YWXAVPkv29T4ywTT9xCV/tfknO8PA1dArwJInbHNKhNp4cv/qZIAg+gX5XV0MN
QsTu63dBfMuKUtg5Zyp2fl3pUbWP9XudkmxRzxe3UWGHMXiQbZw6GVDWzaIgyo2F1Xj5GUFjcjOx
hciRMakkC4K+kLqLyHhg3zWtTCMuP6DDHEAzqZs8y8yVpNahLa/v/Dp5iisAqZIdL/yo1o+i6au3
TsTYFPryY7AJX1RGekFhXWsHVSnUVYrG2cmD5lZBPtyitKm2AJf6d7OO7g3AtlWnFdlO6nFs4B6z
/6WWniNK0x7++N1DPKLjOemhQVnVZROfBenXQwlHwEjzt8Sbw4JUyhRChXkRPjzoWtGeo762VyqL
wk4mO+hieh5TF4RmwMVAXe6ydx1j8s7BE+b7KGHgNMufpAYqy7MaAC9dbjlL94eEdLeqHtY2/ZE9
dv128ecLQ5kN6x5TywWY7wIVRXJxVbta1JNafERjnK2ctnAPbVH1N9S34F91j+LA0o4+lLpHM4GA
MzuMRovJOpnl7aJRUZ5qGpFv68IiC67jucQyuLTnHZBbQWUMfbXmGk2YzY8+yeZ+eSJVXSzzoY9W
FuXzF1JC1iB87e/g0k5JXDM3M2eJY3V0wGme73j9tMNoovrl7k59rDV7OrqGA5JYYjaEMmU4nVr7
6JCJtgscwz725ZDtPGUt8+zY35GHlVgzacF49cdhCx6PbYI1HfQ0ZzymThgL1GJllPh8iYNge4bf
6pq2eMeYr3VrXUvVj5qlyiiUYWWVNSLuIKHjmzees25HYpFl27cJs+ISllxgBcsU+YnNC1pWmUPf
VFS+tObVB6+2f7Xswx4KJKFzAo8m1AO4ugs5BoZH7h4Ni51WhkMN6WjlgkIQD/c2NqkJR1+FJNW0
/OvPMdjsP7LLKOJFRtvNTEXxLJ3ERGvRCHDFs16w+auslqxw2XUNa9jVzNa+dLXOPWk2773NLSaU
Z6UylLeSKFJV76vnADTVcw+vr1WT4OYZefdQth6kZ7X1nu2eVtO8N/MLMRwDR+f+chx2avMeTuR1
eMQJgM0J2NKNjYV2SueMvUTM5haoKsAgCmOFUcDEscgo0fE7Wu7jcEJceha21n6PodTJA2GLTeP5
qzTR06sxa7EisOdqXKVXgqsjfNdzGEnrd4jM5g2cYSdbjPz6rUvo1NeTmREvRyvU8cxhmYJ3WSWl
R1gZmXunFEz9ms1xsgEV1u4GW0fwzZQI5QAfQmpNiFX4NtbNhpYaWbmRnoI1wSk6tnZztBXTXshU
TPkiQCIcNXdiEAsEnOgHjR12Xd4V8WGmQV/Q1R+iekwLh3vMUa5pAE0dQAuCzGx8mi+2D2ZnzbLM
/ehJKZsJQCjMVk8FY9iPNx2Z6cyCMG4lvLtF2pigJubT+WYHOtctu86o6McrgvCVpvqQR1rq/DqS
7/WE2/OY/cIzrXvsJq2hMAS+KKdjqkNaTjCQ3JQG1d6OS/cSWToq3UwvPrqGqz8zcFTofTCc7yOz
PHNaymJmHpqeCgDazqXt82uRGb+Y7QU9+gcDh+FdXGNGwgZInbfrpuu1a580eOUHi3BOkOp3m26n
+/rVgr4NEuhgWsF3GcwbqFq/joXi0KpwzGdyJjHCSZJxGStgAFtqsjttnlEYUaxEGy4lYEWLx0/s
H3MyiT+tFBrhKymAlJV7mXXoZm1H25N3iJ850Bv1WFQg6n4HkgVwMHVXP8jwi1LsENR4n27BnoxS
rV2ljE8IMnet61iZH2jRxvdpisslT8TtOBnNrgiscSl/5iSlFK8DrlDUMbFfTCvX50lEzFV5GayC
/I07MWTKvoS+86bPSIo/BXcNkY6FyePRdoVsYxCOOYIF9J18rdRzLFBeX8s246ljZMzzI/PcpoZ5
1gK2CySxb0Rlo7nu+3UXjSa3fHCSjcEeurNVduXuDumBhGIdc2f65o8mRY6sdH6XP/I91xi2gwxu
98rp0/fhlMt11vbMekkxCHpatMaVyMT1//f/UUXash2t8VzGdbXQxyr7DDrzRNf0Sfom8jr+OiaZ
/nU+CBDnA6HrjL2kl9Ri5egBvDHQ/2slKAY6EEdFCaeYheUIRrp+dO5NHwuWGppEsRwr9JMQV69D
HTJYbUCim3n4sxndb7pS9ge9qoqFDD5Tg1DZuGMdLOUpIkHvIo96k+5rMm+4DSrQs+MP2ynNvIe7
IHaolAWLD+R10/gqN4agi7N94OKAQThR3BIbPlubCGdnxhZ+F8u3zsj432u/L68axfcLQbqrIS6I
4vF/meC8xCiP8JERiYfTpoMefDSjdjzKoz8vzMb1FQyf/xDbMOP8W+lFd9JwDNwllmZYUMgZL/y9
9MJTNWnWGGkHMYThJSnsdpN6hbd2KgfCoDInJApDeW08hSxvJSWsdFZNhEVAEVW16nVMmIcokdgU
fdZeWwOrEEEo4adffWYqa5XaaMAYs2i8dpOHR6zyvmhVM16N+YV9jra7b2dR7pNt2pxizJy3oJsX
Ra+gq5i1D0nbmWBiG/rLlautKrv6TiIBk9iiwDfQiMfaLUGuQHDYhZXWb+f23GALgIUFzCIxGs+m
lVVPA8sKmhmjJbyEHXoyJhFZOEG/Rwkfr4qyJPdeJd4izdKb2RT5ppz8n7nGyN4bKMvVoYJwiJB4
WQA2hpWoZPeA73Eci4cpbS8EVOyLyVZf3dHKDzxOozvNaH5/BGFXKeYnQ60ZOtR85/l/rg2Qoq7D
R1lX6L/LxNC3MXNCGqkFSiRDQw0XofOFthF9Yxq8wHmifDjsBDaJofZ7F2vNMkij6dhUTPPQQrgP
UTFN+/sSA1662NNVZsUDW4n8JUTxrKqfjT43nku9+46QbviPyZ3m/GNeRXsNS5qqzeY0inlVyuX+
0morcptJSJaEu8AuGR3Sa7jw0b1Koe/vM/rMxqtae/UBy8y6N2OyBZ3U3JeeOb6M4oqGEJ5oancP
8jvLDDhTU6Oyv3silE7/7oD+f8gtcQlN/L9LVD3cPPREa2fu4BERStbqTtpvYiRvDJylopYFHmtN
VK1CnspP8ogEsV9HkDzoCqcqYUgWD5fh0UYkEdlB/RjML2perHKFqwjwf7Gj8TKunSL/4gVjc74P
heziS63lzVnuYErOrHpwgPSDX1WccVpXWBzesFO/mPO4Zui9Y2pacHbytNjYhjm1hG8AAMBg9Eje
bbHr+y7DcWrHq1amUEkTV8N0eFGVWriT1Ix8ct2FEfc0nMyg09fy5+3cHt5I/OriwT/SMDLuRgVL
AanRW5F+1MuSDNBaa/2NCFuFi4OXepj0N5UYrQywakVGNDvNzNw4pCHehzlyopMoE0W5W5t3tkQ6
SDqyvZZjK+oY1t4k+UxI3tnK+AyUXM3ekCICTyV4e6BDn4xl+Jp2JpHn+TSrmcne0qWRhTLav0eL
mWYQH5jLMdyCdLDrInPGtEXEqXWmeoYFyTPNVLeJV8fPNeCoCBOMcpb9aWnlbIf5mTiCTWwbkPZR
j0OVttH9iEpqg/6MTW09bQzkUFtZOuoBmX9xPr0ahpqfaDAx7OgoKatEWVtEhGyaFEW5BHrZMxLK
EF7z69Ii3Z4foXbz/jlM1T3MMsYOeaItQxF116zF42gLwquaFHOxEor92CQ+CKg0Oyu9520Cp9/e
tQ7/3l7T2Yv8bZF3bYYHKuMnnRE5ISyqOT8E/nJL0s1QTIN28lZnCLz3SAJYMO0JNx6JR0f5AiSX
EJg/5yaar8hpvg5J+k22rMjsS8/ZrNMObeeiuWQhEaeU7HA3f8v1MXjKlUk5WQY0dgDW0D0lIc4t
teOEzX3VtC3yONDEzy1WJDkYZpjJwsBHJpSI1j+RuBfLapBizh5SI/Kv0jCWRcpSWo0DhrhrkW2R
TvEgcCzT3hBWLhZeoL4quf1mkp97z1nNo7EFCcrpfWZp83x2a/+SKJm+N+yCKxWh7ivpXinZMhbT
sm/wGZOVqmE7rjRnoxl69dUC4bQ0Yy99tGzmjATLYQumPJR7AblHMXXT5WYymHjMnSd6Cu2yV0zi
cX1nha5He5Izxd9n8qeZz2w10Z6kt+P316T9BCHcIodYRqvPooGrzPyAERCSROdhAm2ehn7sgcqa
PgAGBJ0TPtpZcBwCR5O7ynuZJCVtZqHb7/SN6KNkNtNZcq4o7g6t7lgrfeZDShXHvJdMrar7yp98
73nOEVKXEsegNChq8i49EUD7U1i++2iPwQlrWLIsPAsB4fySqXh+Jq2DL17TTlqqRMDaRGcusFM7
D5YVW3thN+lC7tCdOf/gXt3Ts2Wgnfb1Ae02nfY5tjLT8QneFb+tr63pvXkLOWF0Ai2A7tiuI8eC
MDSX944Rn12QgWzk656Eyqx8wYOD7oCmhDXW4hga1M0wDt7vTA8F1nOZ9SfFNc/3Cetgmx9lOGjX
UfHzdWsMyp7JXvTmpOGuxU64uf/BgBjHrStXPyQf+4G2uTePs4Pi2/1xwiMIVo3XdNuhc8ZXzclf
igYa0YCEb5XirCsWqJy7Y0W8bL4JimDkTpgrWXcrFiqMBMQ0i4EA3fm/uZv/rG3yMrNRkMpVB5T9
3ogKAIOkcheO6vbt/hdbPQplNQTAG9AG30lSjp0XMb07w1hUoqVLpPUHk2iCjRPmP8leL5LVmLls
yeWDUCdRaTGO6XBNClrWc+xK6PqYJaIOhXmAOImUjnTtdD7MMO7ElTVfEqPfxo9KXK5iwb+PmnbJ
9q5MNKcDKq3gHLsJOxkUeG9KGZR7wKwJ0tNgK39AUiE6mijDtFMh+D1PKFf3qk0ENJo8Y66DJJVP
vvB4e8lhoeDLEtW+c9XxqE4JvhwvjF5yj0VXGbX28Rd7iIIa1Myj5gAZtRIz2vQFU/7JF/YmLBQE
qNaQ3USLFBXKhHcEL/AhyS5K2AQbyyCR3rIDShpE4OGyY1KI1W0wz3L6JyeC8qXQ+z0JL30L/YjW
EAkuv0VHrtUduyLv8LjD+/DKUN2ojaud8yx3ElCxApmSF/yQzZ1UYC/XUARAWVLym2L49try83Il
1bDyRU0nEgjL8sijk2GwHzVb2wRfw/v1qc267qWkZFghbs228tQpLGeXC2dcNlbBmLg1863cspRf
7h+RO7AXKNXslKRA92xhKWtidYyX0smxX07C3d3hYqIN8D3dpHczm5xnr+2DdcGwGXsPj7UEC8ao
olOd1/+K7Zi8HbTamgghHuy1PC2gfWzvDdNUc4x6M6DtWMdNW7B0tXMq9lgwhlcWftKHL1UV12sb
QSX5tnSPhwncv+pU7TF1hcv0ZDDWbl6FD4XjMg7n31IlxaNtiuP9FxtH4yI7oIzPGLhr+f0sTJoV
0rjpTbTlls69eahlp8owsRnJPZZ8cefdVpNp6qG7bw8RlcmtWfzsp8P43aR2Wths09ehYDTyYbJJ
BXQTVicRWxvQDv7WcUrwZZLnkyQ2ES8o2iEYYseeu1ihM8ATCmxkMlz2FpckPQguDCBpNMVQprx1
jf+zZBxPr2puB3f0KuXnLKJog3PfeQnGIAEgMi6HmmkKDadmh+xafU896oa0Q8JeNT/uJDZKT5I8
AhZ3GeLHk/QZTcQlDULzYsded3RaLDJpwt6wS9XqiB9pz+/lfKeXeVNFWUEivIROUy+lw9lX8jet
Kl8JAKiXzI3Gd6aot84rk0cWbqTePDCXXsj5umszRnMTpHeVMe+2czTnNSrjhZ776gvlv4VZq7up
Zf3R43KBtUk7EGX3Z5JMYh/q5laOyZzCwRWogIfv+RHxiufXRg3tY1QEXzqwBdgDeCm1yVi2ghbt
Bws0kyZNLHsDcoxeRsXzaN2XKrWq3CVN0XYtsb+GAwF6USXWQz2SSCEvVMwiXEpKUJ+G7LGB9PcQ
CrZGcopR2hFkS27zBY6iAFyegTgaO8m9pCOzaqmktnbrE64DQ7dxjP8GFUpaIWPob2ab14dGJ96z
8JphJ0EB8sUtFsWQhNu0snH4zto5K3cK0mpzVJpsJaxZaK1H7rS6X3Zdn41kjZYr4tfHd1PRu71A
zIuIdN7pREqxm5QEyKDBTscjbvuFwUV0biLtOUmc7EV03OSQyEnj5XGAy6W4VbYoSHCInIU5dy5U
37XJY7MKUuydExsw7xrMIF8RpOZNHiGGzlZewQLr49lbpQV1TTFLe9QQrZyhdD8wBjO7brM3zaz7
VZoR2ZBkaAKrtPQ28vO2465cOKFebeQztSiYjqN4XwoovI9qVYr1nyO1MrTd/VFFAy5bEEH5Es8f
8R9mV+BV72qcVg+tOoICD/NPV5vURWu3X4s0Zig0Dv2WXMPo4HALn5lQTisyooczkblo8XhCa6Hf
XyX8w2zJ+rQJglyRMkU1GcwEcW/srxrup+dhrAjdG7H195p2JXHIY9RZFmt5+/mZsSUjeloRyNht
U0s1zxAnuAUn3bgNtc2Qt/WR8c+Zv3ONcAiDTCBvptgb69Z4DMLvHiKxF7v9kEWkPImqL9akfheM
Y060RvJr77U2YDiYKGmpP9x3e5P2k/u/WDBEZIM6a7FL6pj7ygsShXwErNRrub3yGqVEwKJ9llo9
fJbTpZ9TO6S4hGA6a3k3t2haXRy9Hud6aUaPsmefQUnYkOZEU3i+Z9tucHb3lao3F4ozB1lnDnqn
eQNh9/tGz9w3oxQtiP4VYUHG0hxSCE92ZaNPKG/yE4OsyzMqdItTZ8TOE7rV+/se+BB+5uGd8M9x
Iz+/UiGrS7fzV0EK/KWs8m/0VnhyOKK+tkH3Ra1j+81VtWDt16r2wNQiOUT9fhgcZeP4jvMETInQ
9CwdPmdNHFFP7Quxx8C4rai/AFcWSysb3S/M4Ge4yhpst3hRExpbhkjepK/VJ79t19vmq88ublPR
L0dLyS408rJ2BwaspCcAWEaLlGh3T/GmPFEaAmtHfYWyISXkGYhBHtjzjrY17ykAkQcl3m/Gij0a
siiS5G6hGmlbVObOdkgxijKmOwwdIwR1oBqXGHnqJqB8YqiYT5k8KCpUWCjw/H07JMi7alRmbLvA
H9UOnJCgYZ1p9Gb+CufmqDwEWXvzcF0dWWEQhc3Xtrz8Az0SkA576zDMOeS6kQ5HY/4W+dUiSNsr
q+hayapXlP71tUF/8VoMtxr6yM0mHuA8YnxYpGGYMUuwfrSZk27tzJ42MkjJcYMPP8y9K6HU9iMO
iWfpfOYZ9M/vMkcVYuyEW2owbZe5oeXQxv2/I9Grv977cxSEIU/nvP31fcJPCsiZ/KMY4OEYadeH
LqnD86RR9xSwWG+W1t1atLMLlYfGg1sinlfsOl0FTZ2/39G6uVI84rA5mXTjb6rLxTh01I7D+Mm7
7YO0RVfWeEN9a+9MOW9L+WVmnTEZPfN6HqXscWoIOVt5Klf1Lqi0hVq8xsRMHN0EQNkwZi/yjij9
BtazbwOALAqT1nwe4fGH1xFYbb5MimK+5ctgPWT6rGDEuRWrWfo4dBDI5JF8L5zfm+b35FHskuzM
BHuhNCaFEQIGiCZudpCnjV4eMLAZcDhR+UvYoeQcglyKNn4a0lhMhhqBYnjwh8HCAZa5GJNJnII6
INAyeSwGKavTfY0ePQxfTtg9Z7PuA9c1zi/QCmGI7EMlxn5bDjbS3fmLo5H1gB5Gg+wqdldS2WOT
EQkTF3TU6KCC1PVzU3ftkZRsuu3CIziq0LRta071yqjU+pqlCFD9fDS5kEeA/jkCINMf0kvngGiy
XL1+we4CAjMlGEnVo0fD6XWYwLGxIjERBlz6bqZe9AFXqJ9R+Jgyx00w6fyKCVBe/K3e0U7VN9XE
3gOn7i/xO3rY0cNvtWoHHJFuuDorcziKo8R4RGz9s5qjXMeqM9AmBYAlzNI4TfCfw8i0v8LXXvZz
QV4BJVi0pWpuVZziCNvreJ2WTb+Sq718aa3i0qc+raSx2dzr1qLo3V8FnFA7bZE70ReXh90BzU9+
vT8osiFbTWa0kvuKsGtYMZypWrWaPXNJ5vM4RDMnXJ5RMgxDj0b+fsu9jVnPLZPkTOHdqDzIcIQg
CIbFFIvqPewBXgVYtV4TTMFp2QZ0qIfs2LtjeOtBDpiRVX5YFEa7KY7ctSLUgNDGFHWDYdn/j7Pz
WG4c2dLwq0z0HndgE8DE9F3QUyRlKJXcBlFGBe89nn4+gLpdVeyWNFEbBUBSBGEy85jfNNtCKq8n
4s5E1ykG5yhDGtoXyucJg0gpI5/5tutufuASI71AK1xTkyuNrsk81MtqnF7E6tQTHBANnHOYcBFE
kbFDHb+5rSgvtZnZ3Eduh6qNf2QJ7B8NJc3WEK7blRGiDd+h83MBCWFhdJL5iKyFtkJf1NzIveV9
SmL9xqm4O8Mk4Qm/8jINJIKoMbRh1l45aloCuLGkKyJzlicJaBqCI2qTsWSitW6F+XKSNBh0CfyX
FEQHtbfKq8yigaQVhrYI6RZe2INUIG4Xh1eMTP/I0vXJbLP8iaqHgh4htSAJce35BOSE5bRWPLu4
ywQMAhmiGZS4+G6KFya74XGvMlT3oiyRvgSexk0rKvcz6JibwGrV77WPSnQtBIYL+K1Kau98o4Hy
VEVq/cQlhDfaivS6lXkA7aG8ijxhUWuH2dY5KpITit58aRJDXkEAIQcbGyiST7rZm7mH6HhgfpLi
bEmNyN/W9AZWSkO2FxeNdFOAvqKLpgU7yaqpwWBKvYo0L11akM7XJD57wD79M1poOt3/Ur3wNbCi
PGcR3EiW7HRUVgOI0c08rakfELMsHeoGUL0Qyh3qaI8+IVWWsbuY68ZBQc7uvtB6nWa/hIShJ8i/
cspkUddq+zLuIJrg1+faWxDK6suvG54HZqSlLyRJYzapxNXBTqi9IJLrX6Dg+iw4xC6mnnx0wI1d
Zkmy1ay8gUFANOj4orzIMEVYASEpHwcRbQgtoq+xTSTtSUxqnusBHq9oNHl1fQA/Xa+HccsbX5u2
ptdwRR0WoJYYtDgdLpxinKl688Ic+feGccglh1PMquu6jIojDedrr1QQ+E7xn5uWG0WTL/FaRohJ
s4br2HgQAarnruoat1YO/s4Y0vYZXsGVZcPVmeU5UkQdFHQSz1sNl9mFFdnS1sYXCnMb+qvFGOij
uW5dUjmlhGCsupqJHSejaIdDcTPCl+hp0qJgSkDvJmi0o63F/n4qOXDH7WXtGdZdK1BTcVQfN2VN
EfPIKgcKme1PmVGZSulK6KhmaEUEq6cuv+oQICdSg1HrTxW+nvdeZr7UhtLPrQSheTGWD5UE/TVE
5dYWAOrp036TfOkAcaB5W4VLxk190K3yqEsm2mU9vMIwRqvOT7thPg2jCoDxtsAbe65lzZ1BonWL
nFEwIi7iI8mvuIgtBNVKvBmeVeNB0z61rho+wZEPN2YPSW5KmXk5s4PoKdczNDDIQOY+Jotb8W1y
/44iNdprqF1IOOnBPkubKy22IdoXUvRkS7QGs7A+lEigIcopf298pYX/LKOg5VKfZrIZ0SshRdlx
a5i2IGmtT7WLsXGCbFCFOB29me9JV/m71HARg2+EtJ0Kp85QZnOWuuTCDBG8NKKMwqWb2qATkuGU
elqVmiHKV/snwpfS59b2tMR7iqVtXl2sSw9llrwm3piVakCKzbR2a/stxWhINaldMhDD7GUyACsh
TeGaAXpRHcFlTvBcWgU+pE5hbNLcOk6aj55K2wjSSDZP/dbbgk6pd9MWgrTVpjIGnKHRrZC9Tcbo
v0Ofz+rnemhSPU2K0BvV80YgkhYF1YVbuh3tzV7fNjJeOmWLsGAso7QeiNi9bisP3XDfNxHhz6Iv
/ui8KClf6NM3LJmIl9klNhd2C2Py9IZs8kDq+c4ra2URar17COUiW2Z+5cymtDZI6OlFHkgzulMH
IrZHtys3YJzS76lAveeXjS4qNoEtOXu9ju1ZFUvdtV6gWBZjO7NAcQUGf8yycmgKsRaJO1dU7Jar
kXYHkxPAp6NluyIwdq5uJWBT3GE95RzoFeHM02DJOe1OKvSuBYzfiAqY33n2dBIDQjuko2wOqna6
U1qgl7tpl1xZuVBaANbTa0Fd4CY5VrCghlS7XPc8BCoICW/kHsKEGzxPSU1moII3s/Dh3pUE6STA
J6RUNiAdMzN9bnpsNMdAp2MO6ES7nP44SBVdlllt7Uj6V64cdAsNCBcEseo1TGl4aC5OQ1ULgWNa
AHGmssqPKovh4NXo6Eq9NQM6q6LVJcqP1D4KX293vqiy2an4QbjXZba5l5ad5Ni3cqK4dyHPMYa2
FXW/3vPugCul62Gsnkzv0sD2r6JQ2pvI3Fy5XnlTOQoy4uWQbFIx+NddiCi8nCJ02CfBveem0qWf
h/08TqJHtYT+gXr7sO09VMaASIXPBqRZSpbZOoVMs3bJ6i9y6rCzHxWhnH73QoQhrgWOieK/FbYP
mpntSlbK+xNENFfCBHWFdDdNb1bSg2wMo2dqIjpLlddvSQuupiclU2JjqalRfxrDk9iT6QY4aBoq
noxWuyZUHjaOh8PnyZgjk7RLVSJSm7ysfLVb+U1cr6bx26QY8wWoXs0tCVhVV1XUUoougdlQZM8V
rhKx6lqL0906gXLshloHXnIxC27cPgztwU9z8/IUUGVY+r6aDmQZml42ojlZgXOk6Z30k61ETZZd
7UgIBfXe/fh6M4CCBb/xkPlWgvRNxYSmSqf3MKMr5gSF/tpgsuDCxitnJPwmIkTBrmxJBX39Wmiw
Bp0aV1W84b/1UQV5mZ88ejGqi9OvplY9H2g3XU1a1EqvUkmM4GRiXJfSbpbufIuwIlWpxktgZJ70
TqAr4WeflFyqMZ3LSowDjQcpcO2jhAOaFBj6l6QtzzfydJfK/QxNSPMlMYyZngc0qcGOLgLin29S
l3yBgqM9YvKY0l7rq1tdhZao2Xq9SxxojXEco+VbigMaOBH4OFUcpEB/3XLH1/zx3fPPxSCQWSw/
BUReK8cMnOsMVgMqL633SSS0STSvlJ9SsMLYTmrfYpBOUCphDTvlznAiC4ka3d0HsdSsDEEg1dlg
YuEjRDemX1Qbogtj49GXum4dOqGitfXPSaCTcwb1C1H4c170oDezoFsTKztXLcioCTYFDrXbDn2d
nFBUQY5CuJ/lc6qT3RGMDI5HeRd89cHWV6MehSRlj+MOKsXZoWrt+C53aIuWRiY2uAGQUqOAvBEh
qZLnjUAPRf2sShRBRlhY5oU36KcYT3kKEw/oQnGsQpGtIrKazL3LlfpTbVXD50Fo0sxPE++qZ0G/
NG1YeQWGuZ9Lp79q6nQknwN02pL3X03CSYkUoaeueV8lRyBNGSevwnV5ipImkR7yKFoRLJreJHTu
dAxe0ClGR87Kb05wncaNb+VRS5augH3IfGU37VFkrY6EgYcol3ZwgNDFoMD6qQEbtlcmCi1ev9du
bMxk+MT71PW+OzTHYWT54XwC3WGZu1CtUnrSNCNf0r+pdpqT3kFIprFqA50yMwXjVEX5JNdRcWfW
yAg3CWhuSjqXedtkJO8s74WfqDtrbNNOuxrYI7M0dLDvWXn1A0kZlCppTZLayz5Er7Iqx6syfmR6
I6QuSa80wlu7aS+lshUbOHTWCRSHum4/d6lz7JRmmzmtfWe0pAFmbUn7qXmujbv+cKRSke0AeMd3
DWSbJd4v/mrajawaIUG0A2aDwLGP+OA60J1hJ9D7AzhMGUSDwYHRNfkUYm2TQHeQYqGLF7IXbI2+
3kKTFjulkrVlEjejIQdQyekPAFtx2uL24+KRxPJSchwtnw2NpuzypvzPJmZRHfzGlhN1kos4VpsD
RoTV0vMd6a73AEMOkZPi9DKA0G6+AanW783aPfamh7SLCLGICaoYbg6a4zDH0Eqz4ga4SN4sJ6kj
lLLhK2VAdpuxeFHrljrr87rZTg8MlWw4pfBtpyfHS+DzZ5B2Agnc8wQz8GMWSPRj2R0lWn0zavFv
xxrMpaRIHFOhJRg427JFmjv0a+1Zw9IRxPRDpUlPoR1vp4ry9EeYDt4WamKvT1VmI3aviibC+LFc
Km6SHjM4scfSxgByjCWKcS+zpRP3GsG8eFXEsjW3peZmytO1DpmZvG3pcwkijqQES5/4Cp1qHD/A
J5DWJnC/HiWX7rXU+tpGiWxjaVMJ1iSv+R70a5SxGOa1Eh99EfVPakc3y8gcZas2g7S00u2kaqWP
9avQHr0xu+0E35j+yFLazuPM9ddVoW1ee5gDMBcEXrVtgTQWM2hnH8JGVpd9HDpHQ+C2YdSV8ej5
+XMPaPoFsaIZnYT+uaNGsFSK+oqJTDsVjQ1NpItM1SqYQ5ScGsUAGj5UhMU9nV4vS28Sbsq+D6gK
TACAv3ZJoJxNVKs9RFV8rLwmaRe52kmfUjTOrQ6lg84L7iZ1t3GvtavgzoqS7WltSyLzqaFSuU39
Ausbq+sfi4EYyMqFMsuohWG5RFZr4XG084rhpR4bbUYYiEMT03pvgQKkrABL/0RQx38kQgkYclrv
r6bPTn+4Gdu2CLJLo6ComAB1oBIJmw3mx1an2Aiwjb3QSIB+lqLAY0Lk8zDML4txFpdj0V96eXud
KQPUtjYBzmwJbcN6+lX3fNp3E/ysqClwVQBxF114+tXTsVHWrMZELCDBKdrDaU51I025RmAjnuum
XZJxcRgXEZ418BWYHUnm37ogHGPWN/u50b2r6SmY0D12ldf7vNtHJqCh0XRwEsTzu72kUs1XKdNf
hiB16sCKr5tKjneNKZDTKIgMVVdLnmjwUcQcjT0aHh8TSVotI77ltgVL1ywgbvYIskYUlK99TyFz
AqMNZp2GyjTVUVqgYKl2r7t0I9VthlSyEpLJB8RkVK7tsUbHyUSsyRjshYgMlWDhbGwyTNsMlqol
ZSsplfRbX5Z9lJyVR8rB5is8tB1U6RSH0cLzLkig+1mS6s21FLTd8scWUtwj7Vntln0Wzm0ncy4n
Ed0k9C5BJ8m7IEoR5oqgHxLxWCfFNuEX+UzoyHySmTeXlOQaMGG5J0gK5HSVt9WwTkwnRKinUha5
XMfPLkYntkstDaoLfFurMY9DDCOosGSQtkN52/jwfC2izrne9BWl8XwfxRCrHRd+YWVJj1GrfTVS
gmEjvp5+YjZ6i6JKhAUpZq2J3zqbNrHdXaIq1bYftySdFQUOKI66f70xfaRvqmpLBOXt2nHrx7tj
WfP0BafP1cO9AjGTOoFb3jhal826wPO2KUW9ueFzK4K2IakjX603BrzlWUXNYUM90p5NmjF6L1ay
P7hHWI/t7Wths6PlbJvXRjfUlz8tobwkZUe1CHEPcXPimBICWyNyGj42kLCJJ+Tk+iqO0ttpQk6s
wUDVepiXXr6aRr3fpu5WsRGOb5q03WhhM6oSYZQWNfLtieocV9Q+WoQdu1FKQq+vjagZvik2KiPE
/q+116pPH8K2L6/SsZ7W0Dx5MCq0xUemOwKxeu+aB+y8zHkI8BxSmlWvNd3PHlqdZ92nXnswxl0q
AaQV8bBEhH9Yi1pGEXUs2TVaE31Srfq+GkT81Rusrwi49YdGK/fTnaWZW6xq+mHzQm1INacX5SRZ
KqXSHsKxGm5Tj2bYx/4Bq7AdLo6YucfdjhEev5ROtQu5aSc8GhhXKGGeDvcOoEte5PeIbyTXOuWf
+zy+mX53l3X3+L7FAEXc43TjLHiqV+3g3NDFVReC7uBFkKHdrtosEFVPZdLzjXhp2KH5qFSAmMY6
ccRQI1CLd5jzZbcSyHyk9umxJ2GkziSXJmpyCPFJXZRm02ynI8sBJWqLPhgigt291hM9h8GRKuuL
3EJ7EGPNGGVHmCpqGhxcKxntvZStgmw8ohbKXZe13sVgpWRQ4xqc4Q1/AbkPGsckgBKJm7aR6PRN
M7uios9fRK26FaNQYavDUQ4azurWqW31AeU9cUC1vJpN7p5xDZqx8PylrYfyxgXNcJsa3fcp6hxD
zLgyu09gaJp1T4dmZjgq4Otx5fWkOtgNJQBj2i3KwvC7ZI3pZHHj6dF2WsOmPcH6VauDeoA5Js0G
s3eRUqDSGFrhFxlp6e9WROcZbNnMRg4WfznrUs/jEkSeXS4Mm7DRqmT/UmvpN3udgWm4tcoKtfyC
cUJ1+kAX5z7JO43nv3+g0Hwa2p2+PfuQpKywvqre/pb/fGD6HaUWu4fK8kaDz2DfUimeoc0pofOt
tkBKvBHuDTtRr0F7jq8HyCIs8bbStkEW6g91iBfz+LoZ0J0p8yhd0xSu5l2qKpgrKfZNh9zl9ET6
/lC+LnyIkmBfaHSkjmOe2KWCuj+09kHGFNwCLLEPTbQ27F4o8E18wm4EU/cUZqfbLhkNqjDS6Fww
PgVYpHyRDKteCCiXV2EEAKwY1YQ6tbj0ElNDx1yn6K01+15xnVNwZ1pKv06y+HU3xtt5XeDm2/uO
OROu7INRsdy5KrrmCef5B7/2UC/Q4CU4lEpnMU2dMCeY8vvuWaslbYcIa4YjFotkrqSYzlm+QzYM
LjQxYvuhkY1DlhvFN6U2H+QosD/ZlQLpO6HRojIYr0KfzmlogLfpIhyb8g5Jyry2kiN6je0q6cxw
7wFU3OFChN2BA9OrDsN9kcC4nB5nDLNKdIqfFa/ZOHa1/ynnMwXj2UT/Xa5cJL316l6ru+wCt8d0
QRZcXlYDSdbUUtJyzbkhe3F34A3DZT32Ii2MWHL0xQZdyZYNroqHWuOLQrsm3fcxzgBqH4Plj7z7
aYtU333dIuMm+k/nfkH2Lg3AeD0gvsOU6A4IPVaqXn5TGyC4dp4m95hKzIc+e5bhQoInwrrlgNpP
IKU4ddFr7mlG5qW0j+rcghjLn9K2UFsmfrC0Nr2KleHC7ZIKmgDVuWl9MVEfJyeyvsgI9JJhje8K
kgXJAIdfDQfkxrTTszJQRpUqSX/wkUjpJR4TEiR8P6w4utI7VK7CoM4+x1W3EGOXwyHgm5kIM965
WqivBDiiGCERHCRA1oIp4UwiFP/nNunsKs5DqtcjerBC6HI77Rp0A+dSjeNj3GW3lR/GX3E0QD6f
gGPRWy75d9H7F45hFqeJUAg45+gjve4aZg68CinXmS9LGIiF4Y1s8IOlvqB/lRI61zguQSHwBIDY
9DAtHUMqORdBgMv1NHOnJT3S0PBPB/Bs9atF++4wZV0ovz6lA4JLFlSP2FEOet/DMB7xfJkc4l4B
C2xWJIOxzUiytv4gFyu5o1p7+lEOYJOwozI6TeJy7DU7qFA/70YpBUakspdu5vnPiQvgQUIf7HUr
tQ+sQs0NJoX5qFrRXBk2xr+tkSHhkqgUase6mA6CIEAa8jpUM4lawfBoD2p5nOJtlEvEnJEGWBiu
gNaYH+hmKX/3ZsajzNA1WUNcm9KEfKYKUtFdQiDQbi4oGBKit8DHMHcPlBUDFcHrpoUN5KdYe3Om
NPnGtjuZzAUUddqgul4stB4woF5U92hNg6Bptd1JKApNAaxS7GRXJSZa4cA1prAf8F+C/K79gGVb
D3Q5wQ48kQDXNPbXeizUYyjYXw/jH6KoZalG4kC8TNXc96/SUuqWUlP4+xxvloMIhEAK6lJth+jU
wg2SEGqE1Mi7Btsd1EERw0sFgFFy4uj+devlVI4dpUVuaU88G17Z3WEpINMEpJkZ5Ma9H4Unlegg
87ptnYIIVeTD4GvfJ5m6bNzr2Jvq+8ih+XPZc7FT95QR9FPSos6NRSDTy0eLxV4VVU5KjAjhsXGk
Y1CaLsKVLjqCSdwdyiTrsItz0gS/KMBM2LVEEg/S1LKZLMt1puuLohFHBki4NURnYiSqGSvLLfKl
Fcny3GjRDtGUtttTdrvxKxzLBYZd28EzdaTxVWhbedlcgNFtl2DX9xlzyI5272f0GPKF4nIf8zLb
gBwqLpCB6w626JW1MZrU1ZaBHI/A7tbCCBZtC6IYaqlLgaXllRkaK7irw9UgGhD7dfdMQRzdwFjO
dhOB13wiVMjX75Nt/q7zi+q9Bv1N6LJhKYp6RrWpYV0geODkFyi/P/RoFbWLFtmiRUJZGpBCOJ+Q
8CJQJQji4MVHIPzJ7DaXP/vmDQVMcyWHnYzRmaNfniwm3dwJAAVhVvqj/2HlAeLFENjWrQCsWIZ+
8pTLAU+c57wII9iUtWc/09C/GxQ3QP6S9MT2oGqFdvc87Xn188loxqAXaMIiWU/Tj5KuzJZWw/sX
BkOtMxISku6qgB+MXZ1Ntn0+nDVXblRM5csLpaccEDZaT6UzXE68wKIJ2o1hMPwmmqes9vdBhaxn
HsYLR8T5k5v5T5S8n7o+db+MGxPgqYjU4uQVnVRxspBihCkBjCvroqu92dShSrGj3Ut2fpScuNx1
iK1dqcg1zjNEPJdNLptrLQEhKNe2ezRorm3IwIdNVVNp8hNdmiMovnR11AJ8FTNdVC3wyORYa+wA
soesbuVZY1pij6Bg+gD8fJG4Wnw3YPXVyxk9Wtuw71PpJRhBKANBRRpmHTVzwPSBh/LeJBtRGsAf
XcqYzlRj6tHqbCl7QHjyH8PIn2dSlu1B0CgrmlX1Zd0FzwhudFtNy61VksQVYOjcBOUA8XySfrO7
z4aiQ75B9+WuwzsYAX/4PiBiZU2jZCEdQ5gVnq/Ij2hZVRsZu1u7/xTgrNfzMcRWA0btsivqI80M
5TgpYtTYp+2x8HFel8WBivISoYXhWpZc6NtS/+jRtZ0ZiXJM1dy9NzPrhu5L/LVr74DpvmBAJl/7
hoguDSkhghyXur4BsoBCzdzOav+K0EyKT2T4MgnqHeSg/VTyOVV/CtlDXJQG3EzCz/5a6o0nafQh
aWwrpZlVZXB0h2Td0eCai7xCw6vHVHUfZ0W4l/MvdukYWygdlN+bdpk4sbRy0z68pEn581Y7NNEI
awGqZ+Jr3I9/YLrKHygu/208MKVqpmqjW2gohjmucL+S8vLOqCop9MxdHfdinU4d015qRtUUeVhK
fYB+UO3T2g5EE157hgn5SNLMZYKwwR2dmKi7sbXuJZB1n96L4m6EyOU7P9fuQsOeESAAL+7KOaWn
bjXphXuyR60pV4KFHfrPRQS4ZnppetP0IKuP/+QN9ViHGrvpjZVl26mJmtMVmgnwO7sKMPYdQsHu
ikI2hNZY/po2romPtBEtQkYRbA2TnrCInGxJqTRZFFlqXhcCS46ommUCh4rpFdEN5jXwAqjwiX3x
46XAlwGiiW7u4n03oyglsstJKFUv1L2W5Rdlm2xxd6SM6gzuTy4ZEmpgpyYk5luLCUTmopl3VeCd
bbYMcVP9clKTyQ3vKc7sYu/pw+ufWnXS1QC4Avi4my/jUQ9VH6t+Q4twxQy29W0gIOmjwsq8ADIW
fIqvLirDQxijEID16/DRi+ASFoX0ue98emUFDuLd8B0c7todN3pekWg6X8Y9rh1T+c9geY5LJbuc
6oCg0vLFSfhKFvUVtdiQfg5GfAAUtItExl7nr5dwCr7xNaHdNClun7GDzHGhKt5lIsgqp7wCo7kh
PyaKTW9yZOsB6bau+hLNbMOjiaRjGrWxTLA/qvL5FFbXQ+hvRIz6xBQUmXZe7E8RFi00Y1kEYIhR
3Z1aN6mIYmZYVQP+WzcfiR6Lc8aqrauCZVRVdFNH9vhcr1FrPb3sEOS/kKy+3cqdr+8iN56fhF6t
DreZHCT1RJYaJJATlua+7iK8Jl3g9JHMcEg3g6r8NLGu2IkLt/wU36ulVB6Crh9ToH5uNMGjqUMS
KtDVVfBiwOpXr/KjFqbXFsHCjaoV8W2NpZ4UduGdkqcX2NfoG81uDIxlLXTxGq+Fyo7RdJE47Vcb
8Tc7E/7tZMPq4aiwGaLA2aU6MJQhqztYrh6mu0mp3GrjVicl2Rx2jAUeVtyfhIRkHvMoS55KjM2B
tsD90bH+g99mb+1EW/3Qh3Jk56Ef7dWLtCxvwn5w0Vn4FtEOv2oRxJ3x4KDlgyhoC1aU+MGulVVm
5AGkgra8khzrIgJbtJse9bYyy6tpC+b0hapBPY9TuJtPQHAOKhpBLG4OzJuGGAswiIc+zvhnsosI
HeQJjNa9CEUcLX/YS01rsOuPJ+yZN9hStKf/nP7p9O+tw9epzkAlDPz4CrjtBR334tCNRhWhhe+E
o9TD4mRVYUAknmF9N1BOi9ad5ra3JkK4cKP6aG8oVvQo8OZ0g3g3dLRgexdkYxNXxiFOKvlY6CnR
dKYjDIhzUOaz3qZuJq9Nv+vm4WiQOf0ZZCaD2tBJwv96jVojvtUTIrQIaalNGUOPXv9KH6Erei2M
VaGC4p7y5a41cGVR1JO1aSkaAxo5sg5KGx78GCiz1CISK+mLFJIlXg9Z+Ik+/8tEyU0KEw4/FnHv
B2B/l1TXVZjdlinLBF8GDYBf15veL1iHIIdf5E28n6IumI/SCjWJejkNkVpkyJ6q7uuuGyJmq5C9
aJW5S21r0ypS4y3/2s1zYhShyphsEoUFZmUeoI6Zh2kLYXDzQDejOzQGuC5eHozme21BiBVDFB49
3dH2kPFupqlp+qN3qoY0NziYaVfKAukwXYL//tr9j/uCYVjUu4hO/ft/2f+aZn3hu151tvvvuxS+
U/y/4//89Zlf/+PfB/8royX9Xr37qfVLevmZSvH5h375Zo7++usWn6vPv+wsE1po/U39UvTHl7KO
qulXcB7jJ/+/b/7Xy/Qtd3328ucfX9M6qcZvw9Eg+eP1re23P/9QFGKL//75+1/fHE/gzz+2yTcf
Qd3TV/31+ZfPZfXnH7b5L11WFIUqrKmjMz76GrQv4zvC+hfq/Ch8WDpRI5vogCRpUXl//qEZ/zJk
BS9AWPjE+sb4FpiL8S3xL0ydeNEyVSZ1lEDVP/7zu365fz/u538ldXyd+nQ5/vzjV98QJIFZGUxZ
KOPq8ZOegQ1JGcYGuSbrb+TNhqHvKU2L7vKny/B6uJ+/fhwRp4dovAp/ff15phKYUti3XWIuizLB
j7KMAkOZmXJRPjc0Te1ZorQOus1KZXofLHyjzcY/HXHMnX4+oXjAcBKNvCWQaSW4UiOZOd/TxuNq
ESWq7fsn9sZ1k8+mgFLILARuIlBszADsZ/5g1QR8avr8/ve/deHOkl8CBjkLqCkvayXTD8KWTOtY
SYnS73urSsD9mANyhHGfZ8f3D/jWCZ3ZlmSWnDXmeMAmss3uAhETp0Z/oqYl8f4BfpVJ+vEojAf+
6cZY/tDKVa0Z1DIQ3/vk+EgLkLVjLm4sCvIv/CB1MJbd7fuHm57gf3oQGLg/Hy8z4zKE0mIsa9dt
8C1VrbUWdwWkdDuSnupadMGi19tOJXYxpb0aypaGCqlrqfH+/Z/w1hmfCUJFbh83kdEaUOFUgyg3
/e41/TZHDn3Rdu5pRv5lQv55hL1130YNoZ8uK54mAtpIZSz7vjQf3YIlr9fkaPN7p3A2PWCr64tS
Q1M/1Hz/RWau3+NjYM6w9xXoMFZJv3r/QG/cLrRVzs5DomCae4aBRJnjzZxO3FPcBR4rUH8fbDWb
1S4l4EjUDQ627aewahbvH/mfLyCtrF8PTIcugBSWG8sKaUzSMKUIkGBHmsn9zQOcTRVq5ypWHwVi
KWQyTaC0YewiSx/7zm8e4GyuUINeGpvdEvjF3hTXVWoN0i06NZCG3r9E/zwZ0cb59RKVllzL5G4M
INPR163v0QYhgCHsjwPYHVLbeRson9oHh3vrjoyv//RI2ykeHqBznHWK/1y8agslA66F0lazfv98
/nmN4Fb+egBNTx2rxdNjXVW1OjpZpomMcpQSdUSyVdt9MHjeOszZ+M/TBvusLrbW4MuGu7Dovas8
q4prDNm9D6xE3zrE2ehvw84CaW7Ya1Xq/KWuIFQL69hisQgNiyr5+9frrRtyNgvQXcR6lCIUVU0d
P5B4kK9sVyk+sj1+4+vPXT9T2pQyV0isaxMY1gwQu/4khjRbvv/r37hG1tkArxszNS1ZUISJuA1d
2GLcbfcJ8EcFZtX7x3jrFM7GeO1rqE/1gbXWscD2l1Fv4SVdImk/fJB7vHUSZ2M8tCV4ot14C/JC
s+EC14G89K2sri5CKUo+tFphBPx90TSs8fA/DT1T7bUSqphYO308HFR7yC/L3tYOfWNEvxUSGtbZ
6I7tpjWC2mXwjfnSAtWrNrspygIxfy0fbPmikjzbvCFB0cRvBWuGdTbezZ5LJpPIIZHKbVp7Rq9U
i4QSqfbBSP/nlR5S7K+XDTPrXFRqYa7xuMNTPFXJYcm9aicdkUmkq0FNe+GDg70xG1tnY753A1eO
W541I24yOhw1emjI2qpNAxnP9JXL0Ghg9FlKpXRP7z/e4yL8T4/F2QQQdS4yAQMu4GQhHpIrLvTh
r6U6eJjXDUUKET1QI5d5LvKqvRyomfrYQ783bt4//BujyzyLDXpHEP6GkrOOTaleAGxBnFYgXf/+
t78VephnEwQciM7P1dxeazInsxwUxJWXloss3tot+9p9gKjfxht9sBLjksaamhxU07KCRytEnuKD
Af7WOZ7NIFYSGBndV1T8TKfUEICxX7Kua/MPJqg3ntDJ1eWngY2atFD6LjDXALzbtYvu4ZIGaXKU
LIxyKA/WH+Qtb53G2QRSK4WwgsDV1648BM+BlUvX2J+4y/dv1VvfPr7+01mg1ZEEqEaCkY5aGXiq
YuF0VvtFX/7e2DLPZorSz3t0JgprjTKko251s1LV+zzT9H6T4DJKh2UQmfsVmwb0et4/pzdmdvNs
7tDaBB1EjMzWwnJo+gx0O7LZELr5S9MzNX7weL11lLNJY9AHiI6C5MBzo3ApMPtcJBmNaE/JfjNs
M88mCeHYmP+ABlqD1cDazRcN2jaGuXr/Mr1x689dIalceFLHArEO0FydqxW9F6dP1d97sMTZFEAW
lVqKz1BQSzSoZE95SGiXf3CH3/rpZ0NbEVmCdAv8Qt+UBiCCgEKAeUpYtf3epTmLDXAGqTKt6Ic1
jVlEOWUNskiKpujvffv4RP005qDwGllFORx7D5XqbMxq1suh88Fz+dbkK86GNAy1AXwy91XByEVr
640mdYc4dh91O7ztLAxkQ7FCfGSOzOsH4cAbC6g4G+SBLKG35pTc7Cx4wmJo1KIGhRTpoG1phOVz
u4o+ONQbw06cDe7EMbxhUCTkSCXjhfQW40W9CrNkXaF38sElfOvxOhva4IUaTLecFiNOURztCh8t
RU/DDzKMcQT8w9I/tZd+uv1VwuTXDqJdK3oOcy4fniXQfG2mB7D+nMcSf96ZDSnm/YftjVtjnK30
ShVHjjUEOMIY0DnSQjMWaIlswgxxTSctVMS+og9O7I3LZpwNeVZ85/84O7fmNnWvjX8iZgAJELfY
GNtJnFPTpL1hmt0UAeIkEKdP/z7ue5PqH8yM7/ZkdsE6rCUhPev55TnUTFFTZbG1gbsbqrA4vMS2
l5uyMPSOFvVOnLSw98X5E8PpxbFzz/RA0Iyh8cvLldVqqQla4OPg1kDBetbtpEqG9jmGS11yW6tS
fFzXhHPTPo09FDJ9Ax/kMRwTNW/ENH/zPIjt4aGfXDd3dYdrJzNyyljch0Ai4IAW8u+g8f21C5uF
TY+jBTqpM2rHqNEM69LARRUYpn3r39dtduxqJ7su+zpaiAOEKA0D91L/3wRqN7DAhLrqyg7Sg9th
sWLcQj3H4JuBfX56e30HaUt2bvY1bubx9GaG8htIhYekdk+K5SpwXTu7rg06k4xTh1WmbeIMh8Im
hJTgzFNjvq77/2qlPs/RsRAshSAqZC0roOLiU5gMLj9ejoCFfES1IIYO1IvFlOOnAzhGffhMdZDZ
tBR8gZq+tp6Zr/TR0ou0UC54bZcVMVWImwpYvMKUO29QtJK9cwJ+JQwUL7dnabmlWki3sLKpKz6o
MEmtHYnHW5b7e0OAvwGkZAIhJe/pY5E62yamVzbtnL0+jZAJajFBAX+HQnQYTRRZxFBICuVz+ovm
Fu6cx93lti1kQ6pFe9P6Y4ZNugozF3XwbpbCFUra3korFtL5X7Xip1bAKNlIUvgThxU13F1iwK24
nFvvHrlQrEy2pQZosT4qCjcJlEdHs4VbVajQC1zHzyMHW/VyDy1NMi3c7QZsQFUnfeSgQvvJl7B/
qgsgOjCfrcAEtfMOLjtFdPllC60h+lKexrasIGNDCUArjn7WAreVQ1J6+ekLw0G01VvJGGWJk6Oi
zic/IRhGTXqRwvfZWOmqpefrgQ+iUTFNRhel3Dgh6/4gcfKY18Xj5Z+/sDIRLdz9NIUnQOl1Ea4+
oR8cEogfK/7Us+To5xm5bs6Sc+M+zdkybw3pM6UimcLqSJqwLrX7+84dXy+3YqmTzkP/6fm4yYZT
A/boED2kENPFz+lkvdpOcXP58UvJStf1sXRIDGwRJhjSzWZERlwV5zGMPWbA+sKkyoAtiiV8MWVX
Qag9Azau4HJ2+eVLI2T/27Ye5jM8x5Mjge3hCfbe5RauD/bemBjsWplQK18IS+/Rgl41QCKihF1F
NM3uwZjvA2qjrRA/B27j/7muMVrgxywFJBBo+AgWBHVgyfm+KAA9Rh3Qg+DpdSuxrQW8X7ooQzSK
LmJW9uFCOHdEwvEeLrdgYar9rXD4PNVgvik7mSKbwOzAaoHJnfsbSMCernu8Fu4zhVsxTFxUBD8i
wN6qKoyH6qdA4c51z9finUI6PaQEz2fG8JCX8W7IqqNl05WVY2ES2VqgAwQaJx1JAMF0jcfebMZA
sRFfmhUoGiYpV0Li3BlffAraWrhboAR5s2Eb2C32N11Bg6SvXmLP2iZNc1J2s7JHWRpqbR03OD45
wLJXUa6woYvn0IbxeVzw8PJQLKxLthbYFAaiZMQlR1jN/V7Cy5I6K6Ow9MO1UK4np3OrGh+vBDXR
dVvtQW7GjlStpMOlH64FcSq6s9cdfrhdPZuQzY7+x1U9YmmBK/xM1ih5h8FCxX7ZcXPKfe+6L1RL
X6bBshinwe0ilL5b32C4DiyTIu328g9fmJCWFrUMQqvMFH4XAe+RcxpVnYCtSh1BuPdot/Z1097S
YheIu8SoqWmEyMePs2VtDBPuo3CwgoF+A9qwuG5iWudp9SnFYdY3jTCxJ3DOBYe47WtQne8NK9n5
b6d8Eb2WFr2s7b2OOj2KEXbwjTnwNwr0EA+Sn7IL4MMTlmFlbMWjfIkBjFtZ3BYi4iye+9wkmDQ2
tOFTF4HyeYf64Z8onRGg1MTvlyfA0vO1WB5wj4havxgOKbzep7jj2MZQuqacTStjv/QCLaSlAsvT
EHgBE84Dq8t3yDbuQOG+bln4u/H5NOQQ/E1mw/wW4n/yAOjqO1wN71rPWXn8QsbQ1XeopgMnebS6
yEfh1MmtzmVAsNpaib6FRcfUYpu3tIdPkzJCMqsuKJR6B/1i45fGi5WS9roB0HV2o6/oAHOZLvJs
c0ABHuD1KDdnchbgzFXt2m5vYZz/sv0+DQSIe/A8htw2Smj9yxj618Gp3sxYrGz3lx5//vunx/dA
YEkXtddhScEvE+cl2RDYjhMFf8qrQsHUwlvy3sPp/4gvCpvfytn7CUrXXVyyl8uPX5pKWiRnBQp3
vDN/emrIncyg+U7hbBxdfvhS92hhDFAK9K2qx8eWM22pKQ8MDohimFd0eEu/XQ9iFElNqCVrI9t2
7I0tCYr1rObKCaqtyhOHFzI4sW1EYY3BBTnCcO4euvCVEP46yFBG+u/MsXHNCcUwGEL5ED9x5h4F
Crkr/HxU9zdzeLn/l16iRXIFBJIPnAL8ovyUbGK/3jPYzLtV8dso893ld/zN+f+7/qB28d+WoJyz
zeHOIyPXqqKihfjXsewpoIXzmwwWHBVjH1URKA6RJko7Oa+3qVk/U6NrItB51j5Svp5q1D93wadI
HAyCjEsVhovb923ngJ/qfWt98v1yK5cef/77p8d3A2l57VZtFBskSmznbkTdl1msHd99veGhvhbk
fczA5IOVdzR0aeiBZLzp4/YxIVIFNkvvWkduL7fj65CBVOPfdqQzjVs5nkEo/GwWPp0Kdt0umUK2
/k8XDYa0BXQroGIVvYPCfM/N7sB3HIMhs3FAePn3L42DFvJOXo5lXjnoqKl7MJBkBaevMAH/dvnx
S92jBf0IIayAl4BERulbWFOb3QY6VbLS+Qs/XtfDJTZ3sJexZSQosDhZ9gT1fkiNemWOLvx4XQ/H
xwY1QSZvI8eGv2to5wAvbhJcIecrv/8cS19EOtMinfIkYYoJGc2j8Qi3rW+iqR/GEuXvwFhfHoCl
LtLCWMAfHycCeAUcbu4altyBwbbv0rWLtaXHn//+KYwFm+Ki6ScZSeL9Z/ZAvRnM7h6tBB7r1zXg
PDif3mB7sFnpU0xQBecn4MOtm6SpRQDN/8qX11ITtAguRpSywacTTaAJmHCufR9z855L//d1DdDC
uJNUKQpf8wgJ9aaf7BvYYEcMTheXH780h7QA9geAUrImkRGQ9d+hNn9qZP0M+4H7ulm7l1h6hRbE
uOSXJvbcMjJxF+jkAp/tze3IittBsvByKxYGQReu4di1i93BaCJYOr+6iXuLYspI5M3bdY/X1u14
pAXMHjIsqegrGNMkf6kSyUaBLH7dG7RQ7gg8S7LKB/jNH1/GcX6Udv6oDP/l8uPPs/2LTKGr0kwT
H4dAITQRY8JFwXQG3rQxVsXz5cdb58n41fPP4/IpyrLMz+Y+m/Dzm/pl9ooHyZq71GjfSWMMoVm5
sOy01aZsCGrDcw+FrfA6ApAju7J9WpT3mePGBSNNNPvS3lgtPfVDsiYJXuo8LcKVUTJYhAERlzgz
73jgARZVfzC/z1fOs5ZeoIU4PC7hgzKWTTTVbQfoh9U0bRDHtLnuEoc62vBAPzIhGEQdCTf72Y/l
vQ+/mdhLrwsPXVzQ48BsFDapIkfFUeuLo1f50cz87eXZtdQ9WoqacqWYhFsKDCwSE+5Eo4dKUwUu
nAwuv2AhQemCOquwTTqAZRBl8fAb5663owsHVrgOnExp1rvLLzn39RchouvqPG8cmdmbdURy+eKk
sBg2XfinEpxKrDRj6Q1aluoA95taUuJYbp7Ljx5eqUdrtvNf+TSWazqSpXdoeWpMgbIfRnRVxbMq
6GCIWuf20yisq8RC1D0P0adEAsvcoTA8VUdAEtX7qTXb3SAqvr88BgszydXiAA6NZKrFcB5oZ341
qzjZU4/Va9qCpcef//7pxxOsEY4NE5XIL+MGTm6KEQoHwcpd+wZemKi6oA53u3lV1n0dMa/MEGld
BGLkS1WWv+BheeWuWJfSeXlhQ2QvMY1o95zCgod38+vZoPW6MdCiOYHvOREiaSKv9H+W1QDODKVr
F7FLI6BtNRrYVMDxv6hR82DIn4Zr2QeVF/1100cXzdVdxzOPOFUUm84G59EmuKquG17VL7pMTk4G
FCMCD2dV18HFyzkARLUWVedTjC+Sj66Ra9IR4lKYbUZZNqXGS+LNVlMEQGTF5Mk1FZE3Bo//gj09
BqNjYAjrQwN3pBrG7coBTqWxcwsGHH48TBGqlAgsooYpk79G5haw+8NpPZb5vCuzQzHEiYTpHsr7
wJgEt+uBtDnujX1iu4AfdnmePvuADnR712k9tk0b15x2w+hbaeg6pC1/jPDXiB866hrZu5m4ufot
So/jHDLvmuLk4oDDAro38yY4u3TlEA61BFOnlpbvPPnAzU0QLMeN3FklgYEtDpHnZD/4PRyQCq92
zcNQxpkPiCzx4yeYJsFlDBA8M8YRiSJANVw3nFoiK+B+gV+ONdHAzX1QDSUOU6fqut2irrdzegh9
rCKrI9v3R/jm+DmI3NlvVLCvTJiFNK9r7aSZEDfHPSSOVjLYMCEJwHfhp5vJb5d7Z+n5WhLIUAEN
20gT89E0fSiPDbFDOWC6r0hXXBmsWirgbmqq0gbN0MM1z2GGuSe+/iR9utyA83r3RUDpUjtZJH3f
wyA6YqPMNhDuZjfY8s4hOAP2YSJpA8igedU9LdWVd02ZgsY9++gsVG0HTt58lyW8ngA2X2nMwmjo
4jvzbLNBWV3BUKZxEjisOtXBhjj4B85H8it3DlQLCAue+LNBMGddgB/GkBtp/VHDQfW3Z6BJ28vD
spD/ddVdVzRDDEI6hoWKP9BOHx2jva6yBxY//67uME6TfTN5Fb6UK/cbfGLVWz4b1e+CTsOPqSLV
n8ttWJpa2udG7zQz6RVuVwEhnllAYAWF20OgEG7hGQprHHiKO1MwIl5+XX7hUqfZ/zZsqEthmWOC
BZ9VP1WlQCBO0yvXTN0VqfbglTMnWNbI1MkNvHxcrJyDed1mgmpBPpgoxndSnHiVlRBHzsr8pstb
8/tVHaMr69oM9KgYyKTIAav1yEti/sRH7rQS1gvdrivrPDg0z0WLzVweC3FQJctwn96tSRDPYfVF
gvprrfNpLwocrvLT8ycfKxh4vTWc/wGcSKfvqivWLvOWWqCHtLRGNeLjODKmknxwFBR8zIWCud91
3X9OV5+a4NikzHiW47vP9XrjkPultTFjYNZXdB4LsjeYev/7AhRDg18rWBlBsdXlD2k5TQxI2NKu
twOoft+StjgZzOvtndthPTkyd5LTkRuOU63MgYXMq+uJBg+2OGUh8Qumar5NTGvczp2ffaMMRr2X
e3HpFVoj24yCi1BaRYQ16+T1800Mr3qu1s5XF+aArWWrZMQtjyurMvIzAxZjMU/3oq6v/BbRNURD
7qasz0kR0apNowned9+qjPZ77in4MV7XQdpehPojCqBLs8BGocwgB2H72LKfm2l+ufz8pR7ScpSs
yySJ/RQ9RPkAd3ffBMextx+uerou3ZQewf49w85+mJqzfXSR4RS64GUtVubPws8n2urgAsWAD0Is
ezFYUMVtPgL/hAuHplu7UF96gdb/s6kkivntMiLESrGRHTJg2rOc9n5wuYsWIoBoA+C2MyLMxgva
JH1ru3wPv0jYlxr/XX78wu/X5ZiiK6bOV3DxrGXZbsaE/Jk7uFle93DtTCdpZqttQY2KepPuQEw+
2na7ssdfWCHs8/7jU3otDMNMBngcRfMAaTTsOKKS248uT+6MxL5y7msrRMeFTCwUYgJewwhsM/oB
9jKyvC5ydT2dP4DqPFhY/TPCUUTsO9SZD7zL6LQdhFF5f64aA11bB8OkGEyfBCHmguMGeqcPt9bc
MP1qe/kFCxNUl9cVRto2vZ8WkS3Uk6isLYioT4kVh5cfb50j6Yu9gC6sgz1KB1AFGuCIdssMf2+V
/UNDi9DkgBdU4w6Mx7uJxH/MCtaa6dqJxlKzzn//NMHKjDEjh5YybGdiAdvSJXADNurnkjvlSnJa
esU5Jj+9QqSlpUy7BT1QxfXOalMR1QVxoi512JWDoy1w9WwUgH6VIgL9/L+qETe2AbXvFM8rh/9L
TdDyq5rg7aQm/HBs+hk/s1Hqn6nnyPtZ+EDvXJ4CSy/RciyskeIYjjgimqX37oj8UHH+XGfTyk5q
IQXq8joKtBh3UFKKwugqzgLZEP7NU92akmHhi0iX16V2W5Y8Pg8ByeDlrOCoO/HuLRsIMBA5OBIx
AOgrM+qcmb6IFV1sVwENDM4GmmJJ6w7GvmmgYMJ6ltDUAYx+1j4mF3pMl9v5LsgwTostvzV01rRN
FbSvAXPtpr1KEUp1oR3rh7jG9hnt4O60tXJC79valpsZRgTXjbqpxffkpjirHxpjCyfnsTpmpgV4
gF07axUbZ+/FL8dCi26XEnt0XYVphSqHAvWkjenAlQTejyhUsZweVIW6are4fzfzKJMgoNwVGePV
q+Wg+q0WCXjuHjWevGRkuCyaoAzsQo/7hnirgaIZdgM4Qw2sh7PxP1JQenOm1BynlPeo2FND4M8+
T8E+KlI6f+MWSpUeZczn6Z6bEMSeQDMw5i0pDN7ekYpIf0NgydyvbCu+DlmiC6jM2PcSu27ysB0J
qLCTGDv2p6UAbe9BcI3tlUH8u4r974QHtOLfFOqgpoFLUsLuv2Yfthic33AWUUcVx/5T1fZvZMh+
qFqeXDlPgMD3at+UXf6UQ8oeqoKbAfztwXgTcFQWhD6iIfBi9/O16ravuwG+ndrPm93GPlf3h0mM
+7jez33ggLNiP1Aze70qOZpaBuZGRvq57/Ooy5zvbWxuEYaPuTFdGYla7sU3/VQY7pBHBCjzQNj0
0MzdG+g2K9+QS9lR297ClahI5nbMcWpTChtlVJPsQn+CJGU7F40xHz2UrrND6xvZdaIRooslrcZ3
XNo7OQ63DTek+SB2SVPsXBfagg6VYitL49e5GA6s/449xwmnRSTJowZ4S1imAvmF+7UjOIM7dwCS
9JrhJ7pe0jITGKFLlUeuUOkzpPv0Hg7O468xs4yVs+ilhmgxBi1HonoX7jxJivuPnXJGCyo8FDSk
xczsDetXr6gWzjRgZftvnyUc50qxFHlkFn9i9gYZd9jN5E+dke0oYY1vsRAapVMn1w74vr5aIrqC
0RhrC0cmZR7NpbEH1HsLr6DA7MzN3HTBaBWhLZrdyK4dLS1YPRLnbAb8ZQvjHq87+KJ1gNz0IZVw
k16YKzPv66xDfC1mHTzbTeEisx1BRb0dq5SCvFUBzIgvgO3laff1DgC+aP8OFNzeGkDMcEnmeU63
c1Mr2aQGMGVXPV2XNvYpDnSJsnjkToTtZDqlm0wkf657uBaXpltbQngCnLQ+PZoxCWjlrnT8Qq/o
ksazo2qL6qJ4O88UJV34YrDWeDcLY8rOwfnpW2GC02HawgV3C67ajeTd3m/A37tutdb9/KDzND1M
mXhbZ0NzRP1kthtT4ykR2e5yny/9ei2uAf2Cpy0x/O2oYIbMyhoweOAjQmHwj8tvWEodunsfHIJl
7MCmJypL+WGnzRvqJ0+wfHiUI9nFhns/9rwPUGX0UdRr83QhMzItnBPXS4zeVmkE0JHY9VU8Hq0G
2bElibXBRRFbycALWUr38jOmEVdcBchDXUduJKF3cR8DbDiEgJygmr2+xbybg1Jd5+RJmBbdY2Y2
qiWVv8VphwFY37myBl6YbL4ue+iCR3C/ukbQ0sdVt3ub9M5ucpofl+fBQgjqLn0TH8ekSLDjEp1C
pb8qkcqF83T54Qvj4GmHTj0qOOYqqeJtUXvf48EDY+CNtT8LnKWQ0n7qJ7VJizW5zFJLtIif4abV
9l0N3NSUmNuOT+pPLEt/TRe4EJLe+e+fEooPOToFssvfMlrNdtBZANYalfVH9fFsrGxOlppw/vun
dyi3jEuvIT5q4udgzB+tau0+dkGzSXQLPurOFozkEh5Zk0H6myLPCvLLc0fIQKCQkEc+OVAdG7Ba
hxXxPJr+49DJqgk9FA53v/g8SBp12DnLlX3sUlO1VDAajQX3mu78OSm7BLStskh3mSdq47o10dMW
dYApO5dZ3NsqfzacI8vLadzB5R1V9Jcn99c7caLrCGWXq7mPaxWCvVKHedw/pHFxAmfkwzGHnWrW
SkwXkqYuJcSW0SE1AQND1RnHHsu8y7OkDFpl7AvqrQjnl16iLfK111Mgh/GSXg3gMBbWyZ7TwzRb
r77VrqyaS+/QsgHlCu4xCsUKmT0DCzY/tEn/5rnOBw573i+PycKs0gWFVc6YaZK4C3ubFwEzDDju
jNTcXfd0LQUkbMpNahCY1aCAOKhymZyER7rvl5++kGB0yz6Ko0BiuU0XdmZbBqkbQ3XW+daGM7pW
prXUPeTf/JLKwapwd96FMVwZXupUwnHMNWcvutyC82T54nBB1xLOwDY1YC3BCFpigqoW7vmg3top
25c13ZcJe+XeWnHjUlO08EZ5OpkJc9ow9a1i54CsDUz3qn/iQmzr9nxksAkgMF0bNlUSAo92ogRS
cL9t/igL9XTZ9Ptyjy28R9cYqqGBoZ03tWFsiafUTR4Kj9+Iurmn7fR8LlhaWViW3qOFt5Mr1yAN
RmawrHuJK25cET+JwcgDr4y3U7omXloYFV15aMx10cSCwAcLtVZbH/WGGyT5NU+4hQhxzonl0/I4
ozQmTnvZhl5tg21NH2HF8aeqk5Vd49KP18IbYJ+iqmqqQsfnXmDYFLUFc1yFl4d6Ifvpsnlh5VBV
Vvg8q2KleDhJNcEnVhVpsZtcW8gdlbW9ZsW/NN5aoMc9iamVoSkASvwHusAdzjPfettJcPrADvW4
Vomx1ChtFa957HWdi/cYBU67Gmc4AUOvNjlnewap33U9p4V6niGxsNmWIatHGXRZjwVKNn3AOvuh
LeKVC9KlyaXt4QHdMrvCcWTY56rfFZzZQWp44jaZrOG6KNRlhFNBXHeWgwwtnAWACF//N9Pstkj4
/eD27yC3rbn3LQy/riGceUHnCsfJoe+LJsiN+ljkZhYkTnLvdeJP2fQrH/AL469rCUtvAjmLAaSY
5j0PauokQTaDbAdaHGhzo7kSOwuRqasJY0qFtDIXr+kavhEJiPOqyNTKTvGvV8cX65auI1TWNMdK
Jjg5gWrYy3EbO5FdnlTDBgbGt8OAqvbcGF8dOh5Qbn3yU9rsYNAqA6txdp0zrqE3l4bt3PxP+S0m
eJWCLjzkTffHJSyF3V79nDTWXQ0LQ7e5znWA6JZ+uFLBxcUEtjI1nMDvjf8qUX67HKsLWwDdzy+3
bCvOSePtGlcVG9oMZeAPTryP20Ld9HOivkMTbkd5EfPd5TcuzQ0tO1gCWkywx/3dHI/C2bSW1VU3
riVKtpIYll6gJYa6ZQrfKrV/Ri+GVdsEgEZf99t1ySGs9kCBtfHo3rajOe22vtdur+oWXW8IeE0a
c69Bt5wtyViC4iMQKb2VTLaQLHW9IeyBUCYyVXQ7oh7AKfPbUtYPpuutRORCl+s+fqYDGRIBBH0L
/5Dd6Nj3tEwfL/fLQsbSVYBlbTWZUJWHO4UyexONwL3gbM1QKFvNEax3+Xzde7QVODXymrIhdndF
bbR7lPVO5YetUPuyTwrQl+867CxWP+7dvxvGL1KYrtvyJkBq+6wRIXjsQzluLJEKuw4rB6VJbSCF
Y2EW8AbFbxsugWGkAcnnCbt0s6axDSVZ14CqUYna5cWuBo87LwIx5wBr8Xgy4l+EDJBm4iM6A2R6
kskgB1RlpMS68Tl4VacebGjLPYzwfWig6nKGWrxQlOdU3yqrlGPQAzNqwK/IhC8pyQqzqTe91YEr
uZvm2vKS7dT0A5B11K+wkY/TyghGj2VHkpNuAz1A/QJEsRcIMcsfsprpH+AKUOHtzY3h3cChu4iD
DJ+Sc+CXo1UdYUfGj/XgmiCA+h1KUad0xEdV4RdGG5VOTNOfA7Nq41iWGU2AYa1kCjJo6kZDSUWk
TC7v7XbCNVqeQns/M54DWlEQONZW3lTscHqqkk02DsnOMWYapDQ9CO7PbxyFAK+lJTdsTHbCLQ8V
k855CvtkI9JhHLdxTIqNC759wJS5ES4Nie2nBxhf9RErW3sHWeo2r53ftZxuOWpsNpY33pGh2TkV
Sg7ifoimXkSN7Tdbs5fWJmXepjUz3MVN4om79kY2v+32JquGJqjAV6YwTwYD7gbOsKAiADnPo7YR
x3F6grPNprQyVJPcFBVWNDhS8zxIFQwthworg4J1d/6TziLKbbPdqFYFbfueIKcXEv+q6e4lnd9d
9bu1st/AObwT4x1lU3dzY59GVgd1Xm6mwdx1An0F4zAFTVL9s+9/44vNHZ8G+1lO8gg/pUDK9JDa
6LFaBu700vr1ls9ga/ffh4Sf0Od3KBo5OGPxLvPWCQpAgrmc0sBJ5wdUrzTBWTa/6SDYAFA5fYLO
Fw5fsVvtRx+FyKPRtyer6+iGkbg6cTuJIwiwiQjcXMgDrR0ybTE3UcOcZNj14ZBPdpOPjm/r7TQ3
/gldawYDVhW0AfeSVUX/I5N9aMvxOcuUG8jBORZS3MYT3XgZOfVc7MyJ3dlx/0P2yUvG+w/iOgKW
2fUWNXegOPsDyloN/mpPyTfVtQ/OjCkHZGnAcAkVgjT7Xs3OL6s0XmFY8t7O/p3w0k01DTfKHLfc
sF8G4sL7uZg2psnN0Gv4G4NhDkqigaLtTiLNMS+K/j9jyNoA5LWQps02Vs8FS7A/2wFYvzF7B7Xt
E9mbafs998H7TcmW1tILpqp+IjOMbP3xzrFfLdfbgeUQjplzW9oeLmqo/9IP4s43xVMCJMmUjbfC
Y6FT96BsNCDd5zjQPxDX3xmWdRK8qOGw3Z5a2A/xVm4Tbh4qM9vD0CJM1RndOkZwK7lJeBk0mXXT
JN09CoWSbZVWoeLJASDFTZqnPxBuwSzi+ySZXmOz3YKjt5mtH/7kP+T9uDNcL4CebjNhPUUa5JC8
lfjvzPdPNR5dD0Nglfe0qvbdDExiXofQMD+o1tgBLntKMKXSugwB/QmBx0ZpuZ9tpRL3SSr3Snx4
7n82yb+jTCoqU4biHOzKcudox+3GlfTVTjm+GHlAikPtp882sw9mDdpNgs8WQBEim8psi1q/W5uY
uxw8oaBJMaZMDuK2HRyA7232PlnZjvXVA1Go2at78g6rbBxisXe7rk/zmaUx9sfEKm8nP91JAAqC
wiyHc8b4BhDXQznM+yS2n4sRYg0+oYwP1Z3YLtsAn1PTe8BqBE+YwSFBRZx65yoz3nscJFHfRa1G
3RaAEYgZk0Jte3ybbke3T4Okg7+cMij9Medx+QxkHDC5ZTfOcaiUXX5TGe5zAkhpvIfOZvQ5G0ef
Bd5QqufSSqdtwysMfy7FpktRZj3Fvx1gyDcl7EbcDf5fVT33xWQ8UEvBNzltQFuNsr9k6MJsUR3P
We5FKSX8lRbAiWxsx68ALeDCawLXQed89wewTgMUJcBHPM2oV6Civo67gJFOfaN9X34v/AQetxZF
St3OsFOrgp7XRei2ZiqAppBzdyNxyP8QwxqXhFMMPdHRqVzxi+HS+Y15OMWqpCQnSjvjzh4ruokH
gS1K34xJuWtHJY2wAMt83zizlUeF4XS/iAEtrzfR9AdsfO1kA7lt9VaVXJ2r/umG93N5Gw8p20xF
UR64jSdu7VGY5YGIRjnbIobD6cHNpt6/rYvYyj9cw2nVk5UV9HlMfAgwbGEIEnS1Uf9qRz7+imO7
/M7yzkSaqOlhxL3kHQz9pjGssep/TKLurW3T1v4datre8sI3bjoPEMCwaxsHIdYbvtqKlqECE1os
cqRW5eziTpVyl4nORy5X9vfUZtmPOeYVwkZgwXzu2rY6dJ6VPsvZMf9LEhhQgPjER3LbF37zJyla
YoZAQqkfqAQbP9Iik9t4SPLtDND2QRouPeXpaP8mdk9rjCOp9ollTqcUo/gzh14HtnGdPPXgiP4X
m0NHH+ZS+FGLhemhoG7zBM+O8nkqmmZPlS8Rg9Rl5aarXJyhxaM093E1ssPMEyvoacFeUzwKUepJ
7BsAyH5poWvIjsx2vUOTNekWXJyf0qJtGeYjSd2nypfpjzNizQ5MnDv+1xm22rXKb+1D14LncK/g
NDxuRY+FuJlohfiifomFaaLi3h2rNjRAMXvkgzO8FcwaX2hret+qziqOOGF3dmlZDlHd8XQHB257
7zvedELC7H+5vSFboCiGbJt3HdvTBL9pmqBfOwORN77PjEdnQknA5GYQ9IIUbiN/GMYEynjcv8jR
KrNtlU1Oj6sWzye3M+8LZ+PNNP8zmFbx4GTtBG/0nt+Uw+C9eQQYe4NzawOZJdkMjlXiLQ1WMHxh
cQZaaE7glvXhzHBr5hvYkXtw4hiaRspTyqg1buZSIvVOoyD1E1xCRmOD6rnmXY09M0mAvSN7k75P
X0Uam/yuAaw4QYEu2G7vJXyp0y0giJa3YWZi9Yd8TP+Ps2/bjhTXsv2VHvud3UICCXr07gcg7hG+
O5zOF4addgJC4g5CfP2Zkaf6dKarsnxGj71fsmwHQYSQ1pprXqi/misUOGk0LwgW2c7QNtvVApWW
Ey3T3Nz44P/2kTsLZKzH3IdT2NotUkwz85JkWSSa3KTfFRaqcSKiFtVm8J0U4zSurG4A+e2UZ4ax
WzUUbixaGbCPwhwbxE0ByzEdl7wM1xw+PHHNZ6O7GEF3Tj/FbePkY+R5PqUoeCt2V0hJvyqW3ftw
CYqHrHVSNHRteo9cq2mKfJZy7H1G6Id5plmFAjDIsnaXpWDoLjz3UcCkTuGuhG8HJyYosdWBVaxr
khG74F3VZWlxNLL043Be5m6t7dzYGBHDxHlBwTPaE9FZSDdh4AsqYyhEKu8YCBOO7+OI1MR7UzoQ
Hxm3H8J9RY3beaDuwEJ5iSeqw+JQqLEUt7WH0N46auph7I9movaEPSawa1pIV61MoZ1w347GdxKk
SzJyZ9rcwMkMH/ZzA6guQI1IJ4KotYE9IjhATnFWMgP0XGn5ks0XsqARNAg3nm6rOirgmbVECK6v
nkiJ0iKZ8xTZ0lrNi5/0HgpGTVDIg55ZFeFVCM86m1Rp4y8n2SFv62aS3jyuPItQ7FWAxTjjM5+z
eVXqwIokN6wrt1UKj9/E1lXxDgnWKLeNdmX7hO/GwjsGeZJjzIqcjHGKB36KSWtgpJaRHgWWC2og
eLQIniwxQ5x4uobcV/QxpMs1O3h0CNS2guhqTBDPtnhXyHYUr6qvsPk0Vub1qmq4o6OpgQx9bcw0
+eCLlOXw0tKeNCTKDHNDhOX4XH0ruhbORkhT0ba6hyK7tidoxvogbmnteEgGzN1wV0Cp3T2UC0LR
44v3aPU6ulXb7bKSLleQG2VArry0fCBB0eR3YQPZxw0x1YJgt3Sc/cFLeqxed5+1nWRvJcg9+UHy
ltlNw/XkbAmbjX2U0M/RZ1CUvfDNNWV65daTswfHaPkWKhdmAgbS4Yx4KUhTCOk2e8T4TcsWnqLs
iwJAhhE2or74bSVmtVxlRdOO2yIFc+iGErKEZ5nZ3vUvWaGCxrVwy5lHkoR9GYWa99PeReRijV28
4WgkMU3ywquqLrCbxE5jSYBqHUsK5W0NXu8i4BJwlLVd6H0+k66PoT/xllWFwzPAg4SrToei7MM0
wRGZ5jGUXzD0lo5u3D25OOVsGykbe87zUDZxVsHBQEal7RqxUbLxml2vdD8k08gDFIgqYCJfEBqD
jNhvPnapLyKYsTugeQBLkbKWzweQTAVcCge1OCtbaO8hg+U+AzBuwQxJsQMJtLoZmeMMH/B4hvun
j3MKkIcqwPQpF8xeDexWzINFVniXonMfxFxF7tIY0G8NT4uljCReCA+QGSfmn5Fq2KHDRZxzWd5J
MvYusn2by7Y2Ou1AxrUf0nR4Ic5A5RwNxmvLg5n7LFfRjGjgcAtLBOBaM6yDsisfe6a6C7PR8JPx
2Nzf9grrejcNiwk3o4bVcNIamtojQ7ToDVxGs/6hbpoUILPF0JLBMwMH8Le88DQ/LFMdkCtAAl26
rjyHtvs2Gz0VoI1Sg5GRmVmA1V1khbp2GTTcuxmEvO5UGz4UUEAj8xKVbGij1nShu3NZ2A/Xft86
1Qst5kAduWI9UIcq1yp/a0zX1ccRE3MF5rbNlnPquHK4VaX28yuIwiTbwVqFq9PYUWQgr8qRKA6d
gcPS9wUZLjP6jW4aXyeEMxcoDwLXk/tcDvayTDSjWQQy+URWfQMbjGgabEXvKycM9oxq1u4wIJzo
iTQFopXjznVKnL6gspuk1SJbIqRfmHe0jBo7IkIihybS0DAz7KsFVd9Kqmtz6zUBUjmzoFDuvQ9o
mnzHI5PTne946M+GDjvDaxaAMi4jUdZl8TqBO+vgcGNtOZu4b4XX7VxnIssrfInzYZc2+UCvq8X0
7gYZt/ONqIdq1wNhno4o33j+lU01T59I57PhicwW7FVkhDsjPnTDsgVYR7M0sBKNcu4uHYnaqnL0
dSCGZX5zkE7IwEdwK4hZkzSsCl/FwmQjPxRpRe1r2Ykm2w8sgHgA4BtcUaMM31W5rlSRBe/+MKbu
A7qbdF5PKIOmG+I6gfNAehqk+1Yr2Z3Cwi+XREw5qW4VdPKo70HnQq5H1HPIAYKTXEZBTATLTrUk
tSHL7MdBH0IvMLupQ3ZD2hOtMJgiARLWA5ywEzpdBLyhHmSArLxt5htebWeQS72E57lTJhUJmvRV
8cagB2Uz0S16yDanYYSYh7kBUY4PvAQTSDbuwXcLb7p2KwLf76XJg/BhbijspAK3zIcHh9UBlp0g
DrhoBc8ljGd9tgDQKkW/HBpV184M1MXvFMYoWSnxC77Xd6eh6PBeLuS/Mju1SNttHlA00KyJPCn6
cA8fNDlgOl1ddoKsA07FYwQhcrbqSEqbGFkUY/kkS8zG9bEa086GEQmw8M4NHjR27mRnGcAWgjOB
xUKxmjzBI8kqlmSD8IEcCT4pqCMIaQA4OVOnp00542l49klnpjUVpXJjnLL9vHfqbJArHyj/MUQp
Y4aIuZWe9oEyQVHHmmvM0wxYSEPCAtcdt05vF/+A0ZvwHwkLm5FEo0rd6Q62tXLQsenhHHL0nPaS
i4cJI7dPpUEVZGKdKokJHbMINd/g5MaBUw0YAFy3lKfslLMsNDcuMtwliBp+nysQHRg21D6aqqbM
1qHMsbtD/5MNX1Ot+kGufV0VsopSWNOgCQ1qXfl1pHJpK2Sx97wMIj54piWx13OndyO9AM5Fz16O
rnhKF82CPU53Ta6Qm9MPa137Y4nvhIJjdS8YEfR1dEYUkJFnO1K9hVMeyCqWEr1sGvl6hj1GXMHq
1n/pQMzwTJQyhwGjwtvwyjyCoG5UO7GQvHhDluqFEZ8Pge9XkepRB2D6ymS1rHN38d01QmgLeWuc
IFQIluNdSGLWT3Y4o/1dxisobJibuOHshzsXAtz5ewEpl76mMqw5nFPK3pu/VI2TNt0az65aDgzA
7ICaMPC77zyFJhKWdQOe021eCeOeaukE5DzXTijOpV+GO68eKwTPaSOec3Ti00vZVYVI5Fz7ENfM
3SJRTYsU0Gk6TiXS17pxBuCAFfzEDdyJz4HBo/olaEAZVYkDBHhA+kaoJnMLLmdZn5cJVrHRAP2B
jsOUKXplge6SGlUe7K7XgZyL7C7TAFQPwyy43s2a5C3wW67RyXhUZ/SRm8w2XhSWNvX8aO6VMiFK
kqZMNx1lTQDNj+xHN16mBl9BAoXj7ByaypdtbKfmcji4Bc3Zo8+DWhUb6IlSL4smv1BtMktd8p3f
DTlbtfkSmi5pAXjrLGIQnMMFXdIMHNumrvu1JYJX6wq97DeYTzp7bAky/VbpMs9XS2vTOYgq0VXq
HHLh6p2t2/RYZxRdF35011GLMSU6G6DLt1YpFXXIr48gIc5GoIlEd3TVZeiR9m0zI+gZoAbFiHYY
B9PfUgYkMT/YJmQFoifxBab7Pgg7KWLEEIl+jeyNOX8tcHkCF3o6jumdyRGQiGGyke0eAqXGbuG+
yB5ZBYHpyfNrlX0dW9Loc8cCuaznkJRjkoWeIDtCAa4ijDd3i6ui71qYbhNZ56dOuCm9hqTMhS6W
1Nj0kNy0SOgnonLMvYytsHx9uptTSvgXn0gEp2ac2PGKlN7sfKndYWqLeBYAN78bt1EWeTyT8vKN
MJOff5nN1C7HMq/LIXHnBkyMSPNiLPo4K0rj7fFYGL5qIWBV8VSLGQdrnbpF0iJnxPs601qPsak7
pFVgU4Y8PsqxiecP09IG4zmFw03wXg+5KfGyqBbIq8OaqrZxWKP7skCHkbMNZsSFwR3KuXNOUM30
AIGbrm70l2CpWX6dYkIfPoqqntMCWQ4+xg/JbAbsn1vYGY16U6scMVO2yRZzKxmh4S10YUu9xSBJ
iOcgDzNdrBzelunBLA6v81VpM6OnlQM/fH4cDLQUwRqbjV26mPhKdzspoamLLPODexv4CGSIKsNH
8ejIqTfrLIUu7tYEY1U+UxhchXFa5Kq8bpFYGzwCr8ywjHyzBKhFU/RW8y2Xg9PdNz1j1Xe/6pF3
MruZIjEo/rqXEcqmtHpbQELjx2oRkn7v1DJCpEwQfXP2ynmsj5Ya7T5OEy/JfmmGedg2NbiUWN+N
1zYHdJxwGGeKjNmZLmnVr6qUIPlzBORBbzw0g7WIgK8wcYCM1zZrw+Acuc5rxFq1kTMFVbXDdIej
VvAnjKRE5Km0LHayH7j9Nk1hwfuoFv3sPjh9Vo/b3DMCdAP09hxLucqzdGu9SkicbQ581R5h6xJW
wLh9r9zXOZsn4E94sh7DgCjdxE7ISVbtMLDQKfBrGw77tAA7N2KLD3lingJ2vvVJ3aC6bwOdMiAK
PhUFsoa9UlZ01YPn2ftXaiQmNCcbZhjwrfsc3oDe2heFmp8cbSFyjHJ3YPW4RnU14UCuF+6WX/O8
VxIz8Slj5UnaNMuurXZ7YwFqw0kCoVglClqBcVQdWr4KuyVTGKqgZACbB8Bt3QBgzxsJHTxqqTG4
VmEojdhhZNfUPF6YFF2fZFM4EhsB2AtGuTLCG4MHKCe1xjHbeWN5bhxMTW5QHHTtrexkGry7Aw+n
e78smP+Yu35FHho7lu5dQAbqzLCbhPnHK/wU03mG4lDjgEOAKZ4ylhCfD8HBNNOc4XkuA350vaVo
b0kzwqtHYbMyK6V61aJ5JCQlcVk1Y3+wRWDlSVBA3bep35j5yY5NLoE19R7gtFEHQK/6AUoj7RMx
PSwKRM/4Qsbwj3nuLeQtcC/cs20O3q8AmJjaDgCycjBTCujYbFtW+N6aIgTMvIa98eR6qMLUO7Rp
OQFgbljvm2kHWDwLi63lxE+jAS7zLnoBAGBd3DV9NsedspBCYHFgdrUHyOuNJwuD/yq7rkAbK4+w
oh+Dc9u5sAbzZm3rVTsOg1nBD6mqVlVpyRHYK7mT2CtUFHYYMiWF68xftTOgdZ0N2kn0xZy+p86S
3TOgewgjsBq4VFjcOZmnJ7QUlBrM0SqXRRRzyuqQFf6EKVnYWvhTjV65MVjnLeYsICPvUdoxdbA0
KPs9NmGGvZGndEi4NRhkzrRx0OGpzPeT8lLt3XQUe85ViD42vGk0KdIJBRXsXbPrxc9Ep4/wIOEW
MQUNsQuJEWbAnUdqsvm1UVhnPM4HHENXjk8CFQcoA+oEsxiTRo4oGuRQXNYpNnFY+h+DOl/YZfMJ
UGKPkgDu5jBKjUmIe0RoSMXfJhVm5Ba1u5evFYZHT6GCqO46A9RVr32MOUwCpLjCXLGzlRfBl57S
AVbGmCVgr18y7d6kwDnmU1VVg7er8qUQVQRABM1Mb0Ho9GxopofMZc0lpae+CbMQ78nrpTBXchFV
sGXg5BZXmGCLMp4qvJ3Nwvq035RStP6x5LifiBkUeXd55To2SvXSky2Gug1ikoq+ElGmjPnSOF6q
TmWbuk+dEhz9m+ydNpI0Hem1Ww9EHdsu96qbmjAhN1CgdYB9NXDRqzTMWRp3fVE3byXcj9EZzTAR
2NZtUUJJ0baOPQHXatRGDJnPb5wZpUbst8JgisLQgjZJ7cMVOgaBTkO/mTIXm3Dp83uvEeQZcKKW
qPAankbKoFxORgeUvmgqS4IjdlpCGUMib++9oG7reBFsKeO0R30UWaxSsrNh6j8Bpoe5RO45qOFR
frvO2i85ijPSutOXSvSoD/MGgw0R8d7mOIl7LX26Geu5NvclHGGyqFAK1pRei2ZrnUP0Im79Ksid
Dbwh8bwWs0Ri8lKw4nVZ5rlZoU1LSeRDKEW2lRqa5Ru2LZnG3MMdr1DZhdMBBmEuXWUlAgBPad3j
vzu21c/cDn25Sn08N4powLCgOBCMXYXjYC6a98h9JqgfwxWOjVkksL8dUVa3g3fCt1bmscbJ/OYp
F467mFMiO11yv6QxPOlsFWN7S0Gr0qjrY0pFJ/c29EfxfTYtPYw8FzhXqgIQAGgflt8GE3bDpPUM
zZMA+MJ08Gc+Z0lfo/Bd1bbwDh7c5oGalfUynuBGjaSQkRFeA4OnZRvEqlq0wRtGS7oTruJzJFCe
9w84eKhM8o4r77rpMPOIVQiWK4k0/oAAnO/Zw9J3nog11Sbb+rVDXgNV9884C5i79hTmwjEMCcdy
xYasOYwzOAZJPTizioFFhNcY1mknMu4i38dG1Doq8waTXjxkxRuiRoxOBO9hFRYPKDsJtPsoJTZ5
KOANWk89wcjOES25YxpyI/BW/BbzfbcjCAJTBu4Sx5FyS8Aywva38pZ0UgkbBtdLurYbvg55Wso1
Y9gVN4I79C2fEQ6D8bPpudyMA3rLGGYCoTp08GKGotiAppRk2ejQlTZmQYOGVu8ApexU79zMsa9d
5aEMsLaVmFBjzJpfY49X2b52cxxtxqVaJA7DkCniwawGrBdRzdeOKeBUpp0SMzlkmU2nsINBoE66
XHbL11yU0OHDneCdZzPoAFELUq6OXZAxh5cR4F9w8bBBJMiMdAdwvccJ0zHYjWfdw1SGhO/TcqmB
/yzaiTvZiwmoe8D4PXjcwNRqZAxXCI5pg6WZn50Z51LkoIbsbZTxok+Pc9O3zXluwfUOIgD9oVm5
2kdrGXUBXwoHTTPgFRn5OIyHJQJg3OsqAm9lBMfakLFuw1U1ezx/7v3RglOJ5Ab4KW9sOQE9TboM
w7UUsTJictykYzkoSZ8w5H6EXP4VZ+oDc5CjjtN11avVsM62IHxuwzU9kxXlsbeiG9R8kReBq7sp
kylOD/QQbNHwrbxvTYwVDs+4T8huv+PSfeAX+opNc9/jbaTZFxJ0UZ0fJoyg/p6G9jtu60e/qhpW
7WFaCLF28ZytOGalSLepC4wnkcsV5Q7vnzCmdXeB244rVA1oSirQ0A3cVupIYJK+HUoQYWHM9vl7
utzZX3zwH1NHYXGK8D8Lkii6Ytqv1RB4+U2NAwIdLUUJH5mwXfwtXA1hAzcNmRhjQL55GAMkqz+L
gP8NEfCjIVY2LwNm451Y19iNVVLkOMRFCp4CzmNvi6EoD3Z//x385guml3fwE623a3vbe4zx9ZLl
rbiHA4zUiasB427Lou7MJxKu35AmP7oLAoRsQ22ov+ZBRpMBVlmrtmiK/+VNXK760000nT/1MFPx
15PQQHTdc9BmOhKN/UQP+LsP6QNfcmhhKdFkKaStyEaKQO7apaG8glfSZ1YCv/t4PkgVBvCCMaXj
/jrw2hXowaAFgHH/yWP2uxf/sJWk81TABa4AqwpAahR0UxphS58+2SF+9+ofdghaNgwjZ3w2dNE8
EkOI/Nmlvv/71fkb0vlHWzXeudpAEIJlk4uQvvVVcTnruYV7kItyASy+EXqCLdSBfnP195f8zf18
tFjLg8wIeEf5a6Ro+09e2/VX0uWf5en+SPb8i+3lo8GakJbxyWbeWgchDpk+rKxBDYH/vVtUcGev
rkL8l8pzK74pGvkgl+IB0940e+zqIm3vcb7mq86qt3lieQOtr1iGP2Ib/v3b/B/Ze33zf99H/1//
iX9/qxvbFVk+fPjnfz3UGv//z8vf/L/f+fUv/mvzXl+96Pf+4y/98jd43T+um7wML7/8Y1UNxWBv
x/fO3r33oxp+vD7e4eU3/39/+G/vP17lwTbv//rHNyC3w+XVMozK//HHj3Zv//oHvTg5/fvPr//H
Dy838K9/PNRV9vKn339/6Yd//cNxBfungIRW+AEaeP7DwMq8//Ej/k/qBrCdgb46gNYO22dVo7q+
/Jn/T/y2G4aAuzhCN7HA+nr88SNK/8l8l/AAYXSCeC58fv77rf3y5fzPl/Vv1ahvwCwbetzLr08H
D4nvU0zU4RcTeJ4rPh6jcH10nQKKwKfQA/kSoJmn/NvS5aegUVuHOzFGDRhS2miRLxcCbTkfcppv
ciswtZni2sx5VDnDGhO6OHN2rVIrPR/9YblXlzGJAgswaNY4knYi/yxJ1L3snf/zIPzpzX+0xEwb
+OOlVA5Pcud9tye5LuMh6pPmiq0QDrn+TJ73q9r/vy/nBQxDHJBPPlrstCOEvk6By0E8tWXb7oAR
/Urt5ean5fPHd/Tzd/LrSfHny3zQNGZSVigZcBmI0iOhkVd27erz31/jwx7y54tc7vWnY8+B2dnk
+/nwhPF/Mj901/0pT4pTtS13wNxpotchcP3V31/1133x40Vd8mG/F8UI1lONO2vSnRlPxHwqFPjs
Ch/Oq6B1qQDsOTxBebpRWdJu+G5YuXF3B63uPt9n/5tFAYZ+iIeciYC7Pz7onz5I2k0FMhh4eC6I
3YSO2MCfLvEp/KoETBY1AUHc7jXrPjky8YT+efH7wgfiALMzCjv9D7eKaTm4uCDynqG6ONYaUyZf
P5LU2YQliOTBFMHlLBpywJgjLLSoWqnluw3CqBXLya3TG9K/B/4UD8jQmkENhloPMz32DLB6FWbd
Veu0iXUIvJ3Ell1AsfaF8TfR3npgsrWt3YJJGcOkFPWAvOqWedUq6iD3joMgBTCrS6svfBIY5fHV
4CF+lE6gsMnHIgfK2lYxy15H2h3khFazz05WhLu+LA6LKPeVfOjDKXKQIYWQQRhp0NNsn1TbbWn3
tepPwdh8t2p4M32+cfziNOfhkefuja/Gg3b51muXe5hDRSr8cd9xGeibqaruoXXaLXSBIR5DteEX
7ZMeu32Zll2s+hx8uhZTbXgBRtWU+VGwSBzjR0eqrR/aPcUsQAdfww6MinbeQiJyEtn4GugFSFE6
oW4B2gqqvhf0NV6bnSmqvKG367Di716XbwH7oI/v87jp6IOtkf1Bg4RydP4dxaTuRs5gRTdH1aQX
/clBZsUK0M9X3o6bzvk2+gPgA1Bp+oJujbpexHjvq+k70lbWA4iocWF41EuQk0F1WstquIZXCKyY
/B4ogFISzNNcflIT0ssK+7D9cg6BB/KNAoLW+cNGpUvVY0ZnwjNzgQxurI2zF3sLjm8ik/TGvXI3
4pY3gN1jX6+ql/KGRuX6s6y8v3jif3kTHzYyu0j4Iog5PBOAAxm7Mvz97zetvzplfr7CRz+MvsBM
3QVD7YzyMQa5OdbvGDBEJgETa2W24pM259PrfXiwMS0TgDMZuGS7/IjPdDtuECJ+HBOx9+Ny/amf
7q+N4o9d+Zf7+9BAaNchNeEkPAcnTDvsSqzL1XJwVsWmPPp7/zsI6XH+9TNH/x+W6n+zej4at0BC
P4FOgv0r36W3NIYUdSXLuNx4UfsVlOC42fa4Y2+rHp2jiW0OaMJJPjtrP9jG/PnmL8vrp+2bEOXZ
Gq4wZ2/Tv+jVvC1ifh1uLvdsDp8VEH9xsv/ySV9+/tPFZk/WHjRawbke4e8wbzBCiGv1mVHxX53t
v1zmQ19e0rLrZBCG53Crju5ab9s4XzdPxaZN6t14UyZZ4n3S8Xx2Z5cy86c7M9StdVq04RmaIqpo
PDMRYeP+xMCA/zCx/LhoPJfC7QTiMdf9mMMRtGRgvsDXRVKpI59nr1Wev7fgk2+h2DQYbCFTHgw5
QDw5d+BQjypwyfdwI0ggZTpK2z1igrJrzA1o4ru0608dOqbS/9IC/5sBGxf6KiV71K273HSvJseg
IbguQ5APKPzcYTussimilRfXxXDRye1sz79yKAQxCU/qhV25JN1wPSSg0W8A8j1WrXkDoSiNAeKD
2ijBCRaluSsYO6ZFsc146MKs2m6kuufdV3RkPTRK7l0BCl4V0P0StltLfRmBGg0CdQOOniox4gWb
oMnuYL6wRqrqCodHuILB74Z2sM6U7iYFryFZ6gAFe7PYGKduj5lo8DaAGR/rrAKhEoQ6pL5CqYOx
l3wqYXEY5nM8WbL3x+XMFMAKr9ui09zAFf4Lpm9rq7rbCjK9rJ4ehsIBOpzBx7aF6ubShpYgFeAQ
dfzYgHjaTu2mS+cdxbHDGA4Br4cBARIpiibmWZEYe6bFGOGQzFIYUTs0iJzqu6NfBmMgsgI1fFL3
NoNVTB3sO1tGFMIYH/kP4AbcLBYneS63pQwSDxznsM+OvP/iutlqqepTL92HFCOSpg1WFNpFP1gi
iIYxN61Xl4EQJ81KTOW2bZ6r/LkptvNyArsTRPC3vnkIPXeDWUm01FAK2CrhRsZO96C79KqvhhuR
3YAntBl780UF/KYtvC3mhaBfLWoHhu2aZWQF0elayvT71HaP1ocZia2+WVNeKTLt3NKsQTA41CHA
2DRPJh5E3eCAHK1iv2GrJa9WTRmeHcd7KsSykybfYMa+hgxuryfgFR3qsmC8yJZgyuSAXAvNG9fF
c91lX2vqrJaGRcuY33iqPRR03IIDdifGIRJZe+6mC7R1YeLmoGpkKJf6XQbZgIbx5VAVsbbmwZHN
jkrxpqsBdmz5fRvedR5mrlRjLghTPQcreZexN69BQln56PnsthnvIFmLwUWB0vaV58Vq6m/K4EtR
nsayiC8GbHN7BQbXSrIQhzQIC1heU/fE8XylYr1gd3dzegUq4/XshPHYLLFX3BYdzCRksfds+mUa
fJXosEpK/9DYB/hmB2KORzzexUsn9hfjqCI8ZvVbi8cjy08Ze3HJzr/A9Rj99spGgQ1AhOZQiwdX
nHV4QI/VvFpmCLAyuca4KFqcaxM+VQgN8gofA4UnEjwjMWVDLrB9Wt+G86av3818Dt2zdJ4JfN/q
5knlPjjPcxKMgJTTx5A/Mv3qsWPnHpxh7wRnrkDtTVwQoOv5rSXZPsxvmHlewAlvMWcEF8PSctXM
E0ifsjk4S7iGw168cO95BpkWmjbY2Q/qGTvMqqyDuFzoN03fizCRYufZZ8a+ZPbkmGNBYRikb2Qx
Ja1969MXSMoSCLwiY7urmYFksctbDG8wMWQA8szwbRhIBOngdoE81e3AuFs0Pq83kPKDqMww5Z4d
KEZ1cuHqs2aIdXlECOfB5QsEMj00dZrn17abroK2X2XQAlWleKeds1bYvqx56i5OjwOIUe6O999n
emqqIw++ZmEVVbqHi/Ch11+hGwYBPIX44Tv4rZGn31R2A6oCp3fYQcDdAhWBwOR6D3rYYRy6E1CV
1wGr3h2KA+xtgU1Wu6oMo9TaG86RYMEWbGt2A+E4XCDStZvvi4rFUqBsc4cDhxm2x75dAsfHR3c6
9u0RyYGT3PpsXaP8LwsCnZCzFmQ7medmGpOhucn1eS5PhB2YvXPZPgVndKoOiGqu6YlDbDWILwFf
5RMKh3mJJlhutBAu1/AlGnBHt6k7HiBR4UufwBgyot7R5Pe8fl7w417N+24wcQiBmAvXQE2Pvt+B
0v9FVvu2OLD2wZdgpd7+H9KuazdyHdt+kQBKIhVelSq5nC2HF6HbbSvnrK+/Sx7c01UsTQkzg/PS
wAHMIkVubu69QhIC05QWmhHogPKiEZnSRzy1xBh8y9KRO82tU2h2gCJgEdCfpt+RTF9l+lbhk6kw
VO2S8EEQ9YOmlU8tPgYYMlZDynu1nwqjr2/9tGsNOQuJHSGAIcbc18K4VfAQZETeAJ38CppACcgJ
XBJR7xGAk0ntcoLsRRHLhQ105XbEkx6YdTvJvxO4ShcMJHP0jn1Y+wHxahSEvgVVB9lK8UnzySGK
IAxOJ7MU/G+hBxxe9Kp3NQFbQxXJRpOPUvwoh6ENCDUQbWk8mAcQ7OG4p0PZ23e1TtzhWn5XAflC
O7lBdYrcBi0eq3Lz0I14A/cZ6uHg9Hy2AMp2OXY3HgxGPMsIB82dp0uTFavvk9CKYF0+Eq018rox
ewSsrt7Jw/uo9ABeSg9poNigTdgkxfNRZDZrBjP3JBORgLHRjHLJKir0waXntowcMREOSiRYQVeb
ogy58crREohoyp49+McE+8+PSph7xBvwww3Vq4wCYgaRJ9y3hWYXNXgoRPd+E7FNttGkDOBXUslC
kf/tv3jaMFXVCCqUsoQn3HnaJkbwIxpIMT9tejs+ZE7kAHVqJr8UR/rtmWsSUfODkM/eTofjskRZ
DoDJ1ULdzTOXFQ8p0t9Zxwf6MGYD4r2Ea/T6BJeeNqcDci9UwITKKQF3zA28ykSHxxQSXNTeSi1m
MflF/ZZIqONSTeXTelSA8A4PMK32MSWFATScMUS/r09l+Vl4Mgr3rSLQWJQsQ+rL7uY6hgmAghV8
A0piiTXe1dlRvr8+4uLL+mRAbvFSAeQftEjwDg16y1fQwFWale+z/FQ5GYN7vUek7LWhxtuabsAW
ssdbPFUscqcY4EJb2a1kBLb8fn1aC3UzlNb/+Vq8pq0Pyl+aKUzDkKC2bKH4vadOtVF314cRF6sj
J+Nwz3hg4IAhlDrdrYcRJAz5aRDh/RU2G6kAagICHrn+3HTFjnmjmQAbeH34H08x/qydTpN/1TdV
TSUN06xt0cGT/hFA7Myg9959u/HtZguZRHsyfRMFLbJNjvIuBtffvv4jlneQDt6wymCMyyvfayDM
pBPIZ64qgoqpPIsJc66P8GP6cznNv0NwGwiIOiHuOk9zNdBMKkeIHWxUamZWPm8kvGHiJ4DcgDg+
htbac/769IC6PI+empBVY6dJmguHY117GoRg7XjMf+Hfz04m3B5KBlilTqmquSxDQVTVwPsPKxPs
Ytx0MF9I5Vc/6MyuB3aq9ld20HJpBOK5//p66ESdT2+UCEj1UobLYd/ctJt8k5qfgxnfNxvfWgMr
rA42t3pOCgh56yGE6ikKCLa2kS2wvjMTjGtEgWBPb6eV0CatLSxX9sELGC1Qhp3ZWL1d/QHnZHKo
KaNfgCSMGupGup9HJxbJjPgpdtaiw/KV8XdtuSsDcqKZTlDmcCX6lgIU1ufPcbkGvPk30fXvKNyV
UQixD81K3LfRrrUHS7KnrW6XlmLoG1QSraeHtWLs0n2LtuU/W4a74GtCJBKCNeKSITFqrTY9eU8A
OJUh8Hv94K+dPe5yUotIlTqgjt00vR31Y7UK4lmuT57MhYssQQ1JhjHD9veSTW/72+mmNsH1MkPR
CZx8HzjUmvawKNmgdVDfhVa9RRXEUP9cn+fKRhH5GDN4TV2G2ChUe4MociM8adXT9SHWtsnPTXZy
9jrF8+AOhbWEYRCol/odc+oNiP5ImG9TZitv7Z/x4Nn5dmXclW/4ExNOxv0hEgBE+q/COnQAHDy8
cfGXFnDBgKKFlrCymD/57JV4+pNjnYzo48k+DgzxtLGCezBfbGKLAA0+0G9vXzwnzxFEjQxpNKRj
+it7x8vf7l+k2pi2yPzfRM0EFDgKzZ6CwLdDRh5UZm4RA2XplYxyPicXv/Oks8LFfUKlXiUAarkw
MnoO9H6jy91WUr9jHbjb/7F2y6sbA6HcaC1yBdenvlWAwtEonZGB2LvyuRcTopNJcSEenGR4JAi9
6orBeDtUIvjGwWSVBbPjotrlCUhCkvcIofg3RWrfNX9cWdQfPNq1VZ3348nXB2+lYarfIB2pJiuq
ZmYcZIsYuJkdjFEkZk64dACl3VKFQOQFR9qHsWDVzdXUrdZ/Q9LQUscXkt1kWQ2yOkiH7/O7JVVb
gEI7i4SZrSv62rotBtWTdePuiioOwGpukfjjnX0DcSe2zY/6rWqjWAu8F3r13Sawlce15G05gT0Z
l7s9ROiIFaCUzLl5s8vuUhMtZZM4oh3syxXbrsUodzIUd2+E8CfTu05GBGqg5uU5RHiugMBe2YAr
o/CWEAKQuizy8NjonCQ1mUNtbzRS27fBtdlX6OY9gnKxWZvbyufjPS4gxSNUaBho7iBUNyCTmNAq
BBBUNUD1WrkUl7NhEJsg58PQleVdjIa8BKkhr3S3+Bw+VW0DXzcr3US/mwOJncmUzfopv4dkkL2y
sotH+2Rc7mSxHi0nb8JWUfUjpU9dAbZMI40W68gmTx90ekP0FrIw2n6UX1bGntPQi1N9Mvb81U9O
NWjtCvWICB8OUMzB/zWSXNpgcX4L6ROVXoL0vfO/hvImSZ48X1zZU/PErg3OnxEt1lStwsSHCswV
AVDnaG1tF1PVk/lxZ0MpIcEDrhdaXnttL25h/GOCB7GN9u3afby2klxOlTcz3QNSFHNHdjPtvJ24
GR3PmB/h6xn/5bFQFCIqVFIlUDpV/mkTwEEuG9GScqOS2pC2MOtZTt+HWeXKtObvf/6JzgeaZ32y
PyRawgtNTFCdgdhOQ6mpZ+lG+M+01ec+8vko3OXWChosUONKc73yKyrcWP24vs3ntb82C+6ECTK8
MUA4Ud0sY7eD0KAdCbg+iw9S324lBgKyvBJMLnOQ8xlx5wpulBDYVTLNhSOl3YXSrqKdWwbiHpSg
16Jc68T/wLivzZA7Sn0gQ+tCwXca93NeJm+VCD0uo4hMiC7JxUZ88J8lB7g0IAmNkh5ziDYac91S
fBfvBGutqHd5ss+nzx07VYpZEMr4oOhjadKfgb5e/6ALBZrzAbjTxkQPem8iOn3MUI38UT2AvhK/
QMsxPhYHKTIg4LJrb0B+3JTb7isxxZ0vmCB2X/8Za8eQe+VQKJ9VojSgNQb6LexFTTTsbqbUtwlb
2cEr+4l/yRStGiRyP6puD4ChB637oojNtH0GCgRw0v8MUn5xHvk3DQuGWC0HwPIyBYqZ8q6E9v31
lVuoIcwfUIdptqgCAKVwByRGq1lTK7yu5xqCwGzxhnyhUR00JujjgQX062ayQRAs7xNmUMHMnyD8
tFZIWEhqz38Fd2x8GepMLQXyItr52xjgW2O6KVDHL57QKBqPsAILHNVsLdFu7NHCz5leRqB6G8j0
G/BFc4LN9WVZ/sx/V2X+/yfhNiLwOmJ6qroNkARSDcERCYqbqg4UYH07Durj9eEWyuLn8+eOUcya
XqgFlPj9mHZG3Kc7T6rtCg6OJUk2YEEevC63ahjE611mVWP5BHsVtHnImj3X4j2DEh06U7oGQxvu
JMk+VAZJLCAPgQ5VnCcG1aAljHx9ZcKLNwFYNXPPRhIZL1Ge9jF0KjJBQZxkbyIk/UBce40/yEtk
QZfJBhhTMcA5AI23u/1v4HZIKxVN1EWdMVWRuXsukqWh6/NacX32rrO3cDWdm/8Afw2cDsBddDp0
r2WQXjEAhFfN8BHKs4ZnKZaUoIqbW6G1BkRb3EGnI3LnmAkMfn0jRpw+Oyvclih9qJORv6kPQHcD
4Kdl1sonXNgqKpDCuqxp0MehjDsjMTAssc86xRVl8QZKgrBDiEFNlqE94jlxGd+XymOrqQZkonz2
a5IFowqkA6j/aLSuALcWrjn8FF2GpCahTOPJVVlAfNCGU8WN0Y9XAfDoV/FoCxtWFSWsMFI9wAh5
isGo0hRSF7Xolq1kZoC9NNqHBFqJWcJSNYU6k87C3fUVXhwSMDARnAZJlHnjC0UE/ZXFueiG0NmX
oH/oRyjVCPleiLxjOHgPQ1rb14dcqGArqghgmo5SCb6bxm0jlUxjLcP9y5WF1iF+ca/I0ZdQ55B6
b5yhd5L4VRLoAOea8A6ohyJbM/CbAwx3cnQmY0eh/IoaK99tkXqvG+uBjZg0u8ub6MYDdBvqhoeI
1r4xSulWVNO9iCi4MvOF1dbR91SAAUZIInwqX4aZRgW8/1yVfdYQI9No+90E1Wuu5E7UfeciOCOk
cpj/jOncF/JgqqELvWuz1kK7JeExJOIOwm0rvhYLNxFilESgA6+J0FbgAnIax2kKRR7ipkBkpMkm
BF8lSL6J/5LJ2koatbj2f8fiMcJQlI7HnAHURqvGCiXitDAkYIAn5GVnqkF/IwnSAZquK5fByhR5
L0Aa6VCYkDAs3Mu3pfDd+YMhxH8omWwN33zlOy+Ohn0FyhK6eWALnV/tTJUgOK2XxE1iYuQiMGt5
/QiAiyP4gjUJ0N0PyA7+bvtWuam0Nw9lMQZCtpH7g1PSypDK3BLifCWCrf2qeXeeJBwthEAHr54m
d8z/DGyrA9OYtw/yDP4o07WtvjYYt6cymUKkqwwnVxnYnZSmVqrC6cHLDyxG4k7QS6pe61i4qxoZ
0jo1pLUIVLyYEYuwioi+ofkEnc+VxHrhNoHu5z+f5SdPPVkAaIU2eVUkk+v7D7X/REHUBA9lZeYL
94Q+93DRyFWQePDRDVmHnkVlQXAtvzb9fZKs0lcXo8jJCFwi20GDFjyUkLi0qI/ZFNkFhbNCNd3m
qrJR9d7MW99uS+8o6OGtqjRvYz+bOgAdBHUipw0VKxcmOHkAlUjabZSndyWsEiWhNSIaO8DZQls1
NYcIwDQo0YdduIMc5K5SgA2N2KYRkntJ9qFh91h4b1BPfIYCiymUnj1JgylAdiuGIO5USxulBigP
wEXo4ArxR9oULTQEIXRX/oFz+PUTt/hlT5aEO3C1zGCfl2G3QeCcel96ss/iz/98CAjPMA25CNAA
vMM2xLO8rCSQTYTIHnCoven79yJQW9dHWTo2uBlVCi6lpqIGfn5GmZxEEFspR9fLIav5PgI6moSv
NISYy+oZXVq0+QJGEVSXkKByi0YJRfIf6LgGo2+dfkTZa1DTlfksvJp1TZJx50nAoCPJOJ8PNJO9
RqfV4KJT4IDoZdQDUm45+MLr+fn60i1OR1J0CahGFeJa3NIpXirLEPMZ3C5+8cLbjNxV0UoE/Qnc
fOaAkvH/j8E/zSG8GULlWgKwtYvsOiqBlS2sAmjwhmUfRIKsoCY9wERmK42RXfovQhg/hCF1u8St
4aIAjwADKnTX5724ZU5+E7fERa8MFXQgB1cEYnwW8gje1ewW6ltGByD+9bGWP+ff+UvnnxOiMWUZ
ejGuUTU2tPS193SLxb0pd+lKnnA5q5mzSyneMCIF5o7bnCDhxnoEuXW37V6oTo0UPiURHmy9jmAT
xPb1eV3unfPRuKsxzGI6uxx1bhPO6lioLzU/slHO9WEWXlDn43B7FCRr3/fn9YtEwLwZ6ADFlO1F
CjQstFRMfwpumC689BMz8AEfYERz0CeygRv8yvIuJOHzL1F1gueGqotkXpGTuzDJM70mnT8C0Dg5
opVYzSuMtswJfOBkI66gSJY/5t/BuBtLDjtdg+jq6LK0NofxWxO/FOhkpjq0w9ZI/8uf8u9Y3MbR
Q0GsS0VFGKCP7XBMoQEqrESaywsYawfvFlSz5kfMD0zgZO38YtJZw0REgSJ7IOr4PKl/QqocAsiG
QMb0AVS///jcYUSUSth8/0gAap5/rUavOgqB1c6FWNoH0xS4TIwHIZGMlKwhDS+P+PlQ3FEQilaG
/Q/pXDbEJvT5UnMkLYrLe8jrNyu5EqdJMxcfzwfjzoMOxTMF8ncDGilkT8wQdbmZ0dYB5mP4Zgr+
1Vq1ennj/11KHtUI2SElGCJcEyJ6AxG8zvzuY6DNd1gRqxJgK9GgmZMHsEpAQjoA2puWa2fvsgl4
NmuekMzw9EzbCPQIRanNKfRAZ5mlhWMngChXOT7pcBeqQHxTQQVd2UiLp+Nk9lwAb1UAWDrady7R
ISWVvsJUc69FDythbv4r59fk+QTl8+0aEkHLw0TpXGHo3AgSy8bk+0dfkXcBZKi0OnDg0bHDa/PO
g/CpUc70oHaNHroYdE6mOifqJ6cU7hVM8NmIUwprSIEMmwFVRwOkbisZRDsq88frs145OHziD1Ut
0MJIMbhxDAswbwdIsNH4b3n4fn2cBRTS+epy0TT24KenKOXgSvh4SQ5kgy9MoEzL+Q4ac8+h7zk5
LhOYSIAuNgfYgeUbn8DQqgULCjUOWEUFa3t6cbUVnVKUrdBR52tXSgHOGAjuSPSAAYO/kKmKcP2w
AVyXBBBc5iNtCfv+qQNrNXTSeG3LzVvqYsv9HZ9XuABkIpE1BeMPn8VOMUdqgP8OqoFR/PIBkdJg
qrISvOb9czGiCughm5Mv2NWc7686LUbAp/G9/elZTiGTLwwri7rQ6cOXPhmCu6S7vIO6e+O1rg5x
TYPC2NBQSh1ZJ8wkrNEfdwUdnJA0Th0GR1ZAIbFxAijW7MoghsWZ8C5M1U4YQ5BE0Eoae+UV0oo+
WJypC7Lb1h9caPc64hhskyB5u75N59B9sTzaTK9F7xr/caG9ZRRIW0XEb28eQqi7mH2g3KTVaFK5
s5IGGjsxsyO/SFci3OJG/DsuX2BicREjfQo614t9kC0z8CHR5ag9q6jx/sSGuD5NaSmYK3DQRS4g
6wpca863geQliSD5Q+s2krSNIXsZSuBERoJwAz0zH1rbaQ4hSpTGa9CgkJBNKFZLb544HKFY/aZG
aWIgKdwkWninaOmt1GYvGXoiVdN+y2T4vP5rl2LUyY/VOZBkQJUqlqWkc+GXYiUB2gZdZlbpbY7H
/fWRmLTw/RUofYhQzYHwAV+6z+kIGE+uNm4udntYJn6EegdGT3U70QZ6rf0vWIJsA010SFGWgPgA
Ez56tSUR9kBRWjE9mN0VWi8ZKsl+lUFltVp2JFUKGucADIRWfYGzeKCTeqyKzuql8Hkq/BdVnC0W
k35fgTBYg6GUEKg44ooZaiuFyyDEx+9aXfuAUaTta80hVMBFK8EBHavJEKNgk3v6M4HlO4kB3yq1
xyIq7mCUM5uAwM1ytjXWxpfrS7UY0E+Xiku50EASPJCxABqQujc58+G5mVkAYW06v/jwYT4ErWPL
q7RPqejtWs1Mvy4i0N7UnQZFzyrRVxTYfoI1f3YVCKXMukpQbOEbtiXsPOSyrXowMvcdPD5R8Yjk
Ry0UzBKaJlQcPoWm31Z4taTtaOuEWJN3W4w7rUvgQvlLm2NM/ZQ0YHCjX1107x47yGH6VJZ/iuz3
CFm03n8oddQev1eWcjFkKtCIYkyHiwW6KefHkUEqeQpDMrpyBQWvMoNR/HMi5k6vaPeyD4F4eXLg
wouCVWB3HsyEunJXSNFW93qEz8RhvWCp7cy5jSwFOVIjg4RYT/uqhzKAJlq1Utuj4t3EGvRCYKog
hNUrTIPg2cpMeHyYsDZsTLWFjwWWEHI2cCTpGjMWHCiGWtAds+Kq+yhluA8P002qbSCLDMeLYq8L
stPqx1T0zVI/js0uxcmEgue9Irl+BFVj6BLiFtoMaAf1IUHftHwSutucfWpe9Rl2d9WUbsbuMS6P
Hr1ttMJs+7tGOVTJQ9tFVjuXWMNmS1D5C/uNDJ1gJZjBItn00oafgn4DkX0wjPHyBbd/EgDTau7F
MDahGvCgFr/Z+BjnEYSrhIeMjOhIDepnXepfYifbSf2n8zqnFEWnaeBjVw0fTIUYr1JVEJd9VEE9
bL5ySDKH8EkNBM2Amuk9vLIsHf8OUvmprbMbaEyasYR6ZX8nJb0RdK/hMO70PLpFKd1q4LaBEsvK
Pl+6Kk72Cp8zVEkiC1CKa90BejEdge45+a2Q7256VsppLVu4RKep0CLTIUmGUhia3/OPOUlHvWns
ZJFmjVvCFsLJCGy+hJTCgRXcV0SzXZ8D4QF/EUNlCUGPs7+FyCoc75rhSdEDC0L39wOidCLrzhDd
RbO5OtzqAqMm7uzsrEOhHQaY286PTTVjv2Aks/U0DJQHs172b731bD+F4gKVtkQMbqAa/gZFtV9S
VRfwzu0UkwT9ewY18zqBacn1Y7n06jidOxfg8AWTNqJR74bDB21vvHbX92uogp/a20XQOllg7uRH
LVSeirzu3BgeaXJEts2AkhFowmHGHotC3GqjYHUVfYhg4nB9fovX6t+h+TflJPcFKzu1dScNRHxl
U/iFTb1NTuKVXbS0Y1UiE7TrRLjVUG6OCalyoSRD7bYBxJPl6ZjJ4WMulccCTk+C0O+uz4suj4ey
g0jBssGuPd+0MrxhMwVtSRdmkQ7UIcyM9q9xgqpUVe17ZJsRyx59tbjJGcw3ElJCK/0lHd6r8jnX
ARtXK3v00SuA2y1sKAMLBtpoD1AjmpQ/kNTfNE3r5KrkoC/wBDmwXcKo0cE3xkckjqXA1gZ2myoM
jgrqQw0JYEjjeptQFcx2BBYAplTwVKLQVY2j4bcIYQWYG91EfWcEbbvT6zVg/sVnhmqZrukqUyEy
JjN+9SMRhg1FVcSASg2WGsOfB4LXKZzl2Epgms/D2VaeB9JloA0gOAhmzfxDTmJFA8uWqYKvlwv1
5kNeMVP27iNUe8QQhr9Dh37pWmFXXjqiCFD/fGnuiOplBpEOv65d+CQ4bQ3hbeAJi6r87IvWGePQ
ltXho42nWzbCXMgbYRkBc9FDiA8qRMF3rklO58EkTBJu63g4QnyGGm06PVa5/OR1sNTQ4bY5tCLE
V+6AMd34emXKDTPHOttLDAInIJltQXm+hbfNbZ3LgF9Va5O8/H4EvQgVOpFAPKDxP6/BybJGpTwE
SRI2blY+qPDUyiHFnna+KUA3YuXgXHxAjMTQ8cCrgILmPr9WT0YqIA4DkmfXuIn+MQ2fkVKvBIKf
u+l8i5yPwL0+x4DSqVf7xp2E6XHI8xsmQbm5gm6+TG9wjzZwlgSr3siRt0bKAe5JB7iHaPAT6WDO
hy64CbMRS1Ae0ulLD18nKPXn76MHPQg9gRrlLgCz368yG/YhkH8B5TwoVoLmZTEcOAgJcAgUNVXw
Xn9eVieLFNYohUNtoHFhwn1Qqn5TAqElBSinBpCn8EDYjj+UKdnDeWYLKWM6DHuGBGPlU11sfNRw
RU2ncBhUYIt2EeKSOKw0PKrdoMVKoVkJlWOD+mu4h5Vh+N4z9bRayUZWu7X3NAnvDTTYpnCtuvej
m8vtCp0SpL5I3imBWsH5voOfRQRrIzlBVb+zVCeB3/mTb6s+lB0M8UPcz2yx4IPikQouz6v6fH3X
X9wWCFsYFzsNbRtF5VOcytdTMqYDwhb8vDzxYySdkXRfFIYsXt2sbZ/L04zR4DMk493N0PLj5urD
oxFWYl3syk/iZ/Xc/IFDBPQiXhTYKupGvROP3ZH89h6H9/9ilifjcpEykUW5qooxdpXgTa2KTQmX
Ly/7BQGAXZf0K3Wt5Umi5YjbHjcwj8/Cfdh7zE9iF2o9VgpTUqhyOFHwoK0V0LQ5YJxvnXk5/47E
3Tlo0EzwC1RzFyIgNmxs5Z4cNAQwaIIhQ41R3KpkAGP99BBNqO41+Q2EriD0ACGsZlcH8V4R3weJ
WU0e7qsh27AcGgVjYTZBZMtU2ktpaVOIgWRZ4kQpNGTgrzTBQ6Db1xGxBug71uMtpootSzdxedD0
P/Ar2qJFjSxhMOAfYzXpAdaaxzjwTOQrTwwyPfAhtXGqbQB74cim4m1aGmPT2Ll035TiQyBVTjsw
6MCArFzsmxaGRHCT1sOnWocGV0fvswFe13+8h8JSw9uk+N2GPWhqAQyRqKsUii3gCdnF/U3V6zA2
ElC8zm6QzRrVkO9SrT6EE+r0a0TDyyYFl2lw0R1GZx3r8jGCJsFoN/f5Q4CuCHsItgM14Bi4Umdc
Orenec0cu04CMVHjogylKoZd2x/4kduNgFrIrHsklketp5vr52dpS5+Oxm20QMiDqCv0yI2lfUPh
jQYyYK+UpigE1vWRFm6Y84SNCxFosBK1loYI4XCwqnv91bdjqBbCd9aCQoC/yka9ZAJy342LDTXs
fOAyHscu5Fk3laqYiR+Z4OzZQSU+DVnzQuh3jnLX0EUQkKzDFXzC2hnm5tuVedqMehqjXnwvBK//
BTxljvAnQYKbH2oG4ZgEcuz6oAjpqEplTDITEEPjsTaqVW2O+c9di0n8cycK0boe1RgGviAO5DDx
Q1IClxE1UowhbVCvEFaygcXNiaRNBGyPkguqwqAgGEVaMx8Fs8yeZFT+cHMbg/e4sjUvygHzTjkZ
iDsFcjTCJ6DSYldEoQkwnw1LE2dTMFBHxY8G/mxB/gvmtM7KsNLCip4Oy+8QEHoHUZ3vE0m56cPM
UbQeH66Hi6sApBEMnCR914hoMGcwn4FkoR76a6dyHoP/qqe/gdtEMKGTAqHqc9BBtE373duB2X7M
cja1I37PbtQ2MwO7JsZax+YyBztfc247dY3k96jtJa6atpYAkdjmK+xXCz3XZ8f3H3Q/KfDyZAhv
eOfm9ZtarnU4LisdP3vnp9cG8BblqQUQ5AI8sghjt240q4QNe0P6bdBDAQ4FNs8nZj9MO3iYoyiZ
rWyg5SX8OzR3MfXFWMw8mtjNf9zP4Ao4HiJxDa17yRjiZsjdSCyi6OZ5FHH0U7iT/U3/OL5AlAfi
+y+TyfbFPt1NNj10vyB1qZjrsgJLgefkjuLRR/BCFMtSQZxra/DGZykJpNBRY+QjhUUOQp38dP1g
LkXu0wG5M5GiWqKVuRpBThQOVBG6HuHX/zYCt/mjqc5q38NdOOGR1xSfHWrR10dYjJ0n5RGuuaRG
9WwwSiMXZ8BK/E+hRNUg+/SDlQR8Za14TKEXtxViCJIjMXz06JMsrcCEL1t68+47mcgcRE/yoQZu
d3kvapE7owZ0SEOmVDAE+CVHTQQX5fY4wptZKrqNr7YHeL0BSkA1zZRq0MYbwfapbk6Jd6uy+CgV
bONJOlxA19QOLmXtuV/J1RhgTyv5I8E7RC6ROCuQbwJjRGzHYy+wj7jT7DR5iqGZO6BcRkEz78lj
kD+L4m0JX7GohB9f9JlLLRB1UBPs4M8FajHwOGaYhe/CmMCse7Di5FdfS7amH8Oo3QHQC5QBFPD7
DGDfnQDtz5AodhYFMIiLATnGSlX99vquuqTqz/M8KYZxV1bEkrojfR+5MAKqdvVj8BZ/wIUX+ifh
H9Eed9I22Rabtff6z8vq4pY6GZY7kYICi8hAQxzvk+9q0B21aY89LkW0LHdpSAZbyaHFPXawDmjz
bRb3eBMU9TfchCH/ptcGy/CaET7jOtmlGaSnPBT1i+Gt6kV36Mdj6et7AmXelrKnFPLFPv2AVbdZ
97qFpMcovOS2HZE36pEFbywDwsoGhTTxkIVwg9MfWDQ6sNI++GjedvL4K+u8l76eLNZoKxnRchJ9
shBc4BAgrqjVHlKGXhMPk39ba4eSxEddT3fwtzThXwdrTGjCZhAFz1u7Z78IdtP1TXDZ1jvfBDzw
1ivhXyl7uHdU1XutwmnnJ/6hiSC/wr4qKNPKWo9aOJzVYzh/Q2N27KA8LI1mXLU2lfId9RtzgB/z
5MPTdRicSEk2MjDrWlX9afT7PqfGACPw67968bL8u3I8tTZtVGRTlR+7KUgAKXzLBlyaZaasPN/W
huHDlZShhCwGuCzbdosO+V4NmnuWpvvrs1kM7yez4eINrmPQOVB3d4cCFmlxYPX6VwHDhKon/+O6
cUkGnaaKoGEUu1SHhileFhkkhKJ+5RqRFvPQkwlxSUbhwWRFEHEjsqfgXvxU75lVWdXNaFMTlUBn
dko0isMAKTkLbTpHve3M5FZxKpOKpnpfr8W5CyAJyHZzawf0AomhpMWtL+QkgqkalAjAleYmH1oT
rDA7QVO1q9LDGAtbGbLtRP3WoRqfymTl6biwic5G59ZcTmI4p2eIsrr6G57jRl2899HKiq+NwS24
VpaFDIkuJDlZvekn1VTRNIJZ+spKzgGJi9xnU5k38sn17TPiV12FR3gEdQ55K9itI2yazZoOw48v
2rVxuItJaQKhg0967AZRa0HDcpfCGlSMM3sggZXCHcZX2qPaf9FB3PhhYsWoTaGuYxHNe89gN1JG
7Q16lHaUfVJlTSdw4bSeLQJ3ffVN20taJoRuk0CVPRUtLwAfKDNGbdxdjwtLF/TZUPP3OF1vQeoV
T0UiIqbajqFS7ynoYvuA3cG3kw1zRzQ3prixIvFtij+y/DFlOXAQkZGFwH02K+FwZeYKl4b6o1C1
Q40qtDBWNhWUnVRMu8JT7clfiYhsXsQrO0CZj/TJzENKRFDZhQi0o/ANOGZH6TQjYTnaLl7/AuGW
jRY1pihOMEfwUeSsKxvaIOi0gKSlS/5OFMW7qOlmmIMR5MoHDGEfhkk6+uxVU38pPdTeYV+71UdA
ovvqJSqUV+ibG4OsG+g6oQFa3g2avpdb6WaQ1A0bwa4C3AyJA4S1M7P1b8S+wg/CM57VyGTlXZGM
FpHL1/rHjWzc1D4ksauHjt4WJaTrswCQ6B1RPGtWdy4EZuWxbg6ryetCCg+6qSYqGiCbDCZh5wvX
xI1CGay/3XH41fZPg/90fU8u7QEFbSUo5khEUX/SiZMPU8T5mPttG7ppeagoXEqqreA/ywPZXB9n
6aEK6tTfgbhYk2GJ4Hlf45j9yx3sObqne5jWwvLCguz3hn62gSVsZLu8o69RbKxRES4ZSTNF++QH
cEGobkU90pMGK7n3Hsrb4l4+eDvtmRoCM0QzMiLbu43vfGcNR7+2wtwX7LSkknO4s7p179s13pIQ
jTOn8oZ5X9eXeOnSOJ0gF10asZQqOOSFbub/FuTWAWHAbtTo9fool0yE89uX1/ZLsZWUIcBRhjR/
B5WZwKxiE6hqGHQfO7t+DgABhLfGWul95a5SuEufxIGsdMl8JQZwpPbjxy7wIfUtmsEoGEyAVUQt
HPt8cq5Pd3HfniQbCn/dT/04ysQLob/0VnX3geR6Hapu0Uun/SHwuSjVzkgRu1S4PTTtTi7fRxIB
1Z7bypDY2gTPu6679yASBf8t63/8cVyeMCYEuk1+E7mNAz1R3xDeCqfZBeb41W0//4+07+qOGzm3
/Ste8w4foJDvOvYDYmc2u9lML1gUSaEKOVQh/fq7oTN3REE0+9j3wZ4liexqFCp8YYc+iI+wKTvF
T3XQ7LPwmizL72jMxUpYbGl9QqublYg+zXPv60EdO3UIQ4MnwynXxak7VG5xsd++fuTPFvnH17HY
xVoO93CpREVP5OdseJNgo8CuDHF1hS92rOgsbncMEd6ka0EkLnC6c0xYCjB9cC0B7R/AgbtsWhUa
D9v8LiHmecSVZvbylQv62sMudrQkF0WM/mF6L6MIoUF6mmOx1f3711P62QH1YUqXdVjJMqOe9l1y
36SXrik9M1/zWJq7TP7XA115nN+lBaDMMaUiga5OHpb6XdoNoUWOVwaZV8AXoYa5SPKynsCnTkMC
rFpQ5mdib8DixY4MFLHjA3rx96zJn9sOJahuFKsmw5Rqxrx3qmzNoeFRd0ogYIZT0OSoDuaN2cTu
oMGeQqW33CQbPZLuZJ3cEguNP6FVMXDsHIJi6r3dolQEpY5UrQ86B48gk9vGs6rc1aRxY+njQ9Pk
Qc4l10DBgjcvYMA7MlqoE2SG+hQCbGYYtaVHmnw1DsUOcZKnGe9NrWNgeBxlCBSbfY8GMNWB1gd8
7uup+6yc9zE+Xfqn6ajFabQtkOcB8YKK2SanFopVEnhHpWPzNohjy7dh3BJpz6WMDnVyLwiYNdUj
TM/WBpWdQjQWekDA9ddMfwIsE83qpFl9/T2ta694cSazvDbphBLjPcRDPK7Bq11L1n1r3TLgP2HH
Hg6wZ5I48Djs2OqIbTv4e0cUtYwC1ZdHozrCYTDpZL+wvlUxCnoy6kiT4ZsGCUYWO/JoeZEihVbf
+lkMIB6M4DUhnMmOgzKNPZSutnmuAVgXvWUGdNQMBBDgM8J0EYmNZEngp6phWU67TmPHDomO2fBt
HnOHGckzm0pgns0oUNM+rCbmliaEiPi0BsDWh/vsy4QkvmPWJqWaZ1IWTrG5Yfox76Z1j6opTLm2
KICf5bHzZarsSrkJ0yLfA2U4BHkBSVdFOFINpzE4OnQovcHiaZK0bVM2QYkWv2LE77LGfKXtIGpJ
GsfOCw/2Jo7E6KFRrpXFPtv1wF+C2aIos7jZ4uLWsPU63hSIf9r3qURXGfhms75Sif6k00OAXoBi
BeyLYeS2BOJ3okn7IZHie/BO/CmTVtb0zDO+JhP0eG2Yt+WJjiIkgSNIfkVp9lp6uzTrUImqy+PY
zs1zwNwfuzv6GIG/7yZnY90Ho9ftFZ9Qhx+GQ3M1uf789NY0IIlsm6hLbFirmQPvMxV7VqldUg0u
6R40IHtqKboSbVwbaXGwJpRUNJtQdolxOmZZ70VZBBMPa5dn1/qP/yK0+PlUi0UzZZracz4n5UhI
VO2dSrDM+g42V2BX1aownwc4UhGDu40oQ8i1rGlOtlI0hHJ2TYD+08RBVn9+l8VpUw5tZjRZjSLb
3j5r34ed5jY3+S200UK+qe4zqOA79bm4XEsc/kXo+XPgeWd9yM3aPjfKXkcdsfFGd0Tzl4GeBS8d
6TIGQALvKjf2xhDz4Jpev7KvqCVcfe5FeDcxJN8RyROYeDYwdl/bwQS88S1OeWs3bOhp2pe1j/JE
ACrulRP+X4RgPx99EeaNYiBan+F+sfbJEfS0LJD8WXJw9OqAHWH66rXXdvG8fH+PG34OuYj6IpXI
Q5xgySXryWsdthm+oR3kTN+NYFxN16RQ50/7arRFaNch4+8sSDzdx30ObQz9NAtEqKRwoGKAFkjt
wXHwyv797CD+sI6XJA643SkZKmrs3rJyMGPey8xy7Ks993k3fPFgs9H9x0Vr9hWrGS+xaOsb0T2l
YrhS8wYq/coQi4OoLGjUa1GGCuxoeynAqAxC86rpQgsU/0tc4MHhymUW60ZpHw01Xnemfm5Ie5dO
1s3A9V0NTKlcNF4MwkyCa7vK9JNeKhsdvgsFl4H4zCLXzuGd2bUr0xqClhReAtXPREGQgOifgjZn
xq8C6j/MBMsUOa8Ad66q0NtUHuUyckb9DA0lp1CppwMaI/WH0WzdIn+mqXDzKg8Vyp2av5bDTabH
e8H3NtpD0CNybGp50GVwlALxSfUI23ZHUi6AaTs8g2PLKLti6rZDLQVSlgUEtFB9OHJufmOQvhcI
GStD8YuHAltFvY+r0Tf0V4iJHZmsuwZoT1HsGHazl7RiPUTlrmSab5G6gv4QQIHAFQ/MQgsfO75H
R3/i2abNEa13r9H4pPV3sO8LDCN3W0gdyLAl79Lai0wY5OXTsdCYk7Pc49KOFyCOF+mOVq2H0MCl
sLBOVDgl5tzPWOrTHE6LBnFU4B4HA2i9wvTBIUzFFBKTY/Yqx2peuXTSzGSr8zcpOg+m4pQl1GG+
k+l7o8orC3KG00Dcaniy4A0LCSbAFF/1ZCaW5is9atHrypxoviga0+lB+hWvcg5bVjQiFWnVdjDZ
wItsm+rAjb2WDU5rpgGxRO0UBcgZsGIwxckW77ytXdApPDPBEKqQ3iZqQDbJ8GFmHiqQlVKUvHD0
ER6UNnNrsGhtLJWauqiteS1RXWIBoYTptkSgTfCXbK1V3X/jNcqZdGXFm4jXd2MKQ0+ugsBlBO3U
B03FfWPMvEilW7OEXR5GgNRqVNUOVVhgKaPboI1ZS/DQhPjCCOGqgSBmNAe/KuAkmGku2HIeTeF+
UZ4TE8gzBKwRiiYy3CBrUbjchrxaHh1K3jmi6lZ6kviF/AAFRAS8b7w9aBp014oxGNVjlZSvk0jW
3ZRvmrZ0oxg7iOidBzu+bSQPW5YcyLwTeB0KBoJNiRwJgrx2TTxQU/0ybvb6EO1ixK+Ajm2MVIVf
+5NanmsKoPdFaRBS8B5sr8ZTc1jnVEpoCQnqQIWvR5ZTd5KnqmWo8cJPtNxVTOSqcBJy2vk867WN
AW63kDBiGWu3ZSt8E0zF8gwmpj/YeP0i29VYDYNoQM3DPKaZtBbDWzYv+F4+DvmTrZlboVmXvmjd
1oC5J3znO6RdSXZfyWnYGmEmJ7cRhP+qqQMLOfEyxNnlAId6HCcVOkEdWHpdAbE+HV53OYCFSY3O
9Z0ylmtmdBujj71hZj5qY7FSdIbDqmtfZNlmTlPDuRmgBANie1VxZ479pk9w64OiVjXFUYVAQilD
pwgPhxQL8mJFF0CAcxWDaKo0ZN2CVCK0Oxt8wDQjGyhYummVQSmD7fh0ZlbkTlHvGpy4fKCrQoVP
pmGGpqj3sqwHjVRckjQ6UNNyTZSZ9W9Qh3J4MTop3dqSWOXIZdXJ9EyJ3suNvlGlwTel1zZ9UqNq
U9t8K6AaC2NEV6HPqdE9Wmpa+5jEbV9mhx66BlkEL4SoWBMb7GKU2v3cqoN6ku9IyW1Pag6VAcpS
R0NoJN3QoQdX05iPw26LmmbApB796gIktXSizmDvomg2OTVuFSiyxd0Tx3+FNAB9on6HYgOMNCAO
75hT6fMsXjXauEHREm6q+pqk35DhupCC2ivRtK9gwwrxzKDKB4wauwoUq1MlOykKdUlkeTHA+P2U
3WppuuY6lAuQJbGEvqS6PZN3gj6J7mKlRapHb1JD2pfJdINex5VI7NrFvQiG4Xcs1AIso/t8Un0G
q8eqR9Jo2FeqTdeCLnUR6CZlGmmCYRyxqXZRaK7Y4JinbiMHxOOXYhPDkOjrTP7aTb6IcPtaNWBJ
Azw1ZSJ30CTcNGXnWbD2bNEY+Hqsf9F9+yvA+xFWfAinS3Cd+pYhnO4BMnLUAMi/IN4Q1QFE1jdW
dJV70CW4uSan/QnVZG5X/xx3EcsCtc1GZUL3XAthy8m2ur2uLc9wde4MKxNqH0CsQJrE/C5aWMe4
2urqN5gXyFcx2SK0nSpt1JoUJbGZ7IJSV3cDf2ZXO9NT7ILx9H4tffu8PvPziRfBLUuNVjFKPHFi
f5uJH0xTHPiLOwynRJNfk3W7sj20RRtTqjSVKRFFBjwdeL6Pa3jb3n+9dj5DQHx8h0skna1CCSmN
URIuRsO3BHNVq9g0YH7xPjHcAfj1XAUy2YbtMF5hp54kQ/E4jlWId6nNuJeryItmI0+JV7ibjQZG
ty3wSEAC2eTBiPNVaj9HWhwIXNCq+nDl61/JbbRFxKwbrM8R8CX37H4KjHtySQfgloMsGFbTbQdV
bG9WpZ69gO+SVXWbTA5xrpcqfvcn+NEw+GtdaIuDTOmhO9MWUOrtyI5nN0qCcpsFGCB0ogcIucWW
FBKq+hGtgqI+NzUg3g3zJaL6vELWAlEFlNJafdzJRPVQs3Wp8r+QLrySwWiLY7AAojGG73xyTyGH
lAOINIy517A7DihbYbV7iiKWNqt2lomXwMK8NZ5j0m1oC+fxr9/bv6gs/ZywxfloawlFhxY82tmU
QvYRDW7IRg1at95rR0AHbrOTep/51DeP11LwT2dhVhWc3VSgsrnYw1GajRnrbTSGrW1bXfjwb1Pd
58Xwc4BlOpqr3DTzaE7x5ylWuGPOXgZy/B8d+x/GWSSkCG6SYZQNdl8jdEtE5MbASmVjsgLg8BAh
trQplFiZ/Vg0fcDpmQuYPtcAa4KaN8Z6WLDcv/JaPz2PP3ylxXasTQK+w4i5nV9rh2sI7lt+B3NI
Bac/fb5WwbryKpco+E5RpyRVteRelnTX1EeAVe0rK/XTE//DEy32jCh4SnOOSSaD5CAFJtFbmrSu
Kd1nUNL6evqujbXYFK2mJRX8p3GYpQ0WDqpx/MhaFiIqdTpYq3892meozl/W6aIMZsakysQMB9fP
FVqrtWsd5TWKnz+OyOsUs3lf/XZXf5jJ+ek/RCnYDLgCIjxdsmardm/6emgFQO1eW4OfFqA+jLOI
CdDe1Eyts+Y1mL50u3jbX+wtuzVPmeP3HvwIya57jz3VudbI/7y2+2HkxclC7ISmuSBoCODcj8ZT
TtrVUD3NMu/DUAc9UwMNdZYUZQiaTy4qCuhQxLfqXFVh/z6p+ZdTaBk8dNEIgRADCxcISkdjDDjY
vQ6PviuL6NNA9yeMR17cfAYfp0GqUBXr4biVw+vdSc4w5VnNrtSKHz0kt+IbmjbB18N+vvH/Ag/J
i11pRkZP6ggzHdfHGqhaelUN4fPg9sODLTYjyKa5LCcYQg5Hl2MZqTv5UofdCtz4kBoOfDf9ZpOe
Y4+c/v8ebrEvoQ1L9UzF/VFUTwxerczIrhw016ZvuRULPkpDjHDFQsMDEg7EvpL+zJPz+17/+X4W
e1AQIYlIBbiLdcjpFeHVIO2r5TWFsc9Ish9BZEvBZ6XqqtIcFHRTHpsdX4t9uc8eBHoIkEU661ca
8J8fLH891BKA3pO+rEyUqGD/Ue2lHs3u6KQkD6Q/QEEHZe3h/PU6uDKJS+y4mOUdEgUIth4VFcuq
vSzJw960rtwDVxbDjzn+cC7X/aglY49uCIjUbtJPjtFfmbhrD7I4I3JzGBNhJLhogHAi2u0obIcW
D1/P1udJ/s8N++PfPzyHqrCaU9ijAL7FDJgI4EpTtmBryDfYrNRTWkd5Z8E1O8fPODgfl+CPS+HD
sEKbgKgZJwb7WUg5D4cEuiWJrs7VLiGgkN1X0NhnUHp4LnLT0ZnpqHDzkPQilNPUM+aKnQXT8K7Z
ltKw5uV0qevTpNwJCl69UbocZPm2jp4bQ3/X+bgtBgCuou6QsMGPoPBhRVUQ16pHkiq0p9LRYx2o
Y2Q+Nf9P8OEfJnhxLoEC0gyShPVvSpuKPlnj9qq6+ucxws8ttjiYRBRxVbZwm1goxSr1imsHkHGd
dQs9Kgn2EH389PWq+XEN/npSkR8CJBDZVG0LaN1foxIDmg28G2N6P1h7w7ibYG/Axm5NIv1djKWf
59mtYSWhMRqeIoGAWIPaQ6ElO1/fjYvMyausxgPrzU2Mx6xHjQeayXKaOcLGlRHD/7p9EW0dWIkc
xhSizZPL82+aflKJgJTedJS4+TRI6IpYRahgYyiZBpG4Yy6p/pVH/W0bInaE8QwMSYgpg9m8eFQi
S0UFg9zuUqAom3MgXzgnPtxyT3o+qNDhrdZJJN8VWfvOIQ9m59KxadrTRJudkqAaX6plAFUbr9MG
t1Qvln6fMmCHJ7M7pyXdypm+k+J4ayX9Xdk1B60vLEcbp5uhLgdHg3cRVhAKVNWugWWeRl9pSlHx
B6WzbY8FiDqWQGMAfQOYIF0gThlCjd1CqUENdb26Znn3+VxomqqD5D3jK3597XkmFdbQx91lQElO
ojCyliD8R9++nvLfgqMfM/7XKEsAmqLngnHUcS/4P7dt85l0KfVYG8P71wP9doYvBlq82rLWMwDc
MJBWly5OBLet2BWk++/n62IM8uuUEQo7aDJPmSqTF6JyYJGQ1UFdgw4Q37RP8LANrL5wxwm+xPAS
1CBgGdV+pRf/Pjd48VUWFwriI/QyNElcsp35KIOJuK5uIOosHYrVMDufBWnlVJvhPtmSbfUeHa4x
K347phbjz6/jw5k/4hTXtBE7qYqG89CAiojaNWRxgsGArz3CepjBhcC6ff2Sr62meU1/GNWOtE6I
DqOmpryuWwqgXISuXeUJ/Zoq+3zO/nIqLh5wcdRXnTJYbY6h9KFEJwxGSeXRsHWPyiaaQVfi3U/3
oomkTIW6Pf67eJtCmahpgoZ6GUbbKbLbvqmciV7ZIZ8uX6hjwnYMQyi/7XhztFMDGnP8EkFpEQYB
hcOi5swmAG9sVXWjzASIjA9hZCWrTq4CC8rOTp4rNrR5xW1l6d7Xb1P5wSBfTLJiajIksEAeMMgy
eE3GNCugF65fhg5N89QxEHhJlUe057a23XiEMg4CCBRoV4oxfm8L5vF0WDFhHuSqAvVWdmo4NYso
cSBHhJ51OOkKau81IL1JoLQPNAYfVXvLm5e6Yy7F1ZXhGIqAAoC4fThJW7mae053ZQV+RwzkXtyj
L6/ddKr6yNrBbaFcHqOAqauAHqbHkT32ZtiVCuzR9D30/FaTaa7QzmSjZ2QT1NsCqYaaqhX7FUm9
ZEICOL6BDzS771J0QfJkX2aDi/o5Hi4+5MUDCBruaIdSDksiFUEadHiGt1pu0A6MgtktnlDZU6wh
hg6Z4jQliP/srkuSXWfcopjpDKnhQhpwLC3QmxsfNdWgNnu3gb+XHCRGWBvf4kzZp5LxTUDEta4t
ZMHoRRipU8ioaGccDCz4HmnWbkrAc06eU7AMlAI6ZH04mqECBtcwCXdmUkJn1x8rFNcEccpMKxy4
aIsIcuvFyhCKCyahN5K1ItpXbtVuWtcXGCWuY62GqLHRn+uxXcO9cEvEbkiPvTJ6fQwh7K4Jv15W
nxxNWFQw7oFRMwg05jKCquUWIkiTfknWfK2u+EoP6eqvivd/vQ7/J34vj/+zTNt//jf+/FpWYwOL
Qb744z/37LUp2/I7/+/51/76sV9/6Z831Xtx5s37O9+/VMuf/OUX8fl/ju+98Jdf/uDDFoWPt+K9
GU/vrcj4j0HwTeef/N/+49/ef3zK3Vi9/+OP1xKlu/nTYlYWf/z5T+u3f/yhzMX9//r4+X/+4+El
x+9tXqqX33/+/aXl+FVd/TtiSHXGSfbvP/6GkL/j9IBAGUFRWEWQ+cffirLh9B9/aPrfdfwN1Dss
FTaEUMn+429tKeZ/IvLfNUIQj8rAdKqyAWrG//s+v7yZn2/qb4XIjyUrePuPP349y2FRQuZYD6pe
Fjru0HNdHK9xoY0Rep/NWaLw0KkCCdX8vAh08zKwK6KVv4Yhfw4FLXxi4owFY2cxlKwwu+xi0ZwV
5pfM768g2a59/OLaHYDFbosMHy/aHasuGfu3Ltg/vz7U6lUdvq0QsVvsnRYGmISxrjknBt0AM+AB
/uJGDVKPur3/sGj+fEkfX8qvd96PoWAbYOLlQgvY/o3pKwwlS6k89OdMfZ3aNaTSXUoevx7jk+lS
gdcHdNaWTSC1F4/TT3GaDjnKEhCJhAh945GH/2AA2PdiuvD5uFx/DUjiqM2owUDeoxDbo3sq/fuf
bwAkN386hG5hifbr52Pq6tGSU/0MdwMUMZXpWhz3a0T14y1A/BkJIDxAZfj0LtbrlKMXREyqw4jg
WU/OLA+gUluuv56lT141tp4JdUtVwTZfdliFHo1Etph2bk+qOgAGlfv0Gv//k1f9yxiL2LyDzABW
G8ZgjHisv6+hg/D1U/xa/PqfqbJMA6HTD6HOZfKolULk6HJr5wrEZvUABcjAIO/UXEuan8rdvz9n
sCE1dB0mSwoMluY5/RDqyqIrswJo+LM1yasU2vKwMeFx+PUjgQ87r6CfIdiPp7Lw16ppQ9wYZYdF
3lQ3AvChyFDPrDPvSa1yKPlF5ARZQX3PSa55iLqiAKYAgDhGck5nvcDEBEpS9HsiwQ7esQd5BBvB
NupwgH7Xrub8W2uZ3+TUjCCxklqQP1ZSuhG046u+jKsbbSIaKAlZKWrQa5V8A4yOFsLUIwmGvIb7
eopGsmPbA5qwjVT5OcTj3NquOsdujOFEBzGciDH/0e63RIqDbiIBlJEDJe/Bo1rjT5blwzvUqUw4
mIEv2ZTEz2VX1Y9NDYPzGDWJu3IaXOh3PGRq/TYxL8v8ocoiv7VhHLOJI18fwyIB1C5VzAYEHelb
bCo7yNisLXihdw2Sj858bvVko2fim5SgrgeXmVqfG50JEFs9msiB3BM3KhUXxJoNofemDGtbMkPP
HFHC3MlW3knWOrK1E8DtDuqBKAjaJs8EkFODJRLkz9ISZrygrDdau0Kp1031lw6Yr1SRYbnH8DH0
NMrRysbvWqtsekxFqEhBLL+m8kFtNy28JUjZhZMN5B9RQgk4tnpUt2Mlo4IBlgtkLWu5drh1ylko
srUCAZC22wwy6CLtvpFfygb9ogKxqObqEMztCZxqZR96+/5U9r6CeVDhvS2337NKOQLNtZ2UnRhf
7SqGjT2Ik8jJAyNLA13fcfuhmw4dwvC8BppPbIspyCHlIq8bsenVtdEAZVXd2mYf1Kq2h+mUkxTv
cg3h7X3SQ98aOR9wA7x3rAKApQb6V03njxPQ810UUjXDmhKrwgZNC+UkDKi28lML77NhTRR2y7It
zPaOkxH2BmPOqIYya/dSueaaWOslbgkNGtzc78rHYpbzamVATTN+7FnnGJpwhHSL2qSknLkMyhRQ
tNH0Vqk54m9tq0zTjrG0cNG8TB1Ud4g4ZPxbAvefFnUfmYLqwLrvHTiNsS/Fj5p6M8FFAhpwKAB5
tAVEtihhxlrBq6dP/DwB/yxrt2WxHsEPzEYz6NpNPqwoIKdW8ZalpzErDz2cBgAtblNgYMsi6Ppz
2q8GHbDd5AHfDBBlxVPEE5kUpA+p17VbS3/Ks+EoBkl4OQOmpSvg/hUZUuuNdvQuzT8qZUgMGgiO
KDuDhTAuiXju1HP2oGxyUcIKLXvQtBfakkNdoLArVdhOG2Lc1Apgihs1AYKt2AIkCSVcx2g7HxAE
v538PFWcTPNNcezKu84EscGwAp7IDkqqXtKVTkc2UBJ1FCRwOvGz7iGx7yf52YZCtSl/K6SbJD7V
JYgh1ejo1kuFprBkrPTJJ9IOA2eAIqnCp2nAhe5aOTDApPEAGEpw7gg0EMjTKI4DW4vat/rnvl23
2n7QTma8HpMNBNTVlq/H6Tnr74iyz4vDJA9vzEy9Hs1oWPQCDP09ofpWZ+Ac0k2eKKAZPiID0uqD
Km91QwqyCnYfrBJPwKDuSH5bmWLPtAFS7I90RE5vASW6yaCm2qr3rUjcCYDPoYrDAcBk1Jb9vpA2
nOcoFkbiRuriEEXzKkNF/b6tUhfIW7XeFfVjXXt6/2CYe13DdClBVm6JlmNyT/G4m/gmszyIy8b6
uhcXJdK9CWmuDOthc8i8IoIfLRr3NsRrCkjjye1rpDZwJj4ZxlbJJEcrO9gv4Ie656i9k6SXMY23
me0zkGFsywP0MqgJ9GCA+XZwtZwbCLRY5YZBwwI0zEdqskcN0amS4iBcF+WNnQADBxR9i2KRDrBY
NbkNsnCjzD2ARVXrhrI9TbYl36nWFh4pbbHnzVrNVqq0GZjm1aXtgFTa8nMVe0azKigYc9uIeh3c
cki6M3kI+mKerOUoaNJgGm8qekybu46uOius25WcboZ+bameDj6gma7kPNSlkyReswHNAzmo1CCC
5mN1Mqbao52vTmvJ3JktoEiXRL3txJrLh0y3naTaSiK0IW5Falc2Njng9eKeIQ0XKqKAUK6OHCAX
Zq/wltPJRkC70rAoEnoBD0CxemD270e05yYKX2DAUNlNLvlM2ivaqzI1T2icrGTYPytVsVUlXENH
S+pcpRoB0aW4W7QjOHJgPxx1GyWHk0lPFjGdQQ6AIMXcA+Z8o0OMirHVZHNHoyUQ5m7dUacoV1jh
IgPVSA/GSvGAr+2hzcpCVO5wOaPuuxLWuaQbe2gcPQ0rvgGS31CYO0qwMa6hsgHM+ayIw1+m5MYW
fhUfbLapqjt1fDOxqatLHq+nGojodS8/5xN/5aO21zpzl+Y22LJrBb1PKUGcDyljgtDJZHBfhi8W
vGHs98kILL4b7PcsJzBpnkHiz0V9sDs4Za9NGaSd8jiqAcmiQBbZsWuTu76Y9lZcORCcc/LU3pq1
HgwZDxQFRNsMdauNUaBE9NyQbYvo3+7xve5yq3Jrco7gkpDh5tKmyin5peNPFo7QcbgZ9XWbbafy
FXdFY16ScqPW+3I8FsZNrkEqt1mLWaAf+ibYeDXfasC2A+BH9KOaBvBRd9V8r2BfM254aX7W4CKN
wI2Je0nadv22HtaydadrlzyjONTv+uTRTlcTjFdy6FaUPcgowCw1ays9DO1GrlYZKKUmjrcHBrso
86Zn26hFPy+2nSb6zqOXskYzDZF7NOvUgxhjWz4HoJua9ooL6IBrT113y+jKGHHSK+eKH2JowEhm
v0o0yt1Cljddpq+NfidLwu2n27yFOxB/HqPOS+1yaxKQ0rPXIYaczV7vDhGa2WTAnfJigxLRYn20
9L0FsB9qVY4+4d5BHgQbnK68l4e7RPVq8zaGMGD1HTEccO57W33IqOzWcJcdgfzOo1PWPtLGb8Wa
FAy7cUui4wSp64Y8WB2Er6Qbwjvu2yBJuEUKve3+OSvXOjyWKNSLq7F2h9RX4WIpk2mns/ydw2wp
Mrk3oKWhx2i31M8igb1Bn2+URt1qvQWt7AZGZADAcP2Q9Kuiumth8S0dp1Z2uh7mrFPAy4CBrwL2
pQOBvzj/rokJp1R/o3XKSnC4QzQJEErkURdb1Vhn+UErz2pFfbm5K/RhXVbTfuiITzK0lMxLqd3E
g99Y9xBedWHNPIrsNKHvYiByMJjHUsgATbpnkQO1cQH0ANWj9lbCOoiD8lpgI4vMpVZoIP4u2PNk
h9ZMfq0hXNjdRJw7OWxJ60F4yghQfA79QtYF1jS3rkiYSYZHcZAWoJyYuZ+a8Bc7JTbWNrS9tOq5
l9cltHPQVTXSVW/vW6r76J7AjgzTsI6HBBzsYSUPJXPBt3fLid7YXX4yizZgXEvR563hh9XnvsIh
lcMZpgvLsWrCdrR9UbU7xKo0hZRGnMLzZJvSU4svPqZV6+AwTAZ7FbX6Xk353myzoJYtdA4vcM7D
jag76XBRq8GRpUOPmwI+DlMyeX3SrazyHQUMz7C+Fc2Llt+w/DhFu1p6bRD0GPpGQ0MynjqHcSts
ekgNVcUux1N10IQxi1WhHPUCtCAJmtttvEG6s5Mk+HzNun3IE54V481uTsY4i4DDpLeEWxfWHY0q
T4Nsu3oxjcdRFfvJRm0UgiDDwFBIviTijdF10/NNmr5Jch9q9B1CfSvSPpd0WE+09MFF9CZUtuFE
j5oVtEW2ulkjgMpeGgLyzRQ2mumWw74S37QI8T6rvCI+jv25nx47OGJp0BSojYAaXifvlCp1KNhE
EkF/PQ8ARj80phISfFVDpmek/Cdhz44RQIdnb9XQrWGF7Mn6e0oe0vKcKkEBPrzRbDpmgy3VOpxa
B9qJ7Rgfa9odRhQcBjlGG8vyygzmVZXkVC1z1LYkTjc+DzCTI8zrS9PPpjDPwFCzwQ4bYGgzlq1r
IG8rLOU4tNpmNF/hOOvoYhNF+7rckfrUwc2FoelLh+9t91CTm//L0XntNo5kYfiJCmAOt6JysmXL
7XBTGLvbRbKYM/n0+2kvBpgFdrptiaw6548hF1UoeLeLoHuWvdrEPL5iqndd9RcLeBR4H8lQr5zm
y8rlqvJmGGmJ06wchij07yw6F09KRguE/7iDQrOieNx+mRJsM6+TQetgiFfbeCdzPA2ZwdEpdM+e
Zj4j7Nmpm1Nd5K9FDe2xBMkzDpyd05wH4ztjkM1yd1VbcATJHIVxv9IpuqcK3EfN8Q/GnZ1u/5TT
qXezcxviYppGUv+XKKbrEA04UVXhOiz48amDyzBPWVwLNf+TUrl43FEF+eym+TvFBlCkbIGSVa9Z
5GHO8JaRduVo8u7qH+pnWhcWw0vZNPO1GweEXQXZbTKeMJwSlHnNqEJy458G11ogsSGm7bM/83/Q
1Y6wm71bfXZ0sGdwACUjReWIl07LVaGHe9vhvZ3MdZMymgzdeEks8enVpb1bHimfpSuZ/qefIv5O
TNrRgmrjlsumMjPuNGvV9s4JNXy0VB5LZXMSSb92+Cfhw7SGYF30wY7ze9XR0gaWcCzjIF/13rSf
5uILjxMnRiA+FwZDo67O5Lefit7m2ebqR/uja5s5aNkmZbLvY/dgFh90BZ5qUZwT99VO4LLivrhW
Wv2j53Xfuf5nVz2GQkJe/G+P6ruhmyMrnk6W+hfKeoWH7u7oZut1+Mcsb6WkSwmjbwSbVMhibTu9
WFesLpkV95EWzAkq7+55jCuaTXAhs3R2x13czKtM40njQQJNCMjXtJYe6xb9t2Fx9frSWlemjfqw
6P4j9W+TtIu4dFl+EGUdJTlGJp9gOvaiMf9027egzjae967w+JP8uE2X17LBUupztxL8TAiNWgVk
of3/XnuYomQld/nIrmS5xktelV8WAH0UlvgTKrxswatsv2T25I/lZpn+1Fpc+b2e0hr1QtOpSNWm
JFfAoPUxLrri75QXmNRSVWfv9mj7VOkVtflMLAPT++z7FzUOHX4qQ/2ONsBPa3cfsp3IWfMr2X60
TicOHn7nVU8ticNA8vhYZOOTQzoMfAPEuWbcE/Kn555eTeWig3PX9JZzRhoh8I+a99hnSyLSY/rM
zBhMxk/rne9Cj6511zlHkjaD9x719ga9xs6fqsiZvJ3XlGe7sA4e5YJNKm717BxSYYYQ7z2u2toL
92Yc9OsxsFFazBuBsmbmqluQ02gPDYrRR+Ao79qTnHZxTJb3SCODae8rUuyQTTm3PJzBJIg1pAIz
vjTJvGk05ikz3RpiuOkm+TKZdDqj/8j8wLok1fDktzzv6qv18jf6DNe100Th8N+AKxd4TBKlXKlt
0Prvo1n9IDD5KI0/GVKCJuEHqp9qb8F0x6uTvVuZueJrXU31pWuZ9YN9IX/jUa8W4ziG9qrn1yjH
z7AOkHzpTdC+ZA1ShJo1ol6n/YiihG8ZmCcPqA8kZ7++jOwMoThnrAZG3kdL+k696NJa0TLZK1tm
PPZHkk7XfXwNO4CttjvpKfs3xXWU6gKTq78SkKhO60dObWKzs25uRo0fvoJz5k5TJPEDzmnF6f5q
4HoRBscUlQXStY5jdZ/zc5w5p2BcTvyO9qrVZ7X8gOVNCSueazD62QNpv3qTMPpxHt/HuKbutBru
bACRdA959qFEz0O9s5N4TX5ejPi/lm++87fR32NCpRYKpvTJd4+yOXnjycaf4zAEy+koXG+Th+BH
HnM83cLTarRoSUO80TzVef4elvPfopmpxigOdpUeQGK3CteuIEUmy37s6ifU2yL76ccT6SyBA7Aw
zycs3ewGMtm5xvRH8OzEs2PvfMCgcRyPg0p3wLkHT5VfCJDOvvGn81+VgytnYWWND734ScdinQh9
laIgcAdV0FzlzG2POF+TkZT3ibF5Oeq2WXkI35SzHVhV/AP6nZORyGHjWmCKg97X2brJQWTFRg4P
X43zOyvx9fgehlluk/RfTzU1f0pZPFUziTh0IxFQVFj3IvXXKmZlbOo11OEqw39vAxR5M+k/6jSZ
F5d/U226SVgyxhqrZ2uuyNiP+BNnyQLhcZXUnD4c9HERCf7bRt6HsNwubP1tBV9d/DpdfLTpEpX/
QppwltC8e2Z3RQGxWizMz9STE6ocMBzr8H3OP1T9rfOPsF42sZy2qvyLbmvTZHtigaT9Z8x3i/lU
l8fJ/mlATtv+ucDtmoBkfGXyboTvXudtx6VbdVDks17oQEVSMLolQdUOt1GztZVcKZr9qu4Te2fS
V+BLv06e7RCgrWMcw1nLoB6S/+Qka97qejhM+TaWxAyPajV5p1FdSHnaKu7VQdhsEGfyNnNJbWo1
bcW8y+yNMR9c9jOR7dL21SSYYUrdo6Vp51Zn1f/2nftRef3HFEzXYcDKS0XycfHFnoD3o6txBun8
oItmY5ZyZgrxd16evE6tvzbEvO95DTvqy4amT6+Q82+tzjZyQcqgmvU0653fercmsE8MmPGO8EsR
FaV5HcrlUE/muaniLe2Qm5BVo+wxq8gY83czdCXONbu8SSG/ZZP6IGcz+WisSNLH1+isQJZWvVbv
YeUJxHu1ETV2cRGwulE3Z5k6pnPeccKYPAreSGsJdNaB4gRc3vop5tmkG2+8OY75VBXlKXOyt6kp
7mOQHPMl3S2pupdJwiWAlnM9d1jbFuzUfU+1W4KwWuK1mxbg/cIa8Rrg2CqjkNnZBiu0yQ/PG+z3
kLDm8E+M85dpoEIF+pUGwNSy+B865iUywqhR9OClDNaBs+5rinkT/8+CeGlo5NsDiR7Esp+1tRUh
35rwD24bv5apQWqKZZ/yqtp69KWt/aq+iNgKfkE/bwZvfh/WL2Ytgq8ycGlP6OiAhwV/NicADt/F
qOlQSKsrCpoF5U5+4JZvTpm8EZW6WUI3arz2NIr0UYtbX6g8t8gtcGkadsPb2LbqRyeE2ScTuape
8TyZNQPjsbMATj0CX0mmDsWxnFmC8jLyK24t9250l3z52z1isnz33ITGqm0Jy/Iq8ak9a1i3c47r
rEdAM0qIcUzeswKH4Toah4B3l3yY0n7OCb5oM3V1/ck5l6MmdyKO1yE7bCeyvymSEjEP21jln+S2
7pwiPqRdf/c8ENz8auvpGWzmksboWjhb4rw5qKK9O2K5dc70vVAZi1WM1LYpsSIHmiLgaG9SSeZi
7UaFMnp3XVgy32YNEeY0RmPbzs3/lAi2rsjHddOKdDfqPCoSg39K3pffoGTSHqhT6Snp7Y3vRPY/
Qg/bxe40IhdVbyvLzU9e6M2RXS/+OVBBTBaDdrb+gIrViuN96oFVhtUWIPgSDoRtJIvds0WGZ0og
PQ6GKlwHjfjPt3F91nYTzf1wL6buzS6bo8trQ05HDQxapcG25mm2nOqQ+e8KYwiIa7QsMGp9tk8L
ylppNGhPXinCTW772S3PEv9HQ8AQXhIZiXYwE0y/wjK2erbXjlWf+rx6LtovJ/mvdQOWChOVKQnr
bU6paB8J7uqyiZFZY4EGKhuAGmI3y9fcBW9j1pHSm3VvKqzfYhIWMMI+OngHju7JADqve6ikabrU
fsvqtnjX3g/fu37fkXXvje6a0vGg91cpgqbA+rOM7yMJdonxjPGeCIVgO9TDLgi/57yHCJgPnd14
aMEJiBjN5FJ0pM8pyNN+3IOWPg8uwqTGHTYC4Tc87L7S/NAAAZrUNsS3hCT4drW3dDXs9EyWdFYF
NytM1pPdXI3iaPonB7sNfpERismgGBU18XlenE3F+m4QyNcaOspCe/PIWTAGMIgq2DhLt5OPF8AZ
pl+EEW+Fb7grI6xurpu+CzLvdLD8M2PvbhIlM5WgVqHBbsvHRmCTgiQcR2RRxUZZf8OWmnKDFh/r
b+4zPeP3BYidJNExLr53fpElpcMZnqLjDnBLdow525EGTulEN/xdanBcXYuzNr7sHDy/nnfW7OxC
Qh1cArCa5pqCe4/i3ptPQcHlKZ+sAsfqdPLBEMt52vS0jk/WOX9QZwANPkVuwv+mGyMp0qggK83M
xUqx0bcxDq00tH6m2jhNzdPjWCzSkhgNOJ9+EH/VY1y2JrjGOmx+pY+tvAuigqoH3obV1NwmGuOs
Gx6XK/qLp6prrkO/8Na+hXm/0UW/Cdx7WFeR5NuiSlPSy+GDXqMHVyb5XhAN8tuGTU0/WrlrzUuT
fqd0bZugKR2JVO01S09Z88ctMoCkamvX40pZbNUIqqPOB3M3S0qdp+3sVLs4WHbd0l+4cKhiRa8B
X86tUDNb16RLrPLQZtmlUnrEeDzGF+txG2VgEp/gdRMvQdpcO2RtCX4m9el3Hy0xFSMPNoDy6M4O
axekB0PLxCa7+Nu2M7ZO8wMUtnOk+fwgdBMG5cVyeQEJqXH9r9pIlq3K+F6CxTKjqjyVYb/KHUgT
Fm6L6t60StZxRtQMJwtV2JsyF/WGgp2NTLqz493h1UoyB5cw42uNI138klN5YGL+l47+1hknRkQW
JrGe8wKefoqnlRbKBhqU6hCoufzlqaXM3PIU32K7cB6xLGoeCkfDU/oNv8qsNyIg9UiHzfJfUZcN
Fu3ZBdow3cH3di5I8kK9Efh9EySQr2PPxTEOfnqZUseSq6bx/p+rFFyJAQS31wlnfhQ09nw3jcLb
2J4A2swyvRd0dX4YfU3VloF6ipHIohLOWpp1lucXHzTAGdO/5SMrop5WUqszO9qXqEDuqG0d4KCA
vf/TfXhRlR/Jh0qW+KTEvSZqWZuFzU+M/nPp1zyN7+PwVSbfYaG3SO+jmGxf+V/eQ0W9dzy86QNg
Rc9gN0Qn+dZLqcQR3+k/Ww8v/eLAtx9n9UqaEg9J3/L30oKQ8cck/SsSt6MgybxV4zE3PKDgJN5Z
8BqGmN60lb913XMlMD23EFHE80g3ygl+qvpf4adQ3v+5j0WEaPw2G4Co083i9eik49cg5EhNuahA
jvJ2nUmoy46vlN/UvxXwbaZDcD6Yz9CEUT89rniX0ft7cncaHEGE40Z4X232Cuib2pD+MOw0u9OF
06DFNjmlri7Rluyfguojzwpo5wk33aNQksDSpKDNQR9K/2S3ROkIdrmUkK06Vh8D5T1QF238OIIn
/+rYtmRjM7euZlkcTWJAU8krNnVmv7HCjyTXa3MonsrYBG4jQ90twDufW+81wWpnJo90Tcye6ixB
9BMPUI3QjD7rt1Ogd2wcl9Bq4UhNol6yDnqV43ili7/4NriUmOFD3c5bty4u0ghOpjLrU0aBNvA7
ARwSTkMI+czMJMp5Tc7M3yxfvk1sJwYLiNNiys4nMhwgyYSzNp1g+zivqmrcjFbB173oxbrRmnyc
szoKuZcCclI03cUwbmP++pC7pIyG3T4FpxjbC9BkuNBBX/TbOLundC5wwIZFd2/d0Ql2Vd2FRGmj
794kzbwAhhvIa+gScguxah7xWnlBCtBymOJin7bVQS8crV3wPVPo5bLq4qVdCYmJPqOvbuW5wLH+
XK+5HK5xbk7eHz8H3O91/PzAWw9xWvunNGyJMI0D++j1YkdCF6va6BCWj+I2SNzN0ARRzgPV8VMh
/SBburnMQfDIt53/jcl0bhYzcMnDEdQactcyJwfKgJ6TtnLesoXzMZX05TU54ErRvRv1fAx9nxCx
f5nCAaZUCvZojtYVgfbwyohMJEs9ABKwdmULZWW2W36YvCQS3mwqFskbb+zEnN7MRryqbjyKbrpZ
C7UjJI9J2e7tfv4Meu+jmPuo6rlylbf3S5seItUfvJzFayz9Q5jm3wbQuJbeyZY9aH8XhQC4uQqi
wVm2M5r+nZR+fKqH6ewp8cxBWK50M0RaGlGXhL91aF2aYbpDyZ1Mhn+trOcpVMexl8hdmts4+y+L
tK+sYLzMwXZUKQdx8Z8bS2+TsuFVTgpj5AwGt3u8hTTaeuQNVcPCA9iviyDYJlN66lOogoJFaKKd
d4T7d0fsu11VAsZ6lPKR76Qa72FY1t/GZJzG1EKRk0c+LKbo9G9eqt86yb5Hk1GK6wN9kplXDBOA
hl1ZcgbWw9FXRIcRmh56mPUNn1efbcjCsQWcu3GkjF90SXwXMpOBxnIZYACqfu2seM858rNmXOuW
ZGSSzJzkaDGdGu1NKhbtsjsEXOnxDaEfRNPcb+s2PRpL/V7hE1sPFjWmoZwYdaxtaYH2LfkpRJvu
kMo3Us3Mn919UYzLOMoP05EI5qAHoOBJXB+pHOmCbWb24h2ir2bDET5GhcvIPxtkg8UT5GrfLydi
+WwGHv4FeUxeDxuv/peFS1SZ7VryC7V8942/8OHUe8VUHedgCqo6dH2K4L348nFtr8RCOp3E15Cg
jXCU/1s1hM5bQxgNRYvEqdvy6r0ro9wZtb1xyXnXskFBZvyUaj5i6LV22rQh6f/4UAlNYcG7T7dh
kt9w7LxBnbr7XrjDrFIT7c1PEYb+2XUpDiYZuA0ctvZ8tQCadybFHJW4COrIo96AnW7TQB/9okB+
lb7WFTIy4pTm8+gn5WmUhRPFYoo6QlLZNd9D0udlbGzK8DYLvU667EU23p54PCRYizVtnWFOyWlj
oIuX2T9OOpeQn3JaB6LZe5Zak6p7HD0wlz4XIEI2Z/iYEbZcCtvaJOy15Oum/rbz3CKyLXWtXLly
sNR/N7IZnrq0iJ+zuHI2IhxgduUSLMWmcM1sW80G2p8qV/Sa2/O+mzqiGwm6u+mCNSftzOmQ52V+
TUQruKcGXrd6yTb5PIlNa6n8YBkuozLnPClKFGuvZDfr/+J0SI6FSLtPZiZ9C4bUO8e1KI9yaNvs
mIrYuGtXA74txFQPG7WQrhZVvOmnvAPOs/Iu4SBxza/eYWhptUTskLjOytAsnoajPpbHwS0yr93J
cqYI2QYPdMLlTXtlsSfhMH/2YqE35WDqOUombgu75iZsYvrZ44Lh18nzR3c7MX56HLyT5ULo+omq
N0XYUWWmsm6Bc6eJXttuu+2zyb34iyijFkQbZTr10zkb/y7JAu9Qq+xrrENzm/fFJZRKVyt3WPzb
kBQxuXI2d8fkuB9JZT/7DF27aUHONXYpQWpF+gvcP+6kg6irtRXKRvjMU+XXBFFrh78Cd4s5J5Fy
7SFqAqR85E32926Z3c1kBdx+qhr+Ge5orSxLJWBomQEs1qUBLMTDip15NiIxPtXpmHdNZ0amy9Qy
gLJtndIeDvUyw3ckGYzHKhknSB0voQZGeyDY3IwZiY5xeZBKzRtLNu2OrDVuZqDvNG/3gb6ghcyi
HvmYYRZ/a7sCoM6eKoQOTYOpvna/jPLaNeBHjcWcxW6q09g+t2PzlCwGqs4ERXD51yNj7dP2sqek
DEgtINnxMCYeZaFz3nJ9m9Wxd/Nrm/IhT2bx6nkMbUtoPAezdXKCcDeEv41B3qX6z6qCYL308z7x
hLGp/OWQJdmz0Q0jXJe9Tiqm0kI3DeLC7mkqSj5wiynUpNFCy0M6TNtqag1ef7giy92FafI0jPmb
7vJ1mPsRUpadk9JoKt2/fLPGqhuArKfpJMf+0y2z35rcRDa48KDxw4tpPPtp/uoCgyOoKBSgRIcM
Jzjl7fTfVIZHotDXmYUYIJyyVWPw32rUYYXNPGuUwUfpVZDe/ZNPhbixxNtqjP9B6o8czs7emKe1
a1bvU6VbxHnt+zjLZ1QEL5nlfVr9o3M1gEIIFM0uudzpzn0SLi9WRYy8H1S/Mvffk8Q7pm7vnqe5
dNBzudW2d9FFNfCCnHGbWKkDqjnwMOrWYdzSpyWQ/FkKYWVmlSyNtQivaeUiuJPGvC8wmu/F5A4t
WqY589iXHwxUXeXhRaA/W3Ve9eMY8kom6kbxc7vuU6upEBHtKqjZBxISgiaoLQSeJfh0PBJONTKJ
UQBJmmFk6uDSAM8pxAFD9a8EcYpjnnphbE0LYrLBjmVZmNoPk2vQwN4hfXlWpKNWxXftvAhSBS1T
XibDz1eeDx1DHhi6wkgGbHGi3WUExPtT/SLVKFZ02aPRkzPhM1LqF5fvmK0YI3GQ0IIoMSn3My7o
JSQpnpHt7tvtP1FgzUMRvDaK+G7a8TnRydqdMKISYmjT5x6Hlzp/cbt3XbAfJfZRVeJkd3+Zu9em
jWgmdb3XJmZ5G8aOJ3hQf5fUQAdI5mrR6HxdYXRdGTLdmVb5tIgGcsyGIbTTbs2JfOa0i3RarpOe
2Ym5aWT8YiAje6lAYUd9BvLp2SfPWbZY+RJ0o449vHp9/1S27EA2LYOKy7ducnAGdpFJGHc5pDtb
t+/K5OMaxoZDGNldRlUn6fPzizPonWbcCqp53Qomx2RORt49k2Dgx83AufM680Tk4XDxSUoVix2s
cgup7WwSvREI5Ez14pFDxW+TDMnVDLhZLO8w4IQc7UtLWziP3daL3f8aWe+d0fuKQ+9PVucf+ZB+
xsF4T9vmKTRVgAO0vhFJ+hbG6Z0T+K2J8zhy0xYIFF3aqvDEdxbrBoDI+myq8mg0Q74CEPw32cUX
RFC+d4qSDkbnMOKYgF3g8e3z3L3mJve19gJ5S0vRwu5wRPihald+mH0Wkl6IijFvIy0STNnckZP2
1TZ3GR1ShH2BvNpdaq0qQfqwE+iUrNL+HxjWS8uZtGKV43CwyYXoB4dWndRScNUmXonF3GeMW2lj
7QY73qRLurdtk1tfbfMZSZtJSqoWwcG36Ksr2MSGYdvPxXfXJsfS85/pvyQ6AEIcvpfpFhmo0NNr
abITt+m7aeczwP/02SxQmmHtRYFJm0zZPOQcwtnyrD0rF2BKJs4295ddnNnbiXlH5+7GH8QXSeHH
qVDvQOgRgXzvXpUcpsK56bjJoyFMaq4SH/DLeQQ/59aNeLefIamfQBfi1SLSEDKz43z2v7WqPWiu
4JN0sP7ZUWCCfvqhAo+6sZGXFUG3bJDWV/LVy5eJp8q6UL5e0u5pxoQMBwqoOKtecqf0sZHpYa/K
pdoVS4Aiwy/V1veHcFOgWWW3G+5NGX+ZSXcphuBWxQxECLuZNZysXYukHtdzwhbV+8UuTcajmp2n
Dv2zV3W/BfN5WxjbJRv+U3r5oHToWsbVOqfCTVSwbbMiFnaGjJVegw3MYP3x5avdxSAdycmD/eCZ
vBZmfJ2UuWus/iWQ9UkHYm00wcF2YaYm/w0M+VcTIRRVSv5t2/Gpq6rPzCreQLL+L1jwEwHvxYuc
eFBd6TrU2ZaAvK1Ixq/aLW+uXd595bz2MfrnjKMWe+pels2ud+I/1CDftJtebX8o12MLXte5qIyX
/NLk3a1gMZzKyUIyxtHQyWs+DWfbkaisiuTNmtQezZ6/6XMJ7OiPGkiMhF3hzfQJhplEPpMGESbW
9r3MQFgR8vokdLvJrnS0AlzO/C9HPIaChIzmHYSV6Da1sh11RgSrgpMrhmncJi0TPNJIg7RemW7T
DsZAh6hctZBfvDUxHzBOjDrF6m8zIBEIDmuhuefQsgf6nSYDbLOVlW6mNCZs0TQQaDRl3X2Fs9Ef
88T3IitTQLG++egiS0Z+lDRLNpaxLDt7GeXrWLFZ7/AeewyrukC46tm1v6Htth0+GMbbVTwvWbo2
O5Qo92XOq3+TMQEkg+88m1w7FAOvGA9+jalRa45IP9y6mAiwpJXjl5s9k5D33CD/aowhcgFguNxP
GXqkHAlaliwvARnaNrnUSaD2wxJfpf1OSNmm8Cea+l6VP/DRc40sNa8Rfc/Ch+jRa7uJ3wiCP2Ql
gR4w4JLcxCRAIa2KFycotjMZ0kqQ4+0OuFtQgpdx5A/BXlLxWEFvMX+9mHy0o/axnMOtI8NLHzxs
YO6cftgjj/rwFOF9VZbfTHGvy39Z5ZOjPgGioaUplLwl1GDsczs5GObBIZ29b0Vy5xVEvJn2aEFd
9GcN8Cb5Mm4/AxnKFKxyzoKHUm88oqzc8uN9JFnJwuBzbT7JiTu/2SDtRKz+p+TZsF5TcHOGzHC0
V2o65yDYqhTACaQsWPNKqBJ4deapD3alz2Vafy7l8CTEkxOYMEBxNLX5IbPndecGZUQeo7xVWeNd
+rIOdqE5oLaYJbrA+k+CKqXh3POsnvaNNkLmhCck5LrKsYEkZ3Poo1i3SNyX5sYKVdxM2L1T3DT1
fZ4+bfElEoGCdAbL/l7cEk7+c6asp4GXbwO1KX1kQkH+hCoUXfWzRgo5QUXFoyRoz1xP3euYv5SU
LAZV9qosvRsf6sNepZGRFT+1yxnbTTbEQVUnVMC5X5PtJGBCXoVi2a/WrcFvNJXO2TPcFy/nU+4f
cL5m9kzyjq/jL/0126wPKLbBnFMdNf6B3jpl1Z+RULZggo6ZwPzEY0KVq9zUuNRP3ZhHTcjYZDY7
uw/e8ja9on05zprlPkOKnvfEPIM/tNQ0diX2r7w/zpz88/TWwduPOJBsXj4zu7fLAeSbjqN61dRH
ZkvAGgTbgQdSO6DGhq9gVGtYDiEhGHzrm404SBZiNyztxsX0BUqJ42HuoLAYHPP6oKfuc6aXJR2d
K/bjq8X76qhqL4lainX8PjYt8IfalcngRPb8W1hq61XhB/TZfZzqeaXquEGt2R7TsN6mvmOvFwrq
icrJz3KBpJu5kVBbh0hSp/yqjPhPWbrZsWfNW1VWOaPB7Lh40a/5/i6tLPAaeZYpjZkz7Xk9Z1Db
vLm5IgZ5wU7gxzKNaHVjBpRIXqxa1MibUDO7ArNR6PL3WF4zvjil8+wnxspwltMs/FOY+YfEKUk4
XoQ6TvAJq9jo260I0C49KAa/d3pWBbGyUZwsDrO5NE8mspguVq/KyA10waKIeNY5C2RBASiaS2Hu
ZzVdq3k+OCNqQk3ytzKhj4OSPMBcFI+A/B3AZzSbICgpDj/E6PTH2rgtQ8v4L8OsNGreCxvrj81O
DEHhTMFz1bW4txouyNIO2CyK/q5Veg+S0mWpi5HxF69ZTahEQ5c3JQSibh5SSKB6lmIEObvFRRcv
5k02xuvG7l8Sz/jwZPaoY8pYe1GTzCFJPg2i2SkdrwjW8HqQ3TMWRNsM0oN54vvsOnJ4Ic7jVR4a
+yYgvX8M/hQQ9vhxeD2MHpqzN2JSSsv4YFrZvJuk2Wwyw4ekNXWbIHOLcVKxlDGc1M6UaIxPFJ02
L2RY8KMsmCFW8iHQdwoRWT2NC0qyV7DcUw9guNXbUvXWdxAzc1OLBplGfdeB7+r/PepIlReOCJ+w
9gY/S5OJdcm+sTZyTu6ZtpQ+b57HzvwakuV9DmioyDLL2gvHHaO0Kwso1p6CBMGXheh476jpgm38
nCioyyLHLEt8LncqH0j44O5Er/6U6RiultrF41LmxzhA6ssJU6zb3E0ujoVYZlh69N+OfSN19Bg0
wyFW8Y1Ap4ptbHln7/hO0uxYZEFkD7iaetN/LVJCv/Kg/YfFivDvOXt7cGNRrepTF3RrMc+/MTQQ
0BFOqlioPRR8EbX24G4qEfTXODZfjdF+k44ZvLle/0+78UU39fzVo979EOm4Xtx4/mU78/YpkjAq
MlytN2EaJIgQVLPNhmw+O8KtYX3qengrg4JlyGQ7476KgwmxgE06PkgHspHUab8t3BkcQ1X59kCD
NmocflyZHdRQ/I+081puXMmy6A8NIoCESeQrPSXKUKRcvSAklQree3z9LNa8lFgKKepOP93uvkEI
QCLNOXuv/UtQlm9o+FaNuXIDH10fzPsM4obfPelRgIDlrZRY/mqaFWiXKQGQZVC+NPalLlZKrER2
neI5OQUjGJS1PPcmn666jPNiFFDRoiRqb7t6p4xmKWmIIluYN+IUi5C+jHI6dL5/gfvxZkSUxTar
Cq9rTVB0ZX/NI2XHdB3yKKzBntn6GFPwIl+4SrC7iM5c1NQxE/UjEL+qOFxGgTW3MHlmP22qA0X6
IBMGg3gp1G3crVVFkX4VMpMmVbaro/7FCu/8KFpVCGErkaqbXDoeUXraJbswhG1W9jOfcnMesdBU
lFhKgmVl3G+DjEOkZ9lbzdQXfDqrYSAonT5G7RQEOZQ8M98PXyLMCJRuVjLmgdZOb+0o0yFTNQ0V
PzekxV9N+SS2qsnlTV0azZo6LswAnQK8/WrZ5qWhNTvOfDuim66awlgOmMa8MZtbHQW7VH+dXATV
dWi+qmRc0YJde4LmjsES07lXE9PnrLWZZ6ZSzy8SP6nvxkK469F3GIZyuLem6rKrLdb+aiEdbaln
A7kRBNC12qyvWhQPIMnRP8/B3xybQtuOTO9+1jyhMk+3QVhSaqGA09hUyIwx2Gd2cTVSAiftcBi1
rcE8U5OdlvhynhW62GRp39C669Od48JIQYvWDfrGaP2tz9fhJbQOu3ZnNhzTXQRGTKg8LRo7yaCt
XTc7urU5oHXRpjWek9M+tPoxteliYPMJ8YWCHyVIK74ImBVEw4az4KyGGqumNMgiMBBSsRBspIMy
e4ukVs6KynoMgsGYsdXaFJ5JQoo62lF7Ifp81ers1gWmziC6EpbEqFzh+6GElYithUmW2usK7Nva
L8u13wRbk2OT5maL1F9pp7IsATDdgFXC2HTp1ol/Jm5wrFL3Xk+8OzEwpxlvBqriCod0l3M87Qxx
p6LxmKfhFlQQ9TuBEf5uYOWku7dypmmZ1PVeGfWVE6FDPZkVc2oRhyktd05wF/VvGR6d/pKGjZ8s
9OZX5e0yG5Gdn3HkZVWR4r7gtM4ixSPNbq1hEXjXLETIEg4VRwvaxPzPPof2tLt1useJZkkFySZe
q/rV15+qNLlgAY2MR61MrmODbV9WbPNU/RgGLOF9dERDddFqMc9CHdwmW7vaa1GT34qXocRAyzo3
06jzt8y3o9qFiFKjkna0+1jHxcbVf3YnCWrbOnNEogQUoUDN7RKoO3a+UbD2D9PSjejrx+1RI7Uo
y9u5Q+eFoL79GDPHoO9z1EDuuXaX5THFYfva6Pp13emXbUItoPDVSg8RhCFH1ErMgPQwHuj4InpT
wdGXxwKIW/AAZIjkHXsgo7V5CyU8dIWjbSe0lRu/CQyk+VOTIiec+3w4AvGFVztL1RWzQWarobWw
5bGYanxUfQncQixSzjQRruaAHl6L/jN2GYkYxxIr9TC41MNMpPY9qgJ+ghavpjdvQ0N/wJ727VTu
i7h4VzxuhVamyK5Nbs2s18LZZXzhvsvyt07Tve+9SNtDU2JsR+OQZ928i0oanv0M9VbkSkJ91v3w
5FXm3DZxoSJIC/Rw5Uf8/Ugr0UbMBuuSA+7cSIxlJfdB8dMQxlIirvanB+rPKxeSgYacL0x3Yy/W
bu0ztWsriR7LIBLSJr00sPMrfDeOg4Mx1A+5Wa/c0cPqElGy6tpflXnRl8OqlQ9Gezm57NToLZv6
1uvXqfOOM+CSFYlpqH4viyurJ8DKsA4T3kXP+WW7OKcse9apJ5MiFzXRCq3UFP4KUbsoIpWyU0bQ
ZC2KhNAl3N0a0pyEGoWNPk8gkiocAc3SR/f/3kXNLOd1R4P3EjRoWdzywtMrilZgCWtt6w2U9eWr
yHaDVUDeNNhOksyepE9hRPUsoMaLGWszyHGRoL5T/MkIfHNq+cO6T/AB42ghBkjoD2bMKTi6RXVV
xxqKBGfeiochw6uGpUZ3LyJMZtF2dKZl3JULJ9MeDSLqTPNZQMyKI7RTEjMiJj4biU1HKhUu0hYS
pN8eWoyg9gkeSzWu7N+GwUX6qi3asUcFFuHKYHVIbjps6RpGuHZ81I37wXgABhDHPKGYE3IQz+w0
nKcavTC6vGjn6o6G6jNNoaWVdG9EjW6aHtV6peiJU07TNpn/pHC7s+OYCf3Rj6MV0uC9Jyz0ZY6P
BCMu11VrXCaS3RJn4oUflytDPdo+olyfTu14q4hFldlFbeLvKjdjnV3HnIdZTC5khQBPTv7dZNRv
ukY8IX+druCfFW+tY6LYeRwxjObWfVH9ypS9qg31XGdAK/uppvbBeY4q4UIqhKR2vs6TbjuGNEtP
f8nJY0UkEBfCGpiRC+9Rd38EFuLa14VA5oTrO7vpKAUNHMEU+rkiDWaxDNYp4U9FZ74OsfEUj3yu
gm8p+mFm1ho3mLkUVsueZDS30fDsqeipjMRbP2UwDJS8McpoaytOuawiI9XqyGT57SwQ5GptU39y
8JIbmj9PsnBl8EeWbrDrSFqVSbul87vPPHif4rGrXxt0Rpzer8sgeNEqNKF1+jaO8Zs9VdfBmL/k
w4AxgzO55pysEh0CAtpsgjZcafLmwvWpA5pM44uh2EHjcLpLXO/C1+9jelLvQtYlxivniBIqBOFx
dClE9vJBOikEAJ+/G1EISV9+Ec2LPlkY6bQenOyqrrIrd8DeXdrbpLSXGvUfAG7HBu8AXufgpWwR
EoUiWwZU1E7rQnFaGxQBZ/j6BCO8R4EWQmZh483c3w17lHTBQsvwbEXIsW3PSOaO6z+P7kCBNfI2
zRS/aNqELsyQ4poWrw1aAhSGiRR1iE06gLgLXHPXuN4uCC1SeYZInrRbJ6qzb1XP3WBswxxNUzDQ
MaCt6omHJK9K2lzgYEcUBrndHYjq/GkrapcxIO2Sx8yRgHXHib1Luq5Lg3k6SZ0lm44X28Hg69PF
ECk2ZVEMl5WLEr3wprmnPQ/9xImdI9FISFUnUbM7fbVDV34jBXS7cLhRstsEcBVqyMJTq8aLrJw2
egVYL+sbxMuR45aXlZFH7SwCqNJFZAgjuGVwEw3TKTNFOpzaAF1sdunK/mln7j2locx9anEnO7FP
Ut5gNos20ZBGGPuYGAs04pN2sv/sRWpgZOrrgxoGtRoyJISFW7A21ehEaUquCqxZmVFusoiSG6oR
PO/1orWoKycoaz2s+jTnnoOGGiOCpG786Wji2eV4mcrgQeXOksbgvZT+Tk42UZEmKEBjZ/JY6X/s
0BrMKivc2x1KRWWzRSQFOcqhc/nOIhkfCv4/N6E5bIEFji+zvr5JAgnpgm9l0p94sBiepwvD1vBJ
iVmC6ZHCwoKG8LyuwD43Yp3a7aoT/sY37Bugk2iUiZ3uEXboBUtduKxH/whblJ0fojU32ZmadR0L
2jy6uxn6bmtb9spxg8vJ0W+danwpk5ZQz7B5D3IMeXWerccOMOhIP516ewCkN0fKalTozRrvvnMC
bHBlM2PkIF217mIr3vVYGhPhrWKc0BOhhq2Q73WMFThv2CN5gbYGIXfrsj0JLW1jmLq/0qfsim7y
K06obIEgZGeG4Sp08l+Y55dN5s41LBi11S4puK+nNlmGJrFnMTINDaGFjUKWJhfVGXArc9NKNjW+
CRnbF3ldjMesQOI5msjoWUVlU1/pPq0iZYO2ZG0q62GjHDad1ZML4ZB6gzHa75TNK4arfmxdd204
3IRuXiJDeg7d4krVzVXid7ve7LMlXbl17sXbxG9AGdjDjX5ytw6Gv0Xje1Na+Qs9SWfWSPjEnbDQ
KcGXGJur1oVyOYzUaf0rB21AaGfOvMcKnGvWzgi1ax1/eKFfa/HBMN+T4Zc7oTEHPWCVF4rQ2VmM
nMQaOE8rfX6Sv8qJc7lem5hzycwOplWidqpJHhwPNx10mLpwEESCubM7/yX0LzPx1nTZpvfZQww2
G0s0N95kbovhB4qvmUeLcvLuq+ohNMSmpeGJRJwT1E2LHXIsreWE92VE7lv2Lx4Fd+EN9z7LrN5N
a0CkS1dLqM377BmYT2BJRWH9mNbFZd//GKT/EPfI8yJcQBQI8pkz+iRu6nM/S5f9oN34vrZhqg82
dlKImSUn694bKyy8ZHyzRpp5v4EV7CPp8NVdYfnBvZfWEy1UzANCR2tBzihEkPDUyaZ0Kg9aZxyc
KagfVGy7vNSAki0GAPLOE4r2UzrSb22qnreIzVSYHWVrL84pLgSOovEnUCrGooeMQITmJYoN47rN
qYOz57V2sNWzu0RLqgvPjK2ngtznZWd5OjJT6nRR1enrzBkcAv5gpngxwKOwzX65gfZe2cycUWG8
Dx1VnSJAEe2G+iuOPzAfXocpdQpBcOl9WaLI75x7HOHIImrAJvO+0kFFDW5632U6uxZp1fpN28fq
KrOUdsrlqyy6ElZzR4ilcVCBfOwU0nwCboIHywvzFxYmuqmtO5VPNCnTZz0i62+FCyneh14ZbIy4
c591nI/2MkRWhnbZUyy52Vh6I8yUps/XoJz6R6BfPE2JRHBLWtcjlTxcAK4PlmwINM4EGNzmpiEi
irNNcyNNWdzpLU7Qmd7ZjgRLa7vXno/chE2KJ1f08JGWMk/9bna3jy2n+s1Ymkj+6kYJJuaULyXH
TAxWKXAzfT5YZGyiy+NoRR8Q5RT92Yckq/l46Cf+HMPBRfLeZikz0IBJGfHatIxcPheEHD+7kS1V
Wk7EgqP2QrIWEydvheU7+PLyLpVlc2cGqOLqKH2oqhFhInA1TPiZCjESTyEhukXVUjkNZVKE8zYD
wRMPwUXZFRy2Ulrk86FLoqcAT9Giyv2BjkOC7KQxavyXhhpotTc8QBBd7lEVBS3P0gCB8jWe7hNu
oGsLmHW20DmZGWfpb0Vh0SPqR/MgOf/KZWdu8v7fAYuEfQIodRxDuM55elosXZwNaWxCiFwYIJOa
b6CBn2AJXWW5J3ijwX/0M4yfXXmxGdSZeQD0U9P3+i4C65PfV8KRioxgKRWcy4+YwDTWPRXXyj00
9msPkuu7nJRPXsGfv2+evQIHdA5Cf34/AbfneUgXtj5dtK/f8zc3cZ4rbVT+SO2MixjhrnQ22neU
w78Rh8q0eMmOQukO6PDjMxJRDVDGdOTBMi7effcbUOPff7xtYCiRlgJ86zjO2RNyR2VqZtiahxP0
YOum/0xk/fjzZ3xG+tmWqAN+Xi92ShLSu+3HtYzjf34FHy8jPj4jVPJ9kXBCP2TT2zQcw9d/fcMf
f/4MMyqKuvCBl5oQiDbpFYEGX//83xRTfh5cpmlarrQd++wdOB2za1jY/PU6VSFOpzPrHe3b1xf5
7EVbgF4FuExDyXMip1dAKC8iWKzAKmcKJhcms/9wBWm6uiVdw7Dd023+wfwMozpLw0jZBwvzBq3K
NL/5/13gBAP94wJOlE9RUXOBFn9979LH/C6J9bOHZAtXurrpkCpyjlrW0PmjYhTW4YGFZOZAZv/3
O5BSSNMCjKqccwhrr1ycr0XrHEgfJhwOJob2zRVOz+AjEBVMLQRkB/2XYwvj7Bm1sQXBzsKd3/XX
k48mc9uvqzuV/fsX8eEyJ9rsH68CVULsK5fLsAu2Fkhcv35Of8/btrBcnZMQA8m0zsn6ddaXeEgz
edATdUUiqJ2u+XO+GU6ffHamtJj9T5+dwL788R4axzC7tFD6oXTLfpNbJm09ANjLwQwwvKEz++am
Pr2eIwzHhE9t/cXxLq3C7+n86YdKvQwinveDxzYlxOveLf758bmCaxjSMG3Y4WeDoA/dgft2xoPo
nJ4s0rybduxBvVd0Ovnx62t98sm4ynWFVDZjztLPnqJs4sI0zQZy8QgrdOl03wzos4DbE+LXVtRf
0X1BWT9Rnj++psqU3pDn7EGIL9II6FDaOwoippixrwd9FukeFAirt+SsmbBT4f6Jt3T7OMzimnmf
ILhct4beXjaUHdeyMYtiITnsLUdU0jeUXeJrc/gx5ruwa5xNbNjNKo5R+Jp5af3k/AvwFuercRdF
zrD++tGdDQgTW5GpM13yorg1JDUf70zpNS1qP4/2dFSAS1TO3sS4YH6zwn/yLRG4DsXVQroilXu2
h1NyDHRnqnh+PDOVHEdq3S42wn+6l99viTfE3Gixl2D0fbwXmIi2gDtgHqbOXlj44oIA6k7tgnH5
bl/9e+P8cY5zXQa2w3JmKFJZzoY3Accqy1zdOxg3tbRnWN9As7wV1r0Kc3CunJhRaX2TdP73MGeM
w5g2BSu0JdyznarXOrkLscc7cNBZe5q22n/9/D75fWUJBoJ9ynii8/Dx+clR7xPHK0K0Yj3ax/TC
NP6Z7c9W/o8rnC3PeYonRNhcoR0xSWC3/Ge4P78PIf1ESseA6Z69ldh2grQ14/AYoSIuofJ8M8I+
fUKOzU4X0bTDJT4+IdUWrZ60MW9d4AllQWj+yyv44wJnM1nt0Z0ZSy5Q6Kv6yHf/r2+YYw5HbUJq
dMVx6uzn9a7xzLzwtUMOxLD4MdTfLGd/Px9+nzcgbU6djNOz2SQ2fA0FmacdUnmZGWv6LF///X/P
I7THfn92nBJo1p29X6E1NB0MOz66xNOrY+QA3/vnPerHS5ztKrKhtHVgMvHR1qgIQVz8549YcdSB
Eg+QnhPz+UcGoq2MKWbHR0vfphe5/89fgKIuaRH7IaE8/bVS4R1L+hTN9jF7w8mbfhd59skLNti7
szklusiy5dnTictUpCUpSEcaUFS588ev3+93P382w4muchoU4PExzS7d9qqS34z/0/j4OGurP/98
9+yUY4mGNrHF7xu4YLGXQE882VcJ4Qvd5Jtj5ydjlXqLdEyDz8Gw7bNvbYgcJ0hUmmFgvIcHMqOR
ipLl6+d1tnqz4qkP1zg9zz+2wGVau2FWcA0NYRzKoKVxqjUuv77IJy/lw0XOlgXXyRIvwWZ9zM2S
btXllH3zSXz6pARLmxSGa8jzWRUHmjfUUZYdT9Ij38vmVRVuvKRd/4f7+OMyZy+krz0n86jBHR/q
EfbCPy9tyuJls0Wkp/n3fjcmO2/ws0Ae0vi1ofIpvgnO/OQtWEoQNELyokFh9uxVJznFxCH3HOr8
C3iS/b+/5A8/f/aSY5zqNsnazqELhxWOvxxT5j8/fgv4C4uDy96Fc8HHsZqI0Jm6qecBoasjwTRH
A/n1FT4ZRzZBR6dtrEUh8vxkiyDXoHbrykNfgc1ZOvEKjvLXl/jkg7N1DmqSguHvL/vjTeQ4XEVe
d+7BVoD7MJVolwVUuaT/ZqH75G1z7NRxzNi6axM39/E6RRomoekCFPej4hJq6Lc7pU9mwg8XOJvI
AxRU1dgN7iH+hUURpxquQwnc+LvzxWnG/mPGJTvINV2gnxSWTgcn52xcdYaFh22Q2jEfzWWKDUVr
yaIgCaLdTmpE8Iw8TwTfTL3n5zUuxRpFFI/k4MZJ97xmTISXafjeYCLrH/OBXlsC7p/T4yZIJlKS
2rLAGBb6Kr+Jm9bcZ9IfYFNG0LSFh/41bVCsAJiwF13Lq5WEU/4KorHL1wKjGK2ye5RxkBuKeqlw
lp1c5OOssNwCq2npQeqzuy1SSPRs0A7if8std/86sp1tQqPMai2r48hm5EeFMCBp/20X99cFzibK
CiockTVcoPI8vtT7uj18/RUZp33gn6PidOpkDiNTSgjdoBL1cXjnNTxUlQ3+3lTtbdJ4KLZ6COtA
f3u32gGkQq4RYJvxbk+2n5re/9d/wNlM8fsOqXRKwTaM/3K+D24aN+wVnaN9ErQLn1ZuLQE5Pn19
kbO54q+LnM3YMtJi+muGvz/ZjWssQAFq31Dba93x6wt9eje0LpTp2iZ5EWeTRWv3Kplovu6lM7yn
dnkNyuOCAujb15c5v5/fH5VJjV5CuObTOhsWvgBZHsjOPJId8bTOs138zQM7m/T+76u1TOQrYIL/
3rsiB22UrrfmUYcsL8FLdmLx9S18d4WzT6dOG0NYAbdgtc/a2vsPNyBM6g6GxeHn1Hf7OKyDjMot
Y5uft7R1GAWbbzb3v3tFf343vALBG3CUpVO2MeXZ/tXsQ0q3bmkeQdeoC3rR0bbOuv6BSLvxNjEa
DZ/TgKoyGPHR23FhX4WNoj/a9bJeSbO1L2RUJD9awZw5t+zGmWd48pe+TdaSmmpjnZate2E5brJN
aw3rRR0SIO62BtpzTy16YdEHDXojghPd6j+BpUyrwPIyOLje8M2u8Hy4/Z4jXEc4VCMMCspnww2q
qWsPngj2nbLmhpm9ZG7xWpjTWyWqb/ZWp8Xuz8d6upRlUzKyBWxhW51dikkAobyKcEk4rywSUXjs
aGijMSsVzgEs6F+Pws++V56hPPVlTYeEso/DpEZE6mKYD/Y9npXqGFUPg/nNSDkf6L/v6LSj5qNC
YmSeTQmx0ZecZF1/71Ur18Dfcfv1LXzy+5KdHI9LoTNko/LxFjDGTqOafO+2jHwED0eymv79ApQp
hEOPwubhn91AgrNAA6CgbtN+qaMF++YVfPb3c853mTUNtqP2aUT8cXAy3EKOhm+r26S73nX2f/jj
GZ70NDmfCbo4H3990M3M0HOpbonXye3HPv2mSvTJp+HqNCfIAnUNppqz8RpBhDNHxIf72kaw8waL
SxBn4n9TCflkmH64yukZ/vGM8kZ64Ek7f69qAHmVcyxIoZCgnf75TXMZvH3UE+hI6Wdzcqd7LCuE
/uydcVy7pneJbWjxb5dg2mQjyqRpMJpYWs7eRxw5ugycwTqa4pd68c2Hr3/+/EHx80z4umGRMwmD
6/zcUTSeq1LXY1bG4ek2V26a0xh4+/oiv89Hf05Sv6/CDdhCuDZijrObSCfZDLHyraMcJUkSRPQ8
MUM11g8RwCmYx+/EUkjYoP0qdy4qAAvyR0cnV+u+mZfPTg6nVZoPxnBOG1HqG+c1PtSytWsMBQ+z
SZCKBrdgE3elxPKhDDCqfX339Y2fD/bz652ND5WCGfNQJh8tG7lqDXQG7wvE3vKb65yX9E16obw+
U8CplabhWGer91S3yibDwALYbi/gk15Wo/dLOnhVS+uii+GEuT5yb5tmQh+03zxVcVq6/3y9yuF7
VjSv6GHRjDnfO8S9Se030f0b0U4NHJZc26oMl3pa6skVFluSUyIkStpgiG2BC3XWZIDrUfobgK17
Wyd9KvEBe9H80vpBLdnEDUtZAgNxqq7fiAQ479cv5u9dPH+yhfbnNBbYd55PQ1A5YlCnZnCT0euf
2aH5NFTSvaucnE1DpDiEO057jdwAn7CmmlUa9O42zNr4m8/7fESeFjv91GoU1NoMdf5lmJGeVAmU
333viww+GbxeotT0i9aKkoVjJnjgjbFcf33358OSi36Yts7m4NSvCYgg2GXviwsT17g9D7J1813L
53xqOV2Fmg+KBklhgw3DxzlY4dAsO1uxThHkM5p3XrktD1/fyGka/zDwUD0BFEf8wWfNVU43+sc0
bwBpmyr0xbf4QaxqgxTv69//5EGpU4ORDwp52F/qnlQP3XhsdFby/F0H/auriwI3QK/Pvr7O34+K
9yF0CktUEFl9z5b0IXFtH3Goup3emvgmeWi7f17VuYBNM5iDI+/EPJuAfdvNKtt33dvM34Xb0vm3
AiKz6alIcpKuuKcs5/OvydBqGmOJcG+lthqv7Gj79eOR0vpriuFFn4aTQe+E1/GxTS7+x+k8mFWV
Nt6mxgoy3up/ukKMph2DX3K92xTrTGxclNEl/TOjfgxPq33+GPgvdLul30NGUbMMRC8Yow39z7UZ
iG0CCyoI3qfqKW7APTIjOS4kSfyCfTbnKDrrPapwlVgMGd7XwbgL/BDy/hpgfjpilqFZiudpi31n
2QVw8VX5WGKdrupi6SUN/D2oCw6ps2NJMl24zyXBNai2h/DxhFVXxh5L8yIrbqLpTnX+fAqNnZ7f
VtF+tJ4lNuBqzB3YJtY6KpOLMmvQ76uVlpqLgnkyHm9KctJ02D45LoX0YtK2wktmpXkxWo929mzF
l3B3F9VJSFSCMiJ4yL2qC3vFInfCmkAsulJ4sMx0j1vcJeyAfFFdwDhoQFQO9RVU86UYmllVPnpV
de1LHDkJ1B6MTDCnVhUJIG3yKo1LL382O1zD2wLCsY4hyIyJaDV/djihBPhWDZDkBCKBLDSB78PO
bsPkYBI7KNtrkf6ofSSnsbfK+9e0HRe9utYBcURGOEPEHUCUw/1qnhJZnJ8lmQ1607dzo8Nz1qBi
kqF30Zk/ygJCmbpMOjhuPwPZQkk/esEhJoUTIKdZb+Gpl4SvWj883nHZECIFL1YN4yrEDiyr6kTk
W9TmSpOQK6t6HkObrE+29Q5YQvGQu7si3g3ucwl2N4gKQDPIQpDEKtnMbDXO6OvPZciT6a6IfqLz
Zs07QBK2uRvIYYwbaHhsc3UonRzjMJEiN51ijGEc0exix2mLvdeln1Zz6HULGSOfaE4ya36suYhq
vGaQPEArjs1rQRCOpZqNkw1bE0XyQBSCrr2C8pmp7hkK17aidemEd05iA583wWfS7jq9mWnfy61l
5su0VW+BXf8Kc/EjcdLNEIzLUyRhaL/iBpgZ1UaG73hseYotEXT1D1JaNnXzDs7zzqV6H8fxyslf
EWOtRQ1hP525LFuDCYS5sQhJMTDBEWRLEEo43Tq8Vl1fWESIEb1yYfbk3RLrMgQvowUQu6qXaL/X
BEwsqvJGsVkxp/lkn0AaPqjQKyN4lISVaAXoPpTOJTocykPjomr2TufO6uJ2zK/q4arF95gOIEum
Dfjpteb2cyPdFXwikn+csNj1KbY7r9oW1aUAylB1Dx2cFqh+ffBoRwGEsGNOhlT/Gue49+6C+rnA
NCROuI1jA/Qv6K51jQRofYmFAI/ST93aS3iGZvJE1mMF2c6vcP074ENDd5bzx5XjrU5Arkl6lcRn
aRX3Knuu8FEW6G+A5QDesPzVEGBouEtHPi1GOZyv+zoniq2S1R5GQYRtnCLHwHaVlLw09d4oYaA6
h0QcFXMTfpMyf9lyBS4CPlgxk0CN2YfD1H0u5Z1Bwq29mRySfEEo7y1MDmMSrmrLY1wyevtbHNNF
O8wSN7rqoYNM7nsA/7+vwlWZqo1dd2SHdfum1TcaMGIj2hnT66C2dZOu3ORWcyHJHHP9B8KOwW1J
L8D1CIRbh7JiCvgAuLoA0DfVY45j0gfgV/bkhCCyIzErJjL7qcTG4MldICus+BFoOOafypjHOYzT
6QlrjZFejuAyEvvQC4IQu72I91MMySt4FuHBhEJcBkdJ+ikhJ+K2LZ4t9UtHgGbVIHvyC4vwR+Xs
CugH2OALVfMarrKIkMhO4iHZOCQLVbgl6+gx6N/IANCbXXIyI5kYFkm9IapxJjCHOuUPQ3+U2iHq
JlDuB0yvCjxjPyxjPCp5PjG6MbnCZTCD98bca7gCoeAqbFSVRTyOW6zsCW4KtjYoBndlXeqLSuu7
JeJ7a1mF9+n4JpLbEycgye155O36ZGlUxf95ZIG/6ZpByq+/xJGXaVfB5KHmT68wuizMKCK5NGQ+
UoDVGtDIuExGNiugwqFJI1b6VQQ3RnirgTgF8BXjwrB02gNqlra/kukQaMGSsOOVStVq1F4G+OgV
yqNTutyo11tV5EuiB8mDHh1Sht5rvk6Tf/u3yfcFadjKaqYNktgFMVtXVu1cRlBFaogUTXQZgWVP
yCrow8dSb59LcQEB75Rx3ToXsisvw5QPNc+IvNEvIGFXjX/pq/tUkH0FJbBhXQ3J4/CdXcLTF/ve
PujRPnEuoI8vmbaa/ClUZPQAoko9cTWKJxZ4AwSf84qcYy7Q6Q5xuyhOnDhsd5Y+rihsXxQpHOD2
GcjKJppwSg+O2A6eQ+hgvAGLsXRSb4VEAeYTuZtGyV2PPM7qstWLearH980pCJMVxIJx0QhMv9Ke
Y7TrfaIUG2J5ugSST3xlBtpu8nM86PUPzXwzDKLo6xKPUrCJEvOiq3sY1/kOTjTpuvGDBci7/B1F
G8JUSSRm+mFR6gaY/PDShs1aa+667p6jUtvo9QAYsl1jklh55XhnJ3JvGOkjO5JqUUT6xZjZt1jD
Vr76aYBzmrLquhLQQB2RSSx3XkVENodgXWBjzut4Ccrjsm0ERKhxZ8MVcOLiWcspnBCT1+I4LZx4
i9v61oumpYrxZOqwxkUNLoY0tHAEiJWb75GsbrMy/NXmxq/IT1dRSZp9hHefAC3blrNSDPOiPu2d
SOEo5TaIw31iQ/aLy21r69eTdcI6u4sRiKHuMMsSx9QOLgbMfou5FsJIO1NNc53gwPezCRsKWHgA
YCTy/E720Pzo2jXaq2zk03B6ADt6v/Oz6NUyim03BEvSD1nQ41LHwD/ehnZww09x7DpRzok9OBkd
w8Ds9l5R+bO4wsGnhcssMzaSv5LCxiY92cp9s59ZkQa5wCqXzZQuYlpZfSaRMBQ3hox3wvReI1d/
gDaVYqcyBcyx8kKI4WhJplE8VHdJTD6xh1czje6TYORbtO3LMOuXWI5xtQ7rKC8eDXYvlIUg4pQH
pwJF1mXP5OiRT5Nj+BnnWqUD0faNo5H7/ElBtfCHZhdUw3rM8PI2tf6YKf2ibg2TZXZ8t81qWgxl
tZkYPmbl3SReA/3CXQL9WIegklttWkTDTawZIBXjbeUw0dbmcqSz6EThdeX9DMMHCxsuEIOZLegs
AtsdDSDX5XqwGtqL8U3ln9Cvc9fIZ5Y61uresA5EL3Q+VAMnHTBZXkw6oNAQ8AL5u1MWrntZbENu
pdKBGhAkHJoAk4B3mBUIkgi5VwIUErg+BCdhPiXBq1G/N/30XAED7e1HCcW34nMlZomQLT7HPp3p
ObuLsd5Z/8vReSw5bixR9IsQART8lgQJ0Hu22SDaDbz3+HodaqF48aTRaJoEqjJv3rznlTc4jB5L
sETPzvT1ClcpUG+TbVPJWrUhUrn+YRSPgIMgAsjcvJJWtHwNTIO10n8N9sjZvHfVzyhsCtr+hThe
zpgk6qxcTvkRlv1Sz9+Bah3qMN0GNBPdNjXOatk4leCXUEnlAVkL7LeKqdkliAh1055ENp7yoHAk
8UW+0KpLD9iNHShITiVd/eKvJf2o3IbqX8HOBGy3WJIPYhZbiWNT4otJWGKFRz+CqNdl4odrFrMD
DuJRsRZ+AVuOTWpaH1nsxmAjg0qWyxfk7RMbyLLjC/JV8E26Rcn02chkjlRiV4baeSbjNh2A05j9
tCsNvl9Tcka5SlYmLtVl0/k3NgfXRl+7RRKd8H2/gUx9N3LZG0V2gAgKxhaEpa77IKX9a1lVi6mA
16XJLvlg0CWGD/4I0CvDvd4kZ1VrT10NeTces6U0lV9dTypKM7W7ycxPg3jdGPIZqz4pT6Q3L4SW
ns2sPo8ZazC+sN+aiZ9cR8WP/GZPut4rTdMJK/nQiSJYaln8Q54gu7c1uTyEy8ukIJBr862PZ4rG
ZWNSRWbavhlhLxRsV8+878Tqs/cb8EWR2rrJBnDY7ZcWfgTyBxDUlYYnYC7JQ4RBI1PwqZLEbzl9
czbijVacWO0eechaMAueUrduohHty7qqWrjWCT6diTwQCsuFjXm37XCtVMex+uJHp7UIFgHwpDr+
6ppzUz27SFrWwlhk4ccLY66xRqhlnylFaNe/W7JrSiN7oxKV8o8/AjESxUVwKM9hSltIRzOTCgIF
2SQAPkj8/URqDFACq/dJq+Z3Ng9T5fVKtcxqtuzIV2Cpr6mvg2x6LKgvuxkzUAnSyd+JcHIyMBey
S4Whpe82IF6gCyxQ5lgPSkpcyYdLxF4wJ1k8sk387GFUs83f8cHmJGMSZrGyeRXGaXDM8JAlhwla
EURHerFTRi6G3e31FEO6JMgAfp/8ZxtWLuGrhLyxjNzny9Q8q4KFfjh6AOAQ7RKC/XZmKNhkoWAu
P3t7WGb5Mdc2ymQtQ0AUlbLqEleCiYZ7aznXNxzWU5YSVw8T1do0xegQub2sy2jfVqSZ4Qu0k6vI
vGp6H9V60Sp7QSPyuohD/SRL58R8M8Nr1Z5H81AU/0TDj8AXU5jH1j7NgMYK49bFM6cmJO7Rm8VH
kbOGSmk2Sm9SAeKXwJJw34Rnrf2u6x/FvE9D6ur9rWbhWWfgUthOUDTbNLz2ygV/wUWmHtSKVzLD
lzLLe1H/azr+817S0+7AOgp9njryPAt2xSsz2HJu6GQs9XBDxOgS+riEumSIbauck6Jn4uXKk1jC
2IjtS1nFTgdDhnaRc2eofAeXIdcKmX/M/YMPW3frmhTufqPxaY7NWS5vjGKxwJznXPyf9zLdbL7H
KYk8koNWfs72FXESGfGO8fCnSv8Uki0A9Lbpbpw9BjNuVWWrSOaC18+KdNBVL+y2NS3KeMkkLpYG
m31nzg2MlhDcWShBzutvEZiOrG0f+RSzBopRMCZMWjOoHlVydFLzmIk3wJ/uJNZVcZzyU07kI6df
rt9svM5EESTpkfV8snmLbQ3iIlb28wteNOg0jJF9FGO9jqd3XwAmfYRpY994k1lXqx6S/2DtZJNM
OlUaJ41ePdsoQg1qP/Jun4rxFNnmWpncROu3OrRqlYRDYYBDPZrgu2u+ezlnOSYd46s/PLMgdFst
/yYe1+vzgjq6gRyFAjCIt0Kl+r2J4Co1b0NzZVQw6beJtfamvc3KJcjPmXRkVxig2EUdBqs4qnIx
382GfKSu6ykWeqlBQxgT8n4HUExarxlIQxRotMopI7eRhJN5WcgB2d/Anb7a3IwIeWSjfNDU9q1Q
CECRhhpeoc+/eu/pMtkO0CoB7CShqmQjnMCrQozntkrVe96Mg+9Ro8oewYjg3ayY+5Wha1+RiCqG
5ZiG5MB2iQ1MA50pqnTg67lBIJKeAD5MVcuVx1xeqXGnpgREx93Th3P1OaZxDW9jJBIddsL8HEMT
9lsA2xJtI2PVns2SlWXChyrJ36DfYUbudIEknkVVvFh7WkcXVEokjWNJWFRED6P71KOjVCZAzbb1
GtjKxB4T+QNBhej0f3JmrnSFqUVi8l/i3m5Z8mOtHYI7G99UCfk7n9MiIbPuRXNS7Is0uColvfTI
9B2U5YVqv2maO0y3VnkO5E7J401M0qKoojPhGJucUZfVPKZ8Xw04g8KCRAAAbXK+6sIBWJTqGaRg
h9rFsOYF3DTJfhMqUcglwNu/vCMzWm0cYwAXxktW8gbV5r8Ulc5oPdve6MM2saKFHD9ty+l8z5e/
khDmOQUvkf+V9QGoYDmOxSrk1bQAHMBBOkIYu5tgV1hu8JoxdRU79mSyvtq0ceU0eFgUgin3LLSc
iWDihto8py4nuHc5du9ZuA67o6I+7eHu689s+noJfMW8nTN1qULgKwl3fFGggu7dH7+L+mtuP8Lx
zx+GfyOsVPbHl0nY0Eto55R5cyjfpVRajOhzUUcaawLXvUjOU5tslO5uVxT/vDSsydPyEANgR7u4
pvG8qta278jwJgmCBiFM6L6g3wgy/FWJVKbOVt8CEGGRL8gEjWe3Li04h/KvEtQFWYHJcOVV+k5z
nhFoXzbRjTbpD43S8CmbE9nfKcCC+NTk+ZteQUD0YwvBMD7GIr0P6EnzSPC4EXzz3aQrjeJVzThs
NAC0E7mxZpZvg0baSWH01oLswKPOsV9sk6TfNCrPGUwANc6PExkqYWpdAMZsTKDc+tyu5JaIsDZK
zk1feSMgLotMyaXVyiTZ+b+91hCZSwz86Ed7EOSrgiSlsvYdAqlWLLNsE1O4UUTOohld6EkcgW+1
rrpf7uz1jORD5raDEQOtsxQf7cQ0SA6QasR6wlWJhYXsxRZGTRWQrBDCZtVWZgPzI23WwMkWk0US
Panw1jGeDxmAorSVH11enSTING1nkyqM8p7Q1qQRIZXWIUXhGaUvy/pXcUsS6hlp5Ny1AK7p5/zx
XUk+KhgO4UxRDP5u4CdTXrczVxiNg1sPVEb6TqQ0QClz5LIkgn3kuOqW04QnkrBXgl/2ZimfhlLf
KrG8qGUa97J2/RQVtlzDWGFG+bKV2CtbbAJCsZrhRxWUM84ELT6LulMG5Nk+qdm3GTXLKqT9ix9+
eU94v02C3BA/F2kA3PvHUM6GtlajXzn5rMRHr91MAJPy2N+TKYCxsTP6YhUF5DlDsi6NayQ3R8Uk
MZCjGwJcnZzJnkTYsYmtta/0F7UZe0O07sFVlom87JobmFyuTJVn8VfIBthyamuScEplOJXhb938
4uElIoSiYyVn4AKgT7QPUfR/OUdgB7S1y7Zt+AP6Kci29BCbhO6oQ9nq7r3tkblBCo4Lt72HYtf9
tlSgJiGP1Lx4wL2u30cxpPN100Pho/RPoxxFewKSkbkpySJa9IC4gEUFcQCEZXgpJ/KP5Hjd9SAx
2cK6m/ZHFWqbruOs0rUHQR4eiBV77lekdBJoPbREV2arabza4/XFuy2jcAexliJdWRLGnGaH0drX
+b+AEp/fYR0SaR0bkJAzse79h16nJLJ86Xa9MrPwz8d0x+iYzMRxqZPM1L7Q2SReRLK2mIFYsNFI
K5J62RB5WmNfwozY0JwUTilbpUm94lb8iyxrV0ToDoy0ShJ5Thp9VGLJX3wyxLuTRmUnym/F1abF
mpPTfnAyIz4wgJr2EtwFu7U2aaP9CJCXknbPSmmRaLPbpweD8iYpWZU1DkK5a7PTjQTWndTppjV/
QfSh9NxWr79g1TYWAWapB6x+JanBXu4IVQ4tp57+Za85tLJDcD5G/N1kePNTiiRsjweRvh44rqa0
/lLaWyUuuv+tV39d8VHEO0MnEDFcKoogQSVdpP0/QAhLwO0LS/AeWNppFP9gNS2yeTu1Vzl6dAlg
nAze5rCxuRjlYlMEsGuS1pWb/WucGxVPUnA/7TnZKoNL+E2f72Q7PdUc7l1/sYxvwHSbLH8r023Z
UBZHQXSa6uDaZuHbCONRnENoNXbKiGkiDMwbW8Ud02cgCJoP4DpzItv2BGfXJMx3AGf9bcbfvQgJ
Os65wP7qcBMgJg/NXjB2aIN6YYUt2TUV0cBngq+dqUrXfXxpyNv00ZJM+6YnVyZcAGsdIKNSRHC0
jlKAmDdQxmrGOYvfhvKhlauIZiQnQLyMH3mxj19JuaM4xVB2pcz+BdKxqGPmATkA30NJ5m4fPXKZ
4KzMIUJ/CZrzpyrGTdBxJfZGgyhXOXLUOVQ267CkOI9rNNrx2RKc0lRrM468bHJi4ZWGE/RvkPGW
MulzApbxbGcntWFlaSbRLlnOpkGhxwUBiqnWAW7IkRu+LBfbkdZP3TZ6tA0YOBJxVDMVNYt7HWxM
Sti+qp9BjSeqJ/ROXfXIfh1wL10QY96uA+VExm0chQwll/xmoIg3scjuPQZ+yZpOg5HzZ8u5ebJz
N/F5tTNsF7R6+jDmnUAlQMd/pX2yjV5IF+0oLFr27q8JftvgUy0/G+lX415kOa0ez9poe9rYrSaz
fSXuuTzDVGkv7NI+Tq6R0i66hkBsgpkgXgBOrvPc6zRzq3Iht9qz4s3nz6jMTGwoUJtTa7w37NFP
SbrsCRSboq3GudzE/joG4JO/UL+c3DCpSB6daOf/8VxR2pwN0v4yymesdiRHAqhBbhbo++Zdh61Q
UxqW9uBgEGAuxuKVpRGC0mzZ4nSGhLSmfBFqttehV1tAUoK62atjte+Kt4CDVLbWQcQybVqieuYL
ZaInfq/Na1SVp6x5YYBJBR7VjQR3RHm1CkbuSnq8ZgKwSoN1n7yz9eVlyY3qGMjIXHu5YT/y8q7n
T0OJHlPVeb2OtShvqq0+6k+iGGUyI5VCPgZVvp2jQ9NO15guUDbBztE3vQokRTBuijZJq1yqcT+N
ro78SMjTUiZvKJF+MQCu8GAusOotOc6dzvbmaWdqyOPbcULWPxMNXHV737xXfA55eiBz/mESMBDP
Nve47c6ZdGuC6mzBzcAFVJ5MSl+RkYrY6zutj9w5/cON/EJfY2EnsXTotmoiliRop8l0TnFivFoF
ekzqxglCebEZKrNbxmn5UbC0kAchE/nYARbxGZTCCewDrpmF3fChK2j9MUdy0kHsDOCBCAIQcRHr
C6s3VpWKumDMG3s0b4l4rT7Y4U50JZmVCiRKXAAlYGs9ZkaIRqyLRTy5A+VMZiLndGRCTmsCG6np
UsDQ4ZJ89Juax1+1L72pnfQOoPlSSqYLdwTVfqNUrtmFO2SXjAM4RYrD/Pgemfp7YdD9RmJtviJr
QdhOPL5G6agokaa1k7Tso4V2OqeUPlmdv+Y2wUOuyjeSgz/GNv+0Jf8G6tM1mhT1FKesyDNXkYyz
TngrBVIVwn/LjXBJxuDMlaCT94s9RtHqVWn7H2XvqfHJSEv63oxG8JvkzlzpvIGUJV46KfUG7ccm
TD+IiJZK33okcI0SbMhyBkcn3rwqr0j+Tokv5kX0z0Fi7NmAA8UOOa6yxDqna22bp9TwZymuYOC3
tpzthLQy0jVAxw1gy4WYkyc84zQXTtGbV6skTptwb2lsli+HWNW/8OTrCA9AnIAYr4CHDSC2h+lc
VPay1bVNVVbXOps/64CCx9S4u9hXqAuMHQZYKuCQiW0sSvNDgVIQIkYTQZ5aH4WBbB/4z0QlFjun
RBTWCZIysI35u0sGlyR6R5K19VQSXBtGEtStinuIHI3hlzgeNCoetnm6T0zCpvwPOM3CbG9Nywkt
YH3l+yxeW6G8NFKedPNiMTAihSztvsOm8KZ+WhJT6+Y5qawbmWtFWF/wwoc5fJoxGhiv1AzoOk/H
XQ8GrWHI347PuKPnA2VaD8MCvm6tbHNxHslFzV4CO5zBaRNMgRsQ3DDagn9z3vtWDojNkwqyFqPo
qwLsY3CWl7l5bKLhpFm/ZGx5aXLMLbSPMkMO+8wsIvVA/Powj0zZWIf45Yf5OGCRlOKjpD7T8ECe
rMWlNibXMruG3GTBTFoq+HFgNctKPlGe4HpBK7dijriagebPpHf7XrMPZsO5rWT6NlcphtmBbo3u
NtVboTyC+IxgDgZO6rYxXKSy3SFAaMNTnwcIZxmq676ITy+3xYjlIEzmlTT6C0RQ337m6t6I3YnE
98n4BxTgFaUdWY6qvfkjrO50K5d3koiXEjRU8lLekV6dOLsUNNIxgMJFjWjWN3cBfdsgVbVHibZP
1dRgV5SOmvUVy8R1gr8LTdjc1UOOGyfWMF9oX+p0yYPWK/o3vb0x1gJ5OoKw8hl5Vs8w/eNV0vpb
AtTOyOllokDf+xkPpyiMGcdCvsTDxghXvik5pg71ZvhfmCbbZp8U+p40d2KBQXXUuwgmsPyaF+ku
KMQ7Lqnt4Pc/4Bw3c2Z/61H7QeDrz+xzqA9Q2lMUV23rxw/V+jDN94ozoCPCt9BgGBnMRhgNpiDQ
5c0IHRo2EzYGtfEYf5Tiqy4/mDP4vIqqtB3x57yGfaF6KQsdMZFmQ58OCdQF5HMIhGF/FfmNCp0g
8WIrAbqBhUrXdQD1tArJpQ6bH5uds6G7YhNIZgRC490sfk1sNwy+FW0zVs8hY2B7ludzkeGNCveM
kpeRRjHJyfLXg4yBYIYKbix6rlYZdp5yzSrqbqIJbYDcpfGDKR4Nt1mGWHEIXKHG+MsGKjewCuQr
ExIcjNo6D5ONDIhmUHGfA2GX2/ca3bvxj9Z4G4dfncsDSgVp4oc2PtHiV+kz1BGA21OuH4S9a8y3
quoVjEE0KZn0jPpiE1WkTrch8msvZ6vXAKePbhNp+Gm166pLyCdOCCTPozczpVO7u8jWRrwx5r+Q
RPZOdcf6T3R/Qb+Vc3/nm1/dfM17yNFysm2rDw2l3k5g2XH6tTc7l7Z8zKJ+FpIL0sKg1eRhk30i
IzJ7S06nM+qbsXhCtsFZK4vMsbS9nO46mkAiK+WauR2stJff1jVNTsvRgf2pNVuttvdqXHIdxa42
/UbNhpJRzcHvGQujwifDCrXeeoP0nmp7fxB7JupLI9pYwWlIYIwlTjGDLHFL3sqZ+36G/WMSRcTx
0Hmg+yosdVCvtnWcp6822dUE5hI2Vj5Es4og/UTig3N+wzRlERdk5PZfWGZy3CCW4hWyizha1njF
ynlv+L+xGaw7mcmIXqypuRdFHIJQ5Swq4G1Gp8z8rENETal19GaHk0Hnip8j4PQMwkiFJhx72fY+
dC+U+dTLy5WVAa0KCYWvCdFFUHxx5oh1NGxlmSkFw0d+kzb/U+3IiRQOAzaVlF0hY1OLhMMSiGOX
xLNqv4kx4Hbl5qFIsxPYjryF/qfvP4zC8+tfLbxH6d2uGZjjCzHnQ2LrTJieINwE/bfVXetB8YwZ
6GiCQOjXhJJvQyTn6TYwzRkC+RzlW2vw4c9cYeqyhchBrdHvcjTuQgh7qUQe964WCe0GStRXQSln
tXShJv0AHPSh/kxf8/KRQuE7RWhghWjRGuLIIXfUMIwgeuwmxbp09AXy2uftTT80kxjh8FB1L944
n+etDjzez7ZjfLFC+N8UKcS/F6rcPgRZdBhN2tD8qjSXWfMXZvXd9xQC/CU6g2byJ4JoN3ZE9TMF
HvnkM6YksfHjv0xuBKAo/e9MYG9dxcsXrkYfKrT3Fv8AYeEU6DJOK3uoFgbJx8Qa7VmN9XRzOMzc
naSBklh7S3KeWjiMc6ksIwWhnyxjm0hqSTnGDdOccAdzdTn744mY1u/KmNfBiE1ZsrcGRl9LXPX6
apNqlBaw3U+alq794ayihlld5pr6sW46xlSUOQ1Uoo+IdqN3I+W1cIvd08w2UvEusAxyFcJO2cnZ
scu3A2gczUY/D4wtf8fKg2VRPmTxUMqLVO2lntz5AeYtD1IpEC/ZcUvt+gW2ckJwCf2LqByhvxSx
F7KILrKfyHgGJtSI2fD0HGFTh+6Q0Rla4JeYCorC5dnY4XHfmhUfmZUfEv9LK7jWriQ8sItwjYIH
Ks3EU5SEn5SvzkADokn02sOdi18KfpLi0nTx2QApWwjtoYVbFqcXcf+PLOQleAUHAA9q+rhNsntR
7IHruV1xlWnQbS4hNpUY+bLlozxMJoVpOLpRS3llyXuZ+tfgYPTrL1i6kj4upSggkbZwtMRYWf28
7EmnJm8OZ+ZfSDGojCBBvkv8SGII14HxXXeM+WagmO3oBGYLd2qrlN/j6/cEalzSneXZz6yLFWad
pRXXawzDvEM45yy8MgXVoG67Ee2Q8iEG6GSPUvtQavvbnP/VZedpknkAIrtqbU4zvJqx/J0XX1Pw
zXqRE/vuICNo/w3Bzpi3lR8uFHWbg43Pmp8+tLe1JU4FciqjfQw/RbHT6cUTPks+FT/24hA7xlfC
1xTVmxZiWx18abzImh47sobFKrqHeruax7NZkRVtndlzTM3fQtieDx+5mI6E95uUyekMHQpFLiCa
fsRcRYrtzJWjaV4xeqLzKvNNHVWHkIpVnffrkvckNYHgqPYK6tAC82Eu2/BtHkGoL5pEoPDXe6m4
z8mP2d5LfHpdb65KJVyxgoQg7QTcYjpTtUTe9MHn67kWV1NctRc+cDdoWAc1ljfzksR4w0kKZZvF
xa6270Fw6ToZTRVvQnSddLan91X5VUefvfKVhhcfQO6Q90fNgAaJvly/rEmIgcNIAzDkiNOHoMb8
2D1nhSNzl5FhoHh18asQyiRtA/Ok0+nZWvJWM2hVXSP4HfTPpPMMP1pIERQT6SFj8CUql2aicSPt
a4QaEvNmyNG9LjXnZY3LqHyLtnBmeoORswtRE5TSv8b2gua3odqSGEEVTEneuraj3H2dQoSpabz1
TJlBd8XhZxQTHI0Wmi8T+0erT69JYwunOw2XM+4S7WVwQK02tYSjCj232Fr6NgtTN8H6FzuqbXFO
/mtjKMOHmNj0YWw3Y3+ukpM5nqqepPqAyjl3AKLqXeuxYEpMG3Fh4bonsBwOiYajgGxvJj6V9Sf5
LPcP4mkj99UQCRKW/Tt1TVa7E4OsS2MFLjHFC1hUGmCnB7c0aHdp3OICgVaMPa72IBy2mLM6JuBy
uonExe/ubAwvXt1JTnLYyHlSPMJQnP1o3GjkeNdXtcpw8tj7To+5IlC/2JBexhkTail87+C3ts3J
VDZ5v2W6EyMox+ZqEvsyn51s+Na7ZEEbTezs9zy6xThgP3vvLK9LZBz52UL0eEW1fG9P+rLp1e1Y
rrUEXlA61WwGk0VevOY4vBkeDbuTC7LqbtBcLn1R8xS7GSkKU/OvbbFvTPa5mI+BpDANQWofrHKl
scekNoe+cZitLBjsDt0Gk2DWrTLwHUF7yBr1Mw0sV6Kjfo3ENAgkBo9LHScrBT1qIEilAzWgAOIu
bzMip1+uwhxYprxjEFYMfCf5G/CkZQlcHl/WtgfRMHSXAe+9KvCDjgtIr3t92GNXO1bTzZhiJ08e
MoKyj5+iM0ir7kyvw9UZhkDq9fMLrAyvAPZNRN0iL0tzm/vAry3i+31pXQWbOucqTBVcC/5UHQw7
uXWEpWAIm9IfBmOJ0i4txNO4tpaitXlSWBngiyt5vvZxE/K+AS/iqZiynVntx5kygxjoepsBW+sR
olHwq2zfNZ8x9EVR7OvIq5EJZajH9barvBDLEz1rw4kmXuV3CL+D+8ooMzcy3pPmPSmt06jL+4n3
dMDO35m7OnsQT7NQwn9G1K7rUeyYdjaBvMZFGot2I+SjzweummhAHvHserrP+71mPl/Vg58QJ698
KalnzzabTogO+qWwr61BtLZqvgwoo7kYQgEaQj+NTHPL5lqX+clEfkpwm2RA1tAuc7bnZuEZsB1K
1zbWSK86WexB0DFRBKeEOB2IJ7PZDNh0k+wyiXEjpw4MApAcUYtHElvXT06MkjLwNEJl/1KHP+BD
kOPlrmWqgDSMbDVQkIGTmxJPDlhHu4aJU9Ft0QflkxMAG2Ar0veCkYGLP3p+k6wrJBoAjjgppjtu
XMcy57Ua38tcXGc4ddgKc7HCWKhIZzX6wDjystbZfNMJlNc4l+CwQqTm18RlA5zhJzCsZSbuc+fj
dYig8Twq42xngsI+OtctI3UjzD2bAfU8BBj5lYUe/rDroTNNC/tnZL9nOGdYPVikZY3c3S6SEiTP
0DoDzvwgyBwVl6E9aW6JAUmvqu/Kzl3yAJwwb51UN1zDFxAIg5syXwOfb6TlbApWonOZ24zEK4X+
TgMEOeelG/bhsqwukMtXyquU5HS1xC5Ra7y+pKHkmWNU+FSq68SxXsr4sJZ2IH2246EGrWjhZIlv
zYCPAeQMlAddPkl84oXPTDZoo+2slKfeSI5isB6+ra1jCxZn/ewxFMVKudDxqpDAzibJc6rXYG2X
E+vecvI0W//TsBhlDyAhjdHGO/oIO8DBVuwAPbilVrcqMcf69KLEVayscjynhXIeOVOZbUBStJ6J
ljYrE9aGwaSU/V18UCCvo5KhQeiovvXPDC0e3T5i42lPIeBYmLITzDpq/EeEKYYgJq6WFxfjKc38
haqxddKH7AnYA10zDkKvpNBse/lHrWiX1buqJeca4UQBxtqTrJMnLXYDZi2tvaA8ivX3qNnaLJBJ
W/IhbJz7Voof1FoX8N5lUhhMfq2VHUWl4FDlCgfBI9jUqFYZ3gbbP84TqNOgcePXTzGKh9k0K0vf
T8GlYaXOjGl99v14CF5MZz99pvjkrI77fxJem+vOaGivV4fOJef/X0bZxRqM2BqU1arI3KnaD0n8
nbH3E1R80f1LRGQrB9ShABPALIQdsGFt6LuGhkez+kWhPAadEuyDGAj8gZxkvGOdcuJL439s+sAv
PVFw8Nx5NvT5zzcp2mUZjYMzk1bDVg/MSKT5s1Mfosw4ySkZsUSrtxajlQgsG3ley1koVZ66bpyV
Dq+mErEG3Dtpe5nGfluiu7kN5kFYQSk9YaQ/JzwkKX1WFnxr0z1mD3rWEQgveX82g9I1QyZlzRfb
vmRaVNuoe7aw0qt8oGRPQxWBCN96by6ayfZIODjm5Y+aXHPxOeT6vVJ85o3Zgu38pT1k/KQfjPp8
RvABs6rBajZFwX2adIWTFSiYfsh3P8CwYyeWDQMWwRZ5mt98KwKsebSYmo3Ww5C/u+Fjth5t367n
/hHSeyvvSv9IhsNgKX9k8Ah7WsmiPcbTpyLmnZ+y8BBuNVyyDcbq3DhE5g/VapvG+2K8j4LaSNK8
ruC7ioIL9+pZKryiMa74IGpGrNHAgVovtcncp7bynMF6CmDCr32ubee/qfSHYXXwC89uGXDVMyV3
AFsV44mPsr3KRqxSOZ0uvvKGEZ/MH1Y2lMxpsFcsWPZfxhFPKvsbheYYrK+2Pujewdwasr20KKKj
WL2QLKDorkLxWMfPQQVXmNpe4TOFxY79K+hii3RbSNtK/pkBaGNOS9Q/JUUvi9YZXUIrOe2M+1Gl
6mH4JKHH89nFbNnkLVTvRoGTHMa4UhMwe6wH9Uq8rbk0Z/WEISYN4nVB8C3/FHmYq5wQoL1eEEC0
rfr1LC5xfx8UoOD8G/ncuhNfaWibINRwNwOJ5KvuihBbN1s/mswQszv5cf3bs1jVF8qOrHNnLMDy
tt2iCqIB9s/gtIm8Hwoww0UF2XpytBG/w/RVmD4Ox7OY2RNhWYLkCnZ5im8/NM+TbD/TcuC6HL6B
RWN7pRTCVHsM1GMj2xgyYpeEA6b0bPubHmJm82Jdb6LmUAw21ePfhHe5IsNhZMSL3a6S+kcj7HtO
CRrVV+LSv0a1IXJHgk8rRf8E6ks4iFPFzAZb36KP2Vs0y4fJoozPJ8qDSOu0ncdNxGHms4/Vj64K
kzhvj3Z16ofRlapBWSqMzwzfL50sptFqzzVz1SDLWOvLqTrb7ttk8yguHhVSqh/fsuzacqOKlnFh
7+aFvZrbnFbrDyaNByv6yFjOHTAmBYNJD7xJChcaJ+vkeOvOnf4pNXuj3IqoQa92K93NOOoJXvwo
m26tSsMqMv/JWrUzC3WFOc4yTm29loxNm3mp/K0oW01a2e1DQlPJjhk/oqpMjjmy0dY8zEH+nRum
w54kb1plOEyxvq6kWw0wRi/bZ4xukBNwlrQMfv/j6MyWE0eiIPpFipBK+6tB7GAwNmC/KEzb1r6U
dunr52geJmI6YqbbDVpu5c08KT585z0i71Qn1IPh6qPudT9O7TYg0ecKgcGGp866IrKPk6TC5Jds
hbO1wxhb/7C1fbwt1wxBvZCnMvyX6ir7WYQYu9j0vnnISzKxlbMuzYacSFVgyev9x+Ta8UeiM29W
rChfWzoVfSW+qoh9uBt54P0OXFIUIy0Sbsm8Io0/3ock3ZuZZ5E8DOprSrbK0m5+dA8GCqy0d0ln
xdSscjNeW9pTwQ6vMpqkFIA7Lq58wqecHPQtqpnGjkfPOXiupRUthSKxJVUJwa92hZcRDwkFnvVb
m680Z2Oqt86iTZVr35VITQ0iGFpMXR4oX1p3oJuZwRSKRIaDCT2+68IlvtDJSZeij9ct+YjY2PSJ
uzVsdqXBOZir5YzHmJzNCBWwOmj9FWNuDtnLgXsjh3pFsdcqBpQxPg2QwFUrV4b2nB+CYSNpyG5O
dUWmrNGdL9/hnDel5sWscAknJvY6xCdUU2FtbIk+FHl2tE65qzgacuZryTHzKKZKpsFNN9JzXLn+
zzhMq9qx1y4/Ka8RxKYJDQfF4JkERAprDIbScy2aihp9HTfsYPkf3WbEwut4VqYdTQ6gqnS8GkZp
wg+HIHHRxbisWmRdmHS4YVAJIZEsa2vdyEdroqTyiHWaL22gQCf/s/Onw3Qp+3VEOjm2HoXzVfTM
Nx0V2/va39ntmqknymnRjopVPJviBYVenbXnq3hz29qjqMFz7PKZ69OqpyOytf/ZgqyjYCvqc9Zt
imcHh3ew9gmu+ukeRSc98loOimGhHDQ/P04tleYpq2bxXms/gfFLs9ncfVLiG3Y8PyGp3CyobOvG
naC4vQ/Wio6hVBO7dmqPYnhqptxQA54g6rndQbP4wpZd8kMNadnv0qGgAHFRx/8m4xLiAXc0dgwE
ooLQGzIW2ioVqqTBGFjFOqhfjQGBfb7/G5an48pXsAKwDMtluS9sT+ctGHwq/rgU7SrrwKD/qKwJ
x/GuuHvXuQUh0UzxNiQ+S1BcLmYhN4otH6w0MjpGI/M7GvZK9pElRCKSF+5SkndXUmCrCHtYz8GA
69QnLxhyfCmpScvrhROtleKgFe1TjM22q+jMA1KCHYeELLWENIoqLTnZtPD1VaW10dqucKOOjTNt
JA2XK1ya6LR5o1PNSTg9lK44x2FdXXxiaR9mrinbKJPit3LHDnuOlXGGjfzxMXYcT0qRIthHwoJ1
QgurM99d1C9JLhEiKJNuBZTRlvYStJe/D4aR/XLAuOBmarBMchV3rTEZ214QJJJRgl2Aym9BWm6R
mqxZpxFF3/Ax3ObS+udMHc68wf6kwLBhLrAU/ntBDgKMIaH0WXeJSmoQ0Y/2BOSCo2vzV2Y8+xla
djVpaocrgUqzlolMj7xLkfdg0bGcKVgC+2N6IKblwtfNyctFqAelLsEZUKYYLVJJ6W9VBwmmS4Vy
rSxzjaXpkBqmRnogLByIs5phbrf1IOwWmjuhyHaz6iM4VsZqH9QLioA10iCT6WLbTdWDXtX5qtVa
59w5YXVUo4JW8VL3dyPh72U5deXaqHSLlt6k3eLjdg9CaCXCksD73ows4psp766jCH5TVEu9YuFS
aYN4w+WWG4ugMMRn3mTwEbOsplgTT0kX99MN4mThVXPqq1fDf33T0wVNARNtdoZ+oOHRXdWunexZ
+ttLorKD17TRwLU58pwtOUaDFJ3rhVE9JuzT+AjbxqOdlQXA4Gc8gaYBZnoEQLAhYk6CAp0jUsQe
nyXNxHyhzthuRhxbziCPo1GtM1AFXmub0172jthGZa1v+6bmTD8QNGyGdeDHy260qah3SFJVvB5d
TS8PUZRZ71kIxSefNnP2RtjikfXW2q6tL0uZBCumgP1fpRB6wD+PKw0kz1h6OiVrZv9mqJ+V/HGM
NxldA58YBFWeTWXRYFyFh6xqd2HrfNhKfzbB2SVkcTPizzEQnQVUxlOe4AaNKmwl1ktt0MHM40ju
SgqIM/tXIFnqPnZGWADGl5t8OCPnAd7zBBy9Oc3kh+q1a6trJXriy+ccU5JaZRv2JKvIPZc84fit
fb+90OeJ56JaJ9ZAoG1uwGYLZr0W9VzeG3qtGnm9/amE2bLAPqGEHZCJ6mbxhQWxco8r69ipciMd
dKrQrPasDjkZsqCqvU4NLOJyqMecUJ34ta/rZWHED7NW1kYSLxIdf6iBZ4OLmjB0BZinr09GYJ9D
rcFtO25FwOO2IhhMDaKlK0ekjA/J9iHWN3nVrwbC8yHFyPM+oEEfLnGhDXG/nsw9lv3JwUhJWteN
71b9NcljXT8am5mRMlirqF87x1gWBb3Llr4uqnQZTenaNrCTAipo8jkDAwEic2NvYBQpQ7qQmZ3r
3nkLS4xC1IgNPEXGDoGB66ZciJBE1NZNH2qPiZhDCd3BuYbZyE+fUcapuSKz0+4jRztVKXtKk0Nl
pX2NtVjnwWvayE1VUgrSll7rHEN60pWMGXZyP8Ih28GdPvVqdNFL9ToZIcLGT0LN8yCoreMEr3wm
s4BgEGafc9SNKClgjFe0Hev9tnPV79gt1koO8ZGo6P+skOJR1SrXMkqUyBmKepy8JxaPcna2pAR1
aM/VHLGwxlNUvmWd/JfBzzI19KeaAr2QWrlRZb+oLyo+Bcv802P/JR682Y1BJmXRVQKDnrsFdPBI
KmPFMnoO4WDKygkL8fqPzib/o+w65E3tFk8HMIFABQxAB9YyN6hlrXilnRLLXab1d+K4lJZoGKz9
qn3p2YwhLjGhfhvmW8HuzI9C9h8XM3yQhUG9O6qmWCjCffUpSlVK3Fvh31T1mxzZ0ihZrw/Tw1XQ
Fc0r0YvSvjYWbq7pb+xYRMAkXThMX7HyV/IocKhoMLWGc4f9RQvbu8xxsiEaRaa2svHuRupDto/5
ZZGHw8OW6Tlso31vksuI6zcCubiiLM9X7374kLgA+pIUELa/SVfWVjFHflmzZhNDN5dyz9Rk6T9+
mWxmGaupMnaYTfQy+uFPEP/VdnvW6J9Vy3bPGZk4o740Cn+RQEXRaZKPx1dd+eltBcO1SQR1T5SH
BWN5LEz3JRafgY0jqdZQthJcbmNM2B8QXXtFf2m8XA+mj0YjNN4AnV1ZucgvdqOkO1Tp7m3s7MFg
zJvqYk+wexhfIjfQF7FlpAAcUkloYpgrugVP59ayiZ2VFmOny8u4SM0ER2GYvyrJWLKJJeQbAnk6
5EPnfESgyjzKqrB3XwcXf5yCeV3Pl7L6NVCcnBLNLA5WE4hjVbnbTkemkEQyETdM6k73OhEUMmIX
sFW15E5IBZtfa5sol7yVS8DUwcI25VLCztGLt3Es1qNNzh1jUhPeWv2hutNBt7NbSpOuTJJFTS2K
wOOtmUeVwKhENDX67xIAfxg/yuJrnKUy6nJAiV5941Ot5MboOWHPVxNRawFPox2NZdWd2P+sdWs4
GGGGxbX8dtuCPA8BKNmvYHMs8sGEFnHRjGJB7uk0GtmWVhJMBvkHTde40XL8eNTPpJwxiarzWz7r
4DI44dLCbiVn3gMpxLIWR9exPuFELCZHXaqh2HTFc8Jk2qX+Rk8NVDX3RTEhaBDw0Chbd5OT7Tie
VnZnt3RZIcqVy7mfPhGWRbQNl/84qyHTsiFju4UgH+VAX9zsLurokdM3m1b+Og7a7UBovWJrgECz
6ocAQHexlNKlIbXhc0w9guw3um1Xbjks1cTd0CEFAmSEkfIp23ET+443VLmn0zHEAI5uST22wapq
HF+soMW3zumleRPWl42bVo9YgrEH6MrXkI2VKLZj+mbXn0JPN03RLhJV/hbJ2+Bo2GlwkYqtqfLY
x7ttVqcxJbaWOXtj1I8xCuRAmXKOpqI3hE1rvGSMveRW+JuiRwkbgwLr0pL2XqaA6g/ox6IsyEeh
qKhuuWsq3vMDOIaBilguVbeCkeKzK3GfQrB+tvqDozwUYtZ2bmLvI+qHOj8clfbqxJfc4iGEX1PU
r1H0WifYsnEK9M5PFfUYSIftxKTZ1Moqh1Q0ULorYMPkOHdkxAHVVm+OYu51tNbS15Yatpc+rby0
4rgIeqQb0DbD+MC0D/wFd0FzCWZJrDHWXT2uqGpCeZQvao9apQsYHpyqMe4bcc3e/pnnSA44A8zS
3CuKv236zwAtp62jfaNtHCdZWsNtyoKVAcKqJBOtyx8FAzcgJk/p35rhJ2RMsou/AiyMada7DOCK
b3/VlXkwWK/z9tStTz3/cEMWxFt9RBVBykvN9K0eqr1Wc3Dy06XSjdzgPuQQLBczjYrsa2OXK5Vf
643/kpXGmyWHl7rRT3qg7PW4w/uNZz38thiWHcdcZTHLirbd2MXImqS4DbjiKN1bBBC1MqfeTFj+
3fistycOmgSnl3rU55yj4hWzWZrtO4UcEf+ctOZf72terSW4Z4x1IpTtwC3RoZpNGKqSgik1QH1i
xMTm/wWQ4+ozN8GoyqW5G1iLuQSdFE0/qREGKWP61tzqjJN4pxn/MusUsqbzQU9Ylu/lWXmEdLaK
eok6CxwhFmsfPQIundfwbbh/aYgsWx4bfT9hlmQ94xSrsixvrIzIXg/po6jsrdKaZx15KzA1PH/+
IaFdlmW3Sxzdl+vKkheq4G91jS+DM1pGzVeaQIF3y/4jjsVqGpOjKNL3NpCfViqvncm2g2M2hjxx
jGMXI1lpjbzGjRKbtgSJZbZLAbnMLWdLPkB7XmnDHqvWW++rXh5Mn7HBWdTRujU+bBwaNi+5jJ+p
CMq7noo/4ShPlccj81q4tWv9M/ZZpmjWsDGseFc29rfr1PewDB6Nkl0MNhTwIbjjrAVTfDi7hzEL
GQxYwjW/wHAxBqvVJQq4gkS9l038mdby7JdRtACGthiDfjM7V+2WcWbIt1pkErIqQprPR48jV+HZ
FhtUt5K/nDIZWJo4IikR/RLzurPE9Eo1NBdZMW7sWFzyoicZH3uCsHllhT+6Mu6jkS9NS4+TryL1
Kh+d0t/HViO5SSNNPE0JhsFoHcyWyamnnKGJn2k1bsM0Z3GMRJPI5ruhZhx8yri3UgVakBCkOMK1
ZWJcQKE9jSL6cpx2LQLT46XItzOKlPscYbqT383U3DV7WA+G/uoUJbI2PcwAFcyNmLgc6VX+1QXr
LFFPuGV9T1XHrdLjqPYVd9mEAJ38TLXxlUrmENS+iA/AJ9NXGzbP0ZjnCopaDwOp801cnDbHEbCA
X2mBsY0CY+Ap2WXkKGKp5Raf/9Mayncs+7T4iUOkK/uUszGZo1UYZm9zZ1wgsT+0/XosMBh18qhq
Aw8pPyMZiH2zGrysis+tLbkl2MvitmR5+xUgrFZDjVErwko13wAN/DezvbppxwBg3I2Mru1Ie+O9
yPVhLFJyo2oQrMKivgYg/EuNGWtMYpqNlVVUoN017gMC287BRzwIZMjeaMmrEK1MivfSTi9uMvB2
YWvq4/Jkv0mXyGpipg3C4WhEwyZDrnFd91oNbP1jhyVz4i9g1VzjvpbcRMxogRUnixTRFQwM2cAQ
g6WyJdH/UeQdsRzSu769hHb51agkBixL8rKedg5is2jM9ygbj3ZE60A6PSs7OpY4K8a8fYxTts1E
eyAJdZAaMC4OyCw/rHuFXT9o6ecclfot0+QtCfN71lf7MANXNBEeClDpQrPT+EPz38RpCL+P1k0p
xk8rUdY68ZTcxFk9yG2mxF6hx+cJmA+1ie80UFxko78q+sTtHU87y7L3SZfycG7/qBVfStZ+Fv0g
RWJtrNjxXPWcwmFzcn0ri2htQuQBWPcbh+NBT5R/hT696iI9STfYT8wNKVvCKULeR0d3RLVVlWnT
0Xatl+lyDJRtXnb/8qQ8E6LYFj6wDx17qZ0f5cBs0jIoWgE553oz68Ohz0QhwA1Q6Vq+qVl9UyN1
EyT6TrO6oxtOu6TXHrVIP5SarpTBZhr3ZQ2LQEk59xrsCNvMk1HEa9n9yhT9IrHtq6MFnqS/JZO6
DjWFa7/eVAqB5i6hBXw8Sm28a9BA5qQlyElpLYtKu1LXAfwMyEYQ4Z3TZ4NQz3iQdPiHkLGbID8F
uc05vw1fiKPQAC6GcIXJ/7XVOIRrRrwGWVC8dDJ4Na32KQ3C447zBoejIm0+nZKW80SQ1Y9S0eFP
ZjuzDfF2lwh8Bdv9MDm4mvyD8OdgsBUbl0/Cx5CSJ+LSYj9UBtXTMNG9VD3px6YOHjXsRhbJBagH
m4BAYhqnrnM2wpw8v2O3rLQww2StYL609rQmfPVt/uAQRpbC38bluGMsBcXo9mSNYc1kmIGzcVNj
O25D7l0Ci2qFpVfOhqBgJDEc02EPpiPui7uT+cqyxYSTY75zsupjapARE4xSQeDjMIifoJIXE0Ho
kQhpBjyvqxj7/NI/BdUsEUwt88awgzZDKioklJFnUPn8ljoq9D9QgSbgGXMbTza2ZVuuOqL7Tqvu
tQG3BHBbzJbtKoo4yBH00Xt+y95sbwbMXuZpG6xD66wNd9ilPQhB1eHvO50YtgIyGPWxMmBbIh0g
H7grHlR4SVlHyYnNemO8VjbWezcmQxU55ygIL9yy727eUDwsxptuV6c+GL5IbeIFVXS8JUy7vPX5
dnUs+WmQ8JLnwW5OJD7ngUCK4BTBuMBMwPWnbFU7u9BQ8BgtoeJ9hzdVBB+GIMbEutLIMqaJvLwj
ojCSSntDwTVJP5F8ZxYmkdBZO52x9zOgdJOvLyBqAqMhPpip+6aXlzmIawUMzkUrF3Wor8M4ne0a
t5jDnjfVgLVIgZzqkrgLLSkkFfD81r0C/UN+GzXm+6Jk5x1Xw5+0S25zH2hQNfmf6kyoGeHGqW31
WgJTihzj1/eVj9Gglb7oN1XfP6u8uYdx9EFZM9ADwzqy32TdjVdaM6O731vvgYvpfWoKxPPg3OYj
ys28rEcSL9X2arREyOoEY9sARSGe3rMJJFKcXJIm84Lc3VFQd7ESY2VJFD+ZPwdttnMq5q9PaAdA
IiEbVcUXELfkR5yTW1fO0hr7XefmS9LoGAL6E8LkWkJq8Yv6FITKuihskBD2S+m0R700b7ER333p
3+cPYoWfsXlBNR6WfRZ886Z7JRsQvwhdIctkw9Oys2hJHu2sVuLXiYDalF1C9IqzuM03oMr4krn9
JU6r1ay1DDklFAOWQTL1ceWNges5SrwdiWJih3rtTWS8Scf22nF3BXvd6jeCNy7bk7XZMksYpLy0
wr9T6krM8TGSZqcMQoHZRiTImhjunPdkOvnkk5J/vg+tCrUOp4vrpl7KsV/FXeuvHPMt0L/1GBsn
NnVxFBWgsckH2CmIyGxLC8EMdzYLLDW7T+oz1TFuRMNrFnU722gulR4siea8NamPDGcb2In6Dczx
LcJpRfBoXGp++W+0J95OREJ891gEiVfM9K6qLz+tpvgqu3Fb0RGwbLPmHWH7q27xYydZswzCxEvz
/j2QAXYk6Lxm8nRiZROVmUfT2Hc9uZdiVA9uidclmKBn9tpXl7uv0Jp4ghjxV1LDX9AjcpvIyQI6
mZXhnBg0cQpQqJMKQl0v2mOqcOCzCiSG2rgVDpsvdWTjFvvLOsIqH9vqJdXykyLZjgfgMKllOLR8
SWonrkrRbWzq7Au3+9UrMpCp7XyDalx3TfOp6UzKDQdPKCRMJvp3HHH0Io35F/bZNc61z9gM9uXk
vPVWxRl/QKd1g5k7YE47ncxhHkAKhPO2iKrg1idmt6SvDzqKdZRwJVDLLIzBn6rGHUQM06wK86Me
QAPkZQhipUmuTjTb+zrMfGW8wqyEBmmSIFGvjjO7BPB+qhmIZswLVmpdOrbroz/eGq34bhzlKDm7
Tm7MuTW+BE5/LE3iBHFRHeMQESW8RmBKGkghDrLLgPZnBZWn+MKTbOKDg27+662jxgqBbftCjAXn
O0AL3JtYGfYmxz/roeUfrJ1IBlymWOP46b8I6HkixrGDT9p17w4h66oWiyHB5tXfE7yzw/8+bOQS
PCIdy8eyh82h25xzHxHu77xkrUvajbhQiH89Gx4Jezdi36z5tIXpI8nS8aw00YL+kb1eOSR7HyK8
RM23A0amaKJ1kZVbynFQTV4kiSkT6ltdiEXePJrimyfvCwJWbHOLw7UF/vFC7GSRq4ckNr3QzElD
6quW5MzEplOd5qcxSQBe+da7kZ+l/1nHuzhFa+RnNqJu7ZoHkntfE2fNIH12Ch6U9uxn15TXuxZo
Lx0nskFZBdVG8ishV1qcLmpQSZCNmVQZFV/GaUJty3Z+s09cD/jkwi5WpAFB+CxyVyfNDTKCma4D
VpjOTtICDSjVVjUB3nF8OtNVQUkwWg7ryLD/2v6Omv/SiR0N3AupvPcshhPi030YzEgQdOaJHVC3
aGP7JfHDreiyTR245PiLef7jUIY85a4iTmICWh9oG0xcCd/nbA+IMOPWi2LCwNICHzvUGgSfz4AB
OHzGUBESRIbB/Z2oRvPJa7alXITlU2DILBqINKwbCj4jq7uN2a9gMd19V8PDYonXQ6VTK2yLvWdo
HzKAk0YmPnO6XWMtS/MnARM7DZuW7UQPkyp1f1oJeoM5grtjYTTfefFmBzcnQCZ3DoERvXY8M/Ti
S+3/ulC51/3812jIlL4C5U2bbM5EQgj90oAe+kLcfCdYq90vxw6oP10jV21eP4IsBbtqkXWsz3O8
Br7Ni8a/96r+gLyzKlpQUh/ZIHea+ZpH3wkaipucs7E/2i7ULbhnrflQpuQ90H9c3vSjMW8REJnu
Xf1Q2GyZZPELc6O3KjlbSEYsqwqmWpc4XA36LnePsbsLFBJq9ikmdRQhmJnqMQ/xjcwRyzpHQAMp
CPjDF+dkejOwdI/ziC3eRkYadYBkCKkFOa4o7h38n8EslyFs2hagd98CiOCGC4j5cij0Wu1SDj+Z
wT2H/NC2n1l6T1NsotW7iPOFb5ovOdcCq5dlFM74mHxVMdNrwDjNhiV6EZBGujpEvUo1e3Tc0Snh
n9y8j8Oe1Tys2ACzV59dMHAukvozz/NlCaNcRtqiZT1kJ+VGZ68D4DafwmUyFGtpsAgkQGar+jYZ
8C5Y4d2AhdT/apQY03qquNfCOLFA5vEDZUA/hr2Go/R3dnWN2KrEhHbCgKqnOAY1BrYfo33L5dfI
PG3CHI3xnOMIBpXBzZzB0HBgDHQuBcMRj6ZD6DMpktMU0BpsAkOYAjRxN42d7ZxA37uYw6vx2bKw
Kbo/3X5Y6IQBarPZ+FyWMYAcpm8HSGJ8L0n2xTFO7GxVFv5qdCAeax9qvc/bmMnXWrRQ8ivtSLpj
6cAUx/CmFMuA3ODE99Sk17DCl4jQwQ6oUbdmjqaja78VNbZwx2PN2BdsW6rK9gLmMxWgb45TJy83
IcNgwcCHRW4It7X4i9jEWJY5R/i5nnse8ojCDoffQJBj+CyZxEXOcZBAFWQin9mA2N9oRQ+dl4fb
x3y+u7A7Nsmj4ymmiZo88Vr6PX6DZDWR50pF9qYTb48CG8pqfQlxaviA10a6QSyFOIyWvE7Vb1W/
+dNVU8SxYRlR7OySG/BIOBro1FLBBp5y/o1TB3roRSMXLkY8XbD+CtqOpqn2EqPfp/xjlDWbObLa
uCfwNACPl96gi2XSViyr72l89pVjU5ygkviks1VO0IbYCrToQNDcAZ9RS+95+Fepr1gDo6ynR8fE
ff5rueDFgCmtE56WefCuOt9C3zaWgfmv34qIw8CUb22DR0N4qjrTi0bo4gfb+asr1sMN6vw/AeiD
RMeLAoAHtfMFigpRmpwYnQrVN2QX4axyLGgYkiymZpeVk4QsrhrVyxT+MxyvKt4VclgWcbkwuzkM
9P0Ue2a+bOKfDBtI9zngdpqqcRmxv2iTxivKjdGsJ3wnUCDwPAbqP3bKE3s6whIV1hHCOlIz0Mii
BfZdgY1ItXgOaioeboA+xV0lotMUd3vqtlVAaP1TSvIzeYFIBagNnk8srmV1IEaFnY/lzKFLtj1d
CGl7UBoY/+tcYsREByPfj7lMwQ8zMdnZOOWU9lDrBSbbcFGMycJQ3g0dW5WXkFZkK7YcMKtjNMKA
cZucO+fjJZDmHBnA+plM6ngi5gt+Y9Q8EZ1cH3cnV+/QvUKghLeYcW3N0fDypWLN7CqkTeoSuzTw
I1aQHBzXZKk5ceAJYCUEatMK16gmSvuZB5qX2E/feNWAHKadudDBeInyMVb9ttCK1QDfMCWXNzny
I8btAfjXwt7nahuNR3DS7Ayw2COWf/XYs37tOGtZvOA1qiIi57Uj1oZfAWj7Us0TvHxIgWW5nu3r
TR0d1TCjxJlDDTQaM/vXt7MUqLxVfnqsJjKqU7Duwy/DfqoOrFHcvRP+p8o8l3gJsxIjS/8Xy7+g
SVcN0L0AZntdhxigEOlAnLjw/hugG378BVWF1XxLnvs9a1k3B++pG28NRmKbaZCDNjs3BDqdEaHD
vCm4tDQ+b8J8+M1zSgWMo8I5RWacbDuWcKnr6VNy0vo3Pz5MOSDkfNgkNcm4/kOxXZgDsSeTcYUl
atG1ez+8N3NFb8M0gGqQnCJimsCjue7ZA1UdPRo5ike+r5rsq8v+tTFJYe3YOsXeduxn0d+iHNIC
0GKoVsVvxTsUk/1ChbeaFJ6T/Dndsa3fNPmq8Pqx/U8Au3VKCPNWutFLrF8H8ds0V7j2KPwduXbC
5A6E1LJRF1m6bfw3vV63PTC1+ukzSCU4+UNWgnZxmXE3VbgpU1aWGkHX4FpjEhfdZ59tofkpoBts
v9zqoAk4QXiZ6l66jpqKUfF84C8RnDGF5MAOv88SnNFLFyhewEybj3+5dot4cZisJwM2kma9cv5f
xxyUnkS98ZHy1A90QgFOsbHHblWrb5nOKIF7wspvMnkP9T9ZHhr31qqPbgRJovKz8AonX+eo8bon
r86LdRUEybbB/1JWNyX9Doa7bqETjMdQu6kqc8trVzJFO1zJ7BqN8wznwSSqhuu0tIiR4XNxgdHj
LORP9vzyJlUYvywgJ+ML2WBfgQ8Czok64SnJGUqkz+Jq/LHyP14ebOneS2abpLyOBU+FOfarfuXG
sGyJlKg5iYt323zVHF7K1tViQrAa9qzs6PycL5iUp4U+rjQ7aW58Ey1t16j3Kn+T9c+ovo3ZHJQ8
N5JNe4w5nO8gB2cDBb3QzxkyUc535Wo9SUweQ8OGa9vDnZUxDcsJlDX2Ppoznfjd1m4kBEX+r6ct
Ix2Ow3S0K7IpNxlt88BCK/VfuvDDMAAW8CQHG75kzMDPk+9JFXvOwEiF2cDg0MIFgOoEzTrJeQyM
5NLmkpBlnxNVwA9ig7Sqy1NTsERyDgBEVMkVj6M3Y1N5iyTiBCt43xy8HuOjCqirSD7M8j0M+P4h
rHBwwbOkPPPppMpDUxIIadV1m+ZEu+RPWe5LnEdmv1EQf/1Na/qMgQd0l0HsLOfUMO9rEwgBHVRc
upHDP1QQFDyFtfy5nUyoDtdsuM05dx8hSEwwNByVZ8K+KXgpq0/TuAmNFtV3XxLMr/ecXreSbVoY
udtAGc6zoaGVTzZ/I1HJUXxIpvUiPOvmd8krsU2/p4EQiPjo8r8ONN88A+s130NEMwfamw17rAS6
ZGCcmhx7pRbeAJBBu2vRNWShqx/iVPBJcNgpnlwiSwb/uvxxqnXIUXd0dA8rbQRWr7UuYwg6+t5i
pVapuYr3Hec6mxtuaB8xIhB5ft9XMWRaSxnvunKr8JCl3OwlIUagW6uZWxchnXMAD5JjwFMsu+Lk
J3hAwkK7+AhTrv1Rx+SXByoN2uggx29dO7oDyRN3w8A4hCTiE9RF11ibbF6zsmIq3dTqJvHxhaja
cy7+UGpr0SNbKDQdDCRGqseQ3WLzx4SR0LAjDyGRNg50bPKCjSVXkgRODa0NRoA2rI2B15gB9w4F
Whe7AImqhKAx3Yu6B3i5N5Qz3pCsfvdzUBRluRqzuxsdOp8IERefNbAUWUXWtgiPUfhsyvwMOqjp
eDx3CO8Kp3YbDBiQH/RnEKwYq7g8x/RLhcHcG6sCndmVKCmPqGCDQL6ax0BlfFOHuaw5EmBKh5Gx
aeqNaryaWblvqTGI9dWQv0YE6UX3XaSfNTHMiv4W5R/ucT67ndNceryadOtkxMdruqv8qgdqAvl/
O/vCfGYn6NBUPDFdas+I5lsLh3KRb1P90ub7Dg5TM+ch6vJVLXeR+c8mUzG9tvDQkF+79G7ZNxn6
C8n65T/Szmw3bqTL1q/S6HviBMng1OhzLjSkZilTsizLN4QtW5znmU/fH92nfyuZ7CTsAgpVBQjg
zojYsWOPa+XbzHttcUoM6GjohxO3JoqQ0ZTUxq8GYxMG8yobz9mp+VNQ7kCMk85brdy2Tn7SJT+9
5rq1LokvG6rJiXfvO98H94a+Eq37apdPmIqTdrxX6XUEZmmi7UkAB7oJvRe9um3jGxfc86B7dwJm
68EXENuQ2oDvfx9bkGNOOoWE6dtYMHM19Rm4V2Q/wPGgJk3z1t0Q+Scyug2t74l7oaUQ1lAb58iK
6g3GG37Aa+aDUFRcgxiiSCrKZxgrlBa+iBzqAo+e9J8+RTsKRkl24WvXmf+pqglbYsDp7nB8tIjZ
swJIg/DGVd5ib8Q95EwScZakgIdW9371rS7lSRJcU9gKckBpuNKY37G5CYGNETEMYHS6UCdqzBG6
EUHHiX/bgldXZ1cFzm9u3oP/N/T3Y7hR5HeteomZUAwYlBmbL7QWnxjlRU4OrrEJj/APM9DMpkeE
hm7BOPoI3mUrKL3VtLDvWmPbJS9F9a4m9z6YRD1AX3b1rfF+dkRPBfAradOcS8oZ1tTJVT9WxVsR
R1d0D1+20VNhMQtPigrsUBvkdKqLXTihce+STIIfdW7a24KO/mRXADDH4ESqliAPf5LgUqufGdNL
SMgLc6IfpPPvzSX3I6Hn8reevKi1LyLftdoPx1FeNQAwVfBk1HK8VNxvKVFsJu+a8tkwfmjGdQl+
bo1uVjaDB4zU2AyN1cEOlqsHrwNGkEqSpgKRQeK7xlp5GsQM7ndhXGv420b9KsRL135vqweI0Jll
1M/S+ioLtnlynU9t6PBX5QxM02VLheByQmb2vLccOh8vfg5rOodV0OkeK9ivAnqOk6kzEJUS1VWb
PWTa99al1/CyCl8bLm2v/DAtOINI0irRC0+5o71248+qe7adC8lhW1hbeiojY9do2rMtqPe5X3Xj
vid35lMgosA7JjRg6EA54Q2KkJmjO9k9aPlF1JLORr/lF5+5Hp4EilWnQJ0x0hTgyX11qq2sN9KK
cQpIAwwvVbgr+jsNFoeCJEYwtDel/RCKEICI8XpiZQuVHyyZGuwzNfTI/ZEpz1Vn0tAmrgh1mS3Q
GH2i/b/2ToucQW6Os3XvwQc5iev7Mn2T0GQkU87Fvhz8h1bwz3NZ/qQ+xe7gfo7igdaxBlNtm1/7
5lNGoE2LSOR9sdFnL/I2OlFwTXurKJjbyDdJDiajuRXRTePdUWJlrvtbbH9nJEAYz0ZNeaK5CxiZ
1bqfZG3v/Rjz9mgVb5mqX2g8kFb62hXf7JzqyysN0KZIQby69uPbkkZbGbcELWxX0p1ULWwJ4CvV
NJqX2ZSE2HT2k5sql9Kj5DKtlTb7XWWqZ4V4pkX9ZGBufdy5RFax9iL0HwqJccoyfv44hs9t/i40
oqPiNADzoBq+leZT6DxH400fPCr9VTM8JiReQkqZDVOCfW+f2k52apePKZQFEXQZb4JILmBvgEpM
TYsqsDj3mZgxyN/J+qmMnqP42SxeIglYmAJvef8WSRA/6GuIQT9lcjh4kvUjA55R+8Ptzxy8GL18
CJsbs3xRGbXWiY9thm44oeY9z26U9A74CnCNv8bqmS5e1N7DHJ3H1WXeAEdJmzwaKRl+sxyyusZP
BYxexsCahvL9nUJwmbY31PToqrsvzEeZ/FRBcw0y81Qhc0o0ERqvCXwG7nhfGuR8yLzi9zCvcdKp
W995rwkotOFNTORaREBJAnwkkBvqZaq9t/jOIRPhNbimA4Mj//5v/+f//edb/x/ez4y3ePCy9N/S
JtlmAQ0Z//ffD6k+Hcg+adJywMd2bGvGWVr2nWmMjj1uaZgxtdsxW6H6XPq+bdHhSNZJaLo+Y9CF
r6EynbQft3Vz34dXvvbHVKWQZP7+vpwILj9QlXaupdhqwPcdSHeATTs9vj2HDKKO5aiaJsHzsU3x
i4H5w+d7y84NvXfHLY4/Tb9gpWwGsLyOC1nao49CZjSlFemTDibOcRv54ISehP/w87MjcMbArPqa
z1ug4GS7wnv9i5+va7ap2Y5qanMq7cEqBjPKlXGbVF+3lf7t+NfVic92n4wWrlhHOKpl2raqGtPu
fTgCW3WBd2xMsR0+C7v7PFqbZGozOwU0nLbAPDoLKmBzuofjYhcO3hGaJsh4omAI3pfqKaZoujY3
QDsubg1jyqGF7fOU2fwbOYYhNMNi9kjODseyaWoK0sbYqs6DWm1BTxiCT38hQtd0SxqqA8bNjM23
kcyBmLCdbBtpgx9hbmMn/mqlWMnjciY1nR0URMua4wjd1CSi9rcs9AwgmFr40WwmlnV6Vu0So+io
nyBley3BYfa7bGVp09kfijSlZurINMyZSDBbejuUQIpkXngSX/vej+NLmnZ//n1V17j3lokqmDMt
iLVoNNzUtbZa+qMDgg9KR7xvEtsUUcAhSvyVLVSXFqSpUqLoumaxOft7aOTU81NfTHDZ4IT0eLel
9egIMM1z/bU2y2vDNS+6zD8vYVV1vOBuSD/1usIAZ+6umL7Fn4LhszlUqRnO9PcP925w61oBpc+E
J0Kc0mkR0qVyfHfXJMzYk9syjvwu1MytB2I+3YPwNh0XcMgz7cChDo2yhXHSpT27XJntpHZOhXyb
AeVgOpuOJ54JfGhHlD/dLPAphM47obFbjrBmd2xQaefrrEbfVinDEbSwESMdX4t2YAcnEbaFg8qk
v+bMdTFq4gIgfsg44xzc51NVbNrmwsqv7ea5G0ui0+pFqRNmcrzTgAKiRcCaEZZ3V34T4yD9NIua
yZZTr7no1afjv+3AWE4/zRGmIaU5Ke5sn3tIAYCeKLRtk93In1p3A/XdcQkHqoIE1XRMm/4pR7fm
yljleVv6YyW3EZMPsqKMVqwY/CUJTFzyjzRNB9b4fXVXzGlsk3rZFgjqlvZOe8UR+vWBPVtiC83E
BTJUXTdsXZ8o6z/cJ6P12ip183HrxxNz5mtD8rN4sp27iX8jsu+D4akTrzQYlwwzFStM4oev6CRd
c2wdR8ME229mWCjk1nZDpXhbNd8I5iVN1r4L/F5/M1Izdy6cB/OZ+tofn5rOXTBUw9IMXf2l0h+W
3AGcbWmu1m9NgCAUkCH/XO/4qi0MQ5/8D6ntb2kThzSjNvmwFfGZO3GkXiv+9s+XoBqaKixVOly+
+amFblkAb8USXHpLA/K0xcrFXlIMXTUMA1B/tMOwZ2ZQA+O794qu3+bEyQUDk9BGk7og410/4FXp
b+arEQIODOHbAP3Z8fUtXF0dz0o1bAdXx5o/2mYOyoce5/1W7byntpe3hu19cu14RczC7dI1w1Bt
Uzelja+zf1IJ83WRoVrDtrZhSOi1EmDFKI5W7tj0ldkV09FuSa8UgnRztpOBQ1daGyoDAPkZ4Gf9
lQ0On5gwtGDRgc31+NYtrumDtJnNN70slhSwxq3tZZeaD+OdWFnPgfth86ZYBldXY/xNztejljxr
jmKg386TzRDb2JhXhr7JVbpUIOsADnnUXo4vanELbc205KSSeD77B9V2eRdpDCgwV0kgmlb+S6fL
uwiYgMFspxmZ3XF5B07jtESbV0OomqMb8/iTOTKjywHX21pgdndGshFhRKBFg5g4lyVttFay4mMt
HpuDKWRPLaGL2bFFXpLqUaYPW+ZMiduH9jpT5Yq6L90q7YOMmbqPrXCsptSQkbyqoIomAN+Rzjq+
dWsLmbb2g3UVQUTTn4uQNIGMO2fcRq5IWFqG7vBuYLxtDTdqXwIFTS3s/QAJtQ50Twhl+HDbs7IV
OeoUpc8uLmURPDVKsiqh3uzxFUMhiyLRum1ZWR6wymFnbjCJIBbYYQXonWICbpNoGqRjfvuspTIC
w4TTO76hC7ovdUyh6ThScO9mvyLpoBPomLbd1rSTW6D1kBICXuRWVxlc584dlzbp2cGaEaLqtm4c
hs3woGmgDegAEoARqGdfevp5Ysbo/cFekbRgRqRu4zgajEgfeo5WybCpCtLntu/FZ83wNqVpsqkw
/5xEmcW4ktfvjKQ/UWnIOb7G5YN1CGv1KYGCh7ivQSBkOZnSqt3WaZ8amve6huK4op4WBqAHl2oL
Qh0NHtRTjstdUFy0SZ+8DkfgL8+smN8apmhVu9vC3DqeZUkaMLpgd+e1RonhuKilzTUsaeL+w3WK
7uyvkJlOmuZKp98aBBeJeeEptw6N1O17QZE6qr+U9Psdl7hw73GzcSGxw4TZ83g+dvoMeBS93+ok
3xOqyGvO9tLukfznESD1IfT5PdDhyUmbFiLvdCAP7dCCC+gqlKl/cUimI3HouW2SEab9nfNITFhg
QvTbYkwhqLAYd6VdGQruv9gurL1j6BYpqrkH5w9KbkVliweX0SfgNYDYBJGfPB+XsnSbLZJTlsFc
Hy/1zFQmjlsahpJBwGRDIiYvKW1sVOXFoz3wuKAlI/VR0Mzq61pjNIVbYKTcb072rPY/be3TAHQq
gcffiNIInC2SOao+9w0bAYmPZ6T91u3yx6BKnkAUYHZmeHNaiGG91ltRiKWrxE3SySAJ5vbmVymL
2zj27RACeaqIKiPejPGdG0Z1Lkwm4N6zloI307HH93NJ2S3LIna3SJAdBEahBzqA6eLgNxXDXiTF
jPI97D8dF7IUfhnC4uvEXmj6PEI2RaBUeQfouCceDFr4Ge4/VeKHhqnaAPAvj6ZTXdz52ntGA8Jx
2Qvmgo7EyfgytsoCp79/cBNkB96KHghtW6QDg8mMzYHf8c9ETHv8QYRdF6pTG6O2tRO6PpMLZc1L
XFD6vTXMfLauHmSj+6xBGDZw8Bu/uepoHQtDvKvvf7EWXYUOiicL/3dmlcQoNT2MU522iDdIY9ZC
lMXT+P15bVav6CNntIc05vNAhQA6Ga9l+xf0GQIhMlGTuSMtM3v64GLMMyVQx63adOGtlgxMYg0t
nFmKkd7+8VZZwp68d00lWf7r8f9w7GWU0EaYdYhS32vGk+EkOS5gyX3YkzBbDC1h6ahmYtwG0CW6
xhZIq1EJGCn+LP0f9kiBMS4uQwa5jstdULc9sdq+PodGpMNa0YzbMvSeyGHA7cuM27aGAn6Qa2nz
/2WRjqWjFqSe5Oz2uPDr0Z5WjdthYqm0te4p1/Lz1AEbDrjPIEyhZbfeyqq/H3xnWDF/C/rI9KpF
gOkQfNnzFGnj5IadNMR7GoVr+qVfj+/kyuedmbrrRuNWwRROlrS1VRl2T1s5qyV9Z6hXkhsl9Ccx
un9WXkXLqN01xMhFDcVg033XpPd1zPOV/OCSCbc+CNJnSzFThlcyh2RTGKUXIPm+6Q3NFz0NgJHx
7CjOj95PT7mRr2nifMHdWTmoxXWaKqUok+My54FyWfZBpbohl636AhirWV/o9tnxw1rwYSz1g4jp
MD/cZ1mZZt9WCbfNOpPfShUcgEsGfI8LWdQI09AxUFSccWD3hVRqounViBB9PDOYbOsvjn9/eRG/
vz+7u+6giNwAFWELaHzrXHjqpqsvtX7F9C2fxm8p+mwVNbB3aYsUvTgX+glDEGvrWNynX74xkbF6
UBjMzKEGOpboPqpFe+Y3wPSkpfU3y/gtxJjptGfZiqB8CzVkWX7uAZL28qQ4UWvz0/FDWdwumyDQ
lMKidDEZ3A+aRW9hEciG9J+R3VG37astYIrHRSzv128RM7/Y8UrLK2JEeDTaqv0jqbLjAhbXgFdq
S2JoSSp4fw0KCMVZFZocCN4pc6b0iZpnI6itx8UsrQNj7ID6awjClpmrE9WMeA6KpBmAwJw+tpVt
WlrFx8/PTiK2a9NJWj7vN9aZ9rPdtZ08O76CpRuIN42VUvGfyCrvb9RQMdg+hJmAg/iMtkWoXfpT
mCGPC1lcByVt6kISZ20eK7gtA+BWT9+HAi+dPxQv6VhdWlF7/xdi8J4NMjSkCudhnR27buCpkIPZ
VnfuhCUwWhNL6bBitJYOndefEIEcmEPEtb9lMppSGcwKbMFJT25CFfI1IkexctuXpEg8ZEluCz2e
u4bCUgxTCfCmumqjnPfjXxwJZ6EagjIdDuHs3M3EM4QLUtJ20Bn8h9gjtqzzVPuLa0hux9RtwlKb
9oj9rVKGToUKyyVeY2yyjb6lEzRD9Xz82Bd36reQuV1ULUYkrQQhNVDTefEiyrVYd0l/JRHZVPWR
7NXsHhIGpK1nGz1nUdII9p7SB1ys1ccWl4F7RwaXHO5BcUcj7xdSEuy3mZEXt4WhjBuAWd6P79XS
deco/iVkprtFZUQMwqk9Jt0FeeU7s//05F326te/kEMXkCTQIH03116awxNwNDqyAy1DOwwG34RJ
9MMC30/VV3Pri4tyqEjZvFcowkzL9MqQg1LKYesyRQ4rlss49DR0vnJlVsRYs/c3IqlYOSpiHIte
9bMxvvNs5lhWXK7p6ZtlmmklwW/k8lNP0mdPo9umeV5Lds63BhDBUvAVesA9LkEa6shV0RUb2XAG
NsIUN8fPbEmyQfsIrXOkdOTcaW2zWI2UhgICZ/c9UYM7Xg2GPi3g/YZIgSVa6PAnpcn342KX9P6j
2JlKDl7e6eQtiToMYE8K/3y19qcu3V9jqteiHlTh5rGv5QSN4ydMtOSJ2zGTqbtnjojGsyIApVSv
GA5rCku96ctsvAsmAK4Yxi/4GJTkHLUtroRv+xeOlzY3HVBUK4Z++cdNFx4vQhrzuo0xupmfSrY9
7G78LyBzgpF3fIcXJWgaj7ttCfWgW4LZjNYOAlRKBYY0AgwBvJhpouS4lKXrYQrbIGmmmoLGiX1b
3/lhEibgT27Bez5NC6jpuo7RXwt+27945z9KmmmM75uFGgF6su3c8adSJg990jMeFgQrmrl0IQD4
wAcmYSKceRDZBd6ISab4mCrKXQ+6Vji6TGd5nzwlmgBPwhchgr8wnNMhUQ8XtEPNX0yvaH04h8dx
G7sPmdzZgDF2IThpK4elTpHV3Mx8kDN/NIUzhFoJzwE9OpC6B6BRFMzP98rJRNwU3+gM4kEn4DBL
FYurvNbOjivL0tZ+FD/zz5OhALRIw7tJoUAYIKdhxAkIhrME0mTr8i9kqSqbyfNNoXymmEHUF4HZ
aETKVOdh5U0oFT6YyWvXVBeCYZMGbI3jEqcH52BzqeABkE07Kp22+1fBDgMrczwOkQiLGQVFAUi3
8ABo0uv8PHb0iUCVmZHBysCSBuf9Lww5L6+BZ+fwr7lPr8epZ0uDzS2BXGPovgT5etQ+BarcOBAw
rcWlk/czWy2OPekW+r3wLOZvfWkHINW5tCwbyo4gPhk2UO9qzGWLk+PbumDH8INxv2h3kGTAZg8w
DK4xBjwQtN/eBczruuaPzFi5fwuvER0cKAqNSvQbyMnKfQh+K6EO0WA1AjLET+64Mbqr42tY/D6t
NZNnT+A47x/KMy9R275Qt5VzCjoVwLr/7Puz3w9WHM+UHqtbzQFHXu1PoHL5CwkmHVAkQU2dB2t/
hwR5jiQedLEVMDRoZyMzFn8uQNUFXXcaT+KBCcwBZkgSCOG2NjQ9OkNw/YqAJYUFGIBP4w8wLDDp
2Yczrm3f1n2rpcjiVsMV2UHnBHgDSEOKt75Kn5RmWLF2C0+jTRuMqU+lOUrcM3vQpJFIlampH774
DjrtzyC3tOnj8W1bFkLns+UIilbztI0egUJq9b7YpvAnT+ij11hZUA2AlDL15OIvhGnkBanGyelK
7m+hmfqJSmczoXbqgFccPnmeUAHmDx9EY386LmvhraB8/lvW9PcPxwU2XhJLGQGQGX/luRiaBy14
bpzPJgAMlr2mHEtGhiIqnfG0Bjs0pu1L063UtkqLVj4gJE/x2BjbJXRlPu74opbsACU+hjCESvFn
7ltokSstd6SOkOqQUMYQ0KykwJcFOFTRWQR2bKbkpSeNVOTm9OqBgMUEZ7Nyi9YEzCyNbo50JNT6
uJUFtHDX9c/jG7R0DsRyWBi2yNLE7Bz6srPqwaU0FkLAfm3rW3B6jktYXIDBq4USU8WeJ7cdq/PH
0KFwZCc/gEkwmKE9LuDQztAhqqNHZND579zWq5obh7QpW1SOQ9C7HjznSwB8i5I5YMT9eaccwmit
lULSxntglmFtzA01GOAnUa+Dm8BdCUsPN2v/87NLGHSRCTsPn09vbaA/g5WzWKir0VeFuZ/6/yms
zQ1KptihbnS18SAK6DLHhz4A2Bz6sA7ECDWtTqRyo5T+WWastWgsLeyj4NnCOsXTU9fsjAcPgAjD
PoXE7Oy4Gsw0mSCZK2holiQZMvVWzWwlcBORPfa9c1+kF3A2Ckbyo/PjIma2HxG8lxpdp1OxiUB3
dlkYKXTVoW6d+9E56X+UcKpW4JFu/pmQaSc/2OExiTPp6giZcOzIFjN7GZxC1P7PpEy7+UFKBtFm
GCUdCHsg13b3rgaI3UnUrLjIs1NXpylKuivYsamP+8BnDXU5DrL1gyfRleNmcARsIkPrrbyS85N3
bGpBVP9oOJuaf+cnX0VqlQtRjNtMg3SrAT7+Ig1rbTN0BFXHt21yIT444XSWacyy4OwLRk4O8/jg
4qteYNUqUx0OjFSBAosoIZF274osuoVUuHmm0dX/YlrdcNMkcfDluPx5xfXXD5gy/FgfSi50L+6f
m5s1Q0W7kLpNwfFR7BOIem5iwljWHHk1OEHJTaX5m1J+CqNgRf0PF0+cxZM9PRcGuzDzr+B01yKN
NrGdC8xHDEXg2H1xqmvb3GpAAEJyHrXmim2fGyzWuydzHoyYIgvh2EyTnSOHr73SwPfhmCdjFv1I
TZgp+hxqk9FLrtvOB9rGW3ndF7Z7Es+wpT31Fh74sIMe1A3TQyAwFiUgPVAIjs2p3glIAUGkz/3k
XSvgr1ID6I18dqNXV26QOrc50wYwPDW5F5ZOqmK26UFU6moNrdpOU/T7XqkBk2tB/8jPHNf+OdiQ
ofRjDeBGfmeF3fWoxQ9lE4ERV34yw+4xMYszR1ktLC5pwuQv4C9yuQ9GgLlvCshBdryLjOabGQXk
n7EhcIzkKWTkUR2eA7T4nDTJym5Mr8T+9WMzVC4eh0HUP3/qqxxcOBkCJxENwaaCH6ZMscR9cJ4Y
z2QVIQNy/kYBP4qc+V9D3ABSkqMBcigu++4rDNISnnEcQljR6WYFOzVr85OkWXNdnbXFzq66yILM
sInRdgqt+ScjPYBp0cgTX2+vDDP53poS7GWPR7vzK2BhdNAWIAE0xwF0IfPRLutznrNNMVq3eRZu
jNy4ohANtAAMe5FevHV+qZw2xBa1MbU/Z9VF3iGnHJOtXZA7yd34QkJVOmjy8zj6HlRjzXtG79SJ
AXjxUGdnDPcBeWZfKHn55vfAEihjee9J76od5H0ZwDE2kajaGWRdXVvepZ734oj0Gl5wRjdLmLba
+LOlRuBPA+Ic5aeOEdx1YXYpFP2sMsBVztNruwCqQ7rPDS0/PqwIJ1FndadFX49neevnpwHGLqA/
6CyoA3EyqFAJ+5A72daXytBuOsu5CSRg5oqlvIKBftUkE8xk6T7QYLBRaxBZhNV9icF17zoQ0kwJ
kYfatBf5OEDlJvNLzQI0z+vomPDa21EEV7at7BR4FjP25dToYBUL8+vjRn72nuGEU/1iKg0SSzpN
cTL3bXzkUVBssnbYQbyV3WjDIG/sTFi72FTaFX9zZl00IX85NPQBazg2B9bFjbW4qJvG2tku9L+u
6kSntMMYP1MlVm56CWDb8aX9Co8PbjBjVVR28dEOwmes2ZjFvRnvTH0UJ/BRXChBDR2smV/3nnZB
1frcAGTcNMeLTNFvEhNumKS69gNwgkkrVq5GdVOBUijYrfyyKRe6/8uoxTAQYEqe9ykZvb/rejbI
PJBZvouKHwZPGrlubQSpBoBZ89yBFM7wdq0OB1i0FuKphzddMm5mMQJJKDb9375oAeR6aw5RvgOl
W4DZRDenrmjleSDM6sruQRIWEeqnumbwVe+09iI0huYu1ArzZlSFOFdi3byGlKO4N0dQaJXAA2OR
27IRXdT8OL5P2vRj5vtEkpfRKxoapDGfuQX7q8+9zsh2pXMVtD+CjIbu5qatXhvYW2Q7Qll654mv
Koj+mihobAHOxHBuKooiLkilNTcsqZ/AMou8FCKb0x4eiTQOzo0QciT9thd0AWf98/FfPbtSuBEk
oRiLpGjC4dIUt7/DQejlumkP+W4kE+0OEdxtwMZ1VBjWIqwpBphtD2MlhAoqD+Rh73QXZGqp6V2+
022vuNE6GNGGUXGvhR3El8Dfw/FUYVuAiM6vAkf2d0paQUpmkEcsoiY5iwJAoI4vfkG97CkHgmKR
KzgYOTUtgFpdsCp3QfF56IzHlMbRJJ2oJi6d+E2KtcHGQ++AccYpq2gxykOhc3aTFAE7oQHR3s6B
FPStz0BIquUYn/teKTaJtIZ3CsnjaeRAugmnydrc+eJyiXFBJGeAjpah/bNWRNNWRpFyAi2EmQ3k
yyeq6m70Prjz2/RHkQBRUGTOimsyD3XQMBgiSZfz8lNPnvdcVsKn1DJOm+zHp24Fh5jVr4hY3Nff
IubJrDKWue1GNUrs6idSu+hbeJMMiARaufG071YA924QrijPws3hZQBJgpL/lKub7WZC43TW+U6+
00hBthNQU9c+e5q/8uYteNoG0Zskg4OG8q+ZDSwCr8m01Cp3FRDhVZD2AHxWT1msAeQFHKEn7spA
XvU6SH5Okj92kboSER/atf0fMKnVh4g47vJkGG27xLd8MCooFDwoIIGcHCRsoqpzfvxOzh5eDNIk
DRCGKZg8fON7Q4gxqAw4qAPnwojKyw7K9hE06xqMsj8WxfwglvpXjkzMsxbBgPUb8rba0bHuAZgd
6JtIzZ2NF2rvnjtYK/t4qDAG4kj1OQ5pMjmvU3G6ovWqutpBz3emQffrWYCvBmtjdIeXwVApM04p
hmmKf55W9J0ugGu2R4xRnueB/jAGUHKAukcqkpsP8HJd3ap9t3IdDq/5JJa+kemik3CY27ahtOIe
bP9dNELwqKbMjQjdtv6sPDZpB91ikmlc5tnoJphdutZKqzEPOTJlhDq5lU+pYlwd14qlC0faRJsq
JZSXDjIJhR5IEdVjtbOT91IDaowUYGPSp2R/Upr8bIQyU6a7HrIcaB6Oy17axI+iZ1dN79zCswGA
3SmqfSkGwHntFoTp40IW9JCZIo0Xz9DZyfm8I/09VlHqoAhZoBdfU1FNnj2rMi/Rk/HPOiU4Lpw2
CpmqhT6aB8elhK1TDWYY7LpxGDa1NpY3qZq1m7yIxovjq/o1a/PBv5g8dhIwv6YqQaHR56oBw2Hi
iVIoOzVxHMgxwZltgJWDM8BTH+jeYpq1BFO0CEX/pYHV+dRN++5nYxc1jQ5hdN/ozgQDztHfKi5M
P6I2zJNEh2K2yhKA2foiUVayKDNbx0/mztvUAKcZeq7NrAshF7HWeHWm7Eb/WzSckZ7oy200rLyO
s/M+kKLt229ZGGPk0Ey0k74PJn1uZNsOxqNbITL9z4wAKUCWQukfW0YDN/0O+6IiAlSuj1XsmgHc
axBkVlR3dj8Ovj/9/cNTVFQxPHnCKXbF1zo/lf4//Pkz65L3Y2YlCj9fDucWJAHu2YqOznzgg98/
KcSH30/bLvzNg1vsHKo+nx11R/AC0DTj1LZ+2gJBm22gW5Yvo/J4XPLaxs2ciNqQfZY3sthhLtX+
LG9WVrb2/ZnhynPwSmnK4mDGc0D7Aen+Z79/9roMI6GCgAVuB1S1lI9QJf2j78/bkSynqa2s5vs4
WyeqvM+VFfN0cAl/3QzasImxpuaO2QIqr+7zxlSKnW0/FdlFL4Fcfju+hpmf9v+V618i5l2GImrb
2Mq8ctfK/jxsoM9r7FNpvyiQzqf4a8elrSzo1yv6QZVtCWz0MHIVyfs62SVE2+XabMCaCG3/tmQ6
rUrDdNsBuAZsVFNvm/Gv9Pb3ns0MlhqW8Mk4iGDQGwY6R1nZpeV78fv7098/7JKrMhId1Xy/iy5L
6HGe/tkhzAyWqsD2HI0cORQ1QXOWtMAA/cMVzExWFyWxGcR2sYPBp8c6rRzAotLSDWbRMUItYd7v
pJdp6Jh+RXBBsbXKQb0GjceKb83+wi3W3tvF0/ggbGYF7UpJas0sy51jPShQHI1/CJD031fQJu9P
h5UE726mTjCCDqFaheWudlxov657+cX2s5UTWbwWH4TMdMobI21MUg49GctNPhpPZZlvFEesOCeL
J0O/sk1nHc3/xsw5aZKxlYPQsVgXtn8KtvFWH65GY3tcgyf12fPaJrtIKWdyt03qoLMjMdpKsVMw
0ndQn4Tujf4+1mfml+Mylo6dkX2CSer7VClnMhKtqGsKxyXp6bvW3uRxtHIiawJmr5+p13U5mghw
qtOm+BoUa5g3S7tEwAj0BYlYljBfgVF67OCY75JvkC1l/QWNdXn2Z43gv5RX0jVKlo5uFHu+TS6g
HWPrkUUxoeCJv/Tlfb1WtFtcB2Mshpy6NSmW7ptD24ltr03I50aFmIhs7jOvfvM9+KzllFb+82Of
Zmb+R9jMcvk5RB2eQt7asN7gH/9+/OtrS5kdyeAlepe0cb4b4Bb1rlxIhugYaVYu4aIUicvAyDJ1
/PlMBI20IV6pV+yGcz94sGFzir6M2sorsqS+lMZJ0pF7mUKo/VOh7FI3ea5y8NF1vtHNP40/uOIf
P6/tf360q3YQDNruUqZiQm3HQ9WsgZ8t2USgGM1Je4lp58XgMaGSp8k+h6nSOOnH8gIkYNgmgovj
h768U/8SM3cTeZ9MGgoQE+OJJOPTAHD6cQnzuv5/30Lq2tP462QSZ1fEqpNRqxuXKoJ1WecXvnNl
2JsqOAFbvynPk+9qfXZc4uLWfRA4uyaBnyUwoyKw1k7a8MGHxSi7PC5iUYtpBQQ2YML2nse5hlEO
Fl1O2U4RTNtqJ3Hxo6CRylrJ3Cyv5LeYmaJx242RQbxsJ133dNDDs4mj10Pe8dUsKQEpDfFrzvMQ
RIA2qG5oIx9d0z4NUM6o/s9/JGCezrbMtos8GwH2e5DdghJ//PNL22SICTbYAF+RseH9+yiMJFFV
D7to6xvbvEwo4+orB768Rb9FzKIdzYcDXFWTfJcpW2f8niSfji9hMq5zr+H3Eqjk7S9B5iBjtiaV
DM+E0SCJoFLNTl3JZFEDjcraQ7K4YWDa/Zq/tA5QuypZ+i3l9mxHI0URvhHfJqvAO0tXBKfxf2RY
MxvcVpGV8mRmu1E/lfJlkBBnn7u6vqK7NMb8muA72LzfouZVKMZVzcHFzd5lzWMAvbJoP5fm3ZBD
+veuNNUpRYRcv6/bbTg8QTfQNzGDoJBNNTcyvHO9jdO8Mj90UueXaXnVQ2yhGhxA8yoh+q0B1VeN
Nze891ob/ufvpnxO253avvclxFi0aKc/6+Zuorcx0ifduTFr46SFXbLNnoN6A/FbGN1OZBnheB8Z
DyBYKO7O7+56/b1udkEMwSmsKkZCr1H7FJjfouRCh+2psV9b+xFkTRoVTy3lfUhuLI+2umuRX3bW
rQMpRlqeRP6V7z1l1DeFe9MW51byIIsCmKg7s38ELhlGOwia04tc3oU2VF5VeDrK80G5rLKXtILF
pbirtE2kPU/Q3kDjTnxFNbP9unkrsscYSLcOkujRh9OrPK+8l0r9Zvd3iXsjxgurol/kuwsqVUKR
U0ThJgO3leK5Y+c3SrWr5IPif+ur11BY11Bphdl1VsUbOQEMd+2JX+5AlsmbXV9C3htxr6z/4ujM
eiTVkSj8i5AAYwyvrLkvlVlZy4tVW7OYzWAw8OvvyfswI4006u7MBDvixInzRSV75BoIxuo+4+jO
hw1nDwV0aVNubRHx9bUje2s+gVLngEWw3kT2MqsYqmfokUMnjbCsXmEcww8R8bb5qLM5bvLqZspk
cB91de3R8/Gkot8eP5nFT+UdbXeIbRMw62rrdCQoKRhp+ElscNI0sDyVIYC6NJEZdZz4g9AteOVM
xc28RckiGiCrn9DmGWyci9Zr0NU/XNxqEFJyR4OglawcyxCXRePZetq4FELe8K079CHG+2Aeuuoo
8PFcRLRWRjpabZyZKgIKXq+xWrqgdPKQjlevgE23QwzZAVG5AAj/aCAzZ5ekeQ+uHNYDga42PucB
CNXE9M7MnkPaTRi63o01df2Xvn1lbZ5mQJ2Y+ZHP/yZvq8yXFRtFGbxMjcPBHn51QXg02iL0DLkx
6jvmRyui/8XnrE74uqSRFPwAqxlbdFBhz8YsIcfIm5Hv1PReTDHLU1l/187LaIHpCxCzZ/8r/Xtt
cKA5v1u1BZBa2ymm04AbnVcwRFfv4Cy3Fh9ejN8TrUD/PKgZ5GLtYu4HppMHBCFeuyXqYZKoDgQ2
FYQK9ioSC5YI1GZEbC8aB//Tbg++ASQw3rmjrpLS9KHVXgmCpgEunN3NSHZrc2DAWLObWP5seTH5
vfVPBNFJnZfjeTnkQ/QkjXSAq5L1XWBrzjej1nmFmWmRKWbKXXHI/MPA9mqeA9NpAWaJ6+kiEU0L
EhmDGwuzjRYEn/UkRQfaK4u85gCc4bDueg3gvAgouVjiDgqpMi8SbDL4GR3zaNg36v3miK8b4M0C
yq78Kbp/wBZ1nAdYccuenNBuSAcRufqWEQNP4Ns8AjaFiE6Pf3YjzBQAS7ERK/Rr0quTMneulYXU
2krx8NftRDcGNgqAOWz/JuvkFJe5/autg+HfpZjCgefRAASnLN9JlhhZUpV7sZz88VT7kUdOxjQD
kBrZ9r2rbpW3s3vwcre+/eqaONGuhRNbAIcT4LtnykOjMTATz5MMWKTKFMFg7xjfy/5Rgf/Zexyw
8SbxrTZ08NkwtNjBqhEvNDvD7gflWN8LL87LL3cyEb/7rqG5g1ocMmlFDku7HtnyoxPBshVDdo6c
sQz9/Kfq8MfSH9klFGhYayfIWawGXO7A7XwZ7q5bds+1z3q+OtNltTHsHV4dYIRF9MQ0ZSviues/
2vegAR0ySJlgwPfsZFA8i+ICaqOPAzkv/vF+hAsPXCd/73VG7Ml01SSWmY1fl4eKqV8B/1m+nm06
RLwCRsoFZdPZKb2D2zOSegp7AtNksa39HCA3GVRdHtZ9bJXHYT6C02yOnw69euPVyC5o/SOm7qqE
zaaHb0aNkaSvYv7Gjk0Ij1hgWlaKpIAUyLUeNKPBurl+9eI3j9X5UOTMXXfrTL+ixrAvM2TECK4Z
SPOsLXYdHEeTU2I+0wENByB0S4O16U9YSAgXwfH9wqeS2+AcrYGEA7ipkIRJ2d0S9aam+clkZeix
k5mdAB/N/bvd7R3159gyHJE4tBQ06KGrTfxJYE5yZ0gs91CWXyp/RbLEh+/8qPLS2C8STCkXLr2+
Sbx1SYqWbTN3Y9o7PZ2yJlXz1aJYEU5ltStcoNOX+yyvRMc2ajDrvbbhg91XuEf8OnDYvmAcQK5k
VHvGPpHz4MAoauwM5+b1uB/nPDC8Dc0vQh8yK11JOq6fPnvL5YdJt9MzyuhlGL9r+6XtvcQ13r3u
ryj/imqM/aHHjukSwp0cLCBgTr6FG/Jn4h/uAs5efjMnlFD7rLiW2c6Z5cZl94Zesw5X8qtUL4Ji
cASbge7+MpRZmXHjlQydaufVV8p3ow/6UYfT1JDYW9r47ZBQ41xVc9gtPtJWOuxkiQMzNladjNNd
2zinu1tHDzlBtLf+a7K9nn4oTq8Kpyq8oBN6KvpajHKT44ktn4v3mUZzZ4I5eKPkbfZgaC3/ucXV
rABXM3dMA+24FlsLBLK6vdAJBEj8aUsRz9hIbHDRqF1b47ZYUAzoEzbRF/sKvmbDd8yHjWFHHOQi
x32p494/m8MMgvGUtsyNqidzrz4jL+B56iOkfljPbnGxcHj7NyKdACliwWgP2xa7rdJHg0NYytc6
wLr71jfA0iIbT56Kgl5LQHrdyQ/tTIVV+ds6FOzcKuq6D6TCg++aOW9answZmCnyaRg+BgWoBDSJ
JnvjKhy1NRwR65cvwZNUrxU9jKWzEQRZZvUuU3nolk7oDtYemc8BwfkygqtH4EmEGSjs4XczUAxO
6PEygA2RIwMyNGZc9gtGkXgEvrymSjWOvUroBDdgVOC4nWX3xv1fhqdwWIawASBw1k0MpsiQ4UAR
RdjRn6J8wMsGGrazqSB65k8W4BhbVnN1q13LPvoJ0OFh7yPsFhXKwWjx5pl3k97Joj4n81ENn2wK
qwxsm/XdL+HWdw4rHozaA+cOKHj6pzkw9UoEwr6Z8NE7PcjqTL3MnR9VE/yYiL/qLKCRD2ZXwUP8
aGmo2iGm6wBGGQ+I/cAzU2F3D+xlXzSBnn/n5dTyqwNe5fPTM3iiDTuwFQno9K/HtVQta2Jl897r
3aTFmV0tgCq+2XpTjF9DbwcdxQZd+YnzMWTkpytfSPnoSMzZqWtfLDgJx7Y6rbgXGlyBPW7Kf5zt
24xsV+eld9NWj2Gn7uV48oQbYGoLausc1P1rDXSiyH/l9J1luJdpDFS4674SDZyAEsisk0ltv08K
EMgMT/4Yc4n5ORyMFgvm4W1Z/iqCZEp85aAzz6AsGQ1wZGSfF1g3A1DRH2nIAWTO+QpnIyCJK3Dp
DTwN7DBnKQddmZJHoTc5ZH/PBQttCjyFr9t+DDIZUU77a7Qsr57DcW3NYaMs3FtvUl4sVHRNC7wO
BbwxZ2FnIPhsz3L0Hs3WI7AMjSdR1qFZPpRT76rRCOhwsFcnXGawkQHHK/QpJ2aAmSX+kiIgQPW1
+c3wwW7TT2DdL8lefPbpjd+2X0XwSrTOP+oCa/laOAdj+NL6QzAEzvcvxnDL6b4Ynpjgk1Y6mLmG
CbyKQZyv2xuvS9jgi7jNQWHB3tU8/5V5FWGRKdJmXHu3tl7BhAb5Lnu3ux4lWAPLvIi1jkvJABw1
Iz47EVGgzOv9ir5BOE1UAz9uGD0Ox/c6ezOHF44+ofE2Fn+XfYPy+WTYQAB/dPOUAmGKQ1w1CWIO
Dw0OwkFiYjcci1IH1lJHI47OStvhUMICL71wxLKEG0+QY3u58XIe8PWzyAgKTNhgQNUdYOwvphaH
xRKuxRjO6n0suogiUF7KFAAsUpzq4cqWm91tS75tFSqyqYraBZ4K58XCOhUH9dwQB+BG7e5VCWwo
HJwG3/ccaf5OlikkQoe5d28WFZRwpkwl/O79HOi2RpgAGKjFK2B/aJ2m2LWmsGwG9ER/PQEUq4PJ
d1sXfehnJ938IZqVjxuhvxa5LdzEYM+orBje+ohBSIPD4yCGJSIkpTg26UmW7snN9aX0skPNL7Y6
5t5O+TbofNbVNdzIwQdmFJjsjZ8fuL8RCKhwt/Cht+zoudvR+VxVHxpw4lccRX2P/s6vo8UyUqSs
nhw/dEcnnDm636qMemeNkPsRN8OQjhMuQ0BVRxe+79fJR4PagYU6TrCEoD7ODjPfFNgKlkAGWcbL
suy5T+AXmFPSgh5/nq33qv01u5+1JxusRgdE0nhB7G2mTgOo4RqNeVUD+M3B9xnq2FuRPl7cV3Zm
JvzUtN36/dH2krxMVhNo5DGQQAW7w/cIxOqTNGmKEFiYYBnVOfNIIHGmuXKL3WjcxjqSDWRDPDak
zLfMwNlEMcWjiR4cYNk/LHdb8Ltd3waZ1phGC/2KFqwVewpfDUOVhccyInjhpfzqyW+tj7L9KOwl
Vp0ZdJDYKvx/VuQzyqO7YLXCwnpJX0RTJxO7m8E0Xzwkr6IlWqyogRJU2gcf7dJa4R1rIguthuvT
gPLPjIDSuFPubS4Oi5l0Qxst5l3aP+18ZhVwuR+5fPYubg61lWRBZ9CgNveNex7YEd9srOoGcFwK
8CLDNfcHu1ZS1140YxW8bLfzRLa8Bs+M+JFrwL7tNj8t7L3WnbUb4cPhU/8rCwkWGI4eG+iK/tqI
Ywm/MxNfwhms2OaIQuG5A1hlUhRGSKwcb1g//9P4j/38H9gVxP+9O1Rl/Wv0fjIvPBHMOZoGPXT8
MfO3RQ4xet3EK9ERIl+rhKriDp+256HjQpYSLozJftQSvZt7WCmSLz2sCI9NZFo1iOG5LobQmFvz
T3eaHXVGf2XrrfG4ch/ooYHdp1qDpN0UQB5TOPBtwOmtcLTxN8HZi9RRpO+Y+3r4e/6y5kCTeYIm
DwwTCLmmt7fJ3wykFvMAR1NzKlu9nxHRXCmRPEWEIgPzqEbI9ZfpXKYOGAInZHjrlqVBighjUYcQ
+/wJn60OY5dm+ryWIqHonQR2cyZ5436smk8/B8HbLxJjelQQDTqAYwvvRrxEQWzqdFItZye7CuOl
Lo/Z/ENUPHZzyO1TnqMpmaztkmW7dX2jJVwBpDmieJdoTFWVVhm+il3X0cCUzWGhNwC/kQmguiWa
Bb5eHKU9iqClOTFkzPrzGzVfLCYCN7sVqLFqIYIROkjO8OWgpJv8s7Jij3533rHgOfqkh0LVjH21
cJqzwMpUhBX9SLkPR1R71ZTIqHrTcxc9QQhInMPa3xzNDtjw3rb0m7C2wYoF/dVsw46rQMjPBopZ
4byQ5l30j/b/xtwvXzrnZ1k6gBHboLL+OhS57YBcmNxKVlSzA+K/Ne4gH0FjdTXERXlcLOxyygAC
YGfGHCKojfqdTl7YueI8aI6cIH/vl5CHUCrlhj67zQ4dS4XX1xVLOE0DYMtfpftWVh9lyU8CJYym
WyXeBq62FUttUN083QUUl41bFDjYRCKNo0S2ZeuJnSfunZmufiz9JgCg9KnYTM1Z2bHywSxH38+n
h0ZVJbszQTVGEdKAW7qpt7468+LomRVqsjOwXcEyLUGbDShdtu4ad9a3771SExpAu/UouPFq72IZ
vzF3o82CwpWBA6Qx17+dfYCdAzLWCqw1vgDgvzsoNFY+JbN9Hineav/KwKnokmXZDlCnClkGZlMH
M+AIAlTx2YceMR+E2Fnujso7jtVA9UZsV3+2sWH2g2sk8nwrultk4shvs8fILNuTcdvx+zy9efw2
4gL0+61XnKYqcYu9AM+qZyKW8uyPNY6cMiCtijQ1j3SpXrEHi+UgGSK4Bs9zEw7616E6KNbNhG1z
PJgR1W3kiXThb9LBiYmHjrrnrEPXp/JI5Xhx3OWVlmPQd6BY+7vV2C3Z31QdPJRhK26pkfbR2MoL
ccW7jesC2hZibvP5xRFlJBmClu0Hw7o2h17Ixs/WXuMh92NB+sjKxqjqU4nLuIQNtdhKD8JmNyVP
IdrDUY6JdNrM2NKrsRKBSqSVWFMDyaAcwolv0bREswllV39MYO5yLU5I4ETxiia+fJfUCQQO6hyE
Y8i//pO3jk7C+svtbU0B78XLo058+pRVio1MB9qaxbDqr0Vkdie7PCvehma+HdG/uD1+b/NsUqC2
XftsL4DvqnORPZ33h2l+V45/K+YudIsNwcu+dmukxAEUnHU2wopYh5YMkCX3He5hMk64HnwUEkXs
6WPFyl3rfTlTG9pmmbbjZfQPkCUhrckjaoW4Y5/TasU9G3D6q32HuoP5wwY4DBTel3x4TOzazG1c
ejQkHXjr0sRpdsdpAIb8vRUoIXHh2HyzkNRkNm6sndO8j/Bo8hFwYWBrIF5AycnZXWJhuNy4eECg
KHAjMQ3sOVoNeKaQ7tfTqp1Tq4rAQsKSEvPWwnY8xbMq2sjUMyrU7HdUfmgQ4Eb0B0dV7efYdkLf
P/X6m1e4omdkV8LmAJw3/pwJ4pnn7UuoX1N3tqr9OCvUWCfL27XcuWCnrXJj1BehiT/KzU7YNguy
Ot8s/Tu13p6HDEioPXGjoUHFQgZUkjXK7TEwfHqYChNWCRXNbeo6OsmwZzXLNmhdiIFm7FW7urgX
Es8Q1lfFpSTo2LsNOl2VD+Esn+/dubbO2BEOPJCjpydFQAY2VFm/+FiztyVjER4XlIb1JvPanWAY
bDawG38xHzds9z6joZzKdyf/GmY/nrHI5wJvX/bfo2cASVhHFGs+OIYibir8K/C78e5kASxRgepN
lq9ctMHEsLpS7yedlM6vyFnaw9RfI8ESZqqtyQnGDCcI9r1roF04TTKqaxq5K1553EaAV0q9hm6G
6jcPTX7ENDCwix+NnraHCoSkDovfJ4BxaxiDS+9ncfoQqTpBxS5wNyTr2kaUrEDugKyeO9d+uGFQ
glDVsMxtFE6fmf8YfA0k0IQhxa9dO6GPKmXZDOxg0Qd8Jq/UQWGETt4prgSakt/fhbgy3LYlKgty
McaTrLAFZx6a6l8mIVeWIs3MlHtz4gwGBrgOzEdm2EHFrCVwEapHmwVlAvLNWOZhCwnHRkFZY1t3
Kd/gJEsygb4PMamtc3bq9aX2oUcueKezqDXtqJn4poUM6TddPMxdko3NrqnyG0dF0xfur6yGVKEH
xc7hxpz8uCLLC9JtIAlZEabkkPw/OHmnRkRaDlelfzPnjVYo9Lx1k2WoavrsgKMLXfKGld8V/i16
coJBdCk43imritQFxtFFf+16oQLbyIBemBViu+budvbPujz19s+Qu1ix9NM1v3pqiqTqI3sQXyw7
8AbP2jvFQKz4tLN/dLkJPmPixbGNY4Jc92PnH7peAg/9IEiLkCnfwQUIh/6rmIcAqbtBzh84Xqrl
thq/Enpte12KTQ2mvI+Zwjz+0/xkdOmERyhDIVwRNEK9jg2sT63eZhTf/bIvXHSIaeF9NU2Lb3XA
MksbLGgSVnWlk5VAM41MIRJPSWjY3TbH3UEzKJwUv6T76Uz4u8HtskmIdSkM3dCRlK+liVah9FF/
QtZa8PP3RqDqKkKrieSVjeEkdvErygVr2n7C8RFllsU+/pnzuHX69bA6OM5cmtTukQ3vVYGHGbx5
jCxq1Lyz2qsRyl271fBXk9KKxmVX+d/EgPiWiz1vs11L84jgK6OonnT1oj07WPuXct7S6eGrEr2r
iw+IMgnmlZX325WhDMGj0QgrRh92EM/lAtEmLRq/3vnS9ZcqECFCPKDgb6y65d26t8WhZxYyHJd3
4RvRUlXoDYttBQ1g7h2IJ4WK+wmSwQwZ0u3rkAJRiKmijgkUx8DOU6qKRIJO25UoD4qEjH0wQKpj
aFia+m2k38T51uWO2FubJItAAQnRUnoCX/y21G/MvHr62o9Hj3zYzaUgOq2wGCvtbZnZKGL2MwRm
ynZmf4fDNyQO5qqAwOARwjrOZtLYrrfcQKJOBwaP+F/S2BNc8D72V0eZxQ1aBAoNRqi/fKEb0qmk
8r66ygO4ZoxH/C2mDL2JQXPD3ctx1uNdtGvI+hAqbP9FDg/N84Sv26J44GvjQ/lFjSOxdiPEy5kB
5L3SSFTs4S/sjGsLk73avrKVbhzbOAnxD1iyT98akClp50dD2N/GSlPG6wdcLl/Z3MVI13ICRSCF
1CK1Fn0dXOvIsNpmDi2ebw6lHtptLvL3yRIxdGI8XebeAeXAdejNWP0rXl10hbh8QXxDrkT5ORI8
lhj/IvxA5Ycx93d920A0ujstXnQLQw9ZHvvJTfA7nJWAFpCbSWFzjHym6uKJduOWM7RQtBqr33aJ
aftxZte7ZpnfnRkCqi9g6ibde/0cIyIdd19kiHMxhk3t24nPMZl0mvanZtNBOm3aoTcfM2czYp0H
aT3nVuJosQqk2EgzQYZO3FXuC1y9UJHUbZ29fyt0TlXjjGF1WhKMmUsBiW3YPXdjgoaTc9Oxe5fb
G6fk6BsaGnG7ebC5S5t62NY1ZkdlH/W4eVqOaRlBuYRFtyQ37V+TZ+kofXRWyE4JtQcp2RDfghZt
oNDeOrzYzA6Ll75+ydwqRopCMFOUTgytMHM3/VKn7f9cdYhOi2anPJPfJf4r8D0ssFTlWeN9Vw2W
2qi90U32r5swNXWKbW42e+16F6NvuudA501I/4zshLTHVm89zA8UJWYAufgKO9lGrONdYkwLjtQa
uNraYoxdoZR2vg3MBNYSQQ2AONzbpVhR9i0Vxmn2xsrWDfDFmuNQnZZv7FFd2245A22e9CWebba4
6NvGFkW6lQpi7CYg83RRph5k/wJIZrdGb1vT6jygjLea/mwu4q3y/btVGfcpM4NWWDDnWP7etOfY
HVlS9vJSNd1D+iv6uYUh5YYeBRdb34PgmEMV5KLckhqA89opUBCOV+ZCvKm7g22V34tr75B6uGHo
t6kPlQWPPSbxFhQGce9HmYA2vJ0rdl1QpboNulUAtoKcymhGP6b75mE4NW6lfl93zU0b3lbiNyHW
jOPfNBheiuraze33pLxXd5EzLPVGQoz+7A8oNYZ5U+s+NZW4FM0EKrlf3bK2fDGYHY9jezDHmsFT
gPGTZ4xHPDlna8kS5A1tZW19K4O+DvOc4GE94phBxs463loF6IjdPtbcP1ZNj3EsQnkNEVsTlrgE
nA9q6f9IYV/0lL9jQgx/wZoudb3FiCN2puUhbWCx1XKZjH4rR4w3HGRkuX1MIe53lhdNirz4zv+B
DONn2dXHXhuf9egg+QLFrN/A0m/hexwwsTHgZQ7oYn4jjAsSci2Po2sd5n4KSJ4lzVSkE3c2LjdO
LQTdRg/vfu3sOHgdVYbepeEmZKpm2ttK/E5TsZGoSyeR3ZemvZfG8yrNrbhZ23ODns2qx491dCxk
CtQftuQnW+oTFeyPGWC9CtP6mHiZuKPeWBKm574WEZYpfu2VfpRs9WKkF8dD1bOAUvT0TV48GFmO
RQGVBrt512fUGZxFu9nCyLDLcJDSk1MvezHRqwWDqGOLDZF+jA4mKdFaWWx8N20IzYO8qHbuQ1tk
57al22ziIqwKvlHKPghNd0pRxJeI3WjO17Id31dPb9q1KMJxar5rMEtQz/yakvz0uD+8nOx06aIv
5zFlMuyhHXesOGGx5ZXTMskqvW+5OPWGunrl+LIaGCMvjUgwLkCdtOwru3xzeH4iFaSYsq1PoKJE
XWWd/A7VYlOeW8N4FBamTAoiY2ncqsHdY6KANplmH0ic28JtAk3QPw7c3NOyCoe13GC79gyL4c0d
59eG59d6EjjJjKjNNQTWnG/cbD4XXolVaWd+YWMpsaqN8aLj77yVHBoMZPHmf04MUiRfbqh6lgjL
s5vcM0gwavSTrP9BoN8SuyQD8w0TihBxoYh/4GqfQdjOqHiMHdYxlG1+5MW4szOGalQaQ8Aynvqg
MzOid7R9Ns10+al7H2YQ9p2vqMELP89il2VHe8oxOSEVzn7+qAdz14/FO/JoNpZrXBoPKpAlMfOz
+R1xXRbUFWIETYNei3j4RazEGsVrMdEXzebDXK+/veVe/aq6ImEMuDIPeUzszctXDPeKm2WwEF8G
MlvAv5k4dCb6484SYyi2vKEAj/zR3Avpfc/dDNgz9Bybwg1WREZvx3i6UCoRO7Da9gy+RiJLEJMY
xrVBtzRpKzHjtrx9IfgnEVj7t7IehqwR+UO1guig6xAJVr/5yI2wn+F0KbMXV/Hf0fIumb+kNu+S
vqLoBackt+Aq4YiUVb5G7v1was3mDJ1+Y5pDqDRE2T7bUFtjPJ3lFxggjTDv0Tp4xlYTE5AiV2+q
1dwgI+TBNMxUXX8kRfOV1S4LsLMvoVDWuxyS+6Qs6GFdzGfozDUUD0baxHPWM6dO8nxkel8cKl3B
36Z3XOm4oc5+GeGJkyrOMLkXrp0oF/LcmsUImT0PMDKhBtsj6fk0lStO47r+XJrh38jX3w4AF0v1
RwdpQQrrNU4JZT0rnG+OmnK1jSHq5+UIlO2j8OrUadjW45hbN9Nrq9DW6dKMDN0dNIanVgHTlVcl
o0AtDHktGFYUMD0LmZJxwbLYJH1cZsNuLXig2HJ02wkTartI58VNhczuAKvGhWNARMzP2uM/I/wV
C7JkSOPcLbKemoHFbfV/I4NIlMGGEuykxVz+kyZqZJ73GDGxaJb2zh3BWmhHBPIgf4hMSTki6goO
E7dlX+OwJu40PMQyfIreRAJX9s4nb1M02QYpLR/lav1if/kM6SBReKzrdopNp7ojEPhLZuWZ4pfv
2hWWDopXoWTYaXxGEqOa5/HQqJPVQs2s21S1/DWfajRC6nt+FpCwRO6weRwDcqDwpaAENLpE0flc
Q3JEoFpicB5pT2wG0r501pjWmAtxNI8KcBKIJxl6m76LuuziecvT+DBlsOQt72UzJRrOvnbAPLe6
YADlVAfEli/djkiZGMVLq9YYFcmCGC5rMuB9G/DjHGXxz8axl2NAR8YT4b9W++FT/LPoZ4v5eOF7
G9do8TojvAoiwtC9CX7yoRh0jbetchJgfoBYfShgsenpxJDnlfrwdt58dQLXHI81mjACdgIcWJNh
JwWKWgDBA1Fh2oyxdgsTX2e5cVWZEZn1geG091S8lg0m+hvF7iDMDGsPJRznyjxGBfoep5jSBq6s
weMhI3Mo1TN/6Z87fneQ8BwTpfYIO8f4kT0/lfhm05BOqHoIT+bxLuBja24rVK1uUsHojGllfdn4
uZYm6WBWyBDaVVsXl/phn73PThb2dEaz89MgFc5YSWTJtLR65MDsejQs5XPA1VX4MHXgI2NM/vrq
00Ymfq1/3WfCWHmeesg3eBfYgKqrs3a1gcmMhjFKfyj8e1A/9lB/C55QDQ8RvnUH5OoVRinEJmw9
CFaTUW/4U7rlt0q8ZpC9avG2oCSd3W/HKDYGUuqlzcMVnr4WAoVl3XR3Xp0b+Luh6+OXfHNw4vEG
U/Nl1wsdCQwjaINkFxp0GLALcifINes1eq8/iulI5kBuF4/G308wgeInhePrz7eg6BRhMUPMMxw8
kb+DCdMYWyC14NO1Cz4hvgRUD9kEtnxmHDO8OpKnGT78aF+kOYWrOUP/tKLa+Uf6tJ3eHPqnOEr2
2U8K7wDlorF/XPLrigtnqcD8jgmc5NMYGijrCgbbgkqNRkdtX2/W8aRrByWCnVQIAMHpgcTM2EOU
DDVeDeSh4eYLC5wp/3F0HruNI0EYfiICzOEqUjnZsiVLvhDjxJybofn0+2kPA8x61rYkdqj6U9kS
NPHDqv95GacNStQ5fa3rU2whgERsFxUbd/qCZjNnVljzJ/XfKX7UY7oa5qvMQcCZBFbFu1L/KPuP
qTrW2VVT0rdKe6uJzE7jUwx4nphPNi5cM8xyxzDEQG3HVQeD4Sr7PDuaDJywzHHtDuiV2E15eCol
8il135kzXPm3QA+WKJtw9BaVs4tYn0P41iRVYMYWQBFCNdfxGwBZk/NfiovWH732OQeb6wa8yIXM
M9yOsh4SiOGzQ9wt0qlk8TK4YLyZ4ZeGai2q7koRrXUXKrwsfJrt0nnrOJdy5TJw1yjpOpqovtW/
WSt9bzy74qeiVik1BBzWFnE46Oc/M7q13b8IqVNlAWN/p6UIBnxtXgv93mzD9sPRX3O6Mi08KMov
6mlG1H6UyWEuNqN3NE2C+XJQU2PfQaWkxS0qaCCwsUznavzq+lvNkMcaCLrKjqHzlXcqB+suU0/E
PCBaDAZ39JUYjOLmuYFj/pACBvZ6NjMmiFCGlcg3+9DF3TEtx+plYEZMNB2SHqHljwm2EBX3pPl+
CiBzFfABZUmlfE2z7YcTxbPBnQitUYtFYjwy6022F91tAi0f/BGxdRrdDJZzyRWZdwqo2XfZApd/
Sp0v5P86OOWmfNXFS+bVUHCPsc8CCfrD8PJAn+7kiy7iZmKIy35OziF63yRdeNarGp967ddGxzDp
vySGBjbPMZp+Bb7HYX5ET10Fi9CUpq91yq6uEMlamzD5KrsMuXuIwHZc0NcuUvlTKZ/xhPB3rtin
3Im8cfS6xVmAf9fpn5XfSUlFEcJAqjKHZ72rICTm3gZEkjaQ0VzAHz5UgVgNksSVtxHONfTKoG5y
v89+uvJfq1NAxcki72vwM6IFZbYW87Yd+VbxY4ivJ0vgiXmhAjun44Yc48DIAJnem+pdpej0/tr5
dVQ2ZbZVxyWg4IIsks1TEzXHhQ+X3xYGZ04UkEirhp+OtknHzynfzCUadodzynWXYw203H56ME+9
eZVKtZ+Un9n+8vqDE6Iv5fMakEi4NtgVCUziNFXemgnNK30yFoZxIe6WGvFTaPPCK9/t6ZdQlbuo
UJOcGOawSWpzO+YAoyqlbXK3zHClmcaySP8pyjbKrmJ81V2+h8QENKgmqsq65TjlhzbUdR23ZOv3
FpKi6LsN/w3RrxqzKmyk8dUtVeyDGZtIDXZq6rJxEZWiou5k4uumQDxr+wUilmgwgyENA1f9cLJu
mfGGmxzF5HDtEPWSv6iPa0NoG4tRtvV49rw3LXOCma0097/CADJq/pT0fWZ2QPGZMZWioQeamt+E
eZl9nsKb/zM9IimBxymYCnp2rPqz8a+Z1KURT4uB9TFUO13u7XDVwOtnm4YwP2+eVn1cLmDXyCA8
OR2URL4xJ3qPGAwFhUdpHrx6nxfKKsyBnt131bjTtC9UB1py6ANdvrvaG3Jh35nztTDBuSOxicPf
Su9PQ99zlGQLxeYkwgySxd+9c0ymt9Eje5OUnZy17sHsecVHOq2ftLfUvitEZXp3HHK5MOqTGF8q
LtWYefNwAYELo5FYw6YpTrrJviw/hXNIm4ei/XUsY6d9baddSQowAh3GdrR4dWtxy9IDD3ARSoPM
Yg5Penh9KJada0LznmW166a9Kt4kyLRXSF+Ef0jXHKWmCnuZO+4o+1Gmd9s+9e5NeZ6+LY3GS+SA
IwsVzhj1qfSesVJQOSlMXs0OXqvPCYRHDUeEk7Ew3drv5VOqWftPTaqwiuBJ/ecVZQESJ3U4a/WH
671lT5dB+dYU21RsQ+0qWIsUXL5llH5jrkuO5hCPhGX55vTUs9Vbld7feLeTU2UezOogNTRJHKQA
Inpy4O4rKB4qLnPmCfl1fBnNQ80LSqG4jN5v4f1MeLeoFbwZpATjbZwRNGrnkCqnandErC0dt1uR
AMeMS6g6N1CgH0t3T7tH2u3OiN/sap+DqUxcsiPsrtktFP3Y5F91t2mQxCXuRS2bpUkLF8d3Q0Bl
48tvkSuLx9C8WG3zVkFgu8wf9ObzYA683E1of5he49f6+wi6EJmwwRuInIUo/xwqu9Qc+NB/HAq0
MaKTnG+pq63BYlqaTzexFqNONjAPG7bV7xxoP7h7stWsbn4FHcSJwmGj3qsG4DV9MSn66uyLM83I
1s9DzH0Kbrr1XLort+Tabt+V6SsXkNdY0ca3Zy6mZNg07Os6nGCR0DC3NuaoNz3OcQ0dhXJ8zsHK
rWKR2cKP4794+Kv4jrw/SpdfVt6n5vupsJNlujKgWGI2SBgd4JtTKhzODWxiefxSVsjXH638gMaJ
wNG1jv5zmnFX/CVy37Bj5Rge2t4+2qmOUJ2GYD4l6qVzeQhRuxqcfU9D2nKU6NYRgkVOPwCYgWlw
8DsaX/yazP2kz2zI9zTUfI2nlw4vCApTtCTma5W+6BmTvLUXa7qJ/lWU8TJNz2GVBgD/ZX0tp0/H
fpkLweWBTCJ8r6c4cNAD9s1LUzzi6Z9Qbq55YS53ow2rpsv2qvOSW5BCxV2p75Vtkjz7pbOLIsrx
DCEXporUuYS0G/pEfUfGL2RaO2xGA/gCTebbVHMjNd+Dd4iivWMcHe+e9jeoZXdAKOZx3e9jdqud
LkdJaRcyCmHiJ1eLGq1aO7GKehIohmLlRL2fmbuxOyXGayRfdVosDB/2WWJjjlkuLYv43VPWsoyY
KghLDJXnSPfdFLit+sDxLkN5Kp5DQvJDV/xTrTd9Pg3ucwCDuzQybm7tncVZW/fU+U7cFzt8YatX
064uDlPHh5QiLMOYobd/enHpsoupA3R+aVWG8jpa1wNSl3HbNu9D1i4bMEezhVGYrj1ILNKc3r5I
tw14KCg4L88HoLdUeVO2NGvvWMkzA+F8LYs2wp2Ws0aWX3XXUGw/t4+bfiMtX6qJtWS6UuDFb2m4
7NUajGxCGtot9XYkUxgXACJc9VwgjhhEDNu+Cb3fVnl0VKodJVQ2eej4XbxKgiX3UsXfKenoaU6X
Xh5MD/PV3oCmC+Odgw+wBCNT0HXACIeIa5NMXc7JhD4m8c1BX8VI4yLPXoX9GIwxN242I9ChYmQC
W9Eml0jR1gXRoqU7LmrT5Py8ppMMYlPx3WrdIth63sHZtCrEuuc8R6HaPrF7g1/X/xXOxVTuFsnJ
w/CXE2BdJ9RjwEENBVvsfPeRvqhQVFA6Wy2nZXpvhwNInl1te8ZFjMcRsLA9Th7iEZdcRtVcTQjL
o/HEFOCwOGkNBVYX01oS3hshBrZY0HCl9b3J3krSrNrkVzbEym0nICiVnzvvhdLvDTxehabva4tC
19xpUwgJfU9VLpg+XHS0pZnXI3a6q8nZ6T4i+TU7jw6mRGsQF5z1Duly+5Rrak/0MeXTBB6v8XZm
zAN5nUmcbqYlySj/Wo7kVtoIXlD/6v1hst2lJvcTq8MVpt8iWsX9tUSksJBz65ey8Umk2OC8X4zm
o1Z+uuZJIgMKFU9eZAp4d8UzuQdjX4kQIFpwWyM/QpkvT23xpIZ/JrprGeGblAJzWrhmru4psatT
hYAnLV1/cOH7LeQelY9jooxedJRzvTYcW6p60+SuCUnLVqi1CRUY66+80vyERAlC4eer7WS+QvC+
CW9fgvFms77TynANoxlEyQxoh9JJLLMGM4m2N4npjsQf1sghXechulT2vyYVXFNIXCVAIt8yaG+d
tbURejWFi8bG9hsqUDf7deMfO36dhLeia+4AAz1iFgENDkm+yikbq/GSIa50vOZkhR9CptscoZnM
eXuztyijHRf+EguIL/ulolynYltpZ053gCtScfZpcuNt5drVhRBqJkZ3VYrveZ+5cYsTULcUNtu8
2gVTN+YTECq8f0Mz0aJnQkIFA2bVb259wIY1eA5Sm1uuwhD17nmM5aI1D53yOc41KM0joujoWyTS
MF06Fl5j3Htz5DvhDoZwU1Eg1m2+K1MixQm+cEykOR0ScQbMyDShmF3O1g1L5JAxo5QIBgVKR0dc
kBHv65GQXvQ4m/A9oZvFTIntDUFE3L16xZURkdSrl0GKUyHFu2BTuVV6LsL64oGIFvK9JwOK9JCl
hPVT0Z/3twStSsPnmCpnZvTUTuwbk7XJw08bSKqfaT8RRpgYZy0NowAmRqGtMcL5z4NS4TxQY3rV
N/ribH60yboRyiKs6q30BoxEgx+Fj5I3aFO8Nc2PqK/IDIr8bnHjGDgoNPmTcrjmdH9DWPsTTiNj
3JbhKdJImK+zk0hYOZwwRf+CHQZAAkq5gRmyONrGhdMQA3+bzDboxDZrPvTooKnHOHm0aQd2u5H6
trQg4n+76ZNS0px3WvPlqZveDHegpi81r1LIV1vf2gYDN6z9+OwqKAv0C2NqAxWSKo3cpdJ/jqPk
r+yMp/N4ZrooeEzyyHMwItrFno0cyfFdn/9i5Nkewk/01RCLCED07agiReHGFyjyW1dfUrARHT8i
E3PNIHQv4cjaHxFv20FlZGeD+kmMJ0XV75lS+2GtrwvjjTEB/LBiEZcoycIPz7vUtAU5paZSn/XR
8yE78cK92+V7Wd1jQdO64rfYLsg6i0ciNk0RODRxsVQQVI56sqj5peN0nDuMCXSwYwU8BxT49Fl6
/2rn4pRbR3I+jM/s7K+GY4NhEotZbhL53mECUTV9NXe/oausYI4beaOGrKLf2OYjmtYVaRsp6Fw7
/SiYVmwyqDttO5WbjOuTgRvgUD8u92TU/Tyt8C28TVjxhM1zArcDZzPiabTKX60NN/hGC6RKuBuw
JP2k9adNSccMbxqXfun0717BGsKmp3i/83hR43dNcZetXQXd1PtWew7J9net8TWrkFUw08OIlzZG
yKgEG+/3iauunu7NkKMENh3nHOJZUfhOjZP+LogYb+oYT95xBrUpnY/Ci5bEMwT1SBgzcWdhUS/n
8FLyALwc6ZhWc3w9gVlGV+AkiYqfIgNAiL45eRE8oFkfv4sGCYOKUNitFuApD4CSlYJYWHWojZBG
MMYgQcJgFNXKw3sckRCH3MbsrEWXb0OlxvDwhoZtI5jigymusFofSX6Bh7/uUCtgPkMb7kxyNffq
ye0xDM0HytnVFF+N/Ghn/Qpvwqan/mmdaeW4h2g4SP43K62DuP8arT1pM/hhD1pxcZUnVLxM1Wg5
Jem2Sa+N89sAm7iWtymmfmHOl4i7unc/Y/nD2qmcz5oR4cLGaWfNv50xc21X/jhZvgNEO4MkgUvn
8xbxetDhH/caukwc7l8E0wbZ8FIPL273FVGlVaWLkGzAom5TlMMpkn0TPeporyMMykGHncRbqOO/
GrmLRRQS8cPiBh7c5nfD/dLyEirFWCa4umxWRZvswvDpbWKlO49RP061Eti0MFGBrQSmIKfqSDdz
99FrdlAz6Eso++xpDnSKwA2joHDZc6jOnyyqwjyQzJnRtM1Lm9jT0sXuOnyU7TUEoDa6p8t7XDTh
bpZZMGOYRN/6AYG06FS6bDxKhtasDFBSDlisGH4s3st+ZZrOKtGS5QC7r1jzu+AgcQU8uWsydupW
cmgKi4JF4PrDMlT3HbJGHEUGZTxuN+8rYw6a2X/NbPqivqk9BELsBb0On66w9UHO3AjeetspvwxL
AEcDCGhX6fgHUXPlo143KDjZJIlZBHHb7LA601Bq99RiCTj2IXF/KhV/E31bis9Phw41zE9mKgRW
RytGRm3SVVjY1oRuU6b/uBiOapKaS+shMc6MEufi1WP1Gt2qnd8t90SLZiJfGLdCf9fMXWK6B93F
yte0a4vYP1XcrHLdT9uyv4A3wQZ6lDRqtZdcKmYsCKF9lGFCpf3VJz9JeLZ5bp7R7ZK8DkbcIpkF
dJNQ8Pf+iAU6sdV32PCNpocrJ+fsQgDXpmVAekgQiXSnULBqGGhjNwx6d1hFeDnc0OEEw5GC9V3g
PQ8VA5DEZHcwYCRZpNq46KyB24EbP69uqoZ2CcFqYVWAPcbJwmMQ2e173jM7ASIgtIqVxf2Lfm/Z
hBDLTMXIp1TBUdi+RAXRPq3FFQ5UbXULWXdIifBsOquw+p5qnCVx/xoaD6sGa1Sx6/CoxaQHgyl8
tVGZadHvrfyfmU9BAQWgVR92hGQMEK4HnJ2Nna4SMCCZg6LfPYqgKB6XrvI9hkyjKDrk6vPZIq5u
Fuq+rZVVb+JhYxvGqr2yJ642AaZCWKIh4JoGZxtmsa9X4G0WPnd47208aGuD19GUaM0GPIy4kKph
XKThXxuS9ZPqgWVZS72UWMGtdRwl+xrH1YwLtfNYkZNLHk2KxButKASLzOKjqSmvk2UsDQCqQm83
eiw2rW2/mmqF3coLiPPwUmzL5COUY/NbDOGxdMzNjOCummmHIiSVuKXrPL+FurKcKcAwGc7fQ9cZ
SzfDzlM7ExiJN/tIGfwk1lc2J6HRW6So/KU5iIfp1pvB/uuSaxeNr5ETPVrtWdVlzrvaRlcNXCia
ELUk9ziknGqT41yXy6gDEw+da5rX/xrpYipJ5M6Kmxts3EYUB718VIo8xFJDgdAmhziGvxnqiV/1
yfTTxRzuk7E7YHz6pzdwOq5RfVTJHeqlKeWuS7/sNnqxHPDXLISxq281qL7MC0SI7bqgEFW8taZu
au1aoIqOuUDb7p3eaiiYBjHisc9vNp5v9ogvcw/8nfJRf+/IjtCGvUY0Si4wi2dzd2lKcyFBqTKc
tKpYPpXZRrFS59Usv932XSRbaY/h80B6s7o1Cs3Ku43aprQROl0l9bdpLUPGC6j9puZuUp5WLgBh
O9WYopODVF/amJ8OeuAhjqho9Wx+fSoJXW/FvsVEPWUQhM68Epxu+Fnb2Vh1rGivmm5YGbG+n54c
souKQXISqxcjrte5+5pY7zEAXq8f1DH6iKGFmrH7V/fKj6kg0BsPGVpKa0k2bhDr1WtTa8QDhn+1
jluPUzqdzphTzg2EsDofqmhd9GcX1SgumUrsR+sr7dBFZ9XSLP80+AdvxBycrrk4sBomGUraU+y5
LykSXa4srVxH0UqoLooh419f/xjth5F/JM01wfNmK4tUXVnNQNaN2DlpsRodSsTUYgKo8RjJY5kh
eJjOhvp7MEiUeRnbG50k5ySc2gZfo8x2VXYxzJ/a1LCPvEQ2JYC+zO3NJIEv7GKTJkc1z4JIO+jy
qlTKSkPXM+PvKlP8/ti8qMHt/ldjrlfdxjt1yI+JjefPGQBcbNzHMvrU4ogd0zk4UwZkWJj8xCWX
x7b6kMWpr1BWn9WUATHrkFgbBazHiNQlITQ65m2m7lCYQGB0e1CZ0jjrrKasFljGim0MM1Jk1UPB
EoMTEHS/3ybkCCyKPP8Lk4rKMVduionAHYOUZd2tQZZ+nDgvfK3IscWWmykBHS7Gjo7UCvRhM03b
nH/RpzXw9lVUc9BCncfqQY9xXClhcm4BYd35nJHaoT5tiGLqn3Ppn94OXDtxtsrrp7ijDiIVYXVy
Kbl/4mSpu3+tQNCJPvDVgmWC2KwagoeOzKDEOZDgLMn9SlwK3iCTBnbYVy7dhMlY2dThWbePZZUH
3fhPtHRZllxVjo7qtdq27bRW8y7I6nPN/WTnmzLc9Mo2zS4Z4xrH5GFaH0VX+KX60Xm/rjs6fGio
1YWwWa7zq8YMLVMRCN5Bd/LAsJRXS4UIEBUbMrN2ehWihDtaaB2HCg2JcRQVLTavIvpJ5A0/Xj78
dXACA7oRDy9AsW2cwzhdGdfhrBSNYIowWbVDvJo92N69GEE78X3H4aOwuuxcul6QeslS9odyWOat
5iBNiwALD5qyH3Drdxa1WOt8F7YM3LYIcvg6pTpn5rGu1GVM/eA2+OJgdHLsA4jXXP5L+nV0Ac1B
QMK0lzKQdg+2q9EXiWgjo43Wdk/v/1eYFGtqulVYEmSGSYy+RTyDbfrRH+JyacXJNnNV2JmD1e0i
AGk49aZeOtT3Dm5ZnBdwJ9EzfNZ5te03vU/ITzpJk4lEyV81vFQJ9awskLEUhlzVZE5ITC2Ryc01
/OClyZGt0AJ5ApCZtAXGntnqLp653GrmkPU1ie7eKBDIx8rareZllv8Z0GTIl2HrVlITZ4eFS/u3
7JtxXTseaoDYR24NtgJi2JZHb1Lg+EeUZExAKqZVrf8l1rZQmvUEmeUwDsNUgYPps2SsBqn9Wc4j
816xzE/EgCQRqt+tW6acLIVyqaFVDRplBt6oRC/QddNZFYQLKv5gnm02r8bSGa3jTP+dk6o1Nhut
Fy9MiwkaD90QUs+cAJMWHb+BtwjqZ9GhMcrHlf7c6hV8PTPSmmXIvLaBM8jNTy0utuQpBhoes3UZ
xEVVooWe7RwNvgN9XjrhWecgbM0jT6DM5hXZmosuDV9DrQ5MNNimpgcq9o5KTTiWZnRu5SLHus+N
aMpHltGXcP3BXzY4tsgX2rjOh1ZMpIcQkxXeB7vePlF/49k2YS3slaAvnwY/ooRgclUlW6U1T7QC
0RJF9cHMzCBvPlMZKP09zTeD+ekOKZod7zdWroUTYgsmlCSGCMy5VUmAKpuUDANERyQlaNF3n21z
hXlu6hc5Xnk7+DrLHvFmtGS5SMqxPPZja63LW2ePq8LdUrCE89LQafhwuNFhCJKf1h0eMmN48Qqu
ampGmbx77iVtULE/h/OM1mfYY57rmXZdyLche8oBRlwsCR+7YiovinwzqFmkaQBnlv+YcrIDrPJ1
SthWyb8cbFCGG66T0gmydNmYW7yj2mgFJpWHFBpRU9E9tZ07R2qb7cjxSKxVl35HMFZpfXearU2z
3IXLTL8wvHoxO59EjN0a1Zl8kX5ZzRIRQNeNL1Yz91josuU8EyIWakNOhf20yNUhySJPANkpGpIV
ZSOCtqxowwrVCOIKnYqDvDbBK7JgFNNL1Q8/qWqcBR3FLODWa5csLNDAsbm2ES+Dg1jIjTpzM3pC
wlSpS4GKH1E3gUb53lDPZkeemz4ca2bZX8ZQMLW4DtL5dW5YEtabWr4ozaEWay15SK9Z69rFrJ7A
eEi46LXSKPhUZl2g2MEB6ky3uXiIadvZna/n1NgTYiekH4RKPFpBmTUe6nbzZH4kOiPsI0CrLcnv
oqrycw2HypEGnQ+DFQm1PGYd0hj5YRO5VItdJ/KVipPBkGyPOHSXUk/us2r79UxX19facsjLRzd+
dqpNfgJxpEFIq9onz+Tp9BLXn3Gx8fqdEyeHDinDTAKyIOBmN+EGJNbMos3OvXptJedGxW2UBFaB
vzYN4FhCUEJNK75n5PtQn+UKL9XfjL80RBqvKsbbQOHOjfGcobcuCnstMjI9sj/TYwJRKWierC68
x/YqKTeaK76diaZw7KMtHglfVsq2gsrTi/a785Stq5PBZH6povObAZslwh7H2/b6m+49lOGzhr1u
Tm6EB5yQvObURNhTkUPO6rV2b0goCGkQPpaHdZHuS28jsd+GTG4mlQsQQsUtnGftcaCpsEtfBWwn
VGFUTAqfo4JliBvXtNF8JMuxSU7mcOqoCGZxquO1yD9wW1GqblVx6vMCNdl4690vR7ug7lxr0HdA
0Fl1aJIjgCuE2xEo1gW21+WbGW68cDPp6dopNyG6vgrpede9ZNrLoF+zYhUPr1lmvBT6XkIRVLvW
EOvJeW3655On4rEw8o3F2TLMQFB8c9sFTaysaluu8XdvpZzxWk7ndmy2EeKFupmx3JFExJ8ZCE8r
ZzSb5qbIGCkb4tt1+iLZMbP7jA3E7ncmWQuhfZXJbkJL18d76YArb8l0ssA+42grGzsIG/WYGL9D
TPvAQYfNpSUNjA0zSj/hD0eYwyVn8ydmG9YAF6rG0EFMa2p/Y09roFxsSkvcpfLT8smqubUzwoHW
bG/rB4a7ShqgOHvpYuXcKfZb0+3j+Ozl/2h8MuXa24dGEFdibFJlYyU4jp+5fVjhSr1d9FFEH7fX
4SqHaevanIhtukrEHcODT8gREVD5ioF1gfT2eoELnqs9c3rGiX5EJoo0qa1bcTbIa6me1coWj7OQ
2wlhF2NffCwPavHK4AmtfDexJIDw2/VfhnARgKjvH1XzKEsMXQa5RwdOS6Q0OukIX9l8RHMune8m
QSv/Fc6PHAM8x5Bfe+KieHBnpbtEnryqLOq8BCHhfNET/Lx2+WlNOPw77LYUiOvGDbF86Rk6iorX
o4Tb3HSv4BBXzGN+R6jD1JKnUjO50UJI0IwNOhsHIyMuDELV1thrqC9oEhqPls2hymoVbHwF19HY
uYennzVUd1XDGyehjbsX+ztRIXWgKOh17TUsl5UV/ywThSSxReehx1DQ2BZPIP2oszePqBU1wyK/
bbuJC2b2ZQIpNz68duNGP9qM0mD+juW50Dm8Xm15YI5Oh9ZCdf/Zo7toMMPHTzzJvdK6Te5WL157
zCSi2ujJUyZAdWITEAjsMRFkRDGz6ujOxnaXmXcMdcukAeL9scRhjjj1kfV1QFI2FlXuv5h5sNa+
ZNwnS0O7hc0qdC4DcVEGRH941UB7LFitUX06k+A9uvln6HdTxajYHNxs9CPkYXl7TGS7VjIPefol
DD/iaH6zUioDoZ1VDPliKEl9uSh6GriRR2YBm0G+PPUXIusZKDvGZBmMYMRfhVzZ8scz/+XhEW0f
EhuNT2Jw8Feca0Q8FYNBIbdBYXFKLpyny5OeGBcvcFMN3D0ss+hrAB8x5oz+rqXoJDJqxr4QHmI9
WZbObcZFkoRwJOUqi0iz7HwPCadA7ThvhLIVxXZW7zY6z4JKND+OYRFEOqwtF7VrL1N9n3ctCQAX
RDpro/7rK+hW/r0S8b7AW58kq7F5r03I2u+0xojoBXh8yYdq7AUFUqn8pcOhnpngrDpfrnUcbEKo
jFUM9oKbChbjrfKQfdM940/pvQ5RpNwp0d1KjcVgPzyE+zF6ZCWP3j3y+WrtPOGKZ1Sx9Mgts6pL
DMYajSYW+kdGU9RTIkLGjES+JGQnIAUyvEOYnwbO0VnFVAahH+MI028MO12NUGk2ZEqC33Sm2ypE
eegquKUaz6GxbAkwFPYVEI8SwIGAKXH982+ZfVSnwzzvHdJ6ldVgvsV46sttRO+FXwgTS80peRNg
3TpVHNQPye1+4dxznXAMglNE/s9Jfqz84GGU5XZX+22b7HVX9YGR/AJBV+pox8ahBuB4SjwHDJwX
3UGdG5A0gg+TOgEJ2gyFZv+qIkTusjPID7aMvQcjjl2whYjszW/ETksN5VGsqctW/gzKj27sSwUX
McZ082UUl2o8ElWkpbeh/XHme4TpuwToGLwXF/AuRF+P1jNVTprD6dofZIjywSQRCpO9a23zVvUb
Z4/tYZllGBWimhCBbkXGTiDm4WBZsW8BM44T930W6OKkVhidI9SRROmFcCJGv7ZxZZXk1xKXqrrL
2qZopqtJFMxU3Spy8TA22HKVb2n868ZHmoPFQhqYzkf1vxu6DAYAr7giu9MFwmrfJh2fq40i4btQ
P9Q0vtaA8ClxEsRCRFm70Gl2xU3hAi2HoNKTwJDXPtzX1a+FD9Q71/I68u7ZYVrSokkpfSuEG0hW
Vkg50n3karOtWCZpzJ2DJi6fPw1MNCkrSepkZ/7Mw7wKDQKI1oJ3ak203fm34pxriniHPC5CKyYy
oCsqesCUaPuU7Xq9i2JMecp37YzJzwIHIXlrqhukzVHUwPvqxjVm/CvfJQIeSzvqpPc4+kveGniC
WLQ5LMM3m9LXXBpNgO+orbnynyX1Gvt4CPLocYRITti2+rMlybWz9D3of2LReCM30q8pC0BFQWAc
2O6mrQKbyblSG9YWynPDXpc5sJp5H61XPbnK7m0WyD1+++Gr4p3oiOrHbP4dzFvU34n8W7Y0gxVF
CBpOCq7FyEvoaD9dCq+E2g2OKs5f8D4NHhwjStuqvnbwsRpcXYckwSNTkQBXMjfxDssagRXaJGRl
BXhuO+BJLgMFWAAy39Z+n1nOjOJbkhVp/cfReSxHbmxB9IsQUbCF2rK9Yze92SBohvDeFICv14EW
oyc9jRGbQJm8mSfNp74+DsOJGlicGnufie2AvWGEnhc4nElIDtj4Isz2xYAV2TFctrJn3wqRLDgU
VfsyPpjhKY4/kAciDGm2eGuY8pUggIoqXbV2Bk8hYjLtbFVTfMZyeOjc/mrYajeATYUsC/yBMMG9
rDbN0qBebTWODWl+eGXIXAjHC0ENTIF2RIzVPE4BLm71ZhRIEVUACG0mej9815yE3fEvbPWTF2/i
8VGj5ioUpUm928StWtDWgfdP+1fHPHgag7H8NXKLORdewHD67kkj6E4yanWfZ6EZrs7ksjV33N9g
2aOXL30fNvcNVgjf6T5kj6cNIBUe+L1by20zyoNFfTYYyn8OHPEu0DthCNA6xjnKWWedqDXXnQPG
wmgv1igOVacOoQh4o4xD74lHdGtgWRAV4mMr91myURTDAVnIP7UZsW9F5fMoMkJYASoHf1h5Kdib
2r7bCWBY3LDS+r1UN/AQXFBXomK6JCz4zkwatAfUiq6Ywl411DxrPGhJjDE7A0YYcWaubd79H7e6
Svla1YhQbdLa8Ly7WzlgLS+S5n3ImDzNT7WNJbK+UFV6Vk270woXCro7uW6klos2Lygg5xjvrBp+
mf6xIGPUDYmq8KAHHragzFYPCsGrTepHDrSnwAuPRoSekQTJ2STEB+UB1vMY88C35Y1s71nO9b+J
VLkAf5DWHBi4u4ni3mhuKhu/pVSQF1HHxRdPCtkHZxMZOSfKCds0ntZeovBXh5pLuxUXML63pubR
7rYacdlqWObi+6ZHUn2yo+eZg4B6nEwusmvoZl53cfOXaPnEIwyv9qdN2isz2UYcNhFObCxJ7Tob
Y6CwHOss0R1sNg++lPbRCFPsNfVFe48Fd6tOrRV3ZI/ZCfxxNJ/kXJNeDV+G9Jg0B0c1a52cw2j4
qBcajQXk4dsMLzmZUEoscFagcPs8/damnm8B1+ycDJEdA1L0FZ9UH74iWaKDGuJOGIEDCSPlmSnB
+jR/qdWtcmUfOQbvI29fefVOYxRr4WcKE7eCJ7nxTXcL8IjejHWcn+Pm3QMo4JBSCe0a96dcgbDA
iVupEpMKtgcZGJ/tEN9P6I1KYSoSBzfOTkR5791Qnwkbn23SfzplPGS7qwo9smesxyQLJXzieHer
U3ZjQI3FZmDUAazJbX5DNMqxdbZeBbWqxGuJ2V+78W+FABgA83PMPz9PDigIa/aXCeK4GYE9gbpT
EKnAHc6Rc5MKYvWo+MshMJ65X8t7t1x1nFncQ9TCb1vbhAv1kBwRWoL+UU97W+QwxjDV1vauMFi9
UF2XYJPFmY1sx8AP3tQM7026/DD4ozlLYc3Na4zb6Z1foVlnvxUHZ7HkofoHZzYPcUarEel+7N8x
HBQ7PjmgpRoUa2J/n9hk74SChlvu7dTiAJZh6o8QwxAf8bUZLj6Ginay5UznFX9TeZsZoU/81Nwk
MrhkRNeS5GFg+SsxSvzp/PdWnyWaSMOA1YZX5UJ+q+OjV0PLGl9r+hQa/3mEfs6IZOK/c0zv0XvX
SDa9ecnIoI5xeiobc+XPQJzwjISXLPq3OJTnElDSo8FRMyYjSkKvCrfRjHtg3PTDsXQedP+X8ZTK
6p45zsjX0ZIVQ6d2e/ZOgEZFal26RmPX1ujm2zHfdvYPmIK7qTuZxtHn3a7GeuXCJ6lTMu7o6CnM
sagA4MyPqmTS0dxshgvRUycvVsihpX40ctQ5DVAUijxDbmdYjwvWfILzEG+V/IrzC6lPQnODuXfK
2xgwkn2U7CuTx1cfPuoIamgLZfhX5N8Z25aLHAvAf4IhFYFyq5hy3IuCQMFw0sDbOUtpjIJFv5sJ
LSVJRlrvPoSV5jT/5h6qSdTv2uxkmUe/JKu+qLj5TgFBt9SLjSytU7Cox0Kc4uAyQgnFt9tvRvKW
ikFUX29E2axoE1sn0ZPlWidRfLIBckpKUOGqwr7D33nX+t3WkQTTOH6o8aFusfHh7q6ZqIqaRCvT
fJzpPfh4gTmKQ0z/3qXPCsKfx4jcwiLnAkwCArFy53yTjvFmUUrYfUX+1TeXclHH2oODvpl9my5w
mVc9vnpL4OpPzReFIqyYEYTVToUPbnvqwgP1mMNwG9IbDqre2ujqOcFtZhHIku03fsK7wuXcVbCZ
BXQe5pfWhvoNTsE4FMWm7R4VtsgaR7q6Dh274zt6+ErqcesRw9SVuR/76ey1Mzde+jZmjRfBP+bV
NSswp10652Jh9JqrS4XDsI2u3rxLzbMJfqtY68XYyzmsZMLgl/bBkAQdlL2eXd7mBIIMRgUankFj
Uma4jdrTBOa9fPXjWwZtRYW/hfqkvmKdVWKn+PqLV69I18ZwtofwUk/72nuusCJNCLv5jNsy9D/c
5slr9X3FexJXMPy64r2zX+v6efSskyqLWxKMp8nhCpQz8Es5jUr7z8zeLCE/8WfxJjh4Jbp9F5g7
PQ4neJo8qiOCfTL1+3Ya/wquJRmefwMjg9msmWSLFTQUAkdhBZSU6DYrELDAIsczgQETHuZUmKsG
N5puGHn5P/VErcykcYcd2xzCgP82BR+T99Urztfw7BoGcMHJ1dk9YNTQ+Q2C73k5hclvFby4A2qi
dXUa+WhVezu4cmr7HeZdxJikIog8lJ86/VOL002xe7xHUKUWFmZwSEASuY8j+OQ+fIgA1YXvI6ub
h3uhd67JIshg+Zq7My5MAmt+e0pN+5jYf8UQ3nRN2CHejAm/OknOgxc9Teh5IWEDg7vR1CDffoaA
YNtp2szp1SqPkCSVR4LoVearmKnvsIviH4XHuPjjm7BxA9BNIVIKj1Kf3Mc1zwSmJuGON78uD558
HdgZfQFwVTIyzMMNbcAcC37y9pbn8T7B0W9HjPdB6Y/OvZ9FnCQhhYubjhoOp8km6vA8vuKp3paz
PMf5nxigVxcWCLIf3+IrqWZSyXjio9fAee6cnyAw9ySnuYknmwxBdwZDGkEgIHuSFruGEdiM5d+H
bRyCc845YxukzpwyXSv7tPBNC0AS/gD3Y2vjkxEn1KPSPS5/bU5O9dAyzUQhyrc4kEPuhhQeDJvQ
ubXJQ15dHHUCbMegS8aXNNt4zdX1kMPuc7wv+pjFYOwJZhwWyqbC6XBv2su/Cpqj7XH2XjcIHpLh
rGeQMqUSKZDAzNEqmuKeoImHYiFEwL0v1Lt58tl8MHelixNLVsf0/wieWgStzWi4BwEMTgV/cBTD
9Bhm6i7wH+rY/NUod6WvoH72yKsCjSYbCX2qHJGYH5WLKaKOGBf0FHGs5kmAZqzMbRq3eH2n4SEu
EUA7i4lYXF1dLSCMt+0dBYjsV+gHkSO+3G4++l14Lx3mAljk2Cxy4rgMkANDr0a7UOTfGww+pVhu
Ml8G5KCCa0LPeoYZ8ZH/XaWmehzTgLzSuHcZTFl5vrWKdNo7RZGc4lmDG06gEYR3XglhN07Cs0XG
gWTeZpqMeDV7EHDymGXd1LjjSnAuEcO2XhnyJdL+tAtMN/4pAScabrh3wywgpRSHzPmmg9mjxefp
XpRqHxKStXMTSy65vERr1Kq55xcXOz+Zxn2tLBTkEGZX0KkzeIGaY4i6EPfrNpaCVdjy4JWYQ+lu
OuOn6HcmPlyoG7gQFMSvHPbDIgUrLmM9Pvcm5z5ocfvv68wHVW9fZYWzbWCx6kq2BDExqw5tsnL4
W2/5EkXzRxhDLuqvBTo2NIoTf4Mpn3GNGB89NtpwwWA4wYcrexDsssEAj/07tL2TctgeCDA2JTdR
n+b3Oyq6OKlTxGEW1OS5dbCEMOYSToqF4tcn7Rsmy51ug30qvQ3MdgYeXFk1qWtHmaixYf3deFbP
zGyeLD7puD06WVdcssnW13CcTo5OgM17xzwtCBr2TxZJHKOfNkHj3Vzt9i9NR3jDLmqc8GPBIGll
2aWt975bMD6RczNc24pEoJUytkgBVDmt0z5ytBCHkruFIG9Xe/rgFFNwCycuLYvXko0q1RE25Mgr
TKR/k987dyH4+NwN2rqBJENLz0c/OYeqeWVsc1cJjqlemL07k7sR2tsYxfyYFPetDUGU0bhl/Y0j
EabKOfSTt3XY1CPGFqJ+nNrb6GBg1emqNpbN0vu2ODSbRX7uuDUTGGAKWW+ToMcEDERGzFeVWms1
/aVwNHRimPcJTTeXsSSaqCicmFzrLQVYAoIHR7O1bfgh+PuE/2/k30V0E+nlJ5N4EAgmSfIXTX1e
sCja/nPvRdxT9ZxITm7qrTPbb1CLoEhGCBfGBHLC6ZgKmondb40mW1vGJDi5E8xGDrpzl5RVWzTr
oXZXSG1xd27bvTDeIVqTTvW93WzfYrzSBES8i9vGpHRnRhkWn/rv3Oe7gfhNYnzr4J9M7n2hVy3T
1ZFFvpp+J9zaUn7EBd68jBv8clPZSicjuXUxTUa0eF4m+3u5Fbl6wG3E9QmnVYqtXIg/ZAm3OQfI
9zFoiwgXXeU7DIVqQEYkQbLP1H7q3BuTo10cFA8VTVFdiXma8CAGWZ79LXGYY9n+iOIlnR/n6NKn
zEq9AcUdh5JBeqLNwKrMq7AcVqIPd219IZj0FRSnoeRS0pj7PMHCXcX5b4yFO+NZFQGk8Pa9Yl5X
hO92+pw7Fl6R2OfJ8PduB2HMsg/J2Jw7+JFYaKrhS6qvRh9a96dyf0pGnQWOdzzxhq53EVs2brMm
c9jwIxwcYkUAcq09eYwx1lfYja3w18kLGqEgbTILGCdCoNjbxfRMoQHCKgfNANjT+Bzzi4eIAwWC
X5O+JsGzIzNu8w4ebONS9N1rlUV/pGC5zoXPRa0rDLCIcnWAP9WGD9MR3JyYTS3ZuZKMKzDEmDCk
a3GXQYMas8eZ76sPRV7BRuyGN8NgrUrFwReXKik3NaFRw6zIYbvO9wxOhxaRzQTyoMv/5MwTA0RT
OaugfMJqeJej0w7uVRNsDPC/0FFgoTW7SwYmgwyHo2vd1u4XfWH9qkB3zKiB6nhoxvbisuJToPIa
IQlZ3O2ixFMfXt3TSnWqhn9zJlinJiJ1wHfMaVeVB4lpQmOddwYqIcgX5ZyHWS53GYKrxTlFYWFD
41jKFB57YexSaZ7TCO5W4a9LA996hyJPk3SxIom4IuKyysJtG7wNXVmvHXciCkX+ARIdJ/0ZyDv3
XW96kHHD4URlvyNePKf+tU3AXYtT8XV5MwbjsScdQ8092kKPGP/KbDdCbYisdl0Idz2YxEIibJUp
bxwjEDQo0nh2GX8VA/4MDOIAVvxWMCiuhoRhQFvgmMOMbXSmTz62IIfEb2w2zpOtOOwn03O4uEEb
wNKyxlnSyIi+KkK7PapHSM0Mw4wIdGhgYaQgAVID44oBQrsYpwfP2onBZxKgDtHkvFJvtvdzg3Ko
5ikP80scFccmNE7aRHTXzS3pnOfKL4jgEJJfkaEdNzxxpMgq3IXsJGRgJZzxHFaDvS/dBDU/PKqk
61cSX+4pIMBC4wFu/XULFOCrx6JMTrP0zn5Xj8fWQjTNKfzgenBnYVsoq+KlFfOrBoBWRkDlTWh5
GGQO46wPdoORwGRwdddn0bVmTuRJ6C0m4ou2vxo57OxRIPZH7UyQoO9RPpdg4JxyaRqAivogJcCp
Hr28wHPScpmZ34zIPHmLo61H8eZLMhPCFRZtEwZu7ilxGWLlqJaIYootKs/yY1LJNz0F//IC+IbR
OLisEA96alvg3QRO2COfFd8eVRiKfpSQtWnM8m+vg9xol4R+fBatjGi+GEH7DYMBCMmx7mBf7Rrl
vGQTE8IqBb3tNExpMWLYzXLpK2iva33gmJnZy+NsGt4m7qb6QjCzXxdz822148Ypo+fGca89vNg8
A9mv2zF+1KGhLmEaWO9WztiVIoIKEFJC8dBcEhWm66/3GRc44LgOuo4QtqE2ARJdFUaO1bmqn/Qw
cmKcnP0k7QNVmodcoZQMBap8LDukexUUz+Pc8rhyHqr/8ecTRSiq2diBpTjPzfgaVR6eAjC9hfiM
Gg14xjg2LtMOQrsfciZu7WIXbXIMJon9YEzNIejegU7eiV5uzPgzAYXjgi6sRgwz2R2EdzmlF91P
XLxIyGdEI5lDac44kbut81NAHrc0573n8R92cqXCt813VxIsfMRyOOozFN1NNhEBYISraN9InMcy
+e30Q5nuQM5G/nfhw7xn0Qj2ebArUjBizdUyf0SFqhe5m256KXrMjRHpS51vBg4NVdudmyw4a8GY
AzBKHPsEfN8GV+zrkq1zXE7pVFEa+7R5Jitw1y9NiPN955H2uPXTK37XlVn9G/mYOWZhoGc3NhXL
yTsdnHhQoX1c1XDijd324Xnm1aOuKw/3TsY3tn4q8TBQxr420K3icC+zt9F5y3JOWccKUTPWD3n0
JUn04C3I2te6aI5OD7PHfYhMVt0thw86SIb8vEguGYK4jWW9yf8tsZzlJQ+YHwo8N0as1gsmBmGs
bKlEmYiL+CdLSUTBAiNkvsl9eYTdx+t6bZUHOsY4Sj+jNq/5jPrXoLllTF8dvMFB4J0asNeCmV8V
VzcwZJcuaLn3TEwirPRnluW9lfo/WW99Wpz049TY68D55GAG/jzOP2BOjushpcJUAS9Fhju6sXkv
AvefE3OlQZy9K7z8PbRKWGUUCNTOyESfTJPtC87HOF0YlcsdcUSYWEOGWcPEVwzitxht5q+09mTW
0zjLfoV7AjNGoamOJue9m9yci/DU3yQxyzJrDpnSjzIYQIZ3L7PmRqnL98ozN3Icb2rAR95Qc8G7
RCMOchXDifIwxF2EQE/wqGlznHlwJhxtMtuvypeBmhSkLC4tBvfaLuEAbuJ8Z1usBlAEQf1uCJwp
efUWLmjyPBzfgdwcg0KhUC7YVniZxPyQ2gDdcQdK25fUqi8iIiCc8zH7WYiV2VC3Rhrb3OAzH2sM
AeHVN2H59sHBwCWOoaAnMzgcQpr8EuxgILBxrgFWBXbUJNURR8q+jeDQ5HSPM8S5SwE6J0mCCcoh
L0N7QOJem3opJPN2Y8xUNRnfgxqK4+h98T0c0AExNaXmRbjVJTGTrUGVTeeYL6ze7LKRZPza7pJg
AEWHuMyOuVKG89uGaHrQ+OFpHiz6XSNU0ilL740i2LZNDEqpKvZOVT11dn02CthIYO8maSAGkY1S
VnX25vxN6m7ddoD4QwicdbXKo5ZThYBckF6GsPmrYkGlq95PGVRoDIjnaR53FQClHAke9ieDLZM7
fLOvoFnrEOc0wbeP3qynHYuRT7I5puijvDVt/+iL8iJpGeSugfvG7Oq1a5bPBo71webb07Yb03QP
TlxvY50tJPp/vpMeSvZ8uJv3ERWsyhKHCNKp6yXr2PDve938ODK/D8h4GCq8Eb3BpYUlUiaQO5nS
9ix6NM1slY2yIfznoODGN1U/jUGiRf+fM2RfzaNr7hNrGYwJd/Tw7ds+oQY/33LZoGuyOlEKvKkH
Yo1waR9kajLkIzMfJNZtLiqCm/l9xOqQZum5WKJEI0ZrXcPGDZNXK6sXsWwdGPIU4kR2weFrD1ND
IPatMT3WVnSPO+FB5ApK7PSsM/siwF2nY3BNSOGJpHto7HFTmfGDOWNz8igTgNx8XhzhQ8ewNi8e
iojMWI212y+/JwRR6DanzOYb5hf3DRfmu7au1nOflSsDIja0DAkCg/XLB5WKYp29SztlKsWiJ7PF
9tXtXKvkugfUpsftGyAoxirdREVwimqMs34hKM8z9pm0jwND/SEwziblQ93gf06jvA1j/VLCixly
OJL4h2XSfJvVJGFzdvCY8lvZIhWBDgp9jmCNPPpO+WSAH4ePCnWe+yIEXIsZqSHkNi0hcYN41ba8
9JHFghwlkH6bVdYo7HPeadTjc+n5SI4JupiD2cihDrnH4GGWi6m4OGMN3bhd+TsAdWU+tgNii9q2
rG75hdzGZs7zm7YhR07ubQ7ag86DL6uhpo2GQ1NY1Gn4BHq6TDzaPWE5F8COGV6byT2oDPp/MeCZ
iaZgE/KjoJRsRYPcksEzGaY5R2UqxgD2VmJjC2ofupl5CAQQlqpb7J4Z3VZ5pD9xdq8ziMQNeGks
3VfhWC82Y9i8KBlJ4oylWS2Ud23rH9N8+mmycdN51YmFazvbNdWRVAeSCEmnaobxwRnQnmKBtXax
nIWMrL0Q+UkfLY5tmYuufE7GcRdiL8R+JGkHnTJzVzfu1pL7CZA/979ZUqwSq4NkIp87J6yhyQzf
hfBYl6FYFdAqK3GAde4nf5AVYRIZj0X8BRGf1fNCYIyQWLcRxsjEERjkcHVmbxf04F0TdvqHOHmY
xHBYeuBQutb/S21M21rHJvc1bIbaXqUaPdl6DxkSWc5Tiz1RXxHU+KPBURf/RPWcTT9LVCPNudcg
gfUaNiTDs+7Vg/4FMY/Vzua33GfhVzU9S1gBucQvMBSrUXSrntjJmH84mLiiazRuXRt3wscwYZw7
1ohkEhgSiZk6/tcy6iwugDjvmLuXGDDK9lMZP1n3ZpfVHRdV1/vlTWPuO69ceRby5vCmJYttDEuY
79wq97cjHTA8Rj62/ZFiVvM1tN4n+eQNH5H7z5UdahG/PceODB/GzPs5RTDP3nCwDMljor0tgCws
EVy0UkqSYbT55o9TPM98L5Tc5fjOBIU3ojMfkuBL1p9dCb88Z5LIAsCtoWnf5vTsi5cY6M1gvSnS
SDWOrL+e4Ofwpy0K0UK23vAxMj5m/5L0N5vzRnTVY7ZOqonuK3ctF8uOx5QWWzhs30pg755rHlxm
lN51tFmLTj03vqFmHsyrNQJQ4VQmlXkbqwUTkm/G8qG3rFXNwAxsz4T3yJX42/DjY0dSMavKzus/
KlyaVHquXaBuQjyP0cmmXwODoehJNi211sZXNe6AQ/WQugTD1NwoAIHCy0NTH/BeEYZn/ungK/+o
+GDH+U3h4KVOajXSdh6U9L1MDY/7OeIkldr9U+RFK5NIY16yfGBuFv8qTDcRSB1FIZAbix8nkNhu
KK9LT628TMkyMoQiz/yJe09GMeLC5GmtYYtE21J6FwX32cTB3pi7nee8JdGfB+wpTM8RP89GUxiG
f6TbVhrVJXGZufGnBgbE87eZ70RY/oX2T1uTmuiO87A1jZvLgXnQHExxJ04D7VHhPzAaZorhADNi
Ck9EeV9VS7tkuvUGRElf4FZm3gHbnkG147g7JfqPrCJLiq7ggnQpiN8Ot66A7F8Pp6j55IJX0M47
fvoWUBX7J+LeyMqxkuJ18rg04NClZAD4MSz9ajcpmBOyfJwIAzRt8IxX8LmIu8/RIwjIixf3w5cX
cNt2INFKvJ9qGC5tou7GSGNQYSR+S0auHg9iolomOccz1LR527OA1hxSw+4QUlstxf1AHsA+RTxv
DMsRwrexxSzWaw9K+wBYviNcKCDu9kbks+wW+CiYxHc46Y+Nj0aMxc6gl4492jCeG1TjaIFSxqeZ
T3LsPigTWVnUCiYy2AjlvzU84rJ9spC0IvspbQlLFfvYeQijDhOAtx6Y3lV59KpQsaXf89YhcQ8Q
J15Yy5nIgY4FeOMnr7nLlQ5sCjfRwdpn45/fxk8kMQ9It3cuuggIDFKjr1UpOVWQ7DfvrdC6ACvm
Q98XJZ/LPqFPc4QvC9fDJJkEY9z6qjFXZD3hPXkmboSjQKyMntS3qRHe9JdH7cn0j4SVYX2NYbgT
bHtzgFWGsgSGMClhweEDu8O5NIPHiC+6kcm+UuPZ7NsrmPrj4DZHFyxYE/PERQA/sWQOcP4Fp0p1
yjpACTMtufuqpvo2eS0n2g4OJlPOgvupOzD5JVFjxv80zb1d9d0VfDbelrSFEwC/Kv5FY7CapN6M
TknjyIsNJriwSeJnrNDGGWKROzwJ0tO9fUogQjnNl56uQrwk5Gy9/IblUADi5wJqDS8S1kvBKlen
Z1PuJAy3+Dmd43MSRptIoRrbFxf8lBd9RoRJquWFy9S+xewfq3MffKJSURiajby7tOs6NdU6vWbN
inZe69/FNTVjQBN4GiPr2zIunhHsfPp4qzeFjCbK2yTY98c32W3JZA/hU8Ts3WNmVgTrKQm503eu
EbKM5dNiovNbbpWdoL7+bNRckbdR6o6HZC4py2yDeZ0JEa94MjhBFDZI3NbJ5NFJMh4AH7KD4+WU
MjgI3oOAjuj1Lnk2nHgAaqqK53yI14No3K9M1ek+1DND7R5s0NBV0ZpbnEeGAqd403kxMf4meRYZ
m67ZTNlBtVWFXJpRbA8JZpXmo3VXJ5wGpWjdtZmWJZBz5fJNTKszE6rhxByFhhqa9c5eRi7UltbS
pyWKnYiccF/6freLnSDcNxx5T2QDx8+qCrDpyn0zwOt1g278SEIaFfBGA3DowWmAmmdt8ER872au
ws7L6t6IZMIT6CjMLAbIsjlPfkcdFpuO7/Jp4PNhStmCuUs6npQIHoZJ7GOt50mTBMVJzeDst8Iw
vQ7SoaCWmjmV2YA0ShRPvm6q73Fomhe7TcjrhVCpokD8gBFnL5km57GQ0cucgJ0KDbY72/apJgon
sNxjQXGsJTPWkn4gXFBGu8pRHY7Q3OTwqaqDOxTGiZyzTS5Qklut84W+7CNMtskfjHeExTyeyWrb
5dWwFqsJOgMcwGY49Sj3aJCEnV0p0+OoGR94Lq6PMCYwLcKgvDc8v7/GBSfcyJ2Hi2343t6zLGhy
fQGLzHDbL6q9Mca7pb+iX1NzGmdLbcIRYIoEtXkOaX3LSZbyhs2Vl37MNdds8pMm0W2+tbOihTNj
msfIA5fVPtIu576WvFYNBeQOIB4Ev9QVpAXBt8cqS4+RgeNGTDF4tvn/v5JR63Y2mIZNn9ect8LQ
bh7rvB95+fBURxWSHeiXMEN0Yxc12qDdeppPVgoZrVUF9XJE4sXij0fAKxpKTyZovKYy+1+nmpkm
lq1rXknC1XRv0dJrOYO97juglkniYypMIi7psjl6IewihW669TPSQwUHRUY8uMarqRtRHltBE44Z
PTStTZY09eX7rHp9qjPSHAOS00M4E/MV1dIIJClBsxSDAYPNc2NRPQHBrycinlJ1+ZETiTslYePv
q6aLd2qMvTtU3GbHZ4UobhLQDKdWbuzJzo6xtOM1FTA4wQor4EpEA0BVMRIL7IyLujLLne6CN7uh
92Yu5i+BtvfgJXZS7ibh6luKbr83W4aBbWXofTdTlx76ET75jMu9FzveQY/OnluLBMmcYr9LUOYT
ESWHpTXgXnltCgm27U5142NBMTPf+am0Ej9CqYijGpQ+q2FXQeVj9DAj7zJF7lkGQpakcMLklc8j
SSaLujBHpuJq1CpYiwBOPVHTbh/mmC8NTb80X2B1NCAhPllBQlxyJiNWMBjhtTLWQRV3ZL2xkI0G
dHjHrUt6DuviuTV87PEOkqoowN5z2Ik/SquZzlxWOcLExsBVHBm2r/qRc2qmNpCWvUfabjhBMxRm
/BCPRrymmAECep4APOR6tpEpyPEkZFGbkgH9KYVx1XhwzM3Wcz+kMsQxNr0AvsLIIGFsBFu7C5lK
UnNzYGkvbqMlhk2UW3o/G3XzmEWZSbNWJbeuOZq/BDwWgo0UuKnTUtBoRDTur2JaR1w9I4ATE808
IULFL0VZLakjfxqf6aQu1mIIyIKlNVyLGv/znZOl/jUsKNyz474DdOdjiwy5Ak9xgtGnsQwHx4fn
HrPEXzIR5jvyIcqHLMi5JV34OeAr4hRGrDziOAoakHEG42JYWG4wJTihAuvVy5AeTDlf0gJjYBk2
yW87jz9+meNgFVkGCCXIjn0MnDT2HPhjQTJCe0LLAXiSdCQx7agXD6b0lhKECpMDNdK8zuottBEP
rc7h3NqYqjnHYSbPhqZ9bQzRSjhFqgfK3UJ4CdgXWF+6/reeMv1ErBJvjgbBbPpIyqnbMK0Zgv5E
xm/S+NNIUmi7T//apjUulTKrDxeGScDYqiWV4sTkpeyBYDQDKu5xxJFDe+TcFFrMtlapE83DjujE
cvHuWZRYwN9ECLu21PNSnysyOf+jAPqNCiRiiZDQ5DeemJ6W9Kj7lrhqHTAujgQGQxnRZH7TzSad
blOGQtMhIRh97SbQjZy/6cb2NmF5MZcQSrsqbWba2OBT8SI1lqPpOEky3GPL1Q+zn//Z1CzBjniB
LR+lpzgB2zaYtLqN+L4xvZj05rq1f5fC2qHb4IA+sTEcFJpMHwavOYn52zPrdVjhk8SRg+vNDD8t
IjFZ+ellKZGxP58RXYZ3K37gH1wKslp9jUtOrwEeIHhqcbBOCzgZnH85gVqVTTkoWmDafyJZ3TL1
T5vbzHkdWkFS1Caaa5jFfa2qxXWIYT6J9gotydXTzprF2s0eTMU5kd48DGsxJbLSudmMAur4bbYw
W0Z4omv/WM9LTV3cAn9uYYuAtqefZcYFXGQr07OII/cPM+108C7Qgrv/ODqP5caRLIp+ESLgzZbe
O4mkqA1CppRAwnvz9X3Qi5mJ6p6qkigg85l7z7XEwoPMEh0lUIzSsv4ySVeCTCf7CryVaQD/cR5q
eWTrpUc4cDEe6+ZnHv06LKya4FcR/0rfnzZfMyW5ZeVWukzsGLwH2dxMzyL7hloy2e/oIqZwXCv4
s7SrHrzUAlbTzmUvpPCfsduPxRfhXBOC1EjPJqkz7RQvUX923k62z3JMHhy9h9AcZ9bARvtB/uCs
Vg518t6YT0f9INB64jj4Yl+Wi0lnrUoGpeNLo4gLkVTLgjX6l8aM3gdoqL9FLBdCuqiyPMj4oEeQ
aI1NP467Mai2iFo2Ov2m5t4tm40lGa4wDPsn2JG5KW+pvBX+q9EfQU0WKqzI5q63LI8eXQgNnrow
F83GdaOj4IsqgRfquCgGB8zH1S5+dBS6vf7XwOsZAqRpAb3awvMPPXOXkBypotKuoIVXXCtL0yV/
IETJvinLfTNAoO/XKvWGShZJNu2meRcZC3bJHpRF1a49Z6Xk2yT5Q33JIF+/xQ6qUX0bqxAsrgk5
xkV50nVrXrDfEhHMZeeqRheN45ync6Wzhwojul7/4aCKpoTGwyeMVzCKCxYOHnZoKvh6EqSloC6x
hAVYqWky46ncVbMvZUQ8UHcNdPR2D0kmjqlDMoc/0pEIxfv25Wa3GOqrD3nWEcauC03s8KBz3HRh
uz0ChpD6HaZb8EFGDmbxYK7kfIMVzAUX666Tvug7Ed+Qe+baWzeDfq/BtWeoNrcNplzMF2WnRcyL
lWublqcqKVRgEbk/D4qeFPYGN1M0XqdUJvxQLlFIZYq1ffovc/qlNv2LePq/8JP9Efwee/rN5fTH
VGpztovMXUxqRMVSQOghqyASAyTjMc9VPB3frHeXdWHt7YRetzWWHOZ98d7WrA9OUH03skYkBjyy
bk4hdEMKq7lfRA9db+5tvOvRK3jZD2FfLy9SlhgNWOY6czm5AloTjXlOgM6wZmmE/Q83tWwxC5vv
SvERN3u/OqfdBvCZAn+GWRrcieKgYaxIt2lwSJyDiFaJ9pZoPhqf/JVQSiDYso4uO16mWa6UG0O/
BOnBY4vQXnttss6Ac+vLwdv54ul7F5Iq3eSmZTx5LNwVtpSh9NmMZ84mr5s1K2y4HcneIIlX+CMp
xcGSOwd9WsO8pjbzVaDgFsojugwkqhpDL1/zDjY3oAXtBBaG31xil3yOBuPU3MwZGzh2eRsaeVQz
4+oGgh/LcHFCE3dLgRzJaCkovBGZurKqzHRp9iPPN45ORm5FPGyLkTRGOtjWFG+JRxBsFkie67a8
ZxpPidup35Vu00A0pKNEevUwSSCLK+88hOEiUZ2l1VJIB8E6IhRQ9aM1QppTUtI2Q4re5F1+Gzr8
JUMVNUs1zEjcAUogMBFb0uVHhQALtS4YXMFjyglA57hGqQX+FzV5n8BIy0BisbVdmASVEYNEhxMy
nUJ1EeRZTX0CeoY9r2PCZqjJKBSgtPwDMkh9hAnups4KpU2v0JfI6qJAXJvbgZkvO72GUBgW+LZo
QI0Zu4F+0+Xdq2snwIZKyCA73mEWPcont432hkJ8RXw8+EzWmWrHGF/FfyBHSBUu3H2fVFdInGMN
ZJvLBPausha25lO5Axlx7IZMXWx5o0BnNsjormnACfK68NYYnr6TArOLLW2cuNEEgGsdAfYDmSaj
SJiwo3nMPPwH3aARMDFptFvyVhJn77QXz36ITOxJQkA8Gnj0AUrNsM3KPnvwr2bw8nAayAo3mUJl
a7HBY0oPXCXCfNBDv4Eqrbq3iq01sgnT+jMxYJIvFpU/df2ut+isRDclvW3xxsyrVPsYQ+UtbY56
LH/Y1BnOny5H+mmFsHtNwoKUuwbpb0jDNLTZD2ceslF1meJuHEZ3keik4qJxanH/1IKASCNcslaZ
WR4ZLJr1qDvn26hHpCEm6lp693KYlF5rMWlxGD7a4b948hGiJo1Rd5k2JvDqWajEhHM7RDnps6U/
1xVlX6nlnAN86XqXDF915wDka9+nv9OS1zphLyLBFBi5hxtSWEQSUJOWmRIvrdABVvmWUjQI7Alp
cerpSY3xr5jCNrHbKglmd7jBmCmlpjFaNWcq5IyE8rITxiEpbAgDYzWsCo3wE1fBWhGnXLFWz/Rs
5He0BhK3UwuHyr0ruJyVWE1w7YdcOs4dwEewzHuzmmsKVEPN/5PpToz5wmG9awoTvfEAoOXl+gd6
/YXWwSHRIEske2FCgsGKzmigi0kowm0UnTmZnG7EJDfivUID6p5c9jRtT24mkx+7WHWsAxI1WKN+
xlekLTt3XHdCAsQradFd/Mpkf+B04uOeC+vqtB6zKqpPfM+lPXHe2MgrpN6AdwYbFlyBPFYFRUjH
ahETttrdyRFSnGGmhHjxkXsUA3MnJKgZQvIm0M65w13pdzDuahr6g9kfVKPa0Oatc+O38K5FWSxr
mpAcTlrbFaiUXoWmLaZEN/tmAmeYtBblLfVOcLxWCg1nhZC/+zO6fOdTX9gObDV/WETcgOS8rmOT
FS+n271BGibL98DvVlWAdrzajS7vf4dmT4OhP7YxEZXFwPmpa0+zstda+7Krz2awPhz20L1+49Zd
lgQ/cqOr3DlyX9TY5MFMsgwJvGA52pdcbjvtVYOt0HJgvOXNIq4lcEn1Tj50GmzYmAERbSUL55RU
yNpOFp3O8kNYC850BwePlca7uH/EgjWTD5ZFPEGl0eKwdVNJktxo8kBu5k+D1aXNidVhoW6G/tyy
a6yfIPl21v8zJYzAAQHmrJK6Cat5dL1T6MRf1jhs9QjSEbnXtkeQR64vglAcOxzKDtPiHDufmdN2
DhJwt1w4Ha2KPsq1pTDdjBJsADXSX10HqMyoIesIu6sewiMMo/Y+VBu8HeqrJjCXOt+0lU6rew4a
3BRy0tj5Y3fQRXIdyMwwQCQRz3UbY6KKop+gu4840tEpG5zBlrMsxKsnIqJp71QVh4mqJ7PgrfPj
NWHy+7oKlq3M7kPrYK9j7ouQy1pUQU+ah9Jvrcz86AoAgBtPNe6jE8B7R50p8SMmBIZF1mYa1/lo
HscQ1E5pJBwlVbAqGnAluXuBPf6Rmd4xdGEkcOUp2gGr5FtY9f9GJ74rgX5o+EtLJjYNgABluABX
2uks2itEmVg4Kdv9Zc3EwG9vbnXVu51HXE4jd7x7vu6cQl6BkXKgNd6b4XPwrV0X05oo5Cs56T33
wVVCjWb/22lrl9akLB5WjzoQB2r4E8gfkFIB6AqV5V+vsRnJwlthHuL2qmBD9pK3VGqrQWBNapO7
4WA3o9tg5jYfFX9jjIxZxKJM0qXfKrtB7IR/Rvk/s/zdRFIu6XsAAgaYxS0O/bqdIlzqe+cQyaWa
YD2mkZdzy9snswdEsyZ2Vkv/pC5kkp6eSRpfNSTT1W6+km6xj5iN5c+iJ8taWHOLSrfLWINSe/y6
JGRmsNIJMXNIpMpBUsfE6vl0UzboUhWzntAx7PFZmhrkI0y8an4LMn8/usG6QG1AwsM8wnIeM1hP
5A07CMvcgOBPprxOuZDpjenLzFajlYHhVkfrWLJGrf9FglwYq9oIxZzEi//GtvsRWENUEgBVBFC1
Xa1ii6w0F3f9KP8xlT3ULl2jyk7JIpBHFdhvFLxwjTyX3S9iCMqxoyHfU41eLvHKeZ7EZ4ZkyEDG
/cgqUESsefIWuVGDupTokvBaxTXcgMz8KcuI4CIfJpO6xeuyVBvzuzccktXGNZgkdJqGhIhVvzss
HniAyorvqUUSxpS68cttXuGjx9m7wGzL9ayj/5QZwPhi4JZGnAMmxbKuMTrCuUHY8DLDfAruTP8R
dnWsO/FPgxwXmsa7Gg1fhaVCz2QAzI305zJb6UGp+Gztgqrq9pGxzkQ2z0x35+IbrNjGdpzggfNi
7aGTCFH1mJBdY4FRlHXFCoJ5CvdoTJjIlwm79XqhojXJJFTkBB5w030HOX0UIs0WI6WsFTKIUMQo
iEWwzNX6xmozIPvGL0DbNHH+KYr8UYdri75H/4qwEwbvOeMZvypXZeVcAmVTV9d2YtPl3rLNXD4p
3PzpLdQxhx2x/sBhYPZXo956mhrWdwBPzNw1YQOZZwAgDLozZqMhXyd9pXvDKAE/aS8dxArwWmx+
JTp28Nui+B1sitdhCXWLWWvacxcbWBnRcLNEN5Fme5jKKW86oAyRCxSxe+WM4VUCCUx5CdS3MgDj
jcC/fZW41z33q8FrE0ltThLWDK+YFx7C5gz0J0R1pYLXnEL2gi34jQDdmLMiTF2zPqOMgSOLx1gC
mWA+mLXtLsK4Hlox+8FoZudfOWL8hMPcF1dX+y2Fzkk1vNOoqVVwJUjRmjfq+BMaKM35tkLzHA0q
V8Two7TeYmg32gA2v3P/5ZW/M4ptbNsEPMGx4xUIDYJjqupelYdAFPgsgiMsQQxvJOm20n7xmqz8
PN/lhCO0/SmYGCuFhaIzWCPzYxps82xNGSaj33M362iuWLVGD8M21hKSTUQh1QYsqJm/SLrgCK+Y
Yf3V2lfQvNKwZ5hjz1NBHJD1VB1t0yR3G5onw43NQMcU29ZvmJG31B8b610ftoJPY7xUyUVtry7m
GS/dlOMTB7MFI93c5Swgg1utZhvpM+LZILjjekdosjEkgit6fS9knpGfpio2wjdfY+vBPB0T6GQ0
BJ+WXEv62M7ZrrwUAJcKtmsyQRhy0+MUW274fBZ1YhWno4YqAOaLDSy5wO2usORddA3OUGysm4Ex
NokdJppa+6DFOfZeT8V+7+2L0UaajifWttdKLT2ARNdyIo+mHCkHp/uX6LjcUy4dhZ8HD0q0T7Xo
wD/5FFbxGmtQYmCfrdZ9Y+hC5MjDH41vvUBCRw0bVKCpwo1VnGEzLlwlI1CrER9F0L4NdrYWjJqs
ZpuRTFFkIOpIby+4qFlFMFCP13Z/99rPqidKgD9dBV7nci8yFxl2Y3FNk21tqIwVQroti+xsMMJh
SPvoJrCVme24trkYynhbBEfhru28304b1441uQcyAWXxcui1W9HcVA391zRF0UKIcwHw2ZTkiS8b
jaURf9i5ZIRofYrRT86G2xeH3rRnBoOiLrZPkjxphtQkNkEUVBrsFuZeb4MrXy14OVZJNJy+oZ5U
12HZDsV1GJdJH84lHQKDITjmHLKJO6saMlxRy0zosnISnhqHvElOajdcc1FuTKHBgbIepeJm88Kq
UH1b04RkCjJsEpNgEqXZxZTYuVOR90jIc40TXQ7Wuingz4Sdt8jBLcZD/GI3Afk2XokoOTCqX0Pv
3TUlmYgSnUANjjTk8y118H7l2H/7kftdB03H8GTKcu1KZ1VMh5kTtWDDGVvHkAiwN8VVAJCu36pq
xUicO9MZPX2lVe4iULQfvW62fqFsbNU76Im7ov+n7IXxW7rwXmJjuv/KWZjWm16OjKyBFAiXmErh
NCgjcVTgi0npqmM8mnPTBksJxM3BpjD9b/9PDs+I4S0Zz3ML/59XUbPyh3ehsVLZBZfIUbB6klwG
zSFGh4UFNoVv4PQup2yF80g3TaRL5VtWlKjTCMhDNJmyrG04J3wUE0HzpdK11UQSKgKbKcnUcfbj
1XwDsFt7DabekB90H9hLC54/wDvmDgR4tCwtmeZ0JX8XEHOk8qPhzmp0fpNWyiXLUVzIxuZhdBal
xak+qGQMBs9WEOEWHOsCv3191YkpxPlqZmyGqkdbqJehV08yJmIVopxKGgKJ5Cu3oIyIwitl9F6R
HOEsMjnL6xE7USHSNdM9cbR1kHFDdjD17hPHKBYObeB1cOi70B4YVAMfg6RzjS09mrXCuYQudoNK
HjWf/x/6ejceDhIwoYW4TyMaLaWHbxjfu7WzLvlbtAL1grIttZNvcQzTuvlqfnG72FkQBuIfDPbt
S98OrYXl/BEZDx0ecPXHMI6/nh/OURXwLoGScBnIs3VedXm4aRpSOfsi3kaqtRQxVgJHM0ya3lOZ
vnUUk+yE+s20sq5j/+yyzFGNkXQA6IbxV0gpcAtzhy+rvka0UqUFM86qL1XXsFIv7UUMwsUKPJM7
riMHnZTO/OnE8VNRL1U4QFtIEVYupfHjG7eK+Mlw3ckHrhox1y1x7YnCYvAjT6Iy1g3GVysFcKwT
Qhao5YoFxy5DF207pyjs5lMkj2e8CX3TWNjC2YRVfsya/zcDvmtRWEeTcspig1tM9Qt6EoRWPbrc
rLlViWHRHmBDjckPYuxVod9JkVOzC10UVO1UhDj+SlYx44x99qJK5LqvDcaz4TocGc619HAYNAO+
ZCO4EvOFZ/OIi3cR2ai7MI3yaWAdAo/iVFsDzKi7r1m6kN3kd+9V9Jnp7TzoE2z+lxz+lUfqbxmb
KxIkTtJDfwlffONjzdKdya0ZgTw4aSXIPgoOt+AslaD9BgAC0fdQMieoq70PVcikJ0E2OGemOBlg
Rgqi0t3KxJppAQ0gbsMEH3uXwZaGbkw3EMDl0bnPlE7BtnBo9C9vOCv2Mcv0CxA4wJK3HGmknu4q
/yFz1AbbWOyB19iinBusnwHpatB3vHTkknc+MIDgKtgo9WaUdAztSs9XFj0nvxWl5LoKV27D0CkD
j3bsaBBadW+qe91MzkH2EYF79Jz3lg2eOmqHHD0Ui9Rjxi3jxCq7Dh6eINiP/ycXW3O3Hz/7MMZ9
TxrY2krL72gyPXofpXNRiRUc4B2UKyW7USWGHqYQ1mvoAALrO4kwViE4+ImGO2hJlE9H5hSNcQyx
IaiUoT7ns8eGXuAmd2wbp98jM0dAiOYy92gH6Ihb9taJR/RqEq2mp7QMSJyz7OrmdhGjPH5hMKSs
6uowgRI1iHkXS1xskf50QNq6nmaCg6+8RiinhSSoh3ANna2l5n71Kd0T0iM9vcfhVaKrL+xllmmz
lksvk6/AfdXZn0sHFTNpx9RSAIYpKXl061stDl16HlgQEhPaO38O2XC4FbW3uPvu1VehHmS4nVKf
0LMG5TkcPgRXPElqNT2rDa9NDd4sJIt8bFO1jQPKgjrXGMG85AIu2KML28cPiWkwlJxmLRXOJZs8
hs2OXS80sQ1KEKQJ0Bzte1DClsqxdWdLHTSl/uEDfCanKtKDecXez67o0vuPxsfAGZ+6/DeED06C
CsXJ1muPbrH1crhSl6h6s5I1bQZ64aOK3hfOT52/22SXyvHU4B0LSf2UiQepANOICVYNoFuCH+kY
dbvAudTUsWAX5w5LH5PLXhN4ZoN3Y3DXI6ymMuYVArTLpR+ruIoYBCHwECRjAbSoGxM4HM9ifC46
fcHNSlqNN7PTeGWhlbX9Z8eF3efXeNxxxhiZw7eIHWcCGSjg++z7SLhjHdzciGSiye+p7f14jylk
Bvyp49TJoRi48XdtYtmMbJLYQBUPpxT4a/wFacqZgL1MTdDJUBgZGwwMgfxUGAbVtJXB9EXbJ9+8
aqY2KxwMWsqtcJdV9YckcCfyq0N6cuObi9Ajf9F8C3uuUIJwNRWB6hwVqmZd8VuyTr+BSkOhWq0y
sCPavmPmJaHf8IoqzBB/K2J982Hy1VAU+8DGnOFe4C1OngYfTxa/Gjt+am2xAq+1ihGZKP0wTzry
slOCNsoHbuejhj2BPnzpgVbu4/ojYP7X2B3YwnbbVStanhXmxBG1ZIilqW9vItmlGQ/SzeGpHKBq
6i+GsBCegUJUVxldSn60iZGuenFBKDHLuUg1jykY5Xyac73p+67Gz/jVoTv2/XvPizvwDiH5NIgH
KBmG1skraz71xloOcbXTg3hVItFl2k1chMJ41D9a5bNkeNsGnyyLZnjLiuKjwL3A/mrm8MMFg0QM
IZHbyhHQTW1hQeWOjxJiFk9R7Wwn01jP+hnv7NyP/1r824V2MXjtG1SQ6lM1jzXLqCZFbjMQPEfx
r2wVpma9yskysmPWL6Il1LhkjddKRshNcqkKlwzqrp/FojtmvbmUA0NwoLKykcuQSkuH718NNif2
M9DlVTQKAfHgbZD+WtMzHZxUh134zuzfxuikTgysaN8pRzc9KM6xNz8L01xVPF61FULGfIs5eOHG
DcH30IhNbOxC4+RGNPW7irOBXI25kf3myQTL4WeDmML76YpnHO+E+4bLjPywtocPLA6lvanN6/QC
R2eVEbnFQZ4fW647i1lx3/6o6rdPY2Bjr5E4aEJn2YNIGv0dkXNJEa36cjPGQLxYbLGdVtL3EMUn
zdKiZGPh5aQxSSzIqY4XjeA4wGFFcdfKVzd+qM4e1RaaD6yDF+aq+E25FgC9A8cjXTIg8F2WXybj
rRpPO4m+LHRZIXufUfdmx5+xedYjjQMCxCiK74hxOOIu6vdaGRAC7FruKpZlWyP6zcnGVlvk+7V7
TIqfiFIqKy5+TbT9Di7CJqE9Rtowl8mw1KpzbP2CqNNcuAy8csx5vUvfQmE6mNVLxW4vok0pr/CH
Zo27SfQ3FZC8dg0ZdPDu7gIetwGofoLT2L940+bPZBT4cOyvIfk1xjU0E5V+iKNg51MoTginuGZj
LE7VpISIP3ukZdNIpYKXFjnEp8VUtZ37HTNZStppebhiSgY/1tkEoQq9S5lp7UOtSIELnsOw7xFN
DA+foLu4obVjwZ5Gc6d8eUwX1cHbRu6th0jXK7x+1t/AGCSW39AqqCGnpdCWCIFTAT9hHI9+QAz9
Wg8PbvtIgltqnlq5DZB/l0xB6hMRkAbftk8ZFLRknW0USOX2WeRMbhCbwhBaKhNJaG8OZy9Ds7oq
Q5rEolvFSr/Mmos/hS/A7S5TYu7Qguq7tFy25UcHPCA05MJgXNmlJEHET1/tJhjxPOOB8SAIaMM+
FGtGabgA8HQmnAaooytvV8Tk1x9U9ayhy5k2WWDQryrAsWzVIZQttqY4Bsa2gXQuz6q4MtdinfWt
BYwHOEA8au7mKpkPYT7V0Io1f7l9y7gEzINhVtuE3icqPlXGDq3psW3lTp6EjRjT8qyamcZJ1mdH
U2YlqWfqh4kGnrC52r/2WKCbq0ZHVyJhiautrf9KB81CxKL9yq87hmB6e4PDbEf8Vug05sLo76l5
VjW5HCVbz6XCirpb5sjtSa3lcKu1x2gBsvDnZs0SeYTU94P433DeRXnX4ZLga4emV0ApDSmHMRUa
I86KVUGWXmUCg0dkDtTpoBgns6ORPU7vkuXcCvD0yFbM9geREIp17HMzhyBSqLFxdKmZiNm8Ec88
Z5k03u3i6tBxhe2Prh5jk/OhHNaKsbYTNE9+i0WTPo3xRQcKNPhXx0zuPNpQFDdaUmxMsk4mH6f7
0zkBDKVJ1KleYwN4wP9rTOHfS2XNWnUZKjsbc0CzHZJ3vkIm9CEdVLroU+wtk/E1WStYZuvxtyTY
oTIeJXN1JP9jybfJXFCeMv2aNxRTJ23k1tFONtqSTLvVDbWK8s5sBV82PmOkQF26RKkxj6pLgOgW
SZwpCTLIQAw8dNU7mgV0BRKUR7v7ZULFcxPzLbXqW4vWhGy7f0awVQi7SzuMPruhgQxQqKSNQzPx
mtN0SBSqzacjf2Szb/2zr0Tg3IZsMY4THwTkldS177C3zpLwp3x8JD3SsJylaljcJl9qrg/J3JiS
t1+u9QYYB6U0MxFkpEmVRqtMja551bwN3nsLTAwDntox/8lvcf0PKeqhIXRs/I20a4cQYtICtIG2
Uqtr157r+J9DtloPLQt6SBlu3UGZh/UuoPaN1V3VPV1aDixP2v9hEcgDwGHl2qLgpLeocxxW5diR
21Vc+Rd7ILKhz0FCwkgt8FyIGPguVMwt8sYMx3V2bLjbiDdfMNkmxDdCr23sQbvz0owi3ejEwURj
ds96kkm0YzoggikO4VDtKjaf+j6KK7TfElYnJjWBwjw5td26sTYsbiEhSsFIv4V+VjU0P9QCkFIp
KQZqYdRKEwvs1Y5vdc5E3CoJfRwxu3glDf6gQz9gZs6BQw/AH6AEEflvmOyCLlqVgX+oi1/L/zLY
NlLLiWTWKuA5qrpYCi6jpZXn4NXhpAzsqhlvOQy+U0cQgPnbJjQFDUUIyAnWxyHoB79p/2kaL+fJ
g36uKB9CO49Qgmtg4j3ZrVK1Tq6+slHe0Y50fMiDeVRpdrBW7aIIWKSs10VFRUS1oXTszZK1FJeS
wr8jn7a1FiVWPQIeoMcMlX8AdLzuCjJYCa0Y4nev9ndm7q7UVj932N8cgqLJctM5hgfFOGYojeP+
qbTtKoWB1zkSwlk8Q2AGuZJELYcJQwsY2IC5Sx+QgVutFuZQkXyRb4KWdvWhF9VioO7DWcrq76PW
rz20IArJKqCHJrjFxTnHaezZtPpcegqsF8HGoVd5JZE0pfETs93SNG/WuPM49hPcxAJdakMoGmYB
EEjM2zqAq7G7Hbsff5r2otyULP/U+G6zq+uBLuqM4WMiqHVFA37VIqCAiwPSCbUaZxLIfb6afrhZ
ejJn8rJOwFQlw9GFRxCJYtmYB/CjCwP94DSn9XCz4RmSjISmRLnpJ99pqNYwS9uCL/XLEFdTPp0U
fJE/7H3nD8U693WEhp+LlROJJwUlAYWE80oiC9/oui7JHtK4SzTWRmQkRJ4HNmI9cDtZzJXL8TdT
22Ns/1jBEXzBKDZ1iKcWqwlnoUXAD6JNlylnNyL5kpfBPNSq3ITJadQfEckbzk7qDxdwgai/QXNs
u+hjekPT/DPsuHMBkSuEIrXhy7PrZWoy08jmUUEPFdxjFDiiJ2eaC5jNFb2Lm31pXCQCu5XwkNf3
GDWQfihxMkP3i4n2jgjNgSxQ1eQq3wp+rqG6VjGTqrxmIRA8Jf6x4jdnKAm/eTlMm2MN57TVriLc
nE3xp1g84zRhOVOkpL33+a22vmUE7YZd6+hvo+S3rrqtwm1RUzrURQoCD94DUeHWQdXbrezJPgNN
qEgi+TpjQW+UWL8FNL+E/bdVB581A6goueO/YM6EICt74+9fKrzxJj7ygGaYRxGz7lzF7W5Tctpg
U8vhzWqZ7mRvU6ce4mQKmYs5hEU1gYGUp8f8xg3r8slGz1G7Dygmy+APIfzG8x6q0q7TkVEgJAsc
Uru0GuZ2vO2mvXH1rVftkmklUezQ2EeFexaVMOJioA0tySPxR4TjOYpi6GJXgepHjMoMuco85bVU
GCljMJ9ZmcoyHdFbfxn5x5KEmWkwRjXaAazzoo9QSXfsDYk181cM9XUd6udDq2tG91cBdMT6NXUY
QoGPqhdk85Atk2riwCl7iW8W+0qO9NaFwxnRII62xHU9rBwvwjKhAR2+OgAimDvBjxbtgx1qk4AU
4l9lgk0OhxCjTkZR74py0Rs+5VSZiX5V0vjgmpQkErSDw0aB3n5CTKJ0opd1M0gIf+SWLdA7soQB
cohRhmhUxmggeRF5NNq9VTVE0GgUyT3Q65l098QSa4K1lneuvSPbZc/+Lodjha1e6MQoMDQvSSMc
H55U+Sh/yOAgtWOfqsonwlDAhW+yKVh8WjSDG4tzlBSE6apHQXgvkKZgVmK5jxjFfptWwG5WLuxI
R/i9byVk+4DZn/Gm6uXKTTbOJLedfI9IftChmUzZhBUtamKBa+sCm3mmM2lLrA4LOPLCvkRxWQCw
J/ugVeaJ+TH28OSg+ZJNhdgLlNQmy296Cpn9pOXcphywhX1svCc63TFTz26rz4biYOPJCJEREHA5
1wxqxYYXoi1xcABK8N81ZANloS/ISjDzd7d62uY/vE0zHQR13WOujXPQ2+4yLgrSdL9xvKHJY20y
HjO6roSEOKs5tNzcFhRK4qQSw1wB/VxrtDZZtwe0x/bBXgTVnw0itmPwRb3U4rsy2GmjN1pU/k/l
CtSkYuUp/VlyMJtq9mEwS02CcqNLSKdt/5OI9Nb0mPUcq31oFoZiL2NMmLvoUmLvM2OWRUpZslHS
9LdDxE6UG0n0maN8kFr+zLt4geQXH2GZPfucsAQ3MYCmFguQDl8tIlYAWGsIeuuoZCrpjM/UltzA
tkuYbusuG6XaNBh9ZmoJ8YFjGmX9rhIelnH3Fqf2lRN4R0OzsWMtmvd1/G0YICGVad7h/wtH5XPI
DAIMEu89hY7VJKRuewM1eWquYpRvCcRZZpGYIatpDFxJHCnUc7DL2BoyLxXcB+9aciWqGSa9I26q
bvK47QO+RzAGGFs2sjwGU9T0sK2KS9zYiMj2KvdCbRAMvoFrtwi7VzXFrst/VhOggD2byZMwPUs5
W87nyPwy/rVysPyowvXiM0oukAdgVHsoE59M4zk58Mj6LBW7aGkAWA31YjmMX4GCjx05iYMXzevP
03K3aW4m6kKHwwxP0Ib2aKhuKse0XEvGApTlc2e4jRFhCu5qMBqOsCk2lNXicMrzs+B8d0DCZPu0
WGSFSgH6I9Ivv/oWfK/Wif24i11Q+7XDo8uzmRcG5r0/vfiwgRfkCamT6hkIbT01u/WiBi4w9NvQ
O2s13JlP4dRzB2R9RsSEXSdzyLPtwCj6TOC5oBLBeayXm5BOhsLOAnbhlQF6MuzsNNEGZjM60Cnq
SSd9C8wngJ985Y3meiTBEeGU0l6q/CX8P98Cd1RUrIxgZ6Kk4UMPTdJK/He37ec9WzW6A400Pdd/
09lXVVDPZP9m1yCUp5svMjcOCoLAh+cNMBUZIMEORxGMaPwPbXGNKfkHxhstOVnWTtOgHLJ4G717
ke2govJZsejPUeQW49XR/7ScGNNJO3AKiiseyKVATRRTmlXqndz6SAcKvJIIVPMaiSNMeD1Zm4gi
alA/wG3N6lkx+3Ljbq2IXaNdFY00nZsvzwUbiwhghDtzDS7cyFmYKOdI1XAVTGrxp4E9gHmqSr6Y
5bC/bBAFG7ccBVrwNaAbySk6Jti29R9H57XcOJIF0S9CBEzBvTa996TEFwRFSvDe4+vnYF42Znd6
u6UWUbiVN/MktQY2FoCAYj9eJVOqw610pRCpC/BbMi4m1RvJ619HvVVDmjGjbIKIJsWrhfYRjA5s
yrqrFaxCd11BSQzDjbAWqX9iwgqtTR2eCnJAYX5R3YMyKtE211E4qBRy5to9w8yUqGttRCzxygGi
PfZwYQwR7twJT8BFkKrXgbHJu5dXQcxTQ8JOo88VswZWLH1fsQgKFspY9ZadUvdhyEhP1RO+d2bs
ADC7wVGN6TIHWoXAsDGaFdFTNpTLCKOx3xzh5f9rxk5J58m04VsLhYu4ElU0PaZwV4GYd0dqOMKk
nqrwOxMSA6aOPsIGUBZk7NkgDEOL6wKMJN7qWpKmIbWnSUeiRzanVJul2sXgMqrJgFEsZQFu1Xd/
S11esR7ANXLDWg+Ww902pHENb0+ocuI0Fh4vH4rucrRm1D69f8gtodrynHzHw09Gt4mNC7ChQS/P
T13+PYb5NEp7T43K2x0nd8GGOOCvJZKu0KorY8WFgQ1TPpZ2+y9yYaq0SGjPa2MuJAMnTN88VBvc
1UMxv3FF6wqD3ae1DwX/JSDJhruhgd8aeS3FQO+oA1NtbxSUKKV7N9IfXreebHrDxtDCiBCAS5YY
G3s3WgSeTjc5kZdPTFlS29vznN+WGVcjD1xIM1uPqW65uQgBFWB38N6cyCfaDCdxdSLSv5BSNDUb
Big3ONNfeDrNsBljcgCscsCsqhHkA4XhHJKYUpJEmRZlskkY+Y1uahRfHuN5ZzNkWzBEvgF7yykU
YlIBsv5XwlPPWIOQQKTMTpu0zY3uqakM3C0DEtdvSC/i9hyrTO3h2/Aw5PGXEId/VXesq6MttI3L
nTJVn1G4iyGYlMu4+ZH8lZD2tnh6FAI0FDjvXfMmswOBNjCtLS6lTT5VwclGi6J5B9VuDFJ0cIAU
B8CFO8vgmvaUELhsrM0UVte2N3G5RccsW7hQgSrmMKn5BHRYBgykIl1Y3UZRsfgZG43vVkNGl+QX
tKRRtLfNd1fca23flCcP333EPo3m4zHDHVqEUAS/EUlSgXHY5L1cTGLl2zJfmXpWg3pehXMTLm7Y
HXtwv/4yRL6zTR2vdIeZQkzgqk1wJ0/ivjrrLkUkNP9qpxbJrfNv3AJmmsOfUdYLkxK7vM/H21Uj
Pmr/ksCJS85fjiODL19oi9KYkX6cDmQvdfx6ZsNq9DPQZ9X9SVL7r8KpKaMYUmNul4eQZ8WKpmH5
6NM/Dzp1BWRsodMUlOt8j/HoMm5Rvzc6n5JgSs7938C4G5MUBliQl3+B5U5lFq50Cv9L3JXK2K7n
RLQiKAnMtxoO56pkmgzPQmcm7lahiU76BZVBkdyZaq8z5VMx+oesdJJv0zs2MRB5GArOK6m/XZ3E
lflVjyVBn0orF5HLLj7dYnkDzj61KIywB1YjNsDpPp6PU63GY1vLxVSNHkX3F40mbhTXSAFm4PIp
Vw8aIEuZvaRGBMVDC4O+ivWfRB6vmJzbgpGr7N+4fws08leIJzPJ+B92qbsu0wt+sbHrmWgKuhee
ce8wRghUG+QZgvC4ePGUKTGMiejJAbEGCFATu1HmUm2cuEw7FvWa+aVXv21k1JpjuvC2YfDOuANa
wL4Aq8+8nEdLIzEtIKc4UCfDnwx0j22wJ+dy7c5aYy/3lwiVgapuVI1D2I0eOca+jd6/fYkOrbvP
gx3gK7QHBLnL6O9vUjHP9W6ScqqZ0Ttkc8g7x8roKnVujL/UwaF6qetW/fbbs86XVrOTIQNhi72M
FucTVjT8b4XFNgBqnh0+JSZoeS7Tqn0Nq3vhnf2QPVGG1L/y9JvP0FbZqMRsPEByVc1GpikqYTEn
deeBBG259JPXmO8Ttgy9Fz8Rs6aV5VBZEQLwbbg80nZ294Y39pCTqtFVYvMAoGdF/h6MrSP489Ez
k3SaaH8Qn110iShD/EW0EXR49gfLOVkgDiMsKQ67eo2/Eic74738n96TwNzmXRglVK54Hv3NYqIG
GXcCdMSowbKkM65f6ILjbvcnY1pK6FMcQqY7hGlVWQKzmOT126SpQ5bTcyGRzAMt3XKiynYOLgth
OOqyRyNdaTdllh3aI2y4ncL7TlS4ncx+7po9ptTwm/cgRXokPkQzB2hHYEJw45pBCwHS+Q1gdgfM
ZhqlL+zHrbuL+dAO6clVmRrpSRlfFG13DlGVivZaqQlCKJtmvGiq9UwwpSu2MSu4nPaimhvlT9Nc
I1wqwkcch+KdkRfGYELjrqr9poh7gXSxWrGSTaaFaFY0WyPHBiLxkWNCcZpjLmLaIQmt8haVQcsg
3UAXRHYBFc4rE5MqJj5MsjnK+LCqOZCdtJ0HjTWhcTuSwB0ZEF3bZ85ucwQnO7XKZ/U5AOLU1wTN
guZlle6ktd9UDajexh6Mta82vItImVGr5t60RvkXRPQYV5x0LEctksfcRH3Fm1UpewSHzYHGlfeq
EJ3S+LoG8yy3i0BhRCaiAl6PpJVuH4f60UXD1C+OjfkDlJFdNfw2cx+Jc++wvOPi62ePpOdy3ryi
gRNg2FYmm7kRkkZPqiHeKbbDKuCAOEd85sMM07/+o7Y6Mj04tINaydNa+dO7j07wKZB/VHIXmUmq
46hFl6H9TahnCo1TR6QpJguhtFe3S+m+AArWbNzobkPdB0xaeEfaaxcWr7Hu5ms3luSLwLxbxa8K
eFcxTtwW3PIck6FtlE/kEdyouQK+w+ynM74MTjqhzl2cBG1CTTNLeR4irpQmPy+uqf/C5qk4G2o6
xcAVaosaILlwEnj7aeZGQ88KZzkn9nj3/GV0JKpGXCWkIBYnAu9iv3jmVNSPjkQC+8QyNSb7rv0T
OH0T66RK6R6K8L8AfzTUNsDvmLGDfCUVJ+ilFEGWzcoPYa3KU0XVpiJ9UaKC0roEh452t2Qw0PyH
5SFBmIvWOpbKbzGglOT4wPOtM7J2cPIRwJtlw7UP+QzM0uzUVbAlxrvJoeUENthGUy40IxBa5htJ
XjQdoROuCqQmSoMXzVNJP2TA23pm8ulqEDALFrwRNwaHVvFrgvG309gok9/Lu1NOS5McP0PvZjaM
9QXCs/ztJND58NJVNE7IOydhDRFvu1adCEbPeHhF+ODrzJ4H0nfVZju1gNxNTCIn8xaR7xNcKDzG
k1a+k7ULnQ8X1pRq+QGTrEnHvRfT47x2eQEFBb8nCAj9VBXDIo8ZCQqorYHNz7abh+jqdsd87t/j
/KzBcvGiq2QfOrvi1yQ3HyGgsrSZwLgSD+GRHoJOu7m2sU6abqYg67jp0VOTWe2xC7fuoezOKoX1
KOxlyWM9IOJZotcTC71EOBF7P3XpqV+tePsVh5+p8m/NWZUhfOHyVkwYCDWtiPjmneKLIMK/lNWB
ZFsTv4zuWHX3TR3cwj66tDA8i+Rd8EISY2FRV2xMjxilCkJMBvXUBLNkwNooY8yuHmGgIZcT9kGJ
KNq/DJwbVRE1HxmNEzqP35k4A+1Nq3guxRqP1GnwpCl2xoWa6Buz/UvMWSG9+jQ8kd06lLI/5SNG
uw5JS4dbAFBPB0qdQaW8cKmChRpdoF205ozFAXiEldJh0x0GEB/LclC3biOQcxirOv9joM33sb10
yuDHLg5S0O+rNjjlQfA2avhJTjoPbcank8x9Elot9Jd/frTsOjyYz1Z+KcNWhvnFKR0a9Fjh0wM6
REcx0A79DBJNTopFGN6rcg27UVN/VZ4X+ikINxKE/gpZwenhTWCrtNhIU+hFdS2vfH/fJaQU4h+Z
yl031TcyMkPl3Cx6osJam8XyadD3hdczIFY0SR5KRkPzIBOJrqE0IzPg59WUH6NcJyCOVSySOW8t
qHtTdaS1QahS+LnVqHihxt9gT6nDU23Z8KjAXVRlpintxKp/i2Rt4l0ItLMSHmMcT0gbE6wBNGVi
WAczsUtQBy3l6vZrVDsjp++XQ48XEOwOKIFwD0hLymyRFfcz5o1EddBx7/j5k/7ndZ7uK8B8VrZh
toiqS4vsq6GNltFqoF6L0JmxjFzQ1FzyWZ1NFV5rRewATrqX1dz1OwRaRuhmbWK1jcyryn1ZgVbm
GdYcuw9kF6C2bXd3OfBtZ6GrB7d85zziNjN91d4D6nga+WxKT5YS/xgOgIt6DK+zvkWw4lInfmMH
xwjZACe9RcYKp5llwgClU9DDoYucJqt36li4G0JW0jLOV5pwZEyVWPi1m4bVREWftrQc4Atu9pYc
CWGFvLkogqVIi8//twx3BI/JKPo0muLph8mDCTX+rcFDo16JEV3cvVtgbIPzkUcJKfv1e5qhxLVO
vLmlAOvYqRpSKE4b5df3CEQg6taCcs9tKSQCXdzdi4uLDcorfhr0gIDjFJQLNs6IGWKv0OqdzTv4
4XF+qxKLGyZX4TBClYTEyevA4tos62+z+lAsOevQLNvYmtjdb2pQm9tfOw0rZHh1wmvvL1QkZMOp
YGtL2869J2LtwuNhqldQdwroUvyaWFSrgfe5A20hzZSrhsU85tiJ2bOpuBME6emEG5BS02x88Hya
k/AsIgnqKRJBIIBO4LjiRyPRd2jqdwe7ZofDMGRAUZSKSbKaddRlOaG9SDF6D5SAGPgV++4giLIO
dTzNQL22WUkoWNAuXS9NLDxMtOlwydgf4urQ17J9Dgbz16J6LKSWA43eIrjHI6HEIBu+Y4S2OkEB
Nc++w5UUYk/MYydiKgDReeUXgA+lzieJ3x6DOIQ8Ro2706inWjamrsezY+VHn+6r3CnXnfyrNNkk
H7hDxidWfQt5OGUaSqt3CogF+8Qws2iPMTow26UgiK2OmyNefBKvdqHaD83XZh0mGnsnawWynLWh
0cFj8PfkL8k7K0RXrTtHHl/PXOnDyeinatHT+3HMG6V7QMjq1WVb1Q0MKgEViN5Kp95kCA4jFXm0
KkdkuALgAgpbTzq8YIIQ6deRVt1zHLzBf2Mtx3nZsTVlMHap/VFAQEjeT+ljHQFzRpgHkYlUr56j
ZGFIyd9yLjF6wF7xj4FNLHvTZ9kG5OfMshAOI2PdRP6UOQ3A2KlAUtODHzm6us6+786BdihKkI3Z
VC9ekXXxkbDGbYckoHBQsQR0G1sJLynklj777e2HisaHTXhFDeR4TgW85CLeez5fps57yfB+0/Q9
DjVG8qrjlSK9xiNmCB5QPQ1Wll1w1UK2ZNIx5nfC3IWEyW7hJjnsy/iV6kCiqitmGn4MVediER6S
7ktR4Zh8p/KtDj45iwteIlmNPZ24pUfRscx+QXb/NHsdyvFWVy8Ne7BOe2gxG9HhiBoIxfqrM3Yx
5ZRK1yHXNnOhFrNgcPjwznxnqQyXRn1gCkZx405IUKNZ4On751uPBG8djPKpYbzS9s9l4B8CHd4q
W6nqWlDH6enXKk73dgTCVyCokWrt8rWkUphOfkObKySbQop37qV/wQNrUftCA6fr8+KnHtAKrr2L
dAVnqQNEKU2s/E/hSmWlpJnZojTxB0IBS/JjhCW44X6YxKRRU2QkpMfQVy6+5N5jGk91Dr8u/ClM
ugSUR2Bu8H9NB/dSuD1qRTqjVZa3OVaOiOFDWYhxDm4XPe7q1tu0MhWTm97BrojBO/bIocMIQ/mg
E8yXq0XvfynyjyDj0bsfVcezQP2i1U1De24O26S55OakRR6KzYfZH0P5q033NRAYk0icka8cl8KI
lFLOfY1VJo4vPIk2x/oQv9zhaeP00VZ5hzh29rx5qq5FMfs/4LCghUEqWVMA+Qj1Hy88OBWtJjkr
+h5nrnfPu1WcnRr5bY84Ee3fgHTYJPckJpqS8bRFP4XoCDr9dEPE1TNBoMIk22tIiAxX5k+Rv12O
6BCNRW24bSbcrxd2/8XaWyWF7ua/snkY826U7sTtPHbhfbJPPpntRWvYFHfxzFHyhYxZXNEXNBzX
BiUK5/HZLOnCu8re3S8/RJyb6pYZi4D9ryLdB4PGFe4JOZ7aS0fAPM8WGqKBUVycAGIo7HuyhuNu
RHyD1eGwIHjFZCOJ34BfJherMttUzTvSb0RWeBg2Mo4xbU+fSBPys5G2esu0jluiZl+Vh9TlhIhI
eDWovPQ4bIdngYAthj2nfiLtqxGOjQtAiGPOM6myorKKq+kdOt26iBwTsIGtnarcoX10JOO68Gk0
vE1fFYGkBItvAaXYawgVbDP0Bg96We+f2/hgdr+YUWxl1zOZuhlBgAjs8ndrrrCipimAUa7rMW/D
HKXcTJ9xffb5ypno8V06YIsKG/laOsgREGoC96DKJhn0NnobHVJEAyIk338qYaWDHGf27G4azuVk
JyNRuk9Demf5t8AyaoyfbW9YKvkB2RxCw9by1oO+aYqdbY0rcKIC7QawUYLmrD8KQaAk2qXF3dUf
FebuzHh66V6vVkW6SK0/RWKpRscX2AFYlkyGLi9b7nBMW5b1F7BhTsMVu56B3RGZe3949eBDVBa6
gbtXWAeX5FX7+BgEGBk3XX1U3XNkHCJurJ18a9QBny0nvWCcz29lehi8K13OFAm4zrKmL744ef5G
szcmfh622woEAsMOJy6pg069MX5zxHa45vOlj45a4XMK0fLa8Nc3E8LIxMBtunmXZnqoMOrbw1ZR
sxk1ylSQYBMsTagmyq8CS8VncFK8YRX4C6B0s5ggAfOmQGJyy0tZnpTiqmFlg3fU2PdOQ2REQ0nK
Hda/WciMAOLnXzLiEIKKeQFQPZhp1GpXLGtqY8JgAx0UnNgzJZmaPmLYIZRZ+pMKF9bQ7UwdOeNX
MV4FzujomrWPSKoXYbeNSP23nM8aiI262jTZtWpPsr2kmoXLwKCfo/rYg1QZbnJ5jGltpt08Sz9a
sgqVrzilfVtXZzUisIYVLCa+TTyRPZ5DttuRrxnr0homfcpcXIhlUeHFuacKRzmlKhnrhaqhwHrl
8MGnjV32cspqbNRgbo+k99Cpc5+XusLrS/qxyNmQeZBF/tXE1qEX7lZOTlJBnPgAVtJPD+NlC7N5
7ZM7Qtxxk7vEJlNYjzTK6BIBmYxFLMsfDrJobCzTFDEI+YNr6JCsKiRKx7/WdKi5wyutD27vE8ed
tf46iNuDjNzq0y9SmBH9E9pC8C07aHwG1pfw1WJ3bwyKF5UFGKrJ2AwZsfqM7B+JpQPglQaTmoav
PVUpe+kofzEfivwouDlG2qVvWa0pO6PpaC8ntFoeRClvHWOYNqDLx5Wo2e7hsvXYLU2WYmVza4r0
EuQ/daotyCNOCoVs5cAim2WWBIvDzFF88RrFnOPyrgVpY1wxHdrxWmmg60moxxwOuUQneNIz6Di/
tJH8G6F7FUpvh7EXRViyXy5KiVlKPHb824JA0tQOtTX/lKfbCMJWFUn/7BIjI3sKHz96kcx95eb3
u5YA3OgtGP11ncmjbCN/4RASZ40UQrOvHfBmGLMdigOo6bTLmQy9uuQ0UWQHe/mcjY6kHxJl3WgF
NR28vvniYn/r0qKr6gQp2I0aJWRLdZwA6bdk8q/MqZz94nhFoE9WfioWKis//HKToozmdklvdZ/B
M8BlV6KZGrgZAeuYdCoHe6mHOqCzzLSkuUXgIwy247Qg9YCLHPpUvVpiuQ4er2lWuNhoUuLS0OMw
OjXconU0lPSSRNxIOfVH3JvjYgAtnGU/SGsFGgwpLMt4waaeYcJkwJaCu9V81cNeMy5onbL3CM11
bK3i4S0bb3pvdG7BFakNn/3CmI2MeNjpYAzBWSt8cFOm+4CfvpqhgTqExO/+WHc4bg7cYg37+VqF
dye/+Xi7nHZvKyddpj1Gm+hJPcmAxtYS3EOckxawA4zoltbPUwydXC74hAfCpskd6UIz2TmwE8Po
oOkHQ//Suo/mPaW6xxrmsfm/NTliRfOPewQ/zKddlTMchJgqrQVxDwD4rPWieWa+VaIlPlsIIEZc
r0CqgSWTUbLYnphfBlbf0PtSgeNFaCQBM2lL8KcrnkaRTV1IyYJGygCAAMVL9dj7SmqAISlvTw1v
CoU62lxe1+W+sReW2V1dLoKGUBiIbSaNZgK2Jm9udv2V+Fu7Lqdmtiv8BlIdGRF7wsmW6szgNgmg
U8C35rQe0u8C/Da5/AkQ3bndvxRmNUoyh4IPHu+clFekF1CBDAMgdeirGcNCKdXWaDq8Y5NiKY0P
4/CwzYPDTiK/h87VkPf03P8b8mMSXLPyRziHmGkkRuJlmh5cjKnUCMu4yOx5hMVeJtLee3As9uBT
cauC90jnHfF17UKxK3y6BAyaVt90mQ087wjCeXVDUppvuQLBpFSrkZ2o49qNHg15U+JpXnoMlYvC
e0cp76F/M+BoketEz3jFiAdRvs8tXCFcsIzqWg5fensdewXK8KDhKIvxwWmoWwJBln3TXnM+Y2sZ
BQUWJRHE1wkmOPOEfZCNsjcQLrGieY3SMRC+olxqQtrynyzpnApspvmESelN46U6KiCBclfLB64K
SYUSwcgYbVNpQ6HarEWcabJNGC8iAtLMdpb1k5nRPA/As7rTIXpX6SlvjlzqJmww0owGtK8Ag43i
c9IDy0CSHDdwOTtAPtFO9BuHGCHkRxYzLM96XvZR+lWaK1dmQCAnI0YLHAupDNHrL8kXBGvDgs0I
O9FqFWX3rN/EDq82aWYO53DsLuSRrCt/pmHoUteDWGok3lMx8h5uBvURJoUhfHBk89gqeJOpq8cN
S0FRDEMh4NbbdR81fpQBlJR575zdYecL0jOUTmJN8JOHUTDGjgcsO3tTYd3abQIQa5a+zdBtlfBc
452FDE88jLOLU8+CasEllTtfZOGZHbj+wM5A5tSGR8wasmnKuV7vI/oTO5yoqYRc9sAv9k/jpsnK
k6hDkp8y5cdqLjpOTPc3tKay/EsIYVSTrOSVOuuYAcrA8lDuepDbgMVDDuo4RP9Fgd9mGuFKD4GI
VkoGnxALpITTsOUBC7uTZ+Mh7IhfP3TtRp2JnX+3wpzJHfYIsq8VElWHHcWr5xSFtzC/KjFCLJEN
lCsJ/HDkmo4X/mubL1NEOHObkvyDVem2xwTHTFpdIrAkA9NiEH9ZNWJMxolqPLP8nYL2N6uAP1O/
+DH2An6WgUTvRzKteA3V3lUq7uh4bYAx1n8gz7M3xugAKsabmeoW8RjJ3U+fWaVyeoIJ5IJsVOc+
vQYGnPyvNP+qAww8Qc2FuZpH8StI7vVw08edf8nPzEVvf4w0osLBY8Z6WagdEddLoFKGsE3Rxlzz
CYfVMY5aBRkX+ZG8ObLNuJo5qSReKGjlCaH81ICCc9c4gqPgE3g07CFk8rfiYVQzHVIMVA6SQxES
gb/2D3EYWzjbKYI7wV9bbwd1b6DF1NHT4v+Ru0cp3pe8HvphSQupba4IUPqo+lG0hcBWorf0w0In
K2m9ZF6/PcenxwUbxjGhotFe6zarqP2TlL9BfFk9Z+4fl1ebwkTz1hWMOz3BUbzOnv9CgeS3xffB
PQhM87K1H7KxK9wPJfCRfYu6FX1ATDdcphB9vjwx6ZsVvFMMV0m1GGS0C3fl8iMrL274pNbBku/u
sKgd1BowCslCzxYFLJyy1ZY5DdsOF7CtUWjLuk2ple0m7Ms5T/9Mk8ImoqnQVtNg04arkrtoTHbF
RMHL1avO6UOBRjLO89G9K3ZW0GFluXgg8RT/rPKuiSECQK2xMTakT1O9VR2dRDUmWHZqyuhJTXE7
q9dmNGdQrzMhEIIxWwdmEeovL3gQWxrkU4MZhWnE1mj33cj+pm+5gQX7FmNE19xaNHqPLVmA7A4w
upZYePoHwXWgCecCTXD41rF9OTPPXPjVAa4QwTEawaYKLoyCTwU/3MGbS9pJVTj8imNh+jN7eLv+
weXj28W/NABSkY23wSS2DMGZLgFoxQNR3ybaKcFwtE2QEXrOUek0e6nmZY5eBiOHIoC1G46iQlRc
RZas/ZD3AEqMG/K9RvVEuIcs0yfMjvhJp0EoJob76ZmJYMYVBV5RqEq0f+G0rsSvp+4zmZR3oc4z
+xPL65HuyhYnTHaGduj8Q0JnDjdxywsX40JIh4YXe/rEkKe0lMI4ItpDOM6AffmVyGS5+BGCcNaz
Ry0d/j+2GxtLOEtLi510AD9KDwmG9CfFz+6AHV4uMmxZONMiwI6kc9cnlKY22dmoGU15nqRqG3s7
U7skPNHmtyR9XPNT9yaUDGqFOJxrluOIIsZKMi6oqRRzm0iAfwF1O+nVqlB2L2mzK/Vd4uyN0kKc
O/fBy8US70dQTIN/dfqnIivA7J3oskclH6jCZ2H9VTUdZC5vMC86WJZFWo1ADFKS5QyseiDTfRmY
m82XRAkdZ0RRHyydMFKcchVYW8zxfEJNsqbOBwAhsdK1V81KGF6qizWJswdsCG6JnUy6qC7QbfdW
9YoyPMOY4pRhbzrj03SsrJouVpSdlV+uLMgvbQ+Ao6JidZeQkOj7LxP3hOpdavY9Jlxf6+WGHT9k
l8U747H3Z6PN6OlUIXKimcMyw8WjNHPbX2ghWeG3gwJop7gP7/w1Ncay91GP3aPLbSLJrgF9hDFZ
mmIfjgn87DvoIAQiIUl7N6y2lng2AxUJIUsMaCY4UzRu3z0vETG36fj0ucXPM0r0tJWIVqzxWQl1
0TPrS6ylP0wLMU+AYKXixu4kU/Yj9zAhb2H33iRsl3L68btdC4MW+wx1TBjrfXUboPvUXAfb/i5y
IJBXgsIZrzAihlQ3THxjzwdYmNugf1jaxRbvPpqJgrqsTT/Um0hAqfzGnNYP+ySDBaGfSNv908R7
3Gf1T8k7BNUKg0pajuvmXkODIbutgskH1RhK7tIqn5AnB6xgGA0s549LlbCXaR3QJICTBys6fPNl
7T3K8jsFIRp7/UJx6n+hc1asdhew51DFV5bN5W6lMXbk4wfLeQn/bfHMJnejW0vGTxrsxXgrRmUY
Nhq6X1C92e334pCpWA6Hs4Mbws3eArepDCJuRNJ7KPeGC9W1eXfZIyvXsrpp/LsuVzwjb9u/Vtm1
CK6WdC9GzCC+FhnBQJRAy/1N7q4lErRt8KXpBHy+G2gmzOySE8BuTWHnGCeXL/r/4+6IM0rHp+eE
68Z4Rg5jqvoslB8NxGCp4iP47o0jnS//YgdMhArpEAO9zpzkMxeoFe/7sYAFviim9LakBFjdFFnO
EcfrJpmLhFUNIpExQIN1lLPqupfUIf+Piy1R6BNXUBOrv7JbmeFTIvpuMYtbIfe5s3DuIv01AVsr
6DddneGvplI24vFpsOusIoIrLi1hLsn2ob1F6pxGWt79vmXhN4eV21xrPhA8ObFfbWrm0l55hSwM
AKl2UrHUuGdoI19XehphMe0YceK9ot5kl30F59T4UnAmzRjxMr9d/28ITqZ/w+PP4d5IuyBeqOkx
4yFJyoWXHO3RKlNAFpShrhQkvla9t8uJ6jfXqH6U3kFOCUy0k8rXaAg6KzYcuVei5mtbnHVzryA0
tzGSWfjgc2gMJ6ufy+G7T8WkzGhE5HhFwSzlo1AfSb03sAk6kAdk4wEgbFd5tFr8mUCsK9byHnJk
J+O81zrib/yzcGa5Cg9VAvrM8NFsyvAYRtciqliJkS2j8lutgQ/ZlJJtjGqr0/yNP1+ktxCADpZh
8G0hHIvsUOFUoRlokos/1/HXmnGPUJQTFl2ZvsWY9E9gJ/O5YmZePRss0hFmMSIjLinZ1WHTWSDV
lqq2d2lH0lk28rIU1U9kfuRs5yX+Xauw/+obUFaetBokWM39XITzKksmpesvXR7TuvoIPo4yfFSv
PxbqQc9QC3F30jf3zzCWQJilDCMivSy6+rLiDYkmGqTqNPsrRToeUdtMj2+ZFt0EMKkRTmFEaE1q
hrbFOCmSP1PVJnbwm1f3Wn/6sH5yMoshRFEuwNGYBER2Df9fJ9x9m/4xbZt5DIP4sVKaGocToV0S
mimr1mhicFXIgDJ2PhfGIV4KMGL9QL+Yj4PLUPg+QVRhiencT5wWy4anK0qobxYrlUt0WMh8Ms15
IX2GbmUDB6O+xUUzrOQbwWgcKwsqPAXeKLqldlm0lTGUddU7JYTmsgoerJWiXiyOrDxOYSJ/4GBC
aeRssXqC3tksrTZe1bJuYoWFC0tzHHYQ24rXsY8zlGnbrLhrhxOmc0N8e+0mQfkU2mHgc0bTI/GS
Em8KKwD/axSPfcObj+nrIbGOVELVBmBA7i0OZQIswyVTWnUYAAR8VoDPu3EXKUXlohfeQmvLdzuk
u47trKE3YPr4rOfONvVVRGBrM9TyTPPAx0QHjVZFJp1YRdtuHroMVoP/FJPIWlJaij8Uvnny5xpX
ydqFcfvPsI9NXdFGww6exWyPYqadW+PoAmhufW8q3E1IbiNUz61ariIPcMYJU0Yne8vAB4ZCykg6
2S2X8uo2usIxVFl3xfnJun0YsJWnJddOV1wUU+WgEJokVSlxKXbuDsMEoS1X2w3FPO21ec9llqJ0
qVxL7cyrlgBdG6AxOB1qnpnSfsbKOhH32tin6T6wnmiIMes6CeNEUqwd3rDjGOM3VNxXC7u+cfUp
K/Of1u7yMQWoo+ty/f1QVrHQqd9t050/YrruXTgrrMtQz7yRFEgMy8M+YJftVOeaAjO8tnbqyDIx
sLMla3hGNhRdPdzr9dn0p0X2MwRbw9lUWT0p25aQ5VpqLpa7V/s39g25e6bGU8l/0Ytq7HHOdykv
W2/bV8dMOmj1Ms7vUo6YB6+CLbRjbfC0mrygFP+TEZIJx+W4wfS6VZKrFqcbqlU7NnXJKZcetrfp
yqnLBAb6tq2O+GSqnAnqUvlfQ8BUKevL3PvujDOaCN8K9kNdf0fJKeBuRxdvqy30/Cs1GWjIQMoq
3OgV6HDYd/9cLq3OfySdx27kShZEv4gAPZlblfe+StKGkFoSvXdJfv0cvlnMADNAd0tlmDfjRpyA
GFCy8NGfoXlgWSvGhZ7+4GbNnGdVr60K9Mf/E1uNfCrF3SfTqibLzLyW0TUQ18S6Rv37kDA1yrtO
fsFKYsz457q5ZnAsrGXN9Mst0K/5MuwKfvUIxhFhZ4eihvJEV7ag1mRaGJcTqJ53xdRRk/nMLLlD
6YJdbLYIqpsqFVR/CKLp3Oxd0DePMiQNz4Xzlia7Ql13zr3hMC1xepvoOVl41zEPqLgaHC5ClfYj
2VYLjdwCao65yxLuOUiF8WcgT0GGv+0seI3hObkDT2qFJQd2svjbtr9d592v1iVsm1rua4S6FnMt
Jjz3afAe6oC4cuAV40gnyGwcNsnASdt8D7R1yWHcOeXEPYQXitdw1YyfirTpc/4dqlfA4G6zLdNz
yMRAVikHKsFbR2jdi3p4d/WVom6K8OUY3zHSdWXz5ecUiibud9wvPCJZXb9p1KeKT32Eiu6+sQMq
3Cs5lrmjMnqScjH7Yu45l7z6dezvifmuNmer4Qh6WFCfSLKyb+dPWRRWVDSrIB4O43deQXeOLtM2
czjW9bzipGUpPy9g0eVEUlBfpcDWvhuazZD8RurJYZFNRzZ0E2UbO5Rgb0MZviHoNBCpI1pEpwfB
TdFXUbe2ok8I6pjCcVDs+3Hv8vR2GMSTahtry8h8whE9RJm1EPDiDEIqlOuxo6T2iEdnQAbZmGY4
zFAIG5Yntnq/DNu9LseFRUGKxnLExwjdVPGC9JdjLiU8qJargg55Q8mORn80s984BjgBq8d2HtBy
o/ZbUPzqJe0iIV6GHBcHgClAqeJbLZtkXnRbG+cBdU0sJIa54T/NWLK3T+Yy/jOslcpSYLosR8CG
GAjcWNviw90kKVb8hraHBqD2qmr+bGtpeohBjQOgj6FzwNFh0VoTk1X5yJEeUz18s4u9pb0H2Y43
j3/yabuPwj+F/UsFvdQlj9i45SOgu5+crXeISbGv8ZXoHw1AYGrXFpLZBX9/y0Ky8i4WECM+2VMl
UO3wo5HyCTpng/289v/MaNPIK/cMUjlOwMhkgoy/TQ3cJXmeFunaRAiz9iR0gVuQynjBoBT1vDFZ
MVQGmN5bxe+RJk+fBEU0LiL1SxG4WIjhlRZbOpcvN8k3d9x4aH1DPy/hJQzmKqIPK6VijIjDqvfq
2civOnXodWY167GvSlyAbnmlfSnOtnH4r24/65FmwflYeOxO1jJkcvLFm2buPT0jD3ExnC+bC19v
3WtU4Mgnbo47WrbfmhwwbGKh1LeKdhVgXUdsIrXK9+Sr1hh4gpfNPif4ldY6L4Pt5AcX/6QdoZCt
zP5HT77TfGW77Kx4mjDTrP0GI136q9YcKe3cHuQCmC4ZjPZtEJJfZW1JOiu8l2Lxuh69Fl+JeWIR
zJMJkNaJF2RpNzYWuwEItB/MByKV2SYxwBWLq0fP3nD1aK2hOSSmX0hN/+DAzjUwwPW4lYNGmsp7
M7tV0OIJBYrkNcXKSZNF5uIHsDHiLZ3M5rFySZJTBuTMBDVrJEe9IXFE1p5YBzbBXGwMBgbFRJRN
KAcKll0NHjmbu4SQayR9g6mm8fZpzEhC8dFfT/BA61+6yl/I3T+rT5p03yw2Y3wAIvu9b8/40xPl
asU98/HB1/SF2Zkr6W2G6N6DPi/RT40SbPjeb79yJMoKA+8qqdcD5ohWTu3A6TLBD5a4oHkRnTGf
5s57p3+ZHhCIjALMa8v4Of0iLlMzplk58GWijKrUTaT3Z6HvLR982NQEPio/CmWqIY87ImTUfKRA
91PeFJIWNrmxVoPsVxyicNla2yC+Yqh5c8yNhRadgEHwKoflMtuH6JbGv1FFmdXBncKuygL6Kcr0
p49Y0xUbQTpOo7ELZjjQMKxT1ouyERyW/szybp5xU/jhgfjPavRhnactA0uAStOOZw3RMY3PZhLM
CuCvjoaNlFS1X3Gzq3YFCZhOnPjMW87dTihdumfdwxluEtuSjK5oFeBATh6qZZjepE+7dLIIilsU
HAdG2oFxz3SfFgBD2W0THMf4cutsC9B34RIsb8DbdzizmK0K59CN0FeTRUy1oq9RqnUrAT2o5p/W
P2Mr2wz+zdC3BHAGfPVVc1G9bYmnrSQUAWJmOdaU25qPpPgRzbGsUcd54Qh69fA0gbl6d71/EdOh
IhZrlD1rg3et/7TiEY2YdQgrylyjXZctAyZkySvpsTqy5Qe8daLpCNA0xQxfJiSniehhVTtY0fnw
3nHeD+VGFaTw0a6eiThlyaEtEAajnUnyInafJUk+VXt21Srtw+UQHvt8Z8W3rj7oCgyTkVvkh+x+
ILfymNuYOT8KHvF0l6Mwx20413j5qvzQW8Ey7va5PI71qmnhd6P0KPhQHQUPsbYZQnjMX3p5jsW1
NeDVZDhnb0qH3pRsDOY7wXFYDEDk1oa46dnKLB6uv6o77mnlPe7ZJ91q72iFG93dedVnyvZUML8M
6FERNhA/AE/4z8xIJ1JuvPIibrV4HWh/hPzmzPmHVsFU2DC5YthsubvpoTeZhlru5D7WK/r85kGU
EZIln5aLY124W0j0Wsf0nNJU1i/oo9/EeKcFSoKVwmHkYKnLDy29FikU+YdX0m7trEPzvSrtZVfx
paNesxUbifFwuhf7gbWQMpvF3a9OwDDD0l7jzNAs5FplqYavEI0qN1lCO9YlUse5GS5LxjrH2Joe
rNn+PMI7wRndyM8M+v9QDthezPlUKZ3b496Mp68+EOMG3LhDuCncVsTfDCiW0qUeMFyPLf9ezDJY
yPnA1i3Rtoq8TQxA86mZB2D/Bp/6HnZQYG2okXDUReKt2v6zkuuyedi8106FusEHLcHhS1ltGdDG
wW1MuuWFRIbRTz9OQD1Dz5PvFDts+AN1rfm3svmKguqs8zj29Q+1eJQujCkCQMM/bk2jCuULwZ/T
hQ7HpYXTDT7IXOlvFYZJF5lSHRcZFm+udZl9KMKHq6x5qBSxARw4Z3e4CotDDkavJtfrCk5Tjv7I
clFHsaNz3iVALeoAZztlXKox87Kb2RrwNFn/mjb8yocr9oDozHRPswPA9GvKm6EUZzYoc3W82i5O
FhNn/SnGVec4qD23OubtUngLFoGP9d1+yearwE5ILBeEL+8bz18e57mHR8uaaVo1y8Q3FnNteMr2
Me0ctPDVg+kxEcwGiOcCpRK537SWkpeQLVuX7Cwuy3gLuz5d2bwdmUZnMkU02JRthawdCRuXb48c
90E+qQEQFnAc5xDX09Og7HLFBFdwj6CT8jiaN/k1G9YV84Yf/yTtn6q8xiqD1D4l9c8xpx7Wmlr5
wkkv2MypWLxqa2SJdokUcqz1z0CUO8cs3I18jKN+5yB0UOpHH7z1ZlUTshBgc/dP+JsoH+aaPEgu
WXGL9lIzTkn6b+Wj7/dJLKEgoZPEq0bf69y9ShZoUxpQMETVyaLwD2X/3WFOy/pbTrpbezBEeslN
wkGgzkkw0+byKypXrXnvMSCW3mdQbWturJW298LvAuGo4OHhNbijNhSOzMHEwNgfy35uWHg2FbLW
uPQ/k/ZLSz9oPYFIyeVWcwErfkcWx4ILYeNWsB2KVQBvrIDVkxmvm+jo4HQItPAi0SkxlnopThO+
wxbSDhn9foh+ZVTzwr07bOJadnfqlDlHccxdfvNP28MgOlyd6LNCrrDqlRlcA/1BY8lbzY+Qi6dR
X5wyWExR9YKoG5con/fKmNCzt6Eiie1vNA8eGTixCA2mIpWTzMDN1jSdYpDISz712ToQv8B6Gtwe
756DsvzZyMmvjJqV/djRh8G+ODKrt0B8lXjm+3w8RM0HdxO8PkpB2ZnxneCNw0w9M/t7rugA+ltm
NxJcbrSQARMwLrycYGCazPDb4VT4sMAe+8UdP2Q6GTWBeaSIfxDzBlyMKY0qnKWmtlPseJbF6qLM
JfauP5X7Ne7coWOd2h1V/WSnDGjWvkkOQMezTG5TPl4h51WbQa1CO4TApNkLT+Vah83c3lf+tWRc
JvoyZNsGO5ESnEXwPRFMVayivXorMC4HoMcyBiBqgF2Avt+etiogZMmHbKPZoBxzEhJRaS+aced6
r1RuknbPbZ3PyjEYGG6tS959KsVv7f0awIv75zASCe72nsKkuPbwFgooMRDZmIu4FDRn1C0Ld51T
f/ntJzcfC76PBk+4M76o+W39jvBVs+wi3HsjTuCAv2wzIhK2uB7lvkj3JtOzp/TbquHR/87sCblt
JpwYqWqTM7XlRMpE+13BIW1LdVMNmzDcdvXVtl+WPBUQGUp/Tye1Pu46tKHI5A4xsqeCeeLB96Ty
azagSuELM/ESmwb0K5fF1bMO9pbRkl5lcKWpra/8eYepX6eASGTNogX54YINTfnYOVPLNlnL4RVb
H1p7LYh2yaCbu6C+vWjvwCnH+ynbp2++Et73gWxMcRHKTJhbBU3OKvbcdABuJznhZd7mmEYA/971
/txQ0kWJHSVM7kZNOs/fqdlV6w4hrRcmtsOKK44mdiS3QIvNbHlxIrZLFpY4AeCr1NhsvsfDXeSs
XWWgHR0NXkjw5SQHR9srLi5399x29N/mG6d+V+UltLaZxW66vZZ1vR+ChJwo5cZ4mFJ/XeurJNwU
5l61P0Qu/0b3n5owWgRo0xBxhinsX206g8tv3i38Gs5bH22mp36Oiuy2UM/id7P9cJEQYpFhB/T4
L7886ihStm8tzOKIL3mudeM7VDLKyXiJwplKLwijUdksIwoUdQd+Lx8sjiInvINiYlp2GXwB0yV3
D1K7ErGoq6h5Vzn9ODnS/ExTyizFXuorLg2wn+a0XqOm7m7q/Fj13ihfbUF2H1sR2TrctxpomwGD
sI9c7rnBamzMhTes0gruEyFHQ8F2Yr1sAC8ovWnBxD+yLHMumlmt2Z8haNOFFBEqDGM2SM7CFEeb
+0udrV0iBSHJbjRRh2bSZG2jJ7raXiin9j81CBHE+o14W41627uXoTiqnKcTN6jwv7zyZtAEmcBk
dxRSo2ehHjJjnRSnCMlRxrfR+HLDK1WJyAkvAVTSx8dsYuAJxNwFFsaE05Fvq1JjumTbzWeF+qB6
D1rX3jof7yOUUBLcNGeTbbsIX0dFE29j+msQVUo6RnI+/ta6cJ+FfWioLy0/YvifA44K4GNjx6hl
GdBp63Vc9HOfzJJp0iLBm2gXl8ImICuIQxLxEAghVUFZNn9E4GAdseGUzEJNToQpZx1ybEcG4+Z9
8n4mulhq4beWvAS5RpVSBsEpL0nnBNQEOO1d+IR9tCvgqJkpu13afyvBU/rsBHSNZw+LKpcfxFwP
iHADGyyucbgoCY02s54rbIbtKYLpguFBK989nrQqWlj4xPKn9n+IUqH5lRb/NP3bGexZpVYHxboG
7hm4wVuvOKDN0cykh2H7iPsLTBjZM+6t3RG8Ce6fS6I9M9YdQwwvFJhXXZAjVT4CPZ4pTbkTqETl
2Gx7dgMeAHjTcBZCYKaemL8TCqK9qkMBcEGsIizJ+TUMvvTmpFBWJrqFln4P8V/f92s9UCaW10zV
qAM8x7xSlcancggPlmSigPmGC3AyZqpQhEY8vJEVLQbrnJj6qvMjeoIpksEhoHCClRlkOP2dpJVP
qaMCSCvjIhXYDwOhTDCPFdU4N1RoQ/JHMFG39M905WfLGDdyi5hOnYYZqe72LkevwnnlUKLKu6SD
VmiYtWJlV2FX8IOzioyesnxJiupRtVSZaReQ46wzAIpsZLAL6+v04rnys1X3OV/qxnFWwjxo3Ssk
kKs5mGD/0crR4eW2EfcqZqKGzFLTztL+UjI5mNYxsMU6SC5FvBHBqY6ISxXfnA3sQPa4NcC1U+7G
x/Ql6wD/5I6FNsTw+UQVZTCz5IflBIeJu6vnRLBvA8K7sezomCObTmicBgLz1+P4qLiTAhKmLZ6m
nr4kwfoIwyu7Q4jWHZu/lAYol15NrpDjuNOBDKre1Wi3AwU/omQ1ll4jNIEm6q9tlG/paA/4ntgg
p6jbC9t7yj2GQli+lAZAiF+FXZfpZaBtV+RFXfiQLbRS6g3eJFbcAYqrg8U/HLgIciqX/jWq8Rsu
jWlUJwhokBkN1LvtBezlgG8GpBjwiFMgV/M/NXiJvHEBbtXB/83pSdC6ZpuOFI+G00BOEFuDW2ga
/2znVikI//jjuQ5pmbvQffD6zXzw0bDIJbV4kka5sJuIDfmcmua2wF/AwiUvoULxBVL7M5WMU85k
ICOWfmfGPSux+ePtF7gCy6MNc5Tk1lcdCtxSxq/nfmi0+JLJh3v2N3WAVi4AAh85dzOqILcHFmkD
oEUueDoolIwsp/4ZA2ANDbjhkOrruKHdDp+vdXfUE2UFbw6+RcfZKeWLVq65IUiuRnMb1cGN73l5
sEicwao3olOIJd9tP9uuXGv2ysLLkegUZEwr5TqivpiMV93sxZSYV9dc/dL2I/FoTZlunJGAfUdF
98QYNa1fhyRpEQJyaP/8/KbU0Ww0L22W7Tv2BwWxfaSdq8cbK9XoyBBuNcYP5/OioA8vZtPY+e57
ILW5pWsUEnTYAPCx0sFED2USJqsE4KKXartU3mhjK6FMmpue7VvUHguBgoMGQCwpIprbzFvnFrP2
TtUPeg8qQMOZsa+Rj9KSVo1PCWyIN4FHZUItLJCYZW/RdwnnRMf7zus91+wttiE2NyhyIJV5KeFP
mJJqCbmS8hAOL9PXaaGjgNx84tHdmspXxuOuJiijl5Jun3SmNUemL4esoK4SLf/UsTv7Lrz4EzXo
s6oqZyqX/jDWD7F/iUg3p/i4zoivqifvnRYdPSQqtzmHFCpWF+wgPUlyVTw79yEGwRWB5/40dtgL
2z20w2Pw0mWeNuusvQcExZVeY9lxK7SdhZydnfxg64bsQXahi72YaL9w11Y5iTzZQJGkTUtTNosC
PsOZXBAkhs8zcqITn3U2wuHZMyK9xwxCe6taaTxhUnXXYCANyIfl/VfGzkV9WMqH5yyDcFU7BXnK
zZCj+WMj7tcFfRlqzWV0pvN4zfL9oJ7iKep/bpAK2zCeJ12DT4e1LEwMNgctFJRA+62VOTfHqt3L
9KctHCrmjzz5NWz9+PVYE8bnLKiWfn4nuK6Ue7oW6lAld6xjbOfWJZZgAfY5+wYwBouCF92jMAR1
ZadyQecCjJHGilkbkWeJRpdGoQLSD8F5ea+UeKlFuOp2bhCty/AFg0/Rfi1zrSYX/FVZthowf+Fz
bAByD+WsY2/iB4eQz1JTHSKkmrz7ybmk2MHfSP1qRkzBhpVpLCz3lFcvleUwEbWtNdCr4GsbiohX
BS7CVv0Xyivswz6lJJeZYBCzjvhftWprtkaA2U1a9Eb5U4TY+LQtDSpYHQvUR2qVMxxqXKnU7Jnb
GxsPwohS7POf0eZ+gO770/PBEX7LhEkb+5LSC0XFffABmiLRNk3wgxn8raBuvbdohz0o+tZyueyh
uvgfDWEN50JRyFttbVPnn6ndB/l0DJ1Ny6GgTTw89PGhUc6ecXDVQ8otGmYKk0jKtcRVDiFTgQgP
0K0pnE8G8oXxwR02UpmK7ZW8Paa5Ui2E25kPJ0s6tgMAhvVYj4+4+BYDKyya3Zr20Kd3iNkLzAdv
TSWxFptn1wKMaqA6oRuTL2ZTvKsjso/JGnEbCQw8G11bncYIQi0uJzDknTSeO/JgtJRohotKsJ8F
uDMckvqZ4TuhVMfsHl5MSWoBqbHheo2RklsrVdCMVtl6wDhk0KMxnN30YBNrw4i9sOr3SHnlwbYi
w+Yah7jz2VsggckH+XRgqNHAeVn8DeD6cU8jRRXITkF97IFPAIzJMd83eNJUoM3auBqscalbAP2G
DyTJkCtTp649H89vr9I774BSJ2WP9GKzbcoNQHnMQgKnepXdau1Z4wkIP21YJ0BRmSoIGeoTzIVY
SPhrtlytBtxc/ERIpG8FzoPUBmvD+xXtR96elguSj1GE6CtljLPWVc4220C9f7Kuwq38oxvsT82z
Y/+U7STaksog1QktbjHqSDm8ZPrVGNYSNkuOF1Tgag5x9atqsAUKzzcbt5bCP9QxSRts5yFLxdZZ
BvE6Nj4dFzdwLrneIpgUn3nnA8G69xXGVnIgSIqGacwTZWOhtAgCHxHbTJ1oWejehb5Q9ZyM+jMb
DiaThYHFTnovSzClVOmmKra4vtm7/zjKzgeLqlBSjTTvsoVrurMcCG50GdAdxq5sNlWCiJgTAVc+
jr5q1EEg7XIWi77xzPIPVeU1kcR0ETZzG7LpcmpSCoa77dckDOZDsjWpz/Ddz4aHghqG2ryB8N+5
AiDBwca/lL7a/p+lrod0pWGIj8U2E1+5dQ55tITsYDEf4cnfVoSi2CDx1Xgj/Duyk49J59NddYkm
L5QDI975N/KM7ct/VXx3rL1Xn0yWHn77kcdweRGxNbxUinYcIWuW6x6/mlzb+m9OjKr1bk36ruQf
pRvNC5PZH4cspnG+H5XyoVJAlD/9vsQHDPMR14Ke30yIUCXb8VYYC96xaR+tI9ETkjH9c939VmLb
wJliROyDW128OKRTYn0lt1MFbGs8UipOysLrvgvrHERYn/uHUNaWfU3kXxHe8/onoiHEifc1Rh8t
4hal/6TDFrbWsYSGq6LGCYdR34hWY3pvGVnDkfzVmYNsWXFRKrtvSH73rvgzUdXt8LcBL+k/o+6i
Du9TZxYYWAWLgw8pZe31ZryJEuI3QwqZmzO4WwSRH101g+KNKCMCEfcpjsgMbSNtXznmJwtgk028
ipKhoMXUwIVM8ICOLkb3DPt2XsPhkL81drGIBJYlaUod/Q31YItUIVAe/XJrmruwG5sBwEVgzifW
uqWsBoXTLXgpJse7N7JWBRLJKjUjaRjE1kLDFibopgaF8eGLFJddv9JxZLYMGV60Tq1X4P3axwa/
owpF58vdlM3JLvg/dqwOIQjbC4f4YbCBwvNWsMEPxn3uEArnzC+mZ4H5k3IUeXAIvODspCB+Jqb1
NfC/XQZNPvQ8r4QCmz8+RiqbDwxIPEZckkzwKH3rVrf7CMGy5Fjf+thI+KDYzUGzQanBtHW8R60f
w+Lq6Tk5Csg/BHxC7ZcF5NwoF339LfhlErSjAAxc5SOxhF9RfCjam041/GgvWnfaNoMrH7RNhbbL
dGpKZ9lOLAwkubimp+No01ZO46uV0WIKq7K6Dv2Xo/HB+Ejg50DkZSR1trEL758gfqEcyN1oI/nL
iA0qfExn54Taogj2ffjUelTQ8q4aOyRm1dnZ5tWvjppxz31EvmUV7NL0iuWFmjjqVedmekTUZjI6
JdHZhEQRNp9JiP8y2lkuFXcrCZ0o9PEWPCz9nic8UnB6lM17z3WlQatIkkWISS3RaUSxr31wCinu
zZT3UTuJdkHsYG41/zrvmZgSWA0ThPfrRC9oLjMj20fJRisBxWJTotR5QRmfIKna0H+TcocCBSa4
Nmrq0i4F3rh4A2AL4hwr50M6SPIyHwhl+07/9FukJV2cWnRKvtj3nFvyWKCsaQURjR55EXsoQ6hi
q8vYxTecXQnt4HTb6ijVJbC5BMOBLEe8RAw1uD4ypNlsk2q/eDLeMKkK3XlGw0dZAu9H2mnZdyoh
mwR/oPBkKmllHYn10MPuJrJlkW7pc038d9nmKye/pCQMNRgJIxeggRGB9uAp81jYNx3BIezra+sL
YBvUaZK2rrwPibEo7x8evk6PGmFIejlI+9H662pwyRCMii8v2Bd5OSsivtF5sBgrZR6qp1pY51HE
+6bwMQRz2MCD9rj7+7yuPfBOoQdrTs513eqPEsZHmyfwg/1/pgH7PPrNxvzU1TwuesK06D0+S1un
3Xq2t1VKHPVsuA3BZY6/NcMgyuoE1ya6GVLhOOzMYgVtzct/6ggae+4tq+zHoFiy1uOF3ZpY1L0H
DJqnVVBI7LRLSHVlOXWbTVRrPHxtymqtEkyFHKV6tKmF8q5EcpNnrEBjQjeG9P8qAiruWvP8ueKG
LGI5goI7/cxzDfzU2FR7Kk2mpyDUCdt46nH5NeK5SlT2CcZPmf4FlsMPKknvP3w2P2nynoiUl1mh
LvIZikfArrWtcDaN35LKepb7w58osXxE/4T2AZTWQhDIahA6BZ9+m0ZiCC7zCuqZke47Gt5a+w4g
LmcU7RGGNYaZsFqr1U+U7dryyzIutCwzA+0CuStzcqGIkFQHbYLsP5TELBrmNROPrj57P5k1DG92
FiIyFLMBkkLL1q2pdq25q0La4/jLq8J6kyB9G2WjS0LVhfHt8vJNrlnN4cqPr7uiwSi0t3Zfzfwa
GD7GS7Y6NukTP4Fe2blb8lNwUABHp+YsNY+5cZekDkMWJZr5yxLb9I6VstPIj0WrlpCYy08lJt0F
V/Rfi+zjghCBG8+ihqfIXsfoz8cjk+iQ1m+GyOkad824htXeZkFqj6so+VPlQS3vVrsbsj1cIBxV
yJN4AlvzVcKBH6y1YUM0io23qgU6dbdbLryqhyXj7NETI59d/o4PrikxqIRMRy+NHqSBijvHAelJ
eTxbRO/ghHyTslvaYfW8udXVqu8dyoS0uQzzvNG5JJgCMK+6yYGWx9ADrdGAWIWVYAyxMx0LZZcy
1tTjNXF2qf1OZ/RsBHxEpAJwCaiVLOhPQb/lZUTA+Is4pUfwiwZhn5QrbJAqb2r015HvYqnmY2yh
XiDEgJtxkAL+VytrOZjRCuSoAcimjI4aD9ASxgk0GATFudQeXY60glNGTf6F/ZfApRkgsisGCevv
sNWOhrqhwnxVQ9wY8yfuGhH/tdQf0nKtiasM72ZDGQFtNzm3yIYyEujvZdjiAWU5E15r/aFR4NRU
ODqVbjmyA7FLFqomQ2jpzqHdEXruJziE5s7wKBjtM21+PDhVAcpiy+pUmoSmUSNx68d6Tdfu93TY
Oq2G6JK9ghxuL8H1jnVJiQGu1uJLA43M8+hwcPd59+2CHvQOo8H65NeuTxlskuJCQNTHoODzp9yG
4o6GRbLnzgsOngFLlsdeDMOBnCjz9btDGLFQb3YE5WsAvE2oVYafBp5PHfR7Xe1q4wjoelTNhcF9
Ky8T8OarkaMA2azEmNqATDV7zmEKPPLSXiX2X5tvxbgMeFbkhG2cTWB8+exkPRtLISp/LNdpxh6w
x/fZjXBZeWHHCFYKBkqzpDVkPWCfDbsPC2hKEF4dBo8gfgfc4Fv0OOAc8x5hdfeg9gvn2y9vFblB
kDozahaANPNBtx/Ct+aSRWsFi5BjukL3clEnYTTo/+W/vwQDl0mJIJKrWizg0PJNZjlTnbToChGX
tfRDHZJ547L50piXUmVhxNrc5KPi4Pjzl5QPq/Ff4bxMur9bWpaxbrIHaRa2xSa6u+e0Dcnuj10c
x665dhH3w/ovFSrGx5PFpjZmbg/js00k2HlS1cW1qiUAfZMON31E4pdFKgxvHlRB+hlJVs3t+qo0
ClIzNEzl4iv70jmU4YY3GIYsxBV2XPA1D65NjY/xY+svj2+mnDjaF4nGH/Gcd/I7ROnpYThEO5d7
ZMNlRW8+HWU/rVQEf4wSespVxfirUAWUf4ZIuNOdrecXJyXp5wucovOa71lR30f9RcjM1zdDUa8z
1o8aqPmeNR5jrLBCnrU23ix1E3JfiicSlzZLiSyTXqVGBgF/Yh3xxJ34pBaVS+NcgHjAZRtH41zm
VNnmx9J+hcnWDpE3JElLDhRhNqxGF2a7tsNDwA6msFYR6wQ6lth7GS5ZBjQZiolxnuhEvth0cIfN
h0PN89YBzpiSLwbUxDMeuLQGxIVy4f6IZhUOHzFHfPwMvM/aWpANYoUY2YQ+KFZvNLHUI7RjQ7Lc
hsL9FcZYOCAAZuUBqovuwvpIZkW/SlvEwhW9nUY/zJxuKTkEDI8RV59Nptsm30h2Dqwi9qIOr0rI
ZVTFFoJ1ChipI+hHdDWcgFDKkcAyHnu6xnpw7OaSWhhFASOXk58mHF20YBkErUCMtayuoCHDnUHo
mixwOhI4dcfYEhh2Kl7dECfssM70ZBZm3VaUBAk8e967nNp/Q3ohPmwXd4P4y8CWFOlE5qeIs5kH
B9vLSHIp4DTMcIARG191uO4RAzVorr6D5VJjxMXm/ycpPUleAUt8na9Fz0A8MW88FomuA1Kcb3i/
a9urYqQzxVpX+iFyPuwcmyAbZsd88UqOnJ1Zpc0ULHdhh6F+EtUo6+hwG7F1QFOpChpOT2oGbli6
M8tYBzxCldLFfaAvB5zTuCEUncUhSXsqaOHUELj0AeE03xr6ADORTbNNbhEVRKzDTseJj0/2jYQF
7jl9XqN6inE3Bq+8qBcqICmCq4u2/AhhyGA91bFmiF1Cts0kYNMQqj9QR2WjSulAQkvckIDmSrEv
wGZG2Am8j3IaOaCrRerLIp3mb0t5DdhcpcFWp/VDIZzv92ulp0hgS+UZdn6DzYpeYB9mPm4Tb532
n0I+e+UiK4pHECjgEBu8+CE6voz2jUZJk/ev9EdUdXPRxt+DqvIJe4+KQ0Omrg7AMHAYZzyULOep
MSdZBScvDX/0MtjHlhCjygjex09Le5qMILV+94L3cQBz1L3agHBFfWp1kv+PIvpKA7LMoqNCTNvb
5rnjb63sS29fW+cVjFdcThQH4XLqNQb8f5MN0/jtXD7foBDybJHyYxbBh+L82splwrTnJzPZKURq
5Br7dIVfILJRD7wfv/qu7VvFHcPrEhA/6ya+V9wE7bMtdz15u/ShUkxfYqJVsnPl8QWTR9u4OHgv
w6mA5gOzgvSWisXt5NsL2WcqyiKrng6B0SH+LL1wZf2Po/NajhvJgugXIQK+UK9ie8smm/YFQVEk
Cr7gzdfPwTxs7MSOdoZqoVG38maexM6iieWl8ZFtmiBSVpIRFNVOukRtUBBw+vb0ugKsmJ88XiHU
vOnouWcU8VnZWOBGKea18U+Y2C8HUFmdq9Z5L54H/n2z3Mak6cmed4a3H9p1xOXBhak8Gf88arok
rch9c2yNL5OvF33Mrrr06qLMvWKVXsW/+AzDeNMPm8rYzO0Ms4Unwyw2XnmUmhZecVSmt6ZsBVEP
OC7/SDuibSz4Med4gz24xUM5SwBkAE5Le2WjVcVbnx++rHinBeFKZcgaHBkW+m2C45G0XncKq91k
LMYREif4AF6LmObB0zDcKNDR0ZojvGvWFNT2wUcRHGtV71pl0IE24NhYh+Jvrw8t3qriq2GvX4kX
MT4b48nM3ib1YuAFVd3ecs4mgm/8MrZ729+p5h5jC6JBrpK/NN6n+pbX34X9FWckL++49uKByZpk
O4YXgXqmv7rq7Eb3uHsf0cw7fRO07vlYnZ3Uwz1ZrmIIfQ01a+wcGNnjpN908bdLB1uStZxi25SR
bD6r7kbZDy9QMIY06IlNXN/QYidupQVrnp5fWt5Teaq4cAvxj3B8NIJ9Q6EnmmDNpAJNmn2uNlkR
zlPpX5EohXdUBXx0Dvvs0rV36M/rnhVCK/QmMvwV1FyuicHWoKGRp0JSxH53x0Pmfecmo0/4PARf
nrg1fFK4zg16IPgBRm+kq2ep/GyY/Z7qGl/2KcA6E78ThEd4dR6WtHE1n233WdebOH4fAHXolGAA
qwJ4BnQY5gTvKTV9MupTEb3w/V67E0ysAKNP8bfM6VkcrPXE/Sdr3psKNjN2B+8KzEU0lMdiyBJ/
DSJe2osJRiIB5HrVjhOqbvjusH2J+/JtYptfsjsFWKIEpvPEBoE7y4tmF8UyGMEhwv70YgUvjrHD
Yziy+a/ELaW3y6jpv4s9CCv09IBuToZ+XTsnCrY2RfCvcM3Xnh5WX8Hq65TagqRWfF5V1CMenE1W
qkn5DMDZH4pNMa4GCl2dcOtK1sztWoLbaYd8rVAYHOye0/ATFANFfF8B1lET/QLLFaZqPNlchbSD
pBSiEkPvqjDmcrtsO3oWx0/LO/csfzuTEZ5nUHwxtGIOSq4LFU8HhMZsLIv6T+5s2vZkZbeg/Lbj
41j8LJ+GRX2nsxls5ixMFhbuxuJgpfZuSdnk9o7LYs43hj90C/hOwAulMAnCMnHQ0lIg/giX4mO0
7CdjyS+RDoQaUgTZrUIcdhkFGvYFlkab6gh7oj+jEjvNNgtpfMMAUbGcJx9J2Ng0INEQQ97UvDzy
rcl+bPSWgZod2CFK0o1WEMhQ4red8RalW6vBynHyzI+m/gzIBJeN5NLLipLrnLKvCZdwDyJJAyWQ
PsEeVArCxJ8Mt/G0Ga0Pl9ZOj3yTy2SfTLwedsZ8D1CJ3CuGdg9CGBQz8lMbm21J7zGe8h6ey5Uy
xwcEmor/m2E5nKovk30p0iuhj948SA8n1ldjPE/qOU4SRDC5NyMcITnXOwiUUNS9CPGAKzZRc7T9
vTWFO5X7j12A/Fp7q3KgsdC5iFoRWuo3ZMgQLkxjk4hDPr0OZARGdJQEH1U/K8a1bT7+rQpiehPf
EmiDof4uHCGR03Py99ZwlSyUqfUY/xbq0XaPvjo6Vr9ydPMwiY3vXCaJeQ+QVe9On8Icv/hS02jb
knSlG3Vxx2eBfHQx63XgZMizuqQxEp/IHUbOEX6qjPqTI64JiDYNEos4wIMbQHeK23WWzzSmAa1C
lo58+dCQtXGMbVl/Bwq+2nfW7XndkRxwa7BVC8D8b+c829Y9Dz+75cAkrm3dDQ1FlUumyR03827x
8FS016VdyQZtZJyl+SGzs52RNz+YaAb+QHCdzbqRfEY2BVtwrXQ4EjEl2Kcx6IS+ve4JUHCYDMw2
CLHnqX5Oq5eO+nn/KQ5I1r/4MxNEXALJKxmSsAzH5yrZOkiVRW2z4YSCkr2L8iPs3hLvn5ec8boB
XvsXyksY/E5oz06cgpTlMkwGpvj20+9WPQ0GDkDIPlcP50e9Vg7XvImfDmQUEVQeW3zfJU07mjQg
0nkOrEOy6iydAXPUK/HCvj6K8biwfeylFAL+sQ85btbfKZGXIiBY9RRHl9bGW7XU8TxnwYdSl8p8
GeZjGd0di6gtMBawefTkcRFcxwWjBqbSyTrGBi6SXctznYWbdhFdvkbrLso9YXCMiUfo8rp8t/nQ
Lc06gVXIvGv1oXL/mdauJlYyjIhDyx3T/WzjrZuRBYupMHrhawFiwU3eGd5Vc4jUcz1+1umTsJh/
noIc29j0reV3sVzFQTRnx3S42d27VR1q/JsDGd01Vw2//E6hSScTfbTjaWxpgfrb8WvDF/AUnjz2
7ok5bVdHwUPH1RY1yql27XQsrVdt3IFZdg3Fxi+sHCSWcuJ2E6WD7qWghsTh5Z0/mzBdtXxW9tNc
PHcSBXJ4sEkW4ikNBnrmjhQnVN7Z9N4ojvSLvYcXlcQY95HSfQ76AfD0rlDVJgkwq2zwO9i0Uxjr
lOuDN11y5801b5JnONSnjDYjfEVaXwxELW5IvNp3Ub3Jup0TM1zgNt4nzqkCsTAFz5Qz1tPVLfAK
XBwKzTHH0Qg+6/TBV/vcPM9iI7nFpRVdXpvWeQ3Ihtq3kq3JRBGKheoxeb8j0Vm8DppYdoRSK61d
EC3AvF02PiWIHr6xrexDrrNtNN2rENtCIvBWD7ua5pjKoOfI8pATPGelSb/HEJCslu1/7x1T7wLY
IIRN5SSEkhSGhBS1mnAoSlGGmlPZON3LY0uYJZ/7P0r+a8qM+eF14SwNEVT5UG8cwG8TcBG7Rt8Y
sldN/bACP88QHgiGUwtCW0m/fTFfPRZMVUKBXePvrfijEntb3SaVbEvODSg6jUNLgrVlJdVZ2yzd
6ewmPGszet1r1k8FHjfqh4iMsRfboktRJJEe5wFi1/hc4wh1yRwFpJMxAqFjiPovhqeLPbYbawDa
ECebLD3Z4dnmD2doTjYL3N5u2We/Fl7+lNb5//5QFMLR+FxQzOjXD7PTcS4cW/SH+ZVyqYG/C/TB
qF/8BWTf7tPgEmOmiAMTBzs2gGDnG49qwGk2nqPiETh+yctIMRS7kNZa6zXnaFeSTzHzYZFQW5W4
L9LctmLEe+rPhxD/g0OKKuP3VYzHgE9yQt6q4/FT8O5szOA7arKjCR6PUJ3Xr0AIU7TTYJ3wqGPi
gNIw8A0WMgRcdI6dIGxvJZ09XZvuBvowJtRv8Raa3IlZytnG3THvNKSC8Dhz/6F5gbeLl60Jkpoh
Ee2HQKwmR303NC2XDudahnugZ+OEn63Pg4c5mm8G9q6ie/W6L5dETpC/GpjhvNheTeG+bEBQoQan
XFzBg7PIEn8G/llGRvIMON4ybqbOttBAywG8JBP1Ej63bV6PE1SrLHlP1Z0wAVsxdq/NX2vINhGp
sBiMn9eDXu6+0hEsLp4+foFqc9qxUcTshs3lXrSAAYzfpvkpJdPY+K5wWhpctUxa4wS0u6RjRsbt
HWKwCZFOHHQ/OA0PDYaCCdOrhX2K+HpokJ8UTFUHUb0VguYpI1yN4scL/JX2gUCY/Vo7FigMTMEz
AUCffR4XI15TS2maWz8NmigxBfLJr+s82fw2WoFjP75pvAdT/mgQ0dYuIdfR3/LqsqMe5CGdfadU
wxuAfd+DD6Ffaacmdx+1JFn7bmUq2jeyx1AmN7MN1r6jtwOTUoDjchjB59JjF2aPRvE75+Y2Hlgy
4Zxf7FgIO2ECu8sGs/bjo8PNzb6U6Xs7qu1EwtiNY8QQfguoPxnhjTkmWUWQuuaBCS16QpL3ssIo
QuOn5JcN8mzgTRYesWno5ex76OGOEyDaMYfRkl7vcY5URN8RHl3NNPnXJQXYYyBvfNKmwiDAsfUN
StgAGFdkqG0Yyz4rGrfseSHMBxFtUiATwiYjju+619w3mRjd+EwKyxrYJmMgMYvp4rJhLX9HcIsu
ykAITL9Pfmr3PRvuNrafyu932WDiVzQfBGWDloFeg9jaVxNpNZKh9M9ys2rfFcuQlKHByZLrgOOD
T+ahnkC0m9Fx8l8MvTP11R53oL2y4m5xUJK6gaTNvbLFamTEu3rGqVfsXJcuUoygEYtLtpm2nzzF
k+AfDJfLkMPe9O29FXxnXHQd81S0xHIcjNH+VDzN6qM0QHWV9t4xJQojVCNdHiMuxB5Wozx0H/ME
Gj7e9QnSDSNx3OTbzskPjVNfbE+8606sBxnRUSMucRm9V8vTreHWNCEgmuqWdSOnz/LvKOiDsuJL
JThgivLQkDrpGvrdSZoEKgLeiFO8+GsiyrvWGz8sWv1oI/xA6u0m/iydvtzie2JbEF9dUoAKzMhU
s5TGUrLTebNY/AygN3LLsHAeh3IX4lMSDintJEVnWNBOPWjr3iWdhkfUIUYTmJCVY1h3oXWvUy/Y
am1uxJhvG9Nvtn6oGxpEySW2ykV6oKwhdEhdhyxpbTnvAjmBgWnWnSW3ypbbyhiOjdIshVnrhyW5
+MSmc5KbFRxTjwemwHbj0Gj0I5mkHP/cW8jBkQ9ZoN/4XoR7pet3wn4NCn7PMjspjy3AMNAsUwer
hSTZFXAxqv40NAHO25qazdfRbUgtUl416DVmfJJobF5zhsMGw4Q/nePMo5Zr8DZ+3VxMooIa2xb4
eeIle0fHv5QF/shgRhPGlUj17fJzeu4LIR6Lgzhxi8MAy0FBHJ5hB+fIMGq+69Rat0uohwBSAIJj
yZbHYlhP2f1/7wQyvY+BwbLryyhQTghFO5Rp2s70aBZ+dRypRW9x8oQlansb3QxCEjHr4ZxYZmKy
kaaQ/I/REhAKimvt+DcYZWR5Z74sE2dzFa2NeNg0niQmUb/prGDgUxs1W1hAiFpPkXjQIZIuYTRl
fc2d/M1rf+8qyv+qbJ0RH0jRr2YXW0PfQvI5jEbrb2LH7AApF/XaG4Hvk3+GAeup6qlr0J+p/fFX
k4yKixksqKwsrx9CFWTs21SwsU3fUkc75IykB5xbuuF4R9OrJBbWsUj79yoVoWbnPZObrJgdnNp3
qCtgD6WMtttm7TyLh9LPeYHqxmcLH+sKmEZbjPDq64h8jDY8uLCwBYJCsnlKCn/8I/BOkmIcm0NW
W9LjO98OAFZt6WGfjUIU+W52BvC7KufuZUVDfkytemS7m5Ki6nBHNH3hrbyyMj+pmky+LLwYJ2GF
NpDqakkvgQ9324gfxHXmbRAWAmJ02pxz+0dYJCKqpAATlwx8wyJNXpT1PNcuV6aEhtyxOMVu4j57
XqK4ljrka+0wrl4zPyQDmvouBqNgXqAdhQPgry0/CY5J9h0R3BFtO+7dMnLzvcHge0wzt35M7Mqk
jDKmlA+75bKSa2fehfPUm+/5gDyYdBWmBCMpgr9lo/qNhma38sKAfUxXurvZ9FDB5yIn7NpHwOFI
6ySZN3L+lF52i4sCLPcQSal2cVlYIzmbkV9i5GHOhDUqtJN0mn9Giwdl6MHfhW7Pul4VfnfBJJK1
DyIo0luGTCOW5K+l/WAXpuwZsE/L+xwF5q1IWBB0yWAe68buttZIBMeL5uZkSr97aRuKHZUjs0NQ
0oQxjip+tMzEfRzMkc66ADQEuQT1lnSa/N089hjlfUGt+jzSxOXSDOqTFUsS+jFLZ5rAqBSl/1GZ
tnNIiNjQbDWZKzp8MdwMYM08mzdiFhgEOa3Yvput+G16O8Y4mQ8rEAglJofQ7LdTEPEYyoJTgjcp
TrWu6yX9f9aSRexGUGkQx73vaql3LmER3nPDX941OlUHQzTTWkZmdiYE0XwHlu9eAwK6DGz9OANt
Tlxu+UmbiVUtG3elY/BS5eJWxNQ4k4JP25uM64zoJO1VWnErEzap5bIyoMwb9rjpJ6CQDAX4+WIu
IK03J+uqk8vTNkB1cW1um0RDShStsHWwKxqs7qPRNXn64x8TvuW55WmFyRVHKXQAZS5kJ85Jd2Ff
mQGXPZ0YHod9gjGovuAqhdWYDeoJBiPREz5MgOAm5Y5TLk+N/msnOIhhmwTFT0VfYZhBc/eEt5mD
6CCC9LfSjKrjLP/Cm+IhpGQiGbYBcijJpetYVdeALFpRgTNxFXJ2Fb6rMu+3gY88bvpOfSzH+sPx
mnA76nk7eCRX7Y/MnteZufMhG4udrOePjqSj+dkTyyhlhXJ6dtszeBjSZm9FQyYUxLMMv8fGh+eT
PBjIwD3lp2kbHgCy/ZtVR7rPf299fYsbFqhSHyP3N7f8DwRckoTDA28rCCqfg/rBqxUlr/Z8kUhq
TBEPnfV3MH6a4KzNv4NXc3lgYnYvJF65Effr3lVnLUDdMeE0q4JWOGPcJaJaQI4YKv7akhKE2aRA
x1nrWH2yAdmkJteQRVEhQ1Q0GLWdkEwPmcK0jslBPKXUUI4BcywbwSx/M13Jhp4JMxtINtI4ju7j
BMQDsueM2tu4Ct4bVrKwMbe4ULiALI2/J+HisyBBldRweuLVRDOK1nQ8KdqxbMs6BTRj260gmwKz
rneLnQEp2Y3yjzAkIwxUsEdQL+ZTxxypPEz31JcUc/4gWz74QdAoNrG59aqjLdSpoq2j8KZd2Ymn
UbcHxTPTahbe4TZMZ2RUQ2wjViqK7JnLC8NKWRBbvAHLnixVsOkl+6VHUT6O2c0LuekQME9cmIMN
axr4JUkL9Y6NTAEBrnpm8bWVHWAurkCsyFSBq0uzgqOyJKF6rGAlUf725JTqpdG96tb5cGmBUBb9
R93xta6b1ZzLm+m7gJTVcbKeMpNecn7/agj/qRFfPLWYAq2yLDuCgeOafrO+plqY7wZ9h84rR9Z6
JCuZImwEc/NgxPDCU7bsvLfieVp7rFia5NFg6qmzLaKvycnM54i1oHgLsG0XPd8zj27tFia/OPB0
NsPTHPNJ1N6A8XCgh2f8snj+lLPNwysmI5zvjnzyUcYj7+LZp0HtKPeR5IXdu1lfvaamOwZbEhiN
xH0nMxCSSB2r7DI6zpsK0rcZETz1/5rDzsI1NO0G95bDfBzYb/Q9EOrpTCHn2KEn5Uz//6/Blr5k
/gQySscnSBrFuxvfdQw7zbt1eFU4zNdJ/izaY9QdawyLdg1f4FraUKy4XBUE47L8ScXnKbmSJ1mI
an96AaiGdyWmLoNc4WOKg8Qj/pPsmYW3NfUCGcXb6ITDWFEE7W2GAIpXQ58KcrKBJ3qkVs2AdldA
jGbXjdcwFS9DdIoUnBOamA1MyaEHy9I0d5aBqHQBZJDSwSo7iZ884hSlpgpOS8h8FYNzRfEfQVf4
7711xF65AFFtves4chK235ywD5ZtPDpT+h6z00fvVs6qJqpW/eX7i6Nr7C4lSw6PyixBCwJ1Kg1v
hG44WfEX7L6cnsDydeanc6CazOJ1rE4Z2/nlK0blY/SS8KZoARDFeGwAVRLH1KxrLynCt9xGFbf4
Jz+62w2gKG5g5rkN7T+WPzx5PRufJADwuWyd1Fdsw7B3nI2Ni76wpm3LRcFi/9jMb47xLbHKAfuk
jAI7aDFiSrSg6jCdTOZ6pvoDmzIZu3HdpO7G7jFoZpdsQmEvvgbE5ZxLlMHEEUe/7fDhkaaYVU/w
ttiaCYYumvQYeXOSgZkOAWK6a0WU2ov2ZbXp2seBl2DlAuwkYDrVV99g7cmgHRB2pfBgzevoTKtp
FT8akD4rIOJp5sCuwZtNg+FswzkgrGfR7zWQ1w2T70bqh94eSdgRkeEtUNekL1IwuQhAPb4Is65u
dQ0WqKUAbxoxkbW7qVIb2/+y6xdVPdZ9DlPXI3tG20hUXF0xkPSjxVsSkcYaaC99etQ/BvSKpNHw
5JSHykAtsH+NlsfB+uhjuiGJIZEAy0kq0GxtWB8xkUtBYrRU1xbjdWCah348J+7TmL4l8cn3dm75
0eGfdk+lc7FoBLey6F/kWwffLnZ64KGr0y+8xl8Vf+3XOSVB5sGR0acrLoJFvoXrpnc/lktkbd8r
Vu9MNOkSZo9MeLTf00RFxBK1zEkUESKN7WBjZiRPicXn3EORxHUz0Ugg1nbw3Rh6pWGSFvGS4iav
hZ0bt11fUO+luPvTNecQ/x/Fo4V4USxDf9t9mHm/a3jXxDj1yJhP2E8d7xlDHu9hTPLw0kQO8AKA
tma6ElgeOld8NrI6Vn6xyUcixvTZVS1dWQzysyR83Rf7CtnVBuKTWUB0qUZtk/NU/s7VCcQ6PalX
KDuT91L20A9DStTdQ08AjDvzPeqeCvysbvk9Sdwg7Fei/G3CRJIatGNFYsvlm5CWunb18FPZVENT
4jUq6Alh8L9lODEUgCokvcp7GDILMiPt3qlgIfSY0O7hhenR8t7NHGe/VszUbZkfMunNrxOVQjQo
RCEKhPaAa9Cb0o1bkTQXUcGkmsdbBky+NlgHJqztQNyCxAkDPM89sHdutr3sk9XIiqzXmI39+cuv
SrUJ0yv3v2IzMVUNLnnjTp1TrhmTM1ytGGQSL1HPs7fVrD/rJX3rXCfwhEJCP81Et8qnflPQuhZT
QeCepjQ+BWMMRo2MlguOArG66feea1GOmCSffOB+viqKLvgXZrb7aOSBMTwYQZdw6pPdwOBZSXnW
AIQtGyR/1i8knXeD/9S9tMgDWnxS5Dz+OHa+1h4umCDZOFL2bwNrlF8RMOAImyixkozpruO+zzQD
1Dpkz++2SwVCves8bolL3z0492rjsFFfGMxWjIytJ5dHMwOpTG0o/8vr2FZPkbFUEOBmhOnPgs7l
9jdLbAfWxHPcGuxM+/BgUvQdkO9sueYBBOA0CXsyCAHiV9a8FS3NTlwrT3kuD17iQphU364LDcwr
LqKMudVBCu1AxI3wLnzKh/nTRv+oNj4WtdD3TVBG4m8cVpdAciZ7iQ2LgTGW3cVIok4rvTdpDzIJ
znSp8VyzyhoTsSvZ2IpCUjXLyYBdraRjUmraKRxMOASvfIL3Js3tM/5OlDZeWWR6QufRIDVcttZ+
HtUj3cF40uytGOHd1daPyR7AqOg/N5PVtHztPb6Yrpv/BgWUFTsBjZgFpxlor+d1v2XgHynvRDfp
jqLEAYJC0HgmUgwHnMUfeeRQHhTT+Vu/I1KwW2eCVRPuXPMlc8ZjGZORYqiy6+6e0v+bBtDLpeNT
VyaOWSAISjhnYzbWEf3XGV7wtqZho6WfMhSsIPDOSogr3kQjNBwgd2hIJ6EqJd6BX0icseXNHO5a
0dHINr9FNtBsBdRoCS6OUnOrUu1P6hDBYLl9L+r6nxT+t8vhYWI4o+b0Jwq9SzV3gFcWoTOt3qZx
wJbTHHrEg4e+Q40Z05bmD7tjjrSLQ6BILZshm96kEcwQFhto470cnOcmgz1ha/+Ey/TPTHWXB9Yj
1dg1RwtisUzXI90jPRJ9hiOfEuvxEbkIRgMCQlFP7qrjTaIluD7C3Pju6FPDj0YvGD7N3q5Jdg7r
DjlbsDWq25bNTMB0Q8qS+WxqiBUVN5rUjkZvHvOMkJ6VvwJ0eKVzAmPTFLQ0w+QZUmxRaeMn8vJ6
5zgB6etppHjKY/ka+ouNscIFmZjpppnZ1Wr5EYfNs12D09AzhSbkHjlO0KCJpZCnsnx71UUm7/Ac
8T9S9Wm0/ROZiIOP9xU20VaR1c5YVK/KlK+WcNKzcvNrEUak36cATc2pD0pn4sFstbkl98sDVten
NJzJ6IZkiJNRnBrLbNbSxHppBDhY2snEJkQbGQri3LKZm31sX4rkj+o951BZEkBDFMGs7Glcsvdj
mXOdnLY4YN7c/FCG876afNwmbX/G/ucfk9YKfiwdBK99rxOIjcGTaYTXPmFzUMriLkHq08vAtEXG
JXop7XPQpStnAA9S/VDfvh5jAICVyXpQrcbAIoyTF5+9b+00icqyl7t+ga93dzPP9ovW6Objeugq
5Ca0i3Ja++5nJdRBeHRUhsQ9uTziH5hAd0/JvnBZ/DmVd2yj4WyatMqVimk2apT4o/ns41ZibK9O
rs/dX+Y0OJ0LybYH/qzgnhLMIcUzSI8MO1I/d/E9rN6NDukXUzTyaoNbTRkv2TShbFKgMnzVlXyi
oH4hHUrGKLASPd3GHF6Xceiecr4qjG0YrIp4Z5B3aKPmEsuAON0UyXGfp5nEnwyPESsOi+siEP8q
E+Jt1Uvs6WM4cXTLhvAlr8Q0y5673Gf6zA2d3OqADKswTPmMnkgHWt+YD4PJLCkDF+NTXNTAXf2K
opHIHP29dCPCU+yTNr5kc8r7UJy13bibLCmsnTfnyEO5Oz8UI8Nf12WL02aouf1pD7J/MGffEHz0
l8N5QYHawmVCBWMknAT3Vq0GTJzG2I98snwYQ9uGD1WsJZ0PAcs33WFYTXxmpECUFD5hA6HCLwnE
zkKpRCbQzQeiDs5nMc00Twc2/iCZYJYdR7BposnAO+u5gdailNc8Ki14o5h1aIpVNab+F2fbsOOr
j4vJYm9xHKMCZ3UZG5hU0fNPJL9q+i6XcuXCXYSXMACk4Vg4P+spIsgzZSwPRmpVEitRhwgDQEVs
wYWG3oxsCzr+7dfAQT43WhDcShev3i0McbqGLcM/1C3n7kRJd0+iyHqzVR29y+WB4bOb/xiz/c/x
S3UGDVJfZid8txNk8iRzV3nvHiOgDAKGDS53gD9TKCEPlU+uV28G6aMqDwdd4BlKuZBkxb4ZCoMu
JjykGq+qLIKbmMoOINEi1mUWGQE/3RkOzIsqvkfofw9WaF4lrwhd9NeGmiKdGvcUUDyGm0OcUTYe
xUd+61iq+bhxi3FDTj3K38pLHbNAzwP6JANT7Tu2sBHfreWSTR21b16TjL/IYJ9iZdjN3sIvFNu0
KB7dVp6Iku9sm+MrD+GY1bteJQeR01CNwjj9melL+OO7gkm11Gdk8Kb70wWlTnBd1ve+RQWKSoxu
/dVkDZWCRxRlsvV9va1wivVDfxwR3Xo+xlEL0sRRE5nvVU1mb6j4FPsY3SxKgBhGKaRakdUlEyF/
g17h4sXqFnADgeSsZS/imVy/uLMm9s1R6kHBCykKk9XJ0hfZn3Vun3E2PHdVSM4VOmAXcEV3E+CU
sfgMqgFHf0ibbY3v1BGwdziQPRZGS1eB7Y0/GWC5iH0Ki6xtzaQy4uiykQ790CKiPz7znD2Du8a4
irEAWb+ziMS7N9ohH/sAf6gqra0s+9XUkfSrp4OanLWEje5m/Qls06FxIzZ7w1EM3b1Miifc9flT
0IW/fZR+BQjrcE1gYUMbxbeC6GHRZ5mp5DqP3U9fg4Dq7E24eDZr7yHw8X3kfftrzP7zbIRbK5te
fSkeZDU/ZPiJRw/Ugu+R9tVps/Zl/6Gq+Z72FcMFnGHm0/iPHRJqC5pDotq1aDWaqfPIk3JI0ohy
tPSroM8e0lKyDil2wRQDEXlHLICOoMkUGFHYl+ZH/NWQ7G2WhexptkJSDDqM3FbZWDGMoAr1r4l/
7KLnwv8esecBFe7YjMQNTZdQQBVRbUGH48QFlLXWhJTlQ2+qv5fmscThhuj7p97n1WN+1kB6x0es
P2vqK32Tar9lCSs3LB/a1D5oDQSjI/E0sUqU1a+ng4+OEomHdJENqA+S4sPh/JhLPkvHQ79otm1f
rzxSRL71Ey0IbnwSjtz7FiR1yz8HFgEulW3LZL7xckHD7I82yRfpBkdZt6cos5/byH12Hf9oGSbq
8LBKWXXa0Xfkns2J9EH8he/fwB9Rqwpad+M4JORYhJo2tLS2/qcpwLL4A/Wgx7WUFsZWsY/4eXnv
7XozpoMNOSEYHztjBEr6Tscnjb/c8eL2Xk3V1eLSPxkdkIzqNHX1e9091dlAMkmfOPWvMO12nRre
XGhaHSgtk6OH4xme211rdZf+DSCbXxePseJMykzWQj+UBxXzexWC914S9E+p9xqwpA8s90mFvTgn
9EJZuADY5TcwntNweKDDSGyVsjYZf2gpg26dWBtSY3vfIYhiNpgsq5VPvV8E1yFqyk0E0dMhOWvz
ogufoiw5FFGFUdhHNkr+ObhwZtd+ndGBIu7PE/+95IeD0Fq7fk/G8x9Bbze+jO499bhYopob7j5j
q1tW+b7w2bN2sfeoOnlLI9xlZhPw4JIxIOFj/RRAo/tsXxmfEtiW9CfE8pgzCCGAW5WT3Vr5OAdn
Nnq4DXam8ev2vyON2/2vNOgb2E8+6aZh78orOmTZkQ67mN2lyjA33fkgAMhcQucykEwskY2dZAS4
FIAbgWiUfJvxo5LvgQywcOs7aJUVe4w1NqG1dNKXTGKENoe3qqBImW0JJQj0HjftOy1w20hl+8bq
8g1205ttyIuV1rgWpf9QjppWW8HNx25nBA/yjXFhxuz8BCFPm8JAk07tTs0dPfQlAMv8YrYjOTTo
Y4CqZwTmAouBzWTYyI7whxnyrKeHju9XWvCFNaIfyKzrxWmRxOEmiHpW/jhco69JWxBkiIFAmCkO
qhxXtoHbvxa0bjOf2L0Ptmd6ytIeJdrBj9fF+sVhKI2x3G+KMv7Q0meKan+Q3V96HbEYxYlCdljM
hJR1MN8FKAfGiWgFcIP8Z/yR/EfSeS1HimxR9IuIwJtXlfdVqpJ9IeQaD5m4BL7+LuY+dETHTM+0
VILMY/Zeu3O3Kq2/W0oWPgC4B6aL7bYglKBVwTaiN6vthw1Jy0eXKRTMM03ieGnNrWYStmsK4NIp
geX8Pkuj5RhP98QhhKW6G6WxlAncHo8RNWIct8CmpFNWc04kXfAALZCwgbAEkIjInz5dkb6VeF1V
rv1D4H2vMzALDcVuYqZrQyYrra/QCb6LBgUdw+yhE0/9sDYZBDVfqU7+aT8eXYC6EZxS817n37zV
6JEhQjB5731PW5mJ9xOa7bZgS+8VzYoIk3UWeUur/bTx/vO7mH/i829K/gQGpO1kY5qTVnYcpcbl
YL2FVsF31T6MBEUryko/oQU7m/LMW7bu4UWYkEGn3l8P6pflFg4uRm2peHFYLKITxcYHD7wYihd2
q/vW6r7agpiZ2na35PatQvgpGfqkcw25JNPr58azVwU17wACGAQvC7ukXuVSHOaFR9qm3Go0Zbie
7AHxOJus7uD3+25slmEFjLWmkX5T0EmCjmoKO31tm9BNYDY4jKNgyRVxuqwJKzB0HLnJcwmEVcKc
oikR3k3Prkr7GNP44ATDyxTIzVDcVfqYWlKvNwKx4hj/pJb+HkTtvubkcCx9x/L7ubdZMFaw9uy9
yr7qEJ68UbMZEg7OqDK/qTDbUEbNvqfLVBtbvcu20+x6Gy+qPNcDcGavOic8GFWfQcFgvIO9O3HJ
IWVUF7vZP7a/mOdnTCU6o7DeGt4pr+4JpgckxxpbMuxk064uoRLf4zpvDzpF2rAaGsY32cHNq2Rb
iiiFzYe12PzuTORYKOKN52Dcwa6UIGWISOc1X9kTVApSR0qx8/t4J7R+4Qf5xalhe9NDupE4tHq3
FSU/xoy63s6xHVQpI6VLU/+kJtCWoejWXVoAy3IFCR6qJKvEDhifpR3B3HauvlsXTw+7EzV+de5f
2RD4nRmetbLoIQ6x1Wpc6oV1CAOxDFzivWXNSArsXuduUjOJV5TWzY9I9GLtzmmB3CMh6ppOsw8J
33iTjndgdxSgM5LHCCr7DXMtemehHgK01X7obEL5XDkeQP6gE68QjxWdI18CX5mremLy2UTrvHSB
7Hgx4lWfJgu+dWkXSPIRmrFpHofkWUlzaxUvgdx2xEGMnB7wObNzlZRk0yWkmuGU4oViD/Xh5c8V
2sGcaSm3xiBusfw1go+RQMu60OcgvomhqxIvpnfKLKiVHUlyRna27WGVeDxiLQhDa1g3HvlHbgRH
6GDGSKoZZjQ6NPu1rX/VEbgP1TZHGSM7CrCtIN423PSbC/vJaEDTWuayjKjwrPIwdr+VXS7avHiK
qs+ROPh8PE0AYBPjLW0RJ20S/VzkNbogwbjTdS5O9DNyBrUavuYl2ycT9o2DkG5iTjKQS1RVwKIm
HTqIpcKjlyBfMBz/HqKmIHYb31OPh66TF5U9F/gAyQU32TEaTgyxbmSFDFYMxUdk/ShiDRrEsyh7
RH+LwK07QhzSLqCYhvyaot/3HGyzqb0I9ELBGLU3NR9ECfAgmqMwuqBRi6pq2S3W6FLilazfm7I/
9ePW0hkLKhLarpUIAX0TY9YeSvuAXPipwjoniXR2kmBRk0nqkQIdVd7K0LBYV0vLLdZpXJyG6RKh
lXBmTqGNd0xqzO/BhmWxf9P0k8QfnA8G3yv5XG3167hoo8rxj/f0Q/O1Nw04t+HWxPNCcXuLLAgc
zc0iok2i9YwseF3ys41vrcGrAbFVy+N9wdwngbE7tBoS0T9vYnEfefj6eHrJ0fqZ4iuef1Y484K+
WPeut0g91Ic1qhxoy+UpMFEGYKqccjpQPiCJua+MjjRKCDubzz5dh+SVTh8atqIeU5Pj5csQzwSn
p5ojBSZrzyV9yQdr67Pbt/IfF4t+472SaqePB6X3twoqCdsFGMTDg9AWwzdZM+lPzCImlN1USJb4
GZCEFe26dtf8367sAVPqxDkNtQIh0EB/EC36K+urbE9FVu9y7cH46Snxk01Uvc1YgbwRyy659OIv
RsTkRS0U74ZXkU2y+BljcxnLi2AZYeEjCoN3B6uEre+k0Sz78ZBgbMpTVDNAF/zECXaJQEaFYllv
sk1ETF0FvEwRKey47UZH1RCkqJBRYqFvM12wcnPbBP3RAGZpAY1RAwOEQAfe8ilZlqQmSuypvPVM
G3F6kOIW8rLzyZHhNUB6nUg18hE1srVqQFxBWaFW9wOigCKxbKJv5Ct7lifr2PwQmreK7PIWY7xE
z7Np4y+rOciZ7OWi1iDQcUd+KZy5JxgR6ZDvwmGvi2uZSJzDlC+y+JszcrxpLysdNRZjx8j68wNv
1chmW1B6UyfvLe2kZc6SMWPe9g+ZA1eiwUUabEC1LOtfjY1grdyDSspDHfLCWvnRw0oxyB+RXjQk
x+olNO5jOGxD31+A/Q8H60mH2tmxdEcBPiGFj4vin0GWo8StPLHqC1h06hbybJCLjX5FwETJctaC
lcSvhJi4w6Wn1XfFH0NWtdLZMMnR9i65qZHRnngDO+1VZTLcWIMbdFs5ztAvi0GaY6NSVgQZT/2P
U/0TFZHIWO/jDMtERt5mii2nxELVoQsXz7V7QIRnshzvzQtD9KfOcvYGvwRtVqNrF0dd7cFks+kd
HF7OvEjX6OMRZJFsXWOU5tpRZFT1ZKOwcxv08gVGIEWN4OozWC13QII4GzG3Gt4bP0wwdw+Vtou4
786OvQVJk7XEP1BOFs9l+uGZ/+IJM4deHOd005hgJ5Nhe4JdZgJPF9nPhX7PuhMpYt24beZ4YJBS
DHSdTlsrvgoTPX+IziI3DwHXWVh424klgig9LrIjepO2+IS2aZf3yb90MNyp4Kv8r5miReKJRd1/
mNpEsARTn9A4uLOaCBqjcW2bw2C8MWncmA3BSOgfOJjHbKHs59H4HFmAoGH17bVjnTUUUxbZzwZk
yXZoTzobtgkzah6IH12M61SGwF2mK1PprZTjKznRK9vPkNmDuKDmQdqgdf+SABRAtJ/Syxx3FaIS
sfg5sJ/ZJDS/QUXIRrSSabcuSlyrSbFu3OmcAVrQgm9vPrDXifMh7J9WrVJ341uYfsODFR6K9tvm
6hd7q2fWqZFlsi5D5KLx0tOZvEDoMECN4RkgG65cKArrEAEAqtinaE7zoLZNQKR5zaPGAGo53Xp0
45OJnojvlNnPB8IT7KqEoWsC8aFGxMA2AHU9pZj+UPezH9StfDkx3cPjOfNpS/MmRlBsvNjsYX7T
6mJQQLjRvZXYU6I/N6NuRWw4MmMMDVwuPVmwyUyjc1dShzW1t9lshnI56tkWmMgO/AlZom81fAQJ
6sSNH0382up3wicH/KD1ngPbwqIyShfvns2123Nxs5/5Hset7n66lKSYu6kHajzEf0H83aa3nv+e
jyWx5lymcBvB+eyY6ttW/EwAAGCIhOy4xLm0/fuov0fJ8OTkhF9SzODeuHmujTnk5mhrOyAIhio5
hIcFvijMDwMywqmpZ6NIHezHbtf03lPNdUtVORj71vsVSbBUVMJm8GCy41K9SGrJnPY1ksvY6R9z
2HNaU0tqf+HwUrSQzcyjVfRr3WgIb7EY7t5HJPMN+QEd7ugxedWLHx0Gj9kZ6xbjU5i7MJgRRveQ
+dgMVNq7N0MjuA8x+CwnwB1Dc5Xue0JnVjNkQwj5UnGATc5LOuMh8Uf0fvRofBjzKzkQoI4YMrI+
Rv8HQcrBsk91WbwFDj7Xsbmw+trPNZtV70L/izSsis9ERxxbPUcI+QrdgeiyYAiObj4mFJZxzYRo
yXJXYjgG2Gypw2EwfBbpiGj5NzT/1Xm20scUK4e5alFw6Tx9oMlWmnVl0UBloKluN6H4HX9dSuiE
SBoXp22KBcoWTNZLtRK9ty1HNUcC0niv6UxuCXecTSxo3/+a4CKDKIbIBYqg3Lr/afHNe2VZn0E2
XhnXHnvlYx7yn6aiBSGOxdP7zvtXNeDS6GV1TQlP1szixZQGNraB+39aKzSjQV6uQTgsXQhVFn/G
ptSIMJAm0TaT4o5GZzkN9VHZxjeTbySDv3n20ztrnQavsH8brDsmp2D+3/EMYhyfurFsGCvnnJx9
i0zI+OhGG+S+/mRKpoPZti6BPQ2zK9hdRCbOjWC8IVxbte600ABlzD/S0S83JooNQrGYI2l7IGm0
PQTpBQ5BS6spfGR1dh6QESQ1vmHzNSkOCWvkbAx/UQZRmk8frfnQCrixPAdVsY0Cucg1MEsiOGqY
kVqNcEdilRTWOr/Aog5FZR1KatEJwDdEVp3d1Oij7+UuDZZlAONl5EjI7oWTsvYJv0PnhL5126cY
blydYUW0b/2OcQAgmKACbVcekB9wnO9w/pMEa0Dyg/qz8qLFVOwiudFbFHDxwi4kjjNvLRRqw/Ls
5iWZgh3fisU8P7+I5obECcynAXpG6649g0A/NvdjnwB9HL0vGY27CtRfAYfc88Cf97sePocP2LoK
f2y6IpwHDzdtl2ULKKYE+AbwJnXJfGBQqrk7z75Z/9Eb04VDE4poideQNBdml0ajL4tg2Zgnx4Ol
dg8G3PCAd4bSW1lIpEaP+iXftsRdN9SdJk8RwJ6hIxKIS63EshIFB7J6fDjRE0JiAyePGM61w+im
oqxrqzWa/JvWEjWFEcmGzKghu7FJGEyA3ymOMhNhl1mzDVeElxFy0ti7qd+bAC+8Ti5miYip7zz/
J8asJNPZuMwGsEKp8bA8udTIz2axOZmHpD0WUBXgXg3cPcnn5IjXEA4+VDuDzwU7BEwaAhN0zJVD
vax091QjeHMaCiey7y6y3fdchG0EzQPpelXjtNUPEr9TnV8L9yeUybJsTla/65BzNZ17NuufymTh
UVkbFd0AFLNWkhZgPLy6XaHxzi11bH5znsG07fJomRrTdsjY0pNomAzNthkBM8WLjEAhj2s8vOgc
CTo2TMvYuB7rIPlpVWx2WUAY+IwG52OEa9Cg6mvVWYBucOmoFF8T8V2J95KWOYyscdE1cAzFtKrs
i1YGmy7+CE3/2WLh3XkfXsdI3U2XBVBZz36vfEzk7by5VessRNxS/U2IBbuScCqireLsLdDzhWki
FkflGxwrMCepkZ+qFuBWRQfAXW4mIw5MJjnk6aLmWLXDP0Vqmejh5nv+zsiDfe2zYK6mpc9z1bvB
wSARfWiA7PM5FIsEFkeFnWD2FMqARBJE4xoyQJo62p61xS+9QjXUJ2sm4HY6bs1o+hsNOBhu118M
xtbzwMkbP+D7rVC7bXuhV4wWJTc4GlZ+HpbD/3D0+ZgHQ53QsD2pboaRFbtMg5Tfo3Hg8IhcNqc5
lL3+OWkROROJFjoOIud/lq3gcGNZhuk/ZvvBxyOH9i2dicH1htXoumBEm1XZMQMEBVt226H8IYZ9
4nGHvOk5r2Z55Fbgq/ymxXiSBitjqz9nBq7F4LMNoWNAwdQLhEzWpXPQUNZYnf2LRZIEUw3XzHdV
igxQzNhtaxGL/tiyKxetegwhMcjuyhRfE/NiPzk0YCMygTfLe9aZQeni1jgfU8YqD8UapMw57Eko
5ydGqZdUN8GyoG1+tQp2foJuL1iRq0tbwe1I/IkYim0RPdN3HYZu3AXM2D0iTYPhI8hIfXdmpgWt
P6OgHHWeHS0LMrTd5KVmUZ727ka50OYQhXXsv/IRog5xdWm/F9XdDL6iBNMg4k0PHZGuf7OFWHTg
gIzIIRL81AF3qIdDiNPTR+okSaku+vcSuojlj+AIcX0zc7JxnDtdQus6jqeCzAKvZGPPclHFz6OD
hsY7akyave5WS3JJcJhEYbFsLX2TyvfR/SkxmRRIhRlAtv6bmKPZaYcDkQF+OLCW33Wz5IhLwUyf
S71e6yDp4G26rKZebYnKAQ9dVeWbSYPfRE/uThd9OLTmS9I9++IRprs5/NkhHAvX0l9hbuaw83C8
kdzBA2YGL553I7xYgmWs3wzvjkjdl/q6dqqbiT3LGukV7Z8MLEQquMcam4u32yl5a1D2+n8FWA7a
vnVusxKpGZSZLXDLcZURyjAWM78XnbUZrivw/qJJOCtRvg8kHBoPL4BAYEfnCpQuBOqlR8biQC9s
PgaHFoEXD+YK/kcKCr34Nti+ymzVpIT+8iweEfjXw97h2ooM/AmIyUl6KJkJ5h2DC7P+bzqsY5aa
5Kusarz/1bW2fhGSbGr94WX2qtQPNR0aDqAVP9QnkY5oXbgyIw4cn8lGoq+C5Nrol5KBiZ2GzOtJ
RyEJtIHuLga45+G8SmJi/VoMYtnbG93a6CX5W2g8k/iSk0nIpFcD6l1Qzo5ju0w4YzqK7TkSjjy4
dRIiAQp5UKC5Mgx84mzkDqCLp+pJmAEZJa8sWxfwcisNsJrM/qX4/G3OHMwAY15s6o5UxynetOG9
MuCA+XiXmMdFFKlt8gYO5MkATTbhEgQKp3uMWLHjF/w1Jp4Q7Q19y9pHVuXPEW1CvqDh2BYoAf2i
PupZz+yGiF/kgsZrSHNSMEBEY+30YBzwtEcRbSgPNTYPrLlqJa2RAB1jlVGSpbq1DJN+NeJBskZt
ITxEAfqhG74wX236NF9WxdVCN8/WMG79p4a5uGl/9v7I7ZWS93L3YvwxW4f8jwBSoh6R0+HyYWLG
HDilFLSnkjWygwFSKSKOLIJtppE9QP8cBdVP741Xm0ll3nZ7pJvnUj8rhdKspCiDjkVXjLoQsIdx
8JC754GE8kASWd28wOo/yoFht2+t/SFiZfjG57WeAsp0+V1kX1JDHIAlOqKjyKZjKlP0zRZicYzd
En9DnhooG+lJVLZtQoyiqbsVU73WvHcUXes8f5SOyxC62xQW7nb2Hi6CCvMtCmOYtYwUIof0Vu4B
2DCyoUJQJYGhCq0lEvIZEcAt4JgNxMIA8X9FwUW0fVc9+2OyjroX1d1afGE6nJiCGlyRoCuj6Kii
iKXJ30ToDozjscWWyiKeNzwvLi0/JMElyXSPN/yWCBuBQnDQjGPiVkDD31gt4+FU8p6oFMYDyjKz
Y++FFokFhWjRzHGQOnsT8b1IxpXRH7IJghZLC6lGkGSfRTFTuJ776NpjMspClITT2RTpduIhixjL
5jaXxTs2ORqJn1yS8Jx365j5ghG9OeUjSdJLYJf/VH/p+gbPAfc2u1Nx69mltf54TEkZyUu5sSiS
RfTbMpmrU7nq0wxZbrwum2tm8NukxX80gVxuLn7obcwx+tVH61D6RCtwzmhptRjtU9+TiRcJ9g3J
pWSY5mPirEAPWXBTBzI/7LuBbE+L2ay8FvxuRPejcLpkTAgwA0PcNTP71Wyzg9MG6ECSjaXBi4QM
UpfUHRV5H4r5sFet3OgEgmiJumxFat2aQxRIhYaUhdJKUfzp+Qcb14tiaNYlxsIEEB4hBHCbhRXd
5fCeth9tUaxQT217j9hVXAE2gdlz5jcF6/iiAyGJccAFc8BMQtQSxU6CujhvQO4yzRd0jHOuNvS2
Y8trm7T/0uDFibZC8tqYTyHaEk9/76mPjPLmJ1jN5hiQc6+jShTrXj9PMKOUqSEE/Yk7JIjo8+Yp
f2Bf+Sqf7BL5Y7OUQnzYTbVKGFol0ckNaAu/CRcJab76dR4hmI1ZnnWQIUG8SeaxDVdyRYUWOsk+
mc7csDTLwHiItTJmfwpjN6W91cQDmhNyqZxMdQrJHmFwB2hYAJY20XkpkePGm7bNrPogI4ro6Nbh
mG+2iO+4zSu4bN9RgraQkV7HNSW4i0qOd3f4xB+AvVpQTHAcRocIKkk3H4obRzHOaFdj8JYG1266
eeQRlTV6n2ortH8V8UCJAdmpuEpSRpX6dbvnlA1K4yCU4CIknwPyQNZho6zXY/Hjw7RESIsUYhn0
RN/wUkRUeC2r6al9jN2jA/SZ5YozxF5xQa5diBs+cdYWvqKBS6N1+cqY2jhi2DYGT2GLEeqkD8dI
/HFiAeWxYeFwhhCvQH+3zGk8ApcMIi0+GJUJh8jEU07ieXj2B7maR6YeY1ZX4bQxAL2kf6YX7Zp4
4yPddvpzDueAzs1SFE4M1xLQ7AWOjnJQjxbpmB2rkybAfkW4zNaCs5uwWdSOdwV9PjTh97BZqDHZ
9Rl8BhyCARuqZnyNAXhUXcsz8caCcKWzCuwInaicc2PcBNhTJ7rkmnnNih0M5XXefsfxl6HXN6Hn
R42/xtFnhFh1DHFwDVREfVKyg/prqx/LVFvN+bXIWXZ4kmk9mWcSztmEb/WInkaTzxmu3jz1ED//
djMhtbsgW4PPd5DzDJjJi5VibE2WAmWCOfVb1evUx6hmWM5WgXsiMvdJ4G2v6nhXB9uS27bCrAux
Gs09OFu2TpO5ZdzVJ1c8Avg6HkiScZ0oHtJbgi45xeNN2gn/ZmMGHwMH/cwCQxFvw4piqrJsWJWE
sMoBH7B45Vez53hZTfqnVezmMarqWPxgoU+JnPPdW+rDSM07JkB4cJvmbOt0SDVEIyaemfEeTNeu
Pcfer5/iBP0j2m/VNe+x8TnvclrA2H0fAq89JEA14+IegnLq2RvrHBy9/lSjnG25jF2vOVjqOaX0
n9O3lPfahEeaj5jdoS1eI48wnGHvEXKB2XjVKoc2nhdEW6a0E7yez4yDWutLGsQZWKD45kLlV7Dn
KjkkScMN+o2G+tlMnY0ezdAHwWTd2wjT3ipJCrfC4p38aPLFMN50sc2NcpVihBP1Q7afTnmVCAqz
v4AJkgnjZcjfY3FpXTAD8UtBJrfIX7z4g2w9fGWkXRK68EhJyhoQyPnwk6N5QYhZz4w/U7yI0zEn
CYLWIFOoCa/QgBmvvnjhYWLal/xaFhPvN63dN+o4hIJtCWfl+KbTMCUc5pLRUzBlK81LV53GzTxu
Mx+KX4Oy8C9nHtVivfdZG4K1RYoWBb+hc4NOwRdJjdecKhsqz6rEJNTEMasqyM9jssq9F3ASTrdh
VQCxtDI+I/c9rI56/9mlycl3xEKBLgfZgvgnuEk0p0iOQGKjjWLKOSC2FcRd1EjlaoZz8P/zZdC9
h3wec9pJzaRtahnrsQcb/H+GuR0Y2vgkoczBGBJziSUZVtgkodOIFPGtp03S5Cliv0Pure/8mqoi
92tAdoQz0Hx43gcdFNuZwLwMk9pCHLZGubRMvruQchuLNExG0FNPBnxOhBtuiNcYNJQ1bMKBbya8
49nIHCQtxMgQwvDE7KUCLVyX9qKupm1A0lN7wYOqzG3Wnyp0XCFTschlkCCWbhbQdF/kxMxlKle+
/i9BwzombxLE2gheqAP94OYtH1Z1kP6bkX0OPkWSVWyc4a6G+yxTMClE1KHGpT+4aByynIJdx/zL
exVht5LFNvVZUsfGJSnTPYNr9k0bQ6NJNVqavXMGNKjnwpDJoqOPCFvoPCwrOsIR/CsRy+RP6PV1
gpttxt3vmDl7yb47tixK6BigHFxDemyXcLpGf/Ub2CdQNgL+kUVD22d/SmV7WwFQgmc21gox5Xgv
WYqGyXghXLahCe/apc1qkV6jdsAlDnH9EWKd+Q+sobRDZx46Bh6jlFeUHRyXHyaDezMH5pySbERC
WovsYQLXOFEfGWDcc+L9lIfIyAFtzjo7AC9Y4QNpwdyW7zEGpaJS5ypt+KK1mByD9HVC2y4N1nDJ
IkAs7Y1nBJ/c1p6L07sw1sLqDsIsDkrRePKRSUilhn7pjC9RnCt3aXivYUC3GlIOk2yVDog4iAgv
3l12HOgGFUNKdk4wt7+1asgxcUPMNAmGWriWBaj55oGqaFpMeNWzxrxYeXdpvHklm6ak/LKbet1H
2aVjAxTI4po4644aumb5UVF7YqRBQAF7oodnOqBfXniWsUulw15dvBTU2HIMj2b155MWid+D3BMw
HN1PyBgw8wlZEY+47Nde9BfzF2SoS10WdgXFn6tGvCn2tu5x1v0jlGyRQcfQMUu0h5l5kmQ27RIE
QZj9TrIQ5pU07UXg8MLRLLXttexudv5qEnAt7jU/npFCrm8Pyv9W04pce1+8uONLzg+LE20iaAH9
XIOWki4bFG7PyR50h6xtd13yrwO/EVJmM6Co541Ts7cIAWFzhQUPILjLrJuEXGC+jvYxcCwkJ819
sEV/whJPlI+1NjokH9p3J91FxiEoWvuYBz819sq4gAnJ+QFBtO7OVsWz6rKjSUAbEywgUrV2JrkK
G7nTXDSSqb+LeVIyZlRj+iIcCzgI3mpOCSq9jSyZxWqfNPP7ePjUnIsO6Bk7atV/pOWwRStTVv7a
RVyTkz9gBObDdtZZoJ4zVnJjZu00pIXk2m5M4xU004y3DTmjtfybiOCG3PsM8o6jX2TH/MlbFZTz
+r+YeCWb80XaSK3ynwmQnYaiQ49+EfSEVbevYYpLj7woWPMlAjtJhVBGwO/fu3ozBl+9tTXJUqPT
bXYet7eofmUuV2P7rlFAtNhMrJeu+KJeDePZRE0zPkgaS8igWorokAvQ1f6/bs/ZQPL7hHRnP7CW
nb0nNqxCuwX8Ooe+1GDxdYwX1yOkdMcMAifVb4gqw+C401ed9ewV+zr/N4TPEycsvk22awzHYAi/
Eo2NrX4GOJlMJRlt9quEPj1CcUfHncbvIUICA5Eya3jAt+O+HDC3BdohnA4DGOyse43nCNhor2EV
dLSA13nIebW/FRKxEKTdJNiqBADADGZTww2IF2lpXn6Nk4uhv1vWh97/OlAMEsvcws1Q5KQXdBd5
wMoPMSI7EAYqDnykqm+wicwazXDDoo6VQ8v211n3or7TNDKYs9dl/eartUEfp32NnNVF9fCEtchS
foq4Y5aZ7VK7oZWwf7WQvwycZiiJ8gtuNV/14CV3iRwxz3dd/gVkx2GpCRd/TEhjYltjMkkRob00
270dZrg5iNK1l5P8AYJnkjBq4zDkrzulc7YqzvvXYMw3srdwRZuPpImPZq8Yypb2c5J2hyBHNDPJ
4aprmrfvLXUtXfE91ATBp2O39+sePvzIYLmnG52wnvDAx8laEgENWOaSNZ3cjQaf8hQTzhcbh0Dr
0ZB4pQupx5+1lVwmPLPZ00Boqks4u8Ch1YJPKmV50eP2hi9tAdEFWxiGealxU1GmWXLZN4zwZcWE
3vxssv4sqKaqSWxKiJxNXr+6pU+kexXQE3kvZh/99apG542WXE/Tfw0ueJue2LQGQLlsBqts6xXm
odEF78WAtBLAuK/VSOYpF+uxCjdjiHln6leOaqiR8g+uwHNJoKyd+afIGe9JZRydeZBfhelzE/Dl
+qN5t+ARZK25UkmyTCV1ZWexKdK1Dr5ofVNEDFl5c4s7jOBF5eNG4jJs5p6DVxPuHUsiH1galybw
33ZRlmnzLOzppFnN9xhQIbbwkqwCL6MWfZSxe2xtbTOY00/SaGuvA2gMrsjzuP2n6J4po4Wr5XyZ
pAqb/bDyJ+s2pV2HcAIljcl9tST5mayfpioXlQJnFFGiiPpj6qlzzA79SI/7lMlDcQpT924h2str
/z7oxt4XFF2Dz3jWZpOXmCgiDMaY3bqdxSf6POHHH9K4yFadcXozNA/WalqecDTDjNSAOyCI8rAH
AatNDliaoGRX+iMpicPsFd56grBfOvBxWqEgFzSrBHWxDl+/pjnWp7mmL5jWp2+abe2LutoPQXvN
RmLjGAvCquiQqanXvNHeinpEZFkzsG0JMMzsnMgkcHtGRDcxEh435M4+s0PONZFzxan6hCz02UaB
pfzpQHl8cTri+GoiuABp2qOzc3V5EBUDSFTZtqVfNVijpdHdNdG/hWPMdiT/jV156f1i2+MprJPo
s6ndb8/j4sMK7k3IwAd11F2iC8yMi25M641MrYtLhqLyGhD9RIoFxkuVe9dITfu8wGdoMzcZOIYs
u3/3a+2IT/Bbj/yL1rmfVE1HhFN/eoxPMXZQJnKGtwy6htHbG+wPJj/e2YN/8tCDSLEh4CwEDuV/
UHEQRwIAA5yvvHYYkYjdc727kOSA/ThwRDLnApN3xuU7dGme4sg0eV5hhhpyBUmLMi8nl9xAgAAs
gpdrQDgzuGSqHg2giW38phlzKkoPaUMcbdxK7SQYpwmi6XNPPRmB/u7V8XOor4foE6j2ysi9Vaoj
NkGujXVM+tE9F9Y24SiRRXdLNXhEREdkTBMJjblFCG+p01m35lEPJ0IMl8kdb3r5gPlyLsZ6bRZi
p6FnBh+FrZ25iPaoY8bfVXOz6Zprl7l9H7UbknJn8aWQv5Hv+PArkrNKzr7NK8l5eLHcCbUEPAaY
DWq0cB+5RAuQniHwE2vla8FOUE76Wkl3FY3Ow4iD5GbmhLKKDEnhCIHd4QrZlZIJhYkKNJIEQ3Qe
I7ay6J4Di5kevM/XjCSlAjaFbPQv2WvloreIk+rak2fpv4lHDmLRu4rm1L8xbaK8bHSeTdinMUoV
Kwu2iacTs0STZOaTzXSPQjMvG38BCYvw16LTwntX41t09aBFbO1XcheqzNZBH4buF9MYb2/jEIZm
qgVmsK2NsbYXfNHZVvRQsJK0dvZNWKfYiMkZ61QqT1kBWgb5jE/iSZOvAxcPo0JqezQyXlY9daul
GWgM2KvAprBHc51PQltOnodWrlQOiui0Ql6cChRvaaY7BPKiWBjrNjnW6UhPFEeBtbB0om1p0wP3
hXRBDXaeGNPxqWH2Rdp8Kur3KaNOeWpJNaLQsOpnU2AlLoxkIpERcK/BAcZGiBH9/zg6j+XIjSgI
fhEiGraBK8d7R39BkFwS3jfs1yuhgyJ0kHbJGaD7maqsEOX9zRe0iUMHbJy4Pe7m1is3oGvHW6fj
f7E1WV6iNkEGjg4a5S9LuEwnoXgMOW/bss1eY5KdJg8FH4l4A9PQ2jjbkIWREPBtrmrp6JcGSuEu
HeriaOfQpzKdpG674OBunJxOOdTt8+QH+X5KeERDWfYAIprxWjImJ6zSIqCmhshT+3a4anvbI+Ow
jvHnmv65J8x7UzfI1YsSyV7uZ6iEHctHLTPjMVpyN31r7IkRh9ZtmaQtTVUH1nBEY5u60NWrHnas
9NGmoXfWFgVyk60XGvKTEZZY+KB/Hzpn+KKwgUc6EKUYVcVCX0xDpW3CRmJkA4+0dDwGF3rC7TuY
IADxuDIflH2AdlEosYa3V147PfCXXlUbJ9OucUskYqof/dj3R6bR4Tbuo4qPT9OOg+4jrR9jOASJ
bX3pEqReKCyO2tDNZnGIs+bAhV6QxPLckB12yswguCsR+5es5XFgQjni+KiMAV92F7z1aK63TRpm
O9Sx/lPttOVCD6PqXz8StD5KwSXgNPMw2QwIx+LXwJjWqEtk+tZZIrXdeE7ZX9Oxn06ym1ORFeDO
kceHLUZJhpY2M41dh8QUBRrWMSoa56GYNlLozjKduexYnRAkKuIIlkXNhWXZQbIGnNDtwSqjQOnU
jO2FAKdQjk3vdsTuWeImWkxu2z8ng+sxj7S4TQoK4XIWx4RxHa2n3EEjofy2oc1ni976hcTV1CHR
KfHJcaRVK+HUxk41g/Md1hha06L3t9jkYY/YCULqhvGTHrE1sZykh/PpRQwG4Bq78FNYndfhvsXr
sJUCZVxug0jIPTZTiYtXoBO52MrCe0Y91278MY+XbtoRuqADmeBRQgMS9VAEiekEvannL0mrV4iw
42GDEXg4V/ZIVp9uv1mWyWbbhiB9d5sQVKutccgEXPAFZ/uikZG85knUvFvuUG69lsrd6YHl8Pw5
7+VojMuhHHoS0ifruWvIsp8kqZGlxZedSfoMs/GCfShqw5k5/Rm6XR3fq1Fo+lduWs1V5S2JaY1g
tmIgckgc28WGkyDnHZrhTSFc2nd6nBM0AcAN2YO1gcNJurzAgGDWhP1CZ0hzrJZG9txRaRx4FEnj
CZOhesIPN7NoFLIh2j20Np1Apu6R7tLlc4ylFXaYSQp9G2ruBDxmMFdak6Pj6WJV8fsXzYdtS7de
VCxutwnl2NXuRc520UU/MuJqshyJGrnOh2PoC39VZGn+lQUaokAJ32FRGCU51l3J25UywUlwdBPA
2yG6LTUw/GPBjKUquQaSWq5rjdUcxC556sVYX/UQwFficTPzpVfH1jTIRA2xvteByBZ5hY+lyAfz
ohk9a1kfBFZjIKITnQcAckwQdknFh94yIV4iDq02PQ71f5A+g0spQF/IggY84IJrNNfsV5mHGKZl
oU5R1BW7qvBM/mJcNSJlcZ3BvFk7OROPqUPPHlp2D8569uoOOlSqFrthOr+dTVX+9maU3qsO/6im
8IOoEo2y8FLCerJ2IvZB+iHLoswCGhG7b8Sz2H+GcvKU6Ay9+lBYK56dwawuavCHz8mqiW1042ZT
9pm9YyeENNGpS7ZEBcdxGveVecYnYsk1GdWHGh3JvZV006ORGbTJStW/eoMFI+fRvSWpa50hitb3
qU+D24hbC9VGT8O7cptI34yYa6iS8lljRpaQ6QJBzUYTMQQp2Ux4SU+HkawXmCm6bt9MQHyF0+aL
PMFm7oTiw0zNgGULHxs69wCZz3x3ZpP1WvkJVCu9NDbKFgHLRN9bmdbQrvWAUOAK1xpzYpipog1H
aG0IO/0mZ2QoXW2TSY2JWVjJpZH7OnHaUfLWhEm25vD8F6SNCSHDbvYqxd0ZaSnMscnqnhEe54s0
pJ0RIqcoUJWxsXK2xEHax/RIUPqmjvcnVMUvejW1nNBKrTVov5t4Ev29HlF0TqN/6gtfQ8HV81rA
RltlmWZtSVtnsWSTqjJqZsDLUOvtNq41EtIsqwu/tMptsYdrpF+NBDFNLk9JntfhyNi5ikk0p3PW
Ezdb+R3ICd+ZoOxWQTS9DRrs8qGV1ia3YXo5mvNqW5636wWJIqbFtQkD1XtyGjNdN4lvbw3ZuahK
PZaGVlExkBxDJeWqqkT/gQvFd9Fi9upal+6w68rOWnPKyrXV10jncN+frL6zb8iUxL9hRBBCqMEc
4jWGJxlq42EONhrKjj80eilxrXt6+TLm9R4/4ap3x4ds50DVeDVk8AEQFtQkwFSTfe2CiMKLu4pB
NMLZoU5fIrKpW2ZS0RDfdGU+kDj9oG99lF3N6FjtRmbGLk2O7XorDanYqJEpqKI1b+2MJlpTEx+m
SHzHtb5HZflMSbKJwU1OFaiN0ftwjGHvkPchABUaDNxDLOEZu/AxajZ61h9aIHYVc3zbsZZQQA+9
qJZGM24DmX3JsNyPYUeGhbHjLd1ZFGY2uZRdM6A2rXeI3Y8JOr4s6TiD+kNiGkegEm91MrJALng6
YPP3GaaPjLW3wriF/n2ocC8iEkzNSw8h2hGITxvGztmgraG8b6Km43ODAW+mO1rVZd9ghTX4S3S1
qnONp7A7qJIRtIUKs6krA1qBueVG2Ko6Z0uE8qYF2omin/2FiDFE92mIICnha1H9KS1bZPtMFFRp
7UaZ7HICGsOccWwQoRXvo/BDVqhV4dZ/mV1DZru4jqN5yRxoZ1qgZjmbjffOJIYz7rQJIadRXQpP
izbAZy/leNfDs6g+JnnKQco7jzy+9XyHIz8tsrUnnzVrTPBwd0EazWwIKKPOUpYkbsN9mcFW6qeK
Xr0WKSFi4oRIFVnQF6VGeLJDxVDGBpYYGHdbwFOSt/lyV0xYCHk1W7UQ2j+/EtB8WKSSVuhmnyaG
OdXvM7XjBl7oU7ZKku8+tTd9s+m6cEkTgtF2fBL9w+rfJwO1ql2sOo0JL6qjqOwxw/9OCboN9FjR
SBhd9cztA4mUfTbZkpDvDeADWo+9s9vPyXWlvitx8OrDwaBxjJujCZAkR+MSaM8BYYoRk7v0e6S8
yIF7jMR19QQSTO13VdYHrtwF384hKN5ddRr4DGqx0YiDYf7xpAuxBNCt5LMRBYsWnmnOOkjyhLpm
tK9Uuu4tuXGsL3aASAeJ8UJEVXV7n6NI01KQInQcJZkkzOui1GQRcDXEJpw+CVga9e8+PjrZdQpv
s4h9YCU9YcL0WGNnYm+k7lpSAgxxt+jK5BT76Vl6r1ODZRZB0TC6y45Z8/y2lmpOooMI6MBCf+9I
EvGUseDI3Ay8xyCMFxNLDodJzvyTd3zDLttlx9SwZaHYjgPkesTmSeM9G8mnKLJVOoKwyWxyPNhU
k4SthY8GJxTidTrfdtEbN8TkMNVSNKK82nbaXzGfzHh3b6EbDxfBWioBRSjJ04omNUbIFRX9s8n2
MuaBzkP3IQKs2gzbJdsBTCDLONlj468dZ1fY9S+9x7rovye0uF1LlCAfTOvW16rmEyOI9xSITe//
9N1P5O909iw+cEQ/azcDD2Is0JThRmCRZ0c+gbpshBi2tlELAh4cCEolRgNORu5czj0S3Csm6yCp
cv8DvjfKEpYRxb8o+oalze5pji3amQBlg/xWeNm25WbATr8FZ5TlA3KkO4KOEaolQ5yDM/0L64Pw
okWNZGJCOGDH75N365MX8JPsYnlO+AD0Cpjn3WcyqTEcK5H859o5lrfWeU2HXzt/1UJw/TsdZq4F
/WnGSCnq88H6ytS7lK/l8OL7Dm/KNkLp7yafgjc9Js4TtCDaSVo5VgdhcbdrtRwb8Q0jnsEIj0uH
+TJ68fRXJ7lwTeICQcdmjBuRNHeMb09tZ+wsrFb13MlEGXSoYCkQ+kLe24TOc8MFkWkYlmEIUw4v
ueWhPdBmgkuNK+wo2K0aNG9VmK1TgxeYB78t/YVlOasmNG8dP2bYnzvqSG1XVhcT5uaY8QOZhyZP
DmXVAmRtn/TxLanZCWenqmM4FL7RUq97UuCSKGaFtVfDp278IxOAbeNSGHfPRwsJDjsnwgQi0bZq
wHBh7Ao7/utkVTf6ZmBGk3CuOVSlDtrhOcjX1/0dmZWz51GD6uRMj0xhvxXOAwQmAoZs9uvWHcNZ
/NcmVksPLUGkoemq/HUberswGVOMFwouVM5wo0fqwn0E/GreXAatAfrI/apKMuk0kR08vT+Lpnx0
Y3Lq8+ZeNwWJdCWuD3ffQWN1C6RcCugzXuTY97YZV8ea2ce2stkmJdG6rO0LV/VxaN1vpxLUcbjr
tKTYWm24730ikft02+uwjXw+ulbDlJHbcwg3uQ5wefTS/auBEiHe0Z8Kh80SiApefM+hdZzUY7Db
hQC8NMNjTc7trkI22CqyK+L3Jv4nLHjK/VvU13cVsnBlDRDhCQKdxNLtOUtYBedHTTsPKNMNUd1k
05HJCVSE2aoY8p0kqpPdMqE7l0yA+irmBfisTy7hMUUfJklgA5LZjW6Wi1D/EWqPrqxq36rurUwv
ufxQk0RNh38IMU1h3y2es5Q/KOD5s7BD8L2o/mvyP3pxZMlINJLNF5nhkkFVlc7e7gK9I8Nv9OR+
v4O/9+QOH9JFTmY/hYrBhH+wexPep7HG9c+ePgIPeuSX6sEOFANGQjlnD/MMcchUodpEJPNB8MAk
uDVY5GTBJRgfUKdU803GIfoJCrZ254c1UiSW5N7Zzt4nZEuCfzTjg4VmE1xFfnHFD8gEuzpLDv0K
rj3qsfJojzsH+05ENI8ijIk5l8vJ5ZafBUJDxqG6/dtl72Z1Tf1uEWvbHh6drscLMvCeBiqUsAWy
gnqwn4mPaCSA0dwDcUCkF1rbDsnqeBuya4migLrBIlpN4asL7csgtplD3Oing3ep4Z1A6+lmFziY
g3MUs4KTEqiV7BvxxrTviUDm131HqEXzTEPydrZ5tTSTjhd+i2Gh0oLcrPT3oII/pr7G4m4GjBUQ
gxjmXxNedeucIQ+LkdrNOh3kMEKe2JtvvOotiF6M9KXmB0lJWFPqaIrvOnmLOSOiXCKOTJa2qTF5
/nMirNs3DYgl6FdOeVvcUzgXJOsa/U61R618xCEyZoJHk2PVfhhs5SomVBgYfGcxNOLRDikR1T8g
YDpQ/V2I61wBi0ywFTFK8vuAQmP613FWp3KWabGKBw0akSOd1bsSMTgIAJOjd+gHnP6fkXXTIFfH
6YZnCqbewm5PEzznQApUkv3SnDfxoBEkqiV8tgvRfA4xsgJnHxTpNiSGAIAsaXEx73g+nXpCSHns
zA5Sx02WWy59TGHcbMwvw5NOOHctP1q8SqHT4zDc2LW+ZIC9dNAbJP4uAECo8QhhI1g6LosdOOt6
+qwheRxxncS+2nr/z62uGVl1ZXroEckW6mSq7JjyHZpcHFEJ/omqSrz6Ml2HIUgCPJ52yP3Uxjt/
Cg4GuObO+gxxW4SwtrScNGsUSK2HH/Qqu7/SeG7d22wAKAjFnBv4nLKT3sH5tjVgzB3N82uugfgb
7l3zErWMgAps+98T7MfAAud2lNXZYAdKKoN7NvrueWL95IzHwiczr2MzCjzA5hdKgg7CEDeF+RGn
55CgKi88OHCBJKChYRhWqXp3ETXrAb5ai42A9+J5/1CAnB3JQcb83NBfjfSnsb8E2WIDqxhOSeWD
WZuIkgbbn0qqhJCpqCJcdVd5l7D/w5NU9bsBwVUBvcQxv8OBajkWi5TtRIUdyGPSQhvJVBVt9bS1
+gB59SwP5zXNf+viXxrBzJj5QmBRpI7V/l7oDxvFJXYqrsb3eEzQ2SIfiF614M2JcPDhZW2yr1n5
2iNqH4cdmSXIlnByy7XHEq21vmYgr4V+SzBNrOJP4YbrnmoRUAiqTt6Npt9UDCPhxTRJS50bLEx5
CeSwlahvUsdYxFjjdONr4ronqY5ME679YJeZrwCjRmOO7SvWbntLvE89fpSO2LE0n3Kxy1W/zj1B
3DI6OdzhgM6MhW0LzvDi1Umj10hSGXMd93H4WlkFXP0IEeeADpd1imlRX+8i41X0V8tcKQ02CXhG
FRp/HKivdTn9w29ISAAqsIjy6W2K7tK5NswgMEkxf+8tfTlmLKmrhWZ/t97PUP5O7brwd/WwDxIx
g6ARZ1g/Db6yEdFdmdOOxHwqrGFbtkBRztVBYYu/A2Uw6kOGUbDmVDgubPlI8UlH6LdiWGwOtXm6
7yniuzZiAXnX/FNgrlwkIZFJcURaTNjy/sGzm4Nk5LipPf3ig+EW2A/7DGc262BSFvQfuNKafnAj
sa0Gcy/8V2hAarwP6SaP+bhrg1m0ifwLykHyKPxhU6GNsugqi2JleeHrWDuvXW//4pmuF1mK+5Fc
n3hZGupSk/RbJ9WeNm/bFPG2TdpVgR2im/xNinVNdc0q40zD7cv/VUDSMB2kCjQqmrQunj3+xems
GkvvWmY+DDRsGZmYVicoZPU2XUMR4TDN4XAnGe7TQF+2POYmeTkxTQsTwg10iFUYlVgghuc2Cp7r
luzhQT96Mr5Yvo+ZFpl1xRja8puAUxjqlzveMjsjpu1ZzCYDMvwU6kJ284uZrSsmAMOQR4pNm7G6
FbD/Ty5xgZ3942CsIhs6QTcr84o5Gd53QqURMONUK7WHEbQ4HCk6Sp1GFhtPfEsZihezAOMDUs9s
5GYBQbxRB5htLqs4oEdTgWOu+PmgNOgF+27oVfKIMEOV12Z8z8UVf7Ylm1UozAWmr5Bw9irZox/j
SVtSBKJ65oFNWLWjUHNKdzmRK0y6OruaVcpHl/dv0lgz6BzkSzkJ3lq4pWumFOg7BVKhcF+HD58n
NelfSxBOXJWCuz+bQNNqe9H655Tbt2LxM8u8KvUIZXd16mphav0tQQnJrVIi0u/c4mRrI94zczcm
cFdz8bD9cN1RwDnduaWJLJpkgdUP+nkbHasY2zLq+R5ZQ3P2sRM3wZ9LEiu1g9a6K6u+8OwT4ZHu
YW7uGsmYgaFBzGJVOsO/aPB3RtKwOYY/Qa7Rwk/Htde/xAUb8bxAHUNCOyM+2xJLjyAAtKnpITIJ
Vg14H04MkJ+aFqdPFx0NAZABvb0r4fxozwq3gSrhLcQhTtEvZb91xodNegU/X4xQguziRYChmMgB
MJvawRpmmnt86sujqMmrr9GBpHMU2qozygOhh8sK3Xd7jMEmeQHqn3pfxD9OcWHWhQEXO7OznaNE
Kmd4QsLBVC77NTANZAXPbpRuW9hjeBZMue5Z58QtewhKETdljV0dC8zX4ZxRKz9VBnSo7ZYMk2kt
vsKeEp8D1SUfY7ICLg2Oufgd2/haQFkth3XWXcnxWcmgXgyAisoIxG3MiMZsnhy339clTHKYBu5n
GIwXG/0G1In/e4HAOjfufvaYdj47IS1aF1y5XrZPsuSQjfqHTiY5ezDg2xYK684HQFA4a5+WOU2z
q6oiljx4Hbw3Iq6eBuPWj3twqxJvb5xitk+urdzMgDoruU7YKCvM6Uoe+vbDI2Qgb78960C5q0iI
HJCTjynDBDoen0I4haZKHSNRHtVA/W20h8pkoVwRu1euR+OvcGOsfTjBUATFOlxViiUwMjxn7C5t
8Nw8DIqhh+H9VS1sKgojs7ywUuPPOVbmm93tpfGBV3cr8Y3w4UzRjlfGVLP8ceuE4HGHnrG+tuq1
75r3ghTengFeZdCOVR+ueRq7GwPJ0PS4rOtNDgrfRRM5Oj5Okr3dzTSh4WCNyMAGZo64gzIr2Qya
uU54+BLzA6jxjqDL7cDsDD0JpD56RcRC04wtFWdtRCpHm8m2DBoqA3x/PyFQc8RbETxq/dlTlMu8
vjhyUENC3bL+qDyoegIiurr9aMSfDeu1ob02wcGyp5siKECJGg5XRdor+th55NZnZA9fVErYlsOH
5b516kUSXDpEnDAKxweOdI+kxDTHUIyanwdsbenetmBUGjFXrbiZs+jXotmoBjyY/1jxEyDy8BXq
D3ULcVogIV+4qCNCh4mNy9hx+ER8tTcHYLThuYX/JJtPFs9LgB1rThFfcuQ/BECdcUKnl61q/0x2
DbWUnd8q9+RF2xFuUK3/2cm9p78ThHJr9Z2B4cIat9I62PQmXhDtNaw8SZUxAP61WYeFkQCABWq/
qbYleYsWsz8Wb8xDqTY8GxkD0VCz3E4j2aJuj40J6H6EPjld53QjUHqcy288vVn33dkKgzd/lvNT
Oz9VRUhne80JXMmLN0kSNduNDNlyWL6L6lUlSCQ7HNAVRUCcnHVEpmxJS168qD3L6W6FLKSdY81O
fbhqvF6FRIlG7ZZ3P6HNdH1yWZ1vWeKvLQ4aBmRPPW93XsAQwB02ejd27Sul64tGZ7LA95xpOy09
Rc2PF7bLWWkwvEo+Ajf7G9xXBvfEbzHigUctcaJS+Jl5gMyUYQAgE8Zxmf3RNmeY5WxZ6uHcqxMz
vA7DXCNviMlxDzVy7ZbbgCo483eaAHE5/jUU1Hb72euneMQAMu2a4Ji6+9rfN8PvYL9DeKRd0J9C
5LnDaSJNMb+yDnkqR6xaJnjVmDStUR5gdZGsdYR+m4/RThA+WPObosEegHkjb9jm1l+pvXX9lR85
nW5NeJOw+LCqRTwYU2UumBasCpfLsxg3hX0rCXdBwgrJaUhSNn0NLgvef4/JRgh4B3qjA56twvfL
fmjRsWGffsb/BRS0BjXWeVrTAD1eoPjknc5ezvnRVU1ssKmgGQY8PgRQYcV/FwTCeuDXGWlbJj4Q
nqCUAHLrdSLKd0KVakJWKadvl85LyHafUAT5pruLMe/liTwF/oVd+qoRxjmJ/xiOloDrRkArXfpW
kZXrVIRFed/+SBzcl9OKjQX9oRpPTnT2xjeV78p6G4xs1cd7Mj1s81RnN1FeW/crE58OX7I34pH8
yrlqGO6tDOzcZN6u/eEjt7iycphyr4RW4D3ca4Rz8m++MFeR8RitD3KEQCoeHGBivn90s1uAkTHR
33z1FcY/M7/MTX8N/xLpewF/AKNA3E7HWraUocQBomUyqUWdkY9Nou+niEDOh5Kx3WWC/CPDk7BW
uKuI8JkQVTh3o94n3dxq4FVOuB8DTOaGzT2BbpKsOspvEFuLQfwMJoNZgw3ctNS1fIWZ8mly3Yet
4YQm7qbVHbRq/8yy2XXymSEcSeDLMsQHe9RlDfBha9YtMSJgyUwtgZDXksEg9gURO0U2LhHRAgbF
lBqBSmBi0tV/GQbPsCT2aXhKp4/CfRXWPlHQYP5Z3aEzv7UJrmWIU8JWG7c8jeUaXgDaj9y7QHf4
SakFDKZRemIuUix3hnuRvPHRwHB9lijpp0AxMiUHo6k/J4/3Vr4DLrOgaiRdv8zMZ2braSXeFBum
cvpx1XtSYthq3zu3gq/BT8Lo1YfKYfi/FcUgv3NVrLv809RfNbPFKteu2vIXmMnakiTqIFOBSb9H
A3ZgHhNLBv2sUOr81voQ1hknRvd8xitPx5JRMu0mfPDX2v+2TGrG97B69wm1nVm2jvc9G+yHmFyz
S8nvYUj8Vq89PksfhDcOVvpeI8CfnJ9Sk1afVKBR/kTe8BQXf3LAiUnhFU4OTuYRWGiDkI5w2V7f
IaHj6v8sWLlBtmZCg/q0+Uv0kxfvzfTFMB6KCy0M2Mjyact7jpKoI4GcNtxmxJOL49CAEgGIhAWz
1b6Z9sTV1dc/KzwjvXYi3UFDfBdae+XsSwM9DxaQVmzrJt9DUQvGt6x6KWtizOcMxRyEMOruyb1P
7ZdLM9AajMVK3BScsMDnuok+huqse4qZIdeCbSBjHyt/VSRb+asg+g7VFavLaP4RLYRMApUqvPyS
OVp2UhhDahQg7nuWwBu7at4Buh5WC8Rd+H7cYUNc5tq2R6BFJvIfY1G5N6V9yoksIfRN1pF1l0FX
NFjjvs+Dq80wtEY63kFNcs3xnEeIm2kc4faY0Kk0R639OtgwKFqOyafL1TCMznudOCTGkgBBZd6S
TW9jiKjxlU35T8uAzJs+JvGT2GvACmMUgXhlvrCOCmraaDflVyNK10LeHPnb8GBMCuFuArfGPRNA
nbGg8cJ4JZ3yrJxsZ7bNwyj8l5TRRTF9BeQMzAxT1I1QX1+hYGicEIIjVE8qrqy1EneHtgd9SCZf
+uKR55uEOIxsz9SdzugMRrsMuGF2tCmIH1IPxi5rEJwgcfqa+Bc144JIMWvq/kDO5BTfGg/aGvbm
CXPIQwKJ8dqvQPM2XO0UGDGHdbLJuO360zi9cVTtsIU8Cf3PSEg5diClv5lTPSxkhtnA9A65lqyF
KD5Zg+BwC+l3uujgD949wbjW4VBgZ7HOeaRDQQXO3igbkdx0v5mNjV9fudJbKuOj1V+iZhtRG4mW
BpHWqw6Dfe6E6yJJdlCtKVLBPYNG0YGLZ5/TiHXMcwnA/utaliVY8+1XQmFvEUE/BQ+gXeY7rsAl
CQQnVsoLl9Fy3k8cYiyIGMTY7SVKz8nkcyO8AutaOGxaNMRBNYVBQ10/C2FMe+ElyXPcRm89Y596
XhaBu6j6PwLsrPArK0gNf80GRrnth4iSY1Mne7cRp5YtbSyB7Abh0sH0kwHTAX0GxLWCNZkxJ/3J
bTpNTLcAzxfDmGycKMeFjVcmfgnqR+c9D1MNxUw+NQMYFZ1Ivu65BchbYjH1zOrktYwvKIXGR2c3
S2w1i56yJxGbGqgCk9uNI+UiMcEpxS8qOs8SfILOFl38z0pQJjg3171l5tH0t6m41MjE/HIXMk1S
8fACZovMDPRWLDwZPWwIbAMITMZh9qJ8/DcDKKCzCC8q5GH+f3jwQkIu//m4UHPlhgouDfWH7s3U
nOe5xFNR9eTZV1uw6/3zu7dMvbBH6SvGPz73HugPQTEzMFMYS0AEQwl0WjtkDj6rHyer90NRbOta
PMXyo7Ce5+UrXeE4M5vgJyDRwfABT8FOXkTD6rkMVlnxUlGgUbSPAnFNQ5Um3OO8JDMIfIUHDnG+
GKg3qRg5P8zhkhhIHKBxV/rdMRiZWktaN895kGVJo6hVeDk2NjJxfNokRdqiXfXF0cN/FGFN0apz
PWb4xQiFTEG526RqMjIU9wj9mx/8BvWt5uQagK/+i/S74YW7qDsFzali29ogUiGsCrjJq69WQ8Bx
zZE/FPOygy7eUtq6wcaCIJ5l4i42GRDJX9b0WOEkA4bAw/qF2E7HwFm19FHWqY++yLfdx96s9/R2
rJgR2mFAJMmUFt1JzoispnlzirOhJjkZpLWebLCRRTj6Wu01db8KNvUjDrWEY87X0cuDb/coBx7q
/zE8RQIaGTy+XvaIeAmVu59KgKnDOre/bHTWSqdJl5CXfrJgH1vU7wKEa6wtI5epb1ru8v4QNJ9i
2sWKwTHRq/F3jDIgfS/V0WKDnkF+s+O1qx+Hkl0Wph7b/o65Xya+JFf7kv46qPemegnSAz24qX6l
++k6X6PxOhIWao9kEtOHZuQxjvEnZ8UU0SzHkVxBhePDttDeuAwwSkGWik/v81ONW71Xa5W9pSUE
5wlISfSu8ZVHc+utLYUOe5a9TczofTw4fH4JCax+c9MLhGwcAhpueG7gCpazBSGA0OYFJBHygJ87
Eu8k/nQyI1USrYqo2zDxhaPbux8N3Jax2pds0ybJbiZlS/pXjs/9jKmrEB9g9OWbs+JnZHYsFA41
Opf+LRgYxheY21gCFXw6Br14oKilkKnrGcp4BfvgPunAguAo5MGppIZzKAQAEIfmKetfIbMm49Eu
/xmz+3TfseKbo85rY281h44svT5/T1y0DCiCCeWVHTUylo+G+jZgK8qcyGF7FhUfKedlyeY0s1Dk
EVPIR9hzR+1k+TXzBMyCdTEkxrb/FMFnq93JLmlJl+lZ8vjiw2C879ugcaplo9z3ODYOAQo1JOOI
eUmDztWqrL5DlL9ecbZ8gAglH89FwxbXYlBQ7jHIx5XgdrNGSvTo3WaRqgb5CFxUhYzNPJZsAa45
tJ4mYhi7OMUcmcrbdwxli/4u6VKNo2fSor3nCqMM3w2VhrmS+c5Sj2naKe090l7DiS3m7LFUx2js
+brLtcRv5hAEZ2pbLg+EWzWvSVtiYAEWQDk5b8wtYt7RJ8J1Hme67JPAeDoFzyGQZAONUrxTwYfF
XoPghVErd1nQXayyWad6gZIq2RV1jXup+gj6geVltPGp571+2JmgO32fAmZAcCQ2eA1J8p6fdi6U
HAWqP9WbOQuowSkYQC9xoBDZ4kfRcsb2Wat35Ga5yb4XdAgattAMer/1K5x0m/fev6bEiIWgq20B
BlfrwP5qOUdANOYHLVpCCXHaazSulbkux2VmfZXWQo43Y7w3NsAWRInjisRta3iUuCM8/ZR5UKgf
RgsPeJlnPwNWmiLPsX+TIfPIQviTLyOrZMNYDTUQQ6a7MXAVPY4vZog1kb0Rk/dFwDBhMA59RW5h
C5ee7ZJ8xW7M7+F4W1TxWame8uYFT5QYT33w0rp/Y0Ag5nh3sPgV+tpCpEweN2YbNORJxFxK0Q8d
fKA+mn3uRu0pMb3FFO+cxGDOSY88/CiHTxPwkbR2YfHRuy8NQM/m3fTfeHKQTHMyt1c3yl/mnFot
VEtw29ZUbrPmMwHCUn8amPw0bddoJwsBT/gh7PfcuNaIAZwQ/sGxcX+K9F1ZH2g2n2L+0qi+V+VP
rLHLCFZ98h9H57XcuLFF0S9CFdDIryLBnESKlMQXlKSRkGMjf70X/OBrz/WMZyQC3SfsvTadoLtr
20fT/MSNeDFYqNoruKg6/wU2fTQUDODV8GCN/bfAoIOiZmeAmsm1gOzc705pASR6vo4BPUC8qHFu
bYx4Dwqt7B92yTL4lhjxsrcAHxh498sJLUfPvt0b9G7limyNOpJ6/Z+IMR9r2l5RusUUZvsyK7yG
3ZgyfWL0ZslUblOZeJELx2HMCVxRVrkKDq2+G9VmQM+rxxQng79XC1YkVruxBlakU7GuGeUqpOjm
5nuOElVEFGF8JFqMTrFn4UGEzDz8aszgQwUbP7XmIi6PxCvoZEwmuOoBxCvNGTfDUonUJRkg9Ijf
k8VxCo8Wzy1NvCzfpwwh15EgG7jTAObtjwyuBr7DRVBjGJpH7gzhopIZ/1r2ELXSg044bEf6rjOQ
oj0Q1zS67HY7DP0xq4WfVDc5YvBBs4BOp6eeQibkxE/DhiALiHrbIPjpaxLvjDNwAw00yZxAIqZ0
U5vjcQAbkZ5rUoB4OpnOYccaVHTLHbhly1OScR9aIcKh1DPQ0Gi6vo/om2Z3u+TiQQH9UlqPVtzz
5C2FrDBmTK+01w5fdqCfa6x0jJtMrgjahxeXibymPwLsOyESxSiulvPqNMmOaVuAOJ7fUjJOaTpZ
K0Ya+HTW5R3ny1TeTdyhRLMtVAsZ9byRwHlV24+6KF5bIGMBhlYeLpBlZv2SGv4XVhWbGS5MNzY9
KrgRQvmWSYmhi9Ug2fL23vf3fvpnNyw86QwgrnRdhWaxW1jK0c0PBGEQOl59RPoBq4Ca2/Sh3LTM
juNRA+M+cDISh82KnDUojkIjQRseFoCXas0zG2WNEBBB3qsKHL/p75Oy1LRPvXt1tEto7rUMH8j/
ZTQ7Mtuk21clU09CiqvQOJQkBWPABSrJui5XlY3Upvc0maOamHoKwLYpCrjQ/AyNM0hJzbzUxquT
5YeAABHfNjeztKouWBZT4hAEG73mFB7msDXZHivKL8MMLD+clhFPDONl35OCgKN+WdG4j9t8JoD4
MT+zfzWQPbfuPYjXdaN5abLPGRfk4Dp6RDHKzBSDHSvYM5WsxEv5bhdrne9lWu989+jUtzLZuEqA
hOIzqSnzo4+M+dGkVr+E76LRYOPNGsotckZ3w75kQCGSe9OCceJjtD+C4Mb3AoY7Hot9Ne5s2Nll
t2ptBO+t18FoVIL2RerHiAkKGxdEU0RxKajXaNaOkXppEWmjUWNDlHH1Tto6tC/Ao7uOWgw1dsiO
x6Bg5gtlAqcpD9wyOb9bl1+G+JHokjutZGEBVDs4DfXVNN5brhXLZMl11TmJQu722L3POgaL2ZLJ
gJdw0A4Vo/QGlp4WVKkOvZLLBsVJv5P2D6pL3WbQiuF0+kR7c4s3yY8tyk2DYaANtOPEbN2qiZQa
UWzkJ9VWvTL298pUbCUm9WouTMm6l4eJQYBRFitFwFqpwT2JXdKuUqIdNVEAj2OPCoOv45GZmmr1
f5jmZPzrW7zl0UpNoNWz5eIgaRkPWZumn4WZZH3CT7adlAntQR92QtrLuTsB3LNSgTNbwyHqf8fY
eENsvOWAXFZxsPIzE7UundJJhGdLvSR2euy1gJ7J3mv92u/XI9Qtx4dAPmM+a7vfOQ0hDhwpUllX
6jNTea0xrRbjB1rmqEOCoRSIir6r6BqGyVb0MNDTe27XP3V1lrb5msL5zfRtEu5LDcjRPgveJtv8
p7FPMa3iUGDunUa5bdDQlg1HVUgr5XBn1OWq7xmYcgxQCLXaMmILplXfE3QBxbQuNja0gJNVnZZ+
7nUROASgYXaI9LvWP2JGySYmZuKS8U/hhtWnC1e6m4G8d9+Q3IkRUSfwvUIAAro1EbDTKX0bsaHl
OJ4rkdKO6ae2Di8BUKHMtmZMSE0dLDZprV5FOM8g23XuGF6kUUkJ4kA05gJtGC1DHGUmyQhlL9GW
r7XuEeo4rd4KKsq+frDI7eKzn773+bTGnmIoN8sJPaHP+QXmVxSo6GLGg6b8E3OP55N+XbXTtxnb
v/CylwZaZnt8t0oKeVWuTMt/Y0LZdQwDk1/puwQ5UfeCjs2VY1iRNC8mJIcRiLDpOunS3viJ+y+2
o+kl5MiWkFcbsuZblZuHkY6Jo8KEGDl0yI0/tUHdQWPhkmJTxBUggt+8fBs1ti5E4/2GBN5wsdXm
m1J7hJ0tWrdhCqN6jnFzKtbm+g1D/6LPga5OWXDSOsAdcTYrBe6NoX2W0l3ZctjkJJ3F5bBRi3BN
mJ+qT0eXT1uW2RepB1XFVodWTO+3JkcHy51Zzg6zZt2KYmNG+kMD04O4ANV4hCYDRiWeu06/VDQh
DnTuahUH5zjespeA5mePF8pAnC6cBFwMjF1F/4XUHdiS4SIxsa5t+ZjyW8Z+E1vxbLJZxdp9wHw6
MfhWUEqaD7xCi5oP4/8mh/SpLP8zmE7aZIAjfElHpOtYsnJCupCRLWzy3Y2mIYsy3Yeaxwt0whk1
5+wQafxlo4wl3vK7q/F5G/JZB/E2S813Cr6kQapELg3Z6THT+BjdiZTGobXETmsPYADerPqzG58u
O2n9WCZP6Jtsjm6lMuxqACkpK0onM5+wjCf7lzCRqUF1M29O1AcWQS9mDhwEnxOItmpbiVNKViyS
z2bVVTpFAkgHtznUoscxSK4xZ/dcacVIt4LvonsdzYNV7y0yIPABPqf8t4xwzTGZqCrTaxzswYgR
8ba4A3/2IVaQQj7BSGx7HgfNhGi7K0xWDBRBNfOomk8CsKiFft2XsNHQO+uGWLroUJCPKSfV526X
7mZqxaMX1XIat6rCBlUCRlkzHtsb3UfrMvUzk5fEYOZa8V2El+7GC52LKDFJTRrcdQD50pkWmZp6
UVlT65zd2duQkZUD5S6Fy8LeWOnCo0UIbB+efHku5tsqyfe20lNWYnspORKBifvH1kKwOzu/hnvr
I81mEYTCI8s2RN3a8SvelHkLEXwm4k9WK8c+56P2UgPrihi+1ByBkQbZq+LJ8uUpLLG/YiNomR2E
fPCluqusgDtljlVCUU3sQwreKhPfE4fjQBivwtHHWNcFI4UYO/juh0MOek6XZ3t4AwxnZFsDaQvr
vBx0ppo8jW7LXaLjZxjp+wd7VhHGS9d+SGN4ol5j7sxyjzcrJDylUL8VRhXIAdC4P3L4tRm6P3G1
EQ1m/KiPbgZZ5mbzb2pvTsISQf5O4tpDu9L5ET/TZ9Vg8o9Wuhf1VYle+f9io0F8gz2JlCaWTqCL
0INgLKlndWDfHCpMB+g5+p/USW4jG5Ra/OkSoYSBWK3MTwQ2IwkbXyxtB9tpSTtVu7te2UyS0hxS
vtyr+ZqZHUj0DFfKrSBGjC9jGTXTYyZRWEw4DJIMy3jv+OVa7xwiqJ6j8qjdYwnpUvNszbO6L7f4
SrlQpEGIgq6slWI3YsCWaP75hH1f9wIoiP/v9fe99WHH76nzamCMLwUzxGAdIDxRJiD1GibW9piF
G41mS+PzawkHMLFEmlwKk3VUxlOBY49j0rR+QKyr8P+hFCCpRZ9ZGagb1NC/mcmgnSJJqGtyaot+
pTdzlzXjlXPrjuX0ZoZ/NrXYaGbL2E5hAJQXq2JTwGwUxXWzpshZk753BiZyJG1+FeHki7X3QCtQ
qgP0Di4uKl9feDlWQ+bHEU6GsEVdP8COkcTmwCkrf0c/WTawz3Rk43I10vB3VCKtj0u9j+pb6mTL
0qU2BHQW1EgW3Gljmd2CTAgyBJkAk2HGFmnQb7ZLbui3ANFixC4LTPBTeLg7WjuVvwZEYKECaiWn
5aZSWCK6xfWjwNKmtgfr6rM/FSNr+eBsM6nmG5LPRBl8T4b5U/SbNNyUrG67Xt2BS19MzMZ1Unm0
+MJG6cXsP6xwvMdwAZjPU4bnGp5fNz/F06epIzGcPX/YT9TmL02fY5G+dUPMeIzazBaXqmKThQiy
Zf5Z9Z9aciBTatZyFL4zs/+Als6U8IEg33/OYG0ToB0ihIxjMoJnzdaZjxahNrGMOqmtusMQ1VpW
LT10tOuccwPmVCm2kzpdh+KVZ4AmEW2uZxl73SD09ymQrpIKjFAM+cvvQCdolWjtBgIBW1Qsvnur
mrfZFdzU1RGrAwBNmumOVRXvXIlw2CBl03dGkt7LbYIwmyXc0gd3mJpMDvHQaiz5jFR+jhkdddIe
ABidOp/W4IQ7G5k4YtHy5gcoru1FQJmjClZEZHU50KxS6675/1xMuFETaJ4cJ9w5bJvBAmEp6odn
Ul+EwgomPfRqgovY5deiNujjjQCfHgrfswlKxJ67cdUVeYB/pd1fHSq5GLlLhi54sN/siUk2N4eV
/1a8nvhE6FQ7I3510RZZ3OkM9DAKvbhYhbOaqLA6w1yfvrvNX0awWnVsGmbZ/Spyt4FG2aOs+/w1
IjYL4yjAEgEVJ8Pz59K2M2jNjFNEmASNcOxiHuYXCPEAWA8HSIMeSH5mZtJcZ2cfUZIfQl8N6UOL
wcP3uMh5PcToL42qZj9vznmMIWLEZKkx9J18YuzbetuxejCwCBgSnVVgbFU8Zlh+FwO9Qs2O0+1u
bfDmgCZr/N4T6segvifuOR6BReurrks2g1GjLvdvnDpMctaSGghyEOUaRqgWAhLx4rZ6M1qDNbbi
qdOAgPmKFI35I0O5nayOrXsyiEuaF7wpSfAJvypnHgU1wLQvfRiv4uZfNYYYXGhTXBbH4TAtamX2
Mdr7IoCeMzIcw3AMzLFE7GO26tIk+G1kfayzaBmndjH2gNG5bDn09+lEjmNmrN3kh2zKY4xyp7AQ
KqlzqyQ9RRmOqZy2Nggve3Af4Rhu2Oet9CzxtDjba4G7cSK+32j7bN0mk4UP1k9WFfKEHrBGJDgc
kP0O6W8gMO9n+xpcVesjgZ6TJK3iiPHMs7TvQjwa1EIGCeK4M38VjItg6ZGIxrQ8jFkVtBWubhGl
gZWtEMu6B3qDqYHdIzBtudLktMxIdYsdxl0D56WkPWGu7rc0jBOzAicf14I0SzZJyHGFPSxy7DD5
vXPAV7Asc7DdiASTl+RZ2AkxN5GslFk22sM20tmBQg4JVykFThn/C/jPtHTwWZf4q3gKeUQVHIGa
mfMqi3PbovgzkmQ/UoooGP1S7Mi9iz1Zt7Eaj2gR6B56g+lCpSwsS24x6n/mev2uOuZFp7ci+rXe
Fpa7w8S6tTtKnMnfOAHUUzdV/8YEKGYwW9DTqF+m5rS1AjB3ld5JltjjZ6AZ/cJKUQYBFsHbNgdN
KmGxgIlBalqpvUWKeCaWEi+cWScHfon/aS+xzhCaCXu9YMVy04JQ9XKaLGDNTChCypwRAuWiKW11
o7KDMuNhaebungXjCk/0UUaJ12doJsvcK3mWTR3PXSS52A3xLPPm1E82Mz4FCaGPVRygsls0744d
/di1/ss9g5EXohRYrkVSkX/kMi4Jh9ihm2wAtVjgjZ3JREoyJmzGJuNd83kHOH/LNmTG7ntZQrw1
u8Om6pHRAEMeEZRCDvlLk6HdagbJFYZmLiaLMLi+IrksfW0VbJkdUeZd/j10DJwhRG5SH52Xpf3T
3ArrAux23TljUuFPo5OzWlTtP6UPdxNpnpXVrzq7XAvNeYPn9Fnk2N9rq2DGwkPPd11OwzPIzN0Y
4NZ0ImyY4NZzYzfCpDGCwTNT7pkI0qxd/NVQGl093jTYozOeqyR2WmDlkAFs3mCh9b+qmXhBqJz7
Ooq9TEK07khnHyLuH8DBC7XHgClKmP3dt6LHE0FKaMIqK1/YPd0/tXLLILrqQPWq2bvhMKm2AupC
XyGIlwh1fQ4oUmmDXLbIIVTrMAAPSZtiVupSY9wwMr8wFHQbYN6jbDyrlbXTR4l7Ts/3uSjek1DZ
y5qxbEjUo6tY+yRuYJbhHWJ0ETvWoZvsjS2hH1Dt5PtpZHLRGayh/OBoK9Gw6RG3Ky4jXk2fMQ/6
roOtjwGOdo4j1qhOjdKfDeoK31LWVsqcVklIzJFkmPAXo0bSKlh/SqncJDl1Dm93nvnIeMt0Kdrq
Qlo8ctQ+ZcwlQRyxvY+jBDGRs0SwG6AnZfzpw8lto2GhhPEh7vW1OYFCzlT3Hmn1uxyCNSLUfimU
ZjsTWGSjLOuoIRsSyGCXzbNr6p+SLkGfzXCTcA9O7fw1AVpyZaBl489c8jjgPSw+wgzvZ1f+fyhh
rQ3MkNll9Rk7/h8qKzIoEvunSpzvQUMPmtZyEeVoqbSJqFc9IMwcLAu9CmF21WCcSwsLjCw/AxbY
Q3QRxp9mMApnDmCh4dRcaO8GEWAJmkFTgCRaNrSDQLtLFNftkgnnupsQ0OOUUVWeAeL5WB9kzM/Z
BOMrbY2jOhtpIZ+mhCioGcgUgl9qLJRu+q9hyAIE+1jh4YmQC5nZl4+NTJ2+w3iKmH6npGpX23LW
yNkgDZERCcxIAV5vK9zR1uFk4aThzSmWhTzK6QQZ9lUpoQQPyabC50O/EF7pXpV0wy2FE9jPPJRr
jH1JIl5q4inyNzX+6LKNwR6oxD607ltvKFFRqHsl+BgQNaTauEIquAr7zw6UVTHumnGn5L+JAlfJ
UbHi74sQBMupYeMXkArmMr0vyp0z/kVYcmYbXV78M4pjhFzMb3mmMRwXoPT8fd1+W/Iwt9hRdqiH
Q5nfdDpXyfULVbCtX0LYutBoHbJTR0HWh5vu3SzY1CVxn8kqrU9KdlAYbdct7FO2aUrMu2s8HPW1
I5hKNdHlkFuL2bCs70H0lkdvSXfuKqjBjNo/E7YjrflXd28VlkIf4TVkmBe7/KdFBJy8WQ3aHL5o
t91C/TDyZ8wGBucauAIlD9fhXAKjlPryW89kBNWS/oFVa2khN077Ry2PqTgGUHjBOiQRxNR9kn4T
LDg0d2cihpFEbPa61kgzL8eFTEmR6bRNXfF5joNDvmLa7FI1PMJHx/3Rl0ebJnwyxmfQIYOJVSoI
S6zZxmOs154uvQgUWyyK1VuZM8tRJvPpiHKFrqJZucmXhZXBwFBBYib+lOGmMXJAGU9TJlgXZbRV
DDNC5kFOxMD/6BQ3CYzYb/2lcNN10/TbueD3yUCI66M5Pnp7P5B/xsRngSGrNdFd4ygKEGI59q9q
PF3l2SSlJzi8dSYCDVa3UmFDD6Ic4uugAnIdH5FF5icoIFhNXOviRmD5OvexK0aYO0Ht8/FQC2Np
n/xn6Xw7UAHiciHKgzusKgPD+FHm4arESRDrhFrYuCETufPDYk2mB70zKb3Ro6jeDHUj3W2r36X7
QwmL3AfkgQaNgIMcBQB6C0QJ2P+B9b5ZCr5SdCgB/snEJnVpqfsrJTDBdJCuty0mdRFmJHMLMuhf
1QF9q1cNiOb23F+roL0UmYuDwYb9WK4BwtQBG8p6YchVOG4V+FqceSLhTSZEmdOF5fm0HvW1XZ9x
9C+dGqmt7rrPTlPQj816/3+i+Q27sx/2L1HHKkgilW/ohn5crl47iw65OafXD8k9C4NTiIS6xf/V
BQOzMUIGnYftro3pivat5r31d2O0Ce1N65QXvR2/gI58qoDCcnv44X55xTgHw87P/1r7ok4uiRYT
RLsIMTmeCOeMOUk42I0Y/LsWDlI2qSCpileEM/Qq+ZUbhy9wHRBO0zA4LAiW24Q93iJ7rbIoUPk4
C9Oz9W0eKSzX1qMo6UCiadsKQA62oAMqzBeLj6dA9J+TcNR1aH50n6UlSG373LEsmq2zRRVtBfZP
Z/iW/j/d/MLeFGDpowkCtamlT8BxGAQZxqmoJbi/yAnW0JZ+m1wjLmI1Qb/hqMTJOdW7juCqdt2r
DFnYl1KwjugXeQfxqUkZAd/VLl0meGNz8dUinpPNsSV9rm6RMIdIci38AZTaibqld3r2jekl6buP
KKEiJQknwqqCPpzbO7K3cG++ttPVsilhY8BP+hc+tMbc+xTPRcYBUm1bdtQVVcXoXs3gW87UcZK5
Zp9iw7iYBBrhpfovamOTLIHIRsLIhszeVdEvOQeaojExLpkw1vumBQiaasBTnUcHV8YBr4xB7B4H
xS4Mh6tfI2JTvkRya0KSXuAD5uYpkdSdKH75DmCvRZyleEm+jWoOx5bMKYgoLxz/lbQR16k48tGb
R8Ol4vRxKd10TTlOOeQsQhVor81QrKL2kBu3oXplVBQk+4jZBhN4v9mV7Trt1qjLLB8wHTnsw3tg
0nxwaSdwq7aiwXSm0uoiFwcz5hUjiRMOGR3pRFQonzHLPPN9Fh30ACEaEgctly+8Y7uLcURGa7rK
fyZsJYOIRbd5wnQ7q/lvD1xVnZvDio6IjKfMRA4tzY0xOcAt5r0c6LTiK7LfI2YpCQha/wQ5BfFc
piJ/OMYJDTlzF3WfSIzWmxL4IOoSKG6bAU1KUCdbMkDK6RMppqLfnFKcRuPQjxd0QRpxNl1obeGQ
MNQ5AZpNAo4MtrLKrrWIAmVyieQLvhvjKzcqYZLDYUXwJkeu+yfTgkRsa6wBaAmIOV/TQC1D5FOt
l7R32dxcwGhE/irNYRw/BMuKaHaG+LcMUWbVTMsqSzhm7x3a4AgFjE6iumo5K7MyN4nprEIg4lRj
1zhwTxMKurblaGLOpbVnlkj7Qv8lmsY3ye1FjDHD2lEpldq+df75o3GdHLljQOrBqmZPA7Q2PSvx
XXBVl/0VgruwzyrOnAI7SVF8KCSLJXTnbw0JllZPeLgFua8m5le+B0yarfoj6Ln3wLoUxSUvCLqb
1R+fSc6WLO/XNigGC4ldq11q5SMtv2chlnoDV0ilSLIcMbYkC1KG5XT35P54SsRh1lPLCbTxNWIa
NAAmR0VCKR7250pZBTn+Ef2jCNHwpGejkEsbClsc/JrdoY0uY3PBlj5k2bLqIIY0HIevpe3u+xjr
JQKCGq8j3lTZdPc28Ff9tE6B4vdU/bzaYuMiWG6CwhvawSuJKUnGnmcqLdDPfHQj5VWB9bQfv1Le
b9GhZAh4oOKbgUm95d+IEc3GCP4GM2RQT0tYs1BKR0h6Bt3ltJgqan70DD1OnSA6I06lxRuXJeb6
wWe2gTgrHfBdVWvWucu02uYQ8iEzb7uJEbsCSYNw09Fg1g+8JyR5EP2l1ciFjSFLzvpS64s0d1bc
7FiNbSLICmFEPMWkyqf78n9f61kVJAOti2wPoR7SECsNeK3odyQGkOqfS+5QM6eksnRQaXU0o6Or
2M7YjUoAzYJYljt0ERCqVTj0Jm4suGkrlf2ARmmnw0sRmcaE5gKcciHMhLUqa0T2rr2DptX8Ci10
Gj9Oh06SZXIHsaMODsK4lew3TSjGKd/VuvzrWeOkwlyESrWxCGx2eAgU1z/Bm92FqHIMOqfGfjcq
Km0tZe6PqMxRFiaPPhzO6qhqwCCcclt35qbPfvJI5bSBLUfCjtNmS4PBSeFcK2RePvNkqaL9L/K1
L8uVkF+YkL3IIGyk+M2DFDlwvoTTt3CsP/blfkSCybHtP5Gihehnog+uTSPcVx2QHL5ZyIXahFlY
9YemSFUeHb710vGRh49eLy86NbB77B3aqo013WUd4ZxxCQw/Jnm1yNhDYCrhYWGp1It1LQZkPyqj
K7wkzaPPAqxR31YA6QtOJNGkhMo1t3wOzdhU3TMTGtrh/uLO0tuGYE8S1swcXw1HLoMvlazDhqXQ
RMgge20mUGZ/cyKsQb3Oa4aQeaRGa35b/diPIMy8zrmoAuRIgEt5HmKY7JtRb42k0sDq3pZz4zH0
L5UZvOrwuZwRmS9Hu3y1NIsMHKR3DZYw9keDdaLl3gkluAfFTyGOaSrJxlRWRsHylyekoGxL9m4L
EaIxoAStgTOuE14VBc/fqAyPhK8h7YiUGc/uRGraOiPljOy64cr0UhsIj+yQJte+B8uPrLNq7Q7T
nu/XtZTxXumsleVyVEyvRfdm+8eqSSiy2ZBzZE0N1dc8Ux/bZjUV8AgLyTXfLp15tkzHZynmyswJ
MrqjFjiUAhlUvJH5qtHec40MARZyzY8S1pfGR0xASKL5IEwn85VNzJAfNKLWHCMbwBNWGXCXhCjc
eY/5IaPlyN7U1LYpKmUullVQZuuWKkD2u94l0294ksqtjSynzK/RXnf5HC231Oqt1lA5o4E3h/zQ
IQk22nPOuEEYcMbRz/pyqWK3soOrTb3a2KhgvhWLQNPMB47GqbsmMYpw4VUp93Xh35raOZUBoTIx
Sho+ADFQvXbdsHLU4IDcNdDcc+Mqp7o2D07R7QJeB41wpBbZIf7kOW8z2swwGqKHDGyzzcoiG6BY
s1KL5EHhRpUYPzJu9Sk7De2HNV0DiyQtlHJ4h/ibWmzg/IYwlTNbe8VswVNxcfTftDwyZcwlV93r
kFyVApaJEUOl0GP3FNjPzl2Z4jCAywoJnnCoQoWn4VKTGIbzj9pyvLI/sLeed+z8ig4+75gTGFoA
vtrk+t6MMOzukjJaDlRLOUGP8AQyUsR4paJHEJwimCBu81WEt0x7hVxU90QJGiSZ4RA0T2bRrKr+
JJjuFjnEmCBYaSJcCVriHHj3GdwFvCL+kT21xCTjaMUmVnUeE7UkAgEAI86bwosHYzZhzzk35tIU
pEFXFaMBAwuvSrQE7p2yfPZiZAaDQglCDtDwCg+Juwod6GJSGx5Slr9dDRe8Z4RhuHm1T+ZJj54/
DfddGR81Npr6K84eaPEmdheDuQ8yGy/Kr6r/qL30GOysK6RrPQMIBeGsY/76jFjr7tQZwyyQfEmJ
BeEgheejsfOBKVOi26PmCq1PvDwQ7V9q5ScLL7p601Hjs7nDR/1VJ3gY5TEsjoq/pcU2/EvR70Z+
J6XecbXpRbqsTU6/fB8N6an0N2P3BjERvrWn64zWWdMJwrAxAptKhbvR6+v+IAJef39a1kaOYqO0
jrE9T54goJKMQL/d3vThXRk+x/gvpDNPu1NshnRxB52izRqNvaH6qHXAuwAuAsMkg6uGZaTFulGn
/hvQ7g6IL1mITXL3RbSrbHAOxdmhiGNbZuxMyDz92vLXRBeAJRIQxZtrqaKmOnQtdTW0iqk+agzd
0u4uwg/kp90CQuoy6OFBDPREUxuA0yHmuje4wuYMLuwbtk2MNvgtbTq0AXhVlzwRz61sluDWQtKZ
TBXFKO7QtZWH16wSn13HtykC8VB/mHFwszrlnihPBQx3EWBscBk7k+oXE93WIX1nxrrxcUxJjiKn
6V/8/iNSv+rAPDtCwTF5DXmT7NzadUg1WyRfVabj8AAKUAIEqKam5hlPPZuLTm2gnNT10nY3Gtem
4bgMCAzm4+07cwMEXKzlsb5Odgr6iq+EY1lFi0s+CYkEF2s+D/VTpq9M9FbDuB+n7974N4GHyDWu
qgJLl8gxvdJjMCaLXIftGL1+/N0wlHDzlcX+yqdQmxC5E+rsXHtKRDW/ECDt2OpK0u5kvMLKqxPe
evGZ8+goOjYiXuHe2ESIuFnaUTy1b24wbgxT3fSJ3JaASDsftAs60O8iITwayRA0MXJ+dbheIwGs
2xTPUlFtWJWhWfuV+msTkuuBx2iose6/De20V+TGkRtjILBo7FpIM+wyQBZUOaA5nu2cO+c0N0k6
hd17SBGvCYTX10ruEidYUzWhi4eNNecHqNDacn5acS4HBzHyyepZMxBSCpTB0aAqB7x6UKGmzFzn
4b3qbpIsaUd/L8GIGBp6XHslq/dZFzK2ZFbjZEcVhzXBcyovQsIJDjQNsQOYhv3BnYN3g/If3QFS
ojEN15YYqCupD5BFAWh0lqmycyzg49abLdU1QtO3AUW7Tp5Z8rSpbkgN2DhmQOCxJLBhWytbwzrX
BW495gVDpKITy1c2sDC8fQqlGHFgyCW9lnPDuXYIpgcblWdQr+2++cgqimPaz9XUINfHpxjVsIoI
vQyxzcGK7Vai+er6h2N99DYhKD8G9pfxMgJxTYA5G2fLaH4Mgy6ZhbYVlSdNv/K6T3JpNfeK32ia
tyoCf54FAwFib8salZprtEmFIDqDhrrKgf7MWLyDQS/gINMQWI69Cb17M506Daa/+hkE09IYdob1
Coi7Y8piownu+T27+GKXnxWXdHlGk4nCSaS7bCCp/YaX7KkI9yfDSxWE7oXDd4HWku1BQwHixIU3
o2wbRAQJapM47iyymGcOzGlSC2ST4XOaflzyMobmVBA27WxcAni79IEhcEDkNAzfVn6LYXCY6g3x
Pk3lvmimhYsPgRIA2qteHdLiSDOxnK2IHfCjoWDw7Zs7Qk3fpEwIYdH82JPIKyoWt2qBRz+7W0WP
i5YLisWE6RrnbvSvhHpTF1DQBP0hMEuLP2/FmAIZke7L1URESU/8YC3xz1cMzBqDNYKaxJ8m1tIE
lPjLGOjMKRl5++GrUWm8PPkOkufC7XMHxYO/1uY5JhRCWEWASYE4vUxibUsiDuAyyI1ibyK29DRH
sBZJXkF8sbTnadU4E0akJV5Y7OvtJzjvl76MPows2DN8spQ9C8tMM79VEu49PdhI+BfoaKXfmVi0
mLYO5Q85HUy/zSPjLdYNOeLFaFko/UdH78ReUCjfRF1sBRkbAUImtGJI/1JuBC/PvSakAMNbGW0z
BsH+rkI9OQTlHz3yo6dPdmr7bWppNSdt6zg5mAOV+Xg02oeExquTkCuwt1Xjtylfq4TUmKp8hNS/
g6HufEafRIIdG/1EoLIEGpnnq9S/asYAoJ5qEApTS71PDS8lskX9XGT30MJ803ltQgHOenRghQDv
NXK9VnnTp01MlmRyGvHklqG9UGL2u+rdLVteoeLYRfBc33z3ZEUHiwDOSqJ+PpInI5jLiANPAfho
DMcAYrzWOiSSwKgj3Ccg1KSlTgzje29odsCgphYeBPA2O2N7C7AThjhXJVNYyghjIKfQfwT9zjUY
qSz+4+g8diNHtiD6RQSSntyqvK9SleyGUMvQuyST7uvncBaNBzTmtaQSmXlNxAnuW6r9ZO5Xp201
fOmVtqs7OjyHtGOIQVW+Tuj4R09SK6N80ttwDn19ams8hQ7vcEBQArJXPkWbTo46gY8t+a5s5vdK
LrLwlLmfPoLI8DmiCC+Ym4oMnBFRvMU9M882Au88OjTeoVFrzfcgY9D9smZqrqQa90LDARpwkGlI
HF6wtK47EA66AopVvERil4fHnB/FNFeEuKwH6xzw67ZQ3VUB5Y2UiyB9jjPmSPrX4H7MshCn+ymG
bzHdQ5SyBrxyETEzw57vfPfWr6Nx3s9ncKIzjIC8zoakZayf6TsHkiZmRqXtJTemllML7wuRsayL
IAVcS+fipHeJrD8eDiahS+2X8GFJ8hXz8Ta4gCn1+tAJl9URkGVcWkFwEuI06sWFNAAWtz2IAE4u
TvKMej5+8cjRaBDpMW8T7qJDG8T3BnDBK7S1Hv/UmC0dkrZzELjDHCPS7tIK6RX1BCLUKum+tC5d
h7FzaAKLDv1oGNcME2FkbQjCnN16UBDQWCb5VSMELMfBlxmzn/jLYmXkIr2x1EyxY/M4rUxpEPoV
nyA0gXfvmVxys4Jk8MqVp+/Kcl9RGeI9LarnluVZjmAjtf/s4cMrr0O+TRmgNO7PaP6aycVR55AH
J2WrNyFudR3UGHhc/ZZJI/W1dG7Med6rojlGoXaVdngsffVdFvzOmf9Mmdh5EShfgM1F1j6MnGul
Evkx7Med6WtPrbC3oZeQ0EaJ4fO9uMy8MuPml3gfk+BcNcSvGQ6MIJKn6iT6y+lwM8WtFNbveMgx
fqr67hj6sm/LXSuRauvZxBIlehvmUQFxSNR40xOBAcwuSu4QHKcsdIyKwVR6nOpbMHJ8kCkRJm8s
lp/tCBJTAx516hQT+ZxiRVM/AOYXhB1gH20w+4puWCQNLEYdCgCBuK3tfcUG3JPBpUYXIDGg4PZQ
pKxnDJlXsiF8mlwwoOj29aAHGuIqvKxtD9EGjyF35n4wkp2BA4LtNUt4c/qIJYItiByRbn5VWXaQ
okaoZfwT+fSi+/1ScDU6CaVqq+0Twz34nrM2fW50IHcbx464G+dmi6m9RsUnLdogv9pqcfk1hMWp
V160UGMKeGH23rN4G5HSG2ZfwDVpfx1ZHVDzPIJYU0jMw3PFQq0hPcFCt49h1ljXwLwC2iElytNU
4SOfSGxXBbO1EiOkt4rdBEcHCMmGDMsknZynxsAThcjcK90/EXd0hNGrOXj/BJ6sUvbn1ohoiYqt
azF0ibGvdTZVcbt1zNRdJnn9MfjVWhuDtVTiJMBOBsiWKMjct8rDSmUiXFSuetMCxmtSOSujMgge
4YXIA4uA6dy9li4kCCNjVKjwiChiGRg3oOw0s+Erlp6zDN30Bc0M43mn2MZVtfEz0j+GQKAFG7B8
RGn+ngYgWywMogY8eG3AWlrU6PbthBZ0yhnZOd7JaPLPAZ99FhGfKpofWYF79VKKw3haSdb7Kmqf
TWKdeqrBcCRwM2PKhFd2GIN9mf52ofjskKzJ2jvmIw6hDFeD7b2Jrt0b4ILCOaql09g7NnC/TK2+
6nWMBzsGEuT40bao1Xno7F3XctG69Zucmo1S3DG9y+i3EeI30xGSmsPEGAZUomXM5pNrOzpnO84u
bkxLHxmfrSndReRikJHNlQPgYln6u8w/iabaCXaCbfOAe8bpHF+mDJ8mPyXro8NQRnsXE5LtvQ6M
3o0QnLu+Hohv040eSZr/xMBEyujUMw9LoxNAW8dTz4P8s40GSR5iT9PaaeE3+p+iPsfqOtHwWOHR
4g4MQXLwwxDJ7WbpyWd4NtnWSWFe0TLzNsXamzlEK/ZOGbPSivN9Nge5sf3Q0H87GRCl8K3idotp
XvG/Wflbob2GZC87xzjYtBMimgmkEeNycAvCPOmmsZ+z+txVy9NeuDoiFka42TGwPkfzYaC0MYvf
Fu5fyZHsMQWGd8RWp07YLGHj8Fnbpb/K8tbEm+gRWauZXNXVNWTJB5yiegqrQ+F+TWG3H6ZPHmDu
MQTypHSoEfeR2psGxApT8uQDIfXL1wwUQ1Xy1Yha/Jzlmi1foqExFt3ZtU4RnZVxdJMz4a0pqMya
piKK/g0tyndvkw7pfpxWOuCdCKgikUDYd1X6FTEJypk75zgrdKf+VrJalozs5kFWWepoxIDn8hFT
EuQnGqxdPH2MvnoJ1SaU65qFVg7JDdtvbW57Y53zYAlrEw/pqUh59ywOHKYItCqjuYtFDGPY5tUb
tiOXtbSOpXUcpmOTr239xR9BqpGd3VaYuNEclv8Tdi1y2ORwGtpHrN+6/pEY86if3NXwX4rrCj3R
Na/hcFb13hHdabBn7IfNlgoG4Lj0+ubgofn38wtctjiFdIFoj60MwIBi63S7wiYjMkKYkT3r/SVv
riWqCIJilqQQ7dz0zemORfDizEvMk2IA0ozZWfd1QkbthZ4/s5g/6LL5Flm8dWYnhV/dXOg2FRNl
h/81Om7ZMtZnwon802wQFy2SibzS/AWV7hZG7iUmvtmAZRdOL2n/UbTaD6zDwniLpqU2V/DxQTYA
cq+ae+ATSxJyAijm4SWjTi/Tn87wmYGjCy+WlrHLmW13WQr6E5iFfeiLYB+PPyoTpK+inCw+0e4Y
4MASvou0Lt4tIE3wi1ZFfusoFysyLMRxGt8HMgj7Qzssi+rmB4BBwS5Kjkfseuh2iMs4WsFOyXUF
YCFmNkLByy5dyJOj7Upo76S/WNReMZVb5LDQGycQvYyy9Mbnd3duXKI/0RQok/7QA3qt+mProEcJ
xhvFQxcRBDKsxwDkmrnniSfpKE+bp6ZfD+SYTNSVdXapufK74iybt6a82hrUI8asNKHeh4U0IoUq
PL2BHEGmgP/N5EpMpyfX3HPdh3JFoLKj8at/KctXfCMui20KCvS7oEmyVw5BRmTB02SjFRqVAry9
qUp0p8Ch0E4Cq4K+c0AyErfZQ9hobJa1zhPOaWeyfk8PQ+6ffe+3zRK4g+FH3pJa5TEevkc+YA9O
P11fsRJiM0v314Url1FSY71jSluMk00RRnKUuwnIGkMfVM7AaO+VuW6c/BvUvfUV/lGIuFcSNJhg
2t5Jr93DGKAy81Lx1DfZpxt6OO4ZZGST/ZHGrLGD+i1w+SwN/pHEQM+o9O1kmLBwNQ1BDUJzRlGY
sZcTHiOjmObN4sNOrZLu3h6QYqFcbclVD41mTbzTF+jljUxo8Ez0a3E27QYtviDYXle6vssCtsEG
uw/EgMFz0TF0zzu2Y0NBNa5nu7Ew9rXm/+jc83Vc3aqWSL3O+DKwG9VCXgy2JvHIlrsWf0XClKrM
1wMyaV+fTlYwAjou2H7yPWNRF4oCL0Vv4QjzzPvDgqbYpqxhpypahWm4zzP/0vAQDATxIP5apDKf
sN4V15zPxHWcU5saZ7SOa0HiedOPwAtb+urmEpUzYlo0xixYNshW0L4TOBN4qTpiUciD47ASCPKM
6JaH7R65xq51so++gbHE6qrzedri7hBhlAf3Yr01EomzNzGAt2Z9EjK8pEW3QO9qmeQ3qdTGfpH5
d5pqvkhbaM9s0MXOqEB1RiZWYN9Gm9igrsM6yB/PogDr6c5N0CpeQv3TOrp2DKGFxUED8Kt5sXqG
A8LVo2M5dl9Chv7dpnaecl/h+8KE6rs8hJX9niXAxUtaipQpgZTh1THSdeIzpI6meT+akiPch9lr
Fng0MA6ywRjzbTLhNAw7qHz9vs6NjygLUba5xIDS4SwaPD893RzRLVTcsfPaknVOrF7OqKSLCDUA
A9tj4R4dNIq8vp3J7MizmJ2S37QN2QAM5NTIANagppotEvCSqfIYD/4idUmbq2wCg+1w25Zb3C3w
IPITGSU9FJ+tFaL+p7/p8Y3r1bHQG4h1EqYOAUrMAT0YO5Ld2KaKELeJJCdzkxptYbgShgJTy1Vb
DEis7dhe9x29+6ih4y+kKdEMBiZT2bAJk7PPOo/OHjdZknjWzZ4mlHbWUC4To6L6tRVudhNfqyNR
X2ptTQHRwiuczCBCo2EX9HIWxwDI1jbbGLEVX52WfNQhS+urbcf6IU4SXn5VQVJIQw/VkZqTqauK
TaCqXWYUOezvRPcP8fxGeGFSbtPJM89DXPRXvQoJZh0HXH5GMT4XYx8+ar1NoYWgV68T6pqyHGcW
OmughPhG8N5uzFBrgCIrTVGseit6JLpM3oEjGtATUN/HDpN7H/0EDJkVu5BLNtCh8xf41oP+z7Ay
bdWy+27S6dHVZC/zDuf/4oQ5QBiFB39IKeYcVS2dcdTmOf54qpOcJNiwNIBDdi7ATzaey8FhW4SM
NDybcJvnxCHsPxH7/HCkKo+sRB3lxHKhJGh0Y7YO0we0aGwIzBwxfchUPjfKjRVNSKcKNzqkGnxb
bpRsp5dduU7M3jumUNB24BG61cT3u3BqXlwxaSaanTJ4dpy5wU90oOu6H70XtWQrCEvsamrIiPI5
k2GM1G/jJfZJdg2E2bpFApNhw/E7vVvrZogUoLBAYM0cNNJm4m2sNch2QkmKkSGCBU0Y76KsoLu0
xExLlqFQwvT8lAdpt1Vkdp600M+2fiw1SDhUyFUDXDIYzOTmMu5n51B3H8hO45U9RfG727VMWEuk
AKabWU9Qw+beOSN+MDIwLgmcgavB8DxURBA1K2tgZakm0MiySrHR++EjnTR354VoD5lrjq+pZfIu
FRMWpwhfU98z1QqnjraPhFMmTK19ortHsk2y8MYWojwnupofIdaX3hz+IKJK7YjBBa9QFLP2MtW3
XkZym9nBG6r0Zjy22B5WXoznSyPCDY2qAjxhdmTG5UgTNZ3iU02a3PKKtUunwY0FlIcmNu67AwGw
xsIXiHcAucX7Jveq59qj6wkVQ03gVrip5khnQmcnlvbsNvhky2WaOoiIR6dFbAeXMNDFsz5vz0fD
m+lKCD/DjFqbyoihKRj65z6dwmPaohUqW54KWQcsIlURbVsr4AnP64HUdkuuZV1BC8tr3o9hIuEs
IHpkO6XoHbJ2BgSUBAzWGgZSizAeJoXMCpHeFGdNK7zViOSbq2FC91xAdgqMSVwqFRLLW5rsK6XR
9b+aHlFNTgZiolzGBwKXR1PtCCIiDTFn/V+Kn8L5IQSEe/5DMD2X4Ogj095G9SfnPXsXjMwlbFkR
nj30elAK3c77x8am0H4nSPYFwiw5et2WbMdpG8Uwo8GFl7aOpIdzmW5faocMfzJ0mQ6sdQjSYRLv
EqYOvJFZgAbPvKbbTEO8ROWzhOLoNsY5rmy2tA+rhaXkTshQnE0w7cdBLM3mpURwbmO0qkd+WMhv
M4jRlAHkROa5uCZDvd+2eShQqborBG6vevQztTu/f6/CNz0Es8r6mut+yYsLwWCvOw5ppuhyO0iY
MYzbmAFfwgwYK3+wkC7Vdftm9m9D+l0M8IN/4ZkvbDSDDThNw7rneCARcAPGmK31yVFV+3DAf/Gn
p2fRn5qyQtRMi+NwI00bQYayg+lsguwzYPjvFbvaf6oiwGmrpUfBYLYhF6DEt9MiDHJ2jeI1H0sG
1OuMO6CqkxV6jRXJPVm9HkAehi2Lb6DDvUAm1rHPo0RXAD3H+J/wSVq+ldoPUrq8fOTOuwie/Yzl
YPom/dd8OIfRpa8+XJItoe2SWc8+QiWPMXiPqts4J7l097rbpH24w9J1yVtyVfqDiw0k64EI40xw
UUBxcj9pOXlNcayte6IlfDpEwdQ7+TeWwTE3P6fhI7S/I+5GRe0s5vPpe9Yo1RKixZxB5ob3MuWb
tjN21gHKMVIzpsCZ82qXjm2secq2UQMwmF9+T+PdIIHGLq1lABTNHK8Z8YrNnwLXiZtp5znjeiZQ
Mqm6Dv/DR0h3A11jjWcd546qsR25d1JCUOvOnmk9hus//eYWg/EUnF381Cd7WjFcQB92mcGk0fFE
rLUqI+DUQ1TT3jjncOGSIxYaG7i+JHnDv4CVmQHLURGaRhoZfFVpcTPbeteS15UINPKnxPh2kotn
fgiH7Ipjan92za0w9JepYkpMLp9W+XxI6Xa+52hsSBdC48TNSGmya+1/mkrZaXB11MXOy3/cKcJC
PptK5SbO/sYcORfJYm0bPvryWpsTYhCgX+g3ZosL+3h4CXYFaatu+xX7lEXLh+lwGcDxjQupbbgQ
IEaGaYmgqt1OeY2w+tSZByx6hBQ8kWOY40xZ5YUiX10PDyGYB89hw5VA9fWgV3TesKwaFFMpppOW
FOCi1CiVsIVovdhxLh+zaEapNWGzaVhm93NQjDJWomeZ04nkYIhTaV0DJocjGFbWtpFlL2O7/WpG
jLUEDnlPPggk22aJYiH/HrGSscQOHnBHgQpb7V6vABaAbsNuko01uAeEgHtgpAKngq0w5ZCowPQI
6TNI+bT9cNlmmkOx0vsEgQISwpgyy5w4kbliPLa+JpepG2bvqYufMRqNT9zQtBgdrBKSUBXxMtUx
qfY9cj8PmX1CaWbQsbq8idUAlmscBc2oQFPTIFOE9pV6tP8tk4hip2nKhsTHXtxiHNHiY9R8i6QR
h0QAg9fNKwg5DC8YVSkcRzmw4rw1+jxnhCId+OK7L22g/Hr/ZTYkTzXIZW0nWQP99NZebqnfMlS/
1tBTKsXDRveTYKHx/6pG+zrinFxkQXTUDZ/xjQWcRol3v/e/RtPZDi4LPjbPoUsjJPBSWcVHQj8n
HOfH9H989TdolwgmudaQkTgB3bAgc6NeLF0A/jxFOa7wAYp0RnJTjENK4aMdZ7063Qu7h1a/imxY
6D7IPXdR6VcSDxMeiJACIsYupsFJyAv7n55PkCWarxDwWEUGOBVAzLyQPd3MAEowAplQd/r+nlYk
8YQaeFLa3tKnDE9PZT3cXLTEUvzPkuO0bxzC+KyqWOqdhm8nsoP1kBg/DsONIdr3lfFczuOrVuec
DvyrXdjHGhhYj/DMe9Zdn5mVPFcZvQ7yIeSQu4RscTd9yBxaQUBwUOZ9d/rPNNAEDjpslDw5ZFEd
rAJijNfFgAB4jFxkSggWUqWBSXaKPefYWwy7DYHo0hrRzsA/wdxyrqPhOo2hvRIhCKeUincpvfyr
q9OvJibOWFDoP5mNY60Y7V4JAT6buCEGqR+KfOlE090lqLU2FAQgjQ1jfWyFE+OFYu4eJrDFceny
pwNGzb66YBzgUYvZ5meRf03mPuWQ5dpPo2vLxF0Ro3KltiSTJ94AxvpquhAKlsw/Mj0zVywNX1MF
ZsxGgT+tK092yzJ8UB1EXBAUFlbziPjnV40XlasoLM2ly5oAxsPUBuJQ6sRt2eqH8+TVc9n2oYZh
A4b/E7t7WqAiN01v2YACrq2/gH0ISKEnx0XB1uIVGKYIRe1Eqivr4nQ6FuLNLskGEEzj4YSwi9Q+
bTSwKoQPL8lTMMb64pfYpjP3GquNa688DdT5qjUrNNDlMxYc4HHrpNtmI+6QnCCtfhHyW3H1F0dg
u2lRwTPEY+j8nZHeOTfqAwa6rs2fVH3sk60GzMKILKS4OA5keKp7Lm+aTHAzj979ZzXjKs6bC+Qf
CJ8lyt34nwSrElv5pQr1t97X2qUNDsVy2mipzOpjdPHPYX28262ika4+p/rLmeeg5Wxx/ovGcKmy
15LdUsHA1uWlbIJvZSLfz6elRzi9WzBXw47DCGZK2PZg6pSuvSuJ/ujJMvHaGNEebiuFtjqM4mPX
ngYOKUzMWHO6AOxD329d1oNDXYUbv/KZlafWSulfEy9PLVlFjwXeuYBgaYi2fH6oh+tkM+F2kcZZ
ziCYKaTsvNUmEapEzuAA/wbjyBVeg3NCgZMWj2CynkURpKuAX3Yivw20iGPpA9HLv0PvJQeAOc++
7Z8hgYs6w16Bj2jRMmBiKLBv2P2e3hCQxlOkmCTWNgaxocVb4RPwrmjG6p4ZZDzw6HgNP1guj6Z2
s7iNSuLCvLQ+TR5NuR+kb4M+azzs6JRkyWHCy2c0EiI0anIV+4eq5vJ7GJI7xKsIreXKAYOmJfNP
75B8i17M8JK7Q8xDF3Os46sQjPWYeQIzUlQcAqK2hhNdIdvAuvw0gciprfuoYz/z7BI1mUvKBTZL
1vFjt0R5vTAFs1HtQIRxxmBQIgBw0WRHBUZ+wUpUCRQNaImISQnQhxT8N0X9PKhwT/o6CanMQG3j
4fZXJTYl+xsXjaz5z3FJcL+yVGavNA7wtKBlke/4ljOeqQivgMC6B9jWbCMoI5RHiEN0f66aRg7i
DMhWaxJ3bxff9rDVxQPx+yIYtriq9H4fTDdDvJe8KjB1pz1cBFm/O2of42C30hP6FziGz4a5zyRr
ToQODtrQKlb0VHSH1aet3e382pmPqLmgwWyKbRXylkffTJYXMZJNl3+oo/S0wQdaJOQ1bnploHLA
jRuT+RscTNWf9cRkokHYcEELajjPcJZ9GX12ZfzZN+Nrx/ww6l+iyvrQc3/m0bjwLI3YeeuHZK5u
mIJgRo+QnUnoZAp2Ppf/fYRM05UGermWV0PeUQ5Qkqm3vKFXRUCNc57dNxycONW2eXqxMa6EdJ+g
r4p+yw3XSEQ1uXsre8JsgLAPDFdH+SCID+9AgfGuOsL3jeDG22dLnUtvZxiHsdyl5qsVbslvnxXl
ofEYEL6UuzDlMN60PsRX5MRbonFHSdWx6eTGLo5NilJ6NY2bgLWstcuxzbUe7hzxTNTzlnvk1Nr2
PzPXcVT2WJhqzNuU8wcoRFzXWrRmLVmvPJAeAt2S73fiohd1uJIe4i6r2iYkoDjcnCtn+p6SEYUG
/5CHsWetk8AB0YyRoQUVLsRMCrsKiVhtnIwAEDtzLqb5uQ+OoUq5LJJc/xOgEVKJ/I6XNM0/kmlH
XmOs7LvSXqT9WnvVTUXlYyzZ7iFlUC5CDtnrwEidJ4U9BRLZ0nIPDkmsqbEMC56p0mFjF0b3yG5+
TBRi9CgrYbWI+M96TVAnblj9qxgS7JLDJXEulTyTVI6EkIsR9bKubTNrpLv57dUfOeOIfplAIcIm
MlFMdNnpyij4oKHVvEP9DPFjx+uab8MM2Xhgp52DIwVyvmar8zcw5ClDgdJj7ed0AXjIMsHkHQxS
4hnDlN4eiZJl13fWKMsC0EpHsPvgXEnL7uG248S/ysEh6ItkibJHFaayk5DduxeINwncFcgwa7lK
Lz4KI99bQ4PBGIYb4db3IEeBy5cqzPY1jeVVzjKRyrx34wxJLdaBV+ekYyBYCKHNge2Kwp0Isuew
G0HJLDI/+BRZ8VJ5ya/VFOB2cAn1rfh1e/MWSEL+TC++YnG+6AiH3b7LX4hXWhmkZTopUygK8Uk3
EHA99/bNQso7svRt6wM0XaWu7AJeZGosRpPBKP7Hvh8XaKiom6BYNqumyyNGtfsh5vpeCxbIkz4x
jIOY7T+PbHPj2Fq7+kYfKc7SPoVsFgC79n/bLn0mqcwnaM2O/K02Ufw1jC9ARA8UmhFI6sS1tk2j
HoX8xsuzbTBjmnfBnVA44ItmET2mKR2tQzUZZ96Yp678nazNECIGlM+MT8M4XhfiVPP7B1E2Rj+C
ct2d6OEI+VLFD2B3rHm7BnZpztuBa9Do1oj+yuRgJyupj9uO9VnPikcRQikPmGBXBL3wQiZnA+wN
TUdoqbth0ulrWk4UaGawUpPRgBc5T1G7nP2EYz2cKGr0rfJ3QX6EbT+h08B3MHp0mHmDRC+CFzUt
U/2ARHmRFBMlXK0TFs5MzA8/IWwsmp4kjlq8WACLsHgu2gjBQwiWwOvcP9PS/9K02BpOeG+Qrvit
ok9LNe2YTPZ73DFhR1g48l/ZI5K7jLDTEi3ZKe3SYZEitwDdPVprm4DxutBvWh4U17L97Yl8y00m
KQWZq1E83ULnVFWnAfw+tkfksGC0Gx5eltDsUXrV4n17hDNbp/qY9JXRv+q49EM8VRV/JDzwFrej
XuLCp6rVkLDEs8EK/2003BxYGzOzQ60asqKxxAJl7gY+qnM715oQb8ETRtCLtHhc1VYBvO7G16mj
6aqGfe5uFI6bqSTpeefj7W755TXdaVTn3rwP/YOmi+Dle959GsydMm+luEAqqgC/xmlVXygDHIee
FOjpX5ywRg2YnB5Tci+XdeZtidYLKH/bng3bbEcd8eSa+ZuH7abWnp0Quvkc+EWzwOaAfJW+fxj4
OPBsAKjP1xpg57al9pybguJITpWymeLFG37c0FyaNYTANUHUmjwk5XGaFo3/aohnZf71JjarazGG
K+CjbrSN0mBVVksbEfa87oQR7+prkX0igx6KjahJ6/32hwRLHHiX/OGPt5bFq0DrojsHqQPTpuiL
XnprY7E6GhHgOUza7Ia/VvR1Zd+tqwqdOXR9ac8t3Y+Wnpt54T8nLfvrojpxGATGa4pQsRvvwIG2
RdxuFU1zkoAO91ZNzEcfHpvyg8n+czk8mnaPuyWgiDPrFxGAoUQwIm6NvRM9qdS09eXDqF5UumeC
JKdTzCfNhQYJ82Q4G6iGNvVV4V6ke06zAbH8vp/5BXgvoqeOzMwCtG5ydYiMow5emxYGEJy5fg2W
hktP1Q8LsaR4n9Kt7oMu/pDFxvQ/7O4j9DcZ0C/gOiQ3BcWGSEXurhxq16uHpJMQtBG5GQ3gEjH4
7HFIXgJcDXQQ9LnVloCxq8nZ31bZOgGO1Lcb2yVuFW910N+16mbDi3MQmcjsnT5nHRA+VVHrTvCS
+Bl5sD6yzlwJEgRZg8nvrEAXvOEZZCWEoG8KT3iwcBYJ+3scN3HyDI+GnCJBrhKr7KkA1+ntTApr
LWVVVZaXCaVUH6hNx2vQGjtuHTaSCNgJrKf7CkuGbXMallhKE+uJ/RZFxn6qMTVNlzpgQDTbjSQC
Q5vm+SAcdOjg4Rgjyw0rIsI57JWpUwVebLJe0iZD6YbpUa1jF6bidBKOhAr9PpLi4BoNrH/7EukN
e730VRAtIR9t8uqPnx6Dr6bcZd2XG/VH7pp9hdrQ7DE2sn0fP12tWhJnRo1DKCDpWtLF0DUSQSoy
/UFLee41gc0Gk5mRL82e2C2QdNP05U5vlWQe6P+by5p2SBY1hTEKXBurmJoqJNoVvzv32JuvfXYH
iTI3AU3DInAWxjOXbfGeFxPlBRMJu3XPDvvdSoNWMXjIPBKSVBLNhC1Nr5sFqzp6IQStRYkl4ZnR
m7IdIvs1oDjAmKsVO0p0oE9rW3yitXry9QIxybG1j7grNdquMbx48daPHtLGNcj+p8v8TUMnafaM
N5zs2ylRwVnuUQP44xWIdyfiY1xxS+mPWWYSPmney8n+l9ZMfStjDyXqjGgO8MNLKl+rCASCzQ4L
HCNWnlS/ApF78tjBpcMGGq5Ju66zkC3QKCQkXHEhxIfc4FSwoU7ZgF27+M9h+ur13psxVRBbre5u
RIJxJUbneS2VGidSmtYKTECIfTp/D6o9CmwIIe9leeq1bFijw75M45wUXsjL4DGK7nwq2jJp4Oj1
aEAafU5VDVmigJ6FrrfM8f0lefitO6ANiw89RuEFqYhx5LCM5t94DGK9+IuDN9vqaBHra0f9GPsf
Tdp8yi4FrBhBjMwWpVmf9cYFKecDtfDmxVjBXsK6WP14D9KTS7B9q0LAEiuRQ6UHod0X+tYdCGJx
KAwGi4gMBukBieF0j4eA0z3BO+7H/UaDkFpm3lMVIWpAY9+Rblg+hYoedMf8Fbeh0Wx0XNRp8WUT
9iDzdc6zSVRh6/8VtJZW+cfk4KnmfgyIuk/NmxSvdbsia6uqn23/wtx9NTB2FCOOZXYgQwwJCd2P
Hn9GyWs4nFWzR3q/NepsWVabhKowAUlDCzk9i/hfJV5jCIAuG3XG78bw2/lsbN77+pV2vC7uAVrY
YS6p3tDiJdysIRNtVyhYbd6qdo2VG6P18S8hpUaJddWg/o/TN4HhLyg/HOODWzxqviNRL2j20I5z
Ocx9P+PGcTyBwEfo11wrLqwueg4zlvaZAj+IQurZoGBIPS4eRARglTmiBgsnuhqf6i46uk4OIGjn
qXcfr7NRvzRJ5bE71p5tsk0DgHDN2C4jHqhpNUT+O9mGs4gGCWXhfJeVjbsR92uiiMOF4tUy/oiy
f9kgYow48qAxtmjsa5KfqwnAATzK7GiH06rP/o0EM9fjCdstlQcttHsParp4lPBBJzYpV1JjOE+a
c9Nz9szaRzSA49W+BWNARwmehHtMtdvJ1xxryOSLxTic8+xljohpfWiNId7j4R77f2nLtMPGnlr8
dT1KXqhNLls+9osMQ7V32k52xm38iCe+Z/NcgneLGSr6Ut+iUgWUQxCc96SV+sIhD1t9jHT+Wvor
7U/lLgcs6CNAUFI4C926shomeYOzC812FbOWGrJlNeAlt74joIQhknGoRiwC6lWq/dizy2zEwzyZ
h4bGD22nCfKsG2m1i8vEytyC1OfzC/JyMo5pg7lYfETsnXRWRUJamNz0yafuwh444dpfevUtzj58
+6br91H8o+oayoPs7lrZguUAmSZ+bYUwbbzpiJ1AuJxTNnvlX0MPKkW30DvmAurdtK5hTUyeaxyM
FtKTT1oKXDLA97tGjdeYhcykMVPYxP6mc8E8UzUuHfmeI8puR4CAxmtYPFCfC+dcBEccH175Vcj3
MXqxnb8avWMZvUNEgT4lCLqmTLM91AFMf91lJNv/SDuz3diRLMv+SiKfkyjOpDW66kE+u8tnzS+E
Rs7zzK/vxaiHlvwKEiIzEcgA4l64OelGo9k5e6+985I3JaZWB68rv4mQ+bTNMxZ7HD4I+lQBBhBd
SY1IETog80S3gVK7Fc/LRsEggwlrOgqQIhbjpDLZZZ+8bK1jKYUs0VEMgKRE5Ln3INnq1CJdBiN5
qj921oNqA9HUoERZV82gAChotmnd77y0fkEljlMDmALyKds6+R7xpUWzCcIakROxDqBHLdqfTYXc
gxNT1nVkgrPNQZBp52xNbop2JZlQpfVsHfvmc0QXU2WZYe+Cu2QLZMczwILupdjfejiLNSg9noag
EauTTNamXCK0eZe895ojOEmGAa8/3uu2+tGwF9HVBZ49C2KSwIFE+l/lsoVHJy9sgFphu1BNvIDs
QRDRTDKD0jDHBNSnXfwimwMqLiKT9XRS0+noqM8YRrFMavJ3jX3iucca9kdPu9cIzhpWJc0mkLZ/
9x1rysu1CaODa6C+eG+bXVqcdOCqo5QjiF7Y4kwMytES9dXBf82RjdkFZPF2kmIt6ag4A83zeLQo
BzjmgytubGiOqbeR7OdW3Ab11qJlyuGEmiME4KI/R/06VVYFyhUZf7GDlzNw7nVjywOI7c52lzCY
Fhrt8DJCa4ueXcc8FGbm1gv4fUjVMuG9g8/1uPtNkG4i/b3qHlqc/xFCI58fq9Vuo3Y9kAJn08JF
9lWbBQ4MejvW1hNglhTWeM5R0r2gZh1CBmhsNKF3pkvKDd16OMfzGt+olNocfFH1IQAPmZB4aBat
NnWj9eC9hZTSvWwHA79DciLj7afpOM07e6ZUuHvKZ4dOYB4NB7+jn9qGTyE0SJuncjCNVV7JW6eH
65CRoY4rtT+UHLD0OWmvUGVH0FikrH1U7wMIrog8Fteur2WDgHbAH14AMxEsTzY0s5zjcZl2iL/y
aQ/gJuf91MQHNWpXLoadXFpaUIJDtuFOZ/B4887g7VaW3Vyxpy5ihnQ8qZoEaqFXdNNz1QCKCrG8
NFMvhLUN90d3LapZCRyt0RvxodXBwnYl3jvvJmk7aFcjsrmtA2eT2H8sIQ9YCMX9lK0QJgbCk1a5
BWm0QLWdkVGZroyCUxINzRwqsGg4DXLyEGT31PD76Di4iQDj9FChZxd59RwXSyfQJlUa3rkWMSqS
PYWih20PaS+V+vS5qRd0LhSSrDKytTOgJh3FnG4WSwCt/BNGX6QcI2+H4g22Yt67SJimSfgQRCpG
QR4FTLUZW4oqleYeXGeMULbPxCzkjT9GaWK2UItbMms2GiVUm7sa9NZNLr+lKP6lHNems6DfklnX
PnbPRp81LXRAgia0mmbl0s9R/ZmgjXeIXa5gcfbUbOToOeoOECUcZx7Hu6BYImyQLNKclUlcUlnQ
/zolD8ZWMbH0VclKK/WFR9O4DOS9T7E1fJbs15ySL36bCkK4NnKp5B0lFwReedQCMCEL7cmGIKuN
tMCbpLlRIZJkVNUN1D4V+2YhRTsfrmCzbFFF0OuPu4j2kTJqYWkRrTzs6/Bvr0zLBncYzjnIQ1F6
cf3HkKXMocACbWbhgWi2OVlTQZt07Etbn+zpsd5fkYZbcEjv3kzkFQ0CPJS8fc+OFS0fZ5UANy2g
nEnQUFTs6OPY/EfeT9MGY5QYGVPwdkDCV+GdCY1IOfUxR3SRvQzVUwll36oiHLOLJHzJiZvqw6OS
PeS0MePyro7fMqeARrA1+M6DKUF0I+KlJnfjtWn4GJdAU8cjzkTu54GJTixv8KD7HGl36IFd0nDC
epTslCspNFaJHM/xyJxxa50U5mlknUJipgxMrZ4h4/0lBGm0FcZ7s9j6+W7ARB+2MTiOJXbuiU8M
ld5aiyK8l6Q9Bt9N09GRN+7MHIQFO7ucOR/QEahsn+YeB8IW994YNlLy6IEZ53281bWFrdxl5V6w
QHV7Qa0htl9sb7gq/G5lugehOnOFxBmFTbTQ5lJBErY9xcLoK6zmLW91nvwc60/KgpRGr7Z/k5co
2A493hRvuEmCcmXTXCkHov044sR4BHINnfNLJyMrBIsfc1ly815SCu/qfR9Q9iOkmV4NIU/WShXP
igCaLJMsQ+YNkDGvvm2IJYDPk4c6ROyVkb+F2FcCiU4C+JAyuhX5Nu6QBGGXYFUf9BdJHyl6t2WL
7Bvz7M7y8CNXpwEIruJ9hNqHRg+oYduZKZQ8343sPfNXHidrn/c5kBmCRjAAE0SVl9eVusngbgfJ
i8ki6xHyZn6I5Dk30iOYXsO+0dtbOFclfAHY+v3apAdbBbuWJdU9usOpd9VZQXiAtNSapQY9wHLj
hcY+U7OvguIQY4OsaEca4Q6EJBVhBO/WUq/wHKqPmbopumZTUjBzgYdaSDAo7dS7ot06VKrr7Lkk
JALyY2E+1jBtM4vAwiVqXaUhLmfhem91+2Lxzmql01Acc0uf9lEFULEAHvEkeeyqNej3ubYrO3A7
HQxqtizQKVHSoQz283nuh6swQvQHQpRSsXLTxHsCAXIUunHNNPHOQfmSkSSgUDmuIG00bGhVNMTE
Lr8GFIHHaC3JB3Lfvpg8aTolFX0uHBSday98LUla7wMCIkHlo27cZG6Dzr8DOu+uWkq+VMtXUXbW
Ifk6Npp7nBo5yQcwKDL0oZWFyaVppipgCdOZ6RHPV3dVDAXGkEkZEmK7RA9DHKXkosFEaUXrGTNR
cBMqMMqWmrOP8DfiF6Zd0bKTtBFPu4+OmPURpiyUg7IyQbgRajdBKa4kZSHkKYUXZhkkEEAOeg0e
n/JkykyNV0X5IPcvcUcvf2b0BzdeKt1DgPgD4OkYN9qWFqe+2rpCP00ETlTbU9/M3mLkmVfsFQog
W7oCzQDHRUb42CqzV1VPhSgaOC9WS0TXrdKvdOpPDnV+C5lgJJnoC+QXD0msbL1oUXUlqbCxSC4M
qVGnziyLdjZVEu+ca2QFKoa8kHpeEx5WrIeICiqw6dCAa3CK2UeIbu+XC92/D+v7WmwLQcbcsQFW
0ZMwmbV39eCt+/RRdMlSJtuLvsmi8UKa6B4gJ1OBGga2RcPbHcnyIovFc+SLZQ6iSULPVXn3nj5n
I19UYKzwF4xFLwuMCC5g0U7qwp6RUozahTQ39h1NecfG1vOWdQU+E0go6bgyUAxvCKaxvdXka3ht
hYdHocH1EWDCpLVndws3PBnkI4rrXgWs7ezD4saEzRPQb8zjd3XAZXyS+vLQ2B51cKOnpWoBQ7/p
21fDzaEGHh3nEJp3pTgNgcaRhKOV/KxCG42H5NopqXdlKN9d15qa9pNEL3eEcAzSE/mG09bDGU9R
h1IHKCfoHrsgf9Ipc3YSaivRAUkCt67pBB+GnGlH5D4/aJCBQMrYF0T8OM3UKB/AlO+LDr0axVNv
bzRUuPVZyPkSECn6TyzKob2QNE5KlNtdOvuFD2CNDGHJi2cWoUKZBZrDUFdCPY/HHuvW4q432Dji
QWxKvcPG85qGKE+vOyukjjlHhLAXZBXrcsGLOqZgISi9jYIzbV/zTDWoyHXqwqGCUkt/VJvXWD4N
NmUHKmDUGqbovSlGCrjcJBBORvSErHacLcMTLZal07drvwM3q1+b6k1F3mJfdk/FsE7oHtoKIohr
4VPTOw7Z3lGVRZW6h15gaI6NmYSRvjyZ8Y3jLBVtnThHX+dK0WtaL1nzmIa3MnYeVTwW8dotX3Ll
vmrTdVE8WeAxcWColJqFeA94ONhSWS4+1f6qzwVSk2c8jms2fFTsOGTGeX4IKOOSNyMVt5U4e90Z
dRn0AhlwHCuNGXOSOwySOymp/xeqizfWnMjOYxFSDQLCE7NwFtBPIgmnbOspizBVN5VZbYGlTkq/
5cujb47xKdUQWbv2Hq3DClbdzhyoIRraUhufd0Dg5Jk7JHI2ER0Y8OM0lPhdAAxcRdp1ne5duoQq
58qKrZUL/KHBtYraioYZ/o+r0S+r0bdTj8XwICcPipgQPW+Ccca6i21h6O677phw8PO9sy6OdcVW
xkAykmblpKEg1VMob8OFMhxC7VkdiGYjFRABLgrell1505RzvzHXJSaaioXV6spN0xgEUWYPttjU
xRE4IZ3GOl8JqSSJ7SWwwbAeIu9Zdl8M/5AicPbmSCAy8pvDV9CFhDjkyrPnXgf04RTugd4SHTJM
ICjAPA/JFMr8A/ymEfxeu5j4On/H5nCwXeTxDzRvcd0qV115nw4k+8hXkvUcdEet+6Dtn5Gtqcv+
JORW4r7fqMYROA0V5aKRJqlF/HCc0LZ/HdQXpPBXekKKhjF1jU1s7QOstnW/qfUTPQepX2jBMsuW
rbzp5ddxh+3oVNtQhCbqvHRhhJewq9h4YTANqQQbRz949aRuEea0c8iPdu+0+mi6uyCe55TzLDSc
pvycD7Tkg/ucINkKKUyqXfvB0ojJNFRucgosfXkuJZxENPAC8zFgrxZphLTcah4V1/GMXUxN9xGR
/rSl4Nxi3ACDBDEqnyghJMKegIm6nac1e0tRrF2nnJT2rin1fdE+GPrek/sJqZHzwgoeinqrFtvW
EmeJyQ4JrKZDSLGYt/oCEzxhELEKfQnNduCQiMw+0Q8fU+mgmvjxBxRfq0SBCYgAzFAhnNYHSb7H
R+fr94OASbPJQbj5q8i9QY6u9q9ZRhPzSceMHqKDSGUARLfj5LPRxpvVUqtOIbj0coaYRnBWqwj3
RXrBF2qudEwlAeQtdh01yKFiIGvS1aeoKFixouwUq9cq59TExTa/yvMbRXmVG46xnODxIIWHaLiv
Dc7e6VOf0VC79xJCDG1s+ADordVY8sIRhvXopuJF5VP0DCkdh/XZwkDcqrOKp6fg1KG5UNyQ+MX4
p6uzIaqZyr5h8HYmvSF5OIIz5qRJETyeI5sc4F1m7S0yR8T2w9wKqW8tTFnnaxxEQBcvftXCpaaT
LouxqiXN1Vs37BTDmxxQbJ+8hdXWUO/U+MHId61HTNCt1/bQ0G5ZfdnRa87SKVmJKKO5Ty34X99d
mIS56iB2Y6YxTrV2o4GFogeDLhdYNZrdIiA5a1p1a19+Ksq9hIDKQRZnKh86ZfKoOCjePgz3bKcl
dwXpvVEBkR7hJxEQkPlsi2h5klxuqMuwfpB5N3rJNq4ecPEoCLUHBI/P5XD2YStUfn+I+4Md7MDU
hx5rBDM+XsvUVE3YrK7/HFk+QFB33qgkaYlzYexVFpmofHG8t4wdC9sK5aWkgqBpMLh5NFR0cBwB
rJbUsAdHejPlk0xrMg83nHCpWF1F+XkQxyzd9O2HO7ZiscMG6q3krUMCzEqDMwJ4L9yvEWGpoGDj
M01b9lvod00XRT+sRApdVTtM6IGRLkNI5CoHd2fVVwoNDpWybVq8Fzo1C0gY6yA92BXFrXMTn3r5
LgIWmkvvcnGrBuypxyKpw7ZS+Wj1o5nPWSRz7xgWL6H6VsvmqocSXWQ4kItrC+x292ZFLBxjgLFM
JQ5rcbaPCV0xxcmlfxa1b1l+XdBItrRlhuywhx6RiQChaon8iZ4qWQQ56iZKKDejUEbTaEl3Vn6F
GWgauTrJYREIDG2nsokVob/3e3ZgruJuRRMdyKqZpR7ich/FWS/NiJxZ1+NiXqUbo1eXiYlCfGgX
g89WPWHFEVU/jeyz6zzWvbuuKApKwbqOHuQ4BMB1IoV1NCC27hm/AbIa0L7rDMJFjZxRevOp1w+r
GHR21W5yCr0eYX1/7RVOHcbptJm61tHJMLzPwyqdtHgFum0mEYe0JRWP8C1qJzU6ynkzHFFMIn0A
JIPEhOJgLLmzBhH/0JNWgV8Sfda8l6+j/OjZ1+6wSI0FvoMUVXgfIsuW8cFEoxg58fCwrg3r0cBo
L3pjYlc9HBRIDCzG0bZvefHgZH8bxHsu7SNx6xm7TCG/MbjRKJXHqDQMRK8yYYa16mIH2nnRyRJo
efK5psgrqT80JLm4VHGQ4+mqMm+kawpYfDkg3NTCq+y2UJ68BGnAIh5zY9pFjpS1L0hmc3kX4bin
e0zQd0hDpmafthtyWpMfMfV9jYNZQxVa9iYjNaKSSwzoHznbA4PvldDOkkWET/HZw6nNMmMRrto1
K2l4kvxbWBXkHbbTFHGJhgjcPQRg6TVUnGDZ3PgpzwyE8+cuM5A3fGTVXac9ZfRHsMqF2C61btuE
H1J9ynNwcYuhuZbIpKMcbbpPZr1NoFXlG6Pbt/6zxT5RXnY5GwqKBPXG4GQ1EodKKMrtABhlrQz7
BhWfJ6KpqGGH+MAbWIGS9ZiNo1P2cPqNm1AthwqphyvXMNcmVoymB8hKmgAqVOwbSYft2L7KqZ0m
15D9Bu/Jdw8ZS7WuXut0lRvE/FSCrvycOvRIoF5HqIPqmLZOStdSUIs+oeKyR1VmxT+bupu3YKR0
mZgiYtQN3g3bQfno7HkJwc6kUGKhGCOtx4loxx9FQKz5OR/UK8NHE7EXOjHaL1r2bDg7L1gEUBVa
99phN4qCSg9uo+xGavao+PkYVnGYzT2YUFbRV183ZzVLeEhUsDRafA6ywzFlVrWPTr/yvI2XzQdp
2xFqhXgXHPZbiXJHieEpAjQK8IqVJ4nQA33YKuGd8HaWxaqBG2QUiJnFyXNW7nDNHr91MWRPOciG
GYLVGng+yByq36j1BmnZtNQ8tXzmWo8dJVQJNFX2mlV7D3CYPNx19VbK9oqDTpZtUXo0MxQC16p9
TngTpj2iBek6BHBaeqeRqiVRMsfkm3U3jnGjuEv2rpqGgxlPr1Q9euoNz2hlvA6UtDNHkMm2k9Er
x8Y7nQGdjifV1oIQPS9AQ3oAUeT5/VrDLGnB6W0XuvXGrRp3RqOmimAdmWQ730N9DoivtSHRwTUZ
V/r6sQ2eTbKqCBH0Tq35LiEVCZ3HLCU/LrzraR/KSJ0MTIUa0IAOiFaEmxxGi/Eq2y8FyNrwqdCb
k68/59FI0+cew0cwP2T5JnK9x7JUJ5HH+zI8C+UeMeFCJ5W1AkQMD/jJaa87upcGvi4q+106N9m+
UmO8imCYWYi9letCe9SZpkrxpOvVW+gZB7fWpwa1EBxLYBkehTkf4C6UAnYmwaGSHJClJeM3aSds
Itc1JHpFnGruXj12E523MaFPkm87zt1mvlEp7MaFuxwjgbCYOdZ11lLBI8S5W4eISLvXApNIPdCw
J3S7t8WS2id7tbUoH+z+XVGPiBPRak9KMr1dZCRFeY4McPkPcr3w6PcXHGJ8tCs6lNAkebBbyMN4
scMUlSfU/JBMKNWaDdqNRjK1W31QCyyYuyn2wwwQQP6ucwJFMAAcniiHZBTDvujO0WmjWUMxk3Pq
tHTF1MSwrs0aJJqDOYu7fdJ2Lx1wcs1/CS18BNTc3Jj0l/BKIrJMBDuDs58ibZCsU93hOOEP10E3
hpakKyeTqGI9OGO+mPGkxetI0eCkUebQOPz08szFJJBJ75C5FVZsOiRZQ7XGIX4Jk0KeTGiWGqDZ
SqCjmbHrVfbgIwESVFH4kbFJrYn+C3mJDV2EuPRooM2AwuAFR8Vba0g2KirEtnfTjcElGLlqhWon
W2bqARbk/qxFcc2mHAYkIC/aFJze6UvTzJbreCYNKkfFhzg2n0Ru7gowLRVWE4QVU52wDo82At2O
KHyOSptwgq1UrkvrKXJ2oUnxXVr33OY4evqra94VEwNvXO89ejhxc9pBgr57Bc/XGs9rEnhp5amz
nHWDbKbgzDnAqa49435oHtJk07tnP9hK0kpQ009N9KMKMoG2pdT+pEMzq7xibnZ7S1tp9aJmnpjl
g2oc7OJs2aOk+Rhn1VTO8Cq2eJA3WSvwtpzr4qz7awOBRbYJetLOWTlOnXoryoUnkZk5Q5fL7g4V
ULY0LZnE3x0xGD7JzhBhKuqa+NeN28ZedSkYFERVgKRr3lVZfsRG7FG0Kfu3zn7Wurs0WGqYbPMm
xorw6MPOa8tT37KZd4koX5PyaBdbmfhpe80P09BHcW2AC5xnyDdyADXrHLRVrCGwzEfKzbj+RJTk
guYGGGAk6Jieq/HZ8WhzFadM3rEr6ptb2d/bXETMOUciz1sfuRrZR2BSxCWJzameO859MtjFwqZV
Xs2N7Hrs87jYuh4L79mr9hX0vS7ihOMcRRzyfiB9hxdmnJy95qj4+A/EbeJvSqiaGH4VfV07m8FY
KiY5LtTynWc9f7G1jwHbSlE++jDd9Xrb0RsJscoaIPgJwWkzeqIUZpzXMa+jSN/L7l2BvElOlLDu
PDSLSTFMeoTjwr3Vouu0uWMnbw2PdXyU9QeJDYCnnRUkkUNDwHMLZlj9cHna++woWI5GV0cXAuu3
yKBB66thDtV7aynjKUqjN5V+bEfLzDupzkusn233ELfX+MNZqWC+uOdMudYFjTmdrpy/ou7AEXo8
7PgJTYiTEbwJsTMMYGwdeteNDvRMC7dmvGa3qIAQaR518pI6I59q6ka4IKnf24DXeXNTmbgSr3PE
SzLlCc8lVrN70ZsHl4ZaWe2qis4W4aqFvDRzFN6olaRCnsnm0cfNDyebtQlh2G2kUIUIJ6pzrypj
tCr9L3ASLn2wCCW/W5zTQJrSOtAdoKuUbkvnMbYcvGHErmwVavEWn2PXyBRPigwE3ViLasXUSeBg
1QQDwMajWH4bWHciSjBGAI7pnCmxcVIAcwy/d5M+j0LfjNK+PbwZJa1iQJM8n3iCygqfbKzzJjrK
JQwf9BjWvex7k6KHzziqmOlD0X9ygmOWqKhVz07/EQf3Nn0nD41UdpSSl6CHu3BdNFvXOUYOgZpT
m21BSNrWurRZ7QGe2PywSTh2VscgCexkL6I7mOFJ6fet9VQo14r82qDfTtmD6/FbT1SowR1MHtT6
xYwXJHynkDFddOZFxjdGLmCAQEXMrHnNlUFOaz68lqY38VAzVTC1sqaYBG7Hvw+OZM9lGMdZOyux
kTX8SYH0U320eG90Yq0Ur3bFL0WHUHurqw2ZW2n3VpTlPmqPgfEW5veR86JSja9WlXXUXDY67Jpr
49ofYWtCoj6OLa2+k5rDX5R6E5rXTDbmPohoPXjvmCeph8FEYRO7MejgDxiQsjdR7jPv6BIN9deC
Mz4ej5VFeECPDJpeRIoODPOTXagrR3uBG3ltFcu2fdPYndR4QZT8IZHnWnSSDLKHbJrqJ5kaSAEU
uFPZY3WwkppyghbgykKU0WY8Zi6H5OyjwQscZqBLgn2SHQosz4DBee88yOKEuXAiKzeJdXaLCrHL
m2ArbihnGfOrFM0crlxgfPJ5P9T8CMTUenCP4HvAtIKmTpqJ1mZzMx6JMMw/U1OuK0RpmNNmfRBN
TQVQhWC7Q8gae5WcHW9Yol4W7269NsSbVsJeQvlmK1uzOMsZPMHBJt7Bnw3GIdPjWYno3ODUXtuP
Vf8E+wEtxkpCzGH63hTSQhZtg2ps4Fx5/iGz6ZntNOe90VFU3xYu4s61jYqX+I6q2gXNXtD24+/+
S7RuF2i2NZzbpNnVHKPcKMFdgPy0Cd/0Hk0hRhmhNFf/UtwkHkyfv4plqXGotqZHe9j98x//9T//
97X7P+57ekij3k2TfyR1fEj9pCr/+5/6P/+R/e9/Xb399z9tlWaZbWi2rSuqpVv8jz9/fT75ictf
Vv4leULtK1+kR4kbnE6Tp7/78YamakI1NN3WDFVWvn68HVLvzVBnHEmcI5pHphZt3fw8hPnHFTCE
AWxTaKpp6LL4OkThUtcMADsfAdf39l1YzUwWN99wZz+PM96Jr3eKi8CTrHKrNET3F3eqQLYP30sk
kJAPmfSqZ2hvY1wtH6aX/DLUd5f0eSj74pI6R/NJm0mOffeYuB8Ctodg82gRbv3zNX03kE1MKJ50
jf/Txtnx6dfXa1wkud8lR0WfgWWvOPCaSNyvfh5l/LoXd06XLYtHUBbCFEL7OkqtZEVv+FJyJHqU
LWPnz8qHHuSGuszbt5+HUsbP+mmsiytyCaZmmjMWPq5ZhHigHo62dtc7y8B67yiSd4QLoFL39E2v
8sJHLfjzNxgH+OML2AiQ0eYpqiKPt/zTLXUd4v3qNE6P8dqSoUIsf/74b34xXf708RezUGhZWWh9
mB7l7NrPsb0uJBe48OHnUYxfLuJiAtrCVmy7ZZSclhiSWJ2F//k/G+Lisa2aWI0TnyFUEh6fsF6z
tP48wje3imBLpjeQVKAi5sUIUZfXXm4Qf/4SpU9e9+SFOCZ/GUNR/7xThmqoFkuDwT3RLwYJXKPH
lcqjGj5bV+8NpX7rYEdriIWAsPGZdv3EE3c/X9g3v87nMQ356xRrS6QbdWgnx8zDM2Hfh5mYOYP7
y0z7bZSLpTv0KkKjA9Y7q7n36EAUsPrbrv9lbfhmVR3vnqYLIXQhGxczLRksPawMnldV3JXxdADy
TaxibeAUHF5+vm3K+FkXj6bBQidMg0kheFl8vW+V10Jm6LgibR6iFpncmEAJokeHlbzhTW85O5U0
6cF5Bp5BAz3q90G3Qpkbzn/+In/cWUuVLZnpomqKMf7z9XvkDfbcwRXqCZd3Uz4U6q1qS28/j/HH
MnQxxvjnn5ahKsqBJvJyB3p8TMTh4z/79Is72RSykL2ATy+UataGUwlV3c8j/PHwXnz/8c8/ff/C
MZW6kxnBUgiK4BTDeWQT/vL0quMc/jIjxlEUm7kwrtSmdjH7GiV3zaCMCOawnfcq9+aAl5aqQwxm
AwG1bl8JyaAxWx51lN9mr82UoJ5zhDsLrwVfHsG6gFMRmIs+FeBpQw5o2tpxgsXPN+PPH9NUTL6p
YfMSFaq4WPTD1OkUWcamUIt707wN1v/Zx1/cBWyFVdiCZz9jBTDZ5/7yiH/z7VU2F4qsySobtb9+
hE8/ZR76meZ1Bly/YVl3i6D7Zap8//ngkHRhyTzVF3eHuqXbOJLinBCJ0SKw/42vr5qmxatEp+ls
q19noprkSmbJpXUqym1BkvXmb998dpS6btrMRTaWF48SnL/AVUBFngBL0EPv/v5vqxrjbsTQTZ2l
7+L9pGSpkQVSRM+MeoTKk/S3VwJTNWzV1hRdYz3TLj5f8/SyiyRLOvmoWtz0Jpe2f//+fBpAv3jZ
dbWp9ElhSycU1IG7SNJfDkDj/f26BJiqqViwoxWLQrZyMXs6V7UUDbnQmbp8D1NplID+GxPUtAxT
5kXHom+PE/jTA5DJWTAEWSmdSvdNbFVScX6+RX+ulaYuayZzk628Kl8esgypqqQeYioxvdOeyFh6
bsNSqH9/on4Z5eI5UND9VYWm+WefYJl+grz156v45jH+8vkXb0VOslFaNnx+Vawqf0Waw3/2+Re/
At+cbTOk13N/hxPAzn9Zo7/5EXh/CFvIui7Yol98vFrIkqwNWnSWUa9eRRvarfH05ysYp+LFVGX5
1zjm6qqmMszXeVTmRdTT1WKIGtSGfeuMrcgNagf6Hj+P9M1DwfOg81xYsiLYln0dKfbrzLKCujzH
9o6DZ4gCROx/HuKPzZhlfhni4gWfpx6AV5GX57y1qOtgfoWi2+dbpRXWPSjK4CC1Pu1HJ9b1X67u
u6FtWbEVVadoYMgXj3zYpGEUKkF1rnsOiUSupTQaKBIZPSbjkFMyGm+PVplBefPni/7mFxScRmRK
IYqp23/sQC3TK8JELc60PEMmiFnIuyAz6oVWa9Q5jZQsuTzS/v4S+mXUi1udeHAydUkpzvO8ewil
h5+v6ZuJz6frOlUEIVPsuXhujbxDzFFpXJNyF0OYLJtVSjc48o//xjgWThF2fRR7/jr5f1pFrVLI
advRzBn821rMdKWZ5MZ7LUm/zI7v5j41MbYS427LvHzK8N9YbpkbxdluNbSW7y29sdj4ZfaPq8HF
oywMA1S2zdMstMuymwJmN8fHW5xjC62972/7wlr9fL++uw7D1C12XRZP8uX9KhK/G+ygKM6t0lWI
Bu3gBHcMD5+IvF+G+m5aW6rK5bCbVmT94qjoygEaSS2tzqmS3UuqTeLmiLd07Dm7Wdo8v9XHlO9u
n8WmnU3lX6vtxUqokcRd6ThRz3pmE0SjtkvPJMr+A+XH3HXUpadKD36iHlGAYDRep2A0ycGeg4k+
/f2b/OmLKBe7kypvCy8a+CIVXi2zIUMBSXx+//Mg361Xnwe5uL2aEKAzqJKfPaK9hjvDWnjRkbvs
ACNgz/vzYN9NG87jPGSCY5GiXyz9Qyk7jTleUdLdF9XRAcNppNc/j/Htz/dpjMsFSXZlLfWS6myT
IjFiLosOveTPY/x16y8fMSY+mHebehmvsq/vMGEJudWNv7Svh8HZjKIvWEcif1S0ZKk7OCnGVIzf
hh1n3k+jjr/lp1XKaV3FcYehPCuWg01+leh3Trv29DuNRqQJf4nw+V8qjt8OaWiWzNpomNplOaHL
u5xYX49fDNefoQAzdQ4RPRIQpVeB9K7nN3r4byxf1qchxx/401WKqALrbzOkL4pzCe+sISj159/v
23loUhCSLZupYl884l6KjFLKnPKscSoyt2C2yMD6eYg/i3fsQdjh2EwQWbexo329DMdOpNBnKTlX
2ONStIWBOJrlQa2huFiTXH0DYmWKcIHBNvZ+Gfy7Z+DzJuTiOXNjSQy5xjPQd1MZNUf+y/z/7fMv
njE7QHjh6nw+Sld46Hr99w+W4vP3v5joutfCt7f5/BRVVIhkVrS/bFvGb3j5KLFH40RDLd0GBPr1
11F6PMkxko1zoZ+s6h4TpLCPvvL28yT48z5ZsszZzNINdtbWZQkoqHg994HOAzuXtGYaqe305wH+
nMjjAMJQaGqPb8eLH3qwXN3t8oYBuvvKWagYMSCd/BtjjPUrVScr19bHi/z0POpt1IWq55Y0FRd5
iBUap9cvq8yfvwaXwQmZPZ4FpvDyvSDczml0iSFSAnyQ0dBdJkEl/OU3//bX+DTKxayN1U4ravjb
51h/CLQ9CrOfb9Q3bwUuQ9Bglf/3Vl38GnJVhB27u/IckgGfnwnl9Ji7cbbo0J0CJbaVZEYU2M+j
jh/6dSZzjGJbZNnw74V9uZbRSIkHVbXLcw+DTEJ9gjajbH75gX4ZRFxsRZRG6wjJssqzl+0Hg075
tFROP1/HnxuR8TosdgUKJ1zqSl+nmUOwLgklPPM+ZfpqZsDWIVAhwLY29bNf1pfvL+f/j3Wxvsid
7UVFEfP0EwkEGxicvP3Lk/nntvXr5VwsME3lYMv/f6Sd13LcSLKGnwgR8Oa2DZ1IqqkejaS5QcgN
vPd4+vNBE2fVXY3oClKzu7EXnEB2VmVlZaX5/4qxC8cYIASiMOgwYzAQZC3kKbQ0XF+9y3v6TJwt
bFCcF0VrLh5zonVLGffaBN95SMNT+g68vFF7quNv1yWundmT/bKFwDH2q5F/iOVojuiT93SPmN5t
20mWUbJTtn5uFT0Ma7NjIaVRDmP8JYgffYiErmsikyHc1GWrRx0oGYTAhHDejslFZl6vi1hzPaeL
tfz9xIeOdmW5FcPNR9e8gZGt0SXLJPv+ouLJ9+tubGe/qVBhBGdk6yiHN/z+pT9BV21e4eJmF4VZ
qOnAgQGDlnkgpv9/vEGAbjpkt6g2qGIVQolDQx0qg6RQ/Cm8icu/3/B5AwfJXekQtgtbXI9q3PWD
1hxhRwLCWv/wZ58XttfUZ8OdRz6v6sqe9GKX3VwXsOocLdy45nJRXjyCI183pl7zaTbV2q1Jm3gR
A+H/OFg/hrHeL+2o1+Wteq8l+e7x9NYvHmpmUySTVoQNCJkw4QTU4xjma36q6XwH98I+s4bb6wJX
/ZeHbo5Fv8hFRJ7A3lnGtlkf+9S6n0yI9QzQKqb3hvMQMkoD62yf5JJDs+rBqFqQUl3eArpwaJwu
8oPOJ2E2JDXdYe7G7J/z7Itr3V/Xbe1wLiVAsqsWJSrRtudsthyQfslG1uldz4S8qo2vfvQSczg6
HUpLm8BFGcyKHQZSfYOA2cvgjWbwKbalrTarepwI0c+dTGkqfatA23FM2A4bGPApTCV2t/JqOldE
PKhO5Xd17LTHKj+E/l80RdGex8wRLYQzUDTFre3ftcCXpEx4RJkkQFwzQh0XpFFyoionhiDkhC3N
bLT2yOQ8g9U3Fp38AAftlPnHaFvw3Zq7CsTG11uHoVGfcy3TJHQUrNBoCi0xmqw7klDbHHwGWP7s
+8spOLkawiHyzcbk+44RblMQLEf6Ma+LWLtA6VnjgUDs615kT/O8jpsM9LGjD+/uHAegERhb/kXJ
OVo7r4bFA2QpZXo83s41UafGtWIlRxNb3wQ2U29bXd8AWiFRZ8X54YOotjhcdpon5jz6YYQGLVTH
Y2GWTFMNTJTeD4yLm8+VLBBdOVLar4chSWEY2rzFIk82R4mBgyqzdjrawQ9QW/Ov1zdmZcU02l90
y+baIH0jnqbYnnordMajCnfIcDNn9+18C8vldSnayv4jhnyH7tAPpar6uRbJnHbwos3j0QaktF4m
NUB1Cz7GJUyzYBcnLwXtt21vbunU25RAnBWQ0SQm80nm8fpPWVXYNJfUNKGKIxZ0C1MF+JNJ3mOX
3QLZC/yW7z/E/1wXsrppJ0JEO0zMXhvUmIk5MH0+FiAkX//+6nKefF9YzqinamQF+QR4zT3k9kwS
GqnkupWtk2AYE9wMVm9kqBB/XxrbHxVrGwGMdF0R2UItfz+x7nhUprmy2Y2wuQMvM2pern9fpoXg
OmGR0AKoWVmo7oH+Yr9/mr1H7w0PbM042Y7lV5xoYU+JAc1NMh0j650dKluLCRuD6+e6LutrxTEl
TrC8i0xOodOErYbFdGzcHSCNenTzZ98XtKA/QYM4EaPSKFsYd3EqeSGsG+3v37841ZNV8lNAARwN
7ENQU33txmLurpeosCqCG9iwSXTQUC5st+EGWRp28HrYDBeUe2a/bG3/hlU6ESGsUmXU4O5nwXTM
6meKE3P14c++L6xSWBsJeESo4HVbp99x6q5/f22J6EY1bFpGDS5i4fvqSFmubwESsuwPsfp9YnAm
jiW9Gss3hISTBlw5LE4edyNNUec7XXt2UAdxqR5j8GsU/RgwYatXd9H8EAKFcl2ftVNhLbMDJnE6
Ggl+SmvAvimgrDhqw7tGhQgWHKzrErTFW4vq0IFFCxM1P8fQhSu4VuexCHiVHAOzuJ044xlcyNGQ
33euemc0zrMTz4w1eZ80C7gOoOyvy1952dE9rDFjoDocfDH8g8ulDSraFY5eszR0u/GDHjykCwgZ
JGUSXddW07FVok2LYOCiRzWLhmkmzaofOxN+RxoRYaK/rs2y9+JinkoQbKOZ294vHSQMww4kmZvx
3yB7g4lTO6dChPFh6oJJDNMyuFKYDPNkOybMcggYZd3Ja+vk8gql7EV1iGfwuYU7vm+OswUpW6ED
tZgsEHgSJVYlYM4UmBl/dkSjU2KlDOesmI/AIW5CYJ1+XN+HNT9A94lFyoA4CC3ONZjgeWtNlbiy
gpQ0G94no7HzRsn1u6bEqZDl7ycuP4Jgl3nncjrODJAaG11/gzM+/b6wDW06wX4GbsfRCG7h/WV0
+foirRnr6fcFY00n3bfinCvLT7PbDoSgLPzb0l9mqImvC1pfKPq3KAPyfhF76Azd96sh6adjEs/7
AKwZ1/rxagmk5WgD1DRqWZfpk9C0x8aAWrGqM2iAxg9O4EuursvpF8ehPck0DUZt6C0RT0WWhUZq
GdVADhNa2YoC+AZmA0AnzSq7mWvAdY0enk5HAc3Na22YRvGqn2qzie6acQK7FyLkXuLRVrbw7DcJ
W6j5fuk6Jb8prO90F/AegESL5xpM/Ovru1baORMkXKzRqGSVqtXD0chyBn1f1PgjJEKM9kLX8I89
fXBAxQTJ4i1SHToM6OskLBQvB0sj3VonQX9MDOYfAQ7wym053sJwCjGgt1Xzv2CXqY1SInfFe+iU
+0g3MsOHeMF7KF4KqaHrdEfN+xpT86+XlkBLcvGthBEM7y3djDaBBPHEufdoxsRneiHvae16VHJI
naafyXRQ0getlT3oV84fHY3q0sjK5cTb/lxUnDZzZ2ldfxxAIwdWYH69o6I/luvIpfnuMv/RFUno
JtM4HGNGjWoneq7LQJL7WNsSCwMgUiDHchEmqMaUFZVZQRSQ7TIOlPlBM47XrU0mQjhLdR0lTtAh
YvQ2kQry/IMjyxTIRAinyIh1kBVnRBiwskfvRshzZLa7ttdU3DEpkroGlYTzvYa6tZg8pBzN28Ha
QSN1fZEknxd7skLdyUvV4PPD36753Cavf0WRrPnfr/8VrJ5cqabdZqPf8XmrBUL4Xe5sISC8rsGa
yzwVoZ8vkFoEPeOf7EHwd91CZbkB7BnavetCZMskHO55bnOvCevxCPXEEMMwH//8MwHLDzhZqEgL
wWVezsOCh/ktzf99w+eXfnd6NujlFZ1T2Jam2xSc6AXfBjjN2H9DboQa928JggK6WQVqA8rmMYLj
9t5I9m9RYHlT8KJZkovn65NNOrznYTMcy7naqqAPySpSa+6bHtP/F+AI56xy094F7IFowHlO0+1I
e0swZzum3gtX0hC29kTTbcbHmfBxGFQSE7/abPmjUU3dUS3eZSAVaJ/N8kfrwJAFAKppP7TjO1P7
VpivLwcs0Q5el9lyut9EFY0sDFMzqo5+DcE1eBDKpzoLd4uHBJ63DID1syQiV1aVzCXOy6Wnx9DF
vkJ7ilv+AEmLlgE/BdVc+KTUgEbDw5TYrx6d5ll9Kkzogqhcww8ywy2PJi941wUas7ilcb3pXwJQ
YO3R2F63yRXPcyZPWM+UcKYLI788+nn6GXaEwfOANKp3DH/IUqgr/of80NIF75hsnlivjhqv8kZV
g+xG30w/CslNuarIydeFw0UVrvF7na9bznswLEbraXLuteT2+nItyyG8pc90EHxoM3i5WRtIgVF1
SED+jT6p/+oQKHfev5PSbe1Rl8R9slUTfJJVj25mj0gsO3CcbipFYgCy7y/hwYnTVpqmymYm3oCa
A1oTWizJ718JL0yX8RX6+YiRDHECAt52eG00vzha7peoAtDtoU6+Xd+UNRUY1SM4VpcBFkPos0nb
3onA4CuP6SO4nNb4hhU6/bxYWnBiJommrDyCW9b3n5nElizR6u+3GAugTMNkhb2Y9skWdIOqmYpi
FMfJfPaag1/bEgFrHsxlJJAwhtQGL95zAfnUGL2VUlSPiuLdGEEYCxJkAqpj0Lh7vRwkyci1o7i0
DXgOE4ic8+XnnOhD0jlv25BZh979oBT+NivSXaceHUl9fcWyLJr6gGCizYoJEcFy00gpg7LJq2P0
L3CHDUC4kmVb0YNpbfy+bdIAge8/1yPJtbTsgKg8FtAzAQFVP9Sjs4vB2xzGRLJmKzZwJmv5+8ma
8UjvLNfNqmNt/PQVZefm4e7Vp+RMgrBcbevNY8CY+LFVbsrJh3RR1gq/YmZnEgQ7zga3AJgFHZKa
DAREDkCG1rd03Dv2p+u6rG09udJlmoZbWRdHdhpXAdLND6qjNR5dODfgrLZur4tYyQEDM/M/ESLm
wqj01RCbXIx1c9820HsoH1Ov2zA5vY2rg6XLLuJVA+BBzBvfdknmCBexWvR2Mjs6ft7Yzdqt0b5l
+39/X+wWjVodF1bz/dSF02UH1Nr19Vo9LCffF3xM2Ee1ZgdmeQzbpdakw4AI9ncveYvJpOjnxyQI
+2IIIgMp0HWE96a+gybJtyVpEJkU8eCD0QzXBrpw8F+U2KH45+xbs975ZSx5+Um23Vv+fnLuKcdW
/y1bGYItDV2U5PKSqSKc+kixG7MwWLAZqNF+r1QPcGjNsvMo02L5FSda+L7fqpWKFCe4zUCzKyXG
K9NCuFG6otPVPCBI6XJo1RIfsp9RGTyIJWCYYKTPvLluzKue7MSYhSi8bsrZ7jP0SYBKUx91pt3V
GyZUY0PiZVYG2yianEgSjj0UYTRGZhzLKVYe0tH60s7qvnUqiJxcn3pq674MXX7rKvO+0tW7FM0r
pXiE5lzf9qHz5bre19eZps/zfYwLkrdxzjoX2T4Ear15TL60soTT9cXVxMz7XGWRmiacLr/TtJ3Z
w09nqYZy60agD3eeBTIpg8GShV63UN5WJuALDDMsP+rEQrXQhmK64hHn1zdJcaPIeqLX3sNs5G8B
gskEoaYnam4TJUbaiwMomd4Yf6kBYImmB5GK9TAs2MqhdzNr9W3luX+9Zed+ixfsaFaTeZosrqui
e3SgA80AuKP/eDtDRnBd0vr2/U+S2NWeh8ZgWzWSZpiYwneFesjDuyJ4Jx1oWr3kf6+o+F70HL/u
up4V7fUdEAcNeI+6xDuuXvInIoTrhNkatwtKXtu6WWxG7990+BypT2b5GJbWuzaUXCuylROuFZVh
FzNTkBaGw8dMabdqmAAhHdw3CTDHqhRqSWLz9vL3E5sPdBey837JJXiPRvOsw/l73RRkAoTLpVPV
wdGW5YNIBvxgt3rfW43k4MoOlvg6gjhwigzTIjCCqEoFWdMrv+vlxyL8mlq3IMQAivvs588DREvX
tVt3hr8NXXAZThP0ML5jf41227Q3KoC3/j7pJFfNqpVbtE6CHkfuTuzcUFKjhBx+ZpMgloleeF1s
JXosR1/IWVCX/y1B0MP1LR2Obq4Yq773uju4Wq3yr0S5qUKoZ99NjSRdtmoUJ+IER2j0tdfZzsDd
aQPEu+lfP+e4tBn8VkfwdGWaQA1vs2BVcvupld0TksUScwm0YyTqpLFYIVeTvakPUfATsG6neAwA
2n3L+fmtiiHEzHCX9JqxqGLpoBUD4h2+XDdhiXEZgn+rUlqn7W4qj0oKwePRUt/D2HBdhGS7xa6G
JO3HMO5YsAVg90Mfj5I1WlfBNEA0cBnqFruNSj2Lx8kjWjAgtTQ+lioMiW/yY9ZvGYuOJ47SGgsP
JrwlSK7vpvgwWHdvWaPf3xf8ZK9lTZcXfH+ybqzoPpONasrWaPFkJ7+/Yd6QAIA10pqXRHkwun/z
OJJclTIZghdxPKoJbrKsUbAfgruBbu/XA28tJ9vBCdJCRL+wYK2zNqaFVy65fTjmrbgicSTL365r
8VuEcAXDy+ENsUvioFQ/tP3nDnoIeN+u77ZMhmBNuaOFg5MRIDXBZ7vYKva75PWAgucrtfyEkw3X
uzxOchoPjnXd7MzwwW/cre1JnMeyoyf3hkmjEPVaz6bZSoVL5leH+YkQt03T0I1C+A2npyr+mQf7
GLpGVau2syIbiFiVRbqQgVmGei5QNQOn0dQq9ssXHb4Le3qplE8GDN2pARECoPHXN0hwWb8UI1HF
/LfzawJcMGXNShRbMcziJTbjO/gjHia4k94iglQr8worM+DZnNp24CTlC80i/U1kxspNm0vnWVcV
AdySVmgHeCEx0RrXURHRo1y81PcxTHieJMEq+7xwk09NGJRjpPB56+ujl3+7vkRCePXfLtDhrC8t
pNpFATGMNKVTu6Z8CZrW2qkJSPixNn1p2+JHGspmMdfsi9YD+rDAh6VvRzgwZhl3kTKECAOofYZ4
rA5gOHrh34TKUwY3tS6MiUCLiO5ysFErGR0KurR86Z3vlt4CU59B2F1vvOihj75fX0UhXvm1imAZ
/E+W4GzCqWUK3ENWZpebaH5xVBhVq5fAPlbZF6rZILO/8gH4n0jaCJcSPPsmvt+9vEj1cgRBXO/S
p7qDsMhUtu14F423C/vXdf0EZ/qfMFLwmDc5eMZZzj1dXqXN1E/A7dZavFemx9E/ZG29/yMhjpD2
6B0rS8wFfrs2h7+MIf/cVc0Hp7IlTkFb2yzml8CnWdLWF61jZRJkgZZCOOJrcG24GSToYZpDSOFP
9YHejCcdwot3IyAl77WkcPdMc1MEdiBodoop2JpxWDyo3WBtg6qAn6+hj9ePIR/urTF+76SFJnGU
4tvr1+qf/mAhsAibTB3t0spfgtLs6bgdHzrL+9uZ/b1FV2EzQGI1wpCVWY+xX8A6r0lWbM0DncoX
PHXkxcpMB1SOp9Y3ddJs+vAPJQg+zurDUQ0BgX3pgFmCBVASNa0qQAc7Fyi36UVDHdgQGW0rGmjR
VFu85icT7RLblUlY/n5yS9exm7aRigQ/hN0Vfpfd68+Gc6KB4DmjoiyadNHAdLfxvJuyrR5LFuny
jONEdCp5Gv2ygL8IQRm1FLvVla56sWEarSE/VqEJ9nmnXtfkcqW4ahj2tZZ230ugK1Vvw16po/il
cLeZvZ1eicfBYTn/vnBY5tKh6JnzfVhCoHjzxr2Xv/pGRoTDEKy2wFwZlrDZI63RieL50UvYOrum
9TZhIalDruwFow+0LDNTzKUi4tRxi6j0DufRS+W+i+LbPN8lsolemQjhyCXmCP6tnkXElVu92CYQ
NsvQI9a2+lQL4daYnFxtjRAt7OamzfaZrB4h+b4rXBjh0Ni+7YF4yJBbkGXg7MqyHJJFEkv2ozPZ
tRegwRR9sqFhND9MjCJfPxAyGfq563AhZdSdFBkd7WjTbWo8mDLvoV1GeTzmmEmilqqblyhCUzyF
pVIp4YsDUF4azxAY7Av7fcwoj/8xM/Rta9zr3j9d+LOzfyjezzy6C7sbCsg3b9H19+8QDqdn9I2f
a374Muu7Tr9xw91rR+F+nX8G5bnZNeIVQ2wXUPx+mMo2jl7cYWdAdO8faxku+NqOnYoQzr9T972T
JGH0AoWPGtx37Z0i69Vd27BTEctPOLlP0k4raq9GhFJ80WCDy++calu+/tqlj+5krYTt4DbQAiUL
WCt/3wx3lfqG7XZ43pm0vYDoKWaNImue4gCQspdCva/ifZnfNq8cS/xvu09ECHthxG7bN6mOZcM2
lG9dGfHHmo9ZkDdoCFogCEzhVmwULWFq2obIyYZucdvIQpPVjT75vvD7IRbpij7k+533HGSbOH9m
7GmSjbiuWuyJFMGc8i63ohoABTgKb/T4XdJtdVeSp5ApItjSMLU2uFEOG/HZhXLX3XoxPI0SIZeh
OwZ7oocQiQ5umtM/zWoNYX5TteomKRVGhr6O8b3WvLfVQ1p8uO6xZPsvXJPWGEJV7rFy43TjO3vo
XP/s+8Id2cNh0tjj8n3Y5gwo015XB/jvfPxeMbGBRolyz40cvl/TNfsTnsk/+vmWdu6njDZ26jpm
Q2Z9U322v/3Z14WrUU9aw8XXhi9t+2BBuBpIYtFVm2WQRwP8iLlJMcxqh8Z1JmOCynveWtVtFj2D
mJEbn96gxYkUwYTGIXQGvcYLJi4csXe+JzGh1cN98n3BhBra/xjTVcOXZr7vD5BjwbN5XQOJBDHQ
6godoJQBDQb1IfHAy/hZ+p9fLQKIDDI1PDSX4FowpKpNQPAfg+AFMthq3JYgA7aSZvmVowx6DZgf
JsPE4LEI+zD1bWSWYaeAnuNvPOdHpY4315W4TDkxGEaPM/9BjiXed75WlxFQ8f7Bjo+6VUBR+dEZ
7oz8R1Pc/ZmkRdeT+EAzFLeH19E/KDxB8uibDj257VH9rf7RC8m6LetynoE+10q4PEyvqtySjviD
b74bGV02GHkLb6fsS2I+pmzXdc0ubY0+ZSCQXVqVGe4T81p+RSP0lPjqwbLv7GDr5M9S5LxLQ1hE
kPOkWxn+NTGbZQehUQxGrh1yfQtM6L6Fyfu6EhIJYiprdlNgf35JiGB23g7Nq9+HLhbmMHlBv7Jm
ucKWgMlntbY1aIexcV7SxH8pJn1vhY2kVeLSPyLGNNl+ng8APwmHMvVphR2VRjskBeiCWXur1OUP
za/2pWPKag9rS8aZJCEH/rtzgfIxl+OUMZymHTKlX1jt9xG0qNd35fJ4LghJ5GnBTWAYUcRSZUIX
eKSQKKEOx3dxNXxonDrdzvn8fejHf6ZJOqW6tn4mcFnLFvEeEeGSwrD36nhI1YOaQYQ7J9lXRkc+
pxP0VkYiQ8taOzgM5bgOJRUXxj8hUtWauJ3zvFMPtgrn6a2t/nTdL9cXUCZC8DrtkE42lqceFKqO
BjzWlkKbWPfKATC8J/u0IOg7NK7zchCvfTcGx6D11MNk5sCKtVsvlC3WmrWdihAWKzGM2oqLUCPf
C/DTe6LI6ysl+b4jnJw4t5Vu9vFijd1vIIEvX1ks/2+NbMafwcgCKUH0MJbdWxp1J46meYyi7yl5
wesarO41RWAcpGebkDOf3zAgM4A5CfPAgVm2YAepQnVbDmB0enbz+uQp+80UFbAsAGlehGHVMJRa
r7AZpt3sWvJRlmyea3U7TiQIVz/wbHowVy4nX6WnJGYMRqPP4/qCiQB9/20Jkx2ATduWfTGoYHhO
6bWjox7Cuv5mxtzEofrYmqmyD+rmZzFXJU1S0V1vF3d+qW2aGA5rQ7u//ivWXA5jcEC2MKG+NLWc
bxt4rb3ajb1+sIxt9beiHfDe1SyJc9aWE0q/BcOdWOeiG0SdJqfvfEs7hAWsD51DHrcqnUayoKtS
QDQydd4vQEQK6b0Ezt5ebVTtEMXJJviLeOcPBQhr5ZZ+33NhaAcnfozGd285otbJ79fPt6I2rSCp
p1mDBmEDVHPx6mcF41AnnxcOKBVtqy9UPq84d315X6iS769aErNQoBzoJA7FQKwrxzzJOlODlhmY
/NvGew9bui4b8Fjd5BMpwiL5VQaha27giKt4p3XR7t/r52H1VKIAcIUGlcuLYC9UrJh4L1IPUfbJ
0o65Da+AdQj1Zz0qHusZ+qHW30XKuE39970MS39NO4CTzIUjeYHTF+K0go7COqzc+eC6+S4K8t2r
nwEQseNrTDDuHYAWBAsOkqIoU22eDxS26I9Lh07/Rp0bHm9oqXdp0yl7C3hcyYNgzTLw0gueCtx5
YFScG3Yea13TaUQaQ+4Fm65I56c+tcudDWvUXQbew+H6Hq6toouroQ/ANcFRE7QsErzQ4NXqIXPt
+8JLbxR7eIMrOBUhmGHl0OJf9pV6MDPz25zUd3OeSRqS1qJPmEK4ONkygHUFW6gS3549bZoP/lTc
ZlX4ZJphDrDu+FS04d/T5L3lJXUqcNnGkzdiGmpx6KoIzJvPVv8A/OPOCqP96/cGADILlSyuPFX0
QroCgA/Y/wfdKmF+36pzsXuDBJqSaBCHG0oVybKNGXowzZ3I7cEcY5W3IQxU1yWshDq/Jtl5foAU
fAGCEpVRFFjzYs9DufWNQ2lrm1g2HisRIt5mfsZoQOsSO6uF1W54nexHJ1yq0e7tdW1WTgva8NzA
JRBViU02sT36SVajjdfeNcoPu5PNsa4JYJ6UCsvyXyCVzu0qSbIocpTEOEAWEXg/09dn5VyetZAq
8rwF+Fc87nXa1Aq8oPOhdO7j4qluPmcGmY1ccr+tbAhBEh11sBWtQPn0VaUVk6LMh4gp3Pa9/bm0
JH5rVQJzkTrANPoSLp0vlBPkrjG64BBNSvs9yZu9E1aPgzdIXulrYsBi42ojg0aDjhAnlVptupPL
DTcrT+oMzNQcb+tSknFY2XSbYhrdiEBNQKe5/IgTZ1KM+Wy0MzeZXzyr03P687rRruqwEKWa2BSN
h8JS8XwOPc+PeS+Z5VeLfs2s9D52nSKp3K+K4dKysTCs62JiNWuNwBqG+WB11c2k9De67h/d0Tpe
12alY4dpZQ7hMq/MSRQTJ07tJrWdB7hetNqA+WLsk4a8WRuHd0PY3tT0cPTZeANTYrSpda/ZdHEg
+RGXabvlN2B+LCdvRPGWDh29zkMlng8QTu4Z43nfGc5fXWx/MvxwXygQLaYyGOp1vTUO7zI/T1pK
2MZ+pH8r7VvWd4j1m7nU4h9lnA53teF/05wqfxhtJf1cB42262FjuQ/Udn4unEzmQtb2mbQVcO/4
dJVU37m1BrULL+jyO4IQiJBp2ky+t3UnGbrVos55ZpQlNgBCBE5p6dBdfsbJoZisLKwaSMUPzdiF
3tZJ6vJWjdL8qejH+HlKs36nG+Mgua7WjiKRv4cPBq6ApqBzqR19hk7WafMhZWMV139qZ1nVaCXC
w5H8FrH8hBPFxqpLEjqEEBGbwJ08mZ6yq4NkCyTg7vpRWVNmeWGAwa3BcSHmMcLZA9VJS+eDZ2yD
cZPKWNrWvk8QxP5wEOhdFCwhGeBIcRjKOwzbPnh2VEkovGYBnC91aWQ23IuMvxfzDO71aDoAUnBn
Gf9EqbqvNMia/qGrR7Lva5uC31oWCRAJ1RYOlz47oZf79XR4pzufbrZK8On6Vqx9H8AIeBiWeuFF
p3lXmdRWk3Y6tHdBu7PD51l/jl7Jv7YkSTgzOncJCDRLZvTcsnikjU7VT9bB25T+X3H98boOK9vN
5zmKy6VOGCSukRl0tpK01oHwPbfuI0oi1wWseNUzAULw4xXxwMMYATUPyVqv0aLfMUeqW/0eMuIN
0AKvPyEEcb9gXX8V+YSnSZi4w4RTQWK4jxjsllzsK66SxJhlM9jDkb9g5W2Hvs6bunUORbCJOCQv
uQz5ViZBWDI/s9o0BC74MGi38fR30lWbIpA1zMiECG/SLgr0Bj2cQ+fvNW2v1rtGcjzWJXgQ8NC7
Tpp9Mb0Tn2j4hlVQt3AOlFlIuhbJo+6//oSzF79FLD/hRISSV+rUkFw75AANZsriDc3kn/zjdRNe
OyOnUoR3oZW6+lzPKMIUOxzQUjz15YwJtyLMjuByagx20PwjfN+zi3xs+9Q5WOFXu3hwx9sy+mp+
qWdZ/9/qjlCyIRex1HTEVq+2Lkq9rgvn0CoPqvHJK5/zSBLCr/hEdPktQtj0LAE1yU4QYUEpBMW4
/6/ZTNtMOju2vma/5Qg73zajHvU9cjgjvXnnhzszufG/ed3++t6v67O0QANvAsCo4H51z1Im0jr2
QbG+pYCGu+8Tcxu/xcC4pv5fiOCxvEh1ksrzEeLWf1mzz3SPKUmmrG/9bxFCDDSZqpJTM7AP6qz/
3Zv2DZSb/WawZ8nbau2scCeCFGjRGa2LRTXwz1OX0Qf3oBQbgHoDGTP5ih7esg8mMxWEkeKDpJq9
SBun3j5o3q2V3Xc/nFcidi8XLpVHmhGWGqRxMeCjm03fDgCCHbr0ofkeyfI/awroJIdd/sdgiDj8
ZFeqlze9RUa17LcQFW7D+tHo/7putZe74CGBVzTuZAHQEqzWHgiHzDHWibO3k7HxXjk9yxqRZFZJ
EjOaxKNFfC6MU5d1ZUoS2siVXaEnt0XWSvqwLg84Imw4QplDI9AVS8GB0ZtuPCv6wYs/xON323nJ
tMc2gTb05fpaXW7IuSDBY4WtrSZFjSBzzjYZTfAafarSxmiZOsuvOLmpSjtWwBPz9IMGF4RpvO+Y
G/NLpmGir5YM0HRNI4M+BOJrMIQvphJdrzaDNHH0g+ME7H24sYKnLkr319ft0jOCav9biphFKVwf
dG8ezYdg2vsm1A3KZuz+cXxZn8PaylGmx/UuKfSL8ziEdg7TSWUdyqyCXhP0Qj0evumB8Q6Cuw/6
PHy+rtfK2Vnm3+Cj4IWydL2c75RSBX7faeN4cAbnR2rjY5xYYturIrjxbQqf5OfFZ7BmFGYTp+Z4
iK0P4Y0Zfriuwcr+QwIB+QvvHmJUQ7C1tmxKSHb5vPMp6R7r8CmVQcytKnAiQYhYLKfLxsw3xoOf
JBt4qSdZYLcmAHjtxcHzfziy801QQxdsRD2fDnEEFXlrb/rAkBR+11bpVIQQAGeBa49FhQiDqLGd
dwOJwFSWelhJ8JB2cIATJBGosuPCXgTFZOh9hzX1zb0BxYSxyatbO7gNlK2jbaxp39k7W9YjvbJ6
lM8ArqSpjjejvhypE2cT9HWW1C2pc08ftm7T7QbZ4q1LIF9OVZuEjnhIfHNqtM5YQHSCb6b20+z/
vW7Cv0LR85gYdkMytHBnLElOVwiJ0tTw066nFlOWT3N3W1vaDgzR0aAA5BK3TF+C7ikoHrL8pi/C
27J4vi5/xbnRUweZBpDyPOzF7C1pXTccdVLqjWXd6HN3H0Hh0TrAuAD4IAmZ19YS/EyTmJxyEMnv
892C/7wPqrqYD4r/Ne9/lpGs0UImQDitcVIGCo9IkqutsoPEj0JHKnkUr4qgnEWiAiBnEm3nOjSR
TdnJiubD7GUQYHbzQ+PEkj1ZuQiIKiHw4XVPcCNC74etYUfpUFIbTtKnEfBaoNRudJwdLU/xYcjs
b9dtYFUnqgRkRZgEuji6CXjCrZOzL0YbbKxt6/+4/v0VB4QdkTei0WUpDQs+rrDdPrJLfzoU0ZNa
gf3LjHcfvf6qMcjreLxfNbpDRUcKP5SbNAHpvHRWdnE9bzPZC2llmc4kCH50amYlhol0OlSQHX/p
ZBw9yyoIjoA+SuhtXDI6wKUKxlsyjaPXltIeQqtiPsJXN5CTb/J2eq5i/bmg3WUzjG+Inw2GOsmB
LmCaPMrPzbkaw7oIu7wjgiJag4khkBG5rjgYJNgW7c/EABz9cwmGb09mN4Ud/cjDxmoeJ+V2HDaG
t79uY2t+FDkeLpRAgwZB4d1XqAr9DgpymtYmevrRFTeT/xwZ472q3NXtQzDGN7Zzp7XhLsnzW0/R
JJ5hVVEiN65aVvMin6zU/awERtId8uijMifbtHuYOjrW0td3P9E0ciJIuDEmWIp4YqfdYbaNeJvA
ApJWsjLJmq0DHsA/NMRf9sZQDIqcuEyHQ5Z+UpKNo0lO64qLI6TWDVg5ABQh43BuFanejUGZ1P2h
ytybFhJFXZ+2uQJYZODu5lQSJ65Kw48uoP5QE4gFryBQrSHL8v7gJMp+0J+S8mug2BvbD26i8st1
Q1wzA14jdNry+F2aBs41U52scewOOwzVigt12sdzGW6zGNSMQQYAsuYyTmUJljA3vTZ0Ztwdon/t
oHmqvxv/tEPxVH2XZB/XrIF0HTylkC8QxgsOvC3iDBi0sT0k/a7dmJXk7K7dDwxNg7vAnQdFnlCm
HpIo6/Om6Q7Q9jyr0fhxjtsHIw5eru/Mmha0cWBu8EXSWCZ4CJveBJ3Lk3OThLufgSbj71jbDVKb
OpeoSuuAaNPZ2A306/jdQY8/EdtsZ+9ILB/Y9278jybzNmtrhjFTGCfFCT6LoIyi6mOTxHgbyuYb
T+s32dxAFytZsuVKE++kUynLkp7E196wUIA3SLFn952mRw9AEc0btxzvdaf+K3f1nK6YYBc5stYe
kTtqSbzwpCOXvjDkEjsI10aiqw0dSll3KJr+2Pf+rTbX78Fg3nlTve3b7qnN6Nqrk6/JoMh6gteO
8C++ICqPTPCJR7gcNK8GKZuN7MxNlt65/YvjfC58d3fdIH8pcbG83tJwYDJucvG46O3UGv+PtO/q
ldxWuv1FApTDq6QOO+/dYdKL4PGMlSMlStSvv4v7fPe4my00oTnAGDbcGJYYqlisWrVKiWArSs88
oij+I876EFE5FqTojxBXw6NtR5sqY1uXoRVs6aHtQxZWnVf4ej29Dm78OsTeDsA6iRFbPF24S3nF
AF7XogfqVbnj2SlWoEwf6vY5Rwn9bK5H1nmmDiptnlyCdyCCYACL8SyALtm7qb5U2k776/7qLqg7
gjbIyQAchiaRokNYJ3o8mI0+vXda58dni8lAwguLhJAD0AwWdBDPAf77hXLYpaZXXo7vt43HbEz8
Vn8fLEk0e0EBTd5REYAqHkURoYEDVdq6mMbpXdG+OG6JSPNHz/42rJOh/VUPm7QpJWdycdUuBHLd
uJhUXjpGNCRsep+qb2n6xKL19Q94R6NDEG9Kjp0XDZdm84Y1sTq9W+am88JJxiKytCuIx8NzgXuh
IUNzPYHW7Cw2eTZ9jx3Pf3X1cyIzvQveBB6xOLugXcGrWeyWNSZK3E2DShETto/K7G37uU99DxDH
vCYo5lFiibO0YI8uBYr9s4wpLoa40yhKRlTfmv92DOo36dExJe/z5aX778Q+QzwXe6+ayuBWNeQY
xHqN5nTfJcMJbCO7+4opEyN4LZ026lU1ztihETE1/dVGKqhcX34MHK2GxAN8YQ72EZRTt9tEGwgc
TJr6s/UckdP6SdhI/8F9BRARNHLXx0w350zron56Z2xjMuoTffLp2oZX/BYEshkPc/zLgtsiLBUB
uWbXuAiqNc0bi77E5s/7s1jSdsTsEHCG2wJyP2EWXtJ0ajF24/uQwGskiWSnZcMLfmPnGkNWz2R8
b6dwdoJc5jjyzxPuTxSD/fv53HpeHtgUyLl5xPioPhpRe1rtNO2xASu7LJ8sESQ2Zxi72tYyFDpD
M8Ku8Av3w2NBYSHEKbH3S7oB44h9xwv2NgdQub2luEk9vtsW9T0zReV/GaaNu/mDfTcBtAGHEEKP
4oNorBX8/3TCvs/fPQPt7KRpoKWLy/lXgrhiqtuRyXPp+I4ETVjkh9p5nnqUVQZd/VQ0z1ouI41c
XLkLgcK7qzOGzq4ZBA6T4Y/pc91+n+dv95dtWQZAkyCDVlFEJaiLwhw0iDPU8V0BYyB6Kvtmovjo
3+zfF7OoNrxvzv+JEdSmpXlUAMyL01aHYD9ErGJ8uC9h8TyjPANxJlTUo/T9WnFK4OanLobet506
PuWUti8ofwXNujbQndvn9keSMxnL7tLqwaVHoBGg6lt2PYvliNZPqHyso6OmPhpTSGXOhUyEcPmT
GqXKwNWq71r9HW1IfAQ2fQ/VDfdXb2l/4I7xFncgYLpp9WpPbWWXREdOwPlO0DlJ4rgubQ6a5qC/
Oi95vkFiuNHIomYekHMm3aYanpmF7Kl3ru2/3ELGt7skC1lhz0FcBAZHDP+3pjkNgKJr74P2nbrd
Jprn0DN/dJSFPV1fduKhIBXZIX41AyQqqM9cj1aalqgISacs2bRKo79MtknfwPwm41vQFh7jkAU5
FlgdQM/DT8rF1QB2HiSOJuRtXMq2hLyl4KVW8q2bN88FLLgxEpRYommU+2UeNxX6MJvaz2Z87qu/
1cHeMvuhZbMkirLAtcXnj1cNXpX4JDFE6TYeqzqDAI5v7iK0R68j7c0Y7ICoje+OuwEUI3Bs/Uj5
yzIf8vYDZiAAQXhgKt2uKWTh7M9nrHh7ejbMGMKJILcX31/EqaLcLbAdY0fh6BdhWf9UquzDHjYt
KCpKWOz2Ja1/zkkJpC+FsRuCafgVGd7jMDS+0sWbImW+Zs8vLtGCmMj6lC1vIlaMQyNQsCo+xEle
RbTSsIlt9sVzE5/Nr1mPFNmvYtICba6CsY4fmuq9pGNIgDEAr3PQFWBVYLFvFNo2GqbQ0FKJ8Vww
MrzOgcfoOYHsZ8uYi6MVde44RSUKHigh7ODF5vjUVHTa2RWT0assnGLEQNCQnnuxCwTCMVWsjmCL
GoU0z27XtVusE31o1XgIB8Py3rIycd964snqIZbi6WDa4K8oxDDhiQiuJzPcclQGC4fVfcjNchOb
34c29TX2StgrqAvQafNca+GoBoOmIKe8X2ljEUFHPBAIKKD1YZ0E/a20PAMpcNm/p+6Tzp7+uT/6
zYuKc9WqaBYK04eS6JtM5KyYo5pryLXUlhdUQ56gU2Q6BUZVm7sUCbG11SWCPPFeGlsFrSnH/n1M
lUCLAO0AuexXnRSyq+k2bsYl8TQSQleAFIg3O2mt3ARyHhG7vvN85lZsl+o6almzuA3aOj4QUCfs
Git/cUD0iG7oc7n5g7XlbIIoc0HCR7TyqMIcSnC+9e/a9ExMzVeyp7k+k3ot/o5P9EKM4CQ5k9NT
fYIYo7JCpyn8NPt+fyI3es6rFhGaQiyBwwnFIBixjaLREHZ8d+bkS5Vonq858PxBfmp+XSUJHZOv
6eKF48HgT9jqZ7s8zy/azVgGyspg239EAP/OSQjwLBbfq+XYKBN6WTXHts1DhzmBPUiy1oJX9CkB
WXELSXFe+S8a68kp62bIJjTLSDbDtFMdyYYLrsrN+IJBQh6EGWaM8c3sd+EMfkoPvfNhkb8JlbHD
C+bhRpTgHrfIXE2pS5ujbW2ryo/yre5syk6y67IJ8QW9uEcA6EpybUAjFl352rJdVoYRqOi1cNa3
94+XbDqCLaVtTZH4INgZ0v3UGvOxbbttoSWmP+XT+b4s4ca6WTrhKDvOYJV1j0nBg0D3pCh/nKeN
PuGeeEcs7r4s2bz4Al8soDbFZJop5qXpIUtf7XE/Ty/5tM5238xIMDTgzSEGK3DuSOE7TWgwtMuU
eIbLEwExDwCmvJSZP6YvJwK+MS930bujp9ZrPaknDe5gEnebUkGV1Z8s2n9liQ/zeojiCS5bc+we
4r1qwDz7TJIJX7YE/4oQnuJKxWYdZWjN0S13Wv/qmut8g//bkX/HFyxBWbd1O2QYH/y7vtr+5VqJ
ZENkMxAMwDz105AlkOAcjdnXJBeLbHRB8Qfc3Ohiz5pjWe9ssqlkbFaS4+QJ+j6UcR7bMY7ToO6V
4Yudv3fNzzSRFLjxUS6eDze7IGi6ldhDhjcWdqF+L/MvanpQ6Ob+WZUtlKDgKXMc1BVC9UCxGRvB
eLw//GJzR0D3/7/eicAkt5j01on4NsdF2GZpGOdfkjT1q+ZJKd/NqdyCtQEE/z/N6ZHqL4n322ur
8P5HyOYo6H5NNEQYYujjkCR+H2/VTjLL+6cBpQTXxiVumsGIeY8pXfuYzH1abqfkTcu+/C/TAOT/
WkqEhjpzXUIKCvIdY28wye1/f5mArLgeX7PTsegatLHS24DQB4QQ/+D7DcQkkJcC7k7E9RktoSp6
gKArWpO9oYPiDz2TUVwvTuFChDAFUHLpzDZwXZHuvR++qIWsHYRMgGC1OlD+2SZW6cgznk6PwypL
ecok8N8vLqrZ7ceeTphCOYXa7A+yZveLZxUFSKqH1Dv4pwXLRbXMdhzA3o5aGWSdX9g7TdkUMq7g
5Vn8K0WwXLriknQkUDmzKMN6GP3CkXWLlk1EsFwerVKaRFioGKXLJD6ZIxrVOk9slKjdohGGy4AU
OkwR0sTXG1KVbTfqjYHubvY3C04xbTK/H1SJz3BfCqAz11LqXC3SaIapVz303fPn6Gsn68+6uCf/
ncgNtUfp0KhAkgp+49+oTul//4F2X4wuqF7kKEiiMTRg6+NDCwYXiYmVfbyoeEpntqCqQhs/Z1cZ
e2kfwsXTdPH5gtpFvaF3qYMDW9k7d1t//zBWBs7/c5lfSBAUL25o2dq8+7hVBCx7RdPuWnYPLS8S
InmARgHoKtLcqKxHCNLCJNCAPB+DXNYrdvk2hw6AIcdQUZspOOot/M6yyFvu9pj+0P6yx6fUfh0T
bUvMry1HhFtTMFuPefTcEOQGvGdEiP5EUy6+QdBHY+zREIk26CQYvbN+a5NvLJKIWFpHJAgBMET6
Wb/RlCqL+sqiY3mkrrb3iio0iURbltT9UoKgLXU0l5M30PI4G//E9avZPhhqJZnFzZHm/LFgX0Ns
DwUjjlg+aRWRPlJG6nPipe4DEt30YajRMdTJht9qW8narIuhZKTruDxO5o009y1uf8rBRFXUPBDV
On5Bd9RxwrncViUSOOV+IM9DYfi1kgeENUHd5wel6Z+1tHo288aPHD1oouRIUtmVvbQMyPPYnCCC
M7SKlqMYZqaAXuwcE8dHmx20WjnVvb7LLBmV1U20AQtwKUmwIazRXZDaTu05H7AABrpBsT3zzumc
+ras7OvmAAmyBGvCVDtvW7TzPttxtGEJ0P5juRmlJLqLYhCiRlte8B/cAHFg0ksLh6Y9Z+Yvw6EP
DMj/qo7DlXcHJuMhlQ3EG/7rBg2ojghRuy5rzmNfvNO5fIwyGU/7jUoLIgSFG4nXq605Nud80v7J
FXefFzK8yoIIDk0FZa6FakWUF15f4YCotJZSVs25z9Wg+epWJLi/TAsn+UoA//3CNQRSRdeUrG7O
ehb5fYVGZPV2Gr2NJbtsbyJMoBC6nIngWsVoBYuWY3lz1hIFxdG9n8f941yjw6K2zfo+bAwZfHxh
7cAVhFwPgBL4IwaCkQwD63Qy1mdjrh6SyM8HVfK6WTjJyAqC3uoTb4mg+fXiOWWjWaxLmjNTyKZQ
TDssiRX5NcklghamgnpPVQO6FsDIG8ylq7hxkkUQVCk6ruCf02rfGlW4tgroOyrZUDYr5l0dCqxr
Zln1eeh/sKTdUG9lQQm35JCApCB4H5GCE9eqz2lfR+g+drbwklU//FBLv9w/ygsnDBI8DWzj+IPr
6Xo3CsukYM1U63NqlYHZjr6d/l1Z5KkvpkAb7cCIZBGbpf2/lCgYAFAMJn1vQeLsjUFvHnr15NBu
vYbi+rNBm2th1TxX0NCSNoML5DSOsZo/9Ibabya7ygCWcijqE9o/mROSyyjLRc0AkniCxSmJNjXj
XOTntIj8Ic23uX0ACFoyqaUDDXcSyqmi8ua2iHnIKzRc87JzYj2wsK4f7h8F2fDCxuhxMg+662Rn
z+qSN+D+9QfHlgbsbrffwhOOY8CRt0NeSzhwHSt1BXxlybkfk62SVJtx8kKPrmy6BM1BbRJnBgcA
19FuOGc7Y6rBnjj152IgYWbslQmYvLUkkJ9SwC8NZwb040jRCfaZ2OUwoxqlPjO0xBzCJJZ1ur71
ZAAhAiAAoRTOGCVWGlOnHoZxVpqzx8ytNX6pi+fMLH1j/uGM39du/7UoQWWmMW36rnGac2n7gHy1
g8QLvj1eGB/bju4GnLxC9IJjo8hBpW4256yMRt9VbKTVu0qiIvwjrwK1oAaDC4MFU13c/SLBBM5T
xnq1H84ofVObrd3tpzhwZdZlYSqgQ+Ge7CdPmNg6gyRzp6XjnJy1KIpe0sIcN5abNpKg860UaDmw
EDy/yFOZglExK6ukU9+6J21oNkAQE3OzdsevBQg7joq6gQIZ557IVPkc1z1J0qS3u3EtQFCPzgDD
Gtxj9zTVJLQH5hc+VaivSDGrt0aF34/wjkHTj9pekbYizUeVVY1bniv2xKok9w2G2Ky+fkeuxQi2
i01jzdC2pzzruzaZQoACwrU74qK4QkXcgLNw4G1/fRsbDCVH3ejlZ9QX++6eqrLU+MJCQQAPn+H8
wnMRt9yKotwYlPxsFW+Ufsu0H+lwvD+H202HNQRzHkB9QLXcVI1XRKvL3KU59qIPLSuoQZyebBpv
JR8CbO+1HOG6yrSoYF4MOZEFFr2/0sxbbbCuBQib4eYOacB6lJ+bCS+7yQy0dG3yEDgvE6900AsA
3nFTBp3HrcE0aqPPc7PB4y50Z1ljwJv9hgQLsEoNRSjgqxCZlUrXqye3GKeTOYR9HMbOZux29/f7
xkxdixB1Dy8G9PnIIEJDBunNyyWFGjfHSRhe0Lmsj5zYHTF8pD0O/0QZWoo3j7UM9L44CZhYVBCi
gTlKGq8Vr7Dy0s4YpKSPCrqWj4OskHlpGvw5hRQcLBXQdNcCJlASk9SY6Yl9UPuBRueIfR0SyXm6
3W0d9DigWuZEyKjXESJyRZqyvkOi75hOpe/FOvFdFQ2G9a6VPK1ExJyOInpIAlQN7x4L0FNhvTLS
jp3dlTrgCL/zqAkaVwvdoglG87FJXih7Ns02yHLbd9Ot3R/SP5sp1tNSUREK11tYzlIzJppT/UgL
1e8ZDUlShFO7kpf1P9NE5xdA5+BQeCLCrJ21Tk1aph+tryrdq5ak2On21GEVL4bnv1/EEeZRM8ei
wfDGOG06dZegw8R95eQ7fuUP8X3CcTBcXtt+A4WygMVz3dbCBMZiM441lGf2WXbotE0+PFWj4ze5
I7Gbi6fwQqYQm24qMPJWgwmZ9Imoj9384iRrnyp8WnjVYWIANSJkdb1wbdm2A4oecdDRhh2O/Rze
X7ZbbdXBpQZt1TAPvOgERULHlShu4GgeWbnp233xRNq9IwNeLKwTf+CjuzV8FjBSCJMwI8VIUqMy
j0o3PqQKfQaBw0srbVPDhxGOAM4xZ4pA/QM6dQtzybtE7TW1M4+zPYU9iMMi782tnrvhwNSVFFJc
XwAx4HhTqKWOqQn7wntveZVhHes0CTr9Y2pX3wbYEFTS8tcvXndioevc8bBulNhHgjaMdPbrHx3g
g411ur//C4oJE8ppe0AZCIpIYR6WMTtOXSjWkYKMRgkMySxkwwsakutei/ghhifqh6UiqjevzfCj
ChB8E8iTomrjtldI13ppp0aRdbTR8PSXk8ty4wtHlwelPku38AwS9zn3IvDlDoV9BKauSyPAorXQ
cyS32cIqce54KCLoLPhOXB8mr5zR17ae7KNKUR9WB0X8a/UuO7jvcaA47yF6d1wLYHqF0qCxdY6m
th3ANVrsVo+PNzu8CfShsz2w0F+PX+kquoUi5HQsq2iD9NYm26wVYCBAzImGEOa85c20B68tJtSD
H40oJFXQFqvvp6vxb1y7CHdTAdKCo6o99b+Lenv/82+tLJoBAf3A9Rgd3MSeJpU3Eqe3teg4lqnf
m9rrSIZXh/5wZDjA2+N6LUg4SWbnJhStkaJjFm/qR2XayLrXL81Eg7rpYKJHJYIYCZ50JwHdVwHs
g1cFWvbdNs8x9TWykscd9hWhE8jAo8GFaoh617d4bqFWID7NZlBFT4kpebvdqhwfnxfKAFOPgixh
oYoGIDEy9PEJgayc7rNxf3/Hl8aHIwUWDwQGoNiCRrgjFqk20vikjNXB6qfHHBUvq90PsKP+K0M8
tGj+6KA8BzJY54NVY4sWk54jO7q3EwEuGo90FKxAseECX6u2V2aeUnmae+xDIH972YG9icrj6X85
PD9vF46hoaccg4/hWQ4OH9RqlGpgDK+94YCDBOVH699wkAdXxECZ7II73cdp04LAHyQulQt/3dtK
TPmtAl6PL8zH9uaCVE2E+cy+0YbRgBYtq6+8axHilY0+E4aWQ4Rub5Xeb/SH+0eX//1rNwoBGag4
MuoOCHJvQH/zROIZnEpHfZ6CGkUFeb134/0YvXrRSvYe7q5dyRJCG1OaF93EIMslBwQyPUB/709m
4fgCTIFiD5QnoqpTzPpEDnW8RrHQ9eVLBkIqNZER0S8JwAORN2jgFbBi4kqNTQqu8j46ksfa9Daz
sbJa7NOjvRTAP+BCQ7pyakkXEVTXZvkuHpzHmm6tMux09F/r95Hhbu+v2MIJNi/lCQpvK1NR2Dkm
VFjqryQf9mlS7lkh6wC0tG6gAUJulDOLWrqgKAPKbbu0xLSy4sOon21JQHZxeM4gC7gh8iJidjcr
zRSZ6yY6JuR75W3namU59+e2AOeCatRPMmzxYI2pRlrbraJjByYjd9vq67Ucz1gVsEmEMG/jWak5
sMEmnnU0upBqQVGE67cZzyQeRUb68CZ4WWfFRAxqm0ezLtGeuP0KbsotAHUSe7i0D5diRAUHE+E4
4G147Eio/q26EvVeOqyXwwuRS8tKZgfXvHmsZhTCpXkwO1nQNk3wB4sFpjSYRd5URoxp9UWWZ3WW
Wcc4m3+qufdCUJPSZyvbiH+eKVTS47mNN+xtkR1t+sFpx9w+arQPSL0dC+dPdh1MZkgcoRYdEKVr
Y9I0WtpMI55LBkrCp7ILHS9kMguyuOcXQoQLylRL5IkohEy551vjR5muzRfxR/6FAOFV2WSVm8cx
BAygf0Ie1/8DL+FKgOC9qaRG3QBfJjA4hd6L461/z6CIXQdTIs+mIg4rGFm1RqOlJHKMo1HPDygf
3cyN5OW9oBlXEoSd1k107IXnZRwj5Ssjm67YS47Swi7DsqLYFth6pO3EaAtcikZX+9Q+xtH0oDgR
QBR/YGPB0Q+CZvie+EdMOuvg5UVYNLKPTfJsvpl0/R0B6CAuH/AWILAqAqBLm0TonAy6pzH74r4p
xtf7RmNpgYAsQpAaATycWCGen9RaXY3oF3VEuhGdotjP+8PzDRTcNAf16pwqEO/KG8cjNtD3dW4U
5Wj/yGbwZLdW0FgsqD1ZDlisPuZmiVeL4/0Ndi/gi9Rro1GjQHaerUE5qum8UUGsUD2p7Ws67VIt
DxwjVK3Ud2WVwAvnF/A/YAA1DzwWiPFfC511dHRrc7AtjvHX1rY2ZtPsC1nPvIUtuhIibFFsqHMW
cyGV9VZvC3f9Hc4bTgKZx0uNb84vM1QlmTMMjzjiG8vRPtNR/lp9ChDwBsM8Z5TCU5nP8MI7zDrF
s5q5iI5eGxqDr/xmzi6VoQAXXgS8URgiR4B+oNhYMOj52OVzOkTeca5r3/F+2vYhKh6ML5kmg3sv
7DrXFU4lYiGTJ2ZbVDvtO1xbeA9QtuvwPNM6YwtWlt39Vbvdd8tB3wJ06QRHI5x2wfwaBAzJZsT6
U2IT/zCqMtqipfFNkN7h4QpY8k08bFIsa65p2Z8q41e5s5q/138+Kth5As8GxfsnLPpi04c6dqap
csnJm97dJNDq/3F84foDT01tdATjx27gnJsva78eFGvwcPj7Egou9osavXmap8iLz0x96KwtWe0c
gH4YS4+oAgdfirFIr4yA7XHS7kT3jl1uvI5t1n7/p9cP598Eg8YtOE1nEQLpZXsCftxLNmq0OhZ5
Pb7gMvdqbEemVbSnXMlfSj+tWomAWyXDyoMWAIFAxM0RP7+2GUbUTR1IbZtTE88/erBZexRI+D75
cX+dbi8o3Bbc+nF2YVwhgpgEyHW1osA8k/F7bhoBU5CRAbigbGVJrFt1+7yXQGwKigJgoQQj6HVd
MlpND3Wmu9bzW1mdgWx8wVykhCqp0WN8sOJOjp/+ur9QsuEFV22y3AGtO0h/Uvo4sH4wSwbaXBAA
6B6IOTnzlIGg4fWG2yNp2shV+1NZJX73oI2yLMmSAHgGKF351AgxZFRX1ExnRopTVn7rNxX9vnqB
wMoJ9jzkR7DBIu3jbLvMLpsmOw1uSPqN7Nm1oA9Xwwvrn8YK3Ksaw4eF9aN9qIb/8fOF67MoiREB
CZad9Dzf/tW4sh6bS98PMhNgLWD30M5TMBiMafo8K3l2KhKwVu60aDPpkmf8bZgWdUkgEoN+8c6t
Yjhl8Eo3ntUsA77t5KZ10HdJ0Ge537nOJm7+tolE3sKBAoASOGMYKVAJiw9uk9ZFN7tJdlJH1a+S
h25liwT4tB4YU5CMxhtooT/XSCJUXypWdaL5B2jC+tWvr+vh+fwubmjaFE0E9F51QjemrTUxv9Z6
n/bWdq1iXIsRDBMUntSIWFSn1q+zcO7D+8PfWvDr4QXFmKMczOoEwxcm8y3zi7JhwzeAXiVBnNvN
RmwWSXu8wziPu0ixDpggaBnSYjqhwaPvFOiQLbmJlgQgeYj6RMQZbyFJdQGa50GfhpMdmMNHoR/v
L9PS8IiTI/8JjwBhCWEXiDIbLi3V8aSBoLL0giSu1u8zKi8QzESuHtlb0S1GjgRNrYnHTmn6GO8S
WceBpQlcDi/EU5JsipOYYnjd/jqUJ3tzf31u7RPcMJBGoEjBAr+aeDt0DWsV9HhXT8jhT2FRVsoG
MTQ3Dvq+69uVhwnZYbTRwGsVzUmQnxTdP7PAm65sjfnUag/vhba/PxVRIz5Hh3cHemCEA+HcXOu1
rbFxzpp2Prklc98aO3WfkUexHtq8a9KgyKM2uC9Q3Bp4NMhUgTuEJ+55b/lrgYPrzKhUSMdD8q12
N7EM3nY7n+vhhasjAYQ8yzoMbzDPT/tvuhlq9TaRpZRksxCWLVeTTostiKEmAHT+LOsTIxuf/35h
bvHeiD2SYvwKDaBb9kQKyaNCPMLYBqB8oXsALC/0JAS5W6LSaaQHrT1pXuiqUPKP1Tt9KUKMssRG
ouQd4qYHTfc79NVc+eT9nAHsLPBxXA1FHzDzjKHNjZIeBnUHUJQnS+QubAFiAx76gnIEAgCg11sw
KJ1W92lCDwidgu4s89cvD6Afn/VtaAsHP+R6fD1OC9fIO3LIwMmderlf/n1//bkXdhlPwwIhWYS3
Oi5+E8gu4Yz2KSWp5U3kYDUPSvRoqKARfcBdlyun+4IWVooz0KFoB84sWkMKgoAhLqDREbCith/F
4cp+bKAXxjwuhhd0IXdc5rEGw49o8jP+MNdW/IvjC7ddzlJajSPGV9XvWnfIDvdXZ0HTgGlAvBeh
dV6hKzrL5tw3ZVINh4RW39qGbJ1R8VlZSUJzMjHClVcapYEMRTkc0nar0V9FsamHWHIVLRjXq6kI
R7a2aG3bE6aiJWGUhUqx8VpfSSWKzUe5Obf/LphoN8DWlCGYAimW8pjWig8uGnDjkyBL/ymG7zNg
yoPkAIuPAX4C4OXxXUL1w01hG7MbMqN1QXYgVooCDrsbHxGLcX+MUeI+RLOTfCTpQPaFNhYygoHP
UiBhtpyIAXC//9CqCWuqNBlgHY2THRJmFyfTGebCZ11avRUaniRF1s4b+IHpS5406XmYwbrtD1HS
7rLUm8OoQjsfv0ncfJd7nbfp0LNCclF8egDCB8JhxXRR68Dx78KF7RVtWWRJmR9mpcj3ZM6jMkhq
tz7OLLNeLGXWwmbOlIBmlvpRuVn1NkeGGQ6xrvmD2k5vSqK3v1fr1NU3CbZZQ71Q1KJW5UBY8jqY
1W/F1EOdOg/3xSwYNnR6go0G0RKYNcWml1nWTx7TYRP0D0cDE3Swfni0LeIloQDAoCrz+gaY096y
p07vDv1WiU5eIzE8S1+P5CsAKagouM3xJrpWtiZpu0NB0d4ttGS9VJfGR+IV/gOuSLxyBMNWjtRR
cRzJwUyfsv1Q/sHiXw4vGLQoI1ZtEAzPLDTe+NqufJBD5zl5CE8CAEWKi/568VmZKn2qqOTQGaGb
bWJHEpNcWJ3L8cV0T0uUKk0ijD/moRn5o8R7WDD3V8MLZ6dmtlWj6SI51C57Gefp0e3SYE668P4R
XbD4gNDzRrmok+f9ka9XKWs71teq1R3UJg4r+0MddsMc+U0sg58v2UHkfcDEC28OxYViarRCB8Y2
1vrqgM8xAqAo6zDp7Dnw6kLfar2Vb5g9N2B2npU2wQeQ/LcRFxUNZpZmbyBtn3Zd04P3Li9mVLUk
wMtJHt0LS47cBC/h5s9WZJqv12JUSlON3ao40GF8MAum79sincMuMr7dX/QlQaiGRBIXRf3o7CUI
Msu6dLyUFAcCwu531nj0aYrb/tmNYyKpBlrYX2wrwJAgKwC2U0zpGu5UpGWjVId82g/5Q9w80/SD
NRIpC7rAwRmIfvFyCfSEvF652a2aeCyd6tCkz5q7zWUs3EsLdjm+YCpaquD81hg/az9076XNXt1c
om+yKQjmwmiHCXWpEKFqO/Zmy/TsdnjObcWPF2haQNYurFA2wFrRNpsOrAw91e/i7f0jxf/+9SWO
ehW8MsA9ACfHEmEyXjnoSW8b0yE1fd38jjykqm/i5Of8676cpXmgkxmo+hHV5sHI653u57R0rGwa
D3W2Tzd5t189PIBdqNwGwg7NUy1ho4nepi4xyXyYhn+Sfbe2qgCNTLiDg5sYWGqcVWEXJmrRXI09
eiAFmPm/VqvBm/8RAGob4FB5r1nBb8kohZNlFeNhJL90dLNf7VAAiY+gHd6TJiDa4vAdm5HFUxhi
K3EU5DvDtCQCbhUNAriTDOAYMgyGoAWjk8fAn7bTwcotP+4OrnqMyrXFu1gkNNjkWB9AzXExC3dO
gQquzGlT66DOj6YZdr3Ejt/aPB13CK9NRQEDEODCGZ2HIkF9UGkfrGeifnGbYpN79cbSvt4/qzco
Ez4PvPegDVgy7iJd68IcmVGftKlz6JKD9jdIhhVz2/1D2S8Q2uzjWuKnL2gepHG2HDzAbzP0Y5Ug
5skgDW3xfOdQV3+wLZgMstxIu+GSFuMVc+y5tTpV/aHQbP/FAz/Z/fVamADGR5IEOR/gS0R3klp6
0iXglzkA+BzoGw8ArPsCuHEQbCAHpyGvhHaO4MwRlA9UOU6KguT+YCdjoKDXSv9G6if3rJ/UUt3c
l7U4mQtZwhmrSiXxhgiylBqxrzRQWhlQdOEUI3AOnBcAr3hAimQs5gT6JfT67g+W+joQY+/m1J8c
DcQcg+TuWJoLYt2gfAGMmhc8Xp/jqStKvIE6BML+6u1d7OzWLxXeVzBc6IAHtlNhW+KxR6dCtIhF
UMEfnM3qzBvUkL/f/ju+sBW1lgDqFWXDoZqflCwoHAnobulYwT9GZQ+eErdxyKYxFENDQfMhM3/X
7DtJfjXdz0L9UU7/WJosGXBDEMhnA/g9UD5weMAuwy30RWDYoso4g6NvOHiT51fmRs325IOB97BX
v9pF4BUPVfHY/GzboGHBGIVZeUQVLx6AqOq8v2+ffRZFfbr8FOFc1LXnDbpioBjVafxWeaXKD5b+
yJTXvODtCKz+MCdvenq6L3bhCoICg58CSFO4rSJ9JvjCDfTnSmCGvpEfwC4AYXBfwNJ+gugO6RAc
Gp6ful5ho6ENJTHskOY0uzbdN5ax65QnM89C3dyjdbvknbs4Ibh8UOPPMl/hulPdNi2I5pFDZFlv
nYJyQKp8wCf/Ay2Gf8n7EGpIqYt11+OUVa3ezN3BA6iu2SkyAPDSsqHUE54ZPExESwTXoE8SK+7j
qDvM1VsfPxtZs2vqI02fk+llgBW8v0lLiwZUHZoSI/vGsYjXm2Syuq+JoZNDY6XZpqMAjSVsbDcx
6OnC+6L4hwvHHHQJvHQZ3BLwOQVRVmTVvAch7NM4D9vKdrIdunaaYTR/VJmvJV/raDRCvY3rb/cF
L8yRA8p0ZMkAGoALcT1HGwALpwRN1UFpEf1LQWP96E6ycqJFITgXnyUluBf5tl7YkyRzEhNskcNh
ijeV+muon6lrSTZr4QJxPxPVSGDiESIyPlCkUOuMOf1nTm5yQmYnEglLewTgGs4DzjZoLgVXy9CK
EUnmajyQnjwNgBCrNNtT5r3lTv0Csp6HucvRwLVY/a5FY0J0pzSsTwI+cWIFKmZiqrvDIXem/XfF
nvb3T8DSwuHNxqFmOmpHxSy5Nk6dOdcTPeT/KMlWlaFgl/Ye5+uzXgnQfVV47mgmjSr0j0OCjuKu
QN1ozDS/Hn6vngR/TCGIClw6r166PmHd1EfUaBDlTL9oP+e/1g4OFDLqdnEfoCLu/5F2bT1y6kr3
FyGBAQOv5tI9956eZCbJC8pkEq4Gc8f8+m+Rc/Ttbho1mn2eImUkqu3ypVy11qoLSHpj8rSjqJEe
lVC/RXR3Ryvj0xfOuYlFfNKVjR02HCZadXCn0t7bivXgTFuQhb/6B+fnzAyoRtIHnsbzeSnt31Wj
IfW8gR3H/hGClsxKqn7LYz0YQ/uYavnNqEMOdW4kyPrOUV3aqXeFanwnzvgsjegx1ulLZ4LiqDjW
4Jllf2+lnH+r0AbumyH4b6CSRlZrTuQ5GYXygl06zDaGN73pJmYp3RFH6oMxVuizmtkfRE8MN6RG
ygoZfYtEfaO01ls+tjfJqG0Fs/NKW44dgIAZ3oBY9gJwEpF8MOQUJcck5bvIqF1b2xWTvOnt8aZU
tlTEV0oakPfEpQEGO1b9Bfup66vcGVs9PWa5qrkk+so8daQxgF+i8RBcMaVrbUZlXHynaVW4ZlsT
d2iTbiPUWAmh8ENmoS0LQEAQtxeX5tRUKKqC4XVM068yt1is+lV2V4a39vAQtzrLNdVv63eHbuG5
5yBmOeHIZOLBiGwHvWBzKxBwtaWVZUcp0C8oToG07+jUsKzVn+toq9eaNu+RhTlkGJFjRN+tlaiV
ECF4WmjpceynPcI7txvuQhXKAS13K/Uxh+ZyoX0LdYuV1SvhGxfp5TE6A+8tiMLYFmhiy9QymsUb
6hT22dHKgibaR1sv48tz9Pz7izu0gnCho2ZddmyrZ7VQWCLfsk/rlEIX8WwQi6VSUSpFVw7ZUY0f
6qz0RPUz7Lbu0Y2RGItYdOSSRqZssCxsdEC+GcnO2oLgrToD6mwzGxvRzTLjHOl4pPJaZsf+I7UD
Z6vr/eoITj6/OK0bxNhOPmGa8BTuCzZAX26rVHEZbMATwBFiCNi2eLaeX2iZOfBUGkZ25IpvTN/G
MHMTeRua31qusYJnns7fr99ya4P6i3XGXYec2BI8WphkNGtbZEBylEwPiRurTyiRb7wQVg5hiJvh
hp6fPagJzL/iJBQ0SG+Q1KjgGeFFoddlLAz3GYo9/adLY/qZocULqyNmVRgChgzt2RYPzc312Vpb
YRTaP0hCI4loLStvI/rEVqRFM29s9y4Lttq9rk4TOlaiHobvXxSq6qEFF9WsIb2vu7m5Ux71n2hO
Vmw1W1v1OX48HmxI5SJvf+4NmhiVyA1cDXKcOa2kZ6DJX5+o1ZH8Y+KiuFdqnPSUpseo8OHtkjzb
iduHfl5vvTJWrhtIYP//YP7egydLKw1lOMTUSY+Oxto0yPtAovviZ1s7zkfkqZXF3q9FU9lFb6dH
6KEOAyu3sBqro8BbUEX2GJeJtXBJptqDotI4O4aTqyPTNmK335jl8bpXVpcvkEJIJwE5DJLDueOh
wVuiEGvCK+nIaPSqo9PX5y1AH22WvAasA4bOLRha1unSFMUR/YS0JOi3wItr6+r0+4sRFDVIapPW
FMfJ+WpCSTRBajICZFxNv/XZRhl/nvNFZAFVRuTDkH6DIN9ytgTnYWLZUXk0YzEwaXZ/SF+1jKsU
7YZrV5kGphjVrmw+q4eDxQYyHEHsBiKHAd7a+SRCOTizaYqCIAn92grsdCM2XNn/aCkNnQcku8Dt
W8pJZNnYVZXJ+bGqlcc21X5mTnvDx2Qje7my2mYOjYVn+VxpXiYZCG8AZU0bfiTxr59munFxbX19
/vvJvk+mugYzrubHmBwy67iFw976/GIh6yMwHDXSgUdnenN8mn+9vk/WXABG8txxHvUb4IrPf/2A
XkaRbJv0aKJjVfFFMb98ljk4L6JTC4sBTKDOkKaaLRg+N/zh7foAVg6ss88v1qhOq16aDXBtlN+2
/QM1U68uIey5Ve1YtYPXK4IHCgjoMkVWt5NtZk0KO+19mlUB5MGC3ChYJrZEBFddgsYAcx1bBwZv
PnpOFlTTm4YY9SQ9Vhy9sCV6xHKbCUhFXZ+4tYWFvY2+P2jfgHzpIvWWyoyb4xRDbDMNQoZS+fXP
r80X6qdzmxZAIi6OeFBdpV03OeZLPE615hb2XVM8h93hupm1UeCWmp+4cwSxzIo1jTDqGMIMR1lM
t7Us/SxTvOsmLv0xSwmivjkzX2cg27k/eqN2MpRZ0yPJ6h0pvpakdYv8s7IJ2kxFObGy8LqkdYtG
pAhUgD51c/2LUW41OLqcqnMLiydcOIZKY4ywoBil5zguLT+ruLIcwyJ4oE1T0CJCPKfX+1jcTOWd
+lkl5L8mACsAEfyveOQiC6rJaILOB5xBY8UdoGHgkI2X9Kq7TywsIqwxcgRy5LAwpG92/6A6SPXf
/IsVBZYc0sTYIHj1nK+oKTVM9BnGPCkkc2teQYgBJdR2K5ZbSb3A4//YWaKM8QbpoNiOkLT9lnbM
yLyi2o1tYAeD5TZvcc6mLaXBy1Dl3OLCPSbppwQ07/SYFA2bghJxXV7d9Pze1psgh8Bv1r5cn8vL
c+bc4sJd+jhMLXp0pMd+Fm7zMrq3E2Zs1YfXFgUFhxJqemiSdtGsp08SPvJMwSU2vrTx9zF8LPPn
6wNZ257ox+fgeTpDNpflHsWoyy5OlBxvrphp4SHcKvKsGjBRnZgVfQFUW/hmCgd0PUorjn5qt6Gj
eHbR7a4PYT6jzgNVA8cjYi0NGic4kRcWRkuSCc2I82PXermRu3Z6L9AQKk1cJ9k4lFcGM+fC7TnD
idB4CaDhHDB1KoboGGmlr8d31kQ3BrNlYTEYJ5pk3iqwUD7Wui+sT1+/Bgpec8cRoOEAZZpX3Mkt
r6RVKkWvxseiuSldkW0cMSu/3kbFAOlWsOxx/S4+XxhToqlxLo7V8DOH4uBG0LuyH84+v7gT0QZT
xA34sscscdGEzU3p4NGt2s3l1gZlADkOyAXRWQZwcSUiid6HdtOXL6rhlYXw0DrDM9N9Sz79Pji3
s7gYjTETXOlgx6pfBsHk8HF9W1z6AuUzFFUdBI8AYy3L0g7lObCJWfLS/qL0DnCW659fmSZsBQCW
sBlmaY7FQu1Sa1B7sKCAR7S/U1UG6UGJ6x3Vq+/XDV06HdlZPKUhv4oVi17d50s2qjJbJrwLj41y
KLogmgK69SJcmSp0XcKjELhBVAWXYyGl7owCWJmXaPTFe7nFnNz6/OKyMAqjKomDzyvVm/0u2g18
2uX5B1UaINMADpg77yzJDkXdFKQmTf6CJli6/hLzb07+QhMv/PzhAYkaPJlnnCj2hrEYhwnegDWY
LX8RCmcmVZhl+dd9vTJTUNfCuxAXBso35mKD94ae0M6wi5cnCI2zEf2j/rfvL/Y28N6GArp98WJM
vjHsi2HDFVu/f7GnwasYUKzB7yfjPhsDe2N6VrYCICC4dnSQx6FHtojgzFE0dp6X+Us/Z9/pDzPN
XNDuN6ysDOLUyjLL2xRjUXNN5C+Kw8pf9O3TLjj7+uLcyIzGLjkt8hcIdEyj3xifvoIgoQblqVm0
ENm8JSK+rwb410nyF/Q1rVJPbgnIrPrg5PsLF+ta2Ga5GecvlgF0TDBNLt9q4rNlYuHmcVJQEXXS
/IUYgRN7ib3TtlqorZzep7NkL8pRaZ+PpQW07ktmW/2HIo30WcvT0e2dvA2yutvCSM2zch6jzZ0z
oScDCiD6hizDTFOYnWgbJ3vJIW1dRL1bgZrbmBkj8Q6aLWBR/fzsMkPFG8UWIAdxd1xwmDMS8hTt
1/OXWvlJaMbs/Nv/ZmDeRSeRVNfFuU5EhXVWP9PqphqC/+378yI5+b5pjlEpR+z1cNqj6+gmOPRy
kZ1P0OKoLSPwHzsHExRxdEz1eucx/2xLdwDWcIjPQQJE50D+XJy2RWgOugQxA10fGWCLJf/0aY7v
o2IAaANIPQg4z6fIiqOSRzyiR1I/ij3dIvJf7pGzzy+D/UmI2igyxTyWtXi0DeX3NMjvyGTs7D71
rjt7xRnoYYzEGyhzgKAugcB205WyVTTzaCVBXFaAl36nw+eLE4hwTows3JHwlBM7hBFAU9iMS2q2
gKsrM4bwYBbKmRXVcEedOySv8m7UulAecy9+F3HQF678bKtkLCrQ2GayGCrdeLIughAOGXCnMXv1
mInD0Pnq5594599fhJtVnVgkV/D9WD+K9kC2+pXOc3B+Ejp4zqOuAZjMrFe0ODfMdH5W5hSYb8Kj
PWQx/TGpHyFE9xuXyp9qrG87o41vnfjl+hK78A04bxD/BOYR2wUrbOGbWOsVOcWkO6ptykqDoZ0p
U63XqP/4F3aAgkV+ae4GuRxfrXejYqvgmCdgsDe9xytPGII9X7dysWEwCih2kzlihzTu8qEZjp1V
8bQEPrDYoageW54ugusm5u1w5iiYmEUFZsmnGUq0uOhjonWxBkH142TWe+WpU5KSJZ1XRUWNvszN
7rq12e0X1lD2cvA+NyAfcnEh2zm1BwPg63DH2/3rp78OmjL6pc5YvkuJc7uBIpoiuTzKW1SIo8r/
nz6vL3680vd9k0/4/GDfa7su/WxUDUbxya9f0n3SItRp3ePzrRJEvmlsOHpl6vH5mbYyq6fD64tT
Kxfgk1Aij/29Vu77T6dd//76fz6/CHhzQsM+tPB5tK2w7QcjfUg+TXefuQuzKhNwuuAGLjuUUCUB
U7es1GPShIzfSmfrYF/ZbjAAZB/2NbbEsmrTliMRg4zVY4Gm5JGis5FXbj9spV5WPIGGpbg3gJw1
ZjXcc0+YDvIh2NnqkVNPjJ69RYRaG8bp92f7JzHV2KuOiEd8v1GfeHIoymBK9te3AjQrL3fy3JV8
dgTqvheEUGi/26Cn69MxkuX4WDtS88NQdEx15LtE7ooa1Y/GVH7rQ1wG8GeMo7h5VlL7F8k0k+Hy
GT7QYEi/rS0jhAZSanWHREkKlwwQrFcb9SE0k3u9FZMfi1LxR544d3FZxK46SuTFqI2ku5bGN4Ms
/kw2b7y2EtkOOOHiMW7i5AOvd2dkmaEOSiAVp3xKGmi22ZPVB31Mih1ynKgFFUnJWTpSfdf0lfHb
0LPmtde1j7gEeEIbqvQ5NxEM3HJTeI5VeYNtSIl6fVVIplQF2k00qvRTGSnPSBnogSbtwXe4FXvV
pMQpo3HYviGb1/4xWql5CXe6b1nbtY2XD9wfSOQSQ7Y7WQwkZrQ36SOYzgrrQRY/FrKyvjWyayEq
qJZf8qRqPXQ+RR9Pagp0uO2BsYvz5lmUcvqIDL2/K2OIBWR86lw70WJ3NPo6qMoUXVjVoXrhdhq5
dV6iNSTX+gAdIRrWgpr1S1ccsteqmH8ZdQHAA5SpQneoxY9ksngwKHI3FlruObJJ39A0OPf6qkme
eB4Xe2kn001eVY0LxTrx4OQaf+3tSfWnsercpCUh2ndxx+/zOGJ00n/msbYf0LjN1Ut9ZApPhdvr
2bGDvDxYy0PkVmaTsak3v4Hk/MYnTcPbv+HIkpTQNelslZEi3qtj+arTLVzZ5cZBrAJOFBKi2Jx4
x51vnHrKjVb0iXHUjZgVYWAkfkh/Xd85l5v/3MZycw5dVdcAZx21xHMe4+rTpzw+P+f3kF+CkPBS
Y8DWhV6Wo6Uf6ajcNm4JNPC/+P1AL84iC+j3tzyEUd6sizaixjFCuGOTY5dujIBeHCwYwYmB+e8n
p1cPYmKkjaaBgOQ3BK5YnUasysBP28rCXUY+MIS0MeQL8FK/AEXqVSzGLKqNY5bdQvxBD9HJ/ZvV
H51y45G+tqzQmRpgrPnQv4DI0D4nwyBTA5zahsX1bQpgdlp/ve6Xi9TDLDs0t/QBfRfh4hLiqbRE
S6J21I9EjTxsW4ZTuTJutO5rGT9SsmFtbRUDgAsoNvDQADosgommVIdW7QbtqFdfRuXQb4SJZPX7
+C7y7rhhLkqCmtSdaqK9diynfZePzJF/smrYoYznhgWwczvH/shaH9iwtLof1Ah0XMufoLFm1neD
nrOK1v5UHLXicWgfTcqIPBjWBg18za1oXvff34iuCecLdWo6W48czEGSHip0VuWu1W/E/2vTMPOx
wTFHpAARs3MTOR1Tng41gWjEXpV30+H6mrnUTMGiQaSD/UYpaM1LNMwQ1W0Xo1H7sTRUZpU2K0ju
tlXjEZl7Vhz6ibjPhR1oye8wcdyo/FEWe0t9QGtAdv2nXI4UnH0wlaDYO5fuluUPi042bfCOfFbT
2mWZvdWy4fJUOf/+bP/kVBFan6RNiu/L6s+gW75BsHryG7vt3f9tIEuXVdCuEgMM6SiVQ0U8S6aN
qVodCuYJ0E5AWi4gTAoNR0tIy3wGpfh7WsmXVggoWNuHVNeD64O5XOJkFrGGMWjFzgfY+awlhiqM
rodsj62jKF+Nh85EF7c8JBt21rx/ameR7ajLqHWQ8afPnfKmY/uCyrMxaWsWkCoH+BUdnma50vOR
ZM4wGGESms+VhYaibcs+23oQOwk1D0CYENFDhGD5dijiFM1HcNs8x8bIVJzwIhx87JvrDlkdBvDD
c4stRN9LUKeijHLKDNN8dqDtpjKFblFR1g3gCkEDLDSAWWYDmyhHtXmczOd0zO6ytPmS0a2Mw0Vq
aJ6p+Zb6r4nForJIbwPhq5rPiR26fMKxyTVfywZW537fd65USwas0+f35Uyyx1pGmgNMwkVs5+Cp
YGo9VZ+rCE875mgbS3hlq5x9f57YkwMmxt1LqxHfVzpXdzwDnI63675f2fdnFhZL2EoyBzc8LAx1
oNnfE2Cif6Vb9JcV/0P9BfkZgvwZNv/COX0IVWK7G9Rny3rK4yd1Y5ZWPw8NDRS4cfEgRD2fJSUC
87nTe/VZOjbrjZsWaNLrs3QZB0FW5sTCIgEYDkJp1RADiI3fgw1dvPdclq5FDxm5z4d+w9qa10+s
LbdLHkZNY4pRfe6M8rGK9Pd6sm5lNHjXB3UZqp4Naql57PRFHzcqBlWEX5PmqCYPxIkBbGvQiXLD
1GJEf8FReADhwIeiM+rgi6jG5lRt7aSoD/pUvdZ5/0VTJSDq3fv1Ea2YwRLDQwsgHWQCl+yUGkI0
NS3M6iDLCJTh5zy/KT8pmT8P5dTGMkjFSxP81RI2NDyFoohlIAz+i1HMikYQkwQdYon64plmxEkV
ikOTWCg2mLz3hZbnjxyanxt+Wez+/wwGhQ2YASZPW/YbIFElnbYU9aGy/cm+Mad90+/H/N+4BTxe
XJOoLuOGOd+fPBRCrWhaH7RaopY1aUlXs7GG5lpBnC3qwMqQIFsBXWHIWc1smMWRHEreJTqIwYe8
v23lwcyEX0SZa4bjhpsWp848dwC9zK8vVElRQFuMCoJNg1RIWR+gIDPeZI50dhNPtjjIf8XDTpLb
sxlkwsC2APAb4NOl+ldl8XEc6FQeqr5kEAxw8U+RQ8eEzPDQqk6Zrd+EedB2kBdE/3rKNIXVGTNQ
+bZ3jrytlINdFC7SRgR0kIr4oBTbBmEaRNfyfpdC3rXEh+wDz1kUA79e9l6T3JL4jwlOH8G664+2
fpckv5vUa8s703pGyQDZtc5BIizcDYVwG4zdCLh5I5WQ0azyqsxgsYNQpXN7sLp1fUty5nKr4y5B
IWim2aNOvdzqWthb2agO/BClvUf779VwO8bhhosv19KZkeVeN6HClatk4geJvqaaUgWlA66ujO+E
o27kPhfxC9x8bmpxRYaTo5ZNp/GDk6lMlscub9iofEP3KVdVkMSChA/ZSuleruBzm+R8X8ZCJwrN
CT/Eugv8KVM2hYFWLWDnY+kieYSlfG5hckTV2C0slH/qu/xzIMD/TNnJxxc/P21t9KeU+HhG7pAF
7cPj9XN41fsn31+cJLkajlmTwCWKfVt9kXTP070hNvy+uo6hL4WgCN0bIGV1PkMRBbbNbHR+SK3b
qL7H2qLm54it8zzNbLCZCYG0wkVSvSmcIqPQSj6oFvrU91sSOys+nvmsANABpQJWxWKa6rSELKqS
YeWmQV+9T/EWz2IRp/z39/9jYP4BJ0Ew2KB9p5ecH1AOCsZcc3se75Ha32k0vJeSb7j9764+P3Fn
rvEstoSAfk5lnNuDqDYtG1Pygx779c1os4HcoiFIRo/VdCe/ZJp7fZ2tjQ/6R3/x19RB5ePcnhqW
9pCOI8aXhXejk3ybhuJNS7KKZbxXWULb5+sGlyyDvzN6anExo7pVNE6ZqVgRTgmp9DT3kmR8AmbG
b8p2l/TqrhpN1joimKj5O6mn7xs/YB7SxRSDwIRIEIVuRB7nQy5jINmUpucHs7cOY2f7Rhsi/58F
1ugETVm+lggX3MROn2JFddU680WkPZXlVmJ7Zfdp6HM1c6Yh23Vxi3Sd09CJqPlBkzUzqoPSj25R
d+z6cFcdPGOJgbwA+m0JqxsjJXWEbeWHNgR7nTyBwRXjKaqjvQXgCv9mNc2aFiDSIqG+fGupia5M
vE/5oS6erL5hXDxmmrpTY9R/YhlcH9nKETk33EQJFZLAuI8X76Iaii28bLD3tfwHcY5htJuyQGwJ
Dq166R8rS1JMVOYdbymGFJuIdlDygaBbMn1SZWLeFLOY9CxWCSjRRbLQnsCNo5ADPkTF21i9Zfxr
9skE94WJxb5LJsPKtMEsDp26/02c3XVnrBzEZwOYp/HknGzlxEO1xgAK/ZXD5RBN2LCw4u4zC/Pf
TywgEi21HIrGh2j4OfWPrcp3Os9YH8b+9aFsGZp31IkhFLPqEfdZcQDHNda9SNnX2Q3Xt+7erRlb
XL5GQvUpK2CGoriZZR9KiLjLcU2gDaz8HWqvO1oYrj1UOzQTYZTviiGE2NKT0yluTt569V7lE6PK
vdbsBLRn0/I7nlQuJOiZ42T7ImsRrd/ZpGJj8zsvbggPSNJ+mTQZOErhOuQ3Kp2syN5Sx2Gxsi9I
4dPCqyzNi6TqpUm8s80PtX/NCjw0wZhU38eYoPy7M/reN+oHs9w6q1amBDttzgIDH3RZicu6kYRo
HSUOSZ7vbRG5HTKP1527bgI1DkrwWL/gHJWmLATFu+xAtNEdbMnGLar/yoGBQfxjgZwvnwi65LK0
EnEotS99uEvGN1PZWKFbg1hc2l3bQyy2zsVBs98Jua8L7/okreyAsyHM9k92QN/WqlAzfH9QH/Jh
F9k3cgqirY6b8wJf3MNnVhZHhkrNbjQIXAFl6LsGZfAc+tvhDtEPcyhAFM7Gjlu5CSEWA7UbZByg
UbcsDWmZmitQGisPZspdEeUoDx2I4wOlxKDGtrHOVlcBbif0HgdyE1TA8yk0kacx2iEsD6lGfQWt
jKzwW84/2fBpPtNBMUfhBEVYtAhbIv4l0fEChUTXoQPLHMKf9sZCWB3FyfcXo6i7tMqlWYpDlr+k
znMdvmjDzfW1tuoVCo1xtJuZWxotjvVuyHrLrgjWGp9c4AIT8ppX/iAehPx53dLqYE4sLc51UEjS
JAs1cQg17idWt6u6u7L7uG5kdVEDSYAH1RzVLdEKStoAnxNSzBiFfJjbTPtCY2R4Q/Z8ijYW9LwN
LzbQia3FNg2VXFGyHFPXtO0+atTAKsrn68NZn7N/hjP//eQksOui1qYGw7HSninhzhYmG/sNmOCa
EczV/OJBFIfVfG4kA6RdprojDnyCLq9ZeEnn+LJyNqQpV80AroD8HOr8FyScPhWhbWRJdYB70JQL
0emQ+0L5fX3G1pyCttH2jLkBBnUJ17XKRDdbmiMNPOODQj15Na3xy3Uba4sMRyeyzOA7QkFysZLx
/+h8VBUYick04QF2FXGmV0E/PdnJhnNWxzOzALCecWcuF7SNYRgcChYHIZ505ZuIN+Zr7a75yzL4
7/cXixiKEkSZwrQ6jA04xv2dln431CC0/sXTBDP1zzjm1XGykqswLNVQxZyZL9ngiR6l/yDsbqYt
36ydZwAPomKDmtNluakKe8kjGWM8afETb837JA89GhWHySB3zhRvLIXV6QPyHHUBtKNC99PzYZUi
jgfUs6uDWr8X6i8NlUajfJriLV3GiyUHuDZUZBEwGZoFusNy+lqoNZqQ3zpMmn1v4UxTka4P85ch
7HboHXCX6vbGW/Lvy+rseANxVJv1UcGaQ7zmzD/pxGNTCMJfr/XFIW7qe3MEKB2QDtGUUDJS4cDv
jUnvTXPeAc9hON0Lqt9Z6aOwdkA07xpu3qNRoax2qjp5BDudJ0BeiZQNZvTIa8dLmwHIPKDi4oHN
XXQmmXkDkFkZVZk9fu/4x6CpbDBGd8K8Freij/zOzpGofIiyR61J3E6+WYnDjPBLVPV+WD11UXEj
DPOojVvtXC524TwXkEeBFjziY6zj87kYW1UqWT/PReJlCYu2xD5m913MNeoVyNaBxXCxy5uotysb
HeYOFtRNh1Aww0EvY/Hn+rm1OgobhyNEvADoWtJ1adeECW7h4lDrvxI79lWyla77u94vBnJiYhF9
N12Ek6xLCvA/Muohz/OH5k0coEWKwWrSdl6CfgqBrfLhFekmaw9sSxPw3Da9ZOrinWU3tTfWlXRB
iBcudwzhJ1WfBNbQOe5oh9JTs8Hx1ZJ+svAKVR24eG7cOSel5pPq3MWW3rVdKEJk4qqnBLBj0jwM
5iebuP/HiAOVVwqazyX9IkYiCFCSojg08w07eE6aBdd9DO30GSq38AF8jD0Ltgo6+CyTsrndyUnQ
OD+UcRW7XZZ8GJTfq5P9MibOz6oPg4lMf4QasjhGti+Rd2FX7bsk8vuxZlL/NXCddUXpoh0yo7QO
YrUJiDUEKYprzOzyXS3TGx31T2GFO1GkvlRrr1Kme9PpXBo2bi7QBVoSl6avA8Be9qjfjOV074zq
TuM/tJG6Qpj38L9babqfNInXmDgFiu8FZFe7lDKOrgEqVCzHwfDU3AR3QTs4kAEmpfGrGV7NeGQQ
I2M8r1gK3WFblrvGdvDkK5+hFcqiKWPCbIJJS73R7r0anQmkDTmC8HnUdCyhj1KHpjAlrk26oIwo
c6xD3cUedWoAKQUrLbEPjcrr1SoAypuV4lWoH5rW3uZ0P5nIB+jKH0srfLMA2FvNWBO+QK6Htc2v
Nu6YnhvP6K7nJnH8NoSpTzGcSOvuIgKhzLTwBxsvoC52jRAocUf606S+legEYVZolDJrDfc/pBSs
1jWPTOVDSyDrGT20UXIn8+xXnIe3UJvfjbXqy6bw6NS7VCEPU0oOOqFfCyNn0JZ9JWXxZMuOta3I
EZ50AcnI9wJsws7p7sX4R7cfy5GyWHZuqb+p0fc4GVnFpRdGLzoE0StZsBApnkptWTuOQKBMv6Bm
/mw4vUtaVHGB3MKp+VJNmUuyPwVg4F0DcQzbOqjKg2oJ18oAnMRpptPiqUAFMewVwFWhbyy+EAJV
WuWPllp+1ZCH0Op8aUugLsmNaoMhr1G3Ks1AVUJf67mXN9aNmXwfpRPQju8zZFcc7WXep4M0vDZq
vKHTAk4f2+GNxF958VqjZGaYPWtq/NLubYy5WxiI1OgzXnR+lAnWqDpLzNJVi6eEv7fC9gjIUKnS
vKK3K5vyidltuSND4jut4RtNGODX7QZa7PmUu6lNGLoxejqqnUmsPMz5XSMu0ZFB30Vc3FoZx7QS
v21NFoqfJDS+yMFmKeHeWIr91PIgDkOm16PXC+o3ReSPQ7sD7Jb1crhzqvdwOFaW6upG6ZIx8pSJ
PitWE9RjeTsOYh/nHasMdEnWS1fXY3cCoT2xe1YNhl9NoAEkyl0nHnNA02TfomgcQuP4C1T8WKGM
gZW/pnXuAoXgpuKnQl5Te2KtlK7T1jdh8VtrVTd1Wl9V0meaZ36ckA9AuW4tCSUizhS7dTPQKkp9
8oWdebKu9xNFHt0yXYLAe0rfHSv9UeTA7WOkXW97dHB2ycC9jiRe0aW+Pn6xHEh09bavKw3rxx5b
qcDTAI1iecshAQ1uKkFVWytdo0lCnMjRjd4MvjSolw2da42l+bU2B8VNxDQy2bbYXQhhBdLQZeK/
xb4+Nww/KsAyFqzDarKjo6CEFWq5b3GVmPK9khazsdUqikJ29k615n4ybaDFNMaxrWRqoez920LO
r5BQhDZ1REEJa9Bw0DEjHznXx94BwwBo3QzHRlxZuxEJvkYDG6OWAajUhwnhE75nvfe56qmo0usx
urIj4BnSlsXTj1H9yAnxCuBj+0p1UZTFnk+ZqEPXLGPIBVduBpxyonsmelbw4otVc7cZCMIw8Ely
zeP2R5TVrtbjJHWIbyuTG5bfEuQL20I9CJywTCl/SVUN6PjYt+NtqqZMppqXoaCNzlZs6t47cFZq
4wPEHLfgtxynoK7QW95JN28alNhR0NefaKu7ah4hEWqjX0fshpV5ow8NBLJtNx3ThwjHTMF/JoR6
qcIDvfszEgva6fFTUlhM74xdImNXx4lUVMLNu5zlg3BLzJ+YwiCKHwXaFYAs5Y4SSIQMYAXzo43+
tNrXNCdYwwOAxBjyiCuhbX2NDg+yx77Me6+zMj9FW/IQLsvGGVYcMTV6SnHcKOnXKTWZkb6Znela
GE2tVrdTl3gUy9QU4Z4OJmAUoSviyaeR4ZcmLgt1Bql8LwT3tNFBUIpj0IgQZnfYEaV22+YJi5OI
pSL7P9KubElOXNv+0CWCGfTKmFNVZY0u+4WoyYAAIQRIwNfflb5Dl3FGZbjPW9vdjVLz1t5ruMq7
PC3EjwG2uNTkcSEfLIk/5elQwaFVPpdVHtH2I9egEnDCZlRTWMFKcplRzMT2rgWSurwKEZdAf6RJ
+TQnre+GuilqyKXlUVPfqgHxkdFtl2YKVLVEdCnvHWhJ1yUOVUN5d5BOD3QDDjdjtgHYKpA4ssHD
ji3sHa/OrxlGNLeRWRaPBrZiQXhqtc/ddG2P7c5TkBMYISuQGxHEKxGpu3FTj/HYG3c65Abmvth2
UxYj/EVon6jR3s3cTrzOCdoSxCsAn/3CTnoXkyLbjWcVO+SrGW4IMLNjn49hlstE50ZcFlZMRidt
R+OH0nrYCA/xwLRwEG+n2VhKipzws+PKAxuMEHXJbcMZNsmjO+UQ8ZNH5oiQ1nagzd1+Ml9a0wu5
SR4qzHA3jQFZngoEhrP8ThWNlbVs6KSFmg0kf3HkEP3woDkhlQirpoxnbBadqSe780KlLZu5QcZe
vDXl93nWsLXfqFvvtZrdNrm11aSL45Dt2uGV2/r1hLWSe0YoSJNO6tu0LFt3WRKjY6lReOCieQcg
acNhfOlsG3r5bTobDQXrCvERN0G1cvtIz/tYgRHfChWM5ZAYBhTfhlcdt7fn5jEEyaPSueWmCWSO
uhoYi0u73sGaZZcDz9S5d6BrBZVjRN7oxJla4rZGZGE+MaGhERaWngg8BBsDqqmVf+OP1UNnPyHu
T/vaSVoKoWgIpQU9t47E7x/FaAd2/9bQ23GUMZm6fVsbwTK9MHjFElRFxGjigAPWNbfiGYfdUOg/
eiQ+GqeMnObe44AVCbBEMj+aufOygC5m5kWkeYjJConArzriCXvgmnzyrVeiIN1UQ2u/8j5anXx4
c7UpRpU49U8f/gZkQiDYCbwZqvRkFOWAGVYUuD6RpWSn9BTwT6L7cQr2TEQ0jV1Gtvdq1CjAaPg5
iuxRBji0uZkIjcVeQXH17HpiBXn1Vja4sSVLRENeOBvfCjPfI+FpyWKbSw4HtnY7Un5VVa8e6yJR
eYkSc6R1JK4HJ11MlYLTmdSlu+uycQymWov6Qkvh83MYITvilmJHQPO02Det6pNMQwTmlrHjF5te
Q1QDTSzaDME0kNgUgBXlbqQJJ4GO89VoPxfzxhND0NXaFaABYT2JtKzL0DBFxIn61sElieVmhGgE
R9vtosqUdE1cQ7nRMmhAiiHizE9GEBWhUhFpegXVdJgoVGUMU6CE6jx1ND8eFEvw3gk4MbeNye/0
OkuU6wYAqQRC3Zn2BPIjDf1xjDvnmXhg2tE2UIt+h6fNvs8RonY39XBt6RRVwFcwCHB+LaGJkS1m
luiIiaBWFJBaC5thAHewD2epJ80iAl3iBhd2ODESKqDydb2P/I7j7weQNP1YtUXclSRBavXYjPUW
OeNYcj3EU3DbF+2WuVgonRlaHt/1o74Fez/qXCfEJRV244/CtWJXRxTBnSP0Gnea7ceO1d7Uzhir
4r6xbqgLsqdnop8/W8vf6/R9bObAooigLO9G9zNkWPsg86btVJZh6+aB6oq0rbrYhiR5Let4As7Y
zNmN1ix3qhxCjU0Rk/aB9nkgihIRj7HBZAV6L3FC5GEueKjDB1gqN2JCfajJifqabfziZAdQh5ay
ECpQxH95UvgIeWqB6SzJRsO1w7P6eWL6FkLjV0bextrADxwRAzbu/JPX+sEm97ZWBdqip6J2o5P+
ER59N9ZgBK3yDn390I9sD7xFASuRfMYtije2QrmeQinT9t9grxBrPZQfTbZpswGCifWjZUwsyub+
ZhSADcryQeVduhQ8Ak8hxFs89ucstivMKAPzxW+iub6aRits9SGCLUQwa15IDTuguEsJbnQb90Q+
sS2T2UagY80Mqzh6Q6SckAYeRGi2LfxfPPeOKVtLLdyRbQ38azGl2CNHOnrXYKrdm7n5yoYe/N3v
LmaR2G08TU7YUiAW7+qiCowewS7bNd2N0VVBM982hAZafu3h8NXR7dpgG21U17MnUlrY1zO97/Rv
Xn43Th8NXY5EyTRnfNO018BCJ2L2I6vFM7B4xnbYO/pzn48BlPquKeWvSsobH3+WvH0y+ADvZS81
Ne0d5aZHFxdhz5s3o8aukCzNlR/3xpMGp3pfe4MAXUTdcS8tgcdB6d444/zMuiyk5Y7bVQpkRZpn
P2cDIflkBYb33QDAilI9Ev0Ui/6hcH6MVh+PzcPgvI2WCMwFr5T6WJVXLfGjyd5Tdm1mh8J6ttD1
rh+f1NhugGpNnfnWwwC4+DTR4ipvU4d1cVM4YTMOex18exOvKd9BbdvSfrTTDcX6kNQPxISo1MYP
9/tI+l7UGAh82TcIAsYZKL5D9dKo3eC/OfV3wV/LYcZRaYRjBi0Q/GIvNyCyb8QKECpNfjelEVjg
gnmkDmxNvoKdnEcIizajd8lb51LWa1WtNYtu0U34cqPO+VP1N63/txC7X4kj5OZt1BwAaVrhYDxZ
1VPl+UDxOS/DXAVUI9HXOZ3zPfj/FtZQVDwLlj4DI/1YZVipJc4D5f8ly2yd/lrjlAB8GsypLRhq
GjK40Qd1oSD7R17+9/Ta2iSRZtlAeV+xI14+OUsnP8nwZN8ZF9Bl54fq/7N4a0ME3cpUO+boxti8
ZhQJqQsp1D/hc7/3Yy0ANrbC1ppRa45DpW3LJosqSOItMG7KChtZBTfpIAWAF9wUF4iHM3FJG+ps
pvhTBvFUkPiUlW9sUS56J9ixnV6E/mo6b3p2acdcamNd3xq1qZ8VspRm7wWCNaEsSVo49/9iVX/q
ySqnbuYzMOYFB85nQcyE5/CFAsZpJFZp0F8q+f+Xa13ty97iXpd7LTv69FtFwASzd6R9KOSFFXdh
sH6VUT5PiCp5DsYOSgNeeT21ZrDkCPS76UJvzu6ff0ZrjaZGwlpDYge9QeHHceFgsTS4UcsD0rGh
sOzn/2hunFUav4TLmtNzdAoGkzdUlFFD/cPXTZwfN8gn/1IXQFXl94Xc+v5AiqlHMULtF8SBtfnQ
6O9ft3F+CfzTxum0+DQ3E4ETX2l17Gi373S40hCV5DXSrdol5cHzs/NPQ6fOfmoo5zoXLEdncjDG
q9aDnrodo6oRlkufys6Jv+7X2VPuJD39v2O3OgRQWNANcRo7sox9oAnoBhss/bqN0/b4c/v808Zq
e7KC68q10MYitFuv5gi4VTzZ3wt2gKBFOGT33iUt90vTtdqxI81qyOPibLPrbNP29jXRAMREki1Y
iksA//PL75e9Mxgkf9AS53HhyCfiPnKzeDSTUqb1x9cDeKmF1R7K9aXsZwOnKOvj6V2fkuHSmXBu
GUC8CIbx4NZBnGM1XhmD1GGFLP8x40VQLTwgeOr/fScA1IP5D7zyUH1eXQV4xeTEZT4KVoisx7EJ
h1N+hf6b+ufnZlaLTfVeW2TUxWzQe0c/CK8PtfHCQX1+tP7pymq04NYwjapFG8TZwfqndv/Fgfap
D+ZKwSITujKZie8P3ptHHxzt2KqfX8/GuQ3yuYlVjZK4uaDwgMGx3MCQviOHHhfnqH1XBb+w+88O
FqDdgDacSFb+6oSBiZGZS5ixHrm6d0Y3kPKC1sXZrkA0GkAtVF3/0BwgctAgXdS0x5HvSSPDQiJT
QV5RnroQeK4lKU6RLVyEYQJhQur+T65eYXGY8ii3OlKyIBtz8If94MY1WG1tGbJyo7cs6cWzIx4V
PXDvvlwc6An9LfgJYSP865A/gSE76u+rfYRN7LsGP/GVmjjzjqMFK4zykg3guUn73MhqF40VWHAL
rJOPtRWJBdnyC0N56furHbTwNrMZkOZHHby7ZdECo72w7M6dmZ96sN5Dk98O9WCBnGKjauX0bljq
VtRalxwfLzWz2keLWQFBpIHdlYm3cZ4j2JvFtLMudObcEtdPuDrvBB4Bx+f3oIDCR92RLuhdY590
8jZ3NjTDsXPhhD59ZX1Pw+MCnHGI9VjEXPVlmJH7LAoQTGa8rMz2xVsiMkE8Bq+C269Pn7PTDw0H
VK4hMe65qwtt9pgaKlTmj8szatXI3PyLz5OToAYkFcCqPTX/KYaSuOMEc3hzZNktshfc+TeXzGdA
02o+dFsZgmQDInWSIh0z97EuLkw5uI1n0BeATQGABtQmaja/yyaZ/zW0g986A2FHeryp7/6Lzb0c
Z4lAA4vhJDtUwqCdQiXtQHNyTcgP0baHxkGRzUcZKc8jVzNCv+FRYzHkiVFXVuWHWTphYRuhIei1
Uf2qJ7pP2uIkA5xomDtFvfVokudeM8PSsKNGQ9lTq1KtL9Jx4FGPtKyYrI1RNI8CPM/CGzZFO8ZF
rW+0srxmLepkKG9K8x3cAOSVMzxgX3sInXJUzVHnQhaThbnKjgBWBsL1IXaiP+fMR6kXx1lfh3lG
gxrvnkrPIgb9Ur2uwt7docySJCikXwtJfrROdZCLuoKEdpqVt8TMNg3KrUTTdoOLyubkwvHb2JX6
rhB+2GltbFsicSHgDM59oPRyKzCARW/DrV2PJtOIi1wPGkAjkTPaC9Rzy6GM9NZOKpCBO1MkS7GE
izam2bKkuQ4Fus7UAbqgUOAvHaTdqWf0AcjxRoD7DnnNQSQQYI0ydIJo9VXv4jXfAKmRGTBjruLB
4RsHbtvSrZ5r1Blm96FdCnvbq6IJMqgPAN+Gx1gJJl0+7CEs+eZki7sHayaqtSYw9ZOmHbztUUga
7a2NZPmGVF5xbS3FD7+e+rAv+g+am4Fyn2ab7GpQZ3O5G1HDqR0Y0+pI+5eArGhzhI247wFs6MY+
hJBeipzcdnGcZ+gho9Cfx32R4bDxf+SQyW2QyqvgnwlDqaDTutisPpiup83JWkhngQkkjMsxZaX1
YMCTsMm/NUzuB0elqPWzQiQ2SHFz2YV8Bse711EUxzRAyj3AQCUd1kwjNtR7MoZbMuRpNhPAEDTU
PJwot0XkV/p2rF8Ff5BVfrdIzUqNOWQmTySAPYxlKGPqeUyFvbMWvDDYcGASJ5lexK23JFhVV4Sq
G4PKKlAlTdqGo0Uj5CgWupUG1Iu/deEMLEstGooezIIsULkKYZ/1XvrQgUGJCiacCQETRyFbC8i5
NPowm+ihqNq4eSutp1E9WXXqmVsMe0ishBZduBDUiswpNq3JSIal0CMH+gVZFuf5tmWQZJlhtJDZ
EWMm5ApfVQtb2q5OysFNDQFwIi2/O+aSKOnsNMfcKqjggssftR2qc+bbyYRFAtZgm4lCHc8NJm+0
Angdi+exaExM7NLvwUJuYuJJKwRVqN0VC6rOoLagpuJVJ0AKsBtGMbSJM4L2T3uUhPo8A+JEYEpn
ewEhT3AZTHjNRx1V2YHq05hU/pjvAcGeIsjL4CwogcM0tepNZxABaRTwFaq1WUQMGIxnsu8e+ATQ
Y2PCsImrAhAfv/fSZUKFqNJkcTAg6r8d1VTGFa3bZF6gjSLhoJLA3rp+htixEbdlI1CqN8a7yfa1
RKNTlrJ58mJWTXLDatRB89xvQ2VWc1yWswgtwTMAZzIDFcV+3g62pOGCUyvGgl3ivvTLOKeVFQ1+
raHwX8kUMYOeymxEpb8ZIOlGTSPIR2ZHvlL9DmWy7GgZpZHqGYn03jlCAk0GrqHpQWFzmKt5A4oV
YHgEldIOpU/uPAZISV1VEZVY9YCZDigxFtMJ5CHnZAANy6z7l6XKbvwh23ekeVBez0JpQG9T137A
kxcrznADgGJyIKXqZmt6088sn1HE0Q+LsgFGdg95haqPYb/nQ3fb9MUH/DWfsqy5Fq27mfv6Zp4d
I7RqzPssUVvVPOGmlI6xcLTErsYNFC3jqm9TqzN2XQtZu6zrQt1vb4WkhwmVaGFbOxDMEgKEhI8y
1uSdCoN5BDeRmMJ8EaZDW4kbp+F8g2fgFdgTB83WsJAc1GddSALV0msAopq/D7K7Buo9FAbZyhHL
ZOiSzvUgtNnvKSAhDA7u2GlWAks8hJ/lawGgRFEVN71Wbh1bPLgdKnyy+cis8QMOhwAPdf7G1rvU
kpAmXSor8LFaamY+us70zab+U+eZfVBW3j5fjNgjZFO7Q4JKMZAeE3lAyW07TxLlPZUWoxbkfvdA
YIEMSYt08FCrgpsFqitk55deopXGXs/928Ydo9bhgE8oYHnwvAWjTobAhIZinHcF5DwCwn5w172r
Th6qiBAAIou1WQHEbG2gIzwELdMBfZyyZODCiIxque5Gti0Zuxqp2DFlpb7NrmxXvWWZr4XLwLfQ
EoAojYtljIrpT8VQQZf1Ew4UQDKbD7cxbonbHpSRRb2rF8Hg5R9l40eAJF+rvH4ouunBLcq0oPVP
WuY71+YHSuYEodpBQXO1zWCbwhGTK+BWWwjgk2q+67piP2Ab6F4P23QRaYQHtQbNb1Pez/l4YMA5
GZ0ZGbQ6VLh8ef5RaGQzdoAEUgEIifvg+zgOgdOQC1YKtcLSAvbSBBoEgX+TkcCCNTMqgEGjTVE7
AP9JecIYxFZRg6J+jr8noVEZQQeUgtVmySnwkKYdwAELw24BYdCngjawgQNGpPGiXCqQfG33CAn7
WLQfxQSILPG3PQf5Hgh0m3s7BaSo02mPsKFCyV+7JvaQMEEfATuO26rcWMDFuExPipEGeQaHyUyF
muZsM3RX+v0HgjOYpwDyKMyUnrAWOQuHXGxmR+KeqpJa7wPgg3euWIDTXG6BXzoQNUYanQMXTPF+
6nbGUN1y4sXwxIkoFCRzke38aryyXBopD1MuILBfgb9au+LYYB3Zsr/WPAATrHcCCFEPHBPE6Q4L
8w5Qud2YgOewQQ8MX4+U3oZ91kRu/R1XNBTn+7uOAWlTmADZIRAqMaWN4+7cwYhGt971OnIlLqKU
fkYtAmun1d59o7yGg9XB7ArAw4x4mERs2y84igT+fz8uh34jli5qKXR9vRo+FiMgd0CSAskHLFs8
Z++cAFBiIjOvoURPWVLi3rI0zMopU2YPTwpHwwyIds3bNzy8UQ83bECM+NVk01Qa/HkCQnXQi/sO
sESXLyEYRoEE25MzmBxA4xWQvuup1G8XHTVeArCB4vddh/8GZD2wtXGzocMNsHTte+vNgGPeAMjy
2FGEHeOCMPCRjveDQmRm0MTk2RYV0q0Al9AqWIv1b7/MA8CMBolbgf1bisgF1ot2+s2SDwdl4U51
HiTAdVltJOZJ3mVyNw7HoTdWaenpSK1U4cy6jbDGfeW9Q00amIAfjVYEJi4ThI+BYbR7UnGoNKA0
TVE2owW0hCcWOsOSFA5YxQPglzXf+TliiYbFLJMRKqmRkzMUpWuweiF6ALsdq6qOdVPvPOKFoySg
qwC9pbMfeoYCs6pDtgDayucDyDpYcnnoEwrKMQXKo44XSo65padOK4Ox4IFXYzoNO9QsFHEB5mIO
CbUK8TGyAdZcJBZsPnGZB9NiRRA1u296FvRmcVWK7r4w7ZAIN6kzwHgg2S+oHnKbpL7Xx/Zc30DQ
ZaNbCqgpIyKFFmd8BpTPv/YmFeBYipzORJ2X3tsFUKg+3w7LvQFxVa93AiRAEkvV6Ww5N7OptiA2
4lAF2G6RAdgKwWR2e2CNjxVvrwfgfJzZR7g0RrYBDBB3H2yYUg6afj0uWbSUQOLqCKgN7bEHoJRM
GpjT7qNk7LrSaUyb8p0BBDPIEZfkuwnQCRXWq1SI3aSWNKaZTFj4uaMwQ23EKgBy3C4e+BDaZhfW
upOWep3gbReI1twQvY+1SkSyFcCiP5Xjc4stZOQl5qJ4zZ0qMqsBFypkxfV671QVzIZpxE7s9dYL
fYBizcI4IGrHsWKGHkDTXVHH1EeLs3+oZnKrRqBzVIF1hJO44XEF8LPo9GgwRJQ1Y5QzkNHnDMEQ
VnFbXRVOlljSSVTVhT32RtmNkeHMYe6pTa4PbwXglR7WBKd86wDlY0JDo5hsL+igyj2L/L7jZswz
LS2JnqB2vR9JmbhlC/yEjf+q8IA7sBhFCM03s/l9AEoMtkAIkvhPC1dfN+DEqlioV/TXw9BqRSIn
ZJ/9N5uwwJd1UDjwGQGNPdCZvckn684BCr9sioghPTFByAriQ0HVQdtoalI5eTjl57hyK8QpPKmc
Osq06hkp+hBhf1hn1ovTd0FuQdWCsy0RfuzjpWKU1s7Aw/TkXQnaF5zVIBvSnu5vEkC6B4LhgN94
0DqHhhJioDmwkVjiCi86W36U+rRrnTqsCMDgok/6ugLE4fRG8BbsexAeQLjuNcCune5O1fahWWZg
eoerxSvuPaUCuB3Gjf69ZFNQ2grXBT00eh1VFNdJne+6k8BHUcRz1V9VugiaVgDQdqMtRVr4w52N
WEkvvJ2xmED64DXp5TEf8WwgAG/V7J71A5Thx5Rm3zXSA5Gf71AU2Q++iR06Ar9VA3TONj1IBB4i
tTErY8ijJ77Pk6ZqDzIvQwGiDzHb2GzkvqvNrSRzBEQGmGMUvdV+NADKmgvCQ7whJQj/GkJ684Tr
wxOvdwHUFVpk8D7wRsDx6gEIIw14yAIMhWncjbUPjJ6/aZrbXpWhUmTrNjzNAE2r6PfWGVMwysCK
GMIGprlA2AXWMMP+47rKkHeg9Y77DpA/Zsrxom0pNrBp7C0AiSageHL5Ch5QMANLPkPSXZr9zhMq
qvlHA3waMKZh7qo7JHXDblBIijwpv0hES+O+13e2W2JiQQ+wgTOuzCviArttcCCTIfmPjQGA2Lbo
rU0rSUApTXOX/2Aij0ZgByfEhBmfQrDHoabvgjTBP8x5TlRbJ3XtAnKFdyfuGOqaG4g9pIXycIdq
YIBmSAAYkTLnyMXD2KB8B0ATsE9efuhwydR5gRzJfBg4IseaRjWCl8weseRLaNjbAUByoD3A7rfH
69GaQijcXyk8J1yABGc5pYDnBBNF0ER+uC2YYeBWZICAZBPbOxLYt1LinnzrVPkynu6hzEwt4lfA
mz5VdZ2egJNKo4ACSZj7OjvhmMnsAGKVtYEEdFX69ba3nxnvkS4BcCvLYdhC0rrCnlJIMsDQfHYR
IXTaVhsAhSu/N7W5l1IlVWnhhhDxrIpEzQSQcB1eApD6L+qkqGTYtEvgLf4V67qYUjw1oKGRGRTQ
M/NASgCfsT153SeW2+/4ogfjYoSOARZqAzaEcLYegkhOyr30zcRhGta9Hn2ddTyXPj1JqaNK4FrQ
4lolNTHzdtEAmgbcixMC8Rs2kgHP9Ao4utXcfd3WuQTq57ZWGU5vyDvd8BSqxOPBHPH0dJwLOdRz
ie3PLZz+/accKriTshwrtDBN3zLr2oPjodz+Z51YVYb0wSjRCJpoig645RdyicF7aZRWaVq3aPrM
VJiRUzSzBPwSguZcWv7zGK2qJI5d2bknT2OE5BTspJzIFQ+9s/l6mC61sqqV6BTqWmqW7GjYH52A
IxZOoBNvdnr9up0LM77GhnG2KLfR0JtTLNDdye4psy9Q0C905Rck6tOispAKdD3okh27nwYQ5+1B
GyPTT77ux6VGVvvQ9yrcxjNmvc6CEq4n5U0tgCn+D0drBTpZGtYXeMyxIzSVkYCw2wCXyNcd+TUc
64LMp/W1NnNDKmh0Cqqjlu03Tly3SFLPmZgC1+EWUta9CqC+M+GdTlukSXrnoAuK5EWT/7UGygmq
5qJYA6F/KOitpRBgZW1mrDBQLS5CpNe0KWgvnZ5nV98nXvRqrzY297kHMeFjnl0vzS23vgvzgj3I
aTuuhxOCuBZkBmH/ZrirKVPK8EHvQC9Mb0/7yCkD7SVPrRfTvOBdcO7c+dzQ6nS2SsoV0obAiwkk
QPBAir9eGOduGhir+qcS1Im1uzqbWb9YFaTfUALWUTSxcjydj4y9zp5CoHhp7s92xoUmgIGa80lF
/veLwHT8ymgZOcl7Bjx/9Or3f9OZf75/2s6fzoSqca0yYye2NJj7CLCaEOJ9VXfDqwujdvqhf0z/
p46sVpg9wnwDbtkohZSIH/M7XYMhZnHhhLs0WqsrwUTCV7M8NFJT9jh5sJCn84VlfDrv/+gHvEeg
U6//slb9fcAys9WNzmqABmpo1DgPqn3XQabqvBZauSD0OQxPhezCWXR2yX1qdDVL42IC4TSh9lj3
22IGSj9HqochC9VHtnUhLjg7UbAJsgzAz+Dutdqn4mT/Llss78G4dpDtatNyvLBDz90R0KDzUOUm
DuQLVmthslFc5TrK9gznZ0YOohuCsrnx/YevF/fZ5fCpndVyIC4FSrCFCCjXwm8Vj/7N1+GwDGFn
7Ex/tTX1fM5G0AagmepmN5A5gMTsfEEd9+xckH+aWM07IEKL0RVDg0q9Wdw7EKdyL0zFpRZWU6HL
uXMWjhaq/LZxjnI8+NmFHXN+FtALCO3ApX0tYzB6tLRbDbwVSV51+tSb9EKwfKmB07//dIbBLq3N
NAMy0spApfqFXzL/OrflIURuw4TGgYr3+mmhIR2Eoj4QlPOgb13c+/NCUFd7mp2frXosumtn/DeY
589Nrjbh0mgZNNaAoJTU2xudAHl0iojuJ818ya/03AoA9BA6E9iNoMyvAlxtWOggswX3svEwdy9W
j6ezev/7rQLlVN00IaiHg3PVhm/1s9u3GEE/ayHo32+ME5v9X7QBZBgElgwdhqirlezm41jVWQfu
DEg0qXPJ8ObcIrMdHewkHfU+yN79vsiGRkL1EW+ao0MenPHGvLDTz33+pCViwBvc9oCj+/3zsvEh
kMywSfoaCIoANbS/H53P31+dJNqEbEWd4yh06sQ/FVb+8vvGyVjMgVoj8Vz46Jjm77+fGcLoC1cN
V4WGUoz/2sq/lRNdt7DaEhYFWcbg03BVqY3Or13yKA6Vk349TL+uns/XO1oBOhZBHSbB9BCn/t6P
SYMFgAUu4FWnjBuT58mc5Q82oiFHXtVgRuX3fkGPNQHlMquQe7rVtCfH+o4s/S7XxWYEL/nCLzqN
3PoXQccTikJI2toQOf79F4Ea3hqT549XWUduG528ZLX7KDoLma6Kprrpbp1exrXyrv1p/Fmy+t1Z
3PECZOyPx9BpXGCQADc8cvqHtb6135MOCQ/8CgMUcDg2pLYC+kaO3RVUxQ8TL6BMYg5QaXH9+9bt
b6zFz6OvR+IXWeH3kSCwUocjKKR1yMkk6PeRyK0M8BlrFFdQKKHbYhnnCMZh9wOhd2KB5ohXZqnm
ak+ZqJZDvSzX3PB+MHu570o3snPxrtnWo52f8vkoreawMNL9Eogfs9GvMwOgIQHUYpzN6q7mBopW
VonMIWoay2jvB9va03pOLLJc44pDLQQAKVt7nj0/njQXdOAFEK6Sex91h1r31EMtxCZgYw6NuWmt
OSk9JMhB30UalkRWMx6AY7kuTPqN2EvSaw7SyC19hbhMdWHY1icLThT7FGlBSc2Fm+HaHoSM2WL5
Sy2u+qcm31n5BUDs6nLEqsSXocsJvvppXaxhi14n59aWFQxoyLZh27n5tkAZRU0yLfO7YYA9SH8B
cXw6yD8tg/9pEcrYJ2MQB3ZEq6PMrtTSeVqDiiNpIq+6qYrHrHuAixMyyheW/Wrs/rcpWM8BJUk8
3F2/rziv8RnX3UG/NcQVQVmJz5ci+1Uo/EcLq5txhrrSaCJTfwuyWzjm8zfqZlENPUJl5C8X9s+Z
cYOBgOvChQxo7TUuE55O1M270rj1/A3S+3wJyMN/1sLqqHKyzDbgsGvcDh6gC6hqZNFF9dFzU/K5
F6vZZ4wsrFnQBqjp3hw1l6yBTr9xvbpsXABwPv91n51goZ+CyXyGQTKsdI3bxX6x6wNY3URuvh6m
s104IYmxGcH2WNtFNLlqiSyYcctrGciND+DH1w382QcYvZ7UeXXkQf7E5Ju4tzq9ypa7oYxLtc0t
pP4vkGXPNoFfD5VRHcHj2jincBhwrN2y3JUshVWxrDblJRXrP7cG3tcIGcH7w9aDec5qJpDm51bl
LHeO7aI4lFTatWPeMmApvh6tP6fj93ZWK0rA2GypKne5Q5XWfV8uTcaZz+P8tcAoPs03ltbv3Shb
apWlJv6btDNdchtJtvQLDcywL3+55aKUUmAqJVX+gUkqFfZ9x9PfD3nHqsgghjBqulvdbSYrOGPz
8HA/fo51zMEiJjuI0W7++Wffn+OHkw1bDvTfFUFtHelI4PUCjYW+FoLMP/H8TMwyoEDJEB8hyhOD
06EJ1AD1Ee8ICQo1WXVQ+5+zZsBO7wwyXgD9m02SqNLjNKHQaBsvrRm8quONz/l3X0la4t9zI/hK
NQOKkza14vbGt/bQrN0r7+fufJgqWkT/fl9sWtAB+ZRqW+K+6uxDqYEmNvqfUWAfYy975KK7N+1y
a07ZnTc037JSv1c8IDLR+LPorF0QDbtAK3cNJHhJXKz0JF1uIn4aeq+oYrGFgGudL/LYT2FlFI7i
ElYTWKVrugkr3xfV6vxsKkcvNhUXaGUUPgBwvnWT8vtNKnMEZLxrxSDEl7TE7zyV32++2s2X1+tf
v3RGfN1mh/IvXJ64P83JSUbaNlXX0coHH2Rk2wf7vu92183Mt/3F/oDvmN4GynuwBJwvgtrWhgY9
tOzq0CaSZdwrmfFAh/2uzMCfg2v7odj6yum+dIIM7cSm4D1q3yorP8GmT5VVch6m7IOKDpdCIHl9
cItzeGJIcCNJ0Ce21Uyy2+nQaRlvPjikKV9ZqLXRCG84aEI0IH8Y6QeQSpySsQBvqvR3Nvxs18fz
nqe8tlrzlj/xi2ncWt7YjfIshrubFDcDmJMW8NkQlbSxC5B2kwI4yarv+fB1BEe31pm6NFhDlt8r
HgaCMULw2ABx1oJSQ9EShET7DBwOMj+EJ6+Pc2lTzoo0aByB6aEscT5MHZWjUIIkzu2Dj3H0DLBF
6r6Y4+ug0BZTf7tuTFuK9k+tCX4oKjUPJTusOWDWyyFB1geSz+BHPAKLzUEwEZIZoNM8+FAcFcJI
q4WODzHK8BdtM/d5OMNW811YGNs+fbNGuHW6Ee6XZKfYoF+gdzJTCEQlZsx8VkFhGHQP+f73qOt3
lYfMUQsxUfa3TD3ZlsttarxpSbwr8uP1ca4MU7wJ8iywTWkeJpBux/mteQ+xhZAniL0QnIPuP0xr
kvNLx+9kYsVnFGxBYQjoQnZVfYQQK4YNSr9TyubL9YEt7sn/douYpmmMqIYEkgPYjIesB0RFH8O9
tsY7sXiTno5GOOdwlA6FLHc80cLwNVKGA+plh7yyYS6EyD/un40MsUOoXHQve2qTdF9H6SECvNs4
yoY00l0rj9tRT6EvtIaVdLQyezLRMZBNofeN0wLx+zxHJ44BngenBnTNiUkA99w7mbZV+1dFf2iR
bkOKUeqf8rR6nDl3e3Ds1xdg9jrXjAtZSsDFocnGkt2q3seP4KWuf37pbQxrvqPOARvlZ+G6MDXQ
UXXN2OTknxodSKNRHobmTRt+BEG5YmvB80Caz5XGmxLFM3Ee47hzasmJZDf09nF+kP8pBmChB0P5
4ve3OzmyCzLPVg25MbQnzpcsSGLZIffKtjWCB82MnzM7PI5a/hZ71R0F38MgraliLRxITDKyWeWA
8F2cSXpkKi8NuA/9O9DgBji6tZLowl44MyFcuUhsd0arMypgH1ul/NZ64+b6dlgbhHAOHd0YUnij
iB6gorP9lyGl7ydaWZy1Ycx/f3KekkzqwcthxItf6voxXCuBLw7CmPNMtKwqliasxJzXNyuJDJMa
3bfBfQ/McfCC3e0zZctwbBNBki0Ti3nmpJh16GiT21rmW9wnO6mTf5eGtHKxLI3FJiPHzuJ/NLEW
5pn2YA6pNbmR8VQCZ83GL3mzUtJb8PE8/v+zIayHlJUMch6KbRUwxja0zmwG5QnmwD+YshM781jP
1r3PaNnSJ1fS9/TrwaCZr3nLBXeGoI2MPq85t9yLOsADieC80R2aNxQ6hMDm7rqv/Zq05uKaAEmh
I5rXFfN2Po6goqxjdfLkjspdVd1V2V2xJmy/FIwSEVFco4XcMoVmYuX/xLFF6GmPo5sXylsNw+1o
0VkXmp8NRb3r2uZOL8p97bWfDTN5sCIYEJsOEK+2ssvnpRduH34GWWDytFQTxCy+7HSSrZfa6EKC
SmevPuUr77yFvXdmQNh7WuunVZBao6sbHwr9Z53Q2Fs9Sv3d9a23NA6F+YQ6B6LCi9SQV/tF5/T9
6E5QvdIksjJNYrVjzjRQhuO9qlOy1mWRCypOFU/JA39yLV9+Bu2xza0PSTTBcm/uR+WT6SWbyvgs
W78KaWVk749IcYkMBdVHOrQ1stvCqcqKTK1jeujctJL6HW2A9AgCrjUaI97EfvG7rq2/e9jITIOE
G31CK+n8pQWEg4CGMwp6lzqmrafGZFlkza3NAxyAFoQ0JRTQKy5q4VyDn9FtMgEUni1NOHIATLyp
jBXNjZKntKl2Fd309QDzPFSi/kq8tzgiiwYhQBom2VbhyaImqQpVtaa7dv88eT/M9jmhy7aJ1lAI
S3ZMNqUqW5BgXaY4KlUPkmTATkSXjfGIwIpG45izVhBc2vsndjQhC1GPkBJ3ea+7PQ07IdDd2L39
cJ0aEO7bQmokPdcwIMePluzm+crpWlp8U+OWJZXIFhcXP+wDCji5rLtJkQwP8G2kT0EmZ3eppA70
BkjFPp3C/PbLCmeh4CzgWNKpgJw7+dTwtDyQesPNm6dSvS+zJ6W5PUeHCS52tjXsMMq8cCf3YRFL
6LNGheFO0fidbvNvk6bc/8HSnJgQnEMf+8HUyJgI9Xqv2P1uuD1bTb79xMK8y08GkYZ2E5pmbrhJ
9GXYD+rL9QEsvBngdIQWVVXNWXRL+HyoTEGY0dbmwnxneB/08NExD1H8gSYb+0bKq3cnfmpLcDJj
PegdfEK6m7UqrHRbu4BfflqJsBdP48mAhH3Vtkio1O9Gmu1vWVq5The/DmMXbQ1ATS9CEy8M6wHu
bc562DzCtrILB+lPdu2JCWEAVq/KmVSGupsHuf2hiofwY+/D7Xp93ZfOvEVNzdQcrmuIzs631ZDT
BY6qLVYQh7Br/vh/K9UxhqVj5tO/bmxp1igSKI5D1Ui3LMGBWWMBjKModFcqkRi//4MzyLWFl+fx
BipXOIOxZiYplLm4RzSsfqRrQJr5Hxfv/9PPCycky1sTjg7WA0kEI4ZR/8le6wNYyG4Rh/43AuFg
2H7q9V3KCOBvtS3a4Clc3NOUY/8s4LYwV07I2oCEDSYZKYh4unNcrbC3o/mpV5SttcY3tbi/IOai
sxZEqSkCzAyQPE2mRbrrhOkWyR2aQn8O5dfGImU4fr++vZYuegp64L/JDkCmJ0xfzk525IK9DF8U
hOxfzU7aWdmXZviDe/jUjjBxnqMaYEmwo3i+9khjbQrrN7fj9dEsHhagjXBiUPni2JyfzNyp+yIe
Yt0dhs9IiYXtSvi1/H1wbSCHFOgXhMOYxwMhtjHprhHcoSvi9Cu/f2l7ofPlzJgztrR4HIGllHZS
FKqr9Yc2O1AbiZOVWvfSgp+aEI4kpZE+of1bdSGYgON2UB/zACWGlXOyNFFzowfoRQQPKfWdL0Q7
+TAPqarqxg16CVE7DYgxBeqKlcWx8GCy50KczCvj3IrtGznMM6Hqqg5ENk7i7OISgY/MgJDeru9u
31vkznSDNyFJQpHXEm56ycwV6nIG7FPfIAa8/vnFsdDrxyGES4KS3PlY1KpyEF+JVdcafe+rlQ4z
10SVhjSd69LWMfq1XrDFJeLyYuJmkUgxSdRPUq7oWq2CDXmyik8I2f/BgJCTM01kiIH8zfZPgq/R
MPyo7WXVDfMPZfDZC37LOipSkHZct7N4ZnCSvIdkhdURNoFUmjYdvSZgCjSG5Mnc1ba+tWgrvm5m
ySmTPiXPDmZWJgg6H47RtT65WZa/z5w7qxvf0OX7ofbA41TFszfoVayhqdYsCmeoMQwzSlsstsZf
gf0Ke5GXHLLuVXNW7oD5p4u3NE9KMM1g3wj/BK9mKZ3SyIYEhMcwN1b/FngrYdnS3j41oJ7PXakC
44BjC7BW9RBCtjE96PWDEq4c0KVI4NSKsBGUrLbhZGO+Qmc7DQf/A2iO3rpDo0v7x/NWtsOisRkB
Tt4JhgTxuBaFpDaaxHENOzqIdb9ovkRybfEOSJWHsDRJh3bTDOlCj0yGoAs2gev7cb4wLxZNNWcC
T6qyhnh8xyKxVahKVTeR2qfUatzY0OjUpqwIa+1dG+S0Mtf76zaXjhpR6L82hbvDL2npGqUEF1jt
q7+z6D5fCxgXtyKPtrneQ4HEEPZ8aiRT7sxOtjOOTf0pGB7+ZAT/fV8YQRKraZ7KkeqSJoNh5O8q
ux//ADhIrP6fDcGTp2M01U6HDeQRhu1gTN84AOomzLtv1wezNllCTIVHahGS51gBA7rLm5Tm0TWU
yPKK/zeW+RicOPFe6qOh0DHBNQ+/VZdu/Ug9SIa9Eh4uegjonHmE8F8XxLtpN2oQzlkKO2vnf5Tk
bYVyy8qJWRzLiQ1huiyvKiTJMWbYzlsA8bVy33b/XF+RRRMGeEUVCDFEaoInTZyM12bOdKnJY+b9
laPKJ/feysW6ZkTwpgnMxW3UeooLwf+mM57lytm049r1vbi5ToYieNOoLcNUM7CiSui8P6q3ZwPQ
cNbxndqcwJJFNLJXyx1NEAa52Zz8848e+b/ra3E5AG3mUCczOzfRkH0+37rIq4AOkEjLDh8QnoXJ
aq2tackAhWKKOWCpoXAWzoanjAOVPIPHQCTv7QFCkWmlA/TyVFAgRpZehthWp74vZEfLYZiqZiC5
qBWj/+T3yqs9M1D2SX50qvD++nxdhhukMam1OxSOeOCowoL7Xg/VTZvqbtnspvivatrB6Sj7b9rt
dRtN5ihjA2DyZashrH2BE1aN7nofB/PRy1Zc/NKykMwwiNMJ1y869IZGrTsj4o0mx+hLbcL65fo8
LX5/LuSRwWL1xZpGhVqUIYWm7tboUHZ3jbriCi+PN/NCkZBSDdI96Pec71tIkwc7cgLDRQEwSu5p
24hvv2UxoZn0YJO8BGkl7FwjB2RbAu91lXRQvhSh079JQ6CvbKgFbAp5Poo+c7mT3m5DMONkYD+b
ZlRcCaXjpkVlTdZ+DFkPrxCCU3AsVeFj1vwle+5U/J20K4dnYZ3oy6dRBAiJQWFGsK50UuEbuiS7
B0+XoYdRV8LNhcN5+n2xrDblk9/KkGhRaR0Pfo2cQhZsNMPfTUBVbt5y7w0poCfpWCLFcL4ljAK1
izzj5tLrcf+pLYf9zd9XFaaJDmlDprFOuFHQ/o7ysKdMJ9l/dW5b3n5i5oYadrVMrf6imNRacjr3
QGmuHWwLpC1vD7ioAP/3/YsiEjJallnZGqjBf8b8KRrIBQwrq72wm0jJ6OoMq5iTZcISVEYWBobS
a27MgQzfav32zCKlQ6rZdFHgVDj752ssI6mGJHZEDx6PvGzT/AN13fVVvtywWCD3bsL1MIsPzBfA
SSznB17SFXrQUw15baaPkPxG5a+6WQmBLicKK8wSZJgAUGTRPSL7GeiDJXWuBvFup0G2ZqxYWBzH
iYX570/GUQCbV+IBCz4xPHRgGvrYVvCgJLen3uehED+AmCK5JGYWGkWlUTlXOxcC0D05gd9N7Px9
fU0unf25iXk2T8ZiRHEXKZ7cuXKfPmpV/ABz5c8q8Va6zObQ9vyxqAO8ptcXjJstkyc5N1OOlaQU
YI/cRPvlmK6F0EOe7KvxiBotDVr+ir9aMkcmwSCWx1td9NNI8pTF8I00rtI8ZPThO/czeaQdI9j4
ow6/3D6FYFF4K5Is1y7gE7XRvOsmNG453QeWm8T3Wr1ylSytEkceHANaVzh94fCbpqUmbRm3bgDb
GWTHmfLFm77+wTAs+lLol4aMQ+zLr1uYDiHNYc6SLZx3UMoZ9u52EyjNQFvDTphbv893AQXdLpB0
9nNSfGlo+s3kZz36g6mi6RiHjEiTc5EljapWSTTL6vHFFNwL/VOJ8HJh2A/XhzKfC3FD25bBv+dE
wUW21J+KtkzHZHC9Nt7rE9TK8pr24NKin5qYN/nJ0YxkJa4mCRMSnHW2/bVCvjtSVgoKS77MnvEc
OGY2lpjFqQLI3D2akV1/eFNCGEAhnNva8sp5vAztCbNPrAgeE9pCK61yrCTRky4Nd7Q979Q82UrB
35r/6w9WZiZfeO/04OFyPm2Q2TtBpdUDtPvlJmp+V2spnMUpOzEgrIuhjbEaQV3lVsrXIX/0ogc1
eA2ClQ22gJqiaZ54yOC8cBxNYc4yr6nsZMzYYdG3XPoat8cqhq8YZdAeSQk/z7aS+lipT1VbroQa
C/g6TM+wBZ7fBOlilcn26crvLLV3ZbhI8zx6dRoAlo72OYI0Z7K1vTahQZPoj1EY3uvx+HkqEVow
q7+ur+TSriHYIeyh9mxfpIXHIqoy1rd3VVg09I4e6DiFnBKI+1NtrCC1lg7bqS0hAo0gr20T3+5d
rzoo5uMY/gxX8yazexN9xqkN0YtrPUj+xsQ1ZR8a6WOhbfpyZzaPRX4o4kdIqq9P35KLOjU3//2J
/1DH3AjkEXOOFW0CZHCClUt96SBARANNpAPo7CIFDb16Vyhjj+/IkISWnfETEPaHLPe+a3b48/pg
FvcC77j53rCIIeb1OxkMfM+xPSGo65rtDyu9V6D8bocHpVd3dZOuXFOLE0efrGJSBqXWIuwFJ9Ui
W/P9wS2+R96rbq44qMVtcPJ5YRskoafaXc7nZZjO2mBn+buA2ndvqhtqh6nT7WTp5prr3DLF0wo2
FJqMxfeVhvw2eVo/d/X81enVjR7tQx+O0vDr9VW6nLk562HQUqATtsJefb5KUttlbacrmYt4yuhv
Hf5cN3C5Dfg4xS8qt0QRpuiZJlRkh2gaMzc40Exi/gN9MYo3yYoDvHQGs5X3jnUIUMlSCMPQkmAK
O6zEiP1stDLYrBXBFybq1IL4ds9jVF7s2YJio+WCIPjKPC1+X3fgN7GpStriQsDkW7dw1TNP0THd
av5Kiujy5DNBZAIgG5s5+8QUUV5rktUmQ+aSfyqVDzmPoADGbavJV3zY0kpoNuVbOvuBVIjHfugT
6DKCOKOp48WKXCvbA7G5vqUu3wqQplFgAP9MFfqC0aPqDCsOuj53jaHa9KhB1NN3A6y/jABLJJPg
ttcwp0uzd2LxIl3QenFMp2EO5hTdIaN6aN+VnprhY1R4ay2vSzMIGQXpttkBwC5yvpcbM3KMTJcz
N5LDb+oQuYMV0FS41luwtOHmPNeMB4XHQBd8ph5ldtqiwejmU7Z5GIPbM4Zk8Xg2EHBT9LyQE097
u5ZLTcpc6AV+p6jAN9A4rhyahXzhbIT3Nqyg/B8Ri+QkXkyTUpS7afapNvRNNo2zZvFezh9C+zXv
Pk2tAuYmp2f/OWsO1/fhkms7NS6ElUEjjxyAOKdffnxS6gbtX7+9h7bs3kdbsImHX9ftLW0MisdA
0ym7K4oIHiWERR5r9Gs3oG3XollQGe/L27uZCA5OjMyDPrm2pzZu63DASCbvpHKz1hS8sOvYC4hY
kiLByYlurh61tvOatHKNTTjsdWl3fYoWP8/HQVsBTbzgJAycpJq8bCwAJ/qbuvuWrwS4i9+fO6Qo
EgAicoRDU0leNEQV3/eKr+mdHL3e/vNxznPD3byxRMoPz1MsCBWjwnXa4GDK1T5G2OUPTHBceKXM
t7KIRE36AtEWqSvcyP/RoE+GD7tuYGGXzlfMvwbmKTzZQFYUIw1hYMAZvtndx6n4mugv100sHLwz
E/NPODER1V3QG01fuCN89Z1xN6BzZ3x4yrTv1+0suH2LNLMOJG1uGRLv/Aa6BSWwsdOb0RYumTRG
4UszN33W7K9bWrjSAB8Ce6L9jkSumDdUywLODcsg3Cu970Ollxs1C1xqlN9UuTxYbfhSRNMKxGZx
oWxwnPI7qbLISTEqYSMn9Pm4g5nSRAS96gad+Q+RI9+otwoSnVQYD2JAo8gf0Pdyvl5jXpRRNqil
ixbL+CXr/2BLw1sC/NE2QdeI+WPHi5PUNjmUfqEUj7zXiqPd1WsdFEtH/9TKvFlONl0OHX0uRfO+
Duw7lexxbJQrK7JgAkA+ZRXiZKDisuB7ddNTgs5XG1d+G+pHOMSvb7K1zwvLMJX4syDk8625Cz5P
8t0ffJ6qyiwXOue+hYNv6loE3pjP+296+5eGwND17y/sV1vFM/KQYJVN0fdGhS2VwZi0rizNdUGE
OvOdtYYIW5ojOr+QIccDU0oX6udWKEtd2actZLDFNt574RoTzIJPoRBMZYAsyZzoFhYhR0QwaA2v
cUfzw1A8hsOHEZS7vrt9roDwkBtGMNqmFnG+WZ2mLv1IYq5QOd742e9a/Y024sqCLM3ViRFbCFQ7
oDFIwTFXtfG93LbZyl27sN4gx3jUAxSaz7WwnwYalqpWVmpX8u4idVtNK0+ite/Pf39yoJVCttPc
4PtF8yg5X3ptOxXH68uwcFGRNoC/GPybCV+XsAyoyjrKYMeNW7PClTLudPV7nR2H7Oi3366bWlgM
x6E6DpyVPt6LJKpcV0o7ZEXlflccNxlX5ury66AWYDAGdAPA4CKx19aO0aihrLvVQavvvWYll7fw
eaJBMkU0D2ozcEVYikk1iiAbNDy4v6ngoDD3t84OmfKZK9GiuWuhrVOWrCEyRpAq/u/HLvj79q/P
fT1gYYgULtipkq5sFASeDHf8mNSfvGIl3FmYnRnwRE8qzwmeasJG1bXE6kurhd4pUQ9aNn2FnGml
BnPplaAh50mtEXiSQBYLvVFm1KGeKQAQ0QwwtpWz86p7o705NJwbiikjA3UEryJ2Po4hT6a07RXX
tNDddn5GlnzITHt7fTUuzzVWuEBnMizck9hIUOrlYHtSqYKG6ZGZfeDZLus3J1KxwbtWJccBsZ3Y
RhAPqZo1/gT0frKfuoG6RRBbn0jdAtwl2359QAvrT8Jj5q3k1cfTQ7gybNsPEsmrJdfaZNW3wPt6
/fML80X7iOPM+QZtxqmfHz76Ue1SKQsbXHLz2sYeRrSNgybddTNLozg1owpmEkMfU6tEuVTNNwiz
dcPKmiwYMCm8kGKkBnLZbdGiMRUmCqdQr36pX9R45ffPs3xeC+B4AA1U5yQdL6d5Gk+uC0+LVDPL
VcNNk19+cyi+y/nToB7k6RAO/9w8Vaz3zJAh06hyUZ9W7LoO41IDz7WX/ceov7/98zBK4HBprKQQ
IMQ4k6EFUydLppupm6i4b9aSsUsLcfp9YUPZoRyNshJarvJSeRRCYRy+PoAFb0VMQ4IMJBrwGk1Y
Cnh3nMzKfTjNYnA79UOKqq2VfXCs2+EcdMw7xLOySRcH2NDzNY9iKa3HopTd+jHqPqN7dn0cCxN1
9nlhojq1jEIphvw23liIsa01AK99XjhxhRZWcjrw+dDYxQ5aMCuV6HmahRMBjwrwA4RzQL2Iddsy
ao0p8qPJTdtja37W47chWvFNS0OA8JG2PM4c7lZYadr9ulLKKwDYkb2pLaSh0rXH6eIoeE0QZyqA
qcQYLdDleDKTCNZLxP3iwQ1Rg6ynn7evNN2/MjcfmJMLenvSOo5iNJ7s2i3yAh362tVavnVxHBSB
iZapP4PMO9+rbVRPEfVDLlf10Y9hzJiee3WNK3bh5M05CmIpqiycCmE9hrT0Ii+G60jO/snVJy94
8KSDU73ePFtnVuZfceJqSavqVV4GsqsZv3P5c+wdrn9/YaockDkQulrYWaCBSby+iTKoEQFoyAE6
7YiZUuRbCUQWNi8hp0PKY4ZIXhTl67Stm6BLZLeR1btSHz7FlbUSUS3QpczZWjDxMCrNZMrCC4O9
BiVfUMluoNXBpurVfZsi3Dh5xX3FM19WOrg4ihcLjUYzhZ32+kQujRBlJjRBeBJACyo4MIThIlma
+Ykq6dUYPzr+2pt/0QCoQC5B2E1Zr/Od0IReIUFsOrlmZD1pXfPJc7qVh9PSlgY6PSePCBsvwNlp
E6dxmmGimD5X3kH2/X0PY2XhrzGMLhoiNw3EaQ6zRUfTqHpsFGWPt5dRkywyS99AF/6QxxqcisXw
9frSLO1xKvzzm4QkAMSY5zNnhxlPitLk6srDrdGRLQlfvHCNNmwhKAKd+58V4YrxkVK1i8mQEWb4
OHmzBC5i6Xm7aTJ06bofpVyuvBQvh/UebgMXVcHvkZ09H1ZTIf0dDgEEYi3Ey5WyDQ1tV6lrKcVF
MyjdgHrVud3EYzWEozqmFEhdnpXpxgmmz0HQWhswfStB63w+z+9QxvOfITHFnMvhWNDwN7pEnARj
3aaYnqzxzQi/qGm4TU20e9Xb+4ZpD9FIbOPIZ5anefAn7rWFqEVPenWEABL2nH3ZwiC1mdYK2ktT
OPc8zA6WV4X4pvdUc6BrbuDohtUmGanLVZ+d6Nf1XX7pHxjKiRHBPxhtWRdVOsLB1sqPSpY9dunt
qTRMzFcq+RtwGOJWCHta0c3aGF1EP9LpWRqf2+7u5lGQ/afDBSAG0axY2JtiNVHqqM6Pz3alb3h6
3OymCdH47XMDyvyeEGYJjA9gZSfIj4aHrLUSb27va6JUrQBD5VYFNii2baiVEaUpLufYJrsxOwSv
t8/PyefFpGzslfhTi88H6qs/Hczgyx98n95omK3ne0DEOodDFSqRraTHqUHUkopxvhIpL2xTIFD/
GhCf2FKvNc7kyekxlR+kfSbf/KCz6Jmfm2Zmb09Qc36gVT9NqtFP02OMUvX3PF/xUZe/HkAKBIEO
mUzSfyIIeJKzwrIHuTxCxrGle12Gteb6AlxeI1iwyO6TgOLxLl7zmT4ojZIr5dFot4G8yZ0PkbKR
06cseujDlVTX4mjAJs6FIoV5Ey7GgRpxHMtNdfSR4DKqp8peWexLx0enATTss0wPcDQR+q0GzVgH
E2rrnnSMWki3kTwI1vDl85E9vzdmI0DEYBaB+1Xcsm0jZZOcTuVxVzufHGfXtltzoww3Ow6s4DNU
OBJIR4jwilS2wtoHYXOEpXXnTQ7Pr/9PC/POOLmLBjuhbDRgIUGdvQ/lXb+Gjb0MuxgD9ceZk44o
VZ33w4kFJ7WMOIew5ljGj2kOig6x+cdmjYZlYVdRpyDnSAKbNJ08/4oTK/5Ym8WEIznWTXFAXTgz
1h4tSxZoWXoncJuxgYITt4IoGBzfLo9a+Jrln+uH60dw4fPwsXINoP1FJl68IyQvn5QkDNPj6H0e
om12uwuE3GXWRmNDkcYUeWoKWpUs4DrJsQnKnWdom0Za8YILC41CB8kawKbzSmjnS6AY4WSOjZkc
W/1QSB/N6hFizKRcedQtWJmxNwbnbka3OULw5JlKkth9lx2lTVz9/h07v6rbjwTFbAzQEUE/lJie
K9KxjbxkSI+1Iu+C8MvE4/T6Wi+42zmfMuMZ30kuhSMRk9QejIb7VDLip6g3dlKv78rGOQzyJho2
Zf39ur2FvXVmT5izJCi9roqw1wXj3tSbvbzWrrDgcxFWnivP9AfzIhVG1MnRNMSDlR298mB7wUa3
N/DH3z4KjSY4nm5EOGCMzveXVraJbhdtflTf+n57e86D0jawIksB2zh79fOv+7kSZBlojGM7vqnq
72mtt31phoAsOfhBUCtEtOffVxIL/KetZkfrhfemU30IE/f6/CxawMeSliUas0VdsiTqp6HWS6I0
Wp5s8OWOkW+maK3qvHQAZ1f+f81owkSVMU1klYGZPN3rCKBHLzQ+rfH1Le1YUAYsNIgDsuSCEajY
C5vMQHYsnd/pSxutHIjFqaKQx9sSZ8IFe74YcpqlPAbk7Kh5b54jQ/kPxa6/AvdYyA2xpSAZAI07
Zx3EZJ2sllBaRUp2tGVpo7T3hu3tYNCNomifSuMmoFjVF/KmGIoVH7k0vLk3GB+zxBNlJ0FW1ZOR
Hovpt+a8KuVXdfzn+mZbWiBrDhWBOID+NARnrwchVMs9IbufAQA2CyRVo0DZ/IERzuNMFQjiRPTE
esObrK699NjRu6tBDhh2a3iTpamae9/mBBdZbjEazSMShGOJibJ7si3yJzt1TX940QThOyLnGt2O
YqiYZFGlVRU3ViHH29EvN2GZbrQhXQkgFiJS8lpkFNDWI4DQhVpJr+oZW3oMjk06fO8yZWdM5aY3
ho3ZdPuht75dX5slc3Rbzb0Rc45BFCNyykYb6zhLjk5K09NXNXotVG0z8kf2vlw3tbDXwGEbJHF5
5M7+4Py0Uuwl2O4MAgvrm7np1BVnsPh5igOQ2wEeAGVx/nlvnLyqYU2OyZew3bZrnbULy0/DIy9b
UgAUUsSTkumB5Mllnh8blb7dnWHtVqHkS54G/ADVOAbA/SgGd6HZ511TzlG8Gj/b0ArF3aGR75Lx
3rS+OvXPPPsk12udJQsXwZnR+e9PQm5LrobIq73iaNjZYz5OO7sfn7RQPXR+s3L1/z8GaEHiR7ab
KFxwNzxbK9m3eUQEcgmf0Sdo9sjW/ZW2zt60f4yDfueRqiuTla2xsMlJSsvsOi4JGUd3PsSgGuQm
H+ziGJXowYQvdLfsrfHOK+9tZ+XV+p45FV6URB6zGyKBALO8ECBUpTMU/tCzhtNn6i9bx282U7Of
aD7y43SbGL9N/16nIp3727DzN0X5WQnW6kvv+U7hV5BP5uaYSwraZbatKK1YV/vq2E3Ss1nC82N+
8mxrb5cvbRfdUanbjc73LPvdqeMmTf9upru0jJCMdofa3shttUvShFamxyiV9pV01AAUKXBeo2bC
hfeLg7axUvXge/dRCgUP6LhUk/edVB/spjzkoXanei1EnQ79u29h0208ZG317qXJZpbYO9/PD0EU
buzizbQ+GlW1zYfgUSLD2SVriceLxSd1MDepz4tPI7moZeMjiR2QNCpf+uEZXuHNqBwq2kmDO9m/
OUGIAW5TZ2ZVmrFqgofThqJvq6otXrQ03d4V/lr/zNJQePjNNUNy6RcMD+YojWpgN3xf2eSoWg1Z
tat/1eWPIP95o6+ep0rmEWvOAQiDOj8xSRw12pDp1Yu5nYZ9Ghyuf35hIPpMS0M+2OItIIZUQ6iV
SVEF9Uuq2hu7PEhDuZVTfxtrW8dbayefo8Czs8CDGbln9gDX3JyCPh+LkamjMlVm9+KMAczXd3J1
10tHR/2rSe4z/dv1kV3cQhDD65z7uXGXOrWIzVJbqa80M69esupeIpe+EowufZ7UhQ7NrgU4R6wU
1mnsdXoSVC+V9o+/17Jbw0F+PQVCYHLUIh1y9edTNfXAyGJTrV4cdfercVbi2aUff/r1eVec3DRF
m5qtFWrVS5n+2JraSnr14oIWfrvwGNCjxu90m9/+Fo1H6a1vv96+smTwcKcweoCPmu2f/Hqp7hNk
B83yJcn+arJ62yr6yqm4HMHc706MQfKcQoB4dThmRntcyOLa48dh4HUxfo+iNcYh4ejBwvdOWsn7
GI/IY0acJgiNJkkKrGcUyGHM1+unytQ2Lbrz9u/rE7ZoCWQAhGbk7C8OOZTNvanVjfncRYT86b2V
3LUF9GnxpleO100JO+t/B0VTxExrh7cXY3Oa56ooghnoeTLybaC8OemNCdZ3CzNl79z5SVJJzFqk
RhtFY+vbz8G2IhntBGvvcWHx/9cAsd/MA4dUjAi3TL220b08sJ+5rPV4F8X38prG43x6TxzhhQnh
dGtOXCDJgYka2Wt/Y8lbL3ryV2KtpaWgNYVgi/cyAYhwTIwkGvUpkq3nyjhK3udof/tK069DamT+
z0XrfepRRon62nqOW+KT+FNIrfe6haWFmN+ppOppvgIsfH7Og0oNu9KRvee883ZqM3VbLYC1B9jI
/XVDS+fj1JBwEjPNInbSe+85cdJPWqXflbH/qAzlofecx3hcU2gQg+/35T+1J0amnuNrUjV6z4EX
ZnuZG/53MNnBLk49a5Oknbw11a7eeZlRbeKxRebGr6oVJ7o4uej3UpsiL8t5Op/cSI5qYxga79lw
nnvpd9c+Dd0KlmfNxLxBT/z0qKBVlymY6KMHTTkmzdGR/2CPs8PpPlGg2SPPeG5Cj0LywWXoPYdD
+Tb4CKN5hb6SBxAfEu/LBQ8JhUL6v+eE6bkR7od6ykzHe+7sieZb7cBr0Aw2EeS/UgX7SiC5hzSU
Hkyp2Vut/T+kXcmS27iy/SJGcAKHLampBlusKttle8No22UC4ADO09e/A/e71xLEEEN1e1GLdgRT
ABKJHM95tTuyv66gS/ZCPnfI3yEZfIEo5PZos3HzTDtqzvjG4K4XPHudYzjzN+LI/btWYDnhWYXt
Q4fi+Vpb6iC1nZjxMcVscykIwFfKahevI4cuKYfk20BhAOlbeGjngniB1y/lY3zUkn7HJvJgpNlH
X/CVnVswgqjzQRCqA8gVqamO3NCoQzEZGCFar2nodbvrJ7P2fbnMEx0fDcw5IsZmkfvKbbBWruje
wsFj2gkTMLihyNeoYXqZ1HBAmWBRSfx75n9Jxx8oDIReb27fsY4TQcpdNXObFP7csGjcTfaLrq+4
BQsWFgUsG4ESoPAv215HT8MYyCR4NAr9oZnnIHOfbCZ28H6Dvvl8fS1rwuSmnpwJKyynHJKMR4OV
+PAOpw9zr4McGqU0MDAUaIXja8HGgjZLzDKkb+SdQdrwXKQ7xI1X65xHmett9fhxYuJ+itdoeJeU
TT6HCAeRU4BOnEuJXWvS+9Hnke1/JDn2cCVlsqBtaENDjh2PAjASVUNH5cRXYho8KqgdjIMRtPpP
AvrizL+xR1mamTNJiplJe+AcwaryiDuAJdbsIK4/+d2aA7G2HuVUZlSds7TQeUTS72AADsvGDfp0
Ckjxz3WNWzj+s+Uot0fzSpqmhsmjroyseN+XEVtjSFwUgYATZWB0PMFonp+9TWlrmyXOPmVfW3vL
UXfUX9+xCgmqgsIAMoJq3pZMuVNQt+RRn2aTFdCc00/U4vRZ6LPx47qsBVVG542D5xTdnHKY+nw5
7gwocnNueFTb2zkY7O31zy/u1snnlSdb7wDzp8c1TIAZ73ybf+Sefoc80Urz5qKCnYhR1DimfdMO
ScujBvTl8feS7Wi5i+MVJ2dNiqLGbBKN4ccVj2btnpR3mv1JNDj98PqWrZ2IosOGjaNvQaQdMUxM
leDK9uuVlIkKbvLvrXcAUYkjh6nUlUMXjTO2wNHg0VQaGQ/sjEwBdzRzn5F5+tAJCx6+t0mTnZ/b
IJgZLD9E17K9yZN0jdd0ebV/f4qiIH4tgEVF8VPceGNNW03fvWc3/35f0YyWUq6hIsojExd1M9Wb
659feOLQmAPYagnvfgmuNAypZiL4wnvaPOXpB7N7jtPIYndtcmPh+N8zO5Ekb9rJY2oXs9HMVY83
R3ub+mBeM52Lyn3yffnvJ9/XoBRFCvcy0gAXERjIOZZ0Dhqai1Avk8P1bZOBlRJ3Y9vQMooJZonz
rpz61Gtd3PQ49Tzb2uMYUu3H3MVbDx2STdIHXf6ruRF+5t/9w5OKpDe68/Cunq+vNClJkARJo6wP
LPJU2CuXakmR/3QIoRaGdKdaqcrFTIs59dMIUWt3nNOP13ds6XhkDyPa7lGavugbLxuKMkpiZlFN
/rFFOOx8c+es1SP/tIuq5yKHCIBSAAxrILmcb1KWDrFZgQc1mgAUUr+MfOPwhyzZ6M1G04xgaOdg
0sLWWuuKX9w8IFRAJjLgF9kqzNwaJB1myG0e409DveK9L30eM1KoH4PQ45IkOs4KB4WBIYt4gha0
HVtDJFz4PmoPf+DhYFMxt3u+bVNCWkBhMhbF3bP9rapuayyVqnv2eeW2pOlUDNzH50EixG22oat0
JCsLUMkdDCOJY4S1NBqd5KGp9ZcSBf/gugYvuAJo45aNkuihg++kGBjTysqmsHMW6Q1qNN4bkKCI
eP7fZEhzfWLEct67xZwhTGsB4Gb3RVCTr7p1Yx/dv+eBjkYsBBVFwAKeSylrhw0Yy2dRVcFl0j7p
YsU8Lm6VxGlBQQgMfBcFOpfaSRZbLCJgxQPAWYoKIrqGttc3a8Gk+LhyBG8XegRw6c+XwUlbiQ7N
jVGeHKn1ex6R0hu8jY2JiuuClpZzKkhxmUGOXoMeCMth05GmO3fOQgPsPdeFLKkwenDR3ybjvosI
fdL62U5nJACmxtvEPg2m1engxXUA4hkDdz5asNWMN9pYa91JJxp1eveKXsrPHi/QMWs/XV/JmhjF
CJtTxVKMntBoGiYRZilpNkLr5o1J4nlFBZY8QSDqgEQAEBySnlj+lpMLo2U8aQntIQsOn1/QHQOm
XqO3z+gw+15UdD/CWgex629jEL6xMX1J7fj29OTZb1AMQ9Gi/DJ5WK8HGMzQ9sV9w4onn1trQ4Uq
mPGfi3u6WkXjZwS6Xix0GqE28ziDgZ5hmF/M/4DnMhRxGfZVFtmZHbB0OJbCDlvy1UvWfsWioiI/
IcsayCSqCA9Fk+Xt3No0qruwCds1kIq1z8t/PzlR15nGJIkdGjFvYyDR9uO6ci5+HtgBSJsjQgXI
4/nnLaCUVQngkiJ96OeAU0R0/sA214Us3oATIcoauqKujGHoIKSKLOsf6lh7ELOv6P6iEPTbyrKM
7LdWhAg65aSRQnz3bmr3Pbisfe6umL6l7QJIJY4Zs2pIsipCXOb5RVuleJCs33TYJPqKW7i0CITL
PkQghEcx9/w4hs4vm4x7OO1iK7KNL7bZmo1YXMKJCOXEaYHp3jaDCL/aJslmjTtw+fOIAqTfh6dO
uZMcMABlMjEelQ66bYgR5PPv69q0EGxgMuCvBOX5EXrWceDs/YnRSBPp7F7THs3xYMz/dNWPtn+H
t3YqTv6ckwvYplWTALyAR0L/FFPk7cla493Klqnpx0KMeaqjvBtlzl3q7tegLuWOK0HA6X6p3kft
TWSoK5yIXgz7SRsPExsPld5tU0N7Kp3x1/Xjkdt/TZyiwsgPt7nepzyKHcBYZQ88jnwz4pA9NoAJ
5f9cF7d8Y/6rDSq1WA/LQo0Km2dqw1ZoM1r6SzMOCEAl/zdB8hRP9GDo4hEPKgQ54ldMwdXzOR2+
Xhex5MGdqJpaWXaRI65rgyJ5l2wBv1+VH5AgrtaK5IvqBr9KFpgBuK4CL/OEMccdUTPQcrYHRsOm
FbfHzujr/StB8QAMzSrysiuQBBKgSf1W5++6MScCFCPjTHXqeRp0rE2PxaFPXq6fw/IOAVjH+OOy
q0MitVsg9wia1Wiw4TyMT/aw1ke3eNLAbf2PBKnVJ8rklEVDmBuzSKNjWPRvM/nUdDutXqtsLF7G
EznKSfCEuEVmYyWiNUMt/sWGbTvXQamRwDT6sJuqzf+2dcrJ+Lx1rKSBQM09OEYwsvD69xev+8mC
FOPvl5RkhuaxyM5pEDtVIMAv3qc/r0tZUQCVoCMTfm0NTsKj5GPshM5av96fLPyFjUTYAZgXSbmm
jqYwj0/TLG1Jlo5dwPx22lKva8LaSg1APDC+EVlRoD2qsAFOLPTtUPpt2GMm/Lvfp81e9OgCAigQ
MKaKvL+bdOfNSJn40BCXb12/dfdz5fANAwFMCO7FGWaX23ti0+wjsKno3iht63s6+16AuhSq7XFe
7IFYNax4M0svNWp3KEMAbwvYJoqW+yh8pSz2ksim82uTDeiMjRGNcleDbcsPPqo6Sdx96/o14Kql
Jw+oBejMQjM7HEJF8KDpGvcx5xEhE7PLh3FjCXM3mu7BNNuXevC319VlTZxyy2YzR+t1AXEUyEDl
MO5SR9ugah6SfDp6q1gai8YD6ITItFoAI3IUD67qOq9y5xHVESc/2q54FGUcdO144GwtC7q0MszO
IDOCLCv4QNTHvEoq4vY+rhsrkKhy2nqnUUF3buUYj0VVTgcvH9boWxfv+IlQZX0ZYbbGMwgl3RCg
2EvHgHarDeRLbsqJEMWQTJgxH43KhY0HMRo5+OKj9Z7slcQXxOgWGurQaHVu5EsH7cVTC1tVxxra
xydtQJq/uRuTdEX/FjcMuStkl8AOfcGJ5k0mGYHmwyLfP3IgNxT9D9as1LDXZCj7NZCitTN0jkXT
OHyk2nyf+s6Lw29kWP0T0kuaMkxGA7kXWazzPWNZVgO5Hi87H3Y6Wtn/1+9Ly3/y8NZstsUEaxil
XyoSumtJ0cWHAybdQZM8KvFqIaShbsvqJkclLn212/20luNb+75yH0fUd9NWQyk5ncOkf8I6rluy
te8r22+OTel4FCVRb9j4+XYtmbFoTqRZBlAvWD/UFOXseYWvpwhFMJJJ3DqcMIE7FgyzG69wGjfX
17JoJhFJI1oHzD/s5PlRx6U+aDyxEBlAQg7iThH/7oH2P5Xz7rqkpbsBxEfMZQHHAS+OetG7cYjT
fEAzlItx4uwnQB22MDDhdSlL7Y1o2QSyBtqtMLuudk9bvCzNZIRdrGm/B0fskzUOVdhrPA9iY5wD
UfEQfCcbPPCkGNZQqZZUA9CvMoGNri9Ym/PtTBL0/hQeCpbTcPjWrr3Ya19XFNsqqrrvY7xp7Vdr
2lhrfvDSCZ3+eEWvbeAD1kk68ciiu6IB9MzRar9dP54ldUPdmADYXOLWqkowe1M+DBVcej+1g/KT
+9Dl4Viv5d6XHHobuSfgOiDZf9G7mwp9BD4CblCcpEFHPrbugaaHQTyXvh/M2TuawoGn/VecYvVr
px6nFFnByGCfkc8x2ufrm7Z07BiZRFO4hE0iaqSVVJY3OTqjUW8Ur2BUfiCZt2LSlo4enYrgygCU
Hy6OcjmZVoMCom9olDqbvtrPfN+tZVhWRPy5uCePil5iJrh1axqVxTdDfGmSn+MamevSRskariRm
Qr+sevfBQ5oTP0ElbKoeRPI80hvH/v88vBLmFR6EDEpNabpP1jAymiceYWlUVIgN7fHBNp5Lr1ix
YUsPADrtMGMs0RdQqTqXAk8ZaUEvTSNnAkTMPeW7lmIa8nGc9rcr1qkg5cIXpcbhfKM9wK53aCJK
65Uix9JtP/2+PK+T7cqAOhBbBN9v/Bceb3T6W9d/OultuK//fyh/t0sq3okUHyOdSUuLNBqa4/RI
2pVFrJ2G8kImXcpzDPJhEZh71FhQ8bdMTEHSPfia2Fw/kLUNU/RLm0rQTraQNXbhkOItfibTfjW3
tXQTT49FsVeAMZmMuIV+EbsJePONAt8jd95T8jmVopgUx+1ozTCpFnnl7xqkWIO/8pYYK+tQLUqh
V2VtiyyNUtc/tP1D6j9o8Z0WfxbsV9IgKuIANUTI4t91xm5qDn6eHfq1O7RyZCoYmeGyuc04fgRK
adO4SSjoqnZGcnddMZYsGyYJpV1DosBWgQ1p5iJzawoslR78D/nalMGijp98XnFb8savK9PF53Px
Dye79K0GWYexZ3TlyC6Xgb47HWMEoGJDj6+K/kcnHwMmM1qgUtEGduDrtzfdSnIhSfoC2CKYUMWi
wdyA3s1rs4iZSKqyr027rfX7Mbs9MAYsupwmxlysnPNWlFtMHOVb1PSjsvzWT8+1dW+SFbuztFeg
eAQPrQlJl3tVDOWYOjaPQAYSvxW3EsDAbCJ6BGSKBNQFtJrqVdhouBz0umdRobWYsygDcXNN6FyA
YpcHeyosUUCAyNsA3e9tuYa8tLBFyBk4GOqX1wKJvXPLzw2vb2ea59HDVH6uh0/X79zlzUZGAoik
cvwB0dEFXABgjFOdJXnUZC8AiMOoQBYQ52N2exMiNFYHcTrSEhiDVouBTlI5c0poFlmN/SljICg8
0Ly5t9sVH29ht87kKGZfK5ya1B7kpAfykd2ILSzVyXKQw0QK00MkqbItjaafj1XCSkAIecH47AH7
8fpxLP38UwHKzxf94A5OCwEe36CZauy217+/cNxnC1CudKGNrj6X+H5Rfh3J/ZCH7XjPycvtUsC2
hll6QFnbcObPVZZxsFtg0KiK4BGVh966q5NDWh6uC1naKsSesLP4Ax9ScSPK2ogNn7llRH5W/hfb
/Hz98/I3nifmZfz+9/PKSXQAFhSj4ZRRmfWhaMK823jxHF4XsrgGSbEqia/R5a6fb5TrajMrbV5G
bndfUz9o27We88VlYHweLDkSgUCdchcuY0jTmiJy62k8pCzrv9mMd5/tofI3ty8GuVJJJg5GjYsZ
6LysCOEsLSORPqAGe3PWEf09J1+Xmn3iAOfOnDkkxddbcl+zMrDA2loPK9MGS7uFDka0emIIEfAA
yvVIjYyKvMR5gLk5KJ27zn+ewQ588z6hXwQ7BJsrsW+VQyfaFLtu3ojI1p/KIlqDal7QqbPPK26O
hudcazJ8PsbVKKN3WCg0pCCThqFQgA2qBRWnxghnBaKtqPB8LRyF4YRoWDBvPwhpY8GS44El6YLc
kOg8JxafRQRtC1JmBUbPwkFbYx6W56lc8jMxci9PlCqGX9vHFsSk5ZeqHkMTWcii/2yS44gWj2o7
8nR3/fAXNAzZJ5meR+wOYhgl7K2aQpIAAYQOEFHBaG0mcdTyFfO7JkPxGHIdIRZpIKM3vrD6V2LN
m1shUuVLKJNB6BUDLiAI6OVvONk5T8NMQTbMSWSWj/P8rBXdnnXioA/NO27LqSDl3rs59zQUTlE5
DBkoKopxzZte2C2QdWJiAWD+wHG2lPvSu1mJYd1JO3rmN93dtdadvdZatygCiPeoe8p5FRVOY3L6
ERFvrx1N/8XmYDN3ftD0RuoWeSIEZuW/QpSNyirDB3sEhNjOEKTZY73KrLBwWwBHAFxADClIJh3l
SfRjzbQ6kSSRo3/yzSocEy+0ul82f2waIzQLQDe+w208E6kYZAGciLQoY+2Ypq81+eDH24buizXY
pIXpCBkeyIFJtJIA8ULRAaCC0c6YaRIZ9YGxX9TfJ4XYGnYHf/6z037NKy1Mi0/V9PO6NViw1ZAL
TxKPDpxwtWM0RTdZYw1lEnVOmH8b1zJ5a59XzNtsdrlf+WmCccMmZCYNyuzu+gLkkSsG9GwBihlo
iJ76PggWIozLZRtH7DX2qtOgK7fx7a4SXi5MFmGcEVl1dXIWXkzKM5SDjwjhnQ/eODR3RvGOoiAU
4USKYp4tV2hjVkOKV++sNMzKFS9m8URgZ/7Eu4C+U5xWa/SMjgwYVql/6uOelZvrx7FkaBAmSqpQ
GVSrVbVpqAW1U8wvGF3+lOXi0OjOE0qR++tillZxKkYxBInbNAPYVBFVF+ZLz+wXXyveIwJYXHgn
4biCbv78fYld0tRd0bIoEQ9TfRhXPi/3WdVbYKgC+B4+GJI0il1pOosLYREaFS6mJDVzU3N/U7hN
mDRWaFgrD/Lifv2Vpk4R9RUSj0nlouvZzndmlx3RF7uGqbMkA8l6EzgdcJPBrXW+YcnQGAKAvaif
tPdvXF+558tfx27hkUGrmtq/4yWl1RgjWtsnZ9P0H7Q1NP8lxZWMRP/5vvJ4mWNbINxC/77dPutz
tR+EF9B5jUh3TYrUihOnpUiIV9k6VkHEJ3SvvDruirOypFbgs5B0pwCaRWv1uQCmsx4s0rgYrlnu
+zp/IIBpbfXxjvvalqKVZUXe0rEAGYggd4P0Gdykc3kDgGwtN8Ytga8WfOwQQV6/6EvrIcCsQIe7
pHpUr4me65nNKolZ0d47/QfP2FgAEvA37Nd1OYvrAC8f/H35nKggM6SbM7szK9S0WJwEYzZgIMX+
8g4ZRGLNomQNt1X+hpPD14BsVI8V9qp8THsvYJ2zslmLiwCjBoCU0PXhq2j7wu9zTF2PaFYC5Kbn
bHtur7yB8haoVgs5CTmlJAMItSVmRregO3kjrFatbfiAVi/7qRvoZqZrMeqyJLh5GEqFV6x2ryQN
CCW9dkoi3wgtNw/6IEWdYXTetaC/YszzM7Gn0u4Khigic/MNr+dNhTStH+thA1aP68cvr97F3oHb
FdEKhskuGk5KoGCBWajFisygtQ5k2NnGIxBMnA6BfhjXKw/9QosG/IgTeYo9FrGY2qyCvCkxgwL9
GFa9c45pEbThVB5jBsqS+eYa4blIxfroTgXCB7dJIisLy2yjlSsKvmQ+wbUsoTHgrV48AgYQ1SxD
DNhC/4PGd31ZhJ4+rJzT0i06FaK8BL0+OTwD5EM0V596NAZp7wAmwDbZGIEGIxgw51UjDdjUcUhd
RJS1+C7c58k+XNe0xbvjA/hXdrpKzM9zpY5NrZknp6XRECdPQBh/AHLNU180H9phrYF/UctQYEb6
E4216JNTdgsYqRUwUtFv0JVaEyRtfJ9U8c7S0mgmIxImbJeVc0j0Fu757fB0yNCcyFZeU8dkBOyR
GBjT/J2nP0wA+L2+kUuvz6kA5QpRmzB0X2Nx/fDAxTfNLjBh6mxSHS7bGhvEktpJjgNJloxebNXg
dWPplkPsQinaw5zeuSv+05JOYLAUcOom6NYvGraAemwMOYWhK2gdoZ67m8b5g2YOT4nl3l6RIggn
4U2hSijRTc/Vr5qnbjRgVTEpPTW7LmHtb2Gl81oT2JI9BfIbojHkMy7T78RIRmB7woOubSfsrHQ3
kkc/o0EC3DZKhg0RLx1Z86/kiatG/FSoohGmMZdaphs0ahHMtgVFg9u3isZA69oX7C2na8nOpWND
kksuU9IHqgwYg1/Po8nQMdTQ5JFqWROAtAe4FiBZmabbS6FyZPE/snwlLezr7txZPaYWQf218boK
DXwr78NimsMHGDnS6OCjQTXxXDWIoY2x2cwAA9Cdh3IuX+LcOzKwITZx8nFw609xU4XeYByLyg81
Xm2v3+el90NC7sKFwRVDy9q5eB1DwLGexhgHdunHSfhf67LegPv8Pe8UYFAlci1BZUU1iszzxgQt
nzi1udg4zfexfXPLtbzkwmKg38C7Q0MZyvDqKyJio8hzkaHJbzZfBqLdzc2wR8V+RSsWNBBiHECs
w+kDHqtyZDiwqasH7Jmhf2Gjixr2GDLcOGH8vPlwJFs1SgdgyJTl/vPD6Us6MNECxMGs+V3SW/vW
IGBuc1YS+wt2Fq43+gpAbue6GM49F5MbNuD8LIqpIO+Q0P1aOX5xu/5+XsU8HLM8J0WPAIwADKZs
9ilA8PV4N/W/3rFbJ3KUhGEcw3HOcgB3ZCkcudgPNKS/fL6Wz1m6sYCeAQYspvLRgKEChtWxBRYO
mgBaQ3zh3auvZbuYW0FT7DK73HAyB71WB0b6YiIauL7Exa08Ea24MS3XiJ6MOKkG/E50NNFpEjHL
2uTjWliz8JRgBEZ2f2BQ+LKjcerHWav6AZlr62uDObus1g46mCfLl0xrQqvN79rhHdcKI0GSMADg
76hnnath1zqD6djgCygte0vnX3pz7CcWVlW9YvMWdvEPoZ9kUQKfhnp/p95sbZ1VcGfTPmDeAzHi
7dyxg5jW6n4LBkkaVXA7A0PQwDzn+ZLsxMbMu0ByI5+aLfAyDh0advyKrCxoSSXP5Chv8FjyySKx
SaMMKFLGXHxwuuZx1Js9q541Zh5Lw9uhdn5o0npfVPn+ulYu6MqZdMV+tLyKi66zaJS0VmC3IsxT
isHMh3R+9WPUPXTgTM3P12UueB2nMtW+NN4YOdq54Oq4ToO8wcfE44jhyHd3bvdzLj467ct1gQtG
EgCE4BVFg5cE7lIWORS8aosSg/kYrN2kZbNpbqR6lsWiUwnqkmI8A5QVPrbR/jqwD8T6kOnfry9i
cdfQ2YAmOA9DMCqw6pRa5YCMD2oqxTGrNhPdJsbGTz9Vw35YeyUXdf9EltzQk9xOOfhABrV0FAmr
h+wBWAz2uOI7ydujeJ4oOiCzCpApeBVqhWg0UX+gPsE9Hh4MvsvSD3p5sI/ue0pRZ4IUs9vbdRKj
YQSRAu8DveuCSY+4/8Syx9jmQW+zbe52oUd4yOMv109sUe1O1mid76LWGYkdy1Kr5T/NZVjmP65/
f20PlVPKmCWAryYDb7Z1zUPthE0R9m/+GqTv4jr+KDjyoqiqKY9zheFplClzaEPMtcPo9eyQ69UY
XF/Nkn4jyLIR/WD4App8vluDXnilO/aogPv9+GhZMQ9Lh7Z7z6EYsPbSbMv72d/5Qyp+X5e8pO14
usCQjdIFIOMU81A3ttlUMpj0teM8Dj9i6v6AA/8OIUiUoJKAgAF/zpfXGA2KryMygHrzo/U1kDx+
HpN3FChdYOHKITDJresrGkeKsXUaUN9GMW+CkZTBWli/pHJ44CUapgMfXfWfCs9tNLQ00kgE7vjA
/Ae72nDxertTKylcTYzForkDrsz5XnWsEpXJC9QVzC+8Blx59x5d+ytAxXKFfbMHcPciE+L8Yu42
yUMrBagTyOXDkWyuH/zS7UHhTc7KYUWAn1EWk2aN37UJAnvtXtt63t31zy8pL6b2MX6D4ttl5S0T
4DAsOk87Vobxeyox3+XP+X2eW+bKni15XieC1KIbUButNhFoHWgaFs7NU5+3oQ0Ow4zc3nIK9gTw
TmHgFp0i6nVsJz12+gmPj5eINEiAePVAZ6N4ur5vS+bmRIr6Yuck87uc49K7XvbNtPqPqZ3tRNUf
iyzfk6bfoDq04mstHRUo5pAlxQQr4jXldlZmW9WTg6fIbfc5eLsSM7Tslc1bOiUMsCF5aaEwc8E0
M2gtI0gZJdFQTIGhf8wNOHFuEzj2SlpsSRAKGSjNoDwH4CZlMY5XII4vIcg1qruKOXdimt6c3tmO
4JpdUb2FKwRPQaZZoBTgBFVsZ+I7fZLlGM8UhhkmWM/tkLGyyPtXgFzsib/jYxyD9DrmyQeih8m4
AQrE7VYAEgAfZ6N9XvIlnkuYyyTWRGJjwpQXgaYXwa/r6rxwHGhRQB8hwMAMzMsqK0jI3LZej755
bcrfEDaFLpIaelft8P9Xbs5SkhzNnHjELGgz6teKec5BKNvFDqqYcR8/erV4IxU444m9HavivuLd
BzAN3/ulvW1Fv8YHuiZcNUNeQXuRxzWLHOB7WMMTsfNNU/zjal0w6A8toIoK8o0mt79IWDIS2nKM
T+aCz48vQw7GTzIkgSuWBGLajzoPrx/ggnEA2wD0A0UA7Kt6n5pi8EdfrmtySVg3D+4c7zJ/jQVu
UQrmT9AwAyiAi2Q2CpMj05G8BjuDdZwa+96ojP2YvaO9AbcfPhWqw4ARVi8s+kMcoUmOCcs9NMlG
rL3fC24IXju0X//Je13EQnnVlw0UE1UZ0CKSah/3BzMPtaTe58RdOZhFWUhWS7hMJCf/KOSJbbDy
qtGbwkoRIYtwApcytwvInEMf+Py1u72uBov6/YdwEhlXUyLYnGuaaOO64n6VIkOVBFpZhhREiLQ3
YJaGwGQi8LtjC0ZkshaR/SFKUUIy2bIpEytgoMOfc8nIhrq0MTESiR4398E2zSygDWkPOimTcIyB
oAR4UmdTljFiDb2dw9gWqMoDT3STlXl98Jzc25BuMvfT7LifW+ryZ4tqVliPRbWrhPdWzTG/d82u
3ZbwYVeu6JJqyz5z2UgLU6u6DQmYGutYlJh2S9kuHcYfudHt0lj/Z+WA5AFcbNNfOarjMPGu7jqO
A/KsbAiG1HhoKvboIoAVx6bsD8jIPtYA5BmFs6mmeNck9aNHyt31n7H0JKKLC0l5CZaIEb/zw3KK
KumBNZUDM6DdD1Q70HeUI0FC81eCeS7BHctu7lxIyETQ6A/dGpf70nnBCYJL6eE/BEbn37fqyspw
5/Koy+f7OvvkAXohMX++Y5sQQdjoawdOhYr7VhpmmltenEekN4NK22RrnTYLbqQHnrr/ClDeXVbZ
Fi1TCEAvzK7Luu0wgZnezTw/IKP25tj0vvCdccUmLeCzGkgsYLBT0mGhXKi4EyNaoCuP+1kU1yCt
I17Q8Z+xVwKP9Y2wIsgaEBQ8+P3RcTIgCv1i6De6vrFLp3f6AxT967K+ICR2MTNZPsa1v82tZOet
IeMsDOvKZWJIT1KKAqtY/ooT24vWSw+0C5imE7a5sWm3d5PyDgB1967/M++1fZyZd4OfbNJ42MC0
3c9m/zo0/pak7TfRJW/X17zkY3me7NaWU6+wk+e/prU02uVpkWO6CIPpZsbdDcy1sQXoXxfQxBIr
d/xij8Gj5MC/RglJPgRqNN/7Q1HNaUuOBnsGUn6V5HB9n66v6Q8Ly5k5gxD0h0ivFPW9i4hezD46
TxGHH/EwVDuHm1mHrG9afRwKzbunHeOvTmZYYS7y53mstVdm5vylHTvxS4dhvy/11t73M1JqLsu8
OznE8Fw41nRnavb0rdM6b2+jnfU+SQb9sYOB9oPSKswtseEgFkaJftGRme0hKboGrLR1QyIyuNlH
ZlBnK3o2BRUqC98wRlSAkICXWw6deE3nUXsdzdl4dBhHHs8sS2evpynfdh0grcMJEdhLlrI5KCjm
hVlitI9NVtcfJnucgdbvv7Si/T0ghbYd8gnE706Mput6mpJvhWNkj3pegsEvMToQG4P2p/+emdMa
tsXlUy+NqxxUw4uFqVcVsqGfnTauWjhiFB0uAci0iiSwqc93Rt+SB8D8swOllfkttVO6IfGAH+SR
asWUXCqZrBsiUASYG+as1WczRrrIQlnMOtpkN5f307yb2Dv0WHJNmUh/oICsinCKvMrNnJAjS44Z
EM7YoTG219X44jmUWvxXhPooW01cF7SECH/XpbtbOYfh+cvPI2n3h3cYU4znN1+IQTPHLnGOuo5W
Su0wV28l5pNttAfpazg0lwdyLku+OCc2TxAbxEwCskRxb8XJNtHfynjt1Bf2C1E7yqCygQbdGIop
w/cLq0LN62j0u3JL1lhLLiyljEXBcShFYFpc1WxY6cY3EsM7GuNLh4mzijQobR1sevux4wHEKCZ6
XUHhqzZpN5wllWb0aLrQv/cPhff1ulYtLQPrwLSnAeuHauP5UYDQVUOGw3eOXNe8Y5ZWyXdOKu3T
nFnDRyQMsrUmR+linxtjVEKktkGVkY9W+2Pirkv6OasLcBmacxu4JNPYRhSaFnYGGKe8qeSfE1oP
Qa6VeQB6LXI/YZ72rhDMMffMn7xdJ4o3r0ir0Giy8QmUncNdV3InBFzeHApNdJ+u79GlJkn7gZcD
+Am42+rVmBnaLLLGsY683wuKstRK7udyS5DRkKhYaG6QEaUSlVTZMNWl4fZHEefmGKB/jqVBNo8C
wKsddZFLodZXdH95+2KE/xUIkIDfXV/ipRrIR1i2IaMBC6O4yk9IMgOzZvmcH3sR6KQP3MYK7tcm
KC73EVkbPMQgHUQWAGw/57pGfbyX1Bj40dWrcAY2Iy9vRnj1pAgXYT8YoqFl0vKcWJY4tbk7dC4/
pkkbZtonp7VCs7+1ziGFgDvG0h0ZlqhOC02SabT1Ij1auR4QtDqXOjIz4+/rR7K0W+icRfEQrdse
6KTOlzKKCWbSEtkRTQbiaVqD1b9UOomZ9ffzUvzJTnGjHehA8PmYfJvZVmsft0P8VLV73u6Nm7Ob
2DFk7nWZEcbAoXryfJzcSR+hXmaRfQDMXSbW0GIvd4voAOsAXp9s/7xgSURG1eVeK5pjaW4abS/W
WFikbp6bLXwfOWcfFKyYvlcvCLN1ynyLN0fDLhoA5A5GWBql98ECdOtdSpz6MbPE9HqrCkihKEUh
CQlmGbX5jgKMvMnaqjm2v/os4J+vf/3yFT7/uvIK64NFCpfWzTE1913fB/9H2pf1OI4j3f4iAdqX
V8lbrrYzq7KWFyFraS0UJUrURv367zB7bpdNCxZcF5hpNCYxCpMMBmM5ccJt71qx8LzMHQtaTaRX
BJDJRXAakKKu84nw/RhqA8h7raVk6bwAzC+VHfgydX6uxlaC8zBsnLtonkX2DILLBeP88cAqJw8e
ViBjHZkcvQjQjM5MSeIn5h5j3Ow1cQFMyCfWB6E/uRZ9AD95+jR4SJy5QWlHTVzmVpTng45RoD4x
yyhPg/p7Gtdj5DRg8yWiSkNfFyUP665hO3i+7MkoRLsxtDrZYezmuAFmlb0QWLjIjx3kPcohfsg7
H6M4bSunYNId2yw0NPSd5U7lVKugKeiOUMwwYcHUvfoCgyJJZ+AtadD8VUUEyO7d1JFpe12DLjdf
2qUA9w6TumB1lRA9AM10Y5RBdwh2YLQKu+lmODfKCajyyLq1pPhTg2N9quKmcAMGJis9GkBZ2tx1
dX2ndzH6hm9mzZHCQGInU65yOcrzhOinY53B60PhW/cDw1uvmQsVpZkNgx7hKiBfjJ4cFQCg16nZ
iVbUh2668/JPfr2Qsrg06pIFC56ii0sHWLpyG8pcIGfWBvbesXqxSsFltBc0iyMalObKcDDHz5tS
surHhO4STsz3W/UB4hHqIWXz0ZaniJ+CTJtqBIR7E429OtIZRLvZG8b/HZ6KjOJtFLSU950gwEuS
qbb3LLWOTl4+OukSwcqMpTeBvwOyAHNtkJVQXKGU2GjvTxxjL6omatOwCbpVlax5sLL121cDUTCM
GPeOhjnVW+GNbfEJLSF7y70r3CPqmNfP42P4h2K7AA6XiEVYSJBYKtuV07ZKGe7ovtEJCBMFT+5I
Wxn72G2NdVu3zRjSKuueMho79w7GQO94P7j3ufCNDa/QhWSkRrJJyehtnCloN01uWM8jFc2aoFj+
CWyi5SMg9OWv6797Lm2A8ECSVyEmxWkrv1tvPW3gtTbsc5t0K9bpxVrj3EyjqUFvTyN0sTKDJl35
adC9djSpNknsteXC9kkpyu6d/QrpNJ+4SA5JqFnrZNxPzR0aVhLr0fIXNGBOhCUn4IGLXVIxKMqW
AyKY9RwihH5niSzk2n0CSq3r23np3Etl/k+IWk9kOUkEih7jXj8GMUKqnTdF9GZuJeQNToUo4bbp
dNowEgjRgjBvQhSRri/i0nSef988PwwXRQCOOeHj3te/A3JuFUsCZu59IDcJBOIyEFM9iTRup8AY
9HZvwOn2InMizddsIPxnZjPrncU+eovtTCw5MJcagLS9JPhARQrzVNSmAGsa0jRrrW4/DmYXBUmy
NxrvOZ7iJeKaBUFqkU9M0+SQ2Oz2mrEy2EoUm8XezMsthFX3MFEVyQQAT1Q3H3Xq0R580u7h6vUk
Kmk0sE1rH7slp+zynTsXpLiuTV9oAXiq2n1GzNAsN066jcc2mlgaAs4fBuabvzQydm77Ttem3FRN
uB3F2JV2T/MGkIPRIWvbGts7Qbvu7lZVB62XRI2ip8xEJ4f8KSd2B81Kmd0bSIej+hhO+RearK4L
uDQI5wIUw0aTZpyagnd7IGjoiqJSjxBWT4+i78Qjia1+c13ezHEhw69LaibZ+6VW8jBtxyCEtFjQ
5/izQSNfbEmEErNVbpslmP6lnUACAMV3P5DgoAsQYjY2cEI8Yu6r9jGvt+kSZdnM3iHBIIcy4HkC
xEnxcdhAaOUhMNsP/DHPN4GHLNRG/Li+YbOLAEIMno4FRmU1d2liUDpSyqm5T81VbYXdUsZp6fuK
Mc0aNnCO6S37Vrw2xg+W3+64yzTMnwUou9RinHNJbc3Yo/6gH4am5U+G1/iAH5b+yEPO++mpNPT6
5swMggQkY2UPF1hA1OdUq4xkKuFR4Dnd1fkDNVfe0pCDGTtwKkJ9THmiV9xxY2NPilBPQJETGvbC
U7ckQnlKBadtGVCIsNCk8L3P75qlxo8ZJQZjgqQFAEUoMo/K8QQ8nYTXlNO+J4WxSjAdEkaAhy1D
2Yss4dNnloNyovkRWSHcVOOq3nGBJUjFtA/Y+FA21a51DGQZMT11Yd9mnp+PuT1IlCNNg6tzbjc7
hydl3PBpT7Jx7U+fuR5Hmag3OuicBVuqL1xKg9OOeblI/iOjeVFVaibMyCVtANI8DMPGRMGQW78q
gXa76ptTLY0GudzDM2Fq8afvsqmiIMhE4PjdLe6qqg+NJXT6kgxF7SZRjoVjaqDp056KcmcPr6n1
5bpdWxKh2B1MlS6B6cQyGm2jOXdCNGGbvV2XcWnbzrdK0QLNGspBGCk71Lq+Stg/0ICF9/ny9sD+
I8hGSQYwxwuFRgXezW3ETQdvHPRQOClIMt0vJEtfu3bR1ZlZzpkwxdVB2xYVVQ2ekyb1shCcYI+O
sLbXt0x+4zzQwYIAd0fjA67dRfWy7/osSzIQAcEbqPxDzxFaRx1qWvwoks/XZc1tHlqJ8btdEClc
kGp0JeddjaUcdE8PTbIqvLBhSegtmbi5fZNmAB2XyAhfdOfbfdpxW9I4g53v1Yl311cxo8iAYf35
uqLIfR7YWQuCyUNpiCPmFT+7KDS6k1hiGpzdLWBfkFyTsEn1taktDX5ZB5QhpSjpPyTFXV7mYVUu
9DbO2DIs548Y5eonHE0PAdeh0fW3wdnrk4Y+gSwq+mzjGksnM793f4Qpe8eqYPgXOUl6dxWDvEeO
eBzMl+snNH/+CEbkOAoJqT5/DCj38gQ+ipz15/AfDepFd/rQ0r+QgqY7yeevY3SwmqjIGLLDthOj
eRhV4DEKvK+3r+L0+1I/TkIB1pQEpIxy5lFBXzC3ducxc+Hs547jVISyUXpljZZnYAkJvdPzHdO3
mAV4fRVz6gWqERSTEeJeAn8Rd/qUltBiZrphpt+35UNMSEhtM5zIUglw7uBPhcm/n2yZ72iGXoJW
66C7A7hS/WiJgXF+w/6sRv79RIBj+d6QZBhmRkm/CtBSA/rfVWUu5SHn1gGaAJTm4TvZiKfPxZix
MEqE62h0uhffitsrckgUn3xdUSxTb6uMFJj1bml2+MzqJR927shPv69oVTtRMRgBfn3W5ZgJsjar
70R/75P9ktM3dxqngpT3Eby41GdS0H7QfvobrXi/rrtLx6DE/blWYmCSje+XVlj3kbu+/vm5fUKO
EwUyoAAvfdZ06C2fa+g2Mzpv1dc8KrkXDgaJphqP4lJmYW6zEPojO4P3SHLLnOsUOguCkYlUcuY9
GvqLZQxbvNALEI+ZNwupZvQ1QXUBtFYT6GXbjlZpow1Qi9mrPvLPBit3LnUes9haSm3OLAgoRXQC
IVUsEWbKgowYw07qIICsZKX98Pl2Eeczc/6ARGEhAPtIZ0J5Ggn1Wy1DtuRgOMlnat0Z+rTQzzQj
AcArFITgESEJrI6asywNpEt2lRzi7D65D8YF43t5HPB/MHsAUCX0zFzQgZhjBuZlW+sOzHBDa/LX
iVWy0Pf7T4lJbz56yHJljR98LYCpK763TSlIErymP2R9YK6bkfWPsR4PkZMmoJjy0nZB3iWzAKAk
2DYP2gwkBgK/c4V2Jr0HRDPpD0HhhyWGdaTG2m9/Zt5jy/ZNMq47+4cWPBPy6fq1vTwzRHxyzqTk
3gEuQNGKQDdbbaRjf0AcfZcX/mYk/vG6iMukmRThgvYVqQxM+VUMT5Ly3Ier1B+oaWMMUb2uqios
yjbqwJosMJbX7rb21GyvSzXmVoaoFiNHkdy6BFKgj7ytbWSkD37rPmGw14o0/spwy03W5/eYh0NC
5M53Wqat+grX2bbbe4yJfnbcsgtLMtw8ew8HDIQwxgbKQtYFBELjglaTU7eHRLe0iDq585Cmvh8C
DRlE15d+aUsgSnaWgVZEwi4U5S15hpqw5XHEP1+rFAPypk3SLdz1eRnwFpHaA95Z1ZuhBEeiV5gc
HILu1kyTT8ygd111eygPuKskq0VzEhhS1XRB6vWN7qa0PWjO2gD8GCUmYG7W1/drTlNOhSh3wE+9
BnmqosXde+zNpyX2xcugVEJ2cRAADuGCq+AXNrhG6qNeftDHat2lv9F0GU7Ze2V721o/jskSKHV2
OSfyFEeCTl4gmG50iOqr7zWrXsCNuvmLHTsRoVzprMnTOimwJCt4MoBrXBoNvrAElcqIxZ0dA97e
HZLyNx+/ltbf/H6kVXEXAUi9mB/Z4opyWyf9ofeHCCXkkHYLBn12BScSlEMADSe3uibvD6TYTS+G
v/qLA4AuIT0Mxxp89OfPRVHoTu0KrzvkzTGI4puppGCsPIltNfHggs5X8UYcOHMk06zu0Afx3kj7
R1rEnwE4+cGceGGj5l4HeDxAJuFpuGycyBLbTTkF9MYl22D8WqTP4PkJSWKDcylZZ+03FscL4JK5
s4EF/OjuRnJGTRoPrpcaeq53IMrap++jWHjvlj4v/34SVqXCMfIO8KVDXKzy9p3whdrA3Pdlc7KJ
KjVcE7Wm0gaB7VsT7rfZvGVdiangS2/VDGwBeKgTEYo34vtWZwgDOxT7ongvNNu+K/2u+2Q1vflc
ocE/ct0xDrMp/TbA63uuMt/7i0PCwFK8wYi0AYZUTIxdumxqJ7c7ELsPi42DseHXr9DcC3YiQOUc
9Huv8hJQLx/Q+5ebKxO9L0s+yPxJ/beGQHlYNC/J9HHENbLbbG1ybcV+X1/DkgDlnJAVzFJSYw2t
98P5EVt/83m00uLpRUbogkywybNWA+IOZniH5ryw85cG686eAXwhcAWjownMBOdXxXNIZmiBwE1M
vyUiWVOfbGsQrvzFLqH1AHBaiYZSHVAXD7BTdzCWevyc3evsdiwcwIP/fV6lC+h96gdxKU/ZjeHM
Gt47GOOW8qfKTgHJB7JeBy38APCDW10NSEg+YSytx+L96BWbvHhnLVnnwRK0Qgmx/pWCXm04qWho
vqgJZwh4O51O8b4GIwXhn4fyXXezsHC/3HQi/5MjTb6M5NA5en7uTBSMu5zE+7hYW+SJLHEHKvdC
fl/2R2HWHrBX0vs6/z7YMbMe0MV439EXhFNLyVI1Wvvf94FbxSOJ3Ln6/KIwH/hlnGn71gXrW+/2
VgRM2m+OHtbN1JTJE0hh+5XOqR9iS61tbjjdM5gOl7Dvs+vEtC4QLUtknIpHGKaJd6VJtH3PV94T
WI+vH9OH6p7UU/5dJyqr4MVEkeCiEFnZzYCkqhXvRZuytZm5U9RUlR7GReyGeWEUX8VQliuzrP0t
0qUsavo437JMd0JRxemvVicpIsqERbYPWEvSBPpmBGEQKDy1LqpTl0eV1yLe6kSDrkUtWRes+ycL
nIep4DmmIKBb1q18c20DSrImlj9GniOWXgJD8dDlMjFMHsP68JiifqSiCxN37D3eZ1D7pohKnYTe
B73fT1eUYWfs+qTZNcmAmPW+7r5VaPCj3i9qNqEZjKEPHiLN/GrYxcID+GH8lM2H+4XLgdwTDIz6
zsd2IVyDGsHeTZ5oa6Me64WBH4fEaEDWaK0Fiht5vs+Mu4p9t0y0IIkutOtvmg7Wa2da2/mPBJy2
DftZBS7+4IR5r4eG+eTmX+P8MajsVVwvMQ9ZM4YKv1oyg0mk80UDDrok0XGbO8Ge4NeU6AFN7TSs
k3/KYVqZxr02vJV2G1XOl5Y9VdTDoa77loZmurX0DWiuVy6ojTn9jjg8jIEWJ3euE4cF5iUDHR/x
6siDt8HeTeP3vi3ubG1dNoAFk0900Lam8eP6BTCkIVLOABYEo97kQERE7YoX4vtT2aY8Bg4ZQUKf
Pmv8nhIMZTmi8h/l7K2tf9vZXZlsyCLH2szdlo0gAALbyBpcdBTncZ5w4SD76IGBNA4Ryiw8i3PG
Hi2tkkUCDhbC03Mj2fVVrKNrIjnkMebD6lPo+UnEvCokS2RKqj8pLxjiX6SHJb0f5k8ojpDHKc80
BwMBLMojrtNtkI/bMY0f0qJZ87bccDocG9d+ByD81/UjnN3GE9HKU9MlXZeN2YjBXcL/NjnmG6q5
tzkA/7OSqEEgjQYyCzV319UZzJPjx/s0mNZJ4R0zV7vN5/+fCD9AA4GHS6WmohEFmJPX4sEBQUJY
FXlU765v0wekUdF0NA38J0HNtAwJK4ZCS0EZZnlRiiFWo3T5Kss70MmJrLp4Aa/q1oYX1Tv+gxgC
TDXN3kYu1q09rEEqtQbjXziaN07H+XflLoirgFKAC6rGAfDc6hzdqXji2JPrrwCMCmtxG8HlvzKQ
ngFeVvZ2qy2wReMMMmOi7UX3Euufy6JYmXodToGzoeLl+kbP2EcgCOGKwkTKIFu5dS6xB6fMigRk
DDjJ+qfmuyubsfV1KTNaL4GKkp0IqUCM/Di/23lX1hztG9p+FM95vqsXLpUxYzsk0wE0EVYeYAvl
QnM/q3hvgrbY5Z4H3qoiWeeZZfxjjBTA787WkNH1ipVPux86z5to6qx4rXXEPBZ89H9TsImsCYub
zdhW1Qttpm7hSGe3GQhNMLhJRLoKoMtB2DOYBTaAW58SN4ksMOQAFbq9vs2z2/BHiopqcISGqayZ
o+11IPW6KP/eYVrDElBPaoR6MzFrEv2mKK1cFp11o6jsqSy1fZXFBaxn34Tg2aOrNpMsAyK2dq2d
NJvrK5vbP0B24fgFIOJFC8O5Ak1FMgBzV2l7zc1DNqXhEPxjDGJ1XcqM4wVgMGI/JEYRA6qIOpsS
RjOGpblFHAakDr06X2V2s/MAQxuM+2mJimdJoPz7SW6msCuTOQWWRepH0j0BNcocFnrBW2seKUYe
/sXyMFUDQHL0xlx0SVkoHOecccztK7d1+mT4IQnCre2koV7dvpOIecBrjJoocuWqvhcTcmyxjsit
KoctyAsxjLB8xHzXLYvhgbPmHr77goM6Y2NORarK3wwZrVJ/RHAwhVP73NGv13dv6fuKChbwGjyB
NNN+qkIMeaJLBKxzTx4cf7TDgy8MZV615qo7SC2VVR/vHUAQTW+VoBxVrVm2zrCDv7TBXes0eO2I
eOCBtXKMAsGH9zYOw2NdGd+0Ifh9fcEzyonfA8sEg2pKFtJz5XTFaOpZhWgLdHI9hkEV9b3Wg+El
TXfoc4v85sapXfLdOxMojcDJbbD6ytcxzRBxj8XeHRLcj7H3dn1NH4kJxXp9BFe67MfHIBHFg+4E
iuZFIeI9fCLqBrvK8O5J/rUK68gSw9YCHVw1AQ1mVr98Ym9yOi71WMwYafwCpE3QaoFYVjUyone1
0cmwSgwixLzDZ+wyQrnXtj9eX+qMnYY2gZsHbi46PdUUTcMQYRKZoun0cmUXzto3HpPxFxP2qp+W
7sbsomCYEa0G6PP80O2TowOPhi66qoHP6b4UCcGLMG7BRTHZRui1R2/8Ovock4KMdd8FqJqVIUP3
PcYkRlrJI3TYhlWKDM/0hH7UVYDYNnbsvc4+lZRENN0a+ns17toGQflkYSCZGY7xThvMKLcfvPoh
A5HKEKSh1u4B5wr1eJvx7wUorZLhOcveG19EoHgJWX9Mx2HB0M1YBZkoBI8QyrqXXY28waDPPvHt
vRtj8NMTWzjEmXcPiXV4NQgDkAdTUwE2J8BbYpr7HljFB0qqdZs2W5fe2IQjb57M32MBMiYCIuP8
5oG3sk4E/M59yZ58M1+18WNHFpYyu1MnMhRzMibd1AOjChSkfUwcjp71L9cVfk4AMuimI1eC+r5i
PrjtluPYgsjH7GkIpo0bJzx+bBL62OD0yzasi2ykVQKZwREi7ykQ/Tv68y9+/cnXle1pGhj1rsXX
Wf2pNJ99niy8/jP2AOE18pvIn8m1KNsTdMLqk7J290Pl/UM9MO3mI/uUm/FKeMludDj9C4GID4F3
wPxbMA0qSuUN5mD0OXS3AZPwzh+ZtQarg44uMj0+ZMQbVhgCWi0IvVACJEbQ+QvGKMBGkWtVXuks
E5PtV11xLIxDU75ZxY/rx3RxIZXvK/G7CXLSvmd1cUxL0d91pkXWtc6TnZOQJefw4sAgChljGZeZ
YPlQnyrqx16ZdBDlJekOQxWQbnPBcdAW7XuneTu0Fayur+3CiEuBgNiAFxI9sxegr2aYsrrManIs
3ScjfW9wg7J6l5uv18XMbSGQZQCCICMH/IFc98lboTO3qWkfkKODdO6qLtNPDPR/+jR1m+uC5tYD
ekXQ7uL9u+zSridrwAAHlxzp6MNn0+0dAuAoD9qfzFzitJ7TOwsNBfB2gepFj+b5ogqTInSZJnI0
qzjs2c+6XbBuSmEaoCgY5hMBiuLlSZbaOWZ2HeFw/7Lt5Eurl3eNW+wcLV+lXvvTTDD+BKxd4fVN
nJcr54JCIy4JWmKGMRG1sMlRd1loxm/uwFat9b3DiKD+YQRBDwZ3Xpc4e2zWfxLVSmjnlyBp1ixy
HI3fFM623tdR4v2TDD+vy5nTQ1uiLTC7ARVd1WfpNZKQrmhgKkz01I7e0REYtjEs4abnxGBwDMrX
eJUkIPxcMwZfxIaVM3Yk3Etf7GRyvvgZX2UxLO/1Bc0ZDEyERpYBCe8A53IuSTgl+KbQ4HwUTbOq
bLJLquwuGEAg0tx7xgJQYm5Z6PhDGQbzR1HzUYRh5pWVoXOXHTsOmzS8CaDoYmdp8y5iEGg9pq1h
KgUM+iV3CHWqjgDIWR3rIjE2GkFnIErAGz83frlm/pob8TPTB7qwkXOXGahhvJWSbhpT6M83EtOh
ue7lkNqaj4b2GCwo+NLn5QU4MYCMACaBOVTsWIdDvvLahV8/dzKnv16xr25ecc0EXdvR/45ZGFHe
j5F7a4pZHsvJBsljO1lB7jRF58oVSIYrvrH+PzdIvTK53VA0r0C39J0GAM72+j2ZM2mYY49hSIiP
AAFVNkgfACHCrCd2BJxgW9H7cdgw+jWvXspx55jbGjTU1wXOWDQ8eODcDdAxAwiJVIiT7eoaALe7
vCmPQFVzzKDF8LFC8uxUTpdsEgG4x1/IA2OM5MJx0EGj7N/YgN+n7kbICzb5KyrOv8slgg135mbi
NYJv4qJecznE2REGygp9Wh4pwpEi9MdcizDIzYwCzAD1GNrqMGa9cF5aqq1ri2xtF833q17CY5/0
1mG/ey81P9Vamv5mKUbNp2Xh1aHwC+sOHx5DF80HCNkomF95G4dujcIuK7MmdEEbdReX9gA2dWv6
yWs3CU27DOwQPDzMRPNwjQk2ZZPiUKtoLJ3InaZ1WY2kR18cALe924ltquvTIyI37Q5+abwKKjPf
xz3IATciH/A/IDU/Jlut8qbdoHlmEnJhu01kWH385rd4+kA86NpRGfvJa8Hs/Ah2gaBY2ZXfRTHr
3F0MjBlS9q31gLMffo4BFd+RLAuee6+zP1cexUTEGF3umrD940gD49W3YKfjcmgWtEFq11nKA/V4
qDMuLAJVHVwc59qXe/1YAH5b4H3rHn9Tbizktme0GyB4QEqBbgB1nworclo82AQcFccEtArZ9N0g
T9lw39s39iRIDwg0w7iuwBbgwVYDmHyYuiZus/JYiBHZ2UcGAHW3xBs9s1mSRxMdA3K/QHF6vlmp
YcWDzhp6pOld/OqJW5OUWIODU5CVCkSSaiEE3IMTN2pN+vSfBxKHFoKi63d/bgEg5EUeG3H8ZUIi
YEzPtLQsj1kdOd2bu1QwWvi+WphDglzQuMf37WAdrH13wVQufV7xo5OAxA5I3Mqj92AhzM5X13dH
mnblLqDlC6yFILBAxkY1/VwUSZMSVhwB5Ys46+7AXgyfunGyO11bwqvMreVUmHLx/KFwKAmq4iiM
B1A0WEuB1NzFk5V4RPVADSM1ca6rNqGj66NQemyTdUU4iNyrkBqrG7nE5b1zUHtxUHoBr+xFSI05
dHkZCEqPhqNFelpts8F74PoSL+eM2wIxQDB9jDjDtPbz1bCp4jk6PunRt7QHYtKwxrzx0NKXljPz
+iMLIoNqaAHmHSmOaxJMnGI+YXMUwHCaQbd2h3wtsqcmfnbzNox7ZB+LhV6hGU2QZwS3XPKnYDDo
+dow9gNKZ1TNESOlabkGaOn2W488PToTJKWlbGs5F5CCxNfyxrY59k4b9YEeGf1fSAAoCWg/yf9i
fpDBn/gw1Msb36uq+mgxZPBCp3y9+WY6Et0Nv0zeS5UhP6sCC1Q2Jjs65oq+vIxvzbhaGpQzd/SA
+GGcA2gsAGBULgyQqRgJUMTsWNBNxdmhZ2tb10K3Hzam1/vh+0T+ZtfklApcIPxTPRcPHJp1PmJV
I2VRh//emlTF3UTLC47cseXzqJhLwXFUpQ7UvUiLCBz4YmnL5jQXUxVRyAOBMopBypbpaEhKnTFt
jkjN1yAVqBcM8tz34ToghoSlhAuhLKAwqsAbaIMNwhjKrk03lnF3XbFmrCSywX8kKC9669VG4yc9
YpWkCBPPXIF6b631Pyp/IVMyt5TAkRSX//ILqXcwm0QDAuP6mLzX6S5YSgfOfl7SQKK+AhCYrthH
T+tBGO+69ZFXb6KOTG+p43dJgHLU+UBYl1oQYFNUXLbxrZghOKEYhQTuRzwolwRPdldT2601duRZ
84/Fu0+VWd7uXSH7ix4wWSmBHVGUyS/YBBDIwI5WB+RYOC41X8+o0tn3FVWymF9bVonvCx+0giz9
IoZsyx20wyfd7rrWzhzGmShFmSwgmWIjlaKaUB9C4/P1zzt4DxQ/6OzzUvyJNa+6yawaDZfCa3aa
H8aoXA23mz6kkzF5RdKSS4JqRURDRo0mQQX6zQyImyJet4DULty52RNBW6yHlw+cSyocC6M8eGVj
Msgxzl10FfoAGGU7ra03SBfdnvNA0gPYfGgWAJhq2toYvRToap8dc/I47TqyEEXNnsjJ55Xb535w
2LouPs/JnaevMediaMiCLZzVqhMhih9iuLQfkShnx5Ju/GIz/I3S/vm8r58fOQKPocZoG3Z0y4hU
obbU1D+3R0ikWOBXx8SOiyqzGbeMpBVUCpGg8WJoBv/UkkS/s61hWnhY5XarF0TiJ8F6BpfqothX
cdGPFgLa41CUxtPUemlkEpBTG6CsCo3cdTeO2QbfCytD+f763VQOCbYLgIsTMmPFyrjExPyLHmTG
ZfPE2JeWf7/+fRX++q8A+Ikg9QKd8EVRmaeYBzeiiHUw8pfC6jFtqlrl6bMpgc3ak9FhFBvwY+VS
VvVySpzsm4VY2QyMAp16WWPiC6sIGo4udi2E9Q/dsQzrOF+n45cmfpiSrRF/7d3vMcuRxdkFSNho
MTb71R4+Tz4/DPY/Ra5tswTjnesnu1/IOira9bEtJz9PrTtwv+pbt2v5gfE101aVt0NTy/Wtnzva
UxHKA+XRoiGs7fnBFwDLVz99tnDBl9ag6I4/Ij7rDLmG5thWd2AHmRZt7qz+SJJGjLEC1wX+5fya
a0LkPaYb8QPGIA/PlpYFa02A1kposbsSzH9z0rEEmXtlrSY3+GHnTbK5vo/K7fzfUf35BYodM1mg
OW6b8UPSZ+ugbNclaN8bjPJsN4QdpvTrdXGzxya5v30gtyUJ+PmC06JuSsOBOMRxYfNgsF/Xv6+8
Yh/LscAWKNEFANc7Uv7Jazz0aNE0O5Md8oJHWf2dW244apt+aeLckhxlHXGvY8yrYbGDNm50F+QH
j1mwxSCY66uZ00FQh6Bsg6FHsunpfDXMcmJa1wNSwF3UsrtiWsf1+roIJY3z74YhvY2QGlQKFwhp
Q1i66DXw12t4ZhzjBWXycKjXaXWXFm/XRc2dvcyk/z9RihsT53qhTz5E2SJkRkTM6Pr3l5ainH3h
JkZWCHy/BbJV1KCP/yUJuW0Hee8FD3xe1Mf7jAwkSlvnB1MEU62RIKkPUzfea7rxno/12qnF3qHT
m+/GfGFpc+qGlxNji0H8IGP7c3lBYzMzDnR+sNJ3LwMFD9jvcmdlNT+vb+HcESHmgpspyesvro/J
xtEfRs4PcauFYUeWkDMz3wfZGfRZB2QBT5hyRITq9lQFuTj0X03jIasWbPbs59FUhbQQuiku+jUI
lG8o3UocisfU/e7ZX27eHXTLSrorZIMdwO/PTyEtUDqJaTAecgeY8+kLrV//QgBaWRFjI6a4SKiN
eOh9YzLHQ2+j90xbj3wp7lKhsfK+o8tUB2ATE4KQHlI0F5Mc3ZFytz9UXWBsgMh+rWP+hZj2vcud
Twztcb3VvuTm+EZYuSm1cUvadG0W7n1Gm1/Mdg/Ib2DM1NIPmz26P79LnaWZJujS6FOrP9gWcAqM
hUusyDO2FF6oDqAMlo7/KLbU8PuOlrXoD6alh8QHrSf5QpeG7M3YBbQZfjS3o6B/QZ6S1xUdOkSD
BxTKjEg49SvARruRgd41wEQ/wW8EGn0cJ+IoPA3IW4H7RYkTuIlxRUGfDQfiYHCNiX6XqBOA3FsN
xPLhn9v184M2yQMEQ3bPnV+AxGQp6VwQNYERU6DP8LbA7WMxMq2BQRCS6UB9vK3YYbnN/e4wsXWZ
bwZtZd8IZPpXhKmjdwawfXnJzlcwpQ3ikaCAFjTGLq7dzyTxDmNF0aysr65v1ozNRmES6PMAwY+F
q3YuKueaz92JQhd846EpvIdRTO+Vka/bztpdFzV3eTBDA2lRQHBkTHAuCu2ENBb61B84K8I1wz+u
f3/GSUSoiEIhksqyqKAsJbCHaoq7YTj4TUDDitcvHRiWCAfdUtW4OyO3tjwNljof5laFwYWy+o4s
M96L81WRqhhQwOzGg20eXedlKR87ZxCQ/QMzH9AweMIVa4725lGYAB0fgv6Baw1w0+9u+u36xs0t
AX49BrHBcl8WfPqGl6KW9iBp3dUPDWXW69+f07HT7ytBimVT3ecmvl812a5wu42XghbK08cHYHkW
ZM2uRdYsZKwr586cH0fFuiKZpnw4ONp7T3bo672+ltnzQEEa7g2QmhiNd/79LDZGLCboD6itm82D
le07frwuYn4J/4lQHxktbZpAEIgogxxDXmnoR9cFzJ0HWrn0AJ0nyMKrfmElNEMbW1ccnHjj02dh
Pg/dTl+47XMbhRoF4B3Ao0gg4/lGJcTtgM7uxKEzjyaS2Nm2WSIPntsomHekYECB4IFT8FyE0Yi6
yhwuDlr2GWMvxwU/R6VZ+DDDaHzHyLiPPIYKQBgtNLtNRa0frKEXb6klwDIAFO46yWorxFT7co2c
lbg3JnSLJVOh3dGyqY/NGBir6wc2s1AbaCKEo5jPhnKWYgRKZgnU0szpYIgSoJtfzlLNRGrtSfZL
rvRMgGLExo4PvosZyYe62fAmSrTX2HgkcG+6kJLHYenRmfPvzuQpt6jnlKVG5UyHJkjvTGTvPefZ
rlvEQ0moT9+SVmwoRjWXXRuWBYmsFMHr9Oim3qYsDpo3rGPt6/UtnvGJELfAY5ZAECR8lS32/LKy
M531B3QCPXIt3yR8V8aruDJCPv5FjImm+g9QiOzEcBVh0CvdoXYM3pymjxy6/j/SvmM5cpxr9okY
QW+2oClfKpW8NoxuqQWCBgRBkAD59DdrVv9oOqZjvrvQoo2KRZhj8pyT6bPpD77wN7cPb4M6IdiY
UP3+7tarxIP2VoQghVpxOrin1jrb8n9wfeiVRCIDoRCM13+v4GtvRJSEiZWLqX+0pJ//sCW/OfV/
+/hvh7I2PKqjls0QBqDpuLmNnf/7nv/uAYiyoEd4i7f/0WAkzYzBrD5Rl3FJoaS9/H9+/M0M/x+U
J6oXjw0CH08x62TfzX9s1f7T9/92jFoRgpKnLdWFrTFZ3lYMOv/7Av3mFN2KH2B9v3VPoNH9729g
+4DBtKn0JaxSE5OaH5T57+ARZkVQaA5vMidIV//+iMV4vV4aZHpSsA2HXV113v8PRFIYD0JkiBE4
NMZ9R3oXxiIWMGouQ5BWhPM/LNPv9uH/fvy3cJ0qUKWsiaUvDoUCc/q/XDM0eWCI8Naj9g8KghYN
hLZ2G0SYSmQOfv4Qb/xulzEDDaIP6BYDNvi2BVHVr2B+DsyFz6lC42OXrn+S3fjdCiVA7jDSgFHX
fxAizWAQwfzPai7QAyQ5ZB3/YO5+8/khsmY0RNxMEWbu/36K5pj60xwqc3FNCjq6uvrDKb2Zmm/+
EawhGBpAHRATZ99HY5ELhrVpscMlPa2eIsKTqcdOcX+oISrVmD8Ad78J0P72uG87Akx6NWNZalzs
9Kf9Y5yJ+I+ztzePj+o8Zo99bPs/qZvaWc52sOIRqi3WblM9/bvl+E1AgY/HbUOHR4LE6JuDVzNo
jAwfDNieE3WaPZ5spGeLt9a1AAhO2rQkRLC0Da0uztGQa/23Biy8HrA1JDR4Oroi/wERNonlleYG
1Gj2y3aICf477/vfH/Bti7pJqaC0XCBB94t7qMzu39fvnwcaHx+jSQYVAjin7z223HEQfTZIYyIN
iVb/5X8A7f/+gG950jR3gS5jQDI+SDDmXNZ35k9d8L9/B3CnoC5wI/D75j00q4ZYyRgcpMOZWndB
9u9LdFvhv99JdCfi0qPR7dbf9x1UsvxA6W7uwevss6PdwnKBs7ECaGb+M+ADNOF2lNFxhZaW7yOG
UqLbK5DjdOnsPo86trHxY5Yu//f3+c1yYY4nwI5DmBWcKd/ChWQZGYesu7qou9AkuWv/CVX60wO+
7YeqXZv7rYcH6CjTIPKpvD+Yyd+QXv/FYXOj74PM8z8ChpliXHlK8Ii6r/IluBfBYzt+Bfq1W7a2
PxGq0PKvmlRg1NB0cMaxm7Vu8e8L+ZuD4YGqGVxq6Nv4J3n6PNfKi3H27oTax/GQhsHd/KeJld89
AxgqGMv/snDfwxY3mkYzYXz3zh7jrB6djPfuNWj5fz/jgLRuFIVITjDH+82v9RzmgXZDdLdUOnU0
5LfMC1hP/+A9sTJ/DUt/u01/e9Lt8PyfYLUOvdqmFp60NgplvBW67Map1007uGzbB7zPGiHEaZYy
SFEeCTZDF3jP8WDLvLOXCowVo5c5sio34KpA38lznXioAHX1vcWtwqH+wUTsOYhVNtHxZA/GEMGq
D1kvZ7OCgzqY5WHuOAE15P1UrwcE/vsODMZ719GSBMvabCfXf3GYYFvG62rHenMJ3cXORRQhZgHi
B8r8N/TMbdfSRCQKRB4H5i0q4347Omu0ncv5ySzopKORMJnop0PSWKcu4uhJYG5NGrnahJvJy7vW
PEf1+D7EWPGpBwN/sIqsUqHKtNM91KN8lsucj1O3IHF1ee66zN01oppSq2UeUVFjoDnRTSnFKUkd
SSOCCVy+8+1lb5R4QH576CaNB3P0iVNPjplnTQspe/5QufMdpq3OM4a3SSDa3VJaT7MHZUETmKLm
wc4W9u0K0zRZEHCGXufju/WqwKhKQbvxcQmTG4VgdR6lXUy0SUE0ksa8ufC23HgyvIOJ8zMIJmY6
DOuiWUTWJ7TNrLj6mss4N3xCvrg+DeVXr54UCvqgcpd5UvnE1x7BEGU6RDsnFOc2Ptl1+6I7/6LK
sSjHLq9cbx8sn9rq96WciJQuUWL4Aj3HFlEsWSPwNVTzmc/jAwSZ9rUKi9X/MUElfEHkD6K2rTPI
FHPWaVXmEcVwTc2zqAnzZp1OSR8/Bbw+lAOQt9bLxra/oMls6/m1Q+pQZKt9FRUo3fi6GdDgNo1Z
UPuPJYte5gnVsNmsaTts/RuH5OSHWWCiDXhWCObbUjcobJvfWT0H29+boD/sbgsffHMqhI1j7kGs
mTO2C2y6s6Y+l8FW2dDndc9L9eith2E9BOxeQ6UF+vDQy2mJxuCi42xDmx7dAZRpTKVhI2i62nLr
iIJRN0gXJ76bQopD2RyZ1110NR2mZIK/lE8y5GsBmuASArND9dC3Y7yzV1s9hUBKhBc+OLaku1h0
4EC/dm2hqHNk06oIAMoefbUvrhTFIszRMsORQv5wjOWZeioHs/ZbEs25BqAFJfCHVumWSHGS43EZ
1m1V6qJ2nrmVZG6rN6GT12uHU2HnQbj32MFMetcGyVtct1sBHs1eR2m9oq0oPFD/Rxh8xf1aTLH/
ato5HV2MR9ey8IWTlxXdL3Z3DEIsY1WmfJBbTEYSr3nmrSCzn6/23hfHLn61QkyzDEERxg2pMXji
i3Qs400QXarOAZ2nr56buL1G0ckX6gPSNZs+ujo3dk8Ibd3TRpPB4dk8R6SJWObSg6TJSSiNdaOp
E+Z82lHv51S/xibARoEDbahSwTF3NqGPNBmvi7WQKWTpGvjZwmXuJHu91EdvsLJSxwQEYhvuJvs6
7D4icBzI+YXqX9KxiQraY19NG9f4m6kR6UCfpvZlpMfBvuttCQqTOGXxZwdd4rF7jDud1sZJafLR
xyvBbcqGAAd+scGjcg3ix0S+16bKfOiv1oPcUFGlc/MJ3uIMAid8qjIuf2iU0hYQqcAwERV6B2fl
u6nsc6v+Zfq3pb3AFBPZWAT0aGnrrzjo5Ue3HhQ9GxkTP7xz6LkP3BRJVFbKBXqF9WM5zi+4oQ+r
FaZ9uECaD5OSodhgLj2bYNFN0ahHi4ERsN14LduE2Gi7Q01Pgw8TeAHzrA1mYaBKNoBYc2a/+lq+
OKMNpdc+n+PpEPRxpi2z6ycg3JE+9uOTjVaivksjJrZdN4C0dQIU9yRVdODhegkHeScjtit9NL4n
7xgHS91uW/IgqybQN/MtWiqvblJEOsGEoDpV82muZrQf1JuIvvlNTdR4Xqvw1AVfE1LQABMAcRWT
QU37GcNA01pvAlVltflq+MmYZQs2pNcltCjiluBoK/5qhJCEoT+IJKr+EST6uaMG4G9QPY6GnSD4
4RPlxvAg0ACrxneftWiToiXOCCSP1FMkzwG92LBWNLpOIHfwk/YpNldt9ydEEEXosjT0NIktu0Bv
aJaoPq3mgMgVAGi55LSJcfUh22HVnFj8ihYGktiIpdCNNc7dGWy8x9k4hyn8bMLovaoiWDNnem/d
eklNC+rQHsqE0CgkPR0e+178rIYZfjJuSSCj9yFaa+KgM4GHpogMJuKov5HVjGrtUqDRs7CgBDPU
LOfil5DQa4E3UPuIvWn+Og9tOgAIN8GnB+o9OTQHK3ke3BnIUU06z9xx3FiyzmFq+v5BqRUxE38q
43A3gWbXKRMS46eNnnz60LE5M667Wx2JSafXrungeWnGO7l3yhAWFOYinH8GZYsCuZUpd0i7abhr
wfQr/J8SGjbedHF8um2MAyU26qYmVJj4oukSgfYwevlLZUUbUlvjCBnAFxl1HnEG724UwWWBL+Dh
/Gzg3wapz5p7eWy1r4HAove7UUFJmL9a40vYuSDpCe499TI077P1JtxnW56r5W6UI0HvFdHNnKu4
S53xl1v+kJGLNbLSUbppu7T5xPfQofSdEjevKnyrQhfYL7eJCVMlDIWTLdBJWq9JYjK7YYQtbuYM
AymnGMyYKzqgzIceQ7DuCrWBRN/Bqtq9WJ7L+Tx3vxS2xYaoms8IdNbAINwRjA0RfwFnfz3el6U4
M6+wpE06A9ewHsXMCbewg/VH3D3Fcu/pzcxGUiWC8Krei8ojINo/NuiGnt5BGGJXz+sQHoQAN3H0
USYrzh4iRlvk9bL3+xEb2qR1tIknRtbSTWMPPGfoOACpNeSMNE7rh/ILqV5R4NxPmI4s500547Dw
9y6cCbQ003l24B5AAOojDQ6brARU2wNDCny/WJynIXijmOqKPP2Id82lX21CEe9Ul+xV+LzwvWsf
7O6l7D+i6LIkd+4QZ7jbyfLLHsE4BlseT5upGtMSRsoeOlIjRvWea9f6yR2zKdtkY8sGAQ1PVVyn
s1l2Bo6hVlYWl2+lfuNJSQAXZRbH1oz1Du5tL6cyHUyyQe67BfqyD8y8MzKCQqu7AQ76s9PtuaU0
i2zYfRlmbTxlXVNv/G7b8yqtoOYd0GmjIyjb0Oo64KsNmm6S2AJv9WOsA1Imb6ul01uECN0/hHHZ
okwKmbA8kkNuGZO6HlC8Ueyd6b533x32nlR92tfTgQ1RFoodA8cGprfTsfVTEB+kRodH6dq5O/EN
bfsJ8XMJGaJEEw1HMocVLseDHs5RgwJUA2Mk3NQySdrLoLD65s5SNG1dULU7PI/Eq2Nql3C3azdT
WXvEX+eeKNm/d7qCzqsmaBDDdMiDmhALV/RZgQDPrh9Y9dNyLtpJNtz7DLzqWK9ubs/xgXUcNN4C
J2E6etP4gFNRUMzUeVV034bLkc8V+kDxFhgS78ZndEwQGS7ZLN2cOu3zsJ66BL3FiDdH/Ja/PPTh
pQ0GDG4/mnHN+uGzWtvCl6dlaHcYTNxGPtwbNQfP+LuORltr8g4s2q/rfEdZmLllkM5jmDbWk5jO
gtXHyhl3jlSpi8ZE+KjcUi9V3RCUKHPJakTgoI21Hppw391sbzSlFSguBpYPaFHqzETYhFHqEdU2
0xfrXO2Fd54dtWva/pNBGXGiLyPatGNXbmxjF2DIOE3+u+70Wao7rl4i9lku49bufoG0MDXdl8sm
CMPPmcNAyCbaVLV3hqqUqSmHGFZuj6pAa/LO0rxwKydrYrGnEQpRw7yLA1V0MwYjfbH1an1Y0Gpr
vCov4ad7M6L1d9hV8XCUPTStuoT060oqjG86dUfGJkx5+xyuII3GbWqdTwiZ5cscI6q5W6y+0ANG
V4cWorXuS7taGbqdviRIMQZtpwPGyd35l05eG1MRykQxr/XWsn6trN1FPNgwZyEUVaB+eFmC65rc
z+GrgryquyzpOLBstmu8aFAES1UkgyDL8tHWP1Cgzns9pnM9b5Q12mAVwG40dbyP6YdEyLQgJ0m8
jZzkXaeuIHiHbQbhKDq2DWiDprkt4vCXBIBh/3AZXgrTtzU0tDR8pddq+MIxW/VnvQ4ZGP4yGZVb
d3a2DO9fgrLOrVg2+MnWXqdHB1rnWCKy8KJtKS7g/dK/MJocQsBKmVbeZhrUjKV7M7jDQW+ftOUg
yV5IjG6Zan5K2nsAn8QC110HZGNmcVoqBzmSnZrp0Lcm7c2HaXcJvQMNO+7HzwDWY13P0xDtNdz1
YGsYXLNtkcG3M88X8IarZcgcLXADGSmjeu9T+ykQMfz6vENP5xkxB/6x4gGi6xJ/Gza7Ognz0WJ4
WyiZZWKIkJ229rZqq0MvJPIyOFp7vPdXtpnRZEZm14JrYdsqBlfz3F9sxs4Ve7PVdpArQZNV3oyN
C61c71ML99Cjw3vyux0C87fBdLux91RmVpjpBD1Q8IbK5xsP4mrpUOrMpsD+1rA8OO3kHx2p7aMM
YSVBlkGqEn6knBAxgMyBI7qScZM2zTXo/Z1wH3pEm86I0vODO7/2A2gm9nX92nXz2Zlf+eCT2mFk
qe4W/4JEYU/diDhNV1jjxWO3qrVj4W6aLyOCVKuerA68Ze088mS8C5X9EqjxFcxrV+P+BBtF7jTs
sg5R2ltOyqJ6s4b80k7dYe1boCISrhmkhcbKGiiNKQuvj/B64PCXdpeW7r7sIizkug87HMZx8hQj
tIYKbKWsB+Ae9ovx0Qy5dtbDZPJu6lIRgx1DVuk4f9DSxje0fUWmxO0LsB5Q4HPVq2jlfS34ZbUG
0OHLzWqxbJQYwhhaMM1bqWAdzmFd2E2cjzBWeyjp6bSbxa8o4Wc7qE5xg85l1RWN/xYuDxrw0BrK
XCiRMufcsqhok7Po7+v5ee6faLJ1OPoLaJxrhZv+hRVNrQlN8KGTTYjgx3tb/UTouh369ZzQlbj9
kkFJ462v6c6mEVQGwqEhDWv2pUt3iiEV9nrjZnLyPBLeLoY2HuR6zIPuu0Nkjmy465ddO3/F1S0T
5ffgMW3I6mELlgBkk3Nal2c1l3m7MBKwJ/TmEw48gAUfjbWkPmgVQBhQqnxdi1geevDgl6WTYqac
KDtB7x/b+hOcOFC5CYpL9qQvogMAxZt5JGt7Vzpj+1mi6zufnL4GpOF+SkARYkLssI3ZVs3BzhGn
mu/A45vRyNoAmUHPAUKzVRMZg80dwJBAp7t9SviUWRB69tyKMA+HmcIO1E1mGlboAPZmvNZtji4r
KBjsExgbEzQAPEbUXgo9Xm15r5VLnORJzWBisS+831n8DOWrvsxd66vuZxKvcxoncyr9pwUTpyLZ
JvHLOoLds99pJEtLveayO2Aju3WTrPcrLKEXvM/92ZjDGhWSXiNvR5OFqKHLGu9euw8cHKCGXav+
szcrQWfJTdiiaz4U4kIIOqFrF9531C+9uZF59kCjXhsQzk7lCya7/wqjK/MKUpiTAP0Yeo0IT361
60Nijiu79GWd0mA/OuWPyP0asSKrOsjkNKN3xcAuIslAfHwVWDa7/4kR1JHuhmBTqfu2Pif9rpS3
JtsjCHMsVvjRfW012TpaaV2JtISvHVoX39Unw/COoha53V3a9Xnp3lu1i97nOa3cFTb0Aco4AAv3
2m5y0fnpIgL8kpCvlp42vOX3qgJpTH8M1voxbj+ocDZC4H9USJXrYvTvbX5uhwKgMinXD8ccxuqY
VFc27ydsx+getP2o6X3bfkX+1e+ApXfbZDz3OCijfBHSThvzKZttBLjUjmZIyvGi8oquxuDqkwVx
df8g1RU0AT3YV8P6cZ3rvA0flW+lrTiUCuhYWxUx3U2+m1sx9i/Off9tCU6z0DtWAq8F5QS+eW0f
MDU21XnYnW8JBnMlmZOrXYkDeH/SfvKIVEEqaxDD+MQLTra8Wg1y0VeqZpyIOktKU+h6G+KAgicB
BIeFqArELpF1CZhbUBf5Vf9U9p9qQJC7FoKdI1bQkG2c8HmYPmn4urLC9hnMk53H/ouCKQxwJ5yp
GEGBopDgzCKlTg22nTYz1SUCCUM7TXmDIwgiZ1EnxAKNXti+WOVRqFdnRf9K/+WrMU0mhP6PYn1U
5cPqxSSAy3X2Um4m72oNFxwgJBeNHArjiGxxERsBEhiAZzBnO5RVzri941GcifbLtxyiHb/QzkPY
P/Aka5ND4peZg7zD3lvjeWxMCIOWpF3ZFXLsiG+gujrdvP2VmSuK5oc+Gd6jqfrEEDv6L8ac4rpH
8GPKy6xxgDW/sgXhapf58ykIt3LcCO8FHVKpjanoDkKnC9iV753oIV6QIXSSeKHJnOitw/QJX9ZU
ORfmHiu1C9xtYlepdC51AzADADb+RHGGAxt9tCUy2SazI6Af5bkDsNtOeyie1NapnPssNDboXZ00
0DVh0aby9QnTIVDy0LA/SEk2NWL+eInirarcTaMRm44H5wZr1YdRR8/JeFg668pw9yvqpW4d/eRJ
DM0yr9y0ky68gIVpIJFIoI3QNvtWLxibEkXjQOPF+TIAc1QUEih77J24giV3EE2V0UVEj3Y4YN7x
UgH6s51MVUc+vibjKZx2Yilifq2xrlQjndoty4aOx1LdeXYhoyi1g4/affJGuNLHcV32Ve1tvY7j
Dusi6RFpIaMS4z6utmXywG1QGusnFEHTaHBzFqi8iRyciyadAk6apU+hTa1ZHtVNWtoICdlPCt5k
f1jzlfuHSgBJSzjEDu1TDOfmWuK4WM/rbIqhf5kWgBR1dJqqDoWCrZs8wAvnUyI2dnJiwJYddlyE
Sp0Y9nF4G/134/y4RVXxYLIQ0bFjriP8hd+9V/0HAodUYOSohtKsA2Hhbmfsc+J+mgmA/sZdQG11
r0WUOisOQfjA25WY5alyjrUEPmO9+/XzEt2HMi4SvHUn4zwCk1c/WBg1gS/rgzwA6hUJnUVzl4ag
NY+QNYinanno1FcH/FAt92O0hZ4yoaj/8WsCB9G7CklbheP2VU5fg3fw1zFHKBvVT10IgxC8xsDT
mhc583TmJ1d8tO5T44KEMPnywfc1/MQMMVnYfcPXdO763dx90fFK2VunUSBpHwMzpCLcQMzVS/zU
7n+07ODSvTKCGA7R8+0CVCbsfwzNnqPuw6ZfTv2O6dQZmYRCRXM9uHomVD4H3CI2rqCNY7MCh0JM
SjvMCdJjYiTRwHc5excsW/snjC9n63C/IMKRMaDSx8q/rHo9LHBkHf+58F810mNTv0e1nbnOk1fv
unC/xFt7hvbyCeBah52DizDDK0VKN0nIjWNZ7zvnberRbVRrPP9SBXdmeBx0j47JmfiQA3IOLj97
9M1DyypHHNBC6QjqR+OhHn0kqA0J1iIc30rvvnTFdkkOwnzNfb9vpyaT8jERAyKULhMoGvgQ00qa
dFwvbEGOgmcofbSmXz260fVsZYPjok9UpwmsjV0fOeRGxdmfH1s5AbXyUyZ31vJZuX3W6Z/2HKS+
BIZZ7hb6FUWbMcnxGxUgQm190XbL1TkMHycbQDpQiCk+TApgl48wwId7Ne+O2kLCuYwP3LkXgLTW
JpuMhWPJibPCHVZLBjE/kHGU3bVH8WAZQLiuSMJcZKOvpdzN60+OakKEnKZu7jvZp35fDPjuk/+Q
jHvj/ohMkIfeGfY/slLEn2nASiDUXcaDKh8DhAMragNuOtLr6teZRsLHQ3Boe4+WJ6DYgks+vtAS
oBmy44k/1OIcjYw43lLU5aVlr277c/H8TKFYMXPgBUqmSXsqrY7Mw9viRYVLX+n0LhZYUyDui7+k
Ez20iHsXG3BTBwCUj3AmSO3hknnz2AQgVi8/RXemPqxfixIFoDNUL1C33E8MWYUe0sEBsjDkDAAo
lfs4udLx0nYzrnn/4ANEc9x1K1tsL1BOBkTWRB+dtR2qZGNhcRsVbJt4zGLqHuJueEUUh1k/MvjX
SlVPdY8GpaidSeRvlhlmTQ/TZo58hLe9A0s16PcknjBeZC1fifcJRn6gZkvawW6sTbdFD9UCJkGM
9ZGl9IH8AjdwmpcKKGjIXpoeqcmKGxvcqYASrd+n5SMOfTKiDjVCFwuhd+AcTcvziiJXC7IGSzXV
p6E8edD4HsqBWAGyNWDwXX9ynHOAGXRpX9rhk/m7AHUn2kCzLHSRLl7H8ZmuZ2w56lqwChVpkypd
rJ2GQtWokrxKRpicS2OQONySzAZmdUYggysOSsHqFvQhAvLDjgggr5a5FwgkY+Vmk79RZQOXcBfX
qMeOBw1ZNBsT8cmSCxcLYT77JY/KiDDxSD0gRQ9yoNBP21v+jVnw2LcvTr0FbBtMRTvCPsd3s9Nk
TnP0vTyCkrBBDWud4AYwSB/JFx5i9+7lIgD2d1lV0qIMm2KNEXQHNVId1FbLi4z2tH1FLFnXG6ae
bo8K+Lmujmv0CObF1EL2wL2zAyPCbJ9E5Y7R6yISEINRUsUfQ5JALVel8XKk1UmEmDP1jzHt8yS5
MOgPQvuCoDachvGXHR8b71mrB4EwIQpy4Ry8xSGA3RQI/ZUT4gb7JJl7QG9rHkcrkdWhXK5+f/D0
0esFGRJUPBix2Q/mbof4pw9IzTq1Bk2LSZcad+tVG3RyE2gjAgjZh8mL5fVFjGyjai5dx1CtdVKL
trnvNBsoWhWOTtKwVWR0QNdGq5wCJuRAqMWEUjVgYeMdgvAHh86ejTTBRV1hQGhdwdBq8eZGz514
afAK5fwsvM9II9SAR7QqOxVi49Dj3N9x0MkmDO0G9vaGKlke7FCYy6hANZ9Q1CgH+RlQBR9wx4K3
JPhwGgfkmqek/MHsPp2mKw/A9CR/xUEHTAUIfF/vksDaQVGEQMKbee9z1R0q7W9cLwG+jPk9JHaS
kz780MkjZovh/KZc8CHnCZJl5J4A0knj7wUsQRu+jxwoAUU/o0/JIsEd6z32BmjhGYoAbXid6Kfr
vM96wc58oXR9XMyYggsjrbpX299L6A15CwyB/uAU97CGx28acL4HW6h7XCgibQ0sv0Sqxyd42vqn
O52ovmoNts/oYk2HW38HowfLP1P3l3C+QmslyQirh0IApMqt5KfR+3Y+u6CZlJ+Te2eXRx9BOQC/
hV2G4Utgch4VNWAQ8Xo/j/DI4aPnf7kVNNvHbetuef86S7ZpA/uoXA+NLNbtEOxV0qcNcPBRN1sL
hbsS8U6LKmZlmVwjB6kw3sorawcVJ/SyoQhfY3gJRsuliL5rWEP77JdIPBy+bexHX59DZ0EBcco1
DM3cXHwKce+V7zkfthJtfAuUZZMhyFxUymKE3iJxs7UJs1u+YnmMiFsQsbiknqLMG3Ueo7pr4y0t
02EM/Uv3H4v1xsxwWFGmbecOvQHxNuEh7leZg8k9d6BxyZk5aGfJOwaXM8N80eWGSCdZhYtjJWNh
rzhOYufFuwXBea9pJqynFaeidM8hf+B0heAjIqUV9dcAI/ChRu0e4jSdLEqAabr64D0GH6MkVfpg
a4WiKmJ76GxwdBboSZ/NEuezfxdZd84Yp81CM7dBWLoiZIf+xxJnsvziKH1W/kMU7Pshk/Zz1aqX
5K+t+KrQ86FnEH62P0rEyz3S21tmJ19i9zEE6CJdvcP057bzvobkawDKGrnHAfbTEts5vnPrS1xv
g7lo3a96nLMkeTSrTnHh8//H0Xntxm4sUfSLCDCH1yE5OUojaaQXQiPpkGzmHL7eiwauYcC4tnRm
yO6qvdeuqqueflBxbTGuGmw/W/seqlMf/vWDsbWjnWW+NbTpWrWCOjzLjUrvV3q5ZK4khRIQNcYx
9kn7hgLozojyiWMwq7w5RJK0TEVPXy0NTT+hI2k9za68hJc2fOkGFrT+pOV7o2luNiV+RjNlF7Jv
KQVTTU03Gv8IUqw6LhDFus3QA9YvJMnE7wGJsVGD+FBlwTZOeaXlUzF/m2nMMXSos12pvw3Ba9Hf
mpT2nFtas8pNN+3seE8GGn6BNQVnPTtWIU3O/G33vFnqrgk+ZoPyK+E+e5HI6GcwSyA2e0H5MmBI
GPZvrf2Z4Ws/brvwWyTlJkuQeXFZKvQ2nR8khfgWdUK1G3ox+zEK6VFHz6r9TgEVnAgEO58XlGCh
erh8C6+lVmu1jyl973JQLT7+uv1Xc2mpdXas+bNX7Ao1TG+A+LL2vXyyqheD/+covTJEhqfht+0p
JBCMI92vm/emrFwmhWPY0U/P8mYYJZc9Sm4wv8925FUzWEl07dNkpeGhB5RSTAmxm39OybYoHgA7
XFrI9x7fxazu47L9nV2fanVNYjxSmd2kMgaC7sCSU12KfSp4lmFDUC7j5HUp8gnOroxqZ1Jq6+vU
PA0VN5MaXxwSH8Judn30haq6AuyCqp9ckx1SI1Y95jStI+4Z57c5f1Z97TamTTOB+ahEnk1p1M2x
64TheaAeSjCS4z5YifISKScdksyRpPU0xitTvkfjZYoZjK7jmzS7rPotAgIUduOLrHbtgGxRGhxk
YawkecN2p5WoJMpAsSpq6KSe+7TR6Nmn7Zh+BEa4VucQq+MSMl5QR/fN2ytbaTd2sZMx1CYTXxmO
B5CARRHe4Gx6/Trm1FsWaF7f+Yr2xx4Tk0PMkG+S9q1okZs4picHuwhpixM87hlzQnE00wRAN6yY
JI+Oqq+i/FKzhEbYXh9XfrbYl2q6ySSLZVifJZI+dkAxUqEb5sauwQOfTVe4qnOYM/yDcNW1qZuN
1OQ8xxNfne3gkUteLr5F/h4WH2Nub3tHcxV+tg3QtOiTP4p4zrnw1Bpj0GqPqMObkBLDkjhL5xhR
lO7DzB8MoFhp80avmMH3pOQ+WVPjBcnPPFmQq5icnJPG/OHoybFXXpidCPwiP4Lp7nBKhHBjUt2v
Fat5HfpnPomv0hoOi8VUwwsgaFEinacq2qXKLh0+Y7mCDZJdkeienoECiZstGhr1u9WXa6X6GOyD
k5k+yS8/rc9Mrl51VnExRe1HGapdXO5NshtTpWza/nVupqPsHACS3KF4Fep7MJbMZXvLhPCk6We0
d/n8VLqRo2fraG8lK8gcCd85TrfCmd2mRf5FX2NcwLpsu62ookOmVr45m7sBsqwuh2eWKRuT673o
Db8mRJr10VVOTvB426IJKKvKP6NoT0qt76qkOWZ06A6UYlFKq4bqtDMYG/ZWJ5yVscHRI7tpv7Hl
6KcYtEOSJi+Z1K1ji0ufVibvF9myEh9Y53xZpfVtWY9k+rKTT/5b3bQ12xvLIIPurGvXKvtauBj2
cKPV0BKCoYg4X41F49fqZkbMJpy6yqyn3B5MfVjHfeuyboNNHqGnQTEZ+cBdsVPUk6WCY3Uqo8kD
L4NBEdkziJA2ZLa1sQkhNjdFNa7NaB9i9kVd4DE31XOslxZjTHeEO4fHReisphwNhF6/M7HrsBbZ
kpzE7aafPpinhC/X3geMmWIqeWIgipZXo7qULFaMS4W7bcIVQsGOUqgZaRWDn7HpfRv2hyGafHY0
ugVEaj5f5obNxqAsEfccXBkr+OiPvlVGO2RYfOH8acs34XxE+pHNF9R74crOVDg/pB6l93TpWDbH
zvzsqOX4srcyN4eZ0X7Mym65ffNZ9pQCfFYpfEVyTqnIXRNJwRyAQ5cTJnXcEQ0+Qo5rx7Utr5Pu
p27ZOGiuJcdx57Hc1pwtWf4B+uTZhnQvnTcAHKlQPG28x6Pi2THuEHJ9NERubjY725R8td2AdO97
e91RUMxsOBuQS0t6hjI9a/JP2P9rJ80bu2Qr58KNrHNYZp7kPCQl3pkyYEKyVaRmpSgZGpGJsPmp
T/ozq59j+SYoCmvUBrlbbud4nWKzsKWRMqM58SS3sbNOBEuCkQD6Ltipya62H/H44N33AsYdLaHZ
ZiezXJGtyQA+vSe1Jb2Ew7PMOTwWGPO/JLH347ivkwtYjdaYflSd2AXpSwY9oS4/9BaYiVUOmxxM
NkTwq1R+I3z1NhrdRX5vsP9YAzT0W6GLcx7ajwbvaci5yzDjh97V6i3oQjTczMhG3NkC4mwUB60V
9iVoUHglfZWMBjoXn3/Vn7XUoDOkfR3atQ5eNKCE6bjVk92s2ca3U5LgOAIvmHA4avoX2G9zTN+X
vmvAnpHlBR3WLQ50UX5axkMd7zQ9Fer0eLa0TTQ2q7K61+lrMYO8moOXCcqiZQ5R5uNq2e2BPQjr
ji6yaZ6gOXG8byPSt67UfkdxB8XyE3fHQTsyGY7v2V00jr7MXYbzeHn34Vi7wDgV5TGaPyrjI0B5
GyOxnie6SBtDS4pQgFD3+UzjZtMx+XuCaYis58SdUXFDpv+m8jtI9a1k4q42X5K94RlhyzHz/1N0
T/Aq2zhl0B5GbK3E9Np36Cgc6hOsb3jTS3pj2FUDLc1RAaD0ZmMH0kriPmBuDpsHPnv1o6p/dAZV
ds4hhKlWfsNkt0jBZnpvZwZedze7+Mjip5oyS9+AsvtXcLEjBOjZuQCBq3q8VgY8j8pbbHwpPTBg
vCtx+cHxVNA+GRFPPMrcQD4vvM44TqGxKuvr1DyGdF6n5YsDkZAntKFad+Dwox1/OtLst1ikFWgg
3doI1SeOiunFxSZdllXgoB8yOO9ofkFVycq31NkxvGUV1A53LgpQ+RfTwfQZaNq1HhKvap7DtE9Z
K5ooa/bQ9/LeaXZd+aaUdxmEwNmNWuqK9E0EKDMkug3en2Sl8l0nyS5q4FC/KvUWlktVZgIcHcIW
1BtLHWMswggM5a8sSQ9pdmmbaE0d6FYJeyEyfp/2X6Ou6c15PC5UM6sy92Y093L0u3nXdvQwQbsO
2tpTogKXQ9vzIcCW6vdmOJfDIZBlFFYeQe0vFpcZ/1GVDpX0vTQBnHhB+7506EzNMrU3m5p1mN7Z
GbEqJpbYP+UwhYFl92FxU+fNGE9nXcDjIxDkoLwm2EyPSy29yuXJkvaOda/mt6EPfbx32uVN0bSr
vniyVAfT81srTrHT8C5uYps/uQWVnDWcycbGgBs2D86EstGvauM5cgz3tu7HcuLZ7W/brgsDs73Y
NOIqhS+C0r6LDxoKgM7pEerbEBi0eW2qR6odcLT8PnsOw8cUeNGc7ML5Z5y+TMTVIWoxy/dxw0oP
/kkhViJDkUSwoNp0o3lrT/ca2JBsmttVTJKDXkX+hNTbCPHdDzC3cujHNKsCcUrUG0t7hxHIlJNa
AVtvRumYhrCPmljRtLoYK2ONABYca+esjD8JyHNY/iZRjYCBboolOKpvafXmFL+GDGi4HujRw+Td
NA5Js6+CdwljXEI/M1G4mibYCG0+xuVb3p5mA80r0TZ5iyLavCspIX7KERu4j04riIyVMzwZUMP9
t7fpzGccKZZDc+PsovJfgvZnmvPOTt7SCLsccUqOKT4can5m/xYqTnpa+b0EDCLuCvJJjG2So8Sj
no7tVRc4z+bRoSaukt+sxSKENM7rX6iFVaBZK4KQXlSObh7ei+izKvp1XC3OSrWJzEvupJTrNGHJ
vWrEy/9kAs3MYIIXBbvamjy1sdYDV6o5XOVJnLrxkfUs96Ni4P630mtbYFY8G7RVG8+R4YVW9lto
r9ZwZtnq2olvfbCbQUZmUEEkBjCIlYng2rN0/Ci1uDDNvzqt+XZuhvSp5yj49Eyt02ztUGwig6qe
bqqOuOS7WzqofpWfE+cQaDydtrbKiuJABhjK4LNPPud62NXjvR8A8rvQX/4eEaIIIU5RPAYQudBi
dGSwbeul6cOMAPz66ehLwvjIfjXeAuwUHo0oe+XUzHV5V0m/ev5ZOfPVKf5ZxY9guKHJuwBXTqdE
Ike23aEq6PsiFGKx6oNjk6KpTx2d6ueo0weoj5mXK4h/GqTjptto5rEoL3EeuibxVMO4mSa7KIhw
FHq0cuw3J3ztWqZ9pEcBaNgTtTFlV1ZwKnV5OymMJsCi3Kj2I+9oxfhrLgtWyaKly75MjEXfdcM3
yQv+HeU4c0YXxuvMGt/hE/dzZdBPF6W9RqBd8Eqyjqu8kogxASKkEW5vfhBSd/5/P/UMcsXmG/wZ
P5C1fZf9SwH+kvAcjtq+n+C8yCaYhhss3iJnof5SqL+pwcHIhZZNxpdEOVsXNeB7yN2FT1MS8Xrv
qr0InhmCV1JeyOYcIyPxVRpHhYk9DSd7SE0atcI35M7LYa70fK30ezIE7Ncx012kot5Hiafr73X/
NxUH1j3CgyJueolxVpzvevyKymTTcfxBgFNIJy/toPs6UZPRsddqprltkV0bJrzRhZ47Vd00EWUF
H2Hyo2NZ28OtAW6oA08zhqNStBgeOeQJat/IybhL4pcqLFyh2H5HkZ+P6k7GSW+HH4BZ6KkaJ+ZS
mQoo5YuJj2cgSLbWWWHwmVrXvmZ3vhrC6Dv1S+p8aGnHrTK5WjJ6sap4MhaMavJ2mbHfaLjokyK8
IlNpSQe6nGgr6fjxWn2TxRXidBUWG4V7Va7/OpoxT2+oLrNx3+GPKW2HN8NRXo0JPUZVnqPWXvep
SXD9PCxdJHCQHbmmBUvGrW4n+54voqzrq1OPxKBQqcN+r+jvrJdf5RMLv9LHIAkoyEfdpW5dfagd
NUkfrRgccNPqxA/Gz05ufAMBilWp67wvaLK3aUrr9pypahzxKZLsYfbhZkAJ6H4r/RZAj3TbMD7M
qf6FguklUswBL9aC+2HWureJiso+J+Nenr6XR73DQnKmfRzt5OZosDRpvCvURstij5Czsa1KP6Fs
CMimFUgfigPMPe4WMVlIlzD8tIdTmnae1dzL8BOAbcj/B97yUt2l1JKVTpgskxhPtqQd7lVKbApH
ju0kcv8YBwjqAK5BO1gWMD2OZven2siG4jkgSMxSzXsg3Bi7rKW0BovaTCnDlYZ0M3Q/ufTQstJP
WW+f1ptY2jQ9qZSLUp1UcUzb1m15eTRk6UEoa2Gf4vEX8CFWkfE3srGmDsWJqmkKI9qsvJS5YSgI
0Vmw7lUmxNX47ankqUN1sfmUIv3DST7sqruLai/HdwViPR8TjKubgR8hJ4Bsiw51jIvumY2Db+jw
ZqAXbVtjubxY/MG1chdkhxrpu3QutNmEgz5o5tZD3PoNXNMinge3tAnc2twY+m+AyYnLX+a7cpxc
Wd44su/MwSZCYnMEZ0Z/tYJiC5xowxCoxakkLlPp+5H+oBZEo4i8GA73+WZutgIYOlw38cD2px+r
Xicw4FUHMJyhNAM9J59pXewVlMNhZ+ONpahwmO19mpGG+pCLfT8e8kFmhBJNHsg/+h6L/hYiB1ew
/O2q0beG6NhXDt38ISvJF33zaAUVKlr+UxQ3dqnzMKwLB3mWUyGXpR1TY3GVa96xbtjOunm1uW70
svdiQzvbBZQrydT827Rp7cl6MkUj7Bk7zQFJAzk5R5iLaj4KsgH1viu3jDilj5jwKwi/LHvAuBds
RdrMY3vIi4nqp9qkavHVW2s5pc2DpKAzzgKyoEv73hcKWgAvMXRWnL1Izk2Wbm1yVxc36Jq3Hama
5MVOx4uDuiG2lTho4bgaoXFncFK8UJz5jKkucW6ssvDQ59scVKhUj6NxYK7CEgxdZPX1pB1aLsuO
qUi5tE2DyLVLPuLpG76qGm8qUZU6PYFKkVFiWdlWb5GzlMolteSH/a2WFhVuzz7g2PwtjcANyc9l
ZyFuWXVUQWMGdH6pR9gomYb0yq4VGKKKn3MYkEmb6azG7EznuKmLazb9s8NvdgZ5Peqjo2JCbRUT
7EZ3e+faxNm6CXZ5vYvm7777q3MgTDXfFnxKTruRLY6rOFgvL22afasRKch9rmDvPSerdkciKE34
RXzStTJ5FacPDuLauDs8ZqO7PDxOxIDwU2ReFcuTGUefqSYWIhOl+HR0588yvmVcr1GSqFpQwaX3
rre8ilVyacb486L2RLetxcOCtTZJGJUTCaWjokJdZ19UZm6Rw13gPiOKRnz+VkiNNK0KjIHafhum
Y2cfe0l3TfnL6M5KRYhQfI5dxe2RrTTtKpsLZ43M29FbBh8jm+oscW8jhCGl3sZ4Hg7nFLqYFwYV
iYqroNmby+Xs5vq7OBg7xhvKd6oQZt45xUlULxppHqn6lkgtGsTBkvlFDzaGsXaCg6PQMEgI7tNL
BaoUgeo7CK5OfFcNP0fqNcEX4zt/tia5WP0ZmhiB6zxoRI7VHpmpJk18LsqrVr7GKK+BY7jL3zWI
jWQJwnR+iOkktaprcAsNyYdin638a9T/wuxa8JbJAVQg2UrgKaMiZ9JNby2zm4uYUcfRsDGkt0Ih
DsACmEBm1as4qVmwaVrVV+TPVk7pTR5J/5lHxzT4l5XHLrjmxnWc37RqrSFkaYOvtcdxlldVkoNE
2H6OPNKxXD7AN86H7yj5LRFQpoRfVjLWKgzzTIUf8yA5RCbGty7cy/rFyf7ZGrYGpGSp7XLIqIQO
PJjXuZjZHMyCv+Zg8JIMKqKN8q+1VJ/Lb6UyAyYDDS+cv7J7asLBYLoO9UMdEI+hmphpoBW2X0wk
9ZJqlWCqZDP3JtnDgAcMPSpUyZLuid4cNAymKuMslTS+TrJKh2H6kJ2XMq5XgfwnCEI65o9dXFJB
sT4jlTdeHurrLhs21FF+z61pTM8xJkHrWBvadN8oQUTi9JJF7aqqCX1zDImp8BfcXQTmUWixV2Na
oRKuYvK4+EJp+tCkT1WhqRNXaNRYXGNUHCv0W8ly6Q1Xc/HoMnZ7V6vUOEacqFoy4Y9eUgIJcems
NXFWjIIiefTl9q9yxMos/Lz5C6P+KGEsFcMhzoObgMhoe3+k8GUEiQtDi3I9IbkoTNtOl2qv4ZqJ
CRQ4NF3TBFcnjlXXbxtpS5h/ZYQDrNkhZ/L7uC2LzSxmlD2K2/yY2q894FATbOnDw2YXWwc5Rf8C
D1elYJdoa1VHbk1bt253kv40iy+hnFHTcA3+LYR8VnXviiDcWS5syoG91RTROOKL/NEWBKg6CQ1J
/dC0LzP/CypU4faqkPlTUDUk4jWUicW8y8qXpjFc9mI0GkJIcG1Y7lGqrxBbq145GPkhVX8zWdlx
Dw+jxeuWUcXgjfRMTAj2I/mkqvRiG26PoWRpW51C0/Ltif4plr3OoQctdFcSkj8rFl2t7OfapSte
6wZruCEcka4V0z6aJv3Ueg5f7Oqjw6RlANYqBVhTwmePlInoCBGNimXTs0hUhGLVSBcZJ3WgBA3s
bYacM5aEc7EU6nZt5r6eJ67eEtHmtOGxboY3Pa1cdhBwP4avSUOsKX1K8r9YeonijQYqm2d+wVrN
KnFbcPhEuSgk7vO9lX3lJEDad5TftkwOivJa4JYTaNootuPmIr8Gg7lLBnPjLAi7+Egrz6Bc0I3P
gi666RBOpf7sLF0NspJpNBsFQcsqz7n+NXXYnTgE+lcw89ttzSyh6PrSKKMD9S5McLB2r3bAYlvT
Wpe0N8AVtOzb0iQBwWsddTTpTct7d2/bbtfWnN/U+rXB/IJ6zfD0kQhySaJelf9U8WhHzwKGtdBX
p9l4UUEuMtNcOfqZ8JA/Br03GRdD6rx6uKisFlVKnnvIc/XdnvdGt43G4yjde9w1U77WeB3VfIny
TdSjp2tIc0R3h9FnsgojGi5NMsEQpV7cKT5Zj72h0O1QgY4I8EaKtcIzxBjXufwN0GNHndrgptfc
XZs8vIzarrVcVf6XphdS+4uLTUsK6h0t8t5K2M62wrarxbWDyIubn07cx+LVpqVWFMIYTYH/jksz
ib1TDutZ6bcqQHzSkcOuClcR5yZ8GukmzncDLVeU3Cb7oZhYJSQmA/Kj+ESNSiHSrSrtNkaknfHC
QsjxCb57oHgG3LLyDWGAUOvdFLkgL433luS3qke+1lm7FHx94SAME/Uv8uVwX4EyM/KXib88H7KX
TPD7n1by11lX4Xhayz7seIsvHM+PTL0YweuIANTPp5rdicSwo4UGNLND1ak7KX3WaJW2UaNjLDMo
F/vpBYaH/hsUdrIhct9QqgtguLkhWPVaK7wHIdFVJBs7KtcNInqhfLW1QZ6lfZUlJmVk1SWp1B3J
24PEwtkmBJjMjPfSDDYJtbUFPR0qYNGfo/k0h7PRbvT8qetXro2fMgrdrGWU7UOn7TT0F2d8oS3Q
1A9Tb85aXboF6D4WndrwKVhrS4MB39byo491HjR5VfKd2TrgRtyujGxRy0aq8Ix6oPLmEdIEN1DY
th+IiZiI5mUFZoKyoNtUXZd8OOvVXR1vrXibzL2MhNyWDqlvim1K05pc15i8dum9lx52X6+aPtjk
E5Rc9V6W+77ZRmDHKMDafDHmd1Pag2VZvBs6vYDS0za858Gh7x6iAjlR/jl9swHsCPUPRnZE2nsg
fo2EiS7ksP/vI1gzVDMSwPGD5uro/3Iou0ZVcWUu9JcUqpE7BAyNmD4D/Wiq5yS8VIJIcMINK/8K
rPW41LeqnZHeBaenckjUbVq/so6DOuImAeI0FYhk1Po1DKByGJnM0hZ3u/kQoeTbY/Rlj4Ffp9qj
g2BlPW3qzgNFZGmJm15YlqeDg49x++nUxava8qslCXJPLawLo3hf7XIhx8JiP4vovYYnr6P8mxGU
/3RnBCuI0P/wSaiM0Z1OjIVg0iwgbjRQ4YzQnMMwPNI6v9Zz4xXJfO81KpNMCb6cMOCHaNa2MJlI
LhvVe01nvMBLUE2yQs4n8JWJx27uhKegXQmn96ex++oy7VnX9kFOhhd5hhTilvPDYWSdlnno2LuT
JsaqaVRfnwHmbLTXj2bJAnAN1vqXpN2cHg2WiofpilzJF0Pbx/yXi42lbiRdYD09Rf8rm9K6xqea
euvCBbRvnLdqRO+oGOyxlB7S9GnoIw0E+OO8tVQ2wR4NLn6H0a+D7cXDZ2p85PJWImanG5w4rZvx
r847htZYkh9SnPTpMYQvZdufCV5eSDAKnTsV5r0vHzpBYkRelWd3Tj8181OT9Jces3fWtReG5/RV
gb1i+1omPeJ8gYEZQqPb29o4J8OxTbZZsAAW5TaaNFeYzORLdRqRuiTcxdghJdLxwUwqKNwGhuA4
+AB9TKBPuZUynYIinQVkW8Ycm6SL3vrpogf4wH3/MSAPaq21a6riOFFZagForo42MheXLg22o6nI
pzbKLRLzJf5I5bg29oIr01tUlHtoFkyh7owXacK23Y7JtqY1mfoPiW2a0ntRv1i2zwmD1Wmcpp4E
vlLsi3TxQ6n7umYG/0eVWDPPgrOfs6416LxDaJNMAgyWZtiUjiqATPW8jofsLFn2J5KCbQgfkjJc
kpUHOT7PGumis0GTKYZzHJI2FiawxSG3DtZg3/tadB4chVcDf7EI4KYE+tlqN2p0rgvIGfPcRM13
ERBuaNhkvxIEk+JtYm0FtWlMcWFp2kssMgYuVatQeksav0jZ/eJLULuqfsuDmYgItER6JjJAxdHy
x5qSxgtR3+vykCky98uf0NAZjLyRXhooYFZI4mFVGZIEO3gaJkPYQQx0JO0pn86RE5wbnGB5qtkB
RFEnIza/diVvSAcgYjO6CoEeeaI4trI/Vq8SZb3cGH6npRul+zd0nQPqRoMWMf61PWuZfJ2XUKwW
nWQJl5lxDzNT9sEASNUsabPyJ8Z6jaCAZms/malXRO9BqmKu4sQrPaVPMjuvhdG88rNdHijGmD76
NvYjIzwKpsg4ZugnFJPWEDOnICEaALQ6/CRML7Hrn4RHq6wYQNSk3OSMm6o2tWn6rWOxtD13eeTd
SIe3aXUD8AaTrrSU7VSWlwIxddLaQyFHKMBLjHec97P9k4/2ewz/Yg3c06o2udTM916EB70mRh8O
R0bgFPmnlJ602Dft13pMVjg3jUJVvVaKowrlNaAxje2e6ndQA1dy/gomPCQa82Pgs8dkbWt+W59G
45QEREr8udotY4am8VPOr3Z2sbli7bM5ngvn3GTKpbLeEq0+WMqxqI6j/R0pe54Mv6Za1RcYo5u8
hmE2zBCYxrMwttSQRfGuZ7wLTfHX29+t/DnM3JbKt4L8M+g4X9WXrEurvq08C6xg5KO3B7Humm+S
zVW2nVkBwl5sfWrdUn5vaLmrebgSi5yyfT28mnnIvQpRwoTFVm93KgHajkkN86C/iNxk6zHffKKc
W0d+CzQcFwP/DCwYwE9JUUQftXSzEPTKV0DArKipxeNnGtwUdUmQnWL5xXK29ZLiGmswbs6ISvWc
VP1hwgqq67Vsrj2jnaplwRmDKoTyQIPjLnlEwCKlce74X1ldFC3jD04+h9GccrNOM4xEXfjdmDKp
oS+/7JT5dox1k2PDG5E4xYxMwNTn3GbuE2IaPyKFW0FQ2zSgEPZXZzTQd5eyP46wwC0HQx47v2X3
4gQWpNZfQeJsiSpCQw5a4oWqgxQNzjH3SxW4zwU0Qm78qU3OBBzaeXrOCkkVHgFNCY9lLyW7PDx0
vO4kPTJqY/Uo4LJmVft2KBNHZqPxPGg3YfAoN5TDrYrq1w/9JoR4CZPXqMF/APcJ38pFhOkZxFKf
SiREdXjmZcQAn4dkAaLL14KJBVUX+TOOhgIwVhRMK+jCbRbtiw5xNHG2erKdmPmVEnqNhAGG2PpW
Z7pDWr1YsXpu6smbsp8mMkFHgDt6O2bmx5s+O2T1QJE7gvPBkfjhXH33pnkQk3VNLfMgZe8zIzqm
bFhPqrbj/Rh7zYsMHoYW7bzybbk8K1l97dDgpoyQAWH0dKYEwt2+FMlrMYCwTs5OjcpdY2vrHlcr
5mBSSlBNFqnhaBC+7MhjdoheZ42pWfM407Dcc2M6qlSAFn5vpzy0tFmXBRGAtrbIINHIWcpLqZKk
xw1MeVolTfKYYbRyxmJf6Q+1+RTVvLcG7D1wBxExnsdMiZ6EJGEZFdUPbz1zbJpR9sLxX2zJjFyT
TmVknWoaUme+xDTci83ptCqZL87EOQfnUA+JfDPnjhIKVUlhwBBJpKilj45ucU7Ks0M6U57NdHE0
0hp6XjMZyn7WWX1gFpNRSwf+OgXwEwz189uA9n1QtxEgkdXuwlZZG3TPgxFfzOApypYZZvCeSepq
ncIQJ3VrjbCFBOfzgPlXCOqGxTSkipOaveLlbpnGwpASLxsPVmidFDu+hOrsCb1dW8yjG8HD0lI/
DIl1bw2Zdg8rEF+46Np9YGmnWsq2ZdmdG4foYR7hQlpeaevQB6dEnby0xDSdNgw3zbp9bfRIAQZh
YQ0dbtpUtWwjiBPcbbRqKw2b0nm2Ql5PSXrrJ53xF79MOndDKqDlOi9tFD0Ijx6py2gwPdVgXRsj
0086sI7tguqW8tERIYgQ36s0bVDqP1ILEXvwTMIrpT17SWGuExa2t8Pezjp/Uv7JJlVyt0NztKgg
c8eCoBl3cX0Y2+E1nGQw5GVqhrKXNQg+KT4PLAnb2tVIfBFFumAKQP5mMbvZpNvj5EJHYsLVcK/k
9x77KtKeWc8Mo5zgzNEW+8LaMZmxUPZVflSYLBX9x9F5LDeOLFH0ixABoGC3orciKUOpNwhRBih4
WzBfPwezmBfxZrrVagom65qTEUab/+IohKFPzTglyWHwewiDv7ayCYPaoGHvZbKWzlHTCf9OOwQk
H8U1bQGE4VwL9RJl3wzWZJz2UVFD28mQmp2Fa1G74FlmnIyJ0GjKy+if7Z0cpJJR7i1vBN2DO1N8
DvS+CvdY5e1Tn7qC0wUcGb289NU9s+5qOhvawMuEqnmMX/SJCiT8Ct/wi+0MC9eLb0pMSx+3P0De
LxlXLDTX0dzHJu/Fov0xmZaDaObpTvUzD3SeR8TEniu8TIfTcxOx8ahPNulAA5Uj3+gxvHOfWVjt
MnfR658HgGzwenYDQXc2FxVGfQzEd4J2JO5Vcmf3ATFNN8PBPzrMA8bYH7FnWTbP91R0C93HwRMc
7nFvPLr8E0mAhtKAr++ACS5qNKQoDbg+yR+hsuCgRhxgJvQXl2RPkZKMZGwsQ+pHaEydRx+8eXj4
9/bZa9yjU/+IjAh/+xSDN3I0WOr1uz+c/fFUjxkBtYK4HyUuUqENMkADf8rPST+cjIGWAVaVRwdp
ZGnTohLjCUUUy7Ffd/VblB4Ml4s04D0+K2Fzx9/6ysW9GddDwCui0xFDAOnRZZblsrTtRUmyUcpy
EfN6dVv/M9b4qZap/jqbnb33nvA2BoXC7Hoyxi0Lrp4qx+NTUtcxvevlzZ2umvkv4ig9mJ9tpyGN
ib3LhWf19W7ihm8CYvTMew06n+lRMMANUSnVx7sX129z3RFy5FJNrDee0/+AsGLBkOkiRtMsro2P
jhaXWfSM4ygztfU0eOFyQO0Q4decNHEZMPxUX4f1FuCmSgTMEQOY16tUwwaQ53bK6cI0+rkniGXI
n7o4e/4RlB0SOohCy3+2VLXzeJ82+Z5eYQjiITuF4tVASQgpwRDZXLVqItlRyq+64CQUPLewECJ0
GLpQnPMl00+99OObJpYthnSRcZcl2PFOf2TRGbm2ajFG39H0khMSlJUBWwpijukRBihXDqfMymEo
pMwuBkTe16740vRozREmINxBXBTfy6MkSBR/AXWM5Zauj7oRh0COnGUHNEuOMXh2ZhOYjabxZyDE
+8be8ciVXZUw9qh8S1l2L5pae2QYy70ZARb5zfVb1BRLhRzucCIpPfvhov8K3V6l7d9cXO7rz9Kj
U+iIRR38q3LIn4IGGg5HxLZ5AtnKS2hL7FC/V5pzcLTo03MvivslA0tTW7/AP3lI+dR2WnzTQlyb
+C1NrKdUDGvVBk8WAShpx8txWleC9ri28gUT+WfgvJfhIQwPsfr1Bl7zK2T2qvoJAWpmzYDTcrMz
nukNGaouvlAsNWHQZtbZKbl7ooEQ9YZFXEDvbgmvpKl+eJxdco6Bg/0vHfhdOPSYAwu22z+l0Utl
nWyLnO9n0JB4d81Fln0rE6ph92Fp1557Vbb+QhAmtqNpZXN49CdmcxMnPEqvEMdCe2FErzmwxyoE
nXIBrqkjmfBNkgNrbx44nwnylV2Y7INrnyVPQdpKaoUhtMBEx3ynzgpIAjNJpSSDk/4n78q1xwF4
GNsnJ+m3tORHalfFZoi1p8nGe+UgRKYZU62gd4sClwKCfdj+rmr+ZEteBUtKJB6SU77nALMODUFy
HinBf25JdEP+WXRxQWR6Z8f0XLu920myfmBR8rPm/cnslXxAZPGvga4kau/ZYhmOETyI80g0se2O
vknkMXkbh0NnEdvfKQabVDbrzG3WAnARkxSkRUbPsOuXXfxvsrEQ8nuuAEl9K55RBUyHunc5rP96
2dUFwAnoqU+p1douGWZX7VzSHkMtVoH/2zlgSFyoEO0+AX+nHSxQH84zfDADFSJKoLf+yq5dz4BO
yHErh1s+cybOfYe27nb0Z9rGOiKJy7ykPEWImJ+Oqf3G9pFUvzT2ZvpZ5ZgqXD+DfXRRfAoKhSWO
nscQWemQvCnF05w0ouoSGxsOXODmyDUNfECatwyzblkGmBrj2zC8hR3N+WpVmPfSfGT0Y8dxWNcD
wRfK5vbw1pJKMBBxgtFfFP6uS94pBZAvuBYuuem5iho8Ug2ZoHW2KG27WYYU1nuZEyWrfjtL27b2
X1nOzZClsgkbdILz0sPle7Tw0dLHQGwnLZAcuSTbmjat9xrmJiMmnlj13TSSONSpqu5tNZK623T+
3ceRmlI4NuV9Clwc4z+7fCk7cBLOlqa4KK+VupB2bvqtFkYLWJ5FtUrzlo9MxlwjKxnvFAnIztpN
JAU871qKfQXcZMLADoOtqz5S5ZckBsy9l8TbUsDll82BdR2LQkAdS+8ukJLRVze7LU6aSRhOjCsn
EZe+B4Krv0W28dvzjxDfWdPRIiMqpR0HK38fhoCfQt26SxUlAdNv+5NN07VxxJ9TzK/shDdSHm+w
1r5ip+MUkGOlE7aRofbwOEFN8XivYv/VzLAeoV04Inm2nPToS3lDqOMWx/A3qj1KHr5dw7HD101m
Zk9HLhbEu9Cme0qiISFDqO1koqOvgiDNaBcAgzpsVGfd9u1+7Px3ax6syVlSgWAqTbvPMbto/W1q
cL1S2OMeHlrfogta6wACzOzROtNX7nmHvuwWJsioZlLftYo38diZy0z/0dWLxwPEo0yKJWBHOzEk
f1wkkIIK0o25lh7MWD4bdvhX2XRFIIXWvI6aiCLiaO+UOb8zgs3ckxBN+CU5eU8tJBdB6JmMYKIB
GE8FKrMFgQ2SRYhDo9n10tT5w4jD/N86QmeyoYuC2umdCVhLtPUwIUtB61p/nXpmVwKKhAKHFc8k
TrABQ/tjKq6q/IuKedgyzzp//bYjCpm/aOQa6dosiqZc5IJkooOJWePJstGcrP4Hq1AWg0YaJPVF
uFUWzBu3pWwHVvrq+nwIoD75O+zYgHuKBIuUeZVF48TMAIIam1y55cGbe36zHWjVuMmlWBl0YysM
monQXRT8c5A93dls5ypesCmNNkfNPNq01lvrdBalmYpX27U1y0eX6l9dkcxMwR81NU+NDFaWLrSn
pOg+UgcPIwsZbwx3ldeXBOlZEMPICQk79s9A0Z6rlkKrXAz2H+kDLIzZYyFih+3KZMAnC/aUD2fg
sd0aHpbnxSVc7UJAIk5m6/abDBE5pt/Ci9elMd5NCh+Vji3t5MvGnW5TVj87mk9QI/yz9OB9nN/h
Xrk0wPtlkXXt/AFSRMwJW19Y4XXgqV8lL8gT+B0+G0DpljZyTXEDVES5Tdg62ojiT5u6dy2PVnC5
ibz5jML+B6UkctGEXVq7XylbA7vtcLas9oJxU+untUXwwYa/jGYU73V3/AxV9EKD+pFJxG7H7YEH
4ncNUbQzw3FnQlpJI4KvCQ8zZUnS8eMmDfNlSsjCLLA/a0UZ2Y15ongRbAKigzicCKGmtw0HqKNV
H9yCiIAMTR8RoXvlpYUD7nebTE+OEA1tWhMkEwp69d6QLtuE6Lpe/tMhO65d6V4KyE2FFyL80y4r
go0DgbFDRm8BJqWohetOYN3ZrngLcawTZPuBoGWWcOpvRP6QFvURjrXaQNxwBCHqK+e5D4myUpuP
SYn3FhAv2H+Nl+zSuDq3OgVQ690b7zWXRYeDn5D6pfuHMJVRpnFZwTSRVZvBvJG+9hKGhF5ZjEoO
Uo7H4t6gK/+0bPpteVCnOur5BPWqrzY4CAR8GMtjOa0UMPuQoTviRR0OHQ8ZAzOHCaO+lNrOBnD/
9H/Gnau524HIW8pgRxMZV9SZHzTh1u44HgY8lhGB7U1oZiuSAKN/QpDHtNlH6UXKkTDQS+GSdh5X
QiRPEiuQC1uO6hwPS3ZcbzXbXTmKvo38cgBFC2vLPh1CuEiJS5dBoNXlyTQ4AEY6XkRU3sM2P7cg
YGSpf8khXfhAHFIK4xnnUNmMWw5dL25ov5suMVyy61ob8wg5VeFzQDXYS1ep2W9d26DU3VCemTDZ
Nffh2ty9k4MZg8ysxEb5WzsnwcY/2px+qNziDcD3dvDnl/Gfnk9kFsx9HdhcbjFVjKwq9vlYH3Wb
z5e5jeo9GZJvjiXbzMbOgvtG4c6pGDNQc3WdbQhQpMr5Y3lxgKjNf9XxdbQJeRLgTIJ0ExjlxpdU
9DuXJP1RQlewEbVYzrKIOLjnuvmv7WuOKDnIrbYlROcHcunodrgM4FqhQ3aQKygGZnnEGnm6ox0R
KRuzSRW3wudMJ7jbDXQ1gXMT9oSxYTg3S5dADkeLVer9WAERsQCcM0TQnGAVForjGAdVUCFPHo6x
y3t7OQcuOXZzxKI70d1z+0f2+7qMlrNIO7feyg9PcslaCCWWceqkQy7IlHMaEBlxqcmrOZPOjezX
E82yQxSrNjmshrC7eK62NUYwLESyt5g1ISVKKyMHYqL+vmTJNQFGlw3flR3tteHSFeUjs4Zr0Lv4
Ase8ILHfU63juIVaEDChZj35OL623eFkPjSs/n5sV1mTrp2yP/ZmvBsMCl9ZDo0ztJmLIsoa08qF
ZqPpq9SHALqjg2m0W2RRPdjyb5J2l5PHmIMpWjl1YK1NUGvHbCyWOoZpq13UZG7EZK8KCjZiophY
QjOFUkD2EG8RCcMI94UQm94a1yNoB8avLPDpQ75HlM2d4pKH1Da2mdL2ZSUeQxWurT5ZJYp+DBu6
HDIBXcUTe0oWDJ5VNJI2tRe+y7RAZaCpgmNPvc4Gr8xmkEXqDhtTkV7vX1uO/+18I0igE9BDeuZQ
CmUDZDKveJ0yENTKPFrqN5vwu7x3Hn7SSl/UHOSnN9fpvJBl460Th3S2eTVCTCQIZwMMQjNASV+V
477IkCI8Y13Z1WoyYYROtG4JEkpadMFfx6ygNR5XWE0RrHvSAnvpw/KxgZu4mKE5YzwPCo9wYbBQ
sG34+jF0opxDck0f767M8cl2vWNZRbNk8mb45Jzre0RaYQoeRfcP+64JDpH5MWchfRRTqlmYEEhP
PWiu8GH5urYYLI4DscVv2/kN8QkUKlgiBxNiYmu/dBDDcvvqyYWO0jtzhGLUSRfRdtVlHBY0EKAr
aFzFMBDqt0hKWQfbI0azJaRv+mde52QnKSDF5bmXPKAiEjdNuvLDe8Ux342uEUZwy9hJbT438Ue8
4e718loRaJ8ZkkbuIymQY2fTBhAJm55G2B1qA4Qm90eEb0Njw1hrzglofVsdYv6/JneDu4vsO2Mn
3O5yhBME28qEYWOc6u5Cez80CPuZO+VgnoMSBcQTO3M1/avqvG2RPXIcIfatcKV8BjVPsSWqaERr
yeEnYZDecZ4E5IqmqZdIzTaiE3gxKhgLRzCYRS2HbfJasGloNh87N/yJivbJM+Wqh9csXXsbUePu
vXwH1dDr1pZereXQc0G+ETt34EM1pFOt+mMqKTR+Ttoh7ctLIY56fNbGu2OWqwg0AQZCbXEZphiA
bJcYyN1AU4j6RcGxxCg+a9d8L2JbLXXKrIkI58QKZ3sGKwP4QGGsHQyYymeXRU+2mRRUJaZtU7rf
hkY1gNisqJajdjCcQxE3K1WeayQO4CLAdO1BfyP+8JTqYunPw6BYgdk+0MNeM29vJKguw0gPrjJX
SZhwc0ZwdhQHPX9CLEw8ZPXR1tDLrllAPkswlEnv0RYQl8ok3SbWTgVnwC0LZX6NHr4U6cFXzfKn
Texs+lZDw/X2QT+SgrPeMBlWivyBx2jFahILCFATI5xo/7QJ+Km8V8QPYyxyS/6zOalu0pFtlxZF
OhyLfWGpRYDDUBrGc95pR8coyfFQS3LkeQSjHCN2Z0Tlxuon5vQT4XgFDkQfY3ht6SFbhmQyDc4D
m3DQOUMkelJYU32xjdfG6c6D+Gh78RIl4bHx43sZnqRGU25GcuDwWjoPmw6qJ1xC7yGKuaCnHiIn
MKGvKHMaCj4OH24dVk+qsxZs2D67U3UIudmRkw51bT5MujB5P+10/uCkuMWJ/29E0Hx1QEUVVYZX
HxEvbw+ZU10FzJk0PzYk2VIrX01R+OIFJG5AWq5zyDLuRQg228ho1bMsxkAt2Ts6t2ZIZnZTW9V8
XXUwJ8xoF7fxGkP6pQwTShWjhdftw7/q0vYQELbdDhGZOsE6BE6N5vjrBV6+1NP8b5xhMo5Pw2Dw
OUqwMOavZa1ngZQt+jWi4vBPL0maaKFEgBqUhpjIshH/qPf0oHJh+5ds/p/IMtl8YHWkq1JJeBXP
+2Fb+JRW2vpvaRuE73kR63NVCIGFp80OSyNeS51UejXRFdRHm7u/lN07SUeDeLoPOpF8W1VYa1K2
aKV6LXYTOWgXQlLbXn1AVE1+z2IB4QBSt/NvlJ/sGnpyvBr+DsUCdHlkk7QgasVPMrHUqqYxkJSn
Pt210zas5S5CxU64hHc1zEvdG5Y19YpiGo+K3IEXhtiswDWRS5Me0b3VpqWsvMUE/ks6oCWHgSdF
fWCp9c5lANLc8lg6UBEiiZ3vceRuE5OxyI0Xbuite4TGzDC+K8zyhciYtMO4erHF+Byhd0Sue0s4
9Mm0v5TctSNbgSI9W2YZj0P206Tcr2NAC5dVQhWpc98+GAFkzmjjs8nBaj4sCCsuSDhD15dBTKqG
H6rAFzcolVZJ9FtX6MLmtIrJo5V9uRslMHeDdb8wvHLty5kdExKaJpVa6H20oZj/uNSYV9Sn6gEY
J2TchtfKcnej9ZFgZcbWTZuSc5DxRvJMdMu5h5EvqcI/1T6oIGLbnNxcTL3YIwHBPAXib0D1KF/t
Gf4zQYZm65CJehUA8Yv9jyJyvgLOkAOrFZZNQdnCJA41VDffsJ7DCrAbv6/wk4fk+5oGDhIYn0TE
XbJoxqZKPypFx+Lgu9pSeOEhosLQ+eFZs6ZFZvxzmkuS3WYwhBqZfWW6tmEFpPmzwyyQ1MZGab9K
/QUmnld/pRvPMKXvARQkL76YEK2yjxb8yOjP+VgFVJVa+oDUL2Y9dvjlUBJ5NKhUQ0is4J3FRnWg
vYz9hrSPTXYyndYFPBFcZa0vVREuEkeeiCRQPc78LZ4JWoHrvsuA5nxZ0OmABFURkdJm1JzOFBxa
c2t1E4Yox1XOWj/GIgBTCKFdmR+GgeKpAJ3mFwdllCsRwoSx+JmQhO42Nt55etLKn0jx3aMix0Xw
VCPYLRo08TzPzqVj9gsoC1lwLgjhDwdrOCo2MQrQfzEt2kkpas1fMXs5XKPf6OK3AbqF2kVYiryQ
OnQgVILZFCK/xTmp5lAnsuY0TuZ2rJr9jEPgDIvYi5NRU6uB9RuR8R9jeZzwPg2TnXgXky8fpX9s
BgeI8uumDIvDVnfw/Xqu0DK4m83NiN9tnT0epMcr+TvIN72mp6It63wkpjiuAuwEH7MgfdUH1mRI
ArTFczV9SCZuYDpwC7YohisBAir91ZLfPqBjTSx+YzodynpBUQZ3xYo3hgauaMI/bBcB3iaCA9iJ
ZoYFsfhCvrRpSEuE7Q3U4KtEcc7/KkOeR/yKGnpCbZQHSxbLRpEtuHXjrYs2pbkNatLyb7HBsrvV
1PLWSSmdARR0X3P5HgP6EpRTfRBFQxWxLOHd9X5mdx4ftA2vtcd/zy6t805jKYSzS5efsJROjCyI
6E3nLFQgDaXUNrePKRqszmVGnS1M3qrozWeJSUs3z4HJWyvyPRVVjBoQGg4Z7d2wxL9UM3HVMn6U
3W9qtXCD8m2Y1Wz72shbL+kQGoi5tsZnrBhnNagbHkci5R+88FUXuLUglrEs/dbZVaO5TkdNss3T
erh1/ClxS5pC/81yZAzEZ81OWVQYvUx6PC6tEI+IE4HjfQKP3o4TbXIPoXgcly7P5SGJePVurHFa
6cD7DUG73+AhCS6noGJeMLoMrrNo50mRszkT3sFKRvYkpFtYh9vEmw+uPiEKlFZecD0aWlEFb+nE
q9mL27uUACP4cICOdxY2Fb1Fnk1Uxs1DNaP4jFvrnTudSVm1yaaGUKFD4YCymSHdsKADeGWxDpnP
rVPbnhWuyISL0xKBsuBq7nlzU+M7StDi1j1VIOe1rS9viTqNlMfm1T1KagtWKzzbrfbsyOxg8TX1
/FHlLGWBZUjMDR1UXl0Al1L+TUiZrhcsa/pDDjAICxAAambXZ6Q5UAwHY8en+2SDHfbdjAgeszB3
H85L7eeEtEIKiRp6CXBjJ1Bbv9mYzD426XMlXxv801r74CAKV4f8e2nDbg+AGf5Vxa/esb6w2cuY
xJxlXjpoHIX2CGWGTprmmypP9xrSO2+2NeVP0iJ/Pq/Xmh+lZuuQUT5M4hpT9NIk3TIkVkY5YpuU
RLpGsJjovD2GgokrpFkg1d+n7tISsfPZUFLChj7JAM+oVFxj7krVIL2NP8vgAgdZkjS7MeOEP6XL
bAIDZL925KASrE6jvWosYiVftNDHkVj1V9S+kTp/slgPV1m/qcswPTftzB9fR5oLrzrxCec0Fi6z
s7Mpi/HNd9hcaObE+kJC+RESH3EtaN/ccQaQNM1vgUDKvSG672ESJW9RFtmg96b1cwB231v5TPs1
QnZV5fwtSPeVxCrTZBnxDlFceBHBloYoTBN/tdOjH75d7u4cqLIjWXRDS8kWGz0MlsW8P2o4GuxH
NMdDY/WLBm6w51aXIGu+Avo7BnG8ADrebDvp6bOJFNREf6b9MfnUrY+Vw8ZMwlFaPH2lIKc9JmPe
0q7DAk5VcYoC+oViq4aCPVDlpWqdUx6au7qjF0cLoWOxe1iqLc7Rdmrf0+qDPrCPuxUepphGC8VV
n5hCsGrqk82AOrbEwtvmwwjSI2RN5JufRIiTSNO3UJvWmjCeSyo+Q5ivZAcmkU0aelys6SqtvcZf
k6LaUAjC2soWJjHpXD859T1m1Omq17S62w0DzDxoAJGLYmsT2Gpv2wyBcQ9EdlonpU8aLSPeUm4p
b0I4K3mAn2dMVY5AO7uyLd92Yp5Ur/NGwuIKUb2kem1sByWXd6dw9z6Vt9b/0tuRbosOfCtCCqV0
BHUpo+uZJBmCjP0uCsIdhnPvEQ/qAXQuLfjxtc42dvQyJOFa1TjxTvGiC3p2xvPsU+fxzgMJo53l
HNUY1UWT37nxhobOO9q7d6wqjBlmw1xfK/WVomVHeY/skBy8xDvlyj0KTj0ScdrmGumDdqmxF86F
nqDFj4oYA1S0jUvesonu5vTZkcctKHICrd8VchUzPWrRue8M6BBiJy33h14BiJZpUdMKiu3mOpgs
NsjMrT35C7c+xlwao8UDGG8mG1dwn1o3XUTheyWBEmkgqOi+TyHCH4mjXrJhdi7QIIxOP5l5ddnL
NPWIt9SrFh0vEY3eQgsinje8SXkz8f7AICJY8MKpm4sG/ygPHkH0anXxoia67DtfHk6PUPy+7FsU
Bht/fpESaaFCuRAWkorO09Xu/xnwE8J0PFJaeiK1S6xA8vZxzpniKcSs4sESSAO2HNRwnj86EvYD
mlqRcT6toFAV3s7yu2Ofzl2znPV4+jO4qLUkYB2GiNsUXjXO+TkIZ2eKYBL6/XPEGTfVLp0JHQWd
FUcrrn8ieWc795PLXWFoeDAJ1FT+Q4iiTbYF4whIONVCnBT2564Gn2uyJ0BIl9RQrKLAeGBHTdXY
oN3Ehxk2+cKbG9y0ppGrgKb5fYTRbH1Usrho9PJR4bGYGZCLc4GgYw9fGX25bHrOEHEptEn9nQ2y
DL9vpfqwZLsZYygPRJtrUDpVoB/GGRVtx9cmpAKOX1J27QeAKM/3lgGnzkZj2QBgIRdDyWJPQPNP
jWtWtVJ9JjyR/+gpziiRzblaYMe/FSsBvEFso0zBhUu/p7miP4fzOd8sZ8gMAYNafXXVd9j8+vBl
JGq5E3Qfyk14tgb+uiB4WSUB6wu+JvM+06vBfFrlEv3gN3HEvjW3sc7hgITD4CjabPHJn3AFMvtm
DRziqPRnHi2VSNzroOJA4a2MaM7awLGfXLZP0FvNb5MN63hqfyNuwxw0aM1JJf2TyfvIYrKQwL/X
XA2dztbGlSdRokmZH7lxkJC5XO+vg+EzMUtZbbibw4PhRQuCRVSx/GKQS90ZD07110njuZ0iMrUB
Y5mS23a+WJpH6q/ZiZmMc9bKSpjoWFB3ovrQo86q7MXHGlHtbOtClOqJTtnBzW3zi7IM5IFp3dBU
DYEhd3S82gbRMFbtauAla88BlogkAYxQcv2lv4u7Rxl5S4Wo6Y39UorfnhJ57j1P402Vz7WBaBxT
QERWxv5eR9lJQfU2MYVbNt01yUMZt7S5ROTZQWPTPm7ZejSotVsNx0j/Hi0KufpZGKcQrKfn9whn
3lMQz9ph9hlP6OuZfjTBPoCqnhxGeA+vlEwWlfhWMJ9pyDcXmmg2u1hKZJXCeGusH5svZnCBphr1
iA/hDdSTuc3L+LUhpjb0GUSt4ViH7IrlPJ/ShCd4cBFk0hTV8GwO+Mke/i5pfSDjnUFEeluzdpgc
pmi3TEq19ukELDIlYTu2Z6NOFhGp5aRixLDoIwXDS00JZKLJqQrWFPPObzn09fy8R4TqxGHOCv+l
4tdjXqiDb+U/V2m8Kl2O2EyyZD4WtrXWvKvBYGxbLDWGh9POpcCs3eoMWTNSjVpJ5QD9u3j5Vzua
y2KguPca6n9sHWg0kpGSbcYFvJ6fXFwiDhGRA9LhmZAyeS86hlH9Bq9h26j2PYxXvklgVt7z5Fxa
nzPOXeN6TtVnMmuyrHtpknd9OhYzxD2fnso5s0TDj3N4U9wdFv46vyYC/gAlwW7vlcTTVS/ZgIEQ
frTCXxmtC/gaElL6lybmvvLRpshbtmkDw+x5Tm40Lc4KrKJu7NnYR1LB4NnPYjSwrIHNcrToQlKN
JWUcgppk3UPdHbNDNkT7EJsrrX9SThs5xc+XAhhKngyrNhErVjTwqCO0MW6alr1sRIoq8D2G/uxZ
ydI0/YvX6/skpsVMQtgmFx2Q0SxnG1yLtxYslKi9ixR0iZHyHRpbIPz4HzQtG2hi84eAiF6j6KbF
WovqX4uhHWqnFUZn1isEw2uenAYnXevS29mhQYodRATBPzMnyEiRNdR8ElKkY2Kb5zKHle40ABWd
k9uMnfnk7po5YM12ZhZv3ecpsuZFNKXuEznShWe8qoB2oQ4LA9c2rV4K4ubsbDga5Kh0j9wO80/Q
xk8pMJL8ucOqdzp7WTfWsis/4POTk9uH7S2Y6k3NOFtVL2FyU/XR1pc5X9Fn2whox8ABnF99DIpP
+JaVr5bMV5W37X00fbM5Frq5SR2ootM/KwYBQN5TOBe9OLcpx96On+6JKEeieHrGsAJR2pFHnmzW
KRc1mxmhYg4i2LP1ZDWOAPitt5InoBvFL2WgbUa7RZvrth0LJfqADlH0muTYgWwr0ZrfkZhuSTHY
q4+hFV8JsLPtE2WbmEIheWObao1m/BTxYY6R4lpF5LNOzkTWhumxHXK2v8wV8mHj8j6ytNcB1lvk
kKGcjZ02WwIqM5BmC5+ViDAltIkOGesMpt8ETbw0OMmIH7YLEdW/av9TtGG1yAI93KZW2/MUfXQU
iyMk6LZVoIx3sXv0xjNPJc2CG9qV5basgq2oJmrgxIj4I4V2MTtWLvt7ocgzEpzxff3ZGQC9s2st
s1NKetZCmP+6HlQp8VHGo2WsSDUbFM850MuB4cE/m/OMMbMQ1KfjPwzxYjaUEftkoeuPGi5UzBIY
ZHOfY7XqRrrKJU2Jr7gA4Ylnk9PXK+3PPP8KCQKlBasv2+Zc+vJZmvkmzujhSLEcmaV1+uDqZ+qx
qFBsBvuNhtAw8qHXCUXdj2r8mSzYCpSvyosIsZ/QeUwC9jHIb0HWOW6ybe2eYTc206301Gqs6707
vhrdLo44dBBY0mxCSywGKyGqBCz7dq3r1GF8U0kmuHDT6nBZuchvdrB2hPPs5ToXNn/9eKSCQJTf
vFjg8vKIvYT9JdT+Vdp1qLfF+OPjq44Z+xAvWnLFuyHGS6uIt4oP8EwjTxsBJTbtbd7zIVmfPmhs
HgD+kN5Mlsl6IIpY/IAwNpntXnGst8qbPp5rmI4UQ9g/um2YG2Rw6ap26eu3lORsxyPIXFe8EDWA
iE2DyGU6yyQFppLkrC/DemMhVlaJrY8QosbwmPHAr8jJevGfBLyV8pqzIGVNnUH8hxit/eF0l8a5
NFa7ER6JMt9f8m3uO35RiygSIzJ2mJW9k58rj/J/f1e8sYqKFYxsNqKeGhBQbwdBwFN7oku3paN2
t6gTF0NNPu6Zk+tTyLadHpxgLG5mbXOIO2ZIVRqFZST3JxFU9NTChfDAzrX3QLx73sz89qm/0VQw
37yZkkMxmW2QJnJ2VNhPBjphyKs24gbtslsz3urwSh5gw8P7KWslyBTtYLZQnXt3L/RrYvCMZA2i
ydaievzJJbxlEBXC//aCu4Wuxz68riYfDktfm1iOYr4GyvuolTw6RAManbV+865x75siYwbWKiOZ
YvlrT9uYpQKmV8J0/+jIgfbJZzyIlTdTDkLqcZzDQwBQniqXNaJiLH7V9DHjPDswfsZWZF+J1+3I
IuEZ8VqEzkNct6y/uvFFRWKX1ViO1bjJUK51/pZ8EyHwUKVYlIOigHJbXue3rPvW6S8YXwJOehrW
JB4hgXJaqKhgIdg99X53S9uPWLorwe3e9C9lLp5MyPaSsT1xf5yu4Rey24w3cT7+x9F5bDeOZEH0
i3AOEi6BLb0XjSSS2uCIUgnee3x9X/RiprtreqokCuZlvIgbj8bfiAB4RkxQlPSJDe/tmOo4WMNr
Qkkmr07L27pddixRXkwTeD4eRAd7U+nryAPxXNX+xvbLASnc9X8RPl8LjSDE6tQH5bHwy/U0SzS6
nOmMGxFMNGP49OxnXj1CDRPyvZ6MAl2J51ksiLIucy5Czz7BU5631MM6bOddrV74uKstXlTgsNLw
x6gNqpZZMUZ8uOPNcvZBQ6CYT9A4et7LD37wyen+l67eckwiGZLOmP+0ytsYHwUmIkf5zsyzrj5D
7eh0h7SGOhorbzC4GeY+Cg7KdAVDI+Y3yY4ame403CGsY9tjVo8PlsSJsFXlzfSRZDR82/lXh9ik
gcxjZU2S+dMPNhoKU56VKxl+RdiDGktgBDmwTSOdqKwLf8JoV6vW2hnOTxt8YeK65VgnBwwEGsZO
06aqor1SSLNtu60nX1AnqYeaWHTbcmoqYADuGCh9UiGNpCc8p6zX/8qCyd59nygNuXK2wbVS3+zi
20/Qy5zu4tW/LcJGjEM5YzimHpB8rDCgrcCiDrAhlRFs4h+t/Q7bc9w5m8DkHhdQ8aEqpfhaIXxU
9EWSbHCWE203ae7KiMmGCcIjRzAMZ5WK7JD/k8MXqLJVYB6kAxNiGG54jXNWeXRNEuToBWbmrszq
Cr/LBmDegj2N/aNTr0Wkbg3OwymCT6l0tMAsE5IQuGCAfnv/6vyHg8aMx27nfDv6KjXe1OxpQhRz
8IvYCuxmHs8Dv8GovluKe6eXKMyZusCpqPi8b1LKQ8A6VFPWnfeayps8yr7U7iuNjQWxY4T7G4DH
oCZda/TbsDg0tIiXtMUxwgSdgh0jW5TIEWFz6ZMtQLk0ABdF2C02HuRJJQazvDt25LOkmYIh3+fx
rRm1RZCKBRuONQXtLfJzYyYLs8jXbVhvwgTysf3R8Hj1o1ufvXx+YMX4U4Sbxn+FEbI5q0bpLKv2
RFKDenl/nSabNoyBNxGJ5zlOJIp0p1KqMzTOWHuzWYc1JRmrXTldFZz6c3R8rSJI0Q9dCRgmOxvC
2g2j8Ujo8tVq46+i6NzkUOMpzWedt0xl1slF/yiCH53zKr6vbyAEsGjkrsY0r3Ocj4jjW9zptGMV
NKFG0LwvPgeRbFJHYbOnNoUAHimWC21flCMYc6PyJt0DGxgWbr3d5jiFfI0sIMNB6w6rLMSYwESt
6xSPccX57RX8NgBtU+LUXHXam5u8iwoX1NWp7QXrSF5Dexh4fYUDp/go60kQCuYiOgdcoj3mdSfh
eYdNgHADBG8FT5+8WqgGehp9pkYgFq1ufNtoJ+rAzl+iB5dUJMYhnI2NpOiGZbiS2g+t7hYlURob
1Vg1S+K9ksBjRIazfXfN4Se1AsA5FqelCLMEqo51G6Zdl/UXcQTpG2XOdn/Rd1+Nz7MzFteIvwZC
rCR0FFlta91cBOU9a8Nn5+SwpLs301POGeci7o9YJbgD/YZYT7ftw+l8S9KIDGTN64XhtBoR64Dt
YQaMz53izska6ny/8LwwnCI7eh8hmd1kFBcRslBseuID3bEV7r6UPf60qT4F4Akyku2eGkPeOr/6
GYGsGLz92xH2pIavpnMPTaSu0HD3GttW6Nk4GVd1eNfVV9++eveueM9CPSuI7orbHJXqg092o2tM
apj/gn7bFu+tqc51k6MmxgdLzj3OVTyqQP6FpEeG12D1Pz0uwhYKu+VkB8uhigJukVr2/wZvPLfm
ux3eFbAKo33o/BRZfds7Gv6F7qL08rN1IJ7ZN4EaGA80mDdIj1wpznP0QCnihpDxbejJ44aHUsFs
5ENEw2ndVODs1uX4zxMLp994RKrpQDADsbRinvWkgEcCP2yg8n+tuye/m/Eqb1HzwwxCCf1cSxIT
c88gqDllpZyafcLBZFtHgN2Dss42XFGJHfLHOLT6sSnlQZbj3mbxsRYjT5dy3zjLglc7ZfGzLokB
N+iPNMDU3nXi18CznDQTPK6zT5qpoWSnczU51Zx3UotlE1/elAjJ/W2iwlkTRF+Gx2DiJMzBf94S
Pg9E60XoXzELLQdixzmyXm8/XFMsfdzg0uY9VZ00qiyaVgLowJxcPqr8WKbmQktPg8mz3UBF6+uP
2o5J62kYIK4kQbYljk6fw8XIcSZJLln0oZSPnDG+mM5bwzYX9yHpF7FRbvCNrbSCRoaRA3ppAlNh
gUszrzio1bUZWRFlNkJ3vwXBG6gVExtEobDe4xDaKPA8QDl0L7vD9OBCv8SMk99a+7NrNHY4xisZ
LxmoshCpwK3UpYewqGDlgYKfRM/OokiFeRTlSqp7ndcojXwzWiePETrMpIA4XblKS+PgEsqg3kUJ
b36OJyxa6swPBNQcQdyVR3wz/tm8EHSOiZieCaSvWyJUvAlZ9pXPAeqM5tPNBRF7NBD8gSstMcVL
gqCcvbdt+le136JGNACvzeD4sHJsmdh0mwi66GQ602cxt0fYsVpeFep3Bw4oMFRsGKAsSDTKyt9F
yMXlNHd7t5F0b5s5/HwdmiEREMA2EqVsSeD3Ktx53DZD2+8SKFNOAc49zFHJvxqPdVab7fGHU4Jt
4evQ1zL+1xtEgFl/CgcHd0z3srJUoEQNyl8sATDoaxvJyUrh2u7NgY8Jn6xVszhEJQ/3SNOcTtC2
Nv2AXtRDK9Jfqt9vSqzuJsd0vjcYWy0CPmKmYLVANGCpddFp0P6/yyOz3Axpecmy6FSQ/3C4Qzpk
+z6vthWJvPSRyXLTJcpKEy8/uZfNw82oNRvw0dK/wi791wvRGaeqquISY1exUhhyn8Lfs0mUzjsV
YnG0ox0DJL6+aFnnDSzy4xwTMPWC/sXSsKUTH3Zi+z2UOFCTfAQDlBOwl7uUfx4AYiqyXfkOFAcb
SukHBjVF3UZjejG5+1LnrmDl1WoitF63oayA0qgAqZWQSifpPCgOQmBUmIaUgLeWGo/0g618v12Y
SAYNy6Yi3KreKQgRiLaJhqsPpzEpA03P6dPlY2v3qnJVvffY+TdRhpnSlxZrMT9MFl2Vr8sifVmY
QhvnqYMqsMgzWd1bDu9S8T4c41dtHOAkDUfPe2uQqx1Xvkr1ixdCM3EurAaaKLykFQqpcLYVCaBQ
XArtrCOMuN6ZE+accZHLBWRJqt7oPDqEaMZqzDZCHhL9G9NxNdxBMmKiuSL9w1aabo4jR16cSfh6
Q86CGIoG9OHaudj5TcPeaf3EjHqt9tTKeFlbApzupeG4nndYC98NRgod9o2p/JQd47WpLo3qJSym
wK1bfGYtZ1zuS5zZgf5XR/+ExH2v3GV0jPk7a/w3YDbR6psNmI464iiC7g8eQj5icAYuEqcLsrgZ
fzwOS1qHGE4X7njRnGf5P3ujWIZkeDSHkhDGfPLJXF3J1jOYsEusrby7HZfwU3Ew0S8yk26+8WBB
azUwybYUjvk7M/0s602JVN8MGHF5u3CACwybnxxpQ5N9w1Pa+HsJkVpITFTHxBpqRInxtjgWknvd
YkuP/J3JuQ63Q8Qf0j7G/WrEmp1ixLR4DvD1JMm2syYDycpExFbZwTR3mdGIYM1cqj4bYGIxZC01
2Puk/AJCh8Uz0z4qvwa/rNE9zEvA+aNvIYjjpR1emvRojhRWvTrmRFP/HodNiNWFpo6m2XYlWGXe
ne2jSxnYwo+ErPbQmJwBGad1quTpu6C0pM2PHLhiProWi3VuvofKb+K/abwyKsshsf2liGRp+T9i
8o/xiQ72P0Wh3cI/+cRxRpsjNgZgtuv1Gm+BwlU7qEDX6fS1/Ksdvkf0/Fb9zE/GRSeYYQLOb4/B
JZp9iJrjmO09FhmV+yqQVc1EJdtWATe6pcW2aPYV94OGruxv2pw1d7GZzvWCQNW0XrQM6uIZ3tpv
OoxntXqp5VcPgVPKPwuNzkbLs8zvJOFFnkH+sBfTQjBUTlVBvVPz7tN9oXT5qh8F++jpLZMce/HX
SmdRC44EVrZ2o4eCY7wzTiXZ8IFpuIk/tATKKbIfJ/s8apcRX28ETE3PkVMGthWkNGN/WEGdDkDP
2oyYNSjGiPpj7911CURTwPbXRA/b+IOL0FcM7o3AsQLEiG0FvvNS22bdjULyDIwt+YKVdM89+Tc9
vtt8B55G0Cc/uRNOJSUBTKTYYgCVrLetL4P3kz7ZCVx0J32CM0TzNMX59BQlf+LTzn4E0om66/K9
pf44Cv4s0lMKC4dQssU/uMh2vQvry/9MgpG8GoIFuYoUVW7qfe14ETk7xyRFwNEJaDGV0qBMJmrX
t28yDwAFttlcOuWrTyIe4AmHog9RZmtdTpbfe80RM0wYOtuvROIh+eSHWsvvQsFmo6lbbYjJfl05
wKqlQq8bTiH7Y2h3Ht9eyGBdZ/CqedhZvKYw63jDk6DSBs8NRspTQ65bNcG2sgMbeS9r6T3kfFQY
7514apxZvPGf5jxaFhf+vpFH/ltz3jV9nZsLBR9VCEDKAgwEXdSgFj4L2XqPa9W9x/otYk0X4K0x
8EWn4hMsvsdmOnE4mBgbA8ah6fxg2OUkbW1YYuAbmAGR7UqKwOsZnfWkM+HsLXzGmQgPYfTltg+n
V3H8VFRgeUsrgCcNCSt+4UucqwqQWygZBU630GfJdMrI99bw2lIiIrXoj5mKc2R4BBw4LOPFSYHt
PpfouHcdl+AgVer2scR2pod/HdcT7SRhVh5sY1MiiAwNJtlgGyQfVTqB/yGQuOOioDBjJA5aWwWx
Y6C8HhVo4SHsjU+X51KYkg5gI2anxDIfpfey2r8i6Nd5fqmKkSydi6Tg7grqIkPeRxoPzuiewg/o
CUdP45E0mALCdw9eaBHceeokTG4Bp0uECIdCYBNnKtXcdfJCQZwnKgMOGn/yR/nlEGtThn5VWrhv
nZ3pI9dbEgsR3gkYC3UwHRbmrvIpi6PdvRsGTaCtt1DMTyeBiPLp2+mShuMfE1dMn+qfTo0e4QEG
IK/apOVM1tADYFkNAKSEKfHJDzMFnV2yqe3RzIXrE7HIZ7l6NY0LZL+l1e8TjdIdHlAhGklDXYp9
yjPSsuavrpN/kjAXOOQYxw7cd6rjCuEguakx7RRE+5lJ6xHyXP6lRC8nLNEk/H0Vv1UJooBCbwxT
lLbT3GtUHxqF07GYEzpedCzPw7cwuvoDrOMXTjQyclT38EjQq5tkA9/mHxWzmxox12A6MXUWepwn
nO+opPkalwjJMTJ83KU6N/pk/MPt46j+ooQ8pRW/xvQSLdNNaFvcRwCpjH+WTvtowZpJLys6x8eZ
J3nMmQ5hClx0oO7qtl0Tp5jrMW9hz/ZZYP8F8SVL8r2amJSkjXvJ1KcQYMFal/CeG5X6qlLdmrBZ
jVBkKMbUHbq8MMoDF/b4T++IZzdA3B1RV+E1GXgdqf31krmeHWLnoY/HEJtth3nbI4Widz3Wt8+6
IXnNw9nQD0a/w/WrkP4O9llF17y7rrtmIXUq2/2VX36F3SvSvsv0s0ante0QIWYkD47vEvpxYF5r
TTIOq/NWWdX90xvEDIcuOt6aTpyAiKGp7nxUm8w9psMBpIAmnrob4brgg6oOFZ9XjamWE7PDge3q
cpFo9cMz1gjVgsdXRaltgX+dUb/GbJTRZQ/4WR+YNfnMpButzWzPda4Aaon1TZbdEu3TwhwSnCej
p6oyNWMMw1qAGSAL2I5LZhd8QxRwwpfAm0xbBWKuZRCKlUuT9V3Ii6E2mEUwq9nTLwlideDeAVjm
nNJ95JhoVD86mwUnO9sOCEOIS2VoEdXKtwi/hK3t2AYsiugP075H6yXHvkVab0ngwFsR8wIKR2kh
wfA/JdVN1ettQSdWnu0M8RHiF5QHip3VeAO2NM+okjb+muqkxLdQfrisO4yaDh0Yy0nCIKnzVOSu
ztoHjcx8ReMC5huA672e/0uQ5rk0OusnrHY1aZtgqzrqogbbovHaqjjbMdxVw84nro146Ay7bmId
8OJK9IPJaB5E1wHQMNvLatg48qsRl7z7h0xktvtq+Jem7264kR570eEktQ8faLS+gk42M7BM0f1H
cAnihAeGUJ1l6rXNf4V4lGTcY45PkQJuB5emMTG+jGvCwz/a9fiWEihDAa4fHQpm9zfm3EDSng3Y
CH3MjVNdj9lcBkrXmvjP5XUm3dNEii3fx+jDala+8Z66H1V99Iz3iG46OAAAlabxkEa9TarczPLN
qNkYAndjA1GTGuu42u3kXZok9rFrTz5GLBpR8cSyvmiigxv/SfOeZWy/WGUBfndFydj3rQMV6sQx
1o9TsNwTr9Z7xFO1NwAylrtMBfCIM2ce85pXxN6Wm4Eoazh+KT5PoGk++gMCktdvxtjMKofCD8Sl
KH2MXFnQGqpqkxr9wih2OaaFls1Hz9BrER3wwO9EOFpzbsnaZ3PuXBuJv4V1bBjwsrLhJ37zQ5Q5
J2yFpTp0MiIP6WdireviSkJlpunYpfF3uaOyGNp/inx6akbm9F88nqzg06KFJOaUrCHM3S1M0WbG
DcilU6CXsDHMyQ4K5eGPJ2Jkc5fUojX51/EPj2zUdKQH3H0hpKBu1DdW9M06IHeyFZ7pqcualJYb
gKkW7Fa4ayA7BwhduM7EeDHKgQjJpzbxM4x77XOG4LvXmRvQLCeiQwk3i3uj6gjP88PLHYxbcFms
FMQN3fX6Se8I9tEWFLeUqHEG8XWxzNRdgzQk0Hcja4KxU6oTsI0w1K098j4Beo6es8Io3bjvsJ9M
nEEZxxhXoMqcEVMd1rtEfnCtcsrVHUBJtB2yV2ZMlxDHQPiUOK8OgSCyrlADd/Mw6NWDAt+AKmhI
HgNjTZMP7Jt3Ba83KPPzoXv5NIYP45tKzDZt3qvwF1qNG+AfC8BbxBBkUREqE2l6a7kD9lj2oxFp
hDf+ZF9XZ2P1hVJJlo0BG8tPDDlpYjTE/Bpu2RkowJmwKTDFUWKO+4qfNX9emGnHiL11nF6FOu0j
Ece8Q9Gbd+nXu9FN17H8NFDLa+dnGDak2Az1KxTuU0c3M2qTC7mbCf3Xtr/d1qC4igMOpmHLcch9
viftusFhGRWEm4UGgYWB0zE29sg4WJDMd75HjM7hFB4SbJUHqMNWeS07Y4+HfpGBfa2mljDQAyUC
m3BeUwtJSak0r9VlZVkb4eKJS6JVBNresZ+odgvXUXg5ugxgSJFmPRlDvFk5FBRzoUN/SnHE4ZfE
h9QA67+aaolHnR+SjA5ZPaxHlV9rykVhVZuW9YSDRuOm+cJA/8e2pHRg8uNNEDCjWMkqVF9R80o5
Gmbm3kl3g7IMo+FQSF5cBca1D9lgw1QvjiXIUEZo/2tNdETTkj37KsxPmxZlTVPtfV6SBqe3zp92
5ItSV1cmouNY+wdcrXBpdKBJ/rHvprel7hwGXB+FpHFC4yFAKCgss4Vmt/OqGRdVUC5axvK+vpcw
jJruUCNYB0dXGuhUIeW1xFL0Zc4o5obP0XoGeI99rorunCb/Ru1XFVc/oepjpWAfNXHstojqWJiJ
IeIgLxC7XdzY1s6mYauq9p5G+w16oMozydsl3rY2fjPIqHHI0cVyr6M+nps+YQGN531pYmTkQa14
30UWbizjk9uXA0syHcrdjMHMqkN8rcXMQj/u8hECWbBysM/mE9WuRoLqC/wggzK3fQhZRrrB/bKT
obtqgLBFJa687NIr5lapeAznWFr1reLyWuo/Jf3DovnO+z89/NW6fdl0cynVtVl4a9/4y/Ctj3Ab
7eYvTHJCCLDc0Wk645xiY2IB+4iUmpHanuvizP6FQMZH0nBc5f1k2neT0EB4b2uYlyyyMrBtTvql
qUsKkPSMd6LCERtXm13sB/tpqiCCkEXRyUMPNqxCnS2sKq1MWOhRKLsKza8IsDqibYR7eSSDG2un
fHKDMZTE9kEBhZbc+vEx+k+BZdgy15y/OE2/mxUe4bsiXpn14PkV+gcHKxiNG2N2cDjBuBYrQBAO
B8o/FgBJVNgAdgnJcMg2mfEHZByU98SyoLJPgX/Esc0ztQNnS2Kj/iYtuMmpEoivFoVqE77HHvc5
DDkTlCG+W9BQ8YNM2BGAJBkqn+UolL0s2aSYoDqO2xUtE6XOpwM0LeH9HyGb+JgxQoZsD/PwoPg8
/j5a0UG9Z8HksVzeuPa3Z5fEAq450q3zOYk/vnkuCXdgPzJce1Em3CoRLPLySsxqQQhqRsRDIcoY
ShxefU+NNaZfSnMUEtFE4pHXWF2UYkakHGY1m3USAiVRH7Ww6aUaeZFtXO8rILE2ChICaKrwkDsO
+J44i/rc9989373ACufQgoZldW5hN7G95KiYPXYhf+VRyBjjG7DJ49rWQdesi29/CVCYbLpOLepQ
6CUn0+HUlJnpOTBzqrWpa2ekkzYn2RT6k+0DM6exsCvOuW/NMfMI90Z4VDW/pLYb+31rnluy6UgU
4kQoF+fTbmQMgm80bzuN/SM0AJBHSrwM1UtvLeF7NO6XOn6bxMAxx6xBPq0zfH5C73YVDqmB6qIE
1aNou/kQHbwMiy87llo/VOorsfl3r504t5pcGeZIAh10UJmStSiXIgXu78L8K1kVhRzfDJW6y6Hd
KwWrR+2fXWGj4Rom071qEMVq2ks1Fpq4RxYGxDbDfvmDWLIXWHml89Hn+rrAn6Gx+8QusQDUMeXU
+PrmMmLmNr95l65zbiyvJBuJKVqnV8xY+Rkfuc3+TUGzkUuNrRCw/op7eeQPoQVBK8ClVx8GdVcW
DGkA7+Z47EPnTNkPCHzW/vpSDUnf8FDIKWNKeNsCg5RJzbrlIftvGburFvi+OvzEJHIkoaHK1mjR
Owh4CqH77JIfkcHsAZyHMZDTqJA5epy5zI1PHdu24r16DZuoX9wUNuBJFexL9mqOOe40+Iysard9
hm3EMbbTMotCMSa2Zl4hi47at9Lsqa2cddaz4l1LFyC0uMn+9Va1ZHcxW5Mjd+CXGRx8Gjw6/oQs
EQFIGLGKCgwBDFGy9xCSeNrV5qqAaD+CO/JzomXkU30LHgvuNQMISQE1INMWbH9t2ona+FrwrJ+G
Zd/6tdQc4+pNK79M3ssVdZnm8OvSkVj0HzJwoJRBXFA68jacZpvzWHEl0Seh9tOt0e8dVuGGj7NC
BzcINWIo3idWUalf8tRdJZxUNXmzNWeqs14l6g+87rnKc9eJdqSrZ9jjZliZzZYu8h53f/7Pr/Zy
oLkFEF0gtxkVSjpD8gAj1+lhIFfnMP0yGv1gTeWEtCUF3aaJj77Cc9Qm6X0Pg7PkWFgnUGA4PdU/
AeUBvBEolJqQPrOueeF168kLDPWfrX802GNG530gZxI5LFvArGWZvtSA5YaIOPRyLADVsIRPEpB2
H+W4t8OHCwzZ2PFgDIt9WR35m8inzozH1NIrqQ5HoqbMTDADw48aKUfNXGRSc7z3AipBZi299F3H
yGWwthb1r1+kC70hR6ZQFwm5cGQV4bA+9aE3czgfenwDzVeNus74VqZEmIJNUJAg+6mKh4UsrKG6
myVH1sk3MtAU8s8KSiZHKoODk+I9GjpaY6oSLQ8CT1uybEJb0JK16/c7fM20HWQrB5JK0/0JFpYB
IlTRYfjp5X5U+s0UrisYYfC9ouvhu+XSowwawDQxghCLLGE+YAYSfQSy1DpkUz1ymLWZGiFeDsau
HidYlrMWVrGkHGYNpQATJ7jr+FNQLKisouTlRnzKnASqEf8JjkYVlGKYXGJm6zBiZwT9r8YKpo9f
Wt8j40+AqWRrc1qNDC579ekgJ/ba2aTXqsJVmcA1iwFoqpjy+Zdwtu19N1uAfKbXmnyUKDZ2znko
cBCDU0hE80IEmGQzZ5NVwcLktTYSla/kRdXfLZHPtCGdJaSyKwK/EBQWJtIQ2vO8Ex0m6UuShDw3
Obe9CyZ1g3s7l1i5h1M3wq/3CYqDpSYQk6bgU9R+5YILISc8N0lRd8QkFf+VsYFI06skzekx8dvp
qgkuIm92KgQYrbKJIfvLhp6BlN2tx++Z1/Gy49BVsymQVbSM+ecAxI2G2x8pfOf2tONpD9cmEoPv
K8gnEwNdzw1Bu3LVmWs73lC92wQ2bDp5LYZrnHC9DfyklEc+EPE9pfaHJt89fSG9tciuKB1YsxJE
JnUTZjR8BwMTcw5LHI1YUTm2Zfe6468RHjRUqdZzljVe7gjsGoF0HlpCbw8yIzfMyoRa8dPAdlz0
w8r1kfEx05msnB027i43eAxxWJXjaaAUgHPMp+qqhwRpps3FjlmF7fOlQoj301enfvD9Jh6DErhL
Y+6E1TmilUAdf/zh0Xr9NYJEHxAKii9KPO6qACxqG+4Drt+cJr2cqAjfN5ILW8BkTdl120napX4F
C6OR0ShMkzfJN9QjKpmgIsKcYzHPlZz7llcJIXG2XYhykN8mY8c5BiOvPir7jVkIPeWOc3AewNAy
dGcRsIyMx5cEBoEa2XvPSmmWAcAQNT/TquWH5zKidbI5qcXF1PctjqD2pOJXdVHV24ATplTmNGJz
PF8o07EpHq1jrBlvYY4Qi6vao5OHs5osVsLF+jY03Y9bpV+W+EE2rjWUwrzCxxPgDjN442IOYM2e
s5QqWJXnxyFZVeBd3AhkGeb1Hs+yqccnX3vSn9B7q5GyWW/XRJitidj5+cnmNB/oZ6U8FS0EfRYf
k134Uk+wCK7uqSinOPXD1SmLdRJQLuf99sMl0tVd3ARvqYJgWsDKWpWEcd0oRTXmcUkB6N6fPF7+
pvGO6bQ4cGiJ3intLsBHkOE7I0VZ3snlpgQZbYefQ70gwSpNWoigzMRvJtpxvjKqoxLgJw6Gs02Q
vLX1c9VxqCYe41ZrD0yw6SHPFUQmuqNdsmTeDPYWjUmOW3gn0++sahQqTkEdiRb2UaAbM5zwXlZ5
IqxTDsqy/fD5HBUG4z4ft3G+y8QRP7E2HovhkDFcaNhGkhhAi6RMcukHIOJCtrsCKaLMnlb/D1rG
QCbBRT+Li2OdvjLDxEgBJ8tQH5Bk8uJUqvuIOubxDhwoYDfKY4hBYFjo2bVI/qHEWvFGo3q4+Cw6
hE0efvqubW8FjGSLrRDY7aXKSSev4YO+lW47r3FilS4uloY1xZtf7Ozup/HqgxLHOxzt8zq9ARMm
9LAqHWovunZRV+pXZES3IL3mPezfKQdFotriyVZZ9AtxFVsdqxb9vbL/dTzJUrcnvV0ymCgc41ny
hs6O1qPFmH6P0cUur6LEhg+PdRjXjs0aDT6bWRfrwrHfc5Gs0Lf3ZYb+gfXQoeFGTRyWPQA9bQx6
WBUQEkncTMAgqp0R6xDkaYKAp6NYh8bJsekb22IK0WqW+VlifLds80rhwIYS7n0RMu/A7fCZJqk0
aZzfQf4riQcqN5ufgUoLnjD+6EfadcjwEaWSXdjRXUyzsREs9AJRiSWZW02gdJ5BbHUlspqk/6r3
Tx6ZIANHSpJwEi+DHXjlTVjzW/btdug4HsM/RAOt533vrwGzERV7epqFc7K4jqJz54F2rEbjLfCv
WUuH6U9EegKjDgsILC6TyRV1taw5F8OdVTTefumjmEzgKj059V+o3NH7DZIzFvlS3p30kKlvWlvf
agVTFU6CmspI0SyzFpi4xSnAXHbaTWR703VXA7/RGHE4ci1j4UrziPQNSK9kNxgvk+HsZbS/WsXe
ztNlQ0+kYC+bcXLPvGETyPTl+O+21axxsmT1qtN/DR0/2kjjYkvnZkF0xMXjyLLXVSBEavrFbfEP
9sLeeZrBkzhdxgOm3xIImVBgpb589IvWpMGPfIqigs4DD8NZ3Pp/XPg1c87GJeE8yD69B06CA7Y8
FtBuIQZhScE1K984djLYzoPSObr23jW413y5TLC4dLC1FFYXGS2ter4rx1sGi5SoO7yiiI9qSiXB
OqfbG4mraekditeK9hkRvPWLEiWDJe45yl6Rx1x/Uo0rI1DtoxDcXfjrsb5MSAhiG09M5A7vGShH
jUZM6WAk9+HpL2sGkkyFQNaeeg1ze3IEvWb3Z2Psjo2OBUfxVhMJQKQn39v2yL1tzSg2xU3wjWms
YinvOOh8nfBTZ61CMostOfdKWC16G4AsBeJpZcJM+dCbTdY1zCV3ZbLgtztV3IrgkrtfADjxVsIF
TU8gKzbF0CN4U7klk9Xgit2QvjRZUduavCkuXS5vinOvrHuAd4zLkPVVntD0mUf52ZE7gLanEtwR
x3qeLkTQib8sWs2eQ2ZD9Ww+G3b945Csi+rbaAhK6HtXR1zGExeQNlUZHXscPDLblCXI1+mXKMUM
sOy47rfTfpFF82F1l1QKm+A+uSfsbMvELLN+4ZbfFgwdHQG5CzB2HNXomMPq8vK9o52y4UJxSqa2
K6dbadFrtLDrZ+jhPCNd/STwmfg8IkMGPQtxQWJmG/O9L5apqs5MVWzC4lMZiO1jH8jK30gx3rSM
5UZ7rrnrw2td3gULZDAIOH1wRc9cNN7J7WoG72r5O3JGasmzqg06Frc+gussYLwWagjG/G4Yz9D+
GHGlwTpaBy08+GSy7SEv6VeJsDGG/wbkKYJXo3K1xaF1W2Qe8mBYSbru4BVvU3w5n5hI2S5gvWz3
CvrFLXXpw01+R4mNMt5qIL9N3rMJFq9KYBLHBBREx1I9VNGt9s4mVUDGPWJcTKetz/BVRlcTdoFE
u8F8lhIrD4jA9Tu3WrEFcCM4fjwaMQAERbiz9b92gCueWsuoeC+NW0cfJPT4DBk5ZuIFDDtTQBfW
vPddFi0DY1Wak+Rc0BZX0xGP8q3aAD2Bqw18z1SlqrRrVziosSFOmN9y7Hcxd4GZPIg20zIG36BZ
FO1dpItcJluDPlUfw8nB6X9d/5DA2AwrkiyExmkB44KSxObxD/gj9T4U19g7ZzzWuK4H91oFyLH5
t+2NCy34aoxbgI5vrW3/lAPUrHtwsZwiA3It3G0uI5D3UJuJN/QXEQpXR28l7APOcgS5eDGGlB2P
/9F0HstxI1sQ/SJEACjYLdt7y2Y3NwiKBt67Ar7+HUzE22lCGolsAlXXZJ78lHQDZis5iGgjMQDI
Cm/83QkMUmtPsrurGQuxdGCGxlCff8VnKWazQs6jcCkIc/Gj9ejdU3nqgmPHnsRqqbqRL06pkTW9
A9J2lIHKUoiLYR5M2giVoXJN1JRG7WXIL6hI0zhSDzLI3QiXBhcD3a3M/yU5I4TsmeUPnGyh9xMz
DK36u4tiG4hxFbKLDH5iFP+eU9FD4yRF1DawFOkl4oPuH0Y7w+BAnwJWSxTkYjN23kJyjNg+KYgs
yywWBhVl7kioVeuxjgxmg72XiLTiW5x+lAI7avHU1VNbAvZDYlHtYcJfyT1mqHCq4HcACJfQPUNe
8trfj1QYwANUJoJG1dAjEqjHuo1ojLcEJaNlxBuswi4CeUJK+MTZmPB8BfHGhT3U4oBxHNayMP7Z
HHaTEOl9TBjMK28khtGz3grxUdOaYzDiOmKe7X55PbRdi6B3i08+4n9hzm9h1sjBTekID3wUVTFV
mzNsZM8GtkfLwM9bP9uE9DlC5RDkUJ4OwXqF32mRUe1r9bBAO5fG99JRliaukABZq0eFYm0L9nEq
wp++seaV/jmpIu2EST09E7Svulbh/lE0tJ9K+Nl5fxb0GtVhKZWxuKNLt6zPFCpxDGqw3Ux5d6Pz
TDCja3pLkYT6H6e/noEJIHpi4EE0jwW3Wo30xoAaaWhfUYPlZ3q6SvR6kc9T9Q5ijonaFjiswJDk
jXCtgfon8amP/lXNfWRvUBPaTIhgL67IbRYl4hfpf0nvYWf4PWCbGWx7gPIkkydFv8thb+B87ZjX
53ikbRhaZrAq1R7WL6RYZscOR1J0zpxdrKwcrSVkFMkJ2iDF+UbLyCfXTa8/PShIJxqYDGHECKTL
+jcFNwzBu+3+E5NQv8bBgntQPaCZAOHps3BFe95g/0SOODLt6GimC54LqXyQhX3I9EukIu/kMLMx
gRnshH22IEn+lxVfZfzuorq1HYp4HAbMtt32r9CIbqfZIq0cksFI7FkgviaCMwmTFjd7o/yr0K3X
TITTlm+KSb5O4B06nNSrZj1O/YG6NZbc4gbvW/oQ1bMp3jXxp4foYZhP+XxjqTUzc3VJIgYBz3gW
5BYLC28/Gw4IvXamUA2z3OvhjGRMdsb7QHqAgR9RsxIaJNb5HiKY4pxxI4cynZkU864B9oRizFVe
BLU3Q0E9NbwV7H5wBZkaY057XbJGzrUPB+OTkT1R6bqQwiaxfoPuNHQAWpMClWEHRVZRV/eGaA7D
4fDPFgC4JVhNgWbDhNITb0y7X7pMwzzjZhGJIuDuZ7DVAGQmd6Wy1yIZSY97ZZB3VTQi2pSl6qxJ
vBhdYsv5Okpeoso+O3JntUz7zF/pvcyOFzgHoUNYULsPMIVZe635hueQIGpOnFMpj2FBkjNjs4hb
ibec+3RWe0g3FPm07Vfh1bdCgRpbXE1vm3Xdvbd+7SJeFGwQSrdaZT3PW3A2Opum/EQmMzsF7v9t
R2k89DtTsujuH0O5hJBbtOcy+CoYHIDx7g0AvaR/RUzwEqdgGzmtJjidi6tSb3vTX+D55SmYlVJb
IwTbqfUuYqCOa/dtck7jrlhB2lqw2MdSeeqVHwfbuNrtQg+JL3jzbY17GQygacZM8s9jwB9/Gj3z
MGYyASMKG9EnO81q41LvW81WUXDtnWkuVXg7EakITPYQ5g8MaqeAba7sUH7Uw6oTjME3LSBMip96
3+rUM+y6ynMUn20YXKnzqcjPqP1o2/vQiYVmUKWSF1uxEQqZ9HL1+DZCJ6tmvoA5KLSXnn/0GWZ7
CadnxnIVc0b5KYJ961NBXsHTJc1PaP7G8jtprowvB4q4Pjr63XeaXYWCjaWD7IHHwGUbgiog2aAY
Gz2Q+kTvBd7VcBH0+sWi8g9TpKBLyGrEQAfPuNZw52jrskZm334mvPOVy/KX0iJSXzWkgpDhjWFe
crELIBRzhnbjdWDVLJkQ74Nh5bZfpXErnasfzaVya/JnGj784T0E2KdgWIPo0RvblN1T8pF7a60/
m81X6jwaf++o2EEIt22Opam+lRXusqREp6BBTj/iGoPu/G9sNgaeFdPQKDPQGQtJhDLiBTafYbRv
IQZbkJCQrzjEr/CCGuF3gvi64EO1HZCLl7Y+2ZhHUzr2jPtwjOuZoS4KUE9YZT37wCw1TEhCZrZV
fTjI/L2iWnWFuGjpPbCiZWN1RN9wLIrJWA82Fb68x+zUGy4eIyHXPYQ54FXKnAyiiV/CDobJSEMM
GiojfXl0/00cz+GGKhmz7rAQ/WYS3CL98vCr6FO+XKqTgVzDXqsIsm1gSnct2GS/XVhQ70g5W2Z+
sgu5pxRmQbAFiTFKeUZK6e4KTd2kwyUSG58lJ5DRjVVHVKAnEe0NXTuFfnhsreo+uPm2aKOl6XcX
hRGOq7YJ9a0K6yXBKdzTMqnNTjTxzXGokQK+gFaddIFk6ikZOj7aikpDRexVk8YJ/Et3GB1+cml7
l4QsKOQQSas/NFG2hIwJrLFDgxvi6IPLlSfpl9AJj621pZuI0zRzt0gR9W3np/VJVa9xy9Y9gr7S
/hVqcnFZr+AaSw6VNs1WMHYMxCgXqbuxBirnqT2LzfDhIP8BCOqiOm4PdaY8q4wpgOOBCh/3jhbs
/c6+jUr2a5By2jkdAXPKQoW6aFuMx9P6RBQmm4v64CjZTuAVz4Tzo6fKZJgbNy10TIMkWbSNR116
uAryCbSqgNGwVesohnQRMLwJGWu4gk2p9hyUM3lDp7DeKjRVAmOMtq8KezO5GkuAnyPsxs5Mtw5j
9X4kEcMfURp4TJzOdUGd/J8vFTmkhI8aIKr0ExpshDFEqOXhd46UsuA51dONRqZ0v7G7qwmMCdLv
G6cniHReHkR7gjGAam96CouOxQcw+2URfyFECdWnY+7UlkAUhhH47dh3T+67SCdWwidM42JaNMHV
O4KkF9q5F6GNK9MmoglHlZLnHyZxadAGHzaadFcRawD5q0Fy1zUYKoTF2QZPrI9G1o+dMx8xARsZ
1mXh/htcc92XzcHpUpxz3XtHETfrDJLL+/qswuKQcBHrDn1JEVxslYmZT0afP0I5YQbnafqq69eG
Di0wOHktQ1WE782pU7iNSc9GmWiI74iRc8uUUIWTqmE70UZrjgEDNe96QJubwznRtYFmwKTs05kt
fwzhqhew0L4MB+AcxhwXUVrEhSKBqYqCQXJ0ZZkVEgheWF+SOkJOPS87coEyOQkBhTurwfdW1FQm
iVRFriOvQApSbcqiZVI+QCVUFtRJ87L/MkjstqmFB/1Xyj8WD/RrSF4MpJLpVg8xv5Tbpu+I6inZ
iX9HtMIIfecpaU4tjqhqASgz6VcMyLMo3VfVhdXqW2l21PassPI7l6yA9pNq3x1Bjpn31Ln4DO45
ZqWJAI2QvCpmH5w4s9x50NfOy5rGhcVfwL7EZv7Y2v2sIMORLN06fK8w2xCbuQxiZimc2SB8YN5t
BhhMQ08F2hxymy6N4FPbng186KSyvvXk/PY/6EXngBpU+W2CpSnY7lhwyo4mjR2TdGyv3H4NqKPV
WPxCLHzLZb9X9eJiorxxmByrfTHvaMZgzhTeaZjGUe7NgDmLcG+Rlc/Ep16P46ta9MhFbRZZCTNr
vhifvtkWFpaEtQcKLitmqfKoelDJNDnOUcG6rZd3XUF0qm4w83rjrvFWsf9S1J8AsUTC3YK8YY7y
cVVGBM7HDRXrs8wk6reGDT7dHZ84KYw0f7D+4EvF9V9j4ykl7A70MJWW9iqdi0uNS8fdUFoQkN5E
a41tKYH25EoAD+j/mNkhbH5XSub0/kmHmyZ4bYjxwLu/qgHFKQ1ABkkgMmJELUPhuG2Mcw2UO674
pBHUGuU7O5HJYeHGKxBSEw3V6zJ8zlOqIHmdztzIH0karAxupOYllX7XEXfcZRRNMEcVFnwW45Gy
v6vGdsz9lSushR6TRZtup0zLEaoCUwcka1x4zpvChtOPDAZ1dGv+FcQvbTXt+LGGAKOgJKF6Vdxw
pU2BrAyesmFVUJGUxmcCeT/iXUi0J6UmCQ0htiNSMRC/mnzmPe9tB0QiapCYoFduJsQ/4U0JARA4
qEEM4JvupDfv0aI0jEK18pzCwEi/Wzs68ChQpAw3B+mLJl+hdUN7AjCKMRWmRIi3opA0c1/egMHg
066TVTxVywEL9u46AtVPI1Z+6cElPQyjonMLEQA4wTV0tlEOfjZZMYeHPkvZ+IhTwAHpdzNM7fos
h9xSQPZSQ2Z7BlKU8aTE8qj5oPL1V09KEOAVAgu3of6XDNaxo9ZRIO1As18nlbKkjlmQKscCvKV2
VjH8Er2LNzwNEG0q5NmQR5lqaDjMT1O/WMnFwFqBBN6mz/rjfiDTNTjVFdWBMR5yQ9t47bD3Jekx
hbPQjUuZ/ostprTABtml9zY31c0k98L1ESChKUz6qxv4H6FHVRZoiDLst6D23or0Lx1+GmIPdbzq
WinnVos+up9YEAtqz0gcrRjTgDDvBnyq1PvO0q8i+6wZ4jg8TzGfXwulacgwqHFdYdagDeWd0U4y
OuKrfnMYDlTxpYMLgJ22V77s4qqGq9TUlsnYsvneZLXNQ9zNkRrMCrQQrftuaf+ieuNbW6DZPRLF
KcKYYxatnRfTeSM6zdhufWCcWKrtUx0ArJFQj4RWEojTnVtnwzPKDYJ9kmdDO6TyJRLghz41YXGL
1EPBSNOp10QyoetKzyHpZ4XYR8U+4RJQnpijE/Sv1Xc7PFRqmWkKYQMPZy2rekefspeAUaRbFhYL
Gk1z5JmnfmLOD66jmGYowSfhBx5vz5i+rOE3sNZRtE3lMQgfrctgiAFQvTA4Hz3Z0TKzQ+vXqfse
YtG37YXsz7F3IMEtY6k5NvRtJE1TqU0jbMfvOLEQt1Az8+XJmsj68wSJbo0EvNheICdKcSu1I8G8
yRaegsOjUH5NDal5y9JdNZysbA3nw+v2MeSj/DmOxynNsgp+dcY6ygAcgReBBArWfoghMQApbHtT
61o3za4T2lzlhpA/uDnnZotYN/xtGHD59ScLaLdZFnLjoijW1KcsjkMJccIyF67CYryjqsVNJ+zJ
0uKxQ05QPIysOOBuVPwo8LNx9MNCskjjZuMX2N8GYcepWSwLsGG6S71ZKZxkGQQEAreVEoPr0kMV
yjdtAOYUOUrgDn05mjg/o2MdrrrLXpDBTkIf51QnHjKrYMvfHuOeMdQ4UY8t1PIxqQw8ITkjsE1E
WHoeIIIp9nAgUjJFhX5Qy6ddA5tHOPjWT3GvMEcUP2bTh8lCGsh+aE4GSDhu8W44FR9gNNcRrenc
u8JYalRoYmqx0MxakhaggGeG+kP2cznAI0CqaNBXcEbCyNj4Gpz3G/ajedyX8wBZpdrpy9QFs+07
BFbB4TdGSYgsdOrulkn7Ize54qN4b0TGIqxfan+zs3sNjaBFKttQeIycuiNaWXgv5UA6ih3OsxGX
AuN2lutUOQ2dhnccKnZ8TO8iZgSETL1NlDKHuV1IQ6vgTCErdNV5KAq1q4fnGEawF11jFwM65ZSr
PFoFuIu31MjrEeU9jfaO8oCJ107Eh/CQtM8xw6dTeMs+/Mrbq6VehVz4IyBzQJdMv/rhoovfwr2K
8kctHIxR8liTnid5M1TGx0N5mOC0AWZkJjQNsVLoGTRPIXRlMvBeY3lSkJRm7bIojHkwJWuiWOwk
DSvUchl0Fw2LxVg6m5LNY89gPmK6FbHkCaN/QlCg0eehRNOMfxGzTZ1QWIE6Djgx8WtZfyL6Dr3P
ElB6G91K/6iKcxZuO8Kb6Mq6BIR3vwj7dN5Cv6xhRtfpXyUv/UShi9X1WEcPrRyvFZeF4vcLRnbz
DuWZxV5WQdmTcaeWLH0xPK0gxt78ov5NvBzpSL2gHeCexkgVTh73kJOAbXEk1d1ok1qK8qVnS8kZ
Oe94xp3yVrv2KrO21fCO2qDz10mCAXAVmqtIbOnNgJxSx5TRCvFcAATZj85dc6iDY6X/s5oNjjvH
OaeEYpgjDGsyrkZEhSX/ZM9I1EQlyis26GdJRedOOg7/acKT07hzBcMU32HejFrS8rJNpnwgKPQR
3sVnNdsF0bctyX+mRhK8fqUefwzInws+gtH+wMiiA1tWTOJHPzuHZNaT7HfacKm1jQHUusUeSVQa
1oNFlm/R+Ec4zAOQbpz0OpW/9I42UyFseq5Bmg+kiyA+y8md+gH1PqfbstCqehIeFC8BkAJGUhGW
P7yLTPL8GWiXWaKXZNbJOSJVBnNYxmvWwx/x5KkjyAadWaLYy4TPbGJQ2woDctp1Xbyr0IinBLQo
wjVAy62x9Lb6Y8nlWOinwkhnlfNpjt2b3oKqfljEgY+5C4DlbPKnPWel8lO1yz9F0HF9SPdViG2V
Ppm0VInJ+vSQRTdUFZiL17239EbWiAhaM+0v12Dhr/1pAxJJcIxkXVC8aeJY4wEmWHxGqgHTaqj6
3Hs6Hb6bsiJbx7ykaOBnufhECgR9aNTeRXd3TJYfXvrZczSLqoMM+DMhRHr9t9EJsOaw/yGtil8U
2W9dLAOBTfCn/P8v+C3ksfyWE/w25rgswnw1Rh8e5SkAsaFBSlmD3rWuNrmdZrSMormCqmyw9q6C
NopK2khP0jgElsmMH/tI2p5KrGhR7c9lxChtPBf+2speOmPCtMNvFmxaNbg4ydOO/e2EW8px05kO
Pg/5zyv/ifavVLHSP+JmSexfJPd2ec8Yeod5jPuvOUEb14C1WlywwzSEjntcWRcn44J879tN7CGt
cwxggEh4THEgZXWZcb/5uEZyyksjPg3lzVBOwn7k+G8ssqQGlYl9MB9Z9AO9W1Yi3Sbal0bTUnz1
1q43v9G+VNFWBw0KCitfGGoFUT9fqFiROtZLEHoZXcWcyAMoiHPo7MtYgTCjLax+k2Gkhkno2Bh9
6DIAis8HfpQeq4uplABljfaCrsSFcs+ucZB74b/s+lBABvbuTnojOdcK1VtlTXrUAUv0Z4iJqAPX
YHBTF7eMvAXnZib/kLHgDDpmFHGm/LAcNGMXJK7Lxnv67quVuyHaePZvaGakgOULGe3D6Trk4Kiu
nnhBVJzoNvUw6QG4n8KgoobJGGfjQ4RP3Q4nNQC9Q3UVnfome5iob1oQIZG2b8DpAiRQk/qj91/k
XORYs3JtVxAOKNWVNa1aMgIdsWilJdlU7jwiAyhS5/yDLVuqQu5bb5dAG2u4tTX2HHGy7NQfRWpL
+J3sIddIuHwavckNwExSHdxtIlAqvSgV0IncNB23yMoZwJRwoDrLSDMXnX+Lyg37KW9a5dAsN5Y3
K0LG26ryXpHjJFMcwJPpv9v+h7MsNzne+P9sLNh/WNQ5YDBaMtbjTWk2y7aO+qUYDYqAgYBzc1V6
6YVp1q535G/VF6cSdkuWQYeM4C8OzXuLpMPrMY81BBfnK6Ov1q1kQr8K4++BGG6lezdyHA67hISq
sFykPLD2M2CSkkyT1R6BOxOjgK1dCdArF9ce8DHXP4KclQufUyl+dXXndNtMe7Xtqyn/6iT7F0c/
JliGEeeZolkQKDiI82Sltvo2Q/DeIMjCYMOsgbswi1g6yXalh96uZWEdkTvSoih5y5IBqriOTcTQ
/xGtdx8ahoxaxLDPzg7ulImOQWGIyKpFueyI9juPiYqMwoXLwZwxfhpeKZsvvfsLK9IcC3uhVVRU
ctxxjM7jlnaxHfUHs9EEkbnJNC1i25YmyicwnMXYQq5N6oVov4CsNRBQtB6bd2XOTdy1TfhMp2Zw
PGvZAaS9ZsPeP9SgkApS5NjjIdDG+YvcHm8xTnUsPl3/bk2IhuEQq8fYRDxJYoCBRCXS8Q0tzX5l
Ubh04L9pgiOKpQlGGDkfgtLANkrmuumuJgQlu4yIqXpBVPK7z+NsJ4843jf00waC6vAr9cjReFnM
yYJgAiFnQHEQRis9Wx1+DuhFQnaCWfXndS6WFJ1B0Mh0lXe9gKqCCwm3KlECPn8BHHSGtM+uAN3u
kEGYQsrexcyYW/TVUfjjoaM21iXVbFX8jKySq+rHZgCrtN+DvSnbkzJscVklSOw6tr8hwQWlxIHY
7Czrx6yuPtOejqVvRZU/JeyJdtIzjstULlUu7QRZZJWSTAHTpCMbIiIip6h+anerI0ibaCCutSut
d3RgluHyH4Rv1muDvXXKViYKMMwhbGn0Qx91S8h2U1duZN+MzKg5nzXKkyxAoMxoCuWDV0CG7JlG
kfeFvj3cJ/4ps18aeHtR7AeDsfUOgTQN49rvyJyHUJZbv0FO7ed/JNDsWFBFwoVsQ7KLVyw6/uoo
AxX0NNLPocZ4FkAO8NE9BpsOerrBEzCEyJVIumQHaJTomrFvaQTB/fb2K1RRuYx8QygelfC3+y9o
kWMVpbL5ElwgVb6klgBWdtHKd3M4Gnk7K6GY6bCrvREx5Pg7qhngM8Th7LWhcT0KWhb6Oi+E6k4Y
ZHQmpgxF8lvWfqLNm7tw7PtPf/zTvA87mSZFxFAoi4aY9lKe2YUyVUB0HB3S+kL+neTYc6LDQNbX
UBGikZqsQNWFhZNlMsr6h6a/AMV/GxiW9lT7ZdVw+RlI1zrSn5KZVsLJ6I5+y96R4tcA7eDiUi3u
LDYcdanEn934N0TmViK7gcKgsiezsXe38uFADQ4UGlsVCEOQL5Lg3cAjZ1mIwDJnzdgt5zJkPbVw
hHu2xMSL1G6mxvSAd4gVuJacreheTBF4uO9L5xsTIyS63N7ZAQjYEr42V7hanaN8Z4dPvf8oQPhO
AYcempPMX+uFw9r6H2whwyRtMjmq1tovtjW71ZCUqKzY5Azym/bVjierPec67r2YDfxSND1OiYR+
zVxU3aaHYY+F91TwEahotsi1mty/Rcx9iIH0qQFLqOlfI4HzR5x9JmdO36xHk0gKlW4/gHtijA7y
X468+OYPjyDF8XgK7Z823jaRMivceV5hyiIXE8WveBfylo7HBC5nG3yFrMSIq6ynFQFBMMwTFeUK
qG+ukjc/reujSVhdk29wUeCHSPmJlnQm+OhxhhvyRy/30RQoxuja5TrlIF5IeIplrVGoM2+uEXFr
H6X10nw2Gjox1WQxhTkE6CmW03pWFf2shWZJ+6ncbehe0Cpu/YKyFgmu5xOHXqHA8H7bZM3mPuC0
y+27a/3UzdFByZLEx7Y69iqisrpu9vihuIq4t+rtmK0NfpXW5m7oFazv2tJj5iqRlkTNpSeeu+A7
NJTmO5PGX1gTTx2O21h4+yFtGAA0i5zdsD3+huUwz8KrQrHst/9YeiQarVQAfdjV1znKuL41yfp8
Ze5VEhfoBxBZJfM+f64jRfODAyFpOOFXCgJzlx4iR4xqM6AyynQDu3vWd3+EOnOrTXaU7i3WDxJY
1uDj1ajPev2hmkjF9oKnbsriwqi5VnFzobN8y4lndDBy26wHopwECUR9G7PJVoqmH0lOjdmKVNdG
/GN8T/LkP3M4j+aDTF50GI8ujUFrrb36MNanuDtVHG72bujWhXbUVGh+A5ONhUkq4hDiBxpuugM6
EwZ06c4HjopubXLn6Mteiznp3h3HXxCPRoeDuvfiYyGKlPLoiYOFhzKxkLhvQmPjY84cdGii6PTI
6lO6Wy62/YjHYCM4E1hzSfe3B0VLRPlbopKhUyzawH8rYN7VDfTxbqMR3yZA6ZT5Q2U7aqzGNJkn
w4pRKoQZUAKg5gni0JGLe65DfetjKDFKLCSAEoCT6PvRZe4IE7O1dVQIxTyW8SMhLwR3OAGyTA0y
aEWyXXhtf/STzyjb4Dn1aDesfV09B0gYQxqunJEar8BvlkxqmHTeEcnWvAoLJMey04+uLZYutbHN
WKMiNShkvW7PtclQyebd866DHZxd9qZmPjDaOAn/C3odEuRjj707KM1lM7D5Joba+c3Mj6y+4Bwg
FLcK0K5oBGen2x4+gCkYwrLkMa+wEmaxP26LMce3yvfMwDhBv+s7HwrWkvpW43dh+z4qX415wP22
NL077jxsAvDaG5bjeEGD9FX0zsEGDpMEj8D+qlEsSV//IZF1m5Zng0W54dME6TtngCHC1MEG78y5
jVzZQj5OHJN7T1p7LsVHyemklNyX0Wm0riYFQ8Zu2JyURMi24oBsieCesw1vWOyTkCGrfoe8dxfb
DGY1mJHNlVHitlEAJypvmf7rm7ceJ7y5NeHV5WwZVTLXzJUwuocDcjIMze0AZyw8OFw6GfI5S2FX
wWOFOdvLtk17tZthrtZfgUrEO7b3B8llkp21ihRexTXfYLuO7b0Rfxnsl/LqK6bQw2KpiPsIGG5y
vbIjtIrLCNjYMR9qffKTaDV4nw2Sr5A8JMk2I4R5GaOO7chdLCCpdRRrXZXy0vurmDmgNq2xPJQg
+UyCsmrZ0HrEs+qYtKp6OBAAjGMS4WBcnka4QtO4cQq0zBUuCNiB0zobX84soDcooksF1Lmn9ON8
XSbgMAIywCq0qwLMwISpECs0AWAfTqpyULEKpX5DajJ65GpcjQJ/g4ty5hiGT6f2qGl2BoJfVhZ0
xWpFy+nBPWbE7J595KgKQwTBJRAfcg0VPJ9wPciFoU1CKAweyH99o8Ym0V/RcJjaZ2q+OLpHfPeV
71+I151ZyNt0SgGWtkhZ2bVTYwpxSzOMlCfDP8WhJD2qnRVlAHnVmqd8ANOp2hKXQfWEWc6LX7AJ
wFI5DxuVDfVprnvs2PGjrJF3rmR3yEb6zb8MBtIA9yEsqaaNUv6prL/znHalTUgiMBhofHZIXwrK
1UkhrGgmSTI2CcXhpgY3kNp0j8Rtamo363TzZQLXmwVBf1K7cD3Gybas00nRu1aKBizKHwKKBfqj
n7Ye7vhpj6UR7eV4nGyHHpDPkUwl1umFwqonYMXVvrngwQraExMZQQ2ZqSRSseG0cvVdL9hunexg
y955pXlXjkIGzHtoq/OahHMfyVwTXhv17hR7SSWmO9FjHKN5ncKoy5wVXo6AAziAfWN+61THlQVN
0+quIfFlOHdXHQEqjcScJo5OvFOqIp7XirEdYu1XVBHRQH7TgtV0wZiU7B0w1Pm7nGmqWj/96FWG
3L8laawb0wjexuAXxyfRfCxvGJ8VCHV11ui6xxcpfPBu3k9UMJBWmbfy4PG10af/VUZ8psN6E/m5
MNYNqP7+w+N6NMH4VB1zbJjBdbUtyBIzCgETrX8NnPQhB5EowVdWb4UKOSpaaN6XofL/FZsp7tbD
4D7ixo9ID2I8GdfgstDtCIt5WN8B8qIRapwLoVwHb0ACX7FqEIq6ToNuVfXaQqcDCItPjeYxLwil
XjRkwxrYPQNm8TUYEwcuMA+k5WGQPeVUE5LIGI/VetVqq4gGaQxJOP7Is42JvL1UsWEXC5vVskR5
Z1oMmqIHlomVB5FcbT49Z6tWZJZy9wQErRKZtciwYunQi6yEgYePbE0rl4aytMaVQVXixScnT1E2
OYzy2xCmoAojgTWazeQngUpMjoxXbH2EupPCXDwc77OiUc1KHfl2uFXTVy9wboVMdBxmVDAc6iuG
1VnFPjCq+BmO7XpidGopwY4/UySZRTnQsCKs4m9VkPmWe1y45aJtp9EJy39F7h3ad5tHzoUJ2l1z
ley/hc3FjdSEoBMrfDU5YLiFrs5T548MH+TbHcsMfaPqPzFQGDGcsfwVAVuYdKGSf2nu6gYvknTP
kjhGT8KcX1vh2QBfDQ+rXMbV0nfYdKDQ8FHIbVUOlzQCL4Ihz1OR12JHBm2h6rwU1TFFA6/1R0HY
itcPhMQ1V+zzpxpCbKANh8DrboIHEdkQlVcoD6NgBxKUayjSjvNJrtzcZQiqErssEJQjOPAYw+fq
3JYcgSw/awnBRakgpSKjo51tJmZA8LC0YxP8TieqfnLCZRD8R/sZAN2P1buHOdxnGqjjQrsEBZp1
1KdiSeQ3I8t/o/MyWfFEFFwVfAxWCcUB2AuD2fHJTr1nr1TNcwX9G4LToCJSfsQ+hARrUj+qFLCY
bJ3eRriC5oFRd4hCVhJwn6hHFN8zLVqJyQ0zbgFHcrJem/BcNfmmokNCms3dtzOYyrMGmamhceiQ
/MTnSl/byC0ZGDlLHwMMkU2kenX2vsHB7V29elPkp36SyTq0+ryhSstrMawsfcn8J0aRHoEV2KTF
STZPw4d4TSB5rZ+HHAYZqrHhm17Psa6l8wqiv0K9DM0GqhlTF8CCNi0bUU05Tv48OAyT8WJY2Ei8
EmyGofvPBwIyfno073HqwM/CgimeDFYibeeVV1XfeoDFoqNH/2liAQt5z9sU55BASOORIov7Ix2h
sJP1wSDWb8jP2A3jJ5Pgtr2a49U2v13oFjitXRAx5nfG+lhgD1a5YRIY/4aKTf6siH0/XDX+sib6
yg02wZOyYyQFBbJHFF1KdzO0yxQ2hmY58wHbVIvyz44AxiXEChKDtggV6H6TSF8uG1p/yY8Bg3YT
cCHz/eH6bI92fhpDc5mV71M0XAVExlJvJfkSJiyQEG+EjqcDPSQQC9O/1zBGrDVnaKvdOl6vwdva
gTdvSAVERKei17VJx2sJBGfqE80dK3+QyHYbbfWQmqTAsv9jzpcVQHavav0Q1cFmyonn0ZrkZ6gJ
iL8lmmfedBy79iFH6ch6bGujoOdAlflvS843Jm+8nQmKBTvWmWLyZeTriVkKdNfE8eCTl4b3fp45
58JmJs4sxWw3RUbyykztiSTpalr5dhFpxzTWFjGQx1GPV6ScLgPNucLsZxJZLz2sXE0lF043zAun
XhVMTP1LZ0wROhGsALkOC/6VRL0FTEN6gc6o3YOJWLWoIsOKDiXEnhJjtOkZYVjugtVdEjlMlkpc
tMktJiRd37rQpQXUxFy7i+G3J6fVxbCplZui7tZt285CRiKOs28r7OnZI/HuGNWpZ8qF04s5MHpT
rRakGOJEw6XTH8S4r5hpS/7ynL5ZbJV2DSyCjcEL8UqSucss6Y5W0MMfQfguV6BT3swYhBk5riBN
a0GsVvFGp5ia/IbkqRoQvx06MBtdvmFHPm2BRupf910HqIVWI22JhxsozuuTUYNnxhdvkAIySYdM
npfp0tPUefk/js5jyVIkC6JfhBmaYNv5tJapNliqQstABHz9HGYxM2091V2V70GI6+7HwUfN36dF
GiYN3iRRrtqmIWrjQ5yFi8ypF+P7QhCX18gYkqL3QEhjWcahWkwY1fCN9UOzr7S1O22VzoS4PyWS
QfrfmK6T6CsEjMOP2CbPnkyJG9qs8NjN2NJqXdxTVF//aKppkwwwfbJ02QHdRW4xeBv6pNm5MDDs
5i7sU6JtAzNY2aBiqTeoKjaRhZmsKXzFGQ9hDAKtJHlsqd8UaHKp0wher0Jt66qrz0avJGdUv1v7
RAN1Kf6TVHRyfglYUSuuZSkuvmLdaaS+cE4FJEAa/c8WJ2M8jBlXYj4eU/80hw7tl3BKcAK9I5K9
NbxJ+9YIdTGw+dYKz4EOEZqTm8kE4ik0k+9hoiUkYOIILZrDSTtya4pbJm0ZJxzvcyh/WtRBA1a0
yh61LaEAhxh47nPThO3ffWiKvhMCXdyYhJoMBgszJo6mt63d7uliYa9kSPHqu0s9jq7+lAP5rH10
eNoAdA6wTCVyzF5+92tLbge8hlYL7/iesD2IkSNLzRIbke0SAWoUVD0128JoJjHx21vle9Tcxylm
APQYOSr03nsVnkaUL0OhJtlf6DNtSJYCVLbTH4CgAc4D+Jp/aaCh3GfK1lTJh3J4Eem2F6yig/8Z
IlQEc1JCvickyHCxtTYtXxH8DloA0GBRrS66v+cdxEzyNHsOeeafDO9uzwDNfhfTynbfgXS3WUv7
AeaylGN198bsD+kr9/dTczaiU9ncODHw0W5lr7YCWh5WEFAuXI6wdIW6h6gD8wPBsXQqYEKU5hAw
4SPIuyM0XwBkaOhiY+gVCuK3N9Bd1RYHx7upnvqabFyB0jgX9msCcdi5WNPJMj88jmKuPGRIb34D
yVubuVZcgskkH+qBWBkW2Y0FXXQyJMdol99yI5irWC1eNA0IstjZ2qtUIZ9FSRalQiG8hc0uMq5e
f5LZwS/fkSowPAF4SnYsN2mSvGj1ktdXNwn2wZzheniAeGsziIrkCHHh6nV/JnPsKkfQT41zgEoS
jHIzjsTLjdcGgFymArpik3XCJ6nJQxnv8uSdc15k1bu0Nl8C0R9yfoxEszdob2YJIR3f1WA9Bvu3
lr8jn+ScdqIJYNPX+lvpDU8dE143ACKE4U6C6L++gjXwqNxH6tLYzfPTsg4HrKzTfPsLwVb+EHpG
pbbavc7eI8dnwMHT8k4UkdSsGYPB6J6tmUUw9Fayvk4NJXKEN9uNF9UXaR2Fq9Z28xvnvOIxHKPW
u2XVOSgYvxOsKeW3wfw+3pTxdsq2Bu5XC6SiwOtkFfpaGmrdlgzDwu/SfzX9uxk/48bY4EPfZNhe
ek0sJLd1yUsYxt6Lhq0sNdkMMW8RcSxRbf7DBH2EeErOqD5Vw5c/yN3spEOY3rTzd1IyoiWTrZs1
1m1m+ZHxxrnnxUOTZNqysvNjMLzp8KsNYNV9Auk9WTpGGdD7gdenZdYJkKL7h0bh0KeV8hI5ZAh9
xIPQoZcSxHLDkLG16mUwm+VD8e7U4Jv7rYoI43IzB8MqOzBv7dfsoslpvMJIHOMFsiObOTIDEp5a
ZL0xWfXCOGve2zDYy3rYNdl+MP5hPECPJtrBhCMaeVY8msn6bhMVPdFzip9B+dyCIvyZvI/I3KS4
4Ib4mZu03eLm6fm4/MlbJhzMkSamYdyLosTBGy3k/J7mbpPMJbAx873VpGr0NOQvZAiXjz01wrU2
EbT50RUsHufdL7dAg18s5CAf/3bNLTxr7mDRVq6oViFFjWijs/QwtFeby1qYpni2Ee0ZWgeAlhHC
AM+3XyNnHO7mBs+z69+ZtFKPir2uPNsGD7vGxkCE0yLl3plzRet2whnls1klTNeGcNhQFzgq8V/D
3x6ImxdtuHcrfKAk05SgQXRHic9DjrhLWYgtjX+Yp8DP2PvxwwfZKdfQK4gNWjNFDo9GTlsniMlZ
K3ToSOea4JPzMmEKa0/FNW9q+2UAV43CPGgF2zrGUUfxAhQ+Ui4uIdM3n8vXlBx9+NsDV7IMRfdO
CqLxbhXF0UUKLTW/OZC/eyZLw8SuL9ofQ1eLnr7Cjv9o9AxmHYobD9hUq3VKF4yhLKZK0VavXjNG
OH25dkCu5J7FN8wH4Q2LcXql23HTB7RQ98cWkJjVejvBja7NpmtuviYDu5H1MPgDMWgzbPO/qucv
z/W0kc2bn6HsI5D9whdQyAMDqnwy/AoXb3H/OrIZaJrOAIwss0b90lwaBwbbo8QxO+jVujT3mn7w
pmXRs8//BPG/IPsImBf7/VvJSVBau7Fak4L2MCtjecYmgHrGncChAdeOAbrx8oSvcyOw52ebvvgc
6begQw78X7xoiBjSZingB7B+hFhtwHr3DeeDZWQ82wGNSDIkSQ/O9NkD/DBCosvlsEx7+dqq745v
0hmZxSf71jlFPI2i+6EtzPOZSQhr7XAa0Z37yHNIVKXooarVNsFAZlfBfcBw3BbXnutCGX7ZHAkq
qCX9ZJ7pNkbCM7FYHhLchpRpmWLa1kqSg6Q+Irjb3spxX31IuaAs+KLwE8yL3peJLmR9t+ObLJ4J
JMrQlb9VPB5bEGp9OheQvcboGqKjKanul10pL7mzauyvivW9SBZ2cbD1CP/9pzN8qQiuo08EHatT
vB/jY8dY3LUAAiWsmupuUzcsixn2gfxKA1JTYlUVJ58yds8+5zP2Nr0aMOIyDcM0u6GZXaIaJKab
PLXo0VOT3lSL+fpbT+uWLGk/X3hqtM3h0+FPp5ytKT6xAjvB1TRwkf3ULlUl+8r0PiNK4tDbF5N/
br2HS1xrKMNVT8tg1nOnsG/kFIyOGTDH4VZrN44/cuZQPwOZxRp3XpiUX2Erj/ZAza/SaPaiNYKo
xTL1mmMlMmJj7cVOmEE1OtOFUs9z8iK8IjT9gpHBfuIBPOZjxWBNxfCiQYh3c58dhwBIacUoBLHO
1uvejGmO/g1w2hJiYkmWwiUfhxdj4qbSWvpbG0blzUag4m72DmKf3dbLe3Um0s64oDB2duNcuhCc
kiFOOaL30rDAunauoXCuDn+qqHd2jme6EI65NrvOo7/HPld6gzdC0Hdg0U65MEZf/zflg/GSWmG9
qAUOUZvw2mC/lPRkxQ2eF9s8m8rCIVsNwR7Q/yYMQTVIeINL9gXANxWCaK4YA6eYr2bn1SBZ012z
ofQJr4sETisDJhhWYvCvtVB/5oK8vDEM6Ie0t/nuWm+T3zTS1h6wICfKOhja4pFTI73O05GSVKwg
WFbybjco7Hg9gVAxFKe8RH1pdB3eM2sUal5mb9Mkxj5NkPU/2RUBVMa+PgZ+dwLIrRa+xLVFcH08
F6b72tJT48dptbMYXe5VVuBxHSuudCY7Qh904C3G7hJFEk9w4VGwaZNzQMNLnf7PT36cWm6smTab
ZSsbsAStc6vM148RFkGnQbPjP2Ty6AqZjin/Xwn8d+LXJswAXP7ZIPnJ+DfVsyo4qXFtulMMacql
k8c5d0oy1pufYTOah3ojxSV0lVv+V+0huREczDrrqEDCpYDYK+b00tr2odjNpt+6xJQ2srPrE50w
hefcuhY0O6tZPzgr3XqP7XdjYNgF5guN94pnh8ziFjvhsvG/DGCGw3Av0/scL5vyG4YzPk3920qy
zdRf3J4mS/zapWmu63LVAbWdjwgx6wgB2r4blobg/P2ru2ej9k+asSK80sSrurA3FlW+rdi5DMq9
7Jnj2CAcFJJGhOAd/M0TEhMByoXeSNgBMX3mGHEKZbbGxboiL7gomhACdGffoga3+lCgl5kTGRq+
gHCGVEJ5IPmUcF1rceUcc30DFLQr9oX+WcQrPf1syw+92M5lLZUJqgr3dQt4tazVf4lH3mbQCS7q
20qbPuchcU9MtuTXTUX8kWQsqKmGwREGq978lUm0sGOSXtmXU1/bCSMvHLXS9xZ0/6ww+r8wGqIW
4e47FyHZTjE3RzQ0tVO81LsRIx83DozNIxClUdwEB+B8W4HDjVZWsQX/gHhZfHq1c/XKkC4tPeNM
gXEgYd5jC7knVGHpwzor6ZV3XtN+U2QHcNDViNlgZ1V7RRqBWqDsYJFP9UyOT18dTb0B9oBVg79e
R0XhlpcNiTr1unXOHMJEQns37exhjsmjzW/tBCc5xOcj7aMfFhdnfmWKk1Nuq/A8ByrMgLnS5P7G
KQgdY2tm3zL+gBhWWltGNY44hNYenj8n+LP0yv8cvJ5VdyMjWwQHM7irbDqgkIWKLJF96ql+42uT
4yHh+lYyOO8OE2l2xrQu71F40CC1eO1fMQciMMBoGDCYRS3AFoLUlsSveevY33vV4Pd+EyCktYG1
xLs2HSu/ux7aU1X/JTgkOzNa5NSAA1sF5IFwVkU4MLkgY7lJGVl5PSxOcn5hEB8LNCOPVIMLQzR4
VLNWT2ZHTQTIzUXTPTNkngIafUvSPg4JiZhs9OeR9PUwGNgEZyIATp1C7ixtpiQTheCIgVfRkqu4
vpGRgLrB6AhLO5VvjQc6k7YpaZj4QrJhac7/BVSeEyw0qlz/xtK75WKHNOm+CDpMDKyKwUjOwBT4
TeOjHgdrws/ID+m15U0LiPxabFkqg8lsza9edBgYnndY3GKPcSZihJvg5FBQonTEnq6uT3XQ4BvD
FeXOpB0ZPwpGD1zvdJ0D3alAvopp0l0W2Dw6lguT2A1eVJPMyL73L1Fj0eAqV0XpM2mbXmM+BOzN
/OTKm8XOcOUkdMnt6wg5jpNj0BLz7dS9JCsAdKk0KMJZMTBqAGunP15+8q1LbX+Biillu9RraHWZ
4ayDRiC5mvap7cWqZK7T6PV7bv9m2r7Om10xC5LpuPPaXQgRauJ/hl+FgV1wgC6DW4OlTPLz1u0n
JESoR48IW4I1znmcNzm92SRBEsAFmXskz6NsnGBj9jGV25ixFhcuM+VmHx/d0Hofa+vqI+ShVlFB
yMHH40CTPv3+MpuJ9EudgZ8CUDZAyST5l3NT8qmHcbJjKMIVK9iqtRjOckejYH10sg/XIQ7nnmqT
kVo5/Ws8ClxiwskrOQ7oY7RCTIP1oQXuBqQCRdEamSFSA6a2tMZ4FZtEre1p1ZO/BgegcJfgtUk+
3XD8b2Dy7UXOIeIWY3XAfI31xL24IUiXqV85vmoEGiNn22ZscTRDqGeVc7mME/wrzrlkDF0R7TXR
f0BrMXhKItJUEYIODjSl7VXyVlUPLyV9jDVka+R3gfct6ZxlzSBdQGaAqriwKrErCbcgyG9ibpL5
WhUHLhltdg0rPl9jkdZsDVOQvmm4FIyrcF+ruWwDOwa/YhURckm/qvxbmY+MjJZvr21EgBKrNrgE
YE91vInq6k9YCSUYkoUvAoHBGJpWU6jMSNbsoCgHer4PEsC9jDgTCnX7p5d9EK88ZUO25wYajcPC
9wlqULiI88vedvYvRPCWTCH9Bb7/z+LcQzXfiz/i3SC6gbBTEM/LKJcT+3bA2e7oSCK3Uj3Hie6M
/JTFB39Ou6MObPVyX5UHLdgz8JtrkfOPAFq1v9T6LWzLtPnu6l0Wf/rtX0BFQEjjTuMXnAS4hcOC
ARZO9WS5m/KfKthiQIK/DOBBGXfiyqL+ZxB1bhoLy+ZwzkLMWnpy6qVYK2b5eWXdCoW4EL644M8C
9eGrN7Kvh3aAs4OXitbVDK7ibNABC4QyUr8IJgBFrjN/S9AFz9FwjxIL7/pH6R87Uo3anD5BF22m
82Qtp4ijNbjkFmzS5GNjdoBtIk+NLlFS+ewxnaXNqaib14xuzoywBOVPBI4iqrBxEspxW7cPX3vO
ZNjOHA4GfveBpF6nBKsdCQZmN7z/2xITqQtUNYRS5GEtBKWHc3AHgu0l48oex3SNsK/jzawxG0AI
CjQCfEwofa5NIWen8jrglhx6h5ot3j8VbY25g8db92RS9PjXxV3mSM4a3BlifDlKL8+9R+c5YBmf
c5ONCewQ4XqxCLcH3bcMwEoPBTQHyYdA6XQstlNgLZjkryb8J0mLZskFULR/Gh+0cNaKGl2jtjZ1
67w7AeVIAy4iy11MHqUseLNyZkW8bJaN8z8qqHh2rmlKA/0nfN3VKHmAXh2Ac+FwsMf6ZtgEsNJm
1xc3YmP0VOCjdSw6coy6+6ZEsOSxl7hZVf0a+iI6xKRSMdfgydPUnSJe7/9/KYGv5DYLnCN//RGS
RpHqfJlkn+h8dVfOuJIYbTUN5HaHA60/JkY6l52RaOB2wvireiuc6qcCPhSTMLaYV3/JYPZ3hqAW
ryEjU0Ni4HpO4jXRQWjWwc1j4exmGk/sx/CMv3Tvh8pjoqXYRvqOAkdXNw8Os8dR7FV8HOPLpN/t
7Kni8xhfJfLmVJCCFBjjqNdx8C+DqLST5ILXfqkrtUZinf/2oCFazE1pXKWrGZjlc6ZqNhZHKBr6
ZGIucpd8HNTgggsCqgvqZul/JONXhPNH4+KGgwoHcmlsnFA6O7AAUh0wYGhBcRL4EJT8xPfl+eTv
DYCdRXlPbUIMdEaIKxxT2qYSf4kbm0TStlfu1tapDgi8n1JTq7IhC+w7T0YRC9ntTHoBqcaCSwsQ
PG2DfRrC2/GZoocqpArJyikFDFj8gh+8RmzfHBvthpGE0PWTV18HZ9fHx7LwbpKuoMD5GaxNjmCV
EF5MMsCm3XQIqV1IqDv3sDN3mBP04OCZX7JHrjUNQGKxIncxrhPTZZCPK4wL+bqJR0y00BIs0Plj
TaTFcBGcSy64G41XCiqGi7dpqtLXya7ewpH+UW71Pf6oGF2CHw2/QAp0p8tWsfrX5eusOQzigyEA
ySga7KbjlDgrSZqthJw8qGenfeWYgbg5DWhAVaSNJNAeUz8sAWUJ97s2L5MKD3pnvdiW9iJhNdmu
Whjs90NLmWn46hT3XhAdkN4JzO/CBbuVBmefY16ivmIK2tgU42uS0P7jLgedeiOI020ljw2HS9P3
9FUbVlfKxw26VuNCbUinRvpRWJsOcka1Sqa1JHbvueXVL1DxYEp49ls1Pov5ytestQF/EJCrnmNs
W0/fPsgFD69Ib9AoyYMYT+qry62XeSyqMfIbUODap5Ht/dDbtDoUIvvHnBfZ4iLqld692VxZaydd
87yBW4qwB/vlbx2nCzHzZrrqIfO5ByuzzxEwt6FNd3H2zLjf4auXxYWwMLrrW8s9QTb/ObNFHVFM
80+ddsm0eJEjIrpFfKH8xvDn38TT/wr4LRGFYA5rpRd9hmg0o1keKqY2rv49T6uidk4jaVxvli7j
hJkjhD2Pvb3EFtTSYADya/T/EU4no+ZvyIy0SGYBn0MbUVmDAWNKSEVjPlGgBvCrhcERhMoiYjCf
ksGOeIQ6Up1yIksr6W6/aeGbUWJZ8+exDGWc8XuYMrjOf4pxOhbtZ8X3Xn126jeW1LYivTtnF0Ns
t7IQg63k29Gx8qPDwv5J3UfVDhyImEA3S60yNlns71LkCH18tziaJ9mDSMQ5KzFEOHSw/T/bsZO0
95S0ZWZ4nY3sXTnPLKKAWNyxMHAjPLnjbZRvwP+QsnEm5AsBJLaYeeXdP0N7reIr2cLAPTcM2K2Y
OG6Mn7r81k0qGfJdXJ9c3qdO/yryZkUYFUNaSY7FKddmD9OjhTiVsJMNl57jOO5CkwdxvM3o8/HW
pECGuMAnhLRNWW3a+J8ncLsGLQQWbemMCEp6d2Rik7ILAuMKcngnC62kuYIv6JITaOs5RAX6Ks8R
K14jYEykdpPmmzfeNG7aGOJqImlCpTJZq3o3hsW9Tt8hxexq9+CUmNpIWWIHxESSAwm24CrNoWLD
yM9JDp7FefTeQ7VbLpBZMCwhNqAJOjBcPPoPGWru+nEZUs/umu/C+IAtH1pvrYOLgTROsJDDHoOC
go0GVLXHVLrTaIEjdf7CiZgJFyNfKDUMJTnvaNqR+8VULGTCwvukFVkwRckCfgDyoJmJxIzS3N2h
kL3gZeliOh4wgZAmQDxFGlyYsljSDbdiLVyxVIKX/WnFDQMaJ6Onm30X7mtTfMjhLeHKN1h7n9/B
nY+3uuAYspmaNxHQ2J0vDNxxCgj+JNc+O4YDELCp50m4YiKL1UxKvqJ/GsBOvYvmVB6AXMGypkf7
2uGzxd6Bs3rwnjFPIZrIBOYQVzt8198ck0BISTUef+4dq4SYPYZh6KMiWcflu13NffdEV6N6ZUbv
fr3PWvWioRia1OIZxHWDPx3Sj+U3O7hvL0x+0sBf54lD35G3jKqvEiBxhCWOsStmkO7ssOtn429E
xDmAQUCiI5wITYW3HuUnK6u1b3vLmESMyu7zHVYMCPH2NSSwO3rwIOZ4yTmInj2z00bePDSqifc5
bh6eV+PgMdbMCU4WMDyNy7MgxYtNnASyg7gTblzUNYt5lFcXi2DcNww4W+plKOtT6Z3zuELL7zZN
tAYt1JCMGDlIzisxvAapybXFC+BAp58T+5k9HQYjId8dBi9J+JcnyTJhjTC58+fBXucCQefSmPmI
q2c460DAKCRHBdcOjvPWkOqf+WFWvLcTGraCrdBIbqCtOO8Fj2XnrFNvSRMrwtuuwSWEY3Aovory
qhNB7mI6CL2Xyt1a9VtAcwpdF+Wf57/QQuNYuw6ONyVBZUpHQBuvp4x+UvlnJNfKXSv2ZNd4j9Hw
pbUpjFvIQC6N5mavtT2V+D+32rTsyDTr2ketkZLvTiVFDI4qVgO6z1j8TrPXsblYJYeXiZhZ+50q
eEqdpCX5GAN77MRfg6pbI1328FN1oq8sG28wrYcARYqrKMmjsV9LsOcJRxcTgqTRWb8NG4OVdDpk
G0zV3sUzmNMtcmI6ptRXNf7BiDfBgFylIWOmBFoHkEaKqFMnqYqBJ9Uvy3iV8yULrX2p0QQAaP+n
uRRx0Eg6YT+lmYpObF4Pjdz9JoSPA5JdkFfxmgnV6P8i4csYdgs/3mv0TejqMyenahe4KsXW9bDW
Y4Trdla3jVHDsnjH1x6qq/QeMSRAepfgDLhgWZ45aSSF8JP3N35+p1ln9MaZOXbAm+KSn/pz8s5Y
NtXBr3dJQ6djvy1IQulO9eEKeQVkhCybIBydav+gmAnY5bXMBKdSYj7FX4iCoS2k+SCOSdEhfSSE
nUsdlOssVnIkpRAm7hnkJYvO3SVswybXG95DE40ltOkLNc5+sbWxgQy8Zx0cZEyuekEDjgFfO3jV
ze3ongcGFdpEdEt91+62j386TsJYsmrzp6xZWZkRcD1uqp9JFAuztwgigz3u4AG3dJhLfogOwhbl
QGaULRxKzNRERobl18KUHTafvfHRDlheuXsXUJVc2EztaG1Sw1o3xa1gFGuVv0g0RfFtGDsh7lrz
TPyFnnyG6NaZZe4tDZNqf2iIfXbTyeMWgwoQJfVBzmTqESQnD1NSvYwDLSx08ClUdx/ZO3TOiqne
ZD/YSSHHDDuHnGhjqxe/h/fFI6hp+67F5fERMQrFFoP/mEofLoA5uJROsDBXewpsMn9hCeQcUCuJ
E27l8Cc0F/q3XLioOS5tAjheAgXrjT6Ddty0pEMb/TPUP7vmbminiWl8ckpjh5sy3joM2hYteAaX
D5HuCGm8hPVVI9jhsaeM/TWpOp7deCchAdT8wWaTakdUKWTca4TTiRqQBSdwtynWVsY+Pv2ynr82
NBCWFBzHFJP1mth2xm3wSee5nzFlde6cpKXItUTl4lRSQxxNMMFgXY94kY1kKxj/D96PidHLyhiH
sivp3FfT3MBUpjeM+4atYbOoRCblqg4pufSsCtZRapo4StZq4HSIwRcbeGQOw9InmTVnLnlK/4sr
RiMUn7saioBgWr4iWYpRAZZWtfLYc9DPyJLhSLHZNAJ977BF8JuRp3UXWvwU0CykfomgHnv+ose+
UkXkSnqMo+2MsBiN7/n6Y6B2pdo/G8vmZG2MiV91IEmZ0ApRwdaOSQ5Tj9OHzJANov3aks+HGcms
c7rlfmAiToPkSir0rzB5xn3x2rsCtH4ZXZBoOGhvG/citN+hxF5AajwZ9tQp8w4z2y/4yhxWXBpc
mpqethBX3FExaNblSh9zoClWeNbFd5vgOpzOwTQ3kTMBekShdmS3CxQoUf17PlBb3WF02uM0sl6H
I67PL01cuJavpIQ+EDNKZCbpGsMW38R/GL7WddRtuC/OZLmqYo3fd/FnOVIhle4EbICGpzFlkJ/D
VKOFp97b/W7EAqYR0J0K7iOjevKvxH/cMx2GlZtvzWZnGQdB+oKtdoARKACMFWFKZyVzHKrBTM6B
Hsdu5sEPp3NIY9Cg2Tz/3yEOdp0DVddfh4rXAHGq8mio4TT5HuV4BrWvkRnhmOGxFBTBoeXN8aUI
YdkISQg5sBqK5xTh3589vGHOIJTffqPcS55DIfN/e8bjdlx/a/wMkQ7VFPVYw13b9NW5sXCsxjUh
pN4G0YcZt5AXA9HHHrFFcPtGS6nlyZwOQYRa5bRo+TwHrr1yc+7/OhgrMtUEbQB+/Ojc7dVwbc10
A3L4KKVD/g+JF++GLL4ohCMvrP1XMTsYGKi6DOGtGLjc2qgudky4KmIJrgXX7DnJxlvAuVCkB31I
rg5AyMbfBvBY3fRpUbOHz2peMdRXNjQ4E9hV9H+dri00M31Bg6bE3tvrFsd7wluyuM9kT0+72FVw
bbPyGVXFInSIuv31Gv5Vjz9Qv4ggq9T9o5k+GEs2lr0debGICAlYNhW2nXmm43G/17YSlHZ+I41f
8Mesqm+uAVwAC1LNPkbEf5J6mtrYhySa6vSoU7RnnRyc5HGxH6h47WnHK0GmyPisYFR2rseWxtTZ
+0tRdoMx3WcRN8W5ZBCcHSt2Nm++lB86wbJGjo7rh64QhL0O1ashp7tWFi+zuzWKdaX2er2qAGbV
Iba8djCXWjhdUe6Ec/aZ4nLwhETNco1O6ALEEnMOaduaDpTSi6D7xytBGwC+8CS49YepeAKT144x
ZFF7C8td+dZJFzbL5I8zkfjIv5p847WQ2Jk4YPiAlz6XgrfVJ7PwmWzek0SZ1+pWRPu0fQxEvIHh
TFih4eR5YiGsfadOQcA17p/VgEB9xAk2pOSn7InZuSx+BH2IPw7eIxvOgyDZj73LZxs1USENlyY/
milmrr7BxNE1d646FOnNRFqgY4Zgzq635xT7tqj3ofotwc74E320wl6XugkLPRmWDWMcO+RMgVCd
4hHL9deenidhQls68cHW8DyFi2FC4LATXPAaFi72TVwWZmCAvUW8LQFKRzzRNCINqOw65kCLP2AA
9gi/gCmJPrFNFXSllsQCEuOLsspa3ZMw5p1/nSd6rgTNwx7qOntPXVlK6R85BMG1ZztHwO2SXclF
eRq9Z2M+9O6UJDNbk0ddN9e6RTUKB/cx8BZj+lkHHjLbTiGd6ofR+psHntp98D/6Wb3D3V5xVEjS
twrpG5j/rgqPrfWU2hfDPNfeS0YHAcWMVmRcNFUup+A9yZNVyI2ric4cr8SwU9x3MflOuNlLxttp
RrBY7n3+TKU61Ji+52Yr9F6fvW1MvsJwY2jnwaB5sabcncFHzilknBMOFreiiYsz6zM8BLN4dmW3
GNz2Cr9wYEwq+Chrd1OYIXZrWE5ZgX3yrpc/XY+tlZNab5erQiT4q57hyKkwyk4jZ4x4k0O/n3Kb
IgrGQzMiKt4acp2Q2Z2a9lUaXJUpgy52rJwFZpp2ZOzzz1Mba+ZXVnheAv0OXCc2sYST8EqFd7XH
bl/wsDFNfunZcV2FlQYLWoDnW/PD3fwSaJ64R7q/9qP2Q6NjpgGdGZjpm+BWGzWgLfyW0/VrzZhF
WbuWax49JCHB5KLYlZQOcCoyJ8zC6TokU0bBIIzooThqInSXDTKr3jcnu6Lz2YDORbwm4+Eicvei
Kg7S/d4Y+GoYUbfNV4IdGJsDDj2OPRSIWIHzUvj5KjZ44zhvjD5LACAPBayJaUmZAMlemf56KsBO
qIUoQBGuq+hIYxDHZ2BR8tJJxuqddii79xwaRmmtK8izoOsmECIN8Bi037a/qw6m60iKmjMR9OQS
M8nAeGvEMeaM14bbScKkJlBky4MPQQt6sY+dZiHD/BpiA8ZvBnDEQcmYVlaorWLt4QBul/LNC4FL
Ub9dPQXNTYJRsDsTWgq6QBg9Dz0cmtuINk/ro2Dfn2bHl3vxA54qFunpPmd95pywE0yrqDVRzjqM
NvvBdPd+jasc7iMSyPwGt+uiXXuANXRXEt17+uOmKai1AkwVTRuVHK3Z/gmIiJrS7Gilh6bWcejM
EKJg7RnVRudnIVXZgqQxyvBd0YnmMHZrYdtHhM500/4grXjWoqOZ//bTfaI+iivaqp7JEnDaq23W
bJVwtiM7oR8RZbyF3OiDs6a8dWDUtziG63e3BoGoly2rtmVw4i98ltgo8p4OsyyAEC8FRwQ/ZOER
rFlzsUcNtz18ONSi51WPay7iJgPw2Etdokgz4mbwX2pC3+2BUqZGp2BJzT7yHDzs1OO0LlY1Do3w
VMo3s3+bJwoZtvfWTyl16l5UR0FvDAfV3psp2OrPUTwp9oVXSs07KejTwO9pz/+QKl4AmoFNUi1O
y3GLwP+SMk+Gmtmyo4Usp6EJamTHRlrWD+z1sXccNYbKpAShTiXhM0tAQIeLKdxRl92GvD7MQTcO
v5Fp2MepiV/CgVYXwHoO55cJ+c/HPxkd3ejXpgmuDra6DYS1MPpTGkULL7rrzi5ObxzfDM7tNQrv
pHoeb/ZLXpCMziZoPFEWLn0CeoG8Gfge4+BsF390cUPsoLZ1beYzNhmnqms4DBRCZtr+f571YBzj
OkDhb5FkExn2jJDykfNy8DeHgSbtVhbLcvA2bgkQRPTX3IZ26eAIhX2jxMUS54jkXaovExHsQu+f
ZIZFH/eykgO+8Lm2czUNG9bbjHgHHNBxzq73l9hlb/HX2LdJUkBBzZkgOEx/vY+Y8sI0PuQuw47/
kXZmvZEzV5r+Kw1fDzFkMLg1pueicldKytQu1Q2h2rjvO3/9PHRj2hIrkYkq2zBsfFVmZOwnznkX
8AK9F1+pEjk47COPUQqUwWVTkPYq8OtrEErNEEjut3GYkqlvXwrR+jcS+eKgQ8DLtl5Uu3PfUWaF
MB7IuOY4SKjk1vHOS1KUkkTfweMYA7y8/HINR5fyMzoGufqYpryTDCBy15WpsGC5AaXA29NDpDIh
E4Q52aYzy4MDzy1W4iutcF+B28TkkxjlQbfNg6LDjqIMRm5dRd0AQhdiVZCHuD49596sAZM2OlJc
0uhXBvmlnDc9iSywjXbqvvWMS5ZAkOihCwZkFjwH9osI+7vYbEBbgK7V2ujeKTIKHLjNVKGNN4mA
78ZWRyTrlsfHoZAUGjEepqxU3tlSidYQJCIKzh1MBoUAU9FKZdmV6rMULaUtJhrGC0gRcJrcsTI9
CNgpXYDunD+KryYHaeR0SPjhz2Ra5oMaazhVyLtY5V1j4/y7rJ0p8VSTe2jdNffX7RClXxMLqdCi
y5ChJ61upVc5FALhO4+hAgOiJPmiTKpeCn/LGBDAyOV0PpQ8bgiCUY1wgDw7Y/RsYkxbuRUwGvta
keWtOyhfU/IJHgm0oApQRFNvm1Y76G288cpm76st/CzACwYFgsS4ZRX3vPng8EQkC1EZvm6NASAA
dZauRbwwINos/PhFreoriyui9+V9ELO7SrAVi1R1n6QHWSdSXuqYskZuogCBGvbXfBIhHLUWE9EE
IK1WCLBY6sqzzF1YBCs/Q02pjbYmOGgB61OtqI/2VXpd523zZSzNbcZ7Mi6GQ6egiqcNCxVIddqH
r1FuUF9EazvgGYbLcoI1QBqBz3GpRsLIGSqLpNDKq76roJGLvF1NNBgTxj8K6xCa2GMZiIApn5yN
+4RihsiJTDVr4Uxc2mqrpfdk/Qh6r/IeSLeLwVHUoRIxfrEy3vUx5u4tJ28KlmHcKVT3fBbTpFOa
A4b3/HebZwacMDA/K6N7GUHlW/mNgST2qN9PwFYT0pSXoiI1XPlAKzuTvPHwHT+ozAQFoILrfSKK
iyiitGBQbSSuyl6FrE2Bih8Jri/j6uvI7zeU/wPzOmnUtUmBUm+RZ/wRinu3/BZ1L0qJ/A6/wSLP
imwbytswgpBEHaBvtuhS22GxDPO7Jnq0BqCN0FOt9Jff/6p4KGY1xweqYBa/FgcoL+NZTHpDB7FW
kLy30TCs87c0OhZc0bw9RzLCSvU15BkiAUP575n6vTJ5MDd3jURMTayC8QZkZVdeqwDt1ORnDJIv
25j1fRjeIG9ApL3Hd3Ftof8xgqfG5+VL27415CEqjiNfe017VCFxc4mjr1pKrdR014V4V4c7vWaN
8wimJOzggVfszAaIcY1ZUHWbIk4i3oMGUnQErUUe4WWsXDaSBq4brDbaNFwexj5v7/q24y68LUlb
FCvHa1a19d6TFoAfFekT3gnQvHnlOegbe4vSQR1Mf494wqvfOov8Rb8WA0VPNFz+iahs3hQbEha5
IB2doaD4MUE+0WyqEPJQqpBc3lTtQXzt2WyX9vDTNR4tB8IZKb4weer6A9wUL3vwObus7qZiYWTN
zw5eo2/1yyqhNrLJ2xvwJV/a8g5HXCXEwesr8jqbocJJnGM0L96Fh5Ija1HJvyVg2CKdSA6IXOeC
JmyRO0B9X0HFwakGkMATBQ+eoyuQPitx5CYbNpSLkpxcnnytgO95CeCpVCHaRkmg4KocOvSFUC+q
+8dGQl7vUO+E6d55qyq6E0Bks9F9VrDwbbZ5e9v5N4r2EqqPTf1sm29ec6erD1P6JdjmKpv2iAF4
8GXgNYy6BGg9EHsIz1GMsMg79QDFwv4xLaFW5wi3bl3scd2q3nl4SWOM+A4p1OmRhT8Y5k3YPg72
a+1QTXV4UGhvbUAGq99CcV+VESKQCJulfsOpV6Ng5LbWNsFZPcyPnILA8e/p5yJIHnWERGOFWauf
IvdYd0QezrJEISWIHrP8V4i2uJXet30LTgQVbx2nSLynVaLAkUJrSmbYRset2HgmezlaJtYeD/qV
kZByb6iMZ2TJIG2QHxLYV4ALyPFVtMspM/xFy+/jaGfJCublU5jdR+WPqHwxm/d2Ksfkbx7ScN47
VnVD8FQM3xHZcZMJWv0li24nHTUn2uuC3L2yke1rglu0kj+144utgM81dmG/r6WCqstuNK+VbEMm
MrEfK47t/ODBC6J0Cwf6horrTgPpF1GkZ6VY8LOyQwPRaEDvCxkaT30A57JMON/czl3lLF3FfezZ
SflbVD2ix06W90GSyUrrlZa+ojH8JQkPZv/S2S/I1KjZth6YBCCko731JHWOcPiiV84XfXxBgFx3
t477zSOmRgFy0To81LE6GdWnHkZk1QADAvVpB0vLvI2zG042QF47E/pv03MNNY+qBfCTZyaipNQ5
sZg21EMIy6dq7sO6WHSEHXFGMaZduCF4cWDV7VXPdmm6qRzDquDa0LL3xHvywgc/3ZoJhhrwaDv3
QdNSYoufRvhVKZCdqHmvN8uSCyfbNfVrnq9TfENGjMKcK2wpOkEouxT9T+EDcZF7vbizPRC505vD
f0c/CFUmTLyHa4Hzr4Ii3ggAFDDdcyX6Rd++2RCcpHPnu08mCA84L1p+bVfXlbdrwm1dPCUafiMN
lo4LHF5tMHj9cxmhzwXjOpFP/jQhaDeb60lxqODtgLhM0n8lIV52T6PBc/feBqBdgsuMzEOC36ra
wPOveJC46FoDSEb0zjWAU3flPfykXer3O4AnGLrkiUJcY1GRBCFpUlZTZeSv40B2Oy/3LA72Krxu
YQOutXjYB72pkW2u3iwysyHqeG5GanUo+2vFHJSlG9RH3ZMRIVeXrSyEc1QiNehnm8LDrnYUi2yE
QWgOS1433tIsR2qP4biNCWSxLM+2uYLtQWihOOap33sCQlg/pATj9r4xcRn1/ABEigrGDHqjs/UQ
eXEN8VhoxAtGHd7ZQejAFDDWOXSmQJqPpao/mDDF4sjFBwrSXWGma0/WD1ng3CstC9aPsF9ASNSJ
zaug0o11X6mMhoYxvArnox5udAOkDnA3zOAj0EE60wSW27MDJKPdF1+QmmsR8nZNWe26yr6vQuc9
GMa3oS7vrcQ9QpdaV9LfAAijIjCUgO3I+tqxz5T0iBqhgGShkyDjZGNAD9ioCRKAQl0NlC/6NFsi
UYKJICKyNjnqJDqYwtik3lXdEyMpERjD7wNeASWBLp+1wHM59d6W30bvtlduTZPy3ROnrVHuY+Ox
49IrMQy0xW0zWnSiuRGB+jWnJlVFw8aXuFlq1rHPD0a213SPQ714mNxCC1ZiiHNLSBRi6FvBHSTU
IzCp98TXd7HmohDxSyHIBOyQ4kQVIkr76Nvpa1i3hxiJUp4dIne1ZSGaL6r9rIXldZO4CJGtKuBg
brtXGhvVWT/ceRbMmw6pBZROH2oBL1P+k37RgS7MRH0VJLBXZQPyrnsrUdwIVB4QVvBkjvLNRbrN
T+5LvJ8wKHsskqDcVMEtYwVYfexXMAwEGrnA8/J6nxVXDRdHRMF97WN4o0yCNRNMioAlMfaw/jFw
eUyyCqRFdBuYUC1jY5WZ3tEzkbBVdTBhAxAF40bWDsiveEkP1yHUdaV5RSBRJfud3JPVyvLuKi+c
KxOFMI8yfGrxqI/QHQEzNGxSOEB1WMARiYD5Tl7O9aqpkZ3K+WdVs1KsDMG95yLmKi+ARMXk70V4
a0OnG8ajRfopQn8i9+/N5BDX1iaAvjrki4JKQezx3iAM8MlwIkQticwagnhv9FY9JmItpoJW8d1R
XrMOYU7Pg7c4bNOyOjqshI2jgX9r1KcWS5B16EBL8UkZGADFC7elFMBz2/Mjcj4YomX2wVCxf3bv
22blk7FTOg659EkV3yMDdpvfbGwDyEhfPcRxt6xL/ccwxTABh29e+SR0rY1lQdYpvW2SklrGsKtK
+psS5YO06b+ZEbLSbO6I0yKHvxpV8S6a1nfTkUuW5FbjH4n20wkygHRUo4k0BxxxHC6YsLrJgoOm
hqSLTWTQIGIGGs5I0LPxWlEKVd/oZldssskMKadwJ6jwADy90/xnafHy0hBCUeyfPjd7ozxMQrMF
qXkLgWifvInWXNsgAzIuvTbKlqlTbqlUl+5TF3xXxpiotuKGutIhCKY9oo49EVdNTpbqUt9bhwZS
cJKVCziW6MoqgggzBwwMhxmT886eyKNRdWjBDJYHL6Gc/5BNhkLBm2H8zHjs2EqICKW3MCadrChF
eI58s9toW6ct7gxec10b3+SJ+hOTSHR7JlLjhgdylfwQrDdZrLXySmj1tjTufTQSsgGrG7PeCqNc
JAGoX+sQ8oq28UvNXzv1uaQKN3kQV32zK5ttouxCNJfs9NolJykN4qQEq2zsyeULXkaqs9ZVcx80
yiZGrVjPfkXlk+beeAVeOTdlar5Y6DqgFwuivePpCAO8u0M2CYomxUYACSh5Hj32Lfiaa2S7WS6r
oa3fRFgiCYxAdzscSjROAc3nRAd5fuf1ERWwdp9m7l4rgcLEKF+Xkz4G8hAZiqk4JHg2Nl38D3g0
ZHL0fFlH6o2nQ2isUsw4i7h4iYJ00hu17hMd/nEpgkelih4NFbBh3HMldN2b7YjxOQkFWHOkhkwX
Bs3Y70oXEaIYI2yfomlP9wM65Fg+VoVKCOPGfxFxoCyJY3GliHANnNyjLQTasbog910lHm/RkI/p
SvlmJOW+8cd9bvM0BFf708AibRlDURxjc5clzCZ6N6hBwC6uwXBJf9uWw3UN+rbSD0mibooOQo/9
Po4PEcRMIXHcUSu0J1emqa+14LUwGGtkMFz3VcpfeXR0gSBkqf2Uhjbx8jcNkEI+cPvIK8t8S4wU
AoO+C0mThHRab1vwg+qdSZ26KMG5FWwRVbaol9+qaPQpw64Z5a0RYwcZjCT2WtvC1Nn56Xs69EOg
J+4I2bEtDqaTPo5KdecF3SpHIZP85Y9eDVZuRixQ9wiYc3jELLGEyiHq2iTgN0XzUihBhy4GsGYL
9I2mYxgpjkh44aCHCV1+dAOg7FxXZCl3gH3uG9VGpgzmld41OCM1ZGBJ6ZrA/VBOhS8aUw4VAu9z
pn1VAFKH84GDMr8K6JeqIdOpF8WwcoYQ4rYVjg2g9Xh8Ta1/KpeTQvAUvdtrru59k+R64Ssr+r5L
+xqbM2rPg4dsp4iRg0ZFaADuAaQjaqDEpsWQ3cjc6EB2IcLcRjUejt5k+pfp4qCXMXB8V0UmdhlJ
RMYAQgFWRUEh0e9wXVk01UicisVqNSH/GbBmj4VtG3vLOtB3Nn8ZqtjSL+8zqNh+BwM6c0HDvrsI
hQT7sWFf4cnQ3reWtZxUMLKCpJmPdHJE9s5+kPDOYO+uun6fQEZwzJu63RcWLk5eB3XeKtuvXsDq
FrFAfNu5MiJ0KqvhdUDU0x8o5FG1UMhSEnXIa8GUWE4LjZWEO2olEidMg/fHWAJA4K5QkJyp9E2S
Be+RB0QIV5PaJpvcWt69wW3p2w2uc8Dkpa/irpJAEnBtaYM+aLBDtHzAsHUF4M6sCiwizMaj0FEZ
R1cHmDOohjVuwjAwn9UEzyClV9xbwB7o41mjpS3+8R//+//+n+/9f3o/s2MWD16W/gcWCscsSOvq
v/4h//Ef+X//092P//qHrTu2o+sWhAVbM0xQ5Rp//v39Pkg9/rL2v2C9VD6CDvYhMYHlA5eO1f2f
tyCJV2yasWzVmLUATbtTFS1wDqAE3eBotDf/3vfF5x5YSuYaThs6BzksKEtVL//e5/XPnw9UqyWD
zefZrD1i05PN2V+0YOmGAUDbMm19mqIPU1B4MJtiAwRXmSSI18LvT//NFozPLZQlagqFoAX4LuOz
Zdye74DJ/32+huCq2poqbc2xtNkQFSKvENHw+XyJ5DmJ7i9FANPYcXQUMNr81/nWTq3Yj63NhouC
morUV+Qc+oJklUALWr6fb2EajnP9mQ1XHYkS301aGGOkUKg57hDpON/EqU6YqmpymAjHlPNN0fth
VFUWFZxBR/aSi9V5/vMGUPcQhpB4dlr2NGcfFpWjZ7phNa51gMbXP9bew/nPn5ryj5+3Pn+eS2A0
RMvnU9K5Yb/1ec0WFMT/fJgkP17YwnIYJ1V8bibwdD3uZOIeVJy2g1sjvTDTJ6bh0/dnKxd3F1Vr
HL4/6gsHG9B0cX6YTn1fE44thFQ5+cTs7EO8Qym6sXQPFmY5JKXuzn/+xEKVHz8/G57Q640gbfk8
jpBNAx10qe/Ot3CpA7MBilsDFHdDCwCGcdPW1n/xeYo5hlRZTYZuf57fltocYhA1+lmkyncSyYvz
3z81QFQaDaFKnTU0H3/sOlUErErlUGn1cwI0o69KsF/FhXk4sRskV6gz3aBCU23nczdyzxBFUVD1
LOUPN39vvJWhP4TV9/OdOTUXH1px1M+tiFCxugpG82GcQEFQVdT8L2abO4j9phv81/wmgpOtBHrT
uYelmTQLu67/Yjt8/P7sYB1yn+e33bqHEEy1t9cBH/35ELGUNN0UNhtDzhqQ5C9SIxLuwXDlDRLN
S7MI/2LJGrpm65quO1KzZnPtGJoStY6wD6nybmMSsTzfg1Mr9sPn7dkky0pWbhdxMWg9qTCkW78J
5erPm7Ak8g2GJXVJIu7zOkq6Ro/NDn/gEeiApfZbTD+OPv6I55uZroDZLSoty7Bsg6jA1s1pOX+4
gURsFSL1HedQoBtfk9/F9RJ5T0zaLOGtnbJK/mJ1cdGpDhGAzn9mM9ODo/VajX5p1IKqDmVEsifn
+zSdR7/16V9NaLPZGRMU5tueJpTgXnR3aFEt9Rp1Udh5nlbjIzJe6NOpk8WyHUM4umVp1ny1CeAP
g9TYMYgcmqt2G4/7wfpxvlPTRPzeqf9pY77kSul7hmdNu9J9c3m3jMNf7Eqif1PX1elw1GejhgQo
Do4D4ecYh2tqrvnobc534cRaMyyVeEpIDmLIo5/XWuPqoUqRxQR28hQW2yJRyHq9huQsYfWdb+rE
aNGULh2bzW+Z5jRjH5Z11kQ28heteWhubPFgNG/nP39iwlH3Yqh0icmpYc82p0MqxrHT0Dp40DeD
5HuCM6PdHavuwmXyz6U6m3VzOsCEoxmIQun6534Iq9bRuujMQ4/ZGEpp7YsX4gOTI+Qf9d/6rlN3
DOuT4Lnfmenqz3spdc0R0rY0zbRncZGHfZkIat8CJ5Fe+XLr3yLI7iXOhZPuxFyZUgqhT+GjyUn0
uY+aUciyyWim0TYeouwXlsJ0oMyH8OPnZ0shEZqgRM1cqYDjcSNsdSRNrrIiR/f/DnqHoL58ftym
H3yuxdk6HyszC1EgtQ4KyahnG+7f8/kGpg+ca2AWkOmqAYJKp4EJr6lGzaImU+NTNTRRG6vbx/Ot
neyOyV0tObUNfZ58QCXHbYKRvSTjX0pwMJWv0rywBE6c2GwjjRS41C3HUWdLIE17O+sDS4GYbmI5
8hSnP4rhyjB6KoXpOgJa+Odd+tjebE1EoWvXvIaVgydQXI29dgFHc186zV8MHRGtamo2hx6qbJ+X
NtaoLjqvhnIQUb4nw7QL/GEZxeXqfHdOrQdbV+UUDZpCt+ZHt6N3o1fSHQFDwD3i8En+BskcCW38
fEsn9qotDYPsgTRJJMzPIyiIUVxJxT8O2PnBsoicCyfria5wc6ugaOkJai2zrgQoaoDSi51D+Khi
7kQyD6/i+LXAFeF8T06sapuq0xQfktOx5kFo48RWkMnEwQBnaVBPGVbasDnfxKnB+tjEbJVZsEGM
IE/Jed2hHtFdinFP9MBRTUvnZIYTQ+jxeXHJDoBsk9n2IS/HXYk8VNdh1ot+0/lenDg/HUFmUCVK
lLqYT/lIJN23Pq8/R6K1IJ9y8y4z17pzdOOvbnVboVZwvsETw/apwenPP9zdSD/1VAZosH6tPOTI
EudCA6cGzrA5C20bn2+UDj434JEVydU6pRyUAPDdAp9T9Ic/74PhkLYVlrRNZx4Rtl3YpZ2ue0f3
arTWTXohwj01RKbFe5lMHk3Me9A66Jcju+YdQcCUG6e78PkTm9DhPJZT8KRrqjWLOlLPSEav1ihO
+5OGH7XSwu9Bbf1QdCQwGmN8/PPRsiShJ/6WOqt5dkwWWl/1SHT5R4qU/QLPi7/4vEE/DN7L7PXZ
5+PWCnrZlP7Rsn72oK+dCz//1Hriu//zffF5PQ1uknitm/tocLbQDCbNF7ddqbWsFuc7cqmh2bxQ
TKsVRN78Y841jzVgvECw9HwTp3Y76W1hGNI0CdanP/+w+cRo2oFV+f5Rbygap4H/lLacvZEi1gZ0
vy+pXh/9SQsmGdA6Pd+2Ng3ULK6Zcuv/v/H5wy30vEYfW9c7SktBKMnsjX3sFUDEgyFfa1493miG
zOHR5vc1ojFrsAPWjlR/uTQStJXP/5oTMcmnHzNbNQVedJGVTSOhynWLF7HSHTzvKDyY8TJeIPp3
vj3t5NBbmuloUqoGL8nPQ58RBqeWyS5wmGbEjxWEwYuH3gYOq6aZv1R8wm/NBtZvx9qvTgdzPzZN
S7k06VlxDeqGOdB7L/ZsZOsnPGLga3tputWacu7r+V97cikSq/MksW2hzasJAXVE153WSaglT6g1
3kMmObR6+Ha+mVMHnfWhmenPPyxHrfXMSKlD/1hA7zW9dweC+J+3MNVDHPLvJFv02WUA2Fn1ump0
DxVleiNG/+rSdXOqDx9bmIUBigtcNTdooW2OqLqE9vO/14PZuqnxvPFjk++riHcA5b1wGVz6+dM+
+TAFA36udQq67pC6VCgWMr8Q+0/dn2/6j8MzO3HMKlTVxAb1hU18BQiqxugpCu9iGV+fH6dTt5rN
fa/zkKZKoc7WUuqGOLvZ7pR2vFGcHaIn1PhBG0QHF3P2v2iLFaVRULUtW86uhACNRFL+Eu6k6d84
Pv6p+V1e4x6BdJ+wLtRWT46gQQWJcECYYn5mG/jKINrIKwPW0jejy3+kYbsrjRKz8Gp1vl+ntj2J
Lrg5pFZ4E852SwBSIEW+gFJABVfUuxaoNOO9c2FPnuzQh1amP/+w5DojoKY00oqIr1Cm/hLXuwwS
e29dOHJP9cYB4mnYpHH03162uaw76bRk0tGMRoU4vPEGY1sN3oX5OZXF4VH7r3Zmq6FreFIhyM0S
t/udnYwbJJHf5WjcVEO4DXuk8ozirVeqx1pP/uKcZiSBbHClUN6f3WJ62/epYRnuwe0S1LcgNcBw
0R390no/dXV/bGfWxczs60wMpnvwUqC2sZRQ/7NYXpEoG6+SBh9mvQjUhaJrOUFE6fUIHkynFQvo
S6no4xdpASUqI6WAMJmjgZ5jSqNoyd52zTVcnwqNixaTWhAwyyp3gBeCGln5LSBUrDFQTQiQjIhQ
s+BZggWr6jgevMbUhKVhQN6JfMrdfP22hZ6HWSiIb7vzlJ9ehY5Q2kXlUjF6b9P1sDxRQLO2boD6
EOQpdFJTzIzsxHRvyij+1aP9Lb2u/F7o5bvRJSWJOLBOSlEi7GrXSMbwiNoKFIZUw19LEO1JvA9H
p1346KUuQBHFa5OK81o1u2TtR22xaJNK3wv0GpejyMEaJQbyp2kAPt4ucZElVaECbrS7C5vst+PQ
4ZltWdLREUtWNX22MgK3KMMuU71jayOxXP2oMXwuPMD9AVrpf/zanhrjICS1zAn82yPSqs3GVevK
O2YgkbX0Sgy/cDg9fzb9dmrM2pid73nhpoaeNd6x7hVYlS1qcug2KlD+dOPL+aZ+OzimphxtSrXw
OjLnD5bUcQPXsELvmCDd4omvHbIaAHT+ohWNYJi3mDQsyuufj0FEje3EjrhEbNw8vX6H6iFG8Jvz
XZlG5dP1S1c+NjJ7U7RKArODlM4hLPSfVYAoZFQ+nm/i1Gh9bGI2MUrQjrlacD/l9tMQHbMRBvPu
fBOne+Go5JC1qcA7CyJa4kSR9yQQkXmJkUzL3ioxXIgfTrZh6OhkkAQlXz27+6ROId+SlKnNTW88
p9rX8104OUomrx+bnDvc4lkY5xjdYOqVQnm6T48NDJMmig+e663ON3OyF2C8VJVLgTrMbL4pNZh9
65rKQdXe4FMP6sP575/shk2uk4TklC6edcOnFFb7ouQNF23QIsTv1MsvdOFkE6SANPw2hKSa/3lf
FIUme9TWlQOIgh76KGQIs+3dTVoV0YV7bQpuZ7tDWNQkOJKJrMQ8ExLbfSfqbNAOWjM8qAUyIWaK
NEor7Du3wMfFTciD9jZm0udH8WS7pER0yr+gCeYhXSqEOhpRrR1ylBA9dROmUKOKZ+x8i3E/cpmd
b+7EXSB4ZpFJRHOKxTGbNMN2PaXNHPXgZghLYUOUo+SId5lu7Qt8sM43duKcptKjcXyy/NhNs72K
rctgNmHKmEYpNiKlUlyXWjERE8NV4MG8ON/cidVCc1MQzkD+XqvrTdtWWqpmVIORL0JsNI2uoMhf
6NSpVgixzH8+iEmTztakF+a+E1Sadmi6GOT5D1ekqD8VF1r5behsh39hyeqwKn6voBaNmoahYvOU
bIGI360XrbhwCp1YCZwMLPYJefA7SlDH1dlsatyNbeWoyGvU1lAkdhtCuAvnxKlz6GND059/iPEV
GLhlpY3KIY5hcuEYsz0/7Ze+P03Yh+9LaIlNYPB95aHfZ8e/+DgHEAVgrn85X8Jm5csoRosFoRWi
yxDaR+E79+fb0E6cATxSWVFAJcgia7NNObqViOucIEP20MT1JKmvcphWqJ1JCvRe57+XiBF+6SOJ
VCA0d7RqO2+Lk060sL2gfIAbi4dWR+BoD0SdPIv9TZBXxbNSoIx+/seeHO0Pv3Xqy4fRTkdLxeA2
9o6aZv8MWug8RdGIC42c2GOfBmR2cJDYog4B3/roe7eJbS86G0mSyr9w5P+2x6bYzqCwT9Hd0AxD
/9wViPVxgHwF/t7NC1ZRKAPsDfhPAlbJX4zZvwJwMe8Oyv7JyCvk6IbDU5zIh0Lp1v9WE3NMRwgK
x2ggVx0N/9rBxxcp6QsNTPW42QUJzEoFZEGdw5Tz9Fnt8qaM48I41C3WQI2OHhLXKc4nkVvv8xSL
9WhMSmyZeAzeBPkYv2P+7e37psl2GIhBN8/hP0eqWW9E6ZdvrV7VD72X2iiLaClXXWivK09Rb1xh
TD7PwMcRGvRXphMqa73k2sCoEOHZHLfpNJ6sEGNk+WobvwYrH1qsfNTBXwU9btPKyAuzKgak+bFY
Qmqb6AWJQsV8KN2hX0sjaC6cQSeW0qfBmf78w67wMDXzK1kbhxA+SaUhpLAwUd5Cruv8LJzYGODp
dP5tQjsQ85MibqST9aUGb87eZto+S9e2f2ElnejKpyZmGzxnryRxRhMKfCLK5f2VP+yUH+f7cbIR
LmmgphTmGP7P4xWinB91QWsfbJji2hbyOcJ0rJILi/bEwQru7F/NTIfZh2mpC39s1JhmzA5tkei6
dpaa/tPvUIs4hL51YRH8nv1BPeZjc7ObKBaKklVZDVPMEASM27G2J8P0leEGqxq3oVYz0T36JseX
86N5alVoPLg1m+sDTMXs/ohyqyqxS7cPOm4zdYc1Tai/5kGyOt/MdEzNTgCpUQAQU/nud26KXw4y
spQcZjHSS1l2X1o/FPhKk7p3Kx6F8hqF+YUJPNmzD02KzxOYRKioRF1pH6zssYUJ7S8c/0LO7sSF
9qlXs6UYjMgiN2MB48bLvutD9C2P5Ob8wJ1a7R8HbrYMm6TKLM1j4PT+JYu30J1wmtp0+oX5OTVY
EAymFA/5CjGPVah8Jpo9CMBCCE7l4r7F16oZLszIqb6gr8cRYTja75emytENSQ1EkmwxyBqchQ5B
P0/eq+BCb+SpidENAGkmSH3TnK9qI4NcGaqTt5rhWit0wvBzTcbsUU8cboU0a9dNCH+1DYX4Zjpu
hBUBGvBOiJb/oCVYmoW18R0gDW6nMCQPJaYOV7asm6tAa9K1MEt318UaPD+/Vr+2qT+uCt59qyDi
IoKPjZJ1q3bY7WUwze6NGkcbh9fAftBqrEa6WlkVShQi9CfJUzaufY05ZItEQWLitWD1pB7VdmuR
pVg4oePsayRq19AbMmZGGvtQl+n6/CoTv9cVOX8waiTLZ5D/BffwebdYUtX+u8LltMi026mBH2IB
Y1/3DZSprAQ5TmMyQdMWoVLqN72uwHQcdHfX55gKOJDD1xXPVNypEN/IUGNfRmofb/C0QPUmRTfS
TlEzkj6W40YauytV1BKRtcrTUVEJ1E2cm86b0WXWMUbFEMfurNyPLKZNbEHLzIemRJTLdFeVgltk
L4vsKuy04aZSEg1Of4CyXdiYP0qbl7blZuaSkl25yNEBxq3BGW97f4jRdkBbNUUdZNFFGXbQZHRX
lWOamyhT0OcOK0yM/dBCRVcdn+zBwhaygg+faQrZWU1zEQsZEN8UmbEd+9Baoj2yRtkTEqbf3tLA
uItUq1uFaY51CyIV8FHLelsl8s3CAUHT8etrxsy+EmLYSzVBywISetOP6lXZ61jt5goCZqpaHpsI
zvIQjMoX4YlwIQc/fpVW4OK5gCe1rMV3HgI4sVSVvTQQgEUeUL3T8gR5Jy1Tl16Opk47AvsETTEs
0Uoeb1XSORupwP1sbBXqad+jBg1xmYR3h0pk3EYLPZro2hFv03XEY0Bf5JqLZoaOIEahGPJq9DVz
a0VY9BUBdPcepB7KM+PPYrCYVNUXUA3K+M4REzM3Sosdj4kG78IM3mSbC3wDjGYlEgmXkzhkUqaU
+IEid9SY7leR4fNW1UGyRkrIXxZxiPFnPXT9YgyaAJE8dO1e9ESi/5sqOmis2H3K247yN2oBO8Sh
+5+Ylr+KjMo3OXx1McY+apBelLxTzUMCK4DDWdWOwLjOQgLJyEwdg0arxGWz1peeVwAicvA7XWbN
aFyLJEq3VsfbfIioLWU6OAbLSX/lVYIaq4snmUgL78oNVfe5KILhJzBjXF1DG6MWBYtOdB6bG6sN
cSCs+zr4HunlgH9poCzI7IlfsvBsXM49D2M62V07Ibo/TSnzdZa63TKKUJqPpVURqun2F9Nl7ZpI
TV4FaYxkFXUOHJsr7E6svG33ldGZV32MmN/YqtoC4RtksaGFb3zHbu4S/Onf1SjHLDUdUwP5byOP
FnWOBGyCgPJkPt/dZGMe32ih4myFihCEnZkxiliTcWpZKItCwSkaWmZ2M6advwv0/0faeS1HjiTN
+olgBi1uS1KzwNZ9A+vp6YHWGk9/PnD/3S1m4RSM3KsxG7YhKlVkZISHe10cu+kfhKe2gd891KSm
d5peJB+4LcjSUneau8VMsRNH7jurN/Pcex4tldJoT+DAP/xn8KiAoYB23QEu3X9zuVdReEcTWQph
UCkXWQK3NAV+ByKCfEANrPKOeYW+xXVDSzcTLmWu+HJGLUcIGfJRQ6jaoQQGDRLvxqJ4f/4ZhKcG
ismem2bE9yLkKtAZBRTK4wj6gQyGqgGa9etjWJisucNVJTkM+hIgsXBXZLGN8FNoPkNlI4fHLNpL
/e3/ZmIOJc6ibyrIsWSMmGjzg52p+EGJhvGVoHthLehqAUY67y6ihfnvZ0YSLgqcchidkC0xER5Z
KRwvft6Zq+0zIJIt/PbznVqMzhgb0QmXYSKPsLKTFlaBAEQHPwi2DxCS+vbzJTmhCGGY6NQh5qnG
sGN6T0b/+V3rQPcN2D72E1kb8EYk+94aqXGDUTqUmTvqqB/B2pHc+MFat888EWePg1cjvEdnXJ8N
uNsUno0QWbaD5WWZ2zTHuPqTDneyeSNP9cqECS+6CzPCWOxYSfgNeeYW4S8TevrEOdqewwt/D/vD
oYXN+PrcLdqjLUKjfqKDwxQWKCBvk6lSiGI9LAgNsiI6fBIS9P9V9wylvhStnBlhv72OTyPdqNP/
o5nA8N+u1ahD/mB28MjgrpOiJgTK99dHtGgB7/W6m42Liqbk2b2pBTClGt6BunhvraB81r4vzFhU
6HGTDXnu6rG2gfwsXsOMLBkAkw7eGs+oG47guVp4pHOkBCJ3ViVhltZKJMKZfF0CndfN3PpvUqAT
gemxrEhZPUVujF5DdysR6GsrTmvNhBCo87DRedT0kUv/6MFue8SEyuc4y1Y205IZWnYBvYCvJ4Et
XIhhYYayRYeU28CHnBz65pjqK+djzYRw7IPWQfcj6GM3ofQLYZuOiHFgo2VXa2uZ5zVTwtFQyDWo
UjHGrmOUrtUHT3r/qNgr+f4lNwbAF6o0ZV57XfD3ZWc7U9XJsUt4Fs3S3Bu52np/vf8InhsR1qUY
dN2GwTh2R9P5GwYbiDiUfiXnsHRKLJOiG9AtMjYibFMdJoVIMUpc1YCMeIvK4bvHwK1CSYQQYqGV
vpLkyQEcUbhS/V2CltmA9Od/syA4kgEWr8hXYKp1mj2smar0/q37ZgRCFJdVmZF3CiOwFdfOhq3R
vZT939fHsLBnqewyP7Q88SIXQ9IwTTsg43buQjo8/ijQAV/ZSssGYKYgfKA7UQxFQ6eN5UAZczcz
m8fRrB4rp/xeOPKKw5p3pHC7M47/mpl321mUFXfgMeJ4yN22/Mtxvkwwkuujtku0v8Pgx/UpW9i4
FneTrULyNcM3hWXPuBVzGndRWQ2bLaVstDk+XbewOJgzC8LCe7khl3Ut566C4pkzOVvFfK6h+U0V
BxmK79eNLS6QNpdYaaIi1y3cJhOXTGh56DAjtMJYbHIlgYqGobbWqb48qv8aEu6UcEA33ijb3C0U
eUR4BBhlXzYmPN5evVMkL31Jpz5dCY+XRweGBSIr6qMilAUi7xJADvuiB3RYHlt479uVeGLNhHDD
oKwIGW2DCQcaT4iYP0fFO0v6841PlZ2OVNkAPnDR5GtAa6g1FcK+kfGSdX+c8ilcQ7Is3CtvTAj3
SgG3rtQWxHU5gtux4YZwvJvm31qxxl60ZEifcfQOmJ/LHlvaa5PY0r3MlWbtLafvTqNtuloKHVq8
esksrQ2hEhVU+p9A+wl7TsskOdFHK3NV0M5hEO5nldk6tj/gqc/NCC4B/bteCXhcuJL6d5RTIS9/
G2twiMV5OxuK4BRILI9lha6MOzjqjTNQ2oacGVmrGv7S6x5hzZLgS0P8WtTljKaNP+nVVwNWY5TM
4ch7J6nR67am883GSZr0pV4kX9TUgCPKz101M+4lMNxaEKwcziVnbRAp8U415nyIMGuWb44oJLEB
POlTMdLKu3Y01wwIk1UpveRpnZG5dL4UFTyzK4uxtIPPBzD//exiM0ZTzwKF7/PGg2nxAOodxa21
UGbRCk0ChGK860i7vLXSaYpamuaQurN0m6Q/V00Bja62MpbFuaI7gGDPhEBObK+vvTBUVCtOWYyX
0Lj1PuJaQFzqJnikV0/5dhRa2tcgn8zUladjA+d5GyDrmxz/vn48lubKBPZkgOXiGSw+WnKlpPMt
4f04USazZdgLo+zRjz9ft6IsnUL2Lc3ac8HkgiQt16ykqswkdwH2TPeWBFnmXBRBqwIIruSg+m20
ZbBv1MhDps0p94Zq95sqp+agwEWNeBHw9gbBCzQ0ovDBg6Bmd/0nLk4ERX5axHjAIWjydrq7AhmV
Evpzd6wfYhUSA/N7Ofz532wIntVsC7gAZSlzZdWVSmpkiMEVh+s25neZGDuSAf7POITNPzljRmcv
bqh2ijtL7V8sbfqSq9pdiay3k9T3Seg/6FG8kkRdm775tJyd7FRB17i3mb7qe2o9oVLXlR+xQAaY
NxBltwuoO7Ai+B9Lh6B4Vlvt/wm6vzLA6Ndnb3EYZ0aEYfQSpK997+UuzQc7HQaVsr2rIFf9gBWC
OPCAcI8Qdr+dLEtSOjPtTNYovw/6CUJTa6vwZrluZQ7VxJ1AjAXias4UAtF8a8VRjVyCKJ0QVfvH
0U5T+NnLjylq3Q1VpBR6+uvm5qm5Zm52AWc7IIKKTzFbwrph+Np3T9rf1z+/tDJ49LniQJ7uArSf
tMkAnZlG1GjC1+pDWe94pxjq2g+YmRsqCEyBhF4k6r2SPA66gG4eNG5ZSPelIz3Akr/y7Fp6PoDu
oiZApHWZKyqAYCvgpnIXP5Y2Byc4yMFRQ/Nb2b97PKTWWH7K1CRYFMGtVTkSOJJmxW7c/E6ifakc
YmtlZRb2GQl14h6T1PpMlvF24Z08kqhISbFrFv/03k1jOlsH5Z8OFU8F/qu1doGFq+SNOeGF0g8V
ZK7Q9Lplh65Cjo4GbNgwJ6MH9/6pgwrO1GFOgRRAjLaksm39KXVitwu/DNGhCsuNpzYrp2ZxNPQK
OXNML18wDoA+DaioBiSO/O9GWhxj8yaqm52S9x/YCLxTqKxAe2vpr/iPs+PZVmXW5S0bQZe+WSZy
Gmi3lCsg54Uzyovutf1JM+jjEe4eXzULfwpYGspPkwQQ4lnu/1xflKX5mt/2tO5QYrnIwEyKXMZV
oyeuBFG+lrqa2h+o1VLnrNZWRr10aLB/kEYyVPBXxJJv97UUNd1UtZTnvbYYniy5ibaFVRho+1GV
+Uf2RgT5BvQwJ1XeNVZU3NqJkX8NatvZ+SMKz6zFL9Q605+loZRIy1f0NZhwJh1AEfuP3pDqt1EK
TmI0ZX8X1cB6m0lFfbquUlcyQ+TUVEPeedUU7/swC/6QzJCQhHNM2EJq7S71tBJyccOo7hw5c56M
uEq7TZpKVLQpoqSPPXHYxteQB/T82rlpdBjZIxn5JBX12S+lozZf/dSIfvt57txEMfr17ah1e/ri
u6Oap78ClmBPMIYYr5qPh9JWs5vRyaStbHk1bEIOTPJar975Wj8iQqSYhzxspHs6S6TjBxbdpJOC
Zk/bvOhsSNQ0q514zuCOn6MOlVPAEtHaci+tNicdLA8oJbDhb1e7jkCeh0FD9r48ytIGYY5NEa2M
Y+GKpPZIpWPudTJ0VfCU+ZRYWplgIy3q/ZOcrfEVXX7fJpdODho2UYDDYleNaZYSpQ7OeKnW5saM
zB9RZ327vhZLNshEz0U6rmJK8m/nycgHxIDBk7pI/bWUa26vf15EdfKMhnUH8gM6wWTq5OI65Lky
lYlCFYU2AzQMghpUcYxYRV4V91Pf3PlICweeVW4kp3C2OUK513/ApQ+b7Vs0WYEHoqNduDDRZ6jk
1GKvgT11hzC6kTul3qTlWlr08tZ8a2f2Pmf+mHNlx2OisVadvcuVZmeChZqaQ4FOUGU/au9kG/vX
vJI6An8A4u0id9i3laXz/mBeUUesSBrVQbiVkmklRbE4faSo2IjQml1Qzihx5TQ2iUoXLNu2oJFd
eeD/rZzVxT3owJZFFpThXLzVAikLm16L3OnggEIYPzAGXaWIT/YAJlVzHuPZ0gDtr2NZG6gX1tVP
JYq9TWhFn3Wv+3V9q13eZYARZqKk+TqmaiTY6WlHip3Si1wPIdz7qTOjvU8zJNqDITouTlm41+0t
rQ03Jx1+ZBBJIwkuDqlDz3HQJnB1tDTtvdQhFX/4gAkq9yRdeNcAqnk7dSbkNsAx85gqT6zuJ2hO
0aGFcMxoabS7bmrpANG+Sxsv9Taw2MJB9UuPpggEedxEnZA6/GqUfyHLq1RI5ZImcNYc06I5Wvlm
QiJck8hZXjeV2RhNwP1Al/JnU21RgoxCJDentNZ3ChXATRVa6YtmlWtV0sV1OzMtuAoYujPFS1m3
Brao1BuRYNMQqKBzYY0paOlg8SCRIQw0FF5Bwo70kzGO68iPXSP/kaH6PE1rFhbGws6jBUFn1ebd
/3aD9IONvBYtfW6oHpSp2zmZutPX0v8Lw3hjZP772QH2Z8xFFGEk/aXbyG+S+bi+9xZHQaGXRaEx
8eKVKI+5nBRtiZqZHiH3Gp+KMXlU/fbdKQ+OKeBGmXwUb16x/8SAFEGiwz9ylUj5BhfhMcyze3kI
3x2WvDUjXOlo3ZlT63eRW4WRO2jjt8yqX65P2NKKWJRlVfLWxiXGzlCUtg4TlRX5qtZfpPDTBz4P
QhtMF3AesGlvF9xWu8bMSz7vobZm3qjxGnJMeYXzv01vcPbnTQswiSZOMbaqpmpqzXEI3UEqLHBd
z9A/yegY0vfUIxL3My8/Wc1pGu4H239UrC+W+ViOXyT/ezoeK+3zpHwJtXzfaahBvtArUvtP6iyg
SvdbaI2HAdFE687LKVl3hzg4WihUl0dPT/fQXmy09lMy/u3H9V2RfycPfPCDn5J248FWph+Ccqeq
27I5FvEPOfkHaPQsG9xlOzP/OfZweaCnKel/RmSzJ+d3jbTlVDekepVp4wynQP4uafVGQrbCD0Oo
He77aB8gXI+eXxGHm2H6x7L6beT9NPrfSqYdJjk8aKWUbkytu3GQg0rp255QtoHPFFFzc8/ROCrK
N7i8t61zys1bM7jNum9Jqe9y8LEtOpd9aKM1um/r75H5bLWPaTTeIEe7KxskM7ThrrM2VtTcaeON
Mn5Ge3RjddKmqvb9SIdU/jL1BnIq3734IUXDWgX1puvPaj3sQ+1XloR7f+DqkVBkU7yNnE/HspIO
cuvLG9n/K+zMTaV3FSK3KODYs3LRD0vnP0G8j1vErTKU7qLPSAoY+UuC6I1uV7t6OjS2soFEbd8V
X8AtbmSp2AFat1cO/OIxoT0Y+BBkCITZb/dx3HUtxX89dPtyPMaldl+ViLdfPyvzFXyxkRFcmXtW
oLkUffzY0xQ+SjjHRPtqmsEukfVjHz6gaLXr6KK6bmzJUZIYAg6Jwjy4DGFA0DWlBApIPzSGhcxB
9eSUIcSQ+Z8PmCGYIudAWeyyMuoNY9sUGvOWSC+NWfyG0g894ne2vM8xNJnUORfA3UrJVxiNXYeA
WEI7dK1yZ8k7K3/q30lFeGFCuLrK+YUoF6xO1ytIy9KHocb5d6MMou31KVvcamdjmVfu7I6shsqX
/dLiIo5vVA0Y7MrKr31/Dn7Pvq9QEdAGle9HtKqURvpECPy+XrLXuWLRZ8ZcGUoKR0jQ1IbWeSWa
fG6a7dNqt6YvsnRQ4LCl3sCVReJB+Lyv1dz/+tyvj9aeed/1n1TlqzzcW9r7g2auLtJm6E6ol+WA
aJS7MqviwB3M6DAi+1oG8k5vh/37V5xMJpALhnOZajRKJMvmHIcbfM6B3vz1v31dWO/EAXrODRKA
H0Od7qFeS2QvJQaYpf/+fOFpURX1mBg1Bsq4v0k0aS9FpJ2S4TmRp2CLhviXWA5PZt99Kgp7ZXAi
g+a81QDeQTsHSBXGeBEorNUJcqpN6SN6ELlGdyqavzKp/aoUyUujobypoffaKHtNmRkEnEelXuvR
XzhO5z/gdXbOjlOvTPB80T/jOl7ryrn3Re70lctnwVcTaVL/ZHtQHBLBmL6pI0VYqb4rOw+D9JhW
7ui8/wWKCbpmFbLQOGvBuwW2CbuYZvoubeN1ejdpd5K3ssuX9gnAcd65ZJFkyzQECJgJT0OLPoZP
9b8tHsrWKG6HUenoI6viF2WUlUNvo+CYNM546Hqnf0CM+P1lRLbLLAlm0SgxV17eOr++yNVKHozA
bZRTkn7XpV/OGjvl8jihyIDyhXf2BdgxT+WOx1oWUqVqHpLSP0pJspM9Dxl177bN8qc2q75oMVq+
kEyvtXovbsc5TIHrW+U+FA4jCeQo1mI7cO0u3A7fJiSHr7uTxc14ZkCI6KVqnPTRswK3mEggPYQF
1fKVUt/iGOgEgWEBKOfFI66Ve0+R64JHw1Tu+0Yhyff5A4OAoR7dD6BuFyxHZjtFJcrnoWuExrAb
hrCdhXTBplrVR6brzJJwsFq1hju4xpJW3kadutHBUynS7+vDmedciBxVFExM2k0gdaQm8nZXO4Wd
O1aVhq6slfWwCUfecR0aIY+kRobDWCjjsyP76k6z0L2+bnq+PS5MO7Qmk5QgtSTCVHiES2NgjqGr
9/m3vvR++KP+RIXubqjNlW2xuPPOTAk7zxtAWmc1Dz0pnMqdI5XZTVlP/daW6Ye/PqrFHTgTD+nc
yZfwd6qXmhRlhPtWe8w+xWt6PUsjUWSYz4Ba0iMpclR6YewXTjuF7qgdk3x4qspkUzbxSrZ0aWnO
rahvdwUCdlE46rOVcoTL+c+EWrJUv/TKWml+abYUhaYwxkM7oOjYvSFqoiyXAhcB9kq9GVfAtYuf
J7H3CkuF7E57Ow4qynE6FXy+dp76L175gauPYj/oopku1HaEbUUps1CisQjcdma9KVq/gQHcmB7M
ijan69tq8WqAtRatIc7pzJz1digcQt0aJJXrx6yniu7uZkBPN1I2QRgcBzPcocTa7YJEHh+DUFIf
pjpNn6//hsW9N0eayHVTUxN9BT1wnaF4tu+ag32vJBRxOg+Lx+tWFvceClEwZc8ZRTEsk6kLyhQD
AtdIRyS+8+M4OX88ub+t6/D7dVOL28MGrUyvqyLTCfV2TnOZYfZ2FLgKymr7kcT9aZRtaWWXLLnY
ue7ArY6fpVrz1sootV05hqxcYLbDc42OvGqUp0gfmm1Y6MZd5ZNG0apyXFmu+S0j+leoLNQ5LnPm
AuJbu1MxOWhCDEyk0v/VJCNd5mTSrNpx6L7mhofNBWFsim8fCToBBVpzAxB4GBEKFQU5NMdFkvKk
LjbxLIz3o/zAmxo+w//YEFvMCq+yPNXGRpGgbfzbQOu3Uerd+/cHqCQkaVBaoAVdeC2q9JXBu6cm
rhzfWPrWSj9d//7SVlfhpgPnxvUH783bFYqo3FejGaVuEnTHuvxOqXqDrKPafOD6mztvLQqF+BBD
8FO+Gktj540gKwhUavXvMX4o9bVwZWkwxP+4KIUnLw3kbwdjaH7mO3GXutV4gNAktG8hKYA04fqU
LfmgcyvzkT57M0EAXWWa1qduX40bqBR27O0iXKMkXxwLKQiQ3yg7WOKbhnQdivS+nLiRtiOua5yN
l/8am7Vy16IZG7zYfIMgGiXsL6/Sk8os68RtFcROrQLCh3zc5VrzszU+cqVjxyL3ARXMBaIrCgfN
Gaw2ceG/+qpY+a7X9Qx26/xIsevL9UVavKzOjQkbrpmUrnKUgYODmE9SJJ/ixLgNQ9q/ffkwTfan
qBp3Ulo/67mycqaWfPqcM+RUUa5Gg/XtBpHHOsth+kjcbqi+QkJ5GgdnJap4BdiJnpUyF5yc1G9m
9ru3NqRASesyylI3UKznHISXL0e4OOOAOyw2gazcDll1jAfnLs2jW8eT99fnd+kQ8Bie1V9gELrI
XNjRpKZOCKQImgwNhBFsHVS8kYWvV+7i+Wq6GOjMYD8DNAk7BAcVp3EYti0Oqh/i6HNmhLCKFGb1
yQLmuGm8adx5rb3Gebq4gqCdgYXO9794X8ZT5Tdmw+wq9dF5apKV1Vv7vLA3U8/yjHbg5pi5xHr0
P9pv11dncdJMuK5J7oAHEZPx6LWOdqX7qatGxi+ruAPcJaXZXW2U9wE6CteNLY4G0jIiUOA7F9AW
xfGbQXHAtg71dwupw8Ra4+9WFnfbLFxCAGMzKsFL1W3oJGVaw0ugywmqDBOiEPbRDiPI3btDobeH
irrSZtyY9VGdpMc8UJ5LGXY9KN+310e7NLUGXnlGcFK1F9WVh8As+rZJ4RKIzR6AnpfBmhMq9+wk
yktWBzlDDofnB4yCSIFGC3DvRU4h9bzezxTIH2yYH5xR+RHlTjTrAhT7obT+aYNEWjnfS4tKYcV6
BSwDKROu0jL1W03uoEyo4mzvhN+jVRz50s1j4DxoqISW4+LZX5hoVnUDE6nZRzXeK8FBpTrZ3V6f
uaWdMydWHYJrJCtFZdG+HwNJLXT8ZJbelE167GXlqZaC43Uzi7uCnBX5njnWtYTXaugpxO+Ok7qp
8sMxg62fZ7tpBOuX/JWl4coWXFybM2PC2uga3J0owOGdkm1i/KOqa0HBkoE5Iw6L9kyaIi5+3nHY
SyOeg4Lb0L83Ttcna/HzwIXQxCbg4KZ8e3fF3GcBnHFAbHDhpsRLssk/MEUzIun/TLxGB2cxGgnz
KfZtwOOECM1tJlfDbThYxu76QJZWnciMJk1y+Di++e9nVtq+GSu5AtQ3gTgMKX530a5K5QL+qka+
6w19qLdZa/rGyuiWNjXZboqt5ILxhoJdvyvbpDE7ANHStPWl4nuR9TdZMqyYWVongjWo8+laoIwk
7DNrCkJlSo3EDT1vOxb+tl9LKaxZmP9+NoGjX2dBEmGB8NaGmsU4XF+g5e/Dk0KMBJZL1BAyvNoO
rFxK3Ml+THbtsPKoWXpWU4WeG9wpq18oEyZa3kV1QfBM0cSOmg0ifdsO9BS3TyA9ZNH7WV/I9p7Z
m13q2XT5hPFh7gAdb/yUTrJqV01rN42wtaApV+auQ9rANRBpF35fylKtqZ08Q5Uj2xqmBYzkRVkD
jQqu/9WIAoyTsjoPdLDFb8cB97RPT6gZn5Kg2LaDHGxSuHZrW4fCPvv0ri1wYUvYxJAIG1yfdnxS
0oPubGJ15ZAsjgW8FjUhSsYXuSLApKXp9EFyilvzCKKmQXW3/+EDd7k+jtcH31kg/K+B/NeQ6NK8
tqoq38OQrbqKdB9n4caHiyJIHg253eBRb8fxU+ND6Frv8urn0P/S5WnlRwjn6eI3CK8Obdb7s5sk
OQ3dYXKVtctaOE8Xnxf2ha5NdkKCKDk5Mtqlk9vYL3LpdvmL731N5JWuErH4emFN2BlWptSd6YRY
Q2lgnL5X/n0x/pSlP4V9X3vNRvLuE5BTYR/dmfHL9dVcOmaAZf+9a8TXfamg053L2JbqT22BpDFY
p68fMaFzCdI2DqJVeGT0pllMU81aKXL+XCXlKXZUpNydm//NjHCZB0Neo/+FmSB6kJP7zKNFq8w2
140IF+3rUpFDJ/Ql8UvwMU/nmeOD2r8AI+Onp8JOd218H3r2fnxAT9P/cd3Q0gafkewaCRGSSGKF
NR7QHm1sJzkl0aGgmWnl/Cw5i/PPCxs80JumUjXGUUY3sKfK9iNwtmY4Xh/E0uaiSR12MHJhZMGE
8IAd4TRaowIfDXZycttXkBWvvGDXTAiby9HHrrRonTnl3kPO0yDxH8eqW5mtxcUABwvBuEKtSRdm
Sy7NUafbKIYVMLQe/OR9OJ9/bSpOBp0zJMYvUquSHbVRGKNwVBbtZniKjXcmCv9lgAcOvT88xZ2L
XdvWkVHKfYwIabqLESJNugfdXEntvwp/ifcCujMzMRGnHIrlt2ej9lQz82NmKQ9v9eIfL/zmAVZ3
ym+RPm3M4qUavhnJi6E8I/Q2tN/CqNnZ9MmXUbSN63arltLRGoK7Ic0/Zc3LTLrf0JpQmdnWnl7y
4GfTPDejtfWyuyIyN5GhHq7v1qUzAUUADX6zjglH7+3vLym90hud4kCyVgaxapdbaciVZ2sqhwNR
7lpAsGgPxjyeBtSPAES+tdfpMCFXlAZOIasx7jPj2AXfK3MlLFigcebknZmZf8aZy3JmMWtnSFOG
Fd/RUAB/V/qUS+UWIMkhN9JjoNsbOYh3WS/fB9Z0pxXqbZc5e1uJ3Bw2gk2jJk8tHDaFZj6apf35
+rQv3bX0RM24Q9IKhliXjOLWU+XR4wZSm2Hv9NrXLBvVuzFO9Sd/LE/qmDwU/titbNfF2T8zO5/5
s2lRZA/VvAizyUiX4ddJBuUr1Zta/3J9eGKC9PXwQagFToA+GJZavJe4wQutNJKTNkaPkpQd5UQ5
hvFQbWLL3g5efDIHnWBpfNbb+rM6rpEqLQ/0P/bFwkoSjKVq+dh3hk/a8AJjFBx06prg1bxZxcMP
W9RcDp0PkOjqkcwry0aPM0ZZbrXmqfC+2WtibWs2BF9fOoPSqVmYnWS72KTS78K6V8OVQuHSBT/j
92HMtCgRiZiCsh4dy/fN9NSjwj1Yv5WAe7H0YCCsNoGdrR3O+ea4mLYzc8LNAuM0TT6lhQ+gaN71
wZbOlY0aWpsIzWpiPtYNOvw7XX/sBms7rjUDLp2989EKLq8o9UJOVcxHrbFBSaZzAuikECvT400d
famR8rp+GubNfm28wqnT034KC2KnU+r0O3nmY5c/KUO2l7JkG3f9RuGqyNS1vtSlI0D6AAgqpPW8
joU4BNAC4p5Tk55qqdva2t2Y/FJaxMmNlXhn2Q4kM3RovCKp3/qUPvTHYjLx6Gbe/5wM5z7NlDs/
kiEzG7K1V8P8xBGncu5z/Lcx4fqoE0XKey1LT211oHU/nrYTYjE2rgVRLCQ03MS8oep4ff2WjiDK
cqoMBxTlCJFObzSkWhnp7z5ZSbotRtxWvon12+tGlsKtOYDgGUv2jdPxdho1unV6bcrDUyNt42Ou
7j/weSQf54tPoS4hvB2dRPdr1RxCBCWzTVo8lvXNdQNLkwRXxNxETNMjjEBvf39iNk4zhWF46oyX
Lr8FLORFK25qaYpeXS0Za5gVRCxrkzdDZGtxeFKz+7T7ZoUrYfWSY3glMwJcBeO66Aa9gZb4oGMI
mR/csCH2djCcSATuzGQ6aQTYMNC9XJ+112UVN/S5TcEXRklnqWWYhidYPu6k1tr5CBdopbVzwmzb
jdJWGyGeLdSbIJr2XhbfToP1EHr+rd3kD2kTPKRFdJsZxY763Q6CbHIQys2YDLeJPRdYUbg3zS20
k9u8du41z7otdXMvp2uEwourP+fgZlJh0GGzkzgLLOxunPzBaRhGd9vmewtOmjUm3sXVh4mV9xNu
hurgWxOQR0eGHRbhyW93pJIkc+WEiDXr15iFA/5vAyLNpCNZXlKEbC96QTcGCR0ABoPy0sfl3pS+
NNLvijarxFgDgS/5z3OzwsnU1LEE6BeFp6mot9b4ovUvRX1Kem/l2l1corPhCTutAhiSjGoSnpLK
fklGGsySuTPLt1bsLGZ2zgck3K/m0GeRk2bhyTPjm3RUXqysekDU4eRLGaK59pEu+Tuf3CNh8TYY
lIPWm1+vH6uVvaIJzgiWmiqyE36CFT4YTYOS9BoP09pszn8/2/D54HWyNXFulbrfjB46VS/amoDl
oj86WzHhUJmNFKoANsJTlHdbT/88QpeWhMeKJ0xQfY+GD9xA5+smBAyJZOS5ZbP/5e4lt74o0e/r
i6LOO+zC15mvMDg6cGQRLelHWRRMiHWffDXddNV3WvLIYcje06C4WfdkGy8SbX9l/KUrvqVIjiT5
Xq+9bYZAEn2OEJjkyffGeqr1x2yNh0yscf/f4f/vbxO8SzhaqV+O/LbYfOryaGer5cavTvJ4q9bj
rkBzfchPrfrXVPw9FN9k49ky/sq6H9dn6P9zdP79K+iAerurIjsjL1ri48xW/+aoMKG1enNXa9PO
1ytkZeytLml7nd83xtHNEOjPU+n8ff1HLO5sqPZmcDssSeKjphvhbS/GITjVIwWBBiSLfxO0a4qj
i17vzMq898/Oj6blk0P9JDh5nb/XUmtv68ltM8aHMPBWAtSlYwTtsqLRAkMyVpSiDjx1sBNwLCfT
SXZK6tZmj/qLD5VKRNOqf5zQhLk+hYvVgnOTwsmdxsCntxifntTdNmwPjv1zIM3dOG4cyttBnjZd
HOxStTqoaB2Z/VOdm1v451d+x+LI6WyEmpEKIvDnt5OsOCgEFRUOpOhw98OPtng2unDTFb/05vsQ
v6+w/HqEICP7jzVh0Cb6qkrn4T+oxt6AgpqCm+vTOp9B0X+cGxAc1JD1WRnQC3zqsmhH/8c2K35I
5ac+/GlUX4dS3Ur9Cgx+6SyQv6CLEVqAmbPz7QRqWj32jjwHtQ1yy2gObEy5fu6jZiXyXLqvzuyI
oYemdlGrq+wXqUEK50ZfY5pfHMfcZwF6HFC1WPKzawqlADHYCNJPozsaXbsZu5XlX5DgBSB0ZkS4
98kfKH1RlOGpLr52059kfNHN+zqv95F+aPL9UH3Kuhc9evbUB0P+qkr3VvG5yOnMrl+UYWWrLO78
s98iBAAFGBHJa/gt3fSQfg3zbV5sZG1f2Q+mdbi+K1/7ty+25Zkt4ZTVraz2UYStIPgFkrK2P7Fl
NpL67ERfS+PU+g+Bd7LLo9p9y+psd9368kBBi1A2gU9CRAlMTUZTfMSZ0CAgbb6YSX0HnmCLrABw
KH3TKqu+bekJjlwQJGogD8nxCctsAyufhceDU5r05d6pBn8/IR22CX2Pl4ZqGBtzytqNaZYJ2VQr
vDVzrzr1dKp+xK+zoylOOCpYcDFwHokllSpgjS3jpm67YwADgVQjfGsExwlVwtyrV87p4hthVqv6
t00hiObKULTOIhVQZ/KTVth7A7W7CGSGLY8Hqel2eho912n9y6nkZPuBpT6zLUy8aZMH7OcAXkd9
z9CbTSU9xVa1McNk39s3cvHtur1Fp3FmTzhDfTaAr+VJf1L1/Hcq4Txkc2eX3d/Xzcxe++L4nJkR
jo/dBT2ahVwbPeysfa9vuvqhaKgJFQHX9NodsmZNuKQCrZ31j/C00D+7RSu32yaSnxSn/dwPwVMX
OyubdHnHkAGH94xkOH2jwhUy1b5lSsxiyZNSSeqHTC5+OHF7M0b15ySmBQR1n57qQxOvvcTmsVzM
LP2DcNnwZr6ggUZKEF7ixAtOeVDfViF0pH12bBwf3GS+4gQX98qZqdlNnYVzID5zTw84F1oy7jtF
elGmdtdF6UfuY0CugOMU6NzE6lGKhKBeypiJYfRI8wcn/Vr5f67vx+Wh/NeGuEPgHy6IeYndZB2p
Qv+HVUQPaWuuuJJFx302lHmjns+Y5nvkhfFeg28/BlrwYEnen76fkq0i1V/Q0LmTQm8lfTqfWHFD
zBBhGBfnZhBDOGq+mZFursfoZFQxzfXBxitXtvuSBYeuHJUcDXpy4uXQF22kdLrCwzu7pR6yltNe
+/z897NJcyopCsP581L6cwx/ee/kz3gNYSnag5WHBEKGJOLt95te4udPNYfVD59CvwJfv6YNvrS9
zk0IQ+jlLNFapcKL27vQQFRoG6zN0pKPOzdxscx5E7ZGi8NuvPs6q392FfIlevyn9OVnyV/r+1k2
BzEggGzIPEVAqQWbblEEE4tSK1tjavY23psO2Ac98Z9CSbm5fj7/H2lXtiQnrm2/iAjEJHgFkhwq
KzNrdvmF8CiQxIyYvv4ufO49XUVlFOG+4egOvxilpi1p7zV8XANIXwMbBxFs+Jfhz/s5yuNW2EJk
/OJmbgid4ikoCtcJP2/kSgFzTpLjtjwL9gCFuxhDLc0mjxOeXGg9Bp3zDaTLYBq5rxXbpn+ZWR6F
DfZA/OrZa5yLj2EbTZsUpmMzovkDy5IqKMZacZlcEqcvg1IUEA/sS3PLNVVMcDd0tTXi/8cZRIuo
yEOIA4BAAE7fD+kYE1rHDh7jg+VcaDX4Eh7LRl9B4umsG3+dxUdj4DwB4gzzgA96O1rb2iUftOQC
P9UygB7SuVfdy+fT9zG4vm9jsckcR5vgX4qTT1B+0HCwD025q5XYMNlu9ba6g6ruChr1475Gkzhl
57UCLePlgoEiUuXUg0K3zOTi9az3aTLdDIyswcOvNQT1idkuZE5VL/MzUzyUdpGT5GKUP70RzrWj
Cqi2ssmuNwKpTDCyQX9cxnGjjkmVNEgC9XUf4T3/MgkrGDv64/N5uraXwQsA1gsK1lh8i4VHprjW
9Xa+YhqPuSn8fFxLgVzryNsW5pXy5sToe1vEFOaml6lBid4zgnyogzT+e994nKh/ULsO5PAABnrf
DDNiux8VqndTfKi0fe74Q79y/b9yk3zfxuJiYqQ20+sWV1di3hvelwwMOodDr7f3e+Mubk+DaH3R
PH4+Q9d20tuOLWZITZLIycSjg5v1pswskNteExPUikmgjNj5cNldSVpdn7EZAP2foVzMGC2MTrUU
LUIYcK9K7VR1Msw5MDyf92xpX4LD/v14LpI7zMzIwCc0lMA23XUfjeKHV+yI8TtJvg9kCFzrobee
iQHnaetVF8K3VBeYag+tzpWfMg/i+3vZu1+yRKtYk1EMhYZiAnByT3pv3xu5OsAFfVc2ZMc1Y6W5
lTn1FidoCtNtII7mPLx3IuMRCXhPFz6MCANneqXi58o4z5/7rHfG+72RNh2zChsPvMk7i/SXbiCT
bWLRlj+Uxvw4T/w0N/a994P0d583fe0kfbN4l4xkyxy9ojQwrjasuziFC43dgjPsXWrv/7lqvcWJ
44oakGIPnawUBAzvSrLvrRXE5FpvFjGmjTlQWz3WKxYu83HMRI6uDjwh/mSvgTquB+b/bkJvEWsm
bzBjy8XIdfoAucjvY/fl86lZW/KLuOImms29eg6Y0nL8Lm0vuZPcUKO4k7zEjWANqPkxdzxvMYjA
g0yDbi0Bd2XJC6vhuHVIXkWCJP5Esm3TARlje5sOhd02i4x+7WJ1dcqgAg1jN1yPP/gPCYGKRj5n
rO34zolFIF3LH2HAtQYDvzqaFtCnswbvR1W7nPGy60rc+HvnpjSCtggLtk2c0F47Tq+Gjn8a+hCp
aKoPfC7Cx+YNJc9lgQoyQIQZNMGt37S4/3yRrLW2CFQQGOTCzrFIRu9B5iNwC7iWmi8sOermz1as
kf6vnjxvOrcIVKwAIa/Q8frzDLqt3OMgUCQSaz5BV7fWm1YWb8zRTPTEzJEuJjbSds/VsBJv1wZt
EYksjrctrALSC9QgN6o0YPVHN7TzQknLfWwYYVKjjvz5RK2N3CI0sdFz85wC/mE7uwTeHTLIzPDz
Jta6tYhItjNmVtFj2CxLwKgiJZs4zcIM70BUTbetmz4MVrcinnc1aNi41tugikBJYBGkpkwxN5bY
VpNr+DQ/Mhq5+UUkDzHvIjf+Xskvn3fy6tpAiQtKxKi9fnCnSSmLTai/ITvpYM7sOPNFbq6ZYlxv
BHEQF2+YxyyLQVBcsjp3DkqItEHvfQOi9PNeXF0NKBH8XwOLFd5Q0PehsI9b/eDtYohGGo39Kt01
+earK+JNM4uFXg0x0/RibsbIQ3dyt2Bm+kULXe1na4BY8ho/aq1bi0XOBZ1YU2DcKgN5ocek1yCP
zFaW+dXJQQYNztnQHfmgLJHEXZuWcOMAODXQCh88+38xN2++v4hxGgxvRg/U8gtkkVl/f7HLtZvQ
tR4gbzLfHSA1A5rV++tek2RYdyNFD1LoRsdhqa+p8lw7Vd+2sOhDQWXRQyQAWWCr8z10xDLLLWqL
EOr/fLCuHauwKwG9GGzJGef9viuTKqFYnaPygayd36t+Y5EvGoOCvmWCvbH/vLHr4/ZPY4tgU+AR
zo0GjQ1Vs9XhwuKqzb9ogRAwkED2gNvaYmYGyaEmaTkA+Ez7jnt4Nq4VB6/24U0Li5kpUwlg92Cn
l0dveuL0+fPff3XeQbYBowdKWhC7eD8dMe3KhAFkemn8QtuNfYBC57C2y6/OORLYSLCgaPIhg52W
dpcTPU/wOKIbToTvGok/Tj+TnPnZvyApzZKiqAzN5hof1RdF33VQFUVrpf1zcumRu1+UVq7E46uz
gnw2com4/sI07v24FQAW20OOZA7nr7Mf1M9/MS1wSka+HApWZKlvDssOLCuBz0NzdQOb6XCyaKDi
NFi1gr8W8YGDxQ1+Nmn4oOYHmUPm5hPuAFU8Bk3PYTd6mxc3Zd0HfdVuWuvfPIOg8QMuNvhvwJwv
Vpwa3a6qYryUISjR+XLtKng1BQEqwgybhyoTcr7vZ8YrZBxDIUhcTD0VxxpwnVCvrSyCv7EHmqWe
v1ptAqwGJHi+QxVb7lOnqm8wQG4YF60boRrsfJutqUKpKfe1K+NpBdVxbe1AxhCmSRAaArR3ceiV
vFU2JKDFRUuSnaHnkIzowZX4fAVdO1nfNrKIs8UAc4NJYhiwrSuYgLlIa/bmv4ivbxtZxFfIs6Zi
Nly5aH7uRsMa7fPqQOEFBoQZXmEfsvZm7ilUrGtMZQ9rUdp1AGFYibuyla+FQJh04YoImg6srBZb
2RqhK4TiJFiTOj/oUvOzLt+IvPMHukbTudohlwJqDaFRIPsXa5+6DevtxOaXobenUDMnKxKjNq6k
zd35SFhmhwCVmyse8Pz5YC9oSuoIqVkgILaDGdoTronZQM1zGacovDCrcX3XhM8Q92Z1yxQsIaSi
xT6VudiYDM+ZgY7axuGS3JYwWQhL7Dbfy+P0dkxNEQ5dDIuJLnfvhVWmp6St623dGuomzj1vAyVV
WYWDa9e+TSYZatPowWnIMhHDrCyAzNeX1ICdtW4p99ZFfiCAAf0vb7DSA3QHdBwKM8xkbL54rfNt
1EdxT5hINhxYnRt4xotNG1thZtP0YPblT245fTS2HG8kQ4igS2q+y4exIb5W23nQ9oXE0me5bytX
D1OWT1EinrPh0Z3uCqDq/JZuuy4do6LgaZDEvIeGGxBpyPp2ftKNQQGtk7hAiqFgw7bnVhxWTVNt
zcK0worUeqB1XNt2oMUGKZi90eS1tt8NTfv0+X7+Ux54P6mIZ4AHIbEPKxO6rNNjq7FB5EN6HszE
+ZbZeoZas2T9rYLxwQbKQ/lGWWCRS6vlv1Riukdilsmh6b4ixARyAjhMmyTbGOq1tHSfpx2SXVaK
tHNVVGE6VuamkYz9GKcO7EXyygTLA8GrOhRa0R6pkVfoP14evAfYk6usCataFrdq0B472hlH10kB
yPJgsFJ5PNviRjzdpErTwryDTTSrobBQVCkJSD7xjeSTFYI1We/0wlLPsVBNhCxis49NiBzG2aBv
ytzY1SMTo5+W+vijou24afPa8yEQpi4xbBV3BQySIg4zPz9mogVpabAjqwYEviFNHMIAHvYrRWtU
AW1bEniO6gEm8vrv3qj1EAwt6++tZvSvWqYV+HeCnDU8er9/PnHX9jzgTUhXgeb/UemrlK4ASd6B
asH4AhpSvLIurp3fbz6/hDlK8ArtKcHnR+yf4RDbEbWjrtyY6Y88XYGKXOsKZNFmOcpZsHZ5WWyG
QofnJYjN0okvjLJb2WTbz0fr2rGFQibgNUCG4p2wOFEULxhRXguS64wmzr/nrRUmVb1ybl0BE4N5
9qaZeVTflLAcnWeoLik047AzV73uK83Yx30d2HANM93xjDwZxGuHW7dGhVqHUUMrs1DrDcCp+MoB
dL3PoPQivEGm4QOY2tCbuI97eanpD8v66qlfdvnr3wzrP00sbgO5Scaq5KO8ZOM3atZBLO6ZXEse
XLvmg7L/334s5o6Z8VRAQRTHTnkr5blTEUWim4c5Wcnarw3YYvYks9LEqDBgtjX6XrZvh5lhulIb
vHYtgIwxCPy4FMxOQ++XSDOlsCHNG9DJqXNoCaTw8KxP6b5Y1aSfT/33kX1ejP+0NG+7N4tRc/Q6
haOVvPTK0oO8t9sAWEkWlaawwtrOchjoKG/DSlkE+oiC2edr49quBnpp3m2zIi9dTJsq5AQzJST9
Jp77Rp0Fjf33cBbICL1pYjFhhQPNfeYxfuljPYS21bMhvc2UjWGVZFHJq83nPbr6BkAEcWFvATkM
CGW9H1HZoqetbAHKanoS0mEw/cFS9NDhVrRv5ECOrvRgJZ+Mw4ZqhndDlJ48NBWiHojEQ38b4xEQ
mRWXhyHNqm3LpLkSS6+tYWBtYM881zI+XAVj20o0k9X84vH5FVSEHg7oit59PhLXFvGfo8fBVfCj
T6HM45JbNdI6Uwuqn+8MeOkDiKJvCB4gR8fJ14Tc5pFdrGVgmGf3eciEQCJksWumyiQ0djJxmSD2
C4Ow/EDa9BTn9m7wtMdYC4tpzcjEmF9079uEwBcyyhCrgggFBLjez3ZseunkdWwAusyA4fFwI5Fe
aFoRdeK2S26Bn/YNftMkXyoPynzV796Cl5x+KOsfrvmABxrSEQ6ozumZuGvAko/jj9s3vMPwsp4f
1x/Ud6oYhX7PG089VKgnxnD+T/uY/mKDtXLp/xh8MeBQ58XNEOmcD9ovQ+UITbP08VSm9332vcpe
pQdWMhGhTr59vqg+Lt13TdmLF7alu3XhjNN4ao02EGXmm8XM6lwrgHyMS9gf4G0jMQVFDwAf308r
kRDm53YynTIz4ninrGzAq5+HKhxEolHg+5CUKuVojiOg5qeaAQsBvap+fPh8nD7GdXQAmgAzMQ9+
DEsQnyzsCtlcPO+gUG9h/qmx18aX2j313TlDhbYoSfh5i1f79E+Lf+Aub06ScgIooBR8OgHf5nj3
ySqq7cp6hnwR9FVA1Qb5awmU6lJbJiUHHl+0dWBVNzkUQUl71urnzzuyWM1Yx5CBhFIjUsQWBWRv
MfduYmmpzrLh5JF8n423HspfIxggOh5X+ho4cDFqfxqbdXPglw4KBlzx3i+0EkkGbyr78cS+lebO
daPP+7IEGf35/qzePqt9ucgXLr5vTGYuRa0NJ2Xrl2GQEcglX7vBveApzvA61b9whqdHxw6t2T+t
NP4HebKIju+mbHEWEujflIUm+NlpM2Nj9/p3YAOHJ0cfJz8ZWvLDFMTdtrXr3DAUMUJlaslXJroK
zpWM8x2vU3Ummhh3elc0D1VH2mhKhbMZMru/UI50gdmLfgxoOda/7Hpow5QIZ2d7mXXf1wXcEdxW
BAmu3CEwCW2CTIJRNmGNJzTyDg451IVh/LaUk2S7qbbGcyyT6l7r6iooleNFbh+7x2Iy8vsB8o0+
dWh3a0vFoBVZFwcGTcCtJwt9K/uhObBWkgwK1A6kwgmgxz5tqINimaM5gSWs7NA14ARQJ4FPZs+Q
o3ALM598q4qdbU5odtsMvR5xvUWygNN+1w1sDDwKrl8KCbK9hi0Gvjr4/g10G6K8J7rfjHUastaI
Uf+ZyoDLvNhSUdF71jaQfkl5eV9hKzW+nRkE2QWP3Y9Wlx0hfQnZnqmnyu/dXh70KXJr9Rt64C9D
y3Z9qu0mSOVLJinqzkN1aPTuLtFaayvwFr81ioKFSQH4WJukOrISFXI7pdUGwJ3aZ1cr5L1WGsnZ
JnUconbOftZuUW3TgXcPlqdpN07hmhudQzAGZOvSfEgs8LjcbsojLrpk06QVIB2FVzp+ygXqcvP/
XGaR3wWSOUfSFtkNbaSFB7arts2ETG6CE2rDs9zaGF5CsUrsAmMX9wdU4HoAJ7J41ydeuaO5y4LJ
LntgjY0hyFB32nOp0TBVQBPCg8zZ1kIXUQOL9B1cvex9aVYsQoE/D3ifZQ+4ral7ve3UV9OutENW
T82tKoxqP+olQBpemQUdUfUm1cwuGCWlB4irk90ACHI4SAlvFxuae5rqiyCdk8EoTgz+aDTQ7tQn
QEpQd/cLkAgOEvIYj6Su4HdqNNnvKpnscxW7/aaw6mE3APy/0WwoxKdKxxT0GYbJhVAmck3In1kA
jKA+4QVi7q9hN2qf1GO+t2mbIA1HBe6aRh+VtmRRLb1mM8lJ4J9VWZBmrh3FOdQS4JCzkn6+cny/
CwiLJKQVw5e3rhEQWqlCA7hDkl8c/e9zt0hwGzqqPkCxo6ywiOCOZiIV15PkPHLjXp/ILsv63v88
uC1OCaAN0YaFgIrjG8WLZZXEiBmQ3OOUnI0+NLuLsDcTD21YWKiVc/Xasfe2ofkEeXOuOko3UQxA
Q039XTiXjFxGAlDQSh7gCusR/YFQzYzaBVl8iXht0mZqklpLzr1b3GSW98W1+jSw1Uh8yZsbvTKw
p/q7znDChsgdqAdHUjZPeVqtyfNcGVmUZvA2gTI7PGmXR5btiLHrC6adUJB3f44wKpbbgftkDftk
XrkjISeGCbTm5CYKhO9HlpluDSZtGp/sZhS/LBTwoenvuU9tydmJamqMkpGwAMDSNqjsarxhym6O
dSabTV/2DR7nFv9qcB4ftdRtNTjj1CgqtlYSQzzWUY+sLLKzgmpdiZ3JjEdD50OUD4TeIOJXUW/J
PDBKbM8BMfCWOlKEVoxYO0HrHPVvw9k5KR3gCy2zFIqmYnjVyl49gIKbwHBWYUy4UVSXwtC63d8v
7vntOmu84yxZcjJKO08h6pWk5y5Pt13pHHDnh/90bDybVXlI2dqt/opQAhLMkFxDDmq2iVg+o8RQ
ZXmu0+SMpOtwgB/8sBedk2+Z1cM2Vq/zc10mLsx0xKjfskobztgR2kEqWIGZaoxX9tziVvZnc7/9
OYtbU06zJCGjM+8552i21sOII/XzIb4WCUGswgEyxymYQ75ffETZnHbCTs7QPA6crPYb50ma7kpH
1lpZXMBE0bjOQKzkLLqnUda+1wAZWay8Na6Nlg2KhGO4DgqfyyLWWOGcLlyFNyzIEZqt+4n1L4Lt
DD/BPRnUAhTL3g+WN3lFw8HbP09aCx3Zyc9gdVNrmo9CVEjytRzOx0QCegHzXbAlUAAEced9c9mI
tEbalJgb6dKbLNWLIzcSFsGWG4YROagTSelgNcJxNn79fFlciUmQ7dPxiIby1pzFeN+0HDuhu3i4
nxJdkZ2lZ+qeWJ26i/OyOOi9zG9TnHcROOLGJiltkB8+b//KXKLaCWwK0uB/1APft0/c0eyZGs1T
KeUhzYqDWgkt1xoAyQXkGgpBXaSc3zdgVLkQbGT0lB+Jfc7lSipi7fPLqeu1IW1MzTm13UFKlONW
xufKhgLF6Z+fP5/Wb05jmDlIAtwYPRlllHc/Ne93s7b6jHmOF68mcCGw0LGnUIlYynx4KQFVO0vR
B5WihFhP8awsO9WUB4h/boXaALI5qnToFm+cUYRx5+ibpszxztdigOaamt27uFqDCWdGRDOaU9ZK
uu915cHuhfUvKmHxFvEH4iEFE9q+6ot4I1GsWtm3i9nA6xNeIQD4QAcPRUOUVd6PFrxIDZKoTJ1K
t/WTEu+7tcvC4nb0nxZm4yZgSCAit6xf1GDRMwCU1CnhT3mzrUkBXeCv2V8COf+3GeSDZsQBkN+L
bTkJOlo2PItPjY+QEFil9nfr6j8NzAZQSAkha7PEZbR93EDDUu9OmYEXy154UZtv/2prf2hisXRV
7VDCFelObXPoxl371z2Y00zIuuKPgfLWYojKThcurx118triULbNrdPc59Nf9wG5GVxO0RAKj1Bo
fr+gBoD3SN4Ow6lsDzyN3Cn6fIzmf/9m62GM8P0/upfYdxZYbO+/T/pRKGXlw8mCE2bn/FbpzymZ
DrHVobYt/z4L+G6fLyYkdjouBbIQJ0rvxb6u/y4UzvMNrCOOMR25WWT7F6Fw5FB30WxFkAEXm4I3
R8nzn58P1yIazk2ATzjbpv2Z+iULYzQLMnpjhmgImSlQyTL1XOaaGdRGtZaVuxZKAKHGmQyGlo71
9X5moIig9bmcOiiLMy/zZWKp76mGjMhf9wjnL9jWNuw0ELMWC8zE4xdeQA324YwPLNIAXFa7sMLP
W7kWtXBMQ3Llj6r8cren1ehKOx/7UzyYG2k+lbq9GeRNq4qV7lxtyMZTimAlIM24WGKkbuNen9r+
lNWoyLM27zauncidmYtXwsxipV9X1sNcnf9vc4vRqwoKrrOD5qoK2S/AboaJbSx7ZdUtrmd/Ahne
qUA1mIADfGCZAsBDFaqa/anrKz+vzdBIYE+J1FuTKd+zamAIRfT3EzYzqbEwYKcOffX3qy9z4w4A
qqE/FdWPwbg4deWn5kUv/i4i/OkZvI+AssaeAiR6cV5im7Vm45T9yZpxUc9xs0YVvDZBbxtY7CJn
rJQFREx/0p8TvB+tyCJyZcl9DKE6Li//9GHeyG9uSDGVo5RIaZ/YTudQuP4ZTDHzi+9/PyHIEkAO
GUUyBLJFIinXWzcuFFqZOl/ztoPfOpGzNlrXdg+dMU+AVwNqu3SnS3UJJh4SkieNdoAeJXMK0re8
75KvhGqyKCP+mXgENiCsEBYghbvYOE7r1pUgILHnza5xoxR8yg75ysSn8gYKz4P3PLLt5yM4z8P7
ow5F6jdNLpZ0qpVZabKiO423ZrHp87+753/o0WKCekvxynAxdg27a6ezWKPiQc18XqwfeuBaJuIN
LmYfSO26xpjdalp74ra6iA617HKkZx63sa9n9kHW+sEdbRY0idjDzSrI8l3e7rI2C3XnMZ7iqGzO
htiq+Eaj3AcVe+MAxofs4c7NgDS0t0plqJr9bE14cuq1D6Iw3Kh6IyoLM0B1eys48+3R3dVwDrRb
+0QMaPwy3R+Qa8+mo2Ec6vhGmXcmRAIpO9BiTyvYrWTqsQYskgHTYfCDAUx6b0MfCRlRm7R71bnh
mCWhmsbtCD/GVv/B0Z6TwoR3Yw4vvLtBqmjH3SCessAoLkPdPrYDoIZd6+vdMzADO88oQmWYO03k
/ij6rdGifFW3ABo9OngDGJ4WNFUXOEWk6Bl66cCj5T5xxiCdsmPm3uTmfZ1rIc8vthnycdfFLwNt
Q2reuZPtSwXtvLBwz4z/Hlh3SZ3pZU7W4HW8cUUFdYsnMgLyNvYvdOInxXc41w+zL1BcWYFWQ2C1
3HD7sSp/tA6U/JtsT+LQbVKorgYxOxftSyFvM0pQQLH9qdTDPDG2WpNsOvE8NUXQ27gd39sEYuG/
TJb4ucUOuaDfzTS9y8bI6tkGTGFItn1LxQ4lwnhyQ+Xp0KK8c1A09LJ426L6xcSjGh9HY8/ifa+O
bnEcyS1NtAeAVCNmjVELwnp2SKGbqcVyAwENP3YOU3KTYroMNGIQti2LMairckcA1arLneZuvfqB
j1CDpz+ovsnJ12r6YifJpiqQy7xTcpeMkF5oN7G1dc1nFFfASoDul7Fx8xZ/PdfNbz2LWLcbh33l
7Muy2M2OIp2hDmkH9BSMhduqiYzC8WNNS/1G6ahLjUGpyWCS29TC71Dg8r/azbeEbk3tZIxm0MrX
UqkwduMtmz3eZ69DGTraofQuZVPtclMFNnCLyLftWZPtaAnVEKfbCfxXdb9H79Z1+4C4jyN8pgGT
DcbYCWNoCBAV2cPOsC+DHTLhQoewvuOY0QqKxKRHVpNH+WSHibcdh9FnWJgsETuJpypJ203vGBGH
kkPOtx45C/lQqYOyttCGjWEujMStX6LGr+n7BspzGP0Mnkv8PNZYA/2+sO8H3J1AkfXusljbaqSI
WHYc1Csw7UFfXjT9MauOtoZy2oPZ/s4ntXUS5zjkZVA7d4V9m6WbMj0bWaBgMNjuSuSYuwTiAcOr
4C82b3w+prdlZYdA8jg2HF2+aAkkuNunEaiDOHdDJJAj0DE789XU662qkadVkM5ztF3ragFRr5Dp
gvAAoKm6X/HHMdd9uBoWogZfOeLZSwvRIyGiLIZnlmPD9ay/SdzK5+22E1WoMWNbafLskdYf4sgg
1SZpc78tL04jIV2DilTehPHw0zGPVOh+IZxoIL+0TN9kVR3AjTqwASGmUDLmjRdkSRskKFHkSthA
2Q6Bacdbs0QgoOJXApkYI3OCSbsb9CcrT4PaE00gTUC1hz2hu7Y6x1CQSeQxB0TRcOOA2ebRdB8z
WkdmAq+qmyST20qV+8J8FQJ1NEqOvEX8hY6eCWwhgZbK3kW2Qews9rvl31ootSa2CoknAyWdoIrj
G8sFjrl7lkPk1HAAAIqg8nZD9rXjd71bBpZ926hzbZhhP7AnitIvs529WQ7b0nYOxQh3Zs87eLG9
l0iEJA3M3FoxnWBDdXJjJA+nJPnVANoG7sDGaFtESPnqFl6gcxyyTdBr9V3pImCyKbBpvhk8EtUE
ZFFY6DSxDTg42TrTtlTT3sTQNyK504dNQyISDwdnsoLOa7aiak4e5qBJUqi0Sl+SR1wfA8OFSMLE
g2r6mnXVwczpK5euDGDkDQZaFtoowtKiObZGsWlB02cuCMXEDkxxGtLvTDsLWgWO0wXZOIU1ebGS
BlaJw3OX/jQz997srINW59EogbU2t3ae+xNOHKi4AoVfHWLXOdrFDmbaR09k32pVHfKk2mpyhEcH
vyRjshOTcZtqMoSJeZh5eZgJZz/Gt33anQBw91nHQvjabwgK37oLYkvpm4NAD79R6zYWt6x57Dse
GBVoH+U2BT3eFPJIkJHpW/rksE5gKvJNr/helw7ORR41AK0TzQTwjYMKbpLmIZ7oYzzAWzQzJh2i
8PGhpuw4VhLF173SDibF/gM8Ny8PzYxZ0wOrhZwyrQBwkN8aVvhWU58H6YRFAk6RI33hOF807cEo
4zsjqy6Q14T4MlRK7SygXrrlbnZmrH+Ie1hOWG4AFUzfIoigSsSYA1Tg3SwLePda2Kcc5h62gnAU
+dI7CLNGFJPeB2Fqg3LPEy3qg0eLg81dv1UXXet8KupXGzwHVGMPXOGYnczILkSo1ZguLWDTrh8f
Bw9rQtQBG89pd9HLaBpE0MLCkdN6O5kuav77pnswu+rJ7AEvB4009YxonLRNh+MzyzZJ9qjcR735
WnrihkCNWBtcv4RdqtvFESiIG7N/YIPhAwLSC+Ou53JTi2GbaV7YEnHwZLnVknZvaNJPM7FzEvvo
8G9GXQa5LIBP6u7tBrXyOnN30p2e4tJ2N/pg/cyn/if4F3Z1x6bjIJ/KAScubPigHvaF9l4Xgtz1
2Ij8ODU/x6YA7v8u7RWC5leC7UR+N+1dVjAocdPAzm965zSxl44fu2HXZJDmlbjT6KOv5eAEpOSI
CnyY4zQoWy8YDHmkeh8OpXVQphdoxu/KZvuqACCEbim/T/IT9mnPd/pQgF1+RLjb6CIFrvIFdXVE
qcS3GIkKzfJpPPljFWP2ER4pRIvM2h/BA9DLjWM+UPZtTC3IEz/I7kvsbBTWwOgKkHk13GcAcQxy
N91qtRONdNzlI5goqbrJWBdqrntMM3AWKlUENEYg5LRBWE2YCan8oYPupzXduimdoliCIsBB9zrY
lrofsgr3/8FI0904iXt7ijp4YKMCVYP13zoXPbkv2nvD2vfDQ1I9csy58eh2T5a3U2RbDb8m7J2t
Bx1KFNw2ko4veC3DKct8qCtjXyTpPnenjepVYA7aAYiqoJHeM6gXm2naVdURM+ZrDAOS0NeODgGH
WruoZo5ODGun6aVk5Gh49mum699jW7ahjOeDr+purLgIyXCJi68tv+3M4Vm6EaH3eSsDj8UIHx45
QIM2oGo6wJnlGRHzl1uJ28n63VnfCvCeRkKjrD1mgxd4Zh2S6kcHIyYjL3Lfqmf63HGccG4nKYB/
534YN7b9VBskKtWLZp4E6bZ5Xp86q91Mzm+Af/zG80JPuj5PIiRxces66MkQuUkH/WDgA06ESsTJ
egvDFqDwnkScdn7RiCgvwOwYWnX4H87OazdyZOnWT0SA3tySLG8kVcm0dEPINb1JevLpz1cDHPw9
1YKE2cAMMHv2tKgkMzMiVqy1QnH6LUgdETOMlwaUJXgxvRaCA5/w5POZqgd16jMZDra2m9obi4gD
292TKBVDJ3O7yNzMnM7YUh4jMoq5Nj90SfZs+2DEz5eQJOPzZMyZW5bKVpFTHHsOWkK1EpUPsmCa
61i0D0miujH/naXc5/NWNJA54XsMcnUz2pGbjly7MJr0/g7Hi2XHHW5iyZ/wWzp9u3DY7KPlHOaS
YT7qoxwnQMzni9dYEIIBTJmr5bh7SsEKNG+pGSu9StxJU92oHhGkvU3BySEN6EPmKZFzhMay1vLl
LNu4BSuegB6uIlygSDlLw2evNr5sbWIMFYpVOn2oo9/pN0XAuYIpECndWWSqqxcbRTxaycNQkb5L
Z4SCdP4WAZiEM68CeV03rViUuJMsp6RQqU2G8yRlu2CelkUhrRUmodBXvW+jjxTb94x5QTgfobVf
CcSAafva5Wu5ORnppxoJLxpIW/caHq3mCEsm+i2UG0fEGVeJ7BaRfJtl0JmU45irftvWbi/Xp2Se
bxz5BcGaq0ZPQ1xz3SduMfRujFK5mUKf4XqekrdPVrWLq3Mfr03F2s9Y+vXBIcO+mZFQpAOmhzut
x0byGRtphDER/KNKFlr0FopxgTfEOqqihaFu7HE9BS+50pOarab8eRBLORYk7m+ZY2CpxGd21nF8
kKcPJ8xXsoWZhF1HnpTGm7FBNSsfJUap9E3mj1j92TiPDhZsHqk/JjNkNGwIfSRGbiZBUhGRP3Rr
Kkd+frk2oWyWhk6I1+Klkp/q6E0p9ml2P86dZ7NZzeCx63oo1bSpU8ctLAS6MbI8WdvZ7VKvGBBV
pncD/irS+NYanxFnJOeVTfb9MMLlG94nXO2acgsXC7XmybSjNXTwlR5fUtmzIjmejc6tTU+tQllj
/Q7C94o/r6m5P2iqp1XZxoofGx1ZRyDfzESmLL0d59IXeeOOQl+YDmlzFXVeNjxcajxzwoCVGPMQ
RMEiDMpdGoSrYULQ3B2QI3hl91iGv7Wk8cyMjDq9NaICtNJZiepi5v8wjSUlKgWxigzoORlonOXF
rk9kr2JUR9/40Lf78iG2cCwwDtlob/RBW8M1Y+fu4+wY1FhYX6qhbpGKwc2KaiHCj8ykC4emNECM
mNf1i9GJpanFnhIWfpB/6nrBNd1TjCpeUZO4q41LA3qi/WdlD2HTuRbjImbdIMiJo8IlV40cwBkc
IR3cfIhW+OkvyiY+Zuq8rCZ51c5iV7YtCWu35VJ0w4B8UlxIi8liZK5XNCFr1Y5Ke3Sa1FNi24Ut
4/WD5kqEhSFNF7LVbdIgaH3FKLCsvAvi9M7QH2drSZYw83E5iiB8zYZAhqcKCRc3uBYa6yQtffT9
xK1+33bMooNKA/F0kU7aGjKLOw0VirHJJ0lkzPuzPksbo2hujWLfDxRc6IWlWMPh6zkN9XUSSm6U
1rdV3HmR9p63sd8L7qqccy/u5GhXVndBc24cVKL7RN7XzdaRtwHpoGEEvLUE2MdyK+o9U4k9yVaX
HcbiqhkuZCV8TSXnFoodEWvmPgyF34d3jAQBJ12bvbXJQtULJqrT96Cy71RSYJFUuwR7dC1TdqHi
rGaRAPBo20HUL6wHpCfbBpq8icz6lVr0l8wISu7vX9XI74GNU7oTFBuqCDeJqG5q424ej41Qt3Me
vkVlu+sjmIlV7M9gf1Z5kLmHSdL9qjLWamit7Cq+zPheKK2NZnYA9WHrWUXvw81wO/uX2cvkqelK
Td9Cxi1L70gVCQ7Ta4PnBVPk7hlk7NVttsyb4NPQmpUlTWd7hCXOQdSHwB1xFBqUB8Mu3ZaowPkq
qGNmkS4Ef1dTtCwLbBcHse4vBPbefKmVXz3cSPqnXjnd6PFaErsAaw3RfhTjuQrudaPketnQjV5L
feTrzbyo9fZolxV9ttgb5JaUSqESTTA3AtaXx9lN+nGXy/hfzbUrWVCrOoOjGB7nZvQGtPXqBUHL
1yHAL8P+/CFuXKoAPwqKQ4ixq5K/B9OhnjaSeZMBSOXZyQ7wVAxH1+q3Gs62slLtpNhYhKK4aeip
y3KD12Mc03PXX2op3EE38qNC9StrY/QGRUOynyvnYazlJd7Ly5G71JxUskPdH7tsURFDu+q27G8C
Z1fNTywCjGr2FUU6BAUTaBhwR8fPxZ3othHbCN5qLAPfVAzOoUY3da8obzpjBisYVnr+aKGTg1Xq
qtXZUM2FZlKjd4QQbVgKUztKTevR/2O4YrpXy3OX1StJ/q10wie+RpfKHTBSqcOD3u0yZrJgM+rK
+n1fnZoo8gIKhcYAxdLFSnCgNH6bUVIWXcPsxJaJZLGyTOVpBQS+KGzTbZrhaE3J0si7HanrdmLS
i1mdRJd5FJnwmsH5nHHf4kLUzyaSsQYSd7zMI2CUTF1KWbeR59C/JCrjbG4lZ/aNSoJJ/SlG+y2H
12A54r3WHL4OFVcOf24rNUB0m6qU3crJTzl1h87niq2nYAB86YAIg36e7rqOUe3VWNfUL5p25yRY
YzXWrFFSSqR4c5lt2Bj5ohpSeZWk5iCzGWT5pF1Ifu1UMUvUFhMTsHsj0JejEai/phxebxtI1JZz
zngr/lxzjBubHe+sMjlEax6c5m5y/I5TOQ7dZ2yqG1MdsEyelmo83zZ262lS49XJTTXd1817ZAEC
SWsAkqTJjtMIxrOqI/icZut1RX3bJEtn7oQHa56pSQzZcIaTNuMKGkNhn34F8keWrO2pBRWpl52h
rmzQhDqp15UTHeAxuvF4zEtzWZmaJzX9yk7lddZ1XpffJVXp6UG2rYvdrKR8AASMZqou5dlZJhEK
64jLbG5oq99KoeSpqgR4IoZlLEChyuQ5Lhihm+fFSmnTB1XO7/TcTAF2xmWsSJtU1LjTvcc2x1Iq
vCl5qIPAn2znxrxkkiJYZnjgxPaD3r3L000YHKTkWeNaUNd6lrqxOMrpQai7zl5FXbhDEhBKa6O5
myxycoNSyE7ckN5oVu2yege/e2dOR0SDwmaPGclDz+U8wTtL50OGk0gBxB3H+7B7MabUS7udNh9I
VvNkKSv3VrQV1rpQ+b93U8ZWkvA4gZkyP2XzoSCtbO2HwtnV1PeywcTg01g4rk0uEgHI6dnAhE82
o7Yagh2fNESlNzQUJKEwdp1SuGkNmNMZjx34mB5zO6gz5cW6z8Uma+5pCRMeT7WR8C+Jse1boOw0
gBQKnJosxHE1Y13pq1E5SM6dk09uKR563ViiIfCj6b6XefHSupkmRl9jo1eUflrX6wlON9oYf57I
9wZeyZyuJUTtefqrtv3CWQXaPjMW7bSNx4fyYoBKed3KO4Z0Dd3sdmZOuDD9UT1aM1hsQ60FIWg3
jdW6LX8bybjAYs4PAnttNpgnACwE1qnPYtfutmXDzNf4ZA1I20xk7gkd87Mqh15FEUX8W2ZAlUWi
+Hp13+n7wLqf+8mfwgnUr/Gc0VkIjLdtp/TMMVsAkB7QjLgTmSlzFNcVYac2GXIJzQ/Up9MsNypL
JhB/NoJ2Rj37QEo+x8uJThme/nqyTZnm2Wk3RX2TUU+Ws7RSY8XXot99ppx0AJNeVOAH8cZIrYXO
lTE2gotqZ2P0qW36uNmKdO+IjZnciGQPhBk5i6zKV2l7isNykwW3cZf42gWHZRqMbNW+rZJKdCBN
zZEA4qYD+VUiXEm0TMP1s26n2u8KJrNh9ly0ZkTGlC0aM1j0EvOkVolyXykB+1sDgdBdCTsAO3lw
DArC+FSljEMdtNiPurNuiXcLFYI6rnXy+7R9ykrF7YdgJasv4zg/hom5j4V9mcE7E8Gqj7ajbVk8
N3WzyM3nWPplGT1Q7auWDve1w640SNkYNi91yPdXmmz5Cm2lZCr9lmBXT/O6tqpVNcigFCa57LrU
tmDkO3Owl5X03OOwUYXhSpkbHzMGlCDrbB5dGts+XiNIQwwvagZWlS3yYHwr1X0TO4dy6vxsPpvp
fmyPUbTKET4mHPDGxGWoX/XOJiR4WeCsUr+IA+Hljb60IpnCB0DLebWyeVUn+n2q7SptGamZ2zYK
89P2kSW5gpI3NdOdJt3WSbkqB8vXtFUldaQ7tG+16ra2eXfDWc1qbT9bEZkunjjVa52EKf8yj/dt
ZNEVUPJh2yldBPLZBJtYrlXUUoqBxMaIRtmtS8vcDVZBJR2NzSFw+v5XQVOwISzcZdKLNcnrKH8z
un3QU0Il/VsYqgt1LPZya5Ia77E5ErnlqmRFwgA+OqcVGSDBxrRd6Gwe6IbGUbD3hqhcu1K8in7T
xbNn0tFvwEVPqwWPdw3pPU6gniuPk/wwFqRw/Umqj3Urc0aNZ4dxo67SiNILbe3FVAVg77A0AafH
EDA4S+7iqSQ9B04h/Qm7baMfJ/ktmblsu0/8EWPeUvfZFuHKio7mkG0CGu5tSmLY9Jh36pHf5NGn
1lVoH16dvPXDOtpTui2smNMY4aPAtHuBj4bN/d0b+7K8kTNtFQzjEjN0F6MHX5UoBuRDbjC7Rao5
JdigZNHaqndxnZ3jSCxS5yWe34x5HcinKZ3OldCWk0P3Q9tKtGvmBI0CSZ1ZTF4uHZREWyihtSmm
eNnqnYtGah/qpH7Qn+1sVRsDXo+0UqenMAUq20wKaF6bLiYIF6Q3WuV4GTtrpB+ZJ+VSdT6cmSFr
ankwaRMH8c4Rp7jDEdwK/QKW0ChpGzS1i0KLz1YR0SkFIMrTj15t/Sh6KfIbMyMjKB60EQDHumd2
Mw6HntbcNqHkt/ObUgovDGSPagobkVc8CHGRcbtMX6rtqS5PmO+5snTnBKuA41iAO0a96c9WsW65
2S6wRO1gyhjwYVrStIlYJW9TNmw1bnP1NsizpSzVdOy2WNLgEseRAv5y2o/YWF+8vRw2kJ08p7bu
GeVmKCkoyoey/mzNkoSQo6l0D8RwfTARmPkMN6OHNRBsSz++XBNorSW9RHaVuaIO6bs90bZsW85l
kHulLNGH4vuUT11BUljnfopGC32TP8gDsgr6H1FySjt1QokGuRtYw9bB6oL+WYnPyMmW7YAOS/Xp
3HRu1Kme2lF76hSWfa+5Vj36QlaeHOPdmH45MlcA+7Jmn06LKI09TNgW5ay8S7A3hvxZcAKm8TMn
1DCh2zOB14xs62gfdofBQn8q7NdsmPw2wBcLJDcgAcKexgv1X0Ffu6pG9bRLCJklbKOYFGEGn8Zr
Zp2NnT8PFS+h2NTKIm81avq1PUd+1dLKxhyl1aJVW17qOG3Z5S9ZcyykV6pWed5VduFaIwnT2O9n
I1zGI1hJBGo/SSfZKe6AaRa1epSSTW3fZfR1poFbM/IcUCeaEtUjPdjWPDVZSXb/UJIPwfQX/C+r
felV6MJZRSf9KHXh2gqmbdndRjUd4fpVqtfh+GnxqRLz0KQ3odT7hlrwU5qlNrwxQ89y7ZoQJZS1
ysAFrVhH6TGgH3Ix3q6dwBNj5Erdm5N9GvRNcFbBDvmc2OBBdrYQ44EEzO3LgwO4WhfmWxfPn9Nc
bvIB7sS0k7IHhbZjr+8r59yxj5RUWVlZ92wUEqmpvsw7AKr5mLXLuNjhCFfklGNJ7evJJqZUBxhV
02UWsm10Eo5JWcfseiWrUcxVfk13UfB3rk8q4OpNI4e7rn+ccH1qcIgPs8QLo+dKIDQkWuPwLcUr
owapRoU3F5dfmgnMk76aneAhUvjBYdiAVlR+bN8kxl0LWHLZgTYyhEAcbHNtdy8dwD3OP6uGKh9Q
CGB1jVAMBPHNUT768De/gq0frOys64CBE+5oNW6ExWxRj9T3HTs8S26hIKyBjr1krP0BLQWJDQ5T
XUWSFvmF2vslDUXQ6UiQLmjbIt+YlY/U27o01Ycdg4hYET0o6UMxfyndOmxo68rTtgdPGeacg/Or
Y42tUvm6eFLqxtUrsQzbaB2n4g51z1vQjTAolEv4/ZUPO4N+cSeLRdNFdIWP5rQ12x3ecV4olrFE
fd4j41S4Xo2tAw2rWiraXVktO2dpFs+BKP9ZBT2pVeVwR2HIFEVnpb6vo4/+UhwWt2OScrK6Z8le
KPGTppm+OfwKtXVc6C+FwYXbESWXXem4ic7Qj/4e6rp7EV8ZgLvo89spPhLcNkiN3cjBaCHi92+K
UxAGsFEMV8j4P5Vk+uGrPr0786dm3g7iqDU3vfgM+4XWHfQJny+ZvtdJsu6j6WzGu1DfglsvKxUk
bhgXsOyX7APXLga3Fu+V9RZ3d4NwiNnKspXkl8vEC/zC/FAjVwY5Ae8unHNQros0St0oGd4lOvFK
dUuBeHmVvR3eVfAJnJiU4a5x3u063MUls/aUtdUNtAi6pQbCUORv1qB6OfCA6IAJbGWRpuTFyo7j
lJCTWJXwcFJZ1IwXMKvCE+FrV+4VUES5rZaWVYEy9K4dFDsb1kldB2CFwQrKhG8EygJ9wKJT3xWT
fmWn3dsD0UjRifznuUr447VNR7J7VAs5RzjbHwLzRjLWRhQeBiX2qTmlaTqnoq1cs74V7YxkN4E6
NLq1dZNVloskY4GJCR8k4ve5kzoOrvPe2Wtm8pBI3QUi9npDWRfyzrJ3ypSvKu02Dy7XCS1D5yOV
7+fprSJISUGwmEgjZXq1tijd0pJ3Sd8f0mTfkuP2ik3k+x3b+Ckw4LfV4wU60FUdNF5cPChdezIy
63VMG3IBCZoJZUw8brX+nOTtRiEU8LMHsoj7yz/n1iviOzeojw0t+fSXwkowkLFxYov658lmIiSP
HdSzZjVeWm0oXCyaRCSQDTmonXRuABCoxXcj6U1WbiOrgnwAIRIoWWk+o/AxrdtN44hjNCjuoN84
+k1S31fOoyWexpxf2aZyn85Gz0iYEJ1GQadRWzf1uaVlKtOHGOmvUoIW2YcV6Z5VZA9p368s5F1z
+ZQ00hYhOSX1hUNIe6tkIkQtn0ywt5aGDbC5CsVHbailVee3DjirDBeZ4+RmqnqnTMMdVtle2NrT
YS6sdaAnuxrnvDwFvZ/HU8t/GM+6a4jQaxutQJEqPJHU57CBgKTOWH8weQJ7kjNEQ1+SG85QSLNC
dlYkjW5zUccP6am01QPmBM14O1o3up54RlI9tb25VXo8MPvAg2B+TKNjqIAaruP2RO7lQDKxvEbz
MYAkgSTlde4G5TRyPJKAirmHCGy/6PbrhUuBfiZVP8OJewdgPzDxD4jMCF2r5PYajXQYfSOtJPMY
1zs8cbzAfDXK9zFHg535QXWKmz0aWBjGe0EnqE8eK2sCSuX00S6RlH3WGAtZ6AZ3s7aakmjdNMjI
y2ioSYzVpV0my5jauReMKMJ0bkYZip3dvspuBbye4aFqjg5/0k5ITxjSVDenPjwJybeqd8N8M8HE
4ic9fgIcS8v7QNAo+p0ln+DVXXHb2+cSQLlYDlK+MGmdK/J9CPJWFy3KXduk9A593Xow46dyXpF1
leEigFVBIA4JiaJZ0HFElOqJ+q1UWF11COIa3t6tlL3n9WuansfpDivHMTx1lJpy62C1QrFOrmYg
kTfSG+aHLSBMs3+buzC70dXSLcZNVm0GCkY0B7uam0+uF2Z213fv1LxF2fEF7uV6Wumt4qrjvrQv
FcvrhegwRkRM1L5Tu5qMV5vplMNdkGz1dqenu7BMAL44PPZTl4H7aVBe4o2eVu7lB5nFR5ofzEjl
rELCe46MY5aHp9oMN1qZ7LuphBxTe1LH3RlgvQctNDffRPmYzmdbLEtzY+gHiki9OinRWdNubRyD
eo2LHw+4IN5gJ38Sc7CeZGIPdVt6r0TxNi9bLyRJkqxs0VPShSmvNU+3Zi4eAueGkOp9T9r9m7+t
yKYBuRadLMxk+YrPLwYNSDLvhmPHpcnI0lp/0YFsvn/IF2xkBcsstO0Yh+DMbF1RuG1iSpcl5XRM
aqnCWUIevamWa45S2ur73prNX72VVXuzFPWhref2Xh2a7gd+8hdLRZ9mKUj4Gd6HLBj27x888qaj
0C+Mrjta9XBvO+mxG/IEUojYfL/av3nQiPf/7znalaMQUs+UDu3QHbXe/pSn+kkkkv/9I75ciipj
s4awU9WvHWVSRTBv2hDdMZxfWs1eopj1h6T+YRDb32x1FoIrAWZUBp5e16LtsLEbSbGr7phq085K
OUuYduS+Dpaajc0PoxSubc7YgohXTFIbdqODvu+y5j8+T+AEVOHW2BzNVG8W4uK2KkM65CYOrZ0z
qOOiMyFnpTd20zora9aLYxE02Us8xkjK42gmHmDl2rRwM6omln74qpfd8W9u+L9/vauDUjYaRISx
b44TFYIzFa8k0vSGi+3MID69guY9GcdEDn/wt/jqG+Dzz6ZhzqCKd9+/34ql9Eo21VNz7NKEtJ9X
r4p+MQ7moUKu9v2u+sfn+3qNjE3UMT1T0UBcS6KKQUtzsyKCVOJ+Hj4v+J4GFn4bAuDKqDqNmoAi
PrTg4/sH/63wUJQ/n3t1PdSqJDlRB8kxnkIVLE85W+F026VZ7wdzfCyl/un7B/6je/l7pZD8GQ1t
oJG8clkb09kGr2uaYygayx3lXuyzFMJopgJ25GOX7LJB0rdWOwVEAyvyyiExKaUk3WuK7n+5mZDn
InKRER/8pT9qRZZnfTS3x3qAQ9PTv6eXehtWcMe+X/dXu+nPB11JNMaYMMBBbI9Y7iiAzlImgcBE
XlsUP9xQl0/21wtGSYPy9GL/YV+dZhw6LSUKm/bYN4bySPIO/N6P+vv36/nqHkS0g/00bg8Ig68+
YxCM5thPkA3mWRxjJ9vMZr7s5p8sOr98bdgR6AgFceS7jhxcwI0dDGF7tPp5E4FognV7iRhvGu7e
71f05aMMzUCpj9OafX0Ldko8KIxG5r1pLc3nstxJQb4sVDHh66P/cMF/daehcMZ/kxGOaNEuepg/
rlwnSZ18ZtzL0coN5CnSoR6K20GDPm+aDSSofHyYRHGnlj+Jk79aJcNfDB0fMeS91y80VQKjnVSn
OSZp4NE9pQmdLOv0I7aHH97nZUdf70PkdRaulOpFHXl1f3apyKzQlptjDjgBIbNHJQMkU0g0fzLD
WZU4c6zGIDp//xm/2v4Xrweky5ZMznq1/VMnmQdJ8NiUHz8Z/ZG86AfBmvLV5rexNrkIi3GLvE6q
mhoEMFO15qjP/bxwhmJeBMo/MNoFS0Z57AvETF5kjyYogqU/hgx9Wky6NfudKDQqXAvoWYdGmlad
+t/Pv6nZtsl9RkRXrzMUjJxHMBQaWIUFVhZEbggd6D+/Y6yfELgpmq3JKJL/vXsbgz5w3POIXqa+
/VTqHwdA/i2iU/71BPXfT5iSoUmGLKeiGpdVBRAHlNKD9DnNuUbt0A+PiXhUh37x/cK++LD/euzV
sczz3sxzk8c21aMAh2Q6iJsEj98/5IsdauqcCVSI3DN/JRZGUBROc4m544TFe/GpOD85KP/wBOsq
D+7UQGfYe9cca3UfxPufspWv3tIfC7CuPn9dS04QayxA0LUaEzrOcPpV5b8LKZU/35N1tQfipspz
TeIxTXWcYqgkZYBcDIVN+whTCvzB8kb5wt2cf4jVX65P5QA5BNC/R9mrRiB1hh01R63Kp0VXQs4T
HOA9ztTV/3CSmHhoXOKAQSi9epXMk8qcUuG2cpwU5oaONOd/Wc2fj7h6jVFoi0LNBl4jxW4DFAa6
W1Uv3+/pL8IKM4//bx1XBydonKDLTXJ0Z3wKJ5oX5lpXH+L09fvHfJGu/usxl43/R9gU3OdtdVkL
3ZjYQifnAUaFzSFpf4jPX52gP9dz2SJ/PAj2IK6xMiyaPJh2clMCcP80m+erXfbnIy6v9I9HjJmR
M56HV2aihQqLt1hTvD7+jxPlLrWdiRc3jiqYO/C4yxv94ylqK6xIQNk50qQxtsZgU0VK8U/35lef
H+G2hWuUdhmxfbWNQRKD3IyplcIsd06VYUV+0NgOPNVErK3I0R6+3wdfvbs/n3e1pzvbEraRcmzs
MnKT4Xek3Wf0m79/yBebzdJNizRJJciTyvz71QF32aEd4nhTJGZz3wrTZHpiaW9sxqP6PeStOwaf
/GR8/VUlaJFRmzrWKA5v8+ok5UrbJOD3Da5H9qmOh0WXc7m2/UqYSO+UzkuNbpmQUnXxvhzev1/y
F9sezYbChDa+JPHpardgD18Ec9IClGtMVUP2kACHfv+IL7YKj+AvIqDOLIur9TWBIotc5PUxUpxt
VdHrm6t9Bw+jqn7S/P+D91yloMzW+sc3GRtgHJL+/QX1eGjzNEzqo9xUmxqtQZxmt2VoLqSZidn2
C17XqDC7h7Zsn/usQHDp0HSxtg69etqcoQQFGUGHTTskDBEXpbc5reMa0HmCDVpEnd+l2Nyl3jDO
CwEG3ZmHfpg+v39jX30UQDNdI0RQI17vw2wwU+x+6C7YBbrNni4j4wQ23z/ji2T9Asz9/2cYVxmD
w5iM0mxgomNvisHTIZlIfMQ5qjFfd/JDnP1wv/5TH/71afDaNEhRbVZ1dbjSDtNs3HXFMbc79SPL
B+PYxk4BKbDF3pQUDHKtPi/ChsaAcOCiTiHEsaroaQaJ1jiLwsjvJc26zHHJex0XFImpZr2jnHS1
/cS72gxd0nTapNaUDT9dDYr69wvDpsDEiJb77gtzmd4wSsZKBYzN6Sdnn4t2mVfJvtah7uFjdcCG
Ao83BsxtMKGB/jXL5zCK7rVI4/414plpYZj6Aj5Jt2Qaw14rcn2JwSwaJXgRd2FhMEhV4i3ktRqv
YmGVfiI32R0GxQbtC7i2xYjMssbtYIUIu0GWF31OIXS4xMhRc8QQ16SxLxdd3d4ZOSLSaihCfjXj
szeS1h/rUfXlSMVsJQ4KfGfBY2OylMU8jsZWyqcY7QGUp1ror/JoKQvBdEKXo2aggevPxdymN8w/
2wVpe2jz8t0eazwYCtNeqJUmvxfGDAnQShu/4nYWlh2sq0hZMD3gJhrTWxlib2JQfDajkLwMWwQ5
Qzscto60bZoWBVygjod8goCqpTLLKaF0IPiB1NJ2d/zCw9oo0m4bac4bIyCWQUiDYWLMBpQ7WB5B
7IQetmgKJJYJgUUFP9cUSgwJpGXQBwb7N00fTPcMujbdKNPinV1DTgzL4bWw9N/lRGtX6MprbjnD
QsPA1w0hinlDED0VDmhnO0GwimJx8S3EClnOJmg4daCxRjSMOgq/Q6yZZyabbwurxH9XfUyGFO/+
GOF89V7WzU2AVbEaNm9DoyXI0SmJbYOuq3Rhc0QDmvLvj/dXl67OSAOuXGa/Kvolnv6RBdR2GM2R
oXPadHSAxoVTYkbLIugWmWr+99hMrOQZ1MaO+Ze7UzcaKm0EE1FLAt+hGV3gZdeMn79f0VeXIgA8
9SfWinjsXGVPvcOsEyvk/gjuWuNgZz+MhvnqhYEGXqozUwcRuoocU9EN6pwIoC2UuWzz8BWw0hgW
3y/ii6dgm4hbLdc3GNc15FSYKBMJ70DMwkYDjRq5Y+qV/nuMfnLv+/u6oopkOp2C0xKpxfUGwIk6
LUQWXrpMxe9cyQxX0ept29n7PJcCV7oo7MOAgVzfL/DvFOriJoa3D4iTBWBylRfGVuuw4yf5CJE+
8Wnsd/7kMAQNe3eoENjF4+/xw1b/e2NcHonxHsC9ov81tzHDCV1IRSYfmYqgP/TK6ocV/f3N/v3z
r5YE2EOiXfHzc7yR3DpsX+UpOkL38LM4WfeKuujDZIFZDfoXrGKKhzRGHCHlUPN+hf3o6TMhVbf9
WTXWbfSoJfZ9lFpuahhoTMvnoGU8cqv4lTTdAkcWnpGboJGy8jArxnJqXh0q4amCDUfbO4JZgVo2
G4NFo+m3CVcQpDuvlObbqsdII09JGQUGHqVYavF0Elrw/0g7r93IlWRdPxEBkkl7W1auRJmWvSHU
6m567/n0+2MD5yyJVShirdmYjRlgzSgqDTMjI36zKrxerGXRPPlp/ggccdNzmGFyx9mjIQSDJoBa
PHaItfjBuG/Rd/dbGcYvmJmiW9cTdbzUVqUV34CbvSqlCSo0tE9paVxEKHWguLOuQETiqrSipXE1
wRhIrhe0tVSV8+p79gClWKe6R9eKhOiofMpFExpRB02yjgfIR0DMzQL9HIqnxVMtocDg+aryEPTJ
NNuuJV7zADCFrDTV0yAJe4MHGZSWZu8ah/G985scg8HAig62a6T8bwG4Nk0j7/QcFvr5DXS8P//+
Yt4VmL2jTzjbP5LWZCYq0MZhsED0vy6ZVB9vTwv9zEmQldYKRfPZnxehmpi9J/qD0j9CjUvBxJvX
3VIVebovvs//9yjT+ny5T3gvKXk33dEq4imGne1i8RYUYmGqlqLMDmGp8KMhk4kiZ3/CYE9TXpZf
zq/GUohptb4MpFex+otUQkT22usPFZpG3cJVcnwGTnPFPuUF/lcT7HuIOtJcpU4IYVbcg9Gm8T+K
el3R7AoWziZ0zI7WxUB1FNltusYyj/3pn38ZDpJUgz+QuB3sUN/XvnGhxtZV7f4E3TKgap6Zb2p0
nVj3Ckhgsz5E1Z1swdwAZof1AbprYMeVbtsbMSDNaIUZF94Ej173ZBnPE4Jr6O4M8WmkYpfLBYkU
OuLVp1kJ2KU5dgkTYOd3GLdrrf8l58+V3e1KvBCs/FZgcqFqPwZcPGJNAmpqglZGZ2D4ExY/VP0m
bC9s+8mOH1oDuMkk2BXsG+q8mYBbUnTbqus2UR2S1D1J42vQc9iKV9+LYTci3xT6RHzwAJgmyWfZ
McArtb/EV6K3cZNMNpk87BD7XcXuTwyDQTD6UHLfW+GvyNw2HfoOSdPs1HxAkMJ/rD34fOBA3OFG
MZKnwQf2MkISLBVj3eM11gmE44DfQGvftUW1aV0P0Gi81vT8GrWGnSbXG2wR1qVukzEU66BB3aGT
9q4NmBLoqAe6r0CnqA20e3WwriU7vc1yFamecNNBmWhy70YKpe0o+o3p2YhUj4/dZM3hdcNlj2oS
xIrQBcFWP8QePg9ZtR3Q40osianCiQRtjc+qjXZerIzUTP3LYaw+JVtsPQTf11La/tS04UONBxSk
rG1Yhfscru8qdbt9n1svKnjZlY/MTzdxD+U/8Lu3da8/GghoZvJdBVoRTjpOJ7BINMhZXHJt/lir
WKAgmJGOrkNpGHCqD6gq6yENJbV2PSGC9NF2grRde7b0E338i1YAfQ60j6AuHhuz32pCeZMlE75Q
hLNHuKG8A1/hI5fbjQXdeUz+9KrLsbw3jffeQ2uJH2FhDqu/enj55tJ4bbYyUG4/2Q9VtzPZHWPA
TRqX1c711YANW0JqD1X0HIx10/8qK4/c7jGZGFy9Dnv+wzd+8MvgbYPpSK3LLAcY1/5CsyVq7zrj
rep/wmqugmcPWF94MIbXQv2AqAWa+KCPT2LSmQo3jYkYQwTvs7O2Vt5ygZdbOXiMlEelFVsN92g3
0NdBWF35wcRe/ZSSGrYlKkcQSOT2DbECc3zwupfYfDJDE/Q3ePRq3KRavpL9nMy9Aq8t75K+urBF
t9Xzz6h6hPexDg0FStV1lPU7sOc3fq7ytmIV8p6X1xuaFDjqgCfWXwFlqZD1CqxfLeWP11+Y0ruX
vpU6ZJ3mxvbdXxpmzC4N+cg8lOaTBOUZ3/VtoT+kw03cPwn9UQNq7glwRLzA48EpuGmaRLlXDPfB
s0IE1cug3nBLOZ6JUEA0GjdeKfPMAUVul/K9lsovnVeuLRn/WygISooanr5KJajB8UsxOpn6VHqv
ecOJjDiDj/icMv4I0mINvP86RJBC8/GNamXYk9z4BmyRFvGSX1LFuFC6iVPUOLK7sHzwUaGB4wJa
DYbNI8yoK5WzTvWprEkvZQT0j3tF/YAnbljPkf0WBdVGbbY2RmSl+WamPzFvKGQXxOh95yII4gfM
KvsrzgvkoOpNVLmrzrxI8oeCk7UAxjfIL0p/I8zXbLgKS6auf4NQXRk3idogPfETB6W1mrg7qcCu
u5UMZJhSVKb0C819HhU0ffJ3HNTJXpAmAA+Hbe22h5UDZurCpcoxJjgT6U9GlJorLRpywDr2tah3
unvIQNKb0bsav8IGXmGIvDJkXAKwhRKeWV4VQbg3GndT0ocdgzcDJimsIsiCP4PuCbtUFP+9D0tO
0fmy+l07vLN+4zrIlJveUG+HMn2NzPpGrQ2xKvJ0lyvXcnIboekDJnQXBn551Y8mrwroFrJ5MYBV
NwuMjaYuUWfBHAwhiLw1w3U7hfKvIu01rp4auPU65DcdTSlIwJ75injVKimltWvfac2jy8VjYLBY
lJ9SaF4VcDKq/Gfk3bu+I3XlOw2OjcfOSpRxnYWPhoEeXhHvjf5ORh6yI10u5JtqHKGMLV3tIIGO
L1xFBmMhU2E3TeAI3y9cNN1zF/sB/WCUJqRwv+3RX+zWGgob8fhp6g+WpGKOFG/t7LfRX7rVVoVW
kPsfKRqDGel9S5kotw8C5QFfHa8HUIeaF2zl+LKbtNqwyY6g9ShA8lLb3dhQaoL6V494xshbCveW
O8rC+zLWNylCT5q8rdv49zi4F3wda3BDASh606eCZP9u0nskKwLlOgFgkAYvuUBDUEDWi0cfAPpb
qMbrrE92Q3PftFdB8GSlML55YdgT2DtzocyACYKLVn0YKDbaj1SL94V+m6fInSGU54qVIV5EgRad
2e4VPpW4yTZ6hnwl5Ac1cEGoFx+h5e8zX99WKWorXXE3SDAMe34BNM7bjMIIWsr7Cp48AkuPKDAq
JiSarCSRjVAxyhF0sa5GTUHhHkYYwjgYNq4qke9bcLxmBMTUuhw0Fem/Kzn46Sd3Vn0nq5+iZJen
5BVo0I2uDY69ALf6YLvuc5twlYb1tSGRXlhOATvAgl5cQT+q+isf7gbg8xUwdn3srkKfbQQHHPm7
9reEeXH33JZXGjIAdvUACy8on4WerFKblTZWQrxZALMLo7wxSwnUsrJiuJeDp914aS7vdbn+aKNw
jw7pj76qb0jckFmJV67y3oK513gWjrm0GiXEdsrfhf9cZdvB3cPlb4wXW7sWKTdbFL/L6IuI5L6w
C3gaYmvKrwbcj+4uFAREcQ1eM9KUMcJORYKaaceSqrdl9VxkL2r4YAyUxdFyG2imEdXrXUe3YaJo
G1myNiHUqozigKgPk/kNfJlKR+cTJTop+jmU9xkIy0S6qbTnwuciILXq5BcDJqfPQewFTpMdXJSy
2vhn07wk3Cj9JGrjv9TVnSfvNDjGJIwXIu5XXZ4yVZ9eN64tVNJsmA0YGXDRTKTjLIDXBNDyPs+v
M5iaqELI9zmHtxs+WOG97V+NlUc+gBF7jzQBjxKRAG3Zy+hRIA2rlBgZSk+6+zAYz6a9Df2rfHSo
+gFtf6g13JnNfSLznI/edUXeWhiIW1xKZZShO1ZeBG5D55nUqu0QhYXqmKaHtCQfGmvIADthNOtQ
aVbp8Ni17WY0dPyDnjvpNUM6RTjUdoziMbTv5OAhVl6i4kkDjayB7PPKZ8C3yE/fhshPsc+QmUSZ
syCzCZ/tzDEkhFwsiL2mu/F4pqM1gO4KpufqWssyNM3F2uJzSWi36Sg49DzYWQBToNrI6e9CcOeC
0fFKBx9uZPqGoh1M5J8TrUb3//zbl5Sh0MIW1G5Brh7BTvzYAsIUtMZBnyhE7qTyJaf6k2Y1T+cD
nXhAK7IFrMgEdgWieHbkJmmmdFXU6gdNst+VLHtBxOV8hL9OE9+ft4zlnxB/QdVfnlFkGXFd9Y1+
kO1KvnU11dtlSae+DOh0IiJYYyggFdJDk4aoNyZ/hGzt03jTwA5x+9/ILNRkeIesQSQJwznjFtOj
foPG6iCqdmtT79t1FNI/eiOCR+sWiC4MSbTwFpxm4fsQaOMZYEl14KQ4xs5e6NEQZUkbgcdz+0kO
0fLH8qYsVetOwGFYdZFNvY/SPwpVeVRfZWU9XJyfxONlshT8diw6p1OhY47Dkssij3Q7Uw8Rlce7
LJO1LeuZ/mvcAUBSQQ+GpjOl1DnYMVArq7XoJR0SVPAap00uQ3GNFs2/Hgt1c0TILJwEcEmYqghf
9gOyR0Xu8aUdwuJ+SJ2lPuXJIoRuIoutyHilze02uhY5uEJW6HjY3V+5ELz0Gu9FNoolH+HjMrCl
C02fEHm2qmKL+n0gudI3Y50pLZIUfnkP+LeD1Oq70HOUSWLMbm6y1JAu3UZ4n+en8ERdisjAA6h5
TQfFrDIRZ1mpYXPTHjz02XieXqDtiV4bIsjIA54PdVwEsXBIVad/yZauWNNP+bJasj5qQwLs9RC4
MAyqoHT3aZ4XvxLf7h+Rbxq2StuXb+eDnlhDQIdTwwAwPa5Ws/EJt4+agjL6Qe0kSMdIj27zBo55
a2IAdz7UiS9LNygcWn/xm3RPv49PF2Vj2XbeHkZ+zmNiy3TeNGXcnI9inAoDNJzTg4YBDlazvULf
zbN4rbFiA6BYHXUXGl+UfBS65g7FHt4PdeDdcc/nhyDIi7tGNdMfltHnNzVq0s89QrCX9WgFVy6Y
nW3u0jlLa+gSqAeFD3ZrI2I6Zs0aqhZpTY7alJ0DaiYHyN3DIMEVTgT3XiPH8q5uoj+yXSMcmMbN
OrfR+ssMr7voZJ80q0VrQ/eScIvS2z5ppe4iVkPQ48aNq+HkKBTKOTkynk4eQsnWegTSITWIXRQl
9IxHX92ohaRfNimtdSPU4pc+EGSkeg8zrwg9b1trSnM1YAG9RUTJ2odpETly2kDObQBS/Mb23r/L
UiQOKJ+FubU2yqq7r0O3Sxe29tEuUzRjMqu0JmIINIFpzb5s7VDUHbopVUDqIhCiIzvQX0du8/NL
vxRl+udfoqg5fKKxbYmCn2IEE+HK1BbIFSdCYGYjTJr/tjBoFH4PYbaDPMQjAzHpPNgJgl7ac1gu
XA5HO5jGHaY5CjYveFbRzvseRIpMHxdiCzO7+M01npdAqkdH2vTngUxMQBkD1szsz/e2LBd86KGj
una/1TNEVyPJHVO0jUgYlNFFMuNfLwwRTWoi5D7H91CXWN7YKW7gDLY8yVytB/vSR6/rX0bh1ORs
sWmq4pp91KHgS1FHGUebg1bL7kF2Neml6t0UZUHqGedDnaCngXKaGjiCs4q25GwOx9LNhd9G3aGS
mnQnkDm90lX41HVneddGj1EfQgsCFZ1hPEhmRGmj41Fy/kcc7UXGa9sKODlSCZ3F/L5NYrVV2jqo
uoPw4kfSbI+DKP+d6tCfzweaBjPLyehLClmhbAK8dI7MbpTYF3rBPe9TTQpxINlY7f0Q4sy5Ox/o
xIi+BZrSgC8fMCrLje2Ckz70qHuWNsZxfoImyv8YZfYNZ+gGmwh2k7aMF5n0G1o6TM3/ZSD4Hn0f
SKN3LcqRDAThjjH8gbRBsZTbnZ8rODPfQ+RpTIe6IkSUbMd2n0nv8hKYYJqI+bpDIINaImgCHVle
IntTu3Ch2kOvjU4Xo3A8jnuLdlnqi3WiF7uxcx+iaFj4jk8kewYt8OmUUiZj3GnkX3aBVZmcfWrQ
HbK6OuTDH799KqDHqhjsYLWZ6R//fq00Tlm+ZhuA3/y0RXi2sKVYtIduvJdKFa3vrQ0a6nyQU1PJ
xyoEeEw89OaPvyGUYqs33fZgTELjunmHLPlbP0TXkYy6QiPs91yp91bcWQuTeXTYywAigcdZqM9i
XzpHRtq+Mmh90I4H+sq0jJxRf/cQG6rTJSvjo0Bc8TzXTI4jkBo8pL+vmqEmOWTKInTG8Eazb7T0
ya1fGy1ZOItOhTGwBIbhqNjM5GxzKC5Wb5GhYwvcvirum+eHa5dKQ6EGCxN3dOgxHuhbtsloYP/O
Vyw0LcDnMXdWh35DqIsrTsG9hrCP0MQeGcrz++PElQ+GDbCJTG0AgtXsPmlaqnRGgd7bgKs839lC
L/fosJjyL4urng/5RO0BeecmsAMKz9aYbgoz+jEkeLcG4uX8KP4CU7+dGH/zPNyQJv4UXm+z1cG3
UM20oQycCPVwq7quh0dPPAbRwW0eAmOPGpvSoZSfovbTP6TI/JyPf3KYX9LM2Y3oynGrhkodOJlv
/KZt+NhROiBRx8XjfKATu9CU4SlNpGNOjDn9wdALKe+9MXBSmrGNdp/2zw2+KlK8kG4eHRucSkSZ
GFH8/1ExQkvQlgPeGDl1pIQ7oyrDXW4b3VbutCfLNgoEG2xt3bdthXCyN27Pj/I4y5nCw0azVMpK
0+/4/k1LRQGvCIdIRxT+VpG0PVCtXdTLiEC7ebsqdf0QGSMKPumN2vw5H/x4LSlcUPiEzmLqfISz
80QeRGw1coBW2z1SuzG60eHufITjb+5bhDnbKEVDVMsNIoA5ouERp+NzYYokWzhITg7kL+SWT88+
Qgyj6ucKX/Eyp8d5/Vff/Das+38/EGb+b9kAwYQ5XLxt7LgYyzR3enBC66xJ6L/ZardwhR0j/MHX
U5ajNDaBF4/e76JXw6hUyhz1PMTFZZX+m7/NbKBgT2mo3VijsvED5TJC6qujg3V+jEezCFwS1CT/
B/nzBLCxMywUrpXRqSqwBlUoVXg+lfF21OE/nw91dPLPQk375kv+IYWZpyQW7WyAyFvccjbJYG1B
oyXqIQMIcj7YUbJDMABPwDWperIqs22OcHqlJ+gaOalRtze2NfZrS7T5RdK74WaiP22ssuwv/QiX
nvORj86wKbJKSs+FgzvrvHqHoG2dVbU7WQwgVtvlOmKOyY2dh59Zke/Pxzq1el9jzaa0KHLhmp0v
I9Zir0Wo/NK7bM+L5e18mOnPfLt+/g6JZ7kMC0U94ndKuVeKgBPJkc1eWyUVBRNfrxfyxRPzhvkr
5Gfka0CmzhnkWo/QxOAOkiNUhLhfovJW1B9V6P/7DW9B06Qzga6L0NTpZ3zZhaKoo6LpaomP2m/2
SUcxujA7AVPJFwurc2LD0+slbyE/YNLmt1mtSkOqgKd14mbq8b4NU5vbfURdfJW3CwSKEzuBWJQe
kG8wyXhm+z3SDQm6PMMK4qsQvJP71NQL3+9CiCM1lSKQdM1tJGeyo4heW+Wyif7tiasqX0chlO+L
E+Mnrmtlx4zFuy6lILfwbS4NQf3+9wdTy1JRM0t6+gZZC6HMeJXE/xpczShIXiDnUMpQQKZ+j6L1
wFHhHLgOatc+54ti33X15SAeLaxSGmqY57/OU4Oi+Cu4P2zDxD37eziEz6g6uiptWhTkanBtUQRR
q19YmuMcdBrVlzCzIsIgtXDTQ8LIbVncpXK4jdBc6RDNdQz64PtStIAT6qykmSjGO9XGU6Zvhg+B
e2BBHXQhyzg9asNSVcuUSeFm33GPemY1mq7rSPF7hjlLn6Bq/Hp+Zk8dSZzg0/0BtYCk6fvMRmWs
DdUgW87AA+/yh4ue98L7hD4Lf2N2tsJJ+/8x7FlJo/WzQKvoGDpqbynOEMMeq23zUs0AqMEGubfV
GDpoF6GSZ9q7qC1xT8ohvIRRQsHAAtPl1bTXQ994yXo9W/u+OESjK62pGr8NInXXaOdhqm2bH4WP
gLjdZS34EQUsugzlI0ZYTy/skH6k9+D76B+avYRPi48Iqdz2/jr31BtpgIti2+69G3sPhjFVRip0
CqpR+REVA6Atv/1Mex8Ljw4nFgU6aZPoqNKGUGLQh8v2MQoHDyjTareNiUQ9BK0OgVbMCLTY8y/9
QThgNxBNTzV7rZRk/LpUIDQoo5egW+zmOFCwXh3ad7M1FMr6k0GEhemc1yDdZ0extolCVdpWcpJt
RQoIK1FlPPLkAOyA5aWYpAU3WKWnW9frPj2Tn+WZ6v0Y9A9UlPSViLVDplUvpt+ClsPNTASwmyKV
7gaa2PmqGUsLfqBP6x7Px1zDa1Q33ssIVKTamd2FjJzLPrSN7MaPjA9m7VlJ8qsi4xuJs+EiobG6
SnX3p+JHBzxiAAT6rYoKdox3ml9jQ4inMngS5j2RqnxvaPX0m5Dmar0hePIZ/WrswDZWPhwv2hDy
vhjzetuKUN8KUuN1lSM0n6qQDkJPgXdkSfVFVuotmndofNIORlHPCGWg+c1BUqL7km2G6VV8a8s5
Z0UyoOKrqw+RkXxitPoUJorAbkMdLyRZzvEPmgC2FVjBUbZGhNZ6hzX6XSlVwE8P4m3TRfgAgDOE
IxjdJ3EfbgLJfI4DUAz2mP7JAvGH//JrETbeOh7lXwOtIWAyVXjRJLa0jxAB2dg+rGTDpv7vVowm
i5R+17k1YqBB3e4h/LvrAEuydVEA+tNV9xUplhSAIFh/u3d7DFL1u7xvDCyiTG3rG3xIvSYpq6yp
P+02Y93kAFXbyZUuGrtsM4oh5QaLHxOEBsFGaea+x+p2ZSX4GTVj9R7UVoaV6gT3NVkQ2GtYe/ma
E1ukxlIjDgHqi+BN+2DlD3gXalgZrfqygSrRm8ONSOxkq/jFuxZQYrPa5B59SJUfPN7pGWSUiuPr
NlMi5OgkhqsmAH3ySr4wIpRnG0hwkxmktvI1EwM4VPCpm6xMr32pTDSj9aALVjFdTGZHUzaujIFe
jEIunmm01SoXxliCwnbdchp7lbmT86zeqWG6VH87kWaT5E6vWJuqBAjz7ydkH/BYoMNmO75wX3S1
KkCFade1odwFbo+msyee6rS9OH8sn0hHgdDzeKWnS3t8ninm7KuojWvXUd+h4qbb/+2vz3KEUthj
JmX8dSODaA2AV28WqkYnfz+UJGryCiOYwwe82KoGg4eI4wbD5Ngs7pIQwNO/HwaPSkop9DAgjovv
K2OZXTi29CQde0x+g/zclmGwMI5TVzDYASTKpvrrEZurFhwxsehcp5rM8gLxSL9/VcI2OD+Sk2HY
ZBPxjufcvJVOq8nFQlSxHUXF5gxtrkgPd/E4/Id117+EmeU3Ydi18dACSh9NJ1ALoM7lQqJ26j3w
NcIsnagT0YFNIYKSOFl3CXxO9Dd5t1Gr6/Mzdipv+RLImuUUeqXb0igRqClujMRbZT7OJfkfbRE/
cmpE9C945CIbdyxXEmt+0NauYTkCMkQojT9g/n2ApniuC+xWC/Hwv41rlliPBiYCQTXYDu6BAM7t
LTkgMESnxc3tfKSTew5onwBPBp5oXvrhaqxVM+5tZ5hAxHekWtKSjOHJRWKVMEg3aTbOYRsq/O+8
QFLKcSNt7amv0eSJmoVrBXD9+cGcSjGptqNdCBDP4HX4/Sgw2sFvlc6zHZH9wB4iAo8nqTd19yeW
Xr3eXhlL+28p4Cw3H3ikeEVAwEBEu6jL1nn25ofj2jdu1Qx+UfYc+Auilad24tcxzi4ibEtEVw6E
LPDfi9Cbl5Nnw+a5lScA4aOFD+zk9qBmBsKM0p0wZofrACpEZv1cZ2jJcMMfnu5j47B0uZ7cITRN
J1wEu8SenUiRNQqRBIjNynWz7kegMPm7Z1c7a/HFeupGmu4j9iF9d+Bg33eIIrWRJGQi5aW8Uq1t
gFXV+T14XOXk+QjlmL4nUE0wC7NNKHuR2yHTZDhwXw9SG76UGk4+hYbdgfGjLLT1ONovOv/u++Ov
qJeW7sMTSwYAAyyWZQCZ0edJgxR1nq4EieGUJlDmQlHwUxpiZWuYrbI9P9YT60Yo2PWywal41HSK
SBSbjHoZeN2Xsb/wOnOyb79QaCf/h0AMaZK3o0M0TyRiwy6qwCoNJ+vjVyOtMd/mUkEh4r4bi4Wz
9+T8MXug6OhHHlFsXV0KO3moDYe8ch1z1ON0e8gMHErOj+nEVoTGS1ONzjGotvmxKOdDSE0eIXpc
YBCOT4Joq5MtLaSQJ5eIg53uOyoqqj7b8J1cRFU2qIZThRi3uGInAa22pU9cHhfGc2rehKpNrX40
nekUf/+0msFG+wYPNscLVWoVYwsNwMMAjkthYTcof4t8s1oCXxg0T3JxcODzb0zYTSQHeqc7peVm
91mASCy6eTm2UmhfBLCrSutW+PBz4Cuq95Vpf5pDXWC/PprPQRT1xUp2FX/TGxWaMnaFRWecKBJK
6nG0ybSsuaRFJW/lKil2URLqa0lPzRTnHctdITOqbHQNULlqSJNcBlDiVinFLfbCcEJgYyPrH2ob
A/3Di9KXw0u7g1Jh10La66ak71SJX5JUoD81nbabiUvkp9/jBOfBVbxTXfxfUy8Z1nWOWLgMn37n
qrXvuNlk79PV3nawJX/vJgT3khFaIeIkDzbtxMta9UAfSJLC/Wrm8duU58GPaNSD6hYyNgQGHXyt
j670ZkTawci011pVePZ6poV7fRrgYk4C4GH+ft0FLs4GhWxn12mmJzfCbvUnLoIAoleefsZR1ew4
YLAeGPr00kwGGyNcP2B7Tb5uahtcxkZdr9MeCfdOQJBvLAw0Ja0cr1FtiTcja3FlKbK61UVhUqqg
IKMOw3jrgzEE1N9HezfqoAq1XXtvmw0OuQNGY3Hq5hjWp+6mZ3NsOklgXBLgmxn1E9lusi3ICyF2
YV0M61arkfY1h+nv+Sjrqkb/3vV5gDSNZ61Jt4OrLPPyg+mm5uMgh4il9JG/LiieXrZAVVBR4QjA
Q6nZ67kIfyBOjQa/G+rwacZWedI62V24b6eb7mhjQ2LmwSQQwZmjE3Kzxam+NnTHb2xM65/0bkAp
EdQUjI+8+9ngpXn+FDqRwdAg/ifgLIMRiKNIErBipy2dMnnrxc/UvQ38C13cW0GGD9nSnXHqmPga
cJa/sKs8q5EICHgKAjJVEN3YnR/TqTMPRW9UxOiygN+dhQgKcEeN5ppO96e34XRBNiiwF2sXwpwa
CUgbNOZg6E7r9f3AizwVDJiB50Mrfiku9CMkFwajWVigv9DW+ZbQDdSx6UfpQp9viV4FEwGC0HQ8
AMJbtezifdJkJax99bMHMHFtu0K8oFIUrtsauQ23yC24v2G6GyMTS7M4wQAO1+gf5yf55OiRbqGD
hYj/EXhQ7yIV+Q0mWbdWmdzy1WB95i0kUyeDoB6NXhSg/SPKC0SKOO3hAWKCXVYQrNT4QhUGzuMR
pOzz49FO3ce6RY1dRpOGnubs0epRdY78cbQcq86C+6aoSK+VKkH7HRfp0cYRpMahFeATtigYRpbw
icN2BfoVT5Teyg6xGjQQr7Ng5w2VfNBhi66yMlS2KA83OyRJIMD5AH5zrRcXsT/qG5NqxQbXNeki
y/nzTWYb155RGXs9HuK9kmf+QzD6+dboOb29EVErOakx1gUi1m8NrfN3Xp9yCIaafVuHfXIpAqOH
uo6Pm6hTeadS+Vt3sRRgtqQrCwjWU0uD0i5iGwjMCWtezpeaWAq9qtWd3PjdxEhYbezi98KSnDoM
v4SYvYLzPK5Fz73j6DcV7MCgX0LhTF/o/NOi0avw7rXBNc2Bgl3oNnFgxLoTmt7vFsXDtZvhWqdH
La4yxfAqQm9zfkinIn7ZZHO5OaNXxRC7iuWYmQe3UKfUa+DKBYx7H4oMkf986YA/tU4wQhRhoER9
jE6s0FdFcl1YjmRiDpJnz1VQ/+hEsoQTXIoze8PRK4sSnm6Wk+u/Btynw+RxDJaQFUtBZt8o9nxW
kJI1O1X+rMbXFa7OuV8unOsnD4J/ZkydFZUQ4PdSrWQkXvHcoCyg4O91fhcc46ImftqXELOdXWjK
EJPaMlk4outB+iM2pJWqIesJGhwjyeCekeKSVWjYXiA2cT78yfvR5uoC7SBgCUyz/AUZULlqOGAq
ZzmNcS1hy5mE1QalsW1DU+B8pFOPYQY6PRKpm8Htmz0K9N5Po1jqLEeO3A3u4Vc6ibONI5fh24/U
VDfIwL3DYbit8Tg0x+DyfPxT+4UUgFSAqj0voNl+qeUUKEwcT0uJmgJmxivt4b9EAK+K+iuIkXmu
MRapYuJmaTm1cjtM1ljhgwcL93yQUzuSJAPpJLINaHKzTEN2a7k1Xcq1uJ757Q5f8/N//9ibgv34
NcDs49UlOy+tejCdukESMV2hTYnIyVtDObWzLzpI/Q1M/25f91vZ+A/V4m/BZ4sEuK3tPJnRVeqr
3OO1bYl1lH0YjbVuvGLhAD65I/6ZSm32cY+1HKjKIBOsSjCqpJ+OcbYZLM7o9HfmV8uEMSY146V6
BKlDYURrVT80nbCPnAKvWwvSNtI4Jb6lckvzSLymQ/xcl+5nqFq/zq+neuqameoKEKWmlsj8C8ek
3a10JTMduncF/bWE12bRDZO2QlsiCYmMmg8B6bGqa3Fb+bws/TJCqcj1qPLl0mfV8kACvtNuAs/F
xja2Ie2XMooSyPRu9Savd6boim0a8XYtZPnZN836EoPkSYaGSmFlYUgL1wyQ8PmRHetOTDuVJhzQ
TkBNaBR/P7tSqwK6RTRHjerN0Pxx64DmLpal6PqhNxc1qnwxAXzRW5FxkU/UbA0rEsfmUeruFYkE
MjOD5km1MNmLR1N6G2Ch7iIUM1Da4fX76pEbclAY8pXfZ4PTVF63CTTTm4yCkQ0JsOA9aBYiFhZe
DtsmyB5yqRA3CBBhCW0MxbP9r9lcf4dsAa/itJ6EDL8PGbOMaixDm2bNSNNfb7aGWCgSnTxfKPL+
vwjTP/9yIQS1lg66Qi5fRjFOYc2GNvBSen3qe0BW3oTrO9UmZx95o4VtHLuq6bhe9ahIwxUh787v
jZO3qvFPjHlKmneKWqaNbjpZI13FtoWlap79rAr+Q96mjqaE276XrtI23Y7+ki7nyYPlS/DZla7V
mp2ELQPsNWw+Ah4KdNctWubnB3nq7v46RvX7Uo0FyEFULE0QGmtcFc36NiuAiCykQCfPjwnvr9BT
BXk0DfbLhjArn5yxSMkQnrMRYd9Jz4ZsNd2EC9fnyZ33JdA03C+Bwlw3WjzRLGfUMJNe9dbCebH0
92c3p18aVRvU/P3XZkDGja/4/HKc+vswE9FMoDM8ea98//2uNcJniTILoQ10XxK7vq2l/9CDwdFF
B7sC+OvYE03Rel/QVDCdtELx6MF7rdP/sAq8sieV1Km9PX8HSbnv+UYruBRDdWVkmE9Krbq0c09O
FQ0R/J5A4x8JNFZFQ7eWHisSxOnFiGyTbWz+w2JgzzJZs9D9mIvxq5EfqElkk1V72U5UH6gjLyz3
qa9vSsB4LlLyOGJhyQXwkyLzcUWUL4AnrQsXA/foKtfjhS7fycn6J9Dfo+7LdwFQTIrami7f4B1I
MBEg/P0f5oqGHsBxHE2OqvWFLWdWmkW2Y8rD3f+Rdl69cWPLFv5FBJjDa2dltmXJ4YWwZZs5Z/76
+9HnnpluNtGEdDAYz4MxrN6pdu2qVWsprmP3lXH8gAmDBjyKYAp5uIlHtEq9dyWtMZ88pGjLZiX2
f/43A/L54YPrHFySy+Mii1HDXuULTnDOo4/ZvbFBF+Tl9MryBtBesUNCiMyNI/wy9b2c76+PYM7P
IgyJYplBa/MFQMbJpBaqRQcTORKmHoyLa3OwID/vBmgpaiM7GDLE9NeNzm5i08DrjiVyStTn01Yj
OOf1Ho/PQnlNXcTftLu0uUuXlv8vwHwaAnPd01PNLqPyNLny3arSwjoqrScrLY6OH/w0NOE1j34N
mvpa+MYjXAXcX+GTLAE6FX1qHdVTlseAbP2VJBR0lytf/ay05WjYELp8bc0AIj5hXSnk3XI1v88E
+YuQBc9kNz4QrTBBEJPA3Sya01edrld1AN7NehL6naja/VLDzWxSlyYAYEtkbkEuTdZAzKSskj3m
JonXhUSSbqWqN5QsQvVZVTb5NzHdZVSl/DUFkuHdGi8ElKfGR+dz4lx46PVFplTWU5AO+U8rr6Jd
HpjywqNybm+fWpnEEDFs/6WkMEQNks56MKB2sUmworz7KvXfrm9padxL070Gwwu3C9ht9aIg2MK7
kucFrqAOS2hY/dqjDFjdla4PjZg82IMVf+51cshZJLWrVqyeSyXy90HtJevQAmII/1yyrkrcSOoF
duhEKlLc8s+scaWFO2TOrZz+1PF4nsw+CcfS9JvapAGVBh01+a1Y1R5Ngy/Xp2TuBkEODscFdwj1
ickOa1I04oSM1IcKB1YS5Ks6bxeKVbMBt0mdjf1EcZcM4/lQKqiq5cbBBlW1L57S16Dy47vQgFAM
klkbwucfUlIeoqD65AdL1mfn8cT4xPvXiZmaoQUvm9hrdwoSCch5I/2gLg1yHMR0a5HdYU/Bqa5K
U3cZ5qqQhIUBnkO0rQQ4rXPbdkclfCkhZhtrrY4Mllt39xX649fXcM5T83yXx05YLofp/AqRq1Yl
QJMnGfa3ztFswyp2ampBE5z8vm5qdi1PbU2mEwi7IFW1pT/BF7qhcvDFk0fCVoBMyfA5S9wXUywe
hbpYBzR9fCBwwyPROvR3pNM+EsrKTiUHgo5Gxl35olQfCKZOPz8ZmuhExRB4fF7Nw9VO44/rc3d5
1GDGx+9Y+ogZuagc5Xy9dbqWd2f2K6laLu4lyexZC7z9DVo0RxDi6GtPfAZiHiTnaAl4CleBdiOr
CxHB5VFiACefn6T/9F5O3dDi84onfEvk6lFRgIdQbly4EmaHQZqBpYYcjYTs+TACZZDl3O31p4EG
MURgV+Gv6ytxeecwEEtUeCuBR7ogoxLKNtQStQaQFKMO463y4XvHPdpkd4q5lEmcHcyJrcmkhbDU
Zq1Q6k+m1MOSV24g3fzfRjNeeier7pVF1Xk6o1Gr+wopZjOAWvyhBpRfQI983dbcaEjR06FDTEIv
12RphsioPKML9KcmkO5zx9oP7efrFnjlXXhSSECQPh4VDEYZgMmV5Aq92VVq79p9Y6SPrRBYdHbo
OTyjlvgap21xF0nSZ5i7PXINWrkWIi9+pA4XoARuiJu4irWbQfPFraCX4oaaa77SHS1Y6/HwBXJo
bxN0uXtTii4KB6InkeIkgFLj7KWDcPjGg75g3UlSe6ArXl8XmQWwRJWqldVZv8WqunO10rohTZWs
hTFlJNTwpfL5krxga7wW3J+3STs89Vn8O00DHYpUa9i5tKTxBVmCsj2rAA8ZAp1Eg74zZe+n1/kv
guG8OZbibaoqQ38rTJpdD6vn1s8i9651k89iE/ykliquEjjDVoZOVgdQ28tg5r+1CiKuIsyTteWU
5cE0U+1WNgdzTRrIXJdD9aNTnDsQMuEq9sxvHa8U1Ai7VdkqwbrO1dfKVT71BYgvOvHNnZX27h6U
kQAFhUEiui3MAzoGzdro6vA2D7JjWHZfaTd/iZPgq6AMGbioUjpAgxbdhpZVb/KcKkosh9a2SmHm
UFLnc51XOXAYwENiXsEez/G+d10UMIbGL+9Ix8Gd4OR0elQN6VRNqWLIyQIXdnDUWQsf9AC8rG9O
Nag7zQt+dj30qWwBqDutxF0lrf7HjyQ7qNxhXatturIGyMyDwvhjSMk9MjLFoeoTeWUo/bEuqzuc
ArzuLayzbin8bLv2p+jDRE3+FMrcFs7twaclRnESVJca76sqJl8FLv2V2rM75JLeLL2Bzqyu4X2Q
fc/bJk3fUNGvH3tDzj5BjnkbG9CPpk2ibrQBallYi48gF20pz/Jbr9TluyH0UcONgAMjoAdiLGu+
t3H3Q8v95ywPINNvowdkObo16WlzhBt9zSiUrTXarFd9OrhH0vcNPNWOtXOVNrqDlCMGfZYtHPk5
ZwlnzdjTAIczl9e5ezFQPVBVpO5tpwGV1js70ly0VAKaLmVrlUjNu69hcKIjjQg8ULyrp4EUHWwC
IETNtWuj2sdCsrM6faHLcM7DjBIQtCCD8OWf8yG5Q4c6r6K7turJ6SpNvHvRDY6B5C1cmHPeEsgD
RcVRaYRC7rmdJvCg6EvpySz14aeJrNCqkpwFgMWcjZHsDjg0IfwFf0yUuYmSOaXwFIYy9SK0sYXX
6x758tEE1vpfC9Mkk1THKpEFfc4lRCT9UL1kNDOu0jg8JJ74zLPik14YGymwvl63e/n6VUyiVvj8
QGjBYSpOwplBrTIYEqroKPrGAYLrQ6LqdFIGu9rXblsdBt3ASQ5uTs+ylt7XRv7Q+EhqVMWmdoKF
fvKLaR5/y9i2DlaMWvgFRUkmFUZLe/RR1CsoEssXr1LeG/Zggm5vGqUVuI0u7j24XvQ0i+kh7y3Y
srVClW9Ng96R67N6sZqjlbGrnBYlXn1TBiDeemIYOEOIE6cN8BnFEDW4l6KHVLuvtGYVCH+u27tw
H6M9Kt6wqnJdQMl5fgY8LVCLJk7Do2zl6Ic01iGOYOULowdASzd1tdiDMzvAE4PjSp6EQ0KTByXQ
jPDoepWdFIgE+Gq5EYrgpxIkd3FM3wCChdQpou4jC3hieXQ7J5Zl+hMHf4jDYwmNt0Kg996j/ncq
RwFSXCyx0cSdZLViOpZER2nhf5Kjt2BRBe3CL04MTF5AWhVWQlCwVk3T9CtUa+9gF31T1OT5+p6Y
tUOviMRJ+gsFP58o+mFVnhABSyTSkNql5h0w30NURUvFhHlD4NnJbEDWOE3QmQl6HSLv8qOkqQ9G
r372kb4ylOTX9fFcPMDHeeM18V8z0xi/M3tUyJg3jXvcc2lBF+N17gpbg07W/83UuPtP9pgkJkKn
qYwoG1Hamp2ktqz/KfIlPOn1mbtkFowMN47w8UehuTPdnVg8pcZ7+xjPZu2CWZCs1P+bMIqD3O7L
X8gVXJ+sWd/zz7pACHo+WZHWRmVYj74HyDdolRw2cu2oSM6T4bbPY4V/weD8RhiJJ0YOSwqj5wZ1
L8rMwOo4oRYEJ/sw3Xn6CqTm9WHN3UXQ+0ny2JA3BmbnVsiwQfKZi+HREr7SLr2UEpwdBMUGaKjH
usY0zVJ6atSVDrOW6VAsSU5zo6jOJzUBUdBUC2mzJVuTFeqSyox1YvmjodCVcVBJumrbfFgIKZes
TCZMt2ILPoyMO29ItFWZWg/NYN7Upfop0pxoYQ/MbjoN3ls6XLRLFFZsVgg6Fm509JrbiO7/rCd2
vw0hDoy6j1wIIz8QnWQzJIWukla6nMfR0UQKxT8sMTfN+gCK1VDHk/UBSnO+z+A/HPLIM8fd/EMU
PinZWxO8Xt/KsysDMp7+dVW+xD85WVaCrWUESP4M2k1ARjg+IPty3crsgYFHmZ5PQCWkFM4HkqLD
1LjjklSx+xuk+55umu/XTcwOBMZpyuJkgCmQn5sQ4LfxQyOIjtCUptraHVaj2NRS0954kZwlmRUy
L3SDjQT1RORTwFaUyI5IwiE4SnV+46FzzKsRPobc7H6WnfkAxPC1D4YlWuWZHX1mdRz7yZ2TplGk
GzzWj3Tt3IB7qhFCGf7InfBDyOpd6r07ZT+OEtfGlQ2RAjmcc3uZ1zlNK4acneSXad4VGfoMyfsv
H5Xolxo9ogUjk/O5DeD0vhabcnjMlf0wPArWo78oNzi3WGAYFLYF2PFpHiur6ijJCj08RtG6XDdL
LdkzmxrC0H8/PzmdZpJkoezw+YGylHuLj7m+o+e+/x/9bgjCSSePu+Jk1avG66NEjYNjpayLfr20
AEufn8RMdYaeb6fzeTdGsOWlMz4QKakqnTDA+JBcgbXw/PebAvdkFqn+saQFzoTlpJS9Q+/H5ICa
Bf8yc/jpWx9vZOglIC+a3C9+3GW5DCz5aKj0PdNXKKdo0aGL3cGbcH1V5jwARH4jTSaNPryOz0eV
OEKKdl3tHzNfOSqRfhCrYR0nEBmRatrLyIDSiLPg22bugTEcYGwQ24OYmcyk6NUJBdLMP0aC+9RZ
8l1bFi+G85HzArQHH40hksuTWZSYNFP1A/845Ed3eFQWFmlmw4EQ1xQ+zGa4oJVsBl/OklrujnKx
M7/51fb6wlyCoyEcO/3+xKPEZpsbuTB0R8QQIAaq6OB57GSETM2VFN821ue0vBHrB0Ww0O5aMD6z
AQFmgaBBtMTipp5MXZxYWRuESnuMkfnS2rcIkZfkydGP18c4s/lQYYHHDU5kcFPTB6gSD71hem57
VKxbob7rkTHMhu9yYef9l/b9zIT0AcvcceDNwM5dAEOUOPL7RlCaY2x5D0Kg2yV6SXAfLczdzL5g
UwOc4zk6crdM1i2oq7BOmqo5Dqq86r1Xo1iozywZmCyOZVVynzd1c6T9uE536pISyXj8JkHB2QBG
+yeOukSMSVPH75vxT1fYdOLWcH9dX/jLsi+UqKeTNP6GExtDIGlhKtNjKyTCtoUjS7RodrP77F4X
o62Z3JXDva7LC0d2ZlufWZ0EHl5FQpvYpjlmSrnqoXGG5QZRlHxbIzR2fYRzi8QTVDKIPKA3mZI5
+lbdRikp+GNQPGt7qfl8/fMzJwdhpH8/P0nd1LWoOrHB53uSleE+oA2ufiy1dent8/jrdVvzQ6F4
ytUH68LUXSOf7ZZKmjbHRniRIMjNxHh33cLcukDlYBHYyCB/pwVaqOnI9xVyfYyqryp1Fu5hlF4c
WjLa9z91IeJFxpzXh0zKcnLdCSY8dmLm1keo+Fa++ja8Xh/J3FydfH+67FkiNGrnRvWxsktpE6ab
65+fO5qnn58se6tkcehW/HxFu/GDu6G7LfOFMG1mLeibGqFzcJXAXTwJ08qyEyu0fKujL90i1xMp
hxRloHLheEgzI8EMqXhwU1AATdO4fQjzgRTL1dFUSRK3HcW6rwl60fJrG73ArpZsG31l2H4Eqc2u
lNaae7g+lZfj5AEHfogGTPLJlG3OPVDTKkkfyx7jLN7SYU9RM00fFi/Sy/0AXyh0uKB3DSDt08ZL
fkJKkGOVnFPI/qkc+0ussUsWJluik7PUykcLSBXDtZGFC1tu9vswWBMNqNolHFVIjJFnUS6P/iui
I1364/oyXO4DJoi5+bsPLkMAOY+KJhOD6igHB/QYoYSLl1hcLkbAY1MiMUz9nyLIBYdeE1Q9rdC5
YOt7q/Ehx1xqD501MEIygGbTXjl1kJnjimKkho4d3afu+v3qAOPvP/n8ZKfCxxj3qPWifhptJBgp
AuGXq7231DCxMT31VMDCygkcGym61Vg7b5fu3rlJAnTKgadPHE6niQVLKV2Ux2rLTvsfjrmNvaU8
2cVOYginBsYr8ySk0FPEemWrsuwgqIut0jRwctZRexvmg76QZZwzhYcEFjVSyrM656YSReiCXE6R
S5YeJDFd56OaX79gZG7CRl4qNhTk8VRjz430EGarbp4Jdq/RVD82Y9zIcrKkWzlrhao4BSBGcgEz
bOHfL+Uid49NEn4lR3LnpvJ741UWZhQihDd7LL9PXX2bJ0YPN5QzoimerKZ97NJwwZnPLQgf1zSw
V9QhpydQdVxVTR0EgtVMPWiVD8jb3XpS9gEzgBUh/5GovuMMz5ckgq/YaUILpITpOM/IaJX7yk8q
iEQXiT/n1uXU1CRQUQapj1vUZY8btXxTyrfrXnf263/dLuhHWoUmX1fbvNdzqXCPoACE7eDoqHn6
9dJLaG5VLFJvILv0kZNMOZ8uS/J7uGI1F47lP0X0I3dAN5XvLpGMqT0QnCpHEfGl6Ss/AkkQVGbk
HU0jpbiwrioUvbV0UwVLcmLj6p69iyaWxkk9cTBNb0hNDqLzmDjyMTbLF7Eefnbd8MPLhy2x8zcE
E/9cX6fxjF+YpK6OiApo3AsVz9YPdBAybLhedtc+2exQ24s9xLhLNCSXHfPj4E4sTbZ2hgoGfsDA
DyAKR9Ot/Dsg3bU1XVHfw4bhrjsv7Xe+lMBPbILSjOGOPXo4laWE1OyQNXp3aAyf4VW1AsgFPbF0
j6mlrfPkk4DAn6J+U6yFqZ3ZnPCFKSBR4KAESDC5j6Sql6VOq9yjpDvuWvFjaS9b0CcnQKR211dx
PE0Xq3hiajK3VYTIVZP17nHoGxuiqgQh6yhAYxwKG01aD7G1GoYWUdgl9vPZHYtkgcrjik7B6dmI
g6yXW4iW7FCDpXTwsz9kyY9a6H8OsuFXW0mvtBWrCxnFGd8iMasjMhnYMLWeyTGJe7o66sw9apZ2
8NTkUGjv5lcYN6tFcoynA3mEqfRZliqxmuuee0zasN20VtF9SbRC26Avau6vr924DaZrN9YtKR3A
BgTm5Hw0Vt6JhHf4MMMIyts0ctO9KsJW1gsKpARm80Xq0vZw3ebcEeCGGYWkQYJy+Z/bVEIw6QAg
3aPSeZtIlZ9o5NoZUryT/WIBhjR3CoiNSY+OlmiXOjflmGFLcIyDkbWd1jwW9c9qiU16ycQ42hO3
CfyJOlroese8QGzZfSuNB71xPrDpTscxOc2DF6suIb57rNsWsEwU/vCad5cv2XXcM/9ZEjBVk6gv
MsVWaaC7P1ZmtR2Mh2LQtvH7MfcTK5P0YZ5Hdd1LrIiSFr0dDkV0k5iITlzfYrOLcjKWybYuHWnI
mt7BSub/kHPprkl5h1fk/z9ihxLBKAajEMyeL37VZHLWDCw+HvDgZ84uRJErMs0PbGNofkHTySP8
chpi5lRKIbtvHRu9BmqYZRJv4R57MjpZXF8f0Jx3Q6+CEvk4HtLI5wPSDWQKfCPhred6I7O93bvy
gsuZWxtIySmT69TjLuJlr6YgI1SpY8dFb21Ktf8VaoN05+X+UkluztEQ9cP4R/syuI/JqQmdXE3k
zHPssozytSIX2j6lm4jIM1vrrNLCPTg3dwpBLYgz6gpAGc7nLiuMRnEK3Hbg7JusWzVdsLA6c1N3
amESog2qUClwDLlHCAtD/TEsHt5Pv8f5pIWEJspRuQxc9/kgFB4veo9o3VF2tvoPJ9xpv6/vsLkx
nBqYRAs03FjIBLu4sjCR17FT5hyYsl2liit/YEFOTU1OJ1LpoeakjEUMaSr3XwrvywfGwolEgg/d
qYtGY9SfNDnNCUA86TGM7uTyWH4gczHGN/+YmFwvWaNo8ZDpgu2g0RzUpJDc96J9xhU/sTBZcd0t
JNntGMQQ7rpWWvtDtjXMZB1Xx+uzNU73NNY4NTRZ+QHttrFRyaVAtU5p728eregWoJlqrnx46Jbu
s7njCPkcId9INwwS/3wnJ4pJORneVjtepTkcG120uT6eOQNQefBQHr0ZiN1zA0Gg5UPZl4JtqW9S
9vbn+tfHnzedLdy9pUGANWpkTJYldaF2ICXg2IL+0xnkx6h6SX10XYQl2rS5ZUFFetR/EmeYtWvW
vPL9hCg6yWKIWCOeRCDaonVWNyo7wuv3vdrFn8IsS/cmfDYL3QWz0zgiDgCM02AwxX1ooRhVkh4J
thoO60FCoSb4wC1NLA0ng0EH20XAGQbcdOjmCHZm6PGxS0XnNgpS5RCXTrS7vmrjqlysGqtFDcYa
ubsnLkev/CyB5FawXTKMSX4QyMgmarb2w2+c5IUoZ3bmaJDksuGhcCFDWlYp7UwBG1Dxtkaz8bSP
bPCT709OUNkMXhG7FRvcvTfKlZG/XJ+spd8/2eJKphEHGPz+uN1YDSxv5rfrBqTRpVwsx8kIJi6n
cEqrKkcLvrlGf0iCQPFVeFOOwpv0999G2AjqqvijZKveXznKwXm+/gvmbjty5sDPxvcp+ZtzHyH4
Zq/4ToP7rrcerMf0NC+ps8/MIplNWBXwFADqptXFpBXdODU90041/YbxPqDpuLARZnzRmYlJ0N4m
VM16VTBslEBe0SXayZ7/VHdBspaMbqniM2uMwAMIJdS07OzzKctFw6kKPWU8eXNTiPFtOgw1wkjK
jVxROH33+vDyhTGC/l8oI6biMFCHK4lHpsI222qXpMZN6TXryLEWfNzMNiCokUDnEVaD05uEhnmt
NZU5pIZtOA+y96z0T03+4/pIZjwP41DGkBq0yQWoqoy6Gt6JwLJ1Pf2NLtuj4JUIakmetDJ94RkO
r5vrBv+mVyaH68ziuDFPXr6lrORO7vuoE9btXoBG3NXSrRebj6perX1X3uSaeqsn+rMKEAUN0Nc4
Kz/1SrMw8HE/XPwMCDfpM1JohJvul7LzBsVyeU+ovF9XaVsdikG8iWN/m/nyn1AZG3sTfze4xpfr
EzDjXBBnIE5GNpNgeZrH6No4dABIWLaC3NZecYP4qRgqZSUPvbDO9a67k1zdoyPbahZ27exa82V4
pbAOQdb5zAdRaJq6I1i2lNTq/QAk+KBnBtoNgSpE6LUVjbwKXMX7eX3Af2OOi6lGHZRdBvaH++3c
bqcbfuUXlOqEQa//dLrs3Uhll3+L8wipFLfyERR3I9Ro6vyQ5128TfJC/eyUcrrh/wrXkpAbq2Z8
UkosWUcrS+jvlKExlrgD5nyIdvJDJ+etljIFzT7HssFjeOvQEKKNAWfqtyJogHqxk7bXZ2bufJ/a
mxwFKW8bN699x656ZWN6t46nrpLy9bqRpUGNP+LkvHVe6+hRhxGk3gx04s0dUoyDsfAcmLtOKOXr
Y1Gfl8E0pdE0ulnKiWvZYdXf0qmz6Qfj/fGYfGJiiiJpAajQhCmYdlR5v5WwtgVZeFGtql84JnOr
ogOJo0hDe4k2DdCT1hTgHPIsu3E/uWWwyjuVzvLf11dlbr5w6gpcIsTQFzDMACL5aJDwgklAJj+0
uOM/Xbcwt+6nFiabSx9KUXZCLKQD0oyHXP+JzKKyMFdzLkWHC5d7kFvwAu4Ze4YgRIFl2lnarwvw
uIH1Xap/DXK8pTN9c31Es3P2HwX7sVN6WvtFaSISUx9d21y5RacXiOz1788uPKklWpjojL6gXUAB
xnGCVrTsCJawbekYCYcycvZdYS7pyF5C/SB6Axj/j62JT6Q/0s0KqbXsrBRfvML5nJf6Q2fBapBE
z4GnHUPBQ2FTs0bF8CWixNmB6iQeTBTA6AgZt86JS2i8UkBhtmfz1UpSIIeqaG91r1vf9KHKF2KY
2W14YmvcQSe2gqBQB0sDxZi+DEq0StUfvrjKF1zDXxrw6RUDgZo4qh+xE0Xx3ArI6SoM/BDsgZHJ
92Fb5Vsf0fuHLkFEVCzDflPkuvaC2pN8E4c17YkDArelEOcPWqPGN7oGvS6sMcY2itThkHfDcBdr
dLI6WojP9CN5E+fqEjHx3NyM4D6dWgNkO9MwMqiQuC2QE7ZDJdgr+kHTDpqYb7VMXjimcwt+amjy
oJFaP6cVwHJsTQXDZmiefhM3YvYlD7t0d/0QzR1SxFtIBfKUBcg+CTKEtJECmB8du2t30vdsiX9z
9vOkZnj0AzhAY/J8oTU6q5O0BJJjhne6jY7p9V8/G50CS4MRByj+SL5y/n2z7KQmi1ViFd/tn3V0
fu5BYwc0zBnqundHeWQjrO+QxDWOeRZ3LzKKD08dOP1dLErN0YjfzwaDq4BgGYL4UUeF1835T6pc
JyFCJ40Pb4mooRm74FbnAlLCf1rQ1FGSYFomGJD/q7TcIx0ppN+FIb+H8v6+DexKgni8iLM/vqN+
xCQFZgj3QLZegM7D2lfSpmM/+tEb1H6rqkaE2Poh9eZKLKR1XX7ACRljPwfhPqoi08duRtnDNRwO
mjLYtRSse+F7Im41ntbXt8/s7jyxM/HqYqoLfqmZji1WIdx18WopQp0zYIJK0ke1shFndb4XkqCt
lBphZ7vfSsqNmS7AXJc+P/79ibPWBLmQU4gLbGsIupVVdp+cwlnw1Us2Rl91YiNvUfqIXWw0ru13
tz6NVe9fhNM5mtxuf5VjMok5Kh/F5rnwFlzEnC89/fzkQpO8hEZXzR2ddnzvls73QdE/uWb+5foo
lsxMXLbnJKXWu5jxk72jbBy0GJdE72ZN4FSo20BmdpErtspESdzGoMHA3JjCoTEpq91cH8XsYp+Y
mIwiqaoCHkdMeN6+VdZIil///twNSsGJi8aij+VCXzEO9aDrmsaxUSd3XMoCSIN/z6OFNsZZKyMx
j8gLZwybzresEsRWYog5l0K99p5idVU+x9WC65jDGkFv8K+Ryc0GjT84XCvjXFQQ/zdd90zQXa30
0N30hf/iy7rdhuZXtQr3qRbtaNk4fmAu//0B03smVDwDCTt+gJtkt12i3beJ8hy53SayFoW0Zrce
ECNcmE4gPC0YB3BbhSN5n135qxqmyGGNdtz14cybsEh3QHInguQ4X7TQikv6EXnMe/If3/fQVG9Q
BFsqg4xLPw086RIkhcT9ApxoEi8Msi9AamdadoF20XfZy9rXyJC7nWhU0q1bh9WBLGKwaXIaba+P
b9YyvAGgSA1iuyncVomMAJ4x3FzSBF+pxh3VQIH7S30NMtFYgY7YJOUSP8/sQUDaW+XmRoLWmIQi
ZaUMilEP1PnDvjlIYdyv2i5v950OFRlp8yX1n9k1pNUOKUtQ8BSXz9dQqgjHAp8kna98dv0/RdbD
87DEXzHnoyx4Pem1G4mQpqkLg4A1ilrZtAG+kXrqkNRYElyYeyafmJimLhrS74EQKCb5/J+R+9LK
q8xZZ1Drtfm367tiYTDT/Si7YqvTxWHajYyM0LpY8FJLn58EOGFb6EJFHsAOzB9t/vXd3aOEutbf
jgGuJMLCiaMVwojkJcreeLqVG66advuR2Rk7Ev7z/YmPRZIP1kuB70vJVwe5Zj9YKn7N7dh/R0D+
6HzHupLptm1mmraePiqIxzlb0Vm4U2dzB6c2Jj6n6AyFhyNJF1F0b9JQ2qQggNZW0uxNq72T1PiT
4Ob9plXUz6WyJBA05wJOjU92QAFVc4VPMu1C17d6aa2a5jHLYXjO9IW9dskjPe6GkfSb1zG4H3ES
7DocfL9KIqosqTzE+0KrlW2nFOonoaj7n3Gn9K8SFJHhSjFblExrIbgrCyd48K0U+VEpA0zam7Rq
A8d90osu2zZZMDyhpFMehVQvHtK47RYihdnzcfKTx78/CW6LMi3LbghMW6tv22xVO7vrG3h29mmr
HrsCgahPsUlNbtGVYLjj9/MdJFW3EbQNSHfRl95srpuaHcqJqclZ5NHnCEUTmjb0kUF4Ey7Jkc1/
X4czim50sJrjSTqZKi9Vcgl+T9POLeXGKcqXRjHfrg9h9jDC3fBfE+Nsnpgo5b4ocsM3bdWBKSB6
Iw2zJpj8QKBhkSsYM5KjnPnEqbh1kHoa+ix2DXJ7VaFSsE1jGCvNtFoC3czeI+DerVEnkf9O5gze
zcaCqZWTb+n3WR3veLvfmlAilG1yW8nV/vr8zS6RKY75XZ2GxOlr0xUEJfKQy7Y746YIDosh7+z3
ecmOEiTQ0kyJVjShEDW/Kqi3ZNHwo1EjXJkRW9QpvNjaS1ZqHAwp8g4OiX+bDtBil7muvu18MUHn
2RGbrVlGkIsqkbiQCp7/ZRTeiTpGdtzx7092TiSkpd7olEUHWd05VbeLkdD6wORao1gsIPhRf/Dc
hGC4QRmUkWUbpFkeq2ypBWRmCFw/I8KDRAvdnJNtGatVk4sFkYD4PQC0stQPP/deUeiNoD5NFpsk
5sQ7C1nWxxFobTsOosfQse77Sv6kR8GGuvFnLwKca8TlVjaaT3mi3LuivBD//g3+JqE3+CNtxEhQ
e6NL+nwC5Qbp8CzVgRfoJrmK+1reKWq5iop9YK3K6jmMIehObwNo4nOtWnuJsRaNhR8x44/PfsPk
Nhzkzs2EyDRsZLrDlZRqZMySYQ+piLtCGmOpp3LWnEaLwHhYeG9MfDJKgKreO6oB7oBqS/y4TfnD
eHeXPlct7Um08o0kFxdFHbEPFKnxJMNu16L71YwWiE5mB8FLSbGggyASG53cydkigZVSKcQrN2G5
13z/R6+JJfIa7YHa4ub6IZu5ARTCByDqlAZGapVzW7Q+dGlvAEGp1Eq/8YKeagc19m3TweNy3dSl
xMo4bXSkSiZQVNZnMi43l2ujNmJuG2vwPgdO6j37pI0/dSDYfkCTyQWBYNGj1ZvDbkhluViJBDgP
uSeaNyZkTFut6ZWbIXXTra4Uxtr0lXYj13Scp3SOfEcjsNv4em7tupENwFFFASbqInyIon7YdJID
bEMsl3rrxx89PWTsAtUi5IDKZ8rt2PJsEipf5be3xtpr7tShXXXqUVT/ZN7CbT3nsFgn0tAQklPH
mVxusio4NXg7wr1hX6ALUFZ/rq/Q3GaAmQzYHhlg8QJpnRJrOrnJRW3Wxjr3eCAhruXk8Qf2HBwU
tI+MKA8oic/3XCEyjJxuH1vyjYiHePwJEt0AzJNwuD6euYcAJGiUBgg8QBJPo8HBhHNVhvTcbiIk
qz3V++ZrxhdVj/BCpvaQ1Q7pdGHrB1DwWe+mlmK7nxqf+CLF6pFk0lvetJZ4YzTVbd9070/bj92L
uDrQSQa9suczKQuhW1g+tUM1DqXbUM+LZ56N6pdaRTE5r2Rxe31C5zwT7OA8OghHSSpOdiBEf2EY
dTmV//6xVB6C8jFQj6nw/tiCUf1rZfwVJ/6PMraTQmKEFREyD+tN9Bb6PmYPElzVf2nsCCwmjsiX
m0aVPJJrkvhYhs1alz6QBhiD6n8sTNY+yhpVyHm82Uq3k/XtB6IvhcBrTPygWGVNoy+v6zor8egk
b0AWCyjZLDiCuSofGwrCa+gbFCRhJwvdC0KRtmYHBi3Z6+5t/cft7hxn65urot+2P61y64fryNgI
365vsHFept5UVmn8oekH9zANeJELkKs05/EciY+x8yprn9UmhQEDNcT0a9DE6w+Y03jVwCgyVksn
IVqaVZ1G35xlm3q6p+RyLwvgImOzW/USAMxEU1EfiOslTri5/QfE7x+z49+fbHCrSLy4hN/D7mLp
c29K33SJ99dHhgYBKGXakRR44mSRszKTHGUtuwalETrtyo+DlTB8o/0A7nCSLkvh9NzlgX7wSP9O
O/VFz1Zr+I2RexqXR3Knhnu9uImiD7ifExMXWcLS0HMvlUxqz+ZNrEovbA6UKBJIdQvp9/X5m3N1
BM0U0jlhMM9PfIQW+2oWgnq3Wz97U7TsJmlCb20o+m+TA7fgkGaNwexOoI7TIHd8viEy0jts/cYE
T515D2UWiptBlFK0eczsscy7JXTNXNBCXZms8aijq017Ep0od3q5U72jM9zwEKdftNL2RXhjRB9w
5ZDAUFYmNJUuchj+QF3dB0p6LILvtfSn/0BqmiZ3Zm6slV+2og1NhfhEVnhHpClaIIja+1F7RFsj
1Ry9Lv9H2pc1x40zQf4iRhAgCJKvvPqURFmHJb8wJNvDm+B9/fpNenfHLYrRjNEXMfMwdgzRAAqF
QlVWJmScFw4i19W6SscovGfiBLAj0hfXrWxlI8AzCMla0FfNKbzFKY3RGxp0SFh5XS7crt4p47vK
MyA9kYDdIiJYMTJApSEuDxpdsPv/4Va68DrI7Vak7Hru+UVgChIf5GE6AOeafqGBBw0hiCDRGgjs
8HLRIrVkspAb1WtjbhaQrBm/MhUAv/G2psBTgknx43kZK5rmYUpVb5igV64kj30JAY2yvOE1ebi+
Qyu+GoQtgELhsMzPscXRHFjSNhMahjw/O3HpQLeuoLXv44SAfYTOvQBL7G9UkgxtAJHqgXgmGXei
2fj9KzcqAsO/319YcBwkBVUnfF/uHfEDMjZOXcWOroOLwWhNvf7vBx7qCkDiADmH63uJlWkoTyZw
jzOPody83+SdWctpoF8XLy1k3SBw9ympAtXzogh65pEpk2+10GjfusYvbCDTDCcQ8GRaz6uznuOZ
pGS5jIo6MXZq5hN3CHTVoZVgd0afy/Z1M1k7XMg6og8KHVczA8tHi4zTSNekqGWeQcgZod9eDYSw
pVzmJlDsG0n0Na/xf1uW4ZhmTYuPg2WpHBc+z7EI2V3Of5XVk4pG3CoCQi/f4vScv7WIyOCjkcPB
0x2VWH3hoabUgITUmDGPSh6aHWzUv80s7r/gB/GgkAGHQ6UWKeaPM9L1vGZBWKoeNR5QZTepfDPJ
Twk7x5v9i6sTglOay95Iji3vPhBVC+QIUtVTg76zSNNM+1qWeyscmv/MjQyWHGRH/x1qkfwyDODX
yzxRPbB+A8L1vkmOvGoIoCT8U1z/HKQgLd3pfYXTViQZAfUdejG7XAuPsQb1+DEpyU4emnqjvLZm
6ihJ4OEO7l9cWgvr41na6gNSnh6qU7afBg4DNYkPpbAOTJLXT9Wcgl0aH4dB4HZH1gPttB/NgsD4
1KrVVQ8O/2ej1RaaqN1Cnn50vXEkvm8navW9z8Mt1PaajSBhAPJKEI4itb8wR0P2tcLIYY6lEVt1
8qsrfoX1Vq5yzfOjsYbB3vHW+sQMbaSt3ym1yrww2tHqLhu/AF8CCBTUtcDlIMZb+uIWjVnKEGiw
DmpDorekZmS4X9igiyGWbo9ElQaFZOa1kBgZM8mUIs3u6n867bbL3/JetdJwixJureyJBBjCsbmx
duaG+2gVRdTWbWbgDgDmqblrIbnnGS0IYfOMUOiejKWZ1qU4lsNIjpUOrGQlRmqJinTIuAf+DQBD
NQ9deYio1SlN7YhoQD0duUjZBlNHU33BueEoIg8PESmkdRfWxNQO2cp+/r2DI4EuQ9kbSBWiY2cr
mbtqUSBM+1P8/Bxtsy4Gsw04TTyl6R6Z3DiM862qzJrLmTHxc8kQ9A/L4I7KgkpaiYtukr+PtHQQ
OZtd+U4rtDaQL3AwaugCQ7BqzCdkGR7TFPliuZ+YJ093unYYtoQM1hYMYAw8gtDZB/63xc7UkGwM
JIrgCLTiTzSZDmTcygStuZLLIRahapTpcVBPPgMcgIF4uVKejU5kNqnbDbe8FujByEBmR4HwBxzo
46lQFCn1EeFoXlAH3Krr5lsp+EMK7CWrWocE0xECk6/Xj//q5GZ9VIgqIw+5LLcUUyaRvpI1z6iQ
hBx8YwLpEK0dLuQtsdS1rUKqGEoz6DiCW15s1RRMU9eGk+YRFrtBrLqjnP93cC+S0hoiNNRCZs6e
jysYiVwhNa81j5eeL92k99cXa3UGaCieyx8Kov3FZTaUihamoG702Lgr7XyrV+JPs+vysoSk2r/f
X6wQmWotYTG+n2ZqqpqsijOvz+Lytezr7nWMWupAhCh9G6qKebUvx3jOZj7g+iHaKuUs3aU0C12I
l/ZWQiAcxuS+ewkbHpyLqY6ssR0aq6taxZbRFGnnaStCE04oeLy+TGt2jK5PxLdoIgINxMK706Cm
RhSWulf3TpbbaDl9gXJCX1u+vxFdrAUyFyMt00mt74NGPK6RoK/YA6RF7yp9OgaTctcr5fv1SW0N
tTicmuJLYZIVuqdlApk4ZpflfF/m5lhvtbKsmtnf9VMWQSfJoYgiYrRej6odFaa0FRutTgWB81zw
glDgMlc15l2JBuUZzRGrxxLsibLmtI16MwTSxnlcu2qQuvx3pOWB4ZEiDxQj1c1bnhOzM37qbECt
ejKNagunurpsF4MtTo/uhyLKGbBUKacmIgNTir3rNrDmLC+ns7gJVNnPRmPEuxQ8piN3af893fIB
W5NYnJ0gHuOqrzFE1n/TmnfGdv/TFJbwVmAoOi0MsUiF8TSoP4Q+mvFm8P1ZwgLPpouFWuIWsrLS
q3oEU4FSD66oiqfIj79PxnDTCfIAYO3dpLS5qbLsjPys3crFjaBfICHFb5izo+CZ+0w65Y+9FKjB
qHm1lO7iUtsFRvBaB9qXFvTvMPOGXuTkapG3gZ7gVguTYp8Y9CcjhtsmW9rcq3bB8L6eK66oHC3s
ghhDQXWpBTF68F1EeD1tEbOv2jaUB+dCKzGQKP04jzjUch52gN2F0o0KvvJBvtfLTbzj7CU/3XAX
oyxOUFK0Tc8KgBX8sbLLerB03bfq7q6UIpOO34Psvmk1MwpniM0WV8f6DAEnB5ZdnVP1H2fIQ5K0
RQRQRu7fTNkhYlb8BQpMpMz+DrEwBpoQHokGQ9SVqXa7cKvTdNUKELbPLXLA432KENMpzoNAgxX4
2msRd9+p4jvXHcT62QV25U+FGKiSxTJVKVVqFJ65JwxxTwL9XirKxlJjJFni/E2tg30iK+YE2yBT
d9Qzg5kNlCqv/4rVKwqgFsxxDiOW9PkpjUD6q8aa15Zmqdr8JRUW/rk+yGqccjHI4kr3CznXJIZB
ekhDhLZf1OrvKtSDH5Iht2+NALGoEWOeEWRuN8pFn2UQZg8JF4k+bDRJfypgx1wkWaqD90Qp88dQ
JDtg9O0GLVCEVo9oDd3xIrqDDJAFrPuzMZLC1Cv5Ro4MCLk3L1nSPV5fi/UFB18XaJuBOFuWbfs+
mNpO+NxDq3BzD+xO+k2O6/FbHRpsF1CQ9l0fb3YnnxwBquuzPgI84rL+LY1RIg9yAphXeoyUExQ1
UZtjbD+l++sDkTWXA3c2s9Ah2fyp9xO0wnmKX8HnZjZqNh2kKH1d2Umatk/qbtcW0iEqhQZZGOEG
pN2HA/l2/SesrS0K/XCq2GeoayzsDCVqUDggjTPXqM2G/SzqGw5s8ybRzZp3uBxnETfGk1/ycpQw
02yn+CDAsK/PYzV1b4AEEb3PGAfwjo8eVPbTaUpbwj0tLcCp4jdhtStlgAgmwcmZAinoVlLzy2j5
tNOhY7snWtjf9mpd3Ld91x2aOBz3Q5h8JcN98buWzwAegjeXttjiUYmPjRCWmtdmsSX2vr68/85+
2XcSJiSB0cAx+hmKPLaylZdZu58MXO3w7WgYAxDt4+qmNZP9UMEVH/v6j5r5R5+LFx+6O9d3cdUa
IV/GDAOyGJ80d1Igw7jEB3geYpyKRt9X3P9J8v5FqYqvhOS4R/4da2GRRqzjzTwCZtm2he1n4hao
7434a82JYyLI/EAH4DPXIPKyDUWekQO0YMW+XZduz51EmLQ6KVsPp9UduhhrXtqLWA/YxQiaDHCS
RaKbXLwhkrbUZuNqWN0fpK7RGjSnRpflGiJY36MtAUmG7ltHK2usNaeMJcBnpg3XuGrQwCBh7cBr
+5mwW1ZamYARwgvgLaIu/h4O+RaIZXXJ/o6xvMiT1tfRMIIxoPpzV7JoT5TiLLV046G5OhXQLv1B
HYEqcf77i52J8mSoIpA0e32h/srl9JvQs4266NqNNTMX/v8h5pleDFE2OXrrSgyBJDRVLT1xJOlc
DVZBH64f0NUlmzUNgPsBffIS1R4gwRDwCs//1oD4N1f2yETttDTeODirdoaMKcq8aDz83PFLY7mq
g3Hmtdkz43k8Rek9VTZMbGUuCLAAVgCkCMn+JQbHAAEMKeYEQJY+pHlv0g5pra2Wza1BZhdxsTNy
kLRdGuPNTMNsx6ZdMHlMbAEnVweZS/wom+GVvLz7/ARkXAJSM16Tqs+jUdtD1rw2suFc3/wVQ0bn
/b/DLK8yP5jIUE1A23dh99yL6Ii35dP1IVY2HkPg+TCTLADltVguHkH2k80g5DR8ovlzoz00+XO0
YcSr80C/yiyaitLVMsck8aqNwT2reUNnhpNFNjIxa59HpR5BNF4qaA1ehFRBUMqT3lW48QczH23B
N/zJymEHL/bf7y8urpKIvgCsA+Fw3TJzyDO7rlq7bZvOlEX45A/KBiBgbVMATwEflwaMCjMWOGBo
5A49Kl3c4zFUeIFZrF0UgEu2sfer80IIA2AoIuFPAH6mVYj9M0hg9tN4QtqOmWDLuyFj6wbcOKbd
lhmsRd/zNQZRUVBBQQtmPlYXZ7MME7mVdME9UpT8hy8H4bFJkXAKBEuscRhfsixxfR4LiNH0/MXI
ptZVff6F7AbKs7gY4OmwwMtOeVq1ZQHZcO5RfpL810GC8gfqd9cP1uriootshvPO/CWLAC6MlZhq
DajhCVo+5pat3SSnT1OuPYNw/aiianh9vPl7izcUBKf//3ifGKGKUhdTXCD0CRK8w229nVXgrFiz
RrD5RJ1VTYfrA66eupnQH1IIAEwtQVsZPHzUaAMeGJqt1Gb+7X/7/GL9hiaBnLqMz6vty3CUta98
HtcpNF+A50Dd/qMp6rnoKlnC5zPtZIhb9gUkI26Gv9+fzePC1PuoLsbax/fTAyVuGbnXV2fNukBL
ALjGXLsF7d3Hz4+lKsXdJKvelBaRyUbVbf2am2ApGKzGyBNT6rZePFtDzvZwMSOjh3jbQEfVy4vY
kqF23XF77AyT0Z+97tvX57dmXMCcAAQKqBv9FI0meT93dQApoufPsXxv7P6nzy8D0b6EtjUt8flY
TgC04qb834GmkPNBjRt83XhWLfeH17Tp0C+igJ+tQusGSGfdAe52Y5S1ewLOdG4Yn4n1lknMJgyq
Cf14ikezXTq5fbmn9X7cklNYHQUYfkC1ZxHt5VyqUqo5QQ+bNw2JNSjaQc9ogARteBjb9vX6xqyO
BTZj2Db4IxBdfzQywbPKCEhDvbzSfiH4msyyFa9hqEFrhfdbL9I5uFn6TJRYQQgNFuVZoPfjaFnC
AgBCB8UbG/88lVSDMpnkxAaprdHIvysGqm1tamwBedaMG8i4uUlPA2RjeQ1O4ZSAmCVQPLltH0cp
2weNtvE+WR0C3QJgj5w56ZZYoTwayjTUQ1hGceLJu4rA679v1IwHRfXbAKBqGQGDuQdVfUMwD3fO
BCB9WehvaDdU92kfBrYvlK+E3AiF0T8MJgC0+S4sAyR4qlLIsHVSD92PxlCyZ17x3i5oP1nX5zaH
IZ/M4g/UCi8i8FAvrp504iPVpJJ5fiJuGDD1XJtOvoi/skd/h1lW38QohqoIUbxHCqnMrWTrtb1q
AzPQHQ04BuBiixUjsVaLgeP70+C1/ptONsLH1WWCdi1yLWg6AIr34+nplLQywtRQvMQvHlXW743I
/zXVxssXduPvMH+aAi/unQnFab+vuIKbWiltPaedySIJatpjyDfi7o0Z/YlfL4YKObT8wlxXvALt
0yo4Pnhkaltlr3nZP1nXxXzox2WrUXiK5DEA2hfNrdREFknaZ5pgTjGpua2VQ4DWh01o1NrUkGFH
agcN/pCtWbi6CRoOM26ceXLmSGwfBjdxstG9uGZvgIpDhAU1PTBGzz/hYvWKdowggCEDWjylL71f
3oZDsBG1rc7iYoj5+rgYgpMgC1WhMA9es3xMIhbZapZJr/1EWue62bG1ywGNzci+wn/KSNV/HGsg
EHhTwkD1DB+cC3URUkciofF7FNJwiIJYnLNpHF2Rl8LWa59bRSENllyMoWS2koQ3jM5EayIik9y6
HYRFhVwf9ZGU6FuufBPvI98pCiJbBq2NPc1z6nQCBFoB2opcGRSp9oj/P0vQ3jFyYiINyH/KUE69
yQyJOFofSGao9aMNXgDgdwaECFaj65HTdtBrGIN2uqnHAYEtCAGQMgrT2EGBi5h9FiVPFS87K47C
yM5zY7TrnkV3cud/Ib0M0CZA4MCUySizLkxClNFQswaAZkM2bEWBtIRUocERFBaJsXEhrZrGxVAL
0wiDkJVGHwKcbVgpv6nAsb8llLRqEShBEsAIgM5e3nngfZ7iVINDFV1znnP/hfADp6imE5hQfFM1
eoIewy1Vs9VjBRo+hHmgJoCn/WiHLWuCupWY4iGx9gZkDpJazcbJXV27iyEWa2dEgd91qaJ4OSH2
SNRvxkD2VT4crh+p1fUDzbgOiiMQZXzyQSIZpLzVcGE0zXOdt8epQmmoL0JzDDIHJvEb8OmNqa2u
HvIbyGozY2bY+7h6kxTQpIsQ4vHsG7RL1Pb++pxWlg4K9sD/gT8dUeSyVNqktVFAPU0BCug4cnSt
6ZHZiafrg6xExYgWwYULaQw4o6UrEoPfSmLAvaRVWWiCiIQ8tEpWOFkhMYf1hG+8K1YWDeVJlEjR
E45OkWX02Dd1N7RdwzxNiR2fqnbZbaTsVmd0McL8Cy4ceS+lk9GnGKEN/W+5auxbKTwZSrnz5eT9
+uKtTgbCE6CewfsFncEfh+Kk8yf8ueKVeExokmNMsnt9hFUb+DvCMpBDEwOexBSh6RBF/0yclQBX
VsciKr+g1wi4LI6PimY5sDosLnEoU/VV6vuK1zfFb8knoalPSggV3moL4z4vyiJI+TDSYn8K9ANO
dITFSS9N7LDnWRZAs9rYLnJnGjfyq6vrx2dRAMANUBVfBKp4JP2/iMhXisdxbFw9y3ei39KI+7MP
y0nN0i+Ay0BP/RNRBaNT1US8p16UdKOVE606KAkPdmJoQb9B9MhAFjRpdrRF+JW2QMMTKeTog6n1
+5Hl8h5le2KFipxNSMlG0ncO9TEriKIE2jEiOkUgIrzlKcntUamLZ6JX2R1q3pWFmj/0LkDM5Xa8
GcBNBDfLQJxstfmUOtQvY7dFu5ls+jWLHojRSZmpFeDvGTt1PHRRHh1JW2TnXq1uZTUs3THZ63rr
6oGtp7acPw7Qo5OscWrPcVCyG9zkSDVmRWUnevhd6YPsHEIwETTQIj5o0CB+yPzS2NUiyVuz1abR
oXXEbX1syqcEmCxbDZjmcJ9J9/0wQb5okDVLaLn2qqQtewrbVLicksZpOnmrDrlmDOhLm+nI0SGE
t+vH42oUChKnckE9NYm/B9DqAXUk5K51vrt+aNfcAooF8KYoRwHvvhgnCURGjGKg3kAtKGybLNkS
TdoY4Q+H/4WPyypJa8dRxky6h6F5UrfSCCsPCbRRIAmIhmwDHZrzSl58v5QMIyRCoR5TAjsS465D
y1Gtvwv9t+D9xhklax571lBDwhGd5p8oJMAJVjdtWRNvjLj6GMZy59ZE1e7SoeptUfDkGf/Fbblg
xWM9Bp7SSdMhL+hoQfvDtyE0RByRs+qZ6W11LhPIzFzf0LUfiDYi3PEaEoefuiilAsaiIp/jVaWe
HRS/T/dd78dvaRCFB1ZM4cYluWqoyO2j0Au5RkBTPy5/FjAlKpAB9CCHblbk25DWphRsibOsGtHF
KAsz9cdyAu8jRimrxu5B52SMWy3La3aE9gUU53A7aggzPk6kmjol6OOJeFwfj6HOW1um7Q31KxAs
FdmpqfRgI1ZfmxRF2weYvUBO/ym7K0EqZQQ6CWcPkHO3affXLWH18zNb/NxWNlP3fpyQnqGDTqpC
Ze7ThJ/9FiZfQCSinIk2fwNu7jMXcSTpUVPqPlKi9TEWP5ogdHoeWmWq2P99KpcD0Y9TGTOtLriM
VCG+Dob0fZolG4u1tvuXIyxiiqrPhxHIR3ipqaKPOa87G3i/wpFqldw0uR+44aR/QTcA6wfuAqwg
2qyXEZME9Zyuq2MkXumRVr9BwL2RwlszgcsBFo/3tM+UJikwgNzb/hFdpte3Ze3sA5w1U+EBMAEr
+7gtgCq21ZyI8Lg23IUid/qpvJV7aWOYlQcTWuNlGV3hkDVHbe/jML1fh2jOINTjVWMiTjeT7AFk
13uRP43VvZyHG9Y2O5NlgDSTniEaxr5AHOPjeAIXSC+nmeKpkbSPaPXC88AF1m5P2u4uZoFDON7u
sto+X1/ONZgxhgTAFwLByFYuiXvQ1JwAK40HqFImlVVX7KRQQIvFYE/wsSaBqCrQIvUvmo0PilH+
QPplMLOgkzcc0+qCg9gc+BQ4JzwZPi4ADdu5J63EvibHoeocI81NNKXavj/ZlCQ2FAo2DHXNksCk
Aio2PFHnPOrHESWRqaQkI/Uy/USnQ9Ac627j6l47C5dDzBfnRZxQdASZxR6Rjiyemps02njKbX1+
sWZTmxelYiCqDtsXRXv570ly1Jf/rs+8Yxc/Xi0L0qHtmXr0WR0amwdf8bCXAywuWIW1KZ4cGCAb
9lwucYV/5bJggBOA+BUCwvqy+3xClYxUGadeUkLbtke72K4ZSWdpjVGbXK39DSOe93N5ipEtAqUl
Mh4Et9RiyVC8aGpkFz2IxlrhNJpRfierP6n+BUZjUGQgRYr2AKDTljg7KaFBEmhoty2IM9pB4Vz3
CmvzwBmEZhzK6ChiLHam6os0jPMBXfv1WQ7vhQDb9R4NuBvLtWa/eACg7xwKlUjgLOw3KUooCwSK
6qWKxQezkDcu2LUTDl6KOf+JrOGnPtGurOOk7GvVy4pbrYEkF6g/d9dXanUKM6fw/HACycFix8sG
3R91DQ6MDI2P526r023184gMYcMw4U+0i2NQZHTwM9VrwvcSHAAsKd3rE1jdak0D3gnlftjt4pSz
ckJrRYCtFqk5fCsDO48d+wtDoBcY1+hMZvTnfXPhSGq/ChGw+6rHfUfLSjNCNjCLf3bF2/82zsKc
tKIKwgI8WV7PRjcacG+hsSinB73diqJXDetiRotFA8JeEQLRr2f0bgTs1uQG3ca+rA+hy2CMwcPg
02O8jUQsDL8DMVNc/5aq6W7q41fE3Rt1t1UDM/4dZgnHQP9DPEohoCWJTPbhFDl9/nh9V9Ymgqcr
6GGQ+QEka7ErlEQlwrUJazUFJhPf5r4IyFxfHwTVoRXXO/eTobgPgimkuj+63nrQyjTTQXAAjSRz
Yupri0fhiBpMU72M7W2K5PBUx05Q9DvooJqkemJBmZtRBP7+MbSLoX2POlA6575Fi95FrGY1fe/E
HXiQpGHv+8BxhUejV/dUhAdlOKXsqS4UU1OqM9N8qCalFu9+1uVkZbkX97GFhiIwvxwirTBFeuOL
31n7HAILxqpfQ6kDl8YPnfYsWijh9jU6w0G6JKz5UxIqGjqI9gfxO1Vl/AxQ3pQG2mhtIE0G2ZqM
O025TaX7Qvmnhaii2ruBfgBFtqmEoAnrb1mLtFidnWsoirPiSTYOSbzT1BRKv64/r0G6z8hrUL34
7HsuVFOrHjJyx5WHMYnsPpVtqK1AjhgcSDeDGlnJpFqEC3tQ5HMQum0ALEo6WEiGwfy1nkAI6RBG
ryEXlpx1NvSRUuZW5GfXskMqe+imMiutBlv1r7g4iLQzDfk9HkE3qIIHLmt3nZGAnFSzgFs0Mw2N
sCOzph5kGHj8qKJ1DLRfpc1vtfcm1amSE5PQvYI16spdHLcm5hYrjRULN+O36G2oy8QVkhv2xKpR
zZuOKZKNxom0Kta8cGmgvWhGfMt8LK30S/d/h6m8Z9A4Q7nHTCE/oN6UY+KIKUViEly3/hGkVxaf
c4IEeexAceNUBdz8vfcdJBcVNTAn6eTnwXkAcz2HcIzSDvtI3KoymsS4CdbIUc/OQ6PYSEshHWPs
hvY2jshNFPMdSbg15L3dV5Uth4XZd5UdT78jKnZTIR1jNbF5RUwlLkw+5Gao3wRoQkNNvlEdPXfR
AQ0JoFJ10/7cZ/tRc+vuZgzv9OkF5J+InG9K4jaNU8Q7OuwK/FaKjUUDqxXkKK1GB9oBueTq/gm8
Xqnkm1GVW5wWQIeHOy4ndls+puFbGUB0MLwP/MGCwro5dLsUsE0psQqem2J86qRDqkGLdac1oemr
dtHA6NH3kee2j7y/aKw6eMEnzT5JLZ+cY+SzZTE/cPFHTXxGctas8+FuaEEYWj2PQXfTJrrNe35b
6KHZtsdEEa5eBS5Vof6qyKYehCZ2lWnRQZomp+7OAf2tEP+Qy8xKo8zk44E3qtWTGyHeaPYQj8+R
cubNa1mABCH+UbCTBlnnDqyoWSDj2ktMiEG7w3Qb81sNDCNg+TOJDPlnaIn6kI0qNFeTE5O2OIpQ
6+6dMP1nEJkpVbDmbzK9iQIwtc2yQYWVRRk6Bms7UnWTFG9J/o7qgdkpTxxLliZH8CKg876wJemk
qT74X3U7l0pIdKfPTfow9A3ursyiXXQIy32Y3DClfZCLwE5I7NbJW9cqpp/UNtOdP6oMBXh6DvKE
FBViHAD4LFCAOQH1weTX3QNHZI4ajDSfblXo5kZUMUtwdY2hMKfgW1XX+ziIHPRMo6hNTG0KnLD4
lUAKFoAJcEUcZPbUtMyORwjDTe8AxNkVhT8ScXhuI4rQpD1AS9xJ/erO11onLnJzQsEZIYeTh4Wt
9IYdB4EXqoqtFuR7l0LaDNxG3T2PX0VyUyuN6cNlqrdk/FE0Rx6OFgf8i4bMbXXkD0dbDlS7ClOb
sd8x6m5G4XXQCQuGES/ilxLZMvwhTe+JeCYonZbSC9HfaXhXqLehfBhw/GEsnL+z6h08FWZfZDey
/94M3W0G3IBeOnX6uxzQlFifabiviz3Lb0c5hscazdSQ900M2fbqqEkvHYw/lvd++jjmLkG3YggE
QqHYndE8ZQ09VEQ9UeOe1v6pw99qHDTm/g+p7+CBiQXtriC6LXEiyOg7qc7tUoAoKaMvQ/8Aakxa
3IOV1co7ek8r/3asI7MWqNjz2I2V6KRnzWGgb5oKUDMLTIk+tdEbiEYEyJ3l/sTV06gfsy52cibu
eQBCEn83VWf0kmsplAv2IW4AI47NVHnt6hNVXV09T8FtyvcxjqoxwJQNbndw1x0ZXNbqZism4E1/
F4YbESjSeXSWagQkozFefTzYwsoxgvcmkdF5fBq4jG0/s9Iu1LdOvHXZfap8h5go4vrY7JreFJMP
vGyHRmLFLBoUTTARWb1NMqj0does6t0c0SFUf2DNhVsqDyLf5cxV1EMtg9U+sfRcsao8P8jNTovI
aBpBf4jU6BDBsbT6aEHr0x173ZT09mckeoeP0UEbz4zanJwy/HY+fvfHY005wCJnarhE6k3mK3B2
YLUit2N8I7hjNG457Av1sZBlu2yelebG11VLJFB0STzq74Rx7psDyJxV/UFB/Uj+h2eoCb7E3CX6
vR4UFvoxWXdUSeBy+S6LX2r9H6U4RVP+hNTlYRpKZ5rAWtW+AYNy1mllU/29QK5jeqhEYmqSpcs2
zV2FPumZOyQvyEIaVWmReDJjONiuuhsZVF+0wZ1bBvxIt0WvOOgARftYtu8bYqMNy1aq2DRY68gC
9DWArJSaZlbK9655mQAUNMipDU5TezSabqcMr+G0T7pnKBaj75Hd0WAyh3D8ro2qFWnvxZDuIv+J
JY+p35ltXQE3YJwD9bY1bprajumxkd5qIuwwQTtB8VInhTWMDPX4wSqbvU/vKCluevkc1sk+Hutz
KkW7VtwlKu4rFPDPlfImNSNqKe9j9waAJszuWU6+S21a7oSvncPoZ5CrZhHbQhotpftlsLOBSKVR
cBL/yfMjgZJhC8Bvp+0mSLY0srzXhH9roLYkjzdq9h4EO6nZkUg50HyyWj9y1Kz8YVTRnRTFBPf6
udTqm0RUqJWoZtufh3g4q5U4GvzJJzcg4AwhmqxEXlo/60lvMf+ORR6oqH628dMUPMuDwyOHpHfo
GDcTZheIODUJrQDaW6r8CFVmqSS0p+QRnQJWJqkmuvzgi+9k/4Hm0T4u5/4WOxA7ytGjiXipzB6E
fi/qXZv8CIbffvyeBa/a9MNHx2tKvxuFq4e3jN4VhpNFsdWF5YnhX3DWWHHLjlxE4Nodzk0mToZm
D90pMRRT13LoVZVHsItaGaMm0ns2YJ1mNQ0WDx6S4MTow9Q91qkb5N+0yU3Sc64/NqGGjFzyXA9O
q54qDko4lEKlfwiiIWTkT2TQHDqVrl/g/wC9a1lZMy+2EsHh7sriQU3u2sqVlMDK/YfWgNh9bffC
naBgLOX/1Ml7XP2sBE4ufkqcguhWq1wEZ2P8GrftXcH4IY1AVEGYGXQ9IuF7YSRnNQttIxidjASg
nNvnEFHuvk+gMNV93RoCZk8gfvaRJeZHVru1/trpr6GEWJPeVRV0uVvg8QxmTgnba90763LI/aim
6EeLDdzSO4/wU4sLXJVjlGBjU/iNlab/h7Qva45bt7b+K6m8M5fz8NVNHsgeNbIl2bL9gvJIEiRI
AgTHX/8tOomthrubVzpVSZ2yJQPEtLGx99pr3dn1Qcj3ffPQDvQaMmhRggUhjrXXm9hy8y2S0qDR
Tnq8GcyrwRCPjsfxCrkefD0cS//Wrkvc5/AdWxoP4ro1xTonB6NMQiG/GYkIh/Ezb67A9hy6fbCh
SxTZfz7I5qDRHFAAuh85FCWCnqUkC4Iq5QehOzvRsDvh49vpYunW/OI6DoYd9zO/2F48+4vCBNSE
oZ8CTDNXSDt/g5RtEI1ZT65nMNIuR/DppvM0XKFk8LfS74rVJAotFmy0tqgTQMgmQQkx1ea5qdov
tKnbdUOLb16ZoLDccbqV04rqxp5YsScZlOlEn2ZRhskPEQgAEMSzHyedWlDJSR5oImDxB0s+deaU
38GBLN7bRplFbgPXp3dGZPlKe4BpGEhkCD2LqNEGURlM1S51S7HhadlHUwU1d1F4bC2GKbiy9U7s
e7ixEUKN5Yo3XQvYH2gOVnjT91vp5fpWVE21CVoS3Bet12xdT2+fwWbaRsR123Ute23tjF5553t+
tYeEQL1qfCN59pxObryRmz/AoF7sHTKYNGxzT7tzGmAaAybdG6gAldcTZBi2qGLGe8wNsk1al9bK
harvymjhIF5+aP+ELqurir2DogdUiAB+rDzn+ZTlE/Kv5YFmjPsRsjFeRMumAL5LmniE1SxCqhlv
pEarV+CZ0VaG6OTazLNxG2i+EYIkINuMnLi3bmYa7xzNrrJQcyfvncj65mC48D8pDbw7opvToQWg
VTBTWzWZBSPduONjVUnvC5xbPDM1P1hbmjkzyOANYjd43vDKr1ZtEvRfRUZlZAqt3OlBOz2nda0v
oYJOBh0QhEUaDWB/QOuOt7ipQ4hqwibDNbBh5IEuwXNOBeeQ5PrVvnncvlf1Q46IAIhNxxv8TwMP
tLkJstXlNV0ahWIQdJswW8yjAH1d+SDfoI4L+B+EpJDUQc2apwxiQCkZyqUwiEmGg/sky3cpXwj/
/GnSUODqYKYgwQteUDWPzmgb9NwEAGGcEgeX41CEnZltQLCwe8NUAdPvmKjH0QELPF4QSLUNko3C
iR3y5Nxa/ce/1ryynyxH6p0/oHnDCA08JBam6eRCIz6GvAHmCiXtx19vT2NQOXaFAKmOKNQOL943
fD4MFK4W1LQC23PcvumWNaBziCWPV5UGk518/2vtz+N7caM05ljqmkT7CFkVt0H1BlgJ1Et+ff68
y140L3Vp9sJG890z6Ngc2JdhIVtwap96KBlDihOpFZTUHPeQjU1DppnCtPb3tbG16hy8N/VCJ6dW
+WUnyipTMjqJY6ETt7zmUT4spAVPjmHWXLEBUMUloDQPbBwBUqV2Ysu/N6ubxoxGe/36dZ6TQo4J
HwVBY+UY6E0NIv/ed2Lh7wHur94yAgBUUOcNUwH08PEqEPB7ogqsdmMdkTnInVd3cH7fMAJk02H1
ZoozFTbsecwZDTt3Y6jGdhuIDVtR1aG24HIvp64HH2ABAKxdyICpnpyREM/vZv7whvZXEHD4iqzk
9dClW+hTvHtDVygtAaUH0AJIpR7PmYXHHIU2DroSKV+5jd9BkgBxN+RBwOZEIcPzdLnDU7sYJ2SW
IkHJ+h+U20A7erKqMYNUXvnBFWqq39A+MgVzfVYAZkzFVtHO6Ad4e7Alvf5gue6eWkvF7ieH8KKL
+ecv7EkBhKDMHGQ+dB4hftbVC8t/6iSCu+zXEOafv2h/MkWelCbad5B57O4c89DaC/fdKd23YMbX
Y9l9bDXVwxk1LyjhG1ixyOknXoIzHv/HgxnB3PGDlpJVkpFV1gUrhLcX7NhsSBRPU9d1UKEB8ejN
kNTj4RnaIPuimDm4Udy0FtNkrFNEO2hdjGGeDQZUQAdz5XmI1V/eGn/OqwEwNBKVNgigMWhlaxTO
4ENvPkOFN2DBTrr2XLpuXr//jjtRNsdUMPBoF+iEii2DTo2/sDn+3HzH7Subw89qZpG5ff1HJx7z
5vHyHJ0glJjbB7AfNlTHLClG1HELjgmkcFWybksFonO8kTesx1trsPXQGrwwkUkRBX6xtrJk32lL
WMOTywRmE98FTP1P6j4QXGst7V3UBE3O9aTXX8eMbcZ6qF5tKVChDAFCQFVMB8xWyqXd4zlf0Eki
49LsM3+35H2fGgag8bjoYFz/pBmCel5qs7Sy48HqEeH0ESs3NsG0BMs7cZLnQutf/ajMJhnT88af
6rlGkHk/XIDl0ZWPEJrVG+X7gozyQTeI/c2oq/xDJoS2q8En+eHytjkxWJgReKAm0N8oB1B2jced
xK0mIOhEN1zZTrttyTsiXn2/z8TguN9nGSvUSCud2FLWvu1Kcaje63odegeCsPLlcZw4XWDuAas2
Mue6qRvKnjBTc4R4YyMOo8t3LupGRWcf/loXip+VNcRqs7kLg5lfLeF8DtzqDTYCujfI2MCbm2uo
ji1sw7QU1OaoniE+ShmGqGzG1asHAZ7X3z2Yxz10GuiTrATXR/o0ZrvC3P+15hVLTeR/B0AnGg51
VCxKfc0LqV5CLwegmOmqRi23PrkoMDLTqOAbo1kP4On67HVLWLUTW0oHohWXLWqM5hf/8VTVY5Wn
ZYfrzgm++PvU+HR5qk6QRuL8A+SD8wApnT+As40BWaXeB1IJ9GwRBFlsWkRJ8NBX3QYywWEGg02B
memMTeum4R1FDHyBUe/kCH8WxYPvfCYfPh4hG52RixSQlulriVIW/nB5hKeaBwwLMCYwJ4OCUJnA
JOAZg3w7EDN6rNFnZMnf0D7eJKg7ADsrzv7x5+d949EGjwrkUvYlEnMLe3m2SspOA0U26sQdf347
q7IMFoKydl7oJNZAAGV9mXbaJwThQuoB4YAMLXk98AvDMFG9g6sTDrb6RCF8LElXQhs2nYyoJtvS
rzc6xMt5t4SWOrEwmDBUFM2vLTx8lYnTx9rW/Al6lhYgGygq6l+PhgSXNBB+uEMBAYI3cLwyPDWs
uq00dmD8/deRP11e9xN31lxGDScnMKGfrVabSJToWnk5lgcLlePdqrQ+Bd1CFydm6KgL5caqGKOJ
06MLZ6Ox2BILB+/PdyJWGBF/EI6BOATrfTw/viwh9ea37OBn3T4lXmQbIJ0bgW5YMmInzOVRT4q9
L4aMZJWO1K+WrjMTg4k0sHPeSmvB/TxxWI76UQy/AQ0gDYJj7NBWX3GqQhp8y8bkyvXZzhAuEt9D
GzZd8AZXECSdOC3zsxTsMaoFG0awHyQNO3jOPRyLJQN5YqcdNa9c+YNNGYR0BTtM/SOb7JAFRZg7
QXR5P5/YbCACRa3BjFDG3a9sNoSn/MEFd8Mh7a/qtccXomgnN9tcYj77dwgzzoN88SoNkGFtTVqy
A9VuO3dC7cwTbbOdafWv915cFzFY1N4iGQEJuuOORGXwOilAVc/A/dDqoZO2b5gpd+bMhNMPELTK
OiAESsKzwS8OnW6s/Bz4CPvj5bU4teIIic6QxVkc2lbGABYhtx8yqzggRACACOB3zevp0KAf+aKL
eTu8WA85MALvyAGpaKdHtH8HvonV5UGcWvGXPSgrnnMduA2GQZBihXQpoF1Os8Fj5q/1Mn/Fi3Gg
snDIyWgXhx44pCr/1gxACLYUqjsL++qUbXk5HOWQG7jlE5mio9KQ+7wJbm1He1fZdGX52dcORcvg
TrvhfjYt+BdL06icfq9maWBTtzgA9xMFQZgyI0r4DiJNlyfy1PmHqhWyibMMJaCyxxPp8sGokhHL
ZZdpmLRP6fBqTDF23O8O/nTEepRAaPOm7qEvQznQXYfLQzg5VQ68WfCn/qwGPB6CrXnDhEKL4oCQ
g0T2fQTcC9gSuv5r3cyf8WLLWSyQuSQGdkK6ypDmRN4SwgBLVv/Eeng6ZHHxBAPQ+w/CsCFF0ftI
C8DXaI9wFo08AA8vD+SEmTnqQrEBuA50XQ55gUqOuzz7NphXVbdQi3QqvnDUh2IFSuStarsGeXEt
keK+0YMQ/lJjbJCQ94Jr3/vYLPENnzio6BGFazrmDuXHilsDqIAvdV4XBwa0pt59yjojzNNd171z
PVAC7/x2YYxLHSreDS006hGgp7HtinAyQ+CW+yEyx7Bv19LcEHtJ2PLEPseLAK7n/ITGJaFcD7j7
cwPhtPxgFkiAR6Tf0ilyjYVtfsJpO+pF2R2jX+WZ37v5QR/b0LP3Tf9ZBPUqA9n5tMQtenInIqSv
6+AtRQhIWbPOcwWvqJYfSvOHob8zqru+Wii6W+pCWaWyr4zCqdBFJTZt9pWytT58vXyeTm6EF6NQ
1gVl9Q0rPJwnvBh2RvnJpu8DyHbW3TenfNatb3wpDn96I/yeNmWJXIRQakZpcUjcD0MA5qP6c9Ps
R/54eVwnpw5S4HA75ky6WlyrGV03En/AFeRcl2TbIZBbegv+4VIfylBY0TS5BKzjUBYRaO5ltYK2
9OuHgbcmXghAOGEgyg1XGtjPKVRNDkP6gDLSOn/sl8pzTi0IpERAZ2JA3eqPclXZQ7HTYG1+CDTA
Tvcm31XdPRne8HT2UOWOmAaCzzO92/ENpOVJh9qaLj84HR7mO6Y/vGGmXrSv3HB5ABAVWNvR/vDc
pR+16rsvF4zmqfV+OQTFncpM1js9HfOD661oe8ey1SK7/cnFeDEKxXNyGymLivX5YWrAVbqviycr
38tsyRqfGMksV4V8K7IOf4I/LHc0GLKJ/FD6YAUfdUA8r7m5lBg61Qvy6r4BilKUY6u3GnNbQLed
hh8MecWNnc334+v5MxDsAwoECRrLRbBJMV+dRmrIASC07LhfNByQXBao0Xg97ge9BADKoL58Lv9S
Fj6dahZ0xVwt35ShHAMw9bSrPi3Xl7fwicVHGRV4FMCSC04LUzH3wMwwSlpdHKAPvgJiPNW2meOG
slySgzzl4Rz1pEwbH0rTT2UvDrZRr1JKIxc6QoPWAQC6zsd2x1I/7LkVjvz58hBPbYmXQ1RMZkkm
MTTahISGN5eV3M3AXem+3vYjNBzMMhSIBoIp/tjUGFwOVY3yg4NXfWT1Zw+8TKJfqvI/sVhHnSiL
NdSZC4H1pJpPKmMhKltQ7IHKrcvz9dMvUmKpoKoFowF4zhwgXJWtN6ZJogHeWcEznLwdsQHX5lZq
RSUvaehYg7bVeF+vnSpHLZYuyh20A1GgUnCxdatSux4NM183SGNdDUUqD5pj1PtRasF1NurtyiI6
W2WTrUeDnPQ98iqfTTtnV36VGNdASgS3ute3UFS3tFDYVbWRUEN5QGUbcP1+2u6KhONudYS28O46
Nbk4BDAeONqIwMw/f/FcEQ3eyO2gl3BPjd1YALDs+oBHotRwSa34BGsEOnjRlTLBfsB0MxBAgdrj
p0a7tnIIghc3gZxCJt9VAYreq01j/+h0b0PzpWLPpXEq5n4wKxtxcnTeAwdm7Qp6VeSraYl26WQv
oCyzwYsG/XoV8dIXFeFF75eHqQCPUmTU27wNnddLZmEiZ10W3O4otFeNJFQfEnNoHawZW4OtPuCb
qllIh87W4Y/D8KILZbqYpBXJAxdr5X5wm/vSXmj/1ET52G2g7oAi5h+SmNDbbBCBb6qDk93bw9aK
pmEr6AKZ5Lyh1EEgLwJEFWAR8E4V6wS24wSSnBhE7d93oIQ2E5gN0FDfto224D2e6gqOnY3HOCru
4d8dHyO7Na3SziG62Jk3dvu1kSjM0J/6zI+Y8++k3P98Hf5f8r2K/z2A5l//iz9/repRZEkqlT/+
69P3UmTl/87/5tfvHP+Lf91mKH5oqh9S/a2jf4SG/9Px6rP8fPSHdSkzOR7a72J8+N60hfzZAT5x
/s3/6w//9v1nK09j/f2ff/9ataWcW0sg5v33//xo/+2ffweX+wtjPbf/nx/efWb4d3eVkOnfrivx
/fMf/+r750bODej/QIoS2AAkLWaRcuy3/vvPn5j2P8B3DmkHZPfwSnHxk3Ju759/t61/gJgcVB8A
Ubg2EkG4QpuqnX9kef+YY7ioJQABBI4zHIT/jv5ogX4v2N/KlsXQKJYNGj7ah5qJXDBCzbZKlNh3
WVb3CViVNRD17OTg29uedM3CLj8+Sr9bn//+heX2XKLrDeHaoaoFSv38Gx8Vtkw2oGdFyfeL+f7P
iF6O4NiZ+N3H/Pcv+miM1tdNiyUPuV6/89zRi0x9YJFXZl8ud3BuihQvxZK15MzsyKGpUFPrkszY
lUm1JCd8rnXF+bI6kGxkBJ/vm1kX+v54m5F2iSD83NwobkngTDYKEovkAVklsm57rfrM2rZcA4y9
JBZzbF1+T79iwHr0gDpldNE1abvNnZ6Fg2nvxswJUFndHRy6JKt6riclD+7XQT4k1CeH3Ki2qQk1
ZKNYpb7xJTCHONFwi11e7zObVoXZNKSj05hlwcHrKj2sXTNMqC2ilo1F5KevY3r9NW8q3FhWA2gw
QVtySLx6usXInEdwEsh7sPeY7982EMXgF4i7DRLkEQfUmt3ptY4ir2IPUrnHgtivIxX8PQzlhCMf
V5YlZMAOeuJ+0oquiCBr+3z5+3++235fkr8bV4527osahUVtd2i4sTY5SDymKkShqSnf+9O7wraj
nNN13mlrD1FE13uwi3Hh0vxJbXSqb+XU88po7AnUdYeW8HBCXazGHnp66yag7LK+DH6OF9IUdua+
8z94PWrsXSssOL8i+g0L8tV//sOhR4ffYQYNCajHhp7utOqHRZYqIBQUzO8pUsyH7gvChhQ155YG
9g7rC88+2VDmICDyEKjk7scQAlgo5fdXWWJdeaC3sO1u31tLubKf1KOn5kkxMUXAqCbMkR10NoYS
7Bag6Q9R0b01QAPiTxFG3/sfSH0A7Z9RgWJN1GsqRERsEno1QQ7FDvGreQ5iiyWg8s8SnFMfpRgl
Nnp51mp1dki7/lvqlLf9oH/wOfbLzDchCz3qRQVagDHY9Ilc1VZrhF0/dDFx6HvPdGoUoqO+uPHv
Wzp9rV333hy12zbIPgxN8s7LtU9G625GY7jqUScg0vHaN7Rb1IwlKC4GYwFpH4eAfkcF+GoK0ibM
HFQ3+z5sY4sq34yQnfDpVTpNdyDvfYRjcKXrZNu23rWWJlE64glpadMdiu62idtfyza9ggG/zkoO
Zd/qOUjarYXQXNCJbYrMROYGbcg1f+MUYN83eR8WQ74WDk0j2fONWQxXqLkDEYqehIYkO8soH4qi
3gzQ0AtLWb0HdebCbawEFX5vSMVKGz1LuCNzHtPJPQwT8LMNWEfCNmUWqukrZ9UWJruFeS2jEYyN
IBgi3oLhPnOVOkp4tBkmx3NGSuJR1BvRslXJ2fayKTpzkTrKW4P2ZmYHzKxju2cfWtd51iTbm3X9
8XLzZ64cFX9hVyxH6YnFY85BUVI4eJV79das5BoZ24VnzbkhKJa60xpGa8/hMd4HDaqwPc06iKaw
78GTFSwl5891olhsq7RGz07GBvJHxZ3Q6utR1+65m75xGRSj7InGCBru8VjjWhtORfVADCOJknEJ
gHnu+xVzqgEir1EraeIu8PtIc3ItNBqUuuZSN9eX1/pcF4rBHMC8XHPXELHUxnjStCG0hLzhevq6
Is5fJ1DF87WoKCy7ZBJxWQAthNIyuulFvrQE5w6Zcr4HH7xdvl00sT1ljy4D94S7VA43+yUnrLYK
vWdBOmZ62oo4oOQHMTsRknGKSUogVup863194VVyZggqNZzna4Xsepioghh2hHMHPpmgW3BazjU+
D+7Fc4RaWllBjp3H+RB8leCVnoWVF8yEUqTwa2lVicHCFCNFWbGMpb6RnVwxhKFktyfdbZnKlWaS
L6grX/HJReG+fJ3qwe9O/zjTI5inwE4cmwHZ1I05RWCRfR2g+nfjyolOrMyYcuHjuuDGsG9p6kV9
Z7sLN8Js+U/tKOU4s47hQZI1Mg5aG0Guqdp0Rf7Ic3pd6u6zrplhxfzxjpWNswBNPLf8yuluXHec
9ByTBa/0bjKax962l0D6Z26JP2JFlZfkvS1F3AT2txZ19jYU7UQLEnR7KS97zp2zleMtzcxPslqr
4QkJ+iH3Nf611Ee2q9qGrHPsP2DRuYmS/gB6Q3wkVZQ7xoNOtOJGdmMFU5yQtd4b/Nll5bSvTWqs
OzrA8+pBqWFMhXlwO8NdXbalZ2bEUm58mTNvGDRdxn3Vb2qNXxNrus/AQ9HicFzuYr7hT2whVZOU
tIyIQDLsfrh9uwTgHRCfabvW8t7rdreWhA+f3SyTC8n+M/tHjfBPsmcBGLNkPBQ6yPzAy2XIdCnh
d65xxQVAfpyUotWaGPSkUBzOG7AS+dNSGPvMxaZShhqWxqeiHWXs+BCBqpyKYs48usKzfUmr9NwA
5r9/YVxb6jS27+YiTkxQVwVkBJ2JDwzJ5aU+NwDFWhBu1RKwyCb25GiGhlV+YMTyw8IzF6AC57ar
Yhz8QRtZlglcPJ3ornxhB1/GoAWgx0fCqLGb+uFtA1GeP5VXtLnlCgF9GusJagpbKWQ8eUtotXPz
pNiISkM4RDApY6RHDo6WbssAAAG96b4tfP6ZeVJxDkA5Wy3xMxHTamj3Bh/dkFplEGW1Ye1suwTP
VwKSOY/zNJReUgKklM9s3iKIDCvlkSanNoIciMAzLiiuZWewawRSK0AN3OKGZT7Z9AGr8EJC6koj
hEW21eAu0Pi4Ba2uuS5rPQAToPPEZwEzY+r5SmO+uaat8O5KnSBNCbjHKhh6a5N7jtgkjOk3WU1w
H6e2CPNad25q1HoDOhMUK5mT/NYyRm8tUpJugooGdxbPD2BJA32hBb5AkvfjVSdl+05YGt1T2y8h
wiYBiOlArmTW4K9DFBI8jpdn+NwEKzu9gVjSOA4Vj9vKuimZLpDDZl/6zFvP75rLfZzx5tT8tZui
WK3LuzoGRybdB8y3r0vHGr/XeEmFdSJygEBBM3m5s3MDUnZ8YBeJFMVYx75t3U318AHhmDsxVtce
1upyF2d2vaq9ktVTI80CN6Ndk+BKtjVwckniXQsJH+9tXSivzA58wg3SQTWY24MGvEE+9o8G6uK+
bd7aheKemi1IiwA8ryEx0tylKIwGF2jxNPjOu8tDOLcQ89+/sNBSGo0P6T8sBO76KA1EH3lgt4Ei
MgHv5uC9Ttvnl9/4M2z3oh+QArBa94wmbmp+HxD7rhno7eiShc17brGVi2bIcviFvOexIxzyKR20
PKZextdJkZVv27KqWlBrmbkHnh03NjM9uEFdxmdv6mBnPEita5Pdv+3OMZQ91YISdRSj6cZw2/Zj
mT1UBKV+oBWiwVu7UPbU5Lk862p0wTxtO0zioaXiVivILYRVo8vb6sx6qBCAfOzbBIWxYE0oIrMB
1xKoCBcO3bykJxw8Y+7yxU7y4OOOzkxpkU3dNZX0e2IF8du+WtlF5jCAMK7R3Zh4FDp+oIwbW0hv
ghZ5iaHmjJFVEU8i0CYyAg8fa4Vow7LS4t7Qn5isNlqQ70YjXXBLz3jBP3ETLybJQmyUOwVzYy/R
1lXir4k/fSepcRWUDmLfhrkagyXB9jMm5Ofj90VfYuASOFTQmNC8lrdT4I2o5xTZrirAB9k21pIY
+bk9pbgxyMfjZurA0m96oFCeyuEL0YVxAwSk2L5p/VU5Y6hp5RAnMcBLVGeRozW3ZelvNDP4frn5
MztXV452kuFTazGCuwS4Huifpmw9QPpjwT6dmR5dPdWU2n0ytqhqbf2bgjs3FZePfqUvzM25QPGc
Dn957vI00LmVuQhT0Sq0wfSc2AXYhzfeBKbYxt9yeQswEzyFpdfPz7LAEyddZdNCiZqfUmghgnr+
pnTfJVUNMrs8KoaNWT4hzLRq6ttSAMxE7gb23bS+gOdVt6drEJrDhQG97LPOr7Ip30xkwTife27r
ioWw06Eac8q82Cc9eLCHKOh/TMGTndihFNVOJzfIjdjtvcfpPu/uylJEFfgne7sBezlSUHxD+Zw7
4aCrvrypfprUU7Ok+IY9pdUEFoUq9gfEYtInrTbCBPTPKduXYEIHjV3E7Y+glA45+YjowxY4/4gL
GdXsygaP9uXPOBO50c3j3VHaMqvxWq1itztMbQe/foq8Cuk1t9ykNFmZ7QenZpvLnVlzq6fGrLiP
KcndXs98FsuOkrUAT+uVM5QutO+E/aGerCE0OWQTh6z+kpLuqQ98HvK0Hu+lSMQKZNTIqzjVD7No
HliiVWFdiD5sQDsRgVIsWXM2PQ3MzkOnLmmUUzy5h7wDS3KXfnO55KHQzDzSA1BTFxmIhn1C8BuO
yMIaaNOFGT1nLRRzB37I2mmJKGNNT3+YJrjqAr97Xa3Xf90xS629nFjlct0wWGwCoxiOjgUXFiLW
gxWIyASb8eV1On0zQHn8eFMMZp3qeKEXseXwu6Btv88kFf17d3odyczvYag2D/L2Ftc6Fids2KMU
94aSeiks//Ph8+cmgzjm8ddnMp14OuHrW9OW+3SYjEeXT2LvaRCoqgtwyQSsqeuo06DAWYwT5rAu
rBvqMHFlD+AVTuu2BmloIYAytZvrsRHmxs9SvFQzNl13VPKoa0CNGSEa5q7S3hp2l+f99NZBJf/x
lyfFRGRbdkVMDIh2BhJqAksRvHNNKwYwm6bSKkSSx0kPTHgpnxxZfLj81fOuODXfiiHzfGBRIAic
x0Xth1AsjQww7gNW/eBx0LPSW9RdfnxbT4qx0vsBvA0t4l1TK75Bu42GJWTcB9+9zRoWkaL+kGrN
wr15bsIUU2UVRZnaVp/FVVN4KyPhxirj2lLA/Gew7tSkKVbCKjWnnowhgy+/6Ry+MgfwyjuHElT4
csPA24ASxask+w6Y7pYM9T43plVaOCuZ9qHlvvftdOMgKZQEkEvo06gyHjUQzk7pU05Y6NfPngST
OZgfLPORdHxNCd32+LMjN//uwki8N9k7CD4db9oe0X1q2EURg6XzS15ZUaNrS2f5zCKohJMUU2SC
ECCHBLh53TfDxhvkwl10xi+yVL6MLMgTV4OWKSxozPR722hAOR1zmoV8iqnrbol7X7cLFvXcQBSb
NKt0pjlYhuHX2yVwTtm2HuyFVMhpBxLEmccLULAshwCPy2LH3SeIifE9X4Jonfvs+e9fPBEqVpRG
7w54lAd5vg4w+7saobmFJTjXumI4EKwrGd7NeWxV/LY0sjjRk6+XLcW5phVLUVac5UzYLM7TAgoS
ZheAzL/k68utn7F4KrQb8pG+O3Qg8y989g6RGIHC/uR9aw23HrVucjf/WtNmoa9zI1EMRV2ZruZy
UH17afUEojwtzICYDi8P5EzjnnJ2ydT7Vj8NJXjE+3HdpZ99y1sqpjjX9jx5L/ZObutA9xk8B4Vl
0Ky7HpcCC4i5u/zlZza9iqeFQjaAcEbGYpvbz4yWX2ynWKdmucTYgQsE33nCQnvKkUWdbp63bpnF
uqltudffwBg47vve3Dvc3+uFCDO2b6AW4vUrVJOvU/nsYhLNEYSmybQabR3iRNphnERkuDdWa20F
4EZ9883Kn9BIAXlsq3BuTDTkyg5Gvd1JiJLYDLLh/fOo4eVhOVGu1VHurVy4staskyEFqPZj2Hm3
z2dli6rdd/pmNu2Nh0cc4tz4m6kFFA0cvbhbULaC58SnDuIexLNvOLOvhLzF75i5HXpQjujqAjpF
xAht+x6P9BtcHD6BlpXx4LnpCveFhoXzKzfiNF3j7qhaHoJzbotP4J58dBIOHOoejOvXjvhM2R7o
QI95QBTUqGOqNsKExJUEbXq+0ggwevQWv+Pr9hqf4BgDEGzePI86h3JQ8KwLa1vTelU3DeSvNi65
o+S76/C1Z7zHrdfp9RUp7BU055GSJ2Ep+BUy9AFJ5gz9fBeOCOCzrrivjPYaAY5nEoBYPb/NjQej
GFcmx58cKzRYBnUb9xnfkKD+0k+bCNIPoWl8EEhPuKXzsTL6XQX+dcahZqSn6ykxwkbemu5NgxhG
iZdg24D+SjfWA+q4NdHu5imE2HqEd2Krb1oCbRzIhmNtMuvTPEi9H5EMb6DA8zCMKMZk1fy28nP3
FuGLUJ8gFVK+za56yoWQ9khfg8OLgtY1gVIZcT4liAxfPnfz7j91KubT/vJUszQJhhIPkM4O3iN8
PmLaIZ1cjSWGVrpLlbhnLKxaSOxXwhUAT1OEz92thfq/Gt7wpE8gidS3XQumKWIsWJJzdkq5KnjO
67xsG/gYbWrvfYiFhPbgLbGPnLNTihtZt0OAcky8rwESfEwTxJ1bvsslWyjdOgPdtVTWN460vOMA
ZhqDVhmKICmEB/orHLi0ddY4E7PP1OSHXt8krrWpLD025PvLO2F+q53YCSp8uxgkcE/wK2Pe2u5H
EjT1U22zHuaJ8CcLsPQ7vx2X8G7nxqnCuAVUgwwxuFnsO5l+3UOd+qAbwl+PU1ttvcpF7JJyIDVI
G0whBM+C/STotGZFAAG10ajXWRX4Czvm3MiV16vn4nEgCqj06ZAruEXBSHGnJZMO9Tvbg8TUmKxb
WixhbM8cuLlm5eWB83PNdqeRlrHl599YI943Pt9CeSPSq3ThTJ8bj2IvCmlNTACsExsJ1G5qmKdQ
p7YTNX2jx2aPN65pgKn78raZXYtT20YxIN4A6SofVCJxq8svld3c9cGwNlh3LwJUfeQyC52chIy8
ju3pV6jBVZxMH4yGzCnGIs776mNZ1p9RefjvKqyjIqzlihjweR0vjZWKRvMhQhzXhrwOWjx83e6T
78qFbXbGBqqF3GOr5ZLaJo2lYd8mzJ4v0L0sknuHIxg4mZ+CclwqHj/3GnIVN7OijZA6iC+QndlV
0xXj+xQAX/ynHm/N/qsOuZ+CL769zuw4FUFsEL9qiwDyR1RLvUdnatyv7v8n7E2W49ahZdEvYgRI
sJ2yqU5SldVa8oQh29sAO5AEQDT8+pd1B29w4t44k93IllQkQWCtzFyZvSD/AgGXpkb0YolRwNB7
ZiDCObgKk7Jj2M6gKFiO+CzRY24l4FIz7wcDB8q6tVQjI1DH3f/SsP2PvJL/f938TyWyVN7YcCn4
jw0xS0OCA58hPWPIEbL0jNrHI2/zXoXJ7zhm9b00S5Izy8QRjsb38mvH7BUOf7X/WNBR9ujux344
4ivo1HU6NQMCYNj8k8u4udcXM+tQQ03lNLxsygCVWgCR/iXbp9n+l5Pi/3EQ/U/pczplZEl6XA+Y
PYQrYvo8VP9bF5H+n4bh//JWJ/9jl5LFLC1LVf+D59P6FOl1qPMZiWpyi04pDTLMjtr8hNCor4Gq
7QAXI4QWhRNpQjuyYyaSF0kykpa8yOkRprlwMtZOla4LIMggc3Hu8RLP5erI9DFEvGh0YNgbIm57
5D9tqAQRVVrvvI/KrPfuwAmS7OLQzFe/3hOhkmE96jmfSmTy/pl9MjxQpA2X65LoUzGr39yiZssj
Jy4whI6OUkr64FEWVC4O9osOd3o1CdZatKtP1QuDjBwVXSC3C95j5cbTPiBGdUx4Uuod00vZuAC1
37lETTFvx4AUfW27AjyHXpo8QTZhbyQ5QDHMDiRaDBIQYJk6UB48pJnH5Le5p6BFYsA96iUSzcj4
MpN4eoJdQo/0IG7YMxmj/iUl7U/GIkTmTCn9gBUveqBQq8ruiBR2ATQZio8BagKnmrjVWKS7fbYi
GKsdhGbZxvSMeK+umSl9TjhD17C1tEp4vNVE2eykCiYukClmyIFgpgPxSS8YKWDHYV2/gW//HRYL
85JuhDayj8K3dXbjjVhNHwvQ+pdhGtmZTL1ZSkGtuQky6qPVbjuBP3t1aa5q7tv2ygPpD/EWpJeh
3cVDHyCmDbz2+oEeDHljRb6k3z3X4RFZOebQTUV3jJEo2fgcoW0cPMrdPiG89RoEv0Wecg9RFtgl
rWvB2N4stv8Z5OtvBLIgUm3AbJbqEE45jdXIBGbtN16tgawxAXvmyCWITPaKwZbj1vW/rFumxg/Y
lBhzGrG162tG+wtSj087z9JSRQa7A+1+MmMQK4mTf1wfCKdA3oq5WZGhlI7mr8qGZslk5Qr0TV17
CqesyTsEG/qnXiSHQrcvBpIoZoorbLQRhoZww4Hvf6H+io8eRdveHhj9JiAq4GnmkIx5DxU9eGyQ
LJ4qVHYtfrW0mDQRvu7Xq8jmk1JpiWzOkiKtroOvMVzCq2WYjwSmkGT76dq0Eu5Lb8AUEVI6Gdlk
coCO6mvbs2OAVhoxu3M9RfHTbsGNzapGHfVio/UaYxWna3paqYU+c2of6GheIqDgaSEMzPw7f2Zm
GcbSgz8r0Zs+tjwNKkQZIBgtOuGq83BFairll5gl1TZ/w0v4K8Krvi5ps+M+71B0JeKNqLDmgUZV
F1TwIPs2pkN0VlcWfm4QCHS/fybEk+z86f5XsSCPI9sr6bYa90ShhGHDDTsTQjjXGqf1cUFB6vsU
gl5XhuFwXvuvCdYMkwQjmiC8bz0jPveHH6NajVGjKD0t+O59vQi0HsUGnAcAm+NBrbNXjRDqkBoY
Hx+WFn6+1iAIbH/GnyT8VavfhYwqh6FMXIeefsqcP5DpP4dQAgy08SqhhyX6b2D9XgO2E6o4mlQh
KS87G+2T+8dPJDTae9gzuFzc8PThLdus/inkEN7hu6MtK9XeIfV5ak9bUJQZFpRL25vu1qh0uIHj
iuRVDxMHKEXvTyyNnnL4aZc0DhqsazyE4cK7oYwRVLwjQoAgXwklHCbHsl9mk49SeHICDF4vYfzQ
9kPVLwZDp13+xGOsFjBb4HP3CrTCoRMIyk3HG6yOtgPHYptbevK5rbute3JI0wtliLggyN82bKIs
PvRI4xvn8Z8ehgs+5xIOT7JdGifx9ruDYNGZp2N7bO/LEBcNT4MisjVd9TOe0TC3F3S1UYUX1iEt
FV/KAnXFv9o+ORGzLC9ttzQY/X4MyXJfbyOAe2SgYW5ObfcHlscMVnm9/atZ+w+IbG1DzIbCd8tp
zEBkDwWTD7bDtoDFxja8P11w5lPbLOZjHw3Std1Sj3o54dHdqxRWoPMg/kuv0TFE/nEYIURuuPHu
fF8z1lkFMABZwXzP/ktjdUR8HE78qaLMVw7ZZPcfI2MY3z3b/UcmFmzisFZFoKzy5yhFgjDuGMv6
9wBlBBmHxrevHVwLkepScmTY3d9srC2F4DOBETAj/rB1O9tuLBlQJDBeMMkKy0LxWriwhMdHeX/X
FvflpuTBEfsucJRoCpEyJ9/3Bb/u7yZxr20BWAo77Ej+4sfH+88hesfIVz1PmC805Irbv2K93F+3
+0e5/5JhRXEU1GKEN0sRnAY00y5LIE1LTmr6CRD+U+M9wSPWO+J0kVW+TebcYyowHf6mBFmK6AH6
/df9vguDgcWlf9nGN57uz5AIn0YRnec8e78/olxnXwHdv5EPjxzRJa2s3+F+yotniq2gL5CdnWcL
momoK/noTlvavwYtQDWQUh3Vvom5+BQ2qC3pb1kkbhLRyFDefIDqAfSfO5h2DCAnPV3rMNYXBM+e
tYhzCOBU8LI6LFExiFM2WOwsyY7Y25Q8wf+sCnxLcNGoD/NQGhgKmg+x70UFwXlcrkOylduEjTYM
1/EtYUCEONZftBcnOAOndddt0YHx8GhD87CPaZ2b/CGKt1dJ4LA1q5edBlDqysOyE7SZeH0Hxn9Y
6/Cud+hx4ncAUl9j4d8VZ5cRX9+8ceAr5fa4pPkfP/mrZO1hEuEX5iTfOhxlkDpMlYkRPI6EuyZx
lFdQaWTXVWCXTtOgw4Tm8pIs6gPnpngD4nraOn1wtnjsR5qdhcXp4x1ShgeKHOGxLfYj6ib2B3Yf
8dFhqp+WMMJfq9WOU7MWGbRl6RZBCytVua0+OsAVta86ivIFPGJa5smCQ4rKxUKE1s61LBJzhBRd
N6Heo0pJm1WYm0gui0WSY4lERcQNFzq+2Gw+Q/KNZbvNiFFfw1JHn8lKqyLiZ4lwx3pyqT2tXba/
hsDdnv3IxQUJjfRLkY4+hdDgTGXoi+4CeUYCFQayLV6ZnNiR2FyBR9PZ9BEaQR+ROyiPc2diaEJG
nyFxdKRQasX8Zzby7tNiYuICF8HuOEwaeZCLAMYL6ex05bwY2pMJRXq/3254gP9UgPcalqRnQqfk
NraLpk0QB3+EQFY4TIGioZwwuPquIXKLDlrNKQJRI3cqwmngyOjuQkQnzxhM3nkExG+V0/7qix3B
8Kvd/6pkdwBax8WntU4c8QfUzRjry/MpjMs0D9CqRDjfn2m6sK2cO6f/9EEGacQqk+1jK4bpBxmk
/bfIgHpos0PkVZiIbs85GrcmZghLbLo1HpstXm1QojVzpzwRwJV7Sya8wJ08+3n2UF0gFfyw5liL
caYg+J4FspETBNyHe34X/3gOKesQHItlF0fj4StWzjnRyHPs0DJpO9SFsNszAQlVUzdtEKnv8zsU
JeKdSSgVhwwGdE4Aop0stmD6rTU8NQME8v5xXAxnNaoRSdBUP/ZqQ/ZPgGPApxCsx3Me1y1szRDV
btJI4ICftr/JGiBfOGLRS6vnISvpnqSAg+99BNI6G8RKpo1ffFRPce7qcbPkxHgG/bwZg9qlcHmC
kUKBSyJpvXBcTN4VXNZxr3R6heNNVCX4z1/a6u2n3Xb7OEH+h5Tbld462Q39AQNbwSuNovhvFEv2
FA/r/jDJCGmZMeHMlEFgfSWADFXBiOMiKBB9G3Zp+I2+Kfq1jYiGVwmSjhBQv9WtzHOk70bhNc1k
Aj1yDAHsQsijcxTbt2+t/W1S0R4I7dMzl0YgOXiOLl7S/CGQzGHfof514tv6gvEczFZHgE5LXAKt
MKK91HC4ote29f7ZwA27GpXtunLrNvIZZoFulArMOR+1+khdSw6Ez92N9eRX2PV/yJTdRIimEBeL
cOc53u9J3yh0ws3ib2IyZ6f6njg8wrtDCWy3RQKb6LteO1U4QuioQauq4oZR0pc+NzWSjA+wDWyG
fH8jkUXFJDDDwoO9nqbwB5NpUbc5Tjq8Rb4Ynop4Pmw76usRFkE9LNOli47tilZKRfIVcchPPG0b
pIC9IZemTEaFqmhHOhtB2eGKk0JxT+jQ9CuiiUf3JMUGcRKzzyhgfiFN3VQUf63kJDtGETnyTD7n
MRztEoN6L7zbNO9Xg2jXPiDHnvtD61dYwRX8DvuA5sl1X1Ei4fkQkv/YEv/KCEJvF2X9jyhggE7M
zxEbQTGQF5N3hzi7a4OmApP0ptX3RfQyjXsFt0laj0uSH4jOcdX0UOTFR7GOqNZVYxFYhVGIrDEC
+7rWKW5hCMVU3D+pfbkFO39C9vODXoY3heTlAZaWpTNzWMN3VhzzWGdXLyg79iJ1t5mR/IyNH9wV
4tGR5kQG5DolG6oF3QbhRQiyvFHQJdNh2rfbmKFl8MVi/xh451w3uqA7iPh1GdprOvMXjCINFY9w
vnD7AM/usRRJ8JS63Zdedw9QmH7ltPsjhhmebF0oITKd/q5bcvOuexpUckg7wPtR68o50kNJEG9v
pwWDzdl2Wu4qRJ1WxTo0Dmeh9tuHxw+UZvtjC5PB5C2TZT8BWmDzJMp9m/4NZmXlKFxfLi1Kf9HT
f2ZNsYjsU0L86S7E2pAGHU/dfxHB9yAN6aEj4rxRjlW6Zsf7c89HOORlWYtSaSH5myrWtur3rJ57
isS/Ivu0EteX4kgpTZEdEaR4hNnCAaj3Sz+K7NDOsW5QKP1T0IJE8y7K+yh+kWbfxZAf7ldNouV5
Ev5rT+eLnrB+uSDyBYNd/SXOlvRfRqL+RPjUvy3YzsuUiTPbAntOfX5XbOo3tpLHJCkugZanYLDf
ejTH3GyXFEYHnu+mWTd0eajpu4Nux7De4q5yIfs7bltXzYKe2jnAhhDwEu/+NwKGN/g4QscHvQKs
EMzwa4MF80OKyZ66LRZaqjQvpR3zCo0NvF3vBSwisgM8L9CibgVFObMy28NHSYIe8WDTl5lgsZ6v
Dznfr33GT51JfrsJk1KxOFKZqFKx8YprQnxy3zch2uIk3Ruj2R/YnGwl1CVBCenNr5HPDwTqyybd
eXzYFzibb7nCZkrvcE4MMflQJHGjhzxB1rB7W8A1wPAfH+YeF68uGlYkqxkRkb5/M+AjCsFIQEvY
LdfoqpJlhr8dy57zdXtEIN7jKP2Vhu0tnxVqRay+OHK3KQovLBT36YpvV3SnaXfgLkzx1WOOHec3
2NItQes5bQ8DtBMl3qZnD2DHpWFtZP5oVPwcseQCj/C51EF+HoPiM9v322LJY8zcvz5M32wWAQoY
tgvSwwsoYbPHabHvM1sfqUmeoBFbYKIBaGjMxnMXuedYF0cyrP/g8ZyXhOkfwGt+QXuI0Ybspsbt
KylQi+NOdL54m7LklMzJeUCViRTy0OCxsTfHyI2Z6dQNw8l0coEmM5dH6C8TLFvaZM6vgFDkayqz
m0YRX3Z9+JQb9TuxgzshW2GvhI7VaQJUdQLfTCqoeVEorEiQh/BeaxTGrj1iRXfgDVQjVCzgwYRS
JQ1gi5G65DfFezylUYC1BLBV4ekgKa1lj2outnMH+7xHeAKu1aRX+RIULmmC2SsIpzyCgIt0WX5E
Wy9euxxhfsix/OsH87G5bnxKhBhwAETRg7gr0HCVWOuBo9Ej2QqMt21hiHfEi+tIHf0K9Ow/bdhB
T1n48QKgrvhYbRidWeThz50u269sQi5itcOZGFnvyFH6baUdKjph/SzxaLMSENdwQCRDAhgsNpdV
4biEI/88lCw02w881fVbQCUAKoVkHsx9H64H7cVwSyTqmEGh9uyniIA4YzBNCcUO2wilkS+pu2bV
6X2wLt9ZuUX5ftUwu3lu03ix5bTF7BNlg3nNvRJAMjdfRtiuKtrl3ygvspctYvKTbMi6Km0ejmtp
ZdT256VPVhj7IFB2LzH0Nl7Qp6D7HTPbjPBmwrEpN1vF6dwfu1BAyrZuij/QJSWXVfrlsug+P/8f
oaVNRn71MNxrhI3ymikzXNep2A6hWcCvd5msp34n131bsoqESKvA4TW+FPuU/+ks+cHb3ftqzntX
+aArumZItKGoziJ5KCSJNSqWkB9zdGwFgN+liVLojaOAIDs7J8MpDFuwjKLARussaYIwg9kiS6EV
TXqTndiwde8SQy1HqCE9osa74CT33jX50EPfh/+t58yD61oxlYKmJ3wcQhfUsUY2O+1G2G22GHP7
yRULv9I1sY+bnaKPntpVl0Hvhucgm9tq7qf16qX7TVcHEAtXsDzuhLJaYfbhC2YLqg6M3Y7T0qpH
nejk5OBJd5WSTVeIrpNLP4zyY0OW7Luc9fLoVFcgaHlsyyTe5oZhcLbMOU4WotexjgdBAQ5Dhb3n
8QCwHjNsAC6xQa8t0NMMs3lJtEUfuV32ckTQ4qOwSjQ5G+7JuBCkpF7yiql5fCCYNrlZKaChj5Vu
YrzCtZCozqd1NqchkQgw8RkBTJmhNUkNPfNipXOJOk/+B4kSrJ+8bnWpFUHTAavU/CMYEygNlfAd
RDGt3W/x1BKIYJQcojLiUrhSdmGBMAw6L396ZmfI22VeQTYtaz9P61ENTF36EbDwSJARms3UNIrA
mruS1gzfdMNYHREBaAEJVVdJJ7m7GvnI06uA688nSbPwgKMovMkFkblltt65X+iaC7y8uzmue/HX
trxrppBjlYACqNOQzk0rjce6g40tgPe93HWCLKVwWep0wB0Vvd4qwB332qhDoNqWobtGLGVVpOgB
wJrILx8FXcV77vDbbFd73MeD6pYccps9Osg2S/BMmXrKTGbqAgL3azECzAiQ5gVD105e1izJSjn3
OSA8mv5KrAO12JOhoSsqRQoS58eiZt7Ab8AfJmU3uKd4z8AbqVbWrepwh0Kc9jkGIg46DOODab3E
nixEmQVL9lNH8DXelhnorGG4Ys63X5Nn7hjGfkeLm2wwUEIBZWTqSgL6vCQAurgXsh52zKxOY/pf
MPXqQn2AUrRtn6xa/jG0sJ2YnsQkX7IifFJr9NaBDmymfXheendBC/e0ddM/2GHqalrDLzqgkh4H
K+p1ZSgjlhiJL2Mv6iCJlnqwa1zOCqNVuF049GLyhkbq1QfBg+IInoC90+8xXzHvw9Xb3kY4NnIe
lq2b/wyon+dCYpKmbeAjfyL9xksEBxyxfv4ELGmGIjoOYXebCn8TawLktC0aiyN4svzklhicCHRH
sdl/5pAxyX45gRk/twSIp7zX5Vn3JkeMRhRD94GplXu9M74uqHHIiM6+MyE+tOaP7a59dSfw0cDB
nDUcP6aFvQdbfGXj8jEm+T9YSp+TfPg5WrgcDG1AKpaCOJb7uuKEcj97gYJ6NQLAVDo8bfc9GADC
UhaRl7DHEh2axuzVbKuuCQXomi4fexhe4dP32w/218zc5+b3s7T0pHfAkqvPXozor5gl+8dc8BKZ
BMh4d1jknL5n94MDlTNcm/PuvzUUuqTdcthR1QKNBGOSA6rYURaoPHqP+gl6tOBTg0YFFXiaEGIX
9u1HQbu3Ho61ZVtEJ6wqEKx0WasFhoI1tPzsifTRpwuyn1T1P+OMwb0ZVW+54JwHrn+hkj62BshL
t6/sETK/qc7m6ZCJ7LcX2mMZrEntpMTMLtw8G79CRCaCu4dajxLDK/3QG3Sk05RUJkm/FA+uhJC+
Kni4nV1v9AHnXAQLsuTFYsAeLAA4nlzheesn/Jw3tvPbhP2jckqoJumzI83if6IAPr9EtZvJ1S0A
C4olvQ15PgM2zt/10r2vuSfNOhRbvXfu112ByDt7M4Ye0XVAfZKwpsBXyjsNLRkKpmh7DViLztbn
z13eizK1UBjqGaGmdBJPMUCNMqWU1HifLlqYxg4gW4LgOvZ4QKAij3kQ1XC0/rVHgFFTK4G7L6QG
ALUA4AaBHN/92PO1uCRwumwKz166VH/uKxkBiLZ3wL2zx4LjzNRyy2ozk/sJzN+UWM5Ftj2tHcrL
ZXrIsNrZCr2dQLTswi8s2t/B1l0JhP4FNGDlELYjDE6K53gMXxRmJKto3H61HbLb0rF7xp/KqoeT
8xLm3xyzbBUcCFCAyekFyaq3FEHXpYjIdcxn5K4x/RdIGebK9/RrJyw7Ux1BR+9HfUh421VLttDq
LsCfBlQR3RzhxDboTx9cHxZYBewjkPvHFLu+aR3cEfkM4+/pzniNOUSI6aCHKwy904PLAn6YFtx0
IO9Zw1uQF2uWN8gE/kem6BN1k6owQTo2++q7P3buxWnmXF9htZrWVBt1WIgaoNnfgpIlxR9GrTxF
HX3HhiTRTFl1YyG0GYhEAdnl7kMCabfXG+P7u07QLfCB7o2NV/UWhdtfTBAXj22WRaU0nWogoqOX
LQtEPaYJhMVQO17zQNxmPDWO3pYmJZPArlKgIkdOmWlQiRY4ZCQCgHI/VKGOMkDccyIO+7AWNc6m
EcsknN5I4l3J5fpfzxnOZdNWzFJ5QeXubjjCs7/aq+Q1mwIIfmRLPJJ+0ELJLl8e0nXF14ZgPCkM
VTf5iHvEIoBBBPTgGV1WWyH9cvlBp+BrtSCSJsaHtw6eB81MMiBeS+FrgB72IW/HuUZ5zg7Kyexp
tmNctdH61zjMfk+KTehHuABz0WMbiuz4FZDFXcMt/CfsNIObncF0W55Xebws0GaspokMJQBzhgdv
AFaaBOsLjAZWN7ZuqpOSU44aJUFL1ptYniByAZpTQDNrezuWCawOq02HCaJ4etGQGcQ5IC7ecB5h
q4d3XFeSaQoOOm1ds84ZsgFymBuGqJleiPa6lqDxQG0jWCVz1NVyzwlORqyAwegEcVzZYq8CNphH
m0DLFWv3OSsIWJaQFc9rEaCFj4AtS3CN0GvsZ4oVeMqlSSuDmNoKdVwIEpAXP+B5/+rGMW7aflPl
uND5HDEkPoOkWW8d/gGpQHKB9MZhbxWoejz84aKef633EbsuXMkFDF6KLmUzDQtw6sLvKK7QvmEb
pQIGjctoX9aB3VsaoDvIAewbAZe2eoktDLPz8N8qAyTmQUBc9RrymD1DnQi/fPDdBbl2sF+ucJi9
sMTQktAZNw7Kj8qlwbWn0peA4iBUnhJbFt1CDhOuEaf49oEu87u3UEbESEc+QK39I2e+OyIz7UK7
+WPl9psxwI8L4Us1dQs65ULNIEQ4gEij9kqhFa7CMHNH5uxfpIqAiBPA2+F2jabS0IbnvQEbCks7
s4BulRNxt8yh29YGzzhEXHbpKW6ID4q46kXr0C9vqqFytpVibMKjS1i9Zu6bdiRpMupVCXu/9qhV
4BpY178PRZ5cIPEQNZu2vV4VLqAdgud0jQA7wM9kPiR9zitP1j+dyM0RThoW1bbH6VV0kHKjtKsB
l3yhUv4EQoS6yY3Ay1n0JwyAbnN2d5NC3jdWbUDKiGJP1F0sTlpmP43XvIrU9giVTF/JZFgqhXQ7
IO5QZrd7AfVKiB+jHkTk+1Ln3VMwq9cguZ/Siz3FMwdstYOKWQDyozcwG9weyMcwzr4RORF1sbKH
rI/IhfhgPKNnmZ/lRFMIr9KXIgn6hup+bDAjdVvm9I/WFAVT70mlI+AePIUgo41hG7vPbqrn2eAi
QkYBR/Rgg3wxHqIEIE47jeEtIrCayPo7hBj1tOn2kZduWtlXd09jCgoKUGfx//UJahY++p+8WCaA
vzMYKciEa8ATCB+iyfIQtyPgNhNGODWCuJ5jh+MkgDQe+IL7SGL5K5hI+Dy3LWti3SJy0sQ47dto
ewozro4pJKV1lqb6uFoOJaRFoPIABcnBut28AqiWtw6mfcdAieg9A3QL4kP6Oo3hNRGwovi0PaIa
mIZ0fgPW+SThBdLocKLIshmmxs7L/oBZ57tyP5qAYvW+ZjPBC2tRA7J5e7XIPr5oK/rDNpC2ihxi
NfI4UA2QtgHkHStKNu2yzhacxUqp+BH9obsRHg0oQ1cjK4279eaWFOk2luhLUJigigfY7Mdttp5Z
q4vPSMOHNBlUXI+Mi+O8m+F91xM5DCwfDmbm9LlFXlsjMVJ4K5aInosA2FrQ+qLmMAa/Tgafo9d6
+Mdlm5aR39ZfBjTCgTO1vEpgrvAgWpDpCC9hyDj8CIKabhH23cnKw7oODlyQUUeCwDcG8iT/TQqe
Qh0iwrdZwaOotTqu7er8I3iI/jtre4jW1ojXTgjzYxjIAzQR15YXgLcy97xSVIZJYHBL8hYogRf+
D9NJcfMTCOy59eosgaiiFNrG3+DEcyTMqsjmP70MB2xrGfDUBSLD7SzmPvmSrEgfgI1SUw2AoWVJ
ZEprMqf0mWlYu4X9Kuu0gA6uczM7p2iimnDu0C2ZfF2fVNjCpwnVNBj6Ns9Qxdjimrro787wjiUh
7IoLcH31oClcEuYe3mFyAP4WdjAUJjihqYTYZAw6YLfOhmcD18ba29wgvkDYqqVS1nkEJU0WwvdV
LVBm2sDZJhvi/OAlOArH2xY73CCSx92I/ZjqFJt6oXMG4Zl0TyqCIq8nPPkBD1l1FGzQH70s7jAV
wupPYrb7W8p78bigyfsb7mR+K9AxfWLcM3/W3c4bVJEfo8UTHqJhOm5ChsdoTPZHLKrip+8lIAsf
r0eXSVdj207PuVuhk4l913gyzIdWrduz6eCjgTIayLzg2/Lag3F7mdYCIfYsgC5yiynEMEl4DNOY
fvtYRAdIC3nDQofMniBA7yvugXognr4Tgp3MwIW97tnEf+erUCd0bUk9Ur4gyaSXjQUEB6/q3rz2
rrON9QH/IpmhN7ZN6afv1Hadi9lCxiJntNYUi2QKg8ZNyFrPNpM9UzGTt0Xx7Hc8Ufnd7ln2SCE+
eLYLjb98EQ4336WQmk0E/MTEird21uorTth+hKhxPhV5hGIj4foA9Zh5Wxdhm2QCawg3LZ/XLtq7
RzIqedJjHNZym9XnjBmfg9wSuHC3vTqGSTJ+WELUmbbAWjHSG10ncLoNvO62/2IxqnORAntp03X6
nHaQr2RbXU2MpS//H2Nn1ty2kmThvzJxnwc92AoFRPTtBwIkuGildr0gJFvCvu/49fPB3TNjux3X
8+SQKQokUJWVefKck03aAZRFInQrYzTh6JSjF5oRYTKtohNsiRR5Uw/40RjhcyJFQLwaDW1Dp1Bc
iTalK4Ga4IT3YXe0pRW6ceaM96MqS3+2rZA9PSrqI+335QK5fXG9ks1wgtE57UJFK7HgtVsE3AH8
p8SUYlfgb0Kbt9PmbVrJdG+1SATHLmvo15fMHB5ElWwMvueLXtgojYICPEdP6uFLkdi9G43NcMDw
m1aOgaXQATu7+opeBDIw8mfjCcez6IL5NSPlo4F5JE18Rbozccgzonm8mUdjOQSmNtuboRzHHQ4v
7eVgJMu1WoXUCGmhXC5z8Mz2HkACloWNXwX9fhli6IEVOgu3iK0Kj8dq+GwXFNBuNtf9w9RNycEQ
pfNhG7PhhUkUnXoL+Avkhg4/Rr7D5SyiyGfUhwUNJk22gC9s8UhxcoJsp91Enek8iIBcxxVzyU1S
Fxt5U5KE7VuRQ6cbyXIuzbqIL6KqqE5BUEqSr7bvv44ReX6tp5XpLrRqyo1ulRADI2N4YlqjetM7
hNdy0ewjIo7q3bRH4z2kQtxWRijuzETaXxdj7LaiS7SjLEPM2NZ9ooXYNAKQ5YUbVUN9JfHNBLrR
Ar+14+ycEZRei3mw/ZwRYk9TP7aXUWRW+7nt9ZPKtCgMknGSzu1leA0HnaEVbSWqXcUstp1jtssD
RpOFZ6vhcisdQrBNT/GkLULtXCfXJpvB4HqwTaC0FDTm0syzMMr3lh48qYrb6aioqcCBMwp3mclA
X1Ofu2swRtUTzQIdo1ycXQr2c10XSu4LDNM8rM1KOHlm5M86B2o5GRBMK/ujsyD0lGTFl3VXOe9R
5vgzQXOTzap+HRvluFGMVLh635dXNFJVTzYkuFmu9HBaaEdWtLCoTlRoO9OU7sKA1nyrV6lv48sO
Q5N1kLbte5BJ47WtaYbjTwXJfrAkdgg5PAuRLruk0ACMKXS2YULOVCr5vHWGoab7PVq3cRmPt1Zr
9D3lI8pHMIluORTLIO+SFDopcyIY3mNMkxcui/7QOdNTncDmpIKBClJwEZitJGb5UPomTwgIqoSB
mslztJSPcR7rZ0U1upNi2IY/hRFDc8sx9/qpOSQA5ps8AwWjdvlqlPl9BMcZC4dEKK7DuB2SPvyM
Lktb118tC/wEP+l+/KLYFPAyCDRvHrTMV2PH2g+KHA9Ulsj6+2LpIazBnHTihURes43hHWdVuANz
lF1Pc64fNcbEHIuAmLSxjdY6ZkuxZ3RL6TahyDaxbsiN5mDwQclNrlk7rbbpM4MBX/aEUhGX4tsk
sPoPbs7ymtgCwoxiDW4lsJ5xskL1QE9KF9B4OKRm/Y75IO2wSQxv4+IIxJDBUz+Lr0GxfHF4aFQm
drERVmqd+8E5ovO7n0sk/lb+6ZDouFEa7OZFv8TGJdlEA71HfcxrMngDX51ZKld5ZdrnNNda6PFp
9h72Jb1hVZi+I5e8o5IJwKjVBW9H7O3dsW5UF6o7k8rwoiTLiS/DDi8QsbYZyvdML/wKlrpWx8am
V/vMrRx130n9wMmmkAFD3iap9IM5cfWa0B8Zj220cMRq0wdB/NAkcKrsYvk6LbWHh4mfFs6FVveI
gFY5L1RBQwbbmH9l0hwL+A54Vh4HNbgr9f5aaa3GK1IReU0NCTOk+4DG4SiTyXCbDtNh28glDkQR
PMBWJZo6cP4OTodIWGTyEiXcGsp4aezcZGjHrbnwJqunRnco+kda54MZRFsnUfkQhX3M8+ja6OQ1
Hgu+GpgPizVfSi1igTtHs9X2cdR6fRVfpQX/txibUId+UNalC2KbuVMf+zqfeMr06xTr+aKM91XR
HCgDoHEqsNnrXZ4YoObhVl+bmQsy4qXU0ZX2zRUciN3IdluC8VqbAs92YODrybxpoBSxe8ceGN0J
r+yZqqw0zFNEHxK4YHyAboWya7yUFhqHgZuutBscfdVNOK8kuVKffTknL7WqPzaEI4h3C+YIG2Tb
u9EIBkgKw5wwgMEkxwH43AQ1PVo510z7JA47U3SyjIhHjqn7QxUww7APgosoCK8X0egbI7Jvjbym
wZFbT21XKRTe1XTuEkuwIsNjKwUU33rZccyexRwC5VX1Bu6msldTRLxxt220GSbAUh+MOSZVjJbb
Ioy3i2I9JKKl3Ve/Jsb8lunRtR635VatRyQbUHB10uRNo3anqlwueiMLt6XotjrxaqOTKWqt6hm9
6UmqN3D48M5Koses4JM0FkW8fMjzPqfXV/ZuogwnZQJA7XJ9cm1dHrGRfwoZ9UcGWauw01O1izzS
PfWxaKLLGK42AvWG29QvzNCZLzQbsrWl6+6iK8cZ6ylhx+9zop/tYXil//HKIbqrtOZhwpqdIr8o
iKT0aHKFADc0U3VtGOG5W6rdUMcvqfJuYgnLfSwW26PDvK1IyaG6Xmrg54umeHoYPbXUnc3CgNGq
fimW+cZwFDq+KRvtszZflmr2xqSB1Dv7KWL0dBTAbkK8jWb6hSk/70G6wBE0X5ra2DHL+WaMKn/i
0XbJcp6X8jXnOYkAqKOdP2sDW1es+9Myu7N4D3j4uQ+Jwgt977iPLoaUwYmL2NqdoKZQzwKHttU3
tO0CmkqNtlva4UqEEdD6MG6kVtM9mou3EngDSteOQuVClyomDpZbLXKDQderyLPz2qqTvXArSFRR
M3pm2d+UBoQfQ2wtsXzINowRHVA+U6JOs/GqFM+23rs6mnJyx3MnkztE/fGU+FKFtaNoLqrWXR4P
R7OYdwksHohv52UJ7hToemkS3fZDfKpBm3NrQsyrXxeTjoLjfkKU1Ev6XXU8e4FkYlKXHbpp8Ujq
PKGh2jBEAuUbK18tmC5yGIswn6Y8fsxodSeps9cjhOpJc5tIuVsfVTzPPn2+k83MnSbqSbUXT61B
lRpjU5vDqUvFIc+CQw6EGov+MIuQY43UVSlfaZ2eFlTu63LIkmErbFwG8IuJVRQL8xTS6rQpZXI3
NxYYqXcNTpKrVh7ug1exnEo+9Pp4dKO9jYrQE5H2hG9AiCLf4ddCUV7ZApiuos3E81qM+X1oJU2z
Zbvet7CtfT3Ir7DYDje1VXtWwaHJEmhH5WP9jGlm+YzY9Ocw2aqFfJCElNSME8xjwG6j8Ua18qOR
t18RAJ30ofMdO9uvb2yzAbBqflzDLTjxjnjjOmHlYQZ/QZtqM+uU1E3ppxjeOFayL9oZrm3v9moF
PTU7AuB/WQJzP405E4JMsSlL9QbDejcjGqfT5IuEFCXRod9hJTBzSM9q5NVTfWIoUc7KWu922ZOz
9cOhiunqQZRvh+CSk7Ph0zeeRo8sC5vHtBK31RRcL7iqGaZBI7cCTa1uEYB3wIP3kTTPs+geUNGo
RIVkN3T645jU+ylOFjCW9S6V6sUQ90whMFXMp6Q/Q37bkBMLyHzZF4hO4SaIUenMSu2JRXHodLYQ
2VWdsWyGB1bmFxEalsLZj85sEuvL1rWSxltkdGuE9j6Jg0dysusgpHvNF3iHRHAVJtkuq+OYkilq
9qJzNHeEJ+VXKVmBBcG6T1ZqZbLB2jbetmVsb5VcnItmOOVqd1kL47EymIM0MiG1mfWPOesfiqXg
jtUX2RA/GHl2Gur5jfbuY1OVD1qYGZtg6R+ZfbAngF+UHbIBBRf4xQyO1CWfkRZ8MpfnXlXG24na
rza7K2Xp/CyxdlmmXwJLgvI1Q31Cf3apa7ZOv27xVbm0uCOhNxzhXawfG5AaFuhgXllKDe0uItEI
1kUVN0hWppCKbB6RF/VaA1O6vIdYc1eJ5aZ2QhjcExq9eOr9JFau6JopezKrq4kAh1ZO0H1Ml+40
TOVhysBXHCZqOLh41ey3qGnO9ehwyuGowanswmmHA1uzExWLrrMe+k0e7Rj8yumWIeYIdC2Hpchf
YVC0PWbHtA+ugZbv4X3uF443FWgLsQw9ubDWZsgZdHHVnol2LE67dyCLpsPRUqdzrfV0koFeqSw4
vaHLMuXY4BsaJ1NRr4YFoDJplEcHPWjWZ0cnbR5o7OA7UkKk0wjgYEJ3tdr4otXfajRGhCRj3MRZ
pCPvit9aRaH1whmlt8CLFI0XQcY+70P1Um30s2EWnMOjuYvb7CMgJTKIOZEteneZ5ewxmVjd9Om4
U/Dr6MNxATy2DN7QFNC4Go6PpX0J8m6f5/orPRhtG6lobdZ9WDLxqwryfVrBrumksULb4UOM9gKj
1hvDrD9zeklBG5KVkdnX2nhJEoZaRRuOY19j+dTdBnn6qCgZ6ov+S8I7hShP2Bp42LpdDlWETcs4
U2c1ylaJh89GowlmJc5BS9rHtelWC6WDQ56tPnAfZWTDJ2yUUz4uR33WVrL0B6RhP42qlTzs6525
LxjUCtS1R226rjutaF3JgdjH45Hm+J0g6pucqOv9zpmLo9rwmuDuV8qdlT47A8ddyHxXx3VYB9x9
kk2oU8PoZkyfwoDkYjUjWdNJ5ljujDm4dXLzEo3CUS/7e22KtkI6noBLBisG8Yj0lKZylWL0RvRW
05rxHg0leA7gmcKkM/O9HLo7VVypY4HpSf4CI2A7N+vMAeuypDYFZX3mrYNSrI42q3a/zbH1RYdY
jMcIikpgxceVCAMXKeiApbPgrqK0Rv/oOcEBR5cUf5WsbB7nVDsYffKKo8I+gNdUwKwouvyiAK+p
5W2gCeSZ711yGQmGexUoaFvagFNNd7oNT+nsuDjLWMiSpsW+HkmlSFl3mNc4seFL2V3y6rrMynXx
c/MJufsBJDOvOfDhaOGkfBEa7XtDTo42rrgfOCKjobzkd0NVRz+3ckIvAMlXnYena4CByqEcynVB
q3IDrzP3Qia8KlPT0QXtsJZkLVctjJ7Qd4pq2GRBAYevqDYmO0BwlPOnE5m/hDpqP84fk8HOUT9f
hnh4QK5+ciL1JjRHXgPAGeUJYp8nu/p+/ddUcz8nsMMP8SYaEU2SfmKnf0pbCPR8NSi0ymkCG+1k
5g+2eqpNc2/NptdKSOqlcpfpPE820GA99SsnFP3VWl5Y9+vVBDlWMZRHevNwQEZPb4yreLCPQYUq
XwTqS1XkO6N3vKoQezuY/GXK8RBW9hFbSJIyW1Bt1SC5ywgsk02VjUUPfYE27FYh3VUjb0vzJR+u
IIXAs9I3i/6kh8Glkgb+aEFTGdygeLI6QDOqbCU41Mal7D7pnTB/WwJK3C2o+sDBXZjgXhF9YgLq
IUB/sOgeb5akBYd2tg0z6aOgcA0qL8eoD0vcffNHsbrPrrpeD/WxCjwy40iDOgKkyvQ4duo8P+s4
wWlLcWjt7hSkGt4CRI2o6qBtpc62ClPi1grFGTNNbxpfVmprF6AnwMXyhe86WffraBTE5AwXgwJX
02tYd5TFE57YtB1hLGhIbDth+AHsMw/tVckAKZi79J+gg7aJGzB9Mct8fmKKdr3N1PFzWPnM3I5E
Ne9MlpXpICojbwjZueB4UCTOAgtd2H9U/jRkSNbcWZHGNhhCGCbqNoNeHUCczth0KI1cnAbjGdY2
dH4H9qnfpPVI/6hUN81MMJMYtW5QSmFd4MA8iKGmkWX5cVLiQYvdHKXhY5tbsIXQCayhzMFGmJES
vtQtFDvCF2HyOOnGdV7o13yRiUTIiqqb1aUmytJd3CvHNQCxuZiffdn28U6ld8HUGpTUCGaoaHqd
8t/q+9tQFfc41GZMtLH1rxkgMGz+Y0jLPyW0rqtUCyeAFpXFR52PFeK8yl7G8RxaA2AcOEFZgjo2
H7m5MrNJt2t6oGvAC664p1olF9dqunx1vJJGU3hBasAmg3TuqN1bluXLXh8TgkIuUbvUqNfUIHyt
mi6g527fODlMWPWpzHCAwprscg5r/sQUP6tEbGaPTJAX4bglg2GgcSxOIhTnXEWdbclzasA+cJT+
U6b5WV9Z3rH6NC/mISseGvtZ6F/TIWexpNvB8FpjSA4maRo4tDrcD0C/W4X+w328YCwoQ73/Ys8g
kbmywPKbK/rHM8zbzLLa+4Dp9X4zotHWo+5Rm+HLTSbzXZkU+IWWlgkxsht8Bu9mb0tdLQ8ljFAk
99VMvhGC+1qT+WotEm2JlnZvWh3Wr4rZQqzSUxUqWdirACvOUN9Y5giMUDU9XZeOTAUWWL1V57k/
MVpj3MxrZsIC7Gm1MZkimbNwv/DJ/SmtYhi3tZ1ch7S4910+BVTjWk+zu6QKE1jdBvRWt7az6Bg0
LOZLCDya+G1YGl8WY1gyrykm8N1EMrWx17sLM+nF/cry4Aya4bhoIVnoItvINbMG1aNhvw0xobNh
niIjFGDRQUENi4RRJ/0rM3W/2EGIz0JDXrrp+xBLaKsaP1WdgYubKrEMP1KYJGiKuNjk0kEMwoo1
/LwUySGzQxrNRo9L1kYPQ6N2CyeVd7U0tVOWlZzgIkz3EP9gUEY1NNVltlXiWlwyOmXWfPR5yH9h
GuD1P4ir2O6na85JgEcZN7dttYi7ehpiOlkFCTsurAfbacTeSJloub6j9RiEE554JfIgUGQ7cxwB
A6agjC5nRZR+T5QKp+yZuinftOV0gwvMcQKsKMDMXZE2aD51tkYFwLec1KZ8NM3gtCrfpqA6FWTA
CwiN3pAJS/injnZd2FrEhFakNYOsboE4gBVs+1FOSFSH7LDuT60Qz0aNSlcZdkj/fCa3eUK1/dUF
u0Gkh0VHe6Ie34+DuAis8KRY9rPdqFsnTHyBDaiShjdWaW00lCpRrd81lnxEfbM3TO3K6LK9YSkH
i5RtGZS3dd2tEIEDmXmj64DxENeaorvOIqb0RuErYhzUQg4Hm5MwB7SOyE4pGzftJHsOpQa4XhWX
+tB31/qoXzGR5og8IvO7sN61WXNiiaPQFPXLECs7DSrr0oegepFzQLgBsUiGpddG5l1mR7jn6YCj
AqsBxmdYmXLdaQk1qXadm1ig13AdYt47iKw7qgw0OHBWUouY/ddkxg5lKO4Za3TGthcXGvM2TcDy
7ek0Dd1Dnk04mZPOwIy+Ghw0UJibuKba+lHW3sJXgZiKODdvE3+xhx0uOY5bz6LZICTcfsvADOMy
1Dir0FkcMOW++QYpcLLnHbqKrKErE5+cIn9w1OplKDMeGPs9zhktk8zX9npOTHW/K2L7HKT91ZoI
Nb05u2LqvGTUyu0k1bf1W6e19mDMWOll4kWZsp1qFo+yXcNf1F3kAcr6Tiq4P2nq0anLr4Gob8Y6
PI6JvAEUhpiSSShkrI/ZvK4riGUasAJVP5kJBubiY+YOZbJ5iuhmU27egFNfDt0AD1/ft3MNp8NU
UFfEz9ytAlsYHQVv5wej7nVL8pBwouNEsM9ZHKuRoIGzTw6rgPpqQNhpvNrpfJfY2aHv4ocgLj5h
5ZWE++yQYQg4Uw3CZjukkmpbZjdaB/cfPQrCUAfZCJWR7lRf6nrSPNHy+aNkAdNJCpeG6AE3R3f1
dpdRCpGWIRaWBucGU47jqGbAMlSSTtxeSOgavc2JzInwXtk9HfhpVUKhAd9oI1GznZ+HWV7AP94P
PWaE4bg1bOVa7bonjb0aUmGSj9MOUr6sEIyV4l2jwFXrikMzM9+pC2yIXf3z2IXnPMCeAPrNbaXg
o2PMNgVPb+yBhiDd1+VbAf0AZ5r0lEBiPhZ6edNVKFOnVKOBmzKhN49uDHpkmuyeYd2RNtflLTd/
B9El2japnd6s9s0t7RqeuFJtqiVCZl3BqkUOhHwyhm4YUZgv0Ucn7JsuAnxecHZriuLYjtoTjHG/
bPKb2nojxVgXaepOEMqmOaaPIo+jpnxFJfewPk9UomeF2AbFrd83AmZPnspbs8mvbG59vzoLrk+a
SSri3MryMm6mJ9lQhitWpN8KpX/IDWxAC8tb41AYM/MZnEdDlJ839ksULajrnWSvqRDg66a51cfw
pWvSK4g091ldPttErvXnitsEh+3CwIpyNfSv+pK+QzFdBJPjIS45BYuJAth8Lo0Yj5IVAacd79qV
8hGWji9Ti8IYF4O8Oil1x0IotGvcXV6QH+Rbp0QX1UTNMWY+d7BEbKe8MzdhoeCBpLQ2coz+Cr4r
vb9mqzjzbWTMflW1F1U4uc7SruPeg8oNJu2LalrOSgPCsiOAW24h5lsLl9m23/DJec0R6XVxf+g6
+5hp4lxqbGrY1huREPzNFhqc4iw3oPw7RytSPn+07xxusLmYftPF8KFNhNBkxHS1Ia6KXapGWNqp
+wo5yfpXrao4A9julBDYJVdh9EqcG0rECtjK0pnWdASkJoaqY3vGQg4yr+iv6yj6EGNzI/ErlVXq
TdroFlFwsQ4s6qg0isby1Tk5DOnyNTStF2ct7XvjWJcjB8+UvGtk4HnB9tMjUjaOrMUZDrD+6IVC
DtaNwk2CeG+nEgg5o+MZOSc5d4cQuJ4Hd1tECVCFtEkkSvvTsIv+NW2K4X5pA/giokdJGR+k3g87
qw4B0sqjNteZ2+rwCkttuo6XcTPBVvHteUk/bK290OtwR5T7MHJqnb7Wryv46hsI/DUMht4fsVpo
SuO8DDb8c8R6xwIzh7uiLeUtdE1awHK+7TSEQ3mxDlYogrelS0I3lyF5zhhQX/YawhIyIyHLsxkP
7+tnwJbGjxV5EWmwbOhYf4lQwpF5j6yjZg69mInXS6tf6Xarof1GJN9GkzeH0cGylvuWeEFbvUbL
A5cM4goiIec1Fso5y8cDjkebvJR0O42rkP9TlencRDQQG0HaHRUPMomR41HvzDkmLt06KIRuDE4e
YQT7PTa3cFYlaKr+FVnKNozjy6Hpj238XsGnbEtEsxU2uIapXK0RdSEcGdAsUuK2HPtdpzl7a4TZ
LAvlNtMDHwcB0Cg9eTCV7AVx9UMx5IRVhL9as6ciukYZcVRzQCarecYN5HKMuxcrp9G0Wur7dsa6
Gs0J8+ritQ6gPSYWtPb+Rc2CbhtH9U1fY3LYA3B0YXK0Q8OgCs6kn7SputNbAPLEMpkamJ5qCTl9
HDhNg56MJJjXczR27gIjfOhhGtNRRslQLJdNZTCAza6YEdBgRbYoO6WYn6M5elQiG/+NwZtG5wRJ
/z7tl4dRtwFmFo5hw6zqfVAEPU0w3bVwrtuUjOdli60E8gu7wO1OBb1rGji1UPGKO2Vo6t1A490b
BHY+vVAmfygxzFq6gXnpTYW1V+CU1i5Uamb7BNVyDFDYrtoRnLWgnaLXVUWwk2qOZZEyAE/NDKK3
JPeGNniGQpjjbaGmdtEiInQblnfZAHsM8AzOGGEsL2HnQB8yBSbD0yg5sANxbKC9fZTCGN+cvog9
02rGx4ZK5RabgnlvlWl7HJoRBE0mclmBwWPPKM591C5ij54PPDCgC7qzRB54WlSnR10AFYi0h/I6
BGO1j1WcyBjH0g0eqhx8wWaaFUWfoI6jUqtf0o4skArZJJ9scZQ6VmiAqBkH1PpaHG+dMVR9u4/U
kwPxgHwgHyDsNOGhAgd7ps38dbCG9iSXqnPLWAlOSYqRTKkBeixaGN91RT9eTD067Crv4N7lNONB
jOF1jJCpyEPGi5hgc1QLcHja+S+MFneuKJ+67SKlck1X0jiGdpjhR61pB6tu7hsxMTjGSbsXSAWV
u5SQBVXyjWsEiAxQaNTb2ahoOvfwCWtaI5tyxJyLT07RG1jllmUG8V61bDfQQM2iENObeqySqzEz
sEIujexJVeyETLoz3ktNqjx6u41wdGji7dQmnyr7dkNHbLqnMsIeOQLJsx0M/VUBh6BEbuCCQrQQ
ZiKQ1NxOEOrauLet7R19LEO3t3ua0yp9uKnCSDyCkgUXHOQ3qAzsaDTbeoOSx9avk3Ef4uPhTksQ
HwXmHn4dj+mhWPH0eHGmT71aQCtVwiTJRmR786qiqhymgqCJQ2lXNiiklHaAwNAm+CrF0dLuISwP
x1KE8xM5tXQVETxrmtlshzo1DoFtd+gxJ0y7tMR0tqZVvwoAOw9SXrLFwSiPNqZjwW2fcykRM+N2
mDRqBDsZHw49gkaYjDHKdYFXPYzaflMner7PUv2sDsK8dTQsvZSFakDGV6bpMBxEC9+wwrqnyEAe
HorHdgaIgdAHR6Wyk53Jj3eZktynafYyaKq5T5p1enVXn9PRfBND3hMZkZshH8RTLqwejUlP8LVQ
i3OqF0zXWGL1eWZI8cauZMFyn2CLlcJkyqBZ2+5/NlSkSmtW/Y1eabfRonm2MA4rhgMquA/z6jKL
0Z0s0c2CRMIMUG7TNaNujuoQU/PU/c/KaKsoTBEua5pxuQJD9SQ+esDXxslfbaDWpUvpnZOVziv+
ygpADzdupxz1W6809XWXQM5Dm/qYrs5jhnw0kDRvOrNpPTQZmRfq4Oeiqh6iCv+EFSty2qs5z3Eg
LPwiru6FU2LfCUkpy1wM37fwfh/Srl/dwdCAQS0JEy+FfI09QvcqI5qDWDLcfvPC/a8fHGTbf/yd
n7+UFQh5GHU//fiPezhLZf739T3/+zs/vuMf/kd59YaP18+/9MN7+Lv/uq731r398AOHJbnZbf/R
zOePts+6b38//CjX3/z/vvgfH9/+CganH3/+8aXsOYD5ayHGT3/866XD1z//0BysXv/r+7//rxfX
L/DnH7dcsPm33/94a7s//xD630xNaqxH09A0oRs4BI8f315R/yYN3XRUwWgcoUobM21M3Lrozz90
62909RxesyzN0rV1BFwLMWt9yfybKVWJ44yqGQhyGSLyP5/r5p/Wpf98FNyHf/38vdfvt3GR/+dw
KlVTqLrjWDp/SXNMluWPpr9xaxoqtW3rCax3UPBvRNP7kRBu2dHGy5gV3wZuwzimunumwhnk80CI
brvPsXQ2g3POw4ckhfwuf2dw/G024I+fTNd06ai2wR1SdfMnq/EFvqLFmi89GWagt4pyZzJ2NGCm
kAvCCNuOfgXxEn8tSmM6YnpJk1tDzNLVw+d3T/MXd+lHX9/1JvFRuEuOw33nQf40V8IBmpRxStzO
g6cR6D7bhyRVAYxjXvH++lrmj87Y/3Yx8ZN1sYKMOC/nuGOvi8to5ctaUHurPsi3slUiD9xxG0Ew
QnX0WZV0TzLIEOm34bgTLazEVVQM0tj+Inpcc2Mb3/A2eBJdDpW1d1XTSdxVsq5qSHOG2h8R7NsS
ft20WJuyGK6UDKMZum5MLt4k2ReID3C6lg5nio6yvAk9bJnuQ6PHXuddLYdrR4lQzjrHKW5g1ce/
ux8/GGt/ux2Ghnzb1ExLd4yfZ3pYaREORYS16kqV7cBTi/Djr+/4jxbC/3YF+6cbHptjB9cPL3ub
M8IW5Y5E0TJ+Z0W9GoH/tJy//x7rZv/e+JwIoyuj4Hssa8II98oOXv76e/zqCmxnONCG5di2tq7i
72YZFPViJdnk0Btg7jT+Up4KdvbXl9DWT/nzt/j+Gqu593fXQFeZtAi+W1j1brhv/cATW4qnbmvt
SOZ+ZxK/7qu/utpP+y7TYLarOleDCb7DeHjb7hS/8+Xhr7/VLy8jNd34ts1V/acbF8SdqGAWtp56
7A6tn/rN1jk2fv8b43PtVwvNlOYaam1L4q71480b4sXC6QDCNY/GLcyL8NS6iQct2JV+g85v07ih
F/zGBf9XcdT4/qrrsvnukQFnqklEu9BLN+PW/ix20z75tDeamx2VF/mb3frTQIN/biaTo0yVmqUK
+bPL+1hV+OLE+NmZvoLLpJt5wKzu5Ar9SJLk4SD0u+/3i+BsCEczHROPLo2z4sfvZ45539YMvvba
rbYrvGRXvA8usiAXo6mtsZ33qPo8eaP9ZtH8ardZhi51gYe3jk3Lj5ftMjQPlLRUNILmmZw3eXf6
62X5y81mCUtKaUMwtNcc5PsnV8ZhkmC33nnDzthVO3oStLy95hGC1B5D2L++2i+/D8WrrllYPxFB
frwY03QW3XA4bqvspSivaE79xk79lwvR+r8ryJ/irLok9oTdcedlF5OHlZUb3iJU3eG1fR16vxvx
9cubJw06rULjARnWT5sNXeZgIn7vvm027QIzh/246y9CNzkqv5n9oP3iyDYc6UjhGKYqsRD78d7F
1YCdihPULEHo+QhDwfzPuE7RM/UcFztZHJc8ZHKn3223Xz207y5s/XRLAYQGM21gy2ld6wX6f5N2
XsuRI0kW/SKYQYtXAJnIpCaLLPUCK9EFrTW+fg+qZ7eTIIzoqZ2ntuk2ekbAw8PD/fq9ga0DYn3f
LzY30jIZ2ZRk4LHyWjIdChNRGqTf52t0x3Pj+Ofpvjqb18Np70xtBEhVJFgpqiXLkmKsHL5MKZmH
U1+7KP1Ai3xDZcPlP92LGBvx/pWZ1SVmNb5SzpFMCcyVjqoTHRh5U84My4Y//If6WrWjc3fDEONj
UvLpICDe8Zdt+1zQnGn4xNRVxCqSOOgSIcRddO3o00IXtNqr5c8WcHi1pmlCEcV63PmMi7+v7lJV
VAnKukl28CbRn+DbynXwrwRmLm7KyHb+Kf4GdfWVf2gOwYe9uLz5LUkVVNkkmqjrfAfct6F1kGq7
fVw64nhLlRuSovP7q3qtJfL7tmFR/xiRXx88SZfSBtbkCvZqEv8RnlVQieaZ0YCfSWvwCtNu8nic
do7E5tIIK9ClWLRF1omWlbdCXKb4jyAnngIbNspOp1jaE63fCpjqEr7+187KTythZCLEAuxBi+4j
tWBuNeVJ86RD8+HP8oRX1lZBbOz1QevCpnZF2JZIg3x3fioY83CIY4fcy/b00zeenvKlwd/i1heJ
Sa6JZcOYP8fQ9M8l9UqbAg7nMXVjt70GZH3P0/SMtAHXuAO3q7v7Cxb3eHMm/tng9R1eiH2umz4A
YtqQh/6mPNL+dKxvlpcfog/VXvq3eQIvrK1upBEqprbNErC4bvFtmmyYwu+pI1G2Y321k9zH3vun
Q9q4HlTuc1OVNEVTeRK8Ph5lIMMevNxLyj089Q5wG0+4mx5mYHbO5BYuEVzYsbmE6PWWXppcnchs
NHpm/cj/xmGEC3m6btovasNc1ZxdzcGn9xe4t77VjsJepkbW0LTuMJWuYDy3irBz1PcsLP/+wkdr
q2wDoAULfvqsUGIVgs55fw0riaK/Y9jljq1ug1SqCxHG+iVjng4gek41iYp0iK923WHz22iSTDPR
QFdVX1kS4xTeYpSR3MFZ7j2O+Bluk8P4qTzBYHfMjnpmozP+wTzsLHHL8+V/DK8zv5bphVH32UXZ
y+6QP+CUtbZuzx9hnHXoQe5t6da5vrS38vsCqk6G1n+ftOEwfQST5WaO9HV5DtSVvbevG9mfemlt
5fJakcXQ24Gxjyb5OY+UJwjxHyBm+KIJxoednVx++ZvjRVJL4VDmUIurldXoMIn5yIkGfaQ66mE8
qW4C8M8F4n5kBu59c/Km+1+YWy3NSP3CUumFLb4J+xUiPNZ5rG9T87RMKT6Twh8Sp3EX3HLnJdmx
Mk8+hX9mk/ID8/E8Z/fy+q1fRCyTKcOZJjP4qw1Qs1iyilnlrR7lslMF5ucqLZ7fX/bWB720sVq1
2Iz9qMsAzipTqxdpIRr+ygjyNX1i3HTnlacsf239SS+tLYfnIsRoddYvikPcu+jK5h3pWRnf+JV/
GuriHKrVrTYYRw0IfQicIDAleozFueyEcz+mN/Uc3fqxcZKn8oMsWFDhG14u6HQtEMxOSk9Xxask
Rq4ngdarNb0QbRxQbXw+8Wz4AOsGJtGlaUeUa6vSoTLORw2Aot3yMHq9JpBmDHwKRBrzpXdnHntg
1qCaOYyObisOJFYuElg7p375m2/38R+by1e92Ec4nRRFNKjiQO9ylVTRjVkA0h3VvULe5q16ubgl
zF4YSoqZGd2u4yXuAoZ6yA6guh3xoXfg3aQSy62qv7zvkLv7ucoEc6VIfb+TFgikvWi4UHkrH/Jj
f1Jhy/wRPfRPop3fKjvnYNusvnQtSOGZAVqttFH7jj5fu2QsogPzBFxcH/rr8qRMjuDJJA+2+h2M
9J98SF5HOoOnQDXUldWgMkJRzEaI0ELzSLLtNC10PcrOpbThLjg/df3lEaZb8irdDaQIwfmBkYaF
u0kWwSAJvdtJ6s5iNuKVqWiKoS0vTsvSVqc7Lnul0SyacqH1VSh+9dHD+66x+fcN0VLoktBnWtcU
86GocceAokrC3KLmI5dV70SorQqACaD+/2wsv+HC4c3OGPqCV6kLRAO+kSNg1KfhmD0Q4b29isZW
AfGVseW7XRgTS0GvIgDd7uR1h9GNrqXr9pPlTEf96H+Pdt8AGznRK3OrqDG0Jqz4+PiCBjqAjfDG
6N4XRyaEmdj1924vaePBaqo6m8k7gLre2uuo8VU+4y9/FyuhPT20lSfh5U/p9+zG8rg008PwCV0k
CejMuFN3+P0wfR0iFYBu1BLxOKp86/NcQlUdt3VTuMzNQRnjzclTfvSpP0NSg9rUdemljvh1Cq5b
r9l7/bw9b4ttRVVZuEhbb/VdEwCvUhvCNdYcYDvhQuiYCnXi7JaBb5qP7vLEM6Fw27G7ZZb6AOV2
KqkUalf5gkAPXanAd7vV/K2PnxniUoDC/rdnUKFD+Y+NVb4gKGHXCyHbqpqEEcmEDWP4f5pYhZHe
mnJfKDGRW19TVKfqHc3XjVcI8EKTXaKcwXNxXf4VupYRUl0uXEt+yk1P0e78/OcA9jv4YfDylkfm
2fKdRW3cL4qk64hpmQbCtSS1r896P/dBiQYq/ghgwVMP8TH2XfkMptATeZ4mLiOBJ2vvFLwNma+t
rsJZmLWMv+hYFU7IOblZ4WWH8Lj0C4rm1Jz1a+HhD6IazT9Z5X+KTud+3WLKAdLAoJTxSpUd4Gxu
doB/fCRZtmHG9e3kB3XbXaMbvv/K6CprsOh4jUMIG5TqKUek4l+YmXLBolwbX00bAKuXAw16fv8s
bFwWy0oN0+S+45mprg5DnopCNBqsFLqVA9H7FHhLySpxw8N///B6bWrlPgIDA5z5ZVPjFxHPEWPR
7azSVdrmsLOq5VevIuerVa18RhQMqZTQ8XUl6SOnwwUSByr8GapjKjfRfuVm+emv7ZEv6LJq0l5S
lwzs9clI02FmsMXsyDF9D2j1Nb5yfLA8/zr3fhY7MVJZ2gTvWVtdggHEQLGWYq3rmQxoTAYCUwe4
lWMYh1ZFSIAxynQY7FbXr1Awg2pEOBQ5BL+TiQZwdGvIw43Wk5f2H4iEj6U13CCJaee9aPfzcEjm
xjONghGvzh2nl1iHrTTKHaEed8rBG1Hs9batUkc1DOESrVjIkrBGp/kaqKYn0y4Lvf/aIRZLFg83
HqOUuFfpYy8y/gdVADNfjuhUT6lbOPlpqZUCrrzS99zv7QfSAfqYpmaSFEtk4q/dIWHoKlcrUDr+
bX0eXsj7bRD+D/Jp70htFGWxZGmGIoK2MN+0AYMyhEJwJOU308AekPBx5Cv5kB7rpVUdeAwO+M/o
dNxMN60THv5FTfZthWP5ARb3gs4GG+scJdJCQI/9uDTjYSi6WgoM6Hk67V29n5NsbSsQKwSVNE2i
77Q6ZYh8hZWhBICfDP0KxsyrpleuRqS2wkm/ici/JIgfYFk6G22zdwu9jSgANS5sr86cEKJi0lRN
Q3NXIjhXj+DynPmxOqcHyL1374Llz70+4os5CyCARq2KivBrDwrrGfboQG7cAVKEI6ptY3mbBbfR
7EBT6xZe4Enw+S/d2NLbc6rlLLxne3UlSLBXhm3Pg3lpPUmnxBuOkDHufs63qTxL5HCoumrIJtWH
10uMGQjrapNCSrCgXUetfslM7Q7g1FPEcAiPIyNw348CmwuTdd6oirVc7KtNhWjOnGuEIqAsKtBI
AqovjPkJtWu7zuObIo69PqsiJwibnXRtc6kXhlc72hS5tIxVwbcn3Mjh56BpQb4HbiwA92Ks4P1V
LmnCm893YWwVfJoKgmITZRH4VVOEGZnThLb6HFF6AId9Zfg6tFxhb79vdNNfL4yuLly4/DNBWHpf
Wv4FbcxjAFA7RbIhBFb9vqWNjGWBTAH+wXVk+pWr9dU+A7pNxxOhiK0PRQ1ntyp+HUVH6pEeOaSw
MCNfdpAHxbRLPXzasb65uxfWVwuNtCrLmxL0GVQ7x5bBUF99Xg4kmj/HvLHD7EqEN1O+HaovBvN9
x/2S6u4GrMJgZqpDMSv8hN+35nVyFXlLPyB//Be2Fs9840wXy12FvWT0E+hgsbX0IJhrzw79Cc4t
F5oYCHCcvQf38tPfM7eKCRkKqAjaDLWLgOTPQioQNs0K1D2ju/c/42YkuFjWKtUGNimrAiGHENee
FUKc4jVn+aSd3zez/ak04JCmpFH/tlafKqkyGeVFUC2qpx21E8AFO7sJT5BdnJSdE7g43putuzC1
+lIW2rHmpOjcGAGM7ehUnAcgtnuHbzlc71lZfSCjrrid4aB1w/MY2fIhuOpt/zQd5SOkUPR8dw1u
OuDFslZfSuoVWFuDsQJTmD7QGToOTXGGm4P6UnjF/Ms5/aMl6ryIkFKF2WoN4yoLYRqG3iCU2b0r
fEZ95zTdz6SKSPp82O9+bUZOA1yCDM+ljNAAO35RQMvSoJBnaBPRlkWkqR+Z+GCyfIAMKlB37r9t
d7ywtfIRROutBsUlOor+9Ak66M6hI3AbRvkNGsDHOQ6/ZWYhnKGW/jW0BnoOgb9T/9w84Be/YOU/
TQQ9rlAIlKhF5V6qpJtiJF6GaXV4/+RtngaDFBGpEhNM+uqSiKpMk3QfaJJqlDe9ORwslELeN7G9
lH9MrG4CFUBUaPQcBV+8lUOmDKF/QVVzx8pmpDKBCfOwBH20zq+bCnz7aMLbiU7qKbsyz/MVtO6e
tvNdNsAr3KoXdlbnLI+gqo4NvD49J3eSWzlwAj2MjuTE1+Lus2Vz6yxucYMKKrMMq68DgYcgJcvX
qZpjrN6XgYoMjbrjAntGVt9HaYCB9iReiHtaP6u5/RJW5guxxNoJGHt2ln9/cYAXjaFYkvCDIC8/
VSGkqUryF8rgV++720b1jS90sWmrwxvA3ShkMIFQkV36WMMdipEOM88MJfJizg+lM1zvNemUjecd
yL6lsmEwE81UxevFWZbShwh8cF6RIun76mM+qE9+AEcFcgdepmcnLc08P0DVnFN/mhmuh4CVkW6j
RZ1U/hjUqRdVSLv0HTSxqIqdBaATQoKEcphfRwvjVN6I3lzB/Z8lEcyullS6aQxlZy1+UkbhlsG2
ANGoYCcl3yii6LIpU1wHBrp44uoxkFsDDy8UaV2xYghNDuD4btQiOdC2/aFk0qlXjK+hqj6KYwtR
cPURsXCkdSKDgce8T+0+Dq5qIbxC6+BZnMRrP1OfulZGh1H9Ptb+ix+mj0mk3dc+9F9B+zRo1ZeA
yWtL7X90g/QBWpadI7zhh5ef6veCL/xQqHShnX0WZPg8nybFOM49onBWp+3hDDbqNtSd//GK315z
YcoIC2UWO4LS8kKEstsGl3IOT7wR//teFpZMkXeiqjFhtZ53GjpBpw7LON3Shqiu5pPPs9SeXHR5
z0Kzcz9uXMWvjK0ihgCVvjl27KCi/CVnCHGN6A/Eo1tN7Y6ljbbZ63Wtgkbj+3otQgUDT7cDLSKc
SM58Lm7VcwD9yrFwoanYM7nxCH21ulX8GAAuBb70eytHt3sqYY6ZGQrh+RB7cFC46EBlzMU6y2jI
2O9lwht53Cvrq4s/8SejkCyo6ZbFBte/m+G2dCV41GNddSe930p0sAamgU44PeP1Sz8Ls1Gs4/+s
9R8Q9Hybensg6A00+fIp/7G1rPziMHSjkcAyDXgCXNuh/mlcB1dxcw15pJM+yadUOJWeeg1Bw861
s3Vj06FA3JhZO0PT17DWWgojKVY4BME3VFCO8VF5YhDXbs7w3O17z3IlrxL/V9ZW+QHj+BNTrTSu
l9snAXjmgrChoA700tW/7788f8NJ3xhkaFJTJQqL4jqDQ8Ylqf1GK9nWryJ0F6eh+msW7uP0ZoFR
RTisXN43M4J48ABf66f2VtgdxvldS3jvR6wiwiS1ZlLErBrhPflJfkJa6qhApHicPy36sbbhaNex
a7o9iVLgKOBlLHs+7I88bZ1dpkv/bzNW4SKSQrg9I7RPQ/jlYvVjWnwWW8TaAwTqd/KMjYRTNmh8
AcbWDYosK1Mm92KtwawBreNTBzGIakApi5LCGW3NcOoc+Gx3EptlE9ebTKpuMstC0vymWj6nXW7W
4X8mFsgfxL/6kwVMbXBFV4eGnQCxFwz3TK6+a7dIy5Q5i2yS6kbPi2M/qTuJ+9Ynu1zVeh81qVVa
ERNqyVQ43F8ID2SRAQ+W4EQIZO9s4laidmluFd1HGKNEIV1W9DcKw/73Yx8biCpQYromKkBTebSu
6/ByXMKVJUMu0BzSZ/kQoVBieDTYjtNNdoT8IDkWUb7bPtz8ZhdWVyvM84ENTbGKDvExHpNDpXt/
sokXJlaXlN815RCEKk8GU0LCXFFPcJoejQbBSbiHXV4Tnl8x+9/X+fcqbU5+W+59x+W2eHMYLn7C
Ks62lV6XtTwuQ4e6h6CbvbSq5Iel0p/d7444bkX1yy+5Su+p5WS+WQPPDDQU0ACq5Yyt9U79SyXI
HpaW0d7J2wwv/6xvPb1bdKkFmxPro1p77rz+tFTesuMejmTzdrxY2ToDUCs/npC3RmkbouDH6JQC
nEFwZgJIv9Spdm/jnZ00l+96kQXEfmPk4VIYWxJV+a/ZXuZEG3e5IJOj8LDXo1mc/a2bgE1anmXK
m/5QOVp5mHZaA06thz4k9jpJtmHNPJvqTua2GceYSfhfS6uFMWrmtzBs1jzYZFiB+vq2gw7G1im8
OKMSwNcVd8lebrO3vGW3L3ZTFeO647FIegyR5xm+1QURDr3lUobLD/IxcyFudurbvW3d9E5DA51n
Edze9KTUSEWS1CRLjc/tOblaWl8d1ZY9M5s5o3FhZ3XKCz8Qp3HJhn+jLpLxMNylDB/m1/T33MCC
E5WUB7D9fl61XDtvHAcZImaaAfoq6wdVYyzwwyRp3Y4pXTsSfpYhZE+B+bgTSjfPA9AZUwEWytDX
KrLIE7R3WkG/dMn3ffRXXMkODtOXpZeIThwkqjs+s3k9/GNwzcOA6m9bFiOBpSquIdiDMHzci80b
/WeKiQuvBHOxzBCsrgcBjsrE1ChbQVYHj07CzQABevkM/U8vD8jdfhPGL5G/B33dfM1clCrWKZkx
pWESZcAJZK88L9lve4UeLtBlWoh/sIuXplaXrJzKwM8b0ogh/5XVsNFNgvu+Z2wd7UsLq0009TZC
3U5GqiiEzi0UcEQYbMX4mPTWTvVgyyUuTa1OWV3Br1urRJFA8mBQgoX/5/tr2SyEXFpYebmhWn48
qzjdAisBwMIwkOYp9OT3ACxbx/bC0HokJx7VsSpmmrqRUn5SfPNIGv1VDeWdGtIG4PV1VWwV7WM1
Q7w7FoFZ/4gfgLWi3OeEH/wbKO0Pgtd7aLlACwAt5G2187E2SyKXS1zF/Kat5qBGGprO6kh7Z7IZ
LeTSrlw/vpnc5VH7/3R2Y/Gfi1umFCM1YJKaxWbG0YhQQEq8HQfZ9nZgtArzW28BxH1bh2MlcE8j
xdjXZ4A6hQg5xoJghH2+Pkawmpc/RXepgvxJqmVCYPQf2+uCIHzRw0zAWnAc/pV0XdOmkw7i9d5l
trPEdTEQRSlqA8pUIeQZIKaeeFVnPdeCfLa6L+/v5vYh+GdBK+dMUSAvUXLmjaN35143X0xJhwZb
+Py+ma2M53LfVo4oxR06Tx1u0XbDedCZmDDh33ieS/M4t8Oeh2xeKhdfaeWEWlg3iaUTpBY2E5J9
LwKAqRzSq91m9NaHIluE9AB+BVR4Vi/SIkGusVrC4YIvhWtP9Hq3pvsNDzlAmAMDfmT87V+7dpfP
sk45Lu0uv+vimPmSiYBqtOynpcODbRm/eDt+Rl/6qRL9RzQ8KVILxtFKhEPM7JrWzN+7Nt4pCW59
1Msfsfz7ix8htOUwcKE1yEbUV02lHVIo8dGTQPhKn2+iqN4BjO1t9urumVKr6rURXy1r2rmKdJ4g
LK1NGQjQuJdrbd1zl2tb3UIj6hBtFRC0f3MFfDU+zdeZE3jR2QKAYj2gribsXXzLGXjnm65jy1zp
nTCSBv0uN1hIulyZz/lH30ZLkCej+mnvpbqxnfARa/CuMTQDEHp1JpHwC2c/Xro1NUBsRN8ng3lY
GaHZfGcYbmMzl8kHEBumTo94nbh2clCqRT7T27Cg1+/8U6P6p/cDzEYcuzSxTlXnvpfDwuR7iUJl
63Th0+YpgH/kfStbZRpgoRAXGTBXSCDsXrt82zC8ri0gl8FBExUSiUrjjRGB3uG+eTS/C+fdWviG
W7wyufJ6vQU4CIqPz0RsUaD3qSAT5t1teemhHg6p8wd3HHNu1M/o4FlAUFeuX3LxJHVHEfy368MF
pXh/iFWEKgYuDgMWEEV7MxaW6n7WR/CLmC03NermUYyq0ei08r0vp4f3P9xGqHplbHUjFODLQ6FY
Bh6Q7TPRPWl0tK1UyR7b70je71jbdJPLta2uhVpWpwFIBi+1e+lYPogvcIibD6i5PM5OfVd+hUev
+PT+CrfO2KXJ1Y0QQ/E9WxD30v//OQSAP5Ered/CVrf8P+Q+vHTBgKwcI5xDsa/QtqWO1rshIo+f
Y1dwmqPmFWfrqvfiK6ied4xunGsNCAUyNygqLh75+sBNsjGbYQ3HVIfyxuB/a6uzPgZ7x3rjOjWZ
RaPwQucHhPAqFPpcpWJdAib9u23YACW1BQb0lSuZEczdcfmtvPyVvZU7DpCGw1wLMiQ+L0+C3G1g
6jrJP+vD0ukIrP1e00awZ8JIAqgPJMWAxOj1PgpQ0uZMTC/t5alyJHdhUkl9F1FlXHL8Nv8Feu5n
vjvLuOGVjMHIFD0ZzYSIasnULlIEqmeKDHs6wE4zcszG09txx0G2FnZpYYU5ELO2EZoZC11654fo
Autojivo+iRFuNPG2Rge1GkY4Y6AnZloXY8whYWRRE0AhXN6Xui7KgdCf90P0MC00ZC1Zbf0ku4h
gQ8gs9PbcSdV36q/vjK/ugnSQFQAbWDevB3d0ClNeyGRWGB7ED/vz4VuHL1X5lbH3Yq6pVFXwnxQ
J4jgWHYpnpNsb6xv6ywwDQbz6u9ZB/q+r10E+LgEJRqrGqBGt41j5Vlp4ii32lUK506X3MqVF+w2
yDYuBGYBKBcuuY+hrxGJMdrWedFCm9Qc6rP0LP7VgP0JDvJZ8ZLn30m715PjAQXa8ddtJ7qwvPqK
RhJY0pQthE3UQ0vRbV78h5LP+JB+ZKLcla+R6aQWcWcG9h4UeGvRkki1zaCMDw3W6lqq0kiQtF7i
+d9kH6BNO0bB+IJipAMJ/PfWij7uXBjLp1tltBZXBeRN4MrfDrxqsxUPnQ4VZ3MIH0pYF/3TUmTL
QHD/Qd3hlanV9TeDYA9kAUyrZKD9pcpIMSbd4OwsaOtIXC5odRvVczZPhcq73LhXPZFJcOkkOA9o
xp9HIve/aoJsRFCSc1MlT9d08vXVKZzh4TCECJMLFEK6YXpxOAgOg5o9NBLLeKgIUc7eOjdyTmuh
XGYMSabavB6VUbU2H/K05+FoD78Aeh7De4h+j+pneamq7BaNtkpkr+ytb6dJiqRR7XDMW+NzN7rS
TeikH2AcfykPGU8u8Ah3yFyPd//C9tahYOJ3oVmGFO1Nf6IH8CLNIWutfqVn8cr38mNwQOz2Jb/u
r9rrxhW8jCrWYY8SaOPisqhRLKPgDCSBN3kd9+BpVqxMgr0YUlxGzX5MCOfpWn5AJmgnvdlyIRkb
BoW3BX+wirClOs9toWIpA2tQyeQz8Z6JzSh+aWP1BU2me6NyuSzQ0OFoHILYUU6wFYuOwiAzLPzJ
cW8Dtw7jpclV0ma18SAHJstKKWwOPmq8Pkgra5edavMwXGzfsr0XOUwTZkOmLPMawbf0uX9eYLym
y1jq7CwH8M9QSJYMPpTEl4aRYq32MimyUvCtGnnfs4pg94Eb8RAhR3AmGXXp0++d9uXvrcM0XSsL
TkRVecuRpg9pgsjBUP5+rahOcpg/oXZgS073LF+HO7WAzSzm0tpqdaNYRHKEIgfl8CWLWVpY6af2
EJ7yx/3hl62XGINNzA8rJPeaaK0S0DJJ5ShGgsp1J4axJaaWhYN1px06l+b/0XLRtHj/jtg6bMA3
FmomRiOJK6+9ZaiQsU6gnXaj5tvcZ7asRXvfa8shwfZYIIgJWdwLr00UsdQJfQaMS/WKu+hJPRTe
gu1Bq1F248OfAdUs5rCBjJk6LMO/D//FCeit1mxSxfh7oH18zo/mmbb1PVUBSuzCea/tuPXQfGVv
deJgZ2g6khiUQ4+E42US7Fj8ZRzEz4RibjzzkP+lue9/tk23vFzjalMHWmYzicxiMyOxh15IcHqn
NTnk/4Z4cSt4UQoz6Ihz7jjlr79hxskPQ/SsXb1AbGisRDvrxju9Tv8kB4PTgoetJYP7WzOtmlGN
sw5m5eY3vlfCl9Ta9HPPC+1cvHO037q+IerMgCIQwD8An3y9JoTZ/LQUQPaVkf69TlJgff4eBOzt
vr22sYoeUinmncFAoiv74mFUvvUSIAb0sne84e3l/NrM6vO0cqqq/SIkEt4IH8pn9Vsa3sTHxSPk
o9iema8BjHUluLsMmZvrg+pfVzhmOg+T13vYTNCcmAlkPPptcje7/kc1OEdfI2905gM9fu1FRR32
T6A2rHeh2ZagagLGsFpvEM6Coi1aMuNxdOXCY0T5L9hkedRK+QHEO2Koe83JTW+5MLk65MPQlFU8
Q7fSND8nhh+0+fPOR3zbBnq9qNWRbswgQMCMRTWHGI6y5flB9eh6//GxETywxEdTmb6RGXJbfbWo
yTN09oBbRp36WRtQP8dLb2FWQrTSLGIn6qTkjskHVHxRqNTmHvKCofyYG/PD+2vegPguv4QDyAsT
Xpn19aN3tWB0Eoj+8IZZfqIXw322ZBeefkYPSUAS+wzdinSovdLTzjpNheT7+z9hI5l//RNWD9yk
LZREG42ljyH+ktzkAO9dltjWU2vYf5eSR6KQh+CzzVN37+RuudUiMGCRXNOVU1cXfpUggTcHWP/N
+PJD48UUHjXRqQ+mzTzlByE4+YedFW9FC8h7FvUEEeIXcXXnS4PfVkKGzYWlnmN7I0G1PpU2R/dZ
dJdZr/wl9CZvx+zyZ1/nbZiiMrqIKaCusz60mV9NsVVgVrhmKhzlLAc5zeBKJbyn19Zj9tw742GZ
e5B2Zy22Vwz+1QA/bYFsfh2mZlmPDDn6z4pDJ3scJWehD1q6Y/ntZIv/hkFoie1v1/uP0VXstwph
0I3l0y4Ir9mlsXtbMzktH1MkDvSd5ubmmWbK+P+WuA6JaD2aU4i1pSYs2Mhw5hwjA6EKqD5Fe0+B
g5t4b32riJgVud80kZm7aTmqKN1JaXbVaNE8O7DPSa2d9an0zQwj5iI7VEMHVbiaEbnRGxDk8XTK
VP3GaCwS90pBgVOejkKRaW6l+JIjFNJwjpqsPCdaf6c007WSa9dWU9+XbXiU1ZTJZvM+aglO6mA4
qDR/kXrEFwleCEnPzTclHT9YkXQ0kLgtC7DWQTw6ad9eC1Hf2HKc3cmNmtijiDSSOjP0Usv3pgqo
Maqna81IIzdIfGQoTZ41tdTfGll+rGu0eUJVvw/5o0ITHatqCoBvpD/1uuBCYLxLMdOrRMnQr05f
YlPx5Lm5RcbSzdGCj8zpMI7Dz9in/Gn54rWsxt/ntCiWfOopj9uzZOVek6cPYi+6vg+Nth+q3yMB
MLKqty+FWXyMtU7k8a19CuPuo1YZHyx/eK4G62Yy0K7vBvibxqJmnKj3SkN5QPATybYk+R77GSDG
wDx0VoaofTAfpYxmiNQg7h6dta65H5BFdGpdf0QRk6YWEm7oNSJZPDFdIYuZ1wryaRCTxzG07ukH
XEtFfxUjzoxg9gnuKOtGkPobv4l+8YLx1DR+zhBNHxE/CiUFxWyOfCtf+bn5EfWDZx738XkaQ+SH
Jz6fIsXXVqd/8if9RbfaW3+ePstzEjh+qj+FyDPmCpwcka8zXRuYD1CQneVuUr3SFwR77Kaf9dCV
BwYn7yNpuCHyedacm/Y4BIJXVMF0i278X1PT3wiREiOBJT+0tXolaElx0MrxWS8C1ZbL6VCI+p0x
GvdTleOZzbFIhY9ya36ofeVXryjmTTD238Y6kwC86t6EK9lKUb2Ytf/N0NDxzIZHvQNSoJbTh3Ck
TNlO3hwj46jN41NsKbPTGILstrEwogaqn2ozv+3aBOHRwO8MF9VBpOSKQihQX00KRLyNc1j0PyEB
vDGV5L638kOYCFdMbvdOkk53WpjrdhblP60+fmri5LsgVY+VlVuOUE1OJdb3UiD/SHNLQtVavUXM
8k5o8k9CxHNZCL+N2nRvNdaj0FrXIrqUkQKjmxzhU+UXo4NZeu7jzBut0B0Val1xCo/pWMFjmuYn
0SjuRy2Ce70OKSr2SI5RHbjSTeFDXwc3UAJxa1NKRW+v6R0eDi91UH9KK99G/+uaSp4bIGTVTzoA
jDB/HqzioxLkP1UlPylpei/Dx+eMsmQbvfhBRLb5oU1T9Q4VyvjJsHLhc+RLwbE0h5OgZL09Wn34
VJfBASjNQxrm/XWrDx7MIR8IOC5cfwhDVl+mXHMqXayQZ7aO2vgRIUWLGn7z2BqntKgeyj6oEQKJ
Nbud9EPTRcicxk9jqb3EPQCKXK5nO2qUj2LQ/9WVQ2Gz/elTo4/nsi6OTAgcu0TzZhrSDxI8lJ1B
sRytcltO0Kvu5vxZtz6Ohu8Mvv84tc0T/6Fj1oMjRIItGOO9oecfQBscta4SHCnKqw9101S2ls/5
fSbLt6ijuk1kHBgcdLt58gTt4zx/zkUozay2P4qgsUsR9UcEvgRV8SbY/yQuGoXe2QhWWrMcJZvs
oiqcSQSvofvpZ3NMg0Ne/lLmoT2rTejIZVy4dVX6TDLJs1uaInoCYRe4TVfcBeWCNI/KwJnDKjo2
Zoi+JTqOiyBmWg/3cyfaQo5ItfAgCJ1joWzfl+PZGgWHI9TSlEmdXLQ6Tw59EA8FE/NWLhOKxk91
hFrppD02FbLUbMwPJf/Fn/wcWtMzmpWfErV71pmur/PqRzfrno+Ctt1Y1k0Cd52jGb7o+FalOeiy
n0a9+t6p0bfa1zSwRgGFWDV3mKC/AvD8TdWb5iRl4a9KhfxLKZ2QUKHm3JaylcIarXtcAzeK6N+a
yi+BURAnic2DUfSPsxV8CGIE1dBc7/NHsfmiaTeN+Fhm4jHWuFUyxZ60AGqh+VbJsmNNYzSSyeWG
KeKjtXY5ot6u3k5Z6gyW7jQJPGflmJ3jeO65oJq7DmBx0UGnkcKHLARnEwzJScXtwrm6VoUYr+gC
WwwI+V/1MnFqgSdX/nGYwnMxQQ/vI1YqxcemT67ywLDJen5U44js6JzYqlpqTy1S1kEtCccgC35Y
FJqo94iD0yn5dz+PP3Zx/ZJoJv2V2M2n5auJx7qH+ll4URLjUGW+baDri8bXQRPqq7xH9jlw5UZ7
kafwHqFKh774w5BPjuFHlV2od9H4UZS6U5dpH8Vstuue9h9Xbke8sm6s9nvSoRFPhl/FDKOOmXgd
QKuaAZlqJbKW4Epqvqp+d56l5FlNUKUK28gZm5t2/KXpZ39GEzwYvoodRWJRHc9VZHS2SJ0V3tv7
wpxtff5S9u293gzPcSo/WHHiMkV5zsfcFgbfThvdifXh0JWNI82JNwWBM/qircr6Q19nniE0N9q8
cN/BQS9OTh48RQErSE2vAZgh5D0rmY+trBzE+CkIu7OVza7B/12FP2TtxRya7wG3pd3J9XVWBOda
h5qPcZQiUQ5dMt2rvm7aBXzHjprgfPg7fRIEpJw0iW/z0jw3bWaXWXqi0Xv+H8a+rDlSHd32r3Ts
d/oiJAS6cfo8kEkOzsmzq+qFsF0uQAwCgZh+/V3k7r5nO8ux80R07Ogql20SSZ++YQ1D4+tFq6xX
y0EkbrzkXWbmISlJE2SZRwNuszufiA/XK6uw8Zx27SrLXrpk/rQRnG9LIbE5C3Hr9fVTLcTJ7eJn
UCyDOMUY0ZghmLzythXeMTHing7sByxGvrmpveriHpdYjyDyrn0o2pUsdGFlXbD6Dk2UMI6tp1J3
P72oQTYDmT38PrEWabFKXBlCZXPlk+TQIifrLNjHj3yRFCzwquKX3/Gn0kKhCX7rczrpcuMW/Dlp
/E0u+qDmmKRQG/i8bgM9xxVRYllbYiNM+zzQdtNQDt1wEXKIo6/zsT+UU/PDTHIJqtYLJKLCqksW
Vl89QDwUwFQPwgxtgSBhZVurd3Ztlx1spbfTNAzBoNoXhzTvXj2x5dgDZ+ZD1n0xigbz837wV73L
bl2BK8KXYxpQWYU0st+9yDIBvOgemd13wTQONyLJjiKKnzqK1G7wrPfRZzdF2r9YI3sm+bDve+hv
ucPaofm9zcUqNvKYWuaGTOivqQlOXj4M4ycfyzIUAdrucOHRcCv3lwkrSIhrtVtMQ1KsIHOPeCxz
CktpUqJyTveJD6NY15h16iUHR/drMrFuKbm8h997iJz23shy2XnuauAgJxG5lr0MekaXAOVvmyLC
jBUg6CFJFn02PZDMPrFeHzmNvzlltbOGdqcyMMQKIIRGBrYrAuYq7+Waq+5BFDoPypqt3FysIUq5
Ni7ckjqvgQRZBrXUIVmN9oQ+GMa5Kq4f0bUadqOGqTST/KPUfD8W+iQndZdCrnLI5ROMu0iAvPxN
F/aHmPqNdOTBUukynRqN9kAFSmoVxnUV9k2crBmzUbjX6YOlnLDDKWDKfNc4pgvUAfG6cgCYZ914
UoKqJXw6kQI4ex+NzbDhI2wJ2hUsle+brnjtGXmeBi1v4CWOs4blCTTFNehbfNnl7oI62bEjGg7K
xbCk7rCBLw7QWnXlrdA8hQhiHH+jHHxPl5ssGAnVAU2sdK0HKhex13tL1zEFKFTC3sAC+8dQ4jIY
RgcQ8IZOeIR4WvZDKh8nJPVQ1ujdnW3HJGBdfSooO4g2e4d/fIxLhm0HNi516a0T5CuBa/k08Jv2
UHOQN7gpbsHoWOFg3tJyXHPbNEEu/EfYoz9aLFFBOhjvxk+AJaiTleVJ6Hopuwk8rx93hT1BmNNy
2aJ3LVAepXjTU6/qoG+abwmpsCORbOq2fWzibFiCnowbgKgIL4xA4HXElkWmT1YD7ql44I95gteK
awdBmns1BmDWoyHtsSHNHlZ2P/y6hMh0V841IrQ4dOdai7j3TgNJwpHTG8BNdxZtNm1VrdigdzQV
W9QBq9yN97MYR+wRuXGHDEFDg4Vdcf+RjnkDZ+/+VTJLBZiNobeTurfEhnl6QloJR1TYNDgg6s9x
LBogIFkVhyEr3jyITsBAfrypXGjnCYEr2sbpCtJKvLo6clbcS/RetsWPjGavvTX5S6LNr4xGz/7Q
9VDGIqrAS6KwYB1ZJG/LSjyD4H2v5fTocvbSMxdYaNINbVgOOWCL/ijDOEl3kwHp1FPVMmnZz3p4
IyVubQgyIZTbkt1nqe3ATd7YsJGo2KKMbLYYurZd1i0rQkGsYlnnbliY8mYw6LFYZb70qNwpgDjg
s1WDctPDbnuwnWZBAXdaJlztMcVdlWWzdnnyQFIgWLLhvelMOBkX4U0i9JeNLDZxrJ4dDxoAQTWS
/r1P/EOsa0TDFkzVofM2IxXZrD0dOh2NF1p6D4O0n1uYzNfSujO8DLsUyOtEpN1i1tFb6wZXVJSi
ViyzB5uVd7hroR9T0iKIkPdVZjwOyjtIjqGR7+OEsdUId4AAAo9IrFqUcT15nJUUHYgFLvLIPtkW
++VGZFdmZejT5MaDlfJDF4n3HI42AZgSMcp6nyGMZ6fSKuLAQgb4i8b8FffBPk7zHqc76e7BjkfM
w7nosx+kHZzQT/OQ9dG6d5syAJC8Rngfo9DOBCgywHQHWc9/koqyba7pu4NrU1cGRS0Sb+1QaIxP
3k5OIM90ArQayBcGeeU9oWfzrXKSR/Cs87Xs1A9Yfx51rQu49DK0blR7Cw34AkJc08Fu7V+6pnRZ
5NiO/YDmSazlLuXD3svbfBMNabdRTvyzc1oSTg6sQnAZ20FfqnvHYk+6RP+lgGBW4NDoVNepHZjR
pEFNzc8xZUs7Es9KWHe9GehSO/WItkjuLZMhQiMWIyeMrvNhAWDUJrXRLmhcHwnhkI9BLtkdnOAf
ohGSi3SC4iMsSiAMDnNRfI/Pka00r7bkKK0as57saCWAkwx8U6Tw98nfclpBo8uJNiRWD0mUfe8s
SO0MtLkRvQRH0acNZP7VDGyo3lBrZ4H0Ch5Yth7W2IhrNlhb+CQ9y9jbN9O47Qez8SGRb0H9Z1c4
3jspbGsj2koHZUaw+Wc9MJPmb1CYyJe0814qnd3VVcsXlPU/mEIcrCNcJqaxID0EQlTocPRShqqG
HmEtYVJq6COxuiwsZeME1EQ0SDJah5Jhf/UqArBgXKW+s2OkaJD5e2vNunWBRBKw9Y2b5jvsnSMw
qrAHUXWN2NJM6CYQyBNbrMTfxXQRkaICYpungRkiHuZW/OSJYW85+KkNf1JO82aP7Z1Qfpi1zjdo
qG+7pHuDJvENcueD9u0qED0SCZglv7faufe66Zvs8PZoIThqr35jy+Y0SaYDE3ssMD6AOxD7hcZ5
0r3yKnrQKZQELThtr1hpPQCxYQfxMN0BuFFtRS7rgBXstjXtm180dynVK6E5aECU3XctYq3O5RDQ
3nqPUo7InK4q3myjzlryCrPmquj2grc1+sDkfZRmzqRLuewbvR9yFGSa4/MzU91GZQlDOw6V1ob0
VqhHAeCGaQ92DKnPhAGBApEvZPXqkCKjXhtVbGqI90x29YrYv+ynbDO53Y0jRqjcJOm3bPLvlXA3
xRSdbGPdFRzpydCitqOqfU5z9RBx76CktlcinV5Jl37DqpzitnxLU4y1ysEew7z1VxFnU5hXhC/G
1qdLyycf+OtkSYpoq50OElZegjYs0lYYVusFTv/jLKawiHrHBHHRHvTgPUG0ybmLmA/8ruFtwJSF
EWvepGFV+2WA3PbGtdo8zHi+4miaJK5BwCyOFWSJBm5RKGO199SgRycTADwxWx23uSS3jkk2PB2X
k1chsaM7H6dllfTOS9myDTX0oY+xISkEHHgdxjmP10jqfo0CXbYCQd+f/Dens5NTOrQvLno6Is0e
lFezGzhHHnzG5Mou0L5RJN+K1r3BMPo70AQveVolAfrBK8zLmm8O9P1Mkz8i+r/XHerGxmnLsJgK
sYVMebHLHLT5IJJRIoHkNy2DDZfwUQ5O6aviHizAGu9Fg/S46LX2llySBh3S/mmwBeTLDfo5ssS/
Jloe8sRWYWbLMYRjMxok0vdDJy3ThcTzd4rlu7FHKldoq7vJe/HadfKJErjIlEmP/KZ13nL0D5B0
wvmuTpINtIDRuunqp7Tw0wffCBzwiDzzypRPwjRyGZF+WpUpUl6HjgCDKj4dWp2TE5N5aNcw3/ER
PMJam71faCfQRQm36LaJVxx1zLHL5XOdsrBqsrsyi29EFxULCmC10eWiwIgYpy6ohUuCSLQIxLmF
nxfXq0a0x56iv+qTb1Pe3heEHV2n3jQeetFRCqt7Hjp5vW2N3ipgbiN6mDM2lhTPNO+WHhlXfdnf
j3m9GlJ29EezgtrxktfdnVTthtE3XIMo2lEv8Sb02bRwHTgfopZhvFjwhKDSHiEpBo/mAq0eSb4n
kfywvQm9uuq2k1DBdWE0E3dPfo1a1qYPtd3eeMrakbrZ0xGpHl7HoiviEGZUS56ZTUrMsRN1IFh1
XxEXFJUJJRuuqjLLEap0QNTQAUGYpc9p5YkNtti49CCVc+yTNhsRR9K5uNETQL+lN6Idk9VzcmOG
AUdtyOu7lpU43L0u9VVk7pcDvL/MXS6mtkq5Y5rN9E4Mo5dgZlsn2Eth7tKFvbx3IZ9Rrq8ioH4H
qs6TtP+Z9czjrr8AXOLBsevRAp3OvnEWUCJf49OvZxHA7OEq/vfa77oYFrboDcj+P3OldFOeZhT+
DOKWd9dopF+w3D9/rotRrCKudq35d802v+MRlg1HdtbP+F94AH5B3P78yy6G4HljMFmZZ4Jym27o
Jlq+z64XkPG7Nm69Mie7JBUU439Wa54DWrOFThLMLqIKwvHj278X7P+8D/83/lC3fw4Ym//+L/z5
XVWjTuOkvfjjfx/Sd60a9av9r/nb/v8/+/xN/32qPsqHVn98tIfX6vJffvpG/Px///7la/v66Q9h
2abteGc+9Hj/0Zi8Pf8SPOn8L/+3X/zHx/mnPI7Vx7/+eFembOefFqeq/OPfX9r+/Ncf0Pv/y8R5
/vn//uLxtcD3PSjTJv/YKf3x+tt3fbw27fwD7H8KjLzBnrJ9AOwYfl4PS2F8xWH/BJiW+aAkgW4C
lf8//lEq3Sb/+oP6/+T4MjQsbMjxz471f/yjmX8VvkT/ifyRnnH5AMRCFeKP/3z6T+v0P+v2jxL1
NpSP2mb+wZ/nxbA6AgwCTwc+j+Dou15AAdyM8HiyrPh2YHwIXC1lWEfeFA6qwWyeik2smoNTOjaa
eyxFTlmhjAYsIc9Bi+nQGO0lqEaD2x4ztA5Wjl+NQdqext7300CMJ3yq9Ea3VrLuc3y9HeJfVtUa
iP/CpVgP90VU8Y3CNR8mXtWuk8DqKopOKrrJdncbCS9Zt0ieN5aYikNCrw2wv/j4IMYw5oF2A3GN
84D7L0FNVwlQEq2Ob20nK7eG6DGAEku74CbiK1iQdtoPyWQx5NkpuWkIuqglZBfGsdXfqfFvqHR2
CIwndAyswK54sXYwGwj+sqX+vWh/XaRL2RYsEtyw4JID4RRg/qA+/zn0trVCVe7l+W2mUrnwAIxb
MZF5gSY9+GR1+uQq0PXyGKIZEZkCWxSzrMX4a7ITK0z66ZWjS7ZJdOkEXc3lFcrPGR73F8wBHg8b
ByKZeIfz/5l3+F9vBiSATQ3PCHU7EDEec7dToTf0b8Tm4FBZKt77VhQv0fPdK7ycE2+7nYgIu6km
KNfjVC48U8cH9GCd4+iodJ2nq04q3NlVFT/CZWRZ9+UHazCAhL7iL56j+4UtjQ6iHIq16Pwb9Ijq
nRWFrt2+sbbxD3Zku7tSZdU9ep4oI1OMT8HB8hbE9YY7bWIo5o1evbZZh6mXiGvM711312dxGYop
rjYx9X9dWcQ5tF+8pZkqBOgLh6Iy/Og/vyV4vzajqTBpR9OaHL0oefUwqVs5tMkg+grCWYbCHxJt
ObRtKwnvIOWpZ4FSfEWzvISlahz2pkVu7mXRsU8xrpPGGTY+t+7jQcrN3z+uc3GBzIsKEhxUkqGD
6ENQ5ALa0UDHEtTXprxVBVVbnBzUiHzfmqRbTeOYrovIwvvOwT0YG7pLkUKK6LHIol8kxwzf+E99
ZfkvQ5vvJg/RRcZ5yHkPkN78jnknXhgm8NduvYu8AXrbM0WBwVFKgDHrXz50qkXfmcjyIdCI5Swp
yKyRjoZlSTxU76UQwXlnTHkyBR3FZ4p0y4KMVc4ViNWlguP5SSAD4QgbmHEYeV1kMF3TwNC+iK1T
l8gytEqmn8s8WY607JZ1WdY7FyBGGN5Dyc3K2nhZEKSNNUHL1feGsOwHuP4RNS543JKj1j+Qfi79
jA9PLRHtomug+2NJ1w9qj21ADW0e/n75z8T2T7sVb9KHGyXAzAS897Pl718Co5MyPylbCF9WtApH
1sanqKrR43UGdwMMgn8HcO4yiaMuTDHEC0RiWaHRTAFP4vCg1h6gDu7PuELjvWzYi63VjXGgGgat
6tIYuSq9F6E7vRoBLAi8JELa1UzZMqpyWD1LhV4XAaoSqHtrG0MJc9E5HlQjZAvN6dK/cgv8vtdB
vcRUE6xPeP8BMnBxNKPcLXmPKvM0oHm0iFI43vZyupnEUH0nyejuzosIk2P0SV2yzWq/CUVaDSvU
E1MpirAUvAhNP22pSuSuFNWCZIw/9GXywd2fdWXjBLW+2l5ZpN/O6JkyCnwZ9XE9gB34OaTYQJWg
8nfoSVNqh3WKRr6Cb0XpjA8UAvdB1I5L41LMRZzarGSB4VQPcvc2T9H0Hflz2kn/bsQ/3ZaOD3s9
liUBIxYk39dM1O2TdmW/blDcwfnRhlR6w/rAmw9xQzDU91LnYAkS7TFsxGGbo5rraStMidMv//6T
frlCEJ0FOcGFkoi4pFUrlkHlrkjcUxMDauQCiRGO1fTTkTVGY91EVwT9EoyVotAX+gbd2H4VkyFf
NrDdxki6Ttb2gIFRCqoAxhNevQBSP10Dyo5AZnVsKTKYIefJCzPZNQkl+ntQArEXNhyYJgLxbV8G
flzuFS8tzU6gsO3B7FAHkLVzjGShOG7yvEFd2xf7DFCUEGmvAi3IWwjWbFPSOAs0v80SAhRAgVq2
u5cNJrZFlS8iS0SBqXKIFeX0firY96qqf3m4oFFxwr+kdDhZNSDlQJ0Pu68Gxmar+nfW9GChR3l5
JfKyC5wl4h0oWvh4gEdzB2fpoiKdpCcqt1XprUcB9ilKsjhvroayDzTn4kfY9IT5ZPk7NC/JvW24
fERj9JHqvDx2VMAEvWjD87f4+KvQjVW1qSO8ISVqsKVK/ZyAWPjat31AR+8xr7By/cj2MM1YkthN
dsW8/2bzyXhS6iBxMqOp8fath7teT+MERW0I3VEM4DGwKh4bKIVaptnbNR/vak+vzeA7Adewmmkm
uvUHOS06nukr7+kSMYn3RGbcOrUdPhNT/ItcCSAHF8Ov1j+dl2UgAzm2nQwbgRFlP8benxu5gGHv
tpBOB/gLf1E2QpBT4z38/am6dHHDw4Bu7gDUDk1VF6X9RUlfmNwCXC11TvB7BWJyqs13kmcA53BA
BqyJRTvMcZ34Jmkc/zYu42/ZjPQRnb1WE5Aghck0cnv0Tno7fYrlCKZXwaCUaPxrDPbLKv38qJA3
wE2EOA1j3ItQZ9kYfGq7d04pgJ+rzGCfx9zqQplgHICrtrrBQB9on3pEFxFVVSBcjKDi3lbXXtq8
kz/fjD4EOeYhMPiQHuhLn4Nu79TOZHW5c2pIFm+TIf3VioYe6KpqKKZlOfGBwpqaLU15qHvf3WUr
Dl+Q7fnO5o1vBXht17wZv8g3YDeCR0L+bQt4QV68n7QeuykvcRXAQQa9VEwW9gWIY0M6bYCU4sE5
PpLSg6Wox6Zs39fFSjGERLc1izHRP5VhBFCfNINSkLlVcLxbo54dMM+P0zXQIr8cAsLw4FH3mgDb
Fy8UhGs468EGdKZcXxwJrRIFPFDDTwA5Plc0u0EDuA1EFYvlOQT6XTsFdZulGMqLD8XRp6lStm0t
AwRYYzDV77N9ruzVldPxRdwGsBnmy+dsElPJzws9xtJixZC5fx5Vx6uitfLIL6DPAGprE3vJUslu
K6suAyA00nU1B1pStteO6VeXH5Iw14ax4+yufalda2mwkHnlu6d8kuOaWkiTJN1KYGYBC4sKGF7Y
46oam+0wZWrLq8FZKNrjoRy+gDODF/qFg5lZUqHsji1okESuE9pjdSg5Htate9z8GHcydHOvHBbn
q7WFJsmsEw/zdMgafX6HFE0RJJCcnzirnZ1X9y95qQQaxLb2tjESQwRLjDCS4h3jjWQX+TPXpXeO
5wBoYdR3V/YJWZz/OI2MoQ+QA2SJzbrJzLfCUQyA2agPm5o8lMK2VpY09o0VX+PufrUGc7DEeHym
MLiX+XDFaGHFYLacEhuDVDFa3aNp+P055S2T4qX3kxPmHOzERmftgVyxwligDNVB9QTW5DBbWpyv
3VJ1G3iaMuMvKc+GY7/zVHPbAz9wf2X7zsH7Ik65aGz40IRBWEAP6fOrbwfFRJoY94QtgAzWbeHF
l/El6uh0xSOcpnTi6Oh10c6titN589oxOxRuGgc+RjULYY/yCC/wrRdP2bV7kP72dLgCwZvH5vCx
xJfxvHAKqxndqDnFVccAuOiXcaWnrbEbeAYCUe5G0c35mUbpwFLMip9TbiHXI51ZeZb3fuVlffE4
84WMLpjjQobhMr9sPTJfhm5/Gp0SlbewDpGVQFTZgpWhJinqsPlUncPRn8uIA7+wCnBJzkf/HIv+
/pHOO+rz+iHkoJmCBQQDEg2gz+sX1YMfW5U/nJx+vK+MDShsPd0AYJl3yRoomnqNUQ/mPQZe5brz
9kK11Xc5Z/TSqoI2q9Fcg00BATp05/UZ9HNUtrDcVdulIE944C20mJO21mRvSFK4wd8//heJDmVk
do+au5VY64u2eoFkpkLjygbCGAUD860Q8NzAy/p84zZRAe12wOsJBiWHKhvoimJwZrcQsU67x79/
ki9i0HyvoK7DQ/izTMTnF0lcAwY8a9kp01zuXdYNi5g7KGVIJ49ZlXmbtLEBO3Zi6Nexcs2SDncj
cP7rirsLVbD+lJkECPr+GI8TQIFS4eUNfrZNZpPAKhlgLjQdLSuplk7q0g2d74U8uea0d6mKghwI
WxNGBQTjVKjBXKoh1HYjkr5GjPFaLoF0FHkIHvXPCQC5MBUDJEOybjMCt/dA6WMNKNYxjoqt54JO
Mo1l8VRSzIX7GABlt4rI1oGh3vLKu/496ND5NcPWCEans5rY53dt8zzjEKpgJzzFUkcxkE+taDdd
7R7LrGA3OnpDGqq2aIOn6wn6WIWqykM85iddTd+1ZuPdMKThqHoaapQvYeeWYl1PqtonMTrKRe2H
58PGUujOsLyE9F/mJGHcXzPlmXfFxfH79Eku0jzj10WX9Qk7FQX/BoTUDRHy19+/Lfrl28Kyov2M
ZPK3nYlgJjXIJc7JEX2OnCvmwPoQdHKhh7vMSKRXHcP9DuD7Wz9n3778OP+tAOYvAGohh2csUDpd
b9BXs/pmY8f6mEYZuE59J4Bxh0lvDA2+Ajj4TkRugP6S2lZe9Tof3E2X2seayWLHJCRh0SndDLH4
1lJQCWw4xtZeVOJnlHxRWPTKobzUHJj3MrJ530Y1hIoRCfXnjdJIOomOS3qC0Wr7JG0BBBiBD7hO
DczAUzSxgTtaaRhQL5pYv8VV5B1b3stQiRHEGQ+yhVOJmvrKivyer1AXUxoUx/if71yWsZYLzFXp
d+xUev6+7iv61ALnFXDpuLsKvZKKOztaQBE+9Xl2W2caxte2VwDsBNamVdGgMmCcxYbZ9xTfNoc+
mk1vOTfyNmp0usxmBTWflHnodwQYXhyDPkWdb5MIl7QGGezcupQeJP2ZpsUG7pooeTlMGpUXi2fp
oy5ui9srn/v38h29Xky5Ea4Z/Lzti+UwpgKSQLL09nwwVWTT5eS3NLRyZANiJPbN4MERhXuQEtFp
/1CXCSboeO7IG5+dlPcHU9PkoeLkxYn86EbzOxW5PVyxjbVvKhcALrANbLDbIOs2zOgfQH3R8GjQ
Fm4yd7yzPKsPlLsucBHeZaJ9RzsQuvtZ5iyQrIR96q0xsfe3HpB8V4LWF1fVPH4Dvn4WpKDwoPm8
F3MXLMGhauVtM5drth8/gmMD1B7EJZYJjfJ1YhsQruJk509OtPXmFckzJm5jeWX/oe75LezgGaBE
gOYAngeb8POzJLLt2dQ4ye25NxXXoNABG5pKpRYmK3FPmmGjabJIssk7NSVB2V5UCbph6WGofEi1
y/Gm4wRDAxv2GqmE43P7PUJqvGfmrjI1encubLhq+zmvQELgfilX5/9MtKvWpC2SENW+DIc2vS+Z
j45i14Gra3X+Yky9DKipOasdfVCNVNqss4o+UkT8YwPOUT1xIFerZlqatNMBi4Ygsb12LzFUG2yy
9AZUIFaGiVlrLx13ei4S+uOc2gNm9ZoDN7NMNTnkjSLHJC6WtDbWQpQNXcQmbxaZ2XlEvZoOHXFj
zeCpYURflQFUK+tvgoMX2aVDvIZYGmCRScHvht57LuEInfoSOKqh+Fmy/GTFWYiGc3NrVLnPkLzc
xaW/GkabHGVLkEIxSDpVItpN2pBAgSi9hzrffdx1aINi5cLIAY63YAYrI0eyNF2V3kw18J+2xuAo
QjNfJD/TsnevSPt+tU8x14Koh4uUGRaxF/u0mPtRDIixW1FhTkAKcQSdFQ3AxPnp2wO09bIxW2ky
jlsha3I8p8++aTQ0q61r+fsXAUOgZQQ/nhnjCtmtz/s0FvkE0GKf3g5xUkAAAeQ1MxfkVW/fYJ4E
J6X5EaJoUNsPB/SWNZr+9UJnZGarPA65LZa6aVdRNoAGS7Jp/fcB7ZJgP/eLhD/7o/E5UfptEtS5
DS177SJGtwqzPjRSi8b5rouCoGta62cyRWEy4MaBjpC/oVO+mRKUv6A9TghVAB1VPn1LWtBTElVB
5UcmW6+T13oMM5jgMsvAgAUdLTgNftEOnFzh9q7TkJOTD1BlH6H1rex+39Y2Lo4uBYmnIGveTH0w
scRfeXECotDYiZAoF/wNYPwM6u4g6V0vpE5zAo0Sz58CPNV3SWjQs9kRNokF1ITKjQEdrHHy6c86
RgLyXM2tE1JW7+ebSmpnV3hWeeS1vOOuBcB7wq8pUn2VjgNoALE26NqCHvsbLd6fID+X4SMX1bPs
wBnF/MxsRi+xjtGkLHiDuHDpixQFNXv4AYHF98myzR7ogaBiCUUs9N5Bb956QiVgbvVPuWZ+CLKk
wiWKIUAHgplGCEGHo35Nwdg0VeVf6VmddaYvskM4QzLUrS7wp+Syc5pXYmJWTdAEnAeNWC2YQ0Le
YDfIHrCoeMS+mlu4RHvQvoqk3mr7/nwY3HuLZSO4wDkQsjoiGy/l4IY1BQR0OtWsCCX3nTEupG4a
GaLpJfdIRV952y9wwcKWSTqQTYhlF4wdhr55ItHrB4TiyvH5al9C5YQLymHKJi5VEAXAHLE1SHKK
+Tf0jcDzdtJqNcLSs520f5fMVz/yWrID//tlKrNnLY24M/NYUhXmLoEP8rWC8rf5OdTjz3AZivEu
3vxFiuIO8AWrS0AdhTetY7ADdjyP+6VVOO+k8/2Fz70lMHrFn4fHLbyl3eY/xgmX9dB1zY3yh0BF
3QtAs8CKGjc55HOuYanrHc25M3i5O1CoAQ8ByXvM0eev/2V42vFqSqTo8ajnQN2y/NbJZiIza/Kd
iTKxVFGJtSzEw2hRO8jsOD3myQbgeH5lp34RCLGEPoMEBfr8UKG4uDSEISYHG8lBHW7hchjMdrDd
HPNJdxsV4uANLF6dlzNm2bTJHC2XScpZODZTEdhTIzY6G6ABPZXRWmKw5BVsWBNj59ce9HzwP781
MYcEB4UjCgPqXyzwCLpEp/o4v024tRd1ofbW/B+PjLeNzffnzKN2FeI209Yu8TFIH5164bBOLbQY
vUMGuCoknsfQztt2IQxGPH9OWea7/dyGsBBhYHaeu4Gt/KM7NhBryI3z4k09O9Chje6g/BBnwl4q
p+JhzEcwHEfg50WZPhei8Hdeo3+Kkn4QdBzXNoUqfHXLuwfqtEDVRlN8yLnzOFBMU3v0bpYMdLFH
u8vQpAUPKBid0coDnQLfnyJqbamXigXJ23iL3CdPDTynwDI8R/+KgfJo1fHK8jt0IWr5BGqPs4B9
9WwIp6uDdoH4pKLfogNFFkrm3YZXrTsTlaIdMPMftMTYU8tBrZia3J1OuD4kdX+0VIWXMLTqXjnZ
AsAe8G5p1W6H2i1C1x+A3W0Al7AApLk1seuvc2uE8ySy1aVKq5v/R9iZLMeNJUv0i2CGedgCCeTE
TGZyECVtYCRFXczz/PXvANy8rjbr6oWsSq2iSCRwEeHhfmLKukNR3RrZnE62mY+7BHLBWAryo0mZ
HheSCm4/zstVz9MzMa3+QD4gCXT+CjeZLOVtm9Rh8NIvlXEb4kIKMES2R8WYf2NA7/dTRnQ9r9oO
93JaEV8wCgYZkXayG+c+y8UJ137q4yW+N+vhO43aL1ntr1KaiZd5eSPowZOWOucuHOAQItZP4aAe
MUns68IeL2UfRrvawSqrlqMvjGXGFaTLxOJEdU2j8GTHwvyjxk+iW/7NybVhJP95j8PEV3lpIO2Z
yqpD/r+TQYx4wnU9K28ikgpf11L9LKszEyz9YTJFcuqi2nDtWT93UBQeySvKXlU6k9vrJk7rklRG
2aTqvphcRGfp2VlCT2CD3sc0Uzu6SqLS1r8tGv8nao5aiupEZuSl0qhDSPvHcWZ2Wb1kUlLfpqZn
qVFdPdQcNedZmVmUpuCJM/qk9OoiHo71Qt1fkaheC/a8x+dlNK+q0Wmvcxy9/u+XlPZfbwRdN3gp
2KjbjkrT9I8DI0pVNcvtPrmjSO0U3SYNDxIyMFvpZOVkJRunv0lp6W7PE5m768TSGHdrW7cTz8qq
g6lXECJmiGUydQMDNMVtZNGetz9VqmN+oPCKgs3lkYZWSIJaTzi5sdALPdj693lRm4c8bp7MQR+8
ysxUsvR10OVW+livwWvVapSruRi0zuG6kowD+N9ejtY/pSSKEcvCG8iMlM7xv/pGSw2tyiBX9bj5
MLaxRDUbByaN3mSMg2/X8CekrvzZdzXhF1wUkEWqPvf0VYwt8uo5ba34zrb0Wrl3nLrg3n9EUfbt
61hw5JwiRzxuXams/0RP7Q7b4UpwSkDT4RwIk1Znf9ea9reM6dRRr+xa1cwv5fsYSuetsx+MKPET
qyn2hs0SiqmIpostBhKk7Gk+dWF+Qe3Z95KTPNPVZm5JBu84w+HAVFpYjxnjIb3oDvY4mNdhNMWu
WMTnqM7TMxT8H5tVbZZ/j0P3MJey45EpGc48br+AzH5qRiidUJnKnZwuvlqSOSY+xiJdq2NEq00R
hT9ta94bBT6acgeVtmSFiv0CRaTxtQXwyGzP53Fl7JAH8ZzqpEiqR50nv273R+7URcBQ8DUpG5fA
nXKMY73GPIzIs/nOTF06qkVrXLbicJ4af5D65sHC9JFWc/eA5f2OAZKdwzhrg7qP3/qhvgASBJ/e
zJpfZvGXZL0ITTu1TSFfakuz7o2cK9eyzRHZdbzRqOpmYbFAvE6jwJq1CzO+FgHWsXxVm2AvRJU3
ilF7bFtBGWUu6AoD4NkBhv/2VWqV4GSzNPXj9kPN0AI8UYxSUODrzAvu/qFT6+eYamIdHilgV2jN
l8pN7el9jhei0R3auNrAlcEy4pWSGR8p6MqjbgvkCjuzZb7fmncN5dHONmJeCzPrlXGkHeQ4ep6s
SDniPvwx9upNVXp9bzXdU9/DsVqNK5Fhvqg4P1+G+AsFTw7s3CT9OHMHjgXPs+gfJL2kzJ6KxwIz
SCDp2UMh5vRcqP9Ws/xTrcHWo1sKbk5qLGXFs//ncW44YCcSpZEfw36MSMOgUC9pxc4TI4IMaBQ4
UqL22ii0NbyixoOdtfq/dbr/LVliA1fwqa9Wckf5Zydu9U1vrdyUR01qWdKcaWzCCitn31B2uLiw
60CJ1vXQq08tjXX8JusNs6lvWL0MN+bM9sQSq3t11Ibgf5/R9j/PpbUJsNioAPaPb1HHrf4fLzxr
VKrOKnT5Mc/C3s8Ja+2cQq5+DQOskKzPYAAkWk1+ndRwWJefHZZvrxux7+R2bp2yNjxPQg0D4n5V
UGqF43OsBiNkLn8YCYwag9QGSYh3wU7fNFYl/tqUnLh9iMtmusja9FhrEjDwxiBo1xJrF8ZgBuVM
TLFs7erX9k9iUpDRNTxSGo4ykAWNxTDlM8IfvGIHyjM2HIhTihlAkrooZoE+sE77ZzbhSWMp7ST+
5yY4UnBf4aPX056H09YCMmrzEr7E7UvYK8OBaLscSEzshIIKt50CeD7TWxwld2cYqUarvPpl4099
GArtBSCZ5g0VOTye9sVT9BS3ssAxJlVjcpBqtkFK8XIUgyGBa1DesW9AdFLB8MiSGWwfsR3pLE2X
VB1mtrNLYqsiQcsi4//9Mavfgs9/VjargEq/qNBoaOY/PepZMdSp6DHobB3xAs3hWsuH7X1h1L9b
Y821WlV1tDAXuVU3k/WVcjxWaQUQKPfNJKueptr0Q+K0V6EZP/UQMWTTlLZXc2aTKdY0wdycbZu+
klvkYYuqgLilm149m8T1T7EuR89AgVktVkWPS+x8qZpV+8xLepdy2PJSe568sVfKI0nBd0nvYEcz
LS3VS4X2fusl43F7d+Zhnh9n0uVnQcRZpPW1g5dzl2ICZGONvZPAIB78QdCQD2xnlvIx+PZHsrpg
Rzitv6RzzdbMJEu+HXiZJcluFIfSLidb7kuN2XE7pMnD1FQ+r+lwJw/VzJCh/ohxiXtjO0GBs7I/
0VoOW4Kg+VKAORvToSCInLLWogm/toutyjPOvkgI/rwhBzFmoF3hfBhOccskfMSZSmgzdfyiyc1r
wcy6MeT4Qquu9F4u8vqqsdDKEEa6l+CBBkVf3AQ7VP2SJPt3B5XlAw/YJPFfzn8ruAMHW48/u2IY
L5Nhf0m2FMzkZV+zjm1yJl8Z1l7J6JRDP8sSr6gIz6+6pqdOSeSJabwA7OdRBWPXhbVx02vxZsmD
7WpMKW7brF11QKr2MKNuKlKrO0bySz5cO3sC0xb2vBvIQKZD/2U7vF0LHXKFNH/mSyKO5qj/6S2H
4oHEg8+epvLY1Vbpmno470UsVX7SSom/kOMObHk5VlN7jPSFGi5d3K0isNNEuSotBgB6+8Qzc9on
fnqkXl6S/dJUN4NNwPXUvUKnY465Hq3DgixtO64q5vzTKtGiy2EHA2rgE2PQsT3rchYv+9aRPNVg
5eMII9jDBOL4mcJwa1VPac1Y2Vhnjb9aWEwGftc6U9XjVEzvpj0U50JUE/Id52c3xXumFPe5mab9
kDWGKzVzCeSnLT1BEe/XQwDMyjpYvcV1FQLOGqSBheFT1d57DJpyVuABUOTLVplN9eB4XWYOEIFI
iLKM0wMgaJy1R6yYUoCQj86ehydVllKeXwwHvTwAV1LyH7UBfpFEdHnUlsHHvtv4fTaypwfjxNWC
veWaU+9mBkwWJYxyj6G1zqBCkvedUxNiRb4jvh96RjaQu+yU6U272U4ekTroUpwM0YeWJ8bT1LXR
USqzzM9bI8h73cC5Il+Qf/HWyMgYZZamQZSucw8FLpsrIs3y8tUp6sjYOS2jOzS8R1ypxa8cZ/KR
u1Tx6FcXagRaSixYbwW5dOYT9uBvd2HFkqoglAErhXwraZFS4LN71aVolp+WLnnSoumqYWjYL6bi
7MJVjsMUH4LZ6+oD05z5Wo0ZDEB8noPzyF81vKiK/gesUuqO5vJCXQZF8Ih5r/Ulh3t8/bGitpPc
TlBqTfVEd3plX2D/ljKw97TVBurEgEfS7qBFVRzAOPlpNQno9qXSAh6px1BI8GqQtfSV8WUuGi7w
xYFNIcsHsSjfzrlE0fGztfIZt3u3T7ASMS2iMdGUGmdW/rvsfzpo88IWgKDWOaYqk0xPO6hf641v
4MzPaLO5tbGnT/Ahh792XfudYsYPdZmc2qRmhrhajzYRbFNv8rwJ922lTOhf6o+Io8mW+h8Rz72k
y1gYHEQIgxI/49xjtA2WLtHTvdxx6o6ls98Ou62Zy2XAOnKcn6Q2v5JxvoyN9ZrWdXWZRpaWhSvx
LhLxQLrmnsoErDOVe2X+/ky3R3FZqmuuxYSJ1xq6lnX93vbF2/b/MQUcOH+HnMkVNj8zj79qNV0u
SS/OUyV/TEZ1l6syfoapAXsoTZtn2MaZN4ya/qglDLe277ToJc2Hj+qBccl34dAul61jktvYG7qV
W7rKF2FaPGy6hBUai5fOPR+bWr3JWmLc09T5U8PqxZ9bfuFaDvDULG5RxDJ5iCZ+WiKDpYR8BJks
PnKzrNwK1ObV2XBia1+3iV40qYB9wVcDSFv5DDO3jnJQuZOCPDW/qtooIFKpmWfolS+vvep2YkWR
chFlmt6KvgsKG8zL9v060VLtO+ZQRLGVH9vtOuJgqxisKGVX/zQWC/xoCyReBVx9zOf5VS7Myp/y
/qIafBN2TDKiN0LzNNDb24ifb8Tof+TJXJ2XQVVdWZe6fTipzDZUyTjiMkItk29AfB0vknDT2TX+
0KnOlAljoDqfdE6kBQ/kIemmz7IEmaEl+RJEcf6BV4enf1Vh9ZpAO375MNhuxSV9V2q7eSgi/TwP
3RMet/nUYF6OSXyfLAHpCRoWGcdFgo/aa2RaHGsmO1A0wVSAZbNS6blxcrETOtvG1Xy8LHpr3yVp
OlNWNAcuES/PiRyjwTYhr1SiN7OMuF8iLuXNSMpLYRl/29xQTluRFI6DtZPmHERXVhaPk/RDV1NS
MA4d3voyLYy2uVt8CY4NC56nuKdZZJ5ZtQNkM6SmysckO6lxw3UdZl/oRh2YrG52J0mCqYo26ldG
2vt9C7F9/dJJaURBM0ppUA1z6nfz9FaEmnhKm/yoQMVO8fcc86J+yoTQDjEsQLW2vZy3By6u5iNs
GueiF9ZDbKDPDcZCxc4q48FeX4hymxzVv9xTFtybKfRW3XBoYCJ24bRvWWbujYwJDmVlHCtlKYFZ
FWD319GylZSwAcpn9r60Pow75tfpsVZmgZoDIDJhuGxqUuhWdTze4qQZP7sZzIkm43fWxvtS4nrG
5jWfspLHCcr3TpLtg95fFGeKz6wpUV2RxqT78+JG/+rVWZi534eT2t+L1Tc9ldA81kkGsVyIA4vT
53c9j9+317xcV9fZmWAYdJ+cBRggyOndt+ea7ucoTDnETYvFbHv0TFIFN2m5Cn0OhgngXpgxo/s+
hnjprf/W89tVWMsXwygxjLcllbocj49SAVStGaevrdHYHr3Fino3aqvGj9ssPrBRDnALUMaIbgfk
Mb8YieYqlQ+eL98tsRwfttMyigeLfly+OzVNllabV6VKj6k8ZGgvrStDVGLCXs5AXmE3mBP5Xb1W
fEYw1mGxU+U6s8GcfQLKThr1CPxEdYp7c+ZWajjJtSb0AegaASXLbqje5zUNZEdl45OueQ0L4p+9
UwTbi6sedLGfAJ33+Ly9vBMQbwCbcRbBPEndYcDhuAlYctedYsVGvJInhUTymJwhv+37eHU8ro9z
lqy5YtTGie/rKA2iw1+IK6fSD9u1UvSRV8hQ1efM0esDlKo1OQd0myN0b4op8stK5Oe8HbTdkEMc
y5hCP8Cb8oUyTpdY/DI0kCjm7Iw7jifdlY3+F/Xkpz7xtgtXvzc5scMc5iju0mPYRi+svIYvRVj5
llbZTYkBPIdVJV1Edqrypj9AHflajAkwip5D2jdMdZeaPBSVHXVemrdiFzrzTOAFiNZ2Qy0RpxDQ
pdQTSd0ROj5046hcRVedCbOsO32Ym2ZQo0Y04MMyjjwVYFkc+9DhXmmq9C1OlGFnQ1aFNjoSo9Gr
J1wE+aUAXxMUYUOtsqQfAFQWBaJtSGznOko8FLFk04Dah6iXCjd1RHQSo36HwQQfph24ioICeiuQ
8KtJQWtawbJGWahFVL+MJbr61S8ri77jyKaZJ0bxxygk7SD6WncrdVoCdQEYpBX3oXuuB1najfn4
FXIP7aO6pnaH83tycudPif03witzlMceIsvauuFqNVMcmx0BIV8n9rwbDPWZiir1nNIxD1TmPVBh
fGUskGr8lqWfAbtZ3AHDn18Vfbin5JAPlZyXVNyj7Y6dMRHITPdZN5Z+kjBMj1O5e1qsvvQWHQ5v
3lfTmjeO9mkDZbjSVOcxsZ3XTdtTtKzb2Uk+njbtAXif37aNfpOheiVazn89q4Pb1pgJODGAjCy/
8y6mADfKyCtb82G8bB3HEj/FPYm7NBIJ3526F4KEyZDMX9IcfaFwOcd0yuklFFh2AgZ6LIXlfoBz
NxP8+vZU2okDAJemdBUx6l2ZDyeRntsWHwZX+ZdI1OdE6G8o3sO116cvS7deYryup44yJmgL4BdO
xtpSDYZVmJtv9ZTbe4aIJMc1ncUvRqn5tTbfKjue/QSu0TUu084Nwy9Zr3pcR2zrK4zyh2L8bJxg
SQ3zIDVC8mINElQohiCFs/Iqxa/RsC/sPH6LtLbYjWGRPXfYQRfHqJ+2qrHF6umOuvOgrOWASGHz
od7nu+2KG6vlKE3tXV2X6XfHHmnJjZVs+lWO7rEzJGeJAaxf6SmBP+hcwRz3xq7Log+IbskeBNfs
NaOD+1go6ooWroK6GiM/05XxuN071pp7JGlgeEYDTDRi3z0W/lrsa1n7DKVsCIQBXbYU6R2gunaM
S56ErlB/Urf2lBEYsSfb+mPMkQ/AbHla8GZaulLeYu6PRh8WenJKN9NI3+NpHD0bZvpxEx+skTFL
Fac88iV3Qp5bsTfrRfGgRXZ25aJ5kWxfpWpK7xhYIoKBNw50AU9BCqi3NBq6VvcJ61E1RGm2wyWD
zhUh+48116yLK7BUefWhGo3zWBrhn1Rn8rd1vmMuP5cJxi6j1sWV1lxzE7tnoF+dummyggzw6yEP
bWsfJvEzi2zeDcOYrz19lZvObcEFYLq+fYD9aPxWKFzv4mmc7TCQpI4IAprBdfsIRWt43VzMD9Zw
w50eYhUEEKr0YNhso/VRxDpv1HUsHn2s+qR/EeIqi88H8xVtZnnolhJPW4F7tZ6axzi91pL9J0vs
9Fnti18kaUJPh3i9x0x7qedYucqx8w5yAuCYUv6ODBw/pnjHq5G+2CNoaqX2oZ519AKyK3MBr1Jn
nr/fn0viJr0CVr6ZleekmbDXZ86pK1oVoUT5UertR5ku4q4iZUA3CK9Dns++boycRRmAa5Eq8Xuq
h6c2V2dvSofqDrvSNwfZ/Bj1kRpJ5c0RdsMrvgE+r2Fc7jZOtrmDCOsYUQxXM7OOdZYxoRf1fOTH
fhZqx5ob1mqAQMVlEowQ85g3Wa6RDsbZXNo/MQhpBjB/WC3wbvK+0OH9/pbln+0Cqb/UzD/dYgKs
dux7iUHMtsIaNJsUs9upZL9ZFQ0IX9lPpE/nWIJw4ETJfoIFgWuGjSDoB26yWA1KfUrPY57lQZd0
/S6Xcs1PFT0LyESPZ23Wvx+ntpWGYGrFeY2qBBGDgh2xy/xEsBf+/HSvUiP6UyrTSrwKWiVKjx0T
1McE5IWby6N2lI0a7xP9zYssF3+WxDgsnIgPnZPvi5wrqke95c31NLsLC51QOrqvORb8XOEso051
7/UqR3V2y/tjqB/CmORoPXYkESLHOrHNG8vUlF1hgv4N56k6MJXPGVY4sNwz8WiNieLHfZ89MLJn
ADibrdv28/RHriRKJst01aFxDuOo7kMK+Qx3PraTXOUu+btk1W1OjNfVuqpHReqFeRd6C2nWWmPO
bsa5X6vSBxeGtwSShlsVVMtQekjvSlQJkihhXNqab8bhSQrDgb4ZZB0KsduO+lOHH/+xS/ogysaf
fZlpe8zNI6SP7lfRJYUbWrl84fW0eNABjTJWXDNX2NeQdiiVCSuTNICTfdjW0ClpnvMpucxK86S3
YvKZG9H5lNmpMdQfSe54K+tuF+Zw14WKH6CJX2s1f21yHf0BuPROC3HcIUb1Gt1Khtgnx9dBTqki
zLkAM8bKCK2xT62t9z7UElz+jG3Qk72kwN20gEbvowzpMHVaxED9bTayHDgC6ISGOaNBZMiTkIJ3
c0bfpEuRB2Lb9rLpd7vwaI9dBaZ4iS9SpP11SjxW5k6earYjhE4wDKHqVjx8+2JeXooJJHUpfTUt
8HdVgSFdizzIGyWEs26A1V0w7DQYh4+5jEudO80ZjOcJtdiTJlXxUN65d3E95KitALqV06A6b5nq
7O1caC4+fZlRM63r3NaBnZBIHSIYmMosX515xUyaX/o4DP4cKrtJi0JmxlhvbGcKzIh3VqUqZEso
yhJbOa3u74yma50k09ikmldFZNU7DP8NcxOJo8fpWY2JdlLsZGs8hpLhHOGk/K2jJfOqIWQ7S2fB
uJ+tM1bV57QaEfGsAkK/hW1KlvJLWKJIkX/O94MxEWvNH4V9bKKIQDf0yS5tdh2WmTEWC3QKB+ZY
4jlaaO/scgQL5/xFJUSyan9CF+bzSEuTeaBxbCEqePWohV6WQ4OtQwJTSk2la4dvfDxlsAzzixGn
74s1OW7u8Bmzt+9RUNjTrTJyxHTuSMAja2fCqyLDjDPS57bV/6ZW8x4J5VkMrBro4D9GcvwzmREU
Euem8ifd0haqH2vKywB2xW3NwtgBUA2c0fhpdkbjzyT9YPY09sGOoDxCSuYb17mCT8KKmJZaxa0O
Y6aTRo5ZHVBqp0rhbv5JJTEElWJl+5YVB7jTn8Uix+4czT97nUqwKqjKtMWSfLVT3OgaU5jiqwnH
XWzor3AZCmQetouOTfuVJe2xm5h/y2331xyG4jBZA1QFYKZjUp4ms3wFeAhCHIC6ahHVHVU7DbpZ
udt5+mhpcXWcptJrIWM7KfX8pEIwsvX0GMYSaweXevajJdmHOt+ggkB8Yhr7qUTJcOJWeNf7+mI0
EGGVZG8xKNr3I4N58t2scyhPcqcGKSq4K/p2x/PP3mUJe44HekjeJc50hOcKhl0lkNuZZe8tptF4
ji0AzvJTVdW1S1X9yMa79oAtz0VjC0yJUXYlV8gsk85qbiP6NfFo7ULdPLPEIffysC8OifMsTSOt
T5vZHiiRHXwaaoX2KKnx4yDTsHMxvc4aY0xhxqMpyEpkxXw2MZzMznGxko86Uj+dTGEwh/W4bc1P
oURfBdMaMuO7KRfOS52VOKaBhnuOKYx13Wt2z2r7NCvDr3QlbY+lwS65KlFOZTnie6tKBnC9c+6N
8pSgUDi92uxjswtvatyNN4mZS4my17K68wBwdrouUnhJJHgSGft2WLrAXcy1GIMhZ/dAWCvCL3V4
xZXIFF7e2p9oGsJj7URUCFXyQJ/VnlpVejbGTn4pQWejhKjqZRnEydRq+yDpMbmnObMfwmL8mNhj
dFXkX3VofnZSnV7aOVCY/JwsZciCMGfrrIOedci4yueKzj+1wuellLPj3OsRoQAjOox6A4qrHF1y
3/HeAr+I4XhkaXpuWDcw1ORVJhmhu/mlaAuYcR7nbMV6yfAZbPu+/VJNpdj1EWN5xyqc799TCv3L
XGTjtP1WExbYhoZl3gm1Mh62Xyx69oeuCmPPtkMrGJ26PmW68ztpy+gBOXb2KkSRnTkx2St0fUQw
6iS6OCjQsTUy7ZvnFdEu0IWAB8PpztzRKmE5rVJBvIQI3PTJTDaGj0jvhxembc6YPokMQuRmKkiV
eQSj6GD6mp9JAx5XoJU7CDYlFEBtRin/K8wWAUlwpjnzzVg69dUup/emIUNViYqpJA3ZrI3jRVKf
FSUq9pjnM/as0BZvjrdW7pyDRstCZNvHMJHRR8VvDUW1VnhqrdmHIjZA76bYue22+4CI7StNWe3t
pipIH1rTRedtjsasIJ+2icvEM3eK4Yc9Q8AACVuOc3PHifX9NyA1PjsVkUTbkEjJmQYbgVpu4zad
gzJpsZXZEDI6Klt1bB/Vpv3ojWY4DYCDM1LhWOu0a1+Mx7xCWtGN8mXzOlWhc8DgxJR5/SmmUfqy
bKnxIdFELrurin0U2i+bd4o8k3aR5ZjAKhrF2VEBuTXmO7QVCVV/PoWyeiMhMp+7sVjcTXEu+qi8
gB1yv3NTjFK6yKie55Uwz1eKv/U+EWPUmtPpd8HEii0hPA9F1kUM9SCOCkdDdcns4cF0+LIpsq7X
0qHu0nmZDoakQvaX2uckXcoj/5Dta0WTAhouxvIMyHpo2UbPsArRryeY0JWZR9AQxIiu1afRGZnk
l8sR+ravrewYs6r8umjecKuiByjprbd69ivX+O9Nu+O+WTu8vDOqo+gV88GwnevokHCLCxxFlV5S
p4Pq3+FILlxtkCFAcU+QJiV+JZX6nao6C7bBYGWnP1viaq5maMazVEq8w9uzbofUnZ0un4qCCn5l
BOx7jE9MSwHD5UBXQ7N8RDQ6mZ2wz9mAPSVeK5nC+dY8xYSLNswgnorcxjBX97NLmisMxr4Cqt8P
R+BezGPM8Tm3ByqudpDIH6xC5WqlFLTwansGCT+cLe1iY7bRFKs+KRjn2IAURgFODnA3Vv2CuRLh
tgf0PhWBNFr6g6XNj1xRQNuWA3M3WlRv0tIvPeqaYMvLbxdPWGrnLqxyYemXLu7fVy9K7ccib2/y
QitWxYn2CoD/MK76MbmZKysFmD3wojHqh7iwql/M3qMzFPfjaPTVeUpRMzp9HPe53uqHsMMAoGtL
YBX5BM3KpH/OvhXdqsY8LoevdTb+GKXeYZZHP7zeO0VTPmrV9DUP8vSggrfvkvD3dtosbAE7s4se
73QovDpMSoQFCxNYr0BFCweU2palyuyTYTYP7B9ah9OJ7m5gG5JFFz2yHsnfwjMsNyjYhOZE+fLb
LufXJOVjY/3CdGJXERD1lbYFpyu8d0roU/uuB55YcB+WSFnXWaeh5dFDBI/LMfF69l74eHBIFcrW
PVzBgIOJsNJKu0x+mJFzgm0Uhg9POytJ9jatKL7NYdtyiWABt5VnyznzyDVEGmPbikZ52G3PqpLU
BmgsUM8hZpW6VYPRju1jRA8eWkQ8JvINz1GHj7kY0wvpTfjLkcUHa5g4CHL2pGSkH/y2s2we5kXb
b4o8UkJ+QPFyt6FUXctvjCzaYMs8jNQG7lIWym67TRB77F2I8LJntbTK/G0C9iRPn4lU/jBz7aep
NLFfdyb9k1WdVGTeSbGn70koXj+GDyFBIbePFajU/PA02YCxI58aYmGvH8CldAU1mbW5V6252W8/
dZK3pDe3+VsB1twS4W9JwiW/3iC9otduujjVA41j7jMyYL9ZhvtDLM6+p2R5nkGTu3P/pNFtHtIE
bP4UNZYPW++j4yqeK3XhY5vkluUf+TC8KPRmW2LBipVm17NojV2Ikb/NQLhPTcxdGv1/woxGh3ko
VeVa6po3a2j+bIKWvuSzJ8JycgWGcFet5NCTbblnkxVeDFyhhOm0HM6/crPQsbxQLKw97ARzgfVn
nBNtlVFfirYxdmoDW8K1a+bCS90EWyQy0uY8MPJcBFxKhtrcHvhkBDznYZrOpZkmLkZs+GoIazsd
jN1RQYtGLZxKlrmNTFLD6Gy0yoGh8cgkIUctMuQdR6pNwac4CLk7fp7Qxo/liFF9kfLqITQwHa/f
uoiRh8shmvcAo0p/yFmcsL13VSMmeli/8v5Sng3BxDwyxNFAKKWEmtkNIY1+tZq5xAKkclAV9r3A
1pKU7yQudoRPs5k4RhFWt6EOfLPfEvLCrjAB8/PYZaC6YLHUc0GZF9vfr3vHTt6WWqVARjbGp1UM
J4iID9DNdQ9UAGlYjGEBovbsFozFjwVCY8Gin77AiivsjEktXuQNwxa26WOLanR2Wjs5WFJ56yN5
umEkv9mly6aw8q2vlr+K1qJv5Ob4ORTTZ9cb6QMjInd7hJcmx7OT1p+TmepsKjSmW0LA6cGoGNHi
s42VEI8ztk3HjN+jGt+HVBVQMUedOUdK7uB7wlUlnF/igtfL1arGJJSWhF5t9fOpHm3zMW5jCq/1
ZhkwZt5bHg/Ao/VL0xOtZXKRFWdksvYRN1scNAQpO07i0Crlh4zXZuiENQyqvN83Rm+y167D7V4x
hTCltvV6deDj56247wlZffIZ0ZnZS3jIhIz3v/5tpi3e8xZW+8xkcdLis902jBYX64o5uvPKqB/2
rGoLrNDM9mU22gGOySUgnte64cjks1aVT4zjwJntRRwz5n5ejCv6kEfIcfb8NxFOfpMb9FdDNRlj
xfNtrNSP/6PuvJrjVtI0/V/2enEGSPiL3YsqlKUnJVLiDUIWiYT35tfvA+r0NFXisKajb3Y6Ok5E
h/ooK5HuM68ZvDS+FA3Akhz7hkvExYk0XqAsRZbeA1RDxrxQNiCTwZz3sz/o18byD7NtnZW8j3RK
8V4iARbzYEQRzIRuYYSPYVV+nmbaB6KevQ8zma0B2P2JJgY+XiPgEIN9vwGOVD3IeqzXnk/a13B6
lfwkhrQLGgdTs5ebaqzqdD2FMaYsGh+ozVCgH6tph0xvuS8qe2eWnYOArNMcgNRuXtC6wEb2Y8tY
mPb+YrOp5ls2dMW+6uiSpLQsDm56rMCM7e1I2cHoNcbGNcHJREULLbUosyDiYQmy0M9XnrRsrEnp
uNigo8cSmkI4EouCBLzwRP/worNoCmWu9dKj9DlDPNes+hqbx8eXp0iEfbqe8Qw4GGra5/PoXWHD
hDcF/RL9MbZK2hxhcxhKCLjREtMarY2dApryBbL7a0zOSjjL4suL6BF8ZAQpa3xeZgDiRWr9uuMA
htHkNOPvLxKXTt7Nq1RqzbUTel/sIb/pocPQxI2fJmmOt6BQLybTulBFeMtEExBR4brsGniv7LOV
S8hHp502FMnuRpGGly694pb5r+fEIFSynUOO4n6QZC0+zwunrmEPXvtVCV2napK1F1EQiRBh7QqD
Yqu9CILmyYF2H7Apzf3IZk12NCQjtPLLJZIjhERXhS5x1oyBLiso+5X50JqajnupGRSOQlpJ03ZO
S4GkT4xqB+Dm21yF0CSLY5Vh2xAX1eNLD1aaFraILp4LPr4+yKc22mGMeQorQJtHbBGSNVVT8soX
eAUaUBcVgIVqlA+WtH10+HZ5U/jksPMRh7gnU+/1i5cHrM91YmvsxZzJ+zXUSzDtF+oS0FC1KzOJ
EcCCUl5Wlp49yBqt3RtzR5NEHPLQsS4gEIPwkd21+/ySwOFcpKWZtaNth0nAAqyhnqCWsH8daXMI
J74mbeaWt3rx2Beo58KuJRkLY7j0yPdjxpmOKzcvluTkrlqQ7U6kPRt+iN+qkfcfbYETVtVZ+KMP
WEOpUnfWXcZhiW1cS18mkBVqvCQB+oUNDuFg7UYXhloKemuvFa6Ji4/lotkCWabQMNbI0jowqcNy
IslIUxuTYgebhhtWL5igely8NM2Vp8UHyEHzgpLCRVHvn5ol+3oJkit31vemfWVC8AWs1QqAHCYO
gb4FzyKlIkfQhQN6vEntChF4XGwLszIJT/r7uhL5QXUDeJaefiPeEcXwCO/I2TeenDYu199QtLAS
OjK5tEKErZRhth2qNLpiC6EJiyESb0g4Lr4j1nA5j0CVevx+lwu6iZCFFa3tB5gGrlMYHcfSF+gr
EVVaBtYKZQhQetBzbN5jS93FurnmAmx3LO8OXe6jjb/ChVTqe6KacdVY7XgDRCVKaAkVjvwWlR7m
1qTNRzlKECmmflRVQ5G3rK+iUVxq/bR8hvBzaBhURsYJOY4+/+LI8fss8IGx/OGYTi5HLKRGbzfX
oavXq0bHa3aqos+Oi0he4yRB5LsZni3s7M4p9hZH7ZfSZATMmvyMenUFdLDC8G9DTxakB0BSHdYa
YiDXFDZBRVi3eVZ49y95nN/Aynbo4Vr2ArGR5WOUSvfiRcnA8QaabMZ9iKbl2uwHG+SbNIgy0E6C
N5jvY0F/BXTK5QsCIhy1bPPy2BqAyfb+ENZws+yJX6UcomIQnmZh0JAzqeUk8AydrnvgzRlAXNHy
1OLU2qfqoOJFnSF8zs0O+QVBuiLKqAAqP6/nejNAFDo689huHZGqbS3KG3JXn2qHgdRAIXcjeDVE
u57xlw6Dc6ByuAEnkHJURVG98wzTRp3+hF1RtUQ2U9EaNy+Iw0RFGOcYGHlaxz4FbNr2JG6eTkGi
Qp8kF1EEARLUgVEn7s5LKTwPYWaAicbNtrEvWNCV5UblE2oA8Gqkdt/qmHXHhICVScdMEaQn5hmG
yBtsdyi3no4s4sL2c0+J1N1YU+kpk/lGFzMuusrNt05clFdRRfaDYCX15oiWB2jZsOyLq0apbtPX
siBZGa29GUZiO7Xm+LlB0O+wx62NRoAW/uxcdRMiFv9F07DOQQlQPk19oa+FUr+g/X9bK9z++t4n
Xg4n//P/figy/nvq1vCby8N/z/1h96NYfBOa07/q/0vjByQv/uMf1gp/GD9cfJm/JOBwv5y4RfAv
/fJ98Ny/qDUY7iJuhywIpIh/+D5Yzl/wJIThWo4HUQ/+0H/6Ptj2X5aFTKJvoEdjm8aynf72fbD0
v2xMyxamo+EjpQg9+h8/7rdFfNv3wT8RDHVAObjIHNkO2H5jkfw5IXU245RkyhLWTgu1aiCCc6mV
rUSGZsOlbwJUv8rBPpoXNYRSHJYzf+nwpVapaKiF4Xw3lEoBmU77ibBFa0K92A6D1lSXncNb+9Fb
Cm64HUZ1tu+FNjc/yhwu504RUSPiqejUHCqlZbjLJlY0qVs8+XyDXkuY+n5gg/DGoa/1y/E7wkVA
XT29ioyNgHAnSDvylCqplWb5h7i1wv7GMFUNUahH3OxOhkOWHSeL2/ggSPC6x2KaWx1qWYvvdaKB
MAFkjhi/+Q0qjeYGXCZtfBEJL0wuk9mOTDD1sebs+W08Xdww9I0/jlGVzxNYDJFPEDS6FlG1Anes
Cl9Tq45+ZmKuUjy7B324MCJCcUqWQEmbn6aRAMAKorYFhKLTrtf309y5PdjEWXdWhZuN3pfQTQyD
VIUWwFewHZBs21Kum6w0Hdi1YBnE1wYXTpS7I6emy233eU6Vq+t0yrVRNuTwWxCrGijkEZxJYIlJ
X9U92V7sONMFUWWVE3yAGLhSoSbyi9Af67Bau/moSntTjmoUdJxa+PaPU2UrG6Efs67KXVVHzo2y
6x80vUPtmboUD1Tem94XC4qMeZSZldK9cqw4iwTShDjKfSkp43n2qq/S5bEEYk5vNW1aHaozmVKK
hnWr4/sm7IIoYo4cI/wAHJachCzfVv1a73oXc8gyWhyTyWMyhcw95wHV0NCJQbTTC8z1R2eyZhcn
yjEmq/TMCnogZVz7gJNlQ0bbWHMfHsHpDMREc9yDgCU1zYT+HTOKzNrLBlzbQ95ZHQlfakRjtc7k
GKU0RWb54FLxHveUZPEycIRGVRYKTm/aWFxkHmB/+FHddVd5lLysWTr1E+5Y1nRBUGvND7GFLdRP
2jwGhcFoKhbvWCTIe10EMz7umHoJOsPOlSfgfO0HcFkt5NRUM+GAJ2V1J5u4Dp8Y3M/3rZfNaKBF
i8Yw6kimj78V+C/fv47yJgxvUrS2eUYm1MRplbbzHPqogmiTneG2q49lfVvAdEUcRuv9DqmmCEQx
XESqt9oq61ODFFSr6hEuPkZIWo5q6dDhaEWyNkM9yGAQhHdqnCug0CIedVGujKGimL+YqOcWMr3g
H+x4I8pCkxUtV1eLgBlNKKB4G6xGbHVcOLAVEL4KaO7KifBP31JipvG5otAex1ta8zmgibJLkluj
o9cWmG6D2OJKFJiX5XQs4qH9rBUNxq5ZPcAqVVGTDNiDDVZOj14wZfOm7iBtbPHewAhnZUV9pi7b
JvTLKw0fxRRFVjw5Ps1UMcpNN1iq8SjmOWDJaUt5+scU+nZ4hblNMn0Q9ajj/TIjO8z0lLSr3RCF
Mgd00cz0fwFKI2mVJ1N55yb6xObs8lzQ/UZbAjvLCHPCKKiKvEQqu3ez6blEoB4ql1EaOWZ9IjdQ
+psHd+NX9GMWyGdxM6AHIy+lhnn8E6yzDv4Iuy6BL5pNamu6tUAzqbYXpLVheEDXwDjgJLmxtCFJ
ruY8m9P7xhxn7pPBn2BLI2GR8O2aJBQo9UdQ2tMPha9ASBclhVRYNQy19LYpvupyDajKurPSeux3
8zzIH1EkXbmfoVrqONDqkiRb2skw7+sItvDehnpdL9pv3ZwFRtUsIvZa7IDsrEu0FIK+o7h7g0CF
oqg5dgsTeBIyCmEmxEJ+6vVUL79NWaUhSOoCcKCzqqW5H0yeiNUVqmBE4hZi15hCYO7pxhjBEhR3
1e2UhrKpLkSrjLy5inLe2Q81BnW2d11WVtxAtqplqNNCHlRCYCQSO5rANybQnOOZxOdbJRRe37lu
lih+1jqE1yoaZPEltmaH/T5bTkluQHPY2Ne2r+ofMLK0tFiVTSxjNFSKaCw/CIE77RFnQfGMna6G
6XlYN8mMmY2lBpp8iCLEu8lXuYA/rhfyc20Pcr5IrVzQZczqvHpup7ozL1xXxBAHpM09YjYRYuWw
Hy1jhzCQjd196vfpU8PJ8q+p1ojmMTd1CLR2CphqVXpEEkgedEmY7N3agxFbjhlS+qbmAVgDxgwR
ZbKtXCLh3ouerrzite17i4oL//DcfNVnoQXQxvWgDNxMAHSdALdWAdMW72WA0fGEfF+YhlADUqPK
L4o5w2GceJq250qzzRGgbN/zmCXIg5R1wIpP8j6csC988u1yNILeKIfhE2o3enRp2b3V3VoFnIMd
Pg5dTS3C0JtLC8eDnwpoL4ozZmP6Oty5PPSPvlcaITEJFlIZJvNlnF1OkRkDWgmjMduXoD3bbZRW
pK3jmLeTTiUb+PXBrWh1X4ZO2HUfqyTE00+HLZp+F1GYTs92HyILpvVLxV0fNC3deQYqQQHqv3W9
lmZVSlijUZoGIGF1HAIh/aXjtlQhbU/BmWjXmRDK/+nrbene5baRYmovPbO4akuVa/umoZqMJkKk
BuPjmObu+EOCfE2eJl9UztGPYaPSqdR8rfmgtdaYkS8qRV3FjCelrNWoWiotucqS7LuMAeBftkOl
6qfUnPIB1HYjy0/T6EF/WtujZZEct26FloyBT8pFnEGmX3l1jU8PmCBsHU341shJ5REvJJTbui5W
6Hzk8h7QtT7T/k0L9d1igeCKWE6o5STdCBsbq7bUVfEBxhGygxOoUwAqzjzo5XfpTZPcKziAI+/P
JIdrvzYzXC+nKTS7Nf3SEOGZMbNwgU37MsxupFbOduD7aTHSBa6ws1hhYavht55rcvjajtyTd/Rb
uLRWXp7Arg0i9KGTfTwAG9lVS2CTRENIVl+43mNBaJVp6zIOQ/ey1lWtsFoZaVkSy7rFzspkjaet
M2QNJCvgbQPSk5bm7oZiqOx9IdNKP/rKIt+WAtGtKRhDe4p2Ihltk+KnqrvPQ+xn/RpIqkHYC3HW
w2DaT59A+1A8Hsp5yI+DFaXRtp3DNHsesl6zERKx8VkJR27WS4zdc3ywkrkGnu1HY7IpUG1VDzHG
rcaVPhSxewtML/dWbupjzbKKfejtG4q+5nDLV8upODQ6/+ZKUdCerhx99HuYYgBcA3A7cDUVZcN7
2+6h99A8nMsPdpdmxf04jsSmXTx6xbM2iyx/oleWxh9bh2bvRw/FyGZPFw4PVjtrMeeq4b/Sl3K4
mygAgBOgnePqjbicLbdtmJNqf8CAcOZrmTeu2FeRr7nbVs9i60oh8Dx8rgZoumi1uhaCL7aGl0+c
96jUeHM+D4e0TTpM4VJXtcbWKAg5LpDvN8o7wxMZvTCbQvPBNeahvKlnYCH7hkCpu5BO34CXbLLR
talFAU98LqsEWw2cDEdV0z9ptebZw+NJ3cbhMCCLOitkaOZ5coB/ZJUfWz+bRZSgWdVwhItdK3OA
atvedygMTghGpffW4Ng9ipFVUtrHOQK28hwasjEuNccfwbC4s7CH+dItvLafN/4Q4We1SnWrGFHY
N8vmER6/Su+GKHbmz3RoMG136KL02bpriwFldSIsdRh6EzwbKUXkXwonnvqPtoG1qoLGIwftNs7V
4NwaqWPIfT1UQ7UfQg7wZhQjCL8qqsPpG+mSLK/ruRvTKwMEkn0tkj6FS9OZrtoMAzco8VBbjA9D
6Uj9h1NTS9tZvLQgKrghu2+OiajyrkKYDe6Xi3Cov9Fk0yc/pjgekaYaZvI2gBgTk9uPs6m0lQ03
2T5qkKGnjwOXcbUNJyNs12gZy+hTZQg9grsG8RvYJLbKN7CULUyHiRK7blPyxPh74uvSva+Um9Uf
mlo53oWm5foSOwx2Ne0NV1XuNTeXQ44wCUGEmFruIC76OVfikDZZX39rzAbNfzPqRBhEjtZZmGH5
ZbbXGjOyCTxIHnLM0Luxyg89aVi0nztHF8WK9LwK14OTmgPRWZlA0ZxGMHsLWXFKr91pHEEetHnp
N6Bhhat/iESEFOnKRHoFPG0+mpRly3LS651yuHLup372gaJ5uoRWMyDpwPWp+9wfpe2Uu7LqpXXV
JU2HaDEFvPZCswklgDHO+UQVKiMVuM1JuIY7ga+bDwdvpNZ/hTRRF190cUcXS5dZq27s3BvnB03V
VfWlt53KPlBbdsSlB/J+DowELHVQJnndBL1KKkRoZBaij4FSp6cdSrtIvDtVt4saUTYyAM45DR3N
Nka2FXlWX7stlNv3QVNiGBIr6Q4Xg2urbmdDq6qOmYZq8wtCYt609owPVz1nYqCyqDVD9LMZ1eIy
mGUyIXmfysa96GgLjYckmfUOooUJt1Wafmn80Ol4JQ967jUyXI/zhM9OnMBbbFe8y+QrkzT8ZIun
lp3+HOkGx/ZqjGjNXGY+eNBN1uAOeRQ8YJl+QJ0jiz/1FprL25J4J/uhpYnXH/IosS242W2dmLSl
JA2Yy2ii1//sOnlh41c5zpa2JfAus6PoUXN7krVY6v7D1LoLzsUEkRrS/TKr8BkA/TzvtQG4S06z
3NTnraomI/u2dD7ieqWl4wAev2gk2nCXdVV4c2C2lRyAE0nLuwQ7r6J93Q+Iy2rU45HwtJtpqe7n
FWsbtKXXyn3p8PYGnCmKFItVuQv335X5IqWa2P08wOoOEzSS+3aYYhuMsJbT4EgckuRv0uJGPoYF
Ps4P2mwr51q6eTr+iGSt219Gs8zng51HDY7Wejh2cgds0CER1aAcDFdc6Z0UKw2IIAYmE+7iFszR
prhWWsWGNJNefpAubT5yAtRmKDfPMv3kCZaLUge0J+0hKewE7z+ypxDRn17Y0Toshma+NpTj989w
bHz/gJh+hGyWq/JoSyhZWcFYI7qGxAduzUeQHSmoWvowVbEtjEy3vtCkGO6hjxEaZbSH9Q8TqFrz
ocynnBZeE6uYxNAS0nxU1iANwhPbkdblEI+NnvHnnmF8teNaod/lgFdCrZhixL1jkc7eNJroQnUV
47lXYqaFc9hWH4sQm60kLjDmocZ/led9lhy5cSJ+8KyydA++vs52hoIMR2nBF3TqW54p+0ub9bO4
yaKkVzetrcT8FT6tGj92hmaF67xQPawV2TXDjV6oxNvWCK1HG8V88j1KSk691jWi5puMpDYB5eqZ
cGexp1VH1HpnX24nTMLoD5fUwkCjO10JC6/3R+oq67DjYI/B3PZG+3E2I336iV5VByuWv4ECQlRT
i0GooB/UM2rdCGCRO835cJfWeu0/6lYlvYG9PnTadaaPYKw9J3SqcDV4g14fM8uaqiAfY7pvqPDP
NqqKE52xzTQ3Sf0ZOdIQpF+pdI2+kbKQcf8qyrCbN5lyOfi4C7hl46wLsmqQWbLWbEo/iWF/87UZ
ccJV23h6nQdl0SWAMpAmwLddpqKmZcVTZrc9Emx9W0LJLWQ03edI3Q7fZwfwVdDOLu7iKsFV8Uh+
ChWRzQuORfIVwbvgkGHAzBt1y0kR6dC0xKJdTDrnfqxNrW6PSokse+wNQNjrykOspQG7nPtNGqSJ
mtvpooicKEku5izKZfPQuJkqvjo1PNIgSrNWgiGsDYkOa9jBZCpADFNt2aaY0uT7mTsm34xA+5wn
bJIgVldxPpcHikxORX9EgQZ394UpUEZbRRWSPkhddUXdhJ+wTUeF69FB4slxj0TWuuU/KsSsy+gb
emIOfVqrSmaLNbf7urtzMmeMho1tZU6GTIAz2V18H2Iwjz5r5TmF4Xy3xl5W3nYYW+kAak1tChIm
qgNTsXMkABcAZOA4q2iN2GDTAbsBgQTMfs4MXGEEOwirNiXx9QyKcZbWtJNtH/nxZtDNxkHGFpWL
Gike7KGag9+g9XabmkJvytXA3wSeDd81f2kRcl/dI8/idds0yfGmLWg95h/0lutu79QRwTs8PG32
P7wqxP9d6/7NLvdEF1C3Xd01TIfKu20unmEnGuql1mEJhd3fFjuRXU+6ujX26DuN98ZdHa3aVboy
1jkW6XYQPVEtMr6/P/6J5NWv4S0TQUn0+AzPpiXwWuMRA50UYhvDo8UB7RZ687BDqxfcyv37Ay3S
ra/6YwxkcOGyoQUKr4JA4/eBnEFYYKwNzEq4TZ9c00SzBUUF2CXvj7P84NNxLARZaROgoshH/X0c
ivsSFAmt30io4Yr0GWF+ouxbr8K11lfaeIgiAAnvD7qIN54OaltYRHi45NEGPBm0tERWUezNtt5g
84KMvFktJfFQAlEGHgCMOYjldPf+oG/N1PPtRcnNNS2enN9n2mNv2Mi25ItCddiH/Vjs9E4U04q7
KTxyhORH5EOrx/dHPRXY1B0dAXAPy1pYtQxxatVUez1yU72utvLg7aZ47XL5B+MeIv+1sa7lJ7XC
FHWtznzh0+1zMuqLxvW3L/cxsQHm5P97jNCJCQWjMq9NGbeIHf3qHdL4e7vLdPo5GcHCmgyfJ74o
szv5nFqjyJGHOt0izQqdiVZz+VD1o3Xp6742BnU3ga5A3al8fv+DvjEzC81SF9tsRBdcb5HMezUz
3Rp8+lEdFEQ6QhfLqh57mlNnNsvpOV9mZ0NW1C0X14g/Nks2OtrQUWfdmpkof4a2O31HvcUG/ZyB
cApTIzyzT976nJ6go60jau/bp/faLLrSb+kn0UH2E/sTCkmJuxoRYLC3rsVpWYcyQdOFhKW8ff+D
nloPLDuUixQWuW5atmufrqRV+cS9MAO3LjRSdTC3+LUHsAHLD9quuYmC4uv7A56e/mU8Dj4TRVaY
JurJFU4JHnBYlyVbKv0j7n8gxnscRfJkuKW2A8nOkHU4HM3J0d17jZx7evqXfoBhs67ksY5h4wdm
cTZ/30JgiXiZRh74mHdwBYx4bzZiD3H0Z7f0EvvqriQwf3/Mk237a0zcq6EzeTSBXzyZX23bCrC4
Smd32CLEnG+IVoZDW8vszCgn2/ZlFJRLGASHG5f//D4z080c0ccGITBOq6upbIddmQzxPrfBBbmg
Ec+8HidL+TIeSvLCo9WNIdSLBcKrWZkD14uo5Ig5R3Yn4deQgopnx/9OCebZF+5tRGv3zMXz1hwx
yuCkeMI2uFx/n6MQwDvBYS7gzralMuLmSQM4Ro53WlZQm/cbAvMz8zROxECXiSL3bhB8+LppcEx/
H7SiV9qGDd7W6tAeuqt2b61QMDjUu2b//j45iW9OB3r5Ia++6NgTVnvUF7eO9Yke9SPasjc5fijY
jq7w63mOU/SGkuHc/AS//9WL/GtYLHKWTYNIu3UyP71OWiqRzA9gzcbegiYLsnV0qW9x0g3sMzfO
GyuIUNzi+IwfNwHAyfNfZUIbPbOft6Hykcofykr5QJ0H7wO9d+8LainzfGaCy6vw2/x4fdEBdnHT
JHLTT4ecxhDtYs+at/mAVz1Ot14pULaJz5y/c8Msf/5q9QDOW1Y2WSP4z5+DARzvGyDJ9zfIyUNh
2CczWT7uqyGaMa56Aehi65eO+kSyGq50GnZ4N+j9Dls+f18ItIP+vUGXe+DVoLpeuEIZ2LA6Db01
n0pxAg5DJM61aunq51718P6Af1yXS7TE/hAE2i4wsZP9KHEAiHMpUJJpnSsV55dectbW+o0tYdsu
oue0h4mzT9YqJm/z4OKNW1X7z046jMcQINYZjNhbG2KpluD/xkC+f7LV54T0vKi4kIv0KaED27V3
gDE373+sc4MsH/PV6ijTaadBWwbBt0DOlyCaN6F3Zt+dG2T581eDIFeBIojBivQ+UkvxLJ6Wc4zY
U3jGJ+vNpXdfPAa54vXT15lGu500Kh+3kSOqg5BpcqM1YvxX79mXcPyfo5zsaAuVVS9CgmtrotSx
t3g0D1Mye7d4Z2gB00SnUugSTGIyB1GChcH7S3Zukif7uzQVSn/AgxCWpYQFgXkHBsI6M8f3BzH0
k0CryGbknyNe50zY/s5FTPfYOLR435/KWxvDxb+YyBF8m2ecxBwpYldR6cOxq+P+DujSpjMS9AnM
639vmJMFQ6+WQuxyg0urHFZK169jlOhWgC6af3NCJ2szlWUeqdSZt6aEyoYrOd6mlff5/eksP/f0
QXr11U7xrzaagUNGg3ibV4j/jo+hY9Nhvy7zh1Hdzm51Jh/848llu78e7mQreICQFcn/CCIHOoLW
txd53G7gbHerJvLOmJm99US9HuzkPjLbsIbIlKAoKqnhuY0ACiPF1lDlY58s+tzD7v2PeW52J3cT
MNl+BCuhbw2920WVOmL39WGhCLSeG7w/1BtnyjHpUQvdQZ7xj+SF+nIxAx2Ytk0dFtc5SsX7Rgfq
//4ob3xBFBhdymyWQQqqn0zIRQ9E1P0IqNBs0F2c8DVoItkig+QjO9alwL899+n9Mf+McZdKjGuQ
0YNm9sxTOfem9X2vC3u4omG1M9PniF6C3QSV5weDWQVePx5tsW29/MzefOOTMq6HXyIvpW2cTnZM
qkyVRtZuE/NTL2+q8tzmf+Nr/jbASchUaqGFyucAN15a+CF3qyL3t3VqATLYt97j+5/xjesQZx7P
xQ9dX2C+Jy9+K3AkVjqzibXbFvZIYt/T5Pp1Rf1LwO3/Hir7pvyRP7T1jx/t1ZfyfwI0e6l8/NfQ
7EP9pQKFndNbmw7fKWUt//dfoGzL+8sRJvU9EnqL9NDkyh1+NO3/+V+m9xdVHAeA4FLSWTxl/hOU
bYLk9jDPAnxNnY5CPJf936Bs4f9FJwNcNtEhhSaXKuW/AMo+2eTYhXmMQxKiOwBLAGf/Hj7pBYhD
r5v7ANHwCFWjWG/P3BkvD+2rJ+WPIU62eUqJIYkShmgDYwuUYjtG07rbFR+dQ7+Gdr2mybbBB1Sz
g3Plxj9qSKfTW47gq+hwwSv4ac7YzQYlZsYGChoAZiZ/nPYhLh8o+bxa99tf8/qtE3By0P6Y7klA
oOMBUZbyZUjzZbr+/LXtfyyDvkwzz1a22hjj7txkX0q2f35oNgZhky3007hqlGZs0xPtgwxJkn0F
sKHfqjVuYuU31C3by/GApu4xuUovssv6MYYqBcV8Z2/SR/BwM1Xfjb4Vgdycs198cSZ874eJ31dB
9Fj66vr0j1WIN5C3YJWUjbdxAnuHbeKeyDOgu7Uq4u25p/HtBfnnZzm5+exq6bF5jF77A21OkoR0
CvQqPlM9MJZY5b1ZLkft1V6Lwglo7rLwcLrLgxmobbJGDF7fFnzTc5P6L3b2P2d1cnBDK6udXjCr
Yb2cKhTj1I277gJjU+9Mde2d29bLV3pvdienWMePIumWU4x+qD0i4IS401auq52/GZ2GzY2y7Pbs
znnzm7q4LHLhUeFylz9/9U2hJ02GLBGUBdsfyM+YdO7hMK3jz9nWPZw5uOfGOtmlI7JJuIwgL2Ht
ov10FW36lfcAPGqXXp07qqdW5L8uCUpaxBa0WP+ILbKR/nM7snrWrj1YP8av9b7b+jUdLZw2t842
wQZVWutz31Msc/hjFSnEUum1ffePKACJqNQFG/JrjnAYqyv/2rlMDHcr0D1dVXfjV+xerm3YbP4G
NSdOZorotUV1JY8ibXVuG78U8d/7QSeHBiiF4Wnq720MgRvdl+f2Rj20e/Mq6QLpaIDMYWRnq3Ts
A/1KPYjbcjOopgzah3TrfZ5utfXo+Q850AqULF5+8hxCDxhjdipx3Yr+Oeq5qQjO/fg3V9HQPUMs
+aWAePX77kS7CQOKmd9l7cxtfTkHDechg5m0slb+rgjUuFa793fpW+/16yFPXheUMaKpW4bEiScA
/R8k7ZnS0EskeLokr4c4yTN7O8ULZhmi2WAmyZJE5RYZ8VV1yLbljxSS+bkI4a275dWIp0kn+BzP
GuHnMqK57W+TTf8VXvTHLgDjsfUg3J8b8K1j4Pg27i8LTZL20u8LV85abEJS6IN+C3xo3x5wFd+Z
d5al9lPQrrUgPHN9/rlstBdpfRCPuISB1sk9hrBFCA0Lye8Qck22EpQOoVtozbk3aLmFf187xqGN
ZBPVweQ7nZjKKjk5mNYH2r4NxoCK+fP45G54977FKEIc0Jg8ALKv9u/vyjdeIx+syOLD5Ps25cST
k6CZyTwkvt8F1WbYGEEaxB9j4gltl227C217ZrQ3vuZvo50cAq8gZFUWo/3aockGKUKsAYN5jcDb
Wm3knf/9zJB/BhFMkMSXPh/Ga467/KRXD1E9AKcyQHkwwW7jIkyJ7NsWG/tgPrZITnyXFzhlXJzr
ury0V0/Wk2GdpRtosHlO9000Kz+UXbScDBTvHttL1CU3/UWxS55lgFN3EK6iT8YmvUfUdBcFQ7Y6
M+83NtRvP+DkUZRStTKu+QG45DSPxrdon+zRIgz8a3dteEho8cmzIH44e0Tf/OD0YITugaf5o2UI
8ctN7AWDNaz1tfwOJ53P7d9DKef9VxfYiuNyfeaUvv25Xw16srHSVptpwL4MOmy0VR7AxNgS0HGx
04a+dj5YQXawtsX3do13LsbzZz738vefLjc+5f5S7PBpRi8X5atdlseNKjFn4OIrorU9tRbGwYhl
+qWFBKINe2507lRe/jyzyG99a1I/F/aO6ULEOLnxB/gYeojQCxmavtY31bqbdtoGtdLlNEVrwQpD
Z/vw/qi8kaezpRaBfpzn0G7TPf8UDIK0qJ2Gvc5XRgeVoK6yjHZndqLVN7WsZnno9cz3fmog97HR
hk4m72yaSPVl1oIW/maQdot11ODogZRp02Ku0+o+65RPUbTTh2aMtn4VS+cocxtfP+SpTems4JhG
zgOG77H/yf9/7J3HjuRYmmZfpdH7m6AWi1k0aTTtWoZvCJfUWt3Lp59jmTWdmdXowdRyBrOpRCHC
w83cjeT9xXdOjWa80Kyehu2ia3GQqhnaGjvapK+EYJ8tsxYkQST8gbJDQsO9NQae3bgPPoGMB/ZL
+3fptN0VfDJCb0AsQFm3LXE13yvkoZNDgeKyzUx0lZKd0WX0E3ZkdWd90Osqzo/ww9LnwVLltjSH
Kt1MyYQ3kV3FN9o13Q37vxl+F+wDBUIhNv/Il+ZzrPVB3i56FyiV8FLnkjTLptFHEpyUOlF3EUZA
sGur1zSnwXq+/NRG0CF55T4NQwyTb4xFeiwhWNxmZaOdQNKmZxjmzsGcbGurHLRKBZf+L6ikQxVA
wIkR0KXTBFAIcW27rJDZXJU2e81tq5MbA0KG3bnc6QmUsJB+Rn/B6WDQGRvLPCNLZDmwV707bkqF
JSDAPKYsRCauQ25RKzgoWXi1ppR3vdL61SekfeUyBEXruLtVnyUZk7zTNitQzw+jc33sPmlsa4Q4
7d5GE9/4orgTxSryl8rKyskHBtSJKt1BfbYwzLZLkpKumvKTaxjyGblQd9+NZX4krm3cW1kdEw+u
E+MBcL6114gT7B1CG6eZC5Ueo4u6wO1oFjsXQq05ziC/Ois0WHkmurLInZcNcucnRfoyqjHZz5Vj
RrponDFCv1HuO7nagWHOzh5QkXF9Se7ezaBv93EnbDzxaUEolsvzY7Zrf6/m1t24RR6vkdLd+SDn
zIKrv/D90yw9DJZg5Mly8G1GBokcr6Fdp2szHY12cV5HbWRPLWum6j4RiHWUnPX7rm4QQg3s6x4W
3ZI/PYSydJtfFn+eeP2WdjcTuWh25FFWAeKj7Z6sTi/hv/Q5trYecy0AF9ltSIJB2auclM04X/m6
dai7Tj7OsVme+wyz5U73BW8B4yWb/6zZr9WxJ03wULuEgmH1xtWhAASCBUOH1gfT7DHj+Beh/cAW
MoONwVtusMUbJMkEiKrwuZ5YfDWQKhfKGg+82fzczDWzCNTJTUg8hCwvvJb6vS+8tgJzW5ER8PPh
BMcbF/GwdDWvVfdqKCt9jeoThPaTzElVhhIH5JNLqmEjHUtcrjx4whCOaZNyzRzSZenCousmcuJ5
RoLMdNQYTS3xtQ2x8Qq85pSQ90WMxXfIJITlaciGJwl2e+/FZH84KKTezeRO9m5tiRkAMfbZYJRd
4+LSAAYGiN6o1lvHVct3asjhpvOqDtfvkCbQ1gHycJGXhLw2vUHFz+4MKMJw6WTnB9aMvS0YZ1gA
j8IZQdURTG+ak6bBT902rBv4Qa8RbN82HG7qaEmNbtjhZ6oVohvIC34+mv6uA8KmbROCmARPGjmM
LO6Wc30o2pX4c0MuqLpcjNaWZawjXNTcjSqr0l9y0fcwtrWx6lAaTSWU9WGWPC8Lwd0nLkq9CHy2
civYSI0SGBTwgb0YDku6IYmExYimaY5hteZ+QYp30KebGLibFQ2SpGjg6sRiQrdXGlUoS5v1T202
5QwC01449TSr0HdSTUnNZnVldPA3CeKQg4U7fSWgPcJyhi/T7kpTjgvb20AsI+6rRJ0Sh4hvMAw2
TPdV2LhAELTgdknIE3ugAArj3o5tghPwu8cB4NC4WhEqIMDriRNjfc7aBIa7SPNn2fqXCKplI8Pp
W7+0YS57iPKS2avEHaEp4we9gQtuxfMEcW54YjDMif+CI88LH0Wvo3fcIthVJPtkNBoeLHDwesQa
oEj3VT8Y7EkCtUd3hYaiZa2IJ3iQ62huwrKH4XRdQbR60HkdDq61uiXIalZYeG2Xfz/U1w6uIBy7
YbzCKVM/Az5sZDSJNAX31C5c0IZVdHjk9DR9hR9fLrczv13ynNLQVuuIi6h6S5usyEPX9e089GwM
Als4jZp3Z+ZM6rbsQpLD7NcaYryPqIk9RDNh1VJJomNXcB/dbN8T0s53JOf0CeGNRey5zaT9Bdii
ChvLxceUr3Zp7yxl6SR7R5E7O7bgUSLKBfblV9mDt4h4v57z1WV67Z3XjpTFru7XPL2B76rcTa8R
kIcKRag0dMp2Ap+Q1vlTZ3Vpu29V0qgINs/qcB+JC4NSPSPmHZipLXQy7JCkAfD1qa8Rk1/5H+Ot
0bjYkJmZ5Trcr4RuBQq2qlPJc5J2ObuPs9ZjThgN9r0gvqGmT14E5jL3i5BEbDckXngxfkgKIZt6
bD3jOss7aFt52p28pR/Lz2qs9bjhkqFHinjKIFvRvs0TL/8oTEvGP9bFVUE8JS/08c4siLg8NMz+
5a+W0YJQVwTSZA2xfLIdAnrJ7OiqYwvfopt+Etj5tJZ4MbaS4tw0ioDX7UpaXEtuK+Fls4CikRnC
1bb0ozSHDwozglQ7VVkx6dMf09f/Pxv6d6aSfzn6/hdsz/m9Gf42G7r89T9mQ7rm/sZAFVG1zarP
7wOgP0ZDDB1/Y8jK2hsLvzqbqdRlNY6a9H/8u2H8ZrPS6FHoUyewOEYpOjTT5Y908zdu5NTgjC1p
LNLd+FdGQ6D//l79Qaa2WAs12Wf9ex2CDKpe+kmUB54NJNb9Rj46UBhAXzV695aMRnk9j0b+WaTG
cp1RpV2ZBsrzTV6v3XxYR3lB9rouDPVJJfKNZBHc2daom2/isvBDNe8ilOhqIz2w72pvRJ5ah2yy
wBlYY2U/tqg2nhzOMIpYkdmAwysufOuEvmkd9klTXkujd184tS5HrcidjemX8zXXJBw5a12eHdss
eCC3pNED4sXjg9d7yaPPlJ8zijNBCcGtGmh9XHzGHWkxbeK5uk/0xfgRron2uHYVp1EkUtfATrz7
lWUSH7TGaD87az4utMS64dlSKWJje2qtB8jCpk7qzSUVyvlofmhLOK25McKxxEQynHOvM+/M2Acf
6eWWtncq6Z8xhXsvylvQUKSeIxxsX7G4hXI4PVANZM8dPM43aykWhHLdcJpVR+wRUgkwb9deHmoT
xhio5W6G7V8tl+MLtvuIO4kDRHg2ukBWa3rFSbD5MAveckQObOS+qvllCEjY2ZKHtaKmAMQwe3qF
LAtQsG9rpDr9urmGPq1H0wVCFKyGI5eAx4v+msneuG+83no2IVJDPxdmGnDGbJ9WT8hvHkrNiVBz
Gs0tHuMi1dtjtVRLgGpKmyKgTQNd2QV8QcytkhtX0t7TcLQgNVTVvidGH5b6bF0RPsy3Vj6Odz5Z
4g1UEpqsrbuezCypz1k1XcgmlWUipplq/54HZXM9WogMyCrNWehUGmRIsfARC0ZyettJm9FALpNX
s41hVseWnNumIGV1TlvRbbvSAiItTOM2kcAUgryfbYlApvUP0wK+1oml9YzkOrltJiN7MyeLrYeO
D91sdzGB4CFPD6Ri48iv824NPDnqz8ZYFV/8cgzo8opzjaKwTElWOfE+JpQeTbVHSN2lwoK3YkoH
TEW2nGxyqCEY1fSTkx6ARFL78dl1p2SfuqW+u1wCb5BDzDNAm2rjCh807GAk19hbMiLmniQ6NiGe
N5yU+zsSQCi7nZ0exkyKH44b+ne3qhU4jp9Pge1TF/pVaV07WbliT3bGrW/ROcf4meWn0sm6ow+I
4WC1lQJDmtioFqAXIDT3bT4Qpt1uqPOWN9xKyWvFpCZaTdf/otwXD2YVd49Q7/IzXCjtCbPz/Az8
ghHkUq7faTZxSM5RCEamudAlbAaYQgb4L+gs1r1QrfbuNXM7homGg6Xsu2ILFNuHmurm+8Iu9Zs1
p3mwxkN5PdKlOi3lvLg7J1+ShTyYlz4NKzBvhXpsP9oQboKZ8SjIJVmmKkDMmHo8tGsUKePiXhlq
WK4uehZWqwZGacoGNeuPVLlzr5wgW/z2vbErmLZ24Y23wKvYOZnItm2cxBv2Chfm7YLT5Z0/7l6m
XMU7l5bwU6Uw4VL3amFVArHFEwxDR+s9fcfBNtv4XJg3hllbUUvp+1oALPpl4ODek2OpyqCHxn+e
28mOcqUP9Pdy/aT0UcOiC5OBVzbv6esMN4S01bVOWCO0CeafDA52ZQDb2Dmv5Ke+FfHp6oE6yT1A
214fh6aobtfMTHfdvCZXaMnddpMuEkIpN1Fsv+30JtnJu3ZbSjdwZK689T3hnAyLM7mu1e5mhCF+
Oxk9N7zY7CFdLkOarhs71YfdqFc6py8++FvTAzwE1jzzD9rq9fcA4uqNq3FI4VuW59bSzZfaGObj
0Lrurpmz7Dtduvl2aFX+VLR5Uwb5GKPcSOdV3M+Vrr+tHMrbsLH7OlZRSex+Xw5AZsNLv3+TKn+l
d7N0+psPYgA8FcXfgSpK3YyY2smi1137XQ0oxwppTdcW0bVxB/LDOeVOMp7pxBpmIMu8v1vhlR16
V+oP7Zosew5g+bWw1XLTGon1EkuPGtXEtv7YwG4j/hlXcq96vd7aRV2GlxgjA3iKzI9lTtZzXZf+
3SysOejRo0RDk7waTtw8uOWEchu08o1w4dYZiCTeZD7n4OkJIV9xrLY/sSAZUccxMzAs0V0BuENJ
tZTcltq5zz9ZN1iA+o4cpYkgBTJWyJMxVgHbUss+VaX/RG4a9Lmb0loDoeChP9K9+670i/00ZeZW
dMo/W2Wpbfux0K5bp0h2OrUS8sima4ygcBv/1KTS3aE+STfJMOdfXSJ7RpZe9qKz3YK1q+8ePPgd
342xEsRNAHw80eEqImJ+/TveYLnFGDhs7FmvzygD5qsmyRhQkCg8zqlcsDKXnnOVzMrk9ksiaLfw
KP+VmkWJNESx9FVmhoZlxwP+xl0W7PdU2OqmhoxzDYgUZv9QNEgIGsvaJhL1gZnAHnKQrRZwBjdW
a1+IyAnSBtmmt/ooyu+x8V2wOBloq8DtKJdrdxqcoLZnlyIk9qwgS5R69A3shb42tVfp4MwHB33X
nZ4CAOUQbxxgb6W3vdHROrIa3gvfKGyNATTZaFvNjkd3fjZ8MwGJnOooxNM1I+guKIVtfX4ZuIjv
zcXlU6ty4rnA9IR+l4AzRsiVeelzXnfGUTeb/j3jGtn1VBHIDUDhhajuoa64UEhhOPU9GxTs2hhH
kYoObgpin1yk07ko4u7EkLW+6WbHLza+Js1rz08QepF97nA4odHuvKY6W4aMj3aure+Nma2HEkod
T8DGfDNNkKCJUyyvXZ7Zt1Va9YeKfYejbJFzYdIr25G/Oet6aPRiOk7GoaBZUq5fpcw3yWkNxrbJ
w065oItnnruUxBcB5pTQU7TEc0KS+xMCPC2e0jQ91PN5fXaF0iMh3fVg1gUezWnqMG/AKhlegB6I
c4cVbp+WgvBvDK66D5NL6Zj0cA8aMMhMCKZqp0pD7BNBCzRpHPtzwIYBHIHH6i0Cx+rkeZV24smW
/8pGQz2OyuegMswomRoGrVdl6cZ7t7QANcnBvFp0vC99grGax9YKqt6XPm4zKrTIsXRihaQ2vWso
IsVZG53+0ZuK5NFQ1XwYtXR6nWOlsIF08QvPsvpgr/SOAjBDIg3MWMQy7NwRH14n2gJ5BU2L0PVi
eKx81J84MeXPlQ/Xo9XxGxCmd5bbfqRv1YvWuBi6RIbykwI7yKrW2MStNXYbXXl5kPZErsxieEtp
tm/KPNHONg3MJcCGDdzkYnB0nCZ9GapGvXSmKx+1dTYfbc/KDoZWxGwFmJmT7vzSfI+9udhLa3jp
vAVbI2a1jF/YBjLZYIaj0eiPnlZwu23NcltP1Tvcnwo0nsf5Ykwu6u/aas+r8JQJ1cqc9wNstSB1
+CQttPK8cIQx+QlWcL5zpVc+mU0BNd+wvCsNNauF26KIz02ieTcmEdlNP8fyo5QiY5cpI3OtNcOM
EtRS4k6D0HI1QoIeAs7I8mzleG+DbnXJEc8iA+hrdLQPLLfgrFfPfbbNEl0jnK+pKHMK1Dij7aZX
jaPm28bU43M7zxd32KRhZm6MKDY9Ml4dYIUqAHsljwnTiOvZ5TohZjMhd7GUffAYNQXL4jghcIvB
DReBdLBSpX2nyADyzhcOYnGd5ocW6Hq0tEl3G7tJeXLqdL7Nc02/bvjhNWGL3YZYEAidsDJN9Tyz
oHGC8C7OSnCV1ZPyN3Qyk6ju8+Zk5kkZoe417sCJFu+GNtcPzJyQg5g6uRJg9GC0kVL2+FhggN5B
3+GBq0YHjkRl7KfcjJ8lQNWeEUIpnpyxWA7upOtX0lfrq6rd6n0dYPqPsBrysEV1tffIv3dBxmji
xvEn+331R/iufSEQxQj5xegpv+GhNn15Cz2dPsmbs1cO2s4TY3J0+gvhJgbZHy24Nd6WJm4P1Cvj
46zT+9CNsr+l9HKvBVyYDGIn4ilAfvHOJv1WIHOQ9b6ZbZsqz5WfyxDbP8Bs07up15vHEazj16Qr
VuZ9kZxb4UnizY3+7rRcx/Bx/BeVcHEPl2oq0EF0MIoANsWCFQDlKYEaLkbYFZFjJ9WtscphWydu
+jQnTQIgzvV3qzc1cEiS4p2enQXOYrBu5hF/VimNAlehu951utd9TollPWu6St+mJRFfdtsPc+AQ
7QzphFPW+nBXk87AYlKomfspN3NOWd1CJ46j96IDwQ7M3GDorKR5pZTQ0kCqzjotkA9vO7vlA8zP
xrpedaG/M8rOw8Tzks82TTRw9lhZQ1V5AtHmOF+nwobDoVs4Eyco2AxZJ5x4tlZYHKgN47ObRncj
Ux2wx2WN6ejUoHBHF3qqr5z5kbuTSfGQDmGWdOXZqsAGhXZTez9W06ZfK0k5LJh8ykHJOo230bS+
fHadtrlWo1/fxA1cu0HPRxV6JScm6azOdxHLMfTAWgC8jPlyM1tcOHO1Ud7Ek1RZpLlDfIpdXUlA
dwg8jNXmh+zzQGp7HmeMyjyXyqsan9kLd05zx4u8ouQaSr5Lq+2XNq23CmTBDfgpIKWpjTS5rCYP
6aYm2oifVh+V7pjdNbISY2gUVMuNJtwfZU2cTIpaHg1KhKMyUjRICWI1j2gnV5kwPsbeHF8vdLio
Q0B9H3tTvoEnVJobex2aY9Na882YVd3eZ7Z0XCUkM3Bs+IgytZoWgivdwkFVSFQ5k4DE0kpN33rN
an4sxay5AD8d1rUVBoYNSJ7qCIRt+kFPNbrXcxeLHk8neEKOl6IzvH2DdAzQeqVdvNCuMxRvqjBB
Ha7Dmmx7g/u7SG2mO1Y+rTcu057ioMnBu2pFgaWT9GNlBh2EDdqec3PillWeTY+ceMhtDyPDqBh2
tmKY/RtLwl/CPGs+G0JZL4sS64NmtykFnOs8aUW3HBdWqBhYWhYH5mLqkrdu1fIfjaLhI7OmkScJ
FRsFurg8ENr0kHVCexV6Wt1ng1JIRuLWfJ7NfLhnpnrRS1QpJlybAcCDqJHLheTMUrI3ZQtuvRvN
2QsdKDM/ua34wTXog19mUx++c1FbX2mRs4BDhLf4mmgJ37TtOpJ26nogvJW6KCcK+hkWdt8T0Uz3
UylHXNluvVjB3DvcjpS7lp8xd9NTOhrpFsXP8sLwjV8ewuQdLPXpauYx+l35WTyFRJHTJgC8zZwi
qxYG1uCffgf65xOjKlgrIFFMsf6CIFNxQiySX2nRjEfZjSw9Tm59X87U0wQ+qHCMtE3PjpHOqCra
NPvwVjWE4P1ZC6kN70XoevuVK+d3wW81wSecFupB2mjhXDHEYjIWx9nWjvsZG4rbrR8FfTVn2ypc
E1OX2SRwinaiTe7a+vM4ueUSGdLsviYAYS6j6YX9EuVBLqIotk1yln0td43LEQSBMlD8ikrnNdeE
vK8cramDEv+EHhiwKe8YswxRMY+cmnLGuyB408l77TotPvnoodRx9E38Ii0T/3AWZuUEQ2k0dsgA
XjubtXQqrplK/0FRXr5Y65h0uywpxBj0WTx8O64EasWHh0G8LL1bkykcHKmUku+Lppa6bax4YUSk
Fw5P7biyIWXrRfsWD7RUWDzItNNKmnyHUlTrAiubO2OTuGv85NVJ85bLxNgP9ew8JXFeBTpcnZOt
F/SQOhPdXKYBsUo7YIUKNO7ZMQfrzSt7GqfrNMsXNBWdEZqkf2/LWqY3dS+oWymr4gh3D/uJOhzn
x1KCTNosaWKJI9aPUmwsT9ZnWC/+Ht6VDCdnGb5iYxG7DiyYBTonMXZO1tuski/GUwM4PXRJYL/i
ui/eZ6aOe8t39LNT6VURqHGeHhdzcHYGpP/rfmi7W47o5RAmrSkZ5FbrXatb810pGmObpU3HrZh9
gC0mWJVuqmEU93bZrEeZV3o4uk0XOSzoGIGzFPHWKmZ3U9mIM491Ack5GyBDDkh3ctxxxqWUdZmr
bsZuNiNvXNsQ22P1SEfU2xZN5/0gCBU/tptpN0JedLxa3CRbJhLjV1XQK6Xgv1AiEUYAWDJ3PjPY
U5sIZ+dJW51hMpgHHpg87jxvdd89mba3Fdq1wKgm8bW0GdW2NqXsPGDPwzIs7Ad9Ms3XFSjqNwZ6
lhzouuyTJN+p2Mg+Hb9SB8ty11emxZgqWl8C+NKsxIHYV6ircV3ie7dxnLelF2YeuRNQ8rm354+6
0nyGtqwrx4jjQ4qPkuaJP5YCxJFso3HK65/Cb+39sECf4uxtvBWmJ/Uwn73uMWNa+mWnLcOkWsXa
PZ20aqPFS1IE0N9ploIkLc4VLMgwwa8ewetMo7WBQFVX7Qd+xn2q04ssPVB4dEUSsexFuu4NSfMw
6A3H3yVmWT84l3drLtCVAp9JN2sPGV8X5O5S8RwaeSIEPihGDhdz473qchTf1rqK9yadx0Ns8GQe
uTk1fNqceFeZlUWVnDXZeeiUw8ZtL51f/XwBb3uz7UZDWgB2S/LWu9LdePgQekP3DTofC/K01w44
veR50r30oHJhFDs/hWEbYiy3o2pa8bTXpR1HqzVidhMaDd8gN7Nur3uWezRZQ8HUrkYQj8llWyTG
ZrhtLaN8zV2nh/IwCZCmaVxeqUayJRR7+ll1jjg00OcPSc1KwJQbtQw0X45fdmFkDFUTI6MlYBt9
4IiV848sCSUAY/GOcaLEPa+h3eOSHo+eM9VPal01GgbjiEzDoGsytnPkGGK8LeJWcCpL6j1EcXqF
Nl74NkmXO26sLJe5fXlYEsu86L9xa2lGd4RThvQGlteLMQz1xDmU1Lye1E1oEoJ7bDOjfnJXqkv4
7ljFRTG/twu6lZiDxB7EdIZsauLo59FZ21umH29noPWvCrRcxLSGFULk4Qh0HNxhPmvEER6gGBZO
3tFdnfNDoRcCnLE1PFRtPl07nOJCDql87tAeXHlDO+z9cvCjhiWNK2Kd6Lwtg2drhhJQ5qbVsItQ
VLjoswQ3m+HclA3cklWM4ooWHrOgylR6OLiNzh6F7B87iwE9H2Uv4biNl/lYQohk5UrHtdfFJoPO
adbDVWjzsvH8AZEO5445YGRV2Zs48YevKrEKh8oHlOXg2+jAOrgNjipc65ADuxaBV6L0wXwVu4/l
mBQ3TePq+wTQNBLUFLpf0S+ivVv4ZN5bU8YKeb9g5tpBlSwwWCthfuTZ4Nx0a5u/4oe4bFXJ2Lml
dGmiUcaus7eL3mRLJlun50yJ6bnzlPMINxyfzVwP1n18mb5ueRAW8cbL5PjqmjjLQrbwey2y0iZ/
MpfcO9LKGUkmFW6G/rQp8ZAVmkg3khb0J6e7dQ1ZjgOZWzYXP2eGjOndlg6/gg7AgozkvPCUN5A0
3K/+7N6lPm6ywBV5cg2rZ4J5rjLE6dIqDRghaSsh2aUlqxmI3+uSJRU1a1QcsdDPYMw6ySbJkI0h
RNOSHoHWqk+Zatg4DFDBdOm7BiUA/+LMqXvoarlnWhjjt0NvcFJzH9uv/phqP1oLz/FhMaTnbPjN
5U/DAPk1yFNBmp47UrlQd9KQzj4bjNPrXuejKiJww9V3tqys/bOkwqbGSBd8+azrpHZ3uq04Jyxl
Lr/BKfblZvLpBkclv0g8hgnnw40fXzqv69grjiWN7n5KDbbmFkoZ+NtOTtxCOm9iEcvWmz5yGlFQ
7WupQwCpqo2MQ7Rr1UHd5pkBk8trj80oKC+S1XCPnQU811zHbFtC48y47Xuj/hFjkrjXCvD1Bg/j
Bz3BAcBO3uxDpEUjiPIjVUcTlcNb35b519pPtAXztb/FJcgpMFn3sQ+WEt2D11E1zTwCrdgcDzzu
JgiSmsGB1ZlIRw08kNg/rET6Oojc/x440X4v1uzl0TQK7qtQygcrcPK5+2bHZM53SFRaGfgG/hGP
Dl2Ao5JpnWaX7/k6K8aADAqup9j3Tk3psfne1eUPe6LjTbMa7RXl77pLtR5nXM81REqbzPQg1uKV
N2ZFIIbNzbIa1k3SJ9iOtHx6gWrYb+FTaniGPCGOFUQlBrUopy3ZTO8jg9ML/N3IdzUlzTtdV47b
TDzKH8Qi1a/Gi9XNBDE6qnVz+FRsTmzb1hEX5+SSXvXMbAmFLM7dZE/wn8XAUW4cOujLFOwwfJfG
vK8AjTyM0jF3g+VNx7R1WJyyGi97ddgiY+bg0lXS1XBTpYt3ig2HS30pmHYx2dxYnetFtida7om6
fFIjM2PFCspxWkbnwFaW2JV11m/B1Fth7yp04IBo1bWRI8paKN8At3m52qSt77I/S2F6X3BVP8yu
nvPvErkz+7yl+DXZA+rkbeK23T4rajRoWeXR4R8Hc18UAninMRlvHP7927ZKDfKRdbL342FxMDZD
tA6HzJyZjwuImuy/rqgXitF0nuLVVsRCWMu65rHs3jjFmrKSM+Tj7SiYLJwZI7OZl3KXuSg4We5t
OBtx9nBg9i/WldGisEdAkEFmtaX1C6EkfUNXTgA1NY8fWsxvnAJ88I56l2IPzaup1EDzyrrlNyct
OzL0mt0vGlmziH7fnPiXlkj+D8xQ/zc5ny7LFf99sHjfLOV7/fVvh+Hyn7+tkVy+8I81EkFE4DeH
BJLtGuAuLqy2/5Ux/uOPQCe5tEltYsj2n5sk2m8ekRSTxAYJZJKEZFP+c5VEI5pMRkwjGQwOkb9n
Ov/KLol/WSH/c7PdA1p3AdaZmmM5DtCqf971tmxPQR5dvPtZD7LiSBuP41DS3grCb/6BNMW4URFo
ooVHT3sanQiSEG6xPt4l9l2V3a1OZMnAkiGF/io2c7yV5kczM3w+4gLIOC1VmRkN1RTK+dqMH0fr
XX+ZJLoUVBznwrlV8xU7Jug5leMzWLnxmwjq7Ax4HkFxFRbDIanYA6HK3MwRaNpH72Ogvd1tCnvv
6q/Nsq14HlZ3hsFQAmtz3m0pnKwuUsuWDRYkOgEPTDPBF/2kHmhLyuyBUCsKkIQnZRJqFkPoB+Vv
Vytg9XEtNrm9aZdoWTfVR2XeSErSe+9JnJKXf/2S+X80k28To/rvL52r98/35t8e/uP+b1fN5Wv+
sXzFupQDcgtapAmS371sP/1j+4o/sU3MeaxfaVAPTb7mz+0rtqI0l6vld9yGxZX2j+0rFrN0zfEu
gX3TcRyEaf/KFfNPMbw/d68uO1l/yYBwhIF6j3Lp5M5WFPvXRWM+0e+F9z8Gy23M3XWJX3j2Laex
Phe++esvP6PbPy7Jv+bXf5ew/Xml/vl9LyGRv3xfLbWG0RiamTWj7TodS/0BYcR1nTzptBI0Whg3
9ti/x2XLwoODYFPu3eYotGiy2KPfl/wFraTxtn5rWh5MZR0Bvg4b52YpmdpZ3t71m51X/OIsShVy
YteLpaGP//1rh0v5t9vMny/+n+JZrj9hX0rS+VRkB6l95/ZHmb1RVxGsCPP6ly23XftZ6z+uvJ4J
juxZrl6XWy1XzPCufXW7+IQWymvxK/vg/136gA3aZOOsG+erURy76sEtngqf4X21Naj2uUEkYT0k
kTw2b90PM6cNu9/podkjuriq37h14Izcahv2HHaQBiKudTJcE4nKdcOm73kNuANGSeRtslBAtSPD
diOCDzdgih3F9JPODI1VOLKeFb/YjEdcY2uUj6zbSTQo3SHWfzntdVk+0ZOuNBTITwVrR4sWLeUL
xqMAIQBWE1iL9qacwmG+YanLS9gN3qjy+MaMuzlC77Oz/0neee3IbqXt+YbMDS5mnpKsnKtj9QnR
kTlnXv3/1D8ajyQLGowBH9gGBtIeoXeHatZa3/fGE2HY1VVSXbNZG4za7HDFUm/kpe8foUO9BF8H
H6Fekomid9TgLjtPWj/yBXvG5lp4guzt0ietbKtV+yE7au1zlW+TiYbYtSjXRrgW2hqCqepOVsDI
sJL7jdp/GcXkKeR09eusAAVaEurv6NM1RNttx0QJOtlaRhTzgSXmqVFXenIN54N+SPUl4fHaIoWs
uDaDy5qFE6R022dJOxgQKngftPpk36UJS7EtQk8woSGXd6IbRJyjDE7/rn3Kn53q0NqbU0hkWFS9
Uj1BczKfjQdGXEeTxvjWKSvX+Cz8k/WhhektXxFy5zTGRmLfeYheR6VdVrZ4GQwQq+DY+KupeYSn
dGGpnGSoPJ8u44Rfu3SI8OUDoyc+EfHvxn16crGV6x6vE6uzSQ+QE+NMQr6SrlVzl+ee+jzzD3sB
3ZPRqLSJpuduQq2cHA0DrPS5oURqqSyBtjbqIt2mT/Za2epLe6kv5QVkoM+Fs0o+8ujfxF3dhae/
u8j/9Q77kzVtNEQWtpaNTushPfvbaivW4Ym62YO6zY/jMd/mB3HO/p0X+Y8WsX99NU7Z3x9G8Vir
mpzw1fI9K/WxPo8PxVv4EJBWER/pcLpNDzREHKxj8b/7Ff/k0FWoZqGFzOp24iRv/a3xPG+qVXhK
DsbeOunb9EjL+lp5sY7qv/HBYXT+43D0r5/yfpr97sjt06ETqOK6nXqqKpfqeSr/2I7Ei32MtuPG
2KaPjBoh7XvP01ZsqrWxmJfJmrfAtl52W/7bkjLnTbPN9/Ynzul9fW5P5TLa5ecIVSB+sWYd+ofW
dkAwpcjDP0BNnCAgfKkkbqAsAoABeAlWf5TtrVtli5AAEN9hNVAONnDSh8jd4RKNXqo4NnFjk9fF
GGzFAhemif7d3R+L5cVsVmOy7KaN3rr6a7lXVoHMe27f9hfMYHK1LNuVbqxFsw2O9rDzmz3pEabq
pLApPxM6Tn7s52Ti/4wZoLkTF47xYxQua3y2yi7yAZwD4t56r67V0d49Nis1c+DodfQmhZsQe0qV
CyLY7pWs9emM18RfZpITIY7lS274AifkNcKxF3HlWl6JzyD2JOGCXGbU07frLqCrY1Vl2676tjl9
i/LHfk2az7S8tRBb+U8gowRbI8sbP5XDsJNud6Qs9oTmxavM2JbBupOd+lv+iA/qJvppdJpCvfoz
+JhvA1mwsTdi3vwYz/IFESmH1m5M3nqwr8yrVZfeT/7QofbziXBe09DJH8p2wQPR/JiYqD6jI7KE
dbCuntXqYmv3e0R1+SXZ62Y37cAvhhfjKl/lS7oJH9XXbgFivASMP6SHYt25NW+i1vuqcXISLeEF
J/vMqy8Gjseljb6ywlwC3u6VnL3A5GSXEJ+9ytf6oV7AEbrEXV4oPxzIowA7WSTHosKUW+775bi0
T/JPeN4FXuzUmGL5RTkDXx67yCZ9rRb2qXs2Uh4+R3ix6miLgWANa0Mt8RImf8uPWG5QP7sEHquR
x82NfvplOolj8NYkq9a+BAQDTs8N7wOi03BjFBTjUYM+5R/yt72rruWtvvEQVPwPqVm8ovqqbtYW
gQULHk99URO34wY/JMbmi+gJaYVEL0u/AfltH9EPuLhHqskpnnTT4a/yCYzcRaYprvL0gLdPvchn
a+AqverWUr3KG+lSv8dH/VK9ist0svbSghN6oWLMximGGbp1Ym92Hg03WBdX6dVc6vv7iym5oetv
39qNzUfHS7xrGJrDZXIw3dK5CddYdo/Gsl2F5BJVy9vofo4Lazntky9KK6Nb+x6d06P/gIqodlG6
6TSLn5NtRdkpn01zxHbecmd5FMwgoX9P1BWUCaahEH/PiANuIT4EjmlPXuAz1ODGoaxKtN9c/HKF
Go3xAtz0ynM3cgcDvmhMc47t2EsiV3a827SvuHaKV9mmx2ln0XXCpOiKHIA4dYxl81AecI/10wq7
a+ZJq2LPO3FeZfssXJQhQuq9vpCOwSWSnos3mrz2WFBHdrbMG36w2KGynnjwlYPUrxqVohQXUeJI
aSdQTOMmb9oiWGtbdRkzLRkb8SJe1LW2IDkFemWVNhvk3cd50x2ro7HNnqXdfB4u/adCs0+9bkK3
xraoO83khDzJlSv1TvwJBsMyZ+AydACXcpSw9L+lm4idE3l970U22a47mmEGYgbGi66u62Y3t2fU
obPsVkjjqBYxU3RMZ386jtNiXo1iQVpr+ZI/JLtg1+6bBNr/WRF4dT7s5M2QXszXYE5uDWaxqnX8
iBZM9JrNYzD9INXO40X8lF7SsX1s8vTDpMqtDdzCchT5flIO6/jAksiACjNjWIsJtK+nq9YJv6TX
/rE/2y99WqIBraq3Qmn2pr00UIJJiYI/3+YXD1b8nX1bN/OqnOXzdMooS+6Y94DOPtv34NZe+wsV
WzTBDe1KNnq4X4yK6ILpvUF+1FXVOm2x7L4F6UrPBWYFB6ETNtAietLqTUi6JpZGRqj6mkuB2z5Y
3+0XpU5MzRGGzH7fHduTdjMeGHK66VWTjI3Zhk4zKnjeImfijBhNZ3qPolNPGFm/sZU1ZXfatfiK
/V2frw0iox6sZ7n/SJqvSWyk1+y5fdUuMk9crzsVYnmGWyx89ofS0ejqYBwZeIsXmUuzcdk/zxTl
5UtoEoArVDX0Wfqe2Y/7klE4MIIDjIJqo+9GK3pfzTM8YuomfCrTHr5Wc9oXzTMP+uDNk4OjG2qJ
G6aKVoZ9zQQliTsVGY5Yluqpk1ZsRvWO6blJHGOvrZNT9eAv72q3Zz10cYORlw1YkU9uOXl9hkCS
UQ8swSljTKleECy0fkfOf54tBg14/2nOeMIiV77dnZQEV+41z774nyRPIIWo+bRlfp6yG3oCJ6T8
ZALx3/TaEgsOYm2mzAFLvAqJ4KgcEKqTfcMKh81KFxAGF73dmY3LOcfvNP65o4pnZd9ecGEq5Tqs
31V1l/r7TPuwNUrNPEPfgP6x24n6KaLuscxorUUh3brp6GTUHY20M3m6QIm2G9MPEeIzo5ekQyyX
G26YPGeU5xjjV+Q/cm2aDDBIME7TM2fjBUUMsWAQNGp31LtjckEyekVVfypf1eItfe1Lp3iJHoqT
CtJJ42X7DCVfbBqPqpW3M2fSonXLp8iDoS4rNi0K2MKRt9k6TxZQIhRHGchoGqzga2toqdRDhDF4
E2BRnO8CIRy5pw56M3HrreZFcq4hVKf19BEUF+VBtxd4K92Q9WTIH7sHglgN8PgXyhUfqzO8YTm7
M+Q+xE3oslyOl+FTnTgmIHCdCmtOukH8W7tg2qwGn8VC38e0Xr2Yj9ayOd9dkCvkqz5rAvqvh/bN
8p1Ixtm6ssudqT3W5S6C+a8dM1t0XtKs43XmVR8a4UhPREdZu+4hv6TfdyfhgSccSUTBHEYAwUf0
E+9HlCUO1VvGU7hPXvwjAg0JqbvuCnDl2Jm/qhdqotPApbCKwUZR1liYUmxaXN+hUy/lK79mS3YV
2f0f0WRVceEn/S7yqU2WOIzkTl0bVnyRXg1Xe8JbwQ2QfMOq2B2OgWPcHCQDrwBmcJpUmmeFdBqm
nOUg9W7YE+cO8yFTC4BGSJNuonrv0nQxdNkB+S0ksmOL1+FeUFj8/J+Cx47vZHv/FP83hFXq4B9/
A4wVqFbS6P2PuBh/5Z+4mP3LVqgzAgJTQLnuCeT/wMUs85dJDQjoF03I/PtuPfwNF9MBv6gekg0i
aGnP+G8r42+4mCZ+4bwwiG4lgF0Y5B/9J7iYpvFF/mIDJUDjj9tSnXdgbpGfHSZVRye3ptpVExpz
XYTM5oQdJbKCa13ogUrtAtXmPVtNq2Yeet8I526jh11JiA6STWVeUUYOUxNTRtp/d8jMNPwjSF1Q
jVARb+QMCXORmoUnQ350pmep9Hu7SiDptFb1s6gUJoTKqmrNiSHxkFv60XwX7ch4nt6TpJara0z4
L2OOlQ+6saHzGPG0m1O9XX+1/V3aQNO5GCSulY7KSNQqXTaBA0xhZ+N5Sqa4QOc4Vy1i0NWAD5mp
ZB7lOWVpMK1E9VSj7vB8Q3OrOZjX5KenrI5zrcMDb9ey6hmzHySKi/VJBZBosfe3wtFJ/FSXc5Dq
bJzUMA5d7+KelrinSxUrYuU0cALVwepNNXhKqDOs3mZJKcvE8xU1TZ61AI/2W2D2vjjDzur5yZqU
wk69SpEVIErT13VxEQQJYLjM7TQ8R5OuT0e41anKF4kfgqpklDNKnwlE5hf6lgkXaB4jShUy0vBL
ZybjtOqQ/hd7TVXIFahQlic7NRksZhHDolzgOpfWHF5ILq19eqct6tUP82jJDCg4F3Pfy3o7rCuM
ptQPn4uZZr6PKMKTsijrOqHju89sLqmASminbvJcPGJDxXrqKqlZoeiE+Q8WdRlx9Hc94OJZCtq4
XMdJX9b7Ps3IkwFXTGpyOEoE+ortNpTKYpL3+7yrWs/vYJ4R30kaoQfeLId+zurcUVyMMVayi77B
cZ4m4wceUnrQHdEkAbXTTR0lEpuEKHV1WULsiTf6kJuQSY666IjAIXVCtGygKEU9qvnzkU9izxyd
dD9GB4zG9JwcJ5Fq3FINgp4BI9LA+2ZhZNVgPsTkG1H4TbZzKu+7qJWlT5wyjV95U6VKGWYhJa4q
XGntFECNFjrs50tJ0WEVrvmm++gRhUYHwx1h1CKAqumlPvf4JZUdi7U5qahXrbigCd4NRouKSxbL
lkBq5vBUEh+4t6b8uenYPHTgQfj8n5BAwjZz5Nz2IZBTMSWbJjOE9EBAqMTqZ4UZ4TvYTuo32ais
maTJptPYphtBvs8zzcR6u59VCOLKG2S/iR61TJ6aoyiIYwez0MlFqNGljEW54XNFYomUIxRXzUL9
u7FkGlWJIxkyuCHbSrt61yC5jd5tRHT1czfoJe/TEt37hDaSvvXu/nZVpeQDU6hBAwmvl0khJT61
rPKCKQ5VFFEGEwXCNyM2H1J+2RV5MbaeHINGDso9esYuv4VKh+gP8l9JvlM5Ka1bJ+tlCeSBGXd6
y2uK5VWnJlBU3uk+npdlXfbjcOSjGlBMIqJ6/IxUZJqFgzK8o2pT4oTBIpGkkenimcCpUIR4Px7N
NlcVgI+8NC8UbmvhBzy7ae0w46j2YTT1uVrEWp1puyK22gL0pbbv7L0khSkerQ6F8W7ss1D6GBuK
q5EW6vG0q8wsDNeU+dFiGhO3mK0kEat9tIoHJL/DRmkox141hKwbTwgg9RphKuv7EVtvOLypQ08H
vVCnGrAjjZpa3TUUHDauoXVEo7d5atTHMAoChUd26KbUKWL8p7pTT00Nm42xQOqOwZCEybHHlTEd
rTIxBxYNpUNXg3BLyCNGSaHl71OoDvW+QgtawAXIed9FbpwYoX7gxIrltdTqKWuQGfU0hpCCRXEv
zDyNlvs26GnSG0clMh60bEg4j32pn7rlSAekweQ+NAI5CxH3RUgh6jiD9WolYZROUmjtdNaGOiyP
fm/I82VoiEgHftMHY3hWeDfaHvFMSeWp+aTlCAPu4bQ04Q4WqJlJaEQ6234Oh9D46riwY0wml0qt
Ohp0LY1acsJYsihDCBjWif0jqxxS+yjPUpR+aYJ5hnFT4+EgRl/qISNlRLDyscJMApxlTZb1rd5d
MCNL5yhgK2jaXM21KUePdagbwblCDxccRTgNYhv6eN73ULtIJNQGpeLdCjfK2yaRy+qFY1FnX8jq
oVpEUhFg4ixzof0gP0GtxQ076eOlsTttOlQYsX+COk/8H4SveXsojWFqdlhIY/lhCmoUFk5YTmHm
hrZZ4iBNza4QqzwVnbyYe2qGzsbM5YiMyNZoqDPGSjSuWRbMzLOl3KJM/kHtkn6kuFS1ckGkl8jP
caso1aLqsQW5CU2rMik3Fa2tbiKVJpH8hdn2S73XItsr1VmmqVprAqP8yKImb05+iqYNsFMa6mgX
+q0xP86Rjdm4SUmIOdto2sK93BjyxEVCN6n5UkzqlO4GKda7NbqqjppzJe7VXecrifQax1pHBMxQ
VqH9eledJGuZAYBebpK31dZL7KFqX/o4NZuFVvc51uMwyBCJEBsgcnPd14qUediD1OKq8ngVW3nK
c//Epd2YV8u2x4D9ywgz+YGqUwU5V2cP8UqfacrBrySr08GfG/SbDpNfjzN3TssB7mMKk6hCOopV
C+ByqPv5zSx1Q7s1iFL0t3SIZrHT0IGGyzEJzCxy8o75/7Eo/XbYYce05MdQSZRqg76+lGyXMyFN
b7jNOhg5em+VLQyC0n8ipS/tAyog4nvyrKf2aJD5VHfDoMhPaiGUAHtnUBnihl5ArW9pTyXy1IPd
oO+nH9tA++ooE83qzRI5olRqSzUeu/ncFAVWDy9uZJHuU/5l6C62y7KPFok5KfMuUnS1es5buiYu
Y4sZGKdN15PHZmtVhjCdi8E3MEiOtWy3WG1Q7up462XFlx3e1Vn+MSPnyv1lUSkKk8gg43zsPhjG
QpVAjMTWevYyP6n9lHp3A3Uj/vJUGpY+detTsswa9HFU3AqD4t9No2QUCC+yOZHs1ita6vRCt0XU
I+tuSjAT0gNeQnIn11IHRy12cl7m+k/MCFG0nlTEs7j856vQ/2PiGvNvk1mO3+V7+oct6P7x/9iC
LOsXA6tq4lCwVVX/XWy/RTSLoRoyPYEKaxLvk/+5BanyL+rYyGahCNaghPLO9PxTHWD8QuNPzqFu
qOQSasp/pA4w76vW/7IFaffomD9uQbGUUaA9xDW+VL2+QDd2pzAkU22oyyp37oJNZN0sGDyeZi+e
x46sFU8hrWqF+hd+qZJBRvw689dUmUaMmpIBN95We+4TA7HLlHwMKqyslZgidYI47r/TkNpB9GT/
PUsq3lChkfFl0/zMK1teE+/fHMOCyKk8a5UXisaKA65+1Kj4xw9W5gcPMxH8i2AW8ncyFLZH9h3e
whrB5FolWepiy1m0rXUrOcZD0QDFoX8ARq719GwbpvjMdYYZ2rHTj1kf45sSJ7ge8CUb3tBm1g7b
S4wEm+wulq1ayrd6rmrbXLHLrUFsDI0yWvdCfXf6xB7BkN0OeAzgfjhOPX4AMG8K2Psr1j7am7su
lG4krTHINqngm6mLOVpj1R0xBkeJOJI7wjk7I41zqC8KnrrMTDNXK2o0f1qozm990ba7LMO/5KQp
7fG+mVQjCWaGtSJ+LbpGvZm9qKNSw8OJYNrHWtZ9JXMr74WRzYUbSIqCqy4g26BXpHOX9DB/8Wy9
FBrZO9NYBne1Xoyb0xQykJEuRnCVUo0Ijhw1k85DMSk3zWSlBd4lzQ17ovwWEAyC6bUIQUejpLzi
uDfOfSr3tTe1I0aOoFcSKhKy1KTfM2nhW1iEbAXjwj0pTq8z8V5ZCiTbFODtdLWe6NdBQW1ATFd3
TbAiX9j8GsuZhY4lS8ZivKgjG+NGOpDEwhpLSF/d18gvpcB0pbGUdDZpLlAH2wouoRAXMBqRYJUK
bSgW+IqRtod6F5ZuEIXAcFLNMsH+Dv5E1LD9mpnwQFFbmd9VkIHIJcUELyUMEi2g3o1EBUgswMZ6
1uafouF1dwLVNlY++p1T3DadN1o5Lnv8uHPiZrZPYkcn1zukXFoECDaYH1VZaK8Rf+sQh3bzkQwY
U6DI9Oxg+m1CkuCgNEDWBE7uVI1cUbbfXqndWGmmXRtECP6FDKTIbkirS1aO5UarVXNTs4RigqGw
GUtx6u/GUENYIXKaON1oUEWKLxdZWapW/UsSUDa+rNSWa5EMYlD82TCCr0gV1TIFxlkIzG8Filuz
alwJs5HsWpMMpFjP5uTo3OG2mwSY7wCdyTpzbNTg5TLDk0cXW9/dyOwp1zm5FPN25o+XQouDHDsT
WCOucnZhyc7Z6qOxOtWDrj+mccF+KFVWtEOXbR9HHKflItHqgXCfMU/ob7AC4SOSHdofs1ag6euw
48YmFpKqyEExtRXBQgoZCcNcUJQdKACuhZTzkbKVF1/DjAscsTCrGpfiSGpTaHzZzazomyIKrMiN
cEK+pOykzTapLfDTqNftCzNqjYmQoxlLMjEyd008gU4u8aYMI0FhT47G1IThFP/LSdU73pSMSeTO
xnLE4NmPYfdddWkiO3Oiqu8Rva9PBA/Ut8LIso1k6/mxMkxrgthWjKtOPNFDlnU6m96oh49Yt4vv
gO1tOfdSWewbonq3QifohRQ65X6c6UVykhnKA3IGi+gkTZKVLOZ6Js+z5qwN8DWzhHYJSTquXg+F
8Cq9qB8JPiy+mQ3r1xYHJnRoQEBOHlifeDKgP2ht/aQ2AabDBx+b3YA13nClrJ93VdSHhWemsjIu
yYiaBeJvyA5DN6V8pWkDS2MBaiW8CGBWkFAokBnFSj8Q94R/91NkfS9tbNnUXiyN3Bk8hMQVcS2a
J24OQhZrNXmtG7Va52oa6HBoPbknOkl/75Whl5kXFsA8m8mUxvcg0ySGFr8UiguyqJIcnUbkaNH7
C39g6SLY+cm9Hp54MCpZeB3nmaTKpt91cX/XYRLuwAB179hwCsmMwVSCuAL5SX19g4eshJQY4/ga
WWl+S9oMh5A/2tJeN2KgqT7v9dkx5IoYEN8s/XRBKiHBFTgAolWZGKq0Uju9kkmZwTLmTmpHgRZA
htaP4OOkwqMG06vXDofbm66W+QIxd+PNWV1vQ1lKXki/xOHFk7wgh8j8kPO5eQ9GpHlGYRQrgwUU
0Ws44JDXiS5/T227fxCi1kyQb+4ILzabkgRM4lS1ZZTMABZK1Oi3XCvyj6jtOCsGEmtKfBeR/8Ee
rSnHyorTCSayHr/6LuUd1LIfI+9X5m9Raj6hmAUtftk95IsI3ewHF6t8sMaheKzUUV3IcjStiTaT
UZ/VKWzM5Fv2G/DtdKj9vHjXG23u0TpF2GJbThkPlynOcF4S794rkSxigB8uitIwPsn6NS0MCpo4
D12cMiXIft8u07krrlXQmy+B3RmbWm4tdE9IO4LAmJ7muCo/SBYjOATDfLyKUQ8vpG5KBjdvSb5z
4i4n9zXBF8dH1GGuuBMhR4vKFOOC1KZ5m/EYmNhkkE+lpBStejJT8A9O8Iu6BPdZTXD+cyFw2dpG
9h6blb8xh3nc1W0MtEWa592LKB5Gwvg98kjEYm67aI9vRj5kbSidlEEeOQl7jNxgwuXXpNXoG3Kb
KHKjRkfW1nFw0AlQ3A5pkBwxRclXM+7NxB0snVyHOVdjQpFLP0Ly32Anw+hdQSTOlC1LdfYaGFW6
EZFarhqrVDbYRZD2RCzWEVLVVWinvJFrenZHzGLFeCCEgKQPn/41HnvutXE5Dnn3GWqgXSqonCuD
wpy0GU+aRvqLxRgl6p8Bk3yAE8kiOQJb5kpt9Nx3sVxJb7KQTFivaliMlZZu8b7UMVYpW92ATkD6
C9L0dBkEk463UQMQGsLxoId5lGMj18SedNN2GUrkuU1+kC4VfPRvU4hbkDxZgGBVHqUV5r94DUqF
i2T0I8SHBl4xPYnnIxbxedlqKgK8vE2UG+be8VKILl1oxModC93wT3Vg6kfSxtKVH0SdmyjTuDDp
IlmmdDkeBPHKK9Uemj2vibxPMtnaYIwi5Tkj7YoUb5NiqbDQl8Ch05KM1nLZkeL9Zk4d3D7L5Aqo
nTQnoHvELGVT9zuh87w5FsNMynTX69W1VyP1Vocx4e+93200RjhyDiT7Wlgz5K3adfq54DkmUCMB
LXFaYOeDFlrpaQCC3AmEpTfb9utpmzS6HK8jKUNuVRVFfolrWc5f4E3CZ7iDqkHvXmY/gVSqKxH7
ylouJhoqQkKT/BX21kRGWGiHqUNQQP+s6N1dHexjqMuSdsbZP3TQBroy6ufBBC3eqWXCpaIYJKCv
06wtOfoY84GHfGPKF2TJZutBU7J939qTmxCgBR1oSfK6l0Wzm9LWeiTcLLkS4SKO+E2ImzX7YFOV
yXiwixHdgmgruOSqtPrn0if2cSQlY4lx0gIXbaPw0iQ9nia7aDVyYQ3JvH8XSAeHUD1j6+FgjOXe
D/ZaP3ApDMTBgvYOg1E6Y97bm1T1ucIIbB8wNdYVChmrpZo5bMzO69osuMZydeeTR6VaczOZDIky
fUv4rtuPmgkt+tI1UIcFv9wm88jMaUeHx4TFXqY1CaA0GvTnrmz0F271oeYEmIZtp3VckH7TbnpZ
avadUfvvTdsS6lRPqtvlAhUAx3PzXYCX7ueuaZcjbennoDS0p0zrkqvZ52XhaLVSou+FoHq1gmbY
hJMMI2tW2hqLl3QaeEJ3jd+pT3HQB0tBwYJwOBHNGwHhCHeKTkgpNvTZX2u9kctnkUuNfIVt6q52
XPAYglmtCDgCijOmmjpEraepIPZbr1PnGRVXUgQPyWiU/lmkufE4q+H8FDZEUg0RILVTMdiiPTDQ
nPUSv/i+JkhSIiCwYA5OmieFawwhMsHlr6jjtevUFtJL7c/JAowRzU/QtItK05s7SkJbAZD39FJn
ebanRAhBkCT5ya4wq8zLUlV2ASDD/dTMfrjsNE29yaFlvxCb5K+weN2v5DoxrgGRIKijQmMqnRl8
aTXpEUHZ5E8hDIRbSUGFtPhRJBzjjBHRBprJhyto48qRcCd5ZpVAhvtx5Da2pZ5IaUK+FAv2G3yN
l0YZmscpDMh8TNuMS24yioUK3PM6lnOxyVSeDTcWvXUsEyVFHZIXxCiU+SwTR9w12PDgEw5kBAWH
inKGcl1UZOmQHoxMY76fasTQlNqBIx7dsBnq8SM0hcI4P0VkC4IWNE6sjNpeZfna5eTxHZKymxd2
qDPtyWb9EIRT8oMiYdqYdTV84MRkdgvHnlg4m/uYwHOkmrqeempNrJMXidJ87IvUHqi9NjhSUq6H
d2OYTX4sbfYXRdZwf8oUDsguuHwUIR8vEtJGa+KjQrbKw1T3PWmFQrnEKcnuToKnemnk8fAaW1h8
XZVbgkyUpD6FfuFnJ4C0joR2qZdQoKRQdHMpk2kv2eHRbCiVseIx39oKNpokmpt1H9kEGpB+c1Z0
mYK5UQ02cs2ppWJTGp3/76Er62+hq/N7/f75nf7mC/tjvvD9b/6Tyld+4Qa7NwIJQwhq1P5J5Qsh
fjHP0zFiyibllDp67t+ofGH+Yoc2QbEsVeiacm+6/g3EEvovapPIjTcRAGi6Lv9nAcN/hWHd8bM/
WVwkbvMi8ftmq9fxMU6ATwzt02AqG2JSsSKpP8OvbhT2VaIo8U/E4Xs4kbw6jPBcpbr+nfjhLxwv
xl3a/WfHy/3b+JPjZdRJLCNdvNnGJVF+UhWwsZRc5CC9OwsRVVewvQGVoZKc2r2lxxakSoPVce6+
qlh5TrXo6GPLdUUv3jWTu1VIsFdwXjpZL2a2FHn6OMBWunE4PafthC4H+75rFPFVMYPiKrQyJrlX
3qZddGuq+Vkdo82cxYQOh5uQxFtHGethnadNsM5qSV/MVB9B5fFN4p/51i0f0xo1YzOEzdQsVY60
UE4fq6w7mlliou9CeplbsKWDLt8qCSjNkAl3KPejn7QLpWg3eQr1QqgrWjn+MQ0kg/39q6vytPzl
q/snoFK0uHbbaiQ4MSb/oq8sF5oDhWykEI4ER2ezFNHP7RF843URC5Jf7qcyvhW5uSmChCiKkQaE
pln15vBOACNSO73blKLF510zjZENg90WnBKNIBoLENAAkUKiUfFSNnubRXZRTxm5pHOPVkobU3eu
IBLhhh6pFmAZNmHUqn/XIngXx/zlj/snf4QxtjLFB3a/nXwUlGm4i3X0lRW8L3CG7PRajxBN980X
XzU6QoSGGy0l8QKwikDCtloPRowyMXiIB9SVtvLZWa2/mgn2vftokb4p/Z3R07dB+I83A7nM87/5
VQFB//X3fv/vv/MhJIXdw7bL1bb2kYJFYqvGw8lUlZWs+dfILMEGxmfTTm9Qmc8GMj+bphoc915p
kq2VQn+jqMQdNPDsOpkt9rZKLpFZXEd6vIEitn//SP2lB+X+hr2/kX/3fYZ5Geq47PFid0gnbcMV
VrNEanHVQqIf2zH4rHUeHqt4TNX4YSZfzfUJP7sPUe5/UXdeu61kaZZ+lUbfRyHMDgdM1wXJoCdF
iaLcTeDY8N7H088XyppuJUdm+mAwwFxUZebRERlm23+v9a0yy0HgK2jVjOyLXPGPXvmVfaPOla4n
SrnctglWCfzSOtsxNl6f3+1Hb+U6lQnuv8HxGTUGMeT7Ii72Vc0GA85QvdBbFCetmdZzn2NZDh45
S2to674fuLNYTc5eUrEDkv0b16t3TVVBlotJuNNRYppx8CzH0VlRq3UWmr8+v1omlPeaPxPD317N
gP6kHom+3erKrx6ihPB+2USGRSwudTSXVNS+eCzKe1Y/GsHkgn7bCHRGwyAJGgxIGTID0hwMfBti
8Fatiuaw0XedjFiZ/aqN9vXzm/vwVVxNWG4KYBTudrHt7PFMOMkujCi2cAgdz6rO+B2RHrQoh166
RMRysMJeh4a+RNtw10QGy9OyJqotqOH8tnqNwlJ+Cguov+w4v9tZB8EGc/QcRmLy1fV+0DLl6c/f
dBRDH1B7DaAr6q59zgPEK2pgT5IA2D68DoSO5ZpkpvsENDAr0H5uieSxnM40LU+nMo2xkXVcvaiV
bkFhfNEJHZK7sev64EfBAN4NOfW0qS4ELADXtXz44kF/MGnIV5PGaFVF5wut2Jp5sQQ2foxEuqhS
fHuagTTBuxmjcTnK20JtVq6BQiDjrKStt4DS2CRIN6VVrBuQan1YPMNsBZKTOEQ/OVRc10LuvzUZ
G7gy2EP3PmseFb/Pr3tKcni3+V+N/im45QF+ZUFFWnPSRJOngCtCSmoi4sYoaLE94WD3ht5FjdwM
sxYG8czwsl+1SxUzRvmAEtszsCNZwGQKY2ZNlP/II0c0UTFGugjlUzfRQPbEqziKE+w67kXqwgfN
VS4DjF5bQcQCIGoF+uybXCm+49kI8X35GyWlbKGYw85K2Dt3sN5ybJ6f3/i7buWpN6p/b2luEdUc
ssD4V0MfZXUAV8fdJob9q9WVdZYi4C6feJ87fdSWoqw5xDaWaZxKi8+//6M1nHw1JaRWXTYqbXYb
ZbGMaIY8GUZj3DFK5Z9yFh22iJinNLQ5ZSbfRZr4kUvAzYIG5RTIgnJlYCKRrcEjmEynTzc/+4TN
ENK7ZlZXpN+JRIFTnJe8J79nSwsv8NYcCI0IVFTzCZzKvNwlcbsTADpmgpQu5BmW7thWgXumUfdW
3oG1krx17KrfRlWyWMaBzyqwg7JgHKsFxXEVWf4EFyqBebmFfJdRYFy2fvkCChnLle6e9MEXMy2T
jm1aX6LYfASM/RwH6d6ysrWIs33iaWtQnwTmGOWy8MUXvvDXENZ3Vsny1SxnylVnGS3MSrlnAVx5
xX3VimKRw7meNZpMucbHCKuViPWkpkZA3qWwahkyF0zVREKzUJnXkfhm+5SgINclS9/1fMet623J
/DkrexbOn7cG8Z5J1ZTVVwrFm3GPo1cPxlzTbmWt28PkmVgQ+CKEFu+gHd9EQ+RAWd2rCUlyQvId
KJCrhh2qBXdnxLxoq5uC8Owe+iXY+t/loP8wx/ou9PNdllbrouCkCgV8ZYp1OWqrWHjcKYl8IMyt
JFpF2ctgGJuCCtt8MMu7yDB3HL2f3AR9u3obG/uG1SsfqOcvvWqC1Gb08mPn87v/4E2p1wJpJF4x
pwwtczDBxCutyI1zEdIiauw1G8UqMYhZweQJ6EeM+dac9igvJCI/GkUfvwVSickqHHFKJ2kMMq8w
FxrRWgDj8adowhdrch/Gry72/c3X6ybz7RQlDRa1FOaYbZhEOvGK9uBtAiMcDkDczQcvLrpFNvU5
WWtMjtfZZXk2emBD8e6qNEiqma/7wckKQjiXAFjn4yjKg91yTsAhIr6OTgPnkaNZMKpfnz/fCaby
ziCv2lergKH3skDS7WxLJbdejADDIO5ExjoCNrls7Xx0NB/bJiB2DCUi6/D1pBaEXx0zu1fswzG4
4xDiRh/Hb3nPai3XWUoDhMIC3hgCN62rzwIh7LmWhLUDfDxegnWRZ6qKOTw3E+rGSPvmiA6fG9s7
1VlCNqenCo5vo2itqQUKL6lV55BECVZBbcWBMcaMvEZgi5yWUDPWgdNCksQMMunxj0CAerZKJNod
YPoJ8oZlnebrHS0pBfA4ZqTwaXI61wxRbTh7I4Krndb5MtzPqjUe66hmiW1mngOCCmBuDDHU7Cxt
+fkT/7BFX61jlCIyGna0+dZFHUqNnu1FVXUUWLsEXjp1RW/ueRBhYeSNTi3hvlF6aGA24FMn46jD
KTLlMRrKh0DoDx2pN9pIDbT1ImMjiKtYDASSfTETKe8vXdRXwc6bsSfrCLExwzzeRpH1CCrxpe55
7hB2HkSpf8tU/wRx51FVzcdE9W/6uKpXcVYyJBoSByopcpFCDU4VOoshDO4+f4Af7Jjg7vx9etYY
W0ltSClxFEpwowyhPK2X1Prsaunal9CiAuvBI5oPuuMrgrPgMO2AeUjbUmS+uWJM0ad6rK4c0KcH
KzBv3hfd6cMHdrV0UNvBrKtaztnSjh39nERDXau8lRYbmEUbtd8gWIJhZ9zUHjtokOIIew0d2EXC
bq8npvPGR9pCIillyUZB1070Xv3FVPK6p/zfpz3VvlpYKGMaWHmjtNtURJsiKnHCmfOO9Juqwmbe
Zg45M4smRXyISDCBNv7FG/uoGV1Nt4mayADPOYtwA2VVc/QjQ0YEsGmhPrXQtciryraRBmDq6zn0
D13UsO5KpVY+01LdQhre70aNKc2v/wSNwKz6ii9407J5+XpXKEq/Ndv2ooWxMddqPIJZ1J9cSA2z
iBO6GaEnvziS3aWMFJy6nQW1AAiWo+5opPkhevR+4FhopjzRb4YlfYGlUKeNwTuvaSp9vp1GJllz
jlWEzAkfFRQ1He8Fcof/WxkUe8trqtaqV5BvwfIzCMDDUCqrKbRFbI3LgPpAq2gceVktCbIIw7es
JwF0ekawQIVzp8OrHY3w2TTZ36VEA6RFffP5e/5oaJvQW3+78FjSYTuCp1OK9qLXtuVUyLGBrVqz
vEyelah+AfyK3mkQWyHqb1CbE+YSMQWO+YQ+Sodq8tqKxtSWxIRzPNvTDZDH4hOyjK/66HuEiunV
X015Ri6NvtTpJMsqsJ9tOTwoZAlCjEh/Ikb3WJB6N5XdYZEdHyyR7ZWMyc5EcjgTCVdXaPr9aDFd
EXphlizGmm4h5Wq9en2I/7epcB9SsKYv+pHlxPR4fl3989Xh5/3KpiS/v/2HA2i4xoD0qxzuflVN
XP/zf/Cb//qb/6c//Ldfr59yP+S//uPff2RNCojy7hcV7/StEpVsPxSBvIaPbXy7DI999u4v/VX9
VxUgbpg4bNVQYFYaUwXpLyOfioQVDSZBgbrBt4g31X+h/UM1CHQitVPWJjMcDfO/jHzT5/EzSHEC
caz47xj5FFNM0/d/dVokFRZ2QvS1r6cQiGOvWlfd5tQdEIyy4MGQYJj2PimrY0OXvjQqgcRj8XNM
um5m2wdBruiWI4vhlhMpeTLEodMHRVTF1pLSa7iEHm8u5KI6lFYOUKnX4KCkQbWqyvF7IgzSB8Q+
lDkibFxiDc1jp+LMTrODHkfGS5Koh1bpx5laFRnLcr+ZLQ3q9gqaEgJ5CIVR5Ec9ceN92NnexhyH
Jx5Qs6xbFQt/wV9XO82R4tJfEzcCQRy+JdFS/B9VUojhSrTC8DYse43hb85x/aVywOK2+8E+yQQq
zGtJ4vTAVm/lUVYWJAb5C6oxBl/rNytB2IoRrkd2t4hd3bMgq/UGMLjHLJnd1DHg2DB7VtvokhlN
A9GKwshoy/ySnM4K03Q4g6wdsnP9VQ9QjyPTcBdZ+k7NWvtGVabAxlJgNyNqxwrwktuASxUdsaLX
sf+tR9c8sK4bkR7WYGY3Xk1or9IBBx4It1trIwi/vHIUaOMrq5UxVFsNoBrEYVVWGjgviD1Hu9FB
2GInwjMNHjoiCudx5zJDxMUm4fiK1JUOGCv43sGEMdTES6LfsIoZB+J1MOeb7ToISgWUg30cqawM
EqX7EFFuj/pW09N6zYBPPcjTkfUh6JpzmqwT+xDg/U6wwXREms0xSQCvLWNKo1LTOIRQzkdA2Gx4
qAO4SWjM3aJciNZCSI1AbA6dlSix7KxVZ9WkTpdHZGgrSv0iwI0YteYYGrtzBMC3Q+beao14SqMM
43dtYtFCKhAnd27DTF5BJ5BMcRFdKjuZYD6qUOa5pd8vFB+eQGJx8u/l3UrLdXnhQvKay9MOkqko
uCskXImei/8uXtBEF7nqO7IWL2IUQJFWrFLAPnor7SsRbwZi1gJKc0VUvKRef46CZBsG6QZrxEmC
BdPkN2UBHUvPX1cTUoComcRuMp7XmRlvi6w9WqW1QkO0VSTNyXSWWLmyiON7PKGQeAjc2LZBsiYu
ypE9cCnSsCAcd2UCDWvjPWI4XKISkTv3bvu9hK/oiXqldp7TGE++XOxIs2HKsNa4DR3NHNeyh7HI
bxYlzlRycQ8YplAmpwerLm7kERYL9p/Bjh71HotURghgqP7krAdDBXZ23d4G6HK6boCADTiVzYHV
wTh3xSIa1Z3ngkZp3S2UpU3k5xsUo9ig+otM+KOe2Ue8sTuUJkuZEJG86tdjaW0yLVzFfbASbbiv
uSdDbdgu831Fvmj9lz5hW9HrmFDGhWHLJPihe0uGtR0VO3to8fCs8dOupz9KPNRGjXxqO5DorGyV
Kl8TkLEoG21ulA+Dqy8tasR86TpvhjlRfMdC6fYQom+nP0dafqNIwe0g7E3uQqxRnxt1WGqx5KiN
5pQcj03/5Ix/GeMBCqtgpRp8uh98I9iQLZ+7CsDEZPyZMBcqRzhtay/UUMUzCJQObgu9aeUH6GAM
ymDELMcQGNCsFAq2WN3eSB3kzWDYaCr5r7xp7LzLzs/Wy+lxkEsPrshcc5IIVkQ/AUCKcw6O0gOG
xaU7+Mca3YxC2zNbZ/qyjCwtxNqiz5ymCjdh9KLnKDxshQWZ/jRdJa7eM3qalU94mzUUawIuCY4D
RAMFubB/6TJDmh+s7D45aDqxtNrMLuwte5uN9r0VNWeg0dZMk8fIxuVKtnUweE4xAi8C3GnbAtFp
+xB0xqKUyAg3YXzGyyYJ95bCFdXJBrGk04OVM0mZFYmxl/qW/WQJJ6pcmFNJJBgXLB0WCvCOsLdf
H5OKhqYaDymklBG9ioVoyUPAjdl3HgljX5Cgxo8w8twaQY0UVFlNz1zr9UWXn0xx1w9seDrfidNl
mC4LdHSRf1Zce6VZJTki2k2k5DfsKddlhSolSw5+665HcSOEi1Tbv/UI5/Z3AwI35Hj7sU1OA2YK
ELE3JLLi5svWnm/OzOE7ZVhOQdEvSStj8I6exaYC6aGAzksUPOEOKGRr12nJUKsNhj/JQbrjEES4
ppKx1AoqSJMhW5UO/I+4bqfdjsj2udRDwWBBX66CdpnklP2sceVOsndvfCSkaDENxNN/47DnfMNY
Ixl2aAic74ISpD96I/79LD4woS4HdW9zEmHqyZzo8tcfK5GYG1Tv9Uw+YJ4jOTw4EfdwJkvhJk1n
LmFkamrsKwprPTRV2042OmyUvJqrLXvFeNhKsr3CfvHDsoitrIKj3qk3vuI9aGFysKMJke6XdxDu
e5fe0EnLKpqqvCaCLddpqPTg070gIN+6UKDtygQbNSyQfDot/pDII8nWRHiqMU5H1lZgUJu5+ncc
NZz0GPZBko29hjI14WHH+WNRynPicRybHCk3q/ZV1d+j8TsYCU5eedday4KrtqLvUoHnuM6fkTWd
xqPVqI8duYKEguKev0sj8Yy35Dbzo1Od5M+eSFddx7ojDu6qETvqUIklY91WLHJ831I0HkYL6GLf
PsiZdefLA6KcYpF6NJlJHEWovT3clcAQbHHg36iJU/uTHAsSu+BwpwEvVDPIUsjqLU4joC3KP2Mx
CYwFkVorCPxLdkYVBEwyHViRUNodJ8HBsifKKmt5JbG8nnwm4RCsWjfdoHDcdqF6U47dpiPzOAp5
jiEDNVU8DOuIW/OdZo1Aa0Zmns6pbyo1Xkh06pxkspneVgusSssIvGdUjnN1zo51Uw7W2q6Vg1kw
EMXulgMeihXWBs72MliTVDXH0b6cRmYPFkTK8WDDLWXWMI/VCw+FMvQAe9vCxAT/C7hpS3Zo194S
GbIokZhx5AJ5IJ71Hhp5uCgEnzp+CJ3Itudk9bz+OQh5alLehoMg6DsHTVtZk2CFVkD4EHLmGV7K
VUZG8NRyrL1r/8xhiE9vgS321DUxG6Zb+MS/pouJrXwXeqAnnofmRhbnzk/XRU99VMJk7TZ3QBsS
7KJI8L/7cXKKtPB2KCBzF3Z1r8d8Zm6SHVyf66S+qL50y8nE3sR/aSBVZzDwFXtF5C8KsWpOQMiM
81rad5JGJ6KPbsbGf3T1k5Tkq05IThsOt2YDh8eu7kJL/+5zbNJGRzefsPb2Lh/xpoTJFpXlvjUw
m5ob0/VR1oNdVYDZgEYtAwzDcbFNMnPt2cUNijhW4slc0n8lYbLQYWJqzPHwxSAYXdxeI1MDYyZN
LyM5KVPCfTo8jAZwTjLVIDlQlR421KhXzdiRUd2edY852PD2tYLrZQTNHiyJnLPwXTxCK7iDIIBb
5yepVxyL8/KJfWQtAnvR8UJ972f1vqlY1+xVEg2Q3zikImwrVbtB+bMauOSh3EvFeMhifV9G0YI0
11OY1nt6I0CCfluIfjErqWNPA8SUmd4l/UaqBcGD9cqOMME049qiA40kH9r5WoKJx2krAzOBbsR2
E2Ne9Jt2QM9SxE+SYa7NlOFzkHH3e3duhuaYIoZmrbTI2kcqTh/R3isG5TGe84AcOY1vOOu9SQme
Msr+AU/5d4KP7w0Qocj8Z32o/OzTp6LOTgID7szPk4Okk5mpihtVCirGK+8hD8h3JUIYQ9+Pyk4g
NLDC6MLbYow27OvmqESWWN33bpruRNoR6GvfSwEPgRU+oZUzTfJW9SitBrWmRsfMqOlLOAUHEAgr
PHyUsGd10aHTgHynEeY7ANpKkGe73oNZTfCpyjupiYcxvvohyvS7EToUte9UYTzrnn+xsosy2GcD
cxDohYZM18nMdKkMa536y4EhNObHJUmZLGrb4zQRJlV1cRc9fEC9G3dN417Kmt/ojeeiMp41X36M
RPQ0eN49Xv6za3lH3diWsXoLNAHNTXJqdbK2231QeOBn5Z9ed+8bOJntjq7gPuia96BiCxYgGWtF
cYIpvChqmvP0g75rLuw+COlh+bn1qv7OjYdLat+EnbVXgxj6cPKk+cO5SPJDnQ+3JIzFVXLAYH/k
aV3Ifz4pU0Lx6N+h4ToPZn+Tqr+HTLoMK3Msb4tHTYteugIYRU5nC0EVlMmhleky5I5OM9d0ndNd
2DIiU0nfTpfVZcPW8H617Cykur0vwg7iXHCnR2ylRLKafi2VG6I3GVIG91JjuNGl6jCEvMtOXpWx
eCY2+OTRiCAbPKMeeNS6+o4V81Mel2cLVFuKg6iEAJcV3cYtGtKm6ovZ15fAT0/o1lixBjRz6dbo
6nMbxVPA5nd5qM+2e1L9fkcpnPjaFfCC+z4YHzGhHREin8bYeq4iXAfhelC7x8R1zyrLiNKtWUn/
qNkBRi3nb6w4faI5df0pNhpHSlDG9NbZ1FtsFfF3W1Qnm6B3T7otSv2ZrfM5rcgpRu+gNaepUYjY
vYSW9Ty9Rilp7se+vy3Vgl3MaRDBSVdNLq6/nS4BI9WlVeNDXn6LhLtW7ObcNsaR3nxRreaOyHjI
qSkWIYBz/Iz0VmbVCl9pe2clycksvTttoGHl6g3pRci7w1Nd/chV49DV6Ubo3dk3jOdEKl9Gnyg5
dfAeXCN+6qi95kGwb7X+URLdpa+UHW/2zsxWrlscfLc6Bo3EQtA6x1p1VBvlUSLL1JMOksqxtKri
upLwrUrnsHAPSuBxBmAeYx/5l/LCIe0eSj+RuKcyga9SJ9suaM6eNssVhahc+/z6+SXGv5joevVS
8SKnlzya7ry0upNCy+7H6tiZP4jdJTlPmhIpjrmnEDjuPeaIZASyAMXmjIR+39VHqBN3kQy6qYLU
U3t3SQd3lNoiSv7XZlNY7rk2qqPopVur7O7wxy76aolK8uileMW4X9ksNinHyGyrnqe/yonCSdKl
iyzVM6Put3Xl3xGicZJVaG5Vt8eMbyDojzniciqr3PYBHmklPRjpxa5ObB0sqz4M9s10Y0rJMHma
lqbacCP/iPLywiTRxUuPs57Op5jh3kT1UwY4l17mdgsqPefpBfS+d4Hyl5v1nYLsMkr0VeyxvVO4
xtbESCzdmrF9Vptq6ftcl2YcTcat3h8eI3qkFBp7CCzbkZP00ZNPyAYPBDm5kfyY0EE7mdbACFqK
Yy/BVK/dWy8dLx0rA6gYZ8sy97TNTQ0xZ2p8U4uSC+9Y6gDzOv9u6lGNcE/2QUmzZ1eLWA1usfd1
hnu2ZTpMHJ/Utnucrn4YwqUrg4LVlJvp5/5oITBTHnuRHfX0RPjzxcw9R670BeXzx9QaH5EGTbrF
Y+TbF02BNlnXZ0uM61o2nUTrz0Ir75uINiYNjxZOYbvnrA6ryYwIqpdBhrRSFQtTdI4oEtLi7POo
Do+D3N6FrjdPEnknifqu/l2SqT7m/lPtYDk91QKlh18viA3+bgfVS1dzWMLsoPXfyT8/pHyESulF
iTZpiIm6Yr/qkZLeuwBDLfmELOQyXZNvms8iYitKZcYyi4uhuufpHqeW3QRUm+xhO/VVHbkHzqVt
WpncZ3epBqZMVDBZJp1TyzjiQN9bICTjYlfRtEOauNZHp6pPTgUWBJzAi5qilBJMbUB5nJ6ub3Yn
3U6e8qy51Hb5IrqOohFpO/w3RRsAUWqM3K94DMryoMTj2o+eRgo7THowlgz3IPcrVfpZhYVDTMgq
SNlgm5zmRtkpmEKlQPL/wIg3I2RsZ9Y2WYhZfkPhdE0+z1qjqOiXsAFcDMMsCmuxqFuxmEbU1EwI
HKQHRD7OUUqe+FyzAfCJ+pBFNGvWg1OjgXUFDbl1okKbR7p9L3DLluoAweixpApRI0uupZekYVrw
5NX0T4SlizRGtpuQ+9Rqs9Zn+DaxJorESdNt5xoz2PozSzOBiMBDVbNNoBNrN+KDYOjMEJJI4Smf
KIPhzmp/N0lywLRBUjQse0nf11UJMvFmwHYxk+t0K9XMWwZbnCSwt4XCZTcu68JqnvX1cWJUSmQb
8FaoiUB0B5uJ2XKp5dIKhME6aI1lmxJOFrLstagYtRty23CaWOvp4+h+i9oTC9EFR8RYJUvPVR5I
K5KzTpyYbwMIlikVCGPR9uWCUNOVoOxk5M++uO9ltvU+qM6EcJ9bAuV3SRmslNJztI5yFq1Op9w4
Pa1a5rXE45YY3XVilntXsZfMUpE/H9FAu123QVo/tzyYkFW9L2rVsUz7fvpNximv6Nd8f17xSH2q
oAUYznxi5rM7Yzs1aNKikoNVp6Lv8bxlFBM/oCFAHwoWnsfpmXSkCAIbWxuYWQ2C+SoThn0lwSro
liTNb3s7Jzd3L8cMptK216XfblqcwBH+ioOodyIFUBRRenO5ah+ltlf2WRK8xKbRH3xzD15tG9YT
xaqRq1mTFN/VEFV6KJpdDHkrkMlHyqjEB33vNMRTBdORMG2RQn60S/IcBDfR17PSNskpJXOZI8oc
tlV2r7v2L4Wjf+RzFbnEejqPdf1Wz8NiHYb2uUF3XUFnxfo0dyudyF7SrXUvahw3Q14vAwhFyI2m
guMsAphu4ID9Ji0uWKRODVYBrBCosVywzR3IOu4alGhj3v3M1IZ/kdXvoKVAL+COtI2zV4XrjGB7
3z6Qp7mZgpwse1J/aMpRzs0jbA+AqrHUQBCz1tHIXlpK3YhP9ecoI3/GVfgbQbjk9RsRx9VOP/nk
2s7NkUJexe2COQJTlciP5tg8FW30GMh65ej1s4VO9tDZLosL/RwSGzXPlURalphoPVOK1ollUVfV
IC2VFA1Tu77pIL7jgDfnIILcmZYwRpN3I3pLIvfATIGUGjsAN0SjSRQSELZhVuRp1EBQUL+HC46K
5wXBAbPO5S9FWfSkj+k5qECJSyrQbZfwzMjvf4gUz5juY3lTi4gMzpKoXfBR8zxE59iRLM0+sMBD
OyllJUhALSiReQLEu2gqsOpG/7vrvHVpqyCdKSiMPjqQUPD2xihxSqP+1onmElndSrgV+0u2oTPl
YnRZPk/c14m3R59skHqpm/d23gGnUO2WKi0xCljYkQoG7jwbzqqBjR+68lGphp+12aSk/+Dd1XGm
qho1wkTEP2mVAM0Gd1kwf6mGV8+NGB2ZMlxQo2IfeSYYq1j4AribZknbpm3qRZJMgH7Kf1UnH/Q2
IvENy67logL9f3tM+vaU9J//P0Vs2YgoPj5HPX2Lgqr+9rfjV2X6lb9OUU3zH0wvJgnLlpCpjk+4
n79OUQ35H5YlVNniZFLhlFXhfPVfHirN/AeUVE5d/8rOIqDlP09RVe0fCGVpLBx7ksA7QVT/1zHy
6a/DUU6g/zpW/td//xva/VMWpHX1H//+9yPUv6IjTFWY1/KUcPQjY0wNp2VwmdsoVL0C03Vm1Js3
z+KdL3hXWMEXXOlQDCNu+oh8akeRkocmIsF8FF/4Jj74aIPH9lb6UGeaiEI70Z044HBX9srJqDka
f4kC/rtPxrhShESuEnRZkxmOZfQ3ubB3gVYcLZCvnz+X6Wz6v86u//PBGxyPv734YbAMi52L4ejl
up92rHqzcIuBEoH5hertg1c7xVK9/Qa/C4llbXB7AZHd9Tnhln30reqaLz7+o6c/fe0bNY8npEKM
fWI45ojvHaQN5xE61c3PH89HFz9965tP19pKwlVOs8FsDqrWzDaF2lK6wQbx+RdMz/m953+taMt1
NkkZMVipa+yiqHiMgmiXFtxOre0BCQVfeCjeVfRTYlL/fiOG2iudNXnuemGQhUBpOu2e2rFeWTLg
EIlzopQTzz+7p6vObKplU2D3mopINplF6eAhqkaZHLcLWU30DYSoevji+b0vbOPGrjp25flGa/WN
7lQleIoYqH+/lCMCirNDmx0ByzYhsdz90gQ7/vntfdDi9Kv+nnXI2pOcb/Q66O1F2R8SUXwxTL1v
ByIB8aq7x2WcxqM6ST3VeFULacMKdCVSedmIaN0n6blw67Wul5uyrH/92f1cDQFu2HBc5Gbcj5L+
RMCwD5Li9GcffdX3o1iyNWUaGmsNPjoHkl3lfiHj+6Bn6lf9fhS5UQE81Z1BoHsz22ZYoSnrNqPi
eV98xUcv+qrz+5ovhcoALA52+IYq3DpjOfZnD+aq2yPutsdO9qlfmfWBQIbH3PuXiuzDCeOjq77q
6W07UWwRjjh2IncbO8Gkao0kI/3ZhV/1bWOgyBajOyDrWUC5sZaN9ofzqH7Vk8cOV282DRvhUCwt
umskd+vPr3pqb++MsuKqyypuE8gs6HWn6RSc/VZIWr0pVb/zHLsh1DftC8PXB89eXPVeoXNQm3Oi
hPhxeE5SGzqVcP7sFq56KYzdZnDBHFHsbeDIWdQPE3Q9ISNbXP/ZXPrqQ3kz20FpS/W+AdVXhLZK
8HkTI88BivL5HXz0cK56bGrlBvykCt6RS7hFKMgyKp8+/2hlatzvveCrrirh1iy0oUfxQJ6wLD3C
E3Vc7VaTilOqP6A4WPRwq9NqYcrSziLk5PPv/eiWrrpxLCLNa8BVO0Gh70SsQ01tv3AHfzC+iatu
nIxGI7GgHJwIXQaYGpz1NTXizv75Z5d+1ZEHLbFbxC/CSVGRziwianSt+fZnn33Vk1XZ8AtjqmrI
wqKIjJhlJiVf2aanvvTOq9au+nIFSy7PEGwTNVugvLLmagDBL2vWBWwiWu8tS4LF5/fxwbDxao98
0x8S0SujHfIOSiU5AlvCvgnPqTfuiqL5Yob84DW/4gbefAWQcZHbUdk7VIQNVIMDVUmoxY9xjxL0
87v4oJFey1KNcpDUKM97p9OsH7Euzthkv5ghp8HnvXdx1aVJpyhAnDWDg1oLKEKvLENaqy7ErdmH
y66U7//sFqZbe/OUgP0BiESk4qA/XCmVimeq/+IdT83mvVu46sKRS/2nsXNYoaAmo2EEjQwGyPI5
TE9nk4kxCdul+dUI+77BVCVK4O93At9vLErqlo6qSvdNiWKnWqn2rdE2hGH6e00ZjwisZwbcRqHv
e6qbqeH92dw97fzfPsXQK11AhuXg5EH0lBrxTkkC589e0FWP91DvIvCgjUVYhxcAqPu5Aargi5nj
g36oXnV518rdyqUdI4Ul6j1EdVt36L989B4AfV8+v4UP2vLElnn7dLRUTayooI1BsIYLlTmp/iQl
1Hc9dYZ17IvO+MHopV5N454UtUJS6DGVMqyzxkTPqkLKDV4k9J1Ekk4souiLseWDjq9Oj/NNrwkj
PS0kre4djnueEhjOgLyCL5wqH332Vc+Pi9EvhTmNWxwdI0S1SYKKwi/65Efve/rSNxfuAwpO5YJp
tW1NqHn6zkAyAnsABfgX7fW16bzT7dWrbk8bal2/TPkKfIh9Ra6upq7RXbfkBubf2vDO1uCDgFzU
n+TAnw0MCqmPfcUrtxk7soSUP9Fo80RuZ5Kb7eAlv/6dotOPDYMGwpwt6v6ZpgaLvr7DizoL4/KL
UfejZ381hhToJIQFINMhhuVeZzoaSQX7vBN8tP9Ur8aIPsxMGGbIRwNVupjyb13fW6QsR/qDmr1E
0STPnTMwff5tH4y9r2aiN+9ZYO+pqypmMLS8uWsQ9pd9b1H7ZxIj/eCjLuLY9cuh94NWNZU3/9aq
NHwijcqpzSA92rK0qct2Xo5wLIlWmt6vVJQExh0m8VIdOwaHRr0/4lvdFOlSBR7++T1/8PKUq2HG
i/RcUgIecIIN2yHUYB7HWfLF6PLRh1+NLiyvhaXbgK+b0vwd9sjQyXtI//DDp+f65m11nPJHnhb0
qJhaiARe+q1Ih9s/eypXw4mvFn73Pzm7rh25eWb5Qr8AUlm3GmlmZ3PwrsMN4fRROVCRevpT8rlZ
08sRIPhuAXOoZneTbFZXtQRrMwMIZnreaXKN58tD/+G/+iDUqZJNggHtBQnY3P6sO7rAe/YDm24l
V43GEZWpBbW2I2RyDj36DaV8m1F4Lvsng75cnoDGy/8cBd7ZDZSdnYcnEhCg26AnweNcaFnVkQbT
k2PkxwkUW2Y/xi6VG1Gl83MlPYxUNr2Du1wM8N4zCFc/iQASMUycoYOz0e6n8zMlS6DlBISQFHtl
gmelY85Fcj0t01b6142uHCY8sENnPkOI9AkJUGXDNVQaVbpvV1R5iLwcQkx4KV1iUME2X6e0BZVY
UKZXuxZbJQ6CiAst/Q5dO04vD6VMI5cAJi2+GJYT+057gOdtZjTNQqvUQb1Fh2zmDp4xjR7dDN2B
NPMzwdlCWMZWfVWzFkQJ+k4ULRELrAWgP1RCq7uhTD9dNpVuaCXmDcjIgOmxlTFNu2fST9DTmvbV
YVTencafu572aKKfkuREHX4EZi/aN2vl4ACQAF6nDMyamw0oZhtAl/ZWwFT2GT6b3AN9p4y9oQFc
PQfj2ugYvy9PXHPyVKllciKkm9diwQWWRVkPORb3bb1qrDe2wRFxk20cDXVuqYQv84rEHE3IPFlT
8Wvt0AB1DDjhJ7RWtBsp7mPXQUvo31tRAlkSkc0LCgxl/XXJlisK8Y3LZtINrezPcslmEiwMW2jW
P3ZZ9TlZtu5ff/b4f3ci0E7+Pe2CiBTtQ0hsEPS65taPGtgQV3j3Mrvrapwb0Qw03U3TyQUBTfYC
bNp6B/SW8aqvf+EEJkGeePkj1xD7aCJKVFuLVcgMwifxksoXjjZo8AtFYDSPLw+vs6ES2V7SQm+x
MdBgDlZmu3JfOrs5Xh5aa8P1N9/tpnbZuD5Skhmn4BuyHBuNlUY4g+LIZmjq7Ipr0a8mJMUbju4g
WjmUOExK/D0LkjsKWDdMCt2njfOy7kuVbDCi0ZU5I7JB25rXo8WeeeBGl79UN7SyjScLXs+Eg14U
Zxk/47py7fb2xqw/jlBLJYMAtRQ6CwkIXhpufe/gWUZm/EgmGtt2Hmycc3UupmQBN0U51ktdbISg
ClqYe11N4ARJE/t1l3lUFgdwBNg5FNvM2GnmG0hlPkF7ZdfugXLb3y4mU9GkBL2gscdx7MfRw4il
5zb71lVlSgACrIWqniljWad3PjWvoMW5cdTV2PwfeoPeT2tSYmhamV9Se37pkvETpEE3sobGI30l
rNME5GOmg9CDhGCJhuHs3vOHz5eXUzf19TffhfVIOpDySBDi16n8CTL7r5Cr/eKN3a/Lw2s83lfi
NAjctIPQG45GbHiycvTiQG3vSGkCHFkfX/4NnXmUgC0I5BlNBml5MBdFgG1fl5mxkfXWDeKDfO0r
523XzyEt4UKKm2SFBfwdO1SCgnwdnG9ICg6UjF8vf4NuGZSoNYUsjK5GxdsYyze7cIGDA0FhvVW7
13yHp+zbrDdzsqDSHRNULJref5mWZyg/RiY5+zI4Xf4GzTqsGmjvXckj3QwxUBgL7BjP+Qyi8Tr4
sm/o9bveeSl3hxE00ygWWwk0+QL6CBLNjaE/viVa3uq574bO7FR2XYpZ45QQOrL4bqyde053YuTW
pf2V3S5XTVmfL3+IJh68df3f/Zrova5LoFsRpxk6AqG9Mp8h/ZAeJW2tM1qOqo2Y0H2VEtZg3hz9
whNIpRAxOxhDKU+WDdou8Ox0d43fAVDoTGg5NKdvtGidaN/XKdE+Q1qVehw37sqlP/0RxJXQWepN
C43w7vd9P6EEOxq9pqZfrwFODSSvHxyZ28UQy/45mOzn5Z/QxKKKiZvtwEPbLZ7afT6CJgf1ojDD
O36FSsXlH1gD4oOsomLiOhAZkRr5NvZ7qFxZR5+gxT49sW6lVgURctZteIHmS1SEnAVyTzepYKyp
YLdyhCZG4HdRD+fe9SEqRm4qXMiFBAnO7MXLIL/MUDKYjQYUiHgsmOkrYK2Xf0eTWVSwHI4cHYOO
+BJXuUcfeWIvr6SANsq+0ZUMYK50GhbYbWOojXR1xJNifnBaHHM2Zr8mqQ+W211X513MywZU5L2P
93cITzwWU3kN5pTb3nTPchiPg0w3EplusZWQ74lbgu0Qrw4m6U8Z9Y/rkbhMnQ2n1Q2vxHaVOIRC
sULG4JYCI1NWJHd+Brb4Djp4+26XKlYOvQ5uAdZj1Nfr/EWgMweCbPnGsVjnQspO7kEMnkLPCBss
K9lNMEGusqyajScs3eDK7j0QZqOLCw8DRQJNl4SDLbKXdN/MVdgbdBE7gwW4TJGkaUPIQb2uF8fL
rq95doAUx9++2WU+VIbReRzbXn0voJli9m8liEDQz0TEw9IenWX4vlk40/iQs0bIu0iYDRAsShf5
yMrn34JOR+LVXye33AJbaiLNUSM5MwvwUeFrOn8Er0P+X1d+5ngQ9wvxC48Jl22m2cJVAFw/DDX0
NtMlBvPuGwn4dZYHB9GQQ9tBaeHyb2gcylFiOYGU75jkcCizTSc8TwZQ3KJJtXN0JZSzVaxidJBO
Hb+9If7wlFtbB02dccy/VzhpLIGDLEr7WVdfM7N6M4Rxn3Dn1JIxumwbnRMpkdx1KDBC3giwCiKv
fBCruDU52BB42De8EssTyVpZevBRkzSHNhggJrqKXMuNzUZjIBUR50KMFQSCOAAuRo8ePyLvoCGO
vjHOo96ery5/g+5HlKjuc2uaLSAsQBcAUG7TRHwq38ARfUjwvH75JzQeaiuhzIvEKaoKq9C62Y/1
LQfkRbsQWNAm/tuHAC/106DF7KsOIKN6vJqx0IVvbBzBdTNf/epdEqJ5Jevam/CGMpCvqWVcAaez
c+ZK2LruOHtZRXH+RXt6UGXHxmGHIQuO+2yuxG3NunTwJTSQPcOqQlR6bkawbe0bWwlcQ9RADKcO
tneQU3dj8gLB5dfLQ2uysq0ELCs7ahMKF6n7EqQ8Lb2DoAzqgTMUERspE1Cp0A2vXNfwg6OWrQRv
LQ2vbyBeH5eOcTIzD8oe41Vr8H3DqxA4qJ3NAbix8Lxhz81966SQX09tNHSCAO2yrTSRqyLfksXK
qA1geJzl0H21yWuDUjXkfZ5Qe/18+Sc0/q8i33C3ATEQBGjBzkTviKhuWC027KMbWolcdKgOZiss
XGysGcIZYjgHvb2ROHVjr0v+Lmz9zHLxeAIHbQD16NMOLC3OhtE/phA2LRBSvhvb/F+Tg+xI9GvN
1HuAfhAotJ34f5CIaKEXiidFNvTPfOlmG5pOjFmh00JAPBwC0wDLk21ON6Aw7dpw8Hk2HLkA6+AJ
DCmLgCBtjlZ5uEe58cSj8W8VSYbW1G42bBh4TIxH22Q34EQyhnFjdN1p0FLCxwQThwDMc4x58Z9w
v0OX5CalzkmOQSjxSIGXeZwIG3/Zl4lVeJlMGnRsWiV4z4IfTes+9Uv+aZePq5iyieIJHteUJp7a
/nYa7aNXbZ0xNX6oAskKKGkNOZ0BIany2wakZU7jvl2etWZ1VdyYMUKSms2of5PEePMN6xdOf+CG
96aXy+Prpq6EUOL1xKi7pYmZ1wFGxcBDhSa3rYY53ejr398FKCQDOHjcYZiWlOVxYTwifr6v98ey
lK2vNKvGhGT4EoNiI5xGPyrAxLLLKioyFPiXpu0JEgtoCMXPiY+QoQLBJLgjLo+vWdU/DVTv7MI9
ex6hyeMA8Sbvwb545wwQN0/9fYv6J5bfDd/aVgumePBjc8OAUE0JpaQWiLmNyWv2IxWuZxaMUFYi
kKCEw56DevzsA1+RQ3SiLESw797/Ry7p3Sd0HmvRYY8OxWXqUxJXVmq+FNBzMPYd6VVsHZOglOzM
tokpqf4rwFx05NKdV2EnHl1eY53vK4mzDrIOomoCNJZtXoSDBL1hsQ+ugbatv+NKgjofZGWY/WiB
5VDgfTVrv12etmZ1VUzcAsncdG6hdLAEULRryCnPfs3N70Z0Wxl+NcAHB7I/O+67pS0NnkJ9AcSg
Pl7TTQnGHeMXoI25/7K+wQdphtKqc/Jr4wDoJ/bbI0tAvwuxiCizgmvUysO5rp4FbkfcG85Oeedy
ce77uzShrwH+VwBq84KK4+hYn4IBXIUgKajqazyttoz+6hk0j1JIVAdiLWz4IHvMiuUGWLA4CR4v
21Cz9KoIJROOUcOE6KqpPDua8PaBl29zS7pCtyX/Ade9M2CbcrcvXbSLENaePCCk0aMVdGCXPWY+
JEPAjIeeKsvoDpe/RpeslCSOMw900VBkjyEJfwuI/nd0oJ9Hu/7v8vA6h1PSuOSN41d+7sQutJ1C
UIKC+Afw/9Kvj8XsbHi1bkXMvwPGJnkre1FBiQIUm2GfLuC12Xq/0djnHxBbCWXotEO2Tc08dr08
Mla9Kmc6XraPbnjl4l6nbPGyASIaQTI+gtThALb7G3PYqkRrLKMC12jnebPN0NOeBAOUb3jwm0EE
I748d93g65q/89QMrawQB8LcycDPLsgJXcvZOJhq3EbVoROMdrmVoxu8s7If7fI6U/BttFl5gLy0
H12evqah2VKxa3bR9gM4KyGvNuZduKSvIOw4mqDxKOj4OrAZDF72D+gZF2Aomwf25fLP6lZciQgw
TM9A7GSgGXDoQ14FV06afJqqYONwo7OcEgtja2bN1ACqaBbmXZknIUm7yMb9xNgCBul+Qbndp6kL
rvYUPtX07kuRpv9ZNVQvYDbUtpqNU8jq/h/sIqp2mL2A/7/s0N6JcitU1phzzjMfbMDVvY9zvVU1
d4PTZxsp8GM//kf8y0HPLneZhx/j5L5j8ylL94X3P8paE5K5g8sjXMxJ6U2fe2CpXVh9JEHb/rrs
Tx8vxz96WFhvMtocs5/Z+GYs5Owy42oxi/uWbAW67ifWv78L9GR0pOm44AD0PPZ1WMzIq8HJD9I3
sQRPl7/i46gwg/Xv734CjXjNLAGDgMRdHjUFFGRle1O03q5U9Y/G0iT9LOuyyY0Hj0JzSuRPfQFK
t8tz1/mPEtE8n4thrGEeN+nuwPo3QnRyC1Ovs4sSzgk4mIp5wMRNB3r3NQTYcs99SCG5tXPySjR7
KUQEl3RGd/88HFyvunfKetdBCVoMf69pPzhuydMRmkxTfQtu5zj3tvSpNGZRMWmJkTN3Afg+Zpnh
gNxupqEckltOILp9eVE/zkCmCk3rOTiyEht26a4LAnrCI8ucRxOii3X5bIpyn9urEDW3GaS0rclB
pZSBxequNw7zCJmyy9+gs5IStx5I5vJphJV82dhPwDYUR1Om8npMymbXbmaqSDU2dX5SeFhjAV0t
UFYXnzi3TmPbf9r3CWvMvc8L1KjGOQcFiNH6q+TKdb54UQBf2je8EroEjbp1WY5uXA71aTbtQw7a
RwJJgMvDa44Ypq+Er5GiCx4tAoiuvDkHwhChCZqyE3q2f5eSflu86b5AUOTQbnGoG6CzvU42fvvj
IrypItk4T4Y+W0NE2v3RmUmBxoLs61C5PyyX3Vf5vCWeuV5L/92rTV8J89mgXldLfKNtvNXlAy4q
tGZg8fg8L18t44320GG5bE7NJ6mgNopmkrQvBCof9lAeFsg5gq27b2KId+YHAbGrA+gUtsp+mk1P
Bbc5fk+mYPW8wZiWTxMT1YNs0ybu+PydEL4PpIqGq78dHLvqTMAa6MRlaTwX0NzJjXJX96KpAt0o
iKQDBKgbz4H1gMbaA+ubq8srodnyVFRb15IaJ3Oo9dg4ZY4mjwGMjPYNrUQ8wYNp6i9Y5KFc6quF
OvbKarjlQrpVVQK+ns3e7JYE7GRLcljvW8lcPkNR4pTLYsM2up9QYt6RvmSjSF2oJwEy4I2nESWK
tAcWqxX1llK3JrWrkDW6NlCzCucll/PXGb2IBx8dFEKmdONQrPsBJarH2psNs8EyVO5cHMqMGXju
yORPmRrBz8srrfkJFayW1GALSWwwZdV9M0YLZAnu7L5jhw5SYvucScWrNTUFmTLBWtBMOkeG4uYD
KOmcH5c/QBMFKkqNDaM9DRTOlI1gtSTlbenUcp/9VTI3Judk7qBNGOc1+2l7y8OcJtfltK+dwlQh
ao1ZVXXKcQs162kOJwKlAW9yxo0Q0BlGieHZNjwiEuTOxLJTGmVzszQHPJzy42XD6zxHieK2sVtM
H23qARpYG55FM/gdaGlvlI9101ci2M3yEtsMbI+9BoShgo+HyZVbCsa6ySsnbtOsgcxu4JOQWHUP
FUhqo1a04qqWbIs7SvcTSvA2FX6hp1BDhczpbeLLh5aR6xKPzJfNr7GPClDLS+5J4ax+byXtQ9AV
5LXPp+Rl3+j+3zsiVDYguJvDNSGx9rPOjbNfWPt2RBWOlhkFTkQVOBh7MdSHIjXn0GnqbON4ojPL
uiG8O6t6c+Nx24JZHJA7YbPNoZ7kLl8vW0VzylJBaAIqfP1cY0mtNMnCRvbXeM37JF3/DMmVW8eV
z+lEnrOqYhuLrPEhFZFmiMr0oFqNKxYEdWuItPjecDKsIbr8PTpjKSFcTKkx/RHsBT1His2rJ0cP
rLYbk9eNrkTwNHPRBQ2q2q4L0LgNdRv077Kd66wEsF0sLK/4WrPlNo/anP92AmOn8yuRm81usrgz
aglMjjcULJhMVhsXAs2CqkC0xHCG//egISiPBvOeIRB1Ki227yqrMrIVc8ANZmLmYuzvqNHYYAdr
oSnDzH1mVwFoLbea0SnQ3e30yzlIkzmkm88Ufx7zP7jEqBA0x5BlCeg87pnWfCfk9FLbRsgGchqb
9gmXDqjG+U8MEq/wqTXoUjouIYUYpQDeGjesu2kkv/OmRY2DnBuzfEQgnnqB5FXbCFc2QzZggaqa
U/RN1Gc2lNO7rZuKxtn/qKW+yzuz2XLXB24FWlqVE5q5118Hohf79nJ7/dV3o/urKmhVAR+TDwy0
XO15xudfzgE6j1RyQNLmKJQtGBonvhMD9aab1qesHDewzjq7KEmAesBdph7s4nTkbnSLzx5rtnZY
3dhKDiB2k1eDh2chS2bQloF6zQFC1lskT5orhIpqS0AmlIABGo9yfn7u/ArI4+AKrv87S70tPlyN
8VVoW8Wd0kGjG6xTe0OUOHYezeCxD4HY5hvrqzGSim2bCag3rAkL0DD+i+fQaU2nJN/nlyqqbbIT
v057DJ74fZT21g3EKjaSsM40ykbepAPn4OG28YaSWm4I2eMCCrGkAAmtyRK89+5yf2v9+XeRJWfW
MrPDz4CzlwNBWgOCT7MJeoPoWrj8E5qKyd84N/q/ugYJfmbCTftS/HKN6cFuvRq6CEUREnf6zU3n
8fIP6UymhDIP7LQtOiRnwsbqWSY/vQxyEcK1d46vxHLhNXjlgB5QTIci5q17dpv2DP/aOF3pPFUJ
ZyhjGiUfUYedRuhZWXK6b2v6fZ9plC1dQGFG9pQjy7n53ZKYUTuMp8Ty9+27KqYus5yymV1MPWjN
o9MtdjikSQKOJX8Dh6nxIRVa19aA18oKlXDDqIqDcN0HR3Znb0yh8iKciBbBvnytAu0y2vb9VGON
l8q6qZnx6BbBFrGd7iOUkCYm1EmxpdvYxabbKfDONiXHkfA/e30ZbJG1acLAVEJ6KbqF9ASf0KTt
Te6W1wMQLH7lbTU16cZf/fddyjAp9zvbXp9UII83Z95LGnhPsxx2XmFU9NdsCAFeDphpnOQLyLAj
lBD/uxwGuhVQItixjaYFDRTKxMXJbVPgcugt9e7roL1Op1+Xf0MTxirui1IbLD0TMqpXmStmezka
IHfdSNe6wZU4tmxW8dFz7dgJoLQiTT/2UDzcd7hVMV80aWefVXAcwZInJ2V33jh/vmwUjeFVzBdq
AXbtiPWFDxKkbuCeO8cfIx6krxCJv6ryZAOzofFNFfmV5yUwJgD1oGBufg4qCAP1x1IsG9u97iuU
AEZHQTIKAZJnAuWYQ5kk5RnE/cs1y8AcaaGIBUbPbuvkqPsxJYz7th0b1mOp+2K2ow4q8oeKQG6t
l0EbogfWDZ3BqaPL66PxK5U1zXBJlZPVbmXePnc5vzP8rTK97juUXdmoOqg8MsSchWo3tOAiiV6b
sACUojTNq2GbN1T3DUpwB9BEt9IJxYIhae7QRX0PzaRvl82j+wZlazZmAO7zAAvvtvnnlX8Lek0v
bTHeLpWNRzNjw790X6BEd2WPhaBiPatORgQw/43EJnT5CzRDqxAy16hxdfVwNmIERFZlL9zQkMNW
b5/GPioPWpExjwQWJj47kDczzrz9YnNyw/rf3r5jvAoiy10yLtl6vyR1eYYSWRGOWbpsJL41fj+4
eKu0Z8S3DI+iShOjET4aIX5UVm/C6B8WtoE11qQlFUqGjE1cz7PsuAncH45cThSProO3RXKnG35d
9Hc78kgLexLglo7RwRmEJlozkL3zw9ilG0dT3Q8oMVz41mDx2oaiA/ee8aR3tGgZLwXfCC+d/ZXI
HcYRWlWdibwaGHlUNpAvJ84SotPvyh/cnRGgxHASjOPsQr8AMCh0blb9QzW4++JWRYr1Ziq4KSnm
TwDEXgb50M39RsXs48CFUtPfa0uSRFi+BdOXVXYKUgM8lpC33ThOfBy3NPD/Htz2h7zq0zWv5a14
svpxfHEH6t+baGk++SDZPzDRtbv2ZqryoRljTgGNhpWyEgrevLyqgGksg60njXXO/wYxDZTNWYx8
KCmQLDgRZfUzQZ/09exW7FwkDYvkOLMDcwR7MIdu86SqgVZQFTHWBQboKm1ixwBHCwLZc6s6VBW0
IN5s/ktCwFvm33G4CRtz3Fixj0OFrtJc70MdaNAl9y2BS2JPXsykvPen9BYa1w/I7RuBsnrWR4ZU
gn1xAjG3FtapdNorwbtrq0u+ywpajEP6sypxjyBQ/InyHr64Z3OigRL/Y0tJQGZ81OB696Ajvsnq
eWPf0Hm4EvVOwUwiBiDZxz4fSdhV6Evu2x59cwlzTlM20AjmbH/s+xBlA8cLCHdcBsRgPjq/wTA+
Rx7kj/ZZScWbLS5g8mUCzOvM/Li1+D2b9omxUBVoJmZuVHaLl/ymHaEQPjByoHa59YysSWEqwKw3
3LyfGmHHHTgMIJdmO+CGC/okiXdZXSVCS0CsDwnmzgaDxwSZQm8KR8OrNwJON/l1S3y3t5JELrg6
A8BCita+qw2w0KPlbF9zNUT6/h699iWohQaYBjL0EI7EuxqK/KCCumwYTbJQedA66mZp2uGJurDF
D6g8LtAb9c9VnV9lVbLvJYqq8DKCR+oygCIpaBfdaALsKkxoKjZ8XpOLVACZk3LhQ4IcSq5dcAoW
cDquIuTQUypCRNfRgNDsdWMkzQ/b5lvdZ7oVV4K47LqxbM3Wjm1A8R2gaO15K84+PkdRFTzWjNRA
8RnPyi4o0EVC33ha1iGTy0bq1kxdxYvlZcFpaeL110pBROyLmh4GUu0rPtB/YGIzmcfJg2ST6/GD
C4EUz93ihtd46j8wsRaV9DynQIm2fdQH/Nbpysho0rCFmtWGL+l+Q4nksp3ynE+A+pQZbtB2GkCG
q3zLc/POGMlWP6puhZWAltxtg9n34DykfxjL4TRUzomXbOumpVthZXOG3LQnOSVujACu7u2KDxCJ
5WIjYehGN/9OR9TsBsuZKUY3e4GujfG+bsXz5WSkG1vZiZdqzhrw00P0s5TzdcGsJmRQ+NvwfM0+
r7KbtU5iZRZUL2JX/ATry5GwWzuwItzgkp3v4oDC/m2ddoY4S9sCB+8X43dvcFCVmZPueNk8GsdR
UWK4P5ftUkOzmmLCV9KR3mcvleLWcOfgdd9PrLZ7t5UFjVHmAg9u8cQgfmBZ9Z03mddJ2uy7qqhw
MQiZB2XF2jXAvCvox0bDZif2n8bGDw6lKlaMNX5V4EUS71RjdTuCzswk5bGEvUIjGD+XjXVkZXD0
oCNdVPZ3qF6/QuoZkg7GyRuzkyv8WJRkX3M1dZUg73GeyemAEzKzRuhVpwU5WrgdRz6Un/dFoqvE
eTt2vGcit+NhCNI4c9sMYJ6duGKqcp7l7ZyLwMfoVdlFAbFPAszmq0Y9s/unfc6mhLvZJ7XEPzSg
L7T/c+4oOHtOg62SiiadqEqgdT3kgYsYRAcYuUmk9TlottotNUOr0DJIp86Bs1ZeKWOP69Cev8WR
pBtauXAHPKhI32J76Ocg8pvsjtvNvpuOiivD1dM1nMlHEaherroCTSJT8wXMGVJ84U07bPilJs+q
ZGd1Vw7t0vaookh5U7G7YT4H6EBOhjSe5Ntl19EZSdmoOe8CFzTvuIAmnvvNcQb+lRSu3OpI0Q2/
/v1dGpQ1I4YxZ0AVE+umHEgRplWxMXXNedVRwtYgU9nkZbKG7fAQyJweOoZW6aaxwqXzz/NU/IYO
aH0ClK6KLltLtyLKnl2VrWMBt2KD3X2yvxaUk/IwNzUk6oPC9G6DrOyTsM3L7vHy72k2KkcJ7L5k
Y9aOHGUcnz8UgbDDLqk/jYATXR5fU8dRhUGFa0HUNMVOjgZ38mnuk4lEovHAQR0IcCrE7TQ7RliJ
pasPeVUZ++T/qEoYRXBYc7rUsGI3A8ZitoafYHc+OCV9gjHjy9+mcT0V/lbLMuhScKzEjluJcIBn
Q5nU38chT1X0G0nRQg+BK6RE0/1ciz4/UMq2Om51U1cOD9YgIGjDmRW3YszCysWsJ1pt8XxqFl2F
vgFXYaQg5ULIE+sWhN0PNKjORoFb0uSiecFqY2BUtiBBGg9WsWrgwp9Z0K+fIsU5sRvoeslDyujV
vkVW8ss8V3ZlrIqnfQHO0ry252c8B/MNgIImw9hKhnEDxw+arPPBdsWxO/XrQlTp0jqA9RVQpPfc
zGjDNDBoH4Eax32ch9IXGyVcnRMouYZ09cwKH/UtsF44kJuyjeCW0arb1yoBprG/U/MSdD3xWOHF
VlOanwbHaR5mP5/3NVlTFW6GSzHPjRQL77nJoeP+EnYN9cNdy64CzcymNyfOEdtYhSySiXXd8GTc
ObgSfa5rBIUvMTgNsvZIjPJ7v8itCo5GZYOqmqG48xliNDC6wF7F+uXAl+UBF48nUpInr8Ozdsp/
G6y9boviqUcTv5Xi7a0xQKYiehI6KAcISOTlifFzqJqvl+2pSQkqMg3tm22TAC4Q14M4/uk8Fv05
Yy05TqXssMWNZ4qexY2w0ni2ClLrJrCZpLxwYnSyS0Dm/W9rR9nlL9GNrYTsXFNZ5CRAj1HNIH/H
oWeTRtRu6IalNIUNlUuqy5skJwYsRbj4NjJ2l7hm1DX+A63o875PUDZ90qElTo7Iz/PM0oMxtym4
tqqtGqvuA5Swd0kZ1HOHjDkYWeRn9JEu48vc5H0kzDLbtwoqRg10Edw2Ddx5svHFssyTyfKN111I
CGoOYSo+jQf+QviI2rxh+3N+SH27KULDcimAdoTc5AKELf1ERGQkvDpLwEbBfGTLcza3zdEcWnkF
3Sr/ujDk8praXn7FF9KBocZbHtHonUQp98yYu6P7WjfdV0kWceq6Pn1Y5Nzf8MlC/3k6jje95bsP
hRnUT3kGssuM+zS0IWv/4HQJ4E6BTeS1l/vFnTM25RdblNmJ+gl/qIcR+0efmofeL+cT3unqO4MV
yzXQyk3kzln3JOYcdekqg5QDHk9vlnEBPxeK+tl0O2DWYDpCN4tflPOhdvPqM+2W6p5DnSHMuwC3
9NFDW13IcQBODj43IXyak+RLVa9dlZZb5lDlRBNyaHugYYUSJPvO0qG+yR0ov3peZzwUdmqAJbQf
rybWQ9TdDcS1k3V5mJriP0qAJR1k/pNVeFqcstmI5s4gMdBM+anJqHNojPanayzLlwVMXHHTdOIQ
JIs4W45YwoAuRhAlbVMcaDs99LQpz0ZQ0duMUnkUPaRyWiNPH6kZdHEAoExkTujzFZaX4XbrnCF0
8TCb0O5Bt1l2qMcpC2deXwdORU/Sd5cjwdPTN3tqhpPVunU4Fk126CugesWq/EsWlzzMQDOggk5u
MrRqR6asvQiV20czM16c2QYb58h/JF7zQ+RZfTs7+Xgwq3E5eYGsYnf2+ZXj+DJqJTOLcCp7CNkO
uGEy4lSQ2/TYVdvSEc+6eReZ3ZjF/lzz0BllU0XtIopjkcn/qFyCR7PE5RQ8SQsqGoEJxW2ruQUJ
VP5QgtAQ8Vk6Z+G15oE4BNNHhSrsOwkUY4CGIIsWRpQkvjiZ7tBEdl0vYe6gx9tqOjy5D0kSzUv2
tthQxPzWpmP9UFVzEyWT9UQd2QPPlvmQ0IMK98Eq5lOzLMMcCrNvb5ahYhKFltoNk3rkoMrMh4h0
aXFsZC2g3ozT+7EZfSuuvDRHV9VY936YGCluQYBd5G84CS38dnHc3r/JjSrhj7nMxRRZNYHZfJm6
ZuhNeb9cZ14VjJHvp7J/zZein9GZaKVBFy0lIeS2cWiK9QcA+0QS0yRR3vYFg41Bq3/IG8+0omLK
q/JY0B4PFJyn7U+/4204DxZIPM2pLT+jBJDNxwKB/YnTPpuOo11kIs7lVJXXU74s32BD/65aBr8E
E5k0eQgxR/OuSwo7uxkFJTQcTb99lFbBPjdginlAeA0itBOoioSdBD2Ew6fsFcpXSxDZZPCgV2u6
lMZ9V4qvdAqyzxBdrK6qTFDrMNJB+OHSDBPoPSbTPOdFAnnyEULl8hjYdCBXnDUmklJQZ3jeAdWV
A0lQao9+PHI2JY9o0RJeyIXwrYOcjalEm2tira81pjg1llnZB2a6XRBL1LAeIA4yPeK9l3ZhObhz
AsFtr2vuUxwv89NQT4U4cIeNNDQAoyhBqw5JmiiwWit/mbMgy6M8m+r8ONgDb+4KuwmsY8q6HJe1
pSloBH0O8WpmvVke3cWhUyQQSd0ZFyPuh+Vc+91bJgq5HPlU/R9HV7YlqaoFv4i1UBTwVc15rHl4
cVV3nVZREQcU/fobeV/7nKrKVNhD7NgRYXQN2ihrP8J1EOUGBIF6AIsDwsQqrnqY/x2d9BZ9wK69
/91moZxfA858PGswbE32Wje8ry5FUQ34+qwa5jaGTPvwmwEimV9ztXbinDMCNmgdTfINi66ZuHRR
VuZJ0HawJzV1OOsbq0zpo7NlU34dAMLDu3nFVOtkx5mflZyqzMKZirXThWsjzQe84YYxhv7Istax
wtp4ROKRW+0+FkGlPkQLnAtxA7t5dQZsL68dz2M5j819kjbUWztUa1bsK+y9mf2INEDukTe3fI79
Eq+vSlfRGkz8x06z9rubJ4zhYtHDlR2RqFqWPoVEXO291lnB/DQv0cluyNp41cOjjYaQ2GOC4TjW
uUjLrA0+OuF3V174FbTwML346y8DY3t8hrB/Unkw0s2Q5f2aBB1RSDDOYmVuHmtzGYX0onTxyjpP
B6iL1/EA7iNAS4/SGxMBglIhOjPH/aBtn8qSsyKtR2iC7djgoLMDboR2cWW9Zth43jTqmPqtgbj6
VOOXuSZrBfQrB5w5kCBncWzN2peX3szsc+75EuJFh/4QL4gZ2b7JTeHtHlrGKlW2cP1fVQ7G7o1a
Vx1PJT7OmRdTS39cS02f6MwvCObFgJ7vuKtVeeixnzA+aXhqDUk/LlWYYgVGipiE3H4WFe/pddTw
ZN7JwI/eB0WpxAV2jMSVc+FL0S0T26vZF7AMsQs9LQImkqljYu4xDdULqgkaFSIJiC+WJBT+mB/W
urbseR3HxsV5Y0sTtzaz84Hn6+jvGQo5PJqWLcMlM05jiXnN23YHR3dbxDk3tYgrAqXMU1dHi7fJ
Tdt4z9SMDuysXA3hFnaMbZ7UxMn6vgTaVBvDKyUOoRPI4V23zKATqC43BwOhv+w1iyJqN7RigX0W
Brs5MUJ5BOWf1nb1a7TymiYOeJ+EYpyb2gY54DFtBLZmZ8TqQDa4QgWGU2FWwGyysJ4JYwurjfo2
56F8lHbTaJ6YF7o/bYj0kkJ93YYptf36HISBIEinkam+bDRi6k4B+LC01MV8yYqxCJJIjq4GnOmz
JWF0NvCUmrAUuXU6ipYuLqoMch9RRP4FGeQ/IDgT4tDF/YJ7cYfCE21xxkRDhiuDqnHzBIFJO+w7
OkSfJaee/6EkgSZKUnWsn7+lheElbCPALM1Ocl2bptzAaqa3F6VM2GwnNWBSFiFk+/u+ggUbtBgL
b37SD9/NGwtVy5Iqz3MHRbKlU9sKq6FiSZFMPDOnD7gAmofdXILSsXRZ36XwkRUqqedhDn+R5bps
K1RP8iOK8KiJMwgueCAVtY36CoO2v8yZhjd3xptG/qmjuTc7jhWG9hm0p2LdZm7s/P0qedbHXEva
Py1ejxVDNmMjeAPUDluJ0jFqk5CYQWJPHhsQz3PeCQ/dygCNM1MEWZP2udSgjkobdI8iEcVEaeTy
X4Ph/3pijQCvg9EeyiRhocrgyMrJMzbpXb+MuPoU0eTmsP7Nz1FV50+88eswNVgbtPEKDf8GKCyf
TWplz8oLUZGwCfHxAxcq4CCwX8MRa5XBaLzyhbez99aXKJB2Fcz1vF1kWNdcGw0p17jpgxy9bojK
M0VIDJ95hzFEwk0uoftChkYgCcNrGoWZVGG3LZnyl1iqOeMIbd4oTOxNHYFCfGQicplrzzxlrhmQ
qSBLqbe9sI1+WlbuySODhZVOJmcGe6FZhUNratAvY9MVsJHJ+7IZHkKBNmviFXSX/nmiHVpXvUKU
amNgdNdd2VRYm+Des3zfrhUBrFkiOBxHgaQTd52Z7L8+4AtLagvzxnSqh3pOh2yWddp1uQ93kZXM
nYoH0MGCY+fJzKZtDtdjfAo3vNKqNWWyQj/+jJ2Qke0a38MZmq3UZDuzbAzidgyW5rwyf73pyUwm
9bjn/5Ym8FuYYXethFNEOXuxq/wMIwvfR6zQ+bg0d0gHTCpZkZyHrQvZwC8gYUPlb4DSltgx4oS3
ZRnKkwOMdOsoZZLm+bMZ5y7/22iP4LrMvZt3oU/wZaVPccyKec7wunCciqRu5koMcV2iXdkvK5j7
+ygsG3YVtiTLFp/NTSeeo9TbQD3Ph0oCJOGaBFpiBPDz6gEqEb4nb8otdEzpJEJxVDTixYbJbIG3
FuQtygPxifEf+ZD4X51lXpagtMcmK4qlgfd7jndZiaQXXpT/sc0I05u1xJwW6vuELbveTY5CmVZD
1DrNmiKszirAlDUJcpxHPAoJV3vIPAfnMtduOpiwhJx0DOEUsaZKGPcT+Rq6lXGvWt7uvbz1KWZD
Iww55FqNJp4mpvKtAWTIU8qy3u1DLcLxjNhSuReoa5ZFOo2g/ibrgnI6RgTSZk9rAQvhXsDwLc2c
t0rcrCK06Qqtn/Klk9q0p2gcl3HfWpBgcKPzqXspevhJngLRN/1/RuvJ37XY1sh/RlqveVplYVjc
66xZ6mc2EUQPSEdlMtUKg14eCO+z9b3xyitf2t+1k6UHVlOXoTDUrUUGHpxCWxgoTQ5RAQreE4sa
ZpMH1tK/yWY15lJBRDDCBdTu3HZBww86W+cldl3LzBteS2WvkIJZ1HtWEJ1/QVasoTcPMhAZzF5D
ZpKqrM2txcJZue9h2xWm/3cH2NDBB50eE0lIkJZwDHBvcAvoLDgmK0P/ESyWnIng2XgMDOB/hB7i
bDp3iKmxdKQRdzsovDCUudOQCF83ftJn3KJhZ61X3SH1W4s73OGmOYYGDo573BlV8HqjI7wWNBmS
umQF72fcFP2McBUz1ZvgI3OrKS5DlEFu1dYkzP6OVeatv9HkmnH45/u4UHSTyVWwu8rcDD4S8GQQ
hwredG/tzIcVTV0BkcVZQ0ErlSs8spKSN8FPJ4rstUfz5W1RMPkQSGprXjDvz0NyYnanLJi7drmj
4CLFkkQTq3D3R1CfoDK2ErRL0LLtZJ34aqAKQDUatBs0m6E9h5rOAPgp0UA8TxUW+oHSYu2yESl2
X9mI9rnohPFiOdVL8InqMu9YXILUnf/XMYeGdo5wGLYTfMnyvdb+cJhUVfBYLsh2X2Hk+ugrKnp/
eLZFqcWzbgUa/2Be0FNXRHhfvcltmc7wcP8ElbjHFn60vmtEqcOqcS5i1Qb0jxmnObXOV4eu8EuO
SRRvduFgkCtJj9le7il2yw1/ZDizTPj9qI+TbCLNTcOHBFU7XlSEVUwSvYwKoS72hoVBTmBiU3cj
CLh+Co31KUpa5gkfp6ubX/zOqi+JFgUFUwsVz6FSiLClRt1G0MyCRh/o3dL39c34Y72fauBK42BC
CrKHR05YE5e7qGrLvz4f6d2ZLjwUUW1OsE9CKPLa6AynPv3bWZ6l2GGrr2jZqm3rTd4NW87R86MO
/afVyvZh9NCOQanxm9dovWe/9Z97ZLMDGG6wMEQYpInqDMUaixnrc1Mt0ibDvOh9PY/qd6LzuNek
867waibpwsRw44CC8oQVKGRhVqy/2YDLyhvNd7yy1bPHkWo0X+UHLp18N7OeUigeeTcwlWZ8wQFb
5JkaiyPFO3zpFr0cKEzGngGLcUhHwVGZjM57gROBv+th7QfQQKPnypD/Tti0mn5zO6LSq/tW/+dK
XhyKgk8bravqWfcRb06RyPQ5awAXLGgXUJSSadw9ND62gKvw+kazHHEKuylWU1utJV6oq6rtXFOU
W1h3iwnHLmbdZw7Zo8NPVSbWtZ7GDXR9TZ2qiOGE8EdsTRYMWgb4lZWivoyOPcwBqs62VQNHDJBe
4sBr0SOGIamflMwQ8dGj/Cv9geex9WcAkH7Y+fc+MMJtrMN4OzYTrIKhT9lVSD21DpEkSI3fUfQD
0jxsitFE+x1ElDc8KFmJngMY41MDoU/Yj+TIUH5AUnQ8xbkg1L+FFZ9iWKMEH6QcewV/3aADhLDM
AYeiWak2ZWi8PKbwDgEYFtbhjQWKN0k4aEhRkMaMqAjNIgHVhJYeJ5iwv9nAhMmKa1Kny0yqPRCU
Ot92qLPOqPKGHcK6+28cxh9ApeU+mFoFZTNqcNrGt6gLb+NQZ1sFHcCjLmHBpmrlodOBeU6c5WWf
jGgpREwL6PynaILEjekRbykClUcfgEj0EKMvGB9u6+RjLktkBWeDomIqMXMGyMl1n2gC7w65+OD7
vn3NV7e8eGv9UvBlBL4SFHdeAP+s/KHJv5xoxiPAPyuToa9LpKZyeGZl2LyBIND4G8DddoCdS0j+
0H5qEltU14wCcGlqQXfeYNakwQWC3Xk35l6yRIt/gLpPXscCcNGzW7y2jSn0H9JWeeIHakVzihW4
8Bmvpr+SNnNYxG7Zi9VT8Yshs4l7Dcs7Dv5pvACBfPGsLhns6uQXPDppXDVTA8KiX8BkGE2yV0wd
QmyjoIJbWJnCBhDddVS015pl6GWdfc9dY9KoCrKk6iG0f2yR8D/KFku2aQnnkyx5AAvJvFYidWOA
GU4HsDOC/Q+38ybL6xcCBdX91FRwuIFxBy5pCwUCN/1D/dQBQp+OhQyfXIuhpi4oWuR2eG10e6J1
c6J8/cxZB1thn8G2aCiPHBAjEst/LrddgoO560X+MkbumYrihkt3DEJEFpVBut+b2hfV1RdU9m9B
ttxyXXxlIxgzjOPv/r/XsOg6EalerAt/Hj9MVCuTRUfP2A6rn5AxjiJE67f682cdQrQWRUWb8qWH
nl/d72aIOCctTGC6Af09GVXKmuaxjFrwI8DA5VRKKg5OBRFEh8Lwi8kGCH4fji4lmdlVrXeCcuY7
K/KXEubeMcrpd5SWh3YIf1tpPNBHpjYdkPwTeKIPsZ48+FeAFeHG/FyyOsdcc2xS2c77asRNM1ac
y2W9ABR4ypoJ+FlWJEHBDtGcpYi7MYHD5sSycjN63q9YyndgAn9LV8LFZrCxjyICIPhnJslx9fB6
sYz6b2wxPy/YnjCa8LL+Bnh8AvL+Tj12IgtGhXp4LXIM8EnToNgsn4AXgsfG91lF/5nCJLBayJK+
J3c6LEWCuck1p9HeDesLGsULwKjPjEd/bDl+M9q8qZC+AfOCxLv8GEuA9mRk+yp8MNbUvZ3MazS4
KWG8Ro+TiR5OHii1s6DZaAm0yRVlUtbtbh7JN3S2WRwp46Gq9PO9I1McsPIUNBh5qh7FKgxMIazy
ENnlDwt7skWOQI+l6FvrLxDd6bC5Zw4txMChcsDvqxw3bRVse0iot3V0sk2xaVpMxyNFDsDoN6FT
+6bIdsbC+gZokUXQJVncyj4BwY/FLmi9rYM8lJ7XAdGj/2oKPJGad0c1F/ts6F7CtdmHQPUxZYl4
7JZ2SAYxHNcw3y623Uze+GOgVU3FjPABjxF4YFE3h/EEb6OgDl48gAqIIpccnmcGoGZmzQeGPN+C
tWhXRvpTBn4Toz3Z57p7R2fM426x2xa/i2Is50kB7dt11xibPp47tEJPGiM6MgdxbuZXOBeeHMjy
CiMhtcKxSsKAa5ZiN2Sl2odF/dIP1SsK2D7BroaO/br+8eAuaTlWErjhO0e6q/BLrAUv2bHMvadh
sF9Ssg8Qqo5alm8swjzt4W2Htm8X8HlfzNk578oqLmRzqvImzUWza+d8OxflXyiTbTjzNkC/T1E0
KoyVSoQ+VPBhpvdN5p5Rako4KGRp0crUN2jtQ4Amc+l9l7TrYt1wtGCg08VtOKgYskwK6N7cptQM
b55WFcJ1XaT9Gn4iCTyHbNoCSm/iHITEg1vWW56HvyiWdrBWOBROXqPF/osUasuyPLpyuAbO3US7
rrEoll3WoPNHQSLp9DKFGv9W7MnsriqnZyvaXzcUKdQ70hxJCj3F9FEFOXToUXbl+Q2eiC+E611Z
63ez8qNSa1pHcB/tBZxsZxKrAok47Pk7bcc94dEZYiCvD0dmBatsLNKePJgdUgYpKar5v85T+5KQ
vV/ne6Dg55YUr41vj9GiUu63Lyvj2xqzfkxqN24QT3Aw/iuiETcPXIcWvIrYUXb3kBvjpUBrUk8y
GUn3r43WQ2fWp7qY/AR57bmyzZXk3ZUu/V48hPztWmGngxz8HjgFgtkzD9wWSNyl5FLFc0C/Km++
28p8ZlP+EqzZBo3yvlTNZ9utqSBlBKynOTkTvAJMu4i8H2Olpv96nHc5k6QM3IsrzIde8mOdt1sr
qkOtxCaX5uiv0DT3x8Ms6aGL2MX6iB6FH2UA15ut75dp6Le7tYK7FJnvYN6/q2rAJIaefc9gF0KT
HPeZbZGE4MJrPdgAmvFpJlkJJAzYOLjWQQII4Onx1kBVP0Anf5Ot/aVrAEKr0H6O1D31OfuZDcrC
xc1ANemRwv7MlfXOw2CmCSvwlepn6D98tgiQLhoPE+nToM9w//VdjDioQi/PophOYYW1EroWCtFX
7muXnbAGl2L+sde5eFlysRND9t3Z+Ub8ZoqHvjuTbrrkfX2kgXeLXHRFC31dl/7ncWIH7Sd+PxUb
vdY7MgJa6/yjHNmbViOwNeId6la9gBd2WeaijkPtw6vZQ2dpMejtPP+gI/3OHPsaJZnjiob3oi2Q
fsv3SOTvMPu9RshKzrFU+dM18/PXDlRnPfqwORs2cpr2FQqxx/KeTEsUIvCa0rcwH39LOX7jjbyg
0IG67biFW9fv3BZFMjfTzVC7z1j9NDfRbrXBfoXU3ADgZ2n1GaY8f10nEycCCB7hYkRtcPKXfEhm
i80HGLG/hnNGU3TWt2kUP0DQDn2RVRvQK/fYjNsXmfxqOV69JEEsgDRuWkyV4xYPyNP9n8Uvvh4/
uzSQUpiWky+Cf5AQh8klHiV8Je6L7+0b1dwBBu0hYfM8LH1SjOt715KLNQ9tD9oc4GEZQxCVxUtf
mjSkIH3Z5dUXCvgJIi3jZ5EDKvUD8y4ifoIMPY8jAgvAHE4hbiKXMJreCF/eBqH/QVLr2knyFUQY
6iFBNLX6E2q976W7Vr055Wt35H6/DXX+PNXtfwubn4ei+VO07lUALOFh+fH/g96UZrdm/Dh5/DpO
4lbNOGxekN9n7vMdlKqLxG/Wd5AS8rhu810H398UExAkP7zVomenAb7FOK+7aKiunZ8fwjDL4o76
39ht2c404/Gqowvvpz5ugcCGEaYzVZGnRdV+IABcSOj/mbU4jcT7o4f68Ihg1qnvKIvCmPfDjVr5
3mjITWQgIHA8twiOq8Moz2wN0XS1SWiL56JAiR09YrytKvwhgCc8Sg0yNRfergRGJjw/pkvVxjjW
71HhlhgMsv24TG9QBcIprLy/sqp9QNPgeYhKxV0LC5Kqw+xLkf6pdOibZrgkoTt7htbtaek69KLc
bPAwKMJi9E0GhchRe1cPiWW0VKTgNNyJBpSYLzYG0y9HCYJeCwLdpwIl8cj532oMz0SF46EhKBMk
O2LUvBn6lsZr4EuQt7zoIvv1FeSAfzbQp8fj0kO4o2X1Q2Y/iivk62Gc5dZ52c88Bi7xZvpjCf6H
WNug+Si6vPlj2/Utx7QAL6NDYShQxJIfwOXsB+U4fOWh7I+njS4as+CqLLdT6w3HVmbNrjKg5gJq
PzYT3ho2wV8roEB7NntcAkAd9B9SmqmIJ2BgyRiFmLebdqvHoIj10HznYSgSQsyZw1trwTPJpB9B
FLGRu4WtX48AxJvlv04QZAyjvsZmOTKFIcpo+Isu+FsPX/TEdyguMPiJkE+jzxFEksnoRzqEITHT
l0W5S6ARsZAvSgNihyi8euOq4MDmsno0o02saJdgz4Rsl1DMf1fQHWUykYj+B+FEvmVc612Ge3oO
Jp3FYsHtgx4qwYI+EXtU9zgO4JnHmGr7G4xAyE0Vk/2e5ZwlGDlhhFzWGJIaDj5toNC9xr61y2cu
hEonLeR29AEHemHUXGiLwcK6tB6AdzUsKYnA3MlByoIlp5EvxlYbLG1jY66zZXuenFYR8IkZ2C0U
ut+cWwQDalHyNISe7RrXUYlWm8hGRvG8qvxazW2LjoaqHaYX5GMo23k7okY+sFqARaL4jBYoEPm2
gpMDZIFkt4lWLOapZYUbWs3Ut8R4/hX1NryvuiBsMR4tMM0DTTtoZqgtdXROSggMhUnoaA8+TRB0
7RtRi10x4XJSA8Eb5TMIOzBwgBWITmHBvB7xuQxIQg0mFF3v+HnJOgYCQstmUHWgCRImXZD735Dt
ViauHc++a5y4M3qq4QSoJjwMEA7HUIuv7zn3pmM9YAwYKYV5kz9eFtrTp2Kqcv+iZp1DY5Npk8cm
HPqvQgFiP6umG8imGcf8WIK5sAlzFAxTNyGABDq7ekXZ27iZpNk+vKPlpx4c46kAtalMayxVy2tQ
Tc1GKRbcURexOqmzhR8qvOdbEAX9Zh6o30EnrbXP1cLY0dqOv0J7R10ceACXLNSoE+aIHMOuKrY4
+VXaRVTuGDyPYqFwI5SPnSNWhRwMiUZs/Lnwj5GH/qGMADvmXOIXjMChug4UovhButh6S7Bs4cVE
vtrJ51/jQPVTWHvqCKCmX7aZ37dod9x0U8LKXZeHo43Nqmyy1Cz/WC0RIvYyG+3G0Zh9MwQWaAbI
YXPj5MZf1XgYWaPmtAPABK0WUWLWgqYKEmSvth6WpAHgWpzXaQnhNObqbbSgdV2Z43GAGx9zq4CR
V7in2OytjqUvTcJBUtrLlqeYXyvAC92e9hZzmfkwBzpxjyFJBFdhlFJdm1ZVaGLb+O9oFroEHyqP
K+mdSkv2gYg2zIknQLoejoX8wEjgTdDqo2ktCrTunveYZEIM5o7i8gqRrSquBxgJMgtgR0pIY5kO
/9SLv54Rv0swTIkZRZPM9fhMqvl9aCIv0ZKoxIEkRSS9YBa5M010trxUSVG6m50nCB8q94+J9dKE
fRnTju7wfq/Eo+aCkctZIYa6KrsA5N15C6kSmEP5qY2s2PpmOXDNvmrlQ8I1342GbhfOzj7EuzPP
XIEA/ylJe3BNsM1afdM9qG15LZ5I4c587MMYYvRqnwV1IiuADmL1djPLWVzUdb+F7wN4UD7GpgAb
BboFg0bvQd/zQotiYtAb0JyqFIwNVJddqpluY1EhNeicvbfZ+t/jW08z3Zl+/kMh3WYssjLOaRrJ
GWcIXmqj3q2D3ZPB28z+siu84AgRdcTKsaHJDK7k2tHj0qz/akpfFSJ0WlMIQqxdg6EpRXpyf2ci
u3gZ7HuFI4Nl2PY+gpXYNt0IiNluHcdYz3s42NgcCXqG6/2IQLrovI39nFymKbzyxW0F8Xd1BTcv
TyJEipsZFxQ/4SsI7d+04N8LgylkKygQFYCMHds+PntE3E53HK+9ZIfaZ1ci0CUsBcAg1yqTQH74
zHDIBpDYZKguBk97R6TQW1/SI1aDAbY2w/MUrbc1L84DCNWZQsfcBh6PZ7+SF7zm1xIaLD0kFWM7
DHg90OJapwz+i2N0n/GTYR29rHn4mjNMKyV9zrQ6d8WYBmV2QB6swDtxO2B+d4KnznIdEwL9gkGe
IGS1HWnx4zfkXpQZbBzd8fGNJgEhtib6rAJ7Gzrvi/lka2n0BnIloOMCXKt6SnnhoROmmBVXKhVA
W4Ks38HOINbOfQDlykEwAIHUBDsUubfHE/VHc5e82pusuwZl9YvhFVhta+r1w9PIVxpbcEWgOP8L
XeW0j8oPMU27VpV7GoBdONl8q6k6VoVL0D/vbfbkgvyjzUF4oYT+FZ58DuYgpX0f69K8P15VBSPD
FESsNJAYNTd/WUmufq5Pnu/fA5FRdEje38Cb0sd/0MBVXQSwVVYxWO17UGu3ELJEwSXWGMnhDM59
OmZujzEjkrPoliTDyKChyBFsSEz2jY/41ECryyPvRBQHS0GYcQCQYeHH/oBulTLNkhwRgBIccz09
PT6H5v0FXCnM6OsbOqV7R3HuoClWRTAOHUIMM8Dw+LNA5GOUKvUpqMIuTJS1pxwklCoiST4ML0TI
DGXTsO6chgS0T90Rx33j+9PWG+0NyTzpJzT3EYBVQG8o0Mkuav/AHBy/Hyhm3CiW9JG+mrL5x5z/
7NU2CSKXFkr/PPwlyaIRdoFxFtOh87O/7agu3HVH7X+PRN2D3u4rSvfV+hOI+dC2As8RK7Cgh/fh
J4E3jhi9LfXkPuPo2GRnXiLZ7KFgB1M4jiFEWCePp/A4H+Xs0rVgGFtW3nev152ZH+p2GfJV2/xO
tn4jXXOz2cN61Wv3aFn/+/9XgADflsEGk1OLbi8/9nO1Kxf5heB1wp7aH5lbNA7E4qDVysajqmMp
q18wq8wp9JzarYrvXWA/wdCz53Igyy/xi3w6ApVputiMJXhNWcBq3DpwNCz3liN1mf0EvyAAcwAh
BppAv5ITMH4gDL4d+gY0DRAyt8Go1hOKn+hGp655ly7nB2mW8r8MPNg0HCbv7k8II1RgLBXbqZgT
i9gF0k6ECL1E94BRDQwbHF+Pg1OwUs990Bx9UpVXN1uPC+pBUyTVjAmN6qANtaDdj4uoylboY1A8
FB+laMB7flkzV1xA8Vy3epDsMPSFToxjEhOqoUfD25e72ddYuimKENwyBaYHmr6vxeN94q3rdFhs
pjaRLIeDLItuRjtkf0Ijhj2lfbnu2ybLn4tsetUS83ibV8LGISNA7B7+UiGQ/E0xgP291MFxZC0/
qLX6aD0fk7Bsbd8LoKrwCkQ+VtmH7M0bbbGuqqdq68M7NF4C714oW8WyVl3cRXOVNLYK9l7RgjYS
5TTmcsxjUXaYwYM+s6/xF88weL2Nc0E348i6XeRWlvgMxOw89P/rFPR/2ATgA4E8POiVERw/V90j
vVIAq9A2y61rLqOWr4p55/9xdmbLdeNamn6VE3ndPMURJCvq1AX3PGiWbVk3DMmWOc8zn74/uk53
y0ztvTsUkRGZKVsEAQILwFr/0BhAfi2cB8gIUOosFUfjDZ0+zA6VJr3VxtiRS0ykbZ9JGZtslD60
ReWvm5aDN/joSrwKTn9LK67vhFbW38smtBfgRCcQMEp2cVX9IpP87MrpdVMnUyqJuq886N9MU362
J9QMVGcy2HleblBv4dalFk8d5kegyK1H5qd5oKAf7PXAuO2HbqukCaPQ7eWo21hmuzMk+atleo2T
gqI9VDqZa7Nq0oWJuFoVGg+eSOLt0HB0zWyRE7TaeCl3k2tBwV+Vk+JnLFcmG9dYb4rUcO8903ii
egeIoYqncp6k7ZIoGzc+IcgRYnzRlJY8rzZEHfMLJCrX5OCQdOxxqQpHvxfevgc/4uSNwu45ktwp
yE0vxl5OF2rc02kub96gj07baxlkn0H+oov4hssz5sOy94JGcrxoqMisSpBTDng/ewW6/a7q+3Bd
e1RPlSqz4SZb3LOG+j43jZgNHFyOaerHcVAfKJ0VDmJNz56KUMAkX8tdx1gHhraX/OA7sO47NRGv
fp3mUBqUhYFGCbkj7pzjMJLD99vbIS1eA1/9AWzrIY1riRIbVxKWjFjqdo6AXWc9+VpxHQVDvKh1
mw+QAsob0k45IuQhLWQ8xzFgIblsUm4TRdKAvUheJ3/RoWS7AakXHU2X87gftU8KFzJzmvW5mVy3
bnvLwfUxpNwLpLV6SlAfABM/3iJnf22X3ne0pCMws9aTMvHQRs4OajjslWy8AlfdOkFUPoLYjUh2
Ta68MshGL/V8qNa9+aSmXboPB9IQiSXIR8b7eAgOctquB7/Ywda5j4rxzpBSuMZdqYPBS8WxspU3
dAJLx600G8Et8O4xCcKlOZ2Xas0l69lvS39QV71OEc13bb5bQ2oWDVg+ay73yXhrmMFoOV2cAJvq
yrG/JxPtPynW4F/lXnTdESQzLfIcy25qLq/Zgvh5iFT/OqM0DHlNGLADvCtjrL+Z8birACU4eRL/
MLRwk9qMZBgRRkQnP+nD0MIRsKivmeM31wOTk+mmsZa5XzqTA0BnhZpD6nanKhB3dGkvdM0i+5dv
1Trduf1wrMpwm+vWUfWjzSgD6h4r7xgb3n2qiFeQfpvYahBkNPuSyWUSxKWvRPSr1AKHwemmspNd
VUnQm/U7v+r6NT52LbOGpEFbAikt3HhbmxT4AKRQ8fHtpeqZt5C9vjCkz2pAwM/zcZkkoAiLZpUb
OkwBBfhIpzFYU0Wyafe9JMwlQCt3NUlMe+7wdQTQ4PQSZ/c+VBsAJMa9Z5kyd1gNck6QkkJq+7fE
k14xdr0G9PI18b2A+Mv5uyK5aankIdKQtAVQwJ+mqPYDLJEwVQ5SCVymY6FNbEDhbSaF6Hq0t02s
vQpXBvPbcZztYg6l3fesz77ZWXZtNTLnAzn+GuXjs11TsqCmUTkm4kJ5X98afcz0gmaYpTLHYHOB
RytZufuyMLcFdct0eGnZ2Ik4bCD6McQhQkc8yB7ukkKGSHBMqm8Tr5Ej+rpP3upIvwb/uLB4fEaS
pRv5Nv06yDmmNpxABvvIEc7DtB2prwUw7eX0tyc1E0OEOK27iwCNc/SjdZDd/CsOW3IvhbcAgglC
idxrC7OAYFPa5doT4dFLurXUAPcduqVfD8AjQoB4HGFhUWmqcifrZCKtR2+4dqOQIM9rgg87TC/P
Ulm6Urmqhic812O1p9TLdG6N+xiXj1FNSf+ghs7YjFq6HlGDjo2vkd7tcCkEWuD9rMpvdNni9K9E
6bqbDMIQAOvq6tXr42WZWNdNZDHXywVvIafuwpqEYYJy76IhoRs6t+rhrm+47vvP/Jeqc3ZXKioc
1Fo0k8PLtcAf286ilRkGVxq5dOByrxSnyQIp/UPEIaxZgLO1blLwFY95JYTKtYgaPCXG73Vj3DeQ
YEJGpqzJv1MSUoTrtIq/hZVEnMPJkVJLQNFYfQ3iX2SXniYD7qgj92TDzq+pI1dkVfpaAzFcUqVM
Uuqp47pM10oaXRvjABSbw++YuNDt4+deTn4ajXqU2SV5IADn1cRcnZj+lfGUyF/H0mWfKxdu7q+7
LjmQXnamVQAr556dfCMqal2+XDtlY+dEj8SpjXphjd1d68nrqJcAkVRk4/Mtc0PWky0A2mVmACGn
+hin4Q2YratWF/cyDZGW6WNlQ933CENwaZvyrZpKWy9sN2EUr0eTCi6+fZIW3epqeG/2HTlJeOrs
+OxT4zKzGpJ5ee+tXSnOl6EkLVO9uRV6/A2CwM4oyyMDAUp+chLnRFVACTEHDLnYPaplJG+sBjTz
8IQwKJlUwBgyFzbySdAExHDggw8ivffibtV19nJU8lsj3jR29TxNIkkJVhH5Yk8jR1s+BZPxk69C
c2rfJpEXOUWFb5Qp7dWPfMYQhIsrH+VIWZoIVvZmeYd54CR0nCe/WZ8e6RabkjDJNUJ7dRdUX2XN
um2r8lq0KVwX/SgL9dCBCAcMn/1eeopuvdpK/TjNgLhHa0v0LUSe/DknBKmYHEw6ZbEq3acVS264
B/y4MdFb0QnMEPK3dY5HQVsML3rY3kRGs42Hb7HNAaRDkZ+JBvCWWxQ1tauE5Za07JOKXaM85G9R
+BQS/I5svNE5YahlvYzoPZeYRUx6sc+qlV74zohOnaLqayuo4Xlk4PSGXZ8n2wxN0MKAgJkvfG6T
iXuVdtcjQBh/4i9yDZwmElTM+0gLdjx034EbjCLzi1cNW04djly7TgWXFdDOPhPyoe31G1NI/UK3
qscp+4eqPZ8+VI3byHeXUts40VBtk4YjAp7TqGORjnqp2/GY8Lok+DnSursK6UTdH1dpNQGnhkd3
ulrXsvL4e8FNsq2lET2ZLPlEv5P7aCl5ydoiSGGx93trskjDShRNWvgBCXAiG7YA9HGCVxP0vwAF
kXSSnS4C2AcyhOPytiCVNxTr6ZfCOtq0ln3IBm0V9eoVXcg5d/HhmnLYdHynqbQElONWqVly9k/X
brkdVHAZut102AhCMqEKKRCMWEDQLYyhXSOatIB++OR2+bpQk30tRZspoMv+c+HpMEV+Tt+JyHg1
fRMMaxcmqXHRB9yFtSUzdwof0yc2sn4bjC8KmfWpXVNwI5l+Rcd6ojfcVeX3a5s9pS/WU0RhhIEX
LiN48hmed2kSHYOiXuUDXn7pV58w2yGSOIXtIAmuwS1+obtmJVMRRn63VBd9ENx4jbImRiQJgE94
swYbBGg8CqHGk2W74LsS7i0ZUJhuUVn2zrPNhV2Y6xFzJLW31mFpLgE9cSPTlsCAdvSmARe2mLbL
cAy/GB18BDshBKAO7ohMu4pJj3Ob2vameJjia47KaBMWP4tROZQmcCpKke697FP/z65DJhYxlGTF
phwg4lZfo9S9iULso5t+OQ18Rh3ITrLV9AKRni+Z8mqjLIiMBv8ayyeRjvdaHuxCKqr8dPrcbL5K
CpSclVOCTJzi2Igw1eB3pGI0B7LUgb8JKYF0TbZALv0qM9V7nUtiHbYktNLjyMiNTHI//gECkPJC
7HBGiLM9AgprXqGJyyUpRK6MpUz26WBpHBXtW0z4QHsUfDJxY4MpXeSpu+9yu+fsjYxwQtnQgWik
kfAtSQCl8UsQdy94VXyxKvsXsQ+MpqRHi3Cs4QSUlCZsF+NSwWLWXdS7GkHxSXEtsoHGJmtDH92c
ipzdNH8i86VR3SdVFo9FDd1nGkAqN8vYbeVtSiEtnh7o+1xxuWY9lpMIr+Tad7o2Xqsx6ZWRW5yh
x/ViLAYW2YS+myLw9Od4qH6R2/StdLv0hxzLt2bWU+HRnxOz5J5QPrTKxPdr77NuuEGX5jbT1R+i
VfZCqpgVGl49Utoc4qaDTNX/nKYJ9dtfkTG+IKnL2PrWa5vKd22qk7szyG2b2QOqoNlaGVPMijRu
TKEt3U2zkULuXZ0ExzZJv0fh+D3QS04G+Y1HhpWkwppB3HlStzISe2d2yndRqNdwc46lHT7IRnRl
ivpRovStUxcBQCY9RlkLaTwP7hTXHg453odrSL/7Oi+evFD72kXqs6dr90bMQSAw7I2sot+a6Iq/
VPWOkGMXd25b3Cadfj2K6mhyNOA+gRJ2odJI+1u8OTTrVZTAv7GSihN+PHBtVZOfaeM+A6Y7cl0J
Qf8mJipzxoQYpVobxVyMpnVfZ6J3NFgDPTI2IyjnnMQANk7qHeA8AGj2G5kPTHlIaCNEk0AEsclF
gq9X5KByymwgr5PX14CxNMfTs2dC+6OKWcOKz/FUmUNBjUF9qlTtCwf4W2EY952VvXrZgLpQnK6T
0VzR5RUKqnCyzcfQ124EnJvKClatxfG2U58L2SDCEM3YQcnl5vHPEj4U4J9KWyoqnmhdTRoIK4Wx
j3+1MkCNonLtA9o50wvGcEsEDOw0qEfIwJRqjMrqVgqXhr4OV5JZVMe4T19yBiOq6vsMzh/emu4C
nObttIJNQdmma4tFXGjfOk4MecS1ZgpEUwCmaOe4CSunM7psoenSDy3nYlRSdoyK+CUHUFB29XNg
9NkiSKrn3gheyeyk7NwGBYgGiozxI00BpdQW1LJSVzaVcL/YZvmVyv8606lsy0RVo0+fsq5AAKWS
HGXI9llp3xHioapVxFvJvq/H8IrD2VeRuy8QLjTHlMa9ZbUAkY0HciuHPo6fKlBBYLq3Wm0eEBLh
1XkVl7y5PAR7S/7eULfyv0a+vXbl6EsWg+cCKhouUIuBsRnvAnmECzdywMhV/17RCFJIoD0A3E8X
Yw3+QA8JbGMbreQ6faprlVph+DDE45sVtGsRjsNW8ttuDUkOsA7owsIZrbzAj48dPvS56kqV5e5q
eA2sr8ZEsMG7EXImb0aI8Ou6GuOlq2DkbLResADGnFDgb+6RC4xuSWSAim65f4Re2m1tMjxbCNHB
vRkHQMGKNxVijwOQrP3GL18VhvB+aqWZ7CvgD5Sxx3HdF0DRRC7fCD1pjpE7ABwfNHBjntE6apc2
TmxxybVDJYLsDpdVyaJgI4firdfqdWsUr0Vu3StBvytC4971G2MTktSF9FIlgaOGRF9PCHg3fSxQ
e0cY0CoseZ3UnrQwjDb4BXnWBhzsplf/S4gGyrerU9Kz1Wzh5Zsf+diRKxKl4xXScUz8O9jgmz6O
dnlBLTC5VvXy7VNyKnOXKfhkEy0jQLElSKw91RmuKardXVA6OSGnok4/fydwF8t1IvjiPB2Z9kk5
R2bz1FoO650cvZ7vwSnBE+PPNrwAc6k2BBsKEW6rCMrtqrjOWc+TGNAkBHS+mRPSOer083ddgcir
UTzrkW/vlQX1kSs5iS+otpx69EyVx1TwWsm0qQdkbmDoeSqSNpW5/NyLq3++eK1XmZnFaCXHIC4c
CyFXZXA/p1WkzsR4slFGlylEU0Cqq8dKtW4y0I+fE5pSZ1I8yUh1qmgSfWXheryJer92RK1cEuBS
pu5/IOM6t5gaAemFQcuii5KSapBdqjknzNZEIMMfjCJdwTpJv0l6oragWFXuu109dsmyER0K4+hb
J+q6y0EofO4zzX2pilYPsmpA8gQIAcC8PFdXAQCHC6LE02L4qLcz1S5FywbfNSMcgIsyqcl+ucND
0Kn9UQWwGK7Pz7QTq/23Yu67JVI3RUgWDbXSxHpIuX2QTIUaID9q0tfzDZxQnFNmS30YQtJ2/ois
oD7VcL5zfyEP4OWvsv9zWu0xaYfzLZ1YknMXqiLl0oPPK+Kinvuad8l3pbQuyWSekBNTZsu9SU0k
p32ezSWuy+5HMscCEDTiIlBN8mVFxfF8J0599NnKD1ClMULgFytIpM+6VTtGke+wb7/glXNqjGaL
X7PlQWskjJD8ydvbjtHYaZtPatgps9WP/A6ctSplT5wOdtMY+R3swfMDc+LN5xZUw6gokMknFogp
vQJtrZeKF+ufE12cO1AB1+sTzcD9pcL0ZYnUcPmtylPxOWXruftUOzSm0qDryEFa8a8VGMko1OYX
osSpcZlt136uNR3VMyaM2x0m9wrupnfnh/zEpJ/7TjX9KLuBwD5BwWXe10uqd2JJoqGDKFgYyDRA
8Tnf0onzgDx17l0UsuqsyCUF0wQ26OQqLIOMAn4LsJQ7I8xHM6XUN6S35xs7EfLk+Vo20GYfKVav
QsQhMdxRvneFtNNlJVhMN7nzjZz6LLN1DA5jYrHmxirWzGJhAsFvMCG7sBZOBAl5topbD5LSiP0x
Qpf2VwlduNQbr3zb2H3u3WfrOOkDSIImFppZ0C2koL3RYVqcf/THby7P/ahaMRauafHmlhKsZVBx
8PfupbD61IFPnjtSlXkGGXryQEdutl+gJOXt/DhTl+df/uNvKs8tqKxBwb3UxT49JI29mhJBSjGK
9fmHf7wEmBx/LgHDsAUEP+Tv467JchLjruHuSxkIi6PlKfh8qGoReEmh9N7/9Oc/fvT/6b1lt/9z
lqj++7/4/x9ZDtrf8+vZ//73Y5bwz39Nv/N//86fv/Hfm7fs+iV5q+Z/6Y/f4bn/bnf5Ur/88T8r
zMBq/OXfyuH+rQJk8vv5vOH0N/9///Afb7+f8jjkb//660fWpPX0NC/I0r/+/Ue7n//6S52WxH+8
f/6//3DqwL/+Ap0GvCYP0rfqb7/19lLV//pLUcU/haxqiKFZshAAxv76R/f2+08U8U9btTXVskEk
GeYUPlLkkP2p1X/aGlkXS+gYiJlY8v31jyprpj/S/ykUw7SRJkJD0Rb88l//5+3++D7/73v9I23g
bwRpXf3rr48ilxCmmK17VwURIYO73pk1VVbO1XFwEyN91kSbd8Px7wbfN/DRDJ8amK18N6qwQoqK
9pglD3785Bkv55974sXnmvi93Xmi6X0ghJJO6tav11iR7PrY+i5C/5K5yUexhZc3pm3s3SaS2GoL
71UEQB4aF6DzpDaGwNpKr4dP7BxTC7MTuREj14WkoXnQxHAbt+qDG5ADh7X3RYJmdCG4fxQIpkZm
gaDV4HFQb2esRkEm5alB5wOc70op34zyknXfR1v71Mg0hu/GagwVSzJjFTnD1Fp7hb3woIqEzYvu
Nhu4muAtHs5/+RMzyph+/q4hoSG+KBnoJpq5QJ0monRh5Qjgfe7pLLj3T6+x6yVFztMxFvI3gc+R
PLYubSan5tNsCw8bZIdGVKMORlPuB734qlHH06P0wpnn1ONni7lFvklBTtpE06ZAdZXSnm7fSWjf
nB+aU4+fLeVqyk6FjSEOetZdAxPZtBIcqsK+pOj+oXshU2iuRi9VdoeWuCcOyJ9TkHESlgVeBeIp
KR57ZdN+7XbBBf/2E7N1Lk0fygXpPXILBz9FE1c1kydKoje+60IxUx+Q70Kt0yo/t8j12SKXsLqn
qOAaB8O1c3S6mh9mm9+rKd2sc+/CleDEIp8r1ldjayNISSNZBkpA4iCUgepSOgXCj0HmPA8u+aGf
CL36bKVXVdiR7Z+6o4UGjDoqHq4FEiMq0quxkn+dn20nlrk+W+ZKkEaUDmilBh7rDJ6Fci9sk889
fLbK2VRrH4yMOAii7x7UEWUCCWDE+aefWCj6bJnXegwsNeTVY0B0HmV7MFsOsmkXQtSp8Z8tczt2
Sw2RMvPg1T9SAaATwN3oU33p1p97/9lCt20N+O1AHEkz3d9C+orIYHc5FFBPXDi1n+iDNuV23gXx
NJE8jtI2s1Ud0o3kKZieGHDKbBXOV2lZi/M9OTGJ5hr4st1pLa9uHmx33FDiv4/l3L/wGU58ZW22
qsMyymzUdIG6ImKcQafcoma2UiBbbM6//KkGprF7N0ZwVv0yqzzzgKbUXRdoXwqJwlZcJRcixokY
qM3WsS+hlZ2MEjxdHyGHpkWmvdz0g7tsjfY6B+yuD2/ne3LqM0w/f9cTZOnCQc1cAe0BPDqajYD3
vPBC9vnUVJqt5TbUckV0XGfKqoN+mX8d+xpRmnICpkmXjgWnvsVsSUuIKY2wYMVhlI2vqFY+9Y3x
MlasjPMjdOr5szU9ZGHnNVwDDkGNKjS7ql4t9Xbcnn/6qSGaLWifwlluGEIcYvMnFpw3XSOvEnSw
TXRtzrdw4v3nYvZRBBdObnl/UylfVNXVvitZETxChMg/2cI0i9/NobHpNCQ++AITTheQXeous7ZX
l72rXOrEiS10XgXTbdDKY0gn4vB+sJB7jqnQokOipaCJwuxzu8O8GlaimTToIs+PqDqinCNcbaNR
v93YIqoupFs+LGtwklKnz/RusDytriUcUeKj68fkivouW4OpSvJVBQv9eza6HZr9VXGFvGELdRZa
IfhFeWhyp7MC68a2e+3Cq6jTCpnXHKZXma39ypUtBUHfDOSfBvPN9AzKfhl6z6huqKnvGPikAa41
wZwAny6RtegwUUKbQweH0kr6bQHf1CHFU6zdCEK2Ofq2t5TMpriVNQCRuIohWY/e6wqFCGhEimdK
xxy+wyXnuxNhUp3FF9TXe7zprPJYQ9P2Frnw0fezykZ6MlQN3EufwmJwrI4iNkSXRGQXwv/vesbf
R07MrbUTE902VUqHA1YIa3aWZbC6v7Ucy6l2riM78eZiFezj+CzsWReHBh3rKKClBFGbp/h7tB/h
ct2aq+qH9gsGNVQ6BVHE1/Ox4kN7FyHE3F5bKUP4PB7NWVfmjXfdL8NiiQoLrAnnR3iN28Aa9DL6
wSt/23+iSjE1OYuvTTUgeAmEkCNZ/mB47WM/VF8udOfj2CfsWXRVggx0IAemQ7GK7tFTWGEG48B5
dLSFtkBWeFkurNX5tj6OUGJuuZ0qKiK/2M0c1F66rnPzdggjIIX1k7ByHNhF9antSMz9tyOAPsK1
o+EAxuJGL/IvbQsuS4P6d74fH29IYu7AnctIDaGkDqpcPOUIutfNCte4fYDrwPkGTnyTuQV35MMP
agljh3I4dKBOcuup9y5dgH4Xn/++Ms3fse5deI3YOxH4S+NjWRbr0NButB7A6iQ8rXVLs0Jf17Kv
WsIU0KG9pF3VHvxNVUXmZNyU3Y/aHjZ4ijmBkO77tEEM2PAv1cs/7jgnqz8jfxDa0NsQcjh6LfoC
tY6kZq/p0BASCKXnx/Z3ifKj7s8mPKmqSEa8OT7KSDLU150bSh5yZqYME9yAi5vaBsqQeqfV1xA3
my3o+Ab0NQP0NWqpK5ixooIgRuz5wgtNDf/9hYQ1Dca779HhNFnFfTAcmrapv3NIAIFYYFtzpal1
e00YhVwtI69UupW/KXwEAIu89C9cZX4Xtj9oXZ9Fz96qrNzvx/4g3yX3Y7B0f8Xf9S/IK+Okja0z
XCYnAHJRO9JOurCrngjY8xtm5YvG1QOaTCnb1/2NC+///FieevJs/qD5GWSqMfQHTKNhLqDDcCHq
n3rwbNJ0muyDKlZ4ZaNdSf5rkMSfuseI+V2y6DtYMLraH7zyGsqdA7k7S9pFq770IWLn5YX0129M
yAffeX6ZHJAFzH14zYduoe/VVbwEz76U7vNDucqOyQ6dsnV4Ze6KlbVyPxXGEN3+c2Ij8FS0dZZH
RyMFoBxQhEHpCPxkkzXthSZ+H8T+3i1I6n+2kdS51GqanR790oueMfDOTce2m+wNgnn8zB+hKAIr
cuVnQPpat5TXiFWkEBdK7atrFAhZamP1JhANSiGpI+sABL2BpeJh4/atRjsqdvw8Mg54Uml3GTST
JyA9+t7PW5g7vl0PF9bhiQk2v49rbV3ryLuwp5jfCqIAqjbnl8SJTVebNrF30QVZpkrSPGZuDOFC
Q1ekqmxYe7chHiQUtC9siadORfPruCw8qRYu07hcjk/Bi3et7oMttKGDdA2P6Crbebf+fXmd7t0L
A3ZyQk8j+a5j3I7RRCw1xLGfUf1AXEJ5NL4ld9kX97vXLKNFv8KtV2zcg3r0fjTbi1eCE7u/NguY
pp6ggezRU0g+juHe9Ot62a0wv1pCdF5Fi24NM+06/xXtkl3+Yu/Te5UzVLiKN/6Fs/WpuaL+2fNk
RG9NZHxStqenJPGguvkX1pN26tmzCIpI6mhGOb0rVsUKK5GF5KCZcYUWm1Munx/9NRrDa+MVO4cr
1OQP1VJZwJN3yrd4FR4AUq+gtt/GV9qFeTXtgX9f3kKbxd1wjNGmUpv+0GL/CLeWG4taICvnigtj
+fHXNJVp2bybRZ5hlXKsEaPi8kaDXSu1v/zs1u4upQo/Hk9zjidrLLmanGSjo1UiWihgqF+V0pBf
KAScevo0bO/fXrHssQmz6NjC+FtkZrwC/nIJejWF6b+PvTnHjxlR2eW1kmbImCPPlchOEHM7MOH4
aTeGhW4kdBd0286HqY8/tDkHlOkepjsoWmRHD6K8GherVLLg+qgXHv9xFERp7s+BojZjDujvcI8v
t76Me9Ox11EKTJxi/Hm+A6fOlb/rQu++RdoFfV0zXsdEH42XbjSKTStyZY/cibQ1JDQGYMS7AFcV
adFZekydxtIOtTLw90o3QwenTC7cF09N6tmqSYd+Qk7o6VGui22jx7dJFr4YqX1rdcalo/rvM/kH
02MOQAMIXxh+g6hpt+iX8brYcHRe6ytzrSyxLlz2C9fpdrgNb8orcuTLf4M0/sBovC/J/176H7U7
2/FdpZyOS6Rk6uWwMtavitNsioW3yhZvrfPteLzWFi9fHjrHX8lO6ajOw8+fl+zaT0zSOXCtLLJa
w7QtO6qddkSApgSGFaFC067Pz6ETy3kCWbxfzm6fu5qM5MLRS/P8RUWtel1njX4hWJyYFXP4GkwB
lwsFoSgXX1x1D4Rj4SO/1YjPBWtzjlqLKewoXkMDqFai/a83uLilCtlyNbsUk071Ybb5+jjAZVpJ
E50xLFskArQ+WdXlbdfcnv8EpxqYBYrWItFcWXF0rDxEXioHBwfHVRWkQS6hpk61MNthZVmKMtz0
OBXL4VpJFEeZtAopYriwSs534tQ8mq3/0hByJcIGYVYruxtNZSvFyfL8oz8OpGIOWOt8u818lTK6
hHUY5owlyolhuO/QS/CtVSO50oXz3ce7D0Lkf66Fist/qECrPbZ1sct1c5PESOeg66r0PlKSGXRI
ddVpKCOf79hvVO7f4wpHiT8b9BLsGCIlDo9cDY56pUKaVBcQ+pdKE24iklOTLJqkexvfCC8M5u/c
/EdtTnPk3Z5hDmbqeTYZsXpJBXoFD32VrNpddd3exMtx+wP6H1NkWb8QaRb1W7pBSm4B+3EVLz63
aHEw+/MVardp0wh/j4ORDteJIa/CBDORTNqcH9aPp6Kwpp+/6+EwRFoV9qSyCtzrHqqirXA8RaHg
c0+fhYPISlTNakzO4lbr1OqrFtYXrk2n3nsWB1xsYszREv0B1TDcgJ8hEZ5/5Y/3EGHNlr+umalu
qxzeveLNLVIns39I6sP5Z59YnNZ83VtaLKV1bB/yGFkyDeFv9zBE1aJNaqplFxJoJxoxZ7d6Cz3P
PnTJsYhaWw0I2pZYB9rJetBhtyOA86mumLPln421xsGZHK7Fldy2fyRwIRvYkqVsoMqZXcAcnerL
9PN3s7OFTDeEI/NHyaVdPxoJZZ3qWEb5z3QoV3HRXUpJfxz0QRLOG6pS02vb/qCjmWTl+b6rsrWO
ult0aeM6MWHN2TrGiibsjcroD1UZLVM/WbrlhVl14mQLtGn28n6LkGtObkLfuL9g63dX2VW1RKjl
V/VoHbKHSxCtU1f6CS/6/nNEDaTKvKIhf1ejV7Qaj+Yap7hlusTKaWNeuTfGPvlprYt1ukkuJcam
Ff1BDDZnK51F3qgY2PSH3MCECVvSWhq3WM7tcsQPE6g5AmdAtUdF09gZafiguV/PT/GT4zoLBTG+
YJPRPLERyvkaufa12Mk7b8cMdKj1LC7hSE6EHHMWFhS1a3C1ZWrY3sRFXRfw2aVLwP4TGTiqU39+
tHbINKtHbunQaCXEORyQzAUZ3eCIkLG7G4HcRZzS9OBbaUgYibUNXi1e1axRZMNNGdHZdVC47ZUW
oCViZm7Ef8VoRsRqt0lkTKJUH5aphyoTIkRqzALSkqVaYv3llEaO6sP5j3Gi0gtq+c9uiDQy2krn
YyDKtUh3+c7aeNtmEy/RzF0hwr2olt2yX2H9tkP3f5VvuksT8MTKnaP55NEe1dyeUi6Y3D/lt91V
9EXdDTfRztxH3+N98IBT3flenppyczBf47auUWYkzcQm2LaP8lX4IJhx1pO1xT8c2uDmfEOn+jSL
dyq2uYo9pQNdDKZbP1113sV674lYOkfwdUMoDZbPs/1jvxYb4ynaaltvbx2Dnbwuds0Odagbe3m+
IyfWzhzIZzSpT+aJAYOELSkvpViX/s/PPFoVs4gdB3Vfo4Sl7yu97BEOCvGlsqrEyW00LM838fFQ
qWL6PO/2t0gJjAZhedRSlcdAxv7c6hcClisK4Z9rYBax7R5WrpbHggbInyNnXQZLZbgL6gvXsWm7
/3twVoX6ZwdEKo/QoOrsgHVWtvYG9LYRgmj2st72P/tG0pbFYAY7nFbNT36VWVBWDCmo9ZoeocXF
4eyXbP/w0/GTwzWLxJFnIc3vmfpejrjJDH20tuVw1WLV5xhdfon4+fGcVefsAnT1mlDG8HVfYP27
CDrvOjSDYyqr6eL8Vz/VwOxwhmt3qAa20Pcwc9aVoJIs7K3A4uj846fZ+cFHn9MKokgdawEaeN8V
43WBwQOs3Atx6dSbz+KSXdhIEdppcfDFJHbtLRpsNSJ5uPB9Tz1++vm79YavCMKh9qjvXQXQVYs8
Ir6Knnx/flxOPX22mj151DU7NvS9FzyV1S9FW2defuHNPz4Jq8ZsIQ+YxJnG9OaFdheXArkesXKz
53J4yeTk8XPvr/45OrhFxQFuw5SiTLbWznvEgqFyAlO+kDI4NW9mS9fH8Q4fS1k51JryWo6TCkxr
XijTnhr72crNstDFnAKqi+mjm4pHpWMm4d7yqC+eH5wTW7M6P4AMkkVlLvbTw5DgnWorfn8l6Xa2
zEZ2h8azDAdR3XqJhAOqsDg0tLcxWIKjl1vhjcCuaFWiFnjpbU5sHPNyHmLFoscgSz8UaEVPQi+I
PhfFnRYMN1yKf53v8okx/V2DerdaEjrhqUplHFLcPdIJ6o/HhW8rF0b0RB/m5yrNxXDRS2RMrPSf
mf6gNTZMq1+4Gl54/oklMz9LDUoum2hI6wcLkdYmuMtxOWvxtLaS/83ZmTVHiitR+BcRAQIBegVq
t8v7+kLYvbAIsUhCLL/+npqnGa7LFeGniejphgK0pDJPno9GilQ/W2uXnRFjQTtEIMw7UMVjR+w6
XL2gP1Ifk2UopbLBK4oWj+DKPcg7IOd0/FMOn99/33MfYLFeTTCZ4xquIAdf3Rdk65+Yph00Q0/f
X/7M8FkqV2qnNkVuQZedFqhwhPnRzOhYSOGo+7Prk/8uV/DfKUfgOb1DYZD4Aw+7Dz+4RX62oHiL
xQquRBI+rqV3YDDf4h60ds2RSuuHY3O5XFmup6D6hsVjaR3dOfwtKg0rLATla9uH03VD3QtD6Mws
WOpXbDnAupFIemAOULxAArXQk56mQR+c4DUfP/oWS/VK4ZUFPOGgAS8m0MLqKVhrK9j7fA4uTLMz
e8dSf5GPJRrs89NjZB8zzl1A7/3sl58mx78WuXaC4TIQZfjlVNQ7OJXAy9YdclB8QLb8/hbnPsFi
7+YqnVNNG3nIMwdoElhI345uXexGQCl1JIoiTWjjWRfu9vWsRoX5vw+UytJvZpraOIlDnZ2DHgnS
oo5cGKKN6pJc6czcdhdzr+3NPAbOGBxSiKxVA8taCDxA3brwtc8k+9HX/N+HgMO31rMVeIc2hOcs
vAglKCsBeM+mjT2gv6ryGWrwyIJ/6fff6J+q+RdB7f8pGdAonXo5nMwy8IDn4DN0PloDhnT6MOuj
q37Z4W1dvNjdzdj2kWu9+EN6YQT+o2X44tbL9oaqHjlJa2s6eEYmdjnB41g889nEjd387jRfz4U6
VCivNLX6NcJ9NyEkfARSbNcEAGkovuGz+xxal8qoZ8YrWRwfPN0DqOx1DnK7MoEZzmtBix08ojdA
Q24s4V9I7p6Z0suGCGOPxdjzmh4wdg51Vu9Cx3v8/mueGZ7LLogK0PYa4CY0YIYpYOC/4YUT6fr+
Zxc/3fRfK4YFf8zGEto5pBbglXCjmYYhqsAt+v7y/8RwXw2HxbasC+G2tOnAYKducxN4Xg6nSeA6
OXjCIHNaDKaDZbFLLbd7ZMBQJ6DKI6/fap1uBA+DBEmFKgmNXTmYJ7DQdXUGrYaU7u9hAvd5DsD2
qrzcfqhDBx7QudCfvmO18OIltnwyNcvuvSpwXouSp5Clld6LYi3sk6vUgdk6gIow14Uml+WV/Qha
2jSiSwHMnwvT4dywWEx9PRgyUTHpg9XW743Jr1Dbqy5c+9y6sjT80l7Qq74X7aFqOvNbNo231q2e
t20//Jmtzu4BDyJ1B1SMbd8MygE5wJl7uFx8/23PjcvFTmCXgzOotLEPrYv+dcip/mQNfAPBirvw
gOduQP47NgngBAGFiv8ApDDAIXbMXNjHdy/f//wzC8NSMKqpYr4kU3uA4aV7PfTGmiLYqlevc1a4
t5UnK+CC+vzSnn/udot1qPY6G54VTIMnaloEFGJXuw44GBYAry1GplXfff9c54bF/6nMJs3AvGnJ
IaWcHTOt/JU/9u4RpX97Z2CQCFtTBbdc25Ma1vdm9GObmvzSlP/6qznLhoh0lDO6j6VzKMMnHoKw
Wj9n6aVj0NcXJ0uFG4D0M2azPRwa2++Bsyp0DttWrARRkF3cw74OOsjSNc0adV0p+L0cpnwCiM6q
AXfw/84G+S1IFi+dGM8sDUvFWzvMIgxHjxzkXN62afsJab6+MHPODbbF1GTSreElWg0Hy0XaySX0
GWTmdQPYfNxM5LUEceL7wXbuIZZTVLWmgPGnOZxQtCIFCiy7JOg+hXhf7BxLiRt1bKUhypgODUxp
1fTRqgxxgx9z97kvkIAYwCbk3YXnODeuFkcY03htKd3SPVh1emAkvanL5pcfuJf2gTMPs9Sv5aiR
1zpr3QOIZikseWsQ3kfRMCDdwczyAtckhQH8mHWgeoCEMl0aCV/fGLT3/66htgMv5qkSzkFVW6ev
Nx2swb0aNu/90TJPMA9+gK/R92Ph63foLBuJMjoXjm6dDjAI/28r+S8n13sJHPCFWOK0Uv7/gICV
7X8fBea8uZByhhPBEEAmXDYvWrNrBsSj1eZwvZ8grR/az+8f5swasDSlE75fKSqq7jDPR+2vpDc/
QgO0dTDEv7/B12+LLOV9zAPOwYiiO8DH2g9uZyApaHmhyvf1m4L1+H/f1GQ3Mmy8hhw0bTfM0JcW
cryomosDjAd/ucAs+NYlN9kzK8BS6Gfg8Fy0Y47EhdNe5QNwXr259Bz/5J3+/5OTpcgPcomWlHnh
HTgoWjHxi3yXG49c0w5l8ywf09gtnRqu1jA8bRQczWlaPqcczB8tDb9L6Um+ZTwZF/6JMSxR2+xK
6AP9QU7PBuy1XUaljWanpk9YD5/PEJ7pq8nT4bqlgxdRX6CefMJD11NV4fxpgTLS2jvUtI6D0u6u
6Ow3AdJXCcrVOvDSq9kpsAhybm9FN/6Zs/YEqu6eB5Gi39YFotbz0hPcASyp0fiXtsWv13tn2f9a
d3Nrc2DDDmExk2wVDBpoDVXKZ+EwdTWOudwwXYvNT4aus+yBDRtR9Bn8HA7EdTfVoBOCE4maLpyk
vp4YzrLldcq6OQx4TQ5u7xxpl+6LjF0DbfT8/Y//emI7/9/eKly0SevuIM1DB5NaHQTgx6CnW1+Y
2F9PCIBN/zv5BDMChlsZelzHnoADlP4muX0p1XYucb/0Txwae8iHNqMHu+Jy7dUhaIINsvkxCLjt
VY9mzrgMOnaf+3Z2CzKmtc50YSU2jJqeQjSJx4o7zf33r/Kfvu7/n55wZFs8Koqj/dC26MORltwZ
ZQB4K6kHEEOYZ5uSsfypDQIz3c+EzPe8zFkfI9c/ejiIM1dFJezcEgeWCyAeVPCVGWoghuXghU0S
tA60Dxx1OWT85JMIbdhgTmhVfyuDEAw3EFfSZvX9c5wZcUu91ASaHUppNmjrkN+FyF3ZVho143jh
8l+vxs5SLGUHdFTCR2q3AqqnVyCGt0Hsle+OA70caH1g6X3/HGdG3lI6NStt/AJv9xBM7g3KM1eD
+ZF2jXrLoD7DQdatUXzdlyY8lcZL/muqaYUjGQFByi/Rnzw7eriwwHw5R3G3RdAycuzydToEO44E
rK/bKzt372ibrvyhXn//rr7OU+Eep3v/K/Fh0JgLxoUOdqJCK0WU4tV9dgCnbAdwN+8Qvqi7PqjE
vqTteCewxmNojCM5ZMKbdiOwUHasYRC9LkHH2hgu/ata12UsPDpcqDB+OSypu+z9OqUNe6cxcq+Z
fM4C9yMT5Z1I00sHtS83DVx/EbsDP1/YtLfkPg/KaKrRZO3RE1sT8KdHB9TQ71/0uadYZECsyaD9
keEpAlPfkaCCpUVZ39PC//v99b9+Cm8ZFULEVfjwhm73DEXlLdD16Zq3pbkFNwMcGniGnjoPR3Nh
czo3MhcrHtBrWeX6tNrryUHFfUi77DjVIJFaIwg3pnPtC8Hu16/NCxcnuNE2ghaVL/e1LvvNJN0m
yTyrSPqgCX4Sr2MGLL5/yUzlKMeWEJ9YEwO30SsSIWGW63KXX5K6nXuOxee3uYvjh5Ph87vsmQ5k
V6UZ3CvAvP/+85/7IIvddqq0khpbzr43RZxCelxVXuxmNzN7/v4GZx5gqUCWKigDgTaQfSV33fw0
CwZL2PZnv34pPBYoO3T9UMu9LfubLvDMzmkyeIlBbVHm2SULty83IOoFi+UUKbSZA7QFnmQK6Bt5
LdAUhv/o7A0mpKuR/Ui+hvucvtG/llQW9r0SozD7hvVT7HtGHSyuOUgwnbwwLb7c4nCLxece0tAR
qtR0F3QEwEV4voBDR5oL5cUzV1+qSz2RzahMTOW+T8kc+RkY2S06TS7Mt3NXP32ef70eY2xmqYmL
vZtycN0qCdceoMcvrExfp/2o5y++MuzqwWIwZbBz5fhbjiP6aYfhyEXxCZzQhz3O4JGZRzOz36UF
6uuPZoe/+OQo/HLqTkUNQg5fqSLbzW65U6BS/ezyp0n5r1c2+blGLZmWe8Em/2ZsBvevoY46wKIi
vPDezszvpWrRuKk10WBUh5z+6XQTTTnK2I8/+/mLRbwxbTiloGkfPD6Xq9mFUVZLJL+RPr908js3
qBaLuDuwvDnxLA91bt/kRG4E4ReyCGeW1qWkJcPRXuuMywOOjoeR9nFHcEwSHBHrJeXPmV+/VLUA
OGdZfEDKiDqo78Dw5ESenC7M5jNfdilmMf3kNCfzK+SLNM79AHEl6Lhq4UtcXVIen7vFYnxmvJ71
yT8fZ71iXaTFroBHYDA0u+/Hz7k5vRQEB24WMJOG7SEQ7Jjm8x7YVoujybEcb+vhd8amv1lonuvy
wmYX/HMM/r8jHVaRxX7tgns/g/3K9nlVOAidbM0eGt4N6HhqSHfba1ofZgLnLvxNGzyrcbKiSRPg
xzqHZAdRaPIW2p3bX4PM6TeRZ7cc8ErWorUxy0w9wd2nFL9t6ncjcOPOgH9C6LFxbLj82GgL26ti
KAzyk7Le8qbUB0VRgwl4EaCSwLsEIHP3Ad69zRgNwzTv/XCwNi2DTyIVM46MXW8foaPxdki5AMfu
1QrGDHKKSwe5ik7SO8BSwRroyfji2pStJ5jlHQGp0488K9Bo3mVZFbe0ZdU2ENkAFjJtEgkt8wuA
3kOibKcDNw8sNi+/N3DMjKd+uldzWMWmcC20rOf5Co9prceWwYKyGUKwoJsJDFaZbvEWgMwaYYzB
cqHWaACB25GppqjL3XkTcmKvbSv01rNFRWRRK1+JWjAIKsJwawXtGlmofd5X1X0R9n9QUMWZGfBh
bbkDMGUwthl9J4jnun4ZvPLZGkaVyEJ28SAttSEVQMA+QaM06xECpOGOCxAlnQHdoHULlr0re/gt
dP6DU5GrfPSAVsub8UqSAPk2DmcuHvZR0IfZuk2dncHsgj5QCtBM7Kewtt+hWhqQJ+vFJgj4ZiBg
rtsNHrCwwwDUUZDgcr8q10R1j+WY/e5b/hdQ7yv0dz7ayOJtQvTK9yZ7EsO0EV4B5CKd0FXmjW5M
Qn0Fl1gfhjXSTvSYgvlbputZt0Cdoyigoj4d5ke7QG1roOB3ujU0TnmXNEysmFFjZLP+kZT+KuQy
YTnshQr2m5LiTtQeeOpjBVB3kVlJD4OiaKZhzGywgQ1Fwg7s+DW4rluRBWmc1y5C/3IASHS41VMo
NkNVP3Sz1x+J6WH/YjGo6+3+jZVNuQ2DZkPdeW/ZZbiueTZFPKimda/9bZWx9yFA/wlv4FKnqtfT
Iusx/72Yi7esavm6m3NgSt1sjAKt6qRvUwDeSHUUo/PCw/TZhiRU02HVhK5alSzd+J4aoGoM8zWt
6jl2T8RY5AD9JCAiiHXRrRH4IfBQrYp8As9PfyhJQo37wUf2txL0jQ6ui8GdfVazf9My2NmZUl5r
3VylXXEti/wGW70f4cS8a2s0rxj3XhXsMFfun1FWnyTMsh18utuo8vV92NlXlVfeEK/6PVbyjTL7
Cu8QwaHXxkHu0aQt3XnXp/0D48aNxgwkUlKnV6B5fvhNACWZnyVN0fwqh9DZBh7qmGHI6q1wJY9M
lb40PgZkMxOg64gOYh4Ai94y762oyb6E5AT0RphTtzwTMVIuW1LYq7SnemVl5NMW/oPk4yZn+bXq
/SOgA1dpmda/hBnsld8KoNfc4Zcs6nZddgIIPhv9K5kFOnnuyoiMJ59ix/ZRUQ8fRW0BA1KUb22F
gQQoO3DCcB5OCg2XxaoAPNO477kzPLK+3aRqXKdleCiQ+InDkLIVoEDDrvKaYsV6XmJk6yZx+3ZM
MuAuinCIIbiNiyB8UZ7VvAirdiMmaYpUFXuiaOjBzE3Lj75o8riaib0xpsTa2mB0c47sDFKUYYQ8
OYtt5IY95hwaCo47nGYJRgQENyzNnnuvzyK4fP8xktyicpgnXiqylao0FtbMv5lAckssLl5aoa77
UQAxRHJYPA7BE829XwK1pUSkaGLGlgVXBlDA4ilgXjKYCoKVYUdzaVZziiK+59OtM7eP2mpkLOeU
3UKuMaFnx74BTfzDFrxOwDZ10d8JA2I9z1bipAH82cQNlsCHoCydlUsVIDWDB0uNHmAXnVUAjEGP
bEH0EfNyuh7bsYWEC/xSd2ZNVBn9alny2S67e+73ty2ZrahmLaxyAFGOR9BBo6DsHn2oIzZ24P5q
xwkpF11iVFZBRIowgY/+eymqBJVC8ORp60RShg/alWupenkocnXlev31OGX3HDYmIUNOOR38KfEb
783rx5d6Aml5aN19R8M+Ztp5m8H3jMoOfxHw1ccpZe91N7yngd55qc0iDfEGrIbIWwFtDtyGh/c5
c9pVOpRqNWpldi7PIJfx9w40HtlsVq6vAC1R1RricSS2ZzxUQ/2bBsKbzG+62M+nPLI6dqMFLg8o
666dZRjbIRfJ5KLHDS1vq8YEQVQAE7lCuusPTObbFXoLVDTjBJHQMNsDavoeoJMu6sfiLzYctOL0
wwG8aA9MVmPHI+tEhgilpddTCxYEmuuzRIZk3iAhjoxnGFMowCxstnHY5DcIAP11ALA8TqY9MH78
L81R3e0nkdRI6DSiL2IM8hjGqHBRtx/9KcCPGckeG8NVLaUXCbd5neY5B5O157FJg3oFnGuztSer
iilBPlcjcNjkAuk5IDBsuIBjD29kDeSuZX3qyjYrKExELEYkwDz0gETtPGZxmut27VL7rs5cOxGN
hNlX7d+ldUmg4EOJqSHZRmjhYlyDBoyNunj35gH7lhzGxNX0odICWHVfwPKw4aeBUc38OA66v3Vb
2ztYGm+/gZ3rTenbWCOU2palOkKCj6pVV4yPo5mukcLPgU72YXXVk79apfceiKVeXgCoODQ33Sya
qG/0joYh/PN8sElU6n/Wrj/uCHXaa/x/B2PBDWL0AqHJyJtApU8LnkjHwd5M0BzJBo/ctQrS/rJ1
ODqe7RTerU3z0kvxzwaWJZ3ZDwDjCA9WblYhrnKLmURPALU33lOn/wpRrYIOMoxaz9GI3dL45V3f
4AwaKCfKZGrtB55tkL/HZu4277w3CsVufFIN7wPkWqF9flS0ink2Iq+qf/fAtBZ8PNbAPnT2uAGm
HZSDvmviIQDHudfHgheJnvMVbcvHTF4hvwE477CxrdqPZ2TbWxgF106DJmvnc/bqbTUDIKvLW1fx
PcpLq3YM9xM6IFJpgbE1XFVabkpPA4OaAsUcvnrIOw+TfOcumhL0PMVhMOEIFGQJtbHmYrvKY+lb
G4bWfQRx2TWBxCIDG72y5Es9lGuvOXHqUZ0s01v0tSS0GFeg/b0Vg38nwl8KS1jgFLfVZMHCFc68
2cyvTdZfzYRaEXpTAXbw75qSx0jnu5Hbj5Hx/Ke+J2xFbT8BMtbsqqpI0C59zVuWTJb7DvfwHNQo
5SLK/JNnYM/SGiEqsQ+Q3keWC4cwRyXdyWW/1Pa7RKwrsDUpsBNbopPe6h5I4a+zQmy9Lu0SL0AE
RDtzGNppb3GQ5WAP/5irMRmUir2+PmgEV0gu35VunkY0bLAjeTAWtACU5R62X1M04Oy+UPlCjH3l
mTxp0GO70hVcAwSZpjqq0qrbN9RpNnZHUUDqqnXbsSAJO7Ib+5Zu/M4ON71SzoYp66qvef43zcLq
WvhutW8M5IJotLruyyBbU6ef4bxntj4hWCZMt5VVqpJ8Nl4WZWbgcepYzirVo1qBl/wkAxj1lQTz
oqk/OIOHkOo80OjD6znNVwN0hZGr8ea0cfY91vs2s2FgPFZvAzwbklSQD7dqwLkvZIL2IhWDWA0s
cY0XRqA5XU/uqmEGAjxX7sBbLO4GIAARWAjUkjUNsKljEe5cT66AlWwAe9Ve1LYNwqrWy97CZlCP
nTsFsU+Rxhay1R+1VfMb2ybhJ8Zls2tDPNLcWUBt9WK+cXldXpWWa19BwQ6zFBYqLKlz50Y81y6w
wHDUvmM5ItpRoNOcluj2AAS6zdwtCEoAE+K4j3PawLDruzUqLrt+VO0Hb0cGoyxVl0flTPW670hF
UTF1iite2bO+5Ro6stVgy5ldSJadSz4sUieGTz7LqhTqvCJY1xlL0kAARM9RA3z5/nB9LvewyJwY
Vo0s6LLuwIfyofCta0rm1+8vfS4tsDhE59JFgJIbpAUIlOR5rg4401zZGb2QdfvatJyC6vHfvFhv
+dySBqkNnUZiNWwkj/NEPPlviPMjlyb+j4rxuNEiZ5nClgYhIloY/UDERUo31EIEF8rk+xd15isv
VdOz1KfzTyYPZkDX9oTVbsRdFKxgf2JDhd9/uvG/EogOC02oDBJMsqspoi9MwxCH8ckgfskLbIrf
P8eZD740ka9DHvj5gCycxLo/YArNOYn8+eH7q58pcS194UWvoaO3BYZT+qCzEpH5n6a8P1WDauv+
Z7dYTLcc6eIeYIjuUDuJbjv4Ld9aaBAQj9S7pHc8944W8y04rXV247D9MMHZz1JRLf+I9icNTvjO
ixkXQOKSldRne2aKlxR73grWvG8umkZW37+gr+1CcIdF5aG2Uxi0hF26K6WSZdJzJ9vCLrpBNx4b
kVU0cAu7pXaoQ1A7Cn6Nc6nZQeYw3ANhEM4IlmB6D3m6hdjNmleh39e/PQcpAQlDf4RNvh3l6qKE
9czL9he/FjZPtl2WU7ovlZkTZ+RZPPnZn0AQ72dTd9n3PakRm2hdp/tcjhunmd8nASFxDX1ZWslL
zRtfqhept6TKDaVraGP16tB6fzIlNrKkOGVOUY+jZ53xGI3b0eQ8ff+Jz0yzZSe454jCajxMM2ni
6VqSuCiTedwGl+yDT2vmF6nVJVtu8IsiyxrK9i7CftF5+CIwNYP9AiF/jeNsxaDW3z/Jma2NnkbF
v1a9cIY6CxEPxIsuDvVNmuRh/sPPfrrlvy6d2YJAtAxdZNXUt6ZDVCTGFZK8r/Po3P3s1y/Woknp
ZoBKroO50DMtHocfdQBjMC0WoFkZaG+BpDjBuI4+Uxuuykc/HG+//9nnhs9iCYL32Nj4TSrRcI4k
Eb/J+ZzMXRUr59ML0guv/8y8pst57RimgwLvZiRXg/UMSUzbX/DxPDNoli3htZejMWfGpfP81vFf
L24tjvOPpvWLke8tfrXsOyB7uindcTSkvFpMOCt0/li7cjQZaOQ5dmapm1UJpPza1gEbI6RPNDrE
OrG2BzUdpMOmo8U808UFztR3XE5whjLjfDCUlbcgUttry0HDumJzsYJjcvBGedAfKTJVMdZc+zpv
wvJ+JBxlXePiUMjJsCe08NZS46Bg1dUNd7WTeMRMEQXBaIPFM9+qiVVx2XnByg9CiMP4UKFRrzOe
80eA+fCrn4NiLZkC92OGw+VU6O6mhXtYUochjqkVn3s7QZEIdVffkFvLkfwRlJfOiQKvmd69dPSR
jIGpXJIVVb2D5CnYF2M3fWjh8RilZ/uzRtoSK0Rj1qk7Bn9sMiNhN/mQXpGxbrcs0NkWjSzOmlRE
7KCjIzHO5aeMp5pJ1PNmPsJHsV4haS0fQkAbE3ghdfGsgmaHDJza9L41HnGYDD69k+NhN+t+3SGV
tApnq0/QlADfuNkg82JNRfHb8pGd4f7ArwE0mN+8ALKI0KplFqm6gNctCVIHv1SjIyg/EWqaXna3
eYcJIEnd90mQZukxnwqGF+yAHVQhtaKUV/hRoYPyJmja4F11wr8OaCXfwfuEByPjwxYybxyT6aA+
Z7Qb/CKsEhvCZZ5081g9ToxNiTPjmKBnv7seG01vOdzIY7x/sWFscJ/ySs4raWujEirwwyhQCxhN
tnKdBB7UfWT3QboarTSLRQmyvAqRQQwdIBs7Cz+iCwv7yZ1cPxrgaHVMYaUYS8fyVxRW9LFti/q1
9FkRE2kFzzkGVTJOfXEcQ1c2CQpqZjN4WuIMiUpBaNxxY1o0M4G3Zm8mnUGpXTtTQqFDBv2AyK0a
GSpAaONEwh5bRf7R2zY77a7ha+tDbVsoFW4oyxDPKlmvuqJ8rplNnsca/yys+8eRFOLWS8salw80
sBmo08kMjU68FvMK8+LGyHJKgHJEu7k8JcstmnVXrSNxQJRiTGaNAoUX3jLef+It6P0gJHLik+du
4YNorYdOWM+UgKjQBFMYSVbDpQJz+QkjML+CosiUkeGWaOKgGOw6IQKWAoVC6djzBX1ox4EdC+N6
B5Xx7OD5Joe1alHB/9RjkTKoeoVEIr2EFqxVT1AxK3GL5xLZn8Poswm0QGIN73XYIxnFSP+Sdozt
pqwJER4X5TpMB/dFt4odYcufIs1bZDdqqLuVP6BM44Mgtme9X2+QHc6vbB9hEZvHcjPyqYmK2Rlw
zqwDiChdePJbYyuenTyzHsDlhrzIRg4EvuSADd8MULehm6ofXy1byziAR/xxlI7ZT7qpkg7D66AY
yhIjMlFrr0dJrAf9KwmBuo+t0XAkHwq1qkwPbxUnnUWMw2ixaQaqN1MXTqt+GshNlgvxFxSvPHZZ
SveZwvNJ7YfJMIb1mvAxB019UDcoGBHkLxEbTVbdbuAHPa2QWJUxq51h47k1OtpYB/Q3hDUrnob2
KoBoOK4tn+6mgIIQO9phko2ZtXE7NSfBgNLqOHf5dta2/CQl4clMxPSmsEW/DWHZ39uZx4FxKesr
Zpvx1hk4HMwGFB3yynlBSKxvA6bGTWohox159YTinZsVBxA2QYByTBrDJTiMZ4lSc1qFfyWfwg9Q
guAg2Tr5Gtj7Ogrcim3IWG4H+FJ4KMsdpCvnm1G4/iagjrXKe5SSUT4JN3mn5MYaA2Bu8SGj0q9f
8lO1JEfhOREWPMRDkdYRWhbG35k3AzYCU/uoD0hw1TcOMKouBBtPM3rNPyDMsZEUt1Gi6TpUPtpA
rWu/LXZylt0OW5HaIkTJ6mhEmgzsM+WH9yzl4Z/GpUMcIjP6YTfoSqirAWlz1/LWmTvXu6AGprWQ
0tnwrprjtAjtRyCEOif2oNffekDQJjlDnZIGHo3tnqbbQVgEK2rlvWptynXfavrWo7q6ao02Txwg
1mf0dTU7eFGMSD1zdw0gLI5XbQ8+mIckt6HKT2YUhbboTSgTgqbXY0eQGZ0Rs23GAZ6veVXzqCQq
S+DRMWM7nIaIA7ab2vjzOXduylLU28wgZdmZ3EWvBaw4w3KaorzOfhE3hXmhN7SrSUmCRRYt0A6c
h6O574fIQaBwi3kDnTpFgteF1voh6yf/VGB6kWH+Sqyw2HqqFJsaqNGDg08ZSddyktGZq99yEsNG
2xnU4rDdgskUagtVM8ato+yTarcDjAM/Mi9JDqYGpxFy21jCm7FHJbNw7knj/UIB+DZr4U6OAlRE
57ZMoD/AvzHoiJXhRHYh8jQbC12QiWxMHfuoGa6mhtQrIp0GwDJpbRR8B+K8b1CwB3z+voREee1l
dojkqj8kGR9n7AdMYSIBCAFDo80IQOe1L7EqFK7a+BOav/qAPzCLz0epmAXvW7+MCAdPjmKXiBtL
vw4CZQg4td3mKSo4HB77EXPDR3Dv2xWYIB/oLXguG7nxOu+zHjOQKHofO6+bDQgR5j+gLnaRZ4Uv
5YTSlcln1HihCY+A5dArwQOGRsYa8AiuP7nOf1Mzigh9wfnaKQhZZan7l7vDXcCCB1KyYItOy102
kOvQIdiFeIqZJ/CLEM88N9IOt8jbOtuG4Q0xBrsv6BKmpCMouoQ8qyLAzIqnilgvnVVp2LV1dSzT
qYGgQs0xErIN/FmQHTOzeh/09JpK9GxrbJIrX7MgLv3iJrP8V2Sj30YTvoykfXV8R2xTaqZVISYs
gRMAPJHT2X86X+WJ7/qPaYNVjGHpPcJBlH1wnyC33yAvHxj/thgqTC6vu/f99H+cXdeOrDoW/SIk
TDK8AhWp6up0TocX1H0CmGiSMXz9LM5TD7copNZId3RbM1A4bG/vvcJrGuvcNyL0DA2lw+sQpbZA
jTSgH5ifjqnCc4Lav4euY7hAcZh+Ns3F0WBRVCQgETXU+T2AC+oi4kBLG7EfCV2Pryxkj74lGVwp
Ua+HJw2FqDeDK11h3rOc/RFJX7gKBSRGVpL49cjvwHDqfF1JhGfWNioBg4byS8zKA3YEbhEKJzuS
MnQMSfw3G8K/dhJZ6F0SHGoCPY+uHqeeBf0R98XenmSBjDF8MUT2ZBnIHKWqVVASxW7XCNiSWHIf
vMtC36JinHrBjzFowX6PDqvnNF07gUP+gICje3E0INMtFctjHNANXTqdK3hv+LJOwbktxU9uqP2G
gNDgJQwpixKn1R7xArlwov01oUx2BDT7DQZg6jaV4EEZtiz3tAh/5ip0MGhfy42iRD8GFe/uUONy
wX9lnrAnEK+q9r6wwsSH3n3nEaSCVqepbgF/AzRq6TnKZAfUvY2iswPl9xgOmlM970Pq6LXkMJCq
R/kE+eNPBfxx16BmuelUJMn2AIxLX+NYkRm5J2g5Hjlapl7GnNaFALjl9Y6GmkIpFehxjJ/KmHcb
OEO3LiBBFdJr9jfTa6DJrOij1BQTrweiRhNj4lmIJC4fGrmhYV76o+UkLjArb+gg5p4y4OgbEG82
ssENgqmDuYUbZ/knZk60UTRTPSEG93sNB8eWkwSQgUR7akxR+ayDUVantf2fsteQJtAGrTcgisxt
lGfNc8/qU8kh4wEJIdUHL2EMSN29gAh2l2RR67IKxaiq05WnnMblU6+kylNjY6GzzAAnkNhP1NDi
O4peJTBKA9vGjXIYI1M7hVNXJy3Zlvc2WH3AlGz10Mq26A7g2ztlz0b0pZqk+YRHYe1nVfvEoeqw
MUjyAMKPDQRKe45ypDuonGmHiKLlFwrxs4L3uisT8c7EgJZ91xD8f0MnAKww8Ux03GyD3/Ulugpl
ehmhfoFrV4vwb0YPRdF0PuptOSpr4acNrRucA2iNVlGC8xA3JS9tlB+2VjxpaYwDp8P+64q63Miu
MF0rL1P8o/lEmpMdCJXUzfrsk/PmTuYKMspQhY+DUhdb1obGXldauGfaEBIv00AK6fgAlxRebPYD
qnnA2gy1coLtfbhREvVdR5d+y2t5GZq085QQNs1mgY6uU5Fo2yDVcwUB3awvZOIBOgfkVpufayHG
bTESyNnq8cFMQSqJzKjbGE3+2xl5DCcAyESXaaIhKsKgQUSh5eM6U6DGWEIMhEO8rUA91RfFCKa9
gWNf0dQTSMX5RtqozMCkDEK34IzscEYzP5agUTrwxYLKuP6qjFjJkTDxAZoDAERRADZSIX3J7Spx
kcvhPmyEHzIs7kdYa23QdEO6qQ+XxOg1T2nawTOUTHGtXmH3mjABjKO6vY9a+Hg7vfnegCcYJBY4
XSCyiB0X+EG5iOkx1vVxazZ55WV5Z+8GmrQuMfTMVxT6FsE01DOT/LUtpYPWtoZwgLtqB8TQTppV
DY4CsH+E4wLW5KXtEVRRd7QgrScr+wwUjOWOVgakauqgBh8jaKaFvu0Yh9iC3bf4RwZTXMeoH4yy
eaOibi5F2bG3jOXJDrKBhhenZX6PmoXwQr3MnkphQCQHeZ4rSuB8tErqG54Po5/BMmA3cGocBKCB
O4gIdxvA0uSmswdnYw1g7qjNU57WiK1m8RaOw33W2qPbQnDIHZBzHKgqXvuxfLIlWqK9qNX7nLc1
DnSORQJOnRtnmdwUTQJTl4KLRz0GWI83Cg5JG33dLETKh6ZY6xvNqOyGEpV7i4MjB/i6ui17hnML
2Tw2W54A70FVoKV4u9OJCS5dOGzboR8CLYl+F13fbyCsUmyLsE3PCQAXPw1gWw8c9y+XJAyWmYkE
ci4DSigd2sAxLOabWfuzLw3NBWmhelB6njypPbXRnVefhrFP/JAj+dbhf4iU11ZcuPhKMHSS2mUD
FVAmx8FYsDEHQSD9TGTyZk0Oak1L6A9R9/d13bUelzrZYLf9hLEaWpAaihFhhmZklpR4YGuEh34w
X0abo9gW9zHwBizf1oqtnUivUjQxq9ifHFQjr2dhVO4z21QgIpJMuCbOQuGOeYOePYQN4SSjGuQJ
xjr6fa8P4ynjUrskat+erRgS8S5usBAtDjWKRae28Hs/Sh08Hb+TivzBBGWvqjXke6hwFtscPOA7
tYYJeQFF0WTHFPWFqhz7Ky26k7Qz3Sukle1sHdeWIVV6Dyw0CAlHGj8Vsgm3ijmW8ABvsx2Mh8tt
IlOIKNtmuXPiHuBbVTM3KqxDfAD+6zu4Ere4t2UGmulDhqo1Og5bokRQkbN6RDokEVu7ng623nam
lnxMdxxKAA99q+oAEjQFagA8AoBi1JJAyQv90rRhs60Bsz+GCBCHTA1VD9fk6SxWoAuZt+meKhGu
ltaIa0wz5EEy8PRFydIQe58VWysGjiAE9ysAm3r0IQIU73OIAe3MYWrRj5nYGU6MwloSATNn24bw
NHCrfBxQMFRjKn+EYBOO0LK1i5+SFgx1GDaebJLZdyNSo03ERepVSRMfq2J0HkGE1Y8KlHBwvY3K
F5w/vQe+kUQ0qOP4Q2oZuZQGMC6hU/VAU2nsKIqCAh/YN5bbNrm2r3TWHiyzAkoqpaI6j5AceDAK
yGIWmm09EiR2J2bK1CWdZcKmsjHTO03RdPx70h5Fh+vxYEbkTwKZ8odEQcHKsqdiiwSi18S23DDV
geyXwxS2tdrEfgtZOOwQyOEElqJYZXAbChDNWBwHyJIDUJwY3PRy0Ya+UTrJ91plcw29yGC5BrVs
HiiAzSaIT/ivgv2+XQRfqE/PpfMa1mVqo+o8GNkj+mF9lKOu9r0C+1w1rxvlGI/Ts2l54froKdGW
HjXrwxjXfCAWSuBz+8Ky1NTWEE4VDKZyREf3bKD8972BmbVkSAba4NgqVUCM06A85uqd3a+M+dKv
nv7+pSUzjo3hSAVM6bBJThDne7FVZQXIsNCy0metGFZVlBXSsI8iZj/6aCK+avdN1WVuZ2v7Eih7
I7e/RXc19Fl7xgZfYIgzFABkDaXkDL2NxqOrFh8LSIO5Bp9p5ubQ4wZ8TJBdDIL5qAf4OlUBjl7p
0i8t/VmTYygFFEhizTmiywRLTwCMqNTPmT7++tYKmutVAa6ryjTr9GODKwzVW9TXR4+na9Y8CwM0
9zatNI3D8sAmR/Qo20Nt9rhtqRbZCCbDoz2Y34QBkKl99mW1pmqEU7spzWMBVKSByvEUg81sDYmx
9BnT3788Hg0+PakGXYMT3ovdP9KkcRv1iaXf603OpaEyiA9EHZMGMjuANMMq3Sft8Pa9CZ7tY5MM
ZekMnXZsIXVQ9xZQ7RK1grWBXwgT/xQlvoxMMgK+lY7WeKys/IKewKOtpJvbv3zp0bOtmzRh2/OJ
jIP665NVIfeCwsH3Hj3rqtIOvASUkbUjJQTwRByfja78vv3spbUy27ESvBk6EE07NgAx8+StYXc2
/d3pH996/FzzSe30LDJUrBWavzcGbivkzwBb3N5YQ08tRJy5RlEKwi2oUkQ7FhnaNwNDYftTh0f6
7Z+/0M+eCxTpTkTTIeyMo0PAZ7Cy6n3MxXMprQAu5hFqrSgt337TwvKZyxVFNg8HwybjsQg/8t7C
DW1NLmVhhufiROjOKkPumNpRJSHERWPUD51cExcienOTsxDXotufsDQV06d92Vx0dNBXUmNyzKvW
nFDC+lT9eAhL43s01bnuC+vNIudaBTN4iFV0yk8j+oAdxjd//Wz/dt0gHJRRtGPMYEE06W0qF61K
11iMOgbhSvtfne1hEOqoPdBwOMohuYvYpZnY1c2YborQ3Bq1AXni+kC08awBGKN1NYqQH6ANrqyu
pamZ7fIuZYLV0y6fzL0Y2uMjRjBq1hbv9SWmzz0KjZzUwMrjwGmaX7V2p1Fc51DFiVYOheu7UJ87
E7aDIUFLh4MmsdsNtA/dwngXkvt192sYWv/26l16yexM5oTgFqYw7QjWo9tEkFbuoRw4ugkc7mIt
XLl4/IN7/Hcd6M7sbG4gYytqo6EHrqRgtRlCP8ZRKE8EVgT36EtrD3GeSNDhAKiAKyDINpbGhhMg
2T3ZiqE3LiqFSZqMFbIndUlAYCycAKAAeJChJgTnd0s+FVHe37W48v/p+SS4Uzp9fldEU3c25BY/
61zrt5qtJD4XXNRwx3XQ05E8tfcQD+s2EbzR8eWaiWZwgY6h6HiEiyPTD3WhxWJLMpEenMxA/QBN
nHAl0V6agWnxfokfqqZLUGQS8NbouLNGfTsOzq4pgIHJIMtr6d+iROtznbC0qdEUGgkPSn6nWDpa
8WgYiz+3V9H1MK7/RxasQNsAIAsewGbITdCxamq+uf3o63tYn2uCpTRqFCtJKtCGHic2Zw/OlJAr
63Lp4fPwVJQZwDmQM+uVl6STvpHkKFD9+t4vn0UfWhnwKXPA4CY5+iRluqMTX0BZGfKFnz6XRx8H
yAZ2QzYeR1w57JB7vXiq+7X84p+q6pUNO1d9GpoBkB97tA8MxIIMInpoOihZxL2coktqpu30WYV8
7eSgji7Jw+4302H6rAwgXJdRXJ7RkbR9nsJuo6ujctPA8GglrP/DVv/nx1mWNd1Zv2wZwBmiYhxh
NIci4sF+kK/hQ35nHe1d6cYetOJtN77QOxT4PECw3tBAsLbKsXmGs+PKqfnPPeHaL5iFTbgqaK1T
4RfA7MAXPog37mt2yOFef3nePB6Y+5lti4t0d6e3D8CTPDjtqe7HPUq23mRYDSv7Ddsqvr1Zcyu7
ugMxJLMAm9LSoFXTyEANTzVAUnztkFvw37bm9mHgVkJjzsKnKnuQD33FNfelF7mK9wedT/gzQjkR
7tepD8Y7nARXPXamLXhthGdplVp0Axh78MnrvXHbbVJXOZmTeyH+M2wGr/cG/Cc5tD5a0C51m43p
o1SPCWhcyIX7DD7dfN8eu1/OOyCfv0LHNQHv8+JNuLYKp3187Rfq/78KYyOqJSAGkMDDCiAniPds
cTv36k2PMWGnaMc3FpzBcY5uIh/QudtR5WrSgXmeJWwVp4mtqB0mOj1KJWCN7ZIs6NEXuf38pYU0
C4mtYhlDrWK6k/otbHdaf3/7uf94F9eGaxYOk7DTFMhDgzv+K/oJPqU7rSWUqe/YPty9o/HtRhuI
P3idL//qx2myjv0pcfm52a/8gqslLSzkCWr+JWzYNVQkQhu/AAK8frjTNuk+9lBN3rT78BSeqFf5
9cY5q9sExovJRvHDjb3RD+0WEuQvaxv1X9npyjj8B9hOgS4TkYWF/QDq845fwqM4AaiPIJJhAYkA
HL9H7aAd+L5wP4DR8uJje0bd89hctD1i773prwzItFKv/ZRZFKsqIZNGwYDQypeIX9EjhT3oZHLf
7jkkOFznXXkHbia+g2Wg6/jg7j5X+7XX/yvvXXv9LGbVooBXczGtCN/wXju3d5kfesBy/U7uo70p
3OEOiL+A/Qi39qU5iQ9jm/vlFm4ImB2UpzYwzvDX5oUsLHxzOmi/rA6ZjJnNYmznGKfYpX3mwL6+
WPf0B5oj/Qmdwj/NJ1nZDAtanpY5i27AFzjwLsXLxgt9Ku6Vz/xMPYCotuZRO2GWV5K+69QVLPlZ
jNKE0WcWmRbbEd2l++qu35U7+ogBfaK7cRPvgTRzk022Awxwd3tVLY3jLEBJdH1xocSspqzyGvTl
JSBbtx+9EPvMWWwaKsK4qk5TpE/kamgBvEpeA+y15qu3lFnMQfYqrVH5rHGM1ltAN0Go1R7MQ7WP
7vK9HlQ/Kl/7leHiemm24LF+pmf4ieEwL87xH33l1nc1r0N4nwWpCLCTMm1HuLQOH708qvaveE1T
eUG01ZpT+jJIAhQ00WGh64EJfiG+GfCtPDjb5CL3lg+g2ZkcB7/2ivOwzy/Wvj7Tw+2pW/qsWahh
A7frSsJMtbdsV1F/5MpH+S2mIoZsFkd03OrR7JyWBdH9CPDSkAsvh6zA7Z++FBnmFD8G7E0CTpcM
9Iv5Wj8bP9Vz9lQH4bb9yX7Tn+gZkpXJn0bjSkSc0/20MM+sMcGb6pD5DNk2cHibJnqniu7msbNy
67l+G8eAzaICqGAh1DKwDl417524if/8fk5dHMrnT3bcfpbulrmPsY8EL3Ol5+wsOGGr7l+02LHY
/wY/HzLv5+2xXQgW/1ySvwRdpkvounQqgnyJq5dpVSBeKx+3n72Uuf77+9eHKyZ0zwc8vNyUf/UM
gQjqFu7wA0oijxDcuGsO1TbZqL75II9iAy/oIFmJgUurfZbrDKodF1WFeYSgjRsD1iH1h0EzVsLg
UlSf94NCmNWYZCRwPf4xeOqmO7MjmtuH8ARPHelBFH+nnjS/QFDPWn94vD2cC9807xKZw2BbejnI
INd2WvTMQoBiyIre3L8mypWFP28NcYaWeTZgwMRWuYiTGUCe6Yd9ksfqHnN0ZBfqVytp4MKS+3fj
/bIqZMSzMTGnwXNwaQZ0OEt/3x6hKURf+4hp5L48uVK6Dm266SPYY1F+GMo90xK/Rb05hVxNV/yx
1pLp6yxwaKVNH/flVdCyE3VF8Sp50S/DkR8cd8RmFZ56qTfhr9vfc12DDm+ZxQmAOYB9HTDlnIuT
aO+0Cp6QQJ8SXT+QkW4hyg/MCwrr2Zoq6tIimyUPZqGYDvRSZNDEZ65/mOQ89s8rX7Nwo5y7iox2
n4uR4GSFfpWJ2lpjvQ7hL2hfuGlooHD/mcVAKTq/mnFlxyyO3ywM6H0DXHkoZaC1yGzhWSgE8GdJ
7UHxwk0UZW+kxHXij3a107cwfvPGk5LHWlbmCHkEohehDsUoaAD9uD2ACxtn3nMqbIVoDsXcQG0q
8QA9e2qUbCUhXnr2LD0YQNfmoG7RA+hGQN0WdnNnEj1fefpSuj1vM6UjkFSjktNDXBJYRfS1bfkt
MPAX1WLhweprLeAdUHUhG1A5EhIoS1SeC4i6NZBbY/WIsqaw7XSlo7NwzM97U5I3miJBLTw4xujn
CYRYujdAtoFzfYa4vX97upaWwjTUX0KElYKoBi6VfYD1BRIXK6vvoSwGHkxSril1LH3HLD5Yjp0i
9SLOIbRauq2suNmrVYLquV12ng7S4ha2LXLlTF1I/tVZaCDW2JRcZvYBUDE4tRlmkBb1g+Cd1/N4
JTOyp515JYTP+1WhPZo52qr00IKFArSO0XmUJIo3WiUIL5Ud/+kU2H3YhrR3aRuqLzlttG2XceWi
SBI9R0USpy7F5B60uIGImhGCnAUrJq9VjBj/SlLIPAp9sphPUUtNofdSSPaadEX42IaEBlUhlYMR
x/wupazeqM6EkbbA9rMbVfUV9Di2ACBDkSMpGDTtwhRWOLZ6TInj7JuqUu+jukIbJxUdhHYY3Qvd
Aa1nRCPdLdXoCBkYFTqbtnXIWaq+ANk+Iq3r+uoduNu49AwROY9Zow93cKtLgLPP6XkYq+Se1qr2
DMjv6EGPAk7vKcRCfRLbANnpqPqDxJQofl30it+PVbXH+KF0EYpabBm6ZEhfoeZ1P9AOOErdHgDx
b6u6hXBn3L+3BPQp/A8MYwvcL9EANMzG00DL9oHZQt71MHTZxlKtX7+3M2ZhGapRQFu0YXhoady4
JkmCNqbQ9jHo+3deYM4bg7EK+vKom/RQDQM8uFBYcG1NoExagvb/vVdMNa4vuxvUX8rGLFIOOpoL
Eg4FScnc1KHu7cdfL5WZziweF3asFwW0Rw8abR5wSSWAtVv7smpfxmo8DwoUuGu5pplzPfib8+ag
ZVg1VTJwOHUIC+SRudPCNdHwhcTSdKbo+GWchGIWBmhlzoELGu5TGyIncZ/B3KvkjnkB6RZ0PArB
KR0G8YDSIeyb1b5Qk1Z4CqVoIrIMRDVXz4k8F6O0VpLQ68HMnHfjLHWETN2g0ANB6hECFu0Q4aop
JKCUb92szHlLDjTNpHMyCmKsgK5bKw/gs64cp9dPFnPekhMU7HlYStqH0LSgThjxqRhj6Tuh2mve
AUvjM6v0aLQ31YhmIYyMwY6C4ITq1mH0WvRsX6U5X7lILS28WSBwHMgVttg0B71tX5lo/TYfmpUd
tDBI8/5c5mRJAeVLHFeqdchqQMyFPFc62X5rg877c1BpjaoqtR0cC33lgJqmGCeS9KWbO6XiG3UD
bpJepRDk74t4pYazMClzb5a2jNCVgaXuoSsc6JlBYOBn1lkW9FK4+khHla6sr4Vpmat3A5uF5QR/
oaAcnUNUOifHXDOVvp6xQAnk/8NBosPfkdRVHXSgicR2ustK6Ag05g6klY01fn5rcuba3QlEtG1R
Z3WgD8ZfONuWG3hM3zuOPLQldWUjNbdlIDHcftvSSpum60uIy8A5a5hl0wN17E1NwEmT3X5yfL39
+KVZnw1ZC9CdyGmuHKDh2QJIUZmPRtmTYxFV3Sttxmolv1v6jGk1fP2MHPqRIzxdDkmvPKixeM+g
2A19hJXS2tLj57mqDh09kNDtQw4Nz5b+saIQhpjRyiAtPV37/x9Poelt2RCtO/AaTf5CStDRanCh
lC76VtJi2rOICIO5uBxYHB7KwTqoUKsFfUv/w23zm8M/i4WhkJWAajuCOpjB8QiGWQYpY0CBb6+i
67URc+6lwqDrY0FQWTnYef0aa1AcyaHR3av5CK5c6yuwYoCoO9BNDv+eAY1lzi1WYgBpIQQuCdK7
zpWQcuwBUOB6tHJ6LMw5neVISR01A4WOXZBCkjM3W9PV2viiN8Xn7SFbCIN0tq/VSLKKd1ULCwlF
uKbG4ZVmd4+3H77046e/f9ltwNvX3AanKojoa1PA+AmWt/3P28/+V7397y0KegX//3A4LsIMsioI
tP2a/BBBsQdCpClELFITCr1maDRby1aGv00+KHfJ2I0e1HyrDLzDNr7XLWHcDzBLHSHnHPNjCyG1
rWIoGlZkLi4lFEA6L3KmnLc1eiiw1I2NxAkXKnhU3P6ApcU6ixUKSZwWvLIhAGHQApFMbEGP3YZF
AalMwnFuqL+hZfMGf6uVdPBfDeraiGn/P2Kq4hQZhgUjVnb0FImweM71mDuuPajVowNnOQAeupaj
J426kYtGOm7yoZPZkMCw6EoI+Lcxrv2KWYxpszoybJD/gpD2cEOH2ggFPypt2OCHTWQC2qXVfwdb
Tz+tCMonbk8JjAmcGsLt/SD2GuSLXUgIg+mc0e5o80lEuqbnntbSwzFiuKUVGx7LSXvupcU+ZK2k
H13cijuFmvI9sgoIsI4UThGZ2fFAHRKn96qGlOAZ6iOU/DHpRysMqwOFZscGwnwW0pA2/wlaa36C
4qbqE96mLwaUxPcihkpECi6nb2QJlKESRYPq6iQelJP8pdUKMyhlE281zjUoNkjzWIPBtIETKUBO
vHd2PT582zAt9IYxgch708IQVGsgAtOaOWhZbfGIW16igx2YoTM9CnouOsfZ9oqqgdDbQrMuHXSo
PJd9kJRN+cAgcbKpy7GPPFTQ0O+A/FU2eJznBT9U1aCg2NmwhypOWeFaBTSc3UKK+tftRb2w443Z
ogYYNiwAgIAEPLfeSTz5D8CJNIawwTfj4ewEabmjVJ0ULWCZQoP2OQ/diIMZ7BD1e+AXiDr+/zYx
2tSEcruog1od3lu7OqLqUUARafgL0Qr/9jgt5DtzcJkjNJtHErruFXmr+95VcHknfyMszdvPX7ha
z82adAnCLrcmvc3MVnyB4GZJWBiojB6LdN8W9vNYlS+337VwhMxRYSgFhRBoKOyDybNjkUOqSE8+
bj96OuWuxIr/wMJGxYGjcInDFaeeZ4D2GQ5il8NuNi87dCOs5PP2ixbW7dylyYFTSiVttDrqov5h
pekel0DYXGgr0730+Nm2QKm3T1BkkgHiWuLTPBkPMFE2IHTM+5WNsTQLs+DeliorRipbmIyCZJKU
RfyYZdVaMXnp6bOgzXPFUpWoncry9puE5wcMHFfKoUtjM9vRDmQLVJRESWBGyT00/x4bBziVeq0I
svD4OR6rheoVyOA1dH/Yx9Bxj4iTXowr22xhG89hVjbohKNW1HrAq4dYPHHol6v0F6wCV56/sP7N
6e9fE6icglUFcR2Eiar1QwMwxRDqKBDq2HNG7pV67eKyML9z7VDNAOC2VjsC7SsQti12tLo13uXS
N0wT8+UbdCuNSxS12iAXIIz3upaAOg4lOy5jvqni5N3OimF7exsvhL054gkTWwlIAJMgkdWDjFrH
LQlqXtkI3JNi5b6uWb9qh6ykoEtfNtvVNRRviJEaJFBLpj44HeQBMzt+N5ye7AHvAQqqbtSVCLI0
QfPtzZmA4VFLAhgVn0M1Q3e8ebk9aEs7ZLa3S72ylZpiAyZ6V+772B4P0G1Tzk7YOyvBaWmkZnu8
rNMwIuNAAtnLM9j8zNVIdkgtuav7+NFRrbWS8sIwzUVGkWphqeWOCteFQb1LIep+cEq1WZmEhe0+
d6yTcdiamYNd4hT8SfAGdyWLPah5/OSYw5/bs7H0BdMQftku8IUaRJcUHUKKFR4bI202TEcZ4fbT
r/f0DWd+3ytjCJUkas0Dx4ajzwNn9zA4O0GjwyUq2erGeAchkyMS362wPlWdrWAEr25MvHYWBAaF
tJAf4iBYSBhUw8mBQyI0E5scjSw+ulHSH25/4NWVhhdNw/pl+OBipGfxWJRBB9+/B02CBSZMRf9V
5I15HMFC8uBm06yM5tW5wstmAUBmLTQiBMWtFuItYNR4asV3t7/j6lLDo2f7vbOcjEA4jGMZPGfJ
W57cxZCtg775yk9fev5s06NHm2sgOIBgUaXmhyKoujdZbv2FqBok/MZ8rZx7NbjgO2Y7P9Mg6iHz
ugvi0jpmBGKsAKlDmmtlRy7MwDxXV0NDS+2WFQEX8UFnZBM3a2ntwi+fp+hllXRaEut5YBn6rmur
TSK0HzZtV27jV6//MF6b7fOUEWnFmZoHHfxatv1oQ80Gul9SZKdoVB4qQZUdqhnlJk7Rwry9qBZ2
oTWbDLDiaaKmZReEKeQS4yjeVibQKEb/RhsrMFMCZyZJVnL3hfGbJ15xIQR0X8c8YNBm03ALHPQ/
GTg6tz9lYfj+k3lViVHmYdwFKjlW9V+gkl0ohaMbAXYnBAej7MxLbWWvLH3JbKqIzSpZIHIGA//M
rJ0BVyZ0cm9/x8KUzBMvFRAaWLpzPNt0I+ieBSZ08HgD+zS+N9f4l0uDNX3Yl6AYOUbYjj2DF2bz
GbK/Wqc/1wZQfNlwqbnwbbWAQM24MjNLXzSPwGNOuCRDh0OyRfmogZtd1MW/cqjKFchiXKggQiSY
Pd8ev4V4P8eeJz2r0DzQEV8K05MEpwmsQkNUr2K1g4L1WgKztARm4biHNCucaXkRRK2+gTLonkrr
AEHAFW2ShTA2x5zzZBKmrHHoG4l865R6p+r29vYALT16tueHAkbQpoPFq0N28ckgHTzhoPARrhzs
CwPzn4SLmzmMJ0geaAQubGO4r0OA6pTqe79+nnFxjQ4YZSiDNoO+6zn1IRfy4/bALP3y2a6Oy0nR
GQ6sgSPrEKZhxbDJ1Uzd9pAQWXGHWVic8x5jAtF5MjZpH/RRCw8u6ODGIBKQ91CDkqPxcvs7FiZ4
3m1MZVY4dhFDICtqoOLmvJmNyFei09Kzp79/CRzYu8Y4sDQP+upuBCNZhSDj7V+9kH/8p1DIcqet
Yoa4V3d0l/dK/1wxh29I2sV7BmHFlQW0NMuzjTugetw0cE0JdLOsUBAeIJDfpGEguJWunORLnzJL
pabqIGB+ThvgCv2gocEPZEfs9VHxmDnRyjZbmojZLnbMEK6TJAQHb2hPuIY826X4fXsmFh491+vS
0gZap3bcB6AluVPLr1Efv/fk6YT4snpIF2bDUOHJCSqc0SRGvIYSXZjVuVRXaac90phWBBBzO9ZW
tYXG2X3SyJVLxNKQTDP95YezWqdFn6lYNC3fw/bn1QSyc2XhL8QEffqkL882qJ2E4ZCIwM7jXSrV
3ViC58oSqNM+j9pKTFgan+nDvrzEKuuaWkXfBXZL7+x42JsljAbraGXFLz1+du9JuVrHUWOIwNRq
F7q0O00NAZa0v5dvzZW69BE2kIIhJ0ocBnFXEL1dyJvdqZD7/eYbZlu2axUZQyY6CvS4fiujYZ9K
tCcNp3q+vfIXQoI+2651O8BltcQXmMnw1EMZsNG0bVxlf4Fvfrv9ioU1Oqdw2SkUv+uBI+po9xVs
qJq6291+8kICNydwsY6gHwVudyBJ89Qm6rayxWMTjbvR0O8UQo+2Cfnt2+9ayEznBm2Zo/dpHGki
ILEK1owYdgbpkfzq7FIbcG3kEGhrHEuiXlBn35v8OZPLqVtH6goKklLNmQeLmN7Vw1F1+7JY+6x/
XKr/NC4MZ87mguCmlfZj3QQc59zZrJThTKCZrcLE3SlfJKMqJKkfpMo4NB2FVXB429r1JYK6T+qq
3KHAQhYRxLbTNGt3UQGPVomLogZRkT79gJ94cRFTh9AVqgVbZhhdI+W1KhRujbzJIQqem+XKCbqw
lud0sQZGidaQWiLQWYFUvjFexz78EALkvjpfecfSYp4FlEYSvRcN3mFGd7Q4xsnv28trIVDNmV9a
2KLBXpkiqNqTidEMZWB9S34LUzyLIYSqtV20aCzQRIN1LRrKcJNnIQeKn+E6fcx5Wf+Psy9ZjhvX
tv0iRoA9MGWTqUyqtWRZ9gRhl22CPUGCYPP1d2W9iQ5LTL7Q6MRROYhEtwHsvZpPDs8qnCyZV5qQ
EtNJAbRPrf56RhZfH6CNgV+TvKg24cpi4suj/DNZ33t/p6iz9d3V0X8xOoNc+4h9vYD8BhJgk3qP
13/yxnpcs7gy25Bjl+IAFTAbBfbJfrQcclNh9URm6u6My1Yjl7+/O0Bn2BBBpifn5zqrj6gDQ92e
PIjcvynYZ4f+smbfNWHWY9U6WZonZc+XG5jBW+eiVXtP/n9n8IMItCZvZTa8pHU3YAaqAQB9Wg3H
rJJFvBCIzesqhQ4SklvQjC3MEgzQTh7ai2yl61TtCc7NRiAteAsvqTHBV4XARpejCBiKyYD8hu85
91DnnneuWxu7dM0AE1krHbZ0ECUYGP/KwAZApqU3bnRmuZ/bQf+mw98NNpw6ukJmqTp3EFAD1JeS
G4MszU4HtlbLOhTMeVZ1YtIJsWA7AQn2W8juv4oxMwFp0Xv+flutrKKAXbo4Bxytk674YVWvGeTR
M/+oq8/d1tesLsdPWWcbWDDF9LPVv/tdkPJGLFhTumSXzvlk48OtcQeFolCAAfKpUEAud+z3szoP
HbfkohPdW88WgTdGbrA7+OHea/j8XG9j69evIkHDhoUQjrll1viSsfkW5K6X65/eWPdrhpYFIxno
fSJItmn3ZLrs2NbiRZbeTgzbuFuRS4/ejc7iw3SkXEiTQHX4VdgskZzfF8DJwLOheRNL8dV28t+W
Lvfw9FtDtTrFa7iNw9ulHhMi76v0r00/JS3qwGfsf3vSKTLDgkXhw+LZI3+Y2MvsbmypNRPL7EQn
HALoVO3CfG8oIeJ+n04iosVOBmhrSFZ7lqsOKuwmfnklvzjDC9N7rIKPn5F0zf4pZ5hULM7YJHn5
Y5jh61VCF0qQMG8NvGP2tDA+XqHQbv/fga81EynrodbnpHCHF9BdLQJ3j8n88djQNf0nR+aqtVWv
kxpua4x/U3uslK2xWW1ZOE0aI8pnOqlYf+4RbTTMMsT4sy/dSHO683TZ+vmXMXu3vVjXTYbtIQfh
yPG501lMrG5n1XwsWuPQNXOH2tC7zWeg3HjLcydw+74K/XmAxqs1Ql7K7ygcOZQfjV6N7AGy6f0R
thZpXKQyB9quNW9Y2vSJxdwlMjTj8dwpKB0NBn+RA6Tl4S0kwwLWPfjHVXqiovT/TB0YZHh2Vwdo
HLPTwl3/DpGvPfYlXmMDRNZQMYJnz1TLFCYl7M/1IPjxFqRrzPZgpJ7FGYJgf7FsymFqDPPsxFqm
n+mgd87njWW8xmi3PTG10WGzjJn92i3GT5oNb1ml4utd2Fhva4w23KJnABGXErJocPdQxH1Oca3j
VvFsZOK+7vWuIhyW1n/vdHRdvPd9u5gqhdKKhj1VNczH2hZv1/uwsZrXBXrVCsMfMjzEy1FGyvxO
+K/rH96a30uD77aJVTfjslgGXts1xROfllMdN607nNO8E8/V0LpP1xv6WEHFgU7E/7aUlx3zS9dH
rcAeZKxMSt6mdKju59rx4Pzi5vD5yKE8Bc5kXAo5Rw3nRlQPyxx407h8neBDcjRhxrNT1Nno+Zoc
VzMFC8cc4C2XwqakZP1z3/YvaoGo1NR+bmWvWXLYsmQGe7xHG/2BF/rOz9pXw9I7HPJ/gWYfrDi2
utlSGJI7hieRaAVyB75ChRMvmUnC0bYbM4DJmZmHujBhO8lVfVBL4x8yJG9+ZSgHnUC7Fcd6amGB
uLjlcwo7nZOnUKWtSQ+vlQnupt2o06dpccevZr6oePQ0VMiGygyBSJkiuO9BGc3HU6Cd7fYeJb3u
AT4b9itPhZjgNmTWf104iSC95uU3sHXWd9XCCuSPKHQgh85vI9553sFsMjtwhYJJ6LecsJFFqdLN
yS8sebAXu7+15mk8ad5AlausbQ9FGrLACS+3xUM5ihosbKQ+qFeyuILaMDCETf+YZmR4oDyTn0t7
wr/3f9evB7a5VwHhDUMTuAP21SGFk1druzvn1cf6BA5dQ0r07M1eRpDVbseLjyHMnGiMKkV7Zsvo
H80KTrl4L6J2Tof63jd1Ds8lqMUy3hhPXe7SO69shtfrm/XDkAllstWNjvgtDNE4NZNx4VGjYIQK
ZyxAY4H/DxnZ24FbraxW71JMFDQ5mwA09+DzLhKoD8OLbHG/96zdUZX5MFuKnqxueBcjRXzMJQAc
wa/PzQ04qik3caX504avUSCFAZHI0tmJch/GaUitXS7778JprgyoyY6sSxozv20GeiO6YSeWbH16
ddlL+7odRDmaCTyd41FAgQVaRten+8NQiF99maB3v9rKTAmfNUAM6+bOcDI4W8G3pfozD3+vf//D
Ax7fv7T77vs1HSdkJ10T/q1zgvX7XFXWbybmnWzW1ucvf3/3eT3P1QATYHxeWaE1y2dViOMAx9/r
v35r4FdHZCPsHGjwQSWKy++Fb30pJaw3rn97Y3muHVbsuuWdZFQm8BMNjSUNC/oGK9Wg7qsYfpxd
/zk1gnXNBvR6UY0Shx345i914ZkBz6dvKaV73L6tQVrtZdfpyVBIeLVnQ/Vgs+rYtu7P62O09enV
FtZD1y9T2pkJ762vE89v2eDuRIeNlbOu0pB8to3OBfA1l+AJOSbYZ79qiDRc/+Eb22pdqQHmjcM3
GHZpGaiPJrJ6+QA7X6TRy6ohN8LPqp3QsLGK1mUaAiJRD7cGkmSFc9N5sPadelBiasB58hy9cuUE
+bFsT9lsY0LWFZre8IkgI5dQyYSvMnxc5mWPMb/Vk9VWbmegbGBXD4KS0Z6hmNTC7EC90glyK7Yn
w7ExCIi77c6u+PjM9dz/FE+MnMJJ3SDwFAdfJbcGgDhNDVMp7yJB1LuTPmoOyZUSIh6/y0wQ6MNz
FZMKTswL/Izj3mPL6/XVsjWqq/uFxo14bh1QSceZ38MO+sV3WPS5T6+Oc223ZKDAw0N4Ef7TnE7z
42QNuzLNCLP/uYRiEFdbHy4nFYwsUZDU8sHVr2B67uyfrd252viK2dkAyK5KCMkST5ND2473sqPx
9VHZWGvr4orvp5AtX2wz6fPTDG3opW8DUkBlppoikxVhXX7mpQFVvssPeHc+dRq1Ra+bSFLBw5TM
FozG/Sm9mK/+Q9leKNsINuu6i1lYrETFAM+Z1qOhX/VQ0cu6FC6NI6SL+y7dCZlb7Vz+/q4z9jhn
TjeBkTxOxo8l/T7nNMhgMkytX9enZauBVQhAJgDnLAyBk547JHSEwyAwPxSJ6Nvygu37JFtgXYFp
vBKiPdAfSkgmB/gJEE+HgoNCCHcKflberur1xjX33+DzbsRgbgW6CzipCVxHgoq6p5Z9kwImE94/
OOYP10dtI3qsKyiF9mzHaHDA6xroNbhyfwc/eA9ntrER16p5wgEESU39xcGcvNlt97OY5reKNM/X
f/vW51f7XBMInmHkrQQsv7+mVcgA+NQHuNB/Ur3VXRdPqtKdpgWJssSxyurWkJkdd+kgYflZQ/jY
0tNNl5vQu07FdGp6Mj4KVvlRh2zbD3cw5BvtzPnMGLM/N1vrmkvZN3j3GLOdUD99UTW4zbg1f70+
mhv7Z1116Za0c/NR28k85X963se8cN6kHv/xlbNz4d5q4vL3dyuaaeQBimy0EztXf80cfn2gFPcO
+S5yvnNkbWyadfFlyIxlMknrJqL80VRwCNfpUdT/mEwcGnsn0mysu3UFhhVmL2FqZSV+/WB5NiyN
L7jPnaC/1YHVcZ57DkmFp6wE3qlP2lmeytr4VTPvNMs27C8OJtene2Pjr4svRgPlt8bldpJ6kMFb
dOufOcqEn9ua6wqMavig88FzEh9yyqnIovnyv5ncmeWtGVjtfGTWxeBw00lYCh50V1TsFu70aQyf
kOlT55WzrsQgieQyUnEnqYsePPx7v+0iwm5Es5OD+3ienXUNhkH4jsI7ukoWmhmHFLa0sUMKcefD
qevGBift0PhUfS4Sg7Dzvzuv67XkSMw4CZQEgyH9k5Y/0mXPxezjpQTSy/9+HMoNCiRA0YO8X9Qh
av4s4a61RzX6OGg4axU2SicrpQuivBzhxFWL9I/KxVvbu7+JXj452ZeevQtMmnfmyGw8FVUpIKza
PJkQKgu9wQ5bbnwKceU568RxPxNjhqbFnIyu94WlECjk/Rdvyc7DID+5qKz/7YelDD5bXoVcT/tI
ZjxN86PJSJDpP0N4PWx8vPOc/2SOHW/o80aaiemq7DQMkE4HX59Zb8jO5zsn0VYbq92d+YNnEpvI
pC3nJph8So5j5n+TVdnvHEQbLawF1rCkjMYHnzcBKxb5Zv+kPX6Q5p4kyyVr99+XjbMWWKtHFwI/
hb0knupIgAQ0/NfS7hbX+DsU6oHkz2GPQfKnATCEnXn5+FGCNPD/zrypL/ffAfIrS+91TxTYyiO4
yqY4DeC2/WCqXR7bqccToqUt/XN9LWy1udr3LhDmlnLmJZkHk99litHbFMIab9kEzXvUEmQVe0KL
OuRT731OKcShlyl9t1UX2puIjqhoIf0FxUU8VDxQ+YbD9S5tRGW6CgTGsqjCuBBTMpXDfKpejhNf
gq5XKd5ezdOSNjvH/NYKXB3zno8MPaIyB8yd3nKd/YFa6hEd20vNbnVkFQnSmrmTb/vGubaa59QQ
v41af+H+a5YhlzRYQ3x9vLa6sXrD+7qq+3Ea2RlyRi1/Kqbnxf12/dMbcf9fmd13Ey06kuHxsxjn
it3P7Fbjel9mT3W5c4nb+Py6QF1NhmXMcCo9l/jl5LYyitA0Hyzlfep+Bfz//65TTzqQMlkyTEBm
fm85TEdQRPhUTclz1nRoXRvDJXWNTFr6xYMfQ4gCPAkb7+v1of9/5nsfRLB17bvNvZo3Pc8TeNab
p7ae+6ih3A7zckRhL3e/0BnHi5jqr9yRTdgQiD70pVUfgTDnR8bM8Zb0HWxQDCjm3kDr4puYUzsU
tvE6IdlwsluoQ5UFuXXqGZZbi6gC/PMSsuOzG6Xc+StzOQSu0z01qd2ccq8UCRczjZCMtiCm7F4U
puyfIi+hmFzrX86YQhk9Z+6brUgbFVIB9JPbXuDnbhmBeN9IIGyBr4B3BRGBdCwvxj+CfoRy4MKi
6Z8FVEAIhWaiDBvK2mARZh32SwfbFoBywkmwOXYAVwoACM6Dsumyc5k10zE3ur8VuVibayoOXV/z
g2sD15H6eIZahHlhjWdPFV4urKiOQB/8C/Ar7pfJMIwq5NqBd4Q38rtpIDxEQqSXAVetijxVwKt7
hpo4WyCHDObBk7IIiqC4NhaHfnLTRC+0SEoJY0OO5Rt1MMR88VDtfyxmpAFH12oCVByMPlClRP1K
QtD2oeOGDSdYU/pvVgYcTTG0uHMKfwmAnZ/Pto+EVlqwKrSN6m9tN9CJtrUDAJXVnUFZtgMpL2JU
1I6Y7dwzKz+3y3KoXfkXJl0vugPFNaflt6kYvGAshz4Y3Mx/a3xlhtDwg9va2GahSc30oFyHn8yi
eFZLyUKrau1jRdU/roLsM+ydXglUaAMzs55dTfvIRsb0wICVj/SQwUqEajcsjIIEzEmxkqZUBo1l
+9CGg5uZ0+Z/e1s90BRMANeXEC6f6jb0ZPaHeRDM5VI9yGr4PbLqZhjHIpD2MgRF2b65xvhXoPgX
yrQpYmq2QgRLteQAGdi8eyQ0s/1o6NPxezH0SJATz45RRR4eSsuFb6+RzRDSFnU8a9uPrdwf4jZr
p4CClx9zpr+Pc9dB4SwtYkRoEvIyX85jgeShmc0/8rYDJMvQzmFSXRXVDcTMqMXJGXCHEhIrRYZD
FeDo3G300W2Ne7ts0hBQ7DGoDFSyJ70UgWbIdC01Ti8XXocBy3HXaCwoUIGMChdsCcdHiC3dlUb9
WjL+rL1JhkxwYH+M1g1ad/o5qBpOA/aUx17jz998AnV5ZD0GwIY6I0Z2oPlZm2I5E8dnkePDcdfq
TTd0e7OPZkrkobBm9Vzn1i27ECSxYZ+Uquqg4gSmpEr9tvLaeoLyjRFVF+QRA7n/oAz/u6kYdBB7
+xul6odNCoZuUTvw2vrLfEm1QZGjDZgh3mg+vgg3++aRXIY+uojP1r+oLU9k4N0tL5mMBrewQmOq
+jFuMgia49pgkKObaUgQQcJ8FGFXOfMc6SbN+5iZpp8f6jZnmArLwPqHqHp5y2d7OS1I8cloNhvv
mw9B3KOgVfMFbymaEDWwuG0LLxS5QLq0zDz7V+/59Q0TXvnkLtAKj9vFbi+YCUsHEus37kXPo3Gq
0zO0m+1nb5jU06Anej8sECcGj9e+6TSrAFawEOeDUtlARphz5TwxW1ll5JuuSCQi4MHP85CbWMNu
39EAivrsi8v99h8TaVAdefBODivl/uPVS37rq7Y8jQRRKEitQT9w3nVH3tMyFr7F4sKqRNyWWfFq
+rqA92UNIShf2/lhxLXuZQJM7LVDXuu7r+fFCXrkDWNRN7aKQSZtTzaHmIIw6AANP14ur7RCRdiR
iFtVWQonMgiUTZ3ZKkJ34g34msMTpKGccwefhoPlujQckW5OgwEl5TQeqwp4LqMub5ZFZGdheoh/
YpzivCh+pBR02JbeTyOBJoCcVWxkqPlQx1DHTI150FnQcmwm0Z8sKAOGrvRpaHqNGynutRjU9kVA
HR8zYPhBPhd3fHT4ETLzOZxQ669MUNgLcxdOoE31RUIh8GgSw4t8nQ1gKZffMCjj18Jo3LOJUBpN
/vwm0gYa9QMElLOJfoOSTA1WT05+DY0kr8yCsI/XXCTBmyxSE6IByb0xmHAyHsa6qM5IO6YBQPxm
SC1Q4XQu5dO46O4vLWb8V79Ib/0l93DgDcXb9QN+49q2xqRAPcupL/4LiWDOa0o1tFvAnsIPm3eI
rf/WKD66QKzun5aTLiq3fHpeHjBP4nF8nX9aMpB32dfpyfhhvdG38UU9qTvUrL5c79TWjW51FxXS
Azslo/RsijaP+lLTIfCKxcgDxy8BZRLFp1RWcP1aPVAhhDAja8npuarUY2tWdyKffthq+GLVn5LZ
QJl9BQhRrWnDkcyi5yw/5c1bXf5ZjHrnrbgx+2sJFD2lJmB2yJ6BHnxjeSJ2hD4qBPPr87Dx9FjD
GZWsXCGADTzL4ZfyYJpuGnGVVVBZhRpR+8mXxxrZWJILq2YcoT+mPHEoBpe9EKNXVlAae6qXGwtq
reUySVkL39NzUs1dFiDSpkGrCK5APH/rtb9ThN+wGXDWQou2vQBZ5EMxFvoKM86d7nQxfSi5HbWW
G/mkfrWHOlkG/jTR6tm25w56KK4KltTGdc8vg07vieNs9fiyYt69uZiYeglxgBJl9Mo9lL25xGVf
lk+GqooDK1O58/rdyBiudRkHP5Oo2ON16kDu886Eywh8n809t6atr6/e1nhaL7BrsgEUVwVub3/l
p+hv2JSroDYsaYUlVvKzA73gR91aSzSxbDxc3zdb23IVv4DnzkEohaZSxUc1BpwXY9gD2323ONX8
fL2NraFZRS6I5dm4uaTwDqWuPuadW59wvHa/P/X1tTaQwbtGWiZWsje46lHI1juilFH+/dzXVy/q
BRmBpa0tjL6FEzar9L1riDy6/vGNwV9LMtKSywxchiKZKo9HbGrSExh1eVxDWmInyfxhXAT6fzX2
nmA92NAgRjRZ24WQ4vvpihqGNfzWFF40NXv6hR/OMZKPq6MDip7YT8hnn0vrkfqvHMpD18foY9gL
vryaATgOwXzW1uw84kj/XYDZDeDZn/57hqh7X3y3mxBP3OzX9da2unEZxnexqFHDjMsaGmPt9yl/
Vp/KK6ETl9j37rsj0AGm25RArnc3MO0NOtCt5fStJHN8/Yd/mP1FA6sgSpvcgMaYXUJUiD2Mrvpe
2unf7qIoXTpOlKbFqYcMY1Pyp+vtbQ3U5e/vOsTgpsiHDIyVwXxoza+c7Dnafrgn0JFVHCX2Ainr
BguWGZDOHTrIA1juNJy47P5c/+kfnjdoYRVQ5QiCqgMrjaQql7N2qyVRcur/urQc7mDvtOcMuDVC
q8jKtVgI9aYmUVUegzh+U7lsJ6BujdFqU7cmk7llYvDJgMSXD/ZTFohSuvCbxztgr8JmOpef+p/7
NNL7qy5U0krNwoGwDm87kRhtym+RkBDPakpdMPfTJamRXzopNwWF1CHOK1Tx+1+09DMOqJ3Twoc6
r0oVMDcd7rhN02hMPX4rpRqh1jpNkQMW8dEH6yAZWEGisRfpkUA+VAcTbrpwcOxmGCGkffvoZYrG
uZLynxwU8zY0iB5PE6egSoHBFIzEmG5zNRu39dzBrKxo0kdz6tTTPFT+4zK45EcN/UYdycz3i2Ay
DRq5qpm/i4Z1j6rNgI6TzfgqLNM3grlr6LcmJzRsl4uqyjJ2MjB60d2kYwp5y4myKnZ6a7qXom1v
BAyjfyJ/Mzz3uWBJTaR4nMFIicYKGvCA4oOXzdP6gc+KBjWyAfjWzO8aC1pRKSzNe7x8bT9oh8IP
6jovjpV0s1DM3c86bfunrB7N2G9o+9PRUsYc0qqHfjEzYEEUP9ZNwR5pq4xkolLdNG7vnAaA6EKM
dx+WBP5tqJQ634QU6U/IC8FeL+0AF5lSJyCQPD/0OstDc+TdYe5Ic3Rt0US4qo+HNAMhwwPX6SWD
8nrYdAsyZrmD+RwtBuFFa5ljPmZdZPmtG+e8LZ9JW1Xh7BIRpp5foWEjPw25A11AqMiEurKyr4Kb
TayZbT2yzLcOPp9ohDqVGZdG28Y20W85083RbuwmmrAbDzXUVR7JVOXnfBL5w2hWLIZzSRXhriIj
mg8/RjqqBzXxPjBlY/+mXVO+qYLL3y0ZJRIM84CXMgMj83r82Nh99upA8mbXnZjjD8k0iAjr7qZv
h6hi369//V8M3Aeb7j/4dq+de7xhIbLmDCJ0naaIcr+HIqWUUIR2dXsw+4nEiimgcfyBH5fBqR/9
bLJgL+74N9wEu6YcrSpEsmOJ9SDGQ2akeyYfG71fP0NneNvxtACLp1e3QwErcaUCFMl3TvuNoLl+
gdrCoh1xEdlm9c9kPtHp9fqobsT89evThjgK7FuaMqlFuajABFrnEYph9t8xLYwnAwikw/WGtjqw
vkB01WBaCshGy/k+wA/BXPbkdv9FYn+wMP7zZJsvkHWN/EkfL4fupE9Z0pztxBvvSuQ5v9JIRl6g
4/6k7+fn6av+6vwiKmj/pA/GicevOyO5cdFYy+iP0JsrLAM3GT+H1O8f0liR0T6nGm8HWYcmeZuH
PcXyjaW2frCZuLXUpQEI+oRkeomUit8ioQcvqutTtXE1/s/DCpBKnZq2SqhGtbV5Qn0raooFBnov
tFI7wWKrkdUROlrIULtmj0kTqBgYvyoqohbQyjH7hWW+05OPfXtBV1xdCFSbWpxaRp9oPshTrWR/
hPn1Eua57o/mMhgHc15EZJkOuYd7DYt6rP3oU8O4fn/lkGZVvMpU0nX1vVn1KMJ3sKBYLoU4z0zP
ldfstLSxt/6j05qi/pfmCD3aFQGHzlE2/vlcH9a7VnSzzQ3sWrsppjvfLIsQZdQpVH7RhQVIn3EO
RObP641tLOu1TOtCLJQGfICSO2/KntJG+0m6WBbEe1t6c72JjVXnXpp+dzuv8lpBRpqAQVN7PJCL
I+5Y3xkP0q2rg5eCNmnB/+uT03KZrneNgb5pd7Jl0P0RJLvlk2fcTO64R7LYGq3Ve6AAvauu4cqa
mJ0PeFGDd5MncW1Xe9fcrQZWz4GZzimccSZ2pigZ2V+VD8+RnXv61jSsNr+wZa3LpQb8nI1Rmv9V
+u/YPtmW8f9h6rW1KVZbX84eqJ6kQDyeyx481Q7+VVYmdnqwMThrSdbOsGmW2iZMI7w6oo4Lmu4A
btCeZsbGYbKWZC07ZcJBCD++Q2UTeU79heXZyfOsG7sgTeiq3g/gCfNY1s2esMjllvbBKeqstroh
YUMPxT6deDgwg2GMlyVe4uyhkPH1vbcxIWuhVlN2Y6v7FNTYCvSfqQjMPQWyrZ9+maR3Gw17ucLt
C/FPENAzoG+XZfKmgh/8EcZebpQT7yzHaQfVtzXz610tFsjaGVi7wPJEcn5qJz809nqyxa9fS7Z2
pJK5atwBKPp0CitjGJEWYeq2tvv+hBu/Dn0JqHaXpRS1Nb99IPZgHwZGUBMdoPVPaOO+SOZUO8f0
hpcBXZOI/YvZosMZyO8DqsaAJpybKrtBobkJlMx/Txk7NIyFRlUdROkctc+WgPbGnvr/1mivIoVl
WbOTXQgxFn32jPvR/cXmp+vrcevTqwCRQc4c3q5Y8EhpyRFujIee7lDSNm7VawKxBxzNzG1+eQmh
LAqMg5P9I12ALiYdXf/xG5tpTcYdiO/aGW3ZueoeW8AT0mGPULUxLGvtVAsLz3cNyc7e0qJY1/Rx
U/i/AGTcOYI3Nqu92j+9ItlUX3I0kFqB4zuojVHPsqPrOo+ZjTFyvPFn6xt/r4/T5qtxdUzmBbwd
QUGEygu4NRGZluG+md021lZRny0kMG571vUQm1+qkMwechMgERxyUk8h3uJDYNve+K2gC9iFONCP
ylXWw5RW885obK2U1SErBy2bnkFor9TucFtbIjZqp4xbC2bJUE3YaWVrzFe7yAbTQwEvohNffJGV
AmmtiAbc6O30gVIY4mV759bWslztqR54LgDQDThdludujLxiJwx9bETp0DXH11GzycDLV8kQ9nF7
Kr4AcPViRnVUHsRBB140HpoTO/cvzi1NumMd7mUrrctC+eBcXPN/K6sr+TRBeVrc2g/0qE7uAVCB
O7hQGffZXZv0B1wsHsfbPKljKxFnHrOXZqdIYdqXGfqo9dWpXOCxghAlkL4WktjhxLNALxKF1bzQ
gw5s06QvwqP1ozVJ5Hl0z+opaCoXbpzeKN+YXlwvXKBr/QCjQHlbNZlvx41nIAtSqGkUMMQw5rPG
/z+PZVtlAR3hIWBVBv/tmlCUHjplxa5ftVAt8uih8JR7nODeGWUog0aVzwAqAe06XkyT4b1I+3Mt
GbmvTE5D4Rj14+T3/l+7FnPS6dZ+m6nID45dOo+p44vEtdPxkKca0i0zE0/EciCym3bgzleU0xvp
WgOehE7l/DRoWT54Zi3+AilKkc1frBsftox3bj2OYEe10z9dk/VNsBBV/GZdLaIK0mMnvxqLNwKF
chVkc0agLmc9c1gx3VpSm0HqVmmEQ0a9wgOsikfq5b+z2jFg0lrrr8Pk6nsk1wDy6h0Pgk7waqp8
WTzTHgZhRQ3tKLOE3mGh57SKWq+D7dxYNjcmddjN0rTq1hGeoFBBFOIoG4PHlmy8hwEDdofqWQ5n
I2F9cUYX/tLDTMCYm7Lyre8svBILfwwppiBhWgGqubh44TcuiYE0Y5FbsO9DQa2DIX0kRCuSHvwS
LKUBFfEQYizqlBmGGaL2r1MkogYIyoBWaKP82vFvYkiBTJOKlTd8hr4nQIEERKaWzlPMq2a8Myy7
eGkZpXlgl2WZ2L38xnPkc9tWsV/Ax8wVCF2OHTR60VG6QFf+cD1a/+vF8NFyXwUq6CNNWdMB8T2q
PnsBSzW7bXkFzCuW6Q1lcgHy20TiY6Cmdc6G2vqyAGf51ufmFM1Ol8MYWOZhXnD1oDtYfZa9a6PI
w6sjMdrqpliIEc5Q/zuY0ljCtpqbF5E5xnHpxuykROof2oz2R90xFTZQzAlKDwfgwDJ6ALa+uUuH
WgX1WFgnS/P8WOiyvsucTD31uIAmLRdpyIE1jut+Su9tX7rn3NQ0woYZ7323Nw6zJb2AspHEo2zk
jUUoQR7bnmIcOAUIy0rupD42Qr55OXDe3Yk7sJUsA7T7REdFHZdt5N/lZaDqqMl3YvJGrP8XQfGu
BUVzqIYbSLtlZn+fdfIkCIuvr4OPAUsOXdN6Jdao27EqTwC36yGlhqJJARCuiyWZeWn93CPfuwQw
GbbdGMxT92dls7OCHXwAB4Vv1ZDf2Iaf/soI2IEBq+cXeHyNN0Np9YC7qmlnjDdGYC2h4I8pglaP
1erTHlDJN6mer/d/4w62VrZ206mhkFKzzzKvkB1bil999n+cndlypLgarZ9IEWKUuAVydtppOz1U
3RCuCQRCCMQkPf1Z3uemj0+7HNFXe0dFNGkGSf+0vgW8njBfjbl89gMfgrAOIJdiMUNwDGFXfKpV
6I+pcQBppCwM2t1/u4v3E/UfHwjTrVOV68ZTPdwL8Sg1XNS7h79f+5MKwv/ihH9cu8JzYVGFD8Sf
btYA3keI1zAPsq/9Zlfbr/TY//qY3usF/+8dSLEUS000hhxgrwQH8tzz/GzUb3+/h39dorj6+6/+
4x4iDLArOsWYcnA+ZrExYpmGa3LDhjJKSbD+EENRpGFoDn//uc9u5sM7b2LSz1ZAFQ98doYNaSO7
x/i/eanhZj68bBWiOSVb2YD2v2axetAM48UwLFjkf/ma8AMfImXSLNpyv54gAdVZAMBq2WIGtP3x
94fzr0sZV/9w8Di4KcGgOVlOYkXzLEpi+VQQ9iWr/l/DfFz+Q1zcENE0Yw19C6PP2v5JMKQ8ghdb
fLUTffJuP5ajopp1AYcr03F4j7EMzpQ4vvCR/Dd9cvixHqXxbEpDkuLo4enfOrO4DaHjV3blnzyd
/6/0NEechWEMda8kUJdMT0KGx6UlOR3dF93Dz37iw0qeeDB3IYV+ibo7Q1/Dvt/N9e+o/op9/a/7
URyGH9Yy/gHcl6RMji5A02lZ61uHEHEEbc3vxaZq9fU/fafhh0U8qZUJnwWY5LUxBCtd5N/T0Rdf
5ImffUYfFvEggrEQHSxNFFvzxryTbn8H9VcAh8+e0YcVbArR+AyR9IlAf0XHXyApqulNVa9N/JXj
0b/WTfEaPizjsYziOiHY47oQGkfaMVR+LTN3NEKWn7O6W88kUZjEN8BoYcrCfaXw++TJfQxYwD03
NiphkdbBczDH3H+Ztr78pchXlqWf/cCHV1NaN6+Tv3AgPf27QCZ3QSEOlDWbv39Xn13+w7shcD8d
vBjq0VHSO9vOWwAmDzC9f/j75T/ZXj8C/PiKuQTTQ2DZxXYXeOulsO0XK+KTv/xjrU1P3NU6NsUx
mciNsKpKS/jmpMDofHHwfPK3fxxrwMzhrBXB8Dckz+cp9n9grOgLKN1nf/v7SvlHBNBPlQpdTxpk
zn6UWWVIjsPjT+MK8t+01R/rhHNjEiSV+GyK4gUxc1Y7nZfNkv79tX6yoj/WCrHj9c1Yjfzo6+4n
VCsIzh9bDLnEXjunkpkv3sBnj+nDplf5rIrGCT9ToqTvkvqx6/Te2OULecRnd/FhaXUzB6+dY9OI
3EUmRwYPk0U9hcl3ib7O3x/UJ8fPR3IfWXQ0hl5UHCfpbQtMrWwLaraxMS9J0fwnPw0Ypn7Y/LrJ
h5SE4V3buU25OL9nshwT6aL66jY+exEfwhgJwWQ4lIQf5+KH9TQ6EA660f82hv6xxNdiGKCIZ6wz
5o8DPEe81zkYf//9+f/7IEAcfqziFUVYwxt55se4k3tt2jpNRiLScYai2fY7nBsZxThaKTFHq/qv
hDefbB0fkX6g7epGJSo8+T66hO+vBWfEVzHZvyfJuKcPMQ3Em42rIVZDDmTEznhDckDT015lZKpN
VY5DBlmy2TY9VzdcRt4WhFQMPLCJpX1Stbukdd42jniwpEMPIVcQtO1GwSgKY3eq/OrU/+wZvH9L
/9jjfL6SwmN+eBr6NciWse1QTPL4r7+/2M+u/v7v/7i6Lfqo0LrDEDQys7KB3wqU0H+/9Cdr9n8F
4X9cusYooaaUrafJb96GGPXdEaUI1qO6E6jnv//GJwvqYxoLD0NgZUaEc539PtrnoIU8OHz8+7U/
SS8/Ev0SeK8UJUXMHk4/Bgxd4n9CTNaUgdlO0fMyf3ELn72BD3sCLAKnIaqK4iiS6dX260mv/hc7
widv4CPbL2ggvC3XEK0oMkDyTq3O1lq6TdQGJSSHWn4VNn5yAnxk+5U1FRB56PBU0DmFV8+94faM
tuZ2scvBOrn9+xv57H7ef/4fX5S3QA6N38JxOYFjYQQs2mXSRqlXzr8LEeV//5VPXsjHyh/0slG1
DLgZLw63cm0x5xR/8UI+u/SHtYxZVa9Z+pUfa73GaRcuCyhM/VcDJ58E7x8BdR31g0EF4Lhiehk4
RwpGQ19kGBreNF2FagKlKofpH8TTyVczWsH/RUD8fyXnOPzfifGPl6LcHAXaaXdaPIjvpPXK5z52
4UFFKCXNc203Td3IE6zmym+jwJCztqz9BsBLsilUP797M87LloQ6uion5kPQOoJ93k3r96QElLLp
muFuimKpM08M3l3k4vXGLVOTlaQgJ8Zae5Z2SOB2HLXbmTbFNajmaeevg9i1hPX5DJuJDHpkfo2T
rtzWfNA3RUTJkXsL5IJ+hV3Jk/xWNQDfWUbhVUeXST97a1t4GRxrmzP0vGjzrRCui8bai7ajGTId
o9yMLk3oHatwWI7zaCuYWBnIRjDh7m5Dy+fbIlDzb56U3rOdeHeYpfAeJm8BkL1fShmjpSBn1Geb
Yt9Lj13aapz2upGY7I8H7xU6fb3zWwbqUVgvuUOv8yFaPYAAijhGyY5QTsqNMLrbYIZNpHXQNllY
VGABoX2VIySA40pS6cPIGXARiW+fCsXmpwqPGs7to3gQQ9thbj2sYdsXBmBFhTLK2oXlGI157D3x
W0L9ulN0ePZqX9zKSJ78ATaHNEY/ZLWQXEti9C284Tv4SKlMFNUBZpiHqSKZk/N8UBg/ewr9zm4q
PdVZEAZBJpFv5FI2bst68oM0hGwS1/WbKequARFlCpenB5ewTYx8ISW6G7dVs/yGMvzPIDv3SBPd
7PGT7lhSStOJ8mbHa/9M1uktKiTPJj0/+o6fujV8okkD8I2NbwYf549EDyyda302Am3qQO5Qe75f
BdxdPFuis5ugRN608rtehzArBuS6JV2BlAPjY9ck5hYDGhLCT2r2cBKqcm9t+M04m27K4Grgv1i1
RsfZqjkDQCQbLJ23QGyqzEcWkTLRsKvXWbLrkICuNY2+B0xjEt3JMS+aRJ4w7sbTukCXBc9pAn1M
tiBuJPFOymGBp0qABsSiK0icy3WcTL4SGQe5IL3c0EjNW2676rishbdTkIgc+moAiA1h52bg9bqn
GAfMi2qIM1P08kCXpt+Xq26PFGNQh4AFdLOGQHNgFDJ+9kZvtulofbIzZkCI0wX+vihEkQ6D7mDG
3vXmAewpnrdtm5wiJfkmGHx5briYL1wlr2jNjxlpIA/zvCG3IoB/QhPkaqmvHkzeiNccu8p7WlfI
6YGN+NO1kl6D3oP6n/Iin4P4j+3UkZjiO2ZooG2qYpbGM5fnUqzHJii3yFR/dwwZt+/U1UvYlPFa
7qbOqn0YvBvGs2JT9+2eavUtHNTZzEFuq2IHZ41bjJicMKt4jHt+DuvyAeZTb2ssHkeaXJrKynxY
7F5XYbvVdsW4e2D3wWCqWwLJiS26rab6jbbrZlXm0WPsxvnl6zLNO+FYHlTwwqyUOiIASlLUE2/G
wtuva3cTCnlC+HyYgugwaEUBYoIledS8lOWapJ4fZ0VZy4xU5EGW5Lxa/8AL94Bp4js2xs/QUG+n
OkJDzLunld0qVv9ZZnIvgnVPRHAXMvLYBeGKeeniPBt2Ia7YFl55mTzR5AurQBTwqnMLLEAj1b4r
u22xlvuuBTTAwUwtwH6TIhgZ9yzWp1UXv2oFSoHXPEEmc9s4ecH3vYFCZ991PlgS4gogCPja2KwA
7wScBVi4Ha62bef+Fu2iXxEzJ9HCIwK98q2lTQwBzlBljJkirSGnTPloy3xskpza5Yem6w0J13On
hmMgjMzw6DM8g6vPy/O7NAU5PrsANpC3rn0hIRz/VDO8xJY8oWX/6ml9Xjl2xSbYViz6Xmh1W0de
n4Yj/9369rFevasGkwJdAXy3DMof+F9eyoS9lJHd4uC/6SK0Fk0JcCyvkyywRGY9ibYVT3L4qu05
RqFVaXIgXR54y3Y1GI0pIfGeEn7wFbnFdM7Fd/olShwwaXT5GSdQusMj5JZghqai9qVruUi1Xi9y
MRevToCZeqs4zoy+55dFeVtYI+3nWt44Fd02bXkTA9hTVrgL29Im5WX81Ib9OZL8qSqDM1wFIJ7G
NmWgE05tE74k/jyDnsR/sSA4Lcy/Bd8kBPAoeqT99Gdd42uJnUO0GC4BBelbEuqbmi9FGofLXRfy
B4mRYabU46IAwKhNtKuXHj3K6a4J2qeKeJek51uX4BvmxatR441rmztEmGVaUfUKk1pgadwlXtQ5
cOrQ4wR+Rytt+lBvKf6yqgOV3Y7DXeHP+7WkpyoQ5ySyLyhO+Bk6xTudFD5OUPETwz13nlK3bTHL
Gx+EDqDPUaP3bMRuo4CNxziq+m1YQRxtAtdjABmsm2mQjwBEPo8CZRoAb2898NWwe+mTL/BjoXyZ
E9C3YOQOq5XG3EdYPtagx6t+aPCD77kAA5c1tb9fSkwIGBUl+5Wx2zYGDQgJdplbWT97bp5uADWy
e9ss7a4eUTdrY1vjFGA6Ay/HpXMYTykQhmftxGNkQ5sGiv6OW3x5tAROaWqFTCPmYwRxfNSm3Hto
MEEMr66DrG2Kjvgx8vFBJ3U+RnW2tOPLHOtjAX+b1OmIQrUwiCxg0W4YBygkBjxoIutdVbt7Mq8u
E7DUc1Qdk0XeIRG4kiB4Ae7pOtnlZNm4CSGDH5XA2dZ+ixT4RGZpX23bXxwjNxFoSTsx63Pn4FDT
obefw+ka6ZVXn2HHuqkhe0+DeNqtIQqdDiinhtr9YkCLifhvdO5z7Ov+NvDDJq11g9F6Wp0EftnT
7oCpi1vReIANxcvOrynNEtQEK4C5Uj5Xh7BQ8HV2eJhR8BAqthkI+Y1gDwV72z/pRrwmpbuWmHe+
m2jE8HnZMYXG/xKydl8G/U3SY8fFQG4+8xq0mN64jYK0/Yi4Cwd7/dQs9jI4dmxle1hW8WQEVxkt
vdsYH0O5eluxzO+LtP/eueEJprY758n93JNvesEkQE8QBwaq3PBGT0eP9fsAwohKLyfUafeyjM9B
yYAsSobj4i8n30uuzTTfz7R9n4yr5AalJnFqZsHSqQq2hYH1LJVPQ90f3wfsD1Wli+8SYyG/Bm7U
Nz2U2wn+eantZ5P7Cblt6mSnonhbtOWp6JeXtSsa4GOaInMMi3NQicuamO1ZOYkrtLrtgeuKpUmy
FFtPq2BjI44dI6mj2xVkqhQzQF0qqfbz2sdkNAFxEQEIPzbGeyRr5B16FYcpGDz+pSzNcPF07bLC
D92prfHNzyt8bYWhkIdVJThQS0/Sxfk/PcqnPQz0VCoDzDhFk6kyNy3PBe3h/qzNNz8Kkfa2fjrF
g8yBYxP5KsiY+R3WuqwLlXvDiAiGvJPCaocjVMtbGhZwol1dWnVxkkoTYw5PDDptdHIou+6bC5Zh
w6vhrSj5bzr7Kx6ZbTdcEZeOI2aDeLFg86fhSTO4xPVsvR8qbHWg8L5EQfM8BfhkZiympIST8RRU
l5H6y7Zt4woLe2Y3mjp8WTr+BrLSVdkZcLZpSCCUjS+BJ4JTAfHPK9IdPSFQbHbejIKonewxkuqp
6mqU/EKUs7y+/DZps2n0fKgxYQ8U2cbDeLCbwC7y+D7m7iaBJBHkqJ2qC3hrE7lxWuaoeqZsQl1q
wVqLI5G2qIkCSpcHYNLNJEwxzv1n8ZzajN10hK5vF1v7HC1wSfKXlygGxYoT+1TPMTxEMPvcxbck
8c6YZ8yw9e+SyjszLp5YW0SQQooTD4YRunLcjZXdzlc9gE8TNjneRhbOQRI8rZi+jEVl0ug9gGlG
uffioMLwE3wqzBBtAFC5W5xp0gbvBzAyCXTKMr+Igv1IAvnmLz121sVupkV73zoXg/HVizpfljre
rg6iUowsxQc4h4W/V1MR0OzC8qB7Mu4tRJ87ZtbxYEkJ8anhBh6oAc7eqG/UhUIZ+3ulITB4Fu9o
y1sab0NYvD2JGL4W+UImZIZ6GvaEj/1NwdrhNDekzcdOjcjAErebqGA5QngfdU7ctMYemC0cA3b9
YmuIZIfoEc3j7tYPkmlnIl/uWUssRtZKbLJz/T7iXrZ7jBzaHSgGcO+YRBfnoFsNVzdJ+I9FnD+C
JN8+lmMDYRAmJnKJwaOcG9nlvPPpUwSZzWMRLmYTF6p7LXrHIM6TkcvghOR/Z9DYZtXo262LRral
xJuntJ1H/1CPxXBllI83Qe3TM2MezbUaNNbXCL+naJrPwl/HfB775RxMMVo/XhNce4T3t4h09BZc
E/cN2VV8h1MH1RZoBOjZm4U78sn1MHqcbDob6mdIp81+DNBBQjyr8mhYptRJn6OTEfrvxegk2oyI
Aw9zw5LHCc8rXMv1OIEmeChJMzzacIL4g81dA12DGcebHoX9OyE7b1+rursZ+aiQI/HR23r4iC4I
K0qwn+EWknl+VR0wDDJeoEcOQAARSwKtnS+upMK6F8iWTsjNkOBpw86WVgbw7nmiZqOiEpnVXAQb
EYv2WM9RkWNQCjppwFCyxtfLUS6xzMs1KrKhwKymZ5jcYfoz3nJN+N4hR9qGizXPohDDpkn6+ZqE
6i3qpgWToII8mrZVALcNyWVmzN4gonY5Zhjj1Myw+Yv4Gj5YJqon1LVlSlgz7rBvF2lgu3lTcg2n
eT+Gpp31LmUzB/rPb/nDPPjTI8RFPuKniuKRz+q0lKv4IacA83lSazilqabLOw+ume+rLr4kNECz
oS4XBCWs1Lhc1fnZtFbwoFN+DKoUHgPmNVFYq7pKgQw5LgTAsyhIMZHiPS5yjF4RurUh1sCEsKDS
3es7G/IMvlhunPWxfIu7JCruVkyO9SF5FtBZbhK/+V61atnGXbukdNG3sm6fApi5+bOXvWvh8Fb2
i4r9bB3NjEOzVXfELD0Emd57BSNc8qjGxwZHxL0C0M/DZ5WSkZ0ZGftdrCbv0OnhTGWwwTQnwGjD
gPFWIiOEKsHyFg8Cj8lyFPO7uLtVBChsv3Qu902NE5FqKFmHKRs6eu1E8oYJzyFDD7HcYLBoRF1k
GNJmQRscNZUV52SNkWB4EdtyOU7cvg0NVqZN4IS3dHnFUHJZB3fBDPGyh3nNT/QVqrSDve4WoLl3
lIKEP+D6XfjI5pAaZoVpsU6mUWT1XGIzVUAHWU6+QYMDm+gZnDXB5luflmMuCoCQy3JPW8/LBfwh
0rAt7sqwykfBDyN2WSPZFeEdDKIwsonoIUPM9gSXK7xKTHihXFp8N4HYqq7dRlIC6ri8DBO50qn5
Zo1DpqQjFN4EEBl7o+hrXHa56eNT72juQJVOIWO5i2OInEHirTEn6G6mOHgNpH1rmN33TkBO29zH
bLmXFtm6Ju/BeF+8hEMk03jll6gYoG2h03ydAAW6G5CXlJlUMB/BDKzaBLwPUfhRZ1LyM0gdfCvj
GspP5v9CFkJ+jIVZcgVG6o0cQgd1gVXbJbH0HudffyTRMh+6OWZ3WnbTXnQVljbuNSXKT7JIFPN9
DKJhjm3/5+ytu4kshypEeDLbvVurzHR0W5P296LofUzjHWCYTQrfTcTacX0eSNTnsAO8alO90Fne
ohZxtG7Yr0G/pnae2k1Evd8LlbtwFVurmwtEl25Da98CpFjeemHVgllqzirEpzh7gDuOrM2DsEWx
cUatFpK1JOVNVKTFhBJtoDpv55UGL8Qbbwwikc2scEK7Gomz9z6B2w8NzWDsuOSoBwHvLt5xhY54
bpsEunuyRRueWVcykA37Z8NsAroEOw+Mfy8F1jt4G306E9XdL0vEsrARqKNPXpTC/5NigGv5PnSN
SDugxFF72rS0PtBaX02s33RRvrUxJplXVA67wUMxSutn0vY/Q5h9ncfFx6x1FO6juTUZ13zbdeE9
UeQx8cLpfRr9LmjKzCUKH1i8oFkc9XgN094fsENU0oiN7jGbYcPXCThjMHoXkCRnG/yqOdoJPphj
qAsKIHd1H3KAOBvs7VEfMIwNhSNm+OewuyFI5Y7zGo0ZVp96BpUQDbSyLU4CUs+8kOv4okQww3oz
0qi/jEDYTG1zi+NP7Vnh0Q2fRDOhjDKTCbsWh5zExQSQ1GWigNwWDQKZmoONOtYay2Ly5207+OEz
Zv5Lt2mRgqNUxavulIwuuk6hgKWzM35xG6HpCPvIMrQ/61ZO31r4evyZYPz6RoFYGQAAbQDElEZf
i6ZQ+3jWRa4CGd+ZXvbwuZzDayTGDpgxJs9AWpKcsbjYB3OP7xWKadjXvqesDOoy6q7Oahi8+LMv
Np4AzxW+9nFfblfakBxBe/i0+hGKmCKyf4ZlkXkIT6bXZurlYzCrtsgQSvp3rjQVRv0FaW46MvVP
iDdQc9B+ge+jou0bhc1qiNpV2/x0YgLdEpX3Q7AOPaohQX8Xs3rYU7OQ3wrpfgZCUeKnHaPlwV/I
sPMGvn6vOuxQgHwEGxWy4FHWxBzIEHAgIEB7neGIXYaoqkcRo/uGyanORUQie2tIUW+gR0aMscp6
eIQN7H5CEPaMsksvMILVtzsbifqqfA5kUceR3/mGz23eDTLOcRqGW9wjzWNvIFAbGH/JiEggzqaI
v/AngY/2zNBK2HpqiG9Ble3HdHSVDzCCDtf7FQqKHdQfxW/TsP6tHXSFEjfioDzyKqwq6dsdIlOI
DWOwijNwe+tT2w0oW5kW6YhYR4tTJexFuQ3kJDc+hrZt2gJWdJxE1MPl0ov2i1cUGTO9d+bT0Nxo
HFE/utWhb1114Z1Z63UD/bU627Fye0LMjFc78t0gxymHXSZ8IJrB5g2Oug1ayPPFKhtnoei8EwW6
Lmugf9n5xiTncCH2bfEGpDdNrd7FLJYMW9KK7r7nib8JFzbHcNHlzT3cPXHC2kb1p94o/9L3bZFX
2O5S2UPYmcYFRBTNxIZfaIDog50GAnA7CvGVQsC5tMo9IcbnGFEQ5MH2FaL45N1NdxpbyGcrUu4K
VdHj6Ca162FcdMXHC52CodUDxpVA6TX4C8DmXUsIeSn34HdbY7YV9WTyitF39jq7YM1FqIEJ1sZX
2Ef9ZdrA57C6wK58/eX3i8ADrPTDwoMEyR9kqJURiO6EcYcGblW30hsUXH2WhL8yzYKtE9YevbLv
X4RRw0+tqdh3bnY7VrTLjmqAVRUqCtuli91BIo/9QZmF2bYE9edQQEyzj5ZyvqkqL9wLGFRlVFAE
jUicd1WwrjcrA4M15Vz4Tx6dlrcRHOC3AgEM/t8QlVkdm/lxwo/t5sayLQjgKOdKGfGXsBqqneFA
FvtUwdZFJ+4FRn3NkfTaXZuV9h6USGbE5ELDvLU4GIRkD12A/laOWQ6hcHJoD2We2qufpNV6BqAZ
s/6LAfkLcU0A4FKVQAAifU27NEyI/4rB7oVvlygkADSE66aJWiNzTMWXvxZSC5hzr8Nd7zXj1fYj
PCOqZfwBH/d+C6RYvYlMI7dmBESVxjXPx9l7jxAT9l3aBT1CQ7QVG6O8ILrjsZjHRx8Fy+pbNcCt
fFONCnXctZ0fk15oVJHeSyCyQX1uTTDsn64DyWLUNjd1XfHNqgl4Oh38FA8F4Fb4QnHfKEoVhYTM
7j0SRCMqRQ+KPCXcW7OJzuxo+n4ANnxRPb48mSBtqoO7QmODyAjmv8sNXSCFzDzJpiAtZ7H+wK5n
z2A999s5mX5wLx7ydgiGDR7YkpIKMETIjpjhYEMGIsjxLykYw81lmk37WgdLeEslYEugmAbv68q/
I4VESDKa9VK1LVDAkKJBzACnDfQcCSkfTFNi0mQc/A2W03XF2buPCv/XWlrwENvXvu9Rs55R30s0
oPaD9OAQ3V1gm5EXc7CP2HxTBg6FayEQGy7f5pXsmhYhVdHusREDu82Dq1u7GfWE5pZgOvrc6Mrt
GlRNMhQw7qFxbfNmZq/oq22MICeKu0hdOIkc+GiVJbL7Hq7mdxgiYJ6LqsGoU+Igsy7+TJgPRwGI
bbnSIIuXIEO7EOCFNgZe16Knj8Q+jrDFNipXVEG0JOUeV4dKxK9u6NCffOmXSAncsIFO71KsFcc2
MMNu2/O9TSiA/2Wd+/mumJvRZAZqY3m0GrtTSch9HUPjhDTiOzfs5KF+i7QO+ORppb9kPCMXqFDT
gkf39xI5H1KNApsnQEcZsjscGZChZbb0XnQrYTE3h00WVBXC4P555uHRVSTISvSBcqzGH+i/ybRM
0Nxo+X4GKTztOc6CUiuROgcyAUYYkKtTYI5oN/xccYSmmPIk6YBtBWUvGAmMwwSzhaaY95ZMTwnr
qh0NMVwU2/DQls0DV+M5LP1z0Jc/hrFRQBAhOESWD8j+dArDGQYBsTPDVpbU2+MFlxeHtXwJyjo6
eGay+3jo0cOwCJX6QN2bsoL9FKKcjV8RMNQq1GRDD9rimuXGkzQrhxVkrta/CVvUtYqwxMCXwBXC
OPlJV49lK3LKHDCSLRwjoNx29Fi9931xnm6MTUBVVCxGt9KYvCXoxUat+oXMHMn87GDCoBaLRgcK
4RZFsHSEmBJaJQBkWfyrq/y7YgTAKl7r5FoWpthw2itY1o7PrF/REsE0QS3FT5uQeFsDnHzooPtJ
azq1aKJ3/UFaUmcQAMY71Xb8Dqz+6RAn89H1LJnTrux/4z9t0kSHmG9DNp7ihgBbX/9nsjDVW68Z
RE6wEGHe4bEtCDwk05WNsgCs7g2O9KOEOczeOvo48YZtapg4nA0PUImNmrtyip+Urcc97dbgoNT6
UvQEO62uphzNjygXfqRx5KMCK3xvzvyeLjnULGMmsPduvFVf/UbAfRV8T8wnKm9TCd/kqurUxvg9
tLyB5MiRhzPz52TbIItNAS8L73Fk5aFok6yBcvXQ+RU4B+2KLofma4q+8U3tOrSoKb5Kf/KLjHeF
ObQDkacx6Ka08jCJUIeO7eOq/q6rAQOSYbzTQaeees2qfdyWPhqkZZSD+e9nEH/7eHNrki2V3hVh
sWRrp771pYUKNnA2dYlGh9KCgT4NEwpD+l2cKeRPKvoS/Ulzzyt4E2IlqcfEoRUYm+EHXhFJDeMe
ajX02xpi/HweWZAB5/YzLrww72uypsbIB7+ZnuzYhYCqhj1Q66zLY0AmdiCM+JksJlTPV8zAlFED
inaFZRYFeB6OoZWLaOQJmVBzCknR/URqehM5BSBh+J5zBrDwUAm/6Br96LHZ6ICTfRGF46ZONMo9
Bh1+dNMdRDXoBvjNmmxW7r5xTdsbN7gC+JRy/EHYhLOH8TrDblgfaREiyacyBtughkUHX18QfXfZ
7MOkp2PRgjPZ3Hld0eI07O7gUF6hsIR1VTj48K6ejv4PZ+etHDfTdesbOqhCd8Omg/GOnhKVoCRR
hPceV3+eeSN984tkFTNRAYAB2uxee5mNNPAd10W0VHpBiENGiZuVwmbq6j+pf4rTpCXdbcRxwmsE
XBegpmeMMfSVYWEf5TvDa2nP9bnI42mT6gBfRL0c+5psTjOw3/DXNm76gMJIyVhRJyDlTCf6U1Wt
dHo8fOqyKTketH17cT6svVEH9DA5WbLuXFYIK+B4Vuj9hoTyZDXb+a/MxxmekfNDunZ7bF3Mb1Og
0ChLsmWsdW+2LBkpFgMrx/+hks2urPtTyERj96jaVcqCQrNK5s95QVs5M0S4nNvgKeyNUycnkp8b
GOymYfwZLLymDR6PiIJHPM3XTpod8pygKt1n0wc+ecpCYt6mOdEWiWn+5lX8slJmtONw2o6i7HdJ
bBLGdJ4wkj8xrkdeXWnP5Vw3C2yZ6eKNhLiLaRW15bBS/RhuEqM8m33KPfVurXXmnR74h5QYAC9F
wre2xlEuLeqBQ1FktFkEk9wQ09uk2rdwnI8VhlBLDO1buAGlSkaUxpH4Q8u95Wyuu3G4kEUtHx18
JvKFNphixRXkDf6M1nrCoQsXHZ8D/EwRjr8ttpdWIIq1CGO2VtXAcWL9qMdp4WLsGi3tZBZHasqC
yPIuWFt0qR/JCpiPUVDY26Y2wo2t68GqcY2YfJOw+WlL2R/1GZp0ZKbtw5Rk3b4qKMQooXzIuUk1
2Ps66hwCHisn/TGqzvijdXVLCkwBQ0ATAxv6VDWxZ1ogX03JeGcjbHPO2e1r7ibZ4PW2EfxgbuAd
OaSZ/xCD4YNsxVG6bUdz/tHmPg2G3my6nStklS6zuO42bknqK83TFnfv7HccmvZhkCbK8k6XJzvN
9KOVNfIV4W1+B87VrJCrQ/mpVfaLni761qkYV3XiVCsLv4QtfqDdTsb+tEgoDJegYy4q5sLnCzeE
kRSub38PtGpEBl4lhE4WwcYo2nZtT+28GeJSvY51P++jOg5vZq3pNgATqAfbSL3M7AW/I2cK37pa
0V1ph3I1DprcdqNTbCM8LB6IBWuWup2B3OUwWhZuBbHYJ2CDCk80gZc1Npay+BtotOP8apvXg6LN
AQsgWWBEUMGAsPmnb0bROr1Aa/wmbW27UXbqnKCeFvFYRPGiKJ3gXGsuTgZ21GAB2ciXKi99hOmN
qzy3roYNJ675ni5xip8JiyWYGsYCG0Lj6+5Op/OETLFHzl41Be6l+gQ1Lqs7NS10UToMgiin5Emn
YE8XS/thF3mFtMjUphNsFkGohxs+uBH9tqQx3uBVt2+M0mkBejwuyZYhKqkySMaJJDhuOhRefpH9
GbF1KUWIw1ZO1n23Mj/0UqTO6xaQ7dFNgpxAEQVnL4zik9s7ycNIoX1yXGJgOXUb27huIi8z7XyT
Do52RLITbyAguJ6OTaliw1Sl0WCpZ5KqMsHyugF70mh2m5ax7YdCPluVRQ+yqWkvnSAUuBfEfIR/
bAJlZBcYp5oWzLAIhLPxd71rAzI0c7oyY/LUsb6yyfFwNexS0D4t2iS0d4E/uDsja8rfWm00qwnf
ZTpPevUs7b68a2Uod4Xhds/GOIy3+BuwxPcCMrJfA2UmQGne1JXGBllvQanfhyurrMidGgoIQ0Nn
9TvMjXz09Sp+7aYETz+li2MiRPOYOThZjIzRVTwVcluMeb1sOvwd3LndNn1RLgcrzjwTHqmnpfm4
glo0PVAlQkQs7bolODgCSZ4Cm1iiJj+XCRvMorJV+OZnWbidITeNiwDTo5WpdH5VlMlbwsAluEMQ
rF0Ra0dn8k2QRK2NHy3T6vZ9GNUbuPXNbuzbwYsCKEaRqoazNRfWRk2+3ERdaz7IjKjUfkrqlWW2
OYnGZf2DwELBtuBmZ3MK5YoDSrruAIIXjupjdp4OVh0koUUlNB/TALrlg1OlW5zGi7UBj+JnxEp5
khOnbKZ6cMgBMtYG97yF2NWwDDvDohjY5rpC1uVStK61dOyoRxY8pzBQwvFHKwOiiMaBFCJQ3GXo
GKhuaw24KTD7epkERm8umKGUz7Ohs6xxzvjpoFc/hi4wTjmFWYBUGuPcHBTGEwESM7o/dbcaSXVB
ijCWXp7FHBASN9rNzLpjXgXxvWoNg0KmmA8RQWB0k9t03yTRtCQOwbjheNPQ96+ztRE5yYsLp+KQ
OD45LQRfee7QRjS2TYNDCB2iuevDXyBErLR4Bod3HJ6T85hlsbsk8Y8QMBxQVnFq4pccd7XHi+e1
DkO+AUuDyZMk3cZmvTq4RmHsO5wyNqZdFz+yjG6jqKfhKAwYkQu7DaObyOakrrtmu5OJOz5NTaBK
Qn+y7GRBCvtjjXAz6R2StmUPNyJxe+iAIMOQVseEnh4hUxIbZxMHY4IuqoVMhZeMcFAmhbsc5P3S
d+80CpEhyj0chVnHBeD2pcwd63Lt6sm5cYJ2k7fahkCMO6yCNwyTJas2J4GqhyVKG1A2NeFc9aob
x70N1W8OkqVK+n2Q0KxO21XdOXs1gK1NklbwvPen5FiFerXRY+3CjM6oVssdbi3k+DjZcozV2W1Z
qW0dh9A0orSzs+QORRjVYGTd8oUuwV430pdMPbLTkkBlC6Gpc1Kmt+Gge0LrH5KwvPNxUDbL9rZS
nFTMujy75GdCRYqMHQYtRMZlnbOOYvecTbI+2Cxiq4GAzV1Kr9jztZB4snSTRNEpqczB8+HBKRWe
pJGJRaH73/qhXesKo6NxAMSicUgYmHmCvxvsfCPtDzOtQBfSG31btbWoe+F5eqVRPDkmRJxBaWKP
/DlY60kvWE7chPNj4jyVY2HfW62wd0Uxx3fjmKmn1vR1d+n0EybLQFWHCtpQtFYdEd6cDctxBDSB
/Mv7SZxbO6/MFURFsaBkG7D5wxCrhbOMhYuDE0lCX4+wyHpPyGvqjUye5ahyjthmm5RLCHr2Rtl2
usbl1NhnRqt2Utq2l2W+tombi7OiSVdSTxP2xgwmSyhoSKbVRbjlWM647X1r9IA6jHVcjeWR8PR6
qTjMHKcqG9hzEwUkGyePsp1+lKTIwIOAPQdf3XryVVc+OObF6HuGh1AXaI8iyvd931vTvslCWJQA
3yshKLz7zDRe6FB3u8Cxu43U7PQXXfVLQvEFVWlilEoIVNROwHADPzRwYgM+uzHw6SZ8iviVgOXn
yYhLZ1VxvhZ0RqduM0epRX1kzHReSST0pkj2G/A9Sk5rlPNWVH0BrZIz0oLuQt3fpUhcX92pEndx
JGo6ylZ2jDoJ+cTqk59pNNr3WSG7g+tm+C2ldlssZRFkahHFrU3J52ipvcjqxlhadcBctPNZO1V6
UBAJ5xqrKRd4b6fByaHTAHxjTnsrpB0diexN+i4+wEnW/OwAsdb+nD1LQWubFumt6yS4JTQ0Phzs
mk4qNlkrcqus1zWEZxb/boba3hd7LaKVtBjnabwH9Uo2UzTjUlBNRLqyoa8GiP/LwWexTXMaco07
Ojdsdhc5pjSKUx5xKmhkgti0csE1+qnzojADbuS0JZdh0WpnXAbrPw57NhwgDLSNMi13ymiIu+qg
2BAs6UfnOnXyNWTjYjE4rf+jDZsDelVrA47vRggn4+EJnmb8KuWcLIuoRSIw0/9NVBfsw9x+I3vh
nmeLt5GR/4jcIgPzTd3jxEi5qQgW5DUoaC5Ljff/O+rs6Rng6TYy7IHs0Y7jQdMV27nWqr0zJ9lO
J2PQm0MnoPQzuhXa1nQ1JsO4njDj2cZzP63SIW8Bn910NzvEmsEOVtC7sP1lkWpB5ILwkQWmghcw
VTtB9M3ebXlYjs/VKhry8rnLG/x6xDTu/cAqdto0Ptu9a64zzgubwpCpB9PyEbAesr1DaevqenbO
kgvtYzb9O0jg/U2VjPnbJGFzJXFreUM1D8vaNp1NnhcsGCFik5yy1LOaDKpOGJiQ+8tho6LJ8Gad
pEJ69taD1kVIm12EvIVJs7/h/NF1xPtS4khy4KbkXCRCeW3TVJ7ZdyZAp6HAHeaKfvsYGVjX1Tbn
8jxaESbBu7AC93cVVTbwd/KHcpaiopZmvRutqT8aTQkpARzmgYYgdNGyzpdwk7KtZhAoqfUDomuC
IW7tdHa8eKxtrwdAe65Dp7u3a0Pf6sKJT+VvcGJrLUtmhVODgmB6pY41HcZ7swvGRVuWB7Omc5s3
U8pqQG9fUyEtDb0Zl61t8qgVUTBDAXsrId5LGAQatvEAMaAcxH1wqdTNGL6VnjHVzUk8QQ5cF7K6
12bSUMLpzsrtuzKzkA6PYBdpuk9gTou5fKo0uNzgRufGtvSDPatiO1q6vsoFKYvOpRnL8UOsrMbd
q0bcmt0ggLb8t6Fy1xmvaYGFYbCw9QvE2aoNg+8+1cJHM41pG9Hw65OoYNml6O8aZZ4CFJer1oAM
aGVRf1IjpY4y5m3uaNAcS5IwfHzE6PqGW2W1eIePCMR0VnM/ix0vscdHu1R/gix/6NGMB9NFxULP
ZKbXd1nyaOTP7Z0lTGvZpWO4FdDkl7Qi84uCiIZnNFqrjskO7UreBTC1RWatzLTKFhK/weVspS86
0VKLSAMFsenwLaaI9kFAvlYjJfOme9DoVy78uA3XnZLpqiLNYZnljr0E2FILoYKfVdd2YBtliO9l
7q/g59IJZ9pWnYsvhnLGlVIaC0hJV2HoW8BdswcshUH2HW+tdjVGEt8Mf3pBgzodYAdnXl9fWm51
mG/yhPZs0pj+ujfdAKjRhimVI28RVlBeZjL0fHax0xBqw9ZuIChU6LC2HBGKrZ2rW/ZqyMhwDHiZ
zsmHyg7XNNCOXehH6yxwILHTolxEUfJNtm0FMqGetQa7U4DmPUbi3+II1kslptdGtj9NHekbZS6y
Awg+OLO11s4uczZymfV3sZ09+oX1PWgiY1EUPSRSae8MGZxnjZxEH6/HczvW+SoZK5O2Pp/BDJEf
WsNlL7mUZEEz5gsrhjJZUwXty7DFl67P3vzUYOTBV1zC8pypHWJ/0Tbwa4ckOvsxRsRZC39L71Xl
0TTXvRCiGLyIyMFgrr7LjeABY6Ozppk/wi66mxNCd/vYPxIWjGMaaze/ECroRUlkong4Oq1p31Df
n0tD8wor+T4n1QtrUgXIVBvrgkDxI+aAKfX8cN+l8D9l4o9bqfSAWl2NN4zIl7iLV+FkPTbhDIfE
elS1eXZn1g0mKHzQBH/AKd+1gbWDt/Egc/sImeRi4AYM2yX0cuXYxMtkjF8gp23hN6qlHEzszEIs
+pqK/gAlw9p1dUDUaNjNapbQCUbIbknNgQdsVRKp6rV8RforBYdvp17VavxdjT7dFH0MfzBPmw32
M28wwdfD4DxPIaQmVw9vNMMc1hBe4oXkWLfIlPHEQHhyLIZZqo8Pgp6Vb4d0kBvrXivmRzjH/oqW
xtLqBMxk4XSETdbLwTWfaz0/+S1E6LLgEX2Rhmt0YYx5O/9z6e95VRLM/FB8CXX/xrhESRCsF3uu
DB+GgPhZQY6X6JaW1J4IVOCBi7UFGcEAFPNwMf1ZauFqmI0V52YWtgSNTlvYT+HFGSN12LB9iDpQ
9/mrcm4ylGoQa0bqirS8tYR966NLmFp9rXf6M69l8GJhfnfHYENi1hZl1rINCVIpoNuTbfS9ED5s
075svX4OHIp4/1R3LieaudgUNPf2tJYpOxqIwDZ8kANU2SealOCz411TRz9mK5kI2cwTJn76pncw
D3pdgU1W6XNRJDc0oJGAKtDIoGpQ4aThnmn+Wot+M4rxsqFDUmaTQwJkBcvchOiYQkZdxdKiCV5x
qC7LgE1VkucJ1XkRFxS56aRqD1KBA21uBPXuMu0UxyV7Z8LHMpwbSPktoJn1re4huNlUkiddK8Yb
fzDpyYRds7KNRtuFjgRiyFwdtkjXrvOsZcHJHPcXHBmxjfwWzhVxd5k9ZfueYHZqMrtcza78plUx
oLDfFXsXj8NFArS7y0rwGEHG7bqJdNp5ZfXHEtlgENGS+jfaHDHfAzCNRqUwoynbWqZ8Z2o3TQ28
JuKxPaGvuB8yEog1lz4gxK/nOJPFj5om145OeL6vffEjqlEwtrMvlw5nk4XMqnEFAUW8doUGH6mk
B8EhlORgEPVvsSLemoKvLefTXHLqqKAfSXu6UyPWQK6xxONTX+gkcy8A/B4nTawdCE6baWjEHtBF
P+bzZO5nQUWa9wBJ0qJjAnqovNyfupWA8SvLZgMN66Gyi12VTXdpfgkg96nr1IiOLdI6/ETVXuOg
tIJU+KfWEGy6QfDY1cYvqQEFJi3Kos4ep7UkbXuha+1LKGJ/KemRe2FdYTdUEuZjOYg8Q7P5iXcS
QG8E7tr4rtoIPafLPj4CySfehAv6gtYQZdxIq7qE+bYGdlh24Tx4WZIS7W3RckJYQdqzDMq9m6sd
vaYJfQWW3c4srU1LU2qtIXCIfHHTmNEvQTj4wrJnyjW91sBNINm5ZSjewnK4wN5IXwPymb0yDupV
MKKXRWUNrEb6Mz5nOD0ZuoD3iT/W3YBZr+yaTZJ3t1M6WrcDyp5FFho6ket1sOwh5G9chAaPhdGp
vU6+7Yow7hpLU+2Id8duoqLRrEEupxHpmlXBgrcrf0PNfS76yFgl1nwq1Hing/vuraT57qT9TrPD
XTi5FwLVzoWaPPrpygriQ1kYwVKnicUipsFScKxH1sr71DXuQ51YXr5Jjqm/+tNJ8/tUVvESeP1m
JEQ5AyxZ0455y4OZIjZjXkO+j4rigRPWbeKII6F9NWnZOLcWU7cO6oQqB7B8IeO25+PUL2jj+AYl
5CmHNFkdh1vcX+fbOClATsroyJHi1Nb6tGwMuYOy82YPA3hM8YeuKqT8nu2siuqH0G3LRVZQJ4sh
2kL4wwsxM8kQ61+B1i/CICKhhii4tzU693Y5PgU9PzUuNthtnCyTEZtYAAzaabacF7uhJS0csrPT
RlsEHZzUQNOPsT7e5bgZLHRZHKdu3GtJn9ORBogXtruPQsqjXKMhM/gkaBf4uCa6/Sqi7iW/fEHp
051Cmowd+l2UQjYbZLsVTBKPTPkHWeg3rS0eIaQ8ju5EN15MsE9bjH1pY4miOsyzPE7z5NVBtFdl
cszx4Eb+ZG87MCBE7idhXVj+KXG9ao9D6nMdEFg9dcNBr3DanPMMbhpYklFikIKl2UPczq8IJDHW
LFBy5eO5863fjeU+YRVHne8W58AiqcD2dXxHAxAV+6KfOde2TJYYcmc4btvkFSo66DKnGeV05p54
YOiU7ZDDvhdxZN5XUCXWeM4MWy22xSJXVvNsJXZ5UxJ3cjvDq4L4FkB2m+yQE5GZkeYO4dloYKm3
8AGf6XM0R8uKxY3l6/mbVhcd5kGU08iVL7ceS5Ee09lObiW7/28tm6t7MVBsmWOmvTZYLK+DcqDH
lzHAjCK3Vlrv0zBtc5BiTIBPnULXrGs5UmoLRfuur8yOREHbXNu4mWc04G1tPfdxtLdUneX48DZ5
iO530ZzH4iI1pl4BhY7uZ1puF352sO6rUnmIAsdzo9v0bGMDzdas1y3y+GQyucX0JqaIWsYQ2aGI
S7H/f2Xu9I4VXnID6GX9qXOIUAsICCy38R8EQefYd3+2lm1/4o3yjmGGfrFw+Ms0IbGTKrWdTBym
zLUWuhu+DrpReBFsP9rYzoKj4dOX3Cz0i7vJX3eK5pgf083cCd1hkHff4wFh9MfXfsePQ7/y46gb
TKsHdrRDVFLlQQWOUjZ2Gj2MmGljchT9xPjjHZsX/fIAf/2IWAnHCQaJb7H/kE/Hyr8Z4k8sxP4d
A2oZ+pUnxzjMiXBG5+Jj1By0pln3cwwnW0kvwvU3jqo9OO0CRsVGEZlMuOmuDm/hp/36+B2+99Mu
ViF//TQsLua6JDFqH2ZPtf1Q60Amr1+79JUv16i0tKHtkBxCVvg6R9BW/0bQ8cWPL//3wf1Rc2zi
+/x9kMp9yvSuYiR8/V0l7j9+/PdG15UdV4lcNRuCKDjY4o+yXu3K9rDuy/vHjy//3hS88t3pRGLp
7Vilh7miPd91gkzDbmvLYG1aZK1jlmJ6X7mTcq8mO4ZfuMlEYUBo0psN0NaCbPgNHKKUw3HzJetJ
Dpf/+zmsoS6EuhiwVui02vQE0r1wC+2Tj/1v4xrlXs30aurQaw0tKbzjuMazYmUYn+Vb/9tmSblX
cxuKpVkkoYnxbdKdVZy92hzgob1BPJqtjv0Zqj4Uys/C2f49qpR7Nd1hmjkw1+f2YIkXUd0Y6Dry
5pmwoE8+9ntv6vL/f81nAEsB+6zGpNOY51No1WDk8L9/fjyU3rv61ZQOWkiKVKnOPvPdlWX0d248
7r526av5PPaQn9x4dnHxc/BmKFdabn8WP/HvRU65V1O5qAyayJh67B2fY4TRi4Mp/W5F1fr48cO/
d4OryVxX+exg4NaRA6BnCxSeMC3NLFuUsXP78R3+ba6krnOoaxftGULt7OBPU0gp6YcPqGXD3xbA
3UYHxLh3Y6u+LebSOc0FiPknM++d8XqdUg15p+lnC4czZwIl1aV2LvBVg3Na9cts+HTYisub+r82
Tsq5muGERrQN5AJ/P0qNEirZKD8/avqIs9r8PYB1K1T67BbRqkYS8clc+S9E+l83vZr7sCByqXGu
Prj2qM5RM5RPbW/WHM/h0SyKeUj3Pk2FrQ/s9xjh/7VOfQ2CLtJzL+0KhcJA4vVtjcMqh/59YyYa
5jDCRTJMuVAudfzndOCZYXhBfiHXSRnT4AXcB7q321FAa560R9jz87F0RX12ILlDjKqDAxUxOEKL
5NsY23FtoLY6y9mfHrKhSBpC/OxkE8KMWhnd8K0lufKh7wYY66ZOCTmQHDI7lYYmfLikQIxlTulQ
CDM8wgoABjGHZNW1SOLHUSN0BVz9Fw0DA6q2MsWxnAOomooTf6AZL44Bo9TNwvqb2RHE5c7y0nxO
7VURNsYCKo++yhp92rkTEQyDKsoFERq+V9gwJPEbCbazCNBQiKHcoWzQtpoq4tYb7a5cOSq3joal
WujWBkIxZtDRSANEc0QSQPOhNud9ZNCsNwbQ1zowEnlycN9olh9PqnemrX21GNPYqSYtD519ZfY0
JUOW4miLh8Anc+e9y1+txbAyWwQ0lChd+i2Dm25XZ0mgx8fP/p+t2j8Gr321Fk+z1g5hgktC4WQ3
URDdiBr4izbhSzsAyQujWkK4WSF+oGcR75zK/2Srf2cTsK9WajMBRW84hOLx1o67nPjs7Uix9Imb
6zsvzbiak06H8QhaebaYsE0w6qnu3Vm94MbxpSB2S11bfYcjvJq2Ri46uxD9aLugvQzuZwD99cdf
5r0l82pUKaVzWOiZWBj2gtqknkr/6JS/iXj6+AbvfADnalz1etA7FfZje/gNzg4QcHoITS38ZCN+
7/GvxlVXRLWLEQQbcf9tKjG+wA2nL3/J5PvHT//OB76OqdeIw8bjTswHU3S38zxuUgR0i0lad1+7
/tVm79YYBzkjz585GQZO8+pCt0Y09bWrX+30TYE3Hp4W2GVm3xoMVOrsOTQ+ubb4bwz+a05flepw
gvU4lbA055JesshUdzP009pFyoAnUtbDw3IlKXr1iL3BNH9LejKMtC711/UwqadiNrLNrNrqlzuw
oCYXJ5IMyIawMIMwo8jyN3Hf10c/uBA38mCy7lxVEKQq84ZlRMEWsLDUGewxWwKqGbseoADYoo7c
bZEM/WOJBzx9AU2/g3ckQX9164/BvnTWyzhbi/6ii5iF77lFoTZVIorlPE89UYuIrOuLMaFqwckC
PSw9w6EnikgrPtlg2XSa2jHF8QtxvS077cKK9DfIGlCMBU2897nqhvbaiFeJ9djGAvfE3Hbxwi6R
NUrpLg2cRn8iYyNiKImNcoOXmv9dAvsRmqabT8Inf2pMHXinBFGchdLrrcBy4jiDBqeoLSq1KeCh
PAwzGzHsWRj1mBdAkhLjN/BH47uWuPXZCsK0WiDCybdOOCVeCK/xpspdUM2pMjEy6Yp7O22Jtyir
dn50DGPOEfnqoE+zzDeQH+d7Y4rqvayEBBb35Z5801/o5HwI25YoMfLQsm0MDfdZtqI4WXmZZvTX
YHdDIMW5rCNIRmQVCj8JebDxtXipSbdDa625cJT0wV03kF8udCAywpCiYdI3gmaWsEtMI0pWUNBp
SmiE4G1VLEqsq2LkrBMwnC/9dKmZDB8l0g7cNApRGk/uru0gA06dWx5aQnpWblYIz+wiTMVyXz8G
hYP/hAZaRnBWeESS1lxYrNUCJQlm1nYH22smPKZNG/WZue+lLPzHRLnOUUD7QbCb3s8co9L7CUJY
Q2/JeEo067clwdM/nuzvFN3XaZ6o3JJkxqvyoCVPZZ57dfISyAep3yb6WXQ3U/RZgsY7K/p1SqdA
c2j7eE0SD0/oSq9jxV6EwcvHv+KdBd2+OpoXl8CvAPOXvQUhy7dJy8KCz0GiTZP2a3e4Kt5Nd5zM
CeLc3uif4oTUOU5ZKe2Izv/kQ7xb7Fx+21/H2tQyq5mR6OyFOTz2jfiph2oLWf23ptfFQtImX5Z9
uXNy8dYxb5aRHX1S7fw7QJB64Wo/KSoTnrmJRbVBF39LIkSGusHGRK42zAl1qG4dk27M7/00tFYo
Nso18ZvtqUQnAMUK0ZtjQxgM7EZtKMf9352BDj4XJWKxJCvGDX2X+AhpRN9CTReaV2sTDkDSaGrx
2dt7Z3jZVz8By9AMWZNw974sw4OSffINPWr4WIQXVDoMOdB1aSm9zEGfhjgGuz4/Tne1QCQcQOF5
gdrUr0id8j8JRnynBrCvdlHdTOdBZZe+SSIXtC4WBYSd5FN4+515a11to8C/YeJ3Oa7i8dCuIA+M
qyEVrEoTHKesEsZGN6dh32i1tW/1qvkstO2dmWZdzTRpYHY0NI6zt+Qjtlakb4MF7HM5fPIh37v+
1TwrpmY0tBFatdDrb04NlzcMD7KKcWQcvvZlrKuJZgaicwb4YHvarkunKjl3w6G5yHC/tFRYV8Xx
JDP6mLNlk2KllcR8FlV/B+Bd/SxpQqLLgCb0yen+nUEvr8YYrfrW8NHMH/DikbSY0YCTEvvJxd8Z
wNfW5sIuKWekZe6r2SLJWTNOeY77flzGX2vR6OrqWycm3ipFCq8mSs2D9If7ao5/WhPmabX/UBXO
01e+h34dMDJPSeL6dVSgSouex9Hfdkhemf3QYD7Dn//9IfTrlJEKvZU/V3I8aEhg8RbeJooi7ePH
//dM19Xlnn/tCzgSybbzx/Jg0TbdVlF4thq1b208Xjprm836o9/XewxLPrvhv6egrq5OR007mRhS
p8WhrxFdH+vJ9WKU46P/5+Mf9O+BRZvnf3/Q4GMqC/NEkpwIxyieRPXkuvV0aUzKL+3W+nXOiOuY
IV4+ozpIpDBN9tyFr/A8PR/22Nd+w9XMy/t0Bo/IxcEIaQYMTn8Lt+k+CODDf3wD+c6Qus4aCWDK
qolNjcQxb1xHZ7k3vMZLl7q20DxjUU9es9ROyGrX/mL/ECz9c/YN8uQnt3/v7lfLvBFOo0zTXB4I
Ap2eOLkCGlkKZsPHv+7fta1+nTpioTHHBCmpDkgtFu133fk+qxsIG8vPGnPvPf/VGt+albR02KsH
nTAGOCi7uHB3Hz/7e5e+DOu/5mMga1WMXSwPjQExI5NQAIZPCrF3Zt5/Y+GvS8cVEZpzyqWLWH/o
HWZ0n/fFAo07auQKNuPHv+C9t381wctqMpENjtOhCZBAcx51v1V6pP0YVI5uZo7cN1OQYPjxzd6Z
7fJqtnNONVwn69XhP5Vn9CfpTAikbx9f/L0XdlX1tX0WyqgL6oOkqjMQv8fxuEitb1n2ycf+b7r9
31OYfr3FwtwROZ4xDCTP8Jzn4WS2i+ypXdzOe4xlvHorXwgAMB70dbbUdtpL9634lv3S78d4AeV4
l3rp197j9Xbs4Ns4B0FoHLIOW4GYA8Do9ictabTVx+/ynXF9nTDSWgbAt26pQxVAjXE6lDeD2xmf
DO33rn6110eTbdlZH/D46uIh2/7Qevf+aw9+NdfJPhParMXGwWGk7WzMrB4tMRFD/vHl3xnA1yHC
wuxN2ZmmOuAQs3dt5w+Q5Ktuu1+qRnVxeWF/zfnSwrpy9vmuDUJEs8z3Ppxove/WX3v6q7leYYo3
485hHiofwo/4pYUDiOEX6x5xNbkr9EQ4cyl1mGLztdatHeKPzdce/GpquzgLKlZa84Cd8aIadEJN
skWI2PZrl7/awGsjr3IUuvLQauoG2tHKQSW9qlNVfu35r/lHjilYyWNbHfpBbqsKtUFWxWc1xS8f
/4B3FvFr1lHcCGnqurAPo23+f87OYzdyHIqiXyRAlMS0rWSX5NBuu+NGcCdROcevn1u98rCLEuDF
AAMDLRbDe6LId++ZD0Xs+WDHfyidSQFhPBUwIrE2NlOG0NVrkHoW4ZUEF7/Agz393msg30Id6Yf1
bpgergUvcNkXX5B0CCbAV0bciykZHdYffdmrXEndetkRqtnHGrqyPoBvxtmB9hBqpYAp76sz1R/r
MfwyhVtvVMN7yNaCGHgDXCiUI4VH7IKifEnL3cRQgSnmDNIIty82crShlMq2tXDOmtwOYTDIA0jQ
4aGGA9gjLD3YERW+ye2lkPYcday/TVFUfV9mFTlwN2lvHVEN/mz17qeIQIm8PrymBajFPpvSBboa
iQVOIeJWMBY+ecuQ3kC9mX+f4X9444h42liDpgHWskGJb+awjlIv6OFdKQTdO7A8Tzu4RcDR6H39
0TICtKpzI3kyoKqWwZBNAbkxAk5owYTyD09+vqMRKvVCpdReYhCYkO0rJ0Kl/1er/bHgUrqZYP1t
y43UczWm0Ii2ea8tL2RFqGiQsR72JzBlhVlgvQHYur4E8fTLenjzwppUzYHxQVjZoJ/tRwpBV5mr
/CP8EJx7aBiti9ZthsY0c/lNnnPIoiEl9oEIqO9rK1ssuAalxUYWNHVVSx+taGDjB4e8wBtQkDUt
L2E2bEzV1fc++nn5+5t+zjgLLeu0cUDPgDRx4EMdtO0I+8xYxRvoU9Ov19IGlGpVgrsJJ8gUPHLV
AqVBheqjp/W1ZuqAliuEYGkNFccQlCh3tsJvTf6ng/xw/eFXAxKjo0V/0UEjGsI2MBjgqdmU98Ns
H5rml3S/vO/5WsCjrHmBmhKBouoXGHAnIIDYXrZzUUz2vga0cHfEVFhWZmHXyPtzz3FZyJb+eYH7
mEOhqlxvRF57BVFYzv9/DVWwue4BvfSCLAxHnIXzIw+HM4WBXVpmd9UAs57UBfvUyb3TeouGSdeL
mVA5Tmgj0aKYWoS9zX1m8V9JPn1cf75h3vUiJk5YmfAKw4ZM5u7FRaZUheLZEeOpcbuX9zWiRXWI
C+gSOjsvKIEdtMryYE/Mz7ru1p23uKemcdKiuwDCQAoX/YDYDLYH9a5MgbChW6W7hsjW6xeA2QC9
Le+KIEnbL6gO+lh72MKuj44pAwstsLsRrDwKDxFcpdWP3LJe62z8Ct+cYZf3yLtwj92ljHzlBNea
KMkKZf4sp/jQ99BYrv8EU/ec/69rksXcpeKyyrD7/yqqCWrLOHQ31rBpjWmxX2BDCFd4bP2Tan4m
WQOxiRvfUph0waav30jvpi5o8V/0GS7wF7wkYTx1Bx31XU/jjT3t1Z0RjKC1qI8beKPJiyDAqT4X
4wPtnF0dfYztLxXspNYn4OreFk1or/iCzzQpxogGg4JcFir62mU3PexH7Jg8qnx+tCBkXW/KEClc
e9/bC3x0wz6FbSJEhjuQlhQU26IHnc3b+AQ2TAXXwr1n3QgC5MAwFT9y/mmkG8IDwzrSa9+aKAR0
h6Z2MGawxZh7vjxRBdXyIprkJNK8vn3fCF369WanwL0GtkZwLkWZCiB+w4nKdh8lG8NvWkxasLeS
9BBZjyyAIfueQKo7Lyi5CsHaKJ/tpDmud+H67TMWlBbRKmmzMI54HsD13D05bkTuu5bLj1WJswOY
MagcJhUqg4YRXA/4T0JvD/tTOJpGUw8u2fqvMC0ELfDzCxtjCVHvk0b5dyZhjcT5xlbLtBa0cBcU
mlOXYBjnTN307n06PyT8ue7E/l0/Xb+P7XIo27MJzwdzap9RSP3nX+tPNsSffuPaO66w4zRzAlLE
OUa+o6cF5vX7ssM9/HoThjXGtBAvawWLsTnswBGEGWTsAFHhPjtsPufj3RQ2G7NrmAL93tUbQtK7
XNAAHoX7jKCICcS9DvcZRG1M8l9W+j+f/BRopv9H4lRXkF97SOrVAR3w2T73209AIAXVuT3SD/Me
2tFj9hw/iW/2s7wnfn+X3GZP2ffiO3OO1mF9OA3LmF3+/iYfwAAYejlQDwJqgzTnwq22HzaWmWkx
6NmgrPB939lOAOvpx8WWz9YIjCfgg+u/3DiAWhqAyYwNg0sBQ/uoKQ+o0AbPuBkUPBPaBU4tJfP2
TSfqCw+1/AAfh/wOpnjxg5AZzIFTbzlYKYyfiNM3vlIR7qNikX/HvxjPVgyHKLtaQNCDi6HaSQFn
Qtfru++pV4JOvCTFkcoZrmPeTOi+BwvwaMN2/Hm9Z4aBo9oLM4eSoIOrXRPksf27yuBWIPL5we7s
n+vPNy1uLXWNE0SoQxiSwAp38PGfUZpcTd/U9N6J1/JX1YG8xEZcmoI0+WgnM5i3Csc8ZOOr3rBk
qbZlKSk+HGhCHMA0VH6CDLy+SUpbbuQXw2cQ1fLLnKFwsGVZHxBPiD1nBYxOHeIeeVI5hxiGimEX
kaMrZ1g3NNPn9RkxdekyU2+isHZx+AeMWBUAefa9zSMolbfCxLSYtDSDx5a5B//tYIkc75hxyAxk
nqcfcIHW3Kz/elMTWg5hLByYjJUTAJMAjZPzSCv3fuym7+uPN2R8quWRgqAE1J4R5yASw7yQfWRE
/YS11VfAVR7x9/fthKmWTiJSu1GOpoIJNmuQH8t0p9oRZaC4+M+m8guR+bf1DpnGS4u/DisWQABr
DLyq/2jBlqmNgInI46f1xxvCm2rhR2oGU10HQJC/7i3wphTtN5it7ezc3Ui9hg54WgRWXdGnhbQv
M0I7uJLR3zZQKqc5yeT73r+elgK5FXuzrNBC18FREKedfXpIBaVHUhazDxwUDFfWR8vUFy3eW7tG
AbXIvUASQAiXQpBTCMW7P8Dl58t6E6YNqy6ioE5eddkMwkor2wrWEMUC14vG/uJMF/hfmMHreGoA
6MONDqxVwwg7jfkidVTux/VfcL2T/8i5ahc+ezWk3v4SLd8zOJ7vRG3fWOGSvGsUXaElsBFCrIx4
EtLfeD628XOhGCz7xcbTr6dH969g7E16HFH73lo9cfwmtW9GW/2EZ8N7f7mWvGCzArfGpHV8Cj+i
onjq3d9gpbzzh2upS0RF5+Hy2PElvBZ2vKEAGMOBaX1Sr8e5qys3og5GwLxRxKci++V0Fx80lf+a
LX6byOS43oZp4WipijsWgT5uXnCiBat42C9aIywYubsxPtdTOz4O/v/ea/MqS8FPsf1x6W4cYKRC
lA/nMNnwKnBkq9f1ThgGSj/jGNu+H0XhTr4rfgywUXQAzFgA9svLrYvx63pJwKa1fAXWR9q0iUN9
uCyBbhK133GPHd1ZHMDI3dzgUE2Ch37ANSvQfPA0Vx9HBkrQev8ujfz7JQGT0v+PYpf3vJVdYvve
OJ8quP2MQKSNcADy2DG1n0P3vN6OIQz1sw85cWchBfT9M3xFaqDOO/W8/mTDMtNPP8LCcrJEXjyO
HJAurZa9UoBuuMW3KvpNDWhRHg1VJdyytP1EuIEbjnCpiXzP2RIcG9Yx1+KcgWhZ8GqBDU2h7gYF
A8GFwoQETlvwiLN/t1X3Hjke1pnz/6kuOpZKBXMiXyRFD3D0nB2VtHyY1m2cb5kGSgv4uU9QjEit
xXfVAKBDJOjJi8oWKaUtN5araRlpQa+S0oHFaRcFbKA+Ze5nr5vKjYRi+Pn60YYkTivg+Db6QrS3
OSrnWefdw47kuL5O/xayXgk1/YDDLqsSxKUQBVVLke6nC3gr7mr3SDmHSU6iLGbvUAI7AWJWz5dA
7w+yH6wXGNVAkLUAzcctV7wsXmIfFEC+8JjrShQqeEtzExUh+8xFSe7BV/fOYAmzP6wu0tsYUtx7
K4/me1BYYHPr5lb32EF59QM2PPwTidv5tZqEO+3TRMhPo+AD/IJj+TNaQOl458hqs0Yj9ENaUeOT
CR/ImXWy6j/YOJ3WB/b6V5erf9OJdAjHQbj1xSwJl1vwtow7v/XaX+jRByq7UzIOf+rI+7zenCFe
9S/stqqktcD8yrdJ7uPY9UOYA/UyNGd4mN+QsNzaxhqWuv4xmYADJEL4QPrgRt+WcoHJUvl7vQum
R19edm/2RGScaviQ0QYS8P426QV8CbG+3jfZ9BJebx4+514+EAATfDutXycFHObFwK4RW/siQ5hS
LR13I/ico5N1vpXMEkysthiPMrLIbgbM5Ov6ABnmWD8oDEWehSg7av149MAZcazH7GLPbJH6Luf0
Ia7yjfMIQ2f0s8JyggWc1zedv8BZmavuHlyrU0XaX+v9MLzd9XNClC/1fYsjLj+2ejD5UI+wKwvv
Q12UvuvFPyQKFg5wwN94x5tGTZsZWgEHZYOk4QNI/TQzfrFlr277Jpt2cTp/94C02Qh507Bp78yp
a6WTQ+7j4wsvOnBEyh4Goi5sW+XGy9IQIkx7WRK7jnMbFbc+m1Xx4FZMfWSwM/m4Pi+mp2tvykTB
CnhZZO03vfrGk/QMekO6EX+GWdCPPIiNnQ9MLnI/H7P0a0MsvgdjbbpNUb0fQN0XBfCi36qSMUyE
fvCBktS5AGwt89XIgaJI4ABJFkecYN+3VXtpakIbK+IME2CgKT+z6rOynmQ/HaY6fN9C0s87yqyV
OH4oa+znqvxGlTbgWAkokv3Mk6f1uTa8nvQDj1Em9ZJnPPVJm6Zqn88l+zgI2CVXeBUfoQGGx3wD
DOgeJY3dsIMli9xo2TBy+kGIl7E05O7MzwD/vVYzHOqBe5Us2ggR0+MvC/BNoh+H2MGbcMz9CaQw
aLGj+ca++EQqmcwbn6mGONEPPyzacnx+lfRc2KQ7RiEbb9oRGvL1mbm87q5syHT7iKmse9W7CarX
C7EvssfQhgOMqLCH2AhzUwNaQswSxqcmdyu/HSZ4eFvEHX8WvBW/KIF+3wlFfLPeE9M4aflw9noy
uAPJfFZ59Q1Kleld3sfZ4X1P13LhWEwQzWe09Oekhf8l55DAk7HemAXTb9fiG5i/MJJ1mPldFz2k
bHzxQM5Y/+Gm8df2nTJmZZcMTe7bhftC+sS9iwjom+7gvbYA4n1Yb8UQB+4l8N/EAQCBBNDHZPBh
ddLDji38Hqn0axWJjQEyvMTdy9/fPL8deEWjBLaCYAyM38VcyRt4YcQ/69FL78twdB9YQWCBO1Sd
et/+x9UGLpnB9ExU20B+B3N4uxAfAJ34QAi76wYUQLWbN+GGsdPVX30e9knnVY0/4xv4Jsln7yiH
mJzcOIs2SmpNTWjDVzRD2S6eV/vKawSQmzasZAFmmLMtSzLDC/cfkdcYppB3YbC8CIUjZW99Hjio
SMvIUfkKG/xWbNR5mHpyWeZvFkKVZSIrUnwRtOSpZl8k+ZZnL+tr+K/65UoudC5tvnl2aqF2xKLl
4AuUqNxn4CuOAMMOcEQGluYP/OvLQ+cU3cciBQg3XNj8BWItdgQrOPV7FL/e9hCQnJQNx/wYRu97
QJhmYLoAR6gB4/m1/isNkaDrxsJiKVDYHeKoR/bn2GUPfWS9oDr3DmiGPeyb79VsbfkUmgZbS6ke
mydeehwEEFQc5TACpgsqj5plI6caUpMuFxs8heocbw7P5dClO0AIS8BZlodwVD/AQ/m5Pl6mPmip
lQH8M+EEVpzZEN/K9gsq2fYMCOr1p5u6oCWJPvFsG942Fl7O+Q+nK8TtVHbNYxyy9Hu4lHyjGUMn
dEFYX8HXPl5Am5WDfKCoZQXuNA8g+Ffve0vogjA46CBxSic8jxQ25PYyPCwFPiczIp+sCx50fbRM
3dB2S/bY1JZdFeHZ8j4Sdm9XLx3d+Ig0TATR8sLkzgKUmsQ6h7BmKWGTPQ7PVfupaLbcef+KtK5k
B10bxgpqAR0C8KwdwnfbGl33zoEN6d7huP4AwgBF0dHoJT/7fFxORZar4yza9Fwrq35ahpHCTGPJ
b7jlVRt7T1OXPS1d5bD7Kxx0OUcZ0hgD99D9qGNwSrcEDKbp0sIfZhalOwMmeIbh2yKenPC+nn6v
rwRDXaurq8lg/LCoNi7DMzzsXQHYo7SeGpiwQ3s+iupDW4beWXmMfykLMZa7Bv6yAVtsWD9BwZpz
hz17cLnb2Dqarh/+Xjy+yfx1G7uhA9oDMtGFAYh75R1e/fdSFmd1IfvA+Pd+noAWyOSF7LLU3kbc
Gd6bf3/Qm4ZxuYX6vJaE506SBz7/8iwGIysovUcUdLM/64NtaESXp7UVrI+8ur7Y5y9fBjLyO5mk
6Y1VTQ/ZMqC8iC/vC/B/hGoAniQFSE4+NjTxrTsM+5F1OdhRTnVc74thTeoCtZGV+KQHoN6v8u8Q
5d/WmXey7I3De0NE6cbYDgFLdchFeOaRuIe798lLl/RolSi9yuFB+L4eXHr2ZsrLrBcQ7dmAmFoL
uC+lGJ7rpEShTz+984tel6jxQcSLLJGqyPxc4zp8yc7K+vi+n68lhZQvSeeOKfTPnIOoBiz8oVta
G6iQmG/MsWGLYzv/H6HQJbBMHPHzHTnQnYz4J7hwvPaXbUHpfCDcI6ChVBtfLqbg0PYHrgNDd/hu
yDMoZ91tLpIDS9gDS7JngD17kO+2bA5Ni0vbKiwF7UAAd/GKzcZ9AX0L4B6k3pfjuJFLrg+bo+vN
AMeltKg85JImeVBu8zPNukeY7t2DcIUP7fFLCgHH+iK4vGL+fRc6uuosSZO+7hf0peidM+2HY5x4
G196pkdf5ulNeMwLi93KAZqlAghtzlWAm7qNs1nToy8z8+bRNgWzJYHxgp/m4Q6kAhggjNO0MSTX
j7gcXUJmSQuWdKSJfRBX82eS8oTuI5RZd0dcMMhHCTH2sEvhYPCNI/CDuE1z+7A+G1dzoid03wIU
78F6vcxgei/4L9tqnrzB/gRh6o/1x18dNk/8s/kskjayJsDtp+Y+V5+d+ef6cw0/W99zZimOyhWW
UgCL8sMFFzu6zTGs32X8iZ+tLSQ+zw7JJxQ6M9wpoiB5TxpAugp+qgGSX+/B1ZBGE+7/F5SXeCGv
oqkL5PzgceBwF7AxU77v+8/rDZiGXsuEYwX3wqHA0C99vZutp3za+OWmB2tZL5lVXrmk64I+Imdy
sXYc4q3KftOoaImur1U39RHcFafm0aWP8cVTupn2DQzE10fF0IC+n4FpZy3HzI0DlMk+w4Xxj1eK
W9XA+zElz+tNGMZH38hU48TUCLkm5CTufEyzxQWmbaAbLzhTB7SlOREZlxYQEn4svQh+0x3Zy6Fx
XjzJnE8LAF8budQQYfp+JkFtpIQUvAvcFoe71ktXAsjONk5iTJ24NPommw7gKDtA5HZBNADJY2Xl
CwmjFzj9AFaHGpr1eTD14DI/bxsJc2Q2hnXqNCd8Xe8Y8GlgT7/v4Vr4RvYS2dyxu6CTLt9J7P93
IafDwavi1/e1oMWvU4tFVQJusZIth3a+cZtyT7LP6w83TYAWw47FFjA16y6o5hPs1Zv5MKpjnpzW
n26KAC2Kx7yeU8WQ24Y43KOSYOeSjdfw9d/N9X0KOECZTcHRCor6SfAPNvtRh+d0q8jq6n7O4/rW
xMUB8ZwtKZalNTYn0Umw0mRT+WUWFQcP3MfbZG66w/ogXd1yoTEtkMfFGYcOlvaB28yg27RzelTU
+bVckLLRENFfbtkWR477j42Ivj4r/B+8B8weykEs6F1cPSjL8mP+rjNi9EWL5zJDCQmueOFsHFe3
cUtxhjHeYNd6XB+q69/YeL4Wyu2SWDVSWxeE46FCKV+x654Bi2zvuvZUKtxK7Ncbup4yuNSiGm52
0RjXeReMcCbY5XglL3ULL5CNo/Sr+zx0Qw9pqCfaaqxLf8orUJkjqzp3MbVvZNGSg0p6b+9FsNay
h7IEZGspN863/l47/LPlRrtatCtYnDUR8LCBiEIPDPGqmn+LnKkX8KNtGOWXeRyoth1OIA2qB8sG
5w8Y1rg/0ry1/AX20jdpDS4hj+r8pz2Fc3cAH02+AjUMGm3ZFcCqUTH71F3iL10xDK9ZlVffMmAS
IxQr5vE9dRFLpVWC6O3y4RPs8nl8Me+uAfsk8df12TMlBy3tpB1ncIp15NleFvvGY2X8MjkN6k4G
r3Y+zbPbbTRkyBO6XD+xI0LbAbLpFA7rX5paWofZjsVzO4jK2uWzncY4leLFxmGdYVXqtZ8Tc60+
mZg4R6QYAe7OJJSdA7AcuDCB5eb64Bka0Q0BZCI9MEdJ4fOoFU9145AjjnHpcal7+3390D0BBmso
l7YRiZ9WFW6JnTiudsSGs3gN/9CNqTF147I23rz0226IZkDOI1+G6hXw3oPgBDqSLks2UoQhi+r1
8BHSUFGIWJzHRH4o+uYRgq7P75sCLcvN+UDrDqUN56GzA5klIHxHwGm2XvRnvQHTb9fSWzSikjx0
LX7Ou/lx6CLQNLeqsE0hoaW2ZG6FTYUSMFAEhyF+nrm376p5l0efAXreGPvrYg4PJO7/z64SDGDX
akRFxsxvCEvgiuEC0dzdJNWHJvvZRU8l+KZJX/6s63TjtWnIKnqdfImE0hSWzc8pnT6quftKRHxS
XZHiQLfaCD5DG3qVvGfR2gPEzTsLXFafVAg8QD133j7n7gISc7vx/jE1c9mKvAmOqJSpAwJheGbe
8pBl7mOb2Z/BW7yB+/Xt+hIzxJ9eD08aRppQFvIsWCy/TqxsPzLh9SBtsrz6vd6GqRuXtt90Q2Fj
EUZ9Js5LCqU+mw+EM1yb9adwGreqJE1taLEILgOZLlYV53yiT41kN4kzn8Ka39TFcFzvhmmotGhM
G2gYKaji5wgFpFOOg7AQ/ysO73u6HpBA0IdjL1wEJHzxbAbH5/ts6jeebgh33UYdc+kURUbdMymd
kz0BlxR+A6vvprZGkLM/rXfBNAfa+xyVILilRAickxpC+ZG0P7tyJiA5TRL7ja36MkNS1MvWQ9H2
Ya88EKwmFMjZqF+aaf9xvQeGYdJL1icvxMmwcNyz1zl71Fh/9boFcPmEfgDNVuFmSm1dj5pauvz9
TUx0MQqEXSdGZmyc6iuIKB1uM8v+kMkm+glOWXeTl5tCBcPE6FW3duexZgAeHFzyZF+l97K3gEEv
Tl6y5YtjyvR65W0SM9gUoszr7EwcxvhOrdhPFzx14HGiZMJWklGoxEdyapa+O7huXD9XDncVkCkX
1P369BkiVC9ww14cJK9GzXcjDmd3TVt0R6fJ0lvGk3YjkK5fDXtcx3fYM+6BQ1JPYId4IPR0rvAg
1o+d+9QWyycp1fAAD3IRzHFCvpbUdf4Q4s13/ZjkYpeVhf0RL16QjAXBHfNGvw3fKboxgSPacqjb
iZ0nysStBYDOjQwh6IAtGNicxEvPkQuwWpg1Hj5gqi2rHeOkaxmx7qxE1JblnscGBXNHlMupZE8Z
3IvQ3gS8dF9EjzIHsJOnIWhuFi/LkwtqzbMTh/lGWr5eyuNxvXQ5dkWbUJF6Z+ZUdbVTTVZaJyB6
knTv9UBmHTPUi/UHQLmyM52i+EMpFCEnGfVptxscBLjtyLA6VIUF+HObJrtoxARFVgGkTNvQUz+3
0ed3rVCmbYjKNob/AVH0DFH8UziVy75L+gnX+NOH9zWg5eBxcAsRJRYkMZPdPcNvxTr1XVIcBhk6
39eb+GvofuXzVBegFNSJZ0U6fl4GwJbCHyM0stESnRVjGLpjSC8U8D+0IvtRWXtHvpIEpGp6sHlx
szR0P1tB3ADj8uzUqDSq9nX/OfSOfXGeHbhE0MeEwK2keKmyLxxooZ7zXbZsfG4YMqEuZuk7Onhd
hBLhUXVPjRXv3en7LMld1r6uD46pAS2vE5FmU95Tfq5gP5UChgPDiwMorTiUEBu7wuv1FB6nl7bf
vDtYb9ux00TYuy9zAZyj6Jp9Ns4JiOodYEeMpXe8AHu+bmxyIn0MQrzq3BNcyHF2G7bpwRNsq0Tt
6nuMuXrqqSVrCc/AvBsBmI/irzlvdoXCf5fA3zoZvjqoaETPM04fL2MJkmc4vNJ83CV1fmi7Yh/D
YnN92i476n+WNFrQdl+UZlOaF0T4Dil/eCK7b2Ven/IKrJzUcw+xYPM+KYaNA56r7ym0pmUB5vUe
CN+RGyzDgPeUlR+tsM/3OSVb22FTC1oa8OYU2wsrXYLRnk/DPJ1sSFSi4mV9tAzzoScARUavx8W9
8LvU2+Xl6yheI3onki3qj+HX61GauqlMRhC4/W52brN5mvBZWt8s2VYFs+n3a0G6WCqtPAvjzyxc
9mDUhztBk2U3RAoZyW7DjVeTqR9aoM5JvrCUOMIHoPkQqgzXktWpmbaAyabHX/7+Jg+MdTuirirB
JKuh37Fh+tGJ6CvMqTd+viG2deUZ81S/NIkj/cK1wG0NEq/fi+i1XH7zfCOX/YWPXAk8Xb3DFVRG
djonActKbI1cF8U4o5K7hGTqjvY4+1Aw295ZM7w5pKrYANZ4DWdH8HGOaiD0oBzu3aBM0r5Nkqw6
94rnD7NsvQB3bsUeun8SzHn/STRw004cmEYMVl3sVBxZgDBE5JZSe9lnUqQH2nvsMC9d+lB7ZXhb
xqH8nvYRSsLiNre3bOevfr4wV78Jz4uJOHZTgd5Uti8hZABUqve8+/FobVlbywXF1XpF0KLmwUqr
XSmnQ19svDpNq01LkSpeihJ2oALXEGAExhcbbFnTY5Gkp/WsYmpAy4ouWKZyGcIpiDy3voGxGzlO
ab3cIka3ipxNK1pLi3MWW9kMh0u/HGGG5+DYd26WfepcSnPCT5BZORufCYaGdBFUOsdjWjA0BOET
/K+WIbtlyWD5RUoAeIiX6pwBgvW+gftX99RPsraRLoFJhpU+FEnqa47j//VpMbwaPW1VxXnWJi3v
kkDWt6Ub0AoLKw1vIqfch5MMmmSrqsaQlT1tcmRcqbSFdiHg3s+5/VTRHOF7junGueD1rxXm6rqV
BdWXZEQFWODlY/ijdOz8GyNO9CljeVqeqlI41e6Cy3u2x/xVCSGOnVr4Lkps9ml9KA091JUtWYX3
mSPw3rx8+FaDs4vu6fjabzrLGHKLDt6SzAJdoQUsPndokBP5UvDpy/pPNyxoHbYVd32RLSXl/ghc
A9RX+1h9bpEaBYo+oi2vpOv3hpiiS2p480ZrrQmS3YGAYJOlT9ZMznX/xMXXDrgqJ4n2kTiNzqPY
dE4yZBwdwTXa4yjzDtC7aZpA+1RBl1a/+aB+rY+Zabq1bWtKYombE4xZn7e7boapTTTuw+WO8Zf1
BkyToqVkFgtcOlYR3swoQBuzwM2eF/a4DOV+Ub/XmzBEv07cilv4deC0G0u2AP87YT1AmTHg8fG3
xs4eprH60tr5e0pyMftaAmhmBYCwVQrcYGbejqU4NgrrE2HOtBvadxXQAW11OUN5s8TUZHm4MbMA
p5MPYXaOvI9L9r7371/zxTePdhxYGrcuNt2RQ519K5dz5cRB740b35aG8NaFVzgoi5M6Ah5aIZG8
pA23bu0qfFcBEQbmsorf/PpyKaOstjH6Vh/C/7l7HZz8K22bjctEQzDogqtiVEujFMad2VV3ZiNA
ob2VOTvbLTy/F2zLK9QQ07pmqhy4EHGvlqAk/U7xeL/g9jWBSGQ9Hkzd0GKaVe0kugkxnafNLpsQ
10LscgL/uy0fDFMLWlDHsDPjmTthn9XxXQuKeUftPaUvify83gXTCGn7LA7wlWiBbfIzxr9HYvxc
xvwR9rxbO1zD83V5TptzlFq1Qx8kHbMP2DmjWI9mErbCiXPzri7o+py47mW0eKQAxu5B0k9h9NrS
9wWZzm2a5aUCQYoKpW51CJOzctkBy/u+D3+9iDThGXy9pV0EqfNkFz8yMLPnjVm9egaMzb+2bMoc
DOYlThi+J5ZHd0oe7Cl/yWvIGm2Bw7XK25GhVnuazhv7KdM0a8so5DnqktKsDniIYj1ZhXyXSzc+
Jq7aqDr8mxuufBzqihmC71pCSzYH49QluK1I1a7m0LE2dZ9+Tqsh+jPDT1HiDtOPYADo12CTHC34
teLEjU97AYzq7VwxwINdK36gUQVlIFXxIV4c9iuPqnYHDTkcxGEZ+4HOsXeEHiTdY4cWHdohkxtv
aUPa1iszFwcO3JIBMzKyFJ5jAD4f7bDbwrka5l2nIbVtWXEwTQAxYV9j3CiIUqF651ENsNNaAJCq
ymOT/nhX2Olak1GKQeEgifqcqXPh8HNLh8+owduIatNA6bm1kc3CCk59XCbBfCYaq11cTBuhZ0ir
eiFxtkAbD+HgHDh9BlB0v8+6cj96r9T58r7Bueyg3rw/CS+jMbdxZwd55Q8LKk6/dah1cHtaH9db
MG2PdUEUblcy0Ay8OSga3h0qBMSJAqx8qlv0KY7BOskmkR0l/FH9tCXqRPJ4i2ljCHddqKNQjNBU
cz/D/FruUHO3q6TYqWzrANY0PVo2aSrSpXPVYRnbjnsAVo3tOaoGDhkpigMo5Kf1ITQ1o20xe5Zw
EvUWVnBt78I0OtjpnWJfWmsL4HB9mP4R5tQ4jSpQxDwHUfG7HL6n2bAr4j/rP970bG2FKdHLlKRp
6M/Yc8w4RpzGH3a4Rc67vtN39PpWMdKpLLu0DPo6CeHhvoAAU9I4hoVl3d6ibLrb94nlPuUyzDf2
hNcD3tErXAn1YiJBtfHh6ZZ+XBrU0iRQ3B7Wh+t6ZvxHpdOUBR27Ngn9KgHfAqvKFkjr3yoODzkc
K6p7N9na8pg6cvn7m9jvnKhqloh6Pm5kPnSVUgfAGbdKBa6vWUcvcp3wkZpYCg9XhTp4s3MHg6aR
jn4fxrfrI3X9O9LR61wlSfoqu5C0a7iTPDppfaTR5O3Lkke7NobIOmfZRlOmkdLiPE0K4kq+VEHj
uYGqLJ+wauPRhvToSD24xdS3Q1qVQeP8CcvsVnWNX+fDAdQDcL5wuBNfjsl5ty/oRs43TI1eWNrX
taXqQnG/KknS7eqqKu7lWEtcf1XVl3R2to76TQ1dgvbNAmthqhTFAqFPiNq7aQ2BwbQLR1y5pS/r
a8DUwmVtvGmBpdjqdpVFAsWs/fIfZ1fSIymvBH8RksGY5Qq10/s23XNB32zsi8EGw69/UXPq5ykK
qTWHkUotG2/pdGZkRE5DkVkn5AkDN1/xHv66ov+6c5ZOfFxM5kxr0EycnLl4bWzjxestxMDM/lDa
M+j1Y+eQtgymjcvTlHb/URNlLD1/vz7ABeupA0GNSTjg6YuryIAsqx8aJZIaFGW5fVDPrfn4tU40
Q4C3Z+EjBVFHMdKhovmeQpa1W7P/C2dH14fyyxFkZ17ZRdRiH5JM3+HzB9e/e6lp7fVAQZPauH7n
nqj7U5HH3Hj7WrvacZ8nmlYdR0qiGGmg6iwg/crRW7BZOsxzMOwq5mXpAJwcf6+6pAwaMgYly8xA
jJCjzozdl4agYz2bCuomuQ/HJ/PSu5FYSVAW5hqQdGHedS5kE8Eop8CbELoc0+/O5n/8es3VWbj+
dGQnoEdeKQ0EB1u/O7Smgsyrsa9qclNLegePcTNO3dYophXru3C8dNB7Ap6cDFltJCNdOxDFSyPB
ObRWT73U+Pn3T8aJF/FcFhSOr8i/uwi6QH0tIMCXXF/hpda1Q9tbynBBwF5FqAKE4ioKVCkyQzKB
if1aB9rDpnXKOjN6vJsQrQ2V+QqNlCBx1lznpc/Xzi5kptkIyEwTecW30WZB673305rzsbRBtQMc
pxCNMMu+iZwpyYKYjt/aItlen5aFI+xq93UC+FiFs9VEhmW9x47Z7MbEygIP4jK7uoqmZo3Reunm
0TGjeAWpvCYoU4Wel/HAyqmEtvsMlmYnlcleSaPeiaFDLtYWzZ5UtdyAxSreofzK+Nn4vfyav6vD
S9ucpz6qQ7xTXfPd6KRR7Bm/rs/lwjrpDK4QGrW6wkGWboBQ6hT7YZZ3fGX7LrgGOnzUloPys9H1
oUSdBA3IrgBU/eAp2JUHbq/0cfH7GdOzjP1szoWboHpSJXa3FaSqHmrK6QrMYKn188g+2Y8ejCiQ
Ska9GwcO85ByEm+csnW/Yvrw7Zp1AnanRNm8O0Sz88sEhhBIjw2L0831lb14vNH6eUyfvl2lZTrj
wi8iKVNVBJ0dt3uPyep2RKXmCqTv4l2BPjQD1cG2lqwfUQ+YNPkuMV21EWBY/Eho1twJ4Wcnnghg
9TNSiWfDidcIRi677IzqGUs+17YnJVSs8frPAxkzNxSJ+mXD4BgeUvRDzw5qNk7I2f8UtF7xSs5e
8z+OKIarWUwWZ5N0JrwMqznfDymknUjXn9TAb+YatXE1ZCqDURUf1xfwMl4P3Wk2tMnt2qdzP0Rd
EU+By4c8ENT/Rkn57LRk2g6N+2Fm9A1y44dktm6zCkcrS1VImjVdoKVNpJnauPXLGghE/9S1+UZ4
RjDGw6Yz11DRFy0EQ3Hg/+/RknI/7nMq4GNYb7HpbnxFjqZN9iDIWEkOLhxhPXfuTkORUAtHmArr
UHXdLWFAGF9foaXP194+VVYIaTWliJrCD/vuTc3+Xpn3DIit6x0s7HOmp8/hYviEoRY5QmVjvG2z
+UNKcexSFA+Z7tGU8zYuxo1RmafKqFfC50uj0swSS7mXNXYuol562dauRPzMktTcjZPxYZJebK+P
bWFr6Un0jEgvUUkiIrd7SaF60sspROxlxfotLbtmmZpuMDLpoHXuvU9JDfzqn+ufvdSwZgMM6J2C
BheUBsUU/zeb2b3N5pWtujTx2nk3QHLuxVY3RIVP3hvVPom5moKu9qtNO8qV5+xF5wlHTjvRDk3z
DnA2aDu23QZCj7uhPwtoNGFi/07HFYdlYW31ZPlU+/7ZaZHRDEh23pqbomThAEfw+hr8TcpeMMT/
ZMyLMlFUgrfFOAy7KYz3ZAvG6C09KIg73c6Rs5nDm/GmvRN35aF+tL4V98nuq4dSz6cD7Ska6p97
l0EDZv0iKMatobbNDlW6qGByf10f5tIsnvfJpxsc2EUgwRz0Y/t3XG6cZFs7K8djqenz75+arsup
VYM0wK8AHD1CKtvEMEJSruyxv/nUS+uj7WSfSVlZThkfJxSxHFwoVRWBXVb0iZhpeQdf2jrReDBC
zuv5aDR8DCfLGXZNydVb1xHSbYknh2+wEfNrPKs1dN3C/a2TII01eCWMBF6DY6Eqyy1dDB8FktL4
pgz6ms/gKIlbMHxcXz7rPNoLs6CTIhVcxkbhdyDbcm2ydRzOnqhqgRaL53CaMr7NOrA02MpoUEbO
yj9xrCA57hzkND/YwxOH1u/BMR3nldKYvLg2nYOxJNWrmPzuLqvaeFu3+bxyZBdcOT3PZYLVzqME
iiCemMc7Uefpg2hmN2xma7pJJ4fva6ft/lBhdy+xa/uH65P096Hx7yTZevrAIFnCrc7uTpZD60PN
R+/AwYx/rrDoZLGb7NGi27NlDFtgDX6aQ+ZtkzQeb4TTNt8JN/xTkTSlEdR5bv3ymEceuUfrUFn1
eBiVTR/tqgIjQmE0P1k7KUSm3RaoXC5A5xjMvZJk1ySQErcb+HM5zlsSdGXb3VLXnkIKMaYDoNgG
xODNvD+MPcl+23ZWRucr8r1Js3wMAHGzygD8vebGZbN/mKD1vs/izp4DB9obL2YxTj9dX1EzJNKZ
oxTKhEcHkih72zchGthm/fhaJVBLrR3hbkEu0DxDpFI9JGSqkJVrDZz9qgsLdyxC2vbzqTa4+EjS
fNwwE+ruKivZFORd3746EJfY2L3Zh8I1SWSbzpoq98LtpAOQBye1QBRE5MlFXVYOGRTcfWArgDe4
Vmy6cDx1HDKUmF1qllBE4b0XeVkPll+/CpvB32UkPfJCPQs7Xblrl/rSbCuP/SqdVdOfBrib29Yb
32M5PQlfPE2jcWAGB1Jxhpz19V1und2Of3c504En5uCnDY3TJIpjNkxhArqRdDuyfPrjQfUA6D5H
1H/E5CVn3KhZfED6yH0Yk6Z9kYmNQsTU9PaCuQRENZPHeQDwU/c7E5k8eB4tH8fMH28tO+8/rKnq
t57H7Z8Sqq0/G+5IY+WoXgbC4qmtXRqp03UUmvIQgSjtn2kbhyMnu3God1RaP2dYzoDMrQoKUQFv
UVlimw/ZWn70stuC+sn/v7DI0JaJpeYc5oneIEX9Pc2mGvC+9AmoaD9oEtBoX1+rpX2u9dQbrJ7A
jCJPxZyaL5U/tJu5tYy7iYvk4GSj9cV+NA81g1uUDq7EZeTkkKGeBGrOTQbU0IyqtxRij6/Xx3P+
7ktbz/r/maOQXZbQpu1OgMfTezGAGNqby/bn11rXbnpFnYo4IHo8lTNzdl3t1vemCUbG661fXnX2
91n0yU2puqn0ixhQxdRp0z1HPAOsiUN+aJSFK9RCWKOialh5by+YBJ3PbZS8gMoXDJxAxXOXV3CM
sk4EbVw+xYz8UMx/mj35FRQUakW0p2PbYtbs1uwwb715SP2pDPw86Tdul2Xb65O3NB7NxMnEqzg4
JiH+M+UZ6tHAJ/cwTa3xJ7PonOLmKMiDAm423qHipftzvdOF3abDiqquZE5vePxEE6MLie+PYZ9Y
D19rXDuaUxKXQoDPJBIdDcc5Dft+TYze/BsXu3BOiHYekza1xpyh8ei7EbyzgAVV8MvdeCGYDoLb
2833LNjx4PY9ija3O/y7Px53x93tZnN7+3L/VIVJcHwKfu73v/dPv4+/h+C32N487I/HYH98OQbH
3zdeEG73ZbC9O5222+3r4YD/Pk7P4eG0vzuFaGeziQ4h/mYbnsJDdLvZ7d43j+c/C8PN+2Zz2Lwf
0mANtrFwtHRcjgtMOVWodz/lTVH+gOKvuI/xytwwIxeb1OfOG/Rk8i/VFWK7a2aCYunSjINcBRKa
OzGbOxaDqcBYKwG5XF2P9rVXbT8OFmoXHffYVN5OZajRMoGbK6ttPPPDlJ7mVD108CEhttVnxdMY
z7tMPsvyS6FuZut8dbSe7WGcgBtwnJLdK9eY3lvTqHD/FuKQjcTcXz8B56v2301q68x1ZIL8khKu
e8x4EqAYzG/+1Gv27/LRBY/k/18UyHWkVtrm2BFplz0Ullegthqivde//PK1auvUcQ6Q+OnYgdKH
0Sdu3mce3/jJ41ysZbMWoqW2zh3H8t7MvaFlRxQ13eUoXUecY1tkIqQV33hTA86VOjSablM19CHp
QChvFeZmquIV92hp+jT7wbOpIX2FqFwDdHrc3efpt+szd/mkQuD5/9dlIiibrSxovzgTqff2ODdb
4qjxNQNR4U3SxfaJGNO4u97ZwgbTVVb7WTmOSaYWiKR+3zCQHMxujACR06xcEAuj0dVVHdd2HApY
7qkB+GmLh1P5Yp11g6cUclICpf6P6aC6NbO+tOs0u1PRFDSPTQHtLdAWfnggb3/oadXc+GMhX/K6
WatAWpg2HUI0OgpE2u7sHqHhyIcf2ayCNnm+viRLO1tHCykxx7JxQXTVirGxoSDmVurQV6WcgoEK
L4jljJJVUptlE5C4gDga90yeh2oq+W8L5XFb0Q4jeLTceE1sbmGz67xAtHYc0VVJfZpR1wdyoIQh
1RLzzfURX26d6lFvOVgO831Ih/aS3zdZ8dI5zdP1pi87Rf9UiplTxY2GwClqaF+EVWbWgcOS27mf
3srZ/UAI6KbKu5VI+uW9TvUQd6XsZEQCEfJQWIO8Z3sI/+594MXL6cnsyrUXy8Xpciz9KrcQCRrx
EhqiOmYOnuZjHTK/frw+YZevVrSuHaEsg8tF04FGftvctHIClx80OQIa8+KIIMhvg5d3sV3/xuNw
N3jsR6v6MUgsMQe0hP9g+nzlHFycTXyIdsfzMvOmWqY0IpX5vWX8RrjVxhKjE/KG/+AMMcbrQ75o
NBxTv8yhI48MF1i7kEpkKnCd+uRI9mJMFgu4LVbm9aLFQCfnDfrpacOKmta58HkEGYEqnEfrpZD+
pjbq1+uDuLwpTD2ulqi8SEpamJFTiySYqH0rYKNWZujvDv7HD8HXn6fu09f7rUPShHISgbc7KFG0
dlunQbmrHtk3/t2xAZHe+n3I+tD8AXL1o72pbvjR2tGtdwCh3tw8ASqBqozsuX7Ff91rNu5IMK58
3dLUnn//9HFZmdkFyE1oVNpu+Yxqyvy2sX3ARjs+t+H16V3oQ8fUWdSCsE9W2VGav/L2h207gZN9
5SHqmJ71/98/+qKokTW3oyQdNi54TU3wtEKWalTsgHolcy2VtTQG7WRXeFknQAnbUZnfuODBJSM9
GGStcO9iQBmj0I6rM4i6TVLMUJ2jKBPSKArpkjw1g1ZBpvkB/OxnQtqVJb9sG0wdbAeC/djliUGj
gRRhnjRH4CoiwxgD12gwdWvCEwszpsPuSuYNXSd7Hnms3jC7CzNi7afqS2JnjqlD72o3lt4IyHaU
yWrbJDxQXO7YjJqJZi0psTQCzUuNfb9njjk6kUT4TNUcdZQI1okVE21eTlhjCNretRDRdl0jYREX
ZrJJJsN5iAVJTo7nesfMs6dfY6XIR5yfjVHjW0jNQgI3fqhNA98zGPTOSiEgNw2sQQh/tkK78+ck
FPak9i1u540NUqg86CprPuQZaBSxa+16l6Wpt0+d0T5Nhp/eunmVb0pq14imVcl/JWqNtibYl/dZ
MXtFMDae88R8q94Nfu0ERmvwZwUSjF1nM7WbJ9vdZ8Mcb0YCX1t4tdjFspXHQWXTEfzd0KFNO7np
PHBONGp073Bb1Ecrr1RY5R5067mCwmhnm4duQo7BLlrw852pWEmXG7/LXLxBQHD8UK1IILAUA+/I
wK4Yj051sienAIkJ5+2NMXVqk7Jh2PViguFMTEg+uUreuUIiOt3mhXsnzLZ/tjsKEyFtfH5V1VvB
GjvKwDmUkO/+TI6JAdkvMjK2BzdRAaLrcm4Dypz4xjOTPxIA8TtoMLIMFOhjv1GQbNkKh/eodaCQ
C0ul/VwXsnlMixFJEmhnSuQgrNH5r0+8ZGsgxPvCi7JrAto52RTErFNbWqUt2QxnpGXl2GozCmDD
QYIOjQ2/qB68FIqvmxhAumRjuH6x5gct7W3NnhWNKQaSezJy55EcbJN4EFUsrN3UcHclArXUhWbU
jD6v7bx1m0hBRjbsepGHiUCNai6nL8lkIr13tqefbi9oxIACuoubyPSGLTiy3pRTsdDiIB2zFGSn
IB3ztTvsH1ih66E4IKMysnxBjnPT+Q/9lNJtZ3rzt+vX5IIrpcMLfVtCuKURMuKWMW0Ku/QjuxPi
qbds70YgYvLjej9LdkfHGopB9mXbt7jknQEkikXm3iRsnN6rHOSuG4OZ7bh369J+hLqglwR1W/uv
Obwma3v9AxbcLZ3HEsckbWnvtEAKTmkok3bnFZ63slBLs3ju9NOW8BzDx4jMNprz7iEX1S8gc4YA
hVf7vOZ05QpdGoF2MzjT3JxprVrIveTAbSRHL81XJmfp+7VLoU9htGNSoulieHZypLmlVQ8BchzQ
gh2KzdeWQDv+LnIRmZzsNmqaFAqHqCEH69Cfr7WtnftsNIVJ2bkiPa2sLeA/3c6VvbVSY3qZuN8x
dWK0zlJD51ezFUHCvSuCBgXI3xpzNn8r6s2Hs4zWnYKA/D2rGbRNOP85W9TdJHZPHo1stjdgLLV+
96rlodE37LlLocMK0OTw0hLD2dhjpm47MuJKqAvy27eki3KmPg96kpOj7EYaGpM7h00MvBC4c2a4
Zf0Emdo5SYoVQ7DgoOncg7HwRkg3umNU1X/c7mM4g0IzEkyZxGW6ph+x1MnZan86J1C6TJJZTGNk
MpFv/WQa7xnULl/gbfycQPCNkKlRDscvbQmdbC5ry7oyU9lHQz/8HKz+lsXeSijxbxjlwvOKnQf4
aSC19AejInMfGYrfMWZBDQ6oc7D8tR2YnithGY8Cab0/TucWVYBnXn9rgh/gexe37g0KlKAhWtT5
1pMFcs2okN0D5s8+MCnpLWD41a7tUPVe+1O8M1uEqMM+H81IWHb1Iea82iTAHYYUbsw9SWsJnk2I
61RmBqmPBBImRiPxJilGyw4zFGtt4qZqt44Y6qMHenNUL5WoGeFFjurMtH3wSJq/FUVHo3qckvsM
jJJHL3PMjUnr9CS8YX6ldpeHQ2yRjYgZD6DH0h28qSuOTprUt0XuxYeSgUOOkKI4NpQNgeVn7K3g
WY99PCbbMq84Aitdb2zBW6jGoAGYsAwRRHK/2bIjXliA5yA/KuG5As8Byb1ApI2PSAZ5MxXcp+tb
YsE7+AfOagFDowq86SVqHznEvqy6D+u1OODF0JVj6khWR9hGalYzuMFEDDo7b57Bp5NG4Dr7Tuj4
UhvDg9V3K+d14TbQOfxEHNvdHPMxSpK8BVuTNF8Hd6pWWl8Yis7e50zjRCGCRiJw/D8S7h/sPDvV
cfc0utlelN6fiUwrx3TJJmh3T92B6SZplBlR8jApLxgaPBCBAC69b0X/Je0A2G/t6ukgUq1U7tqR
ismHEtUD+FVPyciagBXeWix7YXcx7Q6iAyoei8QCHJx2QWe9DsUxXkUjLDSuE89xlnnJlLfxqSRd
0NoiaGgS4EG1cjIWtpNONQccOXilQWFywsWPAuHE21pGu8bk/NcsXjCXehGIok1uVV2mInOcaRYM
jppCXgJOXpaKvrPS9KA/mql9mSElZLIRWQ0PbyowBMbJltMR2jjxGwtiO7Bs3EcDBTnun3yyrdCM
i2nbTpACCZiXpVur7rxwGCp3Vyal2qM0nTx1PQDsMunkVsVb8BAOd2My13vQRosfBWLzYTUN9YZ0
RnnsCjEfRmlIGdYo+n1PMtv8kFmRPyYeYzdOAQLmLh+LbyqPk5uUzWeyoLpz9pbX9IFCnXK2TUHP
e+NAtc0Fes2RjxUx6uNgJmDvQlQufke41t+J3DPu5yZuyfa6aVsIA5v22bf7dCX1sdNMkjooqRjq
bdVC1lWAfrY1dnaG/BN7deNvSaZOA2ql3Nec8qDLs423RsK3YDD0UhnVxGk9Nt15e6rfJuHQ/sh2
Scv2NZcvdpeFhr9WdLdgMPS6GScG5bWkOGbzlG9Rp72twcLWpD8KEyon8vf16Vw6bpqz3dczyZGd
iU82kcFoe+C2LgKarSVDl8agGT3LoypxS2KclJ0HqPwNTITBDEAZM5CkcfK1Z4len2JSx2/dFoNA
Of4s5w3LXmgxbAzhr2y6pVnSLJ5MWcXgxdkR1Ez+I1U3BrNgD6jClisjWOhALyMiLWFl0QOSOTn+
TdMUDwghnMjYPF9f5YVdq+exbLO3RqgUgFMsVdsi50GmoApRzGHqkRASYUGDmtTrXS0YWJ0B0Wh5
A5eezjCBxoYNbljyr9TAwe049/jp4Dcw2BUj1Iw8PKFZ0Tyj2GqlfGzpo7VTgEdsM9ex5FFe9d+s
0v1WINa3MiELb86/JPSfPrsntmVkwjZRK1kShE/aTdq0zkF1MdtS8SXafEyOdvFbbVoz33B5VOVp
HkEsKH6sy74PDTWww9dWVjsEzDPAcBuPdYTo4cfAzWPpTytNL2x/vUyj8Ayrm6RrnJr2l2EJMH4d
ibXmDC8srl6jYZsTIwBigwV6NoBIPrnzmnVb+uyz1fu0tIJJ1C73hX8qmz55jaVgYK6qi19JW6Vf
nBnttgPLTdt3NhjAzr6WJcpNMr/NYC+9vqRLAzj//mkARElzBJVrfCrcIZhpGaSzRPm1/7Wtr1MZ
cugll0if+icGcLkLjanGf6LxM0/pyvcvLa12bqlbm33KTBBWjlLsWWtMO97Z2YrHvtS6dnk5FHzd
DWijTrWaN4njwDlj1lp0dWnqtQPLBwrvHVUCJ3KmArDeBwt8Tl/zohnRBQfqDK/MKbfVCUB2qDyP
QefJLWJSK/N+8ePRvDYzReaNflurOmqL7I8ixnurIInifIn4CM1rc5NZ0q4MwtOo9FLQnMUn8Bk8
jELtESJ4zKp8WyfdnsfOf9dPwUULje40wxbnBcDUE1GnOOs2E/QfZJOEPgqqZpRPXO/i4lZiRI+r
JQRekFE108ltJhbGwgVds1wDcC9UOUH27v+PMej/QNKW0DoSQ1pBJsMrTjwdBegMXQ8rT6FlUndZ
uZE5ELcBavZNFYwT8emmc5Lum1CxfaS0MSPmcvvdsu3VyvulcWsH1DFGD1SaZgnOGk4PHTXwHsrY
2kP0PL5/nluYVX0bQnkGeBCjjsrU2o11HDSVgSheGqrGPDbzzQxtvuvrt9STtiMRQPItUO1IaCOL
rem0G7+0oZ5b3ckCCDXhfZN1t8ZYsXC49Oc1AoOV00BuLJLxt67fz/2TuSYzv7Ac+uO6HxiZiMfb
yM3KmzYh3xRKbFeM/cJn6y9rlfu1R2awnY8ifRHZ8ESy9Bek7Feav5xYYUR/W3vM7UFz6XinSVjD
DXNyLLV3dmdZbW1SLrNne0bZozcYxhYSsdOWNDVfuYUvPmMA6tWWX0HXB4T7iXUCt18G7YYR1GvT
o8GzXccb8OrYH9e32YIl0sOtmUL0spv6OrJb90+dZqgLK+SD4VUy4HH1+3onS3tZcynsxrUmwao2
yk0znLgzgSQWbDEAyBM672bqRc74cL2rhT3Bzr9/8i/wpvEHOidNREpopuVP3J53XK2MY2Ez65FB
T9K5orlXR35RyLDPhhLiF2u1tQsroUcZmtGs7BjFmCcBAsTcgf5w+zhBAazma1DxhbnRIwlQzgGb
wtzZJ17M/qavbOPWKVyxE43IVqzW0iDOM/dp+jMTkZ+qjyngi/AzejDTQN5utqEptyZOu3AwdN6N
OIGFrwijpyGVjQhUARIAZDeLp8mpmhBULiB4s+Sw8gJcmjLN3osZyQPhmeDHa5uTlHLrD86tMfYr
p3xpurRTPueWZaaQUjtZRszDuPSTmznxzC1WatoXrVWuOANLk6b5G6mJYkiWU5QeN3xTVQ3ZoYT8
xR/to4ibRyctx5UBLXSkpwE6RRNwWvT0JF0Kom83DocczlNR/iGVtTeg4LFinJc6OpuaTxstmVA7
mJKBgkbQeORdcQI2NKyK/D9VT28kWUs/L6y/HiVxktgF42aDaH3yn5dOgY8UZQmCz+vGasGe6EGS
cWhRcWzCqe2yOnILc2e0w8pCLH34+fdP89OCpVkaFhai9dK3JJEszGT9RsdkzT9Z6kA76aA15tBF
60lEBz8opqPqaZC7K1nhpcZ1J86njZMzCl2bfg6YglrRiMeEs2alfEzCBS9OD5BM6ZDmyPk3EXYQ
u4PKIY8MjrKVtAZPEB7vG5r55a7tq2Q/qCZdGdTCYdcDJrlMSaEsvL9oaRyUMx5tWaeh4VbvVsbW
4KlLnWgnnUL3reeu6qI4q3fgbG7ARSsfBl/9ZMJdKU1c2LZ67KT3BBf9AL6hXFrPTqNuC5V97frW
IycsBVYO/Adn+vEGu4oERUWAt16zGksunc5fMVlmiWKBgURGmr0qWmY3PS9/C/BND8lwaPk5rl8e
/UkesuxLzPuMWOel+nQU3STvs7J350hBHwcE/2GXl4dqNfN6makN7WtH3SpFUdoTjLuBiOIpGcz0
MFBZPk4ute+9fOieqeLstnWtDGribuq+KCj5vCF3Uj5IReoVFoWz5b1wqPTQy+hPXQ/3iEcCNEwA
iEJDtAwhtRLmYBCoU7WxwI973W7+Za241JdmHySRrW/Uo3mifhVMxjcfXCstAOusaYKzcgwvnG01
ZjvSFwFYkAIctsr28Tq9t3CPe5KAR9cPsdKpegI8ccWcL5w9S3MWkjhhqQIBwUl17jwF3HGsN8ct
vLCqBi/AXWK32+sTsGAf9XoAltGZjLHqwWqOgh6P3HlOflCsW7FUF5tHRd/Zbn7asYPLuqklcjp1
jrEb0zLyab1pnWb3pa//SxryqXlKxGRX6ACqUi5yND3fTjT5GF35tbtP5zrpe7e3ODHNUwt+7A0h
ef7kiTHenBntVspbFkygzm8iYsh0S1nDzy2MFGra4xGVSivlgkvBFZ1uooeorkCKOIZwFPvNkWfM
jXsKxWuLhI4HyKzKjx0HFQgEfszJPpCivoWq5L4txB4EBJvri7SwmXVGitaYSwntmTkSkF+zJKQh
vPuetlvO1o7Lgguni56wujRMaSKWTQCXVg6UW4omtJw/2egHtilXNtvSODTrOLqsIXWmzBOQYFCV
K35xWd6DnfFeTWm+MldL9uhv5vjTjlaUgQJlZF0EIp0xQ0FfPrIAhIzkPwShgBjqU94A/J9Wp3oc
0ydW16oM6mIcd9B/h3S6L/F9jU1eqnEegX2fi/q760pQN/lxmUOf1rD3HXi6I7txyJqrcHH+cco1
F7r25jT1TTz9SwGh4bb9RWZkYtNy+GWBkjHsPOfl+lb6awD/Mdfo6fwFn6YHSHijGjI8yq3v4l3t
nNNOHeUe+akxED+cF/vZuU8eyE0cWYfn8jZ9zX5c73jJjp33xKd+7ckjpARFTtSRB7t8yEQbospz
e73xiyYAg9I2FrHxWrdBCgze6vYtptaDmquVPbvU9Pn3T99tKciwzBTvAlLye97Pz4kAqur6Zy/N
iXZ1IqOGUHc2tZGZzCmqnDmW3CieLDK5K7fzxROHidGuwbwjqZcb1XiC8sZ4P7hz8gT02rRRpuG9
xn62Rml1cf+irl4biZRubbWWAp2b257stqugf0JPfgWXANyuPCgJ2V+fs4vrgZ60EQEWUY29gMCR
n2TDHVj/Z5Qzxl/CoqN1LQiAoghqOGf0cSqrQ+LFL3VunQYY/Osf/9ee/nP60L72JOhUnhnWoMjJ
9Yf6wMrK2dBK8V0ydPbWAUzirmFqwi5QzjHt7fJoxVW5b0AjEBAFlQ+7NPJTOdTVbU1F9tZDuvrl
+qct7RRt5HHiem0N0l2UFNAoI9mN5Rs3vEh3Boh+r3dxcZNgM2qDB8kVFJ7mvAbQvwpB17+lpHns
aPtCLPE02fHP691cPFUI12oeEwRSTAS6BTlZyYCNjptmyHZ5syZjs7AB/+FncdC8QwbrZILV9t5J
qL+Fsk224rkvta6ZZy8X5ugrILxV6tuoVEr5nQs09uPXpkYzwoVQts3Z1ETApz9JZ/wYq/ZgpONK
8xcXGDOvmWHDbK2hRsksuGhJlLc+uGROTdzvJOjtnXKlk6XlPc/cJ4NsJiCTciHFcBpn/3+cXceS
27oS/SJWMQLkllTWBE+wx/aG5YjADEbw69+RV/Nwh2KVtloQQmo0GidY33hnQ6gyIMPZ5dnw5/ow
LfXDiGaqdEtWTGN7zupPGfUSVGe3tnMHU4xtGjjb2xoxAhnDRVS4OZlOfTnuqu53rbONxNtS2A4J
HYb99VY+vAlCqMPYDHZWZQGv1ARsBYjZkftjZDCnAiX8idTjps1gHO12jr1yoP1Li/8T39CckcdE
gAPmXl9i+Y7exgFNpJoE3munZKKAaafzQ1NMG8A9kEb1pxGpWEJAkpjCIMksL85gkko9PFeLLLGp
d9sJHhpbqhzbCnbZE2gfnB380t1BdnLl0x+uRXTX2E9szFnfpDguoDj2HJXQtYI0WBr6z9cnb+nz
l9/fLXUG3r7f9nN/LiGEmFDH+wySZxXzwrotIofGXsooxDCpVaAB+quVmBVXbtJA7lKoWQ8Wvy0J
MUnKfMwYFC/w5NS54y8v87+M0CKAl+DXma9NxIdhExNhbCZ/tIib+lYN1X2984A0dMty5d9/XKfC
t42T0e38cshs1Z+h1fBLzeLMO/EZ1TEew2T5vun0k8e6V1U6O7+CufRtU2+clRZwXFFbwpu2p3pD
agfW2/XRJvqWOzPULo2wYAllNRPs288AHe/HotXJgGRlZcQWlq1JT25FAyFMDbZd3z3XULp0q2+F
/+P6uPzLxD6IMCY5mWXQ0mkJ7hF971nZhlkAGHWqLLfM5npThXYTj1bp3TXtwMFOlfyxr8vyd9EF
+coRvdA9k+MXpHi6GwUy0FQKKKW25RhPxVTEThasxdGF5WzS+NJCd6UL1vXZtccHTbxTrsPbFhYx
tnxU9MVQzM54nq1XN+LxzI8ZYCHXZ2fhtDGBRz7ELMfBaYtzaIGtUdl42Pzh+zAqiu6C7iSCeiVu
LY2Psd37fAhblUfFWeTThpTjdpLVSr3tYxIc5KeM7W4Jb7K7EpeyGb5iG2DYsiTiyIkJKheJ6i3n
rqug6Uqp9mDDR71DNgbNIYTOxdGGi/22iVS3H/Gsi6ons37y3oZJVBSIe38E3j7vYUFgl27/NlhS
HjzQ1GNFU/vYZWm+hVlovmvkZG8DDje5GVqTsZoEWOLUXlNS+TC5gUO8EVmg9ZHXWcXDU5WN+4r7
yVx0WxRsj7l4IuL1+kL4cI8Q5z81OTEBVZTV9DTj2fbki9S5ML6rjcTD+so2/HANoAkj1RC2VZDG
HfXZdh7L+b6Yf9321410YW6FDyZZ2Zw5zaGRHIXHIpoeMq9cecb+cI/gfxs5Qzi3eTq7eB1I4Y8Q
h36xLVP5MhbdvtdyB1F00BaKtfLuvxLhf8IlWjNSCIdAW68KveE8fAUFRH2L3lAztIqY3Hlgycf1
g/06fX+pn0BGnl+uD+C/B5yP2jRCzNg2M5yzmDqTthu3VV/5oLsAaw7dDeqmpwpPYl+oN0V/8yrV
3/2pAozHGugzn6QLAFfb72Q5z9umiTjksccM/H1LNM3fBu/JEC/IvD+p63vwyWqqLoGEVvdYpAKs
/lYJFLKjwgkeuI56cE8BbB2SJhzStcC8NJ6mYCbv2BAoBooVynL+0VEAAXEY7n4vBbgZ5ZD2T5Zy
yEmrsUumTIXbLEdpJI4ibp/A3AErOEi92LdbKIo3XYmHiaw42uM0reyKhd1tuvXmlTOUuLw4EL5g
b70enCPMxaIkr2i9ERbrnzJrFdu+sMnN656AlXiXtgqUzQ5HIMAeOofChPx9fRktfd1YRdxNI64Y
vj7MZeKU1cb2vwzgHV//+lL08P4/tSaVcKB6q7JzAT+jnDsPBZ7IVk7BpW8bp1NK7LHIMzgmF6Dl
5soGI0n/vf63L0Hio61lHE6MNCE0iF3nnEGdl2W/RO/EFaS8+Rr8cKkB43QAlD2nzpCCQij8R6XD
B0mzP4UDCZNSk2/XO7G0Ro3k06VgyHoeqByB90zYVwbxRVu2SQjplXotyi70w6zStHMbBJC/g+zP
5G8bMSfMdjay8RMHD6/Xu7G0QI0lpFNIckGkEHMx0BwcvKHfNrY/7pU7dLvrTSycFaakWhnWuQxU
758toj/5XedspRo2KEkALS7or8YR+8EKNtcbW+qPsbbqYrCGmYfjubba/MuYz2LXqx6JrR3188rh
t7A1zMdSy9IMZpkDrDHmI+gvcQVawC3/Hoq+/7+hy8IthlL4OOjobxRF2/I7H1+vf/rj9WqbjzNa
2grmgLU+Z063j+CXFRcls2JZpD9JOAt0AgSH6019PAe2+TrjBIOtgcEcgULKhy0BFH3TVrOMCZ9W
TuePZ8A2JdN6QcfBB139LFj/RwjrLNt0TV9+6d9ffn9Xr1A5/G4aYVmnkml4klRdzuMokOUz9TlZ
e9JY6sDl93eNMC/sK0F9eSZs2sqKfPIG/nR99D9+HCOAwP//t0Vewl8gFRIs7Sa9RzG2T+OhBuyl
mvm89+C6tYHpX/p57mBZDm90204K2Is9KisYjqoc5m1XkuJrKdLiVFUE/NDQs6BfWoBY09t1cQRA
Sz5PML3fwwudJ11E3K/X//vHZQr8d+PUwSVkHNkAgtZMc38jhPhLR0BvFf3FKvY1L+0Xxkrw6PW3
nvVrhOqPr+No1Qgag+ehAE/G8MQ7su0rSGb1fjJ15bYdWOzAeCSRoSg2AlJLOxCmkNCBobwSTJaW
m3FW+aniVmdN83mM8FgK6vu0LaqabqyaByu75RI9/nve2mb5VHg2ieQc6XNK+zf4u0mksA0s1sbi
Dne6kxy9InbD6ZNPrDXi78cnl22WULUv7b4f7PBkye/BBH8L/2taP2ZsLfNZWihmPRSLBHPFA3oK
fZbkPEiY1W4Vbqlu+sXTzZbm+ROrvqbVGtJrqUeX39/tWBQvhfICNOi7zdaxvlW2v5PpXZ+t5LxL
3zfCjgMWRirtcT7b9cOcl8f5wqDnZzqQlZrAUgNGyPEEbzPYWgAbmt0VOUQJ3Lc6dGJ/TVJ06ftG
2IH+puyhYhueqPBj5f3UQbRx/Z9+swYgWTjBzPKo03QyrcqsPJfZd9Z+tlJIZYLpxOxpE9pVcj0C
LWxHs06qmS99PmCv1OQXbh7QMfgd4qy8/vGPMyHblHEsQIDIbY9qcLBPpPvVte1O8SluUXjtYasm
fl1vZmGgzLpop9oqTIH6hpBCfRwu59fsQcWGsu/QWMug21PetqTMGmlIlZOmKFSe6fgSQp82EzSR
msa4At82HWahNMiDMoN5SnMuS8riIYCLTGeNdxUweJvrg7Uw4aZncgMXo5E2mpxmaGomvmVN+7Ct
ycMYtWvoYOdjyxpim24vUCgg0IeCR30Bae6TdMp2Q6JW49m8gxqVrf24H3q2nRtHAcBLIFgX6sjb
y74PDjYE8fdAWXpfJRCW4KMXPYx2MjcuSCGQrAPyG/SDc8ALCN7eVONjIQXplnUTIB4tFfOjGKFw
5oNcthm8iUA0rhbQs/bVsZygXsWpKO9aQlqoFEXp65yGw2Ohm+aAO1r3ClBE+qzdFpRvGQbbLqL8
WNRVtBcz5Bwg/iwSMrgwWWmtdqMs8TOlbreJmlIeZ9lVsVZRuJ0iZ9x2rMzOOfAOO+A6+89RZc3b
zG1LeKnQbMezyUrENOgvbVnybQ73sl1VO2xPiz494hEuPZKUZkeLFfgqvFGyBwlC21sPisPPbg5l
FNdzEP3pMicD/GkE0LrA3+88iieOIq34DvrKw86F3Hcy8jn/YgNZtSt6OFb1ESnveuXwracy+1Uo
yTaUF8ETb932mZGSbrOhjg75qMq3nkR/LcfpEtdqgsRSudxIRiI8Z83lgaASinRoBBDRL70ksFlx
1GFN3gQomT+a1OZfaDgEm0EyGUfafuQ5KJpyyrNdHvTuoW/lnwbilIecj8Wh9KPpCMGMLgm9sISJ
gNAHUXZ6A5EUZ2tPrn7pdIf5dnTuxBA+abd+gULl9X2xEM5Nk6CB2lB7vwRCylxAT526iZtgeqml
DxnPBoqi15tZ2n7e/x+rzagUJaNUMJioP/Es/QQQyZeMNbvrn1/qhZFP5qwZgF7vNFSkHlr6qWwh
3xx+5+GX659fSOP/aY69Swqivpdq5PCOUJJC7yJ79Yb0522fNvLCum957gYUfuUY67w8qVXHx4U/
bYpiZp5OcTykePrJo5febx483d6WzJoqmLD0diXycn1m9cVkt0lap0wad2VIFtaKKYAZ9FmvIeQJ
B3qXxCG0r+kEnGe6RvVf+vxlDb2bzG7O4AFbzdV59hGfOQ+As3aREadUWiuHzcJyNJ/ECh1YFuQy
yQlgrzSGnMlf3xlfZT64MbHWmJ5L/bjM+7t+DFamMkVBpfa91zB9Rt490ZX5XVo6xm6tQbVtigLs
taHmxWOYpROED1NnXpnghcTF5OQzUnFNKzywTQT+QbEfIroOtjvuot5nRxpq/eDYtRri61tsaaCM
ax8M8VQ/z4F/IjM79do+kCGI+bBmp77UG2MHO6p2UyUsH7dKoU7clWoDGyCwxy3IS5V0AIlRtvLl
pr6Y7Hy34wE8XD19nugvAYHwUJ81X3vHX7ptmex8lPz7Lp3x9YihOg57FnsPbBoMyi2fHvtAOUnk
QxNs4Cw9pJ1bP6GMZa0kmQu3V5NQ3AWy64qcg4DU4olJU0q2uCkHuyqIYjZLoH95050mOdF9VdfO
ykpfWBumxibLIzFOutfnCqi+8VHD9CsIVnq09O3L7+82qBdCgaboCnJyBT30XvnTmfOHrNIrBaCF
dWeSivHWW4CphzBZTJ8lJGim4Xc+AsIqXuxwzUJwqQtGIOjKiyRNo6pzI8gj3EZ/RFVz1/rBr9tW
s/v/I5Q5M/HTomoAhaZ3oHbsG8i4xlMw/b7+/YU4ZmoMeiGcTwfBcU7x+iHzg8+OtF6vf3ppZIxd
X8GLZIC2fXFWoBA59HsHV5TGXhmXhf9tih8Mgz9U8C/Cc3HfHaqUJDK9iaJDbFP7QCnwvMJeoA6V
kxiaajHnXUL8tcr20j+/LNZ3a56JPiBq8Okp1UVx7xQCgpset3bXB33hYm1S3aVTKz+vaXHWtUPi
QFsHj/E3Dd1UJ6q2ESc2GFtrOP2FGTZZ7yid2+3IgNuA3HuCl9Fkhl+HU6yVhhe2r6mZN7Z0bEme
z+cCBOSquJj3prAlcpIGImce0cn1IVvqhbGDGz9qSdZPw1l4sHqDIn31KQpwOuURbX5cb2JpVoxd
nFatEwQBdtlAml0palyVSvJjGgWumlH21JX5vh+m2wK2KaBXpGMHcp4D8on/xRs+VfpFqs/X+7E0
I8aWdpCN1DmBZHgz2j/aHKUtF849DRsST7R3vQ/piesNLcyJSXZ3gNvv5ynyTyVXT3zyPveWggGA
t7/++X8Cdh8Ugk3V27lH+pEWxXgOoPt3rm3ZxTB+Tg9hOdbIpssIzssN2FkThPMfZmiEQMasn+gL
1Y79FtlhZyHtJuR5tHx/R8ik9r4G42pbQdC721NIwf6AlSyxjhRemLFIS3mfhpRtQaOXKAK09Btg
RT0sZ9N8P4Y0+lv7rvrTdcra9tDZOwI+O/zqmCwgJAq0FU9zOxatTV+u9//D7DuIzI2bikr0pI7m
sx/oN6iGPYUldIX7zPokKmflbP9wzaONS/x7F+ekI1ztKuHAN0GRXYeTZgf7I76Bo6Gz7dyifw3Z
YG9nz55XUJAL7L7IFLBgdgQ0edT4QFmS8NiKoPjq2KV8DB3RngI568+OIt/gcy7OTaMHYPxkET2U
nKt7iJvQJwltmIMGgCVWF9bR9bH+cCljHIy9H4IlZck5bM6BNWyU9DYhRWXrpsdMfN3I3DNkhKpx
Buece38tlO0GUOLcDnNJfnjpmtL+x1kvWjH2PXg0dtZ7MCYJI/HSeqzZ5FQcatU/uW6wD1x/C4vW
faWc39y13ONNA2fGgDGMcG1oemgsc1Jt2zr81BPsu3TKb7PLjcwo0PZ15Y8Ez9de9ThWPyz3FN04
L6a6xVz2AZ1rawIRz9vjhXPfTQ2g+dWPlpQgeg5kJVAu7GRT50KXdg9VEGGfO/Ij9D/pdtrbutyk
2dfbJuGyqt/tYmK7GsuX2WcS6Fcq1VaX7Wubk5Wz9x+j7D+BOIhMHVCWQX8cmuNA8w8igHp7UBwj
1Hn2pcvZHcR+pzvedt7fTLXjgw2v1z2RiNqsaLoYDER2ALjuJt1K/BUjD0ASOeWKONkZzmSQwoaO
Ty0JHnBCuXJ6Ls2VEQkm2UxDGdkZTk9nX/ntzpP0qzcPZydyb1JsRSeMeBASJ3d9eCae3cw9lb2X
b+x5WiPjfngBxceNMFBAzgNMW2vGk1ALgyUaC+u5Lrydp18ni8bgpWzyNS/IhbBpKmE4uovSsLbx
CijGpA/5pna/u+Pvm1a1qYXRuL5FQ5HZZ2B4t6g/JJUlNhPl29s+b6T4pPTrgHogeAcuT0Zvd7Hx
ydZkuJa2jCl6Ibwma8GOVWfOBPlMZ6zaeCwF4wlq//n9VLQ+UiVLb3M8Du3DyY82WTZ3MN9I+baV
9oDHyPa28GAKZDiFO0RWxSFVo55coNYc6y5gaiU4LC0BI4NgQD6StkKW4gJvkbXfh66DBMWN/9zY
7TAKmxlMuOwz67iz9dgY3fegO8ETfnI215fB5X9+ENtMaHDucNAUkRWeR0m9GMWh/q7mdFrJrxY2
owkFlqlTgbgLh40GUoabvmfDdtbC3bEmImfmqxJSO5l6DXXRd7GAZ9jK3lno1T+wzbsToXBZRrox
mM9ZOWxSkcVQzbtx3xjBK4h0FZYp0oxZ842woWyP4h2gxCt3438vNh9MyH+w8iyrddCR8RylQv92
ujZSiTuXoMuwrnW30+SH32a/jbIkqMmExRYVhZ+4PuPn1pt6aKn3CqqEAUqMuzSl80kTOYIhMKb3
DFQVO6YufHxKSpskgmXAZ9mHU7HPYVPz4DtDu4FyqA3fk1IfHPhJbaV0/fscb5I/Uj9Nv/mNSp8h
gthuy9IlxyFviphZY3TwhqlMatvrNx1tIxYrKFvlyVQENGmGKoXtgNONX3KfW4de8erJylp1qEGj
hmh6lcO7rgKbbehQb+3q17qI2LZuqT51tEq/DN6gjkiaRdJG0PiuZcTvmtq2Ny6JrENQZ9lvKt1+
R4ocxBwSkb9zWMs0ieyq3YcoMx6orPU9qal8TC+6T3U2eT8mYJba2CvS+ZTnvNEx5EhwZx8HUb5c
31sLZ6nJSIjA4YygfAisLMS4YiiuZ4nIIPwz44KVMCKerzezsNhNVoLSjnICsCnOtocSB1HtFOfF
sCJUvtQH85iYK+SBPT4+g8WY6ldYZe2FHpNx+nXbv7/06t1W5V5A4V0B58cuw00rb9w6qS2Ugm77
uhFBPa+0XG+cmnOeuwxiW+1Ts+qI90/a6IOtauoCENtjdd6Cv+6Nw7BVQDF/Enij+ORyh38hte9/
z7LQ344RLz7l2qKJzevhwQ5leVB+BBRno2gQy5pb+GeWe54jpHKBnuwHhRLZhjipf0jHJngIBzke
Fdf9xpcT1MpxV1+r1y/cgE31AU2Cmaic9Oe8ZU2c9bjDjxfPTQpRBWAT29j1INOBpHBzfUIWzst/
t7d3013A8UiBr90jMRjHWEbdgwT4MclEs8LTWmjApOJzyIqCZ6j1WTRWvwn60E2USsk3CR+zmyCz
AUop/79mUT+p7RBKwGcgKwM9JyQ60KFNro/QwoyYdA9WuRUwrWOKNyjwOQIWs+DB7bcEMzN0v0R7
W3AyWRtubY++CjuAPEIdz4Uf29A1LGS+afI1ANXSVFx+fzfXFCJV+aAB1ASqLA7UnZU/2ONK2FiI
S7YRNlxJgE1x5+mMJXSW/KLbN2yID3aOX95UdMU0G8GjEF7IfAvMB93hCbAi54Z0SarpbbUDE2nf
uHCVioQGmD9988kYW8gghf/5+ipaGnsjTZFFEFT1hfCg6ugBWEg/bobgCwnETS4TGBzjntXphusw
d/wzpWG/B/fp1ZNDf1fAo3XjRgAu3dKP0MTYt5qh4hcgg5yD5yIY46D5MmdrRg0fL6LQRNmjbNnT
gOCALgT/jovIQ8jx0E/K4o5XaxZNS22YB2hEnUbUM+6IAyNJZsM62VZ6fEl1HW3LwAZr9fpIfZxr
hybKfh6ditTgb59lJU6sbUC2lMhvIgtBxHNiqIEewsb6bvXTWinzspb+e/6FpgRS6zpSkNBpzraF
p7O5nuAr1zGY8xJdwNphmqry88xpCzw2jBbZGGzhgpptgcleO70WBtek+VdlQcpZSgCXL4C7EBAW
J4LlsNPQg1PXf68P7MdbKYyMUEPDKLNRYJrOZS2TymaJy35m7rwS7he6YOL/8ao2ivmyUZui+YF7
nXMP89Z6F0xT+ItNfO3IWmrGqOuAM9RAAQ01l1zl2RYOEMrCEhnqJjgjxK0VYZeGyog6ReNYVsgC
5wwJqBgP/VsStjGqWCtjtfR5I+aUoiuZXRXhqQWCMoN4Mjw+ymgD6voa2XJhmEzwfR86eUDakJ6c
dox98eLVKhm8+zG9LZyZSHsJt9MhC4PohKHasbB8qCN73/X5ypGyEANMnD3EX30OJToQrbnfJLSD
MG/HUjHEeKuxDqPdZHuYtwG/GpHfqvRuslYPQlOTBChcp6vGLjpl5fyG8Alh/OrRifqX6xtwaVIu
y+FdHqFTp+z9CaYrJNrW3I89twB+tv42SuCjrzexsLJMVZJStTkOeMc956ghbxqV60OrC5bYPV+z
uF94oAhNRDwhvsDUK5RvhriNElvvK/h1ilgXABEnmAzsleu9uUSmDwKzCYuvC2cEIO5iYSn7x0oM
9+FMn65/emkujC04ci1n1rZIr4EZrLi3C+V3aJEklVzjBC60YOLhax/GN7Av1ue8+uY4fKMuOgH6
XshmZXSWGjCy91EDlQG/JH0OqZ/HYyu8uFRQSu44BDalLleaWZgEEwzvZFMesCElYFjgplMHPosn
nz1fn4aF9Wri4Cv4MLphD9PKOXq0wZTN7Whfwi7utq8bGy5FllKxcQpPXfZZQE94hntoFq1Fi6Xx
N85T14YcZwZ8+sn27fSZhGw+NTT17rq2sSFqAaXW6724ZFgf7AJqpO916ju8Zk14IvVw9N3yT/5W
BVZSTs1ecJevTPPSTLj/H5wgmmlPs09hv15QtofBQrZRA9SeBjnfeOyZuGVZALzuXkyzKozN4OBk
hdKH5a2xsz6+cIbU2NIoJg5uNmuMk693I72j0k+I+8C6+3yowGpaSRcX9oMJZJZ2OTtVhGYmlu6r
GfT3as3FZGGmTSBzyLK0qsIGlLkBunVi7sShUpl49gfE2WAE1pDi4ezL9WW1cMYSI6HP7HBQTTlG
J17LZx4AwjKGd2k9f6VjcwBoAY9+QyZhBt2thNyl3l320bvjD09juQWMB2SYRQmNVOnqL8FU1b/a
HtzA1narx9mlQq/smqVpMvb+DIVOrmoJO8XWqhJB27/VGLxdH7qlb19+f9cTnYdpN2i8ZY/eBdrv
OT8jh65U+hb2oakDpLIm4J7P5/OQWd8CPvzUfHwrtFh5yfjYBTYITbTzTPWourKFJ0EpHdRmgu4h
98rhZ9nZ3UMQVuwOnuPRxmcyuIsyQJRLjsXnAgR/x/o03DDZ8C1htX+4PpZL/TVS7VC1zPKCEAUQ
vArAuX7LZ3fTzP7++ucXgvR/LMqadLJBmgxPwfzGYRwdKALhELDCRbFCofy4A655rQJgd3ItpfnJ
jey4cMhD2H2Vo7NyQH78/13zWlXnHoQFRiVO9cVOJ9v5yoaiC4mr2lq5jCy1YAb+3gulKFtxav3u
tzf/5EPBANs9OfYa03lphIwplvAjiJgtrKMSwTGb1WZi0VMkopXLwlIHjLjP1OCMgeelR61+KvIn
Td3YdT5V49rJ+PG54pp3KQrmdj2NfnrMMlnFkOh6LbLhfprl2Rn4c8niGirq2+vL9ePI4pr3qihv
7DHyMwtEXHdvy2DHnOjb9U8vDJN5p6pBWekGXDxPLbzn5+4AGbCHNoB/Ve2vTMTCPJvXp9IvK0pV
xU6y/ZoXTlxk7V0OIN9t///S6rugO8P/zwYFLT3iRDpCbf8rhyNTUgrc0P0UVJbrrXx8SLnmBeoi
AhR4WZoeud0lluxjNsqkmKfYr6u4lDcZoAZwc/7/znhF5EWeDsOjQ4+w4kraoooBs75tS5s3tICh
qqb9IDzWE+D+loZMIXuGWPxT0Nq76+O0tJqMPe30sMgA2DCF+4u1D1pYP/qfqnzc9rZz42oytrVv
z5edh21dzG6CpCueL8J4aOl6BxYWq3k9o9lE8D4RWseKke9N0OuE6kYmqqpvErkJXJOnLFMvrBun
TY8ptA6hvZjkMJUUYq2qvxAqzHuZ8P3c5pDuPI6e+1x06hTYaz5bC5Nr3sq6vED+j0vNkcHl2lU/
oqzbZO6DK1+vj/3SXze2st+MVDYiRyhiyt0BVeffz3Z+E4cU435p9V2gAEt5klmEMBSGL7z6OnX9
riQvHjQCr//7hfPAvI9ljpgF6OHhMVV3bc1ir2w2HOsysqcE9qsbVa/RF5bWqHE0T7SGqmGJkOdW
On+dAgvpl6eKN1zOrJVdtjQVxj6uoyacfcBzT+HoDtuOpCB3B9VtiEnXvJJNklS5j7LgqbRZmaPO
0g07lEV+63By7mQAQYLrU7KwYM07WVHoPPKGmp2C5thAflC9ySGH6fAKeOAf0+W/V3DXvJjNEi4S
AbTqTl+/Ph6t7eM97mR7f38e4zSBc0+CXZJU8TlNfgdxFVuxn7R7nqAYthHxFKNMtmk3zgms2i/V
ke6bOw0bjbhOXqwNxG3i39cHYaEw55o3uho+42DPp8gVOexIpK5gXFiwhu2CiA7QTLQDlB21dIAc
C+QAbkqjVExnSVbW0tIsXH5/t/GqeeCkFRilXN6F5U/ifLo88lO99qK8cDabPNYQ6ogjKr7sVPTN
YayhUuj22SftzJDHSe8Bz15zmFxqyIgg0EX0g9GFXQDrqd3Gqaf00UmhfR17InRPdeiKvaNG+nZ9
4hb2oHnls1hb95ka2GkM4DFRWNspW5OVX4hV5m0vJUhnpKTiBIOWblfa8LJi8ESlBet3nVPRrRdO
iZwrd3e9KwsRy1SAJaINe95YAjYwOq7bb26OjJ8FK2f2wuXVNW9zPVQOXD5jhc/wIAMDE5qw9I8D
PfikKX2NZ3+6oy2khBub7FWF+nQeFj8m3/tdKo9BkEF9vd7NhRkzea8p56nP1RSdRuC/nrWGPEWN
J6LDbV+/TOa7fQTid9lmgSNOqtR/nEZtLF/8vP7phfkxaa1zNBZN7l5ud6196qfxyRbtH6DyV/75
0ueNCFCjzh0JhfnpI7qV4pvD3RPQ5Nvrf35p1C+tvhuX0m2yGkRpAeNXCsZJCncRa+XTC0Bf16Sv
1sNsu44KsVGUmzj5d5m7dyHccWUhsP+z70X36lpdXE510ul+a/n9mUDe+HrHFgJnYNwGtJ2HYadl
duq8MdxZQcZhomq5j7zlHiD6qbfSy6UBNPKJRqc2CkItO1X9+KmKoOjCyzXtrX9V3A/OSJPKqSHu
2gYzK04SClwvlmoiwEoJ3w1aBnQ7CDgnx6lFhjcJQdonq9fdl9qf1D3Tg/vaetARxb2L7iWkX6HB
ElU7nc3elpJCJkPZBo8V66xzU3ZHN+pFkAy9r7+R0Pa+ZZAfvSuEHUwnwZ38oBum7rWdVu5ewqDB
iUMhghIC0b17ahFsO1D825lvZpq536lgToFHgaH6BIPDEI2+AnHb+Scq2Zjtmzxwk5QjtmTYiEBE
g68kA9keNOPWm+hFtZ91VhwAyrK2oecDTzqL6DRpWd5NE6R3SJvmb8wHOLh3ACSt/QulOxuqXSDh
gzaTfLzrSyd6ZAGEacCTY7uMWPa2m2Gh2mhPPhFrsA8NHvUSyxr5JleznTA6r1V/Lnvno1kzblk1
6LEwyUay7CBAZpwmqHMIe+05coEl5pq8IuXQqLKHrjq5aVf8hLywfAgg+P6nCJvwrYDE35EHxEum
VoaPPQ9TVD11sxGoDe+k0yqQ4Mt814befKQWFICvb7eFPpuo6o41eKEZ/fxkS1RvgF56hY3q7yiH
kPP1Bhxvwc3SNbneFNLRGbaDd0KuFX2L2kk/2+MonnN3JHMCCG3xizqEqdhtfAmtHbgRYWFXg0qk
b9f9ziptRxz8/3F2HcuR8mr0iagCCZDYAp1tt3PaUBOREAKRBU9/T89qbv+2u2qWEwoakD594YS2
b57qvmqXRHjFklIrlrsypwGI0hQN2i4nagdkkbnilntdrH0ZQGIzZ92DbLvQiTVj+ocmql/ZkoFi
veQh2dp6zDaiIMt33Rt91BVHKtV5cFr1IyM6aAktdUqbTEwpQIi2S0ZCn3tqipWuSP4EP/cxFf7Y
rElQuOumC0kC9aR+0/U1/Fc4AXGopCyObNGul5bwn6wZ3BWy0yqFFMk0xpRlcCztwDaO0I5e9+WU
d0k7tzQxw0R2INWMj4vReqMqSBYtQ9UmPOPBXnJa/WiFgYIgtsH7mNfhfqBTe9cUQwlgd5gfIgt5
lphByXoDPBf5xqXxVks0ctiVFsOqMnryEtbA0giDqHCJvajLjkRBRzyhGRyJ4hISj9ctb8xtCNNL
ARz3FP3yR48AVOX8rhunQRMCt2h9juy9H/wbV4CIg/06xnBzxiichyx8yXhBfwCGYcckI6W95QsZ
f9WoGvfQjpp3LW1AVRE2GoE0Eu0GKBax8/1A3CiTT+ns1uOQqCCA7+g0z/ouY1xB/KkL76XFQAaS
6ubdD2p443o5e7XT0JcpcwuVsqbS2wKWxt8jLlgfF7mP0hTkBApTGRCVY9UH7soNDUlw2Ogmdiaj
70hYjYnpgyoNJ1V1iYGUOP5yNshz3ZHDfTRbhiennYanusKyaOlc7rBMOyD9vJo2se69ZQUI8Qx+
daFvfV+In1KF7s6tIUyVkKyeEqcXnZf6vRToP2JRv8r5pMQ8q0klTuWFR6/M7A5Zabfnjipvgqnu
w1jA42eMmZD46FoCWkDhIWBiPbkCHZW+Hr513VhvRFRETeyFnYekb+4KHBeTfJzzRqVcwlIg5gLv
NMbB12K3TQBzRaT04ypsp2uoZQdwv4S8BJzknEzTVWbFNK+spynw/twHO6FTbItyfHhcVGm/GwuR
9SDv21/t5E4QeG7x2uKoDnJA9Gvoqwe0NMns5SP+zR2ztcwYxNGGejqIJSgedcTZVa7K9rYAzL9D
+69q5XrWwnzrDTulqqoffoPE4srYw6RzHajQ3wPgFKzQjM4eiLvkO5Xl1bvMp3FbVN5bAQWzYz/q
caucMriba8e/bfNMQInacbcUluYr23d0Z7qyXgvsq7TqC5v6igbbEVjdjW86cpRwIwchWo4J0b3Y
lN44pyO0mm/sGGzGySnddaar4Ea6Y/uTq2qCS1iQPRjfnQ/dRLIVAcFwg98JcgeYz+ug0/JaE7AS
lorXiT+IFF3olNN2D3Wdeu/VPWx1/SHqNxkdq0MWMijLic6OUUpH8IQgoGxWMFh5aAycsMoMIxAO
Hd41B6E8zebeZ4nJCHyZ2t7AaaqAwTaX3Y2VcvhVezzY5sT8BkuHrvK509M2a2Szcjihu8b603Zi
VaBiCL/zOwGI9Y32HP83ZkZq4yzC7pqWNEMyd6y/miBr+CtiwfTMZzocfFHAQoOZZQOdwAIKdVOT
RuWs9mXdmKvKnbzrylBUW3PpJgakwzzu/ZAcq0yZtYO+yDYAPOSe+rP76AfU3fqFhrp8b3r96mS1
SSH44KwNpKRXbi58Bg5MFKShyyW0griOOT312SnxD1J3ILKbICex3zJdrO2EuWc8I/y/ebJ0nyJr
1bWQRGws5PxBQYfRqhBIhiYwuG/MjFH20qDMHbLGSfkw5+s+d80KDER1A9XGJmk65q/wheWr4YUL
Ig4d1lk4NFdLAFV1WE/ZMOl5K9N5IGG6GFNegeMjrwfqIva4mUfvRhLN21CJZgNPPLaWhi07p1dF
OngAd845rb/hnuDFGzCCritE1PcIfo53QJswLJvZzqvWa4pHv4R+BCSd6y4ZisbZ86oZHurCa3aC
tflaZ65aB2HOElA+o+d89PV9g7Bx53Q22ji4+JqF1rmeic4PspucGLK6BWAnjPUvowAEM7FyKBLP
Z92PmRFnj4yFv2Aiptf+UOQv01QWUIRx/ZXNbXHdhUDUeYrVwKSNsC52l/EpguwNQAdQXKycuvkF
iyt5Q/xavmGCoPbOOBEco7m3mVHi7cpJ0DibvBEierPcdhEHeLpx7HAtpkJvuOMG77SBFtHaMbNt
4sC42XXPh+EdVTZc3qfCqdMlz9ivQrJ2C0PlKNGlV9xYVbUiNnA7vvNsH920Jylsz9T5s8uF52zb
suf31hp7KBcWvA/+uDxPWiGEStskWoTRM5F+sCCHF9OUyoahG0LK4pWBEAUrNzGtCdxeVhGkAiFU
KMnKdZxgNzhUbDLh5CJ2rO+uo1At6cTJz2KUTdLqHENAHjXQvuqcH1mLo25i8wILhA6+ZUU46DXL
pYEvTY+eqlNjMCIMQr6pdTwtJXlYnJquYYrW71Wdm3VuKvHil/Ah0K7ud6KainQGYXMdMAKZCMBR
E050AwvDYlmBId4dF4t3yaehTeA5XV+DJWWHtegCdSsDAgc5xOj93AsKx7MWirvuuDgxZrBID5px
HpZ4lKOJI5F5VzMOqhVURaCr6tcYDkEspTvU8nTGIpOYj8AdIDrScIKBm83vbc77NBsiIJhtC84z
78L61ucg21bQ41wpoYrftZOB7+tBdYrk8HKzbWiuQbihGNd5XgbPLC1vYJMWgcEUTh35oWW3bHhh
7CaEeOh2Fk14hD/GgFeHZkTbt2yXz36JAANXeMACeZm2bPR+DrnqjtoF5ycmkx+tnG6ucJzL4RW2
yKe4EKgSKtQmcxPPLfMr4YZsjZSjuGej0CXIe23tr1GFd+lMZL2C62oVLxnOHg0P4TquYSB+MFCv
8pORm35K+2Ayr6OvKojvI3xBszWo6W03I88MghYhdpl6HJtwv1p+ZkOT32jAiYH7NCWPJ7/A2drx
wkKfU8ob4DqUWfHM0xskWbBLhZB5I+PemSeoi/jQexjQDiozkvYCYpkljPq2palymDKjHaFTDG+p
XWcSzba1Mcir4qWGvV26hBqlnmJqQ+0ob/ImjL5J4mY/0VyuU6YcJ9WEDncYjADedeo61osLfShD
Z3Ks0a65pn6uVgsrxhcCvwF8P2+Zy9gJlXsjsWx8WDWE9WtVTPzBc9toX5GyfcyhVzrjLYD7oWYm
U2SUzS1+NDsMGAVXKVJl9uwSZ6lXphrl6yIz4qZh4OhVpEy/g8bncuTlYn75g1uhlPWM96sfIOA8
Z2N9ev7BufJogSS9LXyYofpdF+AkFdHJU2apN8Hsin0zOnRF/crdRK6Asm4EUqhAQEx7rcQe2XCv
4yj3+pgoWR8hwmLrpPAmZEadP8HnoBQL/WV0r65KqR4jmvtpnXveET69OfYDNwEW/OA/5WIiCrZD
I8xl4Mztpy5AsEf7R+q9RTEhfI+0sZlZsZIt95/6FgpE1bAHRwNVcO9Er47OoRpjmmK5y61hr2UT
2sT1GIWzdAnqZl3Je9b0kG+PhH0LUDXVaHdqN22gFYeGAWQWY2lR7yE3siPcrSfv3VdT9WZhKhXG
FOfw0SkpvXJ7b77X3VRtROCR+8mX7h76rEWTqjCb8YsEsmdfhmHSceVcQweguKEjx2dq7ZYGYsNo
V984cAu+iSLVbWB6kwFY0bX0vuhZnmJ21983ACddw89vecFi8Fc59smaOrLfLkMz71FohSmy6irh
pu3WQCHYVYea7WqwXZb6dmbP0zjMtyVX7i0GguOuhAZt2qI/kjoVbMhRbZK9gx7HTU10mWqItiQt
Cookqk/8RAV8n15calAwhf42R6h/amHMeKP0ou9VDjY7sT7gaFE+rBB+xbqpMLpYMB18lkaD6ceK
7KDCIXptW5XvoyCMUuQXzT7yi/aOliNsssYw2xdR7aeAV8PEq2kW2PMu+RsTTvfQgH4LUVpK9bZf
UBh3xrObCNJ+3xkwj27iRqRnCe/q9hF81ulACRmPyIegfQulEji4+DOUat0JxWgZ0iYZ59bhsesw
5LdWqBBaAGYYN0K2+lgVpXflGNjcoeOtvSOfThkj9g9gaMJfO83U/egrmn8f+gr1wDDM9bPhMt+7
TgHGDhWWDSssCnFl3bY+Sgv+I2gPGXJPD33VVQZ5twml/anC9cZGbHSHVSCj0c6pa4Etrho0f1qP
Dt+L3NTP6EcZ5Gx8QDpXeRAARgZWCWfVojD7Cclue+/rqiw2HdNLg9Smps9Yf8uzhRc8DJqi1mYJ
4BYngDwfMgg89v2hhfUk1JJEu7NRAIUaPOPGgaFYQoYe2pbjuNSAkbJ511T5hACg4VTczWZOZ16T
JII+6wsMvEhMWNMiMfHddj9XDSRIcDzV38by1E1DSE9kCCVXwsIAripQ/o77EHxR2JN4t0Dw0mQ4
deIHUjkYqsvxCOvmFgZwtKpXOFWXb1k9FNesL/ytK7l/dOFQ9q1D9MRccBhuymmEw/mQTfUaNkYi
jNt5QX7BNZxvUu3REXOfvPCQ9oEMkqiBOd/Bvrf1enKk2KFvgXOZyAXDdlbhGyVDZJf3sOQwhx69
dsQ0rFtUMqLj4sZuCBBkTML6xqKsSKaFl7sxbwJo+hi1n6hwN2Nd6K1R/vwN40seo2DTBJi/pUx8
0LHXfCz1dgCv/Qe1FGrhQDSyA7yXylVgFYRioUa0bgcv2kB8rFuDRTS/ZhZpEOJk2cHdriFXZY+F
JT1MgWKoL4RbN19CHJFF1x2RttaJAKA/ZWgoJINg6rYKIdGBokQ4JKFdRr8JrNIEeW2d9CeYUuGz
Zlc6GOzGhavEVZmV49ZTstyWLhnu4VNg93RS2WOzQC8pmXyo5Lh1+AomaL1huivWdGJeyiJCYc0D
xE0Cv7huB+WmEceTUv4DKRoPqxne0FWWt7ekguaOK0v5XATaBytdFds6z4fnyB/yRDNE6XpGCwrw
IzSCp2neG9eWgNQEvoTNoZSwByZ8jaK7SXXRB5Dx6M3viBGQ/EZ4iqzVkIH55XWoMwC6VegRjLlF
cjvTa7+T7p01I72RA6JiIsq5eQvA870jdqEx0lyhk1aO5bUphzHVkkSrAYX7Dh1fNJSAhwIqrVMp
lBmhTIJ6CsLcUf19GPhUx1oW7LHJAgqprsl/YgWr0BSAkRa07vNEaHAFKn9YfvlZNToJTEraK82d
fIv0ikA91lFb7G6bGttB8E7R4UUoGT5UAiZ1cV1QlgJC46Yc4gAH2VtxU3QsTIDeYQ9BM9c79Kf4
SwjFy5sQHhZ7b2hhM+ix+t3JJ+9lCVi4tXrE7ceGp9AidIIY3bdlPVSnDFi4kBaHwBkc5LM5f2Yt
FNwNLFiehCL6sZ18831hxO7YaNV2kQKD/8IPDsPCvPugXIIUeGCItTez3rqFOTXca+8KXhT+DYjP
IqX9II5e3kAxRFsELXgj3nCIl4q0LvPyHVs6u5kxUkl16FY1MJctCvKInVzDFob9U3brDDqYKxUN
dstQ9qyh7otqJKh/habMwCJtgd2uLN34ivlpSWTzFqGaXjtt3f1WAc7dBk6sazUVEmU7H/ZFMZdH
WrTgvQxy+O5EYrgrW8YPbsjnrXAzJGMLvNIfCGig0KCztQvj4YEfaYmBZevNDGyyqBXrMnfYs1wi
vZ3ZHN5DRCJI9KR9EwMUBtVFbZfaTUQxZA81iqvfUlT63sFgDZJQIURolG+e4Twut2hSkmTSqO4U
OnDrbOy7jW6gJgJfKD+At2OrPFSgJjv4ZT3uZlSqkFYYl+Y6zL1iw5pQbuGUjhdnefRQWW1SnWOv
A1CJ2q+ssgq9XpjHhEXgPi2j33qIjGhzJQzWbLfUU9XRhZw9NB09unddOiWo9ZydwGdZUw/i8sa2
Yg+7AxSs3oxvDA59tQshiH99suhCzmPzEX7Ajpu2tYszCFLMsCNEttM2XO/GyS3iKaTuWz2bLAlk
M6VlmeufTc1cE0Pa2n/iTchXFVo5ad/11W01L/kt2lCu2pQu8Bqk6x0AgMIM0k+N8WIof8CToiDT
krpB4aWTKNhLNtTm2rOFs5FT3ztJaXPIz+cY4RDYsM5X0AkJSYw+SLkCpM7duI0cN2accPg2Dp8T
Y6VZYScuMYH56TsNi+plskiLbUPy90yL4VFOUY5enGOuh8E7hfc8W40QeLqGtMfwgNNNoNZn5W5C
M+aKoURuY1VjGIW2oq2QmFVk24OovIOPkIURJRrfAPhl64B7qAEx0frujuXJwbQv4qzS8uBMKrrP
mBEP4djnPOYAWD9UcwvNBNqaZtNHwMYMWTg2iR969Zv1WQXdJ+zrum/0FfeA46zQh7gFCVU8Oj0p
jsbxo13AHLkGT3ZcaQm79QXGJfgkVXW3KDNtmo6Lm7I03sZEQCi3aOM+V2pwE67hqqqd5SSySP1l
o9mofhEHqTQqX75Ft6a76irkV2wQMNkMlvkOfeohrghaOEumsmvUcnJD+Lisy9YfNq3KyHfFs2Uz
DFDOruFHsLNdm6WouIr7Ymzyq9xBWkobB2NCuDA8FxOxtzDVqtYW31tsKNdhuY58hgAJ7TikrAaF
3nXgYsUWrSfDFRJc9p3X2VAmQT+Eb9plzL31NV5wAhv67NmbYEXKal+9ogczw6UTpnDBpsQBGEIO
rA9eg5mGBht5jGBup/j46mUqfJQ0AMi6t2XxHT3H4Bs+X/7E4XiR42uX7Ij547DFuvCfCs/3MQ4w
gj67PkRNTQNd/rii7nO2QPFQmTAOIXUJZVDD621XjOKgJne5Fqpy1tQospszon9DrCKEvYxfypTI
rNt1C+3zGPuYbiM1h481hwVCbQGswVJyXsbB1U8dDAZU7IchveOhmrbhbNXP3B01KFoLX5CzdgTV
DYa85So3rbyNzDS8+TVRWyUn73eQR1MSQLTkAvDjsxH22RxxhI4cLCuqYu/y4Ehn8H37LKpj7FwW
W2ovkg9PI/GP5pXR/2MA0GNxe1s5aCNNdNhbpJMYYpPy2NaVxSjK69el5uUqg6JO7NWtSIuidpAU
CrOdcQ7GYaCjC2CHT1BC/unv/4IjoGeA7qQUALf5uMXiQf8tczJom3n+tCoJddPZ6OrC+z0930fP
fXrvf91sdiB4P8mi3FPaERgPLzlLxRDyI7o6aCFx4OvTEQ1N+K1lrH4sgem7/3qY+QlogJwhBCHs
AAifgLYRVxHSQ30LkewLVKpPFg05WzQol5RmdAIeIbNPOenJTYthekwXify/rS5J6X02jD2XYB0a
+JuDx1ru84BuTKchnIwZFAaCaz29VBXd5IWDQax7QPmYwFb4pxfaC9iuT2bN58qsHS91ngW22Ps9
Ge+6kb2BaUd3qqb+hZXx2R3OwCNT4I2W+OjhOJoWW0oKpDE4GvKVm8G56sJE+5NFcC6s2pfSUgfN
V/C9SZOGDKJXmFguT/+0xM6FVQHYCOZAhvV+WESeeFMT3rsQrb1Aefpk65wrjw6MuEQw9HVJt1zP
EfutmPM4SfUrWKI17vVkO4A8JqfPN18/zidf5D96pEs3ewyYDwwPIIRPaE8SaB27MZFjm/7bLc7C
QQ5JQlEFCAfAOldAcjq/faHeaVReANT+0c37IN78EXP+K94soY9eQC7yvaF5+ItjiHsFTyWMd+Ci
StDrBVwBDHOJrhqCauSyKJFQ51g5slrWlfYDCYkwOBdiL8/DfSS6cTdSQy5Qrj6JG+eCZLJ1zdyG
GIBFzK785XG0YuPNT7n3/eu3+8lq/48SWc/UWExIsax6D1y0DTDi/frKnywN7+zMAFOpRI2EK0fe
rzK7i+pnz7/wyU6X+OCLnSsgGigJVV3U5Puw/onCMXWicuvyDUV5VKnbf/j5cEA7PdZfq4KMI4zX
5n68It4+yq9GqJ2xC5f+8Jvi0qdv8delUYgprZxuvDqF54IdQ5ziaLzFw9JfePef3eEsUKLfW3GJ
rsUVlffL8rOT8CPrfkg3W/3byyH//wS9F/US5dh45Q/3aLHMkD9zLqQaHy5IvJyzM5hZDfMkDz+9
mh9qg152TS8Ekj+gp/8sG1z67AzOvHbJAqcer0plEoyjbhva/ajdedufUskS9Uchr/0T7NEuaBNP
UFRzY1vydEBVPxkeo9LfTMGUeB7BsMG/AwRwRSqWLphgff1i/+QDH/zGcwMKluuWM2mmK6KEfR0b
TMIXVZcn2ESwwiwYPT3rq5Xkul6bZna/LTX6v1kR+n1KS+ghweZrecyiCICfWgQAdQx1+UyCurer
iKFxH9vQjzZ+x6PHr3/yx1h8n52jIeGXAQV90B2uCOmjt8zP0Q9EQ/txwM9B+qFcCKJx7kTvfZsB
2NC305T41nq/v77/J2v9PDcVMqsV41gwBOiEHyWv2dYBhillpRE3vsguQXI/DDp4zNP9/9q1agAM
Mh+wa808fc9Ke19qDfhLPr9NoA95rCovrNPPbnS2eTHoznOZRfMVVPZE3OPFVgxEz8rJ7wJbvhgR
XnB0OIGsP1prZ7t46p3MDHAdvrLhtMNs6wdnwOcVQygTr/B3Acjf62xxv3/9nbzTDv7odmc7O++I
bX0MnA/GDFtdEAyIDJRUwrTHaQrN6hu06DflvCvz30iQL4STT+96tunnvlWAr8/iAEYAes7hzsXU
xFsy4AWRJLtQNzZQHAXQq2NH7gcXQvyfU+6Dhz1Hg7pDowCLVAJ2URX0vDwtvGwLrKfnprVwGuBp
gyadMKyTqZJLC1hNGfpvOXwcf+ZdAelYcGPluJWuM+3h/uC80Tkf+1UzhtMNl/aSlOeHmyeAitH/
L+ohZEAAEVMc5srsyt5/lIEDQdIwvK3R5d58/eU/XNC4yWn9/bVzxjaC94HKoadGTs6S13So1q28
btBAiPivr+/xcbbBz9H+sjJOiEkchaD8cjO35cHNyu8eJf+yVfAIZ5u/K4OpBewHZo0OK29hnhYR
DPYzCuW5pU8Lt1TPbVYFL7KcKL9wFnyczPPzDGRkYkHLe5QHtKSvoFetAJRKl36CKcod0fKpgMl8
DLWaSwnbZ2vhdCL/9ZmKMqxytDOgwIxFWQPWUpkHoJ6gz3ZJwPyzJzqLbBNMsT04oRfAjky0gI2q
sa9Y/ABhzk5v4owrdj121Xxwgqr5ToK5v1AXnR7hP7sRn+8s0uXMdWFwmsGxi8IY2Hr73HYXjr/P
Ft5ZVCsWQGYUxmyH0Ebb0fY7mkFN0aP/1Dfg/8lZUHTAJQbqZnCMwoB3AwRD4vHXvPsngDg/zzfy
pTVIPUO2B6n3thFARmDA4vnepfB7esMfvPn/JAfWa4uRyApv3h5zJW4k6FiOMUc0Btc1cR7zASgI
ixZ7hvopGZzmrR36Cy/vk8BznhpAvL4lHVPLIWtHcav83uw6UgXrPpAitgQfrKtAV/g6An3Cq+Hn
CYI/sMUrThBDDN/phudTv+sLaMU5pQZg1qv4dV92XerOkO5vI4emLkb1aAGPmFVIkFNyOKtconx/
nJQFOLj+fzMTDugwON+Q5AqcO6AkDkq72Wvth9ARqKopjkKTbcKGtKtBKwKLXRtc+OSnqP7RFz8L
I9mcAU0PiNLBRkduKdx3n6kbxagy92P3HR7Fydfv+5Nw9R9XHqfux6ECsL4dWRnP0gsSinFJHEYN
TPP03b/d5Sxy1JPHI9pDV4s2d6P7E6i7mBYALf+bVAU/7weFUKqkrTSQWArBvnLwnkAhpIBRVM7v
r5/gk9h3brIjggxoTjHwvcznY8QgKTr0q68v/cmnPk9yejRhKzaw6aBKsryFYy3vYLDhpg5v+evi
dNU3DNTGfUgWoKK/vuUnX/28w9U5BbSWC8L3rQtsy/wcdb9NN8cAhV24wScx47yj5WWAaUCnGJJ/
k98lPrxR285rk4zKdeEwlWRRZtdfP8tnr+/0jH8duEHT9MQHiPygoxe12GOIee7i24RB97zJbaLB
Ifj6Th/7owf8vMflIjQBHIplDPFam46DtYksZpugPNJrDujJxgdhFiQyFBljBVhcuPjAKjSADE5j
MWyJ45WvFqhYgDEmgG3cZVjNpR8BVQJv73aS0aocnXEzAj+RINsuVqISw8vXv/6TFXxu5tPVPoaO
I1YwNNsfms48ZqUoL0SRT47vc3eeCSIVnFnoW2mMF2MNB4ZRejuwpdiF9fSHf/xBPKRnEQRQF8aY
0vMBfZ/gDbgURJDOCe+UngBlMajeC7AOjoFfwN+9MFmaL+y4jBCtZXax2EvBuIpC6cGs3gZJODhO
jC54swrGQKXeIPMjBSHg26gz/AMEGlaBBLsoA3H7vQ65v1tCzOOL4GRPUddV0pETurMFW70YAYlB
fQcQGUBH+7ACt8epIYgwN4qv8q7t7jAqhpGNNGYfOoLFFGQcwJxAG+3Qvt7gf0RP1BEnLcM+3LZS
AJEVBH218gV8GoRGFRTDzUvEBADqBck+YMBwdCn1/CMLvem9ylz70zAPAFKROYC9UHdYTZUKExdU
nkt0zU+22Z/z+q9tpuFXIBbwlQ5Atuzdeq63fQ/QL1gWNySkAGcuzjVgdJdkuD5bUWcJYaVbQWbQ
rg5BN4F0c0LNViDmXIpPn22Gs3r2RBrMtFO3MJ8uAQ8TvpyvGqHVwz/ttXN/JJ9ikTExhXtP5Tfw
K3wRIGhf2Aqf/PRzeyTgj1sFB2NycHjTrzsKaXZ3nuWFZO+T0Rcnp4j+13d2mfCA++D1gdfltVbu
bij6fTE1O5jIH5YwmuMZlKd4nl2QMvi2ayL4RTv0QjD/7OHOgrkMjMfDeWJ7pwIsfA5B+mjKC0nI
J0vq3A4JXA4JjCDcoXuANaU3Jl2ISfo/iqv+8cr46731mV/A0AIEXkDL5DUUwKekcIGWrnQA4EZQ
1enXS+uzpzir/kQGpHaVQUyX2YcehV72kjtvX1/69JI/iLHnNFenAjQRGrc4tJcWHJPvIqcp4ADJ
EMh//PFnuxpA+IE71sW+aDjwnOVzkTmbeVQXJhqfrZ6zXd33YWtYgMq3o+26AdDRlvLn1+/mk9d+
PkFyNSx3TBfOhym7HcqbyH+V1evXl/6knj8fHpXQTYLtyTwcat9NMZBfGSCvA7qlqO0KGq3mE9fQ
u//6Zp89x9n2VuMY+JVGDQ+QXRz2FfgpoJbYX19fHQTbj9fQ+VAJUXUOPN6OBwCtWjyFXDZ2cas5
hXOU8+tEMX4A2qoLQY0geQWg6Ml5cfHaXTkq8x75izhQuVvsQjY6KN8XHZHrjjkUGG8CVHEGUsAB
4oMErJjSZRZs1EB6K0lNb+MQLAgT5w2tb8LasVd15uabiRj+FrkDSQNPqUcVynwdRl2+lnDcWReT
ylccbF9QFBowZoD5B/UT1Tx+S5DpBNBE+5g5jjl1wd6Wsu+fKeRBqqTlGUynx3FafjdVJK9sK92b
DLIAic+B3J4Ht4Tlrm/WUKvkMZq2aovisN4omntvbU2BiAavCvwep9iGfQGnprn94WkICkC8nGwo
WTqww8hPtfh1XHod1N6WWu2GynkfmG/vxprZNcXCeViI85KNDbgAjqp+1wDYJsA51iuKhuGR1hJ/
1vOiD9lcw+JhwEvscqTFs5idb7TExHVgagZ5ogbyMopAywkzd0WYmIH+N3o19C5PSkhKPgwleYdh
TrSbCeuufRAztq4TahAHhmrXQsUgKeceyZh052Re4ADtGf1TBOX/ODuT3Ui1Zo0+ERL9himQvXu7
3NQE2eUq+r7n6e/KM6qfWzglT46OXBIksJvYEfGtj55mBZezoBcIyoI52TRai4ZGnieaAal7YAah
5se0EgXQ3byBtWn3zUQH5TzZt+FUpKpjNPSclU1sb7NY0xx0JDlCk0GnApK+61ieeZrR6Ah5h1RX
XePs/5CWer0Pi2p6QdEMtqbXjAM6RFBLpVptpXaAO440OdvOMgu0DoeLTnUCrttEaiOEkZV/26ej
sh1qXAjnMs1u0Hm/tmKYDnQH5s9oLpVtMUBzQfA97MpKDKVDfD9+JHRBNgjvLM2xdL3bELYlCITT
+WcsDX+0FBmXcRay8WlwrMJhTNuYgvA0siaLSLIeNz3q6a2uy5lTWUZD67Y0irug6uIbuexLNBAG
/pQGHsG8idD4KPVmZMFO/OxUSkb/lkXYPhaxIB7E23pfxPUrVEUcwjBRvtMHRc13sxYOt5NEH39Q
nl/42DJK+rS5GrAG3kr0iLqW7DfUvRLrRx/Ru977nOAdI57q5GaY4/YutLL0bQis4ZDAPkLf3qkN
QvmR3vcisihFNO+mUb3RRZYDRSl8N29xKfMHbEqhoSm7lHKB5Uo+hoiF2oTEuJ1uZx6ybOWpZfzk
TjiO4iGKwLG6yFLSwVPm/iGujHprUuDzOiaoV4rHslOknV37sDanIkvvraAQWzktSnaX6Ckr5XZw
WgQUySbH2/nIkI3pkQyQ2oa1uEuK4WVWzdn0rLAJbuesNLweG00+5myCdMT3TTOudLsKvabRsxAB
dNBl3zs3/ReE/R00kLXTUcNbcMA71SmCBrSuCnncuARAWovaz8v0XzeYw7zr87gmvSOZiheP1mss
TTZtgNFRRTEG2mWfyJf6ZlYO/cp5W/7rZn09d7Jq9NYxSAa36H/ShO7l9mNfNXzbS2WQtQ1mEUIM
ukBhTd8e8Wn3nuThLrdU+m9zdff1FrZ2/UUMMUE76vRIMtBSQaTKjcG+pSLb38aGMn4vTFk6dWXj
ZFbBPMQndIniV+sHM1q5dmq/F2QtTboiWbGqEcrCqdITdeNnmKC3kYjIwmjfvcUiiuhys0SnKgz6
r4RTCQx5+w96ob/5AItDgG0U1phmhn5MyeaF/lsUdk6pv3zr+8rLGVFW6aBaiX/URWPSP8wHxyk3
9N0eqMOfr++xMhGWHl1aHpxb4EmHqMY8nExggMdmSkZnQlTpNBlwILMr5AtFtZUBuzTrsu1W1rvI
RHlOj12ujCNZ8uYXtohP33uYReaF6KD1pYbMC9YIYgtQIEULG8SPRZrNx6wckj2St2n/9c1W+D/C
Xkw/S20UIyU0Oiok910hSeqNESSap01Z4s2xeK86vb4yaqP1MKD13Qb0rpNVuvpfK+2u8FV/n+gV
GndzlC+Mx39Xvw1LXqw5jamFKdq86GQIy99BiVEJlRCDSVbO0I+UyHbidIh+2HON1k9r+h0Dyvb6
uh4uhO0r6/jSdGwa7Vmv7e5se/Fut49qY0FbUcloEQKkwX3e6BeyC/++kVjajqlBqmf1yEat+hZ6
pi4nz9nI79NQeu0cYPBt/Mjaxr9wt3+PXbH0ISvYnvxRQ41fSTLKfoMtXLIDWtlDpdp8PaL0fx5I
hL1YqkgK0jqA9zKqVsXrmvRgjdGFj/Lv8zKK1//d77RsjEO/4F0hyX6YJPVal2g3EflLrIQXCov/
XknE0mmM110ElOlZrYANHNWifPSLUXGZ79Bh5IFO/+8tumJJpY/HLB7mUfOPaqtdqYGy1xoLlfl8
oQNz7TMs0hacTaLIBIF0tOdwE6j1vVl/r/iDyvB/PwMpcpJQvWIfrZkKYYpaWzZdU74J4gs5sbXf
vpj+uh2UY2WxJpWlvrGn6FM0uXJhBqyMoSUrPupzparO7yXSsEkd/SPa2vcgnG5abIYvrF8rs2zJ
iM+ac+Gi1MSxrzhypWWE73ybvTRyeaEx4N8ZDLEkxZMngqJUR9bRCuenakhKrxjKmy6MtkHQ3wQ9
JvETjYiJmvz6elKvZCnFkhzf0aWmNDN3HJGbbpFMb7M02hWB8YqWtKF62T81aXeN/94tPSeHNBnv
Qt+/5Cm39kLPf/8r0DU7EEkVcvJj2ZqGk4elvU1jjbOCMl76ZisTf4mVt1v6C2nPLU6Kkl9po/WQ
zdZPqZY2EF9+Zgp4hK/f5Nr4W8zLRoPGlfYpG0vTVs4wtk8iMahvVScOWtqFm6w9zGKGWpKY5Kmw
y5PdnoWa+lR/kowVXqlo0TOevv01/pzh69dPpMj/0aL/fyJTLG3A4koWStYNAe7rY4ow3y7yaVci
fUIpTPdEdyj6rH/Jui6znUKp0U6JxM9ftWlo79CM9ddBrrQnPnH8UGB4siuydjoQy8nPc2fIfyK+
wVNpl+lzAS4MuhCJGiCNoEyfQXFOFr52cnKfW3bjYmuY3BRCz1onDFDlqaLtNn5Z6DtyVfl15z9J
+ruhFldln2/6Amnb+PNsax6U81Gf4wNufBtN43CPm2+e/mgFcBmz8PL+9xhUjPdjbSuulnD6Rq4G
KeLaKrmd6kohiADqRrlVIxn/ZSOET7pXUVMJG6OdgBwxW4pXqCA1q3jaBYn+CGHgV5LHSPw/+lgn
Vr3144Pfv6Ewd0p06iJOToaFkBZ5bwpZSiORVCmbcAgcQ/1FU9rGPJczW6tyUEHvJrTA9hgQ6iKt
Rx2vbePWulWHN1mTTr2qoCwND3Vgb0RY/2i0aScIoEwwW1ktHUUM2UsaAPBOT7RcPFriJU9wcJc9
2nnjtLyWRLiNMmvbhgEPOpSP1Mq2SQJ1UyuybZ+8wZlwjfjNQuBgTHQ2dOn8ay60ezEPNCYPAF6M
o4jSO+T0Dy2kpi3mSaA4x23XP9tK4Ukdzl8RaZWqpxlCjnd6/i6TiUpziEd+QmQKIeO+anKHAyMU
LsO1IAYV43WivwfwTZCjQCHaj+pJTWhyC495Km1mDb0SSc/xDt6BU5tvMgg6BHvg9tAMjKSTAGlg
IbkbK9uxKnGY8T5OOt1Nz68o2QoUrEOCsk94fmg7kzRfVaLaI7DYxFngYWPvFqa/Lal69lbnhkO0
i+hgRrPr1l2+S0SE7no61tqfSJNDx3+uyvcyvirHwG1Dr0xOeQHa8EakyvX00aWO8jIOFKdlJ7oh
96Mf1WtlX2rPAIwMfrIzq5bk9gB0lE9liP8odXfy56cCX0dfAvgAqkcCj3gkO4p6F7m4VG1k7QVj
BtVw/ec6ujHiTenvq9sw3ynlFXRkRPHlk5nvs4coxsDXo0DN5Xk8RXXEQa9uxtgToVtKj214NKsd
UHLofPOjFG7G/H6ie5tElA/Mq7rJVbca7gvYMA3sSXnT0bTty+lhJsXZPIsXYUt7JkqUJ14srK2+
o3nnWWDfoYc3wqw95bXjv6FxG6Ll31v2szrup6Ohe3FnODWYHP1l+iMF46vcjD9bg5GRxtDTq/Gg
RWighcJ4zCB63SPkdqexRcarOQZAYDK8geko+bM8PIbztX+rgESbc2UD3WzDMWJHNjN/a+gYJI+q
/CIxNsrGXsuEp5mFi1J6wyRq5iPorUwcsuJBRI5dns+w3gSZSX/XO16TI1s3uXzXgaQLHuX8ata3
tijhuzz52o1a30bDowBDUdy2VrTJSlfKnCa9AaIFKM2Ud2n2OqZXBdaDIARAF2aj6jDiYumW8RSO
rm075HUnKA7Sdt7rtgs6uyJtHTOcN+0DpoJpcWWj7j7myhZMT1x1YEU++n6n8JCfcelpjwbQ+2Qv
v4fzvlY2+ftY4BXlYrekv9d/fJZEONYRSA6XR7HFJ78tGbdT62TSXdsdZfM1kG7OmFDzfgRh2rr9
c4hyvL+quyvA7mGwxSbFag6S+QJUWImAmegPpuz6eEf0lmPO13W3L+bDENYcx++CedOXRznzDEr0
gonPzm7Q6ZFVGz1yB+HkT2BvFComcU8uM92hjHVEdDOmbgx/0WqvLG10e3MzS+TQVS+RNiIb+FYw
FdwIJ5Jweinjn5V57w+1h5L7CE3YlUjsG2ZyW8rqATTxPszQ4JaNm/tM7+w0Zb+l+qko3xuho499
SOkEm9XfcnYddp/yeGYBgK5SNNeGOt30Ifik+JiKFzCAu6Rn5mM5FP4eCrztrdrr1bdR259RNZn6
ovntZkg0R64NmJ8TqLXWs4Y7lNqkwX+0wF2U+S2NKs8qr3N6eFLlh7CeW113+ryitPEwtJnn6891
/hxVh1beBYbpxtXoGgXsuAT6mX8i6uSXkdyabiENOtAiaDECaYSropknThqjBJM+0uAgpZ8iPCl2
5MrQeUqxzynkFG3oBrXsGdETAmZ4Xda+MOhv5Yfr0pVvMPYAIs9UHMJhU9etZ3bgxq4yGZvfriEE
jTx4ZBQH3NDAp3O8zeXUm5iFtvRuYkST+OHWz3cauLE021ZK4ZrAY434ASojTIp9ZAPJsINNU9KP
EeabPNr05uR0fePoo3yN8+uZzfOgwQC02jsAoN4Q6WfMQ+maE+Rmf5eTMImM4DibfOZ5Am2oV7vG
fkQCd5pUMIXikQS/WyMkTRt11wb9fXvGVIxowYfkSvTDdcG2pwKjsg0wuwaSk6wCUhKre9oxHCzl
Hs2wAXwWBw+IlT2p+SOmgmbEHs7IawSO3GQR0SD5tRpJ9MbamZ2+Ie7hlYROLb/OcnWYGMKpXuDw
/JPiLIP+T2S9hmmwk4EYVf2D1t8b9kdcSk43CYrBePZIP9rBgisZgDc6W0MnLLpi04h7ma0pkK98
ObvSivykZcZ+BCDukkT/IyvZJvDxr2ie0/xgyIZXW/3zPEr3vu6n7ljepvmVXcdewPqGVqjO7mLi
JKIHlZVrzK8KyDK14vnWM8d8R+8n3U0UOA3TDusip7U12ZlH9aDHBFeWq/ZvQUxNKK5r+FnTI0yS
zrV1OrJbgSCa4XSVwlidm27n07tJXuleqHzlWr/OclguSVbe2+kb1FgvVDSnq/8YknrSAjajvHSD
5Dryn2VD9Qr/RoruDKhOanKncX/IW7ckjBzftNyptLa9qI5J2d+ofvpWm+E979ob+hd7hq5cM7+q
YdOq7SaY29PUt59JU752be1RBaAMRdORam/xlOJrjRsh/y7y4EciJ/tRWJvs3F7et39AgEYwx1wb
f3Ef5k3fm6cSmoOq+TxnftOW+TV1wQ+tnw5JrjVENnB1svFa8ntPipsHo2m22QQ4AY7hmYWRs1DH
TXGbpMNeatOtqZUwdLLEiWrpMDQQNUS+lw3WsS7a9xXrL4iau8akFysPzV/Un7RNas1vNlxfz8/N
P4EhWLm6XqVNjm+npDMQDFP8AsIIZVSWjC0VW91hP5UdCwXozawrJPjOqIdHMVYfvs16oYcT7mMN
4ZYxbuR2/ohlQoAUqBXVmh4YCEDJl4gw041pTQFONYXgFOJdgAN8F+i7IagfS1Oi+ZAggXNB2Ez3
8SwRyvY3GDf3GzipbGCKP6JR6+9AUn+aNqwqHWGrF+WRR2+XQmju266py4e08cESo59Px24T+zl7
lYQXR1KxiyFbgWVQm8NWgveis9nAg0ocKaz3ZU6h18D+eEiVycMZlyvI0u9xCHCtSkDOBJEBQSlI
ylPIs3hyYeibrGk0r0mkZ1nJOd52pP98rduANWPqwdhtawzy9PJHMsxXAjRTSMQ51yL2hnzYd0n8
Sw6BdGTGo2kVT1bbnyDHO2XGiXhqY8s7Z8QdPWYTz9M8BWvUP9ilIqiM+/1OM4V2zZx5LsgAb0DJ
jMdC0X6HAQXPOgybH3UddB7yus6TIAU5gZn6r1mvqQ7iC/iNSS+cZOx/aUpwM44N/pfJQChUU3c0
RhnZQh82oHB5SivOOBfEXcIq3JzGTAFNRZgziTF0qsm4qrLgluzwXtPAXWUZvj1Tr29Rg7NmiPHd
nmSXs9Snb80boOgu5DivtdPTmDc3WdJ5IjZ3xiBcLcQCTsvwQK44XbtUk7YQn90s74vDGfEXi+p+
YuHrVX/bGSk10XE/dqm0DwAXeaLMdnrQ2+6swBetzPrBrvzrwgx/T1azrcpyMxdsCWZNa1EJLh2s
TXzURMj6oIOBtYdzeOSXhwSwsNsAv/WimsE4V3HpjL55lXUkM5Sk42Rq2ST0290EXcQQ06+wA7Ac
tnfNXD9ruuXQWOFE2D26iZw/aLW/VTv/TyUVe+y2CaubqdvbUh9eGUoZUkiZjHRfGwlCTJp8Dvqc
iReDSb0HJW5d1WNd7qDbWIcW6OopHktOjq2ZwTDRS1Hf25bWdJsO7NNJSi39WFo2P8YowrdQs4Mn
KCXaj8qSCF+oiQeKQ5ulCaddB55Yw612DT1UABXm5rXuk0B2iipjJYde9zGOdvlLkqbiOkB+eWO0
Mp2VQ9wRCqRg4yVjeJ/aJgchG6muUGLq3RWsYNo3ADymzfgW1kZ6y24/31l2NmHjojY3ahcUNxXQ
7Me0b4KHMRn97L0vmjLm2DZSzi5KU335OuGwkh40F2ngEamNZuqlfMJfsL1q7Si+hvInXUjereTW
lh5GhqS3emxZjPWzh4V49eMP0KeO3rFaquwOg3J2Rr5ws5XElnl+xL8SWzNqZJstC6lHqzmlenPm
avWoPL5+Uf912v0jL7P0LcrmNmtH6vEnfefvoj2MmmN7O3CojD1qPS5NpK66na7MLQP1WN3K+3zX
7aFVbb6+/9rTLdJQRpQaaJH16mSH77323gKBtS71Ta6kuJY+Rv2Y5pRFuuqU2xUHxsjVlLhwldF/
qHqZ/g42va8fYm20LQpkhopFuVGl8gkrBZjS5p1RXPJFXXmGpYwxTyof6pFhH0ODY1Dw0XLwEXnr
oTp0dPCxXz/AyldY6hhl6JUwNekSENJ8y86IX0PZ3pVm+fN71z8/3V9j2PcbmtBsARfZ+pSsDq45
/GW6kb539cVkT7SmlDN6DE8jWwGCbeLOfPxRCP9CnWTl7VjLz9unZGPpUzlJc3WaqodAqU5t9b1q
0tLCMjhL91upak+Bbd2CqjokZI36MbvlxAFC+JLx6r9lu8ypc3Hx70+Qje1U6CI9ZZQT94lItY+8
6HXEYkLbinEQPxQVix8BDFBzp57+vn2ZNqACUqkWT3De7PcgKlRAhDSvoG4eYxChMPuHHF6rJV+S
d63UOpfSUKmCB2kVGi3t/k2p29ueHkIhnmx78loi7Ly78E3X5tViVa2yPs9AbuWnOf3pB9ohT65x
DvWk6X6s08PX4/LfyAND/D9LqNHsewsm2dE3S9C3mu8kdWhcK1Wg/bYlOXmZZbu+VXAFoDnRrjZd
TKcpKi/bHVJ1PMpzizOLXnR3skiEQk6btAwtlua9rs/ERBwjXnALvFR2WFnFxGKShiPMLbmwmlNi
ND1yjHNWSUn2X7+LlS1z6UbKNj9bwTQ2pwBysZNXJCKS+kqVy0eFOnBJopsFwac2ZXhf33Bl0orz
3/8a7xyrOljoM0+T1mSZNJ7lZ4uLyfeuvhg+E7qv1DTq7ugLe1P5QUVPD56QSGYvbCkrNSCxqAHF
Vh6ZU1s1SDsa9ZQTTpFnzGPzhzDz4o8QmFt870kWG/AIZRm2NLZM4KZy4lvpMZK0Y1Gl2+9df1Go
ZcATsaasb/U47oqpdX35JRGXzFXXxuxiaW5VU9azvijopTNIUor+remSbzXxiKUfKUh2bEwAuXOi
aR+FH1xVZbilVnVhBVr5wks70nqybWnCHPnYJFPnWnPVUxyx7xqleOzVi8qUtbssJjVeO0Coi6E4
Ue07DZF/aCbrUzXGdyUzHr7+wiu3WErQKT3XWd4MWKPWzZM9jxsJ46+wFFctHeHfu8ViEE2xFvmV
zCACP77JFekq0bvH2JB+qlL1/r1bLEZSEuumXDT2fKqwlbCiGm4OVjqVEHsarS8pe1fEy0I/L49/
rUr+mESTPML4jobuJRAgeEvRvE9F9JHQa4BHyNOZ96pAMQtlWb8wkFf21KVS3TJSXfErlPBFbLzH
tJbmlMmysozhk2RXlD8/stK8EM6sTMilML2SLZTpZdOyZOU/ZHEu97bfLPEvZeiJIqsN5JiOa5Pi
0afgtQ2NU2OT9P96DKy9qMWe0QW2TDturR4r+brK7kB2HxKxwWHp3Lnu9eUla9q1l7TYPeK59Fsa
Qc/JJONaz/Xj5EufXz/CSlyz1I4ncUkyuqTNcY4r9dBPEp4gReC/4OlbbBuR40Qklerj1zdb2dSX
QEFgjHPsB4WM/tKSHxu/gRWPwMDs4cgpw6GWremRanczkz4f5sQha19f2ID/E0D949y6lJe3wvBD
g8TjkcT8/RyJ+DXrYrHBVyR3JQXIMvR7bA56pYz2Ap70Me/hTnexASdqnKONZkzjrmVJt5xOS7WT
PqcFJjUBuflwrtpDMtpAp+OqeO8CSYeVBuvp67e2sl4uZesF3L1cz1kDhuglo0lBtQxUlB15u0vj
eOUOS/W64rc5kb45nwy1IqeF3ZRGMwFrD/GtdSlcXLvJeRL9tZQZI+6momrkY6T7ilelIAxrw2+3
s9FR3VFk5cKKsnafxQ4WlIDW22CQj4kSeCgvDnYc7aOmd2aQ7l9/kbXWJe1877+eJef80jZ9pxzz
rH+AL/GkAhWbTCyWuhHUsRaBcG6KEi5t33dbO9LUOwDolleg1LqwSK/Eq0sdu5S05JS7QDnqg/8p
aDAyykoiWSlvv37GlYVhKTUfyNkVUhCIIy6nbl4/mVxdQxoV6QnV0+abT7EIW1NSrZzvQ/kEecmx
jb2KhFo2L/T8rb0i9X+/0jwLfEBogzxGSVZ4doTjklHWyUZIuDJ9/ZbWBtsi0NDlTjKNBJFwqSqu
nn42Lb7w0m0zXViezyv8P1YtbRFlaH4IfhHnlKOR+f1R7XGalHBHufDrV/avpcRZRdOeKaNtHlMs
EBr6AXz1JdEfNJJqGC5xAgourL4rX2Kpd07heClawjlBqQbaYAojxeRlMg8dXL79119i7RaLaV/g
9KdxWB6Pafnmz1ANJRqJgkso3BU0qlAXM95Xh5ReLAUgUxRk5rlKlL9E+B6+ZxrGAl6TW9VHMdjY
jVTdqNPyosWI0WaqWjV1NUPcguZTfyeqom9oL1NeLPh5sRPNsn9BkLL2/Oe//7Uk1bVmjGWZ6ceA
+iS1r/SFMspuxEPve+/3PEL/un4epXky4AR0THTtRW2HyJEjAGZCef76+isz6T9ex1/XZ4vtJBk/
vVNeYtqj7iYGH6E1nl/BhSdYG+2L5YCicANQ0oxOeIqf5Gracpb1nbGnN2KuMmfSY8Rl2nzhbv9J
f/8xdZcI7bntfL9UYaYOQ4xFgNjklbEzjHcmAiLLKwzgblOLHbYXbjLT30TxfVSf8Z/UaxRyQ+VU
2k9JVi8stGuvd7GQ0LZhqfQPj8dY6XGkkXGbqpSzQea5op5Yevi9YbjUWM+qHEshPmnHuI12NfNP
7dBkSpecq1d2pf+ns45of4TwqR2N/lEyf5uGBTHtZzIrDiC1C/HWecb848P9lxH9aySmRMRlOlBz
HGKo826RBPlW7VUdM9uxsC4Mj5UHkRfLlSxVkZnTq3hMspesot/pt5glVt1PHHwvPMfaLRZLFiXo
WFc6ozxV9mMQRXhlSE7doJSSr/pUXHiOtRPqUotVmh1OBvg4HbUqwOuCXw/doiNmFtsaw1rH77Vj
qfSlh6PbVS+MC7nSlfG8lGe1ojJ97PP8Y4vbiwcCI6AcaY8bq64kpOQi2329LK28xKUWXkl0rGe0
6ewyf63N/m2u0DRWg8fpgRSHF26yNuLOf/9rxKlyUA55rw9Hf57lowUcc+crY79JkQtfiIrXbrFY
vidMaUxtDgBUiW54SjES7eiOi2hSYmXvvvdRlnyZNsCiqFSL5qT7QtrERfQ6qvhmDTP9NqF04WWt
fZHFMl4lU2KFJqxlOCD6Sc5QdaO8bkDT4/44j3TwGjSnX0i6rd1sEd+VNQqtMmbZJIWwHQz6AdGn
FO19kcWbRnr93hhbrM15mnahMpYRVNB7y3iUyoqGp9TJg8qBLH1hoq5EkkvBaokdduNXeXQq/LMT
jXiy9PLCZ1+79HnD/Wv4zmYMPMqgADH7ylWkpUfk/hdOWit79lIY2fu4Byddqx97ofaPfHf5mkVt
AvSk6V6lBTXRVY5ftqyZF/J6KzkKeTG82jblhpbQjo0xqrNr54aFz2+Yewky7x38EG2DsZh+rFuh
/SozSF9fD4LVhXQx1Bryx/lklyq+zP5Ta+u1ow/RJidOdAZ/ovnFf8YH99DZfkYXdvP89W1XBvhS
lBhXkcaZpaEUnfczXs5A722LfsVuijOn0NNkU2d0VH99s38PFHMpTJSNTgERCr5Mb9urLDHwtbwU
36zUK82lDLEbcz0NVR4kSjGO36Q0uvwINkj9PfpZgk9yGqgq7sYbnHFu52+NTnOpS5xpSCGAH+vT
gB5rW6dp6FkTzZ+lXXNQjgrs4UykB1kuRRdm8b+XcWzi/3eqqRGciLo0ilOox/3BzCILm1d6W6Vq
sC+c1f69s5pLuWIEigyAjaYc09h8q0GW7yMLoEuqNdseu7QLQ2HtQRb7UZjOpjLnfC4F27j5IW9+
Nd2Fr7J26UVOQZ3GWtJHfT5ZEvi3OYITg6VmRyMxkNGvB/J/Qfz/jxHNpV7RMJtOyXKTVhE1bWji
DbPpA2PM/DlO8UdA3IGoV7InfXZn6zNo5eoXCGMvj8rmStfKbhvHllx6ZW89lpZa/TSikt52aUAr
4xg4gHkdxmeepcnQQNKyufCr16bfYoXBDVJiuNKonBTzC5bNz1j1Xbj02jtfbGEiGFKayQQ1HdNs
nEYZT7Zm0SVPz9rXb3zlBkuNZa9IcqXJECJtWqhavJknaCdjrF4Y9GuXX2xhsu0TOeCndMKV/dhg
1J6X8G0qM/je+1mqK7VhFl2MAPw0Gg9D9Z4Wv8dLOsq1n27+75KQqGMYVH0un7oAW1F8murdINLJ
swNVuRAF/XtPNK3zrf/a4GOltZu2wLxax/rYK4DI0E0/zPaRro8YTEj6I2GZkGWF7Iee2BeOrGsP
tlgiujwgwy2nyhF3X2B1DTMEiDD4fyMML4hez+/oH9PYWiwVOI4aMKwMinj17Pb57FWk+43qHVDk
5nvjdhFOzIbl40qLyDWN6Qlli/gwZ7/Z1npwSe2/8pqWDUE1LlAC2zzW6yFBD6Bnh7JMbsLxElFu
7fqLqdHQuzg1Z+gOlcf4INlJuFU5PbiaNZT7r1/SCpzBXLaSFBDJC60Fb1Tn8p6c1WGWxYORmW4a
1BsbDSatSI5fI9jAXxc8dHdh2q8M7GWXicFurVc9NQnVRw7nB9lNZOfXQdxtZ73dZ42EOpAN3FAv
ZdFWBtyyy2RKJ60eEiYrTKhjm+QHgW0sOrzqMGjG59dvc2WZF4t5U7SAdCdaNI+TTlK96hHD6PaF
4bx27cWEKWmPLvoplo/FoD1XNa5joZpfYvMquJCuTMjFFoWpXiJGI2Mxoz19E0dVey9PmGqCgQ3F
WyGsUTgsPxl+U0o5bkOpQ3UiQnOkZAV6L3UYRbITYzBOvJfn/KNZkOCKqnxPG3qyMa36ca5G08GR
XjrlcdHhhNomJzMkadoKq3UGrVa9CArIpkvCu8H2DZy2KR9HIvndpbW5KW07uyox1HRjJYfu2zZP
EPIe2kp66/Cp3PpVeWdY3addIywhgzkDrpJntxviAbo7AItKNl5VH8WfLBspaRHfy9XpaDZ2Ty89
2MBWnyGjjejDqvApDpVnFAUSeFOtR+1AhZlF0dUM8zPAONSRE4x6VF05zGfPpCy0yINI9uh0XUG9
cLo37TTaRBIsvzyx9novip2ppA+xjqCnb+eDT+3drfz+F8ko3cn66UGpANQWYY+SfBr7bQhI9EAH
/3RtnVVTyjD5nglkwhv0KjjIQ1i59azv5rq+Kzrx2ZVp4CR68KuL7T/D3AWO1mU/ayWpd5EQdAMq
c71XMti69VD02zSl2t/oSeaqZTdtsGDJXGlOj4renjqrN50WQ/p9lWukhQNsxnEMnqeZ1mkqCo42
JejesF7nLRS/wnJ47RIsx1votpso5f/ywbrWElPzRD79zhQbVRCaVGLya9yPzqjscNziLCNRl8ui
TRjIPs/cKE6BUMCrWqDOSDYrD5FIiC6neEz8eNvpo7mxc9rrKokPAY55cuD4jZ6WIOgvZgvNsD4m
W6VXz4ig9LUxyk9lHl4yreVlzhDc4hvfVl9w8GPIGdWBM9jDOKkh7OD+T1BTXYBew/CNzUe5bz/s
frrqUsoxdJD/RB57D1X1Vh0xEoj9NHCLToZR18TCoRd6CxN5p5fa2UpleNAC40+BAfSUyQczCR/g
V/c4f8/X+VQ82kP/+n+cnUeTpDoWhX8REcKLLZCkK++7NkS7wgojhCT49XOyV/2Ypoio3UzHiyIz
kb33nO/IcWijjGXTLkBVNeoK9oJUuQsdtounbDyalveDF+W9I8nBhXMFFSPLBC6YwzdcGW9eDRRF
IDNyxBkbAOUGGna7m6zEr/MjmYPnOhs4+m4t+rv2cDvimwMXb8+hO5vw0rvZrWUEV2TwETfV+Tsy
I6K29hgMmhwuzdx8Hgt+7g0DHkiJ39unxiMbJnIihTWGToN0cMOag50tZBcRAdewKI0EYMnyWNUw
QNV21z753YC+ZV278EuS7pC1MMFmdgP3T9e2l5J8FWcZwHa0uXiMyxR0JCcrYcqBi64MxA+HzT8R
eFKEVls3u1a4Z6cIvk2tOBBEeIcpEIwxMgd+afgodo6LHl1fveb+dN+U6SkDLx1lV3Zr4aPsXH8I
IppPR4TkHcp2fsgM+8qh6hvoBWbIaHo1DB6H5628hf3hGt4g6DGoBVjdOCZIU4BDSHOoD0TvhwbA
5Ql+TyTI6jtboaqbUlh+23x4SQuFKp8erUM9wvlF8FOzoYJ3RKlEkx5CmJbcutJGeOnoX3JjR2A4
YV6h4BGH1M/hKUdhNXJruL1Qbb/lOuOQ72JR8PS0h9SsiGqbXlPThMtYmiA59kQeoI59wVAc9nPn
Ay3dBPEQmCRJUxiMhiLro6k0MjhYHQgwKOQReV3DMzm3N8bslm/VBE8V/B1PjYNXSzKg5h3T2Mla
uDv0JvZVCyMsMobPEvFZMQNP+smrzGPgkzvhDY/U6ABQLsaj7wgaZmP2iiifJsJ3e55M+hAAxAkw
X6simc23tWVWkee618z23k1mPZp180sbObKlqqORgcIkBFYfAGh+dAx0bKx1GHKKjke3TN8AsOij
EazOg9VJH2uGbUUCopBD4KHRMfQFoI9KuuA4wMCSd03s5O0P8EN5aIjqsZoxSv1LFvowlh+g2zoh
RttjWY9tAiJ0Bpuo9WIz/gy6A4681P+GgO+3EWf6iwXy1h8UKjNcfzDE5kVlUPzWueXD9ecUYetN
ANzJdA5LBQ91ZyKkuOMA3+HyXkD5uxs0sJ1NURixQxtkqRkMMAFAE1JvuLKhLjy5g+scxpQqaMz0
MS3yq9JsX+agvSUZGcPKm35Xg/5tOPLHrIdHl8DgaIryJGj5Q8MdvTdz0CZVSnfWDDNyltt3hqq/
y4q9d172vTdgwxNE7Zuh3xWl9UvO4gZ011fBxicz503YjfoM7jloBchCjkxoSzEewXw1kFE1QmoV
S+m/6BIxk2Bln9wCDdbc0E2M7TeInaZ9yynWChcGITjirJsA29eOD00BwxW2VVnqk31Bq01mJ6NK
wlg2Uf0Ac1IbZlb13kvTwVBtXrMZuNWp5c922xsx5En1Qfb8Fijz54B0L3lqq9D21X5qkIXRSZjm
iXcE2bVMcCR583yokqn3rDzrudJoi4jmJquHb7aFRVW0zI16EA9jq4JrLoBOJRSSQ3YEyxcsqhes
vQKjSBsmjMxdg1SC+dbW/YNVEJlg9AR7o5gtnL3rX0YFC5Sm+H99BkY/9DvmUfuZvCYBTOwEIM6w
wFoS9lgiYK2mxjlX2DmLFkrwzG1xDqHNHWyfDQy4gIGroDmbJcH2yfIj6AfXXLF7P3WDZOhza5cH
gh0gkpahbryf2KJfbZPdAUYB46HGXpwXAcCv+nVI5+d8BOwNad9p7EvrfjY4Q9xYdWeq7udEVLNv
zba5rjpIJUZ/9M9uDqdp0UH54QOkesdqLg4S5wnweW1yV3FQQBhtQc5SMNRzwa+xmsEMPxQ3VqYe
cHZ+drq8Ohnof4epDXUcxUSNM5vDAGNpB60HNiHbzHtJKVXwJ9QmOZOcZ3fc79qjhpH7rlAl4BQd
R/ZMPU73dZAODwgkc8MKld/j3DgjsCrGoRn0cJWXrYVzSyeTQcz17waiTVizjdJBBHwxRu0s2p9W
DuqoyiW/NoZhAjn+YirKKvO2UwYosDILXj3TeJGGmu+8VMIrKj2r35OxnY52PmEv9bqX0W8PxB+n
pNFVkJTasm5akE6TAs4MwFTJfBUESK1JjYYk7TBaUa5dEH5NGMf7xiPxjNw0YKH1PXDOZVRYw4tu
GTzsOe5XVglOzWQU5iEXbhU2PoX9FZX1ENi9ImpxStadcK7NxjUPStLfJe3dHR/n77xQLmzaNU5m
/ZBFtjDHBFl5zx7p4Jg1uzTxUq/YORB2Xj4UaM+G8o450snDdCRN1OAsnaRUuEnTm0DHFlyc2rwP
EmOG+99ooOdP26yKABlO4wlhpPtSTdgDpYe53IElORhGEQ+5CU6i0ZrvHQqfV54lSeQY4B34dlZf
NZ4yn91BZwe4jQE+dk33BmmaRYj0qzzuLVp/Z3VQiX3Fx+7V7F3AVB0fEMxOBh8NVMg77gASoGzz
o0aMRNhXKbBH6YjvzDJY+EHfiryClbHpO2lCLTZHSFfXUerXv3PVW1HWONmppN4PB15enGTAn0Bu
rvnLboh96/jVz6pLi1C3k41LJ4Zdm0ycD1gUgZ7oixrncMPscISFqZ+YZXUoi7SKg1YDPuw0keKT
Pg41wCfCllasp9qA9Mi1kVRW9tdB6VURtRx20BP8hUE5q7BCFDLy0SYVpg4ALpJxM7L6CWs0cfnO
ar0ymYfhzQ2K+461eaQwuoDHgOc3wLE8aQXGRO6o7/5o9Ajl0HccN5+QCXHn9JgBWKAgf+RmmA7i
USAdEtsrY7u6bse4KPvHiuBqk7XGsKOweF7ZLmCyQ8AfvMKHYVRP2Iws9yci64A+Eb6+BJvnSAHE
wUR10Jk4qfFGGP85BfjEnnSezBLsD79kuP/NPeR1I/oVdUZ17JIAdzeZ/m5zikC60cd/D4N2Mkw4
e48AcCMeG8/OqwFQIbAbhiH7YHJ0E3wVlF/d+sjbwdgJAYZE1QPGkteDeV+i44iwFxxlmeVXZ19S
QSIB9Us8lboFkAZ+aXykIaSWLu+DFDClDkAgDNcCNIC5LKIZMQ+3MJIXMcUyeq3TDmbgACqrFlWP
nZh79+BQuwpNy+F3WK5TBEIqoE2wUAUeSKNl1r8MQ5mi56zLate3hCSVskjCWvuKZGO1c1vENxRS
fzQ2AB2E5GLHPQ8Te+SvOL/wvRdkLGmnLriBSaEJKbSDYSHYr64BJWNOARHJYBRBt1486l7RLnQI
+NF54LwjD0TfShfMl3zGFubiC76Osn7sHRs4kE53MdSHeBJzCzDbWB6RWh2NCeD1xtWPJYHvvrbz
ISQIiMMLdVSMGDe5z4IGndQma0IIUqy7PMO2BH3OHVRL2MZwabV0k0NqW+HgX4iXPkjv1Zw+2pes
HtWUT77vfvcY7n4+8pVxGyDtQzNbeKgCYMC9IL2KTv4I6rYFlYIEWKlaFtI6AP3C6LFfB3Z+V9oG
OXWV10cgzuG+Oxof/YhqPEJS9sLHVV3l5HqAmTrhDf/QZLwuSP2jQa4dXOdtFpe2N/yCLVTGFL84
6NkVu+lgTY7QHsZ75aIFoh2DEMImkVhuJncucZzI4GCyS6crwgau+9BPYauWYzfcNsigDLPJeh95
1wOT1YDH1dnIKSPZZRCVL2SgPTBBCuA68DVdSI3hpC+sukwGjmDUSuAaa4DGsQfuVF3bQKUfeD1r
jEfzBf1/+sorVT46gGIfPE/QXUApgpZwMt0byNoBlszJr5nWPY752MBM7FhJZ5PhufEy048CXkEu
YHLAYzumMcrgmGxRWnlHn6KE01wGNAKDPr0Ccz77PZNRPpnskuJUT9jM3SxHdjDyL984N6zEws/4
aA4NGqsaiqQGjA5k+ZXFVUW499AbBT0PnE97ks7uQ5kCylq7MPQBoN998GYsZiDAgLRBnDs7+bIB
tKKkTmwOAq8FkJgDHYKLGX6ku7kSfJ8z1DJkxrrTWBXyXKscxcWp9YHrGXUQmYNrncp8aBA7hgCC
PpSCZh0QBulsRlOgnPvPa3NrxdRFObiHrBJ3kB5oVo0GdmCCbQR6Ro39wxs2SnRrj1iU0HpJM8sz
G3KSM8oDuLihPCLtN/ROvviARa+nl1Nb1QxBjNPoNwnMf+XB9JoSBlrdbih3/92V9pZWKoa1yzZg
joa+2n0u6/Z2Vs5VNXfvpu1dz938+/O3sVLNpItv4pgMHBdcvs4ON94L0/opXLrxDf4tXPCWbi3w
lSaBY4l/CtC7UPmx4u8pOcCYHVqX5B3SbDSWVgrK3uUX/Ks1k1WeLPpWmicLibLa/Dn8IXugPjNt
8QTWnnD597+e4GUEn3pA4Yp0yHftnYQZvymQE1W5FYa69oTLSP7rCUwhnKBlvXnO6ldrfNd+vncb
kEe4vaGtWHsZi4p4X6R8ZiyzT75blDuog2GjmqsPhGQ8IXz+ZEjcGHHD30rmWxu9iyL5xOoKtCq0
yzKVNufepfvRYbHHseF1mtzaE3c2puLakxbLSUAG9JeCCT4E7QQx5ABg2lkeNm/UeHct0p5ueg9A
uc9ny9prWiwsNQhETuC5qDkpWH1HWXShsPonWoGxD0P4Rvd+7Sst5iQpqIWE0CwFFfO2QdK8U4q9
znFrlwgMHbbUUCtPWWISUi2FoRAQf3aqjz5/U94dFU84iqgtS81l7P6js7gkJKQdVuBaGCBB8vY0
eSjLo7AMhKW7FeS79oDLN/tr0pAp4Ai9d82TtilgUE76InyIv129FYK89hMt5j3SrvoiALYMHJnM
RokbuTflhT/Zw4ldnvVmNO3aF7n8+19fpDHmUSFYxTz1KYpjrRoeZhPQUpU3G02+lVXeXcx+C+cZ
5ikIsWvTaI8jLS8dPlQzPp8Vaz/TYrJnEgVm3ETJCRSoEEyoyCzfBuDj8vEdwYPx5w9Z+40W87xD
cLobNKBXi1TeSjq84RgMpOnsfe1Y4i6mdmD3petSuH5xnzpdeij+paQFU9zXPv5iTg8mfA/jbKLN
CnITBUSiJlk82vPGC17p4i5NshaZ07qzZnpyg9ZJoMVSpwJIuKhHGSaCje/Wz7qkwDUmbHWzBWtY
ee9LkyzOoRJxWBNg6PKxhYY782Kk+YCL1YUIBwm/9MMt3bHWNPbt3EEwN6PyUaI+3HW/L/zvz//6
H13uPxappUGWZ3L0awsRso5rH1vm7ZvRiJjnfWtccUV6GnllsCthMzSa8rtS895lIlH61+ePv8y/
fz19MfGDMfN0NznmqXT7M2BPT2g5bGnfV/Yq5/LMvxYVzWdZo+hMT3nFn7XD9qgEHmkxoLm6MabX
3v9i3gcuHUDAAcOnsAgIcBCBuRaaD4ZLji1H7R0Vga/FEnrOYvYXuOYiWSadz8ThCTE7dMKQ6uR/
pOyrT1jM/1FVgeP3TnmmfgVYIdLTsOMCtxZ22ePnL3tlBXMWS0BTOUVHzACuzBR2zylvLwBTEFln
y/xaEJO3dLGOsCyWutAIOandemdZxX07genrTlsS3ZXvsExcZjBGDwxMvRPtjVNX6zda+okl5o2d
ZO3PX0baX2PWme2x6cYLD991rmorGMFc1WBrfi3RBmzv//79tpAzQfuTn9MaTU9fBLuucx8bHjzm
OkUKfAOU65de9tKbmkFcMfWUiTO6BiD3+adZuICese+f//kVM5639KbiIohKcNMKiAxTILItHKwq
I8gPfiuPXJG9b7QvahK/fMS+NbjalUYQ2zS7hfMY1TwUQILpkbfdw+cfx7/Mkn8sZMvkZMIJWH3Q
JZ4qELsP2s0ZOlXYiVpg8h6lQpToYMtuH6i6PlRjAFLr4Jm4HNj9O6oe9oPFfWBODEFOnk7NQ236
zS0ymP2DRjrJrdAA59pjrW9cYEUjMaIAZqAucdsaXnfkledfMOzdgWqWPQSMk0MKfuytwhX9ytFA
9s4VyKrG4KXXAYP9MOh1dSW15Al2FpXQggbPnqdZNEKBsqu7Ru2LjCMSAW2DHfphIhoUAgc5YE5N
hBwIB9VlCKx9SocTWv4O8LeziocCpELDo36M0r+L0EhVJI5Q47k0GO67CN4EVIeJY5A5ILjmBeLD
4SZ8bgrFX1Nl+ocWFaBYBl6XuCbCni0I4C+NDxpDQzImDnoeu89f19o0W6ymFk0p6mlA/aEOfTaz
4BSwMSF5mXztzy+WUjahR6h9CJt78m4O55K8a7khw1zhQ3lLNzAsHKZRO/jY48nZd1cVuNEIKbzy
DyzKds3Buq2O6S2aPvymTfQ1ux03zEMre93SJxzg3peBV4wGYYXqdIymXx2PpJt3OW00+nqWvbMq
qraYXisHg6VbmFYe+kMBotfV0H/HPeC7cUnW/vz1rH2VxSLrNVBmV65vnSZZdg91X1jYghwRjTJT
1z0Mi3GeifFrm561WHFthBIEUGRB5K6r+R29T9mEjAM4MdE+e/3aF7oM8792jYn0XkOpbZ0Ms6F7
hgC0OLABnHMA2D16Xl48GakXfO1ybi2OVfY0upWmZD775bPpi9DUP+35fS6RXZFvnUpXjm5LIzA6
1Zg9ZWOfvNlmYe4NF340AiloH7xPAdIFPv/d1h6zWAYcNlXQvwHh0LVIhbDRxvepPHU5+dV61sa8
WbmYLC3A8IuPyNQRAfz1Hno9IpSTOgT2e+s/a3R/qhkNjkZtPGxlXfuzaPw1EPymHIF+NOazB2Yw
IuedF3funsAI3zokrjxgae11cQfxsQyAQsObvZpzMN8a62cvhi9BH72ltzd3al5mtQeVOTXAr+Rj
+eB3tEFTeNwqLq2sLEtrb9bWZTAZuIjKERoP2vEf6CttVHzXfp7FZJepn5ou2opINSDVcerA6065
wGbXtMPGI1bqmH8C9/56xX1W1xlIx+hZjcE3hEvt23ZEUAHaCQ4DIr9Gomwqpi2I1spS+X9RoKzn
bicJOYnBeSip/DUV/o9SEfSKg3urEBu72tpjFhcpiOvoUDl8ODvERvoyelet99KL8VChSyqydmvl
XxOZL4Nau1QWCHubvBMKQrGATtJvwwFUesnBjkY2QzAAApT7dzUEFGKoNiwGK6wY78/H+eulzV5V
uFNfWSe8mtvehjQhhZgh1nDKowNVeE8Z8BChBZnoj6zIoQm1fR5eDog9ev8bi93auF/evtBX5LZl
92c59LEr0b7cYoWtjPqlrZRyzUYLUuAz/Pcfnidv0eFC0sbG2FhZQJcxqJ3yEYFcCA48jLgKJhwu
uyuvG6HjQobLtOfT+0S/fWk/WBryJ7cysh54aog2WZHMSj7lcoCY0Ocf7Wz8/NpDFmtEObZOVdAi
PY25igi65hdeDO4FCGnc2KHX3sfl3/8abQ6lwTiNpkCRVurIM4rm2E5oUKf96G6sQmuPWBwC8Ifh
q5tTD5b4coS2LQUhy2YsSm0I2T7/ndYesVgToE0xZmmPzqkRb7bXJAJyptHacjiu/fXF1k89MJo4
ZPpnRFDHwlIHZ0KAfaaTr334xQ1AeePUG7XrnWwNs2lm/6xp/e4a5VadY2UXWFp2e+TVwxmMhLe6
9O+7tDmavgHxkZGdbcf52TgIsrfIxrv+9+LsLh270HFKO4DP4FyxgiMDXiKAxrwTpf88dfNHRsX9
57/Zvxcod+nenQAsRySD154dZT85PghttbWxhvz7bbtLk25ntLjxcbs9jzPyEvyUHSmCVEIKQcLG
aF378ItZTbKaU6WBT+tLvgdf5VhZ2ZdqQu7SjDvwqYCTFQu3cAeIsA8TMp4gZ9j44P8eSW6wmMnZ
qLsGyZL468OI1PZavNhlew+TfTyCEBE2GGbQWc5fOqC6wWJSk1q3BSIKCNq87AjuY9yi4gGR+MYe
t/aeF7O60kwpCG3JmeOnEvm5RNUjrb44DxZzuh3arK58kAsVQj/M7J3Kfp/TxxyUXeG0GwvH2mRb
7NK+D1yQEq6NCE7nbiy6GzVUaBn63hh3BEsJhKsbL37lUIJj6X+3CQ67rjnXfXoKrJ+z2ew8Wzyl
U4XsqjeW+pDBB/ugTiGRLyDxQ1ZTqb90yHeXOaayxPXXI5iNHvEjBXwPakmRhJbq83XkMuX+vxTn
Ln22LFfN6NijfcqLlNzMWdDHJjh5MD4ZOpEOT/efP2dlsC2zSys7lRy5MsHJDoInj6TPTgkCTeao
jaGwsqQsHbdCWY0aRlR6ZluHXvmeBhsL7doPtJjyDbd9rxMGP1cBAJvGiCgkxt2HVNQIlC378mun
XnfprIXQyfNZNyH71K9in1kwcyhuQErlNAdNIMENG507twMr053FUi+0yMB2cJLhti/sfgs6ufI7
Lg2eAn5FxIem/Mx6eQ3JODRe6cYrWlk8l1ZO05qVMcJQcy4ovcMV9VvhEUQqZuXbhHIzavhQO7bF
xu+5Mt6Wns655lB5s9o+ob54UEbTRoZIr3FSffp8PK8sPUt8uM4HG7JtZp6Eygjkx3qIysp95OZw
xVgFLXJf//jakxbL9FTXveHp2jrJ9DZQMzKZbn0AcyWCqWCW+/wZa7/WYrUuxqIiguHminim98If
bnKpzmY7uhtbzcqvRRffAaox0A0cBPvWJW/jutDZE00RDIpaSHFsOnPYdZWrN5aatRm7+DKVmVsF
KLPmCUosFpuTK3+OFykAHj0kXuk0G89ZGc9LMVw+ooxnzU0L55MVc8GiIUOGluzCuldJWxJkS9KN
7Wft/Sx2n2zEXbxEJuy5ld9ND54W3ITazaTilR9smVyBfGLQKHr89YmQWMF0FABgI9PHopjir42v
y7j465KFw3dtw3aPcI82mM5QQbJr2efz49QL8/D5I9a+xOIsAPH1VNSqRdArgzWsQdiffFEDgvHY
xkaw8g6WEktYjQY40cGCqri4Ghr7tQDhEnlrtdxYH1eW3qUCEkGFHlp+fD5ZqKs6cDG4Wu2+9OMs
RY/4lUcUoql5AkPoXEGz5Q93mI+JYWwVTFZm+DIPKofEv+WuQICZww9KqHunta6tjB8zlX8bGcxq
n3+Ttedc3s5fIykPrAxdZaROpD6ke+araUgIRBE0m/+Y6dcEUO4yEcqtIH6seyyHaSd+mjy9hXNx
Y19aoVa5yzgoH158nLksFAkhPGXwDeIUvq9LF2I9pHdhzY3yzjzrwodGv0Kk7ec/20otz/UWK3Ba
I/+EIMfxlA/lXVWmB2PsY89BFgXQqzA5qa47TLWVkF6GtbvFqVgb0oulWM+B1YscdlDV5zezmB4y
oTa2lBWikOstJnyaQXZO56A/w/zd7x3Slqd2qHW5sxpWXo+ZLutwZgGidIAxrTmE744891SYu9Rv
sVq3vDSqeC4r/6VzBKcwp3gzD7lE/mM4C6u8F7BVw6kQEFQ9unGuokbU08bdbmW5chcrYkHatL3Y
9U61AxMxv7GQxaede2Pa2NH/NBn+cbB3Lw/+a6JI3aYVQof0yRgbHmddjWlJG+uOD3l2QOdmjEmT
ji8B6lJl6IgCTjNm6cT00/qYoup/z2Dq3dl1l8bKRz4uNwhLfB9MGSUs69ikzrDxUVcGybJHVnOr
aWmZijMYuS8sIxC8ZV+7hS5bY31bwvtXQldB+PzDR4D92GMAOmbxXU78vjCN759Pr5W9YamONZiN
bPbWB+XDGu51KopQ1llCRvalWiuUhf99mQ2BmFErnDZhFNdno8rUca5GD9HA3nCH2L18oxi6tjr9
CQP4a9Rg2MNN6RmwdlRzkcWzJ5G12aQiDeeiIAecdubvjm1Xb/loGTFcSpBLWD2jG5N6bVYsVncr
AJNdVggxkkVwM/dIvvKrEgaf4DRbW0WDtXd1GYZ/fcWqauGkCkpQkkqRNC5u00TQ52HYCohYGc7L
TKqgbKhJ5w4ERsd7bO1iXznVBit47U8vFvEg0JijAzqWLNf9u6DSuhlbgcn5tVG8WK2LQcPUNGmG
E075KIh/JUv1yN1y4wC19nIXC3YGMZWFfU6dg+wdxLnIme56lUfoHm+Mnsts+MeSt5S10qbJpAPL
0rlzfw0N0DaI8KvGHx69MqR5QI0x+fx3stzLR/7XkxbzEc5LJIyNkzj3zDnYMNMH9dVosQQgVdjH
C6SqwkR91fTf7GKX1j875P0VBVi7l0iAuT+06cEpEK7OnmD4hB1hb9Onqqz3TL9WRbvTtIMb/LWU
+SnIh4Pt7AfuXin5mMJv7KE6AP06r7/n/anzgIVJ9x3QeC48lblI8P3vUgSSNwwYCdGHqdmEk41Q
8hvpHIoeLgQEoCG6HQZ95NNSEA9eYY6MUvzP9MWDJdOJ2/6jJDcQH+JP3wtcYxgD3SmZmxP4ngeF
OAD3kKLtR+WTyj7cdr73zTlyATSpssOcIeB50CGgZqnoEqk+EAZtapWUE4IKnF+tAwMpKDqq3BFU
UIKJxi6oBP0zY+qlyREB7sdafwMhHpyeop9C2DQ6lSKAeAe1hqpPerrUWV/IfKiKp6rtI5V961+A
pMFvnCFWFhHq9hAanMceUo91PYQSVnVPQ2yVQm08wVci9wxkn7EPZ+TlAn87ksfaqqMpFWHJfvV2
3E0k7NPEZI8ZR5y1e4Xs+cZ6tMwnF0fNC5fDN/YQYiWiv07b7nyRoxH93SrNpAKD1ujuO4qaM9T5
rPTx1pLcO6DwmQGDYO0RaQ0Awbnwjm3RgFkeYysu2hgHvrgWOw89VrO7xunPgl6gze4mCdQJ/LqQ
yO44yvBjzaLe2eW5CkuYSswfg3sN91diZFXI5ipWhRuPDCCEgSBBG2D78rnrnjrwNZkLUEVex8BI
Rj3w1qMf+dM3h4EAY+wcJNJxnEb6qx6IWKauUv0OeipgsQ+9tWuR5OnMiZ7wfupnlZ999xFzOSwa
FTJy08N43OAInnAAiwz9TtUdks5DpCJFFJJVC/wHIG9DADXA+7kWwO/U190vp97XVZi/2WPYBB+d
8dssfqPFq9xz2su4zO3d59P136umuRRt97BiWSJP2ckCN+EaeZDBAaqVauOvX67g/78UmM5iyypa
pDYXhtUAuDtd3nldsmtQI809Z72OGZU52FBu/S7GBkkXbqc2ujT/vgiZS8G24CNxSugiT76DDgEx
JqRRI/ziG9pm+lDyUR/9TpGNL7n2MPu/e6YplWp7z/ROyguOXe3vAy82Adv17fqIsf2197TY3ZpG
9SkOo9PZtpG9zbSHwGLuNsfP//q/dx9zGWeE9mjn+AZYnrolgGf8IPJxxnAOqq3ApLXfaLG9AQqg
h1EDjcgmtmOVEYlghnitPvUttKFbYT0rT1lKZ2EdIyg6QeygJ0+Hrh18ywOYpmW6l9AZ1XDCf/5z
rT1n8TJcnqdiFHDpFKJ+LWp5Gql3DhRNQIk4TnJ+/vwxK3PTXhw58oL77tzAaDii5hxmZrXHCHj4
2t9evBC8WSWV16ElILGEwVYP1I1vmhtnscv8/se8X0o8WZHTtK1wgSvq+Zq0MuZkuk0N/2uTYSnp
9AyTtjjiF2fTyJJZ0DO3jLvPf5e1T3555X8dgAlBg1e0pgaRu3nuuIoQhXKd0m7jZrtyhwDy7L9/
v3I9Vvm5q06Ztnlol3IfNPbH7DMkcZnNDVJmGXbqgAA6QBMjNzaeuzJi/+Rv//W1IBPvgQZEQARu
dR6YDjmST523S/ZAX8/7z3+6PwWzf731yzj+6yFTR3zAPYFU66Fz8XbY/GdUSoMq6tJZ3Q7pVH+4
MMXvfaAc9uUIzhdOHO5VrUb9hFZ0ENVBM588C9FBPh9F3BjSPcDPn31Hlry5mxvDPJYEWPuhMIuk
F51xoLUeRDg0FQcQRtr3me/mkYB8eA+ekZmYPZonHvBrO2GbXmxBDH+nwDbYtbQvD51f7ITb/Jzy
QCduTXGeKBqwH2ng8RSukqDcK63ZW2Zpsi8tIaNe1CaYN71Oz45U2SsBF+BQ94EZI7diTpD5BkqR
TyYcI1pvHyD28KERtv9qEa+ICpuD/qKUHRWi7PcmoeXOL0yKPYPKGKGu0OMjkdMAgk6Ja4N0GHgk
3TL3rizxS0HnaA24KXZan3qdPQ9+fkZYFuAc7Y12mo07zMrc+T9J5zAxUXQ6P6cSeYU4mZtDHaEp
GH8+vtbmzlLSSdsRPJ7MH89droCCYeIKOU1OFIBn5ANliajHG68YP0ozR5+2Lqzd589dWYaXMs/B
9ow8teriXJjBLQckjnwxRsFc5oEIXaUAOQl1rjMZ2uRZZsXGh16b8ItDSWsQJHEh9gOmCuvMUxtp
2RqnTgH2VeihEZ+wXARf2w6XdZFizk2719Z4TpXzg032nnWAc1AT4gZgDt1oatKNc8qfdui/lpjF
llgYeR1ALJqfwRGsHwu36Vjkl1a+J1VvH1gGoueA15+Ak+P+pkSnCewT2T6oKqzkpms8DY7kh4x1
5oHwob+1+l4+A5xB78pRaBrZKR3vApmDvhekGWJZ+vx/nJ3JctxMlqVfpezfI8snOICyylwEYg7O
lEhKGxhFUhgdgDtGx9P3CVV2l4SfwWjjRmYSRUTAZ7/33O+IPl3Tivkra3NvAZw1eHAy74Br6bMl
DHnzm7hj08ozQmxdwgGkdABS2hTWzy/StM/XcEDw9mIc+CLtOrWGwX19AMKRXCppOhUGOh9WvkTQ
qhNL33OWTczUFfy+4sPkeunWn8Z8CUIJQs80G7b2KC3rVJutihG3miJvRsheZHWDG7FAZUuh1yzt
v2XFlG4FjypUShXVZuBJFUIGL3bQzJRLNZRqGQte7QMsw0uCDRXmk+AgtWMXXyeQIIG55TcgmeI2
7IAwtO6CdDwzXE7Np9k2EUQZ7EmaY6jDHhowDbv+XB3+qQVoNuhbkjDH8RjUOlLf5mm6zVt+HdXR
584Gc8lvEQtvMhrr20DE8+DFy4FAeUBaVGt+vNKcmLRzcW/rJEyWTtDDVSW+HXt9UWW2WdSF+lqq
FKhduCif+aRTLTU7/hEQDYGAEslh7MtHPTnbymFbkPk+d0Cb63iZQxoS9yY5kEI2oAnBvzYAJ+lM
mujEVjbX8UoUXHl55SYo8wVFq/telFcZ5nd91iH3ROvM1buYppIliYK7TfVTVfnaIql8FnzhnSiU
pmR2BkxygF91I6K9pLYGRZoY56ZvgmjbwsTrBjKtCsdyL8nXo8/1zwLCELJrgGF+RaUian6ACBz1
Autt/cYBVX5KyqZttuNUiQxGK236ZDt/+D4AYI1qST/PwzST/iLTSNQ4dXfENbpVDx4KETewV/PW
tmJs62ldI/Zl2EU8teMNWNbypvVpeigwKL/WPB/XTc7jG0/48XqwUi21IM6T55LqOe/hLyRbghrT
4xp+U0Z1tur7sX1ICtXWqAXFZRwwzLy5QrVUuhQWhlopNQAFJ4mzFi7Lsbem2bfCZXI1dioCEgo5
mkXhyHKTsskchM3ttV/k4wa25cUbsKDONRCb9oY0YIYWQPuuuC6CxeREAHFbIW6p0wHpW2W9gvF0
3OCaoIerjBTsWM1ipjUdIrWGyX1+7UBzvhpioS6k7apvYwv4KFEq+clswy54YR6y1u03DVi7LG8u
e5vHSxgVkGXmTPUS1UXJWvsI8NGAquVU+Vex11zIqEbQh0xPbHTlEg709yCHozoAQEQYAI1m0fvA
+1KWg9ZnWxRxSjKt3bi6KHBDXphYbWky7ayrt4Xb7RRIyXAIm16rwb1EePtrY4p0zaULkmsCsaWK
ogL4s9HBwZndgw3dgumLeJjJgbtVSXCjgiqHQX3wJIV6IdQt12VTC1RBMUT4bXrrHPm8FEWaYRaX
Dwj+g/ALGT7JvSwUZWCXKUqucUO0+BgzAuCBQ1cIRdYLvI43EzNvbex+k7G+ARwBKGyUZqI82104
cbpjTLClDEgHFrHz3AYV4s4DcKlRNWDOThKmKrTApomE7jJN9DWo3WIZO/URKww0mrCoB6xSd23B
g7JDaS6w6L6AMXenu/Km1EjBoZoVP87YM+piLxCX+yIaUd1lxH02lKF2Xhc67N0SsV0CQ1tbcu8n
McU1lzE47wyFhikxgN44tYM2TgHa8QQYqokTRraEr1kv9RL0m3t4iSNcZcsdnEOc7XAEGrYq+Dna
Y/wvru680vmOeP2Ihai9kG78HLjF3cjrEKYHX1G495B37iu8LwoAm5oLWnqvIwEa0CUmCJMU+OeW
oJrVdmQjOwAuSz/KQui+LqIqiZdUIHBiUrcHmpe+5PaoFEV2H3D7DDcffZWUdueK/M4Zsu2YF4/A
bWQh7cw61sGlKqYbYutvpZouGwEWdRX3+5Kjk32RX/AEaSS4NLFVILCg9l7Mlzi2GWSwxJWOkx++
696Nkn2pY7FrXBBHp64CRY5fyh5q/SwHXrwfg11nPQBVQRMvQZhtp0tZZPs68vGGnd2mE+Dp3vhF
a35oy2AVgbzqZ/Yry0Qckpo1CwXKpZDlbdyMWyfBZQqh4WLKX1vsJaHbVGtWa5SzNOSLasnPJqNP
ZmzgKiVzDoKtwfDt80vjVQaYU6QSPHcA/Q5ShYU2AJV3jAE8HIRwcJ8uTBR0axlYyAo6vhSevAeA
bFmq0iDVHwH8WNFV0cbTKiPqVSVwqYf8E0MV2YJBoUBaiMdYRcsoCtbBMaZd0XoTmRi1n+zGt+ap
6lAT5PtwN2lq4OJFjHr44wFSVK+Vzp+BQwAs1GUhUNbLwh3XOpqQPjQSoGEJKSvI9RnuwG07ALZW
KACQpbgRLonCTNW3ZZzIZYnDPA6+dgv3phfNix9Ti+vpUHdJiOqn54jTrxlHeD81FDJJOj5nNAIu
X8XeMeYQI1cN5zmfRLhxxvY6oMmuxkohkgxAYT2hajyCd1BURZdpHQDUO007ZFjtpVcic1Sw9iaq
7bXDA2BNiXyoHQwgVQbDjbbuwjJ745AA4OAArW5XSJDet5x9BwKT3zeQtz2rkqN/IENbNCwDkXPQ
B90nL2M+3kWSbTIUn9W4Nu46Ez11GCCL1OrLEQskdpLxp0OKSxmzrwOl0C2waGMD3MkHWAQa6R7q
SN4JNSoQ82O6wLn4a2oVBX9zImDMFmrtDxSIdOeyS+mhQnDhaBa/lrCjuWAin1Y0xbrdxt6qnnCB
HTpzreExgARSvIubYJnG8CNUGgMRWD8svh12PzjX+BPsGgy96IX/OtH4ZpzEDgvOj1yDA0+gdvQ7
8xB03jeCeuuViLoNHLe+BijjglEC2whU2y8a0l2jHpaEeebueI1on2vstsXuvCi16TceLHNhUqDR
AZZfsSY5TIEDW2U9PUdiuNckyJba8h3YrzdBpdkiSpsnKCdQjQxr5pAr+ZSraYcjBUw1e3JBAix6
knRk6YLjuG6z4o03GSgt9QDCPsr14PoQvFHDgUOQzqX0kKz1pwvfiV4zB+TmnjQ4u2f+fe8mtyg+
vTUuvlscQWQGBu2yhnF6mKXwtjdFHYTT2LbLqYiuY4wWIEhjjvxK8sPtATeZGuzw1neGEI0vFpWa
bocMqbm+K59YKrIvjhWQpCTDNRyJn1CHunZYv6swrkZ2LP23WsIkKsWorhGJ6Ul+5BOXPjI+0SOw
mUDD+4iqDUR9ZYG5iofqssiwo5nqLqmLFe0RwumRDKrTaZslrrfNVYtbjyufvdT94rXDRqnMga9E
loetBaHdpHG08Gu6oiq6UzC8Rmx+CgVJKRwWq6tWFnrZgBGH/CEZQv6LFFt3sJmoWbcAdxVu7kE9
rTF4oFS18ePoCBRYQ+bZB0g2etWtxeGi1uJV9uNdkTiA1w1OG+Y1yjMTbb5MWXLwDSYfrtl8UfQC
cRBsJMmESt3WVxvtUhQIT/yhTuiPSshD3VT3ZX/EqiYcCcRuy3KJ0FkAQ2eehAbsr0U6ujyMEXwa
kIGEdw3wMAQGQEUk3pKmxaGxQ3aoggGHNDWOOnkH5mhdjZfWkcUVUpF0kUZAgDaui+r9Lr0qI/3C
bJAif4i0lxeo+k24dHCXeogN2M5Znd5HmVl7g0SYqG0W5ZBeuZ63TlT3yBP5pAtIvdNpuuzb4bHu
2L2WeH3iRHdUQFLRi+ErqtO+ZTwdwogUy0oOEOP48GdoMljTcmaA/tfBM+DylyX49mnELzIp98y0
OGykrQsqtpBrCeO1fhHVbilx/in1bRlRGLjkJQaHr5pN7Oj6mnlUDrBLwXIJBxH0kQa5EP4Q0nkp
uQ9AR6aViZamRLsnFvgOuLYLgO6nHn4kbmmyx4CO0RFHRqdDVhNkVpsuhY0LyJqeCg2O+I8+6OXj
EvbvR/eFIak2NpvUbeH26pIJnt7lbRlfIshR3ScaBKLccdM7aHUouOyI4wNq7ngQpwrQkW+KydeP
PYvrC8IzhEc5Diwb5fDuJhPB8CrzOKiXScU6HQIwPW2poWYHITXosYRC8nTwcEEfFjWJvGs+YaGJ
CzjUwOHBDu49bxyQ5KFUbR7SKAlCPfkoKigmqAgWrcGYWCYtTfJlKSQ8H/0IZjC0mbqrSE+AyVmw
024mfNNHV7fBy8fX5vfvg2Re7hVrDnfEJNeHoMjKKzkm7QEUbeeiicZbVgTFmUste/96Tv5W+wU4
rNPipHcgt/XuuqrDa06WO1mF1wCfY64c1E4CO9wt9jZZhPTtXj7e5/f32SY6E9Tz302rkGB2cax5
NzHZoWa+7Gw4TW/Cv9C4cxTRfY41G9id8HMNerwX/xbIByyjSDx4Xhx89sViFOX5tgdW1p0+J2Ui
wSwERFvcXqsRNZNtcJlBVzeIo5Cggkzjcy8wCwQlYKFnSV2jp3Jd/fQ9XMraOG2vRYWlTHXOOVbc
qUDBrKFQUyrSRlfIFhXuQ5rjGmzL9BuSs+dYd+8POTo3pi5dMsBoUaEgGlfxjImd9YY73JCvYcS0
dIxozzTYiZjc3BlXov5SCYFw8UDJbd+KjcpIc+bZ749aStifoyn2NM0dRDH34hhrtGVQLoYUNO6R
ArhPxN5q+1S5/ZkQ8akumUWIWWL8GkrMYT+IL1i7wB68DgBN/3hcnXr4LGwWRZ0fSzGUByZKMMGD
vEgeOW5zgOT0Oj2Tq3v/Q3BM/rO9rE0m2kDSuGdVvszii9rpgc+vVh+/wqnFctYbfsIAuKqKCrGh
b33gXHHsvV3+fbD68eMPOPX1Zx0QuU0xgXleHlxNto7wcMIyEEL2DD5PH3/Cr8zL37MAJJh1Q+v1
fd3mI4pLxj7aJ8woUKQIQtjYOK88LyELVP86S1OMEC63WdgksHLqch2vUBRsoXU6nhcACYbhSRVc
5KjAuRKJaJYff70TDTCvhkTw0zvyf9ShJ+KnxAINgK73Onjd3cfP57+Us++8/7zsEdY3Ou8rag4m
69S94VJeDVGma+iyrL2bVD9A929avmnAjAF+DxjUdclY8A2JS3bfAolV4yxk+n0L3ft1dTxeDIGO
ADzPLX+OJanqZScm5KQSaIGQYUMdx3bQmn2t3By2G9Bw6qth0qCml2a8rxth2yWsu3BngMVD24R1
Q0BE7+CGsC1qDTO8QLn9Hcct6rYOvDLMPJRP43hm0Wk+TtAgKSY0UAvdkHRd1ypZw5qiDnkqyHeM
Jv97GnTqoS/d5rHAm79GQV09GCzkD2biBeqLRlAoehUgzFcfy3TIMMJMyVF77jr6AjZ/9YHYDL4d
kJ5ewNBN+QvGYKG6BMfdw8UcWWDQ81nQLl1UGotQDwTLXw462ot2eQ737qoIS0CDL3rlwb2okgU4
ljwp6i1nDliQUULu0i6xX2CkQZcMFl/bwA+euIfDfpHm/VtJk/qyggncBhf/8Ubl0z08dh4Hbvu9
x2FFMx4P9GWC6yWJuQOAQLcjAT6km2BEH0noJoGuh1/XVDiIaCSQNgacr/MgLcJgKvu1yqqrAl6A
lTvFuFI7txMrzUoGwx0cPbHYKoLDdpzxS5q75ZIG1c7TZb2EoI0uazgJoiSI+ktCyXEuRd+lLOA3
mNGjRNOBJi2HmaFtVLVCsg/uU7ZGA0/80SkhyYud9jKROHA5PVBereBXk/DtpoTRyEIpA5MPRAqg
NgQREBB+L8Tv9Edbrm6JJNew7rRGaMvxX0tbu4uxc3+9oPM2tSWqo2EYEQ5BukfluoeITwKPvsZt
QRCGArDsXUAirMH6OyCwDIssj+9k6t8Uum+hP3CijfQdf5Wk9BXqE/U985J4j62z2NRqjIdQm9G/
hvPTdM8adM1YSQeW8666gklPtS1T0W8Iid8yJcgmbrOrMRLX6ugiUgXObdIiH5gK2MsQi7o5FiNk
1rpxvok1MkIoWPU2TUP6hV9i3PjMBaqPQiQE9KorwYbqUIQtAjgfDLm64428RHc0MMux1eUEb5ri
+OhHuFbdI8CFUn3lNDdeDk/KIInF3qm62oQjiV5yrWIkKED1y33HPvdkfGqcpN7Zwmdf00khW4mw
DuS0Y7BCmhY5WUw+EWYdrUHO0+bWcXEHJEe2UAtB+7LpoTzVXTBtE+E4iyKArLajWBxhFjjtmnF0
Ib6Uj2VeZMso7fli6qcHXsUI/HAb31mFQAwP9LTnEnJSHqt8Y4KKYjeYYBLlFo8NLrMbhhMmXJ6q
4j7DEhSqXuIPP2nDAEvHohjSt0pHd05QNVtW+2nYoQho4aH+FgCkGFRkt36wkf4mcy23kaHdYpQO
LlKsAaHTrb1La0GyQNICsUWrj4ZVIt1L6WmyaSelIRlwvdCF3vpi1FQ8cD1pxIC6AnE1R91WMdwU
XAPxaxnBRdZTFvBASmEVjOQGHOJg7qFqLCF5Jfrj6EcaNdd9eumjagY5FF/8GJDjWVio9VFOQeGn
ziuzgnq8vOxwXX0ua9z+yyIv9onXI1+MKpfpklqV3TZihPMSPMIgX2tj2mHOM74pUZ50BBzrreMN
P5OjTzUBAhmR11iFWMa9kImBrv1e+zvTG+fF+kFxDfZivrImyvYD4vkI44+I84SZTd17MZii3LqR
31+lBayvESyoazAe2+x+pKyGVjbIq03a+hEcGKfkoR0dmNNVBVCrPbhjWI3aDXxF6ZLL0XlreodW
YTcNsGXRNUN8doJfqkMY3/au5zw3MhkRhEIc/wuKw2sJdOMokrBs/HbLgZavAf5rkCCilVNeVI0k
a2FQ0hEGOJDij7i/4a1EfAO15h4cKlkGvn4fHY1ZBhyTDMKgMb9Gui74TryR/vh4k33/0ErmZZ+8
M7KGnKcE3lTD6jK/FrnzkIJtAOLeHsUXW030mf38xIlsblese7iTDEBXQguJjdL9yiMgrYcCnTqd
OTCd+oTZvTGdrMwiFAPumQIyO45gKsVUv++D8asfw8Pu4yZ7/w5B5rQERCNNY5BrOehyvAVlBOk0
e0ZZ9Kvc6b0Tz+wNkqIPXHhBAfRway7SbbOQ4bpZ7LAEfQMmWy/57bT39s6mXN0n+y0kGvnjeKZM
6tRx7vjvv12GS438bNXL8uDQceHBuLq8UuLcUfbUw2cXYZuZRk0JzvrdyO4a3j35JjoUSv78uEuO
V4b3mm12D47aRgoSQ28yolxNw3zYz/nVMKh14CIw37e3tkM5nzxjsX5qALA/WwouYwGu9Wip1gzY
L8yEPGkh/PXH73JiRvqze4UPmkmVJLQ+0KjaDpIsgvhmoPwmsvWqmIBHsGrzuU+aXS+KccBEhzce
4mBilxwrJCoW3xHVXJQk/1oidg6Agv3UlZLMDdcRCFUM6ltoVsqkf9bI5d2nNStWupmSMy33fhCB
/BJT/TaCk16rOo0Luw/ghJthQytg5lnHyLS/pCbaftxox5n4zlCbMyVgeTQRMUTjvjEwskQg1TAX
Gd9qjxqYM+Pr1EfMRrOvZRC1IyxDpjIL6zxZIYe/nDgQ+f3bxy/xi3343lvMhnBGESbVKgX254k/
6avpS75HMQ428+5pfG6u9wFKQhbkDL3mxOz8RYD+rV9wgM+YoQRl4RHivAsCs7UWPliEbdPSy9YW
PpQb7gSQBhd8+DUkxu7MgnpiqnqzIe5X6ZgORHt7BV/gVPJtxNjzx214YrT9DQUAD1uRBMMR6PaU
H1TzvUTGvy4OTXvz8QecWDPnKADLgD3U3YRQfmlx1ijfWE/zRaw/h94kcx4A4DUuDNeg2ZP9975r
4w0swOV2Yu45APKJfp/jACaUVKZp1ACWMDnepu+oueOOLm/rLoaXWA1ts8MqBvGd7SDXC/Llx+12
YgGVs43MBE7RVm0t95GoQ3E0Ua4abAIW1asJrtrNwpPnJLMnZuqcEQArhsSHVCWBQN/B6IXsaEWg
SFxMEGXsZSuHHx+/0vtDgc3R7RxueUjQqHjfIJ44NCXcqL8l5ScfPltuejieFWbgxb45pg9TmY/P
CIqwyzwIzpmfvT8NGZ8tN7GOEcu1vdx1QXBdWwjOtD4zS049erZdDg7uTRCiVHudQVfAbypz5jx0
QobN5tzwDso0KESbcq9SeHJXbjnscQ8atoNr2lvZpW256BBOXCDfA9FY0Yh97kGL/3GPvz+yELP6
84zRuQiYoKgs3sN3cVGW66MECm5ujTxTuXJCnAe7kj8/ALb3LNKxqfdDiUT1FGGNDvumJHAvnTy5
KWCkjpsrUrxiCScjSA4Nzu7ZNnICDxzrzD4z6WfDIeOo6fv4lU/05K+96rdtAux7lXXA8e9z+NwE
GbycUcf58aPfX4nYHMrLqNfUcddne5ROYQZJ7EYH6dl4GyMmdw/ev7yISguvzDiAD2nS+OrMIDrV
jcfN47d3qpMEbhReVgKcTuEERb9r0TKUmyKBOtCuP3O2OvUpx3//7VNgGyDz3qnifRHJNY9QT0nG
XeVcDx0704CnPmG2piIVOnSFibAAoXoOIRg7mUcpUncjGlpe0L5MPkepgWjuz3dpeYTPQe59T9xD
bC5Y38C3/JhSfvh4KLy/bbM5DaKragW/yiLeMxG3y5jAlnXsDiQy28pP1nXRnRtzp4bzbFktI1MR
GqF8u54qVAjzJAohLD1Xfn5iR5hrtOumrmSb+fF+8ggqjMf6FhEVDRv39MzIPfUBs3W1btETUJul
+7J3trSa1goGFTDZPrNsn+iGX4vub0N2pKlNEyxC+wEnwriFhmRASAshGjG5UJ0GZ07rJzphLtD2
POal1i/Sfe+P0303NaRdiHQiu08NprlCG8o3IGvZlEJt4X3Jy+y6iFCh1U3isnb5PV7wTJ3vqdeY
LSND1CvteTbdo8C8NY/D2ZzliYVxLtEObGYBWpHpvkWkiufkGxIFm9GNUFfEFsIhP6RUmzHKzyxU
J3qdzJYRQz2icWmO960BlqEv+BiONr5IHNjuaqdZcgMWxMddc2L8zjPKg5cYyGrRZBRqISkclK/d
lOwc0+hUu80md0xY32HHTKGA6B5ckoRalVtBZdgoYNN8ySAOHtstNsvizPucWIH/ll1GML/OvDrd
d1F9kRTlLhj0M090qMb8c14FjMzmfBA4vIYmK9kr/Tq1FLraH95ZmvqpDpldxTIod9MhNc6uiPYt
HMwRbx/FuR3w/QlC57nkyEXygPb45lR1l13eoTq5O3Mbf3/M0rnqprYx9tdBOzuaQXno5F1968Db
fI+Ey1Gvr7r72MIZ+uNRe+o9ZhO9dOFMW/mps+ty1+yg5YqQRYK++OOnv98FdK6rGWNI8GFOF++j
Ic+Wvd+b/UhqtUH8h5/5iFMvMJvhFSwRJWSDyb5S4kcMcXEYBOWn9gw6V9MMKZxBpcYUKH2+1F5/
AYLXBJfuYVOZIgtJR58+106z2V13gvYis8le1DE0nH7oN1+6/Fwk7MTFggaz25BxReMFaCZk9F+R
z18Ghocgn4SU03USq0vI079AHgjwx7eP3+dUp8zmNSxVIdxD9nsPyd7a1cnXmPGfn3v0bFb3rYmQ
hUbWqZHpoUHENSbpmaH0/opH5/oC1UBewOx4fLTZyeRtLHG4HbsFh6bx4y9/YmrP9QVJafIA7vFo
lwA1lveqqna8e07ZD1PxMxP6l83d3yNtdJ4tkM4IMC9B2w/hU3xo7qK9t86RyYqhrlyIFQQam2Rd
rAWSfY/IuGyDsA9pWN81N+RL8IbLyWMJkM7S7AEXGUN1X2/sgTyeu3P5OFW/9+2Obf/bMcwfEZ7J
IkxXweRFmeJoL1r9ncbVSxFB3k2TK9zbbz9u7ROrz5zODNBv77YF1uhAYNeq7ibzWnjnkMW/inDf
e5Pj2P/tTSpfZJDvjxz0WkuKEAXlPoAbcHWAe3Cst34/2bBCVcRFdEyZqsCoSxjzuFuqkuZrTgY3
dGSn9xUpuhsUC8JLrURAfJRxHzYSV32HpT/qNsrXCpK7gx3ac+yYU4Nwttik/oRCNU9GOyVGuXcH
Xt06/aC3cSXi7dAh7YMsPz9zYH3/3EL/xuCtuGMiH7cfzsxdqvwi7Bm/JdbcEJY9Qzd/E/PhGQK5
c0eKU5N4tvQM2riFqdxoN5rtFHmLrv7O1aPszxEgTw2q2foj0jzxietFO49n3zMZvQwc8gWoQT41
ZudZiyZA6Q+V+PpF7uMAAH01slj7JiieP37+if6Yp1+ntuMKhRTOLqd8R2Pi4Ore4tAl9oAlfxva
amvssGFJvfr4807sBPMcrMuUbRM2ODuR5G80Hp9SUpyjsp7oijk1fIhVNrnUoivG+wAVvIF+Tc+l
qU997+Nn/ja7g2zKobWgzm4qDUE5V9tncIRHBPnjZjn11WeLR1oPWeojQbmX0EoFptvQ/i4z9edO
kHNMOBaSBHUeOE402ZZNmANwfnRhaNTFoQ6SzcevcEIsSL3ZqYJ2wsiY4h1cUypYObjJshny6coM
QXY19DVUOXIIlsmxFs9W4k2K6Ufj4KRhmnbV6TG47gE1W+Yjvy8kzHXyGimgj7/biUVgngACCCCG
jr5ydhUm/p0Umu9plnop5HIJWxakHM7stqf6cbYaNMkojcdEtCuFC5CaWooRTkE1P9PGJx4/T/kE
cdcaJC3x+CLdyYIAMZHE3zwdrD5up1PPP+7Sv43yUTuuEZ0T7aL2R3GsMtaorXj5+Nkntpl5tqfG
toXaOGwzSd7dJ3GsIOFmNUhx4w+S8j0Bbu3MZPrFKXlnK57nfSQwqJTXORw5cl5e287mOwY7ibXG
qfe6nXC7aaLYhD1Ickv4DHDEACxKxjQtogVtUe1JnZxvRwa0Ylwxshuk5x/ysYatRxYk8lMxFSzi
fzY2x4lhQplBtKuDaclyekCx95ld41Rbz5cTVO+6EPhg14DkrAPabhxe3PItRnpFsK+f68/ZsQE0
+DR3Wuwchv2EI/lCFD9A6QyhDYV441x+69SAnK0pLSFV5R5fBJmBSz8d4P5H2W1fnNWFnLoLydn5
ICMcZf1VnO4d30t2OF/FMORLuxfrMQUusSquK+Z0L8itUsQJS+1vXQe51s+14Wy5KOCTZluOy4sx
t0mUgnF7S30k1zhwk9nnpC/0b1hgH9WGHkC6+5rdpB1KnXW+GMk5kO0vd+h3JtucCjxWoDN3I4/3
lVFsH/jpT+a49RpsAqR2mN8uI+Ft3AwpFctgC4mw1bOtHGAky+O9YqivIePGzTO4gxwf7JgO1aSu
lXdpYy7qtFhVjEPpUO+S0QgU1oPlJZR7l/sZ6hN7WO544Fim4kJn6ZuS49LScgPzK3cVTChjhSHt
OfuuEweAuU15GkkwBBTsCZymA1iT3LoTRvrHw+DEKJ87lMsgGX0RoGQtBbuG4uSCWyY43OeuJqce
f1wlflvVoRSk3BQe5EJVE7rFU+QBC4gt+uMvf2KtmTPE83w0vBsxgWTXNxsMXWCMx2w81AXlX2zs
jcBuliX93Mo2B4qXuM2i9hZBPDoc8vwtNW4oOdTLKIwGLWr58SudOC64x4b8rcECH+kxv6siLG1v
nnfHXIsgzDUbzxzHTvSHO1ud/dr6JONgNanqyi2+FPTWG84EWk49erYoF6JHeRGpsfArZr4mwzQ9
xm5xxMV6aXDmynBiJrizNdnCGbecwK8GZjxJQtfvs5dYDvLhc20/W4/TAfszNDL+zvd6JCpZ9iVr
unrp8HhXxfrMLfRUM83W3db3iWaIye9UZ+4LlTy4uncXxo5nzjonBtCcAS0IKdO0bOQuH0Bk4N2P
UbcPAVf3wpxDMJ3oBTE7qnUIlCOI6tX7Vrt22TDo2At+bm8/EZURsxUDNSBdlZQulAcRKoXdVjWr
AiUigAI67TUcVGBC3xk/DpOs7MKP+/1El/BjU/4252oUFyi/c7x9x5KryB+ufZusxjHefO7xx4/9
7fEoUhxyphjbF4ldNYO9pkEGNkzinfn6J1psLpApdR6AGA9kvekPYy3ssyiL/ikapvGgK9Tv0yIZ
+4UtcnWmeO1E/8/FCqQ2tIojoJO6NrkZErCWyx6Ej1+t9Z8v43/Fb9XN/2zfzb/+G39/qdDEaZy0
s7/+60sFALj67+Pv/L//8+dv/GvzVl09q7dm/p/++B0899+fu3xun//4y6ps09bedm/G3r01XdH+
ej6+4fF//v/+8D/efj0FdbJv//zrBQ7K7fFpcVqVf/37R7vXf/7Fjg31n78//98/PL7AP/+6T8v4
ua7M299+5+25af/5FwpD/0EC5kpPCNQXeMerxfD2Pz/h/5CEEeb5ASdSHtG+ZWXaBL/0D+H5zA8C
mGNTgbUFfdhU6Jfjj6iUHOmi458SYgD61//9bn/0zv/21n+UnboBk7tt8NvHpfd/z2Ce73s8gAub
C7w0QQD/V2zyt1HupDCLhJtdtUERzhplEctjeYSH+jsP9RpTyW4L8M+9/kcsYC3rRSsnOOc6TX/t
XvPvwF1Ehxhlgrhz+TDwF71XdChrQP4ExvY10DQDsDAAsCdHWOHYIxtqfxTRc16/ZoW3HhsPFEGA
gP4Pdeex3baattkrQi3kMEUgSIqkcrAmWJYD8occr/7foE93Hauqj1f3rCeySFkigC+9cT9LS8mX
ln3VDeUlK9V7qQa6ICXzy1Tc19NmFhokZzXavhun+qGGkkmTjqFot92q+sjx7ET8zcogI5UU2OW0
H6/WJR30cPsQzhFPLp9GmeIbiBGFW8uqq6R03K8SkmZFsC5FMNLjtD0ofZUCpdNDuRaP+Wg/GcAW
68aTX/vCPiSDwF0Unq6bB2G13hIfrFG8Tw2GSDf4HFquTptkrZqQsKyDgC5Yj/FNNkVBO+temm5A
iNLbXlt5fCPbX1M6XrI+CrL5oSXpjbHkKoDM08U6jMXHtAL1HT7olAlBprsVs8PMTG9SHqYUQir9
dMj0udvf0E0jBE91mmyFYobqERziT6nWvZ6uL0mRjq0GC9e8ON10IdgC8icw8uEUS/Oe8qPZbRvn
IhzTa0spQMDyJ9ju1dHgouh7+sniag4xyw8K5um5LyOC2gYcf30Fnm89IcZyX9jZzzQWfZCqOq0P
Toh3+zKRfm4Kk0dDKLuo4EGUQWxEwXYrLdiWoQiiRAq2J2XM5s5CrwIaomWKD3j/p74TX2izC3T9
o1qNi2Qbu5h2oL8t8L8W0d8Xze926681AzScJatohsnE/f1kGBHRK0pjAd0YAdwXDkXoY1J7qVkE
XE4ipR///HnXWq/PC8SCysVn2YoBuO33D6SJeRzi1QYzWFmXIe1ukpyWK1vfT1L+LuvaPQ0/kptv
cjlD2DTmTqCuvlDkPUfa/T9fy6fG1l83b8m2rVm66qj6Z0FMp4t1QRFJFZJx8LbNghCTv+T1HYKm
ELLiXZOaXm4DhTGPUvoII+W45tAu+hddLU+Zaux108anuO9i5qZ9cKrvCyBSY9pNNY1126xMvrWG
FpqTFBQ1YO3pCLn90pj2YVb0SyS1R1t77RV9387moenpKFFtCChg11l2kmrtzMHcddSRqRBox6QM
gLGFHetkcxZNxwW3wpKJb5gj2tw81s5RQjAwjqDacAs0M/7BgLg6ep+HzzFUy2Hs2Lyv9Yx/22OF
oqKJQFgiHCQFbAtLO6n3E6J7ukNFSf3KtJ7ARGnQ+1iIUTjEb3IyEggst5yQ17cfLHQ4LcFsRsG2
fudM32/78hBLgZ0N/qTqAAm9MSvD7q3RZ39Y2mBOVnRl4bjFur99cC5ZF1UrPcnWw+WPjo/23xaF
Y2ynkqHQ3vrZupycmHbkgYOEQYij8TwvemgiEbFJVtFF6tWT2BX17GaV8AZRBolT3qjGh51LQZ58
AHYWd5nS+1P0AADuRJ23l6OqHTG5rkNYP2xDplqDD1Y1sMsDxuyRDuGdbABh6Q6zbRy2nyYzx1j9
pyG8Qrj/YwhNjY5/jinFukaw/zaEWo2++mTMzPqs+Ogqz1j0g20A5G+HxoX6dahgRiLkRiPkx7b/
MbcG44eWK7d6ScNIxpa+SEFUl746oOyhFaeGCbpt2tW8TUzrpm7K3R+W6rYt/OdFmwZnq2nJ8ufs
pVY0mtnGHRfNvt9LvT9LyIKZhjeh/rJtW4sY/bwcfdoFI2p2awviHH104FUumsUmWlxIkx8ABXhz
9jakLMDBPNu37fyRPkdRw1rhIB45L3UOoO5hyMtgW/2VxpTMk3PUJi8Vp+ayKi5NYt6M/HDPojYH
X6zang5LX/Bf5cTw8tTa9UxSQma+qEAGVt3bthr/+Yl80lz7tXk5FpKNlo7BY19//rdhLEzghFoJ
dHd7CiAsd21rH1RGwVAo5WP36KERuSn9qhPZ1bZV3QytxHwzB7hFufoyZc/bbmUnhNxG2uitP840
7b8NmmXaqFHZmGWfE/wGheHtAgYirGfTq2U2SC6VJ65FqptD3qp5isC7g2UuThnqZ1c7bY4CzbiZ
5/eGIdwOAMlgG+TEphcKEVl3BvVgxkXwz4/zU95me5z4pbJFc6diaLLxufhq5cmNkOurUIN41msP
VTcEdK34VmtSfN64U7zsVThbqRUqNr3H5KS1aDhvW2zeX/Qp97XmT6m8/3JYclGMroaiuEzm5FOw
YWrUSFoIZoebzcWNA45W3a31uZkHnyRCoEN2ZrZuG+dpras7E1UbaTL/QMC9CnP8vvp+v45toP82
1xpg0GUD5Q7cfeutZefpthFCPQwk+4HxnAwFBOq3zYIUJjYc5s42EW3J3Hf3+dgFGlCO3IG+w3wb
0sFv1/cqP5Udzc7mbTqfmctHq/uYp8nvFxSVPra1ZOdI89RdiHqht3TWJWrLYFuC282OTOkRg2Ew
hpd/ngjGFX/875tlspq6BvzfkjHgZZOn//vNlnlqNBTKiZD40SXS+CDuy4HLGtajFFRWDgqhdejk
bmv4uIUuu4hFPSIVcdOh3LTtT6tm7EkmeXMHwoo7QRfh1MV0XY2p5PeFvrOjSYRxa+7NqvhJVI8/
gQVNB50PBVtzqUTYZVYGx9UsTpWl70GXBjWdVBiiUC0aC5xFYYQOcEaNCQANzZvT0nAdqGRX5izU
UikPptU6lO1jnnNg1uX71fmwIhq/U6VxE8nYO6V96NoPyzYvi0T7++YWlDG7VvwNli9WGCfXZsMu
Ke3UZR7vODN3vf7Q2ur9NhOFMPabf7EdVtulbhezrdgiwqg1+vOoC6+zYT0aZWDzII3YN9YeOKa9
W3DZt7UzCv2eVvo3s4Ad5+CabKeknmtuP4m76+rHnrG64n2sTZqhv9pWGQj4cbmj3G9HM87U1cKX
ikCwJgR0NydxhfW8pIdYe9hOCvhqREcfevCKi+nNqnWQzY3zZ+xnHVhIRFBkD33xRk2iJ5mUWdi0
SgHYVi8OS2K7xjxTRMdx2EBe30YXdHsfZ2EV6fsysv2sRKOvHWy/WlLdFWr/lraLmzbilGRjC8qz
/tINHxXmPk9KUgo4V3im2oPs0FVfmh5XuV25XFPwCaVQIqarSzDes+pu7MUdpJXtrW1otl9cOKJi
+ap5EGwXI0Eftgm19U383cyMeyfq3rb/P0rxudGlt5z9HwbaORH8X9gtXsmYrnKEraVyjqJitm3E
Cz4gF2mq+n6ZRrLjppfKD8XwAJ9OZu5tA7GwMW8TYvM16bf3xJNDA4Imq6E5WwhvJzfbOlF1zkvF
2lnYrdvmNHVNyMGSWsAmmTGb8ZbMzOHS6+kJNmRzR0UhR7IamDavnYPZft8+vhVGiKKTp4zs9uwn
V+uc+R63hHpkPqO9Wo9o+wQq6A6rxvIYH2LcU+R199Vc3vWKeRHZeIbf+66vJZg2cz/M1tPm96J5
DI/1xmEn2eYEyJ4dtBavsuaXxs6DbX4sZXHWDRdHZjf0ZTD0adAi86bZMZw6Rj7hVyw66cnmHGUJ
3bhy9YQB6a8vTxhPGnVy8xkLegfdw+2jOShs7lVYlz43QgMfebtLJ4qCIbd326htB2GKI9yAYtjO
OfrMvKaTgkUdz9uKqYfB38YBBULXKmR/nIORTWO0rcN2+ldKeXJwJuc62S0xingofnSxO+D+DnhP
2+kb2eJxzHhPOCjlDGeKywNFl76VDvM9rQ2v0qWAtd9ULG2Tx8Lc4WW1Yr8ODxrqVmuF6kZqUiZ5
WfLxUFrlabM6Mr3Z0aSlefY6yPiOVsViMCcvzxfgrG0J+akB3ZpZ79GAVzejxpJ1+E76944OjR1x
nRNUHD9vltBRJbGjErDwhyjxC6c0j4Lfc9oY1qQFjyYZSqiLYMlKMxHM1HanJBFlqGiAFNWQ7BS1
umSTTcNUYtFS1eewZyQ/1/WXyhKhTS41RgxgjLxu3FcLiJJqfcu79tyn6Z01vhdtCi7lrDbTx7hq
h1opTNdZKuFHCq2LSpw+pSK/S/QcLQinTXbqtJw71XkQpQK+xm4M35jU3ItT9Qw5yfTZKjn1AFU0
UbnHiHOHXj0tSfYs2OsSKYKdK5DqA0AiGym8GVN7twdlZW3bX0ZdG102+cCiLcttUpT5tmdxvYHe
ODYR9YIJpjeN1qurlKbwplH8tFrjLW+XE20FHBep6lk51O6y6w/ZehvL0ZcRgQq3t5TCAxIjss2X
yYhJKAZAjin6OdgbbcXubc8xiyehaqfZMd7sZqUSrp7CaHHwwTaRwN5gN4nzd303nZIV8OlquIMs
P+uRFcL/wCTILW23WO0JkU+TncaUenjtH+1SvqdTdNNnw7cJDDgI1DNKPijQRRFRoymUoXm5mS5t
0naGn9qiwSI0fZuwTU0/XJ3o+6oXHkO1q/LiW9kqh1KjNExEb3URB1U5n+TU8q2SmhsZIbvsIKl/
MS7+itH+Fn3833Hf/4fY8Dn9hqJ99bP//yE4rOIH/5+Dw0/J17T4Kr7/FhvefuV/xYaNf2GnIgtn
WY7qmJux/ys27Fj/oqXcpCFRU2Tct+0nf8WGVflfGLeKg3HLIse5w8D9KzbMX8PmBT5pySphIpyI
/5vYsP7ZFTEdlavTVZttSLNU/tpvFqwMFd9ZZ6nfJ1LheGBQUPQaFxirUl5dCAhfeqd5mBV6iCiS
HY6oLIDDLVsIH5BKX9ZcOsd5fazyWn6fAdCusurswKQnh0mSIlem8WsvD+Mzu4hyGnpdPgHoJqq4
Zt5aW9jv4zCFqEQ17/kjeavxSe3LjdnU6jKyurO9b6fKn0UynzO1hvMzZ0ctUbvbtVhO9Edmjwje
Gzvo+PE+VaY/VHhfu1n/bfFi3hHkkC2N8Dx1a/jXWzzkb+a9kdfJCCmp31cU4p0Gc5jPAj2FXpbO
TTIObrwqI8232XKXYhb36kr4J8btyHsIxYY+DTun7cuwbXKKFDJneUysKNsZU2/vft1nlhG4sSc7
PsNuKcJu1CW2nqkmfjyjbhNJ06OI1cxfrt911Z8U9P7DuyPOqOIoG4plqDKpi0/DDwlssEZYoKGx
8sUyIfhTR7yv60gKVzl9VWy9/rIWxg0wr8ozjXXEAKPss4Un60uEs86GXbYh5DHNE5Op3qRO/PNv
q+m/RGL/YxQsoMWqLWMIM/Npkt2Sa38bBfq9F5j2Cf6lgyAiWm0Nap1Dd1uBxTvV4NEIEPa35piW
Z7ovgDapSgIIq//aasLZwXsbNmvQcpvtvzpLcmebjfM8IlkCK2PcdUtRBFmO6ecUHH/g2Za7fpab
Q4VFQVSdfiBptQN7AVqfmYX+h2DrtV/775OM29Mtgr5sAzRgMRy/316dK7axqDJmXUZnpi9nnRb2
pVL5bZsWj91gbmn6DTCtSO0D1THaRRarcUZ6QPbA2nEKdtl6wAVPXTh83xcgGjct6Gfo7mV9UXtm
rNU7SBMU3Q7CWn6jGKpGdgJqe05w8ryMmXlDQgWhlbmvnJtUzcVdnBKU/Odx/FR3x0ZmquyDdI5Q
bCTTUvcphx83KI1Udj6GtkT6B8XDodGSx6zN0sehUlY/XiYCxFBy6MrfR1BJ7S5Kvw+rdUsLafm6
UsAQQBeNPUWKtBtA3tIxSZFZ+OfLvEoA/jYepmqoBiueVBmhzs9LQkEQ0NTrZgi1WJmCWlkIzcTz
GBRS3uyue4CZoGLSJ4XOXJOy/j3pqYhvWfKZNM538Wx/xElK8+V1KxMQV0PEXYg3zuDDl+IiGXF3
P+D1NuW0PiqqM3tqGqeg8dkHuln5U5XctXf49zvSyGRYKJQTtXXkzxXQauMAB5/FGA5dL05GKi8h
Mkpk31az/LbeUItKWe0ad7cypVXI6419qAOsO9tr8tgOuwVMsNaSrJHL+76Ik/3qxGa4KOuxbu2W
kEtrPNIB+KcqDG2bD58vm+SoKsu644CV/jRf4Fe06pDIQwhyTlwkjahILI2nyLAcv2yGgdq8gWoW
czqqcrHeV6r50s4i5T+Ij0hSGj9zpOiUoCmCbMhSv1e4RzIFEbpBX2eloxTciE3+mNFILLPeGSUe
H+SUF3Vpy2/FSJ5givcI2SjPSrNWQdQof5hrV4G532+RA9xkLZAHJnP8+YBZ0nKt12VoQ+06VxqK
1jLt2YE5Pi3KA7/VBUuOKFGzdIJiR/RhegeG0BLb95zSTdgIezqLQnlGE+afl8G1UuDzpTmqZhiy
DtjDkD9tS6KyVn3S5DbksNcPU1nkh3jqO5rDBo06sVy7EWZ90ACt72N0WnxTq99m9D/ceS4ir7DT
JpDdxZnrP9QwXVVkP10YlpSp8rT417E+xf5i01GUoc/6cJ7UKpSVrLvvZoHYDZoB+Xxeo7o6LetE
MrJSlWVfkY130eJRK8u6r6RJvinydAWn6KxfLSX3xwIPC4k84ojGgrpNY1NhqLYrGgyVCIaxNKFY
q5cl0ea7zFHFoct61OcQ+COaUljfdf12WRCBUdcZCmch/yHAbzMZPq8DB46KQURb56iGkvjJCoER
H3F0V2PY9pI/TP5iLceUskqy1dCkBE7MaMyPCRIHHn05lhtZy0sJI8SFTUmDWu5QG3lnOu2418FZ
k3pTRhLRThf0sgiqSkbOu4EVL4/Li6qYb4nec9bEHCwTGqiou+OvlrII5Q65aPAcSHYkluWWVfpY
Tr18AIrwQ8eJhwBmW/Qj4aPkKkkQYrfWbrRkVFh629clNTuTpn4g6pZ5qrwFOZwKrsvYvCbp3aI1
hT8n0m3ManENBKyoH+29SRffjaoGHDrsK9W5HcZ1IiSYnCylSoKoxQeMatRmBCnVkzUbRBNU4O/R
AvUxK5tsJ/UJ+kJJWvhbLM4qCmPnpPFdMvLRRtl9d3rpNkL1NGYyUeH73dSqxHfmVwm4A7BZaY/0
uX5rrHdKRf9blHe7pMthtyFShWy4qYV2otzN0jF+0ARgi7b31IbUEQ3e0SFVS8pw+GhjjjwNcYkg
rRxUvtTILY5WXK3+SletV0b1NtnSsG0pikwszmt0wFDR0tyuMrF1aF1EZmoltRM37ki9Bg8tlT0g
zCchZc9pN1IOQNZwgOCLrBW3iyoBwgwjCNip8hL0aIDMpimJdpFa9U4TjF4mnzHmyMFIz7LhfPRK
thuqH80WZYxVwqBI2ftALl8zM5G9aoSFqNfOt2JuXVrwHbfl2CKtyZTLu2qfWeLZthDhiJCoAL+L
ZAbo9J+z1r1QkaTuJcrq67wzWSVT48UmyhY2tb+HioWTLOIlG4CO1jrE5ukJXO6e0/fOtC2EKwYi
f3o2fE0m50gvNbGtkyi8rtO3uIPm0RFYByq0DNdOI+RxbK+PJnWHXBmTHtkpNBXe1Q5isKmNN1aR
r3gkO3JTDhUkyAmxXjt0Kd00y8SuQ/VXVjaJymEKlDot3UjSvkSk3b20owA3QcolTu6XxRAemRLd
1fTqfYnXDRSFXFcXz/sqH9VAafPEM5uWlOX82mH4z903XV+oUTHa14bNKBra91TvTy3hX79PxXOj
xO/VaL20Czo/xALIMZe7ukIYo+4PTVV/xEhX0VA/vMYFCPe2t/fmYqa+aAbdNQonaBxYOc0kTb6c
b1ngkiDFZDHVtRYxEWcIRIfl3Iv5pkyzxB2i6JJwBcd5vlFSohOOKT8V8ZAQ/ol7JGN1y12V1oXO
DRW2Rye45/IB3yL2wrLcz30gp/Ul2wJHncr+MJjrG+pw/ZNZvtBorflKhKYJijlu6rwJKX01dCOH
a1zTmVLjGXXmNyzSmXLB+OxU4q6XoibIJmd5IPqyb+rKeNHTmVKAtQvTKu6DGeXgr+VZTuXkYyhF
FQzdah1TTOUTScxjBn7Wk6ZYve17kplKK3d7EUnyXdOpi9cJ2Xjq+nKHpSt7Q9y3VBVgs+St+aRs
GxH7hvSoU5pJG0RpfZfRWijMLP1o5vuoTTPfnObkmGu1+WbID0JXl1fCR8qNrVer50ya+TamM1oe
WV6dIjq0XwZjcheOsJ2CHm8Yx+awr1HoCOK0Vr6sOMLSkCVPzZJYJ62vGm+OLZk+k4YF36rNJVsl
cG2RvV+olb61LQhLkdPeL7U93thS99qJnmB5u77VTa4Q2tXlBwtREm+eOmKI0Q3STuqFbrruVjLk
ZbcWyTNuQuten96iLF8dinJudWoI7sDcGzjv6cu6HdRFrHUuh/z0xZKywKBg69tkWRIxxPQEWkBm
QwAwYEwUocBlQwfaJgLO2LlJ1S+BOVN/nUfKR22UR5EmxtNklOeri2HCjdqN8Zq7HflgE47OcZSG
9rRMensiQwGsCb9X1R8Wtt/Hrhu1oJw1v84r36iIGua5VT41NCzct3kbkGPKdwPF2MGk29KTpJOa
lGGj2/ZhMKv5sEjEFxEqc177KX3gnO9/SIq1n+ouukl1Ssro4SC2gWdLoZSpnVctqUNbmau9Ckzo
qEZM/akomNZ6ZN6tiDTvR5BXHlOOQy7Jy6fcVl4QIEI/KVUW116s+Y6qwPwUVw6pFomcZFta1dmJ
1OPSsTO4MkH0CSncV9zmU2Gxm6alVd/3QiABu+iI1AoQ1z2nG0qvC4pRpfiK+mER2JifiMT22ZOQ
pIfr+3a3juQJBvjgSTwQXoy6W72ou9spLci+pInuJs7K4OdGcbIkJxwSrb9TVXIceE/EqKO2pzSU
95CQnI50Wb3aqzZ5RV05ATKV9qXYvly/qxFY0/S/vdGuEnFzKiC9dE1tt0pqdddXUXbbyOtfX5Bp
mQIWieJdf0B/hES8tZiDxl6XE/N9QeqrbWgjQ6FQSfuYBgTe61n+v37675dG2fhOMdVnydnFXafc
WQXHbbtoyl3da5mL6Uz0NtflCImmFltg8PMst/2rFV1mCq5DLZKgwjq45EbzCHK9JyrdnaokRVmx
LNKa0A7tQ00M1VqqkDickhQ1PoSt7p0KUaoGIcowr5SNzdXe1xJn0tWmnWFuXP01qymTc9dL5zlq
6i9SLp9z4OUuwpLzQY7yLJisSA558JpJQRQI7mYIxtxa362hpbhnLa0n6NGI5y3DXpprkpCyLZ5p
ux+WUdwp+jNh1O5eN4z1kiWZj4VI2d0s+RXNAudfr4jqi32JJdCXA5uFZGrMc1s1D1LPsT9aJkL3
lREfE4oZtGRpblg1RbGzUKAiu9G2vh2heHr9cv2xsv0fu226YwxfDVfWTcYSkUEI05TB5Om3KqK3
wyOWgGqz8TqRlLmZsszCpml/lMlk3zaVwO42jccIoTKq6IrEn8A5uwihac+q3bp5vMSP+aJ3nrL+
2okqfZnvIooJdgLBvjNWsghwyHpfHU31WSaRIyQSQTTF5J6lAR2V4kb7ts6jX+MhPYjMpuhSYOI6
jd8DO0rUnHmWU7BiqNmDauEBVHOPD+O0Kp7cTH/nXHb3ymw9TyZVapYY2ptCaNO5HZ7Xq/vQSQVe
L7y5R63aCmYlNKpKCXDrdbuJKlqLpp5Y2aCYYZU1j1XttCd7NcKq2FxKahSOEfRVLyu0LEjKibhm
vpB3XVa8lalqxoPc9c86glh3VS//0JXmJ21Q+e0ypltKVo8u9uTUJMud5Bbuyqb4pcnHyoHarujq
e5xl1V6n+nlvjtpjPyXJm1Rrk6+3ygOJdtWf65FOktLyf312Q7vPcaqqyotlU2AtTwMY+dtqHmm7
p0UEo9zOHhCykMGF4jlcX45x+fzr1zW6dYJ8e2adtQ7BHDsaFajmiH2ZLUGR1NU57dLvRLvG8PqK
WqU1SBGfPaCGPvmiL7HT+8I5avYs7SAtaX4phv4hi8oHWRnMU9/0N51ir6Ob2kp5KHTPBLPxJszv
aC+uIbkvimSNLL1LbJATWh/QJpzcjQZZGcSmz60+KoFaDeOTwjWA3U81N0YA80Lw5q8IWlM6lHlr
5nc9aqkGLjD6hprCqJbT4nI/p+b80PXxwdzOh0wz87+enFxO6WkyNfAYwDNvlQWw0lodGBj1dd0U
R0EilqHRC/3S97aOGChhle1AHYHHooLZaE/jbKcHYZAer5upftGL+a4rZW2njyI7xfmBTR35YL7R
hbLhs+V9juA3PXLT8yhl3bllUbqKxYKZ4iLapzmJ+w7+oj0mzmnCyrf6JDlfvxh6dvcrnGAp4472
g81QZ/EZiXybtmUc6kNRHpbG+JpR68d92Xk4EmUDq4SkSSITIjzn6SgfB6KOh65xvkt9e0yGN2Cc
6ReyxcXeSLLJsxpAGShO3q4zaTIjtuODiJZHbPriXOgFSFhLPl3HP1fln+p0rq1efWlBX180GWG2
aCn8a3gZK05z5aF38yJvvlgg2BDfrfUg68uEEC18SwN4/k6dE42CAjXaxWzyvpNa7T12B0Xb3WQc
ri+v0/P6nrJK+kGjtpU642g+RJq0+smad9gd8/hKAQvPZHbe6nI3T6JHA2mkQmOqteeKNf3rZVv1
WwFrcT9NUNu7aCqe/tt3hC6ejVJYN9czWBtsZe8kDVBhHruaJvexUp2NuJa9GDkE16Cz/rG+1Tbj
K58MClRpwUPZoy9vViBCtJKWyrlsFuRDJe1udqImJIphumAwaq9CjON5lq7KLKP+PFUd4rZl+td3
15+ef+3NBY0noaKNlIxlWnn8FT/O63wOVLFWu6QSyGSUWZ3vat3ABNkijwv6BW4z5GlQUPNM/QNt
jcEUpiVGRtFqjGWcKCC4y9eJ+o291qvWuaw7C4XAfD3Q73m2Em2EoLxkiBeI4RssB5KdMa7wWaWG
ZpCri4L84E7VU4kDsqku1/dQEbePuSrcbmn2c7Y0X0qSTywn0L+NVJU7simyfw28gqTIPaEhWpqn
9ZbabcSdYee4DCNeSI3bjNivppyIw3YPhl294xJPx6LtyGGgEkyFQXwpIspozeUSAUn99SWNyKpf
4+TYE/pZNpYf1zi5WNssnCk5drC4H2f2Kr/s8iyUU4Cd67S8i1oW/q8Zjs94L/qp94nU2D6mgH3E
E89Ks3qtilS6oL76Qy5RCJRyWz4vRtruR9CtwZKQPZllC0BRpit01icIIzcdGZXZGPxy0mKkVbN6
L5HiulhqN3gTgMVA3ZL4bkysYZfJSQpTwFmfnEK7b/J7p+u+5+Vi3hjb0ZWP+nisxNK68VaCPOMe
ZkstH6mVSs7CjJStYFXb17JhukWXYJxMFirYeiKCX/mIHDbLrl9XB4ig0YZLQktcQ8D1spIssXUT
+dypqvcZTVpv+vhjLEX6JOzkdlUaNSzzNt9R7LDuir7jmFQ4Cin22IKWEkn6/prvmuwscilIEhxM
CQOq6k1gKJsvH8/VZSzkGztzxG2h9OIoE3Z3r7ZCbFXWDqrKHSQXm3NwQqR5GqedaNQFSfrY7cri
mPeV8Zy1cxqsmvDlXulPRTJ25/qHDJf0g/ABdbJjf5p0i3ihEY3Z3WCAMo765INDcPXtzrlUTSoC
e9tupF4qfLmg+LpmPvZUmI+YbhULctwuFTnbx18pPDXxhTBhKdl5drfqVcs2RPKphCsd4qIuwURo
1+1qKWB41GeG84cUG8ajmIoQM1Q56q2MW6+lAxUmGXAEGxjGrz8tT+t0aimwyQ11ebxanfJql4m/
ZpSS5FTkK5AMvd7KswdyyKPXqgVip6OS+dcJEQnxfn2A01rpJ9HT6zMpkGAJd3bBr+N3TYuOQrL5
obYoQC/LZgzWaxRazYpD2oxmdJMnlZ8rFgpp6dwdMtV0zuQ9XkTV5+RBYTdoUvegFIt+GqQFKU9w
RRraKGG/ebKGIlXHcrV/jturlTCkmyed6tNlAIUpYuSHqD2MbSddZrn4HkGF36N7NB/n6zBdU36/
pk5UzYJDnh7w659qVQ1ndLCjfaxryzuldo4/O33l6eosf+lNiQqgWD4WYzLcGg4MRtPKX5WIdEKW
i8eo0h4Qom1DmRKbXY70yyvqZTfJYmN7SM5TGa1HdYLoNg/TdKNrk/QS6eLWLKPiHgGdJXCoiXW7
rspvUM+aiHdk7Wv+Mwfty4FIpq3Ks48mQREmiTs9iCt0VOct8nr1LQhBLfuxGILJLthFhVRqYa2+
VvBQGCCzeXC6NtsjIf0k2FF2Eomy42KRcY5bbqsTyOAu6ERfvxO2tR6ok6JGaPtOohqEFqY1CgqZ
+FeTL+3DXGaFFzG04SgP1JFsDqS2nT/4cgjgEMxNi+dU2z6cvFyw1DXp3y4llBav3XHqzeXkDFSp
eLGQpxcnjpQD+kUD0c2vaSSv/8PSeSzHjWRr+IkQAW+2cGXpnagNgqIoIBMeCf/081Xfu+loTfRQ
rCpU5jm/fXYyQanpaouo4QgK26bSkbCxQ7n1KCKrQuxV9Ovbfxyr5YjH/66g//6xlPxNY93d7QqD
Q1ta13x314NQILRLM7GCg5Xf9yPeJbfRUvO/3d9zKF2WFVsM64qPkiAdPM+/CuVbpwqFTtYo5wED
0QCi0/zmXbQetLkkmdt0KE0upPup2T7iRoI8rrvU2mSpllDeDnmLJyL1EDp7yBD+b+ebaOM8Tmv1
4wsT3KI6a4AG0k97MgURhiE2y1kk3lcKf0uo6KamhVxrPfn//5YbaOGxvyWdZ65nuo33pOMy+h2w
ebbwcn9kaX46QvhH4Vv/tGnX004W6qp3rFFgUfd1JccnQHgtkvka2VvLOrE4ZyGyOjSkzVi11R8U
io8M0v4c+dMN3feCIha2cW6rwU3KgcbrIPVkPcTgnV4UYKLDoWbKq7285stw2a3pnUPuy5NaGXEN
Ad3oxREB8LOf8ZRnHigr1lLAXGOMHMqqBgDORQ+oot1Y+VY0hQQuoqTtcblaLKJku3xCOm/hGBTR
XFtfGt11SUEuU3kDNKwFtNDKq+/dbs6GXca+WdH8AHsXEjFKh5O/J2blY2DQivkyoDtpi6Pe0Hob
KFpfGTFx2HkzUHVx8AKFIow/hRjfHlZtQ+sFJMrtnVNztEjO8C4vIq4ziUjOAHATW9J32U/Hb5v0
On7CVZehplXH0hh8CoILcWlu0VFBUcAKrC+L1T0MlSbPBl6bbM7YtXwzdsZkI7Yi1JaOomW4Kd+f
GGoDfqa4NVoDUxQTAbO1Bni7BVvsjqo68th+OTqDjanlRjz+pZHCPE2OSEelvEtlhEMGo8AQOETC
7xOD9vIpM8CkSq9MN/2AeLVOXB2bUWurBYgfZEV6NBLnw8y4MYU83cVp/Uv+nJHOsCMr7dyJN3xs
JsVkGU98OGg9WRxHEJZ3AbK+633kTBMwbrk/T7nHzGX6b+wJIp53Vcd+5R7Wtm7SCcdT6M/qzUMl
oQerdr8IOtmKzI/sqraSZu/PglTBze4h4MQflt7fJPsNh9n6qjVuJF26V9snMWOtaJ1HNRyxds1J
drutYNU+ZmHydhIckWrNaQjq6r2HWAj1Ifg1ANIcxi3744x02DsCkLuhek8MxnrcbWo7Hed73RRM
nxgPQemTEj0r41iZnaBfC0tfMdxbnT4eus1MTVo5eSEGEnu0TwW1Bqmed+9KdWmej/fKpvp1P+mV
/17TVw9zVNHVLG3toBnMTTkzXOBUR7buv1vRHLe1VTH07NXp6g/L3S+buX0CxLVG8diQ6hEbNhV4
+Va+Z/X0xxDzFmue+pJ2QfkUwDmi4Cz1NRPF3oSmta6rVOjGuTfEp1yz7WBtO0wdb32tMkWz9Hw3
y+IPnNbLVvzcvisTF6KfaQjVrfIXR2YWi1b6SLfFoQOu3Y3xX07KTFSonoKd7WsR3c+YL2WkBSO8
nI+Faxqxppi5psVZE9y1/mKluy9g8FaJsJgDza23g1ywoc3Cfp3ROoWrOSXO0H3quPjGHaMkW+eH
HCi9Mcrh2a6DE5nO8mWj9tBzKMPMxjJsdf2ptluBnvmf29Ig7+VgnnD7q+OUtwlUoq2tPvWNkciX
VpqVSScz/y43mhd3oIJsZ9YRVbPHGYuL0WYvjjZBU+RcVNtS3kS3NyymqN/6wa5gNIzfmvQP+ULK
jKrExZVFRofkfgrs5svPe4O2bpi+NrfH2z7hxW6RnUy/6w9mVT+zvzfJWGUMXxvr+QqSk/L2QHh6
To4f1Y65oMaDMdbffL3zEEqEDX0kBSlDNlx5oO7eWp1wT3+eRjP/WpGUsAcjcdN6sfBmYEsYQ3/X
9MTob9AKBFXkZV94gJZYUx1Ih1N/z6byYtXqv8YFKetA/1JbadxdEGmF1hC/0JRHe/WuJihOTI7m
J3Xz5blomi+lnwqrWqNJlsTXN38nSmGhDTqKIZUHUWZSsC6QvAcjlcqmydykZnWcdfDwyUqtHAYM
tMhmQRUoTcs3/UxWtkH1Yn2amrJPFIxRuA9aEI3oYSCSmoXBXj4UnYt+msCpVpQzhqUbOwcuiS9j
ecmgleIKuc2+ErtVq+f1Vj7X2eah1Euk19zJGL6laQPcbq9b71KYsrYYIb9nIkJ5Om0V1n3/kA9C
RQocKe70Mhr0m1K8Xoarkqsd1oUjDjMizcSyJh6DZXMfZPBgDPY/HZ8KEnKHd2aiNm/SWt6Z/rVW
1qnFAoyVklfNunl/83botjqWXvvX8eXvRhfN51rk7W1pDqut3M4NScaJkrOG1ZV9QxbOG1qfCdyz
iWs+jiRYFlABsOM+8JLM1d64SLZ4MFAWayMbzKCOXdtpT8sAAeOXug7RJlbMaf6nWE0tprAkaTWY
Ya/vY6+Xv5di7LGF0PQ5651xGAv7d2U0kZnRwct5GK8UicY6QKyLbqfdNy10llke8gBOEupyGYZD
YRL6k838Hkx2952Gj3NfmChM3DRBjsGFfMlvFyBS9RgK+t3eIg+wep3E+4DvsfDNPcqV9zlIU4WD
lR0CtsgdSBwKG8eyvpSgb9YPBpfEX3O6iBq3TK2dbHLNB4qduscctWdkB5QhLjoZ4iZifYlWsguc
Q+9l45EH5rTPFAqLQV10p/eTcVwP+tgfu00PLpVW37ldZT1s63jYuQKBjdUjONuJ336KChpcUzW3
idSKloLa9WcyFHpr/2qVS0Ni0FzEpZYZUWbLK/K1J0ndI6OucZjzeY945URNbb9pOZwve+7fBfzq
+lzmx6GaI81a/NBYgezqDS364nTXcaSVoHDWo9eUQUywyLnrx981B2TmsG9alLGg4lnB0gnGohes
i/1+poY0f7IpukkGz720E4L9sRuuC6RisiK6Cnnfo3ZFG79Pa0bc9/JXmvFSaCA6Yghl407XhZw1
SOzfMKLjYRjcPbSmIFWy60MrqLZTrcMz5bpM914+rmZAA7DdnR05uPSN0LQq9D9tZc1A9aBzewXL
as4o8ay6C2cVvKudN0IM8k+jwCcMBIal1sSu1prp1quKfXuJ9qB/qm9CmX3LL0GGkaPQJPbTvObz
9bZkWoy/C07pNKDFLZAVw7MSP3pmPJaarh3o6dwZVxj87DFjxbkZxXv9Yw0YB+yNR1WzE7XrNupF
Rr4B6tZfEVrsPRocoSEo5AFWRenGckI2b3cbF6wuIo2IzuPCDYgZhVtlcI1PuylO3OrZsRd76pSM
/h2rMIbL7hW19LXdAyPymQbpyWW0wc4LPRIWvrXhH9fyqISpizXzb96VX75pVQy1jBS+BCHaWJRm
2dphtpdZ6s11qtj6w6LW37uF8mYRiGs+4QkJZm+IVxLswk0vm4Pbke4VBG97Z6zPzSsI3fu20kua
jvnI3J85T2OBYd5lm7Y3kxsU+wxyjS8fSwcnpbrIDWDPm/SDP4D6o/WvDd3ApW++DQF54aYtGTFN
jl60qKQC5TxFLfpkB2d8/cvU6tdcbFE5ltrJKb7RD30w0yOYSrrGudo37Zst7OrJwC+F7tTLPsy5
GQ5dtWEYWrpQ2SOysFp8bu7sho7rBudWW59yh9XDxauEk6eIQaFanytHx9aZjKxdcTbMLY6dNm6o
d9oMIxWBRfWm2BVGhx4eceKPDUUPI+LgaCRmI57YNOSyBCFX5JGhlPFVV89VlV20vP6sugd9HD81
cDgc8vvIeoBrnjYMABaWUcxHeJc5bw/KaMe08sQ5H4MZ+xSerNobGTAGAprHFYB5UciWXBpmS54D
mSu6mEvZH031x9/NOcHeUF3u+nZD92l0RVJ7N8OYMm8kmXWmPRR/mcwPrpfd6v7IjlCePFmWegVQ
cSNfKv+kuc6nCWMblbBB8WpsK7aWX7pVj8k4rzRS1WTy1SuxdRl10I5LFXgw3/qUuUaElcdTV7ya
XLK36wbE1HlueJSOPaVZDHHlL7ct7ZRSdvconfZ5KOwFDMndIhdr1uw8r6YzRzuWlSN3aJqbTdzq
24NsSpzFS3u3uvN1NTL9wWmZ61hOos0wQXAoto4yWqhuwBcMcOfNx4Icn0gzqBBqRntk6ZjvrBqc
fh4+CN7lQUPF1BWXAB112G+k2fkbPjmDDJfG40KAMdpHraDQO08GNX6Mths7yv8jqEyvc+QkngxO
GUL4qKiCATp3OTqDoD9ZYOAymoq0B+vPtAcUuo0ZyOnGtqlV57z+Bbpm3VmKcj83h4LC988oYBwo
HLbvnLG/c4IHgqdJyzLtf07/WjK1Hgecr9yAZJ/guynSyd3S3nTUael3QZ/GWfh67OU+OibT1MDv
l1STqxdajdJTQ8uvUzP9tfHghuKrbHEicgSRq9sZ76YvUvIeNh6vOpRZP0Ip4vcztJXrsFHcuPin
q6Aa4+bkbOUSZxIeq+erx4Sxa5hka4RXwY7Kq/haqZFNJ3MZwr6bSMSA1dwR94neQgBm+1TD684/
KlOt0CHQNJzWxotv/xNS5mOg/3TWPp9yk6ohw11xkMnqyP22Xh0r/wOfErpZa14L+1u5LV+A288z
t3ziM8PNZWdW5Bb7LXKa+BwlOSTp0UZJZD2S1YUiAUEJ3Mv8SZpqcVmwQyXjWsAQ6TwCCDhA9ySd
Xr37uZJXa6kawUL/uYktSJzrMFZmmlmWiTmWtuFM+zfDoERBj3+60OVwnpfyl77CZw2MndE+7g9l
af8V3Wqk+gTY3BfFsRytmurs+meVzC8k63GyZks0bvUbegayLpX7B/c8bivj3clqSr31zrl9z5NG
l1rsNyuA9HIwCh1rPX8/V1F+LG7Qc2FyzttrUMf6xNBLfXO4m2REeLmoD9ayISlZTL6uzTMVNkMS
NFrMhsip36urGnv+a7F+Gw6T5pIX1Imhbmbu+0RI2kcSNCMaefP1SmP2X6HnOQFbxvVuGVPd0rVU
mBZATNeehPFrmnHRUvKDEdxqKKrvuZB37Xer5p6M65WT7/aPIXNQ1utyTNCP8ZFVa+gInD4kr/Do
dd1xXmo8a5XhID2EQ+iAtR13/kEwroeusVusNB4Pk4empRuOzrgsRwtNy22iCnPhXpnJOKyANryp
saA/3Jjkxc8+2ACe9vUDNB5cxzwpncucyDNmzmZLTeUuKaBeueTMsUZNwfcigYUMapAMvMXISuAf
ANhN62XaOli5Yy38dxSEmufqYMr3443Rr5FNMuCM5z0Y+BHSHtLMuBssK25uh3cjLXQUGV21ote3
uAgyboPaSJyqHmN1k0sOGtdvazkGIurf7bT0iT0MedzKPVUe37ulyK563X01RuuFBXxPaBAWj/ed
D0kDjj0thfFAYm9wIGk0aVgxo45vm77oB93Zy6NWec+62e1ojveD1Rm3kY0L1NZ7vtLFX8voh2Qs
+reped7BiVNQOBFudXeWTvUupvae1rQiRmv55lBzNddb8IyugYVnkafNRstZtm0GwkGyxdDqI6MN
M4WP2+vJtbbDkgyVxVZsFXPa1O0/2a8WwMzqIfH83eFNpU2vjbCBWjyfFKFPNTMYJi0vqhB5oznF
09S8yvHYw4o/71X2TsyYHWUFasDJi50yA81zZ0lO69QmovG88LYBxrZR3Rm7/gYXOh/MYUS1lduH
tZrNWI4QzfSyC3hEBkDSb0TTMlS4SLtc3J1QXFE95YelXbe41yb34Ab+F4R0uZlHaTRoUbTgMaj4
F23fJM6M8oq+E25HdrG7T0zGw3FtmGJpQoo3R3sZOtUltW0+akP3gVuWc3Q1y7ht5e86K95Q3eHT
3atjl2XfSt7PaMtD6jN5ZVgmQsRlYuaxq6rpUpl1QQyR8dYE/r9gCaJg9f2wrmaIrNaIG+4O28LE
WtfjdeaO8nNJDIvogrALvN/aOBKllL9oxTJezQLcdRLmUz4DBtvGdqf5m51qA9KpbJ5OPKGKXByv
OrKqesnSJFXee4eOczFxCvOP5euf06JQSusFJuRmvRZ6OR1MfHTzUCTSmzJUjVwwXf80qP15N8dQ
9UodTctlJ9koNFOF80weGCaojAF/sWyAwXaGkWitmalxtRLHr7g7QYuDPjt2a+lddCSee9XRazP9
2kDMppx23t69qt4xE8TPK2ltWXfc8I1g6jcOhd63oeMp9fLj7frwArHyFnRDdiWva489zTia3giL
KO4nhF2X3nDe1IBuUjF+x7V/DdQogcpFf1Ysjk4diBgZ7kUOTnma4I1uxpwuySgJoYt4yg6sQjFi
Bdz2iwfqhEOfAl8OzByyuN2lB7npJ6UwTfyxIOeWsv7tk0OPTo4gpmPQl2VP+nCXP26C8kzN5k9e
MPpsOmZa2a5K6HQoD6tHIyPFZCDA5Vlw4XI6aGmJJyV1is8SnbkWNC9mgPYny63qqCb/qW3M2HZY
5Lpg6tNRLh961bEQjc1fg1SNyM12Ejyc4sh0yN6FtWjytGPD73IoFo2ZFZHPyfbhL+byORP43+U4
cN+Po3tdiIBYfS54OXo1/KKBFKkcTnumISwHqts9pEgdIra2AqTfKv8eNiLVN773lo/Y1TOr8lrV
dSrLwEKdRqBUq3B+sNp/qZzhHnHE2MztqfGno91npI1sTby0zhQhSQGvlN126AOw8EnLOzDpJS6W
KXhsO3Kh8FJwlDtHewMicyuynvN9sy7oQ1803UxkVlpPjA0XCOQpnQfno629HVmY/1aZqGo1d2eT
AOJdp2k+55Pxa67rt8rlchwIAhhc8kZlu+aJrvh1Wgd4yBbzT9HTYrDXywOmDudSYSqI+67fYt9B
jenD36X6gOVsL+R06njk6ZdxvnaZqQvhPMfe0zaGa+MRGRVwKbWSx3pyf3TLfA4CPqFygRHCMCI0
RWEwzaRT8VB5y7eLDB8pp3Xp5wktLB/N4AnrsOMUC8dKWxLX8g/bXj5mtvM8es0aVfraJrwqBGh9
sTBEsiSrRkM/0cHGFgMrK6xQlgvCY4r9rRpwtM95AF5c7PGg1yNGVJP9371pnQIXKeX2ONEHc1n3
7KEMzJSKUdrfgsa8FK37tE9LhDZhObAniDQghaA3CT+y5o0ENXSuaDc+mKDmx8BDNtBxuJYGQngR
dPvrmJFrw8nyvswWMX7EAKFW0+M2X5yky4yjvqClD7TxMZffZcVK5s5H2RUE+8/yDRE63YPg+L1s
Ex8z6mEatvakJkIaWTT8qB14UHvs0C/76KYlCWKhnJszULX5yHTiw1DOzzZgLvbOffkQrnndA5/p
lkTxy1zftWSNX6VdHzo9804io528I1oE6VYsGd+5Ga13HqUCn3P+vpC11glrjZuiK0/LoM+J5Gcs
P3kFx5eXRXD0OobUMlgKaIdJD/unstvv+aLqD73Pl9OZd3Gpgiel9y8YodmWBs4RVd77sLrgQPl2
abTgZRuUeY805uSBmopR/8cIcbd1UGa+MGy6fChFtbfcwOkxjGeiXDCCLMRBmXBogWdEk18ax7Vw
gHKMwn31/ewtbzBm7+P6qwRhTnnoYehHPdb09ri1y1M2Gn3UcRNPg6ZFE1biNj/pYlEX3IZPjQNm
4pX6fmoKhLEkwH+2jJjWrD2tFIHYDARp3RrZIZd8t221Izwp+OYUXYxk81aP1PxjLAhi5QSvA4p5
1qPg3TebnJ81xdRo/8rMBlBwtNLSQhex7f1pUl4Zr0hgQX7XyCXTqtIaGKaGUXssfS3VkMQPOTYs
u32mdd1FytB5DG5azJIuLth8Ijt2J+kDYjMlbjV5Oa2JQdUNdqDiyVuB/RAJI5SLinb+47szhTUa
cKjV9R88zr/V/AkjYH/t06M12DXKGce8dOaXVxpbiokJ7slzroCJQ8yo8O25Vh/C1vyd0TmgRWFB
aHL9xTe6I0IYFijPLUOdG3ImeiGYnF9knobjUPentWz/dqX90oDgXTTHT0everJVqx7VdGcj54rh
rJ9qKhHC72UjjaJaCXAIu3odoiIjq0OQ6AZDVzwSfEhc2py3Z/ImlzkIa4FqzbUdfpR4XiFO4XEg
qVc5j7fJCB6BpBJ3VV+uaq1HbWEv20uT/2vFzuSkEwGohdcZiVtUf7a+PEhB1BBwL7GChYjqgY1e
ZVaZ5sP8gMeSx47heYffzjf1gZjg0a1VEToOMpOe9fFs58itmt1HCj5jBhS09+Af/Wi3+6lrs8fa
NqbI7byvzKwQWIvfbeY+YdrhAFrxDrFxb5HVSRl5zf4KlZqfRVAfNk0QK+eYaEb/CNcpD1Uz8RjD
MqSBQ8wT4ojXvvy6maNuKnqrO9xYp3ysvnG6n6rxNhHVE7lamINcoRxWBB65pbOuVe9d1TxaJ8IY
wkzNHdCHKlJMa/fSbXG8+Y0Z2Zsf8TA7h2ocH9EtxX7XpvyWRmr5izgys6ebsf7kyD1iqxD6JeQN
Ai+SLlGBqjzKbJwQpAf487Bj4x2/eGTAJW7XgavYn5079vS+tCXIbH1gNMgjy9YMKhC8wyTmNrW7
Hi1G2c4vK3UMWpWnlQIbRm/5pxXQIsHYkRze4t0LxuLZpqTpZAgM4iLnLty44KLZEg/ESsS2gP6e
tRe91OWr0r7ohoQObPDbLB7JMqtnxeZesQu1Sxbp00R2bMtfUG/U9vrVdF/uG8QGdG7U6HpxcsyJ
a2jtz5yKOBFiIeeVWIj6ZRAvuw/hYtbQFzvVv5DklyavNcIgyZkxdO0ZKKtILX16s0qme9xSd7aq
tAf3L6BpkTYzl3u5HCFM4Hoakgih7wq4iV4FfBOsoP2lyWdrp5muvx/8OykmoLKTRbRYAEhxsE2e
QgSFjrVinCOfNWQ4+CHVIMpuMgqvZnGrBJdpbZwL5f4iyxCWuZ4Tb7NnNnWmZOxgeenfORpMnU55
cezImye6WUDEvC9N39pznumXafBegnJrY7sbv7LKOKM82xNfG0hvka+mLx20QhYvIvCikjHpddjE
3S7r+2HHw6IoIbS5J0/N2GjnekIFzwP+jxg0dTH66q32C+dAJsZvE4FGrBk7Pvd6T7NZ5x3tvzwT
cq6VNJzkuj8D5cB1F0vzi9muZI8nS0522vVGfJsW+hNQvIfOg6Dw3P3sKKBva4PUs+U7xBgr0D4v
VzD2+0lz30FoqhQCnbndePOWnw5FqVvVtGgMZCKx1R8mPb/P86Ozjfj0DD2uoHdCnGGIGyoNgZi9
kUNV8YIQiu3sRCwYvAQrLTbTR8tTTCdMu2wkwT4kjje+QyuKtOzY9bchdknmKyoFBjSOB06RFzJS
fTc/jvb6xk4Vb1W2YBy0ObEc499YeldYtHtr2N4cs9IPRgtpgkWQJ77CfGNnU5LxLYwCdNlE2kV2
sbfhMLL/O7alHxXA8dznoB12R2Llqr+QWvHlztt91XrXDUd06ELYdT6njnBeLemcvSn/MpATnb2K
01DrRgLkqoeg7A6jZHLRZzBiBEKvrqyQcfbgJnrbE2nLnaC5skuCxDYuk912h96crpZtfYjKuAtK
jubt2vXd4z7N22kYSBTdZZLtBbFsm3yk8ztPKrO6LybykCuyKYmUuzpknYHYQdBrGrrcDdGoYRa/
FfrmnmgVJPXs+DBBd2KfH6fVbg5kfKDTJeZyd6jEcNdVJUyAvPYdYa9YwYuD9plgC8jT5gml/tNI
H7x8l5RDwn7sT57w3kp33Q5r11NGXtZnfSfCJUBXHXu6PHemdpi74FDi68IiixvXzP2vfTTJRSqM
EjCPEFTTfzG9/WkL5L+ZbAiipOc7Uej0sbSJi6C10PxHU3p7LH3o2swtMFeXwOWaXsXN8H7zLfdE
4YRgDnwDevu1tCsrFMomU6HcPiZjvY74eibLydGdm0gtuMBnAd7WEi3o7+WJsICYM5Cv5ypPLRnX
MDFj4mkslnatjqqQ/xCI2DFjNj0oCo90r7/3OJILa7holATj98R87Mn8nTBJEGU1IUqcv9X2ZPmo
/6GzJ3jgUneBTxo3kUUJcEOYRUm4OL0JZHXW8W1sxQP7VpjzHg7vlrk+BKbx0IymGSoj38Kuxyob
3MQ8M6omYKe3b3flZeh7zwvbBhxJvQMptkVm8Vf4OIcKrMHgczwLHZuoroLPwvbzw26ggKPYxS6m
p8XO0KRMRPlsZxPUcUTwlfn7QXXjL1kBz4qp/OXUwz89f/T8hX1gpO/I7FKjpK7MRrsUlO6TUvNb
uRofDmH54TJUrG+CFgM4UJH98r38p3F6J+Wrd8bjeZk8BIlD8Ea3ZXUsQF3IFr0R9VkA3oZq1nzQ
zeW7EXiHgTHrXvtoV65DPQP+RuiIP1+gejdIAcp3XLS8NZYvi6QPSBoV3mXmUkava9x27dJD5zJ8
bPt3IYgdpKmMubkbYUpRfHANk7zv4o8g6PxrZ4tlE8uu/eD9HYgsiW19vSyU3qZDIb8bX/8BuPot
g+oEW1wkzYK6oVvvslS09r82R3kO/Q6dmj1z93aoersemBEJ0NAc7Na5q/Gbjo555kAOS9dVEfs5
BDHGLy2HIglM9mQvkZtMGtg2+7Y8UyEY1SPQvj3kB7V8lqJBo7nnBx/BfZRvYzrAD8e3j8DqTTpy
57dJqi+7zr/RIaWzHB7ytghuYuSjG4AZdNa/bMzBAXPrRJPqy+0plb37OG//CGhAJjYGdzuz8EYo
fb+yB/bz+LFqONdJI9WAl7j1OCSrle+KUwLM91WCw/fJJUUwJhSoDN2gf/dk8Yh3ABkNtuMGqc+b
Pdwy10CfPeoKgWVxvTeMWMhkKLvDtQKJJF57H3ElbMXEAeKHyjRBE1zQg70yk2auMQiDDYdLOTex
hoIGEBwxnlG8CYOaAEb351ksbrLWYjuZxQ9gyvvuun9Vw39rAqdh0o2IzuO8DIhL2K6TJ38Q1v5u
TKCclfjQZir/7txskV4ED63wisTt8aWK2cU4NYb5XBQP/PAHf3EPppZV0VKxjlkGryAXMc1T2s3A
OQOa9M0WOrb66WVx3ifRIM54Eh47ADHZv7PMfbOf7EC/RV3/8fCZHnZBYI9tBydZrSp2BUn2dYGZ
v58JibNd07ytOCGzHzCIkf3bIZHTTnOJy7brK6H6QfcxI9iMlUSakJEpAIeLmFDROKA2zspZuxs2
MuP3naD/xrwnh4DEVeF8TCOEeqDdrkR0GxP2Kx669lLCQhyrR9fBeJ51CyQXsfpkTS6d4UAWMHxZ
KyC6sDiMazKm46xlmp3mg7e1x4qWyxDipivK00xpQdPlvKZmJSiEgsCahJh4QR+96uXfvmchNvuW
sMHNST3zGSGBczGK6d5bdAIF2x7+Tg1IUHINGlh/yAgA7WS9MUjPVbwToDm6ikABl0+4/kWCDtCY
+mP4gx26TOIpgRJxP00X6lx7lgfRHMidvfdhB49Cl3E9cj/XW+WEDN420YnuT5fpL4ZWfbUc1vBj
xsuCTSq0XCoxsrb96jv7V9Acu4GYMzEtdSyd9TdJJ4T+jGhDtgzNDQFRd1t9w/5KkmONvR4uzu6R
JwGPJPRfnrccVbClVY4ohs3zaOSdfKIL+Es22IutrPjJdvnSSsuGdbVOQ62P4OEzMi6k2KFeH8wl
ax8159szqm9/tO5mS4v1mjnJKBH+GuZ+QBfqnZdn9u27pStJ1m22Iq61jDj9vCaGlS3A8LgpeuKD
0w5Ozpunc23q3RGvmEjQvr8ZC+kOynJP1jzdsOjzBijTWP11mnr7PkDfW+L2TjzTSDs4sz1vLgYO
Ko7p7NwHVzDNoO3EkQ6dh8Hil6+V8lmE1RcPIH6KKiWs7X8cncd2rEoWRL+ItfBmWlC+SiXvJixJ
VyLxmXj4+rd5gx509zW6EpWcPBGx48dxmpldGZfXzsyPtWTXrmDj56xh6bH9p2reRhR1GSh0BP+G
kzcbV5bj6K9zigja1MSHgmXT2aSBk4VmLDPbYS96KQfuHfkwkJfWeDWUXRAKQs+IOl5ytMz0bdaP
6aquN0J3NmvmZiPTBPlGK/RNpri9+i2OVg17JHC5ZGMY09Xm+MeNNn2lIrkYbEhyyw+1FpOP4kq4
EVYah65ZeJE51WclTqU9JnvZk3KZLbn+pCs9olTiPLcQVw1zBgBbEep1encjrUkPyUbdOT7GXLYG
8pSP13Ku33RX009YbO+A7oB/c+ST22b1cdRxqbKLImw0vwoP4RQD6rjtU7uJYj0uMS2A+86mHN8Y
vmo8qucgcYJD6tRHUadxRGA3juo+/Uh1XMxWoglUXOdh7pBl4lqeCqXuF7ku1flzN51D24LPyO9J
DHy0OJ6dvMBppV579eVWzq0n2bfrW7pDUr892WAa8IelF3vpQElZprWdvfLGhkljRtHxqrHuiCS+
8EMPQIBLGPLA0m7FaE/hAtkEzfQHh8De9xu552KM27AkyVS5w85uGz7IZDTJX4hNYC4ZJ6/2QiSO
Ey0RY2iQjtx6wXfRQZHARHm2FJlMJ05YYVfGvkyKsCzjO26P2S72yolDtt4U5hpQqeM93LEz2nQH
xHb6MLOaVNZJdL2KZp5LgncqdC1DgIPuvgpj+NWrSuw49LhezvNz1sDBtUqAy3nET4jXvK0ejNg+
LY1+bTrmz6DO9yTaO+Z0ejYdojn6wlJr9dJOEkFjcCFNGNZ4tchOcBS365zhZpFMJKnVHJa+5n7k
LBBYSulY3bMzVFUKBfTgJoEY4aBQD5ozib2VP3nTwO2HVeoWf8S9KQeIIq76bJbucQReiH434Txc
5u0w6/x7ravrc8G3+kxiIGE/YHRXa/JrjkZ4QY1+GMq0fumpwtmm1JZfeZO+jX4/7AZ3TInSFGdn
JKwx88FehNjXuQ+dxWRK4fWCxcm298tY96Gv8YeLPL8VNQa7uOD4wSQ4SdIqvmPPp9mwkjCRL7NW
5li9gkvq4ZKc/F2jVcZl9sWH1uBotXX+OUTiapYzTN18tPyyfOVYffLaxtrM/CgnZ5Nni9wLriSo
b4yL/LYcqt8SZCw20+0U4wj1JuvOapNt56XYFjyri7KlxDfIABSXPj78mEeEJWujPIo7gg+4Ztxf
g85iduFvKOb+VffR1aBc5pGdoPW097kHt80TaJos73ZtE69JDD49MAdPU5rEoSPg7Cyz8k5+Qqas
9i/TCsccHLTLUbiPftWBeCwUU3FcPztjLzGeUw/SMMtPgeVvBmOkGOCHfBFxduhMEWV9ryzF17zo
iCOtIT2ibHGYBp+FQ9E+mClBDz9YvmmsXS8KTcDz1AKATcGZofpDZLHFhcrSe/XKUV4wdaUGp9sD
2976NnkG0x17JIMXVMxugRPZ1ffpzAcvS18MwFBqPPszrm2za0IrZZSsbPcU99+tFoyX2fAlcvAf
ow/CvVXBjpLu0Zd8Y2ZJUKg389dGmJfC11j5rgk5vTnN4hloXXKHf5rPDTneSRBKwNyO50lVBlAK
/mvX0guUDHxAEzWY16H2AcHBFK9JvnBzpOOxyc0jCKddUpElBetwxxEbHKXvpWxSCnIyzEwbN2eR
O6R1j38m59rie89tKbxNA/4Z68jVdBd0AC3ZUpuRQTRogXdwhLVx/9dKf9rGmfvi0zS5KbDN8pfP
PHsONBxgStrebZenGHZhYBtMksVdiuEtYgooMXJwAXZq/cfH4tRN2teg46r0x0ZFRB0Zbo0v2FFq
49bm1a0IRctqDVOgj4tCYwKO5RFdoc0dZvJs1ZCKV7dYSu7VfDDkzB5oYp2BEY730XJJlJuF0qk9
9ibnoWqx2dYLTvpEfWsllBx/nH7gkf5jJ40pyrJDv4v1cAGQeZrhfwSLfi+Jwad6/W4YiiN92Snb
+5drGFaxbtVQCke24TgAzLpsGa5OtAJyVsbK3OCKWYb0XzHF9BcM8bdPYe0ykNq2+27YsIC+cjaV
NwTgqJM24Ka8usPXwH0COTLxSdYtfNPahvlGw0y8i+M+lHQhkxOt4nCc4GDpRvLkzsI8WGsep/Fb
jTgpKx1qy7DqgAndKJBLRq4nIfF9hN+YGzkct5b4LLvVZbsoDPTp1hpd9+C13TWOc2eb6szEueoe
XU0xUsycwaN9D3iITgHx6/vZmwx2zjTCrdh4Hhio/F+j10+Z6ApWBcVvNoKq1mL9znUy8vrOicdz
H9TmfV+3Xx0rjrn6zFGipinfdnV3NwzD89qdQ57gwuxwXyXje443tO91doHuzR/M42yuE6vyrglV
RqNKn9YwTl1wWdYKEnL14GLwlKFf9e+uRWCn1MqPaTLYZnj+j6mpCCfddk6TU4L7RlPFTuQqKvUF
PwupOaPRLsLsppA2oidj+FYjH7FU7FFjoX5rDzkOQZMttF2/UM1zxBTJHElv2VxbJ6Ro+rmTOkob
x9sUZXXqDExAXKS1cuGGBZVPmNBEizKPEhaxXI4pcdJKjVBgcLN9/eTowT9j0vHrL2/aKn3Mjb0c
nc67Yx2+j3uWBIZiBvAKlhFYnvad1vPXBRCxdFUWB6J7jAV9qQ6Dtfwaajf1qBJIctzdkL/MqTqW
XqL2c0K9fDITUjQy5jbH0MP1sjC2SxtVRtEcfG9Ld161LqqMaMrt78BqH7y5BcOKPsgHS8nHBP6V
De+kZnPHI86kZNX4CzF1sdGygbN3u2US/YGJbI66NvSbfnURHb28Lo406CTkFdoh0u3OC8uFPM5i
nnzP37orcNm3Yblkw0WLnavVmxPc0ycr74NLbQdPqmfeoq/tCYb5xRwYf3ODH/1gVMBJG/NjqjEe
J3G3S6akZVmfKOwmE5B1OT8UOlsrL4BvSL1FZJc5pXtGEAWg+50Mp7OslzuvkCev0l5iW107f8D2
QpyHteOm6mu6xeyW81yxYmlcflRUgzzkIue65CZbI9HWe+9vnwyXRG/Gc69PEKACtmo/AauqCBBp
sh2anWO7F0pp2p2UGGz1CU3ImMV75ZgkDBaTXNOsdjJefnvQw4hfXRXxH4wdbfFcoqTzqiv7nenA
+W+EsfOsVPHEmXMUS/YiAXHFdZ09BSMRT5tCCjTnzlG/rBS+Gtb5V89LtwiHP1iJ/nIFTbOsg73T
/lZ1/9q6c76d2+YRVg/BYCnpR1y7vK/Qpu45m7jqONzF+/HQq+acdgzNMhlCwmHPVYvDh4aNTIzn
YgGtM6PSkG5AB0El9VwnxrBvXMRAJqBwnN92cXGZlNmM489FVsNs44KdYr7Vn2mzEmDgkmXXUMa2
9zXc5oilLGjbH8ZJPRpXAdprAErkxQeLTWCJ/A9iFGxkmWASZ0X39e0ljs18M3zGgnOSlLa8+sWU
bQqPVKFe62JXwtoxXb68znjvBUMqkeBN4Af0mugncyD6mHDIu4RijhhG7mCuAX1MimOnmAWCsRJ3
Wqou2qK0nS8xjvnZGJmYD8jB+KGU9psbgxriL7f0F9J/w96tdixqUPjgAiCdf6cDaUbbTylmdjBQ
j3iDqry9FL1Z78bCPnUVnRJ0uUEw0tGSNpbW6FT7oXkUJqUKBud8tfTLZUzaU484eM0lUi6Taain
8Fv1DtiKM5MNJgFT18m1Zz7gbvPWTsMY5W0GKJyYOAjAFPlxyY5qNveZYE9dc68PE82mMTeyhoRx
Uks+HUw5Y4nOR4QjyvkShxajOHERZMKlKPa25AkBrU88iR0gH5b92Jn7ohEksMp8ZlnBSy+NyXwO
xqFkyb2DLkaUEEe8BsdBje2jbOaj72rQWPJ2L2ZYOOR7AmPE0ja5V00EbwH3NSjIFebvzn6uUeWX
HCumq5HZSpuR/ALenNXm6LXQb7KFlY+Y5RsX7J3bpS9DQFabfQpVTBPnqjKPJtot+Sd+e5ZyzPWl
I9DSMZHhDuiDhoBYEXPK8ikYlolgm+MN+9R8ElMlD3ZmvBS+ySbIBQc1Ve41pY0TFpxr0b5RRLmL
m7IbLD7WfADSHryh0eKAbrJja7DgHHRkc3aVGEf5DmHLIkeXY4BYhia082ylZg1fsTMf/K57yxTx
dZbDTGtxfKn7gOyZTXQuM/dxUzJpeGxrghzXwAT+Bw9T+ZxVFtsoo2NQNg9BW7T7gdA7VOZ3qxiH
a+v8lCPjMrnsDAOuV5gPE5ImrlnvqVKWOvDNWAuNd0XNZwGz5rRrjAQOGD9/bmKPuoGnqFxoko+n
r6yYPW4fH0bCQ+ss4yfGi+ssJGjVpb33bPPFTlAJiAb9682YfQGhsLphY9AFQMcqH3LQIFFDM/p5
Zj/yMVPs0CteWnv+9KjZwzfVPbaFgUJsCmfjJzomvbLYx7qYKURiq1GNdrKJ0+wt4+vZ9DYAC/AR
jwObTAyqfBME1VCugneLwkp1l3dR5oX2ZlhUy2ijja2CbrVgcGbUa8V9P9a3MtCujqlWqz9bxBq3
QpF4W/6pK9rTuLhT02ylZf923M7xjAKzFx5lGSn49CgQrGxiNd7cuA/CuCuRy2mcQRECLm9km8nI
fG4COBOlS2uFh8OylcshT7/qqY05EznGfH6xjqsCW1LyBEULEddGANU97zfLE+/AsLYpMs4c1w8w
ugX+iWvTxkjUYcRxtOfHCyx9QnzD3rQahYqNmS3ZgUCsx0K6ecwm9ABBR80mzTGneLR12fZ05xKd
x8NEiKmMp51KiifOy2WftRPJip41hy7M1YB0ckdMuk3JrSDOqywSBmBvpQ9MAZiRUHAs/noJe9aJ
EQ/E0t9UlUjk+37Z6maWr2lr8OcdrjdCHWUT2JsAxgKuzKImh2nyr/W3AIreVR6/TJnv4VcWWMes
6jAaM/a5xiqjwWhPea3d+snlzlQW6gCre2OwNookKPuNPKQr9NZ0MZ0ZBrwXydqm8rj2dINA5q8I
vjUuSJE0iXRInNJtWP5QGY5Ks88T191j8kW7c4Jrm1iHVHOfukCZrON59zoDbtrYQvX1Rf4YuOYj
K28CPRn4ACutOXjwRWI2rbP4XjAAkklX7UMsOXJlbQ4bkRTqMvnzk7aGv/ppMJmre5bWmr6fe7ix
Gs4ZAllHzcWq1pTGznfbODISfjWXP7mSQeiI5e59XUo/avVl3wdUKzHFPchMgyBTEXCyMkR/xUou
vs16Wj9zkfZLruQqn+Cp4Qmy57g+sRVkYweDPXLnkvrM6tPVqU8r3BmIUXNyrMDl8iCLnZpSyNxL
f6cPzgei1iMB7yysAyXIdvE9MYvPzK+7Y0MAJs2Tf8NM+JkX5q4wOLpK4R+HmXK0rMWmXYPYC+OM
2rPlL6/Yzjps/jdKO6Lho2VW8beugEX1GQgX3X20aDoI5TBcRYyPWMBupFAo0j08rjX1Olt6gPCq
5Jiy1HPccDXzpOA9oCNpuA5UgOw5NrsjiuvNANiMsbRGAibshRaS3arRg+0sZkgXc8y1DOmmc4yY
uS37xiGaXPAmCQWYvmhdBDni+hCX9n2WEhR3Pw0CvVtpZ8u6sj4wagab1m0q6Fzaa5LMVLeh2h7Z
gUZyTZXr2Aw2I73xQH5/gYaKrY/XZUytu8lNr1ZGAhLg6MbmasJYmvlEGswAn6i1lYnDrXfKgrBx
5mvZghjmpPwHT/3Vdhf6xQYyfkazXCoJJFk4Nk4Dz37XsIxsPZH/+R4WIeBuirquE9uBFiqpARPC
So6JKxt0Ox4gizVl4rJYtSVbM9qMxzS+tyDHNTn5bgR/6i6c8lI7DuBn3zoFOZBBfdUtBhobOH69
jF04Z0VbDPKrK+xIJ95EQnwr8/IpMcmXFCP2Xy/9Nbt2NwOlZ6t9aqsM50ZDsUde5R+ljQDRWXec
kuMWO/EzrT8/ZmrsXB8bs20BK1ic+E7Wg3Voqa0nkdi9Nzr4NEktxkokyDmsMcpQqrTxCSgjLJI9
lI4GkwzHhjbHIf1TT/E0gvk12DP4TQv4sr8ZA+vQpoLY5+Tdt6VgINnyqSP/sVlKA3sx1zigDJim
tPsAB27YNDCRs6I62UAqSk50RvYamzLvWyv547zH7d701T3A06i3ymfCM2FpatPJG2rYe2LFV+XG
Bgw2oTm+pEGBIB38jhWJAKcYOBB8yWpWCQ5ymXmP0if6UPUP9shKI8hZpRgjdb9FnnPZztCADOh8
AyJsox1K33iTWMFp14JiSA4PHFUg+HCUTYnmR5IzmN27osQ3oFzwt7feJage0Pb0xpIKrCr4vhlK
RYGZKx+IpeBg22QNGwnWBi82ZSBWMoDh7QmhalT14ndjldzAB+E3ubAmt0rTfvDj3jli+RkVl1A8
q2aU4wqmG9jFhC3PVeD94c3idWRX/da3X1uCL5GonO86j7FOO/oubgibtBxk5qBfyzx+yif17XiS
qBqlUWn50jh3IJLxjUs+PoSnb0MOe7Qz0mDXy5Ndk0dFkArFDE8iLdWdN+Oe0If4NlQanpoiOxsZ
eL/Cv08XievFFw8Z/1j2oPO+Ws1Q3DOhUlopLyHLXQ0dByX8LBrq5DmZ6xmL6Bsr9Jr65r5e2B74
vB5rawlTSVgPksBLOY/dfgxoCmgGtmM2W+PIifPPiVxQaGfsrQbCjp63IlNFStYZRERo45m4szvC
PrSmOejUNzJKOYs0hgPSo32l/k2dbBnIkTbc61TzPh7j9LObOuTN4ahx1exb+8Mf/jq2hoh/9Cpz
WHvpLEN7jXoJC/bPII1bbmjfcLk3IiDmB979cyQ5uazQi26BuO04h6Qfz7zQ7GFUUWvOcA+FJHk5
4yLsatpHuPRhqUyX88L1sltaasUoNdeGk2k1v+QKnh28C/2c/0jPXH8zp5Pw4xzURXDNe3NmIWyF
g4o/W4uALheRvz6hLkjzrXvlkNOoDUxHXrsyUhRUVQkWYimfvNLtjg6MsU3yHjv8CrqVcWf79XOc
EsGj/m+HuHlzUBUssBmuhIjjmdkr+AjugrcWjFtkx3Yk8GmwB4T1YtUQgZKDx/+zISjnYABgu9Db
v6wGB1QXAhv/5lzd9wzWSBXGrcwlQa4xpyZSXEurPI86idq2UZiJ1F1VMuiBQdrJoQPqj+9GpYHO
cmS+tLX41titlURkcQKfc/NZ2iWAOoxGgyT4gDK5SZL4o5xjc4Od+5JIcYv5QmMMHVozYfamvCbj
/S+IlUb4KEOQckNU0kuCkzp7cFcChIM5NgfyUtgcKj2N0owbxg1ewxuoc4SmpPuueAt0i6R9Wr+2
Y/O7cIHP3JH0rKECfijubzBn/4KMRBRxefhJAWtkJ/6urfZuDvQd1svTANY1KIf3JZtSKMS854yd
6foliQKCyt3s0XjYzjgcqwZCynTf6PJay4pvfdOw7y0f8QYAh1GMqiLe5zyH2ykb74nz3CvBCdk0
hkYBg0OCnt4EIqSejpmZfRZqDs8lC29qE+OOY7OjZXNEAnT3mr2G0Ib0nWnoVhVsLXmtPce9/5LJ
Sd9KfY635Ckoa/JPQ6of7eXVmPtjEfiCiwoziW6ygV02s8FeRRQwhFwciiD27xlhHpx0YqPrcSmZ
x2MLYG9SDVB972wa5i0lAJDOK3rfap7LubtKrfpme/xgducyKF5i1Zzigqq8glUPJDe8xG8j1YWp
Zh06Ne06hXTRmbulofmBLwOD5rUp3T/XY6xGg9+m6fi1yOEa9NhdOntbWMtzBf/CnjGP6QaEB8fZ
VmbOHkj8BNr0FgOZ1w2Nv8zhoobn26weJ862OX8g+HFkezmWdSTrVaMZ/OdWpFet77hixLhiULW0
eZe1y6kvnBe+4y8ZO99Jo8ZewlcLrTJ7dTF1QGnh/PDkx0STdsTrF1rVYsPL7aa3jq0HhFDur9mC
qZI8pPLbKdKILI7B0W3bCOduVCbg3yo+pvqEe3shpuIAXUViX784vSG02gdXFXthsrDytxNWnD6Z
t8z33+kZ/YyDhKk1HX+rovo2en+KsiS96epjgn1AeUhYtv4hb0srdEws0YPz7g0uAVMocjYtOUZl
n0G/RKgNb8HQRI2ZInwcRnfZzfH4Epf1fZpNh4Ggjds5Nf4v+U7KEfer9Q5e6lrryQ8JzvXcdfbI
kEy0qAPYkpoIIdSqp0+58HnU26uO8sNzxq8YBZqKl3yt1ykkOzp72QhhgdyAL9t4hvYZKCCwownl
oa9r8nKq4d3mbtOi2eq4qTgTj60P5gIDkBDaY5nBdsdXfspKmjmb3HjTtPHj/2/4gFCNHwuLaw59
w87QCcz1uGhw8JisocgKIuq/NBRp0cwbe/oh7f8WaCxJVj/ZirpHzpuR1OYkYO3aHmu3kSOgJ0PN
SRxp43JpRMduhiyxJbJjNqD6rT/psUw/80m8DFywNrIjgNTfie7HhJpE/IZW56x+NezhoPtkEGws
IjoiadSPJgAzJU9mWT32dbYFg3VIhjG0Jot3t3qyucZzI/fNXanr3zGmKly4FlXnU7dzUDGvypou
OJbwCCtnZAFdPtQ1LG7SpJgYaDMFQoKUToZH4tJSar6P+5K4a5FcRTfu5gAIjAy0Fy1DMPVsG6kK
n2tGZ/U8H5dG3mzAk0xx/c61cU78v+EYu/JDt+OtENadE2MlY693Rev5puWZP7p+b1Gbyr73oAAF
Gdx6A7hBMT8jaWV++5o4Ayh9L3n1VyGoseBgUryHYfDeS909gcRpM1jzVsQ9WYP/6XI2ltDpqBL3
IRNzTglgaDnBb9LygalVk4a+b/9Q+TvQiiNfcq4uYYvWmgNrtPqrMH0qNRrc35aV3bntrmnIykxe
/CTBybBD5gIl4n9Uq2ECP3MrpmfFDBs1HZCfrqqEcpeKh7FoikirprfquXXd44qCanuIFrLVzxzZ
MJXrEvYfZRLIMvmXVlQPFMiqg5c9enX1MOoUKyx7J7Ov9uR/jz44u8km4G9/6pTPbakG4OG08Avy
wFZT9VwYNCIbDbCWnEoAXahIdsaLcmiDjSXkCbpyTo6G8ikqML74hvHvGM9SGePZdRH1ISnOkVUy
tPHxxphQp9bJos2dLevwMfTy6OP0hQhLvQxKT3A04RMs5gLaBCzyxhgYrErd/jM7vj0QO40LhtBN
FcznZsYdAyXJ3WSOdYBXdDGt8Qv7FfOmaH7l/BxMGdt8llmYK7o/N0/AZNcDEvRTx1YnFLpoz9hE
dGX+c7TpiEcbTXBqFRY2+aswSK5u2LuRoBROV+j1fB0Y5A2EknLt92Mn7/+/ahZX7PnqkC7Gs9lO
yW4glWk2N45lnPWCabH5FqjpUcvrbNux/Q5J5n22C5Er0pyBnQSHwWc4JcMaD9MQFn18cS0YCb3P
ccG9HHqE2BcF7GWKrjKOQ3xZRfwnbB4JLIebeWKnmYzoY3HOitptTnnTOECYgMfMpvY0d83d4Cht
z8v8IZvTrfCcm6aaYWto2ucyFGdovu8OgzbpSuVxXfeucGTX0i0oenJv++N1tBzSSGV7jsf+Evg4
JtumJQNBlHRTIKcvo76jq4CZojC/Z5Hw4sD4hHWDPmMmi7Cq+unoVda1VvT9oKwe+AnkOldF28hO
HbI6rhk8dwb4Rb9LzWhJD5477Dkxi43yGoKMwJlSPf7zZNltTMS0vaFxd2pm4+DoHuCWViOwbbPC
spXn3unLOeixvIs5jSwLYgRPFX8HniYmJJ0oJ74x5t+PKjN+pWUW59Ia6ZkRWWixzaf+l+g1Wtlp
1rVlz9RH+YouiVxj67G9BvNzZrP9A4mELRvBwVguE+8MCpd6Erdho6XlFRskhiIUL2AIrDR4z1DY
ErZ+514Z00/Kp0UhcDuecGf8Err53HXkoqymWE3xK5vyZpFFP3kmA7/u0DmPVXohs9fd6+M0sZbx
2ggC/l87T7s64W5o1fYRoes2eOYTD74BTNggIV2WT3BBvmtD30OGYLFUetO250W6aTM/PRANRR/o
7qDxMIzqMO5Icd187abrMXzQ2bj0S/JttcVdK8cM2xhFnQjb4ZwjbYAu/bFxTNjaoW8pOCLjwmo5
u+96Hq+lEW2YOsE51bn0y3Gt83LtP0ufXtwUfZ7rCZbp5qgR0N3QO6/vpS/Ow0zdewBY29Tauyke
dg1bYAbRsmVJhQetwKxTMZ3WrWJbW8U2WwGCyfZUv0EZHfYtlVPoWUiLiYbBoJF+ZFXNjbTAc+tr
zCQjcmpmi3Zbi3vilGgDOj5/jYrn2pVAe3mk8YNt6PDCgWQ7773u3HnLbSBhR4+HyihdfjS9FRzF
9pvZZdjaCIR00hhwC+BbO726xQUt5DKYjoRFapyCmhYu51xjVRDnY5h1wA+6wpnReLUfTOUU17mf
AoTN1l4tgq6NQ71ENkidrjj6UP9on0ASnWFBhlohH3vIXnBAaGLL2opfzzuciBmDzuB6b5kF9qOa
Wns3xOLG7uTJUZ4Vzntd+S8pJrlwAFNJ+ajC1kxsgdkAh8+ovEgPCvg3AO9jZWFxwAPRBC34cgIJ
chqJc7mF2AEBpEVjhbRqGkcjsOKgNLKtbpABLuq7oh1x33reJxt1kyxoztxjdxXLZyQip/bBEkHU
GZ2L1fbikOFb2whstGImEkcHVk5UXT26JoA6+i2NjKCVrLyLlAbpnYCdQYCSMeblg+mTaqud4avG
Nbtmkc7zuLz4nfnQLwpGRrzrWr/d0xn4Nw/JbZwHDuz+HRn9wRg70G1OF8azRRO5SaEvdGMI+Hx2
gyQ7DfifRsK0sWge6zF4w0kLk3EQdihDNDuPxTBUGtgVmHLq4R9ZAhZjqPduQEceJimb50ALGepy
/rgg2KHT0gVG3Hh24XaSWbB9uJ4eon7waCss+YKTFqO4g8i6aH+mr74sj4E6jRvMl9bBMNuXgXdU
NNjdbRAxSzSW/2M7EuhtDJJpyS+JcZxG6VdnwWvh3QjvJ+meGfP/oWjtHZWdpna8V7R1QSnLf1Do
+G7Yv15R3srOUyhByxfewmSncUsHbJalaRRAFH1wYpS7JjkU/vTPMZJxb+vizUj57grtVZcKPrcT
hMsAf6yBeLaxlDbs3KDiokjid7M6OJWT/rR691BpFmXMRN87l1UPjisPr6hHsKQOiMO75uegxeem
5elK0Dyx4FnvPVG9pICvaeW4ZhS64SZlXYSzdnrCFwRRdx9w00b+axd+NLzwWmR2OQe8dTDmo7ec
/rjzvWprhFppH0s+PXLkUIkWI9XMFnnNiR2OyV9eYItxk5jJxFe/rqt98eqEbGr+NIsz7jrD5lNh
ij120/eKBUJpYMmqtB5WBmeccuCTOv2L3S3wQ5A54+TDiNvnwebK5nEyEIzG2p0Wv60qQNbzjWpy
wGDc+F8aSDCxn36+1NDNN4GH0w5rwkeTuj18hnTblevSZwIClbjlUdr3SvLhaiZ/XwFKZUHUsRvN
OA7IBCLHPOupOjtB50V9wNigymTnWmUSen78ZUseGTqj/lyEe34s5Ym52ArgtpojNzoCL1xneLfz
SNxDTmjY1dv4Z8FM9RU3CS2fwtJajomPg3Uox2BXgPqa11uQYg/nOfLT9UYq77yYEyKO98NC7BjD
IzMvLxfoz+w1lgWLvRB3VeaVETsW2IoGLYaTnb9TyMRPZkYOlv1063R0eMfn/Uhl9osRIzfNvEc2
5F//DDrpKyclJE4+IBT7xpuf3GTaix5zwbz4KFMPgkvojp43DBR29mXqCEaLTD+WlanH5o+HFAZB
meYXx+vZrPNRqXAylv5wRKh6akaK9Oyhvs88hfuzvgssTLSIXySm9X8xZ9hogLpZ3Bzzrk9ZF03E
l7yVPLfpoQfacyp/iJB8WD0x2MxbJQI0QRCMS7zjCHTTO8pBjo3JEpdlPMvUenhfue4I/RuOhGcP
HDXDAwu6hBEij5E5Bumurolgh6/uxsVvr0r3vigAGsQ8ZeMSg0q3CesNePv+v/D61Jgj9rJy0tgS
mv13OYmjkh2UThkcGnectvATV5AiixwUFH7UQxVSlfXTFybULDYEoMPMj3ywbBwfn2luLDu/JUWl
uo86bX6C9Q0krMUCHLucVfFZoFHR0cW70WMzvMUJdSNoO1l9hHMXyIeiXca0/yWWgTfDL+7i5Ezl
DCVVy4Iib7b7DHa+wZ+CLOIcDbacO4Dqv1Z6bAr8GWbOKlw3Hbgk3XgyuseZh5OdG19stvH4THNd
90o2TQs3E9HeY1c/uwsM7t40SDwwW6ZEKNhwm981Fy8+NH3H/qZMLm1FWXLROiQ8yhJYnoZ92Cun
B2nBFilsG4BLx7iVkPxVDEWwf4G2roIs9knBWRICbMkIifFDw39rZfzsNG/E5pVepkC4u3H60S0C
71q2rj8tBsPA1dDVHc6i2S5epDV+NMuEQ9qfQ1+M2KgmatgLvCZ4ABkdCQbCvktpyZgcLEttd6ny
NNnOZvVGZDxysdaE/Rue97cKAgj8v0lEfdKcZxexBvIX+EPVg+NGdOZZR2tX3n+Mndlu5UiapF8l
kdfDajrpzmXQWRc6+yId7VLohtAS4u7c16efj5E13ZVVQM8AiURESKE4C4/T3X6zz8gKQMskJZNh
XgDtsZtduDb9cnLiWGgGkLA9H829S6D/pq7cF/W0wb+arabRytesVvzTNcbcghhRK8t9jWjD1pSL
CmbZUMebfCjvFRQckYa3UVS8J1XKvq0uPyFkzdJXG2Umz0So5zNhs3VmcQKhQhmOCnUNU4KlpVOt
vTIN1HZZUPFZhq81fZuXEX+55Rj3Td1/kROft8z62nUrbyjrztfDFL6jiTwr/2vuYa0OAea40JQ9
lSdkD8bAuHVNhnOCjZRtt0+mWd8PKuK8t2TJrKD/sSwaMocSOEXuQ5YkFyfMP43I/JoBL17ZKQMt
xkmty0w96KwOLe5F9AhlGZjgIB6eLIL467Ga9lVWfWWgzDbaLu7dOnvrvFghmqYwC+naWqdKvzaj
7QAsaz4Uoi4OupD7IzsthXrg6RfhRs3ac8gw9Vi9p+mJArGRLVR6iMZ3wToc6/6O3N8r1sBjsGjy
tVW8BzkfiVo6z70auT0ZHgWZnEgS5R7D5sVaHOFTMbrgKNGZljEbo892BZwkOadYus1Zv2gfeiNb
ko/cqo6JZqhrBQytPN4j0/SsFR9Fume5TGnqzc3kJqW1BeUTsaUnt6QKUPacsoc51ljFQbpIO763
fWS4RmTvYzTdjE2eXNE5x9l1dpfgVroJWlKqdoqNqXJYE4uw2crE+aKoSO8iInFT3u4nD8rr1JAU
Qecn+/EY29AX++JT5nDBCkEio8IH5nbmmgoISBe6f1CwRphDevfB0L42KPdgcFyMgStVxi6HDq5E
DP/xqmrNfINNPRhb/wrJ9LukxDPVfUkdCZ9sNtbtVc9EG065zasVf2p2hVjlC356Xe8bF3gqw0Qz
0e9WQ/NET79HbHw1GVQdFJKNcBjFFWVPhLCAIuQSt2yG4VNB0fv1myFS+ERroHCjVuim9AKEsryV
uFeAMeMDjctzYXPkTyfuZsHcv1DGuHF6Qca1qnD58tBSQOs79uMM67NdqfH2G7b3gaVrnTRITLbL
cQTBaYQXQESJSSHHDmZQ9vxBZ+UKnxZUDr9+rsEkW03zc26Z7i8PVJYk0cK0fFNsEdazZJ01dLDx
C/u6bpje49I3PBNJmxSzcOE8pmh7Gb59CHG405cHbEpvX4DjJ/4g+NtpeZsyos+sYxS0z9PyL4ei
yjeWMty126+hEFz11vxQEOmBXsdclIvimIPWmoiIb6pY3EecIQgkH5QN34zErE/+x97ZihafsPzp
cHK8cgYeQ+KSwFLlKZvIFrrDWozcldmF4yrxs5VZyucBezwS4XDxauYm9U07hm9kPCHESfuzpx9l
1uCbglzhahm7F0AwG5hi3HAR8YygsXcWlZJBvVAVGU2bIedKoyrxjkriq4EVnFC2SKYOYCK1ETLO
YHjMvWtA0sXu2qzMJeIQePpCAQ1aL30OWUq7ZL8U78QkQbdY+6/cmaMt+yKDm486V/bKMmXJAB8n
dxAWDCoTVFoGifbWCK1v35726E0QBLpIbplZksuGn+MzSFRAb5ETBCRf8giNjJ/RheJz1e8GLR5n
u8ff1I4PqnDWXZDZO7/2c+6+cNtGwHqhJinqlJBTVHo09ZitFBtayYq+jhEzd/58cQxFbzhHdpDk
gEaJD1yNNPqASOFd9mM2w1LqF9SI6QZU0HhVz291MZRbopM1mu2iIC/vVJ69+APm/qBdJpRkdcja
jXJFSOob9i4n48Te1COznaL4YXvFITApEeZ+sg5bHl1I4QSaGb6BELIK3FXkeNBGOCE5fWLl3Pni
SMMdPA4KiGDDJ/ZqNuu1CdHuqo1JuFosA1Bpftgy6Fc9urPqeO2F274UXmYC8WbrUlsIAdb8QQnt
ZUrmam12NoRoxp1GNbFIj994lT4iXSF7jxF1EAhUbcUj9Skfo+iIKqSVJCg3juGhquR9mtBPi5ZJ
GRdJLlwaitR3RHdVred3cDRqKwbKUeTwszSHch/iIirMGe6MrA6ITJprnZCoxlSEp6j+aJhjXYnZ
11vW9N7AV2eH7TWeIYhETNqYOccT/aPZ0J74xTUqFS40yNfce27KclOnpP8j2UlgFty0AZFi88lD
NmynykMQkwUJg6DKDcZri9koE7zbqPcxht0rfxlIUE/0aOvvttOKaTXtRBFVfngBIYOPG2KW89at
faau4KmgJDmrbpzJVPBJWlFzNWxim6OKz12MO5S7q4KnAWXU7kCExE925zUMYuWDhdnL7qNNpzH0
oMq+ZJV+4FyCG5ZXgW6pcXIX1sX2V24toepkKmEcEGvAJ9uJcxzhj1Yja3mp2A87qO7stbbjHHJl
+u5tLsSGVl7kNmL3K8NCwjXF05yb28TJy31u29CsenXVlnSuM6edrsL2RNUuXr/4pYs5WczBT201
7B/alU3e74z48uIsKH9BLudqbotPFNKPol8cpBa4ayoCc7IAWwzcXYYHPF7ybv3IwJ7jOAmn5mrK
mHAxn/AGPp8hxwGs9rRwgykg98N8UCxRqzk1kKqS+JIlMJUtEsorl9MDx7VBw2BvxH01WF+55BPo
5RMdOHNc3dpO5u7NmUCYU5IgF41qT55vV7dE5O6NhOSsUzCv0knAhJYCh66CeJ5PLDoTK44zMVQm
2v2ElD6s+7T3dl3oA6YL4nfqr57r3usew5lxRetZFyso+se2S1M+Xjh4cTAeOAn2L0z2Tl1rtChd
TvyQYNG1sqnntRzgvs0ek4QaYGRlWTvSyeMbFbblJmuQSCjh/REs1WmD28mDAhrARQsNlpjjKXWS
5qKmBrGxXwIWMyCFo+kkb2Lukq86MW98uqNe9DR/+SMTpY1SnMZc/A1PodMvold773sjuMQshola
9mW9sY1WrXUAyJXaLvtILKG8nxknuC6TXuFFH0Has9kC23DPE3tfOmx9ywwOzKUYSSWU2DI6Tc4F
7t9zNE0/in6m+aBqvcOkE985GvbJW8oSf/1PyPC1+VVhRxwXq6vThtexBa1smNiQR3PIzMSXCkid
a6Bkmt3MmO1VDF5DEgboQZAj6+BIR7AR9HIGJbPNJC42kcrzndcPP3vUhL0x2+G1MMCK1JIYcVaB
I17+KLUMYwfi8qGijPhUj3l60gqBGotoxifxLvDqfSBmchyd3ElBbZQqimNQUVE1OXC3DAmr0TKp
MHQrQ96xAKo7y7X8VRjH1pYa1hRAfF5vpDP1N5n2+5sE+CYgt4C9/bAUCUb2suP49dawwyh3XEru
tsO9f5CCytuqcUIb7RE2cJAVwamE20IIj7P+rwplHULA0/y9LW2N5U0wgXKeyZusUrddviXDme0w
RycaGq/pR4o/tMOoXMJJ/fNFny05nX55ZGzXTW98ikDUFE37sjX2v5pAa03rdmr15KzdhGOmH10P
ygH9vvxKyhl4WtpqUnUT+GkBFYkejec0itp1ZZvhSQzOckPKAO+6FnUAbkyummbUvcgWxMJSWGwv
PZ68NfY54g3YKZg8aPbK5Q6dvnJjSg6jY8x3JlzIfSwNnEKIm6HwOKDWGHInaIjMdxL9OCk/fMzv
q+WG1ljUZRGV6l5mRWjNpZbe6V5EOFY2Z8itoLgcAwhr4a+6tNCK0lPTYI5cCjZDeGbrvE7kwQSk
CkcDo3jLxutotzlGFaMJq1uZTs+t1MGx/fPazZdsynJRpyT69qUvH0InHa9lTAOds1y52FaS86QS
4yYb62es0dNtkjfxteulTCfsKf4YmLBcxSW+HUyAxb6Pm/qkodiRNODnTj3I2JxYycA2FVC0DVYD
6Y+NRxJt//zsQ0cBaS/wIaEMJyxrJmPTsL/+8yFCdQo2v2ojhRWWVwlmgW1YYAQC6f+VZ9b0MsGO
MMuR/K2PH6YhL3L960KsVY05SIp8z6e5x+U5JgfmUIhJzgzWRXZEIwv9ZSQtq7wZycf//pUOU0wr
y6vGB4KmsnABn1hFux+a6suNbGeTU8+0EjxLnwjBmXutpo20rlYzAch9VIfeUYlPhhjj9WSX+SkH
j2UXqrlElvXw6z0CcrOkrlEeaK0ozrNpqsfUwcAWleJH7xbtOjM5RsZYAGV74oooCGe6wSF5Svpa
bmiQ4P2SCYXnmAivLFOrx7Gl5k9CmsW0HiBFteCmotxaOaSiL5QtIIpAXvXs6lhDO73kHbsPz6/u
CKncs1F3bgvHbZ8qjqBRXq5nUTNvVkzo4KjWZ+WZ2ZlyKPBF0xZrMuDPcaoeHNpMK6P8iH1/eq1M
x2TUMtB24XabuAkR+rMxPSm7QoCRTXLn+tWN1fv+RphBcYf+STaAWtp12Cyvhj+TizRDcN6cdleY
o4ZrcqQGmQd6iskoR/f14N3VPV1dZTPcQwZ0DhzZMWelQ/mSj99BNG8krJKR7MVDGPjqwZEeBxaV
vAG/MleJwRE4bKsbTxC/lxLmk2zPkF6Ni2bNXEqnmOknFtAbKfQ5KAMMtRA1bmCFmrchwWk2/rN9
BTarD7ZUD90gd3AiEZVbAmj/HLQdHcaasFLpkFXsQ7qbHPLcnEfh4JluOL2RKGFrG9W7woMF19fu
xprq/HPIoNqCvBLXttA0yozVC1E/AJAJjMFQYc9PkGQfQHxQAWDkyRezg900Rse6LZ2nCnftqoW2
dTuk3d3iTt2k/VBCeSKu7xYFjZo5/JpfH4vBSuNzMM3meTDMkXENNYHA+rloeunfx2uD7BFIdi+9
QauiXrJW8VlFGb2NHsTBeqKRMLMlp4/BPRWSPTT5+/zYIrYc7QkzTfRoIpOBRHbq1VwN1cFVbr3T
JcRbpWXBQom7DKT0jlmh2s+p521USDETAbLrTnC4SSLBMk94MPESSNE9RMXcGimCRRAYAP1Fur+M
OBtBqGKViRONOC99ellZ1DEvGjc2wR5lpyu42dcphdz7jBoQjEUFEA3z3LNe7Np2MOF5zhfbLAY+
hvg2Y4alGzzMfJgGSADDOINQ8d1VVVPE29BIvBkt8lsOabPEqG/dFKS8hwUXBDGkhrbbR/jawSre
1+Al4K0M6wGIxhkPl79PuY/SMUdpCV512i9j8h7cUWNoosPZg1IKMDxL1zkjLJnVlOFYOZoIxFUk
nIgm29LdWzSQFmPNpjb3OAr1wVPn5RsvCJa7U/Bh1Pm8oLQQy7pmM1fqvrb9cGc5vrryS2vn6sbd
t5n5Q1vymX1Ezta19Fazh0HQtyD12nw0SKYAkO3Tfc7FqJNQXMcjjS4Tbn2GaR6GTvPE2lZwLsNe
pI34PecOpRp8UZ5gW983+c7hotwkXSt2RVbgj4l/MAeLr1jUySgRuIQ8/dDlxlu8rH9TY9/2LOII
q9VlSp3raGKgb0bmvLZ789lGrVrhTl+8X24KafGM83h85uEwFcStU9B8McHupF1J3rp6grbgHDnV
MIGR/NAR4scSjkEpwjBIqkduyRysw0imh4wlV5O8cXPjuzDgFgpVAQEZsnZTgAEYW5ygdpzRW9KH
x7GPf5Rs1DFHQzQgzPA0lgXc+ZnCwHT+HkXuUlfJP8vdaQvPIlhj2r02LaJkC+KD+rDoEJsDmcJ5
W7gDx3bGTitTjozwKndRZFYySOqTT+/zaBFs9MzqvrLtaza8BZ+a+qtGrnczhaqGE6l0DKLUfJtS
kUezde4eZuFhb61eZRFcWjF8BQMh0qZx3nwObqmnTryj7S6Q6V6MNvZvd3oGhEVlaDpcDN1Xh7il
vLJfppVtLtBrcQTXCMGtom0j6UkfgC2POO03T6ItvA3c5oL6V7ZdjijPnudFu16Z1KkyHoEbgxfW
ZkDR2CkqZ5mvOdBTLbH80LYan0fb4JCcCclLUBfUzlFCTudmLe39rEsSM0Wys7P2qwWRtQrD+9wZ
2/MYy3LNGOcsC00DxMDAyHBOfQqtu58veY7FvxbTsWTsuvPT5nmyrOOvB5LOcGaoZ7i6Y+NiXgda
5GupKHmkDZRl4irOCPcjydID3vR3bsqrbHg1JEo8AXnV3xHGz9bEs4/UFD0LYBBXdg/unBQpJYqT
+ZDY04+Gi3jdLrkVN8HI6CGIYTFMf1Qde6OlRkWlErd/dDcV5vDDSTC86M9EoQL2KcQtdyao7JiH
1OifaRB7dibul/G1BwAbEHgJl2uip42VeLn7vjIJQBdePNtzDOjb1Ke2Sj4bF8rYJLZyIK4hDf+5
o6NsX7KoYZ5nFFJh2Ii66C6Zuw9ZI2rR5petSQn/0MolJJaLW2cynxwDGyoHKRSfInvD7OhsqAdU
dXfQ7A6uqgJBqLDQrgIQbp5SGKA9RHV4jkDbEsTbZJkO742g/mxIkoSTeqdxHmJK8+v185TAmR1X
W98medbwXNOyQpBywX8xd/n1ISvq6o4ZChyPOadZgsfjR+ZBa3zNKp+OaLHBfYh21Drxz1JyhvD7
8LGElUN1OWcQWZiY/Sh6/f23//j7f/7H5/i/w5/FbUE2ptDN3/+T338W5VQD2Gv/5bd/fyxy/vv1
d/7re/76N/5+HX/WtD99t//jd+1+Fjfv+c/mX79peTT/9ZP51//x6Nbv7ftffrPRLbVKd93Perr/
2XRZ++tR8DyW7/z//eJvP3/9FKwHP//4/bPodLv8tDAu9O//+NLh64/fLcv79UL9+TotP/8fX1ye
wB+/P1JAmcZN+/7vf+nne9P+8bur/iYUcTkhPOFI07HU778NP5evOO7fbNu2XOlxJDQ95cvff9Ow
zqM/fpfib6ZUpudzuHJc3/F4DE3RLV+ynb+hkwnBH/oAVfiJv//fJ/+XN/G/39TfdJffFrFuG54N
P6j8871enhymLckj8JUtJdM3TzkWX/98v4djyXeL/2VTCTWF0vJ3esF5wUef2oOs+uw8hq75CRKH
OaRBvm3N3ZvutxTFPxoqfVvPonom8zVuQrcBsTfmJee9ii6QwK2SQzbEDLDKNu3xwpbx+Dp1VvLC
tw8XsKPzfiac+6PXofFNubl98Cew8H04IGKEcL3+6Q35x3P+5+cozH99jq7L64RDDQiS5VmW89fn
WCV0YzFkifdQP74Ho9Z0CBGkxX/XAyUS/MkmnwyxsTromPQWE5FV5K3i8//8OP7tpfag7AoTiwDs
Tt81l4f5Ty91HHNuZflzdgoszkopUjZ9O+wnx/1yRw4dovPfy7D4fz17fIX/9vzZY4sFowg8iMmG
+Os/HFiV6RLRELuKooptIp3ghWvL7U5YfgOxpbJcbwLlqolpiNP2W0Cyxo7BZvbZwAfCGWPad503
Dztv9N1nH3HnAfstswWLtf824ia8lVYc3rW4Us4mvuBrL/VzsmHQ78SaHtuEbvSx1c+5QYDyyp3y
cd/BJWfgE/XIg9JhcpBH9YcjccCMFJRvgcp772NmUfkwt7XyNzZDolXt8KqtuxG34zEVhJlWqnWM
fc/O/9SlfjhDqpu8fM/yhlmfzXexH3TOsLyxuvxOtvhnic9yjBuC8DrhVMW1rNi2QJRs7w3GoGiP
bTdzfhZVxETNzF6gkxkMAxn5JiIjTDPwgTnINlQlMmXJRLGYneE4Iq0JBj7KfTKGvnmV2QCoL6V9
vaGhZuGHpwGmNhe3GwYaq5vv9bRkfCfLB6HkDhQzUnbvXQUca49a98MOPAJKTpEmt5OXFvALmLv4
2YjhKWWP4pWDsWns1rwgeqBKCwBszyWcvBsof/1uJAF2MImpPKVhNxLV7yitbsfx2Ltp/BTx5a94
igsAEDaK+1AY3cfEnvTHHITilOeiv65lPIIe8cJzUEk6ZPuO4J/qw6e2IMVt9wizV8VgpoeYc+OR
8G344llmjQrViuSeKwQWAH0o2BfHkFwNjFRcgVTPP4T9hFEjLuPm3Rbq27LLYE2tA3Kdoa19melk
m1O/uYaYpC+Ajs01I8n2LSya+IIL3MI5bSJoGzlHpFG6hyEpIuaKXF7rjET6Zwpq5q5xp+mbc4ei
vduI3DvYCgHXmcVu2vUtWnLF1J/ToYLpDjnGfXPTFs+aGzg4LWIGo1c2H07qcoOlwLKNDvlg0E5m
9wFVDTgc6KYND57AqatLo7gOQ7jIrYyzb4e6ympN1ps8B56gz0EZE9muaZ5unaidFm26gJpXzILA
FhL6GyZ+78OIcu/OwwewdQynuDjaKy6RROtD7y6ZdAAlGU5VIurrIbcK4BW4qVe5GcpzMvArA7L+
dYap4I1OClgDGIerT5q+xzsHLQz932jUER0DqkXqOa/S74ZHn0PWpoUC9j5OPgOfMIONMok8fmXX
l56YicxnQFLBF4RlhmaiMTiktiMoBY00Kou8+qo4i8Gbt/P8CLZCHI1KFZdGDPmrjRN4l3duDW7C
wzI1wBEvqQa9Hrk2TjDw8dHSfbjKlIstr/Ri6HxJbXtnml3N+9KOXghYANS3x4V1zJNrp6UmJM91
d+LTO351aWHf66IdCSwF1qdUSXeNAjjuuSz8jeFa47M9SROokmkftUzh5VVj1p6bLKHR0RL4Q/q0
Ch8k+FKgPEmRfk12dyaUMX76We/o6yHyzQ+brcGb6+Yxgw23A1c3BujiwvnwpWms6gR8hdWYw4aw
CwJq5GcRIKwkrN58aVSXOpA0cuLEjtZBxIUZcLKDNTAaCIUdSuWPMdELHT2t9nQ7WYQdrXwkWUe3
FtB3Mmr5XHy7IEZnzuMBhY/pyEolRwdbeeJQN8fpD+poTy/MrieTcGqnJjs0BFxOJkm1fU7W66Di
xH5hUWEi4Ub5rp7m8YLtSJJwNd2b3AVXUguHwXyEEZDev5aEKzP3wHhA0wIMieUcX3hZHdrO6bbs
o6u70fTVK+nQ8b5ucw+cSR15J9p0Srp74vgT7mZ1dsrCP9I/QudZbajbRmJzZi/jbwk6iDtT9Cyk
zsjmdyEenNAe+00HoPfaN6zgIaYt4J3JdUlERhGVFDXzEUF34lvjl+kGXpwFzyrnTB1CLLfv57l8
Fg72rC5huAyNtx2eqAmAfGGSJ2TcqF9B3PZk94voMZAF0n4NMWXVZAoYom3Y6aPSI+cvFYMbx/WY
NwemveVrwe4AE3vv3FVVlzDcxT2woEDGAxlCfTAjN99acRzuYPTZP8tWWS8e6hYiTJWY+8CnjpOB
rgy0++IOPkTx0QwuXYF9FbojT+BqbEwUsBLCwuK1bO9M1cckSeaG4YwTy1eoITBQEl8zq8C4AmpC
JvS4umJsXtoSRjXjCocFvGiZu1jQJ5kaJGn9PTgom3xyB0CUittVHLTBJrcXp4KqauMSTJV+JQEc
PfJi5aQ4Y7XiBlLdD+3c7Sv6SG/czllU1bmz9sgB4IzYyZLxGznF+aE0jmqovROpa2IhTmR6W+03
7haPa/XV+zSYchOeYPsmWiEJxMOt1VcgV6w5mI4zt7+j5+TZIWxM9WaBxXpJOliIWTWTCmAFXLuD
0HuLO8sDHjxvm/NJulQ0mjxa40zZqtcWy8DCtDsDyDG63lXoVx5ZgmL8trkTv9lBLN8N2eEu6J3K
OvYMAb6CjnFFHMAXW2FkkDeYiXH5mvJZWIa4jGncbrACNdd9ablrAyYH1ofKEO+F7ZarUBn6c9bU
eFtNWrcsJ+GNRxCfLWOgjzX+b3Qyr7DQuKPiGiLkuKurzrsB1NMzxEZm7YTh7xVcqe+yxGTXholL
iV7XG9+5n9fHUPuKGFOHrVfhfxx2PtaKXY0PCwHSBB5S9hnpscSOWnDKQfUjc9FI0AxZ5yBYzMFD
1uIbx8MMvKxWTOXThrQ0h7zu1GK35WIvXnCIYJvIzCp5xClZE7Z24g/TTmDaa8+ds92QeuZ7XU81
wFLZJcQpioTVJGNnUtrduHWmksxGm+U3rBnELswOP6gtaYFtm4AgmRm+x1aT/+ijkK53DDxr7ljj
TatZPcAFDO7eMQcDHjMiJQH98ZU+pYr9n4j4sImRwrqckHEtRfCMhRZ0HTf8+xyj2olNL7lmP3Gj
p1p6BC0ch3nNDN71J8qqRcPackrvXXUzpkOOWy/20uu8ZzEtLIM0BVSkn3msOOy7lffVhcS3yXbC
VirxvFdhNL2kkxU+dkPGXtZNQwpCqMvrzISFuRymLDmYbhqd61EBQihQe4aQhKQ/OsNNni1en1yn
FF1R21pKMZ3bIEmf2DQ1J9ssxQcrGKWhVaGPYQgC1gLBcZK9313wNM5vsjGlSxTPn/eyFiPtAyqL
r8sK4QbXgEQNBzxcPhgTC2g8wlmxKSm/Sdj4XQ+j1+6VrbPLVLE1JkZdez+Joy1MK6Tvg0PEc4tK
Ql5FaEo3Gqs++m7pXIBUmFurCGeKSon7WLmlbyuYMOzT/WRpeevuqbREesBdUL4bMFzWMjHMTSNc
GjQXUzUsx2CVwadasfyo+6mq2htKaeyVUHjnGQ/jkapcUJAkyRbHNz2wCgq/lgOBmtjIii+WQPs2
Km3jgWA2PU/AjTdhXw+XCrVzlynmCq4/0wlbO5N4LNp5JhtTqR6L+KTcW0rTKXjURQbSJ0xfEYmh
x2MHcq87PhRb4jHhOs7bjksNp0+0dyn08C7mgs7CNBieEEcxPM1J4hfIUostiA0r2FsmQTEY38i3
7504C19BOYDVnIB8XSo16RE76Zh/QTwQEAPZpCDOTovCVJjSfOxdItBRIntSFpG6ZM1EpMkbCspR
Q+QptR5Kd94L7lHb0mJXIKg8P9iL+YWzAPsniCJr0VvpjU5Ve59PrngBCNbdskOGmhKYpXWNAyWS
Z9knyY2IymBLHztdpXHbvFq5YX8asQlDpKYjQBhV+zGmefA5WKX1UbI1uIs9Lvq2jvWbSsr6PvRp
xb3yqGxkHWfpLLdVFo/Prs+8bq2ytL7Bxs2GxRoE7UPwqD57q3ZwoEkPNokOOuPSJHRqEROeYMD3
uDuJG7NHrWeC1UrqDH4RysQuLQPHutEmDmRCa6FDqm6ZDjC4qBIKskPbSFayq0wNdU3ER9J6IU1W
KqRIUdfNuk788SlKLO8RgYJ7ZGV3xMMpEd32vO8PVZ0ACiAHkexrGgIpKUndTbsUZyWtxZbYbf0U
Hs48u6+4JxwSCMCLn2fboAzExwiz7+lnPQ0zroGxy2gmnPSwK6wKeKGO9ZM0+m6X5QLgy5wo9Oc+
YHbN2pt/haJrDqMWwWUoE/lscAu/KNpMBOiYDi96kfh7qAyYTkVZ2k8NSYds68Mefiwz4ey4i3MH
7a1YreeSyx8XAe+bFoTnIM8ShSpV/VBlWc+2JjBfClOHeLNL4zrWzvipRZ/R/oxDOEaP9xAzQ4sC
Mj3cClwBwWYKNWwRoq3VKVBR/wP/UvQovCq9FaXKbqypNQ5ZRT6OSaCib9Ihn4vlqCn7k5+aBok6
euUA/Cf9ujOtYpWni9LZVf5R5ZTezq43nSadZe9Dz4bHNvvuDL/UvEmd0j1J3IOaOY2aCMjXBqjk
xtxlxdTdGJj37swKrxz0IINcfBDT/1aNa8IpNJarsX5syqp8mkRFGs7Xc06jToBd27VJbGKnDraY
bLJyRVhN7bzQgKyHd7BbujtqKgmFnLe9J1KSfVVw6lHqT3FFPbKluVQG3xBH9rEW2V2HITFnKwJU
fSrHk27maDl1jGptRBrAS5PzttsxuROcCA9hEYRA6Y24eywL23mpC8PZcYdonuGC6z22kFUOLRua
SBJG71QZGcY14TIXr3MYgzDpOnbqg05es3rSm8iv6nWUocPw4tPGg/XZA0GlHbxSVDu4wwWQFRPB
yVKWvQ5mmjM3pU95NxtKLr9DmQ+oCkkZMKdJfMuH47owktraHU9NoZJPqidwDDk6ik4OoUCuV5Ob
Hg4usJhNyW4mKfV3bjXlllt998TOgOseOMUPnCO2u2a8D/inCsUi0CSpca2tkAUQD0Bz1XDgWgEL
BExCdPPAtLNa1SY5Kaovy0s/cLbjdEiCLc0m6hem0su/HQbAENb6/okzGro/0M9mw8Hfxlo+NFSm
c3AeQjEecYFw5uX9p9jEcS+4H2DrJD76TOu3j3NDsOGqHYz02QM0wEBo5qR9ldEmckeemQOaQ7yL
pmuqZSeRrXM7mV6zrhlfVCamjdEZ5F6pJ+9vgXYR1gbt/J6bwB8mjHd3lYHBSEVhRNbWtZur1rMz
UPuieSQiraDsekXI4p2pQ2GI5gtETfihBuIxRDtntemcIToWVVt/jmZEO41RR98QmvHy9S3mawIb
LhkbCXqZU3rDsmMNIAJJZiDWF7W273K3zDdsgWkLiEqTXOXIBwG3h6L91MSxvYrcYQBHNPYNBUtR
SzrY6j3jwMJG33YjWGxJNd7XHpUHRU0dduaF+i2nsuBtyi1az5xpvjYT1LI8uSVzlJxjLecnaBRk
hXRgv3rgEZ+VZZLhQdEiPR2MZ/IW+r10OD9bssf5n/cRXCE56/ic4FW5BXlroiQaBV8yy+EBKyMr
SkjJ/cFoypG0RZVeY4CwFohBXsDG6qJx+V7ffoj9mmJH6dTAifDktmB0DSIZwmuWjuN8z/yv33p5
6m8xbRYXriemLn0OLolksF1DuhineI8Lp93ywSFwz66KDnrWfwoZpc5f+fFwzSdSlG3e6OMEAG3H
21TekLGloy0SlKHS//HReFF8W9mGgSnSTawvq4D0G6VDdOOR+wA4n80+3HhPPw32ODziX8i+Q8OG
2YK+fxdx57h3Gc7s7f9D3XUsNw4k2S/CBLy5whIgaERSlLkgJLUa3nt8/T5odmfYNQSx27eN6FNH
CEUUqrKyMp+pBkaTOoY+ihn8FtGIa04VxA6hgu7JwzUBmseK4FlvpxknWZBrU4A57cVzUEP+TPGm
9qPhO1h4odiI7TOhZS96IHpBD3fw9mmOHlk3TsI7aGEzbEDkp0PLxfQZVBf6xYta+ILyJdttgoZm
nanPUN9i+PRd5CpYRkUei/Sfl+YdRFFAjcCWUQDQAE5K0Czs5lvmEI/OAPUaAPgExQmmGNQFJRsh
3ctDmk5FiC/PTdskiQbo9gD5f3iEAByAAge4Tyyfb7gJbG0YGE0WI8vpu+xBlzDPBsiwpMjJgHSV
nCYZ4TLcQUoKOsEwU/N4RniBzyv7gg6qfCiBTgLUct5+lTJC1KyDHw68yGXps0kaGDgAiRDN13JI
LHg1gFyMgC3BJ0MhQdaUmX51M20R1/LQ6AI2cuTMQ+9cZbkhPaPdWhqyUoE9i0x+kwY1OI3KODSa
WPsoz8k+BOy9XhSAv8/aGXBd1KeJZxutjXluKwGEuUkFroK1BCxIcMy1gg7U/vBryHrIzPiAh32w
uB/DMDfuj2LB9zoy3wpgfAEC/kwa+w7YoQlyZJ/tdzRFMdAKqhqYaaAuC0+GunKBUcYagBNYAZ3t
jj+h+AfytSTQgF1jWeM450L6ueFwJ2JROFMg5xYKEN/wGUdhYwWALWlEH6eiJepYJDSkXxil7Lgn
4KCwQX0eJX+1mRh4QIP0DQY3INS5DnxyOwDUg5NZ85sBjtnY09ygoTPOFWafwRgLmPRqPCaoqzjy
JPHAv4EYlkLv0KZGiCrw0sCcKB58T7SnJ7hzeNJrDRG+FBBsHxVCOgS9I4/D0ObpDp6tTSnjQhDR
KFvJ2bgX/K75KNgU1Q0qC/JrAjKj2ReQcx19lntlBoYRwJwrAXRrJN4aFcgLMMIIVizn50CPKznd
yACvCBC36KAw8As3mwFSRgOqkbg4SHbSBtxvNua8b8qPUiscoZ5UtBFlDkjFwe3MYB+ARESBr246
yCfkvDyw8AXHgHJeVanZinV8wn1yMGsRSuoMuJZfTM6i1E3hp5TJNJ78uIRfai/xpwGFhGdaEnKU
2SDbrqBwDnYmxAtBTIfJSuJnkNvNKZNORagPpV26iYFYfOF5LjjzZZnq0EPs3huOHR168FKsGQmo
ZGj5i1pRKMkRHUnoPqG2iCIGCK8o79OtQWNbgcoWC7OCQDpUKGlm02aWUAoN2GuHmyyLxSMai3Rs
+JykfPWhkNhBFWfP2UhBMqOkqd9+J6RmL+f9Tur9yfLBOLFpfwjh+igxv1IUKyM49EWygTZK5xRt
KttN1IIc03SC4MJVvXEEGkWUnAnlDWIGYzE11lHi0ejWAysOLNps6hZVPP1aKYWHNkiUvXFFWUOw
PYFwqJKMOxm62QdsYPkCyBp9CuS2fRojltnBnyJy4OnTndsQxXzAxSSgauEJDVd5pUnhERcgJKjT
6AtazdPgdPlhxZ1irgQti/X4jzzPey3JIRsj8q2CIwa1ZvgiKgA00e22H3vQfKMJ6kYxp+D6oWQt
yiUFjugyCP1PdCpRgQ25UIZDo9JAuCloxadkSkZQ+EXuQ/JTEJQSeG4ZnFdIJ6aFnS48Q33BRjGB
OULaLz0CTl3sUFDId8CTQPZxSuLJ5iGRBGmnFPTpGKkVxJrE57qu0/eWEmC+SEtArKsogDRgZGXs
84CzwxCA+dK4NIl/++MouiMOOogI0MJz2HP+BnyM+lPm82Lu3xS6n6Kb4PtN5QCYz+3zdqp20IWe
9FwO4+ME0NexAwr1m63Z6VIycQYlP48D+IwDzAVykhAYF0vkIz6bUIbAg/8cxnkN1akATvDw14CS
nAC2FIq2tkAV4GmkA09vhQwVd0yo4m15hHtrCGL5WNQNazcoRm4TvgMntoMwVMuFkVEIxWBHPsDq
MbgRb4FQgQmP5he4ZLTo9GMQOUDwxs+RXIHI69W8C6VF6H0Ekke98DD0e8WfoXXLQwDQhkgecK5S
7iG+ctDvlfPwrcnDZA+XWGDFOx8woQkYzmwsJjctevirVVR7GWuI/5ehxwKeA8I1qppyC1nZAV4q
M0tt2yWSd43CIdjVgQD1DKmrxDMtJt1hCtCPQKcc1FJxwuWFYuj+zHAlVAw5sfU4WGRwPGy9uBiy
LX7VAw02hM0svRnMbKcwxtKDQAUgObQASVaahdMfDSVMT4vQxytAURsFp+1oQDE7Dz0BiALDW1IC
rWuSIZyMXNP7HDJFwa1cYMQXEWHgAkcuASTsrKhRSk58e5RBjR/BVPhEdM/dKhqTiwz82EvbyeD1
1qEMuWo4iaMVhAL3WR6oMlMDYEnhSZDmwi8hDBIElyma9lwHSUugDanhgNTdtyWvwo0KFx8AipqR
57/qqZplpVscvf93HMr/DmRyKL6zc1N9fze7j+L/A9KEQ+MekJxFpAnU/f5Emcx/8E+UCcOy/6Bx
pOBawvIsI0v/QpngZPwHeprAinAsJ3EoJf4LZcKK/+CAHwaIU5E4kWNnYMB/o0xY+h8CECkizcky
1C1mbMr//LD/BcqEmREG/0aZUGipSbwgiiyBPOh8RgbGlmbcwkWN3ZWP6YY9AmsqbptnyryZjTsw
jz9RDv8eg4BVwIqdRmDxodD+BH25q4pq9NvjJzN/Akj+9WhG+RM4gStiSFETHs250slzu5fczU36
0//N79dGWPj1zAwauQGF9CgQNBPaiK7cUPGTXMDJwMv40sphfaMrQg+91bBVFKeBSJo6BcIArqQv
bUqQVzdJ42d6hUYrUPcJ7Be4Md6LSGQC4HyMErZwassAhZMxYAD6rZwZXQjiKEN1gVkXMVz5agR6
XwpmcA9kxToBfnuAGCCax6iARgklWbwotBYgfdKmiqExwUwjcN4xwz1BQcx7QVudtYMIjewIygOw
C52l21EJRvacweTjaaLgQTdVimdQIeraaYmLrt8kMwuVlm2IOvEbKq8i6PhkUE9BmVcFTR8ZRt6C
t4p6vFVEPaioQZPavQc9M8hoVDs0KsERZ+vxGcDFGMUNqThDhBRAxqHKX4Niaiz8zAG877b+bnvY
n3sRj95nxEEkTEZVGELsGbeh5KwGDHpgDZqSClcUcwh3FeA0wqQEijnAdEN8u4THVl6IjsyEqSXR
+aSP1cjDUSrst6AC03Cng/yNMPdbIvCm4OHUisY0WwZUfMx/RIAM7KGfD4nwEGIekijDVHAohk1U
tMOF92mYw5ZRiCIGDzIthMGdJu25uSYtOY8X2J/Yo3+v4HnZ3SwvgAGltkX33OV34UbUaeBSLYgx
0/8Myv+MRHf2HqLLvf3NEMiqBsXSWJg3CDs3yarvEZ5FSjSuPH3eZneiBzOPevPjGa+F/NFQInqw
bjnWmoCuOkjGcfGG0q7KSdsM9PzH8zT/4HtDAYp3O5TiZUKQUwnnQnut13xY22kjfIR3eD9qAxmB
5p9oysUJW/oeHDGOKJeCQim4bGQVC1+dzwg0WgudcpzT4ANv/b7gtKQGt/Xxey19IPbP8fqKgslN
XMO3FzKPBbizmf+UJq+PH74YH4nwDg0pGLaz/oRbK5pULK1DmQO1JxR0fvvlBahqxINouDwebelV
iDhfN8jNppEaXQpS7JzyXvu9ofT244fzCycVTYR6hhEVhkni0UX+osfbA/R63FGLdGEf7zobZRIV
gvI2xGO03qANZJkqbQ7avtQVS3kqzTMkO+zROFeavHeAC1Hb7dr5tvDeNHFCyMji4HmNXzbBlD7r
4Ew7aB5XaY9ffGHh00SAGMY8m6WR5tvv1wT7GGh2Qiv6NQ+G8+MBmHmp3dlawKv+sbXqlkqbukWa
LVv+JtCg8qmik4soxDm+uTZJ7MJRTROxovOFJJAVjCJaMDm9ZjZKKRruLhvvrDxnm86RoXUEgdYd
ziI7Wpm8pQ1AE2HDl2koIeMABzofMmLU26wQWx/Zal8IMGaianPwZV1i17KFpUVKRA8RLMzM6/LJ
bYZkpgh5tUVFUBhLohTyEa0CPgCupDBOKXxLCRMPTgC0b0HvrT89/phLa5EIJz7QXxUQzPgBgDdS
HnsAwcHFXc96/Ph52u4tFSKeeFAMrupkgMsVEJGK53LAeTx+Mrv0aCJ6xNjfRa2UrAvuJP8LXdvQ
KBgUOmd7RaDPFPBWIL8AJBXSrCoaWAcsR8bxgOKwgw78npKGvxdfQmYVbSF4R8B3ycT9HXpvaY0K
cz5BP1RkGiMU4H8SADZ74lGT7VxPjqB69Pgl7r+DoBAxagLhQ258TI9YsLoMc9bG81ce/XNi/+fU
gyv95y4d5KTN+ApGIqPT7xUTrBsDTpRatWkMxvhN/cLbOtnKtvlJ/+8NRgQdRQ5hLzHh3JCtcCtA
cWGXbJlNvG1DLTsyGHL6kL9oF9qcL82uP7NuvXk8g/Pb3BuYjEWD3AMXhYGhzm1FI+qk5TkF3jPs
FJVmDxn/9nic+1FVUIhoFFYQ0JNKzOYkZfBUlYFOFWGhahfQoHdQXhn1x+Pc348/DILbtAUBgfay
KhldGaXSgU1/N169r8JiJXtcejwRb+AxyAvNiKMHSrt9AJUKas9D2u3xb+fYhY8x//9NeqfAfAul
UHl0YVDxThvy21dt97qN9ufVTB1pG5kQmlcHQ95k6hE6uZB4+gIM14Kc4Gf8CaXbX49/yEIUFxQi
7IjQsQVhWII7A/vWR5dOfI/Q7KOaLYuqM50+JcW5gwbf49GW5pQIRBklIWvio9Ed4VEPouqnHPn7
eky3jx+/9DIyESTmwn3URphVSJGhmv4BF0cj1dkXEefe4yEWYqkwk1NuPxyriNOUduLoBm5tNG5/
qnelhcpVto106AjvxNfyGG1gI6fBV8VKr4IO2RuTOT4efmECf9gON8sGBQ06S0ZEwblCPKa4/EGP
Mkz5FbbG0uOJECGIU4AOgDC6UNqGcFKKpKvL2TcqkKuVFbC08OV56Js3yKRMgRAWhqjMQZcN2Buo
QNuo4Aeok97o0OdWRY1S4RSsoh9jo4tvi7oFrL0GIV8HaYzaaMlfHbkoGv/5WzqmFkaYXU4AvDGw
2wQkGGCbiTP+7lsRAQQ+2wkOWSxGGWCm/jBCaiwBE/Lxw+cVfSeYy0T8ENMOyMmJYlwI1wDRc0jz
3+COqEBLQcFOrF7FZFx5jZ8b572hiAiRgvEoA+vA4MDC9VyHVYwJMUSNcwCbOsR65gSGsBLS2Xlu
7o1FBAg0JmRQujFWuAcVy4H61gUMUyfFaQyM0wVWxRavglZ6jG3Q/jRqq+jSytgLMyoRsaODtQcA
/hhadAR32uJIMaLNtJNWttZCOVCQiMABOE7QdQDVugqjNpfhLG26F+pbhOPxLoY990qavLCDJSK7
yFFI4qFRh7JB+Cy2UGbutx09rSy6hQxCIsKD2LHQZoIwteuzlzD6rLsPTjaTDspTYqFK2emvlvZc
zb2NEDHMKSNo3KDwCHBXFFoyxKOYepsOktbVWwb2DRBHW3mjpY9ORABWBO2tZjAWQOxhexhEl4IQ
TusdpMjqRsC/25W0b/Hzk9EgFqV44D18fuWDrr9hd2X0Ag7+6egJu1T5ZFIEvxq2V6jUPZ7HnzLq
nc0ksX9OZEiVHPQh8HLlAG0su0h2HvMkVeeIAW6y0HA7QoYPu6AU2Kf96J9kpL6czcA2UNiUUb/2
M+a9e+9nEPEDlT0QwuY9zR2850JvP5gN9JUgI7qPVkLU0lckogbb063IAtvmyk+MfgHD4ABgkSGv
fLqF67UgEpFBgtadX82RIbLhQzW4+TaxBrOzOb3ehbyamLBWgRGQgybTkTEAoUw/H39BbmE3i0TM
gPpazyoxRh6B89+HV84sT4UONrU1bgq9sicz/UiOzFZUmyu1g4aLFT7D4+eqODAb24Oyqvemv4Ne
m52f16aDmffGne8pEiGmge2HMiX4UcoZ7l7gtrV7UUNVA8fBK63nNoLzod08noGljE4kQg5kqnI6
n6MmPFqpShc15VRcoXSFZvMuXIn8BB/4fwrFgkhEHBky1kA+YJBOjw2IcZuskVuJWZiZLltwCdVF
NTiNdrPl9dIFhmvXWGjwHkfrPTGK5798UzIU+ZUI/Dd+BGfGG9r4lqzOUCzKXjtbmfn73PtuRATq
Wfq/Y11jlur8XrUl6vIl1AqV1hkNpH+dMn8FK3tyaTQi+DAKhBT5+cP1KSDuVxH+J7DErr1tMNor
M7Zw0RSJwBJQcdYXcw7kX/OP/jTZ/e/BBc3iTH/lF8qqzenanpPvx6P9EKbvTR8RZHyvHuWKx2is
JluiczlNGiC+6glqOMhcGfMQa+LB1+TZYEqvjSvcsjX57yZTICIQMK7ypFQYGyA/I9Ww3Y21hIFb
mEWBiDFgzkWyOK+7xoS5LG9BWhyXTVotjcqGzsYp0WEEYIIcoQkbcJPVyoiwL46iWn0AdGx6KmiF
u2GLijDEGnV6ZU9yCzFdIKIMZIqnJvrnnqQN+Mm77RVOpA6w5W5hhxsoBRm8BeWg2KivjNqpw+/c
BcPMTN3BaKwNQAw2q0sWa+LmbvSbwPZNaWXhsfMavrMUBCIoAbZSxfycNVSmv+nc1mitaVMYsUWj
PO7pyq7ah0f+tdKSXWCJlqyF5uNFuPStBPygm8tTkYTgKFZIwOCCBCxu+A4Yk1GD1cd1yuvjIX76
u/dejohDMD8BcELAy7WaYAL1bDEmVGQMaC8aLyhEWIPFm3AicOrt2tZauhMKRGSiAgYgLxpDQjDV
hpG9dWUwsa3R6awW4GgJzNSY1G8G3YZaLwwQsqzSaPTnwSgsRqvtQD2vvPy86O+9PBG1CtQ485HD
L2EOKMQaogW05AEsLX1QWXvWne9t6ak8Frto93jEpQGJGOaxeQ31OQyIiqCqlCcI4WsAo3r5Z8oF
kPZbaycundoCEb5ocM27Yf6s8PAz0n3s5JotPBmsnhjntY2xdFrzRJwK2nCCJBAGiZV9Lu2ZzISy
kZZ2djzCqYo/h9IphqDT46lbym95InJJ0LAJmUHG3H1Rr9MF7oQNq1a/IrP4AFSbP0B7KIBItc2d
e5v/LF/+clgiMjEKXTTVvEYqPT2Nvye9wN4P5ojIaKUOvWA9Qu3H16uVJTJv7jtrkieiDeQZ6saH
yodLCSe5eg/pIzDrK3O49GwioExTlIUDN08hVHpB+YaZ0HPPrBUplp5OhBIaDRsJ1GAc0IC9MMMs
JP1dwT905UPMe+TexBBho4EGrlR1mBgBBHmA2Hb+qTDjHX8GvhJ79vp4mIWDiCdCwjD0VS4mIjbO
mEi6UNUoyzbs65RB4k6RfQs5iJZGuKMWQ7Qy5FKu8dOovYnzniRk0PLHmOVVatVwD7DrtdxFhxiJ
m95eIHHvTg7MONTwd72BcoTDmr7V6s1zgMT08WsvNUV4ImAAlThNVIul0f8WdG+Hmw8cP49Rpk4W
aH/Fb84B2WIfPImnxwMunG0/icDNO0NONhHhS4v8Sjwn9b5BI9n7BeNd4/Hjl0pLHBEtAmhST6GM
1XLozvmpmeeyfk4OvZ7a02/F8c+ZBbk7dpsbMZxFccUqD8Vzvnk8+sJOmLFrtwc3vCBKoU94JFnp
WwYaRwhX6mQtO1y6oP6kdjdTV/ZK2UDRGKUri3UaOzRgb6fOdVSoAmrBx8cH5A6NyZjzoGIlP/tZ
Bnc238+V9WbMJBP9sRvwRphLN4hcfoIGoprikupv2WP6DnAyanRafwA34wXEBxnH2jW0hVPfw+5W
har1BGI3BNK0cAfq+jWBkLMjf0KbrH8ByZLdBk9rbYGlySfCUB5BP3yU8FPRbzPiS7hyECw9lgg/
ApTq2qjBYyXpkymBUZe+MmrtcGMXws5PrnQzv76UpVDTmYPbV3hi9yDKQpJGhcMsmLBGdgGNRbwI
O/kAtfZneLaoSIxQhtiXyISNZpeblEU50UorbOnqyBFZyqRQAQ9VZ9QhDCCpsKwCjdYSU7A8VdS/
QWM7BEZoliubZalFyhGhhxrDWh7QUXYlNTRC5NSTCb1ggBtF/QjfFw09Z1XRRafTMRU7f2VJc/N6
uLOkfz7FzZQnY81T0ogP2jrFTy7BQl4dTh5AHavhVjl129ZituwbewEH9QiHtifo3G2D9+IJdw0o
/ImmAATdKyTjd9UBbqpbfq1DvRAbfwoXN79MpJoW0P8GBym6EwFYsyWOPGBYVREeNY8j1BwG7708
EaHQBYEeEqgmLvwD0JnuE9DfYfsO9QCuNj0xqw+9kAqvtMgrK5+ZmTfKvSHnt715qwLiGUzb10i2
v3heLQqd+vShPHluHLa14FfvaVNv5Cu7dakAO0vR3Y4W0zC1nLwJRZ4BbMvRB+uxUOG3rTLME1u6
eXwKlJcc5jXc9Px4ShcCxE8L8eb9wFSY8oLCiFxfGAWYwzn0LQuIbj9+/NJN7eeku31+n6fg2GP+
KhNua0a8gerWDnzuT8rg7a/oNF+MEovdUpdmtZi79E5ENsSnfVBlPrwaQEQy4Au6ZbbR2XcCnXFE
s7EiXxu3mbXygkuDEWEnCcDSKCRgIHt2vPg+ey1a7ruU0AkCFa8Msr3Q1+DaBXseuv9+Mp1SqPFB
gHcHz6pTJPGHx79jafcR4SgFJJlvRw7vXOzb0Ozqt4KGe1k3rASehbjz831vviObNlHcephTifrs
umsEk9DHP3zeu3c2GImvHjqWAm2swM0BZeESdLvoLCtXBaIw0bjyjRbCxs+JcfPbY0qpfWnAb2/H
FBqncNLhKCOOTkyZ6RBNVBXwKx+/zFK4+ElUb4aCMo8YeTlWA+rOh/yjdPpn/0kykg/5dbp27/FK
oFiq7pDIW5kW6zIVMGu8BTyJC56YluiyPmkKDh4R/WnkwJ0K+7ht8Qx3LZ1+WTuBllqtP5f3m1fs
qEFMoWuBHX2EZzpI5XPpy3+XTtlmcNgv7kOGMSO/DuFb+npECsNU4RAJ86v2GpirKPnBknCDzBTl
jtEsrFB/g5uaBn+YlZW+NB4RPZQWasfeiPE4FHoU9QIxC3cNjr1UfPgJ/DeTx8tUK4CDjxMMXepx
D/aZGm0GwFGVlV+/tE+JOCBObAfm8ByOqL0M9FnXreFiljIeEoEb8nnT+3NY7czcGTbVIXXg9qYD
Z7jvtt0WutQ6LLE2kRE4PGilW+iGPN5VPznVnRhBImyFru4boPQYFx/kFTwImFKx6gTvGEFloNBe
bKD+Nze5NhQYBMUpQ72xUP03aBxBpGTcckZd6mWDfhQcGGlJk/TwwB0f/7alKyiJz5X6qITGAya8
hN6FCTtIGzdC+JudlH22VZ7gerfrrFSv1gDqS3kuCdctq6KSS4bGpeY6udDS0uF7Cw393WRBcBwi
+XaCC8u+scK31Fx5x3nx3Jv/+ey7WbUjss4YvFS8o+E9xZv5a8N83Bl2/V/GMxKnW8ZgtoNzwiCS
oV7ePzV26nAvUCHVY7cymk2xGfVKE5zkI8MFkbaky9/WA2kivkB0re/LOecSODjUXXILlGwoVhTb
IXKCbbByPVnYlzQRVbLUV1K6wlVJhHdbN7MXkpXS28IljCYSkKBgJx56ajhAZUoT28bsKijR95fZ
mrlqYFqcSWD/Xv5yKRDxhfc9sFnn6FgaqE2ovhWZrA1kmSWfHo9wP5/i/wNDC+5Pz8kZ+uRsb2SM
r8dQzRvgR/P48QvbhydxtEkJEhT409g+xlQb3at0YJ341NiZGdvTU3D1zs2+DtXiI1/ZPffPE16Z
E5/bzSN0KCzT0XwvLR0IgsDJFA3677WS1MKdgVeIGwq0jyZmhDob6HXxCX4q6HYVO6hCPLHqr8dz
dn/twmv1zzdIqJgeeBnhd+zllzjIwYTunh4/ep6E/4ws/KywfTs5NHR96BJqTC7qBv3v5Nw5sN/p
VnbGQmzmFWJrM+BvQRmIot3pMBy8j84GTjw5is/9yXf6XmUsKDdAeCeaNPHz8fvc34y8QmxzD6p4
NHQHYeLRgiUHuSC0A3O7CbX82K4UPZc2CLHfI5lJAqrAlMGq7jPZBmvn+9JzyZ0dJHGb13huyOVq
orQwDnrhhpXvvPQpSNRrQSuFUsCY3K1CFOCyi/wESp7nKk8gxbsQp7UyIz1QF28FYra0K0gILFyH
mwKC0TR4aYeQDcGJfx0ScN+YVG3jp0K0O+qXHMO9alzBzi2sZBL1yrBTFwoVpg/QiGf+WO3K9Tvm
/Gnv7BKZ2OKULEB61sPL+PvxGh3zK8RlIaqjTR/xobAer9ylwEiCXpNKYSIhSxg3sHmjfJa20utg
xw5bQNYEtTsY9Qbb8pD0cIJRu2IlHC8ERxLdKvlwe4BYM/Jhe67jPDNWsmk/4Vz6+KWWPgoRAGAP
Hw10j7RCUlCzoQXNg5rXZyutPH4hMJIAV4nioHibjMhaEnhqYFJiYeU6v9AK/Q9JeChKlWXc49SQ
qB3zKex6MNYgl2EHT16q1qZsKi4QTH8XUmRi648N3KzpGkfIfLUCKGXzePYXIgqJVlW8spcVysMe
BCG4Ga8jBWFxGAg/fvpPYffOriDBqnnaVUofSzg7nALNdwGchNBpLtlR2gIQ4AhPmV4caiBRchVA
QsCyRTPUA8BTAJm9ytvagHKEvdrfmPfivV8zL8GbYx71e5h0R3NhFiiUzKQd1opR4vIuxbZ1UfXW
RiMwGyfYi5t+024oPdQVnQfuQnh7PB9Ls00ECa/nuz6dqxyUggyaqtVEfGcAoXz89IWNSgJeiz6q
w5LKUdhQOZfah7asUkfv9PjhSz+dyALENkkgb4iHl/6TALV8oQl1Dj4sj5++EAQkMghQIlUp1ICM
svoCdkItq4vMb/rJVpK/XOjsn98ersMZ7Bvw7TnoKeWi2yQvFPxwHv/8pZknzvt47KZchEsgIoFs
jFL+QQEz0ENOIJNlHe5220lhVhKmBeIILxGBoKEkj8uhFOVGLiiEJljO+UkyFeCFqm1vDmpxQXqA
GpN4HH77b8NHCHVRrbrWx8evulAt5kkU6+APUuS3PeMOJn1tr+3ed7g9+ke6YORu5FA69yUCT5Od
aH3t+rSUmZD4VbFWFFGayxoznkfYwtHORIKwDdE3ajTqjd42TzCmMh6/4UKHlyeBqaxUKtCQQKhl
zGtnImnfNZfSik7hTvgcXM/O3WCT26mJCkplQVt8z6xihBdOKxKmmkdSLVMRDvhQ8cywok0o4q8c
V0uPnjf2TfDzBCYvklShXTY7e9xXAjGpx/O1sHdFIjIUJYTm6hoLwuuhkQSRX1gIn6CQCWbg4wEW
YAww2fnzp6eFD3mPSsAH0fnnyWaf6VhNLe8IWX7kpSjcAN46AnrKbyKsfyeaP4r1Dnfyz7Ur6cIG
F4noQQli2UFHnXcDOHJ3ub8vIJ0aIQxCnWonCJwrT6fHL7twRpFg1NQTwBcU8K4lhNfUMW/tpo7N
pujNEm6/KzO6tBaIGNLSZSM0KZKiuHluoH5WD1+Pf/1STk8iTMWC6jkGLj0ufQ0u3KZBdWgw6k5N
djjT/+6cI5GmeS228PRtUFgX40JPvUiPu3IHkeszB6lB2AtrYgd2x8obzZ/4TtJAAkjbTBaCZi57
iZnyBHsDrWirjaQM33QV75PAn30H0xK6U9WBGUerpEIzHZSVaLtwVyURokk9KUJRoDUH9aiz6Hx3
TuZADN96/G4Ly0AgQgIUrSGTSlUoqw0vFPWaBefHz13IFQQiIuQctPt6f64UFrsG5tvQshajy+Nn
L5Tn4X79ZzCYxIiFBSguWn1kC56ePncO5zAGCgiQDluZ9oUeES8Q+x26vREldahwdWZnSmqsFjaz
Se3I9EwUnpRjsrK6lmaKSByijKFTmo/xfWMAVNM3qQpUul+57i50oHgSq6nkcIfAEsLTK5U5MC0E
g4H7xpxtKhtgiC3qtfAMUasNXKX0wGmulRVfVsEeCzGTBHGyMlza+DxAFQ/SwhryFP6abWU3BAlz
roQrWmhNRgDPS1V5k1YS7KVMgcRywuspwIbFkk7szvSs2urc6BJuYXKqQ+baZKCW/jW60l+uE564
UYzQCqz8DPsT9lUH2YnhDKnyR+qUqIxGvyjHceVUWFgnJHYz7EuehcEoDd2Wdw5ayBR6lu1aHWYh
wvFEGKgh5J0nEEJ240KGo+jE7qPGf+YEzmoGuJ16aFF6nC5QYG3WQBVP0GLFzljZzvO2vRNeeSJW
eBXk3KcI94pG74361O7S3Te8kEEdkDfdLljJmhdOVZ4IGilEuUMohOEeSifbJoJf9oDacqucpVS0
V95kaRqJmNHz8M1Dz3fmt/IOdrMD+ITqUlYOdoOwMsgPyuTedBEBg81ZRpFmBE9mw9bTmgfxjXjH
vvE6EE3W7IC6ZW3J8s+JFT3D4MEOFHVEdqys/IKl+EviOQGkQPd8fk0YCoHSUWrgdqtga2lrwXfh
VCIBnFIpQW+MRVmlgSzy0OxlaWUTLRVsSOgmXJNjWYKBlkttatX7+UqwBnZA/gApfNTjwxriRLm/
qEmY5kRNicKxCLxNbcxwD3XCbTw8Vk/py+PFtpBzk0hNwfMgGyxhANGpVRjGPw27v4OY8iQgs6xY
PgzhruZ27G9B/N1KvSYMK4tnIYz9IOZu7iBCnnfQ4MSz88RJUGXqyu+gfP67KSG2eDfxQjBCldml
Q2jsyfsBYs8shya3YrSA8T8eZCkxIOGUgZI25chglLLYNukBGr1GSH1F/LMHbJTo79ncKdgLRMwl
sKXr+HVl2IXYQgInRy/0IbCKYadzp1PbfM8a4ZPFWIKgAjttPB5l6esQt4IqEOF70uNW4HeilaaC
ARtPN+jXSo0LMZiERVLwwvFZBRfQdPSNRoh/lRJvZlJrDwq/xkNY2BckwFEJI2byK4wxFDWcIT76
AC7JImCXwb7v1m5PC/PEEod+FsoplNcRRuCozkM+O6GOkrf2BksPJ0qE7RQnHlPgDWDUaNTKLwqd
nkBYO+oXTlsSvJiVHRwg5uANHp5VuDBs3HL7TgPpzgAoAbfmxytpIf6RiEVKEVn42mGYzmw/eOB8
Z0gx7a71QZYSWxKx6EVSxzPztYiFk+7RP49acogdUZde04/uhX2VKvAbAs3fMVoC641KjXU/UVd7
CkurjDjpQ6ZIIDqD4eOo15jSCbvdBAh6KZ+KaKXcv5A8/wB8biJlAqHNPgjnNwRHtNzjlNXgE9ho
j7/PUiPphwFw8/h6guHLz81PjlX4VvTXzJTPkLaES6Pa6pPTaNIFsgVgdq3VXxdYVjAq/PPe1k7B
lOceMnO216EQGm4YyCLASE1lI3VA3Z/dVJEuQk3Kio+wdq/24+bxyy6AongSvgjLGjrMWYw8fIEF
k1RwU4LhnsYavsUfEpPSoivI2HhTZRdfYImIf/AKWtkKCwB8/ucT3Ey1EvrKGEMcAi0Q/z3H15xM
HiLjmnL2N7BMeYutcdfuAATUgbnPTtTTVKmwl9lFW9HMN5CQLdXg+/FMLFVnfm5NN7/FDxBpWQ6R
q9cyPTO77fQEKzatsGpnTWtg8TvPge1mjIrh4//i7DyW5MaZrn0v/x4RJEG7+Dc05avat9TaMFrd
Eg1I0IEggKv/TmmlqXeqK2JWM6MYFR1MIvPkecLSg9iqPUXf4dzPqkQeMBtf83RImv1wyFde5gKY
DHPZZLoxXa6smpeCR4ebyaqVQR6ucn4TAZVVCBQFqHYfX7+5K3vXn3Dgr4fSyAmXnY8XF92VaJGa
Dre0adfS+X8cH//6ZbbAKK92cf7hB+cd6VPMjG/ig65a8HsO8n44Vi8Yolm1Bn7+4Iybpkqanffm
HPSNV3cl3P4zVv66gRq4tLH2oRayQJMrnMTMt9QK1w7jf44Qf/20nsxQjh4S6TJF60MNnPGU5J/W
fQC+wM6AqvsBi7Dp27Jbdv6t5OC1IP9SAgmIjpXr8/gT39vXAYpyuCh/+Cn4T1uRWXu2utnZdo6L
/uUsdil5lCBbGEAscRJ6JOjRj4O1wk7KjwPWtBvn1ivj+lK5OIda2qYS9OADaQHWigvUFwPo0Jbt
cGOBunaguxQrhgMA97WNEVi8w4yEZDKBK2KRvNi3KvzXFmDrYkkY5laXM8B0BwDAHgFpr5+X3+6r
ehjgDIuc9nBu+rHv9Q7M4BS8LZ3y4y1z8Gsv8CK9wNx6bPOz5GOOTk39BqxUVN9I/lxZEy5FiUAX
1o1xZ+vQ2GVsLDSA9PDxBhaI3+p7vRIEXAoSgzoYCxANUeob7pSbWOoZPrBxSXgyghRaP3y9tl2J
Zi7FiQRsi2oOsbZJ349b/TwHbkKapwqdX+BUfn2NK4uMdXG04KaxFD8L0q0wAnkMjPn+VtfDv98+
vRQjui2cnKx8oDiR9eSHH2rQSUB5XhV8FE9TQ9p13wLp8/Vz/HtgSy+ViR0wSCqM4N0qDQFvL1xJ
+b5gp462lXfunPv0Si/7+lJXRPxADPxzI10mGDWbShqQjx4XeAWh8aKf3wnKavBRiA5tvs0BdfwD
rds5h8riq9ItbgSI/z626aVgMRdBG81awmAR55HEc5cABHavB0aN5dnQOjeG3pUdgl7KFiuLVoMC
fPNA9vnO+c2fUfncBYleNadxYz90z5zFT/XLjTd67etdLAZVBMMvLuFvPCegu8D1bcl6iEqLsxUK
DIfKd6QdYZE5Jkt8Y9xfibjopbwRaLrQzm0Kf87a7MDFvCs8dFliTYphApx5st0jZwi5nTO+Gi0+
fOL9JzEzvVQ5hgEDsoku5hBQKk8evuhKAdZ7K6b+94MkvazILyUce4tyoHvkB0gOhmtkyWwai0AA
JK39je+4dZBNHrjW+AN/seKGUWAPbWsUB5+61gvSvsvDAl/lbdlVA6oDAThJQAuKd6Dq8hBklwKa
TD8g4s2ttGZwZG4CHnfSrzM+h1N+Y0pfSenQS+dSUgUDEx78FS2ciO2UPNobniIv+DpsS+iAyI1M
97UpdbEEah4SFHahZRS0jAv/WYsaJvX3xNzaZq8shJfyzVoSEigPjpjt/G66bVf7ifTuZoRdDRqo
vp5CVx7iUrLJ6gFcZzR4AvWwl+pXx+9sUJbzX1//+pVQhF4KNL3cB5xO1dZB2z3Uv9MDA5Cp8YZs
BtQsF3UWVfNDTtSvVi9PX1/z2hOd//yvGDUc4b1vB4hNujOcPYySEC24qhRxI+wbU/Hft3GYkv7z
EqYXvWIWLgHzocdmVWz9zXR/6+Rz7f4v1rRacwBIzlLjWXzUBcimfMOitSQ3Dj5X5D5A3fzz5rVP
o66ZzrPjwd/Vb+EadYWjvbVTtpP75q494rRMYKjTfrr7W0eSP3ny/42s6aVBpOwZ5CncgvXzXXm4
S8G+O1vSxT/T12nDRGytYYBvxd+ARYzDTyR7dkv8NKewQ1hXSbH+XSQf8Eg9IgF8Szronesr/3ZH
F9+wDIkzkaCgh870BJ17rb93KyBYxyFijx1AzdmgsAyygSZIDyNch/F6G6Wgqh1M56VF5P0gVk3T
ptSwuBQhXBVqJCOkz4K07oYXm57TfQLUFHv0dhXobXFkdeh28Sco32vnKefywQukgE9mBW8wVu6Z
ZN+jtt5UPnC5hV6ruTjDon63TVCdsY9gsk+SpV61VHHRjmhqBQyU+NqLqSzqxPTRkcIdgwxAFPfG
/w18cJAM3AlurBW2e+2tXYpvp9AtQN52sFzAdD8xaObcRl6N3rDADNFP7o0+B05RwI+PSZwLTFmE
Y0JrIAFB6Rnh7Kzmx8Do9r4/I2IG5MNcYHFqT+6kcJRZ64rn6KAJZr/N5hIOsxmw8shn8UiB5wyo
ngASnqHP0nYmPGXOI9ln6FKDsc/k6CcziHbVTgUSiAGOVwCcw/CWcHU/D7WjUuaAcRMHRDkOPG3c
ennMG002EX7qDc6iduxaZfRdMmOtQU101uBDgW0HBsr4y2uKAWANx/pANhoSmB4DAEQUKHhSjsvz
FTFLb2VjA3ZqyUAcBWQA7Vo1FmylWRSsq3Kav0Gm4zpZLbtyI3AvJOkpn3/ZTk3AMTZFBXgYyjPf
qN2Jp2Vg5aMiHU0jMRVJ35ry6NXKTmfXfi+NP6NoXBugqUudY3uGMSqN61KpR2wZ9k+X122QtGGN
2dWVzDwFUdgF+74r5kcNh/w59pZ8PrmkQRIVDendvYSiEvq3yMXeQrlCXo3DNDuZa7vIiB6WxKdq
TmsfugY5VEDJ+znM/yltHbQKIVRfuWC1JLIlBJF6Ee6iCShUPwQbrY8GFVccZrZ01nmmOvBwlsr1
swnMvAefLQ4sZFret6sCGF7A1QhAhqDckwJJtNFq3mdJEK7yMYpzAgR1OXEcMHkHdpMbTXo/APew
6kJtlcnstLggzlnsM7S4vafY29ZAjEbZgC6RWM0g3VrDUr/lYJfei3DuQeZtTULgrPNrRmrvgXPj
JO45Z1K3rXuivaTf6NxQK2lFOd8FFd5EUQ1WqgW1tt2CZi/uN9PKbex+VecjkPajzB/beVRJBMT9
FjdTJ1WD2RupQK98e5aw4gi6ATzEolr1BBK3ySCDMuegJXPg7ZACr/MhtcrBbKkI4KRrDZCDNto5
WUbIO5Cvlgenmub7ASjiRNrVlMB0BYGIx/y7aJkHyEUHq3lU4cRfm9xztxrW4BgjHckMLRaMC1gu
joWaPwLAyO40YbCwsG10AbZtEH0rLI8BTzkM+xGj+t7mYXdqKnC0OhZ4R15NJGFFwFYdA+AvLnoG
qSoWwwSEbT8J3Ck/gWgP6Okix7gZXLEf8EESiNTkepg9CH0ogZntgNGbFYHboQtJDG7i5Bp1hbz6
sYTWt6rtzGtTM4slAsBkLJnuWMFEC32fxxpNE+twpmBrmWWOx2ViTRw4jrPJaUhWFV3EvWCK90lU
mkmsohFtSDYS02NXPLOZBlil0SDuAHZQ6nQwsLfs/PdCNjIZgjPYWz/NntiMkwVrSpbkAyTALE+o
svWKg0MGajHgnkFQmye7zud0miOdWVZYrFqbrwHK3gyzSGog2xPd8x8GozrDwgx7YlFs3NEr4eUr
fqPmTxNLIFs2tcfSp91qtuwi4YN1RoN68lfYAJ7ezw6m6lhHMb5H0lYd4JsdF1hfBFn7SzvGI1O/
udeNgAuZPhu1dxcEzYPlhzUWSZ3WpZ8uckhBzty1fAJuWyd0EneVCQFM8w2sKsFD27kjFFe+SVxW
3zVldwDw9lCV8jWwAYII3OV7NYM+Avbhhi1IbFeFi9aIZYDnwdh/H4n+QwMFWk31cdWPcdc4Jwg8
p1cpg7NbRyE2U57TbywkR6fXdjxQP5thNAyE+87UUNfMnVyVXZCxVsWLUkmINZSV9RGPvB8bCjwO
XeKqKU65Zb11ysKhC9hYWczPjMBkqIakkvn2vhv4nhTTTg6YxSF/PW/HjV+sALFVWblYfN1aOdKU
FbDgc5BnI2ZiAlLeakCOrBvleqQC4zx0/ftaLSbDDrfHe6Hrph5XFekzp4l2RDYbMF4yiKGycK7u
6xGEc4yYauKZ9r2dV8Df0RSnkS8nXcH7srBSS1U0K8p5U4/od4WDZTxW9pJSyzn2dFGwVi79uBME
PPBgsuJ8qhkcV/Lh1Kscfc3IHSQ47W2bEEKryL5zQOOKCWi0WIvR+e0n0Jtt2onthn5EKn7a5n0Y
wyN3PQ3jH5bbKpTRSUegpdZBvmpDrAILhOcbbKEHnzG2pnN7D8r0/QB3fxN3lPWxVt4r2mG8ZJin
n9oM/MQkMMpy9nsYOFTw/o+kS56RH8MknbsNmJsHawYpE5tICaUHmpaqphnjebb13mMCWi2HIJwN
9ROfujEuFxFBbOu56bmM/D1SOBT0YC/GtKvrNSi/W1KVmQz1sFaL26aW7ew5YRuYQuoU9N8Gr4lC
NIhE/vkwOaRlRPaBDhDPmYmug8F/sIXzGER52rccpgme2Q1BV67mc1dMLufvwaDfLAvxVCXHOeFL
dWxhntnJJgOar3qhVhvsYMIBk+VxApK9XxiM8ORDVbAnQzhbBfgmQUxtd2N89DUiKzatLIYpG4gI
Hle9Rs0SfvzH3GuAchkn8e40frQqOQwkqz5rnAL+0E7uJMRm2O3qdnrxg069DMasm1ytCmI1b8Ql
89pDIiwBUdxOYO8Pxw7poqglEQTQbhzumY16deF4H+Dj/hqpvw6k3E4L/5a7wbEixWbUBg8h4cXh
RXUJRioQfxh2WdtPqyHPya7ifItw1F6z0FanXNhPJTjvlPsQp3X1sO3dPMfxv3aTkIyYMQGIcwh6
nVFkzeTYu5rMwafnoHNtdui0wWa2lTyMfVzbbtt7o2oZt32LOmA7rnwwUuNclFirdeaW/muX07vQ
V6C9Q8bFwv5V+36ieveDtt5HsUCX3ZeaJ7OdL8m4IB9bAKIe+0H5UJfm2eXNSjt1BgLHtPXEhOaj
IpJNjC7gOKywAmMMMl6QdelNsOWg1pIpZ1LZ6C9F6lG7zbqlpSnXAO7WdoBGnm9Qu35IY46WXE6j
nFPO2lUTDajisPnDAnW30fmJ5P3eAFps42Gjyc6mWj3mNrI/iACfPBJVSamxKRjEJdaItd77rTs6
HAvfTfMy18B4U4H8OCR4qtrCsZBsrTxqtohn3S2F5JjXelhNc2ulRRcNR4QhRSrs8dNTUEXPTlrX
3qqrCycjlveoe5J1k9BxMPL+qQsn757WXdr77EjaaO8rsy1dRKshGnFDuODy6WWuZohs+ZJInNNj
VzjDnokJbMwF+o1C9udc0D015Nk15Tq3lkTPfWZGP8u1zEI9raJ6qGLHX47w4nZBgUTPxgQu5Og9
u0TU4Gj7z27jHPC+GixG85rxKC1VnbZBm1U0WpkBBtp6yUSHFQShO6INFdt0mSBshQ4jCgoQiED3
tCI/sVm9NmADJ/iijwBSYTGx5BTL5efY82BTgVwZB1NOd8FkowG/RBNaCxesE6K9OyCfk7Ga9rRl
DyNZDhGnAnzJ4ASTYwDqFcazjYAWOS0E7XBOQlCQx5Gwf0gyrYPKiYEI3RlQNyWI9Ywjw6Pr5UOr
Dp1k9fDddI1Yl5rc2yp4mS2oRIulA3xbpsBWpO1ME14UCXSRqTcByhGRxAg7oxLQvKL8NMAfJr5d
Ic09mVNf9j99gt/C+eGutnwUs+165dJwFzIBGjIFBzl30KbSQ6DAevdXMOGdKFeTHdH1WrXB5+QO
ry0bdmPjvcmgOYUVWBIF7ePQlplkEwLWqYzdebirkUvSBk48EifFZoJWeY7KhIbTJlhoxir7m4s+
p2YkkA/QwqxIOOq1hrpz1SlWJBUr70bNq7QLJroNS/8nVY6C/gAEU9/BEbiLHt2xcxATuW6qyvKe
WeYUhN7R9u3jImBpW3AfD8dFlttAKUWevesBcqVk7OO+ce8dVoAUV6e2wK7aOT96bzkSxY4t7R8W
yUFttBKuf44YLK2gD6X81VKo/yDgofSHqD6g5H3g9rsHwn0uTdx70TGyyNYZ0GDFf80yvOMkf+3G
9rNuemAuGehGdXVX+HYDabFG/1PZYe2xkKafnEc5DDr1pX3eA53CS93C/wksxHhaBoICuMecEI3O
sn50z/v70P5g5AyaHbKB25mxrHVJcH5trAfQancEpXQuzn/Bt+OosE5B84mM6mvVW8dQq1TR6tMx
00PV4owN8ZNQSGeO+rPnEKp1Imsr/95jAeBqiq0ZDh95BHaStsVuodYO3Z8QcLb+hksrVXmTBmJY
4VYTJYpMV26KtvOVa7E7d6AbNQ1rlwewRtXRGge8bdMhtANFq9/ThnlrpcUC/RuGq7PsjKxjVhsQ
tieRyHFcd/w1WIDcLR4XU/BjHWKiWkiR4MvfVVZ3LBnLCitfUXS8AgYCI7AQ9c4OHoG26uJ84Gve
IxAiL4hkN8L2WNrTRxgoQr9ps4zN+tPOFWItP5Ne9UMjmF+K4OQoNORSs/aazwD/4IQmXkPfsLnh
QFa0P2g+f7az9zaa+dWP6Cs0rgklzjOHfD6tx3nn50g9dMMDPKmWok/cvLwran3fiTwm/mwltkDI
VZaYEhzrx/DqY3/u6O/RrV+cMnyy2jKuBU/r/lWiBtrK3+74fZpfpt6BeOzbEt17dZUR77uWn8wT
sQL5u3SexxHohRBNsgxyAP0ww7qsegEhPB6wlvS9TnQZrbSBol3Mv0pDP4oqPC78HXZxO13TXSg/
0ft8svsx9XR5DJzmvYuIRvEhODDNTwrKa3SKhz/B2+1WxQIiL77XouHv5Z5Y4bRpYBfxgPP/NO4r
P9jYrgMIlvuzoL+Nv2mkeO7YS8XBjQfAofKQ2MD5XgKtJ0Kcxqco9fD3LeuRRg8E/+bNd6PNEizS
W1/AHKqr1jgR4A3uAuplwKOBnTyjJNLFUWc9hAo+oLPPt8rotJCCYjmCUAmGI7Isss6cOv04OccF
XUAj2nbx8osSAiKxAxosGWB3Of0m+XPnPOQ9T2GdkBZwI6q7/bS4207i3uA2UEzPQeUmDe237RBs
pymI6+WtKc273ZVxPiJK8+7PDycjbIxtpq0nFJFS2YSbcfwNdj38VwWmfOVki5J3IU5+5dmyAocr
tzEHz3hHtiCvBiJuI6MXLwrSsEYEmyPLTH+WZPlg2JoVz/G/fEpoYiu/TTU6U6sJrVmwUBrRFm2R
JR4i/g119D1rji7OjcoWmBmQVLQq9Rt3F6I8GAxNOsvqgdN2RyaDSKzBbASIxmY7M/J0sOpV6b11
UZT0oyKJZ75Z7m+v5YcpXPbTOD3NeorHUsGOU5FN7oitEwTvEjkfLC0rtQQn6WFYNyYmOLn1Ckgy
Aas2981ucKcL6MLB96r66Nw8s6j33KEjfhB9psGWyhtIlcf8Wyur56KG65Mih5zY322Bg+b4qtr3
LqiODnzoS+2ngr7kPQZSXmD0lAi6q+4JfPY9RSFpasShGJxXXekfAK5G/bBC43Mm3B0Zuu917swr
ikN6IXJkED2MOY/mSTvb67aA0Cl/kMJFeAGfixhJsVckFgH1db1EF+ITH/jU1U2QcOKRxLH9jEuB
YVD68mBA9d4h3VvGQsl41GM6WxruIfNOlL+cGV/MK8pXjgGTwykW2RsBB2wqtz4mTz2btAynxCBO
aAD59pGvkS1edTDHQ4PKft4AK2CflvZM8qkyd2mQ/IR5jx7jiZu4kafzIArJkDpACTmmS5XCbUEg
H/r3vgMcN2JeWerMa0P0jIYUOQu+8sM8WbrlgZAeItVDSU817zKdI382twha5rjzEJNTa81YsOHF
OzC260CxrPPug7ZHXsFKLPuXovXRj6r1wPtNJMMXAdLtUqmMjG3qwvvJg3Fr4RxJju8/isSVH7Uf
3YsG6n3vHWdYZAn40SMj4tqSo5qMuL1aIM8dQLojQ+K1PlJhLRqIAyxyWOimCjTzwhrWmCTHztmV
7POcxoFacEHeYROENkR82z6Y0tBpEru9n8q7HDN7CrdQ/8LUEepPUMaZhZ1pwQCp6g/F9UtYwHc7
iH5bY/+kLHRLyDlGcmqnwvGdAUAV4a2i5gj/ERx2xWi94GDUpigMgqpF231Q5CPOEdWc0oZ+N0jQ
q+5uwGefFzhFYSpLJNzxnwsvkdt3NlU3vopW4OOXn4RXmNhAntbDK5nvZg53+TH3YBFan4BqPSoQ
phMIc1dV1KDh5tP2cDq1h9fesjPRED8uCpIJoneFq4ZYUITtrBv3JGfTRvafVa13oLJkjPIThKhJ
lVcPrcvAE0GBLuf0CYZNb2UzHUIrQrKFeakPkvUUAp7k+fLoMP/Q86XY8hGWBHJxw41rW2+ea4aM
dfxb2BYEdddHvwy3rseyYbYQ+8JQTW3kGfLY4aQTd1OZ1NaDHczv1mx95F33NiB2j0OPP6tlcR8d
K4LC814OO4lcLhzB1wHbKtJk+dmOHnWAYeP0Kgn8Z7AdtyF04STn60LAq6XgVqwXf4Ux/WLDf1sh
fQdX8zhgtrVi0eR8L1ovQkJhdomzYsZ43lY6OJAmEQCEcFmoqvB328++OCAqlnfDFCz3upJISAel
13wL2VC+Vy5BIqXigsbOhMNGzki/Co1w3iIFq/yCkG8BLekLt7Ql4jCo8g7aRgsLzcSd7Oti5LVa
dHjR3oMnNcioLqjhxlby03xTMWoXECU8LDGWzBuihHPNqmt00fHt5///f8SxUVL3fPo/ViIdcF6R
46mDGp8HebTGhyq8Jei4Vie7UPkObmnphjr2HmkSmB9b1BmP2ilRF6m8rry3lw4JwhkSmgVpSmAk
sIa5w6/QwPYzGWyweZOv3+SVZ7w0HhmwTqGYayPJXR3a8sHBOjM5tyQDV3Qkl3C8UVDf+EHgIY+4
5MhgB8N2gavxd0vkNkITVBpQerO9Rxx64Cgimvrzvz3URa13noq6gfYd2k8kvIAqGGhsahMlbWfx
G2Pj2qNdlHu5dVZZNAQ2B5bMVwPFBiXnkB6m0SoqYJekOlVB4ye5h5VEyuqWTPpKGfuSMafGsHGY
6fVhNq0/x4rVOsMQ7Z/ysiJ3Mx1viVLP7+pfBn9wMcMsYZjl+RM9FF6x48I8Qz/2+vXnufbuLhQe
nPNFB3Ng7UXR+0/ByKY7HJ1qOy1Knz3IKSpeIHTBKhxpjZ5iIW51N14x7qeXnhwWMeCycE33AnMt
Fn331PsQhnUT/YxGuZ3Phm0Yqd3Ed90ImuPcgjLEis+qbVZtwXG6i1poChdU8szrMlgftLTaTR1N
N7wnrnzdS0eNGSXL2uKEH/3Znze+36p1XS2IsCrtZn1oqRtKiyuz/tI+I1/Q5xmwqDsyQ2W8TM4e
pZNPYs3fvv7Cf17ov4yeS8Kbo+2hM2dwkllFK7pB/jwWh3MDJCz91iR+DqF0dxN/h1gXtKEImYyY
QGrfr3wIkUFJQyMK4GUpkrsb9N7EJXRGPF5gXVElLpb6dwrer1g3CdoD7pC6OjVrpCIPeQyX2HId
nnt01vNm3qOOsAKF4Uah/op3K7108PBDhDZ+h6dCD26CE9LaWVsPKq2yWqA5fEmrJMj8LaowQJS5
qUC75K+3F7g+rhCd7v02vmXYf6UthfoXq09lZqbM+UaWxF2LNEJr4/kV+bDgRaJthWLRqnz5+lP+
Edj/26d0/ilsGZcIdYzztfIjeeLbn3V6rz9kYic8u7XRXlFkXXp5RAJJ+9HRwSGPxHoe2Mmw/lej
mrWJzMZ4/Mame+0yF+vOsIx8gsV5gJYxN3NwtI8jgwiRWlPGCvFEx+YWIPPaS7u09yBGM8tfjDkM
tkrcxU1c/dIyLChRgLLzm4UE9JyvbewNTQs3NHVjZb2ioLp0/Jg7lCRxgFwgbfNTbAsJQc43kvDe
L+E5g4Nuy+3/Fjh455f8lx6MWtpzmwYa0QApJ2O9Uw1On/n4etBdWZ+88/r414/3mlKnQf4JPVDT
SQ6A4LkOsmHhrYl87T2dr/vX7wdBGyK+msEtHzuyNWz00PxQKfVzGEIXeaFC/0CCy8mUD+2AFVT1
G0RWReZDb4T8GxKnru0Mq0GUdtyHqAYjmISPd2O8VEkTpsIZ1RusCJYVIjrvroVQJM0Zmjp6t7NS
X8zD1nhLsWvC0trTjqsVUrrmWAw8fHOdwUfHB4yxvlXUL9LKRMGhIZX7G3BrpICM9qzHYKi731+/
6iuv4tIxIQxGrx8HRx0Ke8d41gHkReBEvUcN1jc3gqUrscSlcYKSQWjQka8Okv2AjpXhbPb1zV/7
4fOf//UdrVYpvD78sOrQ9MeehH7++oevbMSXPggzmnFaZF3UwYfLNl1pO/XzmKsbt31leF8irsYJ
3uM4dqhDOT2LCZS2D1P8+vrGr6xxl5YyOA6OxnVKyBDHANKiHdyUUwZ70i5/Icy5MfevqbUvvWWq
0fNhY4yreK1AwVCFlV4jnyTWiwqmo9+X7JTrsjiga1mjsATNAToaeVJj2/pvEcyl8QxFECeF8tVB
BxOK9HrPpnbTt/LGz1/5/n+Een8NLOJDomapQh/IcEQR31GrMFqj0vX1R7ry/b2LjWiSudspKhVc
/OBKwEisw2MBHd/Xv35lCFz6yUB94HLlKcy2JThr76If6FJYo1f6zjP9irLu29fXuaZCvvSQoWNX
GsdYmCQayey5Ru2Q+mCyWt4e1faDpPSUVwPEdznAki7SWl9f98rbu/SS4a1WRZRj0uf0IZ/uink3
1jf2nWuL4cWhx3dnVdTnaR+JpLUAhMiQQ+OPoZsgn/rf7v7i25dtXhgJ1dfBddBuj+qhXOY41DdW
8yvv5tITRLCx7ZXXdkdr0vlPjv3lGLSiuPOW1r3x+q8Mr0tzkBJpfG1c3h1FXqIJWtju2hVLuy5I
9GbVyEv3wXgrO3FtiF0ahPjz3DXjAkkqVBrsZL0YSCmh0nhQLzS+hVS59s7Oa8Bfc71H0quH0qs+
mqEoOhQ88yodbDhi1KqvbjUEXH2S89X/ukruuHZTF6I+eo2M6fTQVK+B2hNU/Nn0vQhNOlCW0O5G
E8WVjfHSQGRoSeO6Y4t8dBWyFylKecgDt9z+pzFM6T+fpeHQFTZ8xFfJT818LyhSlTecF659DOef
P90PVtm3ToMbL5fEoes2UCmKYV/f95XEw6U7yBJ4gqAjFOq3Vw+a0Dr2dIpMVAHJNQSW/MYMv3aV
ixnuQZ1cFQZXkU3CoXz7VFMCW/Y5R6tOIn99/SjXxtOlS4gObSF1g6vUXTyOKRQHExJcbiz8eCa7
fEYzy397nkuvEFYJht7X81gCUzCPa+wpSFdPqI8gLL/Zc39lx700C5nt0kh/aNrjPMLW1uxGVAYg
+ZmcW02i1y5wMc0DW5djy9oWCyLyrerojEus3F0kb4SMV/aO/7EMqZeJOovdHl3s5UjdZvC4ZvfW
gBL7jY39yqS+dAtxBSTO8NrDKxKvJUQri7qxWlyL5y59Qri/5B707+1RP6AxtwWP81fbr5wlhsCo
ahKoZcbuxvZx7TNcTHAYwPQzJ7hUV5f2tm2qbGYVTBag/8aJq7sxZq8sI386rP9abU0jYbC5kPpY
oHpIooeFfnbz09dT78r8vvQEAXNyqU05sGMNIT7Ukzj0FTFzYqrSAQrFW21qVx7h0gfEK9HOsAQG
hDnntRgOQbWV7o3488o3uDT6KG3ujn4146dViQ3VHmE4QNDg0pw87rx+/ZaupUAu/Tzgbgq4T13B
c02MGuIhKA0fbcLRqFKUVSK6tk0MWiA3U9TV2YxdPptzYdZMhGRjF3K58axXJs2fjtq/R0I9EMjk
++YoliE27e9A3zgiXJs0f/qR//rlqdRNODRtc+xniM9ilKdRao6CeP7Iv09drEwib7ZVYff7lxzc
Hw+Hvy7lTRIKPP5/pH3XcuPIlu2vnDjvOANvJmbmAZkw9E6Ue0FQlATvPb7+LrD7nlZBJWKiJ6K6
o6pYIhJpd+69TB5tBr4itXJh5FWlziz+n+bZ5DCvofc9eLIWbtQBcvkoGOfBxWvnFuIPu+Jtdnxp
eR2JBZMl+HbEUlbaXWph7zCfpXoZOpl6yLXfn20/zehJ4N67MDrjJD/aFEmqS8xDKUa4sQFvPcwd
Hz/No8mp7qBOnEudF21yTrxmmE8QJDHvN/6HiHqqxOFBw0grwB/fDNfmgXvLPp1nbS5n/UOzp9ob
KIE3kNgLMP2BoNfhIPwUzbo1/dTu8e+/jC1wI4mr+Oj0+lM0Bjt4lE1vJlX7w3hOtTaEoGaYNALe
P2hdRPoaCqBQRNB0r4srfejm3MB+6p1xTXx5AzbyQ2AD0TuRdg2HLe883B/RH2b91AIsyQcGbsIY
USA8y3QFC4W9lqyySzUjd/LT90/WrFaXUqK66HkNuI4HCEOB36AAsYAsZjGzom57y2/2HHZyUDdZ
6nuQCMToSnC5KS8Z5FpLQRdeBeK+qDZxDOi63++uH07UqbIGBLb+nEgsJhKzldfSZ7bR6NwF76dR
nixdKeXSxAsSkEckXq+CQ8ue7rf7BxgC2BS/zh9HK2FVX6bRBl+cbgXIZUk0TgnIRMVn/yA6NICV
+5P7t64v/FRUg0nbrvV7vEeIetJj8cAc2R2A4lBO/ZsPmCxoAHxaRAZ4ADbRQV3UWxneywW7GC5z
xh4/9ti44L+suDBnOFUYx8K9dNfkGn6Kn+WBOfoSqThLvVYb7mVmbMZ5+n3+8lPJjJgDAADFXmzU
n+FAQArzV1gowpEXDWhDFUvvo7bvP+r384ufGn9Bwq/iepcLN3lZ6p4q6uAs3P/mH7trstBxQPJ9
NAaBHhM6Oi/Fri3nWv5SlolmSH3OmUmMEoVcgRsciVFlNElRr3zwNZcAz6fwaBvm7B5+v+fwU6EM
US7TSsjGtwQDBFyMZ/csoegKzP7cEfvDnZafKkyUbCuLpYwzNrkyEQF6MFL16Im/KgfnGTf0+336
+3iH1ya7gZanCst62NcUbRc66zIEULOYs5H/4cun2hKxVwpjngWcehcKKdprrBhwDfp7LZ+KSnAi
IzXOuCOzHgh3bpPCAc5x2aUcMeXMI35/7vJTYYmUVWIgZZpwM/hrJ2xokxYkgc1ZOxzv9/4Pa0Wd
rH8xabveSRA0MxXglk/VnD/e72MRfqodEbNQ60N5Dqv94PCWb/EF7S7x6X6jfwj1eXV8my+7Vpf7
EqMCNLFBV3QPzT6Gr4+ry7vqtdw1r+XbzGPGKfibLUsVfn1MNPI/sxAvAZRwOhjAGDegbb8JnOVn
uibqoKLff9IPa1kd98yv7+M7muM7eJ8uMpHEBY7era3W0f1rNhd4/rSYpxC9QoN6TSDgGYNHwSKA
tH0Ean1nKIUJTZrW0wHXv/82P82pyYrmwQ4Xqxjd1o+38GTL5H8rGclPTb/ixElFEGhRZKrXDG7J
IQOM4/P9Rv+wU0yBd2C7hMwQ1t2aC19ZxG55Zbvt4+27/+Pa/af7AR3DG0ax/J//wp+v4K8XvutV
kz/+z0Ma49d/jT/z73/z60/8z8a/FmmZflbTf/XLD+GL/3wwvVSXX/5gJJVfgVXxUfTHj7KOqtsD
0MTxX/5vP/zHx+1bHvrs47//eU3rBGmB44cLwYt//vnRiMYcIQ3/8fXr//xse4nxYyRNw38sSjjn
vpfTn/q4lBXQnJyk/Au4SonlZRUUWHncRduPPz6SpX9pvAh7AE3lRDhm4BaZpHBfwI+p/9I4WZY0
ASoPsiApY822TOvbZzz3L03SgMsVRZ4TVBmgvP/fwl/G6K8x+0cC1m8KjGz53/+8Kfn/tfpljQXQ
noX6qqYpsPlUpmgYfD1yJcBkHVpSxlQdXktgemAYLC3CAUTewGwauJWfI2XnigfHJYqy8RJd2EZ6
9QnPAbGHUmkqP/rM2RM6knYrCeq78AdDmhsGQKkZBkuOsXsROsbQvPegAgLL7nehpn29CvB1WK37
L4Pw5yt+faVbinjySjIgERKoUqoAKsRkY8sbP+t4yH7sQfmVoZhQmtDlNrLGFDOza8wsM3zSot0p
/K0zy/uIWp1fFwQs0peBAxqB5Keoo9CqWc7FbDdIzLRpkswKAANKKo/f/LoVNrXDyyGryPsh3o3J
j8JkgarWQLO/Vuqb5yKjpywEtdcTkDeZ8FXMtnF/5n27avdofQ1yX94IepaKuq/sITcJArq7YwXK
pfvMhs+AlNLaZGCbnVgCb1YeyHlUFa2iOJfpaw01BcmDe9tjWG0k15TFTneyFw62fwljRCpLZAAV
4VGrD0QAvtmD5DBnSkiYzZwEt/z6vX6YHHGMLycFtjt5D0f0Sw1jesDUqXdKWhOsqb598KAm0ioG
GHYS5Fh0zw4iywMCjKmNVsGUXKTRgR8oNF/gRHh/+txydPfaNu6hX44rgGOYIfHQtiSAYtCjN5op
SE8ehS5m4sNTAYSB0OQTO3VpZs1JMd6E/O89fRKyuIWYipWLp8MVXZV0oHMg5cK6i1Y1InmTdgfo
5khwv4mB+Rs4CxwiaDf2NKYaBt8HZnQfqnoPphc0l4jwAYgi9y65NKpJca64DTj/EC0p54LEiRDV
uI0o2EWwjwjY5PhvWFcmkzmxiBjh6EMpoNBZbA/70JBBkAJ2UdGhCeFBMQMi0i7pwDmlKFMkIo2Y
mYk1wSj+2Q6cneP6FiRVnKTmnE4rE79CO1yFitAtffFIWdM2AN122zikIdqhp12p+wwtfRMzXk2N
+/PnZvX36wiiK1SE+ribwbR6WiuTpE6q5cIRjuCrgN3b16jsh2C0XQv1jak5PUZ1Ax9Am4G4QP3y
YJzI9RvQguDIvIkqVTvia2uxfdCqrda8s95r6MLNvcp1Ji2oCLqH4AfrYihAsNIzYcnTUt4Vr74b
AHT3PrSjz0Ecg9Ldk9bwSuqO2kC6+tFfhGvaxrr8yh5VULTl1yw/+E8uOL7eUs4gDqh3jCFABOM9
Yba9Z4U1uBsrBn6pyUPkLRXOZNOZdPbEMeWP8ZJFBd0lA/j/TU7TYUoZBCCMV+sYqgebGyMGZevJ
NSTPjCWihNBvJa1Zwtgvr/T4jccFLfkUlqLZgaStp29eNRPX3eBEv4yfzKIlLCaQLHPIskzyEjBb
rrlaEEAUKAwnXvFApw22oJ4dbasUCz7bO9pI3NrJvCU2a44nYWS1EMzls3WFJHAePmbg06pr1+11
v19K4O15zIpHnUspCMMvJGi1aU9iDvmxXdtv8wDef8CVWFV1VPgXKbG0xNri7A2fA4g/MVgqtuDw
Ri+0SwgoH1Xkf5JjkRw7f65oMQbiv745xymILSRZFmXohU1OJwnAgAbyB9wxeR7AZ2MXydpZofCK
iUojUlHnwDyLvc4a6asCsz8eQi8E05DLSQ9TMVJABm0Jo9hNY2pgyz8kULm5sC319ik67FI2uvQJ
fn9FMsI83F90N6TZvaZ/O1DE2pFrEaA8MI2g1kY9EaIdql6JaxbKUOwWZFIIdhcG5E82UWtCtqvL
7OIl4vTaJSkA4yuIJ1wdXg+fu0f5IWD1qgKbCgKZJBRBHYNZQmtGR7nRRbnTVXeVFe9eoSNR4ASE
T2kUWDU08N6KbbNpB1rJs7YN3/dYGcODwAFDIyswa5jcPER/AFdSa7kjYphFgUSCCnUc4oxcZDjk
YqmUtJPMQdY5VGsTHSKtCSwY506oSXYIS3bSjHEWfTkfy5SDAq6KZvAo4CDg0KHlQiBUBKU0CDqR
el9sZs/kX3O13585mZlazyit63v8MVhEe/UCi0lsrqsKrsug4sGoANsGdVIKcqcHsiL8gb1mZlu/
mfd8m2Ffen8ywzJgg3peGjg0IYPBabYQaiKD2WcKwMmC3AGjYkd+8sBi7fBfAqYjyAPdyCIIWEOE
Spxq+qGhhnuHamBkmo13GJnbw47xYirkaw/6JZ88lNMU5whO0czBeLvh3Wv+JKpBMakK8g5rGxI5
SkTi8IkJ1yVmLvF2DGawss6rXVjtNNCkOHmJ9teMLmzQtZ89pM58jGuwlLeOQkqHJgmVPcqCzIHu
tgKwE3CgIdaMLIeURmso1wym54f6HVG1qUJBb23KLUVdNlX14qiaw2AIcHcY9xVYmy2rYiNpevKA
NavttD14urxkeAUiUIBIIQWhCmS0lM1I/nR/27jBx+71yiTaEjNRAANA4I6taIbwnR50syupjyeR
gCGsu+wyYKkN4Ull9PhZKCAEsYA3H85JIJYlAh1HdwnAOI/W92CMwBl2Nb6Uz+qA49SKHrnoAKa1
cMW43/IJqej7ipicUl0CfXAhzflj5oIe4lhNQ8SUNAzYs5wOpX24hza6ZqQR0azUTEJD8RBzuILp
m5Btm9P1/x7QTzaFMffzZVOoiqQDK7znjtCBM0Alhj5m2NHiPapICtUFHVpM1LM6M6uMFDq+sEcT
O6vEDIP2wxIicBwij+EBc8ma6affnmlflu2kaOI3TJIyvgCpJyCJYiMAjIinUObwwOw1UwLRu6dq
HDyogMSLQof0ZWDwJcHN1clno/u5Ubtxfb50UwMYcZioLI4pBO2g6vl6LWPzAIVaD2iGM0eBoASU
HkwWprrQw8YMU1o95EgNEaC5YPmGhL8z+6cItT5Dwj7NJLRGIBXuvrS3tXd4myAQ9HHKlyQ8MC5U
cnTxowRAZ0BJHXxpHVA2ljfdc2GMt3+VeFihD7VZrztZByal+oAYkljpkKfBbUO4ZJdRjobghvKS
Pzk4/+fyit+D/l8n39T+S4NNoqbEXHiCHFqvx5caKQwy2CrtImiG6ZLF05AG5xASF/ZcgWLuVJ7C
E6tBbOUeWZRTc4WYj7zUTMGhVUZLURdWzUoyBlJcvBX0AkQoxA4UCnjKDJiCm1gufdsNpghMn/UE
py3RA1lE8nItKqQF3f4VDYIXk2+XFmxZywJqPKR8a16UU2vAJdBqG2NYdDntTKfHcB0S3Ggzyj/i
T8gGQ7al0xnkOLGPQKBx0b6WH8xWoHmvq1YY681OsNNL+9g9IBb0FeJGMI3IFKiwodPXgXyWILsE
LH5DoQlQnbIEzmt68SJFII6aiWRr0D9S9tC1RM4CQnl69gS6P+/aNYBgn+1zZ7DrQDMibc35oBJ5
+yJ6lNwnHkqTRcmZvcfokNsNlBOLzc99VpLPvFup2k4s7GqwIxeypuyhBbGveB29wPlVYOX9Qi4h
8PHEo4marvi40RPv7B1yFVUZA0QRZ6seuxd+rqz9+/D0r11oat8n1lLqJikmCfifbETTwixQ9Ex1
5or4CUH1I1QivV1mVys+NVV/L0Mh7Ynde1uJBEh7yMeXzC6hoKRRRrQYceNxRroBaLh8xjkEGbyU
yiwOXA+ITFyuwX5eN5qOu94QGENniZmRoU4s2oVMoHzpz7GybrfqexvJ5BgdFNXTnAybbGHWRtpB
1RFb2xHZkjI2EI63A1Ekw9dW5aDXGw+h4hLhN1F3KYLYhrgAvKe6HBFBAndfD54kq9pCrQWj0smk
3YGuWQ1wOCV5TAJUiA4unU1I/VoE+XMBKQLLspLIQUZ3Eh41UFh2Iw/hESzYChjTkQ5b4sLXjLg7
DC4iayB3BaKuGIUmR/Dmh3NiKQsmMe8fV9+TT+NW9qUdk56Epr5QcD7aIXFYRUQkygopPBUXLVxC
YAWXGIOhrmBk+CKyZObZYwT7bRS/PHsSUtQBOGXueL/gD814zyuPEM0QjsoGZX/nud7jomHPnc83
3Nq9h04ChyxJc7UbbxON2fd6DddMKhrhEvWbFfjRGg5mkh0YhIkzLzt25L3nTuICWfWA2qobHgPO
dE+cZ0U0oAFnxIwppY+QEyGBHshwcYRm7ByQ5naw3nn4tCosQYU25v2IR4qobynEmHEswgDNZC/j
ZTSrdaYEp5ex2Qa3q3YTCJDGNOr8uXQ2AumihZebintySF8BA9jYsPHmhufOXcbIMwESzNsznTWO
/L32TrJqSNA4EcNgkCoKaoQLoyjKn6HdIBOAs5El0fR0RIY4qi6+RdZsVe+GCL73/MmVs+ZZNtAE
DBaSiaJR1RZLqgeu33L8WhENCbmKi7Tysflp4xYp6j0uDMVhaM/RYEB7W1yVcz3y27Dyr7UydRDp
YlcF06wJT+VntUgP/gf/jgQn9jQd6rG2NJeamVsmU9RHEdWdqGphdBoKA8btnCkTfykvlDM8EYYt
s8GFyqg2c6vze73i1+1oCmsJUDIK0qENT+5j/Bj4OrcLaULiVXWFsAx34rfJGqkexYRiCIj02Rvu
ha/Dc7QuFv2Gs4OTvHdMbtWtJTugjc2ehqWwTB6Zyuwbu3SXUNyqiXPNU71cd49Kb/Tr8j049KrJ
KrqU6ZCj9nf1k/t2fz7fgAX35tNkl21SNigyDaPnPsKcIXW2TW3V7KZ6Di9wISwis6pJjEhSJSEL
C3aHMCa7xCcda9YY4xeNp6KGa44ZyUar7nHjGhhoXy68zpT9D6layc5jBUNYflUxhCH5M0715Clv
IT6rY5pUyMcWgZ2ot3PvGZI1bGOF1/ylOWcEcjcqdG44ouFMJ2VmpPU2L0+e/BTzkGhbaCn0VbEz
QGrbDFmzZCHvuEgHc3jsn0uXguA92nSHFInD2lTW/CFX9FjR7/fg9zLFZGJMzoqcF0Sos8bRKYTM
PsycoAaPZFABTeB+pUB/EOEM5RySYY96zzyStDSLaKW8QLq4g8l9RrrExoc1fuya1wRSiC3UST0D
xjQtrg4ZZVM7902nWLXs+X7bJ7iKb2f9FNkmqK2jNjJGP1g4y4QOK9y63DWuMqgGxnNgKnEmspii
9kB3VhlVwMrtNF3C1Rxy4lsJBPkBHFnwiCNnAcIO8oVLPlmPN1FDrJZQ8IXUMMMugnAhjw1rPtyQ
dM4JWL9G57aiDnllhLS5ZlbQ8PbNQtQ5HCFIPTjeTEgy8Yf7o7tUjh0zjpLIssJkqFVFKti655EV
1vSGsqTwLJe3Gx++rgOKC1tOsPmX6DNdIHnax+e8pM2rxDwyVHi5P3C/vT1/bckkVvB5v27qBEkG
aKXSCEqzAVzdx3tqiXQHb3Keie4a5Y2IaLbqEiqVWOGzseJvb3xfmzEJHRqv8hzAVfmjaPk2CEoq
D1Vhk20WlV4ZjAW9YQRuNuTKMZ0ylLl0J9b/Vhb2SyNu0+5LJqFE9icJh5jHkexY2b60INKsi/sW
xV9+JYjbpJ/NpdzY+dNt8+szJ1lYmCpWaV3WCPM1ZOh0mJpcEAuIB1gOoL7oGMDrXnmCAk5CYUYE
SKeFNM9Lf3XMdBMh2QIZfrtFqizS8+eipS1FFWfJAkCgfVQbCLquICB8hOWCF1IUOd7vz57fXlK+
tn6awI2L0IPkR3gCoNW/gECBi61/LJHq86Cl4keWDGnDXYxqK3wBVDOzQxRmSPPWq0YbWDH0V3bq
yX93occT6tErTGGkwIL0MA/JQmWJXQuJDwN+Cghk34Abv9/671VFbLhfWz+5oOSuB2eHDn2Piz0w
kbxH+k93GNlTeBMXlXto1XYLiTNq3lS26gsbWvlGBRgg3EAj8OyekcHMVsFuWOQhTT9gyYMtlyLe
PQUafhu9sTsQiyrRLD2cwsGqX7cP7Qn3r1DQZSC2xpym6sLAA9fMcidkpk9Vwz3l8rJKzaGiCpS8
oRiHRM949MyF67+JmHleUmWWY3kWlY8pWC12az9gPYc9VQiTe4hmdhTat16js6LZFBTWDdHW2Tdw
MlUNHtLoZoF6DuwU4NGJ3cCjwLPil8uavU+BUwngCVquvHB+jYyL/9c18mtDJ7NMCp1GzVI0FFXw
McvCwLqFX3mCMTRW0Fjp1isXbrrKXKuHNGijO72VIH7oGqj+9dc+2LYV9HShQ5qXEe1QxgWxp14L
0Lx3tyxDIQOZRDzuAMjsrj1oRWaS2cIzRb0KpCCA5Je2C9F6GWdqVFGoDidaQlj4tHHJQ9zMLKnf
JN5+fdnJpCzg1yPVDV4W4KFg0QExQiIaf0BfP19UygFFA9pTbsPaHqQEZ+/s463jXldPorhckiCB
6+PpYQ/dLNi40NYoodYY0VYeI4uGMD2pYsrnB2hMRrIOXKCkN+dx5mbyXA7u28CrI6gHOHlO4yCg
N5Ud0VRGTuKa9U6ihToGzD1S31YfoR5sAIUE42ynWvrI+WCBwEQto0pjCDPDMTGzxkk9acLkpJZB
PSv9Ak1o03cNiYxPpFqYp4D6H21iVuxbI+7AreSWvmp7qMtclUEPru6yF3SoKFOWcuISnjziQvRM
zt9K6sf9PezbJQbShizUDUWW02RYHUzJ/EUFUyxP9JS9CvSB5btmBHsTO4RlJ0HmmL/duUFhhY7W
3G1/PJm+TpXpkydHdls5aRjUqbLH9hGsFdSbApPJLV+2FdgU0E4jIrKRNFUf/m+vPD2m+UFSstiJ
lX0kGj2Sb8S3E7P4ozjouID06LKZERQcZkum49q788pTJEzlCekgDKGyL2hDHdYOaj0+MwQFxm6U
08LRQaXWhkzKXF+PO9y9B49X5y+RiVDynt/ECeBpMJHKUHiHcni2likLq3fU8VifVp79vwjLphmd
yRhPVXSizC0iNkRXtyRDcRIGJtAoJalrV1CyBgjOEJBLDIy4MWt9mE3czb31+PmXt0YmRsp91M73
pVF4FAluGDuMgAOEE6irUB7JbwLx3Fng1Rjz3uvtyRZcw8OJDyIk0oPIjDqsfNQgsv0AH3mxX0Ji
GfCFGFBGhGjIiQzQpwvLkyRu5zIF3y5V096fbMa+giv1IGNtyyiA2oLtQZGuQ5BCkZBGCXhmWc31
9nSnKwq+832MdYU1S0R2wRqczTOgcJgIa5ilZxeWCNIF/T8+d3IDEaV+GFgG6LyKIgvlWFCFjjLb
NTTsYfuWMqydmh2/6nxr5sEzG9hUZidL2AKq+ACOQqciXAImxY1CgKKdiVYygJdllLnBUDWey3PN
dLQ0wZx0fBRLpYxpLUCUatm9czpC+hZzWh9TpNFoy+ub0lxF71vCbzKbpEnCEbpmFdwHnPF1gQxg
kQeHPasqQff+GvZ2w5pQWgXnFnKrLe5cw2PcmWnyIMVLGCQ48QYSdHMZj2+wl2mTJtuam7VaLXgR
FloNZTUSALqgQkaSGyB9bvIm3xBY39GimRuBaf5g+txxZnzZWKIydmWgDOU9f4j2tdWgXD0Q5zla
zp4Yc2M9fv7lSd3Aa3nFAlcMb7kLAikgXz2bIeJDvGilG9pBZuYzqXNPnWxgSh9pMht28l60YP98
BvoxfIX+pj0gpoXbB5TbfTpIcxvIzHqaav7V7cB4vHp7V1bbhnaDKIQWntllRLGQkIPzS7qe3T5+
fyYrqqBocNXmpkxdWVbhasJhWiOVWkmw7DZQKRMJIgL2CDOZPqc5r7cPfm47wW5uixa/VYn/mEp/
PX7S1ZwbC5KLXXrfPKeQ2tBOME0ECsEpkDyCJZDNDxtvzS2wnyCgjmkK7aOdbCGuRkksBIxnL+2E
Wsely2UXjGvUycq9xJDaVpD1BQwFWYGgwG+ZzizUhX8ZdoC9QFK6VWASalaBlXxIAWXW6hbQtPLN
s1ocFSqpSXjpKIwaPmJDfcRFIYfoKv4vrARUCUPiH9BgRXdqoy92WXbVmHXJPQJ0IMpnKy96Umsb
R7FiLyZKfYZvHU77XjwO9RmOtbonIjnzVI1YiydUUGC+qiu5yR3ZhPDwfBWsJtY9VhcYeB58pqnJ
wVEj2MIzk2+M7C2GsLjuojiN2F5X932wUlKqJiREOTUA/LPRsQc1AKYGV9X5DNSHNF0DL9E2tlDD
1ckKHNw7lmq9qRsbZ9PoICHlJw1OSXUMa8kYug20WTnqo8zog/vSsHqMvA0eCaskQEFgYQFro9bW
jnVA5VpFId7U4KUhXDi1hlnDKADRsTr31qw8qOfrAkJal3DiDvA4lEMQ/oRADRvOIvB0fLd2rN66
t3ADi1C4VzUreLyI4pZDMYdb9QEdhAUCBg6JWXHHCQsOnieKAQtBDQYN0PUDQEVYIIHtfiTOqgsO
arUp5AO8YSBjlfS7tiYlHFp8wL1XUB9SHuNrdRBX/s7HDRhhQLmESYN4TD74jYZywUNQAHqw4Ldg
haRvmm8oazgDMyZj53DBfeEA7GcWLQt2swEt22GntJYHSQ1QNZDrKLejB9pD/ObAsUhepiWBKWMD
XyTg15hFc042qJgqurj1gTnxMtylVxB/wC6iHgVl7YLn2RqxbJUnmIQI7aJdBZsCWIiK1rYGT7Nt
4NpOZriqib+NmoW0DzYwAc0gO4jKb4PFSUAVedFqg9v3QLzhWqUYDftcQ9hYr2Eh9gbQDiBXeWEB
RCRyRljBJo9oyTp/0oKtjxPzfdhnwGt/uuUK1h+YMtBggJ0IYNZJTaHeX76lT3hfdIPLGfJW9cxW
sPsnfGPyIQBqquhwcQFKsHDp8N7gB2GM8yIxt/wMfBtSEpcEfQSvKOjOu9mS11a13QFvBUyujREp
u2tfbV2OAI6SbfAkF7rJyIXZ4qZeIsXkrRuJgF2RCrYgwNaAcq0lvkqn5tmBcyTwjesW2HH0U2Vm
a/HArBizT5ewm4D4+R5dD5NHPbu2h1LR5RQGjRZSQzBhUcCEhvUqZHBbC45XfytI+mt/m8SgQl6H
nFvDeyNahEeRcDZ8sAl7zXQJ6CMfN7+ZpNy31Ph0Q52EoWHUZY1UIyYQrfwC+b6axhGAbTBHwTwi
CnSRTZ+oLuVCG2JDuH/IVhatXGUZNiaoLPdf/9v1f9qaSXBaZfD5gBsMrEfOcKQD2rq0VZXEktk4
m4aDtREPNfGlYCoNScqnslmE0VseHZ3sgVWtyiM+vIG8YzEmpUTDB2YnMpZ9dJg7h7jfn/h/DdPk
Mt4XXBw1qTQGd6i+jaVMDQnGZYxEBYGHFIwnkU5GjuZ+93yDVky650Yd/RLe9GricxmDI7+KSBYB
YWfFmJkvEc1lIlOngpHLUpKx7RgsSFB07vC/hejfb2r/fu3bDerL810lhusSXO72pWO4pSmYDHKS
gumxJlDcjKaLPuFg0kRVbc2nlgf8pN0oy04qrFLaDumCb3ZRDo79QUCpr1vA0JnULfECCGaZqu5g
uM+ss0jTA8vAtBgKcPBHtjgZFUIzLXPoQm/ZjHYFozfSVkBWN7KE6mWmj6dJsGkfT4LkKGRzMRAZ
XBcgqdGbeWZl4zVJEgmYLtiiqm3F73rVkjjLrY0ccsdUQiXbdIS5C9PMJLuF8196m0k7UWtAC8ZN
rQdNajC7E2dHAKojjOhNH/xX4jjIVAusOdMH46K/N86TMFrFpiAGMjaFjKNAeY2pAB83FxC2FgCE
w+EHiC8LTBCYVmIMZhMCcy8+CfJkKXAGuDePiYhaRZ1MJuDrdxmuqMGFI0gsS+feRln5/lt/q81N
R36y98JnuuvUHvf/0og8Q0wMIacMfP8gAk47VfeNmMAqyHUNv1rCSLciEmDiMph0s9eY34f2f62z
yaacx9CHFXyMfAnZddsZjIhC9D9DoGc0RsyaIyY9mb2mjd16b9Qnmy/fCCVcDXp5nyLpgW73XgA2
pkOyYGApQMa0LwOBdEgczE23sWPvPXiymw6BW6ddg5SECHeqCNuKOIKbES4KJ4a4w358tAS7HnBD
9nO5vh/u6f/u69us+LLK/Kbs8hbZXvR15dFBvg69qco07lCW6gOTJYxHHTgwIfZCMarnQP/VTq2z
K1J4KXIAoIJrvMR0VOd6Zdxo7vTKVJKvEHu/E12sgs5EZUW+ANJhw9WoMjxbBkS/4+YeOLPsbnev
Lz2RFWHiFKks7zkgt9OVb3vSRcUKMOMFzAklEkGqliA+nRuCudP0NkRfHuwGftINDk5TlHsu1QKT
QNVjAsoGgV9fcRzxOoia76/2P26q9/p3ssnBV2eIMg5px8o7s2B1l/Alq0nlwXqX4r4n4PyBH+ZZ
67acclaBxR4WCVJW2ImuzejFgdMPacFgz0fHolyPF7WkPGYwnxOOsb8e/IWrnLv0GohQw0Y5q1ZO
ct09wNgU5gnLnF8pQJzXLVwoFISnoh/CCTUmTnNI600v2zWFgkUCy2wiAsnugu/5OcAhNIS3Hjzo
CRetwKtLrAiHriV/sgaKhu1W2qlnVQHi+VRI4PoWr41IUSQU02XBwFPxIUrPXLMYBL0Cf8KDw5dZ
x89VfvYgxyfxp75+DGAtz5gc91SzF1yhU9GKmAVuyR3iaGcVo0AOVsFc0Duz8UyVQKEuwNZ+CLa7
D0tmC6QewPM5Gzm6qjZzIDaAH1oC2UKSejajcMO235sF4970Ze4lfKmIboTcDSxKolPLLwF5SMCI
M1BmUa3WEKRHX3mSwp1r4CLbQ5OPg6V4v8ngu8n0r6pj9fKOD8zQZJgFiATSUU63LW9w42JBymCO
xDW7WCZnA2zKyzbkESKXhmOVDYggpLNxNiYrbyCdkZrw0DSlObzn7GMnh0PJxV7kJ9gcKpoze0xA
34DrHIUVEesdsUEbLoeIk/MfZ5bp+L33xmdyNsS5AE+vcVNyqyMtYZno5+9VZScDYhKpJPBXRBwK
OnKMMnFAGn8D90p7Vnj+pvB5pxlT1ovCwfKQZ9DrdbLNAYSSDOS8BNQeW4mq1K8oU6691FJkU+bo
jSHqm7irznTGzEKZsl1kl3NUvsNBmY7zUzBhroTKFGx9j3EEdDVH4DbZmpy7nN2iZ4Zhyk9JiqqA
exdKcaIlmKy7A2oX2R94+g6yVcGrp7UEfxFdAFMQSJ5sFOYoI72TzLkXqL/Fon0FkUzWq+KzQlHn
YMkG6UOkbQZu3QOPVmegsRlUEZFJr5bOa99c1HDZ1ZZ28kFDdk6BsI4RSaWP8CUGOgE8Pv/CF1ef
A1mxgPMLJDV2FU8ddaR9cc88Y8hABD2UOgBA9uBjb153vaZXwCaACfAQBNsKxkwCTZGtWrIcTJvS
bQayMWciZgJxlaJuzZULrtxw8JDN/x9l57XcNrat6ydiFUHkW2SAQQyiJOuGJckSciJIpKffH7Tq
1LJpH3Pvql69uuW2CQKYc47xjz8UJD06CE7qTe/jNAbgbmaHyzu6/jQ4WTSzD7P30c8e9OXYWPpS
eA532rZaXtfkdTuyI7x3m+qh9xnVkOokuvM3IdmX1RIly3pqTpJVDwZCroQztyMztBkjgbGNJMhj
PO0Pr+0qXmb+1YygKJ2WFTlQ+bu0WbiaK1i1Ge7iIw0kgGUPSOKJgjkcS8aOZnhMg0peFVvRi93T
j/FZfSbzFZwwiH4oby3qfkNE+NAb8uq6Hp+bclVtu/WVxcjMrnT198uh7s3uGAcAP+uGIOjYqB5T
T1OXcZMY3NYp3XNhjS2qIlPAApas9OknJCdb13Xs4bNUH6vkgW8tLJudKnBRpE2jjHon6tOsU1d9
nx9VJw4mri7Ra5QKPwjJMmMbSisQsWbVqU8KE/wixcm2KI7TNzQJsI6aJ8SFJVIuBzj3Yq11QwQ8
N8QVBR9PZyT/FJxsErjotHi12Y9Ibt6v+8VTOzrl/roB1bSv+5rMbXMoprN3OS4He2LZIonD9ju8
OM1b11utsM1+6OIqkcwz1ENBdyVzStPmEDm0kQ0HMDo/Vrpf5A6JN4aU+nOsqmuQr9lLZoU2am2j
z4yTn7/VDBTKpSI7i7mnE+56vB7ROY2PxTYPxqW+gVUT7tJAoUuNjOInYhXSv+jI4RYOx+RAxnDB
6wFy6UhWDQQeTO17sOiM06pfzn1xf3URYc+RgxuSsOS2PueFFz/JgIpm78Reajef/XO4DnfSD/VV
gbkLGocwEuaFSHgKBcsFD2wzBQcVcasiwUy0Eqhc7apDZf1hSbvLh8CpgfD5Y7ZKbMWrYDGAgl4Q
2Etv68rP/PZqCADv0Ezj3J18G59nwcI7HiNbty6hNecCr8awQyQK4OcpdmKj0VsLT8Pj4hEMklkW
3Dzl5QyTlE2hOErL8kfqnOzG7iML5n39dQ7taNX3wexHjUJYgOc48xUCYiunqFYp+GmSYobgpJfl
uIYrVlT7zOt5BhjNLLHcIJdsN3gLUFCjIvh5UIBhTKhzkWzFD5fPKxsjce+fouApEePMuVFcXsFk
kBnLMM7gF2ZB3vit7BRI25kD+NJyeB5apykhMqBPabfYhGLpXtJT4FAqG6c3+jEMzmaDEzbGkAIB
WM1bWz9cuhfSVxtrvu6eOh1ahuYqZr3Od1rHAN+YI3Ue3NaHvpU8pLrNKMSs0trq9onialvZa31y
oiArs2jwQV04YhX04wpPgVBfXchN3fGz8LXDZ3rhlAjgYMW4AwJwJyc9dGbGqTUiE++6H21zEJOH
lr0hrd7OLIyK7ZQ/y4qxWYUQ/MUrNtvgTsgQxRh3seBcRUPO0WbPXk/ObN12q+S0hdaRh3utd2R5
ef5CKRQvCHNyxEWAQEzdlY8n9f0EIrCw0FW3G6Zq5bYRrRAwIp+RhW5HoxH3BN2fYN03aJ8uXMbp
EI+FfT3D3T4IpuJgmnnJCDQmIvz0ps62KmLfF3kPkLbVngWWmQ5Ab6G5kBP/yuBHYiW16BBfZgEl
ADG973Juo9KrW0LZF+6s2oxZwAy5LNe6bCH3Omu2MmkAjes7HFA5MxL5+8E/ZOWzHJvlNpKNRWzX
k6EEO1/pzsfaGpo17n5f+pMWWQmjAsXgH2YV2xHS2is4drPpZm/ql74TXZFgsspIdU/5aDRP34gu
PpcGl85naY/hTt0PW+knUxbEeLbu4qlvdYJ5QZh2ZuQOhMPsFYLt9GMvja1ydTp5k5itDVqb/dUp
jjIhebmRH6KjlhuL9wwWsqGiAh+XhFt7xdOJGy9eV3xoagmsCsEkODdqrgYBYBK0LHqdaAqIkMCu
Kyt7rSIPcxj4zYckWBCm2zoTUanxFlllN+zw6JXx00lNhLcS8b+bQkmsfG4ly7bnODDPsdfy64Qf
dzDAgviDrmvTwtUkEJ2fXrfNgcyDaEeLREiz+kZM+EOsTR4KobDvs2VTGMO7OLhjbSiyS5tWEzEA
RonSp7HycZmSRArCRDTLe8cFSW6nW8I9ZPt73P9rATlZTmCSthAXi4VKWTOVdr/0GZFcqnVTIdOf
ByLgEhtzaTay1WQpDnxIT2LNhjlZyMwq7cTpZY+CIW9XeNgywHBKovDk8wFSNozQ3hbeItXAYK6g
EV3s02w1Nk9ayaMVzLOBbUEPv9c+fxapdZm/LOZ7GhqhhNb7NQrLVPZQp14Zld2pTpU/yYy/f8Wb
0mwI9Qo+C18R0UnlDzpWOIY8t2q3bRT0G6zP/TBzM2NwhMKW0mU9cvqISOb6cR+jy1MDIXnI0w1j
ZJ0UvnWOBRRTW18zeBmYoltgcT+ZzkYmxwlsIOEQH1K0l2dLd0nnFgg0W5gVEJ3YPTaiN8/WOCMl
kpXPlkJoUSEJx9SpCZUr9lJxxwXoD27F7fO9acvEHCe8vJCEPSNC9aHy2YkJ6qR0wJfVvpjsYNa/
m4HvSNB/vFHSDX5BWI2SjUOVHgAWcDwyooxu3mhwgcC8ajddgeBFij1/Uh3qDY+M+2VNRj0WH2ZK
tLzRfcavk+wp3Z1+nN/ZxSXn1JrzH6efJydjiLqrT8HiikIZQQDyja/Lk8DTwDADAjJuc/NlNfMU
vNqgyc+WDHavhTH7cdprprIW/fhk3Xu//qrk+mUJ3dJTZXi6EeEECNZszR0R0gILgcrv8PwcffVk
6Atjfuw+5dE6p6bABPo1DUoT6nj53Rlh2WOdsf7ZhiuBzTDxsg6vMQMX9t5RG0NAaS0gnwnnhvpD
RJKSchxPR3yK85RHERCcP2v8dDDeQux4XnVzM6YsDb30+d8P9u9S+F+/6M1CSuu5Xs7Cc3qIB1vw
5do/FRshtNMv/tZb3Zv6rk0+GRb+oDED5dScVRaOB1LwXYzXoXndS6iNrwaPOhtX+Z6XsTfIuiF+
UeK9zF2VOkHn2VGSX+wB2/+UHd5oPkf52HErltmH+FwfL2gxbVIHni52vCW9FF1ZZ/U25hNereJa
N1yBSM3GIkZ1k+3Tx6F38k1FLzR6pMpDr6re5i+YRD1qL5NEInWob/RtuYVdsLABczgrucViaSaD
hXvnwmif+reIIw4hQLGe46R3tUrdGRY287ScVobkz9E5K07NHzGZlMycjp6f0Si8Af/OU7jteL8X
NBxoqL5IBP9wkhLnTTsTL5jlfAMeOZv0OUTGnotGv4QMmrpNE1ytCICUYdzcKirQgBEW8OJ4d9p4
2/bfXsrNSpeikwC8OZ9EQ1eZgg2h2YtOdkbpSmFJXM5Od3MFVzwnAcBUCyiqdxC6P0Dy2yu4Ob3m
88v8fO4QUIVf2ppBX+vrCcmbzqVY5y7jAf0I9+AJ9KOPPcJvNAy30AyZuLrAz0aLcmfv+7t+6ZeH
c7NCrkKZlJcT1yOtQSzPH/PK5dyuTTE3+zoQ4Z3Y5y8dKf/Cup59yaHoQgZt//sV+YOMdHtXbvb8
SFPrUCkKfDOAoKxiqy9je5wb8hIOyzE11R3GSd911uL5jLJXoeA735VrCLdzgturuEHmhLqQulPC
VSjrYhVilIFs5mP89pOaYVjz7+/89034lzt/g8fVc3kmXYcyPVwDGZF3YaRP8WgDx9VgJRnYspXV
NOHzp/ZH+oQCf3gaH2kmkkPKRtHbqL53s51MqQYYoqyKYisDgWevQrjOo730AXomj+tWdcoX6Dxn
e7CUZXiI+oB+GP9j0hrSyGmw266M2YqzHB87/eQJqh3CKfz57+/6p7PfVLP997vejoYaOojxOnJn
z84ICsPA/Tuk2hc9SEut0QYxGiS4LsEkmE4Ts3xOfMikyHruUtL/wKmRDC0w2J1jTonjrnCr1m5m
WTVcurlwmLPx5RZzUfrBM3Npnenwa4nPSdQepOwpcU50W1LyEaNsei0HrhBohTYIUS6bN0oW43Qx
tPnqgmFPNrKvLkw5HrC3PJvKiXPkLmA9rcXf65Tfr/xm90rkiOjeWhAOwiHzLzQrjUP4GtCVq4Ku
L0cz5N9wDsPW6d6+pfy5Nn7/7Jt9K13Marm6DMKhif36RPGcrEQcO+Yy8j7di+bwjybTrBMYoV3p
Dpng5RVr3StKklloUkIAKQ6mkjuqwikHMFY8Lrp1gzdJZCQO4HPZrnWT8Y9GmLNstbRGkT9oqzMd
Sb14vsav8XXdsDdmL0MYXEsHRrlZ0d1xiFbULaq2qnLs1up0u1iAWwj7er6K+t29rUr4+0OQUK/I
uoZy5YaNzO3XwjCvuRE2UAsY0BABSLA79x40Oq6mxJy99xoEdHRqd4kr0zP+8x3478dPz+mX7ief
FUnb9p2AyoqZOYlD+LUHvTdUFAmCidEyTeBkpHZnAU8b8L8+dpqz//qxUUIWddELSO6wy3ms95oC
LnmubPk5PSo+Vqpuv7lA5XpV3dEGduyNhst5P1EretR92fFeTOPf9Wbif+/EzWpoM6kuG5k7IR+y
R+WNtDXljbKM8Z9uFpjl8pKdceCsLVphRnn3bslku/3PW3KzIrSwaE4LEl5QjuMBeOKdy3BpnlrR
DPaXYs6pfFuwByt+DbFP4oif0c9bMCw5VVGZ9709o3r0BSBuXNAa/1IuSQgpG3vu0H3zdrvpiTjb
naQ/Qmc85X4pc1Ksr7V7Tyz2lypgWt3/vZc3VUChj8MsP4883svCVVzVAZCOnHawato9E1Phqlnh
ayeoG8Ug30qCNzGDz3DnLbu7tm7KgHg2l6rriUcKDxSUHYwOtJAoGyzPEruxog1uBhM0MYm5sXu8
yxm8t7ZvCoCiTjMhP/OWa6nByANcu9vULig3XpZGcjJr1dMM+SkJzuw/P/69xO6+zzf1gBQlw6yV
KgHNYMnLa6V2zAX0+tXUdWvy8R7XqEkinN9OsVOXPtjKvcC/73P4H8v8W3j8yzI/X8pTfI15D1TV
ReQhtZYeu8N+kXigeavrbpJHw4vWBp6INWrfnnT/C/XWrczh+4jmbVQ1eTGfzO9/323SQTol4pCw
tCnRrxtmJx5Qh10+3OUH/XU7/eWTbl58tS+Usowi4dBn5gAzoXCLH407ecPGyp68CFYts+e7Vfef
LRHr7ZePvXnR2zGtpV6bFMwvLdPHxh07RL7ic9ruRO612+5jMJoi/BmqP0pI5ppzb/v6S8n9+yXc
vOvCNdZa+RxOOzqchbOf4tXFuKkKObpp5ofCvLa0nszEny40nIK6uoR+aJF2YaRKMM4+/v36//3V
++WW3Lz+SokeIRdnc1qA0NPBME0tf69bv8c68Jy9XNvdhVhsE2BVAjCNyO58bEpvekMjxfv3tfzF
oe23e3O7DMTrKLddQrGjKsf+4k4UdREHT0dKJ6NGALPhiQFcqluLOEhgrUWu8kkPp/dfJVNJeHxX
vGyw4Yfo6/SFf3qUHtNVkgUn6WP2Gr1XGLCFmCKXVgIsYZI122+yzJVOLmYR6i7/KV0PwO+AIm1S
WRfpWavdSxjAmsbFLa/vNCJ/aUl//7Y3Fc08F+v+1Ex3Xg/mA4AjppwoFq2s9OYztytW6cyTr9Ay
7evgjEzGEfVDV79ussFtEhOQrJP/7yDg79d0U+ZkehjLfc0OkKqsj9zu5E0aerVFjYsF2OKyDGd3
PZX/0pH9/qE3Rc65PAknveNG1GnQMNyQ4HCn2WCkqZc/tdfgGu8W5XJuF04sb3KQnryHT5i021De
XkK0Z+LXydAqv4stTCx0U/wSBhtDX0G1mHAkTKEfZzO7+QHgyrfCpsDCNMi9BrWTDXZ/dromuPA+
hOaBiuXiDuCwtuSUil+598rY/89y0xaCJOmTkcvNdx3Vq0DeCDtQsli1Vtczl2zx2nAE7+zB/U6v
L2Lq6yncoSUzSR558rqYG/cyMLS/FlEY5P+/y7gp4oQiEdPTmVsuwzbBKYC0EFOFNghPcSKrTSIB
G5exsga2hl1got9oVBBS2ZGwvGeqbF2oPaWpZRAWNpEkeveV0Kznu1h12NJAxARzJrpnFq/RqtaF
+bM34FoBrhCbJ3hpqdeD9Vpjbc4Za26+7X4jKzxi8Y1Yup+mG1ropuVrfrUvi7WWrYBCetnoVUe9
GNlBs0iY9Wu/eRg7e5HtdAQN7Wx/lp+zMbhvfvGXVnp6Sf97x27Pxkwce6ADPCVkuBSxmSu4swqP
0AzGAmatZhUD/EKjPj0oVxS3wAQRe8poS8scQwiYCcfZXRcc5a/twS8XdXOMDn09a88XLmoeXN+0
z5pGzpz77RdciNHRqq3WrprMg20evWN9IemIso3wGPq9qejM2k4+loYHgNbeGpQPBpDy3BMbZ5x7
/Vv4mK5zDDMMDY6BLv/k2zz3nvZTrMxRfFQbpy+/lEsgmugDFywbgz4U9RxhuOYc/0DmZxgqfdZn
xmuFTx8gYUvy+O/z4u5iujnOs7JO1cXk8zE1ZSMOXHMfGsT55DMUZsxutnaYHXkOJOJ0FlEhc0+1
htb691X8vYD85SHcnOjFmUTRIeEqsHDVNzOj/zle7ALiA5v3/sNm0kPDLgKw3HeqnF66P+rGXxxZ
bo6QLkvyuDnx0UNvRzXBfFkQcjLYGLtZIpNJmWHh1VLg9mn96l4p84eVxHe5+Mun3xwWBC1NSYV8
eprbsxBWyKUyRBoYSz+btSUwqdBd2RSB6C1M5O7c9T8jIm6MNm5ueyefB5HeKTqUSaAxSODhV9/q
ptbMoN+ev3N2RiNMv3CEOyu+3Jw9cT5xHi6mkA4MFNAFnDRH1UKnIm0NzxhU+8yA+12GlZsG02ER
YUGnknmTuIwOYsnuFGaTkOP6+rKKhdpML96Z3l864Ws82IW+HU8WmExYG6nJLAEq6mirI8KnvHPK
2EHX1p0sgd0SR9ESNAvu30PxeaZ3LjMom1cnHFfi5UEj06YzS5oPhl2iu5CDWF7PC6+gYlzED+pW
LEw53WZgZnAJ0p8dc31GkqshfT01LgZ01+rxPMegdlcmy7m40frglGxmsqsw2jZPg524AL4v+f4M
jALNCU0jWih7osjT4emBEtqkMUhPDWKpLapcqBMd7kyDJWl2w0rDFw+7otlXLa+U87qiZbyY595f
yA8FLkcPVySnGXc3H/fnbk6GnWzM6teBoKSOvupJU3ZCsjxHP9vko4IxrF4wbITSVkUpI+EXLV23
0dO/35bFH/3GzctyU+VmVDWVVuLKksWrHNONqyli24Ncloobdgk4P8S4bA4l8+R32x4TVNq98GlU
rBmz6Hw7dSNMZO9c1Z+Hyu+X9T1z/6XvK8qMwYSkRoeFtOykl6w7SDADxm2YHQpMeXv+R+Q8LXEV
wnuIzPPq4pMQsOzl1YW+HI5N8XEd3eRFaF01N0kpSut9LC6bzrvEjpCYVc72iyWgMdvluaM50lLf
woYKH5gPLlb5VgzOb3AvQf0ZA4HIsj/SaTIqk5YhM+vaqAgTYWhY4V+vj+YF/YBfBafnXlxecW7m
6IiRF/AxU+rFNcf3DekJHoQnW50/CpB5aWdQ2GCWjFEyqe/iRuUPnVS4qq0CDkH4TMyQxZX1PwWJ
AVS7rem+NWb9g5sVRGudaMTYwKGMo13SfkygH+C51+w6GG6j3UKj26gPo4Cqw+gtFdt0DT4VUuTh
x/nkNGRwpHQy8XhkSFho6xBKYcMuZSfhtswRvxGzFrkQ9iId+h0k0GfpcrUhoZFdZ7BhkO4T4aAy
CaKtiQQEiO8TvLbUQSoG6+SEKG4VL5257A5t+ZT6DfR5U0JAl1kisu6rORv9FEE5RU5nneHn4DMl
E+KDMVK4rsXVaRbQiIQi7H2Uf+5Zf4ESdJqZi3x3+YQC0hMjUCprYmHNgSpMui54b7+ShTOX3RxB
7tgMlhwpUP8+z9XqHMLtTrFBm6qhfhf1dDtmxrBv/JgvywOrsYvwY7o8nLN3BKElrPgrzJtSfBij
pyZI7zUUiz8qlJs3/OaMOM21pDhLQgRsG8P7T/30vG2koIEHOQJBI9ll9GJoWtAtnrQLETCTQqd7
0sE5uta4QH+wBd7zeQoZQFhFyeausa54Z2/4Pmh+WYSVWEdhl0oRA6H+Iy3sEpLTXnW6NWdZ+alo
K5RjFXPzR20lv0YblbAnuTf6b3LKOqIzxKR4f36avL8GQycAGtmfWd7ZK765Ab8d9Tc38qbUk2Lk
VNHsutjn1MAEtvUWpd4npmqu1q4BOkfWe2Ujp09SiKq+2FgLGjjpQCsvDKmhXR/CVwboQ7Ktu0B0
E3hb2AXLjpw/69oyifwYBbotxsKyltw2eyPfSMk9QIqP+Z5onbvGYX90IJpM4CEBgYogLwjouqnd
1FRXLrMWA9CWYawFCSHQcYIdzGQ7hb3lR8ZrArYCHz2tuj33LszSpsHUnbgl+baCEiTswmRJVAX+
0hbajbdKqI7KqS8rCetr9QrXVDqqRLMRn/FTkQmYMtDEZI78AolLseEscIYOhTu0qDw3Cn6/cyuT
/XMVQARLM/z+PSzKC9Wa5T/Ls98KgdCs9HA9Sz1gB1RB2PP2foMvpc7R/pDySUi7H9mFcNKbJK9s
2VZH2kPsMLGR3ps7L9EfHJ/bb3tTL6rYN/ddVEv7bDX54g1rQq+wNZfXpa95uWbcHfxPRdivb+3t
B94s/2zoE/2aldI+/dIyF806ptEnAxBHMcUllrV0ihxQDyLhFJOBfrdcrP99xt79yjcN9zxK9HRR
cgUEYr3MezyZImZY1ZccpBUO8pVb33mlhD/g9NsvPW04v2woShN3IaRIaV9eSCDPf0bx6ziOll4x
V0ahB4e/mW1H6VMTd2nunfHujryy2mOJi5kPPiC5Yl9kZhXxYAoML3pZ9S41yFz+jg0FXsafimR1
+CiQetYagp0EiWJC7v1Plg9+Ae3xtNR3M8aAZNUtHhgPNQCMOUIqS4dIo6yvmCPjDlWZJdLfIWjx
+6RGcLXLMss+siGYw9uN5Ydes3NgkdTUEKXL9un0kM7WGhj9oL6XKlYF9qA9pPNlGzk1g5LW1qHp
pltClsTMngmP52K56DeF5AqSS/2ZlD56M45S8bocYi+cUyNY6vvE5S6edLYkIWjHh3hcymSYjY9i
9lQT5XalCGjDr0uKsq3LLEXIcAX5uPOS3H1kN919L47ROYp5SxBR2ROBaHQSZqbDUildgfwjLeiV
h1qzhcZMh+C0WOa9L+a7WfYyFw9lyu3As88S5oRtOFG5JMsmrY41RqTJCneoul0PITl+D5fS75Jl
RV7W2WnToD6ty/M6Km2e3ozEiAyzDU8ZfUnfnCP7/CG3vjgEPJCZ+DwUfip6wsUVFQ/+OczSYWGW
YObtWkzYpAh48Dq7Ei1d8uraGWa2lrvx5BnjnCDES+4l3mpXB/uzEMbyaM/EHQGr8P6X8N0qc554
WH8QLwhaUeP8LHkXIh+KzE0jV4LhP5lrmTIZFuGKNLYZLBEASIsfVxXUwLr0OuIvRLeeG9h6Mjse
IKHda7SnI+5fm8nNEaiXonZZxN97dbalKMDcgwNw8XMhwAhwa58SdYvLiQCrbnvnBbk9rVjSIqEU
+mKh6QRbflNYflnS0TgksVJl/3k/iLHDSJ0wELxz8ZtyBP/Op91WJLefdrNnCTMdodKikPanzwKA
0JoZ50PkZMArtHakqWRe7lR3Rcx/2at/+44321ZaC3WXwsXZXytTVL02WcmqDwDf2dm2wjk45Pjr
7QR5hXom7bRdU9sbd775Xx7xb9dwsw5PnTLKp3Qh7QezBXZsTOGdfhquvjZfXl9GM/7B3L225dP+
dC8f5tub8Ob1+u2zb14vsZTUy1DwjMmcvEBLDpS5X4qu3kB0cCWF3rBvN/N+vYh3Bey/kzkn8ncw
56he8HGsSJmkwAXCRImK5erCagd7/BLNyah4cOH/tVRflaUjegsQBigvsil8VjjMR/d00Opt0X37
/tzUVmU/JgJ9g7SXXskD6r7KYnqEW5GF/xxnNgm/6nzS1ECgHJfZQ1UHjWbr9fOgYdyEW0DlaDMY
OMbip8IMSnPhSGrZflBdCEMEg2SO0L9WuMkLgVqZp6zlcImMU+2x7S0Obb6s0BuQO7TO/SvhlZOK
BVgBu1XV7os3LfeH3L/ke+FisuXg0kzBqYkMPAJch5j21HM3plUqzPhdSN5zaa1ffa2Bcennw7uw
eE7iO2Hvf6sRfnvy08r4ZXVXXSoWcp5K+1nqxLl1WVVOuxReSa5SX5N9i1pG2v/7RRfvPaIbQGLM
y24shZwagUjealcWm965evjyIO5pcbXzZE7X01ZKfGQaWIg4KPUYE87eZq/aIZr7ODgw5IjjvYZf
GQokl07ADNWn8/BQvdGALu+NbOU7W+A3GPvLTaoxU0uuItsDFwa0Z5aC1wEa4Ls3dyMijlBuVvZI
Wyfj6IEK0RacC4nfqkf06Ntoyd6Iy6zMSJ1zMtuJFHuy2WbYNbpCZmndEnGyeuR8/CagSSezOKqY
+OCDg8Ivwjc0RR0Irm1i9pQk9r8fxx9EjJsVc2tVMGSLKhfURNrjmAE57TvKb4bKgi4U1pNsdh/R
PjRRSQP+JVPcb/GKI9jpzsb/x3D49jKmZ/DLPQ67a8osjC0o0YHMrATe98sMQ2dcTM2SAw8tX728
YHVmli+AZuTy5BbitxC7tXtWyvNv+v2f+yHnnqapRNLeTmPbelS6Xi+jA6TtAlnPAlzTPMkIIBdH
+hWiOZ7OK/EBe7qgC5rcal8Kv5o86ZAMkpgA7uJIOwQiNo1V9nMx25ZP7eq003JbFZjegdaUe4yH
UH9m03/ec9LM7PxNhIhB+Dq6xR71XcatXmARZ6Ivkx31oXzjIlAdSi6NqeAO7uxwxniU0aB9eRE+
Cr8zBYR+8Z5aKihzSw1tccagbUDf4w3lz0G1xvAtI8/hobgEKVJAkqTcs3+yWweTOGQGncf8hmls
LriL9WCe/YtzsViGCMV25ZfuXb808+L0H9KGmLYg2aLe5Vd3XSDohqI/50tuic+W55f7GGLcw/Wr
s6VdveRylomvrvqXAoQgUHtHV30d3uDTZGVmnXGOeGkd4UED1N2pq+pDCq4jgzYMzjJTQMbwFq3I
gKvqdYRGeNU8IV1jv+5k3pHibHWFS+B3s4n3owOr3Byx/p9Ge7bsaO4iQD0IOw3347Y2EvzaUNPi
4R6QlRJE/vR39BUvqYII0OZpBAsXfGGTbhIfR798kz9pgUibjuB1wdrHShsHv4cLDNKzFe/VD8wn
cL04RGa7Sh5xQ8V6bnDKp9EaNgk5lJCXAv4Q+LVPyeN5Ujogjx0fZQ/YPnnRde/yM2HAaGASY5Fe
jhczIXXjalAOecYk2GXI1n2S1wKFPQ2u2vS0vdyeZCAJHo7+BBgkB6EO0r1gkQ0zYnWzrNlGF6Dd
sjBFJMkXI0X1qS5nG9jVqzIQp8AP2pH2AAnES90wKF9RHOek9rrnn8SAuyUD9zX6VJETUupQO8/2
OowRXPzy1+suOfBLP7KH4p1pZO4KSwVi3rGjvaoNIE2tteNj+Slt59/ITN/yfk6CmpNFdqs7n8bX
VouqkV9WWzpS0NBNvpM9PA2HY4jVoZ+viwN+TRqfPGPYaIqCiXo4x73RrA71Z9/wKJ0zPympkeqF
g8sK6mo8E4mt42e6YAKZwYMQocvOEBYxTsB9gNmeIb+L121x0NDg7epPVWBxE6YKKGg0/FmVPRw1
Cd9J8q/MBV2l7vTP+WvuxfaZ38ssD2fhvY6T3/PkQ3vFHG81xwyPjR+FKGbitRm+hstmuvFgUpX8
MDAjxnkGl+DUygMYDEeNnFT+vzf3CT3ssfLa95JIPPQ30SSDh3rvy5JPsnCdPEVtg7gDUoBoZ6is
zOqrwiWv9bBLlLN10W4xfcfnb6dFTyhiSu1pZK3zEOZMPd85GRGQh2HA4/fxPTr9wHvdpnFuMO16
51EOPwF19fCBzhiw1hkDBcnipF+cEnLUYqM2yGft+iV5GrbZW/TUMdlA2xnOjHIGedmU57ace9LV
VqA1cyfgzX0BZlx/UArNt8TFYTjXPOiVHbuqO/uqZlvNas3Sn5PUNFXyiiVhRIVweg1259QOGmeX
kBkUV0Ajq4mTQBqhD6cFgvFg9XSSwPZtoNtQnxUumDFuuW0nFPI/tm084M66PM0f5WASNSdejge+
M6xgUEPhS53syO8yLnuUTnvSzKx4K9O+pT8uOHFp7wKzeLvDpEfwi4sjBxhJIh3Fusy6fCJPJh2B
341xhIZADfPDdN8ofgNviZC+1hXW1R7uANoXi7hEp/ZDvvLF7I9IQBWSR36UEuYwRrvOju2CufE5
95TWbYlWYOEH8lbLTfkr3A5+/LMq7ao3GCyrqY8tfP2TqVvQYmf1BtAtNEajAXacPprH9KPziydx
INS83WBzjrxZtdhE19FSBUEeLIIHiKMgLAvjzdfsTQ0wNZGt8oBkEmNJSNPg39JkGoyyB9PXrDar
DYaRe5240iQYj1BolcpS6HjPjNqkZe1LeDDQgJ1NYoVh5JEwvIIRjhackKxD/8agyMrcwpZRnNEZ
94ZXolANV2hepxRJR3kOPy57ciLt6JPOoF5N1vPFWsS1ED9SMrh86s8jlI/wQOg7JAjg//aTzHMM
k9B7owR9HvxENbXnaqMsEQiTMaNerTazF8+lMyOlkreBssAhxIXS3WDcY6IM9spD85g7k9P8aa0c
YzaF/dwLBTbiKeLxZEe4gF74LIVwzPq9RPS97tfT9Jh/2gnH81q35Ec59BY8dyzbUNlu4IMGEUTv
VjSiz/wh5EUi+NSLH6Jgugv8Bqt7jh/6DfNZewgQOlw4FaV9/d4er34RXD51vwnAUe1qXTGWVI3y
oE/enVNqbf2ut9yiSZAbGmSEaKPFPJuHdNpP441JDmo2y2vAHR6fMjvZdRhSmJUVfgBjFrvMDZ9U
v1rjYUiOVfN4fVgsr8v0mWnlUSYcvfPE4+VYyy4Y7Kzz+M3Cj/wBZMUu37EIQmhWmecjhVUTZP9D
2pktN6pkbfuKiGAGnYpBaJZsy7J9QtguFxJCgJjF1f9Puv/obavcRcfXJztiV7mcDMnKNbzDMl/G
K9sfYRLCEubL8b6YlWuEjKRnmiVIHeRLfS4zK0jRO3LKh4YDPHRZbw8C+phPVWl+YHh1gGo3rXFW
VBwm9fabtJGCmPhKefhxxZ8MB5s9X9aRSMzpd/Jo1RWtl4KEhH4UwwBm44oc+DXfRr42Vt7zWXaP
fpIjDubLulhCYmSQuW2yRS/P+3qgkar90Ck3Vc1A5VqzjZF1mw52F6W6mKpMbgIczFfxksaZ7XGE
pAh6VxGQRbjIUAlEpCFMIKxDE79eWoh/fgiZREiXrkkpDWXWlabZ+r8wPfihefDtCm+626VVxofu
rKtbkexcUlfB/sxN/BDdXKe7A/3lMOZXkpVotQ3UD0MP5yZx53H1md726lYoZJAq0h+A0/nG6wXJ
eXX50u39aDrYLlFFJ+gmR/92yzedorN9tfPmaqhb8WnxiUAOsLVxC/Ids8rqSuMywAo2hzDCMB+b
eRd4xqoqUUofG8fpNfOuQJ5HE3ryQuhixMmj15NTAwlw3PdQkV2SElIsKJacZGjFiFMLD5+KOecz
6VLzIHIA0+0p+FG70x9QzJyJPyD7q5/yi7CioZNbc4wAJ6yqZY0H+UyAB1L8dISWwkyNOQKNCU1F
FEUiRCC0JTPsPhArMbI2TgFAEsN+MuKZVsxPGJoLaI29EKenribeJQQmTV/dQVUmRU+5KaBpEfdK
H5lBThFLmQPh74oIEncZ1Pq6rlZxvkuuNTMtbHku+0Foiqjd//ZSbhppbaW2qp3xUjL5ue/2ifmR
nB8Q2HJyLNucyvAP2nN3cdR+JRy5zSyQcHEanLD9QaujmPy2N256abGknhup/PwcQkpIRFaZQXuy
Ds8h9Y4+fLOBj+CHtuW3BW8aaPH5fIlPRxON/CkVgPSu0V0Sg1zLdqzZ5/E3+OHZ1g8fPb2bf6rU
m49e0TOYg4kxuitc6V7rfAumN8ob2HNyHOCBmXDi2Kt2y/9eeNjbcClvy0cTIWV0b+3d5RWhvHX6
0PmHKQrr5dWDmt+SwYliDVvFV4DHaLDbL52fTmmqSwGwHq+ZQtB0r471hIC6kx48bJaN92SB1/fV
i4CqGohI/bY2NG8zqjmVeqomL36Mp61nz2jH4w3+WHunR3NmrJkuQnYHw4AkKoUMtSRJduih9nQp
xroxBqsOMnO05y8lZZyUXl4gKxAg8458d/mbS76cJ8Zaf9EnQKTrWbRKM1B4/Ee7B+WiPDVP5kSZ
ork6ie7UCdT2FWUTWbK0MMECYBZPWyEAbB2+Hh4iOkg+HZBDERym/RPPikL+tQKhgFNWhmYkUAo6
0s0DjQAN6b6ELoDsRHN7Zo2ZabhAMHzVqRYGSCUHn7NxhIL8LL88I7V/jMbqrF4BJ3/iVEy9hrES
QkcXfpK79np8aXad37lCXkgaX3+nG+BYpzsthMo+Lh7kV3y6TVQ4Vu2jHOEQjEhVDpkYA0AZg/U7
A3lZLVCdtPJGQLsZFgOZj8b2jHaVEIDtA/QDGtcAedGIih85+mk7aclb3sE4pW71CyaRAZAmHJdb
pNHKYoUxJD/evgh6HRKi036azfJNgew7VjrgT6kUiGEYYxTLY+YhAUVJnG4OT5RBRlAv09xFiJpe
q7xkEEi5/ltblC+GXy3QXgv99NeZSoYHdrSJ3JflWgJSiiqjbbvQmoAhyLv4l7ws6LfAs9oiDDNl
IBSYfMnm5OqpO4ty/DR+O2x4Wh8VeglALvdgUR9z1alXWvBWLQjIL4iICYcDWi4VgjmZk+8jL4YF
fq/g40azZaJ6JwB8YyayM36fYo+tt9zneg/UqmiZOv0cV/SAtMbTZxz8XvUWzoQ8A/9gaQQxLzx+
oFExsaexy5rCbYh6fHzYiJL34OdvFxAVI+inAN1oArwi4fRWd+PknbK8458jK/SSro/dMnkntLsU
4TYeklSGZQdFvIKUbCxwLn3Ltsp+lDydQaGp/oFMvPGAwMH7lMlH+VVCkurOOK7NJrCUXYKAHbTp
liwuCz/601IP7/J8n9d+iQ2CAgvMLxCZqdGGKeZpifo+PLLxHTZF06zxmHV1++IyoSaWVmA/QGnD
uruCB/PDX1eKSwa0IGfyyz6fS6mbKS3d/RdOHyriYzfpM/dgzsJ2NnoND/hHj+0FbgfR4rSgysSP
aB3bThgJY4H7xpgrhS+na2DRqoYJojymDpG1jySbU9qk7U6WZlGxTE7TxPTxZz0+K5RUKVWH9Bvj
wGJFEp/0Y01Zw+3PLeCIY2132Ri/kyDJHeMx5Bcy0vFITUfYPFJX6UHzYZoYN8xyzIjO+RgdlivV
pNmRDTBEXCJifa2mMshaRMUIoXwz+Zy8ICvd6HSX840aXsVHEU6OZ5RCBeOvspwRgZL5du3EJq1J
MzjMdazk75JHzDm94uM61SmvI2OhG4+Sury0T1q/w7NFQvZlmTIFZbJser1QNhpT0CCXsoaDsmo+
KkBUXuLZb6NHNZD3aFm1WAKjpxVvacr64G+8hCK6XmQoWOFUAMH4OWUuLj2ky8xNVwwxOHlO9/lW
f1OWFFH2HN0dFXmsI71qxrUO8NEHkp17+w6Fhmk8S5HrpISZUsWPCyopUkbvN/tswcv18V4FSne8
twPxx7nzWh8p8wE6uodlwRFTzFTfEArqCJhPQfCPeV2Jh64W9QCiHJGrrra7dCUIHTmYyCB7EEyf
dKI8X4NwfwgEzcaa7rrJ8Z68n3+fbqMNQM+ZBGJPpaBE4XVZzCi5ICtRAM9aJMaAmMtj1S+owjRp
XK91QPJQCOeHl9Hj8fMyexDoJtaGJOD64uSbd4et8Vwsw310D6l/qQbVhH8EASbch3cUM5SRlujl
X7BRPXhUHW48udc88it5TKW9KQCXOQaPqF/ywP1+TQ93kjvCHiFzwj01ZEEVjR7ZHNF/GQUbbpJe
3lu+k+p1MpEeOj4tfudha2Kt7mIJJ354Lc9RVDPTKSOl0ca8A/BEMbzGc3lhrB8v63aOTBmnzjre
8flgqiw9qCtpg42xE76MAmMa3h1jR5oa7t+zG0MWmcRNWvct07jJpy4kGXFyzEd35gvLKvdROjGA
WxG0Z5zqH/Yu/6DDKsQZzSWG3Af1Iz69pOE6JoMOoyX8U7c156jo9SNUulaZ+nwxYAb8hqt7CGn7
gk/E1QjfrJAw5pOvFPoHB779mxOXwRR90yBn1M6WLDjPrHlqePGi9mKGZZnpN7hgK0uj2KaHSZ69
9Kor5/O2CxjTsDiHST1JOI4yp3jmnOoEqaMJ/WvpE+l3Qvs/86pmpqmuDRbH16HVQzhuJ3V7h4Xh
uxqtO3Ta6BLl86jC1yv6VKp44EjnJcDISd3rrkBTGFPB2u1+Hd6Nt+qXhrQ7FS1wCtd4Q1TyuCWg
10QsAp1JaYybCGcyB/FxTsKPhjCBoOHUycGqIfoWIlodOR1qNwBGekfFmNrTd6x2Pbm2ycIaVi2m
kz+XH5wMqHk9INZY3IOCjevx9ArCCX76nDavY3jp+vob81WM0JGgeojdcpcYQZdzYGEEmFT7ZLSt
zMkoIQtCT0dinHnEQHtGvwr1M9gL4+TRfE55v/Ek/IVAVCZGWfwXzxiEIAtg5BxsNY4P/kXxjRKf
LAfwSs7RH4+r2Dk/9W9hN1GfkRpVp9Wey07Qe9gWb3RBOXi0l9PLaadOT/q4u2sCATN9qIxl1Alv
GyjtCLbSM3ozXq7Z4oAyFJZcy3if36MrqfLjrzHV3VP9dG49Qd1Lp8rqqvgqYBOv3XBYoZrG+Ihf
wVDX2ukPiXvl0p9pDKeoSe3fFTDg/mHPhD8J5/jP4By9bKPgsDctz/5F0JbAvGeEfl5IUKK+xbdt
+wbjiZCB5RgwiPqeQMurx4VB4jJOSa0VtEinFDv01w6mXzZOgQARMBJYP6j2sScIfUckeTxhF1aN
dYDgbLrDqpR23YsN8ib2AUJJ8ss1nKZ33csINhcqkak7whWJgnY0LVIXee3Uk6a07NYcNVI8VZgq
0cwF/UpfpSGam/tCXnNJ9vj1ihZf5XPaZNi24c+HhJeTvJjVtDcd69F+J+9DmREDbT7Ri3+qAxDu
l6Ay4OMiueXiZp09Q3TJz0FydXNOnkX2AJafXvObMRKq9hLKqhyKoMqdgl36Zj1Wr1gB0VVrfQBc
J9NLXka5z5ocejhA5kxIEcLmrMxin66PweMZgdtxLn6TAAGaFslEbviFx/tWFUdM7p7gBQe00vT4
OYf6tuSXH328ex6VR+KxDCRIcqw2SE6uhlUFehGEpiwIS7QIkVQk5++2tKRKFeOocYreA5fXOtfy
PrsPvban7e8ZwFwx2aFP6hwv7sk32M+Gk39Exd48PGtSULTTg70IDRgBCHubIRk8LFq8bpoOd12+
Xx4YQ4Vopj0c4k2/vAZoHKk8Z3UM5Bi4skRY/3twVn4ep/9TBd5M8OX4pKnXLD7ci/4LQieguCqs
r6ES0EoXjUpBplODIXzjSPR1/nYm3IzxrVC31DaXIgycx0bkIjgeGX6ErGLyEpL0IivYVMs89Kt6
fjHuDfnuejoyfAgsoFzoR3Ykn1E3S07LDL5HukjnhRedndHOWjLRv9PXAH568ietcUm8zvQOKNZ+
GdsCXTB6B1MywZkyqaHdTMgQ1HFydntllqZz/l11hWDsyGtA+fpxh7S2Hr5etYUAfSFe89psjzUq
Fkzvgaq5wvnIQHlpkWSLJp6ULfxe4V/jhYU6jo+biugBjr+dIYPBMUV2zktfWLJfH/ziTBkkTSJ9
MvBSBx6ufVPax9m5VpRzJBAHbDTV6wO6CX7zGIG0jgZbCX+wyf41fP/3HvrkTH4Zvpv5uT5VKss1
EO2ZcDoWwq0sKtFQqpl/H5b2feuS0aDykjx15I5DnaMfGkdfMwz7ppvXNvEoj08HcDuTSmj0eK0v
TDSHdu1PnaFv69w0qORc62zrwJ3ixOyKrmHHWjqDHiEDJPkDr/FWVeD2ud7kTUaZKP3pzF3F02ZR
T86T2mdD0UwfenyD93XbgDpe1KOmSxooTkb+r6YTza7P79k0E1okQ0/RHLqvG5SVLhXq5WxzX/lo
fMXeQ+yX3g5OlR9x+DC7T+XHuA4y0O006F9IADBBMxxOyFyZlAvdj710ebrvXk7P5hNKp14HQKaA
eazRrYDug9yyc9jW94k4e71sc9yE686rp9cHieQJITw/JjGcwe07j9PZdVFuhDQoOOM6GHiDA9HV
vo2up2x0NC2e62HKlyE2DGp8hsaX8flwUQCFIdC92r4gWP59bfWH/p6pgLnUZNPSLPOz//flq6wP
RWGdzzRTCQKIjIb3vpbBDHZ4sno+78JJiOHoPcI/GK7Nm2hpXTnDD15FVkav2a2QAgwS9IgzejMP
A9f2ww74dm03O6Cuu+4oIXu11V+KhSJyXdgi5Y7ZOY3POwsXy4tPwdedXMopihzlI50MMRh+2vTf
LuLm5bQHiCG6RptXfMy57uR+FwjpwjNts/WwhdZPyLVv690ceaEute1F5qbldG4nrlqMz7/hOgAR
NaQ52q+hS+MKJR2tow3gIul3Rxo57pMxPLXYHyuxn7c+2IL405jNmmRu0i0R/S8Sakp1ANqn/lC0
fb3aW37HqDnVcpVqDGaqyQGwCmUE4pJ4FVozg+kc/KoAsd4DTEe/XSjL5BrQQKHsje6H/JL1gd3y
x3GWKPKplHhRHUnkuVwcy0UZzxLj7qjDm6PPd2BsBRrQXBd6kLXBpZtQSFShl2YzQBFS7h3cug1k
xGhc+eIyv9HiezN7Po8miCnLh5UBSw7X1pdQ9c6XINkyCe2HzU7UH6LBt0cqju0vX+QpgYt2jvgi
Bes658rsCa302nLRpddtN63xlJpUSAAHlpM+noG5IIrOxm8cI5laF4BY47R4BDE0OXjNEJLPHg2M
xPSby9NGRXFODRmHbbrNiJ0eFu3MqJwzLeLz5HI+jmHqmsvoDdTiUfioGg89DCQGmCdfpXgxxsff
qHGU6C2CPXylJDd3ikQ+7lzht+cl3gd0xkeX4MI8pVNcmypVz50W7FjBaMwbye7JvpdligvwinRT
mUcADGM+T9G1Pe2POKFj3DxLgRjjmPNibuNFYgbJooAEuegR0sLM8vf1LnoUm6MIQIhdrg41Pr9C
gHm3EDxqGtpM2ZaA0XSa9RP6CFeK3gU3pL3nT3YMnmCcQJRIqZcc1OjhJZgexLH6Ex0P/ixCQhwk
77icxztjqiA3ghSzd2FMDxZsiQzEs70EhvtWxLSwJGl8mbNtE4xBQYe/wZg175SNhXjsxa1jhuIg
JueiyaTVnoaOnKMAdXgzNPcMm0XDTA+d0xPiVX4bKB+M3rnUIl30z8y8yzQ4obpxHo+oa52coJ35
oGBP8ewC6oTxGc6x3LSJaO2jdF8zEFmiUwhItnpKF2DLCohV4SydxpvobhS91vFUn43W8QNNB3tS
YGBYejruuP043NYekD3qxSnJZDKa8sc91O583giNY+HSqKnjUeGG6iQvl+gwP4teuCraFwhdaMjO
luMGv7zK7x/0ftejNKxvc3JoVCFLHHe8yv5ldxhmTJID/tSetmgAN12nJa2uEyz4xxEoznDcM/qw
9siT5bQwXVyIXektL7z2I9oaWI54vfUysuHc0ihhXuub7djKZzmYAdWvl/20WMdup2HoITTsQ1ff
gPgCx6S9AeISPhynCZgw/Gdb28uWQLoo+JvSKWwUTt/wWKa/S3W/Om75/dGsbB+wOH5nyPGWrM9L
0wA8JlxRkDZ0mjmAsW7PmJRuP6guFG2XB/rYB4LKW30ZC0MMMVFM9yEQovsTsWdqL5Ckm6cXMpnU
v67EX6OKicUJrXxQWvw2epgr+6HYXxBpIxJITrih3R26zOhh1/R7HoOYRAADi9f5PUA+fNbbaadP
uXLTYJ4I/xcG0RFYB0BhtMYRCIeSwxAAyontJRCXwngeU25P6C1kaKl6WBc3XtW/nxGAbz7n2ZgY
0DxbI+Cdhg+q/GSNfM4IWGl+HTEMkO+Sz3VPbvN2WNvR9LhN1h3QkggQIL8QS1EtyDcIMF4XLTdk
vRgYWfn9/iRE6B3Edb3LVuAfDj7vig52OubEg0za7mimPzAr+PQFnp1np222lFYHdL0FXgLAXzry
jflxK5SukThenpmwlKvLNrzsGqoQ+ghY4d4remDH3mVymoNtAOx62pyXxR4tjxea9u24osuj0HVx
1Q7WwSSUJvI9+wu4YTnBOGJ/+sj35XPlGbPzNAysO0AbqwhYI/6bCJ4dkUh+pUGOuCXMM+eyiAgL
yAO/nxBNhnrsHT/AeUzjN9SWI1CrDLSLR0hreTHuZkeGfmscE9LARtIlWoIQwJgDy78Z7j5g8c5P
/EfZJqt+lnvJPokDHGlUrB0w4uZMIG8makG4dhABGi1VwtpptEzKRc1XZiAZM+6FDt4TuIFuloYb
EyjfUajTJWM+Gt1HLM+MmN9YK541vmvKDIpSaQWKMtPi2VkjOuYOvIU+/WURjIvgFL2mJZPccGPA
6MFrJKOJZJR3eomWy/WlgqDN8cXEnFMjkTyYnAkT3vK6L/IP9Xin1W/q6K1Jgsz6FYOEGicQ2i5V
kOvblF4Wqird78PrBbjECmgkjfroQZPXYXx3rKYtLgfRKlaCNMXgx5NQjhEeMb1TqJO290fyiw3y
GXBYNmnUSQlSMML3IcjAhB3cljmVbXwc5X3SLIrrDgJ5UyEwQXeIJzLOV6cnrH9PGqaPLiA368Ns
xqwpAGXNJA5Uv1wnQYpQEmZPvV+VY/nhevb7l/aBJlSJpOU0lonp0BKe20W/Yz6kjmc0jKotqD5s
numkFLPTmj8BafdiMk1aJkHEvJdCQKWEpJ2HiOL76SDQTcxrdv0ufTHnF9C+LxVDj626ZwKzRqyS
oQDwJppY13m+xWv6vtpdA3sfEbjBZqBckAlhzaNb7g9jzFaceGmcvHClBulOfdPvil26Y05gMPCw
t1382BibXLqL07uCPwlwYA7ToABVxylo4mi9iRii1HNYJ9fY0a939f6wxSClPW2NX8gSVEuhGyQF
dEIqkG65pxNbJ1B0D/Fc1FhL5jB+PDntzzTKzFn8AXAblZsyn1mp0+krW5u2kBimkh8vw/OYdtr5
/NS040u94qTLl5Ex6UHKgo/qJlbm13NtY98x7GDMsc93I2uRpYz4w9/a88WcMcBfnNaWe0HRnQmm
7TTvxURy8aXFdRsk3clHvQIfCX15nR/3h12PwzLDNXn89xrnB9u0bygS86a8SE5NLqkyyKYK08De
lXdsU4lmAVK8q/NGnwOA/F+XvKkw8izvE+1MhaGiNeSjtVSt+UKcdyIJ/kF0ggBBDglzDd2ndVPL
XU7qQQ3bTtRycD8ZsWcCiHvXg+8UzP7TekhS9qd+0ze4zM2TReY8SqKCPFqfFIYHybdB5ENL/BzU
yIJNB1argAXQ7jtrXvZUVKBrMfYRqd7AOx5Cr908cDO0rCPkV1Fjl8U7EjQA4gGKvcanKXIT3aPQ
qh9u12g/1WZfEIW3tZkkq+0xVhR1e46nI4UR+vZf3SjtrQneaxdhjLWhM/MaMzmpVMfqETt4P7yO
JjpGLiRTM2wc4Nyd+DCw+Nz//aEMvZ4/yrU6rOKzehUPRfGbaeI3gn85S48PPYm55F0WvQdQNfK3
sRnYUMQQlbX9czYkySeacTct5q/b5LYteczjUMstNiaWD9wvWluPFKxut2UmxbDDpfsyLHf2hyjG
DXjsthWZ6b1tVKOad/ObgSaA+RWn8mHcW+NE2/UoR/82mN5uMGiJXGWKHVMi8IEM7JjtWdkslZ5p
uFD5fTYV66r3TX2aHgOCeTqhBBp4Vz80Tr89o5uG5lHR6rw0LuqWqexd3SxegJ2SeamvKtjy5wLq
gEiktdpX9uFD/AqS/gIIb2nI63Fd0qMQzhrHbAZ0IB20PBy6tpv2p9yPDnpbNeLaVGyJkV0ouym5
PcI22JHRp9nS1qJVBL2KRiJN5Y+hHtqPLaKvH9pNX7S+mGbdFqJPNRHNs94RI9Yu0F5yGompIzEU
HGjbKQNVuH0TTpvjhXxGfNuNL8SWmnG9hOXikEghMFStzv6IafLQNtCHVr0JqZohaVFjWtSqghUZ
dNodClpg5Qo8Blv3cPQaKivZiQuvI9OOnY7GIO8k8a3f8oKBI46yngYwZVzNjlMpQenXSYNqLkgu
KLrZr4C3mGezfarpKfLrywr5oPzhGKg7Y8HoDauIszBSQM5Wwq0hcxiTV5Krv0okqRBkXtGgA6Kj
nMZgaEHulKaX0ce1oTpM8AjB3MlqvKKbjRo8WUb3YfZxAWnz2NxflqfdNQa76dan1QUIHOeA4Ybx
rxNAA6bmtuqHVH7rC7YDlpORmgfEimI68vN7bYFNkaysW2VqQ6U7EyoLJ92or0djK8NGYTwrf/K/
2otfAg2aAVSgs4uggXdBWG0Mxw9Fx8O9EXAlU5Lop2xfgfPT3JL7mONMaOJ7F8Ecfo+fwlmpTEdP
BwpmRq4on2EjhjTdeYHIkiWtiyNv3T/nDhg7+7A9PGWyU96lNApIyQzUMOYj+85+PGoTHFIbZXXC
tp382HZVPClpJ3p2B/hj2gJCaN5akuF0Y9EDGffMN6mONvqv1tqp8eJKrZBzcFR8Z22y05q30n7P
EStgOPjRdJh2PaD6M5ZGT1m17dq75npE+GqeWMy/kW8776IscUfJOM0m18u6jtB1s8eKTJ0aviXH
p7z4iFSLTgGdfIb8oyd+r/yQXQK5nuuYiYR5kIcLdX/Amca12m0puj4Qmv8e9ZSh8/Pm2NaqNtRj
tAr4rHnfawBzdDHZwhDzB0crA2uNRHPzS9OvV5pLeBZgYpCaj0RVkZCJ2eq1gWtSBwN3NnDmjcTV
fFnNyqusO0mtWO18p7Z3p+uyXR4oYVs00HW4YjqYrcF7/GnU8CVMfg57v656KZNEicEv54oL4zR/
wCzb+zSgaDx5EWHUYaHYB/5ucPCn/NRT/bq0CGxfls4StR114pA//RbC1AmOblPUFI8knt550qBk
WSjTg4wQUh0M5tsDUXN0c3p2Zac0oxxmB17ZmLMLCh/5BWRIvHgmGd06eEuUMX9/x39I8t1kGKOb
c7GRws6sKtLfmKByl4JQDM35CakZULWCqyA5SPvrkL3MuxgzHAQXVg1SJcgmhmsNLlV32cmjh6E6
QPupS//1TdyclVl5lvRI5k10o3GPAvnVogaRveyFEdOzXDvHXSc6biuCH5DfCCvaTb2s0AKRAEWt
2l+SNb+eFsqRKxy5F3P796f2E1H9a6YzujlXK6Y9x/RINtEisyrQwFBoC1pypOtonhpTIaHeeZXT
jBYYEjIRoAyuBg53dSgY3Byz1dUAcV+IWgl4MBTdKLjuhI4U4CU4eqj+ztFkdq4Lw5GDoNxrxlDk
GyhYRjeRzz40pyY5EflgoYuaAcHo40wYSQPoYfQFYtNy0NAcuO+BGtGWb4LguevrkZGSR/3/ubmA
p4nkDQ6NU2/Q8nge2o7K32OS/QlK/BIYyrK49EnFkic4CV5DkjgvNtjiYc5AEQ7eCOfyR8bNwyXA
4N2q32OSrKW5fo4+Uzjk2cDjXmHjw2A2H65+voouVDyIQw5G4b/Hflu+CYVWY3ZplbDDxUNGeVrY
Mwv/JbLHq695Vg7LcZC/9fcQaMs3IVA+Jtk1GhECS685uNeLo3vlEsENIINnl+4bwGK/iwf200AI
tOWbEDi6mmam5YTA0qPuj8NJK2+1jTYOz96nw7bWbPA/FJrwgrZszDoxKFSZDMC/w8IOL46hs+DH
4d4/4c+Wb8JfqFdN15z5tGUQ4weoGNeXK5xzv77TYHf3v4nMRDvEXycGCg0A3iI0YWjogy/Fcujs
S1IAR3I3EPX+/r3b8k3Us4zD+XAoaUIhyNtD/tc9JbBbuAESMYeGLuTn9RH18r8vq4o49p9Lb1u+
iXO9IZn5RRC5ypkp/BoRSdeSFx0VB8k/KB1ICP0RkJk4n5VJHK7OgMff5XgRpWss7MBkFyhEKeUY
Ni5cz6GrG/pQboJgWCnHSqWJstWsKcQfUkDGFrl/frE/cF/tMLJlBkHL0VMBtuI1vj7BQXuCEI4v
FDzi+f8aHpWb8Nj3TVKX9WcbySz8Q+8L9iVCLwJ6SrvVD58A5RuuPTDjHyhv7c88+UuMNKuCPLhi
d8SCAjkOhf/sCHQcLqwtydrgfQ7sxs/r+bLeKAVQYOk8eFyCO04fYMYC0erYro58NEBDWuiCDXBU
Bl75H4rb33Mm+7Pq/rKydJJ6tCoJyRUwR3DLbrmM4SF/Mh6xD/0g55iGr3//CgYXvYmNoXKQLc0o
1W24KxbhbLQ/b8PNyCvd00Nx164FFk/bDKw5sLc/r+nLjVpZ2PfW9V/xGGPCEmMyv8lFsmO78rvq
S5gFx57EhPjvC/8IN/oS/z7P4y8LGxy3B8X+zK+sBHVFH7bZB/NAJFVD5SlH1hvKKeBxaUsEcvvE
ZVrqpEz0MxWn0kkJ5FZvJiMVLzj5f0z+7M8q4svFpVEd97LoGGfQCS4PrTy9XHfGAb9u9DYiEGTn
J+yrIBNFKbgGMlDsSgvGqf/zF3ATGNtYvTZxyj5ELUBkx3E7li84sSVviiGgPtTQ7/DvkCwZODIH
CiVsBL8nJWqlVqkijkwgkuAz8tXoKW0mMN/8fH71z5sj7Ifiv0SIKp9pwF8OhFsNLCmr466uPw/s
FhLoyTNGCAVNSq/SKfWDA7yaZNYh/cbE6tPNSM/WZ3NRCgoszHeStTaaS/oaAJ1TBaD7u6m1v75W
aOzgrYluCVC/MhAeVCKtvD5Zhp9fHNOe6qTTzwY6jBsk4Dl4i+dyKXo08Wt7fK2uCwWVhOOIgMCP
Qpzuvet93CTQvlwzXF2R86aORHvGYxamODRCepiBLaiUmSnoemyeFxqmzvnsyKgkRROp9ivxG/FV
193o4J2lVwU+Vo6CXWY6tmX7dgyZWD8EQwmvPhBcP2uPL3u8DbW0vdR8+YBZlI2+ReJIewe+UPmt
R7FxHtcfSLtclwIdgYiKYNf3S8hP4JihbkJQ58EIvtvU/CjFqTM5rEcONmI03Ob8CHPFF+QzLua0
2wGWGgYs/oe0eaSIMm1kK7e5SnsswiTX6F0gm4UuDPJLHxAfJ0ilIp6iOeGYkDmJhtyE/kOU/mfZ
m08yiy5SLusErvQduFUz6UKINJ+GILWPIk3vVSOEwIWF8eTvIXPwhm8+yfrc1G2dV9C+r7wj1VF4
yvRLyT1AwVKwMLdCJ+N/XfY22zjhKZy1ea1uj4jNkxay+SWEl4BaOniw4u+3xLcpiIZmDUMP+jbb
sLrjOYoOvF8Q+zbL0m2lAibR+BCfUOfhV4N2CBHpf3zOt2lHmVTnJKtIza17FYI2L7d7E2m3Mbs2
QgnO/z8XY//eVbcJBzOgg4EUiLo1aYNojj3rEfvQM592JhD51ENwkMmgOtTJH9pTn3//JQo0I6nV
rwnDN3kmPSF0jtTXBNGlyrOfBPpffvuvRjU/F9v/3K2ITV9WTfNU7nSDVfVlheOaE+MCbcKNFok0
Gpi9gyBSnsP5EnzQ/1tu98/iN5VXGwn4vxi0o/gFY3usMIbt5lgtWchlHAiATi782ge3laid/jzT
/ln3prZKr2pZpTnbCtXlaTjpEb88zg4+MBZPWkKzDjIfqAesy7+Hjf9Qaf6z7k3AOuuSatbJRbzi
fpHkYypek4wKxSNsS9f2tAcSpEzS3gFAE9OMZNBoPVydMyJqy3PoRk+wnqOn/yKeib7G3x7ITTyT
zFNbWmf2fPXU++1K6JUcMHbgwoie2kDCObTTb1MKFXPs46hgzyVPFe2OaD5CSWiSn5EOAzYHtdBJ
J0Oo6KEYdnvIFlE10sOEW5SCBgMvxjifOi4bhF8AZPkJOkgAXga3uHilf3my6k1HKTppdX1J2OLg
DB6RUMNBmxn6uF0KxPpxqpxd6UzjUId7TPOUQ//vW+4/FIr/3nKq9v37Di/l6drWpK0hWgazQ+2V
5BCSc7giQBNn3n/BtPk5m/lnxZvaKcqlc9Qp1E5x4hyEzmSzAWmmcExVPTsK9xvRIx09D7Uu/sP8
9Z+Fb0JZFkdNY1wLalSkeUA6C87GDo0dejbCdgjStz+4q35uC/+z5k0EOyWXQ57EfNGCvtQu/9WN
RY5uJUPLHniVfz5YTh1LMa2RIcMN+cQvfAnVinRp6uuptjayfV97gpKi9IsMmC7AFduakuSOpWSV
TprBef6f8fL7yjdPFpRBa8JIsTYC/n4FrToxS98C7a6t3pU+UJwEEY/9Gf2zIQ+QH2LF96VvHvCl
Ss+VeeWmdXlSyks1E4wKcBbY6VQTjFSSoM9QoAdEoA31/H8IGd/XvjkmLPliGWXEbQtlbgShhA4I
lISzc5Uwp0T1Hql5hvp1Ggy86T+DxveFb84JA/yZbFssXPQbe2Kqz2p9l8l8uiN4rZl/RPUdRTn1
AcloZQ2u43p6uL8e1wNX8WdD4vtV3BwKUVif26wrrE0UB+C1lA3mDIl/7WY90xYPpnNKm9ZroP8M
3f+fx9G3lT9pJV92+ihsM4ETszbHeBomMypEzIGUudVgkThFFzfZJJOrPJSNDDx1XXzrX1a12lo6
hmXKVpvI/drWHuwTIo/k2ErjY1CbZ4/adS3DmPBOqQ9F+mIsdaFH6g8894Hv/JbNUWSji6xEF/G1
kX/Cafd01FzpruG3AKi5EEbjQnVSvQ7kJz9MXr4/95vD4nw1S6M8V9amcg3OK0yKKRb9/0faefXG
jWVd+xcRYA63xVBRUilbuiEkWWbOmb/+e+gPeFuuFszBzM1g4G43i1XkOfvsvdazpMoNdDvE0Q89
eBHl5RahOw4IwdUaeO3WL/aOSW2jSov4AHXgNMEVSu/oiuB7jDXFLu48IHPKU+ITFgrQbq25vPa6
/z6mf/n9R7MBLDfwvbdkHx2K9j0wPMJvAlelCrKF/NzONwZJ9HaSENmx9t2vPX0XC51gGX6exqlx
bkghdaPy2FTnBIuGMw17WD+h8KPT7sbu1J2x5oduUT/neETClYdP+61y+1vBcrHoiVNmjHPAjhbv
K31Twe9SUxLhd8fwsHBGayzmErY+J7hbkL7VFRUNmFyQE68Qs2YHtvEzlCRPYG4ARkmR7nCl/JLd
Ej4mrYt9+DLey6YD0wqJjg8QYEOw2Wt1lSmLnAdRT47yp4lQH01bHXXzM8xegA2a+I6bwhy3xMFQ
QLj1Dk2u1pF9ke5DS9rOpEXkMP6sp3Q6GebDnBZOtQA9mA9AJ0bGqMERsx7yCC2Fl3do6oU7Ndhx
p06HfF8t3lqNtm75lvhPIyRT5c0sgEjor/STiFaUumtdhD+lnycRqc+bNnwu4Akiw4d9BBDSHMm7
7D1V/JE2zya9GUwkaDY6zZHxV0zFHQqm4lE/Y+K5j2/q0pEYHRM6zU4G41li4GdLmC0UasLbKDyQ
6tzX24noG21LP6cmO4lhHLpo2WUhkLBoY6dj3jLHtiS9q8OLr12PgOT5LzxL70Gyld59ndS7Y6A/
Y/sL2ldDv5IUZqeQijTQgwAG9Re+oKlCRu4KZBIwQSgdv36Vgo2l7AkuvCuPcJ8IRfjZHmE018+o
fNrF+r6pPgrJma3nYHzG5zHviXaQxbMM56k9MAJKGidN9xXs05Hc4X5bbhWVqSlwF4cDJZF8Wwij
26xy209V20MVugl7J4Hyk6h7SDjDkkZNXw8IfE0U1+SW/ESv4c+lZ5dtH2R74aXBEqExuLAWQakd
gmN6IkTuEF1ndzCpn4Dzki1Am/JNpv7kRAONdZG0ZjsocYs3rXQqzJk3uOAgGOCtkpxwKx70q9HY
BtfydvbUa8Tz+G7gKI2dU15pe4bBJKNbuxrRPOggsKzL6dTa5/wM1xKpfYD6b7GJZcFpgdISLLhH
psqTYHrjY387PpYHjO0AVEWsZBh0gSQNO5rVQ71VEgcrhY0VbWnXwW5o7jMSKGne7fgeHpHVsfGf
hMFuP0lZc6sbwZHfsY8GEjr6+vAbarswi2jBD5HXkh0IeIPOzGdBmfiIQ5o/0oblLC1tZILOPdSP
OBrqwMYjbrLCLWQpuvha+DlYQDmcmDcxvjHhSG173AggZ25Sy9WL/fgKUCI8qL4zlYfpGB9s30dd
uAEMTIY8oUZXmCGGvQyhhUeHloEyAJyMYpiWW0i6bfbO96a/C5gobf8Ox/figDD2EDaim5mncTcx
wCLk06mE3yMWoulbW2VV+SREFHYSfUTYwPiuzAUuwv8foLL8JvaKsDgKL1gGfrp5m5G7hDtAh+4s
HK3Y6RqUhc7ynSRuCeljhvHU8A8xzWhbk31cX4SwQ++J80Iy0YYdANxpi8kCJvCwt/ZCfgpu+IdJ
TxgLi4J2LcDqHe2WWSyGQvR45P3K4ym1tReSPvPiTmAwFRzUfOHfDowmr3swvAwmit4by8dweBCg
cO/xCYavoEPIppp7N0tvo+xHBoxhPPGHDbEPwh0fkj8p1D1J6FK/E02vHeBIechAMEfwfxjS48XY
ApJi+DAsrg9Ndfh3+G/GpZew4iFg6M6wcjvBLl99/Wb0T2rkZh74FIgYBuTYbiOaByE9xj1T/9VD
8L8rSQwVhH9TXTDAky7VVoJS+9psciSctKMJ943QORKkA5XsU6AyV6Mr0+9AJQ10ZaWW+vfJ5c8r
X5xcpjSL2iSnRdx6i02yuBu20g42+o4jzA3eKfjj2f1wrNYq2LU7vtjNZSmQo1nljltHz1wLJGRy
wCB2JUPofNO9+GA5xlp8xdo1L3buRBQCoW64184gaNPVD/XCP/Uk+CGZS34tcNtt97764659xUth
86VsSkwxFpOEpnS4ZwmFFVkc5p2/j0i6UwC6xDv8V7fdMdyu/LT/PiT8+dNeHE9kRe4qOaGJt8QQ
7zGjQsxcEh63SYNjSzaXt2ZtFvd9B+//nmT5Ug4lC4WZdMtF4QyDwHD9GX4ZvCqVgfjUvVM+bixv
Ng7VEtTgstLLT4HqpsJznrv17M7lOYXSoAbnSH9MNFye9z72vLWnfqnT/1XDffmUFycZrZrGzg/5
lCLHlz2hjUzNK8bIgUS3aSs67WsJtXCldPx+TvnlqhetrlyMxHyKeRCIFSG9J8IQKx0TxlO1i6Fy
r5BrikBtv9b3+Y7STZSlrEmapsHLMC6vW5SBVAiieDu32I49UNTtOQLWgWksfyJul+Obpd2I2YdU
H9AvGtDG+3PRX2XATePbeMCBRNbTCQTJCCff8gq2NNgkCuQEx59OWUt5mN6K+kHo9qmw8hh/Jyz8
49NfnLnUQWiNNplEVoolnzJ1cDiXm/7ZAuLPiPlFlW3tNTuRK4xunWmp3caOODlW5K68T98sH398
kOWff3mPwyhsyYwcRTQP8q/ynBzkF/Lv6mdcnXBXanIYPDXbrFz0u/HyH1e9WKArQyzSpODHw9XO
8Z6yFJC6sO1JiwDVdWb4SbZ9UV9nhgdImxTN9GH8oXi0QtqNcrIyW1JPXUBVetI/h1dN/AjKRYGv
k5tGoRrwqtkFZubc5qwR5jaUXIi305viiJ8dm+3SkE1gzvxgnoWTM8LALdN9d4NrBJ5X5qEBjLBh
uh1HbtJ+xC9sW0iO5MdIfmVYQniMiD2fzKwP+Qk6ITkpSAKqLagr8LckkwyEosfhDcHT0IwZ12nA
g8tZ2Yw1mUrTDnJa3zxJLAzZ8sG0p0AhQmirR96gXVXJbU3gh78Dm/D3b/23qvtiffjjS7/YnVLf
bwNRkcVbOZ04FV0JhJUF6EpDfvBJehHT+8K/R5rsd3emRNbiXSS65kBbPmAbFS3+ygfwQyAQGDlb
ZoHNMaGyCVqnM3ZKvkUfl8e/8BxUEVlXO8W/Dqb7Un4py6eedB1xF5U3hXAYa+wkTlVT943bXNtW
w17Jdz3+7Qj83L1JQNI0nYGBlMV1ZLwrxVMnYf0lKcyTf1oQ9DjOHPvdb0nor/goHZDpHcnRtS1U
k2LrluGtiZOhc4uOTMsfLblAMcGOENkOWmhszCjZNjJjfb3bwA8ao5U3+7vW+x/f8rJxfnmhirjK
ksLghVq6posaAYHDFWdUjzrVU+/+/psqy2/2t9/0Yhu2JDGTTJUXafSCnfgpAjtENfk23kykCqMe
cqA7u8GOd0MEQ+yQMD68wDbQ7sjaEZ6F1k2O3aP5gkP6lsgQ65jVh5psGErHjLD4v3/Y1UXvYu+O
e11sg1QBtc2pbG5t/df01t3hb8RgEV9bW0LZ49xhNrJEajyE7uroUVu+/L98XZdGzFRjq64Kfhyr
AzhONNY4bBo4JcfwYXR8QAXBEk/0OFyR33UFJxT3z5KBuRjRGdU1twqJ7Vvx1wLzlvongJoSAcZn
BRaTLSP7Iy+QDX8Ri8Y8cA0Rg04zXzecjECpuTX4g45mghOgkfkRB7vg/e9fsLLseX+7vYsKwNRH
0RpMbs98bNlUOiJtd+rrCHVzPCTP5NwCrDyPP7tH6w6q81zi0kZFxel8E/4CFADJEt0/b7p6L8L1
VXccQiZgmCsfU/53v0/7+opcGj27uRVrM2QhghpjMOyEy83ZWHNNw8l/YjewEFvRsgHnOYLarBw9
cGk2iER/4YuhDWYsuSk0YeMEs5k3rg4+lG8qKYOEbJnji4K45RIDNjSKWPoJGuVo3mNlpKwuNG/+
UB4SbWvtYgDtZDzAUAkdVShhEYJc5lhfNr0ddB+aeB+IB036UECmRz28W7C+UBpg9Xhye2PxF5XR
d4uG3ov5IHIWDPxfFkSJqXiMpUdTvq662yx8lIdnBfmqFV7JnNThStRW78kF2LWN33l5/xKr10TZ
OJObuSLMlAFYxjZGpvFIivLDDAgBPRxJ1xyl2XBa/p2DIVz1zd6gNCVlkCBvdV+Rkisc6+iJPG6R
lohMsgDibFKIYB6EFepOBP+grclhjQh+ckU+rWkPgyP9JKqFo+rIQktEnRW7NWZA4nFzlcykjfWw
E4DCvE/VdvLh4jx09KPo6DTYTO5K6QY3Whv+MKHUdJxFx2Qfqg+axKTUf5SUWzU40u0OaHiktwDX
xNWm/3frwNcf+GIlqiP0bbPZi7eFy9Z0ru7KGzDoBpxKCLhkeiwZUvlt/kmLInz8+0v6nbHl68N1
aTDzR6H29YmHq/WSNxDjnoZe7T2H7BZt/V3tNqeJLFH1mVZZ/ig8rFz936NLjuO6yYMN/1HVf0PP
vmxPyij3eR3Ta5duAFyWPxeUS4HVvrOHPVyotTX/m7v983oXG9Q4TmZhhrNxTn51pg3JeYDUoUCz
31vqvuzP/k//XlpoXjNt5+A8KMzjr7TeXR1nKt9gDP/8KBc/uiL1Rd6XfJThELwBSSbh4Yj/LC93
A51rE7u5QvmwJ+9hdqKj+llQO940WxB8Ok3fheuTMHvlf3p4asUpoy7XbUs4VjGsFwbsBdZ58bN6
VPGvzMiWSIQ5jpR/uGC1Z1kFtEwv80Z6nqdTMW6iV+vOajbBI8whsuqGaUt83MS1qg22VfDVSID1
B6pg+tls3RI2TxIgKFgXPlGN7vt53mdwifdmcuzpnoOpGd+74SpJoMcYjGxoIT/U2EnVHSG+Yv6u
sXqYLnif/AaO0qIXxGao3lDC0WG9y/AUyefkEXMVh8bs1TiiVfF8h1S5/jkId/pevCHJ8l15Hh7j
D8Xrfi23aJpQb64WEN5s59fiTb0QlErjMDf3eOhV+pzANk0chV61dPDbjfwx3Sz/yWPySIe+WpSL
wQGZox5tY6+5IsrIIUzgtTCvo2vFG+6ifEkeONABp08uARQB4nobxp6YnEEsWdmVQf777PRQB/mC
Naf1veqKmp4ytb5p7pboijtm5vBxi9fcaZqNIrDyLdnsYX4Lr6jSKCxfC5J4Nnwp/bPynt2W5BYO
bnKLyG7eRdWbz5tBVnphy+z7oEo/UWQmQF9gUJLw1J/n9jhQ5jVLFvBrI/6wuuu02EfMBqyqtYkL
SsKdQDId8wz9IErHESRQ+MJDRPpg2Dz7jAxwOG+YN4BCcsWPVHkR2G50Ws2arRGc9lw/GvFHG38I
L/RwK4LyhKNQvNG71bXXpOfcQ8Yssgfxrk6uLRVkVfwUI6ypg/t0zOwxNTYhAm45QFtbcskFk21s
jPBXFWu7avAk8sXFD8pF0TioLAc6venjXHqcPANeCyCwiK3pHDM1IMIRX4PyVsvEaiaAShhIeyYV
5Zy9w1q2RLyjZMbHL2psOKJRb2mMd9kVTdxMV5b+cHYfRwjqSItJ0yeiwlDaNvkPXXmk35tkVzEH
N51UZC+mjT6TGCDejUQgEakBwLDkOdG2Q1E4hnzkD2iN+uMJ1jRWydt6DbAn/bsK+GO9uJxHh9ak
9HE3LrO5yV0SQmCAvX8gtSULfXhfa+R9owf+83IXxZuYp1Gt1RODaN3RfIhOT5hzEbKgrLVLoFPK
W2KcwUnybCoJiZMQyJmtDG744m85ZyQ/i/JuUaLAT7RNlRkMhlZNOdLtLTq4QM60TC5K02UykL8a
6T6pDzFgerfQr1ZH+f8+lvx5L0uh+mWXMRJNkPuGry6XCVRl8QphEsAAv4nfmx/90/JYb/pXqWPU
UI8rJzBt7eKXvRWzMrO2QUcAY5BBT3A93dbQreRf/rSJf6aRm1tLkO6y2LY3DLp5Q6Cuuc3o8nUb
74m6gb7sxDO5EPQKCD26aonXvdVuW4JezXtZIgFko11J9SY4Z+eCzEHzmIb7bk+lxTv+QihE7oZu
TSgRitG7Hm7lylH++6H1P7u4etG1yVTDEjSNXRygTLlvFRbAV5YgzEC9G1c/x+4udwdeRwcs5EoB
sfbtXrRuxK73g3Zcflo2jIPKYVyanfJ5OhNsDhp34dAn5HWsFhL/Ltn+fKSWz/X1kTKiLDcLrgtb
8kn7YGXn/sg0NDZBv1cFWvtLv6Xw1JScaFa3ta98+Ur/PFv9ef3l8325flwKla7UXL87iL/zdw2k
wY19B9wC3Noba6V+t+YR+Ka5+udFL6onTaXrnBSIE9RtswBdQ1vU7scHbAzY3+wPGHKzXcCdnE8R
a+fKi/T9U/aP9OxSxdi39WRJccmqY2wJ1XLLmUYLPJfpBwlvGjGHY3VcsDjpuIYC+vdBlvv+cuWL
VzjNjNTqDUQ5snQg7KOtXT/Y5domjvdxd2LCLLHbu1XnrTzc3z5kX657+V4ZZRhZRWOcleE5LF4M
0kqkXepE7WtY7CblPFO9OIn1HsjXaO6nn+Ti+ruVz/Dv0/Gf937xglnJDJ5h4N2GmtoS0G6+LZJV
jUEmqnsIKkCHN0tS5n7lumv3fvGCyepchUpXLAKkWDj4WLsoDHXKti1ZOfFuiSFkZljbbXkiF8Ne
ufq3r9eXb/7i9dLbJJ5blas3bteeiCRGfbGkbBK2QfaVeuLDiM50tIS12177ui9esaq1jFxQUN2N
DCyMXWIea5GESB8aBOVqtQs1T3QMUthYX4HPrN33t8vpl/u+OJQEjYSnE+zVuai9Ij1MLtIWClWq
c+prmtDBlbBVSArDi7A34nWn/8r1f1MivixroVDW4dyyWfKrtwdTvJKcvAJ4g97RIIEkP3LUT3dE
6xI4HK+v6muXvyh6+rkVmin9/bMn4r7e5xylSJA9QB1rtwScuySnQKZ1wuR6dUVfvtp/rej/fPW/
u2lfbr0dxZgqE+1Vt8TMia5V/mBPZZo45lh6XA5CzX4Y7zG6OFnznAc/VTi5kbpffQZWnv3f7agv
H0TJ26rGV7RI0Egnizg4Ss/tjjgLEzMXoigUSp6krG3kyxr6l9tXL944tRdFQ657hMXUm6huHkQi
dRxp16A9lE9IeKar/8BzsHKv6sXrZs2GXssGzzuyIAMATOIS407rv7clu+ZTkNllEcf0P75m6sVr
ZqTDZEgSj7m6zWh99sGRJBzL4wSmibbl/4AAXF5XCDyrx3w+BE5vuP/bAqddeMbrQJ4tUWFrMcfN
IG05UeQ28o9q27XbGW8fuCzSaNZhP994+w1REZFhaLIsaeLlhac+5b4Lc75PT9Cjf/YPArJapKWo
YWCtP4Xtpn8PbmHgUrteR/slRUbjUMa8dP4t+XlPP+dhg+pzXPM+f/cEfvlkxsVX0pR9NQ8xKu/C
x0CI6HPpq+u8BBxXjvAExh3xcM7ff4dvert/fB3GxYozKYYAT4WjFP1j4UqgU57arRMJ9HC7dlPJ
+5rgOldmxoVk7sdUaxtTfJrTq1l5lKyHAEAIQjKWSTsgqAbrcXVChgMR2H8p9edioSCjOVxdIr7b
pb5+VRcHqspPhbmdAuNM0jAzBCJ0SKGsCLO0K2cgSvH/r5Konda+r2+l+F+vvPyIXxanuUpTf1yK
wMGGtOZvKUE5c+KLyye32ashow34rGvDym9rz6+XXdaRL5c1oj6zfJkbHmzhJv6pv6UOaZjiS4Nf
DK7D/NjAAoq3a7KC1du9qL7mMC7EpllqXgjfwRayLW08IN24ZzJ/lyksjOFk04ZYPTN/V399veOL
+isNVcsSF/n7mHhhyDDmoFVXirUvazfTUHl5DEHr4oxNTLw2yAez3I7G8crr8Q0M9M/X42JXaGQ5
mvKZZYpNsSXcWnAX7BAjddAA3Wf7TLJznQHBpIW2+F02PSmKbgMaf20Ks/pJLnaKcBirJNA5A3QT
I+itSEqwfx2HW9DylrgpTNdYQurciNokZbBySJEBNbiNDpO6oyG2WqGurVYXW0goCVorhOzSy/SS
hpQjuNJdDR+mRZhtOcnz3xeqbzvnX56Hy1llX6VSNdc8D3nzQ46eS+VXCgnbuKbJnN8l8RlSDjkH
+Us7PAo1yun6pgcNxXEs7/crH+W7TfvrR7lYMwOdhCrTXF6K5jDTKt/RUOW86xT+AensEsbWoilc
/8rXrnux6vVtG4vaxMPoW+ehBV54ZHSgLC11W/c9VmGhOBYWcmlqU3ftB//t/LgskL7e9eXKlyWZ
nobD8oMvIILTJAKNxIy89M2D1NNIju/ovLFtKjsV3SmtYdAUaFDZ1tF4dOND4Aa0LTeE1KS21HjF
dISsHx0CL3mn59rFd0F60w1PWoAZkH6wsL77r62j5sU6GvvpkJRRyB67RH2Q6N2ZDoJx0gVigg1w
OZBXbxe1y9X73f+6bZkXq2kpRn085ZT3LXL6ve/fE87MA1qSDFCJR384jq7a7sPqZO3XfS0re6Z5
saBmcpC2TR5TcdXv6iHLdn32MB8JwGZ0Ypv1LSx/gkMI7l7VGXzbt/n66FysohT0zeiLHC3M0Y3E
K7HvbGxFDBZSmqDe2J4b9aPWvLg8FohS+2OdbH1kv/bKe7v2DVwsoVVgSF1mcbZtECNypKfkFJkW
IZ6pZwo9K+doo2FZWJdMru2j5sVqaXZKVEs93wCoRRT702fokH9BJO8eKD+haITmji9/v91vZJp/
7F2Xk9VIiAW1HakZplu2LhHoLQ2zxWoi0LWQbEZblpvgmGTIdpwiL7nXfuEwsmirSDYgwStfxzHw
98/0jRzoz890sXQaeTS1WstD2Dox8UWkBwDs05aWSrbV9TuyB0geXpMXfmvp+vL8/ZaCfameBKHP
Kk3nrU9Qo/heUXxSPjQPzXxokZmHyeZUqXd1dq/YQfgqMQdbqyO+HZ58/QQXi2eqtFLXz/wWJc6m
rQoQmKpal38TBE15IwPqXQdHrGzRl4pzQ861JpIsnaKxJJ57WxJDkmAfyRaf7GSSyUNEZ7a2O65d
9WKRk4IoC/WSn3ghVUrJyfBBRwjuiHUzfBvdpGYYUFT3Kw/W2lUvVjdJi/p21n636wY3J4CekJIM
IZV1y62GyOpJfli55MpyconkzJOoEwsNixG9IkbH9vC6DHaI98WrINOqQDPxig9hDdWn/p60/Wsn
lmRLkiRLU9Tfy+2XxzkqSyNQqAXIySHOicStstp3vithzYhNsM6Tbg+hvjEs3QPUCUQrbRFkDRmo
ov3ISJmp+a1c2UZHyvNbXZK3fOfnJPLSure78KoirGVi/Y2oqv33EO2Wop7q9FGK4CofFP+mwhWq
/xAUncTcB5McYCM4DQpU4OFcEmxDdr1BYO2uuoYFHTSbcjw2xNAQjz3B1fJN5kvSEcxzuS1idj7L
k7eRupUXJ9wG7vwT+tfJjQk8Gj31E6GqOjqyaUsogoJN/gNQ7g9I3qqNeksEAfiBS7WhR2YL7RVe
UW8Cba5zi8RO8yKLkW1yjC7h6prVKcyvMmqXRio3s9ZeBzm0aAgf3dFC4TJuLJ9r2Q0apfSpBQ+Q
PTRF6Yg4Vh4s2l+g9EY3Vt5bkXk7uSGOYhDHoXjR3C9AUFW9n5kHy66pnS0TtY9uVxZoLO1VHR5a
3EiiQlRkDkB8V+PE8RMQ4YYdD7/89qYp3oLF7hfs62JXPus/lyTqrIDFPZWo5D5VgZtIUFxI3VYu
Fk39nJP9giait+carbdsuEGI3Yj0puhU8Vh08WOG73+0ZS8+NqGDO9BWMMjMvTNyZG8Kz9AOcXKb
LJHXwy0RlTWhuQfxh7gnOSjF/YtUUrfJM+SsH2oAmIUtf+fFbG51HEVa/OCjZOc964s9/kJ8eMLN
DYkuhABQtjlI1JYJ8cMSzQ4kTW6uCUyxdMxQ/PyeQtQXnJPldUHw0V2JuQd+O533y22X4vuMpqxG
PlwVKLL2Qrk1c0KsbbXbWY/abd1c58Mp659ZW0Q3/KWUqNvfiJ4m8qYutlL6KwrutOjWXOQj0VYI
vMAv3S7icbvWTzl5cIwxy6De9EyGezKHkBugR6t3Urwr822SeXL2WIC9jMTzS1DeWLLvxXHuVUi8
/MCd2UQnsFOVHVTaXsnKR2j6Frnf46AAJCeljaiSRjuJ1mtc30XGTaC8E7pKQs4Evlor2juVpL/q
VGZP4vBjSCxvVGJe2N4eFEYc1oJRkkCgoH+Xj33zKlYceGfimSm7l0GxBiALJ9loYr3ad4axGVPf
m0lAbwhMJ9I3nA7ELwfRjZjcRtq2i7zUjkJ2WbshmAHDm8NEvX0ZX9CzxYd4O9gNspB4J4hPdX+M
m5uyeAyjc9A/xeFPTlJp+Rr37hTeFJixSK6SQTSH517yBEVDqQgq/ipXnw1e8Sm9Mk0vqOqNNWy1
GzmsXdlSHRVcUUeGmonvS932qNCJzMiZGwuYEf1j15JD1JF7Wnkz+ZHIYXiZjW4T+CxGni/vglhy
YtXJYtugvUJsE2nFMq634mCSJUSSUDXflfMPnYck6H9Z5xgaU3Ea03dVVoD23xU0CyTxKBWPg3X8
+x7w/aHon6X4tyD5y1I8G3k6h60+30v3ExInYuNlRw1+aMBKGbqi5E1AjiErtzt8XhAqyk3zEqgb
oXDoVzh8yy/jdkROUhFAuJ2e49ceNty2fNPEPY/MdB+8AL4mh8l/BqVlMmcvV/re30imqcj+uYPf
d/jlDro0kqOu0OZ7FZtMeOdLKCCvWfCD9GdIHA4SmPg6IxVJQSv1MTjlNfB7GyXN0uKYU3u8kgae
JEAU+9qyhVfxJyTAipQxu2vtQnRMFiVkNivdAO3b7f7Lp744x80w4qNqVPneKycrfobQua0N3Rkd
zWxz2xVbDMep8cvoDxUTaRYkJL4YDhYQm2UcM9nxK6dIvMz6abxy3PqVui0ZoFud4DymDMfuXN81
DyKxi8RGmnsUt/Ev/SY4j0/V2XwX39X3/BNJOPyr6Hm6+/sz9a1g4+svcnFMyZNEKCyo8GdU2Umz
0Yh2vel30T6IcAFvs1ea1mhm0dHjRfByjJUkTWHT8dACs/Kog83LhpqvfBE/0RkBC+wc6df8Rtyp
gZCD5W1otpp0aDERk9RJVi0p9+lG2OJq/cybYpO8Y6BMbQRcvWLrgNgR7K4STdd+wIsDUVdEpTwm
9DLUaafGOyPYYpEv7Kl3O+wf5mOywDXwwjbS2hHkuxnbl6/3cgAgTRQugUrZxmatnJZ6yId85Y6b
Mtov7CVJ97DpOyYOFufvv+z33Yd/nlrt4vTTZkEra52hc/ppEcc7BkJ/qtQx2+PfQH8P4Yw1XkBB
sF258vJ1/qVk1C5aR0OaK2av8UwJO5K1TKIkXXq4d9LRdBbryPwUY0K9DrFey8/T8+qNf9u5+nLj
y9PwZZFRZDMb26WNWkYneJnUaJlL/xquA2EbsKTtht3AQXS9Vix/I67/Y3nTLhaKQvDz0lhepvSk
UYFa15Orvy051nb+zqgN1yLZg7+oZJ3unHkBQALUrDSvNOxewUe6nsmz9Dr+9ktcHI8CBA2GEdBG
ax1sk1rEN4HLbShP9fukbNRN/0uyBbrI5QEFouUoP1eehGX1+Nv1Lw5KVtMmbaVxffOxepMcVd1g
2lDxFuCJyb3ScIYQsOa0sx6oBhJOpShcVk5O3zhf/vxRLvpBo068oqrzOIjozIKrhRwtXUWYrOq9
Qn4oU6+XkFwp4dwLZzE6xem9RnrUsKmXttDqw7n2i1yst10zKk3OU3JukAWqxArm9VVTbFEeh8y+
hF0t3wzDc6R9ELAaZhu66jDpvHBNX/R9v+bLS3KxJIr9MEO2mo1zaOxnyRknj/gsXAv9z2Zb0yq6
1bN7I7WDHS6+mcn7Bo1XBJ2uOg7zGSQOzRSi6J908qKHvVmuLCHGyoPzW0/+5R2em67K9RlBJny+
ffwS7oWfA25FA5G3AoAArIUUbOlo8DLblDqLjwnp4FZ5ytVD6WpHv9gq7Q5XpTN6mbnM6x6RNTiL
pPCpOQU2ShPds9ID2lfjwNYLYwPlsu/kuzy0l4lsb8sfLRQIiuWX4geCWga26mccHptX/a2yf+cT
ltMS1jKnz2boNjcIG2vbZKLd3RrttLaRfHv+/+f30i9W8zTB5+9HzGt7+shZANyXMZWy+WhdiQBq
rI0MQmimGt7f32D5dzzAX15h/WIxl6NiyMyBB0Wf9mFxw1lYtckcFhPHZ40z+m1jp6Df0Z3XzzXm
obo6sN6h6t7mv0YOzZuOrBcRCEWYkPkZkDHavo7Zjyj9MFvN48knFjp9N+NjNL6IileMrg/HuGZZ
jNv7qb/qsXaT5VruQb9U+M2DpcwdMHMGC25mMlzLeijSj9r35PI0JduSgC3OJdo+C/YFYb7hZvrk
eK6+WMYGRrzFMD2hmEFsQt8AttVWgxqxScLDBDsZ+um5Mjn8Jx99f53o15HiWcdIQ42l8Rd7nb8Y
eUI3OgJxtNbYEFn8kvQkC3v+VjlFtwK+IsbC2Wt+Tty2sZur6rGeEeHbMqXhNr6pbs0AgK12v6DV
l3vYmo7w7Fe2xIZBSVlvcmtjBVROTnrWdqSBPS1OuGSnHIODdBxKL2xtf6/mnnalbbOTeTJTKrGT
UnvCq4Fs5CRcFTLnGWg/XtjfkSwlaqckcEZqfQrPeWu2x4lceqJXLfVe9l/CYF9xSNSBT1nRz3HY
NdFL0R57FFBW+ZbyrcQVKzbPfxJhHhXU3SwmD1FwyiP2E7U9BNLogkrHb0taCD4eIefgm/HlhhyJ
AWDUc7ILBkQOYJR6BZidI2K1Mjgmefnw36gXvxRc+sXm3zZ9VaaKsvTJyCEjC3Cr79tNI29q4J7/
AcJqpdjQL7d8swwlP6PtuRDrdDDayW9vhza6+ga71whkstTt8r+b0X9ZDy529lguskaQTP1Mbjuz
JQlKnDPTb/38v9ESTSIBySCjpbVNTF9bjC629VyXDKumsj2LB5wWcXbCFpAGTKsDumtoNieCZ+vp
Mwt3pWxb+hZW9kh8AaxtZyCFFrQ/OuGX+ijmfEYP3JSOijcgieonK5kLk8bYYIP1wb6FTpY8SkDI
rV2enngRTXQXrvFI5U5utW1Q1rVuZb3mhoenfHyJxLsww6c+AgwKESRjkhuIlq836fa/oPj/UVjo
F4WFWhdlIg1Ue60jmKgVurs+4CM6S5Ub342Y2wgpqjew/JecKcA3DsdrGeOXLYsb64XjLAtiuMYQ
XDaCv63XFwVGHUel6UuUXPK23GO3X4xE9O1sXd60sCD+vj18P2L58hhelBGS37RW0bMtxfs6s7vt
/CyQ2UCyNkYNB9PKWt0irRQGl7qlVJ1VyfRDNGypTZwrOYicWlEuUmUXNn2xjLGqYncaHgwQOzz+
GK6pvFeKyu9HLP/c96WSKZmsJslyfTnXCR+83/c8/RvldYa8bnwOO3HlmL5WxF4SN4apmAPF5LZl
Esjj19D0NzNx3nPyKPd3qnIElmCe4mpLo6tQXSOlEY6ZN6+exu5dDI9jf6P/B0fMldOtcbHYSlU4
iP2MnqvKtokGW8D2aQb3Ttc5SMk+GkjGA2SynWa5JYHt7M3OyvO39gkult/cFIdOlBGGZPKDqryo
tkicAOQEFGQqoZfqZyU/lYKbuxOz520WPaxcf6WcNy6W4Tb09dJIEMr4OOvlW1wCHeiXCLwYGe1O
+P9IO6/tuJUzbd/KLJ/Dgxz+NZ6DRqMTUzNIonSCRUncyDnj6v8HtMdqwzRrr70PJUpEd6Hqqy+8
Ib/qoOH9RrsZl3kKrGYSLcDyBT847tYqFFPmxpmh0GAIJS7gW2XXKUdL9XraUNb9YB3B0WId4l/P
0oPoGhAeglUATOpQwqyCJH1RWkY3pHGTb3/3h+T0B8haCZ8oWu5VcBv0Ogzmig0ny/uEQXJ6WvpS
W1Xd6ToY/SIFTnGsMLdQQQZN5QHbYKHA1ZLwfrTiq5Bn+7bZlBMBdhGZgAXa8J0X5yykwDAR3wsj
nuCyXWOR6rRsy2Yh39Dqnnc5eSYQcUBxkMxdeYfBKzJT0Fx/x2ovx/eDb7o2py4HpkB291ZztPW9
6U4LYTRyUdQyi7vFoxJ1D2FkFWzotUCBZIZVZS3LG1+bJ6clOdiOB/NpoUDMtBp/i4cHeod7wTl+
d5ERsFKYc5q2sW5M177TaKUJZGKqr0sfct5X3FUSr1B3gb6VbaQpv84e/la16wQHIVDh3e988fRV
jVVZY6l1DnCzckRUQG6vFcp+xEsUTCBTzG0dfJsZgE1/cHNdPHkVwfXWnx0NJXqgIkRv7tMD1fTi
bzgDliLB4nQhi7gRveU3NMC/ba2L5y4rclHfZ7PUJxLa/GfzU93uI7R/mNnc9dPPpP2mGXSBen2D
POvGPteHeR+EQDV2sbkx7oNiM31tvWlLRo/+Xo5/6Ea5Ua+TH2ir26QeD9Nx2R/2J7wpo12WH2tt
g9Sk4lXfh+/Fo7Otd9YdspW3CCmwvBTN2VXtWqe4cuGe8Ef+8lqd3KtH7RTQrnvB6/Y+OOd4fDGl
Xn4o15vfFmvpclte/8SbneY1OK4FPf87MGRLNPlooVYXjO9Eepl0vKAGut24bZBcQzIXG/RZPzge
dxxWYMMLCsEWiqbdQXNV9e1LJbko1RNt0tVNM0RWV0kOfLh5PkfVbdwd/OmkBqfC+gzcAkiifayh
6oS/SePJEibb7+Z9FxtmdddkzVx3WmaY51L9XMuf1W4nR1+MR7hi/kx+sddpMffRzvFGdzAepIia
1quKT7J5CIufFKgWubg3e5W2VfEOnFoRnv7dROTi861uJhtvpHI0gYQoFibaX8qU8mQLWtvMXWYM
NSPHLpbfrGat+Y49W+6r6ksUKpuPA5n67u108TlWt1PYTqFcScTsxgO1q6j1xmSs2iffxq2cfdEH
r9gD8devwggZrV2a/whskNW/RfX9NJOyR8ScVPSZFi7BB3t4PQRJtaJvjRy2CwLHSFGpezk75fIt
gtcLPITGgoq8ws6of5jjleGmqad11+rv8SAWHKb1SCSXglTupQhYs4ma7l3cYOVnIWhGfrYkEI6H
zHxWH+VuP0hccEm7jEeWQy94SaIFWcV71UmLSoZkSXez30radS2faQsjz3kzufRHUApa9jK6wBWD
eLqaJsKzt29OdLHo3aiCjfs2/LyIxLKVdzEmHea5OUHYjuVzfFY97UpVr2J7U8JxwPentk5t5TUF
5MQl1xrbTaCiEoPW4lWlXjkYI43DZ6U1d2bvKdam/eL3B1Cu1Y2pQ9/bAAEcvy+yG8ZtiJKPftTQ
+/M/l/159LcoLcsoFzThQaHnJ9ueEt9NIdS/Y4mSNIIb0x6PdeTkyjsAJCBGEeS4Q9kNLIxZfbLa
xROutk8yAajbNvqmfJxeqHnP4I3mjXNVPuKYdodIpGHuh5vuEwoNAdHA3owLjmTjn008HJBC+vSl
6w46vmbWnj4lYkfJk/XNmFADcC1XvbM+Jcz10cDzhl115LPedMf+Wxm/BqhMJFjOH7QCqduNhTAJ
9oHKInsLS6L8hmuumT7l6TnC62TiG2meebCQArM3iMSWdDOQUthX6B6mrNYdksOF5MrFkb6Znt1H
GqCGXT3QXmZazEg+H54SFg/nCdNdRqXGzWCjr72FfaLgzVBtou62lw7T21/SpnMAANzJ7blqXA3A
iLJDUSI3XXPetq8IORnM4278aBM2m/ZhxFnwMf6WJl78qt/iJK/eLPwc9IThPkJ0TjYIujJAQlv1
MwCq5MuiU/Y6fVeGIwLBymtVAjlprgg30jVaGcw2shgp+03BJW1v0sLVtUO1/Pjj0/SGQPsovKxy
icnqsjlrgreiwBqu8u5k0Obfjs7fi4KxdKEuN81hXoqCcqQo8EWiRu/X57/CrrG6pkudTCpxqM/H
igTDb65xzuC2DnYOKjBbCMwgXZXTuCjw9fk+V45QOBZsA+rFf4jEjHTW/+WybyP/ixMdRM5oqykX
da9e+3sVwIt2VWCxfquqP0ebLCfZldPJ0G9T149vBC9DFGJX97SZz7SEqrf+64ieGcOC8i4goO9a
+4BdGQNo+uBbPcVfAJ95B3NBQXDVBJmCsbqJjWE01ESlJE/BvsZfeqDP8cxmBnjUw+usigb0z+cb
vWy4jkdAXLHb+99TVHKOGObkp5yB5K4O7g3p0bZC17CfHdzXNOu5aD3HwtyOvstUPcmo6o9fQGzN
no58DtI+Ygz5u728ize5usxjK9crZ0m52q32vHihlDLev7OLrPl+EA5KBTfBeuYmNVk16DGvTv8m
u+VTd1J2tNDb44REJxo56HMAdPzNPi5B+MY8d+gqpl59U2P6+D1F+EaEFnofx/7r669nXqM6a2GD
HsFZi3A79qIDIkN02I+IUrZeDpp8MVOCi7T9eA+/7ZAPAsp65AWWPamjgJzbmfCFVLmOp7M8HVDo
xDSzf+OjBVgjSIBgriLpmOHTLF2ZW9W5qeSzrr7axU0nYZzXnytzixhUL3+JrKt2ge2qn1KsLNAk
AqJ8CupnCy3cATy+5DzXi2o7eDVXKe99hCG1fVWeZvPWbO4bnBZv6/2S928SCV3x66L/WbcFcqCi
8/tuzX+x5quCsB4MuQSvYp5TGvPHAMvXpVe/resdPXpX+ZTshNWvIGSsRyhxZ9jllJKy+vqVfqIS
hIlqFdsS9sDVBFG38Lpn++3hQeVx0zTfRcAN0RXyNvC4CJldDZ5vCJnKU/t3Xoj7i+5iuooPuWtu
7XGnmFdtAglzA3YekpGYbSVa9lVxNSpWq8bBG8HNh+WJ8ZCx3Bk5ulZ8c7zKfg9C6N1u2sW7XsXq
KEn7Ti94aL1Vdqm2TZtDvYx3Iy/C8NFCz8aGG4QLE0MsJimiVbdEz19F6ixK5SSXCG8mfMfirm6O
cb/XKPjBYne7jvoJDfMiA5qYnnxrayITihZYsItURjqnIjmUxw4Yy6g++MGu9e/C5qDtYs0Dw51Y
dGJRx/ksSXeBtaE5OS3MWeu2d3X7U9S7OTjv/N6XvmrVp4YcLt2B5kUIMVXvvw7BXnMl4GwOmL1d
bT7OMxIcARXVrlSODbQ78D3qvgkenPYaLHFW3Uz20a7uUcotWK3SxTtB2KJ6v/42TQMvMtl09NUW
CZrI0qSRqETltoyEsfFtgGagCMyQydzMHlaFqH0LguF/CMK/HrvaJLPtxHHjcyu02I6jrVeSq3Ms
7JyJFk7DaDuFbI8//djV3qDJq9VOp1OWeJIOQ29f7hTF9bdZu19wc1J6Sj3QU5N2/Dj4v0/fUX99
3/WdKyu+nE1kcvaEIPQXLXrRgluSNRsVPJqflumDPvAc5V6xriwQB9FdlTwLPoPgVa8LZrVWjaCd
OBiEnGk375olIAQeY/gYKBta+yDYcBER0qDf74L+87uv62OAWplpl9SCAF0XcVOY7hiObRV7J6Mf
SpMryOkIpuIr9/1Rwq9VX0MGMWyEPbYwaqJ0g62HC+k53kU3ERx/19nbu2SXyKK6QbTKq6tOaUzH
UExWOaSnSN3d/1zm1DiSGiEOu8VXLuRQTM4SrfHyqS6umtC2rK6R3za21XjGLsdbj3LF2iw9V2fa
kOfsKKxEwfZ9OOjFCq8qlEF2Zlsq3jhLan6lbAGcdZuFWq+AaZkP8pa24UQ75E/Gj3U1Ugy47CYB
jbso20LRQbVThhVoMDfZDtuioQpKthCXRNms8Puu4lae9YbSVnxfBw5YuJ1sJLzwVFPdaXAjZEfO
s9diLLaD1+7+yeO7il29phaNMlKBQK9AtelpcVFGsTR7Vn7zN8W2Rd9fXCuIdvMqbklWFeRyRxUM
OM5zQg86DRyn/QDyx5X2PiqFu2WZHdGXfb9q+GfMWFcN/mhozVQAgKlKF7EA6Uajq+gqBwUvdzds
yNRnL8EiZBs4Qldw7f206dfDV6i4IEFBOtQVslXUVTr5WKQUmXn2pCCuzk3MqTJybAFAo6svpJXj
RnJ/YNOeAuwzCWj+ZkLToLyOgm+LnxIeVdZJq66rCJCGeNaydPX+vaz49WGXn1+c/Mip6lpNuEkb
L34KDsqiLPZAu3qLwpZwpvQ+FvnXeV8DofpmiDqkGP8+nAWcste+R+yJa7hdAdoNt854jQguGH34
Vf1DzB2euqryQmN91reK6FZ9P9X79d1XUU9x6rzuF0GFllRzkfqFfkMbeu/0m3xXQwHeaPvF+7iM
HoNdE4lAMcvm/2jpV8Gvj6ACax2h3i9xfLsxi89S89x1D4WNFlGB1g7+nvo+6Z4i/2aongL/buhO
JnrEI11KTxAeRJt2lchltRm1gCqRBZjJYBE2IJuSGOYWDVLnmI6EHi0+YfwXndNVPLSiIJDN7o2P
3kjnNMMqUAHnCDbJcROUf4HJvCze0xmGp6IYIYhN5iogYjxQVHnFswN6Y/FRCz05oMpASqKI4Ixe
aZBBvZkh1j4Xaj+JXv0qLnZxE8WR8nbvhc5+iI9ddIwkfBkANmvtxnlA5tU/Vcm1uuTvDbhfiCBA
yAQvXbD8a9ySqg4OJqsxMxDdg44BbIFpOtdvcUJaZppuuxBPakj6i5ZHQdHd3Ao+gCDv+DfEUqH7
c5gSDzp07tjzG4XbnzcAU4mIuQwwXTCaf7i0/efRX0OXkg5lnSImAUhxq9zBFULU52Buabpnxx4p
R1nMABGcsH/DJWUp2MiWCxh5s3ukktz8Ltx2Xxd01nyTv4qm2e+D0n7FWmsV3drSNwEDEl7mAlqw
OeNbB/IRXxtKtAAOvP2kGM9KfqbtCbcyoIEgPGKir7yKcOTteRrEIGPG+Tx5GlofKidsxt2FifB1
iIuM1yZeKgxmgqO9xh+ZjhymVkHnJPOZquxH5mk7E87qteU29h5KbX9ykt8DBVpixgch/a25cHGb
ZnLdyJb1ViNJdOI8GTFlxnhZctseyHjq3ZycFrmJejxyl7uTiI0pKozfKAwXH6BaeBxGzoHy62td
+oIl2i74Bsp5OuTF2dmbdL73BiReUTAVHeRVQFP17B8MkhZ3Dtpy1rZEwA9MEARnST1E8y3sqpaW
1e85zIKHr8FIqt/YfZ2zzWDrAe3FZAOYSv59+GpuAgapBE+8JtHE/ZPhcw1FSquuL5WC56ZMTCiJ
4XK5yQkjdvAg3bb9rNmLjB8+jcfu8OcC5xqQxHygSmcswxjWorwweK2yAdrfnXvLbYnZDTaqOEci
ni72dxNcGm/OwRdbLA/7XIZTsaAL9zb+dzuth0SAaD2KSzFyHpmEw6mav8nACakfogpqLV/k12Oc
Sj3J9WBQH6vuECHpQlub7otbOJvY3saog9Lq+rM1o70KZo3c5Jo5vN3Zb0MkaaMdssQb2htGR88o
mENqPhq1KEsUbe5VYjaHevt3jY12mxnkRx0SuMtI2ZqYC11NBuqMcI8Awe1KoWqMIH7bq/TMKK1C
MSZwnGXjmacJVfMdzmYoO8hoN22qDiu/FGLWVrC5RY9dZWZ+14UaZTJpSepCl78OIfa70b5JKQzk
rfP5dzQURau8il+aza7SDZJBS6d/+tz7e5lMaJdC5AKrMsERDoDedcfarfTj2B0//sb/ASDzz3TE
WQlfqpGUz5VFFRbEj5lyX/t38ue4PTazp21L5z7HBs7+7JCmMAds2tMc3igvrUVyvh+6W9DkSULi
JIrpglvUWdWx2VDNzoQ86xmSOznShskRUEuUExAn2Fc/FwrgLEIsiZ65LkfldkztmmfCxTesQ1Gg
c32AWlW9EZPn9CABpthrYuHh9yVlfqVLzrIpL8JaoEnJKCEFSyFcsvz3WAGzASbruoeINyDhckI6
HzGZdLeYhhyYN9r9k4ap0absgAfRf70y6R95ye28XWSBEwhN1xY6U5yTvV5jn3eM4geMjBztKt33
IgTwG6j7g9TjDdx48fnloY8i1ZcxHwMJ2+wyOIo16sF8mPrVH2+G+FVJ7/Lmq2kxKc0+j8qXyo0X
G407xDNgIzrdnnZUaTLQHdN7ZcqvQdtM5UNZHooU+pBERTDu0o35o4MPg95HCqteQybLxtoEET5s
3umbZSQ3wIOi5Cvo3xHKyXiQTD7KhIWkijQMlsavenozlAe9JNve26TB4MD5TYDk2s8I+m/kjfw9
JyvEWad3iG3SdhaiMwR5mrOK5dkQNkmsc97q+FqCOuoZBoYemeNZKHzEHpS1dj4CG8o9PlCZermb
29eZsK0vCHTOKrZrst3qhkSempsHzQb3lW8N/eh4abZX0DwH+TkhHuF9HGxEOeJatSkqQkltNGqf
GSmXneoyPElOob1bRicjEyi6Ls4g7DGroi+7iuqFwRR/NkAzo1OhVDc+BkgGAGb/bgYVc/ARGE/2
XXEd+pBmu/qY4r8unYfoIWie9HDvG+jwomUpbEEIIr+zivy9NdVyYL+1IBhyLo4K6mvkUXTO8Jw9
PKmXJhQCJsLi+8MHW7K8ivmZj/tnpZNHdckjLz8LdhKSdNs5eqL9VtyhxARCOAL8mLpC68+PRxs8
fBXblV6Vx3Hg4YuVTQ29Wh73vTs903d7AamMsY8IjSR85Cq0d6XkxMWiioYAIBFkYKphONsKtZI3
2QfsfajzhZ0W0SqvwnpjGUauLAWRsZEesV3tfyIgQncJwccf7ct0bPeBGDzw4VZndZdb7iIWA9wP
prxjqzuaF+VeWm5CRCZ3eDn5p2ZRhoEqQaPXFRzsZav+xyuAxy5rcfHYXJZ9Mx0XJKl9WzbH6JD0
13Vy1xt7P7/OFNQWXqSJOjSarrR8iwu4djhk6sskJCAtr/KjD7KKa0adKtbcM7JDYOSMJfbCRZE+
L0pc9pWPiJEoYRS95FWeGlTTFPaLcH82gV0Fa45kGIVns9BvsmPjY5xV7htsEkUr/mG6woqvYlqc
D75WTwTwRdFLBxfK3sKikkrgPj5EfAZm0FIj+rof9q156ipk6U4XISfCtK6uj0Z3WDQIVOjWi8rP
zsxfJAfaj1l+xVSPPaaIktWPSzBLVlaBKzGyLJwL3u7CNSoeYNaicuBhxgIc4WvA3pa++h5aVYLd
/d5a65auy+g1Gqa1rrYNGiuFsVTbbzYog9f7CIfgoabCn4fj6DDO2ib4LO8Fz31vc10+dxW3ml7W
O6UZlwkJGv1f+7vik+OBsSIJtnfml5z5jRh6894rvnzoEmEujnIT+YVcBDN58EKBWRKDuDzMpJ3o
2QXNIX5Qt/W+fGV41sxbpxet9fLr1wf48vHLu7h4fB2EYazVXIoGsoHkkNGVcpDc7qtRb5asJP8k
PMKiJ65iV1XpIWKtPHF+nJ+XHmX2rT7YoK2AhkKYPQu3k+i1rmJUNI5Op9EmXBCZnacja06Bd1pU
F5Zqo3oetra6bd26vBYiGkTfdRWuGrkrB81e6tujsqOYuqpe8ZB8U0KVn5JHXdRlF22mVZQaYOs4
c8LJYbRf3S96TyGqI16PmW8JB/7K3oTpQd0UpIJ7uOn57k+eoFW8yqa+TkaFKbDOfbudgz0EOrpV
6U2AHqOby0d9R7+odJvfITssWOt1ZV2FpSqpJc/GxBNHbOw9Y7jww48aehIcry0AdMG3Faz2umzO
M18Dm0QhNuk7o7jTkwM2xqpnfQleLfzgPGU+5Mp95m80z29cIGzCrb1s3Q9Or7OKWGowKEkwcZYC
eBuBh+6xDyh/U7kYeSI7k+xSGaEcG5k3ADzi2CU4WetK2tDU3qixe2T4/hkh+PYIPAixg7k7N/mn
FKfUhbWoHIoG41MkHmWBIuG7ieZF8FpXwkFndhCJONnL/aT1m4Yyc5tPwOmIJbCc5EO38XORxofg
elqXlIocO3Kh0LkYd9nsSssgk6WHkJptF3mvhWuN1Id4cCta7VUcS/MiLquIm2L8ISM7C2cIPVk4
KLfODZChJFsU8ewrlGZFyyza56so5g+OqpQWX7jeyriwRQ9Jgfg9fqgYs6IE0+k/RvPKJuQsqEU0
PrvmSjM9wWETbfVVaKtCn/TLkN7AYeMuAYxZIS4x9J5DOG26PcMW7U1jxbSE2d+7/IrLjbaKa8Y4
KWWzQLJp7RxUZH3inSEvxr2lj9PvIv6UHc3nvN2V2AlLm0reWABDh42E9Lf7pxbCXleTjp7a87yo
HhgbA+2dU39WkLh1JU/fRBSVoIRLrjYKaCMXPFp/L9v/tQz2upa0Ws0OGniG5/B6gYA2t9XnaYHd
jNvxyUSoy1jIy5N8M3hSc6NiMPDTVPdZtVuMEwA4NDu18Sqo3CHtJET4Gu16cvZeG7l6gorEtdHs
4AreBI85p3nai0Yp2scHCJP3Va4jG06omHx8/b7fRvAvPuuverkbXsZjWh3gZXWpNz4286ZWNsqh
/87tsUMzxWfsAhnaQ7BwOPTgixxyXqxrN2ri1vDfK3hWkrhd8fGps+XlvrvIzAxfG81cJ/e3oTLZ
+1o9W+Yew80M024QvksPJyyvop/Iq8KNx5bRLeyvgr328Z1qr8vbuK39cAyB4+s4wx/V7JSiLBHn
R11/APCLdxpG5ftKKKsu+urLi7z46oGcakOkEnAaLyvPfnXOdwPlR8lZd5ZpJxTAawMMtTcmt6N2
63PuRJWX6Juvgm2mamFo9OBwsUjjEAMjg49f6dyqSX2Q9hFIVDFES/TQVaBNmyz0R5jO3Cz+Pods
4fWHRkP32sFwlnJrQmZGGE8+vs7sdWXbSB0EI4u8Cb7d1qkpQGj+I+KLngdKka1rtr+n7BGdxVVE
HfrAUoORs6gaG63YGD51fHGTXqE9u8EObt5YL+VC/r8W7GhBCFuXtNrU+1m6VB/saMlrdRdFt1pB
+OzgbxaU4rbmMNWu4KmCF6usmnBd6pdjbbCbGpKDcbtYyaTl1qBxDl3ca5cuER100VMFb/ZNPeni
GOlamiGSTeuvcs7VfDdJt9zZxSLzOIWfWq9FHBhe7wnC5p8s8uy3zO3i0XaQpVoUkxpDdYaxiQ87
XxkDCgZsgDJ+DiF7StSjeZdLfHE9vbXDLx6aRH0ZSePEENO5q4yrAq3XLVL3aQdBIXwMy2PxiVb4
w/BjcbC177qtNcFuQXSbKJZsexgaM85iKZ4NwvUQvYpVRAP6nKdKwclurWPntc6+qBmlB9M+QIPW
R0FRDved5OIlJUTzi/beKpIFqtJ1umX/vYmDsyvfsT+0lArgct9yVd8TG6gv2dh/LkxsZRXJWscx
Mj8kqPjWbZY8Ov5p8HTrqs534fQ5ju/M9CFx7rr5nKePeEeXV2Z7pfRfA/tJcPIEceYNO3WxJ0pb
iuJhIFtSmtMCYQAflGLEEKqfHJemA2I94cEYEZOJuj8y4bzcjqsQZyjDMOo51UmOlgy3J127gbzM
K3W83W4l+VAvsTXdi21JBPenuurb6W3VxV3MNN8o71HMjIBim25NG6m7hUYZPuUyGiaG7Zo74Ek2
JO75u+MfBSsv2PJvOfXFylem4iB4QP7S45q+1eUjhHiILNIBmaLM63EDohFQD0dhG29Z1w/2nrpK
86rOViW/ZsMn2auGtUGnfVVdPToUyZWk31j5D8d41vKfloKqj7zQyxL4WicrQqexDTZ/chWW03mx
CtnYxHUbUrak+OYdx2iL+aa/RTI2OS1CzLWrY0X6B4V+Lzafurydi+c6tdNOkzksKZS/V8KNedK9
7sY/Sq5/sO6TJ+RDccRZqJ+iG1YQb96Q4RdPVhGMmesW3I6W7PKj6oWYEO17aEsBxQl+lZhG7ubY
+5PrvIpyEhIfTg5s5zzgM4JgETxCxQYeBsjbxu3Cs69UHOPF1Zjo264C3ZTrod9KXHS5dUBMA3Ja
POxUIBTYK3nS4rLFRfeHZNcu3+6qGE6HOjCnlizmzY5nQF6RgUBIj4mioKAFBOzw9yRtoi+7imhF
YYRKrvDYeNrZe/+3BY8V04hHAILCjlYfVecoNPAVRDNtFc0CtZh8NWSJEzqoNSBDOsb+Z6Djexk/
s3FXHdsH3CixCK2YwYk1HwWBTFslb05Z9rFl0+VSxl084yWDxF4DvNGtpMWnmlwC5B/rfayKrWBX
CxZcW4Wy3E+tQAkW9AKsmrbBojl4xT/MbSDY7OgyxRvMBwXPFH3d5TNdnN/UzHKrqrk8FKisxW19
TBaLoSo4AbvLv07bYhspD3/QOO9iT2uriBUC0/AnnbBtbIJ8X7Q7JiH25uHBUI8kcu6cw4oFoW4w
J7f+kGjF5cNX+VkV202NEs1CXzIn+qg4Sz1HXtF7rVc3u8D1r1A72ZmiUfm7jiSXz12FrWrS/1Fm
2tEBXg5VQGr9oCgx0Gm+S9of4/Q4w1pDPGLepcZvCgEcHtPO3s64WWCJdB60V2f6Nuc034bimLSH
GiZL+2zoVyO2HTJk/ZspvJXoVsjzd8FOEe3OVewzuxLyU8pOIcnv0hMauPEu8JL+6JPkbtGMq8j2
/o8S/N8/xv8XvBbnv9/kzf/+D3/+UZQTUgdhu/rj/95EP+qiKX5r/2f5b//8Z//6n/73rnzNH9v6
9bW9eSnX//Jf/iO//x/P3760L//yBy9vo3a6717r6eG16dL27SF80uVf/t4f/tfr2295msrXv/3l
R9Hl7fLbgqjI//KPHx1//u0vqs4K/vfl7//HD29fMv7fp/n7axI17cu//6fXl6b9218s7a+qolum
pRumbOimzbUwvC4/MYy/OtgyGbKuGLIGf5tAkhckHn/7i2781eAvLAfhQUa8ykKQaIpu+ZFm/VWx
FcOxTVPTNDzh7b/834f7l9f067X9V95l5yLK24ZnrtIy29J5Mo/SDI1PuB4WtE1o2qGWhgd5GOLf
AgvyT47n8NMQaKLUe1192JbJV7UUHoPymbG+MbS2d6xYt1BFmqKUG8MoaqSfGxlN8dxxCsiujoLV
l16ZxaEP01ERxO33nq9qpmJois5LXbNtLHnMgjqX44PfxPuo0Da+KpebYFaRAtbqH04enEEERYLI
berr0A15V9Us1bRkerOGsoaFRPUkTZKBn4Mfm/5znxap8tAbejUf1GqO4Rn3eoVYcRWrWbZt+zQu
X7JB0xgPaiHClN5sNg1KTqaR14fakiWMhNBzy09zNtsvfV/M2nUW6E2507QOlEmhGsVwNZta/1k2
+hl2S1qb4ZUd6EbiGhZE1E0oTai2R1Iaz27v5IO0n/0kMb26S2f1VPRKccIew4frbLYViWpfoHJZ
KjX+nU6bWtbBMht0raRIVq2N3UyTRbGopGRXchZKtzPovu7oNzI95FSnmKFjKmN+lgUTejXyGCUb
xzE7QJKOkrdeYUFy0y25PVoynpBt4aPtX+UBJLiw65VkW3aq49/EQ8eIWJuc8lwFvZVsbHtI0Gd0
tHg+VHpTYOpow290x3DCBCG0uThOckaif6eOfZNs2yQZkSsIKmm6L5R+erGkyYo2Thxo8aM6Deb4
YDimjGFe0gffO0dq+ptqiuVpP2tD7tCZ4Q27yqBktjsMdkXUHwsg/kbUjd1V0Dntk+8U3YPp2D6d
QT0IyHYLrSX4Rr2B58FURF/tqii1u8xPum+j3Kj+3ipaBzeLOst0ECyOarnpnE/YkGWSgztcUaMb
Vg69gZNl36UYGifybNY3ppGOd/pgT1xOmh45CIGBCjFwU0mm/nugKF3zmKYTehlsCgCUki1f+2rS
1puw8AMZ6ZA4UpnQLP6Cqhnn3zQrVbUNh9JEH3+wQ3nfmeTQR8dKZHtL0CSZVIp0OE561Kenko5O
j9F3UlubTm2Z2+u1koIPtMNaPpjNNFz1ptVLGDCYDF3bMCnaL3XZK/V2bCTb93qz9SdabYbc649F
38z3TpyPxVZtOQK4bmhyV+31IEzjY1qXPh5/qjRLEuIShfNpNBMtfRxnx0FXOVbtpwknvCe50qtn
x5DH6rbvarV1rcQsfa8II0PdggdTmy9pXah4YkSp7t9rQYaunzXqBict0JIF/a1OQNTCuDERkfT7
6GdkZra/HfNGUY9habJ/596vgkNOm/R+CHxWP7DyIaNpJTWAfaS5RjPATovM6xo/xPsxGiIghLWO
P2Nd6xKuZWYBfNesncb3pjZor1W71jBLQGQB1q/kTOEOPjCytpHhpPNm7icZoL/ROLea5QT3s95x
kUuII4ynKDB7+amvG2P8XgahHnqTXueP+tgOqVtlQWJuisbQsHowONTebPgAhHtH6l4dOTPqbVWH
yp1fGUa/l/SUGniyAgQXwwLnl74rcMbQwwlDh24pph5mJ2hzr9GqDJNAUxssb/B155lLb1CwxXFq
BO5yEzSrafnmeGhjBz2VxlEim+pLN74XlT3fWb6Ez09khQkIuJyRXGha40vKKwYN0aShN6R+83No
BsvZGMZQ1q4vlw6iZEliF95YLz3/PM1TroxcPted0XtSXCjB0Uinsd43WeHX56IcbUjbRtJR4Zu9
3m0qpUnU3ZT6OrCDuBoeO3uYtGef32J8SeqyazdGjKJTYqTYLc6xHW6TtNGBLKSp9YIlIiA2k2oW
2bahwUhSKlSN+lke5HoL4GBCFHKcBtWt+6IOziyImR2SYpJGDDO1DPB12zzrxXxsy8FUt1JqKjy1
zZ8jM3Z0/m/bqbfDWKifrCpvtL1sKbnhzRYCp2ioq4WOOVJ6TjX5OlPDiWwY4mh0lPUMF2W1LqVw
l2aDRAszgbZdOTrgWSUMbXk/4CbE6MBEXGIvDVOsboEfT/gYtY5VnaPeVK2rRJMtf1dV06KpknWT
dBxGP2/3/pT+bG1TUz8roRX614nSVN/6odQB7Kg+uaym8ioNs8U30k7UbSKnkn1bKdP40ODiFly3
kYz8YySXVeVNalXWp0JvGVJzVaB1MCWTfV2kxcxwNK9t/8rh+m+Oqj7m5M2zVDybhtVm1109OGCg
lMq4STVjAPul5DMmMqUUDe7UzA22XYDV5du5JjKiFBJHbYr3SGup+0IKbfO7n+by7HUDklsch572
c0eWsimmuppvTVuNP/eGg0doUY3lfI6rGaS+I1eB4nVGmmDkQPMEHp9i9kS5wuni+//P3rd0yakj
W/+XO1cvEA+haT4rqXLZVXaV7ZqwfI5t3iAJhIBf/+1099edVptk3RzfodO2gJAiJEXs2FtO/Zhv
KC/yNz9owfEl6pLXp1qYqHv1Rsm/cQdrGIuU1Q+iIQOIjObAoAdTtwYYGN7iNAqCRM+tNhEidrqL
mrCi2C7GrDkMcMj3Keg3GYQ6SPAeO2nHj2NTFv2BNV0N/bTEsAQ+J1JMZes26JXJkhQhow6HN4ld
Aq0AWSQ/avD+pdAcyzyw4gw1dHEnoIHGjVt3ULnEhqTVrvUzhR6LjFHRveM0jF4r3G2zHZWR00Dn
E7lSZCNRtYAuRT8j5gsFHrN0mgFGa5jfoi5UpRIKqy1TP91MSEgdGtKWuHIUo/cAFF0g75JwADen
7v0K0bSfQK5Uz9mMpBeO+WbLs0jJrU5rv8Df+gMaFxqdtNAH6opWc6AqhAuO5sFEX6a5dT6HCQOJ
plNxdVeTAgBXmXgt0Ie9rL6xIGrUYWxkDz5dbCXBhmP+sru5xO4ASDliKJoL4Ll3ZsCkfUQ9cewA
wxKRN4IckeeyP6WiCdCmEYCgAHiVSSQBhNLEiF6w6ZiFjZpw508VlHnQb0pT0EjNXeZM2z7hAcK8
qacQpeg5yRHQ9lGZFhq4H57oAblFUgU+0jFjn4UAvc2hiA4JuFJ5G/PChSTZgQdd1O+CQMqsBViH
5gFWWjF3rYneGcfR4BzCsU7pJy7cEYSbbUaFjwzMnLrqoDRO8eI5HXGWVN9KXaAZ9Q7HtIh5L43p
8nZ+8hM/CyGlmuGCAcgoq+uQsLsaFkHSgkb96BG04xN3GBBCGl7vRloB6imanjqPng5qSMDWMul3
YZMGGdTKaIs6Ulo1w2nggqhPpuY6uBftrFoI1o68PiqCFzhERuTtnW5TldRgpwq0eRp1RkA4OoSd
iU6c9NjYxjKHDJeZyUvUSTSkV71TgbbL6PybCcwA6dxUz80ByrpOC6WgrgFvRTMaNFR3RvLNeRvK
Nr07U9DqAZwS95Do/CZ0BTeotZ9BpgpnxBr7F6qrh5agNrVlXg5OFNDgYNPKgypC7Zw7Wr8HDRrh
J+0UDWRd3SnKHluW509wphSV346ONertiUEdq+v6iHx0MICHT0MO0IAsYOjBl5aJBJzk2GXA6pmP
EGidys7r6n0wsVp9Ckmph2c0j4XqS+LXznvVwrQ7RVRqHkVa4FTXp8PcI/dSlJ53bKa8Jkc/SScU
bWgikAKqXAgn11S3IGqnrUEbKvXN/NgVDaSuykBW74XwQKXmBjMErzy/baJDlmUdBKlq3FbBPkun
DFykpeM91pX2hyObfJmhRUCah6E3k/N9DCB7lZZehLx8kv7Iq7KVR6xBJ/8epeJcrmlY8cSNIckR
Cig8uAsjIv2DkQoHS0SzKHMhlt1F3Ps8lwTsYP0gBGgLxdRM78amns1LMLQdcqW9T/VJ9w0UMHEs
aB5zjUvKu37yjNh3bnqWjU772dtBnziCjDaOzgpq104YFfEM0J//UeQO6KhybaoWQtBKS+cVU8z9
b6wPpjdPT2m26Uw3oXFM150+BTIjxWnK3JpASLmHPDmUm1oKNoKAt3X/KsLMmw5elADTt3F6ZyzA
yoQgwY7JjHvVfWqqjn8yCeH1eRtiFUS1szlXIDJhctZga55ZVfviCJVlDd24bhyK76PRYErz50mO
p94B/fQm1VUGeo88w5msngLIZ3lFgw48Is8Yl6bomi99VxvzANXZOb2TJM+LuyDVbr7NfVIGMZuY
pHctHQT7XvjT+YSiB188oMSZP/tjOvqgdaiLr2lSg+GJVR6kTUdXzt4RsSdSu4C6E39vAmT6HgIu
o+wkXBOak/JxKkEJXmmksVA2k/sZUAjUR0qHI+mY6LCGPq3CJeH8T3MULqJA6WeW1iBxuUir/Ctz
cZmp+C9ChSjiAcSVAjcIcT107L6poGFT6JOIHHFlRc9lSmSJU5uplYqLaiL1Jqwz39l5psCBvgYY
C/uTbul7MtTK7Bzie+3XMFEOOA25R/W7McUxKwaURj54YZN8bSYf+lEGyabun1i9/0uO/Q8908Et
J8de8x99863+LZ12/h//zIy5Dv+HH3I38L0AmS7nTLv3z8yY69B/uEBRIWWG5BSEw5CC+1dmjHr/
8HAL9h3qcyTAWIRyx78yY9E/fBe/cp8yxiHXASjZ/yIz9nvahpxzdj7CSGiVU/BM6CpV7RgrxrHp
I82BaHFhhD8s5d+Tbv8Z+pyhukjij3noQrmlMjEY5t65Ee7mZfk3kenbbcNbmV9RjCRpSTPGfcEg
zyndZwka8rzzq+1tD7Dy4vBKXo1VYWJn8tAgqgEfb+v3VZl4h+sPOA/0n2LxfwxkJfxxfigjQzMT
B0w/4DpQbnuvuxtS+RH9AivPWJoEq6IBoZ6qVRofoYPUPfg9JXtPeRGudw1ZsdPSErKKNWPTe46k
3RC3U8VQVA75RkI2ZyUgLn0AUsOXq6gdhDPJoB7ivPUF5E1CYMpb5hzIaPju+jwsfYBVXJuSKQ+T
OdSAjZK4imocVfnx+tDnxfinKbbqhga5sDFBjiquaOvQu6HJu+6oXYd5H1iNrQVslqEet3VGgf65
/siFrzkHoEuDRXpQRc0zDRo3pz/yHscXVyPven30hen4L17OqUeqSSV9LAP6riHe+4EC9F7p1fLy
74WdfzuFbwekKnGrKYGmppYT37Gs8XeDLmPiBns1AT6i+g+eEt+6SuNsQl5mYEKjVtyBsHrFY5bs
Z73AGM3F2EyjjnFSAwTYB3KN/rxuvN9z8//+NpuXndJaAF/pgVacZ+l3gkoPBLEVPzZh3WUxNREU
w4pOfQAcMp9XMBELQcauQyAvm2Yz2o7jWnxvaHOYIYw3zy84ja2st4UHUMtefdFRvySjirUDotok
RfYVC32owVe+JsCzMCXU2klaIVrj5fgGxuf3gcnvA7lGr7Ownn+JRF9sUriylFMCmsy4TYNYGPmh
Djny6N5Kw8bCmwfWJsXhKqzohY6bnrzrHAoJHPbl+mJaeHObVdTVrm6Q2NGxZDgqbnrjyCea9cG+
CKf0ttBuazpMIh+HqZM6VsJhT4U7JXdRBc7h61+wsHJsrXgAs/rMgXxezJCBTgRYJxHmWy7O6RK2
ckpYcjlrcxJiTsM5xRew1C/bXSRGKN+PffI6RBD90Mi4o96ABgLuueW365+1NOfWjpUxw0PhIES6
w4z+B9kYBcxZ4BYrPTELn+Rb3gAtrCjIKTQ+asbfGWwid2GBlo8g+lDM5qcKkFjXYg0GsvQwawHn
SB00Sen0se90Yi+oAf2QA7mepn5IjEKblz6FNGxWtstzzPjDdmkTfI/O7LEuAOcMnQQ0bVIdj477
95Txex6Jb4a4p6mjH31RrW1nC3Pln53rwv3zqJ/D1Hh9XLJI1Ecv4PUH9LRDmP6mtfCrWnoxvpmi
BDVfmC8PkeJuTQgYcAFdoOujL4QA31rcFcFNVDt1j4DF5X0AwNuuFBP5qk0fHW57hLWYez4U+VRi
Mc+CPbWi/440Vb2VbvDx+vhLE2CdViDSMgmTsi5O82Qajk3jm+yQoA76/abxf+G1LyZgZn1JdJWr
2C0D0L5Cq65dA1YvWN8GGebcSWYX+dEYfeLv67Z+nYYSVDv+SuRasIyNnhRqGkmboowwZj6KT20p
jzrT5f66XRZi7y+Cogu7mFDILvKxMTHRfEZi/XNTQp8nKuuNh7TH9WcsfIFnnQzUWJYDETjKidp8
ihoRF1N449L/JYFz+f7aFEqIqI/5kD1ket5JSrZTna4EooW59ayw5/CwwfiIP/4Ek+B4/tXo4lGF
7VqeZ+kB53m5eP+MQTNaOAg8HHCbd8Z1yUE6DRTuaT/vbjP/+dEXj9BuUo19kXYxV8cpgcRcW64c
C5Ze/jzhFyMHtBixJVAVy+6hKp/LzuySfM2tFlamZwW1xmUezRoCt5LdsZqgZQnypllln1Ky1uS1
9P5WUBuRoyGFmFGhq6HsWTn+11706KP0Pl+3/NInWEHNyaiaatXDdTV5nxftQxHVxyKkr1pVL9cf
seBbv/iPLqZAUAqV2BFxzQNionXAbl3Qu+tDL7y9jV0fIpTo66ZUIH7z3meFC0gdYMxdzUF9weaf
1x+y9P6WiUC5UfVeiCXket5bNrVPRasO14demF2786A1SRuWUYrbAsolKMttdfick5XD18LgrhXT
hBehYnW2O5kfwSe9SdNyg9zH/vqrL1jF7hSJOpY2qcDCwat/l00OvNEU/H3b2FZImwzgBNprkT7u
cQqJxvCvTmS762MvWeW8lC5WY+SnLJdV0SEzD4U50JpNIHqYUT69Pvz5Ff9wLPzFEXMxPMSmXWRP
K5iFeRC6CR4MI3eAPXzM1HgMXbGiALX0FedZuXgM+nTcUTDcBUcUmJxNaRyQQ4t24MXBLyK1QpSx
NMdWfAM/RN5VKlBxot2fgzN9NtXX62ZacFy7146n5STQ69HFHbA7Gy6g2abD4jlvhve5KlccYOn1
LcdNuxasib0LB2iyeyeoPk5Dd9uJx+6LNDP3C1SWVBxm7k81qgpBR4uVNbRwkbFpjNpinOsxITLO
yYcaoK8e2sfDy1i9yvGt9Nb41hasYzey1pBTSeccZ8IxnZsNH0DcSCDXe31+lwa3PBhHBt2FGoFt
qqDsEN0F4E2/bWTLfzs+k5IrjBwatITKalMFT9dHtngA/53zsvGgQjaTRvOEjCEvth2DfI870Yd0
LvNNm53VVestaHvzalt7H4X2IEEIMUEG/RuQ8F9/gwWvtvvHncFz0nA0XVwxHwR7akj1m9Aw5mui
A/Zy/SELrmc3ynMlexYWMOCsBJq9oEkduhsHEnkSgLrrj1j6DuvQUndONApIIcYKaFaUHbfQt0Bq
dO0mvDS85ddlh5DX00jGjvzRt3FgXob0x/U3XzKOlQQHTqlz2hlv7nf1gwRFjYeyJnBAu6i6LYXP
bF5FXxdD0ACSA5FeHxDNCVgCSI3sr7//n/2O8XNIudgXcCU1bZfjJubwEdJT4EPbDhBIOV4f/c+G
/1X8uxwdqV4OYOHZ8M6wCZMfhftWzrcVA5jN+UnoMJqshenBO7H3q/bQk3HFr5ascv6eC6uUBesd
xuDYfRMcM7d9DMppJWu6ZJLzIy+H7kB9PYpQxkhybtr5a9ApCDR8uG7vpfe29l/XpJplEvbuDN0N
njo20Iu/PvSfFzr7LyokBmCtk8Mk+fAi5b3w1bYF/6jD9MoDlgxjOSlwOgETXiDjJElB+uGCPOzd
xNbUypcsY/kp6EGB/5uwWACJ2Kq0fBiBGblumYWhz2XsyxlF/zNA/6GHF5eN9wyNNWfTCD2ujL5g
lnPPyeXobjkZRiMfodF3HyfooU6e86njZmU5/vn4yWxicjZ22ZxCSSj2xoFFW+0Q+tc0uh7EnkfG
vzsz5AC2JRCf/k15PWZLwTVDXnlEzTIOgUnMwrei+VnVN86yXR/sRFpBJANrqGvqLwhse79IXm+b
5bNfXPitmpOs1E2NkBC6u8jv/pK0X3vt80r57zsAswnxy0ROsp0Mjs2p99r0tYIsunipJGixTfLm
5t2bB7jVNstvy14xm/tfapeEKspl3CoRp0MeA9a+Mr8LccIWNZiKcwHYx9Bu6hwzUt05s3PvK+fA
83Cl7LfkEvZpQeXc1aWLUARKFebfhVWzSSDTe32il0a34hDShJoVKe4wgN7zcRMCuYy2kx4EKgUF
GdltD7HCkWmVSca+k/GQQ5Uw58MTwHofA+DxVqZhISgxOygp3wkILzENMxgKeF52kG7xgt1Nr2+L
oyiXAadbCzixW7LNhLYS7MUgaa31yiQsrCJmXQd8PY8jy+Btkg8xle0J+gmPRQH+ACKrlY9YMtH5
2RcejTRTSYcZRx851g6F0kUq82MzC0NX5mBhJf0imr94gK4n6hc1JhkXy21vug1kMDd59/H6HCy9
/vn3i9FJ0rFwLuBoMxR4wtx938thZc9Zsr73+9CJFkU68QI72ugdkzRm7WOEpAF11xjUlyxjeTCK
xdwUPVZnR5wdkk5703k7BXXd66ZZGt5y4ZG4iqKBTcUmgNQFoO1ltqFC5Xs5dfmP689YMr/lwUWe
FUFSTSKepir9JJppuO/mKLhtdBu6FtGE11khZSzK8G+0HD6RkK5F6IU3t+XaprkPqXYrhM+Q/yXy
6GFQ1bSy5JfGtvw2zyrSmgCL0ozhj7JPtoLqtQ76pbEtf3UGHbZ+iFkVsg7rPdCrSb6nnouGs+tT
urDsbfwP1w2UgFyDXdEbT17UextWB3Gv5Md50rctTVuKXPaRaShH5KRjc6cj8XkCa27bkc/XP2HJ
RuffL4JCTrxqciFpFKNu8TgHQdyG80pybME6tuJk68kqzdwUyY66vg8mivZUvVNpFOth7Ua3cBg9
d1Ffvn2Gzj2SCKCAueOW8hHQf0feGbcRaH2lTe4cqzQFlzCaIsi48lULocIGsQwzEOQAgeASWUJU
DTezDQvbI3prb4vSNpIl6UQiy6aX8dRlH4hU35i6+bR7/qaLyXaKKssa0WJGovCOluknlnkrR6yF
dWTDV0IAH2WPKkwcMbnvW/8EnYvnm5ZoYG0uPZlzMNg0Mg5SyEDjj4/crF2uF147tAK/ToVXoWUT
oc3In4ZDf7hQ3hphysJSsaVwSYEG5KE7VwYZlEzRO7mtYBjPg1LWdcsseFhgndkiSClzqrBWajm9
AiZ0LxTfRKH5qx36mxL06KD6fckUaPSrB4FMcTKpogC2Pu9P4A2Qt+UfbIAjiP9GQMIYIihNP+SN
ed805UoB4xeX3x8uSTY0qPLROz/k8FS044KkZjppsLT0LahT8uyF5ONH44p4EO5HEyTIS3hrKKtf
SLw/Pdja03CQ8Jv5nDrIw/E0CH/fDFkE9GQCQruiKXYhku9oI671NhyjR4DkD7yAwlE4863Xjfdz
UOzrnL+pqtt5/fxIcpSSmm6H5vDvbts9ON78NZrYHa0MdNcgbyG64zTN9+D3OlxfV+fJ/dMHnNfb
RZzwxylgpkFWqMg1+p8YPuTBNV8p6zYV6NpNsbJ/Lj3Hike5pK5yzydSziDjl3i7rgEFXhO9KxXp
N2URol2YhCvOsvSwcwi4/Cg3Cf3Bw0aKTDeIqGR0yAUEjgZseyDK7nznM7p0Vs7DC2HFxiJJkvba
U46MiczuVSbfo/P66/W5WQgqvyiBLz5Dz73bpAxDT46za2rQL7jOh75Lbwu2vhUQoQA2hEjTizgq
9Suv3Cc6rMXxhWhlo2zQg+yZPkGuhaMFQuXqU134L0RHO8LXMt8Lj7BBNmMH/gZPnw9kiZOBJJif
CuPsNKcf+motmbAwtzbYpqNo2uMKIQt9wOiYC08V2Aquz+3S0FbgaPMuYmOPVG84l3unbB+HQK4c
KxaWzS/eo4tlM85dXxQgH42nIcg2Hs/fG7ToZ0W64spLr265ch+hmsVnvLqP+7fn6n2UrhW8l179
/MiLVyd9n4koguMqqT6oDqScwjy2Y7mS0Fx6c+t4EYnJozPEwGNPOy/oInuYw3Jl81xajtbxtOUD
YvVQi7hKojewv9yBW+oxGotPbeu/Xl8yS8ax/LUfqSnK8xVk6JKjlyu5OXc8jzNbWTdLn2DdWoOg
lXVRKqSFsB1BVGHs35LOgHKkqZ2nqHTWOHMWZsEGzrsgFWC+wpaTdc3JDPox9MVtJ3YbMF97cu7R
RyTiVnoPUYoGdhq8eIm/Ihe69OaW0w7BOHh8xiYWBiLdKQrm5DJlweH6/J5H+cNWbEM2fZC790NG
EdGE/jS0EtIhGfRS5HEkGtTFkPW4/pyFdWTjN3FOcsEPHIg41M3H6cx1JrxjVTsraIal4S0fzrQB
FUuHFAJYpr7XdfeQjpDKBTXW5vrrLyxTGwHGNC2i1GCZsvzMxzM+m8G84ga1D+t+f/0RS/NsOTMj
1YAOaswzGbM9KEV2deSuTPL5vP6nSbacuEBv3URAQBWj/VtvwErwUAT0lWTkSQGH7bZgGRT5rk9v
g+QxGxQGrnoDupAJl37kkBsQCrQ1uesiupeyW8N0Lhy3bGxY0+mgS1KE1SII7qqQ3BVD/sYSCFWZ
+QsH/QFO3Pnu+tQsrC4bKRbmVMyOxuyTpjuKMH/mTvVJhtnKtrzggzZ38lCWzcBzHFzQh75zyvRL
jwPjLHuI6JAnNx1u85FzS+zlPpe6Z4lUjUJXYbjZuCkYq8qp/tuw+saEmA0dyyuSJei2F3Giko1J
gzew1dQrHrjgHjbXt3GSopoh/gLQRztA8c8JQZ/CwZW0lutZeICNKvEmTTwZYkGlLcIG4eAxAFXQ
WrV6YQmhf/g341e8mYcS9bJYZlAxcJJ9MSbPAwterq/QpZe3PLzzwOpGQ4Ljl5le3CQ9AjLxetvQ
1g6tKKUNEJIqRmYHFBAeUJ7RTSEPrfe/G6UAjbicfWTdS+RPH6E2IjdndroVt1qI2a518OIj9ZNM
+CLufLIpAYZSvfcc+cVdMauVrX8pCFmzauqsD7HbICtuIGI9Tydw5d73mQbpjuHRxqflg8zc21Jg
tqZAVgVsTnDaiKGW8c7XY8xCb3t9jpdMZc+x7D1SVRFMlVU5uAHnmFblnivxDgsrW5ntJRewZjsZ
/S7s2Shipqo9C+atm3aHKV1LKiwNf56ji2N84xfS732gAdENdmC6/o7La4Qa6bxyUl1ysXP0vhh/
ZkNPohY20k1wT+r6MS/qu+vmX3p1KzKjrkKCRnLk4HP3CyhgftJseJhAj3Vb7LRhgaCO1ujfwH4c
cghHzU00bZTIwpXFs2SY8+8XhgE1FgjSnELFgzvGqNJ9oA75dt0wfx4a7Ia/D82J4MAFG9ickiO6
IH70hH2+PvSfbR7alB+jqkOcSrAaix5ySk2+pRXZl97Ki//ZoUIbClb1ElRyfYoZdafXrqk+RLlz
jxLge1SHXm/7gPOHXZjdddpy7Cn2K1QXv5dedmf67KGk4eH68Eumt2cVNfRkIshcc69GNTd9TqNg
5Ub8CyP93+fR0GaGpbKQFIDK82WsLP+K2r7Y88F4G3dWQJo4tNsO5QAqM6Eek2Jwd9VUoC9RjodA
+3pld1hI34Y2fszFNZOjs1PGzdAclSHfQu0+o1h4X8jiqJD/rFrnTfrtuzN0am79L9fturQyrJ0a
9A3UrwfcVFL6lCWfwBW1jeqnwVnLZpzD0Z9sa4Vy5mvuFgNiSdoM3+bG6w88KZ9BlHmYveJvJtla
UFlwIBtlxsFbdWY3PKfb9HHI+a4bwy2If1bmZ2l4y/VZir4eHmL9BckhRHU1EdGzceWK9y/Mgo0y
y5pOAa0JxI5D0m3YOh8KrzwmWt6H9LZ0ZBidH33hn1GUJRKKGALJbQfk2BokW6hGgKzLpNVmmvx6
xVGXDGXFgTSgouUNKmPI1Dx0ndnrMj8JolfKHAtxwEZm5TyrNHg5UWzI++0INRUwJa1se0tDWwe0
xAHNftrBA/VIQbcI9Wg0iF/3siWjWAcznOMbOo9YPRWb71hT7xof0tzByk1q6cUtH65pkDaCnKeW
5+3GqYkBBRvoP6+/+9LolgdzFwFRgA8rRsPrVoX0HsCmlci7sOxtEBZyqBWa/VDPniUP/beaDfMb
BdvR8OpXuItMju+tSWEtfIWNKxiJGCsw/yFxSOfsvqGS7MoaGnzXbbQwvzbeC1J5CSgFMANcFB96
w058VuC2/V/KBPz/RorQhntlPATENeFIV1HovEfFKWDsofaTh6ml+yGbnii4vsrEvJNJve2zGVyP
+b0/p49Jh+2qiJ6uf+aCEZkVQxK/6ukMGr6YOcO+DPQD+AFWhl5aClbYwPYHGswOX1iH3Z57833m
0nh03VdWqt1tb3/+qosICAJOXQUKkxSBGRM3u+ljj9LojSvACh6QsQYtYOa3sXCybdWE6nnwivBz
MpmVDWhhI2VWCEHbVU35yERMPCjzURBz8ih9SJzmGKDKjkLQ/rqVzhvaHzZsZgUTJGXyaQJrFxgm
IJVsHLd/crN2SjdgwRLdJvJCBXI/P6u/KAVJ4esPXZp9K8bkiQK4bTiDxYzcs6y4wzkbOHf2jun+
prx1aCPGet2IFHSdIga1JmAVHmY+lHmwMv0LnmFjxtpc5UnXoUrWmND7mYG9FJBhUHneOPx5UVws
XddDRxxDXSIuhqh+6Xy03rXAr644hiUz++/wElp+ja7/UIGHWcRjACI4BwS4iuRPPQG5cgb64MlL
9mCc3RmNYzd3dr4EabvJ49zNz7Tx+yEJD2iyetDt+ATw9hE0skfHd0EoCjLZ6wtkYfWHlu+6Xmao
Akl2PCJ1S0R2KqudCROwO09oFytvqgqENoQLadTCQFUBJwDWy5dOeOVO+qED6mcOAsbrX+L+6qX+
g4fZKK4m8NKiycGDq+ZhPlZaVK8zcAG7poS4Zprk/p5VI9boiH7OByBMxZ5kIBUnhCXIWINtsupC
8OAmvNuLDCKDoBystyXFrPXNiAtLzekeXJbebnQ8ufOH4UftZ+WxGpr0pAA72OThrF+R+Uj3dTUm
YLLM+nGHevW4GbMk27Goye8UJ9X9rOm8C0EjtgMJbbod6xyyCFPenkgHiA9x9bihVOlDoSq5HasB
QouVmqCRU6Zb2XNyAgFdfzf5bb0BrQrfKFywoL0OzYAoT/9OI8jGgHClPzJFIK1EFN1FQ+1sWqhq
7+ZZN+BeFl8UND/uAr9WjxQU+ftMj/0WXdfZdhQtGHVzPW2wM9J97SXVU6PMdE8D1u06IsGiHnJ9
KHn2WnQZxN6o72FCabLtCvERhMfewel8dXB8PAp8rNXOT7pxg0jefo8i39sGmUp3bTs12w40ycep
GP5yhmh+Tmgy7FDoBO8KC7y9J/3vaRShyq94/gh9iO657vz8i2i4OI5pS9/JwOnumgpPhjYHiWWe
l/dozeXHIvI/0Wn4mciCgQlO6Hvup/lmlESAsxfdPYIMFciywdkNNHzyiQRy3PuhN28K4icbSFxC
NY7mejdpsH3PDlorry/ThYBmo9DAQKuqIRX81OffOqj3tFBSuD7ywlnJbnBJCiN4mLT81HR7Q+8h
ErMBH+HK4Euvbe9eWejQsTsPTuUOxXOcLP2Vw+rSe1t7lPGaQEIpgJ9c9IR73bzjHtlMqzxnCxHO
hoZlIvfR4TXwkxrpFxDHP03gqYDkAjt2qfMakMKsmGjpQdZNNgDEO6VU8lOejQBcVT/KqviWhO17
EugvWrLnm6bZhho2shN+7c5NbNBq1xCGEonz0OTtyj3wV9r8T1HUmo7OzA1DhbWM25J0H7HwnTjy
CD35Q1PB6RS/r1tABF3N6FcFwY/7ImXTV1fq4duUMbFT8NoViy4tOiuTTGWNtFqOTiGJ1NEXP5yn
ZgMS9mLlXnoe5g9famMS89EMvkFwPU1DC+W1Op5bF7qyaCcBRzN4sjfS41sUzVe22qV0mA35rXjb
KF7iebrakM/6MYIExUcK0u+N/Epiz984K3iRJY+yjh0gxOyHXOFBgmAnD953XrZF+fTGWTk/9eLM
NCRuDjkhw09OkUVPddDQZ+T5gq/Xl/fCidUGADct+oxTiFOcjP6mhi9ODekMsRH59+vDLywp3zrw
FQmo30MGJ/WJ2gBdEfJmxSwLRrdp1lzHz4FSRxgj+lhh4QQR6P+L22bUplQLZuBBKrfhpzYUGzff
gdBnw82KyZdscv79YkKLYjTR0LXhCbJb1XbukaFxwU+3Ypel0a0LnN8npGJ1wU443Xa7SIOobc7G
6nR9PpesTn9/91wPSUq4Ck8kD/Q+hYTFMwPt4F0m2nKlHrewIm0o4xgwElZMhCcIRWSngPT1XUPA
mlrIHPqcIN2/8VOswMsloT5yq8GpSJJNFJC9TiBFOdyYx7UxjbyRhcjmITipJtzT9i1MjpFY44NY
mGQbzJhzKGl1bh+e5g56aOFfofl50/zanGF+oh0PnFvhqUcY2JVh+cEXQbVjQbfiWQuzawMaGQS4
ZEP8AAsoOdaQsy0KcQ9+/496TbZ9yTZWvJy8uZBuGgQnTTvceHy0YZgWTBa3Gchy3rQJcz+YTXBK
jDmIRNwHaMCBnNPz9eGXzGN5LzQSosApMbwW5lAM9/4ZJK7R5XNTZR2lzt/91wyFiICHCk4ZFHd3
5YSbT+Sz7wKMCtwkBz7IZJNU2VrD80K4sCVfFWXQetEcsw0Fhd1Ze+ZwVtnZjj1ZazFcspjlxt1U
eN1Qw88c+tT7L1Vanlz5PDfqtjBhIxyNAf45aHRwarzvUHjZQDgCCg4v16d7Ya3aGMfUl4U751Nw
mlxQdkeFdvbc9deu6EujW5uvYAQ1Ko3Ry5mZfT/TaOvgNrTiCUujnyfkYhsjKDN01GCpjlnw0Ori
czv7KzZfGtpy4R6qL1lXI0i0bSO/kSkdIFjVFaQ73Gb283MvXr3sjYSshxucciB9D0GVNwfTQJ/w
+uhLR3ob1ThDwSp3MoKdpXxrsxle5W5yXHVzhCKv/FxItanL5u+IU4jK0ZMOy60s1/TDl2xneXhU
DUCdUDycujlEyIaw3YYRZFiuf9vS6Na9lEPps3DdKDiZFIprm9of/h9nX9Jkp651+YuIQiAJqKio
AXC6bO10l/aEcHONQEIgevTrv3Ve1cCPa5KIM7gRvjkQOpK2mr1XQ6FFDNDb79vaX0Uz6OAB+OAt
vegQ5XGgovJdfbeNjWKNbIS9DLjNtXIvNSwZcWmJ5woi/zZIW1Xctq7WgMYF/I4JrDcX6wqjjlfN
7EWHmwZmDWZsiJyVxgv6YrLykzXuB1PtrZiNTXoNYKy0ULIRo70UQ4O9cwKH2kZpFem9fWjrA6tw
hq9p0wc2XC5ihA9nBD2QpRq+dUW4c6fYan8dzlU7WgMvzUt/RTsUusjxBRNebZNY+fW28V8dzHBy
mz2/DOCMOvBHrqtDF7k7TW8tzFXELqJhKJrb+YKsXdJTmhi4UILHBcfP5nRb71dhazNH0jab0fur
Q9e0RB/5fBvKiq8V7zRyvmGOFOplZo04CAMvN0FRW5GTE6Y3dX+tewcudSQcWBogEw9hLHgFapHt
hOzG4K/F7ng0kQ6H73RBWvngTfR7GeUn6wZP2aJfb+v96hiGPWueu0WET5D2IVTzqR5u0zDh7vVX
/XGQZV6DImnnwLq3bdOgE7D9syns1naWzUZgrQFuyOgPXTGK8ULmL1o9U+rBbvbd26Oy1fYqaGuI
kM4ByYaLhai1C/w8GaajvTWBuoYdw1ELNQXAmrBkpunFgC586tqw38ktbRyD/4Id1341+8IdLlMb
BKkXSnnwpz3d5q3GV8GqBpzfRTkOl47Jo2MqWJaRnYvV1qCvjlde0rkI6xzO8oacQK65iIBjV+53
gunvzbM18Hj0DSyrTT1eTNWpmFY/UaK8q4j5/PaS+fvAsDVs0UyzgT8yHy54SJz6nqbBtMef/Ps2
wNawxTAawyYrsBpnCptxR/AF6YDPsv0IJEq4M/hb3V8FK5tL0rcuGS4VYw3E0FWelFE4p7cNznVO
/tgKKlPCXsSdh0uhnRdbTsdC8h+3NX39QX80HUC8ZWZuOVxGC6eOJrgLrdqZ0q0VszpWFwpeZsF6
TKkI3kH8Ki3m8mXM9rwYtppfHa2s0eOAh8pw6fF2mFl+7AaQP9WeItxW86tI7UqxzJOD3tPWoDTo
mDPEYr7PKDG+PfBb7a/ClagSJsqkGS4RKyCrGCb+mLY6P7zd+saaXyMNda96BjO14eLwM1BKOiKn
QqLaVO6xuza6v5a087SicKSasMUX3tjCo6SZseQLH3VIVC9H/uHt37ERV2vQIayzXRcev8OltBBs
bv2j0nvl+q2mVyFbDjQStsr6SySbBDXVo9vu5Qe3mr4O2h9BlVmYacImur+0AdefYRnC7+mM6+tt
Y7IKWc5NgCPK6S8L3IxSN6QQupnrZedesNX3VdQGYiyHkhU4XEuSqNA/yrx4f1vHVxHruzSc/AnD
MvX85EcAY3R70Out5biK1ppWV4snp7u40iYGbl/U7w/NwHaCdWtQVsFqJSo1/iT6C/8Wjge/vq3Z
NbYwwDMyahTkO8joJCwoL/OQfXp7rP8OkWJrtF8UlAHczDEgMni1FZDGXf8ML21Uf2yadTyGjcnO
j9gY+jXuz6fz6AqFscl71qTZXDQXd3TIuRlv3YvXmL5q5vBAUkF3aUv2iZr2sRfTN0ig7D1iI8Tl
v6uXwEP8d7zCBNJAKXzpL+DDns04jrEMWRoRQCkc+cFFuT5ZJnkyrn9bhYsFqxj2usmPILPYXebK
u8hBPgV+ewzqPY+4DaQ+C1ZRLAR818e86i8mZIk2LWgaH3ntJS7SLiT60LhurGYYzSoZu64+vr3m
/vMs/Ns4rgLcmX045Yiyv9Ahgws1EFfGIBXTnjvbHwTzL0Nh4yw0DzozO9/cWn2rwOd92IYlPGIv
eTjGjV8kLlRXluW2rTZYxT2DjoSX9ZimDBimVvIDpLgObw/WRsfXWL9pWaBmx8sOEAePnl0HVuym
rfo0kHrPYOX6CP3LdKwBf5GjgSyA5A6EF0v/bgLJ4bvuQiXwzB6Nd/DLDB7ovkG1YGe4NjYdvnoN
u0s9gaTSYLhs+AVq9jKuoj4xvHxvhDmFTvswU/cmrCRb4wErCGk74ai6i3ZscxzMwBO3LG9TFGFr
KLZ0+rniLZYVrBDcmPFwOoTFsOd5uDVOq+gXkM4QXte2l3B2YgYM68GnXaIW9dEyWqQVCdNQ7uk5
bVwF14BBYApgCOKZ9hJldzD/RsEsh3LBR+gbvby9krc+sIr6fDY9BQm4vfhyhAn48qWm7zJPpC4N
doA0W19YBXkvirnVSK1fqoWmhgQ6lpAFa5rmVzHthfrGGbBWBgPIbenLIGwvCrY+Th1cIAR/FLzV
celPv8oIR4AlQTI12bATLRuXirVU2KRIXVhocF9C3t47TfmwjHu5gK2mrwvvjwuoH/ohBDtqNL2E
cKXvoJy5J0q7sW+tkTdI8eLgBdLx4k+vxNIkg2WWFXuKUFsdv66APzruziH8I9zQXEYSpRmf006Y
9O1lutXx69//aJrjoSIcqAReWqnjAarAWfeRzj/fbnyr39e//9H4UtVXNxZrLlWd56+eqwTkjZT7
4+3Wt7q+Os0jOFFk8Gw0F+b/zisZ16ZBJXcPbLfV91X88o53WVGi9TFo67TPwCzqQ3evxrrV+ip2
66F2oK2O1g0pge9V53zeo5xsNb06nctW5HmUK1geVF6f0jqfDwSCdenbg751h1qjHZsrlda3ACTX
wPDOPsjXAQgTNAZyPIvuFKyYzY+ZFEe6dLdlkdbyeMVUsSJz5xLoIYK6YqbV9LnqbLXnhL1RvYR+
z38vU2w4WdYBkncJzGvZOxcv9+5V05w7Dyi9qvowmfAM24FXKI49smGIB5TR/HDe2fA2lvEa1kVF
6MN6xmFnqj4gQXnfL1BnzbzD2/O1sRrWuC5RVLYdaRGcx3qAr1adDWc/c6qX21q/fvXPAIdm1ACv
QH5mPo/nIorL4vdtLa+C2+0LagC2Hs/doqIjBO9ICmav3hmVjWONroIb8MU2yFk+nmfaI48NFRCS
xZQ/ZFzFhHd3hXru93iPW/O7DvWwI/D4xLgrDTkqZsoj2CbvPVZ+fHukttpfxbuaps4DIHM8F+3y
sfL8YzMFL40T5betz3/Buhx42DQdxoplQwTvBPk0NKBXQljofNMPWEO7fFg20mmOsDDtMKa10714
Ck4wrVHv3/7AxkVpDfGqMjE6ag6Gc9+zp8J7Bs3ynhKTZNMOgG9jCtYQr7ZqdLdofzw7qklIKdJr
LRO84OS2/l8/+0eUEWEWByya4RyB6OGqC4id8aAemmCn+xt7hL+K4qEl1Uj5Mp5dFI9VV15qd9pB
X201vQpjpqDGKuoJgRaae6LJAeIg6dujsvWuXiO7GhRJPSHMePYr/c6w7pOR3aGrrtGc1yapqfd9
JpVImyu+16jbKstsjfCKKBg/3VCPZ2HnY0iaZ0Pszna6tY5WoTxWErkp4NyxUMmjl+cqERTIfta+
vj1kG9veGtmFt8KITPE4njlfjvPYJMPybWRIeDjO3cT7A8DFWFhih3axMfdrqFeg3aI2Qo7nqbNJ
jmt3b7Kb8A/MW53YXetChkdi6nU+HETtQ4vM2INp+W20YLZWs3PGMmuMq8YzLSbnsJTV3SItP8A+
5tfbU7Ex1WsZO1g8jdCgqMazFU46O6+j/ukLbyc0tkb++vc/Ngw37GtUItD44JSwZ5CAtpDD2/3e
yJ6skV5ZSxYTSDTtNr+g/h1b0K6uVCYT/Yy6vdvxxoa99jJtBwNrFahznUukzeLK0Y8ZIBCty763
xN05dbbGaHUsG3BKWTtrLKHSTYbGpJ5Ydvbr63vyLxmmtWpdydx8JPjvHPkCtNv2Q03HZHQevNA7
51Qf7LiXWtpYRWuEV0EjVIB6hJhv6bF24XOsWP6l6fcK8xsTsYZ36WrpIKYtsEpz76njU9yZ90Pg
4360x/XY+sIqko2uI6+rr9OwBGmJ54RkXRxEbpybPejC1iBdP/1nNAx+WZcTpqNCNnmZ/TPpu/th
3oPjbjV//fsfzdcU6XECCMB5diQIHzYeu5+c7BVDtlpfhXJLotGRVYkjwT5pEAWp28YzSJJvR/NW
66vjWXlj7Y2OM5wdzhPr+zFnczxO1U4gbGwWa2tT17QL7LGxizaGzYlxgg8gYh4XYt+LqrloEv58
+2dsfWcVy1Feckly/Iwoan8EofMSTfbRi8wDDI8SNjQ796Sttbo6ngMFC7Fa4TMwIyDh+8AbYxM8
zuE/b/+KjebXmC9FhOUu5PbO1K/jkT0r9lqMd7rcuYptzPUa99XngrN+xkoKqyzuivaqwZLk3V6U
beyn7iqQ3YaLttPhcM6uzjehWrqkknTvGbvV+VUMi1ByiKXijZBzXoOlUX8MbPTc0ajYWapb3b9+
+I8ovqYWgqlF90HOP83WOU24Qr49r1t9X4UwCTxvDjjH88MzX1sq0n4QM4DEe6qfW+37/911f/B7
KJj4w7lxAtD7w8Z7hO2lAXub7Dmk/Ed48y9H2hr+FfU2BBAaVGjTDddZyKxpnkUTDVnCyKiyD6ok
ZXhuZDuJEw89A7Z47UBtQARuLo4ZJFDmtOKN7O+kIwMBNGY0Z3EvBd27sv19Bum6HJoZyF8EUEU7
h3lRYBoFLHoGc2vrq/UhWr8GedMHF3xwYNxi06ppb7uJuKvdKxsZH7WeuzPX5pBLuWBId503/j4q
zF3tWeHohm0Zdd2ZRHD/mphzkZA4Sd9e2X9vnK7Rb0WVM7i8Td1ZusNhClExs3kb7oTN3x8r8FL9
72XNc38QVdZiyWlxsjrDnsj1QwuCR1Lm2UNoWQ0tL/qkXPc22Vm6xsRBtsStgFn7z3UKhhJFXfff
TSlvY83StZZfWVZCEld35xzzfSlKIx7yBRFRZ+O0kyv9+15Ao9UyHaIJaryQ50e9/lMh8jjKm5Mc
bjtCaHRdB39skkzhqjlOqsN1U/0cZvIiOqSZ4D/84+31tNX71U42SodlFazEz7apvlrqPzANMQV7
W3GZroX6xtqnIvBkdy6NQqa6+QHhw8cpLA639X4Vx9ZWRoag8ZxLHvbwdMh/Sloe6OTu3QW3wm0V
y7WbF7OFZ+Z5HmFTTqltUMHK9y5rG62vwXHDaOquNxj8iXszWDuaxQNht3Gn6BoZN6CqDsdP9D1j
4tXtp4vfOqe3x32r46ubx+gVVow0a8+Dl6cU93uYtOyE01bTq2tHhDcoIT1WzOi8L8pBJRFDyfPt
bv/9lUjX1qju1ChWYC8+M+J9V8MHzboLEqvHXI7HsPAB2dijZ22E1Vp5b8SEQuREDecyovo+gnHj
P7DlCadYk27PS2hrpFahS5DbcXuX4fTVEMuddPczG5s9UuXf7/c0XKXr/YIPuWo8HL5llTD+uZwg
bKtSSMyI+vvbs7E1RuvgDY2jrcEnsij4LDz+Cy55nwNq9n7CVvur2M37hjTaon0yz3esHk7QE77z
htuQfnSNmeOzrGsGgZBzTrDrN4MDC69c/tBw9bhtua6hcxWnXutOuAAVk6xiysqfHvhH1DMnWXZJ
oKMalHJ+22ys0XO9P9m2aGgH6yiATa7XotFJCWDHb0/2xmJd48x47ZSg2uOqGBXqlHEN4VS+k/Tc
mOc1xMyt54Ivve3OdPomwXTsx1gUt5Vi6FpJjs3AKUGZpTsraIhU+gGqRsG80/GtMVkFQOkK2fAA
bRuXsycNthRu597eRroRwWvIWBkNoet7Q3duuSObWKl6hA5E0z0E5VJeSCGyRxAhxW0gErqGkXnQ
gw+bru/OnV+ewtx79P09vvrGBP8LPsYasxQGt3Wrqjqhff2Uhcu7Cjo1O/W2jYlYw8VMG8AZtceN
XdL+1I9jmmvvtpNyjQ5ziAIrUaFpeCDcqcJPq7naASNt9fo6XH9cDTPIqtjRHzHiTiQeM5cXR185
fKfjG2+BtYjclRQAEWlX46HhPOW5eYXf8Jd8QB51DMmdV/MvnZavVdiHt0XDGh5mKxq1xBh9htaa
68VDOEgWV4zLvRW6tYxWRxpzFl0y1eiz55V3uvNeg3Y6inL5+PYOtxFvaw2nqvdak0nTnZfqQI0T
Aw14T5YqwVfjcNxLff4nz/zvtAAE9f571kXZRZ0hlTnnDlT91K9ZtC95A1vlpk/qJXrMyb2iLjBv
n/LwoyT6AOHlNFNDGjQ/lko+hA5NS+DSl13zm41xXcPHFmRL+xbu5ueuISfQSo9NTt7zsr9tma8V
nazvsFY2dj4XWRimHiHNca7dvff03zOAdI0iAzS9A7Zumc8eSGoFGZ+GuUxB5/ms2Z4r7Eac/su1
VcIMiHhmOYvO10fXoFRgnHDP32ar9dUuAJm+FnXwbD5XwdJXMXG0p5JQUP7r7WW91f7173/sMkLX
xaiQOTo70k+GqTxws4cC2riOr2XzakmGAu+q+Yz3bSNjx+9LJy2lZbASoW1lk7oTpP/YLhkwSD2s
TP55+ydtLdjVRmBnt1lQ75iBAPvOlix22s/zvPfq2mp8dahbXeUU6OP5XGc4dIuvrSmh8Xgb6JGu
XaWdhcKxIcSQ9aN7T6b6DKev9xTmoG+PzMZkr5FmwWKdqi/IfIYHR4FrP5fx1EY7w77V+Cq7lNOs
9gA2ns9u15SfQiQiAZTXMELYOcXDDXNVukaVlZUB/1xGzVlDC4B+bEkg7sJZsf4B+YGs+TAFxCs/
drksCj92vXZRZayB5VEkZoxjycW4tHRtH2ewe9AXKpSLvdsP6+ClEtkUXY3uhuKuW+Yr9rFTY/kN
uhpDeFIh8cMDNCsZaHqk6sOHujO6P0oXnhoHMhnX/EYBHTK6Lu3LGnat2BNSa+AckowKCo8gsnfR
eBJzo/znvGuc7hR5s9WXvrGSP05NSBPLlnk+oBp8N1Ye/dzUdvgRiJA+ihccOr27xLML5PtxqbX7
sxBOPaMQM/j87MNWC1JdbTXkWOsDWIT13Pp5ahvUhuA9W9P6Aym98bedIWcXF1NpQTR0u2G5m2hn
6l++S/IezYhrAnDwi6a4B+9OhfcVfFuWD8M45fUHWH0swxkqIKF+GBajxoSPCi9gYeDJ9K6RTZa/
y2zZyYOsQVBNZB5pnlR+lLlHsMgWdmczIUU6dzK0MR6gjT3BFrd5RwMwYv6BXGHgJxF2ujyhUpov
XUWy7BUO6OPXAoZM7sXrQ5OlhUAK4VQ0peJxX/Nx+G1GsAHflSB91e8m2BWHlyobIQkte61VEgx1
6CbzxGwY855rfdQl53CSaLPepiozlEHLwEEutAH51RztUlCdFN7sAB8/9yWmzvqwBnCnnhA876cg
PIeKu+2pqnTOToJEHU8jDG0WC+TKl0OpsjJL2cBtnbiAdD7V4xjqwwDsI7aMMVdlfteBaBQeh6XP
gDtq/FCnYIC0Y2LM0j8wNjEvNn3RBHHekuKHC7184MTKwD6UNeAfaeZBZfGDNyhHnbOpqIeYRlo1
4Fs4QEoXAwvIl2CuAxfD2oxF4pQ6wo/tgpIeF92KMMZtEoLMbLY2S2pdgwvNZNB5B8YK7iW6Cn1E
AJ/mLBnH1i7JbEUu4j5g4C62OsIa63wpeRq6Mho/LjYQQVzMABiCocmiFlqdTNBDw4fenht3MV5S
VZ4o3+kBTLQYdh5mPAV6wnkTyXbQHx1uVK9i4ERddbbEVfUzWSIxQ0AXpJL6n6CI2ijtgfFdDgUm
EOyiGcx8aMwLQYDSz4cPJNSSJ6Gp5yCtFs7LI5SjrBv3bb6wZyYmuHAmEnJW9gCp9mmoY9XqSV10
7ofB0YF0VXinKwfaGVnkcijt6AL/XhQYlZdu4dI9ulI3X5TvfOCGHGzmR0gLuNTcB2qsxKc+VPlH
MlHxw7p9I1/7JqxUcyj7WdXyMHUjVe8Lnin9G2VJwg+QVfLCIQZn3Od3c+9DpjPWY86ETiSMbxoI
m/fuFEG9phzIQ8NdOp7kxBl7CKteKpgzS5CEIFE+2E+dcqrxOYdyeH4qKlllv718gE8BhsOv8l8d
LM5MapEWmxMpuhFg3IoAg6CAJR/vsp7BPhqaMyM7Vljs4quVrTQPOKnDMqEMS/VD3UqcSqjM58ur
E/G8eOFSZ/qwCPBNH6ugjOSpGlpPHlk/ykkmfe8rMIAW1lFUdpiElDH0Cic/LXCRMSdwUKoK1i4E
kiVVI4Ip9oNWqwfkkXMo6IVB7h88eGrx1FgW8cfScabvXIfaXGppUx9e5EU8QaJtSYr5xYMQ9IIA
1yhR0VhkS2z99tnmEIUuuvfSaSN7KGH9/LWA6gpLuOa8fzf7Nfs1cbeDHMhihYR4me7Lc+4tMBJI
GS0TH6Smz5KObptwwr1YGzgLB1EBF4EMN+06CCXsq4vKP4E9HKkLG4IC5syq/DHMxWM08aK7CEuj
i0cNQ3DPld/FUVjpr9AWV+pYUEkQJKWjXuHlLm28jG7xzMruF/ogf5DFFz+9xm30+1qGHJKjlsP0
DtJubnBwLCTW7/oiHGyCxzNZ0r4pZ/le+dJtnpa8gNx4Tzhp4yxTBtYmdcjzx2pm/hFWvVdigvsI
Xw/cwoKZ2/GBwme3xb66dFrEsnf66QhXv9w86rolGL0Jh2ViSxgixqYmxo8jyE8NsZBdFiXaNoUL
g3gQTWPN6y5LTL4AQtYOQ17dNXRpl3tf9mMTuzYYYHUO5m90nPxa6lNUKWdJPFZAbl04Ifg8AZIN
851b++Rx8eUMhAaEhXgy4XXK4IRJvP5goOSFZGvh8uG+m3OozHt0qtGKgNGSbaNBxLlvlyoug8z3
LlUusTtGGepDqem6PEw4UPzhY1E5BmvFLhgQyktLY57XvP3a2MEUr8EiahZjs2PlsSFtRdNomLw6
7awiMtF+pNoXlVvXPNicAwHgwErYA4MfHOmH0rXZ1cc5C8uDceqmjH0V5EU6WDn4lwIUP5i+g67w
7LgiIwmjnrecHK8Is0Q02ilPBh4dJK5BgXG/0JCPXxl28gba242Zk3rShKYLwwbybhRVXR8Kq2ty
V7MqYyfrqQYQx4lOCfJPhKTCCwMSh723qGQWjVOdASJdShND+XioHt1lGsakGkaA8McWfu8QTZ/6
16IBI/vB6fOCPZImjAZYUWCCAXCAIOj3MeiYI1JA4kb/fc6RBolhnRT5p3m27NwNuCR97ZXfZTEE
lisXBj4VLyC2ofVpbjM6P8G5EKKEoW4GP9UhaXFTggrf9G7JYPQU532EEWUZlB3fO3rW5bNvPcGx
1Co1LIkg06SSsWnn/lRD/FTctQEk3lKOMx9nb9ksc4r9rFheFWDbTuISIEwTrKYKViT5CG6yNlxl
Z/hIYAtG5Vz5KUBZObtUbdVOsQkp4i0o+il7ZCPuC1ceMzhbLWIJzy8YL/bfZTOH9l0FDTieIkpF
CwGEql8gRj80zT3e7I53aL0WECZEufoMpiwEvRgugvJCoz4bHhT1l+qdxans/Hb7DkgtVrHyanil
wMQwpqI6Jj1FNc06zkjuaEe6CHCrDrxw9Mb+HrSP2jApMq/AHAehPfKmU8WBWJj5PQcVhMuPssaK
QQ6bNHlSOHD8gGqjM5VpAdIHi8eMjd8AtS7dtCRuERxVMfLlBRovPk0h3SzHhIwz9EU0BKSLpIhg
mXgcgrZQsbBT5xxUIAd2P4M45yUsQ/U0lXVkongRXk2SaRi8OZ1MhBnFRaviVzRX3R4Hh9H3Q7X4
86Op8y4/KVrq4dQ0vcWa10vWHwiO8Sq2XuGyuMlRSTvJalY0zWS/5K9ISXjwYqh7WGYFtnK/MMBw
+2MRsKk+wGFIAK4QSKNhoDv19X2QwySAViW7RwWl808RUFT5ZSl1RT95Sz6no2+f5x4DUnvwjB8y
2j9NBUBQOF5t9cuHzyZcQXXRwDhynL26u+9hKEOPGbaIJ5+r2sSWKM89OxTOlkfUgORwV4zQW0tL
5fYsxUkmP9iOjNG9x72piiOvj0jaL6UtD7M3GpLgSiDgboD7VHXwCzwUnmDJo4JT2DNUhMuG1sWp
WDK1fFNwDIa8su0d9gzv5mWED0A053AQ7ifvYqZAt3B4rer+GPp+SZ8dj09h6nTT8o/Row/hwMLy
Mx4qHXbcmQQ488rIqdvY037x4LPcRQdcQo/VaKGcB+v4MANVpKn4QUL7JEtw0vTZoW9wCscwcAq9
49SJEBuspcE/ngiIgM9zn7kH0WCXiDuAyarEDUTvHthSQjWv6iL6VVWt8yMzuDvGSxnUTjJHUM69
zyTLonRiQ/uAq6h7gt0H1rgdZA/fjQAy7UEmgVUK+wLGY65xSRwREcwxbQU8BJphnr07nQ3BR9HB
I+8xnEUlExIqEz3luHIpchI4TpyXrME7D47EZnzHaSCu6HbifykGqYCUlJV+Zsqh/c/BBnMeh5Jy
nlbYpd0zqnIUon+gbOCSoEhxaLKxLOGNZ7E1tMj/4FRGyIgY4HDPJA5KvngXVlphKxxRjb/YofRV
IiPclOIQ16OXMlS1B78JKb8zXKRfQyGn6KxZ1apEqWaip2zxpsduGNt39SRr54TdvYOZeXBdZ6Ma
p+CUB9zF4yosRX4K67qZsCflhj3J3B27p4gBmnEk07As76O2lfS7zkX3a0aM/EaCD6YWE1YhXGCW
OZ8Ss/hhk3YZtLVOTQuk54MZAi5PProfPTN3YU90bnxsisXgv7h1Nn3vbTHr09gFdI6ZQBYTxOJG
kFQj766Pshl0flR8xluEWQtNSbdwApIsYWSni7FtqJOgKBrySbeFJY/+MMNTAO8moH1F1LAmycsJ
Kxznpr4qCXDokKS1gshs7MKIRR+prGiXtm0VqWPg6654qvM6kylE8Xhz4KQk2dmFSWX12PXkemxB
HtK/r1rPXz76YPYsF2C+FvLRy43pfomlW8ynQskuOMBMik8nvCM8/oxrjI5+twVDL0HbIf4Sl8ts
+TP3BmQcJiVs86F0ZfODwDTX+zYb3vv3jjBB9LVe+nrCPREP2oSp0o0OUV4LehdMLk5WVcMHNKkd
d4IAubYE+omOzgl950SO+x0PSjzttTEyOpSdds09VOkH91QCkCmPcwmV/au68mDO7kCKFv7FsFvC
w1+TNnHAxi+hi2Y5fSQGpLyz9ea6e2pmvPDxpmRVc1ysnAakN3jQwxeXDzKFLal0LlWfWyiu90J8
sdaYOW38CISToQe4O/F4R5qnELukl2Y+DdjLrF2nSXB29BP83Ss9vAuG0hzwDyizjT6v5DELCxL9
xkuNTQcdKGbOjhsCumemkaiXGS/UCU+GOROXUZGASSRsFqc/+lCgjV59bKiFjJFdwkUtDNrKi4Va
/H8a+Jm3F1M7nr1U2IignuLoqFjigFbd+GC5bq6EcWmW6Z9yIpAV9OeyeenhlPJdE+sjGSJmYeOO
UfFrFGVYnSnP3U+yBOAlcUY3g9YQWfAurgfsIygTBhaYDnxKpfXsjsGhg61L+LlpIVR8UQ2DkrPb
+yI8BdLxcGfLck0/hzB49+IGr/8yLRdXBMXVrIRGHbYVPdNvTi8k+xFag+TBMpoBL+Peoug8SG8u
DkjEkDqeVcWWHV2DjezsmiSJ/smyyGpwMmG2eg6CyqQGCfKkCzwGgSiveadry09h5O85GW8lCK8p
1T9SzS1pSO1WbXOe8epKoa4NjY65//9wwv/1c/7f+T/1u/9XI+n+7//B//+sm6UtctH/D3Vfthy3
kW37Kw6/QycnAImI0/2AoVATWcVZ0ksGJVOY5zHx9XdB1nVLdUnzdD/dE+GwLRWrUEwkMneuvYaL
P/7zvirwz3+v7/nrZ359xz/Dl+r6uXjpLn/ol/fgc39c13/un3/5Q1D2Sa9vhpdW3750Q95//3x8
w/Un/6cv/vby/VPudf3yj9+/VkPZr58WJVX5+4+Xdn/843eOYxpg5v/6+Qo/Xl5/hX/8fle3z32u
f4NJxHP5R/fKe1+eu/4fv1NqfRA2lwT9ZofaztrEnV7+fIV+cCjOs/g7kEGwj/3+Gw52fby+6YPA
Pos3ESo5JSZuW1cN60vWB462CT6HC+IIBrX/7//3O/5yn/51335DPtG5Ssq+wwevra3Llpcp5CVL
u40nPmox2CAw7Tuz/KoYtlqmHkpKQ6NFR7iu9s50GiLH/2mUfnyDn6/4WlNoveAFUl1AHJGzjiE6
FkmBDaoGNpDGlUvymOj6y99f41UJ9HqRtY/402wnERbxnEQarju30yJ8Ufaoaiw/iqJgnL8oOGSM
CSJ/4Om8gDre9ziCAu545+prr+O1Mb2gWeVWgRQWgTWcpFNYFRmQTsOr2sWlXYFW4ZkIHGNQvgGl
94y5OJbvObm+qmZff++Lp5w7RoLcAhhCGVKgEgn7NtmZaPBEkT4MZDxPjX2wgRy2BuSic/pOc+DN
SbQuOj8NdyYaVDsA/3Z6DpzTcA258VMce+UjlpT3cg1fWzLXX+2CkWXQmPXdUqkdqmi/Fo4PBnCo
21MEJvZQOX6ciffu3/qRr92/9b7+9OskGmUBvCrn3WTJcNGOm8B2iCvmmlFyzk3uSrWEx2I8ADs1
OfaQog3emTprJ+u1S190uKzFwGZIJ5groVYeyRkRnqHZRtukg0FNhi2sw4iKQyMtP7boO/fvNTrC
OrQXbW/pzEZF7KXfZYy49eT4nMyhMYrQwSMjZjghLAydC/EO++GNWWpf8qxHFLGy6aXc1R/ru+TF
QAbm7KGloJ7aK4Vz57vz8vXRtC8515lqU2DpvNk5iH2q+H1BS5dr5/v0WbCiRRwqnmFDU/5A3l3g
Xh9N+5J1nZKh7wazrr7PnphTOP3050HTh2adtFiM5jT7MrXJ+T+aMtgQfp2tdCpgj2FoBE5BZmb3
OL6JZGv3qnGtMT3blfSpAjUGuSgS/5+glfXOhddF5f+dq/YlOdvgE4rimYAVtk5M0Eps2Lm06J4o
9jlWiVshHKRrPydo3Sg8MGNfn4uEoe9kuv27c/d7HOhr3+Jy7bFQxSxsVDspDgRKI1I43gBDnMlJ
992iFhepUVGXPwFuP6ii4UFlRvslRmpg1+EMqVLUtJQEXYlD4Di5MyyS484H9EHcWU847UXIhWqS
5jZN/DZyMneI2LifJDxBCpEETdL6WO0Hv2H5yQCC4E4GKdA9oMdiGjrXBN5gdmPqAiwCpPtk6yRA
O/EhjegOVr7xBops7o2D/pSU8ambETzV58g4jcR5puaVLk0f1mfNhhc27MQXH4leKerF63gsfdD+
/CKJ7yqQtCOKw/5Ai+/Qy0anYsAxD8S3ip2ccgJq8CWSn+l7GaZvzfGLxXiIcbA10YPYUdV8Wed4
KdFc4NhglO0nkX2oMB36lr+3Yry+ItuXVHcgYk4umlrtVAK2+0fHib5IyLLmBMecGjdsCXqrvtXy
Si7abTHBsKD9Z7uB7VwsyaKV4ECSQu2AaOFaprJc+L1/3w/cqrqNRw352S1MDbBwRajl7fcu/Hpp
BtLErw82mkGsmCND7YCXn0tQtcpagmrI/biWvoPUHbEcRvOmrG7feaDfGOVLyrzgxdhxswWBa1c7
ML/p2gccjLbrKKdVFGTG1djmZ5NiD0L69hLtnd3fX/n1vd2+ZNNroxyyrrbS/SidA5xlfZKMh84x
sMfpQ40/rxv831/qjVrFvjSbhRdELvs8YbtKk3OsyF6a9yK18Fh3D9IqsWonLqBQF4zs9zb1tW54
ZYm6TLyfl64tOXfoblT9wVjdEadb6Wgf+pkAje1DgtVQafukULSZ+CqZtt9bpKG9fuPiFyWhQPeU
5wmKmXk8rMiWyuuNxOaQViujae2c84og5hxLVJb1xzLODkXunIrWpU17XS7zYcnhfN+oTzWvjpwh
+A9glJMg7C/1jH7LrI3sEDG+b7pNVR30gqUozNqNgbtHN0aPnsqABiHbItfJZTBulQZWWYJ0024L
h4BBoV81D15pxZ7DSi9eQFC6Rez2VH8R+blG+ROH4xi2SNKU24hsZ3sLAMCGk+8cVCBmuUYSWihV
DPQ71UFnHzm7noqDEh9NcTuwe2d+qsW3XjwW5R1FE5eHo/1t7Ld2txvhJGtuCA2LbEuKkM7rl+7i
TTuHEE0ZsMSIduhKmDGCfjcpQ0OrgC8URRhhzY6j1Cixx3QGWdzYppyf0Eu/T1l75BVYbmq5Rgfg
4MATa3D41tIgfaMBzJNxkw3Oboz8eGyuZ53tlpTfwYUwHPSOkOVayCduPSDiCYCz3uYR9lA87n0t
DmlubmInCWM5/0Gj1LWlvnPyuAEbQH6DDeSt7uQDwHMKbwqeW/cOL69KXnztnfhgo1FLxeQSRAzo
zgrivPWjAu3aGPisYwRUd18R97Bx6hIAcevXafm8ENjWyCS+SaQO9aKx5oiHIk/DpQFJA/Iv1+jK
3E0lOYJtfZ82NlB918xf4qRxRVdBXf+5U9+SaItk3tzx8xE9wZZPV/Egg9RsQ1KZSwAbIbearG0T
4bgyOyA7lL6Zyf2E1mFk1EHBljNk157sRnesp8GNdGhaSK7ND7KWiARvt2U/Bw06WU4DPDj2lgjr
f8y2aHnf5XN5SkE6TqlAeUJ2au2G2KGa0VvlxQmnpfs+e+KZjtBEQLVrDxKlUnqbFdPXuqy8qCQb
Z6nh1TUAXOqurJzAPiMFAmnP1zqRL4LNd0N91aDft+IrQLraybML62rUW0aS/RSJ22wWV4O27qbI
BsY0I5Kz9zPCtjHa0BqUgt7NLH1GghCQJvNmJBOsFTK3XKzdRIbQxEmcF3QLmswOrUpPgQRjxedC
A9A3zYPsm0M6ZEHMPhm1wvM738SRiNwEOWDpCJQxS54BdG1AMIK7xeBy8hErq5vZtlcmZ2ol7+3R
by00F4UYGCOtqNgw7BqNVLt5K5vRz402SGLpw1szXL4VIPQg3TAEO2cPQsvfL+jf+XOvra4XtYit
cnQ+Oj7uJC88FamrqMcDXoybKiXXfADPucs90fXg+lx3ZuVWxZ2a1EpDB5Z912hMLVt6dtT4dQ57
0Zp4pAejt+yDsUBjQm0hlALfAxJnDhoPSBkZgqZEed+VnwhB+QF7ShY4ytxM4BNkq2mCNEJVFSDv
lP48dMHAtDs5N9F4rsvbzB7AQmg8+76YFu/vh+C7jctrQ7Dekp8OrNCLwbx6RHAaj0s0kg4KekB2
X5JP2GFcE+cpOQ8BEhJBgJq9WZ87x/Qc1KzEMlwCnG3ekRI0LRD2kJZZ94nvMA5Fqr4uGiu4ibPo
nc33+5nktS96WUtRAUqGma0en3wXYxO2jd4n0RSW7cde3BLnul0ydCNqxIjftIweZVlA4dsfYdC7
KSbbaxOwJ+pzwq7G+DBhkoFNQxpkGmCY49bLAdkOwm3zj7zHdPsygHzR5CrsEJ2eNTaOXpbXOWje
ZKVvqXIDBi5iwGOwcxD23UReaQTd6tRvpu66YjTVfREFibOASte5hH/Ni2/rEcC0iJf0cdDNGah2
tkt15vaicGVLYDIP5mX/bEyfKbo5EzvWpukxQ9/0XPssIy5rb7J+l8c7lp4Ey10LwjjaYRYaM2JE
k2P1NNf9pmJyI53Ih6zWa0BE0mm3KfHxyDV1Z5UHUWF5Tv+p7EH9sO8Fdm8xf7Gx6A5L+860+s7T
fu1uXRSghg12Voa+9y49ypSGVbmQMGfWGd2UMMo6F810s0fu42M0gR8zf2riG7MYvWgCPcIagmWQ
Hkyb78UQbWSO2GO/yxKvBXcEh6z9ZOs7E22NuYk9cKeuOCgbQ2a4Nh887agwzdqTk0EUlFT+yhAs
LFBJTOUyOfqx1D5Hz6ZbnW570EGyKGjGZSug008tE+HvxT5z7G2G7O20wL5qwqUGKexpEgW0BFNB
2C5DOfL3j993MdQr43SpVoNWExSNTrU7M/+kOuZljXWFzftAxsUVIHfmcr5uEueGDQJBjck9ukfw
EbhiuHFZlF/zFq6cVnNDWwRI9ZtUG6fFqnK3zR66WDyxottZUY/OD/MNgVgyJ/PMcj1EjxHOJJ+s
rj1CJn2QRrXlDN29/HlwSs/BXrpEmT9rI5Qp2sGYjbo0TkbenOrJ2kXoUsZNCx/9YUv1ZwGvXXgr
osNeBVY/X9X2sNNJvU16pHwWRkDwX0ipgrG1QhIPfvrYrHz19cRc3akU3MrW9PAnywZjgmRhZkp/
biVO/u8tHt/jzF4b5gvkuIoY4HAOuknSgPvooA1YdzcDoDmpxoPuT7OBv0ZMUB2ZIBo5D4Xi4L/M
bg78pdFO+D5gxt+APi4FfYselQAEYOwkzAiwePED0adOVxRAnc7dDOxhMPCOuT3do/ze8eUOzvmZ
PJjgZeCGuE7T36C5R5i3MEE8rZ90/rD0qRtDaFRMxZdiWHYArPfMcT2VowaV/e1SVemeg/LOnO1k
7vrsHfexN9By+9Jqwq4h3egnZMY2ShyUjj9ytLFry++pJ4Q/ptah7KNHNGMP1XywuOEv/fAe6f7N
i1+cT7KloYlsRzQgAHVqyvymlIeqdp4LMRziBsQ/PR64joL1NjppfmhxW5E/+87D+9Z58FI8mZfU
Mlgb2bu0sE9trQ68MX01ZGeVAr2u4uA7djWZ56VKH/9+wXgDPbkUVbaZ4RA6I9aT4lhbog0i5Xk9
169QRo7SZIph3G/+p3f3ojggCemlRRy+S63mwcLabKp8U5t/sNg5mPK+SGq/Mu21K382TH2w4+UA
A713dvw3TvbfUbufKpOxKanDQd3frSyYqbDCZbjWlumn+DW7TIWseRdVXuvM15aHi92KjYuOlx7n
xEafKLiuaCU/EPyO68gagxG237pGevPakRcdaG+JhX0Apem7aTlv4dqXMs0SHcae80XuMuyWkBGg
1QyqdNZvLIxngzGGD2LIckQoovTI8LX+fjq9ed2LhTHPR9pOQstdB3o3okDWZ7dRjx2zUeAskLJI
3yphy1dn56Z6d7zfuLWXwk4noUKY6E0iz2SoPABzXfkoNYCBFNifYdquRbfQgIwA1sGg2JdS3MzR
x0n1n+Fgdo6AR/NW+JF6r23zxlN1qQbNGw7u/YCzdZ2zZzVGQSfMAxhsYQZKclWQQ2voAwVF851R
fwOeu0wPALcb/dGxdnYTS7/A0Al+QO2+ATEW65XkccAS06+qpwSH4Xeu+EY741I22plRZBoSM9zE
k5NAiMiQxQKHdhVJUBC786QBFtcfGzskRvSfrVWXytEiHkwkZDngo+DXihbzkKIPNOAJXpdFmCMc
CNpwFLvuO7/jW6N6sVoNJstzUKSMHVgwh3XBqPCczgvH7q0PkOy7SnA8v9Q3TfXnNX+QCM5/rhEX
bIWLP/5PyAtXyde26qpv/f8C9oLlOLa9Why/zV84dT2m6W93cZLB/qf87b/+9b9/Uhp+ZjT89Xk/
OA3C+uAwUBMos4WgYo2v/MFpwCumNPH82zYVUqwuyD84DYJ/kNIRBMJMitgLtj6oPzgNeAk1D3Ek
GL6C4932v8Np4N/dwP+1FaAYNAUiLYnDhMlxJrt0SraYyquoTJYHXTcnh70IzfZtXN6kLf2aGuRp
spevqckPyD/d4NMOFkYT1aR+6vIKP6zvWBqHVQXWFQcNuzASL+2A/BlXsGi5Vcu4gQ8Ggl6nEAnU
jxkYO54ka78tZp6l0q0JdDCAUbkD87AIMKC+0212A6XDI0lb18ly33HtRn+WlXkopbrXSQr0zTI0
yJxA+WX3NKDP61TVy5ghERd07Nw1e+eep/QO5PkgsYztGMkOR9cWIs7xExj8T1jtTwigPM7M3sE3
4L6yjXsinZMq0ECQybYZ8u0gjW07F58KHJHhWFl6df617EC9jplK4HNXvehpRQ4AT/XXjQPtXm21
99msNqJsAfElduMShTPcmCP5pb3tbXpXlUCc4jn7VOBcADXEzZwAalQxd/ticsfCOgNDuRM23trC
h8czsQdPI86t1mQ84Og8Qd5RD/K07s2dSaGDYP2t0QFapd1mKuxH5Gh8ASts24n6ZohA0kPuUAic
byOE2jo1PrdrOxABxXTXdG3I0uHRWNje0dDjTNVtTjGE9azuimkEjKeVu9SpPwOTBMQ4QKxTkQ0M
jj4L0iDNFKV4loHlKVWSe0MF35QxLW6Y3ZsuuOGo4ZtH2MQBQJf2Vls2rlLxzWTU+571OBTjFSns
6xQe2pBlDtgdcRqT3bR2B5cwjempaXB+H+GIDAC2novdsHyxcs5cKAqQMW53ZxlVxzliMYRSuMNL
1zym0fI0cRVoYpyAQx4ghKncGCFcg+m4xkS+mqvUQUII5lJGIZ7o2ls6WPfgOF4b5n3e11fV0vlg
mgJRPidR8qmkGfW6rnwB8zIHLLVJHVMju6l4WYo28pH+99yKcT3T9TjmoSNT5R70DblnTn049QKu
y6l+clJ+7AsBJzwod4bojMF1hw45EIivd01ufBviLsyr5Q7ZogCFdVdDDWegdSqfS4YQN6NUbt3A
SNtURtDkkw/we9NQY0tH8jTmzWOGoHfTrh7B5r5Ry3ClWXlLK4mM5ap4zG1wkOcb5uSRbxjLXTwW
IdRg56jiPoRKIPHqVLl2fYe9GrLJGGBwLNI9lAz+KFuo3tTKTjUCSOaODjxgkBhS1j6Mo3wOxXpG
MYNaBh5pdjM6KgDo79k83oIRsYdo8GWU2TaTNEg2sWZHugbE20reJNQ36vVmjG1gdypAiJHppgD5
R7sJH/pyOsb9NAKrUieOE6SHJ/+TkfYhvq87m/obo104MmNL0hzOxMxLuvSTqsnnaagD2IQfhym/
oXrOPSgxuFsNBQiq7bGZxNd65PsuiTa9Y+7qvvj+RaOqRLQZVKqm/AaHwr2d2zuIbY9FHX0UEz0i
I/GLJuY95fRQjuILpBsPCu0vwXM3J9Bm8fq2y+Y70hhbMy22WmKKGdDaGZPcN2bkIjvtczXJbyPw
hanhe8LYQfAr6A/v08ragSL6uY7isNXFfq4ZTh2Gr2kc2v17Zl/01+L/x4pvmkwKKFYd+zJlHVy5
xIymeXkAWXQCTsdPqqk/phRG9rJM4XIYfZ1mgEq2tVlUeVRTvDfVChLBqX96z73o+9Uu9x+E6JqO
Cb4shTPmr7hsARZR07QteSCprrwZ2JhlEo9HynDBm4WpnYGmUH7sqk3cqVNaF58hGznUWu2rlt8U
ajhPhHo9wsq/7/D/VqXzZhnzC2/zzZ9ar/UXvfP/D6qmzRyHr7ywt4ud+6SoWuMI2uXLz2XNX+/8
UdYw+wMXKE9saUopoev7q6xh4gNhjmQcF4LwZK1dfpQ1hgQhkzqgwTBmE5PYEmX7j7rGcD6AfEMs
h4OxKzizMFP+HbIm+3WaI9MVzE+BqgaCWUtC/34xsWZblaLHmnmIsLnunXIww9QyvNJOjNvS7D2a
6/EJnkFwM2yI9lSRzNClFzs6uuBvN+clfQYpxYNGPTlNsQHO0FS/QLI5IUbQKtfjCwj9w57n5nEe
nI2dpcXBABztxYqdVW4jrGGKgArFd02FDijEMtTLxh6Q53S7jDXY+ir9MsUfwY5xPFrXGyQvFvvB
HsEgh+UiBJARC4yq3CMLup1QKNTVEAeJEpk3OqiNFKY9RdP8AaBuM6ZJyBkkQ1jzvXyxfD1Z1b6L
WuUR0iJFrazdapyXq86gdz2klwnJ81tjQHNjiDXiAGB75q+bTBNPxmaCatjth6TdGlqeiepaQMMN
4lLS5BHJhd8A5coQq+dhFjhNz9Fc7mEDq/0MI+OaDQQqZHyq8+zZwEjuRpDf+/yctUW8GUQ6uxYS
xgLZ02epUaGVYZ+hj4gUFsLUjanFKVKkuiKsTDYYLm8ex8GnY3xsOgRhILUPLfIRLT6WZFhArW1H
wK2ZlyryGwht0K0lTQhrD7KrpX3IBqNxhylrrtC9f8BhtNnMFA0IYj41nSqCHiWlbdpzkI6ffnpo
fhyUfubu2q9NQDxsFrMgReImKv9fV7aKqmxB4nZ9MKDr3AxA8RAFitZ9srSgAeTjstdLBUEVjHMU
z2cs+c2j0YNSyBPnYYn1tGVtcp01sCUlLZD5TkCoRZcourXH6Cvtp/tymLinkRMGmr9Cs3zB2VaS
m3EovyU1BJx1KrOgow7YOEXhQShJXKjb4icDJCrLh1iW3mva6x0r4jDvseNEZeBQg9zpvN9CAL3D
dCc3xLAewAxjIYSjtR+ndQ07gYKFaVppF0rZYEA67se4tJmPmCjftuI0kKxSEJWtsnqrcULoudDB
7tN4W86qCDE3l62OIxCOS0DstvHZxERd/QfcJnVSzxnyIpRsyG6WtnEdoy+3eZ9eGfAZ2JUWfmdL
8afBsM1Do6D67es6DlqpwPpqkHtgCr/PrW1ua8NDhUi2TirRfqLGmZPeG4yBebA+S334MyPKDmbE
khIbPRJYkfUwjUcDgeQbS3M0Oefk61xWYD5YVnmK5ujYda1AX4eNfqlmcKYNmqHuMR/bhNwuZGY3
iwOfPywj2yIt60NmWgPa16BF8Bm1zCIouY/yJPFK6Cah6kDfJZvGBcFa35ZOMZAAxHQyRvRYEUm0
sWmjzzwf290gQGvo5pe5jZ2rvGtQ1+bLIYIcDtrNqNvAuIEc4/Vf0D6/VGzJNh1K+HroYLc2anI7
WMld2sKZweEUJJLSniEljHkLeRK2fWdmULTCWQIlj/lZ8eSKtgO6JdZyR1rMnqwu2X5pja100F+0
RFHtZuN7IxiJnWOeTl40tD4ur75ky+LOKL0+smnwnAUmFVNMjZs2ng2/TI9tEUGfbK0zFrQ7b0iL
4kg3Lbo2iAF97B2bB2NDpiBHOw3v3kcW5h7oi0eo8iArhne9txjWZox0Cl2UlaE9i8Nk1KC9MhTX
UybMEKgxjCa6ubohraH8ntgnK2plMFJWb+rK0QF3YC0RzVYciDTTm3RuvMl20q3opNrAov4INSs/
TUsTLCljYF+oB91DeQieAhRbkL2iZULh2LlgKTJRoPmxUSy7THUeUhKbHQxT5mMkIIqMEpwMDKcp
74oR3J20VMlR5bNwoeGbfdWjxUftonhMpmTTmI0MwIqtgZXFAOZwgtlTKT/D37oPSpwFPN1NTWCt
kQNd1ggEsSGjrrXHkGUcZXkNa7p8MI+g7xO/jvDgS410rlhZG1gdJLAc7eFn0jryOJli3662ItnC
+iPFk+oRy06DZUnVZmihWLWGSoEiKMUt5hSixg3E7E1dRMIoytxZKvNuUPIzFB/QlENYCwWV1aK3
qsydsIotEvTgAbb+C7niG3gRWWB2TOj4tPLUQPJ0ANHrobTL8WgqCk1x3gZ9EVegeMH4njS+YaUe
nFHbG1BcNtwu2x2G+yuSfhA7UhPEmmW1xskfC0xuRJCdDTBIMAfU4hkOe7uEdwJc0cQbVRZtEWY5
bUfTBH1kMXFE79IsjIt+K2l2FGWqwz6ev4F8cC2WefIpJLNt1VO/rdHXKZd+Opm0CeAAgB0NFuYg
p41OkEtCfRjPjpuU1vs8gz0shK2AGoDZBBhhPMbO8Fw741W21EswTxgFSYzpmpm3diml24gnGFfk
Vzg/FBt0fr90iWWD61UeaTkOqA/4s7aK/prfyqHMjspooBmM8CAjwbYGhyGgJs92ZXpfp09NAwmi
cnrzxl6M3oMRJdhnC8Fo29kdlht9kFBNW5UFp5mugJSaI2iXNDe9M/HDWu4P2JzbpXvKhTjDJmPx
F9rlwQgCWhPH+iFHjz3uhL4iYwx/FQN1yCDbeyfJCMxIEHI/AiJwEwFxOHJDrpTNPwN9PAHVmUHy
mD4S9thkZmjRhXhGXDAPNlq7mbExSOG/A0WCkWPNh2UpojMnyKlnzAwc1+hYWq6GOUfI47h3IyO6
GgluNR5AaQpwsdTSHmLY1mBrHMOxZ7k/mgvOsMy5y1jkuEUEY/w4owFWbLVPyacePFHPMDOY0SVF
cWggtvQSJI9tGg6qVw/7JMsBbjM5uveywVJ+W/HRFQv9Y2CN7XXE5v7QLcMGrgPwRqniAtZUevRa
LjuPdR/rqj9m1bzTg117Y2VghxhQPtqtO/AouzIm+3ZKwK8eYsjGdQqLGwTPnoZ8Ay/VGWxZ26sz
2m+MbggnQSp4dvHMNyBVQo5VIYIo6cswKhHuW9kj5udq1Vy1CKhsl08oYNDjRzmL7zH5YmRP2BCX
PfhZmctslJJGUSQup4xhifsEV2Br31v8PmamEbR2sR9babulaD8i3RetiazZlAuSo+chDVVs9T5M
aDJEhSSwddDT1VzDugAL3c6ujQedwewEbiWVhwCiE9qB+VVdoqWdlnDXMRIajGWWeVxdl9205SWb
fCvONqypjp00mt1qReCyhC17Z4yEDwHYsEJ4w2FJG8NvKeq8TPWwKco7C+Qu9JG7aEa/HlmBh0Gs
lhlDMWOziNQ+4iAcD/FgHNQwDyECVCH4p0nqVlSrcG4E2JjUqDzY9RhuUTXjkVMkC80DA+UTfBjW
WigzeRz5ZT2DXYl+CJtQ4bb8esJqAE2EEledjerFXJcka6xa30qc24qmYLGxs9OwLDD7jmHJEne1
2XZQboUlqk2/ilH3ULWx4vjUFPqq1uwBqKtLhtIj/KV04IoyAB+h1h2ciK7MriBeh2ycrDczTwuI
U2PD2sJbxnQtyIkheU4CeFQAlhr6Q+NEei8SEAJLlrrImh832ICO8D9EsE5hHRY1XM0jQEPTiTEC
9ExK4w+4MF1ZKdYsbll7uIIMOBQqICWMwj3JdsQuA2+ijlHpIQXoDkQKiE9hEmZgE9kyuG64Sa7+
KCGShacOAqEULY9g6fRWk7lRfGMkzxwedMEY23/QiW37OEWLbwHLB7hh1XUf+6nakSKjMNnEDpqW
kLlHA1wCGpdPFoLDomQEHY6B8Vus3MNy3iPUfN4z7eyz2eBYBxZYG2WJcxTmDt5fbNc2deGOS3d0
4H+3mYv6Nl70vuiCAqaBUHUgWQ1/A98nNbf6KGaQM0e4GcG9NCxrQHFjEflSxeWRI0Xb79IHm2kc
eooEWGYUwVFivEZ8YIgtxLHrTa7rEiQZWIxFVpce4EkB6+XjLi2b/dw7dzh0PlCmUw92CY3tthDO
+1hI1i1V7ysD3mOlxhpi0z5UBEV3Gn1XJbcBOo9QWEwsCUXt7Hk3pxgTHjJUB1GCQa86cNFGjELV
ZEjSSHs3t2BlMOXlxiCAgJvC+FqY0RHzLWkoVtHO2pUte1QM9obohY2tSoKsLp6NhAfwVApYOUhX
Dw1cOk37cxZFXoFuswe4GRBQvIMv1DdIUTqInZYXkvKDM/giiguviUsTNSzMWGGeNGV4QdoOVmAx
vMOrWnWdP3WqcYoH/g6ggEMNihMUvdRdLcRs89Zs0FdL0zvEjdhgHsASH0qvOj+27fA5G0E70w2W
si66i1EVRoIg6A6ge7kWAV3vaioRh6YL5DN6fPKAueMsPON4FNXYTv591AjKXvxz2fn6GQv655uQ
0S8/9b9IAkxxa8AsAgbzNrB0eAZikGQ/g0r/etufqJItP0BtgBvO/myVrRl5fzbL8AqgHCIAG+E4
ZoqVOPADVeLsAxMWh3QNsJIDyTvm0A9QidMP0rYcIFR4I6BbqNv+LUzJ/mU2GowK9PC4uMwjVnZq
T1WHfSTKYXNhLb1LDGzu8Zh/ycY8BOsqHPHoNv+Hu/NajhvJ1vUTYQLe3BZMWRqx6G8QJCXBe4+n
3x/UPVtkkaPaMztOxDlnrjqmW8oCMrFymd/0NFYiAx1XEJh6tpNSYRuaIcCyvg13AYozGyNFCyc3
k4QRkZSvkWZeIbci79Fgk23+wVWa/FFXuiMieAdDqtdJJdyOcp1dSEhn2EZyNQj55IZDaJPb2op5
g6bU9xGgJqVIx//XIAuQv1WZsg1QVnDGMC4OvLhLXWoObUyGk5n10syNg1UdVl6gGECjBQDXDDGd
ONBjRwR+LVmTaYO9huMPmKoJmh9CXd5Y6bD2WxNJuIRAjgrjMLQPfTBf+RPg9PA70mO2kIuyK4rG
ceGVtfGjH/7smgw3F/NxCDUZNa/oIWK2o2ilq3b9i+aTaovFXa3K3zVENGxNkb9J4uxOEI6toolv
EwRcLmqNhJO2/xXtjuVTRyrPyktkFqb2WYp6cRu1zCBRIbnPSu1yNpRhp+taiUbWBJwXN7V1m9X1
M30yu5dHWlVtXRuuQUhF7U9DD95HgiemuJHd2K/DtWwgaLBCeN28ngepuux0aiDe4W2GQNJORacw
onG97wCc/Zj8qLzLEMe6o68RbxAROKRDCpQFDb//YP7+PwseX0eh/wtb0n/HAD61fx06jsi9fBE3
+DN/xw2ax6LGJB2VG0U0tSUQ/XfcYKwAdstkoIJa9fJv/hk3EA4A1cX/dEmkQaf9HrITN8QlcFgm
KDMFDTLr34obvzSifw85/hk39F8twnfQrsEP1ExvI+JGjXdyH7QVdHMf7k9ArmPBZFgLkPBRTTR7
O0crzO2CCM6HxT1aBoAjISdQXM3CfWtqsZvo4XOu5M+lbBS3cyvFD0UvM/iCgox0lp95kja37kgQ
hUlJwjxSW9qI98F5FcOpWFepUXtpIJeXKKZmwIoafydpo/JTEYHiT6OPdHYFHnhl1PrwOg2tuOsW
q8yIpiIymDPTqY6MfCAK76oFtmnG/WUI6dBhmGjdmJkKj1QsYnDjGrJH5VAzpjYyZrRGod9XkYzi
XzLV0JNGa4NzhOWVFn1JHQIV7GNQUaKC8KsQWy10TZVJOaLV95GFxuYchdMPhlmdZ+HijSwPdM1c
pANldKNCxLCyzVAHAnwkvlKRVAItPdSGekZKP6mXCM4p7RAR5LsmFV4yCYZbTJju+iHjNYi2ORVY
hdKoZESdDdLxJlW10A0hBw1zZzWM0WGNMlBPN+AgR0Dlc/CdWXH2TOlh3Ji5P631AgNCNPdgXFpa
fsijZvASag3PNPtmB+Zrk+vyozkmoSs1+I6SKzV22WJkZfkqIAJVLXZQQZApy4SJRvloPErDeBtW
uBmME5pYixZhrFuHrEUTEb57SCMOG/ZeSS/YznFbTmq4ysXkwkehvA6Ki071Z9oLmUSThgZIU2cL
8j1dClJJtzUtnY5ZNNSHrs2Tb7CrftF9AUW3qfXcKK1ChO+UXTCWNP7ngkafL5b3WOaVxx7qiBMG
nUEZberKKsWOjliJvFQ60EaJx6i+7zoqWQMNNlcVaApZmZw+/Pu51v+fsRAg0L+OhYeXsg1f0i/C
IX/sr3Boiv+QyYUQUUEZmep/GbP9HQ6tfzBdY1z399SOwPbf4VAEc0R6Y8m6ivsxUe93GiX+QwPy
LFlMjXVJVtDM+HfSqCWwvkvq/xkOgT5+nIg0jEuSvqqEtSzhxa40VCUjEqV5Em2ZAwxAT8KnAf6V
EGsrdZKeJN1Cf1a46TIUvsZy23JZi1H85iewjjqleJIYBTfZ+FSjZ2+b8nOkHhV6f+u4+ybXoF16
KfvpZ/OtIE+P6AHeEjPpWCE1PIsNciZtqaMWGTV2o6CC7AdLV3tV1HHoWa112dHypNxL1ng2YOli
5ImD+qg3hn29S2r9MJc1estdac/pT4tfHBR0d3vk71ppU0LigS13KzdIQipMgmzdFDc631gb9zd5
3d8EUv0YNvrb2KpPkxj96GAgToBsVpEsP8TM9Dqa5F1rvqYV2ZmyADTQO1uLnXGFHJvTVD3fZ3gc
K35FY+rMDAH3ZEbiqkZ9U6TSbRAMEhKc9Y9GGW7Kqdo1RprAtYvMlTzmnZNUc+BNVp+torCFMpgz
A0HB0puq/lKUqJFMfGdWURR8j6LQcKoSBTHAIzRSZ8HxMZiQ03aVZ3O201KQRr3efjNn3MQT/dIS
EmmrQyMVENW7S+AGWZH1BOd8cH2qeq6hS6RRTbeiOeTA4wu9aZraTaG3G9zxyNfEFrNPFF4VS+5b
rsJCWVcY1azRhB4PodYC0WqStdhnnTNZXY+Sbq19x28eHULlLRwrc0OhoNDPNexgVISN5SPvEPWD
nZbitdXUgl3K6PMhIVDbJuKqbry8m8KXq42aMGJEdkb/GSaFyw1i/QUy/z8ALPh/J4UjVPzrgLV6
CeuX6INi1IIC+StUaeI/SLHIGAhIivUXCPKvUMW/oSUJ59sw5V/4yN+Zm4xMlGkov3O33xWfrBGq
oPCIMl14bcnd/p1Q9cs05XfittSMOshItAd13dBNXT0h42E5H8R9W1SO1WKj1jKq7cJ2F1hoo97M
5c63Eqcm9HR5+GxBR8lkms6R9oDexqpVUE2B2ZOo3WE5fqafr3U0lPFiW/U0UoI63UL33UZohSe6
9aqOFc3uFJW3BZb2ihntmjm5zRx8CU92DWlqLEy35pMplOaY6dK2CgSOMH6JQ/4IssbtudwTLd+i
r8J/i1yz7G87SfLGfNoaWbeVhsoJISkJiXkhaL0j1m8t1elsao6aoswZ0OYLlTN+OguM9V20/+c7
NFWJC0k0EJr+GPWFQInFUqXo1OK7Xn4TKPzEOdgiKH41jyRpfcXIS3Yizbg0de1KFQMmqCHaV28J
w9ky0Pc+KC56fk7i079F2j1myDhRYMV64MTW4FhNxvSlsmPtNqz7fTVRKFv7hbCSwksN4ws9Xwn9
5Mymcq11+RuQsb/QQrRjvtYG4yz+6Rl/MWfeJfrikKRZD0nNKedrLjh24d9z8vv0Fn8RG96tMHeD
ligDK6S0cPVr3bwDv796911e/3Wu32MWpOUC/nzc/3urTt27K5m5r1w3LLI1ipXqYsRhj7a5CmwE
b21ERFxrG59p8S3f/qdFVXo0Ilpt9GpO1c50OUbfUeVoquu6X+GclnuFXT7ot9UjkqrXsP43Bpjf
p3J9Tjbkq117v/LJyex1NL0xxagcWb+cBZwkBcX78xv96oVqJGG6rImaIp06PipawlhmTisEX6xV
l734Teygyn7mFX71HO9XWfKtd2cjaX2GSBqrFKwiC89xcM6e6IT69dfxe7/EsonvljCbKGqYslXO
YIu2dIh20XrwdE/eG9s/vzEZMNqn47BU8qwJcEs+VVjBf4ARz4Tao7aawGfYwb4/Nva8QfX8Ktgp
N4MXfC9uh626Ly/6H/3zsDl/ME74k38/7u8fcaoroyiyVptqvjwuSCevc9ttY8eOYEs3ysXkiU6G
stDKPBNFvvz+3j37qY5OMSfWBLWRKJ1Pl6mUgwUBtqqsJ+umrl7iGmVif3RaBP0N/7bSv6nGAiHe
Am454xh/ChL9dfFpSAaJukp/RP/Fd363332S+qoUcfENtuS128zFmsJO9+pKsiHAXgSedG7fFyLE
543nhjBMKhTu/eVgvFsSEXYGSEJQOc1owF9tFBQ5VBecmo2cHZxlnRw8OWSwW1fo2675cW6Bsjw4
okOXGXdVVx8DQCTKiEpaQcd/ZGSoPYUdV64BzxdBBauHPm7m5Hig5UyMHcTW9YXUTfUXa0FmUUL/
nBPhLTfYbjk7iCj35uMj48U1hZE9gEeI82QTDPeDUa9jBAF8K9iFFfpljbofzMlNKxHCr36rN+le
b4lmucwPpPhumdyEKMXJ0QaFe7fJ+ovRACAEL1l/RBPCySW8XSQUSwpxJdEziafqMhaMtTENbj1I
l9ipw4YFHitOr0wZ3aAhMOezLRW0W7rJqztIe33b8oeTVWxdlcVz0QA0MpRvxCeqCLDck/EypaiG
BOswiD3dx7NFTnf16LvgWZiiC5s8L9d5b+56/mbTuGEWtcrHbmUsLaWpvh5nNkR5Rk12tQjytAqg
ab0oV7ga7I24u4hEBRHs6qqYlBWT/UNcm1skVjykhVeplW+BVBzlZpXQnDJMxu7l4OUh2id+gNTi
UyjdGfQ2OtzjcxOtmmGyPDDK3gxOI545+7XsSpFqFxD620rfa7q0HzvzdkjvitokyVfWsyBuE3G8
UMdrva53vZyhUDHICOqW2GcqGuoGBSjzzPTm8CFsTFxSXsXwR64bdqItj/yEtMMPHA9WZlTc+u3A
+MjCyWPK8JtJ2I7CiJ9DCSr9nNuCPjqFvy/L7NhID/zZBrAAskHC+NSNr706vVSlvicF2cda+KxV
sJ7VKvaiHuyPKm0FDIxarX0qU+gGiUx/b1CQWAgzrzDk4zQKBynAsckSYyexhmOSz0+Fav5U9PYi
FQRgHoN6jv/6+SIxyJo1TbQMoJOfwNgxnJtZaJZ0d6B4XrgYCY1KXAbcVqt2TCeZrOFGIqNb1HDK
ImsdT9spY5o6mnd/vgdOyM5LCP74W07CAe5Sfs39udwDAM8vYSpsyofIttbWjtneOns9s97n8MN6
ZPuaogNB1pWT9Ua1mRVFj/+64cZ+BTTKaexsjVJRu8oO1bZdJ1cQgeP1mYUpVk7iHthRhWYzMyxJ
pmb5GPfiqpYrDAoap3V68oSVshFczMQd6V7fC84590n5I2vw13v9sNxyBt6F2WgUhByMJvp969Qu
He1KekzJ7hzwvy7SE/dtZYcv0Zrpt9vagnMu5/pqX7HzoN0BnldeDtnH9Ycs66tAaZf3PLiqnTrh
FS1hkkzajPvz98oX6SWgH0nFhMeA/cZV9nE9i26rFpom6+3KQ3sINuM299IjyMCVDpHEmxyUQq6a
fX0m9fvyRVvSYnJriKYqnh6osglmBS7S8qBQ6rb1VbYuAcitkAhYg4lZz/cM2krbt/031Nz25170
krx+zOWX5/69/Mk+F76gJ71qVc7o9YdmjXbXutnKm3P52ufqjmU0jUQNFqEOY/Hj64WsU+PdpdQ0
28MrkC6Xi4jGXGqu1JEgLmNJ+UyU+iJIyZauU9srKo3C05xaV/FRaAA/OSjhj/KTbn778wf55RO9
+/tPsmklFmpFgh7n6OZ024tH0ay8FCRZLm/LEvW2rrX/vOAXaR/vkNLHkBUJIsypEaUiVHOSNsiN
Na6/rrNDQrYlXjfO7Ca5rXrihu4izYNz2ebXL/L3sicnJJyiEBxaUjv1Iwr/141d2dF6/mbYHSvH
bnR17kh+8aA85bsU72TFWBqmLtFJq7udvvaay8q+RXSIvDLbik57QT517tV+fsaPK558/cLcW2k+
sSITp3XJM9JwWAGPIo/V7HSH3+d/tCJYCD4Jeu+ycvKMvmzGIM64R/pH3a2d7LJbC5f5wxJtukN7
Wa/PVg2fb67l7EiKpUpopEM3+PgJBgZ4wWhZsXHT22jf2OO+fbhG4tWTvcLJ8lVw9fPsVn6+Rj4u
utxq764RpulzmUVcz/EWRVnVnTf4Mm21l9A9t9QJBujvYuzd851ckGXX61U7LcjNC9lWbeUNsSo7
9kQ39UIHvrEHIwYFGPtJWIPF3gH0aTZnvtBliY/B9OPTnmzqhGVMBOaVTsE6udHt9Grc6FtxC/J3
re7zi+Kch+i5LT05tnNeW9YUL+WX2e+S6U6a452hPBnCzf/ywU6CHZK4uRZhPcE2gst1AKk7oVPv
VafYqodyXZyrKz8nOx9f5Mntb+j5WM0S6w127yzrpVf9xrKNtewUV+EZy+avy/h3J2cJ9e8OqVlP
mlhLv76M0QHZ4Q0kOtJG3YL39HJXXCkuzYMzleyyN5/PignxjU+Sa//kETNI7L0CFtBRzSNeh7h3
gQg8s29fnQ+ThpJKj0KDcX+yRq4lUW5ZM8lxYK5mxvxVG9uh/iBTPf75hHxeibSYhTQUhXUDvYKP
rzD2SdcsuaKzifpVVzEaGfttL16oSnumUbz85o/vbVlJhf4HD5Br8OQzx2Z7jsyiwwcSDRrKq266
jUXG1qprCKH756f6fC18XOvkey5a9DoKsE1QN9pV3fwMq8OfF/j6tf1+mJPXFqKe3aQjC1C306Zw
g+5JUSkqosc/r/NFsiKyOYvAhCwDjDs5CIGktZ0a0TyFfoXd8/3MqBL/RdoCx3kGy2yeE8D/oj/H
q2OErBjccbhqnKzYJuJQhe24HIiVeBkfghtrBZTWGx+aC4yT4ivBti6EdfDIfe4G15qdeOdKpq9/
w7s69eTGUyq1DuiIV8i2SzmTgwYTXOtKgnhW4IA2aukKb9qH0e+YpkarcPjR+w8yzYoMiESPNJgU
KQ6GSStVGi9iHDmluV+r/XcpznYFpKg/bxGf5Vcn+11peXLapIzWd9yNNZJ/IaZzKQy0BAL/Crz9
/ANFYccSL+ug2ssWpq9RNx86WQPJPLqyZWzhlzDwCfelKBSX8BeToUQxrl/lcQFMb9hA8Ae5XYbP
eL2tslChMdAhj2GM1WNGH2uIBSDW/UrLLHfMHlMzonsm2L35nUzM7iKZnlT4LOVFY/t4IUXQS6YU
BQXR971CXWQHWmhEaR5eh1Hu+Wp1oZvNCxqfWzPah3NauGZ+T8xf6elNll0zo7jOI9ONaqzTkGHr
fgh6v5sKughG9D1JIa4atHHoLbqwG58kYbqSBeWbHt6EJX6UPWxQenkwWG5FpbmPhbu+/JZo8U7s
yPUHpzCkG79FbVGon4NiutKCF/gX61aavSAJv41JudKs8ZvVPcYj9l0l+gc462Xd1SxdlxMXd2I5
Brl8Cc2yw+mqbRh448Vc5jnoa2tt6pcyssGdOVG3xGtFs9zcbBxR+WnVoY3mn+WnjopPklpI65nZ
f16++nQIMutJT4zrIJ+9Mpc8ZO483qgXV/oKlyJ4ukhjMrGnvxu6goz/JG1ciK1OViCMIt/hnbTG
3WUumttkwWJG+X3XKy7oQrvU3bE6QopZ1cjjG/73VrrOhn4lBldw+ZxA+lZkJWh4HD/rStrhAWKH
2rSJxO9+VcP7jGFuvFUdAuxK7gB1cqaCbZlQ3c8ge3JdVDFJVdx7GP5d5qUrl8JlkWnuECC6gaLr
CHdZS0d3aJVV04Hvh6bTFMnlPOIENqaHdoztRbAkmag0kzcrvJtj8aq2nnOtOgRW+CbB9cxa9SpJ
E28S5E06d/sRlURk6roeedFmRr6jtmNuaQsBhCISt5PwzeDwjNGxZ2gq6s1eHehUxKVjggABjbY3
Ov9QF5tUib04vSnJzlbi5H8XrXgtFPOdKYYbGbl9YYJ1AW8NnNwRut46QgsVN8l1Xt/K4ZWUiggI
Rk7WQkKB/apN5T5PCziS2X5Ad3sYNKeHrLuCUjaAm0XiGK/GuA4dQQNzrj2jBb+u2S8RRS2KZHfx
8OzndTvnyKvSO0s1u1pEs6fGrk1UcOL5IDINTpr0kJQv4Ly8YVKOVa3uJdBRZY3IKfIhe79UM2/w
/ewCC3KRwx4NPwIkeHzcQsXMhenyWojVJa5dJXfXrRrcDfMDZglOYHgFphIRtNs6QfwlfG7lO0W/
lQGCpYQZMTceKNVpS2cdToCgzoC74Y12Z/CHc4bHSBw605wfmry4lXP1eahQWuW8ROpDXCSYe1uu
qAOlS0aoGQIFh+8/VdHrmMsgiluv758U9P3HETlNjS48GJhyuWDFLvletcUxqMt1MkUcoP4YtjDb
/atACg6F+CaOzVUCkgUrWszmOQ1QKuDBvEaa/h2ivQeXtog6vpGLJhe2Q1ftgw5FdZl8pNPLbc/B
lNtrU9EvrK67DGbJjTPRQWPyWtV++KHlFIB6sLagqRnbcVLcTVl0G/nfevmnnl9Mw77DVDQLrw2E
edpBXLxo3UqZPICDwE+CNZqHgv5jqHRPMLAWxjheGHCxFITgaJmBq9A7HkQcSSm2Yhn/CwYNWqQ+
qgNO8qawlYxOtC0jgF8L0yrbF+Yi+hYgufJsdJodihDBoOqo2Q6lc4hd5gqTZBCGaB8ll6GOZ8nI
yCeytkr8XKvMzzGRVWW4fW3tGBMOcthg+/5x7lEtZG6F/G91mdA0MOPEVmmwx03oQKC28MnDEiKA
NhxVW7k8Kum6ip4FwVxpQm0b5mG5BwFDDsXzbEYHPbkRpaOVccIVOpKWitb3N4VD4Bs/26ZYT/G4
E5TQK+Mfs4FCUot+Qf1sYmY35JzlHG+soQ0ua8hoImyf2QqOSajclmEheUYHbhtPdu1HjRt3o9wh
kHAYssCWk9SeEUnHftNJoldw1bvJfBkAdAdmtp91co0Ecuvodlb0XLA/2tShjo5xNXNrVGwfezm9
xMp4j+r1QSr7TbIAOLF/TwftSTYax1oS8vZo8h23wV0q3RRNbecY77m1nnqNpMIa7x25fxt0I1tj
gljAF0d0ppAytCL0abA1c9Bxn/dbp2nRTm2NeyGKMled4x/+YJZuAi+yS3OXR9kpCZMM4KOLqWj2
EAvPQVmtAjE+0xT7sq36vod0knAq3M6aiLK6U9JF1ncAQ5zkud38GtjdFMdzKdjy150k6x9aVid1
I/9pm48ty8Ud9AYtAa5mQdOMz9RSEMzOLHSSboYNk548YKHUfzP8Zbwl2z1MuFJEu6a9FYIbAepc
urWs78b8CCtjFb7Nggpe9ihk5YrvuISZZEAfDW0NMneGeJN2nDoQ57FTtPXWlx40/T7v7vv+Z62R
Sk0FscSL603S3lvGs98Ke0QlXLOErH01qL1btt9S9LWmCwx6KYkCmNPcIBA4Fqw2CSaEvbZfKHzB
QTUS086C/jKegNk4+oB4eNKXbpAs2p4POXeX+cotiun8XZzXr4rYoCVA3e9XKpQt/TUqgBbnRxGg
MKPLxPFj9dCP9UqZMSCRQtzfkfbHKDvHqiAgHq0F4zXOL0x9X9ctQXDxHM/uRkSOxfHayi4xt7el
LN7Iys4caMAlbiXjLZW4PZG/RJYNImwr2Imq4jMROO3oP8FVyVYV9syhkL+WzWuk+M9lY0dS9WSO
sudXD1G3zcaHZFjrM7L5WgRBVLnXjfvY3E/STc3sfv6eq5WdLTpu806oZIDh/rhBdF5Sq0NedKIT
RVtExAsHM99gVcwy7dd0aDdZHmAYUPIfTNXB7BHrqG1CHM7lOGwOXo09SKcJPdeRC2rAMXt3mlEw
NZaEII8vJDQ9RTSpmn4/K/6NUmwQWXmts9QZySSqCh5mtgrBqQvdvaGBNsBSWAFkifR+J2KUq2Fq
BjkHJdZJrw6C+WKxceTI3LuwMqWDWG/B5CC5PjuKX0I0YfzYbhpFWUXgWSH+rTKA9wXMHMvv3IlU
qAsegwJ3cWu8LkkCZaRB8EO/yWN9K7ORZX2Ihy1YUcWaIN1KjYwGW3lA+Bzj7vbVL3eT/4pH3jl4
kfxFjUI1oYjiArmg1j8pqcYIjHtV5bVjjqSsK8VrbgbTRrnLDb12hYOT1nsQbxzZyxzsXCXB5eTZ
Z7un537GEg7edWyEsC6NOCD0x1tm8N8CV7AHT/W6Y+Sc7Q1/UaPzyKDkAZqg03KKNGmEvstUUFtO
HUJON54xhbdNcx+ad5Olo8T7s+4emrA8yAoFC25YaVTYTLbt5ebW1cj5c5n4C8H1KaTCYgMIBUVY
P52kaOKADELGz8nuJxfs1T7fFFvTE1fAbc81qb+MqoAsACZJkiIuPLv3rzkZx04a4+Uju0gus02w
A6W8Dq4DO3Gisy3xL+4KDLoW4TG6YRYakx8Xi9XGGscahRCrukVyAhuhtRGcde/54uTQpjJldRlH
qaDeP66Cyps+TD4XRetQgAW0+lQ7vBU20PI3xYV/6DywNNVbts3d8Fkst5F3rlH91R3MG5UsUzeB
sfFPH3+CP5AYYLRc09yUPLU2PcOjLe5M3qz5YIaWd6udOzVfjPk+rHnywYSQlpvRr2snP3Bq7AJn
E2UXOpYtg+7wUHIoobs/Yda7FTbNvoHi+x80x+Hnvnvsk/01pgZnO3jqzB8kL3dizyh2OkbIWMWs
NbteV/NNJr+c+VqWv/Tka/mw6ElPpe79UhciFpUrPuA52KQCtiY1cpfZD8nvN0K0Az2On7uyU3zU
NksaHf39mR/xxWcEqA+FJ3nRLaMj9nHDZzkyq0YgaA4FMPtjrf9sEDlWsmuOqN3Xj7Xws8U/JbqZ
quOfl/7ym4K9ppgLMhmK28eVA01qoqwvWdkiGkXFAOPbuiu64Yz78hdAMDYXLVoikgqg+lSwmwms
Gai+yLTVrQ/1LyBYDhLXTkEoaACfiU6glv78cF8lfe8XNU6ks0xoFfQGBi6jC5GJD9OeK8EdPGE9
/g9mhMtJ+XCSzIVUTCxEJM5khL18Ye+unCLGGGZKaD/ImApK/msvyec+0k9d2l9LsE2LYh7X68k5
AUIkohPCSCCk9LDeECs4dhRdai6tJWQZVAF0GLbfEQommvLdzKguxnqbT8POkKOrWEX8S9K9rBEf
zrzoZeEPz76AbHDIhlG9zPBPnz3nCEnp2INPzS7nAKGxotp1wewOXW0HlrjWBvW2nAGmIEWe5Rp6
BSKmlXHqVK0boE0zLto0aX9mEvBpR/hVMP5hZoKGsRg9fNwRBLUKgZEfI1QTgYts3KCndebBv/h+
Piyx7Ni7TTdqYa5zgbDZuPmWssAx5NkNnTfzCpmGVX0B6y6I3XNV06dgvZwD+A4MOExoCqcEKAP3
JE0XSO9zAyJ2pWzrSaW+x4NDlBy1TJC+CA/TqJ/7iM+te1KtZVhQzllZUh9L30T/EM5vuqghI6U6
aNiu6Fdhx9XbmfRCt+8uQx2raN5CXXgx2ugSdYnLcgQwJwibGaLlmY34NEc+eSUne12WyDQGOfMl
dWwuM+Uxq61DFCPrirpGLWWuMQK8LNStr27PrPwpYThZ+eQIZJagCJrKS1HQKhLHuyhvrrUZrMV4
XYyp28i13WXVdZceFyOw/+XiJ0FngqOMzhsnIcYraUj7bZsLF/NMy0ZtEf2oDpl0LxtPkIBdQTPP
rP452f/46NpJfK2QgfKL5aUbcb7POkBt4aVadqt6YYMpI6oviqMhcqepI31jdeGk7Q2xXk0JuM7g
R9/2DjKyOD5Ve460VyFddeb9fH1if6knMgpkhPvx+0yGcGrClIhZauYN4l5eqqETV5ruYgBidDoq
TqmTzoPn15Ltl0epR9CO/BxpW6cUEKOack+mMjPK9roALPnnn7ccjQ9h89f7M0R85xUe9DRVF6Wu
1SINnLauad44SXZp3qbzUfDHGxkvo+LM2/gX+/V7vZMkL+uMuWDHUDcUBlduLBvRUDvFGapu4Ssr
yGQj5qImu1hD+4wZV4AqcZSaqzA4Dv6DZXyvEOmSZgiHzQq5GDeqzkXsT/EUPpasILRhIVsvIrz6
cb9Q2C+EGUVsp9e+DwriinRmaYhgKjhCAE6WMYhKMiYzy9WQdRcwueO2zcy7JknB2kLckzeNWXgB
+8dsFqlROqfN9wZtvhI65dR7eoTxJK1FEZ72MMSXYrENWwTiOnyx0Tuz2glDj2pft+k69tNVmWZ2
2KpuEx6n9kabZ94VghK+hk6mhgq2cf3nI/E5Z1neAKxChqPo21qnyX8W1HKgRoyvF7zq9NKseAnb
dDXb0ZO80c4Fry/C5ofVTt63FpmoSSWsNj5ObmMHu/gBcDIwwuYcYuNTlfzrudhAMkDgRfJJpEqr
oeuMiXmvfjE6eI89DM/VOlnPu8ZrDmS56ypf0cd5OvM6vzxQZEp/L6uchCg1G0Y1LRjxto/BjYiW
1Cr7BhAapI/6Vr+Ih3wnbJMz6dAXQYdUCE1jJF6W7ubJjTC2RtlF5TK0XwcbZZNAcVE9eXMuC/jq
0VCpALnxi19xCgxVfDhWUg54IzbeoNeO2UOu/NvtYHYNATOVnJYGB2Dbj99jXeut2pqskR8CSHTX
qbMQOJo3CP12+xzuzta+Xx3I9wueHMgpilC8XBAp8ZbM1aNxvq22NESdc/CazxXJ8mhg+5GLBsj8
CZEi+HqH7qVUOdMOCuOSusU2DAs6UwxdbWNbrs/dlwsr/jTesySQPhVJEGjwJ7dRFrb90JYyA6+d
uJM8jJMc6yZyMWJet3vNRU5+m27UTXIMroQzsf/Lw/Ju6ZM6F+UxmbqEpcWoPRj67CqlcgjTxP3z
93ZumeXfv8uHcUj1/QJWvlOPD7GOLMnkYfB1pg76KpQoVKt4RgHG5kV+XGTOfEND+hrbAOZ/87HR
ZdcHRSLRJv3z03ymqy1nhHGfQhsN5t1pot2Ah0j1gsJ82vlrZTNuOm9wkEw7C/b6DGldVrIQMwfT
jp7+L/u79y+OvlceGjS3eq93zJ8ICuz87wuENr/M3cwpqSTOAneXb+kk/fiw5kk6rwTzXAXLmoOt
7ixUPdbjng8vc6x16k4bvznzOr9Id1iPHRPx/4VafbJvYmkFrSRSLEXlm4VeMJqCdomwthbhgG1i
ttn8BwXL+xVPo/9gkMGEcUNXa6xf0SzZ5F2FQ426kVJmopr5kGM2HHXYkcQh09SbHFWqFOJ0MZNZ
tC32HUK1HppjJd720Zlc51dz9PT1Y9qDqryugLj9Bfx/t+VpikSAH3KMU6t3x0jG/ZjhZzflq6lX
dxPONjX+H1MA9KkxlsR1sSbZIlGBz6zkCrRLUlBa0QSRvHwMmIUUWuVFTWPnVmELUDhjTdrohXAG
Dfmp1uekqujoWSSlC3L+JIgFMlmrHNAtS/GPVaorpazdmLxwYpiDHtCZFFnCHu/zMRUJ0zKwZDrM
n0YKgVgaBK6IMl67ayr5KdOhEabdjVVr96JUQU6LGZSkOuCEsqStruC8SbsDwTRwPjBMW/0eaR1K
M5SNo2tR9bdyKFykSoQQ2HicpTdNL74hkuhos7HReJoQEHDg77MBx50SahoIkbixFmTIzRD/6Abj
JcoECPbNf7F3ZrtxJGmWfpVG33vB9wWYngtfYmWQwWCQlHTjoETK9333p5/PldXVVIjF6K7B3E0C
CVSWMmkMDzNzs/8/5ztuTmtw9kHynGPLsmux4QakYR38iXroMcTmr08IiwvhXoZ6m1bqw5AtCSS3
XJNXstqexPCnWQ9nLD3bVj0g3t+mcfMSWt86KX3V6edX2cmEtyuJFclD4WkJNyogisew8Cct24dq
xwd4kgbJVrEDm5L6xfSTcwT8HxmmrTJn+oCWs4JY3YzctK2PoMoBpDUwYWcbbY0z6vHNOIpb3ZiO
ehC5EqTR3hcOsth4YUGzDZBG3e0LdVgRGO/yRdk1giWL/uD4PTMjr4mf6+i7hSypp5uDJ85W032P
HsZCrVUA+cz6mwzJNX2t2fiWy0+0Ou1qSMm9nFaSIN0InJTGYAv0CPg1fZq+9QqafZF01tXzNFie
lmhOXJH1ZxXeCB7VSoEpY86XuF4nKUjnwh763pYL3Z6HzlYpVbfdG0xYb1RVfpZ1UIfOA5XqKB1x
KOP8YIS03QaBax75uTM9P7lZ09vfZVoFT507Q6BUGxMVXYJOSzFA+ebDuZSWb0Yji1oPnICWXjUa
tq8fq6VqzqWKdMu7ydK+aLyLzIaXa7vtlfFg4rxUrHJbZTKR5eNNT0aeQLNZ6Fk+6X2pPo0TvspN
Sco5Qbtgus6+kD8r5uzNQEolEZ2V/1CwMwGMt9OYLIlhgeneSulNEM+OgONUDI9m1RHIVG0w5oW2
RF4THd5w/CELtz45sbCOEbsoEiwU6RQb4yGV3qpI2uTVfITE74mF5VgC/Vx1ryvNQTK+auVWG+un
qrEIpRlXmnScq8W/J9xlZCZHpDYJZbNpwP6npX/OmN9iZezU+b6wtfPYyrfwxgcAEoMhnoZaWBtN
fE/E9B1VdDubk2M5P1jBI58YHQkLdX4U6mijCz+b6F7U6EE30YR5lja3RRcgWPXpcyK/jsa3gAQm
Sb3JOhVLpb/H++2UvXCctWGfxJshfa3LY97L4LO+dWAOqiiMnNGMz3Ez3BFuh85lJxFPnVGZnIgp
LokX4NYXZY9B63vLzIYY48GgtnvCHeZ6K1Rpt8rmca8NUmijOnbasF9bPQhmqz35+RHGFygsdFLW
fCv6+0AWfsYxpFoavFbqaoK+1pGPYYG971ERhOOTFHT0aud9w0WyIOxMeRBy0ps6fwu++dQl6d6s
pLux6I6EjNiN+VTH0m3SHIPqRxP/zJJnSUFaFVibamo2inhrdIHd+7dRHJEg8ljP9/iaNpmp7ma9
IkAYk2v5igJzJWf1Tha+jn3p1kpHEeYujE4m06u0nq3gfkqH+yhUVhXwIEV9krTvw/ylLe9qkxC3
ewkYt57YhX/bhW/xkHu98oi1OULVlWRnsQwd3zjMylMehqs4zDKKKy+oDXiKkT3ifLXm14xw86Q/
IecCNY7LeAxHu45KYL3jqjbF11IBImuirdLlXQmKOkSzJmeISVluIW9F6DuUtRV7NmYQRwI/40jt
c5X080MkEa9U1zfBfNaVrzAcvVkKVwXhTFbcrprwbhRN9iGwJlO6l7THANVHGt6omQLKP+d0IP/I
td7TYi4Aeu3gmXDBzKyVrFsV/ZMQowMJmi++YFReIn3Xmueqi1azpYHEnNbmzNqpUUZMrhRB4TOM
2tE7ndt0bpVoNxu0DegFjeq2MiY3ghjlD/ssJHwL+HeB7DQ3000Yt4dafJbBMfsTCqzoYRBedHX+
AVnbG3HO17q7bHA1W4ZQ3YjVfWx809XvYj+u8iZC4AXy2t/H8eyp405NX0dqHIXo0Y23kxzw+Liq
UJfMTWizyBL1vhfXKuoGjTODgQxJSlX+daSlSNCsLveiEjlCLtulrkPHxtip3ADl1ub9QIbWODZ2
NZkniSD2SCEi2er2rfnQa7yU+l0bY1CXNkl875umI5i8i6RTMrwl8tkoSA0PXwx1q0/ZU5c1Oy3A
px7Fm7h4itjOB4uYCIPKuTUexvZ2npWVAaJuElgyhrnqR8QvkrhX+9CbxtCOwPHDgUIEQ5pDK90Z
U74ZkYixc6E5WSXAkn1LQ4ngnyX4+pX1JYa2YzZPaZrbbVBvOsXY+epR6V/SJmHqR6TeRCuJ3Gjo
kPzkpSAERU94CoRXOdZtIf2ut99rXuM2aiXyQOZhPZoU0+RwI5k7RfcPatVvxCpYFeNGJr+uE499
8qNvFNsvz2X/ppPvwASO1W91ug7959Q/E2rB+vg+abMrB69a9iwUzwHRyxFkgDChZ5XnD1oy78gU
sBvxSdafzUAhMgWdYwMeHJF3u7RTeAcYpwY1sqSWcFC7r6PJz0jniS2ugXNK0p1qWLaOOM4aY8In
km1UkzwQ+Q91H7pF/4MWzJ1g+neJVLQeZEjDVg09XfO+/aaI+WyHef9NCuhsCNXGCDODL1fdBcED
gaWPhUacVkpWutYdx0YUEcb7G21I6UmgAK7D7dC8kCpyP/v+M08R5VwwpWCKpInMeaSOgryS0R3X
sLb7apPK4k5MbwkuODcTRNz4xh8zp1Hr0dbqajPTDUbm2lTpl0p55dnHLUikuRidoXtsg3DTzdI3
zXgBl21rpDbpKdtFC9iV/mpNnEpEPgfGNojfSZ45sbrgk1A0VjEaPT2zVV9+C8wfkYVjm+9gQHpn
CHdFcfINKkelubKmkzJmd9PQ3HXGTz9k/urFxkK/CnxgEFNPqW/65gGi3q5OvXGUSQVedeALi8wV
mXqm1PDL3zRlsx4Kfw0A2JWbwNGVDHhMdOq6EH6+tjWmdaMED/7YfEmN/pSVGyGRT6Ix1cw+9qQO
kU0YwSWnbavBY/PlZ1WWbU0lpxC9Rxv+lNJDSNC9OWpfjR4efJygJ859dMObTrd2CnA4f7otq5dJ
4DBhuTX/5wz2W5JuhuEYWv0m7I9SRE5jlHwbE94J+aEFvR8mInke6FBbW9b2kqQjR/e/zksYgjHt
iwTzV0ZuOjrPACUxEZK7GeLCFPX3gjCsxuKoIYEe9QyeBvaP7KsWVSufVg3eYE8KM9yx21obHaVl
KwlIEkkqm6BnmStp24n3oZjBh/sW8xYzmm8Ixb0uOUsNKp8pueXYmvyQzeFYyNN2IPNgCDpPU/Ez
jO2+F2qbREQe/lkowgPpT5g3qsee9QG6bW3NkUfcgicQRqqltE/Dr5V/yoK9L1q2Io4OG9IaPHua
PM+jsO8KWp3VmajHlQEBQ49Ru7Xdtqq2RZuHuADuVMnU7disCWIwW752wcW76w6i7rCuLQPnWIY7
Xngg5MFJxBs0LqTTPOOMQRKqOlG5YB4yJHt4foTkVU4jUiv5GzvOAuDrBYx2WnKIyS3hSQBjB2qi
FJmdQeWS5cIrMwLx6mFvSLsSq2F3LvQDjDyoqbNrBgQVpNsZ/4cBPm+54AiuaYwnK/gptaPjE1Lq
F7AVhUQ8TsmjRbaWrJ9FOd4TkuSYpE8NZmcn6g0QixvQ0YjnSB9lC43afVYc++CL3D1y+3oVeU0E
OjXsYFeIh56kkWxEGhbfWFXjdVO8wjaVRaxUrroCBuKpwK/4zRJU+iE9/U06W2GHhO811gKUVY/g
XVdIzzkbIY41zZjjmXBjRJM91CetgI6hCndJlr8N1rmJ1L1f7/ucndAfVqJVr+t82EhV7cyc9aLw
u1icl6sRmSW2jyczl5w+IfRreozjTQD0tFUTbx7pHQwbrcFLM6Cbpt/nTm39JChrS79VE2MlU7Lp
n5i8bfdKy9kztBjU4H2b0luZkk2lmBs1zh9DE/FgP79G6gbiP9an9hgJExDKxNiJYEpCM4Yte2tl
+3JRS6OCrOvKC+DWSJGOei7YJzwJ30jJztSHXVOrq3zyHR3YQqnfyEiCx7HYkkR6M4PXl7vbsbzP
yN2xs0ykbNXhg+PqW+RHccnmNMdnoNRORuZNjth0nAwn6vKdkj0nEWfhsXcTDnJB+hzkp4YjeVoY
XhdJt137mAsxiy16ixbho0DeDDGepVs2OBPEwqlwcAjF5FroGDMLv18xL7+cp9Fv8SMWw1jr4MBL
lZSspbsTDKXh5EmmrqNaZNq32nMtcXuspGKnRLhGpomXeiUQYSb5HER4wG1ISOlY78kV3o9heq3q
8FHNgZ4BuWsIzYw/5CqNoYokadHU7RsE/2J/MBWU+2APzFMQLzOZSM0h4jb2mmrTueJQTzD7leLj
B9ViEgv+8TtcqldaQ0xnIeEOg/mBJ6ASkDIepGi2C30iv7c84qlkOUSAfXmHwffjlASNmbSZiuQU
OnyEuboZrbwkwYAypNsrv98Hpfrffr+L3oBqZCZQTH4/KDvOkJXksJLAgfZWsDTHgNdO0EkXeCPy
qc9H/rCP+f7JXDQJstTqpA6RlqtOylYcDadOXzpQeRHqynakkddii0oURzRwzggJUSjbQfmajGdK
f3Yr9TsCTJyccDga81ifcHY1yZXq3kcFXX48UaTAxyyEGhfFziEAAqMG9Lu0B83tPIp5WEC2w5qb
BcSJnbiS3eThqof/IzGCQblINQGR46q8qL/XYawacisuHn5/TZkMrJcNrMrJqeeC/fr8e/j4M74b
7aKAHCVk9HLXprmGWaCHtA36oXBUCPe2xEHalm3RDlxe1lfG/XB1vhv3QuxBvwo6gsi4i1IQYTcK
fGdx0UuOuRFvps21LuIfQiL69O+f6kVDjyYpMCODp9qTmmbmioNh6NpqvzbGxXyRJ1GV6NHATLwJ
j9wunHlf/Fieo2zv6jVXhfW/8BDRqaEUUmmO0mr+vYsS1xS+cpMB6W547SsHD4fbyleU7zfdg7BV
zp+P90HZWDR1iRhVPMagIS++s1mmeqWOrLeiOC7npjSHnMxNj8O3F4RfPx/so4f5frCLLyzuMA8E
EoOVWrcaZd+Tav3x8yE+atRD0BehY/NhRPNSvNEFfuJ3GdKSRaXLe3JpV/abcTc+8en+G6rgj5b2
+/EuNr1uArs6ln8fDwuqa5y0e2Fdry1XuNKsX776i86ESL6liipFWnqjy/p715ngt1CUOqqXBna7
jXZUYNe4mq5PweVX/myc5Wt8N05RjXOaxYzDkaD+RUYM3sjisPuXeg2l/soS+2BSEBusyby7OVkD
4/19tF6tRT8OweMQOOdowsN4VTx+bYSLaVfHRSvLDdpxytHEBaLG7K7tE9eGuFi1eqVW0xTwIRR8
t6r4kKD1/HxifziCTEaNLqq8LC47kYIYqnKuxyiiu2+CcVshJ/x8gD8dCnSQZPmXUJS23h9CfrkC
n+7rfAZxR9m+WycHwr+o+/O+iNyrwpMPPw8oZ1QSug4I+uJLUaYuyszlS2m8ySPhwgvJIPju37Te
5LYO7QqlWFmvn3/EjzrU73tky+/0bmKLqmAKckOPrIjCdVWeRi3aiIHiKMrz5wN9qGJ4P9LFC5/s
R4seCiOZRr0NEfKoA3dxPbLnKj6IpCgAyyWIUHr0Z0Kt0olrtLSO81cxLtef/yrLSBeL+be+4MVh
QCoIQQ2V5TPPM9bWHxN9tuhaQ/fDQWT6/jgjaBVeKg7LKZp8ktqWhnzvBpsMXpDgGR7BaS+KUzvD
Rr+9qtr4aALRffzHmBfn3FTutKZLGXPYQZL1cjfZcZd2m1XnKk55n6+rzb/wJN8NeLHT90pGWknI
gLlwF8fo3PJn/38s/F+6uO/GuNjiRTCaA5gUurjIQPSDWR1i84rk5MN1/n6Mi1UwC11kiKTEuxJO
w4DSbSLA+Iy/YuRxo0okk7AiK+BpLDTPEPvV/91DvFgYcphVpog81tWkn73YUSGMPAKar+xl1+bj
xaRXLKGxMpVRslx1cffyd7hVjSvHmQ+3E5TsUHoA1kMA+X07MbW8rmoQAkSiYFumrz3gGM3VyKus
ax/oT9YRE0MTFxwQDMuFsfb7WD7JhXmUsTlbD/VK3S1H+urgb7n5rzgFOPGmXQ+ba4fRjx7j+0Ev
9ui0VNGGQKty27S3Z0oVOkzDeLoqJlhm9eUexWfiWMOnXBw3v384vC6F2lvLC5p4HM/c0fVd7Iij
Izdes81WQrz+V1R6Gm8f5IAqEtpLjlsrjY00ECzhNlO9yqK3QJTcJDx+Ptn/hETyedBjiMTeodX7
g90G86BOR3InXPFb45lraMFehuNSHQFxEU1kd9T97cnVElffU/7zPh/+o/n5fvSL+SkmCFpLWubu
l2Y+xMU92XWmefp8DBRCH3x5Ojo90vNkCfnJxdFH0jKUAiSQuEn3YsHEMPNkNfs6Yo/gNST9LQkk
wmCmba/RNZcJaBPIwBKQ71bxBnHBak5p+kXh0kik+462V5QbRxzCY9CG68HUnMDUDp0u7fxsVyXd
roqBD3TEBlT1VsrzmyTKYjvExZJbDyFWORsKVWv7hk7udU6L0sL9GR/zZNsn95iorPGsg3ygTaJt
owovrDzP37SRlnv4aphAdiohTm866SY3HroQR3BFz7jCFX6SuUBUbb0LsKzMkAl6msth6h8WvrE5
7XvryVKfcF3j3bJBV990HdoVH59wDSpzHGy5Nz2TmHV5Rmmg0IkLqq1YZRgUfKfyvxPxC+MFe7GW
O3Wrn7E8ruS8Ioba3Ovzq1W8SDPYkcyaD1M3bGqKdiSAbaVoOOdLFCD5T6luuLVFO3lhJInFtUPu
L+nq5Tp991Vflr7AdwSzj2ibwsLAmQ3lE4g306m86mncKhusxBtMB/fV2nR/0MW6j9aGM+8qPJkA
1V391N5mq8DNpCvz/KM7H1G2KDdFUER4vS72qa4VGg2Hz4IQDI/VLthFjm5rP2MiQYOriN1/Mpq2
ePMoQ2L5+X23YpWrVjarKEuIsF2rnr/NYGM7oye6oVctSGn38zWmfHDxI+qEsBK2fxxml0Ur3Oip
WS7yTSmmkV28tjNW8bZ1ap9acHOspNHJASFNxY4yZElJX6IuOwqPAojwkQJwYT7q4ZuJWkkLJ0dW
6SmYj9ByPMQwKIlKxyy+FPW+ZuJW1fhNLjemus6NzSzdWhWEDcPR4re4+SEhZgkE1b/y+T4qWL3/
fJf5GlVg5nk+sVGFWxGWLifj++SxWOvuUmjpXqlpb6/eP5Y58cdcpljFhsaJiyCt37/FUgSrggdu
qRP0rrGKvBaGmN2M6/R7EGwQXTF064SeghAjehLrK3f5X++0z8a/mLNmVBlKE/CdLoYCEo/WBpFU
tsqNa6GYoniYyl8lwsW0bd5KR7OxF6QyM3oF0kG8so1//KZ69zgudnFj9vMU98NSu1uWdrWm0e2f
C2kvb6WCcyD+zMlFd+DEB7Ncy81tXKyuKlGXZ/7JM/n1S767n6kBUfVFxzNBz6ek9PY6brljcSaH
/Ecp5FcOib+qrp8Nd3mDMI3MUpbhOAqvliuoSXfosKhjJEd3Yd59/6vEIm+6Z80V7WTVoB56iKFi
nK5VQT5a4ost0pRRTpvGZW1HSprOFHqevwBebxROo6ztooEoWOkQigKvH82VB/Pn5xvLhwuPsDgi
4RiRrfNiK4vmziBYAYOo1oc3CIE2gbqLp2arpPGqbpATNg+iVuzyLvEUeqCCkbtZivpBR8GCiezz
3+aj4wqVT1mnRK4Dqbi4+1CcUcu6QXWYlcgXhQDFIL1DmfykzFh9PtSHx2kOZGypmmTCcbxY/fWY
GmYG2Mwtv0hfok2hub5bPFoQMKqbpSyv7k3R9k/X8OxXx71c9UQtVNR9lyk3eNOLyrW1csxj4iyl
PHHxU7xEq2tz60ODw/tPe7G4LalOhj7Wl7qr4GjA8No4c1Q0c0V1SpN7OQKvFIXuoL0pya2CnDHo
9755myV3ilJ4qvU1nlo8y9fOpx+dHHEl4wMmllAhP+r3Ldgcg6ERc5M5n8SOLmQkD2/+le8ZSrNK
3Wypcl/MKc2ItNBf3izaw0KKaO+WczdxffboJVtjh6Vqc72i+ScpgmM/C/kfoy4f/N0+hgGcLCeN
Uaeduks2814HR09b38Gds/5XeB8X4108SF9oRGswGM+4+wXddYtDtF4qtvJNfbhmTlt+2OWuyRWN
IG8q0fx1sWuSrtpLmcFkipLntKGMdtbnayWKD3qYPMD/GuPi5hLJfm4pAcsk3vprNmLq9/IKSaN7
lW7xQfleMfkg+LVFePqXEXD5UBiEYPw6eui7cpUcpLW2W95zZI9ded98NN05Ly7UcPwx4h/lgjgy
+1lji5fk+FAm4TqAhfT5fP/gBapKSygoFgBOi5efpm8yGeE66Q/qIrvgfqJpjwbiL10anEa//3yw
jwpJqsQBWKFxtIT7XSyuMK/qqVjqH3k6HwV1dsKRoFj08xjK7a69nRBHJGjVe+pL/hRd+awfHOCo
sFIu45FKNEMutvBoNv1SjFAUso14AAARDsYekD0nkw1Xb0PHCv4FY/BvQ17s3kZZmJMS9DVcYTar
FPNCxIcWotWoE8K8EGiJHP31kP8f5EnelW/5Q1u/vbWHl/J//RYF/r9//8fmr38m+859aV9++wcv
b6N2uu/e6un0xrWi/c8k2OXf/O/+4b+9/foptO3f/uPffxRd3i4/LYiK/PdYW1b1P8+VXL/ML//G
54nKP/6jv7IlFfVvGusIywtHBhXTGevtr2xJ/gRuCXG32FlZDZrOQJQU2/A//p3obxqDBH8TeKvD
RpL5CjlS/v2PZO4BMgAHBWMLq/R/ki0pLT/p/T65RML9Ciah/PORszZvWt3wywAHt9Gpq0DUQw/3
FVh0QQfIhDjHbYtM93ofKl2byIEjTaBz00pXzgIeZswgoF7J6CnrOIamq2Ak0WJxl+otQRXhdwkt
ZNetVMTs06Q5JE9vBMnc5Fpxp1tZ5AZ5jY6qUZysVTxon86gTvt4ishFit2hUaqVND5nI/zSrnwI
1CGzy1LYlKFF8pEMMa5sUFwmE/orcSS8u6/jQy6rP+sRjaRCqPR2NrSvZOeqrpVKyEljdp3EFAj+
NeTqWM3lSx7Wpts2DfkBeBG80eRiGkvZmyXHX8a0WgVThH7GOKfV5Mk9hiHNEByhCeg9iY1DtAw2
5NYEJ6rk8srsteRJ681hQpMq9lR8hsdGeG0HEx29JNxHsqspI0yovgwPCSzdkctsPKJ+McWtIGa7
TEfJisoqNqQ7uVI2BJuAxIsX/ug2kOX1COVWn6ud2cOKDQyB2Moh0+/LhLxHMmPFL0N5qLBtbS01
Dp7HIZUOdWSWyMFUeZMb50p9FYPE0wF+1uIGacJW8FF72T6U3ayRqSUN5d5Kqd4EkWqsG0y0TZtg
lKjqVRc2mCR1qbyfMqSxVZ+WxbUTL3P+j+kIOMtaEt+Ijbk8XWN0yGKryolSwOgNmN+lDLkF+bKo
QfZ/f63+/13r3xEOfbZrbeuX3ze55V//a7/Slb8pCqdcqqTYClEo8A39tV+p6t9A4RgyMTEchJfb
33/tV9bfCMil7IPDju6+vNDV/r5fkYXLDsN1kRcvcCqTOMH/3KyPf53X2Of/acTpH2dWhSQjFFF0
8Mzlf1y28Cq/14HvmgQnreaVtkoRTehbbuJ45H8V7Z7fPZa/j/9bGOnlwetyvItjZJYXkhg2ls8R
j+rHtxDz/6IUmrbJg+99Phbm/uUo8v7Qejnasjrencj1eJSBK4cFikrAvu1UaOT8lfNtKhjqkhyb
TpiLgnDn61FQ2g1ErPVspBASo2Bcq1WOTrmXNeT0vQI7OdCq/jRZI7hQGwWmwmKi6Lv1A2vaT8RW
n4LEKL2uaJO7AeL81i+tCavWPN9OmpLS8O60+pg2RvJzGsXwVU3SfoWxOliNSabvQfOYuxSDxFrt
O3Z0NZGcxs8JjqtHGiTzsAjj8sz1Oc5+zeZQoU0YKps0b9Mfup4Nx7lj1mDfmCO34u7zMLQ6EYeh
Mdz3sdCfevTaq0pMxbOQt5aLJQcBayrp489ACiG3Qz9pJidMxUo7BKWgGLeGXs7dKqjkcOYKqUyZ
bbHNvsSh7qsO/Y35lOYzmF0z0dA+kjcijygN1SZKXC1LU2M9ZRZZ71UrIMhJcjkVnoMsCX1XUTMR
eF3sz/VqMudI+CLOfVs7voa7CNMmb/gnNN4mM7DPpZdGl3saQ8ij8rNmCTVsf7G1jGjdSb5fOfI8
+LVXmFX6M9D0kmqaKNUpOsgpEM9Vlch66CQlf+GFjHvD2qhi2yanPuzK4U1tyhDyJ8kOk+6SKRaq
bqo1MWKlZKiS5MkwckMCt2yq9NKVcMhMejdKWQ1uXGYkNXcoZnrqpn0JiRuMsOCodVgbt7UsDviI
etCjbqL16MftLheFt8lqtLqHJW/6EsJQpQ0KY91NY2uuZytUEUMOeaBhiMBiclQwMs1r8gHN6RCX
UaJkp6IyA620pwGHPARpNDu5XWqxjs2QjOlCKZkpfoa/KhlRThsrq4qF7DZoG+S6ThGXcuuMWtB0
LqKPaGQ0k1yOZjByvwQIlEmG25dVPb8I+mQBgZubASl6pGZB+5znqW6+5oWmyNgLJ3QchlMZViJ+
8/U+N12l0gqkPJhse1DpcpaiKg7gIw9f6R7UnWdqoVCu5zRPk002SqI+8uYN6vKmaYspPo5+Emrr
Keyt+rmTx67H9VRb4tlUuMQNjpLHTf82m32aun2rl2p7UPWENA7ozVIDXKaoaS0lXuP3ovFjnPFE
7+ZcGgDm6PXQ+XeZ1gXajeyP+fgAGLumQN5lkjLeT5JcVD8SS2oRsdP3jLsfeV8nPUuwTXCNCq26
9gd04TqBAkHmUb/Nq9dcq9UhhvYmxtMmrzXZfCoEyNV3qVWPzYuvm9DV5EHkUcRNceqG3iS4oBPy
QX8sBCMYHoVM6KvTlGalsu8nM2g82mFDxeQg8Tfk/tQnHYZdNdHb6HvathkF/GaUBPNrLwRSsRca
pjbQYLXqpG051H77aDKRmBay2VfY3gxZMwK6YH5a3eM8soYAento1C+NFJXI8PymkCCV+bMYhftY
bzBX3eYmYt6OxFKB5y245cDCEGmgBbhgV90IUVvzmgR2r24HgdbI5F9pcTqQHRmGNI5drS0HU3Ra
qwxgANWK3FFkKzJgeR6fIFC+RKVJjS+JEgjTQ/F9iJIeC3WXgF9HkdBhXEg6NexehSCrxLdptDpS
I7SEC7szzGIsbRSZxYPwk5UdrkO9UlTq9wOlF5m6ljyg0KjNia3eyYcMiDDLp2kj/sxA40jrD8f+
nW6oobRrA0EnAqDp8xLnTimKMp+7Ubukgbk8iuWEb6EzFxaTGNHJhFA+w49v+wh1bdjVyQp5gDCx
0lKjfA4q1Ygnu87axmmCQtomqalFEJCb2gywTDTxyPerF3IY4AoIaiK4g7BRt4bW+gbWuF52fY2M
ZK+vlDHJbbSnof5akHMqHCZSeuLASZWkzve+JBbzsU10gW0rSo2gxbIDR4rdOQmSxAydRrba/k5s
sNs/z5LIFj41DUZGgXBcQ1BAk5XDpIGtL8t43Caznuh7Nc8Ew1NIiBUe5WbUKf5WViQtAH6lk28I
ORBI5+SMQ+e0aSxFPITVFMPh0GvD+JoOsoVRDArUCRSASWzHaCSTN2ldaz5lvljOX3UB5N+pUlVq
foNRCJiBrEYOTq3p98l2JnVVdztscpzQc19sF0ewGD/1olaOb2Wsx+RtKMmomweyBSaesyKzQGHN
w4YWu1mgtxp3/vJOTFC471K2TMxjPaL41NasNlF+KmoPp6FueTNvgrqIx7so7mbd041cFTCr9bX2
zLwO6r0YEgK8U+G3xahVJaBceRnV7R0BsoK0VbMoSL5UsYVhR9TjiORbgdLMvOPXNsQNXlEputE0
PdC3TRGlwk6MczClWa8KU8++XZaqI+J8VzGhKSWu89LMqnUgg9uIzTB4a7VEOIYKShaboAYq70OS
9W47j/6bX6HHMDGKx26Xy9q68UPzjnQV9t4hhC7tz1L9uFQ+t6oaZApCH7k4SDEbyE1bpgSayPqE
m1qe6shGctQ1WMGGypnMVtl2CCTvuTixEnJ4ze6gx+mjEkwtc3dWgy0eC/80cnuiKThL+boeqjx0
VHj+iL01vd5bVcaDEimC2lEz5i86ZH15bbSknYypPNQcXvB/5oU8cuQa2m1CpAIzVxFJGhaElhQH
XQ5rXqiGEWV2mjCn4D3IqpeOWXuOjcbc1gbZAmMrpDtmYkE8ll5pD3mdSdlO7XXcT1h0cozY4NXF
decr6U1GX/NsTpzLt6lOnjF4tRJaWgrAPedpoNBI6yLotn4diwcOFqge87hWnoVAnVGyjb0vuSXb
gvoU0Z4VH3M1k0NusMX005wkZVvmrFB3HHvyBiIx25p1LES3aj7720aEXeb3kf7FMoV2J5P2dBsO
+fhDk7vpWKsClr1sjA+a0vtOq1GV19uZEK6+F0RvTEfV7TQ+TMSR5XYU6pHNrcHyalWCtouNIt/I
aLXvOcrh7Vd6fcNGiPk2GdMNkUJ663WZjgMtyoIN+0/4bPClrHVjGP8PZee1HDmSbNsvghlEQL0m
RAommdSiXmAkqwgNBICA/Pqzcu5LT821M3Yep8e6yWQCEe7bt6+9l7ZRQmSbi7ASatqX2yrjoSrN
WM0dvztgfaMj5gP+AHe5Vtxg2hgBrC9gWprUfLLyhvrLWhvzUaqqOPV55917qZ+8Wv5Y3FjDxi75
kPYqwDzFPHHt7IdGbrP2SBQY94SanYRbw6a4Vm9Ei6bTByttSw1AukpbSBIWoI+l9bXyYXMHQwsq
r09/ytbjFa905bGIVCTcHOx4qu4wrnPH91kn7dfqiLvcmcbY0VbxNHALP6/Opn/NS9Hp4UZaczzq
k2DN6/ruTfAfmkKIh5brbz9PFVEOHunbAzfXjUR30Z6VZaUeYowoD16hNaG2zFvUEgweO7XtkRNS
DgrUu63H7Vhx606rXZ0YZM231Sj9/eKYyy+rhjgwtDAa4OVldZSU9fBCgM0yBnrXg1M2Ru+zq1lg
TkrPPVeiZj/Lyr/ZYO44lDQnKLY1uxcG601UMaQV9ZqzwTaZm4eubiHrrxbhiZV/l5emtTetlb9G
Vv/RsuZ316bufl70JYQDVbynwrBizvT2AvJj2DuVSn5cYJm39VDxuZqtDlPRskvO0auFvVkV98Zk
zbikRsxZmiNjZ26RbOriK1vs+VKa0scJkfnu3um3KZhzMcFnMMt9QaW24+yh0p4aPaxymwU5bX5m
4eCFcps8KalXrz24vqNROCi5quUq09Y0tDsnWMkOavvi0/GVG/gkPrAwVQSdSk7dilgzX5+AwSz/
2NoVzEJ64qtcC5z3i7J3m2DfaHJBOVTE9e1mu/9FoMfRdrOgd1W6S2WeRQ6ssbi21hdlEM8s+8NU
zK9dDx1gNuokmJbEeXfnur8xqkbEoumHJ42D6FelNWyGtwlsDMnWcD0U+dGR1rNJtAMNhHTva+50
fBPt9jjaG4DyMdNeEs8ClGBvMDQqNvrB32ln1AL/TKRLsa8EM3bddz6MYXsmV/5pMAg88FPDD4Vo
Y6+5VibFcqc1yXHeyr2DGWcHLOc3xcUp0cxvdOnXWaelctRTlrePqnXfByqeSAE8GfT3lP+AP6AD
Tj2ff7ZYTKv14bGp/CAb5l+tZ3w1mf/QVyh+nkGETMLueSruC2x/9vYHcfC+MPy7bFtCMRCMUYiw
15p01zgYbYoxKMVnTvBjy3U72suJyOSXWnwV2bpbtvIRCSNIvLfNd9/dZv4qBp2lS/WLly/uWBNM
eg5P04BL87A2t3MyvxcZ93KbPy69ZF+VIWSns0MrSD5bye9J7ioSooY60OzPgeMuNSGs6qHp36nh
w/D6G6n9+EWzW6r71F13mfyxai+sKLljrXYOPdpd5+403z1pyXeZAzmUcKdA7yhtivu128vOeqKy
uqNou+lH1vqFx/xOzy40UexTL9bOJuKmrLRYDcnJwGgW8cberIP2Utb5/doZnw1hNOkCsYNU4F06
QA2v/NvCMmNWMIN0LD/zlrFTI9pqb4u8Ckx/OrmZdt87/SMJZSdOdc7x0cOvk9P6S0hFtXnUwSl4
RvratetHX+Af1FV3LtiZXZT/6vXirtucjOE1JI3RJ0diHqpPJ9E/s8UkbNF/n0nXGTmzbJ/DwyCV
YyImzjODpCBOrOJha8bdRM6sbI/EX7EJf5Zzh6r54WRPjWHtZMe29nqvL1XMnGW3bftVb3kF9nNj
xSJ/Ly02k/2WuMrWRCtgo78Cl7Z6p6QXodLd35Y1xDUJLr1545FKJAnUyIaEv9ZTIvIgaebdteJJ
/c9ap/sTgQbpwnE+W1WHM6oGFNiwza42pDZQm7ofBnaV2vsKoNMmQHKtfR105U9DDYJgc576lHZU
O8nJiPW2grDyNHd8k9b9QP1Rdl9LFw/yeXLfpHb0pvIJ9frcDVO4mX+UmT3BRXs3dR7irIaYRPlT
dm2UaMk+7X5yKw3ywp4C1rIJifWmMCnHZLepV2vm881lcyillkeyFAlLvyVwJ/HdVSWnVg9HZQV6
6Ut11Ir2cTYP8zpFavEjE1RSOZAkQljTQs86aYAA/Jcy56ZIisvKtrY7py6714RbafBaWq06Gl1L
17AGE5vohmivuSR90OpbrI8nY+pjd2tioyyipPDxLRYvrmJb2j+KzP/t1+l6uIZgsf9sb1912QaJ
Y8tHZ0jmF4dL+0I7HaXGLdazdEqwqxZUut5AHI5llLyBiOjnnPqlsuRbmcS2JR+NmSSf0Y9Uap5M
7GWmmqLW+Z02bLCrmMI87LImsnVytFRxVy5HYzX3zrIexHi/TtX1XNsR8bijfwqNCdzTWj2uaRoZ
HnlPwwQ9a8lvxHVDeRyOJawbupbdus0ZmUzZrgemsI0Y4DhK2ryJ5r4kd6o1H/qJbX5aA79393o7
6Dt/FT/SNw/iuhPExa9b7eM0OGALDRl09kg7z+WQcffy1uSpiGk8OR6AVXF6CBNrMvrRLh3VDzoT
GI70xmbkqWXvRPh9rdAC/ExeVOYDL7ghGI8NYdBjsxFnlvVqNcxorB/DnLYodQlTkOmjo9ehIbU4
Z2Nd5t0z+SVbsJkt1iOIOhQb3532MCJhVKIITGYpO9EBaGjrHBKPx/42OzOzKU8csfsrUqJPrIdi
fZZLdexJlA206caucX6MEB3qLc4MnEx5QtsiI6GINZLjvc7KN7agQFPqaHkppZYz7pOKNcS5+lyI
V2IVPB6g2SGYZMFIhl5l5ofan28LKOJt61xkJtxdqczAbW3eyens8S3inj/1iXOi6o99ZyPjLTuQ
J3Lnwc0S3EeWvp8WbqJ1u9HQWn2fSbLbs64noRJRbfIwt3HXoCT4CmSSXcVO+2HUxsXvtmhi0Vpo
WHZyYD2aCi2Zh+C3zlqywjHgQV2Hq8dY8o1fSSG6MYE28F796ikzx6v/MZpnIjGrOXZJUVwWXwW6
iix1vbgZT5XWM7jhcKAkSTX/vmgo3IjJq4s0Tib/W6h6P6iLN/UBWsIsWcj3G9TXaj+DYrG005xd
oUqvpc6fw6Kktb4Ite/kHS1uJvq4cKZotP6s9h4fObrB05Ra540/rCUJoYRx0ntPo7hmreEzvRsa
I2rd+76464cHH7JDWpOgQOCcQ+2hzBHC+BrKCSTd9zS/GCs0lqo9ldP74N+lXh+h47CHdB6YjvG9
7GzeTossyE6Rc8W0zOHPZ+tmwL544Gk64686aD31p+7FIXObM7OKs+GoG31cTnOfnwYeAmn65yRz
Q+ZyD63ZPOXr+KZlVCBDfpJ9E3AWR0sqI+UW0cy/YtX7iXQueyP+oVn3RT9SfLn7zJcHkZH3WnAW
5NUl7cozqKMbaTRPTpl9TZz2Nev27gRZrfPJvtMn+TVV7n3er6/C8mEi4AS3huxt4/rIa/QNwxli
3YOdMW4xq6cHvyMKzHubEqCy7eo+9Iv5XOTLTWbzb84Z+KICOArvEdiaK8ZOqFdcSjvXABpkJjN/
nic2T/ezS2qd3G71OvkZNb+n8V34+CpQ+oe/eje13/8xtA7v6trbu4wGyje7h8nRrg/TbS+4P1fz
oolxP0t11sGv9LRideLvxVqGgrw1dliP9ezHaG5ha3JbLBPkVq38JYsUpUKH8jC9jbr2VNgJbtAN
1hl+4ESBFup6LTLm9H71v4okh9zR0yG9U7LECjZlUpHYqIQKPWO8YaHkZoIOIFsW/MyxIjsNtkXp
b1nADz3YPD3mLEm3xBqpP7XZEheTeB6s7Cm1v6TwUIqdoxqnfWNatwhQFDFzfu/mxssm9KfVNl4t
cAyRW6C7e+mnxzdqduJY9ta5hgngT9QgyXwnR5uarqKc6KpH013KXcVWAc59G9AP0bp8PvDhlRaB
mzyRhPlCqwVxJt8r4PQLU1VadnqzJpVgOPuPXJiXFIBdN54WC2XWhqdGFXJb1O9bwy26kgclKl4l
iDJKTPcTaKdm0bhFlgXuk/Xlp0zKc+MxB9rkjsOTVKyzbQo6oox8EHsvguS126khIzFPnU9k0ncW
WJ7L0nxPl+QyjwLtnxPHT8SL4Tjfahnvag+kjz0CIkFx3/rbtTWC3hdnlc13/OX3xjDudX/hVsl3
FhMGh05F6v4lL12IhsP2caU46LW1Zw3pfoa7NRbteZnY/h3TuJTvCxerNK1DXuYPvlESHQrbKcmZ
aJnTGKg0vUykXg3XtESza5ejScIfuljj3FtK9DvGUP2LAKWYT91Fy4vLQPzZBqSM2ASyG5aw0n43
UgvHrYsaADbOoUqZRS3Zw2wtx3YqPmbdvrOrT7NfAF/M+3Jeb+Q2hEkGB2kAP5WDqhZc6/Wt6zxz
L4YWA3W3Q0Uv/UAfxL7NynMzX+qsu1cYo9AK92UCmk4jK3S5joe6gN3VmNudFk4+AIJqSXazJYmX
rbhrAbXlEFUQ5jnxHCT6OVrc9bKKFBhJTaVq8ZqP7qF1NBzfbn3DVirojiqAdxlmyXjpx/mUDzY1
+xI7k8ZSKBLN+qV328X3hqdVS55poYNN7y5014hjfrjoK/InInfuBmnGYe+xbyK3l9FWd+Q/HPVq
jOpGf962/Finy0/tnlwtiVqFo13zDo5yT3bmB+uI2bToXmoPhkmNSBMsZvOHSNfInto3fxTcJNOp
mACblCD0VIkz2Prpu3VvcbWY3bHTxoAlqnrncFyMQxY1hJzWxO+uJJSm1lH0GEtdPVjmImisnrqD
mtpN9t4sP9x2OEOVxRICFDIPaW8XW0WV/MPgJsT3dRod9WDh69B7Ga5gs9aEGF9a+hxoWTlXF8Jt
g4H+aTIqitazLPq4GotAB6w0rw5Ji+o2A9pTlF44YGvfIDC62/pbWeJ4VT2N5t0t3jOfEtvI961l
BYN+V8t4ZSNoGy22ZjCiQ0LM9slUB1WrArOx4xb1fOWRn3JgWmo6lRvVt/fb6zc4od3DwhVhTGT/
CWxglR+Xtk6ysOZ81BPxpiMfvA56uksDqLCeNHeJkVwsN4t6P1oyYzfye+vAzFo7309ddYPIcnEm
+3bip/gS0JoO94l1naTsTp3Q90kxR+mo7eeVNHhsYPZEgdV2TFKNXbai324036qENp/mU6zESFCC
/jPmetDSljWDHVgFsudYxbqCVwamEgLcbvEZjdb9biS7hsfm2IqDt8EXJF38d1b+QnGkQL43XPAQ
4pK5B3odesWjRIhdxaEfzy2VIEyawmOfypdhNbdhhqW6JZNIrT78tBBG6s6Q6X077jVCEfuc+Nz1
WHtMOEVPCO5PrlWMYciJds3IkJTrPOVT2QR6ifzrabumWpgMvHXdZ9n/6VA/044zTk8CTTy3foGb
HQsQE6hm8OJO3GzgkJsV+QXa4sJVY6Zfqf9LJ1ja/tHsfcHR7yL2iEG7zavi4NVHu4kMZXHaYymU
sr0fahEr708JCnBh/0YfDggmZ0aGN6TXRJLgSHqDe5F8s8keexJbQeqdE385sz4UdG2ZB8DnIuSu
QA3rO6zpqM3lsdIRXVnO5i4tN+CsJEAuK0fGta2GC2N9I7a/DANyvB7lNSsSFAl9mkQKlKVtIm7W
/m5zlpvRf+snRurYCdz5jZ2xDixV6tZYtKDKIlQs7nhjug8owrX8TMzqWC3zgUkBPkncD053yfiv
9aSM2UkWUQSfSAHdyUa/KWW+b3Q2EIzm1Gb2rqhxFhfGbh55FOkSOoORqV1FrinCTFFVLdzmk3+y
reRYdAOIZTMaExBqm3uHlT+Sa31akb1qVcSrVe4VDEwiTMd/feyb1IHdyDttNODizXNt/8roCfrB
5ES4jHLfMWXu5Hjjroiueslr7Xn2fVG6r3lqJrsa1apZhuaGee1HDUcQzTr9WET7XK09RoJp+ATJ
yDXfsuuWd1u/0yf34GXVburMk8jts04QSeglYwUneKh4ZdtlZ/m5v7cN86nGaUgpPTwuVdWfnabF
gMkS4NdaOPTdPo2O3eufhj2HBpnCqbnVAWPbMZIbpoKtLG/Nzf3kBCEOVJ6UpXPZQMzhtZJb2OLF
uLe6brvJs9GLrNlvqA5Jm28MuniKpZzM0KQwT+wXP01OepvN6S+/4YUb+w4B1lxtohgwSO/M0SFQ
0siTA93g8JzMQ+bubbfKurvFFDBDWSj3bbZrtJH6WxOwuk25WU91tjkvm946fwAUMtrg6qqnlS1D
ED6G9TkxqOldh2Q2HqmU8p3wl+KwldsRZeXVx8lymEv/x4eRWqcdR5cIZ7KDY88iHGrprhX5R0+P
WC/JQ5atYYGPYdWdh9lEQshglG59h3REQiYIUKnpj1sjz4ZfHXOv5GrNVZxIDqde7++K1I0Gb3s2
8vXJmcujNlbfmRTfvhy+ndGPSXK45F12tghZr8fpd1/+LKugSp9u1zIvdps2RO2olY86LUFJPMxm
iFh2SczEmc4xDXHCxKn5NRXi+gUeCzFjHCzf5PCBE+WSqPR8zQove5Nh8nIzr+V3uskHBnhXyVKD
lQskzAc7nVXXDsx+NlKCe5MUXc0iuD1rZTik462eZvHsrG8eBsyd5uKKtNWX0Q2HPoGXa9chziG8
EtNBYOF0Wy9e6+kyczZUE1pQbx18z3pDG03Dpu7e8AYUDHSoTldnQrjTSFZFguFtSyDm6Xg+dloz
cT05c+jzmNh+pmFVlmHG/9Oxs+k4YLsynB1DJ3fFpA5at56YRgezJzh/1b43LLTUd5PcwzHPHh1R
A5HugqLK4R9b8ab4basfBVJx0ai2+EemknsmqnxKj+PKv2hWHW/LFEBUDy17vDU6cY/hIMjn7GZt
80NvIo6bgoTiLOAwjDKGvQl1uN3DwmNhxBiMAzThk6GVTMDdnTt9bbW+61fJzG2bAzMH6k7YWcqd
LvmvNBBH01+Y3w9jWx79OjubevOBcnrn5VnQdCiFPaOksUBvtS9NXl0b9e2kWisQ3OaW03AaOXFu
LvsEdNmEdOXSVLmFdszTZ/5YrEnplxV0kV2XN0bN0IWAiB806OsapPrtsGNS5Zgzq+lhW9LlmHVM
ILnVH+dyAPps/UIGOfmmhNvve8+SlxFZwH7Rs46hJC2zPOVjscAHTGO8FoisNuqCqcXQf3ZO4RZh
Ql+wn7wMj4kUx4LHMehtpgT59X9u9QdfFvKKb972ODtCq2CdXhr2w+CiTpR6biBdJ19by5mYVK4W
M2q6DmwCjygusmTOa7qMB2/wmiffnbRDxxCqXfNYjsZ+Lo075dr+TbZU4i29/gs9Aoxb41sdHUlZ
QMcS6uy773AMvYB5xKFrAAWEw25uf0oeqm5kNppoKA6F80sgZ4F+RfPzm4R44Mx+Va7xNK3F15Aw
lsu3qNHNO4NBLkvfe8dOFWKTtS1l4Hsje77WbIWTbokonas8hWVZLXeiG8TOd2cqfWG+z8zDQ/YG
SH32AbJazIDMdnJ2VSroTiDYWjvaLsj2hbnV8zXxwYJ5qU+QS/R1uXcBSJ8WH6KiO/TJuegd/jYW
Aly1cIwl2iMZWKxUKqvfr9380jUFYVEO9I5d0iSMIRzaUYP4k8Caa8iFdfY92yyAp1X9VptJcrS7
eQIV1FN/puJCsPS0N7dx2K8TOdtzWj2BJAdtnw3gytesPg4JdGhVVyMr7R2us9SQn661GifbS9ZP
327z3bjMmKvS+s9oktkt+K4tp+/39WxbD70Q/n1XQXzUrPHHKDG+bD4uYLuRBlL64F6p2hjjrFl/
adfWI7jA+QFzybCCF4H0BcCQfLPrA79ygiaSpxdDlOMee4yF56f/xbQMT0g6UkkgZxOiNoz6qR0g
V7vmwpQel00b5UNl3nYFwRHbVtBJ2LnLWrDWFxG+MESywvTDjMIwzsv2x04SGVVGWoVOMv5OW/Zn
4srtXiTNo52n270O95rjUGEAbxP6LJXajEy0GnSEWVjp0cXYdOtK61536CA6wg/uWh1MsjdRMWPy
vmGU1seQ7OmuPaiZdnnWhdPlSIFCPlK1jpHW4WLK6/EJjwEkP7Mg1lzfsn1VXLstbe1Rdwzw8Xbm
3G127t8vXsVXMosidpx13CXdtbpzsw/pZy5hB079VNkbrnjM4Kd5c0c91rrRDd1lsLBkMvvZ0bdZ
4db57YW8NjbslaPqD1IwnvCYC8otArv2NqjeZyT9N2ZDWlypqmWlWjQRnnpxV8gN7LDeb5E9AgYe
cyr9TvlJkM5Nh27tEosA59nvvIVKgSuKr882IiwZWQETXObbAyUL8ObW6abyxlYLEGZRVGsbG3lj
vTj1NllnxdAKCkHhj/1xRXjFYpEPLZ4xYW4JJNMyGUpt2+kzlpUQybh2qNYzoORp2UDRniT6Uhtu
2gQRHms8PpJXjTS6dAr0RfdfB8w8xcu6DZ046WaJbXY3Qb9NT56V4RVgGj5Tgde5MssHp9Az/+BN
fgbjCQ+FZ+wKK+HNxdi1qKjX11Jc3BHiWNBbVjnG+EpG727ZTFZAk1ooHCyV4Bwt3XleokrzizOn
vhr3snZW74DTlHPIHIekf+uBVHshItq2nLCcyD5udLbKI90Y7HOr16xOmJauBVk9918VXpGg8PMf
Aip1oqW8woS5b/WsBtBmYafT2LOHkA2FLb0dAFVTn2RbvnNs6rmh2OjpMsLriK/Xn3QcY8TTNHlD
zKue/0pVUz5QAzUnV9TTTinuuKSx7X01cKwXOSPGVUCrXipbixz+aMMOehJ/xr7sAMfWLXThJe1i
zUpJuKggd9JnrnuSZ82z6W1o8nAfqOr6hmn99bagjDbvN69mJFebTOeVVf642WIdRt2zQifFGMxt
N9XMur31z7gYk9pNjVKPipL3wRsqqluZrqfVQ8ZsoQEhHmit8VbqTXY0rIyimie3jHTV5CLaiE69
NcppCXGXCSTwPG2iXjDOR6NTVRJS210JyhVtY0H/9zIWCUNyrK+UJY2zq0v6Rzffht2SZG3Q4wDE
Aid/r23VI/eV4pns5+p+K5pvs8/tCBADR3tFTYAXmaUFnZvGaWav2c15z8Cyrx4n12Bg1s+nJR1I
sC+xKYusIrKgmr98B8HIdkqiETjzglRSKmWJZdzVAhx2qpniUjc9G38cmgc9cyS11TbFvue84stw
PlLL3yKvVoi/HEUhYy0LZTKt7xcrsaiqcTwxitu8KOuxb/WN81rKBehVoefvlU+MkD02zyNNyc5O
6C9yh19umrrf46YPz5pEfPYUi/ZZX95rtasQDfuCl7o0ZpK257w+ZCsyqjRGgj3cPGwo0Se9OAmj
K5gvtRsE5pS4ElM5driy4viTbMrYt0i+0sI02i+JTfdPbMhWJVjfywQTNiaF5E3VWv7Ew7i31+tV
pwo9aLIqY5rqf85ifXZabg2jzddTir027mo5URcs31qdmGREISR0FmBtZ1zkVVLgg9p840BbvIhr
F4dbJorjsOTbe1KZxCDMGGZeV1sRUZ7Z1r5kLh5aJardph68tXz1OpMgb2N9Gb05fdDaXJCcYzEz
KP3idHUuTVZ6JniS46aFEy3M5D1pRpbRO+PDaq0XIaoyaHpyJgQeBFXI3z2jlWC2M9YDF/Gw1PV8
HJpMfLEY1h+GpPa+SVxLc9RRmZ21xX1WUzb96KwEgE+HC4Re0OhB6tfyUnqMi2tzxBix9QvhLAnS
VD8n9h7UzY9b9NCDNt1hkj+STmSV4jWtVH20rnxtz5rYLtBH3X3APZj/xo/1WdPCITB4mfoh/2O+
XfOlBCCdj/Gga6DiK/GkaSCqA0zM0MbbAf8cTm5iE8OZSWHgORMJspkN28PYEB0NbCeh5thM8Ctf
5wOPhrKjbiDL6qDpLr0vF+1rlqZTepzTmceycFL5jiTWEJBQAqlZm3tvdcinwI1tppO4T1ZgOH1r
fpIvTALIgI80GFMH8jjzNS97qLScaTMclOamUBtQnsb0qrBgcrEntc24FnK6efScESI6CTNjUDUW
Q4nuXm4Tf79UPbbmNctlW1w6NGOgqQRN9qWUwcKWaOVZibl7EIaqYqtqlr014DlYzUqeHD0xdkZf
LLse62+YaJLwncrGuOBpv7VFzYHeVVXA9t3F2NYl8jJxq2CMB6no/KiqlH7M10LGzWhIrI8KKb40
mu8JOWGHn/CyjZCITBqFE5v6azAndbNzkCkoxbHfc0zd2uP4TVIhFEZvC9eipmTLMudg9d1zlnsn
b62G51I2ZVS0HU6lrV9pFTQW0tgMeNvWBFUNaPlP0hBzoBHREFbrTHRPnYJotoeryrzqX6Pi8ZU1
9OhKn38EPcWh96xPbgn7ni7ejJ1MLGdDZSBDirw5JB0m2cCWZZPGvJrVCScU/V7nkRQr4XeXBgqu
ZVC2ujQaoZiuJXNGW9ROhK9aow39pTaNYzJget9VPdMVYh/FS9FctZrZyaHCp+sESh/pqUH95cAj
K7HBC7Zg2n5fXUKueKYrajgLmxfSDvLhodR651bb8LgQSmLYvxlovC2LKjHFFEjx64DJec1axrxt
jXOJd6t1vtfcXeHCCYzHnElP1ebctNLSd2tjpQJfme/+1K1FJMOqM7q3RlKk2Qc5ddZQMp/gRnE1
SQBbaRbBZhg/Y3VlbbO6QlgLWbFKIVKhESXZbk7k1zKN/DaiTbvd4rUk7ySrXt85OVqMMfa3Xp4Q
8LGMbCasHo94l/lYKWSn9U/LOHavCOVjYFDEBmL1Z1BOCY6eRaPHyozZuh2k/+2NmO/aIm+P9ZTi
b55M8w+xyOJUYbemrsqT+tbhpXrqtA6xdUSmGDr1KTNKB0vvL4O3nDNzeTG0/CVPOvGhuV3ynbkm
ttjaIGveSoQfkPUuD6voaVWabISYvyDksurVXmc+9kAkj68dlzlfnzWr7S9kV5Sxm6QD1NrEfCaL
koQv34jtJfmQjv2kbcUPShufSImHTXrf3cBFk873KOZlzJjWnGkTUmxbRrVhiGgzPf9ND02OWNIO
WP1cmsMvpmvWr6ElgMNN2/KiMz/dlaR0AHvw0kitCeuPc2q/yW5Ijn2n0bFPSfYqlT6MXIYaYHm3
KkqdQ0ZMh3bwcAeToeF2JW0ONuhZ88WjOVzd/rCMj/xC9PmrJ4XY/Zctsr/39687ZL4F98AhY88X
+l8L545bW2D8oR9J0iDLuyU0wva0vS0pn/ww76+M7f5m6HZ+QAZWmAY80ml6pjKYb7r/Qg9iifA/
1tn++av8tYiupaxh5DW/ylgSJKY43iHZNUuNUnv43z/1vzhIf2/O/fNH/cUOKVkeKGqHvcD15D1U
/n7y90aItB5OTFaeuOL2xmmL1D47/V/xIH/9vf+mQpU4omDSLk20qFPPvltl/leG6F9LsZjK/+0r
/Rfh4B9rgY3SS+mwCBQN0f/jRDu6F/TRFlWRf6wUAxbzv/09/1oLv/5IyBZgbx1hmFBu/vrqllxr
3InFubCLVLiFflw/pCftThxxvToXf49f6WZCNHv07vz/htX4/3zcf/vZf32XUiW6ZRPvEkGD4KqL
ybfNWSUK9TiF0trcarzL/+fHh2VM27HBFrtwKa6rrf9cvPT9rkoZj/KkBs4e51PQXBBEy5d0Tzji
HBtRgcR0GtlATr/+9x/9N6fEwi37z598fYf+8d1SmAiDRNokNGl/Ohs6PFDhovj+33/KfyCU/v4x
f50KQ0f1Lxe34tucQhE04Tb/aBGQD2AvG55dDFJjyCr9f0UJ/eeX+e+f768HKbH8yYVWQdy76sP/
Ie1Me9w2mq79iwhwX76K1Doz9ozHEzv5QsR2QlIU952//r168uK21BLEOE+CBAEMpNTN6urqqlPn
zLm5Og2AManGVu1EyP6QzugtRgjJ9+q+cfa6t7m/8usYhH2beWHD8wy4Wq6+LE9hSKDCgNdFEsxe
oW9Dp3F2apYYq4JZtIUp3ts7fWZQ+qDT5BXFZLPgZm0foj/nwPbDvTcRiNQNQgoPFNWX2f6uiNEg
iLNgZWJcG7YJ6CYkq43bq5FSE2qt1bCGF/s4b6CENP+OPL41QtFgY+mKrLLP4fQafyIVJ3KE/5CA
/MJwtvQjJCdT1VZx7DhKOLjD2oR4sbb22Tbxi30R2MVeCRYFv6/Gs1F1ZbG2C02G7sKJIZ2eo2cf
82kK4ZoH4rYed9ofQlwcbZ5fV8dAZvfClvD0s5M6atbUhhW2Tnvva4m4uNpBg4cwjp9sFlUq9Ktr
XFgzORmCSB/Nb+nckLXYg9OEHiSWqr8pPuWfpz9pnsHAd9TXyXb0p2DiemveT3DxkTxjWtFE394/
Pdf3qvQzpFg8TbnFiLco4H4/frY25YayRGB8QMniBBnWagj0YNqhLJd9U5fU468ix6VpedS/IH+1
bHBrcP3BrhQceSO8IqKxNoQaSU/+vBAprhgz3z+wRbpOQNaYNZXWWs7z1BkmW96sjY0gwLWOL4jL
rrnreIfzel0yeOsb2ypMCjofmo8t/vzMo+rQTRFv49AW0wrYTLobnsrNvCPzDpx8Ky475ZfpncQi
z21K8dBJUPs7npQwGJR1nGngGK1gwWdErLnIxd5NwCVsGuJIwvhwsawkG5yupIAKQ3/u7uJsc/xh
sZ/RmmGIdQYMawU8r90C7FoIQCK+3DMsnVA109PECzFMwfWQMztYR+1G77lnYujTGvWXExVpoYLO
4ez7TU1GQUMjIgglGeDXG/d5+l1wY0KStwvVhdUtbavkLXPRFgWZP1QUmg4GBHoUNQrCiKnSJQZd
7bZj/vyCkpOc5l4pcgNT6CkWDxmt/H2z7XfuKxiICoKgYgXHwG6R5ezWiSd1/Z/jiB04289StV2k
7yDboPHziT7m2g3MFXqH6N8xrrF4FMR5vucu0nUF2hC59BPmzO342GzpZW70jblz9vfPg9gs2Yyn
8ZeKhI0QzLlcVUKhWtWYhw1QnnvJksF3Mi9aac4vJx54I5OhIodFfMMzpI+GwKijVh3R5B9u1ITO
KC1YijkrMR8PxTG8JcWGRz+o4fsrvM55JNPShzvB+pTGaMkFgfHqvTLkD4nEmmPow8mbPk5BznlY
Ivi76aTn65U+39GsNKXmZc4TRT1oFN1+Q88wUHySWvsBQqkANOFCaLt1BNlYDRQWl7JmSjdElNsR
3CAJb+uTw0gKWKyjrkLmFB8mY154PN90m5+25OsvYbqCr8n156RagKLDVmH6lUUvLOnmrXe2JkuK
1u1UA/sLbXHrFb+p63TNnMCwqtfKNts07WppC9/d8Oo4nK1LCtKKmwulG1hVZpNZr8p79MBhrGhe
8RTxyq0dMVw52QrC004nZGS09OAq4U51vW03qDOsH9NfnsFbngKsrsSBXf8OW0PoN6WBWlMLa7sH
srRTgyNg536i/zmmAYXFDwVsBbqOVrNabU9lpNHIH+zd5JjjG1RD7ePEvNK3+wfjVhw931vpgmDm
yWrR04WtaDhGq6OlTx/aUTEWAsyta+/cihRgjlCtwEfAjnpt/nnUYl/VX4cR3ESEADnIlvtruuUw
GomwAV2cg4aVKS0qzxuFqt97moQ2fZCsjXKdwAwriJeP4AQWHPTGOYBbxXJEeu+hKCXFljg7Dnp8
JHyWxUfYgQJvSHw1W5IVWrIiBZPR7JxhPHV45QDAP1a79LfSTro/vCJZ8ImrW0eHCchGgNDhntPd
dxbcs0vupNZxpGVDGNRp/jSFULzUhe33DfMaADlAWE4zGmCJ931KY3NBV/DKH7Et1KsEoTDVMlsQ
mp7ZZjCJ4qNH8pda5nBwmFdrhbDpfQe5CpLvRhxICz0YJCy5dOSqStLo0xzCaHTcGKP1AXDIJ95p
+9hRt/dNXX01yZQUjwu7L2srxtSxzb/a3gnkX3/6ZlTuwje7vmt04fLwLdIp9XT4Gi83Lp3UcSxp
6FBSVbhaEt8hT/f8JkDmd4Tq41+l6tePemEVXI3joi1jeY5kdQTVN9gdVtsNKO6tEQxoqAfdWzMC
490WyBZMGx3oCmi3NU149YsXLMWW6x3WhMoWhNeWZ72zt114TGTBMzWE/AQ4lf6Iy98S9UtYGAvC
TFcBTHDNqShzmDpMI7YjvXV7RDgVGEI4fLTeVwVcYTAqZM80h44g68bq8aRq1UI2/V6XvbiHJKOS
7xxzGMHylOzvpDQrx2ufwhRxGls5JGXz1A3mxu2mr3nEzXPqdvfdVqznyjSTDCSDjDgTBy69CcyL
B580BI6tRbNwYFJ1o2Xchr3JdFzd6lZQJe3sT2XXLgTv67PJTp9ZFp/7LAC4SQb1lc5o6MDI3KrP
EBOevO5A8wsMqdEtFcNumIO5BsUcy9Kg3rWlqGrlXacW4L+gY69X/XE0Nx6qz76iMrsIFrj75XBA
SgbNr8Pz3aHeJ61uhBRMn1KquMqpN3q/moWSfEmJxQssAJ/lr95M+qU5sfqzzTR0Q0/mLOS5AlcZ
1Kir2fpmA3q/7yzXlIfCDOEUWVauQZL4SzMQMOjH1sBRYeRDeYYH2Eu3zbaiMnGa3ioUwBfz3EWb
UuSBgxPQTeqKeKd1WzOjiMnrNoCmpX4RqfV/eIzpTLFQfXdtA4JrHjCXq9RpNEOVgUUndMFk/pjt
D33q/QE21j/CfaIA6CwHY/3re3thVfIYiFNOmhlhtTm4W49kkmXawegz1PTvYvqNE3FhUPKZrB3N
STnhkLUax93aLt0KSjLDKMEknNw2IocDlr/gQtfXvthbk+TWEFoCtrRKBV6RYmoiisPjX4r7WoNy
XdjH66QG/mIqPXSKKEK7ln759azUaTIg21SVkDNFg3sNjMoNkMX4X4WSbugeUN9m+BZ+WKr7vFe3
pYAKfbJuG4ZHRoD85KX5JtLbpNRYYLsZN6Lj6XWvJ6S56rW+GcPH6Ifht0/RsmKBWNalXUPVubAs
Ub8zbJncW2ub0o1DYZciLfoMgDWY3fe7QLQaneJxiSL0istcxBTuLeSZxRPfe68an4UcBAzTFnZ4
cS697/o6OsBWAasx4iuA1RbC23WijzFTg4ZXpyZj0Tu53FVdyWGyAYzJR2Uo71FIj1DE+ODQ/Dv9
8evFH6yhfYBiOiSzqMhJAaCH8aSGZopQjdJM+Ww89DvUZWi9jW8wryzd/tdH4tKadCTCDJZPiIKE
teJv1Rf13mStDqv0MX2e/1oOb0v2pHNvanF7tACGBhBp+a730VW+LRzBG754sX/SXTs3tullExay
v4c1rHoIt6/iQN9PX4vn9u1XRa2FI9q6iiqq6WlgQKT9O/WAvxXb9YIum/0OzFBx/HNhQbe2zFF1
lxcEHTxL7oBoSEI1iYKvtwEQ3sMYgK9lngngAkJlG4DOjLkECzZFoJAOtM6jlgaaq2m8YMRvOjtf
xjzZSVm+BxIXAAFAaaCcFHTtTbkt+/WCteu8FxOGYXK0hGiWXLGzwa5BdkByLciFQYIwVX+qDqJj
JgTe5/hg2L65KShknd6WlvouHSgv9dy45JFM2gELjjA++OYBlJ9Ka3hYn+aNEwc1hDYrGNt90FNg
Ez8kB1D4WwVFlm34ytTK7nTImceHEsRHCBd8qq/+i/qsfsulz3+i5NJR6sLce4rFT2ReJGggVd2j
twiPK2iWeu1txR2dP83lqhqPq3xrBam6Yv5t7teLV4yoakjbZZCI8V7n/oQHSnJ4N0ycsTUIhvG+
3GvILmVbc288QXyyzjbDLvsPx/nCnvR5OshkKMBgT3yVGXlrIbCuvyrb07r7tuQMt0L9hTVpp3kx
FyGEJ2J16HBEu2YLjcHn9m9zwyT1cun21mYiieB6pHqoksr39Wh6g21WxKrBjz+TMKyrbRzMW6bE
Nqg4bxaj/Y2DZpzbE452dqyPTH7EcPyJa5MU+qOR+YzAi9sM5w7qaWUchkdj3Uc++ISlO/tGGIMR
3UT9gw41Op6SbWvUUl6ZjhfoGdOoxVsR7hfCyJIFsdtnqzNh4656/fjPPa0T+fUuUNbMsNOcnv8A
Kc7bbiFQ3tzQs0VJcXI6xhX1aWaIG+2zNZlrG4rOONcPxpCvkvj3/+MCpbOHFNSUpQ1bOG6inQNS
eKWh8rUWgZlKwVufbpdlcG6UfIyL7yYdwPkEGercs6siH5kDZrvdFWUQf/oKRgflHQ9Y4cKXvM6i
L01KpzDO5wEapcGj/2Vtmm27E3Jb9a+LyppQ9VNqMekTuQb1h0t/QYc7slJdcQKtZbpTmZT0oHhl
xkSGt+QnYpPOoyZn+8KUnEK2TZcnHqYoPPwBpxi63qCYVXgPUqNf2D3hBVe24K02eX54qNNJjwAt
tHIn1EMHnlD7GcRtjUx0/cE0+i/33fHmms7sSAe6U5QT8Dm26gg9I4ObXfygxEwSmNF4CBvmWX/Z
HJAeqic8rVwdDaPLr1UzdqQ3M8sCPwnD+4vlfoWZ5eFUfLpv5wrqwbfyeM1QZTDFDSendPWcsZ5K
04M6SD+YfrdlGAr9ZgW0ybztAsP34FkJokDZLBgWG3b54SitQrqLtLJniYzocoVpmlUz1ILme4HD
9gswd5veF0CP/KlHCW2hsSaHSzoWyO0QvDyotmHJlr6f6U5Zq8SYU1znqfWUg1K93V/RkgVpQdqc
OYwS6BrKLSbTWIzyRgYTHtOcBvcNXbu8wbvMFgUifJ6BkMuda4H7W0Xn4vLx4zy1H3Rot6MiXjhY
N5ZzYUXasFMct0WfFy4dO4rM9utI4vd/W4e0YVkXViWNQTfwws7P+9+y8Zkqn3/fyFWSIz68Ll4T
QqBWp4t7uVuoFjAFODo6DePJR7PSP350H6eNsU420WYR+Hjj22gGZTtQpZ5F5U4E+7NbmckDt5tb
rJlPSreKn20fkpv1d+sl3cLD+hV0z2JgvyrbsUJSDY/wh4vTMZD8IbahMWfW0Qhc+NLcbbgtKYKg
MqxsmKfWfD2Aqm7BBa/uSdmm5B0m6tSGlWDTfurW1kbbZb72wdhyM2fBbtgtJuLX4fdyjZKvmEz7
h64e6YFKpgokZsOk3SZB7tNg9i5muN5RZl83nEPfN6u6TB8zs/h7cmAcU/UfjTYhTZ0vRLAbn5qG
Nv00VxxCxG4uP3XVKG4154YTjBoMItu8ahk2i2GB17aqzhjEgh/f2gEqTg61LmImJZpLc7U+mT2M
xK7QUXyEAy1l0HbFZNdaWX8v/wbiybRBMD38py99blf60shSwKGeQJDUBs4qRK0CbgPA2UJ9Fo4M
vOu4hgxju7BakY1ItwPFoJ+rlTa3iM1kbGOswu2x076lW27ajy1N2nGn+BALcDHpK0iQvrX1EuLq
WpGU83RuW0TGszNsZF1mqdCbAgufN3OQrdFWqT92n4xdsY22cGhSDIe3kckxXG9cLY0W3PQrV0Qr
R3xqXfz5mXmFEea0BPseRKcvdv1mgc/Afxf2V+zf1f6eGZGiojfO7RAbGIFSuF+Vm/FBFDDpLXxi
DJOy4uIBFu55z6CUfp7S7hih8ypgV+oabqB4k3+pgmrPS3MOlgCsN+4u0LM/t1BKQFOrbVr0Qryg
hDC6Tb+Wzdt/2D9bR5vEMsldgKhdfqQyNZK6JsnlLauxg362Bm79aS4B6KIJ3CKEjQzcgk1x0uQt
pCLmYFE3LFW+yY4wT8WQulJN3Bqb1HkVoFz3sV2bG6t5q7eLtdlbu3huT/pkVdI4wxQxxtxvjM3p
ceQ1BL4LdvG1sFlAABEsvtlv+eW5TWlf6fCdmE7j0XesKa7r63wTBuHG/sjUHUCT5Yvs1hoZO7FM
2hgWbyApqtKfzofOi9EF0rXxe1/Xzj7W2nwB1XwrdpNl0y2gV+FAlXrpLRN0263mkM3PborsBvQ+
SvM4peOmb5a+2o3oYaq6R0YPU4qjGVLf8KhWRcMDFrIB1a79ydG6z5XOpLYYxVw4BDdNGTaYIODF
1MakXMfLZrdtjjzzUjXchMckUFvnY24kv56Imqp4moDDcGGWkFYUxWoRaQZmgI/ZTIb2xjqNlWF3
/3TdWgzyFsRbm5qNKuObwOZkSd4pLkQi+mbqYKiGYlCJFqu/Nw6xSV0blU+XNzhpw6Ur2ElGq1OH
DKLfuAfRM4uD8sF9Rf9xB5/kl/uLEl9AihgXxqRbdKJeA43iKIy1+3wjsK5oECxmoOJQ3jMjX5j1
DIdKWnhByuC9e6oeIe/3Y0FJhhJzF56Q+VQWPteNc4uDU7I3kPgVMJXLbUz7cDZn1IACI1Khf2Ti
fV31lDTu79+Nc2tRyrCoWAKh4p16aaWOna7NQl5aiUNdHOHSKWy28AH481FbQMPc8L+L55a0h2OG
IlfOkE8wT07AhPy4giiISWwD0vD7ixLBRvpaF5akRVW5AxYN6rYgMezHZDZfm4RY3oZHC8ps+4fR
aG/3Dd5wDwxSQKdJS01DHrObdH2yvQSDltPaO5jn4Ic24u4td/LTlwj2jGD0MhTOJnRS71u+vdSf
lqUsp5mrKYI0ywlAp6HQ4I3jquqSfotgAaPSAwT1HmtfMHr7S/40KgX7xmuMcVBY7vF0zDblMUev
Te+VbZsi6XJ/fVedYZ5hFqAXIOYew8kkBZcO6mpj26HbidcUif1nDLXfk4Xk3gMaSsh4F7PxkCN1
BpQ2pZUyKbR2nLbcO55i/Hp55eKHSPdofiw9CE84j6dENQ/unNffIYsq/7i/XnEIrlz3bLlS8FQH
8uXsnay1NqPP9tTGh9hC/ee+lZv+emZFipq5neHFPR8wKo7FwVW18o9mOBpfKACennJgATCMqv0D
aPDx033LS+sTf36W+kN9W9ejuFHHIfwNFl7NZ0Z08u8buRnUzpYnnf8aVY9hnEl5rET3VslUjZ/0
Y6fuXa+x61Xi2Ga6EHFungjeyVSdQaDSDrlcVsc3bpyJYzjW4Su8P35sW+s5zX+/v7BbZgxkqkFs
2tR5LGlhU6Q71ZhjppqhLmzSQ144q+xY//rVY52bkYKKCbNcqYmPNCl/J9EnB9aJ++u45QXnBqQA
ghJj6BYiasHfuALSDQvI03+wAMaDzJf2FLQBlx9kHHK4OBuWYHnpR/eo7ruTs3Cf3fIyQ6P2hmav
wMpIH8NN9TCPGIILIIbfDl0FBdlQf8iL4auHQtzCjt0yZsKHC1RcJIjyNEMdznajW7j0oCXqgzY4
5m+U5xCybL1o3Qxz8vnX90/UJujeE3t5O1zun9cWddL3XNa2EerQmNpQVsLZs7Cqq064iO4W0Bjb
BWnEkJchmVHKfNQRmn1vRiU7Y0chonmxQSD/kf0BXy5UWdYaYS8EYR5cBGnoikUlaeRSVfNGGnnx
O6SwVBdIfOkqbwrWyAy5l6aHY+y6O3Ma+49I00VB31b9FsY59fHkeEv7cOs8kIJZ9IzBQBnyuG98
rCa3Qd0lcHsFIo3qc1d4CyH/Vugg9Yc4AyCpZ9vSB3X6tp2gOLGDOUIaHm5hoTdgLtxeN3otzPz/
tCJjOs2mt8CgJDZDDSvlO4XM+vOwjSjgWU9DgELUxjTXTLCs48MSJ8etRIiHmm6KErHoSl960ilE
7n2c0c2dIOd4OmknjmI5J+vIrqPDiYwhmCJ76bvdukfBduG9tOeIBdKmokY35tE4E4+LMtye6mjy
TyelCDzXeoFcbFO2mvVmn9IouH86b0WDM7tyUtRlKBGGE4uNYP7z63r4DkGgSzCwGF1WkBS8b+6m
7/xcphx84BnKGIWzuN1iq96Np1JBJqYdPjKmVC+46dLKpPzH65PRcSpWBpaiAAETM6Zsj7BpI/HZ
PUTmSV14AN06eudbKUUgRlMqR23ILzvksXaQ4w7+jNL3QnnkCskpAt25GfEzzvKesFPRhUSpGSCK
i95ZkNOkXhXb3j4I4fUBpFE7UpZ03ZclUP7NBVJNA0hKEcOVhxDyk3q0jRTLVjvs3SH+UYWnP/+D
f5yZkI5BccrceITFIQApXx+yGQC8dUroU6tVtjCbfPPE8dQCDKtayN1Il26HYAPEvrii0Sr2uuqi
ET7d07BOEBna66dMiAFp+hpaJ+Xzf1nkT8vCc8++oJEMtef17GPGWMdfZT+k39F/tr7NoWouLPLm
JyM/AlfjEKrlbLIwbBUdZkx5pv1i5wpyIFDe/oflgPeCB4eqIPjmy+XklWmMbkPoCkd72o55Ba2S
aQ07BuvaBee/GT5oGTIOzEsOY5em6gLCJFXpnaDWR+OTzjB7ULmlsZqrMHq7v6rbO/c/U3JgdPQT
Cu8pnqhSQ8sYXdDH6r9sHPRTlAVVYE8ynKBoRLGGbx7k9PCRn9gNfbSr7MU5HhHp5JegTT5Ai4R6
KoCWy13Lw15BM15QvD12a4f+o/rcbcQIfvxvulHi/3ZtzQE4ozLZQtYnWcsMBIWqkjB4sLfpDrIG
ZRX+QKXQXLkrMfZfOwtOfjPSmz8tik95dp6Q7lGUWVzYZa5Nh6Q+Opt6QGDKHKfmT685pp/uu8at
ppdgQiKrFVBHEvNLgx4NN0bJLWTQ4XREpTiftNqtIDg1M293so1u7lAFHGKFwpQOHDe0+o4Rc5hh
w260zV3vUuLR/TzpnOR1Vg07+aSgOqGihTDnQYoYd47k1VxUQ4hmROtOflP3dbJeWMbNfYPEQ6N7
xrC2JcUh6I7go83JFQWbB6TSM3MJAtZo5psqsFfmhklhFx7/xa7dzVIMuQ6tGVeMssgVyQZSOfwc
gEm/6R9pW0AATicauq522+1C/nthpTdTOnwfmIEA0HjSSuFp7E45VVDgcc1vSL4/dcn39qEyv2Rp
u0q28Qdt7X5J4Sic4x8oWTjub//hB7BcsjvIAC1unEuPUbxBLY4mR/24j+iEVgmcQ8ma5LZe2avj
J3Rj/opLWDr/VT/xOmqaArBt2IxxWbQFpIR21o+pbTOmEXTqFPZ03NISOUoYn/pVpOTuECws9tqv
TAaRbZV/YFogDFwuthjstJ90hLb1lyd3y3bTe6t32fafYYX+7V+8uq5mFU2TmQgajDwymcIEDX9p
M+LzJuoxBvNwENhcd5/s4129BX2/4EvXm4khMWUGra3DJSRdQdbYTG3GeB1XkKP1a88Z6xHxRU0L
H6xjmzQLsU387y6jqZj14FkLZoKMS85SBjMfHKvV9bWh/JGdErd/yKhivnhaaXyYkArUdyfFieLP
yHOrySehmXJcmoi8fopRLHB4DIF+0yhcyg8is61J0Z1xCtQX3dzM9dr6ke/7vWjHGMQsqCXUbbbX
g/gAxnwJi3a1AQy6vMP6aDuKeQPpOhkib0bc3cb4O+LTWw8bEZiWuuDX0CfmzQUykkoFuQw59qUD
wfCnjeYpnwW+mznicZcyu+xt/92JvJpbNrFmkMNS47fBFMrzZsidN3DLNzPVimEtAMkxkIJqVRza
5/I13jjk8Ybv/AVW+PiifunURXjye3Jx4VjSL5APzBDFjdnyC9y3oV6FL4xy+Exy7IevXFPWCxJX
0LwsfcxrKJRkVbo5zUyBqFusGxJKpkearWPsyof6wdiKj2rbB4cRuIVwJGLrvZWKh8BZejBamaYb
HTbVw/xo7P5BRSuHdhkEcJVosToR9lxRLATpJAU+d84sVMcMoND/n+1I/V0kWozi7EJ/XCgaXgUi
yZjksE3Z8Xg/YeyIpnkTn6APR6o8Xnr0XUdWR3BUAaPg9HON2NIB7IYQ/eqjip09ar7Ow7jrIcrh
FcH83v7+pxL7I30pl1F+l1KoARu8nBbE5WlyuhMYl9YZkKb76piLRKFXrz6oFA2SAK4npgTBDV06
Q6uQzSWtN4NFIXTBEhVon6kWBqcg23YbZ1t+SBCY23SvyzMWV9eiMO0BqOVfoCjkM+9VraoXk8JG
Fna868QArab9aRijhuzz+HZ/K6+949KYdLwrO1TyCXh+kPUuC4pQkKuNejV1S9/stiHGEen7Mulm
SMmF4eaIjeSJGozl8B3G970Z2s/ptIR/vbV5dCu444Uz8gC8/G6Nbk5mXoRzUAFS/IusI/q9QxRw
nUaVu1USo1kClV+HKpFRnN280g6qdarZsUEWw4B3wewXbDjv+BqkqxjqKn11ecboyv8xySEDsahr
olIuOadam4l5jBTi4hoA0Scx0TSu1FekurkNoLrbF9/ue8kNOOy5RV3eVnRYtTFC9iY4PbqH6UkM
lKZ7cffozA6etsZC8nR/gbpcnR6AC8WQcPISdfr9hJaatQiGFOHoIoaQXjMiL5AIJtwRciI4jKaW
x/H7Z4uQQ39DqCQw99rB3hQfm/F5GRWlXYUUkk4BVKLFwekGr3LpmhlyTpo7tBpQM6sOnprfxCjM
/HD6MmxEpbreOofoRw0AczFnubHWC8uSiwK3iE6OWKujFP78HL4ku/xj+Gi9GBaD5Pt/kyddHXex
WDJsqghkMIy1Xi6WzlHXHYcSF22ZcFplhlera6se2i/FMba6pbv7hjmOuy1IgOiq8Hq6NBePaOnE
sKsQrtFC+JQ82H81TwKaY0JD171WP8rtEoj3tknSPTJBiEA8yeSxyew5r0KV6IxauoIO7ZeqtJEH
05X69/vHb8mUlJmoSltVCYCtgIdU6h+VwtjlTOn7WjmqCyfvRtnY8uDtJHxCfM5HlD6chwQr2mrs
5PFREACoa5THnhyy6XI3MgWnB+nHKKh29xd4nWVyw4K1gGndMXljyqN9PJbswW2E1X2ZvtGhXaPn
yImMttXjsfsmolry66QDPAYFxYEo6oqBBjmOainaAN6E1e7wD+Be8a11uv8/WAP5BD+PTjHvij9Z
vOzBXzvCR8egflb/igNn3cE6a7y1b0uQxRulE7qxZ9akM2+qx8TwUlsF7G1tALR/0n+IOMMk0BaG
//uf79o/RWWSKTiGqmDDkiFdTe06YK00NYgTcJ5bMjMrobKlKid7J1CI6vq+vetHmIlBatKC8JXW
oip+0Fmq3lXWHEfM9K6j3/oA3k7w6/bjPx9u+aBfW6NcQFHc5NqjD8Dk2KU1M3FdJGkiNF3WgoyZ
zUQhfj36YoIYGd/Fh8jV7SeIJ6kaUGtj/sSVg5kamX3G1DL9Qz9/HNbKynrQHhR/1fsIe0T/JZ+W
DEoLzKZ5HDRlVAPTeY6HbpUN5oKH3NrDizVJKUs1Q6U2F6xJBOj8h7ETKUS/Lp7HJ0TGl4KYzhe5
uNwvFyQDdlNQjFnO4CI5GaoiJO39Tn82tmh8baKPSyz7C59LjpjpKUS3QBgzBruFRvb43NbVYpp5
c0nMWwmqElhEZAIoBV2E0hbfKHyKdu1Hhvn83g8/Klt9NzwsuuBVxiA20MPZcULSpPek9/yAwTSl
T57wiC3CKH611SYIZP+hZ0tevR9Lpfmb/sE7i5av4DlmavLyjNmmYrSnik3UtzDArBs/OqjPSEhu
iyD6uJT8vY97XPoHVSKyLVpDjkAMS/FjPp7yurBYXh2gRkJhBc6Sw7yv9ydBq/9ZMM3DlXkoN8la
sKB621A7rsWo8slf9NWrmjMFdRpu4KtE7ZU69+XKrZ5lGz3BU5R4kp3VvKpv+e/o4Qr+m3ZV7cOH
LH9CWCRanua/dips032xBZ0/eZO0D0UfzVNvz2oQ/Ul5aa3tjA+iNdztuW6DpYTp+koSKz2zJl1J
pVEpQ5OAiwifNPjPi224K/aWoJhfJCS+TigkW3J2NhuJqRJ1KOYku7IMGM15GAu4WNdUWlD7sAd7
kyl+75Q7lBiXxo1uuPPlUqWISn+mOw0VS9W+94G1Sei5O378Qd8IivvFjb0+rVijW8BAJh8RROCl
C7lkov3gslhQqdt+L+roZlA8CkWKf7O511VJsbkWuBr43SGvkcHHGdm2azMM9N4Q8kgK/9zkz/oQ
jIEQDkhglenBI84kiwO0EPAYLPvSTc9lLBPqP3RGQDFdLlmravuUqfwE4sUjKppbM2DE/33B/+I+
EWfwMl7AsOFQWSdciNqydE64/BW7NmsKTszrRQ+C4Vp0KYf98mNNeMa1KYAGKsB0DcjB5cIizc4q
10E40A3NF60bmqCg4VNkg+FXlv1t1n9Xjs/306kbJj3wfcDhRBZ3VTOZWsr2x5mSdmtFuwyShpCo
Xx/3eZ76emW/xsOw0K24LprQKjAgqQTipoOzlhkGEInznCI1uVS2YohCfTpuUn/46kLApe/ig7Jf
PCPXn/DSonCosxvNijW9hq5tCloPVpZ8E29alFOC/DcUaQ79sLq/pdfPqPcF8p6BllKHj0iqQxHq
xgKcxsQREcP/yCn+FXWBB/IGWcHgFPn9W7hWt0sko9eXiVjlT7PSZdL3UIiQp09B1nr1So1R/WFW
XgviHJFxyBEOSWYs3WAibF96LG0fEAN4kCcSE8ljx0hT6XXVE5q8Dip6IcPZWUSroIx3iq4vec5V
lV40mZhbEsU9h1lB6TtO1TA0KL9NgTKas3/KrMFP6NI8nHL0lPIq1UFJmEm/SVBm9Van+Rj+7jq5
+rLwfcWirhbN4wNsicezVZ5VDNETrOypw52O+b7SwoN+Snyjzr96CWw4zd/qMV8b84c0fmzbYuUg
dOId3ExboZ64tCNXoZB6MX8LykD4ZSFDvvTsuNSs3okovMPtVKzE3DhkgY/WNlwdH5Yvm6uFS9ak
m01LaT92A5p6+Wit8q7dqxkALGsp3zWWViU9GI61Svlbx454LYsUXvSGRQoaw6TRfsmQ97C22Yuz
Owb1t/7A4PS6PJTDzhk+Ez8+i7I9s41BuF4U5Vj4Za50tBVEIRvD4pcpO+WjSJqctQfWlMi1ijZL
h+s6kxD7TYykVQ13MVoql1+3Q0k1Aq+AhizjZsWhIClMH0MQADSt94vWrqKkZE36uoZH1qLHNlfB
xj5Y9OLLNewhfrv9F4nvVdYi2ZK+sJJ7jGVU2BLfKvvUcalWgbGt9ke+2/Cw2NJZsGdL321qB2Mg
homum73V32nZird2573YmzRQnpfYqm5/OViuYdKkzAwM4PLLJc1xLKa8UuFh3WBwLdoCabirvjpb
Ax0cc1E74uYCebHBMEkp9GoiVk1p8CtzKdIy84C00Vq1eEBAKshAeMpY8bxEYC++0EUQFF/wzKDk
LTaC1FwLGBTD0/nG3dfrhpRosZZ188Sd2ZE8JZ28Y5ac2En7hQIMyd74yV6F72Sd3nIf+OYZ+Gnt
vdF5limMcdGkU4k1jWLuQajtlN+QAPiqBtlmqSt2o2t6sYXvb6YzYxBetE0fYSze2weEdPctQJ9q
r++W+rNXVQq+FXUsOIkAcjHXIT2+slorc92MeWaGbvatCRsaEcdTGS4dsxs+QXkCnWbACuQhcqfI
ttskaVziVWt7n9MSfWOYXR+tNov9Me8+l4P1UtgklFM3LAC5b9xMaJua+L6K3CKTkZfnrUXVOKSi
Bk+1+nrs41VbPVeJtbp/8S8ZkQ51nziRMyGYEYQ56p+u8bVU2117dJcwn9cdN7JjgVACjMmzg0rn
5WriLHb6MDdEWUDIDMb+UG4oGEMoYfhRFSj76dP9lV3n5HRMRToOigY+M92RPETNaV1B/C9SVlHm
tB6SQ//AcDjuiOrMg/e8dK5ll2T4hPRJlN4pVUM6LF1teail5ijeHU3+bY49v5qy7f013bJgqTqt
dEEpQXfkchMhRg+dOEKAPbVUOwumGtEZXxkKp97cN3RVbxBroUXKLAjPKPMKy9aZuqLap0QAdfRD
Cz0Quxe3K1FNcf7M9tq69MunX27svVtFk9HmUUrpTMY5Hy2jj6wj79JpqGa/9kL7ZRw9a9fpp+f6
1D6dkCVeOeXUrKZa48jZxbchjl8du90Ukf2ysAdy4LRUWqqi826Jlh96JtJuR0auFj01PDud/XwP
oA9GG9cYfLF+9WGpinf9cS/NiaN6Fjq1vG3UWdRdi7FaV9HLpC1pt14VOlgRrTBBD2KzLuigLk0M
I4xgCsJEQRybq6hHGhpJWlvfhA7VV7vwUa9+O+r9vq1d3xyZuZ4+1Ud9xYR7spqUindeuXKm0K9T
9cU5ZfFDWLT+wq7Lz6/33wj+QHTtUK5URVZwtg2OUZhZm/EbQ0CUDq2ezIfSdQfn6NovkVRUvyF8
tPDmkKOgbFP60n2XREqpEAWdfCVaoFasbKxT+/n+0pZWJn1gw4i0U5+IlWkvNsmL6+yL6qCeFgY3
bywGR6IAYggaO/K1yw1M7KQvenLvwBmiB7PUHkxb2VVwlyx8KRHOzrMlNo3bSfByC5AkJbRLO21Y
Tv2p9dTAiyB/qfUfcJmWQTe7zYry8EtRLtEB3tg/DLIunetePFMvDXaD0XpmqVAW1D+Xbe4X4yGe
En+c+oVL8SrV/WdpPy1Jl9UxHe3cFg1q80WwwSXr7C3ZWqS5/dsyn+jSsqRssIrVTD0eMVYks59U
ark6lf1eNYtnOzOC+y54VbMWKxOKSUzFMMtEbLvcw/b/sfddzXHkWNZ/ZaLfs7/0ZmNnHpCmDIue
EiW9ICiKSo80QNpf/x2we6arsiqY6nneiY2Z7WhRl0DCXNx7DHhMVqwkEmoja9ba1t0ln6WhVxys
ChVfOD9PYi0Gltbg+bACsbIdnnr38qlnQCGa3a9LR11a81LxDEseJwaMUU+HhQa80KoahaFBv9fb
b335HLvRytRd+k7HMRapUlxAoME2Mg0leLFTnq1nmCV4D/1+CMwo25pX4tpTSPO81ru6cC1IAcz/
DG1xZnu0gES8ibAGE9eKoxE6rj7t1mIsjgyt7zsxW4jRR3MkIRLwR7+zd1ID2ds30XQ1fl2ZzEuH
x/Go5G90dMpDl0gdS8jgBTkMTgEz+xlfGdtRkPjagufONwvrxN3O19Wjd7dqH7v2IRfncKFNzB4U
xJYwCQAhg26D9uPGgSmEs/H2EgIWR6uQkItzLG9dB4BSpBSLqMxyM2dosESL3fS551tJSBLb9KB/
YTaZX8ZNsV9LSM8IO3K3v9/0f8aUM3E0y4U1G9DnRExplMtJ/Vg9gJl06DYzQnNIuZUZMT67V9n+
F3quF6f5aMCL47qeDadCURzb/1B9bncwioc18KNyQyNtn34tPhvgRJkOMe7+m6VlgXSEyj9EoZa8
vFjnWaMWMLCVrXn+MCaku2/u3TeZvQlwbczDIODMCKeaVWUyuReXVyIQVIDiSWrRGZheyUcAkZ1C
zvcEAzzo1SrEfTIBDJDWxMmqL/H5mgKKHhVb+RIGxWUpSNXy1k6dKZ6RK9FNE5M8Jp5Ohg1F5WIM
a/dK+/T3DSssFZ1mvK3QOcLDAGpYp4uqY2NmlTkq1o3NavD9da9wSWfxfiUpk1fR6WQC/QYqP8Ro
ZJd1iWi0nUqPs1FHSXpoYFju8gMXZaS6WLU9fM50ZkHv23v4ePUsn/tycKg8e0igoAh7hvOb9aGT
MmNTUECUnZLeKkagt0RhGFEmhmq66Tw+lFc2svUZto1DNhyA3B75WlX2/EIDJwNtdLTNNPSyl130
xJ1zxwAbHt2yH8O8URuLePVqefR8i55GWdwtSg7bxJghCjiLFoF/nYqqnhKWIuCRtVHRWTYP5ePw
vFZUOXubY5pPhre4cFjSVdySgSWghYP/ke7Fdxf2SrLuzL6xT/YKg3Y14uLCgchH31cVIraBFuXb
PATzBJpngPTDuPhWFaTYrEnanNU8lqNcHPm2m8RjLxBTHge6BMfKknAXdAcX1AglWzdlPz8QTud1
ceArVUNnRy6bZAfw9nxI996NE8Lid4pkPV/5mlyvuVZeXqmghELPGPjK5TNgGkSmsbjBNnXb71Zj
/Cx7pyeel61pEl0K5IHMhz2BmgQIRKfnDqMmilW6NwVu3uAqgZJC9aUE8t4lqWg4JR8fBBdPH1Ci
cMBK47Hl4z9PUkqFYUwSafHAzaEkhpNCMYh/M6tyi3R91+qZsxL0wn6UIsH/CbpYMDzLwGemCKrx
ejOhCWV6uwKSNTk61x8P78JCOYm0mExU2+EY7eBwzabspjLdVzaweGU0Fz4YoE+4mSThC5fhYjRJ
y0TW1Bk+mEIbnw5CoF3Y2Butg8jYx8M5TyclwACcS4hM4nst76Ssp0ZuWViEvFfvMySXxEiqZK9m
5SegEniUqxjqxyEvjA64bBV6nRrewGcEPYiTmOAtogFPs2c12TZzjqRirQR14TOZaHzAAU9GQan7
dM13uB2nzBUoiE3w4jFDOE3EoYiJ/doEfWjB3SsZ/TW0z4XJPA66bAgmvE5hno2gFRRuanbFYxuS
DbfUfdEdsf14Fi+ekQBIOy60NVCWWhKTYA3OPKfMwFKbrgsdkBv0QzeeP/XPM+Ch7T6P1qqMFzaZ
Cc0GiZOW6YW+mFPRel0F0P4cjKmyHWO2KTv1c++woMvn/2KNIONHHQtLBftpcc0B7aOgVoxlqTbN
oc7yLkpnNpGW6muQ5UsLBVOIlOwd7b5sztnqXDnpjIO/aTnR66exWKPDXloVUGfDjoaLBkowi7Sv
zqE0plQVDsQ0fdG66XGANliqdAD1WD8m6v4XU/fedXGBOMF/FocHqkdGgQQTir6WtMfJWQ9KvtJY
D20O59X/YhEie4a0EzRWzoXI6Bw7Q5K/X9TAfAERbQ4EGQGpnt5Bkpt+7fkrE6tFbouuxF8BF8dv
HtusL8r3gEOYfZGAb1lcj+/sqP1kPnw8vEsL/jjY4iGmIZbZ9QimzHfMizj9qYBkVa9Vbi8uwaMx
yRv16LGZ0rmuFUUZg7KcIpHuaDuvfadLZ+7xSBZbt2uz0mxlQiVeB+CgxWOhBNDGAmN5DmGjPs5E
Ra9dW3lRrszf8nLJK3eYWplU2U1KBk0NTah/NdVTQ1elKeSB8MG6sBc1pr6Y1NKSPavBdzdyIcYh
utBb6VZpbuPI+/HxyjjjcL1nqH99M1uu06NvNrRTA4UNxDM38bZ/VLAIMYMN6AASXT7tpMy7BgM1
X8A+JFp9qq8Nd3E+MjxyCkdug/kWTnMvIKOiRsiD2n7vha+L1F0of57kx+5iASkMap1KDqHT2nhV
vF1bVFFJ1W3qzX7ZfnOqz5MGGQw++qy2opW5Pi+HuibSITwuUS5H+XWx56fGSqtpAKO/bmdQbiGH
euNUHfVzprEbBUoOG6F3kOVQexRLFIpy0IhWS5KwtUqm3IjLRXb8iyzOgxoWa2XcWCBXwv2V1LRh
oVKUDukSO7739JL+TDWd7ctY13cfz8Gl/QtGFDIaB/UZ1DRPlxu0s5McvQu8ak1uBjCJD+Oywcfu
1y7e8wq+FAuTuHtZaZP02dNIRcFjrx1BhZImeaZfBNWbJH01O3MLMObTx8M6T2LACJR2EKi1AYaP
6shpNNdOdJ1a6hxaZPJ1NLddkcMGPt44GxDMpiJax62dL2X0dtAIRpsZ3W3Z0DuNSbt/s2pEkN64
e+WZol4Lf5P+Fwg156/nRbDFOeEiVt9DqQdCMuKAViiGKDerx99LW8m+v/7bSBJ0uC2U8lHWgmwM
CNaLfKPoTTwbErRDzY27L/f55lUif35BveBsO4APglK0K+llAGK+N02PzkDVTCbI16cN6FAcbqKW
TrifBfkmob5Ei2kh28P5yvd2fL+Wip5/xEXsxUes1IlpiYXYcpm6nxs4OdqHatfdTds1Ws8ZAtGS
sQBOhhsyMDpnclhdxgHjL5MmLA4qCj0MJCKR+WVRkrRSfvYV24/3Eo0hYYbjQFASoX55ZRT+/DgN
np9d29eDtU+0yL2ei/o2ge0kLHOG1zTRyMp+Ojsq0VHEywrAGyTOktB/urY9JZ46oEDrcNqzJyOY
gcHngJlZfhKuUsHl0j05DU9jLVtHpZOyiqdDHTqPqAl/kSzNdutqWNiSwwwBtJWxXY4HcANI7xLV
tljXc1O5ZaYinnY7R06FxQaJTaj9BVIwA8T+VQbsWV72PsC/Ai7W2NybnivKsQ5ZZwWQj5MgTzDR
g/I6+06nbDsEWrj+yjpHkCzCynk42lY85Z7gDsZJHd/4ISIXEGrvWYv0ENJogT6wdyvbJPyzmfX/
Xsf/id+quz8+Hf/X/+KfX6t6atM4EYt//Nd1+tpWvPop/lf+2H/+2OkP/eu2fmOPon17E9cv9fJP
nvwg/v4/4wcv4uXkH0Im8Bq+797a6eGNd4V4D4LfVP7JX/2X/3h7/1uepvrtn7+9Vh0DvPzhLU4r
9tuf/2r345+/4Ro7Wmvy7//zX968lPi5HW9f3oqzH3h74eKfvxnW71Jj1UMtBt6q2P9YBcPb+78x
f0cxDWsAZjG4xuAF/9s/WNWKBD9k/A6RHgMwbMAJJAEIP8SrTv4r3fsdL00Ux3DJSpIboCT/HvjJ
J/rrk/2DdeVdlQLF8s/f8M463YVyH8hWAv4P1zYEnxb3dR0bedMAde/HRluZSJFo/lOvyvxBR4Pj
y9Czed4pwhuRjro4yIIy9+oHkzrZCzyZubbRms4FRE7xOgCFqslXW1e7SRWz/+4lU7/Ta6sHFU3E
wZSXI06U0k4jBYLCDmFarG0ry+Z7qO56FprvorqKodRWh4Vh0q9zYudVkMzUrIOibJqR9Ibgekgr
pamiPhf1Npsa/rVDyyQNPU/0ATMM6hGV0SnwGi3fIMu1tmgVJHdV7JZBn3clHCjr+ivKnGXEQGvY
NeokXlJGkQ2lWpIkAUi6xZXuxirIHFV1MEVnwcpqgNKzX5ej9dqOSpXgzyoAxc7AwJWElyqcjDrL
qfk1NN90jdRz1XUbZaq021yfdIWkNh36t5p3tPI7w6jLsFba+U7toI65o9xjwANgQcR+ZRc4+RjQ
UdVdbzATN2LdmXga1KaRbmAKERcQb2E5I6MxJ+GUiWnPoQLmx1RNkYPU3X2b9xBoFZVLg9ngyHUz
bwJ+J/PYF3126dehaDmU34p2GEmn2lXoTaqDyWX5dAcw5+j5gjMnIdTl+Q+vpjBnSNsCTSDb4KAF
YKJrYsSlEhjJ3DCSlNackxJ0kpIUUx5bvlbM9kPZVeltJ4nbbpYkN1kLzoKtDM5zoRsicuJejThK
RE+ZwGCJNU5vfZzDTgOGp9OhrAzYWipFNfhWVgMtQevStwDj/wovE+/gKHH7UGYxE6FjTtmTx9s6
YjPmMoBthPl1THuPeLH5RuNKfahoVW5cZbIjrivzbe9xcZ+oLtoCeaaMm2HmWU2ySRcHBQb0j6qX
fhWKOm1Npnmh0qndW13RH5owqmt1bKx7aiTJU2NqHakNQYk1wfezp22yoSzD9eUZI3CW5aCHgloa
qSBI77dllhLdgbizm22wERnJ7RhAsLHPSN13AzFN8dnThgqMFxqToaXcb420C9rBKYjeJs9Z7/zo
clSKJzu/4h30O22e3KQFhcWZQY0wK7vHyVKe+iLLSS4gwYO9UJOxb6p97xZWoGaWt8tRpPIzlgAZ
3DkWqd1UCdB1g4uubkD4pZmfTQ6T1nqeFb+y3O9JXGPLTgrE2qe+JMrMv+fZ/Mq6NMe2mg0ieOzc
Q7cyJo3lPVVcu4LXxBO2okFw7HzNLI5XVzcDNohvG9ZazoF66xmBnvheYzn+XmXooB+ctkQR7eAL
TWuJFQPJ1Mbxd50rb23njNiTKczPpxg+Miodn+bRKUmWpp+SHA6sDk6cTd7pymZ0EuSP/Rxv+iQu
SeX29CA8IyaVaPSNh6L0lpWDQ6YSz862N0y/9lgKLB4VvlE1zYOh0vrKKoY8wo6Ao3jVoDyk8jJK
DFEGemrf6nD3vLFRloBGmjfcQomBoy2SfknSbPCLushI75RKHk5M/WbkvI3EPHTESZFz+Wj6zaHL
IOOZxEP9mrVdx0mT2eBW0VEzfnSNgmPSYG2Yd31H4tj5OhnVQNycmjewV4LgrZkOW32O59fCbHFU
IX8MJpEVUR9X/JAL8RMGNUmgmWZ2PTK1D8ouhokwtKEiymyx14wK7XHevY6uOg4+UP71xp7q6Ybb
ebcthV1cdwaaZ0SukT1tHPrDrRWqAYPYgZWUtNazPladRcp4mPw+yXjYFeq4S9Tkk8eRlRZF7mzH
pHXA/c9YTRRuNX7tqF1o4i8mamv9nLWKhgqw8Qfojdf3JXMfS5ASLcL7qS39ScEL/gZAdsOv86E4
NKZeJ6EGLslz2Y/5lT548RVIM9wv4a8S5saYB7pTp5/SOG18PS9Kf4ZIDeHKhDenBrOJyW1xgfDS
w74a8BcoZfoNKqrs0IlRmzYmzZL7WadjApwABa6OcLzJ6kiPuZheDWD4C9/IJ/t+jkeKIonee+1b
is8R2r1zp/W4zyz8FXsbStK+oonGZ8Zk+JoewyBo0lt/tMf8OeW1et3nFTQq9dTC0M18eho8g7qh
nhgJgVCdsMiomVkwOn3p7QtoMBKLufar18VAf9Z6kWR+pg2zcWsMeqwhjMB/l/E87nsLWpQPTc2m
62ZSdPSv0KSflHDERZ7sc11lGeQlYj2tNpqSG5nfDm48BmMOSxA/s1LvAULprNxWemIln/s+N3E6
6X2nagPRIB9l+6qYXD2w60YDccqcjZbgYYo3k+32WZgxK1vrky1fvjIxQYaDJiCeTAZwCIvsuRZ5
TvXcgE2a3wfqS3vbX8XXyhvMQ3cQVof6CF1D6S6KJIgohZHxcWWlHVy8RSpUVhAbU3pj9CuPQxBr
SFLCvQmlTeyAFYrBkq6BWGBQAPGAtire2vj/TpP0VujCcoa5982N80WqPxZXeH3e/n1ojIwEYAyw
oiB0W2B0Lko/oozHzFAsaDy8k+XHbbzrAsl5kcbRa8CGxZPnPRikcGCDKunUZxrnlWLMPG6L0VdL
4zrn1q4tPx+l1n9msMcZ6/J5cxZiUc2jozmYE4wIMXNGVAfuJr6SzLl53+976KTZULFYRU0syqVn
MReFO3XwGDw1ENP9BhLmu9fiPcwySdMGYMgGv0BLP0/LLZgF/zWRi8IWKGaFKnS799VNF9pWJHpI
BQfZDzgkBy0s6TRULOwHiPJgI6wOV77yj17mZ8NdVAE6rbBgW12OPpToohQsdVnzbyAOx75Lc8ky
GLbpTvOFX29Qo175vvIZvgwOrVtUD+ULyFwCZWnSmzCQe/++siUkpXWHiO/WQXr6pcV6HGkxTB2n
dluJGtgX4NUU1AMo/EJRfAn0cBh9abReAjUCWSUfIkRNAqBKFRS4sEilkrWNs6xkvs/50S+z7HX0
GVANeY9fRkJWNHiQ1JEkTaZ36OUDfF/769hduVPOZxpqIVA/AiBZXYyflQZ1BrUdfQ8+OUmKh0wf
YkXCJrlecaq4tKDwWv13pCUTLracWeQzBge1dIgsQfQ1sqN6nd93vk+hgIJsBs1EaCsAk3x6qmqN
gfoV5EMxiRAYB6XAH7/nPuqXakoMAI+QGa8t1/NJPA0pF9lRtWWAZUQR40RCSKjR6S3SNqwkqaoj
4EVsfZsqAs9ZOBJvV4Gt5/fVaejFfZWgzjPi5pSh0wcdbEbU7fgXlM8O7SaFXaW5Ka613cfbcy3m
4vR1rdLTc4Av/NT54kHCvAvTLvo4xMUZBSEf4BVoqSEDOJ1Rk2fDGDse7PCgp3ajwDJ8bm7yfIWs
cb75MXm4E6EGDwFY6J2cRik6Swy6iiil8jw6j41YueEvTZQOIA+kZaWM7ft+P1oX3FBhzhLDH64Q
A2mVezsegiLZfjxVa0EWiw/P4MaCq/3kJ5QSpbJ9atm+0qxZI8mK4elBYUtWHYRh8EEglrb4InVW
uTwrwcWaNuJLu+s28ibQb4dg2GX7NRDMpc+PFoRkSaD25TqLMWmz0sVKbMy+qGLfdaYrZVCe5znB
zWs8fTx9yy4ADl28fY5iLRaBSkWb1EKfkUvEWwsgQWMjtVZlL3t1t146m45jLXbOHPepqTWIJVnq
XkVYNEK5bPbHz4Ae+Oto4WUn7mxwi6RFc5pWE6YcHLg0ehjvLbjCS2UbFd7Qa2SJta+2yFfceOID
rxGMzTwSmvlJOMW32Bv3FB2Mj7/a+WUCnqKGpgo6fzjtl2r/UzlNeqGnKo698qbb9GjSd4d1bWhZ
4z1b9cjOpV66ASzRsmVd9tOIXBMO9m3QB7Lx1mzgYZfssghdA6hEGDNO2e45CVebU5cmE3cY6rEe
JOhRBD49m/JxnmzTESqWpdf5HDJMKOcEFWCzMQ/xwKSvaG5GNHQzfw1Jf+lYPA69+I56G7MRlG7o
KCh3jfIKEYyPP96FZx2+3tHYFmeJmKoZrWcEkN7sPfI7v3jst9q9i2tSM4l5SMJVyZ7zlPIk5jK3
olqde03xPp9SroFDhhQ7AUzStbPr4p5zNbTZIfmNjt/yy41m4winKrENDhDZJ921EkqTLOBKIQ6U
rFxhF3JGvK+Poi0+VpY3adyVTB5f/SHxne9mD4sPHkipt4qB5kjW+JoXlgdk9YAhMOB7iE7m4sBk
Q1uPijuofj2C1dK9WI21srvXIiyOyZI6nhhmRIhRUMu9h2H4srICLxzEJ2NY7K4epczcbmF+00ey
HSsxZ74X8kCab7NP1tc/U/v/64v9hmTgaO7P+mL7qv3xctpIkz/wZ1/M+112mtF9QvUDpHMprfif
vpgUywdCCsAOD2hRLOu/+mI4ilEgBw9fA9MfP/NXW0yqMKIdhr8Q8D7oPv6NttjZPoarGBCdkgiP
jh36xXINHWVvkIFOmTOh+CSF0SWKhSrEBktCEjYpynAri36p8gXw6Gm8xb5yIfqi9KiqYSfXO9NH
Q4T7YtuMmY9uTJhs6w11QHsBUXxcdebA1l3cdIvo+qIY1Y8pOsaAQPmFSnV938Wi6LaZiso3J1AT
atEe4dzofdan0ydF0eh8W6Ulo74zOLWzm6tBYQEq8xZHW67Jpk2dM2rtqcLRfb3hQ5rVUJRyMmMI
0FQyuRsY3PRStGgSVyH1aOTZxtRilheoUAt4/QkPXiXUH4qcGrdKAccb4KHroUi+uYPR0ex7601T
2LjWiPd5MbFJeZnRMY11n9opH2GuncMHEa/bLqydBISTrBk075vJG6aTauht79EpW1bv4YTboqJZ
6kVjqIeknD0Dl6wyzWJrto7Fgpap6bOqJY2JD6FSpn+eiilxd4qX0geFG+5I+NzbBelTmj0mSmI9
l+CMUuJyL97VSCsaoud59+LRZH5U5iY2rlAZ50GfcSCFTW+yH2Ijo0/zoI2fVLtBWwY9p9whYzG1
gIDorT4SmLqqe8Or+q9ZbpmQQubDNZt0+77OVbRU+iL3oMscc3eODKEiLfAm1951E15Qk6iGyCur
dlOYgKg8FKkJVR9epFjMNZpyUemW7WtZ1M4b2iV54DkKv/c8yh9cjqZrmIO1DGFGMN46Yg9dzwKl
zKhNHDBPjL05F920SUyRfhKdi67T0JXdTGjMk6gxANAfMxXGnvHgiEdNidkXbg2mCcmD1lV9qxGi
97MsKT+jDuT5itEV23Zy1CuaKsZjZxV3uRYnVwOf3evaADgw17UaYOQOxezKqiL8qkU4oVf3uXfn
lLgUnMe6EeV1nLvI5yd3fMrzubuemqTHGyxNImn3GNYVdyGtEA/EKXsKm14Pcl/6MIwRmicZ9BI7
ZcPn2N6w0gJaxKR0B5UfM9TjNDkAUj8HJhw3N56OmYJxWuo3o1ccgJMWeztPlI0Vd26Q4Bi7rzga
YaXslpWxUpHOm6sglT21MU1QopC9NqaYzoHpCYRjK8Uic2pU0Sx7dZ3s2hVuUu1L2clLC2PaeVkR
R2XiNYGjs3gz5CMPG9kn1LEF0PyolG2WFG0EPouvNaAruKwzn+AvOe3Lqa594SjjoUYzmuR55u4r
rNGrosnjXdIa2k0xF2xXFLS6tdSYEw94/S2dRuHregPFmHhQwgx7McxcYDS7xMp2DfWKkMJQPjIV
0yUjWr2EuQkEAwsIdiKxrVG+6mx04ji0HQrV2vWNNb6hZ6R+t5k2Yqp4d28qKqzpS8VG07bnD4UJ
JLMlRIRWo/NU92W86Yaq3BcV/dTOYvo0xQMYckUpdpMSfyuhRxtkg2ZfN0bm3feZbR1oSdNdG88i
EpR5VzpNSoMoo1sZPgUjIr1r4Jlnv9aWmMDO6nHYXLfvTfy5aTAEE/1vvADfG/1anFqvYnSU2kef
RnMI7fPUxPJX2IFm5rzPJF5AGVvnCy3VuIGlnlDuaokqaIEc2DXmQO8rJbO/xFRH5TQvkjuVeubW
fQcouOCxcHBcAjgGOQb6gB6Mf1VzVIKGW9ZPfbJrrIekbfUQBCUVLaXesNxAKXBCAhvR0K9KKxET
s9NLYQtDzTeoAzgRk7gKuMXD/RAWXQ6BOG8apYwNRgBrOOumLouX2obcwZQ3/XfXHbWbRsI3Rmfq
7tR3TEeZYE72E55a2Z6+I0BwDPVlaORy1lsxfUm8xH10Zs3cZHzymk0xqjnwa6aodnjcd68W/tQW
jtTCnzwA4N7qLPZK6y6BI529wlm9cGPDGxGtail4CimxpUm0WliFOwLDgtfaAG45SnCR4qcHD9Lq
bLP2mF8mqWD+HgdbUjJcBVgaXiOYZ73KblvV/zxKlO7+qK182OVYRlgkIIL1LZiTiDD47WE8FICN
KaEHpW7gIvGE169+Qa/sPDGGRTuSexWlHvzvkvPEhMgzHS9eJCFYaKj4bzx4SUIaE68X8wr2LH7/
p/Db/+XGvwG5evTJz3Ljq254ScUJZkz+wB+5sen+DvVNoLVR3wDlxzSQAf+RG5v275YF1BiUxiHB
BpVd/My/c2P1d6TF0Bt4V42yXYm8/ndy7P4uIbaymIb8BQh09+8kxwhxXBdRcXGhkA+JKvwmkKla
Isa03uu0shuAfm7SgAONqvA7wSu/52ytuC4Tz6PC43so+Pt6UFOEPZG6LMHgEEGDfDJ5kIrIjD2S
GFUwWuwAU3S/MTQ/m1O/ZAMxROWn2svRB7m0Bxf7AdElKUmHbwJ48JD0WSTledF2DdfsFrojcXdw
omYDnW9geYIObJSnHh4Aq/WDSyFBgcf+QzsGnfVFdcSliVpbSoL0MDKistxyf6h8EA/JEGlhSw+/
YEqxOMveR3kUctmbmXq3HDINIfH0sFAnTPc2WALwE9GjlkDvMXIfrKeVmV2LuXhwtJzHs2YhZrGr
tGv9RQqNy4dOB6jlNVzh/XhVImItpKxxH73ooFSHfr5E60A8KcArY1vn2eeVYV38evhyaCzgkYXS
3WkMMzFrBzqrPLA6kj7IZ2P/vScayAjpV+RE27XC1gVZMexo7EFIQVnolMj38PGgRGzYFI8TSHuz
m9iKILmdtTvQ7A10a0eyM5+o7uMOcaobT92PIdTkVjXjF9VYuXywS2Sn1sQvAm28018hbVwIJJsC
fhWevR0bD8+r62lSQ5pNYYxmYsq+ZMoa4215279HdQGohaCaZkDUcFHDKYpayTKKZ1R2AJYbjI/c
N4NyB5V+8gv2PucnHpLCo2iLOtsMvJlhFBWH2sd773/vXCVBD5oiaQ58BzRovGopdGG5osANaj9K
bVBkXj7JdZEaqjTsDCpYO5sxAx5ut7JaL4QAKBMqy9DzhK7XGQSl9hw6OgIUPrpXbk20u5PI89Mk
QDa59+6hiL9drWzLBXl6oDsnMRe70GDMTqu6ww4h6YusrPQ16tr4eMR8TbYqsfkv9LmXdVK5Wk6i
LvZlj2zNph1GmuzGL3Mk/XqTQBBnQmG2DJJwDUCx6BycxZMzf3TWaIPXghOPUaK4P5BZ6zdiBOpm
plHJdvHYrhhzro5vcQwM1MonbcL4RPTv8VGMzwRwDSCNX9gQi4bg2QDlhjkaYA2AMZ0MBBxwRezi
LUxO0e5GPDmffx/DdBZvsd2FNnc8izGhya5y/RZC/zSAo7UD9E31C/EurVKIv6JiBP0E3P2L68mp
GBL8KQf8tu5uTFMhgrr3STOu7EDj0jqR3DXc9GhFI8M5nUYdjJSksZMu4EWBJKbQrsU8tIHDRf5F
LVE1JVniZf6MVHDn6ICJpkqWAjzaQZOMz98hyqf7fafdFjNW2RQfOuDAGVM2Tl5cl6UNkcNJu1Gz
fnhEkWwvq0NVZiGz1zNzP9qtCDPguLfTgPIC42gjpDVTCdNzL9BpGhOlYGNUaS5yq9IorqtOX1m4
l+YZDza5PaHYoC7dGfN8gLlB7wn4hJs5Mbv8G6p/z2Ji1VoieWGmoRQBMV9IisAbaNm3AItuzHNH
lUlO16DoX+67YVc/67dqVEUTSfSo2CcPRlivPhUvXVUnoRd7RSsGQ3ZicXl8+8NizP7RvrPbJIxq
LYG8cKajaSjZkHASBG1lsaJGodp9Opu4F7PSZ4MeFEqyMpcXLsOTEIsjnDmlq1UyJ89dYPJttCD7
+9gOY3tVhlxeq4vLwgPVxcTWgLQI6Gin28OwqnQYbQvHGp70iUHM0W/tTduE8nCTBE/NDev75JsH
qyXY06AhunJDXjjmTn6BxVBzszCH2MUvkKO+C/cdjgcAqn1QzQMt8RdAf5em9njAi3uq0aDNRE3E
Kw5SjoPauJFziN5Skt5Bjdpnm+w+DtZuK/nOPJ9nvCclZAqvzaXiAzS2qdrNDk5zH+WMgjQPGWDs
LoG6mCrbHn34bgRkQB7Q29jgwyOL3LXRCHAgyo9hFyahlUHiCAQXSAF8Tu/ge7juPXrxYwClBmNO
mWA7iztgylkzparH4eRdQSQLIn5SfmC0ol+7c94zrLPVdxRvkfQ1Q2ZAD4DywHi071vgx6LmBUJE
JXwa2q1yPYc9PMv7n/z1na8IAMeaEtmFzBov378GvMisNVbUej3jFzA344FF/baL6ht9u6pVKLfR
2UBRE4CaO56d6AWdbrNSK0uad5l4f3NKizYPaimyzgSZwHHcrOypSycU8NXQMYEyyx9ViuPUwZi9
Bj6IMYTOIA5ugzad+qKF+JkbSK2FfIwKFG03f1e0Hs1EKJmAYofSCW725bkodNBimI25BOlKd7Iw
ntdQKeeHFST58ALDmwRpAwTOT2cRXNx+Zj0iuIUOzHxKUssiVtVCknfLTI2opbl2PJ1faschUS04
DakWoC6kEOBH2ldA9B9sFmwKwGG2UkNO7lTwVvbddk0N+OJIpYAPLhqolC8xDlrB6tm1axG0mrHn
zQSKP4MEorCsT6leQy0VRGdVrK2bS4O1UAgHIsZGaGtxGVRmPTa0xiFVgwpv7iFehwdLf+WFUmLN
JWaERBeA9rXdcb4JXaDQUDkDSx1iSUtEaealYz83uO2sodBIK4AG5h6ZWBZqiRp5gqJCmtCwts3H
jzfKpVkG6g6tbLi2IAtd3D1dbusjWi5IedEr3Spu8Zlm8KDJ7QddJF/xDYxwdJXg46C6fX4XQPAR
tQQ02OXrelncMxL0TNUi64JBWN3OM+PmUzebHgRb095F79TosmetbdzvQzdZexCQ6LdKn8BkntCA
s/VO32mpBSOj3DVqHylXuy+o9akbi6fY7R+YNzy2eb1tU/UeeXFx1bBib1csAnehPqDJ5j1qmsau
+jKv4t3/p+7MluzUuWz9RPyHTjS3NKtfK/v2hsh0phFCCCSQaJ7+DHyqIuz0jp1Vl+faexsvGmlq
zjG+IQmhOtF1aF3N0xLlSxDwfETvL5vh73qpYvQgY9U+TGGssmAJYKaCrRNWxKY9hNKZU13GUTJ7
1g+fe2xXVCG274mB5EVmTJng63F74A8RsokpqWtyVpVthpkQNGtwdQaM+IltzI+WDherck5F1YuN
1cebuh2vrZI9cr+pU6tqr9EC4fjAbTj0PcI3fjjeuc6wqSz7hOeYRBKubzXtelXfBRhoI0bqqh7d
W+3Yt6ynPA04OagGvczYHy9MLK+0Z9eFVC+8sO8F9cCFxP0bqgAeQnm0GCToRrczHJrRWjZjPKn4
h+7d65aIG+wo16VsPtxQVZlVWBmt53yyxJbWMWACaHOkGG6+BYZekdoWiZj6naHNZfanM2+bs1fx
c0jCk9/rpA2GvJjlu7QwvuX6WUTND6dF/8xub0m5HEqGeU816RvbkFt3ijdDHVgghnIbVKDok0Tz
QXqTyliNMTiXZc5h8Z26ZTss0JbB7rVdqv55HKJzOEBx7yJsI4BNCdJPuLU61eFRUfZOR9vPageQ
IWOHZdr7/r0lOgqrnH4YjN6wBbCeIZjxLIIyo9IyCW1l3nH7rjK+TFpK9vOiT/2ysITQ4roe/CcL
WGAYiosmBw/5WVrdM8ApJ153GPw1MGRx2yeJ461D4hgMQumGXsYZ9TfjpCAHZONTPRFv68g6TPlU
nzAfX9+B8QqtulM8VaexiRJXlrdEibsIGx68RFOV0jE+y9ZpksEd/aQfy9ti9b96ELmm2ha3lWAb
E3QPzK9hRGtaWFhtk4QS5tTQY4cGoUqp9ulTP7hvfjBEuQz0x1THFypt/1x48r5k1dPg9U6Oh8Nz
Ww3q4oQaMU+EPLu8YMk4Y1RrenQmTNmXiduAxcO9Cd5jutgpjMsHNnTvDrDem2haUHsyF7HklWTb
UuAmTBxBjEMZ73DL1XbGyTYTi3mA0fQIP2AEQ6MxCDbWXVLTedmDDz7lYcFFGg8CFmztVADmKgre
UaO2pDAnw8hRU34uO+duqLpq/Seca0q8vCyqYg+LgkiaGfZCWFprkYUOYEk96eaNWfz2AiNisdFh
G2Xc1931v6+HwS/c6x/FEQYwK2YQdibsPn+J0ec61H6jsK05DNywHanqyUftr50YW7vWkfcQ+n1z
V/Pqbo6HF6SQvNIR6wwv6vfWrknedN3eEPHOvEmmOFEc6rG99pBcsw0H9ySJ8bJgEpsy8PZQXocX
YkAZd3R4g3odXomo7nLY1uyk7opLEzQf7TLcz16hz85gHqbYucbM4NrM9TkaG55KV+wcHeQTp2PG
QvGDRpQ9sdDrN0VftBsXZIjM7TqkyfkOlAtdH/dwuYVVCMO8Pe0WTIMfO6rp1TwHQQpIVbvt1dRs
4mWwMkTFuxs2EbhtA/hTbVOBDEzME9z55gn+FUiEqrnpfkqMfeOWf+BsL5NCLD/NxI+L2+U+Mlrw
5uWkcV7BEs1F1+yckF9kB0+wF45vfRi+DvDdVbLYFDq6qRSBiLH1aigZ/PdWDHe0g+t7MeWY+mOw
o9rKukpf+7JmPEGXCBbMogm3td08M+Ke+2K6gvn3SEnzU7Fq39rupvTVscBC4bclbjQ7xku9JWF/
5xbtBV5aLH6AcY3tM6IQziRWDjIz+wO0A6m7UJmYAQbrYPR3E2m2o9yxCkhIFwue8uLM7oekhRyD
T8t2jIfEpeUeLnA0OwXQCn2XlLCPVcbbEvsJexuKij6x5hvmwzRvKahC3lywhiH/2c3QHhGiT7R8
h/FsSGJkFAaIKagHWOv96a7Cgr6Q+DjU046SU6TYpbCiKYsZPVX9uO2bYwgMXGVFYKeWejeI+N5d
yJGgSWe6/rakMPj3P8FqSsJQbNpm3jPapWG4+qzrbcNHkkSDzGfYsx1xCGBjgefuqUBx2wrEsobg
ILRbC+vKNJDMj8uEIvii7FH7FVtHkHRa+iuGRNweeU02reAuhwnGJtWxhsUKiU/5CkbpYjcVPdl2
oBvq4o6PrziJ3hO/yMVibZdGJjVmGkUJKIxjklEw8ByDk3F3XXkfqubkxifHP4qygKB3GvFftGf8
h+egiDMvhEENb0kPVi2iHQOsbz2t86KrIFpyj+GytaBYIJomJLRTy1LHaWYJXl5mIRFw6dIZ7TJL
hucW5uUCcD1uebnTn8lEsXvhm2nUueA0dZr6UNhlSop3a1oOjfYTYl2p5hN1UFZjZlnZChDFMhti
/VgBsAbqUFoFbKu7KF/XBN1BpDZ0uVWUaC2wtLWjdBHd1p8fPK/+1JWfjWJIKOYAsviIVXh2HQSA
Tu+6RnCUHHLp+6AMoDvQPbYdXEgWlt82yIcpSrFMxDZaCbRJwvFzoPZVHJWbVt97EUgO87wR+FFE
VLu4bu47/H5WN8+YCCa0u61GsAzMqxngd4unu3ZmqW7Azad0W6ElWk3yYqRCx07tiSd2E5h8QdPf
2+wRqjzI0EweuxoaL/sTLuj3YSW99UuTLU73JOo+gfca2rLhaBPvKnB5m7RluCHNmEoNlVvUpSTC
d048a1N08spD0piZPuEFTxRyXNYXy5tEPtKDH+H8DVuX0BQvzQmG57OtPvsWIU3WZWRlZqkhZcXb
OOKF794MNIoyurHVtamaHILDsKbAZHw6NvJGoncPCyGrX10G6ZXLdvAgJ3F7pbs3XuljZVW7Vl0X
vT8ksx42HiurpJgBkugkvko7QkNiRp0Djd5xdONHKCcT3T67rrqF6fioqiKLmDrEEFTMQfis12oF
zJGs5WTfTVcC5aJoAAJB5ZZFM3lwjdyYDigk/7bVsALaVm45zYGNwXO9IDLBABElpTjSEtE8+Iin
USczd46asB1VCHe3h8ukJLZyDCCXA4RsKWfkJxTq17O9pMT9HAN8YWWd2HYkEhawzTLPN7Vv0rZi
23qx7x3OUuQrJm404M9fliq6HQMvX5TZdEWgoN386Q0wY/dQuY8ymTr7ETUraBAqAkMFT1O4UzYQ
cfCAbFEgW0XV8yAf29k6j2q6je2HznkddAEAgclNMO/7FhWlQhUvnCtZov6DfYTjrYaqDyanO3A0
0il6Lk15ait3A17uVnhiWwbDxZXjj3HAvR4tJTJ/5qcGiJOMh14FqIi/6ziEgJM860I/x53KymkM
EsVEnWjHf3QDknlx9TrJ+VZGIkojWbJUcLkkSwwii4ngcyPunHNtjuPQA5riZ26MxCZZ7qJS7K0I
mbWM1zsHmsqK1Wc2ia3leufSDnAy6hboVTsnPCDK8U3VPkt8tyU5I2iZWQQm83GCPZESYCsUMTfK
Hd60kPsq5NcExYB2B7NjVnVfDUuUYLX/EXiV90PJCQW/X7onoZ0iNbLwdIrFGJuFtFwrSidoGCAe
cJcQ7UTWo3JVBhCszK4a0AEKkErmYACTo3NBhClYdGKLQV6h2wX4KGY/R6sDh4eQrcyZay3G4TxD
3YXXtLjHvxckbmI2JBhuAC8ANMIOIQGZy6rLgob3ey2jOKtBNUqm2JqAoDbj1odFYoMotc+2bXmG
HWa9NxqJiKD8bUxvZW5tI/+kUIgbYy6kHVFE9Ws/hvXZIWP7UYDZAqkH6xNeOmen5HUi6HI1xeNt
py25RYjUeGdiu8tGewp3FIyYbYzQK/SPZwjkHET7pcAwfAZ8PsUD1u0yhPoxEhUc1tj7F8dtom00
DMxLfSXL4K7ELR4/sCfyIB+bsN5Ugx6udbM0Ijcjac6GdJ7BAkw1Zs9aFldtMZZPc6yim6Ko4jOO
2vVR0Gp87aKW5ZUzyYNYfHZFAcRleAMXzO8LzcQJ4jnnHGpZngSUz9cxdceL8NsC/B3q1WcrsPAB
xQ7vTmPdzjfYNOSAjG2PXvkNXU5BTME+nEqoxDBy2mmvLS/dWHoeQt0cLFLeMPt1WhqcXhWAARe8
rM6ULKJ0txAuusUu0nMINWyv1Q2O9FMIAoQN+x3AIdeOGYqL18zYjVWvmgtX1qfrTmL+9Ey9tBvS
iYJu4z5Qm5ZTg4fN0Ng/BBzIzcR1RESSUaomTONGBNM7k+RMvPkNGhiAXZjjByLB0KowUCtEmiUA
Uo2ADjJ3TKag7C+UdGxJIKoEiqSJu/JGjFYDRYVTFW4iipI8mb6Uu6nuq3jL2kl9Y+b8ahTEABLw
LmTmIr0JzMe/VA5SejFzIKbNFkh1U4P230nFQCBNcyv2w6CX3OKDRFIFOJ7E8o4ReDwH2YrvOPW/
4It/nEfWfwjqfci7IEzCtvFnz08pAh6kJ3VGnXo6wfb0GEL+mQWazImciEoDSGvSCL5c6JkPeMRX
1TjHF+7I/uCvvBSrzrzGRSpv5Tq5Zy1x7oTlTdsKkehgeWzqvkzpMikokdkMMum4r+u631UuBkqo
YNtkoO17WHb+gS7By78ft7468nGbAdFGtskqu8L9DtYm4G9zZUjIXdG2rs6CeAnSqPOifKqt+LWx
8P5aCB5IaCCsS2P8t6liNx7jgDc61s+BlnMSByZ4qyfWX0NgoDeQ1Z38Dkirxh9vAaUnaQuyQOZP
gu41jV47b2EbESrrm7bsPwwOYFwNiQPJSADzylddheiskXTdAgFV5VRoBpFx10dl36UaZHxgVWQ8
3Wu//YH0BpwWqO0ksGq6N2Pbh1tped1NqHqgBpZSHRpm3Q0lrFZoTjo72+P1u1ciAAZEqIfFEQ//
fvv/HlU6CF6B3ARuaAy/g68v19JWvT16CiOWFbmS88y6+BlPLGhoy431nWJ3fVX/eJXXq62Qh5XK
G7m/VA2/PWx7iqqoJ02PSUCxNfuVU5XQrEY7F+EIYcq+TWX6a/Tw5YLrn/92wdgUlucWvM9c9BIC
/4PKbykOf81SvlyC/HmJEgJ4bgR+k7+Vb0ic2tRbW4Mv7m/cHfGSb57Xd3dwbeb+9oOko3UbDria
2fQEshZvF13H6S/ZR5uVL823BP+/uuFfft7X75P4aorM+vNIn5cgL8XglSJGb+uBhCKqu3iaEm+u
v/mi/vGqCChAanmw6t2+3NTANJAMtXhuq0u7R7q3t/U3/4N06H+8nb9d58vtdGZqsPHjOuMBJvdX
KK4RmzdhDjak9cb6lpXzz5/bb9f7cjfHQsOuj0IJE83g0MEOXqXr3GYl338fdrjepL++tt8u9mWc
STBL9JwFFwvEsVJvxnkJim/1un8Nadb3I4BU9ldOuff1k/YXxBpjXVo/aUBM7qmXeUfzvmJHoTLL
vYcKxLgb99j/d1bf/0pH/v8dVXSl6/6f/3Yp/qUQP32+v4kvHNL1//gv+2Twn1/2x/+yTJJV+43O
PvSQEcg5v8vC/f/A1gWhGfJ7fteEe95/MNiyMUpbyQ4eGpz/G004BIlflj74NTE6Rip2AG4Hto+v
0mWUaY5BIpmTVhUmGYiFbjNDvRHHG2Gxnx2IYls0r9aaA1YvYrDvSm+YTrCGXVrH7EQL7LOpuI0W
seFoWQBNF7d6HlNWTT/cFVznIJAls9vi3AHJl8wOGga67d5DNOJTsmiw++flh6NHuQ1gWkNzH8cg
4zJ6Rn/NS3QYTAldiXn1ys6bmRe8UcF2CDQ94tY+lvNwKgrEU8t6zxSD3abaFYvaLIB5ZnCeHPrR
K29kH46HsfURUYGJwwsprOFFi2o+uwpFWTO2XdJzTEAVrIFwQdUf9lLEVyHv6ilRHgfVoiQPBrry
OllmGedBMOEsWFZWcxiE223mpqxfXE86ZeJ0jrmzYiQtLFHowPG1nkUtj+7lGofgLP2SoEXZ7hUL
kHtHPZJA//QwKjpsp6K4QbQLSJkx+gCmYwVPW2f1OvUEB/q5E0kgjZ2UnvUC8OG+q5DNR1HvgTEH
eKXywThoa/fUO5ZOoPN5ocj2w6xX9ikconeWH/dbY5uf1BqnvS5deBYxFk+bQs4/ZD8eWG/d4I/k
RvusOYejAMxP4XRSM/wrOzukN800Tqe65K8Tmc4w7x2D1lqSGlG9iYroezhU0KlFtPgkRs6XoFi8
jVfgHoZLeF1MA/IZGvYOMRvQPoPdHwer6K4NtZot1WOdV5LDrYrZx66HxAwTnLC4kEpFGTpX9xEj
iFXoSoLzWwOsOZ2bxBHdmMRzsyRKmTonRWXuGMd9jcIRcvhFeHsXWKp0XqTaW4jcS4YZENdWNnJH
A4KMqil+kNYotnUvGtTfYJcszoxmzSx1rir8gw0vvTMcYTiwCDxJd5r7Ew7t5qUM3Ke4wlFu7iv/
oZCjupjaCW/6JsKaOa+ZF4XLq8+2ghsxQpZPTgPn4nQIjnOn6AXINZESWp6hoTNpg8vs1ntjm/rd
txowDlB6ZegkgvC6kAETgCpOCq4/BGkHNK7gNGt6EsHnNcAl5gH61XnK25OhR+vCUV4qZjZmLVve
V4FDMlOG/mfnYS7DmXh07EKnnmzeWxq/TIgKzFW9vFax3ew0vHzHpVdlWpsS3cTKu6JV1GxLB0li
VifCV4xuACNBYDtKe9ygJmR4cjEbE9a4D4zIN9ef3yJOL6NLHtDIOAfdCOilYhxfURRtAg9RgBJO
ZDT+avJGe3y98Dpe14ZFKfEwEurX130SgqcU8sZeQmWo0JkK6YhINotfeqc4oXnzg/TrIhTlVPRn
28XawY38rP0QfE/r6DGQIUP3YDU6Y151FYkxnShSlxuYXloCMq1EVwFfNzCnemTkiGXK5IUpGgQl
zxroIleC5iqbTSUhzNP9tAE60cnlDLZnb6o2Q+Jij9vuXCE9wUuquN3hmLxXaGTBlorpV7nmdlWi
dDZcg9TctyVKPscO08H4PzF6xcDU6p8Vp1XGovBNcorPsw2vexc9XJeZ58ZY3a7u0HmmlQBgdXZZ
GgGJkXm1+dHr7gBSC8ecOn6nzH1w+wJNSa0EgK8sBNPTu2MiRnpSvbiJ0v3n2MY3k6d+YF351YA4
O5U5hb3zhjiw67lXdyDq3pdF46aKxPhbps4k8xTaG9NyG/PHAsBZYtm4ZRhyaoHVZo6M3PYwdCeC
V8NhqZaXukDIgbYGHHZgS8a5L69D8Unj4EpxcQag+Akrs0R3jj9SYd2VofsuwY5IEaN+dpboAvXj
Udm4AUGIxs8U9JeOkQOYo+nYNw+eHNyjBp59S+Fp75txRvsK8M2hGXfgVL8OPtbIqZQ3RpMc860i
6et41/kYXyPOEH8dkHBaEbT6avceuyXDrHy8MrS67eCmSS3fvwNnE4MFYKaSeHTr1IE7ecM7YTZ6
gVuaj5tajiQPZp9nCrqIjmIYGy5kXVpWPBD1Dsq17ocWHzyISDcLGlFJqOQObbBdM6t8ILBZEkzY
m+U6Em4682jfuNOPdjIvWOxu+xaPGjvLjht9HdXDJ/f6i82jI4d1lDBQXiH0uC2s9jWoGp1ilQaN
BdjGhmH87fQtRhWu6PFc1XUJy2bWx+F1aa3DNygkmF0n4LO+wo75c4q8O9+lb90yYojsBYeh7IuH
VmGTXvrwVAKEddTcmq/DfiS3PlyrGQPpVhEPpE0g5yK+NwiZIiGGMaqFHd9a8OrUsbhn+H2JYFaI
+T67nYLuCJTLxm2no1fwSx0tB0SNfIxdHICZzV0c8yHcKLu+3HJj4lxCn5MEIFJLXrIEDClE03b2
pfGMRvFhqWToGFp3pL3nFQCpyAp71748LpX97jsdtGLRpq2bOxm42dIV2F+rKAW+eh95UEfzqd30
zfQ8Rm0H6QjuaVf46J24/L7r6rQOh0y2AGatvV1i9jJuHohdZzPvb6mDA75xKhwJo7so9jDvCU/1
smTlDGS/hryVB1C2IG81cHdlOCY1t6+iERZv0mOBUvyKConWiEOykbi7ukSrIFrcLTLVsKRTtRGO
s+Vx/UCEAqi1lXcF5Vvb4Q92I0xSNdGed9ihYtJCUxFFW6+rPgoeX9CCy1yjrqfWzqeGni2JdHRD
h2UzsPBsWfNBY+vYqprXKU6C45767R7B5i8xK+/1AtUbXv6XbpgsDO1oZkfyhodAT/nLtrfG00Ct
WzCzdyMPPhbMgxMOprHoPQghAoMJIuomd1XdAzMvjTjbQObG3ryNzfAUh9Ee45Y6kRbCvmO9fCLl
2E+9qntAMGwLuUaAabZgEE3obicFkNWu5NivwuKlKjBtjaorrJZ6gwAAtMzEXYDxjkCNKlvricHw
L9CcgUs6ljv0jW9gOpoh/lEHTHq3coBRnaPr4lqZQ6xdWMPaBZM6m+wN7bwur6GqmMeDnovtEknc
1me0a1B1kNT3PZB78ftqnhEOf4T7ZKs6i4IcjqpsnaL7NlwobrEfzAAHAJQSiMNjmGWPLTktE8YK
T8vooby4cRp5X6DKTRz12mL+MvdXbTilPMb/wFvANo4NGN4SWccdhy4DSApPtzDU7Bo6YGhWJ6T6
Sd0yncPHmpx64p/BI8t8TMxt4A6ig64fPfGJN247+nfjYmX+0N2ZEWNo+tFDxtI8yf5oO8AgDP4l
ah44e+qaGx+gBatxricMI8vGTjFY3Ii2PFirZqAw174qslZNWQCiz9wj58N+Kc0nhVaLFz6YDBi+
BcVW+84R1taNJcQOGIsthZ5wMY9rV8/F1HyMXrR6mRGHaw71/APKhdTxrhZUUaF1cuk+YLcrCJ1i
zt/EWxXdz5jJizM+GjGePESZDz+L4qokkIvNOjFwAanbptAJxggQ9GLCPwV3VbCzAf0wL1P7c5Sv
1MdPOGn/01ENsgVQ4xeJP2JAWnLEO2PYWpLMlO/SjvAK7Euq9lP7OTg1niHkn/OSTxoTBIypdFPf
d8i9CmYQm/mNwpLVv0M8NsV7y8f4kxZHRtSm1NeEPld4TfBceX0rBuzH3DnQZhcY/RgolvXrNN0N
Ug9ERALmn64fUBJkGPaLcc6NjYLCy4qOnAA1OIAinpQBmBpYAcugTAcXyp0pyPxlymoTbNzF34Q1
NmhIKZ1TRz8r9ubPLZyfeGQPxm4TjC1Trwmx50HTA2FWiQmPVT/7jp10Dr0lyKNRwfJRoxbpOd50
8tnSPvVW/DxcJHaDWoPLZICKJLI3OD7cSGwrs+8WEPMMWUclRrfNrrEA+17eqvYUzuwDc+AM2B+A
pq3uuud2g4cFDyPJZOFcBGcfYXFa3DOB5CeSMParABRsD0KJeUvKduvasD2OVUKtOGeGPmFY9Nqa
MWlsKMa0BxLNviuvuINPAxCPjiMtN0C1GT1A9pLFw3UMTR3DnxhV3Ru/2aOo37f6hUBzqZFM46S9
Fd1xepIUd5aWKOGm8G1hSPaT1dbIYUtn8ryEwyGa2Saq+Z7rcDc7XTo6Fiov5Hra4bFvmgyYkGfa
AeTmxPfQrCDLQSDQKfLXXcUAUdaWD2OlNhB+XJfOMqcd6RnKbAEtRBw/OlBNzGbZkb4En2PZ9B2m
5h3dMGyiXNo/bVa9lS3uLyMXHQWnhQqEPtRD5vPise8CJO0QcGs6uwHPNpx2UegdpyGE/Uc++0u4
dUgTHQYDBMnk5o09nF263DYqPFgm7LAjYsY4TOxlKVwsVeWVFpOBrg3btism8OB9DI4CC74spz8o
Fe8HzT5sEQHTTosthmXn0adpX2ODxRNOC3Vs4gc7hLwmGu763j6CN0Px+/iPouNZPYu8q8NHd1Yn
XkLZJ1xwTyRNQYbZtU14nGe8mjg1FuNJxw2cILJBdGqR2HN5nFcXzNxS4DkA1sfUXk93qMbTduBp
zNfdQ6W1ksdwBi9+CjeTxOB8LM62B5WcfBjR6Ax7mBnUkWovj0y11Zjpp654RapJ0iLRABv3DkNP
FHAXz2ugCJBPulInzFW8ROEr6Vv7RYboYTDZJfPiwSQn6G4W7sdShWnruncMDvNd7S1ZEInUtU+F
nLaRsaBmw3AAkhpXfi72vK7JCK68KRBssZgbG1rDgKhtyMaDHbMcgV4JoqFyz1hPxttPffew2Oro
tyD10+JR9MXZL3GUbzWs9DireMGdaAIQ7HGOSgJniDNjy9z2UeWaeEOx5ynoxywNbXV/LsvgQEcc
qThq6LaNs8aIY2FEWiI/UA9QjWDshrenBaQHB2oMjnBW4tYmdF9nW28trAIL+6zRAxijUxjxZDDX
+HVwmtoQniqEYyIFA3VdHhGUcv6B1MWZ1v3GIc/glSArIqwqaHdA4DKzfWfqcjM7EAt0rEsCYz/Q
EbR/OyCYTPXetvV/zOIdQSX5ioVxIHIs62pbe9F2mr2tVen9uBKOCzth/UUt5hjJOl1wBIC++zwA
rJ86YX1fddgnJh6IlLYKRWMLvSLEPlU+cGixWgRyQ//SdVlT6ue+xpFMhfOTVFpdBaWpIeZDM2ri
kJxNauME5QnQw5+lPe4wk9sRGb45Xvda0Biqvr7L6lBO+dgNxRmRKd29tlHgRG0oDg4s5lmHe4B1
Qk3JWLMHMc9oDDk18mPGuUJmBgKChcO3Adb0VDVqtzjQ3PgxXo8Kwivkc8sdb7z70Wn9TYXpR7JA
VftURFztwyl4qIljHeGOvREcR+seRV432T99G7tE7CHDXGDBV952VGGUtOGqhOqJhIoE0Q5TgTNw
3U9IQKn6cAda1AxJIAUHKsZMYBiRaV+0YV5oNaMDIPFyNwAaKe1X2aC8D1XjsBDzkaNrVdrfhc7/
3YxcKSaYlcLA6UO3/6W13qDdKMfSWhmhxRbozK1G0XgeMzebd66d/taXvf5/TfQ/YC3/dLXVx4mG
d7zaTL4MKKCCKAs6tU5K96ils/IgdmjLJTWsqd9NmL7YAtBlhVvShdceaY0rf/HLpQxD2zKU2kWD
tcnHCVy15Gny71X30JflN26AL/Oyv671ZR6CM1FLBce1xhHVo3327e9g779yJ3+bSvx1iS/PiYPM
hHULl8BKhZF1jhP/Dd2EgDKu6bJ6QzGDcW6CZM7Ac3pkR3vXHzvx3fP7Yi3761/xZTZix0MYMdhb
wTcW+3BTHUxCcnlaQRTfk3J/sQm+/uYIYGh05aHhhZPtz6mdaaG18GdczT6AEZq2+MGohrPV0dzu
3azbqpS/fk97/zJF+/UjoR1ADgT0A+QvokAfIharw2uV2uiJCeSPco5FrX4emktgf/o2hq/R9M2d
/e6aX0ws4OV1hlWhm/L96p4cdit29X8wufsy3Pr122AStSHWRnkIC8OftzR0Oo7uPnFS50rnbtqg
jgJWAOX6lE4/g010rDKehvf//tn/40Vh0MOztGHT+QrfWKLIR3xXBArN5CRFc0vRQjPW7t8v8jcv
F848sNBxBZB2QkxA//xpzWQx1w5FkI4H0LmyNZWgPYcXHBYPXl5fwRL6zTP7NaT74/38csUv72ft
IhPBKocgHWC7XSEm7YMFrOy4WQGpBPXyNxf8KpjAIwM5ZNUb2BGM8H+9mSN2cWgpQoLFemyPkPcD
OLWXOeJHAcN08/9L3Xk0SY4rW/oPDceoxdisQkekrMzSG1qJbmqt+evfh6yeV5GIuMnqt5u7abvV
wgOgw+FwP34O6OR9chchhqDcqSrwtOboHv6Ae0fspLxuoewKPTFjZhd8z0WvTw5aTDbO2h6jbf9d
g3SrRlltz5gprOBi5BfA3xKJy9X9PrMrj5i19BpcU3xhiyFjwVzG2IugUxBRD88FmLlf8KmLeGdb
HBXB+cHQp+7KE58JkE+jjSm/uR/gbdlT0EEvbpVBllYghNksgacuooAwx5Q/QoYo3lzQHDjAHZuy
1EQifYBfjypmNh60neh4VxsrV5oVfEOufks7BvTg1k3XQluE7tQiS7l+cX1KP0UKSFrLFF9Q69Bi
MBqVQqpSv5uST8WonNBIWs0PyjPzz+RN2/b7zLVjJJ8msnezhMrD2dBU2jUedYCOoamM/PAZPXSU
URc94tqvhM7H4pp3gDzI4SyAXdop7cx88QiF31OZq+jG2OWbcCfGsWsh002dZ2/wslg4jRdRjR06
s+1JQ6WdRUYIa4m5Hq0nt6PIwjjIghqIdtUGl5AHuRbIJVmSiAlE36WVY0JuJyJMArMV9E8jnx0I
/JH3xMbbmItZmohbr8+3QDW5lNxcvNGTRxuHNrNqgZAlzMCQ9FAeG4Q6+u/ieIvv2HHfJ0yQLm3o
BbevxY46oJy4KEgQTbkx7tH+0aCst14uQaYSxhCl2wTyTq58IRxtrPuvSvG0PEB+3bIGjzwqBzoj
s8bru8Mp0OowGizD+HoCjK4zu56soS1qurW3V+GQT9fdepE24drndTTHNnTuYmKMSJfPYEmxw6Su
SnsSHkGKgzxYN2jsHuz3wa2N3oFO3exPyBMuslWxzQyuQvFBDg6j8mur9tDpcQ1sHqdCdYP338o+
DXsftaSs3lS32vZfw6G4uF6ZtKSzohb6rIHSAFlIvwIAMCNLNM6aHgU5BXaax0httrmvbxfC99X9
/b1SeRTaDzUzD4LZgsDc+eyla8Z4Duku20drjXmU4UWSSr1ZjErXbg1HRzKFF46I4+JnnX3WNHaa
QgtYLcNjm+CQk5z3Duxm4cG8Sffzwujd1SABlggJFTgpdDi+XptrR7uzGyex0H9Lg73+RHXhWO6C
rWhxbNv2JTv/Aw6Oi7ec+KZnZqUbIgPY6QM2sxC4ebkaBflePpAACLWrJeoNmcDtlwedWZNOaF4b
FGihGcZpYbznK1JbAza4cVDFXlOcLj5k6/Sm45PWq+zBYip4yZmurhcAvIkSDkREhpTtpa0YbBfb
LKKiDWvq7K8rJLHNnUpxceFFeQkSErt7Zk16ac1jQ3FxdM2XlzK1xL14KdNUBvC29FKWwcS/9vbM
lhQQvMHyOttmZf0uu9c22SnX1s463wBwLtbmYw2RqvaRbsXaXQO+KLbi3kn/it8tHhzxEeWLB+Q4
uOYX+KTMr9LYFWMrETNxA7BacZ1TBmRKmgSPDAxe1erTQoC4dtO5gLtgCcUm3/b10VELb8jtMBb3
K2gedCi08qH4FtxEJ+se5S3arv6KFr/1MTwpPxdsXwvD57alKGGg21pQ8eRWB5H944WIlxLeOv07
/DZsgnW89eJFBvvLJzVuhe/yjNDgsOGd9HrBvhvrGdTC5otWZPfNXifvnKd2lRzd1fyx3ws8ZbeC
3eb49mKvrdXTDQdkKrk0tEuvzbpKVqlNgzebZK5lynFVn962cOVxwMrOTEjhiE+slgXvAxJWdS12
s/lrvBHO4+37fU1jcem9eS3KnxuUIlKtAUsBnCN8Z+Q1oq0oxGy1veDJYp5p9/byrr0Mzo1JjjqF
IAbqxjYphZDdcoUR9k7LUj5XzDC5LVihhYAVkj6vv5PmxS1hNjXW464+/gIQizLE4rtK3PfSQccO
TqjrqgX+RvJ9pgZtJR0gGQfq+AQEB8ae4dY8LMc28R+SDfFatnVVI8O6KCHVOeCI2AWcNYiWtlZ3
BjLcwbyyU09f+ETXkkgKmyzIhmEGpjk5ZJdB3Dlliy2uKEZxHiGy93bBCYwnQKKV/dnY9nfTcrpx
dY3QHKPoAVUQp/v1R2vV0KDzwByWcMQM0gqidvIhgSWW8YBVuGWcePkTXjnRLPa3UckhfdBN8Zwk
xtoO3mf5bY/owdsev7QqyUWGpPWM6mVV2QhostvnLURWjbJg5tpFSzwkSeNWx0XkK8C2uqxHYMJY
4/X+vnwppLIsXdDkLNMWX5ZOeFzAqofgkSBaukgNAf24eSFK/nvnh7oVBXf3vR6vaOLwpKPBCS3H
fjgsPq2uHbhzu+J3naWkKoASoB69sY4hoZzuRc142I0fiwdnIdLLWH2RTBjkvSpRxEBP96WGdWZp
TFLHrVvxpnk3bkRhKPga7e2Vtk4P6bvFIHzFS15Zk6J+oaYMGTdUxETUj7+IZFuk9/VHuBWO2Sbf
O7fGUr59JUt5ZVM6b3BJ2UHIox2b9a3Q5Uq0z4h4bNRdvlXzz39QCF9apXTYvNmdR1DUZPh7e69u
u33b3c835qOQYkJmxz7Zn7xFVrUrJ/zVMqUDOAN6aIdBGPXzO9eFA6dY2skr5RuDmMXVTO3mcliw
dcaZ7ismUljy2o2x66CbNTfgvAveo4CIdxzDPcyJyw+Ka5nQue2X+cEzP51g0/DaDNtCHTlcW5+6
eyEZjCj6EzR+7dbY0pM6hLfGz7fj2rVr4pVhKRdqJvqsINGtNZid/JbK7S7e1QdaG7vi6N2NW9EO
A566XjB75fnyyqx0Uqa69Hz0LMTzJT/6e+PgPZkUGdp7gN1LqdGVtPqVLemE9HHlREPBEvmmnzN4
aAUpoBAgpFnslWuauCiTv9SJlyPsgk8Z0lmp0XHPS1FTIcuEf2mTlU/tMaNLZm80H+K8YheE5NXV
NvRu80VVwCvx/dXKpUOTOJPmtxO7rFTvRkDARaPCxXRQPXch27h6On8fHUMK6Hk9I9DuYchTq7Wt
Njti0mbBZa4GujMbUjY4wd/kQthgrW0qChoqBjy8tYPQ63XRsqJMhOj92yZfWkFSvvZq/6Qcysq4
WajoWuv4FlWr9bzzngX5NdQa8cZ8nKlBJnc/RP1T6NonP4ujRSkyvwMX8fYPuX6Nna1dZMpn4QG9
QEswmv6qNwiFwvxZMGG7D/SSdovv0Ct59/myTXF9n1lznVDRi5xll0yUtreomPPXeTMf2fKv/ff4
E6I6wRftLtnRVjL+0Rb5Mf4f2AEef23vq7b8woeW+WPBZHBghfnhlNnkrIIlPrt1ts6eGvDDH0gp
LBwTUwpGaaObQKbY3bB6ByI8PuprGM4RotnCMDffa0/l3/5nbp6DtXDl6FdDEy0W1IxV9XIsvIlq
iEKo3RMG/T3AGJEsz4zSFMwUms/Apx98RMTJ/1b6Tf6Xt+m4m2BueNSfmoN6s/gQuhqVz36OFK2G
umCKpWYsSz35J0Fdaq66DTObePVSVL6aRJyZkkKT1mV6mNrCo4vg06CpezdsHsKw+rxwcq4tiVKK
eAQhDGjJOgchLZmuHbAjunT+STv4jCqH9wDGTkvqQlcv8TNb8iU+I8mlDxMT60IFJFyjp4buEzlE
EO+JEv4qZXzoZUh0KJZaM9fOjAbPoka9CnFdQ7rjKjjgarUS2/nSmmnWQOoEPX91rPh8wW7+srCv
IgbIofHcoOQqYehSs08wqNfRIZh/hADOQKVHkKbkTD5V821picm+Hwt2r90053Ylvyn70SohLyPQ
Cgr7Gbrl/GE+eFvG8a29coKc++afFPtfDaneRT/qoin+bv+v+Nd+FOVUR0HYvkyB/v5//9+Nstps
738eZX3Ivr2WARX/+K85Vsv73zTbDTruzCoavCD5O79mWi2i5z/SRjqqR1RTRCEM1U+6n3jlP9JG
GnOwFsVrepYcTmBR/0r3UwomKgm7qZpUVHgz81PkOqI2DNqQ5xB3NUp9BHC/GdVxWNewaK7P1n/l
bro0RKCmfiPezKj8yNGkCnU7VfqU25/xkBrAg524DAkYm39vRhPBikxMqKNKpzmx5qw1YOba6EWx
VnXY6wJ7ZSbVUlohBUf2DfCNSZFIA3LHFkppRT92VtjGgYmsx7AVFe75JtiDn95y1R3fXpJcEZVt
yXpFyIOaSDnGKdpBYD6dQ7AVqRuER8fpNj8t575yI+rFIBSQQoyFXiowhtdZjKHlczyNQ8pQu3j6
MzS3sw7u0dg3x/TE3J9gnl9wD7l8c2FTyoP7ZlYQEmKRzrN96vbzQdnCh3uc7/4HYh7i452vT8qH
49kPyqwGRg+nF8oaxd5bGzPIqWEDwdpBrRfWJmP+fq0NQmP0GFyo/R3JKTPPihvHhjYawCjJN4DV
Vl8BH8/7fXaITgpyMAJw40dQZK2Cfh2gVimG4rbGOuMJudSDu/p9KXDapvHrNwnnPstSYzN0pjHl
LE5tvavHiZZq/X12JugEde2kBaDrGcj5qMd5f9fVLhN7/k/Yfh7yUDkAlw9XZbRM7SEldGwSw/Qu
s/RQfJPUvbwozn6UlntRMVWmASe/kDNMGQ3jZGUr6z677W71TbwdPjk/ndD/A4yp3JV8MQ5JOvhS
foEIHK93pPKqatZAyXDEQrrmj5G3dizowuCKA1gnahlQX+v7OGeUZJ2mhz8DTrxA285Sg18/QzcJ
kpDSEJqln+EObaXmhpu98H4wA8pksHbQ9/7eHgROireTv1EfFOA6XwQ26yUIvG9+wjmK+Pm0XG28
DNowhZ39Hq6qc0dRbCtU25LfI9gtxqP/0a/ojrgg49Kn9qlNVv3dspaQDAC82AUp/Hhzx6dHf2oD
cfTe/MjTaQuBZIQABu+qdbpflvSSnjH/WKQJ7tEqEXH99Toh6gyCSnz+pC7W7swQzuwfSovabr30
3tfFk+jVN0Zb70Xi0EJTkE6a9I1pmlVtBOsgfu6/09Nn67Pnf9OUE+xDO/tLvzJXJSMrX5pbxuUU
DRXsg9De+PfycHi7zSPcpmMKvuEi7506M7D7qhw3VUlzwY3WBvPJCzeXVMNRZRuS/wRZ5YKB9wFo
mFrl7AIw/87jGHZV+JiUYZpuzGEqlQ+GXZflbZ4UZburqkRjhMnT2jsoh1UPbscK7tTEj2Cbc+dE
YTgcpgZ17UBj7u7zKYGWdK50MEYLP178OPlDOWCWRURgJbK+KqwSndbELkwuwLQZCzoQkt61B1G0
QEb707IXXt6BeB/9XB4jYMTcC6qzPkXFuRhDe6NTckcT/Sa6E+RQ9q69W3ywXnHDV7akTwNr8Wg1
riU+zeck/JsMHqp1b5WIhxeUvbXxWE/bpH5ADoExQ2+JCuvK5jo2OlPkGHRsPHlzIz03KhBkgGyJ
9p7/ARzGpr9BxuEUFlu93fb7ZVzaZXgVp1sDDycaRSJ3e33MFa2Nu0QH5iJetPq2fO+hcGncBO8g
xjgkX5O76Yv+LKir6n2+Lw75XbZTo131/d9DjsXJgLsGlhoEicV0g5Q/GkUeBwXcey8pFpBjIe+1
d0AEmmhYoEb1tODMIqpIznxuTwZuzZlqB/PIQF69mV4gzpSjDuVNuxX2jGVQpVx3kxcoQ7Ysaw4L
0wiFwV85ZHJHbRNmNbE8bSlFlt3JECkDXTiHThWEbvKEgR5ZcGlkkQ1idSMGGqjEf69vkI9JgRRD
m7j6g2aO9I5XZZtSiTNQvGxiDNJ+8SZRH7GPAuyvLxeX5LMqW5KcZczHCdLxfyxBMv7VPY5rd5X8
rNfl3VLjT87DMOaJghrnUkgyy8k/j0Wz1MPR2USRhrqBtkU3nsFchuFgonXKdL/gmXKO8WIP/ixO
At/uQgA2SCojifLe2Zjleq5fABjWd/qa2x/MhCNRQdaD1Mpib+OKxwjmRQ9wrGeAwZeuYZMZHM1C
DXLTTEzAxZ8zdE3eXpmcVLws7MyCFGF5nCpdYmIhTj642rfWblaTb24Fpcjbhi7ujV+WyF1VA/Qp
UMXXca1LK0Md/QlJ+WN5FI3MYl3eGMjhFA9LxcfLbSNmUX5Ais+gPiFnSujTB2NLO2GjzsFnrYTZ
IJ7e/evlMCcEn5ZOXBQYemk5hlbks125eMS++WYdRkAl0w4s/Wk517x0dp144cBzqoFeuWA5zSd9
MiuebGDjw+hDp4Xfa7sx7nt7HG/n2R5gaIaMdmF9l8cZozCTUcYxWKP82KDSMqv6ULrwI6yFqpd4
zZsPaCKCC/yDBqnYrvPQjw2ByYVCVSjWXnhHMSZV4at8smb4Csu0lxwJXLC3lquuhiP6J4Pytxmc
4kuZ7jVXESjsX/xsF9NCrm60mhG77iYPQJfET0WiLe3kZexgacw/oXMoyjByLl0nuhZAV+OiNAjL
BytSP4wHexN/LI7tdtg0j9qd+mkpdbrmM7Yt6nKwi13WxR1aSpldjO6m0+x9ZVb7DvkGeJ3XxLad
oEZ5212urpGTDeoDrS2Ej18fbghXtAyMv7uprKJG5sKIj1HWU9yCCGb3tqmLStOLqwB3FipbGomS
dPKqPh3jPGbww70zdkyLH/xjAkNjei96vPl6kRD1MkTy/Xj2M9eLxt0Fgx70cGljK4M46TbsI3tn
NQIXTU5Qo+OuAtbNk2wXPC9Vm8SeXRyJ33blippW+EicpCI0v0zpMZqwE3ylS9qUF0nQr/387/W9
BO6zmsY0uFMz2axPjMl6TP9YqIwLgBDijcvIgGtxhQwXkmSKW/CtSFea1qvI0oQQzPzqZAx7KBmO
zrZgeCz/a7GIdNWaxWQlNCV4jBzFPHMqYdVVuEC3v3Ca4QMUOVsmqkDrVAsTVddiCcfbARhPPeJi
rqNQixqVBwfNFvU+N771zRJK7eWTyy4B8I6kR+QEF7I3QW7w+sxSF5eA933vH82Vu8oe09NS+Lh2
ns8Mya0u22tNOMgSon/e3uiD8V5XIeFIiv7924f5qh2REpgveDE5bkwJvIW9BYtVUP49MmuXqpQ4
+yU4ylUrbJlKQBRAUyk6Ibij1Vrt8aSC66Qd7tMSka7s7u2lXIu4fJT/Z0Q+rmowTYaR+86GmcFP
ShbDNen9YMBo1zTjNgwPb1u75mvn1qQgaCa20cQD1gpIJ53eXPu5tnnbxJUF8fo0uJUdl9qCLeLi
WVzQYZ228xB2xqRQc32VcKXsnbKbV00z+e+GAIYbD36o9dtWryxMhy8ViKQlKozy0H7WpYMKqb+D
sljHZSnEaRbkja8FPHCz3PggLugribbV+cKaUmvVnkmpTf5j/EEuumXuaw2pCTzfDO8tJaNXt/HM
mljw2TZmIbxEyFA6G6FzOWjJfWw3W7jM7sO+gNphyQ3l+QqRrXFfEV9pFPPR5BL1jBBk0JoREL3V
vDP36aONFGxwsG7mnWinxowqul+ifbNz9tnPdFs9tu8Y319wzysnjl8BPBgW2xd85utFq8gg20AN
qBEwfhWGjBcoCcwhn972FblyJ5bKGBKwbipgQLulD9kNDLYqU+NtAnTsJqhJTXgRA6i1VIhm3E+q
Xiw459VlMahImsr7grG218uCKd4ZOkNxN5Cy3iaK/8HXeecG40KKc+0MGDT7yTeovVKAfW1mnkyr
LPzK26TG9E7vvJ/jHJkLaek1G2JwHVpikFts1GsbRtcbtj9q6LOh1VAV/cq1v779da45/rkFcTef
OX5Yx5PWAoSGjkWfV5kyPkEMBSreRp1vhHlSKa2FNckIjRffp2LtiNoZM/my72eVZqDVzCvCerb3
wY12I8pIXbUqv/+YdtoWlbcf5s0f9AWvLRUZOBD/Bo9CCvSvl9pktjt184xY7sbdi3GQ/L3+wdhF
TI4p6x/tVmcauVrFp8XcTc5NTVNnQp+ZIlSCUQWVG9YBnJGUB1KHJmG3NXbaJiGY9QeHHGcG+Qh8
4xBttAVYk3wKJKNycjDUvWnECkZB5cNdNG1Chy6dunC45fT3lxXUTgUpBr1QaU9dY5xj2BBF+itm
4RHQ3dJhOyxlOhc5FXboMDoAHWwxYGhJ8VnzoeCoBtXZqKf2KPBDDN1TcIQOfSEmXninVE4VSIrz
A2GHlgq/GtXGgYEofc38+Dp4N4yriOgFcv2kHrWTctJQJ9FbmNr+7eGQzUtRZVT7XPOZ7fkn8xYj
RDr0O9v2pMGztYkerXW2S/fKzzlfiGeXzbKXQjIk9DpD3tBJSN9Sd7Q+mkRhFzXrl159dac4jJ/9
mi0vnvMPcKy9HX0u+8fkecyxQxnBHJjK0/T1bheliUZNaNrQ+M87wdChwHCCsNCJPyEW+OaBUZVw
Uc3i2lpf2ZX8qQ3SvO915N3EmHU377sP8YN/tIA35ttA3cy8Uv9anGWU4wDfFrTKy1y3hT6RnEdn
PnckxFEYhVZ36xjkM0iH2YV+NOrwq2fuJjiJOuWrFTq30fjRGOL7uto1robG4+deOS7s/cLPcURV
+iz0VybOBi28vRk/W5/bYwNzw/gdGTZq69ZJva3RNF0tvy3liCFtgiNdaVo1DHPQobYo4I3JibIf
D2bzZqn2fO0cn2+2I53jYnTsdqixg/5ZtlFJOyCzXs2ffpTI86zLVbFp/2ohOl0lu8W5YOG15y9A
eY2SV9fmMA5qhG0r2DKUDGr3ff7sbZtNZwgAArNXi3eMHO5lk5JDeyqEj32Oyepv8Lo2RKpAdu1N
coSw7lumbwzgo8sfU85PhFWKt8wHgswFYSYt1HEof8yKzuVixLvU7bbj0hPq6kk9NyEtrOeBNraj
b+MvsA7CgkhVej/S3+Oohu9+oSeWnvBLyxKbfXYywiFAQdxhWfWE9G7+zkZ+deHwyS0feefE4Twz
0er11Hk6JsSYsfUyv9ntnJN+6JYutGvOeL6BUlifmxBWbQtL9l1+7B9mdIJ6EEra33+2dy95r+z8
5/bEe+BsZUWuq2iNYW9+sN9BUSdQXwLv2zEkvy42y83uaziIV14oVQ7MEAVaYusEQL7fFPfz7USn
B73YaQ0Wgao0SFjoSvbK1lxlRx3mv/KmN2/mfJPtFtOHhd2WYftaHbumnRnTxklK+KzZ47p7qgdQ
ffZ4HOA79p32CfZqwzDR575VzfwJsYz129518byUvEuuvg5D5c1+p028z6ddGs5f8y757KfWNuIK
t+Bgz/1P6TyxE4+z+cksvpSBuyunj3nNKcbt4WHsvXJV0vQ0EyC9WglnY3ro1HlbqkuFn6UjLkP/
YyicFS9mzxqy43zYT18pN24EiK7o181jCFntIlPXtXjJ64MS5wtmVW7zdk0ZJH4twortbNE2g3B3
XvuQSL/9Ja6eBkgUAT86rhgplU6fAhP/NOrRJHqSNu1jhMFC+HqYcy5uBS9GeFpMM6654LlJ6QCi
gtKqSgUggH75jmx5FW2ju/EkisUC6rVIUSVuUvnAn9uTjl+rhD2abixRDDmrH6GfjrY+NXf0QyH3
3P8PApqYqIZvgwFBalByW9nMQd31SSgAH2L0Edbn2N6IMRExydVR51/m/7v0Fp43SP2I/I0ihgz3
GKPWByoUcKE3JwUmRyX5ZDbPb7vK5aXD9DTehu4dsL0L5p/UUTIlN0JroxQPJTSg3uIo1UVNDcYD
yrioFlG3o1UpZ/hDjHSez8AAD1EQoQwa52O88hkypKS29jZoYC7l98LXXvuGJqrgMFVxXzoWCPNX
l4HTjOgn5zOucEQTIbqfYKnkOkAseh1B35T8LD9Ot4IdpjssToJc+WivbEuZQzI0depZ08B7xt0X
T/oWOrqteRS0Ud2x2PV3f4DkENmrvF4LphKN/7HFcsMZPdCw1H3WK2r/CLFw7xmQ/EzP/57pDFwM
HJhntqQMNzR8qG31l/UN2/JL+V5Z1Q9auBKTGP1pXnMgYeJ7F26DTfb9bV+98m57bVv6rpqDjIlp
sM4X/BM4Ae2Akna4i9YdqWb/Nf06HZYC2yW0Vlqw9EHTDoFRM2fBzbb5qO+ntfK5/AlZBFK9R+tQ
7VVYjtfOfuo+2zsb2sqlH6Bd8+bzHRced5ba2JE5pwjvCI8aN/V7hKwcFLbhVRKkIsPGSVfzN88G
YlLu07twv7Dnl3H29Z5LKWNU13WM4gHQ8tv0fXKYb9pVutIL6Oz+BJR0JRy98i7p4krabpjQEx42
/UTpNr33Om3pblxakHRRIVdqolqKCdjVh03EFxT4Bdj5oQm8BaGxZO/ywft6A6WLykEDKsubl89n
n9Iv4zPqFbtk3cPsMLwfHvybeq8sOs3CPsqv7NzOuc0qTkodQUHY/JjnbL3gGAtuKT+pjXBKvMJn
XRTXBdqzfY54WfuP7kbwfaCtsp9ui032sMylsnQk5Ve2mXqTh/T4QB3F+pw8+SdjoykbCkcwf/Xb
5D1Ym3XynG4NCDmf/4B3dMGFZJh7VjlWhjy4iLf+PtuOB/WBNI4Jv3DrMzn79kZfeWi8ciBHCkCG
UVmOIlZbbeed9Vndlg/hxt4gPbQTaR28svuoXzkne5e/izbFTfihW/jW1+60swgks+TkSew2rgiB
OSom83SI2maTL0X3hXPiSIGmSSe/KWpcNpjtgwlWDxZfANNQ9I2LgDMRRt64MOU8HGFxS+08FtRs
21uk4I4jqUnGTLm/CW4hnX+n79I/Iay9flFTuKboCfmUXJNHj21sJ3cUjsMt8sIQguN8bvfLyeO1
tItQ+t+25FK8kwQQHwTEOXOfvy+/iOzY5HTkMzfF8pn8D3fzb3NShW2Kg8ZsRZgrMejvo0O37/6C
/+fljioxCu1quNBXv+6Xv22Kc3p+Mxa9hdQkLuPncH+n8SqKPYpB5e7tE3jlOSVO4G87Ut4Rla3a
plDp8NSfmA8P16lzV+xNusL5Nh2P6dfFB/31CPPbonTm51I36iZ+uaTUdfGEjF/M+22gOF11q+Uu
lcyy+09W99ue2OmznZwLxYSiE8c0VuoJIZjuW3fvHIpTAaY7vEe8ZwX6It7REdhaJ2ONLF2/bxlk
aT7N3xhtWgSZXNZrX++4FAxKFBDCHKlifAmR5BtBQ27ulvWlrzoQpKdi2tIkj5OcFpn0vg0ih+Ek
+4fT349I+BTjX297z5INyUmzXp/zwmcAKnTjVVkBgbNOfqkf3rZy9TY26NbqHusxDClxKpsmUZMB
KzlA61NkwdBr6N9ouTzQ8bY2Rlg9GWqw+NK6vrjfZqVkapqiqptSTqCYtMy/oI+zyb6KO6mDEWh4
qKvVchHlSuUG54BgTPDHA7q+eIoHiWqmtju8VDFRtfH2zm6+SdbRbRitg3JlfTOXMexXQ/eZUdkj
Hauq/CmgQ0S5T6gACM0IdWdQJVp8Q17N3s5sSR/Ts8uwVScWqKA0n+6GYCd4Y9THdkszPk+Oxrp7
bj8stTuXrErf0i27brAgz97UJam9i+RA/+VtJxV7dHHtgr+H9hFcF3jl11HGh2tv7BTGqSpqkX57
N3nJXWk2d1XUHt+29B985LcpKYAOUexGLfALfGQAbvVO6xEVCcm7263DF2sPes/7f+mtdn0Lf1sV
x+UsjGpF7UZRrPBAVYZPCCJ9RUe2/J8kY2ebKDmi4k0NYlDYsJ34FEXpOvGHtWJ3m7d38OrJPjMj
+WA0uUbLxxo2nf8cZfEqRTNHiCi/beV6lnJmRnI6O7XbuVMwI9ivIibURhio0CVGVkPnRbE4p730
haTXGNI/PP96j2hMw7eb3rVVsrBxCxZcqcFZuCHvdQMnhz/2Z2aYd/3QLXj31WD/e9NkgI7mVG1Z
uj3fBpKAOQIqnvdfUaBGcBUpp42pofVr1+/e/lRL65LusbSkAFpGnCi9TjZ1XK86CHPeNrHgczL6
Djyu7wTi0Eaeu46zra3elsC23jZyLQjZnuBOpjJ4KaXgo5dbzy0ep6X6sQ8zdHHz/qa1O5NWX/zx
3xuDuR5gA7NIwO2lBMMOk6BOXJ2Ef3TvkvZnDeuYo92VpbZ729CV2UAN2OJvS9LnISyg3taSMaW3
ggww/tzfiiNlQLKYPkwf5hsXHjti+9OcIg5I8SbamE/Jzvj2BzVCEcflOH/+W6Q4bzYxErl0o3nm
ICT3Uo9E3mqVvY8P+kE5LrVyrnmmGLgX4guMwMivqqCv68ozMJclxSEsm5vGnJdYdi47p2wvs+Q4
OXT1F9zmCSXP1jUq5h0rhitTf1X5+TpTAAujBziPK8RGx77c5sPiDPLV1Z1Zlj5s05hh1RW1mLTM
7v2PA9uZrcPv6ObdV7tCWftPS/tpXMt1zhcrfT8/sSuFmZVh4z0j5DZ1t9qExO6mNWh7CNGjljqL
sqW5yiyAvoq3+vfiuXrwgrVyMtJVzj/Q7FIkLz82D8v40atX+/mvExt2dsm2TOU0c2qJKrDgJmtW
FdAdJuyLY3+PWu9huFnakKufAJJgoJ0QLF0wrs9emSuTyn7o3nhUC/87479LNq7EPmbFkEMyBOKd
qZLXq8pCtUGEIUcdLqIpykj43J+sIFoIftetgOqEw8bVgJC+tjLNY1n1CvFoUpAF7Afzu+vE93rr
tguG9Bfiv/MgQEOJdpJggiBPNy6aEskwmkM0Qytudl2OoD2rG/zbPGr8/DYOk354Z/k7rpK03SrK
RmFmW83BqxtRVHyJ5yqObodAQ9K7znrb2YWVrxiIe4GNEMQ4Q93BCG/bXXJKVF3xk1XYpEp3qqwM
hk+UTxM/I+YaI5zHRdGOz+oQxtltnyXojStxMoeHJomd4VNolI732Idl4RxsFC6ND2MUN3F+bHmD
+DsIjRP6YlERrVqI98PbObD8T7Nf58HHGLgpUJ7cCcxnzeyH+OCbZkMFztdDWKnC2et2JrK89A3s
Zv7k+noThZvaaRwXqcI+nNCznXzLQYTKRz87/zst6i5bM3dWqusxGGG6StPBNI7xkLj1lvkjI18z
2NXnm7gPrHpToMPUHlqji+ELhn9239RRs+ep2VRb7lFb+0Q5TUlXqaYWTyMQ0VMUNNGnWvM9a1W5
VcNZdUEHrAqlmYcb/jSiy6g5Sj2+06Oi+mD1SYECcjUaw8FD3Tq8Q1w5ylZeEDeI8nXD92RuE1pq
Y9J5D6giZObW9Mfc2EbRkA87L+ryU+uPVrjWDCX6Uia5RuUwHPVshYCBdWuObn1f+kb0dSqC+aZI
CvNjZFThMbTa4JgiA6/uglmZT1OkVVsDudJPs+V40crOcnNctabXP+daFw/MAUYzMA8/8OwjgMIy
ewzqyBz3/ezl1qMxO3r3Ncr5r6xtpXLSO7cKsnkPe+U4oIDdT/3HLA96rV2ndhbVP9S0DN2fg9Wl
P+euz+MRSV7GD+4cM4mraM2uataDZUUxpA51olrZY50VA3KzhlWnh2nIECf3EvLA1Tzls4PMfKH2
B1dH3WUb9lNcpxs3RRs6RE9ycp0DnhFq1UpVsi5fa3OdFjf2qIW07CevdD8bk6JqTxDF1n8lXWy+
N7Mg+VqHqTreFlqMhrGjjw/9MGYOyI+ih2alCqx4T6suzQ85X65zVkPXx+3f8ZxXxjvNrArs1Lwj
PjBZn2TBTkGesH1f19rRChmfTjZmnzuZu6q7vDZj6KiSRPkIwj0O9hEohhFKcW3CO2pt9hCL0ay4
vJuafEaefHSCduWXpRU9wPQXxWumSPp2m6uz3d/WXoVeLfQ92r43vPlL282ZxXtpEpLlde57q1ZR
DGfbaq4Sr+scKdxd0ELpUK7gqq2mjRfUVrJKm8D3t1HSWTkSbo3VfHRbswf4Vjl1+Jz6ZW4fos5z
4ruRRsjRHg23+exkZpujWB+h1bnLw3CaVlM72dMHL+nS4DmhEx980JSypQ/exEq50/qhHw5B71l+
sHaYUf7eu5UL1xI84I76EASB4hzrJOjaz1aml5BMZW2RwYaUTWORbJvOq2doZpH2NmgTlIqnMUM9
eSNJreOgT88mUlcsDeCW6G8Ot0HX23pQnSpDr/Ss23R5mgaAY6IKyeYxK0tzr/l+qQbr/2XOlhdx
T9sbO4xQ0K2g5QNyrcRxsVKqeL7TFKX+sJBkyomBhiKSGHKnvgRxOFpkr6+PaPI1G0FbsFw7tBl+
TFvRgshe6J+ytfdErsCcs2iDCLLD6GEJ4vgyRPH6TkGTCWE5Li8B5Jfr9kXGH1qBHW7gFHrX6yv1
74mSE6JBDCF/CO6yW4Mvqq/ye+1jeshP9Z2/SKxryskAe/DqN0gvVt2bDMaE+A1aGPSrKq4eYjid
YAF4X8XGrk8gF66nneu1D2ZE8C2S8pZS7tF2WsTAkWfdlk0eHL2JzGrM+htrDHa5Mj8zL/6g+Mah
aaLbuSu+dKP13fTr90lu3vHu2lu+e0PqE4Df6h5DA0B/M7xPI+ur1/nadvC0v+aJSRCza09eZDzm
afOoh+ZBiZCTnfJjlRiP9mgu1CIunu/CIQREnnwFGQ9HTr37OAinphzg+LoL7sVMg7/JbxD9g4hs
GXJ3UYf/ZQ3GH0GPpzMp9Nr9Rk3NYvO/SLuy5biRJPkrY/2OWSRurG3PA866WCSLFCnpBUZRFI4E
kDgS59evJzU7w0KVCepZ6yc1RQXyioyM8HCHX/ekjRGKznPLq/YjkBUQxvKk7V9uERX2wF4IBh3R
8Ai6oYW9guDgYvLfk0gYHRJI+rH26B0DGH5NPmn5Ll0aEz//ENbOdktmSa1Tr8wOLZpgqAR2dSgn
FWs40zVDi1nsuKQ1qlmmXo+NbGySPEu+mQpuD0dnbcYOSYvoy/+157iyUdCSaEJOB7SRIhxcGJ3q
WenHYpbAxI3Y6lGIfaonPRy2/c16hviiQPyzVgPUEQghkdmXF2+mJmsTs9PzGFmlCerVj11IvrX3
Qpq28XsQfhub+pH4KGDc4jG36iKu7FNU+EDKgL5ikCRchL6EkcIiUxkDM6EGQQ3DvfM6ePIhcQpv
FXMuBnPuFGFNMFPCJ6PZbQmHrnncAKxci8GOh3qXwCGPOyVAPXozbNY6z68u5Edri9dXq40VpCpg
7f9eXwSZhVc9VH15nTny2tDAgwkWF3RoA++9OIDI30iFDlzvOzd+65jP0Z0OQHt24mH2tkbJfAHe
x67BE8wEutwCPTE0B85PIFXHsk8Q9bv6LQkUN3oS7Vp1qG1BaZY70C4PQGzHnThYe/tdPGmFZaFD
g653NBtdNKRo4wxqp1H7yTTee9aO+vmDtYWGpdt9p97uL9cXhUGkSgiqmvjv4jjGWi7NQ57ievxq
7VpwV0V3grkNQpWn9WLeBX8kXBtwWbgnBHhM/OF8YvMyA7uRhsdPzufKQxTzJSq7b3o8hTG3AkQ3
Xp3Oj7WKqqI1vKoG31RFvM/Y7MsZc5vWAtLL6KGdiQxWxgK973fYFH7ftltuNWDZqZSVyvJF69fP
T35nyECtAn3O55+sQGSNTsB7vuelWyfdxaEeKiBzWAWyisGfH18xOf+2tIgnsjjn4LLLElwyFoqd
5jfAaPapL4podJsjzQoaCYRUX6HClb2tgS6uHOdz64ulmaooxWMG4wRo9yDKWrULRZY7EywI8n71
hF2JnT6O1Vjkxis1M7LMhrWuAYNZvBE7j4bjTvDZyx64QoO1isyVyw4yxWjnVkEdjaO1SMCikF5X
bQE+XVUGcSn51kvgv5zAFdeuCdgvM4RixxjA0OJMEbzRl6kV5CAzlhYj0qphetI3RUhC9vhbUIvL
KBzhiGhcI4L1++I4dbZFh5zD0s8dA7b2/evsFnfrJFNXbzKkUYSiI2juLsit0C1i5wQPHATcgkNQ
pP+g0Q1rgmOu2yunlTBBuNjFYTiLuBaHQS80i2YygqDsUG3BXSrOAflae8XWDq1NtjO9JjDWYhNx
ln9ldHEGTIsCuE7ewzzZnZ60nWgegd8BIzIaS4EsVbzxbT2reMXrI7wEoS7iZ0O10Gd67mMavY31
DkkJ9Mhou+audRMAd/udyKrKnobu3LXDcM2rnVlcXN4VnrORYojQL+gPAn+Eh0iobf6jEAhjE1EQ
SNGusKLVRoSANsecKqG2U6AUJBjRhjvDEXD56dsav8rVkeFdCP4wvACFut/5XE6KOeqSlovTVx+7
kOL0QZfu5jdwVWJVlrtFjMlGFwe68JeN/nGcsiYGVx8sxZvss8BygqQvsKGCJ2PN1mKDy+sBN7Vg
ToIeJQFT92JgPZUleWypCIH4Vt3jIQiOvvU7+gK/9R4RIEbHMw5CtRc0TRNoKFQOSD0ET9ixue3v
IIIB7NYUNH4L3HpFoQi2uh8vvbMNClcCKAB6D8zLVWsZdBgb3XanHSKu3YxW3O4mQ5jOQenPX6Yt
WJvC1RD2iv+EVRB8qKAG1lEzOt8rhHEbdpMIGmTppgGYkrrSTbJpbvJw7a11Ad4W0/rR1uLElepQ
01LYqn9YOnCy6X7bW4Csi2Y44zPUfyvngFTFPeCrzyu+9PJCOje92Dk0bXM862A6h6oJMGsPIOjE
3qF/WWoNGiawBM4mXH1wZniYn09oBf8G2mfbdvvPAgn883EnOmzxuFuVO79gC1xYe3cFHx7Kox3n
coNyKzZNswUvkEdv7BspbNDVtAaJuXb/fRzZkgArb63RRh85oHduCcmJAhlHp9qMPwSxOfW6vbnG
K3vpXTCVoC1BUw5OPfq3zqdSa0pTimMYRPvIfRRCD2wfbQWcCvU04ajX3Mu12RTdP3BkNlIcFzRY
ippLpSbnCHRhrgqiu/Zz6QgsMzIqj7/ekVdcGRwnzhyGJ8LAxTbpVfBTIYMb4/ZB4zd8tNgi64qQ
l/cqGC8gQg3KD3BUomy7sKOQTq5HbbbfhV+SL0LNhjvATuJW5e+C8asY/4tVe7eog/sdtPSX/Xap
zesun4jtijBJ6KImYMNFyw+e4Ty0gcn+9UReOuuFvUWYZNoQKSkKGc5624EGmHj2HnQiEKBufEA4
XZU68mbVWa8NcjGt2QSnOWYYZLbtQXOKKhT6Ja3DCGH6ctft1e3KIC8e/+eDXD4WkFkttXjEIEWz
cn3E3sRDnPvVUSSX155hwhme3erCmA1JAbyH3zn9zs+dApZ4dKtizwxJ4yQE7bGK0/5VbWBwEREN
3Z+4c4A8EYyP51YKrdR6re1hxWZOrp60+HGmwZRmUE2oXZUZe5IiBMy1TVWhuyo30Uu8pjBy9Xh8
/IjF5hnrZBzjbrChplZCTa2+r10UeKLv87Hzkk39QLVVhMall8HAUdbG8UBeRWR0zgcODk+pM5LO
RhSDdD2qaT7cd2AE6hsIQ/2VjSMGsFxLEzLagg3fuqT6sYaWWN0oBGgBSk3xluZwoDdo/1OPIqMC
5pt9/F1kkKbCyT+vGL8ILmwQzAK7iew0pDfxZjofKSmZqRlsNn8GFw9JIDhjkk3/6Td89/I5rYKB
G9V1sCFoyFAje3RuSzM7WU0NClbBTfoyPYkmRwkdjtGt9BXUk3hNr94WaxYXGxjMYmNd6eD3EbBK
0ju4fgMRr9Vo+mm3BAK53mq4dsUm1hFS96agnCVLqdqyHCsogCamV72il7nvXftZxE9qC4JDtIkI
VWE3Lp01fyeG8nEXYXLPzC7y8cAuqEbcwGzUm+5kTXubmSE3Khf6FrcRWYMNXhzLd3tIQIJPFLTE
2EXni1kI3lJA3g2PB5haZB7JN5NhakVLs+IQ0DkWjrby3r4oqMGoLaNjVAgOX0lzGbNK5lqH0WSb
vpCgf9Rlx47cGXXGEDCKd57PQnZaIJs+ZS/J5rfyGeLwL2b67COWDollSmmjcA86nt4TrdX4glhz
UhSowUEkhNPte9AD4GOkRxJ7I/d+fWYvVprAGSPLQZARvdJn3adaxeomnkG+jkyfttOV3omiJKgL
2e2S1XTD8l5DiHBmTvz8Q/zKm9wsW8ky8IDkW1TM7qgbM8DjLKeE+tKqes9FsCDs4doB5wB4rIyL
tHbOJLXvkXtGNWI8tKEFtEsgtY7E3pvXcygGRbLfSOCaCn49rxdlmKXlxRHSKVAgYwrLoFjtXyot
AXDnpe+d3tpAxdMXAaD1mU77Sv0iAaFQJC9imddBvxfXz/uHGIJJFBRs8CGLFx+kKgyzNkEYJsQW
a3S1NIDrQQcj2k8bo1zZTteH/cGacGgfFhgBvFZFguJIC0Eh+QOis5PPToJLksvOK9TfwYlQHKTG
Kb4Yz+nDX3ZcWG+UKyG7Cl+CsH7ho6muxbTVMVjdvq+hVzDdFOrozWoAQpm/GqOJif1oa3F0rXHu
I72i83tFFvnBQD81vuUIxZf1st5FslpYQ/SkauCxwntz6SIrNtZMVTPBE49sruaLHqzogbgNQsJm
XWLk4uKBOeAMQJiJN54FnrnzdWSWlmMecQNQ8LE9IVt9PxnI0SUyEvPJBped+Rvg2WUgKsb4wai9
jB9adUhLlC89W/lezcC1laCWXnllXh+YhTy1baDctSxujKwvYiSrJ/SXyOwO2pHJTcXktHRWzv81
T4cF+5ed5e7oIkBddOiVpJPuE2Y5Kliyu0h29Xb2IpAvZlHrROlBQddeXwV29NoNx4kgodZRn/DE
jaXbDLBSrupOqaWOPKGht3/79VdevPF/zvi/v3KxzFEXRTWyv2D5u1d2/UHdSK7xPXmC7B46zuw7
acUrkovr7n2F/2Vv+a4Z8zbvVQp7aqQ9MQNwOnOv1GlgG8mhVA03tq0Ntl6gmOW92RehgnacjgIx
FB+VEWC9fnqIgOAmpR6wfhXoLNbk7DJefN0iDEntMuqKDl8n0pttaJ/kp/cqjRAV5buIgHEAOm/k
UxpUYAjs3ZXFWNkyxuJyLO2qY6OMIw4qC1BLDDdCLFAA1yFAsU7qIi6gi8EKaD4KKYCvLPn3mWxL
Sk3gKvlrE1igdZk0h7SuCDqAfDsCKh+DJhNYvtWg9uom+GB5cUfkZptlRDA2jQEJwMhLoH823piK
Lw9+dJfvBQ8huNMelPI+Ku5b6TdKY2ufsHg95BU0qTQZg2fTbT5BIGo8WlrsakRyrYa7KeI+ntqb
v7zAKrpNcTeJehkkQhdX8TjPNiKCFAx5IMyHjrcQ+4hUR/o6HPpPOQBbv7Z3OUiYQz1A8K8iMbls
wEimvigN9t5fhEbSDWSStsZvMOVfem0VJDoWFFGRqb+scJtVTJoS3tZDJd8hQ7FnTHaheLM2e2J2
zjfsmZ3l7QChlL6eRtjhUOZGosmLv6pHESELBBRcyOOvZ29lWPbCGdRlaSlUhI6tlrnaAA3qDOiH
eMXKBfACkHrokyE1gM5VFMOW97rNqFSMkolRefNnXBFx6yiGQ33m4n/5IDgBfZrceGKMv1GqurwN
hXVwYkOBSRMl1fNr3oq1qC8YBvlTdqBAWIEmh0N7aJADRa+gv5pVXmbmf4733xYXTm7qpDZBWxCE
Prb1EWyUewPkkMNWXmewFd++3C8fx7Y4bdJQZX3fgXCs9ZO7IRyhpw75FJT81ilHrgTZ5/O4cGlS
nitcE2Ev+CcbyJL2m+FLF4w+ZJ7WPfflNQVjKC6aEDBBW9XSc0d1ZOcA8ogYO7v7Wa/FM+q+hXJW
4QqryR5hWqACz/7l12fi+jg/mF6Mk1VSZsstgLdjQE8dRL4L1MlmBKFNuIbtunyZno9y4aKLyWpo
bWL59AmcWaSeIdRi0l1RGfcmOg2MNl0h5r56FtC1oVnvrVRLLJkeZ8AvC+I4VDi9nH1Gu4r/6+l7
h4RebEngqyBjh9owQuvz42ZWWZkoA8ZEc6fLHbt0lB05EBAc0JtxM3wFkZRr3kTIK6OT282gpFeF
L90W+qX3Upj5AH+uRMNXv8hCFAydeBsIxWXtWOXgJxwLsJhyb/CBkY3iR0UN5Hwv0ROPjwxvGeJA
H/lGiNzW9qaD4Ll6MgffZKHA85sO+YF21dIpSme8+etKl8JdWAQYJNRNhDrKYheA/2VkVgPa4NHS
ti2IJSOmrQWl1xb+o43FU51Ffa4nHVywYEOEqK+PdCkxHQ725wjcHfwN4LS1DP8VmyAs04AGBXgY
uiiLh6pJR2kEgN3wzEK9l6z4gPaBlf18JbiHrgcchAEGZCyttnDumV6zomCt8BMEikCF392Ieq8K
Oon4NV5tLyaXESWeE5D/gnwNkqGQAjjf3WRWK1210a0nh9Z9DNTgFh4iyLgz3dGDGUphtavcOFjV
o7wSGJzZXaxfHQ9x3abgfwDf6RS0R4GNbvxynxzzE4MDXr3DrtwsZwYXiwf+XVp0BgbaeCSwntTN
z3KejofBatZZTNrCZZzZEpfBh4RKPVMeGxFsiY7WOvflN3RxFKFoN1C8anTGN338nbTR5WMEWBKI
6uLpD106Y1nX1uMaBK9VAlWMmxH6GMidbSExjaKltv+NbP5Vayb07xCCYP8sj3mt97ORZrBGn2TU
60WmjoLyRQuq+3gVVnJlSnVUDlCZRzMDmEIXgYFplFOV5jA2ztQbWH8se+tW44P7a29/7Tyc2Vlc
lnHJaAHW0xG5XSvsTva3DOhkr72PtmgbQ1sYLmxEWUXlrUJcr3iXM8uLk4gq10ynAiMU5UOhcM8s
f8hUR4SUWgCoTk4cGxw+3v9zxIuTODAtHSoCohBBd5nGoAC27szZaUCKhkdVkIVjKDxA+rxi90pQ
eTbexYHkObBdpTKAFyKp8Kys8I4dKW9dXWG+ZKdebpnB1Gifk854aoyiXxn3FcdnyDoE0EUJXOR8
zs8oWgdKMjVYaGmQvILITjXfoDETpKX52p664npAsQHIEAQ1LCjYLUYqmdok47oSDcC9B/I3uB7x
Xpd2627uyjEREhqIh3RNlGwXo6paDpY79EN7+TA4eVr66N1zJTBNrSzeFfcNNWEVdR+oYKKlZjGk
DBJNmqShwziShns6RPJ2EBFfQYvayeXk1dbjUJqkfTdEx7mt7pt63jCpZo5l8bv/57csvK05mFai
UHhb66sQRtPeEs881d4M0fbx7TeYw9bGvggIs8hszCh9J2Ob/P67AIaA0tKtjmgpcKrVtO61jYr0
sSgGoNMa9a/zjYqmQPSGMDRaZ2imQl+l21Zj0CSPcIhrq3rFo+PeQJ5aF4VgpAfOTVHNalK9Lgzk
P+1X1W43XTbvoUq0azg5KXYP3Sf5ZCXkVqFlaOXjQ2oWw9pHXJ3eDx+x8EcdehF12uAj+iDeyLNT
I+Fi+pIWgGTzlOw6R1X+kwP6cdyL3cyKppGs6d0kqOcAMzVdw6mOLPhPd8+H4S12aw2yXdkcVB2x
gf3anWok6LVHAaHt7sAHt1pcufb6M1CHRjcY9BdFh/v5mmo1iHatDtzPA3tFd3LdfRlB/D6Y4aw/
2FrjxRo4cLOHir6uHMtrm+mjYfHzD0GQgrSx1EswbNzMgeKD+nabbmdXINHWkZnXDslHY2JTfTCm
Zxw56gJ+r1L6J3sG5zUlz+WU+poaB78e2JV7+mxCxc8/mCp5pNlKC1Nx8sjSrz3gkb82IA70Ino8
M7A4hazuOWt5igOADGtZQu8sH/xhqm+GuvOTMlXduTSR1+7Sz782fO3xcWZ5cfRmu48bxcaSpT9G
6Mz8vKogjDQE5UkQpK7FPNduK0DJkYhEGxjgmItzl7NU5RO6qLxyOIIcwJezAD0zK+t1AWnFcxQc
6Gj4xANeSNcuHCjyEVWaQkTZa5IX0SFDbCitFqU75YixzBxyI5VDzR7ST8WOaq9Mfmisymn0Z1O6
6fo3qZ5BIKCshB/X5vrjVy0F4mnJk3JqwTIuwr0sCRvI6gQsBAgIQpVhNwfrSphX6pFnM7HUiG81
CYwGIDJA9VONfWMnXJ3hkQiCPvpvsIsJV7bYyCaescBomhDpuLi56Ah4mdxjeY36jtZy6dip8jXq
FGewygfZvoeez/eVHXzlcMIkECkQpbdF7fX8cKZVpEmlpOjIdemfFR+Y8FMabzTgUYnfhHrmoENV
V1cO7NW1RE0GQHQdrPEovp5bVexUyxNz6PGYFXhifcNc64uA2UOcNZjkVajPlXMjaH0QtqIwgaaF
hb2iHkEYwAfuSeY3DhVmq9MC3q2dzmvbRUR3aLgCABCPysXVAf4QQRusNOiJaA46lHIaCMqwg0hy
2dtVmIn46MVuObO2uC/kLgOdnxqLi1FUWdRnGw8QxFWzn/kS8H7uuBY4in/xVxYX04juXxBflNAS
UMICcE2k0TeWA3OOYApfQ9Zf2ZlnwxM//3BtqGqnREoBYz05NmCGaRLL+/XmX7Ow2PtgQDKhdYsJ
VNrXMVYcaLiubPSr++7DhljcD+3UYPPbsFB0pk/tH1MDCpM+WrFy5TghdYg2fVSo8Ja5gOdnTEpz
a8C+S58GX7TNC7ktoS8ueLJ/A7B3uQ/O7C0hkGZSN7qSyJrIRQVC8EFHU47X+0iV7rjmrTaNXb4H
3/v7ZPQfgEDpgp4JJBxZwcEJiojeU3aaL5BFRgMnrIANavVcXW4LWIPiNwqKOMgXaRolgnsmRavh
XDVbFSBoZh56UGHR70BceklohFW//fVOfJ+x85MlZB3Qm4NCJhzVMi2P5JjMaQObUZttNaXYNpD1
AVPLrH/Cne8YHfopU1VxpPE/iOXPTS/Omd7QLFVYKSb3kENtPBckwM3hvT6NZMbKQC8nF7k2+GFs
VhnNSEtEK2zNFapxYnItujEIEHIEwhLclwGUs0B8Wnjr+hkiLDqfXSylDVoC0ZyMc7Lwy1VZVwPk
plXPQlqx103H0BN0fH8d5G9ZvBITXrC5ow8VWxQ4PFFgAWXd4syn1KrrjCjqe/Ii3lPbU62dVjup
8hlVhnTX7NWw9yMoxZW7nobq9GiDI2u6+Q9o7JefsggXM9XqkUrBpwjpxfxLATQ0er5aTw5yGbCH
VQmdS3d3PvTFU82q0PurJaOKEE120800og+KupCTIG6+AftR6W7WbokrwSpeaZryjvwD5uAilMha
JWZosPPUW9HAWocCqzz0yD4KHogi0F15Y5zEBAD/+Zc387ntxdFBvFFqUQYismQrEL1lAPifsRX4
P9mrH0pXX8cWXZ4fYRLNgqgUCTjCYiuD2Ws07BLDLdCT6Jee+fqTGrl3Ux3jpd5vKD+t2RTXwYeb
uKvqLjJro8CyksAMULY3XPPYIb8AhlWk5bzIp8+/ntpL3DJO0cdxLkINq7DMzlYxTo7qgwHlakt9
Vr158y7GAoWfu9KXPHVwVL8KG3QvQovH6tYeQuKoLvzG2Ucs1hcixdIQowfp/SizI7LZmxmClkkQ
h6JpXwKEAXgFsnYZXF5352NfxCV1Kqdpm+qQl9xBvQT5DtvXw8hBmLVZVX+5fHKc21p4q7mmythq
plhbNDbpPo8cAm3HA7u3tqYvQztQ4+CMGI9gwqPr18FV89DaAvk89vPFXWtDVDvLxekVy5xAKpSy
A+nesMr4FH8EzVQRDM/sWbmxACpM1kgMr0D1MPwP9hfDR6UaSEmwreMEC3RYFWS3CC3c7FZIxpgh
iBohuNMcccL91am/jKLwyhPhDBiI8DZZZrlJNchzYUnCW3a+ULAie8G5WWwFUGT1bXJlU51ZW/jm
Qo5taF6qqAXhECtu6UVb42CHOWic1urtV+JRC4AbNHToglNAX/rkHKx0eJ0YmjdEYNbc9J2k1w4j
RhZvBtoMz7VqZH5ZSHuuJHAk+J4OFA+ukaeGAXCVaW2QnCjXXi/vxMxnx1lBbwlUw1R0gMloHFz4
zpSbaVZkFl7zssU2QNQbAe8tY0NAzvYdvdnDqYzV8dWYiV0HXdywDOR+TQfyPfDopU5uDsk+nZI0
BCemfjQ1UYqJUnMvJ5W901WuH4vBVD/lGptukPDXsXmz3NxKetw+kpxLaPwqFBNSjVZxVxaR9sVs
2vg5H2rjVEXVmDp6Xfa+NBoJDPPROvXA7/n1MGe3bJqLJzOxVTdTK+t+sifzgbOJIUUw0eZtACUj
QFRqRY95VNRbdaz1DTUIeW07Vd0NVozekgR1azhscNRtSAExCHcy2HCXRol9KnIrYqDmNIuw7acW
5H6KNd1lxtQ/SimHA+bJfFAbS78BfzMNu5S1MUD+Cnj6LKS3P4Hizn6M4hroVWPWEdchhPZ7m2eH
qZnNT0ztiy+Qv859QM17MH7Kah4yMlh7I23ZETLiMqxr8ngnEbP2eadaX6xKzt/iLOtOEZXsIMq1
IUS9dvQzkGD6rdpIW63X9SNDwvKhJ9N8nHsNAMfKyk6aXYyn1BhBo0vM4pMFRrHHMc4kQD+t+TFF
kmCrYzO+WkMviCutBBtwao99VyTQ2anlrnQSHoErZ2zq20iWs31GhjxB40ycfe7G2HyUqgiJilyl
RwrA29ZqTeOg2sp4x6sxyT21RoFnYkZ+IrNluixup7uqYcl3NTVBaTYo7Wao7drrMqW+sVnSbkxQ
kx5lSho/MyeQgw1cKwsn41Q7GGoq3QGjJz3UjUVKl7ZKeqPlVb1DsAtgqWIl26KVk7CeUrpt4zba
KIRlN3HW8Ad74gDg6CmoBZ1Yo+12KnLioTFKPVpGHPmtVhCPpHP/eShUDuRLHG0TECBso7wudlVt
j/ejifkekzsM1AdkpksesMxNE8bFWDzECdWdjMVV70qKIU++wXuzpoCW1CVU6fXGQFFAqsrXQU5K
FCzrWoYQVzloyU5mY5zcWlk8zMEUIW/jZDb7Cf35r9fxv+M3dvfzdLf/+B/8+ZWhJzaNE7744z9u
0teGtewH/x/xa//6a+e/9I/b6q184M3bG795qZZ/8+wX8e//0773wl/O/uCXPOXTfffWTKe3tsv5
uxF8qfibv/vDv729/yuPU/X25x+vrCu5+NfAOlH+8c8fbb//+YfIRf7Xx3/+nz87vhT4NZflrPiW
vix/4+2l5X/+AcjN35HWRb8QYLPoUgVS64+/DW/vP7LI3y0huiyaaAwTOwjRR8kanvz5B9H/Dt4s
EzznMpjIxK/98beWdeJHkvZ3BcIkAkkhAJaAMxl//N/Hna3Sv1ftb2VX3LG05O2ff+DYn2e3ICQJ
Ty3ctWDaAV/FssnFpD3oDeyU4iwl9W1a9Gli7rJETfPiHiyeqg1q7k4yeelXdOjMhxbcJ9omphXT
j4RKI67vuL8lVf0DRMtb1ex/ZHyMpftRt+PUlacR0OykNdIf1hiHdpbEDmnyB1slt9qACQpaI89H
eBIU+l1IIsol2GrKUqFgv1aUPJiJXOmO1MYUUbjKef9YJhleGEqO1vSnwhrytnGjjIzKS28x0KjW
ICZmrp7JxuBWI0hBnVqv8nzfzamN1qySxM2pSfq43Y6zksyOUvaR+q1nclf96Nsy7UNdTSn0ABNq
jgGX+qlzTLuvcj/CNJSnvspmzS3LjJ9kKtetm3O7ziG2Xgx6IKuS2TpFbhatHzOZVg4ulV4Jid1B
wjyZQRDkMpCQoweAIgXtZU1tgH6ZZqO0i4YYNLX4NCPfJhooY52kx3XlR3nMIrdDtzFzaGx2TepC
KlxuTGeUaFr4EzKhQH2AVTneZfmQZceM29P8xBIqp/Gr3Bb2V7NsSrBe9UZjO2VdSPd6LSixGeBw
EoAFZfsCDtUc/wf1XDtx1ETuwe4q5ab1NU6yQXNqpR+irw1IrkrZQSA7TkHXllH2WZtImt8gT5XE
W65pFK/tnoGqVWvVtNjkWtIqXmJrUuNF1sjm58ZQM+JPRmczzyi5RJCLRvkdukyAgs6nPGIE20Th
8vzYDXL9JY0nKSNOqxKKjIWcDTyQtLICSjBHe7Rr69zElOYtte4SipSfC1RkIz2Bh0i1J2eu0du8
pVMq/5Aoxfhqa8jM0B4aG2QCOs+kXZ2jS9wvOCHShhVymiHHSiZwh3Zcpqk3ynggHLBHo95VBR+h
E+HxHfamDXG1DizDzZboFNzHRTYNEsrgKUFZoc8z3m5IFOvJtk4U6Fg32sDUF7UcGBgNFHPivjJ2
FGzSKZlTX+VJDBLnpGqgSQM2BsvjWVUxCD33MzWgxRcjuvX0Bm20+Dm8hgt6VDsJARZpUTrNm5T4
qMen4JGeVHP+qkJPPnJTVdLVLZh0SRIUllzMiAq1vMemtOU4+WRbWTn7c2z2iJXUOXm2oyEnL3UK
3dWXiLdZ/zjNtBm/RWYSy0HHm/TUtkh/utNg26lbxmhN2A7tPOh7XWedCS50m6U6grl6nNH0rw/c
N9R8zu+pleTJtuRlhKf6PErpIWqhN+aA3cjOQtmoS1vxJMw+RKu7IqOeZZUmblKukMnwlAgk5b48
j7a8zbquYBXQlJ1ltJs0gm7igXd9RE8Ul7/q5TmaN3ddG9UAfOVShiwpmt2yZ9CrTvuWViagi1qf
P8XVpBB/jMpscNXS7NJtS0yoVqF/upn2VE0b8qKK3/RUhdN+mzRkbBw17bs3y8IBPoAFvQRdMwS2
ogZRhNWUG6ubIuwxxaaFGSYkmzRfVntVD3qGb/6i0Kmp3CLNp3gnm6Mlb2sz4RCyHLOKeH1RF+k+
1kmU7zRIzrUOK6uq9lPEa/U39KeP8WPBUQB0+1GzWsBIUCIYwEk+kq45FXNVta9mY1mPcqbkFSqx
RryPyUigMZZV+nOU9x3aJSsQXm/b0mgnj6DiPztD3gy93xmyZPogEQK1jlRV0heaaAhn5IYb7qCA
eNyRQTwY9lSvTzZcTek2c5RxFx2SDDKmXG568Hr3yr5IJNSE4bfALUtoS/ddGSctlMh7aw+ylvIQ
8RH4Xl0GjXNu5uR7omnTN31s5NTpjQpSGzwZGy+T2uGh0WLFn/povMN7CkzvyVAxVA/4gGY3r9Ig
guTNHVWjmzpPWtOTtIpPPqEKjXyDgun6Je81C8khRR5nrwGjfITcIGvpxpRnGwKsIJAwDadRoMka
ZjHiVPAadBM40ZsoUiffksyq3xlDCubvKNKNr0OhKPGh0BM7jzfYd039g9epNH1qsQk4HrJ6iw7K
bE7gTfgnS0HvtWLfxXJy4hnZo9ekduVy2JkTunRmpjyOtXWq8bpxzR7uDwhv7mRg+g/AvwX28bYw
HKOt5I2sSekGEoT1LipA/i13MXFw+X7moGNvKyssW36fMQWJT4ZNI8lzj+fgbGA98FTJSn4jaeRA
i7R2zEkdtlZc3pqMPDU0edDJZDlkyt+GdLyv5xZsJLqCB4fRvsWj9BIbxm2m4mYqpsFNJpXvSNvq
IItXrIM8NNqzqpSqAyr6ftfkdAPOz2QPTm851GsV10puFUFcozsXNPqJq0r0YajsvZVpvUM4RaMp
Nrivjzz+LOtx51pYkyoueQjJAXOXV4UdEoXF9xxHFLDNskIA3A1lcTuAM1oOSMS1EC/C77GOknki
jYmT43T4PTVeUonGh2RsGYDlY41/GZnfpCtwj8mzZjlWxW+nJAHyNS+P04j0KYj50hNLUyOwcv0I
Z89fENp8liaCHEWGh11B8UCDkv2AtQ5xYBMn0pMXm9XkNilGHkZsaFFF1gqnMZkdyHqjvIGIlN7O
6fADDw1IMckAvHW5uZOK5KTMhX1jjD2ot2Uw17NSDWk3TsiwVZELSaKXnFHtNCVD8oQrptjxRK88
cH/onyc8b/flzPRQKrm2UUsIl6Sk/DY1DWhdq+4wg5Xfa0lRolGZRG7LpdgpG5l+a3v5Js/zg0WK
I4fm6qGsWRb0UQWiSqYbvj1ZL1DZqR2j7DNHmRsQi6jF3oznzMdt7oFVlLncztlm1AAX7tI7TN1w
0LCn2MARJNbVW4GT4Ayk2qCHa4P+/KdmhqRJUqPzTxtAFZnfpPq8MyGr4dm0Pcx1krlUabIt18sg
y/+XtPNajhxZkugXwQxavEKUYLGoVfcLrNndhNYJ+fV7MHP3DllNY9nOPo4wZmUiRYSHh3t5k8Xy
vo+sn7ro9p08bGJSadLBaTNO0wY5/a2KIfmPVMra3RhHvzKL2KCcCvSPp67YprPzMjgT+eeMat24
0AKqVdtpSLe2FXlxL6teNtoYSqnVHbH4vRGph3CpL0nGZrcK28yd7e4wpRF9s9yhahphhIvUrCfi
IduEUibvkNTnCA+1uZDmFeZWKWXc1xFdeNCXpLqv4rR7RmxkuI80If92yhjTr7nsU2/SWgwV0moN
gMMZbfG6VLLHvhZESXBENkWV2vMa58QHLHj0Syzyuv3Q9hhIDvX0aCV2dsf/kt/YeIz4ZU2rcSxa
zY3zqd4Qgtu/a0tOdhpB1q7E6+CqL5boZRDhfJXNmfBCpTTfoGdmN6LshW/OTQMi0PQZMmO9Aha5
tAPtCUvfvVSxI8W7KseH/kg78YyoTh7OBdfZUnUIx85Lu8nb0On3JXH0ayERlXq6k4nGJ3uO8kBv
5+HeAMHh5h+ENe85hgOlgT43kd0bkjK90Mx+Mr5XeWKJy1QAWXFL6NW3ZMaA7bedy4m1baocMqeP
zlUZ4W9ftZLpdYoT2S6s2eg2yTu+dIX9BE9ultmTm8xTQtFl7OXbXu7bY2m18tOctIKXoNZRum3K
2c1I7nsmIRbT760uVN2lVrD9TXKyI3/Ri7bbWl0vBq9te5ZBj/Im3whCUmc3EddgpYtO/Gslmc8p
KEGgqxNtK6bTp2Qp/fUozYEEjOMuWi+8gazC58hOj8XUZod8LOtd2mHqEzUZL/BYS5siKkyPdsgF
gXvN2Y9hJbsGLa0XXAgPuaXHdxPoyE0ZzWgWRrPBRSyn+3aQ91UvU+kyZX9q1MTDbAWNfF17Eq3x
HdTCvFat6p52POV7rNbtBbEtz7OgMG4YzbjD1OC300zm9aIMP1DZeR2HbgoKtHov0iSJvRghumtD
FOJQ1LROdxzZI4HsyoLGG9IZ8/Gxnmfi1KVKNkQYxRvuFfOGS3zBcCyJN+xLkBwt7pXbekmNndD7
OEj1Vrojo5DR2R9yPyF/InQsbF936gwrk5mgjrRHli5Q9MTUAWZLwRPRSavvhHwkHOu2ZVNanh7p
x7xJa7exrOFStcLWKwBtMleXq/jBKeXqYPR16E961fvUun+Eo1AusUVreHvGX41wxgD/4HSblOG0
d8rC9ipNPHE7xEzO3uTrkxFO/VWhG7+sBrklzdkZoeENM2x3XBfvIk37rcz6N2xC73sFLVeMXlKP
0G9yMXb4BhmvdBM6A3jqeyfIG0N3y0L9pmr4bFhgg67eVhc4D0YIZQ2LV5rk2Uto4jNgXk21dtVK
4on4b3aLDq+bKXpM624XdkMGU8g8Smb2o1e7F71cHW1l5TrU1UuHfymUYV/K9nZUqtENMRYB4o3y
C5bAa7C28YSqS26Xp8YG7durac4eyqH/NcsdjVljfST6OrazLI5WQiCghRk18Ux/c2A+uPZojqtH
y1FVzX1GKxKs6kULBg1zUiy9Dkakbeu4a9wxMfZtKD/gCLvtwT5dU+/JOx0htq0UIo6tVz9j5HJI
KZLKD3lKPMskT4wS7sHUpA6fZAbFzIgfTSFew1tk+q5NdMhYM68lsg6eXLePSWQ+ig4WYDVj3iiq
/iEUxbbPHCSNZFFvy8ka9iJ2eqxXarGvx/xWLJPfZgKrR16IQGnDTZ2qXBxSeuUMZcW74UxeO2B+
3JUSoj3F/AQyeimLloqnAx1fSDLrpEKIbfOHVjS3stnJ26qKZHceSzUw5OYn2AY8Vlu7XSKkUSb5
QU8xRsrTCzXurnU0OmNscPyxTKLbutUohYwlLpokr26qSkAXXYPuh5JnNw0qZ17XtZlnpmoPbR52
y2WediZ/CdOLSEbPokrQPcgNzKjlPpa9ME/wZgKEzmN5AYOWr7D5udbnDqi65NfYLSwwTH3cUbbR
YTI2ujzr23xOYEKQM3sqaVqYF7O/KNaT0TiVV2pS79qmc1dZNJZH+XHOCsUlr9ilWvRk6HMgS2rs
lkv2Hejg2Bnzcz50j3PWjEG8SJWfyir2SIW9496rdxC55cDqw5wMdxo9GtUkTxmJVGeuGHdiLdxG
DyOuVDGWx3oGOMjy8GGopjyoi3I1lbksQKVudaUK93PPn2xydd7gqNn6fQSwKctSvSeWa7aNMuo8
Olb/RMSqRW7T0jMD3Nbu226o0YVqdAPRCHnSNsYyZDVQTtEVXurUmNQsYxu+NjMUlDjDLWRj1POA
d5Vahz9En019YEf1YuxoXONlNMpskAMnbqbJHTKF/vEkHO6kNFQP+tJRcdMk0EwQK0BxDhEk/TeJ
j7al/WIKIk2frwtTDze9NHQOaNNcZNwder9BXl7srGrodoYpirdckYwLYdrNXsgNeZep0BOn9pw/
NcEeyaW5C+2hSCdZc3sSVK8e+MwI1MdbNCsH2IZ5KHPNyGFhXDiLk2qHrMi6o65K/QseHW21TTOF
a1u1ukLZU6pRtomTOAcAnNE55koe7ct8zDhRThbSmlyEwkP6Cne6TpWvFzV0buLYnJO7Op06/LzF
ol0uiR4jZ7OU7cVUtOq2QYrwKlWIarbSmKA3ppU6UHkG2gVaMCuQcDLtQBgxBZi+Tm9xaJUBqZWy
yxZqGb7QFtW3DSFxHVgwdaT01pCW+TJRigfsfpZDrRrRU16Mph/qaXIdtXJ3r7TRbbUMhzmxH9W2
a/eVSsg6m62+KZPwIU6XDd+bbNrUfszpqG5op0xcfcKYZrKVx6JIbym7XPUCaX2t72701bNzMuz9
lKpX+lRsskoLKktutmZn/MrT+kIhPxha6XsxGZErpvZiwWUqSM3quS3S6xp5u8C2k9lTQM18s+hK
T21wKDG7KWOXmbx9prmJtDjIyUZ91erlDQHqsU9s4nwz/dYOyWVGIOmBNVYu32RnztXRzJwLyTIC
nMdsCkcDqsM5qGIROtWtvtZ1+2rIfCWSZV5KJwrsKhwDySZ3SPVldEVraReZqiTXDtnBtVGqKSUy
kChXzHjKJa3Or9NNpQa7q4TfOH1+OcYGGS+FritJRtxAzYbj4JCrSXFdsiyF4WaxtDXz6rLX4529
DPdalgZRRO+NGpZgy1LmTnq+i5sRYZREOqhh96jVQveUJcuCELeOwJQEl6CuJ/va1AoC6HA/mrXu
TiYVG7E8d1R5sMsKH1KN91dXxYvUoniToVdYg7R4HTpSbimr2zQpR0I9cdWXsJPwtlsTi2vg2ddq
YD9b4ZWFkWk60RagGttonu8wjjPoR64Ht7C41/tM2iu9+ipJ6gG4OHIXU/pBM9J3JVGXfZqkld9K
5MNVdhPO1iWeWEcRyfsltp/NeQk0PXnscnUHaOq3arfXY7zTljFyVbkMUrvdLV2V7rEbUz3LGo+z
Hr+pUXdRLNMxT5vbzjBuuXZuUcZ6jKzmzTDyiwocINIIQLJivm7WBph0ITuZrfZtyGzhOdrwxLf1
ndbmabcDNeyZy1A+z3Z628xh7eolNb68d8MlvoHi/6uu1uqoxvHrNsbY7LpqrX/ybVcCQVoV/jCp
tFUaERFHe6dKDVmkCJZJ26uA+Hpa3Yyqfo+lUuvqBkVOIMybsZSuQOuOVjGknqIXPzNJfsnN+Dqb
G6phDg+18cidjz1X1TXeMgnh1aP9XEPIy22BekwxyLvIscxrhRSPjATvgRArQ7cLM3UrqANGg6R7
WcwDWytW/dQJIHel6lq3bgkYm/qRFaQMhi780nvCnnZpJR+cgYiqCaeL1Mw3tl4foJUFug5+sih2
4sPbiLEdkwuXk/+MUKzhRmVN23Gk924FGgvC6I5G9aNLxi1B5WNka9slrV7zub0CFruM8v5nMguD
TZk/ZGkbtItOvbO+TlvtusmTmIdv8gEJ/UxKL4lPv+PscJuniE0vIDCF+GGNhuRS/OfgqWhQC7XD
vwP9goJcKh+aaxHHz1adPFQZ+mhT2US7uGp/V0OUBSviTjij+HWR7O0yL7xkcl6nLnwVmbFp6BPR
OucHE00PZjRdJR0bc42U5PAyDvtLmg9x1pIQasx1LVBjKQ4MtX4oVfDvqax+6IXhXPS4/LndGrOo
I+i4kpa3U9aFvpOs5ovGFAfD0t9YIRCIqlY3yTjj0iU5npwgzBTWD5nZPenVaARq1SwbyJu/rNqU
tnRb6V7dGtVGl6I7EKCfpWQfRwlNHRD8NeBcDkmoHFu7id1xqG8NECMcFvudUEYW1ehvexhybldF
D2IcXjiq8S6pMT9o1Ac7yff9klduO0njJraWwd5MZTde4FuXvkZCnY/qIuLCtTOBDXSj2hmfpNCO
fVh3G5ZFvaCiAixA2Yh4SG68kgraT30YFDRnw/nFjiRjP9cKQb8WLmtpubTuqdksd3AWlqOW991a
FANw0EO7v5eSXtmDZU2XhSm3P6k4lMIbm1qviU7CYRP28vRN5EW0a0j+D84yKd/aVm9/AK28omMD
tGKtwAsa5QG+O7zicSLzjwW2NHNy0+bIvsSd9GAPWrkteY0ry8g9HEKDaOz7oz021o5k9NqoaWvr
+ln1FlmhuaQwmqBJkIySLNDh1ErcSOWUhjA8U9MBLHc4JiAeg0tKcKtnGD5o7T11QLapZSNLW2KW
lmgayq1GJ1N5anKf5Yr5TubkZnnZuEVjZS6o7J1U1bZb5Y3vLPYzLW8ti599N1PrtSI+Rj4yMzyt
HpqdGobP1EFow606Kvfy9Gom1ssc29KL0VVbikltIOvLrhDyXagor22j/YotxJXNBSabBVqgD9nz
PE2yV5tz7KeNWrl1SKitGAuEhTURnSRydFoOeWEGbZ/3y4MVw0IrcvEiMunSitTrDrq8aFQEPorO
3EXUUL0yUjrf5FF32xjaoAS5zDXJtJSyPuC1SZ9pykXfLC/gF9eF1f7IZfmevsbFVfrqdTFn+Upp
Bwgz+n04LRF4Auj9pOX7WDP3sAIuprnR3RghyMcilNudAVgR9LpQ/cTAICIbhnmLr2bhgpfc6HPV
ePNUA58ZmfFdpnGRMNXSN/ghGr+rJikvba1X3H4am30eqfG9Vo/J/VSudrkqh161x+naFmEO4lvr
6m+MKHSfimB6HYEXhm4H5cCgmumUAMRxej80anSl9FJ16Bz8Gqn/qBIXqN7kv4s2pslmlEL51Wnz
wbUbhxogu9Wz82a8MfPYAMbu1UAriugpkhLtUthxvEcEgj1vFhMu3zy+5pUBMruXrEq/WcRKexqX
OJPcKUMvJMknmeOUjjkoOz9P1ZbGR8iBACq2pwAwC4SmSkR/S+FtAqhf8H7njtCsGgQRzIP24FnZ
T0kL1NmQQRWTk761TsIjrpXaZaN15V0+lTiRDZV1oVWzunMcqXhTRy06QIxpbkMFyUw3TrKOQZVS
x8dzsCU+U2w/ZLix7zM8Q/eOFo8XStgYQSYc+RHwTBM+N6DyomW97OV1a64AVHkl1Erahjhn7kKt
6raK3raHSqFe1kWlhQ6GU2g+5qCYaVlzeiMhQ9C6qSFUrFdD0T8WWqU9mWvO1dk1CzpoJAslNrOE
XEZyNYw1fly96IMRFbEDAJa8GRUqUm6hISFoL4S9mQxL3hgVYbpxo6b+UNm86YmVdZ5Zh/k+lCIJ
OopdwEOORv3QzLH2VhhRRY9HLjTkfISz6g9GxOKLkTvVnZJ3s+xGHCC3WQjFQHweFWo2tjdEY/Jd
GeT4ibpsFsAWNGtfb7iErWxcfkU2OkF5phnfNamN/EYG0syTcXpO86YiEE3lY1pMHbGsbROj6Ma1
mlrjTWsu6eLndZXSxAf6tZmhFQWoerZcfbZxN7fXkg1OErmW2rVrZdSeMyri1nihii7aKZPYlWGO
fGRYgtm5YjBTP6Yemd8ZDR7Jm1BkaRxI0VD+VkJN+RV2znjRa/3yTQ5zVfeGMuy+hyART7MoJAoQ
gzbN7rAk9rHOtVhx82ZJvytlNn0vY7nClC3MhHEwZ0fqNnqB42zh4gJfoZxXkjS4w2h2A2hRQSA+
1+0YEd+1Cu+ENWhh0Cz1gAUw7B1wEuxM25vIirkQWopfzV6d06Zx+zIxSU9iLqt9DNgybziN8aNN
nl752M3TAhSWPDZBX4WdtFWi2TE3Vq8OmAiVI1HUKASN5X0/wwnWHJH7dA6DxHVGqWPr0JYaelHO
SAjazlT43GYyKtJpZ7Tonuoie6B2poavckqEgL4BZt2eMVQEVkbeSd9D4NvcTYxIir2wzqd2I9QI
Yv+C2/Ot3K8J4ECu4yjlgjI/3AA4A/gvC96GHr0WJ5mIvtUcw47bQtOWMgPSKJVfVSlRqLSlksvW
pMtj2kRFD5hqwNXqXf4jFA7NbFckKsQ8Em1NLdMDReeN9ruy180gle2yOMS8ujbVJqNojuYQ2cmx
moCDfxhGlhvHseqn6UjvZPmto2lsYgZqTolE4achxoYwiRfC2KBNTlTUW0Lnt1rOxltoEla4C0Bh
d2ACxa0dD1LhdeBFHtwygBzJrhZgE0gjdJl3wq63hixK2vrCKKsCdQRG2veOjLiQpFLpkBd5lv08
Xh7DERaEYddUUx194dLAZfpnMel9HdTC6R1AhFKDFFI4znynCGJquRJFf8iThLi1AvX24AP1k4+2
Jzwc2ZRseTMMWrdv5Lpo3YXqrud0UiMf2Zk9XdtOAkggIgddjBwKD5liPtaJK82NlPmIz/RHgyp2
czmrMFp2CwyWjEQsVQufTQ5ELZP3DB4ud+W0CbMqIfRO2jSZjlLXLNZ9pUp6FBhG0l6b/WJJvhmJ
1PCUBGLHjZXCGgvI4ni+jChSxZaFsKiXWU1E6ptKEzE+BfXL1KI5UUj1sOyVAoTwnsp3MhzVPhoI
bZDkgcRjhuxMynCwOkajtGEnTXLdsKrpUruwpKQsGHWHO1kxCRnQcC+1YjNYEnK2FRwbJyjTTvoZ
1zCyL2uoOmAgygCwVIVN+mtarBg5KLPSPNtI583YVPbtIFW57sPbMbHDVbNY8xQYr5OXJQ5FpkIO
kfOu53GCDOh0EQnYnD7ay6TCU43G/DU1lm7Zj1YcNw8FNAhlI0zkqVO5i+rYTQnfwqfcVKfiqMRd
AqmEvzJRPot7Xusp1DoCoqEsvlnSGgzpUhylxOOdrbiy4L8+D5JIeVztMbbArNOW5oQ8jp+IejXb
baS4iW7NUl1+jbQx4PCihmnHGifLSzdbUXoZ2sOouEbfOhJ1hmaUj1raDj+bmFwtBPOzPKkoATco
+9e/5ayRVI/YVyAZbxnz4FZqQlLt6lpCpgyTkwJRrabl6DV6k41uHC8DAY7Ttfk2oi/q2aESg5XU
KDIzyLHgljxaHdR0/aI9UdMSJaig27NZujbtRZ0XUhxApkvSu3QVsjBjMGmzQU3NnmHMQLkM0wCm
SwHuGtk5+JzSStbNCOAdXoaO4KKhzaKKgqSIE8OPzX64bWXW06Vw5bxGtSwdzQh74rkFq2H9qIR4
1WSpkYebiyO5DWDRynFQrgbNHCb6lWjTSjDe9uB0EWHL6VSR4Nga79UUVYtxUUuGIwdi4HG7oiwm
36RGXk47DMn1GRpNCdDTJXTkUqjsFk5m3ikTqqjUA761mqBwjdBg4nJauAVmttidPCgwi3LMxVf3
+dWP3hljddronIvwPi5V6kLKovfWLlR1arkONoGZm2maAawaOfPsU44K472R2Ys4jBI3i9cs4dh5
g5Py/1D0TnUP3/JF8RLwm+JWhdJwafFmXDjFnHVbeRD1j1IpR80VXN+1i+zZjE9llCrJY14kIX0g
upAF6xASF89tPnGf2OgDEMeK5JtmSIl+IEMvb/PeARlvJGv1kF7gcAd9P3BySZspmUxqO4cuz84i
b1CEE7EvSq3Lt5LS64+qytVOrQUdnk0+cPYCKZmzmWBeDid2UGHPpEmcU1dkFaYRUmHGtjcNNjH7
UipK6431oF/BFrHCrW0TDoNIdEt3oU3d6ASKpkUz5fS4Q9Q8IWp3i36y4KAsZkVqNMZd78usOxBQ
0cP0RXZKtw8iTiLlIq4A5zwaF+tEn9wGzsBjPeLSu5uKsJ88q+qU+QIu1pQRz45jBhhW6xIsmLRu
ixqBhiHO5zNtserHdjQopCiOooBFUyViHra1Mmbf9y2VZgiJKIS5Mmyqq1WtfO1xSRyvvzLQv+vp
Dztme3WjujQjHG1U476B//k23Rjnui8+dlD9/UtweTOw8TComRonHVSz0GcqfhnSldM3qX1l25yZ
68ep/iVvj7Lh2newCqj/IZxeRrxuIu01X55heKYvQsEva/HeUYj/w9J9z8o90fr6c5STaWRdpMCR
NzQfad/qR3lJ4IQ6pr537uT73qel/jsNEptzpvAfuzfXUekYhVgsO+gKGxhnfPyMVjNBHk0ZlU1S
BpYyHiw1fzac9lhk86XdIwF6Zp7rX/ynUeTPEU+az2J9aPWKtiQ/v0wwPV92tt9vpNsQc+fzzakn
gjN/j0YDlGVqSCUy05NtGttxGsuSufZAoVV09b/ySPOlujsnN/qxoW0dykESHtlCQ8UyQjNPGtpI
Mopeo7/Zj0ShvmbE1AMaYpjY101e3nZkkWf3zJ9riZTF+gXZnGtP7EkzG3ComCyhpcH08y9D2G2y
lR6nv1Rt6u05bbY/jsGqY4EjkKLgIIDT00nD6wxT0jHnVPOT+gYKpyv1zQWLcf/1/vh4mlnFv0Yx
ZZ02cSr9p83adjvl/VTj2yRWCK3RLroEtPrrMT6fyT9jnHyp1KbwnIAHBtX4KurM62YypCo7d6LP
TeXk66SamggwwjwQvvGTh7W9UbBuio7KbVn4cLU3jr9I/8+pnfTc9QkCrVrCR7KmG/YfBJbA6I0z
M/t0/dbDBJ+ajoW/urTf9aymxKMKGiOaP/FautnkkNM3dH1nGnKS//dPRZcC+0IxVYOW74/309TF
jYTDF7ciDEIRPTaO6SXD5H89ymdf6v0oJ1+q64mnFQgFQSxS8qsZhuz11yN8smTm2rHOQ4WHGTZe
H+dB2SdeUBJjWzflslGSeNhZpOaBLsfT76+HOrGs+esIfRjr5M7L1KJS9B4TiPRy2YRvpS8kj4zN
wmqOTrHvb+A356QH/nhGLPnDkOtF9W5H6PYCo0ORs0BVH6z6JXTuUnEfN2891ohnZvfJtzLpRacJ
Bh8TGiBPdjhQV7PiUGtnZ/oQbsG36CdNcyQMQ6ys4Ix9s89s989HRMFQtaiPIj9zMjlAcK2Qa7rg
pYtMeuvkc2/iZ5tDl/8Z4GT7pQ0dMgOmWEE3PEIFrEDHs/npX63bP4OcrFuI7oapIE0YrI3Ppd89
Fo/RcXWKpXfN6+5XKaKHfzXk2s5k8WZYp21GEqXcHPiJw4uUCXxk/D+DoV0fqaP9QjshXRc3Yrr4
etTPFtNW0WZd25wAX08Etij+9Y1ZIrkRp8NNXlgvVjr80J3uTCP5mWGskwM9ZEUEZMkwcP6oyw3l
t6YBEyxQLf438+HrUDhC1elU3HKOpjx1YKD6xZJuFWdn6sumw6Py61E+2+PcgP8d5aSDeYiqTI2j
Co0UoHGFImoR3n49wrruH+I+rgiUSQwSF3xziMg+niJs/xLYNNyANMTLd5YNUUBrGh0SVNVtYJKE
mzLSZz9TqFmMRrucFbNYr72vfsBJ/FJmiyjimeaQDOFT+60Ipl24S+/66/Nh56er+W6uJ6tZDXaz
zAtDVbHuiZJ6U1Fsv17Oc0OcbHNZb+F1W2s0thTXRqbe0I37+PUQnz4k7z7ZXz3f72514F6pJOvM
g/X8wo7w1cdVMUG50y6mrfmaX5xfuU+PlUbsZ6CPp6Er/3GXjD0+tyWmEpB9XgxxCwHaHcszO3Hd
aX9uhH/GONmJeZGWAzgBpaTFvlfK9GVR6n1LM7Spxc9nlvCjBsPfbzEK0f+dz8mmE02bjGme0ZG0
pWWou4CRHCz78j69166Aiq+bwS3voGA/hldnN/z6t/+YJ2cOJQT6UP9QdlIW2vGlmF2Y4Ebg/MeQ
SDvmMuaA2ja9Sw+0FUbeqmIFsenMxNcX/6vBT44A5o/RrM+W5g8vg7+meVKgu/mPv0Wzzmmcf3oY
3s305DAo9WC1lAIcv0bfv2gxdjHO6ZWciKb850vSs6uAePC4nNqsLG2vJ+nCl1wlEusHC0G/ZktZ
81L/iXqhb94XCCyJq1W0xA6SN+vhzIJqny3ou/HXBX93GM0W0mZKCyKZ7OCLPe3i/nIQO3pCtqpr
vp7LZj89iO+GW3/Ou+E0SU/jxippNe1gY8p0Oq3qMJFzbp98uknfjbN+2nfjxGECOWNkWqscdf4r
a73qdsa3Cj7vNrtxbpXAfNYzb96dS2dPBAX/94PagFe0VGNlf3I0VTj1LTT9NTppfuhBuAe82ihv
wouD0Gs3Zz7fp1vU+me0k/PQSDJB5N+jrbJuzXY5hH60XS11W7dEo9759fWI5wY8OROSDFGvyHnR
jRRMNNbSy8g6F2ud2K7+sYanbmxRpbXhOFWOL+HA5clvNGt4xRYKSx0o2Lx31/9X7f3/DEmTODg3
NsWE4x83TKsYEPnRqqKRYD/IHSzjewUX268X79Pd76hknTIbAwnPj4MscqIbmEJEQZNetM6uSJ7M
f5MRgtz8d4iTDZFH9HNFKUNo02agVQMxnPyMKsunDx3Rt4kLgwPccbIF2s6o4rmkvJToIZxGJ6X4
ZD8bhRXMinr/9Yp9uhUcwm4NDAzBxFOx05Hm25hquOOrt8tm8Yf7cI9EyLO2RVVkV13n23M34mcb
HOu5FYd2yKtPL2T6m3hj0hgTghBW2qsD8ebrKX12Na1yCzruFQC/pw6WlgirjOZs3e+nkgbnZQoS
3bzp7c4naPrWG8726/E+jbec1T4IXWAVV+GTK15HgTIu19MkMDFuqL8uwd82nbDkZ5wJAoFVZ3F9
Lnn/bLM7IG2rrirIxKlRRzWUBN0LV7BM/VaG+5bThkrbVvD19E7E+/4+ue/GOVW2zHu1XqKSeARB
y0C+in6o35Wfq84aCgGH/JA+JUcNW5L6ybgI3fr2fHCpfrplVMjDq2UZEO0JMqItkNr6BWo1Aon0
ZHoOJnpVsCDtDuf4m4hc46p/ke/HzewbHoTJY/3bulEk998gCg4Iqgloaxjq6cE0jbTSOmWNzLLM
X+CGpLRgfr3an35Umz5ntKwdoOmT68WoYycdGq7/Qp43kRMf4mrc0vh95qOeG+bkiinasCqL9YzE
zs+pm1xjJqRER+LryXx6Ev87GaymPl7HVSQwsiiYjKpNezwEkWPqqutmdfhOpf3Y21f/v/FO9okt
0w0Nn53xWoGfXgIeaAR55XihGblReE4m9NNt+W56J+feXCqHNhWmhxgRBjaUyPeRHVXnQpCvvxUg
5MdVlAor0pOQXYe1Ii4ycB/Q7qRw2t2YwjqUlXpI5eTOicw7ZcThZZ6u4MLnrqji4xTl93Mjznnc
noiZ/edKsG1TsxG4gTG//uR30V+rxpO0wLtBYNK8mParjxkF8MvFQybvEVcH7+vv+ueDqCprocuk
uoC6jHzyrEdp22pOLdO6oOzK/naeZBe2MV0Rd1+P81ct5GP2owKmIItt8DqBG54sdW/3g8hrJySq
XV7KB9ObMA0MxAUCfFBK3OraAYVQD+PhXCb05zf+OPC61d4v6OQsKhpbDsd+cafkW0wzIaDLmfP4
Seys4qSmUew3VtvJU5DN1ptUCqPB+KusphL0pbVPmSG7HIIS0TunPOMy98nT+GHAU7itK5aK0i8D
NsHsofjgo5RfeZrlrlbD5R3cQzeqdv9iNQ2T7jzL5Buusc3H1TSjBoEdy5b8CAKGxrWmQmEuipev
d8ufxx8TxnejnHwzU4UqOddj6CMP5GrSVaW8fj3An9fnxwFOTtlo9Hmb1VxnS1G5prjpaMtojc2Y
2qsI2plr5txs1jP4bgf22jxIstOE/qDDlagOaVOc233rsp+cLjaeSZSk6LZBPeXjEBYCcHppJ2sg
Ee1qhIK2zlV7KHfmNbkw4gVnc8VP5/RuwJPHVBkh9mawTHzlf0j7ruW4eWbbJ2IVc7hlnKBRHMmy
b1iWZDPnzKffC/Of85nEcA+2v/9WqpomgG50o8NaZafuMgzi2knRZbvbx7QRnuCcFmIoZzpqk5D7
4oAuzNCa3XYvdebsAi3LRBMqRkZd/QxElB5lnHo3ubyNJDD3pLrgw7L777c/hbFgulwVgwlLnTq8
HLR+MDuMz2mn2wKuC/Paaq0S5WK5bOpRKsO0thqe4lZFT2zS2106Y9jrW4K5PT9zMCzrgOTwWEwM
e9i6vpYbLYlrBQLCWqABbgxvYzPdS8BGbTx/nx6LvWgDtdq7vVTWXlKXCNzmLHJZnzlJ8mVIT0PE
KC1u/T54LVXyTMF1rFC/j7SQJuscrsasaU1ulkyx/317BRtuWlQAFgcOAkSsPGqh6/1CGgFjvpiz
vPBtA6ToqT9GHkjU4ablXfSiMsIvCjmWhAWwbULlB1R6XL10nA7UODVV1DpG5Xxw2jPm+Lrfoy3+
lHahm8agQ+IN038YelCcorMicpvj7QVveNGVfEo/cgP4a4oO+UXxOPt7PQHSEStGYMmgjm3CpFBV
lTlklL+BlqVI51BgOJatc1utg6jO4i4GRtgwFWITO/pJ+cRF4hHk3fw3OJbs1Pk/pNQ2LmZdRUOY
AeZHwNPK1MWcoNlyBBJp5IhP6RmJNS8Gve9/ks0dUkEsevJrzYe2IzmjE+xZvKYotcQncOMYdIrt
d7qnhb/HkBWZXx/SWgKlCHwmAKhGhm0BNc9pNTRU+pWVBCPjiiD7snZoazGULmA4x49aiSykUEOz
iPtfAADiUbfv38Oaf0IjM6uquBFQrUVSqsFnCWjjEgSKgwXAm8FRrcIA90Noh8i4moKlzy6YJQ33
77r1iGmv5VKxSKQBcVIFAq5dAtpd6313bivGbrLUgopA5qGpke/FbgIIyAyzwho61oXI0gtK0fWa
U2IkGDi7OQCIFfl3gEOa/l54IlvXnTHoEgK6nRWObuTYsHkGuBsN0KfpV5Sq/qQPJSbhMQXfWcAv
2KHJVGrN+oMHwXN17jgbscDL3yeSkRlCsK9JEAhKIerEgBXQ8HMFoXL4Pgm/EAKZt2/bjWtqLYE6
sCoEOFEKPii44+inBAz8qsCt0bwj5rakX6nHAsDfOr3liqjTa+txLLUE7mwYRVvu7opC3ync/vaq
WEKomFETwl7LNGghZvYjvFD8T57ZHUV+g743lguhAkatq4xyQH+WDSRVBQhMlROn4SHxgedeAQqp
BObc3/fOkbPScceTSr5woQNfuJQ6G0O56gfFBp5EbmOQZjYlFKIBbti3DDveVHdZNVCbQTpUvmp9
ALQ7gC3H1LDVH0hMZhgvBuYBOsFs2ZQ/59npXtDugxjVvn1yG/cH0r7oYzfwegfFOnUbh8PEdXxc
6GA0+Z3038P87fbvb4SfxIgJxxwvqWAGoyyqApYj4DF6IBV9CoBf9aIfvp3+JpMT4JhoPljXBjEf
SktW4ijzUio/6mIh1+0KE0dq/i0S3jIU2YC2w1jXtftfr4uyqxDTy9NYKZwtniarv5NsYRfbIqBP
dsW+sNFgyQqtr5umtbVEyshk2R9JiAMsKa+9m+0qPCt4UQAoHe1g5bOQ21VrzeBfAw6TxdpWkWQd
b+0rZX0KIC74OsdyYzCUVIGZIq3d38GRJhdqFvUl/mhBupY7M7B0E7zSWF+wpai4lQ1UdsBGI9GK
iitbGLiWrN7/1s2AauhYV/PGJWZoKOcIgH2TkKemTrStGy0TjUa3MeqJyXyMhIaY/vZZrbJbYjBM
IOiID/CQufDQLC6VPAeaYTQjKOANNKIVgI77LGpmDokEa/R5LaVQ51VnGN+ueXhJ4QGEho+kyix/
Lz7l9xq1Bl5jWMOW1S2kXbRnsaZSHOa5FLF1GLgDdISIoe300OOurrvg+bbhbW6fgONRcWshJUIt
rI+nmMuzUgdYMKaWlBdV/hXNjEvrWgZoREjrqgriX1Ggy66pmFRKGiISNhSUd9EDOWGoDSMxQIr8
63kLtFmirxP93zLuRtAZ4BwXO4dRtgpzqnAxwfwQti9K/xO0zrd3bCP9sJZBTGshI4habugBLkO6
fQErDS82BZUjVAjBUaq/i7sGEB9JjUnPSTODEmBDZservMX4jOsbE62sMtrqFV3AyBlNnoUptiCP
ksy4dEhiAFHAhJ6pOZgFssvSisBNK7ISL1sHuRRJrGSx8iaPwavUVyTYmt8Fd/xKbVBUh67w3Nic
N5+6ygHaKSts2PB5MlhoDBmLBFcDyt5rsQamkyakkwMn3Pe2ghhP36tnIhF4sa5xZuwr0fi1qa+l
UccrRoAArwAJ5cT7fl9Zvp1plj/sQxe4lv0hQ56HIMDoZoA54NfqIwUDOuNor81//QXkGBbbnAIs
vs54DRmslgOV7I8IcDbadK7Kb4ylkkfuaqkgtBMVtMohaAD+nkp591zsAAmNcNYhDTSz3VjRwXcJ
ex/mhfcMWVfbSsmi3IEOiPRIDiCLDHsBUtCKbSDOGO5w0tDLq5nlR+fqZo1hfJA3AU/UZHm8K+Ul
H6DxYEfQBDR/G/Ri1dKIJF9JnABXj6QA+fRHzArPrk7uIgO0ZyCpJv0l1MnFHDps1QwYBrOPij+m
6YIRc54JAgqRtZ9XDhzrwAQWzB9enMwnrZUEfA9aG+hom+cAUQ5ygz0v6TZpIR563SvTBD5D9JoR
+J9CaGf1j7kt96n+EuR/34ZFvgSc1WCqxcYi/bb+kgi4BgKGshJH9hCSVnief2m76DCCPtDfySDK
AX6zU7iYgUXAXTHSbVvbIAs84ctAX4/MU8IDjLdqc4UdR+9DaAIFaMYMVTn8rUViiWANNOBTwAPM
XzIiC4tsgbkANJ4USLV8sFd51Kr17wCOxjj7L4aZbK1nKYnS0rnJBi4sIKlxZnDvgKu23IkPU2cS
2tDcGXY1IHy920I3ZRLKER1jkJiXoUrkAJRB7bhJIFOLPjvAyGVyzlBXYt3rm0ZGxxXUAwRUKNfS
02aS7pfh4Mepoyqc1w4Z0By1nVZ+CoYzhAMjfGIJo/YQDTIgM+IgDNxOTymAmYPsPhVPksE/Bupf
x59QDUQaIL5SFbwz6eAmQoNBwA1t6mQKQIHBJ6no9wRo9u+PaCmFWlIEMNxwEiBlFL5F8qNYVgwN
39KBpQDqeh4A5YSx3A57RmAgB0ASJV+3l3B9N643irJUqe/lZkCyxvGFuHoPRz0+zJ0smHoAVKIi
NbjdbXnX9/1aHnFIC5vVOFzFXIEVCdLbrDw01QnlodsiGJumUIaTSgNgV3QsCfwwViHUyPR//ncS
qDT1CCw3SYmwiCl7CYffAWAobgvYtBUS+yNngcCGjv8nnQNW/QgBQ1J8AcgdaISlmxbaOWujQ5QV
9m1x10qA4BwwoGRkCeE53cfVEjgAaeZSp9Lex+ndx6gGkMGRg2Ic/vXJQA4SJIgYRTJvSnnHShWl
HKMvKTCTlMLiAWNtRr7k3F7MdVcaLGYpRVqrWNwThQbtjROLJo8mdUypxxZgpFrbF8BaiMYwW7PC
9GV0Cjt0NavzT7LL7wDsf/tDriNk6kPIdix0fcbzihAmZk4F7s9d7vogHEe9HqgpNqFIZAWoFLkr
XtoXeUgkqyIIzjBbuZYHRJwhAO5GBi81OOMZuCev0TG1Mw990PbsqMcQKx5BMcFkH79O7FGiqZuw
LkY9VYMQIzjuaAs2mCmRKPIfNafYC44IXEyT1c5OkUD/v9Wi2RZvDw0v5cuDcLG7BSBQk2mCyCZ9
aXI3U74Lxi8JrUBjBazpfrKkCSDVAiOyub6/oFwLqZQKg8cEuPcx4H+KDB2+HRhVfiiYVbytOSwh
lAZ3QaQNFVjonBQ9fia6zJ2s5M9JUr39Gzkq+i5QbZYQIK8VZhIAx42Zvsxp5edQxatNOatdw1jM
de2X6Ib8Rwq1mgpYiXKpQEpnNSj6tvvqENtJZXLWaA020IdO5HXMm/Fh+BfPi7Vs2gR5AOZzPWCw
5KbDe/GnrwJOThMYlr59Xn9WSBleJ0WBNKlkHzvCemVO9TswXBhCNi/PxTZSJubnYw+6LyylF8oT
kEgsXVPt2/qw6QcWIqhwQwRak1RnWIeo+4BqBboHybPihc1XHCtrcZVrpbSCCjwwsB8OQIsBMQBe
ucGx8frd4GaP4u5fvHHXOkCFHFMAzk+MyQKx6637WZ/532TOJ8KgBu82+8E1PNCo432tWLXHSmcz
FIMORaI8DSs+i9Epgud0HODul1WzGFSGiV0ec+tAfrVEGruFG4AhN0tYYuOA+mACRLcF3G47cNDg
ak8wusELDu0h8iY36S1+p9+rbnivnap98R1VmH3BuCUZukojuPRNAu7cGOvWAAvtKwDanz9vq+q2
c1Vx8+N1aVzfXXqcRiBnAEjMYEX3pMQIHPnH1AQKphPZ1V+HlNjfP8LoLAVQfspYCTA7hdkmgHNw
VQQaqBHouiwfTnTx6iAXgmgLjPkB9F8w8iF8UlPAyam6O4WTKYwglJZPYDSx6uLn7a3cPKyFTMoS
5RzAlAO5I1E+M6cM0wIty2tux2RkXpgHrACqAtQNOcpqZQx8liF9N94BlOsjcgyAcx4Ki7NkcwbA
CZL2mPaP7NSrrRx8CRZLJ6+rO+TGWXwDdYFKwKgFAQG+gdtpL91b+AWODQTWwJgzhXuQHL2h1/Bu
PmFeDWhizxnDJLYVdiGeOlrSQFyAXxeuyGv3WUlI2m2SLjXe/I+IWfLcVKSFNOpQI0I3O/WQBhwy
axYw7QQ4xPA1Hz4KvjZD+egbrAWSBVzproYpfaRieOw19e4aezGL4EIQtdyJNaBDTdHKdsVzYwWO
/yVNFgh7pAO5ZUGwxmoc2lQwcKAihwE4p2uUmbQKOeArQ4mBbjbV5mgD++5XZRn3rZnsZw9hqBfe
z/eEGR5M8cfU6qzx+2072lQwvNfEi5KRjOY6nALEXK3UCTaAQBOJlmpVWHr1mgCoY9wB8RqTrHvf
VHf8TgQHAbDIGW7gugUIu778AOrQkz5U/JHHB4hopnbkw2yXbvIEoL734b264+3hgY03taVoS5nk
/4swXE9rsLFNkKl2pQtqu5/g5ibMLtJLg7yWCeKOk1AjPse+sNa75V0xBEdACJA8Qtf6WjSfqrEA
kmsstwZVxXMnfAU9S6nJb9BKDYAkJDENUpWlc8chiFP4kGuJZxVSN9pVl4478TPLLqBM/6YliBwi
kHEMYNwqaIimDlGrAf3Xc03m1BgLnm2MPh/OwYn0Zn4HwND3v+6NAEcxRoowM6sDF52n+/DnrFPa
dvJTRxm4Jy2aMUn470RoYDTFO0NTeeri5bMANCA+RNTxcyj+rFXWaNR18e+yiD8SKMsbsjiSxhov
33gf7bIUw7i6XTuzA25PXDe723a+dZNfZgf+/3qoEwKzvRgWDRIMgdp+JZH+kk7pORyiT3Fof0xl
fEz58K4sOHsUK0+qlDsALDMwUbbe+qtvoMxOA3kg8pv4htYm024gaHF5h1y1+pf0JPyW3doKXHEX
/mJlNTaMbimYzhUVc8y3oHLDLa/OzhDjERdnR0OrGE+R69b59ZHSz/th5OtQ7iBHwvvAfyUT8gCs
LmET8u/LfAoaUcujAI4OIDeiwjrYQAsX4V1Y2nvdzEZ9CfVKBsj+lE8StrqpTdULMQqNzn35EVQm
Zv5TQusyczqBtcfUxSYDhFPoiTojXrANsJ1phqsGPcNdsKSQuHBxc7dRPYE7DlISXnHiPgD5MbrM
csZDb8szrxSGfMZCTJWiMS/hsH1gH+3BKmaBNcPuNVM7kkiw8gxnPqifGMmb7PjYv3YP4KeIAfNr
3bbazdXiCkKIgHqRTpekZqkHcqiMdJHIgWRm+jD6j9hgYVlthNKoZaK1HiEIZkEv3U2LtebAB82b
DEJS/RM8HyARZsQYWwLQwgauU5LyUjQq89w3UwlyDWJ9ybyvECXXbcTYqM3rbSmD0nfdyHRM8UFG
fQljcEYnw/nUPMmJHljGxVoPpekVyE35KcWGzVVVWSKA50D2mbJWRC5kyokDBwlpZxRC0e5Cl9Lq
ABw0PcZasSLuwT8YLlq+SX4SOJXdXXyUMPWA1mjgfPwbpRNEzCciPYkiNA2R1EWaBC5RvMsjjAOj
JRxclSI4DhT773UbeLOAe+IxAw3us7WJpUqtjGKH9cVGZpeAuM3A786Bouy2mOvmPNyESzmU02ni
DE+YGHL0k2b+II/uwNyjWQ2Z3tIBnZnX8SYzst8y3D9CMey5XpyWc+DQyYtLbuOQ/RTs7ICOwLvC
AjGB2TuPYIGIPBCxuwDdkU3DnrxhV4KIzGQlc8jqrrTon10GIsX6QwY+nWNgW5EHHIFybZGvCnfJ
3/fTXzYZw1Q4R6DSiFS0ZIwAOMZwAhJjNd+/1HMZ3o8yyN1vn+WmSchoiECPGXSGHljvQKuJB2IJ
kyh5dAfE9lDO1tDypjA8j8VX1WYMP7CVrwdo3D8S6VxYXmjgaTcgkWzfcMqsHi8z1U0PrPiMsTQ6
GaYALigQgUvtzL3wjQexqRFroFMMHnwDcP8RbwNdmDXfRM7+SjcWi6PuzCZThj4BXjwC0HqPLho3
8SRPcORdwKy1bNrDQhR1ZfogtywDnojSX1vxORLf8vl8Wzm2yjlwlAQUCT0ksk4j3wq10MlNUCMN
ZeWIqCsMOGPOSHmabDQ0u5qdHljGtRkmoGqH3BC5qiW6mUOSp3QMejx7xKdyD6IWzziScDY5IT10
6I+NCyLM/fDCYeYoP6nP7IzJ/7LoP19AGR46VfpkQI+Xo/5QvdkWQWjHWfp39HsC0qdD+GkPu+Db
7Z3eOszlqqmHi1gHHQ/+H6QMmu8h/73OHseMkd7bygrgMP+si/IOVZxwsgqWJad3Jdc4xq5xr9ra
j94h0F35L81WT//GrS9FUo6ibcCG2woQqZa/ODD2oF7L8EWMjaObcRslxJtDwcYZGqjdSrSnyd9A
z8dwrGT7abMGJ7CK8hjm0dBjtL7yudoIWxWkS07KoT2tRPevFdTpCURaEuoiAWdGnco4rq2IaCmS
8jJd1gqgikbCQZpduZHR/VuzwiGiyPSqgOCJZnLSXgBh61WBehCrKRF0EeCztLfasw6OPweM48cE
HBIWOGbsqPEilxUOba1tIZiOw+bJl/WUFKh58GxVBqhotK/b9rR1YKgJ6ICRJWgwMvmCRQBegoJE
BwcVdH2UbEN/1pOPtkIZZDzpk8zax43lYGwGKAKknQGzzdRRgai5rttYxT4+Iafr4tqyx90M1l7k
Hy3jkB4Cd3q+vb4tY17JpBxNlXeaEoG4Bl236kE5xi/qI6aeSeVDsER7Ak+0PQ8Wa2pg425E4If+
bSR2eQyr0R3coOjIk2kwUuTO1VeSagBfUAg2OmtwVTdx+6cITACMpRJHtlbTtUz6LAufb6KYpI3s
yZptsFbwZohJIaAsmuWB/8aKGzaySGuB5M5ZKE839Ko66ICRjOoK9Axpddc2tSv70UMpgVGrloB6
CCK5SB2+1e0MunfOvr3ka4XCB6BHFUhRArruaXSKUu+ioCZoRsn4EWWxFfsB49rc0B9YvSKrwLTn
1esJk77USLctKnPpvroffigf8aUthbg4v0duurT8e1bl5fquXsukDhKMtrnBTwSes/ElK+0QsCvT
aM56xgIVuTb/tSTqBMHaMhR6Dii5xgH/1GzXj+pkciahKkQEoz+2hw6Mg3bZ2+ETy+exZFPhA+iP
Rwy9AetLaQUz0QtTcXntJxY8RDPjFC9wBrRpKEhiyHhWAsNfI9+y0FQ/88EByOEUW1v3Wjt7noHm
Oh9VqwTHttm9SaFJcF0VZ7TIyCVehAmaLVDtBVqNaIcH1Lgeu8eC/Ub6X/Trz5dRwQZKteB4Dvn/
oD9qmEMAIgke2r3VO1FvhaDvdkM0ZAn725azkaQjJ/9HLuXT4rIHS04FufoJaMr3ZPUYjT/on4EV
O5g3dP47eTSSrqJOVSGWkCeXcKIiCF1BooiWltnr7HF2xF2E8WGG0K3rYbFGGrShMjAIDfZsoMkF
rVsPoM2UGtalu6nFqKggu8QDZFagNKsAvbVgtNCs6TCAX8kcahOADfvooNr6i2y3TvjsF2jZEY+s
fueN7AKOEHkt4NUR2g26fW0M55bLMgDM6uml8lEdqgSTLO1OOkX7/OdwB1b59hWgdn/vU9eCKcsF
wxqoeCoIBg1VClIwMz/LlnEk3A76XbL3HwRyoKwXz+ZpLpZL7XQISsNGG+C8+wisvRVuDLcMdZ1x
VWxIwWwOGJ8wYH7Bul/fFBUHqkijBKZiUTamIpyj7HzbEjYEKCAQAZK+QMBEaKxBfmrFcpICqEb8
KqMTLpu+bgvY0MilALrgoIN5DiSlEMA3v5r5uU/uOu45NF4KgzXgt5Gi0AmwJrLEGIkTFF5cbxbf
DTqXKEKEV3y777zLG96qTfbZX0fgOp5kGHdG6x1BqqX8VC8bmHMdM3SSAG0VBPbNWw8a8SzUXEnX
e4ZNX2/gWhit3uWMQIAHLkkwaVah3If5fZh+zeqx73e3j2ojdXyZI5cI2RoS4Zf/L/xSmAa4PCR0
yGhSB1I71Y4KEET1kV1EQKdSm3u9b/aj0ToyN76rRpNDXaK/j6LWH0HiysVHZI0PesEaHwESsawG
g1+mMtZJnMna/RIJuo7eUwnpfo1yNn4t9ONYKLEjdCFvYfzAU/MgNwUjex3r1EXH0l1NYreg4Nzb
O7yhOEvJtNvJJ4CXRLlKSOz6yWxCfycGcW6F2uS2OsfintkI+7FIXoSCiuDvQffMeis7jIfFYyCD
8Qs8Vm5exKKXCABvHiLw69UgWcZzWJ9NZCrfpjzwnQHgkXiJ5+jw0UNCnDlmXqcxo1gSRND7v/ws
KsjIEx8Z0R77P+Wh9Ab6NvR3dxn2u+QSS5mV9pQEQfyY+obo3d5/YpjXkkFKJmAuB49nynAFhTN6
sdNjx1dLKzHAqsfXzpgVjHBmw2TJE/YfMZTJggs8nThDix1VvwfDnI1p6r0anpPwzpdZ4GvXFzjO
WEDrjALAaiD9UjmOGDOcCeZzMaslJFZbf8QTK/O7IQFpZoCcgCtChBRKApB+C3UoQV9DwJ+Ge0Xe
+WRC1Sox09+ca6sPd6yGvQtqBXVQK5nU21xE9imvOnAr6z/Ic7V98Q94n4P877UDOvc+uwfrkMM5
01f65n9KVmIJnvbU3FVn8S53VLc9sfrVNzRn9UGUbwGUqgq8UXAiFwookOvMTuS7wNcYL6AtKQBO
Qusv8SpIhKwNdo4KxBXotLGj9jnNnnzpK0vOf20CBJtZEkQJrhJtkWsROOZZ4oscrNU8b49hYefR
SVMebwvZunlWUqibJ0obVZlVMOiAK9d47x/zh9CN8IgA9rRhiSaByGNlpzbu1pVIau/yQO0jYwIP
UaEd1aJzyhIUteFX1UwM694ShHZ7hBoAdwMUJWUPYRG2Q1SCfgj8SlbZ7ZTguxKgcBe/3d7EDTcF
qnIFkQyQS4EXTrkpKEKnlwHYemQv2iWHxJsPMQpWrGHPLZ1TkdZDxg18ipJEKYSBbGgZxjrYvoUf
iRE7knSAV3Bur2VTiKYAFkMU0V+oUYczD2DrLkOyZ2Kd3qPSCzLijI/sJEh01nvgOvFkEKQCMtuO
5B7YjtYaPoRJrE1tQ5C0cF9Fll4B/kPeC75TnHFVuLlsMmdZNxR+LZTaxSBoQC0IV+kYu3w/Z678
i1Q4fResvhVe7XxoqrPNupQ2Ul5rqZSZjYrGAawYUns3u68fiyd9D5gEW+0R9DLza9d+AMKAOkJ2
lbwUKGFAtZiFkQOpUndoC7MmIFsYlI5RWaonK/DNdFeBaNf2GRn1jdwA5GpIllyQGWB06/PkkrBt
NLUNkTONzyPesvXucwRiHoc8CBoiGeH29kkuxJFtWMSfQgmW9F5pkOYILf4gW2OEGX5kn4AIhD9K
FpKlKKHdNo+trUU2H9EoHu5IIlLmMYT6MI1hF4K5PTDrOgZl7t93QgI9SUVTC1565Awpq+DzLpuF
1A9RNaje4u+NJRyTU/xWwWe2VnnimanKzTUtBFIWUaDbIJhDAyD57wQKSC3dEdSis9c72SMq1Ehe
Vcxug83DW66S0lEuaqMByRFMkblQGDk1McZvoyxeZqb6CWARE0PguccK61lLpY6vHyoMe3Z66Gip
Bvfz5SOyvq0gm0awXBjlDPphDGGWEDFYpDm5AUpV4GRoTSaNPckLK7uxkQiEugDYXUHHBJpu6LzA
oIRZFGXYSBCJ5He8JVvlixqbBvKQyXm+R8+XW3r/osuLSFXRgoVXl3Y1953mgdCWGeygKB/1ABDS
emS2zGr/tTOCFB1QX+CSQC8ZTTSTAf8lD1EbRFMw2twRVTbPEpjJgRL1gLqWDZCJwcyqHaoxzu1T
vPboa8GUnghirAIFBYJTDbzjYWNK8bmp7vVuH4Yj2DTP7ZDsbovctojFYinFSXwjb0u0yjnD4dKE
6VTo3Qg/wAcDqqnsBb16rEBsW1f/iKQDJEONyxmQdzDCAAC1CpKOwCXRMpLEBlI4COWRB2QpLNk6
+sEAvF0EtaiIou+BWmbF4ca78KwWkWpK+mcMPCRZ+J0r92LGW2n+L4IMQkGtA3IdYzEyXVFLJ78O
9LkHnIwruLNkl/KOYLlOgH2UgY4L4L9X7uv2UW6oLZJNJBoE4B8yXJQfLA0AkcAsAZGU/1b4L9U/
jKj53JaxZfcA/jAwlAWXC/un9tFXhkITGkyPD5bwDtOYzxyGfThLRRvFpWne183IlRjvhY0LdCmV
ThJKw6i04EaX7VqezHKezTRgkcdsxUorGdSTMhD9SJGzC8Y0mVjM3X6HVutLfpA7395F4trWyoj0
+59NpPNoXQmyljYElrZeisdaU51YKJ/z52yqGVDT11oPQYT1F48RxNV0ScHoZxDPz8DD543G6QPf
iibjJIfgptEjS1VGux4axh22rSELmdRLmM9EMRN17GNtjzb/s8IYWL+r7BkTDpIVmvqR3VBNvPbV
fhICHtSfkLejW/eQGBfnaYLIJsQAnXIMs3PCueXQmmqWMzztlipiT5EdwuNYvGoTbISikvkKuGpt
e2gCjKILLcPGNuyYlIkBDo44jLRwrAPMKiow6Y8Kis1zhiPEnM1V8n1c5N9vK+HGQgh6CuFJQtYG
EHFrMUqX+JmqAWWyaYQngwt+Zj6TuHvLu2ApKmpNmLJBAoqKt4w5nOaoAkhSIbvNW7ILnJo3UUkL
BasHaoH22wis8DAzlraRqAbcDWE4JiiI1x5cCCMpVogOjp88eguUY3HKgH8+2KhQ1l7H8KFbO7mU
Rqxw8SLIerEoZBnSVPWbUr1FMeO62Jg8I8tBKgEtGlA6+tKVxWLqpAz4o/7J9xCxCqAIsRQBzG3Q
cDTWGzNavfpTZM8xqpLBe8RE7t7QSWC8o9NZRCnIACjTeol5hyumEXHtT4ZujumTyrUmuHYYtrV9
bn/E0DQGut+muUB4G9RTb0vAPw/thgOxYLjD4Ph3Vli+AV2AfSVRHgrtwCWl6+zhlKYFGmI4YIcE
z2DYsdKHSHSnU+qCO1G/azFiFL8hILHFndSfEt29bYEb19ZKPKU3gDEZkeUGbmJWl990I923Sh6Y
GKb1hE51g35i5YK3fNxKInWMUyvP+qQC01L2jHeArXpA8CCIJaRpoPk3L7ylNLqaAQ9XNlIL0G0A
pGFe0RJ/BSNJevTkkZBZoJ8BEKrVstjuN7wrtFFGIxOKVBgdpy42joeTMzLcOcEMELhxAvppOkXf
ozb7ngzBz9tnuHXDyQiEFBRhUd3GZMjaMjpMZfJRMhs25hoQnDQaxkIJ5a6KPAtOc4gQq/wfSowb
d85KLPn/4s5JZ1TxtZAH0P1QeY38nMfj/r9cGbkTFiIUuQVPIzeRbptotubIDuc73xb3ozU77WzK
oWkMe/ZQxcbxrVZG/r8QqybzyBszQIABkmjlkXroyPscHfKYQmWElRu32koU5Z2GOW1KzIQGTt5j
eLfVTQGdplLIebd3ciMKQ02Q19GLDyS2q0StnlZjrY1YkVSVpiQ+T5rmylFi6uWD0RRHX2JlAzbX
9UcgXZHhS43vRnWEQEGwwvypF86xxGoa3BIC85aAAEwq6vSIgYwphg5xeeBw6KPOoi9QT5ux0ti3
927L92Gm6x8x9FyBMVTpLJUyzigC+Z9sKbticLR7fj8eo1ftVfF4G5PH7WuzS2B9R/4j+nb7C7ac
0uoLqPukUWfAgvP4gtpWD+RhgIFEzMS8YCTF474XHwxx5OeoYHYljoqf5SEYKlWDuB5or8NzcNCs
7G50+md2WnFjzBRJcA2ezyDYYFfA5mIpC0otQhZh6eItwa4fgkOD7tZn2Nz8VNxpaHMVYrsVkUdl
doBu3WFL6ZSlA/BmjEcBELPzC+ADPJIAbAaT61AJmi0gmBwK35ZY2Gsbaos+V4K6BkJaBYid6+tl
bGa1yDQDvT994AY5OJLREKJrHSuUIfc+dYyrKgPlF9Jc5FutQ5Uh3ifPnFk/+PveBGwtsKsAUZBb
zKzVRjSxEkh5BIBJRmE0Q2BrS58Bv6vR74kiaI52TETa6ns5O8mXYonHwGZN4G1M864SVzSxSx+2
hd+KGknBqwd08h7D9+o+d0M8cM3+SOZLTnJulQ7viqbIYXS5dgGg1L82PTs/v+E/ltk7mpQ16EQJ
ObQ8wiDSeDd/xo/KXfpQWCIgIvyXaq+96cfpWDGeACRwok97kTKksQowkjSVfY8sWrzXDwTsSPKa
PbuxaKOJbr3R1CEPPq8CGOeS5o0mjCuDVfyh3sFYCaV5/kYy2CqGGJhTScycHTGrhVcmoNcZQF6Q
rbc1c77rdRMQX+odqbMoloC2W085374It/R5uaXU7WAMhZinfS3aHSGMajFAbHzVHWYD+XteZ8ja
8jIELx8wOXhdaQJdS0WlvS4rUkMiQzS6bEZH/g30Vcq++hV4I1IX9SFvzNpsE29sTDL6+xGy+ii2
FBfXIdpwyDwp+n7XW4yeX0UY/IGk8Acn/AJpKm7EY2sCyeo9e1dN3xROiRvM9u193opg4V4B1wis
DYD50nW7AY9ovusUsnawdoDeV409zvoP1HfyooOL3GFlYzfMBfCX6FPHFBFPmHHWSy3zIcomnhSb
tG9IlZpBexAfRQCZd4D45h647omxxo1bfyWQ2ttJ4ThFqLBGMp0YqDYQ6lAbUX6Q9un5dfomf0st
g9GssWWsEIpMKXKx8K60UrUGusZACxs5iL1Ge74LalP56MF7OB4InEEE3Cw81fMTq5i+5daXgun4
b250IDcYWG2LgejuJ8GJOQcANTez19mL9gZiJjSHT8Ase2WWRzf83ko25V/5OcFIL1l0/64eCEZO
hPSf/JDf505tsflTt6IzFVkRWA0sF6j8VLeF32RoqRyCCFYjuCqqeSlvtoCcIj291QczZbARy6/E
UcsLU4nvu7qOEAzWdzp83bwLXrUjJhoNwM6pNmAcRFdCFZNETAXDy2zlVlfSqdiwCbqqlsUycvzX
8HG2E9B/9WaJpCoeZYMt340/IpcZpm2d6HKHqUim5OSu6Xzs8PiZ/CRAp6lgaafwJ2YNzPhJD5gF
oi1jBZMPrwNKDBcT3Zao9nKG9zv2WBdEu+ofArRG1D0jNb69lwsp5KQXHm3WGp/LgY9PqnyOf4hR
6PrsQIBHYLtGR0ALvjUxu8K3/CigW0GpgBteJuTqa6mCHCIg17CZk+yGZ94RzHFXxxbKGYKCXB6Z
tpJYKevN+0ABCBBG2S69Y1TaBxjyPkjscR8oCLQnJzqOL91J+jZ4pHKT7IXU9D/7Bl1XpTeyUNw3
3ctCOP2A61phqHwfwvlD9ybYnac+RqgbYcqrtgCTdmK3aFxS11Q0hk3+Z730iLgvNIC7niGS2zW/
BRfd/glyMihPNz8IZmJqxvcCyiHWtAfA8662UJhnONVNFV58AWWonRYCIZ+Dg5P4z7l9nNR9pjPJ
uMmPXC3zQripgfgAXKJrXeL00ghCGULCyBwRt3TeiBqqVFqjQ7oYCue2E92Y4Ua/2UIe5bWLVu3n
VMPtwz/1Nof8ofaR/OqeUzdIzOBUOr3T+GZ8jFwxMMNf3V40kxfWxl4bEOEYRV2eR0UL+XA6RTwI
xVC27cVskSAGtWkpOjoGkAbEoUpno2mEKVKm95mIRG8r3slovlFobJk2RKedJiaRIzzwB91DW9OB
u+eA3khKWsBdLj3mY44lkrLYImsHVdPwiGkNzHvJzlRYpEFS8UrVrO9Jg2R+YtblrwLQ9TppV6qD
w7fuhpi40jrwZB1IicAni90eDrXTdnJnRaArMv3WDGzmeNBVuA/hyDwLSKRiFhvDXmtl9tNCEgoO
m9y67Z1s1Q/ZSIi5Co9zyh3GdhzFKoEs/tIdmSmB680W0e+NsVfQoIIwgYYgSVq/M3x5TJyyG98D
nz8A/5NhOxsi/kP39D+cfVlznEy27V/p6Hf6MA8nTp+ICxTULJUG2/ILIdsykAxJDoy//i4on09S
yeHq7peSGDcJOezcufZaoD7AWsPSSb4ZbJpcQmHHgNpDmRn1HkJM3u2Yq0785xb6wa1GsgKqBRZA
AVoBjdDFOzQm4CjNlJqhy4TrV+10RzsnGG35IhUGBV6WBJ301tlE7/5s+KMXdmH5omuwRO9AMcid
+coW+FFQ3gMG7TsQU1Nur80e5mK86/cujF048wxvoKlYaoa1kQUu+dnqWsDaz/9JkUDzqDmAOcx4
0fcVsso6TBhypAB6983GgyaIFxhxfoseDgmOV93m35bpjbULb6SGmExfzdZSFkA+uR+QC11/Y9/J
JzUa4mI/BxtTOHpj+OdiXrN70dFIJH5MZQm7A+sCI39gDvElZiZ/tvJxfo1Phrk1QNEAGYJp8cJt
lk3dZc3keiHkuylSdsvWr3jQYlXW9J2TM2IapjFo/omdPDpbGubR1Q7md40D2ACg5g0QkHyYjY2e
0zaqQKocREuP6dqO+Ub/NCcBOiv1i0CCtBUoJ46vq9xeHUE+uNAeaLex1I4ke4xbIP55X5dA6T0o
EOVGXsSGY6wO2zsILcdIr9k4sYthMrrWRD4Mk7ADzDa6U5DyAFK9uIRvOpyk7Vx7qp0Z5DyjMOgA
/oc0LjZm7qeBZYWY2K/+/I1/Z9I1gVcASBXxaSS4vy8kRI9zSlw3CQncu5mu0GePzsq91wKxkUDi
XjV4WXeB+FWhpgphBMgEgKjhotNJei1jFnGUcLoxsM7vUfh3JHKOUyx/lkftE8hs6qs0UUuK7Nve
Z7bqoZcFvABoqw/1KOHGMAk+pOC770IPAFIiQWSTw6tElOjOvB/DFAubXqhfSwtfxt8/WL6c1peO
mmLdb0xXvUxXWp/6CUWwivUBwQKrNKogdYZdlip3Fb//87e99AyWMoO4x5xFUBHNuJhk00lWNElg
ueqQ0Io5QiGYL/oBdOPXaDd+91GB4THmOos8lEttFK6kTEUGCsIV9GfFjDgZkJ42OdF/UKBXK95F
gUD2peelByuyfESy4g6uie+5+1Rcm7L/9s2h0/NmVPWMtHnfKBBzHB2okqcrMelBr6S+N9ahIr+R
rtz8uUiXLsbyjd5YumgNZcOAv+9gyWLetsmS1cD5tRDlZfQDOAnk0CBIiBUv0wEI931pqF1N0u2x
5tdA2qX0+V4PtH0Sg0MwUO4KQHqUUy/WKdAo1/N3PvYvoNrDa0S+InKfLO1yVueWBM7/NGRIzgvV
0hd+GToO5BfxFacVvwPZUVxdcQI+VEawZMEg4gwexH+BxnpfXpczMcieFiubHbv8hrNdSf5d4D3k
RjAuItfQxLvF7OLinbq87AQivwXCr6AgNgMVQofIJwDA5ytDcEdFRsrVnvNy5rjYRA6DDccXEPxL
7BedQKWeWuNZgzBdZwEHJ/pGwl/Ldib+XKmaH/vMuYxv7M3P82Y0msrWLDJzKlaE+h28p5MeTA8C
c3IFxcUyURFwJwSpbWxj5hj/uV18WJxCYcFyBjcOI78NN+SirbdTk8i2VpBrRppAMupTY1PrHBgq
JawnczNYtu80Wxsc/DJjjwBDR5PWQIsp2xmyXhmdGnWk3di5ETjeMYcM8zhxH+pJRAdRTmZc6Zo+
tOP5cREiAkAa1B+gS3v/rlSzGN2szDCDByYp7X0nv/3zC/lgAEl9c44VMlyB2/8QNoDxBtm0Qx6p
2la3nRCBsODPFj40GxeEBC5wXOgqDES/L5xZoqVTqbepHkrQZJTN4NfaJrm2ZvMhsARRcyxbz9oQ
86vC+3r/osbaKhVhwQpbTZET9bGx67BcMq/WaAd6f30R7GOx3hm8lG+uidU1Te+ooeLcNd1PTnno
ptfmcLMr+G6Qx3oBGGYx5dDBEO5civZkBJJ9VoPAZ9X8JIUe55zucklD+K57r33684f6nbGZUdSC
wKyGyPJF3yPqPIMQcaYjbJKgC7Cl0Da9Y4AVqVUan2SsWI/sSnv82I+jhG+M6hdGs8Q0qEw8Fbgi
vmlXM5M+PZSfMRGIx03z6F4hb/z41d6bu3BLVcXKS3OogG0oEnvN3Xy4oYSkvkuSf5cfGErO70p2
MVzUQs27STA9pCMWRvENx55dGYI/NN4LExejfNsIJ8samGBiYiCpx9hVBuIatufDfA1IAkiMYbIE
NwwhhcsFuqQBccUILjwEx+vO5w/Fqviars3VHDCeYu9Ug30cQmNivf4XUCmXM7VL43OtfTNaaHVP
uZmwOZiA2VITzsvcAoDF/hls+SvjmO8BrdPm8CL0lq9GwS59nMW6jcUHkO16oICYn+6NddHbY+am
sG7GvbIa7sWjdVMdzRWNy13pBuoPupFIcp/zNcvg2vrS4g++bf4X1i897awfS1LWsN56JKjcNK5c
Eng2/rQbod5VbPQL+d1TtFXaeKAoGCMlh/qqyKIkJ6fKRW4JfWzMkzDLkKZ9KJO90TQR06eQWY+0
uKb9/aE1Xz7wxXDlcqgZUxOhueSgRWBPhzo1ApUIxN7xI42U60iEyxZwafDCl/BoQmo+vyGr9WkJ
TBiWrKPsxt6Ufv2pfOZH8BSv/9xNflhQWGzOxKUuUt0Azb+okS5hTTEVaA7zgqoEV30XjSsbPLD5
wmI6y5BMW2gTrbN1BTmtq8tGl30YmK8w8ZpzyRGiRFb+xUu2ZJljvodGZ9e7PAPWuygC2iZXivnh
zc5WoCeMOS1QAJCMfV/zIfVBOZ1gpe+qQBGGn4ou/POb/DBoY4UWGQfgikD6C8K8l65B1Q59pYNq
L7L89JjdOhFDGGSOAenRLBI387/+2eLHV/fe4EWhVJ2TvhkrUPby7/1wKABcl83zn218bLXunBmP
YqG7QKjQvqgfSZ0b+SgXtap+5ek+O4J2/6tyQ++qTzNhMCbOB+MOuOcVzwNoCpgRVGq+NWDIvJoq
/KHzfP8ol14RbYjM7IamURe5W209kxzNi4rXAkwf6wpKDKcaQwRAHB9YAbiR5DWExaGUoGhdEU4g
yyz9bGicfnXl3V6xZF64CxBoAVYG076I7OmabJJ42szUHtVWvMjMB2h3WM/JZ9MKCvEEijQr7Dny
Qx2AQe3Pj/KxKhnI5YOXBPYyTICXrvDNyEAwha+yCVVJJjcVAPPsgY3XMCNXbCxrcG9sdKaUGmQh
06hpTnbsRARUKu2TU/jlT8sCetAA3911zPXHXhzDHWKzS1ItnPYPResMfcoTTqL0mUBI3N0aHTKI
3U26n+nm1X+hAn2YE1oXJufv/qakhqtkVkoEidSTOrPQmYGIUxtTMEhHZFEBANJQzth5qNen4b+b
UHhpfP4Mb4zXnd40QM6TSOlNsdbtogztntX/fm/37rVepj/VRtobI2VpZB5K1Fxwlku/k379mYUe
pKqMF0fxzbs/19LLiNNF0S57WN71OiGySaOkfzTTeyzJjs538u8KPV9auehWDaNjztSgVQ72i9qp
fpXdsuqq8M8HX8y14IdCZB4RexvSYxdtP28woU8yWkVDJFhQzio4aOcUEfRqfRZYG6fjUIXaKvl8
vSv9Tat4b/6iigqjqzJQ4FSRd59rh/E5mwV4QJIojQc15MF1daiP3w6guDlqjwi6h771YhxB+m6W
ATRcRRg9I23I9mAC3QLJvJW6daWafHTx8WIheg9SCWRFzyL075sAMeycgktZWbGfzUaHbnIF8As4
orrbM0ai2iA9+k57FvfZVxNpc1fCHB+LCvMLJg+cd4C8XBTVnnQ0Pz4qq7QwVpOmRRUAAwAJQ2Hu
SrzjQ9wc+MI5XxldN3LnsAJzYcoEZsHMvHLWkuxX+XomCLEwKGZXWe4/LIPCEnwaiO2CVQv0+pfx
Qm2wK3uckjyaBu070+lKz0+MWgfEtH0+2mGVtmEKyXLLup+SKRDjeGWImovybvqAEDOSYAE3dNA0
oBX9/qP2imVwHMbwkT5zIFzU7gkzvAD0zn4jryCoPg5V723NX/hNH5qN9liJHLZc4Hl6MvkGu5uS
azmBvysRkpgRdUY/YGJ1/r2VPq8b5M84aSTZSSaA7E/QGR5Ac6h/UfLiSqX8TZEQ8EXeqIOFdHzD
C2NC7b1OsDZD2xt1frBoR+5Me1CtAHn11n/gDONbILET4V/wNwGD8L5sblZlWuaiE52Z2jH++T1g
HmEe0M24n1FJ5eEa8dZHZ2q2iBUzUCihklwG8BNOHafI1CxCOuS6cr8lKdv8efj5jYf/3sRFp6k3
Sa7qLUzMLJsFJs7DeiaW1WIPihnz2vm1sfyqxYtKbyXdmEkJizZI5zZQzkBYeYr7qDikGxW6MeR0
zfv9zcjwvpAXdb9FZDVXOpjUTzMgqARQO4fHUt2mwLRdjzz+pmOZ7WEBGXyizgzIfl9TptLqJ1JM
WVRuZnIX6xuIcwEXhHDFbRNfI/T+TZPDAjkUEYFDR6zYnUflNw27k7pIAYfKIuqApNzbOsYETIIa
NPxHbX6+Ul0+DvGQ94WoJ0YAKCNa1sWbBOKKqpU110jfPqlI4XKDdN3GyabZCSAx9S8NC5ytGmJd
/v9iPf/1ffjv9IXenjtG8b//g+3vtBl5noIK6v3m/x7y75wK+lP+z3zZX6ddnHXTvNT3kr+8yMNz
c3nmuwtx/1/2w2f5/G5jVctcjqf2hY93L6It5WIETzqf+a8e/NvLcpeHsXn559+/07aW891SjNV/
/3Vo8+Off9dn/qb/env/XwePzxWuu39uf+R/+3/8+VuOqe75jn9d9vIs5D//bln/wMoQ3BD0FVi8
wUr33//Wv8xHDPMfWN2fp35IBAdf1HykplxmOKT/QwPAYkYhYU4IOAsav6DtfEiz/4HkBuheYpaB
2DaC5//3dO++0+t3+xsYp25pXkvxz7/P5AGohK8j3ewjYVUOXsu8+D8LT16EREB2m5ZCMxU/nXgR
jND+9R1VRF6h58GgShq0UDBw+KD72oQtWxcnbUjvDSaRUM420B/8rJfaKS1pDehJxyKPOVbspeZO
cbzPrdMCjqIlm5wlLKir8WUgXWxMAyYlNxarHT8fMDdhNt/1oNf0szY9pBKKzlpVnRxLfaxyL9ZL
kPZ0267IZTCAdzgM7bQsA4CoO2AJNQOcgFUxhI0ACY2df6fgicLibY6b8Btr1F0fHDl5kDiIkMtH
gJWxjmJ2qxIr4r462numtRsMSuvS0cVarMzksz3cjV7rhAamcgG+6HetkCTWJi2UJnhZsro+JLL/
qdRNt2WO+SXJkxawvman2uOTVKd0z7MuTiTgnC6kCQ0brLelziKnIW7EvoLJWg2gqDxSagdYbavA
vQQ0T2/RXUu/T6MC8epuCDKmj/5U2cfW4rFbfWlUEy2i+WJZ1NuA4DYLDCVXYtLzIybaq1IwJIYN
7feadD6hcjPZIHnlL32jvPC220ud7nOhqv48gQ0QnksC3rSx7AjQrorShwoy9MGc7oNSKO4dsEI1
1Qs8QWRCJSwLhM60cMynbUX0XWX7hU02qVE5QaGCelJzGvi8GYirWLMOiTMUfqs/D7Lzle44qOZD
nttqsPZ6HZ6pop3yZnyoWy+Sk7tHXnIZqrP8ecaAWiqHr340VHIKNTP/GlpZC8XKfhJhl3oQGhLK
I/mRFenR8eiXsf5uNfLQl9M9M3gTqmOCWihutYangd85FXCefetPyC4JOqCK/Ny97VREAfK1mzs+
wpXGLYQrHzPQS1uHqQFhVH/bqggopROpgmjS6y9NauwGzYwRtvja1Inj2zY5QfubBKVALZJD7edU
20Zarn1rsj5WJ6f3vaQ/iEY/IJ2l8CtwxnrIxawk8UFDGZbMOE2Wt0synsddrvqDYSL9q6lsdG6I
yyhjFVR6CWXWxhp8VZYklm31LCvyBTxJTlTXaVxCunoldOcxGxRvT7UegQaTdiFL7Q2QEk5gaCfT
nsYdLey4LNZGyp4Q8v1sYl4QI/sjGNMC6tPczo7ttFbKLq6ojD3MDk2tNXZO1wOgIhPkZSRlGhjp
Kms60PPR7KFSsx23nSqquEbidigfIN4HEAGrg1JiNZhLsYFnqPngSoHcncW/FkzvAqcZ+z0F51ik
1E9Z2fgWBFiangKOWt8UBEI6xELWklDNb9TzvgnT/JxPTbEyq+ZZTlPYGd+LFrLohfnTSNJvyJGs
Rm3tISvSiDsN7OCyrgOrfkxYvtLb8aHImT8AHddIX5MkMGi9G/WJrsB6/WQX+Q8qB8MXDG8itehD
qYF0l7lRTtV7MHTMUm8nl2rGF11I5PQmP+rKc8KK0OehmqaNWiJdQzOFGnbTgFSAfswhu/JZyEgl
yH6wkx8cGATLyh5bVu54Wtj7puJrJK1poSP1tVKjnup5ba0TqRwLaMVGrqW86E7xqHAy3ZoqxAN5
kd2N9XDrNOIlqe3+vkzNr/0E0F9ukS9p3Ued7H8o+ujFFtHx6BNf5QQ6SB4k1CHl0TdhObAUkOOy
iHu6rZq227AM3KCNfCEQHN3oYzaERaKPYZs9dUygqVOs7dtjkJC8DVpC7fWoPSaWdCOkS4aEOwD5
jd5nAGBtallrbYAfZXv3PZG3QJsfQ9V70sd+DS599oQJlgPheAnuPKx/JkmBBbBOqw5mHlWFSuPO
KtQ1xMi9vSa9LyPaMbFvied9lTWmecAfwOMcGte3ilbdau2NjSSwYGy5temR2+0T0/IBhUC17yHH
5FZGiorf+hlcyqg0+APNvcDEzDguskmAlaCkO5J9UoA1oMANR6HpKnfTwPixt8CoaSO2VPijlei+
NQK60TsVFvaTHVWJE3FHU1a0nQeU4UGINs4kKCmkBLo79Wp3W4zKTo0tqsqNybw6VDmUxUuPJbtS
iLhET+2k4k4RE3ky8xY8JQ00GgZkZYIKohRRPeagRt9mP3qQwSQDJJE4Y6uBKHrUjDYSNnv6yXWE
Fajq8BVyWlk0elTskajMd2hfMVESrHFZZoJRYuBBwZMfDC1q31uM+2HhVveMdsmup5CtrjQLIFEl
2yqy0WPZHLqhI1szTzBkcctXSwY9ZghnBJlHWkCCACRVXRZZHZBCSUqhLjFRNyJT+kLUod9PGGdo
wrG+lk465GgnJ711gQVTQZi1XbaGjK0cvaMHUWGgm1zwa9hqC4ch98TWzglCz5WtnQYK/ZV0VNZW
3tAt1Qe6Xf6b6iEr/WU7VRM2BbQavTXRNL907a70U83j27YS/a9/ExXby07XxUtu+8IpDuhRj0Qb
6KZEeirW71rlk4rPuTLrzoiNzFU+sQLkB3nhiL01b4IkftOUenOXepn+IDg+YCd+OGnXrA2p9/tO
bYb9qPd4Ra/brUnyAPJPoPPPUhxWuVWHy+FlO5136ojErXkp9tR5Yt3Y7ZY7Lccvzlz2LT+aaO8r
bqAwRgIVldn067nLGbVHitZf/gXE0Hc6rdhWeh+leuWuHUOKHSbq4HSYf143l/+WfcvRZXP5oV55
NOohj6tiCoiuQI+4hnZ452dqkgQ9xYLpSHVzn5MpR5reVO7ctKg32SjMfako5n75r8qsnUBoYbOc
iyxkc3/+z2vcFYc0Y+z23k4fefU9Szzhu6BHvutkp28c3o0RfKP6c+JAXGqyq++2p3DfFXVxJ1pq
+6QEAw7GvAlk+2P12RvE3pxvxBBJ8TFqkDvLSLTzjWy1az4ndnq+EWh7YApr8nc2VLODrHHLwBBf
XXcyk4de661tyUo7SCbD2TpDWX9Bu/NNm6Sf2IixElwurb/sBzWWjnQSNV0vmwZTTkadmiebD/aJ
pcNp2Z3yHmpYeaWt8mqqvygSHlEFsWrLse6aQiQHS6BqcpLft8zI7itFlsFgdMh4n/fV8xkOzlgO
Lj9DMZbooA19vWwi9zc52LV6PmO5aLmHOZ+hs1vL5nvDrCC6kFB4us/pmNEXjYvB51pe3gtHNLGq
dsnGkQa9ScdCCdq87L6O1ggvIW1einp81CLWNconJUGvpLi1sR+sptxXiqmtmKdWn9IBUpDzyVgN
WHWYiDyPCYjJPEWktxOtj4njYNS3bDsWlVLdma0HNXCTGVtF0erI1reLJcKwfOFUk3VvdQLaw3on
0Q+42hGeDtjTh1J9MtFlOGSgLxgETqLw7M9qoiYhdCb4gUM7awd3O4uynEL/huc/l1M9tw9sRptv
E0JSAR9L7TYZVHetFUq9Lgo+nSoG97ZsPPHQ1uKgJHzwSVNNOyB56kfS5n2Qe3a3yYgK78JRtBAl
VOPlqDKoJCJ5jtjdfHI1QuPCNJIxXI46taluWNGiM52vHTRh7qBZ2PmIsVaPPQRAjkk+Pi0HJWaI
t6kG0d75RlOjdvcYsfxla/nh7uM4Dsn9cvbUtuvO8chpuRNAg58qG472cox1hPuInRb75TrSl5i1
IYfuXIAcrJOhIGO2Pj8Ea81VNgCptJxc5oLHKXXdXwXgbrlpSw/fcn5im+R0pyaGdn4so8iHQ0P4
D7RU8Mk4RgteXoLmlUH5fg9Rier8g1Brta+6jvl04Pbbc6wic6BdNJ9+vlKhJ8IbsVsueb3DcobX
ymrvEn1uv8u9FciG9EXx/Mbo+d/lwjd3ZVWTBgrtwcU/X2gOHqx+uN18qBvs1USEuVmOvpZj2Xxz
MaK1fF3X+H7zVa9HXx90ObD8vJalLlvM96wEeZRzWZaTzw/zevbrkV6bji1V6VrI7JgTnW0AXDAO
TsOMQw9mm9HvXDDoSEnyWGmcDKm3RtBokh+EJwYeS3imsdIDoSUc1gNN/9fVapI3gRBVvXpzZDnc
6kbsMa5tz7eA2JO90bVm74yiAz3ebHo5TxVoBnDV9YD0rQv+4L/uvZyjTOmTx3mzJmPR87gry3av
10gMXjaVpMVKBbMgdqayI8Krw76yBD81tclPes1uetTRvRiZxOzDbW+TidX7Eu7JaTmNpMapbqHx
0bVg8g4Ys+9cWrq786ZI0gemePpuuWC5JSH8sTbbYXe+ZaLqn5yMid1yt+UnrbMvclCrX/cw+u5p
6sfsfMb5sQr7a6rZ7vZsxSP8W9o2xvZ8S16lPxLKx1+bYKl+gZcof53s2mkKJ5bBA/+rmF4D7Tnp
wPX69VBlR/wJi3Sb16fqZQlYjqZbm/M5Q4YwAmJJ6mZ5pOVE7ppIA7LzfnN+ME0ZmZ86FcASy/uD
44QoZ+tWb+6rWJgXzQ7ied/yomw29b6gxFu/3rssoZ1TTq65Pt+7A4LXd+oOlDj6JLKg1ZByw7Wp
W59tWZVrwh/r+a9tYqQO5F+V6nzP8xeUyJ+Dynz+6552Pyi+yJskZiUAhS6HF9ZIcdtMt5mJ75+S
zIn5XDHUjoGBRy/siHZ2DgRxZ8bLS6U9JG2Wl+FaiGAhOVGLR2ZEypgVx/MbxwJBkKRZLMQ4rJZd
hRjIzjPSJ+m4deCZoou9xnHXFYMcvIVJxaC12k3vusjlRtgzXi5KMA2IwfSUgLCtEhCBoTQ+146k
Qk9U02NtaC18h7w47xetba5Yp7YQraAIqWEuKuoSWLS5HiBmZB5HYwypVqpBK0Bmtuw/V9z8USCg
AXeyNKJfr5sKx1c4C20zgexyqZ1tLKdbHU8CkWtfe2vIMKHG+1r2i6LKw0bJaJSl/EczKiCnbrEy
kmjNTStdEVS1gRCQCXYjtjMymW2K3s2ORVPFOumSY6JOPs9iuDn0pGnondOhdJB6IXlsmk9gXWxv
msr0l+NdQeiNwESY+cuprll0e0+OxwoRrliZalgzT2A3o7eVLelNU1cBqsh0kliPxryYEH3fAlGx
qXu9OS0/mY5MVTHyyMgHxwehNzvZgHXvPaM9ijaNkDljHkU/IeANYfEdgkmHzhx8L3f4CYTcm4ry
ft9I2qwSBwQ4zBnXVj1mR2L01ikdR/cWHZCU9hDaimOuqrSTx3qYQ2mDduP0PZKBcrzPUaPa2vTQ
QgH4gtr1IE5CFyA8GR0jspS2uzFq11ekskn7VhwaWSkhLSi6V0H4jUyPbfalm69qbHoD+lG5B7zH
2ROLAloIAtf5kNYgVJZyuHoIuhwGksbGaHzxtLHceRVcPpOYU2w32q3sSb23U++z0jTrHNjVuEU0
Lrf4gPjw56YUmW/Yib2tTVCGaE4JOjfygwy6dzMpWLzsHDs2bWUrNPmky/TRVVOsijt3tQhb5ah7
RX6bWR1eSD7qK9Ur76hDfaN2ki1Dsg8JRPaFu9Z0u7xCQlxQ4yMrAKECdicMkH0ORnPLZWoF8Iyn
aGS6ctKmKIOHftJ10q+4Av4+fay0GwFMajk15JTTJD+1iUpOFl4jN+wuHF18rtLU29PUD12Qy7SM
M/RsPRmcoB0tbeVYGJCYXern/2TC9RVqqmXmoKMZPBrxMlWCvG3bqNO8MUDcH8pccH3qvDvVmMf4
Ws3ydalN1s387hM7NxEpkd0aOMzBT0mZrPtyDpHpKo8zoa6qyupOBdV/msWngZXlvmOYJ/SCfG05
Bdtpyd1YY5l9alX67IH/qKTFUzKk+YZkEwhQK9d5gmz6oeRDse5oTULE2Og26V2fiQSvH1l4Priv
zH2NocGLnAwzcctZg2nJOeYeveONkx5snio+qGXtCGvGPB70iQeYTCl7I9fK+9Gld5nmZoEFjNWh
bDMQzY4F2TaIi3/ODGTeAtDyVS96GxFWgOKXTcWKLRHoCMt+qQDw3qiiAL7O7ZOnrDf3XurQh951
ij3JTSOgupfeIFdw8K2uxsR8mPht5tDuxhlA4GwVUnlqU4T6czmkh9otinuEsO6MrLUiaKRNazlk
BbQje+sTANcI++rmdNulVR0PgP1B0MVdsSKDOnSo8yrAiPNSJ6mxr1Rm7DHmW5uBmXGNDNQ4jS2W
PmvQVdxLIznQLjXXy5YYBA1VpHD5bFDATje+OL0AizVTjX1RTkM0dohOU7O/6Vjfrsl5ro5Jdb/M
rIUlVm7mIb5QGJhUE2RK7V/PIcvOoizYHnrtr/shhYxU3GX79YplkzGz981BxQzw9ZxxNrXYO1sx
a6+OSal/fb348uzXe+sK4tSiK7fLXV73syUK8HrrygFnnZuCdvBsZLG3nP56zvKf0jpiU2D0e93/
q/Dzu3l9pOUw4849lNFdJFT8psjn65xJIHBros8+P918m/Ppyy3ePMM0uru+377Zs0RW5p/Lh24G
E9lCzExW55tefJhXG3WjeZE7Dj8+FOevS5Y71Dm3N9PaccF3XqzaMa41ADAHdXhWITUKenxzuNeS
xojS0kFMrmunAzJ+FCisiBUlYIGiqdXumlr5Jtux+4l7UFuYL1lOCl9FvOMxpz1E0kahHupcsG2T
kCEeXFOe3EqTAdZj+q+TSHeC5f1POyMxqRLz2cAAHFieKe9Mt/OiomrhqJiNuZ+M0ly1jE8P9YA5
UNoa8ocEUXU3Gwfe6ZObddkXDzi5EGyz7Q2SJd11DaQi1LjRPpcDyymYoD7+euK5HZjih1Vn0jes
ZHyY8hEkGXlq7hfDfZF7kTX07d3yWMsDSjvDcgRskpHsGLhMvqJLlwEAl/K0FFHVVbZdim1PRQ04
aWdgGQ+sMQ7EsV60BKs0efdzfm8ucr2hiKhCh23o+6NSkGkz9Em5pqYmbzWu24HwCvpEh/T2/JZM
EtqsyL8rmaL7le5099yQLMpZ7e1Eans7R0tZ1Dl1f99yB+4pm/LvmpuHyxPzLr/FKhqW5tJe83tR
si033eb8MzYDYPCJNDYInZONOvKVatfg29LydDN5pRVORovEt6IfPrmqaMK2E2s307SbioOFueAS
GprQHY6VJAEvrQNWbyUBOrvCfFZqFMJiVg73/X5AxPK5pGRaCW49ZMDCBoXppQetx4qF0fVaXHfm
uJZjLyKncxQk1I34URGU4RLMCQoctA7k3ntSK2vGQHqEj1E/TQ57ygmCMJIjvw5jdYxUr3JTlMhn
VjRdHMDj3t/lJiThbeRDTiSFdoZjDgfIDgp/4J4bJUI1DqRPjAObqHnIB7bq3TIPU4+o66ottE+V
MLeDZjxmHe7DyqG4L8bx/3P1Xcuu6tq2X6QqkgivGOc0cnpRzTEDQSAJkBDo62+z175n7rVfXLYx
2MZY6mqpt0Xn+m2vhHvClKrWTRuG54Pk7CWYncjHEG1etAB0YNrhzaNDhpODEMBsiUHCofpOJw0x
t+avU9mUr4Nu80C74OQseEvEq9VZ9hLaBHP5OyIWoG4Y0RULRmrAnNmON+Mp9eyVT/bVp+4yheSI
RCMkE7H+K2vZKZ2hgBXj1k/mV/S+KFfZbDHbw4/oRvmd0NJhGU2zPEaiHAH5CeC5XcloeYzH8ICu
NujGMcdDLpXeD3H5YrpPP0NMD2J1qhVDpRKiiJRt8zRq++4rKKdDd+mIQT43WCc074JzniE9ABCJ
yGFhPkpiDoFTYQ4jOOI7mzFG6e+tAH6BoQbeuHIDfTYhWoOCTsgw07cHm7A3/Gki8Qp+6EuaFDl0
FqyjtC9lOT81CYD3puNb1AnPiUTLtShoikX5B5mUl6kDpj2n6Ubzl0Qlv40em6IHIrd2HcFPTMVm
zNQOspgI3OSsiigo2c6PdmRG8ZBG6VVm6OMZgOm2ChWOxQpz1c3ZByDMnW9lubcp+GcWsqK2Fqur
Ntz7nOLXpeE6jTzkKS38QE0TA2ZdVVDAGLqYYsGCI6e1fwGbv1y8s7YUyKOam3OPGX3v1wotpFKH
hV1S83cvQBVlmUAHcXXqzEBOlBJ7lrGaz517SQUCw6OkVO88CKM1cNV+S0rinhSoWSXlyqG3x3vf
eaSYmELwcSOz94HXj8oS77ESzH9CbMmRMrms0BAXJGPvzi5WU5EGiPDotSXICK0FxMcaIaGCNIfA
W+zPsOygka/95r0K3HGSPPke/RLoWI91S+MCkvdg93cxFkV5SVHyYiSEkadnIAGheXpoyUuM1iJQ
F6LPx6M1Ik8CttNJzL77BvnnvG+/K8rHVRrr8CGd52in6KJ3ZRUgi7pudkGEvouL4BcQAHHhfN6t
a/het6UQA8IpcIqUAo/vglJuutvJ0gRF2jAxOLAmazZSYYbRgNFaod0T88tVv7TZZ8/QIjdGUfrs
HOvWvbDgP8wUHhTvHssuU59uiqDV4PWwn5tInMKht/mAYrbpi2YJByQ00vUM8cqmiT1vX5GGHkru
LoNUgNzZALIQPVD3gUzinOp4E3aqfUft6Qq7RAfALMlTslTvHCDMF2uGdNVNpTrBC/lfzwOw/2gR
l7v3FNxGhZigt10GcRAw35yjXiLtE33SN1jCw+IOU3XhJa0+8IaKA0sAgPByeIhNfCJlCFrGK5cT
xVr7aJbXAEPUNeuB+yuRJYdeyPrKa8RWB2FBSrv2add9QkqZbZ1UYhPeHmrlHicXl4UTi9z54YgY
bTO1O5eW7JH4KpfOeyfzMrzcb9rlBakiLWJouuSo6iZ8ZYCyNOdAffsO52TeINVZFr2XTDsd1UvR
VkqeHXQzBlX0IbEqPIHCTaFtkCkgfqRghpa949Ipt0sZvjU2xaQquu5ECAH+qxDMPHQq2rSmjB5C
M+qzH4t1Hcr5GAyBPSJYxR7Hin+W8hZxjL5ngBlu2Ad/gsW6eWqAo+Nyfuggdds7papDH99UID6J
n2BaQcWD3s7HyQ1YSgbqOWDOXe0EKHIhnzx8C4V4DtNSgdkm+kk2dOXQvWoDuRQEyyx12zHDcpEr
z8MQzrwLqJ3vUEDkE0UuQbr7QIpB9MkeJP8HHdX4iLnN5PS9v507qGog/cAqbqfRNOefhyTw91Pb
5WXkhpNQ2XDy6fAwVKk8hXNTPYTcu+oF1RtU6EtVvUifqscuRI+T0mdPmB2ftaO8sHXiPRH24iWN
vlZtMF8o1l827K/4rNGeGNEc/UHDhtVSkMaGTpsegTIr0iJvnPiXthLJJxCth1gN/UkxgUie6dyM
5fTSDHR6mZv6ZTL9QUbe8LnQ96Wh0Re0Jf6a0lofKFPjk+YhBiGVdgctdLgGJoGoyNrMm4YzqM4B
XRzvN3Mj+NHUb3UVrLrYDlcHduYRS/DggY3XuG+77ZjKsBAIEXrqy/KFIh3tM/T1tLYLKff3hyiw
og4DtGQpeXChvzFUiw8olZDGWVK+77f4jm7vWpauQZXQXMQSAZ2lCM5JlvrnWFYcQzwow6jz1dHX
ALhS6PF/tJCZmB7tB5IUfTQbNIPOSa/oYUaCSEGzsV7TkkEmIdAPQfuAvQUbBvyqCKnQ8wI2GB3T
kZXh7bWTy2YM4u48hgpEH5Z7qwQxKFfIp5vcNxYhkIv6EsqgCelAcgPq4QUnE3Lgquv2VFK+FRos
JeNRuFkE6XPThP6ejmO7UbOO9mFZ/5hpxl6SWG3JaMkRhE91SaE4gI4CUdxDJshjoxpWuH7BBMZd
nM+Ykjd+MsiLDC96odER14Y9lcYch2zEd09vw1tSiVdQKZcyM/6RqbZa2QDxCbPgHVQQduOFfNma
NOi+YpmjG4ZYkQ5GQlfZ5hhJm+xDrTf2u5+jqsrbaLh4YE1/zPhTo6YpEfuO3hK18HZjMsd7jy8i
D0bqXVR7JHrUO5Hohy7p2GVU0GIPST+uy8ZnKxEFIOKo7A+8knzXUA21QlK+yN6fLqz15UsN7B64
ZTJfuzhCy1VJvAPmUVQhkvNdnVa6WIJ5OpIAANQiOT0RtY17FV046zeedgmWS1mGeFAvO4wNzba2
x1SJaVBhwEr1waaEFUbOUd7qMf6ZOoydm374ymjt3rhRbgNEPfgRdcl3W/Nrydny3NAfNpjFU8JQ
KaTVMK59xLahIoIcJs4qP6epTncT3BCxJe1hDMXWpnw5Uus365nFiNEFNbGRWf0jVZAodA3Pii7K
cj90orBkIgdFDKrNmKF8i8uIHvxoQcVmdF1YnYwAsdRQjKZKisrMeh3MtgF0Ek7bqZy7VZyyCtNt
5v1KJzAusYgfWICWvFEwxCdvUCXkYwQJdtke4rL5mYuw2fkOfeCtWsJVOQ6mGNBD6FpN9Q85htF+
0h56JmSTzaVIIGkbhnArZflLLhU9sQVNUsohMmfIPQa0kpjdcWAsxNC8RDtbhfqBcYJuMVUJjee4
oLi6jU5tQ0LEeSDadEUyxN4vFThU58fDM+vaC7ECpkukCu4T3iGo0cMSiLDguvj1+MxaurZel77E
c7gJg9YUgRUqX1Cp7NECla+RHpp9Lpl4FAHUOGiiu5zTCDBXNFD0JfXT8gECw6ua/OAaOS9dNZhU
0bPR/Qal/TgnyQKlBcPPMTpYhjelHObzzGooKiVz2049TFIeRNDuJi+oP3RQ36R+cbAZSMSP+KER
HIAPvnjzd5NJ/aA9ac9Z313wy2PFMVX1FwjJx5TUsCRFZpMwdeZe2ZzTnkSPJjAJurWkEH0ObXAk
wyd68NSfwUpmsVlJlvWr3splrZKAf2VJjQ8/oMdk6dg6yN6YzdQ3rWskgSdm2bTxYlHG8QCYFuZp
PgHwW3Q6rTRSa6B69ctcRXV4CNCF94m21p7hrPiaTNa/oRqJVlWdlQ9EV1hJQYa7pnPZ5b1Iu2N/
mBsTvma1PwCpAeHmd4U0XnocPZasrFbrzOvHwxwDrpqfEvFTQBhXlLHc2d4LoI0K9KFOLSjEwJ2Q
YKEPrZMXT1fpBi0eun2Y9VhLJXW4FiFDpzYtzAFdE6HqUCCMbo9aC3qrqUZ0ugQZeAgS+4PGE8Dj
2kAugeOAc+8ARbfodxM0SVHSSMDhugAxH0i6wgRx+0O1LI+hmEF1GN1ulunQdL+IH5l9p9JTC0xl
xTlSbaTopwN4xyno2wOpIA2liFnXEAoGtloOIC/5zh+h0iOwXbOsK7rpNA0OpUxTsucSQjXApVkx
eNl8jAhpctHEfq5a7udNCUFbP5YrSJLRnwtL3nmnGkwPisp6L9UG+pOcCsgyPehIF7mZVbYAXCkh
MCh3kh0oLi34DtDR2O8RLBozAN/KXUcxfVhx6/P1I+rraz0vBwKvHcQwb7Glm9Dvi1FnDzACXwFx
fTf4lnMHeJmER4Aw0y5Y5muVHSJfBQVp427VNoHNlewvbTIDD4nKreNyPHK8x5DZKkeCQYCByh6E
744LZPC7xmsrGH/W01LztRN9nprwO6wwPYS2K4jcjw1UvGOw4VAKYjFyYUZvkgEKPz15P+MFQbSU
di8aOhLT4tfTA92Ojb9a9FcwjVBz8JRv28mHftNcTf0Lje8/qz7+JVK9m3lfH7TOsyb4glEnr10L
0wVyUHt/6FdQmX2OI4bJSST7NPMnrCdhZJ8mlnupSldYByAkwyXbtipB2AXpro/rN7QBttsMVfaq
JZoX6jgn2JJAtzQ5aXGdlVXhKcjYb+JhPxPPTdr+SaAizn20p8wHCQe76uqnPg3FZknYtoxaWCPL
6DerOpcT0ep1wgh01IIuawPgZ5X5rCuAtLNjDUC1yj7nMl5z2ts102cov4a9g8N2jMf3eQqbrYV7
ZxUYEqAteoXWvgbYDyvHTVAfo5mcR+qrLTAM5cLpILEWNkr6a9TYLu+pvTY9p5DfBle/u4ljsb4Z
JXul6ZSeGLDifZzMW5fR8VSP9v/fgIxalZMFxr948jRQZFFihkrRJVDPsHd7BhMTbnQaznncAMDu
k3rco0vTBkU44kF0tncDpCMyeEepfa3m+tgR/jxrFeU9smpbliEhJcWFaCyiylz2E2TPcRzGeFcP
/s8Wf5Te+f3aKz0f2thN1IzdXvHkT8C6i7WLt+OjrE5BOb4FXtBuVdJg7XO7WZYO8lVbXtKkX00t
H7ey895628PEzHlBwSxCn9Ml+dC1b9EA8CQTbFxNkIwDr7UTYOGxhHImFiuPhL9bvqhNgJK4zzVA
/yPPvCNLjdoxGBH+81ztsvB43xqPWb3BGfsT8FLua0xCMfzb0GajyvHqOFvRZpCbGMcNGoGVVNPN
xZilH9DbYCRo3I5O/amM0353P1yWdNE/B74/vN/c3+x/3zxCdM+uFD20u/jfgvBDAKLhBVk8c3Di
0JC6OXY9QEQpYuhv4kQd2Rwuh3K81gKOALg0LDwDggZrEwV237UGwlZc8lKL3+T2KUSoNpWkai9u
J7n10DkXSk6vmcvNLN/RZ/FAU+SIRXWAyH/ZNycDkBcxU8NSREoNRwa9IzTlSDeLMFUVoFjDvBWk
zd3QpnkQT7dLuuNHjgWR9eaDAkXLWwE9fwM5NonntTXJBuoNuhoVrkHPPE7TuPcg3dYUPnEh0C6v
T+WKDgtKUKDax5iD+zLRTYyMSDoMKNes5nI7zuQBVxUSGLS3la26tig3AxuFOVsgGcFCeDO65MMt
qDJpFafrNk5yTRc/l1X/hUKPHNFqgO39sdxB29oWM4Kh19PUojHiMr17mfid1mXzMgb+W5R2/ZUx
gRVmPG5NL2+8cYiRu4IKJ8SwnECJOdQiW2N9PxwyJZ9ZGMIlk87QyAd6w4WQa0RdyyOQFe8BAlQk
/MDq+l3p7MhLnb2ZKOHbMagAsqUZf2GZ+rq/AEs0+IOJa5/l4iHrs7duM+uevIOR291f4QMSQ3e8
il5dmRAs+3yg0l3CvxNZxCwNvoNajQUuGFBdjWQXBYvB6r5nWXXr1rnqEzAwHN++rQ6ssuJJ3L7O
/RV9p19cIPlr1EWYQ+My3FLMva9+bR7uL4D1QudVPcyPOmPzIVq6EENKnHw6rLl0MoTfgZndilQo
gzAf9eeKYHF037XhL4tJ1Y+SCr7W/WSOpgHCP5IWIbK3c+Pz7FBiVHgHtAAEA8zHzlmTPtei/r6/
IPT63x2yQZ4xtYp9BLvVxmGh+55wvr+/dzeUmDKShFyDLKBHYfus4IBXfjDAArcPVy6hLFoysBPl
Q3hBlzmEqd7eOzW2mGG3+Owr1G5u9MUhwejxCNUflnq3XU1WPRMlxtc0rJDyJxE4ral2r/PAHu/H
Bl+BQahWFBejHDG9y2TNZ7d8MmRjJY00L1yUHxhIvBULUFZkWFNDRzfkah5RiXZgBlR6M+SmZGft
S52wsLDRQrYyrHZGLPadMfNVutitlpqiU5w3oDwL1MWU2Q8EplxcPGU/ktR2sG8MwaWdhgraQkQR
l5iqfpAkOIR1PL2J1LS7MZZqa2fefDS+W99f0CtbFRGuqVMd4wzCqh/mblrSH5yKNyw8mhdqAORl
N49tZZ3/FevrfbtNS5Q7nm6O0Do0Tx0D6P3PjjXjueBZ+hhW+Ct4tsNi+XbEQL0i0858JXXEN5jR
7L6dh/5lbqvX+/YM7oa8q3V8FbUjJ+13oPFvX8JM3cYvWfIuY/wxhy6odrUg/hvLyP7+gjSe55WY
ZXoOO4bOdnXPgTLhvODnu7bMmVcJTfIuqcIQC8ux++ywKLvvmZXaFGae6hPt5/SUpuRZdelFoFX2
c4cR77l3IspJ5rz9/WGWogzQgfp1f/TPTQzcoukd2tLc9+JVfSgzteReMFG5agR7FAzLDwys3XNN
xmHHa9SiZgj/8xYpgeaVKKyGbq8AURdvkiDUxf3o9+ci9mTkUD/d94lQVa4Nj6Dov33AZCL00dQ/
/35kKnZty9Ecwu/nIwYV/S5RGtdwHTzD3T7D+qBB0nX6XemlPqLO0ZAV42HXKH/t9zHUJreHDCNo
3kqc1AHqpHcjnlKuuzeSVPF1jMnn/ciTgfkidQA47vtAjahQ0gq7v+/Dtf/akd48jLQzr8CbbmOc
fk8FV2ckUFkU/ngj5Gt2oPQj+DBuD1sffUCV9LCEvb1vT+m2bKR87rE0eDKgoe47xfDaHcsOifr3
nRLNHDIQPB+XB3YqJyxGez2x833rEF0baIHeLERG1565r/uLZkRa7tCAHkEUt30qBf5Uy2r557Oj
pnjVaWQf6KCHVx85A2OAKqAZp/4Iw+9eY8jYO/LRtfSpjqwP1vpjBEl7YsAeucrSFVRGGlVK6Z2d
GcEg1wmWZB2+XG0DsAy3Dfd7f29QsduVsWECRgUvud+0/gwx3v2uWWSXtw2vtv/15D93ewIUG76F
/d8dw94tAI3rC0+AOfDOn9FB6fam4yRR4Jll3U7KgCO4Pcfhelzyqhu7Hbisz/tzYRXa/+wC9oCu
1a0Qw/BYBKMF3IimYktOO1zZJYapc0CyciMRWPXPc1yBSTC9LZEzV8KbBqaxu6E7ImAb5svxE6xK
DjnRjXbqvFOcLdUZ6GdcIOWUXQbMaLg4xArAkfdlPIQXMH8AOzWb5T2SDcAR0q9MDDV25cSutxqh
6EjURbWB8t9waNdoqa/3G2YHfbWRqLaDEfR/N3Ae+BuEYKK/4L/3kCkcrQ0+HNqh41Al5NvX+6Gi
URKIWCVg9duG+3P3e74h3pqJCCHW/95QuaRf9wQinP/ZkDUNzGxNg+XFv/foF0iWq5SZ4u/h7y8R
AySFo00gaL59rftz9xtXsRb1skG27783NBNMGyAxh//dAEEhuhDBG7z+e5T7PSDfGJ78CiTl7VP9
vfFm2BN7hlLy73P3e76GlhNrOuAv/7fH/WO4lES59X2c+9uGvyeRtXC4ahXrfzbct973WLwEqMjQ
IFz+34eCqBiQ4whN6d8X3++Noazz0IXufzfYwf5K4hqB8bcj/T0tHMKtyVDzz/ODqyJ0spnOcdCE
RZDFH0KigUcJZBFyCCRiORasm2XaJgP4T+UadEXugfOLMX203UdWBuFlhpFw1eKXIWVaLCMwhxJ9
ktcjEAasKbwLlt0M6kJU9fjXMUiiUfjt6wamtiCFkxCdLRBabPkBNj2IGrN4P2EOLdLq0zNyN03R
IYza4DQPQOezh2gZgzcFZmJA2/ZcZdV8lBDvw2Y80NUkOgGnHByZVQvCCubBNXILMXvLnczoUGju
Y5ErN32d1VhrQdhCPtv+lTHi8izRwYoaMKqp4mgLcauke7hTp2m7mOy4Sqo/AQCSrZpu0YEWPi7z
OIYzVMegA1cs40Ox+FD0LAAs3ApEtsoFoq7XuM4OPQbEnFTx3sIsXg28hTCKy9yk5AOl7G+s2N+x
+v8OgFz1wDEQ1gAGnEflfsjqDgtZt/mTcKByjTeG0FDKF0/DSM5ECcg/q17F79J45pXAX5sLNHlY
pg36opJV5WEe0A0C0IFZwPsbvvKGjwXtWkRCe92fSUw7KapXLb3pV5Q4eA9PnnkoE0yCtCYVkOuU
5IrP+z4eVjO6BC0VikvT+1cobdDDhR+bUpZXARVHAIsZxnyW88jvapzkLo8hUD5g8TTtF3NpWt+r
cgL6lMAaAsoWzRqqcgGQUfkS36BOGRoF1qP+FOdx9AOeFy007dvSm7MzrqCZuukpi0hfLBSW5CUF
ghVsSkXiPOtq+SbkU9rpm2lwGPKawXfudc0f3SdrYpbb+BkDmgWstkIwbXLxw75GZrPuoIqe7E7X
VXIiEerkeaQ4URh6wX+h/YjPb5xqJh9TXGeJL+Rb0MN0xFzywwPxBz39AIl+iulxuT9cvOrQknSG
YxFbfWRw7sA1RMV9V07YuMHSEOlMt61zmmUFAVC/nRBRd6jawa1KpqMblTMd8bXjV5wfLB/Hrjrd
H4K17nNuPffPQy9Lb0b7rD1npk9eEWn5h3qOnu+vBfj0o03oeLlvaxL9plVTXX2gbZBEGLWGFTNZ
tWn0HdXjtVcID5eQb+s2EYiOQ+8ByH1jTI/VGJx7GOeXnEVRkEsT1+jfBjr+v18QiqHgMpyO0FYG
Z2LD96pZ4o1d4CqZynonh/anRv8MEIW3AAB0EAMWMwyQf2cB+kNiAS0TzA8pSS/LxK8wJ5c3FQQr
EszqRdUBOG9/hM3BBXrrGLt0iTnU8Ynq5lA6Cs7BZSsLCH8YkAs+r6GFfs16/goA9piS8U9GEEz1
aBoocOalhkx7e4vaB/mDGcaoMT2jYHK4+m1H1x5a+eTpaN9VYNDwtmkeOOCrPMuAWKQmFZd2yMVA
XicBoJiIZzYuqziKziuLysgKAr0rbOANnPIJPpxK/XzhHFatBPr6wMM1H6DDK4s2vocgqUp9NKS6
xBSx/mVzRepiDrHnrlKEnrIBLDBcz1c9YnU1e29K1Sx30ai3vITptivfY0rYg+zqPwO6g6ziej42
sQjQ77yr4KNHpH6UmR16/tE1ZAEvtRl+NdVkcqWy7ainp0Akm1BD7DR30biGwN2skDUVr6KOrRzt
Tg06/qIm2mctL2KafnldBvW5bKHewTXkhmfOUNK0ur3UKvbwUoochqhC4+c53kqIjg5ePzwYgaFA
T+gbkoetrbaBQye1QZ50X4G74jrZySqAPIkHBwcLKRUzBP7M8wrYt38t+KZRU57HuC8P/VStkSn8
2aXtz9qhy+rvZB4HeL0HZAI1AWJVAdQYKJhzLXmaZ1PlQIQOcPOCc/Xq7ndgVignac6MOLJ62iRc
uu2wXBGeEK1TLudV+pwZoovGzSCr9AwHhvqdjYkoJEoolBD+T6Z7lPHyrZnjYiTTU9I3+95kHcy9
Qx72sSwM87+lctm2D5HPSUq6djFqDZ6mX2NtrzMUWi9xGuicQApXsio763YBVbmgwVud8i0Q9v7J
b+ZHBz8zVjFA2Vg5r2VpcniCywdRtTsKuD6XaQtbMAKGQwG7HQl+wx0eXrIQlmOvX7F0IIcGzCRI
1Vc/0nEejkAYlxn8UI7g8BJyRIhtKtN6x0qtY8ntamGzWqUd34ESX5UpY2tmvB6iTqXQQ8NfzxIr
HUBnMAfmtqabkfYFad6l4chlqsJfCg1G4JaG4urm2A0T8+10/8Sq+K312U8NFm7tAn/roqGANhEK
1MoUNMJBGq+et4Y4ZOvLaL7wiuMSdIMtXKUV5gMHna7MTvdHNQnU+X6v/L979+foFH8MdgIyRMH2
8kadI2c/4U/JtvL2aL4dqxJUnm++qc0YK+i4bxvur73f+3tzf05DDxYSWR8WCaYzZpCLJ5B9nRNt
x3NMqtUUP2rfRof7x/HF2BYknBAedXun+2cqLcI+Uh+1DNl6bdmduUXUsUSXkhXVMkEcCbiAAfSW
Tdzj3HjfI1gA/LrPSPrIe/IbHubcQ0S9IfsIf9clkfLRu91AwI/uyXF3QjTbb0pJvelpBJkIkkSq
pB33YwiFYZm2Y8EBYRTVgOTBO73m6fIpxEW+a0PM1h6pyqfk9pwi9YDfIaRQu3ivQNxnpHnUbNcS
vzzPWfiLAnB4gFQn2BkHoRtNHFrY035PsijadlBgQqRcTyRn3CKXJoS/cWrg/WR8M9fiZ9Zl6cFz
1XwRdRDupXWPw/hLeK1/ghJVuRwekRirRLAYgS9Q9JQtSkNAG18TVkl8MM3ahdLuTI1hlvjeteLT
8ljqsYABf37Qrd5WoMSeytoP1gigwALUkWLxemh1WtPt67rX6473/iYrbyUtenZtGTHNNmS9XMdB
CyV0rVrURWR+thOM85ESZ2JAT+tlsU9++Fi33ecMkPZKsky9GY1u84uon+6P6mpL/lTLED2M/oK/
brq0D37/u0l6ch7a6sWig/C+hTH4KnTAC15m/mc5zYduhtZ+icthH5DWL6K+HIukhIPQw9dbA1eE
9zydH+43GqDpxcEYXM1UfiaSvkGSlyss6INmpNcRC0z4mpL0QDzPrqEnAUnHVPThx26T0eytn+c4
BKdco0DPGEfz1bmWe97beG2D5VBBk3OEYViixQab0rWC2Ti3BM3EpB81h7nW0Q6DGPJ5YoQCaTq4
PGLqMWoxQEA9/FkNUhcRVfJBIVWicBAf5g1seiuVon6jU9L+hAPyHPp185qYlwxk6gUuN32YBbRv
suMXO0TblGNCVBltnjyiXmXYtCdwh/38XCVT/YEEnSgKQetS2D61LP+g096wQWcQyJysGzaNjfqT
l25E2aiPLmi8fTNdIb4pz8jElWhMpus3DujlmDq46cMsQ/pJ6iEGBCvqLZ27voD1fHzsVMh26BWu
XiS+wMaYJVlFJr34o08vzNbeaRxDWyB8YH4voZ7xEYCQRWX5O+ra337m/HcZkhgcX4Fg7vbUgWkr
KkjO9lPP6KqHsHxtAKauwYt7lw7gJGiep+Em6erAhXeRLB97rdc1k9PT7ZnW4K/nUfMJGxA/E6Dh
qFEN2VBOv6zyvVOrVAQDP9YYEGuqTmXnFhkIyJ6hOEpFUoyXvgQHaNk1hFTLqxf5nZY2RmqND5dM
Or5lhMvLqDt6Y9zQ9WqAW98GQINDAsBtnsonP0m6Q1IlI3xUZXWCSiTdM6H/H2dntty2kmXRL0I0
gEQCyH7kPIsaLfkFYcu+mOcZX98Lqn6w6RtWdFdEMVRVt4IECWSePGfvtYGC2GpRz1qyqudIxlEh
Omj95B495M5LFMfOgjK53VWBme78sBzWIqFHOjZt8Q3sxsvkDt3JTpVYlEnWX8xAUYrm96Y27eI+
cd6cULvUYcTURZ+8XdQZBwfV0BP3f86sWRAVFPrJLhRtf8r0LNn5819Y0xOUVH2y15iQaT5qg6UW
Jf1J64s7qcfN3stbVl1POLuhovOX1CCA9DDqr7moKlylbbakaInu0DoIGA22dx1i3tGaNG2tx/10
QMdMFGyeR8S5qDcPE+i2QTK/GkqTSJo+Hpe1hwMgoG1ktXVxFDpny9CqvdPAyH7luInLURFjXdml
9S4aXABe2alJY56ReVdoZhlV1rz1QblnTCVfiuZrFuOsGKXq7vr5MJ0wdHbG6eqXjbFK0yJcqWoS
67hR9d7Xi2aT1OEbiKH+oStORW5Hb1gHjJ0pmYpLVIZfaahvXF+Rh9Q6Lp1703ywLY7tyAubreGL
L7AmiocycF5TZn/IBXSqLIaU6zF2xiUKUfnkMdXOjVr/YujQYHqrCRcmiGtL9NqLXXGTdjHKBtwZ
X7SxkC9OaL5JB7uIrmZlpiZWEpXsthOBfKTAowRR0dlxsN8jTLq0mnWZge8nZWvrcOxqFFWjeR6T
c2cH5ld8jjHcV6/de31PxVI26Y5OAtlSRRbsHGpsZBCdOFWJ5CWNHkY85ecq1qfHtGZ2XndPRpVD
8rHFUqeB1uWTdffxotLy5DamOg6gWjZghsTSncLyqvUNpznoB3vHoRPl5v9oefSj7cJ0mXnm96g1
vXv7EqE7s7RGPn68hE36RTjmyUxj5yGa0FQ3FUyt0kBYoLfEYoems6/cqlmLIPS36OzFs0jd+4y/
9mIss4OrzxxRA/NZAM7uLUSb4AP+/F718WVwhXef++IfP7DSjQvDdmUzNX3gSPBDt3HJ1bM2NOmz
H+Bcxm3aE8ZRCR3tcnDWa4v05kImh2EeYLAxG/vQY/SiVP1sVYHcyIJng2oMWyaI1RfPFud2srTv
mjPAwffbEF0ufpCFX8QGglIjvLoAR7RIbFK7JjLCrc1rpcf24oN3UqOrrKNSvRbRINdGaO/dCv3O
oJnm0sLC+z0cflSt0ewdfJV7J1E7Eaj4i2UW+jYmO2yNVWTTzLrGDkzPGuWts6xa82ACjz8fpF3X
axPBEbJmtlIdVlqVxdGJZQNpvuFi2oFi9vEo9b71XI89oIbZMsvIwRO0mYei1u4gdbkHO44A7Y5e
+RjLaJdUHpjOaKhXgUyjJx9QVQjj4jCiejgns9oW60t87vRhyUh6gcH4opW++5oL0S3zBHhLF4bF
CjfnmtFytmv7MQCFQrJi7D4mk8wvylTrpB+mPZ6O9MnIeoTisXcNOCG0LUHmbZIcQoZZ8Yh1Wxob
0hyK17gqnYMvesQAOSMVr9O7I5psybBaiocyp1nll0N9cBu/34VJDjecAcXCDMP0xYBxdjD0Ilr2
EZkbU9a/Y1L1q1790xodU4ik3NZ8zLVse38fNW67ntza/VJUF8Fk+hyYCKM40yJZKkE6+Wra9I75
CBLXP2J3jbauT38vDg1GEhBqroMq4tXYYVlyw5bhTlfYO+Q8xppWb7ISmqaYDXKbZIjNkT07KxxU
2bVO3UMTtozE6i7YaaYGRK+Okn0/dyUCXX9yMQ6sTRcSV9ceJG41yxX+fWO3xYswA85cOLdZjEZN
s99Sy3kIIDbEwVcHrT59CBHRDyhmE5DpP+duv4kKmogTpJfNWPccPsI0PqvsWxVk5XMkumqb69a0
+HgJrNr4IbVdPHtuGlcKKlYt20zzw8tGN6wiC0Hpx7P88R+7vLLWWpAc8Tclb7VdrZhYy8egcA6T
istjoxXhItfChGkBBhScNOmXjnlQ11fyZ+2Eq0TH/6J1dUEBrV8zFyi7xm71yx8oZxHuDlsRjfXF
mF+SfhZ6MQEER+BO864s9x9/IaRYSqhTl8gJHsXsINGtRlvhR0CPWhpPdt8fE5mou9gKH7jNkM94
qrrPSEuYzBZKCtK4E0cEa99qabRitlPvVJuXe8RFP7BOhQ+OxUzfMk3Jz9KED6Gmu5c6JUO4SVfo
lRyOxk2yaQxNx/3vmhsn5bcWDSLzQqcSR9vtuXW5C7T09K2L1viAm6tW8702VWys/ADqS1HpB/RH
7ft4rEar33vtRPunE8Yxtqdh61feozV7QXqvpklMk7kz2/w0etMiy235GI7acGdJIqNG2s1+jbwQ
M615Djk5L+NBc/ZMYJtQed8i3yQ2iF33WJSVcZVIWhaO3/bfay+6S+CMbgvu4GWSKro1HO7jPIaf
XdSbVqeHO/XgsAhrfgq6kXMzpxV3NZBgudel7R3xEGur3nf0N0bs68RX+YuAnbftY+3cmCTeZXRT
3qIkx1Q/je9+2ZuLyR/Le7j24cIbZLRVOa7NIXDiF69th4NTUaakbLymmXivDYts2jvy1ex7QoFY
z0/M683zMHRoZmuNqXWrXrpmjDdJgT06DcNgZaSi3cc2QvLW4XtoNdqpQdc8t3X/jaK6vzNcjCW5
M7qo4TBJNVr84Oq5oiMU6LQCsvQdnby4fLxE3tCemiJH9s1m4JdeAQ6JyrApE2036Q1Ca9+C4YPm
E2mJh4pt/u+k6L+2VNFX1XmnJEucF62ztE3UNjGUvUPp1ThU5hdPc2gjdrpcY7ZvH1ubMMKxbS6M
PuYiyzg7ffSlsSrm/6OBuq2wErQynrE1cwveY2jKhSPc8gjf3d9rjstpZpAGD3UnkfOosglfo7yi
SiuHZlkLc9xEpmoOog4fXVQA54+XXsteazdL4bVX1dJpivGLr81LhUUTQg3xnYw9sYE74Jzdhs2M
4mc6WRAa1i2US9SL7rDqMw9sYjO85o1JrynN5LKvyuKlzsmVUGy6SNXMt6n2wjvPmsI7OF7Drh+r
b+HsPMpQop4KUaiF3zfeys+j+fZDFJvWWr8bswlX/JBfRt+KdlrUFgu/88S2DAx7VfY8vWN9L+Rj
Cwgb3kQp79npkQu1IQ2QxFop4fV3VpddmRePWASjlefaiLRj27mCTlwlbaM9ZIax1uokP0cs4XT7
91SXCM/ZdNaWy/xHavAFcawuP4w/epHQ0wj5Ul1JzRjZ5nAPhut9lL7aVxXmisDwAih8tIqFSNnt
nSk+tVW2b1oeqAk7xCaesbA0xzaSUxrHpxH/WP9N6IXzWKVdukgFEFSwd/1bHi8DVMlvKJzf/Xi0
z4aFPzRDU3jOuihfaZLnLTfQFsliqNa5Es98ocMiLfNqmXff7JQcDE0LnbvZnn2I2vq5HMTEB/V5
2BxkaUo3jYsaMdBjvVOXachr9m+MAmiRPXZ68KOISsYrmqZ9rsl02ZopnqrZY2QBSa0DjLaF5Rvf
OVexg+XtG3bSHz4TjGsZV5S0FmeINKoeSl33UCGnlyHr+0tV52KLZo5DBmXDMQU1EBo1QiR/OOsk
1j3A5QObOGg/+mMbjFfJEvZSdnSasyhei84vnzQSA68inx4ZZEbrjuHGJRq3Qw6TmA5Qf5/C137T
prFYloADH2I9qzZZV7UnHanYaohQ1ainIIvUnS7p/8EXTu7ZfZaeYfgRG+5ibFl1erMrV1g1nUNN
dcXak4wPokOQoZNsPY8ZMQo4k3wqC4oSGvos8tooEAjKYQWsQ2wZceVXxzPfh6QfXyMz3Ltx0uFI
jcbX0C8vbWEGix4e2Kb78DpMFj4r1/EW3YACoivDn2HQxK+xFnkbEBX6RmexXeayqvd0DYEA0DDC
N53JBzYN/4rTeGtlHDgg4rwFXoehmywEw+CElGvfgWhCs/O8fCPNCMuw/GrAAt6DX5eL1rD0x4pm
DeToQW7pUIDwE2X2VcvxSxe4oraJGfyorCr8InrmKm1LC1XVF4SWrDt10H5xjcHdZnneLXK0qMuy
kPau0dxuVeCB3La850MW3LMMoFFR9VYn1/auLq2nmkIl52f+ShsG7iXZnF5eHjVJHwnsXb3vByaN
XsoZKICUNYn63Rvs/KiFub1KDM0/DpOpLyzNj8hLqeq7Pm5smLjlvKy676LIVg7Tg5+16yym5J1c
heCR8Rj8vo6lWVUjtkhfP5rto+Pk/pK5sbf8WGY5WNNQKtu3vtCbqy/CfyaTNIvhJXDoD6ZO0Nwn
klFqO6l12jTaBoxsCxoppmvJTHxdeHSYJzd1H9IxLVZVZ2MtbuNsAzZsk7hMBads6u6kioydPcYD
R2/1bLclw7BWbmN9MA/FNH2B2gFsqOA6fVG+aOwKy9RFdpW7o3YX1a51qF2GtwU+YkT39Ha0DqBL
bb3EYYrSK8qhBPcvriqs71pjnrvKvfpF+VGPhofBMnatM/jHjxfhwP/NVHHKZGVdhBn+HPqyWqH2
nHV7A67gwjrmgV1cP14MurUCwMXF8VBBOr67gRjtnStNL7degOXPLizt6iEe3IY6eDRINWYTtG8N
3ETFiKPRXhyY3o8qnOKnLDyIePrW0JJn7xblGTbwNS2DfI1Js77GTv8KRSHcNFrbLtFLTnfUWsey
IkM3xUc8oTe8joEYrr33fZBtiymUbcgQSBU5CS/UBBaItKNi89FvCbOqWvdW4Vy1iKUTHypMYB8i
VYVm+IwQvV6MHJmOoW3fpQDTDszZ0JYk7f6jOmYXPseNaJDtNvqmwH3MISqnlV2H7/Zg27sc0xEt
lgdPtMX3lA7yqmpKg1VJAxMFu7CaMHHgLKSEk9uSpAykSr08ZYJ2pO2k2caJ7P5k9ZtCUmVUugkC
cYzWSZV4S3q1zoMKYkRWAUnJlUP/Sh+nvZEU0SEr3ZQjUaYftSjb9TZOZSnORYss2ZdOBBw75zw3
uPT2ueJ4sDcTFrcNh+v4ZNIIB+eUH7H/eWufK75vszQmxX4Slcsz38invrK/wCca1kXCTpJOxT2z
upJVun3zbT5JwiFgbzfTZqKiZmjbe7tOVhcINdljMubVwuxwYgIC/U5xjs9RlWc8Ltyw0pGoKOtH
ZOfWN5nwJGqIl2D7hT/xMnoYT/Xg3pKzwLD11JML06yMKUMwxqTfw6a6G+2p+CfAtGNWnn+Poyla
pXGxNoEaf8toJy85ikXXGrnCUJbu1SwfJzVguawd66F0iu8QvbelJr0diK9vborjWkOl++A/tpnD
1MgL2lOpo0tu7ZgkO9dBRavlFI8tRBId7SyEzZc+w/U8du0s69WzBRAx+1JX8Q8Ck7+TlidOAbO1
jVOzbzuVV+5cO5hWrqrjjTIYdlD9A34UrHRW9tzNakPHrY09JRcJl555yPqxfM/98gfA1+Qtc0pn
AbACHYvnARau6vDsTfG78DEYdlbgrFNYd4BOW2BVHc1g3VbM/XsFNhfwKijyaw2kXQ8qEy5JNWzc
zjCXlSHQRkcAlevMk9eg06ptSFdnwQmgsSTuPNftsEhBK+7iJqxoqJQGTX+N34tzgNv69aGia4SS
DALlwjvWsJ0Ped34x48X2Trm1sV5ei66jFl9M6rjGBbqaMx/1e2kr5wK0ijLuYni9ssEoOjQIftl
0xT+U5JP8UVPbQ+RUzA8qJav2bQq6pm4dXduHo/HuPWslWkgGod8NKyAcSWnxh3eybkfN56y4Gw4
BqFk3CDJpCMW8VQDXthAdZPxe4Wgk+5Q05GURLGBIfLYqgEnXGpc60FFe3vE/4VyFfKa1BK6O87R
LIFWQX/OV/g1nA3REPkaxYBYahWLpmm2Ah8G6kaNpz6rU6JLHUvsmGx+Ndv0GNXCf5QRalemx9p6
xIa17j1j3ISJlItYynxHBZsDy/ZrOjpGuI6ydjnbAVasMs1DzFlqH3Tec24P3JlF5uDM139M/cwT
w58k9a66n/QKY0IKkIn/H2NLNfwUlXMq+oat1jd+1o0AiZRkw06vl0yguG9C0wCqiH9Zd95iP9OO
EE33nY89cSh5rBkcdesu9edncT6OBvx4bbroNG3XGCV9oj6HM+CvilJjZDcwvreZr8rhVdPjbAVk
olxGYQPbEPFQ4XLGx9z/SQzmR/TUr3kZjhCS4FDloJSxEKjchLpMSRvHVo/OwFTyK6NQCfghso+c
qVguJ8veObUK1r2kesRgGJwpyTlk1GZzgWk27el7/vB7LihqzGhdSPNIubV1UPxcOZOE1yqvN9Ok
rG+6iak4AMC9ZeKE8EVNS9UTJlFmuLbaKNbPbB36GQj291jyI8WDMXCutXKCLYI7t5T99Zdkk//N
Dvk1K8Sck0Bur5w8e1tZBlnkHBn533+Js8mrKeEIVtB76guNYtadlt2kFVcSRIoNZlZ/o7LE2GeQ
Z1NI+XNzBNqrAYoiCIdqY/rfCHZO+F3zCL2mT0cW685J1IO7LH01XkObSHg5Vse/f+7fg3GwSQrh
EMBj6tKwbBsR3e8fm9qpnMA35FTt4xngmXHIwnQ/tNO4EjGQaBr903JK3PD/FCE2v6/lGCSqkMYD
mML+yI375etqIi33EiuEPjIKa9PTWzFiemsGnFwgO7smkuu/X+ic8PP772M5QnLYsATpHVCWfr/Q
2AjyjlBrLhTa5L5DoVveB0aL0MXysk++1JvUyfnqJEMZg3OZObfR9ZvHQA5uJOuIai30huCgp2N+
zurx3jNwu1hxbl/NTHUs57n+bFlMitDciqazT15vvuL90O9i8hBqTWgYX2PICQxtPrlf//zdHZY8
yY9AgpxtmjefULjSsxuvp8HCSWqPGwx7UZofsBYC5xEMTNj1LmAOok/i3ObYnpvfAZMnRBFy8gyB
cvzmjbsC7RSVImAjwT4yfFF9lj2xFjKrs0IQOK11Ndw3v9CsRwWXxgNARhhGWy0bK08eytHsV6ks
483Hf2wB7z8Ix3jy609Wsn/5CV1Ht+dgTcVgR9g3DwbnNBW0dZou6ynW6fCk+Ykn46eqHEzLCuuC
gQn2vu3XGsr8MBHZPdLmaV3VRnzkjK02IIyMh+ZnQX5GTe/3kwy5j5jk3+5nC1qPYZpcnSvnm/rm
fraMwZTGlC6ZZB5N5qwEARVqnzsBMeYWSXw5T9cWqWCy5gJ+5mHnP3l6+pxpY7Sxe6O+IMivL7lF
U2AsK8bAtNbBPlJNpr1oFnoRJ1ucrOIgtWDd9emmROD/7pQlWQLMqDZWPOdozbVonQ2rvz+sN8ln
PEDcIkqZhHUZktO+cXN1ua0XCl8+kMNaPkm0Fppf/4i9fkXDlCxHfe/HRv2zNRdmFcRfQ5m+ZHB5
nmgofBKV+5FVd/M9S1sny861FPO323XD5CSehgYkzxgAbwmjYWp0QA29ToaKT8gQNCqyLbSTrcnm
FKnsq1Undx8IgynSNhgli61HM4joDmc7Elj12jc9BM+ku1gTA1B76vfmKIJVkNXToeij7opkt8Rt
q6VriziiVJRIoLALqjgal4A9kM4bsb+H//nJl/5xKbeXyvZlcEYj1NF0b255UHxMMOemE0cDgBXc
YHtLlTvSAaYjE2ntUav7n40qrR0xaJs8nHXrDp7kD2WFOzTeUhcBQ0ozvbPc/Wga3sUq6UINkfUg
DfXZ57XN26XEIuFbQC8x5oJD3i4lzCDTiU2DDt0w3eeKw5gRdw9GTUhkDDT50nUxtorUiXbj0Dwx
W/KOHTXW1kTHSRDR6zB69lveQnkyHXtYwgj9RmZ4ANZQQsnzyLtB8UtDWBTbZLI1oGUl6SQJ3dqa
3CAAIxTFyHDuPmy6bdI4HP4HogGbOEDaAbIs6fgFBwcqRRO70zHqM+iZmS83FbzuTVBmMMosWGU+
4qaTPSo6gKKGfRgE0T4Kx2mZdbCTjTSAsWraL13eJae27t5TCvaFF2Coa5SLnk4LHwO3J6E+VnsI
BgU955EBVP/oZy6gExF+cqcYvydY8ngSTw3eTRIKawi2j5vNtEYeJ/UwSJd0sy0OpR6D1K8hRUvO
2PV7l+jB0pB9evQ7I0MAUFAUjeJOJ9oC2ffPJNXkQ64J8Vko5BzU+8sNLEwifHVWbYNZPB9M3awa
TFpbnQYLI72pVMsh581boU+I2PCgukSBbVGN4fke5W6axrOO1yrtp59dmJeLsO2+/30Ru9li509D
PUXJQQYaX9TtpylU1ATMksJlWhguKB0HeSm61wgBEla5uYvddnZx+Pub3ibWCZNIWIddQZrYfgQV
yO/7gnTx7BUK1aENsezem7phzTEmgLrBzFFo3bec5OZdQOd7X8KkUvM/8MlHuCmF//MR5g9gSsXS
dFtb2JCiSdQpwmX4DYcMvqlCf+odbAdGo7rTUGRrww5w8IPQccxu95+J198/w80NykcQdG0t3bAk
vA2oW79/C7V0qj4aARoKrf/hMetcqrz9kZg85n9/o5tyZn4jCVDYgjkqKaismychGEPAE1WEx4IU
S0TcL62OW3uEmlEBfi51RVlTvwto4X9/33+5QNs2bF0K3l1Zal4bf6mfe50TJ2uZthi8gjnLfIWJ
FkfMYPjrk7f6l2t0lUuZLs25bv+IDf3lvRLPlhyZGZkVwh+XeZkOV9nLaB/6X/S0e7XQMp3LOrJ2
fvJhWPPcS07XaaG53vi1NfFFiwBWn1mk+55mxz2aVVed7CLENlEPWGs9H95F3rfrOO8UFot0S0CJ
WhZGKO7jpMEOjrQQCNjGd/Px2FMCjn4KsWrGDZbuLEgQhxAtxQXQ45op685ppG7xuEHTx32z8gIR
f60GskWRwOxjsp3QlA/tDBC5kpMy0qCK2/tSsBSbJs6kPNemteeXyWttQ0x3A9RwphuDXYr1i0zs
6aIVyfTJL/p7Hiq7GCdm/i15ZmkMkcP1+y+aNZ1bRHUYLAEimPg5hnunQn3YuS+pi65VMaf55Az2
5z2EDJKnA+ktp4A/7qEZNTJkAUWMUXaILfvnLm2fdf7++/3z5+1jWZwxqeYMwzZIyf79wqIwQiSL
tHiJd5FzjmE9+XY54nuCLtp4a8vvllqdXyzEJ59c4B8rMF+pSxyogyDZ4Zu9eUjCVnfcLkZiUmiE
KimN/LNw8i6on4ZlqEz90Lc2EkN3/fcLvq1e55/SNiXx3Ir4Eo6sN+87jTZsdBNgJDI06EQOiYl2
UtAcosN6tJsBBYujOjporMRZUDK2q1S3aYYC41iIlGoI6usnH+lfvgr2RDYhYtDZI29rpS7DVxQJ
8D1VnaVYzeJViZjsoGujAuDlPoxRqO8TvUzOAUO6xeiQQz35JbOkPGc65WmSTGzoLr1zD2g3OMTp
OC0AgHa7v39Qcy4yf9vDbcvhQXDpHZHWyEn997slBRLG+FX4y07aOGhT+CW+2w8/CXOpRqGDRCV7
sWhifxnEer3IJcAAlr9yOUXe+zogLGtZKc9cZV7LTAq86ejM0Z4TaZehZpu7CR4TBX3LP2ojgNVb
/5Mq5M/nmK8ZVYahowzmUm6q6DRNilah6F6U1fhsTN0+rE3MJnbzzP+NUAfrk3Xjz6eYeFqHc5LF
6UHZ8uZmMyL0BV0wagDxho+nmNbt/+sptm3Wp49egatTeP/+uyDNGGhBtf4yd/H8jX77ZcSCAout
wornr5GAZCtfd2Ny1Jhg/P2m+JdLpGlg8a1yfX8W+n3TuL4waKuxyxzmhSrVQ2xDny1Uf/5y3HMW
1a1BJ8zhBPT7JdL8DeumRELhTL44ALPVGLkHuXdl3pURj9j8+L9elsPJneMWdznVtHvzlcoAM0XU
KEZRMGMWWqEDJyapY/X5lc3lzu8PFQuw69oGx2rEnbfv1DjpGOaR6y3oU2SPGX3kj3JQc8a7IOit
zd+v61/ezZ27ibbSWXQBaf/+PaZ9Xo6oqWb62Nhf23Sd17TYgoEE0cStu09uDlP8eXHzt2gK6l1W
Nmu+e34pTzgihqEVNN6CzMVFAvFomXomGb5FhGZmDnup7NzYeBmMt14fkssQJt8TW7/YtVedajOn
a+Bkd05ksNk6xXvXi5OORDhXfnCeh9lDMqYbM6vth7yx68Xfv6s/N0c+sTWfpBzKVGnefHhvZOjj
EKwJ1Tsp17pGwHQaTt3qQ+dJMHO60v2ZxyvEA9ieT0v1f/vubFdxUqFbKf9YPGb+gYE4U1t0Uett
nVF//yjaMhtsW6T6LVNwb6NX5qOOHHpvAa9Z9Fb8vWgbcSUWyP3kt/zjzqEnbBiORT9LN/9susVp
pFCiKLKz8/bCl/Ex5KP14RwdfEKfnGL/2BI5nFg2YSDoC3n8rJvbVJviqrN4N4TWSHU90bDlvBSp
vxHxY29TqmC2++wLvx0TwKOkp2WCQFFzSURt8PvN2hZRp9kobhZjLa23HFHViquOTiof+3WqI/mP
cFUu3TYN3k2IenXks9O56rVsquKEJKc+htkTuadX5iU+WQkL1XohZNbAPqdDCV9mAk7193vU+ONA
x4d2dEpm/sWtenvIGVpRuzaavEUbFNDxrP5+UGmzEwJij8KiubKHwtkUEXrRZkwJbH6MjSr6pBP3
xybAh8DoS1A8myrHkZvVkuhglzOCoKSfpSnoBe9dfbZ8Kzf6pAa5nWLNPxJvJrhQU+jij8LY40yf
RyUz4Ikx+779BxV7bvn2dsITsZhSCZKWRQf0cP+zC5iLpzRwDpHTBUdVN+e66VraPJgTzQmwl5WW
zS7Qg+xaGObR54e6srRgZk5bmgHYXuNOjV8NrWg3JHCR5ZgVd/Zs+QkwuB4qWlRWkOnoxePsMZho
VnFOMw4TJoL1Jz/zH6UXtyUTC4TQivEFCLzf780Rty6YzX6+Nxu8x7ZRM3noiNlR1p3tG/uhSI0N
WaYEOBo0JDngBiiLxQVHY3xvjuG1aNT575/J/KiVf9u6+FDzsUExU2GJv31gar/HLx2wQLY4x/YZ
0ENEhV/dlsCnClv8gmbehfa3v+lD213QkjVOgN2CrL2arby3hLqTcA92EKEBIYdB/sB6+xpmdQwf
EhFY5H3p7CpdDUPePwqdoGsZieyOThqIfVt9J8HBvKebgvsYMbKMSECqJxAFer8rRpSzgPngirmi
36VV51KYzlKnFl+FRi53n61qj0BDwFjLHr3QrvBJkq8kCRMp9dKlHHrw9R0TDjZnpP+dKu5G0/mR
4W0/JhpYzm5UB23yrDW5iHLhpsj4wo7jb11kz452Tpwm3VeqClY98y169vUbHoXkoschIamOdy6C
5pwGjnbFNUoGAlMnRu50lk0eIRPcHy0U9ySKLjrAQLyztaL6serL/jgpezpgLlfHtAi2yOlxjUn9
peu11xYe4n1XluE9M/t/HJhvaIMOSaxa4ljQm9iAXO/yuvdJ0XCHTZOgt5YimpXMxZc+bS3sjLPg
0er8g9tFybLCHb/CooU7z2ifg4TWusYuv9NyxI71GI/PQY0jYWzNexDfP8uBDIiCHO2DWeB1sYQD
FM+0/EMgNXmIVOwsgIdhsadbcTVn8MmU5T9Sv8n3eVlXS50GFIRnSOekHJpOZaGHl4QXyDw+sQgX
GM/MM7Yn7SnNXu1qStd25IizW6RXdxamxB2Z1yQ6eCeFeGEyhHam5bCJfdNd1kapbxuIzefIjWGY
5+Oujd2fMP/svdVFHFloYgxM+BYf+OsISKY5CXnXz0QR32nLr/64itFZHzu9umIEqBnZ92JbJEj7
6oCzkN51wd4UQ7fK6XzRG0afmwbiXSvD4EkPcu5U/JrHoiRlapyK7k6Ew94DQ7J0GjWBoBdgWVrX
uBNO9CbUOMD1BeiIznIFYMI/um1cvmTVcwACfRlhnDy71RhsDL+tdmWCWNk1IDCrKYnv4qT+KtMs
v1Ox/Y8tg/y+qSEHZ81dPY/zikz/x0lDdXbj6YuFQBDZNk41oz4HxkAUR4RAoc1hdk/6rtOd8REQ
To1ZzVtyTPPO3ugiNg+qr1qgEtLZS3Phl2cRHrFxdlcDGs01rSAtlqgkCc5WwU5II77qCqdL3Wuf
9fn+qEyUy5SBzjIj03k8dbP71BSuoIQdrAlk8PkG9XoZIMMJdRNgavLpFvRnC4H3m88FDqcuneH8
/Hl+KWq9fip026SonXPjBlQ3dLk6KhRhVzsVI3ZEFFAuMzb/y9Dgti1j7kcZvnQyI49ay779fR2+
rZVY+ej+GSbLwdzJuZ02khSYVI4HAQrAFYxtDwp4ZJJ5QR1gbXFKI6sd1lM4PP/9bW+/dd6WEo0Z
OiNANAq3cpLI1UJs+rztBJyhT11W37k4dmlhPyAy/vub/dE6593QXyumvWz9zB5vCkIvCc22JsV7
0WVtfgRp651CgwwpvU3HVebCOAALZ2xzFy2JKegTalh6P9mEb/fg+TNQd3ACteYOwu3ZCdBAG+Z5
CxesZ7yWp1Sgfq6s/5w6/ut9+G//Z379z/75P9Sd147dSpqlX6Vw7nmG3gBdBQzN5nbprXRDpKRM
eu/59P0xdaY6taXWruqZm2kU0DiQlJEkg8GI/1/rW+0//oP//kovruGz15385z/uy5z//cf6b/75
d378F/+4iL+iqCnfut/+Lf+1vHzJX9vTv/TDT2b0v34796V7+eE/PBjL3XzTvzbz7WtLn+z9t+A6
1r/5r/7h317ff8r9XL3+/Y+vZV90608LCS78468/2n37+x+yzJn+f338+X/94XoBf//jjjvFi/H9
R/3z77++tN3f/1DlPxVqiCa7EeYjVVp+0ohK6+9/KNqfa8VAY9OkUSenVfzH34qSIhh/ZPypSKak
GSwdawFjHb5Firr+ET+Poz8szvVUrq2Cof/ze/3w/P7reX6UH72vBx+2SUALVFPnBEyzHNWCpJ/s
3foEKRGkDt0BRXhsL3t/IRnT1i7j4+ApTuHhZCPB8VCeOxqcnF9PxzVO1kWzpQDQBzoMrwvdlzbi
IyqiQzDaVNv8yuvgnNvoC1/lLclwt8v1h6fz1134eNUnL8tPg6/nlg+L5LSEtEiCNbhxARcGBInt
2+9H+MXlsdopKo9q3Ru/qwM+jICSb5DKpIKBdOR4fAh2JArcs7Xyfz/M6dKzXgndMjqXFP8tWT/d
5XJgzCZTJ50z2ckOQtsHw5s3eLSvztamT1byn0Za7+mHK2KZD0tIBbpTME20Z4KqLwK33UiNs/i9
q25kN9+km+ASTez4fdX5YdH5+LhOP2rfx0ZIIeoGk944LXbApMFBJsCT0e7CWxxWhUvarh/OG+ao
V/nKp/zM9PzFBOHI+F8DnnxFDTKj4WLVBij220D4loRPZ57brwbA06yZaIREiqMnM5BGd6aGBs8N
Vs1GfwFDxQVRNLxUHNlO3eL13Ew5qVG+38KPA7KgfHx8KeCRhMwixMU4bTLps1o+EAG6UapgQ1LZ
mdl/cuR+H4wKHv+nUdBWzPWX+TBXho4dgQno14Hv3U0yDt6LetbPzIqTbzyD0ClRRQQca8HHsk4q
IjSH5NZEieEYyGRHzbjTzf6C8iyuu3535nGdG+tk8gPQnMpKYwL2TudaR3BmhCfbrc1z23S2BDbY
65zIO/fSmdq6DP64PPPlkOiI67TmRfNdbfbhTgZSURErD+9eNYKY7VoYtKg1JBUs2CSOaIQ5Ofkx
R7sNomzRNed33cZcTysEhnM3Z9GWw0A+yyRyaPJ4EaeauqVROHwiRVbcK6Igw7FXqjaDplsTQ502
IZwNjgXzA7u34B5Qk35rJEKGda9qW2D9QqQcKpwHd7k89y8VoNGMSkYGWweqn/ZkgNm/S0M4QXYA
J2hCtR0Ht7ERcZTrc70G2ZtCKyldZYySp3RsNdGLQ0z9OQzlHNDyBSHUY/Z1rLPKMN/4NA+pxJEi
U+s7MzFBr+GGs1SIOkaOSAc2nlLJb6UcyH5d1MsDfD/rrjCDMtk1ZNtiDLSg4GQoLuuLMmf/dWnO
ddYeRqJiRDTXFV2WAZVFcTXgz3KFkfD0fScYqXY3zvkg03nsB3qBOkjb/KqmgdVfhkqr3oTtpOzE
CDmyI2LAJowpVvOScPd0KdLHVMoE9RulNcGywQAT8p5HS13tZoAiFAJUQEWETHZRZ237ZjS/DmTe
oKMb0YDb5KNWr7NRL8eJguljNS+11xKKRI3PEl8jxepAYRgYCZVepCpfYCeM0+CZwnr8RKJk1UIl
IpIm6vT0wUqs9gYxbltdiNkiEMlTNfelNQ0tFPpgemAC1JXbEamFz3kYuhtMz4KyRbKFt86Shby6
S0ShxIhuaAq0bas2d0NrtY4GZ2UfTGO0CeJg+Uo6SeZI0RgTVz3AQgztoOQk7dJ6L65Vouh8CezL
kYTmbJtL5BaIIbR0OBL67YgQEKAXovZ0p2fifJdhXrE82ANJt69LTowa5gGd6OYvZh4HjzIU49A2
BmOQbiwwkIKHMlRsLuImbhNHCbLiYRoRV3nR3GnpVuwgNhBuQIbWbkmMDEhTLRqpTdiTJUMAIO9q
r9aGND8sWhCrb7SFp/kYUtyorySEabxWIdSVK3FupU3S1OZFqwbpzkqW5LlASh990/DCsJQHwihs
FjmeASfKIZBJ3iX1IuRXvB3pthH4kCmj31tNeBEXXfWYpsC3LSKkfOY4wSkEj91mMI+ftAovr91S
8H3TiLy1DhYOg8uwqiAFC9EU3NdKp9xkoDdkgMeC2d5iqFWwG4qiui9jvf5S5ERy33IEGp3M0shH
a0vSHFxSVYK3HLvyTVrL4XEaEvGmihb9qlez6E1YQNwFo6JWvP+q+KwVoXqHnS4+ztAMb+BqUvnR
xbp3TY6Lm3FkAuchICjkStFkt2QNgm3o3iqhNTfDIoaUP/sQw21bJoFki1qc4UCc5RTOJJ61uwVp
j5DDQgIg/RRgpD+UtRx7ulLPzyPUp8OQ47XQ5GXeVOX7rA7VsbMXKRQlR61ycT8sgwkiiwqqXbVV
eKRvOz22kE83qSFTUiBx+us8pjnOCaH0VEy7SJRL1zJa7YXzf7briGvZdzMJsG0KUEnqRv1TlcjV
1TiF0k1KJBn/wuouhCVcSwYrPrYOVH+ux3HbqNDztCkTfN3CC0T2qFTdgIDBqFIK1QxpFbeBi3Ek
BO+U9QfFkmosvc0MFlXRc0+axJfSEiMPT5f5rWum4bHV59kz2uRTCW3wIsoTEsVbnPulII1eRJqW
a0nZ6Im1+hQFen5Nj12ZCY1oYreEdkCGRHevZiYwprgJ7IlbDS6bNJsg0x/VEVwkMP4HxMF3qYho
EKXXxdJJ1+nQvMpd/kVNk5e8glRTK9I3QyvuOJcAFhJTIqyqh0irK0+NJnCNhXHRVPhqw86QwSmp
Xy1QLxT68DzVErb2StU28tI+p+XcOUYqPFL31exZGz4PA7vDQJy+qn3MPq6oJkdik2Dpoe4AvLyO
0uSGVLa3uu3JTKHzhaclv6yhl90GHUY4Sx0bZ9Sgl2Euj9xALQlci5UnZIXUMtUIsB83x8YtIThS
PrxWavRlKmQ0AK3RkJcjAgqkbjrYMqAwPwsopNXFNF3mVgtYs4QKh25oIoeL3zUAhOCGI63rmZCf
YA5Mu7Oqb90chW6q5DedJu0WeRn2LULKPQYS+ZrsnP6mHBR8plKYEYkpgF4VtLehFuqDWMuWDaC/
cAwjLXbgs4pdGInCgQS22B/mkGQcE3c18Y9Vvqa5NV5DzIcfVsuwtdpAOsjzwBjDchtS1dVtqr3W
nZ5J6WU01xJAkciA9iqNLvPhfiELD712e5UJ/NxpEAApKfD11ZA2eIxLyhnzFHRSXn01ZkN9KAyy
o4jpCo9BWEy8ZANNUQU0gVCqADkTtfbDSS0uhbYwXcT3AFUNLfXisboLZuF20uAoUUofX+qS29aJ
TXkNEr5GflxNNh8WCdLq8jJUEDKHnuCiuZTDqzIlekQxGiLrUVh5U7rEm3TEQga8Rdi3ofigZ43q
zIIF0SQ2FeqN09ssWpGtTWB0U6KN9rnIvizQ1xAIQTN2gspntE1x/lP0bi94Fp+LUd0qaVxu28q4
Vwm1tvmcEb0zIUmvgvBKCYmGJSHOTgTzKg0HHb2XcTfXcQFITX8h9uhTPSp31oSpP6RL46DfLPeE
QRjbJB+opiWKauO4G45sb0qMZoWxpQqZw2/BO5l4mLBCDPmW8DVvxq/T1IpXwZAlTgFlNaGXZCdj
JttGOu2XMif1i6DsjbW0XzTcFveEdjS7EDIFBPkFp3WmxWRrGBtL6tSrXJsEN+4hYysV+MSueiiq
qEJYLAJuh/fidBR17UVRD0kqj5fUqQTcT2xdu7S50vJZxVmKPzBf+KYFIYV8w+AULrdvNHLjV7FU
HKm18n1ujJC5REW4nKVUdeShijZgcVWgKNJwTVbVlTHFlQ0ewNUjAI3dorM4oAciwotUN8KjQLVZ
BtSLgF/J0I/jLD7laPE8tdFNtywXyc7T+aZSMGLrFcq7WTS3VQ5jn5YGNszmqp0FR49a0I3ZeDUJ
0j1Nn4Y0s7rut+GsspPNuut+BDDBS3FVLQWZI3kt1hdjZe45RgQ2JeSvYGDu0tF843Y+p6C17TBJ
fYRkXtRpt3pXI//pq+uQpj05luz5NAtKgRbGl0XRqo4W5xCex+azWWS3XZCEdhhHL3WK26yoI/px
hDFIk+qocXM7hvMngk2/1pK1M9DyagOF6F4rd7PWZduqjzSvkCJ2iequna3S1hdtIE+K4WprvEP/
mbnMA7Aj2D2JonmIrG7Y4IMGSMck2wRax0uiJLiKA/2uHEkNW5L0ttDHq0pWE1KE5XtMGNJm1Inv
66R5pZYR5zhkJTGqbfso6BYQdb3kfVOX2U479U7N89oncD0/IPT4JDFFnGQBvClr9KPyqr9R+umi
wu6xFtq/sGlFixeNNS2p6GnoMuCjIF1kHexIbvVuElhYs+PlE1JXeT9aoWzX+OI5qUXVpaUJoj0O
6CyhSTWXWPFbQruiBllQjLM1qe7jsrrDAd8QIznMrtjoi5uDMYADpOi+gsnXJY7toZX1L7Q/Mrvp
Kzhdw1dyiTNXneWEL0XS2EmlrWp6odpKyfDcRh1onVK7ZlY2flFpL2nDx9wSC4GeIMbbFF6XW8Fp
cqIiJLqgg0rPjpygsbxot2Ze7Oqy3tYNubkSIcPHOWrhLrMt9KRZmx55x1gMJs4HYGUI5zPJgO3G
RDukmiL6o9DRn89xAVdqOdnFQrdLgCBiSoCQhhq+LuHnorAsjhEWX9PAPFoTvoEiDA5Nzee1mUX2
qUppusTeaw5h3jeilIGkF3qwXh4sLm74OPe9h+xY/yyI1uzWKEEgweciczmTF8Az9Nayx0nvA2bl
mD8YokBfZa4Q6UYQkdhlJ+NI6qkK8YWb2oufdWIfdnMCwNeFyADOIAUXKZJgN02R3YIKeCw4wsbs
rxOeXxr2RLoqGL4JiVSTTwN1a9C28XA36GG3n6ECu9y+1h/DYaxsurfBO9/5Ja7n5FNlLdV1U5nN
sxxm+ZURlctLpgkCTTx6trdQ8NMbiVCdm7Q0ly/kwhh3cqU0k50k7bSlRzrt1i3wbUpa8IM08UhK
qNp7vGP5ke9pcKUi22OH0JC5RrOdHYw68L6bZcydiUgVXKVA3UuftdW1RhE28BU1L2JS1CQoV0a1
6KpT10YdEQlH6oprZI1FRWWIOU2gs9Bvg6zS7qOZ9cgRahNhxkyjEgJ5acZ+E6fiW8JyytgT3roN
yaVj41oifTQ+iaL2GhbBfAFswAIi3S3RXdOLwzYZl/mYtnzfsYbG9iSI86OizpknNRJJfHMHwjc3
qw0NZ/FLOVUQPo3kOqgb9a6eDTLaFMKJCkO0HAsUwVNkFtrAF0sn8XBumq50RSEsnkeaRHeENeu6
DZ00ebKQ/kNZ1PuF7EGTcF4J+v2Dgk939lPytbqtqM0xEcNjPxSu1BCqaieEOAdEoLIme7y0S+IY
A/7MjGP8a07EyNegahACnCnNrJWy31VITpovANvqDNMvkZdQYTfGBriGauv3PcG5drY/V0Z716yf
Dre6nDB1qRx43+11HwsyA8RPa2Y46U50Fjdy4JO9ciZxitt/obz7c9FVg2WERNNEFIqL7KQ6HxdF
F0RTRmAj6Whf0Zu7qtNfhLGjOqkXuLEzq95qg3X1TeWTynzm3p6ovCix4exVEO/gi5Hoop0ML7Et
4STaEt73ID03O8IA3cpbDFvxi8uSqF7bOFM4lH6ui679K9y9NCTw24onddEKLOQQhaPpjA5Bj2tF
2zrSEnAMX3T5gOh+8vl/8EjXMbGb0GrBinHaAmEz3tQBJRjGJHaYuGdfcKDitB4pUJvQ1c/obn9R
zWY8qtgkKKytYRo4P1RHVeIBRLkKmLHu6KHZylwIkpdMWHfcLQ+Vr53pdvyix7MOh5+YnpJKT/ik
UlpZYqKEeW85sTLY2U722FtcWZ6GhN4VXnRr37u0Wzqfk5lzZgb9/Hb+OPRJ4bQuVF3syaxwkuM6
d1un9JuD5kPE3ffbM2P9YraqtMNkPAkYd8TTnkuTL2jRSTZ3xH1xD/3Wm7ad3W8i3Q5sQuk2+Zki
/qkmb309fhjw5OJ0QYa71HBfYduT0eENO3AJX+rXKLmCGhfv2p24zRxhI3VXcefM7vpL/PXG/Fsd
2X+t3XpVvRZ3XfP62l28VP9f9Fy5n/99z/WhiLvXb3/7383Ll795edy8dK/tjy1Y/vn3Fqym/wm4
VpawjjMzWE4p739vwWrSnyqKPYP2PX8B2xttkb9asLL+Jx5ujaUITR/v6bpU/dWCleU/11YpLxNC
fXo4mvVvtWBP3hFG/b668zlhmcXz8uN6EIsZxKkFd8K8VzbVJveHveWjN7Ittz+3op98UN7Hwr7P
6gpQF0/NyYqeka8QTmjm3dEZPXO/IrNb4G8340XpEyXOOpt+m8wD4AxbPTb+2fWd+/nxa306/mnb
F8I7voPgfXzRwUmY2oFLLWBDnetVcJNzy8/JkvDTcCdLbaGlkdCqDNd66WUYX6he6evu4EHibezG
+X8w4noDPuwPSLtWF3ORVFe96L33b4mXjjYJivbaqQyc+fbDpP9FK1v65ROl2SYxkfl2nd5RZday
HnUks8evjmw+d6Yfb5F/uaYbS+58NW4WT97WX3TP/f3Iqwbh52f5YeSTm6tPYVBNEyOXQMOppjs6
nMLQH1tb2gpe64pXw1vwXO2nB7CWwsP6gSMV+/xDPuk2fn/IH36Pk1seN40+IgZa5zRCApZfR7Ih
u9GcrqmvfSEO1An/h28SLjHkrutG8PRrwzm0D+scHjbhNm7AEYV43avaZzvodzaxUfvgALp5kXbo
4zu/PfOx++XNJ3CWggxFUOIkTi46H+l31RJu2GyXH6rnyO/5NXIv2ZA6+VxU7ro5hHQzucYjqMZN
4aWbsxunX934j7/D+vZ9mOtWnxvL0vI7tN7sLbvMJZb8Boz1VuSWW0zIwjn7Rp90Yt8f9scxWZU/
jjkoS26ptAVcUFEb3UfxfwRP5A529KTaFDBdhR3UOXvB+kM/bPq/D6rhI2IPvuJP1l/qw4XW9FJa
tSw0YndLn6gI8uAW+/dv0+mu8KcxTr4CWtfrZdcxxrrznVzJrW9CL3UmZ3SRJJ9Xjvzq7UWf+s9r
WteVD9dEsUuQi+J9vGInsiUs2fSqd/Km3GR+c+6U9sup8mG0k+9OmCrGoAXocuf94A4orYkQus4O
mZ3eW/tV8ZA5w6f/uzt6Kr2UcR5oIaDb9+mpO7GHie6JCogjeeK2Pki73493ZpKoJ8thmQwjCe9E
XEg54DJSvUDwn1G1nxvi5KXvJWGeaG9qrjgZjin3uAvqM1dxegJ7n4fGKgoTtfWsYK5P8sO8SIUu
LFqKrKTiSJ9pUl+POce9IfE1TdnF2Cc1LTsSDnXU+yN9YDfORnSPqpML0plzy09XywaFPRmxACth
Cj3Oj79JQyFNzdORq23irdAbn2Nhuf/9Mzt1qPDTfxzjZF5irAIx1/brWze49aV0QG9tG766SfZn
z30/LV0/jqWsWo8Pd1ZQCzNfYhKkiuPIcln7wzY4ls89h/eUL2PsBh7y6nPP86ct0Doqur51dymt
Sr8fR9UWRQk6a/5+hbKjuFVhR+y5dFty5l322Tgz4C+f2ip2xi2sYFFb//zDVWa9PqV0ozS3MemA
UgqVziKW1l/5h+V4vSSw7WxiVx6UeLJUihVlWpp6TIx9sG/9bhvv1m9OfP4L99MieTLSyRRMUwLP
y4aROld6NjbLVrxuPKDzDmSXs1+ZU8TV+2QE/8WzMjkSgIP78dYZmRwUZMt9/wSsj2p+0zbTrn1U
3GUb+taF0GxgW27yO3pDZx7bqZLw++C8a3DdLE42p1bPBL9qNhWh/n4yaK6lbbdd9v0uvzt7Tl9v
2unjA0L1z5FOFsoJAocutILmJruOTUN4013HXunQI+HkMzkI4+FJOoEHv338tw8EPNCPY5+soAMl
oGlIuUrpatnEW2m7Hj8U3/AVJ/FoUp0bb72W313ryRbJxHqNeun9Wqcj0M5kw77UXbw1r9g/tyFb
F6vfDXby6tUQDYIi4+JUfz15pP64UTfnhzlFnH2fKohbVUyXSPxO/c6dbDZ5ZjIOKI/tjNp8z1P0
ugMkdnt0MQt76Voc7FT73BX+epaqfKTWozL/7+T56TWczMRgaNnvdiSAseUcOTyev8hf3ssPA508
OKrbY0uwPeDq3Xov/9Vhfn0v8Rqp2AeY96dSyWBORR3dN+NkDhVHoqdvU48kF4e8iG8R1AdMShyc
6Lm5//5hfH0ZPox9sroJS0WG1MzYrRf4iF1rZ9rGvubL7ii6/yxV/bcy3l99GVRE7RzVVEPEDPPj
8tbqMJrhvupuI32N1cexfjrzMf9pk7leD0UZHDAUV0XrZHLkNDgMcii+z0ttm96A1okvxF3nqRvz
kHw2rpXr+MvvB/3VPIHzxkuAyF+RrJN3TpkCvbHMeH3nOHb7lre+c+LZ7fq5YU52ZVE9wMk1GCbZ
aRtl+32Y87P+tL3x/mp/vJyTk04AAlMhplLn0xqTEshrHX8/gly1ph2yS//93ft5t8kj0/SVdqHT
VUHm+uOcUHSSsxOF68p25BTZubeLNrHTu/V9ssqgz54fqdGub+7HVZIJT+ELlgEHZ3gU74yyDxsU
EQ6EJcAfdJtCCMJLI4wZinzp1IeKaCA2KdrpDSqrAhrEjFKOC3VffF61VE9BYKrXoYb2iVANERVm
YuqzbJJsbRYXcd3H913WLqXbgdwVk9ViCs9pLqSpcE0zrXN7Vmuztxt1yv0CabPmlrQqPycm2Fp7
TmTVTwazuDXa8JLVL9wWgxQ4Q4NkwFclJbkIpjSfHCHn+2nrjaizKxGUWyNOHvXBPOj1MKJKjJAD
wZmcbKG3XkUccl4S65iuEQB6HIgyTw6T4UkN5vI+z3ESEdQ4d0dj5roca0bdCMR1N4Ut9siFtAhk
WeC6yYAwv0pySF6vOmTbMg0ua5Xu/LSQpknrXCHnYwJD15it5VW9rO3SQupvC0OIbvNFP9SQBHy0
d7WthA1FglCb3SrDDwXsjH8WmMF2VOgsgQWr32j7Khi0oSYm/GyVtHdD1l9Rllgv6NfISpWCoR5Q
GwtaYVcRhBqgSw3R2ouoVZOb5UFOOl9REmiVJX5O19Gf8jlzFknrn7Q1mSTQMDIYeXbbNEsvb0m0
Iri6lUwBq2WVaIbXNkVg8ZAVIo5kAl12YWYshxzhtU8gPY7MLAzD/TCLqk9+zbyR5ymT/GFMDB/o
ivncYIqW4fGYIHvmToJbLzSXUVyniO7qoyFHYLe7YM3OoVlZh/ohLKwEPdPaoMkT6XMPBY8ubbLc
M+eYG31mbqO4sh46mK4o6ZQnkQSlQ9xajeUAJSFgek4HAhu6SSDWIp6NYxGGyVNZryocgkqE1qmK
usocs1mqfWK2JdRkXeq3KhnfLjkFGEOnTLXjNEou1baaansIhdA1oizwIszyTmNC/ARRFG2NoA6J
IKLcl5PKvBejgcpBXCf0xiNlm0oTMk/U7KAGaf44vQrfT+yyHLSOmbgTt50cvoV+WzxLN5koOAhd
UU8uoavK4iYuVSKyo+VeRiipFtmBhr+jRRPp0SJc/w6yc4z3ufS6KXfyJLtFIXNshfptSchrKys6
L6ZcXzYEUjhdG11b3AcnnGWvTPHGIF4h+N3VwmI3CQMEfzSflXpXLCJexCX+FKhk0Tfk0A2ZhXYs
+zROK16+KvZyqGC5R5k6SCM0ZsJ9iZ8gZJekuQkPdkq8h1SggK603SIiiK+qL8My3ZlpzLzDA74Y
1UFU4AqB76zsANwqN1jbdLLsE8J5JN3JjfTCJfDNbVtjMxKuw5tCDrMYTEysPLKZ869tkHuFrDyr
UB/kiGpX0X+Tp7Ry+im7AAWGEiK/wFeN4k/kzJ4bynwsAFojpn/ThcWhThrbZiIjJST+RUs/FSCt
qpJYG+QsxPs6hl68IJmCQU3uQjkMBD5Z8HbBHUvjNiKdWZuawgafeYXAhHPXMmHL1XnbRygHBug2
iSj1JLVluXAIGDqkcsF8LRCJowBOG6aR1T+GobzLJmk75dObLhZfDEHcSWEX+EGuh+Rrzze0pV+K
rCHRR8g2UyGhkZOLvUbCdTsZV1oW7kej8/Qx2iJbWZDcCxyOSK3G0L+LddHRZ/3R7LKdNhj3+LCO
aDUJ8RiIwCoJllWsQxYQ1T6OJmB7RSTnJALTqQXyBkb7MSd0D/JSF5AfvZBXiQubaiaKuF1rFZDm
JzG61EZJtMOpybdJsIgityiTejuWY+kCS71yBUsch0MxIDOX5wfE1taxN0rEOm0h++iq1xyU/kIn
x2llJWSbOq5Uf6kJOh8UssTMZSOIhAJFxGEZxOPpVrMvRRmOcQ/opZ2rvWR1z5q5bLG/Xk31jKU4
EzI3F8sefa1KU4dF0qlqRPkZJCK5BTxqWemnWbZ2sNbfmiCD0UUUpkfvablWpFG2G8HCSNDWpKSS
JW8VWuC3xL4PsXKrYBF36kV+LVtI/c0UJw7WlFddEmpC5RGJjUPvVkLg91E+eKO4YDPn1Q+UQ692
L2IpPw9NkroAb9v9OBuowzOCAwh1rJtdRg/KVVpq1tIgEu7cPhtJHDsyAPEygre9LifZlG8EQSBE
FfYBoBDxYQoin+V+tFmrZifCgGJHXVRtuRrE/oNVQ/HPEWCSRGaI2dYwpxdY7pVdxiIUo55OBN5K
nEnqEZMNQnVhNI66nglo0LAnHJZWvzMG+PddpuExAfezQ1Ozi0skELD03d6iyCe+NOH4KZDZu4sF
0plF0m/rPLgJOvJOm6beCKSkI+LYzbMBhVj7lEu46LXaU8r2MR/NXZHUm6VQUxeB882Y1psq6y4C
coHMMD4KpngtGR1GAPIbkx6RoFY003VQFrtiidAQcsQSgmNC3gbqd/W5lGtyTQmwlYXXqSvA/XbT
zuiS+im3IsslcezSqAKCcItJsluSop15aPY5WrQyXgAeyl7HpXJkjYCKI5TDLzAqOuvm6vwhIXip
vAjyPyBap2lRmnbBrZ4OTLIiW4udi2eUCt/mMFNsXU/8dMxHV2VGd5K4aWAbOLG42PKgXGuwHJLU
vEcOOrhJ9k1Xsw2at0c6LfeBHOz7TOH8n0+vSLa+iktz6PLgHkdCcWHiqbE7eQhJpAvvpsS6rhTF
zsP6JTaMbxPPhdX+sZ3ChuS5zscQDdp/MhQML6kDfRbVHZOpywqZZBrehLprq/VvurrZFh6Jb5uu
i7zZULjnfAyDsjxKqLHEGqRJS9IsGu5Sxcij7YcYSWzatKLd1bQ79FI71INJFiy9NtN8WIb+KR+S
Z9NQPoNOMNwoadiozY+DEvlhY0puolDCHUJkvfH0QjgOeaNAJmJFRsQn9ZdB2Tm1JiGgrY5AFLZh
je/RkMOtpLaqWxvQYZX8Naq+UcbfKFJIp6t2WzMkfqSN9kqkuuv3TVqMfRPzxa4NH5DTpRCyLe1I
rbHAOShYBEyziWycep3bj6Zf9cGhCLNDYXy1cr4WGptRuV+eQzWHqAcgIOyaL3VeeDmAh2cWiW3X
oPkEpnqphsq4LsMrTyUzPfa/E2niRmmr3B8y6GWnl5JtXCUwk427IcKjAGh4cPj1gcoOrDazO5mN
V8NRIlzNrVQVok30uW+bXdTr25iUJbuNUIfCe9lM5eIimt+ki1w6o6BdpnL0WEkkPpUN+ZuoTMPZ
3CsmIsZ60Q4lTe9tWmgP1SzsoyJ1Qk0+KnF2NJby27LE0FikG6kXPgtF0tpAR8D6DoGBslraaFbg
Tigz5aXalvm8nQrRS8Rmi55oAzjiVlOIKgsNkujKeyOZr3Qtb+wsW/xcMe5rBdOAHGqTVze9m4r1
LjZ0vs2EDbnZrFaunDYXcxvdysl8EBo4iXrNiSHoNlNSrwkkME4LO8eBMSQFH9vu0ATPi9w8ScGy
KbEOCD0xl2bnAXh6RNjAZpLg2eNQILauU/IQYkXbzRZ7L5W/NFekKks6xxCBiRVDklTr9pFUON1R
1YFSUR+zwC7SQawg9AEN3KRy6fdmyJEhwG4rwe+zxusYUExAal3FFNm0qhpvuUfq3iiXaAZ4X0Qp
no/5lp2iN6bqY1MRYtMq0hOi+pc5CV4Fa9mJLfsfs1Gcql0+xUH9OC6i35JBOs9ChrcxjZArFq/o
UBc3LmTLNVLLa5X2QZrrV10hJjGR1vR6LcKTsRwNBUhrr3QXZZndN8RVgxfCaiTwKHph3MV5863m
EJViOxtXsT4hEtyBILjUBOkilnJvSaK9kZnED5e4AQsNZo8yECWaf2rbdrRBVpfYMuSvdY4SN+sS
CNARC4Zl0uzOpG3bAvvJjKM46uJxEJW7JBHdnGhpR1iamyVWvtQ9gn+WIjdOldEJCuVOh+ptZ3h9
5krdUyXfSiF4G3xON2G9+AKw3MDIbnTJeENKvWEfP6GhH6ptYc3BRqoTjicF7C6Lc5pojobdKH1q
v2OVsrqDtzHHHuFxW71D7xU0N1Zt+ZJKEnyNBPmCrNPXqEm3UdiWdkHmlGgkV2wndLc3+reALnqW
RXeKNflimW25s7dRSQJhqibHiijfOdE9ks48YSIIg+1mazdNfzUv8C56qQYqbl2pUrxslGr0i6DU
tjqnOTciUVBpyCkDZ32lJBruVKHdIof7FFk1+z5rZO6PbB3+k7Tz2o1cucL1Cx0CzOGWobNa3crS
DTEzmmHOmU9/Po7PgaUeYdreBgzYhr1VTbJq1Qp/ECHzCMK0bss4cFujOsDkkA846jyqFbwXCz81
LRt+arBMPMR3N4kRrHIz2gtl6T+HcWMepFkW1kWpe36CKUzj/yiVpt9oklygQTPQ08BwBuy5nOK2
Dk3CCOeNIWO9Evbqc4F15Fwrsj3owFeLIN+o3fTWTz0ZbSNLTld1ZyhuZzUBfN3HD6Qkd+B3f6qR
/FOpMwjxmXITy80uzMJHzNYtVxE7dRtoSn1XxOmW/vuKcS+0IvC3sMYCA/h4t0VQYwP9a4OY051s
VmshrA6pnm6GYG6dcaQcnQvDU4QuhHlHkTBmL/jCRhssnJSfxJnbYQL4n/T+dlJTHZMQPOZVJa3c
sWVO3udbHYPcvq+h7HcvftWsAwU/oLzM1k2DFXMUE2nCynSmtHQG6hMbJ4VjHAgPQyI8J6F/P3T+
c+V3ve13VCNGEK8VStBZtLDwNs9+P4RH4mfozWp4FwuEGBoaZJ8CgluRdYZLy+s1tMr14RE6Vdn8
9EXzbaib740GlSKkakdyim6k7Ke1A9v6J+ZmA266xavVhmtQHuu+Sp9ltfdGuXHjWttNNZmfNDgd
wuwTlQ73tHGWaxHNomLnm3g+1eEKC6uVMT1UVX6jG49qqdi9OHm5+W2eUjuCcmzTrjlFcbsxMNVR
RfSPMM8ip6falHdzM91pMMztXmucIQfVH0JFKKdzoCq3afZdrLXSbhu4zuK91p3nebfo3ub8JR00
cpc546RjTZ3z4SZX6Mg70ge9fO14KGUrD+MOoUkHcQXHmEsnw5pVNuPMNYuHIBqfgnRTtaJT1CeM
nFro1KMzhe+9VELk0x97NOD8sd02432MY19pvWi1slZ1cigA2P7wOE/xFqdWekLTCvuztZCwqYbT
TEAbp/Niw5CVrwYZb269AAyDhgReUj1NGYrk+pb/lMyaGyTfp1r2lI6oqWp0x7AdKGTIiP6q5irL
Y3iGUXqWcLKVzXFvqhQgU62ea2NRlrUeZeyMs1IiVzWn1WyIXo/kVmkep1xXHBEFhN6cHJMlHNWi
zCzKzcL/apOzaEkHpU2ao+7r8M1/wf9FYBXXpxgOkSnafYM21cTktId4DptpeBjCU8Hni8fXoFjl
WfhQYuo0Vdk2jSa6Zscmzm24AK7SGbamg39r9McazmKbOJ3JExnBc9N267qiFO8xex8OA36ykXAj
C6/8ly5GQ0/eLlalrX9U2rdc2A4ovar+bWS+UZ5GQY/2Y3gaEeSyqzrcYkdti2M3nNsYADfmb8bT
BKwQpuzcPItS9iDmIf1Aidi7tCukMbqjiAYq2uL1HGCK67cJmcBgC3EGHD+K4Y15VMMn3C38E5IK
kd2Z7U0JicjSO7x5K6dBNC1kpwrQvjplja3tnSjuw+nnxI8bmmbdj7JLP9s2KvA5C/2k/maGP1qf
Y2CaHhZotgAZjUTLRszK7Yr4JMXtKTNvs9G6oWh+TtJ8FQZgKRLpwU+MQ0P3YzB3fksUUmlfkYRU
hvEU9WwEw6gfLTN8jnAPB+ztVPpbhcHfJGfH2Q/vArPG+iSBvi0+xeJ0Hmb9Vy/7t30seNGsMiiT
w8GFjXo0xG6VKhIM576jIRs+Y4uEGBoIFoS1qveikI+KegjwqWsCbiNo6BnW5GFMykgLthoyYjAG
KNm0LsLUnbtNbHX7Rst3zZR+n7FfsZsUpijNGogXJ6v6EYgvaDKsA6t/0Oi4aeEO79a12c6qHRax
zauhC5w4if82ttWvVqkJyJjohcaBCOwoUtQdrFz3GLDgqqo4I2b2UDh3rTLu4Un1NCjQTk1yr5wT
IkGw6qvyRzInGOO++LF67xvDMRFp02TZL3lxjjWQxzT5mSpdPJteyn0glXYcQLvgDjgZUfIwScM9
OFkklsEi59Ij3OV7LBWfzRSUJUpgduHXkZ2Z03MzRbdTkA92xctM0sRuYxTZBDIbXQ6+C13x3hIV
u2Y4QsickSCPX/lqP7Veshkwkmg0pyAJfuTDDPQDDrltoqdnSAPeQWKAgbJJcxPWM82g73L8rsrI
JU7CIx7FFcJUdGvQJaDMJDeX+DPcwvVTPrxI3S8FfW0q/fCkaP6L1ZG7h8ojlbCtxNIphyg4BJCZ
hBt6yb/op972EjTtd4y7D2HSPCq0FQzprZCHJ3Qg4P0Z72H9Po1P3TiitTZF57GW4NwTNOUQ/0la
sFYvV3SqEidLH0brTs+nV3j0ARQn7baTjFcp+6FM5YPec9CGlk63MEpoA5epLRfPZm0Rjjv9roXJ
VVnWu2WeElP+GeCf4YyaFaALghZ/+lTSAQuAd9m5LE+22db3uVgdMYyxG71ba6jb25agvsdteeIA
7emaOWr6S0pgDul5+Rh3VLNdkR5T/ompiR/mBma24N8J3XRn0I8SSaUxgqE9YNAANKzgXmajIDd4
mkby09YXoN9hsZJIC+XOmaoScnG8hy73UzapuiITFuzk1HRO6Z4ax5JOXdQlbreY0iHzHs3Fy1yY
OSc4pHbJgE915m2V1q42jXCZkXpQUv8sauN3MSQh72f/Nid+BaIj9fM6lACa6Gh8NPNxDITbaA4f
LFwNs5BbM5AhirW1Cx3xAVjfXRnWmLunbPGB9LVCm255efNTLpsbIWJ8UEr9plKzMxKRC/88+lV2
GtZz3F4CkcShf8gZUeX32NfuZjV5kLRTk/1imusizSyWhEKEN22zDDWMuOJVUNBQVs0nsDloKMn5
I/c+gjJAN6fahv/HvkbVMjFPFq3zGW47OV3vjCFWy3XQQkOOn3xfxH4MArBUv07R6I6T9dPs6hVu
7reylq0zNPjIS9YToQxMu1uG0ioppecQRyGFn5GO5Cc6XUlSNLyA7DrOnRSRwxgBbDkJfxaCKpNz
TbS8ae5Kq1kq6VXKlBW90jtB2Hybe/+73shvNAjXcKESJ83GFXi0XZsOAcUrF+SQBjcp8hVpGE0r
Q6tJXsNTGxeN7eeTvI40a5VH/RrvslWD1J1NDx+CYLAy8fdGIRyJhOy2mDW7nasbM45XNYKRJV5/
pjWfRvyEqtqCbxuKKymm7S/oGxxuHhHZmLBeTzbQ5MIbU+hPnZ5vlTCmmqkfwjZ+FSY4d5U2CK4Q
hO6cInBa6tI+LeLdrAznfhp3yDwsHfHxVVBx7sbI0BZbHYOi+YAwELbC1rGoFl6cKTymQeJCviOD
Zbg3kj4VSXIvRXKyq63sKDUBCFGhRc00XimZeRTiascFs0ENdpc2icsg/lws/2zVkgDmivEjKaS7
MAjac9IvduUqCt+6lqzbVl6VnbISMTcYRKSvcnDHCn63c7DSu/g2LJIfs9hqDj6/uIAIWbNXjYZG
FeqqDTqscoEjGI0GQR4iKLTxKw569DRU8dw3pbQXMiFbpW0WOrTrSMP1bNzHiBQ4BRKAzlT233Gp
bQ6j0r+Z5MqrdApey6CitcmsCFHJJkMqFCuwWcqKjVa0I71i5pMlvmPeOJANUACdBLMCLawi0YlQ
ybDGSmXa+r0FDWjShb2ozT+qWVUdK9Bh77dVYyMPEK39Wc6pohvCYU2XJcDj6paxmX8r0LfbcBM2
58FEaYhh1tZX5H4r01rc1loEMniO8DWFJEmpSEoqFzg0yzrunoSuER931cQhIH3PWqtxdaiagYJA
sDDNa1jZCX0RSm5ZlatblMffh5JZpjaMT+KEqgr1JV7CCroYiZ4Wqynq+2PXN4/GUjileK/YYxUO
N0GTBCtJFRJSHoGOXzzuAka2RIussTMFjZQ81dS1Ygrd4xDT6U5wSTaMCMs0kdkm0aCmbgwy8kgF
L2spUDR4m8GcH000YPdDKJZ7uTRDB00SeqE9pjpMkmfmRLnmaIgg3TNM1G+KWgjfp7SOToMSkB+i
IGPYoQmKUpIBq5um7AXiBIa90AdA9dl59qHl4n5ae21JDMjFUEUlWllGtIzZciU7BIn6iILRXRV3
N5KWDPcGIiFcml2zTpN+/Nlh8/AjRuZl3SB4eiyyzEfiI5WdYehBOxa0PWm0GK44IzbixHBFV2k0
3+TRXB4xo6xWVjaOts7PWs/IOLliltE6NzFoOekjkjFy5nOZQ32wjqYvmM9NJHJh+nLZD15dNspD
p+bsyRlnM9SGwReHHKQ2tkQPHVleLFnlvRwG8nmKK+QWpLne+mlq0C8GRsjk4jVWrGqnBVNzC/PU
WleRnO3QJG6J4QP0XA1K3ak0k+PoK99DYCCrSMOuiyIM5rahMB1k4oY+QEdexmyNztJwQks3w/FV
J0/Oylla5aFueibXqoe2A/e7H3Izlj6Etbq5g1/v79BqVA5l3w3LCLfYRzKs+Eg1zZu2owYyjVih
/KVHkHWl2NPwWqR/GCt+R7eqRqtqQOEJkf7Y0htKjQEd2Ch4mWOU14sQhwHMmWc3DSHPx3P2brSi
/mLiDrbHuiS9UyMakBPD5/3Erl+VtC2fS82qN+KYPEcGMAOXs+TT0C9y1A6a7rmWUpFe8JilbsL0
VvM0tgQTFH881ZFvoVgzC46izNKpT8LUA/7Q3Ne+LG/NGX2mcG7qjFm8Sv3e5un4gjBs8iqa4U2R
LF7QQZQX9og+NsVIKzM3VPyN1sISLiXCZJJ2b1MARkJi53v9pJJwjuUp7EIRCar6nGvivlC547EX
BijWU38KffqQSv5Zb7WD0Pr38Ti8sPedEVXejR+i0KUx0EjCcIP2hIJCBn2ctGXWX3LuUZqwHtHa
ISsPaH4YuldSzSDA4eJKeerm4BjOdbWrMnggE1lvR6oXd+ORv7IrJPlZGqWd2cqMtVAtc/s4Uzad
1OD5J/qvCM891RWcfWSsHtEYYQwcB/vIiPYYpWN3E0WbpJefZ3/2chVpgLjY1XRgJEHw8tmfXLlo
NDtOAkKf2dfPQyvszDi1IP1Lh76TaNjJiJAo9bCVOmrkrMVbCBvXoQIXECiAHEyVxeNK7NxsRPEr
1XgAgt5rKyi8xagb1kYZjQdBCp9pE3skkjZqwxNDudZHjiQRzphQ5a4xUprlICmQ3OkiB/Wn9hgw
C15nmg5vOBC5XrogqRzFaDtXKLGgDWbjBZ20fC1GerdLRrm1rZRswI+p95Lpm9SNOBL3uyAL3gSa
m2k8Og1zdQmE1wA2vBdvwuAOfaW9KD0gDGMPZvkm9NbzHBEky1Z7rIv5bFn9TVu1+5LkUCjPUTQx
GdVekOD6YQUAANCZUsMXScAIL6lXA58Zc3WgBJZ4GHS8A9qEzszkiVLlpMMBlRenYWBtTsPGZ2wL
hEJ46uQQZbgR8bT0kAYN4sfm7ZzJt1ZFMqF0MsrZdOFb8UeJAJLdRfdFr+LesUQPiHsbQa5dszS8
JP5l8eGZuameasYIbEN16RC/LAdXkEUUtmj1h/7aLJ8q3LQboXRzUuyJ9FpSI7epzU3UwFMBDWLS
OYhpum0sUM52YJqNJy4yBkVv/cQC+F7KMKBMpXhv1JkXyRP0eyn1MrpuSPRVjI361VzFcGzEKD4S
6p41A3n1WkYJinZ/lr4oYfgNRAGmOz5XYPLexS8GDe4c71AALbE5PVGfguy0rYiKoRoceWzBLxiq
G/fwVUeLMX9ni9YLOD2K5+OsZLsUxbjKFBzf6J/yJhq8qmmonsynqMzXapwkqB2U26pBqaLBzEFJ
n1H9eUdjahsoMqbwyR7PEk8M+EsGN5rYiCtZos1p6bTMlGORLtQC6a7uGbda2cZKjZ+F9kMg0sQl
4gdkxhxKJ/fXALvc2RiZmY/Tt1Qw7irUEpxxeOxSn7kAWBQpuDULFOVSxjR5fGfGGJF2Sp0epIQS
IsLe/Uagu3kzidVak6MfDPN+jppUI6FE83AoMxU3d+FAV/1dTEbJaXnrm5nRrBEMAHfFodqjloMr
Dbo8q36Rgm9q8U2am9si8klfJEQ8CmyHAIMBKKJkR9eD2eec+P1WqBXOCZ05rYnekDk6AHPyGnxx
Ka+5GXzmQeMwnqtsorefPejtSLBu7uRQRm1hrg5qV6EBIynMj8ofRZwxwE+HY2OMt3QDBFtIrINf
izWkTvMZnRpCe/9a5vpmkpnwB8kg2sXYRifa+vqD3AbDN1Bq/b0eDk9FSI0TaTrIH3Ay20FsO1rO
pDpl1u4bo5xso5tbuzEzNnjOIa9bunj9nS8VR3BUw67GFi9qmW4sWfqMfhjTGFpK0sBcWyD9tPOg
V9+b4rzItzcaEkxTFoLxaV9ytV1pMa3qQl1rtTo8q8jI/MgC6hOUdc5JbqmuNbeCSV04mrta49YX
o/4YGpSlyazvlJEA7xcnvBt2RC+ZvcjuF+uSrpilMR8jbPZFklJuhVb8mmZDvQmtrDkociE7ADoO
bVA+xWjV7CNLe5DzLKbLYpCFduhrxGm2UQtdpscjW2vZMEVXRcrdSbVaWOcRon++wnxzQI7Tf+rQ
Aryn8B5XeYLfdBRjaC8yKQgiLfKMQGbeWVihiyiZ6viVifYQ09QEnbNJcfo0b44SmdMmV0gXMDvQ
iVfGSKvCrMAn5EKymuReu6HkG2wt0slrAJmRUk+nTkSuShvxf2jvAcwckxYmJrZJ30S/iW66djzN
PsPaPDLuZeTpbkM8i2/nnAl5hBXCWgTKxfCm8yY5eB6QX/SzdkVEfKfcnFep3z8FlkAXMf5RSGnt
5Sm91QGUl93r01s6mGhUkJJ5qhDm9PsZx2WdeQaTY9HcQDZQHcc9agCHeB5WchRlK1U3ehshdNQu
c6wSBkH3QEG6tRW9p2kwuqIYW44Q0fOoVWSvxLLUnCHuIHlE9YMspufe6r8FauSVcPIMOUF6KPVF
b5gDCGYZgdbUugdMD3i8PqhdNRNqt1AhNkj+VrMmhIUyLVgFHJyDGUbfIoEumSYExkqKKCdaaFZ2
0XS604/po5hP35vBQCVu+l6UeGGEkwppreNM95ks2uGEphiMFNPOtNZY140R0CGKKfhaLgrAFM9i
xsVciPVbOIaPXczyFgM1D7/vHZwElJ/UITl3GsqdFvBCGzhnD8BG+WbmlJoNDfFm1o9m057lXKhu
gMBbTlvTFhBJmPk/fwOm9xZ34mMzquom1sx9X9b3KR0Wp0DCg0H+tAewtwXOuleGYpt12UHJo4Oa
Nv0KKYrKmxEV8uae5mjdaDeS5SekGdFLEQaLPSnoQbHOG1BmgK4k7XVsywfq1V8hAAaSYIjqZfuO
5mZR7rO+ySX8REHpW2f+6DxoDnM2LUG9VimY1x/bQhDIDESBdi+AELIrQ/yZjsiOhc7/SX0y1y7W
VYavSn7S1OmOydubWDK1VxX9YVSM8jYRqjPUtScSNtHLMNfZZ0h40OtPzSMIgARMZhUeikzYK1hK
2PJMMy5TrJtxktxAKJceKVwP8ms3KtsTltlwhBlFEDy772KqZtjBNETQMv4+Wv6e98uMNELJDys7
h1nee4MDGxdYq3gBvWgsXOvh1fDzkgQ4LYMCyXTU6u0rUOlLCDj68MhawECVYKUppn4Bn49bAF3D
GMluhwQ3tpdOt45X9MnXlesh4LGi3QCvMVi511SI/6CY/16Z8Sday/S88XL4DNLuzGouw8lC8huO
cXWH5Mz30K03AGnsbIulgYtQ2E440Yp++PszXzIGLhe+YApRInZGvSzcaahagQ3LzWvE1EtS3r+W
WGRu4FuJ6PB/frY6INCmdQDlYRFEWAO9uy+czFkUfcQV5YZbrwP3Ki3oyqqXpLymZ1rZ48Pr7tV1
f9Cdau1vvWYF1txRHNTHvHTdXYHaL9vjM+yd7YNokYwQjIWb38X2kUqAvUXGuyyFdCMoMlgwoKZx
EdJmwiV3TuIrjtKXNK/fb/bDghfsEuTVEEKeQTpZ6TmjQ6UXTjOWHliGPHvNaEb/fa9ckj8ul7v4
kGnQGk2LxKnbgYCni5Ws5wEJSyktrrzIPyg7FytdfjygpGJWM510axdNm2/d2jzp7+I9dqzaTvJi
T4DIGa7Ll1m58ojylW9oXZwHLcVqeO5Z2bhdGOLhtoxsijGEPKA3j3a5R8b2sGzehdw57+SttKuP
i4YRZiT/gEJ++SLkz2dHCq0h1JHYdcuXyQk23dp3h1fzXl21a8stNn//vn9QUy5XW3gdH3gbAkhi
fcaBiK7apkDx0pdEOlEI8gKrFDpw+0eVybAcjM4Y/UrDa+dHvqTyXa5/wfSZtEIe55L14y0ZqEub
2WsAtnnRploDC3Dip3oPuLBzJQ/2wrCV99fYb1+Gw3+fKOuCBFQZdZx2xfL522oFkBKPXe/vL/na
Chd0HFi92H2B4XYh2jFOhnzw+L8tcBGFpkDsGMqzQEG9OVengc7c31e4Egesi7CDE3hfzBUvKTIL
NDnN6Rj7+iYoQvfv6/xBXVr2gyxBEVwE+imsLxaa1EZIijiWXZ+ull2uAgTZoNK5xpoxtdvfXFc6
Wf7iZQj/uOJFiBtQaJPTiFtDlx7CsXElNFciJgRpAMsBr8CsXf/9Gb+6pj4sqF9c/Fixoh6IBgCA
rXlX0j4On5a2QzfLVz7alwtxB5P0wz82lIttQcWto8xeyy5+X7GPCFF/7hlIpMLd3x/oD4r1748G
bRQG2GI1+/t//xBEJNlkvoDpFLF7XkEgQd4/J5c5RJsc5UCoKK4wb/UX41dIBm9H7jV2/Fe7k+QN
dqKOcyrs9c9BLG+BhoQWb7Sc7qf5RSlPo/r892f88l0yAoccb+HZrV28S+g1zDxMlhDCbzScjhrs
s9QyXMhuV+QovgyJ8oelLo5AE2jdNC9PIzVDTrNA6StXb3oNBJw/eWaZydR0jXUK1HT8YUZmtk7n
VHxuae5hvYtqTKOZb/3cimudLgSlMvpUTNkSgqoSVqh+ZbtZi3dSGdIv//tb+kNv5fdOwEcZ9yO4
c/JlOi0voDN9CqnpPZEpTb1t1tm69gL9B6Kc/9JquyYj84faxO81cVO2EFSUTejTn79+Bo5MDwN1
uUKElxylL82bSfiA/a6uCuXIXwULbK9F9jqKX5cOMw2qhoYVdxJM6eRorMZNjxZecwic/4RW+eXl
DH8T2Dg22xyui30tg4qOrXmUXOkHs9CbYLeoDyGquiz3H4gv/cnhJPZ+WO7iRc4Nmoa6wnLxVhS3
JrXaZt4geLX1xZPi/CcqU18dXEUkOC2bRfyjBir6qEH9VJLgr/0Q9J0Y3Snj+cqW/OrkflzjIr0T
C32Cvs8ajPG3IOjYkqELve+VURh1FtbUm3AXXjnEy6u6vFQ+Lrrsow8RMapxEW4kVHpp0j4nSLqa
A2pAWb02g8AT8vHpf3zIizRuDCHSRhhy8JDlNtonO/2Ub2SBWlK3F7UCAdLvm+9cy2y+vK6xWjJ5
FMo8OMefnzOsQYWwNrpKv8otuqJO+2w50np2Zq9wE9dyr0l0Xcpuistp/7jiRXQEJ1crPsfTlTWw
TCC81/LQRW4VRK+dIn0vs2EHjW8ThuqbZNUnHZVuO4QYwAAWFGe0Bdrnlan/X8qP8rMsUZEN2VLR
bsBB6SKPTeOS95PmfPDbubCBhC377LcKH+p4W30l/oO89fOKy9n6sMWmvpQ10LgEh6bErVbpz6kA
ovbKxvpyI8uihmyRKMlcfp9XMXgwht1U8t3O5OxUd+VhpkhCEW1d/sqfgFqYK4w8rrZHvsqZCQn/
f93fFk4fni5ScNEBdiS7ydgcq/BBHoaHK4/2ZfD5sMRFYFDlGfxj7kvI0Ayeiqxg4pnxyXSZ2SFh
T4hNi7vUuebi9eV19fHJLkKD0vXBOC7LLpJkvEt7fjbYIuM6v9GuZNNfhj5smum5oagH9f3zx0uk
OeBf1AVMlukj5TgTFziwIWDHeFQNmpe/v9EvMxcOgSrjQW3izXixJSvDh3HDTcbtDwGxvamzR3OZ
pbb5OVJujA2hz6k9AW+AU9cCSUbgMISO2WqIgef0Z/5Jaffx91zcn5YaFf8qbkuhfy57PmxtXenH
KJeySb/jEVYy5B+ybEDK+vyOOyw11EQgHkkQq9YmZD36JEiAndOgHx5HJZdKpt+zgS1Kqa6KIEnv
gkHMVoBEWpwWYFnO0jgxCULbbDIASOuFWsCq7QIvyET5UashlE09g/1AM1KcRUYa+EUguX0BymrE
2X0jWbBiZQNwYZOk6k8hDsA2G6F0rVPyRcvyc8i5eJ9jAWPHUAg5g6P8CN/Lw+QxSd0Jx3bvr4aX
8M7amZv0HNxXm7/vrC/umc8rX+xk1ADqrLFYeWmWqs5SVoQu5EM6tIqHrfPmqqbrnwHo84oX90xT
6EkcLeF1OabV+K3aBTvDg6I8O1DcZBue8lXRzT+D7ec1L4JtjqjzBBtCcjXtu9rf1vlrIG+6cOEG
XJP7Wn7+5wSFpRTExNCiwFNTvChCtbwVgGOxVBPoCwMHVRJDBQQQeH3ObL2I8bbojOBw5Tv+mT9/
XvYi5lZxqMjZzLL9CkjNftFiTA7CmnHSKl9f/YZ/RvjPq12EWsvoZEAerJa+yOdyq7ixi/4D+DPR
WTSVlp1DD298/ftDfr2qKiGvZ5KpKBe5WB3WwKADTijz7fHEWA4Z3igZb5uh/u/bszwgMi+EXFHV
gJB9Dj4IpFrq3IWSSxOgxPSAIV3YwB1u8msH8MuH+vdKvyWkPtzHghgnkB15qK62/bXuWHBfzRxc
FeV9/stY5x6Ma1cMu020utbYV75e/LfKNPAo0bg4i1AV6yGSEskV+jZ3h8LvV1MIwIpsDBBYm+cb
RYmqDbIseAzW4bBHcyNHusAqbyZVK/eSHy0QZYCledJE6zQoSVSFEAsXE7p32uFAFIYdGPwGtRaD
MS6ztUlfB8byR0tUGVut6Q91LeSH2WybQ6Qmw1booZ/Ncd6u/M6AsomREYyZxTmT9v/p71vqq8DA
jWqYdMERRVIuNrLkj3owDDNbqtibvypw5Vnzkqfs3e4fbN6PK11s3iBomPMHrCRJvVtnlVOJP5NW
X/39ef4MriTxHy7Ni4ukp38hWbFARxSUg6UnXt2aV3KfL4vnj2tcXBlqXqetuORZNB48rgxUlwRv
ybSgPd9ey7S+uBqXJ6LJBu18aV5ebNG4nLRYVHmi5bpIT90TzjpeSvvS8vDt8uI7EEO7enf9cPxW
VvocyT+vfBEDxhT7J4uz48pn9ZfkJl5ICySg6dJ7vq055vN1jbM/tyNLajTaDEPXYIZfbJKqUqMZ
pCt5pd48QQx9CGZll3RQFzP9iIXg8993y9ef8sN6y3b6EHxSci+NGpRNGVWoxAgHIW89X5C2URx9
y1Wc+GbTVsz6OcnBjafRRreGl7//huUtfn7LqNlTAhHOibiyerFjC6xq1CS1+KrhOewku8eOzZK+
S8VJN++i3N+HUAr/vuQXe2pZk+2kyZx7y7y8o+VBjbQa+vYio8pN7ejcX48SqSAuRuca+wXyxo2w
Ms0HxTj8g14Xy+OAzXxaxphFu7irG1PAugYMJstLK9VBWiSzEUBw1FW2alr76npfRfmP610EOcPs
w1FrhJncINj0t8XNBCY1tReZ7WmDjNOvmBLp6qp/5u/LUxoKo2r0rkTzYm9JGKdldcJLTrfjIV+Z
KNXOzrDlEa9docup+GML8T05iziV4E7/eReLIDSadgxEJozSSlulq9A1POxC6ZW0a+MkXImxX+7Y
D8tdxIW2VsUcjB6gqjUCMsjiKmsSrdW13vuVZf6YZuCIrCJCPbtGZ2wkYHl2nQC6lBWYGlIvodlk
wegLS6PE1yq/Un19UUzz9WSiEOdDZQBxEYlalEeyVtFmFzkRiunGLh417181QXXFvfyLCfXntS52
itFX0oQwB2oKZ/8GzpnqtKfKKW6ASMun9Cn95r/A1t9jnXota/565/z7KZeT8yH+jaPk+4jlzzRm
s5GRg8D2aVBF7FbgATc1d0v+eE3H8svT+OHNXgS8UjQqtRRZc6wZP5j002kMdyQFV4LcVxXBxy94
cU0b+RSrIW55bvELk1ZUGKOflavVS9cSdc7s+/+43MUhNEDtt/T3ETpx+9/WOVXhLAOqaqvvO/G6
Vc/ymv489P/+dBenMEGbsxcL1sPe9knDiARx3FO9aVbDCkzlrl+Hu3St/PfjWraqooJoEpmHAEz5
vGFw/s2axpRm1+rRBrQeelgEGPnYV17mV/tS0XDrwR2I0Pm7V/thXzZD21dx9a+iYPJ0J1D0p3gF
7/sHeE7g2/rT9dxj+UCXL/Tjmhf7xYqxiu4bSh5Q3OoK2Yx2LwN8e8x63d+GyIXsFLCaG6Zh5bUA
vlx4f1v6Yu9k0jBYchyRY1XL/WfNmwYKl9UrXgWo3miRflFS2INp27pzHR1MVIOcf/LKcc9ZQFWi
Ll2+8qpU81DzFZGA17sEPFruiDG4i7w6tOeba42XZaP88cgW7WzUszVw8xfb10grlVsZATFVCnGb
b3HgDb2/P5L81S5SqZOXW1jh3y42aw9tMZpSHmlJcxY3q+ANsqUN8n2dPktnhcn/kgGgf3WjPAwO
yJvba1nAV5uKERRILtJIavaLn4DFUV1Wxow+b6pVxzZe5Cx0cVwFEF49BSg+IhPNfDJblBf//vRf
pO8WZ/TfS1/E9l5LjaybJ5gOXvVUhf1PFX+2+La3F3u2JCx+4THp5etrrVH5q7znd4+CaEdqrVxk
d33RVEHtA/9bChbZ0R3pe1KuYv0tr+9NbjRQTj7D+nKNorAwrhukVozdtUvm62+/dEr+36+4yPmy
WiPxBO/8+/7+7Uw3OtmOOt0NV7o7O6m4WX5FtKLzaYu7wqv24ds1KOZXMZosF30GWdG5Ry+uumKS
ED2VajBQyv8l7cqa89SV7S+iikEIeAW+yXNsx4nzQjlOzCjm+dffJe9zt7HMRffYL2efKlelv5Z6
otW9FvXA18mXf9wy/JNUo+S215IqsYHU7ODGQZAlRJBKbac8CAfNVxsL+CDg3cXEcxN+37apNadd
ShGcVm+xv6rb4IaO6X0T/DJGWRRadZd/1bDF5mHTJnUUYLPCr8zktxkC32Qcz5yyOzLFuQXg064q
xz/bOq1MFsBPFi0Q0V7VIkZrZ8LRxQBHx9jFoxmx527CSo9t761x3hEAQEydjYXn/imagQvsANqz
yjTJU9+qtSx+iBArjMBJ567FDzFaBwu7TyXAQUj7zSRf7PkIgaFKjKIkGeRMYeuRBgv4yq80vY2z
a7V72T7c9ft8ay8JDhDPqc6KHKIaQFfEbXFez1j1wyLTZDTuTPfM0SWOIDtEIYsDdGSYkhQSgf0B
LM+fOhaRNe2RGJOkRln3hTfVBI/DTpgDLDkICtHp6yiokYEItH16a19AS8sU3K3KS3WeHVTHZvkN
L15Z0u4sUnmxjufpCus96TnQ/iQfI+uB5F+1xOHxhqapknEjrA3qqkDwxGOTm0aP25pJbokIPlcP
XaNggxb9c+yLTSb215rftXZUsXWxLUimjpAGlBBL5dj6Q/eMNmeKWZ2DpBuLwurdthiZPsb7srgM
sag327ipyQYCOEanAQzpzlGFndrTtiSZQkKQyFVzxOwW7qfFlokZIJWBnb5WJJYn00cIEUarJH1s
Qkqj/ABzNvr+Nwko0xNiSATJ1OE/ZFHoawAIAkYKBGXYAAfoHiZZAZLhxLvtU5PpI0SFOLQJNvog
Jjcjb8DW6dA82ipQEmLZU6ZMkhAWcjAagBUbksz5xQAUFNEe2vb7XEz+1zQSYgPBtnLSUFic4jx3
ve2S4hff6cSG+dc8SJyXwMo/sCf4qNhoMJ9mFsDdscxtyAyB34D4PUDw0I0+HXhPTM75uTSEVC1n
q7eQ+R1lD3DCAwP2L6M7x4hPmb7/xNktZAnW0FZBUKgtZA02KlTlb54Fbmxdl/23bTmrKWIhR7CF
ZshKOuiQw1BMmHOGfbPEli0arXrQQohgCFhpzHs2Q8isnJEoxnoYIHIjJnEgiRSxGUdZh3d/CikT
doUrIMt3IXPLXpbxZGKEvIC1MSM1IpSxmfEAOviuBYJP8vylW6FCSsA29tBWAyYtbWzutWbmEwCa
bIuQqSGkA6ehVaBkEKHMYIUKQreMiVf3w2diwNvVix+XbZgRmhe4FCexQf7QIYsCMQAPJZjk/IxC
Jt5kVHxj4LHivXcmremkREcQCIYnwCx5BoysTWWfrKuxEw8u/ytF8MtkrIxYTXH7QNTx4qZzI3DC
BEA1kw3Kr9/PmyDBMW18HBYKD55DXQC04ltLS4D3sC8emuCZ2AB3sjqBFE1XvA7gsk0N3tUhkqRQ
yam9fo8vUuhs2slQDbCCCKB1nYLVSfN3C4B+rI5/yQheh7QWgjKg9wR4IUfF21vAHe58ayr9Bo9G
22I+kEbxiUfyZgavXKoLOczJ49QqcW54wz0nQPwK1HpvpcplUsYw7+AxDZpDXlrfgewfSIRLLOO1
rbCQPQIHr2WAjfPDGO0L+kPL8WYzvmxrKBMi1HBdUjWzpcPOqxHMNFiEnbXcbZtf21JkdsF/xUIV
vDeOPXnNPl3tNfEzFoDdoL1rmczO11P3v94kkgIB4NIeDC7IRE+4U1LPnB8iMvlx+wO1wv5rWgkx
YmqLMBonXFAEcopR3avtZcvusuJuW4zsioQIUZcAdgJPMTqyE3aegdmOkQ8vKOvdtpj1CuHt6IQQ
gRm7wDEYdynKPKP7k4T32wIkRvA6ZLgwAsWiWpnoyESWDkgowLF3wLkKgCo/AgHua6KE3B3RIiS0
ws0oQLTKvjulBqaYyxBsCV+To7+3a6NiXZcGuJpxwEf3eAO4C0/H/ntMa4kkiRGI81asni2A4OB2
mKb7wLxwwaEAZHPZ4K5MDDeSxR3lwWQwpYJCQBt1kxhYZQgHWLiR3I/ETV9noRZisiQC/E+I+4mV
HyYYJBpkpbIDFMltS2ReKlOJm+VCFgAycsPmdt1GAPHjECWgrzD1/mupT9xDG8uuauMaKk297s3j
Q1IHfk/OE6z7f83mhHCgqEHSNzbcqIKfag47aAChA76bb6ef+mb4NyIYQkSIKgo8c66SMaI3PiuX
lKmSFRJJTBBbPMCdH9gM8Ha/w+OdljyFgM0cOtuzh+hrxya2eVKQq+k1Lxvb8ro3sTICROeAXheF
5LVeYm5ECAkNFrWKmn8DxcVfhxwZUGtkA6YyEUJJbyf2rGf8AygCrK6WlwdS2m4PzKltQ5M4qbjt
Ac6ontTAMPLj+BJo/G7ftbu2+j2k31FoScKbzA64ygsnDULLmAOuEsgEvKq+wNqHh0eqCCXktlIy
QUI0iAkGJkOFRwMTM9bNA6dUmKxn1bzeliO7I6E2mEtDn43XzDBGu2DogYx1iQXY3dekCLHAbPKa
zrxEZMWLAjgeQwMUF1bZt6WsrDw4GObHoC/gH3QTc7jvbwfLmoBwmxqsXtvxtdoyb1DLQ9VicDJ3
gJeHJ9xboucYM55v06r7Te1xDxScp3JoMa+rAVEpBD/ogCenOLkYmvRAhvKuZDkabPb37Z+6dr3L
Xyq4xkhB3sDUFjUGezTmZ2fCi0lWusoUSs5EJkhIlIDPS/PJhqDevB0VYJLZEYDGQH2kZpLBmHVJ
IOLTbYeCgFiwpHBkit3xkjYsr0bt1kBDklTXBggdto9uzWJN7U2OYEtVM4FoyYRGmQO+l/z34GR7
taSfOrc3KUJOCcPaYEGO7MVK4lkjAMABv1cMN1H8sK2O5NjEzFJXTWRHmM1ChXmJ9qpXOC8jwGfJ
7HxNIzGxDGrYGqUBQSXgv1Wg1GVgasNYT2R9InQtLkj0QhVDYOAM5fVzCV48ekXVF5tc6PXd9sGt
hf2lGOO9s6eNkXUBrzTBm+SBPcBNjeeKghVOvUun521ZEpsTU4xeglQw4/0CJQUdp4Hn4vwuLdIv
3hD/FYvkQozEaJuSF7UNn88DDtpk+UbVAcReNi0kszr+94UocwSuw6DgjlQg76fsASxo7liex/Hj
1w5OCArqEMcdlqEQFDB9A2RXN7YD1wLR3rYYmTpCTLCdJmJNCTFj81MxT2B2PAzpk4qoui2He73Y
cV/anBAVxoqldQbKWt+g7a4BByQelGIwVAwHAOYj6YB55zPTYwuR4luCNjgqwBghkhV/RkCJdLq+
G6zytK2Y5ADF8WKagBOW8CmFILgJ6ptebfEJ8jf+oh+ZQoJWM8sZK56NTAKmE5VPbKsge/iaLkJg
MBKSYloLxlCBHyowI3+ar0CQ60aR7B1BdmpCck2HMKIZj3TgZQOi50VLtUNS/KjqzwzFLI1AiAxT
UDRojEKQNpl+YwHgU289IGOCy/Z++/D4T96wcPFNKaz72O5BCocnekBZcyzM+WFbguzQhJBQlore
GDwkWKRxsejsKnW4o9gcr2VdXknUFme8DVqOem5AUopifTZrvwZHS5lI9JFJEWKCUdTA9eOVeh48
5b29U0EiqIHue/vUeATbuBfxMSlNsx7MUtAlcQK8W3wzzb+BfpeAw8ZoWwD1/dgWJ0muIrRGmMaF
iTVlJNcQH7rsWPUqxmvQqox+m41st0JyguLrEugLAe6BPQ40r3PX4diEyS0nrfqaSkJYiHUHT5c8
5YE5ZY4ACwAGEfDTeVH1NFFJR0KmkRAYWoxqaDmPcyCsdQuwKQUJ8wLwo2yrJHElyn/GIouzyVZD
h39FZGBj0vMMdCx4ZWD34GX8oiT+SxaS+k4nSTHi8DJAyjvRoz5eReb9UGiSRC6zOyE42FX3nyft
KW1h6phhe5nNn3F4M3xmaGcRUqlQMpRVZpkgEIGFE+Dj08qdwU5u9y/bNyRzWyE4FA0AguqA3xCh
bgbM1DH7ZhmHsMEIv3MsAaa2LU9iEZawpaQVU2F1De7JMW+n7KrSEz+0b7HpIglHknuyhMY1SF0A
RcvljPSZjJdd3Hlj8aAZGIyzZYMoq87E0cdUG+PzhhjGu3lOU6pgPKQK7joTjJ6grXUiWbtSJkW4
qS5vQAKdArQlAzG03j/aqQrsZucz9/OmixjGAUSjKBbD8lxJH9oBfOUFcOuPUWBL6jmJNmL8pnpV
VArHgnWiW5LeRMC6qzHVt21sMiH6+6BQ6joo1VsMitHyz6j+LqsHJfz7NRFC0HYUkIjpCkQkbeKb
EQgikcJJJZvdkmkixOtUYXiHy/hsXaZ6St3vigoYk/FXD4z/jEUU1UuTxG0LG1OoedWqrT+V+Tdz
krX4V1Y00QdbWJkQrfHJkJTZADmG0b5oQFQBALzF2M04s7PIDh+GTj1L9d6fSHtjqsETuE0k8UF2
oEIcBx1pA1pu/IIRAH5hAtoOzL6kjmz6gd/Lh6pooagQxEcF7Ik1R3bSpocAe0oVmIy/ZoBCWCjD
GQvG3ADB+uhG6MerCA/D8Jl27+LGxLgNvjwwvGgQY843zfxNj39X0bndf82bxKitDcBcDkocF+hN
dxZ9CJJiX6WPXzoxS4gKyeRYtckhvnLjRkn/MutQgIHmazKEsDADWb9RdIS3NDsL4sxLS7AyfjH2
WEJQMIOptGcHdzKDdDKJAFwA4KX8M6gRy5sXYgIWiJUgZ7gTWvyemwgElgdwNX6mrHrzExGT0dS7
NrYYdsSz2DiLHQMcXreRdaan6T0DVYnkdlaLkIU0wfm7iY2tk0Gl3vlu0icb/MtmDjD56jMzY8uz
E9wfzGgmojZuqKtuerv2JrCsgansi4cnhIA+Hybs1kGKZv4hNTkbZ8ySj7dNU+/GtPta4v6wZo6R
TpYYsGyS6G7R/dLHyM/Cu233Wa3e3i7IFqq3lpoOhsbgokwDBoJpAEG/cnM0n52CupWspSAxB1sI
CKBD6Yde5bc0Aqa5vQ+7ckfUO2bfb2slkyMEBSUHOsirvwbW5JP0odJe1EFzE+k7k0yQEBiiLNA5
MgECw3xTpqXr5M8DSCHVZpBYnkyQEBsSkLh1QO7EYkFTYZYYFBks3JPsojM+8Qq4cCSb/5BFYQIg
c31qeWJoKpAEFiBTAilq48ig6GX6CIEhNIp0siYuxr4K2XEGbQPTQGgs2zORVB8i/kfX6lqh8LIg
D35XmL+vtc4FMscXb0eIC61Z1rkFYjXwtz3Hcw+mrAMtEm/MFUk8lagjorGDMQ4rmRZigjb9GEvs
79sAOpUGU8nliMjrrQLi9irEodFuBosqpknLy4D9yjvJKIVMGyEcENaWmtJADiv+JgboeNA2J5Yk
FnAX3CgMHSEWjOlQpyALQT0Vm/fKEByraZCIkOkhRAEGqCPYFRdhfx+iO4op9a6ovmZjIh46OIca
veMRAIRedXGZA0YO5EKj/fCl0OkI/l8MFakT/sHQzzdV/TSD2KuzsPkKxsptQauHBoAzjQJ4A9DE
/O/LQKMqTlxiWBrQhy14PB8rBzvGtmwQQCZFUCcJ40oPKaQwzv4KbrFxeCpAD72ty2oWXegiRDMz
d9I+i5FF9Ry8TyaovweA81J3QIdWD2WTJzKdhFpnsmJ1IC3P2cMtcAvd0rqzLIkZyGQIES0G91Cp
dZDRgwQuUR0PVDWuIXvxXpfCARGAxPAR5KXo0e+lfLHImTQvok94AHfj5nH7cmRC+N8XhlbhdZjN
fFsuBPxr16ou08AuLWuLyqQIhtZqRjnNNlQx1eKMxbgValzMwacqUOPtxARLS8H7rRO+IFVkL315
bXcgjBt/Bc0pkkFyrMbNhSTBysYk0pKMxxuN9rfWnJzbrfFz+2bW3eZNGdHIBpbGxgBlSrz/hOwq
CP/OTuEOE5ivpR8+kgsSU+c0q00A3l98+BSP4/xnCiZQ1El2kCVnJiZO8IFTxYAt+yYDtac+n9Uk
PW6fmUwNIWfOJIvClu8EkxLk4yCZH+gLMJa3hXBj/ZAz3+5ezJnNGGoDmM7wMKeRHRvvVfqbOgyM
9JMkCcgOTMycWojdQgZBzCmf0N71SVR/YiUX4AH/G2PEvGkBislsAthxNaH0s2LPpCAHjT81RrEQ
I/h/XIP9nPDWdIEZFGzIVu3kg6INlMyJv305Eq9xhBAQN1FFwgIKlXj5HR0skzmZm9QTSChvJu37
tjCZJYhRYMCwuMldNKwwH3xmNS8J+aaDZXpbjEwnIRK0eWqOoDvHJY2/qFK6YWcDvOAHs2+NXtYx
2lYJRFjv88E8tcnQA1wC39V3dvU3T+lO0XPXNGUVjkyQ8G2dBY7SKHzZghn3M0bGZ/sqpRGebOsv
nZ6mCjGhzzo90CdYREd+xnXiYgDPm4LUJ/kvLfrMiu6bP2mqUE9XU6+gDQJhifmXRs0Zcp47x390
rZbEhm2bAODd+3uioZU4Oi8OrOgWpJ81ODMG+zYaObHx7bb5yW6KB91FiWBHYxtO3KUKs3BVctf0
6rGvLnqqnLYFbUdvTeU/ZCEIRL5scHj6VszGNUtgzdmVmyh/vyZFiBAEw4pJVaDotaP5XHeiHVgc
j5hal5yaTBkhNtRtpWVzDWUCNKjAeI82AZgs9e9fU0YIDRhOT+ORf/LmTeKpTuRiTNnFsLXEhyTK
iEC6adFYURTDBAb0O0wae3x4I8AWzrY2/Ez+78yqvQLnLQygTGnsgJkBwSe8NKbIHcfr0TbcsrqL
B9sDLeeXygXt9X1oIa8rs7QJCj4RbwMhYM4OLZbm9D76ml2/osQsxGhdr4wZf7RQkukOSJ1X6tS9
KIR9qs37b5bVXvHIF3JsWltzzPFJ4mR0w/YXdnjderzfviOZKfC/L4RYZkl7wt0nBt5QoYVeAt7t
BmgE22JWoXMWkVRcC45iFeCkvCJVgaxUn4arGDj8lc90VzlwWkRHNkAoCXOvSIoLxaooUXTGHXZI
A6AyH/U52RkKUJUTSR0sEyREhobOYxlXEBRgdKyntUfsJ4Pcm4ns1U8mSAgOPTH6tOJ1g8KAFQgS
aXSv587yotSSOK5EkrgnrBBt0nQCC+9j1dPCAuzn3x30FPRA1kyQSRLKhslSC72x4LI6DEAfLo02
w+bpqZGt/azLocBEtkCMYoiLwlg17VnOOz1TH3uzUXhl9ZxX52SUbQXzS/gY894ECRVDRwcWExOC
rEHfYV/jLFOjXV8Yh9qmIViDMVoxOP0O3MOSSnndkd8ECxWEmpdp2PNH9q6O90RPwJCXNtfTpH4q
Eb7JEQIGoQXT7RxySgwBN/QqxgxolTxuh4vVcgh0L9RGo4RqIuQfRxGx2IQpJScmboTHR5KihGj/
JkDhSOpRYu6rR/cmTfxaJlVAKtAlowU8gXwyTNwYVAdz+Kn3wYUYwdbDzImUkfDRK+1bzH4YeeFH
6NDnwaembRaC9PcxfSaNNloOBFXa2RT9tMYJ5VfsZlje274m2cEJxj5WOZY4+AyoYSZug4lwpyd+
1LEv3o9g2gltYoxI8jVeDCcpCEc8NJXmp6qixbEJlj2pSRCZfFMk6tTHrAlOTGkvIyIdU5GdGo9V
i8wEnkJWkRbqZKdmBgzPU5T/yn1QnQNsESaCfYHdP9QespcbmWChVJ57UGi+4r8M5HHWDdesn6Qv
EDIZQjaMOrtO+g6HqOepz8wfuT56thT19TUDfQizi7sScqER5bgrPrivnrUgmzceDKzA5CbF7JoP
asJ9emh3I/4vNjBnZJao+/0fyjqwg0usk1vf//1TgM/+/jrnUm0Mg1tnXmNFIdZuu66WvFOuQkxT
hyBzYSYYULqCjLFMnJ46zT9AmcBddmNQALOTsVPPZWirq1NUFPySwFZSHYuKfB7TaDozywoVEOjz
Xt/FO5Ts+qndkb16bH7IcPXXEjPA3TUgBWOHURVfRoAcHPUUT1ZAUDQfg+pnOo2HusOKthQ/bO2e
lpIEtwuysSGd1qr+GH7PTNttHVk4lOki+FdBadtZ/JZQP3uJOu9oaWLzx3BbJd9tR16ZMoKb9faE
ke4AyqQsdYn5uw5ko2zrEsDaBYvTLRDhvjdrWGNcTEj0vg44SyvTdiSQNCvXjgvDrRgZoJZuGraQ
PQqDYJcMvMH+nCLXVl2+z2awV+kFPq7rw/Z5vRZ4opcuhXF1F0E3Sft+1h0IU87zC3aFV/j5Ih53
5V34rTxGV8oZPY8Ae3EenVf3yTlY/ZprvXVllIwfAWtQ01iE48RzSNkPp2q3OZjMlQoc34VjP9Yd
YEO1GXTijWblzNVClh/T1ClP2LZOduOkzFd6MVYv24ch/RXCyVuzUSusx6+ITsGhOCs85nX78qqV
Ivx+MCKurgXWUFPTcNGiEYXqMNqBrkHdsfjJzOEc76OS8PuhVHwVgbLeUjG/Y4sBhE0KjTAMOfr6
hJW+HMgb40WjPye6tlNTS2JGHwOxIE0IIm2jjgwoBSNIwjn0teaGCMQc9jo/mKftW/rgHoIoIZrM
VRA1hqKOWPgFqlXcFE9mbjzaYYqSkRVfVUwIKJaiD3gxgmIprfsjSdrs2MTNCMDAub+IB6Y9Djjn
MyUvgIjd6ViijZUCKyudk/z4mt5Cag/nAa3kYh79wSwjL52rn32jnCargrHqMozMdQP913rE0l8D
TItlKRDW4RuGqfN1CfbybX1kIoSyX+9TrSb4oAFvEv3lhM63Jvmvt93fm4ojxmpSK2Mzw1TUityV
VeuB3Pswq7qntLJKhFvduzjKRQFrn5O2OTawqt/HURLaUwnQiRHVQXsR9V53W1he5iu7FmRm44Pq
l2dN4wfntTSWfCxMBNGCQ0yRxWJ092AYQAtv73MUeR0IDCZfdUvPvNm+tY9sf4I0wSFK1AvdXOqj
H/yyD+0NCEABch97gDJDWenWHshsJZHsIwy7IFKw/ISMsRI5rwrapovufDS4zuS4bMc/DvpdrJl+
6JVeLCX9k52tWGA6nU6VkUE0EOCfyG48PhM3eE6gp5xhkKuxYULiRr5TDcRkWB0FHUV9Mo7pwTiA
MekoQ5f/8CXCTxO1MijZqWYYOv/7IuNjyD8ZrdIY/WTUD3rW7IJU9SYp6zF3X1EbLgKNCgMVLBVy
KeKx1rd2PGHEswLUodKS7D4fwMpO0B72tTpUdrVS5h6LlXKnxCz7PsE70TmZFNmz7KoB2ZrjUNsy
QWUtojwyMHkyEK1PuEWkXPQZjmwXnHqYjqEf8G3kmx56Q7cST+EafjgBXr8TlHE2YPTfH3RcjSnw
rxiGTw/m/h8+xQY8652PDOzGvi7pt65FIBw1pmgop/0SN9jA2NZ1jqaMvl2k1kNFw94zm/nJqjTl
RCojPKsUop4kOq7eMiGgwgLJlw3a9fc6Fgx33wQpYs1ZfGS/Ir8FQ5PmzZflITpsy1rLF/ZCFP/7
wm4xhzQ5uQODSgN6TK1sX7QybWQiBNcw2j5hjGuT1m63A9qkm2FmzAMNITAXQDusH+XRbc0dbVMF
uzucBO/Lwgn2qV4xlatlDj8bjAwV4XkVyT5aXnk6PtjiQopweFEX2zOtIj4I7WrXVucOZB9cxlf2
4AffbPM8O9Un8koYGV8wbI+mIFnATkhy5CTs6V62wM6TxNbPEQ6aNqmipj2UjvVrzXmM0cKqf2jO
LkW3wina/bblrOas5RkLydnSsWoEBmBupbhUD5+GGX0lACcOuIzYPkhA27uXBdrV5GFjUUe3CahA
EW3fW6xW6cNklCPKjzPyQrx0h33m4JH6Re3Hj2XohTLuh1X7XQgU6p1mNos0j1BSKVNnXQRVmu+U
YpAN03x8s0IGWeolmOxgsDlT7QmV227eTzvDj0EH43jNnhf89aX043DdWt7OUTBeAKBNACiBPE5d
HR3GPbvFHL+veMONetfuVJ+eK37n/T9IatdS8lJTwU7HMu/zkUCyeshO7UV1NRx04pJdg8iwD3zj
EDxjATFxvOG6vswuNUmxJVNctNsQzwBaDgPCHAQfjB36M4olgGhHjIG6mlrrBmbaFWUPWNdW0oWQ
yRaqykbL4r6aoHpnlonb5/ZZafdeYKpH4IdiWKY/KGYumQVfd1QKLnuVGLZqvX6gL2I8NWhimtUw
ghd02Nkv3aELz1Jv9PR9e+gaLwYN7EHGc8MP8UMsWsgUvLTJZjObGGS2EfPS9FCpeFVOz2Mq+0RY
rQcWggTvdBpm1sCa5mZs7Mf7dFeAHVPZDXsdIcgaAw9kY/eSyMf/zS3lPriqExoagczap7Vr7ecj
9ZVfCPou80GL5UvEyc5S8NTYsJSJqRBHDu0p3s2qm9YX5vRSgRBv2oNdcTrZauyCTb7zZTllPdwu
zldwVnAgWIlivAofHsp9cQBaoqu9gCcJxfp/PdfFY+BCmOCac230dcgtddYrzxj+ltkVAzFC28tc
YrU+WAgS/BDUo4maRIgB/OuuD75bUIyC6ZM2x5L5mmdiSAD0KTL9XgcPtiyHx4eFK5LeJqHDrTU5
tSeOr9bpg68dnd2I+i6q0Yh2G5N4WHvwai8ZPWn2lLmLUD6rqTqVjoUfAMI28zZ6xNOjmx4aH3vl
8475ivRK1/Pa21GLz/tdXlS6meFO6eW8r++x5ekD3t41ahc7QyA8/K9fSF5tCHFON8AaB4rM90c8
zKkKSgN8iTXazDiWfmh5dVaGrcQtV03IwisJMTA2o4mUwFiLRMDFSCqQxus7Pbmp8+yW2N+2fZ+7
9gd7WQgRXB+00fWoZhBiFY+21bpMimouU0Pw71Cp9XYOIcFOUr9SdLD3/Ig7ScpdjWALNQS/tjCJ
YFMCIZpTTJdR7rja/A3bnvmxn8v77SNbj1i2BnJG3cYbj7hnE9Rdp+hJxwvE7E9xFvnM4wy38WN+
9v/oZax+qy2kCZEESCCD1lNIg0sHB/MYnH4QN0d3W0Y7K9VLiB1mUetMLSGJHMKjYrvJKwui7Ubn
RQe+OJkfrRqGDSJmoHyCAEWsswONhmDTQ6QIuqcaux1Y8HJbANlJbms1IC3ECO5qq3kyVwnCA+8i
gHPZL7wkABS0yyMi73Qz2UvQalsdrft/NRPSdwJeRnCJvqa07Ibt+uNzetL35BjupU02mXaC/45O
bOUtrxQ4o3QcupE3HsGei9GtnfXCtZtkIleLa9tG30DXbYuKRAFtlCumFjb/FAvNoT0O++ioSvtd
MjGCYkbUGVaa/UdMvm+PNZ5s9WN3/Ix5OHixJWgx4cVFyFetnmhlzWuff8wj3kV3zm2M4pV/YdJE
2hY1Vit0EP3gG8CixBC7WlifrrpAQ2WQm2Z8VMG5ehpop16RYo7POppRf2q1e7WjnacMND4beswb
x1ORHlss9SnB0F4Nlf49ncNbGLbjGlNBr/IaLBtD2aDNycrUN5VExRMkJZ6ZW9oBrKkPKnVSN50T
6hW2qXi0VSrX0eLneFKiE0kNzUuK6m+bELaLmgI/YtTVs6jUdDdJO+1omkAb2T56foMfUs/iIITE
YE9RAFwOfPY6GvumkeKmTf9rqBaeqhcihLQw0LxNmwpfQ7aqT7thLrWdHpBDFfbM31bmdQDzozZ4
YKaaiW6eSLmaDwXowjpoE2X7f2hkjWN0B/wZt38ZfLqvLnj5E+1kFd/aKYKZGJ/ZMGFOaf++GnGa
jJVAAB99vKR5SvY3DZO9RLW1QL0UIbhI6dhZE/G8wMDQjSZ3vmcHluyeJ3wCtQfHVy5K6efdmpe8
yfyw6ZE1jFldykOoZT2mwz6rkl+TjW9JAqo0NcTORyr5cl5Nf8CHxnu2Skyqi9sRqQqGGjpZuMH6
hC+v+3If7mLPTvfm5CIzHWShZ1XFhTwhwg1Wn85Da4/YOOtTL7CV6EJRleIhy6p6dic9HGN3AE/5
DnOyvUzZtbyxVFZwvnE0Zs3uoWx2oe0jukt30Z4/ylTRIXFTf3BlaWOtQnM0eAca+oYOALD3dppP
ltKVHAZdSazzYaQeGD/quvYYa2T2uvb1vBQleH3U54ERWxDV7w3Q3mrnge949nV1IkfHHyWV52qy
d1ChowmMrIg6/b1iTVrpCiG8gW9ER0AXn7GDkWf7rPtdBJEXhIarDbsh0m/idjhueyYv/cSYsxQt
KIoO14AhAmf0S224r+cJk2ENs7H+YODbtgz3ViZ7MF29xYWyQjEazYlWZEBcByTir7C5iYPInarH
IJN8PssUE4La1HeRUeo4U4ZdASUq9mlKQnBvJY860zwgkXjbB7ka4Qy+zY4HH0QUQa0BbJkljfCG
pzqtfUUQBVwGYoWj05XGYVvUephZyBJ0c9pACwGkM/rGtXMdH/Goha+HCrtLPvNzT9bbWdUMDz2Y
eQIRuCa+Ttaky9MkwMcqYT/i/t7B/8o2sFY/wDHLR6mBzyHN1ASNFGPolCrCx1d0yk/0zNiXe+2c
vy73OzBoygPnqhEu5An5yDaB0KDbkFc738uo2isgT01U0wsjQ5LVPw5mooBYqCb2Fhid9Ap4gryb
MaB9exZc4j87PiWjfAcgEtAVDM/es3v+Elm0LgjvZBe4bi/EUh3wxWNGQVxMHgkaAQVGoP0RTXvz
Yj6aqhdeTHsDBO4meCvuJfa56nsLecL3UtAnWZ/xQZ3Wtw+zj8TgRwGWfF0WHrEC6fyqTjDUQzSe
5cHRkO25rNvrm7bCp1NjYx2y7qCt0+MJr0m066QovGgCZc+2nqt100JNMfu2YW2xiA9ElMlBq8zr
ycHtbctY7cY5CyFCbggMLBcofAwJz/UH+7L3w2O2h15d4rYFHl3xiH1RH8z2WpZtX33uQ2pYSBZS
Q2WWfZrwGZpmRw/5fQpyvF11SA/D47MFyMB9gFmI6NtgHL/JHnxXXwMwZulYmKrRwEMvnGxrlUFe
p8gRgzfgIcvVUVzEIYbyUkyEa7tO8eW9hFWjXcgUDrqaQ8PKAopMWGHNMCwr7AKWeH8pL5S53vcd
/f6Zm10IFM43onPeZzpSbxRclqdyfyo8x1M7101POZqCeHVOdvJX59VRx+XZComqr+IB7SecreXM
7SGw7OyI73Tz21gD/wtffezCGWMrclk/zr6OEWG3ZXUg+XDj8VywLawdGZaFgK9jHlLQ3WFUwfdm
O/g1uAn9GQQeMTsaSvAMntTItbvhua56CaffygVbFNUjvtJtFd856vsqy46NwrGmfPDjNB0R7u2x
3Rk96VwbnFE/SF8G55WRxAfJNfN/VlQVfV5MgdiWhj1mwZbrOSWNReKBw013ZB4uHfN8LHQVNMpD
5+r2sa9PeprsAyJDv1mL+xbG0rBcheafhdGf9xrr1TyMQQPR5BDdAMrjWP5ofBW9luhskD8BrdTM
76QJcRdMWCQo/5HGrvL9eOzPZo8HiRIddGl04v/ah2Nd6CYca2aqimm0r7oND1wa8RtM2GA6G68+
zkn2jbySVN4pJ0QHNDaM3Okgjqmdn00Xs+kHTb/bthX+m7d0ErwCLy8OKOshpNZvxgxQykpqyVaQ
12TYKpYYDHzwwyqEyoc5ejlHcTj4yYT1xfFnGGYSLfivFLVYSLAFP2tjStOCS5hT/VudVK6d3SuM
HoueSBLw2qVgYtzBMLXDt+IE+3bsKnDiVulBVmF7zdR8TzvnDOzUkmC16ke2RSDKwqcnRrre+5GT
/w9p17UkN44Ev4gR9OaVptlmvJdeGLL0JOjN119idKvhYLANne5BG7uxEaoGWChfmRjYzkG85YPq
VkZCFpIdjU2nFkMy9R+4Ip7/s7YCmY+0JlpZgP1vem39WdqFpNAWboP2Hwombeb/6koJ3xRXN97O
yYJST3mWJsAZmwAv5KLzVgxHAKsG8Pi7CitDOZDtkGCkvjA+5WrMRi7TiI+SYsplGXK7QNlNn+s7
CSYxoB3rtXXlISxWXPOyr76JWo2iAzMKJPddOVI2WT+f8hsZk15VQgTKQz/Vh9ewORtjFbNsGoAD
BhF0Tm7dt/tlZ+7EM3K8aG2rMmxN2IEPQ5sJcnTDBfcMHZipj2qguOO+L4Hp6Q47GzWo9Uf+KRcO
PPGSHEi3MVtqwqubrD8vtDqptEqGk9MwYh0OSeKVk+2jdoJCX+O3hWsnd6WVuTrmvCaAPHVBYnuL
36OHLVQn/pW//RgmwqnlJLbXCD8Gl7BepfgtQ3Q/WogxEDrTRnLadP5YnxwTDMnXM1l+6bWws/I6
UPvx27/9EMZuzC3wupJ2nQDzvdcActUE5DWibe7qL5Lboc8SX6ifRk/eLQ/ZnbWA8+u6yy4UjxoV
kQfj5djvvhFrVGqZxKWNawGB4OJmaHAfulDyUq9Ai4c+bOEF8CraW5Fs7juRyCwNa5l8rUeP7MbG
VKGKnW8DaajprXDZaXOp63exgZ+0U32xYnItC7qsto7ZWAPLe+8ttx33GDXOlAn0sF1+krJ5uQWx
pnWs8CrDUU4UQVGU65FsEPrJKONhN5ExKKOFR5DkMNxGlNfuQPIrLIsd9KEWbQDzv+ZGEmNXbL23
xskxqJIjLzTdWL0ekyuq37TLNRGCmVWRueQbmY1Qak83oyFVqQOGdjHhIBKQ4RnrnlxgLs+jQz4W
wb4DWj1oJyXlD7u8Nq/noA/FCQwvjEdn9PcV00+w+Q2YpTKHRsEVr029fk9T07nqZlkP8t7RQ7mM
yi8rqVdBpKHyEpatVEaRqjZuTQ2k1gill8B+Uvo95vQxKlxfmd68A/pNiRWB1CsP+Y3h9YF17L0c
U4L5jbR6feuJlz+4rgslahqOOIrMajY2PyQtHnANUVs/dnZ3DWo6EQ8d99COoas2mhkYImE+d6Gk
JDIKyBiGMUzqYe8s8jcyLLssJVdkrvw50n787yEwmjZA08TuK3AOGNtdDPOIjbIcRYelOEWtcWyI
IeKJ5T3SrQzGLKdLWy0zlZEUymXaYihPc/ZVpgXnj8KzPY4MdFNVN2zVYX1it0TKmkUxhmU1ezmo
VqX6Sbfk37V6VG7WoU5E6QPXJkAOckzUHNGCYix8qY3YO8xrbP6F6RUd+cvD0Vu9OUDp5A8Kwzw/
Cw3EPglWo/EPJtCXwKIVlSiv4030WFuhbfzh0Ibd/vw9vhIFsG50K4cJD+1xKGStwPcCkVfu9rPq
XGZxoYbE7O2XfB4X17Rm6WoamviQS8V4kJRZPVld8r3N1jiICwAYNvasHG0nNoPeKPt9Xdn3Cgr2
u6x0lJCkSQy2YDu5JuqEXLkrfiRKIt/k2vg5mtvaHQ1UKXXsU+7UdV68vOnwuBO7An0doKsT0lvK
jhDwTujOYoZDJaUA39Lh6aIGZSQH/9lWDvgvhtH0zFWTw2nRO69oNQAGD4+NiWVitbTuk6yad9OU
l4e+jT4XRYZGTFM13pRg7Lg30GpbpBasE/36qSsn1YuicXBz0gF5HCzBgItZ++RH1sxfSZf0xwpb
+Kk7aqDCMCQLbZY4tyZXA+t34RrrZKSemgBxtXXyL1JTqbvzX41jn9ARVw3DMbCmL1uMf0JNHJP3
DrYMqsW4Aiv3QY2f/mcJYAECco2uWoaC8Z/3jqDVBmXMJJhkJY6WcGi104RhaEH4znV52PvHLo+C
KTqdVfJEqqUuTxIo3/360j1lN+Ohv1b2iR991xa/Piwg+3N7r8dQJAYGD+ePyM08t9IZ1QdcU2Kq
aONicAtqjfVrpJ2ma7v2vklcsW/9uBSuyxTl4PdpmTvFa9alwYa83PY0N7tsfTK6GED3as/M3LXG
WKTuyrvohFLhrRQWAblEj9A/f2qufd78CEZ1dLS3LHvAj7Dm57W7jzF1MovI+rix+fakjG9DUFgZ
UgchXZBfrRe56RrAzvDSvYEsTb8xMHJFu0+YXG48Sijz0GD6KrntTvFOBPkk1DF6IZuQJpWztTbp
rcvHZfUSr3sk182jnrmmb9+DA3i4cI79bX4fX+Phi6CLOQ/13SdnIpvIbJoOPC24bbN3lVH1iv5/
5vVjtIpx6qsZNyBMh4g2edSKh558S3PBjL1IZxifjvnGNTbpM+3hW+tjjpkE0WY0LxraagzjXevV
WM2SQMQ0KAEmmtJwraIddutg5ycDSD8Ab4tnUTeL79TfXgO7iNqMplbGGi4P/UP4g6DzYkBouXFI
22j2CfP0ovcn0Ai24ZvEkaqt9HNp61Vh3RbL7fn3Lfr7GSOzKlY2l1Td9XaHyrg36CKUUm7iuflW
7HZiFzkY5p0gwr7Uj9MdXdlZQ/O7EfSBuVsfUSH2251xMAUhn0ALPwTMzpIP0wKxnXytZt8wppIq
IrBckQz6/zfGIrESM0+oPui96iV04BWYjtbfJLLbC2SsQhXVqMlJkLIUqqsaVzYYTkBt/P8pAmMX
0lVy9Ip6N/AeuXWzeOLRcZGuMXYByb8hNwpEYCpyP2eHdBaZBeEDZexCjuRzKht6Cn3yJEN1l/ZR
U2M/WmL8Z+UpfXEoyBDOReROxD7Ipurl0qfzVykwTiw79BDpNRhu8SPS+aFWjLAg9b6tn+Rcv0jU
0xSZ4Xl5/xKZaDY4GtBdQrf9vRpK4xzXhTNNeGExxa/EzCdikyo7IOv3SCisTfPV/re8Dwtia26Z
Ujq/1jfBfuDFdx0qaLS4OK8Ygf2a4oKBEiYeI6RK+CH7ABjPfw/6Ory1eW+aMuqxokKwk84/9Kos
PdAJvJRTs+DlzeaFETfB/3e3bF9DnRd5NnSUzaJLZUcLC6Pb+bSXFqNcKirqcC7WlhUM8qFFiZSb
XUVQ5DGvFgdJfmkbWL1Thxoc7cpycCoQJpw/GEdJ3+UE9LFurnKQG9K1mjP5SzMgkI6wS+oBbCnL
XEw5qIe2ddbHdZDs2NebXDhUwJeOYTYMTqO5YjImrUvaBtgseCLZQXqZH6ZwuKwvx1PxXJyM2/yh
e5ivzOciNB/1v4h/cO43yYydy8zSWeJIQtlsvV7IRS3f9OTi/NXyYsh3MhhDl80Ats+oAQBOxrep
cONTf13ct8/LJ+2SPI1P5K729WfJV76LqCLovTEP5J1kxhKoFTInK4om34pQxtWes/h+kBa3Hnfn
j6jSZOeMIJYbEWB2/RjHr0cc/fFiPAy3w2V3KV1Vz9HOuFSOc4BZmLvhvsWgrQIkIlmgv9yn8vYd
WdpEbWolE6jgqIeptxPmQuyrWsS3rdDbOndIJjga2qVuugqHBO7Ik/WiP1nP8TF+xLjP9IIWyk1y
AtLK52kv39b7v9m33n5KNmlXlEJqCHVlXdBf6K1bfG+O1XWSuP2+yVzpMr5ZLoYHgL3MgLEoRCOU
PE+KMpIJIB1UDACAxrzQNFPspFZRre8CO4zCMogDI3aNwEGiqX51/ibQhTyHAuBis8tRmXfpWKgr
1DH6uoWZunb6o5hqQd2Y4zzeSWBepRlPg2MVkFA6zmEkxUGv05OTOKVrztMh1brD+TfCfYubEzFv
EY3qHKEhuoB1Qi6XnOyntr1s5yCJoofzknhDy9ujsYWRapxWYH5DlA0nRbu1KnHleytUfRL+nQV9
O5fG1EGGas4VFW0i38wX00tXlQSJYjrugPKfAE2FF9m8OxjzAtUoyodswcHoPhTd9kr8+FEBIk+5
Ky5rQcOIE5++E8bUOlQ5A0zxDAUBDWPg2GYYC+mpuFYL7g546QrdF2J0QmvKIi9j+qHkPOjzz049
hNUqShh4KRfGqn6LYSPQqB5lCRzQGF4ZPBD5pXfDlRl7jRcH+qHxsyvjZ/ed3NkY5hNuYPHKVu9k
M+ohSfYA9AAcEWuie0uvfNW+NBPyM096z46Ga7X6bk7XVXMPaF4XIF7ekh6lonNnA/8KkpsllbFb
Wu3tDvZmaddPCsAGlWHyz78ZwZdgu4NpOUmzJOGKrOgLkU7IqQz9/rwIrgEwTJTLMWKPRRRGn+ol
K+fkVcRsAH819ZQqcwdzdS1dcBgetpIN8J/foqhqb6I50iqaWdJpETqkmRB0+D1qBugsetZ41RfV
X3+IB7+4UZyJhoOC+WxUlpkD6mo8VjJQz7DSTG6AUz14arEETRbd5CnZ10m6S9tIRBrD90wbqcxZ
JWwxjsSAVBTc552xUx6ynRTYlTvt9F36kgproEKJVJc2t9t2BrGlkmActfBMwEitlZsGaVg77rJT
sM8DKIW/qPtgbuvtahn3WyhTZyQFRI4RwJzmr7MTnFdOrjcEtCl22wzdstl19KafAQxmYyETkVxg
OXoJ+lz18zKSl7TIYpcs6Jacl8h9DsDBNNEmoHsZzC0iLy+mxaxQ3ASwGpb7i2OsDBdxSwTbJryp
Wqzzvwli7m5UOtKaoNrwrd7qf5J6SHZkwqb6XJn6SV/bdt925ujbcC53zYr4qR1a0Tw6z7wARRXB
DKamDZVdIyomUirlgnl0TN32Lpzkjmj5owXE0b+JgzeHZeKmUm+7UW9wqwOxj4bT7aU5O4LPRhDM
8M6zvVMmeKqdKCJJjTs1tQeDPA/5RSx/Pa8f9N1+iLYp/KyD1V20aZkW5jyvWhM3EJEUzcnIJdCD
ieZu+KewkMfC+WJWkTFYyxIbfVxj9VEtIm3XyNVFUhGwVM+DQNf5JgMx6z+SGCMVr+B6QAvw16ZJ
fYf2/D566N36IF/0wEiyvp+/O9HB6P/fWKhuGBrbXHCwevrSysB9iMJlEsgQnol5V13VwmI4EDKl
z1pzMMN0nx/7/Zjt1fITBZZpQxGcDL2mjzrxdo2Mdo86ZpizGHujBfmk4wnraPCdvzmuD9t8KEax
p5FYqznhQ42m3QIaJ7kpkCnsbTLemi2oY7te2ktxJqqKcz8YnCbG0DESDkCQ9x8ss9S4JBnd823N
g6lXYKpe1rupXh/PH49vDDeCGM2oCjOpCxkfDXj+mATPQ4ptMR164WgADV0/fKqNIEY75EwFJrcC
QVaEP6Pp5vYS9EPsTiV4bQCOk2LpaIxEHHz83Gcjl1ERDK60EVkh13BHX7nosBWDiVkvOal7kTYK
ZTHKYhRWV3T5TMtWS6B7CFyxBaMcASV5Ek1a8FOfzbmYVKFU1KbOR5xLD82j5Gbf4iD3Rg9N/Bjb
yyK0EIE+sp0tRAOp7STQRws8cuTLogPmfPxxXhe5AQAFjwTQPYD42N32ompJCTRsWN9sUtxIjXI3
TXq9cmNDil2sHplfzgvkW6yNROYOgdSsdk6Jxy0fhye6dDE+O54RZncUTnF4FkGg8POu3/Isdq2l
yPK4nnrIM9wXXKXqgjnDKy9n1wmU25UuF2I4zZ/2QhhnwUktmcm6VDREq7h9lYzI5ied6Iy+p9jQ
ah5UjGsLoRj+RaAFsFEYMYpd/96AVUO16KWJ+JFmHMA7fnVwOhxcf4WiWLh+Ov8puY4AU83/iGPs
pSWNcqcW0M8BtX4UHpFHiQgS/uXFvclgTKVD9EaX6BugRxquqCWZds2hdctdLITL4ZvLN2GMubQG
wyoWlX4wfSJh2SX6bkm1/FNHBtPCJqqcrIENxJTcBbat+dVqNOHcKtf1be6UsZzKUAIFhJ43ax9A
GOhKOrbelv3Q75249dJO5GqFOsOYT0Uv1DzJcOYe0x3Zd6qk8Q+qpNFL7y37UoQXIjog8/wtfWmV
5RXrT5OCqss9LTVdILS4nfqJkNlzatE4o0Aii9gOAFKdkA5Xqk33vQHq6eGY6fqhjr9IkrwvWhEc
Et9s/9Yidpu4HSe7cSa8QlQGfFCfX0/1fALO2eP518fbKcAbf5PD1OEitZbtqMK5QJCn+kiELxz3
M11BjY/SFRgad4DqvVY8oAp2BNhSomyYe0yKb4HhNcXULeZlllakxc1cIvuwbXduvg/Dvssfzp+R
79w3QpgXmSjANzdHCKHPnyLUxsfqVB/otouQxoarJ1glRvCn0/SbeQlEHhNFX5Dr0IlxSq/UraNH
EY4Vr3X7IHLp1sEogVXs2mqPi3CTmX4vNlijy/1YEXGQn7KVG8OYNS0aChpcaDtseTYeugovqwdQ
GxRWlf+dYFGXX8EE/pHHmG+pa8scHQ0ahaZ7BLtlOOKw0XWKFnXtS4dM9DC4tmZ7QkZl8sayGrWD
xP+ijQex6ZF9HzjHEkXxYR+tgkSC56G2Ahn1GW1rVIkJgaa5w4ysa2J8TKCh1CCf+2qMwdajZMJq
O0T0PnbPV7d5WoLKL3Z9AiDeHxaeoYUF4r0YI1F4m4y+mqmeWuAs/fU2KIjyekqw8F5eSGG5G06S
oIMqukvGcCtKU1kVPWg83rVYkNGNQnCXXIv29rkwof0+fiGzRoaSQMSqPeZGF8TVfJ2YvSeNSaDV
w8vUP9VF7MnRtYKxoaxLT03dPg1REjYr6tbjbRwVYSJ1nlQe2/VF8KV5Bm/765hwLpfNpLAIbFF2
iAGTX4Yz2BbagE5VIHAF0OjdOoUKcdu/6vttJTOWvq2Bp2pTNc4uyqd4X6G0mk5ef6TDWiTUPuVf
zx9VdFImjozGUTXXEgPlsUIuotH6tCzW9VSpAo0SaDDm8t9/7yjDlnIN2gxYd+B5ja87It03OsjR
e/pXIFcLzAEvvtveI2N/5tTQ56LGF0REaV3Fago0OCDeeFZsLRe2aT5rWHnyK2Qnrq7bjuBWuZkI
NjawA4iFCdlii61GHFlpTl8QpoYvlkAOqh3W2m9yr3CTKxX7XdQKRoFosIP7cDdiGSPY96qilBWq
keO4dMeudzAcTZJK8Hh5O7k2FqZlytmrY5WfuVwpiXJF0hIM5ZjR4Pf6TO4mK0Y9vh+Urj+Zeqbf
TEPf+gsSbND34kNFnmppWuYXVTNcVlg2zVzVzPGUDDVKRRVo+kj+3VCbH8jFq7apRwe3TymsdDzf
4lTBtWMYC8wshn/+BXFvY6tqjFswS3VclxbS6MoukLh2VuYlxispC11Oju/JeCmaAeN+6N8BBOhF
3j8naY1JH6uQ6fSzi0UPD2u14f95LsYLkLExyx49NASd2m55ovd4+JY9OSFK+Y/ibpbIRLBjbbME
0Oy1f73HKMy+Fbs0tC6NwAQJtLpXI09kIkQ+6DUi3VRtAT42VsUCgTTiXP3O6xWvadwFjGvO03wq
j8kOSHKIlg40h0/N1B+EoSj9UGdU9TUp3vwGQ8lX0NTgNxQa5nBNFWRviWcliksm4nVlA5ZlUVOf
Oq9zIhmTP2XGONY5vmuTeATDitFhqVDZkne1X3z+qzra5nW8vp7NAbN2zaoohrTJS6/iPV2f0O4m
2re7/IOlDdHZGMtE7MEm2IxC8Sdx6yd1cbunFYAb8ZPzMoWIej2gB6yB7pN8r93S8UxxssSPEoFa
iQYHimwOYw5gFlNMtdA+CqlfKkm7bAZy6qLhJDvT4mrEKHZ/9VBt9GwcxPmqTc3h5opnNSNxpqKw
N3nNE2VNim9tX3fJk75DHWG3nER9nH95qm8SGRWazSknQ/QqcQpoeyU+ane/2isUzUpUfeL214EN
/fuETPSQVEaSJ/SEejg0nk6xl7x8AuDTBM6r3C8ecU5fNA36L4b9TSqjTGWbZWAzg1Rs6D/E+yGs
HyU8lPSB3isJpYOwgMk3628SGf+takWdplQiLabrP1+BHzLXwRZt/F0LSAgmZZEnoX/lR2vwJpJR
VyzkYXKioCIxEusmabGvJSxy5fGt0VvCGh9VjHPSGL/lpGObLNV/y5b1HU3yDeADO2F79SeKw71P
DGVjOELBPI7GuLBVzrJUoW3TGMBGQTJlxaXZLLYguOW++DcpbPEec+79UPQYFpgNEjiAVATagZsq
3wDi5zaN4p9/7oIzsSspDQJLKapgUHup2zVaN7iyXoja2vwXDpR8TQYOpyHLjFqsZtE3UgK1aFFu
Gg/0Q5ETrS9rAa0vi3i7hPIYxVgKMgIPo/nli8kNrWfLN9/qw+uMZ2g9nL9Dbq0Zrb/fx2MVo+pt
Ikf4ZGB8PUxX6bH0ZMqZ7JHjH2A/cLX+TRob2eRxjraEhsPRYkh0BNrFiV6mE2b7P7pMmjx/eGWq
ij4+YCqBG8dc5rCW0hgZQE823CkYD+nRwrIP3UcW0ZByi3bKRhJzj2k+lJ2SytQwjxcDPOwaNgea
JMfCjI7vBN5ksc+sM8A1orxSH1x2x8WDj9813ii7uq9+o668vhbTEXIfm2oAmg31MxmA0O9dq2aj
Na2k6DiWI1pyZUdSN4sXweAj9SMfP9dvIax6RFKm152K6m6ZPavGfR1dFuX/KYIpaGDj25xzAhFF
UvmtErkaRpZBqRL8zbtSacYLeE1MNTGaV2P1sIIlxDM+rrt0nx4dbw21I8XvE9PP0Mv/eG9vwpiP
s2gJIav12g6m3nnca2F3+AOoD/73+S2HVby1n9octMz/YIbKQGCM/DisflLOIsk3/PZRFHvwdnIp
nNc/F8la+dghspHRizSu8ztyQzS3PVDw0NybMt/+3nyjaVG5S1AbO0beEsqn8XG+VE+gGhb4G+7p
wZAJYA3DAuUZE10qxThIaHiipzIC12TNiiBWE0QKueWdVx5+PraRxESVQOyXjLWFMSkugLG57z4X
37DScGf6A3YWwSYLhsq5AbKv7MoERWvRhrnooNQWbMJoW01MIDdBfJm3YVlql067fjUdAfQifQEf
lHZzSPorNlLaqevmtVVpYcraoQjqzoWBiec68ZJq8lZzHdxeq4PzV8t3rxupTGApz7MiRxM+4ui4
2GIsr4BUA8pa+dAuXjxClUApJioTiU7KhBCj2lqNQWGgC30Mhslys+GH1GGxWh3dFL6veTx/SG4k
u5n5Y74fuIXyqlQNLOxL3TGOkWNG/TP2jY4gfhDk0Fy3sKmzMUdbwD8XI1jHm0iM9LouNNuv7S7d
nT8Q/0EAN0VVwY5OkW3e68qgzYpdWQj15sJT7ntEYphpGMLEdwJjdcsX+6EN1iA6/er5a5krqidy
x5cAKPj7FzD2vMSCsjPCDuFJRuEUzvv+6ITkiI1OwePna+hGEmPMda0idiOhdEmXfVrAca3PNIlV
X2j1p3oUtTRF8linu0TlFOfoOrymWtaL6Sn7/jkF9tb4RJc2cZnnP6ZQIOOCU6WTO+CH/yMQDLzH
XwJr4F3/iUBuLeTtRtnSUm41UVPO+HbatR3Kl/FRvrbC2NP3fxDh8lwxsGRBxKPYKmbRGaumpbI2
ViMgTsbdPKKEpoTDsQc+M+1fLDfDN6DeSeoDQb1/QJOTcnILPSYvyN7+BMbEgeCmkNcJP6HRd/kX
1UtPYB0GKb3X+cUVSI698YjVEn+8dMIaqNGIvsdQHKXyLMP2VzBP1hmTtbVBUulLWPYAbKlKREhU
9CpZB6LimnVTtiz9A2EaRg7Adllh8y7VmxocyloS7W0plz+ZazoITCq3BLIVxrjkXNeSZaLrmvIx
T712NZ8p/7fuwwio9afllXFcfInc9slWLGPKM9J0ulkkNBvEQpVC/FI5OPqThqzQwbzKKn8GHV0Z
BZRcQ1xF/BfxBippgN4CJjMT8lh6Peh9k9LKt6JdZPY+GrXA2HWhjTCE1KdlQH1Ge+iVS8q4Hvui
7ugrHtbHb4zOCl1BxLISYwxH3PuQqXi6iQqb3vu0TAu+UZTY2sB2gF1J5f7BwXkuG9sB/8hlF5fQ
M9F7aW5+dbgp1s043iy6C+aWcD5md70ng/zZAukIytOXohnIf1G2N+mMhQTfkgGfi1MvrYs54BvK
b2uCoXzAkukroQOgpERuh5cqb0/MfGpNJrOkVTixHuK2MVIah0ZIS21CV8oLT5BJQqVsDH5gmue9
M3eIVU6TAmdeXRBUoSvtIgZdhRR0vgV2SWwJKZeko1PcgIgWTs5yjaODSp5FEbAx9fJeOKjosgSo
dYAM6MYW6IRJbd/ng9nZiGDmBauYcrGPy0QGQoLmhFrdRG5CcjNIjHYNDXkpvyT5YIyC2+cZS8Db
2ZaGmSIwiTLRhQFSyMTR8Ksy2OPMvJRr0bYSzy9p4NGFS9LB8Miu0caKAfAAqcMSaFcTV5mbu0Qj
D4WTviyJfVCk7Kfdyt/bdRIBjvO+tkYNNCADNe1Dv7vRCssmpMe2a5tZrlHpQMXp2kNrdA+dZYnG
bXjvFiDWAEBU8ecDOiExktnAAbEtXN/o8QPqTaFUHnTnelkSTymFqAw8HwRGbxSXVFRVkai+V6ch
7bsOZVzsUSISddcE3TNsNx415/RNdtzuMF1ToPNURO3N/Zo6PpmC3R4DRPHvxRpLYi3aDKCNVs+u
psmwXaSmWWDTljIBqbtuNncofh37EnHy+fCNe+KNaCa6KOJFnRQCVSXpRZfcS0VYlIKkQuM9Ug3D
BiABgL7Kr+nAJjVEMUNenIEeD/NF40Pi1bfOqfC1yCPEz57Ty9qb3XKPmT/ENJT0tg0ln47HNpVb
XPaTlz3KJ2tAA0ZkP6htYv0REFx1BeVgDRaA+d5xiq3SUcO25iQfmuSnghl8FLiv1OWbkwOK7fxV
c60C+J+w+G5YeEL0mjbXYCdau4J7B8plya6ttp+kOBIk4dy6JeWY+kcGYw/NSkM5dsGuMcDkLuDo
QuuKbi00N+peaPi5n3Uji9HaIVMWSVIhqwlG30BIGGAQ3pW+GCHpKIzJUTTeyNXVjUBGV9vZMcY6
hUCwPgWFHd0qE/lR20pw/jtxxZhYYERlFPabZXgr9FIxphJLr7Gi+8rQvVSq+rja5bfzYriPfiOG
+VSzhDkswO5goTlCfx54Abo/N+ZDhR3brNA/EY3IKE1NV2MKlJjzork5G5iYFKz2YkcTfGTvVVGd
9SHVR1hxsnZAfW+6bHYrqUn3yZiaN45d1btBKcdTXVgKwAAbOz4qEWp10tI2gTGAeK6whjgTXDw3
PnWQAGCT0wTZJlsX0KKq6kFMj5EFzMq5ZX2isankYS6t3VdfUaTDWBVYS4GJJVyM5V6JY2M5Flje
8KwWcyW5UxftZHQrQnPw0VDcodICFmO0k3dVYGG/8g8mQ3hB2lYm1cSNRVjxDdIZYNWIx9M9uY5Q
BS0PSlDcCkNQashYQ7eVxDwdeY2wlWi2K0xwh4mXOlQPFGPSRMNXTDbJe0BbYUxEmCXGoJIIwvSB
+P1yXIuLopp253WY/uIPJ3LooLMK7G8sx7y/O7tJG6OOazhoKYjBYJNVoOswqkDGvv95SXy13Ihi
PlPhlAC7z6CW5hxY19WDswNd+bN1p1w5l+pLTFw6Pwm4vr9rDTkbycxns9TUnpoMhwRu/JOClfQ0
KIHmDg6Ui/GpRZIo7gxxW4iOY79C/CMwMJkcbYWnxkQbiIHoQ6C50ty7Ehb+aXmhaty/KVg5WEkH
BSHw25EJMbfbAM67yJoU2hKagOk/grcM+UMa6veDn2J6XbhRyMvH3klkbnVydLVanQyqEwwBcL3n
w3oyD2sdgMLAxdLdXrMCEQiIUCjzKNRytdFDglA5LEAcqiCwzO7zR5r2K8H6Qzyvw42dgbGDNAT4
3liPe/9AJq1b5tpA1DWTQvKxNGz63WojQSsBACqnkYGF+fLQRaKHyVUgHZg7Bow4oGbZ8TNJqdNy
lDBFCUoEx1398hZE2t5iA7ztj2DjeJZgK48J4mSnitqkgTwlHr2u/W7rN2D0Rcrg7DP9osottCJ2
DupW+RB7y7SGqw7WCP1WxhLpmKYC30rtDmuXdOyZo6OkIYN4BX/a2HTZLuOhy2OkLLnu6aP51C7K
3XmDxD3wmwg2ntbAQ13nKkRY4JwdzE+JZYdO/XWWhJtV3MMgdAekjGHAKzM6FGNop69Hephg+UmX
Aqb6LvIp1EsL0qeyvC08UY2I5zwwfEuZdQ1gLbDbnGrtFPbqIOVr1e968RQpF4mIvFAkgrFw4CCT
K9VoEP0U3XM97wqi3FoiomDe83s7x4edTbx1bAGkLaJ9RQur5nqQvo9Ah1zzdQekbm8k9eG8Vmg8
H68bqMMgftJRY2DyC6UanFpbcCyAYADUqEPjzbUKb/Ul7OHEAaYTP8e5q2Cxg5LsUfefrYjTwcjx
mN4DbQRYS6DyenUqrXBTh1e03/44xl2rkTn2/YgfJx8RvgH+mHJeYzAlUE9CiDPu+9hcBONRCl1N
hnqGLIwCeFRaQfzi67jPveTJCH6tXvXoqn8//wG41c3tGRm/YmdruwBbDRG9r+ykDqwZaTDN4dIG
mNHao6QNKryLBIXVnSiPFZ2YcS5m1zezruHRzEDlkytEXXXrrUUcWJ1wgoprE1CrQO8MUQKII977
lb6oxwzHBMLjkIW5voRVnfrNqgdW1F2qURcOer63geXlliZogepI83QkGYtWnlpzaN3zl87/NbaD
mjYSNpvdt9HyPo3VgSp9OSKqjVfH1xcrfTwvhe/TTNTZYNpNGQHn+0NLSSP3lYHCkLbouTdIcxoM
tf6EpRLMS2baD1vPAjkf4cWH6AWNktwvh5I6PVH9jVexQEpKIfc1MNCwyWlDO6fmBER8B4Ma6hdT
utKb9UJrx+NYxf75U4tk0bvfuLJJW+seNV/U+pL1MuvbH2DKfBhUM5jSKnKHLBHI45nM7dmYd2uV
eTbaBPJS9VhUemAXtRsXX6t5dbV0cZW23J0/IM8RbAUyD7YzJQthEgRGBWgTanl+rom6s3LwJpwX
xIXuhEmWNTSdMc5sMJIGFRQWU4n2WXZh3iY36b69Lj+bN2QvX0u3xrFaYXYl39kbNyK86lciVTYg
2YpmbEMWqZWaaBa1hkuFOBNT41/M4xBmi+b/ornD2HjSYpckPtQH6ZgnICb9M/Y5/n2/3QLzihZn
nHu5xU/R04MDVmTsb/rrJPCDXC0CCacJWirgPn4ALZzAxok66+QnK8qLWJ+0AmC310GVZgBtasuL
Ns0yD9ljFwo+Miedf5dXMMdLyFKY1oBMRiJK6rZrUrh1HAVRNF+BW3unj/WuldSbwUkRHJqiHXFh
hsGENVUyN0OlQzxdg69rMBiWId39LbodZWErbruvoiFr7gfd3DXT2YrHLpvSCXdt6uSo2PaTvDan
KG+/nL9ZvhgsnNHRO0TWzMXWhj4UHcDe/TTF8L+CvlkzHK21FWgO18obypsc5gYjJyNZT40rXZ/W
453cucXO9ukwiryeKOTs+XNxDayGBQCNAqZ9AEOty0lTM1sBz5Vmerb0Y12dQzWlLtE+aUb9F9Pc
xkYYYweKJS3irIKwGHtcaru4K4Dll2j1SPSSKbHI4nG/2UYc882QAJb2MkNccrHupivFTUAsIj2Z
LnC9/0PadSxHriPBL2IELUhe6drJm5E0F8ZYeu/59ZvQxL5hQ9jGvNmzIlQNsFAoVGVlAjUZ+qWY
QJy3nwQtFKporaOLwzxXOi0r206f4Y6a/t2W46AyB7fox9KzZYiWTVFVu8sqvZbDCiYmyJaGhoIe
eLmbTQPs8QA85vVpIMOdOZuPlz81t4gEsC2eUTL6PLi5zy/TBZwbVReOgG60YACdw5s1VKFkmy83
UV8cO7lPnXIt3Lm2H7SsOI1SdqoXzdeVdpdp2acW0n4O8Cl+ojQCx+B9KdxK6OWh8WAjwzn/Zeso
Sb2lRyvEXMeAtGDjte8qyRRER5EV5nVSqX1kgacHZZ76JrItUDridTKPgnSQlwhv18KkLElrrYVR
IgZ2+V6f8p21vvaACIW1oKfFXY0KXR4QR2i2xXbsioJMcreoiyehhRRE6iOZyyEY8vvLXiMyw6QN
Esn6CANZi6eY47oLE5DUFKTSgybSg8uW+PXvzYqY8LB0Q1THdEV46kO5MfHL1QMulhYbh4O8t7SD
6PLgXViWrdlwOapVjNTo3PFipW9VCHQtAOEN8mG+yo7kUF1pmMsPUNjQIGj2B3g86gFsOrQxypY0
FHMwF7IaCyrhIBi6k0EW5Vve7FpO/bA8pr64EMe1SEubqi5D4pYtqEqocLZDOKzeQOSDGluP6poI
LkjuzWX/tsHypquKXUqLBhvGrQ5J2ORoXf2q74N5QIxp5MXZrTXm2rfXpZPXdKQl4hHVhVFFVWH6
YUMk52j7M8ToTIBVg/Bh2Yt8hrrEh6+3WScTq3IgmwoIsKxeEoYPtrp+mtfqrUnCm7DV3GyQgnZa
b3tTBOjg9lW3K2ai12S1mrqusKvvoj1UXzzLe6eF/SbunvC/JSAt6EPpJgpHNChsnl2KJnVySzsb
vdderR4dGdIe3udYg/LH35Tf0Zn/bY0JMejClUXSwpp87INwR9zuGmhYjCBquaMDFSWaTuZvJS2M
ginTQJeBuQibCkJvSo3oEinX7VJAmc8O5DHxxxhggDk7LtMJTEd7ObaDXLIFYY6u5oP/bIwznit3
89xaY7FC1rJz4jY71Ivp2uBPmtJUYIp7SDamGFcljd0plQlTZVa4S/e9q1UPtIlOqB3Ac+5fDt/c
GLMxxvhnOg9jC4oEbGr/LQfrdTL+vGyAW9yyNxaYm3UkcpjlMyz03pA7GYL0sQ56FZIw32Y37QLF
7b5TiBeksi5b5t6BG8PMcQCeJJoaO4fh2brql2lwVHn6mq6ZSLpEZIj6zubcqW0JsaKJGurWw7KA
7VqXkEGK+Ae4GhfbLjfzrYxBGTBBiXYi1dQsAb7EkD7qsfNb6kluGHRX6b7ereZd1O3mz33mZSq2
9a8C6abVznzOAaKHSPXQo12KzDHtL5qMsc4KN37ix2bjVObimJMQDE99/uPx+93gZ75lgXfOnEBb
BxeHesTQPICQyTVlDpWvxPK5/JRms0bmg5YjGZJhgrXey276Q+6FXhr0IGsiQf9ZvKWcM7h9/rMk
bWQOoZtuoMNXK1GPiZ4OoCa9MwRvRpEVJoKVWq1NPbWilZAMMhovSkWTUbzpiLOVMKELQEvAvWPa
kq3CaJdKbbNXh7W8m02rvIP+cvpc57V90vNOOs3xkJdQPLVsQYpNvw7jK/gReJEYBGBwmx256/UQ
QSHHPYE80a3J90kC5+UMLpbx6XKA4Q1gnlli8lCrlFDQppFaPuZ3ULU/pt741fCjJ82Vnew2fKCU
NgKb9JBfWB3bnbUMiQwdtfkr3Vb2QPzsB6DfUDa/zd3kq8Ae5+ShGQt6VNMAmTK29Ty4mXm4SkqK
4EaR55jR8NUKWl6Dh5H/3aS42ctle5xYigkNILxpRx8gDeb1X3akS8fFBpC+63OwP44gdIGsllmo
3mVDvOOgADiAQVYLKGSWEsfOQf9aVO3ihVKb3UpWibHnVSoEn4trBcOAID5Cd81miQLNpYpie64W
bzSzw5jblhMDluL8xVI2RphwBa7t3opaGDFQpigL6OKEf2UB6FZUnCDAzVah89Beqi6p8fap4dI9
RozbViDSyQu60MP+bYN9R1qYcUglrEI+2g7BNN4KtP2CiSd0dNEzrn/Y0u7yvvECxdYi42tQul3G
2GgWDyoDEMIYotJXS414qrGAZFFJZ/eyPV4Ge7ZEJl7UY2ct2YIlLjWIZuogDowbokAzl3I6CoOx
YHlsvpzq0P0jDaxRWfqS3mCnH914r4BR1Vu8Ipj2FeSqs1dRT5H3DtkukzA3DQmb0Ub7H7Vj1JMl
B4Ex8/Mh0FHB0/xlv/R3gn3lBQ0FLx6dQOkFGHl6CjcJWCzHUVrZ3fL+rFSuwKfmDXTAC5in6CDt
shJYNVEg5p/s3zbpb9rYNKPJlDvo3XsWeUzbb1b0JlgU9T420G8XxZxq4CQheVfCgBSDtED3ZUiL
oylNXONU7cqX0YDmluZOt2sGdgHh605knTmNUYSSaNXC+pq7KQqxqg/Y0W3xPO6poJp0PR2q2/a5
Aq2BKMGk//nSuplTOVnrUg1yD7ctWsywK7PprXicO6kBFISmF5YXt1DxubzbXA+C86AZbFJSV2a5
DdEbC6KKWK6OezS7s8zMkU0RyJp3lyqWZoMID4IPus5Y6UIrbLMZS+t8AqrhPTCq/npT/wRNbf0g
5lDnH8SNPWYrZeygbsY4F+G1tetuaB47OuMRnNj3f1Dcocf6w4fD6Aqq6JB2/zADMYb23CoZXIaW
OqpjBayItov3kFUR4hu5h49ixKhUvK7YzOGzV5LIuYVxxkip/G6A6s4gOH5c/99YYE7fgC5fmxkl
tq7orjPIeOooPaeIabNFnEUqb0gsC0xyfXBjkvGOrMaNU0OkxYuT8bmU1NYPh8JyqxGkgJe9nd4z
H77UxhLjF+bYkZn0sCTTtxRoxTUomIl5IkRfif6MTYgE0TWZZ4Oase5s4zUEbO7yOi4bUFkMRxcn
iVrYMDAPsaerQO2IsFH8ndIBK0emCK9mrjIjrVqrKPDZrSm/bqIEaO51Pa6zeVN3sjPomqeZytcq
W0VcAfxcAYDS/1qmsWSzeQXIXWKZXqLTvB+st9W0fJI/xuntEBMHMD6QIrxNU3OyetFkDzdvsE2q
b0D7YWx1HeLOgEDpKXZVq3LH7JebMo/eClX7kTfCvgs/7fttjS2rD0kEXH2U0agxAGBO9WxntzrQ
SVqKUhZVEXmLUylvDQUK2pjeOd/WyV4Ke0rhMrX1uZKfiuK0jrpXpiLuDl6PArpBvw0xzt9rIZDL
6NJ5yRcUYxOHatNQ+bPlW3qz+v3fPg03JtkJfrXThkqrsbYxkJYAZEA721+PeYHHoYbO6fIizPR4
IX9rkTkeaRMZIYlgkdbzly/a3jrQfH166neicXZeWrA1xZwHaV3mrm6wn/pETDdWDOQjQ3FlZslj
3tolJGXD+38fXbYWmXIbSm1p20D/GKS4ybNlRYWjg/5T9CYQOOS7H23OeVvklrZSh6So+eZG80h0
0CBB4hOvB3ygxosucs3qDyp5vM7y1kVZ1lpd6TWlCbGlc6AEI2iHXXKkD6/YqyHW0TvmrvSX6Epc
8OIe+u3WMrer3K91ZBMsenkfFVCc1gYvwogGEOa4Uf2KHe3t8sfkXa4quO01HRpoiG3M5VoYS2+T
FG+9pkmvqrL8FrfWz0TNRPV0vpv+tsPEl9bKQyNXYadXe7+tIEVqxY3b1NJTUjZKsESx//8tjIkz
S6EDNlnSR6wVvVZDeeh68y4d7YfLZv5HPPtnYWwdKJ1TaS5T1EvMRxx13z5NupN/nV2gTlpnvs68
9Ecj4Oj6H27y2yYTXmYrmeukgE1DcQZIICQnbV9cQ94hd+MbxYcMpxBuzCuvoTdvm8A1WERW2e0s
SzNNB5oyf8YL/Q3SAJnboz8ZvwfRcRcfc9H0Gv2XbDa2McnizgxbKnHPw2QlSTsDVNCO2cR7sx5B
zpqqpz7KP1eVHkNYuesF0YeXQIFWArN4KK2DE5JZrRUXfbYs6+LZ1rMB7vY+FQEYuefuHwvgTTy/
b2WrtRfFhIUC0wCPXS6VfgaCvDe1mYShlP6vDxupvo8lKgogFszZW+x5bEMNtjLKBjLbYeKZfZ5D
UV471MMILYm2Dffgd3zQBriSLWKy4q4V8GYAKwyIRrOz9QUizxI3qFnVQ3W1zHmCPiTZa0bd7y4f
Rq4hTMloFhap49l6vqnFQqTRLOk7slg+qal2iNYCE8+mdbhsh38AaeJLNbLA4Mt8PRDIVFMjRb+e
dInxjniof1IgluyMFQg3hI0e+o0+fMONRebIZ6nRFuES4yH+7ReapD8VjVPfro7kG4BOA+IBZq4D
Cd3kUVT04J6GjW0mxShBMZMbNRLfugLpxVLflz2wU5e3lPvpcP/YGBF+n/M5/3R9BmZDo4WNtj/W
xnMm3xnt82UT3IzCksFEICuowxmMd4ShnpJlkUBtFsZfKnBbO23bHCcJ+4g4ICjbctezMUb/vklf
RitGP1WFhyx6YPePRv6oLcfL6+F+lo0JJlmoDK0pMx3riazCDUnrmFATv2yC27gCfYNBFOjPYOsY
t9PmMTIKM0GYIqt07JsoP3VAYzu5NSp7sykif0yz1V0qrXcHoyx1J+wWRfQu52/m71/BOmCmg/U1
hPMn3eJIUuVgstrR8AEFq+VdcqAZAQEcXkGonjA7akkm6mC2/U6/mji57lJKVBtNHbXbR2DoF2d8
Kt+kCZAlFA6gusMsLUzQws0tQmllwp3mNddZ4wDG/lLsOuCNQeXjtpDCgZTguIOgyKmB5BhoYMT8
bdzfAcoGTPNiBMW0mBsP8Dt9TSFN6mW5EjtRP7SBnRDZWUwCLYrYApX/oo2uFpWY/lu7qXSsWgl3
RR3WIBA3o/pYFZIIec5pJCoypCOgQWgDSvmBnzZaJWssZ1v3UhI9To1aOJISYnAhVnKn1Zc7PG5i
R4WKA7gvsu/rZLtqms+YpJBMt6qtHgDPFFS9QycIJZzPBpA2nAGDK5Soh+W6TAa0fiZTRyypBs9C
5UFabC8zBt8oZT/sK2fuobpVpU+TDhbQ4sXOKscCcD4Fo8sMQZpQh6ZSHHS5gSkxsJPrrTuNV2P4
PdPsf53LnP9U+uU3kSha69KM6U8dzMbv58FdjC+Xz83H46moGC00gMM1oKHOjtCYY6gbodWOXpHE
7V3UpOSQxrbtZ9HcCBbzMYafm2JiOJImkDcUzehNgP6hl/2cpaUfD3WQDLP3N6uiZVRdBZ8pO6Ek
FwBLKaDC9RQcCAwoOeP6OV8EGcvHGI71QFYW5CWAbaJJc/5xWsCuo7DFeiQ5dabkailFBTPux9lY
YCI4wnHbriuW0ZTEKfvJncvMiSQRsdDHZJ0uhGD2UgNJE/hfzhdiNvIgrQna0unBCECsszcwhf03
AP9zM8z3N5cojRVEfg9NGMziVR7m9Jw8f7GlT5ImetvxP87vNdGt3ZwcuU6sDKK48OtcC6S5c6xC
FyjQfEzrztfD3DhlVy2SqUyjJ5v94Ggm8MiNnt8NBhAhTf9WtIkfWrPoWucujIp32wBEItgzH6sv
5U6RGhlWi2MZo6tci2TVRRaY71RlJqRKhnX0tF66X6fpqMXK/vL5FJlgvs5E1kiKEiwiUcFaiQf+
3JZfL5vgnh3MKGJIBnpIClvlJuFkh7MOb6sxHjOT2MHlc1Tqn5etfCyNwAc2VpgUYMm7GCLC8AGz
r6xbUlfW5BrdklzFkbw4YT+nMgaLc9GsHgeAeG6X8YJci3Btx7Cr7qgcUX1r59fzAsrA5+QKp9e1
gvx+jEBh7YpIxrlRXAcrDJ6jCBWE+XSG2QDNGvej10H0+hTnbXUYdLsqHIwALIcyibNPl7eYl0ig
S0Fh8TIAJ5i9Pz/Ksd6RtcbgCjqMWiCXXlI42p5qbGeqY73GpygHT2K+w8yIwDANr+fvNmzyxjBz
wMOqJkMadvi4NobXuq/2+oqxZndanqIu99oJWYK1K5JTm4qWTN3mo2U8gnEvY3hHZSwnXWFGa4LP
2/mTrwHmkI1vpjv6sgciNHIsRCxPnM4MXepvg9TPN+GysspEriR6WqKHYjCPrbyvtBfSDE4XPVTT
jZ4B1C5NDsWyCHaZe/tsTDMVjn6Ky6pLEanrV9m1X4vCR+szGFpw9VrYeUhJh87Uef3P1Z8eKTGl
wD73CBNFB6+tRucumHBnhWkcGSliEZAjtCCneeu+zdzovvGoiPt0pVeOAeWZyKtFpum//vCZN6YZ
z86HIhtnHZGWgkryNy2g4gqz4Rg72SuPgM/c/Xv6c3znjUXGsVBTGa0uV0YvKxKnKvagBwmnRnRw
aPT5uC7IsQCwjxoLYaJipKw2Hn3wJuVx8MEPDHqXft9B+hQlAmgVCQssIntMNEz0KsmqDvZAdwQ2
k0P6mnuURZ9kgQQi60xIMcApItF9/L1CxmnmtWjKNZ6Ry5ruHET7OAe9nO1bI9x19RdK7fJ3jkrx
igD36fIHvlhrAfmxFFbIn2bNxnTApN3Eeqm8dJGS75U2UfyhSV5xc3+tkzp0JRBynGJFHnzTTJ/W
akmcuIqWYO7m6pqAmWEf1Y0uqK5x8NwK5hxRJwTFISYaWDjIKg8g9qvUASX1vvOLnwoEIoojOj93
Vep1b9FV79POHR3wHh/w+476w+XzzBFVOP8FTDxJyCiRJMcvoODOEsSrlZOVeN85zefuoXqgEhLm
tRxkd3EEkXMvGpwmmAI0+HTX/CLmUuOc8bMNYR7nGIQi8mLi56RQOp1R+2ibQnDe6KFljtvWBEvo
axWpuhYgfvCq6Uvc1GBkALpqvZmWVfDi4eRUZ4aY90gXZ3I6lBo0GqZGf8gAJzwu8wLpBuy4ILnm
mML8nQb+UYQPUAcxoVFNM3kYh3j0SILXGwbT8vabMeiCneOl8FsrbDiMOk2rqgTNn/yHkQJ7r0EK
Xv2SZ/ZugazAJBgu5YYNQBAog5CGKhUr4tanaWUhU0Te+8l4NRHu49tyDw0DF3oXT/VOSHzM3UWg
WzE3Bf5G5DLn17oxQbpO1vBENR+bT7Lfudl9eiu5tT8koLchQeElt8ad4ADS6M64I8r4v40yny4l
BmlGahTML6/h84JjqHn6/eSDbceLg/KEcesxxXDH6qrB+IAEmbgiJCN/pzc/gvmyRarXdk+Qu/WY
bNTd3EvurcmxvM6jiiqoSgnDM+egY9kayNswbW3Z7yn7JoVCOSiaFFKiHHAqPoEaBDi4THKq1Kfo
AdWT90qKgqvAgTktTNTENdTXwHIEDnN2zqLtpticK2z2GGiBEWLoMPuBVWoY4Yzc/joHOOOkvF3+
wv9jc38bZeKArYTrVFGj6aE+KBjKS735RAXs4n34Ii608jLE7Rqpw212VjbzGGwzKIOoBFMe0aMN
Pp9Rv1XN0NHV3JHbrx1ULi+vkfs1dVQtZc20EYCYW8SCdq2Rm1iinO9Ge3IKSYSc5p5NDAMoRMMY
PKixz1c1kSSBch08tG5SXysXA1Xxyp+gpSnwEb4hFMJUDfO2CoskjpY8A3lOjqUgqW6i6l5Vc380
Y0Fnm7tjRMH/V+mcA8unP5T50HR5ivRE/TpOqWOEtnf5m/D9bmOCyfPUtUztwkC4RiUMuhOxu+7J
4RemQz6J/U5ojy5543gRQLtGnGJJlKercyfA1SYgQGfErX43KG4BShVfsEZu9NyskYmealYQvDph
k8rI0cBVPEe7zmsOELIIRJMp3JO1Mcb4YF1Oc5L3MJamD2lxbVOd9v7agC6KsXSQDnsp40ywQJ43
QjAbk2gmCNsN1k2SWp7jpR6gKD13o4NCkwx5t7F2IdXX/YXjIxCjCQFZS4Ly9vnnw1Sk2kpaC4JQ
LfRKfYTAb2VH/tJlh7/4aBtLbE9ZkbJuimZYou91+tGyAfI9nUeVyqBHLiR1471ZQXllAM8om8TW
GCfRLMxmyrk+QPt6AjtLn3h2UAZJ9v7q6X09SAAueSShI+9FWr8i04zLTFOdx1qFHLALb/pKcvES
qpzGfl6yp6rG8PvlneUFFRAU6DQDRMrEFvIHDPflZATJTWIZn23MJDlAdwh6sbwkEKBUqE5gsg5M
i4ybzI1iN0lpDF6owyHtb1oqBbJFPEUCN8uyNztBe5kbVjYG2caB3YL8fKQGf427pV7hpl8pMzkJ
MInkJi+X95CDicPCAIaBQrMMNmcWWpFOpFJnAnsU0QguRGe+UvZU9ppKfRIw+QMC5EN8SnQq6Max
iSAaI1CQpxS64M08P391t+oS5p9GsEsoQVb5Sv84g/10B7CxO4SOCoEgKm+yuFp26vEI23eCL8vx
HtQpgfFAnAHhPguQi6VuaJp5HTwSG0d0SWNnNtL7y7srssEkCllpzCPtoECMOn0qy+Jpbf8iU0Am
C7I0xaBXK4s3qtd4KgEfwTLK7lg1aeQ0nZVCv7zfX14LZ7gC5P8qMBxUQYRKxJx/saWUjEaN6OFG
qZXWHTXAZJC+Uq2U4qs4e6UewHjImT16GW4u2ELJDNWw8HLND+A5hsVqN4OlcnlNJJA8LJghy4I+
OoaDeFCOcw+h20nrycCjwzsY0/qiqcAz47uNXTXdVVNhXEnpLF+lRSucWvsI4nrXVDCpEAHuITYD
k2poz6StNIDuqH1U1jlIVDzG7MLvy/JeSaoDSDq/jmp4VZJONMjP889NQYbtdhuDtk76gC02amOX
deMNkavHy27DN2GCbxKTMniLMOc8UcpCWzUaQAsk5mPvqKg1XTbBuXUQvn6boH/fOIoVmtJKqdQ9
O/sMtupANcbd2r6M43w3Dua/T1HOjDFHWi4tGxzcBHlDPSoHApCrZ+gxEMTGXAhiJHfrkDOjT4Vu
nmwxPeRibZN+GSDnUanXQ104lH3j8s5xzzQaYP+YYM60oZXqnHdYDSWAxYi1s75QutnqgHToRfgK
pseGPdFba8yxSiVtnucVC+r87lMdzPt1N6Psm0LARBIOPvDaFtrWGvMgoH0haG9Ta5KFXnJBjkuh
Rg7eVfs6q59R4auXG8Uon6xp/hwVqoj/lXPDndmnn3fjlhixXVarwd7S8TDtlO2mIN6rwpyLbwYZ
M4hd6Vmmf9+YaaNh6lOCdE/VTrXy006flvKuVmMvXhYH965vYpBL4DbULT5+yH9sskmKhMxZqhA5
4DaTP9xop2SX4yZYkNGKmP/4LgrUp0IAygHjIHPgkoYkErLKX+86+tJKveya6s9VqE+JhFP4TgOh
G8siRJdxAZzv5mJIUj21IbWGQty+A6TCt902Rz0MbPdC9DV3I5H9gCsXpQTc4+fmNGmeJFuFOapr
MV2H3jfpOgapybQX9UG4brKxxJw9aaqNUY4k5Hjwxm7Xo7JIkaWiFwAvf9WAeftnRcypiykR7mhh
RT0kjGzMlvrhAbvn2AtyuuJWfM5FC2OOWbeaeZElm4VpO4h1iNXbuJ/KMGzadzXRbGY8I4yGKlzK
dQSpT+xAptiT2/42QeMCsu+OguVJeuGoyuws8ehEevJ6+czxUhI8c/4xz9yjadE12djCfAsiyiru
HHv8rINh+bIVvv9bGgSeVCTFKHCdO+SI/n1hq9jNdi6hC9w7IHQ4RmBprovXyRgfNHO8xkDgaBmp
syyZ6D7ibvLGPPMxC6JSbhiYTw8o3mledExQOTR/0ueAMLLwjKGPgHFaQPFAN8fcr2rWL3YWDyiy
pQ1xgAVy7OShT69mcHz25gO4QRz0GRwSjWD5K0U0j9ytxswFxhE0cI0gpWa22phNzB2iJpwZWdDi
dRw1d3LauEOxH0vFM81HO1busvB+tBpP8JnpPrIBHORwYJ+AbomuszUJveuLBsJpNMwpr2mIYb1m
Z0FoEebbLzIS68jTBSw1vCwNIgWmBQ5XTQUo7ny5QyitXaFYgzebdX6VxGMUu4vZTpk7dkXv2n2f
O0MJvarLS6XXA7NSkIhSALpqwLrNRNi406ZqMSMwQGh4R9gyODvv+2p2wgFPa5xYsojanJy9PbPI
fFel7ye1oxYLjRwwrA5m7knw/d4BSuyqVBWKhipSagATmEsxzzLVyNMOWTVRMYmkLvodOFDjO61c
yfVixtNzE84F2C4wD39b29V8jMK1NVxlJMNeygEekSwzfx5TTXbUVC4wJW/Exei21Zjvk7WNriMw
zhnAViQr2tYQfNrpuSXv0sEANUKUr0BjaMqqOraS5ztTLgoA9+TOtey1Oma2WX3X8gIxUQmV6RqT
YdVLlJXf+jof3xaSgpBMWrJZctaww78H3at0AJXLcoMWWHXTrSAhjQllhSIaYo2+RvlhjEibHBW8
1xKnmbtQcWQ1HHCbjEb50I9mJ2gx8j4iPZQ2WjaUo4VxG2LGmaYvVu/FGJ8J8t6GTLuUVoIzwbm7
dBPkTBgNxDf8MHlM4rDqQTTcewb53uYP9fhJ1u9r+0eu+VL5LVJEs3O8DvzWIHvu5SRv8maCQX2X
3yU3ZlA+loewAUxh8YddCByRvTNXX9+bO3Ae938gj8y5x3RknEDjy6g4fehsZIPVjdY8gLFRCu8h
6AS8eddDk3pWg8sHnwflxqgQ+G4MsDbawPCcBxxJskKpykf0+PC2iQgKCGS3FI/RSdkTOmrauKHt
tF9aZ3kE7iB36sSFqi3EfEUj2LwU9uyXMCn6VKVK0U74JTkqsjoGThOf5l8kKI9/IOFL4wsbGzbr
Zjv+BWp8qg0REcyaym77BAWu0y/UbvjyBwgp3vfcWmMOCoi51zoPYY32UoED2xX3xY6qqNNLm0p9
VeInAefi3u4nW7Zo5z5FufZ9P6lGML26KLKmu/0DFlyRLSYhWueyKZQettJDC1quIDr2TnRIntbP
YjgILyU4WxiNSpu3nJZY9VQqMKbvpG/0gdw72s48WqdEyDrDQ06e2aIfdmMLNSeFyCVsdT6Gob+3
t5B9Qq4VfS9zJ95TDI56oz1dPpOik8D2NcPJmKS+ff9y2QM9CeltBrllPRhBMyh8ptJv8+Ek0LgK
mU8dhN1MYWjE3JSB+59GgDYBp5Dqlt6Kh7jpJk/d9z/4fiKDTMgxDUlTQfRPDU4/1wqSXp2bP0JB
8FZxlwJqrSKSAH6QwxiDBRYfSp7ELDGyEnWtbEItIml+U4ICkoX2Q3my/f7om/fKQ4FaTn4/vRBf
Pc53Te+IknZuBNj8BGbRkgkybD0ycYmlSCOswYn7B1II7mO+EbxKwIML8jp2GlvtO9sMKxiprDFQ
GkD2tWdlELgnJ0XVIZBIR+J0TCYZTJwee6NCno8U1VT64gqtQ7Kb+zG5rkep9ZpiraFLjrEEwZmg
+/PBS39bZZ8hGH0DPSStU0GSyl1DAhmKE9FBW5k0TleT50LHJKiVu83yGrbtWxy9jrXlVXhp2qu0
b2tkJulVPsWx4IfRhPz8d6F/iBcgukIGxlU+qGQN0PgtF83wwIA6QLpxUgAGjbQQ1AwlCXerqs6i
8WxOUMLoNOrEKnCMEFxl89ouUVBwl2sd07C/eqXF/C6HMAXjp/qhBtI29I3D5Q/wMdU7t8l89WTQ
Kl1SYbMZMqcuf5JU0NP76FYwAJEFDTBiNNvYCtZo9IXR1bnu9UrkLHniqnbsJ3HozjlIt8JEkPhw
JHQUndZgVHR/admdieyQSc3VPB0GTyod4GLc7FN6VweNC/jwQ490BwVX6VoPILMViBgMPu7luWnm
kUfwyjP1AqaBm8PFXMnBjJeZe/mDcW+R7QKZoFc0eh/nFCbQ+dUXSqGj3VC1DM3PfUmI3fp4DLAk
KnwNaLSCVJJ5zsVjuioF6QevtQ9a/NYDckjSa8gmChbFuzsAQ8CsKJ4DtCl5fh9XcZbMUabQSE55
R5GTn4wCZAy/mEeNyfn3fq/Qsb5/DDJxu46G0s6I3HtNrqJG/llpm51gTTx32JpgjxaRC4rdAtbv
0XDoGGzqYe4EaQbVSPXmCsm2kBRBYJMNpxOx5mySYJPmNVC0C3SQ9qE96i1B6BQeCT3rAYddsFJe
mgjSADqBDpwfYO3nX0/T0LPXe1hdk2dMz+ISTlwje1QD8LsI0d68JZqovkPUDPAOqLGfGwMhlpWi
mIu2XV678vjWG8LG0Mf79jz405+wyQ6jtO7VbFENL/oU3ShAkFDqvrx1ousO0ExaYE1/yCKsMgeM
cG6ViVxTUsXQ5tQNfLvmy/JzclFsSN5L/jbwCCr0GJ/0YLgV7yjdsUt3HfP5uipOzVSH4f8SxE0Y
DhATxHHG7ukCkcNQeTzzg5y4HJuG2q2rgQQ/e9D2434IzCM5iV+B/AX9NsTs5Gpbo5WaCzX033K/
4qt7ISLto99jQTbYMiDBAJkCQv++8ZO1zQutnicDEFNKXwHO1dpPMIwEdbTbVHjKPqZK1Bq4JGUM
tOMqZWLkHI9k1Gz04CkhfO6lj4XfdZQ7d5egu5bcFW/rtezIL+XzX7wlzk0z0bIookYmfWd487fF
hfEg9tAnfS2uSJD6tvfvJ+nQ8EUbBaVZmYA6k/l+WmpqAE/lxFvHyLXNdQ9R6B+G0e0zORZEad5R
35pifH9Bi76ro4x4wMw+gMPzlBDyWBfj/nKI/Bi0zlfEfLtwiOtWahOCaqWmOWBWeh1J9+myDe5S
wCeNxxAAB3jxnXujAsodVbKxa+WyXE2j+dIk8VfMfHz//8wwSxlrFDijCmaa3HbTNg/65bMGMa3L
VrjR0IIWjoWuD9A973/fnC3DHtI2BDaLviYByncx/IZ4kaR+sQTGsd/luwHSpW64OqRwREUrugY2
Im6NM/6uVFnaDuAG8KIp8VfyKSlvrb5DAVgByvrr5ZVyP9tmocx9FlnNinqvBZ1te3IL9TQRSPKM
gtEDgRG29GnpYYeaP10QWQK9bo+K9m0SSnrz4iF6gzbmNyBTZ+g0y9t8s2WZrVwr7V9xd7p+HzSD
fnAMTTzRueW0WnGigPJEHMTcF7Shzm0V0aLHZhqhmIlWq+IpDi30jc4vAfrpZAg2kFOdgj00qYFK
V6gOH5MJV+h/xnEyI1C8U5qkt23t984IkYh611nBZZ/gXZWUFB8c8oDn0rfg+epICyoaVR50L1Yz
Z12sJwgEZ6r0iF9w6Ffot0yf2ggSbJoItMeZn8ZZA0odYAMbrzXC5D4NvqFaRTay1asmd6RD5WOC
4mraxY+WtxpO+3P2AY85CeExnAh5Zpd68MZ3QLizRMlsap60t3aqb4JD86EE6o1KULfqUfXqXS9E
IHx8dpwvlnEik8SY7gUlo9dgHE/3ux112dmVkOphcvoPiuEig0zwTNRJLeQEu7vc95BVHXaVSw7a
NRXDwvPtINxV6pVMIDvbVSaQQWkM3fwSC6SnZH6i7L+tT14pxX7iaaIzQrfrozUbGpWYuqHlqvNv
WJG5mDNJgu9g+kX2tZMWdNDwTjCRriyoq6Y+pKBLRzTSJDLLuGzcjrm1NCE2NdG9vPhR1XtzfJzU
1hWcSk4UVUwMcKGqitY1du58fYNcD0B4lzrk07LERVesPXS7EPyZ+psOlAeaKsoXcKH+6+ofnHRj
lbkgQOiUSgokW70UE4yjvlNqUHeiefv/Le49JG0OIPg4EoI3iI4L17Ad0zHoqweP1a4CIq52bv5E
Zo9u2AeH+b00ttGYR2TOCfhHvFJqwRlk4oIfwfQI2kB9Ho91r0P4p5T+Q9p1LMeNLNsvQgS82cK2
pxOdNgg5wnuPr3+nWjMiuojp4tNdaKNWKJFlMrPSnMMKLVhSKVMeNE0FT44FJcPlzal9mH4Vlv6K
aOZtRtUWAC++Nd3DG/v3rEakVSu3UJi6IdIAkGBDgsJc9lXT7pSMBSq26jnICwvM64gFeZWSoKJ3
tyqGRsYrcnCUw7wRUR6SHP6ZdevWPDDO5bsk+trpWuhPYg1aaGSiCBOuA5Sv6Ch5TWcRkovsgZW0
+Q/lyGgmyhpkUODyAoKOdpaLAm6RPIEE0p3mEEQeMCJs/+Y2LHKxlHI+irhxUuI2RJMTfKueJqc5
lQ+46+jKf0GzBqAPmlv2G3n1fCzEUl4waJOUk1SSjsUsl9RlZv7/b0mGNVlIoFxejb6K0qigWFnA
ncfABdBDZi5jJX6+EEK5uaGsY3kitqQJRlPm9qV2X2uz6SeNVUmPjK1a9XGLDDNlH0X0kLdGTDLM
toxGwiKwSBcvOfR+a7KZD6TVPSLAbUhmoGWdrsZgdpabULWX7bqJPHFIJiuX27syVkJT14vR0sZ2
g2z6s9BwBz/UjlIuh1beRT/QC/4DXWy1pWrNqy+Ar15r/UNXhLOpNLMtxv5OLeLUmrpUN2cO6a2g
aF09B1ISAsLakoM0tUZ1eK14/k0Ky8EslXLbV6BHhX8FIokySKXHWF1iLz6YaHTng2MLjPQqPSgN
HmRJajs4VhJBDKMtHchUTmUbd3IEkDrzE4VE0np2TSR9CRpNi8Q8JJ4InZTb3O03kjcc2LdtLagX
0Hn6RznqMnBGaAxCC+VIl0Rzym8wmWyRmqH6zOwNXT2mC1nUnWgKLciHALJ4DHxj1sgrHvXzCEl9
/4lOVHLor60hZSnzYowKZTxrhrnTWzTqzyFYyg0HsHx2uB+/jTNwXUmhu9p3zGb31Suy0JW6kkUs
cVntQ3o3RcBAqBNTULiJEbGsGpl3IXSu2+izMDIAsWrHHH+sgKasz8qpVjNv4qa7mO8YU7zr/o6M
3Ilo4QMgEHVY2oGTuUiG755254l918ckY79LtiRiMGye0R61/hJbyKMOTMoFitQB8ds2HtT2QIbJ
g6+6jTa1ZFNsc3h00RY/Yd9WBufhIRZyqaOTGFUY5y3kptt2K30XZZO0YmAarie4UqKbOsNG492/
sjPvq0sdGYMP+ELnIZVUgGQ0CYVuhDICMCiBShC4Imt114/oH3l0oxDgtfk0JKsbPel3/q7xtFOF
zNxkJmCjICrqTqywHhDkiHy8le9CqWe9z6cBJpghNNyi691BSv/YPKqv9abGZGrrhV/9wDSYRbzV
ePd9Q+mOoU6cMP+hQWqf91YV/4pGdDUC3TPkSmdQtnn1F9gLF0dIoYLQWYyAWE3C3N7A4M6m3iob
fwssyOwF3Y/F1tjNjcnuB2GdXNpXFQJo0MGWiOWNTLzOVFDPBo68ReUmTk3jjqRqtO1wd/3krpuh
9z2lvFUmGuCgrPCayMrQC4NjPs8Wad+cGsGM/JJxT8j/du0E0UZIV9Iiy6GiMcaYxQVRWPhtKmuG
af0Px/iuFGV7+MHQxkmAmPwwHow9AJGRWZst4emveKsuDwtlb+qoUcbWgCxSs5Ts1E089QsZ+kWV
foNs+fXtYplVus/F6DS+GhLsF0ksk4l0QDCVpthtYs00HmdAMGVut2mN+0JjiGbcQ9phTVme+m0F
RRXxSQw3ef4NI7J2oCHpNOYOxzqYK50CSMSiB0I4M+Uhm4iztHjRi1yuFGmAwFi6yYFfSlDjpK+/
30voTGS4xzV7uhRGfl8I8wM+issIwtIojm8xQyqKVtxLcce4AGuFAQJkTVK/QEmQ6SGNLIo6vYiQ
ZCIP3BCdAaKpHAikNIwZsKs0NPDtmxv+GQWCv9i/pWRKRQl9UaKRI88kz8CRTo17XvW/yGJgC63x
gN6qwUw69dv147q6rAttKeui1II/TCK01eXiWPXDK5r67q+LWDNg6M0RQD6FAj4YBi53LshGRfYl
kFu1mHqJiwacLJxZdQ4X3WQJK820Zr+Wwig3X8vFNOeVKtljMDmSNtiCfsem3luVIqJ15Qz8jaaE
S5UGtRNaZYIUYJthNi81s3syOhd43LH5EZ6QTEYDK6sksbpVC6HU8RgkpQgqDkIl4TR334yccRTW
QnpMOf5RijoKWcUX6N3D/1/GmTUYoV0XkSnUX4vxqPR7GUCucr65fjRWjeVSJuVuhkBKCxBkYxZJ
t2r/6NdmYzagDFJv0epYVxY3WVxpzY6IdipW8pq1iZQPmjm/07QastOY26aAJ0F90zMw7H9dR9a2
Ucd/iqVeHQeIaXhwxo+vQc4zwj6ySLTP1sE3AGhiDdiwOnUwKnESeOQ5kZ9OG1P0JbOYH33AFIyI
9q7rsuq3dQlt/+j5BRwC3bYoc1qr6mTNlAbP9Bgl4Kc8QtIlxg5Gb4YKm6wobukrVs6qC6+u40I0
pWUyprMRApELUeZLUQumrLHYllYGOODQFiKoG5AqIJTR0FSFXITuhT9FAMAmeCcYGFItXvLphoTu
pDIsA3pSMIWtdvtXZ3LxBdR90MFPlINRQLLzoQWFQd0pLuCtw70e6n+VyV1qS51/1P/8eiILqs21
E6qh1fDaLbpl7SEOnTNjAa9aRafjEkbb6+do9eot1KTuRC9UIICOiGjdE3xgOXGvSfl8XQbrvFCe
IA9VsdBrBZ7NwNCqNplRxgIxXBUBuE1yaNDYTMODzH6mz+ksYbfayjTycNc2rHfr6kotRFAvOm2S
u1hKRcmulYNQxjYvD1bI84x7zZIiXvqzyAiieMohpWnaZlcmMuZbhoDzVHlgsQ2tmxD01WGaTNcx
GEod8bZDnbuPEA5okfYSANwBVWKnkdIXrh0EJxJLL1IEJHRGfR8H3S+tSxj1LuYXUAe/qepUanps
WxsFVjSUllS95g1nyZFqRtXXGnzdPAITzQAmfyO9XT+W6y5voT919usoL2K5x7mMt0O60+9CsBDt
0EppjyXmcSdXcAx+W0SkSuRcF716XP/Eeqj9X+4yoKanrAe6gC1x0YsoCccmCzKGL1rNYr0HsZJB
qQe6oFqdEmSv2zP8Y+IUjxkG4muH5FmAyMWymKs1m6VA6p7zVY8RUFIU5neam9qFVWO+DtNfR5ak
1UvyZ/lQ2r5cvhAwk2C2gCA5a8y8C3fAd7F5kRGFrb+qFmKoG48c+yjJHcSQBRTsyCkjAEYR9kYk
qFWL+3L9UJBN/xA8LMRRV7/HzBCI2yCu5kOrlTIQf0WgJBnRC/dDwQjEdWnrLnYhjrr9/MA1CGLx
xulf2shE35X0wzBFJwK5uorcoy5Z4bcWKdYfmNjAQzn14sKMWRx5rJ2kLoIfSnMVTNC5CgEvoKvV
oZ9yG2P3jLu+Lgfw+Zi1ADyPTK2t7meo8DW4Cw0pswBjxjiE0sP1Ff2PC/cuhHqLTHHXgkEOQki+
od/mAASNMIQlI7Gp7tFVz2rCYClFrMziIR7mIfrmJHLB3RnIp6ol7P2tchpc3pUs0YzvUq9gnBqW
SPL7QuQQy8UIDDGso17utDpw8qBCbxJjJdfNI4HOFgCOKJwXeiElT/pZCybEXkiAPdSc8a1KWNUu
lghq7WS1QtUXjyy7V8RfwgRmVm5mJUpWs5TgxPqjB7ValZGlct9ADwJyp7nDcW4spTXB1m7NgDse
R5PvXdas3OrjcSGUutdawUuRGEOzSJGefZlrzN7Pjirn743BAORxDhibcTr6sfJ6/fyvn413bam7
rAjykMghBNdJ5SXqba0UjgaNr0tZt8poOtLIMDmP1rnLI9hyxtwkEU69rGDacQ6AKCwqWwBHOZhe
mSxg3kxommlv1XZOtqM/cS9DYGAD0ixkfQq50B8s9uJTqP0tE6WsJAnWS3kITv4u2fm2uO1c/mVG
zDBsVOe66qsLvBBH7ezc83kYkwyRFh3y/FhWP+SGkdtb9+GkD5cMriPyoFTi5Jwr8BpH1sY3MKWX
HPJMOWEXbvsi/JqC73osQEWRd+YMuP/r6p2bvT8s50I2pR8/A+glGCC7LufZLIbwmPTFXS5Vms0V
s2r6ZfFaBn5iToN66oxiOyvtnabNCPqVU5tor00nfqnw/jaRonRQv9sLjYqCuSabmNVyw1jS7bgc
f6ApskBHcf06KwnoYqb21OXdTTrqT9Gox3bYVmAZGZK3WAsByVqBHrp+nPTsNGnzbVqQL0sFU+JU
dPQFcmzOmV7bbVgWbl/I6BPDA5GxMmvzgiA5BoorAKJIHZQK5biE1yK/0YlnUX5obrSLBavV70gL
Trjh93J361sJx4zozs3C1I5cyKUiOjSJBdmAzlHIBQEXv1FcZQuQiu28z6z+zMUSeP1bBfrGl8+A
KKzddcjX8Qetvzj5VKDnJ2WpV0DDQISuuO0NDCdI5KUddDZzi+lPSTz3Udt3aVS8l4XGnMsjtOV3
oLA6cyTogIivLX7D7DpiyaICkjxPlLQDRj5kYVGxnCSwFN0YxTLmnV4xUxerSH5fuNNaC7MZvYWk
l0p+I3OE83mOUERHR4G2AFbn29q76kIeZaFLOZ5HpEeBL3/je/0Xjbclw52fVZtgQahgme3MojOF
yEqYzu8/bsr7HlL2q5Zr9Muhle0cg6H3wuJiLC0JwWIM++dei0CWVS1gHlPKcHFZL4yBhmNK8Kqj
PXn6cJb6YOCdhd5bhptdeSZcrC7lZuuiqcCwDmGd/MDN2ve6y75LavJtkqI3ffh53SavvRIupFGW
p/XRnhmS9Uy3xouhA1bIjTkLBW2bC8za4V1BM0unAiJeH+zCweF1M0K3EnMWkLnGlCmSG01ICuwt
Lky00Z5/Txz4NxjRA4AuE92fXL//NgVAcbm8MqLRc+mImtS59JTsBTOG6eEfqi14E2KTOcx5/Yai
7fhSnJYM3VD6WGVAETm9bxIOpNKZ3yb0fcjPERMygizWNfUo61OVgjFmPtQjjR/AiUHjqOCwrdyZ
o+uaHMry8AGAkZQSerXovyW3UQ4Kq9+U7gD0DbGw/G3tDHbuBK/EfUhbI3kC/XS3ATY//p2CJtMb
5igfa2sp6xQ1KDc2M3QH9pqFdr0HMuGWbYGW6eUea2dZC02ZoxFB1hDWWIDf84kEHJPAEbJi/vNM
yrWFpixQlVXIUJMDpB+j+6kxO2AXk5mKcsONTpW6wpsEam9QxJ2xpiOMtgYmd6t9uW4t1l7AC2sB
RofLc+yHBV80OtaWdNmVt6SfL37STQncw7nV7Vmry5RHWSdOHVVO6aB2bY82B07lDed0bvIFCQs4
tk+4l5WLipEAjSBRIyT5gM8Bw9vNWo6U4WBJLwg87QKu5WkE04hkjY/RTfL9+oqSfaP2FYy0OuCo
MW4NFjxqX/nIx19qoWIb0gxY4f5J9HkzReXJRB8Ki5lnxbNcCKN2D/zXoSi2ERlLHkB+aw5e9VXY
66/YTgziyW6FEVDxOzcw40yWltQ2hpU4xrkEwUX6K4oHwPMFzhzclcHm+mqSq31tNSkfEjdh1Rth
DDmY7pL60o4qBtr62hNtsV90wFr0euGnAjSJ9WQrirPdD4/KwFBjLchZbhQN9lc2qRoOMfTwj+Oh
2IU3dXtCs6Ir4shXz/EvMN4YX5h9dGQXrqyeQTsNtYy7SIFuZF7dfxOAbpdaR9GpPM0p38on/yY9
VT95E+QZ2+v7tlonWC4r5UcqJSn0oibLuk1v2wcC4dTYwBr6wjalq0kbkCaraIHmAQ1Kk6aWpZ8J
c4XFTQ81JuPeym3mAIvXqn5I002PiBkzCPZ1/VbgjYhBeZdJLW0wt0MydpCp95g6nN3iFJ2AqMh7
yKBguQlQhhKZMiqgsp1wQMu6413Cr8cK3VeP7+I7qHUuozjoOS1RbJXvd3o5bbJU+VK3kndd3zW7
faEv5YMlpdWG1sB+ysjVYHI/R4dta+Y4RCjrfoIdcdXALPSi3LDok81GugbU89n3KFH2gCFBI72x
5fX45bpurCWkLLaR+UhlNxAVjs9FcR+BcEEeWZZ6zQ0tzwtlqUXd4LS+gBDxrnlLb2XcQTIJ0XVW
tZXIkAzjgDI3jNiGxRMSiOLt1Iw4oCSQy3+OD7GNKh2GYhMgJh3ZeHSrlloBOjXcrAp/Sx3EqAYp
u5Fw6NkNh9ARorLbFoUmM87hqkVbSKGPYe2rpWhACofpGDOoQJQuJgPWEe2yUp5ZqE24CMz//0hi
uO0LsdRplJSyS/kJTl0uYnQtnbTkoZcZjmgt9AZGiwJCF0BwEJbiyx2TKzVFissnodHk5Ki9v5E6
p4++7srpHEB+o7enxZx9+aRM8zlCI0lptO4HsYmi798ADKGNDxlbsHZjbBTAhZcfpNdy3IagXrez
obkt0viUT60bzInbJykji7lyByFKPtMlY4Rbpfx828tpgcFu2Qaz0r6SJavn+l2OvPD1q75iVSBG
IyOiwDMBytClRlPshxPY3PGKEoefwNz3tFx3Ool/KlWfsZ3rz9+FLMqsJG3udyWwWuHy/eqJtHiq
dmOL7QsJdQOXhQOycv8uVKMMTKmHqdjWECdWeyk5dg2z73hVgoLxYeAzk+l36u5pfugndcjjxZJm
X9My/N6momPEBnJF6bEp+IegGneJH9+HfHUPIvsbqTfu02R4kELVvr6P64urnEe8wEcJhJfLjWxq
eUBEKJBny2h3p+YrCTDIk3hMkCNjre16fmwhjl7cYOSVGEiuMKa/+5KT0YySUyI9yFsyY4JeaMXK
5vuo3bMeikxVKUMu9mmRihpkE67EHAxZlUk8x+RKTsHhzcR8opFMCRU1glkP3h62HNAydEFBVdJq
1LgRmZSg3aRyuAs49SDWdWBVXOu2eoRSgh48yyBwNcMu/Xp9a1dP2UI6tbOy0k51FE64omPxFc3E
mVnUrDnLVWuzkEFtZ9KkSWkAX9su1NK3VTHv7NLneDso8sy5rs5qQh6OXwGXE6aTgD19eVIVQ8lr
YeIJFgZQv17GwsQuutHX5ByiSh4evyH6E8jMf/M9TNjUfGvbaQCQG0Mmqg5GH+oDOikakCUXAT1z
CMDk0G5+zFZ7+rswHIRd74IodxFKyjAGHQSRiCP9WT6ELmA3LQ0Fj9TJHtgEC2uvqguJlMcMdAmU
niUkkvK9qJpx8MgDRgUth8QURK2VBI/dT3Zqc82NLDWlLGGiG1nYSoJqKxJwP6XObOPS7HiY9Shl
nJ+1OO5CR8plCUIg5RVawezxZbRFjCVxViNhEOqcoXkEVOPt9QO7lv9a6kbdPylBMTqIIa93MWG2
+U3HEe9YZm3lCoLGBPi3koq0jEy3OrVJE9SyFKH9T8gHs2tED6hutzDrr9fVWVs/xFKKRCIYoPvT
XksYRh60zBnJ/wzODCya3ywtPHIjkav+xeTahTRqt8YiqaRch7QQKBvJHqVJu3NB9npu7yitZr/5
H9WjtgtxpNSPfYH+ZdT7REswQetDYK41jFiDEY0d56/5I2DEIR7GrvEI9KlEe9FIzazLULHFSHff
W9ImOvYAg6xuVTJxzMz+rlw2EEGQiI3g+wBd8NKA6nk7p1KsAthm59+1brEfrHIrO/1zuW9exB/V
9jModatCFQNQuyQCBvLlpdAa4Q2mW3rRDsPSqtXI1LNi3461JcoFIyZdX9CFLMpuBqkCfu2qE219
0kFUkA/ZkxDm8o0WVkgkhHF/KKded8OWjw4NeLjNgitFqwj45KmuJv7u+okivo/y/oCNeNecsqlF
rI9y3w+iHcWjCYKqbaBtS+WL0WIIu6wYuq9aAcDPgo4KENEiT12XUPflmgPujt2EaPoYxUM1NV/S
rmTg3K5lo2BmQCMpgcaOnKTL7dR9UM0LsSziPTU9ZU7mBQdlJ5ri/hMwQqtHZyGLWsAsTBSFayAL
2N6H+YeEF/6JcE1rp2ALAvMW6P6meGCPZKyfIw0cJriWAEijR0ljKYxHORSIYDKlm9o6RkI4p0aR
GjUwMh7CMj5k2T6clYVESlWgYTStEEEimQ5UreZIqqj9zvByJz8yi/0rgQw2URPOCEYSXuOXm1iV
Bkb0iH69S4r9+lbyDC+wxA2Ta4t89we9dBk9DIQPHq7jUlKotWC+8n2ykuVhckKL9AkRIEdUgu7+
LuIG/fq7PEqzWR99DfjVIoqJQIICblHiFQegYu5ZO7bi3CFIQ38GwkHQHlKBC2K3sPRLXTwXt0i/
hASEezY12koMDzAKcLvrCp7ZYNW+XD9pqIIaYTyapXtUeoEW3jXb61aKJYFesSGrk6RpkCCpjZ2i
Nxs0nL9dF7GCVi1eaEEWc5FBUzW+0/QeMs6PvqcaYBfjRjbh6XqTzPrnp9Qh7/h0WzwzRK/ZRQVQ
RHho43n7gRsITfZ9lWRYQHA+nem0A5CgkCcugKws0hgR71jXa61vAAD27zIpG1kPsyyOOWTKHg+o
DQlgKZJqqTlYfMrmi4IWJgMp/FTbd1P9fUgeVY2z/PpO6O5rk8RSzEf3mnXRFAXDmehQFMCTcLn+
zcBlRaA2uBUPhPEuRcaZ33LH2YkBps0KM9ZWfCmMcvg6WHV6JPVF2wibe0UpT2UyOnolMrzrWq0C
8MigteQJAjoaoS6V6op69Ou4JtGM7gFKH4zGBl7z4HkB5Afp72Gxbq9d+aVAysUKajX4RV6BamHr
76JdvVHOLHQsfPVV77OUQ4VpWsf1Bl9CMRJng3kRdV0Z+JLTQd6wOULI9aYN9FIYZWCyqI3CLoOw
esqdUJdPcZRs+1TwIn+0hVHZBD1eZYxLSY7ANaGUzZHrQp1jDUJlT981d//O3Ve36Y7ZbLZ69mGl
Sa5N0iX67Bux4ifzjF1TbvCydeZN+sw/jBbhNJ42PWvufu2MICeKijWmimTAul4eykGsFb8ZItFu
+Wz0gPRYmFkkxN6UN5u8UzsXg/GZrYNmZuIn1rqSvaKWFejMIM9QABuGIillZse2jrS5UtE4gzrv
W1uF/EGPG7S56Irv8SIGGqpWApgRYzdXVngpll5huY/iLgm0ya6c2Z0xq4gZ1mO/E93W45gUcyuv
UB3IaAAzJni5PAbeLlc4UJNIVCJg8xNfUtyrT8OROyUWiSi48RNA7CvX8VIgUX/hvEqAfDSY5oY4
vJb0HXz9XvAwcmOr+08EMB/d8aU0KhBMoyqQ2xTSGqfe+pwO8rrUJMDsPcAzo9jstRHgYrefaO/4
uI06oFBJtAtIVGDNUpcSiANDnwgp0fPME2ylHIlBwRaWOjLKrq/Xj81HwwNxCAgxm2XwEtAbLpcV
yGlTw6sDnr5+Kd814sA7YPgCHE2uIeE0D/qXLgFNYhpE0ua65LUlNjBffmZJI2OTl5KLoRSyLASO
fyiUqqvMWWL6TaEyrsXHxwv0A5M60pVgkUH0eyklrNuikFBQs1UZyWUdeH5AuWsPQe1/ScRmsK/r
tHpKAYityyALAA8SPRJNaARqro3J7gnu7JvT8TeA2ejEIFTfsJJOK+9AqLeQR23fUHRCqNWQR3p4
xceY+F6g+wQvn+ip/WhUL2VRRlUO8pGr/Kg9B/Vp5ibdAewqw2yFXn0QHXG0gh3hflDlJz55BHHO
J1KyH13W5TdQThlHuK6rIsFxRck+fgGSJhqDws2AZCyrEeH8KLq040QWALiQFwJEFQ3aJBS+nzcY
XsHa8k/ZpnuUOXMY0Mrb2QDRK14xwehUTmZHdmpJaHdL7gmXiPZa2JiY/htqO/I5eC4qGOxHcoFy
KyKXyJVkBK0tPeh3wV4CArXgqT9It8InYPE+vhgvpJ2HNBbmtu8Gwp4AaST6kSuL9Gz7gAIr7PkJ
cMXMcdSV9sFLgZRDAZdxhWEunK7RFdz2gUxvAvLMMgJTvW3N1BzR9jKZw3dMAEBfDjQAfxGjXH4C
5WKqzBhGzQihM0JZzAMCDrp0sm2A1sFPpB0/vv4RMIN5APQ6QN82ztXzxQoHfqOofo0V7t3onjDQ
9bsCqb9PVBU+7uWlJCq4DJOpyqOzJGTcCRVcI4Pq6cdoCVb3M75jZhs+urBLeZRlnwRiKUJo1jgY
osY85y6xooPilfdgfWS3ZX808ZfiqIsxj3MQKBXEYeMAnNqgBRMMXRl6Q0DaamrfEK17n8hOfTRF
F2IlyrMURjJPvQHzoAI6cwNKT1s/VBE4nz51Hz96y0tp1PXwtV7reLKm4tfW5n6QXQxtEUjQoNuN
zBoEokzfwjigEnUdoF7a5S1ExujQLm9GMCQppPTFfhys7iAyppivQb8NUpqXThrk18ZUKEYDqy65
PfAnLL15BNekHT+RV2Q93HQP8gBANdYQ/ErBDcu6kEzFeWOaF11UQTLpep/t1Nb6WzXZI0S3ewI9
r2x5ecPFzNf5iuO+FEw5bl6cSzTcQTBZXMSXsUs8mewawSes+cdcwKUwynMb4hgJXQdhGudm9Tep
uI3TH4zIZ9XILFaS8sxTNMwCn0EGaWDgzNCqS5u8mMmUaX4n8sxk7eqNWAikrJpSKaNU5xDYxpVb
T/FeE6Jf/6NSlCXT4lAfuAgyxCMpRnFmaqNM47TEBX4Gsf/j0/FyoyhTFg0Kn1YF5O0z83f0X4Rv
5DAOtmIpo9Uey19csPEd+7qiK7myC8F0mNxzjVCh2E/uwYvg5j+BeMH1sx3Je3hBj3gK2R1PpX+Y
gq9l+lP/Hrh3P69/w0p68vIbKBNX1PUotCO+gcR2IDzUfxV3OlIuyNcBdWdyeVsIt6heaYr9CXPO
OL/n+GThjtOhytNJgnQS8JDzOydWAIKl1uFtHnXAO6bt+RhPX+pL2R7ADvwjkegrjuYQbeb8TkUj
zi7wUlOw/MgsK4xSePmuvusrzBsyW2NWXfX7JRIpMyTnJWCdwn+0Rr99CkRiZO80D33crcXZCuOg
/YfBJUVIUSWVK0rpOvaTCX2VZJNr2L1dzzemgS545GIHt9tqv8oSaIzNI7uxWFi/XO+iKV2rvBUA
9ALRxORKemEJgxur2/SGoE2Q+YnmNjBSix9O7WhyMZM5YuVxSDb8/QMoM5yBMSnx/z1i0iG/QRBG
5hHnx0+Q862f53dhlD2uM3HSkgba/vZsYMftT6ELKG3QASb9iR1mkuW7fC5dakfZY1Fr6p7vIdAP
9ae80u6bHsN6DBvB0ooyyDEIY9qUeDJCo86Z5Q1YSzMrAgWA5NR4gDJfgeuu830ZKYtsYPa3VlsI
zBr+zmhOstyewpjVjvsf4cAfMfTQhlgDTrqtIYbfgcnYTL7+ewvrx27DWMP1O/8ui7KzcYpiVqxC
Vu+i7V1yyPAdAeoeTwDf4mxWiY5xLuiZDX7KByUiPm0SdohDwH0mWtc1Wjek7wpRNmWaJZnLyB7J
XrRJdhFortHBuGdVVFaaJi9OuEEZkFCo/zkL3a5zSP/rWD7jJDq1mYA5BCOZ064qbOF28q7rxzBc
BmU34rSQk5bTG7hjt1ELszNkJ5K+Bemh6CPGDWPtFmU2ii4POCH0oZYGGJ76uQR4x3VtVvAdyDIi
zjdQNQJOIXWlyiTN5Ek6vyuiDW4wMiqTOx34DXPqfP3y/pFEP9EmqS6DOcSDviatiq8KSm6k45zf
Dq5ghZveC3ciC3d3JTN+oR7dH4leTOCe8lBPMSeLjHd2v8hlBs8auiTCHbNDa/Ud+r6c9DNtUppR
ycZ/l/M8Skpo3muMtrNKb//hwd4XlLppHYfeiJhkhX4PrragV8LQDGEEbu+jG+b+sVSjLlwjFDCJ
IsSRXDjOyj9zsuG+ZPIerZ57ESUbAehM4ECjvBcXhGA6JKs4K/GpD7O9wNyoVd+1EEH5LjHw0RJB
EniyNzwpm5J3E4d0s6AsiymIm09UMVYNx0IiddPkNtDqMYbE1taAjR7YpOQfuunzEDvJkRTfyfPa
KN3yyMoeMNaTdmicNvjZnCM7khe8U/AYlGufGXZk9XS8a0ePIPo8sLx9smU16WH/RiZ9wR7gSN8y
NqbDqs9cyCK/L18HRR/oKZE1hRbYlTeZZTgxGpDs2Wm9/CjcMnRjnBWDumj6qKViLUBe82ZsJovs
W2GhXQF5ZZvzai9hgT6y9ou6alOppZERQSC6880i32kjy0uzJFBezJjAy07ajO22Ppa8vzHqcXt9
1VgSKN/FdzEMr0wOBECmEBSYSsTESWVtDGUnYmkQtKmADN5Lnn5PDZab6IA2FgfvpS2rCLFucRcH
jzIanM4nsoS5BXiT3vZ3hOeyN0miqLlhdyGs+suFMMpe1KrayUKCLcorpMEyHhjCwhc1KJ3r+7Qe
7f6RAyD3y9uEKTfADJLM4rALMTk4b8b7DP3fAEc5Mhdw3UroGOIDkBvAwKkN46tMaQQZOimmuJsP
2a7dk6RUfd96rEh3NbIBhilCGpT/lA8YSaISl2qRdGgq4kvM7/mlNnqFP3OyCZidQrAy4BbfNVxV
bGKuK22MiEWPXKdUmnV9gck+0U8x9D2JKtibQWkrUxehH1H1xPwiCYgJtkaLFplP8ZatZYgxTkem
I9GGChDXy30Uy0kJtBSBabrFNN+x3kwumpnMcMcsKZAv/qDRQhJlPMapSrlJh0YE3qZonko38xqX
L8zJN5Pb1Mm9+Vt/SlxmzE/u1zXB1FJKXdfLUQIVaxvwhgOS0KjURBhTHHqT01/EyEx5S0nN7mfU
2BLyBkxCldVTtVxl6gQHgqRXQF4mmSnN9NH5QGg1h0PKHGFYNTZLSZSxqcK0lTMdkshDCoMn/rTL
gB5JUgZF/PqJAGXNmi4FUganG3k1NmYIJOiEKnh4OhnxJBr+fxK0Dt8qc8bNYKlI02K0aSnJo4aD
9DuCNXiTO1d0BSt6KT1WD+JKdxxK0u/nlm67n7VClXv5rOAZj9OtkVQtv6E2jhGp1Jm7GzllYtOe
s3ZXDq1KRSsCXyqDioTMOW4m+QSlT91RN5OT7BSenlvAnci8/kycWKvPouqNieOLjjJ5HQByYJ68
6waJuQ7kICzip9yPxrofzicLAH7CfArSDYFtIEWPJu9NA83rEerpDLHkalxbCMpA4UAPfOz/c74C
VMkOBuJfzYnQg5acSDcPzrYbDIDrY44dMiyHSpksvYV5xJhQY3PcY1+35pi3VsAHXjNNThwCCNkX
Ngx116JUCTycvGwQqBZ636cpjgouQdBN0FMEkNuIOV6eYNIBFmTzPDOCVKLAh8VdSKP2NEpGsYxJ
2iUFC6KvlJsgl81oZOYLVr3ZQg61iX3XYVC3RUqCVAcV3cwx7/+gNEhU/5BRbp0Tc/jSPhHgET0w
y9FkHV6WnvRGhkI2TxPkp7VhCmpmhcHPsX5k7N1a8LrcO8rRcGIm+e2E1SRVbCGzdOFIei40QBym
uj2mm+HmE20erBND+RZRk/mpqaAb72UY6W6A4dDFZof4MnZyDOMxlFwLxpZKUg4mr8pOLslWjj94
B+DEGyEzzylpt3zkWAgVLGGUc5m6uszAH0+ik/KLsunBKzdb85O4+UQdhbF7NE0nmDirTkZLh926
GGI6EzUr2RYjzg7pb+1iK/7FbCcn9+vK/dOI/gub2mgS4ugSMv1jf9DAeUYyMdWW8KOQ4iQzR804
K/TMUSAAIqo0sJ7xQbsJNg0GVmrNlDwRaGKcZLKwWNdd9fu9p3vpIj8ykjyBfqSirD6RIZLuhRBJ
ggDx9S/gReCpF9IoK6PVPB9XPqSJHmC1DpVFRn8wMlADmALpXaZ7WM0TLgVSZiVJa7WLiXokpCXT
TYJv+a/yl/xNI+NG3iCzqA5YG0iZmNiX6sAfIJH3yi3pwZbOIJy/mTmZd511JSjTUindP6VFAowG
Z2RHyR48NIRlUbAAOvIQJifmLrKEUgZGrCXknASc0cop8DxvPMzq+AfhTjXJWJBh+/fyPcOmrT5N
FgeHMjOCVAO2gewjt+F3qkPakzPSe/04tBiVJe3XcIt/hfh5cWB16hGt6XnQxur5/AhuMNkNpp9I
Q31cW/73T5xXxunRKXPT9X1SKTOWlsA2ZMCB6vSnCtUPclZ56Sb6/r+tq06+Z2HewOLwf6R9V48c
O9LsLyqgvHkt23asNCPppSBb3vv69TfY0h5Vc4im7ny7wB5gDzDZZCWTyczICLUZSZuqg9x3ifee
3Kh2X4B9l0hmlkFePKmhMxzCc86TBGAWKDZnk+5SR2JdKjFpi5M5wOExedQfyDWFqf/M4SapvI2l
Io82WiMCz8XY8KJdFI/JA9P6hZe0x0tmmAcEo3kgwEH7/c0cRj+PkVWPGqjL0vlYWSIyxSXlit4z
l4SBRlHUVXg/Lck5TAjevQgrhLS5fcgxNR4F4TM59+LuHUypOAkba9QGtmUuqOsAaykGA2qUgb+v
h2ZPCChQLuWkMMxkdGOLitqEGzwq0XNBMkpAf1mgBEIg77ilJN4OUrFaNWtwIZI1qcHiFXi1QXx+
Rb2ZUJWWQZy6nNNGfjedTKhgSVFNjKPin1TgFLopaxp1ReC0SomIhisgTBDk3genb4QB42LNvcq0
5PvKaiB4AnlCx+wz0UmztXDx6NBOTdbPT7o1fxX7SKpszu9jveQwgAlkvYQpfbD1XEcDrZObfBon
JDuS7DTisgc7h9v36n0rgbUll5N7OTQO4Cw5W5Lix2P7rAjyr0LNfizy+jiHwsOKmqNdizln58jG
vN24/34YPXYTRk04h9rYoSoVRd4CATvMMmTGESqjKNnmIihBrXoIn2c1KT5wNoWVAQKfju8FPUUT
ZALXm9Iahahny0yyTvVAnvYZBkUG1wQelKQs3IyT5ZRbe9SVLnVLZGQ67LUg9KprDMT0xxlVhO7B
fH3fA3prjXLJKNFirUoXhKp1Tt2lCwdHlYa9LKXHGW0YNY+OgrLUnAN+KQi//aB/N5XytHaB8IeY
YZFEyBTk4bjNgSloMCEL2R1gk4BDVwlKmzulzT6C/xmmMXhV26nSkmC94E74NqRDaY+TBfw0oizv
NLFyFhUsBYQOScREKrVGeUAfRssQXVp39WcXDz/knzEgqKMjnEnoLO4tl6cdwcx4N1bpgQqway1V
r6nkVl08KbojFNMkg5CjOwDD/wVPSSL/m2/5d50albP03TQKWYR1VhDmBL4Xylr3QwCoPV7VaoHx
VDCY7DiHkvkZNzbJIdrkLaNUTXKRwubk9KdL7uKuuClIcxJZKIpfH/+hkMo8meBmI1Lx+Ky0OsMc
p5WUrAjfGdpE/QfSC/2ev6BTCJwq775ljGogAoM9j/DdmDLmY65XKIWmWuqtTEoVkj89xR8a9FNO
hl8FUJMR4UXYbOBVy0eIUiiesJfPQm3zWgIyc5///go6/xWzPOq7CL+i+UV4hAZ8W2dyFmcFhgoP
jlO7H4LYNZx2+Jp8KJ9APR1o++Ql5pbN2T8ETFQayA6Jdsj1dqyaUikz6l4u8NxOklvn3mrsvpw5
gYnpy7ie/2eGDvYSJgMHEpcMDZNyyWIbWsm5y5hPbpAcwIVMkCpgMOV6KWUX6WsnIASBkeKD6kUH
lC0Pok8IZ/+haMJ02o016qRguFqIFA0rIuVK3cn9sXOUpwspRaCHDg+9wgx6G3PkNt0cTCNpDK3v
Ya6MhyN6SQ8YyMekAeizi9HgkL5J5Ay8iTwbY+RrbowVAgReVhM7iTfhLznI3NCTg/pDZ0t27EuR
PT9iViR6kM4L0Ny8i/pyVdyyTrmkYTUK5DZgPQbUdTkvqi1/DH+h8k7qDLEbfwufF/TO3OnD/FG0
/By3G8dbua5EuWueGfUiDvgJJFHWnT62I8i6yfekmdRX/LBLXPPNknXJNCyQG4HgkwpKCSrEgg6E
76V+Ot1h5uhMcMyKV8Q2F0LJanziYfPHGISKrr9u1eprNQ4wRsQLyj8QNsnrz++YSUOs3ViiTuQA
OJLVrrBEzkj+mZSlyqMGeHb9ZXpfyW1rjTqREZQ4k7aDtcmBsNWlQfODdMvly5Q1t0TEjJybxVEn
skhqqWymP9+s/lE8gQTngdjLfkzu4hZu/ZG3oTyT1LnEOMfSpSVMqnLolIpil1NmG+3g3c4CmC04
VQfNBwjhAATQKHccYiVa0PECZvMFBFfJk/4o7TvPRDURqC/pG9FfQ1w9Ib46mN+yHiEi7AwFSpvv
9NX/fgnd8RTboRKKFr+khwj6mozzIYqXvaJCFxDaWsB6fl0r8TRBATHowpRXcySf8O2x/Gud8t+5
UUH/1cN65ymfSEMjc+aDFkDFBfjE3BH82/vOjPHgw9IkDEVb8oXlfBN2l2WsZEFH1LEgZoqX4lis
QSF8EDD2fdsQEwxMmLf+Z4lypKLvKjDUwlL7SQ9Er3tMPD0Fp1J4j7ceSvDll8S3apu3QHZchSIh
JoFBpAOCievQk8tVXM+kgKPdzyfAgZBuCV/Iiy/1knsu6z3z822sUQGhGapiWOpLMlsRwiA3eRyP
4wHiZJDYw0AKNyQwIytkLTTMzuOZr1DXRhTrCsZwFFLLaQkp3q72koceyiy8D0i+zxvH3Bii3rJL
K81QTUP6OMS/yuJns66cG5DpihsD1PNVruVeVzBF7Zql4TR965grODX1zk61fH/bGdn3/cYWFW26
BpTPkwpb6nnwSNk7dKcHkoU3QXs0EGmmPZDHXn6avJoPe2I7yX/fjC6BDJbSauuIbwYCiRf1K8kw
yJC8jAFVKJfxCwOsndVEUFnhrSzhGULtrJllVipOOHpG/nHuMKml1766zF5fdJwwziwGaEiHwbSp
4D80PQaKYV3VmxYAz430QTFriQh2ZF+lQWvxoDCe1WKE5B5IQsbzOjSP6VJUgp1Y6hEkqoMjpiqm
uXLlJwhRD5DisBLO72PuhAluC3ByWNCUpZw4l2bQr2sp2H5H5dEspdWOFdM30/RTN+RcvmyWNR2E
u4COAGOg06w6QFNWayeHZGI9DFSnvZ/RCuhtcD14VoAzWtomHl/iP2ApWId1a5n8sk1YLwUBcg3E
cijnT8McHkpj4dxUvMVRWym0CS4O8EG7qpg4lrLc6dP8oZY1L9N79/ZxZa5GMSQUxmUwUtMwjbrQ
09Zo0B5a8eXatPuSJ+nLbRNMx9U3NsiZ3eyY1DfZIEyw0bR99LkCL/SxkUTD61Rt2KlCXn1Q1VAM
hKZJKvyfxoIR2jx3hqgbMfkGQk6/SkyMPRrj6K9rCrRONgo/1rpDB+b2T2Vu/OaXkt3a/NIejPJd
JZDdkFu7lb8qzUuWPWoKh5CfeXFud4Rkhhs7SpnEqQXND3eU3HpPYHzrk3lvnWdP+we+IvLX6OsF
5I7glQX9FKCRlMeKgxIXQwJrc3jWpk9x/zStP29vHBNUpZPkEiQlKMMo1DeO07oMI13qXUiWocNq
HFsLZ99WXdEvveS5gqzJu67NrU3qa0WKWIpWCNaeQu88FSNjesy5N5kjolsT1Ieas1kXlxTLUp5n
HxzURBC83ymPC9hi8Sq49P5St/98ezeZh3KzmdQHk+QVNE8rFiaUUNw09p38/bYBZvlT101AcmUw
60Ps8toBO90qIn0aCS3G4kFYOjDNFwLvIQiRqrfF2lNF3l4yVwUufTiirgGWTOVvRF4o6ZKud6MX
9ZDixQhSldpL78xn2Ufb5DC9clvw5E++8XxyIUG7F70W+m08gKeiNMYeoxLgGkUughercUfGayco
NPLamQyNEUigQS0XAtfYWSSN15uaW+WUDms+uOhMG14Wd/cz2Ocid+zGMNC6tjpEILL4lOa4fG3V
WpSgNgU9aMrl3C3q4AtZfjC1ZbbNePDqtvsmJ+rkTrr+0VjDJLB6A6xRciFqTj+ZyqFY0WUytLjW
ndCoaqcUpqfbbkLuGXr7SA0DFGCWIYMs8npBUz+vIEauB3eACpkZ/4qL/Qq+BiQencbLgZkx0dRA
30Z6aiYQ49fGoFS69sUwDrjR9dY2/CYgkjqVbIvuvzSQSBpKr21rjvpYcj6Cq3WEucEoDitQfZ7Q
995SiA6klFETk5bAnDGpZyYR5yCQXXtjGRVNIuEr6XiXXy90zrNOTWPsqoQKfBbN3qSnXj98682X
KAmGlpNMMLkMSAX1f/aos16ny1ItBeyRVKl0m3OqnSfrJfyBHpKDp69bAxOCXzPZ42cRhSPDu+1F
TNC4JYP0TAdHPJZMuVEnxXkqqcOA+wfVb6k9Zcih3DlVnDUe98pa3ZWtQGSla2eZVv+2dZYPW2AE
VVUZ6irIca53O0+zWC6GbsDUWYMm/Dittjks6i42hywo2mLwwX30LpwoqN5w40rgcpfoHkjVKrWg
Tg0GpHblJ8jAejWwvtpTbwuWU2BU5xvpNQHs5CuVX6Zuq3F8jBngLcMgr3IFnKgm9dGHNO7DsW3I
gF+9hzLjPdGL+M0ZWt3/Q/2cFdwtzCpaoAMDQxm94CitTWVVKzDo7dUDPubX7hy6UrCCj1vfKS98
qiVWqrY1SH3X2JSmtgsLJDWtCTxMUylOWBjKF60vzaMqGDmH5pzpR38XeHHyTcrWLmHfahMWWA+T
reYJBM1yR9VcJd1P6rvwjZvVXUBBG2urLseyIsMaAa2shWO8hntC96iepK//QK9EQg4dkrbmqNib
pmXRVzrMoTIGrnEwcj9kJyL23TuFH/lc7UTWvby1R4VAFJQUtRdhj6iZQDvxVN+PaISi0Do6/Fko
hm/iaa6JwCVg5grv9OsQoKX6iFs16uElfWePi3wsYzVxb8cZ1v11ZYXaQ2lF21McYIXMWie74jEG
ZVxz0v3Mt/Y8shRGSn9ljN7ASEemQabWwKLcf7Pi1tzPYq55mD1rnjgLY3j+lS0qlKzzYGmSAVuz
D5572dFOA4Dtz4Lz5M2YWehqWzqPaCTz6m+s3u6VYSr5DiFDt0hkR+VA8gkHnijYaWkTVSGMnjaE
DO9MCA4tt/KII3Voqv98T16CX2GiFQn1S6CtqNtrrpEDzSKG9gj0V4Zocx5jTie3q/0cCFzs76Uq
TB3FK3NUXAv7IlrU8OJGoqMX7vgh88i4LXRO8kD8Crr8xwLYGu1x9cTUjxTAiJwhAz0Oz8VYT7rt
L6HHpqEUhQZFiYWTN0JR2NqR1NJIJa/6QTSH+LcII6ZfWaQOKgA94rJ2xKKSu/J41xSH0ZS8spM5
OREj+bsyRJ1V4D4MOZdg6PdQYnZh6fgHilDW0YFIDCSe0QhESYP8+00YV9NsyIoEgCwyMTt8VQ+K
bxzXfeIJ4IlJKls6gJnZBFDB5g4LsiKEruMmxv8YIO+llhireCe0ctu5n+QgDKY7opZDOjzJj998
YdzXOCvlQDr71yIVk4Y5X6ykgUXCkFBJwu+eHZBK6vK6DM78LySszA3e2KRi07xm1dioNfroZXQP
QDk4vFdttLMl20dlobvFstSchJK3sVRUWsvMmtamAThfKN0ujGwFgyPDUHDuExam5Go7yWHZ+M6g
KfmYL7BDtjO39qpZOCOECqRzpByE/EvafF5lGzSvBI4ZpEBOifte+SxOjat3O6066s050TFtxXvn
Mt4vVz+McurOWGsxJT8sTD5BGvSTWpb7NLwvi8FJyy/dMjmcC4gcezokbh2LisCyOihVs8JgHBY2
xFn8UZWdYrLsOjGcWHhEGm7XOmaql3PZvAeHcrVcKiBb+VQX4wTr5Az3H8Z7on5MchUog74PbLs1
R0fdss6gyT3AHIFrraWtvJJz+4cEreRqjbOKs1f2qJg7RbpuRTXspfuIzNkqvvmIeSg/C/pD/GIE
APP3TgVOYzQQ/2/flWZjAke2hIozTIsH3Kt26YPjLgBns9+eeZ1n1s2iGxAfRekJ7Vi6OVEoi1VG
KmLTUMpOG62fowjk8IYINc/v71nVxhTlrWpeyHqad/CXFi19tcbdXBhjUMvdU9b1DyAGMO7Bjd/g
KTjakKKy7LYyOPNmrPttu1zKZ3NdbvOYLJcAXsiwEnhMd/xIwNlVGkTZNXmUThrMZKMUhOovOZzt
CCVLRRp5MYBcV29iALrMKFZCG814W8NOlqrQEeizXwtYTwjFbbvrPqHX8w8Fc/ZVBgyzJqJqAVJk
6iozm3gtVAJ//Y2ZbM4QC1PB50IGO40P8UceQon5vTb2qGss6sNwUVbYS0FeIB1/5yN8XUAWUADl
l7/rou6uOVybwvxth4xiJwcEmNhPgPcIUWYbA/m1DfhpHYvR88osdZWZuVbOi3TZzvQDZBbd6o5A
7IqfC8CJ3wxvRClk+tGf20N2P7zy1826sQxTNVDFNAHap6vdYRFmetJHwEeIimtIp7H/PuSYz9UB
udEOVmP6t2MA63Oibqqi4mVCb5kWpJisCtypQgW0uA6l6XI8RmAtl0eQs4/xfWMuD8navuRFwjkk
rONoSqi9QFhPRxihQrnYGqtcygUQxtXLUqlOJ98lSrqbO94EBHFH+jBuDVG55WJGgMELMKRqabAC
+ikvEedyYH2yrQnqBCZiOnWZChN1BzBJ+yBN6slaMeIplbaYfUhFXuuPNWclbS1SZ3AptViO5BIW
w/64aoPipuH8GFb9qyVX+3yAm2qWK0dpZJdFscvM7PNtr2HuqgzgLmmRIMxReVWVoageqRmhuzvP
vWxbqeretsDCZsiiiUKIokH4BgpJ1zml3IcpKFaFFljB/AGjNOhpQUBPAdEoJqCJWFKYfLmwXDvJ
fb77BxIERhi/+gFUJCjrcQqzBj9Auxd/EdpC042kC+Gp5AEVsnAWzCo9A5YBYRjUn0UNnYzrBWtC
WAzyoLduLaV3ymQFImD/rthNsZ0UGKaY9MyRjehUGPrBiCor4Gw447EgS+TS0kjzFTND1/ZjU67z
oUl+J48E8x956IrOeExDetnwyt1v2jMi0lAdUSY6kCkx434JRlQbJs6ZYjjY1Y+h4kM5FsKYFPgx
cvIddGV2jL7D7fUyTu2VBSowyDpeLD16fO5YAfQe9pONxOv7CgIiu4i7TyYEpCAPzdlkVoPjyioV
KyIpTuRsjtGQPZiFBwaPYkaV9kCeRuBlmFu7LoMh9saXMXGaB37jj7ev5N9vXmqKMId5PGLVolz5
lnWnjhLnQmEFJyzRhDiOZBAxHsqPIBjbjVWNc/O/ItS6K3cG4MvLLuZtJ+uMbm1RbhLOixpHAm5L
5TnHm4DwMJSv/YKpZQy7u93htsuwcq2rpVE+M3fjsKQLzJH5VgxOAAyROYiAzqVy6opPt+2xP9bf
naScZSwXHVhJOMsgr+DtSKxPXaPzLhPmsVdRbIUiOGgcDSrOLhOUNLUhbN0krB7iMTzAQ865Ej3e
XgvbLTZ2qHAqi/IIv4cdIrlD5qYIgSkh2PoHYQTmxqEAiplHgK6AGrj28ljEwP6SWS1q9kl+EKBK
4g8QoVJtpfD66tidNCCGeWUs5kZujFIbKZegjJwbGJU6cEfrordm51YSOceLka/JEJH/b2nUNuZt
XMvyAivkuSTtst9ipO8CJ+KkihLAcRB6eHPDd3UeqUqrgIQAxPaqlxIGWMjJRD/IjCQfH8Oq4F7Z
o56ic4Ku2FLCHnlWlPdEqIPot0PL/S7e1UHJ5QFhJhjbFZKd3oTCSmtjaHTDYuc1ZaDZmd0dCVXO
EKwneIsDAq/qwQAgc/XQWHrmuQvzQ/63wTqN98iEurYkssEyGN3JnNvgGwd+Q4l97sA0p+oYUiax
5HqZdRM3iT6txGHCA+n09OBB1P38kf94YsfHjS3qI5aKvvTpCluX0A+BZTK9V52EQLTbIPJ5XRfW
MYcuL1RsdRmvCLrPuWL6Hw0IuXXNZDF20xiVu7iYsj0ncpEwSz0hkIVKqghZRNxoIrWDapxO07Qg
MbtQDIEeqqucEWVwF9mJ3wdxtOeVLZkbuTVJbaTaJqsoRTBJVBWIPFa0HEA+29sE9oQGteHN4+72
MlnhSwYaSAW7NOE/pK7tsl0kiDhh9LAD32P3mllPZvX/L/NNZgv+2qCua1NK5lpUDNwBfe7gi/pl
fxo6mbMSZiYNNAPwW4qIpyU93y1FQiiNvda6RQi4cTsI93qs+M2Q3pVL6ZtV7ApafmxbYGIBXLu9
jexPtzFOeYs2RVGVhfh0o9/vp3N1rkav/UWGAZfdqjn6k8TzT/IXaf/EhYCZCkNC249O3IXMWgoV
GiCwiIoouHdEuyzt6JD6teAsIwiLfztqO501aDC+YzQI0s4YVZEAygV0jbpsM0HSWzGHeUt6AUKo
N9E8KWTetrIyva0V6nZVG7NUZrJIgMb38WCnrnBHEJuKp0vgPOR2FHn2qHtWyCQ91om9FuzPsSMd
TcwlHwA9wvSz/DpyiSRYsQwdW1y3uo5oZlC7qBupOgFoBfhfBzqOtC7sSb4TZzlIomMJtpoZaHkj
ij2dVGOVcg/6BmcSY5DISRzEL+uXoBqkWqqGMWFJpA5p3pt524Ktwq2V+WelGM9awhvzJJtHe6yB
KSARXCogVBGpxaLEPYpSiWIsNE38au4exqZ9zqF8NOQdJ19irQYzTVgOsE0G7r/r669ri7pehQHF
2BUzCGnhzDMn3JBYTC9ma4HK0tfK6sXU6lFBWzQ7UZ8FRbbN/CWZ0idlUtxhHj1OiGFtHwoiQIdA
JVfFqb9eU9bLqWh0sEieIQCJNZZDEojWG3PgMb3JF4ICihTKfuU9y1kgYyBT/pqmtnOxasWIJphe
DuUJfeI7UhaZHTv02xfFKcBEzAPGsu4lqJzqJAsF+pf2lb4zp7QvUF3LwwVKp5ZT1Sm6hu9hOAXi
DwI7BnlQAkl6valpgUJoPaJqLz9OngGV8yj5ToYNCcp9Nk5R5XK+Iitsbw1SF0XUJK3YtqQfLOS1
ExtZaRcRoBOJcl8X4q8pH8HvqYa7pGzvBcl0ddD2gp7YDdGqGdv1lAhAYHaYC1SgbXH7t7EcbPvT
iMtvUmOAx3JDDPHTGq0+QVrTNeL1o2FmPoaL7m6bYnmUolu4Oy6FYFWkAnuXVu26lAC3RtKHepUD
Wf2s5vN9J5uO0hn2bIlOnRs7K0rccA0djCv7C1GIVSVHy5SA82sYKwcEQiH+hpqjIVL+DWxepZSz
BMiOFDnj8is268CqBbtJIJ/ZgY6sfcqU5Gj1r+qkYTYhdoxFOAxq6eVpapNPxvlBjOQTrKQoRBLK
CLBPUaFyHPRUNleVQHpMvPi0HeRFnNEeiQjlA79NxkpfruxRn6O11EnpVwWFx4OU2HinA+32Gxup
ntBwCXg5PNcgde6EXInXYcACSf+qeTR/Tg1UNnubCIipeHYe3jMKerVE6uDJtVinwHWTLQ2D2FF2
UbQnQUz2K1+sD+946F2Zow6TqVVzZSQwpwbjCRWqINkLwT+wUPM8hXrPFlpaWVEDO+EZottEPlR1
069E7JvMDHdHXiNQIS8C6uLbLox+MXTGPEzgMINIRvIkmKDAAal4rameXkZ2anmj+RF0J46hz+66
/CoQtcI6tTtMU6wY3c7TwYYmsb1agy1asiMPRwVTZEP9dSqjpzmCYLCuHJNs9AvtZ9WJO0URPCON
OFGYcd6v1kBdpZ1lRpHVY9My8Lfq5X4RHvQBYKe5cm4fZFa54coSFVlCRSjKlfg5pKpO4q9kJXgY
iJGqP7LdustfqxPQ9Yknf8M0mV1+5F2jjHIDzEOohSCsDP3y8zYhXQvltDMyjTwSzANhdcVEx53M
rcgybmvV0ixNR2sI70ha60looJ3SdSugx2q5F6XwY2x2B23oPt7eTUbOpUlIk0HEpCOxo0WdwW7V
NYuJS6MQLSmY225ylFjOEYTnCE/jUsjsBhoQZ7PVKokTkhkuo6ExDbIM4OUVlQbKDYnWZ7oZwbYl
4H2Vt1DObVXtvIKWxdXCcH29vVbGlmIYQQEYBEUOzEBR+WWSi+ukRriSUOWQC7sohMpfqy5zu8gy
eG7Kuo7xjEMlWNTR2cNb/frqh0YcMFPFjLofobKBDFOEU+dEwYzaH2gI40fdSz/yXlusw3FllYpd
giDqRZTC6u/CehNIFspvF/HKwtcrN/pRADyrp+AqGn1Et0r8xvsNrNbM9jfQCJFiKfJ5MMbWRUSa
0f5KHyQbB7QEglYJ1MEBf2brLLYDGB3vcLJob65sU2EoXsPWjGOsnwDoAHdwlMrGP4Jwn/uCpwRm
7pPsmsh3h3fclZMLjwrkV9ap0CQquRqqZPfTvW7CvLIzHwjuUwkG2SbsyKAqBitk0/Gf2Yw75Mo0
5dzLmIzFvEx/Fn7KDi1YWiSvuOehqlh4kitLdCKlQ+6rJYuc/eGFYKMvjm1grqj6EDn5oQwqLz/z
9pYRdq+sUukUnqXlZClYn1mDi3X9tBYipkxWL6vvp7U37Vid7KjmkSty/YlKqqTCakKB+PLkWPek
l1tisEbZjd/InJoREHAtoLynPphEvjMzEhGsGT17UpYFkphacyIUYRp3w+/iZZyfar/BgE2Ckc1F
vCMq3wUnQrJyyCuL1HKHPAyHJoZFVBadVD3F6B4UPwmnY9ncRQ4YRT7cjslci1QOCdpZQ+xAl4lp
zdG9rDG/J0DpP2tM3OLb/9EiFZiFosnwQsAaCbZTyE4dgtP8SgZhrfhM1K+5u0qO/duw8Pc7UkE5
TnTwf7Y9+Y6Qps7wHREMicB33twV4Mk0fnCWyDFIJ5RtYxDdQxhEluL2yxGctN+IrInanmVw+la8
LSVH/s0C0ZIE/Incrm/eVmW/9LLc/V5gGcFeEQDqddFF1aQzcVUuPTPrNrc2NqnDEYNwY8KgAlnj
xVWnIHokFkdvFO97uGruIA5zkk9Wd03fWqUOSJoXlSG0l5X+cdfIg3TJ5VDCLtnd9fPtr8lC0iEL
1EnRDTwgEs0pFDUp4G0yQh9ZaaMcMBUDh00gWimlWLARoI8OPq4ghmjxsCNvFO4pZTrU5idQMR/K
hEUyxJfbZfLwgadgfO3txTfiM8kn5KfbS2ZHhY096uOC6ntpFPkSdkVnMY4kDpElD+4fd/o/W6Q+
bJ6N6ZB0F4uXM0osZh+JO2XqiTgwd0+Z0X2zRiryKWrc6Vn357OKxpF0aoUnA8zbOKZwYLfiRHfm
Kd0YpAKfLqV90xswuADJNlSrU8oKT/mLdWEaUBwiJG4KRp1Fah+7rjNSDAgQZw0fyxP668KJhD1C
wK8K9npEnc1JzF3kyKUNYK3L8RzGIq/sU7sqJEaBSeuGRHfrXvLXD+RpSLAl1V5zBkDauRYZmdeV
RWpbh1oJQXZzsTi6BMlLZMh0H83FPWdtDI8x8EzDVDUYc8FDTVnCkegSEzL1gIutPklGyHyPus+R
iJTgcOCSbzFCLHrBeH0aMmH7UqhTv0yzjiphhkqpeiwWR4coFymazYOfSW5pkszHFSGbxI2yrIVu
DVPHf5HBZ4fDgdZf5KGLqviET3aYAox/dKMNvgq7rpz39Iqvlku5bpS2eSNDFsMVv2jPNci/Zti0
e41cnL64m2ztx+0PSnyRujbRVAUJMgi0LbxHKV8dmrRP8F8ghpZG9gerzbxkrJNdq4zjfk2keN/q
6cK7wsgTiLYKeDsgkqgWg8KNWmYTGnGTI81DGa3fR7mb+pYnfop3koZnEfdTMm4OQ0HHCJNwCngy
aK5eEN4odZmkBDVBtIgLBSy9l6vLg5YdqC2821vKujm29ujUZ6kEJZYy2CND1LK4I6zkYJL3yhw3
YwrIJW9WlHVIgN1FhRstOEg8kg3Y1IMiLZR66Mg1gBBntiZ+r8LQXqNft5fFimqagTMoYbAPsoqU
Ecyidlk0AvMldJhEElvbNHmEsSxnxB+WEFckTZdpke8epqFtDxiN+XFanKo8ljgBuJEcHaBOT9Jd
4SeRfk1RxeCSCrL2cGubckmjmHRZWWG7TD+KQ/K9KhTUnZrg9iaSv0I7PkbKiN8TwUhaQCSHpsbQ
TUiWajGDuE5mfTaL9aFZ5UNiLO9QmzXwrQD/xSHTkG1fu0VetHokNkDwVAnypUguEm+qUv3r7SUx
N25jhQTSjfNV0wBuRAFWJHTVzUjzV2k3TgvnUPGsUPeAFAJilZdi6+rmnbBiKix8BaWne3sprNT6
asfIr9isRa9LM8obCeHXyo+S+CJpv9b0oUlCd+4SsKCdtVaz1/Qur1EnTO9X67mxdA4wlXXOtl+N
csTWKOOmlbFSK12/yIvwqIrvoQm5WicV9cd1yPtshg3CqBsnYAkp931oQ7MHbNe6HXd2eIQABiaP
Qtnl8z6wnhNX9qksIqqmNpoQQ1wDFBrQdsZNt2ISjzAzJU6s+XJtJ3vZJ0Wy5khIcPmyb6wyJfhJ
gCbA3AqpyFJ+a8og3pY0ZNtdi0e4WAaq6Yj1YpvZ6nUvZBSxOWdBdQKH3KO04PegEU/U9XjXk0wW
S8cExAKARQwyHkEzxSSWWce5dSl4EH7+zJuig/oZw72C4Yfyc9rGzgBAwBjbmvQxkn0VSBk0MD1o
QIj9nVqD3VW0VeW+UfYzavUgtuKcPVYd2dj8QlrZrciB99XEP+UKUm5r26BVvloe4SIDhRaYo8p9
nXENX9BON7aGBkfEfRXj6kZ2gtES7EsrtKdqGaBMVgix3wi66mSrVbhrl/eBIcunNEe7KgqHh0Sd
X8N5VcG5PcT3Qwp1jlQxXTkvB08d+rsxNJW9gCltr1+lzBbiaLS7ukmdplmhaqHooa+inLnYc65F
dtz3ICixxtJBPnqsBLB5rA3gRBVwhvacjuEenBiDWxlq8lOIWt3rGtH6MUiia86WwGmys+LD9mNQ
UR1talEIyceIIj/PoR/RVTtOGGTkvshuUfIDlT8ZcqeOZwMIeTfKoNuyngk0HkOP+++z038lWhF8
eBajrEoQIeQ6NAmvJhXwVlOq27FaanSz2j3qmuhmdaBJ484XsFYFSjEJEhGgM0W19jq4p9Nax+IA
5BARY8Mgt5f71VlwwDrnK16ecTUzWXkgFvafQboJ0epy0kF5p8Y7lAA/M2ioFOcCRVvC/672Nld2
g5FWm5YC1KehYLYatFfXKwSdr5yZEJl3ewz37oGO3Je79GVxKxT43iPZdWWMupG7ts8nWb2sTnQw
9OcUZ90la+sDAQ9ujksSr6YiwZU16maeTFCSKuHl4y1A9JT+/GririAsjylf7pSVCFgqxjaJYPqF
hO56Jw0ZUddsAdAp+1ywqyjRQ9sCNPMJJHyDXRV1BOhSPKf2FE7Dt1af9cdlGrPPKCSLp2xa8+cx
nLOvfRRqnFIcKxhbYLuEwAmo/gjQ5vqnhWnS6FNY4/y/LM5Fhc6dMP6D25oAmDVQ1dhQvuPkrazb
Eq1gEA0D8ovUnHatcKmlZOlL8qZZfRkJQwtd6vIhdmIRA3zq59ojHKJq45WZnXWvsfGw7HggBRbV
0dWPoFwu6+dinoA1vDysqiciiDc62b5BtBC4VEdvUnVIGoC8TgFeR4WaPR0uyghUauMM2m8xM/Jd
W5RSoERm6FgpWJ67vhYfbrv4m7gODkIRwRYfFq8DxI3r71q3ahQprd656zxlzgqNtbvUqkPO7fE2
KMEMUKmI7BoQ1RodlIZcrDCJCTPCDo9TZ91LuxAIHSWAauqZX5pirWprjmqGDmq2SOFsIFGQgYTo
7qAdZ9/et7fNQGpF1IUY5V0bjUTOXLONHGW+2Omfgb1At4z0jO6iEBNkZMwl5E55kk9yFZQoy1S8
lVFTaI0cluXHAVx71aE1SYP5bj2AjB4k5zbhgZ4M3oJ5e0odgwlTZJ0ywCwROhr3dXzBWNUvoU0E
xE3vPdUwaqWUcwLJIC8hcKooocxAxL4UoKAJeigzz56ueQiOfKI93iqpOJf0iEVlBpOKUdh53tl9
z8OrvT3iGNHFecOELsqZKINdHzl9UWdDkAbQio693SzKLqs+JdrPROJdljxD1BeDotCyTiYU56VB
+h4Rcu0YAkaNXntaxEPXv3XK60VRn6rJk7Gstal26xb9TGndab1+nuaY80x982ohfCabvaM+j1EX
FnDSMNNFhomZ4iI+i0P9/zj7suW4cS3bXzlR7zzNCRw6uvoBHHLWnLLkF4YsywQIkiA4k19/F13n
dkmpDOXpLlc4wqFhJ4CNjT2uBZKUlr1yw1G0kXP/LbOYir6+75+SRItgTKubmAlZXJ0T59T3iixt
GA4ty4pYjWU81eVI58reMH16Zga05WuBn/zTRSDgOByCNigXMdpHLeElqfpsgjc8xvJqGYPq4hLd
VhdT65+S+CdyTnZUU24LvFDIKfcgXEVv4V9c1u1FOpTPWG+/JSH4BTOLuwwIfVyROcg8T82xCpPv
/jWJ8zi9a67QEBKSqx7jcgmIShfQxxY4d9lMs7vk27S+VLP4fL2XXf37M5xciTEp9ZR78FU5R0K/
f6r5JZrSs4qCsQQLqC1A9z2NKyp3mr3fbAXJ5OrHJiVqQ4om2VeWnaxSx/NerNq8dIrn9/ad1JPU
SpnIdNQLvQqdPOyiJbkxh/6uuvdTpFfkwblZ5qc19Pbv8q1CMhP0EDjgS0mFM48ittcDBCtSCgT9
GyfKRMpynllKKjyK8tHZmsBZWCo1S7NI/bJIFeHlSO7smWJIS/cJWvU+jYLkYzmZCm3mKCZAMJ4K
kOJ9fRfPnekyMWt6PiDfP01LVAkAjFiWYXfLnU6ysBIvhX1lFEPAxCXUinOGFEYGDZYEs8eYLv14
S5Rbl7pRSxhSuzguyKhB74AD0++K/IKF+dyuhgtpGYja/EVXETR+FDU0w+wV5QhWsLDe+yZcGDzq
C/LqQvXurdGvZwV5lMYOSDcvqsqnqHERDqK7JdYB3ww5Magz67RSaLoMrTR0tkWUbLTHCmCisQEQ
N+Oiu3bOzL0XdxKG64kz12VmSIT7xVUVJxv34EMfq8C75OpeWNjpriorJVOKSQs0US9eIVjnUKlc
OtIuI/18Dk2wicgq6P7vWOFTXVRMvHYnoUlkVNO7AfSa+vWCQbysa7h8u89dtIX6BcjyumWie/aj
vnjcMAEjAGlJawbu3rs1AxRKAJigb+YpRX5QRy/GJSfmzN1bMPstwAssHAGnRKIFALJa0VW4e25P
W89f1a4IM+CM2VqxYkr+H47vg7wTv34ueD1WDuQNgREXKTXW/FBHHvUxV7P+3/cPEcM3gJaCNx6m
BbirH7e0Ro+daBJIQ/UJxC4i0gDUhPaA1RLZerEqaQcfcf21OfucZ4BURNTgIUeCFVCdJweJiqzj
c13Ai4r6fbZZaGjntR/Z9/6tE6NUGF96n84YNdR6UUp38JftnDYgo4Tok7ZLkBGa8yu4V1e1xg6y
8Y5fL+yMgvoWHAsDbeMAQD4tFloZ6TxJsJuVO6ya8SabuvBrCeduHIJzfZmnwYAzJp0/HpjPOVI0
AnOG9sqZ6ALTi3jvFcCB+yzSwoujTcuv+xjroQEeSUMw2S1vwikc7zzLojeUWSFunmMCloAi8Gcg
m8+BEelwBi/hhZxd33uBJ3aSMDm3jMEdzBq+qSpp0WYSN500QIJeXQkxPlc5uhSJF7lErS2/nQLV
lRe8/HPniNlOywX2C/rITzP/yHI7zsAt+KTAGs/r+z6tL5zjJQknCYLZabiT5pBgqPlXJTHf7Kev
X6vKJREnhsTIE6ubXIhgqqKYq6GTcfe1hLP3+P0+nShj3RGCsTdoB7muNsa+O2TAX9uDbH2CKc4i
gAnPA7gNL/kNyyf/rJR/H8+y8nf1SqMUTc5HrGwxkfpBjbQISKTHZgho5vRiU8w54/F+lcvX34nr
SS71vsEqZdX/Qq3+ZrTR8qMBPP3/sp0efDyoHl6c06cG0+HW7P61Lj0gnC7RkE3xdC+4xXhS/ZuL
XtCZKA9NlX+LPFGSGZFkPxOsbalCpFmAcXswCyLF3Eb+lr+q+/nwl+wShI3qwpj2Z5QDvAP4H4wN
eEUBnXzyDuiDrFM5JstB6gG4KfAGDHG3+TeoMM/ZsfeSTuITvyxGUBX4FYZ+sxtpHvqHperqIpPe
Nbf6w+VC62fQkpO1nfiXsJrAkOqwtqUMYu2LrYN2sSHM1uXtpdft3E0nYKlDCzBAF/XfpdZ3CgoU
79KvXYgyy9eUvFnDw9eKefb3o5ECvp4JiE7n5AKUplSV5jhVqM8YM2zsWwxIXeB7OGv3gfuAxD6A
23TvtEVErzyvLCZ3idyWBG1DJaiulwztdlwV15ec5HNX+r20E7XvE6e1JMGK0lZGIIqPuCuoZx+/
3rdFfU/t1HspJ+axSibH4SbWhDDEPyZSDmsyNBsnkea3punVpWrRWSV/t4cndlFOaZlguH25zB1K
6u46C4tjEi/AZTyW15fU7uyZebYPyE1glMB/PFFxMvUKJ2aCIxwUUy5cuAWof5CYslpmbS7WQT4v
D7G1BQAb37HAt35qHtvJNObBcZdgY+lq5XhfdugXyOGMLF2CY7q9mGX/rCcfRZ7oSWdK3cT0C6a3
7FFFsNrOQBNHTNtcYfaFfq0uZ4oUmAW0EdugIIxH4BQHV1fI96YE0pZ286XhIDfuWLzMR5CAJ7EJ
g7W5IPLz1V5EwhW3sbVLd9bHt82uXG/mExzjhXVAj6bvvqRLMbp5Sqi2TTxaXF8qqn1+cj6KPNEa
fZoAu5cgilO6sKipuXtp+C/JbNBRVs/Ss3apcKM8KeYL+/v5OuIwbXtBmVliDnJymMAsrz1N98Bh
Md0zgND1nbuW5qOo3bsLu7r8po8XH5IQF/tgIgAG0Cl8clumON8Ku4r66F9zzEvvNUoyCbh60zAP
vpZ37hCBoYHQA0VKTIGc7Gg2iGLsM+xoYaQYOkluFeE3X4s4u3fvRJy45SNas5DMX1aU2UFh1/Hk
+bSrvbVvXCpPnPEqsXsYE7XQl/s7pfhRJ9k0WuVkIFWyuHfJVuyWRnLnAYzuAK7RNvL+kkaeeas/
SjzZwK4DP1/VwpDNrzpaZTHh/gaQjj1b928Xb9znRNBHWSc72RiJrvwRslCmCPmujNu1dug2+vrS
G3fGPH+QdAqq5Ga8673kt3leEkFNoN7a9YD8lvV2OZ92VgddNMkufivaaE5cOdUjJVLYtgzN6mfq
WgHjl5KgZ20xIIMXADgLodnpa6p1Fm8EgYRmz/PXKtsk5dPXWn4mI4kteyfj5AVNU8+YZQUZI3Co
gNlaIXvmUWcEBUwVDaG+7w9jihBDe+CMluKiPf7cFbd4WMCpXqAskRn1ThbpDE1t+XmKWCNyDuW+
3SPRtVa3MzIyzrV1sK74sW1pCvXswt98UShCgeJZ32UHuea/rOevN+Tcnr//OCf7kfG6MpUGyzKJ
b2Obx23NQWJtXbBfZ9L2WLWJ8jzyGpZpeyev0DTW7siXVS9YcWZkrLNNiwq9fycC/zu/gT+xKhEI
bb5e3GcyhmWz34k9ufZCodvfXMQuuB3jfR4zhkiSI/2c7Id4SWNm392b8nBpEHL5vafPA9oQPEC7
oXcdC/5o4OZpwNvvIkNrcF3R0kjBcNZSH7wMQqediZ4s8ExeePw+E5wsi4WPtkAAYq71t7V4FyRo
eUd4aeP1G4LsodhNaBlY5p64oBankxbND0umuKfk0EbleDQOaJ4KVPzvtL6dtfAOmheRvlrCiVMt
17xOjVO9qFVNza0eIYaHiQfqfxuJm3ElcbcOF93Hc7r8XujJrqum9fU5gXe1nLbuL6EuP/CgpEaA
+47eOGqizuDVF5T7c9cvNh4t9ug5WXBcnVPl7rkz1V0HLWvD8rUPl6T8BvXHG7Uj1Fm5saXT3gj4
Kh13nkknyi635J3zR95/hBNFL2XbO6TBRyhBy7qQv1mrqzmyd2BovzSUcc5RcAC26jnmkqc/dbJY
yS3pzRCV6s9Gc8uYT830yiovxDrnrtCCzQH2YyBKwIH9eIU8z6khCBqUtHydj0kWSsvaJPr4Wtbi
ZTLzF3/s0uiCwVje5tOL+17qomLv7tBkF6yaEL6Fvg62o4Q5j00p0wCt1op2uXfVO9kVId1PlRYY
giuEEzI0C9Beq58n20Qinbs2BT+0oKnbZuBGGIpwyDQjqObxYsVpeSq++rAnL3Jiu1VbLh8WcBNR
+dyt5JHcqRCvGKhQaf52yW87a2He786JFdeBMjpqSzHIXhVXYLdBH7tE9Te/9++aWG3qaAqt373T
ywS/hz95ZKMdFPxuIQm/Pqmzd/2depwofOFXvZ9U+CgGeZT9M9gMgM5xwaKefT7er/eTJ4ceebZs
sL7tN86WT0F3bJGt2yVoCAW2yk17a3iRjpzTt0uZs/O37H/U/9S1E7mjDx7H+nSrDFM20UmgOMXR
fKWtv97J8+YLXI6oPutLW/RiW97pvLSahuslLrTV0aVE1ARiV98A+3o1PLdZMNyMQbNPAxvI/rQO
kggQFJeQJc+e5ruPcOIUAXsqT12Oj+CTu25Yd/yYjo8Xlnn2tryTcWJQhC28olKQ0UTVxgfTF8Xk
y0o7Qt7Cm81vyl0bWUG9BXzt7/RGggpkRi6EWYuUT3f2XQbgpCwwWV1iAcEFBsZp4RhIOs6XRoo+
8zwu79E7GScHWqux1h0JR2BxspqRlvfttwlwwAZgxPyrhb5I3IoVgPPA+FggUBgfFBhtL6OmndVh
1OIMHaUlgj6jj4o1i85mpIOv3W2LK0BAGjs/0EbafwMy8Fbtdcy/TOtOp7KKvj7rxQ593uS/BZ8Y
Rle5Fli+l0Ci8wCa9dqDK7iCD+bAM2IXrs9Z1SU60vnIcluIWz4uskhdNvolnA7WPICripL2zvUu
AT9eEnKiuz6f+eDNEGJU12X67PSr0rr/es/OHdZSc1x6sJdc/YltTxMBAu8J4V3VW2+6UzI62P66
b911O+jNBet9NhEG42ZjcBUBpX6KjeWU9WCZjtQxpOTSakD3EGdvg8+ftdzjdGbqMLr+NwswKZ4E
0YhMXngHL9pIjAtm4WwM/e6TnPZKdvUMWpoUurJwM4goFdRVKzdIrpeMY5eE06VX9NxZvhd4cpbK
5MyRAzbaBvqL9mDa4I26VLc7c5jAUEMXIxgTgNp+Ono1DM0IlpZGhTkZD5YOcDtnvGtKLYam/hVj
/cfr+J/pm7z561o1//1f+PerrEBSmsKj+fjP/76u3mBD6re39vBS/dfyo//zrSffeeCvtWzkr/b0
uz78EH7/v+SHL+3Lh39EJaa2p9vurZ7u3jD73/4WgE+6fOe/+8V/vP3+LQ9T9fbnH6+yw6QVflvK
ZfnHv760+fnnHxjWfXeFlt//ry9evRT4uT3HjNVLyV8+/czbS9P++Yfp/NMDlt1C4Y0btcAY/PGP
4e33V/R/oiSHHkG40ZjeQv/lH/8oZd2yP/8gzj8xwgO0F4wKY2YIutPI7vcXrH96vmt7MKX6kjlG
XuH/r/zDGf19Zv8ou+IGE7Bt8+cfFv47tZEoSSx8bMhiwpcG7PBHuwXsuNZsWYNSjFjGzR6BhvTi
FDNqMsy+N119n0iQzymX6hLuduKtRqFlgQm9QjgJkNeG1NvCXvd5+oCkEEUtPTa1ea9JPx4xlhu5
zpvnStpaWVxXeF6r8UZaxXZo3UfPnuDVF9FkixiJgde59DZSulfANCvYcFVwI+47dUATc5Bn7m1v
GUGjeyEoq4DqY9+R+aYrd50/3s1mvS+t8oEN3lqC3yps7GrbV9M+dfutEgA7bd2EKut5KocVOmTA
rJxbT2psj2Z2q2n2SvLkRQ3NVV03qyxPtlOCblFAyspJgwOPpjjLu+4N+LajH4gCM1X+T/fa7Hic
ZmQnsXw9ucnYXS/9uxYMOcWkb4QDdvFSUqLSK99OKVLFgdfLxzmuwKST5G7gzM2+qAWgyiya1tmm
m8pw6Hkk+yTUbG+dNGg+d0By3yCKyIsbZfqrMt1ORntbtuK6n5NtU6KLhg8/rB6VTTB5EB/TIo9G
oVSQdZiySAoJENoulpW193rUNabqdvLtmvKquKmzKRZlDrbNvL1i+QqgdmFXOGloizzMAUIP5qy7
ykxiqO+zydpYdjSdQbpb5GjY6A0rqJAbEzl8BtunbWI/uPmzgNZUXRZI7tM88YO5JRgczJAO9xz0
Ctgeth5zNIkZEz+/FT00AKCEgTuoA8kHL5ZFQq3B/SmJG2kFP1rLrIiehSkBSI1232XfEnveO162
Ub1339Sg+1Uy4HX30DpexDRg3HbND8nskTK3vBIMWQBf0yN/9sPEy3djJrc9Uzc1yzdWnQHlK/Dc
+RsnyRVpDJpLKgz/2q2ryPTq2z61I5K0UVORrZ4xjEcOQFJMdpn1UpNipXIgf3YvVSO+Z2OJEkdf
bGtDW2sWZuu5LgPVg603rVdcki3L7gim/iuNB02u7XTMv6DTdC91OCQ2ScLejueeRAVGb+jsajN4
ytpD25L7bOBUmslDX/dhWavAASetBMndLNTKHnlI1HQ/qT1LhtjrUnR1ESMuzRmTnyn1q3TnyB8A
TwhK0HgnM7rHNS27ZtbRR1OUnU9b5frgCO2LO2Z2x8bQbga+UykGgtBtAWrIjc/LqOnkFRf5rgOl
X5bXLwy9xtJtblwm42Z61XPnJ4DXA3B6F5RryZVqkqfC6UsKpHPvIXO1eFBApuekpq3JkIUiZhlY
aX0cYQ0DuMIbHwMm3nSULY8st99bDca1G5ysToBpMzVbo3WvGwLeOFFGwk0js/ZH2tTkSRZq7Q3p
RnPTtWk4OoKj72b12HhZAGQP8Gu3j8phaDj1x1VWgVpcf3Rmbdf618J0A22+4bX2xoppryzrIE09
7DIj0iyHDtnay9kd+oAxQQlMDc1Kf2C88rkF2DJz0jfmtBiP6yXAWhhwsHh/IIlzbB01UE9tDXtm
tC99I6yFXYZT95NXKNfU6Vr5yWuJJE3QpHUkbV1Gtpk++Fb9wvOWU005V7asXlW2qVxnp2uABzUM
OxJZu56Ar4BiFnmeu2bF22aXWzr4tyzSB2hAW5sFe5BFWGQy3/lDCYRRL71vk3Kr1E8rERtTNAfd
btsArEa18a0R4hbQ+XfuwPywdPs7u68BUy1je5TRnPc0k3o8i+peZNVx6vK7qZwjK8vBoQZm+JoB
XBr8DUOxNk2N6q0PTJXILvoXG5ifGXC4wVgTuCa/xShPaPVToOvTo5uwvSXz0Ekq6llZMFp1MPJe
D/kjcDHKEGV0LQTTzM/SwzUQs9LDiYMEUVfw3TXAfqTjS2m0MMBy26kfZfrT7/UglRvW4CJMD+Xw
0Aq+Svox0jQnAAJTbFrmThnlVgc1nAOrZJrsdgD1ES0UGtwyfSfmFFFgCeSD3CkDk6DmWz+hQTQo
s+89LBuZjIBhYn8CKnDNEO6rbtVhNLJOOzrMzXacycoB9ng76s8m0F7BTUueXFfbqzaJ3KbegnTw
vgYmwSrjuB6z/6Nypl+CWFeNxMMw64D56Qdz5SbZFNpQZZeBdBk5p6AaY+G5TTA13cEskm3J5LdC
Rx5zMtcDLBuGlqJ0CDu7CtRkrBgyVMZgDtS17yzA36UFv0pzmOjZi62k4tQd62fLk7+0Kn9L3eIp
G8q3xCrpIEhOW6Hu9amZMSyefzfqalvn2EfrLuG5orktIrue3EAK1AZY+yJT9QO4ikBbT8GbwwFY
wrHHlceB48/QplU+W+McmMA40Vu05WfaaijwgX12HFyA4JrApiLWXQ3YW0C3/+pUG3h6cdskD4Kn
BWUMaTWVVCOSKuMvXcsOfIJvoNhr10wVGvVWBZt+FMNz1TrhRPrYXnADmjEYEhap0bNhO7IH4fhU
GuXjkIWmstHd7oUwQ1sJYAsXUEtov6V6o73YLsWkz5rl8wYsPauhFPepgS6RuXkticMoBiti6Wn7
XqaQg7KFPQQuZ2AWrOotcVP0sNdrdwTrmd2zl0LPo0pNd2qqorxpY+6YL25r7E27/zab4krrEVIh
d/ao5cZO97LdROy9XRRhY/CwlWUMY0ripS4WFMYPAEclVCqyA+EiJYQUYatkivFM1w1Qe1479rhN
rZSFlWMjpeznq0GRe87Z2ivltiTywe/za9CzrnuzuE7ceghF4e7TYg77Wvp01tqdnXjfvLazI+8W
rc/zW6p527K/FWjXNV30npoHIG/tnAIA7hy0BhXPx6DXmo4KPX9YDLk73JudXdCEACIvI9TI2JuX
NpuS5aE7uBt7uANizyMfzVBP+itD5VGroMaZLQs6o0fL0MDKWfj7zCyeta46qsR6sET3nfnCDng5
82gxk0zjR0eDGwCVhtbDn4Uf0QfKtIPEQHrfPw62izJHE4w5Jqf9jV+8OYDE5x4P7PYNza2RbR/K
6cUVOZ3mGi9X7lKRTMCXmK+b3Li2q3pvsmTtaxNWU2aPI0lj5pGbvJo3Whrl/lFN4khGL3CYuasN
FXd9Ai3XVj6UCaiXYYvNmMWDcsyrrsiOtgU8FYJyg9neVnhIGi2Jk9w/lIXY8u2U3msYf1J8jezJ
nbLNvZaDQC+d0q0c0AkibxCEgWGghP+SYDoCrpRbF9e6xZ6blFHbYz8RpDUbP6sir3P9wPa0qB1i
XwNiBp/lj8r0AfmQuUAL7wMHzzAGhOIhaVa55UboX/6Oq+HW4ogpmx9FM+aB5Q2hNiM9Y6NKVM0q
Shxlhn7R/f5YeEVz1HA6bevx8ehX6ui0CCj7GZTmwgptq3SCpLezyGpQgTDgu87WBECKlFOFIYyg
53FZcEASV2qt6wpDwDOMnEt57lwBjqjbYGZLBMW8cmeWUwxQgZre4tq6sZJvdoLmHwBLT9IgQeOl
D3mBF95z93oi77rcgBJIawXCyAO6K6N87qOuRHNjGo4aXNzGxCyiYwPG3QTQTZfD6x6z16RMfoiU
bIUxAQCl0bbgsZh34GkMMq//mYnAY91IE1fdd4DJiBoLk40FL4PGMFYlMTejgVRaxf0Q6WEYNLeL
DDD2Rike36ASyY2xZq53lJ0GLOTWjT3RvSkX/Y8o0I/TQavgnYQ2C0x/NyTp7USQd+3xJFm/0IeN
EAFu3wAMktmpaKXcDYHNoc5gvpJp6Kjh1WUgTRW5alwZDOm9sXnymdi1T25X3oHbbJsX5I7D5zVr
9uB62R5z75TNWTy7r72Q1E2OWie3+aAlwdhoG2ECLhAPmgUsOo5LlCZbtIONT+0Mz9QTtJqsLTjY
2xXYXVdTkode68SorD4lFvKXCLO0nYVvgUcHiDW+00jfhqqCU2oQPAJq3RYlEqp9u9WqtqD63L7Y
YOJNPLCz8GaFTsOwICXeqCGoEi82mQbqc2DDjX5s+k9Gq8W9/zrObC/GaFYO3iOvfRQcHtOIZCK7
5/bCYlhHmovHjAktbIr0yPR5PZeKTsmdPgE8THVzfms6s4wRve2LpH/qmLwvpRkb4B0WtymTgJNI
xG3V94DCMbIH25896sohC7CFD24NoMzUdmJuQpeb0G+7raoByqInCdkS48dckjVrDXc1jmSTTY/m
LDdZ1nYRJiHu1Li4+SxwEOSalvpl6xrNvTWDPSKtu23W3J154LRHTC9uWp9tbHHfehp8Pos8dD3Y
pMZmNYCOrLXEtTeCYa2oVnlWR7k+Uahro7cx88E9PldkL5z0Ni/mTWOYB+A3AOBeo7iDoGPDW9Y6
EAlveHaNK7t+bHhg+G8TwQWgQv4a+mxrKbFLoHCzyTA4VQS1vVc9JilaNHLB/U4UdRsW6eRbnePQ
4M52RQEjzkJiuS+L19E3Pp2cISZTGQz9g3LBrvADVC1bFwk81qX3U28Gml4GdjetKzQB+Xkfuz0J
WRpNmkErxu5Bc0MHow6AVXqVWu1d4tX3CVbQDRxRqgg9c+dCqWa4FqR9RBBN86qOBP9pEX+VuNVe
jeSWjWzvENANpbnRh0lKdnAM8lApOGAGuJjzPqwRfpZat8JXxU/uju06E2nIxI9B3Ftlb9G2125T
nRnUnDcV0QV8/STsyr6iQ/nTJS2ehmFXKOd6tKzvReVfD2OxddvyoSDVrp7NiRKpUCZ194SVwZwa
u36U+jXI6aENxYBncFLQNzEGJa9xiHO/JxmY4/tkBeSzG1MkNmXEuta99lrvJPoD559VPu0d5T4g
T4QapM6/c7BxNXw4dL4OSMfxrhvtfFf07Y/Uq3HcgIynLUvxGOTeFmsJ9dSJnK6M0SJbUfx1xKz4
qmvt18ycw45Vm9yuH2pnDm0y6/D4i6iY1Le+0p8dnoWqtUMDg55+JnaeZq15wxHAqjj355XhzGuZ
2/eOMW7am6nw50hP2uuss3ZGDqd2BNpO3z4VyHaQEfo6VBBqkdCsrefGKtfm3I9U6UCmrtSdKlq4
EvUhxzgM5WN7K8vZRAthu0t8viPDQJvWDvxkumlbAciAQbtx4RBQDc4gJal4Gpj5kE4VXB7NQZ99
hoCKaQdSYvbPY3yL/IAdek1y9Ht7VY3DOmV6RuF5BazdzqMDo+tZ6a4u5ESVp9/0nuOueeWk+y4P
ZzZ1tOrEtYVxvzFfNVlZIUpQgNnLt0BZM+Ci7RqZ/TAH936Cr2EKETW5v54NBP48Lw52RzSKoldE
vOJGX1lpAl96tq5cADX1nGlwbN6EIWJ7zqtYFCBRda1jKn86eX4FVEjqNdWasQQ/Xn03mimsOHm0
smblDHixmAc0F4U+k+lnqmNoTnorqe/r9kVr8mBwtDu/blEidh6z2YMeIxvGwB7Q2XYblJbxIxPa
hjcNGqEmRvXeCWuG3N1IXpsRoFUj4jNqFt2D39QIRc1NZ8FCAHTkIHTtxUDMBGekrddlfWsykxIr
Yq19aDoeGuwR0/uYcIcxsp/apmppgTiH82SvwEtWsJUc9pnPQHGDHBg6C7z8qUq+V/o3KXqwn/Ly
fhQA+h9kKP0x6MwiDxj6pSkY4qYA1prEIAf2LAZswDRDVrIwTGp3x7ovRUT65g7NtzUFDlTUEnUw
cnNPGnXbj029zkwHZEIaDwXCCd2QGxCrP1mNf10n3zR4OAjGtaNggx/zqtkDzP3XuFHIWGhdAgun
m8jfifnOMtmrp3dvXlXA98nsFHwQIkw47FYFOjDNzZD5Aa7AVIGHZmbzL1GnSPRZ+666gV1et9NN
4aWhptCn4gGgp0E4jezq7FmhGFpau+qm46gcmtML8reRgeVhljCFN+sesyn9kUvQMpigEOZb4aVB
KWLL1a7bjoVdzw6CeA92ll8VwqVepv9E9xeBHhnGPp9Ql8s8g3Z6vxsJR3oOXWDI/7brCoFNLdmW
K8RKrYVmbDJd1/U3HPFBQ/YBfFIh9/x4EnIHn86TQ6Qya8WZGSfSC0wHXn8pgs6ZIkIOaVoA47K8
meeDB94cZalwYvAt+auA/c9YfY2MNszagDpM2qOA0WU21Y17ZGtcOsNu2Kke9UN1VfhjrKq70Z2R
ggQL74ynUHCL5khqSO5w2lflvsh65HCuC23cmrn9BvrjrT/C93WEcGghxCFBTtmcxi3QfxWtUth1
VfRB4c1g/LPeFLgPpiEcvSdPJCsUinKqmRsXIgUrosFVASKP+xYUmg2YJT0XjksTNWm7Fld8hj5E
zDkoxGGtqG7cbAi0CtFlkW1kY611+IpKCyoP0LDVvu+O/QDKNF5EXebDXYl6GU1o2Rb1xgdcXkf7
eQ0fLJADg8tfAY5ozXmJ6jFGKMYh9BszqPqEDuDO7LomMJBG0xQsDsuA66iCbmbr0bEASw1kRFuL
xxQMwnVgpCQcyBQ2iyeCxJVV3RsSNH0Yuh0Y9fRVr5dRPTwqZCTwoq0s7iDIAlzcqIJE1yKdHXNg
zjrtmiTaLtWdwBgn2uhNXBfDatJvRv22g9gieRJtFYxI5sJtDzWi4+zGgPg/ElBEZmWNwM67rvpd
4t2gRT6eeAMX40fLi03uJGMw8+KgeA5X1zwyQKb8P+bOK0luJUvTW5kFDGqgxSsQWqTWL7CkgnYA
7oBDrH6+6KqevlVtI/ptzK7RyEsmmRFAOM75pRL9lel87cS208ve1GVSRgs/T7emM29EVe1rn74m
n49RNG+tMb23nD9KqK1RvKiSiGwRbFkxSFqmYyN/hb9+jpoYPQmnhXyaHLXzA38HIn9q8uhQVx/9
eJyDjpVv2C3g2MWlbH+4650xvPZjdQXqOhT1Q0H5Wr+ayeCvL4NJPRjPqMmPHTNMPJeTuTrYukgc
s/4UYXuy569GLv7eyqoz809Ajq6TaOleWyKZ8lW8zNJ7guV7mIzqLq2cSzqlm1Qa89axKnKxcFCf
sjK4I9XeT9pefVp+cef2pr2ZR46jbql+ugGP/KxrjRhm55qK7KUFuu6BuiTDmLNkdxPm4G2GeO2k
FgAKAwKoo7UuyNO3JR2/dT5t/GaJ4lT69amRiJj0bdlLm5+TX7D73CrEazuicGY56KZkvIoW/8Ka
Prg1AUX+sBvCeS+hPVZYo3WxcFZT/eqtT6JNp3hOiYL+2TR5HFFBuZZfbUnsY9rsOo6PDCGsWNVu
1p/GcA0nuevCau8tTHpQJU5wcIb3Nvd3a3eKmoMRgfQ0MYrLZAkTnp/N1HGQX/3hKfwqvA/GiGPO
JqQVeSdF18WBLMEUILiMbI8NdmODLJX1o5k1+8jqN370bpE0U3XWFun4xoMl01awM6flWFDyY3Ku
CNIVM7u+hGI7wU95fpxVYRuLErXaiuAmEQHKncYp+q00+mtRqOFSaiM/eYbzFvrqSU8TS4a0XtYq
jxXY4Wn1quzMyD5tdQZ/ZVU1cyS3uGUpwDy5KriegNXRN7x9nXbh2ZH1WzD7FlCCYcZpAwkg9VTG
zFd5YvSmtUl7a0yiYUKf6NvAAVmn46UkQCcsH8jTSLx1bn+04627SbYXVXpAfwZQVyr8mNzs5aV9
Hb1AbPVcLI9NZb9MtvihZwblRc3BIRxzf68XLn3RTw9LcRudKw6sJmtOoZHBkc1T/Zg7ByTx7sXg
Y72oNHhJy1Y9pM5zmBrElwTe784prmVUy89gqt9y1/sZuptcK+uu7JyMd6w04nFpX5yR5FrZcbUt
m7ck8vrvOa/UwQiHS1SOzV2qUyOZS8632h5AbgcmCyN9jNA58SXNsC1y84twSfo7Jk3QOlD+KZ9V
7PfyGtUeieEDkhwNR0/BEQPx+rTIEimAxTruFPqHZ6IFq8FLssyG3vMzeRkzyGWn23tO9JkOghU+
X+lvsN9HtW6Z9dVGasqShm6AmUMjImxGPUey5Iakn/bDGCW9ml5cU6bEvlHbInZFCfmSk8Yz1odI
lOapt6xYNmN4bPT8vljFyVqzKc6LyLqo7FRdq16PSV8Zarvqn0QA5olUSAvW4VcairMySzs2hdhn
QwMLOTCvV/lrQVrbJhBgpLPJRG/5PKvtybkfpZnvpsXjUyyf86iTV6p4MxK4re28VsWpTAnSCaJf
ptMxiHVNtakqWWxMXz81rvCAKYVBgVD3lQdLvrd7Hraz0i+rUQa7Zbk9sf1pjgk0ZzQKMjIdi57b
sHwhgHROnN7ZiraMte+S92+2V96fheMkQ8U7zoy1A1ZxuzDKzWSRzhwNRXoqudxDc1RrYexDF6yw
t/GNzRloEpGfv6yVh0I/+dG2lOVupschDqYdqKO3aZz0d6r5Bi3VqovjXRvWWdW1aN7GVO4JLX4t
4D05xR5X7rVNmLIeTyvGgEUsO1ipKClrA/NPzdd1AJc7kVO7LhcTWB6yI81+67IZru1o2btQfy5r
Pv/JKUYt2r29tM258Wcdd5KDpFyK7WA1Km4mOe38Onuy84UYNLHvTEpGHdAypm62mIXmhx64ZA3F
r+I2LElj3Cju4+3K2GyYsjl0Q3kW3hBu3UGhXHUZVTh62QS/s8ZEg28PjDtu15/MKrrM/tIdfN7I
pAiClPngp7GyIDdrtFNOYi6BFVMQOfHyRiZzLHKAPiEoCsMtepEjuPiPqG++pJ9e6Ck8N8pR92Vv
P8nxhpnq+dLmRhiXZTEnrT9smwjQyoEkZo63k3ZpSKOI6nq/TM2bdOR8rExz3pP2QGLyhMDSsa72
vPO+vGLkk6/DFax3XZGybAoxgkT5SOzHMH1Z0SVc/MzYry5nRbAQrS4b9YxBvuHRyQNhMetwN3bD
jvbUcN/BWM9lYYFtXQoQxsRtuOH1nN8VOnIeFsvIt8CS/Xbip7HbBtGhINx5O4ErbdI0b859tyT1
NLmxrdydlGgHpjKYt5XDLtJOBku5d2vOEiuE5cAeVfH0HFf0Ac7a3jHG+4k9uxNPseeA10Eni/EH
wQis8Pvcpfmbpl7Osnt1NBvLTALLqpLbIRDVbXs005+1z3Vex3HnR2I+FvR0+WN/p2dzYxRWdxxm
X2yMkkDPwKaM1YxKQBa8AA0IYezIwtr2st6OhdNsIqfzQfbfhXnseGvvrYieyWh4rTrnVxVKI7Gl
+d2XEwRMWrQ7x/1dRQA14+JsO3f89OtxC95mXtyXZQy9U9jhbWTLPoYp2WWuohJ2Xd3tZJA8Miqf
nIlquvM4vJNSd97OqY3gMVvW4HFI9Z8laug3iWQW273NwmF156kU9rUThwr1XdKpaCAmX7l7NQ3E
o+lluU97Pq6LWT2VblqiL2i2Q/VhWvZ6HcfevpubbtyCnXq89lHuJ6e9CN956TPM4lXnHYZ1xYUy
qGwbltO88yc9wZ8v6cGj+Bth/3zpbj/4fjVftKP/dL56TSk03mnTKA5NZFu7ZfawTov+qcqXu1As
ZZxaDUZwczZiLyjaRA5rHUsrmQ1rTWrCQ5KmBcerzUqdzQJCxhduvauiBWIiU7iS0DxEhcUCDPu4
VeYMsKx7b2/4csNih2cjD19HZlUQBDPikxnwhjBmjCFnWjSCJucFvXh09d4t1q3V1BuS2fVQN+j5
dzgH93QGX8q5hcgitGhrSKxQad+0l3DO0a+EM7wUfSjniZI7EguPVRnga5whf5zS9iCGrN+tXSyI
I74w2AxkRzffc3EMh9XfAIHBZ+rHNNOnzhTNcTUzGpQyoMdwinQ8iktf20TOwczTbnVc6sFkzC6Y
p5dwl82B3BJrkcXa9NWu7ozvlbrju9L69lvpXKrKo1s5OEe9HW59d7nz6wEGqbaSiZdybIsGTYrP
WuQO4w3rTKt9Ot+NAEP3i5fd+7UNhBWg0/CysUusfDTjZuiDbQ8atLUK5l8x8tCJ8pcqD5m3BUx1
jj9hU6Er2WpRT9tqNbA/94rg1Nx5iuC3rpZIj72BdYow3Q3O89shuCbT0oB8hzlfMsGPNV7tXIjV
Jla85HChbjc7VyWSGHPQgLjzu9lFHBPlZUIzttWdw0bTl3EAUGaWK+f8klhdaG9rr6CcasiGI6rY
KV7sMri6XbSbhqw5LPaznuf8oaqYTjgf5WkQ58XQrBbNmvQ3hGMOIbV1OD7Xjn+pwp47vRverPkr
l4X3aE7vUW5WxADIKfHleNfU3tGK8mlfF0vD6jxKPt75xsgM78yUmfRBe/F0NOx53Zy0owv0P0bL
jWMsESByAQZLNuc8mugKN9c18TQWu9DwuRWGepv3ZCAZaoLQ7c0mUWvqb2p1yRF4xchS3H1AwGQM
Cfu6hC65fXyKao10SKT2iyEAQJqpXk9WNnzKJnWSTDO7NOg6wMmJ39d4ZsmTiXXtB5tl9rcoZ6JH
Kw372wQWbIt2GjbWXLhfPbovaYdUdPTjHQd9xdNtlVAx1sWR6Et014PRl9NbMC6fVtp+E3z23haF
ey/kcj+COFRhiXmvmD68Jk938wgN7XS816UPHjUTzQ5pHrC6d1UUz9H63s3eg5DgG0FIl7eX83hX
otwZuf1Umx6H7EAP7uRsEK7BGmE1afMnqwjoXLqJ9ri5w7yNbc+vk2ysED1k/EDiTDyUQQe93Ceq
KYakZ2natG6BsL20PjSQ/ZFeFb4m/TkLAhJqhfxvfK9z689kJNYyBonX1nga/OZpXaoCNAVQaV40
+wKPfBj1Oin8oz0G5rmuZVLxcL+CFuDp/gDkRiikG1SETtteJ4thxguZE2Q+b7J23fRrvRvZZ4Db
rKexrJABFHzXHSqxpAJUOedGtG4WWGk0SMI/M+zn58p89vOuu/NdtVxzihN69qsws4etMbf2Y77w
A8cCO1/1HQnVn3sztF99p7zDu8wpPPcpQic7vZ8soFxpTM035bh80HODjBDduruor9ID3yNBCiLN
ErIHKdlbuhR5TGMn6Ygxv84gjqI6yC8ZI/Dff/Yf/48FaT7PCFB4wy4BlDYXUh2cpbdMDkXWsSro
l/NMR8yO7OIEMI4bP7OnnXaoFPGL2TpaKHEMhb7K1ObVV65IzEJaBxj7Zp7d7ehaROh5y7eQKx6M
wiuPKGRMWITrYJblkwkRrYT4MFZdMQjPZGj33nxUfpFUWYv+zLslfcLyMcq+RjO5UivzdaMurh6n
o507G2+13bir6ixOtao3Vmu9ruXSg1wHX7cdf+8WSCD9LHVoxcv4xtZkiTJ9bULJrD3q5dqn2RC3
znrq+tk6DYG4uvkwn0yrv0R5+CidObobJ9Enns3i4EZFdyJtZxvZ5fjY+RSPFwLe04TVnvIi3A/2
zI2UrvMF3fp9BtVkhNZVV45x1QO2AY/RAkZsL4UrH6Xuj7qBHV9bYWw6wgj32f1qg2mEK4I41w2z
XdfQ/SSHjW+3iDWAXuMO5UqcKTI6/dYt933YQHY4HuGWy6hPpStPfm3Zm9DjxWZBSkHWCqpuFGm4
NexFxKwDww5LFKuhF7iHYhWHPqy/KoOJOl+kf7CJC5fTZS3o+ZqbMoJnCS7dQJhFm5b72jg6Xs8s
rsxve/xlR7UBbmtO4DA9o3aePlZr6+0Y7XNU8nm2F/nkQYt3b4ZpZgglkeS2YWrtK4aIWOu+f0zB
Jhg33winno4yl28zOaIHpTsIJzVjRvXGr1AxDWT5nTDVwexV8EYThriOJp/iaAScFlnxJObHXtB6
E5aZcbGNCHVni5pz8Z4IReBQGL+bxeVOBvZqQNQAs+tqly2UTjTlevVsY+c3KCfH2n/0rHWMVY0M
wdB1mqxp97FOxW+/zGmaYC+2I8jT0mGvlM5PJ+Cs7afi3XJc2j+MH4by3yYwv16m1ZUowp+R4Tys
UVcdci/rGMy9Z5d5xwynLQlwM+wWbBqoTBL1kwWdafzph+EEixXGaaVkzPxfV/QjEzEIadQjbrWX
soh939nSWzQkxsYs6vEE09kngdvs8iHn6Zodonamo3VF+ppn2Xfm9jtC1ayNKxtnU1REBjKvvER1
dzEjhU0LOXI8thyYymAS7gYExQhRinXSyfLRNTJZkVxp5RyZuksC0jfuLNytC3ivBIogt8C92gr1
7Wl7k44q2hDUDqCPKjMu06nftvJG77CtkAhTbzwug3SDdcvbeDZ6d95pwzw6wppQZwSPZT4/odIm
hAlRd4e0YZH3M5pc53Zh/DUJlBtPdgDNxbO3F2lS2txBtXkvwblVOT4sbg6mu7bk4tvNBzvyT+XM
PIbm6T1TE5+3tf2Vl1MAc8nqkYt7qxjNe/95nsNN6aMqKB3k2b4I070kZt4PYtarZZe7ErGY5WyA
Lqcdg9y8t3Md575lHoy+O1VpaOxSlz1a29qKWz2Gu9z338K0oDhubDZhvoCwaApR3IlTEWTpIu0e
oekq76dmCp+jYTlVymz3htV+E895H9QRwFVjmscJ2k+z/viCGsosmx/cDJenbZWnwK+OopKfXKYO
CSJSpy73twuZdHx8pkNfi2fhVCuzd6S2yMDR1sh5pD1mMgAuUVTMN5ZNaJ+T4oaSAVaF9B8leZ+H
SRuJAaHbQYoh2ER50MflYO/tyfbizu66pPY4hnOjPXn0nHPXw2sYWY4KbC539ZjjQWT53jj41Qpv
AhG13hR3oI35O1ZuwdOqFQuY5hqPVf1bVv0Sp8pb9+FYbcDf55Msf5gL5X9ZXn1pvn/IiXKLOqFN
IqO4z9BYtsZLGG3CQIFv6/oYhrW1p9bX5g6ufkSL7A4kn4D7hd215YOJRt1OTGFjez7Rx8t17Cck
0A3fUDr494I2jVhA9se2YAlC3DNRRjwE+27KniL3bkGa+hQ4oxWzI114cVNsjZK8rk6312rJ3irc
LDuG4cQKy2oH7MKNsKT9HdIoBHXlRZdm8DCt0DrK7r1tOzTwu73FrNzNR2GYbIlB722qQW/ttfKf
+VDEc2hEca4DbkGBNs+IzAvASlEZ0d7g1A5WiRNydBB78mLulYEAe3mv5rLbG8LzzoXf5LtxAP4d
Jlcj+e6PjmsvD6WkYLSuLhJGuOJh9YucmliFyk/WsTpAKA4iuC+kw9Hevw7tkyzXrfA/O4NxGnot
XUjZ15++fLZKxiPOUsPLErDgPiCdNMKdtHzL9Nviu17t3aTCTcj+b0R/0hph1bwNIv1Qhivj7anC
vjzYBfTDBAX4J5VPoUNka/t7zoBbmnEfpb9bWL2cNyOM2uMc9SjF1Ull5S5v3LOvAmwLFLtY4zZE
SNfn6vg4tjz/62CneOE6hUFpUYrukBf4KLPr5WVo3cT0r03gbCMU/pNt37voPopPmwINj+0SldE2
zeyvgNDh/qbyrliS3O5VZWg6SuMu9MwHf7bfMh/aYSC2oBHeT2sBTRyqH4YjT1moP3xUBCtofKnz
X6IcT2H6oIf2PhthomaCYhHzNlX77Efgq578reWhkW9V/dNsLwVMSOS+SX3WXQBV4bx1AZHuE+w6
DUsPVuXsohwevEtSgfqkr+O6RPaMItmBJAvf2xGP2Jju0EAcpVldzKUiOCOL5z5M+CYNZ0PoMD2a
Y1xkHwFCGFWhl5nqjXTwXoW/p6J/yOqRpauIO9M6kHdyAgc44bm5DjmUJ11cU3u9mShcuIxi9m6f
l5UnJNYGVEe+sUWXcKcYR+fyUagPEfxYzWFrj2iSJYD/WthpnAMZWn76XEkA4MFEzhZmR9DIB1V3
J9fVu/y5nhn6CRGCpPRADHWFkLs4jMuwXy0PzK/0v4ZwOHP22KepMe5Ejj8kpdCLGYx0ekcfZuJq
c7WGkKXWY2rDX/QmPvfcD385tc0b525Y+HYMDyZE9ACVuaa71XHuB9v64fccGUvk7BlZNr6jz500
465svlOE38bw4TFCkRQd2vnVd9vr3FlYV26cSbOr0V00fKalv/NGfum7X7NA6GwTt4aaKlmgkzej
KT4yo/6exPLgTGYy3cYSVmVb1T+MsTyFS30pVXRoLD5YGs1r4T9qJtRMLgdb5XNCeC1cqnuYjCCE
KOXEgQs8Ix8aGdbXKUY0hO0DScAm9XhEZNHj0Hd+XK+osAdnSqQ3HVXKUzrMTjOi/WFp70FpdzUq
MK9ZHlSaf5nR8hoG4wbAA0OBZyezlNfc7bnRGPdscLACGYmEnbbn7NhNfdK5xrsRqT9Wg2DUOSCd
BP1ELHlTt8j+EPXu1keBZRfqXI7l1vcMdKtwHJV7UIozZtQDDQ32uZXGUWixGVL2W6wJRvva+Cfw
2/NAEVwzZkfhFQzDULZjNTwUTMCNDt4cwZwbpdVGet5lkO5HtfwsRboh1ezo2dCLDvWF1ksqp7Pp
IsxdjM9qbgAFg6vBWc8O+uF4JLAUaW7tzby8IHdMmprsukVvZ8M4E7Ww88N6Zy0ptLRIqtI/uQ5T
pB70ncnTMQkpfura72GGNRg6IqGXxkpCVXz8xcn3D7/cX/1x/zm/hGivkHzHW3QJda7+v5g027q0
l0646wZWaj7U5WuW47jpU8RarfFUVcXn4HLxgX6jW4RaPl6dLqgSGXHHm0vxd7vsPzyO/+Tf+1/G
yX/1WOLg4L9/tU3+k9Xyf2uu/Kc/tf/d3gyM6l//qv8PHZhEqvzluv0nB+Y7bsr/Fn+L6q8OzH/7
mr87MB3vbx4JS+RJWR6MF80H/+7AdNy/kZNDPQp4DnuZfava/ocD07H/5nmUzZoBZVCQCx6/9Q8P
pmP9jac4/stbu0Pg0Rj7X/Fg0pf2zxZM+x+ucUoc/MAkLejmFP5L8IJfaadjz9VMXKnxowWU/jDn
HK96W6/ndczT9hhVzvpgmhobi5yLd3tqgvtlLsn2MEKcI5FCNNY2M7DoODYndCViudhdMF5T6K6X
FNH0vT1Y4r1WomKFIHfRjNHnVk3MlAgmGGmZv2u7D86SkLvYEdA80To99w5/JB+DJ5coS1w8xpgA
l334jYa9ZKaOyYX89PPgQu7MceqnfYm+1yyjx3kq7sbR+nIn77frld9SilNrj9uiDs/5Ul4z9NBp
Oz55af24dtOLnLI/1FHF4Jv7HtrB7IrLaNuHGrRj1fVrYIuX1qSFR6f3tgiI9UbU0jng5QWq3+jq
t9YHh9UJyuYKYHtnWQw0fmt84b8VcVEsH5a3vjK0gpR75dcw90/e0Lz74XrJq+C86PSzatf3SdVH
yob3XTmd0UXvCBc8mZ31EKKZL+vFj0WGgFII0dHMmL1kxvhbz3qfRSipmjZ9Ld3glxkxhkrjBLAC
mC6WV2sJX9MBSNsyzqsEHbZJCuKBXPebAIrXsGacPEhXh3ZB5adONiedkTMYZ+XjmPFcLtRvnU3f
IqBqQ6mdITQKqWo7zwYuV6TXdZ3UdrZpMDCu5fStas+Ni9DYaNiD0NefdaiObtexYRTZ3pzUwS5R
Vcz9szchizVqYyeNdVcL4wcSc1Rcq/FQp/beRKIUtN0B29GDsqND3o2PopiR3MJjut4HzqAv5aHa
B+Jj9zqly/BZuPlZeShB3fxZ2Tn7uKi+jdH6lllxEY36KGr2YG1E3sYJMTFaNah2CEpEIsebtsiC
7cKZmqes/C5M9yNVEd6q6BA21rMS4y8/9R6yMTqugmthi+J31lqPzhSd3ApNaLu4z4SY/B4U3he/
4iqLF8IM9qTJ3SydlLhnrG6Nj8IpMJRgdsjevFDsFErhyuvAHMBRRNvt7cB97sP8uJQeytI++zUM
+X2pvCehJuwswy6qBS+3OcpZfMDKPK7IKpK6r1+RCB6NavrGdML2psWHJ+aDOYQvvtNHSYYwaJrN
t7TXaDfNd3Lff9bWonFgwT0FLVYhM7oThNPFBRIt7MVziPZfZccol8zUNQtVqpdP7EeXcsovELYY
2qT/OpRwqUEpvGSKjLMl08exa7ENZOk5X0Mg4pxwbj5fz2np3DVteGiqdCfgleSqd61NprbXHrWZ
vXWqfS7m2YJ2WAju7AcshRPEatRyt06phMZPG72tbLYQyxp/Tz6uqTq7lH74IIaUbJgy9w7W3HuP
I/LcGN1Svo8MhBEaOWTa5I/eUGKKREKrsQzsKp19Iqj6OSz9fAYkUlfuZnvj2rl8ZqYz9gUYroqn
SA2PA8bye1kCIFiE+2dR3uzF1JPSfYPFgKCjuOqaFS2U2cSVFi9Do7p9ubSvpcp2ldXsZ6sfz2kZ
YdsZVYswztnK3MaOhWMDEdrob0JLZXs37XGv2ddVtRLDW/uVKntMHHCEmNRdVPfRcpXS+lr9AIqE
8CkxrukzXptLuuCttsH4ErbiY5mnP4Ha7rTd/pq0/rmOzkvOziFKZjiU5ni0TDTR4Z/JWr46v0u/
23a4ieXpO2RXfxYy/NXWNrBMQJVwy0NqC7vMlhHWzLeEDFPCRq7Y6D33qE2OayOQzyoEXUVkP1pO
ZUPtdhD+PMR2le2gWLtZgi2vvsvxSMpSQNl6DMpdmmi7sGL3puqv+hDRECpkwhDlyAvO7nPo6bi/
OVeiLr9DSP0G6nE3euiTRX3NzOzguMOvJhXuhpSXm5f7vIg04i3ztHmCcQ/xm7MDVEWDUaPzmVqJ
wkLogGW1L6qD0xlLYkT1s1NnKAIm+BVdq7ul7OykUuOnJJxjO6VutfHqVB6mjreNgGx5cTNxLRyN
/0H44UmHfGHgBtlFjsW9Uoiu4lvRbILTWfxxDZ44C+db4uEhhK+v2Rwnc7pqvX6gi9hbnnYTW2f4
hErURiL1qgvGW/s8QlOdViNbdqWFDJo6IuJj1pGhfkCSm/fZa99UBtcCS4hG8FPUpdiYPLO8yFhx
UzWnplNvYbfaB9Z9O05XJOLKdf/4ei1JnQRNJgpex/XNqLas5Z9+gZSYjBaQpDIeK5iIreGFJ7vA
ERTmKVRLb03oQ8Nfoh5fVGuSqRep4v4WGJ445fjq005xrnM99FxYM3jqQjVf23xtfs+tXt4H2fvJ
pHpauNAZIAUynyKwmy1ncXPMuubXogQFmE6ErTD1lz2q4+h1dVyuWV6hq4xRco2bzFD6a5a18ZD3
zjui0mlbYyyN/3vTgodCNM6MCsGzoYfjYnLhQwOJSm+M8KP+pspcVJzQWXNXyg0wz7vLXWgXYv9v
g+B/aWL+fxuH/4/ZJf8fzsS3AOf/8e/RH/9pJN4Du/91Gr796b8Pw5br/i3ycCz8ZeT9exzJ7Xf8
W+Ucyh26YlzzP+JILOdvvneLjXYYoAkfcfnr/jEM81t8gUnNSxCh1Ir+S3kk/1L+GlIMGmFUjUyX
qD8SUwL+nb+OwnqRRtTourm3flZ3txYS+V6fh3N9Xk9g2tvJSvCq/V+iuHzn9rf+R07UP/5V1yeC
JbACM/zXDJTO6YbAxzx7j7VjN8MDVhYeqim8TC6PIgwGK+MZCOKnxtKQtTIeZYZaxjvMTrht6xcd
dft2qLEQ+gfj1uQzq2OPABSs+p6wsSNTx8Zkpx3FmtyaraMJub5iw9bVYeYJ3mCmc32gkyxFYeSa
N1k5NnOJuVA8zO3tBMZhBliumI/QWnJ65bvCq7aEFgF9GtA+Jl+MMkm5M+rqb9sf8LqhrtatOCqs
4ZgxMcIHiezHq1d4fWy0/rko1r2WeJfqmzrxacwPmPC2k/ooO+iRjPmc4ALOBRd66EagOVF6nNP8
0zPd7ZDS5D6XzDykIpblnku6tc3oOgOSt2y/lTfcY7LfRfZKvcVikZCiD71wXm0dfjoNRrvwZXE+
tYX0nVCVyP+eb9zx8FFZ6IQa4PT8eQrokmtYfgaEQfgYO0PyAvW+a6f7SYy7vuge1jFMZge+qjQ2
droeEavswiY7wnbdL65xbqZsY+cc2B5geDu+L7DWVQu0gH0ThdwhVNNdXck7QhPGuFf5wy1vwSWE
ZMFafMtvVJ79gsZk1wcIN4jEoC95awUEaDwRc/FnQllaN9PTZNKGtwyxK+2nSIjrDdNv0BaUGHHG
hEqFrVjBqoyn1hxjr24Og9ltFy9fb0ImGDLrATnwUazu0ygeht5/d6z5NKBEEPiuY1DDq2d4B57N
Jyr/TtwqL+ZcMGSMx0HBlzJajsuyg2lNpgp0qfaxT7HJAAejrzgUQKKGfi9KtHvmACmGKoHpsrIl
ojHn8D/ZO4/lyLFk2/7LnaMNWkwBBEKRDOokcwJjMjOhtcbXv4Ws7lckyMvomt9Bd5VZVeUJAEf4
cfe9ttoDw9DT2xwx+ZJ/r43Widt8G7Y9/y7qw4ksJX2fSsGhncqnSNP3wOQdA9UI4Cm3KX/iD0bp
Ib+rY0o0YAzoUPaUqqFBnAymQWzBddqN/T3EASIXFZKF5aQRBU8u4BMd2tqNEX+HTGPXeGpO04XA
ydmpPcUT7pmKdh2VxWmkcaMEDnwzxjQQAGrZCr84NOKriQVwzykcbBRluq0pjWhjumv07EbaWoVo
bAJub3IxP9UIVpsoKBxTpW83jMXAsRDryOi3tklDSq4uNJoFQ/Ve99t9NjCvuqh+FWIUwcFEHbBa
IOhILzxyAzSxi6isZfFY6HTDV9FxyfqQDtrpc+YqeF5l6MSzQbLjMEDOalCXQU/SxhhJY6JdtCFX
yIqKV+lo/oVB71RgbYqyORkouGP1W6llhBmQkksKueMv9CL0zfcael19KyCwaYfncHwxm/wYshtV
kfkzqJQbCbEzKUIq0IJLA+JrRHN7pbVX8dDdCnQh4gFzDIsfRmVtSrq40qD6FjYxI1TyXVlQP1Ws
CumetVOq/KL2x4IJZbxOYX3FNnrTToh0wYdRBjzQGrrBVOPQCzSR1Fkf27oFFSOhdYmi6LaZGkeQ
1R8F8pxwP7T7tJeeMt/6ri6QmDYvqRqQVqtCOBqNrQhCaNMr5cgK97I8N4gsil1iSRSzfyay5qp5
v01N9ScS12OWiLdJU12Sr9hklDGkJUUeoRx7iIJDJlQ3YilsqiLbyC3tDfCJSPN6voYvUpkDWdPu
wmzwMmRqbats2t5A1hhvrPJloJE68WtPJiktIxSgzZCVSRdzdZDz+GeQ9t9amDaymO3SajwlCn+6
MuxpV9xqhb9RcgJyDJ606VEURhAoLwE9t8jM26K9SmSgwOlPPxl3hfYqykjErEMR4Kcx4OcsoY8q
patxxJzNoi4DdSKnYoSnzmUYq5s4MSkq1nY6fTcBuakmtbzafPIFN6RBg2OUdHvPfyXzTn8romHX
6vcICDI4J+GqbLW7VENtpZrZzmguSe/aAvo+iR1xpvCRjNt+Pg3y0yQ8NAMqJ6TV2sjtTuUimzn6
sFNH2gQEhctW5phSvanU6qDDFwEUiJovQxNDDa2VbpplwxvmvdjfKHJzXQtXCXmOgTZQtcMrJP9u
qtll4gsK5IeadtRbZjo6oJdUHHbcrWZBu8kRIU0WpOoJwekcH6WKzjTUaq0w0CUrCS+x8TBG5JQl
0w6CGN0OV1hq6kQ7h2nW7gbxxdLJGz8VfNpSlThiU3hkbMwapymC5QJdkgxrENMeymztoZZoEEdq
uU/1o0HKJCI3oKL26bxSAnNGf1lsSEsXbLgNDQoG+oOSxxd580tXER6rBNJ9IG0U1mVIi54liWSk
ThaZael7nXCspstdM79WrDmmjiQfqbxSU+ojW8u7b53f3fbS+DM2ekcsf8ocL7lJZ88InGEaDoOP
Vneuf845PJ+844XHS8F33sjc8wMtdFh+rjJEF4BZ7La+rEta1kmOW8JvMFynvP8+y1cI7XYRem7V
yG2FpHtKF1jXx17U0R0uVPTVmCAE6H0jgV8k/p2gsAg4kSNeKB3RhEXHslLdXAb6UJSwC9pvGm4l
0dg9CwkK5fl+TH60/IBYUXZd0N8GfOhMvlcx9ZSnC1+5iRAADSOY4E7iFxPY6OX1kOuNLSpKZded
8ZKG5NTQcy5SGUO4KfVfZVt5XDQ9aTbsQMop77CdjcikiZwmAaYGPTsQIc/hKJd0/leBIInit+En
XSg0z/oEgoPja0wqV+htrv97wxlQXNNJxfP/F1bg7zGNH+PPFV+YJlDgjblJ/DnciT3U//B3Lqmu
0J3zXvp8IEvXZd3CwXadae5rIGalLCzPB5vDRZhIOgxfwdFhOTn6DlgKjozSX2hIqgmfUwaXLPon
r/XvYZef9SbB3SkBbR9wOE7izWJ4Iz4ix4yvUYtxFnnxD4p6kkNbASrYZ58UpH3O2VN+b8Xx7xcM
pRxioq4amraCszaVCHxb19LTfGrd6DbaEZkg61FPpts7sjeRwuL5cbP36NijePkdzeub69e/Kzdv
K0nvaZ8ff8GqkEQvXzUVtD6f5vjBiBY57M+yPud789l7xvlyMRsA6IhHzPv37Eccre3cpKeqMsE/
mRnRETeEbPjRRUeEeEzfkEjLl87Mq2VZrJcNlkiYCDM4xOEVzDhUkmSalTA7gTLYzigZ80dNvW+Q
yerN1pjOFOU+e5VvR1thjU3TkGmJ8HmVJdcIWnu/BdnN119rZQ/y53OZmOXhESIRgWK3tnqTyiyW
NaEI04Wu/tku92P6LP+xvpKvG/1BPKmnDr66gHie9qvt18N/8j7fjb5aL1iU+fSEtznJTgT6Ie1V
iJyMa1VcOGWvM5DDr8eTlg+0+oDvBlxduxNpMLtaZsDFMYEijldAgYNszhkKyOTM033y/ZZXu5Cp
GZTK2vt3S3CD81U156exIQ8mPZIhnbvLr5/ok40cBwbmoi7i8gJy5P0YUYJFeRMU2WmU6yXzhLfo
GV+CcyOsjoqEiLfpjDw7CbPmajk5UyLvrx/ik+X87iGWf/5m26zqWM9MkYdQt6RY8epStuEOLdr+
62GkZcGsvj7jqCTSRSqglrj+IChxCZG6jFNhceQLHYhhO5U9Od2Ju3OWwJ98fbYJqpywbfGaXROf
VQ1OQyG02SnhCth0yL3Yice+P/PuVkXVPyuY5YsHMFVamnzN1ctDk1lJiW5lTOnkSnJTDxTqgO+I
rduql3mR5SXfvn6Pnxyub0dc+6lHuhY2hmQuc250lfmxMH/39Jl35hnP2k+/15tHs1bbbQMwQfVF
Hm1xUOz3iAbGXeRo28klx7CkLHZfP9hSbf8wQRCPkyBSDXQEyur41JQijsRpzE4FJY5QvGqn/J50
GvrNfN6PdGawvHJv0J7bbpcYJyWmtCbQNTvj3TfPCKESJ6QsmF+Zw/VSwBCCH4p5qfZEWUrv6r2F
UCT+UWvCJkbc78c14J9sr3YheC1KD2KbEeKOm27OPSmGI+zfIG2mptDReUm/LS11cg1eNKF3xkBA
tFTCnUq1fmnRvu5PfXoXdwEihajd+QqClF7rUSiUVz75kD9v6v/Szf8j68yy/z3f/Pwr+/UOmv3n
3/8r46yp/9LA4ssYvdESjtkV+89fGWdV+hebs2yRNTbwm8AL/P+3Xywx5H8yzPK/JEIacsuSKBsk
rv9Rt8W7qUy5RwepbYr8IFmkrcNYTWW56mQpanoUqPFod/FjpT6W+Y83j3791875NtZbLdCPg6yC
vULwA2nA38FZfO1IDl767mILiPcPjQ1H5dz+/f4o+jjc6rDTY2QWoaUjVd74N7Ry9dcUXvG48vzd
4M4bTd6223MhyoIgf7Mn/GdQxeLvKD/KCyP97eEk+t2cabIBvMMefmvsssG35fgABg0HyTaOsVce
gRHa/aa8mreTB6XroWxsIJJnwonP3jYHvC7/ie8XK8H3v0SI9CpXK0TFKKGxNt7lPHkPzWCPAs/h
PuN+/XXl9/v88rzMIlHTDYXLhIZU5/146I1GdDUluVEIHmNIvjAd4qMpzoVO5/GktneR2aIwlivm
sgccuEHg0ImwShY1qPlUyWIdOr4cNmTGS6WnzZgEz3RBhVLVdnVmwNGldW/4DmogUulKJeSP4YmH
w/xsGKNp2kNFBycaavIH3pg1VpU6mhFGsmdRiJ7PzeaPzws5RLYU6j7cGXV1dZLSRz2y4ZOiGBxz
Wz81m/pe2S3O0bBx6dq0x03m0phz5jV/HNUwqK5KMpuGbMjrM2fOgxErZ0g3mdbqNkQyEtDNjCRj
6WeX9sByi3PXpw8u1czkZT+SF/M0kXawVSCUBuIg0teMBHwLgnpHk+1B9tothZu/zon/9Ub8PsD/
s2RMHQoENngm73R9H6VLIK6iQemoBj3Q0lhYxsanij9dxS1wXG4UX0/ZD2uV52KRGobKYMza1XOp
FpDLKIc60bPz5TTYBgmpSlq+YlTQ/MhzG9In344An+eTlzKiLK9WJIb3Sj92besop/5i3Fvfgk2C
YXDn5kdqaU7glDflg/T89UN+3Ac4Q8SlmU6X6Nwj6/l+XVrGlFVo+qhd7LF922Qbf5/vcPiz54fI
/cd+6pJBhRLvBsIhjW+oL+/gTXDeKlLTUSitHYQH7sRoIBBDnMYtZ/KsLWQKu3SCU3ywGPrM0pA+
vt/3Y6+eNPdRu3H9Rzv0uvh9arvoe3WY8VSnAxy8yG2V26Bcz9sofjquifenSrEXrtBqHtWmNddx
a9QOatG9udWd1oNv4kU3ujsfaDb4j1/S1x/2kw13KQb/PezqVSthKrbQJ2qnQbW5D16iq2lTXwi7
3s2udJwNe+rDyzYEw4sWA0AUHjgoB8D8c+Kdi4U/f/dvfszq3etxURZxz4+BHnQFT2kTbPB13agu
Kki38MKD4Saeufn6FXzcLzBaXZpU0RKzDX+Y2lQsTaEZa6p8hYAaHEzFA21C9P6p45QJW1TRlKbt
cQA1uVeaqW3OLK4PIYZhLnV5DagQLOAPZ2zYQWWruxIJvP4Kl0LTzvz5n73WdwOsrtNGN8yhKTMA
jgoviqc70U3yUHFi0lu9JFram/L79E05U/pf9RssG/H757Ler+Iy7cw0mRhW3Zb3tLq20DMExF02
AeJ9bdNxpFLHtY3nc+4/nyylt8+rLhnLN9uHLwkWkSgDjzUEs9aZ4ydVfdDS4Nxe8T71+e8n5Pi2
6G/m2r2+3AuhL0DIZiDxoHjZIdkal80e7JCrXn09R1dZ3v+MRIrV0AnzyZy9f6RSbvy6yZZ3eWPY
mpds0LyM1KKwubzT3SX8DRyksuMDsPjmoF41x69/wLLy/k5j/BmfiIGbAjsy5/ifjMCbV1pRc7Ia
TWf8qMFHBteGHoWxr++GkY5mUANfD/fZ3DEk7jNEKThyy3+Szm/H4wzSy5ydYGpLnDVkxD1cyPPn
PBCpasC0AgM24qwqxF4PwkvrH6rwuRQpsQq3Z37Kh+VpcouiqYe/MKXpcn//6hHHawbZqNnRbyTW
zvAw7srdYu22HLbBK60RwZmQ4k+U++5tm5qiSNzKRA1fKTJt74eUI5AxcpKSzT8sDr7LDae5KffI
RC8LR31e9kN8MmqbMnC4hSa6PZfUX5bm2x+AGkPj1WNALeo8+npPnLuiCHz87Vi6uNtto+3gLVZd
564Xnw5jigpJK6IoS10dPnpRjpmgUIuHTWDLIeTF5tpqR3ekV7LXAwePMqev8zOv98N+uDydDF+A
W4aGj8I6/JWVrptZ0xnCaTqNHN0Rf5HUWKLuERmPIyqOsNWchNYR+1xw+iGQWo+9+rR5i5dS0PFm
lwudYCPR24ZesDW2lRedzh1tHyQ269FWQUUixYYFrCVDAfR71FRPib77RnHZ073ZiRX9v+EO/0BP
i7v7UemoACrbstE8P87OHAbrRbT8EE2jiCGTnJYQhbyf0aFWBBkVyMwpIH5Tf4PRlHtnFur6IF+P
sTpv4lAFWrHgTfzauqkGWjknCBepwv9wqwJCOKIhqIHNEabPQEQjnF/ksNov6q4EB4ZJX9xOui0c
aPfMT/v4+NwPdIjBpGkwHFpP9DaL6jKvaI2N95y/f/w/K0e9ti7jW4SAdriRzrzvjysLmYliUKz6
kwJam9PJlTGGBTSKP/F67vl7Orr27fn09pLSeb9RvBvHWB21aVX5em/6hRPuI3oK0YjYrS1cLvtT
jcr/7M3g44tkPNyfZV22SHuhDnp3tJugwNmMqcNPB+spuA2dYRscImzcjczl6sOQZ1fsskbWj8g2
wS5MbMZf10NaRmCGKqo+OmxN+p039b7bChu6Ciqec8JgU3Bvfp6ZMOsQhloB0ou/B5XfPyfUDYEO
QvTC/qXwJD+STNWAbY6XsUdhlxuQlj4unX2P5/fkPw2Z6+fVDV4u1xBK4+vdMUKBmIeWtkyd2aV7
6Bjy/zBc2B5FT9kg3rTjQ+6c/bTrYGp55LfjLp/+zZGPPqtIRoOOLfFQ73Ov33Ue/Ecno2j+T18u
F9klXCP/QU+uuZ5EWV+WRqnO7Iq1YgsxnWEIXWS/8PruyaA9UxRL+u+GQ4lXkyWi7aatVIao2E0z
eDo4s7RUnPlJH/au5Sdx6DO9OI+QRb5/eD8Rhcan+cmx7rLf6kFxlR/309W4U93mQnqsr4p70JJ2
cH5BfZjddCssGzNhBiNTznk/8NQq5tyMSchVW98uZvbxE5OOb925dCQFTuIizDgX3X2Y3atBV7Pb
1EckhSaDLsW3bIMEhp26rjkJK1f0RFpaTsC/XKm/PJf5+hM4vpvdsqHRfQ3jgyLKRz0ggIemTmsh
IJ+rPUVX0Yv6Xb6Ut8qT6qSucFWT9LutN6IHc9J6PJ/g/BDYkrChzZs0Clk3ia7o1YfOJmka5Ibx
/UvjSbqAr7jhwLpYKt4w24/qcTieaxH5+IkZUqFWu8TSFAJWnzgTIzDnPeIsq7pMJOjb6QPIxq8n
8KdjqKrMjsxBp643DV2a0dI3Op0uAgR3vTtKk/qqJt2ZwvCqmE4ufHl9b8ZZbRJ93Fm0Cyqm3brD
Zvjjs6yfmn17OezObUjnHmn1pTiuU5X+Pog2NJ9lww2iktk48zwfjjMeR7NoJ6H6gjJgPRvwj4vT
cvk0kYpRQ1e5tXX2MvHZc7wdYxVkVzW3iY4yrt1s9M18IjE6uu31Yip/xaoHl2bnO+Byh/Aqvm3u
tQMJco/M2+G/yOutbpGyhA3qUqsySLdQKdJW+Z1hlnIrKQKI7xda4OJdtmTYADcIR0AatvQb/c4P
5TfGKPLZq8bqLXwYehWAQqYzSylh6GnaV+HTYLX2PN58vQhWX/PPGBa5JNTLKF9lZbXQoqjz07KQ
dTSXupvv+rh3/+kAeEaTbVa5Ey5p9NUAIBcL4FCiaYvFb2nEgiCSzmzNHx/B4pIvURZAKyKR1Hh/
HLQKdeEkZ0IGzbXY8mkgY339DOslzFtahmAEk1SXBdXx/RDRTG26IXSFdOMEO2knOOK+A2NjZ27k
nVvE6xvQv0fjZOPuIdGEsboUmENbpj4ZUGZ/mol04PwVu4VNayfJBcAlEdKfsD837uqE+2tYZPIq
fzTW7Ou6Tpn2QjnEA7fa6id44rKI4JspttGI5yKHjxOb1/n3SNoqAg8mecbskuW9dP/hWuukJng4
ynT1LqVAiAZxQIS6OZer/XSicKBwjIKkpufo/VcUDS47Qs5GPMu/h/yhaLZfT5N1DuSvN8gdRuXl
ERatUxCcoFaVL6S0eC86yW5yVHLx8mb28gtgGgSkoTvBzvw5eWB9leN/cVQvUcibUOGvX8CRI3Fn
o5tqfab1RqlAySdrmUe24uXe+I0el6XW3OzHBxBh4/PXj7yODT4MuFp8QTuj+hmZNNwxxuPs0qTO
LHV6rPguhUNNlgfyhXsuGvv0S755zNU5N8tyVQUhL7rsvglQFA18br5+sM8WA6uPc1si8KPm+H6u
9P1klZpQm3a1uMKaWJ002jcw9EchL85swZ/tLgxCCwIdULBh1tW/NDUw2S4aUs2XPdHscKlevyIM
uzhfpf/sc0lk6ZaatUVr18faeMST6YFpU9GU7aW3K4YbTDin2u2G7poH0LbB2fvo8rJWs/LdqKuD
zIiUVELvZtraqd4rO3Mf7KeL/+KS9PGsppz55ulWHy2doBkOcb9MxnIP89QNpkOzNV3UTsBkHqSt
6kGQeECwc7ZFc10rXhbC27HXCXyrroBiqjxjImKuFQUNLg84G9gImi9jKYfvO2zLaLoHNXXIxn8Y
y34YfXXKTuzoOsZbuGlr7UaRi52iiBg8qGcOwg8fkgI1jYHMG/LczNVVMJRLtVxICMzZ4JYOxHa3
5FjPBz7rjKNMGp27HQV/kXS6pa53amPq4xmgNOCki2ED2NijU8uLH6mi7nxHPFOo+LDU/1T4CWQt
TndVW4dAQQvnIA8rHI+43Q1a4vUTIAEwjYbln2nVW12ZeS7ZMv4oZ2WDoazVBA0NiT83j4m2SuNB
w0QWLR22hoH42NSNB+H1kEzWmZ3sw6JgTIII4nUTC1S6X9/vZKGldnkdUoooZ3VygwhgMxzLDrx8
Bit1LKzXUK61MzGZhBh4veiXb8h2RsstUfOHwNnHiyNGk6rbrapMrwXbEffyCW7SKc5vy/DWtGrI
L+Z2wrQV84p0Z0TCsUONVczKrREXJDytQndyFccso0+v1F760WKTakLPBkGH/nSIZVikz7kBXTaK
sM2gS/poaZiqJx34xN6PT7RdeVOnIbVB/NRlxyaubrIm+p42kATDDDvu0LSulMZ/npRicGWMznWY
CJE1Eejr07Uh4t/pl2K2N+WAy66AQXIDJFHFV6tasGdSLhcObim3JhBsiAnNTa77/mVZ6HcwtXGe
tCC0xJ4eGOmVMIK9PTVlF00e1FQZN2J2g/ugRZ+xyQVBi4GT0685TQgHyxRqJ07NqGCmaOh5GWNA
wkE2Oe5C0/Qv9DoNf1hmrtxlAZb0wzham74fywOu1ZgIqTOgLzEXdsME4VqiaQECpOjDHhZ76FwQ
DQS1ak5R1w8nQUzlre4HyDDSJNN+KXiLLfjTCfQPqRh46p3oY1U06ScjeZQ6sbtNWnwjekhgtwkS
JlefsEIt84sS6WNMnzIshBaebqz4d2ENYKITAmmEzz3oF5afnWKKCZk2F49Vt/yHUlHl36Y6E18r
QTImW0Fy2T35YWONhypUkxZDei0KIMMMQChN/JmruNYQnzZ6INNBImRS/RNI4xDhg5pXILOdOc36
CjxgkYUifm8RaHTd68DLwyUesawCPFwlyl0OTSn9Xs2FyrttCiu8NvMc0w2grgV7G5KzCIobTalN
kzT6IUuAGl8IsxCxVcB8nhIg0FpVfA8sHTFZ1UpR+RzMVU3CjdZZyZUMAQutWeJCu/cNRarHjUky
GDZcoIlN+zgP2hi6Nd2nYJXginf3ta/B2XGD1ldBIkxx0sQjdrAVOkbX1AFUXHQA/1Ed6bg5O2IY
af2vtot8JLVpGEKTFfu+pzwkToO07RqxC77xjZvMC3p6ka+sNgU5YgO+EIGim4roy+XBrDS9/C37
THSQfPgilOo2MyHZ439ZZgHoB0wXss6dAV5MOm9nkmIVFQTWm8WMN6I8w+7tfwtSV1a6XRpSq19L
Q4l5NDIyfDsfsF7M9AqntLC1ejfvky7NHtOqSAz0VHnlJ6/jIETYlmdtq2Y74DF19FtpexP3Gcyz
LMrFQDf1jdCb9a8QOBKmvIvFCCL7GgewWISGTqmuRnEm5CqB1MQqS7itZSm6ooSiHQ13ft8/Fkqd
vcpmYFLKUDpwHTL6+yetn8fhUZPwvbxnKlB7Erq5qtwiBOIPxrkKYO0qmUZRM42bAtC+IN/F+VSW
7pz6kKd6oD3sOoFpHDpS73axBKSRlpONrEwTbrn00vSifNtKQr2tmWIXJSYth1KpSzdg3jl+CMoA
A/lvRqwCW4eH6bYxeHJUwupOT/GwLuGFuHjYNzdNY+Db27RX4aQEzFoBuW3ZDXYqZRV6TMiFVaeE
v3DMIFlJ+gt2s0XpNWnmw0g+1zb0mkIw69qR+fCX6gwhvOwR0mWtanl5C9YVnxxfwVYqvIeCkB/5
2vI1kMD4wpgK+jtTUXQK3Jt2IfQdp4lVy2XmE3wkDWpGIznGogkGNwog39hqAhC4w9bEQuKJbUoq
pPKPTNLJhmkAjY0wxHtY06byADoQWDv1MAcXJt2J6wBjOlpg7CzCOLCQcUHSZ82wtoXAPzGsXD0G
3PzdKqHKoFY96muzre2xNw4+fIMg84+SsjgCZP1BakrBVTr9ETeGS6VRDgtxqpsxn256LiuKwarW
EXW/GphATirU+bL/qcSKh/aGzk2cR4NirxnyNgOgWJX9wSg0EPk0WkUvUlxyoEXwJsGIyol8l/nd
FoQLGt1525aBWwdY8Iy+iLuCfMzERL+IwhK7a9yMsBlw0pr6UzDfGwDbsc2tvzV+SQNggMw2Rjkd
jEXlxFK8z8AhEi3dNQ2gpqBBQC6VtPdOA7jwYp4pDvb4DcPoQQ8c4RIcj8Y9NQDMu8Udmv292Suz
y8aJUn+UgbK++AY6O6BpvN5jyxJqtAz73Tx4KOoFn/PLSGjJDzrUqaZR3eiYeWFkoUMh92UYNYOS
gZ+ZB4fwo/c6xTfgmxu/CkXvkIHK/kWbZ9bioEuRK4quFOzq7KVdzMblibwJp4kb93mOsaZR222n
7KsJ+FiAK0pRp4DXB73Y6UYnoE8PfbaB/KXSs3sl7bbs/sNWy/GpITd8N3XmpoV2ILZDdJ0EQ7yN
VK1g207vMpg1dhXiIJXlyZPQFBoelCKjYNZzTVwiHCfcRC/RqlkONOEMQzo23b70s6Ovmbexoj9R
dcJLGascddS3ZLNujCrHj7y8VnrpVwwq0I4KnFaKvKQmqk6+U+op5ocdgX4yHcK6/WHk8BKmPh/A
nFfXeTVcRUX/ytYsbnQd4rqRZZhFRdKzVoWb2CjuhYAt12jMvVaIVDToS1fGZ0kDeNea4kJLnjdC
Vt3qbY6+27ptNBmQN6aNcxF54qz3HH6C7M5NiCmWrN7XHYapcpwlDtSEeGGXFNeiCoUZ5o4EJAO5
9JTLxo0m4nqOW81VU1vQ2LMCj/dGSm+TguJz3IJxtwRsIwUl7Pmgwe8qaQC1q0m6MaUMT9IqwPC5
wXQ9CZTv/gQ/F3jSLSv0zizR8Ec1HSGC7hgd57IuZJe9is1THQb3Uhz+kPOaIEXckqfU7FTIDipu
jBha7pokuzSy4CAQ5DgDaFPHCgplEwX6qyblD1JTkW3IAwnGg0Z/Aj3Sp6SxoCBPUEpwfbrAvuGB
EIKbWMb71eGnHpWxqa6VOD5kpnYPmmordySaRRFr1iC4VgIRtXz/ik/MZjJndr9xnyLV7qA8t1bj
8CdsCrV5wa1+g3KNWEFxmrz/3VbRfghV2n5C6EZ5zxqtrWsyXX+IUbZgBK+SgPl1SSVllqMHXC5e
u5Y9QAgr8L0QsVPlBvOtZ0jWl22ZHEexPuGQiM5fp65oiJWTTaBx5eFubrp7EOgnpUyvaQZ/9OPp
W133FK9bM3T7QP8+Ygik6iUZS93yIQSqz0oqbtOC4HbUsRkXKFRlcY4DUVFBR6vSu24UoC+J+xr7
pCoOd76FebIA7ricogo0RbLroHpfFAEOFCr6GYg22LTLsvTcKcaTnht4IY7zVZj2v9IuufbHqQLF
OjxhqdnbpopPTc1R5yVTdq360kUxV9ckWo95XrxUoIRA0A/aRTxbT2DiHQXDPjWvsMoUcNsII+Mh
qqfrVmS7a4yJztIs2lgBG9AoQuUdVfylx8AgnyEP5WbM5dYrJZEbXKQ8x/GUE7gH16IgXC5WOHZl
5bXHz8q2VOzTUxbixdk3TQa4BkMx00pg/FZ5txnA+mwyPb1XrfKencT0hhy3xEwfYAQQWA6+Y8ml
6bMkp3hX4IsIVaUNrtJQoSuDSY9NHrp0FRMku5IibhRa+W2BoNuTCPMqG3M3zHS4/j+yMJ0I+5eb
TqQeoFI+TKnpajEoF0l4TEhaOl2oCJuhkFK7DbQf/sDVgtrszzBvewfbjmkH5JCEh6x7w0ATkKwl
hxCLvuduoCONtmzMoAhPt/UQkc4SsNHriumhtMzUjVXiBrkYCUUS0HqjYWLdITxpUEIhAEv5zk+l
V1Pq92IrP4xdfIfvznQxNjTgy4L/DZPG53EEQoBTmJ6Nt22VX+oBbjGYyeBaFSlbU5cuZK39FRkL
HwingakJXlIwhCwlTKkhfs2uMtFkE4nSRTI139UWdFyKKtDmksMZaS0mggqsDiXAXH4ogr3apL87
E0ZIU5a/Ddnc+XqIDRpwRbsMQfH06lPa6hrm3tVGTuOTUaLz0mojw8OGPgBDaA+DVXqYQVdbP2p8
J5qk57LRGxwR8ficc+t7PEfRlhTayUzA/QRCXTswHi6NYb6Z+9namBWmnbHxs9JzaC3SA3b1p9jw
97I0Heus/aWkdIFBZIDe1JQn3Cd3umpuFAD9ba0clNb4YQ36ScRX2C6V9HaSQYUEcFv3YDWBDWRW
1Ua4mKvcbRd1W9/H5VMQTd87wZA2WQbKnYfyfLkT3KZrd+yoCkyqdAIrWkNlBSwS1O1xmIMDU/cu
lf1beBdbLc1DN1CTO41zjAmvXllCcyVYY72RgJ/eCCHNrr0mPHcjNW0hSudtM0rKLdZr2aHVcxrA
Inr4+8U6JS8upZGNlTT0PpWVu77k3mLi0Cxm1iFNg13sW/slOLAVMzEc7kg/wyr1jKgFmaSL+Dai
73qpIiAyIi7Hm7mTcFBOom4zQl63BVNjmk7jg9BnoqNl+m1Ki8mpyWnhbGfwFXFZ7q1CeKkq9WXw
NXfSjIeuTy7lRi6PST+iaahmOEQY80rlvCey3E+aekyr+iGWanWriM09kD3NHSsENZFCt7bcjLAx
wZtLeq67pdp6eCXtI3ysH/NEZLMfLDjpSHJqfAgQNHSGJrhFPPQPuorXWx+1nU8/pzjcRVGjXY1w
uE4BANMjvj3NcYSvh89vBVWLolnphLmOM3VjSslPVQqMuzK1ah0qTdZ4ZSIGWzkDXRQ3r5o6IsTN
ASTkmv8Qaeh+soAaKB6gWcjFwxcomGQCvhKYvb4ktXXQzeZlVIrrNCJkTFKnzft9aAyQ+vj5naDi
JB8Ebh4mB6EBXWaGMH7izdiSZRMbZzEWtUehvhGzfN+RLR2Dej5aWXsvztUhRoIZtUxubpJub0iP
1KpulYJrfPXLkCeP09sRpwbkJnI35dinvasQeGWRBt5WpF7cIhsKsf6xCIgZcOJuOg2buj5hd3JX
QnBJy5uxwSHYgEvFhdJIDwCzRgyuDPmxhbKDbwfHRYvZbmkVTocBHw2Qxi8pb3G0wgdQRt1ZhNmz
BJJIoxLSEAfTgYvzxmMrwaiKtU1gZfd6ojjhjAcujxzWPo5802URFLfjWLA+U7sIok3KVUDqrnwf
MxxcHNJOdjHfvJHCF6BKwhwR+3gNljtB8WsKgMxaewMyaY1JvK30/g+hgB8TV9bOr7OruaQpqR5v
pdZyQOGegDS6/VBfliLg9mksCbPqLIOhoycqHbpi5Ood+6NBH+DJh8G2OHyWwq6to2JfpoSlfpg3
rhFPj+ZoXNMMdPp/pJ3XkuRIcq5fZW3vwQMtjnF5gZSlRVfLG1iLamit8fTni5olpxIJSwznkGYk
h73TnhEI4eH+i8KmLGak0w3XcfiSCsvAQII1C1tg2HqJP7p60T9kho7tOAiBFmM82bd33uAcMTz6
qiTlS6gMn2qdwk+Qjq/Mwj0G2smzTPZ+kBXphxPoN2XA1S7pxhcl9Z49ddxZXbWVSZPI4pOndrRr
t1XRDLPH2rrJkrG5K1tLrNLka+J1yMwZ+zoOdsID8DgA80HPX8Wk3Q4+yiWKZamefhbOr6TTZNeV
lh/Duj74sf6IoP+GVsKAZG+M1hLGS9vAC4dPfVwjIxPh1Ty28stoou4PP4Q821OQs6s7UNIuaHh8
17oaZrEbUw4zuA5GJCkL5btdDgVv1+ZZ0RzcfxuKpCMOTryo4VBomD51tbUzyivH42ZQ7kbERJ2j
FVh4mfDG6837Aa3LPlFuA2RZVe1eCcsrnhrIVh27HqWpFPsbKFZuHA13iBEe0xH/WRTHDmOtPiJY
zXT1ynZwaEyG3ZYy13WPNnNmI85TjiiYBqg9oPCHi8B0oxcI5rMS4ji7ldXyukd9UEr0x5jz0CF7
S+Vop6s5DDn6q7vIsz5USf+UGwHK+cUhbut9FLJUc23bdJ+M8TUOv6Wa8hELR1REn4v6sU6xCTPk
H4EKdSaOjj2+1hiCfOyU6p6rDptRRLatvSS9mPmuxvciyS3ssn/3KHs4r6X5HaASr41olw3jQ5qh
kW/vhsi5FgZJJE5UegMU026xgXGtIZ8w1OqxU2WXpJ0EOl97RPizQDwh+4VV6obCK15nZdvfFMP9
kHwbVHOrsH0bPM/dXn0dB+deT5xvjXxImwz+4bBP+mKvNHApa0mDASXjf4lpQxEd49Hglx8gliSb
KE+vvWJAe8++Y69s1ep5ClDWVlMYHhKPtH2Jbm6r4K3RRDjQ7ib9p6ru8WG7HiC8U6KDoIfhei0m
w3Qxmy6l6kdJ0qYnn60iuUVaAQ3uBsBljsY5IBF+kD2Q1QxYSsWfDe+n2cBEKFAhqBU2jJ9bW0wi
3SxB65tMJ1ICat9RfK1KqEwibpS82Nydgdc+qVivcHvcdHV5GKfwMZTioxJxmiPPO1AESYwXnL2x
lvxVpuFLSH0uHKFeCBltH2dNpZw2dhCjyn0b+jtkAnearXAfc5fG4yZU2gc/MXZR1mxL+7brnpWS
R+XBKm8GVMgqX3qVrN/ZhFaDdJcVV8J2N538HcepX0ik1t6hqSU8lJ84kkqu4MbmfZF2CAP0IYUE
bCA3aP+69ZB/0MZmTwXJpRvB+5lzNrS3fVzeW7FQtDNcxD83A3JU45DchSnZFldDgexVrKIY1P5E
1RdFxmuEhCgfUerCoI+aCKq1xi6pe0xvLL6pta8qZx8ExVZJERfrH+2YqwTofl7fZNWwiaTfepIe
QpQii4laXAMnV30OyDwytLl1noRmjwiyQ3V7+DEmMrZIdLodUIfoWdVYkuUdpewxvEHpYUP16Tjx
1o35azQf/x9Fcocp9akSTvi9eLyQqAR5TnOfaPEV71Gcx26SwgzvU2ROH43Qqg4yKEOy4S7ZoiFu
XpXCkYUOC15acWvKv3QPfOgRddLhkWJo4h8075fqRz/yVrhXt3Xl/+jIRA742JQrqj7nuBQY1Rq8
GlY0eCjQDKedJLsqcHtsOVsMF23EEe1tAUBMPkhwOQdkv8ls7pvDGmrjDCwyizoDXqZBU/m43XEh
odinsnft8koNg93lfv8ZooAosIshxarAoGx7FkUatbZoC5jFooO80UkXXLk2V4Kct/9EEFgqGtBZ
IBqz9p/TDUj1my0XnlHuKlPdZMjt59Xn2P9SpM+Zra8Abc5bcCfx5jibpC7ivI1JC1t0IyfPrdtD
7j0U4/fLc7e4MN6Ny5gtjKSvw7TziRPc6tf6pntInwTYHEbDi7bDy/1+Dao0p8PQSD0d2exzVbWj
B7pJRAP1Ph67e9T+4xv6/Dsv3Nbb5B7z0ggbxwEJr7Xga7M6A4NJVt85XcFXbFW7dSW1TklYfVoJ
RVnstThck645X5qqAn1NgdQkwChziQrcz8rKsibT7St7P1bf/aFaaUufw0JmLfAZIKvKLDmRx8RA
I0wa9wrtrWPZ4xxY6PZr2NTNj1Z7pPWv/8LuM7qXa7U61Mh5bSQvRRFeGo8V75VtmFPjuLy0zuda
NK95wGtvtJA54CCJpBhLbSHwF0fbCtD11N1LZGaqpaxEWphlDGFkS4HRCmFwjmaH20MZsrB5eDPD
02eje7o8kgVMA0N5F0AM9R1XIDDrPtQaAkhH+xAf/et40+4tQdr6C4ib80PzNNgMqJF4jjVk9OUp
4L0Y02/J2WWZunK6zCSVrDc0w/sRzWA9ZdjR764JIiDxtHeSvbQLrK1gQFC0QV4yWsf+i6PkBEok
0AzvZnF2hHL9oFgLK4sq2Fa/lu/8HZZz1sY5JIgVrlEKz89rgulCZcZ0IAbPYSheXvcUWgKe1Vb/
GCT6gzbt28DAGU+H/EatJ5WT18vLZHEZGoqm4QAosKbiw75bJZhbypPfmobr9c4TRcBjQlJ/OcQi
IORdiNlCTJIcDh1yFK7f4RsxVT75zTR8gKeE60LjHAwnPFyOuHBBMJHvQs6WY9rWKR7EvLmEAE6O
V9Y9qjAHDI521LgyrgjEpf9eTB0QERwoVTFnx/QkFfWo9qyUDjLMZty1B7I+aSd/aHn1H3lOcTFR
F1kDvoib52yBgi/l04FFVufssjjXmtCDnMvN1O9odGz8ayj4154LL/i4RpNYnth30WY3L2C30NZH
onl35f3wIdrCS915H+iGbITgRPt5DXmpig12aXyzmxcXinKiEmaAscNY92Ha67v4m7cdH4crAAHb
4mjde8dm57nyNrn2t7E7/GxvWtQ01WN1He7Xfs/5QQcnSkgHOipGWWfkOrVruZ6grCCVb+LqMpVy
1N/hZxVZVwNJrHlcWcnnwycHNuHP0+tV5DP2g2Q2Rt9LBfIS/s4+FPvhaPfXdDjTDZU23SUH3gwH
+YhrKmIqyCPsgHqs/ASxcE+/wOlPmO3finIwIpDUxaqfCD54h3QHhhOj1X29Feo0drTKczu/hcm2
dMMyEInVAHTNVpnkKHibq7QqZFPeo7x9ZdojnntJ+quQsZq/PL6lL6qbb4wEoJyyJk7Idydgacst
HgHgxtCTuiqwUyqxSZxeLgdRz7cpQ3I02yS5MG1zjrFPfUOzW59JNFxMyKAJ7vpD/qqgU+B80Xfh
Dmb1odhJdxbExVLdtH9FOWpxWv/8DW+Q0ncj1ZUcVoHJWqLmLt9OudRVLmId/oHOWv4hSrFbvTzq
pall3dpgK3mFQN47ndpCG0qSNbLmOKygE38veJ9K3YrU5lqQ2fJMSj1N2okgSp3fyvFr3OA51f28
PJKFbEqD5o8tiQUtnmrdbCgttj5tEBCFwv1xMq7EyYftFtsvL7lN/Gm7EvA88RABDSj4ukOSKM8C
em1Q9ZXGA9HKQrnfWNrk4T/iyT6NroHm7NYHySJvwkHHydsIRy1FlNwna0/irPuhKenaUbS0emD8
c8vQK2CbzH5QagAVVaIaL2kletRD7afd4DZZGoBy/JX3wRuna3bkIOBhISJMOHLj2f1NP2BSbWF3
px+qKyM4YFNOx9aXqWBSbgbXBzoCobfuKMRZpHqv8MTFBa/F5ePgZxtKSj/TD2tKDOepEljvdz9q
ln52uFp5lUXvVqL7Cqx2a7TNyll0Ds03UGWBUoxQobgt5uBZzSp7J6nYotSONgIuT43/xjpku+yw
JoS6sKSJZZvIcYHVtc7pKZipNVbxFkvQALQtPbB0A8fs2hReymvTd75PT8LN5UkrPZgierAQ27BK
xmQBkzMzXCkZna9ReJUmCgrQ5zQY8LOLw5Y9S4+1AVFxU94qY3lnYGowOg+Tbuwu70/1/FY0dWBa
AJxVBEAw7Tk923xf7Zu+5o7yvoXfMxAHTziNoFTBkwSQ5nb8Wm6dnfUUPnq5y+tkD3/qKXhdU69Q
zxclnHshJUnCCXFkLjqDFjNeCSoSQZk5PciIv3ZKj9Oent9AXXsAtDo9JYOKuxjAw53eGvtA1m5Q
sYkp2w4JWDp6QkgDfo1r7xcyho/BYF35g/9BEaYrionfnwUI5Ih4ePgYmM7ryiye/3xLULl568j8
evvtIHh3Jan1VNe+BF5IiKjguEdvUHbLV2yGdH1rb6lWXeV76L66G3+IUGI9el+So3kTx5vosFZn
EYfK6aEDtgriIKcb1R624OkXNfRJjVFvdVwtlXYxHG8QRZMUbZV4AHPlrJxxC9vPFjcJ+tNA9HUa
+6fhrFE1i2HQHFe+Do/W5wDlNrY9ktfpPju0K3nk+TwTjG6nKKWqBoyK02CtHqZ5lgDKmLwkdTs6
ehgWevHapjjf4+wGjc6WYZFJnYkr91ZgdImHe5H1wRvc/hqAdw2DsXadL0rnmokLeHITo5QzYTzk
Np+iexpRNNkM602ZIsNd6/ICWxr3ux80T3nUNqK1lWIA4fPw65ufPQ44lyOcD1nc05w3jg59BGPO
05nNwjbSUnorriJ/DvPb1P4pKx8vh1gol1GBIDcVZC2+4Vxw2R7kUuh6At3ZCV5y9dh+DNHfPFgI
7mFLZm6t/C8IiZzvB6LC31CxVYNSO9fTGlp1AFjN1RoBB2naT1qXHkb1VsleB3lNCG1pFimzGAhN
UA0/rzk2fhQMkBhoWuS06By3976beFhdnsi1KLNvxe0zwKggitkaNyC37mUctQ2cYy6HOb+FcHpA
mIQ1gYABshGnSyJNoxg4N5lSXd12GlbnbQTkIb22jC+XA52TwDio3kWaP/6lcDLQ8iQS3dNjYGDK
1uYfYWrivT7oR7rbD2Zpf4/LFAOG4H/Hy6caJ24eIcktBLDOXsK2mXiNaefc53mzk4Zq39Ttyvth
4YwkBtcsW5iM6IyXpQ6TKkVJ9gdxFxH1LZTdm3YvHdI9zbIVXpZ2/kYjGo8VLlPZgbc7O5EVLRrL
SYHUFubcjD2Cod6EmI0KUQvaAN1G1Wlf4qJ5LFID4y7FLSpK0vDzA1x7yQXDCg9b9UdopbeW/lGR
r/QCTzfcgx0DDBQesVZY72vT3JtTdEef+z6RfVxPiv670ydXVlOvHH4Ly+N0QLP1Xlp9U0jNKNiX
5T2Yk318EMI4+s2aXMxcMuSPxfBu6sTOe3eP91nRpQ7VL3doQd1q4VUQgEGsv1AsufMxXI3Klxz2
QqQ115b5M8se8+SjE+Uk67CGQGSkVbStNbA+UXELpmmlNifGeXqzn86D2LDvfh3wQzPAfNimjuoc
m+7XZMcrt8DySoW3i4M6qsroApyGaE2Mw1OZqab6t8enyLGEDtEOQ23coL5SKl75tueHM0N6F0+s
5XdDMqW6DpS6RObAtm4cv76Vqysdd+GUnlujfrh8zpyfm6fBZhujG8XrPmGrYzkZ5C3sKukHHJ21
OVz8TO/GNFuupt7koa6wiADFvOm+kQZqP4TQjngBNcZf6FvMjFZET+F0aLOFO8lxbJPcIkKQbEc0
a6PbpN5lV3ie7c1tWO/sD8mN3iISoOzi/Vq9/43qebYw3414tjBDSi5GB4DJHfbgGMxdUW7re0AH
t8YeMKr8ve+2YA4BfW0F8RXpGL29qa7rl+7Jug6QRfPhn901TyAx9Zu1PvjC18B8kTInk0RjYN6g
6qS8LAYLlKzcfTeMCYDSmsjg0qlxEmI2fD1V7ARl7T+Od3lXbjIVani8mfrfA77h6J0MG2GWgSVS
2v9O7rLxsPYqXcitTExfycB5bsMfnW/cYARnXZZMrRAt65OdDuhxq6EnGW6ma+lalm/tH39BU2rh
rjkJO9u/MAhhjk2IiAiRnmBTb0K6IjwA0NI9WF/XgABiImfrTKgXkENSTCHHEqfJu9NC7+s2VXIV
dQHdw1lM2ma0OMsSlbLBvXxULHTKOQJpiGHU8VYnm50VVY6kS+PbYj6BnYaUcH4HG8Dzu2qXdpRO
dhpOukK5ai25W1ivJ4Fnp0fuxDWsLj4kVl/frToGTsXLfbsyvIWj8CTK7LzIEilobOjvXKmBfSyA
Xfo5QtTirMfI1n9KcS83MRvcrBsNLA4QmQ/aqEI6ZF7cQHEuNKuUmZWS4Ubu9B0EuZWvtzg6PJb5
L/J+Cren6yRPqs7HSRe0kpnuTQtEUVW4fTGsnfQzHTtx6loMRLMIImToZ4sktGF82r4khEuaW2yM
0bFLX0QDae0QWyqonUSarQp4ZJUmS564l7OXFvW0YhcT6e/1wKnXWajloQO/4NlVNfWQcXtRga2/
TCXEgPSD53+9vP4WPtBJjNmJ6UkO0gEjCEC5/JlNd7WEuxS4+ctBxFeenRYnQWanhZM0Yzo2DMRp
lLvY4mAqXyeQu41xLNL7NuT/NPTN/1/MWXEVykfvc2wwefov8PXbMXuw6gBN1hwB52FrmJWr1t3u
ctCl1UHNid4z5TPW4lxAB7rtONWIjrlJ9K1CS9hUu00pdPbK6QgYfufACywokyn6hyCRVqZ5Ac9A
YZ8nlEprCLLDPLqCnqGcahGP3Q3Ds/bT0XxTGw8fjY3s/gVlULGtTj8szRibaw6NO3AN85JTjvZF
kKs9JafDtLdFNUa0MSB3Owe0czbjD3PlSbWQXllChJRXMLLxxhkCzceYc1SkyWGjA1mWzW2ZZXtt
G1+nG+XZ/hlr2a63nnPruWlv/9iV9srCWmhZn/yEOSitsOmc9DU/od5RUq8++YXn6rvpKFSKsF1U
pIgC1d267uv5VoVfr8l0/Ki6sbhmL4JRlG2FaJJryijJO/ZDndCbxYt5zV1j4e1BJJ7gwLZEJXou
eWa3Tj81CBi6WVqa6kfD8pDg7rpUcT1V8z9rIZhNc5iqr2Mz+M3O596ObkzLr8Nt76jV5KrIRaxl
80vD1yjqmrT96BrNhx9yFiZNVzmu4j+bkuNaykuRrblanl+JlI/fBVFP7yu5BhqglQSZAMOj04Ao
88omXajzixA0bClKaWBhZ1fiGNlKkg+149p36nV3G944N3gw+ztpg9XQVvzv/9akkbfDnb2nA5fu
17LUxXFyUFC9lVVSq9mPwKC4h3Mai7IYYNH0azGtlKwWv5YJ7ZHuk0rTbXYhY5giaF4A2rtEfvFr
+VOSd9fkUysFnfM8lEl8F2Z2GzuNluSaTZjWMfxNFkTfwtCckNdIv3Ctrem+iTtjdtydRBODfpf1
gn1OPK/LaS7U2j0CL3e4eyXbrvSR6EcEwaXmuGsL+9PlS2VxKkXd1ASwcQ669RqO3ylhjLXNdneu
m/TVab9djrFwcTGRIJx4r7D1aRKfDi2jXGyrHkGgfD+mgPvqfR+6DerOf+Gtcp4PnFT1337Mu3kc
kJNAG5IiepFspr2MPFKuu/VH5wdG9lvkn0C08zrFwnwrP9v3w+PlsS60uE7DzzZ57kxmT//C4w6R
s4OCa7C9abYeieNeKCPSAkYzBWb4i4A2xvwztOvyConO41q3beE6O/0ps2kH/TOB0WMmwk/IBFzV
iVt+lz91LyhyHEEB13soP96HCUOq9ffNQroAMpX0UpxEqDLPe2WZPI2Uxujh/OFzhjP4tjt2Ll2x
fXKUrqSVJP18rwoFUnBOLDEZwczZmdNFcjWWFcoPjd2mqVtI4fCtNPX4iIqKBNu/xHbx8pdeWmeI
nxqALCjCnnnj6UARTV2ClJLYodtJEPQn+9jZBRIRKF47wcaCUxr+vhz0/GhlmGgKUQNAsQow7ulO
imQP5WfPI2iAerVyK7drT+LFiSTZAmLJs/gMODE26E8Ob5ISkBX92jmYzr3lPBVmtzaBa5HEn7/b
qAjqpHC3Q5iFCLgIGxBaq64ywC+rt5dn7fyQs3Fk4y4iueP+nQM0onzs5NGJ6KuhuNJlv5MM1QDD
OFyOIub+9ACnJ8StC2wKuUIwsafjkdLKhwREizSDdLgLJ6jCpjagA9XntKLCiPJCu4IgWBgY2Ti1
Etlk2Z+JNId5YcphzRq0tRxKkA3r8y6zleZON9piLTVd+F54QJIIoj+H1u98iylJZvSypMEsww49
QdA82EI/j8kpLHTkW/sYHJMjVZtwv5YVL+DRaDwTWajw0u+eZxRS5ZiZo6P4I2CjcPQR+2nI1Xq3
oPY6bctroWY/+O447Dnh46PeAShF0UZy19ruCxUjfoph0EUSBjLmXENU8odIhwkvZkHZC4ZPsDWN
zaBdDeNW/ZBf8UQ4jjIstf2Y/40m/EnsWUKiZEnRhxgHuaa3M7DD427zttamHvdIKSK0cFzrlCyt
L044aDk04oGRzl4FDo0OtL4IqPS/7VQDxSm5sfb98r5ZeBGIKf0zyuzKVHLN8qaeKMlVcyW/BlyL
4Bs35S+Qz5t8Jal7qx7Ot+mbYQm3EgixeapvNAF0DmuA74MMJvQYbV9eg/6n9hcey8MbpIgKZ31E
R09endCFAi7KxcIu5d/R52NF/kSrPBE93QXSXsUYQKjzp4J8vp+QZ9r9YXqxum7FX3xp2LNkIB+6
slXCEeQxAA6MYu4K7aHY5VcJ6zXojulay2fhpqIRihGtzHMEZ3GxtN6d7onX+7IVdZ5bWrQfzXrj
Z2v95KUD932I2QWSFkPoGSkh0t8j8LPuV/uaHqxNv63c9rG8RZCQGt26jPziyHSM7vH0o/I4PwHK
rADzlsCw1abmwxjl3/NaXXngnL8FWCXUWIC/0qzCSul08ux6siLY6pgxSrm9EcLM1L+hYxaIyXex
hZeDGT0qZfM3rhPTEhUmi9LL2bsqsfO47ADou0Ye3WdVpLqllLyOgf3r8o5fOlYIA04cCWGhKno6
vKqwJ7NGEsvNcuejpwopuRBRslV84tKaZyTUn8UledZIkPRIdWrT4mC5tbHoiXf+dbFrPokd9he0
8JfWBZMGLFu4UJxBDEp9mhKnRvBmMH8oSEddC71nyu3bLL7OlCd5jzjCbu2tvTSVKJeSb8B+E5ro
p1MpZ75XePwXbFv/CdWKL4Fp7MIg2l/+YktvCQYFKxgiATWis55M6I94HZocH0+1vTHhYJfFq42f
47E+SJsGjrGblfYejR5aGhvhoLN2gi2O1MKvDcgNnm3z9EP1jUFHmcZz8wkuspI6FvI2+KRXa85W
S5vPtgxhbQui+QzOq1Vjlpky+zuw46vMeR7LfcxLSSoxlEQhzJI+XZ7bpXUDoF9Y5QAeIT09/YRt
IUjNaiKSOO2+af3b1PFX0C8L2AoeR3htsOd4qehzsEileAVKdZRk0qkLt5B4fWGInO2tKEu2Rad/
H5IqeVIxFvnVh0b9GHSIzVwe5sJpzSbkyQK0HreA+QpC5XmYZJ+0jfeSoJ+W1TEuGmcLIJ73cRh8
tXr5eDnkwswiNo85MSfpQlUvicauMQOqYWMb/Rjj+JkDdCXEwmLh1anw0KV0eG7jOAVK0GDSYrsJ
zxbaAbnMRkAe9TFKO2dj5VJwo6QNCB0zKHRlZUqXxid6Ujpt74W6SljSrJJk2kWhoyPgNDUP2hCu
LR2R480SB97UXAd8POgt88eTibVS7vV0vxJUrasPAX3uBORncqzu1g6zheo3wL13scRsv0saGrzk
EOohln4w9kiU5t/G9sF5Lnb9VmCYdtgeJBRUdpeXycLJArndxoQDQzfQYbPb1teQKY5koRpZdTf2
UN8ZA6oJshetTeXSYlHxXAfDjuY01+zp8ALFiLJQpbhfYluRFG73aH3OmFGEHMha0q9xt7H31SG5
0++N7d8Y47vQs1zJyZFxa4HnwTxA8Li20N0tJJ5JRY24498IBVYf0xGyelDDp6N0UjWRJ52+TScF
CTrUapjFN0FcoU7XB7m5ZqEyd1LlOSr2nmgyY2zP7Tu7An0VL9wsnnjrXaXDx/jefEoSrBjF7Vtu
8JQwNtqd9TQgpSEs7NYrjgu7kPIW1SeTnPC8Gt3nRiP7QSW5RezfjVn8qGblSmdqodZ0EkL8hHf7
QvebyB9bQugH76Adu2O1wyJpVUxCLILZVkdhRzAsWJ0G1btZmAqvxdaSPL4cZtyFhFIIXC+t2ttI
jF1eJAuTJh6VWKRAMeM+mH20uBzjMYSI7RrmsBVqMpP15XKEhcGwCPGuwqgCz/H5fZOjDR1SNGHF
Z2bjjobnbJMmVTd27DWuajcrj/OlASEigiwXeDoq6bMBFWmoT7FJe9TSlUHbeLEX/PQqGVGpy8Na
ikPhQRyS4EzPcP+qERpSSoEQNTsUoaMiedYz5eVyjKUDEScD8SgHMX32DhjVyhy6xKBRpRvolMb9
royV2rUwE70caOEb0WZ9ew+T1p1RyBvDqaYEn0BXR2d1k9VBvs2a2gaX3tyrRfy//0Tw03Bxos9J
fW7eUK6GoRt8hYNJl6Jrw8i2Nh6Qlwe0VPY2eNyju8yRgBfY7PDrFMsvtIiXW6ZTiIp2dvDUNAcn
9DdOhIxWdGcFPybZufHMnad32xEG5soCWbhkYMcLEh5r8dy4TRlCHuWirMrRLm+apoT0o6OUFYz9
dahp34oWO2kv3K8MfGHNUArnG2Ixxct4zjDK+8TMLYR4OKL8Yx8eu8CV6s30wz+g2bftvgG3HqXN
XzD1WchPTgKrp4cWiopSjuyyOP4pbHwTzBRBSzU/rzu1LFVviIXVH7megB3NNnk1lFFcBlw1yS0m
Im5xRRVU+SHt/jDS9OVtoO2lVT+fxalVQUCIKpwwqjgdoaznVhFkI97CpfVjHMuHMMqelDpdadMt
bEYqNTzveJovAMrlyCMJ0hicZfj6PbdN+ehIX3B+aJ4rJwl+riwY8V3OLxsaGWg/0bWZH5iDHXhR
i4QJWlO3nals8/gpNr/nuFKPXxVsI8I0crVR23fyQYrytX26cIxy1f1PdG2m6TJWY0Qfl+hfUNLa
mVDh8k3TgaKV7oSPitUd1xB/C1/xJOLsch263JPsPsR1wfZvMiO6d7z6q52qK0fq0sB0WLi4vYra
2PzaK7GMMDMF1eoq/IguM6f3j7/x4d5HmCXpsZoZk10Qwb7Tfv7x/v/JNSt8cwOanZejLQyHpzjP
RYAECEbMK9BjrkpGIRmeO2rxLm6/drq/MmFL+eNJiNkB4sExrNSE0kZNVl5rd178S+vvDXTRtuZV
epU/eu1Nlu+q8GgkiDIfuzus31aGubA4Tn6DdrrF7QKgTOLxGzrZ2JoxOmv+9x7N6MuTuQBhFoUN
anv0UsRDZPbSGarJCyKH2RQ4XmEBNUyjmyrSLvo5HZv8utt0O3WbPijTl7H/NPBISNqt339aJYwv
f9Y/f8hsDYE4QByp44egFZg9lEjxbdAfL58vj3fpPXky3tl5DVK6TuWWaUXOdh/vyrss3KtfMYrc
yFsQZOjQ0c9YA3Isjs1AdoMEVyaJnk3yqPpl5w8OZWmnefByZ5f6ycqHXEoz8Bn9M8Zs/krTM8rG
IYZYsxkWXqWyD41HYbYLrOKgN/dGe3V5MsXPnp3XJyFncxl6lXAVptIYS7dTnN3nYXWdVMgAJ/LW
CH9dDra8KQ0a+TI2qnhPze68WimNsQkp3bbXzW26Uz5bz1GAANcOacVtcDSPkFY0F9jyR+0qf1jr
ey1chRbAJb6fAuyXGvzpduwdhOg8hYfQhPFIBrmhjtSXEH3DYNRXktIFcAx70oILrcpCPuDs0ZWg
KYhkCnLS6sakHZRjydaNdFSbTbxfu4SWMhiud5XmPu1wFVPQ05GRmZbRYFN6j9JhQPkxN2LEzpNk
T5UnP/Rx7FxFsWbdSBpuQQHORttuyPw9PgLKvq+Tn32Wqq9TIfWbNDa7lblYOgUpLtM3smDqnaEb
WiNGyM1Eiq83vpQNuLVI2hmrRLOlj4uXq7j8FaSk5t0H386UQE9pwcnKS2c/DwoHoVztM+Pr5TW8
GAcvOAiBolk8PwcmnzeU2aOcXCaxdfTSHOsURvQJdK30PBVogl6Ot9RHZa0KECfiWOeCXBglxHqS
0IAIAzwwJG9bt9mHoc+etSBRdr43PmSt/BMNU2UDd1D45agfPd9xL/+MpY8Iohz+BpVJwZI9XWGe
nupT51M+b6XY/8yKrxH0l2nHyYW8cnUvhgKri6wB5Yoz0E+v1ZGvGZ2AenUuJhYb1IY6fdxfHtDS
ee78GWUuBaH1diRnJVFixa9k5LLzEF3PwWyqlZk7/4D0bwSHiTSbZXNmY98EdRI4AOaBOcgbbU+P
ZTPcWNDytF30tEY2EDv95DyfBZulPaoeWrnTDpabaJ9CJEt4Uu7GIN1odu7iWwoPWHajcFpJdBY2
BUkpIGNdjPDs/Km8MUaoEBKAUwfZrT5WT21cWbuwVHd52ayI7SwFU4AWkjeS7pxVIiXfrrUsBjYy
aO207ZJKvnboaj5PulO3OO9VycqCXFgqaFFyjGvwqJ0zLnVhxRKSea1oDd9LSrXNrHJ7eTEupXCQ
XWwbDj8oIwxYT7dXoReprhegwvuNQfbtm9vxdfhQcmnEwjZUcWXVrWCMSFsbkGP7ea0Nt5R6nPyA
2brRK7nt7ZofoDzYh+yxhNkPjPFDeiWqq+PNGutwoZxhczfy37bmABmfXVhGINmBr4KnxPLGv42M
wtu0+BPh/ayZt2NU1EednXgVJ+qwuzzV59tRkM8waAQQzy1x1tCtA/ISuMLczMdpj4Db0dloB+vg
A9zEJeNvbAyIRmx8E3ARbcfT7xqkkqlIOhdzY9m7wHwdu3gTU8Cp6KxeHtdCImdTHbLA4YKgpt9x
GsnC1U/LpZG3Rp5bB9mX7x2luPPzokGzKOfw8daMPRePGtpH4MENMIVvS+pd+VrSJidNY44a25Zk
aNWulkzmLqpl60sMV2bf+an2gGlQhR3aWK7BAM5uCXHQYeDOaxjAxlnF1I+mRA2c1nL7Nsr2vYRA
elkV2V7h/Lu6PLXnbXIRCyweKqnCi2kuphBGQxwjPWW5+jdcSsZ0KwDA8UF9GTbGdfXb+Vgc261O
j6f/Ia+B/xfH+WfsubwC0tdJ5+TELjUJ+AF9QWx2AG116rhmKn92sIph0nIE/qoJFvnsuRraA6UF
qbeAOqjHOoyuVDX5VRYq6lprT52z1SpCsV7fzGdJCcWfv1s7/tRHclkzqjhmRmV1+iZhAOfaxnBf
N+lT1Ne/Ln/DswNHBHx3Cc/GZlFukAaJxdqbqJbo8lVhNFd9i2KS0fyKC/1jHVW7yyGXvpwjSMsq
2nP0KmZn3BihH2iVk+VqZnMTeeGXZpRfy15fuZ0WwwgEAJcHPZ75VLaT7esymw7sWbwdivAFceJd
rIb/21uXCWS3/U+Y2dvUT53Cl0ZGg4LJHiHqX3gz/cLO6bHJ8eS8PHNLq4OlQZ/C4rY9O6JNLkMz
xp7NbZQKFaQQtzMvfsQHdY97wm2lrHJOz0sK6Ilyir1BNbAonqe3BUpaWeywPHQuP+uhu8XqdNt8
Rlbv07TTA9Cvq2+28+PzNKTYje+2QORMhjaZhPQTF3MYc0cLvAN264cuuMFqh2/xpnrtrB1k7Ot8
Kzeramhvb5XTZBFJdjJ6bmAe5WcAXNOqqdFR7XClmxrhAQ3F2ETeiwartKsR5Ad8cMQUmJrHtjis
vcbPPzKnmgPiji1i6WcvirDx8WQZTMtNC6178OXCuw1Gz9qDnPG/d62R7GtcdVYSrfPNYgKnEiVH
kA8kWuLP3026kyNUk/dCg4rL4hY5RQy05CC5acu2+iPU//k5/F//NX/8Yx7r//pP/vlnXuC86gfN
7B//6y78WeV1/rv5T/Gv/c9/7PRf+q+H4jX70FSvr83d92L+nzz5F/n7/x1/+735fvIPu6wJm/Gp
fa3G59e6TZq3IPxS8Z/8q3/4j9e3v+VlLF7/9c+feZs14m/DfjL757//6OrXv/6pU9NgNf+f9xH+
/cf331P+zUOefM/+cXx9m5J/fGh//AprHHp+Ngt/y+v3uvnXPzXjPyBAgMaApinqMv3rv/+/rBGI
myLxRrPUYI9kedUE/AvafwgygwCwCLQvJt///Eedt29/pP6Haatk0zTK+Lv++1eefLE/v+A/sjZ9
zEMakP/6p3Jm6E3rn64s5wH/k3Uz73+FRSkJcUx5Exgm5lM09rZqK6MD22D00jexW7YA1MOkosIj
jw9DiB1YW1kfbd98UjU8Phyv/VZp6ZZnyS9pqp/j0sI/wzN+tFV663R6uh0i/LDisn0xJEk/KJnS
AcpRw+E4Tf+Pu+9aklvHtvyV+wPsoDevtEkmM7Myy6n0wpB0JHoSNCAI3ph/nwWWWlWq230UHTEP
M/OCIAzT0ADYe6+91li40JhavpFlmYTisKo8rp1DI8MYurMh9UayaHR6XAtspGUIJj7Vk9M2gK1D
o4cZFJSd+Yh9GdENEJrkDkP+uWEVl20s12DeoHgD9ywjj3rVjDdjKS2IB4JICRgySf4xVyDq6xut
o/44WEPh2crmXJQGbvRFsGU03YDENcBd1AreZLXV19PQseEFhoTyossMWmayQpNay+T7vlYwny46
2KeWY1Orh4qDNmwAuJ+aoPWbD1yxT029vrRDewB6FLLoVDk0LLd9SNHqZ7OdIMAqmS9LU93r43CF
twPxXpXfZQBI+hoxOuhyQDyGVCbyobQFPEauAh3nb5O2GX5lwHOi6GSKFbWrnwg2A/60MeoiTD2G
4Iz/vEJ16THj5H7KuXxgSyulBtQUFI3e95px1in0t4C+1MvtzqnLT5K61UKS8F4xeBZsuPQ5RFyN
TwDjQD90XSFaCeL0vquhu5Ut0SRDirrCbOZtFjJH8EvqEBs5cqxYRm4W1Eg9p8yKk6Zz3StlffOs
YcK2es4vQJ8KlsqcuN08/Awq/Ucz1P9rc4/IiUFqFuzjfz/9PNDu638h8e1L99f0fsZ5O/d10jGM
fwCYackOYlDAwAFu+8+JBz0KtqcAxiILDDE3Qcj8c+JRzX+ocMfpNrguYTFjrvo57YgOpOkL5jhA
ZoH81P+TqQchfSxF7xZn5GVjTcT3KMiVBz3lR1K/WTdGYP9yw9fuyRj33FPuwP9vQ4+NIcc4Ad6M
InO8mfwJMDrYAzRp+8DUwhLyyTV0G3NPvwo2diMV2SxN5oGfzxsDNaSh+QJOzWmB7wQ5P6Y3h9B6
QiJxEyKVsoFGp0s7KMTBF1Aie6J6oZBtnkEQI+RHoWPpChQWAOwiSAiAYnnQrzSQoHEYCs4kHQ9/
UF7zY9sE0v3chmMBwzdoz6o3jZBNApEZqAJd/am9amGB/EH1aQKM4ghtLI79B97h+8xH/OGCPBi/
95yb+GWYa7RDfaQ/5rSEnmYsB9WnLdx8YArLIIO+s/iXoeTxu9Lxkf742MVgMurC+tCakssO88kO
2HWFXsl1ZIDfuz304UyvlzxqQ8jKXSPIottLUgUNWLKKZLmJdIO2BNegy2KIFl7Lrwx5pxIScqDU
Cp1Wj16nNeYw6p1wqs5WVkXyd9pDh9WFGBJ46UMwNyCQc0YyT6winENCDrXAo/qC6wJV99f4jhVC
VMkzjvX3jrj8UU3KI4l1b4rAjTrdtmdcGXydgsk7wCR56rARvh9O+alPJmS/OiCImo+26dmR6lnP
PaA2HtRjg/HoQCCChUBsRHkCFJYxu2MqB3D/ic+R4xz6Z8ciT60QItuCIQxaaCDj7Aa3Nfys5lFr
KO5WgfDIo2sIorm58CCsyBWftG4BRqQYHLOYYQ/jQbo1P7ov87H5UeHpKVMrguBph2RgO4WOrLc2
Pn0BHY1ym3wkwaTlZ+NchK2XhZBPCgxv+arG9JsQLqtDsChHzhcWCi0NuEfgyibH5okA39ffQ6b3
C3kyQ/KF+mbIjb/s7JTXaX0Hhb5P3UG6ztrVxBPAPTPOY47k208QD8/LLypyR9WEQH9t9KsfSN4D
DcE9fSkfBd158Tw1Xqm6ZirAHkOqwdeFBwFbwZ56Uu+r8ZBHtuLnWSI9WRAkg0LdBSo/udvGUJwG
La2vnI1IYOOtSPX5NywVF+jktml/KqMRvJg1vGjyJ8BYtii3oeDpKq0//VXd+DfpC5Yw+YV+azFk
9bhfnKcH59TchGqAcIy1gHDrD3jFPQUC7ol2AyNl+zAereueXxzrByvS47Y46He6QO62LgBx0P5i
Q+Ut/HFoUnhDuyUF3RzJwxqpweBA5yGkekaQT84x1IRV1QdWb4uqi343tpHgQ4UYfdB+hdolve9u
BsPe3w4BSDN8/VO+4FYs19p3XiDeVkO4cSB+U3pTaCSzZz5PhxHx5/ViHspQIq6UrmF/hlGhvMgW
tHZ9rLf+COSm6WvfyDcbtpYeNyxQu09NAM9b1KxeTuKuDsYO13JboRR+QgYJAbORp56gelY50D53
q0OVOAkIuZ4HC3IAwxH3+aB+how8GHmno+ri5j/rB2iHQQCxQ6wPuNxBdp10KlyQ2nrcW1t8IvNW
H6E57s0QNZiO+Fd+EwgYKTN9eqzw5HrFXX8Uig/zw5hqvmq4xRKMn5BTVXMohUIwOslxu//CNyvQ
TJx96aXP8PwkXed1cfWy3Sv2U3Eqn5TenX6A1J/7lDyXzh3hd2p1QNzoaS4h+HhTEYG0IRphPer8
ZKuxpA4uOzZBEfAhml+m2aW5iGmXCHHfw2fybm38uen9bZP7wRD7udAgeghcJSJNOta69zaRvYER
cd2gVKpf7UhyFZ9GoJTAy6qBqbEvI1CUBA0mxqH4Q2KSIj75wxKH1FO4ZYBBh4PEFkvgO2vM7kHj
Pg+L7sPVBJ5xhPIjAUQHWAdiOmNk3f3JHQvr8g9f+eHPTg1FYNahui84Ese77qJ868uHNSSth/RL
9WTeipi20EdQf/gKMvm0kwLAEtwCxV2FCEpaRLjPeIiuaFkjDWshEpD5F1IKfRfcd8h43xGv80ww
EVBPT7a4j2Q8greM+dCAdQoo/GGWQbbGowZyYhZgRWSg8Ify5+LVx4yDlsJbUhLmiR6I90kwjgIu
hSW67SP8LE9kp4IXtDVA14dXA4rZXnnFykO/sO/U9gchD8A5iASxFj8JGU1EFLCkeCC4mn31wl9K
ARER3HJLMDSQ2sRyI/JNzQbOTPmygZoZt+GChy60U8OCcqxXX8nX7XmAsB80MrGwgaj9KBB5zY98
9vvlkKuhKn4KFuC/Kj2uwAax7iub4hb3w2MNfRYR9/3ObkPEmKtlHham6/ZQYWMy3ykHiNwGoJMK
ix8y4PNrWvV+S0G9bd+PR0yAyXYTBAMqdF4OzblMt7MITqweeeq+bsTj7Re9Sx0okoEKBTDBk6VH
FQQJsYR4FtxiAJ3l7hhDMgQTwNc5aSM5XqGeZH3mLyNyM5VoGfALBR+P/aC7gudxiKtjkQyHJpF8
mi4/dB/Kh4vIXw3kECCTpwpA+y2YOfBRQuNGCieIst3E9sG6b58hTwxZR2fx+q92c1J9+bBE5b10
1TxBqYTnfY6Q1+sOWBtw+niyIfInpwwL6OpJkf5NCSpQ1SlQAoVPGVKcn1ja+vxYHJFp9ijOJF4T
TfcIBiERUgAK+tmtETqC9kDUneYXJ6Z3OQL9yEtb5IDGII9kYtk8rJvXgxYiC+DaQbyDHsljBsJJ
LP5QUBkfIfed3Ym0DHLG7nHGdA9m1MoTOj4LtBzxQEsP5UX1qysuCwApjUcTM6GHOcwvZiAySbRY
ZGiDcTZw4mzyzOrF2B5W5EHEr5QUUqx/kvH3AUNo7wQOS/b1o+TzCLry84sVg28hVM9V3H0zfvL0
/EfWzv+f/hjQHCJDAQEKGCYgsH9FsP578+i/b8F9cHsK/P/1X89ws3wfu/+6h/vqy3tT6V9+5C9X
DTKGAKABJh7+YDAV/9NqghNHKJMA8A0JqN2X88tqgrsGXiNHZGwJ6A/iYb/sJk39B1Lk4ORx4Aq0
dk/Of+CyAX/V7zP8v7oW7xeVcaba2LSj4uUtQgsItB1yxSyCujTkK7O1Z+Jk0JhX20ejka6Vvjxl
FCt+rkABWK8SWStqd6Rd1IzGGbl1rqXhPXGmcz1MzWfbXjNvQQaq23Jge1Q1V6NlBShZLRW3Brsw
0sSUbIXe8PaDr1rpQi9uvN8mGayTyJ12oQ/syU17Y8Qibgvc1ZXOvPaspdfjGmLD6zqfNbM58KZ/
4qzzmeMUePuckhaI643DbVQLEG2vClgRablCpBeu4sZSVk/pqrBfLeyd6GlqbT10lu65hrqfkEmB
orqNrYZEl2AaV80txvI8ADyuEDOSC1AsGvLoaYONJbgqzkjcP299+TQ75bWSlBQc+9iHqdFocLDK
1BNNjQVm6GJozLcrAuZ8tYKTyHKiLDOBFp0gdqaR9gdSrTJvzCsFQilq2tIt5Zu8+pqArbcLZCSZ
LH+fiuYLFO5HHyqMoHbQpdqz19EIoUEHGVoL8rsNMWigWDxPOwL5YQUoqmKqj0wZHK8c2T1QVl+p
mm8QQ+7X7+M0/OBUcW0kJnnw2irekHfHlfGbTaxvdatjp6Y7ELGxLl3Z/KB83Nwiw5Z1zECa2bW9
WygsO65DeTC3PsxpI+tuVTUWiDFk1npTPk8xQFJQKzbl1TVKmUbdWLdevxbVHV3tLeonxbpnylfT
zLMHaB3ARra7Ft9r1XMgN+tWuVOZ4woCwhgQMGTI7jwydgf5bNU3nVaJcqXrTy3Bv7Cab7OaW2Fe
t1tYW1bxMg5rd9Q2tiWK3rnWBsL1BVLAyIOepxBWUA8Ze6I2B8dqL7Yx3iY7DzuLQVC4CDdZgPpM
bIDHqJMKLKqFcwNT/FGeQD6s/pAYyIc1ZFCMOeSntnOjmnG1TCfilKGpVaexmI50VQMdoQGmDmcC
rY/VbqKONlBfh9sB1nRjwpKVKzz6Ggzruub3FNAaeDR5mMmTq/f5K/XD/5l5XXzKL7f7/x3ec5Gg
8u8n5whhgE54rt7PxuKU18lXUpR/ADWtgzMFfm9IIAl4w6uzXLIwkeJdRM4qJlKgHN95y23tH4jQ
I5sOu2zDRCYTHOk/3VaG8w8L6BYQv4B+eJ+Y/4PZ1/k9qAVHvAVvFXzmQJIDDyR8YL/t6Htz5nCo
QY7O3l6aKR+OnGjkuKnVElAJzoNuANGCuzfuhcxLzfb2w6KjsPd/nbO3MXH22+j9iIC8Xp1mlnbL
Qg69DP97v3Z8gAVmy8fXw6nd5GPV8d6t84EHr1WJyEdLMjByr787fD0J/GIg0jMgeF8OA6i3kfYP
YlNupXuBd2yBwo6otwOlC8i6YejXDYdDu5f7RJlsK5VKG/siPmJiFAOHWQNdDKh71Bjz9uHj58wd
M/Blq/libi2H067sfY7fixWGjmlp4iWzSyfZa3uhzssyI41P9BJCkf/G9DGVmp8DZVEjo42OfYwx
lCGd6Xo0COfnTTXTSl5Oco69Ot0q8jnTqwuvy+JhBenp0bL63J8npf9s0vWz1VfVbbaXMVqhPevl
9dIeJVbZSYOUXXCGH/eW2ti6P6BF8TD/toCLZ8hCPrKCx0cGFgFIhN+fIcCVq0kInZzMWoX3Sctm
EUWYk4mqGqDrhTonZO7g7hSNe3U/KtuNQ7kHQi94CwhCDSiQs0qSpgYJ32vju8O93wHVEkTiyxlo
7hUS93VYdnlz2QvKlObSg4KH2cSOGVCRCdTGasOryrRluRUhSzttunyDkD3HNralMURSjM/VuMJx
qsifRs7qw9TIyHnOzO7RVLewYvQLn2vYjhXMqry1Mx96PzCz7MVOM0Sh0rfq3tZhzYt0oj7vtbfO
t7GSofLFzcrcZ9UYd1BKCg2Z8kRolyWykeGle6srlCFXcq+/du2jsknjyULmfw7VxPlvJ+1H78bM
iDHFM7L9ZcnUL9O0tKdmsmGHMv0yd3VluRS5DhGEtmCoMHvFEgIxEChAFRe+se/mqIzXmegW1NSx
xgNyaR7fitaqrHdVyyK2V/Jp9fYhbNOQuViQNjB1aOLC3J4/dzSv8bIuWTJXepYsolAlHaaMVReu
WdkksDqrvha8qYI1p/xq6LCT7bL+E5muLkByb/4MPLk2EhGhMAYAluA+sj9gJJZVtrLV0JqTouK9
NVk+RUadHUfwZJtWrS+eVX3OGeH3NdmkA2F542k5PHCqKfmMaV+GRu3PxtJhMzmJQxD9tYcto3+9
tjkIwpejcq8o15yX472sdYYPFC7o1IEdbuDqKpZkm2scroOmBJ26rC42U7dhbOaTlq/FUwHZ9alp
z52OYOAK70setZaen8pWq+Oalqe9hgf03Rr2L3xMe7L9xysDlg+sC0KS6X+sCxofeo6dQnNa+HjI
HKlIN7gDtbqDv3ova0sh6TJKJH2t74f5oj3XdT1GuUbqoOpLaBAiP9bVeUnPQ0W/1uWQeyuX/1p7
E9OYNB2ZZE2XfNOcuxpWPeR9paSVCJiFzRbaAfvhCpyX4e2HUyY7nbuPej18N0DrFuapfHXHdYNZ
bs/juefVeF4guqa4q1oZHpxmRzoNS4jwDb0oRmeCrc3JH7t8cQ6F870e1mxyQS3WpQWp4THfD7Fl
7FKFyFMogyHHJWPex39/uXfw8vvLDUoOGIKgNQclh4Er/uFBzKq5UnWbOQlIW3WvNVU1eSuILP2s
roAKglXxV30fI/CDWNl+nbN3v47cGxGVD8tV6RBa+Tcfu3dw2muvXzrhx77/FjJakyvPmhaYjTSn
01yPLhIwK0jDLdghMiQMpEwhmFeVtgUD7Ah6aEiN1P7eU3EbPYZdNj8HrVLXxZaJPK69bT9bFPpA
5p/nvPXMeV0eYDFciv1jrF+nSBX0wnUHfjzd6bG3nlRI3I9NviV73RSNexWvpBpiegc75LzNj2rT
J5kxH82BSyqi9TZItJvSiBEt73yq5OrzfrS3UbI92WpeuUvJL9TUgmGunHTsGWSSWHXZa5JYBPYj
APD+BNN2Pi6tgi8Ji6uCnFPgpsGr+fvSuoLxNmOVZiVsBIqx25h6ly9MAQRpqg9W3ml3e5uyKSzU
gK6Gwu4mvM9awd3CWfFYGAM5U4gPpAViYbWozZkBr/ze0et9kU7Y03RLTs6sVkm09fmPllIpoUOO
mKA4apC0b3hk0vBq/t6z6Ate0sqgwCEUW6y0OeugZNAiA1e1mAvcrq174zjZychNKzEp9iNcQi4E
jONnRx2dBGaSc5RM4hynSREGeiX7e/WtGFf755C3NuwdnONYxhuN5aXlqUEYSQYT8APLXlPwBXf4
SeIQ1rqkhySbLuvWU0zhWl4khujp5KmOiKJ/HlfEAvVpeDbgaTjW2ZYd2ywHufpbfeXDz563NmiP
KR5orF2jsTdf5kqLxAeyug7J2quh0eJ+WbMlJLIOcJiuxmRRMfEMwG/4fz95WB9XMSQrYZ5GIBup
hPDz6B+SaBuNl2zNNCumAFP03G8gA4scgtGBZctaF8FxCpehjfgOqDG8qd/OM5xFT5sCQbOJI0Vk
r1YWJJRA4M+D195u6Hy5kId4BerFL50NQbbRHm/bUCSYUZF5JmpwUWBudMjTXlvrfrpxg+SBSgqk
EogRewHbJuB9z8/WoFNAU3J/HFvnroVJ8O9qU6eP10EUGM3k1bmTmeYvfHOe2jwqKDL4y6nLA2Vm
3dHOa+WqQJHY7bWp+GrL7K+GzdKtVbuHoitTE6JWJxjOEUB8691eZAA539nt9mJlZE7e2s1ONQKI
YJW+iWhH8Pf3CnCFD1sOkSADsXfkBQkENohyf3+jZ03aRuTXbjGpOVTQ4ddK+9zGBLsfSgXBIVb5
LjX6Et6GHiZRIap728fhdqXCsTHYpEtVp+zcPi+K8OOg/cz9MxZ9AEeoNGEhFJaHvskaQEt1quxm
yt62Fy0rGUJXYoxZlFNagAv7UJI2fRuyt2tv5+311zPEp6741L3WbeOUSu1SJRlB+kw2Tee2AxLa
bUbEW5QF79pe3XsgulOfOCLTYthAtOk8iWKvSo0Dl5vB7jS5mF+b3jpramVhuzIoR/464e182JaK
P49V4e+9e8f+mXuVq0gtMCzsSfeOfjFlV8+rJekXVYOXbLQPG2HLMy/tl34hzmWcFesx737srZZK
x5NVEoAUxKCydYqIbLQN9+qoIz/bqbva54tuJy1TrTt1FdHlcZDhiMwpEl8tQEZLowd4QnTvY8gE
V5HRFYkJ0oGT3YBC2lVrhcYSUy+v1b1ndrh1GkWxzYhIlXmJoBilQdY5croX4E2XU4sBZA/lYVA5
sdY2w0oZvS6r2bFVMyTjyv142rCzWXzW6ogywdQM9p69mHvs5t39cOWKGRm99fm1jWvWeFDUOXeb
Ui6uKocahVKoDxvvkdJnID0bC/BtrxFzQIBwkGm6VxtpaP1sKPLDXoVDd4qUeZL9varSl2xgzUXv
zTNYUdgRbwqECsiow7Ta4Css5KK7W2RJNM4gaRJjWmXq7vaOd+NoeZZaZ7xDWkeWjoQy1yxs6Qn2
UnMAY28R7FVngWzUgo3ZYa8C4IiNJ6DHp70K+95X5IXFDsvwT8XysBfDPp9PbV8epeKBKhtWjFJl
Nw2u++2pbDDhNUZD43JQjKPGuh5q7RThObYAoEBK+WtVbNNh6azxQhn7WQD7UQOyd/nQbCHusg7q
ef199Eqe1QFmx35+w1hSSPOccLWyTqqkQUxOSSodr1SjMyAZ9qa9M+8owmC9YXmFNVs/u/sCiugu
TtG3rjnt4342iTG8kq7FiFnKqNfTZpjstchNVAF8YpGF91YtIfqL5yEuNwX/XAOC9AgYHf55o1il
r5LtbqQTB3ZEkW97Ia/ThhvLtnivZkwfLhTL5DTMMkAnIKMM6MCnoDccEMGuuRkOo7rGurWYbl8/
lLOefYeK4ncAk4snRWJjYK1jecpAc3esRhuMvEa/3fe2+YnWiPRmzXTZi2WG1QEuN+oVepMFextu
HiwRUbx17G17796h93AXvZ3Rd2qegBW0rwFbQdhyALhRc9umMEJTZyp2IGVlR42sJKwrvpQyHE4F
L/qzbI39GQhaf5JX86j3GtGQv40bKdq2oTePfakAoboPFm1UjNtrXJy6n1/UoND5+9UJRFm/r05I
+NVA6gj0LjgXoUv7cXWSjApkwyXLwrXBDhLWCnnuc3Ksi7m/0WmBQm8J7djW7J9ru+SpNWaaCwUj
8tzNJpA3VleHxVIMEVxsZaCLy4399jMIMfW4h9vLAMPQzzZnRAilEFd7b6rEUWc2gFs0Urix5bVv
b/51zv45TNy6velXO64Jgti/PutXu6kxPd5rmjbxQyMxoFyQ0J4Y5dy4stz2N6h0djdnUVeft2sd
7tW9w7DWuwULeIoU3+5GVAR66k0+7LV91NTONcLWBmR3fn3QVowIK7V5G+9Dsq5+EO7fSHbq4bgX
S06H4ywKWi85AFtG6+8dU6UNR3vKijLe621hbpju+6CAMuu9bgP1NEyGEoMIBtWt1dK54E8VJ9h2
rrxVXQX70XgfLM8ZgBAyUFzZNGuuXZbSFZv87GrQ2vGJsvFgb6uoml2tig7I9xqMeK/uHYwuPq3b
8bKf1RZrfe51wJesoQmBtQXbd+YgY3SkQ0pW+JAUE7u4X9W9cxYjGlt7HZEbFUZU/6z2jI/Xfdje
ZG/qRZ/IdF2xUxstpYYV3AvIDj7DV3rH9oxFrvA4du16eu2adP1n1944dmTto71xYtvDIm+fwTpp
krNDsaU36DXfTKVLFjpOf3CUaL/nKYHqDnhziLsBbC7keuDq/30/RwythOWsLiFtjS008F+O1q8C
HEUn6pRF0uaac6atCJpb+WVCrAaI48a8tZvVhbmJEGZvapA3mtfv2lJDKKLAZg5R+A0AwXZhKW2s
xlcl+EscAl3ZDn6t1NEQB5VaO2QZyyIwbyrPcBX/hQS/SzZr5cE2l/W6FzlYTDZC7sgGs6jD03r4
+3njo/sCFwFZ/MjHgZoQUkSBu//9Ihj4BVYPPG6oTaSR/NHeOo8L51Zh6hQh2hJAjg4+harXN7jZ
Wg2KoDKmapmeFgj8+CA6i6yGmolaaGayWvZptFotWuyaHx2txIasJ0tE2yKGqKQdSAtUwbU1g1Z4
NbMkrzrdcwol88y+fqxXh8ebmn/PzYxF0Id20maQXxhYjoIcsdNbhbRZt+eA0lmTfQNFcLmCJctC
6AI6Dp1+mAqYRKpyXPIR3NwOv+mdpF4MVbJjq+k+FdWgXdROeXTWaU0mS+/vFH0rPHlt0qaYZ39a
iXohRQ/IYW5+HpZ1O1nM2k6GKDI4ObwmRyKCCnPI7aZMei6WDDcXO8dkyMb8kz6t0UIx12qw4e62
mr/szWzUlUhTBzvYT4IvjrvypK6nlkuIHNOoBfvWM60yO4ThcViIkd/Pw4YgMpCimqS+NI1lBbCn
qj/Ynx9NGkx50ENVdAS5QOMAC1TEmN6hwqCPM/VTxueQVwDAMNviR/6rAEex7W2VQ71GReJUpU6V
B7/gGCB2u57U1epOPeBWpmQd3wq1sHDrVucbGXRyzBRSu52WPc01x+VthuK8ZVJ+Bvtbfh6RDPGH
ZXAPer3zxuEPCblGOIcBJAcZqYjLvf9Dc6OtksUKGo7bSt2sVavTXhRlXiMcg1wCPGhmuLetNc2P
SGwJJEq6+8EsRn8oaBYi7Nvea0tBLzopDzLyPO7h/WAp75Y6toeKe9mKlb0sIfr7YS9vttUP7Gmz
SJG2XHGprZenBgLEJbfP2ETY5/2IZqUUYWMMN7Lo2ItuyABO4I4VbPupRbWZXsk2zBPMKM7s26RX
kgR3P7/DJs8+4pbkV+bQPswIoBPD0g73+rzCAMVDsyhLG1Oth4GacROgCnG4F4ujA+FZqvxdm9hR
TJiikdb795PLng/5+92AU9R0wKUFEkShHP773cjUitVMg07OBsGti9XcKt7WaVs71WtBnGUM+k3v
PJJP+XWZbSe1yJq04s/JQGYcrE0G0l5C5pwHy1I76DZScUswghdW9qQy3T4CbTF502Dihc5KaKuS
7CgDKXGQ2xKUWjZgtJoxuhyIudWxfOTdtlFlrNZDBULQqJhhPzj2oBzyCRTxRMz1PbGsQ6HMX+dc
0pDRI9r2whjBK+NQmu41Sekzvx7MFi6RegryaqJBX6vqqZHIElgyoMEllrp0aztv3SQFq0EtUocg
vjEqAJ92LQBibc1uqwbQKjadmk+5XqZsWOhtJjTorAKIOblGWKKdVaBNOh1JmlkfLtzEElNiuRQR
uhyyjWB4qzmFL6sSz2TDpZe/v5H/4rVC4BQ8ECpU2ZHv/lGZReED6Gj7aQxze4gq4cFTclMdsYGE
g2+vz+04RphnHoalIgdWV0dnZmPjToU1JNbbYaFWUDQWjaDnF+nqI/elqhiSXidDsh/txSQ5VpjZ
2ykvTIQUXzvmwogcBKK5TqLCRLZ0PmKp5cIO2IAXuoygxIJHlwe05XjgRbEqkGdnvQqZqFY/NlyO
S9X8Co0rcJj2/bikkikjBdVCsVfNMZhVbibI42yPb8WWaXNMch3hHwkpFZm2zLEDuI3FMi0ZoKiM
OCkYJSzccKa2fUoaBZKSKjH+sF5bH7f58D4JNg64pjHPgSxfIIzfzdj6rMvSsOUD4gJqmdB8g7/C
yDqf0AKAE8nOr5lmLzAGDfVQQjXiJPEiyg2zPutkac5I/cbbkhdDYG6IHrl741g0zblvQUVVscXw
qNYBaGRIy0GGqXCZnWlyJ8y5jzCHDJIiTlomA8UVVezODBeb5ZdZFFarkLPwOtK8P9FxAK5my/kR
ycXDhdDGV7CqP6gDZw+aVSY8B3apoCaUvoW7uhc+aro7pTe5kBApEv7qvXVo8DBpZnksusq5gPEk
sqdOSUlpOJe9ySmaOqmU9XlUERhz97Z1Roh9aTTMCOKst8G/zrewYwBaiPKIG3N/11byH9K4/8fe
CvdK8G8BIQKBVNhnHzaYhaNT6CeYJJQMuXGRdplBHF5nD7Tf8lgakDO4iWqVI8vEtg+7NwhThRpI
PJ9dc0R6RGHoCYgejUTVBiORsDIlq/OCna3zdSSAOCm1dG82pXTYY7F70RaFlCAvUQ9LE24P4B6c
G5BPzrFZpq+FXMYTl/tY29YlXgkMWYHfqDstxE5xfDJwW7Chmf1GkqBPuiB+YRfSFHBOl8SxmvdF
V88If7417mOyuYzB7rpFpdg/rnuYVBR79a2tbpnVQDLmn2Peupu5/lFMhMbFWkEweMWaZs79HDZO
OXtT6yCLQVdqj87K0odO6Ss1HgOrrMHhBrMKdLGVHM/NDBCfsGNgXmYhnMvcG0zs9BS5MmNL7rKz
NG+f4OTpkGAwW7FMbOVm1oOb9d0fSEEV81+8sjAwwMYF1I9lgjLs91eWjv+bsy9tjhPn2v5FqgKx
f+19d3u384VKnIlYhSRACP365wKn4oln7km9b9WMCglop2lAOudcy1iNEVzVNjXEw5bgW3q7LkIS
fC29GFwspz2ySjTQZwyh6u/aDBiaHqG6lm/zGrmJc7Up4vyhDd3h4DaZwWsPAPm6He+awsLtcJSH
POmzQwZg8fQWnZucNv0mkuUrEkXm0glcwtK4/ZknFmlJW+PdNf2cg5Mfqm7Z+50Deg4APhrWoaey
Bvl/buZu7Q1XbW29y9qhPY3giJ4wqV4zkufb0HBZL4aqujNwhYUYoJ8vRuK5h8qF3nxl6Tc4JAJL
qJaS2gLvY7XqxJDsGValOzRr20bQheTA7OANVskqPIRTPNENLjsw6x5yo+JlU2p98GpgatIg31KU
9w6sih3QhVywCcKkXxudK8jKNA8xNNmOBIukk/Kc8vQ+jorJ1vVTtkzrQq36fFqcTfeHmxNgjlS9
78rO1Cs55byTngI95TntNmykt+wcCoGV0OPHrmtRiUPAenY5oyetq7Vs+mIzpgpcBVfva5akB86i
dqORz1zEbs3hyoImK9L64CZjuIOEBNYFpTr6JevEQkWdOpZTX0cjEN1djoRZ1D5kknwhaSPOc09Z
qlYCBvJblmYprLGyaEvwKx8HBTLL0CIEXxatukdusjsDEjDhYIm7DaoiXhKLAgp0ve4dkHSUYfKe
hTlMmrLW7hNPjxuJdYwLrdqDNzU54pTD3E2G+jbnmT6PXvXVKOpeeBl1D132hJLjuMGNWiyIKuwJ
MtjjCcv66Mido82yUMIEtqZYIqBpipT8YVnpAcD8d+wHFvmY+QBgBnZg+s//VHJHWpcoEQewX2zH
9k349m4E2ufgTI2a4Epzl5mbSPfevmzZqTVy7Ywd3VqmxwXAE3zLOlT3GriGnLMpajWRTs5z17Vd
diQRiCAAZB+5AQ0dFedNEyks5Dqu1rIIUEB3CvuQR+Y+622yy22Qn0ostVFLQLgvnNRZ/knhdAJ7
//NrxwHQhsB9A3TwicLTxQ2rNVjom7blENqFQ8B96tr8VETqLx9OBAEHHxTgl23hj+ESwA/3MDfR
tGWJj9ccfVY8Hs7+FMBllfPNTbF+iJkdDzzV7r4zNH60WQ/MtcFNi2kRdqZYRLllxU81C78Wbl5s
6VS2nWu38FZul/+91PQ/VdnmHzdCpQ2m1RAJCf4prkS7FIYE/UYal2y9ys8vwdTIUUfbQWLeS8v+
NJYZsi8aD+rcdVm8qJvYu4hGQfiNJuzIHDAUez7cDnToL5C5I7s6Apg7QO1sn0AUB7LJXXwzNyi6
HwNfxFiFYEj0Y7qPBMhIeSXr56EDcFB1ycXrE7pIFUrmmZXF44BQ5GKdmzYHBj352qEY9pS1MYgp
use0krNw4Qr8aVUjPZxJ4CjEn/yQ/+2WQB3SxQ3hRYje40/148armA9NZLCKGSBfNWfivaFphZQU
Ui8b3sf6IIasBbRdhVsM0wbJBMFZeHQM8NBxFSbLuC6gEODp+Or3ZXzFToCF2hNgTOk291x5tQFT
1wIJfICc8Kv40KERTv8SFy/z09+XbbP2NKZT8yeTy89Ir+mGgFwFAo8JRoE7/1OGypUGyDbIJW9S
ZLK2qIgLECd9OSwBUgRdtq/UaW4KRqEU0OM7f4wNpQS1J6jokg11dfRM4q6h7YPJFvnEc+AiuSWR
kNJ5upX1Bai1APXyUNGFYxMYvBmKByC3mzQ34oQMObxYqXHXVSP1hbJRrlLGQzhvDuVJhQ1fmajv
1rA6EqtEdv2O6pA+ZqyChaq8MD9dFyQN/j+elyTERQYrBdYduEC/ry6asuxBdUjajRlwJXQ30pPf
uOW6la5eDpF7Y4lEHS4xzbKKQnYJTEd3XVo/TxB3Z+HVvVkFXg0gibQ3foDqJZI2NYfqhA4OORjk
LYn921pE9UNg3ppCRPcGWJwhG7EWkePB6rLb9Ln72JbMHKE11+1il+zTrF3LsUpXlsMXOYId0pUP
5rWQATLYXfXmu1ASa2L/L102F0mL8Av0Uw+ke2VAyEJS0f9DqmtWZv6Ui0ggDZcA5OrDZuLzo1K0
Db5VNrSb2GCV407/frB7zMGZvsS8NY+hfgED2nxI1n15CFlS3Pd9fcLaPlndWDYtzkprd9x4Ddjg
1TpFAHEQqWVwDb0wECsOniPp0equ2w2VfxATxlKMWQXWO38ILCJLN0DaMRoAx1SRXVoidpBXsTeq
iXGLhx0WHCli/v9+q9LfiacAp01YcfCBKHTrIHz4ORNjBXeECpCJ0Qw07Wqso03UwtgloOVNE7Hh
XqTyNitLLIF82uxV3WQH4jnfcXF6FPvTFAAq45988Ef2Q2O2aaOzS5ZX2UWg4O+w/scAlN6Jt73e
ZfgFl3XUILypBmcdmppc4sCqzX9/p3km+P0XhdgXRA2RnvJBRaKflgGoVOaKWgFONIOASOdD2pi4
NaBjgXdqmyY+NKVdGuTaTl2rUyTig59NUhl4AgbZHiB+VD9qYq6o6o9X1eb0TAA5Bs80z8fk9NHE
fbBGmbhfUu2iHHQavBLM5YyZU65k1S/mTQi0mtMwNXYAmdCANeQkCIL6wDuThrDTVDKqh6I6aAGh
h5z15wDZqR1JSX9sqxasP9oEy1D5DWqsGy4UAB5NBIIfMl2Lhnv66Lao/KbdMH1Vs2gdwAtJCm58
63pkn9VedimJu05LiYIv2DXsSgE/f29Un725jin/kHKd3Yg+/wwUmR2gHKEjSz//DD1A8ILgcd+U
uFxmVdaAPStF0hu4PHp7/UatfskiRS5DR8kFeF4w/Pv4hPwVmK29OWugl/cWk/0+CsZvFqma09yY
X1s9kksL6choHVAPchwMGU3SF6dhago1PnAOxoxTj/05jyDk03F3i58XTMtG3v7hppsWWZ++LZDy
cGCDXAmKJnOw9/f8S51FfTLiZh4864JyFQiwiKPhRJy43LDjCOOSBJXYHyPLbke+DWrU0Qo5rNwR
dwKxxNsXqofKX2ZQKNkPpKkvUGzWm472zR5AujUc7Dng6mG/RckXybXBPEdFhRqyhNIQCjVqabVO
tolXF6s8CoHV1U6J2B4NSl0duGUVxD0YAfBwanrtJ5uoiR4SeB2f56ZhozjHQp5HO8JRxRNm4w0Q
WfLGcVNrVd4xgTf2EOtrmbfhjqPksWqmmCFMhm4VcvvkUg6KvG0EQk2q92FGgMMPm3zKnUILRCJR
XaZwa/nvaz8rs36+9njccdFRpwKo41MgLTLEoP6QShSZ6Q45+Ozo2ADmq2CpjE1SLZPWRTEqLPB6
N+Kti2J9A7+WpQjjTVJixuO2kivZuMhbiuir8BpvWt6irKadM7EgPKTxVJMb02USSHAb0nHNiDPu
NQBseQrybJfsvRFiF9kI3jqkvfsDYOFLqRtvFxB4FkF5E6KhEPlogO3yqhqXhvgrqUK+0+ZP/h/h
v9yKU6V/Mq6Dhx3E+36f+WlXaiFErTbwB8I/oH3hqu6/lr6EtB0dy0PlQBgkZcWNm1buMjRxvI2T
uLgPW92fVJusmMN30odtSCdktovqGTgZhif4YfdrqCFNylbOQoqweQysyVAeT9jKOHrF+PitQyFm
Ny8DUP6uDpEDh+7RO0Rec5uAiBEiToZWTJO0/t4rq+s49C4iSVTAQYxpt7It1qKFvA5JKSpl0+py
GL0v8LwNN3O+S09JL2nKeusbcs6F8Q7ArpB15o7lIpEE4tvUHbfNgEx5rQJwnqIxvlNhGt/ZYt0i
34aAgR71OKoz5Kb/5OUdTKvOT/ciVIpdd3awjeGG9PvFT0QxIrFG5IZmAqVNU99FTEGkMaiOeS/w
ts4iuvGHWJ19N3f2kOY6qsrvdy2EJRfI7+TXQOmHWhYnAM+2Qub1pgLmcOcM4bDLSyjCNLF8Cbqg
XGE+s6h0vgJn7t1zPKSa+9/qJsjPJXOuACzmqzGu+i3moGeFcvNBVxEkzIjo6yWT2SYR/g5BMkP6
MEahlUnM/fU335RmMec7IlhTneKRJUfL9X3GMveUIEkSFT7d+rCYP84NJWWMlJHnwzsc6Zn/frTn
y/XpcsJozJnMQrH+xovq98uJkmsvUYXHo92FCKdR8lr3olj0vbRLUiIKyyX5y8TytRncAvFHgSsM
6bENcsN6C0zCmQ7JQ176eCU3ULPhzROrCpSdrb5VECLbuDj/3k+V2Pn+usV6d5Uqlb7UCKtghwrR
JQKxFs81GWZr3Ol5Z8IbWbbnztPsrJiLX1WLt1wVfzDTDqZFym9fHMV3WBcEkGcE0QpuF79/cTxN
jTAa91Fog43Lxx4EWuntZV+dO5nnm444dAm8kIZJ+RCePFDyMOXFDor0ebmSpoOURCe8+3J8sCb2
t9IR9a5j3rUrB2cxjJAniofKnAGCgv5bUoK/k2YbE1XVjeRKXIDp3hQoDwA4mQebsZcAseB92qHW
IUHBo+BeJeMb/iB9NjCNVwacJlydt1ZFt05eQ96pGgEtKXO9zsjA76EtRSdOE4+D+uDXEahSyWa0
PFpQma1TAz1YhJCga/Oi2Ks40cg9NQ9qynMDZOEfOglk4n/fXLPy8+/XGHJksDHB4wrtUVS8f7/G
dLRtoQk0i1iCbIcvk7MAGeUc9lhapYMSy7mLlQksW1FlTc7WG/0zvZ2HnaKjALpNJ8xNGkDICAWK
Yf0+FiOkFFg9LnN4U95yGF8tUxL0G6/S/HYeA47dWQ2IGddY56fn3gUaYkX8MVoVTdft4SJrr2VC
oXVVpM6bzw5B0yNVJ7V/TSpPr3IWZIsAofjC6RxwFAeA7+et3tibMg4hh/VrnHop5e/HjWH7g2p/
uBkxhcBSta7vM8SRm64myaFLWXfOggxyQIHVT5z135quLfcKvMPsihAC81euRqDsRwiOeUX0NGrd
YxWDZJeq0+jJxhqUY03bs85Mc2rG4ClWjodSE4dqGInMgdsQ6RJgCM8w0zkIGPgiqaKbcxnbstzi
VxKbIkEVLkQR1iywiHX/8FKBaPQ/Hi7UyEI3gtM41g0wAf79h/cFF8QL63wzjn52Zn600Z2snr2+
VjtDSLQZMa+/hvIRKo7qaxLWFoUOle5F5dsHkqfX1vPUV7+1egmfcedMa3sRBkW9tMiStde0yZ2R
EVTD6n54ReT4MCpWAmkq8UtXk4hVaS9Mu8EXYKwhn+ZQ9sC6CkhHkoijG3QrJOrEfVb4Z7/O5WXu
QUOz2SYuxOGSoQG2NMH7vteZuyBA+K5Lxp2l6J3m4iJdvsNdzdYFhXBLLtgD0l7e49RDuFSe3RbI
Z0nyB+2W32ITxqf33uD2CGLhXzd3idHJ0fFUuZi7Q4yMmaz1MuGjd01AmUuxKvoa9Bl0Y8H9xOo2
FmrhQScBYrIkPDjIwp/GqQkAY10nWeEuvGF0TlWCBNFCQ4TO9hTovDq+bb0BPDEIU34hOTl2uK9/
9DDZCEsSf/OQIVh0MbILRdtCVBnT+alLkZfz0z7fRr75fDpK5/58elb0yTdIn4PCX6fVrm5DCPtG
OWh+JWdXledAngLkcgoTzvYUYNLDYBNzxDs92haJAbsNkNR10Pr0Fs86FIDaXjxWARSv6n5sXgFj
ecuAYXsDT2SP24Fn8OU4dqSFyoM3oKpZqvCvNJR37egCdO/132oILdQLk+TmkLvKoGCHLUhO/Nwy
rP2TF6gb/uNOn1wTwD9DHJxA3uMzkYSHmdWR76TrXkL9KMgCvjC5F22hIZFefMBIAPbMIUkWYpWE
mwWJMKiYjQQA4rv5kCEcs72U8UMrkfT+aOTUhX50ewBKaPExntnEOwaZ+nns3KU0T0H4ns6Y+x9H
D6KYRE3bbvVphyMSUFgZ4CjdBBibUWNz4+f937sfYxVh0JjrHzQyMNDQY3ASQan7a5VC5kuJvNxo
OLO8Qor/GlOa3pGoUpfQb53FPB4g27n0ancErJuZixgxyTHIwIabRo3fB+0dwLajIBLinnrLPNZs
5yB8boY+NC1WtQjKgTc1C9HSdl1NXWNAfc5brK2mvHoHpuWyBiZhBU1yFRxKo7qlLhlSYTM2cvQR
PIyI8NoNj1sXRmXjU0MTftJO1d2lXQMBPr8Df8t0d/NQ5w7xeuxKzBfChQjK6CcnNng7OLLSLymU
ipelI90rIsB21yK9sPeUdG90UbIVcfCiAXvza8brdidz58nRUYjI0IFyIvMFEHtwXN1UXW6WGcsB
UsnL+q1WD3Hf+F+7TjqrdOjYToNEvS68BtlMLE9Be4MeyVB2IPkqIPljr2uPc+NMOMeGRWaS4KDt
EYLYP/dEvJuCzamvq+ww5Fmzm09xYam26GvQa/HvTJYCWudLz4SeuGSwOT/JlUbxIYHcBqZdmARJ
JNHrKoK7dOQOaiEm9Nn7ppsNkILrwWSoC+wJS+Tz591/O2berEoowK68SdnF+Eyu58HAFPQPqdl/
Tj+T74YLyeIYnsAhFra/Tz+YK3PaMidZA7ENVdxMIRSzuvUXoWErh9MYRTtkX+EFxq9AmNVADGJr
AKidpnRTSa/fBUMMFOzUlGSEwiEhWDDkAplSm2JpPG96jGXQyKIGyWrNmsM8OG8ZB1gwG0Sryq+2
iMpQ25yaJuAnXGF27xTQIc7SgD45IHWtwkCbq9sOfzQI9AEV+n0q9vFagqo0llCuixUYkpG/XwtE
ecYbkrrYAri1KK1Aic2635jKg9v3xh0gxuJjMVb4sH1dxnAPW5U+5ALiBCaXS38IsNZkfr17349s
0FM7KHr8+AiFOXZokuhmHvKLElVcRG47VzQ3Rev6By+j7U0wNS3yYzd1LW9q0/qHJmDd+9Cv8Zyn
03hlArzQfh47j42e3vU6d/e5m6U3NFDJTe/waOn70lvP3Y8dIyk3DtzYUYimyQ0tm2DPhL53tIcc
4tRoj9FjO/ACUJVp04fCABRSx/5KWkAo5rHSQbawuBKdstcx88Z1mXJnN3ebOlkSPBdP+NbyxClE
Xy1mgteEjnKJ6BcFHN/kT7qB8qtqs1dqxLgTJnMAw8WnGQkaQPjdGbPuntCuuzdOtNKUmmvmoReH
xKwx5TionOIIyurumgViPe+ch7imbClMz/fzWFQZ8A2AdljMe9+bOrvthjo6z38gGEm99ZIW9MTp
I9PQl/d2pVINmW9eQoUzoDkE8aa/nmeFdx6HADBAHInV8ToUyr/GAfliQfM7kcIJ7h1eQHoV7NPV
0LLwPjS+uqlcc1ANco9L0Em+/tux86keVd8sZIkRKuopKKjpk5/1d47ti+/Icj76yZg/sSAfNgGI
6gcVlcUVwLpmOR+B76jdwX9z6pVXQs0P7izx1UJvaNcSHzY3Uzf3Gggj8LH6FlK2aoe4+yt1i28m
tOUTTNztmqNQfxJTg3+IXc87gLf+VjgFRDBymOGqMu/23K3MIiNQuACGRepVaXWFd1xf3qU6L++w
EnvmaZMe5x5wp/oKQ6gFY+5yKOt1mcT21umD+h6crT3pfO8ZVQokpbmNlnPXKZG1Dd1CAr4AYdTE
l0df4/VyjTVxDoXXyuKHwT/StVTfQ/m8WSLbEO7mble27VHkwPEOgUrFsuXiYlikLggkkUpAQhe2
eNxfzV1aSoQmNdAi8yM1P4gAF7nbyEA1zyDAgPvpp34GCvi2B39u8fHcwq7YW6sg9ldxHRy7VAZX
zOD0ceqFkKO4BtzxHoEMed9HFffmfQJEsfd93ej9P5w3f6Yzfcp/nTf99fkv/Pp7878MzDPoK4f9
VxvcxT0X36CVUK2saoJzDnUSiBXU3gqxvP+liwb4QjjuG8tRANNFHF+7keSHNHc19JxC7yko1XU+
ojXN98iT6sFI6NiPMhgBWM3yewp/nsV8RJPoQwSAyovv22DtCfVo8wHQTV+jRqcKAo9gT98GJeT2
BcCdL77tnjCBSLZ4SeOmZQsnII/wMA9fUGp1liQzBgJlsHQlSW2P88eEfZy+f4z0M/fjY0Cbxsec
Pz6mUVMl0lEQnq5qZ9mM8X98VqKATJr/STFpnqZnCJ/VTl58dYF1Q1h53rlKwvusxPM/P8moHqPG
GSpwq3hwTyfHtTTC0mjRIAWyyCHrdpJ54T0qhDYLFKR+due9c7eNTDwxHPWeJy0Uja2HHEYwOtXS
1hpo3azWOyFh4jw3kIz3BqTPEmBAAi+4D/B+OoQjWHpMEP9eQQTk3gHuzpFpczdAAO9e5fVroan9
qtuxR5BSOtdEZRQp2DJbzTvKye6bUPJkdV7vmtCUW9Aek5c+wXQ4nekTaMbKAUEMwuvzO7XNDRYk
ks6U2flJjfs1jiWJg5fngNlrZsAhA70IhlEvO1LwHaQX8CYnBSiVkNv4ShzyQ2je3JEEZi+ZHdix
xs1yX8IHIYG5wCOZmgJiojL2+H2YFugF8gxpwvRmPqDnYGFAtJ+d553NCAuDtI7VYe4SwiGuSrdl
A02Wll4xf6E8wJzwjVTgL2We+5VzI4ACbin49jL0V9ChU1+Kzqx4WIZvAWJeoDu0d5tRpfapD/YW
wMPNIy3463xEmJk7r+6Aogz1o7XQIG36nH6B0u7PLRaQH/PQr435qCwY6JdfQ+8bN6XfhpBmjbNH
4yNrBTv6Zy7EcO44kvr+1AVI0ts2dsaWQma46yMkxSRL9iV0ZGE1c5nMPtaJjJG71HLiESpvwUsN
RAGnEk5rhQgvjmCopIBrWIN13Klz7RY/G1E0oIO53fFjvPJwwecjPsba0J5CR+i9ruOJ5vvr/Hyo
yVaUzg+8VlIk3tEgWHLXgwO1bRJ0P8dI2pMdj3qA46dD5h0JZvmzU2X7j6F5S5TfBojk3aDQlrwf
ycP0SVaSAZQbPWsk+Q5JSl/iIAsPfo/JQ1RNes3BUFtyh0DYGAVUOGqDwL7uCkBM593zgRWNIIcj
NdwthO+TRR2T9pyn5Q5lbOg3Tx8DAAOWfVXnIxVxcRLdX/msPoAenXrVbz1a1APuv/iSBGV/ddyi
vUXNpr3V4yW2WGSWhIJKFJZxciM9za8l74NFP4DHVNCSX+emhV/SMQ2Sk2NhICe8pd9G7gOD5cVd
YKA4PPVE1Lt4Ade7KDP0OvdYViCmUBJz4rSTR024qpKq2s5dGoHQ4ECIZsVd+ZoyxFAyqMst6APm
QVDyIyRCfW9K5Kaobl+RzAlRTbXklLR1cCoJIsia8fKVMo66Eg5VCf+rJ3XwEOuIbKq8DPdxLjuY
zk9AHM74d2hrxmAN+a4H2eCkHA5RS7cZ6uYAFE9dSb2t4ahF5o0y53krMyPoSb8OlsBBBge3Bopo
8kyZDwEkZwNlyeioEGJfxNSkuubrxoGA+JxOmMfmLS77GPJw+Xsm4mN83hn42ZMpHbPXbRogrpuS
FR+fNDYZucxj7ztQPfj4pLFn/kZmAd2gtv+1bkz61+hCiThPgzeLS4e3f13co6wcoY6exQfBI424
Gsg9baR9+nVSxyE1jZvzLa2B7ppPiiEvt+kBboDBHv3uKYc+FU2z8JgaX/KqaA4OCm+rxvfHl0Rg
BZxXbXD6l8PodBi8Jv9+2GAyD9E+WOrTeGRCfqh79hy48ELNrN8+WQ/YG2RYhzdZpOsGYhmoZsoW
VgG8+W5SaOEUpWHPeGnnqx6KlmAGxsU2cgJ7BGawOhoOhbLA5l0MWmzcXwtZXfMpFeyIdiVZF36z
FFqtOoa9i6Fk3EDzRx99p+5PVEgE+cpTD0AJAORWZu33rMkWCZXtj5C1z07W0OehgQeNrvPspih8
sgm52RUw7NtwSccvcfDmoOyIupXb7MYC8qwDa8Yvhfg+D6dZ8mkYTDG2sMZ2dzJJ2jUJh3bnpg5/
UZVzAVNMIa0W1rfM5I+CBvVL0hYIE6lmm7kL7RioWCNQuehay0dAvFfz2Rqan5h93HzVSs5fktqx
y0QXzVGXHr9rc6R9fNcAWl8I77nxh62NWucecmb1bUeGuwCVpOcczO99LuBHU0T80QXmDXkT1BZr
jgwFzFm1D6qhW9zkcO7ZcZ/+NfdapXsfXgCVPntI7sxjHw30VcobkgUQUUKlZx6PpqF5HHkRpKnI
Bgr60Si7A2RnxxeRfWd4UT95rRlPsurAKpqGe5bVK9rYDsW+YXwpx7f/eZRNo5+flY9vnpuRJ04z
5FhUCy1/ZOpvWRRn2xDx4hKiB/gDglWAsAL9uXnvA8BcL5gE3YQYG93KlEe3+ag2QKW4l2Qa0l7v
3gxdv5z3cQuVhMjaE4ms2LoIn49dqLsjH7xmiwl0vHZZD6ARntKn1IV9diab5C0ccgDrUtzuiCDX
YlDRW40q1UK3O6jk1I+qMGSVO00Dpgpz9jpqxc5ivXYNbQ9l9nqoXirXeQIhz/9RiJsAIfeCp4Wz
HDjQoJy63Z40zj+2xl97/+dxRPsvECZr73PZP/ehlXe6Lug5a9JsaSjIVryASlkHH6KLtKK89cb4
rxJFn9eRwtGNVA48XfuCPY5usp+PD2M/XHttHOLJ8ZvXDoWpiDEA4FCFZxwhJ9Ac8X3fDBcwdtcm
GMun0ebk4Oe5gpuSjV4bp3srqlzdggoRYEpM7MKjWfw69AMHJwlK6FUKEiPWwrdyOh4zXr3GP9Xu
OwoiLJVvfkb8V2Spmzy+mKrDz5Eyf9V774LEGJt2pF7uH1kqIS2F3rwzDNqfWy2kahd5G1S7eexd
q6jKbQd1YPgozB/wcd58MvWg5QnWu6iAQfTF2B4/Grxzuv/ddbuoPdqpmc9oiirY24Gv6yR/i4fB
OeP/6jGGcfskRFUex6mruB8uI6ri3byXmZGvczuiHjntDSBitVHK5+u5S2GPu4sJLF6ykFePuPIF
BG5KD6uj6ZOnvwFK0dt7Tw49lEnK43zoGACJzaYKynRkxbP6sUTtmlEB3wBWipVveiDya+0uCV7n
u7kr2yY790HzNPfodEQVALuk+8Q5zmMJzKz33K+wlpkh/IHXbhQKTNf3M2SfbVDdr9a5cukiSErn
JnfCOz/Nk5d6SMIlw81/jWoebwvST1Sxnp7bsRMgITfiMSohk8zLxn73EDPOTw2wdn87HYsxe4Xs
y8/TSYJbHqQZsQ7cHNgkhceL5FlwAp4Bgl0Alj1RrQb4wJRkGUxdwLF8iCm7bDPv9VRgYA/G7G7e
q30SLVTlgnM/HSza7qXhmbqhhpsnA9Uf4bfAt0svecCiFPrViADB7JM7C6DtBQQY2I1Msj2uBLe6
TglwhlgLPhcygp9yJOVx3mszAceEqr6HJIK6o0gJzMN57rqHrESkOZ/EGOeg3RIwLaePbCCGBm6b
XrPKVHeQ6UbFiBAU4KaU09xY+9xzae7mjqm5gSRAPOzmAJSJ8efxeZDBFbypn01OzV1QZvdDRiVB
9TjK9knCnHXOQSUFCTjwLwNgXCcO3P7fxgimIdCGKTzLpqN9XNALnZp5hwJG6tR6wXIed7V0ji1A
HoPM+IPpgkvfd/FFeR1/YKLOVzwdk+28Uzq22FcG2cJ571jWwV6Hcbbw+6E4gh4ZbSrS3Ns+KI7z
EOn5z6157KObJnEHf6nptHnw304B9xI2b0rg1lYPNB/cV1V2AhjhpoTJG7rM1UddhOIhgz0ciJO2
W/Isd197Bn6iHJ0RelJpels15Hk+3U3gFyMgC44YCknrRrBhKbqiOpaWes9OGa4HQasHVF2861ja
x3kyj8ac7tyyQU55Omo+KW7D8jjv/edJ81E1wN35pI4H3ulPeEI/wZI+uvPWDF6Yt2jGyl3ougCe
AMoQyAZ36cfB/33up496B0NMf/fj4yPMKmtRt3KRaKB1Aq4d9b4ZQwwdEEmot9la0H2I2RDWE/Pg
+66/nVB7I2yjpO7gmoFPmRs7+LY5v38g0L7DljfxnRD/x9h7LMetNF27V4QIeDNt75ukKJLSBCGz
N7wHCubq/wfVEptbn94TZ1KBzMoqUq0mUMhcuZayovAZBOPagqhy0UQQ4S1Gr1cvWehOF9erttwq
B9Je2S+X9DdmMe7soEBL8bf/tjTs+JvvHe5jRpvR2V52ZX+hpU0acqljhHN/M3SCdO/xw+r3HagM
fOu0BCTT7LrtZ+hw346B/hQlAXfylu9L4inJhTrEpC5mbsTRN843S07IoW6rPf1bBj1zxN79Ds2U
l0ygtptm8c6Ue9xDbD7cZRXB4fDhR8jLpvORfzEhzbpH31bzTgMq1mj1xc2WP0HQ4nZpcvupt0ux
6ADTrGWVT9b7EJW8xr4Dd+tcCzScKjibZvB4rwUCfyvXclEbplq6rDvnSgI6+2NBOy+Xe9i9iSKM
4zbr+ybvP8WOOczE3FbHYh+jT7uJS689V6n/FoGb3t2sApkDQ49MuAXm2cjh61Mk7NrMM9Inh4we
yGExqYiuBSoCMkY+fJyW0dW8BBJZdxvFytfbrtInd5AhUehWxzCNAWq+/2B5KWcbczQWoPMdBGEQ
OzCc7hjOv5Wv+EgE+GRHQLYyWOP4bzny9fBg7UDt0TXFSs4Ca3SXLdg6WjSYkT7byWhskTbEtzMK
CjbCm1PO/9o8gg1q4tVXBvZB8kLjL7hc0LSfosI/0bjbXnw3LT+1OTxKmjJzDuQZ0ENRPiMwSr5e
Tg4OzRm+Gmzofyo+tVbeP0ACupKTcjO/RxKNOivsvfMCNwkDSIOTFzkpF/kKjbdK/dZC7rSTVS0v
d0j20Tb2ZWxssf+joiUa6+aXsffs+3v8hz3a37H3MHn17r8n4qU/c53b3tK6/R46DYdddo2qLD5x
CKsfZRamt5vHv7gm140o54jmUYbSGvsoXdKSmRteX/+2UO4ld35fmAn64f6yl9zmPeq+vQy1rOq2
/X/3Ai8bnf7rkgvlXu//IDEZX91qPlPOOaZ3t4yU1vu/4C/7/a9P4y97/eUf9b8+IDGoUBfY4Tdb
FFurdcyr0kJh7Xt5trEDM1jLA6QiLO8xyf+Rc9JjFYq5tMMerbv5OCqSujgX4/gsrYk61ac6H2MI
McLudkKtSPutszZEy8Rulj7ZvXNJMn1AjrYdxErP6cNI+DbKGdlxdZtoWxjhOLbyMJPhaav9Xgmn
/LShbFQtpDOfZ9wB0NikCXohbPWcavYh0lvv0QkjBtoPdkpW6RD4/fYNKWf6stSytQyRE0CwERAL
gbPfls1rTa84ll45nqULWbjuocqjhd7q7qNcpLe8SUB68P3uGqCz28CEbS+lT67smgxuzqR0N3ff
ZD75AVg/N8ivshxlTuOztGSp6t2Sc0oDJ8AcKUtHs1XlOnJpc1HrPfJW4hLpUwuAMqMbPBXj18g1
olWlTO5RA9bOO0b0nArvoz+JE/hJp+QMgC2+NJma0xlK/0igIaUpBzUJk9tV0Bbtmr7YcvnnxBxc
1hGnb8v89mHB7Jcm8D7gw2Gy+uu+c5jXoEoq+JOSv8gtLEjFUaGkWVCwyMDheuphasABco8e7TXd
rr8vpTeOM0VfyqioVSYb5hgW3LwyIDBqX1+CF9jxL3S3w7xVJH1O4JJUaWK06MBpHOXQpKl3HAGr
dnR3/3bmmUK+hc55X7Rqv49ybtygUyKOU8HkFaAl1R7E0Oy9zcldbpepDzt22Pa7lreFS13SldDT
AV0Zdeyssnrqtl3oVIuubRx7mzjZT7pD+91temjhtlNC9SwKVG+3Q1DMvDKBt75Nt1Xin6f6WEL0
rC9u+1eeuTaNweEPkv7DQu+jje+IFMw0jNzSR+vuryvF1BGTLdTkLYl7a1fXWrjT1YK0TpBlJrmw
PrzSHAcmlga8uysskbCu6gEV4NHay6ghc1ggVJokzH7uWAqg3LHbNSoN7VKlt+USNDwHLSPoboOZ
5u6iobuFQv1/JmSwqynnxI7Sgw7hn7aQPk8vTGhL9nIP6bnv1lg2bVuu+dI7IJWTUP2sNCrdVfMQ
FAqafqUzftcjxUc19d0nL+sRytpkSJbS8t6XSVMpXPAvzaxS23CAdshJy64+GkiDc2J6AeBfmvzu
gwzTY8iA/+t32sxac5ftlnbr1pQMt5rkl86QuFirHNfW9kwwLSf74dckn8C4cILmW9qMy1v9Qkex
4Dqbt1KHNC1l+mjC4vDR/GOtz6yGNsmi5e/7QG1v+kSxWF9WWRfvVCOcPul6ph0dntELOSt9fYo+
J8owV+kKJttcq60NiYrP+jA0uqvoq/09PusBknWxWoAhZcve9FrAsbwiteKLRQJfW9gkfC5Z5RQX
2/eQDTRL0sdo4F4+TMwhcjYNABnbE/WylZwWQZytYumcY/5c998NE+pRy1Afpm6VRIqx0czUc8EV
tGDMhy5Blny2A6sar1O5izQrg/5tdoE1/RUiiz9W7gZrA1qmpQYFE5kxpfkR9q67qeKwOcWjUd+G
wCjiBQiqkY6nPiRXZ1UL3a7M1ynPnU2iu/0GaKnx6tMGuTCROz+7Ua/uXTeuF6lLNijWA5PybWpd
CpIPM4ND9D2YWaWLktL35Ca7KFCaba+bybPn//j/gY78W0hnDMgdFsE3FX3mDpSS1fDy8+cJUZ+Q
YimNG0ZKHuXkQPH5g5+qQraaUHc4oBx/jm23/AaDH4KvupZ81uCGXgFCsfnuVMNWH2s0htImP5Ls
G7dtoxtXLfP1VeZTWhViZuCoDfQkPZB+sf6sQsXx2NUaPWh5a21kZt72TcoinfDPmjP0r87D7W0d
bvNzb0OmKN/S5ZqWP7tNNL/a39cUpdK/uhcyYmgBi9K/xGk2nayI9l+YGQU0PKL5pJLxn43bYFSf
lCho5moC81WgL0e9pimHtPihDuh/SLzyMXCN9lFAK0qJvNjJXzQm1U1jb4jS4/w7mAOEyI0w0700
LYhG5KJoTNtPpVHupBvmnV+LNN65T12cwHGa6tYxNIbXsHWDpzEqwqfKEtOmQp5oJX1yiFIN5eHJ
SHZ3H8QTB8Mb3LNcFbuwVQIDWN838oFW7vQgRLZ33lwOuhtqq7rkQXP3tan67yQ8SoRBiQqICLJ1
lUGiQd4OGgEa4IKTtEm8w50XU0AbuzyCzHwOcswMYpF7kFFGtMrBwrP+EKSGQcEfxxwvI8OMR3HB
4cJbZcPXxii7Y2+KPlx7UXKUJrIyvN+Y3Wd6S0C7Z1X+IAc/1/KHzMjQFYbYWLqm2moPwdA/llZU
WWc7L6xNCM7NNRJ3lTTaLrJQYMjCWt/QKjR+ddzP0EylX8o8TXYkKX+58/hz53Tc/WroARyVzGim
PUFR0PGtU/29PZuiU9wLuMydjGjFta1pfWl1rXSW3SD43f8YoHjcWYlY93mw7cTGcRrjH7t/abn3
k+Oc8quf1/lXOw8ySOL0k6oM+XrQ/lEHoz7LQeEMe7sKvSBaWVo2kxam7bFPQcJBRPnxhlt75MvR
SNrEtYjpzfaXowPLCVSGHFRT2j+AIm/zXOmXFYy2azlZmgagXzXSOuiepr30KYE9N79E9MG49Gmc
nM5bcQ4yv3ZubSx94fGb6nXwRDXmZxEo5tfB4wwJBTW6UlkOYCCC60kuiFWUuB0rhT63M0FrBa2K
wBNS3H0Jy+y7OTYBJfy0iW+zsZyVplUq55v5HhxRmnwM+jiAcCb4p1AjD+WGPljTLaY9d74ZHsc4
nxYQq2rPbuMUD57q7OVk0OEKkO4uh9Z+kq4siX5WRp6cpeUipWux5JinarRyuJNSHLMD1HO7tDg5
osnTlbyko3FSU+N4mw1igeJSpPJgSHhkD3Vs0x2R5CBsqm/yfK4D9luK2V8LSM5TkNVpbvR8Dj5s
ubkcw5bUUOyX0VJO5Y6GRrgA9JFCi7fkb6/bt0FE36Sfof4qMu87Jf+FpnX2T69BAMc07IKSVUVx
8z02r+oGdLXhylgAxubnUiVJmTftKZ9r6ACZ9iRQxFeKB0C1/FE8qGVCR2Lu+js79u1rY1KgTvtc
PPo0kp4NUFlIb4KvMmxdnPUcwtjWF79MOdtmun6b9WEuWgyNUZ0jAVKi0pN6o0Q2bBFdrz1OpAMR
kYryH4XfHCzDN17/FpGFFiSNk8ipP5AfT/tXPoC5bx9DDjIfbulZgAYDiPI/JmQCfdBe5CIOSaFx
20cPw18LrIh6Z2vHCqyRc3m45ulrWTQD0bzwSeTTBlIr7vG0xtBii3BMPJvKQD8XBJQOZe+Piwwj
8z41rfph0YA2jZLW13LmUrYa2JM9G+RQ4mViFVoz3XIV1P/XVtJGrOSafmauIklqrKVPEllJ330f
lAACekYJgeQUNXraWy5lo/qHsMqHqwcvmL2ogg4oW9GflRLfbUIpjUs6nG6L/N7tr73hhKchnXZR
WNsR2pYN8q1e+KWlAzBaG5oybOuE/m8ZfFtnIxWyNjroEeXOoNT4aS6VthX9MGjex+NwleFyCDrt
Zcgg7EzVjC5mPg75j1TVyGEReDVpyn+kITJnoZlOdvPJYBknffIjkMHQn/6Ku32e0jbmdffP6r5O
LpF75d9pjVZov41Opl7bp7DT7FMwjiRq77a80gu7WETuWG2kOQRZ9SsmWg4ZjOMc68QejMcn1aio
HZlg6y/2PKRKqKwyOJWXo5yRTjk0gG6QNfKMbZ0n/aXuhLjcVhvOlxIWxiVCcmhPqHr0VncPDcy0
ACRr9Ty1fP7SPVGEXjdl5d6iyOJ/7pJUoQw4KU9qkB5llIjLHJ5ldVzUtVuuQpE2y8m2jQc7zMwH
0Xga7cC8es8uc3ZJf+1l2x5R97P0y6GE7mXpoaS7pSpMm2rUTRtkLyAMbuoENcOBrzaMDI93XzJk
zWM2D9LXNDQ1yBA5JGkilm7iQ0jkBpV9mZUCn6uohRdOa1TYhgf9aISDtfbion8ZU/OlKgz7Z5nS
noQc35f/GVr29ouCZthPXkHJ4ba/QgM0lz/smgWOeJlDi3nX+v/uWra9h7RksbRAPTzoNEivnFqg
YV4WnE1nXzFG7Q4i7ZFizG8ftAnNeUTF0JgjZJgcomqgDVQpL5XtOw9GFgbHoUiehslwNnGCdmdK
1/g5swrt3FTVNC7kpTf23tJQ83ZVd/5vZwY10FmGjzGYR3IBw1ZGS9+H1d3MBBB72rEZqawBxJ73
TeeGbqHpG6o62tEmpfQLO+pYp8KBLmsIxEF1IdOn5Sd/oovPp6yheUtpyglNV6dFZ5TlXvo44+RP
qXbk9bB5dGYDZgg4vxHIWMg5GZUGnrbSu1RZyxA5kanKk6Z63ILmH+UVUDXCjr25/3TkWsetNiT9
7afLRb5JD1ERtOPu/tMh2F70Wo3MtBc+h70+neVQm+BlFhXg3mqYlRnmCZ0Pgf8KZ1aKgjT4Zo5D
gBbzPB03ir3zpvAT+qfqubERkqSVEJpAAzkySJKmcBoucrA7b7hEBXUClDNJh/3Hb1fBWo0SB5VB
cpEynZfHpjjSNmgsZOYv8jtx9DOe3UYQp6dBCe2TPt+HaMayPph+LryVEyFrKUP+Fnf31ZQb9Gmm
oZm3k4OYr1w6pZBVsy/offQLiyQVZB52+Cnso+LUVsPXW55iTlZMc0TAQeEgfe8RtHGHn7zAa/dR
iDg2zJTag5kb2cILs+lr1QID1jU9vaRto+wqobQuzaRkxhcgNNH7NBz37Hj/SKMZaEiXV65tp1dY
nzdocBWnu0teTUX8r6hCY/eH3+2rbqn4xiNN5mC3acqhLllyv+z7TSmbb4CG7cYC8mfbq6tlDZXE
JrUS68EOeuvBg5hrY2ZetYSwFa1KF1WFk19BPz+HyAEgYYzeTr/V04BmHANeQb3kHVbqSEazNIgR
R3ReCGPfpXplrDSkLS4qwdInw0KQkqgzVO5SptJEW9v7yG+e/8y4RdXXSeVbHkMJ+QRYA5rIZtJf
0Jj1lz2Kw4/ezH0KI39+pvkVtia/CbYquuKjmHhBz0zr58j9dD5ytKf7kKVBdwLp5+mbuLm6vqEe
5STnU3UT6VB6wPJ7EPMQ+A3/jfLSHuHglFdZluog3WdKTjk9Qn2xcdLsxekNTpWk/49NDanAoqZw
/uvSq79Q9UUdYBaUQbo02EZVjxYNn5cmmuTF7QJ760aGtzXIIH92tfTq1IH47pW8pmZNMjxUCLwe
fRf5C4fO4+/BWs4HkNmtnKm1jgUFB6pNMFKCUuhporRgcm6/5GIUR68n182TEZewm1+T9zBfGehI
DZNmKUPuEzRkl5PaHVIlio+uD+sDqML4eDelz54n5JUcMn8CDAGEmPRoZLSrQtp/BPVT/ehndX4k
lRI8+Wn0jzrCGSqtaX7bp5NCy8X0KD29EOoxir03OXULinnRi8cmXd3XREYeLvs6IKk17yqHWGv2
1Myji7RU27MvvlZs7hvRI+PsEMp6zZxm21LJvNbzIK+s+UBHPcu8TbiDTzf0lLyBfdNJ1NX2NTJD
54oqW7unWQmqnf8sH9HAWjn5iHTsHHtb7hrGQwiL+OHXbg56jFEMBsQIEGutIjQVVkWDTIk/614p
6NffZLAUN9M+mBSUngeoDqMckSc3MKdVrv40Y1U7ZRSTzhM5zmlVuIW2sniQrSUkx2ss/5JP46+m
sblNxPXd1yn003PCK/iW+97c50E/dNIVHBKb4ru05JA6sGQu5OXoC9BheogUgKsg0c6C+xDrYYZm
6gRBsYZgaTU1b6bSWp/S0V2MtWs82rMlwtRZQgYBDGw261axUE3tz7kYmiVsPtUm4wgRg19HLZUn
n7evLQu7yRSAzLa4RGbrPA5B5Fwr7q+3YI+XsKObJD8SOZlEziMvISmCX9Un4UcviYOK00JNOtAF
0GRLvuxxtiQ3tmTTzvkW0E+RZ5Rd4FjmqxysbstkTBaqf102s2k7uc+br6XvK1/3eNFtgc37tQ7V
5nypmwoo/dzaffTJaRnuaNyOvdzTVzJaDn4Auv1mw1tHPqYrODbMm8nBoVUG5AT1C74hh8jpkrNL
u8nOGYHAzZahJAk4Ba6CeRipYPD8Gqj+hPR7Qg6A8x4oSK9+MGMYsGhJjx1Amf+JkytyqK540nFz
rBzfOirFrM41IQBMixKNReZGCc3hhGj5cNK1kG/cu5mHuZIDerXjBfBIcQv05mkZAwNy1gEX/r3G
8k1rnY6IWLQqlLYLuSX6SpVfFVdEaLxrq6vPNuQdBxuhnascxiaGp1JP9iAS+Q+XPmFmaMJ1PBc+
OBtPfw7JCh1g1Pr7WrC3KwUihyS6xI1ariZ6Mz47YQ5VBkJfvlUrn+mpPYvOmh7KMufcMkY+cK0M
6kxaKO0+s2HISptHaEzqfTX0xbZzYu25LvWfMoJOxCNltOwtzDyxRk3BONpZ2JBpsB1zV/tes/sr
rcmN4UTMJCg1NcV84YAc/0CKImc+0KDYTkO6PfR4fvw3cIqhf6m8GFoD6jjbuLW+KzNbiRzcmank
bsor0XR0KyAT/Yf/HuvRk71FtPq7dEXk2KmFSwaU9+10vQfyCcGj9Od+f2mGDi3lptQeWnqCV03h
J2tp0oKmPWSo29CEWX27u+RVPYwokXM6DpFaQ/SmmPi8Aa9sy8xXH2QIfB3cAni7W0pTTqgZjwRX
MVZyc2PMthmawcD8cmUfxfGDNcvXI700XCo3B3k3D9zYkhXywNpKrdpSX8hpGWiM5SEfYFoMneDr
GCaoh0kNVsetdqo3kqlCcm+cFVgrKbmXZb6gM2mG7g2hNZy6MnxrqCqdLdCxz34ZBitj6rNdFU/i
ORpGe1tkTr6SszmyBGc99b/JyYrb40lTom8ajDVXXbHjqzkPPS9l3P7tElqh3xPyaqjHfBeP/G1L
05uQ6pNX4aDYp4nnqdwEbR7g+3Krbgq3aD2EJ9AF1rmL38p8DI4uvC5Hex7k1d98fwsZ0o7Ownha
/X8vHTp4HXJdX0v1g7swwt2UVzedBDktbfLXv7QSsver+0Sm1gIBYg2mq3n2vlesjvCmudA9h4Nh
oTWkusU+FAVoNnikl4M6ZZzZrFjZdVOVHSFVzY7yappnkOramA4Ybk+zm5WmojxWOR1kA3me6hc6
zeaEXFYnzgltCnT6yvxp1MZnhQLil8TRjHWfzH2rPSbJ+EWXehWNdiI4woWTrFBo8p7yydq28AUd
63mIs3ws99K2ehX6oU7vN1GvR3tHmjJIC20fBuA5/nZZN/mLYSfjXtMqan1p6VOH7xMHuAGCPJxq
oFyomgzRVss/DrMlXfc4aVqdlS4VW5THMnP3TWl1LwAWxU6J5gajxhRfdDDvLgeRbz0o0HWr1spM
CWI88bn/8FAD+Za1Bc+KcEgfqDUt1LwJHybHp9Vd1fN8CSXHtAqC+HSrmrZzhVSWO+OC4/8A65e0
pD/gFW1Bz1KxbAxHWxo2FMNB4o+fCrWZjvTrwt+tem9xNCRXIB3WcUTqeoEoVvtCciGifBtk1GAx
E2hcNjVdIGDgU3NpuaOxSWUXlqrSOpln7S4bQ/8iffIqy7TXwPQQTQ0BFTvzo8eah8r03KvlDy9p
1ueHux8xy/6k+O5WBsAy2++Fjr6dWSveY+ADKoxhvydRGPQLt+nRsJybatsoTBAHUL7QUH6Fkst0
VlMZ2ScNGQGqDP604YERriTBclkY9UINaWCyplb/PPpgM6R5nxXCbU/SlLPSVFu6bbrCTuJ/6aGo
6JrI/Z2l6NMqzGnqdN2shzYjj1GspOWziIzvQ+TWVy3vklexG/qpeLU1U1mrHJN5tP6YHPBDknkC
cCr9SOa0uVNTtBQDDnoPrrwfA9gt0CYrUSBEAcTxWuvGgJEGPcR1QYzWrmTACOva4tjZT8g9wJJh
pdz/gtB8GGIvpB2XbvHAKqPP4LUg2p19QRAM8G//npVX0lf4Ch0QDq2PiV74fMx6vxyHadi4SLjB
Khag+FmHU4TCooLt/hQmelGhOdXIqrX6vu20je+bol1IX0bvUgv7k1ffYqRTszR9Lwj8w9/XDkyP
COFV1UIgHrs1ZhqBspke4e+EutHPVKSanPAMeChZB6jCL5Ugjc52o1A1Vw0tOrRJRIIxr8Umz9T0
05QX9kKlPvHdU6K1D3nYv55jnNvBi8EZmCaPEH5C5dJ0Tm2y3cUUEc+xXqRL0Yb5Cnl5FFTLpLS2
I5Udk4PyYUwjEGT2/Oxz+UYc6GxHaNsdL72b5bsxMpKpX9DD0/OWZSrXuG2V6+CEb1EeIzwzW9If
5ol9iHlzRR+vQBfUs+InwAwJjJRo1WsDGJqpqUSyjNxnAw6bhzoXl0C1tF1YoTSbWDUvz/LywxAW
r7nHe/PdNU6cPIGLOXNrwxGx7OnahNxb3Fjpt5YadfE6dMfHBi6IQzzPyhDerUjwqSGYhA6cc+s6
exQoLqRAR5XiWKjSujE9w01EMa3dcLNUHs1A8R+RfQISomtfpSX9WRWZMK46/hIRCf8WZolBLNUq
F1sZJ6rGvwp6m7mZu59MC13NOMy0jTn65Vs8dpuCCvv3UEE/wI7M6aJ4Xn2me1hZytf7RLiLhG/j
l2YmqzdQOTp0adYd6T15CxSkhzJzML4VsbpvZOk0nSCAhhnyZxulVKf8KnjRYlNbjcB6rklndbtJ
lCYKnBF8yYPxuTFNaLyk+CWCMfGhBemxuNUKvJFM2J+2mOcVc67NJAl5MLke+LK9Lic/28u6c6Sl
F5e3kmOuJTxY7M7Xt3VNealzIrjJ3CE43MpNWqB/sulE3rdVZzsrG0qmrVHZyKZUPdA9rc9WKFIi
P8mBjCxjWwDY1I03Mzb2vZLFP4VBkqsNsuS5VoJxGwDI3GfxFKxKi5cLqfZgkmDmJI64zEHa8iqn
nvrLKW05IOUcr8HzXCsazsfCdOsbcMos1WKlaHG8yoeZn2t0r9As+ZBDihZUxJBMh34e5JUcPAPh
ZDsOxeKmF1tpJC07ZG6kjGtP79ZN+7VtuJHnzsxbB3HBIFkK3n33MLlK+uc9gAq4QAW7TTkfYbIO
bShVykRJWw43O7QbVCaT9ofkWq/ghcgX+sx5deNe5zhy0PkAfzn56O2DXwk+uxGxQ9Au4ypF+mFl
jmF/FXXTozfFFRIbvPkbnbKWvqBSUXfI1XGEazrqt/dAGe2FxY+8SfL9H34yTefKFOY28KaHwi6/
Nlre8nIcGJ+dMv9aDEmEZoxUIPQQBYqDYQu5pn6lOmatlDAynsETgIKA32rbC03dBF2Mygz1ha/y
KqeR/HZ195V3n9FAaWcpaMt2pfboJcMlsOvm1fOp9QsHbTNpQsaCcm0SQ6eWWc0rIIqZGzQTF2ka
PqCoxH3x2qy8ksD7KdfUhs09rHbtlQyCjjFGmYfbnTQbrfuUAbgP9VK5tIMeP8SjmgGTaN6kJYe8
yX2QgIa5CxThHXLX9A7pPHjUFHmwiC1NChTwSXNtvLicgSea9mzO4k2ukSZLOZuHqnXJA/VRWrcF
l9RtxHPoZcUaubJ+bSJi9tABydlkdDuPfngFZHRW1Njb1iD7r+U86FMU7jSaMxeD3SXWgqRneTXU
eNg3Qn2TOhvSVeWet08146tdpcVqNCOILbOqAt6n9pdU004NBfxP0iX8ERpR1w0PXptGwElO9I0k
+tpVq+YgB2ju7S3v0tCk5PHBrcvXvlbFBpRQcyOph1kAkvox+5yXmgddKrz1cuDB1a0DWPC5b/z2
lTU6w2Wi7+WiaV4pJ0uW95n/f5ZTLqlX5CJ5TY5RuGxjNI3l4KoAuRZVODWLjP9w6BuYAfWGEqvT
BUzdAqTbIbspdPCTsp+gs1Ac8mG84CX0N+fWHxMioFfahbq+zxpEzOQbxtRElTjJlw/5njEZlcud
yBaLsSWvVmbJIrLy8aFyapr+cp2Et03j8AIJ6vBslfmuHZ0I3XFfvNYTJ6JbKbGYaBq2UsV4tTm8
hGZpfc5pA7+OuvKPdKsTiUDgEsZ6ModxreVhvFLnHH4O29eOZtEviJIDrwnfZcDlBFpVX2SY9Esp
cHklJ2Fl/iKtURYD5uE+CQ3KMhjbHbqc/YHW6P7QBsGvK60bPpqe6MnQx9GTW0+Oh14A0CJkSt7C
eqz2qS/Gh1I8U8MSKB7NJzo7Ah42VROP39HlaWY3z02ZQ0NN4rHex1VAKbIw+k0HKIcnkxkfaFPd
gz8Ijj1MoosWVeCHovPfXBot30BKjluaUvjDa70ILn+9XaAUEdKamLQvFZAO6qbRm1t443EIwxbg
Mqs8eApWwgVIO0bhs4GmxWrUB3GchoKa13ylzsPddzfTOvfKxd1mvWvm+mLSP5dN3l4TpSx53FfZ
j2ZAzdQch68ks+J1YbmAbdSEgx1/8mmnmBxbARzETSCekxZkXZfBiHebRfj2KbO9hZyULq2PLklq
ZRcfEBOaqlZcV1ua3PP6UXHbdqEbkAW6PSVSOTjgCpEOdviZY/VvDFL1B8C150Zt+89FAexmiJ12
6+hGffBn2q0y/jm5dvISO17AY2+acTKV8WpMXb/NjNxbt1ocrT0I7FZicoKHulg1SAJe7cZLKJnZ
o7ZJlDZfdmMWPjhdjlMV8Ws1KAVpPBbIQUtN5YCgwOP8H5mv85hnWV3nB28Jnk4Jn6BhLLZ91n4L
ABkdtdrcNu78tZYlLDm8T0zy21/6v6tcMQes48QKWdqaUrXeCdf6eXval035g5+T7HsNjBqNHf81
q/zQVmYDeWNOV7Oj1NbZmgd5lbihdfbGTF1BP2Mt035Kp4V03gOFm+3qEJSl9H8I8aB+3oKd/KnG
ugW5MFt9CBEanPy1nemb+0xgUkEZJm6xbTp1C5LPkNcO5W4o0G2XliFGt1jdJgyTmFl4uwHRteeG
H59Gddve5C3BUyN62cHOEcNhLJ0wT3EJ09NwGqLTzZITkTm+QpIBdAv6Lo75SfdPkRwdu6p/hk5N
0il2hien1/qt70fWfjTd4upz81pBWRx+NZxmL9ekcfWYlBV/b9Dtpn7yT9WNgkK5L54Sw/2Zk0s5
SpdFdvXi2u5eWiMiFE++DQ1QI6xoXQ1N/IgQKjhc9VGvhb/WqM+upGlzqlwohpHso1lmPjpzQLce
k/l66HPlqLXmVhn8dWbU0WsfT87Banr+6kvRLb1Asw7UjBFlMYcQTjuFk2pXIZmSVEeh1dRfE/fq
Qylx8AqRH8q23lgwd+/9DIEJVfPLvQb937IQA7LbU4SsB5Suo7dr7OhlNJ16nc1FTfCzLZJzrjML
lkctyBof4ab5JUoO0/yGdDfvvqC5jmUS3ua0Oep/hv6xvPKoaZbhnE8Jj57iXBxPcbmDkwBL1mNs
5qd4CouTvMoLgxq+tMGXFSferaejkyNLR5jfeqAG75O3tTDS7zVL+dbTQS+C5IfWtxrg/jG5BpUb
HesQFtE2s/NXwJZX+RYAzd6bw1ftcxTnAFyD2N9DRNCeanSqVlo6itcx4O4O01x19kdFvOZWsOhE
b38WUPVdOzF+kVGG2Xi72IGFTpoWL9Url3aevTRFAnjI0crH0WnpYhy9WxTl1npjtyFKYRCWxWQd
93Zrxpe8CqK1MhXWZw5lYD7LIf9nqJ55ZFr/uvH4uard+q2O4D1Tyiy9rVYH1diTvokvHDN/ra71
KOU+HRTz6iyF0iOyF+ZUvib/j7Lzao7byNrwL0IVcridSM4wSLIlhxuUV95Fzhm//ntwQBHjWdq1
301Xn9CNkUhiuk943zyLf6ZZGTr5LLZOtcUXUjaDKkrv8r/KjuZ/p+qtFw3MyecEiGwK6jA0/EWq
eVD8PluqCUpnWV8ct/YexjGhOyrV9UM1mf1r2vXKeUGvJQCQlE92UqgnjwqQz5nnGzDi6v4vTlJ/
pwqr+ndI2fuKzjOq5LY6I7oYwbTAqhScke16Gq796AxXhRsUieD5USSL2i0Qh4MyrnabzyqvtsxI
xquYGk0DeiYEIEDE1Ul28UvwEZoBxhO/hxtcBv6awhd7fFXcKH8WYVOHlCa8hDPoEk3m6uc7gzjD
/aYfRq9y9u6ypWNVmUo2Kgof6yTuoTbW28jY823yDKek9S0o4uYpCujYmYhDfkuNqnqwjR6g2cXq
Ael1LOPZO4s1amvaLnhPXMXaOC6ERK7+qfE60tNhkTwkDr80JQS3SaOHAMqfWgtQHkqDQufotXST
5knePwVl/ewBcBXsO6PUX32PUpAq+txpWkSwgyGB6DIG3fJl9cqt8jPBQeca5Q3N27MCLKbSGPGj
OMtaLkEA97emedp2MUhiHYdetw82FB8Br6IwP8M1Ue7JALbP5FqpP1pCTPOQukdo2uujD5DBTw5c
tZ+moD+Svge3b7LIgKWDqz+Ks8JV72KooOiVwBc++SUN1OBl/Nk6Vfi49VvISXnRmzb/96LfDs/v
+mzo6qsXuw8mjBdXGeYmJI3zgRiYsc6lx812q5/VGoAfLY7zNr1ZuCljt9SPVNtlO9lcLUBvqWCz
OGwZBK5V9j4e42y/pSDu6Zs/lsVfshVrMkNkNTMf6b53H4soIO0LxeduWMizrK7x6vM0Ou1OGyhW
0cjlPvuJRruXTMUp2Y1BrlNZXKdXm4sebeBvgHrBN536ov/CzwMVfqRhx4K0Bwi20wagt60UHQ37
86kY+cMVQ63WsCB6hfZYcNp97SLnq1Rv1UnD14NlrpLY3iWxLZ5S9gVq6uop3Z/vnnWU2UcqLLyj
9ORC+PQwNdH4Kv23RjpUJ88IvYMY7SzLvgCKJbZ1WMheDR24VGnVtf0erlw7+kmMsiZxoDjKPTO/
whf3Oy/Xn7rEUCjsb94GjnYEyZtnUeeKb6vEozV1F/ttcxI3vTCAGhI7aMPDqYV4m6MTYOV/Dcjc
yzcBGjGJnC+hnF4ov2/sMqXdw3/DSLdaIMYIRVXgVYIoT14qtrjORJoNuEyfXeG2IpoiUy/KSFCp
01KaS/rbae0WtBUy7tCy1voCP/4OICRQQptoLlhEGwKRolFMlSahsxcXcaaazadm0J8O0tZtwLX2
yTC/r+15Iqnl961LW/I7QfHnik1ovXlLy/Zf1t9p2GPt/5MdSSt0mgsMhtq7p8hpHUobDIdiBWZd
ErnPPXyCeZBml00/VFY37wa9G06Gmoy7zXnbQFt2WdYSP8mooPixce517s5UiXJmTua/QBtQ7slm
0eS9iHk7Uoy5zDJvUh9qO/k3nW4wCYguBfWeWuEQJtkgGhIYU8LgJehM9UsK79aOSzy4/VWifakX
Q6hWT/UiiYdrTvohzX2AsJYFMpDS2JUduex+TN19nfbjGgSxG/1rEsBLXpRhScVBpvdHtTKqg6vC
672jVgesRK9+JElBiLfQx1PvVxRmCTbNOuX/Jl6RbQS65h7FRpR3SDcCb2PTzLQvOhrV2n1Q0o8F
LmTLi6UwFozEH9LszvZwcAKaCEIyjut7JW3MI1dL6yKvkI/gPL14avctBZkHeencvYNEN5NievDh
chMJ1/KhsykvmA5OqCe7GxxQWT1Pnwwqlp7E+6NNQbrVdsnUe+u7spEXojgmC5goXQEXEI6eodSl
J89JXrYC+0VVLKo1hr6IoTIkL2oGoKQfxS3t8Un7NLXNn2t+T8vnh07TrVdJ75l8lxxAJeQunlPn
TBrFe52XeqRsok4t176KZlPbZuedYnoHQEfCVYasnf6YVcU9SwF+svzsVTg9jiJK4b7MZFjL89Og
IvoP//iNDvLGr7ViapwHg/IF5DAOAja//yKGRXpag/7v4pojcGiHPQfqCBhjy09tMpX4iwxWaDag
i8DSkC5EeqKzadQxvTp5ESk04DKm9/iRRgr/xSvGmL8VGso5AgvwJl/76tUwaMmSX6p30Uk7/9AD
BrWH2Tt8lcGYgug1CQgJF45une4MeRpmp9Ag73VnGEA/IYRBFuN9J4XupZ03Qvgl8SkJaNlNeyHh
Pl9EyiQOIHEsF0NMAuaxGL6nul89y0BkpV5nIgZq971QKIe504uYmWr1DBs7jXADldsfra+nIt5P
CREdyoaC/XIM+e74kLqM6fRbBtfMUdPBfKL5Ov2kOfn/7OH6EM4U1vCpDFxI/0zqU+D+6U990w4X
X1d3Zd7S6xWPKSn2GoxRc8FNkMGqLeNat9ZBpbthVYkesNiedXSW15pSPq3itswurV/9zqDB5a/L
tAV3AaD4hIJPC3Sv9+dsfoUZlMeBbMZerGJoNPeTS+Hk4wbZWgw2WeosvqzIrotoVX50Wd9EAtka
LPiuXFtXQyYNZqITq++ZwP6Wew8GDaoYKzhFQ/25tlvtuc5aY9rNFehiYODuobpAtxh0sFenncha
r4XnbISMu+oJHh/ELluYqmrsazemo3BZKMNYpNG0wN38Gs5FzdcIm4lh3XGVy73GAeZoVKP3qLVj
8MV2/Z/dckh/K0wIFvVxLKigitLfJmiXNZItxCGj+Il3ITlaiAJOmVqm56oImn3RjsoVWhf7lxkA
9AU8E2RcBbhi41tn5p9Hh8JUPYrhFkir+dHNq2gnOhn8UG0/mUDTtkAKrHrN9r97A0lCcdCm9uBa
rkUDCmEkV2JJRUij1kKNvulkRuCfWJIUtIpsLY6+a7053lW63i0WZ9lVJ1j4CNnZWcJ1+Ragm7I/
hn6MaZYm0CxGCeGJ+MO2Rvs2j1T7Y6wobRf3TS0Lscl+m+2/9xvUnFyCkZ81030LjEp0VMREdaLg
IFO/dU5+44ePI6Wo1WkLo360brNaqnu7zBoTbi9ibmuDFjeZ+mY0Hl3yH7uydonu05paP03LAP5B
/RSVJUqRzYS4AnWYxUl8xLw5irgOtgLhWWicRmKmBLUZ9KCI1hnQ4v+l+1/9wgBmeg6mZ9kuaN0/
Z8dyT1S0ZM9dw8FhJ1MZTAoJCy2DhM32sudNLzPRzbXP+TsLHkR1v15c2sgGvp/0JQk5nrGtldkg
j+Q4tUtjU71a3DlIhYFd507zoTJSrgqUBgJhwozCFa/YyVQGsgpgrAAeXCzWTf+hs2zjLQVkYt52
/VudHhjhTo2ohducZa2sKAwtu1j9dw6hqrIH8ma+QiO34ybaX3QpAYPHfr6mpTaXjzIVH51v+YNV
UYFTD5Ar0IKbqtfVDDHYjgba4rg0ZV+cwTcula7dDsVfRbHe6bZlsou43OnSDrJFK85AJ1qeofp0
ku8+eua2teLWxRHsgmHnLCgYlmI8BBmI61Xr5i9UeSxQCku9WDXrq+FWt/h0jfXQNKMLCOjitqhk
J5ktRi0cQdKBNKlPCAENvUdgOrHbaEGiTa5VrDdv0zQYZ6CwyyXXaIT0kDaw7bYq8OKqMgHfHxaK
RtlO7nDdHsfpbBvpv0CZxmLUnJStZXjzbEKFpqKwPq5rxO6YOcjOC2KefD4lmm3aelobmJn//uBi
BR3RBhiUf5EM5rRgjpgUVlDPj2WVt3/xtuO9JVXibBdTD3wCsbq91o0DHO0Ay7fM4lLRy53I61S0
sx2b5W7zh/fxz9aK05NYRb+6iFwPkFHs1+myO/0K7XV048dpGqMLLNLBIXD96jAuIY9+9GgiVCTG
UWs6RMMk8sTS1T2ghksERETQGqdHN+UovuiLiG4SkDOPlTZY122wfItq9T75hWKY4Hyn/1uREnfr
KkvFxWN9SAHbun7TK54DfoROl+wwJ8BiR2bP74Bj1ee67imn1UOYr+h79w4R/4OHG6VG6uEhNQEZ
Fx/Io+JXYxl0covPwVhx/VxYsxaVrbjqNUjy8/o+dyuLfBEZp/322gaOq1nf+aJbvw1k6tFKeZhi
Jd7ffTnMBZc5reirg7C3GzwAPIDK3nlkhS/gQo0cKuaRnA+07hbnxfwgMlUF7q7okvgYL2bR3ZjF
fVSD8pzG4+9izRuqV0rQRAWbKV9Am2RGXSe8ckDzgNA0Qz+5B2uRh2hOkXBqotVnJ24yCKITvWT5
3jX18JAqGpWgdIRA2aEpwVVms64HV/JbC3jpYrmZFm4eU+Yrq2SBEpjNrlFp144dmh3MpXFigZtZ
Z6Kbs8i/jLSe3+nDZcG2qhyNjCayFNz4vxrEZVs7kRshL9CXx+1hg1XGDzQh/y41P426pOHs4Vep
D6LRZYCDa9GpxfyreMxSM/Tu97c62SBcqoyI6d7sKQumFHSPSYvhuAIOjWPf/HOrTgOghep/pEsa
hhT/1CfDfFLDMvrVB8FhV2pElwk85BQPhIcmT+JflSAwL2HX2MQCYuVrX/zipQsTAZeHZQw5HvnL
QB/Cv9UmNY4irT4OeUVrL4ptsGWhyCT631ZvZtGtm28+SuK762M2XQwew1mhmV9UVt1q/nF9LKSX
ar5b52JMla5/mKD9VUoHArLA67SrsYSIZSYDbD+/w8Azn0Q/2MUPv5sl/zV9X7T6y1Lrr/tuj7nx
kSe2nvU7qSrKaJePc7P3h0vW1WMXBLQo/qQ7FF8pyvhzXuvBc0iObu9mevkbuDkk0G3NejLH3P6Z
JusH0ee+Qr+6O7oHCHuoBfp9gNaErmEKqx0u7AuySvmbH7ufKhdgXOAcmhe1gi1Y9HbTwflbDsPV
an5KHSM5KHmsXmRwIfu8RNk4ZLt7WUyb52ZOAPl4W7P5rHtssrg7RjS+bbwt37YMtufeuFdJ4O5D
Ohj2gT46sLXELv2eRn4I7MYCtRydDOVkO5fBrTqYIhelyDKrF4vMQg1Oq/s1YpHBbDtgOjb577cU
H5hZqCZSCZds67anbtvcPFU+yp3Pap5tr38k8QZHaKdfUlvXLyZXLWMv01bV7Qy2wMLJVgfxyhcv
sW+izCpV0S8yk2FdJ96+Nh7MrjEeZJmoGgA3uAq/LxGl01g1VXbwGqoUYXpKSMhpGWQmlZgyK6xK
u2zi6l1K4ea2xpc9Vtu977afbLWJ23JnNs5VXwfUXVMfurkFuk0W3zH7/UQ5TbEbiJaSihua6OrH
SgnQd69FV3sZRKlFY1XsQL0FZV8UOtHkU272v9+s3NZQp2O8Oa773+xc0qV4pTTFoMRl/LUNSG01
TvWJP+fimZ7i4jmr+ZrcbXLOHylxw0g5bbobH9kBtp51B3HxpERDpjLMPsWyvFV8GFB4QNp0/4bv
tzq7bZM+k9WjUWhpAhSx1+a5PZB0TJ+Nmm/7MXsUQVs0k+NyvBU/2r0zehENBQTkcuKYjFmlrAq0
Td3dtYVaPI8RoerBGq399sFltn56+SxL+MJNjaftw958eD+nlDKOWmt/o5yaquoOeXaehkl/0iH5
afJxqMoTfbT+gezndM3qDsJcmcpAQfR0LTalyGLZlbExXjenuzUirgvBxJ5WR1EaRlBWu5vlN9q7
Tdb1gdYRklH7X3WgG8/G0tOTzNRoyGAuRYMWMECroRQyzhoAoxulOLaL7s6w6cRl2z9MtWM701VQ
Om5OsQSDXc9vA73IAYTki0yof6ZpCQprv8qK1WfKeko3NneAKsdDa2vJXpdz2oenNfr5At7mEw03
yzlPjnFd9xeIzk2kGc56JHhvmw9DDsVFTQoHdm0/4XfBZrVMg6HlaNiXwJzmdbr6EMNMoBn94S2z
dYkJvHezW7ybNH7zvt8xyqoSbmhaLsXHTbKKjr9lS4CmR5rw2q+e3dEYlmuUxEY1QMJB78zQi5Ze
+DJ33bzXUzpMQwM01V2SFfNTPwWWdSLS0hKoNWmuCGy450cY556yLsRLrVtSlUP/bd1ELG1udZfc
GBeUSDaWZ4ihzH4zQdsBMGzZJVpY+qa0eoztEYCDZeg9I6EyjsrtBpKFdifKm6nWdBpan84ZTSU6
v6wpiuJtdcJNDGDA3oJOYFEa4wvHPe0qbmJ8W78s2x5qwpv20AbJVRat68X7bvu+BSMadoMThYJk
07O51C9Q4PKN8teBZIJ+qS0IrsVQZe4P739eIlYqoEy+dWTNOpftbnZatWNiXm2n187G8iIv0pYX
e7O840WW2TZsOke+AcSyrtlM1rLR5JUuNUDZbtN/tI3o/geXm8d9tI2bgrI6dMl/xHjj/PH0oy3u
V6rybSbaekjhuR+6lF+mH/8xf/8fdfPIoaZTNndLZ5enIK7Q+dxdLAg1UpALgZOw3wf6UFBusnhO
PWGTnUxluZgjHXj/dTuRxSyz7RHbPjf73j1RfO50d4/SutI5WTUID8vn3D7C3z5SXNYPKEtunr49
bv333z2qIVMPxoDamEG0MxSzeoCk2L7aS7xhVsf+0bYGwCOQtsGINNqjRBbn9n2F2kdY/rpu9VZn
wvCn1b5qxMsx+nX3QM+LesclgRoQ2MKO669yoHH6kakMxXI4qZZBl98RkWc5Im126uzCo55CPH6/
R9FGTXgSba0Vlr3fFsls3Uk2vdm/pwDGhgVrb1QOtYQx2SkZKlt7m/2zTqtCgDfFxxj9/2nJ/7r1
nd+d+P/6lHdr78RtKxUOv30UqerBjoMTgW7andUecKzM4tsCcOoCmLZ8RwUwCNpeTG+8TMUnAZvq
YR68n+cE0KtdP6WktJfFMtgWZMJNA+zTplt3JRfdw1SluwfZSwkcHQIjeUKT/4eQVH7II8geltOj
DM1yvlsrgTmG1dTh6P8WXbcYqpgzz8Gy/sWx2brGRkRDLjHNrdHXXmK79dz7ZJHAiFiM4qFKgLcB
w+TJxiBuYpCZICvLqr9uubYRvxuGLp/PxpB9Bx+FgO4yaInanJrG/hXYf3hwlJzArhjKfOijkzQZ
rFpDCdN1jdj96upXkBx1lRH+RLxVeRyVflqghUGPCi3nnIBqcQYwKXvqCFg9BUpFTDLNdhTb8bss
OrHSVffmIrrVPDhecvQHW9+Jjzcp0K5um8maTZSF81z+q0lS9yT6RCUI1RkUeQ+xQ4Wi4aXdi0W6
rCvn8qoCuv7iUkn2IvqgGfonBbTuO70YVcuFkC2CfmpbUDu9pS1QrfqhoeHksDoumzqWdVGDEETg
v+aMtnTRXR5JRNcE5ZaaL4B5yS9tvlu66W47K8tf4SJsz2FfVleomiu4l37MRjsALQoypJ/tKvNP
YhW/zeVG13IMdqERNkbNpJ+1UU663vurqLaB9SoGu2gykMTz6STiZjAq83FI9eBpU6lOPD+5UDqS
Ft0lheZeJAAmMxkkUOUt0SqZbYY7v8B0ZwA+F0fxuVuybbPtygElJAEYljQZSDu54SrlSfiYB6Cz
nktbA8BogBhe9wGkoOzutav0lIhDPpyUzjMvSUWBjl7QfrWTqQxwdFCX+j6II9VIb7ptXVFDLFPX
Y7gXXa6QFdtt5m0veqt/WGQf6g+KSxk91nwFXGXwl7IE203fRNHphl6fimH6jzYZVg2MGi5i2Pw+
0r0v+2ff9YmEvfmCXZ4LdV138JrIPQmse5CV7VOZB99FEvR3ulJebfD8QKgE9z3j9shNXA1XoPiE
JoRPdLuvq8U/0KgeVRVrvMiCqoqjxypuwSZJ7PmndIbXzknLMxR2yWefftrXyNeJh9Oh9Bt4tca+
CRo+Fnw6X90aaIAh135LEnc69SYoVeLGzWBXFGP9i9m0HXVWB83qodt+79eRRHMRTQQuRTmExo9c
8k1amXrh4KBmarUXpxvLf0255zz6jR08WhCtPMlgvM90rYnaHQXTcLgGlF0sBm3Q2xRcqvepk7UQ
DpSuum/BMml3Qc1V88Yu05B+iAuk7vtQt8J2J7oqmDmdirta8eUnypkO9Z3eaSXAA+yz+qhdOj9a
Q11R5w4z4bNXeVSiRDq/qwt8Vd7b0YkqH3sFuBLdCniVWKn/RNvABnB1B3pFl0gM3y7trzcIWf+f
TV0SyOqh1cI/ei+jfMschq95mxbXyvdCyAmXqQy1zV/1jZz0XXElZ9bu4TymKv3dUQwilj4QTSn9
Cmu/iJ0OHn2CS9cIBUcx7W/VH4pVWd5juYDitdVo0N81+7CFlnG0OuaLZbJ0h3ZsGrueZLUMLp2n
FdX551nw9sRR9onBmjxp0JXuViqSWchMlmFlOJnThuCf8JqUDt1joI3ntANhF66S1Szyyn0i7m9L
ZZd3hhTxB1LjB23KP/jbDjh/qQU2j1aPFxlMq/doL2motaYwM8n4r1psdqO+OWyuooMgAc/NZ5UX
kkltANlr3Y76vLfVnqUb5nF1+ts97x6xiesHAsBwBGewU2FKGR5zuTIv12OZyTDIZXqTk3dzs1yh
a7kJb2aZpcs+MgOViMv1lP4BxJax7i/LxLhtdbdKxM0lnqFWUIoOplGvJbi2lByoejlfpdhAZk4U
EdWyTc0722r3fOeSTHb/Vr5gZPqg7NeN2qWeYe4mc9fEIKPFRmjxR631HRgai+nWV54y/OaOS6pa
Poa4yBbbx5imzAYWZ1ksyikGQjQyI4q7ZXNR3n04w8r0Y12BfFBbeWgcyygGFN6ES+M1a+z24ntx
NPwpWtqEqC03LLokTTsdD1CIt3rwKjbqsrqLZvbe46Q0YZ9RRgXqzcUvK+M5ogTiuS2ByilpjF4J
XBSqI4HeYgC0DOxZXX8WspZI6F1Wny40QmhVeW0NgQUHdRRfwEfeWYSQy53h6M0Vjobmqi2zTbw3
i0+kpSOMTkZEGa1KZu/+PRPH/S9J4EBwvbxmtjfMzZspk/eRbgXlbrN7RvkV3PrsDFZ68ASSdvAk
szsxSvnOjdtuPqaRD73C5iMzfyDHeNjWeBS4mtME6gebris6zjys21YPHOWu5fTQtoN6IdOnAtLQ
KufGM88iib5/N246mX0kEqcF2G0zf+Rzp5P9t0+wrf1n3fqxtA5OB0OlwJQyFJgmJZorgVwJ81Ju
BCKI+iIaGSRWHOdXOmXnVb0FgNnEhRTmpS9q6gW0+iK3BCeNaIWEZnunyA1ju4tsl4u7u0ZLJnCX
5hwqby4yNzeX7WJTu6FxddWTaGTQkxS8MvDcnIiL2F0wPIyz+jGvErp1/ybwLgskQs/bhdcWzQxn
+YenVvHVHwFvk3+vWQ0ky6uwXnXb/49Y331Fv/2fvus3FWyi9VnvIIgCTF+96il0vft1WqlB9SjT
oU2fQuBsHkanHukpWjxHp7KUPRj7lGpU/g+tXy5ToDLsvTEVw7pTaANAOy4FWLISjuKoeiQyuTDc
z/4Dt/34C3zFCtjIafcwLjXWouuM9pgUdfoqUtJY0XOq+C8iQb1dPoc9vfPe5DzTPe08y8xUjOkC
PTO7es4zbMdvejftaZbQ0gIGZXXvfPYMldTOQkGcdVS3DsrUPmmLyBv3i6k76ScdNqRvmqXu0tru
ftb00f8pCFU4FXBK2xSOG2X8KkvSwQmetGQ2uFBhpL4HvNVhrA9iNf35we3o9y9Adux3WuM6TyAp
OE92zI00imlnQBC1ZdvtrYdYOqrAQJbx++O2VAzbOpnpllI8ZIn1RSR72XRzu/PVEgdSH919uNvS
jLRLYkLSVcmR0cmV5zkCCcaq6MwKAUfNF5UMgwbpvUFxwEl8gTKlX0imQA2TnmobkFfGk2HE7asb
OcBFeGH1GRbb0O/CfavAm22p1R9JMGtQS3zOYA+zzm7otqcsBeGQzoLpRYYUJCWY0BJi3p3eaGdl
6qbrUGgXcNetb3ZRPwaqX3wBa4Y/hg4q9sj+5qah9drN2jfxUSgDvCpTCGF6r1nfRtcrz62pUzq1
7AD/KYW9reI/qJb6OgZz8pgvCREZwKtKwBPTnlS+Rx9ENUh+5s6FGv63FWIIrfmpdJwOzrd3vR71
YDrbBCAtta/pYyxy69m1+ROrAaDoU7M5rAAA0t3f6u2D7evDk4AANAsSQFrl7sNE7xK4jAsmgCgz
F5Bz06UzfkMGMPLZeS40A56pQj1TDghheVRQ003/Q3KVoVxmflpXOhQuULDamRLs25FCqOr75Fgg
vJIDct1Z50Dp6Ve6prrgINN4kWUm5sYJXSgcxangKpmkmrK7UYrTtsaqeojx7uXcDH5ujLw4b/ve
PaurY++xyoz91CbFdDLjYTpOicchJB3pgua9SD5oTYQOivZoQPaVUUtELp97ItO5K4zLvbyaRHuz
4GYqJllqaVN9BAMh3N3sd7O+ARD+7YFGerSgCqBo3J9vhmb5eh4dvc8oLsfyJn/k80P3zy4mLD3r
/v/s5/kWNSnrM4EfOHg6HDkffQTZsNBAnjVS/yejcdJTGmXGg0286+hGlrVXuQhTmOe+lJH1Bikc
Lm06fZprNDOBhdX24UOamhledOxJm57MIJemB0imSWLQyhafrQVwPnLbzxXtIc8iaVUfPfKNRN3Y
Ynz3MArz36M5zAe6uMPrhsQpM9HpVPMA4fNu7qvup7g0uTf27XR1i2S6zq1p7Tv/IWiIXNGc1HY7
mWpt9OyavfUAJHMQXWClaentzotDvbBWTVHTXXTD24m0DeZCjvW3ohj4HQQiM+2pMIyWnihwKAA5
HGFqbQy66AfnaufZ+Kz3bXCh4/nac3J8VcsseE2rUT+bg8ol4F0nMwXGGkivn+7Uue6GRy0FHEl6
KtdOy6Id7H020rG7ytKOCdMZFYRLD6d4jkFzCj3O6ABTd4++RU04OelnncJE8GyX6Srz2Gfr9xt1
slAxR8sgDikHeyfTrcdNJR5iFJ1eKiWElYVG5dmPbcXQVm34VKfBNzv+g3gXnWFu4L0as+YfFJ+b
t9dNDji2g7pPhrQ9OmnbGfTVe86LWtLlNZbek0jiF/VR/ACIlncAls47t2M/Xyoz5QEPmdKSLGjm
SuWbj7NTqlnuUVt4HtKFUkMMg9b6e8v0YWwJQ+0al5V2lZlNawlvWTM6bjoxRGnBTymRURSZM57b
0ryY5mjDP9UAhX5WAs/+FMxwI+zcIv3mh25wFR2MCjaFZnSwEsA6OLaqHXsBVXFsAhS6b2u0TQ3Q
odnki8AFdCz+iOhx5C9xAnrhuXbPJJvh6J7n6Re43P42UXSTIxKfGzkZYbve360EszM5pIURwHIH
rAUlyPmToifFiTblhMqNHzox1GBBtBTk4yODFdXFk6EFVNqM6cMw+H61M3xAoCeZasvULA3Q10dA
DZearaaZuaLLdBuSpUSLCCp1WouPiMYEWEDnUSDk9oO5G9ww5Z0QxHvOjMa+SAN+3O+DAXQVefJ3
WWaGV8wXsAE4JDb6D3MJ405UGtZDqBnNRVEZEmraAaZQuuYy8c+7yGxVil08RRm6EV2v6/RuuThF
stPmL9vxV8722+OC8KQWBOn9OhkukhyTmfxYZBa+5wU3w9/qxKVw+/AtL3i3ZBM/dNwe/6E5aFxv
X5mVS3Gvpz0oDhUqATyee/kxmWZVOEeZVlJ5t/1Ab7zkhymWWkroPpRJ/vFbIaZMyvWWXwOiOZWx
32Q7pLiEc9Pj6i2G1eduYZ6cGj92roOdNbB9wLsQGMEDNcqj8cu7qCRB1H5RNPN33a9p1rHUmKCj
S0WYY3jEFxh6lW6JVQ7y0F+VU6QDTTsmhHD8hq/BzT0H36JeZaWOcZJFq7/ex+bJHao/8trft1MH
3TUd7v3OWADw12nVQp5gg0mUgmf4KJJCsuppchOth32bqSjjvkz2jjf4h9FXqhMwjWlHDnPwlb00
dUo7p8xyfnwna4QLbzNsraCbdQM4g56lfOgdpwR/GPrUceyqY6i646dM83zi+LQE5r4O2pg9/SLI
wUPjWzTSLXDCGqA+Gi0sT3VR/tDxZqa3taMfRMCGjdD87rZ1eaKid7iMCzxavwwyE92duLkoOnvT
EcM6fcFR23bYdEGTPvX1/A0i5O4JtBnoJBfGkWYYo39FWfvz1Jvjzzbofqeuj509iO0FeDfKbwPf
tVeAGSkIiAuqH+OFIUTkbRCf6d3RhGYXaJV43FdVEX4+q3y9fJapo87hZzoOHul8J0G8WL1FFdXN
n3zzZ21dnDnEG96X1nahfiOO1hSGTrFTXDsn0OyTYxUStearBqjN9b4d+8EhbDLaieV6LTdzDkkQ
qr/dz5er+mrzrjTg1yuYppwA5Mt/OwaYjXo29LR6uNOvQJub393pQWAd7paIrovOeWsAR+cYub43
imq6gDtScooM5gkYibwiGr1oRbYX5WoX5TZkEeg0q+dqF1dH1juTOT4ktXUQnWw00ZkCBemynciy
0c1nEItq1eZ+UqEvJnjfNjPVBkv20l6Ko9u6eZttOt/MuoOrKSqpYe7zQH/hA5KnYu5lzY1W5NUk
XpoZs8DPOHRyvFCOhqv9brtefNYrt36i9mCvKzQGk/imBqcKHnPKDkSqHUcBsaFS8p1MWyU/KVow
Xl1obBIKBp649big93M0kiE2tIXdbVQPIvp51Bu7uDa9a5RQVr+cltaDE6kqalSLydkn1N5kNiWu
ZEyqTzKkrhedxhx48E2XF1Tn5iNlxKr+Kmq9/KUPve5pbAAQsefAPUbwe1AWOzTPREGbZzHITHRk
MkZqyF3+qvC4c9PbcRwhdujPg5K+wKBon4OljSOSXg4/BcWryb5w8KvZ4mN9rqQTme3FF0R7/oD4
TRdJBtlo2UP08Nb1+6zpzEOj+METGPTaTIOtR+7Bmr6IjkIwpXmWqV/YcJ4n+aXpYDwyM+LMMohY
50ClcAj715opyB1q+Za8RGW31IS3a0XfopAUw40MZbR+WeXVV5bJLkM+8T0KXuN86BX/e2rav2Zd
on0Dwb28VqoZ7cPSUL/16uieZ6eKj4nb/W6CY/2UdyD+jdpXY6BpXIQScDfy9f5XkRqAtL4kcTmf
nHYgzLy4iy4YFQWomLh5CNTiZ5uqF6jnJ0gnEy3b+RAEPooobIqgc2W7PNLedAISATfVm27DjJgK
60uROD3IBhrFL1lQX7sFS7Rf8OFsgRLdZDGL5SOdV3RVuW6RKING373e7z0BKt3WrFv+vSyWEq5n
Rw8eTX2AhaBREtCK1eDYV3FzWOXKcSIIrg0byuDF7ip0tQ3Jq265RF1j/zWkCYRWgjAxLrFMraWB
VGQZVrFeEJhu5MVdxJvlmqLbD7SgHjY/iGzpyqn9L75iqketI5e05ur/Wh3wkc6UdH4eK+qxyZpq
JxUA9452MR/mGhgQzzJhnyTznnPahA9lL1NvweijfQaGEpEj18gvruIa8/HGdXIH8+CBFrNvYw3u
lkQdDlWZm99swlDHievbqQYY61NA2O8zFBfBLvUoijbqJv4sQzbMyq7ybfO86ZQqLA8GNFPHfAqd
A/WlHsQelv9qRUpFi3t4bO1EeRWVDGBEtUcgAsBbGwIXfofFeTK1T4ULZJ84W17eP5i25+zGvlL/
j7EvW5LbBpb9IkYQ3Pna+96zWRrpBSHJNkiCK7jz60+iKIvjtu495wUBFAqYUY+aBKqyMlcgr+ku
pY721alxYZnXPrPSLz5NiL7qkGAz9eDbjcxnj0Z+np7CnP+RCW/r2O54aQp9YPrQFYIr4J9bvlJB
wE9QJJwuzK5gwylvuoS6IXcaqt74MvgtCLd/2T/sOO+VtKDgcWsfkGja+2Gf2d8H/8Q26WOE/JZf
a/YnA/3cyTDwp0lR2rf4LL/Lhx9s3cBNhpw4/eOWXy31ZLaX4NlEvLG/qtEfN605WCgYkaC7IeMy
A5Ufa+1SHKPHwbdvLHsHpsnmCdGI5lh7LFqBI52FwMDB6PX9Kc/s5hKHRfOEy3fzVGd4IwFTXmzI
Ro2dxdOtjPx5Uclw0FwNPcjgBdDf+8WvGU2IGIs+WsUgTH1aJpaf88vuZ/m/fo6eMHJgmhSIMVBw
3SOqn/O/cigavyYGGw9eJIf9ZEfdH2PjvIGDJ/uRtf5vHRLwNrsBWC3NfJ0OnfeniJGuB2ulePOc
Md5HkwDxcdWzu88h+1YPtrmKUlBCuLGOZQeITrUqanZxVn+n0WKnITURL1FzQV0E14tN6XEQJWle
Lz76/UZFmbE2TIUg/cLzFULe/hQ4Lgrj/8X/RR5km6zxblnFeHSKvFjjjJHsKJBMwWVU5wCi40J0
aQLrLJmKKK5OVuJ9ItMSnEY1cr5mgY1UmI5V06wouHmv+/Ucrh58MB7oONy/KTtpWE3qiy7lRnr2
H2ZPouFchtR7WLrY9HqVgihsMQ2xz/eRgdSs1lDOrMnVOrubmfRnyLh76/v2cTiT/nBo/pIzvfqc
ZGrOLLZfKBuhtKhvKXGAesxQQBn7tU/t/hg7KAeaExhNmiJBa+BQM4IzxAMDzBwBzPNIbtMhKAAD
wHdMghFqk3fpCF0FYHws3XAbXCo4woP2WA8X8A8NCQbk1sm+86rkAgSgeY9cEBfWFWhWaTj6E7tT
L+8gYeMitOmLkt1D3eRlHQKDpMY6XMdRDDJioF9LYBBQl2wX57oGHBKl0m9mzsSbkQ/yFrHqBY/d
aDb1qjjKAsp0CHCpddwV3hZC8/1l8KC9SOqKkUwhoZUCi6m1GslOjQQKAepnOM+CJf1kZ327smOn
Pw9d8en/nzCmxPKoC9mqsonWZlHUmw88K4uO4OhDEDTIsmlDJC3ErkKNBPPwHqfTd1FUOQoiEKae
sggp5n8PP9gM0BMLI7c3ZKNG9r3chUEPUnR9cO6TVJ+eVb91UeOLohIcl2kCmbjwHprrzotA5B/W
EjRSUKJamiZW2zDywHb5y+4aELaqbC0OPUDC+mFC1Vq7qgWcgyb8NGr2ueH3q1D11d0BHfTW8wGV
4pasQGQf+9U9KVO2i7vcmH3IMfDraotq5BGvvtF8mfK0WVetmrZKv8RUKcwLixXqdpYx9doBmOS6
g/zmRNOeacH91xqrjH70o53v6LoYFA6DhEIWtyjqRY4NRwZ3LXXc2bEcZBLomjiqNjxE5rhxES09
iagfTvavHg1pgmx93AC8tIxpelmy7LDYqNdI6BCZ5l8P5sX/4SeafTTOvwqtWJYtK8CI/M+v8uBD
w9/9jmSzgtY7mupuyxD/UN2YXatWUGL2OC6hg7lmzGzWULdEwhjaBq9RXuDROzC1KiNzeiWbciwQ
VRkS9Y61+dpPoF6u/bHc0aQp8nSlugCc2oaZvkpWf2VNMn4LcOBa1SA9uoObzwQM5+JklglAZ/l9
clrjYLM+AhvDP03PrRZVZ6hkW2zUi+zOO1gO/7HYRelHd6cMwhuiBxAXO2ihBVDwxPzJcBv+1PSd
AZYQkyEjbNnoKr/c4h3LNqVoHAMlIVl/8IoMDBjanRZCSnS8qDy+5ORCNq04l+Gr1ifBH3mSpQcK
NS+R6PhXTNoN8AjuLPAP6Yg02cktKSW4mmmcFZq22RWBi+MduGKHJuWoFQScWJhR/kRNA2Lfk53W
n8LRymYT2R19IXEQqz9wvORAogjaAijN5J9SVudPqZcMpz7HJ4wKHxQY+oM64YkKuDyqzc/pGH5P
xjIr1k4HEOgyW4yQJGv9YOvzCsdWiDeD14mkg5cmdHiMlCZicYst0p9+rx8JRW4km4eJOsfbqHb4
J7L3gx3tnEoCAPHr1LGcLiAjI8FpXKfeJq2Aeyef0vKH+XgyemzaTTz+0o5Rdh4ryGVBVUMlqyGy
xq0gUTmaGkjeodEqcp1u8HW6gKISqPdEP7BBDX/zNfAg9x0B3uY4ukINrhV7PVG5HAluljRiv0wH
KfRs6/ReWqCdmMCd4W1srxzOU1TuXaFC6Ma1OEmFjlttPKREwaroWdOtmMpDPuK+Obb24G1MpAsO
fg8QIA3zIjJvrAf1KIRl813TTx1EiPU6apxj67vd7YM5QXATcO9+bbMiPeKvMN7x3Y02oOYEXYDp
XkdW8L9EX+P3H7yvPCiGddK5eHFAXWz1gQ6cusQVnjYgXuYulAZ+O01GIg/vOgT5uJA7O882/vg1
cMrpk6x4gFRaVh7dwjBfXKsEBcUEPrgxSou1X8e6nrUdW8CqQAbeOOZlQE3YpYljhrCHBe79MMXf
u6sCEGZFAKI0niNWAzgxdmGbdZcqCICJ1ROzj6+NNNN6TXEKQhuhJpgWO634nQ1acaCTq8BF8H9w
ph+Jx8FmHKLq9PCrLD+CekYLrGtgqb9Y3UF4MPKMt9gcVjYYC8/JUGRvNrjctmGdm1sL+Nm3KRTx
ZcgZTjlW6YG+cVx5iK+9enfHXMWxbx0MQ8j3pDIAKIZAk4f80Q4Sux/sUCPuAZIKcyDHnbT8PGUN
RGvrCDSCENrYI+CuDrgjf5qHLGjycz1BNT2Zsh9QmVkJLSHjAJalY9/h2Y87MB6V9gTNNPBD7oba
b8/tILszQBvd3FtsKjQLjnwEmBYsC+rDy8zkj/4hsesq+TsdwP5uGpDQshuXv7qJ9wRNs/Frb7Fq
Q3ZX2xHunO1QzP1p53ZqQMHGOnBV7ZVRt1dPZ+HbxoiPtQVSPFKNJ1vCh2fyIJOl0/a4+xgrmqRG
hN2zg/fI4x4j9JcdDzqhow4fFr7owaDnp/XKi3i3M5MGDJ1Vm+TbKUS1NYJV9TXUjT0HCnW3i0Hx
0nr8HNkcq71e1fsurf7ObMCUqJG6l8dxuUOpVLdC3Rb4n5dp6oVTHl2L8NGcaj7UutXMz5AZK1ah
GbAdGUu3q64ftkr1/qnen/YjH+rNq0U7RNfGfdx/kFEEWAU0duYChQdSPHeQKFVIhmgPxgEBdmxd
xPBYzzA7PdQ70BC6RPuqhIwSLckzCehuFByDCnxdIOS64ILGrsKIrGtLbI/11Kojol33VEUOKLb1
9M8uFwIRMvBExNr9wxpyijW8i7tK7GmIAjUoY2SAb/+Czo6EkvXKqd6yBoxrC1528aEeNQSsfXB5
8Js3XHx+tzVt87COhqIrv0JuuNyFmWQQPB2c9Dx3k6jNEM0qQ9ylS9Nfd3pq7tb6XffB6lU2R4Bc
Ozh9l57LYur2uVncFtN/tqepmnaeu3rPASrYQKvojeYfB4HVZGIMMgX/7J3FvrsWolbrkRvNOUXp
XrmKkrI9s8BP8x1ZkUwQfB125alEkeKhGAa3XNEMNR/GsydZE71JQvtBnHJa4zA/refxMv+4/sNW
fgv6L8cAAUhpJgbYOyFeIHld3wxgZW4WXvhsxSPZrlxLRPtlJtY+NJS9fVeT6x9phSrtn2tpkplf
yhZVlDS3rA4nwzsjvr9dTPOPMuqMHXAf/bpM0E/iLoqtIuT5Ywsoak1odE6d96wEaGoKfIQhdDP8
6lXQw6tWsxugx9WK5mlMvXgAmUA0xPdlybLNBzf9w4a0QxR2mV5+A7tRciODMlvT7OxI0zSmfebf
ZFnTun26BgQLL7gJVcIhA4Kc1JpnYWYoeFoIu0Ubj6v6QrZZvNlEScWhyZLvie2Wey4rdnV6R+xG
n/tHTwX5qy3sH+A2yr8bqteYfg+4W9tlp44nIMxCgOybnYABDg5Qfca5UDJ2LsocjPYhMPmZ+WNy
R/ctBSLxpXfjTV0b7huZSqvemBG4XGkkJxOhRDu90sifhmFtB508KkN5eCcrY2sYdbht9XIcnPKj
qIx1g6P/iV7iUubp1oxaMPdWUf7WJbGH6ksPeBz9TnfBrPniuu80IP84639YTu5d6J0/qCjdTgzq
auSBiDIEAjtrWNFmeJ9Cy9YPV8iAl5/tIEdEyIDeHRKP7iFGneaxKwt+cwobwQSz9z7VrvlnMQ79
3+FTIXvn77bzvnlgOp7XQq6lvCeG8D6sZcEwbXw/nNfiPyVfARGCiKVGPcdIPm97nontgnp2PKAe
cLnOUAZuQUK0qrdOmI3PtKAZUHeeKPcb65IJ6LniK4jKou9QxgEZajjEz7iQW3i+RDYYPDChxHtS
K+MN1Ir2mk2megXlR3gWpfNX1msVjSGp3/OxcC4BUPOvpg3t7AiBz5++2mY1wSpr++o5rYPq1RAT
ogfgwdrSAobTw1Mi1dbljVwXJudbt5zai6+bXhdTFfogST2ycS9n61GXXtFEEoRQZXDE4DWruU9e
yHsfx2woj8s+1Fv2NiN3PMbIG+I3LkH8iuRoh6dPzBEqS2NcvajbpZ1soJ4+lBcau9rZtnKxStoa
4GQ9JNt/1tAUqklxynIRYvmwWq9phw4qbY11IN494uFD9Yo4U49sC0sfc9oS0n7++4OdfH+39MHm
pF/0KfXcgMi7RzDdQdgI6PdVLyvcoJxQXK0ijKE2Aobsebz4kI1FKa78wFv9b8xqRL/WtuEn5Ev5
DpryMaCDJgjfHRNIzWyUJ5H4EOfT91lqjML4CnxkdkntQACu6ckTGEJ/evhGuje9opLfTOjlrArg
RiGcWCY4XSnvsNxGrNRG4JfGv2bpmgLtakhARHaA///4pkOudWchCfpE31xhNAieDqwA4zomk952
9kKmKYB/eEhYvGc3oGjuHVDY9frXUvLN8f99LZumOM7PAHyP94as0k3BPIgeGs2piK3MveLMsE1U
5++LYNqHfhA+UWPaCsRdDf9ijsNPkw3E2z11uhU5QBYMgQ2ja/ahY4CLW68k3wHSMNBkDotjARnD
ebeRyxQ02laA5BeoCbIgbrdUzEQlS1TRFLpuhZOguVlM1CM3nwqhaGziMTpXQ5kJHmGdJ8A9I2oo
0PFkixhygts3+JPIRtU106+JuZyEams8x0m2yoNyddTn68qr8nsoRX4Hg0V+73vIHDQCPPS2n4TO
qtDTdgmO8jxPvpMfIrSYMDJlnY1GHJe11Mt0fY4M9ot53gjaxJvMndwL7bj8VMPIXmOI30EcFL/D
Yh+nvF7ZzAU+9NdE1HG5NzKoGjLbNM6ZLMOtkE2GshJlgGkfNpqg4dKQjWbJRsPWKMe1I9pwTTaU
YBlq3obGCjpJP8fLwgol26qp6t3vtga7UrstMwa+dgkQuVN6zbsVmPGaT+n41sRhi1i/iJ9tHAB3
ngqDK6Syc2i9T+AiQRHLgTN1Lxj3V6Xd5U8Rc7Mn8LHkT17tnW1c3S9kd/Gw3UINCYJcpGYXapZy
YZsoOIbi53Y2ysatt8oEYIzAES0KZW7yH+Qp3vbBDQVTI8hUgSnWo9LfAt/pzxorUG/dxv30jXRU
Fs2UD8MH/RWaqSfEY/CvhvYKKswLIGemYBPH+Qi6KIlIZFcO9dp2kWzuLGXeyEaNo2fx63S+J2cz
OeRgQr6BGgBEpGAIWS22eTe9RxUhUCihmkm+AC3Gax9ZD0SCwIZGzVSFstzVp2Skq7aTlLuuwA0g
8MoUdMKtc0N1E6JSgn9jCaiTjVg6t8U+caAfpR3/IBNNkj/1mkl8t/WixURuRWnvfN+DrIIOfWU6
CKaiTsw9suGPsy8kKIBpkprFl4ZhaX22iu5PvIjy49RmBaT57E1hJvIVVFsn0Ad4F4E81wWR2u5Q
M/ZEpsVOPWMYcY4nvymDsmfigROIZnqRVQAh6m2WNb6wu4Nv2v/bXnUlUUUKhtuNYeTnGU85uShe
8sbkXTlIcYmBI2zaJUH2NIDv2eJgaRllnj+1oLh8kr5f7MivnEwklMmvaN3ZD7QI7oYbo47F/cOE
sbBj4IkHTowHFoyqL6st5xxCjJpGY1lH9Big9X2RHLVbn4QEeFJY9d0SQ2VvIrNwISfK2qOHR8ox
gPAEypmYc6dm0pwZykbatUIqcPMwYdjBN8sU45HsPquce5GhlrbFt3e0v/XSMPaVgxMs64P6BWjA
5sV0pALy3OV7slEjjD9GKeQz+AUliND29FHQJxWJDmSvfnQkE31uZK96HgOGO/3HF/yCs2+Pgjbg
6mUIGQw/26pW1AdPxfZnn5nvUFkvnpTlszeooiIq09mfc5UbexTTQ/pkfGp7iF64ROyN6PZ1ZvMG
QUN6BWRA7KcGMimzcSb+Jldqsogj4z1A/W2eN6a+Pam8PluuHV0yCUXICPWA7wUP3U0kpDwWRRy/
V5MGjZf+i2n18XPTyT/IC0ggvk8YJJVpaFfFBKq6tr92csA7yUj50We5A2BLKffzOVsftgEdukY4
yF7prB04dnDLmmonLd5CVbpsikMl8lse9jewR4P63KtAa7GcJZWqJnNHB0EJYdcdM8N8tZwgG2nE
5cvKHU3IQJIroHarXHju8f/J8EKEL8QEs7iM0Eww+sqcyWUW++98ydZBm46XoDsH83rJnLPfIMRr
D6AYd2ugABHo8W+dbfs3F0I0K8iUtvuxiIMbTVBTNVIeEGpKZudlRaOXgXsTRRieltTFTtTQei7C
G65PU22tTUAu0VjxFjUDKGAsJSTUHFJA9LU+YlwNDHLiZG4HaCWSdR5DDnLnt2N8JFuVlT9n5zXk
TUYTirpbhOUQp9fRvdCLk6NS2R1sdJN5IluXJ0ffmqLThyjd3LU0DWePbM6GHP0iRtTVDF4tXOI2
0jfUEWw/9uewDe9D0bHnrmPy1U/K2Vz5Zn3qnQFMGtorHcuPi7LBv4cqs555U86LhFHEKwgQZGm4
B4/SmiGs/gWFa+3Kq50AZId9+ZIk0Vs9meUXCGu5Ww/x5sOk3dyxXUE+13wWSDKOON0OdnOT/rTr
gdr8ysFAvO19l0GKvOk/5Wz8afdBXoUiXnNTR65zanXTZVB3mHtB5H4c6onuwfYw/OXysNX/YXty
Qba2xo/cu0nv3KkxDc+5Nw1OZxLXqsPDhLD/LNuquy1mCCVVp0H5b2RqEQ29e9XhQcJDprLcq9x9
X/jgZ874xU8pLRSSAxu0txP+ThzxH+jiaWw1XdesqEuOPfNnx0Z/q2qja/eT0UTP+PTdmzOxdYy3
9/OgTdSLwa0uEPS4L6bAjp/xnoIk5S9XaTrIycgAkQVto2aMnXCNq0yxoyH9lGrsg23R2hmSCl0q
1qhuVYfWQ7mtU5/qzjt3SVvsgz4Q16XxqyxCpLzFFXGKnT9Fxoo92QrPw+WQHFUhP1P6klKVlNdM
aoBKTSUjoBOQ+aSJwQCSw29S1NXC1JoGXsN1ibNqUqkImqI66+mNACGDMOWILwOm+QTPZS/kptS1
EdaGySy4hLpKwQm64BLFZQsR4P6lLYpD7nnZHWHU/E69cUjT+5+LUaR9Ns+YU7ifamCZFxO5AQXy
w3c5cNN6J2rIY2iQcgadEIgc9MSyKhbRsIGuxbhZbPQLyHTsd6rpxHrZKtVrTc/iB167P/rMRQqd
nAEs8s4QGzk8bDL/A5y2RSXbMB5rXbk36Wq+wPKNW1dJlLsXYXWwZRccSqd+6yIgQ6kRcTjhkE2Y
0o7wo45Gli4Oo3UcvKhITQSGGGoBnEI+91CfO0CtAbfOxJTPZPOsVKvOVO8hS5uTlM6PQruiBGW4
Si4Pbh0mz3U0Js+d8NunRh0gutoK4A5hz3wOVHgi11ndIWYGxFrnjKBUj4rbUgxCRSPS/jnH7ecs
Vp+8KvCeSzf2n6rpyUnbJgGUAf/3gWf5Yx72vPL2ys7zNfkqnvvPSgl7w8vO3tKQJlA5OyBdGqRH
G2TLAF+nxaZoW3a3PdADN23dQIoBQ6Nw2T0q0QR9O21qltobN4eoDqtB7KF07UTGhY00phcAyaLH
OENlh8juX4DdDY5xMFWQaJJpZq2qWNRnYJuGAxvUwUjL+gx+EyB8LH1hoTE15NcEw1DOS343vdgy
87nMUIqQQgqk5Yjrc2TMrkKjy/OG/eyJOB0w0a6NDBQzKEjFLHB56JKPgjAfbtv+0aoBMYRG1heU
hkavZSw/iyn0T6E+crmTRHUA6uSmwVZX17fbYUVdpsd9xcQ6sGW9RVESZsiInCSyXLoBq5OxgwaY
RGnkP7ba0X8FGkcmsmR5tKYBgJZAxv9yo2HiREiix2OKWyECByWE71cTi7pLVqjuQr2lWWyg1ct3
scxQEAlIYG6lfwN/gIOJqN1zrxvqGV6rlXxLYAJzO3ZRNSidrYsAD85VZgo6T22cGxrPy5sIU9Sl
qQafDfgd2nJL9YHCSPZ5run+qh7FJWRjLkfhCFUFhro0kHqO2Y6nBN9TK0Pd/YJ4CWQ87SB6CACd
Rl/QhMbNbyG5nWxYNaXrpIytA0740Ssud/wKLPKNaplrBn1NZE7A3cXHA3i3EsBOY+8c5uA/LQe3
2U6eDSVcbXMyA7j0/Erv/dBCCXcXduzJ8i1chCNQKIAxffxKE37edVBbivdNHYDmTmrKngjBdZTM
6m4Ru53/qoCLXk12K3CZjwywzyJgcFqaMW4D0GPqUioy4toYr3LGOiRcyuJcBuJj0zgxeLoW44NP
ppdMnR8A3w6cC6rRplPq+uMpqpoJHDUYLjZod+AToXEhi3sToVTkd36LTarKPhbBtzL322tT5O3V
HEZcp2isEgTYPQXq43xA9lk3eDPnV9DPAlOfjChRF0DoqAhNNFxzEshLgZS5ctt394NXPNdxtwvC
ERIPsVG/djgtQHAy6Y9kA0rcOCFLXaDArdymEDq9ysaAQJIdQzc7bAHCD6VrxlsucfoeoNaoskHd
gMAC+K/t0lVj++nBZBxhxfFlCXdQmAKVc+rkTfb1IQJCw0oDgIbBPIwBYjkV6FCQXc764o5am35T
V5G56Ucff+BwSNwt3vv9WhUe6vwMJz+mmeG+uHkgNryIU0QYlPfiJsJ6nro3GpBDAmD3VgJ6sVVd
hRd8CNY/DddNMjfDd0p3I43QDXBG2Dt287SYMleBmjeFDu8Rd7Ed8YdSE0nw4s7jugze8lDIU2Jl
CQAEqHmCgnitaUN+vpZkHgC4EKg3ekmRneXReIhDaDaZosclpuLQEULUW454NFGvSa1vrl07R4AO
wq0dgq/V6gz5DElTvBeLzFpbov+KuG0JGIocnpnn9M++m9sgf0xvDQvtA+oC+3VuetkuqM0MaATR
sz1Y3vkxNPgpU6O59pzwLfSzToPYvweOb77nFSgSOstge4h7pi88lmfoCbNNDj6cjRZluUe6GaO6
u0PYAZVwTDHAVGBLDLs8SwP1A13CjpnBs/dxAsTIjzx5NeMsfa6FL1eRhTMzCE1QtZI7l6Iy7Q9N
Ay2PC8eH7jq+Oi+T5MsE4+0q6/0Kug9iS8/UMJj+NlOO5LF+wtLDkZ6tIz0xl8fs47T2VtK7OZ3c
QKuU7S0RJLepyOSNetTgpotSEtmJraln7V4Bxeq5+R7JqOFa9FmPcy7QWQ19CaX+wpEspVIohbNZ
y+9lnun07sTP1AQDgENH6kKjGXzz5myPtQdfJlGFzM+VwPm0HZL3xizfqKy0xnEbYncS2qtjwfey
7diZSlKpIXvF7XAdoCZ0S7Zc+9IEalPto+OpN7IPtd2Hmx6bZHoT8lh2Wjapgm5TmWHz4hYMRZ49
BAihD2v8EQFhfYnzYlxleogq5PCUG6APrd1kQloDFDuAZgy6oZ4D5DaIwpJsu9hiM08vBaowwJT5
y5GM2eCll8oZn3HG8fc0udip55h4XBoKpcyIy7VrVM53G5BwuBeZoODVBEFiXoYKfDdoqDqaevju
/x0EBts92PG/uW9WOAmgpaksab8E0sr3y9plSezZ24GhspkqRsTY4QaTFwcg2YYrmT40oEy6kkcZ
ZIfZDkzVBhl7tVletfiPhYSxGEsIM+P1axhp5qxMB4U/rWmdeyhUO0gM9D9fzIafbHsNsl5MfTZ8
dYdYHd0BOk+c9e1hqRSkIkPI/f6coAA5zdIErUDv54q58pCMIS/+sw1NBH6WAgrQhVBh0mw79sK+
TE/HgYh5ggoxRmD0QeLh+Xj22hJ3BdbWR+ig2+doCu0z9XDX8tSuRGQVbFzqQDYPfBJq5+K/7OzT
5TE+NAQ21lSICUi5uUX4w1/NtZYP1ZllXkIXXIKfhJcxvw1VuEU80D1BNQj/Tahak+o2s9iZVmkN
CClOTS/CssqD3Y3I6AHGDzXUqAbeMPbtnUJl7ZHSDjzI2GWeJTVUGtPMv/0+ZCpodtPpg03lD0fU
z5j49mTZKf/cofZ21wZ5kW0bgFZKZOivTAtJk5p0EtjpEfplgDqSC7dFtzYloJ3kk/oQWVuNDoLP
eG3+dl2lQrnpFdgsqV4k9Z3mmjbsOFeE0BCPouNcPkJDHNCPs2Y0wKr/cdZraSdgb1fgxV1NOsTt
pWP+ZCK5Vk1+cSMTNVlRBVuzcf01DQHOy56o15fpB1+yJ4UNYSswNfk6uUMf2fx56z8EfciJQja8
NH7Qh7987DScXfWfxqvB0OO7yHOF/HsEXcXrOBbsbawAzxeGPx1o6EOjCho1U7ylIeOKA2w0IJoL
NMiba5jyqe8bqIdjRB5TlUMrkt+ZqxA/V/H3NC3XBd5QX6au7HciTdMj/rjTG2fpGzmAAAV3MKsK
705+cztw5C5JFkqmUCOA0XRSnLaWjMqQZ0AiSW5sA2eILkldRCiFcQAmXMYRByV53f5Jk4ZR4d1O
3cdxQeuSIs3Xg+mugOMET7M79U+oRizXUZKmPybrC8Oj7E8fD7RVwSsQTrqGAKQ6jF4n5gApgAPK
li5oSSrYJQyNQuLZmqIsRAOpO6rzwpEqSg13TyNqBBV2LWNHw7NpGJk9OO9RK7SmxA/rcDpvQgeX
iP/mjci2uPV48C55oyEOxR4E2ii26Yz60vLpdfwlZY7Kgw6cTxlY7vuml2uUD1oImClIr2gf0jdH
PAJChPKZmUV66XWKPZjSam3WMju2emhbhb9nIkzAk458fFy47i3K6juNLPbFja1gn0g53m3hRJvS
ZuWXoQmuviGMv/JAHaYg978WKh7WCJIauxDq1NgPfJcl6I0PA0r18AiN4+EQIDy6qkYX9YNk9CcU
H5k4TowZhw8UnLxNzNJg47Zt8wQUaftUWbgj5Chty1i9rQ1kC3Tq9EPTyv1gcuNSWh2iWcHnkiWf
ITiZvCdN3CHxopId3i7xezwhDzwBQnNzsyb7FCGpCRx6/K654c8Z4FxrckvTsd2wAMXTNJuEw6ET
xtlNA2fDpvgZ93J2AQsiuwAAjCiER3BtMog0rg7aB9wWeKTO8+TPQQyd4rIExZsQKlyTvIQyhQRq
2lvxDaRJhvOnY7N77VjiySsAcg7MJr9CN9P+oywR26ehm5sfhzS7OJvaeRlG3JZ7nBynTTmo5qU0
hx41C5N5NG2jfgl7FPVy5yvNgRuwfpG94CCNE5V38zLEoeKo2IKhtHtzud2eRQfQKw2j1gif+8xb
0yhWbvcWV6AqmFCZhkRX9zbYcbpu8dA5/Mw6u8zDf7ZfmVvqsQpUejHIJLaoWRrPUHRCeSQKNxFO
AObLgPBdMG7zkDerCIquV2pKr6quCAV06wh0jRuymfiFr6NulqGbM/+Y28aR7ORBkw9DlOZ8gYIu
h24z9iWPZQ/ybcCltptqfHAPEzTkWQkST4izDcCRNmWyFrmb30TcWhuDJdPnLIqQl3T5X74HIT/c
1r6HsUC0Li/a+yjjr71TvY36JUgsbKbuFbLMIUk+FluyLRNgtj7iKZVfZrtpbmXasyN4Ndh5chug
jqk7j+vIOtumBwj0lGpqDrhok6i0aOTjksfVfYWSbF6lJ1rjMJFudYn3uqhBPQGQw9camJydBDLj
QEOBJH7Hv4jaqg6GaRS71Grjr9ITu6SPik+guhhPIP7FvUrbC3d6E6NR3eJp3Cs3YU8VB/iw8pFc
NI2WPRmpx55c8AYcx9yVuP3+Y6MebsotBKyeaKXpObgbFiaKOWS5aZSAxHHSsJMmXPmGcxMCZ+CA
e7VBe7djgCteQNwoziWkYfe2lOVzJnxznbO825goA1zTB4Pj4ZNUGTK8PhTHKqvFeWUM8MrTI8jN
pJtQy4xNpDCWiS7bghMONTkkSEZeNN/gz4R64CjbBInTbNrMFrc2NdVZcS52yKCIT1XrfPFqy/vT
qyacqAP7y6DCn65prBT02lIc17Sry9kXJct6E1RNvW00CVyqi/GYGYFjJKttqKzopnU6/nE80Ty5
Wpab7QFAvpPjsoQmZz93gNp6lkR/hEb4V2p0+cswxew8tLgYBaGsvw11sxtCv/wMSpDiIMJBy646
zpdJfaX5zkYdJfYCD1bcNW9C8We/nepvE/QD1lJN+yR3GxTeTD88cFye0iGrn4lMM5bWj5F7iMEp
9T+MfVuTo7qW5l85sZ+H00IIARO9T0SDr2k703be64XIzMoCxB3ERfz6+ZBrl3NXn56ZF4IlCdIm
MUhrfReyZvbgInmewFdCeIV7o+O4Ii+Uin4BSc9t2jbx3eT0Xbjw1GZqgUC+REoCmqmKXOLWxOMD
b6fmUKrpiZI0PMuxKPYl/LgDg1rmbetOHzobojd2muM2pchkXRMmSWbJRYUCKi48AP+zEXCo3X/1
rpy94fQenvTlTlX3OqiqPtsOtvUoS5M9qsyAxnxPkx/Ds7ST9ofoyI8aThZPKNjGeL4p99B3dnYj
5TStGzjpneIOV8tME/pt6AHImw8CA2QzwY7iDdejDOo+4icrjMHbKyjKt5UBs1rmtqAsuWChT3Js
jnrj9om1K+C4XXph5/m6DUSjBFnTut62g/tzHKTfG2inQSLh2qYHizCH3e/k7K/tRTUQaI2bUF6o
8+aoO4aSvE9NBVgY9AO2dg/csoDg6r3Xgrhg2/ks1EdkvUCV9LFrbOpXAPRi5RHnd6JOZzLZZGwA
04jv8iZFdYc44VMv2YfFSvJjCgq3NJ7izoQ6O1ShkRFq29MkM4DBVb4z7Kg96XbKiy9N4JxVKLRA
m1qXGVplLrw+g+mjSOldOG/S2FB7Ewk+zy4Z9/UwyBwiscdRTdTjdNtlk6FoHGc2x+8Zx14GZ3aM
bzr063IAk85jKdbE6XBbdz0SxhwMNKgwmNuySM7IpPxsunY2BJ7UDqREgsmqDYjx/hpj9kiRE6QJ
152dQ2A5TD/1W9ru8LfqHExT/QbXmxTen0CH8eRGhz1kI4+EWr6O9FE1DD3W4HF8ParKIeNqIIEA
reXEXYMG7qwrMy22IwpKvsPt9qw3EyozQVkDW9GRTF7ahmYjnIye9ABU1fMtnfAE5KAYZkGu7CyQ
NPt5QKbEp6hgOk9ZPIvBzRJwX3arWR7wEvOGgPtqvUK/dzrnkmG965DsIx6SAEQBcPOIfIkxj8Cr
KTvSGM5F0IOrKBLlEtbjc5igDBfgdc6Cy49SOz3m84+2dvNlVkCADeb0wFDoH66puysBedCxsIJq
DENQuYrvpMNcE/9s81bxzLzF7W7eIoPQrUI+YQ06t13GFgl5dNz66LYmPA7xoAAFEwW0qnSOVVwp
VF8pJJJ/tdlpla0bLzpRd5LrAUnlZyYhCtk58bsFfl/AYsIOUJC2bqOqhSik1cbvlWvsakjpBrGU
3o1REywnSJvchdTAb2zaij5LlnjgsDSAGwrcj/gIFSysuM95idxpWJ2aOdAtsM9qoJidgqlbkyqA
owA5Wz8mytSnsCAekMZ8eIBydrLy8OMKQqby4dZ0CqgDl1a3ksaQb1tDDVgbsIcpIQCnV9REVqIf
wN9IXi7ZlMSGYkhkg157UcJEBjT2zVD99xhf5BzaAMpw4bA9nxOkU1uBjlXIke0p1NFyL7Ruqjly
sOytFnqMHi1cTAud6c3GTxfpGVrVN4r2xVZm4Ik5BpahdVMuCR2hFjWHdQeWj97TG5KNmF+Vsg+s
tC5vzdCC1vfUgIDLXbVBRqlYmF5kPcJh8msoY8iKXHtj0L+XolNvXd/0/uBY1tFMBDvm6RjdjVAe
uDZZc3td2/dIdI0bmbn8YHIrfqzzVU1c+pgMafJY5qt2DmCfOp3H/rFtix03UvdoT5I+TkZ5iWjP
6WNhZ1+iX31GaqUPCiyIEuipxjKeKlU5d3xA/oWk0XPfx92Na/ZI9M6dQylKiL0kbAVW8TvtXL4A
zNI4gdP9QZxIfbOZMWehhuig23mdfqS997V98sD6G0ZvwIMMxbP5ohVRYZwBNl/QmNBHFTmhjkDe
xMpl7vs1UvfNEcX89ZEgBbaflLvuR8cMpIsJUAQc2gvZNI2UL1NXqF0FNWB0jeqFydSE7IHdAleP
EAWPNO1fJpqMu7RIpyDKUvVCDSxZXDOK1lZrYIEH1w3wq4AQ2ul4wv2xq2BCDSeKuf9LLGn8kOHt
B+ee5tVK0vJw3RDgPb6EIES8yijGQ/Tv7VhRJXhZwKtQv7CQgOvBJp4s5Of+eold265vsWmEsLFT
jAGDHshr482eE7R5G6DfuOySrrmBRb1xH9vlg55yxfVQBoTz7BYC1g0A3hH3dQeNjXc4ypIzx3Xd
kRCM/XCew8EvfSlC6ygnYAolUpWHobN/bkxQ7g+iwYoWdBC1yprKgD+f3upB5a5UEbkcoA9tLEyB
jLa/PFL1Y7enk9jv9O51gvTluftlt049DM1U/nMadR1vQw/GIQweLZH7midDfygFCl15zASISSTa
1HPojW0EtgtyFrqXJ26Hcmv8TXcKUxQHpggmR0ExCXiJOXC/mksEetNrjcupQda3mLD6HFC59XVP
KGH1xBIRL3VY9tIBxtAAo4qRMRhYLzYR7bP70i3iW1aQW9DosnsPVcH7MJWOn+B1udVt9hTL/RSl
31AMWNht7J4HD/DFoodhgVF71jPPw2bl4FusdQgqPgirkQJeg4kXaBYncDFx631CvA03S++OeJw4
eKz09RI4Rhgcz43XDRitj5FB2SIRUOe3DMs5JI50AEhI3MteVkwEwjepsxhqG34KulsPzAbxkkPj
OBD5lO1bCO3tuoiyFZj17dmGDGiQ2bZ4s7m1dVjJfoR5v2poXb6r2Uq2qEcCCrTVQ3VZA070JrWI
ue3t/nhVL72iUTpR2pvB6H/wqCxE6o8Ebtl96zb8FmAQAZom0m2gLPencJpBPFNV2zcTn06diSlR
GXnZpp4m6APMbJYQD7LUzNidJrIYnteulYIo65XqYpawPcOnv4tnMoweUVh5GFzkHH4dfzkbo+36
t15HcBD4UCQLrjBew0RRrMytZqUhvJeOye4P0Vgtr9BevVdDYuYyVodG3MkNsBd9AH8w0GcwW/ST
ISH3HGn842D2W7cTu4GV1VPnTO0mjLJ4Pbghe3E9J6hHbr/xSHYLzDui/QQJ2VPkNI0PCaJoxZGh
W7RzdkpnpPTGzcU2ruN+e01dyVlUQHfqtms4j82Q0them/QwfcqhMX80OZZ/KGXPvI4qgfUcvFwc
P3RAcbBBBLP92IvqdWunBPOfOfbSprmDlStbw4dTXkJ3Hq47SiMvNhIeRr5uc/QhiTIpFnY8+noK
NyX5Fo+zdz1Q/0F9BtlyukXa9fl6Ut1eWKy4safo/nJO3dYrAS2L4Q5JkfxbXCF5AdDQ945hHtHb
oX1vy25cYx6QbcdelSfUfzzfrJPmO5E3ZmfXH8jUdaDdFfadBb3SGwMKOuCSkf7RyZtv0XwyLOz2
Qz7VL+GdsdLaJVq1ZHLdeiORI7+qnnyR3tZD8PwtgLxBes6Pgar2BwsilZdYdwHKVwdq8uxNnal7
ie9wdmQcHsoR82XHmMgrFJWywCic/GC7aryPoTCq2xUFPCRuc7aBApj5iilAaRaYgjb8rmmRNNfP
925+E1ye+jqGMM23JMYv7fqKuLwNytQzd73pXg67tPGSryqbhPuqmecEhtEHWjNOq7qZpQNdpYWt
OKuRTfJkEBslrpuWlpumxr4B5uRRC8rp8WGRJXsjBmtzxhddN1c7AN32W3htGxsRAy+aPbrhGiKI
QW7Llhx5VWa3mErCD86BQAv+T5j8/dobVBRwcPT2v7XXGS1vywzqCHOnHp9VYWT6etd2IM7k2f2l
o2GjscwZNwNg2dPbJLT3vZXRIkhrSYGdq+l6tGvv3DgmVjEZWVx6K8jKLUq7aPGMQm8G3dyzckBd
RHBpqUa2LN0mXhpvWtplmIsRenMJR4jlXsTlfuvWYxzLbkF/8Mplb8COG+//XTyLykJhxLk1DBco
cRPqUIYDjKFuy2d9Wr2XRFkHGyQPd+R8hB6sO3RYlEbgQFxmn9YW4DK6ozNEsRBuYoFCgjOzLrtT
krv7qs4JUEXVB8sH8xx1jJxTApVRVzjOWodR3PBTDI7R3Kc3FtDZKzjIZAsAdcwz8aDl3cfQ2Y3Z
1OxlDI1UFErzufStW/QmDBkW8LGjHiOU2EzoYBLoWoWi6ndGiHme3oO34zwZpDCR9KBIHOhGdx5z
0VK7xtyk7yatADvTZRsK3x/w48rNAMvqLXzSAGUBHhiuOijqXDe67dewWADfwEazXkKJbwpIhyKH
9kq7eqjpPd3WwJCKCKAMdJN2XtMebDp0pcM3U+/eX9tJJYEnBwTHIHkErcxJ3Q6wqXwaAVkwyRA+
uJDYOY/IF6q5OadgfGKOBI2xOaxA6167o9svjQrQqCQ0hm0z84vhObMHQ5TdK9q6K5ZZZFGPjX0/
FINxx2NnrSOwvuz7v4+PHTj86vG6M2p4iFmKdxmvD5rHp/P5dXQd70xpssr7ElY3c0a+8Lpq9AEY
/MBYstZtOSOQ8Zh7GQPHwO8owFQQDzL9nlDEuuu64QOIVD+ngaV9I4uCoQAk1M90np6nfokvWQHw
mSFaOg/V/Zcp6wTIT4rCPPRQJXRlAKopt5xBHD6yRR9jRfX3WA5xtcVTuvGlydF/HR/2CSbYlsE3
1pwdaM0oOUQMQkBzNGb4P/lzsibzwJHT6YSah84xE+D4TzlEOXWbHuzJfFyQcZRL3Ta65qEETO8o
JV5vpfuIC1ScRqAsMNkznjpSA6s64kbUIVGQ+c64CsEtRW+cjRyybkN8o3IGAK2S1U+F+QZiiJj2
769687l+/PUR8HEeROR+QxfrOd7caec12fchzdZAriIzPwqIsQ8tZNnnPb0JAYu+tI0FGdfJEB+u
nf/j2H83xPXKcRV3aQ6AjIe5e1eB7JKQdlMlJrJcEIDcD6RoVmlVxeeOAauVe0XzEjewLRkl/WQz
G6jO4YgMBPJ2al1zzeKW3niDCxEZol7r3oULN5ScoZxotQ9JUz+SKE3ehYTHmFV49bEM+3qfCaNZ
6I4QM4eS5OrVgtHDqrV4CXaLkNcjXWYSWCwia9a0pL4x7Nm+mUT5t6KSd9KJ2gjGIY9gysI9pyi+
t5TI59bjYhGHZXtsmDTX42iQG6wHoCQXGzdR7qGgKAoKHeGY7MQANiRrYQAeJXLYVhGspqqZrZak
BBvbqvGWApdNt+lN1j7IAs8R8H1QhuvkCaLS0bJJVAM1rAQT8ALiNEskef+Kr/2TzYEI4+l4IAPQ
Mo6Jp0pNhxFumLxYM5S0XgStzqocw1MFjWTc0O6rbr6OkpB+fKGsORtTFp54om5jUZOPBlp5d9wi
3tEO7sOwiZ4glFQfqIe1rl79m8gNLFCcsbdksIZFRoZpJwfyGYP/ec9ChZRL641rYRD5yA0PfN00
//g3A3LOZqNUghw68nx7lblg3w5IZRR9CNWDOdQd1qDIPsu9Z4MImOKFo1oSzODBVib2fd7nzgH6
8ud2ctj95BT2Pa/7o0VwP1ZaKYrAqGsDU9wYzjdu2vrQkouBH8OGmSLe0yZ0IYg7ssVvHTrUQ/Tg
3u4AldAx9D3Km8gCYLTmUEsGqWZ00njlDUXxIFFH30UUebw0dfKHmufsXpiB7tMtuaBQ+fZEttdt
BonVkuZNjBIfxl8Pv5xNcet+gt2F1eUPpuj6+0QsMW9M933criAtprb5vKDHzZbudbsOAUnAIzcf
wRAG/6b36zmrN7a0X+A52QWw52F70wDu/NLjzCnBS9y61gkgsXqj2/RxSqcJnTljqOPMK5MbG6hu
fRrdFI+zEB5sGxbVVAAMVhshJPwqINRpWKIiEGcnJYHe7LBM/G4VkK/rhw+HdDIoFIAsEQNoaUpC
cxXFZvM4WembAYzU96ptd0h/9i98rPMlJLOaPeqNElID4hhyLDgnZgKMWqfyFVpvGTRYXm3iiY2q
UDnTYdLGK4Gs3lPfSgZgKvhrYh4GdcyXIXEygA+VfXBtGQV6PGimdPZbm24N0MlOQPp/1+1NBbdR
QQuyMk2BxX4xAibTTv0WXhc/9+y5DfKI/RaqgP+vXnsep89CbHbIagqRljmf1RbwxBBihHLerywY
WPIxZNqu8fAuwcHc65ZOAOhT8Cra57K0fK/K5LF0JNthVcMXIuXd+6vjhO27JLm7wEqHYipaApWb
gUyuu1nrAZzaGI8QuXTXGZWAaU8SiUrh7gol7xRy5Ee9seOcHd20XpiOrJCv/6sdvzIL09Uh3lzb
kEKuofvas6Bv6KHK1Kum9WVZ9CxKbp8oaop3nmFCRXem9XlDV4FE3tObvJ/s54y+6maWt84mo3xY
6nA+OncyfsIqrLmrwdz/crSDz3/j1UOzT+n0aldm+5g5/Qpo7fp1rAQsE9KerozMq16HQu4gjhBB
ppoB795E0J+Y20VrysCxULnWh4PajFQtDq+F2305HDj6HYQXoofJbDErRuKgNBxolpB0nSorenUb
b8cym9y3Oa1ui6QGI3lu7zurXLRWON4YzsBe2nfdmjsqv/GQAFjoMAkdUAC82rqdcF9DSQWaYjqj
CUdN9yAqBUleXOoAcxb3kKtpfc1l6hGNQ9b2pMB4MJlfl24FnUh65FAK2gHb8+zUbCZDiL7auax5
bgvWnAq7bU66KURTPTdNThX6YPwAxtSBnOAMqtx5dgwWg97NphAPbbN9/dKmB36JL7u61c7Txg1c
5ZQ7u538koFQ4U2cfsTdggwq+RBW7QYJKu63EeSR9mEOQgBpc/u1NSGo3zX0owwd5Xso+p14LiWA
Qm28BvnKeJA8gM1XA7CwLU5Ay0VYAQJOlGXSfsshoqiSyH5JCfI5AoU8ADTideeZ+SMlyRmKeNW7
50LxPow9dSzKmu9SDhlK3YG7JQbw9s0ZswZss5k/hDnqSUhcBT0gS+mrwxz3Hh+k2Sb4Ua5E2xsv
0uwuZ8jDlgdhn6sDHKAhIBvWDTixza2DJ+8aMHwQ521YnK1VhaIiz6sMvjJzbEcoF15ihSrq2prj
yywQ/mYApI9g5nW1C/5WOE13A8mzO3CnTMwgUUa4dgAqkd2JsDP9Jut/drC0mu6yueO3I3RHFDro
qBoTAnSoPOhTuYk0Fw00J7YZNR+VYfBXExj6BVRvkJBC0eaZAWVjJZ3z2g1VsxZDmayT3HVee4Wc
IKzbnhoIJN800iML3c7q8aWSYXRu6yK7BfmA+02lwEszjGFDLGZsQHhTweDW5oPhePTAwvRVR6G0
x3sCONTcpTeV5e1x+cmdIS3zoYDovl8KD65geEluO+qq+ek4Hsze8XbcBcR9ji56k6AMwJAKvIZL
+PdxzDaGAyxOn1s1ydtxSNgmmXkqBGSeFxO3sJ83/bCnc4gyWCg9yEzAqxXk/hAI67kZEIt2iVRV
vdHhOLinmDvNCi5t/TrXTBqN6YfiaoCl+7Drc3Mo10kJ+iGH5ijQZ1hqhNWuIMADEaTnzgO4V5D/
d8oDlubmFktptunqsL3FM7haAr2ZPdgcfrDcmsJvrTAOjgdost+odVZV7TFTSIGCAghiZB82x9xz
q/1Qpe1islTyHnIH85tkejVc8+fcO2qFdZyvgorAlypjE+gQXJfrJhK12lc28HfliOs7jiDU8wx3
77zLLRe33pA1KDoX0jdpZ5wkHdk29MAg9QAseKYcKHS3sd4FVH5zoGmgms4eOqjzLyk8FvaNEeX7
jk7eUsS58+BlZeGPs3jsjxEyyp9eE5c+NTiM0WMAsMbKeMqi0HgC96+/KTPcRDqEcw20DAdhrXSY
Wh2035OuXiFvkgWUZMPS8NzkVRjuW16L8Ch6bzo6ovhuUSZehZT10kGObYO3BkJUiZw+F88UNzJ8
7ScW6KO9oXJ9qIQNh84puofR+TleNpZcj1VKVvpwk2R3NV4698XQUIimoGjGzwoJx3Pc9+zcw1jG
6Fu+11EdlaDJTBCJ1qHRYcToMhcvrD7e6qPGwYGeOXPxWPjrHJivewtDQuJctQ67nHyEW0OT1ysa
x5CKY9OLmAb1jSSFHXBe9nsoCJJz9le7mtvdX+3z+NAN1bcRaPdglOrn+A6/5AzeSDeYrDeLsZfw
JWMuNLetwXgSeIsEsc3iXTH/T+DOd0bZfzp2Ta2eKsy45tYSIkl3KnQv/7dR9bdmgd+wDfWY584l
KQhoFBgAYqqnQkCDlVrP1GzCvegSEJLmMKlCYL+gmQPnb4SNBzrA/3BQZ4WznjNOrQ+yO17iLVL9
u4NQ8uD3oelsClcZ696OoX8lcuOuryMrGPAC/FY5dJWMovuE8ulj1Y35cycSiC6kaXbIy2TaiYyJ
VZvS5NEb68S3UOj/TK3M7yrDWNpFjBKJ4dhQr8bGlj3fA9wFUhooJoGiGd97UVPXC91N5tggDqD8
ANwljPKVh/zWeWoG8EkB8HxnalwSwE6gaJveNkAivjYGrKm6fBiPlV1kG8uyR2DsW/N2KAfqe6E4
uVnR3OWOFW2haG9uSmRS76CMHS/iitOX1ISVFFHtj8FEgdfJyw8lcGBIaXePEheeEEgi+2YHLSLV
Rm4cONkYTHg2wYRqDlMHGnh1B3OLoT/ZtClP0P0jdndK0qw/WTBhPRZhhKXXHM3tgsBOx6olJml8
w4jbPICp1zy0TG4gHlMfL00T8N0GIF1b3Rm78OcDyMpZ6F7mFFhIkuiH7uTgvTx81x0wa21wgnwX
ynALFVH5FJvFsGkN4czaLjA5GlqwIeT0VsDXFgohZniDhQU7M6yIdbs35XA3GKMMeEWWbgGygHKP
HB8u+SZCGNnlZPoZVrK/hJdsVeyiUjcPtl2o24zDsLDsMLzJiDL3gkpvmdLRuJccMxFWm+Dp53TB
LQgmVh5+aKxpvnkunCPMuPyE/XTpty5WzjGzIHFhms9Gb1jnmeqy1+1lV6lvquPPXsHsldMO+UJl
HhY/gn/r4N0Au7IwxZq/91YDXEx2mP42EH7Hj8girrr3ZMR8ZhB6HgWB3XvhQcGbyn5nQusLpJJ5
V85yyyoHvVxmRuf3Zfiqa1bXEtYXjLbuSQmRCxBWu0CH19G/Vch0mM+DLSq+Dv5SYaNtDd1J0Qaa
7aYJbVUPVeW5go6kuNEaixG8xwv/TXdH5dDBk32mvhXzGHceM5g5DIf5mAbIyliTH8fcO+hNLeEN
bKTOuMTaOjwI0qBb73am024hmH380nbZlWw4Iyufbn8/GSa0DDSHIgr0ubNKDYdeLI1Zv9+C0A6c
VetPLdqvN5OEk3vjxiAyWN5F4F+3126yLBNR3F6HDjGsfKpC8K0+mT4gt5DNdTK7Wuk22jIkUXNI
yYPfz8F9nC8BflQh5kFYaTpW7f0kDeoelhlTsrj2fzkISsx2ULotAzewszC/bsNdReL8yDxm+6CW
9O/crA4WVC+eDI7Ci4JM1oY1nfVoV+lRD5CgdfouHtzHsMghXOOGxqLtf0RmS5fUSt3V2FCU+QSB
wTOfbghAajc6tGPmBqYnflS1Sv0qEdbjSIr0oMMQP5kHczwh7QOqLKy1FmZSxK9TFLY+FKH4rWMN
UGBMzNsQnLHXoan4SlKSr3WY9gOqJJj5kBD2pJeLCy+UKC3by6XWl5UVIEshOxZuk0nYs16Gy4LJ
m02IdIzPbpvQ6huVCd5yEWWwrQidgKcmMP1zm96YTp3dRSJVq3j0Qv/aoY/A1Da9wQr0rNtDWdh+
1xRq1WPFc8tt+wbEEfNmnCPdpPemHE5FebnQQZKP8jZB4vRWh0MujG2FepBuv4z41YkrQ1fwUYSU
+682vacH41mXLrwCwvLXNr2XtbBzNfBBFrAGKHwOcda1RlKSENLGPtJygGE6he9xLzlo8OWlA4xV
ukX58TSTKu2F7sFp0qXNBCC1HjRP/vjHf/zrP//jY/zf0Wd5LFFaL4v2X/+J+KOsVAM1Evlb+K8H
iNaXuT7m15i/H/Gv9Wd5+5Z/tv/XQYfkoynb8of8fdT8aX6dGX/956dbvMm3vwXLQiZSnbrPRp0/
2y6T+lPge8wj/387//Gpz/Kgqs8///gouwKeGufPKCmLP352bb//+QfXl+lyleaz/+yav+Sff/xX
9v5WJG+/jf98a+Wff1Dzn4TD3Mq1bcekrkdwpuFz7jG9f1KYqVLP4g7hNrP++EdRNjL+8w9G/8m5
zU28ZDmDBJhj//GPtuzmLsv7J5os6Gd4JraM0j/++tJ/++dd/5n/KLr8WMIvvsWHwYlQHZ7/x/OX
cqjpcpMQpJQINR0LZCD0f7ydkyLCaPN/KfjzDhzqNYGVxZB4TD5JIfcZ0NyTyjc0dfaWlR8NMgT2
jHuVWIIBhvMJ1tm+T/i7RJILi6C94NGJkbQIgKWHv0KJOVbyNFj8pcgy1IuhlBXIcfr25RL//C5f
P7vpOfT3Tw/de5cwBt9lfA1m4dJ+/fQTnLC9JszioIjzVwahlcqbImhE+kyozVBYh2iAgfsQ9Z1f
9DnmFcBjLIwsgvbcp6Gy9AaPttgHPXwxTsYdDEBOTiGWBRk+w8rbwNAsECnIVTC0Qaq4RFoM/y4T
chbpk1uHDMayoW87kQwaIKOAgFwUZfHoiT71QbNwFlZPPmI8s9dt7ZS+Mp1bRfiBed47M50ysMAZ
9CElgoJ3j2mszOS3mOcJ1jyq8hsDgPvpvkG9foB/5WIyXBl4WXrmY1vO0g4ulHaLdRn1biBrPgYx
hPFcB5Iw8eguWiG+1ybkpbthpMsKHMgpB+QCiQUREIjVQmEv8qEfluy5V32DVFyukCiXUQHssEMg
qQFKl896fqsiXBsA3KYFsEWHHtZTyxSOOUsk02hgvIO/1gR9V0BmMTMWaY+vGfedC2J0eM+y8hZ1
w+qMudBhQjVkVNYCbzbhmz34444S0DkEtsapcrYQcZ0HykbiJs2a+wG6HhvDNvdRbiU3PbQZYTEK
LBjpoHFQhIesNVHHL1BeKJEWaWWN/wtM1Ju0w2YL5CbEiDiYAmKsV5y+VmEJMMkgiqA1ytKfUMw0
YJ5lT2dQUMAnqAvI7EEnKKzhk5ukDZ6y6Ktos2EGLCg4PAZ6Y4LLL0wpI+sQFuQztduTwPMWNyeK
Mu07SXOO78/WbYuXYEJJUEEpyO8K94mw7rtskf4GcpT4kQl94A4LEc94cEukvPvhGRC4KTG2NMRd
BFg4Mu8eIF2gX0FRD/O9HQeDRDrvBUBSQdSDTGSXZRpwN38x0nE9WvRU1UCdz4bDkPeA6+cbVjTf
TXi4wv/oo7CGt8TzzgOkRwrHewakJp/vrQbAysi7y5AsiDr1KPobmaJICNLfs7LS1RjGT47RO74c
oeZoSLIrmbiBZbQPQKnCR+hB3a1K5C3hNlmLfFeGxtqNzDu4T5+t0UzxzylTMOGO3QjljqF+opUL
RaDGgjklSvuQx4INTPUttFrglzmm5Ko+QG4+CWA++xBPz9yD+VcL6SPfQmUd5k270cjf7CbeK0gc
GzYEyEx4zDCZbWg17EPu7YGdA5EGNYnwRzyYOLiCHv18mgJOsg60ayBIMlTGt7obvhkVsNd9CXkI
ZfR+EkGYNeHtE3gAu74SpwqYeWk4AVXk3s7iBpyNI5S0jKHAAy+393lTfhjR2C4VuMs+LDlcAPYt
qPMHPR+gZ27KbpkZqd9bA+BjZbjDZG2H0tMZhfdnyC6Xyw7Mw5hiiZYDt2Ql8kWVmPdXnMPJY8xy
HwV/4mCdDpGRDGklu8et0gYO7Q6QrXx0U9wHXKL0wNUPHreQlbG8bezSN9lUUOFOcYcM1ROJgVco
BNDogP3Z49JV5m6o2xMBW9OfymIZ5clK9MUBij2QbJOQGC+U58P6RPgoJcyEAs9nZXhgBb3pQW2F
NpQFuSIPoMYOfDUnfDaUhGcUfLFsWPxkcsr9uGM/ML8ayuhRsbIIxCBOcV6vUUSJfdDQjg3wv32S
v7dGfhP28YMNr6cggdU95OgPRWMgV05fp9TCx4PdxJiKaSGwTob/GGpNYAEsY6S28DRzdjHn9ULF
eAhxITa22T9XWNFulbFtoXbgRwo4LZvCGb7hb24avaQM2Y0kpo91hUK5gFZNTPGPhU8NyOyADjWu
E3STeoO/8TyrXdlltRkU5mMpAInS+8DVwR1v7ZoZ/FrDNBQ2P1L4IB2twzi+mZDy2pCRIbWE2tDS
sCwgKC3+3U2axWQ39jrzxgnwxggaRAadFhkkq7GWr86JcRaWYFvD6pA2g3veCLU/3+mcb0bRY7ne
Qr/CNk/WrGouizNsb6GSCfwkFGLMCFqjkChkH9I4hhBvSnKQj+wqSJPsBrYMp3KW8epC5M5V1Pm4
1CXUh8MycP8Pe+fR3D6Sp+lPhA6YhLsCJOhEeUPpgpD+kuBdAgn36edh90RHdc/Oxk7EHvawlzpU
qegAZP7ytYVDPiQFvZvJNCPddO9TR/7WDkEceYkWunYsDrhEQKz6W5mQOoNB4Ehf75bk2PXUDcu3
O3kMDsAbbJniRstLG/bf+XQbVxzaLAEiBqeXaWZG3lUjWvclqy0ocpi1xhpUGjA9YzUclPdtTSwn
uU4fo/vS5hXJjPPA4Ypcio2p8tDrVm6dPAPL9tyTVHRRWJZgK+nMJ2GPT7nTR4sHZlkPgOfUW4RO
mrr7oiBBF1BoDfypcKO2SZhG6vEjIfpGRDbgCQ22nFsd1M5BMzZNWIsh6F304o3pfflJvSIzQ4xg
+v0mXcdtnpfvYuEJSDuzD9uCNOm1/o679qbqMMHGmaC9hnzd0Xwo6uzOMokdKfv9sEw/mu/Uh65Q
oTXxv9V6R9KP7VLB4e8GBym49ZkT8BLgBnrRYjhM9ZvOZLcsanjHjPNHmaQO6c2H2yffrYfwEb8O
Iu6v1RIySgCm+GXl+8QtGU521CEScmA3R92lVWo5T7AjyqItoCkwKpN+QDw3w4vpbrEopQTE2HmQ
ONcqS936tZa5CpsHn4KU47Tmn6kFuFE2fFZjNi8CbDfIZoUfkBCLIiYHwpBl1Ct5PccCIxegTEh5
9bBBbxqswn3Eboq0oBZUSEzeuzFcESO8OZKKSaLajA3qVJvwG6z/ja8/qM7aNoMGEdah7LF9bdcs
+c6FcSB8tQntQtu3nYicxHxJjebJsmYV1UJFY0zZ05L3D8qyz2r1YW7txzQuvkdLfk9d8hBnKetg
RxCfqB61xaIKwX0xVL6ph+mRjq8kRN6mBx0OExhpnuzEJX6ev7cL0hj0bpsoOjrovApaMU6bZoZn
HxFvo6hUz67Ifj3DIsEgtkLHX8lmrcpneXEL0iGGNNWDAliUHYheLGcszug2zoveh3rOCls17QAV
lJ7KcYI2cVpK5D65y4GjfR2th/Fb1fRjLq3ctLYWEVXmBKZqvqsEwzTWShXaXbtTrqpDs1++2667
lUbOfr88dS2z6+L2MHYy3uS4ENBMSBfrfvbSd9T02tMSqgYJBm65NjRfXBoaMU4w2JfetCOr8qVs
5CcDzrYQhaICpcXKODkQCma7maeEBM35V6qe/nZvPEzJaoS1tpCIIacM0KhDZHztsZllFeVogcI1
lkTjdMVuIG85sAmmYJkw//hWvl0bRReavy5BKVp6I6vLzDgUytkhdDQvw8LONwowjTTTOQ9XU/M2
KTIls+usMLPFSfpuHdqzp0V2t03RYm9tMkCCplB0Lflcx9of7nS5bLTM0re1R8KbqxX7PneDzqgQ
OdNXCQhvP4EiEO3bVWdneM91curbsXhjFb5olf5mLxqtXEW79VYA9SzXQP7u7WvFLj/WIcXQ2ee/
mbC+ZxhhyocLDKOkwzeatzcsV13JlCosiHCVHiUEtSnC1mMtAUXG+Xduiebq832W+09Wk33kI2Ov
bn5hOtfDxOu+hZvQ0Lk03qYT+r6sQI6Vx68htmMWZ1QgTb9xu4D8u8+SHTks9HraMPZuHObOraP1
O62HidUw0YQDxucWY3mjPTlt3u0nz39AE4/YqicRfU27rRP7P2jwnlnptugCGA9tUQVWkZdBTEQZ
Py3sN+ed3B/0YDRbGMB5q1I8IVikg0qJoBAkqeUcN8aq+yqV3v/jFInN6Zi5N5XrzGdSdD6SaTZu
KNB7S2zfC0uj2lVoh3C3lT9a3d0vtvY7ze5bjIKqbEi+rQwSLYfr8q5SMo3ItmztZ0phGKk6gxBo
t9iQm/JpTusa4Qj9RC+4bX3xJcyBsIFMD5ehMsL3/M0GtA1bNRztASptHcYnczT+GLP61MXEZRqe
OE7c5kP/hOa9Q83yZyic77FlqpxhcLerI+4dszA2A6Z2SAb4ob495IV68W1qiyyElQ5rZW9qv2X8
LgpsUUtlvlFaFphdGs3dTEFdMOgUNA/2ibYTNNerc1Mbz168hnjDf4q6Bc2/voihvChx3e+WmlAU
vpYstsXgAQ6Jt9iyhq1qva9ctNa+L1QTGKl5vzofTe1CH7Rdyu3vMdql+RGa5Qlb3t4ggySFyOIB
xNwvocTh/M+EG336Jql+XVdetNQ9TTmQ0zRFU419iPfvOMvW79MKQzgJNAakbptjdmdUwyHL7JOe
isNYa8C/XPqCm1TkTR7EudEdXdGeCTwljdUifib9Spb1nMp2f/0w5dy9eY5/2xY0QszPes+EKq36
MpVtskE4y+SjVSD0HX0KNFgT8wVbqOzvxAWcUJwOfYsY1lx++2mCHMBwXzEc86SXZ9W4+MW0Pho6
YwvWQthYUu99FAbHsvltEk/by95sDiRnEnr9KhbSjjynPlrWejFoyJYVv2aVztHUD2dm4DeNUODt
3FDCruubPL7NWS0PJPwAgFcrG5FrYUWeQAFc74QP7nuMWVnzoq02aXc/kH8XGuUb2pk/80TxYs4R
2+Y+iKRvx8wTeTRQeoF+U56R6m/8xP5UyntMDYtmdYqNiHWh/GbCWWyR5Y0ukC9mMzu73WtqPYBz
eCDTOJ0mNpWAJz+sodY21hRPG1d+jfyVTa5qbjqP8+C3UazZ78pYVzSIkugPGgK4vDHS08rpgl6Z
THI4/kSa39GzkUNAl0aQdPoL+aMPtkDcOdo+u9EaczZYnhYV7/iXpDdYIxMn2kbo5+rdadhXvewl
y4oPfH9dn1/p9vLJbvV2z+Ddn+26syOCo+c7ndLTUOvr+JUN4k1y+jplzvUo2Y7ZzdxhrE94eNwq
H9+LOE82E/DJacnZBHG8P49r/u75u0WWT17aXhrRncy+/5SF965lnPTc0TsCUrMF4RULhiR7lPGl
G6p3H0yMI1ZHIF5fHtPlKr0igC11ms8yo1NzpTJr1P2bxOYxyWfajVc9/3Gq8YEj+X1CvVa3cmBM
qvxSp64JEdAFbWkdmrh6seV4AopRWIomFQ4G1Zlaoz+ROk1MrShvx6v2pcfFgOclf+EghLsoHbdY
BN8IQIK8j4W97dOXxAfe1rKGJ9epAx7qXa7XL+Q8hjSmcqEnSGTb1O9aK4N1c9pzNtv8XRK1UoQI
gh8qoVDx+a+65u4V2WW5JwK/evNatRni7CSt6mbs8u911ZNgLecfL5XTIdewwU/Oh5XER6XVqA4m
P4+W9K5srj4fAwWHR/17NtXZfcEpJiDmbYmEOe0IcrAPmNPRI+KRO6dgXQb5D8FMaGkIIvkBu/Oa
EuEfZJX5Y7EKggQdSikFboYupi78WxZv/PVrhg+2XYldstcPlzUet3RBA7jYr2ic2FKJFcyEOEg1
omvr1ojs6BGP/WwHRp20W8iiQ5mIjipPvw9XfBX6chK2ktuapIFApgL7tPYjSjqWLF0eKpOPGmt4
0YZZ1UFrt2ytWs8cqL109si1rxYol8Z+M/xOgP31d35TXchfrfM628xoKgjRAwb0/3gDmbDKyJII
Gy8R6K3FHJM8IdYmSwgKPs/tB7oPAzZJFa45rs2M8S+mG20jJRJcIuMsOXEBULLPiJ3RHPHZVDwd
FrWQwQUBRpEAShed40+y5k7Y7urWY7zWh7t46u/g5R9ItukCFukgLa0vxEghgFNy0J0HI6WBttBp
IpBtI4JYT98G8Dh/4j51jHwKV04r4eo6jwXdHmGHRR8rRnPqDS0mEl5DspVcqsVj4jbMJlSldqiG
ugp4hi9rw3ViGJGbmK8AvSq6jIicNnuoneyhB04lyjoSo3Yni+E+LxWRDQULilvBgBAdjXSB070c
GXESCtUoQz5gM9wWzvR6Veka5EmOOR4BNV/6NfkcTJaS0n923JoGmem1y+ZLoaZ9xjtuyir/0TGC
tsJ8mahIS73sxx/hOhsq6kAEmRQJHlBz8TR38mxxhFH9tJ97ftNsNQ/aNFDJYD9KPwHyQkGRQ8Yb
6cbUCdbxdExU+vTH6enacrMHSokJTQD9A+MiBde88fGyNsLbt32laAKRIBlI2TrHNKgF4r01+rlD
RGxVWLpXFSx62m1DhFDLNoMGp9vYeL2wk7wUAu3YGtnptKdG+Rkotgk6n+ycRNW3bs2eRP00UeZd
mEgs1oQrWLkMfL4Kc5h7xf/Wp4JE/1Yuz3am3/rl/CoMxdmxHSgve9fl26Ktz8ua/vi5YQOgNkmY
JZvam7MbgsSiwocWIJGK2xh8o3BqsTEBZiwzO7XGDAy/Pgvhe8FiD39X8PM8UBCDJQdU0i0EWmZ1
WmAOwjlLuk0OHRLo/VXqMuzgFrpNgRJxY/9iSzyKuDO3uk8pRq3dd5rNYyP1F2aUeqcq+5DqVbZZ
IOxolC83meBRTjuJwapQf6RMA90049Cx8+eshol2EDtuc7SXvQ/CPjnXp3G2gfPoq26UvNHU1+Q5
Ty317YFAi84ZmlZxUVjI5UcJhjOBMQ+Jvkn82AwXion8fiojXfB4obTZEpxPmVs2v+nw3ptpBmpb
zPy27BAQe9RmSCWSbR1791JzvMDMndtr+ol5vD5mpv5qxoKGdHIDqoHbH7AEXyHnLy05d0AmpC3s
vMw9j35/Y5bzxXNwgSR3GUff3nlwMFsGiT/tek/1G3IqzGhN4NJz/dZLxYtK0gmIvvkBED/GOlfv
irjEu9FYNtcVomrUPZyGrYNCyt46XFcM3adcHk/FLs95azcdz6ZlMVBmpPNLkum61nLopnYpZSRR
mqfLS/wHDRCB5zdJw6leH3tjObA5IzupiDIU18Wsrqk9SdB0GTPOM2vj5MykWvl1NYWgfkXHRu5f
QN3JCXXGOS5fRsXy7kiw36W/m9I16CrvLFVKowViHwlx0XFPF2R+hoK3y+1bypQfyK3Ow3RlSjUt
rs6w3LWgo6Y2ik1sz5fRz5qgcbUz5XfRaI6XxUVLSnz1AL5BnuwKbOxTx2MxPHvZGK6V424yUKPs
R4n+JtX7SDH481ANBL1M3CrznJ5WnprGtw6GuVxknZyy1gVKIt4quY7tDhV8ln5ssaCm6/peynjY
FlMBxl/bH3kdXF9YEVMX0KugLno9A2FP+07jL5b8liyeYZfMeLVS7Tk30gekFhG56Cds+K9OS+xX
o486WwxHvCyGeEgAhfOdXzvnduB837FY8IZJ3WHqeK5X8TXN094qCWhbiCc17a9Yt7+MUv8YM4R2
sodov6sw0rvju6PZ9/PYoxpyP+C0krDN2ar8KwTkuOlDSmmg8LcGxnf/WjAaqz6iVmzlRaxDwvI2
DeVPLFnAa47wRDi9Kp4I9hQWJCO9XvKSIHhqoCZzusRu8qO7aIcY+MO6SB/6tt8Zc/JQatOrZfY3
kCgHw5D0EgVVrIEiaix/cb5+DL3+n5+Oqho9Tbezt00YxqLW7ZdQW2C0/NRG1kbOl02uTs9/0mpk
iUb+qyHSC2yde9epPGc7ejNnb5s6g2RvJE66o1+zDLLaIb8aiqVm682vKymnTB1ttPUiYuDIPN+l
rf7hTJzzZ7v6sxQ8rTUX1GVcmQvosvKlibckDTwQVsteizYudJaS87ud7ii8+hP72V7PeXUjyY8j
PciBW64XJ3O2k7KIfmArYJGrB3jY+9qAj5gBP/30p/JRcKQ2AnxnJFT5elOOLsmh85I8eaZ5Lqk9
4VG2EBcMZ7+xQ79ffvx4/agI7g/GlcQox1iOdUY2M6AqQ/gj6QSbYZghUXsExGP6MyRLRM4LRI51
sOLudeB27KkMLL7Yt86WI2+vV2acXF68u6vz+ZHt0bbeSY08dPhbDQJR6VwIC5/yQcUzhBoZTnY7
cv82DixMvfwpkCm3RvZjtGRR1/1r48XnVjlfccytlqDQvVbObqfa+ZKDuIwAHty0TzmGVbLq77T1
nSJNtC7iUebDmyOT/cRiqdnTnpphuNVs3iu1vE5G9mcYySdS4Pmuk5wJhi4OSJ6cK0SCbC490Vc8
3dRFMvNkoMrC0Oa0/KiI1Zl32F7DsY061zKDwvKeS6u80Y3rb26OMmjqenvdPgX2uD2I20Nq40Vw
0I83RvqTG/Or1O3HRAzbijtaxDrh8QZY/HQAphhRlPQ3TtLfeB03TreOrzrXKBBthWo2eSyJoQkt
u3mWYxsamv5cZ/EVjtCf3UZtVW18OGQejQTiq0Rtm4UPNbv8dtdVKC+yd1D4MUDvitjNKykads6l
zYNKif3zbHgUEGQ/mbIOvrQfIRPDlGR8h7USfpuP6lM8nMsXy/MfV9eAQCmbwCunVx+WK+GIOJpJ
VGvgATqUwnURWErz4NvPxK9u/NgBHjAPPR6LELdMF2q2ufGq4U7W0+W6UOQ2Q19uLc+1kzzH3Z7y
lIeOjbAd1G/GK/fxWm0x5Dxev1m56h/rbH/1pbmTQxE5pLvyTTiu8MxhYN/PFivU9eVtyPTNkqwf
RLXdYD/Pgmo1kVTZyJOtgKg2BoNHG+IgtT81YH/SuB9swkQ5DD+7Ni5jD/wnmV4BuzZL99UPZG41
yIStxP4aJNogiyDbVF/P8Ti+mgvwMdbCa0I7oauMpl3HTdsOO+D3D2ueX6+/sOr5RaEX2KjCggM4
7jjwW/bqUE+TE+2AMbXcYbE2zaFLqvOYeOtGt5shQh2MUvuah8HQOVb+Je2S7racj9Og8PVlFCro
udoNi6kiug+hWXqnPxs5uwamB4avutciJqo7JER/V2H839YD/bdSn78qff5b1dD/g3og7y9ilf+q
B6q/Gyn/RQ/E3/9DD2T8zcWo7/k+EeSuzdBs/FMP9DfUPLrvgzxdRUGe+a+CINuj/ZD/5FoOIt5/
CoLQCgnL1q8vZPDvSfr7nwiCDKH/m6ZGd0x0SmiOHB9NjSnEv2pqTL9G4C6LPOi0Gxa95lyTXBM6
gmbjJnVBgPuRQBuKBMJVR2/Ry7I52P0RrUBGxg2SbrckEwblIVQgrgavub3SY7m8WhZaMBG/RD0v
RJCQ/ulpXXvSJxX5Sc6xCr6jIvOYAxAUOqtEtoXWJFvGXs/Z1bsHvuuhz/ahlOfxT6XLD2uUX5gK
885+HbWFpDgcIC6M+rb0oSi8bC8n6FFqLQlLuY0nOw8J0GP+s2f9QdPbb2lkH5g6d7UjIhyTBCPJ
P10z3Uz5TnfzB91JrahJxcOoBipLOnkyvErjFNzw4NFN7Bjqdp3yn9gv8YRBfTdk1tgts/JYas65
6AjJNl0tlNqkh75J0blpNsOOn33aEDiEQJYG89ibd9gCvgrN03ZCG6s9mZ+PJRl+zZijv+K80rD3
+RPrj+Fop6Wfd0zHZavrtwkzKnHS5CrHBCGF+vccJ3W4iuTa46vCNK+WMCVelBHyJGllNHRrL92Z
Axonxi1AwnaI+yO/SQEhJJMtmfivmfcsezvetPxckFbVDqlO2GV68+ivzb3xYmTyNy60t3pSYtvl
Cm5umRW+D/tXxRLdP0OY9LUpzNWMSd+07aBgrPMbs9znK6Ypl2Grrdr1SP5Dffr/y9H/iTzRZBVB
xvnf6BODn5K45uqv+sTr//CPBcn5m2A94mn/uzjxqhD8hzzR/JvNUddhoTJBMGy4qX/qE23jb7aO
YPG6gFm67nq82H/qE4X/N8aB6yrFCVs4ui/+J8vRVX74F3mirvssQ7bwbdMj1co1/20x0kU+l11F
qlRcijqsUiqiezQ8snyOrebo5wJxji3DfrYPf/l9/hfiQotv8F/fGQWmKdBw6cL+t3fOGrTtoKPX
PCt4ILEWz7mWP9spR5L1F3kIVUbDDdj0Jm/EazxZb/pIhKJY7+aEfiRsAUeUtTH3+nj0rekerfTd
qb/3VHJGRqxMsafs/JCoXWIhryIkE0TYq+/nqn7/338Rg/Xv376KYfrCREVqIGbmUttcx7+qJNWS
xI4e49BZhb+EGK2jeuawq5z1LR+lEQnlf41QQGHvUlxEctqhd+jb7RtiTOfhazK9QMzSDx0AvRAR
fELkR1xciAsBtHbn33FQtAZj7eB1ySz0tQyJEpOm1Xo03fnIkGP3M4nTAmujsRVWecos5yfBT7Tp
5ytONhUbW6KwgBXOIm8uCeQYfDtc9OmDEAyA+HzreMnnRFwkOqzCJbfGvNHc8SWuf62LXT8QifEH
OofBVPoB+XvgNCbYLcylGQ4Y5EMhgfIrFx2f/7voLOFk7pzAUO8bFtRVifw1g027E7m6U/3XPDBr
LyWm5QxwiVI8RKWW++Qh52ODaG6t1v/lcSMXhY5jStnBhjv/zR/lO+7I/Kh5ZJ89CqsKqx5NAy1k
4MVedwSomEKA6bOrrHAQKex3q+Nz880NRZk2goEJW2kPDekRQgQdKUMdTSa3fbxfh47rlxf+MZPT
dGvN0FMuwrAO/k/S7RD4Zp1FJbxRQv73jmJzxFiUZKIpv+osJYXvoENOl92oPtH2gCDqFvllFWpZ
vOxEJdbQttooaenU6FDS45xRuxpWB7//GmlpWwSdg7yuycvLoiaqEwSInC1xu3fd+txmX3Y3ADVa
yZPfUfkEjnlVwZr3BfCT3uPukEkcSkbdwB5I+k3SW1NaO1iQtylrgWERtm/oinvKFDi3K0fvsLbb
dYkia57yG9h5Ugk8iVMo9SE+XUZ8uimYA1qNWsMWgKJS5MbG7nbxbXA5BBKN0TFXtyG6lH5an+sZ
oVblFQ94HW/KJPkqoISWRPuIbaC4UbRbO+9dRKjLvrV/2wmG3dYytRkdso8xWQnZH2233Wmz2usk
lN5aFiSJX698gKHkcDwflJ3mWPTS275N6ALODpiRNmql6TN2uqe2YgRKTYKFpbv8csDZUuFhBAv6
5sC9Y9K6zKuDanE+OCC0FqlHfhLDbY4up32lOxtjPi1aS98gLqhgpqmQMUumd0nnwEqSAuUupJwM
hsoYAMwjPSs3I6ZiwIvMiKRuUvm2jPsk1qOhnsd72Cinoo/BNo6eVO+Fl/fbpJ+vvZfpGzWwBL/O
5afdCxEKsnymqiLXwy/RkuiXZJCbtK4h2qf+IJrRPJFbeqbfwtxOVnNpDPdudiEWZnxZjGLcU1WZ
Ugk423/qApEKJn9zo7v1e6lbpNWe1sFFokh98aYxnggAbaDndSIlSI2E25BhOmsG6j4g4OZKc/VI
TifylQJChSO6nyeyruUT0QHbsWg6wmx9geZSRFajPKQJsNy1RnLY9ekoZiDnmCjpoGmmyD012AMt
y1kBU7hhddk1gYIa6htiTiwHDmSpn9IqpuUm/iUDk4BHYXxfbd5hVXbUfMCl4rySyaYb5c5KqFkg
908L0KTx81l2tMYVFK6oe9oYGXpMVkU/bjd+iZQSvcZTQsStZiVpQINaG3badB8PWeDqyxPiSOsg
x2Vr1f2WO4OouxhFsLHAwHiCbE4ve56aGSCutfA2xMOmb9oN4PtXAUgWOLnhvBkt99g3ha0freYm
PH4DjeXVQCprr+76pP2yrPg9lob1QE888BayHxwvsQzFUZTrmzUQKS1z3UVm82Bn45fmreaj43if
ac5jnccvmeACVy7CXk0bTGhGB6SofQHlhpQe6zsNEDKbUMhDgj3o9LhsqovpCgLx/HQKErOJLOi0
oG0nrkrjDmGpobZTa3GZVpIjr2HaAA4PxdK82W4DD8QxAmTzQGyCpEEx0FJx6l4MglC4nsFk+K+V
he6zWZrPOUPYl7Zoj0bQior3uVGibcKh8iCkXJRkhoe9tKLpxU4IIU2dz9wwXlVZo23JfQS4c2dE
MSKOdu2WsLDaoyTQJCK9+rFuXZxaCE3mgulDEq+MpJeIeZJuHdT3baPdyFMNJR4ZkBKcvvUXN+9+
ewuH8lId1gR1hRunzAko0bqG/uIVpx/593uUDPYOFygZ3ithoB6yl8wncoidb8rWp3pc40PVNtbO
j/s1RM7Thb3ZBrQhrNHMc+itcXPE255HjHWc4dQ7BOK70j0t9FKAAK0SBzWQGoGKhQ6NzkHAaRYA
d0NYNeNHUzXzwZ9TckTIwedwcbPEiAT1FbrZm46ywg/u6iGI55Vyzt5mPb2uBChf2ilG3zWFboEC
fazKRx2UmQeqikxPzvSOWF9ZWdInlpykCwfusRd7z2yVFKiJMCvHA5DvRvSoPowqJ9WiFW1YLTMr
7ESuniQYgAyd+5wrKDrPeRA9ga0Opuhg6FE3kZOcRobINTyzKMWqfjmKxsKt0nMLNS7FsFZzb8/j
HGSGAT/oQOFgO3v0XO1rSP1s4ywUq8eee+ln96lGS7qpqvo04gjwx1fmNb5Li6wWasaxPW9jTqWP
QBGJqjdysEyw+jbzQzNUEBJV85I6LCQDsCZxvfDZ7PfsbbeqGxcoeYXOeCo8jtMHOPiLUbifRn7T
jPpw7pL+I9GNezmzrhRuSoJMH3NyRMLb5uafJGuLI795OHUzv4el4lsqLIkuBkKMLS1KhVFGVj38
aojbMZDa7P9aQdQVPT17b0IxM+JiDfs8HQCXdiZg4TLddp6ST9lsvsD+Iss1roOLWSAHizkQL6uY
d3Xp3jl2y4ybLufcgvG7Bj5ZvbuhHO3ZtPwnTUIdkBX3ilYVQZ/ENJMOr67ybAR/9he5zyet7SOT
vNFqdMNpHv4Y7hxvE3PZQFEZYUpLCjnm9YdNNUegMh82ZuJY7a/GVa/cPmLtD52pb7eygOXItU9P
cbgtXEGf7IGksjLoBRxWnrHcexPInj1t23mpd7RW3F4/jEmIZtrPCKn119E275Q/v8nBW/bdNdVT
ZmC63ep5W2KKZkYX0v6nCU5saRMclZL0SId9TLeessZbT8hTxh0lhC+9pc/Hfu73fjEiV13SYq/H
3sHCXzNTMx5Pot7sckv6m9RjZWlhkKNRFZd5Kpwn2e0yjcHHJvwhouXAfhIGUZK4303CAb2n3EtY
kA1C5FU7HexBcyKG7be+1FUkVzpUiGJ8TgXEt2rn/OxUDVIpWtBPpv/dePDQrq/wXEwpYjtHqKM+
K2qu+TTBVc4smTA4iCBVwoMJsOKtSAkMC5mBBa9rDea3mU3VyxL/9qNDlHCD14ielXLPhIohJjlT
0qaoe0boPjj1RlBcE2pzfyV92s0zE6/xzHZ9QHbArWbPy81aFmjN7PVZCUt7cx0HvEH0FyGQLMnc
BzZ2lNzzk8XXCCW5cZn1UuLLj8hatMJHKDlXHrRo+Zr69XtNy3Ogz29DmvvU8AzW1uDdYj/58hUS
0iXu/uR27kNXr+TMTHHyblXtT9GNw31Z+N1JK5yzVpgP7HfrpUOh1ax6FdoYf2EmfCv0EscJncG8
pYQAm80sypPhw1khtID6bvp9HYNJLTjQ8SWRFMnEhlm++yS8beGEp7wDjQPMQNb0ZMzuuTWbJUK5
ZISJQgEGE4rApCGozfCvToEQodbgIplB+pDByOexY+6TjJQy1a8QFtMxN8yPhgyIbIVT7JA4kpbj
dQGx2gKuEJPCXE5kSMYl/hqvRRJAGc0kUJbmIEFN4V0swerUdoNins8hftMTh7wryYyF4UJoMGWs
ZbaHNWVM1fVqIzSGur//w1kE8r9rVW08KSecdOd+RDSChJeOOnRbpPM1Z2d+F0NPW02ycGrO9r7e
vJQLPRwVPpWT7WQFh5B1Ny7GRefgEBVxyXddtWfZdmYk8dSjLvB3GhaLlorBYOlF9bAYTnJMEqIb
DN4Huw7bXM5eQLpdRrmJrgVFIzuU8fELWgXyPhr50l/ZulH7AzFrHlztJqnL9UQy+h+tZNtJtKYP
9LHECiGwYFSVRPbVjJh5l2/Nt0EpO5+Zbs384zhJ/5is7sXCCRC10xpvnEmi3MvuKo4A8EEimhG7
4ASrToUPZsrD09arFxHNzCVUyt9qRUMyIVTNJFOWNMrCmti/b2Rqwqcr9nmzPQmF0ACWWt/1+vqu
4vS3WZiSGxgDznEwEyujQiN7f1uO802rl0gIXB8qqp/ssKtKdCNzp2EobG/z0m03y0B0sRpmqgW0
FQ2m5447ggfaQ6quelS3tk52QvFvVmsXfU67HeCtEY0WzRoo1ddwJFjwkMkMlj3nwCYcNZzA+VLE
+tIB0UMRUdWKgToe21tltLuE1djhkiqn6BmQfIK5RsvdjpxMcCYwSv0He+exIzkSXdFf0Q9QoI0g
t0kybZksX90boixt0Puv1+FIAiQIEKC9NoOe6ZruKibJeObecxdUTFFckas4wn60ribPJD7A5Epu
Q7afFJW9Lsa9soA/0FzcwX15thqt8mX8acQX20V5WMD4HG3vzQBsZQMFOxJMtF8X+UrQEIzSr6Zu
OLDZ9p44BnmEN21d1F81r0qOrlIXeuIy8PKYyrxhDTKAfuoNETbjqdB13pvlKA4DuM/ITDFw9185
H7w5YEVvxmfL7uQ9JV4qTIjyi9YSDlPhxyTiHbrYVbjlR+/JxB+dBjECQ/qnHC28XnX01x7SFwxz
znrX68m7A/OGko1cxgb2bp/oxPkWN3Yjvy2TNG9LUXk4TY7MC/RkaNd49scViLeEnJCM+l0+Ysup
Ur3Yk7xkHUTnPRtOHl+ctPZ8o69LH3ABZlUPeCKUy8BWxUUV8AHskoohTetTVJbDH0K0SDYbGcA+
IXE9iia55vP0NCZTaA+c2Ukrz7UU+i28Fi6UCiwLNTuYYYMq+93FwoSGf6XNArxxHB1cldwMuxr1
40ErovdSltrtOhFQqWXpXZ312AET6R0NozuvUhMXpOo9L9IjUZc/8JKBbiT0NiSqwyChVXXLLGWb
ZXOF6vY4SEpJCuj26PYbk7m8zyHuBmCmGAcYtxEa/6Iyn3C8un5lZr9OpAEuyGlGt2fO8VqNR7Ub
b9KT3iVkhopYHtLZq89Nk921DYoHrCJHfc1z2md9CAYiLl9Qyk1n1ZDlaCaVi6S8FYc56s3HsTaO
CQYbUHfavplq+zGzxHjCVWnQZmSU/sXwXKVj/FzP/YGvaZtpuLqt5py4WDnomI68xn7tLv98UUVP
vyO3g402C0U/GWt115UdAh1Tu6vW3I+NqQviUQ0k7g4BmmLvmseqw5Gbu2Hdy2fZet5l6GWgdyWP
ljI8xET5wY7b13+I/v/+j8h+7esq8WsoWqY2+66FIi3NSdaaJvd+NTcAlFkA+xgx2Xo6nkjLTk7R
2PxMuf3MziqmR3bwubnNY5ZiGiLEHPaGOz97E15PtIimY8iwgU9A+WKFrla91xYPv6Nme4e5sUVB
198s2XCzejONN2rMtTP/iKm/dZKc/YhADL0aHOM5vqGt3qkuDETAKdaINjSJyrJo71aY9QH74jhv
rn0rfqsheXEId9m3KOQDTPCUg0gVUJkf2lh/JHwmq4fKj6T9jQDb8fEh6hakYp2ZXrUgAda1WQVR
txxLMpuQs1DERFsl8SE3N9f2hJdSP4J8z2ktNlFp3+jgn2jIItDvMQu2vQvJM4xTrhBI8D3AT+tg
e1Pvx6KWCMe1YGVOWCimf3aRRqA3ObuQ8xlU0WnnT6PUwrIv8biUYKId/eghZ/cV1A1FWDMKABzJ
XbRgA2sBzquWzCATG7W+fPI7tZ9OXRHKJgnNZTbQFfOIpGr41AAjY0CekMqqZ+T8y24uySyTmwVt
6iwjFCYgD81wnNCLw2KZP5jz8+BRm9Rtgj/abB+dsfmyDWebqdphOpfi1C7NV0fp25oYENoZB4qm
EZpVTU2YNr7TReXRauncpJaoS6pWhFRkSnWO+V3WHyV/7Z0UNQjV0p24riDI85Xmi5nHtUD4woBT
30ehtHg5xz2ujmbC7X4x5r4KUiZJ6AtCnGcnRmYNEn9d22cpswfL0HFLeX5R5IKXf/S4FhBFez1l
3ecgR66He8/C6lToNn/XkF6Tdbl1MjxP9bQ4BzMDuocAQDjKenVn79f1xk88uQD5EBdTlg3RX+wp
1m6qDROjPW9DzH+ZGomIKGeWodtFbpVguFsr1Lvj8FAxgEORYp9r1ScMVF0Xunp/rGeMa17NRLKU
SHIKxu+7qqZXKLIarWZ5mkiyDdOaM0MIGB4iw2CqZxU3Fzi3JqN2MEqaGHm/0lDUnkJFp2V+ZzfN
jSsENT109Ll6WZJEneXKhWYOHzTuHMRiY+w62qPbI9S3Shgq+KSYKPfZoRtRX0LsvEmszeGIVB8D
2SlLx9mviugmZUXiy2k3rSmhjdmrquj95q5p9yKdDmq+WR2XgUx8tNI4fRh09QgHAId2Hp894Y4X
UR/6ef6cJmv0RbbcjvDpsBCp5WjZxlGf7L+C2ViROLzA4vzRLvHhUthiMrTGMSimlMEK328Ns5Km
JH5Gj51q9Wcy81bw8AsQEU5CZorVqWBRbZNAcdg+SGh9lCO4l/PkJQcsDEBM3jVFR5K1s8+wcFdl
HyZErGRmUh7aTrzVysPogJEtt5roUBQ31j5NK30vmPT6RZvfTjkSpEi6p6oCTlgQzipmjQcbRe3S
JRcxLFVg8NLJ0Fn0xVOTdva5W/OHLYfjoVLzndZi4uqdL6MZ0H2X167Pz6RcIO339mmsKGHR50f5
elsnCwrF8tvsN6q9k8w+eUTnVhcF7Y+cd7lB/2/VJg0U3GFnrXiDmIWNh8BJ/CX2cp+KUfaAJBSX
auo6AkKi4YvQmYOrmbwFPG/v0fxwotuIwsV4nVYcf9LKJUvpCVyHmANv5t6qMsZD+QxGsOxicRAN
m4CxkIrPqq8YJ2nJDojMBfGnz0okMHv3rrSsr7SHVKYhJmUUAyfRETXqZxxDUlJzV0IYvlQIs5Dc
pX5mUgyybjd20AUqURK26InatyIc8ox6MXYO2AntW9HQArYuk4Ei7XO/5Kt5rNklj9V6FHNv33gU
glmR3tZlwtu9Up/plDZ7Dro3r0JSF00tgv+kXPxxBKccl86hqfFPGzkfj6d/OkOAWFGgor9TjXvM
V7280VMuKzk3j7CqMt/jZGrtNx3UHaOAjrdAaf+2AlpsmqcH7n2GTTFHg5uxeRpt92SsNKhqQmJo
ZHI320MAug1xnz2UqGaXJymXcIgIHYq79BFkYQqOiVlTqVYr1O3qKBkHlF41c11yz/fkON6quHsD
0XumiOTjA23B7hasd3NsiUv3ST9mxeIIRiSGofZ6iUyhHe6xjt7V9Ywh0V7/CFP9Wt2GD2WPg8co
NCTNgYm3ZI3RZ8XO+OZNxuuQ1CE7H+cwpe19R2tW9v3bkrNIXNYWKejKtiaenxkhHcUgIbeRjoyS
GWe+HfEwjqbvJeaTcKoX3I4aCq9vcG1dsCzJdMgd/Yq6mDdaN0x7S381cFScZ20N0XAFJYgyBzvq
vk9ok2My0v6JewWo9teQihkevnR/VujDu5Ia0x4J9pOLcev68Z7OadotMk1QmRBur/r3tUYdPOj6
KVoRBJal/idKrfpm4D+Yko9hoeeG5d7sGhPI80zyXzoZeYiMD7FhSogeLJ7AZkS8mLc51pazlU2n
lQxT35Wdw73EfFOkkCuqRvu7CN1P+INIoAiXzeXcD8n9lFGX17kUB+R0n0JO42W2MZHaFmwKJx4o
L5IXLTeSMCpDy0h/29rwyKG3j1jCKeHn+E7LR9YtlcmcNrePhkT9n/FWtBmEK7TinIUIk935Pu7Z
i0TI3S/uYtf4DnjAIN5lGFWxrQ9kP3CmMh/iuWW9JXergRywcc0zllL30jPn4XgpGMaGSZ29jrC3
EMUTiQM8AbGOh4Bshj3tsF6Ms+x2ADmM7RBPs9LNEMf5M0lUj1lrrn4qq8cyTR7TkVrf1LXAy9Zn
cwaBm0KNwQONuBPhucZchG+ieqkycAYWFx2l+ASGQF6XiBYuLmcuFJ39FNOAJJHoD7nnhtQiKejo
PPH1Zn2oFyuMsFbtZvSkJyIQmftWN/3EOHhi/7ZzijrfLwo6iCeHMBWqIWgWC+lCdZHFPDAJ8lLs
NtYnXuKXydhmCyWGslXM3FBKnFeF19mLzuuSWUcWC9dk8/CSy7KbspkhcFxMQTeM5tHxqtNI4pke
d0e9gneh4jgN6uamhv6G+ZBx3GSF6RYQ2Lb1xeh7J9Bn5phtL49RWjwx0MrlGqLHD1QOn6LSTPAN
UXaRfeQbHXJhIecrJJEXLy/Rz0fWHEYKb3zm7sHrQUfJjmpeHlnlke/kDg9jxSKuT18cV3zqFbWG
mI2OYjtjECpmv8b/GiCZxzR4GwE9A0Sw4jHTUDaMg77uMOI9ch9/IjH8HYY7r+InyJLV3JGmyQ0f
zcFCQ7crm+pSN4V9C2Gzwn0HDEk57bcsWoXAsfwz4EQJWrd6XClc3f5qDmMSruX0pq9zHbSjAx88
n3bzbYv2a9ejDB4bNEiaJh+Ggosvk/a7Ms3nAg+oC1jFzxfx3gBsZplahGS/KGjP7oC6jJpB5Wz4
jTx7LVZgroTnoIduq1O+gmaLWLWDF23OjOaZlHC2+7Lsi0Oc4deKE/bZ0iEcbhatj4lY7t3MuCsM
7d57Jz6PjU8RDVE4p2xOZc5zT0e1+I1Hsg8YoFdXDT86qbIhJCLId/38t9WWJ8UACuDPEL3Z6za6
QcLZaO6jTYQVNhD7LGaWrfSK9Y7pYL5vLYEfri7fH9ZYp+IagQb3y/yqV5OFb6s9OHOCGK1u9g50
+bEbgVDUzhjqrWxPXlw/ot2+RxD80Wyn9j9qkv9Xe7Ih/d/ob5sq6n+RV1Ud9Ld/+Si//+X4064/
gP7T8uO/qa34//9D/gm/zUTT5Lo20Y/oP1Fy/rveynD+FdGUhdjJ1jel56bj+U8enPOvpnTY1OmO
ZcI6cwCd/afeCpmWcIWFK0h6ug4V7v+itzIN+38Q4aQDBg4WnOnpBP84G3PtvxDhpLkUM9i6jFND
0x509RulQ/2AXevFmLBNR2XzDnVi3TdiiE51UZyXaZoeR16et3rkbGUsR1TXMZHASbcbKlMdY2Lt
E4w0wTroX31SEfmwWO2NtwgWoHI9NljlsdbhbSQhAk2FivX7f4afcDiTBc38BFKHdsCaz+B67lni
7OLarV6lyL9aT4Gu0CN/rDAoL84T7tHPph4XP11y65QX17TLx6euilnmJjX8V9JztDgZX+3NdOtU
s2IvXlps9OrrjIjzsmYlaCB3JgKOkTvYjB6zhT4+kRVV7J2MoJCZOp/Tcjg1i5Dndmm31cRwclJv
X+KSvCDrWO6Vl/7MebqFUlXOTUt8614z8B07ldPd97iBYXaU0clWGO/n5APV6E9FuO1aT+NbojBH
opu30/wXvf9tvhYqcG0KQ5gTuF9ixERp86FchShoiXuqdDQpA2wHkqpZQLaK8f41dTMq91h/UfrJ
IeCPfUSZHTWLM9Ot7Gu+IUXAYhzIVwd+ZSaxD51y2ZsF5LAWOTsdhQizLn0BUUgN7HrPyutyfnJe
+sJ4EBW6JqV7p2whEVAaK2QFumGN7OrArPLvKo2mUJc5FgngzO60kK5bjNF+co9dQqJ6HqdzoG2T
jFIWUQAv6CGXWYJWC4VuBGIkTD1APjNSUU4clxHcxFZeuV13NuPpYqIhQ5AW7VT3hf4Oi3G56Cwb
B0jsTZoh8LeGQJDgu+djpFddO3CxYh7pQzL0SXWTv2TGo9EAmzfqlpnDAqF1ZMrTTPqztgU6xXHt
hXIt66C0kzkcx+qccf6EoMOP3Vyb9zbomaB3OGdRUzMFQi9Sgy9gOM8kl/Yy2ltWkR2tudnc6+nC
PsfpTok3h2T6VX5FPc4IVqJoyJj8jJ5egmdoVsI9m8Lv+t9yrqn+NeQS1cYGs4bZCDu3Lklricub
CiD8vhxp142BeGUjmkMe7OEsBH19pHPcyhHjSlV+sGtKggih1yVh5UShUl9RKU13+z7y7JNI2KN6
Xcd8ZWB8MLBQ8LWWcSPXqLu4qgN2P7PDsFhsIs+r4uEjWYpAc3OGd3I0QhCK3hot9CkMpLF6IoZh
886/5ECwGXXqbX6qLbRbczM9F/2k7fvJfEtqWNPtmrDoqWPBdAFvhjU7L65q9KDoZvcwJbq7Wz0v
P7nG+ubFy4c9jpQ8+coUbhR/ixpum+qAFMrT0uQ/FDF9oJJCkCA1B2PTfDqkLF3m6Vr2Onj0CpKM
Y4W101X8bIPcZYCAmCVkD128ZB/GVJ5XTcx7SzX1CcU901PrVEORe7UHCbrHojvTCgczfBdfl3jW
w0jb9e6EB96szKAnlHtDf/9pLcQMMlq/HbU+olZXn0ZZ/IiM0RjpU4+wRbqwEeWrk5QVwZsli7wI
GVVRRuCXTGwkpfrrWiw5Ctwg61OdiCBehvoWsrFfEjCwg0QI+YNuaLei29zDomTIN0AxnOlJeHeX
NGjyBkGTHhaRJYNF6y2/mDA8pnN/hnYUzjOlv4jiOGys7kF0UC7S1vjpLOuVXdayT528OhPde6Zj
qk7Fu9VqGKEig4LHQJOxDooFyu88sOVqddY0lbe9EzKXUj6ra+Z5K8SlzbkY8KfRF6BaY5T9mkuJ
95lPmQwKfdzn/Q018m2lvP64uCMpLDCLCLZgLtCioWjShzbGXghS/d4th+PQL79LRM/spIEereWR
HvOIVxoyo/ttz3jL46h/NycoAYZ4yjzjsd7k+Rj1orYMEjGstwsJ6ruk5e5o00cRISqYbPCBROQ1
JRu3tnJcn2TWZ92ard1IEh1KQWCJjBLNwJimY2IwSkN4wiisOnO2+Saaq6H1MG0iOmXaFKUmis8F
7cXSkMVq4ZBwZfInWjygySZtCpMKdla7TCZ82obx4SabN7rh1Y4wD+lGdCh16nNXibuso8tVg3X0
+vQRDulMr2MtvAbz/YkHtCZRMj1rOu5z1WIlJMNvaWmftJjbt8ExysvYeLOHCtpY26+gJYyPbnE/
EN9e8DECQW16aN2W+upadKGsiZ2drpJ4P3g0UHqdwMVBfYJ0lVJ4QLQy5UYbtDQ8uCmb61gzgipa
Btzz9JlMM9zl2ag33s+1prC4oCm9Trg3xsR1YOKk6ynO1p8EzOCs598Wis6ACSyvKgwOI0GdO+XM
b7Vm4V9anzJHW/3CVcgkUTLM6adZmAOisfhUl9BGAdF+yLUhHDZiMDwXaSi06M5OAEMKDf0RI9Y3
zZanWXf6c/HHTe1vgSjhdkWNxoIocHlXB2be/ckqzOq2dOAczP8YuOqHUW9M38i4wcdGXxkitKe5
RVPpCHS+KqFbrYU89A4qtD5nMJVW3VkTPRXSeI46bq/MWA+TSsPCPcIxUmfTZLkoli/Tad8Hb02Z
GgzLqQE3odvJNZqtm6xp8qcOP1BgmudKK9TJ4GkNDL3vbqYwazPgobMY/SjSXlYM7r7neK/0kPu2
azfYy5CFVZGxqCr7I3mU5X5cCTNf9Y0RE69JoFfkOmSWTq3A9wSqHrl188qVQANT6IyM7K9ywKRr
WAU2Nbc+Yl9KdqYCt+UtFfwqx/qZPVqeFdqST0rdcdanD0N3j6MnKJ/6/rdogEuwsnxqcUxKEJih
YYEJNRG0GgsQn6i8WnqNFQitSSqSVxf4qV/hnntq8IWDM4ea1UeAFNFoDlGFPZh7mvQXLMcrUlki
MGo0r33+EiUY7LUaHb7LVrXo2t++RrnTAbk8UGP5Hbse1kq7RXT5YWxN+sq09l2wkwfNQb9T9Nss
R+eyuryUeuWIE4zcQzo2+9ax3vps6M9Ybi9jW2VntITlzjGtE2UVUolp9L1tWal31V8dreuS6Nm+
MdqfTQ65F/rPhAKUvQyK6RYD+VnReNZE2iI+YN3OCdjuo7L/W2xf7a3Dl7fgykPGZ6/qT0RBNpOw
20R644s224Ju8ckYJfrvEnGTZKYSRCXRVXPNPopx0Kdj48BNEvOuUc1fa3WPljffjtH0nY9oGspc
p48v0RxN83PLY+fU2mfjOI9dC1MsK8Wzm8zFfjBIoUiclAmC3n9HY/WNQJSxnMELsO2aF7tR7XlZ
N16jtW/HndMD0XRSTMsZ3PH5zbGyp+im08vxiMobJ675m7u6ewCFQ6wCN64VPbhCD1ZSmJDHRHfk
y7UHhOnVLNnvRPFtormB17rZWYzFCXgmCbOmgyEVn+4w25fRya4olsISz6QrkluEoSw6FvXpxdIN
x5V4jjL7Hfog7gaPSS0yHsEslAKpYLRFPjQrNE8515bhlUXBnUzugpYp/vB0d9jb2vpQ5gKVgLYX
+RrOvEWZlC8MTdHqNpnxt1t2dsqCR/aN3yTxA5Ht23RmZ9g9dlFmO5b3VYxdWDTr59Tn942unfRU
3OEZX/0JeH3gWOhmOqafFhNvb/U+14Q93uic41ahN4hnrBV58pp3K5GVALEchARuqqUgdHAH9Ihp
pJfC2+nvsWwzx954trthZKYnoHEqncyfJVtfUBff5mw4K4o/VCgHqwLPy24E+kXFA7WBFdzoI+bb
S8jkyKjt7XXEjZXym2kKYCR9ho8n95MXnTJPbjdaxFh8/TtGtE1N+YH94ZPAlWdpM4NgurOjFsJX
3iV8mEr/y1vyYakal7kiww/MbLs+Es5J792/g+zSsx79LTNrvhS9iUJ0ZCFptN6nszAY4sVN/R4F
DsoKqkSvYnbOOGoCFVSmfZDWW6y5TaoZX/zbr/NNQXrvYckPE5Ji/A+bviJLH3XO+TCLjLMkzG6L
Oz2ReJIGDoPcyWXz3rJf4gevwPMuHwUYioA5+5M9bhA7jbFR3QXGYJrHpc2SwGB4V6PU301FDwd8
4QCNLYiz5IO3zfAyKaQubtkdFUoDH/O7CKPndunv6rQzLrawKz/L7kngxaQg3UcgCgdlMcpLSa6D
FcJJEVSTerI4N12YYkxvuA14T9xNCyOytiqhjrgsKRgG3EXEOqCnBL83WLzarDErmNKur3neXaEo
fFrklgE1ks8VzD5CMr2XdoFV1MdDEzQRu6Fa4wfvaYl1Tx26KBUYeoZ5j0i0ypo7zV4YIE8uW2Ze
h3eLZHHsTm/QDdenio33mrfe7TLfLTajzHYmRbVApD1BNccjihmos5xDtVLBWB0jWMN208O4hVRM
rRX5Ei9HMHqomBrP+ynN2MaF75VntUIIzW/bVZu3SejEYI20YpizFK9tAmUaxZBY2wcMz4CZq/a4
xhOQBcPBmMlz3rvGpS8hZ2MPgaS3OL/sd5KhvyNCBUGRBVWSYwbCRdHvDd77fGcwhKNbtzRyLFv9
rZqjTYs4nBY9VccaF3+w0G0Rso6J6MWGMszP7cKMQGc367N2w64ghtxiNWBb8Q9luDLWhhX5QD26
yXXy7BgRRhhJvDtGKo8ziSM+9rpv9k0GFaQXkIJVH8vWZvKODdyYGVLqxvxN6vbb5NKdDBlnbSmF
RVfN5m5M1k+r5QAaqI/9ybb/moun9gljG3ro8goZjUU6QrLQ9ep3DTX80NBuFcMpq81u57oCJSel
/75d2Kgo9cZ+lj1UawIPwaWVt8dCzyE9sCm0jfI3ikH28OHtnXGhVFOhylm558kIj1pbfitUZo1I
WIRWUEHBvmLvgrPnmtlfmVnbOVd/GCVLR+K6jxDsT7qD0orhDHiS2DkZDTvtuhnsQFsNlCJmcpuo
PmS/vWTcmEkl/5a2bP3K7qrniQDW3WjSlFTKhGNQVGkoUbZzRHXfcQIvbwVhpU+0QnzX4MdJOMQa
sv3KhhPslstloF/hiB0g1V68dROeA4PYFdJ7GnlxmXnPwEZ32Qi1t5KzB7RM9Ku31oOh6J6bGenK
II+yQbiNlGqg7YvhWxbPGGVpFeYNvhY177B+UHlvggzWtOza7ehuXutvSNKHdZxsLFzI7UTa3XAV
kEtpN2joOJ/mlHNWPkONRT4YSRDR8D86equK/6fEILCFkn41mEUONMVUyC2bsUyd3VF7Y9mMKy1f
biUpO7vOK861M7+OCl5pkSGIN4sVRpn1NrQPYw7xgTddEnTlzB3ucoctaPp4fb/zPWMZTk1EiuUS
7/o+unEjWZ3WRUBQGrMj9/6+0paN3wUqY50/58Gd0LBSn5YNyo+kPY74f0Sqs/edcyQ5EsW8O62c
kciSmt6M78fxSwjmEOW4BV2t414uRHv15VbYJX9lROB3505zQCrW3tSbYtfPvzYy831C8YTugWhJ
XXuOUTQe8f2RPnpatf6QTPgDewvxs3RIQmcLGXYGTELVPNStrl8iRzLWcpVvxmUK2QfrzRDl9rkA
6bBaBhJaRm+gzHcca3yMBoodj8Xwvq7BJsXChQBbsZShYq+DG/yPsT+SpuFnoFaB45vQzOP8INbE
Cd3C6hF5EiK9gHiq5vLXXb/00ZzDvOjyx9gbQ9v5arRmOvQZTYDAeAg4Fha4zNYwH0m0t1qT5j8l
Wzt5VB7iVlGL9JSBJjVnduQpCORd39SRb8l91EbUxlyHXRMRUtFhcIxuGCR5jFo2txaD0h3fUTAp
isfYJPlz9lKYM8UHSnfCg+v2pGu0oZhakZ0mwJCrwvtYDO4ls3g1FsdhuohqYuK7zAzvjRaM4lud
+mJbWgwWByCjKjMhkE7PuxoeXnGTY1OQgLp2+qi9GmbGvsiwD4C+SSFfbiYv+W4MMd6Vw88wgeKp
RfZk9ZFim08IKI96mE54CYuKj6PndYlSHJT3fUHUW1AAzvCpRhynJGIwgZ2ZTB+x12J5pIewUvcF
b4eza4Fl7BK7eNcnfuJS1R9da4YGTHB37Njve2fEIGCOeC/7akufcErtuxzbKByKx9Vz7XCt4fRr
XnSnkNnuNfmP2OLqNi1hvaL8k8byO0VUna5kcUB028oxRpY4KnZyVIKOogOx59E9TR2RwVRZy6bo
i3phMa3Bsz8Mrq/4gOBbR0xLpl/BGeLRRIlYHa1MHBbJUNEeESKQ3MTIkL+MUJ76KFW517hDAtdi
x9irKLBKDl4OYJf03/iZmJd3l7sHW+3yt2+sN+5bLoja0uxW1pP2zPBtMc6kweGp8rr3gaJOMl3y
Y09hWS0/5pKbsSIvINPNPzqkMN5tIBMl1ZwFfhN5UbvGbyhEKIYf6UBXbnf6zA5jQWkrrGwKnopX
3GMUYWQOLSFYPFZZBFruUgogd+mmgHgZ0E9lknFmDh/deKB9qJmFEFudrM2I6NN5r+LyDTU9JwQF
pZsl3a6NrT8mWYwI3TX2zePyp220O89t7oEKBpg9oXu7d7Q4LL+2+9TrkbiCSwHRSRlWd+eu8n4t
jXacPM8hlGo4TXaKVgDNXqbJhdAAKw6yqbgZ6jgKJ9P5AvSOdF5fQodQTh9haw6azflK82cdJD+6
DAqGGSlUTUyOH5WaiXqIzXQ8nf/5RyYqPE08/gHMW/Z06U+xTWAaM/+O2i5CWfim1fzB2UgJNzP9
iSVjT3tKCBNEzwSdcS9nL2SJjGYG4WSAY4+s4I14nqw0wB76kb7aV3bOgdxMFy+VBqk6gNRUab7L
xXrq+w0EiI5BFDx/1eB52DreQCcXh0ng3ZiskupBXpzK+sp7c0ZhU7u8HOtLw3m+8/L+OZXTU7Qw
8FE2vsUxPuv2SA+nWyps2K5GbvurZ82VaSQ/w0htixqSc4taAkTg19xCvSTTKIgz7AjodD8bYMB+
RGQs7LV7L4dOCAgSHnrnXZMxe0oRPwV0+3CH86uVxw/4kg/sleB1VXEHRp2b0beI+0UQA1bH66FH
Oj0Xn8WmPnZk5pgYaN09igJkMC307thkZtyP0dktNWR1TYr9z9X0gNF8k2Jy7ltEjqgdETCJUcf8
VstjL7wHsypWNAkrz4+hvXoeT/nK22yVfFh1CeLb0PHCxe0NQezrTm64P0UeQCG71xXgVazV3yC7
W1+S2ph37K1q9LWYSdInUSZPKFDOXZw/ZZLrNjna6Nv1QY72z1ANBy/nySavgz9Rjbyvl7t/UHp2
O35jng97bG/kVrZg+N+0WYcQZvcfQqgLkt03o0O2y7DnA42uudNMxAculet0zGe034wDf2qElmat
CZRK5CySt/Yw5FmoYi89uFCr4xw3KM7CPbZx7NtT+Ser+Wllov9uowObgekue4idTUjHGoE8XfrR
yDngY/rQVYZXoM8fCc4JGif/01E7lRlbDMdSA/cvvRxLMxz/vHLK3v2e4dxfl4mPN46yr2jFv07L
xht9/qmqmcll3X9EBQs+bIBUdtirFVx/0XHRuhkbW2zZd0bTPzvRo04VQxQGd2rPZGTnYjkf0/FX
bR4mVEcsEYVzIxI2PbXkIHSsJOwEvxcvuGaN5JzDVm82eSrilR3HMF0HdEEyRf4snpf5snE36FNM
IsF94aHVIk2CmnnFDo5PDNGE++kW69EWjClrzg0k1fDU0dOQ8wS00AF2GnUOhNqYTRDJpdV+WS+a
zgdNrfxIUOSVYtzyR6+4WaHYGCSKzjK/iAnPZpqinumhmQbg1S5GTQrJan3rbJSZAkYanvfoPLlG
v3c0VHIEKCMRlg+kY40+pGPDb1fnIBDuUFiQM+eu1ZOmZx9xEt+7cAGDfuGcNDJ00q0EgGb4hl2+
VAMfcOeoX2Xxi6Tmd82MNlwvbp2YD2Oo+dCWcToSlvMDQpeHYuJA1TOSkPvsoxdXPlr0Xr1RhFoL
Fn+1kn/j7jyWI0fa6PpEUAAJv60CyleRRd/cIEh2E94mbD69Dn6ZCGmhCC200W5m2N3TLAKZn7n3
3AOTzHdW4Y//7f0xyySg92iRa266tvpb4K9k7TSlW+mar/PMHTVGMxIdY5clqxhdUhbJ/J75v12c
/ssXqPURSHOzTb8XbJCgc56HuPhTlwROUW+RUlwNR2qLYR1IAN2MUdXXoB+aObB96p4+4VP2K0YZ
8doka191Fj8gm++2aVpwQGnFzc9wh3NzDZRX4pY6zgPZAEGe8dEuRUIyCLNHE/4u2jP+QNbaf/RG
+1gMywxGwNs069R2CJkptJENT7q3VRqZKUV9htflI9hcn2sPa6ieaNcJd7uu/D+pz2mN+xRhVJee
Zte8TWjuxqIgG4sfR+ghfk5GjcvHT0K34vL3m+XcklVBGMSzwiUDX5XlWsHP3Zj1z6mWGSWxOeOm
5Wkw2vnIsiDg5fnTTqyxOm/EDkYDNxGPVCu+t0TLQLgTS1vaBDcAGnd37kuU9Ode8ibVfe+FJCN8
6TMQDR3f8i4q+Jxx4CNVrp8TmUNhXpk+LZdRRcDroEPjLfgvPMOFIoPaZFTg5ITFOPh75t5hcsU/
pI79IyLABZnkhDcWPpyKvIFiehkR+PzndWVrLQAaVvgeZPnss0J1gKrUjn3vE7TTuZsnO2SYBxb0
2k7pWFxGJudMoPBM+Vi5JCuwadKwwPO+zFYNOxIzSLTw0qPZ2SuU5TTj7hxgbTB2a/JFlNT50f9j
Q2/Zpmby3ioV1nRn224aUVr5xb0ZvP0yPNYVp3wcxa9lBMI/cf7qefSc9u2jJ2qdLoj1Rs1fPpVo
GpGjhthG4y05uhiEtfjLMUlNqFOSBupU2yoMVBlyR1f3eWrH/ugu6FrBptI3edabg29zYxPgEPp6
gxpOklnSRuPPQMC5zt5hR5by+wzgVEMa37JD45akm8pMMuOBcvX+2XKnnejcHBygjk40e3FRDaXg
AUSFT071BzVmD4jPn3ryz5CDoVeLgnKJHqVPjS2wZs1Ut4GdPoiRkXxJ9rQa/Wva+Rd3jB5U4xEA
y3WYzzdJpnqWkrrmVYxScMMQcXHmDgu70vpX+DbpOHo/bY0/hacxxyX9lBqVmFuFCcgnV4+qTjH7
0SX6O7HwFgNT37nVk1d02t7OnYOB3hYsIZQFm565Eg0NY5EqzIjYQZdNj/Ng55cj1mVp3hhdfXfs
pQLLzp4VQnKUpIwkBuV+GiO+1ebBEJ2iX2AfqpGJwtB6aE/CMNu9U2DqzPo/o/420d/jp26Q3fMy
Wsr5MpvxUPnkBFVW8ThPwoG2zLjDcmfeTiq1TODtMwgKMQzxaCBERhFMNAlFqpNT7bvqpMGL2Q7k
A8II4kDHOUkKAW2PQ/qTsybRWV72zN76o4sXuS2QlBwIg3tCR3DRtPoiS3RsmVxilkDlNhm49dcz
Fxcdh2/qvDRoF+qkp1XG9Q62GNRil7WMDugdZfs9+xQrMNT7wPWjsIyKPuxLdvFFig9lJsMmVM6C
mepV9ywz9Gudhtwbk6A3dq1cpm1qHwqTE69NTAyCnTHBEtUfkLIetXFdbybzUxY3p0YxNGsXa1vF
+mc1JFRjQB4ZcqzuV2pOq9a+pBo4WeGGIJng66A3N/RgR+lb71nGBN/UsL3MeEA3YCx5Vl7Tglip
VBTVTqd/sHwEu1a7BhpaKPqmgVodMzxeYgdX/BzGq7cxBzdGKi++A7g3C5SaMK083gDy/awyL2jx
CzyN4286reVuxOaqBbbKHe6fq6yrdngsGQU26rC4HIamrDCCaqi/XQs4MDcIJlQUPPMbKmCDTBJS
qxLwbv9PtHf/3yWvCnRw/wft3b/iqxvk/yK24zf8N7GdKf6L6+rAyFwBFkvQe/wPsZ0w/4uxevh9
y3Fd17RMvvLfxXa2w5fQdOs6hhjdZJz6P8V2cM8EHDKCSC0EcojjzP8bsR3e+f+dMsZq2fRsAfPR
4It4xf5XsV1LTlRCboEdUBKIcmaN+4wewL2ygXrwsPhukG7HB09XxTbWqrtbiB+VTqujVLFfsPMz
ZaKxn0e/h//ciXNBAg4xV6QqdkyRyVDbNVjNvPlZI9nubE/awfMIRMcWWywO8ZX+k+C1xnm4oKNC
ThypFL4gYSqOtIyNsrVvHMMrO/pbDGQkKwbJNTM4n3ihwIG7sdVn91mqXoRtjQtmalJWCoLkS7+Z
yCRC3q5laPMwHDgMXmBCTh5jE0O+Cz9LdkiPYfG4b7Xn0haVPTTClreuWxb8A7r1YMafFZCdqAcW
XLjj3/ZODgm0NwkeVaTiUANnMb0p2veB/R8Xg9xB2CcQ0On/tnb2unTycaq+J2fAW2cirLcRUdlC
kh9YY/EjbSXBB8eA92RO3DZyxQoPk3nAcs/WY5WLi/lkWkwMxvKtdxzUT9K81C2pabpFNBZc6TmH
zuxPCrgXt6mVLacY7hQRPj85XOnM9/6B6dUQI4FXY3K2GQPE5TCZovg4NUBt+IkURfRrVSyaqNlJ
JLHSUxczHInd6dPyzuhB9VAb3yqwcx86aM4dxhsGXeNGLlBx6+nXgDi9nYfuoW7kY+c5aHTE45T0
bKSZaoc+KfS1HiIfb/dt0rSbCloYmYPz+a0cmaJWxiiBOtHuuNoLMV00ypT7gothsLGVTMxy2Oe/
w3l/msmxTNwsYo+rWJXI+YWe8pClMJxnfiGUJfNl7ljTmkCe0f3og/1FANtAXHl7ShfmQANBKL7H
Hp11wbqS1B7Z35Bn66zxTDP9Xrxl/chm1GRKUIB7jyL5iIThZuKj3s8PtSK9W+uQ+swpbR9oIW8v
0+yniXAP62xlo1R9a178UC46YJHJdi99XX43NsYpO3msJlQHfUu9F2PcDSp7ZLDS4brgHL8Q2hFT
BfcsFeMTbUqKU7f2t5G/XosWgjxzqjaTRpURD28eKbBhkvLeYVz7Y0beh8HTtk9bHUuFhtzRYB2i
I8nqMlxXx2XJ/s5dDNPFil87j9weYkJejKT3gZSS6zMq78IMEbGQQzRoPEH7TUZrZmQGJQ4jJzss
IEYZDehdJv1Bw4C1Fd5Ub5vlzbCxmnbpbMHrYQ6OuSaxeOsLoh1DuV7cQKpUMOnpT2v3yc4eUskt
q4MMX5yfZcy9s+8rcXY+Mc1YlxFl6gktVBgZI8oCacI6V5q/qxc9YMRqPuj1qc4afW8KYwFNx/hJ
d1sK4F1PiuJj1y01s0xyi2rWAyYMgosyqvu4QqzshgjerGD/2k+o5mVv362pZY3GMZBoNVKKxXzR
nWWCAcF4nVn8s45V1TEfBiaPKYy9s0OWY22z9G5+SQqJHlitXeaMOAXab/DO1jvFvB6Ocjhr2hKf
a5bQi1qmF6fyXpe+hWlR29+pUvbJs/PQtDSoe2L6IAzUOeuAas4c+TJwPYjMRjJp594cvAMPLCCu
rL+0kz+flswI7J7OOjct4vgGEjJ1GuLAjhFj5dq98ZsasqlRPvhdu2MUke1FiQo4i7uA5CptQ7uh
b3v1a7eGOjYIykpGRAEWjwE3+bWrEfPZdZuFRZ/DU0kQvyBbbtlX5e/t+uhWafvGovwLeSpgM1Wt
WSwbx5uGSzRipDRcZ1t1ajhkJfJbp+h2rU1Jnmf9PjW6l8TaSYpEyHvlpR7udjQ3O34gJly1Mov+
TT5TxbEg34FB29obdQpwFBwrfkXQu80N94J7IDPrLBe7CZyZHYpvgE5Sjfnh+ax2ukxF+x04z/jM
FhElndHujO7k+pzchc0EkBp+66nkp2NWB79FvU9ZxwEIUNtLed+m+FjPNiUdqq0w6dTRtGqXUr+D
Yz8NkqByOCqi+0yzlj42NqEXesO7quf3pSVhcrBB/uGI3g5Io2aBlksYwFx0GRe4KLp3fWr4DEh4
aMGi4N9FzVZzwjaG+QZILz1HPcU2sUVXLr8bZLvmaSm+cStTY7vFdPOE8TSlGmCAXYLmBXFcaSDD
6Dbmd+Oa8V4qG+Fq1vJ30EDgxq0Yju5QH5D7ky8eOY++4fxNi3A0Z/fo8aN2taG8lpFPGYxhjqhd
P4iYoOVAbdjUiOahTCkD0jZ/ayX7hdin9WpN8yDrCR3YwpzN/h7FkG8j3o1KjcvZz/i3krTdjHXm
WH0U7uzuYOKdJSqb0CbzhXhggsMUbcWQTahYy/wqROXubbt+HNymP9SRSYa4t+ARNTgBlyWcpT1/
l3uVFf137nfOqrqz9nlVPpfMIPcUwnvCJFehm4Mh2iOuS0mJX1fEl2bsmmP9qfEAnCcDnLNZlA9I
VkGXCP0w14vYDiR3WjhzHtlS7F2/ICQb7WxgLcnPNI4xvHvvn+PZGKCK4WQ2jdiP6EFFlLl7NhMQ
7JoxEM18536bNy0m4bAaGIb7OlZLOeZ9iNx0G8sEaIKj44RtoVAY3MJMOi6SWZdOUik4ifY4G9O/
Zt0DDBT6L6o1n6b1GwIvU+7juJtRiMoHPbWNa+Xa7YaNx0cGV7PGIVdwpaBxYGGHcuSXBTUaiuJz
hPRB3g0tTYXLvrGB1mJXvZZOFMxe5p0sg15XICsNcX4j2TbxXbUi+vE0VLjF4I5ncB0AQwhT3lVs
341Y/OW8+9NFuhXKNVWhYzhBhx4It3eCKGoPbVW8Aay0INBD14bGczKaabix3ujRBOFz13sC5aUF
Tn6I5YeBtf1SE7YIcQCLhlY9NZ43BrOp2iMBZHsDA+yjN8NB8FUZ8SlkZuCPQmzbeeKXy6YIm0r0
m6Qu8ccOuAvyVbZarw7R9DaNptiAmmMWrukPkUCM27MuINZIHQdmWks+tzznA+miC2qJ4TFXOZGi
0g+MkcKuXL88WOJ3ztE1+It+GDK50wAlHC0Xsy1KsRmTaEtglonySGmJPBmaL3bZ4lA3KLQbLeTM
tjjRraLCspcX7JpwmFamNTCMJR0W7nvxC/UMmZhqyS3T79XsQ7PwypjrWFcBAZdfgzlDdcx0UljA
+jC6asbQndmfe3G3ceGLHsZyykPFfozzyDzOzUNBT/5AcUYGUg7ETWepjvjkMsOIhKMjL36sh62t
UN6O2RUmxQoNT5NH9mWMnxk0plYCIqT2dh5GQJyHerEHh+6GQ4sGtU2A6OkDvA5kkIRXLVyQY/8j
Y6yYhcbmWMdTnIGb2BqE7TEEFybzDYbxNkcTego0BmoZYay+LNzz4AgODHbynVlRDM7dzLiafbyz
3jDFbP2uXMopry4wUNacs4095jeCir+nwQK13rFdYQGBa5FXnAjrNZ3EtSFxlYTMZR9edlVpBDtH
J2nWSMiyh60c+NidCxaJBYtorgSWwBx6fRcdNZtJ6DB/qWguD3aqHZRwzbDy+QYsDCXI7D4LI8VA
+2ItLZRyUoRCb7DvDsmpjQfMyFOYhfp0uU8uSTFMvCWMoRMilKd46ZedTGywDMPghGThfnd1A5JT
FHiQex9nu46AzIHuSQhPF6ZwVok9NtCzex2Ez564iiSHngDqcsqIO6kJilEEoW5oGQkLaw7J7B21
FNWzWAZSbRLHv+b7aowjHA3NjNe0fayqOn00JCMMzCk9QvT2VIJ+BtuAaKePjYVENerQ1KPwAvd1
xeIQarIgFZJUGxPR6r7Oe3KJpJZeSgTRWgKmvUwQhsKd4UYWOBhVWrDhrx4GNgc7fUQ9o4j8NTBn
75sYUX4nZLwnWxtjPqEcIwJZ3Vz8QEfSg44sXbZRCXrQmy8YJb2taYPB7gDPXeM16KdSu8XEmAgs
kafDbT+7COUJexvyjDz/Jsgg2XYCWh82Ch4sFwytt8T73Ch/bOZec4kmmLlkHQ57s5CMrbyoRKKy
kFDTGMGIgWoTW9pzatfvUbwmDoOdx3GQf2cSsymmCY5dFHk5EXtmTxuWjS2ZJ91raevVLvYIUPZm
E1wxfUGgQPsFtGM5eUzReMiEeKisPN7De6H6Q0PmMsRuVTs9KeVvhd0zXW3x1WfdDGnB79+Ju2LS
7SRfQ2dSk/A4llWrHXob+cScJxbpb/3LCog7+tWj00miGV0nkAl7kEJo2FFebJoORoY2tafj32CS
3RuHJXmCdHszauMt1XZj6k9hSU/Pur59yQre+6o82XP8Lro63eae44YMjMMiTma0YXjBcr140Nfc
QeSlnlAkf3gUt6aPF0l65QEr/t7JGXcNZfrqNwk/cXTRk3D/apjOKC+R5BmI/swi/+OOPWmD6jkZ
l48+YoxmNNelanaayC+2p3NwqhfLj968DOEfOKwnT/fp7kh76UbzhIG24eplbB1VNxa8pN3+R1fX
vsvYxOvsansAA3s5GFhglzUDieUwZmx7pMzOh+fUs93tqE96sAyJz643ixG30X+lENXMhHi5kfxq
rfBDj7swK8xT4cUJ76lLCmmsqaDA35J4ywer6SwQcqK+LmxeeS9cZnKwDIt1vvWGgu7Ncdlga5Op
ThSMx3pA1NN6RBhrIIaa2kfcn9VffcbMtqhmJyDNy5pLoNKZtonHkivFmF8bRS6oWRPf0I3lu+Pl
Txw7H9N4SSYfHxbWPZcOg+8u9Q/66J5qr/zhFaLhQlvKqACBAQX94T+/us4m9Gs9j2qqDwMDTUQv
7L+bK8IVn6Q8wscktEVoflZOc16xwiWF+TgOfrkSPwnW1gkUw25HY4i4zpgTGpN05uyYwCf4yvMR
w79YOg154rnYLiJJtm+Htmcsb1GqMd4srA8devGxrOVfAzjVpswYAsmpOUxVl+xkX4kDeoNnDpa9
PVr2PkWXmINRuMumz/eyYy7lM87+j2qPu2C8/RPleCM1Z3lkUJ4X7AdtLw+rKZ4vJK2f2TwQ096z
DDEQCJgSy9fIt+lqsAQz60F3aAeTAsNIE48dv9+66361x5A4Bv1Q/nUtCFlGmp5qVDG9xoormXqq
3qhCHtPe61ZWp8Tv7xCKqlAv8zv8qUffy4mGgq24YWvKZNpIw2kwcD41HGJaWKdVcYjbJaiYwUPl
NYEg6eafJvfLg0blttNtWIGD8P81DjYqZUCnnucsDpduNE7++DeFR3BTGoDqnB11Zl3lyA2IreUz
Imqc3xNfiqG65sQSzSJNeXyyl5IObzPFNE9LcoXIf4ts8YoYgo1I7r/iX4DgrnROmIFCiDp6aHY5
IxsQ/Jwpeub67D2ya4bpqihxjOmsmXfWtKApOPeZweG4wK1nkf8SV8bviLchIg/KAkVIIUnKK7fW
MP7h7ShDZbWniS/kJaqVorPJMFEYzuUXKyimUXkL4qp3HvL83MxYS0eIeV3mvnmiO3S4FBPDRGS4
kJ7XBKSohckyswYG+VKTXl35Y7UtxEg/YYW1Pd7NKLLYqWAYy70jSYW4903OI6vwmIx5MH6qY603
XUCutl0Dq+yQ7tQegYqglYR8ylBxoPzj4VRdMCbVZdGOYEMw0TKvm9EZx1PRAZADMiK8+lATEUFE
7FtUNiePweOBdNF32fvkz05YBOJqpWzFg7st/YQ6gREYIj9iBwBb7MWah0gbDebCXS8bAyCGrL07
DWxysyxGKNbU4yqt40cPSNBNF+65GMriYdK6e9H04eIYzlVFSHQFFfTZsYHUikadjY62Bz1APF3N
FMVBO0DfIzTAQFwCRwtJbYrnDimIn+Cg9nmUy3HfDz6yxAhho73CP4EAfA/YBXazx6VUuAJWWTk/
wwUA7atUgF3BCgzHIlc4x+/YWXM4SeyhfcaCdGjM8VQuy0OW4egRaeluYffVVwa27B4NULy+Qvmx
OnyI4H0cqwyPCsNdRsIl3Fcgt2VObeJK5ytpq/FS9GeYWX0g3ppmBfY488M0AErwEYHwOIxlkDmC
NmXxolPhvjHeJk7STj5Q9iL7EdodU0iJCKF8NLgW+XviwGM2vYMKhKLZwoJkMi/JB9rbRTkIW+QK
NeSJYFN09XQ8Iqo+V4v/xkQZQ8/I8K0gFIAPNzmmwrjWDpGNVtYFNvfgxnSbFMk+6rhC3krLdWFx
RCc+JmddBG7VACLC7eIWCxXsf+7uL05k/+Qv6pCO+rARSBtDxS2BPpHrSkioG4k1nYsWKXCG9H7X
ZWYUVKiisP7KA5pNRoQxsWjVrFxyvBBFOzY/UieX1M08TjfE+ecEHBwHNPUZOoCveiwvMX+dgEfs
md+MU9CK6TCmBQCvZWNuIrwUwyb4x7JXn5osb3pXPresFq8aopoy7hKwh4O+U5n1NCYjU2B/RK1f
7rvc9ne6akkJHtoBBEh5dt1G3myrfGn7V11HwaK7Gng+LT2kZYrXyhSHqozOS1qDwklROEQIy/Km
tlbcYxyq/GsZe+zcKS6RtAVPL7iBNwk6Xk9BSlZGvOMbklddp8AWTHqR9c4Y69xhYvjabUfTx+th
9XaoxMnUjAVPnIHTgzmkE80n0pYBTyqsUQld29aZkMGkkYfPHBcZ/BTs2PNxKuTwGNXQuZeeuIeq
fsSuhpMWGwkIX5utKhLWOh32A1YBACIrI8lkWCZTth/Kju5i1u/tvbOG6agxK8SPzdpbr1Sg8MXB
I4hPjWb8Ra7y4tETF5P5q1HslJGarrYlPoW7ZjawYoxGnywEmlZitOUBSuQVL8p4Wrr5W5vbpwx9
MyZCjaLU9509VPOnpWez2XcGGaPMfHZSfABAw+kyI9dCP0oQO4ksAYFbJOt1uWRj/yIqXPe6+RiL
mRLDFMcKDM82mZmwdQsYvLRX18KA7JxCNCzHClxO9iI8oR8f7YUymDbrIenSp6KMz2OBAAyF7M2g
6d02jftRNuMvsjIDak7RBgzTucSYDlhLKsFaQ6qttEJwEGX4KMee0VmapAcQ/DHwNEX3qPTk1IHn
CSYkSyFdNOzmDEdZIV9nl5Dgif4W49O1m4YnIhDETuQ2YSDoWFEpONvOWqy109NhDhXGToj3bs7v
3Yj60Gyck1fUmKMnyrGGYSP3Hl473zuBsUkPJoGGbQ2B04ltJkhTy/ms+q2quj2l3MjR11sH0FhM
VKkuFq966tbwz0nAnPRZCzWyZcde/sOhdB4tkNkC/gTu41AlVG6kS47BlCtKQtv7YAhFA2iQKtN6
0EThEbPuQtGa4OZv+XZl0PaLE9o5MIUBvaVXakf+P1Zloh73Tx3sv42lcy7QKFYHG1jnoZ2yz9go
xvPoNieHgoY70f/JwDEdqHmuY9k3+9KpU/qRhuqv4Ekv0unWYJRYIwAjyIJOEqLbaiFNsNQGcZDs
moqLkKXWtULPA3KhOcYT6GCn13eWkRtEOP4d9NKn4Y26ADqQlqIU9ewiCrMx/kpXPxZb+XQmF4OJ
mmuhKxE5kxAcwtQy9Cjo1X5n9TczfmT97Xr45f5QL+XlzYnf2x5EVeYxhasAt8u64+8Odm6fF+9u
nn51UewFJlw16laa2Flk9kXX1XsVszFITVJLQAjJKhYwRH0tqO1YwVZwXmuf91vHwLaMGpER7Fr4
1nmla3wTAR72XUc+kD/q+R5Q/xj359idD0blfLly/Gns6nO2+2HrDuJjDQve/QNH8DAsS3fNfJPt
RYXCZdYSh6nY2By6rvlDGsp09/OPZhWeakbMTKgp5oNIqz0JMu6JkJIwawxcXI74RoZh4yuIzT0W
1j1l/SeqrG6XTi6Nx/zX6ymaS8ecLkWGqM41MFWOTWOCqeDaLVG6X4muCIdFvPPEcWN1qLZxZP/J
vhjzIGmy7yTr/jC643OwPpche4+xIUNCJGWBO4/EXBWMmOCQO7pHxScS13Vx4TjBpa+856FNdpWb
PldrcgAgjvg0dAmC9Fi7MUBn9xLHr6LIz4tuKRYoyW+b4GexJbSnWYICnkYUDprS927b/6s7+WTm
1q0C8paNhO4UcmnYO/phaRreyWxLguxAIjdN/Mt8/IXSmEA9LCdnQq5DFLT+QQ7oW0ezufI93jUK
ZJDY5q6EioDzBAcxoO2dhAQCm4zFFxPfOLeqn5h1Y503l3mO2pONQUF56DyN9mFsbAb4uROaGqIt
Sq7DNAKc8UHSWT2al5LRwqBPr72/uFdhORVmpJ5ST6+765jCg1BaZGMrbek/7e8CghTLHPR2Rc4a
tyo51nxtfuqBa9WTsLYO1IadL0t8MVmyMA0Mp9LDJ8SM9WWWzlMvANCvIw2RIC7SGKWc+VBw0cH6
15hcnF3D3xfVgtYGfZU1gzuoJdfYnCLlt1qsG7l7j+CdsFSjNeucori5hX4t3JfKteKrLPPu1CuI
yJqnH+ukvo4DxXaGV5Bc5mEMAPiitGEmQtCJqj4ZtpDHW+4tzF41f+pg5ZcpfUPrtBloLZyq3xVJ
s4+SEk8/IPY5PqLFUQ1Lo/nqAu70K/isGfTLN5IvGFU/wRS/sDMIavPJYijssIeDCAtFhDlDkyA/
msAFULJg2sAnw6LyLY+/pcl7RMG73oQNm1iDLX0J2KZ7iKo/k/NZY8mIq/yGhgNXd/4880MdTeeg
OmbLXKQHlYiTZmivpUm81AS0RcvEbiAvjnk441FjiVh5sS7Hj7KS7m7uCjhHua4z6OJNw3O92AF3
9J/Kc359KCpoCffrfzPYrU+MFWV9B/qE+aUPBr29JrO8uT4WYCY5+wUvTGz+6/E2edAhPQwb0/jX
R/M+onDq2DWw+t2YDtJpT7/LGWaJJEKzJxDXfHSgTjag4nUr/lnIgTIdPolfWX0WDLQyH8VGXO/r
8SMbLzqcoTWSI41zBM1c3wVDWaF9VnX0YYsikMB+WFYzKntbeaDIKcI5x/lwnMY1GgtBeGOGiYeK
BHm8y/gmJ8AsnxIoOToHKclrEYpu29xLl92EFyb5jxhA1sIj9TAJp4+kSL8t2Dl9Lw2XOiPXivZQ
YxTJRDIOYZVsMpqc7t1iXdlXHxUk6J7lS2tURx04ptsAgq/Y2LS/AxLxoT8IMb4tCc94FiwZiR0G
aL0MqtIi3ljHZXSzrE/Y8+Cy342DCJachF933tWxDmxufklE/m6gSGagBvPOQOq5GLy7+AVU9Ljo
d7OCeGoektjsIdaQcLUuouUqtJ7uPcMeS/7p2GQk2PAa82HBiFPG0dm0lj0FCCdawQyQQLz4FoGd
9mgAjFeHzAA2OvDimn13X6o7c/tHs7nl6G599pVNe/YBxCN1NXo+1Zq8iT/21BD68+G199LNwsHt
ggKlGaTC/QDIcMWRU43gLtwAotrbzRSqlBxt7zFnpUETQZg6ST1WFOhGFdYDA91WIY6rj0b+g+WB
SWa7s+wve1pt4CyEXR0lNN8CU8L+NBqEDhCxgIjfMBn8AyacxC0HFD0axcXB1ACSBhrkK6uP1X4F
OpJJfwkcov9dVwUOE+6YtCxdjq8UwGwi+XGYW9nZB8fPz1i1aDJJno6uUw3cMfkZaEj4TS8TZMBU
y895VZ3RnCTiDz7TTc4mwwtr44kmbsJ9mKNQShqUN0l/b0yaR6yLpRVbz5I78aWC3K63OazSipAd
hXx3o2ZxbXhGBnPlmmNGC3JZNWHZ+t2xGMblzgBs5HPvgX3BmsqcKb1ZuZ8eW4gQavxGcy/szyj+
UoDC1iGBIgHH8o8L3IkBLGfW7HUQKo1RnEVHJdFOSKOZePPXndtknyj9QsXERsE2bGTV1mc6Y/gu
9fyjZtS0TVdquB0jOtR6RLdg7O+aHzNmV2iNnHoOm1XmWMBWRbUZOvrw6yqktgzQd3FLO66SOmha
6Actp8mApCYhIUm+FvP4F54x6JEvk0AMw4enaLY/A4Z9ktFZz3dazMUkXqvOgLMNUX7IhBcUpDA5
HLdcMlwQppoJVV922Zx/aXB7lWkzHFRLmGTQR6f2A2b/PioJsMirI8bX4yQGa5OkNhPV8lySGJZm
j2YyMIdBH1+9Fu+esp+6xSFXyRgvPnH0/tDndCjuxnLo3jSWFVg6AHzx59Ayle5e+v42TpUZsDAh
LdK8s807TlAXZ+ZCjqnvkbYf09l9n90YvUGqsTMWV60kJao4TCQE0MJ+Nx2uXn/ZuLnBozSfsW7u
hmQ5Db4dOM30LRkUz5k8L175KLv533hiEfvWdPmbU0p4oQQWTcgQZmQBVAZl8j0iASVkyAYEQUa4
acEZ7dw5TIbX2fP2NjBrdBhMke2wx6e9wZx3YfOOqcpc90M+KCYA+nKmwgN7NIh94Xq7OBEBP9aV
97Prm/cBMS/BuMdGwzYoijt1+c2gebCbb6tHtLG4Xy0oss1c4koYJiq4BMAwqMy+zBCN4U/yjJuM
s3vtZruyXQA7DGBoHLgzidm/YnTeKXIXLF50a5E7HbyuXn7Vaf0lFKTPtR+dXIZJPSCaGQsd2Lld
Eukfs4UExHVaoKWYVDztYnMHE0p3dkn0Q1Y+XIZ0NK7IJ9h794AvmsJ6rzTvuW2Na4vF/rxCf+wa
sF4OExh0s0xdyUmp8aMcUL6nxnvZdfJcJAlhIXa45Mw/Jxru0Yx3AHsFx1r+YccAwxzxUMLRfqsI
uTeSF6i0zmksqBfFwBIpUSzpCh/kl0cjpo2ZB81M0gxgSVcjqqmCycGOxPowqdcU0epJDsdSHJlB
bm19jxsQMBu6Nv8+MwEEG/aS6ZI/w5FPlma+mZFITu2U9peqaq6FidudRLB5Rara2y4DfmP5Ft5S
nCWxGeQpp2pxKZnfEK7w4MCWN6blOBkum3+LdBeJKxFJGP/vdnq3Qe9CnNhHaXY3l28TKJS0tN1c
uPiaCXR2YZe55bQrCnx0s3Nsuw/5kUKw6K4F2dextsU9ateKkFZWa/5/5ei8dmNHsiX6RQTozWs5
lldZuRdC7tC7TPqv78UG7twBBtNnuiWSuTN2xIolO52x2kOV2OjNG8RE2XmrZqjxvCW+i80obE9j
95G0YhMygGWOutEt1swJdTvahzt0uLmYID5HRkNh2j329OFmqKR1J3U129pk5iyhB/s90i+XyIDR
cxXnlX1s84StRDhux0z3WNATp7ChnnlB/tOykcgEmBjsINm+rqAyTAkjoZRfiu68ZoEKiYeU0Thj
ahvM4ANr8LU5hueC9hC7GPahBKhTEGSd0pMC2AR1LnP35Zj+aBgy10at8qzY8bmo5UcVjBQPFdbZ
5n3bC0dxl3ptDet88FZ5qx37LDm7jnEZhXUj2vEIAwogADY7OICKcmLxDZVXD2o6XhIy4KD88uRD
Z9KuPd82pW8S1iFCZ9EeKFX86DalphMoZ1IiUQau1tliwDrNl8/gnJbfpTxCMdPKBpDP7M3i7HnP
ImZ9oodjTHDAbTaUnN1K9mQc5iQa7mYDcJBSCMD/AFLWsvcA/j7EbIwr/qlt8JKGBBFsZZXaOpBn
Lq/auCrR7ujaWpPPWDbmBOS2WNv1XVXEyWO/12jms+JUHeP8lKKWLaue0av8GUD1o3DS6XUpu4PS
uS8xzBgvQZtvv+GAL5ky6KYEVz+x7GwqbK/vc2A5C2+2cim6wVepOlTJr4a0tXlTxLlKfUHHIu/p
qQpdD2LZo5Drsc1OUIBPGjk4X6cpX6uNL0jGCOyfhBv16j4jGQQEoxLvmhqSrOcvpfjYVELfMWah
HMbCFG1HhgpBPpsRnz8joHKCkR+OIz8BEpiIKOBamklZ2RMyhNimNE70PCQsP0EAb1vuXs5mSAVW
y7Vo13R0dDio+pgNByO6cJ5hfaxZLP3fBTPD7I1toaa7ZM7EeD1N6eJSddlLaJ9Q+tk/yKOrii3u
53U02X7IurLKdp3p3DunXuLKXNusawOktzzKWYsoflN/xCN7Qeyhtf2X07lKVm7ZFGzMJpVgUZ5O
ezZna8LtJzZFtNNTbLsicUU+jGCMMrfIvTAfo1IVR5N8JpMXzJCYq9tErEUGXC35n6yqG/10m7av
zmWi4QxOiDLwZZy0e0pbE56Nrl7Rf4e1bSYHReIlIXw0xeSY8UcYNfx5vA7eKZkuNGGR3bBOjT2u
ZZHydmdAP4AyFbMYYfhO2a9nWTolvuZ6mxSysoAwJilsqQW5YrY+Hb7aqJ6FzmivTSntCGLrJRZV
GRClVnrY0huFkbwKenD5QjsqJf5dDs7fLGVkqJJzZrlUeStHbhokUcCLe2uZYULQwz2T6kBERsEb
lwXO02ORBiwJXoLQ+Nv8ynVMR4ZbXlKieKqLk6SmfEtqKw+PZSIo3g3DVVVcUL63vFyuph1TwXQB
XDwW+KtLrryBk6hH4L68boI5oEhY143hWkoyVKor/kw9+qnS6aZ4PGmTxqq6cth4bK3E/UdI8gjI
y9tESvQakHHFl/xOGu+loxt70soddoXlkCAYKIm17wcptqasr3Q4HauIFTuPftjZMwhd3iTeGzo+
nsQ26Th1FD7Io1uvJo2UI/lPXcVqG5sksTodOGdFLWM3sfKEGOh66T0UeCO9/M3rPr3sndK8hYbX
JPUQ//ojX+sN/Bm7djnX5dICzws/8j1NnHXNelKPXiWEEAzAJzxos5XMUS4te4etHunVOlPxmY4t
HUsByByU5kCKAwUEj8xFV1BFKVZN/WO0bb6XPWMjqb6EsgmuZGBhk+m7M02+eLHZIikm13Ryf6Pm
1Zoqwoy2cpvm/mnnq1KPdYlrkn6PePzF1M8Tb853N2UlnNrXDP1Vl4jQbvUJp2mdmvXWZAUBJI1N
3M/gGM8sT31rytg49Mmm9P56gmd89RsGTApnQngNILSDlFUdIeIOuyyLvhPiOs0UmbfV6H0atcHX
eueeauH32B3SJFC3eMT28FipJuRWmQ2ZT0Q/G+MX9kAshPE6un14BHzqbGNvvChqSmooaMMD/T8g
VdI94V+u9iqfsKHfup3pOzJ4Ck8xVyl/sllwPZtzoAammlaxc7/kE8FaU3/wvX0PB2gfbqChmPbK
pWq4lVESeWkac8lIhFISHfqyORTFBA+kF9eIjDZNSdWJK8ZOz8tbDfMVEsiwkDLf5q76oRgm12bt
BwJrsQjaCPu6eFdn/SSDeWppBzeSL3FqAEEDXtbvwlC/D+24jdTRN+pqE5c4AiYdj1N8wPa8AI6z
cvDY4Jf6KMb6ra+zNTQeleA3RalD9WinYmcYPGOG9iOaxnca48m/mHzaYqOF9ppl44qd3l6y2Vlo
OuaW0i7xXjr1t9532QFL7K3x1LVbMd4E0c5V40+QHRbMIOvBzHy0p18KRIKVq4gXMj0vWhrQpW0Z
F36tvp2oq3jqjhMG0E3KBkMl0D3jhjiODXZK/VCqL2zOD5pVLK3EO4qo+gC6RKbPgtZXMENEGeKo
89LkGkEU+6WqOsiZErvDLL9CnqDe2/PqlGF51ysYQKitv05gr1BlbnFKwziICWdAtgzT38WkN35h
4v2EZIAmtGHKPmMLxqkljUPo8nW1LIC9Hts3uzOueV4edcvzk5jiKrGmx2Eh1NcRm3TXQDXU+fVz
YVSjlW7a69as7qUqblPVnwdWzCYX58YLbnYNespmxON+FFKSQRmpGQ9b6o2XtQbMngZcg2FsqMgj
im9MUl33mJGOk02hlg4ac644T60vl/B2w0XRGJulMfEDtN4MFKAcQdhQQnb7VCl1J6M9JhWBPTtc
eRE0E4NeGCXaS5MXkr9kj4cCnqgZPLtQPXvwvCTHR6ofXYclHr0z4C5iaydZ6lbGsGOeuRijcWxM
nlehNlAekPRQlBKxbvPKdwkNV078Qo39UimF3wDhE73xqAwXS4F5i3CSR4O6i6NngiNuydegcfYx
k0il4kgg8BQU/+rGOk+oQeM8RtrmrUCvWmtTuYvH1yw2d0CxHH8srK2pfdPnbEE7R4uzXLmnhiym
czgMTXtTGNYBkvWjy+RsK2VFWXTRI8N0TkI4vioh1aDJVXXTj4S5oIvKu9437zS1HzWbmueqnbLr
NBKDGILbyLqFdrKtG3iPMFWoqkZWGLHMRqa6Du/BgEEpYfVijuJ1ZOW7TljsB8pBtD9qo2yC7h3D
0WYukdEixS8Dd2NTU9rCNKeUe5XH0m8FqSbcv9PUfDl5TYiza/a81Yg8cbXlLn2wk45mRVqdazc8
FHNTfajvR9MKDgHs84VdNe9eY9OOhAaZU6DVTzRI8V/pBHNHY2x6amffs9bdt81cJp6CV5cDcxt8
6l2l0k0jKHVVhuc0S6byxyPg4nETst3kGGRY/6r0kOfWrfaifSezW/QadfHBC96qgSYchYRLSNhq
mNmY5thzpe71n8bDvkA0C6Q03LOih6RCLrSiG7tguiZdNVmUxgc8UqShPQyTNCisq2E8MWbWGKsx
o7H3czZFqyigWdwnz0gaXEyN6aDCs7UOrGbdgolcODrSVEMLdmnpu0bT/CIu5gAFUJhuCteeU98p
ZUILS/FDdr896VdKWafDaHl7mXQ8wK2xJ4D8PbrhT14lK0OBFutw4jW6DTcV+wn+WSZHnH8gRnIK
PrwsOnmUfueuZSLe8nF3nSM/E/YbwX2Yu5cMrV2ZOHhoRHnXdByKk51JZmWs7NkEFqBKuS2n7Q46
9pmZDk+ZvcRuuyw0sc3zeBZDeAwhfxjQlw3dBJmjhcPaqeqVTjRlbRjc9lj+kpxu9lZjDze3qp9O
PDxTF3tEPK2ZEMBW5rjhA5lxb6M1fR2Y0yPAWOnQJqUPWABtw/rm+/HsoIJZ1edgQ/AMuHzlchMn
kR9HPXW1zqIkHrgclewbG/zM7tsYrrJ2WoChblJxyEg20W70K3ACsm37KMryxaK8yQ1C7NkRr8nI
MO69FKyawfojlDGnVKZ+NGzvFighZCV/CO/RPs/TvZd5J2kScGKcDPTmOlqoZwDtkGGela2fx/Qh
Hag4DWI/hR9ayajfUTfQV5uxUQ8aa+Cxjp9V/xQObUrDLnStS2+FG69IXl1lhAoBKNdUJL2Q2ks7
aC+Ud/nSiBxWv/XGndmu4bdlnqJS45L6l1CJHmfCH/S/NN+POLhtl626yeqkfyrYBARrpz6jSw0W
Edf0mpu9DcUXYCiiEPJUMcWQ81NzmagCb67xgJ76THUQs7l31NnN0CJ0Sk1s3G3NmiKqQUwk7bke
NUJIwWuY3eze2dHjvuLA3EUy+C0TrA6OtjJa9mNGeuf2jyEneRCBhqgUZ8NS6UhJsHPx81rgdVJP
mrT9lKBQdwXvuq+T4W/hvhAYxQc22m8K8lAvSkgjWBvSzjrCiulRy8oXqRrbgHtYaZUP1axo6Im3
Q23dbS2Fko9TE2wTCYl6wtBtb5vGQbcg+z07afJVRoDO1IzDXN6wKLRv1zBwPWeYiSLISY0GCpTu
vskyj5qbHMJcIzqVv4Y9AgX8ljP7/Tc006MtrS9oxLMHft006i1Q83UfIaFy4+aDs9UaIHu06mBW
ycJVjuLDmbrGGr7hqnsKA8HRiaPMcH4ijevlUKR3NaBQTh92pIu2EBA0qXw5MU8THyYe+JfekfvW
RuLtWVXwamjFKyojD372iOuQsT+I1gbXiZCbGc3wG43m9az/yKLxOxW+Pml85eroB+FmJ43sxPj/
TwTcAWKKJIj0I8o2wUNq5bWrGxqX5L8umU6GZdxGzIOYMvxKVx7QeVZtovhqRUmiUx70YVrm2ocR
EhiqXah0WrEP58ouN+y2ge5qmDTrbxzBXxg1NpZguWcRB1BiLrtKZ9xQTnRR7cM4+wSdPC3atL4P
KYcZ4JdF2hd/ITXoQZX9mW75zx3EhxkQW5TSIYLBp1yG56RnDSJvVBKzV2LBFRM7zEPUe+IeOpmk
WTrPtW0bI8xG5VsO4S/Oevyz/J6Qe/OCnsWSWoE+UbYKeYJVUmi+YscYHCRvjetp5ybsYcrb3war
JNnNRupSvSv4L0SD8JIGR9PR3wOzlcji40eclseRBSCFaGD0ccNhiWS97RtJAzTDWMQcN4S8lz0n
TILwBtxi8N7yctiT8SOjy+U3o4RokYIp1C3cbppDckyPrs5s4MV7KfgZGwbuk7laNHR4rxClWSeU
RBjHR8bEF1Fx3nH2hL+6w3a43Au+Dn38NSGBwruJNnjywgVFdPBlXSqFdGH8OjayuqXmUAvunlap
q96AVEXFC1HvBYyUFb7/I7rAK7LgUtDCSmyL6BgNdi7yoFJuelV+1SAhGm+bh8pCybKtimhSVsrV
6V0aeRO/zsY166Nb6uRP/Bv3lOLEYiRm1hf41otNya5NmA1XaQdkeVnfRJpeNWV8o91BVM2ylfUp
GZJd7PyQrtxXtHhWZpSt9XmlVHJah8odB8x2KomQRRHtUaNVY5MXvhPoH3XEM4XCQJGascZCmC60
3DrUztYqqx9SK/Ri0+lFDdgX96o7RM9y3YTzUG3JpfCCHyHCbQLueGp/JfaCVV94GoM1ypVX82aS
7PIK7ynj7jRG2XLoSno+bRCaTRz84iVeau30QR3xl0RWsypWP7jGr2STBVlvQFZr08DCZRgnQk3H
eHT/HGQLcpoYZ+3AOzjFa8E0XFOzUVseeBW3fpUUdOGfXurus1I/2siYN2G8nDzKoVNupae/67aF
V53VrZIW68YarlFvvRCQ36ceNpiROgOwTQsTxSJsIsBs4zNogVzorJEJvUxm+RwsbHVShwBLMwkW
3Jr4zhSwmBrch87kQ07dea9ZXAC/xAAa//81/W3GnwIQLfyii0fVAIfVl544myjNGELLsxsXa4wS
O6jkJA3DLaMbTDXMau2ThNmtctBrjGzcu9J9hsYzUJIXb3JodsHn3LAltMpvt2IHhv0z14HvsJB1
0HKYpPvNUB+9rL+bVGh1bukXOacj1Wu5qJctq71CDx5UPi6IFt/dpDkRaSeiInkNDLxYQtmEjRLg
4cLuq6nHyQjPIsPrqMQMR4StjWusM5qZFYpwAM+wXIYm9nzytdtcSfeFnRjEStJPVfmMka5rK/dj
44vd3mHo+5WL7oH5aJ95pFBDkx+4uNoC25PhvMxjmKkuapzinjO9ISwLgcA9JTuYKBdinHs4q4eK
1rSU03Od8WWLneJcRezp3FZ+x3DNIxrVx1Q+Yn6zUo2WdmXfHZc/IR4pIHmlNYE8xFJljSgsbBAK
6FSdf2jL/GV/CQqvcjdEaYke5oBLupHtRoYhGw6nMKEIuQtiJgTjGqzlGR3YIC3J73nc8hMKC7S7
YtDmrD9KvmyYYlY1+ZcsQ7rVx2QXTbM8ikGP0pgxcz8aYOph0d5Ih29KyJ1BooSrIkxWcUbkpzln
RYYik7CYZO8zeZDcAAZf1bZa9+S5I5TngDIOaFkpGMYMaM0j65OdpnO3L8cH0c7vpoCBjHE3GeKX
SWuuZbjnzEWpzy8qao9twvaRsF8sF/uPh4qOL06DT+FFu5pAYoDVwJokzxIYYWLA6ibN81eL8Air
P6Se4KSQT5BxTiaajLYp933p3TrtKqeLaenbuSBAx0elnFoPkJmyFMC7BRBZZ0YUAHM0MVcYAoNv
RmB5dFmMCt/WagLFzpfQDQ6Ma1yJp2Wo7+2EQmwHrV9XH1EWLMbZnGpWLfpnf4QgsGc+oYIhcbbJ
kD0MZOzW7m5tsNfKi5XrN6uha1t1VmK2iEdE6nU8lDq/Z3fatHl7HgSuB+usGPYOAMkPa+ZN3iCx
M5KbGEfoh9/HdXepK65DE4QLoPGF+AMLTZaBRUZejcfEqDbmvEPNwgedlKXRk+fmUm4MOrxv5LXl
qDo+S7qvUrVpoMb77KhHJoR7TChyBid9uQzQGotOGb9P0G3bCr23HUJvNhJ/YYDUuKkt+6Y7Y8uN
lllio5iSsxiVVR0VcI6ijaayhBi7dZGVqzlZJmV0HFVb9U0LXHhlxkhm4W1qnVM25I9yVD40OJ2K
6A9BoD0UrqBeeI7h2aaA5rPxpxXmu7SsI1CzVRICA2pT67XW+exnAowGOxHSfT7HzrZ1McbbwaGg
WKh6VhwVbUCfTQcc0GHJrRuHDnx9IxVCjOYW2rYLNsN7Gk3M17Y+jIwaUWmsiXtsaYOPVewgwZhs
Qowqeg4fq/5Xm8qbZ7CFSRlUAIra5rRtuXrR8z6TVCGaCHHiY71sqM0ggNPAKxufDRRlMx8vFfqF
wksT6flLxoFYSmWXehX7s24XBR0iNPNT1YPEdwP7qiNmBiHaKqw7PmeAqnFtKM3adLMAEQOPzEB9
QwgGfyCxwl2XFLs2bHuMDVlsX/vuWmiEPVLpIZBmR8GH0ZBE5OdiF+ywZs9jWIwUZGZfpCnfp5ES
y3nBlKIVjcXEE2Wbn3abE2f285JWciCvDNsJG9mx0tDDw+IkFeXomiGFJB8ifPcohCqT/MvTZwpE
exCQmWNV92skar5R03dhay+j9DZDDpM5XJbaMei7TY7cmYEPj233V6hkYkm0RYvC1a6xnDDSS2QV
Qd0yLVq6k0VLCohJFtTemUeEnotSsqM3PmHIGsugwkWQRNtAhdpWpBaLYitep6zVwzu3ho3ImHPL
4AIFeRtxdU1DjYFRc+9ZlPvA9QKcvBzrMy5EGVGpJFrSWz4k1yYgMY/biHBDRTpdlz9onjMqGFwO
m9/5AwyJ9eQqfosArETmiZ7IPfGTPf7SrYt9IMpaHuH6Erh/+NYQwGmiBEdvIN6NDFdus4hbAmwm
RaKEI7irqv+0EVd/EB9FY/IyeNz7w62qvbnmQNAG/1TiI+XiLMIclS0D+qX1dDZkhpcBmb3GOrCg
q+81qe0VE5glXiP+6Kk8JtlPHjydZMt64y9mZCrS8q4y98Zz909e+MmQv6jTJRnlPu2iX0UxlhhO
l33bvIem2JPw1EccMUVhgSVRmUlmg2GhvoIEuaSld07TZDWY1dOtqdzkEFQUrOWh/hmOYs07f2wN
+orjj1DuB3KeAUccLetsVE9RYi3z8eEwKuXoR6j4nc+ahBGwW4wkOLpSWd5i8u743JYIHGuvS/c2
cL04Nw9NyEpByv2Ia5o6mF0M64zWz30Q/GU59NY2xy71O5dg5eHNEf8GpFMrixcJYXpL29PgdaVP
/qKKtW6X2zD457UtxyzcsImzV24M4K3Jl+Ola8FrheYS2iDHeZP0ROPPu5vdhzIqy1DIbc0XRpSf
RqYC/rlpUf2EBs68ab0oKUG+dJtIqprAS2paxhtqWh6XO29n4CZZRL16lrGKlTlfFyrfLjNz+ksy
kJU2KIvvKEJmm3WUALGdolupgghbfOaHCMgBz5H3yQLjnA+vanoKOZKVORLMm2Gnd8qx0bt7biYo
WNAkE7pIQRRsk/4xfwUB6wGYHJcGPWtO9ssBT4higKTW/8vLwldY9Xb0POkD/gBKdsv0YVQXJyHR
+i9m36kbA26VQ1ncGq7eifrt2ltQB8vIvDdW4WsAwTkbGWAednBNMJhzOoE3LVd29OxNdKHxhZlb
ZxMralh5nELYYnWBPICX0RB5usl6lekoIvdCmdo35sKPsLX5bwrX12P7znmzbK7SYn8eJ+Tms2p8
S4run27rzoLYSrsCf5ItXVSLrZH9cPOicQX6YI4aga+VPVvTfOpdYj37wT1DLfA7Im1Hpyc82Lfq
OSrLa92W9sIL63fRzWVvVu5Sfzv+anU4YDMmJRbEHpWLZNlA2+xc6yVtreBOImPufudnq6vmx5RN
fwmgmUhp+AMpiQkkKSWUx8gXhY6twylK+jWgQ7sw6tTRouRZ1+zdgECGoNL9qITM4XKqcuuUN3hC
1SXPHmzbxw0rSgyztVCpSpM5bIWnxcd1DL57PoBQK0rnB226nD5Ft1XqPz19lPmux36de08dk+JI
T3IS5PTZQJtFvgg8Z1Go/zL9vR2LDWqZULkwFUvb2wkbbFi6gTpiVV8TH35aEYGjwqpnzU7r2toB
pTNtMFCxEgZMSvk3xkZ+7KF9CK130olustUTSBz1iw1fIkCELK89T7NiKLvRcjea7oOm5L3fZ9US
GMoyavA4lRvCvAxKV9GjDr5ILva19Yen2ExY3RMLt7snTlEPnyuICT2dlhMeCfNZEPCzg50oACuF
kCB6MMP4z8Vfgj0EpqVPeHRpgbBV2k0N9iDFM5dXrLIkz+3fUISrmWFmb82It1zdCIcZFx+cwJk9
32hDPsfYfAbvL+lPevSkTJxDYV9Fv424KLW7Mqnkocuqu6eowWRK9khGiYcJUAMK4Ab8vT0Ccagp
SgnYHJYTlXgGBgUVAeYQ9juX7y/9TqRXVr08JYRsWjofmnM7wef+q7WD99eNXHi1PW/KUkl2ZfWe
VwILVnws2OSBmj004gzyEcr3G12Eqj5XUXd8RUEa1dRT8m4hRXJXh9vf0XH3BhBv4VQfgiynMq7y
7OgxdptxvWnQ7a2oWyG2LGcvgcam2uaqW9q3qkbfwDouFiqavx6es+DcVh6s4A+QB0BhKCMv8Ur8
kjF0W0zaXFr0BE9QtWy+/n9yEDOCnmShWvpaztTgzoHyrV13eLuMRdmsqUFaEejskTqbkuC8drOt
z1C6q970PdhjczOqzYHkTS9cJMDkVcbR1nzTvqZ3kzRiLTDoMIBMyR7AEdkEUPTuMmmTncIpzfLQ
I3xM+IodObQcdoz4uix8fnt1IuzNjyYnWjOS3pYT3gP4/Hqirxx+NGn5bs8B3uDhDYi/CGkh82hS
vpX6gP38M6M/yWNMFNE1co6FKo+O5A5X861UllH30fBTNjmkdD5SFf/ek9VrnWtokXQtIX05i1aV
OxczUVG9YfNDc3Gbc4eDPLe+cAoEKidEzdTZQxKLSfkS8EhhQPS1r6Pox/0mtv2AKbI2t7Ji4YQH
hksi6DUidtQjMOT0zwAwgYCjlle/RdnuMmIGvfUJ7hjfy7a3km040Z8CJXjAODrTsB1WtQbXkYLt
5/zAmCvXRiqme5MVE7HaZWx9OfzUKtr8qvFLFfxDTTfKdRbgDISkLNJ8dpzJQ8Iz0/3DponTBAsu
Syb2QFBw17Rj8lLjtWZTqbNGNdoUHAsIxBFEUbN3OpCL7PGnAWPVXNs1rl2L6zVfkph3eO6xy1gw
j0xphIp0ROmI2gIPd5tXPsqoeAhtfq6JlVoFQ4iWqsuuwP7Htob3mqIIM1UeRQRSiD4RFuxuhHil
t9+NYgMEGadLryMYlqsJ/bJiuVO1JXz3uwXPi3XEhvEuFjRjVuRQ6gA8PXmlJV2RlAkkRHUKKL6l
J2YlEsE1iLAYUGHbbhLKN5CGcsOvk5RIFP+gbAlWSrbri1jx6zC8mHFBySN1RQOSTxQWxRo/dv9G
mTWBT/lTZhVzu1JXqzK14nPcqq/BPaiMltVGor6GYNADLP2PlmvWwXK6u4EbuQc5OMNUEhvl0mbD
i2sWc4AlegbWt9SKcATDoreoNSGmlOPn7iYFsN9RS16KzsSU7/gGv9iWHRx3PqSiajm6wxpq1W5i
YcXHBCtkd4igM3fvLUHGQD8b5S/JuEV4aoNXnOh7lT4hZ5K7ABXHwBvGUbemC2VaaMQGVYt+JA0y
SO5E6fH//0cfAe71jjIvLnAaW3LPIH+slua/tOzlqrBxCIeqiCAbat/0rHUbq2aFFAYQkKzeu6k2
BfZjLH49rnyLltrKQdO76zyesR7wk7BTl0YDOUOhHrjWPQyvUOk3Rh1dHIPW4jb5SG18FpVJ0JHw
HQnm1ljzGLen3ENBcoRifibQq0TMxAOmfCAOEpZTdRcUjdB8kQ8OuacGAm94Gem2slXBC9igbjoj
aQF6BiXtXPimRj4WMh+XfWkBNuyIO07FWzQF730zHqlg+u15fF8VsptQ5EJ/tLP4oFTVJUml+ebU
fb42lfQIHYlpwO95nhIMPmT+wRLOSMtxyrA679uWWJBKckuuJFYt3mHPGA+pSYuFwRe5jE7NVFM4
Nl5q5nLL5HfXHjUVSBtOUjVy34HfaMR0NKDqebsMLOv+j9XWWZ1uokhPRR66sB3l9xgc4Cd/NmO3
qbPgGhntqbD4XdYZy0a6WAvX+8O50yxCzHZlahxrI7JnzMlLZpmvBEavNRe7ufeipxnP0U4dE0PD
PxS9U6yGtuaAA5ssiQr5LVL7j6GT37qVYJVt6GlQlyZRD4LR2BXYxPCwhnl/0DvrXkQG1Mcviamy
rvmPOw5+lEKp/AmzvXbcsQey4g2J94ITg3Ma1fgvT76U8jaqt7g5ByLeZKrNQRbutOpRON8tDsPa
paCXMt2x2JFzMMJ7TaiBxN/KihLwgvpS5ictZTeBj7oKMWKVLImwbVarykigoFvb2kqvMYc0ySmI
F88MbZFmylWlsp+KsCRS3db7zHglH/nZ9O7S5ylR/5v21VD+BvNtCvmbAoBkq+8NdsykMLnc/PKW
78vIwK5W+K8UQRPm0XxBmsQS8TMfBaWF/aYLfou0XlPmgvJFc9s898OXDyUlANau5rQrsvFsgEyg
HcvYmJn1RdGfoXEH5XwMcUDqFQ6GFHm8TaftwLHaj4RqR0BEEErqkf5XVV0LfrLT4PhtxjZtUq2P
2Blu1GtvNROHVW0FP2VT7KlzfSSOtajFiYXmqsO7VLnJa6kftBoVlHuCGaurgZ1jjZmv/hiDD4r6
Pjp1WFLhcxcBpBqXJR/hHlSiVXHNSctnBo0UabycEEIr0751XMfZmcKgvU4SWlza1PuAAKrQXuNE
vMcWfC4bjDkfbwcsRv3tUahd6sVLXdr7uQmupOA2ZGBVkL2MmBSx26IodAwNDg7mkKwwJoTeQXTv
NmG8i5TuJUnh4I2UJnO50M2zQMwyWcubJDzd8GxLPl1avy5SUrXtSoTKa8DmQ6+rbcmFOAJA5dnO
ysFP0dIuA9S3V1HvcEpnMHbaJjrF5tUqJDh9dk7tKuP/lOilp32KtWtbKDwq4G4lmT7ZMFBpHx2J
uVL2ZDt8q0FsAqkpOdt1q/vszHGZ+PApOLa7VeY5EHy5l+gBSWHsu4Vtvqb8AgqusRaV4hP7dVPx
lso0Yu2lXEhNTgaXcK5JVBOu8pwaRSFfGfE9JeJHcsh1yWPV7Of9e9KxhNSRn6l2J08dkE6gZ0kh
BzP9juMf28w9DUM4P06q1m3jf/+ixOAv5iSQTxgE6yhnwV4axxwraWUeIiqBCo2HDRtJ1lXrKPy1
2n49FihjUKnG5Mn3fyHd8IRT/KNJ7j0VDzY+RrIfl4A7i60PlxZ1wEztK7zXtRIRu7MDwunM62PJ
0hVHhuB0bKkBoRAaQlj6MdueWlXb2U6wHpTqGCTFZY5PpsG1gvBY8i3rhbbDQksXCKgn9atIR/53
MemqyvSIOz4HU78HzfeuMQolCp4JWsQm1dnUeu4DuSdSLm8DhDnOlJqSJuQmZBLJgsuI0OzUw+yS
VqPvAYqA3XG3ieorPejrbgTWY1wpIlqQUdj5AAhX3tD+RIW4z6OVhuFkGQXtriZ/4ykt7vAqXOC6
X+nw9AfC/wUoACU56Nh1m9Dd8XHhuQGYqAT81Tnvf3eAoXOSvMMFLEInOpQW5iDIKKVr7vLaojDA
W3LHFK34p2AYTBp5SHXtLrkLjMHpP9rOZLlyJNuuv1KW40IJcAAOuEylAXn7lmSwn8AYbND3nQNf
r4WoZ7J6byCTBhqUZUVGkry8DeBnn73XDourD8lVm9kHvT4b50tHV6ft9r7uL0UB65B4EkHSkU8c
XA12NvjCxLQ3XePBGfSRPdupJVyRtTVEMQj5AX2GRV3uC5rCA/PqWc61MxloqRE09S97Bo+QDv53
xBAb9y/SpToO6B5sqCdyFLsYo0TXbjTCqMsQSXWk4VTwnthcGg9oeoWyN9QdPCXjtBs/S9vbegSA
iOHupVA81em0ayWYSK956xVazMy25lmbO8VMkjv1MbJKaBz2Jm7uE+2/JFN5rm16fZbXBy6y4x9c
/zngWKmt+eotSZllp8PHw0ffYmtSGN3V8MdV5r9G5daZv7Mp3wxsK2QEhCHJv5O+eLR58xukG/jg
cVTfmyaUFLzREYibdGq3k0lhjtcfrA6DVmd8wlS9A6hEacMvKo130hkPVo+HBgymNcS7wcFUO2SX
LqP3gWV0iG2VAMi5RKeUJa5ctt4Jz0+9sSPjMRoBELnDdnAEcTAiQU6GLT+6tYq7nErfus02RJDY
c8FHOFjcBOzvcFzwEjc2ozkV4us0eSJD6NveLq0gFJFRoe7kUY1q2w71Zag+/QYlK+Kjz3hQw9sZ
0r1A/wo50drdQ1fVV+DNTKP9WrYwUSyLSr7pmlvJ6zBfG4T6Unw3/VMaSXg16eJD4Jq6FVF16JwO
blyFR0FjkOV+jZ/XTCkMZS5Jq/ArpMgw4PCj8vklnC90tH27zQbw9ZbyC9xhzy4FIErgWP6NQQOA
UHA3Zz245+ArgX5SNm8FNRRs34gnR/gRh7i4RvBJjyj0uy7Mb5Ma3/2GQaogAx1X1LTeA5cCsMq6
BveRCN+8aRm4wrX8baTdtgf6Y+IrC7N+68b8bOudI997zRmd4CMBH+jhZB8LpM4cPRQdm50ft6JL
OSP6Up2Bcy93OsTt95ROVCd/FyW50sR7MT1ImtNrE3y3hbWi6hVM2k61v9NKb42eQ7VpPnBKtVg0
weHee/IFo9amKVnzKzzEHHvL9FQ297OXPRjy1+gbH4a8y3S/ZnF/E/YYY7yftHBPkGpuSFdWdfhR
YJMVFKmblQFMGLC2Md5MXKSC+Udwm9fZ3tV4d4D2cNze1s7PFBmkTo29JEaXiye7fARYCcXPwAkb
gGdkWQvaESYR9kJquZhD4a7hPk82y3p+IAmi6ssSc5OWtba5mEV4lzMq//wJHl2bfEQCGn0+PuT0
CVEJDXwx2hnVJhhZKUzE6+Sv9k9J8J2dufdLbqmg2D1m565BQphlu3HjegcG5qC/gwpQZQ94I9bt
KiSS0LvNysRGd8MyEu6Ms8HKtU9DE6lv/IwBZTDrkUVuVIqzEEQ5RMFdMpxNZ988sWgxOIBmu+Ge
RxrM5lFfNKlgL7mLs3uM4NhPjdpFjnkOomsyAML7MlHcwg2a7ageo+E6z9sxPcURebeV967KBcb1
VmLM6xv2nqJeGw1XugP0wr3NlUb+CK02Dvt1B4J/yx3Ln06D1d9KEMtDy3vrGsXLsl7RtoYgpdMT
28upSY61o7bg945+i57kfmEH4M2D/15xPDDsm6FBlGzlPZ8pzscDn6toS7sAAk17dYafguK4xj47
3NNgYjF72E+RFQ03Y3OlUqEL26PHDb3WRGXHW2Fcu6ja6M64+Meke5JAPFLxFKJrTrm3x6vv5QeA
iyvaPVkdHRtWjjkrUf/S8dN1oz9p2aPhJhLttdTveQjnzNDhBZtEQTNaciv7hr7BMTkO9Lod4qin
JhoQL7eFIIfexandw5AwZe7axMEyTFP3HPJIyNYiz0OGmigvQxqCE4SPI01ysbPG4pH6F+No1vGK
lufiOoeteY+rbkUxLuwNIjdrN6FJJkwtSImOT/PVhD7SWtCuUlLiVFM6Jf6VW0MVa9Xi4M4zl7w/
bKwJ8NaTWW3JvFLBvIB2Wt8TB22Fl16CH9NQ2rhkG068isL6g67chTWbvwormDetu4etE2+CyP5h
J/TR90VyLqBSc8EPDyZ49FMASZHlnWJqBLiOu+EQA/g6duDTsIhX1Tky3JweijZjrcOYawdD+OI6
AyxAuETbP39sPZBjsapwhi5/SzZgZyWT/UB3Q/6Ir11ysm8xz3wmJV4Aa0imK+gneUw7B0+0UfD5
cdHB3KWyw+uK+5Q5ZU8uxvQPkVXJq59C4+q6OdkULvX1jiyt1dzN/racFApG4btHJOCv2Jmgx9n+
u0VLA8er0V+btmkc2yoCgphSW1fTRgFfzEpgodTu77HJzCN9R/NRlf1PAShz0/ZmvuqtBPPoPJLy
hNZE+kvpXVMxRUxibnfjxC5Pq8HdKS+/U3qq+aEujFI/DDaDC5K/r3GkLBXCaoECDENV47pt6KVr
k4qkQ+WhvNjGIet7g19wuG9sXW6Wiuc4AvAYLdqc6YNWzbpJHMKskLsGHF2aG/LokV2YesjJpece
c2yyvA3bu7qISsK+5Cc5j4Keiccr0GH/0DWo3wGFY5w9hLPNozA+RfHFHWfrWPbPMd3WJxCMoo9x
zdh2T74VncwqgGJ7VozuEMxY3/q63hfhDpocaSDCRhunaN9VPIBX5YYrE7CRVJpTYi15Y5vsIu/m
/p4nzj2aza2O42Y/8waG0AlRX1BnJXA9Ua3pnl3zB74JF7GyesNmPuOAMe5a4JscAUM2e73wd7PH
bYhw0HkmtDMbm9QKPrVZwcHsmCWjajxETsqlvCrfY6xW58YIdtbc5HQQl9/jhCKPXxtiUBAfW20c
pEfITwZ1uU6Es6Zsy14zqiKrGVm67fLhwK3tVwcRxwhgZkQmq7NoSKMjiz2YN2BwFI2u1NKR5kx7
5tpqCdr0k8IVtZ2DPth1Bif20jnWswvbntQbm3gXF1YecDLQGCHA9ek5XWyFUA2iJttHZGSIfY1n
ctIEnpgZ6n2ToYM5xSK3x4QNR49gR6ZMIiJs4qeSVkKwTqY5BURfriG7yp0nwO/k3lu3ULz9JcLo
zPWja9QLSmewt7pun3ybMFuSV1fofqwNSk2hpyick1s8tdCx94PEuInAuC0z5LUS/GJdgtELnXPW
m9OuclGQ7AFSLBx4ehO4i9JwwbUqd9i/GgBS55lTkeyBRGgApxQTb9i9gUOdIo1qZ2EDjfGS17gy
AydoXiQHmp0ZuatxCcLGPcNemsdLqQer21CXF5EtJhguyWbURxtvFP11iNrhiq3402mSdD+D5ggL
cc4bOC75MMVEqXB5xdyy/Oxu5s1wg09LUTKKjbeN4Qqq0v90BVf0NLKWyTHkqJRTppN70KqBD7GS
lcvVIXts+vwZbBubTWLzddTpjS9G8vdeRHmHMb6IKJEw21Nzo/rHKjbrix3F307qxFuTbCmuVsNb
tb0LkC1FqDBLIAA9jfYTwZWnlPCh8sZ5JYyStGksH5TBEs1eJItOPcdtI9fC6b/qbGAfPZiU6eww
v1IWnFruysQ6VuTk90GVxRtN6wdnJ8XHN++NtZkZXzQ2IBcIsoTAKmKc9RhS2skECBtAZJts/1X0
HXEhIOP7QJKNReq7SQ4GUK4TQvqq6VngqALIodOJJ2r5SGWoUd+4pv6yYhtiXFxI3NzF08wQliHU
QjXitSrCZmvMZytnXBsrrHpQmkhh0/tj94oYfgWd9A/TvujrYxXpD7/1MkLjjCeNjX01X8Khczl+
jX1Yntk1l+fE+tGh9g+BpeW2mr07S6fpwZOgbI0+ORlNjQ5k2esJeDhts7B8BxZwnIxJcffTuIcG
eZwQvU41ZoQAd0jQmr8ipO+96tLbpiLgXgHquXF+E17yb5b3eB2MX6lhfVIge7BD8MJ+K6v9zI46
xSsUpu4vrB9uCp888ggDSWN6wFTm3Kv6fQrFDh3PIfwJ8y3UzGx9ZFEXKZo1SawR6iOd2fUSXg81
t6Y+31p2J4HdmQdeM3OtzCJb+ejsXV1egqrGtc7NZe2xPhc2s0uU99RcwWOOR2zBUM8cBoFmOEQS
9kWOaY1SdLUJMwUb3jFIlAOOsWlOpSeBTt04HW8iWR6WN/lldsF2GQhbuNJoVvYfKJ4MdwaONq8C
7l/SR+llxgk36JvvVUjLmaJiscrOSJEDrdXXWLnZsbYCFpJTXRNYoN2jMWElGC9SO4e8KH3iVh73
grCjQ5H08mT0a0V1Lci5vGKqbXwCIj2UTU8whpd4m5RndvtM4RXs3rvKc85OSU9Ni2Mt8KpL7dPs
avsczLg/lSsWUDl6fBiuM6MyDjkV8K41kPTNuHLGxhIXKwV8PFY5je7eo677yVyPE3ThAAQu2p05
cbIwSCCtQa6nAhxZq9pDHuLStsI2XivmfaeIoo1py+8q9F4SWtH56+iWa76/DUxcb1lukeJkPUuK
9C1r/PE4d/4DBjxKvQd4o9JXINZdPkv9IMkh4gBUNf++Y305+RU3T5KMTuDKmzrV4CqgcZBTIS3v
+y3zX1R/ISjdp9kCUNKhu+tzomupUTkwF7wKTZGEawSB9HOCvbVkapoci2SUjndDX3XbKBWPbZW6
54JKBRA3GGHhZZtIQuwY7/Dln0Fb209ByOZ1dAEg963zGyaVtS9b0uV6DtV5XmzYI8ODO4hdVgX2
0cWlk/AzThXOk1uH/566lqmj2Jb4Hc0kz0AJ800N85dEWng1a8iPczrz0lTwdEX721TGa5gMHGsg
AMqybvBDoEM2td7UNvmNpMMUiW4BZJpi2sCPoQozM7eD2z2wddhbFGIRYVKHKAHATw1wuWXcBz3L
6LiqcznCV9bGpvHdBd5mn0w8IWxauxuoMUzSnrXnKcR81rEm9+IYSGRO77rUAYnXlHcPsF8CgM7V
Qj+5iTMqWyHI5hsruzZ15Tw1Pky2EsBqLIxkTdM5WXDzPXK1fkO6N2gVWJkl9rMmG+pDV+CWcIR4
JhTwq+ZceZ3T+OAyO1wA41/Y/AwbjmpPuOVpchP4sMqWR1RN3maWuAEAcwPNk17LR0uyA2jPg12e
Zpc4xQR+9dYzpcUsmtm4og302GC232GqfujpZei0PHeJ1604u1e1+Cp0bp4nTAyWy/rSNcMz9Ij2
6ELksmSN3bqUQD8YDGIdnz2f5aObqaNlGm+BxrXHkImWaC2BBPU09VQ/l/4IXXFKH5B5EDbN+uTJ
AC4ivDhg6+pQheZ+MJhb8CH3a5FxJxpT+6h1l17ZtN7WRvBWQVbHj0NZJiy9ETrVzaAMfM4xbjk4
bGpQqBW04t15M2WZ5OzexjHIT2q6p5kwxEeyFKN4KE05A3mSKrFymo7krBEN+5gKagckFj6vE2EB
OD7W8EYAfj/Fmb1pg+mrMA1368XHgZarwmGR0/n2Te9K1upF/0O9CpmWGJVpwOdbSCw7cY/zl5cP
OISoTznMVbKTwXib2s376DsMGGUA6Cx8F/70xL1z2zKM7+TEtWvsQaLZHeVvoogxn3fwS8VAwHVs
K+PcsDUsdKphXMt91kxcsTD1mv78S1qluuZarMAletzAJ0C8HWI+wBIqnzi1hEWDiQmuFQbfbE+Z
8+KNiN+iPrSvHganyogAtjXWtCO7BqHEHp+rjlAmbe54MRefo2/pvZ8A3i38fNyxk/jqTAR9DCJg
qhNLrlLCPVbUPrABBJoEKHI38kKTwc9brzt5Qb+xYx4u5QNnpxf9du7dBLevwkKTVNPOyAOLWKfN
wsTlzMdbmfI1094WfbKpxC/c7jhI8MDepHX6G6M4G3pDUTGXq2vjpr+iBpuqzUVmFcmM6oLGBBmo
IQAKr+m3vnK/hNsgY0YF/PZanYou9uivS1e1FvNKS+oeUDOPod1VbzGevFTVDUNAVmICUHfCMMjC
77VByKHrwMHMdDLpBkchSuwq5vN8kxcLuSqNfmg5gl2SYFKaPZi9mjTuOLZbD99dTbV6pdtnMzRo
96mie+ngTUxDh4Uznt3O0+OLD2m/gwM7huxTGILotbBaTdwqGjd4pYn3Fs2p7fGvCNnurVn+NBDc
VuFMqh1hhxLaYaDLklFF6/5Gq1qsmWewcSbHcaIq2Y3KC1DIAMjClrpvQi5kNkm6f9LdpWAZlkfe
J/bm7yadBXT8DOE6sh4swztVxBOJzq0aAkYrb+7wxcQHp+nHzchVcldiL2uhtK/CCSMlvJluhQ9Z
32az2v29zBIBVMeZqW3lFN4qDhWVB8TaBVMu8d+SSO083NKUzxbGQxVgTCnjlgJC8agCOe7+v5S8
nuPPpmzLn+5//LdP/d8/y2qCHB51//M//7H915/D73L10X38pz+seRd1033/3UwP322f8aV8o//4
L/9v//Jv33++y+NUff/zr8+yL7rlu4WAwP+9jtV2/4/9raxcP5r4479+xb8KXIX/D2n6JsWtnmsJ
YXr/u79V/MP2LMv1qW73XegUlLT+R3+r4/xDWJ50PBdpQJlAcv/6W1uyhvznX471D+EIUyrhOBy2
PCn/X/pb+T04Kk5hWey//vmXx3dSpml72GjZfjies5S7fn48cG1v//mX9fd8rPpCDD0hQ2m/+6Z6
SGOb5BeXlH97Qu7+9R3/VvT5HVUTHV9q8xv91x9l8xsRVzUdV9i2lDTc/vuPgv42Vf2IzWxqIYgZ
jK/jVxizMrOUgwuv+oxz/dNPAdZDs/jGywNuCBdekrjYwVV9ZzTJOVpqyBIiqbdWbiF1wmvTyA01
kFN86VOD98yoCMXjpZeoNmWCQwMZgrWXfJAtPaySC9q4cA1dPh/maL22MYsxSN8dd+7iEABwqgfI
86kHMi9o7Bdd3kMaJdXI6DqDV5s1TpvcfGRbfw+n/VgZ1gVgcLeXWDt4xP0XNyhoBL6zqTI2+USh
H6l//LQHzd7DxhZWlKDdKkPuQgu3mcgoua0wH4hAPlGDAHahZ47PpPU4inAi6jO+FvWwjX12hiPt
jmnNSb/L9L6r5K7s07fKdH/SwL22ikRHAicEK8Br4UNnc1kx3UKIgSFnGfsiccpbWZqnPpkeyrb6
sMP8MDIG+ajk5KpxCsn4CtfuKfaOkMG/wDMN8/ib5l/71jbR7sgT1g45xinD1vjnK3QzAXuznllT
5vRgMBrEVvwelZtypik1X1jEUbOkx5vrPDXsGewPAFAgh2E1Gsgkpp29VxlAAnlOcY5t4yzhElzm
38wgMH8N864b8mVbi5tK6tcxL8MtJMa3JuLQVWblZ8N02/oTBQvg6YYGVdiVNTKIsrdnSaMUuEUO
k+y7V8YIiMJIZXrbRhj9kiWQXlk476yTkqC3IoWDnmjdS8OpwM5d+5bPI0NxjmlzeQz4b8bVND0Z
qntt8pnU4kAwMs8VRjbC01VyYG4roOdgO3Dm8cfqKPYACMrkybI7AazfBEyDXALZYnS/G4TwMqdB
xcbszfmQDC3rRmERcwPQyBaF6zw5IQvLCDuVJvO2qp2foLJzizQY1rv5gnAB+m3RkpGdiEh46Kat
TcmXqg6JNTMYWgrCT3wQMgVh3qRfrQnb8c4hB8GsmH6JFgK16z5VFdq5otT3tvOKE68iJqnM66nP
vE5TSyyxKGitMjTVjTreexlbQcKAaSupZC5eBxU+tbw4osv2hkl/c0KnKqQhN6IHrE3p0PF788dr
/ItVtz+u1/5i+Y6DZaItLSF+zU4JVB+GXBVpwAhRdHD4lwJLCIaE8pdDEXKp+WCnhX8wW/6PyN1F
YSbwTT9zUHTYaoirDaPLLb11SRCnmNHrK5JLdRuY3Zfo2ktBiEnXWXzO8QcPCcJh4tpEPogS3Gga
VFtcyqqrMvRbquhR0+oIQkZCp9k4Ek8bNjbb9kJ5LnSZAS26GT+aqa2w21bT3phI0oxe9WQnJFMQ
WTOV5rjsqPEgcYMnnJyFIGlzY4+YA0JUoin+xUr8HAKVGjUoUnDQGPHxQCqa2kar/e0P1lOJEI6/
qNn2XnHPNe++HKq97ZhHW33mIqFQDMM0pvJgV9EvO7qSPcWvwBzfVQ/7y27n+3HMmEO3LF3ubeWc
p4qtX6Vgsxio0lMc6OWUY3JtS27nirqB0Nm2OkbJwo7USoYIMsQk8hf8f0kIxg3rXwCmuo2AZStr
ptgsYQySsEOqfDGTWo1es2HHelz0zmrU1bEzFDkVRUSpIGQtyQCvaLzDiwJCSBo3tW4ol1Gi2M0B
Hkdsu6G6TYJ31+6Jwbt34G9lpO97Xb84MLorZ3gqImhMjNajNa3p7FqbQ38k0wQaYd0yhTSzhiAc
rlhxrNygJ3QTfMRk4VE1NpNwcIQFby5kPU3JYGFKdFz9u+5IiyS5u7M4o5qJoi1XvdRRvOqcHWEk
ruEGQUEyliKH4dG55HrckKiiBw3QAp0oley2yuPBOFj2C679XHqjYx/lx5EBjaSqt7HlwpVB0Y+8
7GAk9u/CoDAMI3WkjJ3dg2+gOeM8sb9qSxARXXBoc8I9NlNneCaLs2WuOwV8KIFbPZZNty2xbgoT
/0DZ6UUCMT+1b5CbsvCjtDWn9a/WmIB618aXP3MhJI915XwNL/xi0OM4YUszWyihXKgvpcnEa1TN
lxjY+qTqPe8+zCk7RhXZ7XFnp/raF6gXopjpoC4+OhAQMJMGkEPVRQbFVw8t0TQU82L1JhvxXBv6
oR6bVzGw6K+qPfchx/behk7Zuz83kmrbUpxUiRdxoZiQCcljh93HL4K2vhu3RYOcBQtmHA2eeGps
mrF56N68Z3d4jlOwa115LSrrt2X191n0pBv7EKv+2ij3hPB1H6nm0JEi7wRG9Dy7i5z63ArWMdli
DxLmoXCyrwi+7FzTaiWDh2a+iDq7tI4C9i9JaLjP9Pbe1f2qhDTZArCLGVLlTzxWB1cmHVRG9Wb1
3a9BXBKv3qSlAw277F7F7B4H3QDsdEmq0IoDrGjGhdi41dYBllR54UftuR/CNXnZ6TS3Aal09W6K
kk0r/U3TqkcG2zMVokQUnPEZjxqqrvho+/CU+N27H3Eh0bP1XMyvZSHeDV1829o6mble7j63Wdc8
uA1QlCSeXvPGoUKTrjqfmj8nSZ+iVj5240411oPdt3cIkI+jU9373qW0w0dC1r/hqHT4cPDkptm9
V5gEVZ19UMxHiqZ5kQvrntvlNmudTeh4JxFUn27BmkGW6rfF5PelnBy/qiHhbtm7JNnExvzeCfMs
BSMbR0Dum8naZbwO/OkrCqITTqRviv6IxpCNC3znXnAIGqbQX2EqR3CYnG2JoX/yvSd0b/Mmbkvy
AyS2q3yXFcMOnw3htseyMm/clMW4qUGohBUQTIvcZeh8OEZ1j0q7ncahoBqB2iOjeMLd+vZnOadV
ccxgZuu0OOBpPcZhi/QSXVvG5N6UL2QS8vB9oMuh4eUbpuCX8sJj3PrVLQEx16xekYq27A7fxrQ/
xQ0LOc57r4SqkDU4jtjiUsb+TmocgCQEtpJrTKqWU19DDBSAhG/D9RyfsHOtpYW6b9P1k9bxO29z
XP2F+WKhMbAjgVRvtePKYtmJxJ5V/tkR3ps1k8AV4y6xMHmbw3505qU5l69s7HU4kpmEVVH0/QMY
vDMcgvVA9Zyr2BUO4cGZ4LXY4zap4pOCv8IWLlki9/5CgFklc8hdBfGPe/eDWBgN+YfTB3vh6Ktr
t8AT7A3L9sPy8Sxkd1vgtIk0MBjcmp4YuR3g22LZ12TyKcfQ24TBZSj0m0f70FgZn0GE4taUzp0z
Vtsej//yPzb4dHAvx5HpPNVM59LdmsTuW8O9j9rpXMHZrbnSNvp1qraCJxMIyaFI1auli9tB2Hcj
SW+QeBt20EAK07veGdeOHm49JR4tD0CvgenCh/nXlieKwfah6QHkHu+N44xWMVuf89RvlLXWHjK2
mC40va4D2CD4RDL7jbzkDrLMPbVBxBFgfoEF998davgyNV0aW5AhK5/7il8/IMlks+6n8Chu5da0
3Wuj+eosOWWiu/XC5iLGHDdevmZ773bmAUDeeibT1wB0G9GtTchoIRHWMqWKLFr3ajo0XAADofa9
eW7TcRubWCWaBfHi39iaWC3/FHK6jrqgywk7pis2KUFlykfYrprnHIF0mux94pcnvyFnzoODesPT
D9jPKm5hJYOryQ/Lv59Y74MW16TrQcHe+aV7bOzheXkVFq+dkUZbhSBX1djpQMGD/dh5zpfIIyRv
e7PAAIMyYBGmtw2ktgixZ7SnXeB4lyCSqObxvTYy0lYBvixOEdVDgwBpSBzPrODCw4CvStbec2Ys
4A1/U3MyCQkZW1W1Hd3moCgX8zEP1njGfB1TCxrtiCH1dIYs2LAIFZXv0mbtO70dP7ylUL+3gLkB
T9O8hz0uitkP+6zDgeXTfM0iTlW/PYIXtYPJrpEUlADRrj/STShGSEp7cw4ellrwqlpQJLSuhMN1
xK9BXODWkGrV8KQL3l0tnVutQ79BF19Eik8Q8ikvsj2wg+e8ufzMmYDqzfIaqzFcD63kEskA1oao
PJq3S6zuW5hnEabUQvAKjvO2rUhD87axNbHzwV7VnEL/cBxJSlJ3bsxyQTfeZgWh6MbihhTsu+DL
0+XetaNjQZZ5ZpjgObSB5Pl3HV8f2OUmxVJDBx5No+OGrSTBFz6HyxRc+pdgyp4jTx9Vb+6iCLvS
sv2Ksw1yKcyPmTldnzrOW8yGZy+0VmkUI75RSGmwXtLOtRfyLNS0shxnU2Tx3pLN2hlpabH10SAv
oWfc0QTBos7dNqZYuwau0WY6mQEYv3qDYg70SnHabM+l4s6G0SybqPPigx/hnbZ45+QGh3hSkW78
7MzzraVfO5qzre6t8Phc3HC7XonAIzIdH3u32FEfeUs13J3rcNSGitgjr3dEhpf3s0eBt8kjVH1L
zVO4s8uYhZFazw2WbcKxTbiZQpAYxG4ERg0xTGdFVXIuqPlowSbACxnKXRqMZyRHGBTegz/Js+SC
ufhnReNtTXfcRL137XFfuwr+SLpHZb0vYLdDuArY/OFwc5t1Hef3fpztBwi8RTkBUKOAuQXVndl7
BCOiBd426O29hM7xR/DrYWJXkvcRfTvQlmYTVAjvreV6RjEnG36MS4G1sZJmEzS/MRZROUKA3fPW
yxOBWsPSjmIT3De58jeFAt84mtlLVVrnaX6XQ35gDbeL/BRKEzR5b6LynoQ/6uryJNqpua3or4lk
CKwWtrP9nEXmdrkW1s4CzukOE5whQSdK7MRnlJR7u5pffekxCrfHIO2eAqT21Zh7tKtla4pvL6I1
HjqDxQ2cESjH7GSSU+dzUBSODREiU0wX8F6mCR5F0YDzd96rAjBeJZ8LhJwbame+GzUR1Iitk9vL
L2ek+beqsRPTHo8nlA6NaTnRBnji2mSp0hje//ydZ00Cbh/cjRIMRKof+XQJUqd2fztwR6hHLF0y
N1hlh/4LKzvY6KP9HBo/1YJmyHwHecgyGWDtggqkHON83BgPxTg/Z+YimGtmvlY9IND8sGaE0XKK
S2iJpQ8T1po9WAeMUpS6Ew+ZeaSkb9X8DP19YUJ0W6te8sOMJ4m7rLgj44izxyCkjGpXd71YpxPf
Rw/DtTH8NQwv1gesGHcsqLemst8xvzQsGSk1acxfFuqsYyw/fGaLUk4LsCYT3xbKONMhXjZ6LuDr
89HEd8ylzQwfwogrU2v9VFP+PaPTkYwxchLvLG8nj2CB0X0AqJ6QhGJrQV0UmeBGSmAPP29I8nNZ
7hUQ0iXgWI9ipFKKgWtJNYNkJYNQr0M095ugnLKrm3fH5TX1RMS9zM6+I8Hr747eA5Dv7xKT/42Y
0Ywymf/YA9vGiN9kpu6Ubvho3wz6p66xrKS8IKUhuxv2XP1yvYj54eqpH4wrZ0AwNTy9YRhCUqjj
V0pqApZiPNSxs58dTNIaW2Qy2u9qGq6mx6Nx0u9e6SuucxfzEfY5bypWYZRsS7P76BRPpIG+gjAU
PIYOuaOSazzlZremza7WteJLnl5wxlVHzZJqY5QfRdA+VC67gzQJPzs5g94z84ciuUoOTDh9qTio
ebZbo9uZZvqpFDcBmcQHFN2CvJLHMz/yWCgnjbe677YSiNdtYnDLSfyVZkKoNLOexy+HSngzDkC4
TOxnCGY8UU64sWYmMrdnH2uM0QZbY8BCjRQ/r7oli/JGVFN4ex9MCBlNlbXrOgl/xtCxqcCQINjq
4n4wnqbUWJpt0ufGcIuDUZ9LPkHb0p5QFobCJslBp25oyVcjhMtR5qo+zj0biehjsuMKRhe/QZUT
b8VocDT6equ75rcfz592y6uvmno7hiF2sa3VRNOGMAPEdx52GNKdxAnjsZR3TijroxkA9s9s69jI
pWuaoOAUULBhT/HPNFf42717I+eM0ypn73isuaiXJ+/YYxvyx4L0YPJVx4zNQ+g+5QHVv41GfqvD
ZI00/HtyjXe/3fiYTslCBQTRlqfUZKcSR7NApeNo3/GUdZyTgF9tohh+jsfGAenEM1dBENerYZl/
G3hrEl/Vil7a2nvoXP6cmZ1Yzz1fPuKq4uw+7YqIIXCWFn59LEbI8vWrFJV3sK6Ftugf0uO0mjP2
01MFJIwsHPfUZec+FBykanS1HJfzn5e2xXINPs/by4i5pq6rb6MqvisxXKsy6Iix8DR0SUicoP9f
zJ3JcuxGtmX/pebIAhxwd2BQk+iDDPY9JzC26PseX18LqWqoK5nus/fMymqgTJmuRDAQgPvxc/Ze
2zratZGtejPxzxukAWperDYjrcogHs5EHX+QOaAz6pwxYC1dVqVMlM2Ol+nLdpBoMLl/TqSlL/Ep
gRFwXkcBygr72ho8w0Xa4vNCHtmn9XzlE7tzJrrxFmL6W5Zb1X6e2EsDt80g1DGtHk3cf4YA16xu
wtB5lZKma+0m5zbvcQD8CQkDcrnlKlgxJIuYeo3r8kDS9KUx8Ds6FFhrG+fEHOUXyisB19uUDVXd
bP1vPy7xBzpWv2mK+E56HNvLFhtK5PVQiFR+qD5abPxoSjFdgSMRET8slix9A+OGfNlKvFr3m8lB
Fco+9AqhCAaHxUIkAh4ux1oejwIoOEALNBhIUmixYvXviSPMXHqZadsdetgPQc0KZSX4PvDk9ETW
GzMUatHBpg+zr84sv3wHN7XRdUCm522a8xZPTr0ToYvzpDDXXeTkh6LFi50uXUHl39HmYCNrORWN
XbIfPPfKTDJ5qZsU6QGcuGKO1cZ1yfdYxiYT7ZhhqtZz4jkbsiDVSnvLk9qQMtJ5QFSoHex8/EIs
4GwM0zx0i247sXE5wnddSWbpbP7qQCrRwl/k0jA6ThMACqviNlUWrISqRQXT93d96rLi8fo4s3k5
pskFBMsrXaDbSRR7BgyTtVL8D9jgG76PZDdHWlHtBo+c7ak7cr576FOwCMagvMQ/PXlTuO9aXB5+
1T9F9PaPdUOXbkCYAL/NzGSLAUp/eaDi+mYij62GTmwk4/sy9ppL2qWQ1r1DLfERgSjIETcpNE/Y
xQ2MtauAfX7lYvc0mUohR3BevH64J3TgebDJLG2CieKVHBbw8vdeYJYQ8PvoLNMmBY40GroZzVsC
zHQT1/fWYk7XAxK6WTF4ruaPFq/aylf5V1PCfqkmez85PChqsXNWk36aM+Y/Y09mXakpWQraX3pB
mRGX+ARBdhdb8tgNLNLLY+LAY5RCwUrPeJCFzdcP/zVYB2WIUyMBwanRNZlkaHuCzF5mstt+bPZB
Iq5gZpmHLM5uZ+NdYireWg5Ecek445mURAAQRFJs086pGJz1waYl2sWZ0xiS3D3Sxfrkwi912sTZ
17P1bNhQRUKGy2tzxvxR9d1z6hLuohaLCyCgd4yAxt5iZHroDH3TolQ5cYvMUxTpJyew74aB7iqx
V9F+XjRXnp1lW2Dl6AECmnpxCPMo6Y8TzZGtzMidDPHMglHAdY5nZLzxhowYDgZzm2hpi2IivuxE
1N1gYCkJBKYNkFNqihDjSu+lGO+CxTObdWuy0Hg0puQzDTuL7khyUXTps8nU/jrP7vU8JnScjJq0
Wm+D3p/NTGnnrDY/JEqPk+3h5BocOKJRCJQ7INZ2dFv0AwaCLBQbnBFwlroNWeP9v7Oj6QO1eXzj
RCGej8YB241qWcgOsl033BMmNcDqrd6yZLpwIoYEktzxdVXBP+Rk9jgWbJ5hC7PGMtvbcOKYbPR4
XEPwZaRYcYIv/HDHswP8JRhu4hx3Uji7eDC0/HBtzh0zUgenR+Te023yC22xIQHsGSEWJFnApaCe
JMYIS105kAOG4FpI50pVzvOYGNYq9vCDWbV9P+QFJkOKpXo2e/pXPrld+lBOSL97wEqTaoszlgGy
3U9lCu9K2GgkOgsCYjkfe0Ij2pKj2JA+tD29salsj1lKMDyJae3ebt/imewTu2OU6BgImKP+ch4X
jLbvuWuT+CH0u8xD0NI91qSZ0IHUqJv7pHQOY8OGIaRxbjyGtHvWwUMxogC9DXDDbDpqDuht2HsF
ZwWk7giNgmJ5E7aBGMlAfJ6G6tVIowU+QCFHQvTWGo1VX7QP0husY9g/ICXHDGOYT3ZTkwVFcb32
k/nZGy21szsHVyWpqTBC2u1AN9WQ6ZslmAyFPk4XR7/5chbrzivpEYTts10PAmMe3Q8fYfRMggpg
bBzWSPM2TgN/yKw64sY9Gk8J+TB6AKYzEO5BCyUpthnpSpx6llk2RelMH3Wo2TrBz8I7FxXWftYi
WuCA/kwLGgmVgokQMoSBuInaRZ/sr3UuUKHkqKJ8kCI70xifMSIgO18oV0BpLgxm6QVaIebX1YsZ
Kpv4QwafmKfZGEpsGC4HM5w45PM0p74t5hONUwTpSOThk8iN1X0mygbNUsbhxuUR5GGqD40K3yR3
VjlJciAUGNCfzN76GGt1VY8XbD3hocyOne1RseLQ5SBl2Ec767ejCbhkiBsH9L84luZcnBugYHa6
YP43IR+flEVugh6fy0U2FgS8O3NMYlpBJNpUUg2UtFHNuNqmtU2cnPc1WylbLIZFWAzvQZ/OO7dY
5lyBcbQFvKhOUS2p/lyU1GiN2Z6norlh8lIcx+zbitsXptMkCrK7rUUu7sqO+HhmiBzS2+J98kgN
Z2Izeuimqyq+tlBMn4Jj0rhgOPzpBNgAqm4AuxRZwrYtzWDnG/KpdUtrE4uzoe7Mne3ALwu6ODmp
2l0D2C8T3Bec7ci1he8OQLig7tmEGG8IW4+OnhPe1hVYBo5sB2BC7c1Yxu/4SSZgfhXxWcreF0GC
+Hi28VEDMghGVa9qm367HvgXAnD2TKdzTOIekmOZzk/RBDPFUJuqgHeSVxqPdh/tmYfeGlUO71+k
eFQTAqbpajgaV8s0jfYmrkxmlD7MabSDWiZwdJ2UXAwf913EyUYAV1Bpqc8hhG41O9+WpZ4qqIGD
WcLSWggWvo0rAkLLbaDtK09Pi5O7rbf24B1lpe/DkKbzkIyA/zzjFJVkBUQO7wJ87i2ig3Ljpybc
EJGemWOKaFVIwpeCjziZIeqQVr/GiMo2igfA3Y9m5dKQqCqk3U9Ta3nHyBj0Y2ViQQC+vrXR5q2q
PCEJcwAtkbXTvFMie+kRCh+mmUXdTaoNqJN+neCTjfsCm3WHD5v+2IVX9eddQPExujVqLaD/yoSq
lgt55Mx86brM6Rpj4dKmNZkNJsfKVJCchwLi5JOIscpcjUvWDapNq9z7KkdEK3siL5OwvfIVQkJw
XSFn3ohRRD2eNzEOawu3R62ZITJQOFlYUrysOTljQ6u9pNdfE8W2aWLcCRmMbfi9Hj2MLQCbDWyU
B9HAEYpajhhmzd9VYf1gwJjZa5oF1TiMG0Ys3D83NID98NOSii3LqROyhw1n5xHuW7sZvvgZvFNS
M9Ggn9Ts0hhPTQrXftuamCNdYNO1URNRwiQH2TDt2amR86b02NFHd9q6pAVGhiMgNsbhtlZkFBHZ
i8GAvYL3fOlz+ZtQo2Hm9IyVNccRVIt9D0ydKMTFBzBeM1abtoEejuSIH3yjPcZjFSBWzrCKt/Cr
65aSD5ofmvbxOpXBPd1IBEVNik6P0MWtVhjCB5RC9YzNgBLuYpBLrm4NF16b8UmI8uA3MP4jD/zy
CFhrqY6L2IQa0+J4AJ/Q7YbCZZ7aQlRNpvKV8BicGGH8jiNwQygSanFDfMJvYS/P0f7SpuELHMGd
wMkBwyYKSZuCvOeR9mrkDBfSKx68xj4NVgCEFlki8ED7TpYxJwtSJZZzb+EztzABI6yn8iIS83iL
2PdeLOCFBASQ5cDm71ZeULj4XJKDjPOTUs09RbO9k6+6VixB86VLwhD5WMkTGOX1mIry5FgF8TgK
8VE+K5xZ3VcUGESBxuNbj9Sod2DZB5KTXYZG2kuQANksih7zr43pRdE2n25rvHpbu5EfoW1d46PY
U5lLssB0M+IAF4hkLKBVnGVeRoIaMfbDnNB6sZHgNuHduLWRUOHGBmCkiAb1UG0hPw0Z4ePVGSnW
9+kICoQN7054FDsWqR3r3sGRbmX5WRqVkJMH/pu8yK/KAB6HFyRoqKjaswJ/UsNBez3NtBcciiBd
nyfBeMxM6V0FHWVW0nu7psd047nxB/g3sEWTuIqy5L7DCbWdDHMkQhcnh6KztiJUhU4y1sncKYGs
eedmjrPLNhJ33SEbgGPgXo4xSfCxQbUdyGOV6s8irqpDnTPVCXsiE2Y7+qgE5uGSqoakkx3LJx2m
ArOLsKOJO+HV+9KjaWJwjVATrABICUFWUzOA8v33JvWegxnNltD9DZzk6sxM2y8wwunWCx0oIu10
pHsCSK+5DVyeSVi8DblXuNanJ7NLt7VlYx1uSC1RasCBMmEXQ00/4/5yDO1vbBYfOCVIkFUIkK3U
O8tEqoWw46hg3NYZgC/QJUsV/jAP4Z6+gw/Ha7Fv4R9sPATkkHTUmYXVtgMIY/fVtgfWu5oCG18/
GnNJO5oS0D74xcJgaiieZhSxyPnirarz70F4Z4VbfcBCfO5bRgaLsoXVK/fNYuemCjHAFNQHNICH
EGjxrs4fy6hmetkNRwS1x9ljNjYU0wXmIFcypneQSlEzDxnzgNTf95Vh4eDO3O3kuMdpNplO4Cxb
1eNpUBNLPaMNzv4Evtus1WC0Ud9W7TYpSEyxXXeXjoA9UFoImsQ+rcTQfh0zAkidMnhM+/A8bYU8
DVnypVFsQnz25SYqgge7jcQ6cWOSY111J6ovlJf5GYsnwYbVoYyHW2y3rJqhn5OTHK9Dx4m3xHjj
VPM4frA+ryxEZtuUQVeZBLB3Eu9BOurahlu3Mms25MSryYWEdzYFWb+vW/Ohdd9HYrrPAgsYkWQa
qvR3F8PdJw2eefQcHs0Wu1uckrdmW/O5ZDpmA5LtaoUOy6Xi00Xu0HqBccW/fUOMz4CHKnXXQxXG
tFDxu0gQiTARHcw3GyZtUImDl8wIX0zKwDQsnZNywGNyr9WOaKddLN7oDxKWqU171aagcabYey4H
ONwex3WuWr8QS7i2fQRyQg31FjI93FXvJeF8uldRR0yIBzvDRaSfs+OtLH9xH9vym4HptZIMq9D6
ATAEwmfj0SS2qwIELbFnGAl+FrwlJZ2liMjBJnR4Y2jy0LlYehgjtR/7eOTi5CpQnUiNdIFu+Tox
8SN2rgSpkl/bDKcqJT5JEiOTvJPMe8ob+r8RgDXT3tkVBw/cHykMdgcbxCr3xnuFBpDj6pVFK84O
XFLnoyvZ+F+KDVEUL6OBMggMzR0pIXgnZ4ahVueeF4QNezVFKJUHHYCg2OGvvWVF6o+pKKBf9Eeb
H+LDwA7kvK3Nid2As9esL7UnqRCpOHGDsl5D9PO7xj70pO4wsjPOhUVeO+aNpZjEjO6kBDFZxIkO
/JMWi8KEPdP0/HGHfgrygMtsPQTpy9WmXn9kNaa3lIFEF1FHBu2HdAFN2K29mikLWl9cOG3ARMfL
yB+32AYFWyI+rY6zFmK+gOFlRqRUqHLNmbgiqcnnkjypW3Oh0pGX8pyTCmBU022/2D5qVPhMG+YV
RPYANQm2L99E3sGIYZ/HCxuoiIy1T2m4suv2iTMRXHWa+XGGKA6IANoSTv1lQHt2hCrgWW+uLWm7
xf057nB28KBqwE3Xt2lrIp2o+LQJuL7BRz8W+TAQECiRpRQhSrC8zWxAtXMN/52pO3x1zrm7soHl
71JaWNFHZkiHoBh9S48CaD7j7hT/D8kzTyxXB7Rg3xSaFWWhusRHyciq3Y49X7uJ22QH9rAx8o3r
gwd155NN4tjKGxzOeKVPpl66H8cx3HQuXAQZBbifMJauB8ITZwvVIY/WeVtxYrKjigxrn5UMWPq+
J82JQwJdxzggtSWHT2qyKKBdWk0e3SaaHNAy0gcKzbvE069hg4BKx9VzqxCGKhxZjNA2cxvClsUC
jkh1vAYUPHNWPiYuk4q0LxZaCwqioMH0ZGHXUbN/tLLxwYS2EzN0WSWy4R536SFI4ELnkk9ZcRRs
p/yG7tDCdCF5Q6N5Dj5rRf+lbB0DllX00ki6PtPMq8thcT+WA/ibwL1uUktvdVFN5AsbjxK9ZSYB
qDd+I5kQTFeFsh8XQ+sqv5kWikGGhw/AbUF6NB2BrrW/29l77mIPNAeMUd+lT9jmBCHaFtTef4cz
zbbgJKoP/eCyZJbdSZQ1O6OfIC2O809nQpCIVuceRAgZz5uBECQEUFmJaMJDhZ7QPFH0euk+GFif
+FZC5wbQmLXRyfSm+uQBgdFa9Mm2rKuL3NXEX7Tzs0hQ2o2AAqVy30KD2sifraPfKTKw7G2m9AUW
wE9pXRgpjnDv1QiR2xHjhq7uc0qZedIkekLHFKJIRz8X8wit2+xJ97QbOTeRENfO5DB678Nc7abM
dnHeeApgzsAM6rtEYro1S/9lwgy9JNSpLr4V4MYWqpCzHdzqvEKmGsyYW5kiX7oIQDILcqANMsU3
rJMwCaHKlHviSNhCc7OekqF4LnvzeTAJl7Xad1nKGxcyTKmoMablH5acbOcacIhExMN8/dyvUJ2J
krfDLeGfzzSGeY3ZbU2QgqZdf7rKOhKBeeMjSw1LCAjF8juYcXg+QQfoRx9ZV9zsAOchU6BdD61z
dgkeaCt0GzVZPmPHSB3xR7C2zI5NjzMhXPAnpk33OHLOZQwHiXbFgWMqFWUIM8agDMeQgIBFXbv9
HCOnTy61IS46Jz/6TvBhA/eagk/V4UyAm3+fNTEQaWZfWWS/66lCDmkGjwMs4VXjTJfROD7lAU9A
I+nxTJ44OqIPN41lwyi6VovAJun5UDjCOdtX4k6ZxabBsRYq7OXKjp5qo3rWc65WRzbE90x0EI9h
yUCflpsg71/EAFzDsxl0GLMLEskjWKSOHsmnO6+GHnt5pHFKNCeYLT3y8DMr97BDzdMhleYRg+11
GBGykdkcSjgIW2ULPnn6KAtyNdg9IVqwac7HZuquybU+imp4yzvqx4ZEHT+POHCeEzwGH8bBRT33
/msbMC2smvPCZEJNF0m4ERJ04yMhIJdFAxWVUuW79SIpiiEZ3haguoOAii8xOc0PlTz2erpvTXXh
SrL+6hYfiAA1hMrrFHoBkUDFbTYn5wOnEs+8d1AZMvu6GHTNqdonCaX8MJzm1kHMMdIgB4VIZ/ap
6Bn2qXHcc/CxpurKke6pdsWDyoersI3faRBVlkaSo+8qq73MrX5PmgnPY3M7x3HDx+2xa3V0x6yQ
CrT/Vn5/DDTw8NTPWfhrcTchxzas7ApFCUVkrp4Zm16iwbzREex7z7iMMM0PjbuEnEkETEhFVaXe
+q5DWRswZ/XYlSyS86R/IeQF7wwQoeUPY7wJTLc4Ohwojx4RscJ1zVnp4wETAAY2MsWDw5xGXzPU
1jpSpz767nLrsrcgL0cxj/Qk5xcjifdQyxjysmEynr6sZItsnFismqqxGZhjNuNbaScLaJqPPBAh
PnPa75romLXYufG9P2SRIHjv23CmCzNoSW4w9y3WWZ9ibu4i5P8F1oWoTO8wwYpZv0UcS/imCb9g
ELZeJgRpAWl1cHkYCTGK1/YZVsQlkCB7D+tyJ0jb4giJ6HFsvYNNSBH1IY2qgNMMJQM/1n5FUIts
mXXDFTyxy5FsatkE0SXQD/G5X474ZpRFH8CMzwp2IzLeeYiQirz6NA9hxoZvrgzor7rtp9mG535k
Xbrjo06BEPol8/Spd455J289jf67IAFqsRwxdBuL2z6FTbDLQvdVAonBZUnHLJy/bBIEkGXMZwT7
PE2h+mwci1nDzIxa01Sew4DHMWWnLPFXZgxuXZvuVzHVq9IY35mMuKsGVeVAq4DTCOcOUtrvyUQ5
DuMypiqvPM+6n0T5HtUJbytNDrMNvn0nvspc56VlDkQUzqbJOywiGHdYhOQFNtdrmK0NKAHwrjWp
nwuArQNFVw35lU2U+BSTsZU0UAYto9+WXcJ0UFS3GQbeNrB4IimyUKrHiCUJhDQ0BwaK3RIyRvrt
y3wlwIhAOL0QUYS/YwbhxucD1gzZpGkkwLUu/oZugsjhcaiSzxJRbubEd1AvPhjL7QZzcVeqkVNs
+1mym+RlRrSlyYl5RnqOemtb2BiYQMdaz5o2LgiIfZnVR7dVR8frz6w5RLK54A4SmtgQkvZGXTx5
WX0REJqkUkWK+0JXYkCPpEhQucbtVex2SIHx1K30yJtkmxoxYrLvVQ1afZnX5y6T9+jJD/UDZ6Ub
mx+bOhohjg7vif2b/XazzIikcs50ON/3of3Ygi6w5ocBTTTy+wvXzW5xQMPiycRX24+P+FnwTxmY
qCDI3QzGVejOF7IKCNeKoVPwUwK5LjOQqXJ87TTpYGCRmA1JcWXWC3GGrEfHXECznOJQzBb5qmxQ
6qWSRoNDXZZH6TkaWov+ieG5nx4T2+MIoApfgYUoul2XaiBmeWJ40aUO9naI7UXQJLvBcS49i2UH
fNXOKtr7yIG9D+bywRPyLcR/rjy+ceZ5PN8KNCIn2kun1xo7mE9pSUbmXCAesvmdZWFuJE2gda6b
z65JGLyG3SFsxke3XtYc5JqrNkwfBqB1Dmxa3lRcLgq+sxGO2yV+KmvDnQ1ihfNnyRYHhQjgSvwJ
2+I+quJNy3S4rjxvzaGDW9mE1I3zY9O8eDGm6qK7pwv1VNolGrGieHWymJJvirdGIq/xlD3nwZVt
Rl+0bWJBGo4e3/JcnyiiTo3t0FVGnZ1Vycnu/Uvs1gbob/9Bjo6G/JJSrrO/ewTrwUWfCDSbwQ3O
Z5rGw6ro0zvKYSKjfRT3nM5XfT6DyW7JKSYjqZE0VUrjeijCFy19sk4r477ruCOjnwGDkn6x7byd
rcC/YVsDxEvgdD3sRzYnNBY3VcDe1RKOjJcdnEzcjA9O65xSBCg7LZrHUCESkMyTuMsFjR2Oo9bU
CLrX0VHN/efy641lAJlg/LJKuINT2V1GS+HWdZQe6IpqO8Q0nTTlrq5eUSEV545gE6pb7C2myftL
Yx51+2wc3exYaIbHiAeWIAg49hX2hmBxKRlpf5mZaMectCd6gOYcsZ540pWdnwepJixjdOmnqPEh
wCbP7cQOQMvW3ZldbAFTfchHAP1jRxhEp7CGhMllbxMlTJRPaLq833WHHmS8EgbY2SIi+Ne9DXD0
beil3zZ98d5r2qeqoVvQc65i8LmpllOa50iAlwrJwEuCb3lDExY4R1i/GXVyXdPuj1V3g5pW+vG4
QyDhbU0i2eLwODY9p/twIAEm4Q7b1dxRwQ0TQPxGbgMHmzcUG+IR4/fKgc8IfuF97DGs0T0yNqEo
IQO05rzVzBDdikkBDWiiOAt+95Lq0SyH85ib6/XEnQahf/ISDKYzfDhEh+ap9AFXwrgg3rID2xAv
W0UZ36JgukoEarYGIxTM80Ft5kH2a8vRN3bMkdhWI+zJEyJAEzipf94L6kNzGqcdY1CaBLRJMA8g
hNHpt8w7+ri2IhZFPquCD8Qh3F1X2t6FliP2WZ6dFH80otah0Gm/wyVvkL9mkgdWs8eoISjMfA9X
ga6Yuc4XzUgtTqkmcqit3Fv2lQvOJJxQCThAQo3yYVSvqUVx6Lgl0MCM8LXW2al2sOAkLYWNwG5h
k3/rzfuYxLRMTDvUWqiJBWt8VapjHU+XTH/OhsZ8djilQWU9oZg1u+RzIsR71ZXQsNssQEHEyZuz
0iZhlj5m1rgaBN+CHG1Ar2wGyVCSKoVhRQTvrk+UYSbOOFJ9KFrmaRnfZz1YtChEIEP6SzmS5bgw
Vq351CX6FIf9TvjpzXJZdNrvRcvRLWuvMJmhjmogdmR8P7AH9rJy1421H+YuY75J3l4xOR9BTqeq
TN+L6AwdXrp2ako1kQI5D0DmLNGq4tuYwwcdVR9ewESNBHIfvejyO9aG+CLG3GBUdlPSwD608YN2
mLPSYTpEsmd8BxUBBj8aQTvBIRfB1qW7ji8BRInvk7cT0A0xH2I6sEE53Ydx8yGImo1zAQTRpQNj
4RqE7hUhDSKxSojTPNrXFYo7gn7feYXXYQr6cDAvGJ9eBSTVGU15J7KlyqrRy3fjfDHSUSoIii77
Gz/jGBbyOJA2yKmapBNbEFBcu9VlGRTfQzGcOpIrBiT3OUOHlaXT3WyBU2qL6RWDxTuTyG3bWY9U
Rzvixe88GgJ1S/ugZGvNLNxT3RL991CL+pK3+9AU9A1J8jj2HXxzf+b5mxdyu908D6W3MlG8rGbL
uAuYtiL51sTaOc0qwAq4Np2Ix8jNNkytbnOdjajxazCGuxS45PIZ6hpEH+fdon5uNLqgKe2uWt0/
Oi5LkQSsQojOB5UnZtsUVnAPzM7xsmFF2QG+PpW3nFDeq0zdioLNj9KO2Ao32ARGv2oDKGqZexZT
fxRs9wQEyAMxnMjnTFbS2rM3RAgczOU+e92oVinJthwpspMfilub+KvIFfcodh5sLKuGVV92VX2V
jiMHCT++WT5RrwivG0D3hfNHJ+a9Lx/ivDwx/nlvYnWH6v9YZMZF39843XTsXeOlmch1rK9ag0hD
l2m7rJzrInQPC3SqodEPQs1FxuShwe78F8cjjkM6eMx9BR2oS24VSya9j544CW8/dQDKFXo81Pmr
iV7NZCF6aaBmVIozEfjcHF60uojMctfZCpLmm9a4CorpJJkJusszHRr501hnB4/g2Vmra8vCDR43
Rzl7Z73XXQwcJ3zKKGU2V8xbjmWbotxj7qPHS+bqFj64pKGTGVr1/cBMqaV534bFNexads+IHXY5
qkd22GwBgqGTxVcZUjdllXGyRnQpRU/PHJHCVcZfTUVUV0UkZe4yYU04Z278SFyXrXWWzvFTD75b
GRKfZGReRwMiJCZbnNuzC+lSAHjo4dm2yYHq8/KZFe04JrdzMzDnjl8G1DtgHCnhYKzEC0zzxkUe
iVjoXvjbYpRXZY9kW7sj5BVjQPEwDshEFPF5xVtJwZ5GPCODSFn/bY/kKo/UP8adOxeFIw7wb1xX
72bO3Lmq62wzvUeIStZBRFwXKqMUA7qX0sLyi73wWxCtXmhCdqqeMtqWnbTpbmq07DH92Z3RYY1n
zk6/CxBf9wjXELAy4Gsfigtx0LB0kVXf5xmpfuV05uQ53ipsC7mgro7S0Fi5Ju512/6KOaATWUDq
nihghaL56pIAj0mycciFW3ejCyqpbCgLIrQ6NvaCAVdEbuc3c58sy8nCWJxpkVjsDEVtrOPgLIMH
tbW7lNmTqvfJlWtkwVlUsNIA1UDoyORT2+9+EtKot42D2SagtpZDQGgz/SW+Yseh66HwrP/HQJY/
4Vn2X8XlG3LzP2Na/r+ktihoJv/9JxTmf8Felt//f/y3zVeevdXJT2jL8h/8AW2x5L8sT1uAWQQV
jbCU+7+pLe6/TA14hWpOa0hQtoLnkmO4Bs0i9b+05HjHRqVhX/F//4faIp1/AZkzldIwVxROC/e/
QG1xhKdcE6EtFhnFWE7Zf0apUG4NWZzgTqvMizI8BQlJLnBUf9yNv0G2WPy2P9kwf7kKDJqfwJYa
fXPHsE+i4d5A7d/AlOZRfXJW3r5A/E/ExT9f8BdAzB/X88zl7tmebYrlz3+waKbEgzRX86kwUhZi
Z5YXiT7750tYfDl//UyeY0tXW7blWL9cQ/uqSuLlBRdQEVZusmpPAM43xta+NB4BkI5naJ3W+G29
Y/L0m2svLJ0frJ1/fz5LcGHXkRZa+1+uHckQBDb7zxrf4l5sQUbEm35NlbQjnEWuf3O1BafzT1cD
LvTzbsY1LbKu45MyM99wcF5P2/aaFXSNAiW5ICZinR2JJtxzrrSIx33/zeWXH/+Xy9vCQh4spO04
v3zYFqp4G7k8PA4gmy1yjw0+xxUzjfYc3H64qY7QEQ/13t3+5sJ/99RCTrI5Tlh8xfKXp7byirpJ
21atUR6v8WGurCcqnhU2tW15oY+/udrypv36MX9e7ZePmRiz5xVZp9aAPLbjJt9Y7+RHrhkTHzEw
fhXn/3y9v/tSf17uly81qQqvGpfLmWfw7A/1Qe7VjgnPHxvGH3Ss6z9+/5+0pr99TX5eZ3mNfryK
SZsGo+NzE8U+uSTUa20fij1Zslt/kx/aLekmh/mVMf/vbuffvSI/r8uq+/O6SmrPLpYvz9BnBvr0
BqzbQGRi3H+61PaeIJZ8vswCXBjK+8+sdz8vvtz8Hx96zmHFJxUXj4940h78Dd25e1JPVvDfdsVv
brH4zUdV5p+vZlr+GKQzV0twWBYgzi+ivtxZpDnEAwYAwBcHzXmybN9ALsEMpfG6TJiQUlhogmmy
RaNxcCySAmtq1vx3y8ffvb8/bsayM/68GVWKbC2q+fXwyfDNM45j3vXuNSuyDdd0ctbF3QRvm7jR
330Ny3f8D6+UWl7wH18D/rHBdkqecWBbO+diWbwgvl449PRWoCJZMP1Vc5VdBZv4dx/6b78TbQlH
Sul6rvvLE+Cg5ol1z4fOT8FBn/cH1o0bY1+v8Xtf//ObLJbv9y8f8/9ey/vl+x8Ji0Muw7UkNKO0
ONmYKfH04p9hUodH/UwZ37X1EjU+7Q4knx8OAAD10Oh9ScC0bV71Ylqnw++Wz7+9Ba4lWbNd0wHt
9ee7X2LU0UROs27v22Nzg+pqna7clfWIEfU3t2BZif9yB35c6peVuljKLiYqikyis6C+gIz8z7fY
+psL0FK2HBMAj0uf75dneBpbkiNSIf/9DDNoeohumKJvlgeouzKO/uXvHiD5N9sBI33HovoTEoHO
L3dPQlCvjLxE2oAc6EGUhfntoPLdjHUA9LIy0yMBk2SdNqicuwopuRxG/Yg8OCU+kZt3PjP4WkHt
dzGboEGbQGDkG/wJw12HWPpktr0iig1w6r3OMnvJzo5uOqMG9tY1cjpjqBGmnGRaB/GK3xmv+GH1
Rs5z9ojkv98GaQb+JKl0T7dlELeaDHJjPZtSPxl0sPbV5OOOcUSDmzUYmP0SPZUvIWRociFa5cRc
YgL1++feriTqBUMGpyKuAfTGjj89ePTWu20Z4aKqZt2BG+/ms0pjbtj9J75aiInMBixbO6b7y1db
Rfjeo2FmSkLD+Nvd6128aw8cN+nBzHsmOP+RXfGvK5M2TSlcUH6maVm/rkxNVdW+Krno+NFt5a5Z
801u6c2vMbVv4RhuzYO/NffYWn+3MP31Sf7zlX95rgqNS1agtFzPd+bZuJE7+5Dtk/X0offTpl1H
u99e8a9lFJJ8HmDbXupkMNl/Xgc4ypiq8muEX0ci+7bjwT+4K3+F5W9Dbt7v1vy/vjd/utqvi6Fr
Rv0im1qKVbyyTHYP88Gjiuow1a5IVF37/5O08+qRHNmx8C8SIG9eU0pb3nf1i9BW3nv9+v1Ud/dO
piqR2u6ZwQADjGFGiMFgkIfnLO3olJidBh8sMij/n1hvWDMH4lGeBmPK+lCNJj2F8CMuwFccqGzr
1/V6XDOyLlzB0LkynAXfPbu1R6ZnF5wh95IIgBc32iibfDNdrQ4NiXW4m/a2shbsTV9qvlJNtEyV
CCiqxMPTL+krlWAARYC5bkNE39bkjBQatv7C6036fKEZogYfqYrbyLo0z/jdAAL8TMSOvDW38Cnt
3E2xR9/HXky6z22gpk2PKMsUIQieXZ1yKGtZ6mFJ/9qsg111k9g/KNihxO0IzqKnTPvzaf+OrM32
L/fr3PczrEl3TFWvlB19cG5E4SDvll7AZ/JuqFhNldEfeFlNLuHTb+WOiao1Jn2nKetKnXAjqFta
N63d7kBaO/Sg7NKOoeU/uOXCiTgTYk5MT//8KO1qW9AQdJFU2/Jf0gIirmjhkJ/xQ1VXFFgBpkOH
r5waEIoxr/qMMaH42j1IO3XfbVA+XdzDc+s4NjN7Io3MT6bKoKu2MDS3rYjATVf9WjjBZ4IHSyFB
hNNXhnFk9pl8SqOa62IDUMsOro+pOhJuLJvByb2/G/by9/TmbyKyJkuUnLiCLIk5z9P9Q3unJ2NM
mPmwe4eHrZ3cWDaCzOt0HWyWHppndhFjComTRifSnIdHsgKFubpAs7Vm6lgDsRCX6ktLJmZhMFFL
eG0EYKAlJL08vlZa9rjwnc4ECviTqTLosiop2pxy2EDNdKgC0rFYctI9/Pq7ehf/Nl7EjbnxIZO4
bG6eHiiiPjmDCm8Jn8eaP5mqQMwawNUM/U0EEwaaOLBPdBA5hfzdu6Ys1ALmTog5VaWapJsG2BFZ
n/kDENwyZDxZghpfXUXWL7G8SfKFFHr+jeY2ZodJV+hPKqDibHPCjLviCqT1Qip3dhlTOjHNAGqc
3FO3zrU6A7TCMhQahj7wcU/42rdfL3+aj7recRD/WIilktLoBp1RcRbEMzeuUw3UJ6KGB9RkOD3e
OrGh9UAkEO4ZHvmMDOwXz+zZ/TsyO/PxnOm2pFND6eM1FRzUYpXZzDnanXw9ZVP1Nt76+kJlYcnm
fEORbXJdI4AXBSEOuqAAu6Xi18J+zoP5fD+nH3F0WyDaVzP1yH6itcbz/AvTdcQkwCudbd2CVG24
+5MfIHSQL1m+kpeWOHN9Cy5TmbkOyY5ehZ37Sz1QXTykb/Kz/hQRgJO7pYLYeSc1Jrb1qcA/DyR+
WtDVUtlTqdi3qNaEdP3N9MvlTT2/p/81YszSmiETII8OWFV8Xe+VHZi8TbVfviCn2t3no/CPmdlR
UJq+l+Culmxfe8zyJx9u4XTHuISdaDeXFzQR2F80NXP/QpBrnyFlyRZ2zPBtkl1yyLawv+wYSbHd
L7BQH8IbzVmwOjn4fIGaSCCeiPUtGhSnvtkIYBMEEP0M3W9Qcn5APt4ONyba2td04DfpVlgIYR8p
9CeLvJI0vAO8ijh92aPTIMJeBB8NFsVDcVttzT2InANJtp3a/tKennNF7R9bH2n4kS0kLVRl8PzJ
Vr0HlquufAdQ7LZeA+y2o+nd+11ZqNSc88xjmzOXMfqoaCCmkEjt3W2zTbawPVK/X0zsz65NVi0u
NrolvDxP95FJ0bAXBcKlcQe58ybZhq49TRFft2tUU9bNLma04yHvVgsec+5ITEIL/2d3Fs2KIGXa
x2d96pbJiBbxj/W4Y7pWX410gwD2OaYtfUMlb7P0GDy7YoqNpokwhKrPk7pU0AHDVAwwa6YvP7dm
Ffxi9lJ5lCKfCZaFZZ4Lm1Nl8/+MzW5zWYxq2UQ9wQ7V1HphsBpOEoVxUjGPE2CBVfyWkcEcUBlA
MMeMyNTdiEkTCT2fXarl3JDRNIOFotnD5V/2+YdR16fcSjZNb1SeV3NCDx1mq4g7m03QnwYjKl4U
f1TWl6183ms0EhSZOqDKPKSsTV5wdHJAX7cQoQCSE9IMQTrpCkJDBgyzhTTwU9lxuhs1XZfIAHmc
0gk+tQOjxOBrdE5t5c7cQolI+IHo4jq7traenWy63eIT9fPKdJrK4vRtdQMG+JnFwUoDhruw2H4p
butrhnU2wqO07X8H9+gw27DaO0uOe+7IHJmchyENLdhWQKgM/vpm1fm7mPHXBu4rctGEIePLX+5T
K3ra0mNrswCUD01pZT3W1IfemfpQ9XdYqmhD1y/dyrQvW1vYzY8fc+QndWBVVoawHFhmtFuLahd2
xdqKq5fLZj6i2fzWOF7ULNpJDUx6cQSP/NQPNjbBuqTBse5twuwquYtt6+eCwbPfjGFMgz9FhcfK
qWN2GaNriqmLVBcgrnemXYyAz0n5IXoBT7ySN/JOrwS7+W7eLvVlPx9xviDnzkTSRlHMeaCD7URG
+J4vWCAi1sd3YdgtfLZPBagPJzkyMQtvxRihuJBNTrKFPX8bbZNrfxeuAmexTTlt1Kcvx2mjMsoL
TLZmkaSDggv6EAWZlusp9xx30AbZqPTZkZPaS4+IszunayaYCAAn6vzpMgpKW8I7xnh77jvw4O6G
Wnta8Ix57e5j64i/tEtMwMHGbEGCUoA18ckBfc2Csj59cFPDAjVb/RZrc4cqSL4SBdgVEPsEOquj
Znb5B3xOMAwZzwNpo328nWf2mb9h8JaxqY93UrUFjvEBDlh6oZ+JI1igZUBfS6YcMH+ia0E+9EIS
jjaj8BBf7xGzXwdQjOD6sBNeLTn954oAcB94xT/MTTW90wMnG5Hi0psBJqbdyhP6790rd1H7xVMC
u62dy3v42U8MgEmKJZkgligvz54PSTKUiY/Ikh02pt2DJk/NBRGnM69oTIBTJdEF9c4+nq5HZQzS
MgPWEyq2RRcg3pPUG3axFfD/ytwbh8wR7pe+2rmFacB1+Au2RxKEU6tFoJVoGYDSE5TrNNn32u3l
jZPOfSYUCmVqrqppKfPKdZeOYQs2skPByIamsdwzBudAkSe8oexmM2WxTp6rZ1iN1+HXZuG1fiZb
MIxj47OolVGcT+oENu2i0eD1dOXoTUBE6QkGNngX/MKFZKCHL6Zzx9tYAPldQ+jpNFVpwMY2tN4q
FYDFM/kYLdR+PvKh0yhHvsS1qxPniHFz7/UjjxZex2i7kiLTBPHWoO8L0SjAnceG0QNshVLOHRtm
4spJLWYT9K3+kAhlcc+/GwHPDmrpJ3vbo82XMWZ+19W9+ZoqhfecRrWwgaJG/lqUKcMKEAzZIepF
GwZUQWDVaHQyHyt+E3irgnaOYBJrx+DgWgXV1t5EBhe+ur1XSB2D1rUggen0e/HV6Kxh38e0LhGs
jL9ECsQtSdYm28xQFIY2BEtcR3UHGrscXQGhK6O9Uv3/CLZk3S5RtHyfRWr8lbkURsB8nvrMMrX7
yIrkWyDww8aAEeW91+CcYtyz2MtGK6DEoTGmvOCU573+H6echcQudztV0SO0wlYIZzjRWg63tUEr
wFytEVxeQSUYL70tpzTq9IsbhoGiimhwyizNnDKjo8ynqC1fG2plIEEY1lOCQAHJ24PCB6gVVAv3
9ZmYzzQG+EX0fYBaznsdJdy0A9oMHZPl0MMKGSDs5KUPEtSuxfbey6q7bii/8ysX7J55rRswVljk
P9P1Lc0hDhOV7SB5nLipydI/Bwfm+ieFXHtq4Fb5+vKHPPMdLTJznUuV982nPdUCXs9qOtLCcW/a
fCc2f1w1Mvj/0zFSuGs0Cg2n38xLQr+PRpmhmHZMvmpdBaFK7pUec1lZKXdbsVXkL1anBN+bdKAy
FzaduhTDPudD/AZ9ymXxHflTs7hQW0mGxrDFV1vnTtukm2irbJEHXvurpdvgTLDGlqVC9GKpFHdm
5yKrIDIMhKqzx1wAEi+levsqRGX0JfK6kWHzFqpfL2xu4mpM8oVDOcXi2fk4sT39tqPzoWVZODAT
AufaeJcWb1a8ToSrrNxe9phzWQrdP0WiATjhjOeBNwnEZiggHLetJ3rT63BjrIN954hORH/zz9NL
vh0ikJrB0DnX6+zMG11uivSH0UepD2l9n0cLtaOzq5GAaogaLiJ9AlUR6aXY1ygMM9Y2NYaZZoZU
bjV1/8qt/rhYjJscYP6RPvBLEtV+UMRzB0kMORuUyd7dhB2jE31V3TDEBNX7E0LmK9pld649bLUl
75h26pNhUiNyCJ1wNk8uk6g0/Lz0O7vqv6rQnXfQHYrxQg62ZGQ6ikcu6BluxEOLx5PRGcFvVegY
sVOj0t97WmYtnOvPtkzJBF1OU4vr/1PipUAjWI1+CIy2OiBl61l3o7eUZHzasxMT8zJCpQVipI0C
uV2UbaqYXoIBrYAVri8fqbMrAbSjm1w2+ie4kOin0RC6CfORoXnfB/kWsnV4A4rHy2bOXC0s58jO
7OvoQtq3ysjodIlSwUbawQ8EmCS/ZS53u1SB+RyMJlsKlW5ZnwqXs7TYahpP7FJs1dLtoDKFkjpN
/Utt//z8TnYIttPjk9rc/Dz1qWTKOmFVUV2ogfpAJ/R6eyLJ1Qi8vM/EjVA2KwQXopXuCz9kix5M
zIzxwt5OF9np8Tr9HbPgC3+7YjQS6zUYBP42tXO9tWAzWcis01p2ljf4c4JyanC2we7QE4lbFi6Y
8q5iJo9JIwnhjfbeL8u9UcRfhQSVMdG/u7zSzwHsxO4HcvToiNdZIiFA/bHh18zWbyQF+jn0El9r
LV844Z+Tk1NT87oaKgtqxgSeXciHXP7WVG+Xl3LmdXNqYHYgMl+UI93CgFQ4BTX9/Uen7grGyrFc
TXCWqWKyVA89u4EUlCWZaob1CUWjaK7fINcwIA56r8ZviOehAQ1LFeQgvy6v71xcsQCXWoBMFbKw
WfKVgnzUm2ri2lYh+ozXqvUMG8RCwnrGCBm5pQCugg4dUbfTkJ8ypBhJjUwabn0TjHFlARE1837h
fJ1xBVk0SYrJ/znl89srlpMmlzKpt+MW8Sf3JanM18ubdaZ8wDQVMRhs7FTPMmbeRuSQrEDsR1t7
0g+8sUHN9ECsmam1QflNyMKnvwiSJyZn/hfBXRAYUjTYHkPFuu4+j7KUr6QWTHCDYP3lBU4RaBah
wMyI5GwUOAmY04c8OrhxMfJk7ZhatjSgErwM3ZUpu96rUWWMGTWQjvH5wr0QBj8uGz5zFdDtlKbW
xtQFMKdve2TYq6zCrYDJQmig/YqB8KLeLMF3MjbZ/rKlc74ogagx+IYcrvkLERhwSRVFGm06VUwu
NI6cgKBYyvHPe4qmQvPNCB6SVrNzZfnRONQChAIpzJI3OeAdAL5w9K+CLRw/E2ADntbtUtw4tziZ
BwzPUe461ne6jaof1nWUp5S3PGMT+Q9tl60r2Noub+GZ6ASEQCTbZvifTHF2nE2/rDMVnR9Y9Ixf
YiA9lhaCEGb/vc1Lp9Obx8vmPvZq7pUydUFA+/95g56uKqYcT+TSOGMOMoYgpL9HW5F5MOOqsJGQ
3Wf7zEn8FZPjlBZAib70N/8PPPHn0oLJoi0OPvtLoJmd/SxJG+Y6mFavN/l+QodOKO2pObVcMD/T
CMAWWB/QeVM/zJqdQ4/Ls1FyovL0HPV2U0O+2whbebfUsD4XM48NTefy6NwZPprlxmQoRg15o0Ki
Qc1CddeXv+DZ00CeZ1i6IZq0qWceg44N2PwoG2ynOfxnQa6TEzi1GxBTO3FnOPJCJejcSSA+M8hA
tVz+hNWsrL6tIDTnJEDllEe+08KbkCxlB2fClgx6H2QyaEYJvOvp9pXRwJUnlBRi+sAZIRNEtIOw
Ga0qBC8v7+H5BZmySZ5MfFZn7pen8Pamaj1C1LzroA0IETyWYW2/bOXcBcBaqCrxhyrPm1zWGCg6
0hUj3JioUVQPoP8G4SGW34Xk0AYLZetzcYRqNZPAGkI09E5Od49+UTCOPV7RQhiPDHRfa7eBV1fX
VYiEgiiokZMb+vjt8hLPPOfZxSOzsyAJW39ZDiHVeOgsprYlgiKoBsA157RrdDA2Sz2Uc2cMKTPA
tnQe4D2a3W1h0cjIsFfc4H4J5tV/NeXaW/COMzaUydcpf9CGkj/WfHSOYzVpkWaCFUeXv6oQaaCS
vPCxznjGiYXZhZZarhYFHjd0pmoCXPfjQQB9kZOLiIECJTcV6UQRFkL/Gadn8lbkDxU4Pmj5Uw8x
5AbCM8o7dqr+0NwXq39UpMXRjbN794+R+Rxj75ohjCC0Dhm8QcF61dxqu+liMWz0G16halvGCZ1f
l0L5G9CIAiDvdF1xFPo8yRT6BECtvZ8TC42Z/kU+zOb9Y2T2xQZLdy13Wpei6xsZVdmxLp3LZ2lp
HTPXHqCQggxy2jpD3tEc3xRm+g0R2j8GCpsnK5l+xrF3RxBOaSrbVSqvbnRPUwY9DGUhqzm7Fl0F
m87GK5+aRXFqtCJ8hKLdS92PwLNuKgGe1crovlzes3PxB4g1KCE6/fTr5pd7F5iUjGDnAIuWAuRN
N+6eCYmcgWs4/eD3WF+2p07feZY+ndib3fHJWFZhErUsrIvLAupvNbzXExpXY4RuKj31cqpB61u1
hVJesjzlPuquB2Mjdw8eVGrpjyxCSjusoIRJ8vZbZRk/4iBAboFBM7vsxnerSRGdjSrZdhufWbJx
CDf9aCa73mrqK0uUvSstN9P3Oo/yp7rRir2W+BEyYNCsCHWBnkRcmq+51kBcm8QQDzhm1Xf7ZPDl
N6jArdcW5jcI39LsqmlN6/ny/pwNbEefY3YLWeBF0jrku0shjTr4kzL1utVgX5IYEY5eRFla+iBn
vwfNFNBV01N1ZtBT286yCr6/UFuOaLb3QRQt1FjP5CUTiv+/JmZXnMzgqKeHEmvyIJeGkVRBWdAv
HovoL9KSk4fbrGdvtGqu6K4m2nUHzU3TbAbkHyem9Msf6fyhOXogztIfYAGSGikd+I7rZj1lxMaj
dtPQUUgYbS92l62dDQVHxmbhmUa+LwQCLhGIhrKqdJCpEbXB1P+rmHNkaBaie3jIsqhj99zC25SK
uZGEzpGQQf2b9UCzMj17FZpOp/HTN5VwQvyB9oGTzzDg7ZAKuzf/okatMPmlTU0LmQ7XtK1HYbqW
jVQMBkBFETPYK0gIdXD76lNuIBn+5wvSeHpygWoT9GBmqfUaQSqEQbQn+XQYyG0tr1Yd5FD/zsws
cvpZphp1gAhWCsW9X6zLoIMlesG1zzkbl9f0OJpGbqyZkV413QYmTB60CpICvXUfehCdpspf+DT1
CIssijYrBZ7TjzN66MnJ05aNZrRCfRFmd6ZU4f79iy07MjPLCCL6fmkYs2VocEDRCOEUAlwKuMp/
Z2bmABBpD0Xpi2xa940sxG7jtwg6zH9nZPZl/NTLiDisBWlTps25DlDqiC3/L5Ko4y8zuw+Y0lZg
IsWMAPPkCEeIcG/JS678cSTmWcCxldmVkOQBQgMuCP8JMyA5sSNvw3sRkdTEznQn3qBb8wrMCz6d
4Q3WaDex08d622yMg7r782EUkt4jJ5ml9VUw9hr7SnxVRSeGJK2PVTtHYupffT9tdjcpRq+i6obL
T8TSkPNemeb3pnD/vKB4vBhtFly7pKpjeImZPlGe44KegPm9w+//3VLk09Mbxkbq6S07NngPlqet
ouGtwCEvG5n8+YKLzIEYndiobVZNKxGuQf3ZIizETVs4ZbaQnpwPef+NRXOGI9RHolTKWY0i3tbo
Qobw9Bre+vJqlozMQkQk+r6IsB9ffzDuCt3p+vppYBz/31mZxYgiEUnmVXxMjA9p+9OtdpW0ULCY
zv+lzzKLD57eh94wRW5p/MW4kJ0hVCzyNGmg127aeqGfPQXoT9YmgDMw54l+anY2E2UUcwvSNLi2
+10W5Q9pDjn45U1bsDHvD/oU4YWULAKidQabJAaAWnXBxNmv/88y5swp5VCNVg3exxYrAHQoMwkw
5WftEtfPkpnZuSzdZix0xKRtua5XatjDiXKnmUsv+Sk2X/gm82ZCgDKpHmhY8b0ER1sbIqocIBJ/
ItxrZ1r8L/dudoeriEWORYU5I3xJZMWW/W8ZTC+XfeDcmphAh4uECRN6CfOdmwhlkO8Q7VxZM8aC
DMutWaGs+5x18tYqF8Znl6wp7PBRapr2cuNmUy0EdplbQTjA/b2CQl/JSsjR5a2Musvl5Z1zDEYF
4B8h24JOYnYroEUnBcBa2cMYrnJIrKGGXZlL3dtz3WlOKpNmCkMRFrN7p+safJQSG7+YBiLKDbQE
zLb5G/c6X/OM3WsM0y1d3WcfYtZU71bBPQIRmkWjTFfjqBFbxmZgp0Orodm2O7Dujwq8Dv7hL/oT
dD8+Un0QXowPnK6vqYvG1GGHtPPwBaEFhCSXME/nFkSRjBcL4xAWQObZFnrAu3p5KscYKP+Z7buH
rII2hHZWXLsmsvE/0uIFQveVp755arZwCs5cuSfGZ6dAHnsv0XpemvDqbhBwhMnYhQfXy+8Er1j/
sUvC6Ik5GFRkkR7o6V6OQlvSgm1EuxMPabeNhK0iLeRC0+UwC1T0xyzONdB60Zz3Q3TIP5g7GmGE
ZGxMATzUbSamlsXu6pkr8cTO7NZVesUT83wYGReTf+sPwxqZRjvZ+j46d/VBo6BlI/vF9OpWfry8
iefchdE4nmsaAyVs5+x+zET0EcqY/nEHX+KUR1uuPfFmMH+x9fyV8POyvTNx5NjcPIfNVNeLFZ0d
pdnv6IK7RbSRm99cCFdTSP/04RgNh2tMBzs9J4byhEKkp8uqpPw9kq+HJZjOuUAF9SG6AiZlCA1I
/qnzUT40K9dnbkWT0NX433ExVD8tGzmdzpmixzLzzbnNOzY6i1WJMVRhHmK0F2+zbOMitjAu+MM5
E8jLgXInFlrifO6o143acnMR/dYweMpilOCRGzKj5v3P3eDYzOzsJpHftWXD9wnysPxdmBY8bKKb
HQRLEVaXTUmU1s95A/MxIMtZGCx2px8ryztV910WJctjsMmtQqSAmz4jSirfDJL+qE7TFHJ012hd
in5cZ26KVk9tUx5+EH3eEatH5ho14lVc5L+ruH+XGvPrmIbf8soNnUCP0++66cPKrSLxLXoyCkkG
vf04uDNMGsJ+/5NhSdmWNLQKRzfZW1r/yBV4NRTGV70aHtFQdCyTYmAsau+xoKGOa7qSbeXjLm1p
RgkCyt+u+aVFLKTVFVwrQM1IEnRUqZJAWLcZ+abmIhWDHiZ6WomsPsLJVNuZhcKXnNSvaa4gsCd6
jzE8xU7dRqrT9C1I1cKXo1U3iLey2+1UL+vWesrjlSrRgHgSsndwuqJvUPJfVY356PpRZyfpWNtl
YLxUmrlLS/GmGIqrdrBeECbdtSbCxHkkPjN93zjuKIDW08zfY+PBoCkV8F+kmqOM2dc8jJVtEuhQ
hcdCFyHr2boPeqM/GGL+LWv6NfMkzmBKTIQh72pD+lTt6aMmthKjb8t4bbXLI+U1K8onpejyGwRy
/EOvGBmM60BWy0wynzQE5texF96rtfuQaP7wCjF6slZD9FRNfdQPhlupL1qEqI8PCuSB4jniuF3U
1XY76PdWKD4iUtrZtRgLDl76M06VJ7+dyPCznlDplz/GPOm3qpwwFB8Yv2O4ym1VDMZ1BKn8IRK8
e5RpVCc0QcZ77JXTxoiYD+PgORGgRZS33Ah5EMW/6sy4gXKwZ8YIjec2ifK15lqlj8aKFjJnb31v
ay2+ZXDDfUJzV4+2tWugK5n1z1meeI9eJcI9lGQbXehrh2nxPfpP92M0fTChfG9qBbdKdTQPlXxf
hwpqC67+FraugV4szJWaNK7coLdbBRoUT7uPyuIqS5E/6SKUTQt0TlG/9r+NmvtzaINh18A1j+7V
T7mVWV72ZITSDUnJthbqdaz5r61u2a0ZRWs3rgLHC8OfUVGEL4WRmU+FjwG5zYtNrWqxnWratW9K
m6jobunX19dDqecw7efZvYb4MruiXDdKekfdd1OEv/K2vTKtftsK8QGhqdt8MG7FqnJvOxfp5KoS
Hn0zRzLTxHGl9ErXrWe6LnvUF28ULbhVa/PGq5uXTDTQ4PPSnVJ5P1qr/okI967TkP6oVC9cUfn7
XWmav66tdKvpxTbvaoqM0RamlU2hZXSI2oOI0tca5u/hkQL7Gh2btegNW+hQDinygQgC7gulfSpy
IBRlIXmvDG++lGNzH6T6Ac3hFmqDwl/HZfLigyv1m/J7bjbfI9lAIsngjCfITaqNy4HXbzW12YWI
uLpys28HwUSjDuU9uRsyJ8xbyRFDD5oyU3ysRihhE4D2knyvdONjIVYkD7G0E33v3dOa+pDH7TPz
8OtCQcDScONdz8SPlDaTalbMS0L0UT4oEDWovmp++CDJ8qYoKwS2w2+IY20id0D6uLguEGT2rGGT
UiMS+uRXXSa3dIfrVRn6jurG/q1s+Sntk+RbYiAkkBbtsIJG3UP8Gvp/Q5IcGSmlQteRpbDctVol
W5UdlzNvDRnmdR0mu6gJXkYJPae6hNsLacuyQgGq04SbsOr2FTIysFYhASdhkCGyWH4oEx3hzljd
ymLzQ61RMo55lqNA12+9DGxyauWqzSTT4GjAl5/7LjFWcSlw0mN/NVTo2yAkI24bqXgzGuERYbOH
UOseK7L2Ti9lpBua0EHT8E6uEWxW1FtNrPeUTRB2Lu7LTP6V6/i00UnAJ3WvWfmehf5Wuemj+NAn
xfcYjZgq8LVVYfXlJmX713I/aWc3CfqvGkKF+roum3cRCOFKLsXfnaVVG1PsguuwVL1dJirtz1jx
FEQbURNFhsM7UArdCj7TL4PwUsTl1YDqh5Egh7pKxUaYdDGfcr14zAXzupGz1yrovvQcqjS0DqM/
XCNUjfpvLeSrUCzWSuTqhzx1+yd0uMKNGI3CznK79MFsMJHLQCX66hfai1u9Fe7bAWillOvqKmua
dRT4OytPbYDwez8VX8qcBCmWUsINU84xGFOji24tFGluC1XOb9SpECRr5XsRQtJSWKihBsq6rAyk
nNPQc+RR6nepZ4XXNT3svYxI34s5IvZOG1g7DGq9Vrv2ENQIQJWJ6dpRH3ZOxVws2oiFRCTr/HRj
tVrr7csuV/UVFAI5/JVSXKurTjL3EigQGXJVpfvtVdKblaGjarr+784TEH+pdlKd3EWi8Jgm3jdG
x/YpqGylGW+V1nqcjqgD0ENGazlea3r5LA2Rgj9n7bvcl/q68RTVYRj5h+yrxQ89pxurI+tpd+jS
5opyn0XjW+RHr0M6DFsGJZCpSxSnSbxiVVnjm0Rre1UI1ZUiwurs6vVOcK3fAdKQG6PQE+5cRGdi
05S2kogw6DhSe5R1pEZkNIV3RHV/1+h9hRBOtB5q97XJmYqEgw3utWmK02+kr5WqJtSTywgRHPNa
y5pbd7BIFcrgBqWzmJwhexk0/cESlGbj6c2tKSYy3i7/8MvgSg3VF0ER94LBKZOGLATgXR5av0CM
UC63gNmfYj+rHUNgklzs9e/ARKD9NXXadmoK9XwfP5cjMlTwjd64KqrFJVK3vZjciVZ+m0J5bjdJ
WtGyLFAg6opDNsB3MojJT8UYESCO1npjQXCloVic05hRpfTZg1W3cnl5ul76tYmK/WB5dxT+1qRp
NPvHr3Vb3NfojINp/VYKJewfGcrSqYZwayC7d5OgmCt0t0ISCQfVp8zB3ZDDt0Y8imqkzSX/vWQE
dVX05tZnkpX84i32w+uwNV+DRnxHnBKlT4NrNI9Vhr8L7anIQMwiY99X8osYBa+i1j7UfffGpXxl
ysVdKekHPUUpR1JeRGs4FIJ6p6UFUkax+xrH2R2Sm6EN9++dgJDKGu6BlyxBTdPwZfTguxDt6Ko/
QDhsrnqGzol+9aHPwCa6SFVmrraV5FJ1Ogv1yJK35srtghcz1iu71Gp1b9RQeBTcIIWpI/gHBmbF
/D+qzKWw6U3ttcq8q1ZRfmajcJeg2Wl7ehG/DkGYrj2oeW3yiHdmwtdGpRRO04j5ljTmoJbRjVAi
LRggyMhPMDyK1mYwvgVFt4MNiin/0kVZvtRvRK1onNHXngNB7K6QIJ8ksitvktBo+Ow+tPMuVOth
GUebuqbNU/GJknHX+mVrK167z+FvXqmMMzTg8tZpaNyXpflT7uL7UE9+lGNV2q1evHZDFK4EMXp0
o3LrUuheCW741FXgNIygvhr95J2L5FdryXd1DKkRrnQoeDqvFD4McmPDsPfbmjFvVQlXfRcdDBPU
Yt1HPyJB+joUQ7MOM/mhEP3fhJovakGfsOmU964fwPo0xoMsCTVs8oy0o7H1W2qszGnFCsZmJstD
ASAAGosr1aOpiQjPKvTjzsnF9AugwQI9smYbqfKrxSEMRUV98Hq63kLB0PXYwEFa5J0NeXDohG6s
2UOCQixkRtFVGdC3DqClRgvPVDZh4tb3FQRjeu6+cQNHG8pt+9Hr/JeBJ0DYDqKTyv2bVrWhE1Uu
2gL02zmTYrOtrDjdtAkadJrkdl+7woPaumzvBbdPnFbOAuSNXeEKuoPnqux5AZE5NWX44Mao1Fae
g75jtSIZAblKwit0MB11XaPvOFs8mvPxsU/5QG7CRo0AoKXIeJYFxNRMUblN4uTWNAbTRgq9QgrR
kNCuAISogqnbMMFerRI50n5lE5t3FfXwZPbAcYx2ICYbe3oOiIcr9TdFDYDJS+mXET3Vm67kUaeL
YeL0GWM9QffLzahtGlGCDmOKrLHl3iZm8kz9WLAz2dvquVKu9EANVlHT7n105cFe/gqVch31DQQx
vP0CSsSIeAmPZVC/5hG5iF+qt77c0Xhq0itKkehx9XsjUB4br31LDBVFwER6UyIDvoPOrJzG56rP
FHHEUsNh112qrSkbowab3u8OneRflXp5XWXpNwKDv/LVwUdCvJ2kCkMwP94VhOQb4Ej5ajSSlzBC
frQpUjuXra0rqjdiHOpXuTrwddrwDTjnPk1g9fJi98aIx40I2YHRjpSbokh0xlYVV6WqJ5vUCstD
yQUfTxFDjXnzuH3BVH5pWLusn2S/OhU5bcMEattFd/HosRO1/DzAdO7QJburfPHOtZrXwssZGyja
FQqi3FuIydo1tyMaWCX57Sg+g6VF+R218t3YgofBHVZ+b0Iv2Mj1zoNx7WpERX7dRRCby75l3mZq
umNWft2m5i5sRGfQmLnoG2rVlfcSaCHpppRmhyDKHsxieDQiNbK7MkQelfIRqualsnbhEN0FLsLG
fouL9YU4vhhZ+2C6Aj+BgT8gE7q8K8YuXSdKXD6G/YAwV1EAslVLsoXGSle1nH31huAh5swYdf3U
ModU5szGFd5VCBXpCrHMQ6SMvO77nGSq7QM7iHtk7xQvt6GVqXaRVX/vi/5nPwrxJpDM/yHtvJbj
5o61fUWoQg6nACYyk6JE6QSliJwzrn4/oPdvDyHUYPv7D23Z7FlYqVf3G+JzK2OSCFiDnD1t9kbq
/6pybLe0tHtrM0zogpokG2rIK4AV75lTMf8Tm0byqaNd/EkV9BoOVNYddbl9k6Mh5UVRBfsa4RKb
/8OnKFd410sVdhal/wwQsf4j63F7M0WTfl+FmBeq/RQBgMl03gZ5l0VI+MgWGSuqZcYRJ+iS/yIV
6p8idOwT4rF4iTWDt8/EQXKnSeYNGYa+/lBZgvnYGf2AYI7i78mJuPVgKO8qpU/5/+UvkWGKWCGr
jasoiXTOYylwCiN/7mP/2DYo5UdmupNyGSv7qNqZo5m+Croy4Gs29Se8OksnbE0PrzI8lhNBIhvy
gtku2wQj1FW6dBSi5Mfk1x7SqUYFBI9EPcm5yyN+qlPWen5jqH52E7ShtQ96Td7HTUd+WnuyY5Q8
mLwwoGulCtKh0lphhxGIzE8Z7rFbRPEDS1CcMdl0gXJfVMpXsYAXhjOmDNTY1gvtV88dZ05z4pjf
UK74qRbYwUXCs1fkKq9fcTzzCTXgOc04m7oj6K+XHCBWnkt2zty7tJnNXT+2Bhmnoj7gkVnethRr
nqjjDr6DB3WXwaoaOQTT0Zi+qKWhRfu4NVqNd08bj64/yok7ZsNo2Hmk4VPV6mPw2A5qvxO9RP8y
engNYLHOU1KXTrnZj0fcqrlLVeE0FAOV/ch6hCfvj04oh+lXyVP6Ry+tDHaHiWXdKCW7Jmx9rAZ4
MH8LhLyicO6X4VvTSBzCuhGod9ZYm7diLuut7aNI8UixhKaV0tZHpTOiG6FJPmWBwOOl9nG4MaIc
9z48Ql97mVqO3Ey8KSZaUj+n1jRe9ZbDmRF5h0CdvOcxMoKfhdgYL1RlWseI/QYH85AKk2CFtc07
1rcbqc/vPN1s97VX/GyNanoU+VOHLk0SV2xafSemvvrZF7zW9jpdfvW9tnyR8e48dJhr2xon+K5F
cupH3cn81kHLFbem1vWNLhNvhp46lxUqT53U3IhG8kUJRnFfG16245BOeGnnrM+yfMja/GnStMqx
EvZQK0xHvylveq+icmEMz2pHfl8bXejgjmke9Ernvi1b9VMoMoZO8naDlyhnX/4aJbxrx/7sGfWL
V38vB//UB+VBzqlkDZblnyvgbec2Mq2drg7Wl9QsynvDSHELFUj32hA+dFX0Z0nG8ULrfkd1gaxg
0gCMR3+lw1N47Hme1EZ7Uti6Wt286RG6FnnYvaY+tuO+inRZkt5CMxbdRg7zo9fg8Z2LEReSpZW2
St7gpGH04pHV73KYEo7Y9O2t2kS4V/v0mD29+1YFxg9viH8ZRew59Vh/gf+MulytYDrrBT/8VAod
CfNJR7AC442cQD+LnC0nrWT/JqGm7UogDK+BoOHIVAeBWwjho6fr3LBdYVdGMrs0AwNBVfENev14
NurKO+Z1gtWxZbRu3lmJIwQW3pEelTeqZXGBbWOtYILdq/2jQHnaiofvUlPfaUXvUYmPP1ud+ZKO
PK2EgipN1nquH3u5nYyTeNBl/UfUiFgXBVLtABz7Ug1CfPI76jO6UIi7LLDy0yRET0rffMaHzR1a
PLooQLyKTY3JaFmNVHVVFAQrXhRJaWInP5T6TqcoKBbAJhpxRGSj6t0q6+LZBRZFzsQT8NBOgP6m
9I7y2dZM9SH7CtPvQcP+2Ucy0vbkbpc3Ug2YltJGmuDMmAdaRpZlupOhHvOkSyjzNt8jmgV22Zq/
QeG+Zkn+IvrZY5hUX6pY1PZ5KQyH3uvOo8cNJtUVc23BQk9oggtoBDrp2Mtfk66rHCri5XOED7Kj
zq7Vuo9yUSKY/R3GNz7HXs67MaK0HTp67gkYUob1mxKaLZiqqLiTWhx67HCMyWfRYipJAei1KOU4
PKTqUN9B5hj3fq8n9/hohw5FSmY8b/8kQX0bysFPz4KWMATKmzgmxb5QSA0NvZB2RWqpT3oWVVR+
1bGmvobDy0YPYu57/tWPuuhAzP9+0a+3qg650XREO+iFfezEu+BheMpPjSPfbAuIrHYtL4ItwAGR
H8qF0Mykp/5LMsVYV7+EXeT07a6p90IHwpT/8voA19pGoHHpOSPqTvto0UUUGlNuI7T9AbBSoZsa
TOpNt9D/AbRQQ10dApxC8/wvnKwpcGIJmjpRMW7suMHzwR/tEsDd9dGs9YsMDT6DaKKQ8pfAQhGq
+C4MEDRH+ZOKN+xIo+V6hHfY0XJBGBpwEZnGqwLo9+OCQHg9lKKekXjRMb2nWhGdkk/wkNwA1wJt
dHoXfjwGuTk+ef8XEte7MtxfP4DkCkKfKHOKLmYsljEWMupy7vvOiokhyg3yaTpMjr6P91wsG6IV
ax1ugzsGtR4kl/TleMNezHKx42Urt/HO4gU51MeshjspKi41so2vu7bdLqMt2ot+p+IPXNbsAFfa
k8kcwicdR5fZJrP4vdW9X8HizC54ukrznOaispxKXHGp+MC/i8f2VNdvAbd3JX+KwvtSKNy6S/bX
R7e6Oi9az/NevDhLYJA1ZV3SBU7aXRk8lt3v639/jd2K6ON/esCLpdFX8POFcm6eP3AUK1zuYB9S
p7GbwJF/5p0turOQtrrByFuFIiCViOKkosCg1BfnVl3001D7CmiLu8ay1TN603cJnVpH3DNvh03Z
sbUPeRlv/veLDzmoZBJ5QLzOgikn4v/Z3sdn3a3dIkPeOnbDf6DtZPJp/zPExdypdEnjypShftOd
HfrP/iZzcnVjX4ZYIBOMRFQjNvzkUCHR39XBBww+KQc/JM+Y1Wz6e64t/8t4i+UfGaUXKS1fscSe
KfSKb3LVnlMx28uD7wY+JQVFOF1foWuHCWpcs6gDfDO0MT5O3GTmmSIEDHEktQe+4wShZje64TRG
4eTjuHEdrF1ul+Hm0+ZinVQWmhUUDBhhc2upp5C2HYnwRpD1MSFe+66Xqy9xOIOXWiY+b2iK0O0+
hbPvz6S1SIH7k+WmQ0KqJNeqsIGOXd9zMJ7+N+wSj6MkcDUk9p3jZ1H8auY5j3B9bBGOM2i3RFRN
MalXOzqM0ht2QcKp9AArRHU6HiN0W6vd9Znd/D2Lqc38MW0ribMnqtz6ew0MKj7IL/qD9mdeu1tH
9/rM/mf0i5mNC1NVlLCFhJ78kfSHkmeVr33/J0MCXCXNbCWgaoshpRj1jAY3EnZf486/mbVZm9SO
T9V9dOaRs8UlWv+EF/EWgzI8IdFznsLvmpGz7rLn8hzt99mzfKTttKXVv7r/L8ItTm3FDwNg6Dzn
sqw5DXJx6P1ZViVyBL+/McqfXrul17E6a9iNWfCy0K9eEtDRd0LlQWaAWXGq2O0p01YZw/H6vK3e
DhdR5l9xseubOIq0ISfK0LyF1Aesf3CNUyf59ygW53Q40DcFbTI6ba66adLyRK+erg9h60Mtj+ao
xR9xTpe1+q3xlJ3eQOfwv14PMv/OZSJ5OY55fVx8J+p0VN9NwFVmoj7GUu36wbdJkGniTxszshoJ
nWhTQxvWQpDxYyTP6NOs6xvmvaXhpXzru+fBwvuwmg7Xh7R6hyKwNzstKjxul+4y4JuRvjVIjmtv
l5zy2jaOCZbkHfzTu9nU7v8gx7K23PC21xEMQohGNRbbSO0FsRXDWXpjJ+3bya6dwrRFknN3lkFt
kGesHZpcWyfgKpBxFuDA3x0MrfwuoHcxfeTfmjn2iN/M6tvClwjiVEeDcB+f5qfAeJR5OG75Xhjz
EbRcM5dBF0dUZDVAl0uAVRHudH98zxDo45kkDAgbBoBBC0Qwf2tADlobMpL0OPj0Zey896TATlgE
gV3mI8epFnno7vZKTZEeeV56lwZGfJaIcjQ6NPrN/Ip7hfIYvDSVXz1qRWc6YuyZj3kYGDt0tdOj
ksYYnbVTdzMU02BXvmjeNyIgoDYfAHPmA9LdSj49yFZpUclKhK9SlUW7Wq8VAC1aFBwMZcQkIM3k
c5jGtaPGM+fNGoID1sXxo1rkHUpaoxgeR2zb/lTa4D9agz8cvLjsDjU4UnRPhvw59/XitUE3dTcF
nr8Ptfwl03MExpRYvYsFbbzNWrPd9ZomUrWb+lcRUdVjr0zpEyVG84tgmD3lVavrY+BCXpKBZQlr
9VAXE94FE22vqY1jeeshO6/Lv6YSveDZWAPRmCVgtOSvtz7lfsSM/qVQPByte//uX0DpWrS3bLrf
F+QiIJBsML1UANgqy72ZCwXFlJbn1rBnTIpbHqIfOvaPCXfqptbJSlYGKBqRN4W8fZYu+njk0KKQ
wlGiLDVVLZw7v7duhVGR3DqUVSAOEp2Dfij/AWHlQ9TFw0QE2T7KpICOIpj3Wqo8KWHuGkH6D3hL
usXwUKIigwUH93F0hReZjTERR2oPhfogbCrNriyOywB/0R3SACAGS4TUxz/OhwsV5eLP/6qFUXa2
263sZ+WOIKLFWNC2QmplkWyVctZUnVzgW6DXTx1orcSydlLxq96SWVhLsz5EWpxhaie2tCyzeeFL
+3dHK5c38lncZ7ts08t15SbHbxhpbjRxaMovawycD6qaeFwH9NB+GUHlO1mduYVn5bvrV99qIHKq
WdmKEqI+//vFdVBO9G80E9CuZnl25LUPukXnVBY2rvK1MHjSIm+ILAy1k8U0qbQHzbKhOGx63X2b
amc0l9HNUPx/EoeaJNUEmADK8nab6LZrfoePke69KG0AY+lNL17++0+mzoOBhCKblJ0+frKukYK4
tlhygNTE6BDkN9LWMObMZnHmzSkBdRGdaxOZv48hENWPSyar4+Eg0Ch9VeoXTMLH5lD3IqjtdiNv
XMlFcJWYFWxZcBbz8zFcY6lNMSLcDSwrBmlWdbbZbBkWbsVYnHGZngEta3y6QOXNGN1rQNyvT8v8
2ZffTINLhrQd9dW/rD6izGw81SLAwNnz/7g74qa77dpKxioTdudsXy0tZx+84TglAyuZHk58C9FG
PUjWIB2CPun210e0GgojK4UtA19nWbIVh1HzFI+F1seKrbYi4Lwvc0/xn0ShTmtS0vxbvl4FqlmZ
GVHSENZBFThD+Nb1GytsbXKQukDCGCeLv/Xp0yn3SrPjXk3DNL+vmrnPmg3V5yYI89s8BX7RJwYQ
u8YYf0YtQLXrY1y5Jbju8KDl9IHQuFzgaVFZfhMyRsl6yLK7ons10/2o/oNnxIcwizUuafUkpzlh
8BWnE72fjsp9+dN4am9ndWSARlslzdUVcjGu+d8vT2/fC60ZBYpwUSm7vdmbdpErlR1a2kY9f237
cseSOCDMydG0OJFGNbACJR97xzOyz+WkHZQMK4Prs7SSfOFuo5F+seTpLS0OVhKvsZ9ytpbknT29
diMltZv2hyg+Txj5Xo+1Np6LWEvRNLniJa4pxFK8vVHfZlvF7bWZufz7iwsvV4ci7gG0OiNG1bbZ
hTAM4t4fjwNYja2C5dryvgy2SE3iDrBXqJOaaAbACfVE838noLHYD8/Xv9paq4ApoiMn6SJtHWUx
RXEOoFcPh55IJ8RSTflJ3CX73IlB/NipFgJjcPFxsv3NSvo7qX55vvPiwFrpnYgnLta6Vcq+B2h3
cMLPw0MbOOOz//1fVnTQ8PB5BpPkZJ+T+2mn70XMWbbUOFZX50X8eRIu9po86WMmV9zJkviIkQdY
QdnJ+ycJrS8n9eTpnyzQi3CLDVcmdV32Ae/koE0m0Hw0PfNqq7W0VviAIWeRbKCogzH84uaP29pP
cxUA1+w3g6z8UUpPUrlvXQgfO+vUWjebLnEri5VGroh0IGkn1YZFyEFC29IzWhYrkCKQ7SZUAbMP
7cjaarpuRZrPgIsZGwcP6EGgYQchq9/hvB2CrPiSAUQwwC1f3xiatZKyUVRHxYs3iKn9bWFlhUOQ
TB2FdMkUDmKvPXiieUKQ9L6rtKdWG0o3R/l6l41l5GgVjQzTb960FDaPEQu6E2nKq1CJ5ygrAXF2
2U94X4+5MNjyCJgykNVqV1KYksTsLg+RqCpSCGX1TSaU9zrgCCdJldQdS9CSxWTawKMecrQcAiX4
3kt146ayCNAy0SiZWI+zxaAvWN1pSD3cl8z7Tq52ho69XGQZdqoWnl3FMNZ4E9y0VrhP9cYtaRfo
oN9Vw0NQpT8pnfcpo5FmFWAqx2iHqY0rpt7RJ4OAJnEIQnnvK+WnDMJVk//A0/GYo1ZQCR4cR2SV
ZEwI27NVlyfTG6CPB3anzbhTRCyV9rZMztb0I6zCo2nulPp3a0XQKZ/8wNsrEMSgRTiNNtiZB7K6
aI5ydm77+wwO5QRyaEyFfevferXiTOFvecrvlQYWgp4/eWV/25rTLR1Jt4XLtR8tTDqTgu5jUT1M
ivQLq6xd0/QnbxBdv56LTV+T5MVISnSn4AVOQJEFLqj0zkpBvaoPgenZ2MUCWK8dPQxOWYRgHZxA
ugBfQHqT75xiP7eHynprtE9Rb7qN9Zh1njsEsQuI36n89iSEQWnnZPx20NZOJkMdGaW91PkFeCzh
MdYazA2t6bVBBFMiveglXIWmAiGI/mEU+5cot/aDmpxhcdjdED2EYWQbyFCoSBrGUeea7TejGPZ5
BnsGCpkwiDuwMRBYpD3IMeQ4vM91orhdEJ5TyYDffPIj1fFgZYHNBp8+fE6A4UpG8NSY1duESJAo
eXeR+TOGgDBpcN3iClMPqAm1cM7rP0LXHste/SV2/UsXHLKo5n+hP6kdOE6PulE52lpSvVpB/RC3
z0KS3aT5LhHNz/0gHiH1OeDCf/UlOWIEAAh6bJSCNKyyP16a/6hRG5iCGNcf80ynat96b3JC8hMG
h7BPXKUHPxVrLonRN2P2aYsPKjy8HBWvojwKU3GXNNoO/uat0DyPDUDNQK1PIAX3zVQWdorfVxmc
NOyNMhFK1Sd4MM6U+k6rHOT0V57vwvo2t/gCyXexKg8UwZ/HIduNRmkXlngnhYh5CV8T45PZzhaD
7X4YUOHMb9QGKxIJhW+t3gHtPIiBBDfp2avT3Zify66/9eLJbTxzp0PKiPMXanCHIj42ur+LENAG
MlIDOauhseXBW5Y9zOS5VkBHCdBz4iXzerZF5axln+LgjzZzOprCRujgHAzZ2ejOPewerTlT/nT1
2HCmfrLH4lc5PERV5nLd7NsYfE1gHePhp5HgGT9C6PFyp5kTCTRa4PdCI+qhgCifpaJ5EfP2VYrM
IxQ1W0qKXWL+kLxiB/l3lxpoapSYNPXVvoyHmaOyQzz421RIdwDaXJzkjkLY7KPceBPgSJvRZKvB
r7JoHQ83YEBkrlG7ma4CqqtfJNjTuZId8DkMsbrV25+t0p7M4JR70U1fG7dppxx6K3WG7lcZpNCb
TeElVPP9pNLDjI9jAC4MvKRqQJMcYsumfUVMTTgaRZXZpRo8RE3yfYq+DEq/E9KbIpF/K37wxfM6
F3uOQxscdeqPavmtGRjr8Fwj+xKW+ueSzTmVsRPo9Y3F5urG8ixnr3H/rMFe7TPh2S/qcxX80IN2
b43qHu4mmyK5A5N4HwXVa9CCDe+RsbOknaTH491UNLuGkyH0OSstc9rhp3w3+GVxK1dhfeM3WP3V
ih/fp7kStbsc1frbcMqSh06tghs1lsQTpjQZsHOjiL5qVqje9EjBg/uWbspE/aqFYNIMWVC4Ibpf
gdTehX571gfrJdW81I4y662I012Xmk9trDw3Vt9xl+l7YKGKXdF305X0JunbfSUdmrJ60LP8e9lA
PQnKnwCFba+4TcX4AMGzqF+MuIevLA4/MrnhvLs1sv4GL1XbiACQ5iOqisihxLuZVA+M05JcqddC
V4oLUMKxeINCaHnuUpXjsfidxI1i+0b7mPnSL5RbP/sUvymSvfotwnOm8ZYb5a9mAusMYKe2g6B7
iIL4IWrV+qCmBlbCqiAffPgP50JF3Dwrp+hXmCNly1mWFhTcq3ltRX2HGwpydn8GSRstdJszDqsG
GUe3lUk6zXzM9w3oZmdofe1ekIG0F2Lc36S6PGbQ35Pmq5EnwVEOlRbAfgGAF5iLo1Y5EkGRBRAk
5BQ0ipTXYV01LtJ8UL4LPUFtEKaZEyhSaotlPO5RIyh3YDs0KHGKcBy7Uv9kjjyc03rkjvK8au9r
5KFC0gp3QwOnqdIS7xBPmbev9D65SyBAH3tLrKCkhZC9FKvw7bIb6j+hj6dkOsr5oYzI4rMy6x3c
KoY7JffjW7XMRAirKvrRiVk9x37s39K8CWEPx92JrkWzhyeiTKw+ecKmU9Qo+GbpIJgP8VAeuZ8d
sYPU2zx1+2no/EMKNf62pCNyp0768MWsk9/Qqm5b1aghN0BwSabxluzeDcfkKGjxwxQC7Zian7nf
3HZ+A8mQXmY87iYtO+CHnpGmdNlBNH5HAgh8VGiBnYR7Va32tcLxmkrR/aDU+0zuxB3ul0btSNC1
gZhP8S5qOuWkToOwu54BrjwoqawbBnYZc8HGXDxPBCvJpw4oteNPnCnRZ9H6cT3AWq7+IcLiAaL4
6qgEhok5jPUIW8fuc4/r4HnsH+UIvi6yAnmwK3HLqMbWzhoUh8kfNn7D/JJcPMI+/IbFq0RAvUAR
ZEbZ7dU/s4nEz+6c3fPiO/4fXCRW8vcPweaU+yJ/r8fRhCtqdKjxDC5b4xEc+YHET91/QZnVwen2
BKp5qyK+VujnbsVDzjIVWUXC4GPY0VSqyZJoKSa35oGdcPCGQ+gkn2clICnadBGb/9xfn/Qi3GJa
oU4IQtAQLkNzQxzsJoxdbUtO7l3W6u8oM9AOiCullcWrq7XooNEp4S2E83j/3JyslxFnw5yR6S9U
jCRH+Uyf+0H4dH3FrDyL8E1Cx21uOWE0sSgYgK8vGzDa1EH8DvvXPkpuirBKZz4+CE3M9FxVTzx0
U7zucD3yWqcb6DraYrS70DleDtkbvDrip9F0PuFq54ytS6qLya8D2e6U77OD9NVSNt6BK0sWwyuW
DQ7NMvjQxf5ookRtwYPyUhD8o9q2wNd55AYFJ/4WenKescWMYnRHqRswMU42y85X3CSJPyheRz8K
cp5TO8mD97U50pY4JLsMCd5/MDRQorhfaRRhKKN+3BZw3y1BhdboqO2PQLzthVPUQG7tCuf6vK3t
BxE3WqDKCqjvv+o8VtobQc2rPRcRU/AMba8rpKFDulHR3Iqz2Hd1ogcTOgk9shm6Bl0liOzRl+/F
XN9fH9DazYBaPj4C8zTRWv744bgYkyI3fQak8BSI/ZTnrtJtFNi3gsz/fnFWtoaZWJHJV2usV6n5
PnQbfjTrf3+W++dyM1jZH//+gIpEqncSf1+Oef/zDGYY17/T6sE7+58qlBfVuRH1MUY1hZZSzvax
4IHd6qQc4wO5tjvtkp2/DzaOh7UBSZxHINloftL6+hgsCa0M4weCifEZ0iWma1tNh/UIpmJiDQPi
8v1IvpgSM/CRBfY4+pTotVHvuvK/V6GlNfifv7+4HkvgIVPTkQ/EkdC5gyIPMDB61U58oDLXp2Zt
KNS1VLwL8FfTlcXMKAX+d/i/M/sdgpMhx1r1cj3C2m7krmW/g+/jky3q5WotWZFasUli6VAUx978
M/Iw/P+LMSc3FxMCoTgRqBz0jiA09Y/ear8EXpnh+gVZ8nqk1aV8OZzFB6ureJKshnZJt1cw2Yv2
2v1sf4tSHKWCY6U51+Otzc/7hYM04rvRzMeRFaE2UP8xyOJrIzwJmYENhwK18XqU1VHpoEfA/rAO
2KIfw7TtUJtWrfSOjOblTRKhwqhHxQ9Q/PmuoF3gGI3+VBsIZEV5re4TXjivVZUJh0ARjC3l4tUx
s3lFkV3M7lrcR51AFaEO+DHSFDs1QDFeehvjnWdpccWSBMoASzQLPvXS6YJOcyRBAyZpSvU4cCYv
b762Q4/LB+ZO93VZG/dCHGY3giQ3d4loBTOpH8mqIoApOVrJQ6vP4K3rv2o+mP7+UTgcgw6h4LyE
UrAThdHPaAyoh+ZUH2afb3WPPerxehjp71TGAt+gq9gZilxf5mK3lOrQ96WczhmjtDeOtRMIzqza
i5cbNdOdstNgEN9kr8rWYl556BAZEg2dJk5nxGc/LrM8mmqcB+eDU1ZAX4qFedA63qNuWijDp6YP
cZWW9ByKqJ+1p9bU1N/Ys3ifRQxjf8ZYEVBYUPLsv74Buf2AyND+AiOKR9XHXxVLOfTzmSUzWQ8R
+l/96foH//sE/Pj3F6P2jIa3PiBEZF9QPPilxWe//3U9xAqW7mOMxbGUZ5XUGjMDZs4ZZSdz/bN/
MA6yi9DuhufR39vzY6j53y8OW0PvC3SRKH1YuXZMfLTm1HIj51nJ8IlBDvzO25Nou3yMATizThop
nOFmbX5T/ZJsf2e61U4wEMZDkxPdJ2fLjmj1G6IxyunH1QthcJE4DCFG2U0NzqQeJ9KUhMQbcWmv
kHeeblFrUo7+pLxCqMe1Run2fTh93ZjFtZ0Jfg/IDoxCGHaLX1CarHMrgTSoHtBfc/MDvc8O1TxX
3Cu78SY46K+RE+63zDlXw1LQIpMVDQ6GxQaQhqwchNRE4ShrnybJRzIru/cGBGOUTPyvLzQAKRex
Fpsh1EYM52oeG+Jgup0+umW1dbivLdDLEIu9gFtAGFtKRzn0wRx3mIk0pxLqhGobT/Cws2mnHsGa
29fnbivoYleIpTLU6K7hV+mhmqce+nhDKHzljv745RZ7ootbD/khdKh6Z9xlX6Uv8SuNORbGoDvb
Xfn13YB2KUQXE0zU8hXapJoweBrV8QxfjsC3a0lCjexraT1T/w8APXT1szE4QhZv3E+rX/Ii8GKF
JBJiY2VI5bERf+rK51Hd+pDrAfS5pKcZc5b98XARp3Eo+xmN0rjd+/taNHfGfemWp4lc3g5d877c
ODNXJ88grZjB1erf/sXUqIMxxIeT0pPxZuzzA1ostjTaPkeZ726hh+T5oPiYSsy4MhrSADoU9tsi
hZLTphvD2sIS1u13qqMdDbSQvowUSdEPugtfh2P4zT930AlpeTqVrd6ELwAwfNPOYjd2xdtoJ5Ab
uNf3yPqvwghbBeJIFW6xgovUtCZfBGOi4vcn0bbuvprFtxHBmpDqtzDcIy52PeJqxmHoeD5B/6ZU
tIR999kYymgKEPKgvQlowgv34Fl617NFTLHrL8nG8bZ215NK8JYGEqsihPhxbRXx3ApAE4NWjHK2
guDLOAr7Mtm8q9bW8GWcxRNRCwB86mEMIcjfQcWmSBS52eR2zrBDBlBmEc+mw9c/5lbMxe2E7IVc
+gbfMjfrH/GEgnHvvV4Psb5P/v39sNz++P3qprCsPoQSLZ65ZhM3eWiOiZ2e1H2b2cLmqb2+PgzU
0nFXBEC/POWSpIsVM0DFcBZND76mOwrftO6/o8Q6pxj/5AtCDaKGCOcB68mPo8txy9HLOcOQs991
cCyRbd74fvO8/7XxLyIs7r40b8NEmS8JgIo8T/1z5LmW4+8QYrIc4xDcBGf1OTlon+gJbub3q4v/
IvjiYG0izQuB6o60dT6H6U9f/jNUWwtkzkX+HiCr25whOZR/P37CyKdcJUQ8DtVDd6s7iQvgIrVD
Fkh1iKWN+Vp7KpGCAonTURvH/X0e8UWum7YqfB+PVEJ7CL/P5n76Y0Xj3ylv9bnU7PZHfbL7G3Xa
mMf3N8dimJIkkgHOoCMZ3PvHwMVU+rT/QITI737ABdKZQ6BiGBNnhd12EyrDzbD3kqk6Fd6ArGJV
IaWddV/zyEpPCPrcC4g92bLXmG4u0ojMqR2AJECxZ0SEZp9LAjp0oVl5G798uQZUSNwyOeyMI8Rb
eEkUGeRJ8awh5REb22gmZdajQq5wfZUv89VljEW+2qVVZga10Dq9ppz0FKUyS/sxmOFPJZK/Xg+1
cuZ9mIf5p1wsgGaQm1HOZu13D8RWkiBME6hisFHyX340GC5Ud4CWcSgA+l3m/bXeDzJd6sHRU/DE
vuSGuWV3YK2uD2beG38tqv+EeTd3vxiMnow9Em/sz9Z8yaQfevGpFUFS6Y94m27tHHklFgTPuWdK
1Q/k/scPV0hZHCZaTmExFM1DMTRokeST7iptA8dX6e4Q+qXP5+fAEv00+YzWV+zoIHZuBqmOttKv
+dpYjpy6A+QOBXoUJ8fHXyMHhanpBRlOdFL26c6j0CEckMd2tmxhlktznkmsJjFQRZTc5D99DIRc
dl4V8PCdvp7uptPU6vYIPARtpI0PvLJkkEyY6+n4YUFfWnzfoRfKakTGDSBDeR8hhom86pslJC/X
l8xaGI1UEjQnhJW/aDeyFIAPlwZ6UVJ1pG50o/Vxgs7h5on3vvgWU0RxceatWmSHgIE/frm0tIqu
zoEveMoZgNBRC3u7A0som0+K8bkUDEcdfgzp1km7kpPO5pYsUAs/Q4ruH8NKaRs1Qk2tXbEOaf9N
TF4mrBNICuCdmbvO/Jqkn69/0q2Ii1tSUkegBjFPp+Q0P0yb47hHOHFTEWGthgL+V2Jc5syMWN5d
ZjMqgyDTZE8AMGkR0sOxcA+mAsxibTpBWu100dsLoexYLQXAsb6nDuZYhnEGl7y/PuaVLjU0Pkor
BqRomdrO4jNbKIqJqTWyjt6iT8PteD9XdIwdhjjDGavP5L1+XtylP7zv1yOvLGBFY8NbFvOlqer8
75dn3uSJWZxQ6e1GsH5RinRk2BYGt6BpblxLK3fFh1CLu6KH9yuJFa2BkRuvrhD6VOTdfzkano7w
hXi3sh8xxFkcL2o4CbVQS7zrsgfL/2rI57LcuCT+SsG5XUWLzpkGS42pWpKTeKMZQzwyjKw8JSd5
F1N5M6sH69uc8Agn6tPXx7QV0Frk/OjNjsWYB6BfHeRVecp4p+wmmTWe9oK7Rd9YTtIid1iyvJS6
zuomSDpqXShSov+OhKDcf7o+pPUg5KfMFUTCZUcddcxBDkSvRWemP4DldWUUfa+HWPtqc0v13zEW
L8C0rsXeQoKXKr5KorcLzzRLXEGztfeSgr6x8tbjUcKQLI3W/V+yBmlSkUZ2fufoT5QU3vE6yCne
+qgrbVfTlrv2fZYugs0f+GLXFk3dT9AH/oe089qRG2my8BMRoDe3JMu2N1JLuiFajt57Pv1+1Ozu
X80mmqtZzMUAo4GiMhkZGRlx4hwI4c3R5ovtcoF/y1siZ6vfyZJ1bjcDwMiSfmjUhHzoZrnPAcLZ
hjRfQlXi4++0thIAMgQGkzefuKytmnBMQvKINIIKPrMxzoov2/AVfmxkZR2EeloX0LExUK8stquS
hNj3KjhSmTWPbTrtn6fU+vmxjXchnG/CE5k2CVclSeqfguHFNylDK9UYDesBSNojmEaX4XkncHVX
A8JtM7hfuckts1DuNmBsZRPxOUZA4dnjMy271IUuD0qhZ62TRY+C9VWAGTPvtiTiltkx64OJimon
GDGDab/5R1ysr8/V0BzLoHUEvbHD7LehH4r60dR/mF3qfryXa+u5NLW4KQbgKXlnYgp6lG9qil5O
Hd1W2Xj3sZm1M4s/IGo2t9vet3WTTk+1qBkbZzxXp+quOzY2em2n1wAFus224jLjh9odB5cIeeBh
cMRFAmfVzLMkEbxXcylF5WWOYAx0Gg5wUpjp/7oaNZubkQvzsPasHri4Cr1Cl+o+ReZIhg9D+RZu
MmG+P1SWSOprScQh5T3RYabUcS2UhQQnGSSspU6/16urvyx2z6u4NLKI4jIcZ3roYyQuw6MERa9q
NhvOtuIF2CA8QOoBA8472OOgSUbRhhl1XvefUuF0pPVCNej/wm+wtms6bxJgUbwWaGO/PUW5YKqB
mvL+DyzbQF0sZ3jpY69elrjmLYM3hNogqaQOROCthcHvhnI0jNbp5Ck5hn72k4rD8xCJMB97CPpo
U+iUVRpufKl3pcKF3SXBWjx1iYEwhshfbo/gKvfzJWg44t046wTKUAl5u49XurqXM0WKzFrBdy72
sq5V1OM0rng5iM7l9Fv2wg0Lq76hc3OoCngpGvKLhzEEbf1Yol7AwxgCnuFntO+OHTSNw6GY7Gb7
UTJHtstX3p9NvLA3B5GLIKs0RqfnHGpHzG7j6aQ/zL3qaI/AWPgSX8tg5Z1ZcRE9go186Q+4d2GZ
V54JiSB4Dxa8cBs4P0cPQjXAv/nwmudFvAcMcFUGde5mafgcokNvq+kIEVlW3Vc9w3oMvL+iQCV/
h+LRPOcdXKe9Qfdg8mDp97oWXeUWxu+wKL+UtRida8l4tdKJDMmTmt0wJeOrIpckLn/tFRDaEs0h
9gC/8qf3c7GFWj/JaoNaAFvmwXU3/ZLaZuO5tvKVLk0oi4zcMqbJ7/L5vp0AUIbfIsZulF1KrfPj
pfw5M4uP8sbQwv0G1Na7SdcR6UvK8T6NSuZ6mNqIdwOqGvRSLalC9EhKPc+mEpsVjg4yQHDQfh6T
czogDLLzFX5nnA3xlYxwM7tSy90+0LM+ob9mikwOmJ0swDDXWtC9B1F9hJcxPLWh1KLfkA3NvdnH
zU2KFsVx6g3LbrSxdiu16BhGZLwkbRBTMS2hubK8Cqm2oMr2QV2Ju1TUmQizSv9XPiamDY633+u9
IT3Uun6opH5W3QjgKue1Peym3BiftCIfkTbyy/HaE6LwuxwJwr6KhsBRsjDeghO9K15z1mBgnWmP
KSvSBlx8RTVrS63XgUXD/q2LB/Ws7mYURZDu9JDGseyiV0erKHa3imArcYv2F+LPCHTyVl3W6AdZ
KOSxshon1PdZggKWuHUGVhwU/kWm1Ln3yW2sxWGOk3LotJwrbYLMvFXRsdD8XnbaZGR40Tx97KUf
G4Or8G3MirJGERvL6pxxkJBrahTjLJjcNq1cKYUTGr66UbOYf/3iVFysDsjUW4N+CXm7b/T/AMGk
Y3NE9okK0b/J2N7YWQTjSGigtO4ZEap3yp+mtAWFug3/+4w2OcLy//E+voMU4JCkaiqPIPijRai/
364rUoZeL9BoAtXjHxmM3oNBowvuRMfg3GT/zhrzCeTyMH4tM5G0s4RoVNGVUg/RPYz4h1K51W6Y
8WRAQNYfPl7b2ifD0ZFmAbYD69/iqi50LTW0jhrGeB6u60NzpRzG67/nqJl38NLM7KoXsd+Dujo3
NMgnKsXcR8qdpLxQN99/vJY1f0dvWZaB6s/12MVnSk21QZ6KAhDYztOAkl/bxN/qVnfACf99sYkF
Qeg0F7TQBli+wC1mi0O9xCXUwzy1Eu0bxpLhgLPOMzE1A/UfL23VBUmokBkngZxJId9uYJIZwzQF
5DvVhFJVMnYuij/nuKkcU4AdoZ+uvUo7UTZ9yUReFL4SPf2LXzAjIFDHBOAKCdjbX4BUpEq9gJpD
bDr+kbtkX+81ZuN3ZBKbyK7V9RozJQO1QiAhy/yOiUWPz9yOjsl9iOSkX9bo75Q2Ikae8SxR/Sql
u6B7RtJtY6tnj18GMeBk2JxvgndlRD2Xu6rhSeiM0k2Sn5P8KlA29nLlnpkRa/9jYlk4VLQizUVB
ap0qSp0iDYGQbCT9axbmtJjJHwiO3k0aNYnVtrBstM4ofoMiQTc3WJtXjprM+49BBfC+8EAtIr0K
9CD1WgFR5LbY9fk9VyryIeNekKUNkOvK55AlC/g9GH/Kx0vHj/xA6nSdEldajblT1AoUZGamnwJ9
2JqzW9m0N6bmP78IUlLnTXBxQpgRB8axaIfrtms2VrNmYp5WmAEADEktIVwKNMwKQuC9MzXSc9Vp
oB00ffr7e5/38n+MLGI6Ckx1N6r56OTZfd1qu9rMdl7+TTM3xj1WHrQkwRSf5iLDXNN9u1+IqtD7
lcGjhZPPW6S7U0Tm9qfgkEPeoWXyrh62xhjW/O7S5PznF5+IMWvJjEZM9toXpapQRGSwvD9axueP
o92a14ErtSAU4qSCwnprZ76cESAArVHHnYZKl8EQS13sW33rdf6+eEcqaNCvUOcJXQbM3hoyo9ps
ighYqZkGD7RJrnWjv/Is5arV9GMQiBvX/dq7mdST3hoxHGtLrL5gVXpBO7R1RKP1v4ZGph/lTm8+
I8Lu/Y5Gj3HqTvCcsabVlBredBqmrPqcS5nxojXFFkPe6jZf/JpFIkexvJDD0oCvhTn8/ESGvzky
sWZCmz8iFWbym2XnCX2yJgtKuQMOepN631Qalt7j3zvLhYklPKHiDEwWaj6OKh1H4VejIlP862MT
a25CokFxEgJ3/pnTuAu/TyTIuhPElhxB/hV6KKzD2dt7fD+oAJBF/9jY2iHTKLkxssAwM5iYt8bQ
10bcu+CrJEqAejNBHaI/fRe29x/bUedTtLhq0ev5j6E5wFysKtfGtAmTuXLtW9kpM7PmYBYIdzVh
CZVy3NXpHRqa0pnyN/d9UIlwZCTJl6KojceQm/+ce0nrFlLenAxNkG7HLst3daxA+QDU77GBDn8/
mbyto1rNTkJdAXxKC+tU+paAgKf4O9cQhLcLoVVvY1gApYDiUcBL4Bv9FP+ctr28n2AAthl7Hffe
KFtX4zRaP4Ucpc3Kj41TKyHHrsTZ3xfA6e5Azc4pBQxLeH27M/0EjWzE2BJpufh7OCE0a9PpR7oc
kKu/WWN613KfX9yX5hYfoq99SekFpukC6GMLpzgpbvyg38utXVZuGTC4ADJzk7/sT/tj+f3x55n3
m84FkN+3q2whpBPStEL6q/dPRWvsU6twG1qOaf2zbUOgk9daN/8X2U1VxenGliZRltOfHpmYMyDm
EF0P+iC9OnsQssewMfuBaZszNGB8UeTKSbXvqnQLdR9SNXdKBfev90uOvhpR5ibW5sttDlfv1gPf
J+yY+gzYmWPRhT+j9q0EQcXLTbjSD8a+vsloyIR26wZH8Wic/O8fn5930JP5s5mqMQdymKHfXcA9
r/kyU8gjh31zSs8z4lTcq3vxqtxIJ9dqyLRIZINnFfOQgNwXKxuQhdXEgNxrb91p+2Qf3/gH7UY7
zCtrj+IGrmwlAmGOyDOPd3M7LvyxaJhLDgomyWM56PdRJDf7MG1S1wQmiiqgX25EvHcsguykAlqR
6g+tQgAXi/gKI1eEjDd52dwDEqC+t+hsAOlBA6vH+4sHCFogI9qCQ69cTozL0xbA/6mJLnUk6kLP
xbEDmQyPiaNAF0Wpzw+2RjzWCmoKqfqfdyOj0vIiawqQKkSwkvGHefZzjO1G3o39KYdTT3UbOqBA
ynZi/0uLb7c74msvOSBYAL3Y1RkRunCddBoFyIXgCxMP5kHeTUe4tU6zttG27NxKds2k9kwHarKh
ZMBvvTQvjRxNTup3aXRj5p+CZEuWbS19emNh8USA9H6c5CzvqDzRCtjRK3Stx3pfnyC0Om2eujn+
LeLJG2uLeGJC7w7lDusJugH1bfmmbaKDOsR2UENIFx9aWiA2QsvfvEyFbOevRczmU8GLC1k9cifG
WhenwrdqSQkVpBkLdecdCp78xm6eQvgi7vlNu00liPlYv1sv70oIV6EZ53n09vtpTQwHQkbiod+0
v60v03UN/yOUqwg3/kNqLj+Ox+IW6MYmzf6a64D0ApXCtLIiWXNovwjdft2ksWEJIpKYT1nz3dxi
4t36+xeu2Q2e3ws6N6wloSof/KyCLx9fBmuh5HIBC8+UrDLyW6RUGXK4NcPGsdIrw99Cx67F5Usj
C4fUy1E1inkqBTR7YYtx/ims/Jeu813U2lr34xVtbdkiaumwjklyZIoQ/HZHUyofhHoLWLx2nunF
g/uGBYPHwTLVLXMt85qklBy1+O+ilnJb7ayHEc7YcHOOaO0aJd2BghuGFLxcX6R1WZercTp3tM3E
BTK2KzJ77iIiInGoPtcU9zYblytf7I3FxZEyAjg0ycH5Yv23Kb/LS6YJxRtrOHz8rdbM0KBnNtu0
NPAoC/dWY0WJi4RvpU7WESyFrYnSXVwfE2n/14aYvwbRq/F+XZEhEMMAnVQVzlsI6xS1uU4K6UEQ
ta9CskUUtHKi3phabF0ximmQmxAUhZp1MjpIwURUUxNlY+tW8EnWGzuLKEt/T4wxA4MxGoDB/eTW
0MLa1m68gyav26E6Blba1nf+52CjGrWWQF6a/vNAu4h6ZiungiXwOEa2+ptV9z979KBoJCYM05nJ
vk9hclS8BglQYFMwuOZbedfsF4uID8hnVnoQwRuCOHwbdqlhh2polSL36cz2G+6gE32c6+jSTjwm
Tvf1Y+/5k+l8ZG8RJdVUhDTV/GPPOwyn+lt2z7DRjjw9/QQy9Uo6dlclekea032KrrpvAZBqdzzF
ruXGLx//lrWck/kcdFbhMuCMLlsvjeGnXp6w+SDT3PxWp805HKEwD0G4JMfRNa+Ek/LzY6MrMXXO
NU1SMdpLwFHe7reeCeiiy/haEEN2eqcYG0/6lThANLFgytFMFVXZxfeEdKYfTTlvnWCQD0ZtuJGe
IWIt7GeS479eCgEHuSqYPSDCWHYI+opkYWoEmN6k8WvRMrERGox+f2xkLWK/sbLIC6q6LcVCSOgG
+A+aUTmd+BBH2q7ISciQrpcsx1RuRFRCa3FvCq48TFu/YCUJ5BfM34r3CUiQRXgQiqJPgYewzrN/
NI7+jiN56K/Vq2244op3XJpa9iX8LE1CPm/j+NpzrI92wIP6X+3n/67mXeMA1t+JJmtDsLPuvIPq
KEfYgXlIVrfed2GzsjFfqIvzTqdqTmPhE38v16z4OdWygISlErpdGN3U5ZeueRSt2ha29AhWiyga
rw5jnofilC3OVh8pVc10C+BpzS5OxT5yY8d6Hb/2++CYuozsuFuSxvOnf7e6/wVK0GN5e5qlym8o
QmBRPfjHf/rt+h6Z2i0XXInSF4AMquJv7ajDZPi1FgHIQD/S2kd7pF9u230H5cp4BTXqRmRci9Jv
7C1cXimqJtfiGkrbRtsrcK4VzXOdxfelsp9gkvRlWHVjO52pyKHbnqQCmtinKX31ut/B+FSEt75S
Obq8s3zD9tXvynSsm6+l4moQrkbiFgXlyql5E1PnmHhxiQI1klWg+PR0zCq6NpQ0c+Shqd2PT85K
ZKX7CuuPQoubQLD41nWNPqsU0dzOx6hw2lE/d8P0XKPUWovp88e21lZ0aWvxvYe2HvKuo/pojMJ3
UTiHgvj9YwvzWVh4LmmnTGVTpXsIMv/tnilxHk+aNwO1tEcBlt5J36fjj49trCX3b4zMy7z4MExN
NVoheA0X7B++BDQLbGFHAgyAdKZsPfw/7S0CgJeUMS36qnWs/2ayFE8zK6iMVjXcDFuRdOVeeLO6
hdtRGEhaiBm49qT6thokxJyZBs+4JdrGNfTkimi+N/vaHeUYlcPsYWO1K0Hhjf2FQ0ZFjVKDAkvo
DIrpmLN5CVzBmVX30r1q3FHw/DcnAAzE3MXRgcYsooJaZ7BJj+Tjxmj+MjNrHzNFWLT+qdOsx43F
rfknNwZALaqP0GbOm3/hOk0Ywe6sUO/s9hAHa/vwbDnynfz8T+VqfOF16P4r/wHvzvmG0gy+jcWx
G6V4SkeRvu1011Z2/NgfAq6QqXCCRwrwm7pRaxcWxgzSNIS2mCJYbGjT9lIRTNiD1MaZXMkuD8VL
+/VPxVpymkNyGNqNq2QtslDpBMVqgbRmjW/31Ve1XIl5VSB3HNtjc2q2buG1D8cY2EwKOReS3o1J
aX476VpNfzPNLadC2zKAfb1NfdtS/WLDI1fuX0CKNMk0aVaRWxKDJk3SK/JMkCXnlatHP9PieehP
g/QcNFdldqdByv+xX65tH49rguaM1aJS9Xb7pD5VKh7zXPhR6GjDqYk34vLqii4MLIIKTNFhMJlE
/pnKDRpKqNx0CAq00/9vHQs3CDuF4WqB2BXX0sEa5SsYVrfetqueMA//gpdCs3AJHAn7Rq7QYZ1H
p8PfaWJXp/hYOt2xdIXP1e/eDb/G+80jvBaUoU+ZgYL0Q8wlLKyPaENXMkERguhr6ypAkJH3nVvf
p/stFORaQsDoLx1CmtoQby32EKacqM3HtnWUvnQVyzv5pfbYq9VxsrbYaObAs7ytL00tAtM0DXSD
A16qBgIpQQnKA7T6cSyNvViFz7XJvGWtbrRAt2wugtOojLmXzVNNLUWnh9RMMof6A0DqOIOgvwmF
K8NKHvu2ZIL8753zYrXmAvuRFroFDRfZruIdgu61qTdWthZ3gSPQ9ETTdZ66l9+eYtwytgSFGAVB
1SFO3OppjvP9Hi0ae6LG/3+oPK6c6zcmF/mW51lQ9FdEqmaCdCu+79LaLuWrNj4a8lEPHstoC6mz
EqreWJz//OIGFcUxF+saizFUaXVuT8HWW3JrTYtgmOp91mkS2zi/frL9P7ST2xVUef4cC+9/s5JF
TBzFykqrCTsNarGUqQLfDb4C+nSK2En2wq505b3xWh0qW36icOU0ye7/UDpe/RXGTIk14yWY+3y7
n4kml1ViEZnlg/XDICGBdcI2Koi4QEBtaputde3motz/mlsc+TpMYaMdiNCQlDwXe++E9rCdP2fn
7Q7hSqB+Y2px0tMyVgdV4P2UJ9NZDOrPYWG4ft9vXAgrAeXSzLLWKcSFQqUfdJ8vQDEl3Zfdkxwc
k+Fbkr604+NfxxAoLuB/5IDTi1ymIZE5xd2g0e6ZRnRMIltvNgpta4UpSK8Zk2Duk8nWZe6heGUU
SSm9wbljDfHKrvveXDU2Nzf3tW78m7HFN/YWp0CtBKsNUpXBuAROvfTR25pWWAsYlwtaOHhTe55W
IVjhDNZ01KrErhGt+virrHr1pY2FV+djEQ5VN6ufyOFdlxbHXP/Sh7dS+ykN/YOcZQctdtTuSRQ3
oJJrb9E327dw8hYZLejeVFgJq2gXAfuthwRmpMI25Aevv7OqX4r01bR+plIDGODw8brXTtjFspcA
tcxog0aoCu7v8Tbtj7kMysDYeA9ufL4/W38R79VW9yH0UxrHVK+S4qvUbIX7NRTD5Rb+2eILC1mi
gBfM8XhGoyAADpjUjeBykxxJOTWAbPR9vJezU6+e0peP92/Lb5a5pGgEMho9bOA/h62ku2oXO+vQ
HMJ9vmFsdSMhUZ4z1xm9vfCUqhTp8tezVtVkTw3ooejfoF1AC81D/Qatl3fPCNnUWqsRcMZ/ui7Z
k3Qd/Zxv0GoXoeF2SPfJYdp6+jHUv3KRykBBGOticuJdcpyHsTykQ0wZ0VAhA/PVA8J6SC1avitl
D3VX203FQ1cMkLPU0Fft5ST9ZuXioyyM3+u0cAWE2LJg+IUM5X1U0iyrk12j5U+xXNd2p/0SB/VQ
6hDtwjiaOiUAIigLqltlCOxGhBinlB+lCD4+PTS/KmDwd1Zh8CSo44PZy25joNvXIiwI7PW6BHMW
KOMhib3xhiKreFPoGl05XUBESZ0m24/a13bwfqZtoex834yddLBaF5F0fQ+WTnNj2Ygcv8xzmwj+
yYyN3BG98HuUCSFafN7PhHG7fTxUTG+AsxuRdhr7EcpLOW735tipe4OY+xqWRePGpf5Z8gzZ0VL/
qRgEaReN+ms8oFynqL7bVF79SY6TmyrPHM0nPudGe6L2bStJ+WSM6J2ZA+xVwqDse90b3E6ly8ff
8wTb/DFu4fGMhFsvHXcwGO4DQTxrXbaDBOt5jDX4rqIbPRVzVEbzF1n0fLvtxbNh9HeDXxwBqFzn
svk55krQxuoka+3Br2BZUhQmCMfuyvSEJ+pED5URns0WzaYobX5XcuvbgaFcqWr4xMzzZyTffdss
BNcPkmNZ1NfIjgl2HtMHUyzqSdYg3EalPCA8x6yEoCiTO9Vi9VAW0vAla7rHiYl3uxiH0beLyvQO
VWFEbjMhQxkGvuIkwjAcPN+PD2JW+7dS6P9qlVqyda9NbCEbdkDx4StGLs1VdECggLIVZ0Cu7ewH
49EX6jMS6x4yfvDKa1XF5EurfJe65KVIxIdcNW90ozVsOkOf1CyObbWSryl9Np/RKaB6DVGxbZiT
a5TiWZfrkzwUgBmkG0/jOUpNl/9D+g4N2HeZj9131hPeEjl6NTxAOr6TprQ/GSBdoZQaSjvIR8mN
1LTb6Zax69r0Sgmqr3o5hTs+3WQnE/Oc41Dfd5nwVFXoYQGZAispaMpzmLMiydPNYzkE3zp6PU43
CzxOICSv61YQ975cRvfdGORuI6Ph2GbKTy0aCrfOBeMmTafsKPe+d0R0zPtldLFqe74Fk6Fk7mu1
yefxrsxRvfGRn3MOWvFXnIhXndl+h+noJ8oQv2rLxz07Yls8WDcyEoR0gF9MJX/KoklwxYFiZShZ
T8pU7doo/NXE3TV8bOeoqW6bVPnemcaLIYxXUifVCG8aj5FcJY5RtY8yg6mJCL2hVLpBqJxgI3oK
Rx5ZYn0IAy+zVaV9EEP1RtFKaPHG8rEJBLxQHq5V+NszSbunKPek9OHzoCLuaU3Rzoutn4VVX6UM
bVBzL85WiEZQR88B7dZYoE1vttGtqQ6K2wfxU6CUd2levUqNmNuFplL3rfRyP6vlMOJp0dfO42uQ
Vo9GGGc7uEEe1VC7AZSo2lGVHzQNCUw/nb70pZJxVyemkwnBfRHXhk2lsnB9n7qg1DWwInqGDn9k
FqD6Z05f/T69rZXsJdKinlnv8mw02VMj1t3R7wK42yOG0/opmnkAC8e0sgqxFBQ6/Lavd5FQ7hIl
O/ajdsjQZ/MUTbC7XPkNm7joQDJxLge9shUx+FKq/RPKSjvg009631TkgZOtx+J1ohO4pbYQX6xQ
eoo8MFu9ErjMe6dHOTJ+1WpS2V6bf0kC5bMZWPSfI2XcyXJxHIp+L9Rtb3tw6tmxVOHBYRQ5tZze
VAmwNkaBFbQtOYFSzBGYxqtitESnqeCFUHme99BD+vU+anRYkZChExQYcgPlEIbTsKvK8p6B8Nex
6DQHTfnOjmv1Schj2ZYNnxzTMFDYtKimxVr+mnrGjW613yIlIG6U48loot98mX7H21lHkYf9Hpqp
Ql4x9tkaXdsLHTqhpelUJJWFoj4qQf7q1Zozxa07tcqd2it7yaiKPRTswU5SY8QRYwLweK8I0q/I
ah97WbCVwLpNGIWw5UD+1vagZqyihu9b6BtnEEEvKzFqkmIUNW4dGZEd9czgVUL0eWjMVLXlUGWg
V0mp5zKwUue9KxFLEYXws25nefxXS44KNzLjF3YT1uKuvkus8SEXih9NPxawc+rfY8FEqFLnQ6lD
IuxQsvDtzBRuJV3Q0NNVa3sM1AfBTMmO60cprX70uXFO++S5q9RrmWl2u0qln22S/RQthWZ886gn
ojuK5Rcvjn9EXeCW4YgjahXQ4aAzfilRVd+pGcczJmCb4w/LGA+xNr7qtS5B6OaduW0aOxCFp7aN
vuhWsm+jXEINF7XkHN7TQyUWql16/kvfNLeJoF5LRv1Dy9XvnhgOO1GUXztfKPbdEPp2Gmr3Xij8
MiXzgDT5IZPiF9BsXIuSeQ/2/SyH00kODe84aHVsy3l8w+TOaOMUsxZo+iIK07ERhocuSg8x2PKM
foslJ0j3Nj8TQ8z3kWcUN1lhVOcqNZQvfY3SGGFUUw5FmqV7D1LOV9GL0MiQBuEqyrv4SqkgkA77
8TUbMwR9J1N76lq1/SwrRX6TGKZ4QhNesfumz34kcjueW9+D6smn9AjHX/nbFEIGGHSj0B+HYhof
M01ubxB11w9JkSVPCdfyMfRUChdlbd0LPXSsrTdl38EimpldF3HU7g2Fx9bQQeRhWxooPtOP4s6u
hMGK7SnhxRc0unYvosOLGGzi31V1PJwr4MRXvUHgM7nhmQ8ZeskVG7FAPJrxkWPWJClZHflr5KH9
y4RMj+b8+LmOtLNo0dkwQN+k6s5Q8fOMawCGwx+hSC+7TY1Dl6M0q4Z3hYcmrN9mgV0ioaFHkSsU
2hkeAsVOi+auCOL8WGXJcB7K6MxMJTU7FRnqDCbL61EUvxoCc6qT5+gd9xlz6V5b2HBO7ZpReuiL
3kWY9CsKvme6BFdmm5fOoIN4ijNGRio1uZXEMaSco+3CKind0czvIf9kaHP4nTBofK2EpcKMsQkr
kRy9eLJeuHHVfMrENj6NBiXnNFDkU0VbGASrJh5VEUXqTq0iZ+KMHktOwqzMDGQzLaZdH1XPvP7y
z2LTpVeR2o+7oiyEndkVJkKnpXSjakPiCk2ZOXEvx+dMNhgby3OYLpr2qqnEvaZT7m70qEXEM8p2
ZYKjTvEDk9aBW3X0QKJqmuViqztDmDy7rZoY4UrziyrzAB6LB6u1aoR3A0oxVYWPjHcIYvou2t/m
rabE5d1UZjz8RyZjtNdJ0r6iPusMYe6MQb03jTLedR79lqmPU0fKUNiYprS8Ctv0xdCqpyzPb+R0
Cu0kE05V0u6G/MmsTDfTRndCZnnkJrI5XMD8fUt3LSt87Rq1gYXhV1xwXtP6yeqlfFdm5mHkHha8
+qj18l03iPtczIDmoQkMUwUnOuLW9JlhGWcJ3vg1q1WKc1n7s9N0QohxyLXIDYDqtBVXtJA7/dQ8
mUVh2JKnjXZmIADvCfXvWNM+IXpu6zJKtpP1eYrGT8Ik7ltVe+7lKbiCFh46zE45SqP0DMo9vELR
9Cc3qAGDKqxviY+28AzidpNaBhYQlJ8ShDJdf1Qkppqru4C8jcsaKWXCBmNwbSLZY9988mv/MVQp
CifVLvPE3hbRurObWDx7dX9tScGxkONDE417WDquu0j+4ZnQcwv+6FaG9xTo+oOiqreRBh+paRyj
OrOOvhgdqsG46jXxi4ImzS6EnAzSNe2rTx5I19jxuxRXj5xGap46T3CNQbAzFZYg7gOPMJYzCqVH
gw1KMLipOxRLx9p7yMr6J3ftddL7e78lDRYUUv7A/+VZo7UTKiXmHdI/FMMcMmEz6FRgC1Xv5hkg
KtWYCNjVPoLox67b4rUU5MkurJhETHxMJ+PKzIzfnhVlt1KOKkwnPMRF4JqNrpKNZwhB576CFrXW
oG2rlYhMDQn3u+XvrIS9jzqZ2CYKyALmnnhuyK7sjdrAWmGW0WTm5KDp5SG4KIyhGSSHEA10DqAm
8zBTAfg3/rV8x3EEp77VBF8tRSiM+2ASUop3nWlTSc28iaizzAoJKMzvm+Ms4sUI9nELHrr2Xr80
Na/8ouCSG9nQmX3UObKwA9Bs865yyf5tTzP3G5u40jeDyFCG7xW1NfQtFv2Jxir6Rk9YlWZ3bv6I
3vMfyrfkMWGu4mNba8WwS1OLxoSlB41FxoapHu4/9KK664Z4/7GRtSIOIzczXQO6TMhZvN260BTa
2uRtiJYfjqk+9+Knjw2soUd5NsBzgfIZ5GjL5n006bklzhR5sx/oTrYH3NKr4FtmFqxsFxZoxTx8
3jA6f4ZlK+TC6BIgGKNXXIgVRuPP7a68rSHoZ0wYZilHRHfAd7d6nKvf6j+LXKIFBXpnqRhCs2TW
Lcy0mT3G5LKJsfs362IEC55fFQJFceHpU9oZWtwqlOufZp3HbO/vWsHuUbY+KbtZlnVrdG8u4i03
8rIUtjBYpX4XG1XGtzrPkmndsd/DHHJojx8vbM0NL80sjlUAV5SVSGBkCyNBKhwKcydtB/djI6sh
Ccw/U6oz/8d70C9BP6G2ApuV3e/yxwwqtj+6BuftvtTqgmAFnEG/c6xYFEdlxU8FvcQhsvym8eOT
YPobbaI1l4P2438sLF18Ao2gjAITXqnI7TKmCr0CSqODktkb2zZ/43c+cGFpgTEKkHvtedN2Tnue
9sa+PHT2eK8dFCfdt8dNuNjcPnlvjcFUYMQSAJL5zy+CuWKxc8bER5KaAwDV2rfnEdXpSlZs5Xa6
Da/FH5UJhx2Sy+7WpbX+1f5jexEN00jVEQaWG0dIs3ttNIuZszbe2s8tKwvfGJNIG6SS98o/6sry
eIjUo+BUuwG5Vhk56XjHoM+/YeaZAcb/s7H6Ai4wyp6mjxKpuHoIj+0NgA9bOut70c42gbirUQOu
CREuJUZ+5dl3L75hnw++nDKP4VjWD9BbDFEy3LNPqIt8NhPlJeok6Tx0IXUZGCW2Tvm8jvcO9B/j
izwHHDo06/P2tsHLUF+Jw21QnnVlpBT6qaS6ytPcDbSNZsia10LHSYuCUXi2eeG1Y8qwgjTOAWz6
bOjfpeKMit1VlT1W5ZbK82qL7tLWwkvbKVBgAGV6e/gBT/kfhvv2x+Sg97j399rGdq4562XWuPiU
9IYpngYEMinTtCN1UCTR/ou081qS3Eia9RPBDFrclq5W0z2iR9zAyCEJrTWe/nzZ/JeszsIpLLm2
tL0Zs46KRGZkZISHe2V3x5UYs2SGmW140S3IohGSer9j0lzNlbEWIsxkCdlJTLsUQKA38zH4DYjh
zur3a5FmKYCSlzKsIMipryRZ22bo+xjGbcDbPy2XUroPVBs5idueLVqB90EwBDNLJqOfEKsYLQUi
xa1HE7eueFyOkGN0WrSygks5MF12uJWpJ0FyIwVp39N83xFt77x67JSfPa9Lc/Q2BmIktx1a/FKw
BkBWbQqVICl6OaOeVwz8MtgW/qIPJ1GYum1g8Zo2Rd+PuXrmHWXlDW5pJWN+E7DnXXSyPKZ5k21V
MPyd7in9rqXZS/4IjJPgQqA/JuNV6lqxI98nVmXJpz4+jMXvK+6I4yjHI1JDm9DL0O7V6FhK+g0x
gChPPVDJPgHP2YlUKmRkv9tp22g7fRNTnLxid7ctL229S8PC84soLED4iT2j003X4Y6Wy/e5nb5b
brNCsbVkRryFHAN9D+jzpKNrpJRtAgQ9EfjQtGfbmOdT11gc2Sbrvt/2aPExAZ+dSzuYWURGjd67
ZMyVP4VjO5EcbKmu5GcARjBu6tqm6+h1QG4raN7Wx3OWTtelXelOmSm3tMrAN3TU5APp6UaFZ1Rx
8p05jyt53Zop6Saxsz5TtAEW+ARaCXqS4dxtxiTYwCy2sphLed2lU9I9orjVFFsTTqVApwzGe4Mj
pVXBtAyv4rZd+XZL5ww+DpURMWDIpJPvP50aWQq9DV7OZTNsxm7eWGug1sWVQ7VD6A2gsi3fIdUU
hVA4VEizOXQIWuUFfPC9UvuP5loZYNmXvy1JJ2uEzsetPb6IOiXORk+8AAzm2ojimhFpwUzboNOt
YoS64V2Vqa+2UZ5vb4Glo0sb768Vk7Y14p1TFaHADdO3BTNaH9zXIT3HwYw+3ja0NDvsIrTmQZVP
lkRUf//106QutCFV/xpxQU1RUCU9OuDd1Tfosdh1ybzrfp3XVLEXFvKdbclLrhPYpgtmMKxm2lbt
oe+C/Yp7CznnOxPSoaUFNxddR+HebrM7s4/2RV7eQRrznJQaJJf69KyNQ7hJ1OJTaayhntf8k85x
pCBsbloz6qJdfGeXZbl31HxeiRYLW8VlCJj7i269RpL2/gP6TpoXeswHTN0PdnhX5k9eeLq9issm
qBFB5iXINKUHSqcq6MBXdBLT9phl98iTbOzu+baNt9tIuo3x428jUp4UdtXUli1GzB/9Tt032+o4
3iePDbPU2fd2lQJ48dtcmBMx+OIOnkxQK1WPOR7Qb9xk9afbDi0tGtEOiBQgTjQbpXRMTTzPDRSq
hBOdklPA4/VOK/NWcFEkKzfTki+8blBf01TQUbbkS5dTmo5TcG0IGJmvhpmB6qBwv5JOLD1vmBT4
24y804rJUCBkZI6Y+/2Nh6fcMwvZ7Pp9vlfOXrcSBJfIBd4ZFH5ffKNyKlNH7G0xgHESslneHqJx
0KlrVcKl9OWdJfExLyz50J5k7UQ1LXyYvwks+HgC0vVg/XCO5iG+C5i9WBNdWfxofC9LEBfwGpci
0zT0XW72PBY99zdb/9TVazS0S7Bzl3cUn8wT1JAyXT54ESel+q6+TWfpW5AeLOCbYG7+OJ7s859z
jKHzzCQadRsh+7pGfC02uXyoL36CTKffDHVfJB1O6kf3LrmrqVL+N4pvi2v5t6eGFDuioUqHySFh
YgrhWS0d5XMe68Hr7QO95ot0ymoPYMRQNbznqbhqp/q+3Yen/2Ivir9ztWYoLKAVQTy/4mRTIsOn
UU9VTzmJAlt1VLYphFd/EveFK6/T5UN9YU26g6up1O1QI2s34zvBriVGswEBzsh7HIpDgNzDyn0l
/uC1eyalV3RsBcns+6MGcEYxo5q4mJQ/vbzf8FRVa3rwye7251qzIwWPSQ/T1BupIsyuqoOfyJAC
bG2SqaFr77xumlbsLbwm0RL52y8phMxx1OulFnGerX0KrssxzmrnUby4S8fjoK9cycux8cKc9N1U
kBNuVJC194f4GXKtc8Q0R/lkrg95Ll1kCJkiuwGcGD0W6XDVk5WRE8DUDNIr2wI4V76huX3oYSvP
X90NIJ/W3uhw+N3+fv+fnfm3Xem8WbHuBmpIvVlUnpqPQuebZvxHtPgOartKpLdU3OD7/W1O2pet
P1U6oB9BzKYdBEV/L/jY5y18CI/1sFlxTiza1SlgCJNBXQaR6cO9PwVpMRhZjQY3gTE4JXvta7Zt
N0UEaw3qLKukc0tZMAKQf1kTe/fietNyw06KIBaTjNbBOYlhMeOoPqwHr8VAjN4SnDQW6lvy9GKi
FFbkOQkVIkprryZM8FTN03xaI5hdsmNpiG6pNKfoj0vJVaBUFSxv6CBXLhEk/OilK7q5S9HjwoB8
cQEOSIA2Bv22ylMoQevNoN0LZlBgtStbYel4XVqSj1c+DFNhYCky8x0SMButae7bVR3gBYcg1XGo
DDL4C/2DtGLp7IG/na2GZKDfNfaGsgLUg8UAl4Gxj3Yep6rero9mvXUUpI1O9kHyoWIbLIDknmIk
rTtmIFMoYOyTZmNuywcgagiYA8Xa5vfJnbINHjooMnWYWTfpH+4mexbcgNYay8ZCgEYVBsQdZJlk
QzL/haanpTVbRbtt5hAKy8AM2n2g1cq3fhjdwxi1ykeoNrN97uXZy8pxX7jTYb1DBRaeD8YX5Fe2
lgaxZrQAZJTTfLDe7vSk3UFCvsv3w6lce1gv7CmP0ja86m8imbLmbB0E3myYLZdDl1NC2EWQOwCi
ue3U0o4CtYJQCkVtE5zC+6Ay5oM6Dh0+IRsk+uoAnMtU/6JU4bz1QeLetrZ0HQhOKKaiIZOEWV2+
XzU/MBiV4PPtDUZ38g/jyYGKw6P4HIGi3q+YW4gw78xJ92uWWn4F6pZZod2I3iNse/VXpjXjLdDt
rXuIPihijmHFSRH15cPCRK+nenQKIGqRboUcTFUBJWeLxiRYjPLVj3OgfU9MfWwKb/4XqZ93aU26
FTw7zjStx1rxR2Az3f5n6VuJT2IA0N86axNs4ga98o4YwN1AQ+Rq4NCttYmshV2p3jW/lDyxfooD
UD7VqJGvPz0W1/LCmvQBC4Dz7VRgzTeLTV4yiTD6O3toP3lMLudrA3JLs2X0Ef52Tvp0ZgoEXLMx
NwDJNPfaz8m+Nw6CGs5DcPfeis+2B/n2f1MDXzrtPPKIaERYrl4pxJqFm05xync0U6rwmzYK26Pj
hAwZjFX48/a5uLL1xnAq+oEOjPgQDr8/9BQlwzIEm7StdGtfJx+STt+7zkqlYeGlhSoIPR+6TMRK
WWIgL+wpqjzuquCpPUd3JS8t2uH3a2Vpd2mLXNoRUfsiLUrNephatC62rjO4I9jWBHRvyRDXNk0M
7WylBfSkbm0/xcPU+WffqH/v9Lnfc8+2sP9UeoBIOzDHj4ySadYmnMIk26iKkoPP5Qb6CuucX4J3
7MNqj4RsfKhnHyhvaDQQYpTAQnutnHeAp+ttos7aoe5imATN+rWDM37jV1p+UB27+ayHbOFI7T2E
3Yqqr452Xn0PrShgvGD60sw8pPrYeVTBb9/H2YB8m6EA0x1Ud3jUiuxbknnfNegeDv4YFLsiqZzN
1DfOqWMaaavq3TnxA3XXl127V0fmSPVaQQEJHlsFXPWPMAN3GeVtfcgDAK7RlCQIg4wOjzbTzJ8o
YhQ7ozPDQ+CmdcZkWtjvy9BxxHo4d41ZctkmKLUxQOQq6SYtjeyOsT3vlAwdArB2bNjfEifSN7lV
hB9pP+qHUgmGTV7ENH4bw2o+lXE0QE8cz+mr2dnAq2qt/iXsFUdfCcBLUd/SYQynLINyvC6dYjWp
e6etwcGOaX5MQ48Zic+3D9CaBSno5v3gtZ2FBSGVPjPlUw1rhH9LhR84VP/2QrqZm9z3S6YGGnKu
8qE8B/dj8DC9oqxyDB7Z7eWJC3rjnhqX+bgP6UnIToarXfwlR1HDRZYEVWESXOm+HodistKAqMQ9
VqqftHENIXn9BCb95y4hnSOtEmq474+v62axm/uklv6jBvwpuGsOyWd9o27WOtHXtWnJkhRhIZvJ
LOiXR2ilpy3SAIfgBUDrnqmINwa7U66s7MPrtoxkUQpNQ9R5c6OlLe/D8tx+1jbxLnp0YVY9+VBl
vT1Lp1NR7oNPa83pq7ROsiy9gxVvKOhPY1lp5+Y4B665MQpf+xAbxXhWCz0/3j4Q1zcnBhFWtyFz
I7e7El2zy6nokcwat0r5kjIkJGiNxVM/ONvBx8z7Rf05QmH732itL31XiH3geXJogVtXIle6PdtN
OECbrL60IABQr2OAcgOR/l184mRsGXK97ezS9XlpUByaixvHmBpwNjNU9q5oUxPkavsT+pu721be
1A3eZVrc0oxe2qYBphK4rbRfbaU2qwLxEXJlAOXbZpOemWMtWNtozxBHaBGl99Fe2Zb76jyPG8Vk
cJox5o1OgQeAz67ZOXcMwa0ylF3duPwwWjwABcgBgSVIkamCvNpRVBOCO/VTUug207rJfZlGD5PR
nsK+D7e3V2JpvbnhyYtccGdXZRYmMJkK0Oppa1Uvg/0MW9nWU8L9vzACfex/ciIp0hltkQIpLVGa
C6w7xmmYaWjJ9tZ8uX4BveVevIA02+aGkp/SUxIGUzJB4MhFfsx30++8oD86ewpiu7Fb/VRX8Vuy
JkUgW7H1Nk3tcdt14XEAIbUbg3gVN71mRY42o1oacwRoqf/Z7ZViwzA1s8mMJEzfWmX/p2rMWgV6
8dgjevLXQkqnUPX9SQl4+nA8xl3lMSCJHomyH+/IPLITh2FdjnDNT2mPhMPEoN6ISVMNH7vBVXel
r7b/ZrcDNKOb78K7I6tmh1Zcu7mp8XyEWz8z7rosPBSDvxLDllwhc6XnjNa5e0WbbFYI8VBOB2fW
xfO3Mpryp6Bo+xUrb7e3HMMgZ6YLQmBmKkZasaovw8oWrSPG07o/bLrATyE1I/LKBHhWCW2R+9U8
mNpu3Asl33/BZcwBuPwB0lPHCWqr1mhgbZVR2/gG07ve99uBQ7sqSUkmpHSzr8ZybCyYOiiYwp8I
fYV58s/wMn3QtgEE4tTjeBnDstVu1q75pa9I8wWsFpL111NAbe8A/fAARtSmti16MaL1ecU7cctc
fcELE1IEiZOMUpqO7rig14q9O+O+pf/HSy58WJffuG7hirU0hOIn2SAT79LVovjlmGozd7mo3wvR
2ynet/E2+lLthh3EaFvlu6Kc/V9WnBROXDv5l9m3JPXiRvd4Dzo86NA12v3JKGOA0NoIRRyIxL78
Y2oXnARiB+W+oLyHy/d9/mCps51bkJZvG6v7QzPGZ9MtnJUosnRHUyhFlBO4FhoT0sFrxzgPy5h9
P5XxxtR+8/tyO2a/1/bz4Lq7leUT8V1ePrBHIp7oruoakkNN0c15MtINHO76nXFojv5Oe4q2I3DB
9hjstDWUydK2Z0wHaDFVaaGh+X4B/bJsi9lhIq0/jIg9H7pjtvW25qfoDBsGumCbdfq3hYSatxiV
Gfg3RLtHctFMzcSpKr7ZVDItm5fp743a/tA8/77U4/PKei74R2QGAwL/IMhWRzI2NEPp9J0HDvOT
OHXZPjvq0ZFYTR9rOlVflYdspVMitoP0BdE8BStrQnPrIuHxfkXtkZE80h/yhOTOQzh4nD/01Y/b
bi15Rdoomj30jPh27210iaEO40jmY+v3oR5tIzfa/08W5BmMCCpwJavF/QwczZv2hbaG01r0gSNl
cjEj2+pI65QEcEn7DXrEUW/bu9qrtB2sNrt/7ga1Vba2LtZJTvwZwXXaZKD/Zk76Lo68uyLwDrdN
LH3vSxNSVLciuFd9yP2gEuo3mZo+qC3DxfYa39miGTisYJciNlyVwhWai21jRsO2qz9C0lQ5r/W4
cliWTVCasDUUJxjceL+rppyr161ZrKkbXahMxj8mj7lzxfP+lSVw0UjDEQpgaXtvKa7GeTA9bsKm
NTZFU98zAr/R5m7lKF73sA2V1yXqByhuQZAszxrMeQU5UKgjnnEWg8QjxYLiHHP3rTf2NHHm5HNP
SBO7DNU76mXvfQpb0N5dNHdb6xPyi09oe+0sSFceRck7OA7f4qeZxKx/9P2tdV6T91s6TDxskV0S
QhBAit8bZ6I1qRhY4h05pvM2puZ4VPq2+uc3oc7YEGGUntO1BnY1jOYQB7xWq2AKjjAZuXu/7WJI
ayJEAmot+T6DeV85X4uuMfQChzKdtau3e9SAUnUiDY6z0dyq42upf719gJd3yYUF6QQbrTOaRYCF
Wtc3sf2xsO6sdp+VMHnl5xmcUfSs1NlDG/r7/9GyyAYukqVwnKa5t7E82e521n2sB9XWztMDj/dt
FkJHU6rfBoXCWjhzEovqePsXLB15lhXnCcA2TOnvf4ATqF5V1nA6aekX232NvLOqt5v/zYb0buAO
dCI6zN3WcRGeb5INkxcHVva2lcVtcuGJdALG3rPQfqSo2qUhGt2Gs7Ga/PW2jbXVkmrVXqdGiHYO
3XZQnof4tRs/9fW/uNkvP4h0s/tj3KW1gok6/e53jwXUJLd9WHpjiYvQ0LgTxWNEivJjxjvWIyfa
6j/Mo3YwdrDIPYODPPvnalfpIG6y3bTx99X98HLbtPgEVxHywrJ0zrK5yMyhFssHmVivtRvfzHYV
oAeVF5dq/2NSaBH8L8xJh8tFCCrVXRwVGp0JQlQjEmDlfXQWT5Gw+i/kd5cKKe9MSvdaprv1rAqT
gux9KoEOqmfzw4SCQ33UNTDBa6OBS8XidxalA6zqWeCYChabffZkHwWqVeBYpu+8kI9iUsG8h7Nj
bQ8tHraLpZWOtJI4c5h6WHU+jTsbzuam2Co887qduuvCjbWdTsbK+V5dW+mAa06Za53wdDrax+C+
OcKo9TE4QxB5UE/NvbfSnV9zUTrrIy0p22nYrEH60yvvC38lN1mMJZQteQjROr7iM64hrKQiDb9S
avzhjsZXq/Z+hdDx9olbXDRA/R5FDdMRAxFSfC/jPEn7t+0xQZK7qShs34utke+nr8gArVeJxKeX
D/mlRWndLCVXB1dpQSlG1b0V5Y9xOZrMkzRPjb321FqqAPMm/9s9KVoqxhCqXoR7dtVt/LbdJDOo
Qferbnf72lXOYR+cau85dMrPFmgHtV7rjy4UrC5+gCNPglQ62ndzj2RAr/2RhvMfmr7Pe3vXwqll
aPlO01Z2jXBIXl0xvwPhgJCEk98zcWvlTuZTIMsfgEmiT20cYW9bHTVdNuNSF6DWSOlI2jZanIyK
6QD/14+Cu6M/dYfqvK6XsmgGJxjFNMAuykCNsJ4mrakBfYbn+mycerypzuujLYtXHmwaf9mRLp50
ansvEeBSUd82YTkutugTjr8mj7QPD/4nwGD76WT95pWbdliJlUvn/NK2dAtFehPHxYTtyPw+0v2t
rJTy4to5Xzp1l1akiyfWw6mdGqy4X6ZtmW3taFu9jCdGdg+01ad+M0TUckRVOF3xb+lSv7QsXUBD
ANNpZ4POn9uvVvPRQ6tLcT65KsN5tr5iaykmX9qSrh11CiNLFV7O3SezpUSrrI6arpmQdn6LhuQ0
55gQGkzWvb4f79tyaz0VvHKYgS4O+dEMVzKVJZsetT5KmJT8rgpibhckszuBzK+D1DkqHeyUEYx3
K2n4ohXmJxiMo4Vw1T8woUlv+xKkkj7+KPPXSt+v3DXiFMmxia7xXwakrwNaCGTPjIH/IAT9nXnu
DvqBwuVhLfQvbfhLY9J3avTCVhyBu2JmsvmQqJEC4bxXHbWp0HZGWc0rgXdt9aRrzQ76yjNH7Hn9
K6xHkDFXu9vrtxQoLj2S7rKhzAOzj4UFY9wN/vzc2NAX2snvt80s3pkXduQCfVd5Y9GIfeB++ZOZ
qT9pH0V/O9iWx7WuyrUyC0k4gg1QMzPWRdNZDn9RqkROzRTBsNUOIvSGu/JXcI4+SWJ2+C80YMXz
5XoX/m1QfMiLJ7WbwKropBhkwuooZsWZyCv3gst+Oq2OLSzvir+NScFvrLxkrhuMOe45sp47b+XF
tLp80pnymKcv2/JtCMOb3iiNHBWQ7/xGKxSOm/HLega3WMm6/GbS2Zra0GgHyprgJ3fDhPJmRuWs
+y5mT/u9/vB1fhIifG+Y9Oc1xO+qx9JB0wGxZa7w2Dz6R/Wl340PogniwX9+VHfq5/huDfa4bBLQ
i6fSjUCaTtqjXdBlUAVzhcXnGLFobZN+cFFnCaAdQmow3qfH6OvtQ7i4bwBvA/1lpI3/3m9SohWc
/KZH2uhGW9VD+bYrTrdNLHt1YUPaOkMQeRqlW17bNHHOyV6xUdyDIJwpttgFQPTfYIwX3xsCJv4f
x6StM4R1WoQ+RpNX8TDkKZpv6pNL+1bfRIBbViUiryUQRIAxQCaqgKhphkhLGatKxPwc4UzkdgKX
7p9zEG8ckmobf+AmBW88P9E/o4EMrO+HCg3CUQj8APVcBckvXoEXP0ZaczuYxtJP+THtoQS1Fdz9
hFb5LNZ6nbhtCe73znNprfO0nbuuwRhk3tvxwWBC1ziGp/WJt8W79sIr6UjCAlrXIzrX26gIN4r+
3DIAbH4pu19v71jxe68it0AuQtdjoEUv+WOBmY2a1udKNxBG2CR16v+S+HN87Kw0sreFb3u/9UYR
rCSVYoNcmQUaJoDiqMHKPQLF6kI/y4R3PczIGpMb5vAvYK48cJDM86i0YsqSm54KUKEG5iO2qf8p
ByBSrbwAFiIKfx8FEBtpPoQTpW80jLqe5blLOQHisGaqniBWWIsoC8+1dzakDCUodS0oLWzEgtDG
3M/3+aHYRo/pG6h/vpt4Yzw5R7Y7PIVrIKWFz3RpXE5bvCptjcbFuN6V6a5UIO+FPG04xPYa/8sC
cgJRcKEPTipLbcGWUojeG1LgpuyImkHLAgbkB30bnIbHOQIU1aBNFjsosq5dQ9cOai470PVo8Qmc
gXQLtUanWonXIu/WlR8Lrfuh6vOh1oOn26dsyYyDVigi3sAmrh4bhhIlpVu3BMbaP5hps69NWtV1
tAIsuN6PvDP+NuNIWOTIh2ZmCvUGLudj3fubUVlrRi3cNbDAUsW2WbEF3t5KoW3jVuhSOx9IZo+o
aH+CGfbRuLO29aMY4b+9cOIEvY8TsMLQ/II1j96XK/fcw75VlGBGsN6dzOfMDH8MVvbU+bRqaCtP
bvcAT//+tsmlb3VhUm7CK03cxaNf1ShUqzuk48AkdftYW9OBuo7vsBwBkEdgXShjyIG3HpV6tgai
HvCruxL4vTMCx0uZ2l57gy44RGIpZNwYdBUsZu/znnQkPEZxz6x7NCK74u6jKNtERrS7vW5LWwPU
n6l54j0tKCXe2+nHUR2dzGkEEejP6heTLECwmFXN3jyke2+nHG4bXPILdgLbEPtDMDq9t2c0sGt1
qcIoQWyhh6Mcq7y+i9J4LQIv7EH8+tuO+PeLx40Z2NMQaNQHlF7NUW4PlY+6UBnIXRsR1tood10O
aDTpsj+KaIS5PEekKZxV5Krb0HyykOs51RbwgXFkPsXQ0mnbzcnPfOqVlftoIf3kA8N/xog8065X
cSZmXrAB8Fy/5fFOu2fENjk12+KLvxPyjrX2wVwdkRfLLB1RApsY/XIYrGWZ3i8P6t1qHsUwkunT
uXTurOrFDJxNEf+ieH/c/uCLO4xeNIBPEgeMSfFtSCe9rpSIiVJzbzV35h0CDAdnOwR7Kzt6L9Pu
3xAAQFAOkSHs9gx9wlMu7TK7sA1tnAl4zb74Rd8D0d0aj9oL3Hx79dSvjeQvRHAYeRhqUxlpvS41
G3pq0kGNmf0aq53qj1/9vP7l9iouBZ7L7SwlFH4L5aSZeSTi4LbTZueG5i6bEcBItJWIsHJA5fF1
wsRsFqrPdFeAbE5IMc+bNr33etufpf134Y9Mu6JVSjgR+hpELxKI0B/N4NWsph3aR5sq/MdysOwG
0I+gycALkjJLu6GpGrMr2gQm7/JQ1h99Z5VOeWnRLi1I0WaOe1+r04b5VJ7hYhokqtDPe2aXs+PK
o5dv7WJnPhmf//kqMqkNYQJYGiY2JMfiNjUYMGqYfwnMTZa+xtY3PzyqxaOyBqNbPMWAEMVkMegg
npDvA4bXq4gdC1P6CxNo7t2b5u2j3W3Mb9BcgBIq/nEZkY92YVCciIsATs7ihqXFjg+ictcmz2P7
z+fCxb6wUDBlyEygOiSfXK3sLI/XBrQ8ZbRpz+nB37UbHYZV8QY/rOXlC+gZ7BEl4FKARcGV79oG
fF2dzkydmUfwqgLwRBa2t1A5T5BoWjnHS0Hp0pi0JVO1j9XM5QKsGm0/oozhWSu7b82CFJMsxZ7s
TGf5Ct16jNr6Yzno5kopfulgAeBxBSfBAsPkmIdWqYt0oY3s6tGu3eHYOG3zMXOQIbl9mBaKeeLR
CbaHYTKmuuRnhTP7kDAkbzQBf9K4JP3ejDdQomX5A1XSA+LYO50szN+iTaIhhngsnBV/xVeR7+XL
3yDW/GLX91Ef5CYzEVtLmcYnKtDIhNkFilZGP9yreRDuC0pKu6JWzG+33V/6mugP0Ftkh/L0ljKC
KZqDYHAJkkWFnM5rbKzdkgtVGNb3woLkG5MCVW81JALTqDlfo1ExtoMTF0/WlGknRu2hAza9F72I
7TPMosy+V12xViW+LjuRa8FZxXZima9A4xVM9EFcB0JEInoSfeFsC5cZE9ObGOHstYfQ0u61wRMw
mcjtA9JR+ppl6iapncEEwbCJmtbnsW/JQMeVnbv06UhAXEgQOSS6jFNSusBgfqEnjpXPTvsc5Wur
tuTHpQGxqhe7Uu2UISwiskVro98FJ+MB9dtddNSODT1oHWaCddr+txTt/UkgHydSAkhllB9Y5nub
GXMGEKRS3Y7+CF5d2MziA4dRO1FX+Kk86j/rp3ivcKcGX2+fg+tMCyA6RDcqtyrkJLLsh6vNmjLG
KIKHYf5seOVz0lX3o+9txsw93jalizMl+QjnMYUTHIWtTWbFVlXfqiJf6P25PTVfY4DrmKL+oQoz
5xtacernTEFwJLFJXKImbc5l7U8IJebJOU9z7Smfw37XWUw4eV03fZ4nw/7sToFNQ8wbt3mn+si3
xf6kH+PQy/qdMnXWlwkdyZ+3HVnIDmiU8nqB1AWsHKIz7z8WLVm7zAU/x8TMsYfKFs0re8eJVg/o
Jn1AtH5l6a4LbO8NSjty0MOsKoIIBKjnwAiiKN0hCDKe/309bebKDva22Wu7mbvjbmgT+/tth69P
HOahZee0Mbt5VaOMhhgpAI2rwlW++t7Hcvp8++8vtB51+LddjeYzF9LVmxAhQkaWLGT5xHiXsgGq
9kmgxrwjOgcva8X4q+NtsgFxhqgPoBFI+/uvFymtiYhnApVEGf8GgcY5C4EnFGsTmyIbfbfbhRmL
KhTwa0E4KpkpuXYtLUirrUOfxS1freY8ZhpiegAMh39cEBLGGHbCFNsROuT3PrVx3iVZj0+297XV
fq3nHB28H7e/0sK6kZs4rJoYSOZ/722oesNG8KdmGyreVs0QCHV+DfzdbSNXGQGFEkFhD8kodXdX
Jj2khk3lTrBv+T5qbMGDW75UFbpz/UbVnxt9DaSy4NM7c2LnX4T6QOlrqAjdCtGLQxp9QMguXkNm
XUVYySNpHyiwBIy9aVdbK6Q8o30pi59h8jUtvtxeuOugJNmRXhD6YOrZpLi0ss7qXSJoigRjGHzO
5v5PNp21Fv7a2okDcLF2dYZAt5XzdK7L73apUn9/ilcLg9ehgT3HUBjabi6JGsyK761UTZu6fkB1
tT9E9iY6CZbPfltWb1279ebZVaiTzEmRtkXys0F8pd5qznyv5Wi+Gep+5UstLNw7l6Tc0/RmZA0c
bKgv3T4/owcP7sw+jy/zHRrtgtgwfqxWkqbr3oXkmLTTqQJUljmxDd0f80HfgoU5CV656EjfotgU
u+Sg7FZByFc3vmRUrMTFFuntyY/yEaPDdtib23wXHuznfjNuq3N2GO6Nf9pbkMxJR8AqHatKe8zp
VBSLh95YeaSvbkZpy5MVFkPYG4IbcNzNuwT6Df9s0slN98kH67yyTxZi4bt9Iv79YvVKhfop49QE
p5/tgU7uDpnNfXV0n22oRV+143TQXvX74MCcfLZZsb0Qtd7Zli6UxhiSfOqwbdFDtlBLfs3uqiMV
TFqh52GX/VYcImbK9/8iqFzalfPgUXGiKlSxO8KdnpbfkoSeff7rincLd/M7K1JQsQKjrWaxL/WX
9Fyey+fuGLyYz/m9gPJ15/HYHkNalf8i83hnVgouUxiMcexhVrGZYQ/zkzuMh8nS10rs4udLqQcJ
PQ1zHhQuOZu0TcuG6eeu4YWUwmLaHJNj1AiWmIptmh5HJJ5uL+diPGOsFVE6Wm7GG8vSxT5tslZx
mRWCN6XL3B2k0rznHe/cG2vxZDE4XxiSAmc+RkpUxBC0hHX1pUtSKJGzP277srgzLkxIYTIYrEpJ
KqPaGsbvVlvSnrxXIWUd3WITUx2+bWzZH6TuGcUnUZSFiOJgnqrRHcCjBJ19QogD4XHXKtbum8Wz
7DBULRprsAlK26EaVQfxMmHmjR0+gcbmY+fsgU44EESAndoUn6JP1a+esdJSXvQP0mhE1EhJqaS+
D2CONqFi6ajVVrU3g/dH263VNJcNwI1NyvgGcXhvIJkc+uC98CxK953/SzOvUYQt7W2QX7x8qOXw
f5ILU+Oide3ldKsMc+OGv6navBtXN/aiFYomLm1OKs4yVskpq1SfaaNs5+rFmFF4Bw9lr1yOizaE
IxBKImcrp+91wkS/Zwkb3gfPOM3+c6Gs3I9rJqT4pnbToPgZJsrygxJ9zoL70Frx4nquiTv+7Xv8
nxtSDBgKxGt94YbxSfnk3nWP3kf9/LP5mT34G4Y0X8JH5/PtU3pdyJZMil14Ed/aLOp7w8akDvLQ
4Mb3T95RUKmk6xKHSxnTpXtiiS9sOQPzz05QkMU/CPeMk/1sPAVn/0NDxtSd5pXlXAoNOrJuQtyW
Gr3MSaBBSmCkHa612u/6uFOzadchut3/dnsJ18yIf7/wqi67wp3ECnakLpPL4Ky6cbujEq1swOui
K5/KgKUMYkkxFiwXtV1Ec3m+Dg09B9G0EfMpytFEn3cNjroUeQxarZTNBCeaDA4L2xAmSSOu4K9s
je9VRyevH9Jq5fNcN8uFP3CAISMqrle51lk2nRIOMe/T/Nt4MO/MrUbsDh6dL8WDcycEm9em2xbf
CZcWpTNczY0aFBkWtQ/ui2DaiT8kj9aT8Wi9CGiv+tU5r3VWlu5c6HUhGKO8dC2/Ztm+pgdQMgGS
0B/KIHucs/K1GlvYmI1D29grT6HFT3dhTjrOwA+cyo1ErWTU3A+DYBKPxnQ63t7yi58O/JGo5XL5
XennmmkO+YgKzmF4sX/UD6CQDvr38Kv6YfomBhON57UW4lL0td8In8EdUEmWrvmaBECB9KfejsXn
ufst+zmstWuWLEAwBTkL0l1sfSk4dTljCLqOhUgvHmf9p6KoL2n6j8fC2fNsdYAM3IfXfAmVqtW1
CnnpNoz2vqXsqvFTFc2Hf/F56O4j5y2m5lyZBYlCvDa6s0VIQs2jPw+PiLp+aE/RQ7+fdj0ctz/M
j7dNLgVBgqxwS7BwyiAAnlN5MTeptrVid2OAKYVRvSo3br+WVi6dJ1TrKQfCe0QxVcpZoshFnXee
q20bdvGxn5QzK37QI/WeUbcfejCs0RWIPyi/N+AKYq87Ar8ld8tp9xSKEnGATaYCDXoWYpRaP62K
Dy2d3DeHCIo2m0N6tgWziq7gNNdbr95HdEl0XsPtvX4u90l6EF3sdXTpmkkpHAIgN5Rew2SlQMdv
9ncJUN3b+2Ixpbl0S0ppjEFRO92IyC/GH2p+/3+EJIfA2IavwzeI9kve+jvasYd//KCi/k3EhQRP
HOgrzd8i7Wc2kgUtSeodh1rfZ8NKGLxaP8mCVMNI7GSo7KZXt3lGFSHReUNNjV7vby/hVWCCmADt
MJRyuI6RKJV2fKINcx9UBcBcf96lmb8plC+Cdv5/siLT6NqKpVj6WKDRWbpMbc4vhbZhKnDl9b6w
Ype+yJlF2zeMgHuALs3ZOxmgkSCfe7ntyFUker9c8oO9VFR3mmAUQ1HrlxzW2Pypmz7p1dd/bIUL
XQDFCLA2YfZ90he0jEvGfkFBJU83yWDvZuOUxf1Bh8r7tqWFz//OknRIx8DQQ6fLh61r3Wd8dmf8
EDlrGd918Q+9gUt/pGNq10EEjQ9WYlJzgXoSDGzDIXnWN+vzcVchVTImdslFxjx7WTWGKcZ07f+R
dmW7kdtK9IsEaF9eqaUXu72Ox+N5ETwbJVI7tX/9PZwASbdasDK5b0ESuJpUsVisOnUOO/YAEFP7
wKe7fHpKqqccsw49S7bi0Oo24nKXNE+OdcU568YG8KFMH3/rCGmoNToqqV/chzr4rR0RiTqkm/D9
FXeHGIDMo5G369AXvlyoJvD2bRhmXKuGnQyWHES+JTe+tq5zE4sYVGCWivYqhGMc2k/E5UVUaeWL
nRtfPnbDq3sX3+w3dRWa9QD8LstuRdOwrB9U1Ye4NenrV3uaojk/jW32ZMx/PJ2yMLZYVBbbWtIK
GEMhMyWTMT1iGw+2Qv/D2QJ0Gdc6yjgq6iyX3wf+QKeCwk5VcJ8PxKuizpw3Iqv8sRcJxO/F/GNk
4e1CYxkDBhneXmZAjzwlg0eU5s7O4IDJ3lC3FrXmdOeLkh5zdrrauTHsqp2xqBhoNFM/THm5sW9b
JhZP3twti9YeFPTfhHvTZBNhHQ8/9rfrlt9i2xZnB1z/bDRrLCOBzujjFIJjIsp3VTgY/l/5wlZ1
/vp1uLC48Doo82R8zn67OHF3NuDzoFp3HxxMvyCBOGCk4+QE9sY6t7ZycbvPbambmD5ADuF6v4Ar
udOGra1cP7p/O+ByoALEWonrxpPq24rUbHXQ5vBclhNlFi3JbFBQmN2fapFebuWyHicAb9KrBFvp
qimwYBpIV/JNQbONg7UUPAUsIWk4x9ZN8UOcWdabPipT1BWdG6RS8MIA1DqcuNh6Xa1dX5KTEEgB
yZq7rGynsWbO5ohxz79KzunX8RlYCyjVugFEjIG0/tKQ9oSrunr0Dn+MQ5M7+4/xZQ+JDRlgeS2I
F6vhlZs3WZP6mtdshKyVHAr6sQjyHsbqUKFZnD2VUsg6lXgMKJgBc5Sd09gnA7NMc7G1l+pacMQL
zTMxNyFZ/C6DlWYVbTt0GtpwOXuqLOeLh+fjGFZiz0VPIP2nEY76oLn/OLrIP3sVk8Gejp4OVNCu
0jfGKXMbB0eCzaUd5A49zcb4osbTn8JK5NdC8g4GaWByruR/ld4xEjWDHeD8gScmwj3aw/f/sJZ/
bFhyi8/ifdLY1Ixr2CiLsEKPHSIuXvb0sY1Vlz+zsUh3U25lSKpgo49slB7H/XhU0EfcegSvfpYz
M4tc166MIimVEe1g5R0MxKRR721wuHy8ltVweGZkcelXNBYV7bCWWN8Z2kvsfu7EXsVMpcc3kk5j
NUKdmZLB/+zT2DRrJ0wEIgwOvRa58XCslbkLRNYURjDq+c8sVyaDJF6M0nHrCit003p8aGf4Pziz
GeK0TvfzJL5oQ96+8GZ2IbXpdfSksEy/hw4TsAeamPe61tg7DyLJAcSmu2+JVRgeEa0KPBYeQ70J
GESdv2Jyqn2166ys/E7Mwxe7LuyczOkIflVHKNDvtKnAE5PaJ1XPoG3UC/XIoNfzp9Qv8lRgQkrO
yyM7/q3IdLYt3O0UbqbyMztgJsrKg51tKXGtXqtnJhZ3uZcOuFmdAXde814n762y9V5ePRFnBhb3
tirowGuKNUAhMurEEAhuP5kFyjS6ctfkzl3XgQegHz997LyrJ+Qfs8vw39RjB7JEeJRnZZHX7dzZ
9ctqq/W4ZWVx3C2vqty5xOJm9i7KgiiQ9uuLLvzztTi6nG8GtA8N4sU3glikC4knrKVtTnPShK7x
rm9m32tLOTey+E6Kqyspmtx4t8Rj2CR1lPTuDfCGu4/XsuZvaD9r4GWAUsGVnnGrm2lCOdaSNSfh
3ptiq/kjt3x5Y50bWIQSSLuNoJnAOvAO+iWpSWSfLrlh/2K4ZXXLztYi//vZ8Yw7bYghSYAHhJb4
TjX4bRGm/PHjDVtLMc7XI//7mRHRWqzzGhesVomTeqSt7CRyazPfi1iZdlMHyoONuL/1iZZJTc+Y
onXD5OcFgGjzZxSqNuL9loWFQ2eGojJXfiPb+MTBAeKZGy2ztavrfNMWzgzSBs4rHQYk+zkEmMuw
a6ews2Iy8OTwf30gc5FWKDoVOfSeEWmUYFIfG420XAsF36RmlT/6yrMtqeYp2/dXhe8M8BMzGWHI
PDnPTUm+mkcprmXcSNw5vTUmVFaJhPek0Ra95u9i4LVtE+TiaM5JMpxLL9QnFQVw0Ib5uZ4f3XE4
YUwh9c2a+kn96tKbSf+p9/tyeE2GLFBGSSNWY7j/tleP0A94HuOBaJ0RZfzkdW8VMLBss2O0+s3R
HsWIgGwcOQu3LfV2GDSlw/ZMO5Y9guCReGhmT3M4//j4i68WASG3+Lephf+WXpxVtQtT0zF5kP0H
J0w+g/woSFAb2wJtrn/2f4wtt14rO9ss5bqM9kczWqIitTIa+8zj340h/w6JKIM0xlyGWg7Fwo2j
uhbjzhLzZbdPH5JENL28ezILvaoxrI32VLhbJHdbZhZRDtV6DwksDmzvmi9x0VNoaOS71oPI1sff
bsvQwkvGOBFzNmE9iWZGRje/Nfa0N+0/ZlxfZG6Lq4FWPAMbJ9aTqA86+2byTx8vYy2CnmeGi/0y
md6IWQadKgnn6ZtXvP/53z/zcHcR1AZ77gtjgtPZ1p2VPqbmH3eRsUHwadAyAdeNPvxig+ba7Gea
YQFx+X2co74xCATX/8MizmwsNinNS83stA7Enkz1fKdDkp+P7VbCsRp3zqwsPEpPY3DoymBgntLP
9rEC6Y3iS6VwFM1BbBdIvUhQWzmHZqvFK3//VVA+s7wIQ47o0PAqsYcJGkVdtpckZVN9is3d/7eP
iwjUUG1oFUxR+io4gnsRmf2v/8vA8mUOybmWxSCtAIF/VzyZrVL5Oe/+U+r5z3ZZi2QdJE7OmAts
F8dgjBffNur+42XI/V5+D8xV4+6R7VToNF5ekpXV2QOnFp6apkpS81FlD4n6xlG/Ts33dhPmJB/5
H5lbrKd0S8NpoLngT5Dbznwb84Lz3q2Iae8huisHCDb84Lrw66nAjmBsSgN5igoSrssFOrVdMWe2
kFbtnO/2YwsN7PSUwsfR6P9u+HmwPRN5dfstTMpNOEt/1ZzlsdvDJARnyDT7WTGS3jkl7JNWfc6N
l8rZquldd+IXJo1LkyU4eNN0kMfqkH/WhyD7lICZ0nyLo/LW/mJ6xDr+zrE2ctZrrNDCroz5Z0s1
jSEGxBBL7SPL8O1fSJKg64ksS4q2yemd5mXri15dI9IksiU031DiQ5f20iQHkDJ1ZW6hJbegjDGH
jYN9dSIWf38RoTDO2c+avEYw4k1KVd1TfbpPTDNiGIcmsQoxOpFvXI1rHiMJSaQcNmR9lh1nDhYm
CCWjlygVnSTt3RAle32/BePfMrNwTL2fqySWZtRjfOTHFGbMCNpzGzHlKl8BXxAELDFnCgggeFIX
96RQKOdK1cD/vSZAZ9bXjYbkibN1tK/uEmkH4GzM5oI/76ptCYmWQnFnUIezW+NTcWsfx9v6CIx9
BH8E40WR+mVQ+exlK1G6zqWlYTBCAh0uR/2WqGdQ1rRarEPjVYrwGAEi2C1w4gC6qIRuzl6sW4NF
F8wXcpJ1cca8HLpGzpRiTSfLw3ScsU9fshucaQ9nmkbKhkzA75vrIkbDFmTTNKgm2UDeLycZmypt
HJQgB7+w+kYh1LOqgPFSOTpeW+wq8A/8miute6K95vpxppU3Wg6l84xT8Vo6vCNitB7oCLVU2rMu
cuYRdcieu3voZvFDag/jMTaUKdTiVg+KIsOQgjBdv5hFctfQuAoay0j8dMBDjeL8HVLq3fTOCA60
wuLgnax0+0cZq85trObpQKqRM/BOgEOKEcWJeeh2cX60RVXu1WzsKTEbWkauoqcaMc3BCMAL5p4y
btMv5pDnLpmoOtxTj6vHtpuxLOZZW1NJK54qS2H4gvAZ5KhXtywwBEC2QV3azaGx7gVq1b3MuZPv
QWVhBR9f6dcPXwyqn1tbXHmT09daWUJ7FLCHd7rX9nrh9/s6wImH8CkmJySMs9hZb5xYJI8URrLd
FkBr7Wa4+BHLWFNqVdOVzfh7VnB4n1GWAXWxHI6OM7/ryb/R4VsJPBCqAh+bgaIjhEUXt6AXM7Vt
aTqC6UTQwJqMT4r5WnDr+8cbvBJGL8wsDmSu5rxS+2TElFKK3aU7a2eAPWhrdv73wb46iJqBPgAy
QCkKcXnTVVYKrqLcRZWmwCyb7lv7+lcPRtjpK4ZIQw4SWBHMPma090NgAVoIdgwQk28ixlcuRPBw
/P0zls4L7XeIwNi16jc4kZb9IqYUIJ7nOMG/QctipBvXh9y+D5btLNx3cLUYj1xcH24bdXHhJ5W6
cUK2LCx8c7Tdui5NXBxpmRJXS0ihRx+7yJr7X2zawhXnSsmYgF4PBi77oHowoFc67qWcDOaxALvy
abQF89palPzvZ6kY3CfpATRsfUdH3yUnvB7Jx4taiWK6acopHwtXBIZZLi2YiZ73SQllzaKvH2g9
nVwrPdBR/0EpeIs+tmWueZ3kOgTOGb14zJldGus96qpjCaqKDv3+vZF5cZjFXnvSLRGDP6IGC7S4
q8C44z0IJ/pS6YVB9GrKfWscq13jDIIHXemwEAJNUD0vzDFkJYBpvsVZ89q2cx6oNPFIaU4SRm8k
QY13Vmg7ioL/R9RO0I6z+azy5GdpD94B+PGnXjWmH0yV4yBWVu+6WfceHFDcA/ajNBn+smJ8LhpE
BtJRyb41x9DnpHTcq53GBTGHYjp1YPljQZcbJSdzBoqbQAyStPTj7VuNhDp41MA+Idv8iyRZqalt
dJoHOUIdvC+d8g5sAYBq2svHZlZ8zoASJdQoLfDagMrv8iPVnMZQdXGRKij0rR+LAN9sA1W6uhIp
JS+JhqGtuIgGRtwMTg5hbWjIPZjF0zS+sn4j4Kyb+Pt2XsbZoYjbIWfO6Cd2QuwBU4X2e5ZtPZXW
bg0QOCKhAg/JNclQPqZW3qoGdHB/j2Dn+x6j0VMIWq4dXtv6cx9CP+C+uwc1wMsWsOQacIWU4Ny4
PNpnwcERY5wNxm/jqp/uwfuCDvC37ruUTULp/cFU/Y89Y+X4Yh7QxKaiEwx89sIBG2g/pFkNtdVp
7IhbZztc259LpYkwunA7t/Z+LrX/4CmeigEFCGTCK5dZ+egaVqXVyDg8dAMr7xvFQETjbvjK6k6e
W1nsZOuZCvMyJFctqJSl/EP8ALE5X8pB5yDkIpufTuaGi+sQ80U4XRi8MEC1t8gCWGeqWeH2o1/p
1khcvdgr7jSAbixLCd5GL7mR/xw75bbT3ND10o31rp2NM+tLmsnE1O3UtWGd14xwdkObLw7dQm2s
hZFzI4szbmYt6zoHRtKaHaxZv+FWG3zsj2uvKMPzMH8BhhaItC7hoPogoMMe45BbpAcDgkbmvUxG
HaRu081WCr5WdYI1EJqCSNV2QW1zed4Atm8yR4cvxqcvmPKVfsLuU//11m0C6kvVok3WwtVNPDO5
SGqmthva0cECUcv7pYfp0f6UEeJClaQ4TuR5K8FfSQbA24JAJnlbMRq0OAdGo+VDVuGAG2I85oPz
Ms3e99FQ80jjxkbCLYPF4gggc0EZCYAuMPAuQXkFa3Q+uQP42Vo73uuKkujE6rgTOswYSVyX4jbR
YroRT9ZcxgRbJyY0oGPkmcsZ0ykF+LkzZlyi0JvXAsm47H4ydlL6kAb568cOuvL5Lowt9nMGOZKq
WjBmJkhXnG9G726kVCtH+cLCMiRruKQ1LtnhTB70cw1IXhdU3vz4/y1E3gxnV43bmK6iJpKy2B2e
qjpqymoDYrS1kEVE1DHWZFYatip2UASB9Cru3E+Ka738+ULgcritXYByMKd/uZCyadW2pjCT99BN
sQni8H/4IucWlgsRjSYnWgbcWGhQV6Tpy5NVl08fr2PtygJxKkYGMRqIS3kZjFwA0Qo038bffgwJ
k6gYfiQxCBWlGEy1y/UXY2t6au3sXNhcRCMlcYSbTrDZBFKRlUWCHrObKYL2MAoOIYAnG4tcOT8W
eAgkt51kW1qCTZM2zjJdQNp9cPz4RT8iAoYucmvicfKXRsy/iLlyFYvAhFFtdBeAbvXAALdcpV5p
mdVMv2Pu72SABc2NnDopo39RmLs2hvFL+IshBzGvSDc0ykaRD8jhJv3odqc0boPZ+2Ptdwz9apBS
APsKpFiuin+jxW2noSay1CZSslPtvCP5JxvfamXbLozIb3kWIuJU2LRNrNlvv/SBFWl7A1U6SECp
gX3zHyYhfy8J7VpDcyB0sEzvvXpwU8bE7NcN0G58V4k/j0cAVKtwARTv0UlbHOOxscYqy2zwiusc
L8+MAPh8ByXgra7t2rYBy4JEHtc86AYXNQWzNSGF3uDbzJ36fUhVF0TmHib5yvltMLSgzu2QGdzX
FE0jRpPeDGmzn63iT7lRsJ3QhNegro3U/qqhBt2cPtMSgeouCIv7jAdptrGfa9nThYnFsao4gDtu
CxMyV3Ogr9b7PEwiWbosbFLHhPr18zYN7FrR5sLuYoNFqrJ28pq/7FI82P0ebXHf80d/DEugeDkG
dTcT/JXIdWF1cRpE6ZpjLzc0J1+GEN8RHQznSYD/IY/o89aw/VpkhjmQLCGhQA1nSQzTFAJJvdpi
GJSGqX6UkO9yh+Kw+II1Btt02iu39bm9ZaN8zkWepCqWhwQrdJSCGB1UyZizcQFsmVlk3MJUQdGK
6QkfVI+nOm/v0Ct462pl4z20tX3WwjetKs/NSXQTRA1D84ibDRSquEy1LHBA+jntN6mmV5Lfi/1b
OCWfK47Jd3wv1ekJQHbBnNxlxZ6Jh67bQk3IlGZxn6FCIYV4LdluWkayNOltpxo1JNqscyPkPezW
Nuv0hChCcrt7UHk33wqv9d43bgT5dZaG8XDHTAoGN0DpsgihVmzU8WTj5MkGaH9PQ8WPnzsI9A43
m+dt5eVin9lawqyduKzRl2oAsclMgZnANr93ICiSksHR4vecqpQAg5MSwfIfSerQl1ad3zqvf9FZ
X2Gmz2xOPO3GPUtt7c1xJ3Uj71wNQ+c/cOHKPYXmSqLAlfWvEAsEk4nwwUfNJeVVSvAKD7Zr/Nf8
M5LsA4NbOvg3VB2N9csruciyFB8Zo6aF6G9ZUey1zLgvCs/0mcl/xJ6+b1Rx246F5/dT8fbx55df
9/rrg2EZpSITHXB5ts/zAeqgZVfCeK3lZHRSv7E9vy2Pc/VZlKeu4LfZ/OVjk2tNMoAHML+B6rKK
f1p4nKlj8j6vKGbzgLX/nv0o3pRXfkwiDpJOaOuhGIeZoU8K2lSh/mUKgMUO/kOf/PwnLMfyxyIe
zanuZzzIlKgRUDqD1/F8Y1xvNWKdrXSZ/jvxhOtApnRqFkiKhuQ+3SH3Bz8imPJ5tAUyWHtugArZ
gAwA3k3oIy/eTTydTVonpeyOAyR3QHf8UNx4pymSTTL7Tmw809euT5QZIVruYGAPaN9L59Fy05nK
0mv9ggJXKghtnj92lZV4AW4GqJzINpwsIF0aSPW0YBD/Qtpltzdaqd/l7RAmWacTwTeB7NecXahR
ScAy0lXMroFP5tJa3iVCmwx8LXDUWscGtY673m0zP7OUCsrXDWj9RPWYx2n8CVoOeSRKzzzVE522
+klrJ8Q1kOsBOe2i7u4ufonXqumYW5msdP6ls+DdTRZKZkkwxv7QndzuoB5sNB2lhPSQQMuL4bVH
I1ZGH3+ANY+6+CWLLyA57SFVjF8iCzFFUO+YdUKkkA9Y6VNKRZytIdeVmxBlOxtPIHCLgZZoEZIy
TzVjxYWOijvtHeY4P5R6du9qT6t2tWLqL0Kp6N7UMrrRJlhxtgu7i00v7alzrQylUFo81CjTt4ei
uKHOt493dCWngFIHRGKwRFAu6YsNNa1BM6oe71aNPnlzZGEcr04eMEtFc3sjL1v7eBe2FuEgtmZn
qjxdVtGA+UAlIDMPo4tkHiyw+Hi69XWTf/Y6mwAiBqUAcPUDn3MFq+9LBHxwIbdYnho4w7CjifPW
o2ho9Ji4m900EIVdR2rj7HKevACDsvt4f3+D0C5vNB11I9kaszBsi0vt8hQbSds5teegSYn27xwU
QQ8mWj/xa79//W4DDAWuphzQe2i3fmz5Ohqi2Scl28D4KOFki2xxSAdKa8MCJmrq1b0ZZy0kO3i9
YWXlTkGOALUMQEdB/ejai49au62FIrvR+9Y9YqGv7fsb7ls7PAhP/yI5WVmUDRptvFgQEwEoWy6q
8+qycXLIyQdyN4Wfm0TxM0CuIMO448Gw33prXx9/wEdA649OEkIxWGcuv58+1RPSP2QkjSkIpnFm
C89Az7f6py6FBl/25eOvtrqf5/YW+6nDDXuaY4Wg1Q1liY4rT6nfhjK8iQyyWxsf8Pq1pANqCE0E
B3qgIFBa+Gefxbre9wLyfmX9EA+2bzg1QSb8tLGu60Aj7eAuw+yPnKhfZFl6jZqV00JZRb7kFWL7
Vkt6lWiQ5nGIhENAlGpnU8LNQ5yTrR7F+ir/tr7M9DOhQ/RUCpB2NiZ8mqCAZsemusCKc54vcSlE
kvQYfqrRevGd1D0Jbh7L4tPGLkr/XkQTwPHQ2cSLTHXRzr/0xtimdlorEKQao3g3nEbkVMXNWCFP
rYis4Kpb78CVLATfTfLa4MjJT7c4cXrRui1zQJEvQkxAvRl7L8wBIsYBr3YaCz9e3/WdB2MmerYo
oVoo4C4OG81GTM8YKN1WRfpq9flet9L3GfRBwt3iBlh551zaWhy0WvWmsc0hn8Q08FHq2l4oFvCH
Pzy3D1ILLfm8PDLX+cQGbeORs/Ks0x3EEwdEg8BkXKUUjSLKcaCSH2s3fC5LyLvSY0te2888lgrD
ENTeTOGuL8JLk4tsIsvAnd8LKB6KMH9vDt2uDJtbJ5JsFkOk+RIvxhFHgUf/S2lh6619/bCDfRA3
o/iKx8BVmMEcOLWqDr2gNqMZChj8az7PObFKVGJ71r+abr7rzIEBGmNsPHvWIg+gluBmQDFbHpvL
M6MMJk90VJr9Pq7zEE3FdDdqSRfosen5HYYf941pphuevPqNcflCZxmtd0y/L04qCihz2gl0dKwm
xLjjFBYoELlBkwVjQ0Zo1Eud9q1dln90GR7OjS6+8jBgfiPN0ahSzVnzJ6e2glIH9LqKGdt4bK2a
QhySnK5obC/vRcgVJbEYGxAZorOnlFND+iqOmpRHH4eElawRCqsA/QDfDzpcnJjLz4fu3qS3mBz1
mUfc6SAHRYAeDSG25j6P4b8hxl1zGNvECxJNgpXORxdzQ4HgCfLUAeQXYFEY32q0mLWe7Wy7Omys
7xrVAUgHXBMPZMD+ry7GkQP7VhqlDAbtIT+WPvclGN+8cTYsAZi+ckOBqV2X9IJo1F/tZVd2upg8
sPdTNU0IxQCWJIYQZeDUwAoqtBgPTpw3pJpT8AU1bYwBNyh6kUTDWTUUYDGAHPNp2xdRLfOhDGoA
x1krfzWpd+d14l3Lmhe1tQufcnroGvZW5uOvrAGDHnO9u86BKK+uCXEsodVEyoJ/whoiJeFDUM7e
Q6y1OpkLL7DqAqKfWkPoCIAwRUXO41oRDd1zO9K7jKY/6jYmXIsjL6N0p+SY0C1bCEk5QynAQD4C
jKr3mOipS4gxZahlKW5PeKpEalX5Q82PmZaGZWyEWusA9Fyzn4WbH6Yp+9GZ1HcSGs2Fui/H4qD0
dCBZbOSkBN1zwdNkz8b8tjM7l6iqMH06C4KbbA6MQgCMYCu/Bk/TfGEOIylQMiNIV780HlgjuwT/
a1KVO9aAMBWQqRtbmUPq8HsNvDLwtu7BjDnzFUUMO7urn8Ap7BDLmjXsgwZVc5tLto7B801Fv7Ht
6SsbAehueoXdAACv3OR9A3Y7ZmDWIpvVQImHmehzk0RJkebBNA7aURkYwGU1RlRxBQkS57VJMCHX
EM3LehLjnHOSmQkL3Ti3QpQCZjLryg9qOX1Q6Mp7PyffHF0cXLV/miZ+mgobD5vRKfwUxkPhzQZm
pVETdfSsCotaNTD6n4xB76GcZTVmH0EIEkPmdf5rnLPHHLxpQWbwN7NsZxAB9TlRbWGRjpcvrhqj
dVrkzb5oBSrr9L1K6sKvwS1OUnWewqGHV1Zp+6MsivcyAbfEoFrlrdbR9BaMJMbeyRQrLA3OQi/3
fJEX/T5Lgewbi+LWzBMGNr35xRt/jfb4psTxEX3dIMb0PaimkvtymDgRZRuYeROo4gcf1dBttGi0
ZoSBcZfaz2r+2LDmZMdxUNktpIPaW6rvU1bfVz277139sY75k9B74tXmQ6MbnBhc+UX10jmgmu6R
XK81ktg4hbSqfxojSieizH9ZXhumWmEfKmHlj2oh7HC0FebXtf7LLieDeGq/N2oufK1vkTkrBsow
Fe5wvaH+5MZQGnY7vDSR9BOoqEIsIWu+NhyfljXt59Kxj2BAe2vdIYoFoAxZMx4dt4iyuumIClmF
zMa/TZOyI0mr79QGr8ZJS3/ko8gCw3Xprmrt58Fku3IsPZwaK4kGjk+Hu+ax4RbgC8iEI1Arp0Gf
FNoLiItEQNGi/hLPXubn6VhEYmoSv9eAPsyS8mXs9L0Fci/frso2GhIPQ+G6xXyaW342dAkB8igC
rfdTxp1nDjq6wmopeIenoKqcPRIPPM9eXAiT13O3y3rtCYBYCCFX0I/iFMO5ZaMmxIB07MkqMc5q
5d5XXk5jUE+T7ZtukoWNsOyoAYcgCHXK95YZvgE5vnCcoNWU4QOpTrGjlXKDiokvNPW+imPSzCMa
BpASKzoDLfjJGiBDXum+qaJ8qySsIfpgc19hb1o2KsTkikuUHmp7ZTk9Mx29bqGBRr7SKW60rnu1
XQEYC7d3A1Ne2QTl0iytfqIfcpvrak/sUb8bMTMj+vFkTF8mMAwmtvqQWNjmFqU/8c4x/edjFiom
WgtyzTbrb0SqHFRr+tl4+Jxdpn0f1eqp73Q8w9D5ITXzdsx8Tw3kfq0ZtuK1B6jPm/VvbOhfwN5x
0JxyP9AxiRDMnuZq7sisxI8xGCGrWPwCDfn9nNGdliQ345zcDKb7oLKB6NYQZqW1q9EFw1/6lvfT
5z7Tn1HRKkPDGVvfaxkg941QkfKxhLQp08EPUt7nUw5VlCTe2wY9eUr1DFh2ZGZqOGh0D8Ii7jco
dk6Z96g0FTTCCjNwm+J+mL4OaceI7aXOPZR0TaDfnRPkQzFSGtePTqJWfiu+43vurKE6IfvuycTb
z5gT2vWz8251+kHNoZpimnA3FSGrSseoV6b7QkuOtq58nVVUOXg6eIFbj9auVeOTnqgvbHRuy7R6
tu3k2QESs9W6YwkeKH3Qdk7mpJE69JCip0IJvLi7Gws7rOxeJ0PG6kOZYPx1jkF+CCqju3pC16ko
nnMtLwLgz4mDJRKJriUexmVDJTOne6OqqmCYWiswjfS7Kdg3QaskMNV0r9TqN26WHmEaMJrULky0
Caf3fiqbXVsZJXHSxMQu6EYU0/JuiMvIQqTYW2r9KS44mIbSGLDnBIGuLw6GHSP3cZzMF8DNm2wC
3gTRa2blj8RqvzVdX4fekNZ7Bk3ASVNzf2JuoFP3pIg+HGaMoQgPtAsY4/BRzAbHnDIlB2so7lql
ELsCXu+7LP5SpUkVVFlR3DmZWvhVT12/Vt2bPraRNc9z4ntTqRO9THe2gupZ0uug+GmOouptUqIH
5XtsuNe1Gr35pgs8RXtSY/1Q02ogU1Y/G46AQIxamaRupoNn5GBxytrvFiv2XkXtwKCgoLNRuPLa
NytuayIKL8JUWTBZDa7fCvMuE17cTOX4uelDYqg1JJoNJAOdWj4gnTkmPaZHjHKkUaEN9KGOdRpM
plqG41i8J5pBd1lWq7s4tj/VzPRLbu9p7u16o/tq5sanGMR0oMIJqzYJsjTHpAFChDa2R3eYQSY3
2KCt6x+aujoxkR9YNZVh3XhKOHM3fcmLDrN/o2rtGzzAbtjM1SApBwXzdAo9UUuoocXALe7yMdsX
kBxvmQ1mUreAVpTKoXFe8JNmMkzYVbjvKktrbtjAbH/qE/aSs0TFrcIUkjIDimtjsxMYLoF84oSR
28R8nwv9iOYn1N/S8rUv8JibcatPGkc2mc79Tgi3vLGGVkc+pbjHWDf2emw9VkI52BNPboB0bAlL
O5wk8KEX0wumiBPSJ+2TzYZdVrldwGIM/CVW8wi3fU3pCKU3pv5khSZOnVPdFJ57By5//TbNnV86
NSDOobQtmbq6CSdnyH0767SQYoSY9Pr0c3LorU41zJ4Z3UsVg/mwm823AuxRP9pR76JxVDxCqVmT
UnMTv0vKBHfYYEVNjDcrixNZ/hus0YLnFf2vBKnDqZw79tjNRn1Tt04SKranfDNdzh80gNDhDTz2
7UEHH6et98q+tSgLcOxakwil0W+KpKGfDUz377yunm4ElI5wTfLsWCgt23OtsatjrPEJg3IuNx+r
mL9lpZ7dajixe6voYUbU35rG4a9WNcS7ZkBIGKA2G7iKUR8MqqDGpkLYGKQOma6+Cqs0Dp4rmoc2
Sex9Xnlsp+B0P9fxqKQEXF1lYHOEpQ5zUQfMXHQImoYJjs+alb4zO9aexbOt4+7phjeDi/iEMSoE
PrTDbZKwQfkfaWe2G6myheknQmIebknI2XZ6LvsG2eUqZgiCmafvL6vV3VW5LbvVfXG2dCTvTQJB
xFr/+oedsCKQ7SqdD9WU17u6b1TfipQxjLtKvVtKzDzRi71T4mT0cZO8Lie1N9HrJBWbpMhdqEuq
uF/mqmfjU+OV1s5ECc9Da95mOv9tS5f5lZosydbLMV4Y0uJj7CeOBtvAYoaA0qVt/GbCpol6xuJx
e5Re0jV+pwItlFlZJ9upHsl8ujVl+q6b83bmba6VAXNlT3oPatqfWBOPY+26O8XtprXWWLusKLfg
cg8NdR62GQISstKz3LLIVy0O83RMrrJ6WCd1uS2cPPYzS8RhV0UbK11+V3Z/Reuzy/L5DonqT2Sg
vwCcu5AEsEDromOcopgdSQtN5vg6shXg5vI8WjRHnJmyG7donnAUBEpwit/xMB0nSgY/qWsiiBv1
iEz3upV1G6hOEfm9IXgh0vjR4kbDOZf7Xbw8ODM1Z55XhwXK+p2o9KvYTaAY1dnjMjTX9Ef8rT5z
dORJGRCSnQSlPVF80d2lThMYI8WzKpJ5NbV/TpN+3Io2LlfN4NyLfkIWMDuhqxAjzOF9jVKYrzHV
g3KZNkWsTCRolc9D0t9kdUktuswHV6RPM63LWiE5cztCTcUl3NvrrTJiJas/TKZ4z2tBvrK+TmPj
hHli6UsreaqT6DajTd+1y1QxKhfbJZ6fFbcRK3D8cas4lbweDFQfVAw2mEtO7qBk6YzzXG/AQ2L2
Lzw0Kq8MhDqdeo9l5Jmh1lJnx/p4IhQk8eexoxjSunVuLdkDnwujzXSi1SvFmyWXjsOSpyV7760p
pmKTJJ0Syskl68CqGWqRDf9ctcWL14vs0CZYxHRjxo33M31Lwa4ph+ooovmOlN/mpim1KfCQ6+4U
BbvSas7ngPAPa8cw+q3pUM43slH8cVLUkEbo1BedtVryhSXCJuvqbbaq59FcmRYLcoKjQ4uebdwI
5XYiM8fvbftj1pSbpLRfR4r4UclxzGdo6jXbfmne5y6jTMkCJ80+pEFoYe0oFHBl/GHLRefUcqKb
En7MLh37rWl1u6VyN0UltrJ1bnSHy1SKfgttFBDfzW4W21oju7txvGIbL+rWcpfj0vcfhUqHvJDc
5laFOCyT0wbuXI2MAAB5DtlUvNPS1f4Seci2WztZGVLk99DEakIk5G2f8xIa10CyURr2ISnd8cmq
kz40vD4KWg0QoJHZr3ngL6Yum7aVKM0bUOV2Y2emPCnsp++65IgwGirOMhZvZme9pee9hLZVjfOP
oYoe3HgMeke+SVfSRqYbL6Wrmbxtm4i1Iqxj5/Z7OyPhxZTlQzYnYZ1IZSWnxtfUkQTtxTbYpYaz
cZjyYqRWvmrjmlBos70xyuZ9oqoIjUpTdlOTaaulLYubqF/EQXNaMIJ4qYNOMWQYR0tL1NRg8g3m
3k3iZs2tNTfKRsTddL14TvysynoJGXTGgT2SswE+kzgltkpECXTpHpLo1jCT62QQ3suw6OWGOItp
L9oCLHIutS1mE9lr0pdV2HDih8qi6FdNl9o7CHpO4lPDj++jMcobY9Dj3xG0sMQvR5nROg5OSF8F
wXmGDeWocjNYw2vOdj5RjK4gMnpUjZJEs2ReyzFq/b7t6LVxiVZiW/FF3HabVO3yQ5wqdUBG7hpy
7bvdWNeVClprLnNQJJWz0mpzRxjCoa6wRI2lRdswygchl2eNrHV3Uvdl1h1ISYcAy0A3dTaR0NdW
OvyAYEgxnONpyc1M/izrYLCqzE8oVhWIpUGqVuPRwHLDp/YFy8nyo1lb9SZXbHWdZ5XiSzCJD9dV
rmL6RiWdqXSTF6noLx55Wb1nPpli+hkBqATYAkp95ebLdBA5GtVWBOSS3aT6dKtXaEAbE9RhsfTr
WLDZduXw7NYlG67aOWvBr1lpfRKvXE1l9pBBdcWoYD9n80ZvjKOwm0fNRKSk1LB6Kweaw/BDY4fA
NomsSpbbCp1xOFJuDMNPVxMfXsHhZ5P7drS15Dqt6T9F6pg35w09QKaU8haH+0UJWlxG+jcSAndV
m5JnJsdNEzMKsczSt1vo2MS6BNZSHSewjXkSp9FG/N3t2/5GKx7blKIx9o5E+FCpAhZlOAxEPg6P
tI6e3uxpdySPPm+RV2u+PpUrvjuCxiJfJO9prV8pyrgfcysUy7xK3ePY/OoHSljNCpJlpP55yqed
NK/V7F4kLwAj7tmJD4fzc7OndL8y79kb13GCabxd4yLPOCF98+aftTwW1l3JKWwo2OVybiGft7C6
lMnRpb5lMMPgIV+nOosjFluRpG953/mL+2oaL050JvnpfmH9dvs3wzqeLZeNufGT5M4UABfue1JQ
d895mJf6CiGvH7uWXxm/Uuth0GSYRZshtny3fJRQ9SgDpunkGSekyHIWr3ZcrWXh+p1yiJaeJqsP
vSx7MBKMenWnuKZ/u5a23Fp1xKLt13E0oAypt9IiCDXP/KpcGOaDMWQdRWTnl9aEmUVDsbMrQU3H
LIwK96W200NRy/3St+zTe2/JV54D8d2m9vZi354zStfnIRUrb7Ae2mWMSPGEcDKMDKGsYlnblVdv
hhYOAa+Yjlef1gatqktpbrbuC8dk5ZtEQoVe0q9w/jB9O1FW5hTvpvx8gFskdGqygco2i3lXLLNx
W4H94Ilcz9uu4AE4Y9YGxLkmYeqpJcGOtbn4ijkHtWvR5RVZ75tFau2KPHIoh3Dxw7GSKBaiJv1m
NNdsEnId5+MpHQCbFnP2AYh/m4teBdQQnp82zi1qJzUAWwqzUTyUnXxMcLOqFGjPhgfq0bq/S3x8
2MDdieVLTWVFpbMyW+djam3fFrQg86KeK7N7q1X2FPZXMqrZDBQNqF5aWShn+rTK1h+rCY8b4N8f
ZiJ/Nsp4o2a6vioMrQ5TI4pWg9NeObX34mnVspmN5AZsNPf7Mwikx95O7ymYZA3w2kYE2kC838Se
doU35LL15uFKJnZT+0OpKLe1GKq94hVh1EojYNJT5OHgteIouq4IIBuqoeJq6Us1jNlDrlYfSlSn
26Q9g4BGolW3hW1OxyrqnetocMZXs2fLbqdlChDFVyHo6HLwitnY9NHcbPkzdzcUlnczeXGkh5bW
1kCGzTiuFEDdcUWcAflSHDY+Xxztc57MLnaeWSLfCjcugyrR3aOR9OZh6SmpbMe+d5Y5odiA887M
0a28X6Uhloga1kSMdC58G3a0e1llximubbmmku0CFenDI5J67d6JMrGnSAae6OZMu6nz6TSrbcTt
xYnaBHQMerfGSyPe51kj4eh2WaByelm+yGgw8radH2gQxwYwOi9qP0pFV64ySFKHyrSqY2UPBQWa
8TYolbfV1cVbCz3qIX2Vyp2ZknuwanS1JbDCsbLheuinJPFdxCyZP9Kv3do81wq4XxOr3MuT42Jh
HUzt1wsf05BziZzMyoPal8TDKXUOwl1p1ms8O9WhXLImtLz0TJEvnOrY6G1U+71MDT4MUTOwndV7
gcHnoxW5bk6lPqr7wpX5zrGd+hYMQmwHzQaKz9SsAQOehbb2LKUNpJx7wKMaKbalALtEi0IiZ67q
MHdU5nfDjDtPr+fRoUnamka4jJ6yPsJEoojbe97i64gqd5fBGQ/4frOrah7y25pzbp8neDBAshjv
+kh9W0pp/+zwCfGbfrg3W2s+SLtrQ2Ws0FIYfOXdiJXPuf5y7lip1SYx+vyZ/1tycrsiMOcuv1uk
mAog7NpYVzIvThZyEH9siuh+6vQGNxu9v0nt1NzMyzxtFKVkvJRU5dNSDvlWo6EKLZFI7j/TX2s3
0fayL/p7t2+dmKFPM+y1yloeSlEau3bom8DMhvId3EsHO/YWz69U0q5DtxzrwXeWOAs7LYecm2t0
wqYC2OrTvDRXVWU8uXYLSuc4Yxx6QPAsgiXvXtwqrl5EMkSH3J71jdvq0xVutHJZsTziayWZ2jBa
un6XxJ2zhVpuBhpcB4zcs2jN+NFeyRHH8QzN0S63KfRMxfhNMLa2GaYl3jRjNd4omb74CVVC59PR
TqOfRGUGqtwx/CDSbnxu8GZYM+rDyMLwAKWcunwfRc1WnQ8Np79hsm+aQ9WCFFoubM6etInMwEXb
BrsEoGdbOlQuA7GmHarNoDnJS1+q8ZruNd7P40xARVRXO68fvJXLUbFthdNvq7iLXqkhVSZCGXXF
Rm0iowbfc5uXaCYRrBht44ZfWYSTNeerNEmYRsbqs5h1L+j1/k1zmj3Gitw6ngkrHUkabcGcb3OG
gb69RARxIYXbpfS3+6icYA45860ymdftnHir0pg+knMv2rnWRyRdDPfAEzLJSc5Xc1PVg/JRzuB8
hlTUw6zynAuCRpid2+xAlgoRoi552w4y3Pjc2BqCQUhZqZmPbWYZ0tWyW1Yt/yqp0HFK1LbWjiJ0
F+XNc4Yw6qeTpcUPtYJTTjqw8yXCTzvlye7wpupKDcCB15FAgdSmcRMxjinHpfFZjWvV4GYQAZ/n
BSrZY85U5c6GBIH0rROluk60MmPjilhwG1lYUQDul/szoBkHSXbKTVPQ89K6N4BTPnZdfIdtyxRW
5MhGuv6t7byjAWVjVSYACJx/sd/1bC+ypACALeb6miTCeUxgwwjiys1p3ql5cS375EVdOmeXNGiG
p3S4LUflw2pRX6ttOgbx2JDT3ifzpte16IB9jLV2sjHfsbtN+5kb9sdSMw7I1DqqxEVjImvsXTMK
umV513P3ubf5sUk/racxIqdae5k8BgCZRwk3S+d9aEiwLvrbpUgG6r+yPGgxAIqTAMraJZ4grEYh
nVcLGvemm1pB6V+Oh2KurGBRnGbn1KMBNdzu77OSDiWBCRpKxaUj9+SPWG9e5Dy8DeUysNG0BTCf
XENoe+gz19oqqXLVD8tt0s23puHsOq0kmzcSMQdTu69KN+wXFVOfRsTUglqO81wD463LdyJ1FT/3
otnXtf7UuvazKWaegGwz6xAzrqCrGgxtvB/dIR6C2Irv4yJpKWrtm0mov0cjUfZdwyC0N4bhIVMK
4riksJyHspHua92eT5SmVyIjEBZ6QI+ppd+rJmbefRKBvCGKDbQ81ky/wI2o9IfZ5Diy1ZKgYUcu
mzpqslVelMWGfz/GcXxMDrND21G4Zn3Ce6I7lBkgijU6gPGgybHHZD0t1tWiwo0gR2Y3qmV5Fyld
Q6M+gS1ZZwGkFBjjAYYdpnxW/KxM5sBoOpZcozeA6xVKKY06KsnlnVKnxVWit8aqSqUVlFKdNqVX
udtBGDgZVWZ9N1VGFMamnYWqStCjOTrRzksNuY0YmkNdZj3cqMKjw5ly4z7RUkKQrH4ORq3NBdAV
A3hVzT6iIbN3jWrnGF4bzkkdvCBxjXVDteDrXYMPtdS8fnmKJs5SRuj1mB8U0ZfjvarYkM1bDugd
tNE8uvcaXSNtIBvCqe4NC9gm1o9NFKUPXT8x0ksr3AdBL/KfFXUEs0neU50q8PbSCVAltmvj2Tp7
lcydofu2S3MxFt4vV+t/caz+8M6jREtONqAUqfdlUmGr6Vk/Erq7tsbYU0SBOwBZj2bAbn1N/MzJ
juIXu4+frLIIBqYXnVLcOZUNkm/H9buX1O7K8ab8POGdfcIGH0XJeZUb8aNimjtzSE5JZp+XRZZs
Yst0Tk5vRH5aDw/gMcrKGktQa5xKgkKvhpCbPkk73/SJFyxwRsKlnvdgk84qiyrvaqnOU1YXUKLY
9wvWoxV8XRvbK2s6DoZxQoLM9jZqW0VtA6HMW7Wp492sOL/SOT13x2m1UhA4S7At/s4o1hnJIis9
YgrvLoe5yT9Gb7jWq/RBlN47rDLht6l2F81xqHvprc4rX3KuQafQXS1OgYiqyQI6ll2dUtaoy0lV
Gm3D59j4Ra5f9RG1mpr9div3JjbqINbbJ3Ui8rbtQP9K91eev9l2uTFE9yqbAT/LrAx0Unil2lyL
nsi3qL9t7GrtZX04tT9TLb4Bzzsi5XrQ3fymmkplpS7LozGZVxFuU1pqX08lYEFkb2qtu59hw4x9
8aQ5co3zxEaRWtgNxnZU3avR4uTP8X1MsutO75nGIJFKBImDJqVBtF08M1mps3Nwx+bAUJ2jblYe
tc7dlI31o1OWJGCKPvpz5O5L24Y4zbwQT0YtYINYmw2bciZztFbn5pSIE10UoT7R6U7Av51od0Oc
MLeYird84LhrhiDq5qOqRjdkytx0Je1LBj5TdZI2kfkJPCLpe8l4Vanedhg5sv1Uena6yoXU15ll
PUHMcf1isKtNmagyrDJvnU70EURJkTZdnqAYbanJV4Nuz9R/OG5BbLJocY3lGGPNvWWL36KThtco
uzQYpzN0ukTVkeGCvR/yFF/TpPMeMeKVjFA0o13BAdHW9azZ7CSmzc8rnhevobjoNG95JmSYgq78
NdTyCTy7D52ur8lIt5SV69ZTqBlpsR1SSp1YjxcG7fmehJPNxCfS9DVrHYLRUgUWWk1GJE0ZeJ5S
BnE9GbSyrnWrLtPPtszqna5YP0x2QF/QMYd60msUxZ0mfrQD5X/qCUKqKw9roaFEcwaqTjmqkFvd
rFus7H2YVZs50Y92Um8q2P00MGn0aypStka14eRVunpVAuT6tlTb32ox3MDuUQ5C9wC5DC1UvTpA
zaTzT5lW15JWHetAQLFaHXA01WHVEGhVmkFXMkCK01PXuO9tnmZbg0l8N7NXQtOZgKL0tzlTXoc0
CyYn4/CCpYNDLnBcVjb+IOe3DLu22e5upQkQDBtsXtUaS4Es0pixEaMTUePXNiwULO5SbD1jimBe
JFsAXA79At9DeseryqSjx7g6ue4IiVwxFJlfOB7UnWXV4WIxRVxKTfHVgg4z0qGcdLWRrJdcvsel
mNapIynpvAzdzqJHgUTCA36vLPemUI42rGrKVFzhFmc0Dxbd+hZQj/GhUdSoEZcSVrcnXrxIiclC
rOofi2f0ADtlna6+ZgR+QpX1oDxiImCASdGS/kt4VNGrpBanPBzvM1EXI4HQ2f9fRFF/QgnmOmfH
bx1RoGlcECv7wgVYpTfBrTxiBDytK1CmMe63Y+o86xHMMqy7cjhKFpwiBCvN8Pz1jX7GLf/nF1zQ
VRlkVHKulbM2Br/ql3PyY7paVtqTvv1OYanp/6HG8jRdB9tVbBNM+9IHT6hY9oOJcnJs8mtiubao
aNfeRiKiTb/l4f4RbP5LxEXj4GC5Z1t8VFgk/PsOHZqTccp7TM9akE9T9CJYFj6Y2I7AmHQ/T34W
zbg2jMfCS2/i6sZjVOAqyVNivc62vVenHy5ecKZzNOnli/79myf/ydP45/ddcKLrRWFuwlwBY9gZ
6zk26i3hJitnowfZ7Xc+3efXePkwQJxomRAC/dfvrrWHPO9zJC1dVGfXedTQriTOfGycTL8qzAYL
ta9v7780Vww+cIzkXECTZF/mvWjUU5HqsYdZDW7CSuNH3jdc2k+voJ8dDbHSsf9jnTAMQ65r+tSv
0nmf9nNI2PH263v4bMGe7Vf+1yUu3RIswf4mBi7hMbnaWOuz6ZQwbrxXsIN1thdm8PUFP70lB9H3
Wd2qkdz275ItUkgbhYEVajk5K5GbK+YQX1/hv5Txs+/K/77CpX2sNpi03IRNwOc52dohq0/Td6YM
53V7udQcCNN4dGESZhgX352GVahRnyMt3SkNPEyOq4nyr/o4O08zMvHTYfhmrf13t+am/rrixZck
ihgy24gVqrkZdtoWzB4fuST8Nhns/Mv/e2eogIH1dAc58L+vJ28TrRa4Eaw61TyOwnHWneXKe8AG
siDx5/5Y0gE4ojWctdnRWTq1mj9rXUf3MdeVrgUjBEc/aUwlzE0PKkGq1o962X1nr/fJS9ZVorDZ
9HDp5HX/+zuNDC3ZNNP1wvmEE1WtzP5WVatv1AefbCk6mjzMbzB6+q91yWh4dBgtWFwWQRaczzXd
6KfLL3eZ/a8X7SdCDqZhHMdo45CQ/OfgKBMX6uD5BZ9tHs+eLMMSMM0N5uBa9VXfpXz6Zkl99unr
OhZWOiWAez5G/n2GXaZUaq/PDIb28fU5pyKn092j5Lw2QmXH0PjrW/zsYQL1EHWLux1i84svvzSL
cUgEryxxq52pMQSvIhAmna1TvH59qT8H38UyNtiaYR2zRkznUhYzKW2aqPAu0SGhj3uf95h83BeB
Cm71USGMWVGubxGwyM13p9An+9s/V754qAB4dTV1A67IVPIDp3LhfOOH9MlzRNPl4U1owlbhrPv3
tQGlwNIC8VmJbB63YBMMStOSher3Szw+6BNQ+dePk52Z/+bF8zyfEZxzSH0xWjirS/4yzBjHNhVp
vODTYlkwymLHbffLtER0U8OHrnhBTRBihup6u+hFelUY8iHXup/eKPN1IQwVAtFwO6hMbc20L2/r
hQmQGvPD7WyJtorZ3rujOGWL+0uz5FuueNssTn4befTA+GJPIBGWe9GpswQcG88pGPwtoBQtYcLx
FLp6RNMUFQ+d2eorUcqbyujCulODhnaidQ3stmG19HlgS2jTeq5uR23eZdT4q8HW8o3RZfk9VIvx
6MVeu85sJUdvkVQ7+DyvqZM3oenRg2V2/2I17Y2pVAs4xpz6EGtqP3fcX8ogzu7P4++kd5+lNW7g
i+8zgEAaiYrp5eDcCov0sbSJaUONVq7wjVfuRcTExDbLZsVYdLiqByOoZfuoaEDqrRumDra1U3Hj
6kW3GysYDX1agwuxJ/oFWBGCkmJr9fJRtMtNNFb3MaF+PjaCYDlwVQfNA9n0nmPpBcw/rnKV/xXK
VqjLW6/Mll8ogH1j8RoNLiIx1y1PaSNav5PM+i18r/207e5LeHX+olU/UjncVu3Src0akczSRTCF
O0c7WM5k4hBm39lOPMPIYr6jF2Vz5SV5tXbtZj452VyGVdHRSZralSMIf65ymPKqnlVBL2o8T/Th
B4zFR9tNmGxKr9ryOvZ6qoBbRO6q7KyHqO8Zpw19HQ65uG5r5kbIVyHgdsnK8rD+KBdJwZf+6BhC
z6X8SOZG7rg9c7tA3k8jEubzBhP9pAFsg4xT+GXjOPDcRgxZ2urDs8ZX24SIPzI7h9kEJaqQxWOJ
NCeQicto1oA96IxDsVH1+XfeVb/6rmXMDBF0hR7qNolo/WslG4MmI2tIgXB8jGM9wTJSex0yDUoN
aVclQymIUn/aQHvdZrUSRpFZ8cKzp6iWJ4Zo4SD7HboZwehvCFxhQ4sspHafGaDe6gQ1xjD632Xv
WKf6LJaRS5h1yp0SKzSSLkO3zoiWgwNJdYFk1db6sum6+bdZmBbWZpHwMwbaGLKodaCQ3JvBkMf0
6WPR4YTZ6UNaJ/vYQW/T49/SNVtZCD9J858ylrcDuX6+cGz4D9246Q2l8CuGG9DMp2Pb6q/p1I5+
5oicUMzIBYpmpic1+EDIcV67SNm5rnYsSTTtJxCz3IbJ5Dli9mVZvTCY3TOhAcBol8DLPAQiSti2
ZDS58S9pRaE9D8/T7DwtvXjsGuNdetET+qafX+92n7jBAe38tdmdN8O/NjvhpLnT1GftwH18B596
c442QiVyDnGy16wbuEjfn8afbOt4IZF/gqsfPhmXFY0dD22D3ugcokEEr4Z/f7bWEJ+c5PZsVWis
asR688F7+PpuPzmvuOzZn8p1KTHNi/OqNAnHaiwu68E0E1e6/U0J9UmhhkMVtvquRfmqXZ762NsV
miJ7TmLyN+XR4J/NN4XFJ7dAfMyfEGik97i2//u+rJ5YS6PlIyynGl0NfNUgw75l8/WD+qxc+uM/
qP8xVDcv2z1XT7LM8pAndJhCqGFD8pR33dLcd5vo+rsy4hPQgkyRs+wVdyqdd3NxU8aszLEVcTXc
lUPjmO7NHaKDjb1O9t43ATyf3xmv52zHRW7qpUMfFr1DNcIzBQpK7/oNoPOVi83OOTYCquQ3Zecn
nQw39r8vdtlwZn2eKZbLghjyov1hzoN9bWRQZ/ooJUrX7LQxjETtBuqCNUxZt8Z3wNdnK/LvH3Dx
ZM157PVK427J9UFi8ICTa1Cb9Te3+cnn/M9tnqGRvzaRXnUhN3NaMvS8q5JTq60X7dZJv3My/+4y
F8WgvTTo3RyWiTYq60ol4yFN2ls4kVeVM/8/NKEIGPiYzyLpcyzHv/eUWd1sxA33lO26nXZIyaE5
22l8u/Y/fUN/XediT2IunHJ1bip6je/sVbFu7vCopB3i8L5jeNz6YhOFX3/enzS+/9zbRUNZdC7D
FI1r9vlwyEiIVAnFLZQocIz+zWnUb2yXPv/m/rrHy4bebPB1dKpzhzIF9ioNUR6YGF78T7Pv9Bsk
7rsnetF7NdThZmpzd60bMYvfRsgLvfm7HfK/GnP2rP9zT5ddQuppdT4UrI9i98d76MoJ57UeqIdv
V8iny/6vK118w+owNo7ouJL76t3MT+cUQBiBwRCaa20zcVh2q3TtBF8vkU93rr8uevFJR9HZdULi
CrZ483L0PJlD3vT0Gg6yiSu8KcW+o7U3IKQZ6IecyP5OW//Na7xs/aRlZs5o8RqnTAlHLE2VurkZ
5PDdi/zuOucT96/NS60Sz87O7d758Bmv5a5aowS+wqaQR1sG8le1+e5Y+O6Nnn/SX5d0xLho6Xkj
iyuxhpu0jxzjUCKCzpT2m9v77u4utherQiGXjNxdbtxO6cMiENs9f71UPruEbRJn51JXmdqffvqv
u4GErTEB4hIxsDCMrNKAEbCsv77IH2PDi66cSEoGDfgsgHhfmuaY6nx2AgO7xft+XyvPZ5AjDcsV
sNwr5rADc/8NXJr/q9nDZ0UXrovYjTmaSZni/Pu+KoasZmaAc7RSHO3Z2C9Z9/D1/X36EP+6xMUW
2Xt6CYeSS+jLa5udDHHSi9uvL/HZBAWDbjIzeHw4p12WWUBRPU5YvKgW1b1/tvqqH8dHlEAruwsY
B+OgAg8aG+bCZ0sJ+nc0NV//hE8f5F+/4GJXmRezaYyIu5z6aYPJwsZBIvv/d4mLIqFJ+x56X8sN
ONezeLH6bwrwT0yOaFhU/J0NpiAuANG/i6H0nMkozl/UGLPaiMA0i23k4J/Qvsb9Jo4MdO1pEKOA
/frGPj1FHRUIHls4Tp7LAZiizUkJWgEuhctBs1Kxv4kCD6+lzRQCNIbfeY1+dgT8jb1dbIxVHKlD
NfGyVPmuuChMun6dNae8+B15typsc/w3vr5F+88g9vIr//uaFztjEVHa4V3RreoeQjEDv+hHnIr6
ZI1knvqZiPAPFrkjQmoYcSMnzEn8vm6WNZzRMuyaytlCauhWxsKs2ka7jEai8sQP4TF3zvX6l9Ip
P4zYgCfIbO1x7hTtKMxy2DdOg06xmeVOEel4685oS73MqolXSkM8Q/F3XYiSwgagT9xrCNZBj4KC
zM5fY2qB6yybpi1Peo7hWpHv5iy6SYuE5EDXO5OxEJYxsqzz9SzkulHwR6kh8pfFEuapEPis4NKv
oYEjgj5PeMGwlBXkHEZpr8mPxsakuc6M+jZrf2PGEkTNHEBIwatBBBaWJXrPllHcDsXd3OurRf0N
3c0fIu2EWC8gdm3uod128bEGbgQ2Xaka4nIdFYITZEJd93q0jrC2t1XAlOqhiO1+RSJqYC9QBSy4
zlpiHhFrUbMBBRWoPZOFlaBfmymdO3ruCupvlwwnS2+uEzFtbeulzcznSRtCFOnS75BC0+xvLPuJ
kNK1wMqlGQVMDAcsDD0kkW5JHAzO7CuR91TV5S/AnxXyZ2RKyY4/h4+GD5taC6jztvAjJ/k5AI/0
rthChguLoVl7dXzlyvqnogxhVqqH0hV+4eKAoXRXnQ2fyfswhXGUbN4Dli+RMr+3DTPAtNpoyr4p
/wdlZ7YVt5pl3VfJce6Vpb6pUVkX6qKDAAPGxjcaNgb1fa+n/6fCp/6CMMNReZEn86QNipD0dXuv
NddynTLbhXNhaybGk9DaiFJ1NZW5L9NTgJv8eRDnK3m40dr0GTYLmecKbWfTLtrEa2sWJZ5X0Xwy
5fIoGRUxzUK5IUjlJV3KYxmORzF/XcDc1mp5PUzw/fvmXpERoAhFlWCmCb+lWqg7nYorqmjtoYT/
gUlbGXnz0nwTirOPrW/1Rbq9+JRFgp0l4gatC2CVaSeE87E1lGOqSa9jLW3FAGBCjUKrVppD2iQD
BNJql6iPc9fsWonCMvLkhOTLKdmO2hdBvTP76gYNniuCftWa5oc5JjtpmjgZDIdR017get8BinRl
GV9kkDuY6nzNoOplKvNGGMtvjYF/Zig3c7Acx2R+6MzsO27/A8gIqt/S1w7igG1qInJjbD+RgtZd
dJBjLnZtiYwL80Eu2eISPUgZlYpbYdwo3A8wrUr4WiKYUAMJIZVB+f9WjDFxfE4oC+IZKTHzdIrb
t+EGrTfK8twdB53H9lNtsfmYuTcg8bTk3vIXQUJ4EhrVldEjo8eYLxyisGjcoJ1bPPPZ9CXVZcGR
mdPZ4wrgDfigRd19xfi8s6LwqcUSeZVYQQ03S3dhSXyfUwkRUXA/SK0j5uE2mwCPgNfOUxl3nJh9
jhRhb2nTtqVXhBxmvupqq72d67Z0kO1e0/RDwtxbT2puotBaKUJJltnDUKreoLUPS5mCIEwPWll5
Iu5zt9aiO6NWV4zCAAViqASSyvi7zZMAzTaLi9DBx1G4kPTdThxcHCjzsbM6Y5/3wCICrZZsqRqp
CIvRZ0XKr9REOrKvDuy2LZ8mXHqbuEkIQRl2YRBtQ4NDMFPISPijNcGDmIwDhfXnyWTQpfqVXPA2
07mxg0X0ghphpqF4Rm463QS+ZzL8SaCHKs7fjVncToaAtVV15io/kg30ZIbRrq2EH/XQP1qpMDHf
DPnkCp3ycxZkVNbzONtZXmzKBHxHFQciam9zOSa6+lgbq/Jxrh3NjCjD8v+ERnJTwdm0C7XF5mEp
tkB/1241DZWsoCzEWRqU/fnnTRXJbB57ElZPC0uR4ORRxeUh6TM/yHCEGQIGUBRbY9PicIjFpz6Q
Pg3VgKhVvyeVxhF5ihsyM1VvXuq7ZhIR9Q8UmQ2DQMh4rmu7rLPHdNUQqwqoNQTBjHpJuI6Eeid0
KkTX2PpcgilDSiHKeCytfhsPdWMblZTzfwrNdVwvT0Ul7hNFrQE/WdGW2BAn1Ux86BNtqKqE5oMV
qJ2FlGVGwSCnpTNrim5wi2PBHgxepVhXe9hdqrSRyoXaggSjxrKG27pTaQTh+loGRLjhsp+a5UmU
Qw/jwU0tylca5Lkow/YphcJj2WDQmMPi29gt7A+rGJOQ0uZOMSQgY8xaSmkmlNl0ENIEnAvP5NDN
tXabaHW0H3EC/EiG6W4QEZL4QRrF8ZHd1YwwT2NEmHX7Iq7LPkb8zquFVj9ytA67zTD3iauk0lMT
672LkfKLCaEFnywbnlDT3ClTp8gLl6yqbbGb77UF0RtjCwM3lJUN7jat81JtHm+XYoTEFFcK3TUs
rXhmJogg3P9bOIrPzSj9EIroWI6S+aUqiDr1qygbvCE0hscixwRrD0rFum02mezkyTBcjyF8DQM/
lhuXBYuNrnrJbP6MJu0enVLmI+SuPCYBfPoFcrwmr+4rECMsyAoCRKottjRKzbGhJUC4KvpaO7dq
XA2NsPipVS+VYwiydaAPGD1E2iAIbjYIgX6AswhXvsYRlkxY1ywLyWmcInq1hARvWZx/lvJ1WRAi
tPAKpoVQ0iJUCgAFYGZ0GBHHLpt1G9XwZCFxtFbZ+TxMGLy6ZUyVK65iGQe0xzL6qVkZ0GGmqP3N
4YodoEjxLaYrUBqVPY7SvUib8tsoGFa0SWoFC7qsiokfWg12h7or8SYItaHMq9RN051CYVIUDI2t
Fk8Mw5AAcMIH3VMsNzqP7i6hTIw9HUdItM37RLyRqhl23Txoe9rtyInDOMREOwxTxiodlxCIZqEe
boQQbkIPG4Q8zLCiLAH9T/3UISU5WBF60LqTowMdvmRTSLr8PYktKCx0w8wHgBhiA0pPw0KbF536
bPD1vV5bIOlGgijtsk6nO6hpKB2nhc5YbuDpntV0dIhGd3sN+0LdPY7mdFtqAeN/yn7CosNajDQm
VNkUNYc6Ez+1VXcNKgxP43jd4QrBdH87ZFgV2cU56agcZaC9fa0eELb7eKh/4B70w2nyE8kakLkC
bEN6Gq3NprCVV6IcYqKsGhC8Q31yQ8PaDwr0ggkyzYtaB+UuAjITb7IgIaRQryw3IO11eWoYo7mn
xmYU+3pTxrdmKuHIqXuoaUHwlMqGoLqZNWFhzRZrhJ4WdBAMaisXPFnU6wA156w9mJjO6U4qoflg
pSYRDnJce3IqQdWXqu5CX0VaD21nxwKOrBx5+I9kSudnLnVW2d/N7Os7LPmkLACpl5zpjiPByjkX
gQ7ZxoVGwfnpBzMSHRxpPeShb9TOqxp1bZl61+GfTXbhtt1025UgeVlCcX7uP7/M2YlYMSfmRtr4
PFuYDi2h3A1LZCZdiLf68DKKRLDZirfQz4mfXY8SWVaN2pGtYw7OqJadWcoutAF+e0zrlyFDUqGb
aiqIbM5Ob+w8ZaM1kA6J+1889hDEPzZJwlXWe2d1N5fKlL/1L0+XZI4zyEkmmv5cYtcNQwV8x0LC
fg0zYONC4XXwUwxu54kukhfDXf7davbZJc81d4JlKGMDAvbUG1MflS1bBZY+MmoTD5X205/PxB89
ORWsMsVU5J4gFt+XG4Z4GmoNsy72QWbUyofgw2nkwne6dJGzo/4YlerYD1wEO9hDJzC1SsbXUTD/
zdrMeufefpez96PEta3VI6zUPMeUNdmKJl2oIJwXmM6vcFbuLECGSFbIFeQi122spoZj9NOl+u2H
t0tRRUXVdFLpznuIaLjo0Ha854v8mPXsV1sa/5cSUi9c5Lx3CARgmqueZ6JhGkwww1hYi0RSD/78
fq135O3UerpjurrWlJgAlPN5TpkqzhEyd0zn0Kfej9i21cGR4n+zDn1+mbN5Tk+qRs90LqMRm6ds
q2QXKBcqc+dC1fUSmkSoCgFbpsr/ej9SKnihY1nKDYfmyc/ngc3CpDYUNAd0G+uGnp4eAXdG4/75
Dn70zmnUpSV0DGAxrbN3DvwoNpGJB5Wn2xpLx3xp9VsriuePiFwGepAGuZHMrO+/GLDmyUS71TCt
htvipFpGe3OFZPnTRU3/h1/mzbXOhqjYjxOO14XJzYekrvnr2he4A8YcW8UPxSyOceWCyO+3kurp
yb256Nkd7Bo1zjWMPb/CxYNoJyoiNLi58dKl2Oc4gPCgtIJOqUi48PA+1B4YaGBkuryg+M/f/7wH
65aJ1IvXcDTjsHZesaD70Vbcmhe+5/kLqiJ1gciCxhYpL5rws3urAjwb5B6jngbErPKmHhOvI0ti
jal2gonRqYP1aerE1JVCq3r481t6Pp2cLs4SyTpioec416ZkvarBy6PsVssHQdA383TIperCNuPD
u2kq5PewycDrfL4cmyXFJY6l9cl+0uxUJ95rR4hXtziELlzrgy+kSgrRu2jS+Ubnk3BlVUYFZbQH
O/NYpQ8diQbZhXu29nXeDjzuGZdAZ6Oz7nJAPu/7dJgeKLgDZ4yVr4us2gGa93Y0fJma7zQMF77R
Rw2ad9c7awItsoytLGp6GjSzR5vV3Ee3iDzpR6p2Hts1bK2cXAEg3H503bjqUb/whv62nVq/Mbt4
HUWYzruqnr2iYkOeALbu3pluOjfY9Btsv8uPNSxF8lJflzywKopgX8pS+OhZcpeRADEQJfW8MyXr
UUT6rtU7kfwoDHsxycAkX7rI+Uq3fre3FzlbggS9DE2J+p0j1aONLjYTles5+CzVov/noXaKtzt/
bzSS/khlgHlPp/z9hB3M+Sj3BhSiNVJk+Dm+yJ6+l1wSp1zlLtwMXnqrE1lkE6Bk4mi8sNT+tg0/
fdE3lz+bTidxCWtFIfJu7Wivl01f4s9rwqHq537NsfbfToPgxr653tkwqWQRVhTlKyfKRbvWEwen
oI09vWiPOkSvCzd3fUx/urlngyQJkqYJcq5moGrarenX2h3KWFf4tHjN5uKCeOly6znxTXd7wqpa
Seur2TzPTrODUbGZn6SN7OvbyLt0nDlffc+e3Pmer5mFkhWCi2Xdly64V8zHCzdv3QO9vXnnK+3Z
o1JrzVJB0a5nF4pQDiWF6zVcCsfuquzL7Us75fMvdH69s4c1jFIREWvaONFwMLu9ftHDcz6oTxcA
XIWaU6RMeq6HbNKxktOF3fG8Efeil2+JX9lV29YnDd1vGGPCLRET3p9vo/zhjoyjtMaCTmjWuTxy
pDEa6NDBnPLVuJncfCsgYl2+ruKmzI2vg62Se8peeS28/F6++/PFPypMkKjyP9c+babevJAlDW4Z
3CqSzF2zS/f6DnaRJ28vyo4+fFXeXOesz80XxCVvmY0z7hdf9oA5H4Kr2p19nLMH/Shd2L3/1t4+
PUkyLVGPU6DA5vR+oA1zAnQFUpYTfictaEuypRvvgpvATrzYvRRe9dsc+etqGuuNwl6S+ev91Ugc
oBi2IgaABW0op+V7fLmBq9qrX1Oq/P9Dnv2HLw1JPUS7YcD+LT2uL2Pya4yZG0psXbyt7juMbZK3
prJfGnYnO9Nv4/zNtdZx+eYloUw4DRASGOfP8/6690IImLyaSMx9mqzk462asYsmqw9H+5urnt1U
igidooUKj/BR+qoRJpm43WG6m5+T41qlU24vJcl9+NJwBFcwBBsm787ZS1rPaZvn9BSceS/5ihvu
nxsPDABi3sK5eFPXN/D8phLMgwkPSShmq7MD5libetTPmeRIN5G1uRbTbRUe1jw5uJ8e5GabHGdi
EB3Zjv1LL+xHt9bgCKjoMmU8Uzz7ouPQVH2dMzqGDk2DhTMEqMal1eGjNxRVPGYyyWAUnls9E2tY
lIaRwdQi+ZIb7zE2npIky5tL08uH30fn4IUYHz3X+fgzaW6nqcirQklLmH6ogB3/PE3+ZjJkhBO7
TLWT366znT27Y5GIwQtTVevo10BAjhRr0EQ44q7xFhxx1IzJPdn++ZoffKl3l1z3Em9GHQX2PBAk
qqwAtZb4oTc//fn3f/ACcnBDawdL+oPziDXpizpHJc8nvBviu6p9Mmn8Le0zbqU/X2kdqWevOkYd
aluGaWJmOI8WrMRAqZJKwqslPSmj3yO7EaUff77GB0s3O3JKaMZ6JiXR8/3dGvNGpiFj8G3a8luf
dz5Erhs5mwHrGhdKKB/dOOJCOSpCv+fVPltbzBppX6ewljUNoE7S4NZmTH3sYa4KxeScvtd/PE//
Gb6Ut79uU/vf/8W/P5fV3MRh1J39639fx8+AwcvX7r/WH/v/f+39D/33TfVS3HfNy0t3/b06/5vv
fpDf//f13e/d93f/4hVdDBurf2nmu5cWQvXpInzS9W/+X//wHy+n3/IwVy//+uu57KHJ8NtooBV/
/f1Hu5//+mtNIv2Pt7/+7z87fs/5sV3zkn0vfp7/wAvgs3/9Jej/hJGyKuawqDIm1VXgOb6c/kgS
/0nlkXWDrFOKExRh/vpHUTZd9K+/NO2fCrU83ZB1EcMQgLG//tGW/emPpH/yV/FDi+uJkQVV++t/
Ptq7Z/S/z+wfRZ/fljGdsn/9dXZm05j1KIJyAl2vsfaZVr33m7FrAbORrbZj4TAFzIW416ZoyTYL
yIltWCnaobRaFD8xIBZJriviLaq1hW29hDSZ8Tto+9GYyRoU+gwkxUC4o1ICRbNAasHpe3Nf//7w
bz/sKfbyf4fn+mENSrXsdgk3Uy1Ut+8/rJnlYpHKKXvAKb3JMQN6Q5TtxdbUDoNIDMbUAzofk+l2
jDJ0YsFsumbtCJaV3U5BXT0N3afAiMHQdOq30/fqBZRjBhIrV5DwtYb6bVi10abkv7XexBCWEgob
AJlLpkh1rZziOnN7vwlqnM2TdqCaQNs+h3k0ltam17dm0ha7SpZuLAWdj0I70Q+E+JXgJqD+cifZ
SjJis5dHCSlNQK2t1BRnTPIX9DfprtHHfqtEDfJy/VqeStYjk1ZuHAWRo0rNF3A41Kg7sby2mDDv
tAYT7SLSkm07+ZuVzvMGhdGnQdCVXcgvwftYHuvAq1N0XYj8wFnNo36lTUxr2VKb7lxQ9YN06BMQ
Te9Yq7RDs2jaAdbQtYxGDRDQHDsCYqLdGJE2Uu2XYNoKqWo8tnPxTZzS/dBZ4HD7xdjXaVNzsyL3
zw9dfr8hPz301ZJsaTj0KXyd41ZADxqClfLQpaGV7GqwRvrFZeDWcdgeTv+Qq7k9dKW4D2q9OvRD
fzMCd0NsZ2mOGenJNghEEtTS5quIeuLQ8VXypY6gzC038TTLV0sGz8AwgistmS6tx4zUN0vK3x+f
2jy9LNqAxNa+f2drYhEA6ye1EwOM2pVZsRyhvMZHXS5QCNKj5oXczElK0MjwqW0JUYrMtPINQT+W
ORKJBD0QMDHdlnuw3HWZQVVSi19z97up++3IOpOZ//qUBvAJhV0QS5J4toQPctvMchnWzlQvt0Jd
XIdprdgc9mRHmeV4N8FhjRV5Dychrqd+V0iNdggqPTuCvD1G7dy5Wdg9qMZ4zDI1PygBtPg/vwi/
T1UmtTmd6QrFPUu0dvYZDTEx60yAoWTOkeSbbf9d63OCIhUxveoMGeagxP2aGJJAcCPSjuvMSY2r
LOlS73Qr51SErR0FTpxk3SasP8kKuQsFcPw/f9LTjvjdPMUxVVfXOhjldVLm13fizaQK5T9ULGkq
HOgFr2g+lc9BdK1J/VHKiCcMe9B+w9dBTYjQkSqGYZu+EiFmMouITggD34+l1eU+lIATTP1FWppX
TRkWptsMN7utdP2NKmOwXh/CCMz0YAxrGaql6pR0lDNahHJeH5bxEWag6kdm+CBmxYbdTYsatTSJ
MwNbhXrItJUga2/yCDpa2s9+oY6fl8lUP1npqN3mzSGmy7yV+mAvma9aaPR3bQRDFI+Kdojg49qZ
MwlkKv75/p0d43gb1/vHaLcselqsmWf7lrLs0gV+DCSBuag30KX0gxmrrX2as8WRqW3p888g8+24
yuoteEcwM7q5L9Uw34oaut+F2hVtG/Bm86Va8ftCxOnD4fZgxaRmC53hvA8Ogw2ZXYZKF4kaiQiF
LNo9KzUdtvLKLAaWnGl61iNzdKPmPqry/dzWzqKD95uCSAV7tyLPS8RLQo1+Bbu3O+ipQNBYVvp/
vo9nhfW/P6phoX/Ai4KQ5GzETK0wY1MKWLrb8OfYcs+KYaV5yqTTMz6mrx1Jhq4qZyS3dYP4oyUj
wp5mtfPUdREq60nwG7SmSmpi1qaalRfKvmhoUpH69yXsrYsZ9+snOh85CCgA4xqwWMTzupYiNEJA
XEDhlMUQbViDs50ahaDppZuhID0FId1wJYuyb85G7ixgQfaynoKES9vh0sLz/jCw3j06AaqJ6wHr
DQ2Xs426bkxqGITkO1g9kIc6b8ink9N5J8zW4+nfkIXRVEJLrFczWlOZSABBEx+1tKvt0+jLteyV
WBcgVUGmbDP4896CgNIW56by4b/1h9Acd2HcmG7PWc4fa2GrFtWlyjhTzvtDx/pd6BWxgtJIZWai
Ifd+RtJgXph6QqwRKIbQ75qouDIzbT+r4k6OFKoimgAtcdFNJhB5swAMPshaBf6dPItpnWGUbvlK
QGrnkeXY2MpIDEkt9vRoglJ2YY7qKLz32dwcir6v90mYEj8lkfBQ5WQ4QXCsLPmAspQgSouj72nf
lXWsc3GVzj7JirBp1p2HEsefNTPtWBHV5zBPrpIxM55GJKZspggW0b+3TRAzk82WE03hD3nGOyyF
xk61hjtrWcwbtYMEnJXJ90pFLg+qZCubBTucqL9S60Kxx1JRdnHaxcc2YcptA7R92ThC+LIS2Rdq
oiOMzrgOzJyEAgaBbgjVU2kVTwnidK82iRtK2/i+RpbuZLnWkyHkBQakC6satcMs9PFxZUymMXkU
qYmCLbgOGZt+KHSE7QFx8aRRGYGQpvenDeo4h/ExCdob7PU6UtX4SzS36taKpS9iWAm+NiXA3ixB
/HWD4iXfNOZQXqeWtJUBEjsAZK5on5EwmBWmrcs5cXxFihZ3WPNlhBugj7ZRJCOeAMo3Vm58UsxZ
cw2rRtDfAtUgUskSp7By0Kd+zrviay4h68lU9PenR2zqpcBOF9SryTQXlcWP06MaSZNTLP2Q84jH
uQq8PrNmv9aKH6oqoAoUAnHTjb0BU6rlujrpPMlCOEQg94eABFSdXEc94JnncXB1mm8mmW0EULcH
pcvFAYpyN/hdKcnkChkZsb5p4+JqgaAtk6QTjq1taCXBfxK/PoqItu3GoYXGyVNN6vle7KTBzbr8
MZbjxavjWnLVSfOIdrRQ6xvKfb9MV0Y27topmH2+bN83qMNly/CsgUzguRssbwIxuk25k6HW+IaJ
fDcIx8qn/Ia0Feo+aGIyCcvEiJ26BeZRTfXOmgPBr/JE86XG3PYKCSO9OfEw2n4zTTSJBZKuvo6v
2FsxiDAyNuN6eAGdY0cqaVm9UIq+MQYHtYZe2ujEFgamFrEVmKtN3iSAdbMxJsZW4d7Wz8agKvS8
hL2ox5wENOn5tIuEP+8xtwFxbtESh2ss0ujXeVn4s1DxYRbzh9TqwGvWl5wSTnlPdJQf1ZJ2gKWy
Pz35OdX3VaBtWnO8XkJcQSyK0jYmNdmm3quBhWFA4ZeJfHKn8+3pCClEwlYmbHUzmvMXuR5Ari/S
TZNNxi4PrJ/DkAOQWXkzDWhgb013cGeFxLRe/9qp+eeyaqyN0pp3WAaMGxIt4li6Spam2JzuPqYl
d6lywgFxa2xapQnuzbr8ni7DsdRDFWwJOhdrBccAPZXx+xmdh52W2ChD2SdVqJBnxoAvGsFFKvWg
VNKjlMTxr/WuWooHaxRVL5gJMcWQwwgv2najhIGftBA62rjejyRkQb2rbiCt5kn/hTzvV84OV4mU
FQhXLY90Qq8tmRLNgBBgJA/sQttI3/+6O5M++LiywJYSueOnqvwok/Zwk+20KMlxQcXH0zD1FS0j
G4c+j0t+pGFHqUX5nMSEg/UMQoRskjjZxfKiguPGK9CV7mnza8IrOPRinWHXQoFPviPNNNOri1y5
m1vzGArDdAuJFStzj99HDniXo6ZO0SiOdpPlP063/zSTLYHuD2VN/i3uM0ZacNvnOqmGAXhJ+MIl
nyEgHk5GNnM9xOWYOKeNWZL1RIrxEulWcGVVbeX/Gsxo8PNjW8VuTHbWTgtFv4g2IwEl29Ob1qzn
WQkq8jo714x7ixKAl7TJt7Zu2puEpbVbz0ZExB17cVbtyYqtTVCm6g7rAD2ywVFaQ3DXFdfQCIqS
5Xmncb51DZ3Fm0MkkGajM91UqW1DIs8oiJsdXrViX9dz76TqEPjaklIcnfobi0XQyUwI0YtAjuBp
iMSJNZOao+tOHctbAUjO5jSQkKltI0XNvV6NNgbWPKcyhD1chjabtUM8SrGLhin2mrSZvdOPcfgg
32EojU0rDYtnhr1f0rgLE+aVPlN3Zpy9kkPiobWG1pYfTuvvacXUq0l2Bg1izEzYnEpe3T5GhDwa
JrvJriP/mAzslm8XTIQ+jKaGhMiM761mWf5+DP10h2l5OExBNrshr7nDicqL23B4MLsmv89pWhT0
hso5eYwJtEhbttVaqvZU3CxyV1tJPSA03wy6cNXnibEVppxTaYxAPCS3+RCMUeuJpjHalXrbLNmw
W8zyak576yaJH+VwtLCBgViqtUD+ZHxV5S5zTrt6aRhFJN7wQKo2Lgnxk1xy4FjbgzLYcxxo8cwK
EyAhHCaYJabbNla/h1EmsmkiMslKlumaQCB1J5UUaSzFeo5h7fk6w0aOG1+PlsBTlNnAh8BcG6px
6CxdMRDSVAZbbQ4RHweT383i6BAszB759KgGhS4nuEQ/rcleTLLaNSXmxHAo1G1uMbEThN4iTyUu
TW3zapetQ8jI5e20ZjHUBkFiscQ31SfVnSohgAG2sJ1JK7ZB/UZAYf5FM1YkHwaiTGzC60SMYlcw
EbuUm8ySvwuJqN3rTfaqIIGZSUxKCxF74VoYOJ3QT2+ExgBumiy74g6xmbFIhtTFdG+GNIMw2iCD
HxIy7gwNY0Q/73os7SsX/xkOe+H3g7F4Sx8PO+Jgv2Y5B8/FXG7mmPDo028/FQFKXGxSo5KPWAZs
Daup3IijtElNE3BYD6BNFIi1iKl3eeT6PZWGgXgnSLfKMqHe6afuLkhbEIczVYXK0u1szkpPZXbe
aOZujJPEkSLm69M6WZHJRWRvcJ9N2q4uWvlK1VqPwLpxV6VJdL9gxczaFIh1riq7tAm/iSOJkXKa
fiGTpfIz7Op+qhcjshpqkVG3fNICKfI7UodI4KYdiKFvSqqSNElt8SwC4x3ZDAXmxGY3ktftp0Vs
2hBk0htNwu98j/Jf2XH3a6Y7/fG0ZAvSd9kaLdIRTH+husCCWhfuWOMR7MMlJlcHm+dpr3EavqkZ
krgSE7KWEPWhR9LdryO+0mKWFXEWVfDNjhqaEs9QYldKwnij5J3kCsW6e9YZ5UOhib5gYJPhtELe
s0CSXpbTicPaqlDJIp4D9HEORbIsNaaidbNCXoPmm+E0EFJrCde/5u16iV5LS6nstWeDQ9YgEWwm
fuw0EWMLCDbW2B+bltmSA4WyW+fU0/FQi6xXJRqE6xIXipIQVPCrxGolEylhEmAyqxpsTY8/dchU
Ck6Vp80YGNIvFuZ60pz6g6ZlHBoUMuDKwmuHGI1vMFCKCMbb0x5QadsG6xu+3NPihAXGk81e2iyt
sVOq0vI7REVq0xywcASZmF+fPuKQpVccr2gQivPNWnBNy/IgByQ6WS3uzqpra2Br/mnst0lgQdTH
EjlJKsi9tHsYZ+D+Nf5mfbSnFF/iOpGcSjOn1x2rJV7nJfQ4s1JJGqOr0aBjHrGNAnjdHIsF7cO6
ZHR9eJNXrXEtfj5tbLQyJk5GLn+KFrFfRRrfGtQbd1pfk0w86TMv/Wz5YQ5fJCtDxevb5nqoFkj2
WQ3sjoBqZdiHgUCSlko8Bu8DTlltvq5MsvIKCYrG6QHUCUmVg0H2q0gmC2kwFHr1KPSkpILAzXZ3
hFC+WdNK20DsSYeqKVRTfO4GlVq0hAoN9qjGINAy0xl4KLuxjZY9YioixpRt0GbltVRHz9VCGBjA
iRhUCCUjomSy4is5hDdUYR/moTmoYR18noL4WprVB3UKvgmhEfklpSkcmyUpK+EwqHeNNQxbuSXp
xrTExqVEF4hKdW0Adey0mZEU8shGCvW2OlqJRzSQ4eHfsg39m1yzY+2Bid9o5kNdFxi6K3QMOuaA
rq5ftRRDdUE/xpn1ZSsqQ2drJUezqI161FnkP4rNc9nmmr3o1Y7TT0u2UmT6BW2POV8MX+nJaGli
qSQIdbZ7F8yj7CXiVDqK9NR3OoX+Mu3d0OqlwxogoCWVAvARPn+iFFjOmtxOOTmS8M2PZBLWqVRf
7qHIO4u0xDsxEBTbFKcvUxe2LtaOr+Uiqc6oqIkHv94i8Zwx0buKOLzQiOc0iTVUSe6LFleVRPKi
LWo/tJptZR1gZQNDDsR/KLxUR96m6zp+R6X+EgVFtB+qPiSRw/CgQiobdnsZhtFmb7aAGZPkSo5f
SuWQFfPstDI/LMSrRp180sT0TY6JYVyT/CqnGjZl0k4wooHiHCNPLMNvEARe1WloD/FqMUhLzWdM
4PePMV430ro+KxorYBCTqoWAOe/LxFcN/UDPOoNirpEikFdeF6ZupIZXuSwoV3OGsoZPg0k+SJ1S
Azww1o3qLYsMxD3BupfeUbh4Tco1Hn1uMXZT+vUgGboVhynHIug90XW4ELn03TTnfkPmimeqg7Bf
SCuNkpn9XByjZGu07ag0vHVN7JNgpNjpyIZVGfuDXphoGMg46Dmok1GFjTBpn1JxdMleBz46WVCI
rfhJH8RHY23tcLQK2LRQ8991eCU3QNdssYxQ+Qcp4cjcF5K4LLdZTNVpluhLnSPWotG7XerMD7Px
Rxzfqs2gsMmsJdtQeUeHlOBYhazA9Y+LIiE5oBQPemRIbt5G9a3SxFiRy1dOu+kBxI3fJMWNTnqv
BxD0JaoFuyTyBb5V1dmTGCfOhLnSrqHyOkHjZTKO4FyavwmDlbHRJUtTi0ZHgQPkmljo8Nt3hjt0
5qGQoutsoL67xlGESbGjHMthPvwy8l3mhAZAqUIg7WO4Ad1q9b1bNEdT+/m6iat9PL4GM6jxpvk0
JDFxjo1KBEipukqQHqLrMEiuJEkQr6gt3+tWcTdbu2hhlujz5dWY1km7D0C/6tq9YQV7rUizHVgM
W6/TfpfUGFuN6GdH5s5Wo0gkS82CTVGzAE1QNGhE68eoqZ/rVqwdY8DVKgkbkbw1LXtCf04xr7C+
91nwGCo9VSsz2AU5iQxZauzYK30mMUrxumV6EE351mJRIgDtExvM67gMf8yICDfmaO3hzALPrmYE
+iMZGhmZmYYh+osZtU4fFKoNxoMPVWiPk0QwKBv8weDYhD32JoiqV5bumzQPA9Y5QNqChGtbNuIX
tedZYabIm4UaU1R+wiQa2MSpCn42Dexxh4A4dVH7goDgsft/bJ1Xc6RI26b/y54TgTenVVBeVTJt
NDoh2glPQmIS+PV7gb6I3djYk/ed6Z7pkVSQ+Ty3DcRBOnyPoqTxqqoyMlX7EilQAiifKZKDHYb7
2mx/mdioIigDN+TaeKvqhlAkqTSE1gSlioSpLLX9H9SonuLGCwstm84uT04e+0e/TW8yLj7tgK7p
JTfeZJ4eOIPPfesSZYvtd0CzsY97NjN/rD+Twgx2s1WMoXDW/FuTCkye5hiLpQnGqGtvsG2XvFzk
NbHjeU8NDM5ZKe/KMs9LUronEmZoDPUaJ3JqQx217loua9ucTX+WVrxbrSkjIgEY16lqDXLGhErM
P2dyHa42UabNYrunhraRejIa/PAgi59yPcp8VXMNUOsaUMFy59MGkmV5ZUQxcmIxHLqAsD9M26rY
FFEW+82lUjjQO1ISe1+np3shLiH+DiNP7EybARiVBgHEa27qSDt9nFsMpdixq6V5dwd7ODG+f5rm
m2m2OQeka0Z6fhSe/BDKvAQZdoilaM/UTMLjsCvv65me755Iy7pQ48FKSG+VVfIoTO9C7y992p7/
no2pDtmaRQ0twIE0zh21R8wbaj9JghUZJC+Bl5ahN1tP4MyRZdZ0Ng2zwnRBLWRTwnGL9tkfOPH7
Cl2INxdrGx4XvuzXolJQAM+qP+2xf9T+oW/AauKOROfBQOrFhxjSI6+R9VAQ5DKrt9LTix12dhE2
oIadNZ7ZwcVtFESjDWxR/Ggwni+9TFigKG8l7f04OgPHYLCckyDW98s4/s517LYYzi+jgrmp+ldw
7HtjIRPsCvKcC1Zu4ikOdjLiq8jku8m7WiQmtaF9Vp90ApS15qW2KMIy6vrTo4FIzA09Ms03anw+
86ByyAw2+wstOdkePUaBo0A39gkVhzu3dJpI2v9ANrMX4TlUTdHP6IKVEYzQ5JehuID1wcVZhHwV
ufur8jnRlDBf9YwkXr//RF3w0dNGvx8NSWaQC2VnL1QIka62n7BRXNXQ0mJVfw+yOL/G6UMP4tW9
zf00daT7a+XH0ldJ6PTWErrxNOzdqceujb+OV8BjgjDxergxx4dpchPP16Klnw8VwI5KMZZtR71w
VyZhbjs/Ouwpu9EdGaQq59L6QcQwzOliw5fPSX9rfD2mP4uv2vFB0RULcrJcMTL/U8u7prf+GYvr
2xxfFnQAFLSRb97TncrDkrWhmZbXAXBAIRQ4FKXu7JurN7vjraImbQeM8aTZjDVujWMkJ0TE5fyD
8iDUI2k5QPvlZvvxpdXqPpypQ9oviV1ExCKXjGxL5Lllww/MpJRa0sypGk5Rijt3MlgOk+W+jPbD
HU+yHn8TFfQvMe2XucYF3gp6/iiDorR4/CXcK5ZvUpSyARekqqyTOUciS0waDEGc/MZHFhe4MIc6
hnaiix8EITT3QFPGXp/LNHJpy925zMx785VeIRRzsBjhWs+7I8Qsi3LDISb4kXL7wx/TsQ02Fjyl
khosJ00P+Ou7qKgJjZpaV79QGPp3GLPlAFD8XLXNdCXH88VLs4qJvPxeKO21aDJaZFv7c0CbtItx
DxQ12RXCI75b5I84NynM8tuftqL/gG5yN5xH8U96HS4ZoeuRUog47Bm3J4k5plY6x3z0DOAQ5Z7L
1DNDJfVf1K4uRwoLn/xlT/5TSBlyucsF8EhVtL8a/xwbA4msPUHZFt4Miuuj3vqVNBXBSD4NSIs+
4rxh5NwVvd+dIC9PhqX+LK35Zqc940zMPJQAAnSJw2HFee0l3Y+xA+ZL30hruNgMYDs/a0L2f0km
QyxovzbsndUQluqIkTbZ1tJ3LOkGmSp6WMAmUB9b7uOqGC+DWz3IPajoQN871Zz/l6bZmRiFfZum
yYsbPMPJfDfSqbmIjKG4Kd29Zy5y5xNDu7MInCGHJZ7gBFx5NHxlhe2I3XdpHOciUoo9uvVvIUq1
e+q3L9tvQi0Hb31+s7q2GxEI1WevTJfn7Z+UwmHbKG1MBOYy4SsT9nO3/o8sRgIehE1D8EhBtxUs
9rPKodtagwDQSU1nsyy9b7UiIKsTB5VlqyEUYZWYqfP72mP1kiMu8J4wWx/aoN1LPx8uHM5qL8bF
P7jFqhOJaZTqwAv3C+VWaimr4+gfsjyxz+bcvKfe2ppMkD1LYNJGeekV3L86wUcNHbDrVj/M/rGo
GvWIB8fbdTXVVr7V8EhMdXU2infZT1HFVPJMlRCRR+VMBsAqE6gt//ClKoChP5r61Ys5kuZpwR+S
T0SyFaKl75767KJrnYgzx5+4looF+dHckl8hzC2xh2W0WOhf1/mlL7VT9SuzsvzIiFuwwizjUbXI
Lw2sRKMFHVPwQyzdHnWKmigYsqm5h+/r6R8vSH6v/vWyl9+5mDbt2br+V5PFKBOXZPU0KJj8ilI4
ZSz/EdqiHkBzbGm/WKMcmpDBg5ZSwdqL6VqMk3Ow5mQ6+omK6D3mpu7+JjIzmZ28/r5MCRN8Op+X
nvqUumXIo+kqu53MzHfOrkoBnsf432Ja3BiD7KKkZxAXA8cj9Zn1LdWojSVoo7rQZLSWluq0letz
+2xKDaVp6na7eX6lhdUn6AkVXtn33xnesrHVIkuZJrKb/FGXc/bDn36yEMCA2dkCkUV7shB/ZcnS
H5Tyndg69WL1PNsbrNSw2xdJ8oOAHPlkz6YV6pl5SRbze1P0wb1p0/boBvm/fi4wdZcx+5Q3eJdl
+unHwNwbauJ3jr2f0kQHKoehSeMgiWqa1DYcngI3A+A19c4bHrGhPnWGGoVq7elo2y02pcqoQjKg
76Q9s1462TlJbQjAFdE2qo5H2IyNR1dQk8vusLdbozo1RjLxVajm67FNUnYHZVPHrLT8UDdNNJvD
ez4E8ltfeHf2SO9p4RJnGM2Yp4lpOtEFR+JWkHRHjSJVatobroT4MwBav9ZQhwk8d5xEqUzmp7H1
eQq0sTyMJGAcUlR8t9Jk/0/UfGMkTy9NMoWUpQZHiLnpuTD796wwvsWu31HLMS+nzPY/gb4Pi5yK
60bUNRa0QolmoDXr/MCExD25QqD4mpmMKRsGMrD+omqyzqTjw8Ws0q+8FxAHFIoCVHlnkq1GepOH
NBTdxFOcvvmFVxH/nw6hMXRcRzowxvZdMzfvWh9WUM1zGYmGbtM+WPyd0xDDD74VNoRy89OjnGD9
7zh5vvAPFKyCWUmZtwWasc/rVuzpGL59CRUF0OvRS4Nda8c+vZFg541KfsSGT+IJTGmfDa8MkcGp
X5WUAT8PlMVkFSoDMmvK7b3ldHjGajWF3cIoMHezEfkcuPuhloIIIbfc5xS9n+QAeqk5NR/BLHdU
zDLZNBlthTM8r6XL9faGX0dcgHKiYWXPZU6gkvevN/Tn1NPHW+lUgKcupeBBtz7iA9fQKsexg7VM
uAgOMp5vDqUiB1/vf3a1aGATUnaLVH+x4ZrPJUU5e7tpn3tUiFednEOb/mB/UcG5pzN4DxYGXzBm
lMuMhfu6wqImLQ/ntADsHtCUH7PO+pQ9bcHuNMynrOcbSeP80MgmvSFX/Y+ieu9uBDN42HuG7fUx
m9SldgNlIhvACg7VkoooSTFbMew4yZxjIBqHQDA7O9bCOLnUqhMD66z11uRvzoIYU41LNGfvf3Yy
d7wTqweTzOkbFPkht3cb9gej2+yahQudsuMnJ7ZfvJpIom69DbyPFKr2KkwqIYTv3WSL0qxAUtUr
1+Y4ry/Oqq/0OitncggRICb7flb5tc/OGoUiV1Z7Ho/Af8SZuGR5Wj2GpSF1oBqi0aqcaO7cN1MB
lvqt/Nu5LgXSrvbwLfl3e2iGqRZ7mVAPPDQ/k7H6EajRI29sfROIUzrGjdZGUibWvkmbiz149zST
SOjae52+dSVxZ2gsftrSaS5EOhpkIpXJzkJwe5oAAfatZf+0/ETQUj+3B6Pum0NvDeHsT6iYcvt/
MPGgYyDNGkK10orL1rVtBhMb9lL4lR/2zm8TXvsauAkZg1V3LiEnS8qvWN3YuVm+naMzls6OZvQn
Z+5ojWni36LgldtAbRq3u9Akqu9B/8VLShKTwex794xsuNRxOnx9SICmxtFSpNsRWhPVK1tpL/k3
ox/rJ7eWf60uO2V++Z8SUN92YLy52dCerdkhBnQyzL0sfS/sbDN5znrx1zcum1RhXij0lAh9bj79
9XJc1ImaMXs3J9q/3GgpevXNF3Qms2+BT2YKzUilUQIMOJBIui7XHKjdnA3e0/atJLZPNQYTTKIX
7GR+4Edm25r7Ys7dUwsYTDRl/17yrr0Yjh/NbU0T64D0OM0oBrEg86mLfpqKTrt6mv9L1O7L9hSg
33KueVG9m8L5ppjnW7tAbFFUv5NRFVHRX4Qz0LoSt38qabv7Ma9J8g0gsSfUkwQnkN9CrzXXcY2U
l/gvNaR4hRBgqBiVc5bqdaihmRfjrtDmnUXj8vd+jG+1hVyk9TF6m3pxNYPLdgb1FKAijVzm0PEE
JV0pi6mZTf8ICvts3NQiz3LVwwzQzinSjAiSai1bgSzZLrSq6WUEO3SmI+exDSWi0+TZafKc2FZ/
bVZHXF2ZaDl9wrdOmDR2jc+5oa/CK5nFT3owfyaK9mWdV2nTeW6D0nbMb9dFM7Sfhu+Pz4q+e8aq
/Sj8+KWyCbWyJt4ajfbUbhgcYjCLDtALbLbq+sj1wRWobclCJ84Z78vEifyBEu+yEe9TR4pcizra
wd0dNU7630AJzPrzzXvF+TtO4fZZVdSMnNIhOduNr+CEq5ftuFpWKUtq1WFNvCzN1MUA+AGrXzvV
OYE62Y0OwW3KzH9u98iXgB5llPZhZJl20YrlvwWBAgOdxgm6Dgae45MakSv7UQfmfySyA3EQF6gq
gmJHmWmnWAY3sP3kkmtzRqaooMplTP9mg76T2WDeOGTuceMX98GlCNvVzmNuf9NMhXrBNtFFFo2L
UoSy80hPhgAW0MYksJIlXh9DQ0lOXGUPcMxMZnY8zj+yghN3U+5uqj1H117TgAjMCVTmqMp5egz5
qrwFrh86HqyxZgRld86BI0gi+yD/7t/GTw4rad8o+XfKnL1SPriHJm9JM2S0yxKRZvAz+FINMVAI
Q9ZXt6uB1k1j2vejpPq81tRZ6Mk9SNLuQM3TuGe7R9C76nm4Y5Kj1wQPoX7SaWehHTPxA8g25ERu
GJ5h/+u+FFdk2lCAq464H3oYj5E8x76YtWj7EAYLvEkF9neVIIDMlYywHdf7xO2O2++vV6D40zUJ
ANhgm/vtc3UZTQ7Si7MI9YcKNatM76a6Fvk1T8zVNiFOY6XxFKacthuVXw6MOXnmPuzJu/QJqmdr
keJgLflj+xMpKoqPtcmDNcSgMxkkj2iTISKRLT653Zwe6MFuSP88TKLA6h8Ql5Ia1FrmTNUWIBi0
KE8keFN516b5qJaW7NvMvKMz/24lZXBKhPZsD5UZJk7BeIcqzlZletw+aHfK+5s3Qc1Y60E3pc3J
bGdCek3LA8jCjCxMwncVsd4Qy5eSB2HbsrbRm8+m4DAVvxxfqDDopxJkt0Vh6TBAtlhMmIR75B/B
uxDV24Dn4l57yNBairGvhUfvcj8B6uu8pjnHQVhSTrZHEigP5H/d+9iyw5Yf42bdWKiBXVIdiKNs
vavGWXwvc55E1rLmoKrgkiUFdfQAf+H26Qmr5zereNmB7pfhpk62l7cZdOO55gsdfIkTudOyMJ5a
wHSnyMNtjEz2cEHGfpxn7V6M6SUbjbOe9dA066tTaw59Ug6qxWaByxHL3018r1B6RsLObh1HJne7
j2FIt4f4sP1UjZIAJm0aHx7q0kLz97qHws5fbH0viwqJhWHPF8duMCbFxgkpxUvH7Xkxm+YnRVeH
rG8/0myie3gsvq5cXu80ZK9zIoRg1V6jgG1nzxtd9dFKNz1ut1nArqi10/8oZ/ISENeZIXIZvCiu
Um9BQTDxtuJUqzCCNFUDZa96bFtwMtTH1imobm6DGzhO8PDzF6dwBBENDYBt0AVhBza6vZGz6HmT
vL2wnPhpuzGr86Ll7nE7zZNcDuznQXeppJ8dyVu52m0KEhjUb9t2OnGBgTDG6IQU9R40Sf9SGi/6
l5DWCNcU0et2cm33yNy4zlEXsNTMtPyHF+/s6mQMx+lC5Vb9C9zYOg+tmrkjwNitLDmZZpIhEhrU
YTsONnEux9dRb/XINpwpakfnDyGT0agN5zbPvP3Ux/1psAkEbkid3IGH26g06AarU/W+LN3ARVP7
LM3HaZ7EmXh5B08ORHhaoX3KE4aQWvhzlCWEVutZgvYzSX46GDSPms9mLF3EuDzr1pFSSYLA25ft
SdYbcTIFXxUw1mu2NO3XqpUQKq17EvGrvH4R2xoY/GAOT5sfavsQbMhWcOsoEJ55RUMV7/SCdJmc
VwwVIUGPsgp20i/do0aJ1ezFzXkcU2KHxzuV8mYUd3CRfjZ9GEZqHTYV7Opcfk1in253B0LBIpO3
LIMrMth703tkY69nKwHqWtQ35st2vOTemvjqe9p+pltul+Yl73yNlFSKD70b6pPWEdFSlXnYrAIX
pxR/vVXVa2dkbzuD6Ud1koqLbsEL1ZZ6CuazNQJVr36Pcp2YvXVr395Ut1DTfrBB+jyvS3ZuQWS5
Y6NNbNdtU6xiNtniye9Jjp2y6Qdx8TS1DwyaeT8Rt7rux3Ot/paiRTDpgPNJAzAucedjWUzVJ7g8
3936V/UcPMNDckgGjL9xV/9zyoI6Pbg9yDAS3MzfYv1uOr/5nub9fHcR2+0EGw+joxcOffdre8Xc
dehe75UFsXqmrF8NJ9CTFNDCm4XPR+N21Z+ZiREOt6I51TlOi5GKvZAo7mCn/GK+zrGxp9JivAAc
v8sqJQs5+Yc+F+534k+1K3GrkC6HljTDVLCcaYa118aE6OHAPzTC+JNopMLLAXZnu/EX8ITd5GP0
y2YAUU1pLKta/TTFnrxaa7e8boxEdjfOC3Lbb+SaQuFOYt5XyGCQ6yLw6WX5vBT5H0iY8i5IWDqI
qtxBrnBiBs13yRt7UFIEUPFGWLjWxe41gnR9Iz/prKi7xDL+5G4OYIQOmonPK8Ky8oltLnAmulru
3BUBrt5iY+Us3M8aNVKXqDLq3JLbXMRgzqv8e1Vkfh0ajj6eqm6Sezc23u1ya7Mx3dD0oLy6IaXm
F3CcfRFsLJ3gpSrdCKjMJHM84fFH5hOvsrhppwBbw1EWHBOBBbKz6rJWH9Yq0PQneehGaIi0KNRp
JGWsdUVYrhrmpK8Q48elH472n2qKg4dm9oAxKFJ7QlnHASFcM1U++bo8pvXAfva1Lgr5P4NGE2R/
nVazn0X+gQRk2o1pQTJ+/bdNB4+5LS33nUiAUipa1Zauf5n75T/NWpPyAxAp0zP3jjWkb70d2oI2
sm0u08zuYJXQmAT7oA1za9gko3ot017fD1ZvH1q7/AgUjo2F9HObgPZetuJpWJMJiopva8jTnUIF
CpLeHPvKldFgqJs1zf5laQl+FiJ9YiQp6KnnrUrf7At+Gv9cGYVBqLxEx6byQ4eE/FrN7l4sqg8t
E7TV4m5qJ/YruRAqNhcvc4r9qfReZsOJkeeP43Ex1avJgXzvKr4JIztvH56WE0dqSIQzoI8dkeI9
WzPSVDOmtiCDV52LheYIpsULXeBDR+UddkAOIQ5WTtdb00WDO5yH1Eme8Xq6zlPdLO25RYm283Mt
2BkkY1WOlz4MzQkuX3LfTfOPnArhIRHLwdlp4+wiICU0G/liZv0FeTQjyRXKxgrFAmeFHJDMYw4Z
JrWpGNAweT2SInO+6PwYj7kw/EuMuubiEres4YGkvMKvb2YgcOQw4fTW9KbHvf7gx9nAzJntwUTG
sYO0x9cx+h9ZYJXndOKK5fEjiDjznwbBpe1PySVe0qe+C6qd1vVJlLn1OW5yEUHAKzwHqz9qHaJk
TSy6wy5Oc4yGI2rdllPn1wSo8dQCRh86w43mQKHKrqs83P6dANTiLElvZiHkqZmGk74goWwr7+ML
IOviv37cHAl1Tq/bONz74wV5phb6El3FoqoYbU+LlCmFrI2b5G8QPyMUrM6bhLD2E1KqiVi5tVP8
UujzdGx0dzqVRvxemjgEcgRCgRn/NvQGF91snGbP+cz9zLpu2+a0mA/ZCO+50tqD1Ac8FjkC6iRI
Hv0Pu7ba5+0psroAZaUumNt79JteXOeX0iMseQUr6x+Yaz+QSnhvIyVku2mszkAo3Smjmfc8Nf80
cVX1mKGBL6qzAGa0fWTxnm0jz0SXdpBZ7wB2BE7Ipy/rebhMyJmFNllohET09bzKCkbYyp9UF4Og
JubfYTU6y1G8VyMFAQg+zHAY8uOSifwqCvMF8w9bBIKn7SzK6ADUvcQ+WEFD9bZp+8eS6YuxlVov
EpVXV8Q2qQ44gU9lnnzv7PZeOWZx337Q6TDEeEXG/4KCQPTKydqbGqgOWk2nbZoF14YRZU8o5pto
3YcLSurb0CmOhkRoxSGzyZFHGKO3zdqb4RwKepZZdPvHDbrWDVI6i/rsix4819Wm/TbP1RnKXxSx
AIMbnhQgVYBMOmbkM4Ajl8s1ceBrjaL5cnz27ZKzD8ww96k7XCwaWDy9g0so6QTAPofVneaDU0Y7
8sqUWA3qCAcXNw0JKM+2I3b7dotev0zwg9FsaaSG6E6E3KsIMRhMpyQYqydgvx+tFuz5kNQT6k/a
5qQQh6Wy8nvdNd+XEl4+Hk42X+4FpdDPdFpHenaoqI+T9GFaf91qNC+ZKP+ocinQZUFTxMZv1Gzt
10deeXl+kMqCFMrt+lbT7Z1D9oUaaFw0DL/MCrn8Nt4Vg4EiwkgJksbJjHkpSJ6cRFxmFdQ3F6/u
funSG/ZCSicpVfHHRX/E3atDdvnFXDFBhHgfmYEZDhh7FL11Gn1Z77fdBK/iXvgOnRmr4KqQEFIr
FB2ji9yXCNtOY8ajaml7TBD/bYcLQfP8fhoP/HqCEHpdyUXxnhJicuf/sXF8q9QiONR5WboKs/Jm
xzczzzkXhSDVPLYuTf7lxujQCVJ8UAchZGUd6qUzR4GFusPVLCj8mOB6XgMEBdl9+ys56mh2C/ad
EdW9m5X+Mzr5t2DwigtNGDcvVvbVTWb3us0BbATi2qA92nseO5sSY3VBsXstigJh+PY8tHRWbxMo
ksfQMIeZRX9YwiRzxW2xxd3E63XU8MTAO/OOBN7yJgeiB4z6Yngm0HHeFoeNM9mu2FjXx/uEJx8y
JXf2cur/8kqOvHyVOtPUdRM+UqKUnyo7HCr6npEmaND8NBRMbfAAjcNn0TlkITjYoE203tiaZcFJ
zXtWp9T3bmMg0gcKfLr4OC36zeoLGMUVoutQ/jjLh5iC0MMD+J9Q7S7L9ZlaloRemIDsHAjfvDdI
UcgzqBNgAJq7jPLsO9M/P0lQR/Ic1YFu7eNp8V6aVdpucEfmqk2vteAaidUyXyfbOjZlRgTPskwh
1YLyhuSd2GTG+yxu0pPlwdVlNMhsWMEoHeOB/e0Z1j/YbT/5MTahTsd0N+gBN6mWZ4cxRUjTjrNx
mOxBXFElZPeFtQ3JCIqyqbbsc6ysf9uMpbV6fRymWO4bXXaY4fvikKX18wYjpoHK9s7SzA9ebqp/
PPNro2n74QckYneCavhAUNLA3DjgiPjpIwd+DsH2hN5VcJyYQ68f0tS5Jr1Ed0VCj2cizRz5flwS
yQOSQ0if/APOaX4njhikuIMTXNDTWGPGpqUvM/i7AotbuksbU5G5OocyLX/eAIpx0PrnKRkfzdSb
4dJrVFJNmrH3NXu4eguD+Ob9m4OBpgOk7F0bOFcUjVm4pP1/211agYudVJ6NYTzDO2S1ioRJBUDf
gFsVpX33maKoRja/B9XRqKJ28Liw1qwQjjAr2n7Hqz4DyW2ul92hFhjQsi7XKIrBvZ2S+aV0Hzj4
xcr7BM02sJ2YWn4BPsQMiBGOC8ghY8IHAoBQZ4l3zTI9f7UT5R+6lX/pKvkj0DiXh079TgwNH13P
aZ8gJEdQXVFplWhlaCtXh/SC45edASDJqEWAVPktpdUcStLZ9VSTeY5OGzofjJhUzaiF4j0XPzGI
F/ul1oJbnf5uEnmUHm8N967+JmSlv5FxPFUAWnrTBbshSBi6On26x27wzdEtdSl6hjOhI1SAVSEU
JQAuVhY2OUZ0eZvq/NfmHGg6PoE1X6Q1UyfcfinBmo1svdWvkoKVewqUDpnKEbwuFWObvPbYvRGz
YSGmCemeBh6L3apJHzHLXahQYQfr5o9OLd+yuKTQKvhwGVZ3iLUoPozLdwKiU7RUo8MAOXyoRPTn
ZEzVwUm7BwDrZeEHsXMrN4m0hc3PnGgksTSNhATdLY99M7k8NPjL1NKke92FQKS4y7+J9et2Kvq4
XSa22j/CmuTsTnMZknqjrllveIiG85e0zoNH9dvydbErDNhKG27DsrvDMLjxNftWyXk4N1rGi1Eg
i7BLOsdKVb2ndiMOuGWolJNTJEodoRQfke1fzXzUQzdI6k+cL84JvNi/YRoKVdK8yVqpY+vZe9f0
vDdLr9ozxPvTdq+2XeOBM/jPsFLJEzACKQ2e7Hn7A0gz1zx1i37pjMx53R66mrjbiE/hZwVne5Ne
al6oS29Ct+mMkCiWjCWuDjnELQxC8a5YRe9pCb5QlvGx9OY7wl6+40q/WLObhwaTXGQnBlGksDMv
zpO9uMwKU/ET4eYfBCDdY0Sj3yT+fPEq+nuWQcvYB9k+Uy1CmYYpx2jo/NUHQFy1hvKs51pX8meX
+YzGfh2/DWI8d1a9/FpWr9y2njouFN8kYPyI1SBIW+IXsPPm4qP6dWrd+m6Xxkc5N2857okj3p4s
AraitSlX4phYpYFY2MRI2pU/jMm8kdMP6dSaf/TUzk+92U/8KXSVau7wDC9tvsjRhKM06shW3kei
+ZctPyNv7GstgUIWTlgU1ugZbZHLnTFa43VZ3IvokF7RslZzqGJ11/QKw9Ose3sThQJvAir89c3B
QgZrk8NIEVuxpFbyyBfjj9ErlIwF4gY58yAnDueRC2yVwnJvk0gtkRx7w0noLDimHvwpnBkhr63e
/Hlv2ai1twFUpt1Pv/XkZbBHhH/IPPj35EtBZ8zNhsMl8uuQzVXJ+GTGhKQM3G9G73VXFqSXce7U
0a2rCtitnU6VlQIAYpQ4eQuicgOzd4RJn74uRVOjMbl91NWVvOVz/Jqd7XXukl7VXvhUcZWnhcCz
oJAnm/6LN/xCgSSO+FasKNeMKzGAN7/oSfJY2bAtiKkum+9NjP0053INabHqWFI5muLcA+0hwdLj
+4ZkRDxWfSsDfzovAzkLNlICz1dZNOcOrqux43Mbe75SX8mTlhQoGDM7iVD5YnRoQOrLxqZUZ2zi
UDner40KtKz8n4fY81I44/eNENAUr+FgdM2NUzMUPS+ejrc7tGhS2hP6di69KubZzXB00FQfGS2f
fYyTF4+e4D1MftteJ6gDkCNeMUC7OjMAIZ3xU5V8WbAJOw3m4jDXFuGOzsEkEesSLIh0GmchB8Hi
6G/b6lHbpne0mvp1c9Eb2MS3hZOuGkqFyuI1h8tfrzNpNUe1soNWBnFazaV1wEtyA5zFU7SmfnFS
oneAZSV/3Tk1BTVcolD1pUe5DWGNerXP3wPq2Y65iyO77v9s/1plzj8prtQvgvG2Krr4XlskNI2J
aRzcdhyf0B/qvwmNSHd9D//c1jwp+Oyn1GWdt+XwQ+F82Gdl/RbPsLVomDk4Sv9gl3qJKRDj0vYN
TSbzuRsTO9sHlOo1FmLZAVt2MXdvpeUQBz4UZkQ/l7tHCXoVaPif4hT4WU3GxPYakvDb0z6EnBqu
r3GuXeffCsiQJ2kre58O8HNV3DnHVKcba7udMbkNL0Z1pDr20mV8wI5Q1hXa8DpbIn1rNe0WW2A4
sgKQs4ehf54dvnUZe8R5OK9xR26JNKUV9vkIO+NOHUAaMk1pzbySiA1+f91zKKwx/bdqhBtAXkHi
29d9VC8d/VPrH8ndPcDnD2QMQHsppD/RFC/BY5mNvbUqnmzeWqtIJNRolZ80El9CEpGWaAuC8PWX
LXmDsBT3jGAV1Gqmus1QeR66E4rNukxKxIg7r8WIVuoI5GG0irNOsf0uDfBkBGPenrBcVK742SAN
qr1Yf+Vj+1J8jFN+MWy9uRha/02OPnYOLi08ydal9KGr5nfp9/PD1+XrNilTpwiNEQeYAbWkORYx
ofIDsXxRuqBaKtJPAtxGZOKWiASOiQN1jfakfdhmRggWtiYoTtir//V/0vr+P6ly/0+Y6lc2SkCI
qkmuHk/klp3yf6U1EWihqIDDwG7+b+bObDluJNuy/9LvKINjxmvMI8WZol5gokRinmd8/V3uzO5K
KW+X+r61WWVZKsUhIgC4Hz9n77VbLB1tblGP1415zYuxxOdC9eK7Ht1tg17l2EEwb2aSGF3CrM/l
J+Pqf8RQfCxz/vc7FhGU179xiv9vmMX9eykJhe3vP+r/Q8KihCj93wmL27Yri/j73wmL8hs+CYuG
9y+2NMQRloyWkLyo//UXYNEQ//Lo9bk+FannQ2oHw/W/+Yr+vxzHN9Fsg7T1DE/eE+1ffEX3Xzaw
W77BVT+Nv/of8BUNifr6N9AIdKDLGBgMkbABCLEg/4ayWqIl0VKqtE1lzdNtPqCdrAZUizpEusVN
0bZbnPBaJKlZ7b23zvRkNd5LRBeFzaM3V8Vgf5mZRkGl8csthiEiApw+Qfo6olnJV0buEVki9YiW
kx7jHh93sWSXwKKOgxiHVC0o/xRK/o83ZQoeFM+XBCxhMeD6DRoZwKzTtZGuAHl4HW4Y5h9GS+Jg
A37PbxBeuX3KVBSlpG/393OHXrHMF2IlDXghRmfRpa6WbeQGj3PMjKFahrNvB80us5iGuK1zdBlP
rWw/XBU24vDOHwm4LJ5Yxre5myH4mqfuD8w28SvtydVNUh9gVDuYp+HYkMjwKyEJhV/ROzbadc03
g1OaYaKNhHNLD2HZ2SPjztSiJRsJbd61BXSTSarAhXWLARinEUK4vTYbT+0y139Yn0z5af79FuKV
ARA1hK8Lz2KR+u0WcjPJwkpHZxMG5ZO1zI/LzCX1PaCQM9MSqEfTTdcNOFdomTQxsaVJkr8tKSNH
eWWWkUYJMBNkZaY45iE8newjt5xH8vs4sRR4A514bo6V296NUWJuZ3lbegH/Xd1p0Lr2oYfdviWi
7g9pc8Axf3tzuguH3LKEK0zb47H7DVc8ul09TviRNsmkPxvVMDPaooFnRQLLYqWDZdLa4eIHPso/
eqgmhCddvC62m+yH0NM2dfHhlAKRIF9aa7qzKkX8kDX5shvYKyUyxd4a1QgYL0x4V7lxnd1pWVc+
MtQpKtd5VWu7sKymVdIsMgNKhDvX6NuVFpFILRlZqYVuqsCftFY/1pYQqbrrll09GXx0o14dSqKW
1GftllOLbadyt5lOMwbFGnZSpwEUFawHKZ41zEFellE/6Eb1SICS2BWhbKsGGXZQ9mKnxVWS6oSs
AokE+lg31DjwFVfxgB2lLdx7v/KBnkz2eyzgiUVI/j9/NxyoTYFgYM3HzWuded78PtwjlpNfUC07
x2lQyxnFezqkr5EUujQQbuaMEjUrKozgxsRNlACxQ0ZeV/mLwXxfs1u4TRXjGDvk7Cw7meqZbNqq
4tDOKHNBtYBu+2NItu6sPS7N8/C9GCkdOfScGdbVu1B0zx7uxHW6OCiJ5cc2txd/htdCvCmpazbb
O7N3hAQNcZRRyc0stAy9eTKPlGzmiJN5eNAX7VuEoBucjfuuLkNCu5+6nUUjCkLms4BNvNS/a1jx
V37kDnu9i5FEy1+Y4K3ZBpw72hm7QmZp9wVWomDwQuSbBKmry5eEjezhtJ9rgBM11Tlr0oM9ig2R
xs6q8IcfmcMD5hb819Z4wbRPumpL8LZd8+F5JqmJy/LDbDX0t3S/plI9pLQs6GWATB/lYVx+hp3e
cFNN+RPm8WZjZEZzTHSMapYwf6jr5xnJm8M/s82D4PccaNNoq76OlFwQEA1N0Xpklmqwyoa1UWHR
HZ7U6qjIJW2ZrlkmfYid6Uks9Y/YCR9jJrH+GKDB5GjL7sEPcn0dI0aPSJ1ZSVaxuult9GxMHj3H
kVNcNBS07MyuPTdlQY5z+egk3Undy7iYx6S48YcZJpfk30bT2G4yk0uoHt84qQhtlw9m5xxYdvq9
WlSYvkA1bTQE8LXHLVvw233S3mMzuLiJ91PdEl0JFgQJ3ef3J8bi7dEPMGlBx9NuJNprXQn+to+z
jd/ze6KAvyz7762FKr1x4O+oe7VtQe55/e2/v0bdvYlJnnyYNjR3Qx54dfG9OCi3GirQlXPkTIxd
UsuWXUWXJ89Mc913vbWhC3UbA1NaMSu0kZhi52jCIaBhzruMo2VeLQUnEHnp1RtX/5bhAmBKXPUr
J/avajEK5Gcwg2hbq1+t3pn6soa+zDoF2D6aMeS9MVp2uiHiO/jLiMD1gHhz+37BzIkZzNg4ekO8
mwkfEaxft1Vfrn60m2K+QIfS83v9x8Xel6kLGRWFH2AgMtTD/KcWNo+9Scz9FKcoidkAXPkmzAqp
4+R4MQIK/qizNEPTMcBQTeOwd0HVyldNQuxNaFvLNgzD7edGn/VENLfeWyCSlxnK9XYsn8Jupr0n
n2lHyDbPSDcadVlKQHUJmSB7KzJtV2g9Q1NaAKu4cWBT1gSWR7gP6yLez46O1TwvjyPuz/XMUHSd
O2bEqYQ5HiXOyjGdLQOdEvAxT1WpI7kfM82DFLrP7MK5YqhrtaLdTC4Nx4mmdCqXDNd3L33i3dZy
6TD94XsKXyCTs+LgxQm4spZ8mrM+fTLZbtUWmeNVfqGT2RwBtAbcO/O+jO1it/iuwAB5yZB3RnP1
JS1ZUZL2XMg6BdUOe45oxUW9PNG0xy4MP2KHsaaJvaTv0KZY0fjsxE9JjemtmBIfdUK3U59yLfnM
I1pIuvOMxKZsWUcp0meWE2LXEfFoEnrn6bsBramUx7BwybIwGLpllSz1iypLXIJy124Gay3j8bRz
gf1Siw0khrx5rdpXmqQ1yYtUZWNyAFQBO03dnpRmvZ/4UEpK1iE+X8xNj5Os2Jy6hPZSnlrurrBl
Yy1itgnFV2wtm3qonm4rYMsb2RBt5Po7ua63RyV9m7dEQHu9c1M03GlVz2rqFLNxX4zx1bLw2Mmt
qkGVuTIM7aCeDLVxjcMyrXobFzIbm/y901IlK6UPxaaur9oNei5j59LB3Bg8tbvAEddl6fnx4Uj3
MsPJhuR2qOsJxxN8H33GbVVwb7BqL7vvtLqbTRtRbkrR+WJgG7P9dsKusUAGYoNb97g+jk3d750e
UBYNykPSYC1xHWgus8Zl7zL0lfSOY/qYrXEb2Vee33rvZ127GXIHd7QTHfvKLXhkEH/JB6ly8uQI
xdEFtgroKvHNbptRm6nKq5wH/WBISYH8Urf13VVS5/dUieI04g/Sa/dFr+rlpO6urJ6/lMm41euX
2QzGw0yLdat59Opssa2n+WAm0AaaAdVbIz7U8qThIlgVY4hLZOUKrjkQWs4deoPttkXta1bDgJAH
p2+uY2PV0o4GaAVXzuAayWugPY5pUW8ZOLbWQosvLBc4G2yn2PZqDjDfVL0sEns8TjHATJ4ztgk9
YbbNKZgEatqElhXhWmqTc8uaX6Kmvgh3Ooucnu6UVmIde/m9biX36eS8qA+idGwk0bN4Unuf5kaw
SZAioYWHbcCymvEBBxbCnrFG+6g+ySLAUOE0CIUD5VjXZaSyDqAjmr5WxrATfX2ArIBJiTfFrd7u
BSRHbBmLxeUT6zrjusQ5Z3/La2ChycOMPKc0BiW0/B6W+A49MoWz/BNyToT+QP7sCNuKrMIc132M
ZQWa1sBtokgqJ2QhkZsILhphJ+jD/MehQhOC0PhTmyofQvVvUaQT9OwbmFNkuTSOPKvGmB1Kf2Gp
dZojFn+Kj8TEnVM3BfI0s98VhjdsqkS/dctmOON4KLxHtQu6Lotj7JpPYfsQO9fPM5csDWGrpEyo
UAWljBiLhoo38Oan3AStG6QYFtSvUfvnKNcaX27tJULEDGOl7ZrrPMQo2eEBbSeImuoOs1M0i5gy
WgAgD+0439Re81Z7mBQC7i9bG7dhTRpkat3rAK7RizjdLkGjApuC0n5sjpZAL5DH8UfcogCcMgiX
fFAGMoC1mcTXcBnlvsDb7+VnMPbOx5j6MzAa/qSWEruA0Wg29+3Cbj4lscZNPt3W1s85Ql2i3kMd
md87M961DkubWq2CFMyIWnuELM1KCrxILurVj9DKsLjL7cFUlQg7cS9RKGqTUIt+o2dnKPWswDQp
N2rtQhG97IJSCqa6/AyCkIvoLq9ejFoUJVO3rUoOQHUNYaq3TvPiPQLkCxABcbX/1jj5b5pdxu/n
LU5bCNscy4Vo7Hiu+xsIeKhZNQGzMIOTNZS6kevJewi9oN9MmgV8Fhv+bOgBCv8AgihAQd2hOEji
6EgYeb7RrehVs1rWKt3+WGrjBVxBi18NL28XFodQb740rtf84XWb1m/nRFNnqIXrWXAAJkfD+63l
EBW+xQBfhNu2t85VXuS4YpDSOwypuPA7zV9OBOtk69A8q3q+ivq7tObpazumw1XULnsvRcc1CgoN
GxRHq2lXw6XWD+wxP3ASAvnUI8a1vdWoDfVGCafNLtunUDbXaSweeHSHje//HNhv9vCEX1VZvAA8
/MM1+hXWTCtCdxifEspIwJts7stWxd8akj5nFRtCM3KlmceMdMGOqQ9nOqWr1KqRoItI4wwrXy9n
hM+jLQKIYBVa2q2qd1IddXVbJcZKzbFzic8JSYEB7c8WgAVDXXlddEeqxzXInwxELIim/I+NFfMf
jRX5bkB2oObyyfBR7de/vRunoOpdljjYpMWmi+2P3uoAnxkYz0LITeEY3oqmp9JsZZeoBD6mFo5K
946907qwPLIvsT4+5RrdDfWUqWc70/zx4Pg1VD/jFXTDxtPzmXIvrHdyNJW0nb2yxxKzsD+xt3JI
6mjdb1BuqQ9VMURraz9EP/7zxTPlA/RLt0Z3yCsWJrnljgsm/jf2/+iNaYLRKd4iQA1Wwh2wPn8x
Z7lN5P25ZPq6hZG0LZPgBpbBRHlMfWEItLFqO1QFnFzi1KXIPanchoiES0QWLIlkFCareuaPsjAA
vSBW1gGpQnP0MmiTCQlKK7XA0JKc14y8Hoy43Iye8fGf36f4x/sUvENhW7RPyaIhLenXm3Ts9IUT
cOp82i1wNXebaGCDnNmVMexmtCYHjpTRsJvEafbTh1EL5xVT4HIrMu35P78a05V9ol8+dl6OQbvV
JmbD51aT68ff7rIxJv8oFCkhLY74iYgh2seLxkmjkjV0MCKAY9jELG6a+1VaRw5G33ne1UXobO3A
uaX3ljHLFTdLGNDX6HSUGx406iCdjoFlNcfI4huH9qqWzSCNv7UJJXCh+xeOqVRPcgPl5Ok1ULVU
eTTUUhcC0qXeJzNn06rC6tD3y0qdLVS1pyEJOrpBf2dBaGW/ZL9Pxnav2wBLDJ1RDNZNHM38ZPX4
e3RXsNvqDYOVUDaIQxQSOOUnMDq29z21OAfG/rBjsBOta3kElvV6kqQYiMKPtpjueXLOn2fdztxS
kL2pfRxaSkLzh7ZWg8e7nYCXhQ5b1bBwOg5f1POi2or1xLnWF968G+eOlXUZ9wFmxZPqVuvLiCvV
u6gPSDUZjCG+D0rqEbASqzQDrJXUmDS6YSYnGTtgZfqPmaZvJ5O6g56PPOyDuVoCXgkgUxrLPAbh
CF9Ya+odg6vTCNydc0v7rA5iqq9DoMHNknCSGIkDQrnDI1KO8XuYOhdQia+mjYw8dem6t0kIEcU3
IHMHSCjtodunpcNk1sDP2kVPobPH6jd+lsBTKbZER78VTBwuuT6LS5PHt02IZxguEmLz9B5/GAqm
dJ5ulplWX7ngtZGtJYDIH7gwNzoUrLGxT1FmRRvDo54Aet6B45uhSo20FptIe5Rt2EEsj6FBBSiv
FgX3cIDHozGtZm9SGqYWcCas4aMWo95D5rDOBm3cDS2uFYvzwDrQW0rwW1s2xYWjcDklmUKwc6th
3cg9IOswIJRR1a4NsjJWjMCe1V7iTGBw0Yv+VEtu6hIRVmtkXcriSQT8uPe8oQ3XwgKA9cbG2brY
SgO9vgu1+NGN6ZGbSERX0xIvK9ed78N5dk+CHOW6SMgpARwNQwioqvQCYGdIeIJS+sjI29QuNZac
2BZ6burNdi2+73hKdu7sTyfbG7yL9VMVaLGGO4MUDVW/ysWReLJ007K2wuc6J0V0/zkBka3ZTEec
zkJjNaDVprmkyEQ5n+XLXnTYT3vPPar350Tdl4qyHIcR9QsyN86vsnGqYcmgxI74baVn7MGjQh2h
DZNOMdizYDj2Zf3gR6m1C0x6EmGTYESUtVRnaTcJYs21WsI1D2J/hWp7zovgNEYNciacnINI3/N6
0fD2j+ISLAaUZgwrYGC4NDQLtJyt2bXCK4xEuDBEM6nTo2hSc6VPdaBO3DoV3sYVCV1PFpYQ2tWu
9zd91HOyjc+0sEKYFbi93BZdCF5kvlUWEkUAhqOsOQr8u4sbsh1hx3kRdRetFmhgzFZMJhtowRaQ
K5xQEgomStxqVwn/ibMrjGPaCGXi31WlvYBYCJC9w1hUJ5U+Y4UgE/mu6TDS2BUqJLLu8iNT072W
oyl0molP19f4cfatQc7LVlArqo6l1Yy1FIkQA174J7jrVD3Mg/DZRDz8vP7Uw9brR6DZK9/3T56s
VcCpFmv8SBd9cb+A7b617OJDtRlB/nTbni0+9BqYRo50SQ5H9dZHuUpAhSuI6yKKVA8Z8wbT5901
mo04t/1t+zYEt17SvMWy/EJD8jKl3UHdtaoyVE8MIloGBRyQVo4xWbtREwfPdsRFHQStKv4K2HPZ
G7X91i/DH7NSVIzQb3seRSJjOJJKwFb9Prg2C3y8RgHCYnZ1cSksBIxevFGTtq50/pqfWHLLMbLg
gh0yHI3PEyXpxMB5XfhIVhbpl2DLUlbSZofqyH7OzezNLV/AIg0Z+urE0JyMLuWGuqk5eF/kyt1o
0LvmqLqo1hF6HUTokqngCyq7ltQwp3xSDxqUBqhF/loeQOmdIevnMK5mT707NEeIDOsg8bAWy6vi
ariP8qlaiVpws8vWnSuvs+ZlezFNwUod8wqTMSEAGhTx1VaAgzPA+60t40VPJ/EZ8zER9eA6yG6F
KK+TGB9wlz35sfekDmRmQV8IicpfXWJ1Bpto92xsZACjB81cs8y1g8Dx6hrRwSXiojelPD7T9gYn
ik0DQAGvzEZuUfLTsEbtaxh74+cQ5f/81VnQc92pjraf1cSpuYRFyO5w1hNF4IJEUI9NXFu0oSTC
L9nrshjmeEtQlG129/+5TvpvppyG58r1wZHDTrIHfy2T8IVjCMhCF8Qskyp1wjWy+MHFAStPpere
ybzh26DPP7QeoGnQJ2fSPeTJiBUyDmi2NEN2/MPL+mf1Zuq6SR+ZxB/PJWn215eFh2/CMzXAtWWc
tMa/vQUU/GjZEx1IOaVUV51ylKQWRGBtDX8CGl6/+8PLcOQo9dcnytQNaj3LQS2A+/u3KtKPvKXJ
pA2lEVCE8vRqJBh99DH6WsbNKpfjaVV1IMulFG/lgLpnuur37HMcLocwjdajLUA5McaSJZr66mUS
R9PwwDo7BWaAn5qGHn6202+5vkSrjPtDPIGy2bbjujbG10A2aLSZxkYTBszMqnunN544uNJSuuK9
565zSzRt4PBNX7/pPHYngOHnIRfVDXaDWNor4UfeAksszohcgejoh6GniT9pI+xjO7ZPIpifeqGz
4haIqhJX4zvobKgnVg3lk5pD8EifoxaMFmL4lzt/fJvdzkFFPz9Pufnkha9IusLPSctQVtLPmdxP
AIAOWJ3oTPPCaG0+d72U3Zbm60Tn5fOc6hb7rGVjGqU6QeB1KSaLKYV8NCaJNkwjgBVZPN/XI105
jkCPSMEIfJAtp36eIrn5Ak72UFD6bN8wR+2NWes7oevvVByXGPgN1BX6w2295z9Q4wkiEdRojbCd
ekut9jlfdjzT3rsXY6KPr9aGKg4f7ah9zQrrTp2SPx/RanibS/FdNmdoVb9r4WdQo6oA1djXj05+
OLHKTvQKtQCzs+Z+ts3VUxVGh7C6lDrPlHrs5AFXao/pH1PgqyObLte8ETcGWvXtQKGCq5Dumfxt
iXNBMQfPvzl0dKa6Eba7fCDVBFS97NYZt0ljo1wsGd60tXWj9rreDd/s2aK7wUolx7St5xd/aM78
s6mEcsBHBGUgsrEdnp9fH1+A0eEy5Ki4QznVsJ3k65J+g+P4ksjbxpRXSF1atVWoMTNxUH/17dSr
DJfo3ZjsC9Yn7xkM86/1yuBD/wb18vKfH3cOiP84xHJQ5whL71S2J7Ck/frCIQXNPTBvukoQqGG4
NwxmSmIGloABspg/jJFy3GWQoONMRBK872L3zmnBy6TpKWyK/GGcnhy3fPI63z+XMucA2d9BH0oM
k7ZundX/hQCNkGpsKKnJJ0qibzlsyS+i3oiqmS81qcx6dYGlbp908Be9e+M6AE5qx/+hZQTjYDu6
zwZGjoKgJiedt9YVpFK0Q6eRgI3lsxG5c4hDmIIBOS8DaySvOehWqAHs9TBozdrSwuXYcrBbxEAq
uplyAhppx9PNfiztK1NUZl4TqxOG5k02C/Gop1dfdIg+tGY5dO74xbdkX1Pv/AvG3y3mpuBSAlhc
+1pCa6LWfgp7uLOcIiQcNT43hFkcsJm4G1A+jTHbK82rE1xK6RWaXbgRWTnxqmysRBQgm7pHZg65
AWtXSiw81R2HpX2qa6dGyw4NNsZhfM69ed/R84r9+9hqIE1BE3cDVo/lS9qm1472h9gEiCYkRC4O
i59mCOvL6j8WHhlU0Jvcp0EYRZXk74ww2j88TXtMQu9L1G/dEV2MCUqCZSBMLEJfXMZNZYQPCPkL
6RyoRVZt1t0VRDAwe55WES4YBgywFbVLMZtf2jg7xPAvnM3SGJy4CcZIksOczadc+9HlxzonvBWh
+TcPNugK1NQGaOBXRqY7iI0vjLv9aDM/mcQPEOZsA0TIH1qcMokQnGkgxsMii70Ija6xrSrEqqV7
bc7GR2+bN/qErqKtbqMJTIOHeL858FJXuriiOq4pxgrnZ50MVxibTr+sdyJnBJVaq+ucXP3q60hP
Cbm3eRNogI6Jp3Snnfwcs/B56PLN6JTHgipt8fB9iOHDHSumhBcXI4KxuCS/SamocbDgLa6iGNex
hRpfoqxg+/Ib8bRz+xZPabPPz1rpb/Ux3FBqec0Net4LWtGbGbNn1A8SzLbyU+3ARwwaBjVMALC1
4EcKBz18xxREZPhop5iN1fWvYZ1fQGidGTcw/XTOLblqKT+8rK03G6KJ1rvfM4TFQflzaLF3Welx
hocypP7togObRai8re3xYbJAiKeVxch7ILw32oCsvrpNvuui6YtjdKCc7eeA7rweZ2de1it5Nvc2
7zYLSK9Jb3EoAIO0n2HAftXIiRoS71COnrMC8baHBXQuJgymeYU/KycjLA0sTlUFIWLWYXI4dhnd
TU1HevKWU5RjUnN0gwmpAcCDbB8bxHGOlTeo6T0E44lJ3taI6LHZKRVBPUSHEtpB38Qb36jv8dIi
3bjY2QSW3L8LDf2Ye7eogr+MY0C0zle0PWvLLu/T0lzD93/VLe1CLhb8nhHTGml3EJgngD1ae1st
FVkaxastYQYNyaMQ5dFfFKfJKfdBIUPLmZqV7bXDUh+Gd3GAAhzQWuWJfV3vyli/RJ75Jc7Su6WM
XiYnuPWLHuClNLhoKzl6xfDCQrJBYUg5E+xSfE8aM9LIp9erNdioEVYbBA7f+U38La3Emx+DvrP0
7n6s/PPkX7SI1oekFpQPJbF/ZrIVw4sZvYvo6VwU5Sru261EJtWZtdEfYs+5K8LNF2P4zkufAiyF
Ji3Kp956CgpsD+5HaY0bWFO7LDwsHXFufcl42F0Z9MuqCy1ZWKH9yrt2mPp84wGDBDbHYL43mh96
davj5dEMQrZ45LsZZ/K0q4AzFNipgzm7wzZMHo9cP8P1SIdOBhmjkwxAB/gL4u+ueejpmhR9+oV0
wVWok1Yz7ruuOAf+2Whw75SAEXFXo2maSdLKQqjEUC1FRxhZe2p4oCusTa4gEAuJWzq8dWjR8cmd
WyvcAXHA3RWcPa6Q55ro5d1DVCHOsu4W88cELGUamnsb53gLGAET+2q0KihC2YmIO6hdHqD64eJp
5b4IP2p/pn94WWp/IwYBWKrb+KQsee6rBbfQCxFmGP3WJwaCniypPjctoTaD3ULFGtbANPZZwVQb
LXvTFms9uI2CK52DQy3gvxoprpG9jp8XCPttj4faxPDW2g2dqrehMnCcNUdc3RvTsZA78hk06Wma
QPGY2zLSqvXoItT2OfHRkWQXt/YYFvGBG96xKXF8M13UxLJJvJaQtI6aryVebaBTYmv4ZPR7w35J
aJlDDFqNA1yjEG7XR1mffbmSYB1asCm73k9cCWvjJAxqdmKRSDcCXBtjdGCWZDs/etMBdVKeOfLg
3X0WkUfZ3RLk/EWM9DFRyDnLPppfuhieTro1Aw3ur350pw+blkVkLNJ6uAaz+RL7SO/sYNuU7WPP
SxRhGcLj1hnJcxwu23uLUanGPH6iMYJGcDuL4inU54dGRxPnw+HmozvZw3IatWmL8otnjEZPtrZ0
zCZ1EqFaq+Cz6F9INsFJUO9FE691IvYsr93nGubF4bVbAoOMAgKVi2o8w9H6opvGD9DsF92sDtAF
2Zzh6PpsLyZ0KP8cQLsqTBcqjXVbRekPIHIYo8oOEUbhPqduQF7mJECY03Qrf1q6zIYpZBQt76d3
X0a/fHLT/oSRCGJ1+rDEMpkJEaUQya3xnAODdrT7pZs2RmDeYFCzNlXcPFgivG0wstBhsn6WAtpe
BLS6sLmZlza9DLp7MMvkvh+vPcCXyHwanJ/VUJwNbCgZAlnDTTHZylYedQ3oO1Gd2uKlB2gKyGIf
FQY7547QtvWclt/NQexIYXltPGcDwhQvsEfyYZreYVgdluTsMYYyiHNgyHgbWRZzuQzQ17KBPHMr
+Fbv1XXtbcp65usk5JzRQV1jM907fPTSBRySB6nRuK6X8in1uktJUCBlkP1Wd95bHfQnZyljqHDD
aQgh42HuOBsAg7dUTQutNbibTSjuGZvSys301wUFPUI+yraBiNa7xDoI9qDRT4mTEzIZxdBZWxLx
1mUT06oQsoFVNNQBkYnUa5M3jv4dPReyGtKgJz8LTsRBMwWeB5cMqaK5jHArWDvG4lw5nIWiKJ+P
aSFipBphfTC0QHtovGlZaUs/nTBYhI+Ok/d7M/OqjfpbJyMXA7vIacjnsF1rHXa7LivYi/jWwPZJ
rC4mpI/yj6Qb6ufKnPPV5xcn87tDnNlmQKhByuWSPjpuygbsTdnJr0OIXqYwMTziWG8DIKupc8ZM
VzxD3s6gigD5Nsc8f9bHvjt4TTWRP5RVIBE6bT0NNrb/iowV9SWNaKHPAm7aqx8w0YFjgVgAzkxL
/uwmLGgt6XUn9bemHNQR+CAu6m/9BL0tsQGI5kktRuUUvPilsU3HmimeFRAZ5IA+Xs3jITGpKILX
OZjfWp1XX0hKlf5clfHRxPXk5PcJAFkeB40scQRXvTsf6PbjEi3IkafgH/BKj9kPmbRS3xEt2ZKP
U+0d4s/Ysobd2AI/J0+58JqNNZgPnruYq91kMcBjFvE1QSvEPCJ+GdufNPxO+lQ8RF5Qo2lgJcVT
i/6RjMIRTis1yYpp9N7SlnePnVb+I5oatCId5dEbdrVODG5WkT4H6kuQoYhKB2VNw4vNDtFojLsM
3KldkIHg9Tl8ZDDQzgy7bdrBRGGIEoVPvtnueqPdFvA8Yze4rwGur+ZkOQ0lEHNoGBoD7gLSDbPw
cN8t/Wk28m+Rvgv6xdlJTVHUEuaJu3TtlesAF52LHnXtVmjrSFlBqyjufFiWxOlc3RXiSQKUDA3R
jRO+wghGK0ooFILDeEOOKg53b7khwuCVNefkj8WdmRPnQaeWkMrGR3TDGlXQCl6aXYd6JbZYbcH+
3IL8MPRxQMrd0rusnCuzJ4RWDCj7kRRZhNjJSY9enMZj52eSgP5p+tHrjNrM1L9MGModDP9afVv6
HbdFuew73dxYLbq1BkfkVLnNPoNvXDMY3FDCg8AhGZTE12b23gvKA7/Gqlsd2yi7T3LvCn99raX2
c4pGvh4RZJYYxg3n0tjmZh5t6ArRytW7B6uGsPyz4oeGlfXOTJAk8wCjnHvgwPtUFPnOSOyAMAFt
P8GMRYFZb138vYZhrruObkQ6kzjalcuzjTO80et3QxLtGzeBj0ZtNzYDGBgJg7d4oEMblWcSMWhg
Q7P69GaMmRnbAdbT0qy+lmyEAHrMW23eoE7cBl62pSk4kBdEZRMMPrAQ+FhLe7/MIcQPhIRTHT25
YPnmqj1ZCcyWIknEvno2M80iy3EFWrK8iXuyn+Jom6eGf9Uc1oga9deVGf9tX9+ZzpKQJ2oTtSoD
aTlkqGmMYzgLfYBsU1eGcxZaRdCXRAB0oov3onAkTDc6YrcngwNu+4GeOC6yaYPi8L7stHI++p3b
sRSRK2RE9Skt56tSHS6yuaw5y0sA/uWcgSVfBaFpbZvCG4GgB6fZJMMhG5pg46aGfoOQ0VlHSxu8
1qjDoElp4VnPzLVNRRXvM9mby027vo490ZYQ7vh/RPLjOich+mTKdA/SDTlDzsHDggR5H4qqPhBy
fp7nOjgTLncW9L05szG0xOti7rtaN89G77Fv9wTc4OwZDpHAvEfPHcCnZ9mgRNyXnIRmYgRo1YV6
d+uZ/nsKv63HlIwSl/p8IAThouVsi3Fq3Y2COqgfzOGg5KZDNpj7pgjP6jPtjR1w8lWVmyC1LMug
E7vMiFotBuX0BldVtxD460KA97ZT5ZfrT6mx6j55bU9kKx5sjg0lSnPte9F6d8Uc/BSo1JknoVdb
Qv19CYsHahN7oz7KCkntdqbTUtK7dRDWmnNpsKaNT8pEoHqlauxMyhcOYabvHcWl5TLrkl/tpQ5+
+UDbBg4HRHyjn4NHQm8nmjuTuXUs4hdouwLGT/3XcbAoU5b2OEhk49Db7fZHrnToqSk2S5kPn/MQ
HSD8OiQ4cA/1KTjFWc5jmA7nwSdi3kQNqJeI13UAMSTdEROCplop8dsGiSKj3O6CNs2XQxUr8g+k
Iz3nrkYaj9Zua62BaJV7T0qKotqKeYQ7dDa8ZKPElT4dphXVzt4vUEzZEVwBKTRQ7xdm7jtgs+I8
CetTkqqmqpCM3l3s9hg1gJ/GMppZ/nI1WldDZqVIUC4l9c7L3F2DqtY/JxLqJxuLrjE/GrbqdSVG
oT3q4XS1O8zR0rSSeT7Nco5X6pKgL8ppgGKXoMlPFEBzx/7EJONzTK6+JBJI8hcPbaInxbmaFNVg
B6hZ4Ka1KwXmpOawGxIZjgF2lSVVsamc7KUj7mVV5+3dIDuzaj5bmvp/MXcmu7EjaZZ+lULtmeBo
JBe1cfood83z3RDSlcR5nvn0/Zkp0F1dQC8KvalcJBIZETckd9LsH84533GK43afTCdnANs5z397
Odc1mBT/avr1zSKPsMxw4CMw1pebsNpAskPU2yazM5tEtO4evz71sxwGR2b0bhbdQa3NXfxFrLUk
dyEJWh94jjdnVy5Czy3b1nqTujqQMk8JGLWWhAq2UzPHlJZmp0wWtS4FytS9qT1yNxgva7eeCcAr
fjfLxA2hBsUcA9q0e1XmhHV9ECJdr+ViTf2KagVjtjUZ2EI/qPNJzW+juXlkEiGUcoGA2a8x5fRX
n1hk+e1hSshxkrJLtbdXW4UIxbo1LjmDHHSVau+rZuyL326XtqOJ8XVYduiC1eJfQ3KNmJzxoIuE
IdAM2rTaJxltcl40jfWL0n+qj1spwUOydKJiPQnNFgB+dLErPJ/4BkYNGthILlQdixUc00OYm8um
GzV6v6G4zANp+IZcCqoRtdpc/LoptPUHVHTJwEt7Gv3uV8NetqlGu4hNCWiPFKgRAGGClfV5bxv7
JK+oba2zgY0i9rEhopWRY4RGTGzmOHcBZ/LQqfwK6i9m414JiseaAiUKULbPUHpayjI+jTr3J65n
Kgj5p/aO9ewkLSegXIsxiWYdwqJAScNk0pllVeT5mIwA5GZS7SFnmiVwyz/oP5CeDXCVDMbTgXoe
YnC9PIAIkkeDEY52+N3HCLMO4oiw6Ncu6eqt2gCppYXQKw4CoiQ1/AXFofWi7Ji0hckDw3ML6dA7
qO9hHtBBtMmTOhyEL8u6gTl1q/HU6eVxAYzU9fTEdsJMz+xulSujHdnHyrUIsY+kZlT9Pm+iczwR
spDjwwhMyz+qrydnRodVAzXm7yVsmd2Gy8z/ff2dmpp9dklAjBif+ugNiD3WMHNG08bp6vu25iwy
u8h8IE+DU4Zj+lcfoTYR2YwTLj4qVbQ/d1/DWjiB3J1Uvv+kD86Tl7h7Is8phaWqKHNh/mjZjEVj
QTIr7QbhVHXIb/gzWW2xK0WPJxUTJJ0OtNXZuLc5UOSy9ffQlP4rjZvY66sWWM9AbWwQOoUrPUhl
RKY65O22bcDLud1BPfAt8aFkHN2qPz1MMP45YyZTIwRrwZEJspmOX1Flv0+R0GAbgqiSwvE0BS5j
TwUfQ/VpWOtNXdTvBkOr2G/fqhhNb2Ky3nUMOGWZ9WgBeT3qdhNtuqjeanpdn4idIIpLyr6bIqbh
7YiM4v1WL5hOBXUyKTnVM6QT4AUDE6xKng77ltpviMxrt7TYNpj2nyESBLEOBcuBeqrRrkhXUI/F
I0B3vlGnpBJiq2NCPeapSc0VYnbUPeNG6YVituTbwa0hVeRElYFFIUyiuQ4LhB1kkFPEcQm7Yr61
yS9S1rYxFxa8I5ocsog9eBR1HagjLwMljZ5IYEbiEUY1uR6bNmaxacfkW9UZ1K0Gmj0CPbk9PmBh
fq9lIZ95eAml9WUejZ/JfW7GlhFD6/y1NaC14TT8Ic55XwqJr+ON3tho85gqI3UjA5t8mEWUge2b
1daJBdotC07eSivBzpqRWzY7B8+AKqF+EfX6q5dQ17B6ZSYREIhitOXACvLoR1X1a0soRhL+68jR
2V6s215K0lJY3pvW5rGcpTErtD6KYT0QKQOaXr63RIUCogHYIvU++ugzdud14/P8VHpbtbpTx4U6
8tT3YqLN31ltc6W+fwAuX5pBFqoq1JRixhKoI833UkxgH2TV2PfIk0w8POhp3Bv1i6i9qLwMhWOe
agQC7M2TbyEctCygzsnJfB6k9q1h9D2TlHLddc1GybXSEFJYUjLCw5aijn91IekZKWSRD9qIWzY2
HbbbuF/4tPEXe0a48Ut2NpVcParNqgoa1O7ZqDwkVfI6aHq4txHiqRIhyxxur5hQd0Cv6sf9PaQs
lv3TopOup/Gyu1XNA19Q1ESoWjfqU1IPp9Ke5CWhyyBf+6uhPaqSUmktpzJ6S5zhR10z6tRJe/9e
Z9/+e/sgqyHwIyHBmXkvAjn5PXuk/5L+RYzAplx9sU9X+lxpeQCc9VZyiqpbTX2DagEt8vizjBg5
qrtXnx0OeXFDlf7wfy7jPvS2C6yfQ9oybXXb6agsF5YUAInsD84yKN7Yo1dwaLtIOmylEM5J7MtC
y0SXjyitK1fovpV9Lc9It4uwRZNhS8Qk/6x8tjS20ZsySq8yxg+hyN9HrFKHgve4MZbyqD6rtB4X
9HXhSb3oIzM0zk2kmXitgJnGNp58KN0btaJXmrQW5NhmjobwH3tpNQ7BtAzPSh6glGM5MKpAtM6t
EZPwmEkztAqU0VNcX9ECn72e3CO28q1naecpNR8W/NjqaHOkilB5wtTtkjsEGpm3mfTZKsGSV/NF
o+D8IpwSILJboI/CIBEXUAuJHJ751Pfqdl7bgUmxPgcJXtze5ayxC9PH2kfpiBi5o/7XTuoNQ4FX
78y/Q43oJAqTF0tLT8aYMl3LPeKULbsM1JOhDHauNGrFcCwP6uUVORtL3Z3uUmiSypsq1RLrSLVD
Tt1Dl8XPNrj7NWNEI3V/FixRSgICG5HeB8kSQu/mtf/f5YKHrWlFTjx3/i4Z82d+Uxi8tjg5zvzU
rWlPOcCPKcLudaHrNgdpDkG5CscZ1WF0sE3wBmOLOFWr/lq91d9Db5C+Ik7JyEMNXXrRDXb3nW+g
a5/MpOch+CrlW6q07eoDcSGzMKxhzpS9rdMwHc0Ra1UtWw00mJfEhklqSNGlclqpB02Z85VuwDdx
bBVutBLBnYfv0YqHoF0PBG2w22qHb6XOG2LpegzRI1t6GR8aS78TLtPT1IlZFbTishC41YQ8q5Vu
Hrq6umSkvpCsILad1LXIX9nqa/wVY/9r5ep7bsKocZ8cgg7IYO8D9Xnb/vAydhK4zpkkXxIlNlNV
Uhk92WvFGWa0Gpb0P+rJUKWB+hBUod3Lrk29aUvlPHihILFO/iHybmOqx2T6Hz2J6cQ/AoiL+ivh
whR+IYA9HhvjyA0FT1GKemHByL5H3gQ6bUs7b3VfXDVu/6gb8SGF6qV0J22pE27RDj9aRRm6wFqP
onA4TBN56EWYdnsWAbzCSD2lIur3BJO+Wm+w99VAJK2mm5dmWMq90tiNLWtxQpzMTcGH9VvYT7PH
5KDP6U2XO9UHwFqAhNJAO1NvoDrDU7dIdk3/W/Z1yXCtdWGH6BwjHbkmFxq8i0iLm1C6Y1QHaZvp
C0G27J+EdEUPehIob/ZkiHuEL29V1l+YA/wqjVg3vjWhcwgdhxZSr7bqdOiH9lN9c2YxPeSzcbSM
xuU9pRZTQj5pmvHXykaybn2rukodO6qOSHvhA0DtodyxeFhYkEvti1JUrktHCMKEy1naAJUlwMHD
SdBJ+SsBUtrZfpS2Sb05q75WPfDqAiur6E7CF0JHf0l8iHjri3rqp5XWhiAnuCS5/XsgTIgkw77c
PTezZm5a+fxkNe0uE9hDZhUAcixEQilZHkmnv06h96NuDYxEEg7OHsPTip3q3JW8ONSLu9Av/6wl
8u2k7/071iAR4i/ZxCc6mVphvV4non/gka83ufbTSgevTvOovsclE6jecZJBSaZS0QLV5IejS0WN
2kt9duRokwJ1DxchvBoGDZNZyQiLlD31YMijqTZagnozRAXx8rZGC2cJzsAjgJp7OHI4fnMiWNM8
O6tfddK8JytPX0TcEetYsz1T/64qzfWrwREwRaTTD9yR/G44E8mE+2k1n9aZmbU6+tX/3fgRlWvq
EmJ6dOQxqGlautVG+01Lz9qkN1eqwXLmHMtqckhX3dyHNgPHoUIuodynNgenPCrUlyX/Ryp7AZVH
DYs8mdh5tXb0WMwrrFn5o+gmmnd2Hb9mS3XbDUteMYfIfhhIXqPmKU+6AO4ly3BVSi7AB5lu1Cw/
TBuunixx+GQjTWMmjjQdQTZnbzhbZYD05KIDibpkJrHX5GwxVeTKdtBMeJyXYTUvRKU/jrRPTHHL
dNc7o7a3x/opGuvmHHrGg7fqwz9WUDpK+pahg/WkFjGUmuocVw+9+vlSp44oE2lQvMxmFhV3b2EN
G3lhGF6C0Ex7+ztas/cmD42HZDpEs0+MveyiHFHdzysZ455AECzzXCZUSrR52NWyFviqq8PJdSgc
BMIp1vIhUK7BTCAgFMAbYdoQAbv2OaoGsdZsufutHiPJmyMWG179oNzjtArT2ckZrqovS2jIZcj1
o1PnkVNawSGlJx3Jcs1s91rdt/jNaPuVlB4T70RuZ7taT42dPMed+RPrADPkBa96ZndJkDonSAvU
8QF1pNi58XrOU07vzOO3wEgZsU3U7lqHOY+W1feOzReSlzr7gJp7UsC8lhE9c8OOnZvXJnLYHTdV
yh0DqR6I08GtX+LScHaFkRzikT85Ghj5FOw1VT3mEifv+Yz2HTQcM3X5UbMKZPVj95D27iNjKj4a
+tU8HMLbXkq+mqw++taIN5UFVUEO6SllNLZyF3dlWGwt0M9s6TGxldYqCNKHAG9NLbPmeDgYJFzt
XaJ5toLsHAddASTwId+3BRXYxMrU8sYahT9DPtMVxQ7cxF1OBvmexfGHNtvuvjOZ9Jfukex+Lpgp
/QR3O22x0L67TgvewSyuRjQwQ0OgS6Zl5X5oz9iIzrRcHHdeGm7ZlN5CkXqetDg7xFCLUiLU9TZt
NnHUR4fU4vXShAM/k+i+LeGbawpaLvVceI0YMZZmaM4NUjFRZldmyww4H0Z21lhXBi2LGO4ilAUp
CEEmJZ+BoIUHLxLuKV3b72kCSdU6pE5MXXKOI0izS0fuDIQxx/V2azKzxLIq7WTyJAYhGPeoJ5DB
JI0iYCAF26MGny6Th7L6riv8OhjM2tul0W6Y9P46tIhmdEIH3YdzjzOgoPFnujSXMIt6GoytAbvb
jGdijef4aJyguxTbZdWuBJQT+BjWI+9D1P0ATv8bt7wlozHbZ2uy7/q5eVtJ5t6NE8Z79V81E5iq
qzmFTa3aA/W5Y8LEwHqwflbSSo9ZvW4tbW5Ooavvi85AZ0dMlhjcgWU0X21XYIDkkylxfgLxXCJz
OM2kaRUxdKTcc+6E7T12Tu3i+Fyizcp+vB+n16YrLqXDcMh00V53pvZWuxEZS049g4GUdD9v+OP5
zYcfwTJp3RJ5U06tt6JrNYeMMIF0yI+dbw5sCJ2QrRsjBwvdyVTFz/5CMJGHMoQRs3mXlekKICy+
re0QvEhDWgnh/IE317i3ZT/H+ukjcqN7VuKoARdcDGVXkCUbf+EVBCyLZZ1A+HPrxcnOJxIt6OFw
bjzSZJt5GOkX0nkT9ue4GJkXDj7rZicK8v6QXveQkQ8pffbOSkHaxq3855rEkjuSQ5qOBNm7KTnF
hobq3sdRNU/5O82Gc1iH9kVjzrpORGu01RvcsnaPTm+P7I5Bl/9oRV8uYooLPALkg958dqfOfxnM
D7+xvpzZt/ZxlHwm+mxeJ9iizDWMb16IOVuJrGcFhOGDECVGW5ZbbXuP3htVMyIDGpeMdTtqIyAa
9G+ra4KucePHgS0AMSioxV2SyhvDBOBdWT6RF8vLYBCX36N3LInUOdl1SsAHvtSpNcbN0hjjtYGh
f8JJkqXgT9IY+bRP0r9b228zM5xzOcq5UMeKhMA+UnLD9K+fa8nJLnrvyrUmUKNESCZUUQhCaDkg
rRW1GQVmwxhPz1gsx9VP5s4knRbDidlYep6bkV8jITW2gY3J0ExS8cRK6oJXEriFVkt2BVVRomaM
4EuOmX6pLA8UDlRVphjmrnOGF5BozqETBOJgBd6RwRNePGZEduw2p8mtnxnFHSxybwPhYC0qQlNg
C40jmH5Td50yo9c6a7kSbtGjCWNzrzPtuGq9EuMDTyGHGxqL7NwlumTmIkgr/BEVj8MHUfsRbBQN
eFAlOyO3sX/l3P+tEMr/V3bk/xVD+fT/kVT5PzCEkoDG/yQg3370H//2TdQ6ZglSNP/j349UTh/t
8p9TKNU/8U8MpfkvzxcO3hoU8EhpZNDj9N31//HvhviXYYDi5D8Oqe+6zV/5J4bS9v7leA5WHN10
dd8X8gf4J4bSdv7l2ha9Cf5qHSeK6/13Yigt3f2voQIm9CW0+b5OBUmAwn/1pUdplyLoYUSaj9mM
ftCqWRA7b7Ywr8nAuy0nO8QfC7YO2zN6x2LezQ2JYMhrtSpDilFrEkidXdlFBjZNFJSbA3Vj43l3
ekV2Y6YPUPtumtI4pCpZ1o02izNAOYK8vVkFNlQ7CmmB9WbnVSzVbHa8gS56SNU99JeGv8HQ4hfD
zgpGsW6JIJKYjLFOd05fMsfKsaEAs0+3GFOI2ysWSvXVbAhc4yatHDJDqjjeoEVjoLmM/RYbjuFl
4WkeEfkO2kvd2Vclh4WWoBmNfftP0sEGCC3msOOUeNsCY8LWD514WxJCGyTUwcn8TJDMVpcpV6Pl
P+sUn2wfsZyFlJxNvZlnmcPtxoRz+cmVnXNmLDXR4xn5ITQxdOFJlPxJJveScX+eYUKRfPfpC9+4
YqtE6Is2HecWz6ycpx/nYXr31vtWY/oxeagZmR1s8EyhO+Tgh9NUvufge704+8776cnCl8X2afhw
5ZovFgsWmAE74vztuRVLWz4OAnc+CgDKW1qKn9CobngMe+kYPfm2jzHa1A96yqHvRhFbjnkAOecg
FRN/UdKGu7CID1bolFeVz3Gv8W0vJdAghM2tkTABmGFS5PGVASGKaGDSsxYX6ZqQJ2833Nc5wcS+
QA2E6oOFQUvR2runmXVVMiX4iqoWLbQnKeb4w1cAe4i0ooENmXtvDRIetyDlFWW4QWZ6iXBsMbno
YpRpmBzNamWc61XbOnPyoF+mz7K1fkj49BhLxs8U6W9G+D6QY0OQ4N/U6pnN6mxaag8mcYh0kxJK
14orvz+YFBZ7MWj9dgSj2xA8tEHzz3x3EnAZpudE8+/6OntKmxwJyYzavRiqgztbwFyHOYgnlwwl
vZWKLqRDJiLQtufeGfL04qNl2BRxPODABAfCumbbz6/MrQlpHf2buY2/PYL9tuvtWIlkH44Ft4/l
zYFpJOgThbWdO+e5Rj90aUlu2aT7Lrszh890br/ijihlJo/F1gbgULgNiVauRT6bGK8z+93UYdsZ
RXtV65Vse7SdlZOYEjnTBEwZsWomWiQPxmteRSW5Y10LkrB399zXBVzC5pgwU63n6dPz8juWa2Jr
pOV27HGUFCYtZtxEB0cDRdWwTe6IfVpbnY101LyUzlzsCXNn1+lidDbjatuSUbCtRtKBklmSX00m
v8iqAoNlBQZh2AsrDO2gXr3vHPl/04c5aV4N4Hc/k0zWddoy5az3S+T7AdPvT4c8iTCtvb3QEc7n
DR48D77ABF0QzTQ6LLFQskjTjmUBsSqzE8aiDScxOeEdNWRZ6PdUYO/49HblOiU8SuQX5dnCg9Ex
9va9+AW7kAGbovzINZjbVAJB7A7sBmf3I6tZPKXxK+ESBFUPDl+5a98SJIPgdGDFCSoFYRxsMych
oreO+ZTl4z2vZPKCVEOanzeE5N+4nXTPLZp2JPx7JfMFH9/BjZHSjiPimHLCjw3IDynLKE8z5YrV
g3ItfZ7ORrBVnk520v6hGLVJ7lsww3r5pjU1LMEDQ2OKSht2AwKxSRPPmtWfM9AKMxyZIAmNZuMh
vZyq6OjpydtSwjwFnUWQeAF03WRsysplCULMN8L16nM/j5dZR/5ejXgVx+UOvOVyycbnjLHYvtF6
BGMesbMsUBLSEYlEaL6SwUCy5N45eo6OTjuRZt5cPFbk8bhYAfA5PqfRFweHcXZge1Z0tBMpx2c7
Wvihu1/6LN/dD2a6YtP3eR4yA8zS2G3GcX6KSHsnpBK7fm31BSKV+ybXbkjQW4j1J2Kg1ZJnQpoO
ESO2jZdAvQSC8mrk5aHkJY2mLeTzt9G8WMYggtxFCjC7f0PPTfd9f5roQLVeIKBzdCACxcR4qfK+
/RVdvOmAHuuuEzmsYyd7g9xQM512YznkcaAwMDG039T9gPme/AsEzBK3njD+AKvkIzw8tM5sb1eR
wF5okkPiBbwubx7WHHJ+eKuXKL+rTM4Fy4lQBzvmG3HEzpZAjl3pEVKrTW52MCrvfu6rU7OMYjdY
ZbUt9PiQz+JxqekEGi+6Mpr5zD35ZtO1U9d/zWGhEwXznmvrSLITSdQmS4k4HdqgD+Or1uK5yUJs
AsYcs70j5DnI8jdWbY8eqrntOCFx6sqOx5E9M8cJsre2fjAXNsoziV7yFc51UDMZnxjHAU/sXLx4
ov/CQYBfwoVlE7t/FwO3EYpZuukFZWtINzt00V6baM/x42+mgd2Bz52eg/7BMIWSrNacY1NPLKN7
Ak9movnE0F0bPn8gOM4vQ/egq0Ja7Cd9lM9wFjDpk5X3W7SyES+iK+DD9yZfJanU46WsyucxSeWk
FmFevLRXLSTlo5ajUdXIrDENxkYNYxNupxhVpAgDwRk7FAmxSdyywI1ItzFYiFX+VCDOXbuNN4V7
DzuBZyWP2mp9+256V4dohMIWsGv7Znu1xnCPJzHz+4dG43NjYuc4LYjrcuEtyPc+5ikqgsBiUL2d
1j7EsXQtHBsNmo7wLesIw5u9P62Q3W4+ElDBji+x/Fs3omRaZ+LMkmQ8jTgEoUth2AYc2Np5v52I
l2BG0L5zHAQTyuBC6KduaASuKQIzEWM+dBG5ELYW44yroVeNcJ9RQGF9eXGbwiZYUxyq2ARFuayI
44g93Ii6DYbuYZyicR8j3GN2PJ8qM1+CbGiQ6VXQ5R3tTmOitG1b4yodiPQGVH+lJ2GKqo6Hpkwe
isVfCWu6bmCgkjMKYLaMdznN1dZ1AEVWHMguyB9A9eFjA9ODV91mSkMGmDXNuyzUTqWHJk9+js7U
vfoaYJW1dTadN90vFZGW0lhj05HWfXvRwvUBA/M+7mMT8YHzl3En3zOBQCHdpx96142XSHnaHzNP
b40ux2DdOBcNC1fQlz5gBRw9lYNfRDjaoeRMD3qRXXl2GWMAqc52iBmDmBKX7dtBq8jVikx07FUS
UZVp1/5qkvbDU7oucmMrA51MbWvLT2Jag9meyb8VfLJFhFY5XXLIk6bLfKkijRHSuy+ollpSCazV
CJitbGzjqRFALMuwOlpLPN2Sj2xzUgUgyl6QUhM/IlAAzEOx9WcvYGdxQSsXWwN5U+PyJSIGt373
4Bss6mPKCCf8ziw2Sg5niN94JG/v5xENus7PvCATrbSEFeaIkAl5jbkFF/QYwtqq04+yqBBTWeu4
lWUNlNqbMs7RJWAsJ4mTlM0c4ym7nog8xE089T++2RLLafG6ZYB06/ns9OKTEoyqNe6uiEaJdmZl
8Gl6824y0T6HTyJnHDLY2cdKtuesIzx0l1eMkhVRqsYNhyTrmbbtNk3uYmF1yqfqw8+tbxIq1qOf
uKRToaNGTAt0wtmnoXh06wGcZq+HWyjUxySL14DBUE/MbnpMhXbpO5hmsV69WWT8ddA+NmPNex9V
jCDMerfkMY60jtBb0VJA5yWb1QWS1tA9WVXxntdJGGjAGul3wFJaLoaeOjusFuP/Qrzp2PFx62Qb
vR4ntJDu36yUd2a9rSa8D2NnfNjZ+hj3mH1QY3yl73ruJkE8hwfd5WxsoJPyfuEuiIuBHHi9u7bm
ELIJGku7Y0IaRm7QmCjvwz7ZdqHzPRfFfLF4gE7dxLXYzazIqPlzJAJ1ztHAthbc85dDXAKJMBCj
QaJwE/G3LSG5WQlZLzhcb7ysxNExlRI2pAdTEefoVj6FV+t8jHBEbI2MXXuArFMgHGrgyOxGallz
iZstEj4sMPnAHWkazAMlajbvkdlsFyMxAqGx7DNcMo58dzoO62xvPIR5fOnaAR9fcY7nc+giCTa7
CSwQsNjBcuaDxD1N5lNaoWJPDYzbQzdWGMwAJNve+uEsFdV1Q71Yl9L0a2wbsFcWla+TRHdw1HZF
vbDHFvfG7PwURfso+WAQgK8WECr0A7yjTqERjpXmtx3fwgajjMt2pJggA0772pu+Qs2ud6IIr0kX
TRFb8uEN7AzDFHBb1XKwQgAKRWLvihLmEJxWnpr+sgBynxIH3qSHnS4zkzkADLyLk/Q+rfLHMecs
wK5UbF3G9B6Eh7gpnrPJN/bGOp08gY+v1i/z6ttoIXrwx1l3zIvxgmPsYhbRObWd67TWnjq3vK3W
5A/wNlSwQR3CsjbiQtsXdXgsMhBb3cC74STJxRnZLztfRYKok+n8V0ctEaCpfvQs0rs6d5/SIrZi
+kvjyzmdVU+rB6RIZOFnO7mfswdQzczcZ+JYNllf9bRtOf5huu7ZZx4whOgFczPWgj49O013ISsj
PvpI3yCnlekJyw7npc56Ol6ZzC8g4elOmS6CVi/XpEGyypVfO2LcIwcrqHTzvdWCjTJRKAPjwQgT
WxevHly8GpW+6+YkmOvxro/am7atnYBIfWc3NYgqFlYgE4phNvzFJnF0c8v05t7ICMT1O+zAU3Eo
0RyAAaixmZcrj1Vp3LJe7iHxRH8GEzswODaaiindxt0Qb91lfDdL/zN6tayJ2AaYsGg/G+azVDik
M9wbLcJtRINbv1jG02zSTJQTVhRbt4pgnfVzZDAfGVcJlsjwigwlT0SZjvcEUOagiB8S6elmk5tw
V6+mwK3yxgN/jUXxxbbmo5cMt90yHvPxbFkWi48cbjqkW16P+MEMc4aatOQSTIySf27tA597wPn3
YCEZ9TYN8bE2LUY37/QBcXqOOHx2jtcnO/PIORH6flnDEwPpuwa/7zqMyPW3YScezXm9xn12HSFp
EsPOS6KHPMN759si2giJoZ5i9qhXuLuRrFb1qfbIRsN3ed1G/lORTnsfM3xnca8WVfymz9VnyHqy
qjJ9k1gMCTR6oSw1czbT/mcz4D4wwlPKkmcqaYfNDW/lTjebQI/yXYPd1Z/NPz0qbdIQl/vBms8E
3pyrVPz41Lb2CuVxHs7Q3O+x2l5pdX41YvTMuA4tasLV7+8AUQeAy2pXe2sG65bN/DdV4I3jlufI
9e5EyOypzYoXsUbXyXTNruxkslSvxvig6dp9U58t7kGZMs4Zt2zqGmpLpK+3josjFQHLX9tfj/NK
YVe354xguoaLn+CQjj0l7uaBKJfioUEF4ETNuKEO/ijwUhh2fI8Z66ml/l3T6VjbdJh2hQB1IWxs
I+iRiwU703Su8UyggelYTcTGgTm9XO2iurIG4tFtyiNT8wyytxGUmygiYw1uRhEV2gbP6B6yNtlm
hB3vHINDvctKYrcNnZI6PRshCeHVnD0gevJqJNvucrGnBwulWuHSgJM1fuUL9zmN8KaHfUVjwLXF
fjiBIVjzGLWF9olV4mvCKEAJydyg58hbxdfQWZeomi/xBNcSB8i2RZY9lSbSPUJcPRTxSKyvnND8
M/PhVyWA9RqLMfEKexTVe7Ppv93Rg3henkco7Sn/1iYOP0e/+Fl1BjiASQNd40d2GnbVtrVxHkqD
+ArPDB8p1c41RiU+FuNFZGd9saCRGd616DQ+KyqobSjCQ1H7mHWT+zxz/xZLC95WQ6Uw4ojEBTOi
ttWN8sSW50ROeyGK59kedkWeDRtXs3ZW2ZMZu95BQAFNT/x6HRN00b1GDgakWJ+OGis9aTM9kjx1
nWnfa/7mxQ8Z+faj6b66uNNQdxEmulZIYE3hBVhnOIJ079GsmUyO1n0MQ+e6MZtd6g0vs4guiwA4
VF8kShfHVJ5d5Q4o3ILT1yte1hCrtFWV2IFoCsEjwkDzgthoq8Ciy4Kmd/AsMKR+eW9mGhImVo2H
ZqnvvIIcg66yzGPPQCmx9R9/EJzFjfPa5kRgFg0TXZhe9CgMglocEzgW3ga6YcPr6MrzGW10O5U7
VBxFEPu0URBTsBn77T5aqT/pE/dZingGRttLZ2DoAkYBOUwcOp414QH7bFjniWp1TjJaCTgY4+HW
DbxVXgVWc6PVAPXAN7iEkb+KxjnOlATbqpse6mLYVwbjoo5w9T9Z+CFpcah03Hsc6jobOEIWRvoT
whOcDWMdiQd3mUf6EMmgb5TbFFjA7LDV83FKez3yy3zYJ/bIeKDFj0BRQzD1bD6zu70pB5rP0Plh
hHLWC0hvfdf/bQWvWbRiXWBxR5skkOLPxYBKgvTDoR0ABWtOj2StJORIrh3DIfoUa8dYHVf66vD1
o0HmR8PYF5Rl/WWAXk8Z3R65OXZDu3CCccTf5VpH/D5wVuiGdzhtt35mPdWNQxeqM+NGg9GemtR9
jUiQuda56RqHbiiJnNuOzM4zvZ5dQ82mXsni5EYQucGFngQjqrxrx6sIkAbJCaXWLFheEuTL13FT
zNkNKyoiEPOayXIcbp3IZdvXjy0ubCSoo2EsBN84/rHT56+EmVy04h5ryZUMWqf/tADcsZtDj4UM
42/eDRbeFGvLih3ETN3dIRSlCcj1P2abfOKIgqozMwQ2U/+raJx9Y2yh8ZYIPzkzNCFXisyJpjxs
bzTcM5TKAMRN6tou7b4W3XjqOk4uNHVXFWR6QgLHCIs+CE8jsYM+4QVB/Y/7IOUOcUgZ2eDPBT7Y
AqzIEw6wEvFGX8Gez0ik2zRhaOxSsudFek2F9oN/lhYaQTfRygzyUDGQOlAsbpDU4IStnHht5tV8
R7S1qCmyQ1OgTK+ziRIoabd1xdBkypj+z/rC8NG00EzOq0B2T5EL7KXKYvte4wGv1+ZsL9GN5oa1
/N3nDbRZLWCwSvALgyGNqcxhsrgjmno8aL2WB02PX9ArSG7pDUHahfgAwnOADbAAgak/TLJdLJ1/
17pYyNwT+3sQNbmLKyKhKolZfFR4LnoZU1AnTxUkyWM1kCLQj5CQTNI8MMWQGypiAjp5IlGA7Ows
+kvagL6ziHj3GxrZDrfONiGcs/PmT5Fl/JNRRrj+gB0+scnNH4FONR6jD5FylDZ2dOsVyUEn0XTP
68XDuTAjc1rYF5m2LAFts0Mzsnz50Jqo3sQJjqlBI05XmLnZidHyTcwCgIEHgAMti1uqK/gxEZaW
ePgyBLiQJr6dGgpN0C4nwe17WQcyAOqJYKK8b/Ch0OJUa3uD8YY3ihHfbhDepbHii5fqwLsp/Lo2
uykcvQkQjhHyPQVTx0vN6OfAB2Qa5MSax6LKwj26JH4MmLSbWYtCZOz5ndVMN3IbHLUZCwpO+P/F
3XntSI6u2fVV9ADiiN4Agi7C0QXDZUa6GyKrsoveez69FqcHwjmjwQhzK6DRjVPorpMVQf7/Z/Ze
m05WCA8jjEamKod2rt+TZkDhkR4WMRK3WhtPjHQPr2JiDje2ZuQk8gWyjqpf9cJUDnmtsS1Z1XOl
Zb+jwTQd8OFlQsirbpEq043oX5NPIaN6SUArhQXBLw3e7NWoPC1ZvbBvcFWM+sY+lEav0cXMyQSS
aaVVf8gprKGBUhtKny65nZHce0udQFkw1o+QZZnxVxKWl0qYlnMl+ZlZmpcI42qLk2rXL+xSGCy0
ROFusdLQZLFCXFDmQAEiUusob6WqifUw2WhEjF3BrUBBarGX28MAGtRIaI/bSJb2OO/AM+uHsM9f
pAQDp7IQW8qstGaqCpUokPoCd5SqHatEygKT2yvDLeAvvHvNRBudNEy9DYb/+5UyWhPwHzI7u3Vx
du7UnNTwBKzJYZXCzBbLdtqztYvp9JrZTgWSV5uR93SIhbsG6ns/lrJCgSucRsI099rIMjXOtO+h
s0aP6IiBP9B3hMh7z7SIfA5AHKMswusUF7Z8pKHtlOLDEjAWKYt6GNd38g8z0hVamYmt4aiCwqKA
h3jXzPkVvitpyViMISJ+r3RyW2vwV9br804UcuSm7CtEvaXjsYZbro4o6ifsX2vDhBRV+A9KoWed
bCc5RWBmgF9MuX/nVgOQZLVOm1KKa339yYkibKpa6wjPfQTkgje8Q5JTZo1E8Ox06lVjCMahOEoa
S5KcdPTZAz7Y7DA4fmRbCO26SuBTDIQLBcarOW2vVsX2Ienin0xJBLunAyNR9a9GBpkbggZtMoGX
3KDJU1l+rEtNFk0EZbdo8XAvBIhOZvyMDITF2qiYp6EGI7Soj0XHo5+2hUUbjiIz3pqz1DBZGppf
mdTR3IU8StVCakxoZOdYDOsTK0lmvm0wCA3CbZUI3ISOfVeUsZ+szb5mlLDXcPul0Ua5klh/R6Oa
8D7zUU4mNC2DX6g/8PCw0kB9WSk0kUMvdl7akpfbMzVBSWcxuOmeSUgWeAfIZbeqOMeGcZYOMYUW
G2P2lKPeFH7EhqLo8uNSot/UzEHbKTGtAM8sjn2VZ6Gmu4kYzGvtncwEJh3NpzXl/Ru5Wq8mwTvd
EBYnInSRgCcbzazcttW8vQ4qP4+nrmckWeqb8xMxI6fBULOSIOHeHnUqL6sQ8p2lC9KJnfSWlk6v
muUh6OsxfmmFTU8m6YEIDaBO4nLfGDCS8iXy0qR8MSPU7o1sfoF/h2OljbDGwuioI2AEBIDta4mM
z44CdjKr1zEPr5pEVzSZTwTIRwgAT0sdrlDbH0ZsUdadCpl4XD4CnEnQdwBUyYxUkbbm1kpUNwke
+iMCtGhq8AM0OmQhSciK+RiKhvEJqxTOi+lmYWZoqfRioQCMYpB7Vslczsbwu+oMyNobYgWTd8mg
nA3ws+5Hf1gzX8r7B2DDoKjSk2XFTtOVgSznxygpftf6+Kfq2p9Faj4ZT+96fX2RmdojvGWmpepr
cwDdch4xBgWRwmiw1tRDX1chMXAQBxtZonGjy6Am6Hdkf4g7iRVanKvMDdtEBIySvqVhec/E6A21
qoNjzJ9aEq2zbsIEID3SpskYBMPczRfrrw3GIi/0oAorDTWkNwOSbo/NhbHqyyBDAC10avAZUTi3
s5LtqkZZj2NPDHfOZnrfFDWNo46f0xjOwPpMd29lZcVMBruklKJvjBUEBXKO3CkWx3nXJTEGz83s
wdoFhsBoHRWD5XnBZOoqlSx7K6E29xCaAVAh59PFuL8QpLQyUQTjodYj8y4jS45R3H+kGYRLI1df
xSornIKrb9+qtXDql8S6RCKx1Sa9D3qZiz41+6LvJ69kK7lZoF7zVdUuHBC2oqelO0TwcxBQh6fE
2jZw5jAfiwJbfZrVJ6UUgTUplOKGUiznNMEXosX9tg0U9cAQnyPiQGmx9WV+J8ww33dGqB6Y5z7Y
EiFqXwmVCFfV0dllUJR2J6uguFjj1kbu5+cJZrDKEB9ZTB8/GdPDSJIB/hfJHELSHuHU41Xscv00
DHYXsghkfM+eamLcslhjj3iFppzeAdsK5DJF2NWt8J0aOltaJf6UKY6MwWqZtPP29OwJY2pLsybf
EVaachg3PrJSlEgReDMPOfXvfkbocpTV7r0NN5WzyngvySIEJW2enSJz+LAyisBtNwWxoryBj2OC
VL7gm3CbTuFmFsPcBtRU+lYMu6eYkwLrNh9YzE2yNwbNwgnUH9idjm1+0hM5wirSv1uSjM4WXR9W
wvFeJWvEsGh+ZSnDGIYFgllmyEBxjCh5pTl6npynBl+wWeqLL5NHw1S7tqGkFG9V9Jegz6u3ib+H
hjQtaSJwit8aGQEWTFpofEGmFR9H5gMkIqpogAkk4rjBwiKa5DqZS+7OLagxbmzXjIgICwfjoAnG
PjYBCLRC7UaAHhxSqdV9OyiPOq9PeG3784R6f1cbMbIFBFyM01EVQYwPj1HGZq+dm2uY4vpqoEFc
lKGa4auEst+v3KbpIBVupONXSGcmBHN0NqPpB2DOmyGsIvBGm8xyY5MIyTt22kxdgL5wL06zP1f1
q9gxjdIYv3l5uKGoQK6sBPO4dQ5vfIoFRDJxespXggoVwa3LN0SGzym0nsqgUjxxqEs48B9RLXF5
yyG+Gr1nooWrUMN0FgzUDnna0ZgYaXyIqJKdTE/AP6qkjscl3qqV3jmN2CXVbVyftDWEoEcxUcip
L0tFFBSioTkqW9ZzOhrrORpRaKmKKLB5zDYqD7d/os7nOtLVox4OjKU6Nubg1eKdOBUm8ajTRzEw
f0zTnsiw8TZv5azUdbhKleU5tSwgwqZ/kZW/9BZ0WDqQ1Wp1Uep0IVD50gAQpApvmWCwRm6ZK5I4
9ZkVeXjkvRqAm0ZvekSVLKxQCMHRhHrBtc+81rF42hzpXTDMty7SU4dpr8Drz4Qa94A7RrmJEEpi
hMHUZ2H3LKSmfGp5/Sn8dbuONW6eZkRmNGk3LSpPiWYJNig+lSEKIKhRPizyMOz14soBkfKv8YML
oWbsxYbxdKNRwI5huS+SfmIlJflGAxNxHfKLiDK5GbENr6Lu9ijNsUZZVBbmwkBZQKwnVjejAdY+
ld+z1AEj0d2ZLcOiCs5iGp1TmWeFihDxVfe91pvegFyrSOJmbgidlRrTm2UK7q0yTIX03dDedctg
SqWd5yibPQVraTTChUgjKlBrk53IWiceNCP+JSOkn8iKt8Vi2OyERDn0DI/wJAnzepQgQBVSdxdb
86gbSB2whWgdInkrsVVMAftlIgU218bUi7ic47JGTMs0/ESF8Ozgr0BuSTZ0HFz1wbQOOVt8sRIs
m+2UMw6zmxsfKSdDk6CnZ5yDCC89VKsYH+I0LlyLDmoV0P7JwCHJPGlZTpNHczDiD6vYvP6QbXda
P5uHLDUYY/U65D2iS5C47eNEGA56tRynljkXKJkoI9KvF6RPqn7sHaHyR8xL046M7BrPDHjKZY3c
VGiWo8bchVFcKRE1SPb2Qe9Ji5gyCGklT6iYMNZba6RhY2ThtoPDJ2mM8NaVAUa6sD7N0sGLsvO0
LNpLmC0XIECIeTcVSYp7YYkObSVeFRigkKVIIVYK5tTkJbRhd2NNRLFYa5j1094WkGXDuCP0bBZ+
5SwwkP7wAwzLeVFJ4MhyszmoUvmnV7THCP4SEwlCOIQThw5CUpwTNzn0mS2LTekqOeoVleMh1t8l
Le/eCOvDi1DxUogzcUmN7OGqJQcU54NQwlmMzUvX5kkAIoUbSFyDeWTHW3R96JCBJFgh+X2Zq6i5
vI8HC9JCZQh2qxrvlsFToClSoJcbTCOONSfrYy9LWBjrYDH2fV0XNsfPjXwG6InUfquJACWnnCh0
WfasVioP2BoEytOO0BIQqKchEZDBsBoxcb8UdeXxX6FFj8+SsnmVF+EeU1Hs9XHGEmMBvqFuHVKV
TjIbvy2LqmnAAJeh4iO7M343exb5Ykvu4iR0CXIILNrJfCLQ8yrExuhOKAcVTj2/YV5C4VFfBuJL
oA+Hc5Z7c5Z+m3n6r6YSatNKCdmxpW+FlSWO0c88ZhwBuLHEU2zql9BC6yAVjFtkFXW/QFwvdXG9
39IlEAsgBGhweqh67Ddy/CPWRoKGsAJv85YbYSDFOAtZbCmoH6DAjuI150TF0d+SagQfNtvwPobo
hYNORJ9oYZcUTaoq1m4HHq2fPmORS4f/XYXZR5so2pFiEQOFSamUdAYcHIVCT7CQuq9IyCy2sFYr
V8fV4hK3iGOxMWDlu4m+Gr3GBU7dJmhglltbrNc2f3wpRne9ILa73FhlSZ88pSaM3hOzfIjQbPlD
7YcR5pvYKxWY66FmwLhBM4X2qM0cTSakOX/V2Xp2CsTLXJ8+s5bkzRg30p4vP6dD0iaim4aFcEne
sgpzkB1bI3YzErUJVzmHMueKggqOntKnVOnxo8oDqFBSxvN69LuQOHAkaSRDBb0KqcNiY6EtoUhV
zoBbinR7nixY4SJyG9YE2YBzJ+RdqyXW1EQ9a0eV3A1GiCGv8cpNMdXapTCGHBbmmu5FBSKXOReQ
2eP6kIO5j/L0Q9qExh2SKRxJzjqGgYBWG89edLUKaESLTtFYh6jqsnTWsCxV36WAWyW12S5IUnUs
WpNVE8ffBBJTNcYR6Yzykq0oxtRZihkojrpDrowvASkqC07asNZ9PYmhCzb1YQ6nr3xNkv2QITKd
8Uu2U7LnMLir0UWMWG2AEb+POqVtjlvbTsBSquSzonyz0pMQ9XYdvpVx0ZyNhAmJMubQXCpxn0gs
15iYwPW61RArq0wN2L4jDJA1zGEtGtwlQw6VFgJY/zKzNzNGVzZYVoj4nuXqtWXGjoqpZETKs0Rk
hojkYYlehwX3+CJFKlIY+Lm61GLnlW7qsKFe8Pb7ajGkj0iv77WCejhKMjvfIOVjL9SXSuxltguM
JSCEf2kGhURiWYh+jA1BDPIzCsYeUHm9fGjS8N0x7N9BVPYYoX13zaJ6FVgb/ukWVTN/lvEfq0HG
kOfGp1KZmIk6KJum1U2UuMPriupRQvKgZrLdi3NNxS7ba6mjT+aD3yw/Rg+tJmoYBWeKeGDgxdPH
NzQiuCMIQbNL6GMmMN84Lh3y6RE0tcIfGUor0sLlU84Dq8Gupa0tt5/5tWj4nUNS7qT5p9c7nlY4
w6pi/qF8/QSUh4COebem0P3FEBFE04s7y1kUAZ8zV1KmgKBsUsitYEZBNDZsZ3LWSEX4Upac36lA
7NCo/AjjZjZiwiWmvFlbWy/VqtsWzVGZLdTDI6BIZiq4bFrLqWTsAhVC6UpVBA8Q1gdQFVg1SHy0
eHhi3UKuJqU52ojN/QNn9J6ziRTIgGEt019XA8ukmr6yg7cQVUf0wWuN1gGFgS71/aFYyJ7qiGOk
KyQfKCK8lIGyPNqQDJE5lzksG/0Gm0YEcFTkECGLQC17C6mt8NTz5jToWL7YyB/WCR0o0w8ZWUu5
BxMCKmrmJOQjklpkMopMgNZgIhk0geo5kdacKyP6Y4qko2Dx+BAEEdw8BfVcdT8CLtTMmLAsScbX
Wn0LtfZjiNRhRclOZxJXR5kiJr9xeyMZ+KsCVdGT1rk3xurRqdv3S4BSuilEFiQC7ebFZbzZV7nq
DMWzH0WucSBIfYRegU92p6Uoa7tl+B3hPkRjOK52o/6VzxmfMtptfmEXb/JmgAMsnJqJChO6Y1HQ
BmVVut+OJ22o/yR6eAn1enHkdaY+yIabipvVNQcD6UFUv20Tn27KD0VMaGuzQj5D9xqO2Uu3CiAs
FOUr5HecLOU5mXJG3iqLD6vsll0pcUtmJTIDS02OKnB9Amo0N6OP4I9KkWPO5isBDEciUYKIrn6q
UORLdUI9qRhOTgckqi5Pbo00DhRYrbffS8XOZ537DRDNpjKfR6eQoi9hwg2BBoBFl/KLAL+vEY0A
Jitxr2WKnzbtT1h1wJ/56Fj/SH6aS0/EBoYN2eMZC/MWGTbDb7VIhFXYfguhzuoSjr+qre+9lEWn
URKdthW1izkvLthamrsoeZjYwix0WYeMNNKTOCa1nXWD3U4oFVuSD05ZxhY1ExJ9P1jLtWc3pwi6
goqREXVGNMvJ4m3HOnmX80q0yXBvnFbGcRnCg96vKsrFOgZBjhmNwROiQjSmohMtrPSsjfjXpZ+G
LF3Id2XxUOi/1F6i9aiTvzC27UYlwa8G6c82p4YeYn1NJDMO0Igya6zVYARgC+KsqFhVh+JDmNr4
qAzpKUopYOoIU01H2zozZGNF6Ldd3bDkZSY0ko4g126PCnQZkZwvUAKAnzthcZmr8nXuzd+1rFue
zsNS8etaEWnw7Nat3Rb9nhTWnax8TfiZDsNgvQsiOBn8QFxm7J20RLjwDSBJV/ApqhVpn83ybajj
rZjnL4tRERoe9KCaNh86TT9HAnLquDC+5WX0VMGQAdfi4GsEa3aSSfxVqxVV5IKtP140WxWs9NyH
X3Kskb5ore/JkjCqy5p9JUWLm0TxYRWClUnYFPLimkpMtzfB6CdVGVAU9BII/jT3bXOrNOPvpKb/
kgnv/zN/nYHx7X/8r/+JhTD6q/q/7HWnpMy/y59/tNdt/8Ff35uHTpEwyumGSMgMqVW6vOVW/e2u
k8V/0VRTx+tM6qepKZr8f9x1hvgvIuFopiZpukw86b856zQLZ50pcphuqS8mWKr/irMOPxwZMf+Q
GbX58xRZkomcMyRVFfV/F/iajWupqSBMj1ZnS4Y9647WuNmOJQhudSqvxlWYMLMH6JGveCH6lMMh
lO5D/5D7h5q/hLhf9N+W/psTK5Vuy/DL2n1pQhBCMGuDNj/35CGAxndYeKpnKT9HjW9uziXXshw9
Rv7gEYKsnPLwlHLl6/brdaydZHbUyBUjd61cQXVF4JSqG+1eB7aV5rl6uq9Jc4YqbBS4fS/c9Nl1
Ga6ldq2G66NhgX/XzDtVSjq/te377C/TvUnfzJuS3QvtZihXUbmwCkKZOds7uxkduDmPcj6rvNSg
pQX3Nu5u8GrwEbFycJjOPnjh3FJxV9mRBweiYru/3QQl0AGSe2br3exmcHa7m12V5yzxwxBumJfs
m/kUF7Zp2Ehj8p09mxfWnY0rG64keZrknY+KPSiYl2y9dVTTVlZHQ/G7OqbhcDy2b0xEdNMlMA5r
0vyUs+flKM8g3z2t8hdC7rxWv3bGbbTuw5OPYtIuWuVscl4k4JUTVt/uq56+RTu3mDaxlzkGKrbl
PFCN82KctdAXwB9c2v6ye2AS3tLybnw2INRHgCyJDbNrqwbJagAoGjT/+mdbSw/NP6bC5Yo2cXf7
LRSO+COlgY4hQjoM5nWKHsNJ5eRnmnJehbNqBctyyXfncnXb1T3+5nIlBE3l71iYy0u/IHK9xcJN
x9//rY3fMhtG4ft4jJsf5EpzdB9IEJq/w91xlQK1DSr1rA1nkpYi31D4HF2xd6PBCUO7MuyicZ5e
ycimOUEYWO5z/OIQicfgY3b3JJbNQZ1fDO1isajRrm12q8abkN4EFKpPrX6206uYvnbvaXVeQt9I
fF3zlvi0tH5YeuPgFjIjX7tIHd4VhbBOj83DAULITl7csD1nLD7bI0sPA9a5B0/ep2P1M83z3yrV
nhObYV1fnhYbTWrPFLtlhosgwDZFOxTtGeQbLx/vWPoi24dKPbW9LQ24gU5oOvl3etxNKfJiZ1od
br3qbeofq/bQ85dYfxTFS68/sFYlmqP0X335y1x/48xLr+NwrYfrkF6F/prxaKgHFjV6f8Gthvjr
PEs+w7xM9/LZ6ypcsu4aOj7ar8H50UtXEpwZl9foTLvDtLun42eTf5BAKn3qgHAqr1KuvsOSvFvO
Cr9ZdaafmL11ZtHmyZW3hHtC1Q50drC76HEvaXqxdJIwzj0Uq+6aJhf/oE9nBH/LY77Vif0PR/Ht
79Psv5VDcauSsu84bzUO2P/glNNVRcPdLONM/uekrGkguQSCbneMzato7MfsJM2n7E/RkbwZZNVF
K6+MSDvrBSl2Mj1L6wl3uO4/1v7D6D842uQ4iH8QabJGMerrV72+tMbD6O51dNOkC9lfCL+TJYDh
j5V+mQMW7Zsy8ZSFx1I4VYWNp6G8afU9e1Ppy5rfmvbbUv4CsWn+0vtfLEqS+XsQv5ThYynetfwp
H4vqBfyYZFy79S4VjFNu7VWXPqr5c6yx+36I06fYfTXd1+xbKyLGxzDdNeOeBUaxe3BY8sMy8a2d
cHLY+cyq06tOSxZS5QKlCt/69l2a3vrprauf5vjaAcDeAnYfu3l8kz8FJiGyIxL8rAbrdF4fGuCV
xLnJrtwHdrYXJ7s1TqVok4Zy7nfhfLOefx90EUIEUtB1h51bDwcg86pzSZD56hyl+k2e33vhvVje
s1eypKb60zIQ130Y7duQk/vx0vR3hf2kjSgS2/ZCPtZq14kzzs4wnTh3ZoLJ3Hj1rMUTDa+HMdD7
o+wvDlGe5RO+6M36omjfVIo74pz7IqgLfDHnded2sr8KfibDlfGFi9bYtCnxcJnSC9NhKub3Yfgs
lPfR2PUqVBo7MdgInmQLfX95qi0kvmik6BLMoCBQWbTr1EEdrCEQRmvXuv3q4g3mj3s+otENXxga
VflpjgJ6ckUM5j+j7K1b5IqXDF7xuiwvy6Fs39b5uQovljcLl0K6YISQTF85djGKb376SzTfSk8w
bkr9YJ8QL68t5/etjfkyWeHcZfOeXCM9SLMLNIp5DIwtiPmT15neJ1SuEqGY/UVUg3AiP8QfaLYP
/k+iXLvugmBFUg6Hg/JzN4BLFG7h6/J2uvWWN5ICexUMOzbtgzS+NNVbsfPnjPCEE2vhoCiIS3pt
lGeiPF/ojoKix9JwzYcDUENZvf45LPGnmn/cnanzO91jygoQX3Ba0Oilk/0y03vbXVG0i7VNFU9c
suA2Doo6lMHIKc+G6K98F9dIDaQfqQ/+8+MAGOp/dBxoqqxIqiiqqiX+83GwMBoO863oWeajaVyU
xlnhXngSVJjVlQzXgLRvi9I91R74pXd8ENruDfONKNr0xLWFuuKmRA9lelGSZ47++XCYr6Z17CEN
QKc5t3VQ/OF977jsO97LgyCchtQNw/dF/yjdGa1heAGkzF30zi9Of+QoYAxqNEEk8XQFNZUTpp4H
pw54QoCVw3ld/DXyWQOh0p5ju0OFVpyYkbYD8Q/wD48MIKdrZd6g4aXFa6s+K+GtLT/m5PP0GLSL
kV674VoM1za9iuqFB9/qefB7xUFz/1eBJsOTFJfcAooe1Z20fRSgDfK71B8dw/xM84/Hq9LtX1/H
3jcEf3VqPViHi6AFmhYUgZB/KM27+8jDw6w44Jh1A+vAL1X8koo9G4nTyjXW22bq4PFerqt1tVYy
ZW6HrP9VmzR7v6Lh3MsHRqPSrWhuk3hthMvSEJ8QWOq5QCK410JEpHaPw7HyfpIQnq7PE9MkVyO5
sLOhOQTSydYMkNQ8wXLb1zP4U7v45S/9rYMNodoKuQaJTVJQ9M4dzPyb3eUk2m9AJan1SqfwhdjX
Ws/PADwEb+xnr7ISYN4pBLZTrnivyysqn9AL+gkO1lnvWM8FubtYF8HCpnJt6lvLDlc5V3GwKucp
DqrhvKl08nNX+6FHGEXbXK9kn+SYYR7qPhU84cqIwIDnaTgR1PPMbUQnvlXrkWeAxZjVEYfnAAUi
jm0c7b+/f+mgx3ddurZ9sBSX3Liay13pX7rlNTs29cOVIDe9Fu0Tkt1tHm9oqTv9VlWMtd1scltm
EaVb2J3wUIz7nN21/uYymX4R9ob01OWXdnlI6d12KwG5nEN9PJaOxGBmtpH+TuU+f38Y6WsiPKzl
sWVgHGflSqhnNrBa9UfRq5JzvgZKeXmHfuZwGQAMp7KhXqFRxw5ousLqDrSm/IXyy/u8CS0lIynU
YwFr0Ub3j6wszbAZbDfH7ijAjqsuWXVtqqu522EHsChh3aj3cBixScLbkM1+NTNj9xXdF5GA/TbN
XzWPYPJdq59t/NF2bzPZqPu523lsh18vde4yz20vqUJqxdF4WK2fpHYV8sLCmL6kWVA7bNq455AD
lyiUvXG/63e1edlh8iSu9KTPpwlGQG/rvT2ZNj/vAM/g+4y/v5pf0KopbqFydturcVofO32yteqo
Hm78z1u2VwdYZjaxWY0vEUAUHXpSLUCIs5s4AyUccIwk57k7hxGcCC/pgW54Vumfz6xjR6+aXuSI
q8bOiQIJ34vqc6oAbHwV+dfxvWox0npr5jW0baD90HZem/B6UcRdH0LIwIb7hbpVC1Yt2LHw2ufL
WYD7CHxhDAqDuYKvtP6qeRj/LB8Umr12HCFBlJytJbjZNgNi1sonDUFsRfb1dvjY23wENMfi4mKo
WWCl50E+n7kXQ8PN30TTzjMnbJ2oQzNHdeBUnROZjgg7jf/v834HloCQnJw3qL6J4g1gbctS9i7t
UVaGL1rxEvEdKfc6vg/NNed7S4PZpuRXqMbJw4tdLLx14hWmlw3+i8N2MLXOyhTMU7Cv91g99wuM
hfeq/JDEj3z6FG5lMCVs212wLCHKEAFd9y6pvaj2TMVVFTc8/uR7R/kcdvum8yvdm3Y/8vj2oxa7
tL8qysWnyXz+DE4tOESt3p11upsGq9Jbo17vh0n7ks1Ps37PpOcKHLFwJ9l5c4TumiTXQQ16/Sxf
pMk+yI8uPgn60dKPBqL7eWsMoGroTri4smiTimdeR/WRWS+bx3R+G4tfk/ItVd/3uHrktkJyl0Kx
5kj8DPdIIMLCLzo/0T2NLRuuXUdHtEvPetNLrx1cnxbls66OyQC7zH0+pcouxJN8LrBzYxvJr/F6
j/WXeXmdhTdWqc6EHJvntfc1BCL12Rm0K96lw0uDhSH2kgacozcvXmV4mUGwlsf8Wfl2/ujxZ1J8
lOp7br2ZD6F6+ki3Gzu1F8WNUCjLzuazsfwy8e88MQiafCKj88n7z+97CdrQf1D+a4ausxFViRDf
hiC/vx9JGdEtSP99jolpn3BYbx9tFB6TP2rhN5p/+Bh7O0eG1TrV6oC2O7etW4gBW6yV23iHs3dE
PvUpVJ+d8SEaH0v0EebvWvjU1VeNRerr6WAW75P2KhPOZWdouDZdNMkRTq85AOcVzUWgnXhjA9Qb
AKiPvYv7c5F9JBFsP6HlLWdCvcTqXO0fYuqrsyfPXhN5fxHm58YnFtAuxnanrPionLhyBNAjKuUq
XeRR2D/wk7wt1ZNDOQkffXrPY9Zul9XGA7UMLNF3tNdv6N6W4qpZt7p7ZPUr04D4YKUs655/F+RH
xP1eInh55Q8gFyo0PPwgPgMGpLHtWxcS7/0cVpAlDym+m7x7SgDzXaUrPhtzYOUXZbzOxk207sxe
qepV3gNI5m6lOrjD4INYAuIo13Gk6RXyD2D3Zril6S3vr01/ufPSARBpWrZ+D+3TWD54Y1ZUPIK7
iTdb32+YREGjcSXulsm7v1Gm0oFa/v/rMdnykv9pFqaolqKYokW2sWYq5r8Lgq5MdhnYY1FagJP8
mtqHKb7qyXubfvkqbvHk7vuq7MYhra77Qbf/cWcraBXn2gK0yN+DvET7cBuk+3jCRnL4WLqHNr2w
GDK7sySflyiYm38r9FIhyKRgOTbFizw8zOGRd3fUlyKquuZWSxeJTuAgS9e6D/qKgc2VINQ6vMva
ixa+5ifWMob0a5R+letvPf09i7+G/FevfUGx5gwnELw8s0ocd7tHF3lV5CmKi7pQL8+PletauSol
R8ZlGQIR4SKMD7eZPBBziuiZo0+klNMujqm73MJXUKbAKcg1kMtTHp9WNo3sOQx7mS9zeds1LCq5
7urXfnxa6XssvIcdGOcP87cyPQsenOy5tK+4wdvxIXf3vL0px1F7rSFAFrc+eem759C/i8Knrn7v
yR5lNQ0BoyFJqfedfWQEJoWmdkmyq5lee4Z82ETT64DhWveMGZuzF1ZeHXkc11npCv+bsevajRvL
tl9EgDm8sqpIHmaysl4IWbKZc+bX38WS74Xb3bAvILRnPA2MpCLP2XvFyJCOG+9jvcDy0M72n58R
7oUU/OsZ4RlIO2hAuV+rxS9HSUctfdFVrXzEed6/p7yGJT8tTyOE0sbtNvbw8ttCfC1TkiApijFH
HDMWnouo8pUmiAfYYM+scubZS8xdKtK9MIa+uFPrfe5uRXHdtrM4hdNFc+B1gkzKYm+rqNGlKQPl
KvADYiDRowX5lWgUvbTxXciQFPVONBC6Qxk4SRewbDB0wdYFkFdjlu5bn6U9SLN51HTbSmwNkykM
BDYmBCXxuDaRXAJIzOMlCI2Di6cIBDzBCAU+wjJGa4gxjdjwibD7Gk0pF3jEo1sZ3YT5tsy3hr3G
M36Y87aGzXSLXpgqj/hASYPplqnMODKGzOTxjqR2xNiy4rCrCzssXgCinpbylLzrylURTAhe5JEs
JQGeSMHCOjjj4s7rfmz5eocHltIBxO6zE+rEkpvMnD/E0WBnvUdlFadJB+jbIZ5D4VWujYumQ7SB
l8lgUFzWEvDCmKbExrFReLz/HXb3JDd1leVQIqPitKRaxABhotElfGUYUw2Ef62etHox7Q+UD1BW
Eh+Z9Di5xRiyaVjAyKpL2JrhPKfsSHFslcF6QYTKzWq/Oymb0yfhchglY8kI3xG0W1U0aWiS96Tu
yXDLxm/U/F6Wb337rIWbWFxb+owUzRgyBjOdrLMpJKQUCYr6xtEqQS3dZ+qZte9J9W3dPsrtI0vh
BPtW6OMWFsgMyQNx8CU8+4M7iXZW2RFSr/Da5pr1ma9hxvtCEX5NGcjPGg2R09cOY5KTwGQf+VX2
tvd3IDV+M5AghDaQpSNMRzoZVCfZO+3shrNRADccbse8d/MUc/yBTfScRl+NtooQop2Qaia5qeTR
KtI1NyAWxS0T7z1W0fmZQhINbnKfESLRBE+pLAi3QW282QpOVdsdYwnrA+8xxoMMqDz6K6QbM5sL
hhaLfZ3Bf36hGelfh76At1mA8FXhFAk18L8d+mkBgVa8VPMJ6kxEZogrmXoT0jQ+jGSYca5rc6tV
q2BvVf/IMAiwT/Sj0I5MOwXlNPjqnKlDignY2BNW9RgrGxFzvPrGMBhdpEuTztc6PWg8onmtAtgK
bs3KKWZ8Ql4z+1sZSLA/z4hixYaKl9RoY1LGcHSTrCYRZcSnpghgRa/Cdg5AYAz41QgOquiZNUxj
owSDESJJBtk5OlztdeqnnItqW2ic9e9MSGHiKwkO9LU1YoQrOIOMymfcMIF9t5W3JHbuGBKQBQ2A
vlFcAQ987U8/FvyEkYO4n9x+wtvc4udknAkXVuf0oE1DKg4iBom6rgjjHlZ0tLd2ZnXKVmcuPIjb
z1R3jQfwzY9VRUJcTISZzDWReSLyhEWCVmIqsfkDiBHD3yf+Pig3Jb0BXE62xwIQrr427NmyZAQe
0trxhgotYFeItD0Gbe5EvYrsKRRFucfbvssn2p8fCpYBv/bPSQDx2DLHi4oMfQmLP/85MMZozK4j
Cna/JLUlKsgobQV/LEP9ZVCikWZEOS/8ac5NoPCzAsGYV27Aab0h8rbI4yKvaTzRRE4R05NNNjjZ
iGiDLgy+MNZahxUZHOyKRyLWNjikuRO0SBLwzWPdhk15WXiEP9/iUoJu8JKx36L0U1k+t/l7tXzS
yWeMCBceFYb6gOy6AzxGSP4yh90EbhVI6x0sqrf4zMI4CQQFyH1FQkJnO9DJZQfC4dRmr6rGiGhC
N4nWzLeyuYYj3P61rYbIkQ+/y6RBSivwoBpRSrhRWWMGpfXiwWZYGJGXPBIa1P+I3BAka0SnIb2r
CLPMI7OOTCx+Qm+vLEBSZ6KddURm8LdW/sZ0Hzjw3sH7cHY12nKO3HkL9dD5PSnuTXEvuhsDsbHb
tG4Zu03q0IWdb1bDmwVLEPSEXm/ueDX7eSd5aMFYG9Jhtt4wuFhzbLOw7Xwb1898+T7FP6LpRzp/
5+dPefkwUPbqSbzL8O7Cu1sVTtmOSoKcyGLAyOqyPsBFYBfhxkssBgqVqVhx3uj42d55HvZiZ6js
trMoGBrRNZgSK0DNNd8A/IZJSRPEEybAhrEt4Jo7aglSTAECUWmwA5fK8c8PJ8Nz/344MX4ojERL
aFfiXujmLyMINEIzbAhwrxbgZ0XwqGYx4xIiaI4DcMkyJoOs/3nPm2nRlpjZKB2WjhFQaPFD7j6Q
8aFQ7wDm+uSxCbejJ1KujN/1ZG+JRU1mophDYrOLwxeuknt54S9lUGgyi9nX6hu7buzwwi/BugQD
HW53RH6XNRqIQhxQMKLXVIg1JWOvSmXQcodgBjONzXLaccV6CsTZHIH1RlBSGOnho6RIViIMBjei
2QhW09vc5sSRA+P0YJaD+eti8jIXWIm0LyZSbSWNNY8mjcGrNDuG8BpX3uPy2sthzfnTFiw4g4qb
wjwOJpOcaeRx3vAYT64ALHT0ZsFrcj/LfSXzhcyXZliDnHS1gx/VIRia96x577n3VHyrlWecPMvi
MU63Zrp07FkZgwX5WRTJS/LnjxYGjP/4aHl8uNhTWVmW6N/YeISPSBXiJbdTzKN5WIdxrk4OgKX7
jT4ug85nBjT/hWQ0kjF1RAa0sgGxN4fsilikSblm+RWpr3Klz9/qxtww9+MF5gik0XVFjofocDx0
zVWZLgxyU8rQ+sSpoo4c+TxyqS/03pa6ACVgSOhZg+d0AKQYbyVJhz8/RRYestNIv5Ee0JICXb5j
QftLmgEBdGbNmrX6oAQYyz7qd6H2ksYrGo+NXKgTk/e9PTwHpPJM2ucGrUp/2/pLCYsRREo7qrvg
PCz0BO/1gipqA6r5y4UrLzgRU5PD9lxYcm51sU03drLZNDQAMZE65E/gBb1n3X1FMzY+ydQLY1BW
WCs9mXMF3lnZ85Y7FByQDsojciyQLNGReYApURbsGcZuHL6tRi8acKuVuVHKXYHkqv8mCh9D88k1
n1T9XX1229tyWtOQT8MF9+B2hO63nwOYKLLRzweAxO7uRLQGvPDJGcIEQXRgMQTu3uKNya0K/Mip
niGk2NknrgdMaY6ZtS4m3g8OcXyITHi9IvH0c8xFBfphC3UtXc1oMeuDKlMhS4XTFkpSgJ8TJF/P
uyXvFoIjj45c2ei2AxMbmzmMjBUBpgdJmtCeISBV18QBdIHphMZnkBPcRc2w30XcpLO4jhKdRVWG
zQKHTOwIb77obiKAhKBiQoSby7kfiT4v+u0SMHIQzQGPUXMOGmD9luzj2wByLEZhJQW4LIAEK70L
0QD6KS85/hbJywLSOGikL2k8MK5FXbKAZ92iJIg75HGtagoo8VHjZntWwg7VcB2Yj2teeSVmktXj
lrelskQvRocPIHcWSmg7BWYYOxTt0Jq7RGeGu8z5Nd7OqQRbd5izfsd4M+s39TnnfBocKhvS1EVe
b2v25LE7A/OTkSdmQ05ZzE6GFJwJwJcDEk05Ar6bBJ9d7NEYU4+yfzQZsH6rWcy5NvsdPImMTmkP
w3ZKs3eGfy7Qs2wH5iQXNmpG2IjA22IOYTw4mWKxiR3LzkYjIFY8C8UtrR919sw1ibXSGEyRLcId
A/QVpHm9s+c8tl+AJGg1T7tzUoVI333dU8DMopIcF4Czkp3UNpOdKIp8GuPrIjNSDZhLFZMiJskL
c0EkpADO/oVpbtlNEfwKFuAwkhCIEqSjH3z23wpYUV4oTOpto1Pw6CO8sEtIaRwyM2abBTQ3mxFW
q0iD0PZbvXwyySf0EVAMoFKqnb7jl9RAgsjsGolmCiIgYNjFaG2rNI4GN2X8+YDEmv3PA5LnGIzr
iPyR4fVD8qG4T/O/3H0CHwtcNAwSfg86pvUZnqd9WocEI8vsht3ZGA65OMhOjaYryoHZ/M5wt347
jIWZAstarm8I4ilGsxqBhJorgqLuXHRl+QtbnQvQ7bE/JW67OiLCJ9B4bPaFNXMW1Km1YoszeH33
kqYYug2FNwRQ6ZyVLk++eR+bd457r1FlV+ZunLvA1hfBGQoHg9W22FNk5QdNSi8b5gt0hvSQHBxD
FJpD6o/xqqoMFCB9zVZfkqEUMRoXKb231XPdfPisuY3Uy53tH2v9lPHFHTruwkXnL2g8m8KxD2IW
bd8eJrL6TA9BC3BZ9ov0PFIXdr312fN8yKugS85scRmjC/Kry+BcdFcmvzHRjcUpqgox4eGanUkq
ABs26XvNnnj82aAsCEkSZtuYDI4YYOQ82ab9Ysl0DFEzR/BS7IAu0sNhtAGBPyNwUP3zxw9p2r8+
fpHjGBGJ9DSPqX1PnP/14+8UupWzqkKswLRTctYNIEvTm6jFrXt7axyUD9D5mQI1Ml0F+Tp0x27U
H4ziTKvLVR5cGjIiFCmfaQOpDZC5izsLgG+2uUcIVadrolwRukCZHQVC3twoE6LvCIw9Zw7IrThw
3aVExXYWzkmA6JpEl8V9jF8QYUufWGUf4wWk550KDFCK3UkOOrSn3JNQ5Df5LAi4w0UCY78E8SkC
Vy9g6nJm8PYIJHpPp2cMdXupamF5GKmdlp0ng85OkhvSw1GHFM78WvMEFpe/9XWmsp/1bIYT66Wr
335w2Rk1nvpcHHQVUaB7Guji2R9tgyvLWQ7QNiuANSHFN1rwcBzCxlW6Iyw4ZpqAVeOXc7ScyxU0
4nlBOaQVUWbFmQ1nroiFKs2kILlivCOn0KkYp2Pg23Hqy4jXCF8KaRjy9W9Q2HKgxGrAg+rlrJeL
thXwoMEoYSDNCBFqJQSrARIy0+HMLbikrkt7bTBEYsq8Vrqg3LrslrNXabrAXF5LwZT6QANaC0ls
dYXvHbkjULnYDNLsTn9+xP7FFeCEwSPG4oTBF/4h/qYNmOeEidMWhmSY/kpeKyjtRf9PEPyrD4sr
vQ6AJx82zWVFhJ0d9XatokaDtQXW3lqHaR0KJph2R3drxlmOFALc+AOFtqjY2kZz5MyWISND8oJo
b0Xr0VBeBlzrjZ27ATqEJVV28tmTJT8/DaLHlUG0ACEI5xhQ6bnnsVmfiSZnPp/54gBayJusljvL
USiX4TL4alhkl2EN4bpbKfKBPCdJ/S5s3wZjip8Vhlirgi5kCRf4gkZN9zEM4VZWITfXEl7LwWVK
uqp2FIRsbndqO2PsjBwTZ0ZwApUygaAYxC08Hdsbn7wz2xtbADR6KvGjKe9rcWVOVOsiHW/drHg2
kxIWUZuXnEV0zyMwxtk3D/jPo+jxZUAtAahu4bwtl265pIilk3GCX0ETTK8b0DiO840SDhNljJwB
gTxINs6XSkwlzoqJLjr0vNOJdr/zcccjnLgnZCL2LjACRNcjHf3vXJL8n0cQJ0oslGQCrqL9f//l
BupgfuGQgc8doQoQO7t7KJJedIZ1hH/kDK3X8KKU2MwoN6PMSA3kbyOxC60eZnWhI0oHRID0iDCm
yYrXTpe3N6V4K+UH5uK+1rnhVMeXGqNx7MO4VrrD4jNRMEABxl9b8d4yDyF6IkR2uV3IPJNxRq+x
2tKPlH5k5UNq72o4A0QpHt+BmBRgDHxV4xHxNxEgRyD0Af2D0F94HWx+VGmAavnPEBWSbjk6m2Kl
szn7PeBTPUqPiNdBnOIO+DPLaQlmxu4Vh5PdovabH5DTnaLelBgT7HsnWuWLfd8Gu8ztE85C0tGI
LSALTZZTtlzp/Mp2l3Y7L4C3k2BivDxx48OEBC5Q3ouBjX5ITbk16xHqJSszEZm2JcC5MdYcJqhJ
65+cUskbFNJLa/JFK2HKYVEqx2Ga3Z+SAEgixCFVbLIcbCLPabpMJWbTEwf4ONUt6KFwVR3Wer+0
SuYEailbdLYkKyRvqCLV0MXD/UWACMTovy4uRRYknmegO9pbVH59apAI0XHjlvLHGm3HsjNAApyZ
aWWtgmVBfWByqc1DJwtpFZQkFdQcHvQk46lnA+D5XRpG7E88Hz7EgfK241wYSaSLrD7Xux4oQWMe
gpgHbRBPSJahhkCEkbK/bsNdoJ59+95mn836mZ7o9LNNPxeoA7FEzbLdy3YMZTD+KduiZI+1TU0M
QcFJypEuMipKn7D+rZiEiZgBsWUgWvuJgc0boQR0pnXGuhmwBK0ZfijCZ0SG1CkjOZR0iEfOrlV+
FbnL0l3YA1ThuyxcHu1ctvZU/smMWYJQweSQtGQQCVtYa2tTm91IGMb3y7M4shjQJ5ca3VpwmcxL
tIWyeCw+o7vzmJeiO1NryE4BPzpLZUC3rDS6IEFW+5hnE1tG2eLngfYO4VxoyELPc8GYi2DZHzjk
ZgVxcG6N3zVcnFiGnF7Gb95H5x2kygJzYdMry94y6i4oLts6SuxkiZNDnpU4U4IgJnsYbR7ZOM8m
eTT9bYgvbB6OnTeVfpWeyyMKzFcMBQ00umc6ukg5FJAIL7xlwp06FrKdyLYk7YpZZiLQow0A0A0o
X3A9gzVQtp014ODnw5ZNkwGnBU6OHjwoWXtIDcmGdQ7+vF0LzTSWGFtMabIDYRUjpvS+DoCTsYIx
w+DyvzhZBQuRYqeZ1uDUBXUvEGY1ZSDw607dV1g2RTBpnZ5z70gbOeIeBl6AexgFxnhjEFhXY6o+
t1mwsO6fb170Av3HO8Kj5EeGd0rZy07++Y6MPVsOLRI/jhXEeBny/0kHX4y1E/R8GEObO103+drY
CmvzsfOoUmDENzq6t+JjPUiZPQ+4ih9z/w0FO1xm42+ozK44O0PIfU4SGWnByFs3oKoSeoOmocMw
ZJND6Y+KwAA1TwKcdRRCeXY4rCht2O9E6Jpe8OyszZxWRVq76RuCHHXwZNiNcwHpsZckugggxbhr
3F4RpIiMiZBi3xnhDZbcGGA+8Ay9anUh5HuPhlKtuSv0iYkQxXZSCQ2/52zmhwlSG8hbS1J/RGi7
hJNzOgIEOtKpDhYNFzQ4rVWCcBjEEcSv5OsRVpGprqsfnMNedH1GhAtlt+ByoKaP/IUJEP/TLufE
pSUDwVtQ3OBMRjdzKhsFRGayga+NNmTIcDAcFAYSXWboy0BWHDfWkdL9Co8mVLCYfWJTeGpml1av
VXFKVFMAQYigV/jg5hOLBI0XTavkO01L38flNkS3Iropyq1nDrP6AwtuXDp42BUJMml7qG0x2iUq
YogwGoMHVFgZUOtlHKTBYQGW6gLxOXArXPOKRXcHxThCvorzSCyN7TwHf3n02H2o+4XV5THxyTzL
KyIjs4wCH+8/Hz2Oa3laQETUEWxYW7lfbNgRLtLM+DruClzc8IvJhIYSizU1xEveCu5G5/dqvb9x
mzsiMW848YJWxg8Ff5X3GnDXwRYHuyoPIkjp3C5He5SsbrVaROwiOSUJ3sAbDbLB0rvELxv2I31B
8V6tgyVAnxMzGAxEj7M+0ZrmpHgyGSdHwd1ol7IFIlcs8c2QhVQV4PxTAvs5h4RyXRB1Bo0HixHF
RAT1UhM6MefEHBNTaswRHLvV1mGMkuXZiKqQr8JV8Jk8iFK/A+BxSLn795w9r0rYJn5k5LLH0MGH
SrdGc1pwf0HklZkDY86z1aImqLdZ1n7KlHbyN+ghY5yPRyiYzDQ5IinWtqne5llE5Dg4QDnI/Qab
G2yIvpTBduGofJ1nc08knGr4VciGRMNrZ5wOE2eyCjmgmvBN4p+HEqfazjWiXDCttFk8mR1UL9CD
6rjEm/3oU8CQv44+ITVw7gkLQQyeOgwagk5aXKa4ACBnOzGcNuJV7nVEqcjtaXLglohq1AKS8qVn
iltzW3c9UymZKQ5FpPW5ogBptTsXTl84X/jLGFnMk6J0yE6RPYnJgkVbHkuy6C+YBwD9fz2cHCtB
rbxXsIlwG/42cYqRgmw0VonBrvkMh2Cx6zTfNz6EFQR3L/e6fpktR4AsiWmS0pAwkRn5GEUO4b09
5PaSw+prFSvqha26sRS41jUNQR61u9ZuDNYKssrySHHf8/rHA8IUEJvFcMJjO1FYYDikfLye2i62
ptiisOuhmnPfXr4WYPgKwWNhAf4/HgsFRq0Keyroq4BR0fekzYWueR0aKmZv1iFV9cTCpXKvLvxs
9pF1fBA2O12c4nhJKkcRd5gly71eAGPltaM3ZV5E6AlIyAMxFDQ4Y+Wma/wzJGvmNpj3XpoX9Sdj
BabhC0aF3nIBgThoNIw5JlMi/MemcT7W7rR6S+1nUADekKLL528AiHa1aMjWKu6RB73eEVwz8zf3
oNBE7ImQ4+41MsaQMHdxOkIezCvCBd4F2kkpB/UYPb46Z+6cFGplfp8JCpuSLA6/8ck8HaBn5Bo/
ZvyU8hrVrVgdYWfjY9zuVHdT+Es2h1kK9MlDQEcGOet3vgKaEx4OuLxBcsEHngGIiu1+sxEFAUUj
8hpFZ8ldxHXOo/sDo7D0Qvu+hIAYhSOcqDDdGGV7DwB2vMn5I51ucxYIx+MnYBoJpwrU1NVfuFPw
UP/xuO7Ls0yzMi1Kv4vrwaWj6m2rk5Mc2WBnFCfDPFv5VBzCKw3/qqsAiKn9Gm4vXVbOkMHQh0e2
WNViPR5rboJPmI5CsruaFNxeYtitu6uJH8OVC2RTUr6x/LPGJzGcovWK/BTVmff/huEfb7ROFzq/
6UlrtLuyReGvqwgF17Me3pr8wKVPGpvS/FSSZzSrMWafxdyfImvOrAH6zsVkanPjIEEhgOVYH0nm
Qu8vnFMt3l1lXF2VOIcu7fuktqnFvdQtQLThfGtgC9e51VD9udLKlwIlp7BfL6vDoKzPhIuYT22O
snsY/QZ9lPX1pRiuAEre+f5RqegDNqva6mprqqFgbqRHFT+m+CEVdz661v2FlcJ6CAQUb+tJs8Mq
yDuHtTgSdcAqRULMc8keugP6aYZzVD0MpGdQt7Z6CPSjgvYCVQZv0IyOyjNXnscDO38XEE92LDMv
zbyOd4fMTdG5INncy4FBI5IHTwvrxry+7YFDaJ7Rb7CzQYihI99gRd0a/Zenh6V/W5TAtsPbKsOM
KsqiQLP8bwDvIg9IFmKkDmC6DgasBeO1GgWMmbowqnDOY6sG/zVA3wwxjbwrUxAKdRCQZYZIAw1t
QdhDXqsIIxkSJDcZSXpS9AQ10Bj/2hzkFZleNy4C9WvVoWQobAmY+hk5Pz35YuqrwfDeytKk1BqD
EG+PsoX6RfQHRMnPJSU5dC+FZ78gxcpEaJgkmXS+U6TpCT6rhjcg4UiBxWNX5QyRMgTOIEAYdxkn
D45nAn6sIz0Ug2HRwly6cOSl4FigsjvE15ixMBnOUEACT0Ucu50JpqpnkEkg7Ff7v41chTlcp94L
5YgGP275qUqHih6qdDxjPAK6fYRG4CJWGNRthYm7s1us8o4k9YxsgHQyImQk7ndFElZ13MVNTnAX
YyzEXYyxMB8M3LFlhDu2jXQErOHkg1aYGXaxDwfHS6vJEC5Agd0j2tigEiNbDIDIykxyTRQ8GsEQ
L4NlI/rR6DMZHMI+6kam5kpNl08s8WlNAqOkQwPpDY40YUgEmKrSBYQkDkiGAlQDY/UQkhopytCg
Hma0hNHqREMkBv1X+O+l7PhlEnw9fzJgHZoXBQF//DYJon6PoeqS6U6Q9sWlDvkE9tLeLJEpLlir
yZY68vf7UMzPxXIusqukHsvmc2ovMAyiZWA9N4BPy/MmhtEY8lwgML5CAeRb12sHexvy90tPiQIU
Tyggo8Q7Ei76+wU1n246eVOnQwI05n43+UiVq5GWXWvA+RYDy+44OUT7It8IiWCzRCgAtGa7k2Pj
DCDG9AsxLmMjvgIoVkoiQPgDu1V2klkXbKcejqMjKRbsyQtYUD1EoRMH+suuKneWPf68y+Tg2GPM
rbIS0apE6EnsmLPhVBYfafHGP6DIh2cvR/AiZNDdTeAv6H+PEKp9/HXzbOGnSshr/FJeErAR3Ht/
T5jHNj/b6FldKSqMvVa5wG67cOeOOwdHUPAxfpW7HCwwIuGt695EpGbUR8No159LshxZ2BsyCFtS
mJBI8FkI8IR6md5C2zYFcOv81Sz2L+jm64lQRBZVpQIaP1+U1C+AH4oDp66dJ5xIygkNWpSxLdrI
a7cbxyIkwlkYROs5qPOQVl+Kw/yGbHDUOnRJWAhhXwDgPi8tMG4UX5wbIgtarSIYBJmsLoptGAXy
2t0HtVI+T/kY6BaLRp+e00JqBawEJPIHJX6U/YdEvSfZOy8/+PKu4CrAGf9z7EJC6D5r1TiO4aF/
5JL7JRXmhXOvx9Bniw4ruCv8zpk3j7tDnkLbo//18NAUxP0Gggy5d0l4K7u3aH2Eu9CsF/yvdaAY
XARZN9EBT07RWXp56O4q0jKg4EDWvRdnLgh2om4VmTgDdjIcajvCuGD/0OVUX+Hw3J0iX0AimvdA
uOOkQpgTepWYyufjkJ/PdHNBklV2B9ASD48a5G5yOKH+VMZtuvr2Rz6f8/Sas6AxH+p9/V+MZMqI
jVZFU4DRxe5w/LMmP+wuSw6czWhiu5gaf2t8qfEz2mtoL6PcrnUL1kE1yKZixWBIVZCBMRpOz2f0
gWsSpy0o/zqMtA1he1p4DQpEIYBpQp4GoHaGjUS4HwrqtqEwQriz5WO2KNRpwnoXFI4gQdYE1yNM
tM4m2YU+xEYXw76qDwv8pnoqaxWj9aMGpRssIhlQrMwVeecz4c+Iveq3sISQ85Cz7834XJt7LV0g
LoIjr/zLVsHwv20VeKw5EXp3iE32h/pfwQ9LGcU0xe3JoovLKn6C4GnmgihBhg9r5dyzly8CtW1v
KCEVlKv2QI0Ao/HbG9M8qeaJYG8qusbChZJCifURti/YWt9alOp5OT5yMMDHZcHreV6oSwOFN/Po
h7eOf9+Yb/GpXIKlgBookEG2j343+pBs4HHi1rADpxxZEJxBuqjC9W9HtMUI5peQcRwNv4D3Fq7b
bjyovEi2Ev+uPTaOeE42IwH6KJFtAzRmZiB6WbOkTNRF5m958TYWbxv3xNgNskKB47i/oNc19tPE
rTJn4oEvwLmFDga0G/hpFZggysxqM/Mjk+sHg1eCGHpK/pwWFzBV+YVWLtJ8KfNLnF/q7hzDvTAF
cB3iGK6Mnt/XQsuQwFhMBtJrsjlQpoB5yWwQpiaYty61/j8qIphY/zmBc7IAdhwU6d7EzMDtss9Y
v5xYXCHzKDqi1xOw9taAxbEYdIh4ZKzufYtY2TNqTy2kTtLaVAcoZ2KXk7K/lZqAkRLtOZi1Bn1A
Ic+uMwJ7gTkL3AXasxeZcJD6wLiaDt/q7mPtPlpkNZzXE06oenmfyjecUItwQ86ZlIdVpsIMCeCt
kI3m9YUcZ6nfgbdJIZkUclmYIRwEi2LrJYkrTjbfWm1kMxDHzm4875L0tQlVZxhPOIAHSLWRr4Os
qyr4aXNdb182V55+lPMTfrjGzKEwbswKjDV0Z/rW6gqQbGgg8cMaqDiZSbJ+ImGse2kp8+yjY98X
+cnlD/GIoV46QYnC7/KF3dmG8wrEBzSOAw8fk0YdCqgma3OAOywy6MjIeB36czgEyxpLLuJTVoMG
bJkclvVQqO1sARDBZbqgWdRBf3W5uf3m0ruFcaV9ikIggE81vkCdCua0CKbCEsh+oJPx0V5z1HXp
RHTxE0ojFLlp1dir/eggX2RZj1R11PHaEbwPyFT0E4grD2Pi736Nhg6SVQVMmOP/HkOM4qV76MaM
ngwH38YIZ1O9fxtJ5FaRS2uIFwFFkyowfxC6Jyy+kDMLeJQ2uMKg2H3qk0QNUx8lHxmTG0KhOMdi
WCFsYjtwZfTByNXxIGbadu2RphYh1EOPe33EWtKA7TWk2Vh5Y+SNHn2vNaLndoVK5UTQCDawIF0R
j1ZBQITohynoB98yYuYbTX+jjrEciHkwy1qJ/tV0v+mF1B1zp0IMya5QKyj9S7QNRAhZcthajsCn
K/bMjeD2vRl0d6QhbzVtjjyNVq73DMq08ZkWj0m+oeZlvNRiMCV+XPnWsTgEx7g7t1KQ5kHOwKNy
YHu3EhGwDwTSlq/wFe/EIq1YEf8Xhxr3+9L89cpyAsPjdZUljv6NH0L7GpvPcbztS7O1DE4kucy5
UnZHEZwjcBTBOVL9D2FnuiO5dTXbJyLAefjLHDnlPNYforqrRSanTM7JfPq7mNX2J/c1LEMwBMkw
pCqSZ5/YESue+6Q8qPKBeZIaC2mSG1tJ3XT1mhgSAPIKXAvSC3nAN8cHCPa9muPqf6q73Nrf5UPw
SPyn7F/oE/hoh4/pa66Xo1+voDOv/OIVht7DkPEqrzAUlcgrOrcInZe1nFPAGm3kaiWGfv6eLxJ+
sMKEoLkRHgBMfFvEknxrZVsp5Pv52yXG/pFuHPMJLmWTqOsGdXEWkSnuluQ5HmTsWT4SAOV1K+eJ
Om/cRR/usIlGt01Tr0IQrM1cKucRXRQiYoHbqWNG2N+0zUIRF9ykM5asxhLBEVPbpe6vdf0B241U
OpQbzBXPDGf+lEgdfSDK3X2SLhx5J1OAwZXiKGBOZAS0Cf3LDitDLYi6oCSCh93gth541nT/DhGo
cMXOewi+TRuBQ5aFq3xR+x3T/rokU2lTCoCP9aw6P3fsUKPCXyzSZppSaQaDNPPimDWTnz4D50eq
783qeDjEsMqy07M+y9oZzLPyWZozqHa3HALuIdykv1jrV28bY9es2FjtDPxDiRchUtzd3e0oTCz1
Q0ovanzCMicb6YSJvhiWbAn4TFGOKIkLVgNlBQ9/maH6q3MIyGuug3dsL/GuQQfdlyVbi4NeHqLq
0PoljvVhbwiUNE/xFpWrtA5k1a9ML00/e2xRlKaEfgcYjdoXfcUi/zmQxd2zSHrGyxrgqXJslePg
5dKP5bLRNwWZc3792qZvCZZsqmZtKavphDhgWDiIVRpJ/acTRn5n+aI9XhGKS0Z5UboRw+tyT8/I
npbY4RTWZ/proj0+AaATpjWeu611yPlBmQcM9AaNyGNwpJC8r7toL7eU35QwCLrxzmhMS+n3F0Gp
1rLq0WvwjMA1dB6Mi8YKrCcsAOHlfTXDJRSPX9uh8mrNXbKDIbO4VNVF9Z7cInOeSXOtmE9bAvDL
ulh6+7i/Kt21j5mFLl9b1TxkXGR6UKv8g6Al0VaJyzyLSEBNo+xy704eAJZjJu/vbEZxYKzvuQdp
QBRn/3ufIcl/aHDfnxNscir/ES2+K/85Ady7TC3k0BjGO4sJCemNoNGAvUuHyymuZ1MR8B0UO32q
m/vn7diYxxtOuedZ1y+ycAZ7A1TgbZJTM9fEOic5FrmPxkmlZYckwLSs4OiZVzAjo3mSjouHfnHT
p/M58RYQOCEQY20qdut0RsblbmwaayuJu07cPUQ2D3tgr7uXnWmE+jZOCsubkHB1Fq0T5Jr0pyb+
ELMfrNB6wxf4/ZmHltshFRRBlgU2vVz3Uabb0ZVY7p/36SAAaPcirpLrWLR/9RZkEQ6tnCqFW+gI
3c7Iz0lJ+qII49myC5etvKSG8eSdojM//Gc1Y9tE/BpFIY0x6f3Tr+PP/PHbtUhgkMW/Lmmgmf8Q
tdj9V5ke3/XpqyRzN67+4xDXYvw43B4nj+qowFPSeUegy9HeDn6t96yewPlvB/8lKmYSSX7qCRtX
aNw+G/2LmQW90dX/erbu08Ja7EQZhoYlrDV+OUK3WK/RHUr7oy9XjzrQoK9h9P38FrIEi8JNl4pc
Zf4I5zW4zRea3jJ9c9fkyGmPHUn5ycFs109tjYW4fB4k69Dw9vUHzNb6yHLdh+GuMrbChJE9e4/s
VuE+csq5l2Xp3OD/2JQZ8qEmUacly0XDl41SQEeVpuO3u3h/u6WX0z1O9Tsj961I8aQwGXEhFsf5
qIq2XNxAQhfCajKrMtCLuK0W1X3BAkifT+w2/4i6izity3XCQ5ng+yFm6zWiK0D1fQZ5v0qn8Q15
cGngjO1HbYq9N1se9t4xwbN1qq2h1yjJhjIcKJ7jMC+EO82pcPwqDvZ4JVxOTX1bqRsCnmryDzwa
pE1ex7+JTuPzgdiEMUQXv4k0//m6KuFT6Aal0qeCsTarnST5Zc7BOPr9O8649xyO3vmqnAvRWlaS
DqZq9pEm1ptRU6/dsvBMwJaJH1H8EAU942YZ9FwdWQWv6SctQGI/Njdx/XyswVKW5eo1JQ/asaRg
LaS6Zu4q1lLMl4a2JHX+f/oUuKmo/CzUz0b6wYSnEDSVxUsLLza+FvklnirvHNHvI1ZxCA1hAmcF
ozM2CWOas8FXoywWi0FeGUw11uam7owPqG92JR5+mvdAf65Uc11IW5C49iZlv52PSRBD8KNqGlv7
rjuq8umRnl8TPQwicqNCcBfoOvodSEtV/7O2HLMeVzShucSIXW/LaPOIgN0EuuiLPVTYtTRsm0VY
LWp9ocRLqx+dRUTVmUuJqi/3tR7cpsym1cAWgRDRVzn8FKahwpeCKARp6eWNonIGl2jcq0jxbSIq
zvh4lHtiPwnjKeZEnInaP0SOJeW/PR26pPMdh18w4sv+8+nokttT75VCn6bilkT6UzoVxRVQRryL
Mpa0+6I8TD0JG3TtTj18Os3IGwsT9xG6z94LNQ+PYhsFw+T2+r+YWoN1RfvStK/O+ClZP17TKCa9
v1aFlYw60rGu9erCzVVPnxjC4R6d5efVoiaSn6M1J2dcWDR28mbu2CSn9xE/FhMNILI4atv4HpCB
2rfvIWF8l+YdNZOoSMsIH9Z9Zt5mWjbKQNpzdpbBaI/CJPw3hMnCVaNjm6+jxzbvydocm+QsaJf0
ftWGj/4pnh5QCgS3F1xRAJLqmoJbOhG85NblNtCMy+NvwRofAxjlG3fc976Y5W/LH7C5UfGUecM2
I1tkWOhZiV2b5qNVP7X8R5H+DIefr+QnlNzsh1B8wu+g7z58vdzvbFfGHeCfQuWy+If9YJQYQXrS
Qm2OiApJ+2P61wuQ6zdKOmbf779XlVPogJAqkBqpERpx1hMPjWhqzhAN1DfEA5NMm/DeevICYieN
71MamN2k9xRIL+O2zUz32uOARJ33R3rg5MF+Wkdz8R1Z/ZgCHqCH5/ve/q0sApd6ZX7y8jpIN6Gj
zsiaq7clWXP1idOLXQunDhQqP53diSDLP8x3LpG4yTunypJDJa1qO7AtSnkErd1kD5x0f6rk4x2u
YnIgIm4l2/S2kYy5VduZdxMc+++jdodhrBkvAzcmFtjsMca/OdU56fwuzElnc5BsRixlB9C+pbp2
JonjHd36ZP9BDLFP5+pzvCE83xQhdmz9BfjMzXQk6mNltyCkJLg1zm7YulwpxoUHfioWHl06mg80
cVx4KJOm2H8+uEIHzxt5WS+HCYVXesX8mxFtfm7yeRluWbLp4SGGbEOM+rg39M2LoZdgXLaFM8OL
Ue/jaJ+o+78iyO77ItBwed39VPAkaSS0MCJ+R0pKb/mFm0C7eTlXFMGBFVYD1vqH7wh2gf88Zb6f
MnYbhqqrkqT9KQtFNV0KjSaDCruNkW9zcKoLX4rnAw2bLSDMjevtkyPFggZyH9exwdh7sJHZklfb
KNrOKft+bGJpk4tUya/n1qa8zVOcPYKHMH+vvfIMMJN/E+X9b8KQffNadC7KiV72tMl3Yb0RVyyd
KTiX7tvmfhAo+BtmYjy3WqaLXUEVgrxucy8FitzxY/IZWfN0/+DCA4u/uFJzQZxKQAHciPx3tcU9
2/hSNS1un8/bZ1xeg4+2/AIyLa6lxzoXVgVB0jqgVp4VXqm6rO1yv7DcF+quERT96tljJ96Wj91t
9uhWMLEFVqHa2jkUQPX0gIskWY7vi2SVIdr7O5qzpiZG9wBl8puykd2nO8Ru4bFA6o6kub0rVKBD
/oBx60AXtOlAlraILYse3xTx+MqdihMjXksfCfkVXuL3avg8UlP7fX87Vo9Tyt196pPwJDo25p26
Bkvtk3zGom3coXFRusFm8RVE6bYQOVm0Yyy3nHYcBEn/boaEc9ZW2SNKHKbscjAGTllsd0hX7NwA
yS9DQgq7Z70hOmBUu0idZdXct1U7kw7E4HqCJ9GnPcxtWyZMqnsJZqZ39sqIAhPoWRy8JkTiVjkG
non0zmSSF7hFYyxTJplpOWmDeyeODqaxk+XNK1o3EDIN2vGgFOwfmN9hpnBTCNI1xpuntmq0lQ6d
LlkXC4uoe7/VtM1L2yxh/I9oI25ko1nsfSMbd4HmnIgLV9NrppwJLvHI8ryxjkMrDv8pmWn81080
iQBN1SQRLMgfn2hquHrNFCG7fiOEwLZCEP3m2sFLeHPtUFfKKKjKoCWWNrk8SJ405fZF1ATB9GUs
obzpZB13j9uuu+2k205/rEJgX1ihN09hzWLIjC5mdTLVg0kY6fp4ea3qlsBuIEAAZsG6KfrlM+Dz
iz49bNPHThH5Be5fZ7jICbsJdR/PDztTXT2S9aCuFCg992nPWv8N9aresF9htMdi+i7a+TfN5fmc
1enc1tC/UTi1ZfXc4Nup8sNLPRpcAtDtaUT3BYhFj7ddmFJOm+DSw80HV4/cB/GgaBRbBQx7MB5/
3O5+Lnk2beaBaPgEMrnsOQfSmq/q7ADitIZ5wvs6LdRTWZ3mQUXdRYxfedOUa2p3peVdWZQ2QImN
Xq3uQ/CjAII5z7Rjdb88hauiflqvn+rtq719Nc8vSKeGdaV+zmzWd9CX2YXb4YilM7YtYnsM9BbR
1104CaPcVFY3EG+I7LFWwAh9unWH4Wo8d6968zPEmiTO0aS8+O7+/CW34+gK8K1uWZbeW2fzs0Rh
azBclvy8bDMkV72o3hTQGbkF772NV2q7VOzzq5tuFo92zrZe12ev+8zGkrx6WZtI3XXS4TlBOJKk
bR/v2ufeRx+2Fwy/wO9YyNBcc+Yk++bL8ZdgvI0n2dst0sza+lLer1iWLBkK74eYfRjGxYguwzRU
R4hqER2AqFrSmrQiXyF6vLYZkP558Vpkr3H4RZRFkRVV8iAkEWZduqkBBHq39XLP+PvonaJ3YKKB
/bU65wXYTFhOtwltjgSH5X07blrHpNeIBj6Jypq4xZ2creXlHo2yK53hbsugOkXV2tyXvbzOMkrc
gle1oqoLoilkEJjMhCQyT4x8izyv5ctgvDvo+PYrXd358GrTu/QjkzlLpsvBjlKKrhJbSn6+sh80
EFCvvIzU5V9/YVem14BIGhQRdm6crBxFr/fJatGsaU+XYTO6WuIuyAx/Gk3hpLR8TtqlNa2sk3E7
GTR4lSyfv6NswoFCayOa42uIaH/gaswCj3zqRpR2ZnaoqmNs/6X1gUHCr8N3tpJ5zZK19iYLWBut
n/BOul3k8n+nKw5VB8uY/SrILmGx9dhskKKZkbt8b4esfkHY4Mnx45+mDYg5fqA3gkRsIYGsfj2v
CE3lcvvF35giV/fGeELy4/zfUhH21v8yFciQ5w0FEyzSxB+GB+0JGLnpomrGoZsnboUHwBiZAr3m
3f8C2ZlzdF+mOdWb81qdJz5Zl1E5or+JBvaeuWF04jwrcsUuZpzuvSFCqDAXBOjEu3e35/y3wqB+
92he7dAqWvdGlgxgN/fN810DIL3PlM0ashROgI1e7irtSIGM/Jx02fxCVC/wwGhT4kjj8Qu/qezX
DZ0VwY0TaG7efxnqryE7pzux/ilP5jhs6UfCYYtXscQTajlNQ7J7SXDhYbMS8JIJbGtEoEbgVUBU
HgWyUh3nbLjbvbiAvY2EbntGvbglS4+as79Sc+V5seBkpVNnPNkCC4JDlGCBuDwvt+FDrH+YbyW9
Z0GFCoqjbU7gNLYgNrmmOBqL5HSkwkTSks+80boaf2vWyoF6C+Lcb2KvlZ1UdG+qZ1q+ZK+V1qsn
4gu+iFsrXlT65cT4kc3jcitZn0+y9EsOFO7+ytqcmPL6UUx4L9r+V0LPIIrrUkR/JGX+dAkPLyGl
Tr7+KrSNSfJLWfVq4G21cGm1UL0X/YPeNzv8RW8iSY9+WNaabXX74X7yaMsYSL0xArk9kYnQjQj5
2CQlTzfYoclyeqqhohAP4xGp3bvkirj1Ez8uA85BGSefD0YPuwM9J7eVLAY0jOEuLYQAhPvPxPqR
Pj+F2+drKgt78ugPSI7d4ttTmhRznStYO+P2qS1J4qovHh3PiHyJIizS2jDByI5/yunP2wee5pQo
Q+yGkbs7lAGHU5UH9wnRljgPUtMP2cQPY7QFFb2VPMeBulcN/q7Its92YztUkWyf9o6/+hj8TPB6
DjAKf1YSja9tgLglFv6r8hC3NEBpRGN6VzgVwyS/YHv4HTjhRP3mo+HV50SlJr0a7VgDLqjnnE/7
A2JwvSusvf44zM5pPL0XEx6MbPRD8LHHD7EYHYV1D89iBGIMEi5dsAiLlLjNsNTtBbUB7QXZ7AGb
KXHayvFxXB3010Zb6OYRMf/6mpTW8XrNMnd2vt3X9xHCsClYMW7R+UkLp9WBtDBQv+c0GkaARhp5
98hjUity9944OKxFH4e1Hi9ezZwP4aDMJGv2UrjuzLvUtvguc9XMsQrVj22V7nFnbFr0cMleKJZH
ErXfqJUrdwydcD8D+5yFG6ne+awNFlzJ6vcp5s/Utf8NB62ioC6hDAGAZqdfeMlJyhewY/KS88LW
KWzdRyWRsRV8Y51FyqStj92dzrGroX6G6c9i+LrHv8LoFw5K2sPwsRe7tN8+CI3CTCSbTGiwAJWN
DWZB+dfIfWjH85hfkEBat5zbY8Ztd+fNzp1UR51wMhvHO+f7LdrV8w2L1Npy+S3bBfUY+m+JFE/9
s5w99nrvqDAdVKf+Jar7Vt3n6j5S9+HVoecI899zKWSBkQVKRibDjwjYvsdxs5kW/PUdIMeUBs3K
M79I33FnYJv8iNdsvQrLM4agy6Y4G2qcDfrSlE4wmnKEvw+7npbyiFa9o/CFQfKZgtfoPmeFbWT7
tub5mDzyfa/vVr1s99OHsm0UknubV7lJy7VWjpDxZ+fLdlPipnIia4x3yAX/lKuHvsoYLacqBMdo
5DW1+POmqXVsyhMiTcbmTS1HbFo3Uek2AGfce2aP69F/vI1iueJfz+qwaqyVMKwjmLM+9sJCmCku
uRNgr+RO8nfu5CkuHzZvx1Gs4EHu1WTHPd/0Jqu2Dr4xClkBWJRgMmOl9yRCCnztbDQfUALD1890
+HrEv/jeodNt/6IzrF9CBNwq9Yeqf7T6R6p/GAJfLz8afncbhBNlIDJ06m/j0jeZePmZRXO5qG4b
oCdpiJ9zAhSUr9AIPjEqVzMWagB9haMQhh/9vdF99RxW4rAW2aLZEMLMRUe1Zjo2MQj7SHYjTjgQ
UWPrRJZRnrQ4TiA/CNnKFftNw8zz2PXZYTSQkL0PAKhWb0+k2m5EHDAEem/rWF0t2QcAvvPLEKQW
9xkZG7Ixp7Uu9tv12FjPprSkV2BOP+C/1cx83aZrVVuL3aZpp1SZqdn21o37N7ndhJEtwTwqdpiR
imI0qRAp9mF1sAIbwRaY6fQdEPYS23OLo2BuFHMQMCxEVJEErc1e+X8PHZL1X1pnRryWAgFH1unG
+XM/NdB71cZ6OXsyQSNoG07Fq+dXU43dHPNmcVtpuc+6LhwCcSsPyxuOHmNcjlDGBZyOVO23Hs6N
RPcYB8h+PduFcgGPO7HMBUZyay/jYZIPSnJU3RZ/L+4GEVqE80TwScnxOORt5lPylKBsLNbHHM4M
Mc4w6157K9k1MmPfOlWCF4qByRZhTU9NNh5BCh589rnZ6t8phUM/uA/DLQc3NlzHUWAjqE6nOg2g
M/BQ7tPmTfq8Jyd6mNprBlVq0w4XoT3ZqpPdXbV1xHZ552b22b5DXM9iZZprAy7BkkpDhYr0xGFP
osHMvtuhNK1NBw3gSh8piRoxsMQglgJYisNH0vww6J+80DkrN5cqukx8kMsSsUzGhcThI9E8Ns/H
GEaIxfXMtLN/+eJUkZt80N2CovPT2JOnWRIo0ExY55mgo1Y8w9WwzaUdG/OHbxAezYOqD7BvmNth
8G/r2ty++m24C8tz2kNnPKbU3iUTbupA2ENj3J2aIgv9oP5Hcut/c+2aii6KJGTIbynKHxK58Lgn
mtFb5SwqVtMR4C4HWDVpT5kSZhnl8MRcEMmm7up+EvqzUNA1xgMzCYePV/zZvz701wfEAt2eB7E6
YWYRGG5F5/uxqZje+HOM0SktD3MCWc0ya0acW4EvGryfzpkyT9l5eQrf08S1TJcae7agQP7uLjf2
NmNrvk679eFQlp/MLZJHFquMXe17dImcsLtqYKaOkIA5JOq7j7uy72bgB9trP1xkTByjQq4fKOMw
Y09HBxhdEWikFAv53wY4FbjfsLYC3G/fiie2SCIFInmKt1Q0wx4yVdAqPh7dp1D/yM0ftHw/ro1x
McGQRhdZPekh3ty91e0wKlarVvP1l5dU4yMgwPjNxkcABDSmXzu2WZmsUwYAa3tnEzBZptkhtLDG
Jf01tK5ifH2+LuHqmawSIlYkp57+1zbFz6OsW7u10zcC+w5kXaT15Z8NjmPd1t+Xam+5E4ujRobA
0gxD/OOZeOXWM280rZwBcoBiFR7JEqgfGGqS12ioCQPCU/ToEMzvE/h44KTG4FRMEM0OFKancNWG
qwGTlLiKypUlBET2qnwOOPV1nn+Y2fk1JS1AVEB+PwjMrko8AkGYXQNEjDRfJqzEIeJM2yHQsvVo
WpN2iXCgm6EUTuro/Gif2/tz+zK3rFAoYGeJLXvmlaG0TDZ1s37e1rfgl0EvAUHSt6M2pMJUmusF
0HQ7/sGtiBGZUPdb/S6n2PJAqYIkrTRvEdc7847SUOE/K7yafCzun3cdCTk8QwxmPoPVcF93M/W+
vvrR6PsaM8aYwdDE27cmTsYYmxGb45b9gSdH3udkUPkcelHsWTmSunNvlzBK77pzjFWEcr97Bq9s
Jae0kqxjYwPMqK0WS1eS8Zx7KqgjwROuVuIZwK5rj2sKAF+uKQB8ZW7MaA1hdH0p5+p2Em8HjCEx
sdeD/th/B07C5h8CJ2Ad/8tjomLIkjRLFiXzvZv5m1lSfyRWa4VqxZE5m4LtHUgeoxktNZ2y9WX5
pp3RBRtKqIrvbWsrLQK4bM2unXk57TbpyNtTi3Fbz1nU80fj4+G2cU0+sNY1wMvcXnYTbUYZaOlp
ir1VseyPqkp4W6sNYh1EuqBebptmTTlSnKwqCeCv/fWVht50a9arPA3IBQnUWhDFJ6zi5ppnSX7i
0zDVFp7Ue13i35oRME0yWin5gJGkOuPkuIE3Gs4XQoC54U0/gJFEDw8SSRF584+CKC0oTzvQBk+L
PDl3pcaRrGWfL9n7iLHD7asYVXK5w0w3kkr/LTlGs4ceZG+B/N8Ym7FPjAq1hKbr60KfxBMwSgT+
umKrSLsfefn77mboHDFjURmVJMT7OMxToMkBNSJDF8iGj86e3pEz4dfbouwGl6YmF2tHylYifRBt
K4c4YjPwFfJEZbzfVw23csdolh8/BFuZFlgao3nPUZPMrXdw+1GP9oabzVVsUk9C1T6sn61nARko
iDsFN/tlGyo9SU5GtxDI9rWlOlwqOca5VDp1utrNRxqrCoDdsRT+h4DXDzL4t35ro4EcwK+gclrZ
5VWe9dtJvx8Xv7498MBZBTzlxugoNd/bKnUaGus02v3cnDePYrU5Z+oce8PNMRLX3nBdRIRvwY2+
AzzUYBASU6tlP++GD+b8IfyUmh+p8Gn1nw/xozKR/eQ37yyuJuPiXX9nHze7vvDrG18H6H+b+raw
onUH1YA7lQVHGopeAK4YDDO4V43itcdGcvHdMx1w3VJkju2jnhy1/ghXzQJTLdBVZElBVAeVvWrM
qUVXNivXeBG+4J3MX8Q/wZjeZxI9uFPr5i5XJVdJSNX25N66sT4vVizohcw1UsdKCa8ve9i4OzNa
hZjMXl7eecfjnb7QSVfuhOGA6yu6X3LAFcYHW9mGkbm3ldtSfYd6iZ9LpT8UoLWCplvvJ8X29auW
dkzbrt7YOhR1DeCWHxure7+qJi9G7zfzCm8ivdeNx8fIBCEhcAX2ewGepI/EOB2AQK+I+lob43Ux
s4tYnrXbaUs4pceodDbUc16d4dFYU9k8gFBUYesZ2woOf+t83dLti83sqroB/woU26zt04k39pZM
7sP0f4/Psv7/h+SonWKJh3Hf1GVLGr9pf/tm3fquKZNQvc/uuCnMvbK/S4c0wUx4EZIPc9tMA/FN
AUUwgwIKC6F9T8iwm80FgcqaKGW7izFf11tppPiu4R5o81Ja3yvCHoHxYgPnN6J/s8GCS6zIzohQ
4YM7vQ+M41ALp64Y+8fSfga1MX1trWb0NYrCSarPVJuXC5FoEiUzKq+HQ+cMgzCdMyayaOfAo61Z
E8BrIZsUjSAa3hJkDfx2/WJARhER18sON8gXDuunPJakVCBNMAICXF2A7o5fjrxGDgFcLBH7oykR
zufBp8rpWIXna2Ore5syy/nIN1qk/QQZXzZ/VcOUYuQe5DlN9RBpwplZzeR8PZRk4ACC0M4NK2ly
hpIszE2D/dKCi/c5o3nYbaHaGpTY6D1ebsZwtAmxH8/UJgo4U4f3GM6ZijMFvO2TZwvHqcdK7t9w
LBClrxmQDktx89B5Uj0jjZAOHmqDdNdMzQ9WdppM8nkO6Kc65sOpLS6GeHn0V+YpbIaCM/Qn/vlH
mVuR3jI34wJSABoaitWUphKRxQdG1M5R33UfiHsNk7cy96J2blVuatMtjnI7WtC4cfWT1E7HQivA
LS5XrNPtuY6j3TT8lWMkTdyTUVB+bHf65vErfnyW+scSPOHr7pM25JfXUSDx2yFJtuV7yveW2e2k
gPTt3dsPo529NjDGuU7/7+f/2w/xN78Uox3WRkghumEaBI3/jGRZxsPE9kjVMeVdzTBmV+LHIT0B
aXhwOqQkMUckKWDUQnAfgvuR4y+bpvJV7j5puWfKs8JPqjuk6zB8qN2nFH7SrvxaWa+V+hjnPVEK
NJLct0CneGvaRSsyoHPuVphDN/RQgc8PuX+6RutlIjWGxBYp+l078775eBofJl8sMi5/szGmi+9s
nsb6UuHKZSdcih4Lkga4GPQD5aMUvOuCQ2BvY2saTRyu1X6RmqLWHWwNdhnaNr/tMpwQPK06/Wyv
ILZWerEe2x53j2wvYg8P93J5MImb8Sfvgjlhn7/2IupKvR1gjUnjSG++0FmU6kSHZ3fpNd6rg57u
rH7dvLY8h9Hr1EUT6jJhIlDwci9d+dzKs94YqQhUvFT3SYXOVe+3y6Q8jo4589AocAh3AmFpdfOs
yevbQs/LOtdwWfxjwvxPBNf716+Jpgb/2DRUxfgDiBCXQhE9TOE+7mJpyjmlIBR5mCEx4kvY4msY
bgCI3E5AVn3X10bTi2Jwnp0vOduk38gEmpIz+fdeFigX0KJoB8zDAheZnYvwKIKsEvZtsYfP1jkw
u+GkErr7ni0I3TFbwOzOswXuSaAwtNY2j9+ttdKdreRBEHdavXecrOOnPsKLmHZCjohkHQ0L4Bwb
StjMzb360KJrq5wL6Wg7g7LPXjuo7UvVmL1uvym2OgHgx2wM0r03ikwSYYfgz4V1+bQ43/3WGqlc
sFIBRYLkUmnqJZYGNBX6M0uTxjd07zrjiG9AA99AdR+y8ishswOu6Ng9uZJeU/Ec5UfYkUmgcufL
vSKkxAzpOyjcDBmY7ohVhj7YrTWUq2OXetLb7rKc0L/IWToI+LL4IGGjFNX1Flkcjs6a7ZvQBtSG
yqjooXf6C8mJ/OZ0WwjLHEudMq7H4G/R3AZCA2xoc6WB8B++F/9lea+IOmAhXddVFZbGH9jIXlS0
V56n5HlSokZ0RW6RVKKdAbwwnNH3xwyfJk5STT3ix8dGPjHg6287JXEJ7JRdGWhhAPU/5vs++5YL
ZOWamhflZieZbxqe+PBMxU1Cp8/GxATWKWUKk+V7BoXJ0r4ttjBZeE7Qj7HYmv9Sj791AEZN4msx
zyer87tqzzk6r0l41axr313b16Urz0p3EozDjsR4lCxw1f1fCRdCnTVFPLKs2WxXX43Js8Lq4tWS
zxM+yXPcc+MpRzNX23u+XdNXRoQClvRr3CfUvCYvZ6gcltG1tntle6TkJtwj1ya3SavvZH13T3a3
eAGIoIbxdwrBPWbOU1o+8uW95y+PiMdbucyn36OZ2Y0Pi5BuzA6GwrZ5bm/47v/Kor8M4VcR/TJz
u/kX1C+LRqd+8VwgxwL8/3qo0wk1zBsWVnTMps1KqSl+CQDS5hWbwH/I3khvsfE/ThNg6rpiaDC3
RVFT/2yA0MT+9UwfXTzjaOze7uxccqEOcAO8A11N3Xqmknt6Q9XhVBhvrlTyhqtMA9ZwkAY01DVj
WdEReLhQwquGe2XY6zlBu11XU/i8CdY8KY9Dl+zyeBtVmxDoukw3qa/E3iuGNaU/nbhyB7BKEGVL
X7Hm/S8jD0TYZ1Ph4VbGKDBmxigwmpHrICpivHWcxDpwAWkYTT+k6Kpem+4kGQdK/hScTMFCkR3q
V0Ig8aLbaMjAKzIr+CU2kSMJ3McAFK9MOMvVNNNHW4GcUm37QULqA2tBp4ztrKEd3wGBU/u5n02e
APsf3lOhqMVtcrduHLVZFvlSpuvM12Of/gdLX0kZ+uKulHZidohnFPooVK/KHqBjisHe7Wug8/tf
k78esseW//ub0W5aUJbNWmxWLb9yWIQUgk1SPLakdNpl1//TFPGn61oxx9+7JskmSUmNKeKPzbfy
yuuikmOADTmLsi1nRDkChU1YcbXbYDndDNI2bQik7qOVSfqx4X48XuXniXIahcVxtqh8sfEfqR+w
i66s4wXbwGnKrftOn0F47J/HWj0gKAvJ7mOt0QFCA3rx8tawAFIIPG+TbWy5Ogtel7xjVmzFB4/I
nhNfP0fSWN+Z9leKG3PT/wbgSKTXlg1Zk+TQDSQot78AaKfS/EHWcJXqvlayqfZxTOIqQwbq8/X9
wq2P8h3jgyVkFO+MdN9Ye+oe1i1UUlbpuLrMBS+9ru26Wd1c4uiiD2cJhWumiEvIYFG4iB42COuB
BS1lRPGCW588Fe6LxJhPRhkotJYTLnKUgKj/j7Az23Hb2rboFxFg37xSlNiJ6qVqXgjb5YgUKYqd
2H39HVTl5p6Tc3ADGEYcw4ldprjXnmvOMQv7/pifAh2yD4VVjJIr/aeRhQIPAYVn5Vr8WWEhNokW
raGW/G6Gr3T4uo+/kt/fGVm13dGPV5P4iMNvu2v2T6T9/xJ/JvtsQv0yNPllvJ3Vw3+5Qklpn3d1
axqOZkaVqNqC6FTjnx9/uIy1+kucoomLeLzLq7kIth2O0nB0svhYAV1mynLlcjMI3LQipaYYMSrp
tjdnHeX6WCb38/NxLBUQQ/vHdBpIrSrMbXyePnNHz3ZKN+OAjXyfDXuThWW+p1y2g1PP/egvUKd9
qLqoMbiifs27TMqtZK9lMODWUM5UOK43zcfv6hnxYYd3KLIz15fUctBo1CN+vwyzN9K7mMHZCRD+
Tf2MOceYqyEFrMJy0C67/CjlR5Oe2/FY6Qe2hsbzQMiiim0aVBGHlBkq3VfbwL6nTiFB6iCItX/W
23ZR0RrVgz3Yy9Ihzk939RwPF7VZ9G2YAu7D1LdNCfioxK5mwkypbnIgM6jbxt5S2YZv9WZTFsAL
PUwvTelCGb9dlwSqKHn6J7AMLte/63z8haPyWaKsG1yblb91ADajmFTVM+MekM50wTF3DCuAGo1z
2mJ6GjfJYxuztCx379ptdphQdoTDRHkuNNOPHKsNDFpLWbzkc/DmL1OHYLfTEdvJX/0uLASYFb/B
0HCx9EXWr0szipUQiBZKhXSw8pMUM3Jf8hXXZE5/EK4YGLgmY2Dgmlyqvi89d3K7TahypEPy+dEo
oGHh4v4yeHOm892WAgNX3rm/r90pvR92jcYCE7UfDqrTfOAfoGN00eCGBnu9k0uEj6O9flDNffOg
JwDzbaFKsk2e/IQCUtI5IN1mNiBmTg59IDA1dEnRk8QZApOCocNlTv0sYLrEvc5dkWrCmsl+foGB
+XYJ1Lho4tWjcevJBQOTD14yeAqTzmPu/mkTojZPPeoAe2mbPNs4I6svvGauoiIEwvXclLi0uqgw
1jcpFNgJXG1uEl/7R7fiAdFo7cLQui1udE3ZVroZs8gET0+EHtB4svuHifHvqjCJHB0zPk3xrJRk
WXwBA//l9VAkWq4JRa85oxjU6bpkCV9sCmXRGxSLY/jsYHROM4aogaNTz9y1lqfkueRE4IBAtvyL
HV4+A1JaZOgyyX9IpOjnjJaZ40CaM1oUH+jLRlxq6bIZlrWCs36VYX8nQZ27Qu22uqsmCCNeXs4V
7g1QIaoato9sh5NyHAMWj80Y3Iw59f5dFXEj1OTc+1MCkaA45Nm+SvmsbZIsSsWQKqpzXR1TiliS
3a9S9lTmtRU0hbm49SrbMhiYKxWBRI+PSnfGV3JXLkr2FvP+w6w6bZRyIwoRq/tG3BFhx2uAi56N
gSTOT0z3QpLioieFMeUe2CCxczkt8JQM2Pqvq1akHuzx2Es699JLIr8P1Y88/3W7fQ3J78L9Q4b/
0pJXCbVbKDfhAJeL7ekQ5GIH9m3dA3+RQlULnjY++aviEwL/R3kBEeHfXxWqwtJINkSdv3cKdugE
+/ezYSonM1FrS6DUu3iPXwYxkewe8OMp0s1Ng2hqi/WqSLlrrRV5LbJVqebrgVVFKTLpQVKWerV6
/zKXuggU0LsDg3jh1vo9v11cZU3ql6yzJRs33aVBceyOmv2Vp1yM6LN2PFP9VKh7pBJ0j7sLqE2R
rYCRsx2pZvZMgyl0duaFRBcJiqTxUtYdTuTRI/RtVb6aO8TEqC6vV4CLqKoubutOXhdV1BAMi6O0
3DwAAC9i/f2d+iPmm/g4VVyGjiCM0sPKsK/PQ5se8P83M6S6fW3N2YDSZSWBwWPmaz3Yw6YMoXm2
bAEelq8zB19dxiZAj2OhndvHe2r7ZbGX8T1ox+t4MhRqcM/1cLkNlysk3rMEAsA8SbeTfRrVt9GC
Ger017nhtEQuzs4va5jcHZJ2zy6+TDYxpjAQiwTffFmaL1lXmpmhDZW0jC6uKarE+Yl2AYjzARZt
xd1EmeszYeII/VyfObRzfeZNPUveDS3TXI/m+t5H9qlhXh2QebEYHPsBeMXpOpzM/pRnp9hBtzxY
1Ru+HShLo+oYpL74bVDQiqVYcGt6xbm+onZQhUyUvfVv1BICCYSg4d4qbwuPTig94U0coiTf1vq2
MXZ8+a/+yOux9zkE7JNKn2L9RqtiyfdntTxrhJsxGUurFYUpWlTTst7hnl/riq0/wdHNjjSRZryr
TQwGkeh7DZiHyER/mYfXU+ov/bSYV8aook4zbJ7j7nk9pOVpCARzjtZRwpgDtaLGGqwROftXcsa6
ecLtz/7tcZXdzkl1aRTsvhd2BJThNPmnvCJ3IOWBlgdo+zfJR9snfIe238Sk+Gm6ditaAdsVxM0r
/2kcZJ+iGfTPUJ8IXq+LfHPLNxKqCLYWt59+1c1nukrSr378tYc6chinw1AcGAnjdqekMPg2c2Uy
FcHKVlei6m6b901hbiMuX8v8ai/gly3J8yTZXtH3ibItmw0edChrw8whYmtKrb1ik9+gjaMOjWUH
YEBbW2zpzU2HZerPGzFB1XWOx2SXVjNAt8iPmms9Nk92pciD0+aDAzPHLNLMeHOOS15+3xEiaREr
6/gdwAAdmL7rK4fiLT79hgly6FHF7mx39PVTnG1ysu7bLjjVvvLXfOUn0V1TiuMtba3YvSm5I2/x
e5n1uyF91Di72uWNtIu8r+X9PT0Ybtn/ULil0YNF4OJ6DSloSO74BgMCF7fcL+EURWPjyCdICH1m
4zSsM5I216X0KYIa/xwfJ/uN/y8qAJAAVIDGaaUPG4cXvhHnnhyS/DhBjKhOeN/dD3v89WazispS
u4YX+tha41Z47CjqfpLDEXf6czGzQO5HUT8Iz0MMNP5TrD5G7ULP6xmosdcp/GJXZjZYCINvvNjB
5nV9L6JkiL6fAmxm9309kKLfC/3+20vS9vsK+xKdcAel2xsqeNltm85MjpsYqmroOP3eoRpSvntQ
L+43T+TSDjs66H7hI6opnCdhjHOm9t6d9/dv4zIaMcZlJ8JJy9UugmH1Oskjx6hmhxEL3SkOlD6U
JtZAO7JGjbzv5b1qOOLkWOyA7u813/eze9yTyyX/g3m4NV9G8yn+Q73axL/E+s3sL8ckvhjWBaLF
nCl0JtWx8OkChh7fvzx2vOGXzKmMJ1UL6DUmjPp/vvtKWsj9l5b+ukLlun7EeDZnjYxaOQoPw95G
ak2N/Z48g5vcXJhSGGzyfgFZihgqBZ/D8x9C7Ko8X4f/RSb5PhUtiQy7aMlAh/5GFbKUDDTeVQBb
rvOF9um2vRZhRO5rzU2JERpyvWG/I8B/U5IR4HW3nECkbaNIf/mwphWDkZl5JgcHA3gQfaaHynbw
S/fLKqc84q2Lz/pwHqbjXIEr7+QluWQLpzhxg9JfKfLuJm86M3r223IFWeNZUfrCWUSV3y4CAq67
f23ATTGKuoeN2RrH+G09gmHO1pYNffhPipHRBlUe/OXSHpzvi1yprtXn+rOFkBvBysUQJi7xa0O9
pcTD8rvW7yzPiPkMunLuUvatDp69/StGjxDcLNrE3qb2doWnWzCDB+sIe/UZ5/+X0r9Z3tB6Q+ya
DxcNuFtbEJmBa/QbjV6MF/Mob4+nyb4JzgmFsXEH3TUTry693EnAc9urO84+B+uB6uXXuRLNGom4
rSuOM3MNzT+eyYDA3UbKETqP7fS93w/ZPqUXjfZ5F8mAvXSbrEo4is+l9JgXDCzF3F8N+4mQbqJ+
t/vVsaIwVuRcIJuSc5Hpo698kQ/JWswX6xmlOxbb+rGTpx2vTIMHAVMVCzGRJtyERYq9dNcuKPJ+
hfIUcM+470bloCbnpn+jFrf46K8/ClZp9es6Au0eX5vhPmQbSvQToQ3l+hHqQxjz7ZUsGx30CG4j
Q+7JJGF85IiBxgx9zvgugyKNRJW7Vpgm4WIR2wsk67dRvcTPxbIA7Zselnn+9kHPGfsKLHuE/I9M
sr22XJIY98rcWy7VZP6WqB/qE+6qjSNOVecSytkRZxvp4rrAT+X/WDzl3cKsttU81JIrboflZC3L
CtzO6pbz2Lu97hrJfAWSX15asjYSm1DIA6vieswYMuyF/KSAG87x5vHc7NFFiZGyUcF874sFR5VX
A5/sZjg6Ljr4+0Nvq+qihEu1hFM3VUgTK0p1vIUE7ta+2bmxyob5X7a5a5Yw57xb4qelnzlA/41y
bWJ9mBzxHmHcAxxM7VmRbYoFvZheghRd+LRojIVPhQaLPegpckHwbjyU3T6zvRYJ39QCOtmNp9/T
84R70nGM5B9KACRzluL//pZRJJNeFdNUMPT9zbX1zGaq2WgIzmzBhbrjSFeHuMSwYpsz3t2rNJtu
U/BHmZf7eLeikBAePwe0rH25cXnbA4DlZzpnUL++odaGuDOeC4uW3XOZ0Qp1egjHT8suqg9l9nJ9
FwBUwibqy1BmaUuLguSv7ik8oLWJTf7FR1BzHz4CfdmKU6XHSTj5NAQ83uP2Uyx+Pm50a5jVuVXO
WXax5LMinzuZ6PXprhwzRv5Q0ALYPTEPbewlxbzUflCSHX2LNSTvQBo9r0sE+rfddGhHh5X3LyBk
jHXssAXX/o3jC9bYVfBV3YdljeevLyMwCnKxncbt0yFYcL+dU+tczmZtvutA91UXobrcDtIC6DT9
qsNwjutTz0rQ0Zt9K23rGvtRhHKbvJRbqD4wOP1iAGsQUMYOEGMOkLWfpuarVQCD+kowhRRGyYdi
PXoxakX0lH4mGd1Tv3rxZ53/TOrP8foB7eb+hjMi/Joe56w6Nre9UWP8Y/z5p2DzfwISFA1xh7Ug
bHRN+o8IE1qP1nQPRfgTr6LO0WZq4YqYYzV0UtYqIKJufj3jMxrgwItUcgfT5REyIElODJuvbObN
75fdEJp6+CkuCCmWftnMVx8KIywKIuCgF+Of9H4YEDmv2T9dU+qla/cpyWWDVrf9fdkkfj/4+I0G
f/tprT5/Glc275x43Fvmi0FJKXnpa6atDgu+7FVwz8OcNoXrbLAwaVm/R50enU7PfPcY99p87V8Y
zdFUj0J2UqzTYJ0eLpaKaz9bKqTC/+2DF1YU776YMZyFD4az77zfh1v+TsZxhNXS7h7obe2Mrgb5
Ss8TaGrbZNtXz4YjcMEYjhjxbi/D0ccO/ZD5kM4dXtd2h9mMfnOYpXHUWRA8Ns/HlgByvJUWA37j
9mcj/CjEz83HoIe8tzU9lIe5qJX3NjkTEsEj3es/Rjgt4tsonFPFFiRfh2Rt7ur02LnT4OvI33VQ
wzjvV4EEtMNRgDTwIkP/0N27xmZs3kc3r320MQbKGDwxXBvBLQuTLMRQCIQMhRT59PUW4/XZKJ4H
qYPtkpa09sTr6inaV6fDWQmJrN0KyuarhefReVD882HGNSpIa7T2JqvpS/wM9yOdlC8zQyvMSkP7
j3WG5n+ZqfDxaKJoGTgWvtEf/yIzaZZSms+etx3ac9haQZmu38NYcdXcdUJzsFlqi/hxmHiK3XA9
hLc4CN+ZvFCoM8opZvwDDSngZHWUif3ICWptNGvbOdf+nFtkG2d4p2GxrT0/h/MTH9cylaMqjbJu
fa3ChxpkbIigISU+2quzXWFpKJJ1P0RjvmHywOoOkJ/eQ40y08qGsfbsvXu/ZCdhYVeubCJUqrY7
ZOfHYrAf6RcdKPFHO/66iT9NPgRBM8w09azzfYxHwDr8EpqO7OkO1rSRfk1CkGQu2MbygA2bFOKr
ueXu9bYWil0n7ZcYqYI1pro1YGIV15pk60RHJVckaMEguc0p4IAZq5G1mheWU3xkW8njZsMyow40
M7gL7X/8kMlztX5sHIJN19g/AukxIw3RpDQ0Kdajs/Xh/jzG6nkydt25ET5G4/Oh/hg9unrq+LLw
2usf41uczLZm5n+8YYzk5Wxxr+ODTB3OB+lMSfkHHZJH4D+PQ/wNENElsOi6aPxNtb72oyCN89At
K+/fbbwkFHGnxiP8Jp/LTJOxqlzI44zUT8TdUyCbwmKpmLkvee2wtYzeuQnd2E7WvjhBkAamIn/w
S0jx07q0BkbFuhP3U/8mN5x2i+H6Q25+vguV40jjroF1bR4L80wolYUouc/vAmCFVG96lsxzolys
4U1cQGPQ5f1Q75WXS7OquBpunwKcIZhh6J0tkkDCTOTK7cwMM39nhduRJWwhPxmvNGPtd873jj2C
lRDdk+hTsRkDYhVnwXqwoq7YatjRwmkiTrPKE0cMsPFPmK+qiHk/qefSvepFTpaT6Plcs5qfxnk1
f+vm1fzU+sYK3cj61o0Md9JYx/tVGjynIM3DuxJSMVxM8wtYZD9FeLCPeIfxfqEV6dWoTm/vxLoN
hGagKT5NjZL8o4ZT9vx4mhem6kkL5D6oAW/LXklxAPElFQ2TLpLC0QUyV2zpQXwmPx/GBUwWmbNs
gaavGCsWOmj6hrU0EGTV1Q45ZrcbdEe1saORA0QfgG8rUPNd8yDT/hSsl1jf+NGbFr2JvvuyElVi
KKhBT6YL0XqKjGI2hTCiD4ubFtJOoJDbxT1nMIUEMgyyV3HbtOA6f6UwuKSG5pLqtCkvZq1uuKDV
VfEljS9TfylxQtFnsaxAty+N7mJ/pykx6t4HXsN7LHuNujPljXaLhItLooVt5CT77UghVRB3IYa6
u3rQzOPdPI/yZb2Wxu0jtVv5JMmn8oLC0vVnpT/r1vmZncf6JC0aYXuttlO1aeWopqHcDNVujoW1
C13zpPTPGqIC+LO1FijFyDdOYGlE8c6tACv6LXWeqjf03kPFYjBjRy1h5jkxaHteY50yZD5H0Xao
DJk64wmFdDM9o7hfDyKAXN75IEYdIreHvtl9rwdzcDJF2C/ighKRzR1VxAEZbO3pPmKFcyWAd/x2
R930RZOTKn4bhDd2qtKiEubKzEGKxDr6ttTTD6IzUdgy9YDdWjPDsghu42IcdmV6LJtz1b6Vi5oa
dmqks+2U7UDpExvLuhmlT3FD/UbWBjPqH7yJpO5END/v9ikF9P0vzhDM4v//VkSW/rZDmyUApiyR
RAWZCt36e6RiyJ50M0y64CjCvn6c5j4P68UVNnTvVvuGQUomyKHUxQGlgb3jPGw+q121p85DSA4d
i3FmnYCFWpMjP+JemJsXTHS0g5nMfjumKuPlRa+7eVxSLGLburXYfkK3s0yvbT3og0bn6o+ZPsib
5OfKvL/JVy50To7F2twli0dM1xSX6m3X76QHs/14quqzMZBtudxWY0VD+okBHdBm05+KF8SORQlU
Ur51hYeaCwgCMClRUZmOg2pFGWIr7tP+uIbcUMRva5uWTIDADO2ohiRXUdCeiE3GnMvta3/posHO
4VLhBysXod5UaK7pGjBwAxJPCqhNshipmtk8Ol0jzb1yUiv/N67Xw7lQ56LExVK44r+Q1JPKUdbu
u8m+9u5iKZnEh+bsZi4GQdx6Ve8KeNBSb9S8J9N7GrQkx0uvHk/BaJuPGXo3kZCuAsre6DVqISSP
AZSGQ/I4FC6M1IUGvImLnzD7OpmdIF/qqjsbcxYNPUdpmD4C1i3VawhqRo/MnpPZ9CTC331UP5N1
6JDgoGM+K/xi7ujsaTkrzuHTIOkjv7oVeSKnr75e/P/PpK785wmpS4qm8WiKHJSsa/59WXNtYurk
EpF7+/+CrNN69T7uGZA4j5NxRxCMrQkmwacOxgAiq4x7xsfZKo8M+H+WMBYNgGlv5mwhZmUPLCyL
W0xSbcNK2LK2zM3L60aDoAXnfVFSZi/sqpcwCMxlSA8p4YRVWrMqO0dx8Tutf81cvua+HBc3yRlZ
1ewJM6b0DRZYNnf5tDObQ5wde+h2jmrN+xdaZOfPU/jszn3JRQ3KP2nGu63UvsZHq/Yf4Kr+JZIW
ISMexTu/jhpwXlq3xViHTbIaPoCK46FjWrjX9qXHIvm0k9Z93LxJ91A5EaOsAdcPVHyyJYdHbrPG
/AvgEL1XL80T6Wx5ewl9UMUQ+hxHoUaRD7g0J0740nBi0KOMm2T+XDcg94mZCYEsB/qrX/uqBCo7
zwOKnsm9kXd9qGIbok3Y8n7ikeMYrntSIho1XIY7ZvbdWAhvSb00NCaM4GYGmRKuTiq6CTZUVyct
Vbz34vu1/4in9+T+flffhO7iH2i8ZxlTh8mvLt4r7TFbkrZ7dFsLoqO2pbV+1HcS/gp958eCR3zj
2s9Xpfwx97Dgs6SHxXR89fmhju/39DKkp2exAFv4PZ3C9DYTHvTldzLjGy1GtUqe2yQzk8wTrdl+
O5KuMrzR8Cgr2dtv30csRkyOWIyY6RC2aFl6uK7lP+ljoxBY7th4er/gCsetDUs8G4iOfZmfU6LQ
eb98Wlp5H5FeZ0Awn0sm5gfgChG/pe92kNXRd7ayb9ujYts6aPl217H1UKNskS30L5SGq0LnQzSp
7H4qicxqdC+2GcN1aycUMiAgAYe3ls9hBXVx3P2OKdVgfOFpuvsstKby2Cu7qT7Uz7Nq17S8lZE4
bkprA1vAtLa3cscSeOLVMZM6TXEmmT9wRrzL5bacMyJL+5vtXKJZqqvRCvqK+e6Paf8sbdYu49PO
E8A3Oe8YXOKpU4+ehEtx9O1ODK4SdOClQHSvnoFuY8vcOAMEWEsNi3SY9xNMDSZf/fuhGw47tyOt
XazTNIxjv/ngna0tldFXbsENSeWNDUZG30TucJnN5PXbm37MbTszsMcFFCXaVetKsCxyG1FTFFar
nA/Q6F3XbH34ykMfeFEamMn4vXyvyJRxId4+k+4HexMSOhNMFMQEePmvoC1uioTKMMz6gOQ2qbix
yg0a43CJhahS1726NsfQvIba5TGFrRqUXMNI1otkgcNUXDdF1GK58m/DbMHm3Z293t3cdzFgc+W9
GnNRp66zSQqUIbiWAa/fm0uSzMwiypE1qNVpWPIiuPt8inn32aVg3xZGsrOSTXixgFdzp7Iiaatg
JbeiEKYLJ/iThDF1GjYjqyMamPV21+x4gXQV1u9f838FJHqaRQ3FLEqE+b4bwXof4F7dl1RaNAfm
HHokCL/p5Gzrdxz2UgN4lBlKEFcPkuWvzYR+7u5bSCL6Obzc8sXlJtiTbj+kjZZiY6blG+B6INt3
k3KarYAcLh2qdq5PNZXzQMHKb1lzH5xq19+pk9hxOytS9ysDFLdEe8h+dekXFEcRR1m25EgbBFgv
nnmgFXj/x/ecR8ZO5As1OqLOEgWSmJG65JMVmrv4ImFp+Uck83+NKJN4l3SDY0pUjL8Jm4JQGlV3
Y2FPbzTV9U4trS+KXWI9vB4u2NIbrHERjAGp2OZI/lVEL30XR2xQ2mmTxhuDvRvdAYuHnVO+UX70
5Fq/IHdq4qaNba36qGxuOSrdvbiPCaUuW5EP+EpVVk3ujpOrMdwjCZf+aUUxfapv7t1cTK/ru67b
afl+yvcQmRP+zW0HSkttt0a6bW6bB/gwA1hWL1NqNNtG8mbj7jRM4YQVeL1DnQy/u6qSnyo+zdKl
DgFKVsEltZrvGyPh/iWF0e4bV3cToEdEC8HSjseNodnX5EcT/+janxtbeZVCCoQngVXSWDiGRRnW
ZRjb/RgOZXjtguEetLnfW1599wpKyNze2BbTvtCPSn5p9be+BFAS3NrPTP2RrvTsVKjHm3oU6+Oz
Pj6QVR+r8eEk2m7vDenFTE/mMhsPYdnOs/9e6vbXDDQE5yi2Qx0gzz/ZDtX/El1A0saGzgMgiXN4
4d+nlS611NGyeKFMlVelFNzy904Mx9aLQHkuB3nDh0oF37tXGK+Ns1W/Yzp40LcNu317i7cNbY3x
ViTAH29XUf88CNg1HILpIw23rWfS25X/6cwQH65K+HbX1xtFmy1o3bF+Hn9umYIpnxlms9Gd1+ui
7DdqtwXxn/8v+dOyPIt2M2RmE1pTeA/S1LsP3mplSu+583iB64kvwwEu0g84wOb0LlA3PtiKFnVv
jXBgqh6MfZntRWjMcMRkr7MPUsa2d73zTZbwg93Xn0nyUWJm7S6dLbGHpXQezK6xvMLIlMJsMR+F
pb789kiL1pJIvTngONz4WxgwYvWjln9241e1GMRDLfLsXjk32HRNtimHyXXt+0a6ou+kgb0JJo/6
6EibDhLGguLANuyu8SpcaRC3VOgAK+7uuwM0OPf3U7BtqgbfatoSm23xwb1ioEh8KeZLvmo9v5F+
1SgrGhDiDBQAcaBN1W190iTOPf+F6PWhGZ/Zvsi2JwoRmD4UMEPmvqbuRtvNbeyPRVe/FfXbgeQs
kdchj0jOgpasJNj58xHs+slzc0BOmruZOsWzAIZ1yzZUVJcUeFJRCUdjsP1tPcEOCLWOH8tb4b6z
SFUmZ9wDcf1+zT7b7gfmvsn7WHePXVPt5eQgtQdVO2Doou2yex740/zIxc87zS1s/wvnanm5drqb
B6vePZwOSJWyNG8rkLmstmCajLr71N0FCeR1u8g5BBI2jnS1bStivuWheb2nUwe8XHv1a3o+rn6L
vZFADJDYwv8DjcB/gA4kHNjxI2l6N3a6sU/6/V4xWOk1LNaC7noq0n3LoH6+OzZnaWx4KSq8i6g8
ZjQIh/cxzEF8KQFe9Fby2fY9uToi9KhBE/u4Xe7zrciaXNJ1YJsG8BlBZQYyHMOSc2+t9JGoR8ex
4v4U6m0o41mFLCVwIZ99ycXCq+U50nKTQ0EK/7iSFS7Xo/0HmRfQKpTZWTCzmNNgvT535W13V7dU
OhnFj15aUiVSCigHc6kx0jJGLqzM5qpstrfFXlDZgW5NCmV2Y0K8B3LH2vIS0M0cqpmdLxCnBfKj
j6DADNohNvhVGN99XGTwujLVvcDUg7lxoj5PiQ97j2aBe3fx4kW8fL6MtV+AfqtzNhAWfMIfAVD0
wvix2uMURBSnG8FwUj2wTmoytxlcmwUGLj4EOAxoSyWxpdhaC/JjybcW2e+SJovQuWFOy3G7Cm75
TzwYLAT/LnPOooJJt+3sxMeNLf79tajeilsfNyUVP/dthH8H5hTbtBngcdFHKuWDSgqwsRGqb5Z0
VKXWcexm8dGww/t9CZNsZCG2GJJz0QOs/HiUl2L9jpBZdT8s42dh/py4JvEMkT02yZvPK51epA3J
ExqPsHxXnbi3al/RpyTOb9a43MG4nUp6j2eCbNFEVw/FnBfkt2I+vyBLX04DXpCpzYS9/tbTB46o
2C/hC75+Nnm39G1s7ASR963/pHE9pmvj3DPCUAL/c/p5ZUV0j5o54wHH6o7EfP3dJ1/pb0xwPp2z
+9tzd/itppdnd3rEh+G23/GxXYHuhHsMxGoalhj9xWFGI7t22RwU88hUe1s+BPsuhnDKHsiAwjob
N9QAFbMMyHsgEXZrna9Taj9vczMzKQAiAFdlvVw3t3Pbn03WiNm5YmdQn0phFtGXtQ1lHQrEpqdk
niUpw96cBRfA8WN2TuYcQAYyEXciSSAqSW0ULuW5bmjuhDHWBY/Yl9jXkhSxN/zzj+uiyQ7qlc/A
xsy35+mzZrE+YLY5FAioq5TVNpt0FtsTITf3XnrpC9Y+9V41Ox581LxU9by891AurBvuqUsln0fz
1NxO4niou/293YGjbD/+UZSX/r61mZ9WC2A/yG5VMub6tH8/xB+5dSu1OwiwsZ5naODrki3I2ENI
Ck2At82jA5HTYaq7IRECjIp3srQfkkOVH7vHFpUkPppu/VIOFCwwyr5bl8/39P5W2VE3ht9baNwm
bKGZ5izYeDS+LsDhESfbbpMnQFyi9645eM9kJnNrVVCYQYkry681HmRAhYE6BviDyQ0VXBoga45r
SHhXXm0jf/l2yfZmegcyA6edM3B3hQb2JnUXwyAZeNwRypgPxfgk756tw/2Tp467HmZWBvhhCR+N
LsucHOiqfvnmcJb39Zwkq9gz3PyPKxqgFCRykA1h/ggbQuh6KA7hkmtSazjq6xgibsIxhDIovFF0
S9xEVFklnEVwYMahq3dY2hX3hulJWYkNep8bl15V+u3g30BYB/kUmEagtqFGhOi6JtGfAxOlTqV+
q+q3jO/7y95j/s+6VQ6nZzZTeDPvCur2V6287RGkTzmvUMSu4rUnpIGennZ1Vzfbqxr9M+fd/JtW
xYOjzGscxZRMYJuS/rfEkfCQC7FphWLJVsN5Lkjvw3hHSO0k/uArofIJm1nNHDUraoduSPMxL3SE
aq8LJMZ2LFeq655aN+psY9vSD6YC6HWXSVviZNdbZJrQ+qlANqfZdioP+IV8TfOrKUiQU5ZmyUpg
LeH+uPOHi74J12YXES2eDtD7aX2stJ1/X9CxjefUnnm+10CBYBDFt4vWXwZ5dqWau8EmRflGSnVY
H67ZssHBb9jFc6e0m4wgcLtjUOEByh4r67a/c6prTCvYVNd9b7P2Pq0OQhxiq31+0B5ibBi0GLwU
jOVoDu4zdZtixdLiFrgHaNo8eXCKuYW7s2pBwRGAPirG7m4Lz+nmGamfUvPLQmTRAkbkUl+G7iHj
LEvdnrj8B1RGHtqeMPpLlC2XbNnHxV+YeE1dud90XS7xOqisab7EG5OnG7xX5kgEvlLLlbWvxvgl
ztetT7X6sO5vaXuqtf3iNsMmijECNmHku+OZu4hVnyXh0krvNePhZ0bsqvxR3H9SvVzzjbl3em9C
3DW16nhpf3H+qK8B7WNkqAeIQFCtMYnPQqpAck+mzggF+1CqO83B/cfdlMYa/OXve+L9V9WFIznb
y6GqU8YcfonsksQVrd6zYdz+QvpzHNrZQqchX/Ny1DyD7M6VnKDQXGjx3XLUDX/2U3r5ggzGOKyh
uD8V/7b4ipWt1cy9a00WOaR18KhL6BTh/y/jSv8Z0aVeFQHXEjVz3na+Vg//sglvtNtNizUDF9qR
33Q+7jTlcHHoJPz2umPveVWfpC8bx7fDEOJsR9tnG0T546NIfnTw2ez3KH5s8LdLZBWmjR6k03J2
AVbPQ6bsedN+FsJ2llOjaJWra/EJHDSUruzcg/8h7MyWG0XXrH1FRDAPp4AGQLNsSfYJYaczmcSM
BOjq/wepev/d2RFdEXmwd1VWpm3B973DWs+6gmVg32Atn1mqxIg/2km2PQ7LqvIkAmMS/21efmYz
dBp6tVLytWquuLvLfgLhhLxHtklElxzIiBGwLwz+OPh5BBHdVyK7vb9l4eGe7mWZVhfQyXC4Wjvh
d2QQQuDfNe7XWdLCEnmXgAvJp3w4r85m5O7Y8d2B3z2mjV9hP8pN9thszoNMZPx7URP/9Y4JAz22
ZFxwawrXMwgvQ30ziqMQ72VXvvvZzYPJosGuU7DP4ihbg2dyRK6EPdOT69v1esK4JWnnML/I+SVl
yOriytGerpxaW8MjxJXDHgAeIe6fMKgSHl8/yT23mQMHFP9NBPa3AYP4KkXkfJTYMmmSLqp/bb2V
ayLVppiXs4Zb1K0sn2FJi+di2Ibi/rq63pwTYIyjuk+trQxi9LGjMtQOyq+R5qY7hN0Bygl772wV
3Sbw0X+kOzfFHxlM85BfPpWb30retfMKPvVugo7D62Jo8t2rkxjT1DfhfSv+vlZeSf9XQ0b2FRgI
XXA3/FGGyz+lXOTPlAulDSTcKrpPhHzGImabpRuVkfyw+n2gT/t55PYBGLkRb5Pb2sxXtUVBSzm5
FoatvUhuzupXmG+lyjGSc4US+8x9ig4d6l9pLIU1V2kY+rqNW6sc/lHYcJnSDH3MkEf+Rwdu/KPE
L7AZPZX4UHaIRDLKxeZdkpaDsnh/V1ej91AWtbHI6+XIg82E0fRzqgcluL+T1kitpfVT88bmlLRG
5mw0b4XuCOnky1HSQEqDUfcJZUvmDB2FHymdKR+huhb0lXuXWMrtomSy9mUM2DiqbrN/D9T6Oy6R
RSRLHwPJl25aoq79bdlOO+uWqlEbcxhO8gCE4MNsJJt8bZAcA2k3OoRgcaDnVSe9OoGQwpeiBWa7
cku8MvsXBE5vD8OFf3YJYupj3L7hrogPpCxSpnHtgnR4ujzlfSizVd23XL3Rvq13srgVYMJFzMTh
uq2yOpDuBEWh0Z1RojGpqOu5Rih6OIc6VT4WOP4R7iLjwvHxUJc4Pjo8cao3f2vj31L/G7P/hOy/
EX6wuWvr8mn6BFCfSMHcxmLCEqDtXJOcxcVOEi6D5XbpniAdjZ/uU7ibM9w3voZmlaHIjd818Y2n
yRx3tgM8VjNBpGzHxz/tvxlP7f9qNlSnbiaNlPxw5aWF3CxfQ2zlsXzRIktvkPdlg9Vzf02cFPNf
tC9q6pFpI+84IoLo+cvyceuW1nVp3qcHLTbmZTFPsvnL8lGz3UlIFMDdv0S+JfODIAWEadyirsjE
eyu1bQE7/k3r34aeXXwCRIIckTboBp8yjSuoJa9CZoDN5upTzy6hgwfgjv2vX4X1v1xCUM//dxtq
mWwToQBoKjltfxX2kNB7wezlegb+RrL85DmT7R1iuHASEMMFdhTFSlHvob81mKVNZB52+maFk14F
rnXDr2Y9NGs1RmS3krGO/gMIxCm1ZQB/n24Ztl8qLhm7VdaNuU7ynTnurbMxsqv7ePsWB6dfc908
EGBS3maBJwGGnhQq1neBYWJiXhEJufEactLEA9OtPDoy9EpzULP8u7mAM8aANuxF8YQKyNehthtu
VPiRXZYH63G4n1+Ya4DYoxQcJPk9JC4kuCFwAcQMjvSDfbjOfCK1w55wHz89p99x6aI+vX1I6XrH
ymYvGRv7V4frzJ6KrYXXm6fBADzwYjgNJLzUc5ZraKEhNDXTHBjteAFH77kUy7yM49o6Qq2OFcDV
1Y9Q/cwqXNjrrFl38bptcMyuuttK4fQuZuLdDu2CYCr6yeuqUv0xnCznIWczqkFHz5yjL1gr0VhX
Djrw6YlDMHgdPK45vEbV02tUZlvttr3hnnwakwXBbrMpvrm3/1jd9vo+wAEb/8EF/yxJPLiZb+4+
VskRaO4fDoEGU0a3tWOSAqcQnTQNBXWbHn8UTsH5uNPSnZRSBW/1ZIvV2UTOg4BpWs0WdyJVDj8u
2DCKGx6L01C+x+GhTvfLG2UDg7ktzFsl/zdt7BNi8N/01LQckoiX1TJUw9R54v9aj1eJqklFEtcz
8qLS1gcBmc17dlhEhLJhkibRNGpqEMaiX3WoAf2SFaXsN6D6BX9Efi/763XaQLRfU1KJjsFG7Ol7
fwgANNdhvG7UqYZ6uFq7r6JdTWRHum7tdY5zADQcIRmQT5JlzxmgLR+a9/Yt49qAKuPqJYzAQZlV
RAS6k4OCzOBFhISD9JHumIxvQDS7z6vxWVdfg/KVq3ZHOowKv34zspR4f+mu5A+OSGzx3m8lm27c
PrWVjS3TbIjBb7xJ+8yBzc6IdCzmsNkXWAaDnW2pfp6wNJpZ4lveA/n63aXOwUY423yTKHm7LxkL
v5xjYHemUJ80DOCzv/YeISkD9O/eCJIdDjZFKx4qRHapV7NDa7zMZHgD7M6/z/r0vbXeo+w9Z5zy
VDVlTyATIVMUH1evtJZpvnQcAujjavFOGPyKpmZ8L2ZMRxQME7fjvX239HNufprqVzxj0cWkcgmT
Yd8sbpqnxH5e+6PhHx0V2Ro6TR1s1SZhP7sS4CjKAdSu/zDDCtg7TBGnfcdPbyfui+gVvWIzUHLp
fkFYLrl9UBzbLcEeyZmj1qwBfjpIJkpWgwEHb4MWfQStvwGO5wQ3J/tzciE+gfAJUmGi+ljCQoNn
TKE8YaAGroR4/n+3DMrfVoHno41Bly2KRLFIfsX/HMOkspjKpRLVs75hYbpRByZ2sO8Yv7R3JoMn
nANY7cTF1Vx0TwUkXjCZOrqZsipI4olnVQzWZAvs1Sq3btDvDZRXcHWxQALQkVbyoqv28t6IDnJ2
LK1jnL4rv2RrUz62BCuOD4yd2/CxJVXRDDd9MSsVv1X8h4Vuyasw4GN12Vv1tos3xDWgY7wGKtzC
Yb1tnTbf4Eidz9WrrcxfmT/C49h0+wKR/LhujG3CXsvthDctaLkeiktEECMxddWXonx1ytewjEbG
2X6qejfax9CtHdqRjtwD2hHO/Ptav0/geZ0EVSdKf8nFl+m+NdbkaB24CgDWK3hbuXTVo95tQ9Tx
x7o4mPc9ecklAcM2S5gXigw8tU34YOqmZ2RR6BQHLFHWTPh9dxaWcxVUt1O8WG4c3mfBybMZf7PM
LwEP6SSwskr/liJlJLdqqw4L0sJhnZE18quTv8LKrpSl4JR0S/1U7JB1zi8wluFtqeDZmXy1mGpR
YkUrvBL/GXfK2weqgCclU0GEtb8pDrGiLBVJPUCebgHZ2a9W6R+Yl/hdb/2xbGdaWNujvrza2vpm
bsfogAu9AFhv1xdIuUZ5YkHZQ0hE1UEzZno1XrFxqroL9vh+jbWfCdZHWm3IoMQOP1QbZwiP43h8
5EeMj1+bYjOjPqFldbR4bcXr/LqqryulCgTFNwAAInuBQTgXKRTrecga6QlMkPWFWC2P0jq1v679
4ZrglNj0x77xdbZ521f+zK07DrWtG5+R/C0/fg3JD0Fx5RdDhZv1kVkft2VqnWT2yNc1e022morX
R/ZSFioS+N469UzgTV8v6PeF+nOf3+cE5siPQ8jqRbVz+Z27zpCPEmIKSJv6qm2mKK3sW6LiXBj9
giswDfaRO6SbXJvawRszAvvPS3Jvhk6pLdw/FvkN6UmZkOBvem4Tte6wytgXj4s1Xu49T8cyQnnZ
YUQONC9kueCLiid9mM3k6XfxRsJXFZY4oRjqGnx9WNieav6XEwqxPpyoET2MG3Jd3tYxie/xvxWB
0v9i0ysSSBjM/5qiWxMY6H8eK2Odi0Yk3QgudlPlIH5ycZp0GfmPJK36x7oZ8VBv2959kf8xGiFf
noRabXeA8ht/DeFXzk5N+NL7r1z8xERoxa40+Yywj8CtbaIAQ2GLH0Ty6isKDTSOUre/5ix3961+
3G77ei7jfmjRqC/yZJlqyyj2ssG7sq6Eweil2mQb997k6Cirx1491upx6KYYLEhhPdBt5SwnJ97i
oj6Gt32FP35BRcZYLVXnK27HO+OI2aK+e1HEZpb17Au+yW8Dvknh1iEoMtcDOL1qX6sHQ3rDKC7L
pyI7z+T2oui8Lx+lZ4wIqDalte3KXWGv9AxToZOkqzRaZ6AGQrb8PT8ta7si6I00MqLSa8bfD9ja
21u4VThAiYiotiRQ3fxJILs1q60pbhp5/UjWA4l9uO5CT7aLkWjXf6QxQF/VO/iPbaht/xxj4RTP
tPZTV76s8stxrZToONuyTl166gisur+hY9THySyrNsGg7qYtXLKRcurIGc7yOdAZQmwy+1QhDuw+
oGWa18VlVNaRuQH6oABFIqz54P7cSYIpJgKZWPh5++d6+ZfrTP3L+TbhqBRZljVDFVXsb/JfRCLt
1o19VunpPwlz1SVFb1VsBHNbPXaI73nEKmstc+cH5WhDfmYdFkn7u3oIpbfx/q7GDlOk8PxITDt+
ykfkclMgqnZNJFvh5vKYM0LB+pOeCbdZV/oq/FJTKMDrzK7MLSiHZEUWZDeCjNlaNxsjndZMRjr5
sVxTIN5ofubkL4GTFeRVqqzWc0leueiVy506+W8LY1kzLr0h6zcf3uVmuBfmSLNLUv/CdHDhj+AP
m1vV2zOdoTWdVMSscJup1ganblbtGh6LClrNzvpVkBICcF9ciiIvVyPRve7GmWoEQzTpCNmNoHQZ
6aLyaTdChHTzX8v5dC7103I+bhdmtmj0hRwvxXj5bLw5epi6QlP3olmLELh+L6w3gXRx5fjCpfyW
lC2r9OpcGG+Wth/LfW7Zd8ZOnZP1x1Y9LM7k0Vra5ebaUrhDtQk9Hl8FaQGmt5oljLlVxbV/w0wl
L54OAagtEOBh8drSI/Dn7iT47MlrJx4IQRnXmNj9k/FWlZuFQLprTgrHpD9bWJZTkVbC3MicEnFJ
icOz9csG2PIAYZSs8GbZO7sRJ3vuyqZhK6fr0/ZsZIz8h2qzjczt3dlJn3pst7Unpb56bB7retw0
4/TavjQBj+5gdNDa5rUK6vX3vf4ZjV8PeJET/GuzCWN3gw+qhJrsx1XQE+54m3ADjeQlzM4IqvVe
shx8/rIthh7vq+OQoham0xVXXBkLMPCc/Kij5lmggOxjowQFIRr9vC5sqV+Ptp6vZX29jG2k/GRC
ivZRtIv9y4lY1yT6+UMGWn3CyHdM36a7gqA6LiB+SdOuHXbm1JSR6psGzUD6HcWYV5cEVK90wok0
hnbe//3Oot36e2DwfGctVdVITmMS9dfA4BGpWmo9lHSm1nOIL1W3aLrFZTBA9/iZFmjSSkJbByTw
nRdTZjF9/+rlt+vADiooy0DVJ7dhZATWEIBmL6mGkuGrhs/pxNfV51yIFmQvqR/C7dII7xXMOG1f
ylvZ3N24Jzipgoi2LV5JxfpuEEu3RYiSGTuqW6Rw1t7zZB7E+65G43Xdv8YAbbor4OwhR2DjXXiH
FFWUgVhlL7fbxe9kug9S6b1J3uxFHAZjP0VeIYZs57m+vNFCwg0rggdHkLxKnkoubXEnZ8WcZtFd
fdIV0JDvFR5+IzBLewY9UPzM8s/OvOTaaUpUnHwcG5mV5rPhwck8LDA8sPjF8EAacz7PXMcneM9/
p0AieuqOxV5fhN9TidQ4mSvdtypwqFU8oqfZJq4skmtzvKtHtF6Cq46/mvRXc/0u4WYZqBSRo0P7
XcY0dLQkAKaZTPwrXExBUv4XNIjjeyIS8y9k9hdoGP6aWcfao1O7R2u6D6jSw4yAUHTo2tO3zPKC
Tju3RfFqP55fBesasSZnfX5F1JouTdxcTYLwcMob0AyUXJOLwixAyQVZGdzdi8VAuKa5eSTvdxOL
8VkZzr1A6tVZ6i5ldAE3aUSLEvj5MRKOJtnOyl6ZG7IbdTxAzPF2ebS9dmsjRgywDvVN66SPk5Z+
zBP7O38GzxWgjA3a8jSfEioe7bkpLok/FRjihXgSVNdhBwgmwzx9gFHLU6N0UFm2pbJpdTpMqKUd
vspNxoXwntbHJt1f420Po6wxdVdiQKw4crhJVedh/Fr3yv7a7qN4f62Jft9o0Wa8r+5xkF6/jHDC
JnTPx7p1HvpWNHaStY+lg9YeVfVoZG9YOOaRrWVvD/43DYxyxIXY37HNAr8ihEAKJymVjgS29K+E
3qZ0UH6Ve/UNQrX30F1UHqvU3NTuy3n96t8LcCHGkv4dGOptnANDLaOFKeF83JTyWlEhLASq8/Ke
qN0cvCtL+R+5cGMH54moHxuNYu1wVXRbHZ26TuhHkNtTX5Ar6KRU8zgOEBoTZ9fa1Nm9QgzRGnsE
qbcj6Ybrftnc3IlCDyLYJdcyr3xS4hhvRCjnPSIlQebqm1qaDURoqwAzFwLxG8U8pDefUptqZN23
mVzOMAwqSOkVAsW/9DyIeldT7+wKCjt0zNFNFxxFZ8PtAQskzHPZrC/kTWnOu/CAMOleOGMOgg7n
1MJi8/5HOhKJaAHORecs2UW3QPFrHiXj3SCjG3FT6Sv2Lfegi3fQafQlmh0CAUFPEQg4zFnZ4WZf
9w6Rkld5pZEdATEmXI9ssi3uf13aUzvntiTYlbGyihX0N1nzW3Uh5uifpqBGJEeysUGynNlms4qu
tC5sgybwFe8ZS8JXEK+CvhR5+KVYSdvBeI/C8yh9kBl9d5noA29EdgGgFXbjME58Vk0/iDMGWDKd
uwU95QN7p1m6xdpsAwtRa0uqBpEeU4SijBzr7oUOSquWOJKZ4VJBCfnUfhjs0MjI21I2dvNmTgBR
jXU1Oojm8XF1cr6G8BziPCl398euqadvNfuSFMeNSeoxt70fGk7v4MtITqkjYpv54Yrc6dpnZH3k
14tknogC4XMvu42Is91RBFx0i4HtNsQXKu5wnpAPq9mKZMPoK99eyutIvxBXwpw99YX6fVTekcPq
n6P+aTWfvfWR3j8M5Zy0DkN2JpGGO4WMPL8jU/V1NaD0ZCfSFNvO7cMdxhRs83k3MTB1HCv1m/T8
MUowWOwbw9F1qa2Vj2FY8OFB703JuJKPdHj4FoxJVI2p2kpQywRT6OlzQ/36ylOy7ZnPNEvzU0JN
aNn//dkx0KxLLrNKXVxwgmLPIftrxI4TzWQB/92UD1G352qRqF/ExUbzwlyZ17VFComx6spVVa7C
27z+Bo9PZ9vd30gg3+8B1U/PO+EA0hxUjizOxCdH3MWYv026jVuQ0OH02RM3TM1ANTZMMvcuOsCY
b2d5uTGK7ZR3iSStd4gmz6vTdTgX5UfPNDV9f6Tvd+sd0sTgCr+uN1LVUGzI0yGCQWIbQ2CX1wKQ
GRgTzYSzEfpNYWzzmRw5+ga6HWYr8PmR4k1JdPkSnTCIcz3eIt1HmiyDh9ncRABJR1fmBKSVIc7Y
CpreJwOUyFJqj4HUMqoi/37DFzTTcyygsPoWKEqk1e1BvJ4bGSxVtzh/+IT4OXCCgAzi96JOf71V
XF2xQjuRn3PF027TWYDZC1Ee77lz4s71b4knQUxq/QrKwlzpz6r0odN7HRvju4Ul/KeTqX1wDOgb
/rK7B2XlWm8Ux3gKfJLsoMX7WzK7mYeCBHIBhctb352H+7YFMFZ/ZfI3SLX+ow0/cLDll0q8LFnC
/IIPVgsBR+Mjwm2Jc3maMDzuHtazF06clZGpg3baWfKG7ual0GI0WIa7dgY0YIJFCsa2dzg7Jl/D
Wh62ebiji8qso3UkEIo+pwfqiAik8ayn7aoVPQQzX4RWd8lXqHx8fna3S56fP+eI1Z2OpY9XUBMz
wAE/QzzSdfUK1FGd+r5qHoFy9yNCPRMIor5Yr2Rr1TpMuh5+pk+5YGq2E7OdcN33+i6tmFkmz7xV
bN3jCNCBh82iV94N0/1PThUx4nxZ4OoFiwiu8KNqP5mBoq1laKKA+1GmuHQ8fE201NkcVrMc8IvD
ZBef2K30daxNkc0nEjp68jYUjh7ZqvkRZpeMwy15Ew9qi0R1LX/G+rKblyS4kVFgTRUuryvfprp4
fKRrFFMkGYGlSdMp3+3xcWe9ZZ5uCLnF4Aa7s3BAfuQx+TKfZr57KHzg76F17p2y3GEKNQm/JkLJ
IuWW1dnNc10CaA3dC0jrGkGoXdeCsVr+UfFbp4Ey+CGG6w/Uq2QqI52Jo+XPMsME+5PpaGcYLPGd
QRsh2fc/ONkOA/vJEPZuUN08/mSGOHS4vdO4rmZuYdmSVrSJVSb0y2IihCkm67itLu67/hhMfvig
ktkQ/OPDCDWbHBsze1fnCKXDx7l4qqQzZaf1jH/3Yv6WEz2PTtGjcUmH9S0DnjIj2XX4ENrPe/V1
rb7SnOXCF2e7cPsoO2hqc+u5IKqHFVFPyKisQ57uRWNTjDv8izdjGk/g3SO5LHDv+eGq7qZ16GTv
Y+ZdF4zfUwaF0lsqn9L2MsyNJ8+EZ5eHBCY5D0naerG5HFzjOp+DK3F7B0FiNe0lWOHOly5/NaBt
VXQKnGiF755ENquq/+JNZlCJxcUUzbpNyh0yxiY+0NIf1i6EyWkgQd9FchF3F9uOFt/QC7Ry0Wwt
Omj2BVEbjkaw6sEJ+yMiDg3s/swd8q0o7iVz22JQ1FChLpVsLsOTnSxImIjTzh8RwuFQ95V2Zu5l
6LSNJ/Au2pey2mGAeIRbtdoNbij78nUyGnaWl0keLmH4qriEtXkEZ1OZfMIV8+q3svCjFAgrT9c0
gO8ZeagjL5Cf4eVuV3zQ13DdhOv1RZNc4ZgyQLYmu0UDUaHaKeKOvw1R8GebeYNrjQBUD6GyL+M9
tolR2NSWE4P7b6cs59gRWXsx4aX4SqeEiIoOuJ0SIvhbr0F6I7hqNZLdSZLNUc0pkycZn1nvunqb
NBsZAmwgESOYM9Pgmws4MO4FAvtNtc0fvmH4cjYL4dYBfuDnRCxZWODOnRpKWQ+GIZjrhnOxhL0U
vyeEFG/KcStIU+qFAViD7sn7WfbXiwwnvnzP6+MN2ymwWu/qJNoa85gCkBnzWA8radVA2SMaKw6G
e8DljJMVoQUNZ7J68J/xNfzcbNKqb6gRl5n4HgswouhOlTWNjevyiWfCCoc4IFIsLqj19GWDgTSc
accm9B/9hKiICC3DLjZaG/wt1hanK+ks/Mqoyb4q2TVnN3tZKOcTTmRgVJwqIBfF8WyOZ+JLWnYz
++KQpUz6m2mSMgBGzRdnkhDpHUPiAw7X67FNbGSoBrFW9ZtK8cfC+SPs/IQo8utEsBRbsCme3rKz
8xxAx7f74oYi/pluFebzWp814ixyiE2RxZXzrhb7SD40jnLf1j2KP8KqKEaoxNjHGD65GNfIKSu3
7p5ziifhHux99kaS9a6/7dpvPoOm2y73EhWxzQD+yuJJmywDDLhfZxs0GgxpqPGxzDWpjeiPy5m+
UlNmbnBV3R9XVRcN2WIJ+9I5nwL1TA3672mw47e+clHu2Tw4SRQGghdQCwiBQHIw0T6zTlrlDwgX
GDl38+DaH6m9E95Nl7Ve8YtXHx8CWsx6eX8FBeHGnZZoGRZBbkVe+9c7CnePGlNfvFgznfUuMgJY
5Tj57B6F4U9pr8U/rJev5/k0/EN0WW7qq00r+3K05eFGIKJa3NAVDq6ufEgaaeMZftqJ92F+Rt93
vgo4e+uaREO+5obscUxLpGpXjrQlO7AWEX5v2vos3ic3F3PaGEikvOGET6g1/QRQa+5h6aPMg4gI
6r0tdqcJQRWGK3LWnunlNN8obxV0eMxNeJ0knydbDc+5fWEQ2pe7i9sw5G/gSE6cZ0QfPJ8SG17T
A2QI/6hxhc45QWShf0dL5Fm44eUNpgrZcqWExGAXrtCL3IizgcD5IECuBLfXnVCKUxhT61/7YNSg
3K3Cx5rWqOKRzd2LEB3U7KhVbwyNLszcN1HFODfWZlweJoqybf1sCrpiVQYWcYTLa36QJ4Mmoy5A
I0x4IAbDaZ9X/wU5eihTZnwQ5MUyUReveKgHcC5S6v1nxXeqBFvDr7vDi4YKRrkzpHIta/oCb+0q
itbrk/xkDGdPqfLIcVcEl5yp3RYZ3gv1gG8LdVq24jQiGSF5jreKjvXoU+Pg8WHevNMJ8WoLw2Fc
u/z11j3IW2CO63bGmBnQDHQb996fpfRzbHAlHgycMaljxbvkjGgiazcTE2eYZSH5EvPmUqLl6o/3
5L2q99HD633BtSK/rfxS9fAaJcDGnT/h/XcV/6iP75CzAwkb8oKNqPlNxvvzScXJWFJnzhAfl06r
eVLsi4YPaIrkEqLGs18vT2lvQ/WbBEvAQ8IU8Qg6uP2f6vptueiWyLZhgU4Rynadu51P/ldXfDXj
RYtPwM9uhk3/pm5CeVu2myDg/9APMZNCsRvBdRYXhrHIRrsjzAuRRrKrlI17MisqAAdvP5HMLz0d
ZwHKcXpfSth2FpuLqlm6FxNclKs9Qyw6wxPRJPA+0To1gs2cADOP4J0CzvVM8/dux8EAg+npYKiJ
Q/fVxJMZUp2EVSRhm10Ugk2pkYZLFmCgpqyYK3OJYbF389FuevrjVfgpVOsqXHfhmkXDhU1LOBV2
SnwYtEPhDeYELZi7nfkdC1/Z7XuAAja7dzPOHLuDxDBMJ5q6Vtm2Z7PEvce/5Z4B9IpQEKp8AOAW
5lQGhuvAuT9jZFk8asXKgg4PTQ+VAnHVqOjdE0dlThrC6E7A9hl0ElN8u/bnXPog5rVnZrxiVTFG
a6BHsjixglKBIJ8XhAQQqcoL3XoRUOmM13r5+Skw6I6Cga3UzQfajk4UZGctLVUnFhFYzYFdNxyz
5Qxo+2hNPspvonC3RbFHvALs+uoi3MKGqGIfEwIPEzdr080jJQ9p22gLJFrpbdOIdjzVoArV6M1u
kt1Vmd5dxNVEFHAs8NaBmiEj+1ffHStHLy5V8R3zuC5Ge6noO2i5gtfA0O89SPr46tT/YjhS/aMq
r95vKUkDB2HVqGjnl2o/L7VlK7jmN2N4AH/YJwhEfI3VsU8Q4iR8pNHRfBzAL0towIy9mE34ZaHd
chsmby5nKrWCxn7HDgBDYpRw1eePHqk2axhxDg8EWyvzH/h7neSe6F351arzOgcBvwguNRvUYhsA
3gAq0bZ81NORJ061TG9tEFeMjsEFElw1sBKl/FEL53p53WQ3/3H165s/uqP1XUffjyoo/rDGqK2t
UJGxOF8t8j4wk5UgrASEtetYm58LWwnPlfwxyB/R9dPmHv//xGZw9TcK48zD+2W6s1mLZYU0V3RP
wPspPOWpQMinvWRmeZQI6pSPu6REiKVlGS7qcMFw1Tz4DfO9Y5fs5WH3qA+5W+lHXX1PykuZfrhH
AcR4Pklyan0dR448/NTDTzT8pOmvq1OK3zgGtaewUd2grlb48T6rKTNZFlTDBhbkGdMupjtE9e07
8qrKU61Bup1AIVj6J5chADuQK8wCOSZeF83pRypWihiEhQ8LpJwRwUZXRUORi0yRl6cfY7zEa9pB
ogIB4vLw/WA0eDBq1CH1IFPmzBEoAlzTuT6oFtbyPCFktN1b0V4VtoqwUaPNcF+NVET2DISa/0WU
4TuzfN/PmXgTXjDJo5a5O3ZnNUUc/JVefwnJTxf/juPfZf+7Xwp3OD5L7b6MniYEtrQi1zSTLlgf
lottEjsiRD7siLzYEPm4MRmzXfamtuftiAE3SNOdhPWvzo5V9eaiRru0s4zVszidR3q5aR6bKNxo
5bZm+WkixjK9B5f31S+vRHQjw/ThD0l0tdtW3ObC5PQDBToNzO3PlqSLr+Z+UYT3sTx2yk6nW57K
8ZSI42JdDpOD/o6gECDZss9mQrlstXOmnU317B2yfpn/lprj/XHQjH3U7zXkmKzksfFVNS6PfQgB
3b31LsHTqPpNT3+mC91kX+t8GMkCSUPzvPrdGb/U27c8fJnmJczPo/ZmdHsLD/usU2ZGOqmMcSIT
FjEtO+PlHFWNvG43ShSIOUr1KYjsli9h5JPfe52NMYcbLsFJUwA2OdaWZuQZrNE0b4QONJsXsQ1z
WK2+eiST+rbEmTvsr9Y+26vtp6J/3vVPE7hn85kCwasZ1pxwnOsrXN0juKzC35VIwUUnUXd5DyVm
AWKZI3ZIQDusu2Zt2Z/3Zt3eVv1tdb2udHFbc9EhEQsSABjs+UEjTM62+Op0lT3ZvVubPIQUotz2
FVT5QIqR+uArFFd56yvW9nsY3QZjw0miRpcCWOGE+eJIf9JcHbwDJwOVe8IQfsLX8LBEIwK2qic8
ix/OtKLjn1kxMA4S34IspWVfBIEWzgUmaTe7ow4ZvaB8rAeU1UQMMsh13ab15zeb38lsHOf+y6bq
vi4zam5mZwwtb/kCgSXjaGQFErNwquaxhf+y4vEsgdtxxjFNNf9rmtoqJAAcw3AKDaPVFdaf2zTa
ZJS+9ieQh2vKMUF9fGJdFu3EZiOG+Bo2Ub6L6oOuHY3wrXYsXCjEq5A2iATrMErvg3yky9ee5CYm
6anDtYtGHtleU+1v7dShY6W4BHyP/FjdoJu7AXUqKXwKe4K+PjJySLqdJm9yg732NFsE/PT6EFpp
gquqKOov3F8ZRxSien50TBD3FCXM5F8/AVyQyOk4dxgUufoMFzEJbhSWkRYEp8btK46yE4U4XDWm
4cMk4CN4i1mce2FRkDE63GLvU9/V4SSFaD06tnz92/5o9W8S4jW2Uc2xJW1rcqkwfdabyaUCBl2V
Z1X9lTzFUg/EUtFv7r12MnMzgbk30wRGUs7lmfl6en8Lh0OhOfmzwrqNbi+zP1hMcWD+c/QSQddk
k/Pc5w1PDrHW/cMhzrMlkvDRuY2zCx5pm2ahW5w0JozpkSPKzAMtWa2DaUr6/HFRilT1uoNZ+Izh
QHyv/ST1z4N0uAuzFjotSrnXGIU5ZOZT/WbXo7um+UakQrlEB/RaLLLzeAGRkfCS9vznwhNfSm/J
1WasEl9dNu/sTpHfx8mSNE8j8vTSyzVviP0I23sFT5NQW79YjKDDmakKvD0gqijzg1r3mRcurfue
LC4RuzrbAcaFz370hXCJn/QYWgMuqABd8ev75GlitFxTv5KQY5J5OClILidiU3jNmkuY2Sm0GA5r
lx2SYDwn/4kXpf+Q42goR6c3j4bx/v+YOrPlxLF16z4REUK9bkGAQAgQnbFvFHY6Uw1qQf3T/2NB
nfOfiH1RFTsyywZpra+Zc8wOlUUOpRJtFdOs9wAIUaNQVg1EX8ffEyLqzBuyqmq4fC2pzkaw4MEq
AoUWrfR6mfAA+iBNn2zZlskZchbdL5kBfJWTfmcwe4J9S2j4ql0y+qNYURdDvFQfAhbyHI8yVvrW
N1UPX/38Xq2sGOrokueKbQbNJCs2SvCrPf11TSJtnLbxubxX6Ine21+bA6Uyd9ZwyKY+3ZHLVc6c
sV56v+x9Ed9U64CGq3ONeDtwDQkXkysMoLSh3WNGEiWdqAY86jXbGXTXQnF2MZKLNbs1949x2T9s
zw4j7x55BWr5yCNs++VpN57C0/5MHUleyfKqb1eSjnpy+ayXA6xTfdEUImyofizu7rPbB+lhxupq
1+oi4T0eRML7o1rEjKNIenxF18ktOWTb5w4l690Zwr2c7bqOCZwf6qdkcn4MV9lcFDv02+CMGoJr
Nx3Ctllhunwv013/9PTYa0fXYAr+msEhgq35jNmDriBO3nGGfPdAYEVgjc1NTwGPvxH3/9iDT1y2
oGTMldsuodwCZiNlQB32TB6Tr6b9BlH6CujsXwGdAifKBEn5ZB6c4vfNGQwvOhsUfVpy5O3McTct
d1q5G6eeMvXm8Wt+REUzTnYwGI0Ys4wbtJvNBrq69uIPU8U85nEEImmbA8UVZ+te1fY9krX2ENtA
1KOO+F9PT70RB+CwNfttjup6FWCK+kdBTvP5Ji84zKt3yd88ueJSrwjv6+ZUYL8+EgX0CabsVDl+
VhJAxFqKLo+1VNu6V5dZWgIaXELF5tAX/5dISb1wm4gIIBnB15M3CwW4rcqf+LALxuVucHcKk/XQ
LywkK3RCdIPRb578YZ0plQtNm2Mx9Ym1O/CCY9d6qh5LAbU/1tGhfZ3y3Al6sqntNp1DY+bhWvXv
oIxbx+BkQdNvdFjBtk/djZRtV2+rySJvEdBvi1kfbGqMBsk2E9O9oLyWyrVXOLyuQXW9P67a/WI8
zl9wH6HWvFuuEDB26pQwYttVNUMj6FYz/u1BlV2IMDVmqlE+rz6Uz1/L7p50Du5QLoJFLjnVuiWK
tblZAik5D9Srpp6D8VTV/h3503ySrhNGveNGZvJabcseZ4I30XZg8fvZFEDUfaFKM2LrlG+l3eoj
0X/ILrzHHGdcSclXbSLo3IqrlYwnBGPK4Xgrtz1ia2r7YZuvouxHSX/S4jt5fPn/Bu2Ldcp0uCXx
NVoZzbpFy5yJVXpriXHK7apZm1sLyHjAaLuP8d48j/xKx0d5fjvWpIGcWuHDIG2SklBoSz1OU/R4
zKFYTQ3J/ycCFhM4Plu93gb1NsYtc982xn+M8tE2pgcLTSXZ7k8E2TQiDlTyzG2lbW4LaSlpRUBF
8LhcrS0T338Svw2/H4JuEICpj6xXK5htdC4QkXvqT7WDM2deGexgjhL3jIIYk0wwvWTJGeFAIram
iGz+yalnO8WAJAQwgmsGboErkjVND6kYAfHs6eTxIVJ2ib4d2AqAL8o3HADgGJV+Bw+JWuvaDV5D
ao04A2genxmy89X/xq4Vs2tuXFTrQ+6/iudPugb4z0Vxw1HGKJMJUJ4uQ9gDyHEnm6xwuwXxH3K9
bZVte8c9uultPiiDz+q7Hpfy/PH0MfRR29U3JqK3+wwk18NWoHY+j9PuNI0v/Utzo/Ufw4TDV598
xOFNG+AMXPvgMqjnIUeG64/2MGX36sUdRqJ58ZgtH5Ol1WAHOPrX97wlVoW9wLUxccvpQoxaVbG/
h6LabSTMbR0xDmLEQRHDFticUwLTEVKPAAdvp1uU0bMrU4V1WzkEGjw2dbxFWmHmu8DcZbPOmI2f
GI0Y3ylneDLJnJfOdsFZiRh4/qgtVshrRpCEiVXqklKlm9/qP7g4XpYg/ob5ndO1OAC/TKxFbxyS
wW8sXwlPj7+PaJNHGyLapHLzHq4podjDnmw9mCPXBujj24X1GYSfI/ik+IoMb0U6DSUwHcLDdex3
LWrLsoOsw/Yli0EQ2xsuUmL2eDfcq+q5dkYwU7Yjt0jy2+LcFVc6O7adLy7CpHOZOTPFpPRne2Hb
PcC/fFNlEJqcwWfnV0liXaYxPgF1SRT8VAT6oN9m/1sfW+2oUXWnp5jAouHU6sc96lLrx4q/R7sj
VeR1Y3aFiDV7T3q4MelComhXZegP5jTjDWsGRH6scWxX2hnbvvbafjfue915IzJZbhT/dB5NdK/F
b1b8TdtZVlJB7TBPMe4u9BkiPGmnG7OAtcfWbhxG2Oxqu/DTZ8pSDMffvAWVgfJU4JdIVgS/lKar
+3MlIc7/6JJPWf1+giefRTOSlmtol/dDZBzosYJrrX2k2kcDIfPFByaqiFfUN+woOST1fqqI6MRf
9vIofALHBQIgJmnou6jvmbXj2hP71KUQ+TwcpBm5ujARSg0zteG6fW8oXZe8olxygQDW/U7M5fnT
VbmiayKFiQ+Cjz+EI/gEiBKHXlKJ3RrTf/TDyrxho0c9+K5uELh1iCBXz+Jvrf69l38HoHbGnzz8
kdXPXPrQlml2GZ6zSboM0MLBe2IQ9JrJJbS3Np0uzn0lWiGon2xRRqNXmcsrdl43myrS6j5siyOh
oD3JZqQ+6P7bA0RFZrWnqwKG0KbYoIfjbXgXG3Li4Pcs0LvMlORrGn7rz5/I/MFpL29oaMfJBksc
Zwh7x7rZPCx+CqqtibXiSVKmcDD3S56ikWQaFgD6sqmXUrispAUhj3sRHg/7PLovCY9/BMLxprA/
iR0F4d+G9d4a36wXpzv6uE7bPbVd0+yZGrbJPloGk5mUXJ8YLEwRKnLMIIbO10ohAAM9RURGpthE
94l6CGQiNb0VQE/muvPu8AeBxey4MipXU92DoLdkU3DJsy64FqTPMPOACWedYdWuQ215S28cEA9q
N/t6RVfCgYGaVaFbJuBnso0hEFg7Fsv1xoY8RcoJYOUP5XmbFp9W8fmGE5rD7Mtjne7UplBwU5HK
rJtFTjrKCFPZMJ4wp0i4RYRfNK847Lt9S1JgdOqGc6leouFqBHaLA30l3am54F/v2gZgIM5Yr9e8
qvX+wm6tOOIKD6e+lB6i3BcAtkPUHXDGMrWYmH7cz5f37mjIB/2xexq7p3nI7dg8pIFf1zADz/fH
RemvbX9tAhIJI5VYFsdQUDY4oH4/oa8FycJU8OYe7yuc/AkOf/yxpKwGjmW5auNLvwxNCpBiyztQ
IhBngCZBKSPDIM6nFYjZZ0mM4YAzGr47mb05Q/5Fw+PwGhwXBAh1y5QS77lqdZH2mdpxjzMcvWPX
QVk/tM2cHTrSMTM4SBt9FFuo9yzrzdKuiN/7Pyzt0gKyNJetpUBijsIp2GRezuY582K+8NSvUl9q
Dlzlhbo3d5N/BSlb1V4D87xWLWgqhGWsncesDdl8oYHalXxkMNJOxuNCVhviHCm/ad1n330W8eep
07/Ck4UyNL3VBJ21V9832nM/mQEFYJiHZq1vPDI0ktZPnnv3OlJtvP2A9vVpuayIbz6IUsL8NCoS
saPjnmvK+ZBsmBCLfMzXiA++Ejni5XZq/ld3xTjcUi8yt7ZTdut3cFqDAyaxjXd6Ur7GMwTMBE9z
sbGI71DWV5+DD7Q7tighKoyZUK4Q7blX/YVWQxuMKte2yVf7NV/1GrczByHg6Ae6Z0OoBXLI3ZVN
I1IUOyvf6wPaHOadry0pvbA5OHq8noDjmoK9sZN0iYbHZAjwEvLmaLzTeTh+TaPvSfQ90sAa7mT4
6B5Xs7+o6hm+fu0EqbMkvBLhwjL/BcjxwKYQIaf4O41+Q4Y/my5fo3cC4obeCcAcJRwiLhv+gqp6
PcpHSZzNsrxGvdMkG1ROVlNw8cKAThb8grSoFPj8yG5Hanfs0NtyRdPeVs6kYdk+ftbP/UTe1Qrf
9OZaOEyQ2QEx4Dnj7tSk5dWX737YHJJVhO+wXRsBf9DBLIbEmn+AUDeUK3ZdEhk6YPbEpyyCnV8A
6qnusGUajfXtV0mPtu3yc8bxmp8Tkaqr4BbiP8S0Z4Xyha+Gq/xqh/+uv6ru+1ftV2fpzkYY7fRr
YXb9zZWdgNQ0gPeWrMfwmhF67byVfTxOpR1P5yEOgYxeZ8QXnM+pU9XEz9lnxKzfpCM/aJtvr76o
hNnFscMDCBmvEHUxAdPJedC3rm/z8fjsZ9TnLsRjLFHTbqfsbXgq8cgQitEv2InN8xslDCNFJn5U
sSjtyIqF5iqWo/hlKjH2YyoN0LUdd/cADNpuiglbqLfl9GNKThnhTGi32+MYrJJDemhA1+ya1Ilo
gl51yftG4SDZL+HjSy8+fg6oHurYA80Niy6tc/mH7Hpzda4xn7s3fk3DOUUy0tuH0zQ7DbYReWOz
LfDSD25z1sflNBP2xPYYxuzOdpNqZ/W2mc0TaFkctW7y2KbZDuZDdjaH6724GcNqvK/ELfaZvfBG
Ufkd3udVdmvVj9a6TuJr9dNy/L2UWjlqht9nLgT4OAlZdqb0u89ZqjPCBIWzgZc41DtmLYaNIu29
xGf7TCkiXj8hNgwe2w5FQA6BfUAOgAZFf2x7/NszNd/1f7DkteribrCKFZtKZlGE4vB51CsUweLm
Z7X8zihEPsr0gLTAanIYJgeZcgIFBUFISOWEi4R9BNZ+hR5F+1KG2/zdzT8IpI7xfTkKa/Hnnufh
ZSjgWUSJa2wVyMjXp7YRJxydHlpl3qsIGeD8dmUqTBdTQY4ntOKlGUVXFl/T8BtFhKGwenHZuLDO
1g2OyllSiumU7E8R0gvJBcktfJFMhMCti8227A/1kef8rc2AiygCgdAC87a+5cCJNUMRDE6S25sS
DrU5BAeyzS0KojJlfz7LJ0vmjGKp9Bom5LQRpR/WxwmcKYwc7SXCv2FdFJKyvuTxS0u/jJKS/hZp
1zG9BPkpRJ60mj7t8ZzEq55x8RN7Dx4OpyBEKJ5VqftU3LACRrKt+ABJTIB9cGb0N+zoLYCshN9E
0cCcT02kWuRBCoQTfS6LmfvuP73A7JaRQm466K2GF6dRpYgA/xmsgn9IaDvZU2NPNt39HuTiMtb8
7ogY4AGAUOQq97QKhCavIMB3pxjdT3mdyNfo3CbiN5O7i52SAne/jPdLMmIBPlU7/X/0V7m2nY5Y
kxAOuHGw3eNXW6vxplzmzWmiXgYdA9jns6cR2KVMgzQqrX0czqEBRbU7ebrExET2XZ+vEzvshd96
6M5Wcl6vB+TI+IQms2HqNlP3nQinvwKRdLvKtw27v1dYykok9YLXCAo2RyftBYQan9vZKm1EQoyk
LPBBkxCTZ6vJpWB1TuIDeryD9QMjpIpOaX3iUzerS6tccoKWNbswtzp66GHLz7DO/q7Dma6ywnPc
ccAMdOz/0FnH5jz6m4bgkdacmBzqPN28sG+dOaKRQZgXuJaT18xSIYpp9LSBbS1b23DcR8E+D/b3
3T1niOPQi7G+ZBHMyciEnwcRdMawAa8KRZUcVTahbPljm2stxpFeYYbwy85/aAcrPli/QfkhG2dG
gkDPOAdeAVgPbnaWNTS1EJKT0k8QGUGBmp4M5cimoS3pCOtkhkKC8Sx0gmLR78Fr27/cY7suW/fl
jP8jDuYulc1WmZyChN2GP073ab4Z1oUt5kQ0oSlRj6Q0eC3IEJ2veH+37WfmG8VxSlZGeIqlI/vx
t3Oa6EcwqvbYOv6caTFoV3wZAbqOGOAnLfGv6yewhu/+QKB2vGdF2xjn+INzArZgFy9hDKl7Wd2H
iSCGjIhcid3Inbe2SzmoeBCto4XP+uq/1V1MRymROOUmBFhYGzYLtk0uPfNjlQWKQ8GRk20sXizP
xnPDRcRuhgn0VD1OyzPP2D8mpHgQiG2gE1a0I+zTTuZqO9YPf3z4jJG0JSaaY5Icn98ABvvkmEV+
BNbDmr9bYpqZt/hBwxT/EBwRu2uWfgErGP5tczbSI5cwNRaScVNhmcZQEck1U0zmHs2mRYE72aJD
VYwLd2NGxObMRtfvjVOOUGTjw9RH7cOdycZpdddR2q4BNUzvX2PEkflVagDiKBtEncECEAERYm7k
XoXHuPQu5DCMXEYWb6+R5QjPjxt6auPK4a800Rtit6u3rF+wlDE5Mn+6xx/N/PGWWehbs6L5oYkr
P9Xw9uVp0eKLj+dxzY5l+GNlX9WxbuYJXHqGnfWWqSdTJQnL8WMNXTbSflvtV9F+mSbYX5E6lymi
bTX0tErEwkcPryKSKvIMZTvBOsvNNcXAuUyKY2b6PP6hnac/WPOb8PNhXh2fsvW9oNcCx3ZCA5/v
QXoBg5Fk8hCwZ6C2Q/HDqpOJhH1NVKT+8+GchHzp7kgIFDmh35GAF2qGPfkbBQvSFGqGaVwASIrN
lZU4DziHU/uJttOwmyXSyTcKMbn/fxSijLsdm+dqnOf/sm1CZFN5Lgqyka4FrodrHK6iXVK4VS/A
ZEPvWqwv8oW2IQuwhSAs0gAnOvsPNzdcwM2kAYJ1J3APRJ/sW2So2JMQtAz21v2znWEObxfTCVZg
tkA2Tjr4xNhmpr52P9XWSWl1+4ktqzpP5DM5rkGxn6aqQ3SUNO7KYBeMu6wjp+4VPBiVbha6tYJx
fKNauNPWsYIiwSGcHPMhxNqKrD9Wlcoy0FfqfZ59qvXamjrhHHsByCunReurnqPuCL8ypzhfVo99
nO2r/hA3p+h5USbXdnqLFvgQNRH/FKdnHIiq0OSEy7u2lljIQmKB7/ERaQJKGj8+eusay5eovAzV
CWNPK58G3Uc1q0W78s99AN+5zS3vYaOXqW+orJlF4HzRSM58qyGw0lDZvvWD7x2JjDSIrJtDicqL
RBWUji0mLoQcvjndIVsFk6Q5lS5it4fGNcdt8YrdvgtUfq3ZT6Rv6neb/cTsApt90uyNet+qu4e6
q5PdBHqRsUXM1gdHfBX4xeBKZPhKhB+E+SMVL1pNal3Ui9FjjfDb2vj/EnMBkxdQHBrNDqEdVBlI
JeEG1wGUONbS4nd+CqEJksy36B4Vh6y5HAmYHcJq/jYb3W4Yyp/JGju5OAd4PMLV0sWLZKKAUZdo
5f7vUoQJIaUilXfIMsMbK9TcJpL0EOHq3jMg9G4newOa1//kHKE8KSTU50IjpSFZXPm2Wn50Bs33
kbwviVibDQvXt8SQASlpqeSnMButfHXqS3ORPNtlq3u2HFljmI4KWrp2lNRBG0Qk8XOmzKNwT1oc
kjF99v3Qzur92B4zQdhGg7EaU65XZ9ozIlirPC0kFyxUiPGWX/bzsbcnLaFZvnTWl5EsmvOE+LZL
9Jw/MKMBCJ0/lV3ReGG+NSMX5LJkzxgGzqE8FNV6dZALX29Pq/UdhZA7fcGMiHy2jKUKHJQygiME
GckMQhcs1dk7Gg5EF9FwILqmubslqarOXRndZwJUaSuTtMenKnkq6+vMbiI7mno5eXsAzxb5bjrX
mScxwxaBN1KyJfAmVpiNbitla9YYejca1XYqVFx4yeE+BMG+lPbRZPe5gz8fV59JdEufV+l5LjsB
n4/7Xf+ljWhUnUe0LgBqQzYeccttlLu7YZl2ShcSgd8lIbSOqToqeLmPjtUlvjN17ZzGu4CkDNP5
+6EObUfpBKx91A4Jz7Q7BrtK4keZEzcBTb4aqE1cCcgXDj0Wzgsu80IEVhrMSWVnPdP6Y4cFq9+3
kj/j8sBmTlyNo1brAwzaFjNYsFGRGs6fxk9S/n6upMDDB/TVRd9l9x3H32Tw4h6QnFFySLGeI+Fh
/HTmzHuWeyvYDdLuHu4InI7wDJlurqIseyiQ9qPM+Z5343IyWbDZMsdTUfuwoWrY++n+3h9SyLZr
FT7luAkbN1Fc5RXOC7LeHmbQztpmD84esOczuxGR235W5C6Q2GBCR+7ivd0ig5he7N8gWs6xvvFK
0LYR/fX7S4MfZOuHsZhsYc/HP9b01DwPqF4QkUlsI9GFzhkP29diSvaXq2qu/twWoVdJXiN5aJXz
daJwRd5Sa4Xakn+HmzMhL9jrbfyFH8H9wwOT862OX6ryOSk/s+xEpMWoH3EHf3mTYI82a1ruFWkH
8z1nTm7ZYr0WftYK2k5si0LLbKPwGWy078g3uBgbcQoyY2KOEwJgC0h0ET8sPpUE1+mw6/M90zSa
KUohQoC9bPhCT8chMyIHmHlgRMf+lcfFDTRLg+/0yWZ2pQXfivnTyjMmv6jGUnUeSjM4hA99m0ru
w9rQUr3NqEhwOR1LqufTo0J15HiO8bKi4dhJCNwx92XnItmM9MOYHOrk0Nd77ABpAvrLc0i7szXE
T4QwBQ6bQ9tmUMLPnc9dl2VZONlWQvbrcqcKTwBoTQx7tD5Q3VCFDBQCwDATXmNpY9tUCvYvyJyO
6hDCrzaXj+jp/vcG+U+yGYULBnMv0/qwSidiKYReBxXKhOAgPhZr9mjmcLPITrNOGoGfr/6wq66K
dZlYoomybnkGTvVWalctvWCGjkHjupMWfb6wcWs5AARPavepnchzGgjWask6p2gNDkBa5Wv9vGEZ
HOTPyf2LGq9Pv3TjFv1G6hYKwpv5oS3vUwYhgvohLwIUDYtIhhrCLhfbshBBBfdFzUxdvSTDtZqX
wVmtLg/lkigXA8Imx+2vHv0+pJ8s/TGrL+t+S9qrDHzqIVgliAZiSYgDkStjlfqzvDGlGYs9Uxpi
d5YGg9MZSh39WOpHIxbVcfL0h0oM+9PpTtahsZw1dW4Wq8msKU5D7O8nGJUP+0iZEeYTkRfnwkDL
LJs9M9PNmcjN/p9VWmyH0lFcl+Gy00mfn/E/8uR7a6EnyxrxSrrKgYgCbIGUTbbjYaIfUpqdcP18
4VkzyrNXvEbSrZliWPZ9EBxDFktq4MZPSt5N1G8KfJFgX8T0jCEeb8b/dXhVSEIgxWEB6djXY5Yc
xPCEnT8rEwro2w3i0VCwRThMYV/ii/hT0M4vKamtU5ls7/WRl4mujh7p7NnYRJl5XK+xuaPBHMFs
YYX+839nYJ6d37/SFyrJCr5pQgLdvTMMRbdQuEnoZqWbtvMejFazIXICP2WI3Bhrxho8cyrCwhyF
SOg56AvcXPdo3XW2jMCz/5BAE+m3qPxksCYbt2T8UNSrt5Tua29JFxJuJjlGAf/RiSkmOR3JLqr3
WQ01zFYnS9z/j38J1Sq74n/dsFTIyJ1tx/QUYB4fTtVwMht0oMcwOfag10PfkPZFtUc7cte2sp1q
PiVlWWKI92v9lSasfzz6z6j6djaT+yolhSlCiOFYnWDsKh2uRW6qKvNjyw/wuZk+j0Ig8IPLO4kx
HY2bzQgqpXmfuqGAZkEjyopNj5NTdoCfFeIE0GSUjnDrWCWPFeuNE70UCy52ooEmEEfha+dMsZQR
AduLQ4KqhckYT6ZVeujsGEKhO2PWBCaPNx7KKa87TWRpru/fInQos43nwqvkT+X+ZcqfAzPsJd+X
WbghkSuh+/UlKYjBfZQ71jpO12WNf825Zw5yrDcH8jlrCNKk/0CtbbP2QvuDBHWiEr/nnM/T5DNd
ZmCotQ8ipiXpdu8+9fbTzI+J6SxtnH+W4aTPNf+WZxDmsOqsGQ0ReyRLDqOhGmpI7jbazRwhhy7z
8ly1F94DsclOK6Ig+LqE+4i3OnixkGjbIv66Jw6e/Lkun+sHHjCcgwjCqeMkJ6kdcpSSQOzx2N2U
8cL4b3vDJg/vOMEauNuCbZCK7KQqPXR/kaO5Su1kvV1Vh2KyI/q45T5HUASe+8HqzsE/leNvIxnO
FJ+u+tJ4jLSUgUed2iqCzPDelIv4KWlBAtWjYQ7jtyT6gB2dbBXuj1eFLBHlwZso+43s326YPWlg
+OKkdZCsia1PWIuLq8lleE+IFevaknn8f8U68oraplYnaADNq/aa5FTWDiEj5ixceDG5fmyzBZuJ
O7ocPvrho0mF1gHnRswi63m+53aAqrPY6SsEgCKPGgctjh2UfB11utAtYqNCjMV6Dq2WB49xKl+N
GQ9W8tE+b3XxKcmfxQzx+SZMRXQkm1WPx42D+K3SbmMswKd7dnpmp/5VD8iKr00PxmQvLdT8pEe+
LoakdA9e2guCrhQR/WjwKg2+JR2V5ynT0HEu34yQB14dO0hmnYmkRdAek5JUjp0a7OJqFzpKuReM
j2xjSXZ5X5qXZqO1nJ0iGQ8elu2OIepLAxoUL5dxGbuPIHGodarQe1Si1vFsYbZ7uRwxxkP9CFhp
EDb4B7fUYJeN5wp5hPOvVGfkrVaXSXkJrbOenIfkHPGUh04xse+5l6ZkSe1Gje3vXvqRA3vuTO9/
YrvUdom2s4Cygz/FkYXswkn+mjUDKi9YYH6HuonHq0FCJiyF7G6X+DJABtBi0RyqjAmMlWs8hOwW
CgCPADPo8pyaFzX5CIIP20UUfMMmz5MaXu0H5C4Kpnhco4zE2Ksws9bdTHeLegvDsP2WJwTkzAzm
c2RXbpFNoyAIHOqetuPXE0P422DMgdsgbOGTo1dzXYPd4Rey2id/8T8+W55n8Gpw9cbiHHc2uzW8
ILzA2N9o794FGV0fj8TbR6TweJjo9fOHmKNIGBiU/+qDruQLciezLtsA1CMxRaPDpwgEBWWsosrZ
70kWgji3DVkBz995Z3VH5qWflUcgejBlBvU0kpLZOWE4z9B1cSF+P8h5GD+oaDS4HkzOzcfRiC6u
/d7+SPmBXSBu1pvdoIUO/vuQ+qVUXiPl2t0/pMlHPSBN/ujSD9SUA4Jkau8bz4uoaMuQaPQqs6P6
Vta3sb4Z9Y1t4KhelYD/Yj+eovvxKbg9s2mx5S7AJho3B1PZj8rOXCRzh5BDm01ObbuO0OjOawUZ
5xZRjRUJBxFfgo7BimykVd4vu2GNu4yskX56zfPPMvwe5uxpuPKfmKSa7974ycpfCuBM/vRYH7zq
QBYF1IHx6BC7MIwiPp4rn39AlEy2PNYFzrBM3lSymN/Xkw03ubm60VnKIsC2uTs8wWX2Uynf//7F
+lf9+ALQNUwXXb2bApdetMERF9FdEUg+l/RiBqBsZISUB3ck9bQlz/G8vEeD/MRCRG/rDeJBUvE4
16taULgBu6iYfINTOZwAu3h8vmRFr4mXxtalRAw43HvJToKB2Mb7wrYdyahy9/10Fyeewqy/dXtJ
EBmyc1t/EHFnGF8F6qPkV47+DuG/qPsHMVUkuJn+eiZ35zcCCXBWVSzV2jbVg0xCxnP3AA2OgWac
kTdCb81hXB7srxLBypOYAVs5TzGsncvG7x5Hoqq4itEHF1MqkVPUnzwEOqt8umwaweOIPyANootz
EfkK8w7LJJquZi6UO0xjpJiQMNEwyHePQAbuC+RlUeBQ2eDbYYsL9nj2C/akxN/yhWorRbul4pOY
UwIZIck8oKlPzeNU58ec80c74FIUeSO6jzbvV+zhykzIyNhMvQtFVPwwRDjmeSCQp7O/Itx46r8z
jBk0azN9nLHOZaP1lMmSXjXzJzljyHCfUIpeHRnRF45L9RLjygU5SYdEaDdGQER/wYIFezwVC3bs
+LhMo8obih03DFDWlfcYD6O5GuIFQ4HRPNzlY8LQbY02Mzb/C3BDHSAC3Abki/EvqelQu0+jesqe
p1Q9Ies2DYETLSdHyfCbu1/8KAXSlVOeHXV5zx4SL+Qzc1krPmAsmrt+shRV64u2Fd8/bEomETPG
N8HCf8oSUWzz0mATMRh5/keJeHIPDPMo+J4YP/h47s85O0317lFeIefiUn4ou7QR2KDKsqnLplSJ
iFeHQ/bErXGOzEvg9bcboOFJfEkjm52d9PwxjJ9S/2OWvzcvjjwbrC45TAdNOujlYemZII30o6dE
iweKcj5C4V8075zGM0mf6alTByvkBHRMcBCgEqhwe7slsO0iFdIjJKCeUIZ3x+x5UKtjMZ6z8ENh
w1V9p3YPbTYnpGzSXyXtY8IEgWiQBSi5MvXhbdXNYY0DQ2y99MRV9M0r+7GhwDZ8oz5kAhjNcI+N
/ttqDHcN7M+jx3G1FItJwPCE5nIb4PilMCJ4dpijcIW/Apw5XL2bMuMPlh1GcLwtjOCY7ON5wFWD
1yLZst7u5sy/oTWDJ5AZDWMffwpI6xti2Vv7d8tyuwbdvpJ85QTtBY8JtBci5B5M9++Cev6ohVA0
B/FbuA2d2mSTnjUm2ZiYB1cmHHjfX57FLTa/VJxsCY9X6Z3aO1T9fXo/WMnBVFFpCfA7vXw6N4+/
/9qpsAIPkI8LIDULndTm2oYfSnwOsgpbuG8pzHDfTgqv/vNWVhkW9IU9uhK5oIAUyU+sCaTkA4l3
WXyyAmEp8rhZyRepdmH9g8WCaTdTLGz0zL+REuKkn3r61MPFlr8wNCElKfP2VoitkAs0mYPLAdPq
nHAbcojaz8i6UpiYV1ZNYXWC+8VuCn6DUnhdL4I06NQlXnxWFSSA37DZleal7D/iyQc3RTTuOhNB
aftd1D9D/aPXP/Xke4y/y+xLa24xGmD6b9sal3XtB1NhHIBrXVVHjAMRfFGU1Y1r1W4ZbmcNsemr
CZUYL+h4NGHLkcQOft8psltILE31gSdFTubaoTL8buabbxwaUWoQH7ESTlZv4YabCJuK8TIxMSTn
2eORo/x4/On7ZfFyIgk3QTdfsjRhfksF/Izmte2kJAb0jkJCR8iqdj3t1qa6vkfo6+ESz9+JcxMb
vXci0iF9rdiCCBvIfWGby6JrXb1qMH4a9xc+m0vPgWBNQKT4xh37Cn9u2V/J0AMJnR+BAwyXhpnB
/HtehAeZjba27cFukQkhuv60Wj4IPZvNLYOEMO6506Q/n06hvoeWiV/8sYpfDh693DhOKy+RpPf6
QYIglPoT7aBph6YRAi+CbQN6XLftRZoGW8ga0phdBkcpEXosvmmcWFS6lISED+MWtzwmBGx4871i
7Ye5jew8xvQxv7PHwUA9v2mTpVAZNY//VEbpjbLORh6xoPoleSq9AYrniETTjADj1f2P3SmUzx6Z
8fzhHkZAdGzqY5fy68zwDWBiUbAN3UVzR2f3lByor++lP7JBAvHkxzUeLuYIQRTqFE/R7K1Zgnwh
LDkvz9bbFQ/cAhF5MwcbhjsW5AXt0xUpEUNA+HWogrEBAinhZnzPP1p6ZsTYCL3Jjiz97i5+UCO+
VOkJz3tUCspWivh7+a7uWjHp2BqyWP2x1eMH93r9D2PBrPlRJt9fXly6lbLBMk4X/PWVt3PMe1r2
ZYzL+PoWWWCLeFZ/7uWvpv5G4F+G2aj+pUywGpxOf0z+nqWkngHcXhPOCrpMotNrm94eUQcVaJE4
oxDX2uH1LQ4hlqQandsUJmpHCgXJ4HHtGokrksEZF/Sbab8hSnTazfIEUam4jQANoWiyu9nvfy9R
ZS6TVZyvbeXw67Os7hSR3hM1HitzsGDvXSMm7mIR/0OOz4oVXd7wgoc0RKc/7HJYNjyAMHDT2V1b
qfUORkI+D+1T+v+4OrMdxbUs2n6RJbcYXm3TGtNDELxY0WS6BXe4/fo7NmSde3VVUulUHSkzAmN7
7TXnHBMM6Zgm53XUr/9yU4udi7EbaVtGg2hDXIDnrWLTZ/oX4mC9eXhGexraEyq1uebPYGHfWsdC
PoQBtdHT2L/I7eXv3pCs48M24h3SeYuLMeKZu0c9nzgQElVQ9DRCYtCZh9kME4NAzpmsRdNq+2TB
OA3xTHOzG684nNkuKV0ar9uRV428bOTlBCiTzcjwZMNb7N8JBm6gN1IWHyGJaTBT/mDxx6q5WKVB
bjBGIlqKjx1FlkUsryqBMcG8xFvunXIjaQmVgszk01+hQlNbSvrUP0NhwQ9XXrHnAFcq/qJOe/iP
WxyxYkn99qxfvfKqmNPM3EfJHvsRSbxfJgkVk3i3qrKVu6dyiYvGkZ/KpYX7DzYSiiBVTYrnhb0y
lfXV0R87ugzccbdFgEfLYqySlT0x5La3hOA82mi08OneMFoD8RJzpA41s17ikHYuaJMcIzkd8yDF
LI0/ibPihJKE4Z8bkieGNOzYHtBX6F3QM3FSiJ+BQ+XdvebCx4X6X0wdbjuKXVkzs3TCpqXL7C6E
zQkHA0SUXtgZgi+2E4hs4odQhdQI2Y5VOsSh3LDHGP540AbaosJ9t/Yn4lkUw7Zg0LoQniJbwZdW
8FUSSLrCd4BMTp1DMyHke8HVjvMJnydWsruL0xnzN78S8y2TM+oloTznynD3eCU2xXBHupPDRgfU
YsaKohwvWVkQzWFrCZfqKey3MbE360bXWGa6lYgmpoR1h497dfkG4efieJ7joazKNStRacGujpUC
D0nCXYthy/b+nRoWsNgf0h3Y/V8PJk5ffEKcvpi3mY/EOqWCmoaNb+u5fbyAl8XCpX4dx1QFOoCV
gwSql4zZzh5vPyQ0pvEsW/F1peX+N40uGDSSEUujbTnLUQreftBqhfuG550JcaVYvk1lb74Hafq0
EHIOmPrkw+w+WNmET9FPyZl1hXdfeFrhvSe0pblYbknUXLodvzJcG46fWFQw4jUzvt5uv3eSCYUm
W6RBrB7lDGyHf9+p8bGk5YKPnrWAZjX3bS/vpRIHD0J4bEvKsan3prnVywOyOIsVvF3i5gIjxrCH
o43zrQ94+ZUTJCOU/a2U08Rk9W9fWWjCK0K/YME26Tes+vVbHt3gxWSh7TkFLOy7y+jVDx7Ooiwj
Ld4p9CWG462hHUBpSsqFW7FlGcLEKfbg4knMbQ2zktsa4A9btJQLYy49vq58KqOHG0KaIiuH44NY
lixGdqTnePzNm+KJU+A1ItEKkOifFMYinVIdzIowd58N2f+lMYEHxGJbD5fpaFmqtp/ZzxpuG0eG
tXT3cJ2Bhs4XOOPhmOf6AvNDrC/ernP6C9E3sq+kvKXUsVuSXX5o2paFafPZpFfxTb/V/VWSz1p+
rOp9Dma0OdZ8WNM+mE7RyUnx6+6Pj8xX74N+p/VLWbE+8miZVavwhX0esFNOtmPcxLMJSlxrlZ9U
mcysNjrmxrmep5j488PjeezSk1+cB+2cJZcguUiG9yRBVosmqlLfVgwm2sbUPQXQpr/403XrZ7dW
WXu2K0O2dXCvj9kc9dK2/uijNV77jEwU+p82zyIspPO6m9G3xt5oNdFdGo61x+ZZcpOf7upl8D+S
7HPA13gZko9eu8TpR6Rf7v65w2FLldFzqqnznmRsQ4vuLJJnUL4oWm71D6P4sCiUb3btaFe9qNlj
6mx4SejLJQtTVzgpV6NiLWOFv9X8Pc2XZn6nI9QNi3Qz7u/nT4R48rIh8XXEhtTbcurUtJAAHrwr
K8Q/zoyIIWk6QzPsLbRJ3unJIBh6nB7NBaM20UqWbfBE6eD2F32FFW0tud0WuiLGWQ6sLP5xuDEd
ZL0ASLH2LyS8OZvn66FOKn/IT/Xfxw2twaeZCT5F/iV/G/oxYZu6i5NdOtqN6p2sA6TZNc9trG8G
k3XLkRkRDHDpH9TRXvvN4+kzcrt2hUcfB2D+A4yMuFONAGG9Q6u0j+LpBU7kwo4rWzA9cyZhII1v
4tR/VBIgHr1sC8BCjAVnQylW+eo6HaCP9tdmfOnNk5QeDCfmz8CaPwtjOACrRPcasl7GquiFpIm5
GveYMqEkedPi4wUOsTQVh3WUHNoV7JjJpkS1gwyIjSs+y+251U5lcm7KUzgcU/MQ4YuZvXf6CqGh
Jywfe3ShuO9Zi0SGiqwGnIk3IcjfVwer8ulqLELmofccY4anVBqHOcioWvjrJ6NldJ+auzwQBcKQ
SxhMQbKxwSEoDotZ3kgRDBXMfhz0/N57Y0gd0gGj5Jipp2DjlPqvqf0xtL+d/kd9zP3WEe1aIbLO
odL2arBXlJ18GWas9rWJBVDV77e1eEcV1Voj+PcyYYbZ9p8Fc6kVnsloqngphjPlRd3Q1oMzIfAb
bReO3/2getHg4ttMUNmaxD9nGBL/wKitQBfJAuOT6wM1FDgw0+L/myjAqZ87+usqALZHixBcP4Hs
XAALeMcscNpDnBjt2TyPphcNr48sNlNEiJgBeGZnU89NsSHTRGyDxqEIIJ4W0gkj1WP08XaTj0c3
eXRjZThxqsrGQ4SfHMcUJLOWJpCAac3NnDSf237gGncMm8KypRLgRdpctMaizhHJlhRashoqA1ur
HSY+irIT+5H+HMcjTx95UbPxATEJbMuUsBSVYQGPxvtB36EKl9FJw1Z4x549f7iW2a5r2TWyaVpt
qm6TXZ88DsHPEMgdw+ncUgOhAbA2F5ZhXDvb6Lcm/Ap510k7Q9oVJRCCfaTsFFsdHbL4gGg4VnYx
K6SAb4dX5JgOp0+7fv4L21T+PrmfhvKc9JdK0I3LgBKD5ZME7kvkhfSEyEuwPDVZkqvnRD1XMVY4
zMlItzL5km+CDMBzFOnnb3S/joqPML5I2Vk2rYjgeXGsTIv5Pkq8PLaY0AiZ/wtkvoFs/8XhmPDI
3jOOogoSh/O91v8Is89nciPDksBhGG6P6AvjRrDop94o3wDA7afkGNL0PJaOaXJApKkDIdK0983D
Mfx9cz+p6aUefSwj6xRmCFe3ifLdJz8JaexM5KfCjJXSN94NDnBkMnh+jPL5GzGFgI6yzLQGnISp
rpwhA8xYURIVIDSkHSM2L+PVBP/LZE1RAPVo6Sbbyump9k+AsCfVzR/d8h7M3WzCMSDdSexKnNrk
zQ7SfF1ytAu8TFtP15MGdeac4fQcfw/lj1n+9NLXtJ8100q7yNpFKy6Bf8788yg5FwNv0ENg+5Nl
ni47ZZHfFzE/sj8zEe3ZgeDTvqTqNR1tnoHdPb4jh7oLLdngDNTrjUyoTd8U/IPhBQ69qgL1DrM+
WP3unwqvCiHfE17y7aBbU8pEZIBjGTM5ou4wInktvC3j+MiZw2HeA5hI3oasr1L+m2vZeXAhycKi
VDhuYUA2X7f+VK4EWfCunkbNWSvFUAtCgEQZe0tGWvhD0JH6lB4J29dOj/hQWGFFvfKCjOxbFX1n
ZHmCts/ZyI61nWJu++IQDadJf9GVay59+vlXrVtokcUVBzgiIfkoRMIKbbmf6WRs5i3fB+iZ1Ufc
feJDBJKra1/p/VtXn9Z/NGMyGZS3Y43mMYs1ujABx/VCN8AOW1cbQ6qs0P9F9gBbyxeBFe5Y1jG0
7ZTgwJGe9DaNCUWyqE3qpEVpws3PWU1u6Vd/ZNtnIZyCpo/byEslL385lMAUdZVIHrzVYH5p1GD9
lepEDdZt0jcBlrwU7PPCMJAPl/oAXmpV2TVSsLkr8sNbg5SSU60fA46vFjCbfkVnm4zHngU8WAig
2M3yoS0e5t54TUK522DP/k6Lj6dyjgCWj/YKoMCO9O3O1w7zHsAx4jNOp4Ty6lkM7FSe37k7y0Xb
fozRKqdyYA/P48Q/pfo5kkhmXnqxsy2ywxjLQ7sP0z27LZEiHX/SeuP7h6pZKotJvzZ7qmDXRAUa
2ZKUKWmBbA6kbvLclAYPTM8CwbUibXr4U8SbSeIZTG4yXBuS32u5XY2+BsobyD/54Ne9ON2evg1j
SY8pqVbJ5HvlknVyw2Atq27sMF6lzc6nMhNDHnUkOg3j20jf3O2aq80OSidDg3gIZW/GJDgeTf3Z
0zFzD0xvPdnAHx4AR6zAJKAgcxZDQX5jszCk8ypyNWkFGjjSYKBD/V11ENymAFG4hHX2D4jCV7cc
TZHzZ1SmzMrHLOT4RZTFDjvhJ6IFA6gSZqKy+mjH07KcU4NhzRTta5R9haNbzf7UKb9Blqr24Djg
Fv8XnCAEh8+GOOGw41a9OHjh7y7/5f6SPsB+Q50BZexcDdhZxFk3kaOpbvVkUekeZcl98D9g8VWu
qbBWt+/hZzxczVdhqF/CAxASQpSBUkJHcEF+LIhcZOan8Ystt/QXmIMlHy+bMIVV2Q/cEIZRRlOw
VS24VjFFqXfXh1oronjQRJB3Mc4q/opoPbgZ5uEMkYbjqTt0rkK7NEc8ioG+WIXfIxu6BLytRiWe
z6xkwr+CtR9Cvlv0PHnWkLI4wGd/x9nlTfApMYz0ty78gp+Oza9zypwF/NbBoz22Zx6cmXuxG3Gj
xXO2uoaC/OOyb4EYkdqSCp3YLsPf8fDdZ05SCbQm3ZTiiPsqhlBa8Um+pc73WfMq5kNVn2FpYUQU
aa95nV/ACcK34kDf4byL184lMlZ32Kbwi0t39BBpSWabnqnMcrNoibiTKCsm8mGYxvo+LHfYeKNw
U93XWYMk4OECBIaOKKfNuCLqlPbOblpoZFeBcSCmzPD6jMt5OMyPdoLODDaRvluy1cuhX7GzLfsV
76EWigKVh2Pcp6KxwPfdEa0lIKoiF1QGi6auFpuY5IkAo+14WXOudtiMTt8kQHLrDjw/uMrdSIAH
1L06Z2OAQqfyEUBcQjubbHjIjXEsy2Ipo0s7MN/pzePVtFHzDa9sTfLE23Bd5G5NT129qu8QE5bP
yWLyXCQL1NHRl18cquGkPD9mMzU8SjxanNMW5zym3G7ZGEt60R/FKt1qJ0797F/faEdQWGhoiDVY
yNgiB5ummj5ai8BGW7LeEqcWlXgq+G17oD9V1OB80BIWqZ9J8Q8Z411Ec0iQiRBlne0ChK9iPwkP
cXSYGAfmr8xSLcPO7mtDXyWNG/trKd1EKaikXdrvI8c0NtxfvbGtXp2/NPQi1NDQGzhA8nmt4Mjo
dKfJ11p1e1a3uLqZ5a1qL4GDP7YoPpwF+Rzc8PEfqCc6ukOy31cEdWILInWanfGJK/DfQ4svTjze
+uUBO/qjPT6ic65eZGwVvR0151K9XFAbSClxHATHCviLwu1YrHXYT5CFw23F8UMhgyDScI1zz3dc
q7G0M+UdkjrMkiHBRjuxmOj7l++hrtdxuh564XugVJrJVFncqEPjqlFEXhCxNOdxsUDkeziE64t1
yBbgi5MBOZQJ1bPJmmWVAgsF13PvUlGINo795eaN1LnSCPqFPhJv9ob9L20njT3jWwGXp3o45WQx
84LAYvxSoMKAP6ADPR/c6IGcs0x6nJQrI2H7+2Rit5z7ff+XJgnqc5q1vu60uYL2hH2vW1CHU7tn
GlLm9am0NpK8nRQbtSKqvu5DVy5Xqc7N6fkfTWLJ/EfR3LxYQ9YPeL9MBa43/gUoGYd/ilako3lQ
SMk3bQRA65L9gLxRbS6/bEs5NRP45mEBn5RUsUY7V7FQwE1hb4GOg6xBSoDtdbKCqU7vkgltU6Bn
hIzOP7qoSfJh0HbFZDdsWX2SoLxbf1vDyxsaPoH4rKtF3fzDyKnVDg2q27GiRG5fA09nUpPCW/yi
+PO3Morx1M1IPWIZYWUEV0nkG0zrShQT2x6KKV0jEW4RzHgDu2BKRth5FWQryFigehIdqg6mTnfC
sScE80o6yJym5iyasovJhmBdBYIw16NHX9vmS7wx8XXh0ISIU5YOcQi+YZTtZTz9Kgu3CIFaHt6P
3CsJAzFVEBwdz7E4kZ/6rxAj+QoG22MV9UVwCsf0A3DKsKszUBCwWoUP44qmM8HIUE0xu71zK3g2
TIeoJ69rfkde14QwHb7gViB7bbbhj8F5hkdsglKbYzh7v3jgRmMI5cWjZ8IQKmEsufLzscw01wEn
V3ZE5aqn1qhaG8fWRr3CpwUAR7hUbbYymFTEstR/7Lofirf4Ra40DoGqhlnx5C+HVEirIuIFsVfi
ciDE+LRaWaCB2+nVnGzDE3UPqYk/ZcHbGrAJu33ep+8kiHt9O63fWvSbdMfBfLxIey+bpcO+vp/0
YH1vLWgb1QxT3DykWQmSezjLCaln0xGezXT6AyqTRZyswasQiziFNNuyVFYfu55CI3AkpTVS6Hbx
6NAcMa7ep48x0hbS36mKz5KKUoK3mcn2XJWnAevb8dEc0nAfBLu+2JqqR6OOulQDx+cbpeytrhel
gTQZdvV5xGbz8Zn2t4HPy5tkm4pa72Hz8AUjLZI3d1YXmduXnj3tiKfrl2r5UJYT4Lfpsn0upHTh
szsL55U8S3Ce8/OSZRnmD5iv+HJBoAfLcv5IL0F/yaqP4HHV71fale7361P/YAHxYtI4f2HkR0cV
zZJnCMr9STUPBK9yOsisacdrSFk0yoIQxGNaxl5eMmdCadpmj32rEGA8Psqzfewns/phz3H6bIPa
a2jqXVC8OF9Wzam6w+xA6SbEsmrh6qoLq/6kvT7ahmhUIxZJbhNAxJymmO7Tqb/IQaD8bemiAB7I
mlearS0/88bdZjSmb2I/1ZTTx1rfrufkcOeWTCHHC7ZixN7P8Fjpo6WMfsDyTRKXLZxsqD59Tp+B
90Ez/feadMi4dXFlWAqvApwM47k8nn9arDOtecFm+T7POHPHi/kH157kG4UGa0tmtNqGAwQwkBO7
cb7/mLOkTSUCwZPJtLGl3mMbulSCNZnryd3rdavTvzTl+zn8xMOPH/7K6XeRfufGrY0djhsFhylp
3uhztqwGbwraXahFJ/Y4/+9wIXUWJc3WvKZS7H8/l2Ha0rmRUPNEdWQ12U7XCY+AaYVO8nAlNnO0
MHw0DBvSTrhzb1n4NaVlZ5vnOzJ+KoLIrSPlYV7N4Dr2z216njyOqqOHUGtmQIQbShaSGZWRxasy
shzmIeDK8fSV7kGYZ4iSWYEAq108W8FTjlvvkWzMxlMwQW6qGKkIyp/97BdtwSp8Pjx2aoBXe60/
5/MRvQPH5xSHN8XOVjg5VuMz5y78hZTtcOLlvauuHgg7HBuA+8xGYDmHj4RXtAxMWhS6U17ATTJL
tHWSrKdTQ5lPrRysk+QNDFKA+eEk83YNPaVeB/Z7cJQLWBoehxqxp5KUxaow53oOSXT1TN1Oc4ku
KoencTzCzfTiFUbxERcu+SmjXyP+afufu/wNiqD4qNwQqqDiLti8P/H6Fb47RC7WBEk6vD0TjCi/
HJSXeBEWDjDUtlvvf0XNz32J9QTdkNehQdnqS9Ej+VVbsMhwaGKegVNKKiNhpUu2z0UZYwi+Mt6P
FoTpyfYU/8v24HclXEcCWZQ7uPQHjOe8xTzHrfoF0lHulAF4DdsvjsYOAt7CEfANdXEBxAJjNT+C
S0DEex2OeI4T1TY/F+GLvuoSB4T7xSM+jTaSAVB4BTQB48abHosOhtrzMqi/R6ZqSlvVVtPgtJX4
eWaX2qamCFkfexHiIsJriLX75V3kgd+Iigsg2uZc3qNvwSaXe1sdH+PxOe6EIblx4NdjDffcMb06
AlcK6OXfe5rT0VvaiZF24vUwe4x+9Pw3KX4f5o+YytS7004JLY3rAyblINxjUn6SCgBU8XAS2UbO
sQfWYHMTmdFi8EPrZKHW267ur4duQ7zusRk/dkZOKJIgy1HKT7J66uIzEAbegCqf0f+FZ2AcewP5
wVxk1Zr5+REcEL3euCsuC+Mm7RUEalr18+awCNIpygPnpNGZ4QmzA6YeDKcvHznXGkAyFTx2JNy4
QEFffQoEuxlAyHYzvxMUSF4pkCRZmBwuxA+OHYmBVd2n0SGpD1100KJDoe0f0vbCUWV/YUs16fC4
73TlALu+Kc/hVDZv0v27Vb7j5EcCc9cu//5NR/aCQdyDGNg1hITW+8XT2O0df4OLj2/NPowJ1+2c
vZlb7A6oBMLaKygzZNw40d4/1INZL3t1UUIqaAVnhktMTyFjludiJ0SVZ/BGYGbwZosJwZLsKJoB
FrOrN6hrTV2j1FFAha45Dryb21VX40Wy8nHBZpYceApk0cLzZY9vIDEe66q2ZxUF2v/nuDIkz5zM
41+0vHG97tI1lK7+/N01XHQznEfm7PGYUegt4g/pvB2E625LpmcrPXGzYn12928+KDB3iCnt8E3O
o1QZP7iVMVLCZacxNHsIKR7HGII+tN36QVzopTG9DxXd5DdgUVKICMh71Qa4DXMdhFv8+BjrcOMj
2ErQREh4rTjbNx3QtffKJOicUW9RYOZxsMqjQ0O+hW4jauuCfaOwx96OTBc7smIeGpVz5FZxhGt2
surCdcRit4VRI5Zew2RPm5f2dEev0gNTIsazDvK1j3uZf57T3tQPorkpk0gZ8jweTSliSUjRicH8
+VJ+W/kT33lnCnIfphukfNE9RWNVWOxF99Qot0kZ4qDgjoRbH3hXFKUdUsubUsQpHtlZs0DDEElm
CcD3ly86dWPvw6MZHu5fwLh2TbG/q3u+wURbiH1BByZd0spLmX6XCo1ZREtYVkDWkMUZ2Si9IPKe
Ovq9C66c9Z9+kYGF+jhpqBZBOGG0PkO+kotj3R/YWlObR4UmkAJWMgnaijpaRfnqb8d32ME7eZtQ
kWjL1vC8ve8LnvnhDa5Yv34rc1i43spcj7sl3tDYOcEiN1UM/FsTWuDs8Fxx66TfTfrdUmlozIf6
c1/SPhK7lB+DDhhPUUuFRRiEEQUxY9sliQDQ375/AAK3jWW1CCYrFVv7/ZQMlyK7NsVX+fgeDz/0
cHCqkhwz+8K1DSw7ZQO1/Gs88RDMG3Od2hQICPMx9kTzBBIwby1ShcYrlw6lPwfL+wLYsqmgiEOh
AMKgXQIHypDv2TwrSHavQRwbE4lqeqtXwLVAIeP9devHLhTE+NMd56NxDZNbjz/PV6CDHAbjwAFj
pMxBsGO+xRrBPrVaA/+R2qMJVxqvSywcWnAXSJ7CXXjzkfPS49btfeEP50EdNIfblcUhpnWgfuy7
Uebbu5PgQfMZfKjM2eeBEACVz1J38JnEjaDzwoWS87lLtpRXjXbqsldHfHzsslOPeeBvmMCWoNB5
xfIurB3soCa2HcVO9Y1wXwGSNnap/YuSBbqrw3dZe9hXAHYhKPIsf0msoMb4NC45q+vxsftB4sM+
zBMAphZ7+HZFhKO1NUtyQRJ3m/ax+yvRb8yuiKcHJXh0rryoS7CKpPXj5Yvc+zap9ve2ggCipjn8
GcRA3rF9npDYH+Aqi+jfdsCoAZQyOVLSjumlE+XDgp3IAoeorFaKF0A99TLhjztF/lEpTvjLR4ea
N58dKzup3KfVnicGLz3j95pxDItP0DZTbPkoC4R8QlZML2XhXdsWKOwPuLX0+t+t9U75qemSlN9M
4BI7bQppZDTM24h3w6LMlxprtELslOlCqzyynsYyLVanNFjH2CTyNTQ+Ftld/495M44t1th9sJjQ
evjaZP9B6d8UOi27mzjlxID5IFJcw1jF2Uqcydp1FLnkP5lHFVQrxyg/7v4lh93QXrL4wtIXBq5/
bCuBqcTfp4dXxdGpo0+XIbtf5mgnyo7dc6/bdxXNfpdFx2A4+dJFelyr5+1p3iIqZ6559JnZKQYy
K5o+RnNlQojt+97ButyXww9bP0szLqPgpNuav8x6Qg0rX3NHk3VjeoMkHoQdgwLS+G1cfd/x34KJ
oqYO2zBIRJJ+LosjDEkGx2p5G0ibRNpEqvdgwwLOe4yuCnhbVpdcAnA9Eu4PQfeXCQ74usskvb8T
JJ7l2izwIViIbWaGYXw0j/LFM9WszD81yeWBtSO+PHC6b+/xlq88bjywEe8uuazDwoPLL3+s78ZK
BbfwcuMHoVWP9/f2zyP48wh/zeS7GH/2yXXyOLcdWQQ76oho7bOxaBg2LLb+rf0LEIgHDe6ux7xu
L+NUcQD/SxR+PQ6GvguSek46ymz37M7NZjpuf8P4J1O/uM2isSUBctQWi2PU7lZ0Fxm06WgtCsZG
gThlCBFOekWrJigbcIYWSSZqSSjQpMJJiS7B+JQVxzbed7xaatG+iO1C7peOP3x3D6IzU8qemv2I
w6CNq2lD1ZQxuaBbo7wW49MvmjQrEWAQK6b3YPEm5pmnx2OdlC5uNZbYkOnprvDP/wHP2Z8QnIsj
1N2PtBJ70XoaSVPKsjsvTzcTY1POu2DZZsuhXXbt8rjoR578AaRIJ6ky2kXNblzvIBR1v+T+AY8g
BEd8f0erWDsKlNnDxoGBVEwy/J45Gpxah9cVTB0ERBBLz34X6iKWUDp44JpZgynvtYBlfqiLeZGg
We38cPuMNn37r33jaWYLbFy4tJiwaTwYFAfbHaofgzijCE41JsmOQ8cK0n8orczxOeun9cMt4zXm
WqYxHt1MY5gYXgNXpH0+gfGY15QYli5cwFFwCtpDaN8LNwFLmf4rVR1prgptrPOI3BW4sBx2brnD
apzKQVbjAxMTGOD/FQ52z8ksZtkxbMYsyLMtU0nlb1rigI95p8IJ6SwMIwUStnlI9L1qT3p3Erj6
GEeKky14B2B0phGVhAvE0WwR6x+CI0JX2Wb03MRg4FP8FYQ5iWI/hBuV1wf4O7CEBL+HA7iru0GK
gtePVYwXU8IBO3OVmu50k266aR5c3ysXqTtP7aYQSIi0WSeDi4dD2bAIQfAiwTGNkpnxR0zsq6p1
FZqUAu8OaFf2TKiBPL7s1HpSmDye63iukQ8KAgThVx9+le0XP/8LkfMG8kDJabSVOmHhsowV08YX
pY1weM5A3tRoZDNtYivptEunEiXX0dKIV8peq896ecUJxt9bsNIeNtmwob08I74AC2xjiC3jVvM3
YbGh+XfTXKbTprCtz4iegmpRAm4fL3LwU85mk9frZ82Z2qT6Bmi3tqoxVKarVFkGz6WULFdTHxbc
czFJF7U/X20glpblZsJGOVx384dpPwkP9NPNXC0XOh3lzAXm4jk1+5vUfKXmNaet5UtPb5L22dfX
xLgoU1QdSdpMVOD9ICscGSDyeGv/PB67uDo0q4lpW4yRy5Ct5bFoXQBs/J5J4U3n7HXybDM8XILi
PpaW9cOa6/hgJ97aUrGSo6dxxFRWcvtvK6JTUYAnZzLPL5/Tyd6mjHM9PNfacz15rq1PS6dUkcys
03GymEBZPbcJdpdjNhyfkHzCvey8eSCtvzRJX1qZOX/jfDSxQBh6JmOWaKe0PI8qu0PzqPnkKShf
xMGSJx/sf7T0Eb25mniwcQhRvwzc7ecq+Ayjy9gG86b+r4SOM4RDf03vVR0dyXvMXr650Se7DD69
o1WcqPCwuS4bA8gUlFjE4s5iUqfKE2/7+w6+P7gOMJc1tupC8ze5Cc3lOLc5fz0QPExRpuhdMQE4
bgB2jv+L4qaLyBW+4jhAAYHfV+oK86svMJmTFza7YJoYJwsZSVSwtMKd3n4FNFSA1vxMYMdIZ6U6
mcUWaJKfXbxUg/0rWl6JrcFUZBncsl4fONUTM3t5exGUlyNch936oVDE4ZKtH145VizHWM54zLta
Jij2aJKD4kLbAreak3o75w2zmH2vsA+uC1K7+9pYJo70UvmoV3mGq65f6S+h74HQ9zFSz7J67vKz
HOOKPJr3Q0AEDWtm/oG3hdH57v6+jXZO1VzYiIT3gwxppbEjvCmFOPI5JdZgmlexjKOw4qi9uhrq
BE5mdc4oDDspRRrgEQCgB8WMTj4eAbNkuJnhV5MKjGM0vg71tbnPkKTY6svl7N58Gea3hO4itMG8
3DflPgv2YTMPKpudAwdtFjIYwZCnN3u47O4CFUxqMBPH2TpCoo5ciQJ7G1Q9DPF3YTmnnT2x4kJE
QN4pL1ZJSXVg0hyVB+Z6Ug0PUR6IS5F9UvGColKGk+SbmWGRHCVuV09pR2ElJcQP1y1ZYaesKpEI
hWYNg5otwyGMzo6Yw7FIwrl/Q4UpmXdIHxJCDmCbjZhqZiH8GvppV0xLQTtYIPLult84HA8b+opY
jcSvqvuAKCMHjx7c414DgH77zyPZWmynX1kD5TXdYJVkmh+RXejQqWaRL9KX7+MnPCz5/i9M09rx
kkaqI3B0Wg2MfjdukS8KllEO5sDQnOqysHAG5Ct/KLmqxbeAUYDWjyg+KkeWHwMHvlYY6JidKMjG
roxwj10ZdCcXnJ0cF5wMOvwGK/l2RBv3/s7LXv6O5O/MuNXPDVBgfkjycZQlYuP0F+zWMCPWr5xj
8PiNlFMQf9C/FFEJPex+y8alFZsbO4PifOwg9JXXhh7dlfoQflTaPuDeca56aKJNYcL+Qn/9C1Lh
LMbq17+TcVLBfdKEwJgw1VdWY0xRmMNw/pYZZW1lTpblc1krC+O5qLU5ePcR9R52DsBgO1lOlgCK
+lQAisho0myj8vyaiwhpjmH/Dflx2fQJSDk+GElEEVRm1/9tB+nV6T6e1dUjn0yyr4HZ/hTJvh7+
lLTS1dVo1fHz9IJdIcRPSybf7bxF9KuDIq3uJQgHSyZCugUYRtdcYBIGXFlMemeIrixJFcqLJl4M
S+gHmAbrJVIavRCg6ItNl/TPgX54rr2WrgBphuZLXxTOg/vkqFomZWztDjMYLBAgbNJnbd5MisHv
ZOisPt0DBpoYu7bejWFdPgWELUoFhE1AewEEaRH5nZ4kBIPIVKJidJ/SJvDEsr5Rda9w/7PMUePF
6xxY8eRVpgOtWnj7dTYorw+LJeQE4Oz5Gbvw2chW4eBsCc/Mq17Ew+oQgirapviMSf2wRoNIx++J
MAiPjgzny1OPgQrDreNNmOSkaQ088oqVaix7wJ6wUqFXA3saWI2FWAPr8RWUC9xuOfxclPEPE3ot
hmx8XSobkwJlCxjvvwA0L6qIS7Z8Wxxa2BLD8kkBpviiAmCDEckpFFLTkyNocQoOmnYZFywe18/G
0pIzfUi8GKQtWXua/dpik1fevVnXY7cewAM66jSuF7E0p+tPbQ/qXfT7DfOtmXPtZsUKO5esufUc
430KLe/BEoVE0CZsNhNOOfE2sGT/Ys2M7rfpBFgo739MaFGcSHp+kmVBUo2kXeWJuj5XvVDqra8e
97Wur0bh0mcUmQKW+/+64v4piXi5hkXzqr2S4fFXs0knSAJB+uEp/cfN681rHVxH6YdeXlS70ddq
TrQOMZMKqZGy51Op06OmUXksLG04gRNswC/olhp6I3EdJgy3MG/1/VPdZcE2fXr3iZv0HhZNxjKg
0HssZEV/mm3bDm/bIgqX9275BJFnLMe813q6ArHIl42wyN85aox2PS7yepeDMi0suVlkBDlZ9Xd4
EEhK/NM+KXzJOuuNnpvnpYtiNtGJgXLWIPJBLQ1lhv2e6MCd85l/0mSglDdjdEuP9BTE3cVsLwMv
UeuQ56s0X9XBqmJJY06pwyF4T89yPv8vYcwSlJAGS1Bmjyd8Jgoh2CA+wwN4Lz4ePpvwNBQ4Q49q
fY78jyeP+BuprKdm9zZOFRlbt3V5N2Q/tV9mHNbguDb6cnbtyNHb8pPTtTuobqO68su0VUuiXG5v
lyO7LKzI+T9UnVdz4ui6hX+RqoQCkm6FAAVyMvaNyt2eVkQZpV9/HkHv2ftUdc30hGrbgL7vDWs9
izYs7HEQHmfdMUiPvXqIgXo3+9lnirBLdWfkqD6dn1E2yTXOnlu6KA88vh4deegwxL+tdisUn9P0
noOEUS9KGe3czyyeQGx/cHqgZBAJACWj0Z3hDw5mIAwo4EbBJaRiDJdybhr8/mGpncl8CCY+8yE4
pMXSPiqvoftM20w1kM/J7/mVV8K8Q7sRCFPFwywREzPwUPAG0Q42HA8oKHTgIhAKGN8C1CXEhg9z
W1rSS/gT+i4iBaJ7SOjGjy1lu27xdr3VuLgjXOdbsd+8c/r84Vc0uyrFOewnhS9DMBCnBPEp9WGo
FlC0+z3rLDorWgV9+KgqFDXXqL6ILIkVdPFkO8FRLIiQ9leRtg5KG44inMA4cm039yFlnxX/EinX
OQkP6keGg135yNYEIGhspzASNyZNftHsMZUK0Y5RHPck3in0dPjV6YKH1mIw/XIRW28aQ9XvsOsj
z2B3lBp7OlfMGnSuAdEg5n2Ljued5YmKByYGQGTmMUNxkDB4+nuGMGOxn4k7IzeF2gkb58F+u4Hy
NtH+jXAtNYDdc9I2eAznvKncXsAqsV9QsvBex/pfySNO4/nvIf+HcoCMISqkd3iS1kxCkfc7kAGc
ZwfLtzBloZKqmzo16BZ5Q6Yuuhlozy/v7HOFvpfBnRfOvJlygPzv1+hHJuoDP6pkTD9qWExkgnzG
9mq9OMosFGWnRn7OSGWJNtk+PvSVvvTjo+2Vs+uAeD5iUHRsoZpTq3FLmkJ+LPUzwF+5wzZuodDz
M/qnSdPlAUyw+D4JSUBKPk5MJKTI3NfbbS18ECfS/4eLwoH3qE0yRHBMERNgUNFjY/zPxuwpXdIS
9BjhGKiZ79vOODN6LC8VY0r5ksuXLyuGYr4e5EtBQfhbev6K4+9ZOUXMdOrFSN5XQD0e6/nZeGG+
tV9yemn9i5TcnskttuLQTBIYcFsh3SrsnNOtpG1G0mo/H/nmFJhaPSEQRq5SmNCY/gN3hiJUsAcU
J63dsPQs1hIPzwvirRlLjcwZy7dNcxy2SDNoPAuWbb/C0m01t9LcYCkX7li4feHOCXgxVwTOCuqe
6L7snmb3svsMiOGYcDb/GO0/8fBb7ll0W8Iij9erkwR8IIbc6fGt+Bby3Ye2qXqU0d4JXd4itbTH
Vuy2XbcdGIFhfU34w7dBsjuNZiYtcdcly/+XUPPop7RYJSBwxinXyrCur12xQTesDpvZgL6M+mdC
jKvlWm+BAjlPwS4FW6TkLaGdm8/hmIfnXD07jB6OZW0qC+wBymzfhjsYTqS9VtTH8YpEFNX2b/NF
3x9m2ZG5BYhY5Ss2tvN+D0xpK2RUUFMdDOYhyne0lW/5KnlCeO+eRCXGG7LnU3rs+W/kbhhhqmqS
zZXPKXhW0ryODc5FbE+VdCCvq6t2ETWxz+5uP08hclNdI70/JcP07l+msa04u5e9mQpsA76Vx68H
foXHr5EqmyRR9cupO2dUnEfnCIQy526IoPplvsRPwSmiCC3jevZ2PK4R+wVW5AbAo/YqdB89q9yp
XdPzafk8jjt53DGKGhiaKLMFM+YvdspBRmLwCWhNHBze0BrmX2SovpR2DIQFqACRm64jwUNDSgY9
bpwiX9G2JbPFj9JvYPjqBsMoxlLTLgNtAhnfH1VvB4XjgzpArKq5SuNxpwXBBkt6MjkTQnWXQqva
mqnomHDdzoZxbpcx1o/0q5A/x5eUox4/jOo2pNdgYQg7NEeG7kkh6mUkO+nymk2YFFyajgJS1WQ8
nZwglw7hbuz2lX4wwvM4XJ5orNez8C8Rb9ZRDzrv4UUYOLAXRM3F/U3suZclbEYnh7sPcYRmlGKZ
GafyPMjqoYakHu3hmcJcaVUDK94FH9Kj+dM9zBLHyxK+Vj6NQwxSHngqOxqT/2RV5PolbkS8RuYR
KLvFDNG0A/2LZZiSlaQiQmS6KdWHoXwQBqlO6Ux7ya7na9x1j8IWFQCbOFVe33c+2XTeOEa+CvF5
HBMse5BCwqnAc1X1FxFPgHF5JJfAilYD/0BA8tz4lMd7O9678qPSNlI2W/w7QhcryHZuITjEZsST
czmNl49+XHAlsRAC4ACDmV6EXhfpHrX9u0LHTF28Bi0PAor0I+btFp4r3+l0g/fYOVISEMvsHnGU
RJ9B9DmHMcr8fNrGE7HUbp8p5tVPI7rx6nTlmSjg4w/jC53xRbYpE9YulrzwzbI+quXhexcYdjab
pnMpXOh8XYoTXRthGFppRtvWmHqihlBnn6WHAZx+f5TEU2TppNAqDpFyQjDpoVUOzcAlMhPuYdZd
Mvk8J3kJYE/7U0UHKWRpviU2CLU5zT0JlYyZu0XuE8xyIosqXNzUi9ifivDwjo6DWGpCqwV9xhyY
qXSj4RUzYQSQopy9xSLTfc5Y4e0qREIIfZpa6WM+I3sWRh+Kxbs1jz+a/gN1ZaPhap4uGGChD3HC
7dWiA22qDWzvT1B9pPENe+OIWAPtGb6Jfrpn30inN6bizWt8yzey2g1mFz/6uPcq7mfj0MLmerXc
xI6pxvfbVzquYOdu7yreemNSbZYFH/bIXPU6657fmfFLjr5lBjknnbjDrV+CBdw/ql0DjrL0iK7g
EI5tGC/qK/3zKaEB/sL9o6yxigflVMq903Ko5hg9BNnhPaPRZjd6PiAExl4b4S0dqY2LFIDjsio2
c8GLiyn6Uss3DMhG/jr7Wy5qqANRGW3BGL4HIzi58AqwCUdRxNpY9AYGayi88XoSagjbMNDPd+/9
DjFPhDhHrU1dJTOsR91ZbNn+oBXFvv1uNctx/xz3XYGSfQZDetwn4l732dXtiMuO6+1MeQswGvFc
RwRRU1AulBHmnF2p9iNE5+/6Idp+V9VcP7np3ecs+hzqr3H+hc1Xb5f5ghoC5SxtbObAWmKdhgpb
EA9f6EBY8Zyi56SQgNOVuiEgYGOSCmwHxJcXn1PxeU/VW37qgyn3VtS9uvRqyekrd556UrnJVr52
CP1j0UxXYeVfVvMSBSczrxsJ8fik53yEpOtQXE8EQ5hR6qmKzQxFU26Cf21rDM8nqTqk0k587B7L
nkDAfvrJssIZVaeHhzW6UuIVIxvwc5xewNrNEvZ0lyy59NU5F06+lSr7PiJzgrUX8OO7/vLZYLKh
M1s7QY9CfaWTVcY/0WU8t0m2CXAkMH1qvQHvmLEth11tCQKkObNTlk+rceebMjZb8v9kZgXLaL6p
+/tB/zGdyqDJXCrJrpkjx9iR4pYku+qJLH9KcZP9BcVSNXfNi9quckAgXlSs8n9yycNrbTLRXjNf
517FUbzAQVWsAtKsDjK0JYzLCuvGXaDsdOZkACvQMe8fzwmHPg+9+pMpwCsZL8wcDOZrJ6Fcw53B
3sseM2T/a6FYR+SswGwXdlWwe0bbnC1L6c3aSce+/6t+xxfcVtMGWk33Y3YktfiXPhneqE6e5Wm/
79IlvuMHH5LwhDgIKbH8m7rz0V2f3ZVEmxw4BF/C/PfTAqnrSYeVTmY7/iO/+E+KG+NPfwXjDsK5
zs4CjrvqUAb7+lRU6F+colsW3faBdXVlR/ui/grrr5xdFHuFCiAKDpXjpPK6CITID+e4PcExj6RD
Ntv7wY5kc5hjrKzs8IGubTPXANfsnvN9ox3iZTz/iGd30aeY/LLtnIzw3IFPHeTOvP3z9ggzA8cj
LCHZ+0+rqKv4hf6Oy8k88sCt4NhMXv7nuF0C5iGSC10O5wqsmVdn3mmLmyCG5lviQJ+iEgifWzXu
ZFzHrROp63kElhhJMLHKwWOKVaZHFdMtPSo0Y3pUcn6xKueuKjjG0xE24JUq0YOTg6QBuSABqWjY
RYIBLswDUpRYuz8tLeSLEjXgVBfW9Jr0J1wAYHXKeKGPJn0n/h9MydRq3dxiw4zQ+SWJZw3OH6d/
zVuLDhyxExCIPckrIb6TaIVUJ1t31EnJ7s9RyDe8Urng8Upp/DB2XfPITEocnyt/jU4zf23HgyeI
rkkTEo2/QeTg9QolqiXG4Z6vX2BJvRU8E6wJE/pgiUT1PCagh2dxVMM459sD+30D5blXtJ0Mw4RI
VwmvMlMrdHndMnSf9Vnhgb8qq8XuEX9r+h3f6cMdGqcz7IYU027NBqkq2SEulkJNYDDxo1to9WEx
acArlKxkc/B7YYsMtvg0gnug3ophkutqOUOVRV7tW223BGDFfR9XC0XiitjlXJz7XF4OAtuIn1r7
7QvfTA0Db5TdOTGZs8kgO29sxceyBSUAygllJVDM1TvdFMFvN8euhf/PFNBwjKTHbVlqP+fb+XNX
0aDAb1XXoJPzzRn4Fi81L1g/QwXpReRM5O7xCF6SAB3M+AwUNavNAZSfSvb23EEi0CPaeUBKtxsm
OXxUzFnAGmHoYLiJ0xkuGLAnH9Z9MTFIoZvd5WLyxwo6+b9OglS+nDKsDeMaKws0YvJKKD4DNk/s
E1OMwCaqj0cEm59XZ59Zj8dOoZ/gvG8WGKQtUVjOViCTE6w28hRiKphfOZGzmN+e9y+FOFEDdqnD
aMCHREyafWNH2GUsbpEm9J7TKNTNqmVGTtex2CDAQYlqXFvjKpW3qL/m5lb19zDzW4YMxV5awBhl
7llHf+eevWGj9IHrwtoArgurFyYDNB5g+vtxZ6Hq5c8Ll23M1MYeFJihE9ZhOIE8YBYsN6h8k19e
m00uZKbh1YrnBZshc0xylxG0wl5BT4w15g+KAh5+KOYBzsMO5BegOpRTdkHSO0vJflJyP1TnjTBj
UdYMbqK5qLZHmnRkue5jRdht8fo4iNCiv+YKxl8b8fcbzIbagaIxDt1BcZ6KQ9GYo8GDSsUK8r+z
7KydYE1zyWYuxLRDsEEGCcKa8fj7DIBIQRHY6f0COHIU84C6kNBQDkJCCyUyK75JVtJJvs2n6M0+
PKnhpD9TUaGtGCjEyVWSLyMr/MZM5fObzqQJKCkEeh4iOKUp4xjTEY43CJr/En3g9gADQX7M2hPW
NrKqaPiSXpjHR/W7W747wNyEZ62d89kn2FMRsEl4ioqf6Rz6XVe/pep3SGaxuQIe9ix/JGHJHhS9
AklmanzKpMOT4ZjMDbupzRVJ19ng8XFYUTn/kPTwjC4z8C7hnm8r7/fN6k/TTlYm6HqRb+FmQq39
8lkq5Lz4//0pCPdlDacduASItbu1/m2oPiIe+uPYHZuOHdYBQWSi/J2n9STHLJLcDeRpMYi+iMhz
mExEJaPwK2so7GcL0bNWICQ51cYZhzbMyyq+lt116K5bCxW0JF3y7tp1NJJnXHxMmWxwdO/5OEJk
CJGyZkMHz7+Ze+JVnQmIUpcEXQpew3K02OA+C4yjfU77RbGOyXtfzBbNY0pBBMXwjE9vFENY7eb1
Vl0U4rISl75g1dVk52yNpdRNAqjUWObCpRiOzTadg0v+lPgVrVoQM0QOCVthti2iKbcjGr1gEeGD
lhwuW2J35sUUu9OmXgUzxoyES6mw2r/Rd9nnINmjPUpV8BP7Ot7PlF1PMdPs5g8zK64A2kKEOuX5
+CCj4zifXfv2olk9i+HXcoanOXMJDWRIJ8jL7kXgBggFjuheLzFfbpnGHbH488ryQt63LTpmVjY+
mAlUoIDC5u1vGsp2SvJw6EUQYBovAaZQbO9BtEK3pEpnvlzSHNJugdEeVT6NFxvT4Yhzk9arYRDd
nZvoWhY3H5VSjHxhktRADyc1Qcj3OnArfzf3IWyL9e/qFaIVZB+iegnT09tWmlkd2Jx16mD/Eqmi
zLtPsk66eMYL68gK03gNZkF8ZZEXg18DU4Uc34QFBYGOjS17D8KXTA7xf9ObudhxmnrRjSnj24XG
rPydI0TEB+NFZuVdYvO0CfUSoRx9VGr80oRvUfyS9Lv0+KB0D4K9j4PqsSlaL1yIWGDn4MVz2t3f
gvCdxt+6fo8NW4Ou6TvkEsxJpxDWBa9m6Ci9gxpNRe/kpjpnPZJhljQbsE1sHvTN7EOMfnJ+XfF1
kZXhqrq73z+lraBsOOtl6k/kCdoUk4qwgu3rHQrV+37ix8E4gIaCH+dtG3wOaDxgcso3LiexvM1W
kOwlutIXHb/HmACvn0zmp/zJ1mhYZuMHeOmSVvYkZee0Oc4CgIy7Rt9K11ZECQ4pJXSYJ6lILBs2
x9ZD9ppg+v7xyYRuzak7uEwmA3NP7rLf7iXt0BUnGYIWDjpQCnzEQmH71Vg5Qi7EuAhBOgwlK39Z
jqciO9XacYwOMhl4ypaPYVB58Dwiu+Czq3FyIi55Ppz5w47E9RPl2J2sv/RlqU2x1LojMvwKZVy9
FKpp8d1Z4DvRpRDz/h7FCwiSYNiPe3ILCn//TE3N/+66b2I9LBAowiUMnwuVnFy2i/CmJaeUprhC
DCxsMIwGwcXfXQtjlODlHQT8ReNvpfwcsBWm8Qo6lrczkvfgPRBA6krCJIA0PsD83MS8QsZ/fx9E
/1mjcGqEk2FRRLNrlfK/u1YK5aiyzU39e2m2sasbLsSn0lnKmNERLcCDQttlDcZezg+bpXrkLiUz
AOIcAjrWC7lXsu1hsQ24FhWrfFHlS0cLQMRrjHzkGFfMN3eSFUqOCvy1nE6jxWKoIQLYfU+6mRMv
WZL0uDPSW11YyKgI9cFg8GczL23zkBTHvDubH8ig6pnViGb43JmOAL2p2SXtNmRAhG2dlh4VSOZq
iyTy1qcc4KTgBK0jwSJYzsBOmI9tY3zG4efKf34W6b1tb7J2SUA0E0m98UPo224Z4RHYJHT5w77H
WrorjJ02oAI9hMVh5FwQUGsddGyjO7XYScJWqbZCuK15YixEayoTXXMe7JZtdm6V4/VbbEjfXmsP
QNfOg3e3tEn/lVfPeq2TlFBMLkUhcFDtqAwDrJzWOXQ7zcWeb7uaenYtkbUR9J3ZXWbOrn1J88kd
nsy//ljEvO1F+buW/2rjp1AiRntM+fBxACph/GPZ8JbIT/v50zEHx3En2xCxUFy+8YrWRGAlUGk4
I/UzltkL9pr48F7Ps/AcPC7zX+E4pVy9l4zZ4hw9jkV/jPujwTXL/op87cAe1UP+PGCxBrgZtpNC
oOw3P16MpIud2lqTD2O1v2Gg5UKkSegjmvANdoS3xJPiVy9Xf9F56cIb5/YtQqXzWLbBkiilBUUx
S0fKFTKT2HWR1UNmknBmM83ClZtXq5wv1QQ4NlHZlaNcEFZywvAOYwFlz/QvOafYT4psdhr+vaBN
PndIk++xGocwTTCPJ/sZtbzA6QJlPXXQxuTbQDHBXR8kk/14EqDjpS/n92jXq4sGToQ0P/5Y+vKI
nJY1FLNY5O7d2iKBcQH74FV5kTxN5YU3n3QUIpIgc7JQfW9RfT7o9+r1GHMOVDa6dgxBvWZv6cFX
+hZCDoMnIr4FIr4hsGwGuEDmDZN0UnGHbyiEHw5DPASAGzKZuOSqE1IautC5HWLmRuhmMOoGErYg
hWkVT+j8d+QH/useLQou7NeatrVWrSXkn0Xx2Vvegw1QcLrf0PdUfHn1bt3xpyx5jTWeP7fOPER2
SDbIzNRMrrS3jo5pVfNfRzeDMRxg1JVWe3+0AM5v/X0wzrjJVKiz0/SQ/0NFb+qzqQdPsif5YrT+
rRtn5X6/aoLDs9r1DzBBm8dSitz9SpIh1dmyRZhTC7r5HNRXRbg9Z3e/+0y1r5r0Z9MpB3YS7hty
kxVu/FrRG7IjLEfucWUa0sQ98aReThz7E3jEKkqXcfPRze6h8CkW3+mZtVeCiYLJj+bGmktQbcD1
JiPDtjWq953SLk+xla9Ze/W+ZSCzZQWXbp+03gwhfS+IPewsJ9NhJlT08Be9njNetpwGY2C4Uinu
ouXB1KO/FmxdXpomUW4BEh9How5CGsjsUWVmt+mkTSFuh1VDMlX+mY1fsfzZyp9S8SnjX1Vu4wQR
VKV1F/4/sWyNxTI0x8ehis5Vfa2bj/OV8pp0mruiOfLM3XCGa5kHdEouf39uQnW1TAlvdlJwNubv
ERpgxJ53VYSL39rjIMonJbwaxoe5wfrL4Kta9WbZW4Jyg64dimdrDz8yHCd+ZOP/5UdCjxQjN7ME
1dGAc+huKXsr3p9jREYKtmliKo3Lo7+EMnnIF15lgWlboJzjhC7iVGenFmdscxjlvYbacpgsi4CG
+VSxheYZRnHwzm3OHJUsTpwQy5qunyiJgqt5ZFYBAhEjIYgusFRSasl7NFL/+0iTbzmp7cITBnww
Bk9IrcOU1bOtgA/N2xulrrCJmh0bHDi7lH4w07v+lw27uKs8orabJ5jno8EQuT68h9Y46ebaAs1g
pkx5UxkZLlSl/t9AqES7d0sC4aNdNBZeUs5NS2cGxEiFiLg5ZKZFcWULIYJkQVZSuPJrEQF9XPDY
9pbrGhWCwj5sR2CUrRCr22H9vU52GxQt3BxU01M4l5EcBtOdf7C3NAA87ubzLVkuxZYswnL8LXwG
/qdRfekgKcLParyrMbPAy5u6GLCrsxQ+8Oo21Dh/0G2sSU6YszTmGOP8FqyZcGqFU5+dxOT4TI6K
vI+ifa1gECJzASjwEEO7m+xexya64Zc4Xh/iFGVMcJiU7MNlI9w0leLzs44+w+6zs0vSqcNPJb0T
DRtNjDhZQvdzumGaXD+TbamssTwVHR+NaZGphl7FTsBhgpKxX2utt8sO1D58FhYFoPbhsxQvKaDK
C4uv3W0Sr8kxqE78OrZ5LMayf+zucYfqfrQxjmAFSaUV92VLBNJ2bLdDiiIUgdYmIy4beUJ5FoeT
ceGMp5NHqAxsUiTCbxWBFn6Nb7jBppsKmd8a3iaiNrQxmDwz4tdX3D5QJ9jXkCnEBGemO4xbNX1K
B6FEnlPG8lx/JI+PJr3yxc3KN+XxY2zXeoakZZ8F4Pt2Mfg6OA7+pu3QiDB1O0ypsVtnlXWHh3ZQ
uJcZcounZ37yhZMGvJ5kk5nnOGrtcV49hVOXnfxs4dRE9GSO6WQ8xdGe4d1wCpNjRyEcYUXCQOfm
T6crLZXziKOoIgnF27M4H6ewrL6wk97GKpR2B70/+vmpMmh5FtHxLcMS8HrMD+HZZ+TxWr/z1Vas
1A+nlaTsBsha65CmGLgSZCUEkLnbok7AYvq0uf0YkK8y8dfp8lDORXJx0Mn2N4W3x3T8z3a0OHwl
JOStDcpq0fHnxbtMBfK1Pazmju6E5Yeqscoin90zMlcFpySwpD8gnWj728iff/OVD12xoHJU0+aM
lv29OStqSn7WeFO/MiSOItqwoLLGTv21uhIky2Y2o8GtEqfZ5xsnDZ+QqR3EZho+CgPWEONWCKzH
L+0A7LySzxrF1eMkK4e23vPAP7tN/vDU9LPs9zVx5di8Fo/4OCPKl21XfBaPWrWECTyFWa/oO2b5
FmfdkB1qUgojMk0poo9Jc6owHhpnX7o8xkUSej5WDDMz8/48woyHwxJfk4sk39TyFla3BtCsuRt0
WxXtpLHH1IaoFh6L2V6c7dR2gzoD3bLBQGOld8gIF3FEQPpFhdiW3dmCCJ+z4tuXv6vHL+FQp8c/
C6I96wDkJ0aQzQx7m+QN5uOxDZmUWz7TT07FNbBMCILyC/mu5G7FByFeUnY+EYlOLpXYuGn5VY8u
PzRJvRs1EKyPPz/+Mrxy6Kr5FTpk2B5zrxus402Qdnq8HeUDrlqPLK1X2javPto0OsgXiR6PPF2q
clT6r9GYIoTI50X7tLrzwPE2KxNOEJPxm5CNwxjTX2HwYDhbw+Stl/5EvfV+89MDTyKKxiq9ytrJ
dxPivFeWHO6G4xM9PwkaFNeQPdb/Mu0Z7PMDTpk1r/ov+fg5It/7oPyNpTP5N7d3zCHISGbj7RYm
FNGo7dUXEZjh3Tsj0iv7W+HfQgZZ3Y2xvKST3Yff6uXiNf9dYWK8pmLvp725xtz6ubI9FFOaRRwy
sxFDYsiw5WVhwscUAtwiK3jg/KB7WMED2Zi5iKRRpuCm7OYetGyUKUpDFJWHCnnihb/iidBGy09X
e7okUEcmV3oTWPo1LLbMZeKNoaNMPTZW7X/4eFKTL6X9jjoCe74lomXFrwrjsk1aAoBGKHeklhMG
x+sf19Njhq2ZmQCJeYys6VcTci6np0wXbTG1M38N70kE9YfSrVkpwaqGGt8T37xCjKOCMvuYaYzg
d3l6KLXp6MmMo5KfAPjFFpWDrDhR6PrBpFFSQFcydFWcPnNO/3Sx1yCGsk8R+NHF32NHdhrZUXfj
wzytm+EUbI1iDeKvNedPRjHLAQfprjUOxlV78HFfzqDXTfxRjJCTw6l8LkKmhIm9/IA3wupCCU6C
fja2uWa3eH54GSonJP2JaCJs161VLn4l6fISmZVwGYcblSYFq19/GfMvQH7V/AtRU0OGwO6fgCjE
pThOQ/OHtGUZKJg+vMCFYPIxMQfZLR+ugoPvkCAXijHzvAzw4sYg2HS+S5Z4z34F5IQGK2XRjlgQ
WcOaj3ihPPi2NsG4feq7cDyAu2fNQI0Etlwmhw17L7R5jHYWs4wBWpYpkTpNoPew5ffKF6YHvCvd
4kaEQZutPH0hIJ7Jt3DkCdcAu7EQHvsoNWOgL4KNGjwnHpqdv2w3rY3Ljzk+UWHM49Ehaa+A3MIk
B5YsBIX58L6RzZI40lMPAXyN0dkBUwjtauZIJ85bCiPZnJceJHb0JTi1IVGROZmRnnUEiJ5u3nt6
kuGiZpN869z9AnSox9LCwJ2YZc6ainVQ5CQC/SCWjZLuCorM7Jbg4JYXwU0Zt/610K4P9V6CIGBN
mnkZwSqoxfa9sVdf0gNDX2PnJikErtjExDmh7EPdPElP/2IOiQ1KF/VZqK6uNUt3OFxwymruvPEM
yZN+9d3/7JAstIMvZMrATa0dDSszpsonii9UPpb1R86+25c3H6+Psj5CnZj+TjxoS5Q6ewj8loET
ou9tC15PU5ty3z9rw3ka5GY7UeOkMxtCEosxCEmvUFfJimUEAoAvF7PIFlU74M5UnRw8seylMnHm
aK7OWvd3IVIwYFjl6j5MDv7z8KLV0TPPFwFImm2oLylFW46zdEuFBBMGWgQ2hXhxRL/KmFSHqoKA
le6Xii0gDhjpR/VVGp9PWxZIAejYJ+6Fa8ndKa41RmxU7BpWOR5Vvz2emPbyydgNTz7Vm/5hxiB4
BXJDF/LDPsg7HdQ35hVcN1RdZBQIKwCkY2ybHxX9NRy11FpvcmW5+T2XT8XskkdXJg4fQfI1Dl81
pxWG45VuLs0Mu5F0fDgsr5PqWFfHUD4aa8M/68PZn5+YXwXSIQoOabXz621skp++aOJt629AQXUI
b49GcWJS0lTXN2KqUT8iNAtucQ1YFMR7owEquvuvGXmHkd9q2uUs5tN5Pf4k6lfRIrOHqXWbPS+5
6t6OFniRGKc/XoQJM4tLcwq/YLXMXsi6E1oFjcKagRaqXenIY/zGuKCymg8L4xM12dHuYw55lyyS
9/U7AO7FvYIacGo3uDpI4uymdbN3Cz4A7YR7Ag8ssTpRf8QKzelHlX3eLdxy0mxCchpE8ezFAS36
3Qffa4xTLtS4eufP+IjYqy1piMgb8T1wsLebr69HT9EwzbHL+iZ+zzbbeLYbg13dbprRqxLMvOeZ
cm5IPGRHTKHrIFPjYsX0PMiYcWw8bnNlXdssAbnzWAKSJkn9MEa7I6MncHK3n59ZdEgaBp4fsjOl
1VG1SvaTk+MVFoONXL9WFkOSaPKt3azm5STuZpf2Hhk7QLuvQRD0VppIpiH4/JiGgAaAS5h/W1Bg
rmp1J5+jmAiKd6a9QAdGKM0aLkJQx3+jYBnfTNHiLzdgb03dHfBFqyDeILvCkCdQsD+wFyfcemw9
hAFAfUg8UY7HPjosOCWT7paMp3m093V2bDYzWezZfAAwZ8O0fzOKyKNoNxR6irppHzujX/jz9YAU
pF/kSLR7RwhdLXSZ1UmaK3otzLPA4VFW5wc9BT95LaJzUV/l+Ufbfyq/4nZ/TogAoOk9z3rwCRfk
f1RxNlugWP3rQGcLFD13tbrNpmDPKl8x39MaC1myO5edI/B2mlDt0LzsOqw49Ydj/QwE6ihAtk3x
lRRwQ3s2+0TSjZ6dpODZ0xF3Ay4Mookn8/WaJGBgzCSJvao3kisQ0FKjwH8tCR2YM8lvrVhwYfHh
moLF11ogMgA3dC9wQ8mHIZ+SutkqkNTNkpsSAzBcu5hJJnIa6op3Aa9P96ePKrSmO97MQm8MN0K2
leaMcfYJKG2gMptVZGb+cVZYHfgc6zFcQuVakvyFDgtqzXPvrNAyzfXNEymAvoE6GaWHRDtEy1Fz
pcEt0TrBkEu8kLOefiv2Tk7G2anuDeRBgIV/xYInzbwy9h6kIh36Z2mmDtjBx+1xa7Vfhvq7K36k
/J8Z7cRfuxI2GexKBKjpmicW3he8SZYQn2pzr0HhLShgKaC+jNrRdNuglErtyl9r7fpZmyiznstK
ny306qA8EACi1DrVC62wgtYiAJ2WsX8Q87zk8cki8mrQB76bfENcWT/vnHhI+VyYXPuYnVjlGXvs
TtXLudL3f4PpGZjm5qqEuEr4OtNAiVFHcUOhaPgudabk8qSomk1ossBUc1iM/9l70QW/Iz7nw1ch
mX15kcuLgJQg2QypSegYe+8N2IhKXeKjEicXRtisrZtOchy6TmS9s02d7WR9X4K93xvFhFC8b4X4
69l+P5fzEe4jeSjTl4XOOh0qmQMHFLZRvG1aB1cdCmSORM5YBjvAkHFweh5FEhsgz5vLa7JVVY7E
KYS3XMH+wtv3+ANOcnALZfkeQoGTxArxNlo8l6TRl+UNChUaSpSOFoTzcho/owrtldO2vbMlejur
GPNOh4npYZEltRf7P2ynpDxD2BKXkbGu/f3gI3fch6S6i/tO3IkiWRAmAmdDuSB+QeaygLlqvkzu
zQhYlwplv9g0N11kN7GMYXqCGXgZw8V4A1Oe/5lyFAF1RjNESwRaSHRmPC/8ZgleTl5sWOF0ls/L
JbmS4CIi0ydf/Ly29dr2+WWsn4+Vtk3NtbZkkqlIu7m66fqdOBwU04zgCUYbpdga43ZpxrFTIk7l
C+nYPSasnYj/UeIL6PHVR5VGDIYAimQCRQ71BDYmFbtdQ+Az5rBHVhoJ9PLUk47yKjTdhI6GcbO2
N4ajAsVruOTKtas/ZupHuMxC2z7LyW/ARbj433Z133wqBH55GqHgiivMHIV8I87gAdm0/vSUDPPa
Vk/2DU+CdlD7Y2Ic/9DGZvdRvLPcTW5afBOl61O66qeq3WrQbKi1OGkHlV2V0DFDRqXHFmCKb1BI
cHju4+eeDHFelC06sRhoqMsFDAMvC6b+l1gzNB8/LwqJbrAbmSyF70yo2bkPWVh/EAmVZIeGhfcu
8afSVuvOsPBknTzqvXcH6guJp1sE7RWidVHf2UOQSKofoUi/VoWUwbNLGX/E9T1Nvu5EkDu0wND0
wZIjACwcfbZGvJcscYJniz9kHC4IG5yS+v6c9fagzQ/nhfx/TJ3XcuNo1myfCBHw5hYASdBbkZJu
GKqSCt57PP1ZEOfMPzHmYqZbXSJh9pc7c+W4qY3NdZM+l0Gy2lzZUEVouCT9Z9ZH1y9gAyl3KX5Q
1UVPiPb9IQ7bwNhGxtbH27FMrbVcg6t2gslWTU+ArdB4WuIFykoOVnqwen25QCNeX25GM/KMqg7r
VfUZg+75LaanlZ56QZ5eFNM3vy8zzIA0Hxa/ZkADAYjYz4peOey+OG1Ih7l4ta6qdfs3Ss41xkMe
fJwZKRRhZg1wIJnw0xILhKDcHNnkf7sih5oLB+cohEI3H5zRExVrk2qE6HZYuX/BuP8L3HsVTBER
ekjJcgKzF68q5tF1F2zIBMyzsqtz8MgvUc6tw3g7/yGxA4nZmrwbj55a8dRsnma+EwdrmKquvHM3
rFqbmN2uxlKIuKxtrF2q7gGqq8Sf1I17fvW7jGdGMyl48+9F/xgd5xksXfh0vgo/9EiB3Xcf3TCo
h8YZk94Q2d9b6OSRA3pm9lYzGs0T33nOVpHZpc0CfVbfvWA4XIYvKYWtFIcqyYfQOGMJMGcVEMpZ
nsFLYQEcUzSwwSBdLVhioXVCfaOyEhguSOlf0koJ2Q38wuyTHt7rP6X81bQfkfJg3gyLxQSbKzi1
zvbuvoLTL5Dt1h0NZ7I2bMVqqrldimxoPuN6jip88h7tcP/7TYRfXNj/bflUNy+/2RC/xeotvZTq
h2q+w1avcb1eLPlkVgfFleoZ2NRpXhmsATZJ5YYeAKvZSkjq99tajLcqJl/QCvK87gGwb2mr9boh
RKF6KUKxv15PydnfdOPON3divuvznYX6j+0v2gbs0D9G+SrrOxWYSrLFJ524SxxuderNCOD4IXPB
KPc0eQxuOrzV/Fu4VtMVW5wqHl8jcaDtJLcANQlLJt1CHUVj4qhNO1MhzySF6jlHc1RGVusAh4KX
4fjoxsfyBUkI0U5uYvEj13/NzZR+fnIz3ScM2vlVBxjvgK5aLqk+DT2KhhII0s1ygI8mLjplUZY8
Z5cpN2G9GnQ4ul44eBi9RcZHn3RVPjilcytXCBe4LypYwp8hHvaVYtHrQQDEuIZ3AHmz54EetddO
5ow+mQUuh2VTnjNv5krumQ0QFDCSUcM771MpOJB32BOgHT/zg2HZE/fUb+gIwkazw0TY/X6pYXYt
jItWn1HAJRwEi7E6LJesD3GT1ee0OvHN+ieCU3G/K0w2z8fQ5C+8WEBIXLovdPJF6lVUr1p8e/a3
Kr6pOOScixDd6Jy4DLaFDX3i3nleEuMsqqdqa4hvJ1vrdzborS7bdOl2tZKK1ennuRMpir6o/aoN
VxIb6+fy70rgHCjsHuU7AhHHz2jyQmaOT7/cD87AFhL5dibUCs9TZssAAnLyl6dAJtd8scCTIeKc
P3ZG74ocqw1wy2fBPPsEwb3q9wLMVITuWx388HODDetGbdWoaxQuujtQ17utTu+o4P38x1JfZpcm
PutgKJYSGax81wjbNXjDDUFlE5I/6RZlbXBWYgBiFgqPETWYf57fFufLHDOHe0meW6RziMLhtoVA
Yv+0Hbav00RNj7672MKXdBHbhZSzw17o7CxXTbSxxE23KY11+txUUPRxo60hAg927YShl7hHNdxI
7bYvdyOrKFeu3pYVFszCKx1M2fj9Dkl3kNujFh0T7dgRaW+PS5blBHLfNHhXynVA/Bffu/DD34TY
fUqHJeKtBlEUH2/rZmJOoy3FqQq30/d9fEj0fYA9HT3ETZKzjDkhOkXq0cwcqbtbxi0hyaOefgjD
GcsYm9LvOpajYbsUEB0BCrAibJz6L8VKAW1DuqedjQEs/59a/c7yn3JXVX9V/a9AGU/4dfhIqJKo
/4Z4ysTPKXhv18r4FtkH36Ga3q77a0U4AjLPDoGjmrxH6Q7WSb7+Teyx2z5O8/XVgNOHyLC3hmP1
PC3sR7P2tZufX3mG0ZkVbJf76bm2llOKMWVP0I7Wc/MUPc9VcyUcGFZvY0vY52QlcDfOAxHvGo3i
mEWzoNho+9Thrw6X9joad2yo0xWLH4IXTXNQiKjZg60Pm7XdRqe+OYZvVfKumvce4EV5pRIiYzG8
WZVYygrqS1ctzQpU+HByrjfQllfk8DxIcbJ6Zc/bQCdyYJowzEC11cjIzY+vgpvhuS+mAy3R3OQi
OakZpBOJh4nSB2FmWloVzuqdTE2tMlzxBphUVv1/b0AJigP++F4TD+3g5uEetKlZbFP1/9bMWrFW
F+awfyaHnlQXuzDdQbrgzJIsVfmtyL9G7XPoFuwWnqMrd45sR9a24d5ND0EPHPFEFdPAkbi59skt
WKTWWckvsxsYIp54AZUlTxffPOvGOdqTBXNhO4ffAM28f7V1i61b1bN2uXnnGW0mv6Hi4VjcniOE
UHy+mWeCVStWnKzYF4KJuc9BAT1Z0Zk0wLljy756EW5fNq/3Kgfqc2WhTw790hS3xnyTzLd3eVxw
wAEyKp9h9DVzwv7FTaVj5rXSwLpt2UfOhT6FCNL6k64gwfRwcJsJugoO7uobzESA9zzFTTBXzXEY
z/dtf6RqRpMuwEtv3XgHyEuBvbmb0n2X7lnBufFgT/O/pD/F9Hd907z1XLFU1m9/+DuXorIsk5Xw
h1MR6MYxP70DVmNaoJYTbKNLQMrwRAvz5jVYRztJovzTBiKDmZPTHH5cTNvA2oCYAfKyHr51aBgi
Zs89eilcPI+BfxVszP5H8H+8Z3VVp4tCt3t2oVAN9Ni4Ygb7L+mIzTnzbTRu/HlNjdmtyy5Bfz6j
BRypzEj/mMbNddLfKOF3MGyYlpr08qxPU0sf0VzjklApNxwUOpGpPfhPMQ0qGKBX0DOgl60j7yyg
Rp9u3PxJn9dN/qFQ+2Ft2mBHTQQlERwuKhYV+ny4UP+gzyLBVMkdXgMSa529N9pBjUnDXjTlXB2m
ReBVJrEKz0i8+rkyl19fZFghgiU+uicU8HWrr4Vp45TBTgTyhEex3OXZPu+XZmPTLeJQHawdrPZI
w0gVn/B9/y65IRs/OXaQAib+nK2R1aIVas6Le8AwqB5Y7XNt3r9LBWdvoZ44939j7Wa02VDUM31v
SQoHx9w6ief/FuVyBk6A1ixdV7q6W7oU/T+v0uuXBs6siwEiRFSEKoLxIk4Xv72qqd0MwJE+TelP
F/91oFXI0CoIWJC3hFrrlcP3s/+Oor9UZ7iFsWuHHXIyDk0uoMzrIjqENkRtRKRa3OwoXtstjRoY
J7itXnrfUGIiXm9dqcO+84ZtSR8+t1EJQlsf5+4Zn+eKT5ZuEP+TpUNJex4xBb9gCKG8L8OZSBlN
2yNNIkmA37Ytt2W2Ie+gE5mDSJIcjPiY6YTf03Nozy8f39qNyPo93/i+5p2jE2XY5Y69LsxzZJ5H
7ZS1p/WlUbxC8UjpfRj+x8WmfRWbXue1RDTV1eViWa5tS/lmUtYmdKRiIaO5e6jczBqyuAwd3req
shDKZQARu3XKd5EuNXFVm6tHMnljDG2HDcqy1g43gDBSxZKb7lEnNlwMWqNzB4aLjsGMDTyHvSD+
XURj9oLMqNjLxoNIdmyClnfsp+PwhJZ3xKeqfbPBC4XrM71GxiUNzp9Hyd8m3Qa/dbM2Go+MBfEA
UdsyqKLC3/ms/2t0foV+EXxeUJDO9Z+ca6HxHeA8K5XL87/ARPn7/Pfxzt/GDl4xEvwpjvZ/amoW
8n2ZHm5HXVn2yUqcVkbhZRofznoA/xJsSsdA7YR9AgGl4TjN/J7hnBS2nTCP8kztXXLOkrOunXj1
vUxg+YbZh6IxcAiwEHQqNQRb/4YIDUirpQxvHz23jWEzq4tQl6P2fWghadkRB8/hOx7/BskfX/vE
p8GF6+rgLMOPMn3303e1fPhALXmsKJz3bMNNhvnWGj6IJPR229jk3rv5MAi34gU/YS8W8XsLKFlL
QiWCfopTZmfaky8hTfZKO9/KRf/R+P8C/5/f/8j9t6KUdtwSKsay9anG78/2HoSnaEVL338VrUCR
bP7JhMteL5wpmrBf8Mhg8lsguvJYA4WH5MobkqYZxH2ABePkmQ76E3K0a2pHtTsp+unl9EQfUPpz
zBmIA+6NvfTLCsPCPglPpNvgeIGH4+ajSEmMNlD5eo0uz7lZNhQJ87AZ7LfiJSAV9xtjyJdqf+rG
cy1dCu1qEENX3lrlDc0FwLT5m14bd0O+OxsRR4aZJ3zmZb4zgUo8t+KToz68Nxdu9PNipJdMeUCK
mYQZci213rxH7Hd9tQOAbEunV/spgDOiahaftUt3iqv8ImM4tc4N1FRiT3bOW2j9/CGJB+Tp1WSo
lWv/zqOO7Tn5GHyTIkyQCVoY/p7Ne/3PoFP9F2nygndybadPmkqOUXFEiFZuXXXjrnlxO8Pq9HLx
x16AjMm2DLNgthN1mEOvgvNfrhqEVxo25m9nbUbzWRoDK7CahrRJDWnEFnWXQzfOUbzfUjNXHrxS
KHjCjePAeaP8ugZwPdnlU0uEpbgs533Ay/xErVvecJtuM+pu2M07kbpFpDkbwTVdanCOELyTeyDc
rec9TG5DCf7xxnDTTjT7/idZTZTQPOj+x/msQUNw8T1w0TnEDCOsasPu7LIGML7piKQqmM4aMpGQ
s1D8Zcqz4uGIVyvUtts7+C/c9Tw3mBBnd64u3SA26tTkRA+lxsDOJWk88avGwkkpZzZ6BgveJf8c
+mezOFHVBt9fK45MhLm83y9DsqUlK7a9DvNB3YQpitQK4FDKKs9GRA/UXfDbUfVpsb/81qw/nf+n
6N4/P2maMqx1iidd8mICibSjwyRQFnTv8ehfQuCiuGrKbBxeOCBAvZAT0gq8sI3bO5iU8XpxjWg2
8Mj4UbHh6FfaEzdOfMdSpkV3A1t6agcRtN5f5CK3TmoQUaI7dpGXm+to5z4ZuF1T7AZzJ48cYpEt
d4FJ9Alkg/vP6jwynArYFn92+8n+R6U8zk5p2tHGGDdX9qtey1ERPoXP1zD72qBsonz5btsy3h+0
6AAN9tUPlRmzzuSWsJRWsEEQ//mqWno5YHLSnzczePHbbQtjce7VvdlDEp3BDu6WNRYW6Bl4gGJJ
7fhct/tbucfmYkY1843q0B+g3AN/5LbnLfvci/n8UtGhieTHLoR3CRLzJj+vRXVT0ysRw/Cu9Fcl
fCNV9tvl0anfZf4TUpyec3ttsDkyt2EvrL2i/aBqj446VT2O7FJ8zzz25V4S9094r8J+jomCpqZt
8rpw8najJRsW4Sb5RehGkscinLFK45Lf1M81/SdG6L0dGqdxyH4OSFm05yUrXV81A6tGT4gX3VsM
jXynfMm43ijHWI/62ki2ebAbhv2UML0dr3MTmMN/E6hqrB2ScJQcFEoU4yOSMGvz0C3a41M98mfW
miO/DUheTJtWi01SSS96dC5qOt32QUAz5uL5ozI3cueLG/FMT/e40miPYJy56ymasCE7jFs8wxnD
2CoeLeMEmWpY6w+5XAS2x/O0bK5jctOGm8fs/SdY9Jyt+32uz9U0T21vcNGprqjt+2RfPyLh4qFF
rtuH+Qh/Iwij7Yz6ceLnFpekuCDc1g+QHB2lndDBf99xcvl4dvAgURrj+Fzx4lEO+DQISGXQphPw
iVtyJXBf2GGenZk68iu/igCvn+ExUw8i9mty/Mys4db4TovF3bPWrDpERIy9TEHxZcAOBJI38QZ5
5T9XVb5q8tnYTDs61eglxllxMVCVLLgFOWKHN0rqVuXFGHnd383sPYw+hPqTnIQYLuGfZKuEkYxq
nuiAVQEDF1S689jyXoAj6/xvYpcqPVZgQP8iQBTGwiOaJh94gWL1w+GJQsoZjOX7djBWtNEAb8UL
j/5ZV7RpslxnWUtHBrbQ0gv/uPCDOLsJ63zLLvP/zn3EHOmRidMV63ucNNlMDrf9bFuD9JV3z2lv
jPMoRkMaJn+hOBc0DGoX2brOcYOLmlyj8Zrol/2cbCKd2VJ0TGRW2Et8eNK8J0TKA2cEOpGZWlm7
FsWA8pWZYsOf8BVBdVyB3CzypWHH0lsd3oTlEK6gSIu/lR0k58miw9dCsv6/KQUW4n+w4xS+5wtD
g+RJTvVuuKFyNJW9cjPCGb6WvZ8pKRv6FWdbsJQuk+LNApXuMbF7DGj4sSXzLoc3c1FgAbnDcYM2
O6zqHIjD/OjB2JYqR9igdPJw7mhAIXNTrArS9FCX8JzMT1tB98JoXWCxor7XnN/ILdEEgoM4l9S9
63KULBf34i/nBtmjhrj9tQs2S7HaQVjtzUM0nWCfGjky+xEPkUFT0MoFA9ugVoiYfufQFMc7ssjS
rFaE0r4SZmuDGGAW5A0yzrDOI+3T8iYmh02oi5SbsCDilszncMuGp38RAc+diB1a8+5yfIT+e6Le
y+pe2mRgS2XDdPmU9kG973gz0dWCIrEj0Zhu8RPliQvWDmomWgFXXvVrMs3TFaM7BniWE+MCpnA6
LnDEzx8Ik3d+ElHQnw8TXMz4mQVf01LW597UV31dasz1dWBGE3+bXpjEEscfF0RmcDglmgNZ7nU+
AN3zOh+8vGHdO1DMSXm00hthF+mNMh+KSMINYDsh3hrxVpC3U7GjtzJc+hxrxXdwFOdmYKGUJjep
fGvKt9669V40rhwj2nrXfPiegu/e/ieCgOJ1l89DnfA9GQvXBEw2vg8mBSAISK57phweUBQzRe2l
zy1gh25NEJgHjm78x4Q74NWzFs3ST1ctlmv2Bb+5l1n6+SW5kfYp7mn8IA4XjQ//whLR3Grljv1f
px/Y/12pE5gARcZHIz7J3YknKWuwJ3sczt7/8YmzbuJ9qirU38zOFP7s0RvbnVKd2y4MRFjB+8Ys
DhrCvOTafLqm8IrTNaZWAbRAb/MiZf3Clsml0UDFQ44jHrpg94Gfnq0zmx5c/2ggbeFIdNmEO6ai
yL8YwVt4N6S7rL1nITzvo5qfSgJo5Zl9trp46Wnv2E4A8bRwxwkNbxlzeZdwzeSjQwMPa2sXMsPl
yQtDOM8euLtVzRBH+p9IK76iDij3/Pw5FwVtEULTdEnNMx1ePNH72/c5rR1QQqw/X8F14BVnmh/c
8zaluU4F37ED/2QQUjlG46l4p2WlsvbsL7mtNNsbtRnfNJOL8bdYK5G3frOOLU90BeADT3Bc67j1
vqZyfg/3EJKmFWUPttg4rD82TwIjc73IvqOf5DEMH+CintpR704inc3JufhpxlXmJIOdC8S91lmw
EdU1CT3oUf0ZDYjpVak+jY8q+P4ebUgeDFcvkoc7LwYZrQAvvgq9WcXBx4AbglVSPwvBSZNpAt1J
129wxTzAMPvLh/8vcXQElJ3Ypr1TntW7gXdBvRmeGxEK8TzRanNCCrABGPJ37TbSiko1tbp9Jou+
oIFLNRyXXPg5tU5Z4rDdlVqbTw1zrbtk9UbAitUbMzHKKYkvGEBgQvsFuxSMFoADs+oWC9dMdVr+
0dFlqun34IzRSQeSwk9zm6bb6dcQmtFA60xI9tpVet4s5W19pDuJrG3tH0tlX46YkY9CD8+KSPGT
gFO+VoNNpq31cfa0kK8tjE35FmuPpnqQCCGh9NmaC9ZiMQXp+ddy/bTusnVPo/tg3rLGLqLbZNhq
jGvnViZ3X38kS7pQWrIYAoVfFHmX/ZpNmprPmzSfyBP6h+IFuSdk3iV1sPMbhIC6O722X4L26duB
O3iqQGRxPbE/xcRLd0p/h71KEkBR5iTA628uffZWq6xc2TpxZtIjTFjB6W/g9lTdtLjEjgWMnr3g
2PGPeWINUvobQhAZk7K/STnJsKLvvFRaTqNrLaIH0stf6F/p+odI96kB+GU5r8JM+6+NIlNn+OSW
aQOxbhUDl9cR99e2aufZMSSjeJS099H/arovofzbLQLlppa3pl5q5lIi9KDPYMbBjq27mb+pdEIR
e0ha1tD0jouwVyiYxrxHNAIIKrwCmwhrwiV4EoPTZRWpVB8tSbACf652VmxrHHgSoipO5iqCCzg3
6Q/i4BjAfn+90o11NiFBiRes1MrXoHzx4YrVZ6StLJ5n6sMoH7ZPlP4+0Dis2rOiFc+SCp6mVt4C
WslsgBw7+l4aY691hyk+6vFJ607lm/9HzjZKyinnhFAyenhsX+SsZDf+BqE5uqKa7l0e0ZbB1MPJ
L/09+b12A6Y2e98D7aGoj1dTCfo5if+tNzPw2vZkuTjjmBtl4HnlSo/hhgAKBQH/P08faU15zBas
xrqneTyDVz4faFgsp9rKm9l2nKc4xFJt3eRzVVYjbYMIG/yGBiuCeazESWoOfM7E+ckY4ahjj8Dv
qB1FL48drDMLM/wIjU+dtnX9M9U/J8wKwQcuxCdD+Ax82SaOdcuLBQ5L1/oWxK1cIVQEmlvop2wP
YCd0hVPb/0z+D2IsSG0YFbM5c9jxvuD4PI3vcXfHPIspkKV/eL9/C/oO4J53x/AoUwREOr3anF9r
BFhmjAZ0V5c8fX4lFxz5tB/0WwrJeG4gVIBF8/dDOdPDwAPSa5vP1SIZRJYlBnx8+eOnvirvgrqI
k41irktWB+Rnfjli02zPD8qPKl1ycGzphLCtYfVic0y0DUyuWiz06MYmhDKZwnBqwxPy7wlu4Ro/
3uZjUeRb6iWbucNSYUpqNwuSBnOppQ70AOKUxTtgbRC/EddPm2SKJc7JFAqYv+jYaBvPSjyT1PQv
vS8nYxUvGyca95Z+UJJTCLUsuKIdtc9ZO8J3AYYZ9yPB6WKOzJXQStHD1PW3QyUa5F4gsVRdCTcZ
n398ZvrAmDMMG4w5fPIKeW5ArAvlpI4M7mjO8JCrIrNfGS864eg5dLcEf+DicxpI8Tm66gGiyG+x
GhsMrjVooLQl38uFny4maddZe0OyMS/g9MUPvnhFwprfTCJZZLxi7Vy2jHNspmGIFCXgoBX2QDyb
99h/N8aHmjyk51sEYzi7ZjBhF0qwCjLQ9EtKKq1FG232hUvyjYn2VSmBAS61yTxHc/5lLP/2/5ro
rXONmJJ1S/2erT+M/L8EHcwu2TtOD/lAC9e5L9DgTrQFQKhrlg29AH/+my8hk6hPhHx/IUUpPx1+
V3MqJcVOH2NEPIfDklnTh23n8X60tk9101m4M138D5vAwBOKrdxh5JCzU7eMPySOc5Mtk6POwcHy
/20WtiieVJFeVpNOy3yr/VOERaZgSN9E6VwEkzbr6Sv2QY4e/WbP1i6peC3iPrE1/cDiLid2P54T
0urNlQEOFaJ8Q7wKlTdTfvP+VdWbBjP3s/9djFCl4HcnSJo6dx/rTvXIw0X70M0PP3nnHfPVmh8K
kOSHTvlWcFeka2zDmGK8ScTt/U7YmjZQLC81wK/s0PynhsQm6IfITtaPCmf6G8XuzYTVJO8ignzK
vVgD6uPY1rcXK7x87gd2nTP8HEKfX9/r8Y1Fb9fMsKbWQIM/F0vx7VgTv9iZPl1x1MEBjq2DfVPt
0bL+27eOG1T9UNr3TJvNHkRlup1sbkV140cbAYtbicRIneUBHwRIDMwbyBks81Je+XidVpHFMH0t
AM8gkkmnpjyG1UHge+VoZ6AlnDCB/hZcDh/M40N9xNELIZwaC3WGMvPsQe6F8kxLQfNOwSMiKUYh
dNLUXqJYVtST+l919zWOdlHeOl5+O9qNKIAH++AwxaoHx3uRTPk68vg2VtdCuGCEnouulAe50TPU
SOI2Tl0sNqV0CeyrEng4w7SeMImHwfklelX9WnCxkAeYPJRrW13T6dLTDaKSWD6Sb1XhzMxstp6W
ptCTcayAa7FO5qcwciWfa45BNeS8Kxl3FuM7Pb5qxQ2CDHZOi1XqjLWiYpPqZ/O5UtjZ8rpHmBnm
4IRabmJzI3swwsx0r8Ix1vfP9tABFowPANkw2ZnVlS3k80IEwOP2eYweQFtavjAKlu3B+2fAZeUF
w6ECCUW4+O41oTdruoTmWaTbigwNLq8WcNcxbg7qAdcWobktQJ+ZPAeahl8vj5xxdOuU0KiXUKBT
zsehchHj64UDt5PJQs6vXBR5odizDkOXm6kguInOiu8l+ZfRfsTJO3Uvo3EL0ouxm59165cswE/j
HHF351PX2L3rvvq3CdlvUp1OeXq+pb2zxZoNaC3f0pFuYRz1t5Qa1H/l4UtXP57p4w+1AKyMdGkt
NXMtnQgqvfTMwbu5tCb4sBaeV5TBfoGYoSLk/YoZz2BfqTtKGoxxK9hFiAEdYxwNAceyOWBG/U3a
oa3QxIEPNV9s54pJNFVuZzYSXpeBFgYSFLOJqSl+Ixerko80JFCnmH5otNBwYJ8qrNnhUYbsjD7C
JAiaq/OAVmVYPLarn05dhcMKWrZiLJ+hO5qxA51ShNUFVEw/jMkpP5vSu/0cV0/hamZXXT37qA02
PSJYOeLluysEOyvf9+L5Lit7+NG8JaqCpQOWNzx0rEfLAOPKHkCQZr8jTLS0v8TXbLhG5U3FQJLl
KL29eZn8+YnEM2eMr4Uk5U7ULUPluv55ylceV2shJWu2/omH/3Rp84ekS1tkY2gtrHKJrWKRPBdR
BfIa2De2FmwbeTWbdG0rXJ9015eW/G4JUD+WJQPQ7SW7RsI5KzLXlzAk3LKcuDXO/Woc7MEgHk2S
4+jzEfhOC3p/WNfhpp82mOnb/SB8xBRIx3+HCRj4dxh+T9RSmLf4TTPsbgsR1OqWYr+WHlm5aMkb
BZt1LS9LHkvhh2Z9DMFHO9Fv64idZ2VemS+fLsaVeSyuZ7RCbOz4rjoCIpgHhpX4CzMPCNAjBsC8
iK5N+9ZIePJtrUHy2L0cfpTAwgenB1ZnA+MO4p80/1oLHFf+lQNvibfJ1UhIdU6cbhRiVNK8F5Aa
gCmriLQR0tToDt+yhft3tjuQhi7P5QY4vgn5mqXLsM+WZrww/ugBkbuF1iyAItSX7bxv+wRHF+0w
q8MlqJakhvnyMVu+5gI4PrxBmAtGJ+y+0Mzbf1BPYggQ/VYIdz5q+s7IjkF+1POTRC8EDmPHK+Nb
HN8m5YqUy1mdipbzuSZdhQa7bjgGqrvJJPa9yRZGg7HJaYkAwLOs3wzhXkcfsfChFF//roXvbK5s
EjQOywYbJy+j+n0b/BaIotjwXaiP85VFwsTTJzoMHNDWvC+V8R3Gy9mNf3GH2zMkZnb1mNFmuB15
JkwvxAnmG9SYTS9IqHQnbRXZAW/5pGv6eCe8y+cwy3Au5L52M4OZnkihW8iedDpRAmFqm5FKeOh4
Cn2KmxI7nhM5qMlJfx5p/QtPAMnKbf90EhIM4U0q7FSnWoN6rXlFyHyvCPMqqgqR9iVM+yVg10Zf
xUHw+dSErVhVJiFDMhLkxeCisj5WUndEcFar4qsmKQmsUjPVe8H/HMDTzyqmutJwFSZ11pmyr7tm
D4kLASn6LqqV0GyzilzaiuohiabtVnBk2BbDduIZXVp0ddR/xepbaGAqPG0YF4G6NiTalzvTjgWM
beE9YCNz6WhJZZ3qX3oHCxKFIaHLpfwcndGnBNImi1DuSeUG70bpQn4RMWbGNq3K2KOK2iv1wi4C
N3yeMFVGwUXWlhYdncpk7ayUfGvHN1HXVW37B9EfL1L15I37Vx2PiRG11MaUTq2njp6rfy2F9Ufy
ZJPXRlCL2lw45xhzhi5BLAAFGFffrV8GW44bSS0BPmvF+5gUP90ULXsf0zcMryQKU0fIRmmRyiPe
6orWlmNg5borFsUykBsAd+SF9J7fGZ/e1M8Z0tQAmssSV25CR8QBYo3J3+45rRqlHVnRgsSIQg5q
QbqS0jjmz6hS88r5ouJwWHCs7VrGNPP56FRqUWWKhkq8UioduFYTc7xXs1ssenXVsyALUBOjn6jS
BzsNdZ/fXSSHqmhHyH+NpoLZ6xRnyPJ3KYUdEsVOFkqPduj2kZA7WioUtqmNgWvG2pfPlqQCia1l
/DBZpGImniyfZu3q3pf1vtY6O5jQ//16XURNC3E48u0w6DECw0zVh/X0bpq9GxgVsQspxw+laj+l
wh0qgPHpBT6mZ28wW4yLQqe9CXRKIh4yOoSiaWnVHjE4iQAgx2gOplb7aKR/TLBWpTkBBFpTSe2w
I2kTXPTEcmj1E5XQlthjdzE7JD1NUFAr0GZt83yvMqSL6pDBZpT9n3EayUSXxIuGSLwPsLtTgcOk
Wqma2yiTqxtPyY77cZnqGlcz/NE0oruxCd0KaT6P3LKNTMf0O0AsOujT7JKKqeyYdafZQ9u866DW
n02AR8a3uxxxGsudP55UK1/kikbmVCMfQiypI+RktHxlhuzv/fIp2x1vmirHaVyli0hJ2E36wMES
w9jSQRKb1lcSGKXdWziMITIVgUg1Ms7nsUf8MaaV4Lf7Ki6o1cxLVxWjP50Yt3ZBMrae9EvtW6e0
oqwkyNhrzN0E8ptqFFTqZP+kZqvU9BBhD9EkcFpx+lGGTtdX9y4NjiXzc5toJ61iLcMwmslSTaJY
hgMHnbrp2VcRF9O4Siho1EXrr9UJ2aMzkoJLBlRLoAbl1uAjcUCdq5rIrZZSDxVn2kIk4axi+Z7/
M+Kga0iDaQRRrWAhtDy1e3nOVUuPEhNGyfulC+uccm8k1L/DkDLN2s27+tmoJamDcamr0FEk/5KE
zT/ZoF5pKs5dmRHQ7lvRycaa7zWkrXuQmP8SnrRt59euGJf/VK25GENzDYGHxHl2lbqOZXZWPpmu
8GHk5AhiUCVTCuo19HGBj0fSUGKru7JBCIjt0jLWjHKRw3AnW2Aq8WMIOt8eGk1bTH4tnossmBM7
OMVl4o9jAbt2gufP3wQYwhougzTwZi+rq2UkSxgrZgTXGU9GD9S4bgO7US6Kf/Grv1J168xN9Fzh
hTS4Z8Af5o1C3klGVMii2zD1jx7tqok7J6nUhZZMa2nSbEn6kYJLKyQu0E88UVbAzKXqXt7G5NWs
pTApribCZBx8N+kUNxcxPbdK8WbEPB1TqnT8lqIHKV1VXfpTJIS0E7/WGbLGRUggyUo6u4OqEDTA
HKbmzU9VpwTMNjARVXptZ1P6I/aDSUTCwP3mC2DZq3fJ/FMqwKvzDvzIXEqjgxfwY8Hp/M7Je9kJ
lHszP3MNwbFIZmd1ucyqaDFAPQ1YgkA8MEICPGWMuUzNaDrOntlO6P4fU+fV2zqyZtFfRKCYyVeS
kizLco7npeBIFslizr9+lhoDzDxc43b3CbZEVX1h77U16rx11Ndp15pJ0BawEHPkV1Mgo8oZ0aaH
9UNfrwOCpoIR8CrdyO4IyS5nv2eqnZNyO5J+vaixvc4vS8nAIylVkfHsrVXSVz+yrmN6WGd8NOY2
BmZ71sOnLpy4aj4C+0PMSeptN8PCkjxNAlQUKDjARQSuvysI1ekSz24E43zLeA4hhW+sKgjpnVPG
W+PBKdT21HmjQfXC62KNYYysILP1S7PMcD55PVIXXPpgvXRO4F07aXeYtKqJ7OMdEatCOOO/Wwt7
TJkhSoOrbITlFk9ITpup3Qu+z5UaWQ78CtKDEcSb4ZDvUrMsubzWZz9YOEFm8qe1c7WIlqPpSa//
ljbh7F3XHWEx6I7QiZQOlJSkZbsCDKKKkYf6h8qAu8WeZnivH+Eyp4SRJtux/RW/xJci4UvbmKPH
2mf31VP+sfGS8e1ZUeP82Dyy/cHanpuyj13kyjk8KNKCEERXT0H2ZApGj+19XpRJ6Xr8LeIyUAiC
uE2BIs97geHV3gtCkdikMsUz9p39u4Jv3TRHlrGJGf1WJSwVB0Xh7Nj6Zit6uM2GMvSmHzcviwcf
sMZCVPf+Et7I2TlOqAD5I+qsi8zeSLJmvG6xnaaFZloBfMc1W2vn0aVaXcX8zhAXNbJvJ0ontv04
hJG73lfut2vfLNu+sXli182Qx7L0+IN8MlEqnu/MirQU2RPQ4syC3rd0HN0snhERl4hPxFWGDM7X
VZIRstxZUTZrbxcGXX09BCxhLJEJ5p4V0SM2KJgvv782vZeNT3A9qqj1mDcXStuPam4SrrX5RXi+
eujLIVngbxos7XwNC8F3+VE2jXhyrcJk4bfE02CRNDVlAvZa+qS7+sWQJuVbXrZxxRrVMTFo6JpB
reF3oDl5nateo1Z+L+c52Icjwd21Pubj6sZhOeYHaW83m9N9cv5rbDe7vm0kGBg3qfT0MNvQJ2ZX
/YaCXGUyTyLyZDaZVFYdS9xlD0CsH7uUt4xcAjiqMAFhYlA9chP0PLr48Dntxpg3EgI0OAypD5gF
hy7p5+RdzRTtMKPbpKlilAF5jnsrpluBEcCoH+Pu6kXCPAgIv7zrvXtiD+b4RFQlbJAbeKPAvJn4
+4kxxBzPUnwwrhyS0Me+edNrlAXxhANBRoCuuuVkrpB+rle9a6aobCmZ9lO2Q/viGbYTWVaBwTij
jra17GK/StXOV2z4beGsexdOVbgRz7Gt+b7QsN11w8dZPviaWkvY8tummvECvEi+mQIYbdKo63pI
MwH43M0zjWjsWbnkM14l52IdyPSnbDh+DaMq4tDjGdtK98ZdWOaY/nByOGgcs85f0oCk2oLCsm3q
71IrKx42jKV6TN1IdeU9w6/AJ6dL3Ff5xBl6StHlIsRjpmJZpxmwLWC6gYPuY7ZPqr0JCU41eA4X
3lEQi9PS86nez/NOLg9TCj+A+FkVoYedwxv2c057SvVbKV9E82O+rzm54epldkTEac4MWnPisGG2
ekZ4fjK0rLuDEjSCSqkwjRSiSsDlvhgXdseC9qBRzWvdpCoquwdnjSZhsVHDmu+68t4tPJEstW8l
RolTmSyTxQ2fRWqm52mExJULpKauEZMrYXeX42QVZaQz4sWbwJRRQUx86NugLsYWYAL8nqHDFByK
Mo3ntWV8szZObDvdvT/xYIhRsGIdGmJp5HiQ9CFzrgd8UlsRlVsiPud1J5ie4ij4NKdvZj1ZNkfl
EPGtuJB77Z1GeZtjOU0mmbSWGTmU0y3Ti49cfOYycT6RToJ80Iw05SOxaq7zL6M0ISrnjqo1zRJP
RvpZFHuLzxFIOBBgjFPvLURv7tmrbtxL/5aogHdoFQUTkq4FRK6VjCzTZQ1jBO1b4237bgmXp2EZ
+8cyCK9DvVyZJX2LbG0yi0HChr7AWWzmQeR4rfNmm/Qdk6iTuWV82pXyo/dvlVtB+FstI+KKhftn
sTHViyK3vMzqeOwwdaawGAyV7QY/RXCF1GMCThbI3DhptdDp9t2hHC/P5GOTt4m32eTlQTRP6a+t
rN2Sc+ELdZMrhJrtZvyzG1f85cPOHrO9MzS/zjRZj147/7mqsm5NnzmQAIb0QVABPuMm3GNNW3k3
AogSFEJIpK3yYggh2Ag/gV9+1rREWwmAp3x0h3PtBBEBl1ZH3w8ANI19fdf3t4Zt0TOcW2OO8oYB
sMNy1ZT7lCo02KDjWMRgbZEBtXIOw2PjtiexlPGErbPs+EDjlYZ1f6/PHsoVbiwrfbepdU0qW7S1
z2YVbUZS52doojx/wj7ZCOPWguQDeAy4oeRp+u/5+S95c6T3gCVR2Y9ChffuQiIBkRDb6MOK8Ecg
BwyBcnc2n3lU+7g3s/cQl8LWCBFP3LhF4Mn31kKH12ooTgpa5pbRwM+d6FDwWMdc1H8Vui4Op6zl
5p5VFQ/OjLGpihyLFfTS9EladXzHU1i+URa/larforVtQfZOinNxG77DsrZ5d9Oc3l4mrp5cJply
3KXLpJAkpxyQuuZD78Rl1n7xAGUicQm88fn8E3JLD/dTeNGI5aqOmifHXX9HSCw+11ckm4j78mnF
YrFFJs6t7/UdJ7gL4SBS/6b38t17SK+Gt9GN2bayWjRv0hf7Zn5cKBT2aovoeSUGMaLdn1U1Ijyp
ieezW/dQB3AzbEYoBOj12cFVHnIDUn1qjfppVD9yQfunLXBPaVWBHmjBmQ+isyDazh2R2+1Lk5tB
5CndxS2j92HtpjgYQDaa2fSVfxmKObX09dWQNyj27CSrl2QY4KVgP1iBWfixKnIu+yFy/e8FP7B7
HSBHh1WREyPqqdgPDZxPIU2YlL9evnMZ+XReioQe6e8i47YHXyWNaDDZvdMvjxvIPIZ2Ju1BOaJb
zfthjdScs0ROWXXVMGl98SNQTgnixNEAKm96kE3wZTQeZlw7ssv+vZghSNmyIXtz6vfrBhXLH2kU
lsmLB6GTkBGvZ5ozozFat6Acj6ogedZh15/KfR7oyCyyPybSurge031W/Gu9e8tjbng0rc9wGZKO
GIy6CJIwNGcy4sZYBnnSkSc8OseSQmnk7cXpancoQdbvWUHDN+NWc5eshGxdefzVQxAtXG7pmS40
CplgdVPPI1FE+bjs3Omyo1G08Xd+D6n0qs+wvzuRaIA35Waczg9li28UZui33UDLtu876w6fKSrr
JjJGSZX6iYKjKd778Q7hiVm8l/z+cXz2gj976CN7oJOaXk1RU7aQnWpR3+2a+XYJ9xc3ANSGNyc4
WxX217gcr7v5R0P1RCCl9n0b64Kt6Fmw59OfkCh9Auxs/jdpUudoMl2F2xCy6fRQ+vj6ciDuG0tO
iD7lc9+wezx42ztVs5Hvlb6aSBWVcAGriUd7hwImsCOXz192GVr3moPKGqLZQuTLKOJghXHOR9vl
3w3I+3wYZBO5mTaXJOBi98nj27SeKvXcrFcy+5cKIn7vauSQzts6oI4BJVU8bNYLGOOasTduKFZR
F9norrMIlUBLSNlynSFfpBJO+dlJpL1qiPBb5eOc/lr5aXlD5oGFu0wZkl1JSt0s/MvyKOuYVdaf
lfFh8HhLYkO6nuDJIV7su6G54jvJKcMclykDb0XDm5DabVKbbo9Onrp7IWz5aHV3EtOwy09dPIDH
cVNEZdROefNm6UfYm45MI0edlotQ50rMZBuwUdy+Nz5FZmFdbady6wh0oELee9WAR6EoJzY35ruT
ZCM8ClpoRQDteN0sGD2yN9ElJkXTzspuDVIDeCz6gMaCiaCCSpdY88SIDq6rLD/cZkDjuHzVMsOp
3aBxt5biyqbKjnwyAFug8rX4S6HXSpc5PHXVVIM481+9C5funub1ODdt0g1OzJEQeQ0GMwp1mUUj
v0BS8k+q25nb12iYSegaUanrWCApyixK6cyPevsH/dlYt4fJIt6N4DmILnJMeHp9VSdifBDrO7sK
y2VEsyY1fVwOx0f/BeEQZeOrv31lHPP5c7d+Te51bb2N67tias8W0EBfz80tfMJvZsixXLvzYS4w
tpCQPXxUF5ke0qd2piw74bmWG/y8k5s/Zfg5AGuNICTfM/vXCpGOvCvYG3p8ZowHAEiux5rmgZm8
eJDqK4V6MeysZl/MRE1xI8flFNN6eEGC4igNyBiph5nyw8v8JBN+ecdE6tbQVcCesowqs5wPaUiI
eJ9ebvHLvw8z+7Hm1Dy6zuCcZ3VKFYbw/7404/S//0/OfXcVyvFn6jdrp3Ov5xwpub3yV6kKlUgH
wkc3jT26yAW/RmBmBEGa1NY+YE6V2V5SZiNWsHX+MWvvYbuMmvqKNLHconAsC4dqpmc7WbqFez8E
2DHnpL1L66hueSNizJK77M1lufRICbgCwTD2xmtNdOcXdaXR095FhYixgb6wOqOLnD8ayqutgWd8
tTRvm4yFw3Nx7S+4vQxQ4nCAH7BaF+jh06sVcpn8Daqbwo2dJpL38z/gvcohiw6BQw8Ys7N0RzyE
23GfOiquSgMq3lhjpeWKzQ0LgtpisTbHhGHXMr/JsyC7k25FYJQWLzByl2lPp55vN07Xk0c/Pw3K
jYKpPE7NtVqfgVdNpnVn5ndy+WiWn8Y2ieTy7lKsuDoBJiznIJLyr1tZLA9/4zhhTML59zZyDZoN
Lz4h2kN6MLQHCRLs6nPhl9em+eKPf51DIn0NfsN8sUkMCIcfHnWDMm/gphlv+nJXarI+kei0VHXG
H3MZzp3P9tKEiO1aq/GInK/IjjWrDIbWmfuYM9ybYnZ5nMRiovsv/gXVL1TiBYha4ZGeM75I2lCr
ubV7xdrEEmzcQ/1t17kLBWHWsd/ZwKCKrYuz1gr4ZLMGWrfNxGoZIK2uUpxcly9N2DZ3ne1ZAGLZ
/3RheiqabLoru4rJcT33iWLD1jrbbWWjqlibHC+osQ9r0kwyG/zbf/9PFu2dpxUQOKMaHqac79kY
tvYzk+xksnDo7i1kIk3YZDvTGWL/vbWrpLaLBnBcH+7nEFFvazCyLdw18Vcb6U1JJIADU8QhksDE
sh/6lqKrJM17QU9amCmYyuES0+biWTDdkX14w+3OiNYfm5wBwGLdT014u2SSftjlljDM5qXyGBiv
uQQMm3FKaatQzBlHwNxrj64YgZMxVfa70Xmfde9kce2Y+lzLOqSspJjKGMWz/7UJ4bqEYwEDSB2m
NK2BQj73Ngb8EsbL1NrdzpNk3jg+WVNBsZ7+35eCqJuLzb/nx9aULjUaJG34dK/VCsybsobrxHUW
7z7NQu9emHPUVhDDbN3vlxLktbv49E1Tgd5DnRrJedYrN7wr5EgumZXuZT2k15Nd65vh8kXbuRdV
YEYHlE6O0z00jHVoGKGfpI03QljkSLBL8231lc8Ty+FD/2nnbvdYjKZMxNwzpdgqHaUjHu8Ry7Oq
Lfa9nfG9mkyJGSQNh3pdaC3WwkvyDndLgVpO+uw/3Rydo8u+d8LWC41OYVGQQlJgfK4LNF7XPSxF
n8bOmLOUuW9QATi9sJ80K8zJsdK7SgXlOSyNO6F59Bynd4G8TRdQFBK2UQXExTaalnSwWcIYbPJW
rOzequzIqRlG4Ip0CxjEk+RFU7ndHKQyDrJAmJWFAYM/kekfZe3DlYFs71rtbWEKuDo5SosyvYwb
TBtfeo1KMMvNt1zYc1KTr+l2xXXRdPLpUuSxBemOqdCfYRuGBAFwiohqzndNwJHR+JJlgy3xVpaa
uaRKXWKuKszQNl14lVVROE/ttltNa5cLi8ZOrmOsvQUemXfJYQFr52wSCXPQRUZX46AEkS7deEwf
PGv1GNvxoGYb6nGXlpQPGi1DBQqC/XFXwBFNzYxWQvCLmlGCyLLaa3tw1HuZY1ejno/9TLtJEVak
Xo3/fJ9KtvT6JfIMHcuQVSqkZPNU8RxR10mSpLgzBrN+Iws19whbHpg6hhWfApjf7bgpFObDoTT4
oHXDFFcmv8Y2scu3xhRLGyqfM1+WM/C9/TakB605v1tXAEqqgrvU/DC1wHkUhqexyu51a40HZfM9
/zd7/++Lb1ReUrAdi7rVIImjYYgs622JV5FuTPGqQ9ohelYKmHBVGQ2rRiT3ZoHvj8W6QxHVfc3E
2wA2voDK34Puq++JpNwOa37fCi9yujByEof9kC6mfRhQbPLf5eDyQBOr+llPyt4PazA9pKkWcR9A
hHOrqXwPVpKQ67HGo2ISJ/BN4z8ToQkjjhfyQaj7gO212cqbth/BHoGeKnDeZ8NwMzoLWONKDPDL
OhWlprbQULzLMmUWZ+sf06b4G2ymNxvEvJR/vO7CDM36mPaxNgixzU1NlNhAzn1RYaeymKv3LbEA
08h400DKgzzE8tR3v3r2bS0JvphE2t5Mlinf8KJmWf/szqjiqswvI8uexVlftre6gXzIEALWIcYN
juuotoa3KmW26l4FWkG6NFhCptSu26Zew7R4zKfLGx22O6eDKjeFdtJWFZNUOTjMl+m2ZdhQsNAJ
e6ych8n+zdTObQuOT6GYbzNW430savkzKMrOIGNMak29wyjRuVLGrqto21P16rHmKHoYm0PTPLk9
iQy1z7CqU3n3WtotXEh1G7R2nWxmJ0ANGYvZP/sFJvNmQaQity4hpWp6WgauTwdeMyfFlWcZ8m/N
172QoIg7Zxqi1RrY8rbAVbJwbG8Nz3dxU9BdSI/TSFqTz4cgQL7EU74T1rjGQb5Wt6OP+H5D8RU4
YOq7ymVr1pfxjLmt3izaRWMzeVq4SGuxfXJzYOQUhX1b8OkIat3dzZ280xOIu6EAJGOgTDimCgHF
5Z/WCeFJ6EDImMKamMna54wnGbifs5M9mLHn1xBh7IkknZoiYuwLFHQXIwBqugZgZVBP5yKzkWLU
GBbDdomm4J8eXajD/Jk2ItOmcpMxk48ZPtl6vVTr5dQnmen9NKmB+IZq1LBZtfveXV+x9phHlBdj
yqKtX39MPhinNssiWxmMxGosT5nExxMua1wvq953o4UKr8zhXKeI42zG6sMEUxmKZKjuvSrYktSH
WOF53qvf1fW1kWFPNQNEnB6pcKIECbGvrJVu9iubfaQNUI96KPFryHPqd5LMIgIh2kA9TYqNXDdl
kYOScZ1u7U7wgc6J1K5UU8BL4I7YuA7fy4DBNCvJje/B8M7RUnkPMm1opHgm9lVbY3YzbUxb7iGY
8vFh1Nh2xZDQoKS3q6toxrI1lgXLMrshzxiw3NzSruuQOUAeqEgVTnhfmJW1HzoSn7RJggpZ0bX3
tXYunXXU5cd0Q8JXrlGAACC1aTEL9jDcMZODlO80M103zVinHc6oeNVJXT4RQJQ232GHcEJmcd7O
kewYXKRcLAMJdMubg3IGNj+zqaCKRrpUk4mA6Z2L345H2owrhEJQIcJE8TIuh2bc06E30L6bOAeg
uiZ8G1UWb9k+RYHCzOuvMuIBsDhRrWq+L9sMOXJb7jTiXmsUP7oqLQYinMdNEJ431aNwIn14GbET
Z2OxS8t1vVnZgRZ9UPwyM+SjuRnZW+UaFONO8aEKDZOy8fDEcCRd5SIjh7pnvqAKlMNaJ2blqGPe
8wfaOsvecxWsUSuGz7RgX2SPFM/VBMPbtk3zyLMrnhvkr9146f3xA6LEr2d/b4RXM0ucy0wmp0cv
hu8ZOGud+yCVDKq7/moOi6S35zgkPFHQ4IVMqqB0NNfMZd3qW/K4VWMAnoxJh98elqyl7tuaKLe4
jPlGeatS5q0TYxbB/ILWc5f7XoDolDn1unlRSmRGM1RNEppfVNUq9aIwmOMKmfDWTrB7UW91RJ/2
N5LFSxrO670h+/HQX+CiysgSs2vd3VxkGIiK9sXruPHExmDGC9Zfii+5U5qncTRylpu1fhn4OS2e
2rIOJ6IO6ierTItjvg3XK7KopJVe+hmy6RKyS5RR/jZB4mZvOvj08q8Rq9n0DZTEtz6d8PFSI/oP
VIyEuNbF0+buGpOfGSnNTWG/Lfq82rdgWitxIEJKgzcJHtwyNhmljS+zPqCeDXX+q/u6T3yvNaN+
qBlY9tOpCWweRubifvsOX8Yznxjn5gbxa3eu/zEuUVZMEYsJZ8aHDPacHGXKQSeNzeDDyGlhqju2
tB4ZHkBrDxUxnzMKhBktcMJeAGOgt3Ej+u6XTcUcDUGtdnRIuAMvmwv38u9mc/L249DfOyH6GmW5
HuFQOLNc50N4FIcbWKSBkmlhD0bltuLd50SYrZTat4/NEU4r3duVcylwpocCB16tLq4mgkwLZYpE
bZyczl89yk/PvQiTwuUYOqxUaVxuSgNRDK8DG8CNybBAULnMX0qkXixqVqPbVql/dsC2dslmdiCX
wXhQACiXJR/+pmAgIsqaigskVrXJjw4NwIuuzZ1TO+LBLNxX4XYw4HOj39tBV94pp4ffwuZmTSWE
YnaFiNBMHD9l7E9ZG2fGzM8tWUwX1kMQajjdnSnvHDpzW1Wf2Wjqfww3UIkt1EyOiXPUS8u4VUVw
RVV6ToevUPnV57IxDbzQxZGR1iEwaM4nVmCutDhcPvL1m7HsnGOz3zdBtJEn1ji81Wcx7UIznquD
xFjFx8N52cjkAk3VvJoUZJilQWo51nVpvBQBamixm7fDqJNFlhGXVazSZ8Bw9H92Ci30e0p5p3Ym
N1T5kk5fq2Aa1P0JbyIY6DxXfwA25jGe03dBUoI10MeKP8NEXLozMewKmCaER7GpDlLCHh/CgW/u
t1re6Wr0cGfKEyb3Tv4L2GH1A/o33KnTv7D8PInpu2bcahrfonrtzZdM3bCUt5jWMec0WTrvbXV0
s+cFhqBI0oXG7tW33qz5ey7+MgcNExVezjCsffcsFvzbuS7I8Y6KkuTgXYr6ZLu4yc3rIXtt/aeq
3+Fo7cOEuiD3vgB/Mrjr+UvmQ9D/yvVrFnXE5thCqZi9TQwVQWc1+QkqrcER0SHvpPP5C212Wc0O
CU+OerxhWAHs4oST2/62BaPHF8M5C96mcq8V9rTTku6ITEV+uOaItj9K7iD+Dn2qyFipmAQUNxB8
fZuFYhB3HzzSjLHTGcEom05i66qrxdyN5zZGg/BdnLnIL6wo44j4uceBGiY2ceMo8vLDVB/tHMHN
qbWsnSqIN2RQGIxoBaDPxoPFFJ2tOJaqY5juVv/UVHvWc0F/V5mkRl0vE4pKYOYx9zHaiyG7CHuV
+ABEJ5c7mMREIm72r1P/lOGj4z875cG22KDWD5N4tZ34XKrkgv8orgy0veKOzPHA3Jfor9HJ8ONu
TzaCZ7IFvK/cvkkJKWd/rpOJoym8QwXpdrthvlYWDyIzJUDwADK4XS/g1Tic0G8+8Cuc6tBXO4Jo
7ekEq2E2dy7oAmuOrGaJBnBmKvGzW6BmrX0kVjKkacyvMkbUGFgNVJ5nn1SndbnDjoVYcV6PJLRn
mExqHrVXQAlMn0XexvmMtPRY5v/AwLDsM7uEOCC0Dsg3FKBnIsq2eGgeun6XSTAivHA70iJZnnb2
t3Nex5cMB7t5gD0kwpPvAWW7wOZIMdZzMhYE6R6b8FqIB9+6eLJBs54x1LBYnaYTYQGz/oM9M6hb
wmEzM8HE7YHKGb4qiXTrhLAcZwE9NaUUsh6/e2K1TYw1HCMOO+uJVNsLas/7Et4p69ErH+wNXjzx
pleVSRBuNG84kt61sUMX1NmJ4YPt++Tk8tLj2JCZR3WMz+rYVrfsetaUgfoxtIFQPrGa6IqzttrI
Odb1i2BJaj+u6NDDFo9ADHK0ASJDS1wr/JJfa7U3Zezku3xls5gAlfQCSmrNJ9uvoha38XjF9jqq
eMGbmZWCD3Jnx0Pd+UzKIvY8XOPwJ/mO5yuzQ6j7sm0YTVAV/POr4y8wtdCjKJzxBfCbUeRGvDas
CdBfdd2xcPc6P5ZW7E4JNy5/KLZULPaDT+oz9+rlml6Q2R99JqDNLe0W+i8+Dl8I9Jy+3ongNpA7
GpdhIjzrlZsX9RpVgZW/DQFnYPkINeSSRVXtL3MRj2R1Cpdyb/iXM9U09myjlnfc8zyQA2YAVv0q
wUtNjQf4g4jhuTmAvOO38755f/PvUCemdUVr1vCpkhEPiWuTqhdjr+0VID3oJewzrzAoAETbdKxo
D5DWpDsbzFLG07p3EHqNLyYKRb2cO0H03nFdEel/Wgx9t9/Zvg5QAOUsvlP74No/KEq5FfgT+vIX
W2LVPnvkxOzo9iEDEL0z+glCISKWFywZEFooDK14rd/Keedi01IElx7n9ez1txfAHDOfo2M9L86O
txeIQ5nv+I/g+HOE2vrOnFDlvQMOGpsnyzmpGun/HuukgfAScQDh7CQ6uvjC5ye8dZZ/CrANdvk/
byCDCuPZW7Oc2u6rcY/b+jbPL54Pwor4ydvN7bHz3ACT4Hqb+5FM5jYyske7xPD8wwlcOP+Cad91
V7weVvXjIpHYzhajkmVhUseI39pWHLM2Gp3l2F3ciecxvBB6JeE+N87DyNMyMZUpgpxRMRNSbXHn
9pHoNubpZ3d4qKrzZacXsEV8ye6FN8qj8IJm70ysaJs0yA86YMsouwzZPhCgSVCAyL6A49UW1t62
5vYj0DvJLKyip71HSvoqvJwcTHzKgx7SMV4KsfP9abfYynrRZflWLZS/HRoSaM4WTIHS204iEEXs
MAqbnaC4kkgpILOv7NJ+rHIA0pDxUm0iRJDooGomdPtQWcv1ehmiBc0XwlGWW6hG9kbvGg+KmEij
Y4oX+Jg5wobHgIHE3vOXMWlx8WeWx81Dm9nqTgB87U+66NRjMxRFYqTmui9z8da6tXfqnS17XLfq
1anDNt4EuZzpECBC7huTkJjwoM3TZs/p439fkFlyWhYqNrrUAQcxz7cODYQ106EV2s0/gktAJEOc
iLFh/mzbHTL2wbvRZYbqoGO8X65WcL+wx2MZiz7ea5V9VVSMN118YHOtqAlpk8LNDbj7zL1pbeFu
0o5/qoV88ebRIZDOQ7Lbmzmm6tSI6q6oyKumn+M9I4a22aCfDM+VcByIosvNhAydFajVHdJZeOf/
+9K7810X9ix7Krat7cSOOvXO4vIlY2vq+rDh7Nxyz+62YoxqLOSk3cyOeqvjTkiPTzFf/vvzmGWx
UKn9x5qN9Ly6Dl7y3Dn/92XOrQ3NnmLSphYoomNVEmho3LfKed8US640QIVSdNbbJnyiSovcXiM3
DMzznG2MK+HSGaUF1vjyt23tiuKkd+AyrDVFVFkr8dTmrGlp3zlZ4L9Q2wZ79DRT3capFXwh4Oeq
D5rqkFcjCZEzkpOeCPXQsWFh1V2O+/y695fyQ86TQw2NgXj1a9AFbRG+eChkx2J9M5kmYOw11ZXv
0P/WFfonyag9CkgaSN2V+maTEdTnXnXxgGt/FsWzItvTPPlDgd6AFc2T/bY2y2u7BocOI38O/3JY
yWYy3O+0exms7cNyMg3Yndm7JvNAG0R/iXDyqQRZ6rUeClvmm8VW7yzqtbWricMrzaQVTOpxL1az
/l3dFY8VI0DbJbsi9+pk1NtXxdLFGjA4jI0POn9SYFcCtjIaYXznYrIZZ++8moeptB/aqqmJqW3q
GFH3TVg2c9T7IIZ1XYFk7lOOlssOeazgWnP3a3qlXXH5HJMTokMvHrfmzWnr79Qo/raOjY+aDaKf
noYuiOcOou08CJqtCayYEzQ3g6bWq0wsRe1Y3g+Gebs0bIAKLT7r0t2uBIOPcLSeZmrVreVAFC1t
ts8r41Ddlwszt2oRLwWKSZm2ms+SIuQbubnR6q98bfpDXrKQdlBfhgakwUqhWB588bm4I/CwjIWI
zjg5UIj6I2/hNLd51EJwVOZ1PjTnrBU/xSSvB2t4IMRTh73FRCJzifAZjl1YQ0Kt9p28WA9dtWNl
t3cwr5YEW9CVa5Rc63cqq2HHIg4YiwyAMDQgr0kdcjLjzmi+dI41X2wsWu0SXLDGYz4P63Aw1hpY
GAvGaoZiUoQ/k0E5Q0Hyss3/Q9J5LTeKbWH4iagih1sByrJl2XK6oRzaZNiwyU9/PuZUnZk6M9Pt
lmCHtf71B8E0DpftvFJQe3RgdMiM2jLHc2O5tQShafHZGnGcy2ckuA4yGOgBxSbPU7FtmlFDM0Iu
nVVW+1TALcJkaWpqQFxVHhUH780kx9xvWKBMttTwupgvJTVU25KtqogeZNF2Q0ch2qozscGLLWvl
BULCktPY7nPtqSmr7Dhm/RvBdC54J2YbCwCV8SlkT1ix053dz34A9JrsCh5KGwWaA/u8jglYabz4
ZXKKbzkqVijZFLyMGPuGed55AjUG237atAyHeq+e93Vk33u4uxHWkoWy0Pcv3t41MBAskXsYgpXt
CvxhUebK6bNvuBkZNfU7WNMiT7yTUfZHc7GzLa+/baeI4QFnnUhcxHRCz4+6y0kzuD3AvEc7mFlE
2WaEDcD2c/3OztRDGS9R6I2/pk6Oa8Slzbj+XEyqeO4ca94abbEwXFIfCt3Eg1Jrd02h+JlGoLVq
UNwgdQDPK2AlJCNnQoOA3HDj5tEa2rMrEXprNelxcZkZiENhf3leNFKyzU+tIjDeSVYeqgTMKbTO
V4pVE6flzYulFrxk272miYsSbv2lAAEw/hvlc2yYxxYZGUfWLJyTCo4CiHaY23h8dtPBeTZwe0zK
4WK4KMIsbusH3UuQPcfF8m7k0h9c93PR3eKQCtVBrzOqmypeD4CUSFwji8ovx4WPkK420P1rles1
bvkkSY/V5xgl2jcyn1uNsYvqwiaKM3hGbD04kckkzHM5SCVUiKJvBw6HxkO3Mq1MrxpgLqqAzPjF
U703NODsySJ+rIxePQjeddXroQpd8FT2tJcOPB4Dw6G6wKy4dkbyrfOHHLyOMlYsmzyT98Ga5d7p
RnlphlLi2Z8sLD4Q2HGe28uoYP3QtjmIeFYxd45wbl7/5phr6Eb5ZXR5d8Gd578LsopiksB0cdDW
6/L/dyaX4QDl/pC44I9GFR1sBZpuFY2EbGmpGxRuYl1qTcwwPRSBd0+6XDKhYEgxNMW2Xv9xEeUL
XYuolxTP9BzC5jiKdztKq31ceB3aGuEFcW/CamHUIKWB9nRAIRCVeEA3dQ5hISnr41zVX5peryaZ
WretS3tAJ8UNJTtIFXXasgHmaGOOhrWxbZMJ1WEeibfwkpaIPHvClDUecEB0oOHG2gPDM3vT2Tkc
8GKeIOh1A+qREkOitGHsrnObHIZcxC9lmvLcMKhWmuq9XxzlWqjppXTn8cinbPxIa9HXp/ZvI7p/
Q9k2x1rDfW7CSl6DxG/VCm3bJKF4a1ESGjaTMtfEoLYtvzQP99FKMobuZPlmRk3MlYehd9rC5xAO
BwVVfRKhNoIZt3wUEwZL2vLYrno/PP+5Lw763O6Ny7IMl6GjstW69KSu4zd+V40oXVgMlpidSYxh
TXf8MhAYAVlw97Z7DUc2rdBCY5ox7xHnGNQXooSD4wDkn10e11s1cTG6hIeDTjfz+JiRQZSeDtJa
PegK2fPLdDBJnlkGqAaxRD7QJQ+DgVyjaoN+gjqspz863I5at8NedocI5mCBKroUL075b5j6zeDU
Tx4dXJYWDw36r7lRAqUeCLxfqB6BpET97tpMnwfnpCnLW2lXu9F46Dqydz0lyJD9OAKPhkHbMp8N
FIFPAiHZdnLSkhyd2Nc0iotB3skwj899kd8M6YDJQl1uOAiLKv5rnPGUa/+sVj60yvCgu0xfVEq5
iBvIobrvsBmJQKNqrD/yBbcr85TZ02uu6/+G0fonmYrV9Ltmv1EN+2or3gmOwEOi6ZdZ168mjVJV
/vPYIAbjCcSRW7WB+j03D0Pnffeld8+LeutqTDsMSPcFgfHeN0StoDPw4Lfn3ajR1aydpxeD1MfA
JOVpFtbOqtytzYVZTmCgjEV6soYcqCPGax6PwazZaFqQ51Up2joTB07lJcaaoRrP0bSqDVfLsO7m
gngnthfG6vzciV2twZ0u4XbF7bF24pOGlfLcVWCbS1D2la9G8HKLTGFSC4ilJn9uJP/GisbNNLlW
kCkgI9I+F7RPg2T+4LVbq8eepG8PZo0cR2kyRHy1dx8FDJ16toG3M+Wfiha8zOKfhWVYNOavXWaX
xgCEcHZuoxOoKxEbaPu0ljgNeNzZEG3iPFieWrQ19ZK9j4Nn8UuWs167+3q9c7p1xG8qu4zTZG5B
5QDnnJSQOxTiqTff+uIikl8k2xs1if2q5e2Z7U7CV4XuRWAFziHQGaFiciQjbhi2GWq23GiBrBm0
gJ/1I3eTBSzZxO5GtcuHeY4iX7bad+lA0VRd/CQWpvfzvGzgrTM1WLqbaf44iCsjb23GjcNYA5RH
ALhQFMoI/qouzjJW7y2jqw42ZykJIeqBKYqP0kTZaizIhRop4eLp+rupsrONAnguxwiguBpWcXJN
Z1d7ZLJq1UudJKTPFj+KZAuXmGiWglJPgPlolj8Im5pGCTH0to0JpKb9yVwX6FSSxWsFdnzTW5iZ
Svor+wbLveI0F35ZfWircqZkOQiomG1FV5sy7EMGPescLdLctAAuRRRQX26g5exNp/IlOJOw4lXv
4DsPqmPdi8r2F2WGy2wja87pMlHMZihBUjjxwWB8pRymUd1vTBeXSVRXJj/CmJ39iLCpjZ2g5r+5
Ha7I+LKrRUXWqv06R3xFxmW2aoFNJAfXCKBwH8x+jwLNN50GpaIac5m4JA2LF/itTvdaKzruLsaR
Gdamwq2ABBZVPHkueU44tiioFRml7kYImcVfZJZf9cLCV4ijoNy6rq2BCWl92npOzZ/XXm2OqSLD
YsIy30q4S3QVTxBhKmpZD3cq9GCME4dlIeJhAEz59mz7qNEIIFRHypTJSyp2NgM2lzC84UxxGUjx
j1QWBRvN6ddCpNPwENuiC5UYpmhysmoXMxNug0jF/spCQL4ONU92Zv71icTIUjLfMczXQRgPtqI8
FWUbtIKKbZuTUT+aBRMnJDjeRPocBWVtLvieRnTuLpTkDJWOEpvIL4lwdNhLK0uuPEZTdVBblXu5
6O4pUJYbMbdMtuoyvcEBehrAVVtWwfJdIsKsZIwxPgvFwlW6+pc6jOcXKvuZcAX2lUWW9zwUwcj3
UvSUYbAadgit9M7agwsQ0cE2JBXMstUtM+59E3k+S5MpgLspPTSABkrYjCoDEFNzil3N9ZaYYwDn
WXPrg1SyU1k3l1TTr5XHAIUGwl5A32kHm8OcgGgirN2pCHADhyk541+UftanlWlhPTQfglmmXUME
SdCilAyqFcrKKX/qCPHwkrumDX9aia+2ujwIee0t9dbESQ5opELp+eNiPtbkdkcRlPG5JnQMzxCt
OiQjSX6ZymhlJa8T4hzB3Vpv357J7cK3T6nsLf2FzFRSd9rqLwJ3i/isNYl5uUKH3vxpBckDjNGT
xgwEqot8PWcLuFPgqQOkQS9/gzH3EdmIo/B8HTZmjBcqCiCbUX+ikz1UaTsDCe6ILCspMceq5a4T
6V7tGLvgUKVTJVFAKVm06VbLlNF4XCq4McS+Mgpd5LfHxoDMu+ifIH1guGiTkIkbChkSxLRO3zQu
UH8fdN51tBN1xBTbOnYWbHmWbIs1h5XhorkEMxYFFRxmTR+eMZA4OBXC4Ud9Jo/xx0kv6dCFi8iD
RK/weuBMwB1nRkSWkClhGAQZe+YVClNYllsdurCnZTvFcjcjGpnOGC4d86Z4PUHtb1M6jERyf7Lf
Jz4OhHHKRIjGcZh03w3doIaRUcYwQqD4bCHmoavqWptdzDKDWd5kwKUtTLN5uJP8NQH3J6wPiUcy
FFcOiY0jMtLY3E0sdSafC8XD4lvk0JggflFvBOtfWlZCEnMPmuzubl+FutaFNmlofc47N3BUMNNn
vXEepVC4dEXY9+DV9U9b/E3Q9wvdwPtsVwwlWOV0p38NxsQCDyc1cw16x0Ejbfr9TMhfb5J5258d
J8fcGVU2VEOlJK6u/c2R9JilGS7dr1Q+bN6ap+R+1Jgw5ZMdTJFgdI8CMadMZ6LQ4Vzlo98lyMcB
t1Puh4wdpo/KFaJl6PG0bIq9ouWMblHguWgrqfVtrQoNs94YPCy04iMn54LgLLJ+tNkO5uattmx/
7RRrPjMoKBwS9d3Tm89hSS54wfCAaXGow+MRvXOL5Txna8OA/XdO3U1hGAcHg+hxj5YBtgj/133F
xB2e5Ubn66XOH2RAX1nK47KiBvHgMQDlmpnip1ZgbZ7Ik27ku7oYyCejMh+RFrCFxgK3EMMK9fxs
o4BB0HdabBg8tMQGDDohqWCspAIHwoBnfjB6XLejdtpOqhr06CYdXDO0qrjBqr2kZf24SjoGGxgl
k5iWv5Rkada64icUWk6EPBiP08TepDyCRDWQJnR+OstgTtoji3cTj29dmwZ1mbGn3aDSsK3GkLGG
mp46VpBkC1bajMjpzhXcG0bsIpxoVzTxoVx0BPYVRArjpnMjQnqBSPLb0WoxIvKwDARmDSwBbpKq
IDpUHwYAjmFzKNehpcS7tOAHoOAYjWBiX3TDzRu/HHMLbnxvcQPuqTMcmBO9kT6peLXp0C9zunBz
mf4ZpnroLRrApglGIz+PAny7IkQ8+00Gg96j5By0/dG8efYE+xLiboUpG2r6wlaRo1GtxRgWNXW0
S+VxNH76BvdyMV2ECYZnIZprs6trdhBbAtVeWjae76yYiYAzU7s9E0OywRISJmgY68lmVlyHPebw
SUbGswIo30hmFYi2xLMcvZ20E14N5EyzoFsCmpFDHtBBrLpX9B3yGz7px9hCD4prPEHgyEZJMNt0
PPNTrzyp3QuZE6Nxr1HETG32VaE2mdrJB33fDN0qiXs3lgWBY409yUur4nADSAebbiMmEK2M0CUH
edCAKQca4PkXWgVmKgxqHSXQ0iZsNfMxmacXOIEUkscMn+EWTudr7ABEWtWB+XlKULmnfiRT71sc
fyu1axCtHxXu3tMHJCuMpMRLinK2QoHoejiriGjTtKRr3ypGegoHO/1Du6DZxju9x92UlurmZSfA
BRjpd0Wb99OMTEKhzrV+9IoQUDihzo6vsY3dg2q458l0N30/viUGJhYRvSWu1KA5Lo/JIrJRlSEE
sW2SguXOj+paQnu2ACWWweiARCMG8jKXYIZ8m6r5Lh+f7fRTOPIJcj6gs/OVljN+khUXW7m1By0o
NNymRXuexojzFfzE1GHOXEvg6YTbzMC2EbGFfJXpVg4g0RSmI0FbYkz9POISVlKOurgkSsRzv7rR
C3OCKlwPG7jXwnlW+j5kzjTBjM3HKZj1IGEjROJSdNq+hTDhTOM5kdLZYJYQji5+8xIeTwdrhMun
YdlpU3HIbezQSqrGCR3N4zxnIUP9h2J57DBeq9pxGyXlhzAbaK6ID5GoYNICExZ6/thvC7tBEFWH
A7W04iRBiZgwLnr6OtT2M9GdcPxgfbVkzBBlg1GUn+ePnCAo3DO/xqjCo8TAdROKV9akTD2KIFHw
48aAYFwtU/DZEbLEMQgPuNF46hJ7m0J670gY4RAEAUVsyYQ180uk0zoSCbtPQqiNQM58U2TB2OZO
polgOuOP4qKIVNwumPF5kmvy2dAOA4Q8xdcsDunlfR3iSPzqdBR7DtbHFNJ9+Wn0N9u7q2a6seHa
GFRyFoCsI9ElYB3XxrhS1HrIp8AOhbljCi3RZp0pjzoK2nkkmHq+4V2s0KopzhRWa4xw3Wz7wg3d
vHrXHS4j5T3zJ2ybZlD0Wb3DGUY5NhK7K5S/ZoAzKECAITVVYqMiH8sc/DMAWjADQ53sUvCYytZk
z0nlySEyk5M2qW5GiaS1PtU5LmnNM02gZh8SOuHRfJ/4QQJd6H9M42MMxDEawu9VdztTaoLtormA
vbnrxqcWs2909Hw1A3VOY2qhu3hwBqGXCQ6Dca8OzNfFV2pgLKFB2nyr3ScJJzm5clNi3aDPD7V9
trp7Boc564FRsYYlcXnNDf6R1QeSajCcB5FcCohHEI2S7GAw+jXqV+n8q2FhLsbkj+hcdXefykBn
jTk/2riaPONRAv1wrjg84Ghy7XfFX5rebPnk6S+qFvTL1ea/uNwUAzT0Sv1sMawd97m70adzjXlA
SSeh6D9q/o5ApsweuV4S/Is9xjTUs4zmlc1QPaftS7288YdXJF9icFKCR4Ho+EzJY+6N4bFPwEQJ
Cfkp+x1DUkL8UpYC1t8ooNsGRwmBaQ2zNNvEiJF4+nIBDKnurMuOi9UueAolNTYya+DGtajFd8cv
sMBouFxbOJZ6hJjbkmEff2PWRAOJiQUN6LGYDtiSbLrpMBD9iOKG4trtvU1l42qvdJw5bNkmomoQ
53WsYgOU2Hq6kazluRx8m6c10XdmcZjhADQAldsa5Bas11D6ec8JbaeTHqp8ry7bOQbVxh0JrCIU
07fokVXor7X9S9J3P5/IffcEe4Y3pGX7xvmu9Jc8s85MCYnXKw+YeGxcJpxt+Wzaf02JlUvCPPuF
HmU30GVlJLmOT675Wds6di13hUQvHV+ngUhHa/WBHtL31OafIUO1MUOqp272oBOAnpLjRf/jkkdQ
/7oRHrTPbNsYYi6gy6GHuTeAAFS6cm05skxcvBU03jsInyMAi+191GAtU/dJFJaS7NNxZxpnJX92
2F0r7jdFg68yDnHKP7347Lun3LkMcC09cVcTJtPMd/Ip2YzJmvAoeUglINTYWMw//owesSETvZ4t
V7FSOwrRnB6jPsze3aFrEONNLbg/B/gpFxOPR06fEVDItg7WsmN4uwKn0FUJX92lJYs+yGpfNx+f
GvuzUx8Nbbe6FsFCdrsVemCPrGGxnPBrayf7oMBUrc3eKfGCFGYIUPkmNXjBKqOtj969k+6+gNtq
l0h9cIvH1jyV1mulvOV9WOPANcMCgYOCL6PCfauAQyOS8j7Sdpe0MCp3uR6sGD+qhhj9gAEIsq3+
qSrEmtDeIAiCMruR3rfJWY0lU45VJCOp5nUdUNPwGjjkYEIApo9B4tXW8TrZQjCum9BIfhUcqhQ3
CRa3JmSOSYG5QUGxbTsiCudzzbDdCI16lzS/ObVZvw5D6ABmiBy6RrH4m2B9w/KyxGkcrhojFI5b
T2IWfbaonTqGr6z01S0cAEAqBiJOOhfmJZC2dkPEgHWmqx4Ycq6kjVdLpkFngWZxRBlNGgwsjrZ6
iJOfXuU+WO6W+tRCjmybV7M/9vpdjr+iukXeE60+xhif2hwOjRZKjTkVfAA8JNX0vefAkPwVK93T
AhHbVL8j51KY+PuHLH1Xvbt+Un151ddsfAm62AbLcYaNUmU6l/tr+lEEic/61BCbEohIZY7AJ/nH
cOPaDDa8qBR22uRjceCAiRXPqvttuNclfhwhHzJ0J8A4tT8FOJcCdKdVINsYTTk6nKLspdHv2LH4
/wndWgxq2jLIMRp2jpP95i3HqKL2qTee89biIStOdfFJyU7jEw3X1rqi26PmUKkcX5L0J6m33JFT
7LB5p8280dDuwCQetyv1uKIaBYBSi4sxwITd8j/VeyIopFUPbf62OO+m2CM+2aCHZaGfBnS+07al
8UMkxsVn/Nnv3lNMz6wCRJjiolnEb5cflfcgZRba9csI5Dc/0yBv6u45Z2wPf3ejCNJsFhbJRx39
gDysN4kNVxOH85E3SYtWFp9G/Y/pumWoQdRGuwRmUEEjDfOjLHAJ+XLNf7N2tZBDS7Qh3z1SsAFe
RfyAiJPAPK06Z92aPN3y0w8JybD4b42bZdzbNhUBudMjHpYMVVwN6slri13xSZYv8UemX2T84C4/
FuJuNhG+Dc5yqcjGEw89ztS8ZnpgtF4x0XhwdXvnZ575s9MnvXtWoQR7Pjzyzg2n9Fri6pqHVRHY
Jjf9V+uebZ5W9U4Omk5ugxFaZP/Gx/7EYLZdk0B+qLxtxc/xgtGOu6m/u1p3UtGlZ9EVWK7uQ+Cr
VENmIvwqJ9oZo6ZhxEogaFu0lxQQsfcio5f5u23u7pIHAgemUjnlTMGYKPrGSOAMwEXpJU8lYUSE
5cUE5uC8ArswG59QeHmQnFNoAoidmsfS3U/YVMkwHZ/V8Tlf0VPKuFeizRZlJ61j2f9LdMIrmPLc
tOxtst6Vz5prX7HeDXEVjEXae1G8dk2/kf2J7y2ZKVAv54lJrwm3y/jVFuYuxOdxkLs3dXy388ci
Znjg6b4Cw4RMSd2FPD/hSzmv2gisI7Sm2/Zqt1E54GPlLLyL0P7q7N3OcCsaFqS/q3cWBjLmQ69t
MgOC0Y1cRsmlkS8o2gy8LKxHxCm0lFP2qoIYxs2et1uhkB4PZftGPKgoX4X5tDgna3lUs3sqHpOb
R0hA85d1ABrxV5yEI2qgem4upq75aXLi18g881chgV6ispY3xCNGdM7hnynZuxfjLfyaEK7iIh1T
q4+xcx5HxosjptMWi1vRniKI1YM8d43Pw/1plFOB5zX9Had3BBYMW8JtfhdYlcv0OTAzpzXduDN4
uqHvLTyoNYakk37UaYXym1p+uoCEVfVXxuy4k/3OqLBC+OWYM5om7FUGbTPjMJU1P4pA722+EIo6
RX+D/RY7CbAXxheY+Fv72jpQqzkAXEMgbqI8dpSYEnPUwQ2m5KhkD+7wZyTHkhVihRU/y2D0OGDP
mJOOUB5z5glm9kUShd48iZw+8K3g8hH1v6r98RiH2LXOvf8Eq0ETD3UNMYu83MdxuaIzGQRqGeus
4F5ky6Omfsr4pGtXdTopza9lXhv84WJgxduc3zF+2xbesBeuckoAF0qcxCpvLcomfaOrjgu5ZS0x
MdJojD+gEgUTNWpUy9zG9OwKUv4ETSmYOl2j4Aoa6HqWRyvWfKt5GO1/mfy1mNgPmM/YCvHjjGXR
JuoO8c+3qvo2yLpg0KxTSxws4GZlgGV5d+rWH72vkmh2uFwO4JipgfeM0CAB2zXM98p00wdmxXI4
ltGTirDKhqRsC4Nf5RCBgc1mhUkYi0SCJohzNI5+P//q32RTR3Ivs3PS3VKI4V2NibHyyBs1gEVS
sGP5k5UEL/Jd43ZEPO7tJ1zE8S/FQRm/d0+AX/40tNsZbbag8Ox/HGVG5gjMpP8HbjvLB5nIEuJY
U/Z8ubcMNrEKZMS6p4XEvR23DSeVazOEroS8iORl6f/JGss2KFvQ3CTnMMrwIO2CgaqxBy7Ea3cv
bCBFQFTVxkxrzB4rTr75w0T2KwlqTg0+k/cSdR916oS13eL2hU557XgzgxCZwu8oIYoEYyULmMxD
ZwfknGLvhOkUqtYjBd+3RopKWny3MJkwak+Wf02KRpJ/iWdGOEFxKgX0LGdrj0ro5MhrKGhryFYo
/sJxECC26ANyJmCJfmjxebVYTD33YCMoPRXdAO4OdSQnjB22XuTuNETrI+2R3UHLfp/V1xYoSS3V
rZvpW+bDVn0NCwIlQKD5j2lFXl5DRdM8G81zmz5mBpnA3OTSOCbSDUpQTdvz/MrEd+81jk1A8Tfp
XNCjoRQAmnGQdoNO0CUDeg8hQnRC25iUIsZEpBqdwGnRVsvqMUIAkQC5TuxLHTmx6ETQc7MUq2S2
yJATpwgn8YmtYuByky7FwDD0J9M+rOq350rv754dCOOki8u6SJruaOth4pwm513BCKcMDThLGAQU
4EKhgoI2avYLQIM1tls1lb7K70MqAlyeZme+YtWdSybc0LLNW4xEwSBHAmcsmjj9WLcXLKaQHi8B
kL0PfgXD8tDVr+Z87WfkrIcK1lUJyo1FySfMn76mCoHvgHbj22pT5IcxOTZhC5zDUdPNj331OGP/
z5WLu425TaKrlwFU7Cu5jXuEKMdKYQi+LT2Sy8hhg8SLZDUU6q5X8JAnR/csOH7a77UxswrkGOwa
npxT/Blyy1KjEGakoBGee2hpKZEwYWY3nOYuaOb3YQ7G4S2fMe9ZlTHul56edY0x58AQHqmiBtrb
wxcwir+ZV+y032XP/LlgRm4xUAtxnmdyjM+bgfNXR3IDAy6qDPjj28i76CMBHj9L92W7j17z4wDr
ACrbxVcmCLlAmtwjzjDRrSGW55gxwJ2MUQ9y5HzCeh/zcyvoC56b+Cspnj3rpHsX3qaoTp28xd5u
yfdS/6diiIuvboNL7azTuML4s3grSfutK1sDkjzRWFE4epdKEiWxLyi6AWCxrsVXEfiY9l3fNI8R
zlmo8LKj+bwSajDv0J467aVNuUiGu7fKiw/KEyycCgkB2lnSoPEBy/YT+7MNsRNzS7/BOMR4A0FK
OpISwCx2sU7uDXt//cyD+zxiRhcxyb94KmYvuMHuGhngC2awtFjBqQ8Gyw+Bie0daVrg7aExzeA9
g+Y1F007JtUu4ZnBuYeKg641O/NJ6W0qFP2t34PGq7jX+0bqT588E+6UBI0VC4LOS4frTxoYR0Eo
5LmJb0lOYXGclr1ShvMLgFn0TU0Mi2wYA8B2CBaL2Jnkn7IFQ6/877O4voKtBww7iNVjQBsDKFDO
2wTWdneW7n3Jntk6LFE6bwaUfGFIlaywjCsidkkzWnUS/6r6YSlDRn0YWVjZ3nTpY30glvkFUIdM
WPrpHwa5y9cEfsloyrrp3XGxT172xh8jdJqpczpv6+QGWkfSY7EioG505PqW7HAnEBn2zYeGuw4w
7gc62upMba7wOy+bwVBv+hguzMOpbA4WT37G2RRvCcDJbS7D1d7HwNr6sfOuRXRlUtoRHJqwEvh2
yV1glpTQGLRrc3BIMD21ui+tYE5svnfaE1+z1AMd3FE82NGxb8l1iv3YOPeQV8qQj+EgaCNoRp6x
LWdCwQ0F+UwuVwjwmjwrDuh6QE9ZMCEJjM/RwLQ9jFLok8e2+8IschO3tIt4vW57ceH5vnnmVnNw
4Qo4J4QEamaEizowaEFsoMjT1pS7KA50A/5XMCpbvrvEk4uKw+AggujIZMcn1oWCzNryNPl9vFdq
KOUvgp1FXg9ZWuGAGJtRxbyFy+eKQO9CyfnkwGP0aVgY+80v9QeIDhJ2bw4RZ8Ye/GwcOQ5YwZnY
wSIq35SHZRffJXTwElnJfnF8E39kZsG4vUKM+K1x3KSc118rtv6KZOyh3nR3XiEzVLMNAL9VjHsU
cl4CeYXf3t2QEumYSOLXinQFbxqamp+CpgGKBOp+6KbKror3Ggrl194IwbSQDXSozaJd5/k48fP7
FU5Weo9+Ez+bbzEGyedyhhRFgsBDNGJJFoLROsme6NPVvCvdcc45yArjUzveXUoB5lpyn37gRsFG
XA6phQ2Yr5YUUEFebMf3Pjur7m5uUaJvMYqJgRmt9ZNEkKWweHU3ron/Bo6Rh5bYM0m49w5JdwTb
sgx7rJuxd9qbyWNjwgm+1Sh3o12csIf2RXqk2JxUIComnftpCLBFmTHvJP0h+e+5wmWKb+CQbX7A
QpVNklO5Vo+U8coQQI/lRWs08UlglKvaCiNANnClhDiYal90wGzz7iuZCPLitglHuNwuLI+NWEK4
GQnLBTwE1S0z3gqh3h5Am+ZJXqMT6PSJF19fewbMTZimW8tEYIMt8Y6phYrN2HYgxsH2fcI78/cM
/T0nmtj3K9H8YbRCV2Guy+z5Nmi75I/RPaP6xt7piJXJRqqLi5Xiw/qi9R+adeXnoJp2oWD3ZxyT
RnzUrzbMaTe08jBnrPWFNRp4rYUallL0H6zugjcO+I3wWg8bFb9xWstDOz9qOSaNu8WiySDZ/MH0
Du10b6MHsDYl9SWRtRyvFZk6vnGfdtMndYQ/YjcAjPYBMyjskSDgIU6ovc85g0QoZYC1bT64ErDC
8VxmygdmDjyHRBDrtLXqW29fRvlMKFRmBUgIOmany3FOt122c785xvjIDkN+5vtAHFurPCM2S/NL
3xLrdVB+q6Pyi2ZM+wGcJkPXdPHtoG/ZR6RIReszEPGWha5Hx8bcZ6gF5LoBqnpHWzdUZK3i8Ds7
X1GH6yBiVPNn6b8K5x1CQ1sc2yWEroDRldodTfFh04XQy9M6hYhxx2YftUe32Y/jiWqFbcpIFrxT
wPUyH8ZThj6J0Igl7LsdSgj4KZ16yMDfJCYnxwLvIe8ReD1Bivz63DzLN2fE9XkLrZgpDFx1EEwX
lm9/ZozNTYO1BqFf2Y5gEMJx4FaDLnN0TZ+5Du7GzfBuYW40arc4vhMWaJEz2IdlcR76c/xbkprq
MzGig4hmBDX+hz5RUhxK60+Hf0QyJGKEm4qJiHPicDBekQuxXjG/Ak+U+yHf6/qZu5HjoJJA9NtO
3/GaOTUyNLjAZNyT3YrFss71BcOLMNbBYX3vLxRfA1bYeyInB1xEKevR4YIeiJ11QDC3ZyW2u/F5
BojehukPlbHKIAnvPkBpVCmcDXS8T+IhtD7t3+SPWQhlNeUe/zpiYAAvBF/u2udh1B/yV17l4/hC
Xz4/Uy3rKvniG3htJEXU39W/GXYboMIPu7J+Vr/jn/mMNBq2IAPOLenVO+SaTPKaE8m6dxcK9Fpf
qFTcx/GbMRc/+ruEjpFfFjy8P8SF+OcLGtZ6/TzplYL+nH7kWDTbIWIr18/kFlXu4zN//j/YPC7m
rCYVVTD8S5B+3jju+fGOfWInqqQvIbvlIo4CMCf5TWSvyTybVVCGXhFqO5Nsmk36zjXSfmVPKaon
vLjeIvWtldyR/vyCDyS28NEzrw2+mKXtK5U0sm0mfKsPaIBnuKzlwcHvMoZfGPCieiC4HHOEYB01
kacYbehAIN2U9GtI4Ce//OFcwXJDzm82Fw8WyACVOElRpa2VT4QoEhPHd/iOFncOz9vZECJMfvpa
+zU7GDExFlMdol3OQyw+6QsOk7bDTwP7CP4Opb5u9xb5AkbAuAdp7Pg/ks5rt3FsiaJfRIA5vIqk
cpat4BfCkTlnfv0s9gAzxtzua1uiTqjatQP151LjDgBBms9G2VrytfgNmUlSdhU2R6GHoQkEy4X2
gUXYzswcpkURBt2L0akW3Njy7Vt1zLfpqB1gpEdr+Zui17qgmvqSjBUpqKv+CUiDZQqIdfQ5rIQz
/4cccmiROLXvWN0HDERoOYZll7iBQPqaZ5fbunFUqK5wIVhNXOLhW4ydPTi/71BUWFy9HLXzWH7N
SKFm0E5yDjAY0Sz+IeJonXkPB7l6QoBgFtxypqG7Va64MtCfY6IS8fQQTPWrbIdRnuXtA2RpyBiS
m86MjFX6U1NL7IY/xvN17fI7oS8VV0YIOEBGpivvzPX4KHHPA8GjcADHzxezmO3Os51oKz4VWI1/
6Zvxqe6qrXfimG9cYiLcbCX8jMYCSP+vrF3zFvJ8t9iAE+oq/VASUJmif2Ymw/sijYVGp3UZGkDM
QnpD8qF8mbIdb6v7w2mZcRX/CRJOngihfU+qXyq+mF3UvvMWLW6qArcb/hAW4IKJnWIjaEKoiLQw
4jNBup1TITnmiZ+hn6B9FVsrYq7sTBG44AIHiIX0jgs+6woCUXNMTaKjFsNd3hsXxkXxWwnCrC/o
h4izhTFDlkE7FzYzhHSoLiPzvsdcztnDyKfmYofm4eNlriZERe/EVjIvlt35wP4c31gY0uDSPSd3
3gec4/iX+k1QtxORS+xPhHm/5LMoJS6mm/rFmgIp9DmUfmJrfuZUEMbHtNJcyO+AWsvhOq2IWNvA
iXM9kvxMN7EWYIn23+Rqq9JhAvYHcv5Ng84l/dWfO1tZVfdoQf7AFx/lOv5rbZNRa7SAWJWgmbSx
TPjmuWqHfmmtosUfvPNN98K3BiXTjCyt9KX4xEcb9Nptrs0nByfk75lUTsYHwIKN/8dC+AXwHPkA
soUJjXFDsCmcey7x3q6jFR108CgM+j87k9cqTrjEVj3FU/IQIltLF+J5uFLT8rkau/CYuth9d4WN
wlvhU/2dvgw2KJodyBXnHHjzAIPq6S+QpOyMg898xVY35gvncKzf3TFi77JI1E2zhha4B0QcbJMQ
lJV0NDeYX9jEwd2qbwJ0vrRzsMrdaGM8MwfMedVQHa3eTvoFSfjCONKdVMOVvOha2OATgRUFmico
sGvfPRFnwIxrqRVO+KG+2OPNA4kks6ugORpHqNciPM2V7ihX3nfV7zVGRh1ka2zxXZ1j69R9cCCB
Mk1X6Vr3i/YZn9szRwElvYiLDEJ0Aw9tqGJojF34gsyQijvrI2YC6tnMagzb7Gx2JgwNC+n8AqQh
OFbH5BjcOeQ4WgZ2HX4evyHYzMY6sO9xlQ5s9Vb/6BYd2AL3XY6c6q8kHgvnnH8H6DTa6qN5Zy7D
0qXDGP4dmeUbO4TjhKePYRPKv+yMewnjnxTGxCE84p51lV89Ak1hgT0UrwZDZD5YhuHSfCaCKDk+
+NDsNkV/XlwaVtAXDn88RaTfWB/mDjQwh3l6/o07ARubdPHukWJKzYKi3FqUf/q221Flyz80a/Rv
TLiE3/bJ3hpPvI3ojuEcPrVU5vzI9CmjOAFGvCd37ZI+rVV4A8sgnZ5reiGt9Ns4zAAHj5rsb1GC
92AzPcqShfrND4btXgBLYDP/B4o8w6GMoJnNbf2zRhxuu0HH8d1vgg/4fe2Xg5nTnihng5qHf9zJ
TY7Ge/nEEKiZP7r827wlruxAOoHUeMgeMGJRNNz9s7Ux9ua7/o4J2ppDxIQRsNW2MCzb78Edd9Ql
4clYKR/KKnWiY2Nb++ob/Hd6Rb/FCuuHbb8kIPgiXaSP7mEczRPSmr15zTcWla3wRtGbbKK95iiu
9EoOechcjD2kYZH0HR2tN4zI9PeYHxF+xVAo6DB3BgQzOPJLy5lu6of4gTWljdnPEabvs8MWYFyp
1z8UephDLsxruym23BODtkDDhCcZk8jjYOdPjpzqj3qofUiv6aVtxjVzIMffGDZLHdLBdDnPinRb
OVQuG/0I684GmF8w3caPwxW/rUu/lE/iTTmqiiP/sKyGK/qZPR4MTrBQr/1Oso2LuFQuEu/hJp5j
O3BI9bFrW96+Ed1kG25nH7VVcDcgSW9xbl1Gjytn6re4BVZ1LFu4d/awFdvFsA03/lvtuFzUb5+M
D3ip84uJN3QsjG/u/ip7kHuxHHbVmkMCPx/+Jttx+NnDGvIVC1e4k12/uVn7T//87h2hWTo50JhT
v9IVTYsjX6x5mdMarsRNs3CD7VE94UvDauCZ6VdoOI58uFBBwenbpntwjK/pgkTNpmNcqJfG2aT2
b/LIvwm4shU73ww2xej6Gizp/Fer+TvAYk6/9Us9q07lRsfzKliCqz3NE/PV4x+Tjku+gadyMq7Z
DsFpimRjke+544M7/W5oJzv4qy5UdRvl3dKzmaQtLKd31pBXz+VuXSz2U+f0r2YXu8UZLNxplywp
EOMFpyK3CsX5Fn8gF6LJC4Gb+/ikp71wH6oLBmlOvDHBc3lVjDZd7HJW7d+b4XInQo8R9lxGaPMW
0g+O88/W/mGRuB1BKH89FwUnC1BOSYDEWXO9fbVrqaswTj76++GSee5wUZ3fiQHl9TQss425zZbD
JudcNPc8sQ8wKpMukJPhgB/eT7zRX94y3INFUECsLXxn5r8vSCLiEpCO+h6a9uIY/BYfL2VlrTAw
I7xmhZ3V0XI9ZYGIahXD3qYYOTDwtGHhoE+/wvw3z9gu6qvyQDzRM15c/uSdZ+eey81ls73BAtn6
+g/nzkZ3gtsJkrkznKx96ZaL64SpCjDxlaIA/O2OqD09tu/KgVLCPxsf5lt68NeCKx21D2HFdRmC
+n5YB/GpfTRr4Ygc6T3ZiMf4Xn72f8azPvaHhiQjdQMTzzh6y2nFtUincxJf3c5cCQHagwUGljhz
2i3OUV9EXmIZc4BZArDrTCzpkEeYrjrCcGy6bJtAVx7xvLse5kJbFa635MU2X9IVMhxh2+ZBugXI
BH6exoJMQocHIx0b8sxtPIvXw+ILsomJPoR9oMA8PoJXOeMPlYN4nsuHE+0ZJJmTfuPEFQ5MeW3v
SCF2iu7D1lurTu2A7c4YBJk9jrocqAxZr9ipvjFjd+tv6QgX2SkWN8uxo2PpTEcUAPj34jSyaN3u
aa7M8xe1uJvyvkKbtsYel4/pmEYOzC75ByLmXjxpLNJqh5+hrZ+kVWpRHi8k8icW5+xLuPM6aAba
JQtmqDhZoGiQaYGba+2AFZ5f7dPfixuui4V8xcN9LS7nJVKhKvwlBvgDjd4lvwM1wKVj7cmb8ltk
cksFw3yRQ0C89oujdqHNfajrxuVeDu3x9f2d3B8mTB5+VP5NLobEGRHa4fsVDdUaAz2BPab8zcen
9Ql4GDiYZx0ovPkc2+V01B00A8RGzfXZ11NY9xwotNucHJh4ihQQGLOrG++HMcXw1TDVcc0LmUEO
ylD55W1CCpnpgiVLu6ik1cM/A3ksSozZF1Qyx3TBfGmtH+FwsnFYOBecSBFCnNHiS1fjyCW2TlcU
Mnnj6BvhiokjEKBd/AVr9tXN2NwoAxh+OfpP+pyu5h6RJyhi9wcKCT5gA05umj26vD1DVgeWtMvR
OiWUQ661obDfAOk4FPYUJHNJS53N3a5xOQhO/EXAweKGBduTd2avrR9rw+jtR9+rG3FDLNdiC+dh
/tbObl/atQWcs5MVvRC1dWIDnLDrzyg2ih0BLfvInf/O/9M2R+Yr7pie4nobSswSkKot9A3zs3HB
/lGORYoqh3EwH4hy7KhmHv6WPUJB3qONJMXxRNZLTVv7Bmn5WhGiu2HKf5TStbkPVcdfqfBRAXCn
wi7oxjblW7Sdh9XZUjnPI3yubHTYJ/i88WOc6b8LotHX0e87OQtwR2xaRPdMbAvDW24yJuY0j/0i
d9Af2Op5Q8Fuiz/Gu7nnogQZY/myvrdo8lbZPV1G18KF4EtorR0u9VPkNq8uWvj2dKGzuFQrD5Lp
VZipcjJ+bN/TtXOFd3zvzlzt41k+Y319n29q7YLANF/03+qNrbyG7E6tQGm1Un6mm7Bn9yFyuFCn
RtQyD7mYG+X6pb9FX/orOM1jR58L07gOjrqRrjlFfOOMgB1nfV88xrP1KZ4YIvAqcZZYCqtmK954
8OKJwRLrmd8jXajown39Tdb1YhsceBfvD7w7d6rTbIdtszhDAFz+WnbtqCeOk87tDrljkJxmJ8bi
s12ykuWbsMF265gd5t9iPg0eQvSlHESHEYT6XXMRrqM1OMA/8ICz61S52V08MRT7kt9Smx3qYHvk
vnHdHNul9YFftLJlyrnrn/Iy5oVM8yABmKjdWweqvQMVlXDQtmjUvufHb3zIoEXork+MD+o9HjCH
aQtEAOdwY6zgAXD/XUfgJXU+qnbjDytz0a/7JQ/bpsZZtKsrHsM47i/n1gtGwjG6QCZfnIMvWuV0
057xMD/jbtyvj41rvFMoRK7wq6zIibHhPK9NRtW0HdQdKnvVYdjDqYqtorlXz/4Gi/KjtxbuFOHJ
CvjtmexmS7N5DgdL0KHsfqcysFY6n0PY78I9UeRUm8/ki252K9nSFtrK3po7oaN4Y7KiudCRmL0t
x5/QLnLQn1Yfon0fWddSd5WYDZAKJR456xhLPvBqBiCqD/EqKFKDISap8zmOGHY3APiaKmnE5KKP
IxZaVRU1jtQbm8bEFyLUGwKR9HpDYCDzvgC7IGPGzrEJHKewPRjaADlH1LYlUYmnAF2yn4uU09Uk
nuDbT+WwNyOwB4LWPgrFmk7/f2l/5SzAgynoI1QL4wl1z29gpZhzmXyxipqAUMmj09E499IAN9yu
NNCX0Ec7eljle9ObiTZRtEsKRiFp3zH/UYp7IubdSo0w9E5UNd+gJ1jXeqjt0D4PE7GbQt05g66p
O0WlVwlLKAuBPDtKqVDSpVYXESBCC5Eac1wlJsZdQ0p0aAUwl0C6wGYenbZn8UlYsrfUanRugSF2
CKzRp/77r0rp/gwj6XdqKXn7sPrw1Oy3C+IAsz/K8bbUNrkic9AaSkgaPdhXbWX6zlTObT36u7b2
2P9GoPD+YafbxHsh+6qH6ppXRowv8aRhwHxQEsQVvaU/usk0kCAxnzGsGqtdpkwFr+WMnppg43so
DdWPV1TvhtpX9zRjPJTHxlc5qTLAnAC03Q09h0A19Y4UJ8Wu7oAnRYO50pR2jFfEXVDlqxFHeXt2
ymN6E5T0kEw2/UoTt0OhQGic7RW6TNjofcI9LjfcKhI/MA/GEl8uEtqHpp/Nl0fIiShXTF+zeOu6
7UEJ6I332Nt2BTSd6ovdIYmqdoy8MoZnTFJIlQNXGYbx8urGp4hUbPQkV3SagJGNH500EVF906LV
ygVTvUhKj82cri11NRvdWIyntSGy3n0cR/UWjqIxmvchwvZ5ksq9Sm6Zb03nrPJwSSqgM5DfeB3n
eNl/X8qYWLwM6rkK4QGVEf73hZFUG51EVT+vtqif8NmY/06aDYGquFwFcpgdO7rzMh6lNX4se69W
6dAntDtWzHwsgtRpzbhlUlH0UrBjgOJmZeBtCj/FKB2CGWe8KgU7c/5GXxRPBd7NrgBfoJag/c4b
69+XgpiG2XUEepLSxRD9mSxrai8BrRWk1XSkvM53q95IB9RQNEKSh0Naa9VANTHmnZ4EuuUzYWvy
Z1Or7TnEG3GpKgAqYZUR3BbLvzWLDoGZzJBXCihTLVCLUQqNk2JgXIkNtlfV7z70jHQowh12JDrs
8jtLmBmvFWLqEvvCc4iM1SDk0psYHUk9Y/JPjYbHOkhMwGuV12ZkYMaIaRlQbDCD9A3e0KSAFE0v
PeuxCzYkNUVuJ5rlNtDB1c0CdQhqP/Oo6pg2CfM3VMHs0d9T9ClV5GT4xbjlYGyRvxfo0Q2Sbcs8
ZWwwPGoRBsbgte2OQIeQ+irFmKBHZUTknXnQzdJnEUfCISlCPNDz+lxWmrbX64ARMgqbUGogzuoM
VxQsOJAlRX+pLPS2WDfRTo2R5A9TYsIV4bBVY5zHCyWCkkMUjlRo4k4JrXQ/VvmnoJTXtALirVKC
4WR/OAUkrsL8SU5dx2jbUHSQimi2gFTCvSLIVy9nwuHJkEQqSJY7MrMMAKPcb8P9ZO3gKk+ZlWBQ
GIf7dP5DReGCbDId0iUnphh6+X7IwmfmQeDOpR5r3fmPKsjFkKHaSHX0IZBtL6je08HstlgWfbQi
+zrAJH9bhe2bENTBueuhrgV1csW5PjhXfhies2G09q0IrUiLESxgQRpUSnPD9XpYm954GWT5jkMA
YmjfvxiShchz3CQtYDCXET1rDLlKcFqDD6fspxf+8I/QE4NLLKFqKTx4WXjOR5zrLeWHoeIQmQR3
rjthg+H8eEGE1a6HHscR2Js82u2YGhWaR0bfYaGRRjvO85u8gRbahitZ5UMskBjC5Dn9+zKRtrHp
vPGdrKL0ZErYbgWdtatKjYM6HiHSEkBAidChxUnr4RspcrSZWmJk+yR+8wIuRMIy2+8x6ajCZQmF
vly5rI1QC7emP8HDuDdaUp3QxZB6LIDnDDg6dnAsDYzNrgmkRLkQcoQsSHA16Y3LCFeaCIsQEj89
bL6WpZSSWxRqKzNvjW2vjn8SR+M1Mid/3YwbMkWWHXaJaE5i2Adhe0/MO1LXwXTxXgKWC+wyfRbZ
ZyFA/8ZQXIy2YYUDBIDyQcVfM3+Ps40SAnDI2LSF9bNpxBmri5sz9qIdEka8wCvc2rlesCm/SsMR
E7hoDiy94a0Zo7gEP2eiF8cHUhcKmdtwraR7y9tg6NUp50izZS6OAba1IC3JRQsAjr56he331UJJ
gFfOnGdh/LQGTu8rtoWqrAam6CaTO725493NR3CDiAdBTmLow9QF5iJupqcS/hqAezp+QWYMVorw
HeImqmAUes26dfowfMYoO8mMXDGqXC9qXzi8ORItnASDPq/GTV//BbrhyB43tua7Ig6FQ+A7g1Wf
6gSddgaDhhk0Ow/Shb40zfisJN5KS5ql1Igr6SdO8C/Oq30jpwdLQ/wrls8B64ZkINeQkDdPrDdG
oTZwoZVb1YhwVVmMWnMuPEZLmAr9lI01A9IaGgWScbBBWwh9uDFNj7lXeihD6SZX2bYeJ7cnPN6V
LSRbUXQcRGyVR2M72w2IGm6aRU971bYFyG6n/grdpsmaU5KWmEK91+NV7Dx3Vklo0xM8fQRWG7+6
9tUojyxB+4JWog7fKqak1q9uHBu6n4CR+QrJpZqtY4FnIAWXkSqvKcob3r9zRKuAP01D+Tu2jOEx
h0uAL/zkUgeg+AWUteJd7Nv3MmNaTxayIaSE63DEkhzvJPCBNGI9lP5Q5+0q6yGC5YSFVbodMVjO
VBn7tRauT+CKafUT9R0OgaCEpvforFvCmZ1y1JoxvqkMKy24cBLVG1SngGpaEJSXJ0sY4ucaLpLd
stC1Xd5efGgKjN5Nea9CZ/KDVSaJ+LPdsgwQl25qFj9GKbqVDfUIs07yuVH1V/jKYxNcf1Y1JcJ7
NLkhkqnmnHs7j5yJ4KD7LxjJ8risdVYQYtgV1P+YVODgmH0k8TkaLtrIALMdnD9ywdD8wHTEswZl
rfGS5U98ObaK5u/MsoMhDKfOMtd9KzzTELcoOGAsbtEAF8DW1UCCHGKiYzUflTnaIQQQjSejS1+Y
Pzqx+KWy6VXp3YQfg5cSJMAaQEpC8Uv4B7ygT38I4W/JS5Moa4x0MewvTf+udd2qD5CXiU6Fpw9O
BwgYmaajU2a0WC9xMqFalnmnMoKMS0f6ACQ+jZR5HSty8MdZA9gzGdVkVtSWwFCR4boOE9Sjp8Hy
6I0MawI4QCPa8tOSyougk0gDB761elfxuyVFJ/ALMqHiXBnvOfpKQ/zVlfpMxvlKt9SLRSHZ+N+e
T6MOEzsbRVhMaEc9N2+zZZ3zuDNlmWbK3pS4rueRRPfDYjQ1VJAf5oxIBpCXyYYz//LgxFfd5Vq2
J1pUou5aGdOs6KOvvlosAbIUcn96VqOLHKfnGBgZ9bg0LD1eV4irkAdqN5HbrRLLMUFI4RSzmDQa
N0kGTC2lTVT1LgGEDqY5H3F5CyErZCPmRsP3bB4ZDqqdKtgZcDpn6CQkMmDlzzaGlcwonuoekt7R
CO9YnxfNi6Im8X4VEMmImG64at7nwHZDODRt1JCQR5y3PTzbrn52xA+Kx4nbuK1gsNCYs/3JzCmF
n4duZISsqBODoEQYg4sKEqzlNDwl+aH43MXT10RAEFAdavTW3+usfXbc0L4E69eT1wIXL576YgWT
UwYn6b+1+mSZ9xGJY+FmKuHK8BuqR6tsYHEjE87difO3Q+Pg4S2+i9j6CYyGfEChywDd30KLkeC3
G5uk2Vf37NJ6NldcN3aLAgQ7AJElZ0D5g8NrEvTZZ43No4z16Eb/uqUoKm7cwqgkts2wnP2v4wMm
N0FHy3sYRtDQdt11Nz0sKTOehoBGj/lxh9CMyZ/52UurojikxSNvf32efK5ta8OHRNQt6VtGWOQ0
xAUUW7ZXyLAuiL8i5SHisabN94f8yMfr0MLtlhY+qIsfQS7Aw29Kl5JE83K12leWI/SeHwrpgimU
CeuuB8ggkQ9CVduOyBTgn+FbkiE4m8WXHAOecQmLbcfqVWhzi6qkAIlggb7i8lGUHyUEXZ94gJFX
6glPkbBQRvCDgHlK73FY/jYcHxNhIRiO8/thTBvZuzlcReSVcuEOSO4UhWwUvPgs6SbGh1hbIa/s
LQaT/I/ixplpovevTqKO5a6TN7uKqTimfaS84FkMIBKXjkSlO9ZHJT9kFjn3MMT637z76ayfVr+I
+lvD7D6aRROiHYKkMZEKT9q8IadrKb2LSbKcgL31bGMRfTe8pdGbKla2xjVthavJ+yGZdZGzPai5
N6r+pgLP599W8zZkiCpQsnXWnwTtKPVmgpISb5m+joXzE0THSNw17aHmOpZYZIdUXck1TGz5oXbf
YfeTZZ+VcjT54NSjAakmYOCXoTGF0JaRA+S/cLTA54qdRfIZ/vLGJUeKgVIKOo8m7WR1BTWpJ3mq
6NYiV6ghYiTXOo0O33tnlNpWinfy2DlRGi/rr5h5tKx8RjNLkduw9pRlrp6S/CpWqyFbWeNaVlDU
LdV+x6WUotK0UJnSqS9k8G7gXSPEBs6EcgjbwehfMnDHLIwf8UhS2FlQT5GsutibkaOluZoornXN
XHbsMfTyhgaNHikzoRJCAyrKeA2D8BJZpdVfYu3UDYe8pxwgqU+sbxPz9l2KMwSWycAD+Ia1GwkT
etwZ1eCNqDPIcDjLCUhBRqIeU5j1KZZ1GGuK2wS6+oC4FtumEA1G1t9UY7ZnQ/DH8YY0foQqQIiA
IO6D4E5CQmNd/eS3Yv2rULssBDxDeUiz31Z8mX59qKQ/EfsMKdxXsLSL7248i+A4uPZIBUrCH7n+
xU8b+cizEP/U4ZrHCKiElYUArqeGy5tfJcFHwXeop0bhiU0aHqDJGmZcB35oIg6p6I4jPBi4kcw3
Rb0RiGVhUzqeuvYTZGT6hA+EJlBknO7tSuC4TiB7rsPJYd57VN0Rq3nqLml8EfyQjwxYtb8XtDxw
YpqCswUyJwohzoW0urWwyRpWnSMXvB0/Yv8zH3HLeF8zFtMJGSjg5FHa9Z1FX37JzR8VUV5GuZmf
2vR9jK6Yd1R4fRLB1a+H/LOmjwmS2h3lT6mIjyojr+5g9WtCuztlF3sbK98V/kCccgk7+3NKtmiX
hfwqsLGa7s0MT43KoRq1ZwU4PVAVKGHFRpdRKge/Gvp+mBXtPpAvobcVkPLV2xLnoNDz1xHqNm3K
FlgXAjb2AzcqK3KKCKZmXoI4nc085ZjGhXdN+PWSSwlPa0RPIvECxLXAt3r8qBLyzuTVqOmuUFYn
c59ab4Stu5n3F8gmmNyHAcOyLW9QHSXmR56wq6O3wfq1KqoSDh1rKtZGAk9KZWDFgZ5jQ1SF+5jw
58aZvF9Z+7A6qJDGS2/vApkkUcitKH4KMIoRcubWS6NQ9sWvjKK0x1iv7f4sDoXw2yQGODjzgjE4
M2b5P4m/WPUuJOmWQAmpAeG14WlO71H2PkLMyAnTI3fSDUzqYe5ambRJHe9O0iw8ATkmxjUq4Wea
8DOk11lT7vMahU1JRSZKrTsB/xnE/vh2Xx8tUHF9zmQ9YW0LwclyRgEPPzi0fnBSGIjHTPL6g1F+
9PFh9qi38BFXPM+Vut3gfWeoqRXhoqUnIcKYLNz7IYN8L1vK2RZ7PoF8oOBkNu8aKphE/tHFwzie
fOyafbgGKJVa4tSW5QOerzY4FCIjOwnhLHVuwMnb8AQ9Kr4g+pK43z2F6TA1iaGfDZBGyBaPKsdn
fxx/K7yCwMy+u1C7Cuo4nx1/RfYu882yKl4C6yoOiA1LQyBSG2uR4lFStY6UuOYc8bZM+G1Yk9B3
5DwQ5eJT1cvbSdrIQovbCQZZA7NrvPhVGFCl9Bnlb4aPX8YJUANBClaWnJANU7+AVrMgumDUKofc
MhI3YG67nEO1FrxZOqTvfk+SsdK/rMiVQ5xgKJ4OSnrDvSIK1q32kXJ9BL61Nmp+o088IRP74aWY
rjKtSt5Z0609TmqUJTBwWxooQJ/Ev8pSs54NdkSRLSUptFeEfFSDI2NYCMbe8/Z7mgYsgPG4d738
0XWPTj6yBBrlKIanAGL+hNRMoxfP4RxG/rjmEHYCmOtadyE9phVwpz31He3pOrJckQlfB1tDH+EU
4SberyIaBh3x/F5UDnM4D4JlVHFnJJoRHtzwHeXP8Qs9loagNtrmHl4s5bry+sVs4SHAZK4rKE+o
nEVWS0oMhn+0wAabdA1zWg73QvAmKlgOYEWB1GllqgeDQFrz5cWXHggme4oAuZZbpdtgcgdGJMWy
Ib25IfJ432rrFG5OSSuzDNhPAd4f3Gsw2ogvNbtnrLhDzquMTiYd60g9DJTvqsOXxGv3Plv84REz
5ixREpHq5BBIz6CjAl4QLV8WhAJvItyPo/AeGOTJfFfhh47GTgiOIroNyTxQ+6hILRFJDnu5vfvN
ea6ODWgi6X6izzAnheWOiot/W/jGJuuKCsKEW2Fd5X4vo0rpeUVdxkgnwJqbOizlvFZb5kA4nmCg
Q4LKzR+vDZ4EZucztPBR9kTOjKoG1mIyUXOwR8WwtAHNtgQ9JN7WRxKmjWdiWIP2LZhveBMtBVdd
If3qAuh8ga6DpHTpTYKT0XefOfdUwmwe7+sFiKmDTzunoUaAR73qUFCa9Wfgk9kHK2hmkVOzNn+V
eLewa46BoCwsJA14dpWIeVaQki7NEB11Rp3d5YPsPUEe57J3nM0hYCsGiFB7DeI5pV0CB8HjxVcM
XUwMCXrIydK5Jx1gug4xKWKOVn/h7TeasBCS7QivMD4KIcdo5EjlR6ActeCjTv7y+aLHG6jjYQgk
x8b9x1jXHHfg3dl7JD80/96Jd0nuMV09aqEzVSdzJqe3P8gtnbILj13du2N10+sdP9jiiJZZM4qx
7zSLsxH2MzZDiEJjKJy4tdeXaXAmcNTkXg4/KWbb3VKqewpcGMOY+lZ0WjyrmKTxThbdzvAPGo2b
bpDURREREo+eM2qZMH7i18RAr0qEQH0uzWJoKxhr1eLkjjDxMPYmSIAAN6bugNiOV5huzfvyqWxD
z9boyXpOwCq9lrsyzsDc8s28rMs5tYJ7Yuyz5dj+ZZgcePz4ZtzqJXE3MEqqb5QPorENhx+R0ZI5
fAejvJfx6k0KqBnadmQomR0aeTdaGU7gv2P2TDS0mAyHDWnlY8urobsZGBJ0OAhbf0W4qtITueqf
NfeNUj49aC3GGpvhLsM4pbX/ndepsDTINiRYciihKOR7DUHCSJsbEdxlSyOOIoA2KO1TvADyKXe6
IaWEe68GD4s1n+qJfrNC4gUovxuHn6z+wMLK1ixha8QGGUOAMDnJNATZVxMojbKWrQrXN8Q0XKAF
ZO0guvu4rzencB7J9a+2hvgnXH0copryI0Y00BMmCOmXLWxc9PA05PsJ2QYxeCPHlBky/Q+/KyTa
3Y9nvAhEKQzMKFBwXazou4fEnFLm6FizHJL0MwIs53DpkThaFuqGX8M4dUFN6fshiyCxeDWI1YWa
MqqBfQ6KocJ6715eUiwTxMUTyU01gooQOUITfajlV5k/Mus3qWB5eaAJc56SwVw8KBijU3JN5u8g
3lP6vVYFH7SujUVnesHmMNTeS+2EzwtQXljtpPxiYiyu6WBxl1Cq3dS6yRBo4vVo3tROJtrdxIdg
trDZCsp55ILSaPBpa+Ucy0Prt9enRRQT9bXpcHvoPqruFBofzKMWpXi18IesJdsX902xhKeDs5R3
VdJr2t3T+Bn333X7M4g0psjjFS1wGgCUni3JwJY7nQow+R2ST994dfXJiL5IJMbS5qORj0lxEKn3
gxjdyCSsBJ9JP5BRGz0Sc6V34NKASFUuuwOCxeZaalR0wKVsE97ONEsJUel42q4Irtr82CJ+Tjou
5hJJ4XmHUIYsbsYI3TXJ8IEK+/rOSZ9yfCm8iCRB/oUXlocbQTycdAUDjR2DRNF6TTC6lR5RX4cF
AlYCprIsPCBkICnqamhZFnqbQD16KJIT/6cvsWeEzhY8JCjvarzyRm/JrHkrN+Eyado1iXISEog6
cXUh31TBnBcTuwZnoQgZJuOT8WmUQnCzhIenoret2PwG17Q84sE4o8Nyd1E94+hj6qVoXz0AZVxB
FI7E99KUD0qAfA1QsgDO7khmrAALmiQ+ECTcwDe1PjJV22DyRiizI/SiW+ZQRULjiBf5Fn/0TUqa
cxWuGgrjhFM9hxNj0qgZSezQ7s62HjEiQH+jDnivRf9xdB7LjSNbEP0iRBR8YSt67ylKG4RMC957
fP0czOZNz7w2bBKsuibzJJEWX4b9rcPGdYCx29QZusXSxQHea/KBcwgOBFxidYk7TEzNZ+edA5nM
4zBZsZSsffB9xQgMAhoFme/RgKiZWUnBKgasrSwums+9jaOgBAtYr61uSfYKPlFv1lqI4KjwfazE
MUZS6lmt92AZRvhXMcfFnbbiZQBTLcNvL0IUmMX5vxE/67TTHUyC8PJ607vpfkjBKAFZY5CbfeLv
YT/gaY/O+ajiV2gcQedmnA52umzpEBSCfGscGdog5iEz4BR6Z8+jU7m4cGAIR7Pc4+/RPUMLPs6G
PKM3lUTy/Kq6zzS0Z7Gf733P2o/W8G9sBEh6hoSu6LbSGu8ebKJ4p7pA+2nKE/WLpQMfJBcIBpCx
RoCblbgm8T5ufGT4eN8MaWwj3piwDSA1G+zbtK2iHX1zIPNaQzWioW/XzYdHmaUOTDkbyz1kJAEQ
iQF1lG0Ul7rPUmIKkxtr45Hn7Oi5e2Lffmt5m9PWZToqyBKpXiJFkGIcS5Yz8auwCHeoZhZROFYD
r4d89EGpwAmTwlGtOPkpCMhW27viHmPmjkIbwJezrZjZMsA4kY3FtL+Zi55TuyMA1nZh0v7wNOKn
XGaimzMq7fyDyzi/t78bWvyWRX8KziwQ+iokusF3kcUZqPmZGiXMk8Wk3oP504pX0OLmlcDigC7l
5bn5DVFUKR9g/fGhZVBhUCZPRI2iXRR4Xoe+XA2sPvughF7KIZkzeAyzXer/uJQcaqmfaspLK52P
DJea0HmrPG2t1+6jU62X0uSzwr2bUHDVtYrAFwptC7g25jU76R8sv2DZmu+Z/xFR82tUI6IZ7+Zd
y8adPQCvKpwrtBB8X/YuZPnUobmildSrhKPG3IQEds2ShBGQSnycCWSiaeaaCa/R+sgy8zsNO6Zs
wSl1G5Le5kEOo60y104QbztAyEKgeSVzzyQDk9DQyMnOWhR+D2RYxF2OwRdbsGG/VS6fo/ZVaQ/S
jeYhn2w3TfKrGAA9j03RdbdMPDpDXYm+3fQBA9MgHrGRgpnjctBIPeEwaLje3fyeoRGyA/L7HO7Z
Eeckz85wGwzcYB3ZlSYZfYyyDJYVcefSY6hTusbar3TC/RrUJy3dubq2eZqNddJjN2INNapMwSat
A5GYmqKu2bTe7I1LGpmNWAK4GPdRieSOnwpUA8u2j/kxYQ5R3TwL644P34U6IQvzRa4Uc2tyMfkk
4uGokwzRhMd+J/62lWLJcFh2e7Zlz3Hong1ddQyoLNIAZOp7Lcp//JSjtNKdg6UqxwGCZoLl1mEQ
phSfJQ3zmEx206sdH4eAUVh5DgpavkvNH58X+PtYAKwLEi5N/zcNz2oxoe+njEX71jV85UK3ejcR
TsTWV1EV24ASRpZazkoBmEYhUE2Vfy7jBalyEg7mo4574kifY1KgyEznqo4Tm6LRssm+ZnnbMsV0
DSRf8M4SakIFI27O/VVWnzrwHuWmDw8lQIHp8d/Yj6j9I0TRoZsEo8qN9JiFVHdFfNY4yUunXvky
XIXaK6opsLAIlAxLmF8uSp4Exo4Nz9JEewsDF4ZKQff5j4A+oS3S9lQ2qLQnP3XZLgadkwmxzlMB
bqLb1SrxgFdIpH5qsNG9clk4NnBEDqKhwkcp0Xv585Bq3GyGxbPpw5Pq1eB7I3vhk1RbSDCx5pzM
zYLynym8zgRvyN9z6j2otjLHOP4emjw+ofFVpNZWSQGSuN2yJ3FzqG6uxJECTMjCxUjMc8gkpg67
Wapmi7qxBmxt6P1SgEj6wVBwxyIJSRrGpe68Jlw6ygR5YNT71Ihu2y8wbkX5qk6bhQnnTA7hqeCN
dzF6UOyLauJLfHsshvjIQX5p00IEpLz74VP2RQ4LtpAMVXbl7VCRW5VvQj6SiG0WLtky+pdpvB6P
W3tCf3CFQLl/K+10Lh14zkR6h+CNh96+mCrQlrXVAKUuAlTaHvRDMVVyIUycQQkWkfU5DMnOZQHO
Ld8TxhuVxip0mmXZW3yg/Yr0JJSIE2YX4D2l12TtJWln2nMLYe0Zbs3t0rqVjT1vK4TK7GUvdm0s
Gq1dV37BbJe7vGQBF9rVqZDVOuSaIXqAZQgpon32yk1caNZfln0T+mCF/ZuF9cazXm4xKUD+/OE8
ZowU6TNqNknE/yr+PvCrg8MIThm4CeOv1PYXpaHw5OU7r4e7qW2NNF9J+hvSWBj3WO2PlcqnzAjM
lQy6uLGE8Uk6fGJhhueUeEF7Atr4aLs7wURvfoWrIaTk6VcOdb49lctp8i1kvpNcIGaD8yT9zIBa
OQNVhVaDqu1WBnGhVTOuwtZeBHEzVy1qWPLzgv7osgDygWqb4ZlJD39/d+t2wTXo/9WmglPXWTY2
G/iWZaofsETA5epZO80Se6F2hwSRkKw7XGFTdGa6Catm4dCQNJOOwxoXtt4wUuQ77WMSyZBgKEw7
SMyGUl/jT82jngQ5Ocuace4EeGJbAUiOUImp/22WJmoKnZqG32EesBmO5MVHa9eDN4DibUF6dH+8
joH3uilY/RDwBAlsaxAb7wlo8NLD8YY3ziyNyVZ7yXUaRcQ/JHHRarJ4zY1Vx4Cj8bmfMHZX0Ufv
aN+Nxacj6dSs6j1ANKSwzMNlf4oRdqpjB9ZvrZLzZvXgEViKCrZkjd1+aXQPIpDHnIwyFZ0zoaxm
DZqLK1xP7HcSe3YqCucmuyaly16OJdE40SIyJNS4Yx3msC6QBqzkFbljfjmBuFA59YwAMVuhRA8F
os7EAC1bA/ppt+4YHIVG0EhIQoSGoBI5PK+pycZ5xeJPadCMjvFJ1/OXBqcMVifby+bgAZUIR+gZ
LKmJ90TQZpMS9RO/OB1nRhN9Z3IyBMbmVae9DoU5aybxgdAIACYIle4+ZRiix8gCVQTIOrcHG4oR
84yH8x7j1uj1xMeoC88gO0GJt47J299WwR5U+Lrq2J9rZwsMZfcaws+6xjIzDqQg6USIVCuQ19xK
mf4hrAT3NxkmqGkSHIeZaAkv+SjUeFFaSA4ViGGEZZC9VFjNyiHgpmEkMoD9d6i2w8iZRbjSIpst
pEQqar4KerbuJ6jAOI7RxePcrOnqQnfYFq6PHwXjVGqSseRXb7aqkwC36v5PgLFHIvnyyQ0Q8+X0
uCM7CyFRaoOwIkKLMr8ym09BvWeIf3xZQa5aM/DmQaUta9VcjD7jm657twpb5b0mn8+IwjNCsU0p
zJMRi7fcRz0PpMUZsBAYBqKJaVHAW33MoIb5TclUWrwSnS+0j7fUyJV1HJOXxQGspDSnSN8VhGMO
vZTGBJrddM5GpdbuoUI/Q6eJnzEofHA+yrQWgKvCGDX8UtRTrzx1H8GOweLSgjknM8JwaApEvGp6
TKVyqwcEiyCFMupyyxdslTXO0su0pUHoTTKqb1H2SlOYya23zoNsVrXg/tCR+RrzBpU3IXLmYRrv
2mE73cVGZxzDvCQ4SR4tsLIWR5YyfMSOt/ESMUNOHNAhoWKdtSavjkDB0ki2Uvkask81AZBkTDss
gna6wxAQnxBEOLfQYIm1zjI14daiuJ5AzV5mToJl1Aq4w3HWWF636P0Wxv0TddPGZJVk+uCq4SBM
kSSlhleruvTqydF3Bj78YiCeCnNT+v/NtZQmjzNboiZPofMgNY5B6p4R3y3UTDL/pMbmrig0lL9t
/WZJ7o3oX5KcvAalfsEcrRrmUanMDB/os1fs1AHWBKHo8fi/NBSUlvaW+d96/FMWJJUzeGewr1BO
eWy8WXeHw0ulZvA9CNWowCeIaQgKoeaXT7EEUuyD7ty72sL2S4ZdzkF1g61gAVwXX9Lky0Pn48KV
6pSHb8CkFTAkWK+M5nocg2VoMhpDVF2Z5NxygLedsRsq56NMqMQG2J58GMTOtRC9yvWfiUhI8o22
6w5AF0cGiyQK2EVAF9ACqo0jDZY3crk6mQ183pHSn33IQ1pDkc3Ygl9ascAd1oMLfuScmFhT0bMz
25lp+M7zWq6ySnuzmGw7k0QP5/HIrLjUUAVaCi4gGHMrydx2ZFBgYTTU9IcfbI1XVa2nvAtFJFvO
XIHSOYJt6zs8bkZ/8KLHaGNeATzRl6xl1WJWx7+s92d6Za21CphZWK96erss70AO7D0ungw1+LuR
YFlBCUfwQ5N+oiLfGJGH6hYHj0CewJfKztCuq4C1QA5WuMMnKED9IkOChQXH+BguZWMsKqIburL+
qwwS23PS+IJx4VUDK9djyFisZ6tW2Ex/GLCyfeRAwhBNk6ByKXQMeTi2EUARa8Y0Qn1vDOLMR+Mc
MICu3GhrWd0uG+3VkHyQH4vaxTxGaTudj2hmv4bkc5BXKdEaspcvi+zMzz+YKQkIHw37/VBGCPq5
j4mqiKF85CH0gUouuhCpNwqhzvuUeLzzkFFJhe+r9hkRs10KxT7jnBYluDAmjHlngR5dhn2ybQgU
qSxrZ3lkrJiIGodljWQqM70TcI8uyPaG3+9syS8C0Vs2PxnVrV+xL6Dt92k/enpnDnCX75XjVDyX
+gJLyD7Lm2Mcvo+ktYykLDMcY1soD33aLQvvW9t1xkMNg4XLEWoggxVjeg/qDp4pd4MOvmJg6GPY
p4Yk0EyKY1FFW4H4oAIk4Q9bFX9Q0idHYZq3JIbGpiofBqrUiiVJyeeiJqC/B84Hc8Taj7AwQzjv
2hHLMR4QFfudxnk59MQ5FQLRZBkwsq/g7fUNFi7KisTEdF/BI00i9xQ6yE7sWdaap7YDjZ9S32lj
dQw14msdCVnPKi4dmXIFV7VvB1+1I3CPCyY2fU8pQJcWlJhq0n1OD/YWyoY0hMbolkGS/+hsbMxx
/MzHzpkhFd5Htr40EvFbKMlnbTVoPDImyEJ+FYXk5bY5AFR3YThnLyKUzzcvlSw3ColdCSGKRZMd
uOl0QbknPLRTJoeaRdR9L9MjodrtzESPzijoWuEkSWlUMx8bWyHcTcpfsag8rIPBo9Y+9K1KeIHJ
wnhp2jsLi329MXSoUDYB7eYldPgTpp3NOTklPAtpcLFaBpVI2MCnk/HZk3xRGybuGvbc8DGdDveT
96U01moIzSeoxpme1izZkVdV+9BVt2PTfCnpUa0ZdU0R5RfTvHfGPuG0/r8bAeMFdN/DvvSr0qPZ
rVhZI9N7F/cHo/YK7ZJ0sZaNrzoiGG5eYh8XyCw0nel+TbNdtmfGJLNC+fYabo+VgvdcJPcgd6gX
SWnw//mIDUpmOjEpTV4+zmUDyQTSOlCoJnqoDRAc9AFD8jayUwk/EKiA3aDYiFRqIByvaFYtwD+E
vSyUHl3zA6TtqRL31ILx3i4qzmgybGe3BNWkwX5HhUbY8UhgMWA4+SqD33hC1EXZXLCpKdFyZPal
5dL1v+OGk82fV8afjxBVM/4VOrwqtz0pDIfbwH6ocbVzmNmayb9UHNjDEKqSB1vPPpTEKgUfAS2g
NY/xkuIY1+YenD3mxbDdcFDCDBVbi6+bftY2WNNhLxic58KeIrAyDQIEDImZ409ImzuA26FdxcmW
nUL3y5IGvjtro/HLtueWOPPlwMPFqJ7MAugYTXAFHyZZv7F+QZSqmEeQcXW17Jx+3uOlhV4QU6ay
tgPJbc9db5HUCz9BBvcTqOdUoAm5GFDsoSIUexQPer3sCCqjFlNq+y0DaOwQerZqM6jgDX+Gfq+p
EpysOdkaQTJXT/mKRMHQhMiK/MC1gM73kPAkmrtgRBfK0PSkqi9Lblp7Hg8nIf61hNKRhvhGkAM8
2WES+GQPV32vyGt1EFCX4H4yqnO0YgbphxojML6pNK7GHII7pVmPorBHGsOogg1CHGxinavcQzCs
j2tvIIsw0q4qQ/eclDOPOX4fENFFF+WKaCNQVQZaP1eJRgk6/WSaaD0dVhgKZMNT0fh7EtHuETYR
EmbQInC3WfVBuuOjndhEV8NBrr/OEQMNzF/DEqE8Fj1ZniJweRm68YDeOQKCqwYdqadzKKd58mtx
m7qsmHSUIZKiOykGUjoQeytIv0bs0eYEikp/JxRqHJMxB0ReklBVkGobQx/Ouk3OP6nbiQ08YN6p
i4eILs20IbQw4kO7IHB+6XGAt96NdpPcARl9Zpg3rFynCP3wI5bUqCC0ZVAnjzLAqQHPXt4qubIp
NqFkwaUCn5c2qyi6s+a/OT3JxmgQva3I5ZG4Z6dvwAj+DfFhUh1aK8/dqDlaK//QIaUtLERqKA5s
n/V6Fy5Unp9RS9eIno8miKw2NpCd4qOkNKDy735JLpk7TMJC3hcFYJqyFv57yC4klWh1i+TaJMAo
7WJO0IdWQaaR3VIxvGPcsh9rP2gpN3m3GSEAxMpvTZ3Vmt2Tve5X7RnzGGXc2N/TfjPpP0hTcLlF
/Mb9kqncaM5jqHF80HqBs83UHdh3/dnYv12zTd3bwMlCgmBOMF1OvqlGlmkUEEowYi2YqAPRu9Zg
XCEetiCXhR1zxtEZEXDbE9Nqx1sD2yv+5yHKlirJcaTDVCaaLK4poAcgNhpnx/V69QzWKXJQ/w1D
zXZ9WFEi4Sl4jj5gZIRHCfkzRRRtnKkW9NtrWUVn1aNHZUo14lWkBi+mrwIcz7bp5oof7/BX3cwe
PQOrtItFSag4BtALEWx8RtMcTM47m/S0LXe8olUsqGxNjTIztSCE6d06qNHA94iYq2kdUK3zGDBu
ldwUlntvfcSitZHfwzBsTKZkickUQ+tdRjV8wTVtp6ByswoT7XrFZay4z44yowZ0avbWXbjM4NqT
FrXfid+ecFTeopjQdP7OmQXitZDHZmCX4tTDoW4hH7hM6hSlo3PnqCy6XW/569ynnYvcT8tqro3H
QVBXFgZnuLaa7tyQ2DqFvm6sHK0BPqjI2kfsgcyctsXBqe8qx3hodu7g3CIaV4OIosZHOmROvtlD
7JVzVzZvmFAWpl+dG9FuGMMvSxXMhd8tRNuj70sWFeGmo1KdJLucMe1/7CT8y2XHfoCtaMRUNOiX
t74l/qiSpGYhca4YRWTi4C11NkvhIJnNdryimgCA+FQ1yqIS7kn0/Z+n5I9c2mclbTY9wkNNxOvf
2HSfbv+TgC6tx37kyQYhxv76pNfhV0j0O9lT+lVNOCJ9dakOLW99gCo02jo8U6jyt6FEsqkZ0N1z
MlrAnzU7pUafqZa7IH3ZfbFi+/tD/ZyCtcrlG1fgmmjn76S6GbQzBrwlofnoZlXnWtn8wC+TkmY3
uBrpZnoHnRDLd/sKVYZ+7z1dt8ko1AT56uvJNofmltc/Tv+R6aBLqmeoE/WZenvDhSIgIc3zBBh8
4n2Ajzo9xOQqKEX+p/RoIwsdo88Ul1GeCXm+2q3yJlzrkjXNpzbmn4nNendg0dGH0Y/pcBpaOU9/
ZDSfwwcdBvem3n8khdjqcbJROVTJRGYs5xF5GUJIddeuifmlLR5j1T/cd93qIVhjP3daPrLwwIyF
UGuy9GIJ/jNYV4qxUrjex87GH+NSjlhbyRBWBvuJum4h5xIx9DNVsPBFMuEk84SktI6yWDbu2m6x
FrBSLj8Vf1jKKjknVEcyhfyqA/Wv7cXYOC+mspcw6JE/fAlToUIFjO2cEzzpPlbLfML4O/gIKIrk
eOxKapzAO/L5Ln1y3FoOZD3i01GvCmVWw3DV5xiMN6OWbC3jnzHuCpQQ6hS77Z5040P6X8V4jjNu
P/WYY9eyVLLiAHIaGVwFCZ0Kb/Mzaag3JPBB1Tj4kwYOGajpSOgGmXmpgd2lsE+HZjbFwDutvvCU
ca5lyiYK02tTBBeSw/YZZYlCh4U61vHcdSa1dTKSidlVi8KobmrAdC/2xn9xtwYgv5Jx8Rx2eqhP
L9SowgCQV3vJc4PVPYMHy8OU9sosdVka4U8QcDEiUKmZSehVBMyY3L3E3GgGojkYlBpegEi4zFj8
Q9G+tFY9BAMMhVGi6x03FovbJO0IJoy/FYOEL3MH2TztO7IrA6ZvyGKwvM+MSRZTXzMi3iIW3q6P
XbQpNg1ST4H/mrMN+RJ9ovOlmT8N7OpqKGaoCFF6FrTvyUySBGk23sas7DfODwSUXHvIwMzkT+dr
0PmPMX2aJNI09pdAAlbRGJcZaDP3qAgUjiwAuT9Ovb/2iV1xd1CHc+L+elRGQ3M2RM0OfxE6XP2n
HPphRNjWD7YiFWSdQR+CACJ3ngxVSnbXdnQu9HTWG4gbITkwOSoB9ffviSRCQt1S8cxssfWE+162
+kaaUyIlcosI2FlIj/Lq9F+3RyjFGxGm/yAzGwGrebEdewJ2qQaHMxhyR92WnEooE9l5ADWktHFw
CjJM5wrn303egq+yeaR4lmz53mY/Hm+qAviuJ0tMXMYQ19KP6uxk+B2Nr948hOq3jp5Y53m0P2nX
xvAu0q8keEbOv16+kyeW/uX11Y62Ecl/bGr8DI02XY6TvOvoZSK4xysz3KDhj8blZObAptyeSFOx
vD39hF8sIYOi3e7jm62JjWNEMIXNTUeH77Tg2zTEe+4ylQLys8usIFsVcboxhwbaO4TrkT3oKDZD
KPiAMOnQsEjB6kOCBB4l0F3rIXKmuTSBnIeb0c4OPdx8/ohVGfEmWxrMCezBTE+k7xzzHkwMI4PR
I8GofWTF3czPIxpXZQr0UoylhZGyuLjOyaq3cfyuCpq+Ncdmi9wxJnAR1LUP1GTpwS+JdKg3nw0I
WEOZa2KfRJwn5DzHXYl2ZZcN1CVI7X5qTFLFPc3PTvEs1PNoXMgQnWX1fXDWpitR1+9t61ik90Q/
54zGxRTq8ccNrxXvKi4ktu1xzemt6AgOIEMh16hgA2aABtWsXU/mBrPAxIJjPoG3ohAQZpNR30cg
RJGlOPz/uAgbVKj1TuE/mlyrglqitAbG8AmjUclEC98AwwUjHlej9u5UknncQdRHU0cqAYO0e09F
/uZih1JNCvmUnPvmx2Lb6+R/rvnPL39TNoaed07G92YvLObG6rQ5ZFp4lBKl6TisHSQ1DfNeBifn
eERWbPrHjmEWoSIHvwNqzHMd8WCMAMRNC4YtHZc4WFAa2IU82RosIkx8GYMrleZMVnig0Mk5HtCE
ozH+NSxY2wovuvoLcYC4qZhX2uZfvJ+jKt62parNyorlVdezVYTXOlASQV/hkM2A3WaEA8ek9vXf
rcEW1jZJxfkbsmrWi2TRN99ZI9emZ6+Nzp8XI0PF7isrJ0R3sFTbbikE05BDbx47OAEBzsKe6sYH
KN/y+aVAuAyy3GK6UtVjUGkiKXCAYMTWosUF6Xg3JXp2mjFr2GUYkAFavkT8sLcmpQ9lE1t2Y7IU
OMHc8bcFu7V+Xuvp28gkX/iwt8+WOIqWPvcVF5QK5T+t2U5f1hZmV5j+ecMN7jkP7xSUQ+UbnjE/
lOFOETsyUpEhYvhcNDh8ul8dUN0k5iSvxAx+/PZDtL+BGoOsBL+F3Av/5bxjRiW5DR0WTVh7JjVh
x8bXnLzTdHa5g0go2+vmuQC6n0PQHvt2BXlCobme5htW/ZJW9YY9AmSvs8HZA+bXebMY2AkDLjAw
wfqWcdFrfMviFtdITq4O8LiCm9CyGUJMKXjYCvjtLZLmSJDAoHX0JHFEAjofVHkE+RgaGVUqDBB6
e62hHzXekSrjGhtnI33xIIid/VQFfdgwBZHDEkX5QSxtr26s8bioGrKPSGgtVTH3mRfGvHB9PJGV
Z8MZqtc1SNcR1TEf1fjjUDeFGRxslRSHr3gC/stgXSAyjOy7AZ9+sO6Oyb6pr+a5/RQyWIrJSa1/
up6OGwW5tuQMtlnlJ9gFdam8Y78wKkCKY7kKapUwSHPZ8WOr/bVx0unyGeneE6dWixFEp1T3um4b
oVXt0D5F3sc4vCZ1ELFbKRCM9q8k/Es/WdEhw7iPtXmS97l4/nDtxTDew1fRXyu04YNs5laIJRc4
Sf3S4LgiPIGTHKbIx9JHMXLvae9+Pa8chjhQPzDyzG3rUYQEfBKrPnODjRZsMmNJBnDfrAOVW3fp
oCMizQX8V0sDtyr0LxjUZb/tUQOna+9GQa4YzHtmBth00jc4chBcEbnIw6iwe5vzv9SHKgHETNv7
lUE4evOMArDxRxf+tFyZ2cEL10gPh/DVtjxxxzaA97CRzkK3kCHjmdl20ArIRnXOlXrPvasShDML
oXhNEA6IFrwLP3ZP+NtHK/6V7tpJl1H7azaHHANFb0IudLEOsHhUflgQvikQcUxaS0V7D7qfJNwO
qz6+xjxzJjNcVq0oD3gqDJ8xjv8//pvnhOlnj9nGPSkU3whx/ewrZmgm5vS2llzFJhPev4gsSWPm
J2cCOIPypFQ/UoDc+x2olUaCkJlOLExU6/qkEoUfHfP+5A6A7a8AQiQBUcOjZHz/bIO1I/e2SnYB
4Rh5TPn9VYoU4xlBfjGJuDp7gQLtZUXDKLhcsgqklfU5mkezOHtEPhuCGg0dJRNRYLSQPOaOnPaC
WDAWWXuswlNCqcRJMKKdtIJ7w2lgEoERU0SZ3j+9vwfjs4iQm/bcPNj8a3GopHdyyX3lUK0Glc0o
VufkEXCZkF8h3H7ucRxbIa8q54rNX8z6Z/SBULpzFpQsHu5x8dUUoEfQF0pcfCZCI8Mw1i4ZKynW
SdX5KyBO+sRJYAeNUfRp+LmaACH19PWvgAkJnGxuIUlnNP6hXDPkrHEYUdf9vCDgqA6zo8u+2yVh
Gw0PPaO/VUsmdfFPwuHRovuOaHcqoAso8PHgJJzQPmi3v7qNVwMu8lZPn5FbfPFOT3qtg85MwVcb
Hh/eAtqVIOWzry106q7FvWXk/sb3/ozMorplH8jxmzZkIQ48JclIeV+wSyrhOQj3mBr6D97evNsi
4pEdhDtHW6ao/BIBfR2da8XR/eF618DBauoto5RZlDJeQ5SFhLyQj8cxpfrrRFCEItB3ys88W3hw
beV4Ay7TmScRmiTc4ftgdlIXt6FuF52vz1qc9hTIoq4J0Tjaw8vzPlR9uK1TJDNleLY5+jP2bSTK
ioKQMIpk/xSBXy+G7wKFH0fN3KB01t0/pSX9OvZOhYvX1/b2WfBhG+9GijhNIL9GoFb7xlxJSGKp
t1UaIYgOFpp/LxxgK1eFFCmoRhnzeu+rytHeM1OWp6I/IQnP0GmYdLIEwryZ3b3FPxSzJ/bxgk7e
xRZQT91NRiFpLmyebYdlkVSduTp+jcWfCvZ3ePQ0NnBymAsnbHlKmu/RmpD0koFGCXId+1K2NpJD
HeBPH/ZEm88C9rileSvjZyjBEYpljtXeenrlwhp+RQnXQX1VycWK7p2ya1wmwFmwjxt4fNytdY0Q
niFbNx3YiMBMDhs1+LVS3of+ILOXzGiWpscONix+4pnWMKwCx2S9J9W75up4Rt/s4hG65F1G/sMO
j6S6b4d3j/SlDJsYvxNi2mJGfmNiahdbelgyzx066dbzdjHTYbtlxO5SOxeHUDtQ4SykCquLu4+9
DJZSdlqLKtob4mz3YLnTB/YnDmRAFaLO1qGu03yRligrdrqTnoiFJ7lmCObYqYGrVGmSKjhj0SL+
DIsvcpGZbJA3BjgBYYh3CVN3afTjakDlg4Le+vZq2PilwtcmxcAUI04jcdZRc+Zp7ElnFW7bNmEq
qnfqmjOccoSRuPAejGV4klC/NWiSwyeyJxdZ2252UXu6qe385jZnqzmP4bnB8cIlfDdcaOYfaXqz
wmumnVv15OsHpd3ThNrMxtgk0pJbuhYBCxAYaKaJkCdtjJrYq5b5vBArp1irFpPRTRRhZt+O7tbu
ds2Ce1G/1cr1sqahzMOzFpwUTNfGQYsOSbYlKKncEVEBRAZ/Td+ALlvob79ueLkU2PA9G3kR8I3m
AOIlhNeXbodyHyLD7E8yPVeLzj3H/jWIb0p+T4u7q93N8OFHD8Zr+t3S74lyQyvmKosxvBbTYvGU
lEdIGMUuS7deuHXkNvf3Q48X4ZhY4Dn7/CIqzo1bot1fO5gSHKOFwmO7SeGxUM4EGxCg7c5W98MI
WOBopieRnaGHIaAYlyK+yfj2YkIQXMvg2iP50i+Ffhk8Sioa6hNKDlACKMtdDTPaGSOEzig/CFlJ
rDuxcpOdGex36yjELcHq8/S/63iGJj0Oj2s1/eqoVdzooKd7PGvZ+C2xmcNcZBd5TXryRw5EYfCI
r1zkcPaSF+/ocxw7+9y728YlK09mctSw7a/1HvrSJg229bhliuLSGWm7bXLrMOpFZ0FusXVe3wxI
t/1vHvzirrI+DVxV2T5Qdpe16TzHbL8eEpR0r9Z4b51n0D0LeWczgNsqua6RyG0ytGvKmnYt8T7A
I+BTbd6EMf3TcnZ8nnp9GJtFyInjrDnXzPYGfAPKUO6Tovg8zGPnIPsTMkTfvzo3jyCxce1PeitQ
tWsRbrRwI+w50XjMN931ZS6gW8wxa4jwElYntUaBpccf3bCRYluYO0fdawTwZUe08rpzAovBgOhq
Zncje9poidSPPPrU2q/R/WKgmtzIv9AuzTSuvqbhVXoXjZJAPRmzvl4H+kppV569LMVSJVaxX7bY
U4t5ffrmgqhPrnXM00voXjL/psb3oHyo+qPunzjeYpAplzy+WCbC8XMSnkcs2IzsZ1aAnHE7KJs+
2fxs2mxb65t/17yakc8SPHX+cta1LD70ZWRc7OpCp2e2q9A/9ube9PdeuQ9Yc/VQnD4kX8JVTzlI
Y5sfIrIIAaKs8cUD8SFXyq2XAfM9Zckjh1vd2P0O6oPahUoz23r6Bq4Fjzs/xSM/DB0oLG8YFPq1
MZadsWz+4+q8epzFsrb9i5DI4FMnksHZFU5QPVXTgMnBpF//XtQzPdL3SSWN5qC7q2zYe6075lZl
WrAI4XP5QgZ+ngAUjtY4yEIEeG2ihUWnaJ399iW8ycJbFL3n0TsMYuuww/sE9++fAn3aKIutaLa5
yJKng4Kplw/ZeAVP9z2+3JlW8isJiOM7RUaYXNdI1bClPSbjpo8X79yYD0y28ylSfay7mu5InPAk
aGPnKU6r6GIMV6W6veTbiqq0+tEcVHebVqeyOr3APMIjTXJQTbTkKYcWg3t20OlyjMgWcInhG0OL
DI3xgFlQJNn7z4sc8OtTfXvVb0Z5H1A0iLBuFj0BCO2pRXiidHGeqZOlDlXoTepQlhVS/HQpUUDV
ARNATY5tsEp8zfQU1e0Iq/WbgVrGsyzhkkSabnfNPZoeXGfJfhycbnBE1SkG584/NM0euU+5YSEY
WxfEBuvXK+vWcKApdqLF3TzlVNFYq6US0xYGW4qwNTgKfNbg1KWTxe7ffxfsWzw4KzRbQO0eC8Y4
umrpiiUBH4xpvF12Xtg2bg/CXEBpeTgsjhOiOP4eJ2Ci4u9BnWWbczeAxjshvt6U6Jh9JaD4sHSA
LKzHFRegjbndwP/0CPlTCXnMzets3AeN9qTPsv/SjD9p8/1qvmFMY5rtPnXlQ4/eK27j7C7N1/1e
ebkqLQpOkjm8cnwlvHIhbpJuPyHa3/tzepBJ+U4AHw85WmDbJClXvTybrVAcn+VxtTryhW99tXq8
UsSib9X0Nk5vmfqowvtU7Hppu2xlHttZzKiknrWN2dHhaSkZWSEWIn7MySMdWomrv+l9gIuZrN/B
F/STpp+oSM7GswCL9bTqFDfItREu+Xyxzw3DR+aft30PH25XlPTUlnSyecOq/KITY/Tr7ufleqGK
mGxQy3jzQFwKXju81f/Mja0g55ltVlkDj9FZwIks7kf6Mpe0MVsl2zS2VjqDLWP0Jk8sUkg3wSwd
KS8ADBKJSdi9qItcYVbao9BIaedKySBeyuWoPiMcApvFoNpd5CT7jtUzuiYtOV57FlRxvrzmSzac
hf7cehjTO14z4yYub1wPAwb/aNPCgjcK5b5IzeMegRT2JPGc57jVvFgmFdWvS2rIg6wkEcVCKu73
jKfNO3lsj9XviCBKrsqPNUrIOfc1NW4BFdexvzu03XtZfSDRptoQ+TgDVSa7NczEHGQh2S/HcA6k
MFiGpvpU1Se9OiI5orF8TvymZ6bykHLNHgj8EB8wvuYDpcXH3jjR615tBPMgMrQOfoXMWvcT3Tc1
X9X8f/7RSE7np7rHw63VPjuaniN3UJwCbfCP1NIkkQQ64A93Kn8804pY7pYQzfqPPO5GXgAK09j2
hf2UWxqaN9NCHFWejPkk1Wchvgzy+e9EIJDgHq+3ZB6IlsiXz+cxO907/1jDP0NHZfrfr16elztO
5WRpnPDptLiHIUZaJyfjOnXQ1oWW+bo0z0sUn836pAqBEVECYkdvI9EmdKUlTjg5c+s2oTsPzKUH
0jDkxzi+bc1+G+IvYarE3vdRZu9d8sj6m+0pH/DAxfLUYosTEutxHpxF4NbtQRnHeo+zrcVOPlty
ZZf7OQvU9IhK0uxPGy311M7TZC/C4U5td3UQ8R+VB8Q2WyAN+0Xnix2vgcYOhrlbaQHhrmh1y2oL
2hGvRVSrcQrXtquI/Gz2z/4eEdLZvlfyhzB9FvPnOH/K+6k559IJFFmtWKGPFKe/Wr/qD+5XItJm
FRH8SozBRojPeXOMxqA2jhu+OleZXZI+i/qAoeHvvMMAjtaN0CD4kglxo7sl9o0yCpmm79pdpR5/
0OZ65bExxYsUUXJ2re69ei3Ua6xeGWvPNNjIntx6MTsrroxBPeIyZlYrngGQCfOYIoLLob71x5eD
ExRwZpjsuXZMkBJ1n0zHKTxN0vmpXZrxaq6uzK9SfRvjbZpfe2rVpitfMMKmGGPpITRoHvaEdbnm
q5eBiFwzc6PcFQhlpnZhRYeaDWQSe2NP3CdZkLZRAUO5s+kK0WGJVwkK3FLDqcnP2eosl5ehvDzF
y/jWvYLqeXy+ApJZHaelak3w1vtM3jmInT/A5J7bTrxAauL5NpwYYqBzzcKLBVfnnf0a4y8t/lLn
z0j8nGUcQ4RivqMa89FpE2qhip+6+T60j0G70V4fHYuYuqBD3hzKPDD0IwR1L11i0yUZoYkOxXx4
ztRY0ublSxPZfDt4XWPlvjRSkQ9a5T9DXyTVY2UTMzI1gKKeWvii4UNSPUe7xZnm8XChCeDh6tLT
1ZZeR/15JOVo9TwROWF0BN4EfFNRsscFstn2T6Ay94c2RfI+zJCR4Eusb314fU3XMacuj6cNfmT1
z4ornaOm9UOoetPrVRd1anwiwNW9S4k7Zl5IUhq//+hnWaBpQQ7/4/bpaeSy0Nk1z4J20oi5ep7I
fhISzsLPMH0vFzmy6ofDYeR5GVzSVsCa9XPYns4ziZz1Vb7kP18FWPi7ob+bawvZi7HBD0S8qDLu
SIYnr3ym5CFfCl9H5DlWxk8KKmFLSJha28AyO9vhUUvR6axLargMZ04RNrnVg+TkSnZ3Vlv59RRI
5Aga9jg7EWoD06Hk+tW5lPp2sisZ27p7b7DSRha1Ymv+BWzM5uoolCfInUE8rYSTAstTnTiaPzax
4rYvt12h0XQC9LKV+lHF/POPPrrhzhyao2Kesl2V/Z4nulWN9vUZO0JM1g/RjO6cemPqSbL3RNb7
2tpcpOcN4mRf1X0lDeY0gG2DNxAu5nyRZyRaF5VasmVbMqgIpAHggLTzh/SN8KLrZzJM2zYwDrpi
paL1E7ZBr/HlFxcuOuWDw54JKMwJPrK54cgO+nu/VbQnpfuaLVfYPx56c8Ab4D+k2hlbV2rdcfD8
rTKdGvVSMWv2dzpVGpKN1/rsPOPd60giKzt9ltjNaBejnY0OYQtSDJvoKJM745MwGOvcyU56ouWv
0myhJaZ6lQ/iuUtZTzc4cmvQa1fAEdMgPPDm+jAUfm346RavPuA72ollHumodsnOk3nWhjPtaVAZ
z5v8vEXzBV2ipp7G9ohWsSYYB+2R1eqW9jsNGJPFyyL3p6H/74OKc/Hvg0rIAM9qxztTfBXaSVew
hh6FgltgvYQAlcbtTFizfjDZ5hC7u83L8UDlsnfGR3EbodRmKvgd+tLwbcSVE8TlcTu1f/Lqx1B/
Cu1HOIrz5776D2NuVDpm4fyDaNJBB4K2AYqoE2wsooxRROvEBV2k5822Gt1sdFs4ZGBHviVviTIw
9iN9D/pOnohCOvKF1Ok1/NSad1ofpPOUXsfqtkruimm9sHqgGXkkws6nlK9z+w42iapnF1WpXv2s
9O/C+O5Wf4bxC28W1OHkJMRJr7dUUGBQzD2BOopdRqmxM/Ib9k6qLCvuq7B/jGRB5UH45eOk+Dj2
R36RnewLxfJPS80OHQujAvQjA19HR/LGM16O8qJs3QLNHc6k6BHYROwLz5NBJN+13297ih/SPV0x
+fpMLGx4GX7Xey0hQ2s//87jA4ckU7h04G8PV6fZIG13HZrXfA3LSwkv9M5RmU8+rddo98ujv+V/
5emorY6xeCqcqKEq60fTv6P2+wUmPX4txgshEGbKnIhI/t3h+QNj2gIKxkdLNPYJZF7Kk7BrJ7tN
GFPcUnILbu8GGQYAhiPOrHBInlw9dUckbJ1rfJNMZ3SuQA+S7GYvtgdXpfnVyUBFIo9pX1s5LwlS
0JE6O89tZn0jtIw9SCJ3xEl418K7qt40apm6c7zJ8oOsuijK+/igofQZ4P+OeXYi46V4fkC7Pfe5
q9K6MDjoR8AY8wtwCFJHYveED0ycxI48v9GD6SHcgAtgoSrLF2ruSvNjJb/BW83ZZVoWYbncytFH
AjPzOyitDnzjnCAt5izsqEiae3tqqHNF9miHuT0SXTxt5E+BS3LPBi0YqK3twVWqs95eYhBr9GPP
D6H9DPVPWf8Uyi8mJa08/MVXJCSEVBo8PZ712htpHPkFUhLEaMvHz3564T8c2cQx8nrwboiF/Rf0
4QnkqUBwPaePKLzVyr2Y3HRlvdT/VPVPpP8orz+Qo4m/wnluYiTgd3YEwrQYH2w0yDhmSj82gsF0
YaxGX9KDiSs6P5MIZXxO6tco76PJE9N7pd4ADOf+AnFYWgptwrTRR/tf+TFZt8wBLNxDIGQnDT4x
vprhrWru5viorIYsiX7P5MURXuo+oXVodFixSXEyz0l2nrUTnmKJtYlFuMdBZi9Zwv/f38gmaugL
ZJg05ATsqbYVufcPz9pR/aLcM7kzwRqiNzRemr53oa2LoIunRaykXFLpRlUOTUDQ7jsmf1G+m+bt
OdyeylWeLjMaBApNElRSm+5cDMcNjM+/yyBd2GQMsAnqx8w4SSNbRR0toyQJ34TXQUXyN/F1MBF9
t/M32TbDGsf7ycx8Umx0rH29jXdjJrgm/lCUt6FfRm/CpzgKeoJEfp+eDms1s8UW3YmQuk86jDPX
pIdlNyWXTDmbzVmKzn190sSjUgcigi0ypo45n7u2QAI4swnOwLSQU97VLuJalPw1Mjx12fym0mHz
A2IoSxRNToKLgkajcquQBZmdw/ot7IKRzNvLuZYJHLyRye2Be8zJo+pvz/By1tgJ9uQdrgRHKg5j
4qETBpLRlBNLEd2fmuk/Hky7DWbkyelb1/OqDv8wZgJ7pTMHO8O8nA9T6mbLCcEpzBHcysQXuCIH
seAqwnI+JIqrcz6snJRDQXJIQs4lO7FD2ZJiy9T3U7dXI0AsJASIBvcGf29mZfgdZysETiEVULUV
1SbgIzo8mYGrgzYdlOkw0r40HarpYDLCXy9rtfelzB8zfzIOqNIK+auvdjhaDnV5yMvDhHNT2qhE
lyenQQngPxssj4fX7JtmIBXHoTx19TkFK9zFKzQ1j1l5qPVDWN3r8Z6rt0m4ijuDUSh3m85pVvYk
2S+mEPi7cH8jm9BqL3TGmY/tttRdUXEEYcFicFgXB/DxvzBLPh4LiU9519KQmNyfTgP8vSHGjhKL
BoHvsjTqDTvaGWwKP/n9ubp3yfrV/ZnNP9r7CLxivCfme5K/4ffK6HC35t4aYysmX6DbE1bIbz8H
xRyY8Khb/gqD2/FdYh1nF88I1H8Ay5jClWSxZl+Ebo8lZakd8PPUZtvVpXOlXfL07aV7DYXXOpI3
MIJ13O1eVVBKfiv5fePrsZ+pOIyWdWZC8YKKGnQ1uXQ4DwDMty8RT/XpyYSsu2r/iMxbJK6RmMFd
6ACivVP1jhCSfmIDaHITSS9bOESlW9ti7sDWcZO2lSWQLkAb8e92TR8BiGUoUq1q8UlJDZl1dk2u
JOTiL2j5d8N+tk7WOlXL57qs1zkCxOQrVT+6fF88SYhx/v4nwVDHxJqM5fJrxv1MtUl3ZAfENkrv
A2gaKRMmBxaH8wiAhNd3p+CrKMCqkd9dSf/O9BMvGmtA3W4AjJriYhDiR9UkfTPyXkoD8xXIr0Cg
19x+VW50pa1aitw5comym3un751csWfCLzqexiOhZw0tfFgH80OcgM4fWhPumtTPm1k+cvHMylnD
8A/FaY4uL8Yi6TbRiEc+FPgCe0FDoL2jGbb5XFCG2LTRiJepU9FwLC4/RLzE9MNux0PbX3L1XMkn
lrieBmNH2/P/Tbi1ntRLm0kPlJpepQVuN3OvJjFstRaSACu+sCfpmcuJ0t3fXWJknZBd7D7qf7rq
P6LxLbz+KOKxNYDHzp10lKUANXje+RUV7CZX+1Ew2C0udXfF4WgMjqodlddxA+5SHRTzYE6HhmgZ
aZPmfsb/zbjgDi/CnKr7K/OXcJ7nCZyTdJRJWd6teqk43tUV5IPXEmEP1kWQT8TzymMFArq1uZKM
CIWud845MMpDGHpsi3z+6Ewywa56WxAsBlBmIm5cEoe0m0Jh8pMbu3SZigd0IQ68USZYuhEguGBn
UMY9ez9Ij9JZibRgROB8WmP7TIhkAR+N9Q+273D4Zl1hnJBl+79PtLFHO0CK1XYifkEOmL3G4NUc
h/FUyugt7mX3NkvvTfcZ72Zzt5mQM+z+ucY0Wz+iAqP6exh/1LrfpAE8XJChpdN8GNLtP1F6K5ur
QKlqcaEcTdI25DSrjceZDg8g/RBO+gzJfEaUe1OuWWMX/LbbMrfe8XWqnwTZqxO4poPBuC+OZXni
9UL8z5HAVL610wR12WLeL9Rl+apwnXuS42nbVDmyMtBZCXPz4ZGoeSQYg82iePniytsuxc7WE2Bw
ETHsxUuYnF+YlFuWoDVqsoUsg4hTsd55EU8ZwVtTkKyCdtol0+dq9aXX35X+nc+bwhFqP5H8gnBi
svnNTbHi6XSUFrup41PfvvscMtd/9K8zkaFqc5n5O4/V4MkYjugSr/0m9MfQr+YgXAWFU4ZXzIZo
KufpKufXpL/oylmQTgZGaWlBYFLF0kvrD0BMsdxN+LwLylal7izB05D3Z+4Xk3mxF/QdQPCEbCwv
ONPsDE0jUDuqsiXwtF4pjCf2VCwDH08YfVwpVzThZ/bc21X03/MFgA5kns9J+UGE2eeuIjkdNyqC
8stfYEIVbi4CHJPMdbvu7Dq0NiGJLDtELeZ7n7/pGcPwtUrOxnBsZuIQcZW4OVBzQIilsSDgXYxY
14ElrGYXJ16seEgc5kMyHyTzUOe+QKmEnJ0H81ybv+MD+tbXKX6e2uSI+ZCZQb7+mBhmBjK5vzkI
7QWG0U6kZbNbcqRBkxNCrrvtvJyFL+M8ZrpNG+bT0zhNRwTxrroEsAchpdIA0OMh6tbnzjgs8W5I
6sANFqQSfmKp/PsfNAsb9wS0Kc8xOUbptdvWzzel+MjSzzj+Krs//TZv9xTuNbRxDFd2w0JeFB/s
nRPUCDkCgl2iKMOR3tQTAOaiNmRoHc4IeCvtZPIAI1OhOTLzw/EwGgfSoTmUMdOEDSspRwBv8Dyw
6Ti5bAMWnOxReTOoJ1tqVrA+SMoJzlN+XuVsGxouCsiYxpiToi9buMgnSl5yttwTr9eJuGLFbiJo
fpvEnS1s8Ulgonyd5NepjAS/Ey5dcaEHaTzEGgLb4W4QJxFOF6k/rzrDHWXa/i6xeiLIBpa6JYrT
HnJEQRyxdsmuFVoy8sTYMvQ9avtiP+iI/xYOAYew/lw4hEbZo5OHQ/g7SUIjLJOkar9Ue2PrxoLW
TJ03y17dEVbgTUg8BK9vYAMFj5YiEtNfrRdKGV2Rz/mdBPvxF9rKmt7ie2M4x6ltJDs+KGU3N7sk
3BEJxIHZwVL+Xt8QjjDAf4kR6N8ZQeNzIRxLqMYeWWIwkKUhBqPgK/w0fpT4WJsFXjmPOg18K1Ln
zCv+bLuhurG2280EopK4jenmgCrRAfzRAHOkZgX/mDMNTo7miStXddCFJwPGLXfpOk8+BnPXqPZz
r+DurSg/I4/NrSq3WBSazgsgqRw8NfkW688swun8eJZsL9SzhkEvBqZED7sfvg5Jzy/Xml4GYhs6
ZuYo6h95OGohvrKrpt7j7o0tdoXJYAFg8SkkkbN/bvm9yJpFQmle0NzkBvTLsZFpCk3Mk1ldZO2q
hDdBuYfhA2/KlAZK80a/b1E6z2sS2w7hL/0+2hXt1RQuOvrXm6GezA1vUGjsW9QOMbtUCwvq1G+E
6MuqH/F4ix6VCJPs1E8QqTRa3v0K8Jx1h1xR9tfmU2o+8/gDK/EvoRj/wmn/IxTJlNXJuAYbknS+
BBddohRtz8q/hHT02j/IDJjeS2TOgJP7+ePvq8PlU3xL4n/ATrA4Ms33NFZC4fIycFNd8HkM7bVA
Y7dNqPyt3Zf0B+tOnP/pn98jNTNZ+RWaH2n2PtK9BNs9kMdm6ueGsgo5KIdDOBxl5R3UqJcOhVu4
CbHDdUDLiRSEUaD0BzH2avGRgD/HB3Bmbeni2hP04KGwRpgECgcpGOlHVMXFuEY3MVdfc3kpxUsk
XmLi/edLaLBCUvR6QquV+a+S5Wbdk4elWcK2Vb4S5atvPmmIqIliJdXt74fO6A+k9vuxw7Fy+elY
IeiDbA9YaGCZum0UUZYTTPysAvIKdGpM5MADog3ml48IZGl+pnxlub/N+cxEDN80cnFOm1VmN19F
+x0KX4r4mfTvNKq351dE2lMApYzUvxqO5nAyqstz10qXvLu+stuqvkv1vSsvyT4aH6p8p1dYobWA
2lLKHm00rBxNOEiYe9VL0nHZ77pnICBJSX22RA2X/VJ7DQiTcQ5Fa35Ar5TGpe9J2Gu4Ww386C5n
AF82NQI1qv/3EoHC08YST98K9z0nAUYJtNKNsBdqp56dJeUxdWXpnBMSml2l8TqijKuCugpYO6Yq
kGF0kPh/jfrl+bxkvXWkNWNek/mAStUEudtg69eRDlrglQBZhcEn5jaIl1CsE2RCmSZEO9HUtS+W
ATrb8Kui9OQ+gmeq+zqnHxI9v90zGhl2+XQydttlrv57PrFb/J2r2S3+N1d32LpEe+ZS7uw4tAbS
TYpsL9bfNMDEBMcPN+jknlB+GWvsdOB6wZvTSJ6QLHm+iuDkNU3Vq9WeO49gL5CQPN6PzY6Ts0ux
uu77PVMZWiyAQKPlwyEey1sNnvI85Hi/e+0iZ9fmgFtnJfBhWjopYuI+J3BUdhLR0n4Q0zCiiWSH
/Ue4wQX+PP8jyl9k3ZGe125q6okrYsh9lGWURqUgrxC4M3KegVgAp5ZtObfLxOlrR6CQJOPF7enq
QX+qOcD6/IYtORC3frypK1RbdySKyeo2Ml5aWHKJ+w7f5tktX54YHYSZoWc+xKsDlspJh/EPVHiq
V/B6BSrJWkU50YZ1QIvEiD4j86Va5hc24zUrkBam0t2srgATTHc9Bs/6T3iJULcjYuI6WhItn95U
LjwvIJ7KPQ3lHnIMvClyAJoUDegIWMS6QFcXQi8KcbryafIU2CCuUmSHybF/8qwHqLI0gwQPjNzC
ppfes+4z2a/yP2P+J5H+qOKfOfsjalBhHxxzxhbhVsY4TwhfRmItMf5pwOpXaQF8fucVeLBbj9xI
5qKRLPlfnYaNDKEs31/CB/JBXfqzWCGq1KOWJe28FdUeLd+wJ7KL6q6OaXXK3tMWLg+fy8gVc2n6
8zM5ce5p+i5C1rtVelCTHd1Mo3icZYwRtA4GRBrI5X6ixBdiHGcec2nP1UMqo9V4Fw3yX7Vq1p7a
SqV9Iu0pdcUhs7Z6GRPkHo2rRVUkM/up5jnl9AYdrh3wsaebYUnQvJGAUEg8RNChn9Inzi37FQ9f
mEnS5IvY0ST/FF/vXf5GLGLm5IAloVUp1j1oFPBAy+j2YrjHPWQcC/OkxNdEwI74KMhc0t6G5CMm
IW2h9VHgKr0/9ph/fYazrDwgWNEvqy2LxAK0nvk73nIyBed3tX7TPv4+OAkPxOiu4m8U7bAbUWHP
9AYNlp5ZxbsXxXuk9Cn2UOVSGfdmkYzdQv+dHPIFVvC3L84jgnFg1eDMOvcpLLBWI7jzHqqjFG0T
Ss747n+5BfHB6E9JpnSf+xuovqE2Z4RxC5UCpdFulyi9pN1mFmQI5pQr1QrR6jx5I1mn/JlpsCK/
GjvHehM1DAqPRL4r/Q3b57+CEw6HnzPncPPy1QFowKPKdgyK6bR9R4vzjj/U8gjg2pxZX38A3zmT
GNcJovN6xVVXTt7B/jlyZ2e5nYJn89kr+4lrZB8avgIuDJM8nZvqwutcZjfQ5iv62fl7TH4ow3ge
UcavwDhfQaMGpebHvc8rMgFO/ZHj/c+PZOxQG/lPg3PoAE67/altrgzOM84iSrZal4B376xtz97c
HuluIJwsx9GD3Cr7L6lYSA4Sq/pogIC2foJIRnVFqsVXrlYfSE/IMN2dzBWCgeV3lMblyMGbm2AI
fn5Lz+9W/IP5ACFXGNDMIoabJfpr08rbYVu8/qjCV51/ZhTaCXtcT9U/lM/r6+8h3Ysc/cK+zy1a
4UplY0pEzLpiyJrikqiJM63TPTqAovRgWB1oYP0wV/eCREf1pje32rhU6lncSpIzdQ56I2TEX4Ls
t/mB5qbx1CTXVLsb+ls/fhT1l5F+86Hy0cYaC8KY7hJYQhMI0/2muHaHmTrqLB34C6y1dmLoFljJ
wiO5aFI26rFCJG7YDQK9xsGYAuf02mTCDpNNwRhY0qN7zPEsGQzpGoMD0txAVYN4O6tHsTteCGZb
0VAdu8rvIBxGrh5BqbgmlMd2qO7YJVNGPfz1rBfzn1G1CPTkVKCpmdNAEgnjJw6DHyxrqxOhEaN0
iyuSS3eUr9IGR5pMRJNMnfBveiO+5IKxV1h5+HgUmShl6upAEADUNoPkKdK97bkwriEGkxASitX3
tY/j/XQ0BUvEiCVY8mDV7IIhIigrrG2Z/Lm1JBxwM2SrICyOUknDik2SFXk5OrKaxklapxOdvHXk
fVt9JK93/HtK82izuz5fFXMbQYpEJxYlFE8j4TF77igo67y1SDkVYvvKC4DNkDRPu1CsVbkcUnO9
x7U/tJZUXAfUM/+SIy/MbuWyVTXjLt+SsBQPRwMOobpMfUD+yUo5Yx83LiYYWHPCQC1qBy5aasGN
wMhOzWYw/EoPYH1XuG0hZfKzaZ5VE7o3xqSsfOVkj2pL9j0YPnVX65Q0yl8SP3fE0I8rYtcDGYR3
plE4mARfFvwJy8RZlE5JTeRIMMt+3x+G2asKxA31nptxR44YubM8q4rECmuhLTNtKbHH2JFGh9Aa
3rTubXh+5FxMxZ8UUbtqx+ddGW+n2pdrMr39VPB3u/75VrbvCAd0Mk+b7VyeuLIRiZHzXWKD4Cg+
yriCZlagYNoS9l1CRq5lw6qAcnXbrBH7Oma7vGlK4dGZIZz0+BIlF6G7ZK9L81qYkQ6x9RbdmLmy
QtLTyRvsrVdsSURNdfsRQEbf3bH5qMluRnow7vrVTn7udTvhv/Q9GXbS2ipYKFMACZMZts59j+JV
WLQVgkiaqBWndj/br20v35YImgLH9P21uivDnZd8SO9Tc5u4CN6E5iGoUEqXZ3LOZTo0g3I85csm
zRoNJ8Ma/Zd/R43HGm0ApfUpcfa2CFDjMQNgyc4YA0gEQTP89AYb7IE9AmQF7KFMjpPqzwC/olc1
9F5SLzguV6PjlsqpNX2u6Kp01w4SMb8KvSz0es1NjJ2MLCi3qwoI2+o338QH4ThvSZ3wOs07WP2E
vXQ9ys6AgvbYr07G8xold6reXsyPLTpyH3vE4UBnoGxaJkJFqrVnezUvH9lTtHcku29NvmOhDIRV
IM5BFQYkRZZeOHoUUWG1qBRXhPd9uWnn7Daydolfl1S/9K/LR7Ue0gP0YvprHlbYf46N8K+2DzeF
ixIiYzqrHXhK06eA+k5QdXbUDNauyzO+bq4Db8WeNiVwS8Uh5YU/9kX/DQJ7OOpryeKUWwhRrRfz
+r9HozY7BzT5Xjoux/ase4c5fEvLDx6x0mtH7zXSUOEJMBq/f4ZAiyzRPY8ouyvCdTIuRJaZ9bGA
8Se5bZvXdg+wUC2vxlcDIOSQDliHDoql5/qL6IResguKcxRrs2my5QLQQytDNrCVVtTS7iHuaDri
fKnAWop1YPKRZIdiPZigNk7z0HRvLD1GOq38fz5RgtTqUyJBtQSJduA2pLtZbFyqoHu0olRkE2hN
IvGehW6kBVH+I9p59F/SUp0OEwwnuz3bLK51CYEepkFiTf2kOJrmsZFQudqtfCByuiKwCnnnv5JM
DhNQfUI4vSmlQoMoN2+JGYK6g+DPXenB+tScxPpIMKgiHeuOtXVRPmfmSZUuTUoQ96Fv7gVmvsHv
yw1Z2ah7mIQhQRgjiJ+XKFuA6KrfmtXjfFZoVO3WtfbJHC1Xb4NxWyIL29OIl6L0adJI0Q+S5h66
JgIPwkJaV7l6+UzeY2D69Gsem/dBPGfDVVs/2Cy3WzU8iONOaXbvWAW0lbvVaIk65yjkD2xBllbD
13qYPjTpQAR4Wgbv3rTZvl73bnjL114xBWNxpEjOIaj8leLEdCLZRR1Xyszrnm6xAarTmkTjv+QK
Vjuy0GFf/ifw1OFdWoc47L/qTtgXJH5QL7Joq6INZdieNeGIwDNpAgJZTNOTEL71HklqfrHV9UAa
TkJ+zqlO6q7qCEd7M9Jb9ECOMWlQUweZ2qBmYVzztR9PgWAe0aNAS4Cfh/eIKKfknhhoXfhrVv1V
fN2j8E3EykFi5PMtEt5E/V2VPyosxhSxGe8CctXoXdnP4b3I7qFwLdLL0JyG6CiGh9IIii2uGqnA
QhRo6EOzU2qwgJ1VcJGNmPyM408Y/3TTd+jkw2183rRonSNl6G3c/K2A9LA59qWPwzMj++GsxteJ
IDOaGWO3Fh5V8a6K78+91ryNzVu0BuG3BEAj7RRuX8KlahCZn5v0vL5I6VlQjg7CboulxcKILNiR
YK8vzD35Zh9X0NiuxN2Cn3H98Jg3jXiNOVVngx4Xe0IHaY2hdrafzH8NHx6fz7v+dOtfPVAeH7FG
5cfqW6LZXrc9ypVAldfM5YScGrsGzVKEzNqC90KtU76WNX0Sd1u8NGdRPnZUs5VnvoixxtKOrWf9
IFtUWPjL1S9/ad6xV/LU0vrWodX9P6bOq7d1M8qiv4gAe3lVY1OXLNl+IezrGxZR7P3Xz6KczAwQ
JBdBHNuSSJ7v7L3Xzoy3pnrvks/U+AZckLhS5SqEJkwX+rxkurXoGqZLqzbEdAzpbvFcppaLwSaU
WAOAZyUK61TNrFJIq1pyHk/cI3bEuMRcn9pDbQPq2XAAtyMFJsMiNjYZ+fBlPEJBc6sA0xJqzOGG
t4B4trw3FOKJWxY4ZI31cScOB2M8NupZw0OyX51YF2BuxPwwGbg4GcG2qeRP5o2N4sg5B9Q7CuG/
JheSFCVlra76dI3WIRGVEzWrPx/Fiv1iq3+GszOE5mITpc3y5avUrfrjgKNGd2rDXcQQrSpHiMHY
ulgXGXlwNhKbFN8z4f5o3sPiQ27eNU9HZ1ZOVXkcuFO+5p2xnued/2zzTAVMZqy8sc2n5WybjxZv
nXmM20vqFakvh6S+tubLgSjqO4oHgMF0VLZ9kPxosfsVH1343gGRNVKa824Y0wk1PyzXAPxBIRSq
E0Rs818lRlpzU0To7LVtp9LaAsp5L6XHOMNs8zR2fTc7pGXtQBy17I7J44hyjC6i3htOrv3Nim8s
aZ1f/yDDAikE4aglvjVwCJqFE9Yp/8+iFiqOQS8Ey7nCDr/T2O9PaHFz/7WbP9nVADB1SxIRaLa7
x7huuXUib5P13+FSg0W+mEnBkKKWhPoBciMnh9Jp6C9obs0meKtoZkhYhK8Na4c/ANknttt0Fe2m
bLZBYw5kFVnNvnkr2sqfvLHo5+ahoSSQYT52fH1mfm7g8rVu//JQYYiDxR5wmsmPJkgh/PPENpnq
IBPvnulnka0FCQm5XWkFnQL7AmCS+fZQbtQWCh4PbJm/BI+nZICZRPGYO8hxtriTAcRSH3vhvzzA
blHY6+0WpKOeLFjc2HApBjeyI/3aMWb+dkFfk6dbHi13GmFna1fk+5BoCebtDdMf64x2AvJwqpoz
82AirKN92LyXyjbi5xE2YrgWph1383Rp9hed6N2uLHdjsOP5yTDOgNQV8zBuwhPaD9JOF3ZPXD1O
rW4FwzdHn+EBB2h+aZBAKaidC2zpe8EHip/dg75RLewFHIORhxSfWGFTNsQybLg1CbetxC0rbhMc
9A4ar2K6rPMP9fEZp5+Z8kFvdvheq7eOUSawHzXRj0v8OI/ysQkPPUY5cd2/jipFueGCwErE5Ipz
lBBJDUPjFAvcb6lyW/z6iXB1dS9L0TMnyY2Hhc8bghWeOmdCylScoP1Hf90HtOBMpbJZ+Uh/tnOq
vwUKMbIcgti84pQy0oxri0hpgqduHrZrDMnkwSp33BT5XyH7R8j/FsVfrfwx2u8y+Yqsd9ymXEX7
3v1dVsSvSMyQ2k3sTBhvI7daFiXhsl2W7ps3OXet9kBlYvUAlXzABy5B93P1kq4xL0bkZIAg5HuS
xXMvnvEYR7gwhNlj3N4ZQyhPrrELqauYN1f1RWKFUHUw/D68lqhF5gufec3FsqsI0Y/7Z34AG6c3
y4xChz/dyIHczfBKZn6pLOmK7FdicVrcu+Vki6WLJWCZd7vKvD7sSKIhgXI1T1HcieJNEGDJwuxO
LSPQ62HZ8XDhcqbcB0LYsvhGgHA05t7OzQkSmrcpvtLvoBEGFZHYNoO4TggU5dBfyReA/4Xavkvz
PdCf4KIW10fylvZvT+stPNboU4tyu+6b2YCW4wG5/e/RKxz8pERI3Bu4SdG18sMELmuYx+P/f7Ux
5Yv4OUkOW8y8bm45TL4DLD3KsDZqgPX0kIkHIUBuSbtzX9PXc7AIscg7dBc58ivVz+fTNtNwM83T
MKftQHV01VEpx+OQdzHUC5XR6uOa9c6Q4s+wycD1hWO+/iurdzVsxRr20mVhY8Ovu+OzO4awd/6O
6RauikKzabQ3um3Z+RkK9fzdytrmu0Uxcs7ru+UuUbbnznrsIy+uGNA/hvKLeJ1I1U+z5bzCyMt5
ZaAQO/SH1+YMpITw9hQvAQH6n0zxniHde1gsXU48aeqyKUieDrt6ruzWDUsXG1bsSKkfRzTk7XJj
lx+EfmfqBCj2fEiD5NC0h6I9BHNcWzC2SM5dvjWHbSP5bHit2Md1Ym2tK2Smp4uBBS3IWPUBE41v
Pl3uqdj14+tjxDU6JqfSWLRLDnmDR8gJtxnB0hS3hbmJzI2NEcQVZEcX7IyC6yRbZswq1aGxjtwK
lcTTdosg38XLoyI7HWw8Qz7oEVF7x56MjRBu/kw1m4kDS+ACFxRVEPB/jM2R1rDMhWv17Jwuc6gS
3VsoRBo5iZ1goYnDaQZeYT+G+fMc4GBtN5O4DqhGasncb9rHhqObrRn7lLZaBjQnkbyEJQD7ZJp1
0XiZk7bRuDXgk0h+jKypecnjpIIqWQhgUheD9KYj+kUHcyV/mCuASmuKDqifzle/31dlSDM2AHFU
XKXivLRSK2jEZ3DQy7nBe9j8ob/Do5HnLzpfOEu9pjsoDlccO/In1GeKVEq7RZjbsRmv2k2gr01c
HvFahIAAaJv6mWGjXh5sMm1eGThZr+0V34ycf89OseGr5zs37RrsHPXG3tZkw3fj3AK710jAV36l
fFJQQ/RDGtbwV4l+qDyl8Sc3dsoL05GZXfxh/TV1PLgMca226wU4jKzf8paxLWvZ1rOc4rU8m709
cpsU53fNWPLwKNzM+s6HLwI7GN9lhW39TV6b0UmXyCfv+uc+NQ5NcDI1DEPXKygzRw7dlBACjqJD
RAFtewBxsazQL3ACCGyx/Vhma+CPSBgAO4A8+8/ELwePbLOwTBUnMndhf+D0Uo+neJ1yRDWO8gCv
+lSJoHjOz/wcZOdHzsf2yLb7QNUC6uUu2vzK7X3oIbdDlC4yl9me00P2XSmutbYQtVoSAw73DLDk
e9utFIcjhgRoJ3SM+Ip8IZDdbjcFO30djNi8qOQ1HQ+qclZzet5vQfW+uOvGG//sN201p2EoOag5
hbPZTz2dDFTjNan3aL12a2mb3JpnvEhyNQjKpqNuquhUSAf8Nkp5zMvD/insSmFXSZRI7qSl/Sfk
TeWsxCClnu8bfosWZ9+Sejqr8hU+vtgdx2+BqUnmR+fR4FQwhf57dKgH2BKaH8pb9fWcqSyif3iU
Dklx/DDlG3MQz9SFSpy6vJp/2uaddYb0uFuPe6Dc8urKrqXateptDN6e6Zs8ESce6htndD0kduj3
mBkJ2qP/74OjVM/vX82/HeAPeZPiPqiZCBwbUYiXmudP1s4vI5esTCDgsbHetKfPxKS8JiZmFmhv
9iK25m1CQZX6CTiL9rjor0dO0r9l5a233rjsSbbRd6fesupmPnjpr2xDieY+Oo+FaLgEVNEp9jO2
Z28Sy/XIrQusgK6z5J/Np/iSJKje69Nr+StJQBspyjfBTUfbgbM0R0wQVH4Hkl83Faq1c0LDljrn
hNnZxP7NE7Y5aj+pso9pMp5TBr6/yob9Mzu+zzno+Rw056CpM8OoLZcb36e3CCuPviPOa5VuPrlW
PSdcFTrTe7/WQWGo8hXqw3X3OQy+qWNu8h8MeKzECj8nKcXltkqhEdc7GM7omfMdnqXd6w4f6h7C
b517PydqqIPlCdWSyDb2a27vEU8P/wRnDhnppa2DnAHJMbo3JOxZjYXGV3u3H/Yj+Go0ZU6gxNUG
CA3wG9sonYnt5+T6lDZIzbJ/+vChYs2vCpr49oG5r/NjEHBiOmnRefdOaDvT/4jLXTsdjPwQkcLk
DwvKmXbNCtsfyjcIsNc5F0WaIX8IV9j1CKLS8gSRfNjLzNbt11TA/5jpGSqD9LJYrfzJOq98mvA4
pfwQwvSA1vCughsE+40F4dhHB4TXCsV62YcL/6RrHgSR8TkfF2aWxPzp2UAWMJR1uv+4N/mt0t65
J1LGAzIdstIxMQHqNBuJ2nX8qA3dOvSwZcdi2hnZvhgPVX5kJY6BkfA129/JUTDGJm5Yz9l+CbH8
Lo/3YLwzMMfpmyFcZINY71EmrrnFHL7S2HbhvlvgnKLQkf1yyUOe/TKCgbIJCYK9jY/luAqJYLGm
Owajz0qTzaCCzsndik/O4A5ovBsVf8vgwID/jYvliOZQiQxWL1728ImLxY0f6B6HPRbDHPZSu8/m
rBRhCVYPQLIJg2CgBAJyM8vL0zjxspLZ6urDysFRnQZnoYXnfHgseKa3/+Ie6K5l/2BEe4AagF3o
t2aXJmZHJTyzTk7uSf1uLG6mse9GeFfsNWZrltTYpJYBQaB/4nt4BdZ/Rvi4nc/uYrD4UNx0rMBw
AT55yzkcNjQvHZvoPEXnNr1o5F7TSzpemvFSuI/hLVSvpXB5ZpcDePc9qatOfxP8ivQOtjrmGUlw
ecuJcxSCjTBLzHmeZcDC8lt2MYLAIcSW+jpA/u5R2C9S/8ijfJjTV9StrWhwQU/B30J/E0D88RX2
1ZHQZX/A01Rs9XErj9vMjjUoLEdZPcTJgbiG3OzHZm8AowF7Awu7eLNgvM0xtV/HIMZgXn22Prz6
K1aGV+uHBQgOhJrZKzndfnNqs1sjWfo3c3lBvI9x/M9ydaDt+jvvJ3o/7ydmdxB+/eI02wuiv7hr
IArgpGlzeqr8aPCeHOwDp0kWp1ad2Ti0SNADZGyWWGlSpjxSPT7JOJwMnO2FDv+5N3W8ihRfuLDq
2PyN4ilSz0H7pi2WvxF4PJdRvwu5hWk7jCeOM2BOF86voFuN8/UVQcKRiqWjEaAAz7aRhJbn2S7t
Sy+nEh02yyeh/nj28nA18nl6IvCPDnyArOaJRvsjkWYcH/dAI5oHEoAt47gMKWE5Gkeis5DUS9cg
Hl17CA4QX416K8qoHLt2RWNGa7qZ6IrmLNmZphuYriK6aw7PlFsIF+t54SAx1kQxjmNJNfiunfUz
kDeTiYvz3GDZ4uMw3miJIH1VGjg0AhNr8znLZ6/WBB+QT5HG/enorHTydsRD9KOhHSXtSG9juuyT
68ls9ngYMeXgSuXEGtbz9J3DMnotLhCvfeII0wfPCYT1ZzunlE64waR1/4TCPbsJbituyZrOJwfR
1e+K3UiO9GJK18YEEXN/CHewKbHxXhrvELiV7WdOz6LdrUThqJKwFfHfn4Li+ChRDg9GgaHpGc+O
QmH0hZAF7mKqV0bjZkg9mkPQsL18HwaRQJZTvzbAhFarZDvJW0XedtiaxJ0VoF3ssFItDO0cPy+F
fh5b0hiz/T+0hxUZgDadvUqqbM8cS33zeVA6m8bNVNwk2DfDDTUpsrUmgqNA4NlkaJ8Q/WOne4Vw
NCjLvev2oSvDI4k8TXUfkRcSjlZdBGX3aavg+gVnwlBGmg2mKwyCGk66m3ETXLXWtkyB+2Fb3+vt
AXB9wan9ccyX0F7bo5ocJfXAeEjpVrJYXAfBf8i+Vvum5BsL9RVC7FZUD9DCh8qTE6vz88WEP3sX
hLvMjaNdp2zLaKfQUNbOMBiKETtkjNklVlHHt4tNnxdXxZXOgWpO14fynK4vdJeAi+52rV9DhZoR
UolOe/bR1I/RE8bYSTJP0Ubg3EYGvSHyfcAexFXO4ZyLOPREji75PO9p2IFy7yGzib9mGmtuljhU
l/PYIp2TbXIe2cImfdqhaVMXxWonG2ke43PkVOu/o+jzNZPsNqP7x+J0vQ+lbZqhShzVxWNp6HCP
ud3vlWS3Pk8kapQLcr0p+nTRjZyMP1RlhwUSCi7h0WqFnpECTpFsjFvcu0Fdcee2rN30R9V4BKj7
LqHRcPXzMDdFd8LJT3OkRlWN7d+e7MDFaomdc7RlOiQGHnvrVfDXmnl7uHX2gM+hTtbBGntLvk4l
nF27ylooP/wcPMFFgGcDdae2Zdh94hi687g9Em/mjDimfNBgyq143PPzAi3CyLRqkvWAtzC2+VW4
1vCNFKvIhnFHK6VxuLEhxbgT615BQJfzGTctYwNITSkWLYchXvf2FN99/PiRQYhsUXuQtPmjyiBL
GaKwajZs1J4+bTtIBOMw++sI8yoNS3GASItCPSZL6lKbfekwlry+Q9XTAQy65v+iSNMh5ywCOoUH
Su9gV4vMNcUND8EPhdmxltf+Q/f63Atg3HJzCZ1HCRdmpdSHId7jPqF/y8LgvRTAwPh5RajUJeeI
A5EFKXYkHJL6jh+XljwB4c8ma8eLF04O/kXYSt37BHHEB3alLfN7lG8eFtrHFnFZS5j/YO7VoIG9
u/3IqH3yp8ncVOR7yXdQJbNKFFY4pEZmzThKHJbu1uhaiQct0Y5j7jm7xtyHExyWk66eH8MFYVx8
b6CMa5PzQY3mv+vImlXesidzQKO7O7BSAiMhexl/obEKXhuz89+isbaPbfbaqCSFz+IEL1L29IC/
4kVqJAfo7AM5t+DksQFsOe4IZ+r9USvOSy94bn4NFjgU6hf9Rk02DF/JGjthp8x2wtTastFPRkeJ
6FJwgYJM5Bk+UUWhklj9bpmsKanC9Tns2o6KLdBa+1aHhLjBJ493XUmdKZ998mpke1F8ksKD9NyX
wzErz8p4VZAx9TvLAvAa4rnFmfwC6+hIUsJM1TmRKroWyuWH/KeDAci36LN+GQLxPa84fSw1ZbFy
ZHU20fonjIlLfJW3uLRNqu5Y36jH1TJJ1qcblnlOIb+WeZ4kfCaBX+EPFixPjWffJyWIbAUkT2Yb
2WN05L3e0gW47GhIkG/14y4Md5rDlGurXOnN0ECNPC/P7tzVJ2J5bW4T+CoPUbRvtK1c+jxIyLxV
sR2qgGyvv0iElRYdH4uLRaBNPxIDUt2qdyPwDaqb9FT6esaLM0UlISllpqM5xB/O0xHXIY9HbWWS
VAqs2QbaW4AtrxSi9HP6lwBJjP8IjtQjc0mfE47RGPeCH7OHG8JYwxjELMOdJzqkSbpAmOKK/X01
kKJWYrJEa4okPA9LZpVBcCOgg/VR5j6nEtLbo7uV5gX8E+G1X4VUKHZZsGs5RVeu+iAU4BJYf2/X
/MF8eCHH/NQjui5DCqBlO+Ww9lnUriiSbnUBUFlUzXHmx+JHZi51PlkyvLS2pmEQtA2wVfpGpM4k
3GzKBew4mWQ7D09yQGBOHRQ2hcInlDTTGxX/Abzb2qYrQTuETEU6O+pVVq6fwykcTlG2aMCCkdNd
0QNYqnsF6nO3o65m1Wg/dfnTEbOntG0JMKD5bsxvi2Dn2JxxIlMGFFEiUBwzylpQeRbT5Tea9qsA
+ztMu2Li4QzkgQ+o3Omee64v4GLJ2kw+uvIrTf/U448S/iP3f8v+LyfpPHfgd1j/2g/H8mKue5+Q
M75wo8OuP/vCySvpr490Dfq06VaTMjuoVN0WC5gexOxcM3dzzRUXeJqM/CzlZ2ayy/AJPMN7E7NF
tew+tcmrUp8lvjxDNAIRbI/oZJ/qXQnhzaxEa8O2VJfBEdxgglJE1XxqxOspRq653TAzOgaea5zv
ub2nNmG+jFea5EqSE7ZO3du5YYNF7As30NznJo3cEUh/6ZmGp77CLXBICLcwrzd+8pgNuthtMehO
7Ele/Bg+4i3M/4+wpHbgLZUvoAasLfm9kF9903DrTeAQ2WO1jL9l+qWiI0XLGHvneBMANsUNMzeQ
sURSDWfT1UmOlMOZsVaAElIkt3928Er2Q4takfaYHXfBDC1YWcd7ziP7wThyS8qbwoX9uKfTWsrA
9t1GMkCXKLuMyTmeY5vHrNrXGg9dnwaJDrpyeRbGqyDcwvwd+1ZtfGrPb2E+k/z/mGCf7uq7tjRM
vNUeTNBaJEPEA1p3hNFtDZb7Xs+eQ/P7ZNusMc5o42cyfapA3fg7tFNzxWZsbN/5sWS7fRmyzGnz
ZRJ/+ZbN72ZaKnuV7Lq+DoLNo+HmYBvcT3Rn7tJAkGu8Z7ViBYeqqyHs4oJBABuJEsCz8gKuSj7l
D0fTMc8jQGARxWbUtx7cmQQ+EmHexpXW7OKQFtJkJ5WztADcAM56RCWyfjC/e3wTwTVU3xS4CfU9
w0tc8cLeQ/xzJ7jhMJ4FOo4NFrmHBwkL6Pd4Vfttppesl2tx4GQMzDyZLG05DDacV2sVF14TegNa
zH/0ht+QH9MGIjcZIvDAZPfI3Pym1rTZDq5ZRLFUcIvUY2qf2OuxuIBfU/ANSHQSMLiIIotbKopA
gz5f4K5Bz2y55YG96KzAx00rsj/sPYTdROVVkh76NdpBqcXu2stf2ONHwq+gi1PqkYJ1lNLE7DSf
ZYtnx0feDp67S8gKgLDLCOlSV5eVMq4kBWr/hO1+MX6MrZvJjhXPzm4aMaaTqKwG+gizJQvACQH9
ZZENgOqrnlnbmcYmemn12zGAQe9Yip1zHRi2iT+TthM2mv/Q3cZdbVOuJNbinLa8FJIGVRPlJ21G
5KgTO5c2XbtpWqy4eNjWJttiawX/SGNn+x//SFI30tO2dvjLuxxTEuk1zpDy1rzc43FD4QEOvjTl
5xXi7LPRPApl+g8zKHncbfrORaHAHYJC4UqaPRHscrTIEmnvuxQ4nNVLrF7Q+7q/Ej1603ebfTXp
dIPZKbNd5DwON4gLWXgan3V7UjvzK6NlPe/WWhcsmtzDFht6j4mzuHkz2+szWSeXiTsesJElB5aG
iFzts2gd6n8XrUruPad0G+keX10oGDgdlbA7pBiewo0d5tf2qf5tk9sDmNAlS69y+fYcrtT0Po6G
ShfPYVAPFXTlxH7gwE44Oe3QHJp9zSIBVbH/AYnQwgrOWbn5iuDHxbZj1SKQ0vNV4npzAHMLQprH
zFTjjJvPLPxQeWL/fSCwFFT6bMV8m/AFK0HBpARF2Ut0Ri1XKe5CAQdyY67w+OAdhcBFw7TXQiDm
18LoMX86mn+yOzTnkG4dQm0YHKNtMJ7kCPDWNV3VS7nY1HBU5jSb+LjJwY0o2yNgN3zv+ptwRnzh
sGixMXyFEtCw2OqjYSE2tcFZ008mF1pxsZaM6bPg8utJpliFVX+AvY4gUUlL+GwsJZfwrNc2hRur
RT/Y6Ks0llEpaTwX2uMktx/C4z2T3sJSW8LJbtoAMysQjkNTH62vP1x966Bb1pwioLoJxHK4924Y
rIkYGWBrhENY7bV6t9mY/8hLKtWPIzJn6CP61TsVkFiEYuUJrV9sBg1shZvHpGEZOvwH02m4FSHV
La5g28ThJIB3olaPFBZbC/PU9ieX3fa25RSJ3hf41HnuHsYWyyd1XN1ilvXgdff1YUGcy5ZjG9EJ
hevPX+2MwwcEWXFJklP+PIiwzmYpG46Aby9Y36f1tl6xwEdfWLt8ZjRs2R/J3eZDWAs2ulpT2PZf
tOX5j4sewkDgiK1jqz9FhYjvRU/s1R6A8l7axuMecF6GWCczmtbbnsXDuJDlbYsXAodwsCPEikn4
Vx+ZN3Vv6uPNrK4VTGpItzJWwT00gHAZibawn3SPI3QZesGqSq4uoeXk1phXMPIoiWRVsKGjJB7d
CuCw6B//0nS+oJHRVjhkGps+Q/3KFFeSHeHpcDfldsSHIQOkEbs2QL5tSkFwsbQ5V86WY8z9PIEW
2576TdNmOYztdbv+dRghj+eCt15EwSVRrmZ5lYLLuliUxaHEYL2qeeZN6zTHCvOWhteZMFodO2Vn
podmyUUsUfBJV06LjcBGW8FKPyiugGSbM6U7vwoquioiXclRWuAUYltVu5xCZkiCUOsAP3ou+nGP
O2llrHlFEgTVx+z45XjPe8INs4rme6bICZwqnKWQnOoa+/C+4uGlLcSPrDlarObT7878kB5wu96I
ZH8ISwwGFN1pydI65wr1F5exOzXNUf8JkDJcxEOUXX6u8ScfNlFDEeEqHubPV0IOsN3oLzGopKjB
mZJLxS6eMC9h/XaprUVaKOLtIGxla1evary4ps3WXa0c0hMtA9vLnf8L1f115yMLZRisGOREp2fM
5mwZnqaSDdi/2Y+hY5HFJpzlO4w0GtZhpLUvRlqi7yGk6dohorxonuA62cdTxvzWIlBKvlz7xvEp
fkM4G80PtbgTUWQGA/MhsxmJ7eE4NDPJy6jW4p4kJqlEwcGFDO5syUFdVGkmWYBN4MCGw6omcgWi
Fcm/854fKaqi5ciroHEZprXIpT1bTDalxkSn0XL+knC5U+hkBQRUDsC20PvyCLrVuUgvhnXB7pIH
VLYDijxY04Etp3gwMFTzo5Q0Gu+qeBdO/mOCeWo8vSXfKJIds3C1v08OwKkvKX5nbam6fxEJ647t
9YzNKLUDtheYa9nfcKUlrPhx2tBftQWMSqT/d740ut1vvF0dGC6QUMTnu6be06AjmQUCUHfCJeKF
3vwrXqjs7yuvNz0mCZEKdSBc+n7uO/JIh8v42dd97sKlW039rtcp2ZgBrIyZnBN2QrIXMQMsDWPd
xEss+/V/ln3zucGyT18D3jxElZw94/HZXigLXhCeqJYXfkWonnQAhVuL1f1zJz/noCD/e6ZYgoIC
h8+vLp8ztmH0kXT41+8tqcDmn3I898lJMW7QOXPZueXfhPzg0s+D1Au8g9z0wBrHpMsGW1722T7N
DnVwTKLz8waruhguCaDI5K28PbFy/fNofyKjOhrj8E2FE2UgH3gYVdyLlwDGhjslf0rx28q+ZPPD
fLwn8a2MrxQS03gIT29O5roJAYc0+4zNDaAI5kTO+KZWvOVJ6FOjIIEdA1Xf7XFoC+2BsHHbHfPu
OPocB6wO28y8uCcshnRA5g1HlRj4cVpvgJY1dOIO4M+OilAv8umstB+JOv6VxvfuBWAQ4BovwgOJ
OBJbUzIntlTpjaN7SVI/Rq1AhEuTlfYD7wxpidSoWi0fd0yt6sRdxo2sBfR1KfY5bMO2r2V0Gchx
uJQw3/6AW+EA/yuAsMR7GMTooUbMogx4u0hdy3sAw/RHmGcZcZlBjJGZr/2Fzb1Wg08szJi8eGZf
KGfmeN8la8rQWNWjxqS7hpCEtrREfwRe8vEk20RxileQTQq9qoMM5M7Ddzb/OKmwCCSyyX+ostOy
L2bsdiF9GKDyELiZUfT5a+Imw9c6r2JYWfAL65EOmPaFUJCMBUUEBQ2p2zLbQ9tpYcqGNxnBRe34
yglXLndrwJu4UYVhH5WnlJhxOvft8th/i+CccB4cyUqy/xGUu5C/dQSbgjPlaag4KPCLhGJYQ/rI
H59K9yUGXxIYp/6rjb+IR9J5J+3SeNcCURpBjvr16yrMW0de/IqIXIcNblVhSXucDKsjm81EYDs6
+MnOs8JkyEU6wzmt1ONM1m4DDm7Nd6tsqfYS68zu6u0gcbF8ycZ3aH6X5nch4HRlN62fhPAQZRhN
qWQfsXwDS+NnRvNx/8Ts1+PtREH43GG7a4OdYs0esWmp5h94cMviI2jep/C9KY/lNRrf6voqrWXt
poXXRjvlpUMZXDVdq/BOzWYvfFwePEhgSRPNkdW1kM19cuQxFN039DmPkQCH1nV3wDk8yFcWQTTN
WdKHltG4J9/CiWRL8MUPL5rfUfu9bFg+KsndgEWpv0vyBxYuKrc4t7YJj/wVBsRxTQ+mzFlW8raV
7uvoT/aEDc08ILW4LawYn/FUp/45XUTKrYDz9bhr+CnS+6O69cNbrV7FdZV8xda7Iry1KkLWQoxP
A+VBWNi0t9C4C+YD0hNkB+NzUL9o2MIWjyk+mf5giq/5VAYJydDkFnTzon7AjjAK5xy7QG7J3xLj
eGp+KxbsJTX9l4SGDJPNePD1NJeprWs08P9IaJP+fyS0dJPxP/guAl76nzr8J0II7ZID6N9R3cvJ
3mj22LGidKdnW73mJEHnU6O4cuAwKfX40jm1sYhnc2PYwvMHJyFTtErvB3fH0aU+mT2ACPmiRztZ
a5kfBB6JmnLwJbaPus96l4zIsM7jL035yMz3cbp3JlkLm3IKklmaJOxH5ahWHoOo1SakqM2RkjrV
RgNBUiqAbU/2U9mkq+fgYD4C80jHkgLYQnMlpxh/BJZS4T9F/zdwe20l1XdYHVPwkfcfIQ/DU6wf
TWgqydFgcz83x8F2L9wy9trJo1M5ujzH67N6k19HjTa4PSnKtW451OG0ZfeyK7tdbRBv2D4kX6t8
9Jpy7kPXvedOB/9ibI1hi/Dl49TEfVZBm+JgyEae97IRVumqMVgqHyJ9FogkThYVNT/Fl6J8NcpX
xN3eDZC+BEflrvM61uShw0GEY02Is9vYcJphlMNUpiCcWCttyOilmfm/+MAwgWEjlWxOwIwROMdk
Bu7ks+i+8CT370XiNolrTGAwXQsIUxl9Jf3XYoD3pRSXgUPMk93oWeqfXstMRgXkxGwFqaxd63R0
YvQ4quWpFI9q8MV3r0nDjLsCh5ODfep/c57NIo+3TM/l6onIj+dUq9A4bEzVfeni10OLKgnHnzue
PsisD2hDW/lvC/Y72pvdVl+2467vqZI7Gc0lEXDw3EL9TtyDD66AiomNhnXkMTeOlXWCYN2J52d4
CcNLtLE47LJI3UdkjuMDx91Iw7G5K4atlNafCan92Nd4mgOOi93QcAXRI+6WFekym9xqcnGZx9AV
xzVtNFeMfCrGyZ6M2pwgy8F8ESZFdFqjTbNs/tMt5zDZosOBzVnAi/7p8LYRNpGTNZ8URL7mznlY
avZPIIo/j7ffs0oeeiUUOZxqnRPjVKNVYcnpZAI7kniK6MXbuFllxTpo/w2y4pvEySekdpU42msd
ZjXAm8m0rVP0lycF2dtqmqHNFSjX4Nhl9c7EktG9cfMbwesK9ye3238ybaPZGL/F/APjd5l+CsZK
Nr7I42I86yTK6ZHJfqYA0DYP+KLi4igrwM4k4YPe6x67XvTRjrwO70DiJZovS9sB9qF0awMC0LHN
LpBySw5PzPliVtC+pbi6JeIwNH/yoNfsh3lTf2hasrRTIp7q/KrF92f2obVfQ8jaehS7pamcG+ka
y7e4fp+YAUVB5xbb1M0iEOm/tJL3qaWxrLfO2hPs3blp3yyU8Gg8DMHxGZ1D7dyu6uGSl9e2vKbK
FR+ZwDapugrBhSWosgxxkqkn1qB9eSgot0SIFi+xcnw8D0F2eq6i5/7BsSw9qs9TVpy1cLYXTyoB
v3ipDfXbqLQI3ukxkOYUQPqKE4uEF3IhODXB9OcRMZ+wF3ld+hy9WJpNoDB4N+EH4J0Pun1TjU5j
Qcu/SO1bmtybtdlTULWQCrqdNJPZ1o7FCOfxY/X7OalYnhOpViA3gAKL59UP9182pL/Z5oD9m96v
rNa6/H5YEO10nHE52Z0QCGTe9cv/Yeq8lhtH0m77RIiAN7cAPUFPipJuGDJVhCe8e/qzkqye80dU
9MRMT7dEEEhk7m/vtcNH6Yufq9Y3YpGWQq8wSKraOkcmgYpdjg8E7klQTPN6/6iYUm9ugT+S4uV/
TsYJcgIPksobgQJaAKU6wVW/kNcpd0bKY+XXko97CnEtGRe9V9JTBgUVyDANK/siODJyqH0Tq8H9
XxT4Xm4SZVMHWCD7YHPT/LbxNWttWWtNW1maQJjdPevNFE730E9V3xmFmnen9QEA2wilbMdI3P7W
eQtq54AMpCgH8OQCgSkE2iCs9VdpWCRFP7XSbWrvHvdjb590h6KXOVnQGu8S2ROE+ZZo2T5DKyZD
LmvTQj3RZD90bIyWEdpAX00DgCwkgh6EkXtnXTirlMYyfh/0ONyYO8S0ptk8uDjNNAawsKe1Lo8O
SCzR698YzwbmlDQ7MAWNFombKx9S/wnJPSfbOp+SWwogMIJKGZfjuIyXJOAhrnOepAy6wQD1zRm/
x8dipj6zVozXzFrJpuCedKpj6ZzYWal+V2xYabOq8aLbPgnVo0YLQjLQQXxIwZIaxzo5qf0pweJf
nMG/0wpsYczhJmLbxpA9BNMifgOY8I6yIp7tUCJHDeEqZUks0T1wOYolcY5Ymhxrdac/DolNLNgV
Cz6XIx7E9w1V3kHCDY55fez6k+vrw9a9NuUC4yczNQs1hsjvyvVIdLTsjAlFlkub0KS8LGVh6Ong
Lmznuj2fEjDQI79/IhSU2mfngNWedGlbzRD3JfhUJHOQQuQ56kFJkBLzGYa+VcR0DqD3lAR3/uCA
T3SIxiqMXSv7GQGyEhE9BhsRclAGuNV+w79L7aNUilVA7J43VceOnvqyKWbAZtLYF1N9e/DrIOUs
CEsTDyoq3mQjmM1hG7G3HXaBRLr1YBaHVj10E9IQVKTG+U67bdGAOKqzW8/CTZdc+ml2cpotoIXQ
2LYAbKghiMTOi53Ff298jOTCjP+0JwvxppmpzaHo6IY5oxTZ4SQwGFlml6ZhyktwRaLVEbLuTD3z
22kD/mPhi79a+sqC1gZsssFMOjXZf6KY91i0qZwTLmJm/jlQoE/k8WtFMGSON53gEzwG9vM8IhlO
Ar/6QQQEn/Ba70aGYXP6e9o1d9CoynSZrwP8TdlES4hqsrHzR3PS4PJ6ZLiLEfPz+7SUsLfQjYh1
+f0O78FYk6K63zYpj3YoQjFJ4EmlShv8lt+AHgO+WmS34ZEj3zcMZcklc4s7bvSWlkv26vXt7nFz
a4PHf69BixO4BSYKYU2jwZLtqytjZ8jW3bsWnzIuC57t8CKZE005l+2FOj4MBhmGNQ9sDWMEfdJa
HoME9cQTUWNkPAw7Fo2gOhLq6f8rVYiU+fBTRb4bPz9D92PYpy682Ox1eV9K2RbCRMMLsZ4PTTZF
9CxpDEgR3o9hNQUTYtBrFngVGe06n4Sap55ubNQTr6EJfov3P/qLERX3vsOilUx14jmPt6F8d/pP
E5WWlXyvsZwOs6x08VDhkIOl6zMMTuetPG8hZJHRpOSb6Y/QXbHHAG4Ml84l4iDHkQH7OAufNUNy
rNqruBuWPNWkCljMpa/kqibitdpHp7a5CCF7l2IAKg5NcKyJtSWn6HZyklM/HXOsFtiBdx2us3xX
FtvHfVuHG6L66ob2xhib3X7gxbtpJSC0W3MWyidJPwTq7p7uzOxAkrKQzhopXoaaxYoiBNla1fG6
fHKMXoNVSNTIRi2Gx10fC4mDoSv6XbyPzL2uY8l0V8rIIr1OCh/bBvMqguMxb1djm3tV+JHL74k9
jbpFmL7TyrzQJDGN7qUF02gLkLgB4bmbglCkVj4s51VycGCzzQHshuD7MkH1zyRAngK/CSArok+1
C89ac9BKZuFopzdegKA0NHXWpXiwmBMoN3nX1RJ8jn5S0SPtdDiLUSdi74Y2B87syruB9xm+phkp
kwCkMcIo54RyTaYEWIF4taoLbF9iXgZQFVlAIEwgX8gCYcI3nGQMCQQ6Kbv/QydxsgaxAKsm31LW
TC2ShgglbRRl4wSbKNw4lNgsE2Uxfj3CSYMs+Zg/5JlWiyofdFJzador7U+uwfEidLSTBlofTuMf
6b6MeqiHbjpj2l4+fTHIB4T8EmkLjmF8Vu5QtVSN6B0CxoDk+kCZIwU1xsxoiUEssMvg1h8EYL6r
lyuHVATkbhR4Zh40W+ANEkphr63/J09IsTDbtIPoMEvEUiM0Q7kW/R+mtNYh6ee+9OHJ7PCJJCjT
vxCekA37FpPnhjhe+QKCgonRqO1bSI3QcK0OAbeVpqjHhb1APYYM0rVuREUQ2TQ3elKoCLLRLyU/
dq9+KcKY/XTKrsxGCqgoTP5sOEINmVdUuzgkMs+kxW+9Mtsy1fhhDHuQ9WNGeU94IX/KDL6Z4Bi3
SlcD79YOUPnkJeSZnJFuw1UXM08pwtG0agkARj7aA+/wBnrHUauPXoh9vNgIOo28tpuDCs+UJ5fD
1BNpQ+sLeWIPbZqHV5yLBWFH4nVOFtk3f5unss9mQdHXTGqhN/QZ5fOEdvbMPbXc061L4ewQ3Wca
00fJH3ZsJJXDDdb8/dja2EFY0jg1rHiT81K9nTQDmZXcDhh0Fh65gdlzarKdRo3ByqiOmcKB3ONg
8ErPENMCmMId21iXAJVF+ZDvX+oPx8da2o/SPi0Pcf7BZqXEXF0eHuWhKUmXiUYnmrygfWCNN6Nj
7HGCYLa2HfZwZ6AqB7MnykMTBzEV0LQy4f/jTFHnEcsAGZh+gN+Zs+Vc1Vw1eGucoyuTeQu2A2YL
TYS5rswILbaQcFPx/Zz13YArKvIHBlH3DVb/7A1ATmtz/Se32wZGTlfhPvBiUH0VjjeXPQCqY74t
cxHYHaEL+kj12uymvCPkROq3Mf6g4jyGeURisP99zNWno7UDFa3gGxUP/GtOyfGSwulJSqsjcsLL
/qmGQk7oMbYzRZbmuaVTr7vR010AYqfIYSJvyCdUzs657SXlAPZGNo6KtIdNwRZg9sMQgb3k/If4
GiN49rJ84rI0JzKl0ZYzbXqRDB5lLJZiw1lDNtw9QB+ZPWglUvs7SnzEN8TTJVg2YXwJkLLICEmn
KDup0RHz8HC524JlU5S7gc74jjCGaCGUygvmoHL+MNmLueEHsByghtq8o6zPnBV0ctE1mXgxkSeL
ZPw7T59bxH4c7+3HF94fk2iDa+oTsxdRLgcUH26xVgziTf7zkIb716yqiFyzXI3PQy93pNlNK5Z+
jDDJNmu3UUy50+4+RQ8IiIWWJ2SG7LFA64keC3ZXWu8jNqDbvA72HUOB28Kt3+thq2U7c4B6tskL
AXq+PbYh3++4NcatM1IqR8J6MwQbPdg0jR8lvm3Bil1H7eo2enl81JVdpILam461F3h5vw/Uoz6c
u+TNqOCnfmjhh1x9jqQDl9idcW5hd74RnmIEDso9Wy6P2vBTy9+P5NuwP+azhupABi9of/VO1rY5
uBwSnb4r9t+EeDlakIjcH18OCvWpu5LkdV0pXZsk1JNJPuWkUZTsVPnrUkGMHkVujUFlPe2iS9td
btHF6S6Gdu7KczwKb9B2yuFY0g4aL7DjvT6AAu3LLShQzD4QafCAVdkhP4y0eCTnmm+c97dHMtWO
djoDA2O3wNW3dO6rjhSLKESO8xVKePl0v8C3xsIHKoliFVwjDWlw4hHgIMjNV0xSjOMH4d5FahFy
WILicZ4y1av1ogkmRXjswuOW3r5nCvXWnghkMjedMz6zkWSe5g8ATSQmGZ+xT+s9Q/lw94jTAwc/
Zs0/Mbb6KcSinq8BMCdRcvBOnD2sRVwJ8tf/OjtHeaHIizse05r8HjtQc4Y82T7mA55ic/YymFKv
SFEKp8JXvSIGUzgRYSXQyPGsM5ZGsJIGsa0B2eZiJWXVOOoysYRTj5NEPzUx2sSpK0/OBPR6OB4L
G46iJ9f7QduV4V4F5Aojh+Mmh/ZhCb4GHmmNi8/V2aRY8wGzYLFkyqCQkWAj2+G5tknogzbCsssC
GYkCnuQJI928qfPJG+1INKTolWsUwH93VbePhgO/1cIrbOKL62gK2NsGOvWsMQkOgTIndlGyzyg2
7V80d05iaO5p7PPkZm7YrDiLhYwecIJtDXjGBC10v0sYwK0Tne04Y9g2xK2wr5pTkL7pzEpiAbwy
vyNrRpMdu4b/gLphtx3BmdHffkWACIaj8RQk7UGdESq+mUvsCOy5GbCovjGKRL09bIEvRKNIOpYU
uXrtY52eb8MM2AODDWAPgBEYbAQMRDmFbEZ5o7/3MbuPTcRJTPmXwKRqQV6UyaJOFtAPGDkOsMKe
rDa+Zops+JrJcRHiehGwwYEkUz5L8XhnMFFm33D5tPBX7X+r/jdBGPpNoh97/GaIzN5TlqYUbsEt
rEM4idCSmeigPZqL90hmKDtlSzoCz9MnOh63+PTIz3nOMfMKk7P4sVq63oz81zZ/guqncr7b/qsr
Pjz7cUa8lJZQB3QWm/Da9zsJw358Kii3ekTukJ+L0L1JxPGcqUPzp1iM5xyUNYoHSQqMi5cQLHOQ
GkWWBp4UWRqdYOtSyfGH7AN27/nOqGaFOmFiEsmftfwJKf4G2PFktYINcS93Vb0pIClZoryW8ezj
nXoO6U3Xv4QKNvzq/W/T/Qn73/vMjMh9T2wKP4p1u2WQyyXtH+Kq8vAI9Nrz4eHmuCPum1xFdocL
o2M1wa6/YADffTwAYFefqvOBg0Lh5y6G2WAcETPi4VSQG0tPskmcjfIZli8EPuAURCjZbM1qko7/
bOax9M9mzr0y4hA8wmtlYDkA+flmtGbb3+ZwVWfjtK9EE4WZfj7ka5peBrQBG3fziRIQrJKwtcuL
Xl277D3rKeDzm9tHhFli/2KKjvpVSb6p9dDaZZct13hjGarGmP8LChBEeAyEvR4LJArRA5AoBu1S
1f6W7pn7ttB4g70xuRHlYqI548giEygDvAqM0cvVAw18KFlOeO1mdx9/zhVwi3JCWcS78jonYGQC
QTGSOkUEoA+44T7Yq/wz9ilQzwyk87O9Q4JlJfQ0JH3w/OY7iLOc2uinXdN2783qDiEFr/N/xBot
Ri1fFPiBZ9dy/biRGTvoREm1TXyf5mtHw4Lv3+yNne6EfY/DTpnts+rYdKesvXSMdVCROeWsgWIy
ZuxrX6vFOgK+xZpK6ZZ4pjkh5UzCQNNEyllKpqYIHjhWPmnJfNabuoTPRW40d43wYCTz5vbJD+zs
nSQzRjhVk1451NMQqx2KOZaUZ4Yffhmxeo7hxOpxkhKZr8AT7vXTnq30S0HFYxpXU+WQAGzFWQrU
ya+dExCMOy0+zkUUOjezn9p1ZC/IwUIZXjwn+wxNIBGd3El0Lm7HuD1IKr146A9ijCLvisKtdGZJ
PHUzM+GEvc27fcHIhz0A6YFlcxds+fyxrGhn1pepsL4t7/jls+UgLRppUXPyxDqdLag21iCf7oYP
RGClg0bslbLLlEmji8RTb0c1PZb1fgx28h7zj7xGfkTKBCiA8YbxDDowTZFDMQm+o5tHtQRXFfZA
3HnsfjrcyrdZy0eD62aKUAeSEEoFczxonAgriDNzLE/cLSZ422eNJHlYSH/tlMFpm7qwAhvNdQEA
G1RrITKhMMkYNenvBL7vakcsnyl5kmylm8uBc7M/JhMCY3MyJG24BNyUiHkrVgBeyEIdZARj3lbO
c8zLK4efc/u624vbfdqq55t9aUo4WR57HIlUsrPTx30i7TPxZNCWMlETdkdHZ47gx2sAnRDmz8sE
DIUEwS90FkO9UP0inKKPSg9aekWj7XBjYc9DdoznF8ZSxcCpfw3Kdxb/SDyOx79ad77H56I8Uco2
QmWZBhZ64YHoYNYfiA5WNi2Hhzs6woTwYNzsm5BPu+vxWcabFkAjNFO34t5MQEzMJaQZVOq7WzIj
jLCu+YXqvw71YIGc/7iJtCE+8QL1W+wjXZmu2ok5dfRU06dl7ev45ug2KTe223dfHxozBOSsu3+X
IDeJrZGQxOW8mBAb4xngfCB2hdFj9rrYTLm52FaULxFj2RNBQ01kkXVGjG1lVM6lgiRbLVvYRfYC
IhF7IuzzNEWYs4B/zxSLV9+LgwZvGuAcSjIxNoAVH/YcgFj+FvbX8PFRqx/B+FnSDRt+9dqHNLg9
62HlrLgbsqdynP1llIC4yogC+RJxNQahYwjbbnLf1FPB2qTpAQG5FL8iYvHLEvaBmw0mx+MnkfzW
3joi6sb+j63L8H/uWQ52t50Ji8cSfEoe6JAKMXtBQ3tlL8yKGBBEcZENgMv1+nBEA6jXpgYjxqaS
zQZzWvcYbxjUzFptJqiv1ARh6NXOxu2kSNNiUuVUuoPU2w6jUOiCt04/Nvm5m2XDZ/NwS5wxAo3w
EGiE4DaVCoEBgUJpyfNyauX0wLucxRDfwZYh/oMte1UkEYrqQEc/1pYqgE/c0MjX7Gta033ovmMR
dGH1Reqc1Hg8PYsGWZNiUO5vMepM0iWjzpYkLXXDkulqYNP4IQ5YETHguTuciRA89uU0bbxC5/MJ
sTQgtjWSex8XhLf+x0ENYuAXEEpdjGomDgRl8LQRosyUkagF2Rc52Fwm4xG7cEhhGqFLQ0wO/5cc
azGaIz4yuULS0oZFQe5+gAtpvEscI0BhWd/s4uoj73W7P0nJKUtPlYlF6ZhGx2GCfm4Rfn1etJfq
35czWBnwQ/pswUQK4yErP85OhAKOvyEfx9DXAavQAMBgZ+eQEY9RcmI8KPeQ3c9RNbsDWaAlpRMn
3aY8Z9Ipto4VCdU1+0BEjNeEgbEWMJou6ulVpjwXheEXBzQWZjya8C8MsihMRugfZSTVrkcglYSA
b4sya6fFbaGlzHYWhcnZ5h/wycKlSZN4Oes+0DUMdddrGwZbPbGCKT+UMT4nGZW+yP9Qs5gi+T5e
jkhWX4sFmD/AupaPagkMrGMxkndNvmPOcIceEW6Ygm0yW3gCDYZD+1jdklDLUpFQe+1fWuktxiCy
JPhOXZ1PHTq4zcrc1PTpmhxyCdluMgwH1MC4aXm1LRd7ILx86s1Y/1JzRXEWBik4/cpwiNjF+aTl
okSk5WLIoc2ubUTZcmJ6mAOYVmMB4K3O1KF6PttY8hVEaY+nhQXcgLhSsddpxYKFkYEBADcZsN2X
jYFnua5DTA6S290n/P1U+oTHy5fDRSpsvP5m+sUyF+Vwava62i8Q9WO+rpASd8vvsb8pa27Fnk2X
sVIbwVIR38ofKJOD9C/YaGhzFix0tPnNx9fRsXGHFxTMSgAT7LZxAPTQIRZsVMYBM7s96RpW22v6
uGg46tIFepumr5ng3+9Hy/JsTkgSjPT5mO1r+yQ1l8j2bDwHxnumfkC7p1/aJBrjRfcDP7IiZnoF
xHYfr93t8nRjvZ5tYSHNoTSJUQRb/0E/avMbwfnsQxk+Xw4OehylqXZgEFGCwIuuOrNzQdS1jWOU
nurm2JnHMGKUjWmL3bEj7zRJoNJTw08ZESpT0yHnfQgMgnb/x6jBCswwgW8pLDblvXfBbb/uQ3YB
rAvod6oGlZjlRBygbZpiNzmKv7IZlU2s+6/VSck5H/IZlHRl2JOCtsFCVGczpFEE4su7f1jyrn7M
wTbHznfSf43TVPc1UuxMgvN1A1fj/VG/51Mo4TkEU4Tvx5YvFm1S+bdHQJN7WYscE208mficALsZ
p6CXFJtqb6NnclZ4sqEb81hqh7ASrGt+8mi6zR2Rb2PPaMwqgjVm1hqRjT6nHVVHhUrZTPj7EUMl
Y3yygxbZ3bcMOW6JX1LHfGNmuroQPylDbINCbwmo/oh4lcxFRKanQPXf7pQ7PRMyKMElzWAXlm2L
bMfbgsK2A842FE6GMjiqCCJooeC3sxsdbiuFWY4iTx796XZKb1+h/c3MW56FQpqb9A/njhFkZfCe
fGqYcTNXyAIiKnbh3gp2cbO5pX4DknvOe5VnD3IXvKASo35AUkPFQtKo2/g5Gy+Zi5Etwq0h7i1u
UVrTxl09CtuxMe4AteFmd56mY3B1kBbKKflzPi7y0t1eGvMBlsBd2PhfOxIG/FgMuSHUmcBTEbo5
DN1JUs6vYaraX1vpWtXvLJn/ib9ZsaeNqh+nFQIV1JQ3TbpGybUNNlLJ57yM/aXVz3V2kqHs7oM7
mvqGDJsekHPwq2SnmjiBy2T/6BgXMW/9vIE8RnOFxCSnn6F8taMv886t5t9ivxlALqyDxZDOlDc6
0xrc2c4iTxcFOJFkbo3zwVg0xgJ8M1WvQbJ24nVB41HuE+2s100t5hFYyIfbhKzwrbpG/Uc4aZkJ
p5Nbv4YOHQjVbmXnu7GdhPW/wxlDzVDRL0YHBBOXELaJGjmDEYAy7G2185Qkir0Q1CLtG9HwU9JB
an9UII4hjmFWIBAVfTcGkLKiR/ccpmp7JuWS4gzRdo6HLQyHP7YwWGOspBgckIThguErf+2K2Mnz
DLOTJ7wgW4uUBM6GwZFKlg4E+3NdEnmrjdp4VHFo4ydVHA6MyGwa1osyvQYGVk0znQG0SxZ5spDg
2Xp8qR0jj/hax1cm+Sr7d3YvAGeBe/PHob5jWQjgZnfHM4uFqsvdmNRbTiOQsw5gFsir3iHGYwlD
ixIuqVJgnsATYNMDlrGPWXOYrb5V/VfJfyvjlw7jxvq5378N+VPzoOhYhYBdK/a67Wu3SgVIdZD9
piNLuLOvqb1q82MAFtlNVJ6D8KiGRzM8PhrBz2Q7FdEgwQpmL+7OwkoWlJ/pB1PdG+V2TLfhz/gp
nEHNyemmjrXvlGNrnIbkbGqXPn4r+rf89maJ6BggTeB8EGoor2e0W9LQ6oZsAZkw3aa5fbKai32q
0g++E15wvOIV+xTaFywGavxw2Tk/mLiOGLjWxKLk4NLMqu7ExCVV3vhH9JOJEOuTtKvNif3YENJx
pjLDLe2TNywvvFekKet3JESISlL+LHtwz1/DEsbAxpOnwrif9WKkNvu5RyYyyq0glnN6Y61FIAvi
PdvjXBbbY7US0zK+ZxQyKZ3oLh4fEz0BGvaBb92mSj1/K+PrMOvVAxJt/uUWDeTUxfy+SWB3YBNi
2Mmo8asgXRWtbs6qNeBxuPjtmBs5T/bXCEJ/KmYuUE7wk0OiqwWdjo1TeYyUc9UhtHy4zTu0737m
3hWyBMvWY6EMnuQ//m3iNgEBksx5fe8JX0WB59pnuTknkRdcHay4KdElpn40v3oSeQH5wGXkAqbD
loNHNSWZSiCGeFp7IIl2lAiSDyS90NA94noE1ax0eaedkWktapQ1I+yinrFV8IZXC7R2Jv244ZA7
8Clk1DiFOz0Eec8yvG7TJUw6sljA7oDS3RqGvBzvxSSegzfrAiMZ6dg9g1ujMi3qXQtdSN8oMUjE
Nbt4Zvlc0Lw8DuXDDa4lh3cSVpLYb2YoRHNGxMRl8XvhWigmcjzj/QEGWT9hXMBKEOtTpMGK25BH
v8MovU5q/6b6d6q5pSuvVuZYIRi6vN9hB3odElvDdYYFI6IpNWkgqR8zc3x3kvexuFrK5bissATS
ElRTb789glRMgRzxU0SekFvxz54xNtxrUI7dXGE7DvEaK7MkLFcvdh3QCN7lcr7BAUILRG3Mu+5M
SPfdImXgwp6L3sz8Uo5Mv/wENobrmsm3ZXz2UM+G90R2K+1KaK0Mz4TWdBC1mfBBNqFvmRR1eJzD
sEJ24C4q/z59FG46rMp8NTuq0c+QfANrCVfRpIv3RbxnAhWQnvBm8X1ZgC0ACZstZ89fAaa443zw
ycvgg08uU7Ns7Ou1ncFRJ6JyjoZjicsr2CEdkChFXGVGz625ym57Z4N6MrVP7pwgLHE9nXoGl+9G
OWjOFftX53y1xc9Ah8wVTDDfwlC/m/X7iyqm3i4ybwyRV26knfdRKWIoest3SrGtSfs8Z+4UIGBg
IKsn06G8oeRm6Pb5IIp4IgPD/AglAG/s45g/jt3C6ui/XCgGfqrP4T00jlb1beH1OWW3k+1iM7/Y
ro8/h7IOHHq8wINgwwscJO1TTOfcGT1VFIkG8qdtiq4TdV/C+5dW1ZmjkgwF6FlvEjFNcBYmdZKA
Um5LJ1nWHjb7aPReg19J2ne0ls8JCYgkLsoUFHIjPvaYKh6HxjyF7q5Pz5jxk72VHiLlaN9Ptn6S
UF4uFeYA57wEBBhv7zRlGTipN5B93lP9mjpvmnLh3iCgVkAA+9Xg3zSbUF7HuBNXDFGLHB78yVDO
80d+8G8B2XDBweVvQy+5I7+RePU1jos0Ui1z5+RP6X9IHx/p0jmwI8nLn778ccofWfrK+69S/yiD
97vH1oEP/No6UN+goyo+C1MXHvUvqEpNRUoGBMsiChgILxsDkCzsWpXWzGf/+kjBpIQ9k9O/sADW
jL0+jUPZTVDcklgobhzDmVS9ujWAN2K1PTbhUfG2eSAMlKbmY5+8gbhD37eeEv+DbhswybyKy2WA
fPPEZWXAKm2By0LQ4Z2MsqvOinN880fpvAQtu04Lf+feabaaFuY17D/utTCm03XpkLc1riahLyK3
V+D6DWXV2hJrphnul0ze25vntmIZmP5Rm03U+wm96ap6mh/b4Vjp++GDgzlxQP2cpYybF8esEGFu
dzlflu1b6/6xhknrQszcZFeSqiS8cbmTVtz/wU6pn2EUiTP9nCK6BRJDinuK9ORO22ak8J8RRqwY
c7djDIr/eM68A3SYDk5c+EbBbuMbVR7b4kFDu9jQ0ufBkYiXVbxEzMgp27kfBmUvS7teAkKs6xRa
rnMyG7el520f1SZq/bvXqftbsasjUVsRWdsbzSj5EV4ALbnKOxgxqfqs86+FnhyGhBbpQ5ocsPy+
Feol4BAanaVzjlbRLieHBGcibCecCLmrVnQ1NpH3+xvX7uRAPgnEC022k1/+sl7EMH+hexibcMSJ
6VGVySCBfoPiCg9G2xM1JM5EpErPcftOflv2iFgIwvVa3/ayaIzXzinm42IWEEeW0dQ4Q4vu6S79
14T+qlKt/lbDZ3L7goVlvjflz8NdSzgEOYE4p6Q4l8VZiy5qh/f5rGvnG47R93t6nXyqhdfSoYo3
ZZait2/6ZJtgzido2e7BwdySg2kfhm+Zobczo8ye2qhs2bl/wdRbxMqf3EKjX5G2An+BmDA5Rf3B
6Q5GB1L+YBMkq3dMTLyDom/Jo+HweSQbXhHtQs9E5lJcqLUkryEd4CNbgHsh8u3Z01+VXknXpuWN
ri5CsrAyIrKaNy+3/Mkh6s7S7xDyXU563A6PP4P+p8z/KJ5qHoP2qDBmYcir7CNlF5T4+DeOvYb0
RIG3sVDRSUNBIAEkFBW8RD3+BC5nnVwMrKg8YmAVgpNdJXja8pUE/ea+MthDgDrjMkxg+lVU2j9R
H5O/VrtcHODN0emTjhPsS4T1cmVNrC3xfuGjAxLDyQTXEzPag8iARlHlQvlonn3vGW3ZmOmzS8dB
7kyG0Wqm60A9Kb93ro6JX59FopUX/BkmJa3q0q6CMU2FtB8nvjxAQlrLk4xPed/da3GSqvW11Avv
6yhaptRFFc1eVBanW8bGMgSMHqzMfBWssuCPJR2lzrUiRhJnnYgwcxdlrShCHXrwCfU5Hat0t4Cr
mmjq/OkOtAFlImfgKdu8ysMiSnXpWP7ORoKiB16v7WMyRFO2FfgSyWvge9XAks9cCwr1Q/CC4TIA
xTU7Li723yXzB8u7UcvOWsSlhoVRuLZgNO6scAcSp6EYIPtikXHtD2n8HvNpyTXksdEEAVg7IgoB
bYBshYCjTx6BMD8GytlyrtWk5Yi239/8u7bFaCn/Bv0uvB/VEzt5U3kzy3c7+vT6g3yfxPzKezZ0
5KJEPOT35YzuH29q+c4bN2m/TOs7NX/a6bQKXYaNNlE+LE2+qvlZ45tM1M/6zwB2HT25u5BW6Kce
+zWO1D5xt7z2Q80faz8KNoTzZI2h/AFaioMdszkWEYipQ2+6DuJlfJRZp5RtzahwR+dP/1mbeDbf
+h4Y+QSDTjDOHycr9+nutmwR9M27Z9DXRFxF70sBMIGXJ3kZwOk9M6iapY+Fmrwr4MwmyWZwo+iX
VIB9m9z7P+B/kmYSZq4Nh1jfMZlQvNg5R3/6aUjOt14BaKGEAf16YPLqfgzVe/P48KZk5ZG18WQ8
hW148fiy1VkL0uGNM/4IwlHeBYtaP1T3PfVnLLpsequ5MeL2WJTBsu2XcrHKRpyNrJHKsYJ6cc27
qTlOWHMoQhtsFl+XyEk4MfRrSEXME01EVS0gTX178Jz4u4GamWGqWcKjkjNAXORJD9F99asXp/YG
KEkw7daHB+V5NbNubNqb38athuPbr7H8/fv6Z+kGLwEG/9r6xjH9xW9TnJL2QGkovXT5PHYnHNWh
+PyCyXPt6RpGptbNDy8T6cPZG+2pebyN1LmAZ3iXok/n/lUi82jnwVyVJvWWK9ZKqZ12xJp2OGto
fFVYT1pM60t+g5wxIWwlr1Cm7YCBFivkZBgn3VX278HWIA7PkJaz9gy/uyZNmY+rMk3Qs1o92/aF
fQHiPsd18DmKSuPByrEmGCgYkRguMa9O3svy3pZ50+1DaSfnOzPfhdUZXGHzh4Lsqts8sNx2m8Ak
07NR281IcBDUR9V+FOM7yotOU2z7cWO3vlH5CMW1Ytf+mEDnSJUZ9aCC4rIkOcbRFfM4z456wgUt
XWwfR/lP7PHoE3bjbAuZ+/ETRR4yFkcIZCz2j+DUwylPPLkEqvHII/HoKTigyC2vGHhiXbdr7yUT
M2R5NUnI4OcIqFDNWy6rcsLTeHfmqrl37MMxdAGOy5QTzbVmeze2pk7Sf3tcNvr1mM6H6S1AFmGz
vdbu6xs8OuKFlZsE234ZUM2sryN7U5HvBOK0fhQ+vrTA+udL6wwi426rXeL47RyDb4p2/MthagPA
p2I1J1Ro+Udmg7675OIuj8Drk2rt0ge86eH739Y4AweRhJlbz42UmCQdTd2NmFYmbw9cFwbx7I88
/Ihmrflpl598BVHwcXd1fRLMiK2syT5ysgowyc3OSXrgMxvJYUwO98MjngK9eW/DjzBmZ70OOONE
a6vC7LMCsQHxxXqslm6eIO8Dg/bvCmPnf/kmiAeAHhhLPw/uiUXb0jHthOSPFEXi4zFzwbCA5c2I
Zu3NandEDF46T6gFZ9gq8+4VlukNNSuo6m7K7BlAp3xgK+vQXtPsgdcgl2KfbLUFhA+FYBz5bvAz
d5YQjqbNpmS7WW9biLT9PI0mabO5Z76iLsGb4IBECuh6gcBU7xMm28VTLQU9guNT2JowBd2esZny
RzV/ojtga3SBWcBCkh6piqLMXe+FJZH9rqGJ6oIANwYzeQ+rKeygP2N+LXn54jfNBPqcO5IDH/M9
pLfXfK/1eoVN2Btnicx87+JPMxaDUJBYt5+GSdNztKrJ/3+0ymlq62G3QJEq6kXFH2at7RzuVzbB
uD2wEZgNGnif2Qug9qjmUbgY8kV7aeoTtrybdnHIrJbXyLg6HIzK6yLWv4JPClkWDC2f3acagZaL
Abji2Uuu4Ch4UK3sQtNcl+Y16D8WuZcWq+EJm6ZbKIn/tQuzacs8kQo8qAnGz32RHDoX0YO/H7ip
fJQmbHnA/gX/j6kzXVIVa7fuFRlBK/AXUERssE/zD5HdRjqlkfbqv4HWOeeL2FEVUW+9lY26WM98
5hyzdY0X9q/BzDCa6Rl3bBjrJOkJ6Gu/XF1hFtcmemZHWG2E5FID7lnnXZft8bhBSXv578MAHDou
CEAbs6g/P3RKBfE5SYQutnVhI6yxMDOjXY7nKPoV+59c+J7MQuXSx/YNIRwdoS0/bzdQJrCPjNd2
FE81CS+wT+9phLcIW5tU9aYgTof1A8FNtti1Tz4n1Oe8prD3MpSDERwJG+TBwrNcvWTrRCQ+uRIR
ee4rlExW76N1n+MGAUtiKkKCm3VcUoCvTxZ/RnEYCkiJO4aiRrsSkP2TpQWCELISsi/HeuaqGDSS
9U8smAPonheeiu8T6StJzFI+xd0ZeWSQTslfEZ9F/WhwpxqhVTE9CjKDJmmVdXOhkJxQTe0RUq+K
L4zJUvJT4Che3rVllIwf8I5ObsxZuNoBbwzfqfoJ0YDvrmh24TpSbP36mOzjYf/Udrri67buA+TF
viywEnysiCxgoiWyUFPpKm8reSPv69jmH5fAx0ovbDhvAu5FKq4oXnJnMMPZUCxJbcteSYHWbdm2
M038HkPo0W8U/ap4gB9EcD6L2Iff25lGt6LxlbNHaI7l4uW1meSX6kHD5l6Xfc7CnA0p9iFy6SiN
RI0JQA2jRR6GT4hZhcQx2NbW4raICldQD/hc3w1v8lcwJ922PfbKwsa5EIi/WF8ELBK9WdN8hTI9
+dBhjaSUL1+MFJoPqEtr2i/14HwMTe3ppeGqOuXVpVIvcvaRCNwFHdBV6KPEt13qP2OPCowbA4Ds
8vJQTMEvR+BmoPiSn+rzPoN8ji3JgUVErOsOzfK2kdBAlDkIcy5I2PQP3Cn1hEjNgkL0pdIu+WE5
W7ms8v2Pz0T+ULTRbRARlWaM4wIsIuKo3n+j0lUVhIjFPSaWMdpp8f4aCZk54hRL1OlA3Wevss1+
Sm8tt8gqRiDfGRAZxI0qrSV7ki2Fm8dpg06kcry4z2iJTzSrvR7D27CC6/L8lPOvZzKjJTpK9upt
R2EU27OHzdmEX7jghUh5uP7XxsMkQTf4J2cVejz7lDpcsU+5dybhAlnctbe9sdMMiyZjHuR8fIhM
Fvh5idl11Gftm2RcHg3NuGdAcWZ5pMtWeVbSuWjxo7DXoy+2yCyrmwW6QyJm+JdJ5Cf3rP46dR5O
xx8YO0EY70WqYybrCWulyYzbDStYYjs5Ab4NSSZwOswqOZBD+IDMEjx4RlGH66c8OOX+5jHM1JQt
sLLE0i6MWBo8orgZQQh2vpHYyVVozLeR1AJvGArz5vl//9aJeXDbfXI1j3HnLJilShN6yX+hmAGN
CA/5YPIVhwh71CL6eJ/yzTCe8oK5RE+aTh2NaPD4RYXKiVgxdyTw3br2gtyeNlb2WN/B0T7hftCr
soHZNPord+lSoupKPcTlKXeeYAaVxTN0D5SLaiJ9Fp+T/EtMfjrsaNFv3/3e9NUk5g5oQrgX0RNa
RKkdSFbAsNvikoI6QKahydWezmPZgUGFQ2WdcEmZM9RxjNE686v8tsBv8DJvJn9xPGbRCs0dX9La
hOmIbE+wFIHm3Y5VEb2ZzKaHuDlV0lkNLhLjgh1G+0HaVdG+j8Zi3yaEtrtrCp8V+ZkZNpJ8iI7w
LCE6yoUXlyuIjviOUw+kr8Lb9L42oBk1G5JhmBLANrmRYpHI1IlIWXW810Wfwqnq9a7XdI/3fK4w
7mc2VpduHPahBj8wRxfUIY9cIbFdM2YUVGsQ3PgfulBAsXkysosaKrti3tr2I5zJnywquKq+C4qM
T+2T/TD8Yz6WpHxFcoD2c4wWq+UKLIJGq7Q+xoPZqmLah46MaR+6GB/cGmuPxR8tXE9wYzMzvoQ/
RV7l9QoI+ms9M0j/V3M8THG0jj513pzPx8hMwmr7bjnGwMwKpNlSL6gbu+R5qNPj0B3F4vSgy8A+
0NfG0xvBghmwvojNrOfvr+e3JpuZuo4ni0XNhOFpLCqUjR4xa28UXGwMioTH1yWAtzU93fG2iLfv
fydtrmhWMRh1efG7kEXvn8DTKj5X+jFjW7fo4ApFx6in79qn83HiPTxF2j6vsIEMcN6yq612uiVg
QPGnpWcbv/psfOvRaFAvElA+GvsfEzY4vjKih+J4cWCqS0ncNCC6qmir/bbcNujjYLq38WCr/sjt
h/TTtLsctemqNteuue7+AQJTW+u5kUz5S+3NSfkD3oa5G6cXmfZs9sSTGI35LXXWfMf50tjzjMoe
qx5oENd0/psAOcYnoAX2kHXW2IgzGjGtgcN1O9pOqUGnVfRlXcHDNFpXiPaVY3KZ2mmSm9hiwzWv
81t/fwu8tPuRIQhwClyl8MsgFG5stZs1LLF6NNOPInQQe9XHBv1+NaFaHe9qgRx0Aj8YbPTHtgk2
Q7B5CJtbsQlwv2MM2msBI9WGMBpekR7fHlQH1BXOtiVt2fiXC2z4Zq5+KvIG7aowu0s+/VTKz8zK
TpnzsAJ2tN4bBwnPkWdz3HBgL5v4qHG6AobkOeKV37m8SGAgG/bUn4xMxQYrq6vts+4Fs/Rw1HJf
GfmQij/l5VBG1QZgBtiOqasj/SJm8numvsoN2K1X1lD7Qrig74nHav96rLatNZlF8qEzM6aDRSnN
6tuyE4ECfBnCd0wROiNB+Ffy0yjbSNmwXJPYCuDKxSbpPxcT7UiVPIQGuXSe6THleiyfquKUFScm
WeMMYjKXTo1+ZOHFj/ROarIKRK521ORjIpzMPS6MPeKYaZJX/iqNK7dNCZzTDElcBe3V7dXKL4Hr
wfXoV2TwFPemuELDPh/pn1zS2FiFf42bVLn4eyNLIC1w+9tj1zpgtHYI+ni8zJGzxwbQmKjv2zTa
GiOsgTji0+wMj4sNjbZ/5j5x/sgsX8MTIjsZcoipzNro6bR+cyazMpzarITZxWEJxO6bi2NMmpUw
WY8ptszRKo9PkAlZGyu98feY14d8VhPeFGeS92xCuW9BfySQCIdicu4br/gZ29teX47Rfv/+ksTW
715FIQ6z/QtVgyc8st7mTqZ3rEVDtboJ61RYy4+NOZsEFyiiz2/2LMNrzzLo1vVKKgEbav5VUip+
1eMxlFZgfpkcot9U/4hvH3F1jtVj3u610k+6TdX5T2uCn01bB8n2To8qrWLGbspZX+IJ3r9CxPjS
6ph4zVZ9jvq68tyUcI9kU+n3TbPLIz+WN6Kbqct77Z53tWWj1yc4vgnb1wtOoJoYsQMVMLzUggUK
XdacBwiU2pP4pS61xKNGhhRNFK7KfHXPV9TIEGbw8D0hKNeRHS5JgIUvr/f8D2zn/zbWMfR3rKwx
17xYr1Vr5tqRVDZBKyqaH2tMBfFCmo5MZOy7PHSjlUGOnsjaY4Nnk/i7kxQ7E9j1MjUdGXuROKz7
fiP2W/Hhw4FbElUXiJqOoK9VQtuFvFI1G0mG3CGWIHKHOAZYpBCvxDOP3ubwwM7QWu4eH87Nn/mM
tnqy6ZMzWzhQrPCRAuUCipX4HhdfnOvd3WXSYVR/y7DFi0z+flMLL3xIYg1se+QVZgqTgpGHvDPK
XQxvvvBj2sFFKLPrtWJp1TECBnZfBoiXPh3D07GXOM9ZPrvbwhKml0d3TedNcJS7c9ON38mkHUlN
fGLr/ARo9llchIjtEkSZ2d4Mw+WeqZ0SJMWHeQrgUswPDh86GGhuMCJ2ompJ6IDNFQV68fLnRzs5
Eyvmmc4sAsKHnTwfPe7wzdN3cc1Zf4Gt29Mry3CkaXOeXxwwvDZ/y6xS2yn+vGw302bbtH7WE6Zi
53qI06ORHGP2yyJ7vHWU/LCSnkhfovRl3nVzMEl5fg09MF3rZiuPL6ahznRvJGluv1H6fVM/94Q5
2JXxEEt2Q7Kjhi08BWBd97SH7McEML9kRfCM+/LPYGZe9X5cbQxtIxtUBx+wqIjMIHu2m2F8wtj5
qnp4Y4TMn6fhwQ9V9HWDF0DYkUjSxDGRJEnneILHAxEaaxB7YYz/ZTVvbQTdmfQDbgOpl/4GpF6U
xHffLl082kcXfqBzK5U75Y++uIkLFR+JNMoZNCdQiYcrKOBcXPz/lxfxfy4vp6+0WWUD9zH6IVgj
yxB/6sOzOhmUK9gW97J7OrY5cC8rHbJ2BMVlaTRmpTkNIKYE2JN04QS9YpFXn60X98t//6ikDR+u
Rq6UJtrM/PeYeBRwkMETeR5s5eiHIP/s17ABeD9VRvst94fsSY91S5uTneqrf9Q6Y4n9F+rwHmyM
q/VY7Gj+8BcOOHAOWHWcEXTxdvtWHzwYYCLzOAXjJvZ7H7JzEXvTa55+1NEZ6wRpt6nt/zH0h/QD
jGMdWigqkukn1h/BknWmrRiq74H356tITvAaELkYNZd55t5hdESu6aS4wsYP1o8LTCrG5EqthbCc
QId4AVaF+1Y/SKzAno5GSgY0i7qX00PYH9LsUPeHwLyKL1BJXPxnIO4J6PXgnfEP/7cCE5b9bWVZ
0Q8PjmnBBX8ZWTj+yZap5D10OoHH9CbZMsZNTPGvqMh7cQ1NBMwPHPScSmUXQ4Y27A1YAQllJV7x
IEJ1YIGjSSdROmVWpLCs6dI1CRfuVnHlBb8ooNwFMNQ0FM/goDlSYyPGa2zysan8atYNgEK7NHBZ
ACo2yQ0ryzxwhdRt8eVGi6BbTDtXxEXiC/0OxJuaHs3Upkg+6Jeituy0pesKrau9+ogiKonMI4Lt
0YyVryz5cY8PC12061eJvsr71d7FZXaz54M5KDy4WVQs2tZlUR5rn232nWXfwuPLRXkyaO9tj3qw
d3v5YgKv3VEqyYWBMz5+mkPyAcybJyQ0KzZPuG98B7hOBAtl/s4JvAnqTMHvnADXQIAcz4dfFKA0
drPx9qcknyvpNr6cajrCOXg5y+zAVN/JPAeU6CtXrlhpBQofJifVCqpjqrJixSO2E09ltJjmiwyT
Y+cat2VVLOmYG8BwMOVcqYk8PxPiiOeQP7aerrOeh8UKpXCKII2n+lVHaO9CbXxkUs22gzO6s1V/
4Wm+TVHPVy99LR4cyjNZnP/u2FqgFXbhMlTc9x2dVvjim5W2ODGnmTnE9m8cj6mZalHBhNMW9e2L
JVGwVTpPNzcPl5rdVPNKzYO3BKLObb66wocTcduFIXxtuj3WXGiEWfMYIbEMPPduRvmL8Greo2sr
31fPw/Qb5DQ5V/OGRXxOoa8snfryk616uDRkd59wHVkM2UeZfdwghxjn6JRTsvH6H7mxYeZy9/r1
HtiTwAK9fdN3WrIrVD//ZsWBYezPjdIzQO/u2HYsEo+icZzwpmeSVe0U8ro0K3rnLs2SfBXPg/BP
CP/a228Q/cgaDxpdvsjNucJQddsqrvKbWAiEKFJ40YFA8RWm9bod8bfLtzFNZ3XJSuAbsE1oytNd
Bw6fFFgAi2qExEeWhvCGcbA1a0p8sVpKLqhMHnW4xRDW4/JQALodkQR3cvI2IiLqdolr4wW0StGl
MPF8IUuNcE9SKpi+SdG5WBknjzPhlnAtKDO2LaT96nCvmFB3uhf/8TZlYzEyLRho1HCctbv/cJ3T
zsPTJIyR3fKHdCu+7+nki2VA7933rN6/8Il6AQnEwMWUO8B0fJlykUS6z/9N4WLOvqX/5UXVG9r3
JPFxHSiCGdFd0K/gF5f66m79i8DvNlfbUqacicvWpM3RXthZvqSXgWS6zqUHHN9kXKyDp60OgrgP
0mNZnozkrAXnGyEHF+U8URY8N4K7q4JmfFWZ1+Oym/YFykzYd7M8fHzfeWEWGfcP/TiQh7lb0z2j
MYhog8CuV0PGfyUnnkyGgR1gPuLNbd2onVwx2A54BSeugTHZ1o71bXtDuMwWkeBksIpMBmPqtIAM
xc6d155xBhN8dcnVC6XvijtxnRodiEaI0TI5iS5PEbamVX3krd33Dm3z+UruV1wtmn7VLdi8Md8Y
x0d7LOQDreTFZ9t/3MRTQJT0KEujhbPrIbgsFeyNNwvyx3/GqHSuUl8ewQ1DDF3CXQPsiWoDNqUO
Rjw1xCt84u8kComdfDMRPh/Nh/xFAHgjzsaHv1m3FkmMHnocU81krCuDBR4QnJmsUmrObbY90ktq
bpuFbqtEG/E2VyOkaNj/TX8h0FdkOSSg7E5ACDbK18l9C/HJkFzGzrn+y/Q9jcb+aJYyHZXvnvIb
SBs+Bom4kroNiZ3X7QaTYLcUJnNoAZhh8eyTcHhLpdpLKh3+PdW5FHzh6KQx+P6tT1wwDJzZgJT4
bDH9ANeSNAeo70CifNktIVLBu0PN/F/c2mDhOOIIM5yOdlkzrlajJzMyAcpTloLz/w4bt98CW8sE
P2k44E/PAmFL4fqKz4nRrvwB6anOh38GAeNyl4c7OCnpHlMgKhikFOzPBBLova8H735fkv8mkmPM
kA0RYEmqCQiw+SLtFp1qj6fI6xfDI4b9GB4m7F9OK+Ge5vpjk2MxrPfPRJR41M8JZ76ixO38lowq
BYsQHuzkBP83hUT0IwarU8HHd0nTwU4gJ8iVjtB5cR2yi9if8schk30kKEp/KmkvTI6QSZ8HqC2l
N3Xd5M+Ijwlukh5L1k5R/ELepMqayyu21ggy9Dqrtvqq0+ZU4OF9xrCHt91g3F+pz4U0o3hwYk4C
54khloTRzZU6tx+W4FwL2SusGwoggSY0jNJhEQsgpKagGmNVvD1i8ztiPUV7kKWvWlttI/LMhlcH
q0e20abbqeYLPDScx/QSdlc1QGH6Eqef08dXPP3MjetkFtgsLXROEAWPsDnlEEE602ZK8YnBDc3j
KNId02+Thx8Ni5ikDOGQwSXExkfzce2l6yT5zNPPLv2cah9l/fE5l/51cDk/BLJA2SXsT7pyDNu9
LPl9uMXLe5/H3bypnCd+iJzn5CK6uVnnHlORG40q7m8YzZRTNiF/SBRh3XAOTtfpdN3Bwia8DBu8
WbPx4XbE4jkdm9dZ6fp79Ct4v4hXtK7UfCYRcF+xNdJuhAS51mb5Wr1vgP5Ugz+7gFHEW0c2CM0p
1GhyZy/2dEZZk5pFZVZ0B/RKHXlLOirxqZSPg3ykbRoCJ3EQkeKL0WsnhBs5WuPar29vaD91bGiu
YbnEYIUs3V2UeFxCs4F9s1OpSqwad8JKxMLj0y0qK1RNNZ5X8rz6BIAeHWArd4+PgB4b+iY+ZFLz
pDpW8X2dpJtJYMPm6lVMEmNHeapuY/Iars6FpHXv3EnurgR1ZrLAIjR1h4f9R/6aLgYYnBNp8bwv
FLhcLeyNeYsf15LpU4+XnFw4wElQxwdyTLBwwfeHds+u6bWr12YZXn79t1Z85k6G7PxhQ1FUITm9
KS7+nYI/Yda3Dol2DjS9YOXrJH819aMxbuOH6CGEkaSkqSJAzd67CS28m4myDrXVQMEim7JyHPcg
AUKr1CyErZDx19X/tPuumB6i6oSfWfeVnGDlIeqPUXlifH9255Rr3ZJfAFpETpUYtw08JRhKsJUQ
qTQZ4EY6L8dvHG339DUdc8QoZNNVRZnGHh0IHzppOXzoVGu8SjT4KQLemRTXjvtvzjjngi/dd9jD
wx4anCjfEYUz6tO0vZCDC0R7snl+u3n/00hfe8JnL59A7IUnTnwYuGEzak1c2mzH7bVZYuXhNbid
dfEwiXaOCSuA0N5ToIRpKRlLztY2X+fZDGz5LVzP6B2ag/IGutV/GGCopqTi3s4jCx4Id5IB8K6v
TXwRlp3gh5NtNtkq+fZZ4AJ9oyFzcUHzALAtI7Z4YWN7zyXfjm2t3uBFfntEghjG8qZq1tg4OhPD
Gd8rep44G8Kr+8eAHkxczrRmh1u1wZM8Xfl/+AdNE+cDK8jW59eEbxUeWI5lylk5EZQwHOSfar8e
OqhEfq3sHdzBMKW1vV6/cMYlbneegqYubQJ1RVoCMNL+ab6Ro9KRtydzqci9qXDJJoDlwsaPB4fV
uuI/aDfMDxJq+qp/7CYa3mozAmVmjq6vNS4qgMHppU4vRXnuaIcRXcH5OGMiTXljZk4MEIz2x+ki
LV1Dc9nnkx8pFx/zh3RUiQGBQS/O7Qyo9Nq7hV+P6nv6+I0ef2sqNSDoaxGgQlO1z7S8bp5k402N
t1FmAuynp7ir3RJVXxi7FloiK1xpFy32pmWMOB6v4DPdX3wmMVhrAd9rY4PI+8uVP1H5q/I/omjT
+fqeIC5J5c/N+JYnX63w2esfk+Ei9Ke7vpftTHK/b5C+AfgAd+ko5yAjML/j4g/mlVUUcCHXvWrX
HY3IG0kdqVICfRkcEKu1jmGYLrKP+3CJskuZnqKQ1fBeKpH2NxW393nHE3cYpSq3/cTEPBzD8HJ7
fNTPz6fyxTz5ACcgfI8W9vNEOjF7NMy87TGTD2q/x7tu/qn3UTQvOieInNuT25KJDRK8AseE71Nj
RJ/qis887hMuaob1M20BoM1Nv706gFmrm498kKSW0wnjRKyY8vqC3LV8Byip8TEvGbCBeDWDkaSY
fesZqocdpoCRg/cfWr+wBpKjmwpXc+3nWX+X3Zc1K0LWWp5s6ZMtK2KpWosNS3yv5IsUPDrWy1NE
b9OwOpzoHIDo9zTGwgENi1izYVUWf7fXKRiwWZPz+RFyPqErQV/V+qrQV5nOrWjU99HHs5Ok+i0k
RmXbRFsaeioLCZh7QeQr1Rbtw3ELYH/aCstU85IF8IO2L5LX3n/Gu/tta/7h5kyg1mc8kxe+AzgL
bjU4OUapH5NTnKU7pziMjEoez/DHj9i7Yky0YUQOXMaAJBCtHhfd/Yp3E8/9Sw3HKxeMCf0RIAAr
CoDAbCYHh4LaTILqLxcm28gaDbPcSDb9esrgWbKytPBczI2/VDU7Jha0VdNaBrV3esOPMkQl/xHs
ZHWsnutuzM3Wjw+KDz0A3AnpYdAtUntwZjxwUXpT80IJS2qaRMCCbAvyq5v96N3G6LbJ4GvVfvS9
96kVxeO/TUXYcuV06giN5P+pmI7PlpHVkx+QRy/d8Wy5YfI+N6IFOP2JJ4SVtOLuKUSHUIaQQpHy
wEL3RSzjMYHsyzRLRkYFTMMo/LCmBAZbix6xDPiR9FXU1/tl6jp7Izruoa08AAruSn3XEkGhp3cb
PLc0iRlYc1+IM4JRyn3VmEQ2TIc4tvn3v+5/thU8V03urvhq1BVv8II0JpAKJsMlHMyuGjmYwBsv
P3lv+w4ziz51FYPHuUdhFVFhgeA/wle2le/+NNwDaEylI8In3kcAjbM7kYFxzTFzSEVJ8QqfbfNc
ZS9V/O2zvRL4QzbgY0JmR6u/uOrLKb98nnlk/Y0vgSyAvlE/8V6QjGsh5htbEB35UW2w/Z9SDkL5
zN4kVM55d5IoDR4fIoK2oqJLDDw44TfuMFi81WUMTUBy+SAYXiMsNcVjpkj/tdrJTP8B7WBjTkre
dG7fnPOl90Y7NExOmGG35Fkeyp5ky8WMB1epRvgPWv+dkSiARLfTb3v1OcbBoynE9P1Q71WBEvKR
KCW9grGSLXf2lOXezYvvGEHd+oUF1WSPshllcS/GPXqogdXdDNA5cTDW27LeQisz8dbfln2+bNH2
wiXQN/ypEdsNxU0t+f7V6mN1YfzA1etIG8zdu/PuvTS+I6mPxz+NMlK8qzP6WR35uR4O7a7d8bQx
SopjPaJQZKtK8m9jj0pLOgYDAS4W9lRnei/TvwmXQ5yCHZeO5S7PT2Srz5jmGDQJyGSXiXI07oeg
MRWblCku0bGpMLdm5l310vG3xSBmQhGAIE3q5rF5GpvssQ2DLeAMyip1V9LdjlIQOKA6KQbXUOcF
DgYXVsNthjopLVere0sy0hjWz8cGJ8MDGwNVzwEVQdsu93X6US6Zcq6Vc5CcZl+PyZZQF3MbYa4h
GsNceeER5npaBUe8PKfstKocmo04GLKNMt02/a7L92zqte6YBcehOEU2vaitvpvcYXwv9NgKOB4T
6gx9XaYI3iyac6sd7V13vbMdFeb2mZrdop4PPsrfMsKR9Kqgp8FBm9s2RTxPGvJKXMUe2gY3ET5j
LH2SJS8JsWXd6Zj7eMBzUJ3u3WUgIlOZJZzozLk/nexfwpGmLyWuY0DwRzkY/As2B0bGcJ0F6+Gx
IXHY/0JiSksTGJNpvu12vAyE9ZwLypIzpqPH5OYIu53B+MA7ST5WeK3IceG9bbsQT14Uc3nZP7Yk
16bFEelagOqfHQYgzl/g0bobNBGPAoP+J1yyPrkb12T40PXzn9HvEWAV2fx7NmeRw4lzh3I8AUnl
lQAw3bGVMmPFNLZSOigIowj/JnIAQbKmxvgIBZ2ZjGibfEbnAGFdKiOwBMTPvdGj6Y5HCEwegwX+
lNjkNZWvw4t32eN/2EThJgJKVq8Ac9woU84oLXUJ0WnzAXTc4ATMcxT/YW5XXYtVomoJVyK+CH6U
eQrjZ56HGulTGgZjBWbTWJBKThNwEkaCqem0oj1U+3jkwbOOz2K0maV0pb6N+hb1tbbFjfPKY/Lo
4+XIUksE3v/D7xvphZHuYgJExXP1/zFRuSkLr2a+690MZK6zf8IrLROYJqz2DlSQMXpYzRlybTM7
pq3fZLvc2MVz8pVl41dTP5v6KO7tuXst5jr9yDME4Pl83ICyMzQy3J6j5jOZHfvQ7R7uE6WX5agy
BjLhYtEKGc765tpiKceaAEuu4vqM4XJ8PWtAB9UminypHreXzAOwVqY34DTu5X4hF/9sf4jtothk
cLuCBekzjMbg0eGnOwQ2UXFWSb6GxxAaY4cEhiR+AzCvBI4v1ZylNMktIDqw1oCgSXdKoY8AotUt
Xa5SCQP1AX8Z+A2KQdlrKM2VNGIJFozvjALr5zZ6botmJivrtibcYyfieJNjy0NM/4GptV+rzxNs
EY3mlRKw4PiSMk/yTPeFA0QInIwEnVFiiIHf4sugfvThFyx6ldJoB1YrLn11gvSNiY1j5qGc4b2C
sD11X5Wy4p3GCidWcD27cooEvbj1C/WPfuPmRlAMbW9JdmlIN4+tXv5H3Uvy/6h7XbtA+aRAAR3b
OMK+alrqeUgGWDdsoTi6k91O6PfaL/Gk5LHc2UI9137Tbrzgc+aImJThTd78MF6U00W/M8Y2zHFy
CCI3JX4yointNd1MlNzGyj7OjwlpebiduhNRY1wuZMOsBLzZbvzZEEnEzEuCfUTfcP160zqralSc
an0sA0RxatJFlwLjGRGOb1KnZBeDN9HJ5xAOH59pcuplUI8ELo+A48zHduyPjgK2AA6/gWLqwB0c
bmQ0FmKLAzonE6ws/s1I5ooWRIco9FJ2x4Kxb8bGz6T3FXmPpx6/qo9JJtV3FHE+2l1cUz7KDSo4
R+qlLC9T41y251g6TRs2V4eJ5aC5ECJu8bLaf/pkRBcpgNgVWvgsrgYYTW6Vl1huRIVnN+5z8QHT
W4pfmFvsY7rSCu/HpzgMQjgI2Bc55OtB+A1ngOZQEiPuUGyLvjQ5oe58UkH88+TjH73u+KAwueMb
And8TXRog6yiDZwQLCr0BVBtATessGEtjdAB06faCUwb1U5I+5QC4KDX6MwxqXU9Ke1FuV+z5FP4
6LtDXRzNvDh3xVl6mMLcYryO9h2KbvmTGd9EZuvsc5g9qqOEA+i5C8tte6NlYV22aMc0r7yZpEK2
6+DrTS0xPPTVf7DUiQ0udSIfwjlxsvgsx+fd3aqJjZuCyWF52DCuA3YTucTgKRhbI7A3wBikNULl
2SMTJ1mRq6x+NkBbR3oWKebw6crWo9iqlLBG6yT7b5qpb1CkV8CMVTyzyxt39o3UMLVv2S7wjrCy
bNebB6DvFolm+LdGydWGvpsPPbr2JqD3n+H2R/god/iLPm6fYzjwYJXsu3qQGl8vbVhq4MZgqQWm
bjaza2tDXsgFqC+jlMq19B0UyBgxvlv6TXK/1zbz72Iv2rebF2TLaeomkP57914u6SIjcFJY6rBK
7+vJdK0QNmkwOW21eNS4Bnp3gvNgRqaeOBHtY1PnDoK1XdzyhdAuCqssnXjeFwzup6QYN7BVS9zz
OCEFlc+e+WxisXm63orLX2wn3bGBW0vgTz7k5eHtDpefvogQVa8FwGOCV3DFAKsENPV/ghB0GsCe
wGgEe4LRM4OOJoyOlWTY4PnkWd4MW3xqUrANFSsG62vNOGLB+SnqHgwYvt3sSFJON1s7oepY5gcl
QfsrFr+C8f2IvxSE5urchHMW1Vg4n8y6jVdaRX24V6fDyUB4ArZ3c7vOvUfLRAdMwv7P67jV37//
8RIrpsVm2WMB1QBsqZebzU05DrNG2E6FEXSPcWe5UYTNXVpvvsKrRLv5k3qa3LC+aCuTwk1oJerq
WXhvpG1sbshaktcPxU0N6wjDXcFXA4bittsTbuAIHXs4PdrRWAxoJnx9d0XuAprJh2Uyf3ZXgcSG
qZOTfNVYismmSTYxryyMLhXToJlNPwOqm3GPJN8skdpx8zodvp/3r7i+TuvzzhjTNax3WVDMdUts
HS57Of1gk7mmgfVyVDOFJwwQgs8K4MFizWE7kIUBf253wyaerGt6BPJNRr2J24LxAZoL1Ilm8m3w
8OG4oI54erWqwnUbrh/YB+PzXbnsiJt+GEh4ZNrtgnGedRPxzMBjZ5xVXgmcCEnjsRTZL/b7KQtR
RTg9jb3X01dR7yKgRR1Po70crVpENmpSXlWU439ANK2nif8J74Ezq3ImyhFrUekn2EofPgkKdYYO
IhK8YO/xqrV5X46S0jUvU5ZEAfLNeLsfjca5X1BfEWxnm1z74I6W1B8CT8/cVG4zQTIH1szQp8aA
bCJuGkBVpUkY8VniFFs3wQqHKG7w1/o8H0B8OYXLQn8vZS8G6s2cdhDFfSnfickh4UKzQQdeD1x/
7+RrvBXBLpOaY7QWOOOTJSQrtkBOTxy/P1T9oUcmn4402wLuFP5kniyezrPnBVU2RArXeWFHqby0
5Ckxv+3Beo9oHDQ0JWacVy8qtxRvbayjkKjRuG21HaPGIteS2l8sZNjDk4XaLPDGLkgJfgU6oR9y
Vs1Com6qczC8YL8lmkMtvW4xJdgejrie/fGJ/fWHKllQLMHpoNBVN0uEC67sBSxDvyGrBMMr2/Hf
zcydkbGM9Tzv0dvpx8RLe56WByaN6J9nE0jvoGUjsW9vg3+77TVlf+8OrXR8xpxDJ3uaHtYZ1EC3
5vSANsa8j+z32PTGRjXMBh+S7lbSTgRXZJw647T+VHAQTr4G6kyyT+4O6elOu6S27yQfRnsh05O2
FtNtPu+pxTWlbKbT/Ka77b/HwOLSH4gDBFtgDGbMx1fYznlM+vW5TS/rdZesRLhRmpf31HF7z9B7
ZLxw7mcZOMLDUR5ATecp6P3pTDJmk3hOBcIhyc6R9KE8P9nQvO7GwWM/CPsQr1fdrktClMnmcapm
yTCuhp5w0UB/PZeRtEz48wAe7FX8Ode4p8c6VIP0x30hTpxbbFewELBrLTu86fd1k26EZmw5lhOS
OrSlBMlR4anZHoPQxDUMzSu5zf4fV2faqyi6duFfZMI8fAUUQcTZPXwhe6hiVEAQgV//Xmj3OSdv
0qmk09VVbsXnuYe1rlVxmQhbibKx2s6qbSVMAS5X4jzm7YX8l5N8IQrUqD9k1rSRa3Sukbjg++uF
eroSSXEU6mMXHdLbkev0/j2/Cp9sAG7rhJMXI/Mz6aPp/Jno6eLyMdGQigupxIR95Bq7IahQKwnz
Dyt6eIOYj8HO/srxX4zE9eMPK/ru/JrBxy4xDfWwNbNDmp6oTcSPwUTt8XOtfiPlVy3/MH67m9Dk
fmdufX/PLm/ZcCriY8aq7LYdkrDVwwmS66U3nyQnhTUxRv16fynfdWM+5k5SB5kZ4AdQ3yBaJoTH
BkbjCTdn1n436VdUfVxi9on21br/62PGs9xzl5NPhSAjdtmhctEhFqkH/yVuwtRON1O63ffQrYmK
vBVALQNtyxKgJ88WjBA64z3jSMXxWmgFHBlP+yAaDfUJgZz9ISsdjg3RQIjE6YAntFzAKkokZZPi
D0wAe6E16VBpDI/QfUXJ0FG80hehG0+8GUxxtHSvPwDbK81hO+VYMQuSE5vEkdksuE7UI6hMdPFY
pJz/0EjpuAm9ihYsqO4win5hJ0Wyo9u420R5nRB2YpMQOQIzzN4A2lW6Y8LuJG+vPyA/f/QHXTpy
jGWXA6ZwSLx/2WggDeMlwPbnVfzLJ2Qv2M0bZgZjyLOIBxef/lMfgnoQfYhOWtez3K5kPy1Od+CY
SGJXAglc/Qq/OP+dvLYrg4C7f0lcq8184iZN64fdfL9AuSpCqAIyuhvFYymdxSfHZVg8hgWRKt08
PVYD2a02m/ObrQto8lcEAdbLMg1Yc94X+W15m8ceyU3ESLEaubCunlK5seSzAwegZtwmGKfsJ19C
vcNjlKd76Ff3BBbmXNTeqWfIJMLhmXzp46cqf4BcyPYQV2ZIMgJqPCpx8gYkV7RpYCgHWZnDV3uh
dQ3uFjszVvIZN6sLV3maUkgP30TdsMXERpfbV9zti2JFghPh7fTwr9VX4wg8AEz4X7OozgyF93jG
ZHGFOPP19sKRfb29cPt5+3h7pTs7TK8VYcIsb+ISKH3p9u1CjSfo7UNmj7Po5QXQ28PpIgRAPgwi
lroNmKm7Y+PnOvhJ78mJPyZkAPn4WOtT05/z/sw00JzClM+NdJKM4z077tCF/dqZtCrI+qghT+zk
/JAQuO4CuqnyCXRjbIzmPSeRQ/BcqNojwdyCfUnZd/r4AMgAgQmOBXGKfFnM4gkTdnlHJccnzu6V
T1znc89IbMEVsmx04synHInkfxA4/MGqTzNHkHL9K+k/SfctKx9q8g7mPS72es+gkGgzzOONuc6G
DXNXYs/IUWWQrJZbrBclV8Rsixgjbefc8b1NfpfOQiz1tNhhFMjcqCe5lq9t4dwbPxvmuT5n7GLI
zpBstYRo0Qo4Brk9Dis2Pt1p4Mvwzx5+69jJROgXmKOYlIaXjkAmPJBwEiaxoJKcYW2Tedus1AZ6
KnkMfoukqfdl2SsBhHTLeM0wGbsj+xCWHzApr5g3PK5DYcIOv0x1oLbZ+iS4FwNWAqSKNY5RO4Qq
FGiKD9PilqCFoDT5XckwB8OK9eQfdmViC9UOxBARAu24JKcDZjQRAry/MKOJEOAtQHguujFRrVzQ
qqWJzpXk2acOzCC5IV4jIK6bZc4WesJDpltm0Tjy5Hhnxjt4nJTTo7TuugANyzN84UH8Gxn25hzM
TCtjY1v0vTVo7gOgEqpOZakJDNrYCxFKYwt5IOWBkaO5X7UVDjD/xnUmeg8+mrBvLA6+oHH4qQlS
Qyd/bfe1CnrNGrV3uqPPS/FZyR/S4vYFHymf/XMzEm1WN+trx8wCLazQ+RXyKOSvqS+y6KqD0Qy4
eiv79izaNfH7Mf5c1zfWw9qaFpDsgsFaJlYHQeny/vdUyQsGDqSE/L+RC7iooOunbxcuvYNgqbF3
cwVzQvSmqtfncyn6MLTP1BGag0EPlh9NeORXzNB+oTvkWQ/vo3moCXWBTCdDKj/NHlN4TzE7UHjN
wkRCRrMGbgQSGEV1weqwIKDjxqIhCmbUDtqUCKKYu1jk4zgs6ZEyxv9VoHBLGfO/dpevmnaF0Rvo
5VVa8TXGCz67zqNxMpvV2rxEn0jG1Bxg3/368Yi/Bv3bsNw39GM9CYTPoEZokQWlLyaG25IsYvYv
Gh773776LdXfQf29fZEqR1ECa4J+K4ysEbdl595KJgILlOFs48mI5m/iQG22ebmjyUsu52oHg7Nk
fw/oB87NvmICV/pIcfhm4Nnft6sEQokcugv2LdFOI/TbXgv5W3a8j59t8SkXn3r10Y7wLc99cTKu
B6QJHcs6lEVdOpfmUYnOYFH08F0m8Y2pIeFY5om3gAx9O3XDWbRU5cvIf4b8p0z+gI4bNPawu1Lb
tukCpSjmYLZnCIW8RSmvjIrrIQChIbH/fKyv2jrT1gvrxYXYa9lPL3zL6merfsL4x2CAeaHDOEWL
9BSD4gLmCmASnF5PDTvAsdnivV9xfNwZupD2dll8mtbnMO/vviYsi3YpQLWU3JnVkxtW+GXhN4U/
AwUGSeDjen834nfjdlYXJl0QSU9UEF4yAKn03qkvD2V36pW5PpC5sqnKTRZtOudqfIvyOQ+vs69+
9nXpv0pO0fGtpg8/qsBxR/KvvYyZrObFmOsZqnB5nB5mkPfrSxHeOtySJL3hR900903sL4rmTU0X
zVfvfCa3ozgcTMtpb8eS7Cl9L3NELGYHRyZCgvEOAqqbV8EsZTPMqdMwv/usbjv9Z/2Za9bnBeom
6pa3EpiV9JGOn1kxfcj8qL1DyxHqtIBROEThVQhvBHPO1uZtTXpfxnpwW1tZZ3+SnQKhWf6ArvZx
Md6L7exGNRd88l8jt+/clPPeUuz1kNrt8QGGlvZ/BO/iG+eGmW5BduRWF/cE+4CPXSDXRd0+x6AD
Km0xrG84oxv3SPHY7kR9Q3JwPh6lKbFon1yO99uJ1iXfSOpbcn3HXn4R3hOoQzu6hsRcxPOX7oR1
LfgQVFxcEymCLqpKSGw4mKwaDuz20e+Gci8auwsMQIg4D5CXu8i5mgA1j8YHmmWmlB5GaCs/IfyZ
MEzyEuGPZzXiquz9/R5egqy40S8TyGFa0eZc8myCKx/SElv6MsDZoIpzzyrKpdIt7/FEB0ArCTRK
8WQEtujoWT1MUjkQDHH3gU2yeAZyg+ygpnmodtNMALfZF48ySE0Anq2A5ch9+cVwVEwJBkA+ugPs
NybFyE4fk3xo7t6rNfsKXA0Er94dfUeO5wVCd+r+4IbAYwZ1435iYM5BxMAcdqxZ/zTaD4yPCSAB
9kNiGPBE3z4DFiDVzohDwSbrv1i1eFagBkdWODgk5QpLXZiCAcRi6Ufk0L3ns1MsHB75PrO4no6V
hZXdvYh8Agj8j+Yn+Sv3yCeqIdMmuxVXHypo7FZkx8lHg/jd2zFEo//xYUq7RMY3v+tjyNwvMhfc
bymemP6q6EktF/nyZvlUZQSpie0C+ofv4+gtAcItOlj66dL27xtM9+W6fkzHuETOErkpfJT7/PKt
FRM584KRaGJ0nfEfIOPqNdhHU11VPaYYQ0IMWcZR7rLdgrzCxgOFKrv1MmKw82/1nH9ev3LJseat
hELQJ5ZClXzi1079xJCEn3/tT5ly7GaHrttXym7my2f2xFgGVhI+7c4vt9SXJJfKAlEryM5PtXTW
dy87Sk82MQlgc7D2BE8EsFNDbKs5X84qnDP7mipkBN4UzSIcA48FL5xeGlQSVaf3hQ6VNMuuXojy
oiomgzzYgapfHtgwWtk8VZdmjI0K68lUp8bUqasLCTX2KdYA83to759Xeds/u+h8QxetoCfsti24
bKZuKpZUDGBheQ97BefJhOSD4XYnZGipt9+p+S2kX/Xls6GD93255uhfMkWaCR4gFx4knE8kSkxo
4afzSSy8hg63fQbgWPe7i0rA5Nn3oueOmX1aTwgf6klcd1lAmT57K8DjFzagbeyZxENcJZ978i9J
suN1esiu2mp6yAYQ+Ntnk4M+N24msQp/6uV4vf6TfXnndOB1Ecq1otMy+tULVc1i4/ZsBdTRLko3
nZ1SbW4yE2gX45n3m/jQ1/uNbYu/UL5O2n4GWUlYR1+NfE4TB8XzrWDzCI296Vcqz32/SvTpr6CT
Y3dC62OMWxgUijkhXMoPnCu0SFf5owhZor6Qla/92khYYfgYw2sU3qKQIE6eg1kVqsk6hA9eUdbe
zmVxms0OZb6P7Zi8HhgNuFLIBfGbJKBPkYvQyDe5A5c7bg/ZPKfPZSfsJjPAAmcKsVTYF0xtZzYJ
ToJTb3PhQEBtnGwf+kYDhswVPy3fsclXySF3GN9n8wi7fxeqeRhlmwyrxmzVjD/x+CMNP83wU6PJ
N+YpDo9yz2ae5AT/NX6Ay8D4ofrUSxvyBfSMF36NDio79Dvik1ic5yw5aeXS9PO6XBSzD63Cc/GF
DQlLoJe1dmTMtRiTt2c8vEfi43Gu+RXzUuXjFRwJYSaIquLg3QjZNsk2yT/9AyKpiVcLRoVNd7qi
LxDuXorcWV6LA3pAZl67G2TaakeYuJ4fKrSDSGSewUcou0XDLj1ZXcwDMmka0jDHkHRUkO1UavXv
rflp+6/uS6y3Gpza8MGwLT7Okp0Wb2liC5fJu9iT0+dybvuk3eLeuqcTlZUII/ItMzKLnxlA4Dqp
tbzbYMMLhmjiE+ghQUEB/KO4COGS2sW0HDlgVJStilaw/uzzd8gPynp8BEayAgB2VRZCtzJPfImO
2uQAwH/8WrUmby8mOjKvPRh31mtY0hW36d341EZ287Cha43qJL+BEw1kzIw3rQnZyKZVSm0ERVIa
vNCwFQqP60YhgLPkaza0cEz4LBx0S+V9PYJrvtqdtGEvqGaHKDld/xpBASdfPVXtW599HI91t5l1
YN+22WWXOe00CKRc2vXFri12kcraUAC1Yc1SoFiTXV3bInieZPFju501Iflha+xjMat4bBkLV69c
a4E4mTdWQs0prLCz4vDZQl4kRGw+3DZaubsah7E8s8iG/YtLT3SDaYqe3ibhAKAYWrZL/EVsfNls
JAkU/NodmF4Lu2t+gIJkHO5SUMXrINCUPdFhb3M0LmAJ80NUHUXpSLvxESSPKcsiT78S4bOf6085
HEGS4GS+bAXBYL1R4tBMwcrUCVFfQWkQF7aZoa4H3tcehOi49McJwevK8/K26Zj93fz4fQqxH459
cb6iv8/oo8SH15SeoqAx9yq+CYrX4H1BQ+DA19z9lfEPPVjPAbnSTOTKpNwer1Tqp9vjKGRHMyKn
A2brNv828fyS1WWwLZz6rSvRNd9NF3I5jFfW8CyrPMGpsC7ER1PZGfG2Z4+yOTR3C0tZ+l4jqF1V
foNlgjrmA33mKNjM4OizteAVh8RIjSGcuGt0j4iGhkCr5wa2jdc9SbP8+rcOXPIMPXDd0NCxWRDX
9oLdc7CSkjbaCqkPPRFi00qgu0wrAVHesRIQIIWesvjY5Htd3ECpN4pNa4B93KNVLjbL000Li4Jt
ZX/9XjJhsgDf3+CVMpYmAeSgsVXtj1V/zKFB8QpyohxgzlOtvCF3mLuYPh6QzxyMBcMfQXXa2lcS
nwViE9sLL4o9s/Qq1StUL6v9GbKvajqJoJaoBNuFt3tIrkFyn9LsryoK5sAlemPbU69k8xl6W5K0
FxACkPlB92P4Jt2R7swv4gElJqOspAko7rbDZaNeflFD8JySmcB0RdFZ2U6pH+RV8d2L1rMyzFhR
jf+NvaZY+JJiN+F6iE7ikyRJkunNyvn8xA1Zpky1Xpkdxn1lAgmw5GE3YAksjklx1vrpbrhSdatv
OgTyx5knp68mfu+/j5Z036ZDUKJZllddHSxf7X9lnwAdtaN7WbwCQMkwrKvlAZEBudnxdZ0+oO8C
vpuUc8a/Yakzp9Y+Y+2zND+K8V0rWzsv3pvunHRHMXVvKuPhD7Vdm0kwM9a9sXnYCdIIXLUZa18W
K8RKTvTgnZhZ0fwVU476olGmlY0pLHoEGPgKoMpE8/uDISRdvXPNXKAol+9cotLikNoKUDuVjZZu
ACAUpCHaRvW2G7udmoaZrWFCu6/PjoLT+O6Vme8AZJ+fQfJ4Dc4HzWnRG2S+MSwV863NPt+FbNne
ptjRK3UHQWJwp59N2rjQmbake2etknTdBoUcSAilgqLxTH4DCDwqHv7BPmQsZeO/DetQTpsVEv+a
0WK50mlzZd5cMS0AeaHEW9T7O4zLcaV38CT8RYMgYikkXqF5Eu4f+zZ7JvBe32fpx2gdbzO7tl/e
ByRIZX6OwTFylpasNWUiTIzp1VTelYUIgaZ0hbN1RLAOICCSEIi7iFyZv5XEuMTFc7RYpxe0crbG
k5UA/AyvKJiREy2ZDBTqcrEYoS7NY8LeVqrD89RlP6XwXUwzPT8VvxXhmwh78wPF5NVOpJXUrGYO
vGPEkZmCtWBdvo3o5DMLONwTaGM69UGjptEYkaIpaLRNpW+5N9Zpe2ii43BZk0RZVbC3YfsGZhmo
IP34FVrj6Nz+XDFJDn4GTTRbsZ/VnnZIQZtkk/fuT6N+pmznfuPHb9rYUpdaJeh/UC5zKXEpsWwK
P+pssIPFfhx30eV4Q9YuvXf1F1Q+Aqqz3wosoJj8uUkLfsAi/nt5/Mlwcquff3lkN1obQhms1K3R
bn+XCVx/cfW7hOPzu4zz3RJkOyJdO48/dl3m7MA8221F6sBPl/zJkj9q/CeDDXcHALAt7L9m7yea
rfZ+BzP6b1dOnuROXGXZ6jeap0jfRHuJX1L4HrJjg6OVlSYLm2aFRzkCGESUozzhPthzytuHhdd/
K6tbbEoKqNlw6YjdEl4hDCGxOwosKfBrOg0v8YoZdVHzan9rzScBayh9c+aJTG7zdWSuHL41xKHw
qi0wIVd40QVAyqVzrpFv3SyTpS3flNTL0a5iqot8OfJnj1UHcdU8aNJxRk7z3dYzCGcnST4y/EjG
Q7GNu2/98rn4vcfWg+6+daL7+ZIeL7iF70u9cQe3vxyM6sOM3xOMjRskLb20RtLS7glqodgH2P/k
i12cdiUZZ3fBoDiaYVFwYzwG/wZlcmtBZ1n/bGPReaPvJmUL8Bq5juXxLYu24Ne2xENPXCpcXqwC
9SVq+X9jlEl9odv4jzDrmpPjSLLskmxdmmdWGynfHcnFZGgCOPNCvxM37NJPnMcdXiF5fqsX2mNR
8IbxA2lu7nAv86RH3ba+7NLLbiz3krGLhT2OXsE83s3jJT+2DEAX5JH1PAgYOWVvBxZ89fcifOOq
xYosfSX4unGa6lZrnHe7liDE+6K67LVmO0ph3620W3Az1xWmtvkNvTQ9TQY6NCDAja6qXz00vi3B
2umccaHF64gevgoNkDWz9VCFn5wa0SYVcG5uRsIZhDCV1tcGCG6gLjCF6JD+pFBuUClJAA3w18Js
t5pvvt6PNtSUiRh8U7bM/N1LsUa6K8phd0cfugM0qx+bzO7SMM0hNFvlvMc5r2xvzYZ1HfkX6Oy/
hz6494HjwAYXdEv9aPKd0G5pQZgYDT9jNzflN9M4RzpUo31NtceidCGEu4c41z1+85huxWZTK+uS
fAhXa6x+m1twiitu/sVDWkbAsy5cc0iBd/d2qzuawEiFqwZx91plJ7uY/nO+ED51YVEhN4ktns5G
IfklQBh4FPYqNb5dqpvUgG4yvz6WJVXZn9k2iw9MH5rDi046o7NiH87GFIAwdgB4rnaZk5gNRV2p
fIkDcvAfb0turEJhLr6k1nswGxf2t/hQxAdztmcOzhGqK46ubhE4cGpW1M6lL4OYV7fNNyCCi8pl
6wMOdpLbSejPLKmE29vjm/+VIT2LsvSDaIql8N0bQX4hOy/IDOIVg3wI4iGoyiAhrOx2QD2RHfke
JqrDEghYWO70sUddauCQULzUgYFKb6mNe9CquwY/0Yi6y3rg3crmr4Mcw/j0UQHNjOyRW71bA9Mj
Ley7ADDJPgdNnSe96eW+jQ80qGXFyJ/hjAWTB/IGISKMxCjgWVJSwIPR0/4tjBgXyDfrLRJZ6WSo
Kod5dVsInkacLR0BcawXIseu207csdqSjnJ3GqWj6OPUhFqsFWFj56lfwhXT/Vheye3qUQWz2Uod
Am9z0cIx35jqhtGipjoLyr9lzE3r1HTaahh3G43IP5JU8m2GyI0mdFHdw4XFsioi5XaJ37Q6kQ66
64pdsiGNpWJvgWsAR2fsg/ICYAqTHa2ZqLhWSelYrCsmzN5kvrxMyVcT2veCDXYjhkT3/eB6U8p1
YYQJZ9OE2E2qs5hNiN3bM2s0LT7HkV6E+UalrzISyQnsY/iBigb9nMkYxbPnaeS1xUQYMCKKjKld
zTEQV55P8WgdmKpllpCE42NT/Hf9REo125ksJnb741p/FddvYYWG7JYcsuF4R5+fnxP0gSrz7SkF
8Zpv7eVF/7yRDfGXI+xR7GQMDivpsqi3twKTgS0QqJDvlZ6e+SEEySW8UM4XWwDCEAarZf+HPOxX
vEAHvCYOLvhWmsMVeSRW6x3RLjrUISAqPMB6gCciz4+ifChme2h3orhoVmB3e0SITjTs28zh8Yve
EFyapJZFx8twNil3hfdReM/Tj8c3g47iTPd8op0hdEPSUExaaEvxlWJqBtWjuL0yCQ/g2/2AbfNo
zgv+ABsyNf02DORJ+ldODGRm41TuCLGhRuC0QLeVEOkVOxV9R7uKIaqIdq3g+1gZxB7wq7hiFg1U
QVxVzbT26EH+c9qAxUU3gWX2I7labWObzOrF71b87tlFzW/UdpigJwkGg2kkGDhZtW6y8uJkLWfL
plvi3ufCm5h8U8IjVD7hukjemEncTR8k37gq3XLwSQkCFnc0h8mVVlxIsQ3aDt8EYVtfBaU6+9O3
4nE2xZPQHRkcKAwx4Ny1G7zYds8LJvggm172f7Y1EYaCiddKbsmDoEWsA6LDkJ7Zd6/6OuoohN9o
IuxIcGi5+ytwuz1tDkhUfLfd2aisiEyewqPQbFNH+Soeboe0mh1oQzXmqstL4RaEWmnupQd/vVRi
T4g97eFNbndlWcdeGXvX0svKKdgI39ZE31Gscs33M8YEr2wYNDCCqHMyO6dEHSOjRVm3xfT1A/Lb
Ls2cg/EcS4fHfYc+awqVnv1JRcd6mnxfshFkKiz3AkAKmGhwagBtSfY4NXTzkESHKoKmf2DgTZUS
qqyJm0n8yljUJGGMmKDIlTr3y9bu0Ix8nxt7+wr207uAOAqC/bJLGOFU8qhlaj818EwwwCGEr1Gc
fckwljj1+xrwFWS8ehbek3fR0Wn6hEOT7liumNFOZAC6qAu47VjighxjooX8C9/t9srCRdwTWA3S
tgr45C/VP37E2xBgRvQ8pd0s9v3SOl4eoO0zdWMqmyMkdW1bcJbdtxdOOqc1SBo7sntplC1TFBKI
1ylxYNcQkYO6AqzlMwHLFwSGtfhcp6/G/YkHf6XLItGBAmnNhexTMb9YTjOXQGwFCqjKFk9KkUSc
SD1Rilqd0nEFwpkvD7kmcwOuorEr+91o7BZNEfaGVSzkpVTaotV34bFYKI+1rK2lPDTv4TEn20cm
sdxhWwl91wyQC+va+tisTfkk5OcaSjPHPtM2wGTpxGW+9b9K8sux+0US4Wh8TJKldttSqzQhOnT+
DfbtM/6Zn+i+MO3yAReELx+kxEAEQAnuao/BUElPWmE3vVUop7Z5a/4Ywru3GLjXB9bXfqb7M81P
Bz/qfY3dUwQE34NUEhuBgMlqigDrMRfteVYfs/1w3XNwwwX4YEiIQX+UpzsCbRXfNwz6CDjuO0Pf
uFvpqPJtR0Rzy4ir9aMG0OQx+zAVTDq7z8aqH/uI583u0/k3veWjnHc32AVzPVtcsDtHi4w0J8zB
gYhgDbVex1A5fLAJyDYyI2Anq5w9S+EzAmuPv/8E60X7vGqfHaaj7sPaR7C/cYSvH3oAxrqi2SrZ
qxnSgUeFEzOrDyzPOG5Ypf1R0yee0toLMEo589a5i+V1xLqSzV3II1vP+P2zH7DC/4HqyAwFo+dj
Ci/Z57bB4C9dZd9Q+B+pCyUDXdd2ikvAKaCHzbBNwIKKx1wiImvXW6wN+ZazNpzwpWUZYDeI0tXk
mVuSfgd9Y0KRXQNcqAF+wyjgCYeORIekbGB1jpldteH0ctw/4DB10ASlT+IbI0ki5cEGAAbg3JNd
tnEYcag9Om7HyfNi8cPuU74iwIiYQmuTO52PpX4nuRupjcVvPz2eaX9kZrt4lwfyuK4h07GrtrnD
X8l/tPQX54g0FyMnodBiwTlOD8VFAgRMfBdrCdLRV/DVVCTGOCptyomsdrmjoCQxb+JSm8jZ5XwL
RQZf6dYCJYNxVHsaR99gHtgutWoY7wYlnLXhIwMcjO1xfbGx8aPgI+sZARLYg3tKBTpJjS3L/cPy
vbPc64rb7/5wXeKoMdomb2q9YikYYzDasbgERn3Sy3OQQrpG91SjGd/n9REvVGBkASwbxEqZx9Qd
d0vdeIQDIA7D2iLaVCH7u7oXOFOLw8dc7L7IU8McMBjfCJkes6+vkMxd7bYORWHKqFXrcGimjFqD
MzJhrPU4P7KzwHBh2yAF3zbDrrYbIhTD1LoPO6+x0SREVRCDEMn0tfa0vSv3TaturlAynocetwty
YcgYHcb95ezK7bJkQH/vJ8joK9ADyCgfNLZd5u1IERnvG9rEEArY4K6QE93mAuKByXJMMDonAkMA
MnzwmLiN6HT2bFgy5mcVPAVGPlfBuFDsvPH1C/XA5OcFIQ+tAx0F/3DFUxsTu/dP2A/3wFNoyWHw
x41nS1Na3hT3iojZ1kOc4zzWFMxzmHq8TNcD506IKuQs+nVtvv3JEU2Zkz+0hmE8N3p+i9HtsDb0
8mZIw5zhA6uTyV8GHZOtBeto5XCL5jfRp8Ypz29/TNWnvHAesPGjVYebzUh/bt+XdtKd4OFjPg9E
n8wT15x32k5zmF2rdk2HB50Ln2s5pZtnw7RwsH4e4Fox+oA/It8TYTtoezx/9+n6xbenWOROktSI
k5v3DF40Ru7yhkbIb+ft8Emoydjudc7BS7zXyiPP3C16m7wlyztd+zhZnpWfR3aSslOEXuhxqiyW
cHMc4OL6MVvPWZm7xJ07R6E/Nv1RptmuT/G8X+bNJz68I+B6rCVAVJRQb0OGvJxWwI+rCGnbTd7w
M3WPgGef50maLQ3Sung7riBF+B8jp+dcRG/wpoK7eMZ67PM1fN0/4P6IPYF3MlN98KfwTkaJAdHy
8QHSAGfUHEBKJbgjEW9PMBE7dmzOTK1VckaG6QAhsilypGcaYESrLdKtHu+X/UXhQxebbUPLb2KR
3QcAJ2qHPwhf3csvzbJ+5NvLvh630OKav0XN+5Q6rb8X8Xsbvw/KWe1Psq3W29C+m97AGOPKTP4N
qF4pHKoULJMlpY5IVXdU3SR/m6tuhuCa+cAx2kD2ZJz1CyUEN8/tJ/oxoKO+d/G7Wbxp0UlLrSpd
kzKHNOv6lGYZ5lJP2AxAc7o4/Wcx/wDOTIYSQdbROsKiQdUYlrN1M1u34rr25sL7vLOBtTpsem5z
87OLtu3cpRNUd+zx8R7MyDScu/gatQ0/6WtjDG36atGH+7PLii8nsj91FvyvUeL1EzycYrQfzpUa
/nOeNtg8g3p6lyxMOuj+MC5xZmFj0soPIGjtu8m2On5HeoaPJ7wLE3Ma9a6wrI2l0iy1Zhl+KRas
giCQm2nnyFLJ7E4P522ckNsLZvrDgvX4aDM1QLnpCItLHgiLOY/t/6NOMWeCOqXCrBb/igxRXeSR
EKZR0Bx1f35/ErLsUJwd2AKMCWLgzY1jSGomcQbh2vcsSL5u7b5R98Pig+RqWVjHvFHT6/2pSAEr
zxBoSWSqf7Lqtyr/kBWH+1WJ3ZRHQP8BQU9e81t/O+fFSRoP96N6PZjJLmeDJa+1YiMAWRf343Bk
WtGFJuSh+4a2sLKNy/HigK4kNy+aOHbX0S38JPUjHV3FCpBpXwXRbKUN0zQ33QzUCEMgP+e5TDtH
cVU307RTdxgBbM1mI6fwaNZm8Ou0zzAr3dGd1XIgUas7Alavsx2DjCbMrbNQznEBkfODKXCBiRs/
UIWwOfvHmZlmniO5segqKoPDyeQz14AGzjzDvjCwugRqskrQxqkWm89eAjHgh8gxf4r6N2t+xvv3
4HAN4T297nPsA8Pq1JbMj/HYESoBMUQ9Sc2y1VcMBsnbwNrK94+mkC9y/+9TOQ7zq7oIspsFSwi6
muX+XPRz8ibGEK7g8s7Qw1Sua/U07AQrfPwn2RwCG+c2BA+wVKAvLvX6jn4Fj9kYSuUmUFjB4YPk
AfvqtVUpWUI7/QToWITZlH1FyKn4TIMeHAwNtRJgaKj2vHxw2K8/Sy9D8CjwYf596Hsc0IVFBueE
4rdCePFkg+JDb5WPytIky8JM9n5Xz1pz7B4oFWp5249E1Ryr+A0PYh2o85QCIz1zJbXUXHiiQPqQ
7VROeDNkwxBTyEPWAdSQqHG1WEXTT2gHgep+NmXVYFSfXPeczakHImjLNWou68tykF2pcId0qQDJ
AqqlehIpuDhe4oAb3iCFZUYDLjMZAJkU1PYGxPKGNAty/YLNIpH2t8uxV05gz8gTi72uhjz5caxt
QGNsA6t6gqbWtkdnoTw7C/UOQS40noFZbP96SO8fYM7bcS/r2DkneEuegYEKO2XNzwrUKXsGtrT6
ohhspdxlxoG643lXtRFmrWPuST9i/fNhdYmd321xsC3NgM60Yze+Mzo70jcYEZBex0PITMsQmdID
4jx05gEBw9ViOYhYoapC4o1JuCXq9RUPxug05K8sBxR9e3azgnju1Pdk+NTMrzfgDzlaYqLH2RPV
6ytpFPqyeHzF6ZeJmh95sPEujEx+nPFJLyNzXDawtxAAIhZz/wFwMFogiEcN3qOtJaQjSuFEhEmK
Owz67N5lApEzgrlPJXINTqxxsf/z6lDQH+/ExvV4bBZK7zWp/8AJWKxeYtFi0Zo7uTnc48MDo7ly
SJWDMNt3twMGyXexeE+TXz22Fv3tQJdU44wXLEW1kUpQwSTpBou8+AhmMifcVPwCCALRZVkjquD5
C//1QtihAmy4sUEiFECgp6QvZhVE0LAFmBox6coGGi/9UmA9Ei8BFaHPoLyOyXIdK9Zy3ouZL52u
0gmjv74f5LcyPY/pMSkdasPcRoE4/KRPlPV9eP/jRdG+0ndZvqNwkJvw8vQ2j7cA4EJyd1mPsDHU
s0BCA+X3/WrsV0K5knCAzLCx+BfZR+KaXvxS9BrRy8zl2C77yE0eLpyDpxXrTnf6f0yd2ZKj2nZF
v4gIiUbAKyCJTn2XmS9EZlUWiEai777eA+n62hF2hO3rk6eyhDZ7zTXnmBDiDq1o5tgu6VVZrPvF
us3tsLcV2Z4/Qb1N8N+hc1YGzWhUweHTCJ3yOUknxasTGnfOQgCRCgbUqJ9Uj96GeE/We0BcFhDn
LmJ7FsWTEh9+gQBP/cOst/H20+uDBV9eOEw67FT2BnfiXKFYAQvLVIUiL0BT+yQ2INXkr4cPY0k2
21ezvT4s78KGp5d3fFVuehKYWOZlP+NWr9n39qMRLtXs9FAOGBMakbFxletLdEkTyDZdEOgTe6FH
bNwkhSuxnx/cQnVbjdqWrWkXlH3E1ymnqRmcokhT63WCg1gnxul2WOClSz7/4Zfv+RZDc3mRGub0
gFCXyO1/idRfeYzg75mW0QgOrRxMo5HYnJEBec7gnqyL8FTIp0w+SeWJZ7MDG7CGYdtrKyDaBIR+
dPGbrqf/+k+pQ0CrQ2JsubdTKUeBzLw8d8KpVI84BYTtIG5Sxe9Hb8Vq2q67tVgZerqTAhg3J5zY
M+GaLG46kmDwCekRGvM5i1ycq+h7QeiiO4uhy8nEv3F4rkjbR6u39jjVjPMbVf8n4TEK1wztksNA
2wX2eFxTBFp2Pn2DTevFgt8/tkK/A8rMlQLu3HO7GLZ3UAr6LsqnT7DO9x1tny8no5Jv6ZyR5ht1
Pr0dG/pXraaeHIxE7BbRFLHDwHjHpgb45FSIR9dOKWPVfdemAsq0wUZpuf2InHISwurh/EivqXCd
K7fw8ZFR+zf7UMePinsWhW+jpTuzHUgaMuKlU45OOzogaI5Zfk7zq4or1goCN+sndiuxoOUfUKBF
siJHg4EerTYCI+Lx+YIthzOcmcdMOCq31NL68yM4FwlvbyOXLpF0UUQG9rOqnSm7wED8cN7Vqr+O
+Piutc/jLx2QEo0BzmQ+paFP2TMvMpJzYOQe+Up3rrkNl8mXLTxcbJk8U/pEf3DRw90Whj845899
u1fTAyARVgeAXcZjrEGTOLSS/dQ+MOyntVON5qB+dLjY01toy6rXh94YemHJysZsa4e3YgXZpVsT
vPAK2ZWXQrTOGan6VR+sQGmqC6Bg09oee0vSO/hdHoUbvzQ3RKosQRN7K8I6vEwifaov0PYClL3y
OoBO7bkKjtCXAZWSu2kabDYrFMBJ/kg+6FIT8hMzXP3q3ogm8ur0RRum2RgESYH7scOABi1vw70F
Xg6pYDLKXLrjC/RMZrQMctAWo3DQmCSb9cxLS75i64KcWgaixkLKXpQuLfMzSsAqnx8HBOz945ZY
zZYtL9nX21Na0wYB/V/Lz/CpHox+1ICnJhRPWomI9YhcjEW/JdPNH4RAuGo99YvGqKhfJEIlfxuf
yiLRJVWW0Oj69LreI8dX2eFerX3Tj+dTqqeN2Gb6oezj/u0GDz/z/IqjuTTK7MABW/UHRTv0GizI
w6ybkBnOkaMF/CbPUEGDhIEVY6XRBEQvh7IRlhwyYrxkQ5ShhJBz4sQVptoUGnwTeCPMx9jHa6vv
j4tJ9dMyn7aMLvgKhIMYXYAh98rHggJs+civjeLS8Ps0+Gud9/RbJRimDBhClD/rEgC5g/uZknNk
2ibmhHl4+RStBc5bBJlqgt2AfxqUperOcIbM7P4b/vi7QmpRbUITAgEYgCjz1MKXVbw/02GcdfvE
6rLDYg7tfaWQAX4ep7ZEqLePaVPIuhpJJ79COEEDYpFOSBDGHEkkaAS/XAml0YhuaMe8t2NgZtlu
/tgLF1wweugtMlepHaU1Zy8DjPgywMyN1Zg7zd0Fhfto+DbwqfpqtplnG5i6MuKI3XSABp1YZjmC
Xmer+P8hnzd8zzYPv4inkMXbv3MH8xOcoAIoz506boVxOwu2AY5cMIHzzbAkCs0Xjij0jNdw6qi4
s4M137bZppi5deQr5KF2XEJn7e7R7Z/qvtQPiNfFpZUuD4kHHPn0Hv5rwl+p+6uOP7+hQZnQ+91C
sC3Q/5F1ndY37ZI2nUd8EMptou3WfMtStin+f1ebSGtRfYzTqQGpsZazYbUceaM5YjmF1HApcHXH
X44nerq68xoj56U7BDP1GV1bk1OblQStm2JmFqCZdHMM/8PLz6xAo3XIU3R/nm5NU5Mv9/rWzj9o
wZtTT5N/59mPwAstxlNm0lTX5lc4PXJ/a5cEllUmR+Vvpf4Z9J8s/iZyOFOuUFFbRlFHmNuBgm+J
m2RNFotEf7qPl+riNgjTijGY//wz0/kHTP6x+potvvCNDfrnA6q5THAcIob8m+a/zNZAghbdCcYd
q12dqC0BvFfGQR63fb5tcC0IG4RCxptxyZOb1VOiQSUXhDVjsVIXq7Fe1eDzqQmiSNv6rykjZpbg
gOQ9J3xSFHcXfyiKu6/klw9zYBvPxa9z6CZWea3S8M6r4AUSYBiNQvuBy4TlnboKWB7Bz8kNinGS
Xb2YitONSHaVzOXMgTbWH5ns0LiYdojx8jKaDXtUiVCcrkj3YEO0b4XcRT3avbQafSeP+6GY6HZ3
0UKJ+O+Hu4UTwX4C4hyptGQ1WYM56HNKyTG5cXHYQud5be7aGjYZeu9qTDb0Z8zyFU/mLDxhza09
Tv2U4FgNOAcbPjkOjnoPMHlPdcBKIk9Ww2+dSsYJymjQnXqfxvL7Os3Bb1u/83qv45/LlxP1yezU
ZdVOBNj+RYAtKCrDuW+LGJo2A85dyejFaSB4w8fqaStJV0u2JscM+RWaGr9zgT8IwDIHfvkfFY9+
JgaUe4gMiFlv0oc1BbPl8bmYGH+1dCBXiYA4s+fiWjPqK/oeclFH7hKSx7nsrcEKB2+whnIz3bbu
axhDCI0MLewQID/P/grZhDjColpY4g6+uXFvzF4xSHWTE+nA8o02ZCySoMiKN6KgPJCNbnT6NLzu
+e8BSbSZkroVSXOf912bWt3dFycdmE2wapYaqTLe71wuqO2cvAuEA/mR+Is61WYtTXUAFKjZBg0o
NzJh8ySINd/Mschgtjyo4QEeS4jrZNoyFdin0JeLwyemntgh/TvVPGsOrgiUuKwlrsTFH3DSThh3
lD7qRMCKLWgwbpfVIf7f1aP+Wj1Gw+a5yotjlZ25UT6W82XCYuvJAu+wKA/U1sh++0q3zIYpr5N8
kpcgsdMRozbwMEsZ+ME9/7wynJXysqhu9/hz5oUK1aNu28EUM9mAIJDDlcsVr8PzQrgtnpCWSbGB
sE+pm5SgfS+HD7gHM/kvL+NR2MMrrvjXU82tY/yyZsOtTW9VcJEmfTL7C4oQUs7r7TtXvaJdR6kt
CtPsoOAAp9pWcMnv0ApIFsAlTC+T5BHYWPMUjNUfEuj3aVPCc8CmBBkfJYJWbnZ78J4u6/V/Z0cQ
A6Aw+10a4CE6pvrpIZ7V9iLk10dxbVPGTh9Oj1D7cePLiQ9ch112hT59LzYLg83VLVp8LEHvTmb6
iMAH9mCWZP3U+IIEbPyKwwc1AdSgUdb7CEC1vRLN4Fwb2Hx/GFVYPIbD/kl7BLsq8qKHcn7wuTJy
NOC2c+rERQ8nLPO+qjQWLE7A+jJBm+IKi5OkklaeC/W4FEkW1dNZmIHxaPkVp7OQBHxoxupKqVdJ
P2EZiQtxUV+QrrfjyMHhUUse4vO21Jdz8naM8G4hm4IKXhbFeyrCCqz2Fc6uvZ+gd4a726Re2Xi4
TxL2q+ui+H4+foL7X7X/O/Z/uUkHn/Xwhx2z/vnmLeUI2JgwX06L3NZwtU6GCFaBsPwwRMQcH68K
tmDFVPUmNvFGs4XGbUg9W3m4l+acTZuOiC+sWIzuvFYeB5LE8w9wxMTULUoDnZH6Tj+XQCaX0XID
ZIID9k0iCQAXf9bJVxl9N6kRMYfmW+oVcDHQrWYX30O06ctNLPtDQ7OEJw2eAvMRf9FWE0Gb+FnG
DdzXetwEu4p9U1X47FJTi7gsQ9qdN1rweT8U+Gwnj9GcbrynHy4JFfJWFGElwBH1FC4kHv9g/sAl
tSnYXeNEivHAJuQrzZnIi+KgaoekP4CZjSxF3mn1jk0Xiwkw6W9nAJVYrfH2m0+F868+OvZTarqk
R8B42DXz8Wakwm2vQm0b2Y42hNc3MAop4aLGEHMeVR7zNUFxxgVgZdsPNdjV+S7eC/y98YSrWKU8
Ou3w87wkiExaa891wsqxnmaMyJRH7i92ETkUmM2JcxduMroyk5SH/tA/J/GB/4rxVTa479znhOtH
dKCGiDk2+oxo0j305DVHilYMY5MPrJBPYnPUmmMZH5U5xwLc8p1glK0bzJ3FHKS2XRaTGTpe0Djg
0tDC36Pk9VSi6r7YbeYLAtDbDqqUhcVl5QyvXQ/Nh61+pru0u7YvXGNAnLc4ycQm5HfV4JEO5nR+
SX8oHiR80xr7PU1UNFQzSGgbOdutKdeoOoKvhr8fDWJKz9cAjj7U3/hVxuiz6g7C8alfAwlT7EnL
jgLYZmkH3YFd2Fz29GHzB9FJt7rPqeRKtyINtZEPXcdZBkxSnxwPcz50TKETVXha1d534NereN0C
5lGuTxoBtWMU7cd+rwaHUTiT5HlheN5r5NhaRfUpT6eKHjQKzODrmVnNN7NoswCB3vhcgkay3wge
DDgWt+H8GsS3DwwCOpMWhrrN4rGtlo9xHxW0qB4fyrHvT1ySx4JGlXNv9fDWeGCwudeSX0SbO3Qc
t9TsYWaLM1uobEFfR8FaJt7+XK+Ig9duXbtgtNC5spkTc0PJt7CMgtJopE9OJlj1dngbAcJIVGKs
KoW2QmAbTq86Kp07gTsDrrbw5rE/mFLpcGV/GkQu7LKcaieALWLIj//XkK8huXNTuB8F5Vg0x245
WQU3Ea0M+W6cbatimyHXy8TofMFQi90j2mZUTEI7BiPVeOnMr74w1DBXvA01Ibfil8tkwEa0bMJ/
Zfcbdb9V9JfdvPlWXWjIoGGpi9c6yz2MIwFd2/Y8WIf5+qlO0fqR4nSLni5mloQVgN1Ir6llnKaW
WbchXDg7kphKwpNQnmTh+HaCzJMDDKt2EiPfTJz3rh+T1+Q4AJYiSxY3wVS3UD1bk80m3/90eYce
ZXAa8P8wVnvUZJ44YvXzhpjLwn/OPPVh4QvAOAIBb1nF24EEUIvB74j7LcdcQOO7SaCf+01AN9la
iAtTi64RbeX0k1kQDOlrmLo62eDiGZi9ehLwDAjSigNnsAtK/JLgmMj79TFhgSNtsGIWE40HrmvA
itk03kkY7e6TH8r/wVFsyM8bA3erO93oXzzQ07IuxOFdHe9ASJeQpwXWck4nnoqMukFgI1ukcq10
YTziZ7010R5oTADwJwIxOlk/0C+AUIufFE69/zTg05mMwkmVVqq98K33PwD5dE/8O0WFvynQyR9b
ia1zuZqv913nJotp1ct7dq1Ka+61+YBYRf7aIMpNfKc1ZaCFE22WW3girJYlwllz0fUb1z+SR82K
BNjM6+l5ROO2fvHOCaZAiu6bQvoOz3R71c0juHfsaG/ce4YV8YDL6g8uoTXzP8IKJvZ38wFFE6hY
+z8sTbgfoPjDz6F55on4ZIHEn3/VfOq4l+KfoFnqE5VleExyzPC3RFMRsERtwPpinSUEvbBhXjaq
k/g+rqUNf1YR3WE90Ix5p0PQ4NYRcHP9aj4wMCR379k47x4KuqDn3JSxDt05a9ltb8Nxuuzi2nSx
C9xgCiWYHigEhDOG9iOsbjjt39BkguSvtrc3M+mmso9fjdm0t+20dbea6Ztm2LbDrn/uuSKyu2ws
aKtrjHf85zA1aHDVT5J+gtTFdp8my/cAETIlcAIsb9A7ITDWy25F4ktQvMYqXpScJ6doB/HfF3Qv
pwQGOsg3f233cLnn8sf0NB5qTA57fp+g36pfmEdSxPptmO7Vdv/IDk2PNqeSZqq+xOf32wBVpx9j
ex2eF0pKankSakLZCuV9HO2abHcH2qFSa33Cp3Wf6lAwPTD7sfeLYpsNFwBBiaWfUfDi6QwGCTil
qieaoI5VK1S9pPnpLQnWy+A9c69E7aO4xadYFPmfppkA7/QpaTHBHoU5jvN9Um4j80srtrXTlFwe
tnm9icw7ADsaHUaXwJAa0nIF+cbXOm4ad9TkBJbutQqu3AqkbxqQBeXrEX2iQ2VmnCMHTJInodRE
eFX4cgL103onlpwqsI3fiLjP1NhJ2IhULu3GjItkOukSpcRNIyhYsktdUtQWkUZ9HQ3YkHpoTooX
VkuWBKr5yzZhkPdkPuVJAOFqzsFGqxWeFT6e6QEPK7dYgDty/nAnB5uNoQZDZjROQ6O/4h/Q1Cv/
Cgp7OQ/fQViOv748jvoeuwl4q7ngR0Tp9G09LHXlgwJC5r30FUmcvyKJ0PGBqhJJbJejQrMIGH36
sClaYQbkPM1x5hmk9HKYbSs2lnzdGWO5YEE0hib0CJZCa9EaFxSOqLKwd9HigARFCl/4k5/4XNhj
tnUEx6CgwoR5MZvALHeaw5K5XUZccwyD71StePxL+dWScpK0CcPTn2XQfYNLyNTNlkeGFwFFdgiD
CEZdDKzDo/Y4/lFEB/YzBpKsQO35j6EIs8ODje6wVYZdCcjsxXZutAn6jjaYp26ZugTyQdI102a4
0J1Kd757ApUXWZwaUWvh1lnF/fj4LlgNAnBg1fRbYfwcNyOOtidBbBZLngpoSde2ENgEeHfKqqOh
F/P+YmHfRASsaJ+veLNyP1fg78hG0XNPPM1TLMagIi73w39dWIt4/5YdKNXNuPNgp9HOXXAcsiMA
7HVr4AbEbUwtDn//fIn6l01J5xVW+eQB1qCdecpASMxP4zCVvBL+pjcgUi36ItLXI1AmLlrLYdm6
DOgAunihxPm1E69d9dE8P0eTT4S/HFlz+MsxCe/T8rrEqDFjXhU2UAsizVKjjRBtnqkvMxDk3rN1
S+6B40RALTlX7q7m5eNhYKyWLy01vvFno36N+Xef/dwfvD/chmRtPlUJJEBEZIyFDhGXjPg4S4Xh
4y9GxNijBA+KqNA4TG7butksuIpKxDIt4b4kuCIZYWTqoPTx1r5yV3rhzFVHr6bc1WCWBJlKp4OR
QH+Cxs925ppTYWTZ0iPzMcwmQGrHmzNaV/+7mIEsUVXrdEk7VT+6Q2KCI2gL2JxZuC3v/wdWKlZZ
t47woubQOZ+lO6ZeEPq97mcc5i02DTyUOEDQuV70rknkxOIOK23JIxuwHp6veCnyFee7ipMeCMow
o9mRItfH1mfRgJtsAQYNwd/CwpgLH4jDnAZxfqKQapZ+Yidnlff6ISTE+SHM7PwQdGMSXQ1wkosw
UK26450URgBGl3OaAtvvJ889nTr6FiIfEf8FimGwZWtFpBY8dXXowGEJO1io72xZN3oak4Y3ZtsZ
y/bgZt6i+ofZP95CLF5gTbRgqVDaOf8nzJez7syqmi3SVGt8dIQQWfOG6xT76OT0oj0ZejBvnvWR
7+wanNQ+wSoA97PaQlTF/hD+PxJ6dIWOyGtDeV7z4KY9PhsrT09Df4pfZnOtOFOA2pSb51TLEhgy
vQtPo0h9AyTMTxh/zzWYOjfMGMlxXu5BUPM7uKZeGCIOA5dgL3jwvKcmbfsg1AJAOSFJLcmnVj7l
C1MI7So52+aimhKbA5/hK38GDIT82aPFJ6PPvBkOto5GCBuaRuryZWl5zFJ3aQiX+B8wAdpJ4K2x
MfS19pRo62bO2/dG24wYfqvVz137kYNvMAthvqNPMZttoV9oAHkHTJoG+3SulYgD9ANABi/uUzEA
CHnjPvO4cXQNls7/GH4z8ToNKp/t8JVMTqcf493KaRh5e1EOCWoTF4sPfvLLsN+mE8Nb/sATSfID
ywRLQc0SyLT3HzxrTHuJAKKCLeleJo7wPACw4GiX7/4sJwC54Sid6QgWFyW/JtJ1TG7SYMDYRW9b
BOxot2+9rSy22N34DIdLHZ7F5FiVO/fC+nMqLuRbFqzmF5L/6GZ3jYSnuWDDeUqXAcVBy7f8IoRO
2jskj22yYa9/ppq0mfQOt9YOcyfuHaFzEnBR2C43/x4MGyclOM0WR21xRGSdtLs7ow1NTTdQPrNq
CvkLc9DD24IQHPYXE36MENmnBS6BfX4YVNIgLm8E4abkfzvl7ydrc4atp0cfbTFVFptRBa5++pSC
cvO4bwLjDUMtWheGj6jbdzilBXB5ToX7C4VKeXXM6nP0tRflGazI3UoVq+w2dfgvDv9Jwi/YuISz
og7BHNjF06GHlP5qAW3p4SzQ2VkbfCX6ZzR+0FwPVa82Cv7qipNH/Y9kNw/7r1kpuzTZ35UdYe8H
vhYjtP71XNDKr8O/rDw9HsdCnWKDgi/4xGNJh5OWvM8M+y+tpHLpWWirDQcusdv3M24dxOEYr/uY
X9AqSRuu7Mi17R5+yZo+GK+rvfhr/jwOXmKpyX6e7Dum9vTwIKNybcqbql8blAWvMyT9WhFlREi/
7yKspM1Gajb9w2+IxxDNMR+BzZYuWpGPnCsmWA4mqZBAa6a7QgHWZDMutm3K5XBP92vOhewI52BW
uF3hqsScRS83n8Dk4WBhcmSVm3h14uWI+oolD36U+/9O2CFKWmKZjTQ/GlwbynwQmCcILgrm5EtC
c1HH+5ewzJ4e8FHa6mfS8PYMztVrqQGEnKJUYQ1eu7yvMwI+vHV5ZkaayzpE3cq/Q3oQ/bS1ksYI
lYu0uHEmlfKBXofaHtiSSWtkRhXgJmC5lAbFNc/eRAzYEvAu1T2gPQ/gIATYZd36UxL7Ge7LcpvH
m172MmuRo3aiqsOH9mW0nccmTkEvbJMdv29JxEqceH055vjKe6fMqRMzH+lyMZVABAqpLDdNvfwr
Hd14dOHuc8qM8ue4LI1v+D9THVL86jJ55tPLnkr3YryZen9R5bPQHudLkHzjC8n3bl2uyuVTWtb6
0nTvPZBtHi6sH5ccLt0O++Og7BpSgrKdaIZNuQL/UwyaKeQtb6tYbKh+lex/cX+OZT4GU6FSiFJu
eGJ0Ez4cmZv0E5rh9AnYVkBc26sW7gNLByFCLj+AYLeiapB6DTVMy6ducXgiyb74BaLsheOm0bbC
sO//BEzZ3F6BjtJUM9o9uwbWhBAtyeBjgHElVgl/NXpkXzAF6ZxAuEdxZumB/7gAWIBd07inQB1W
zQ/xc/Dm5dy7Y8vs3fmnxjKHyCKYz5wVzgqrpRCs7qi0p8Qo59Cat8XSIiquL5beuKcuI2NEvoO4
sWP8AMsQn/hfMr4KK6mAL/OBomJZcrKHEwl22tqA3Qt5LXLhNmQMXc1SAB1QLlVpomknWANCS9ql
rEUnpLaWnEBqS3807qNnKZgizAWuoknKVfZE2BuEClOdeR0vYwSLxuFuYOUwFB/HWNnr8r6Vtv19
m+FPLLlXPZDDDQEY1XLGddfGKlZbJFSfy7c0FaIL0G4qrDqWV/V6Y6X1Gm9lgeoFcr6muQz9GDwr
pvXY+SB2bdF6x2oQnZ08u8/+PRS5ePLeMwqiujPzGU3tSHdmB7p51+3dbhQbVL6oOEPhhpqrJB5/
H4d2Q30ER8FpLlzFx4fafc6Cz776Ep7fz8XXnOOOwgjx8o8eHqOqjXr8OPxT1aWNsMtj9XBmuA8w
H72S/y28ACYy+3G/dvez3B+pMUkXtkhvjC+03hPHFiLGsB11XiyuDDqFOfI7gWtRnOcfOuLc6Khg
X6aFyzZiWa5vW5CDI3DMXZqZ7adC1gjY3E5wHiG1vr95+BsOf9Tkpy++BJFl0wVrwMoLTAlUDRz2
qF9LHC9kbx7o3UtNZ3e+KnH5PMqvZ/pRSzdRPUsOpXm9O8uABBHydEZ4eLY0PxUVea1j1Vxicu3x
OlgS5+6k3RvuoZxVK5du+fMi6UdF2ge/gqXH+BI9UbzM80vanR/SCZML8WXal9YBsrqCVX0z6/GX
TN+5IHOi1lbD2kj4oSOln6t5xtV/wxeFpoEmtmOf//Apb3K8fZHXtp60uMRcxBG2SHWMm85sH5/J
8BVurUg3GlNipPbTu+cdCK7Ga6tSD2K9L6moftjgTeq5QrQfl59NNl4rPJqrrong1yueQr4Q/f7/
fxnEQ2KQYM8rl++mX3NN+eI1JkrOnTBkYPMnl7gFTI1PK5nS+HrFH6+ewzvc6tqOPl9ozk6PV+fu
l2ygBzJ6tnD3OdxNmSKCeNJVnyxLLDG+tdWHVH08omXPQPH9NLgYIc90F2FH9l4/zh0rfNiK9fQk
zGS8MpyHOTE/FFPgyWS109M+bzwEu2xt3sJ86i1eYByRyWbcE7Ank8/nnifwb1dPXHSzNX+WCi7A
TeJ9G0Je2scmf0M8KzPdkjl37uueGAlD4svlnZAXuUqscaksGZgzV1pqJfopE8+L9hLk11y6LpJb
GG6iAj7lJh63MorAuG2mLrOtRuLMzgDvkbsExjcDQvwfERttvP1W1Z9U+wFP81iuWJczYXlqfkij
Y8jNXD+J4lkjFxHjObzMzFVJU1F6++KGedQN2iU0itYSZjwjWrb5KsHV8J/mlxn4etmaGQ1Z1wUF
XAdQJ5FyGvvzyRJle0ZPFO7NzhErs+4+4+7zH/+LbXbS5dlf3z0xoaWTCgOXPJ/eFDWukt7tJEcD
9EXoyeFB4lMZu7VnVbrXZESSiTUc58+zx/lefkDWhdAsbpJoK7T+vePINxczP9E2cbfTVUw9FC/k
Oq24GyHZqlOIlsgUEKQdRTWh22CdBBu9glhg28nsqI1HcTx24/HRHWbgOPEIVDvVUgQnY8gN7CCz
D3+5dalUIqDCrOH48OKRFhRbrJXCjsIjr46ghxyAiHYUQouHD1F/LLnsKp3DcvnOUbqWuhESKEHS
yTxQysCEtdNwv9T5telvn7eiONQ8mspxnp6eeLdYJgUnmtRI6DK2hR+MTFpwicIz0K6ZL4v7MdzV
wyYlOTC92EWa3YoVOfhAx42xfi44FbyF6s4Tb6iRDqc7hyh4XLBS0aP7tjy1vE2E40w9NMlBuu8l
Nkf37aPZJAbB1Wv5vPDEMjvV7TkOjg3qbrTLoWAgdvfTuoO5Hgq0vOpkDCprCulqbd2uyvB7xUxy
sqgGfLcnDHRPI1shT7D5Fd2PDVyVeX9KgpOEHYitzHCShtOCsjjrDeso7hOsQ4AYK7lj4/a6M9cd
mS6NXSduYoXosa+27oizDoRf4VdsMqDhOTBds9HVCWpwmQwnRIJ6B5iBimNE5AN0jKC7zQe7Uxlb
+Tr7pv88x6bb78v7qawuU6mdC49LyP1q9Cl4mWWbZkG9xJab0OxpQxHEzjmLPrX0g8xsupHJVs29
cE5TJKUrbvZ0FZpkXk8uqY+8tuLs+AAmaxx4jb+oIRy1ejTRO4aFZZlRPV1dQYsgkgTVfuj8eOYF
+rJMVoU8HSbK6frk7FTXmWGVfw6JzBO0HpvlX7We+FPqcyOwKAVdthD9odj4JpqBHH6TjH8xvXUO
DTZc5YaipTbajJM3I6wO9HzP2CgJW/Mbu/xbN8Auj24wlFMBqlT42arJzvP0Wi5uSfxZYC3iv05U
jjXSd7jK2ETqZ5kuouAYMWYvzDH6XXS/wIWqwJLajdz91WF3fjI9gD+EBoBEuQAs4D8l/wkI3JBE
NyLFoXolY9rgCZiLdi7i20ZF79tiYb+T7fxogJpw6+6ob9lLlpJPy3rk4EGaEuN0hyMHTzHqG665
ikawV6R+1VRfEUTu8qtqPwNrMgLddz0ZxAYlbzICAfx2GcxrA3R9P3PNlaK49H9j/UcbXr8Vb6Zs
FO+ZY5SDM9PdVMFIQnjdpGYL3R9d//k0+siMEpvsHq6fqXNgtJf4jzjVc7NdWPv5zEUuLiyqCf+L
KLzRYxk+dwt96rGk6abBLDLbL2Z7UDv5Jzd4YmdKeV2soA22h+q+V6Ldnacj89cITaYkLlkRKws0
8BCbwKEv1/LgOqLosaiXBO+e+2dgHL1JcxQLaR2Kx+BO/5dkn7b7/ocYgBjvg0+AHt/BXojPeBPC
idFyxOY/Y9dVbSMuk3TGShMTIYWIFBzbGNDmjj483vGvVDAdr6y+llwc9muDjIGgriA6ThHemN6G
e7ginqB/KMpVVM5CfUDtwwb+YIrnq0AU/ypVkw186D4JS1u5/K0K1NdYVfajz37k9Cd7fifllzZ8
CKaDJzm/vZMMbwFOXao6kFNMnA4uXYT4ReutUVSRmTXu8XRBvFrWtGIi92mVC7nP8PN/t1tLRV9w
S8XPIfnyl+H9oj+vScSBv1/ue+2E1u2gtr6bJPhIqT0AocRHqvCpUuWwWi4BufIU0yFJe9m0iwx2
83FHA9gz36UzSNHbnN1sSEH5Alp1uReLXRah3WMI9vNsy+TI7SgSz7f1OxbFXiAJ3HlsYy/2F8Qr
zXtxWeSXl8UbBRKbJRZvFEhsllj4ydDj5mMJr3s8tuPMRUJu3VrAob2h3bY32RKwevpEpR73z+gI
Qb/pT9H28aB8ciVMfctOzcDVuZXgrNcsQtrMQY+WpPW+aGy8mywFwdgs7Gh0Gsyb/h6d+UZDmTtX
POmAORkRCZpsRxXQk2zFOhXtJ+Rn1fHXpBsT9geRKej7TDcFVntuvqd8J5HWC1JmLB/MBrtLQISp
w1UYYGB11cZbnQPJk3W/RsSBYgOEeyTIr2DxoBxtV6EdMJBCtYn34RKbRWQJ3VWMr018VV7GdgZT
oGGh/d8o+Vtd/WUntZW6aVdcP1zDyObsUUnDi4JDGh47n7JEmkXCxbWLh2pfiKdFc5iLOzaIwi/d
m1G2BuMDbBMk1UReZgPY/dG1U91eqIeiNIFKYg7Yu+QvKE2Q/Ee0KSPCno/mJ599jbMvwmVlNYXL
0NAilRIbhFhsNI6mu/4fgmJkxPixfPgpKxPVfrwqLJXXmgPmmPy3f/7qz19R+duof2hSU/mh3zRY
zyzpvhFSg9dWJu1Vba9pXE09SfcrdYMP+4DAEqV7rd3Thdf2hwU2bu0QP4+2LQgGtBuCM4VhovmI
6QHeTYFt/2kyY80FgmlT35QEn0nZB1AkFNNmmGCsF9GB4XiypAls75B35l8vfDjM0c/XHJ3RdeIw
HickditXy7yKsxI7/CUVrw8aQ8TP1ro/vT5dBfLmoN3P3JwxO2b7+WWRne9AjOcfgfqVWDpdPckk
UiEEtaKX0Ggg8sPW4c7sDPNhauKls2cIVIw/rUObJgTTee6FZlAdYEg+CXN1vkSKca30dqfYPWEB
cNKMos3UKVeuQQA9A95fl0dyDaWLFAP+uz66s2mH2UZpNwVIGTZV3aVJJhPaYOE7xn/2povr4np8
EkZYJfQnmjTaMR28qN/vcEjN1Jeun9MaAu2rJmb3+V6aKsVkmH37Rdf+/FVm6k8l4sb6HVSB/FRz
Fn/BGBH1b1n5kwrLUnTvyt8Z/V50ck4chzY2jSQGcLxJ+6lwFgeO8T52nd83M47cRtJiuN0H0Zbu
a5wBA7Z4Gsaf/fb2gG5nGf/D1Zk1J46l0fYXKQKh+VUSIIl5tPGLAqedmhBIoPnX33Wgqm7fG5ER
XV3dTtsgzrC/vddmzytrsWwSJKKIuyNrp5KftK/tL8Z+5bokO5HPjGxbahv+eznLfvGbt/cpUZHs
vugIkaNoa4QyGYX6lHjQdQNW70WHj7CZifQ3U3lCvG9mKVFmQtsd+eRqQUft/X62+q/J5MFtGxR2
uLaGNaOPjlnuUX0Awt6vaKM4dDfaVbcNC6gNrNgCRccyyjsLgkmZmKmA0d0Z4D+pLZpZsQeGyTIn
nHThMCWF6AcdWk+/e+DHEKe8hD1hHuoBUEVVDzQIQEVg8kBHwZYxX+ABXP5vHYCZM9ukBu8MUZUl
vAPQrL6JZ6T2amlWoTiF04JP7csiUh9reBiWja89/De9UJzOCoajcF+F+0iErBlPAq3XKHTA4v70
Dbj1dGNVXg1R+vAgdxpvknxNHJEHlqFUEjRIfVf6xYPkeNMDSoL9XzJ9JPT7l41mhiGdsL8BhYwP
rCTyfrieWQPfeb/yxWPmuWAvfie9mDAxjK6tgHJnHsP/SqC11LvBAk19246IitubnuT1NJSJLX1G
2RdRt/TCCmjeD7ceq8KVPrdT//h8usDK4rXhpCIKVGAHMUVgJH3xPv7rWE0w30Ff276QyqC2gB/t
B5BywK+yAyWVN9rPFJGGlBySiJGyt32q5wd1TX2MRhp1824EsRlkbtMXyqeoRWFvNuMRDBNoZ6Kv
t+Uf2kXi/PavARU+7XY0l28BBzasQZhJ4GpT3r7jARWBtRISUbHXlQ2ISQcfRcLFjmznKDBhDcrk
1lBFVje7YUg0M5ASMDrg7jY8IgpDKiIKg6NVXBFXMJvyffmycTcKQ1rImdNmkjNUkT7K/uN2/R/X
r7QfucSU23g2+W0AR1WbNFlbzxU/LDaZ2fDisfTtDB7LjB0VEtXGJmpccd9thOmlcXjH/vwBvEEB
N4cbjDsy2NWDcj8RnG0/ABfDmU+bi/b8JlqdEIzFkU1V+uQmfSTVZ2p8PgwmEB/R8NFWDPucSF39
oiaJ6pWIBwsSxw3ZDmIJQaj1tSSuuJRUUZhRxfPvp81mXQPDGgURAaZy0RmgMFZXfV061cAwfTEd
bLO45BF2zzn4oyeaeDXPxgzW58pzPuiBKdz1AmgDbRiTkI4omaxHyYrv2Y/mT5BE3KBp7ZFdkyVx
R/tLaseKV91gmjA2FyYkfnmmrjp84mmPV7BYwiOBXPPclcVh9vE+sPwXVH9P0diemwm+bBIYHMlD
hSH8sbjNn8lxcU+OBHpg7WR7DmNyc9TpE/xR1Z/JpDFc52MxCoPz08U9j/2GZDD+GjIKEsrZLJVn
ULrHgLozj10aUUn/NO/nrDjr1WdSf+bDhxoehwlYbUVaPWwnlb0SywuO0wZ6dl9tr7Tw5Jv7mEry
g4rVdlr0ByYxwkzef0nN5dFehha96EtSzqP6U3EIaDGskpSAYdVw9YuHk3Ocm/u/ybGzcb/aOwsb
T3PwSWgsqnCuPTAUB7Hil2zXL0e2au84CTEdNOmmj2AAPZyNj02ri9dQ8XP/CQ8V2Ljhp3KQE+gA
vMBcxCHRkFBCkyHi0qqEOyBQK9EtAYpUujyly2TCBBRHe7h+twLFEm1xq3S8rJLl+Mo0JB/mFDKF
lU+PA22IFDL19TwcFg+nffVDqUS/GFT6aCNKK4z3IBqdv9eMVsy9Wa+qbNXXq5rwussyPdaF4QAe
7n9qOyLhdmtClypsuT5fHTw1H5KrUH+CmTXicfXdv8jH45vv1fHZi1w5CrQGPKY/NAzovC0BmIwT
D7y8yd+O/MhzXqRzMUe7CxEq5f+Ej9vZ5ooYaCDe1erMLU1KFvcqxSOJzQe7WdR06dD8mQbGdV7G
4MW5O60yl/hRMLI52pT4Trdy9TVWL53wc31F6uWBekXQ90ZdbC1aK3qNfAslVssCJ93gckhSMzFr
Q/Rv2qCq/ZiO7t7/RHxyPHd854NqPwmDe7o6S9ZyevrrCcw6/KNGxHuA6naNx2/Hj41Eofg6R38g
s/zKbhXyb9nUptdJ7iafR0IU4eKJU96Bll3fwB8vY33lHWtmtoX3wEeBU+tQ9qdCOu29ZPQHvmEC
kHsCTuW+K0e7v96NELO+jPSlqQGR+IcT2hiLbTSNf5GOsCT5jETJIHHKjFyPf/hbSvOWG/sHnbQ3
66TKx62E4MTZc0P2VJ56ltuxtSneFm/Zza9fvxCjPcK93u36rZrn7V+9FnxsuRJ8bNeTjQUUUGxU
OBLvxyg9VPkudaJ7MHcN5ePqvHjeDeMG6xyCMQ6d6+vbhonAr7pbK1kB5UgJjnKwSuZ8Hawou5zP
B7jsnH8jAMVOjPTu/ITQDhGIUSsQ/bES1NtbiUgaKDZTklxI6jn8DmDCIUZTaQl1JS5PT+XUulzz
uSvGnWsZbiKtcYResw+9++iYW0sfafSp9x/KFbzvMYQrSAY5q3xDwcwaGADvLS9iSE1Pu90l+1t+
clJbNoVtZ+xCBhVlxWMbXG/V/YPrzbkpTVhju/6b00sLATaZ9fhl8FKwjGL2tDkekm5Nb6SJF8Nz
ERMIDJfJsNpgeuBegieRe4lp+Jp81qPLwNpEL18l/CN5CFx3NU4uw4SbTshNx4ZnuzXKTRJt0sdq
7PaWp2EghjOGvt55TRJwtGGoTmc3H/5jDOlh99hK/UHvT9H98y6dE5exkPb80jHy3S/y/VJb57R5
jc8j3NS7ptmW1Wb0XCUftT2fx7P5j0UMpTnN25JxUIpdVkbqm6taUDO7Wyi1D+i5aWcI83optLSw
mzTTk4tmSbMtlRd3ez7A53jYBeOc/7zbSvePlMkQEtTK0h3dVjCI3c+buhvLh5sJl/VUkTYoGZ7u
9GqX1LtU39X1blTvamVL8y6BrceyuC4Sc25E87fpv0YFx1c/7HRM19ScTVCrSe9DwCRWq3hM3FPr
9EM0cyc3W1oQmABt5+Mdv6rmCzL2yHH/RkYQrUPUlk4shwrSAIp5FFSNf3WGcBfqWyLzXBFuizyc
u6xejnL+4ZvFS1z690vo5NCgrstnR9YLKZIPBekz4M/EO4o5SdkHTsx1rCzbnGIMfvpl3K7zKa3c
QZEEFefSiUaCFhvFbOPfemaQHmpEySfmJtSImU3kB4Qkfhr6CICBKcLUhJuWDVRGHM5nfG3GOYlq
RWU9/klS1zYmibKCHhg2gkJiPtfUaGx29XPdgKNT1jAxCH1AWnF37XNtOb+cCEIQbtYEh/BsdEZz
sor99QP36QjEQe1JL7DdPWVjdEOAh2HOWCCY/Kqi23HVygQaqYXFdTlrMN9zMMAFyc+52fR4hzfx
Yz4jnIi1yWaIRU4RP/gDJkTqabj5X00QGCTRkzqHruoOjfIuIFIFzcTDWi42+GhMukYC5XXah0RF
ZPXdh8SBP0gcADmcNpkK/5O5w3Q9cN0YbRtn1jwgXC4JbfWEpSbPKcIDXC0i0/JjF+F6BAb60Tkf
uJkTdTP+uT5X2kTcTtZDxGyPAo4ZGZoupoGK946Cb/K0gbK8gQ4qvbdjtJ5iNBYkskHs6z2eZn6+
oK0o1wp0xYkTFMe+PhvFx8xX6OdrfFLcyKVPY8KbHXNwrae1YusaBbk44f/MwMAhtWE35+/njtAb
oicDcpPezq/2ecSnZKKUf0BrgZ3CQQzEbaS4125tPXZZKxxieiscYl3/lccXgrjh8k2EeUpLvG3E
HsnF4VVsLsVqZZvd/9OGRAvI+FWMSj1Q5cuTKJ4bObggEdc1NU+f06Y8muol6RLSNxtCebKjFXg8
Raky1fH0F1Id2VD+LnwbmbbQTBEML2jDm3wki9JFm9H4k3rcBHCVuiRb3yoNKU9UGl45IxOvnNFP
rsNXM3wpw1ebHUsfyhVRvfQyLs9G/pHlR6YL4IPben+fxsk+fh7TCVapYZHclgRmrdeMQV/KmSiR
51RAsXqc0YWBl+EPQ8jrUjEWg4EZlpplnMdzZgyKxHxMJxNazCTecB/LBX3FwAfsEOtigvrN5Ggf
Pfexuu+k3QPYcMOa51rNFjszDF7kxNyXai/n2tjCzBMTfsxNN4dhjkvJBBNnaYFJjrmwxJQlng/N
/JQ60MPd1ubQYYrV6/pZAI85t8aB3PDp5+11mLvJGz9eE35ltr6Jsn0rH56TH04yzbl2fvJukWBN
bIMb1685bc8cU2uSNw5TjadBqHj5MNf6V9ruFeOowNumXNopoR0QlqbWmazYICwSJR2BZHCK1amR
WOj9moIDqXVus1BdW9Vaq9Zhsg7XUk+kzKGDVHao1oU3TbVuzp9oTrUusGmBtbXGwkF847x9/bKM
z9Ce9NlRdCepZ1qLi3AS9+C6bSlfPW6bOtrJ5h7DrvQVCXqHxUJDUF80y/G8POBdy1sAkhj9O4BM
8xxHlHJSsg+yjaFySh+npqPKAGWp0+1hQMP3onC2itj9anxOGIXmT+oyIGOs0Y0fdmkuH+263mcj
0T+qU8yY4Xmc3fdX6E/yJxj2IxPEt3Uqu9lWoF250omcJJ0Q99FUNAVj3LMmFZEtwcnm6EdgnPkg
Y1uaUKQWWXkaWwuZGUrGvXp115e9n7L8/4noXJ5C/X8MszoGjgODboaNyBQcpRFgY3gY/9fvUQyC
j4bfwxrPc2v7mAWJdEivm8EgLV/qM6ufZS95Rn7JMyJjK5xFDhpfVOFfmKPNSPKU8RrlGE9pfpfm
GX+SaRa5unSQ9A9VOofqhanYy6RbZZuy2aTZJqw3kLVveN42xvlODRV/J+2d5qJolzk4BdOmWOdG
AWl4UOgcUo4JlVzm4s4l9SUv4qYARB/uDN19ujTZYF/HZ52xLMoBIJZ3P/ONca2s443gigsDfz5Z
vP8nArswWp5iGIC7x9slXKgdMLC5o6nLho2tmVs79BmwPGjUWeTBZ1WJTAi4/0pKl9HLFZpbwvNL
yHhUiS5r8iKY/WFsPSh0AA7ujzBE87fiVfyHiRbVAegJpCV2mupyo4pVePEmIag0ssL1P7XReeWn
V39UeSMXB6V2oVU26UTu2YGdYEmrKF4pzWIMM85OUkCh+0rfPmk9yQVIk9nPaD2tkE6JJxpBm825
37fj+TSyNe5hXLFwgPfB3TmUZHHdkYZ2DwumJPtHsSpUFn2j1RsZXoW6tiFPjQmAjI9lcazSQx/u
TDehFe38/O3BI9vfT06tlEthzy6nB7KYz5jIo+9/IziMUbYdhrohQcUh0Ixg6puxp8Ze2MIT9iIm
BgZ3jww9QWCUM3D3Gtaz9Rgb/lL0ML9QSPQwwyIW+aXc1/nAoh/MW/JRkg/+q7gy9QGz8hs+12m1
otPW541Eg2huDOhnCnwEDs4OyXuyasBhOl3UmW/+tArYj3dq40qs/I/qWkfiR0oaQLt7tnPrK+mn
9i9jPNRVudzzKmML3u3G92M9FjWPHEv+ADg43L4hqfNj/ZdFG4+miKrwa2Oqrs21Ndo+sn2dHMHY
diKZMmrpd/RHP52y7PP1c4r9/N7uobVzjGfeO2I+Po3IsAEFsVaorSrkI5tW7DSChblNy81EKk95
eKwuWvQZqqdrfwyHfeDcR6vCFjjIZiRYkKo1e1w9Wn6fr5bfkauVogE6otOvJKoG0yGISYRaXOmH
6ybMt3cZ38Pem3RUAt9n41iUlcuW0wP1mFAWTV35GE2E8UODoVs7HR2pmLeN2LeBarJv34nDmkFL
u/GkO8LXVOFa2o6ReErsD0mgDMHz3ddnieYmz6kl17Xpoq6RkBA5HxMgHaUwKb8rn2I7KGJf1XiT
g9sQeE7G+FgDwB5ITBogZlD2AzFPc4vl05qWRlD1Ab1bFEO/HSsJdN7oF0X5H3XiGgdxHGAdMaKg
pNwP7bwIsJm/Jhca2QihNj/5S91bsXDjCYLG7d8vwW2CX/KtQZgRXqJdMuy0Rth7w3hNmQi2ACb/
PWYan5oP5UOKT9qPBaelwFhHCbuwCkX5rKhmKbLk5CfCZM69FBLrq8+mMWaZPb9VbjQ15HmTzrFf
PiKvzp3qKvYYKBN9I3RIRhaUcZue9UK804WJQKW+mi+ViWG67BiVk7Ch6swD5nm8+M9xr5mT0Gut
pbzFUU7vun5bM8gm6RYOm2S0Cctt8ti2LgQMH1py9HyRR0fcMQUHlMqZ0P6gqv2BcWkC6zG+U2SL
PjinjfK9qOLWlh3F+MwQ0dRT3B8zCjsq/3b1K9m75p5zkXtBVRvbNK2y6oNO5JG4zkkFyNaiZPyl
0/QdYtjWl1mz4kSlp2vcy+WMDzEz/V/i2awaMx0KOejGwz1fAyGigG9kHG1a8lw1cpmj2hOYgxUz
CvKl4qj3plSQdyJ6BFHzZq8oz5yc3wM/51zIyy5ehpgryNnXi76fjyJ+pEBzFH2aEBO4iafzWYvn
/6lM9Nf4gtmUqfncrDK4NXQy7Z/R4g53ZVjgssqoFdzkDd1CG9ry+p8RFtYdrufS3Cb/ep7TmaLN
Ycia6y7c5AtpWHZ3LI8rxVoVDFeG9dvZfz5XuGNBKcBcFXmLnqt6/nG56MMHBv/jpGUQwaMxIQD0
jPEiM172GSjK5YKBYmxNusiBuhkjNHkWk7e775jtJg+3j3h/7QGnvvdipV6XkKizjUUGKt2M1fV1
9r+WTZSba+T1hOQSKme0NpDboMBPddFvLrxTKKd4EXHGRuUEq2xz9u7XbQQsd5FI8zdO9Wd7ZQJI
rGNI56Zhb+/mFpwa0h4yEc7QofE8T8MhCnnq6TT9EuTedYDi2r1WparY0TMqwWYsKGb0aB+kpeia
UM3271mRcqkmxbbNDrIsqbiR7wSe1yp7NB9l7O1gLkoSSWK2qSULV0saG03hrpKGmVH89p/JqXgI
k9OIHtWXyWlAMB3D7ArG46BgTj6Xp4k84TNdc/mf1cVsAFJ+Fd6eJ6XriS9hpJ1FbtNuy7etv1pL
B8JUhsRp3ZcLu9Icgx17Su1Y+UUflz6RrJ2kbJrx6t6tzeOV+wAqNRL1q+wtS32MvPxEmTY1wuDa
kcyaj/DhdMDQMaDD9JiHs2Zs30hJdG44cVxWDZlUOemVV2imxYVHsTUufXh+Z0x8RnPumnM0xfWN
foGSin7B/QNf5K3xzElhTDrON6+xMAKZ8rJXZ1y6Ea2Fx9jF6+ne4Qe2XK+mETfK7psNRZ0KJ/Jo
hmym2Uptu3N9FODmHUlIE0u9cPBjHzWbuXI8pqF1qfQrBRW/X2sWqJiNVZKF21AynkQggbfClzOh
+QuZDeyPg5dthLdKxV34v9+mDXhbnETacryMhtPDYezGnLiO+JYLwxRHyCc9I/nS8cx+MSaUENxm
f51s/F32PzTMsri/94OWshyOrfHPI/2TjL6l8qu2uWrJ59YFNDhZMDwaG957SXy3cLEkAiuLtN/2
zStz3w4i7CYc9bCbABozDQZQ0HcFaOxueiyfAM8UJyTJ/Ze4dDmFbzTQFT8vX3D4BMErX/qHEk/Q
7buTv28UsKAvvZL+cLssHJKnmIBsdK6KD13eRwk3TS8dcdSEt80QkIAqedBGnRJQffubahNWNi02
s8pa5TTLD+s8XJfhuis2iB0m/ywY+LXphdgUK6+5eqJFbMwdYba6aOWmv0JFnlA4oZvL7pVnrD+r
5+KJkXglfXXhRzw+t0wam8s4FhTXEpu2ROg1Oza03JGjkaepJFCHNAYwCv2FH86zrVxwB0nmGXdQ
b56S5rAJ0YyVq93j09Zx/kJA++5vF/jztAJ4kEGBviiK4OKrjShBx1gG5c9Y+GW2uWGJUv37b6Jv
cqY0F6o0kgeN9J/aiMu0eImWFlBJUlX2jkodhqrkdOXR5JcTL3cIlO92GVIayKu4oHO9p4hKohhB
kAcBwuR8cnu36ndZsmliQj4IHLO0W3NdHN8PqnH82NB4TBOP3As2h2VtSnVnb/p6Cwc3TfzHaEu7
+nA/jdqPDxT/qVIK9epeCfUK82iog8Dzi9ZlVNmQKX5RmW72BxT1h3zAAsZV9LkjxxuVB2XMtPlY
W8fhBr9zrbZ4WJCSBIRF5fNxE6fK3xlDt/eBt09mmBfeaCihFRPWbOYR2363gvTLNyaUTNK95eMn
bXQU1M1jvO3GW2W8pTV99BCt6UMEiKkqN8poLdN5EK2OnbqN7/s02T6YN3DNSDztyLWUPbFCaVNg
Rs2uw4z9Rou9eDJ+fpjJec+83jciGLxBrvn0MncwT44FRU4ZQL7TaHwcimPaHsZARl7rt4tU0iBe
pUQMd0WzpZYNnxXIXLLfgRb/enZok/dT/kLhSlLR2jqIpCipN6YqFDOoC3bDcfNPHDYeBTmI9UNd
fYzSs258hc1mT8pB13wq6YFddYBJHoL9CpRaMvAIilldC9USIYqrVwUOb9PlfFy2MTvSVLvCvv98
PI5pYBUXLf8usj+R/E1LNaY5yLv3C9MNMgP3YtKVU6TzILjBO4H0lEyG64RuW5VDdDodtdMUVAY9
eWusf7h5jY3n0Guq4rxWvf7u16BrWr/h6Nr6jpurCD+vcJrihYZ952CUrt+7Xoj8JUrO2PdwqDL9
SMmeEGXo3S3JkpILa+qkEpSHLXGTXllH1QoB50mzCJ0buS8rwqo6vHzvDUlQlouHSJA8xgs5DHDc
ygIU/NTnLX9IYWSLW7ZorcK+SpciuUjXr7Q85/FnASBHmeR2OblP5j8JjMmxZ8brtF7WNnJ2/wrA
lLmvuWkbtPl8XnN8Fwbsq+ZYoJ5tN7y5px8F+BTx25cfaSi9MsHuGORy0OIMn+lY7f48vxkhGhse
lgr6RfSP4Rzf/1sNq3jyu8lN9pzVoASPPKBY4LbX1O0qADHWXRmHsJbMpGE21ryAgxwxLVzxdBXZ
Tql5uUbM0W/FvxvlW6Pb3q1tO9pRCJY994a0k6UdB5hh+IzVj9g6jeTj3GuUD9IsGlaE+YMBxutn
l4x1yDUAOW7YPKSN+Tpc3xmZjLe1xeffJzNaMIwJLzkckFl3FTaTu+XH8IWerLgeNhO0oGc4o9Ve
o0KLnfjh1Bv9Zo+vU/LzFen9awBgka+z6KF7khv3gBeXlfi6FMfGKtdIQM6jNpA4ZL94mY2+Co69
PgFCyF0OK07DJPGlEIEgfAyFozYr5ocMtFUOr69o4bXbWi0BQ3QW9XV+42qC2T9dPtAcXiEVNZ7q
iIjWrky32mNdIz89GcL+sRh20QoChv7h15Do6ReOJiK3AzzO4YBlsfiE63ux6UabmLOtzWwxm1Gd
zOmOGLAFaNshw6iPL+34Mo7OYfbJw6wF2Z0GPf9JV0x9IIFx2vLAl/FUYmWvJ+HF7XcR+tOV6cfS
7P/0o+/INRn7podU2ROvZAyI3CIB8ntSILBhz+MOhebGHQpvWI7QTTycDBE5O4dQVJV4z1coypug
L6rF+WZ+9gN+rGM02rcZ86BNiQnAvwLjdLjjGtaiNYjjrB7NOnGz47sFSA4FCsZ6GRhNV1SDMgb5
HT3XVLZb0Edv3mx259cg+iIJwYL1G8vEzKbXPVJk+66sUvI4+QJTyYwurns66c/d2APXrz25FUwY
jYwPVF9xCrC6iWoDqmhyEg6zjiQwJ41NjHiApy/eqdourXeZvkNRDdeRxMBizehfHbtStL1QFb25
ieX03F+/xsX5WX9euXDYRfE7npbWdxThQD5nzWcvHevRvkngg22GjLmMkBGQOPnFM6qLP/b7BDu/
aheOuMJXnbjCY230CG74smpf9RW5Ug3OmL6puu2t28bd9mlumfMWwgAwMBaje4pt4OankpjzGz/d
GIjs1nxujHhV4uB6LQ1kBeeVa9bHEwGGz9P1yWMVcMZPx4vy75VUVrQso2UTLk1s28Uq50+4aidJ
RvGmf+NgxkXaXsKWutuGnZrfw1QuDwaAl3Av93u4/qBjVxkxHfvTfC4+rWIbVbvk0sF56fbqGO/T
IacTQzncAD92RGOOb6b23b42ThKeaSLmSpPVECsuunmOrp8EiUkFch9Ai6+pquJpWJgW/mkuGvA5
Fs8bVRLi/Jxrc0NeaNby4Q7tXGnnny7Vzw0ToIdvDr4qLrjHsj1W1lFvj1F3NJXDgAtvoDrHvkWr
Z7Kcfj0792tpfPaTPHHu9rIIL2X13VKTUn0/Lxaqe+kUNRgwP5H9jLUnAw3nVZW3ruJZUkwMgP7I
bSDdYU3jsGJm/My/rNJpo9lbxUw799nYCJk1aLzXyCwC7mozkbQUseKOmOk8Mhf4qVh36IxM4YHa
vUrYVsGpxBzI7eN5ZgVtvNAZqbQruVnT+1nsyCOl2t4oj6F1kHzsrtcS8OoRfUOlXvBkJafcPNC9
2OCE0P/Bcmr3CMqb+FkkrvrEwGQ/Hz/sc2l+l2MXjHJoflMjcQYjD7IHCi884MFPX3jTguYJURzR
2/HAVPGExEbT+fBqOq+NXaVun1D/JlcGlc7ZCePLuVR/dVrgrGOZHZk5PKT99bYfp7v7eFPRHe+M
+P8/BALhmm9ou3xNlBrtYGa7dv1sCZF5wueKpgWabuTiHMxgftXIPs54Tkp8gLeenvce+Wpkrtgm
nSqYCaNmE163Hm75c1dcGNzZ4eNjnH/W+eegfvBmLaVGmGFrBgtAr/5H5M+nXPwrbd+G2PeOVXZq
wlPUndT29Pdva24RKCRjEgMwz7aWW1gnXT42xqSUJwUZkWabUooOSqtflmABdn3NG/NxWySMSqKR
k42W4zu1sMiVq9phl3fUWLjmWRZyYhcbGgbTMy7hZPytDn/C7qfvfqT4Z4h/rjNi9mZ0TkqxjTIc
iwQBXWTzatuEDWRXtwmx7vHMoSHuGD4OzW2PYThy+odrKk4dsVrumnoHOBTU9P2AUXX8SVdfKZiU
Q3kyreObSdlIe5iUeB9ez2Ye+sKPNZqoWCeIgL7xAUd406moskEntZIlluWN8ViF1/V12D6ootf3
KiV7+kclfybuOwFvmlu6R6lPhjbdtdvXixdRykqOPfKabob2QXa6m0ENsKQZEUIJsr6B5iuyZ+gS
7Jbv4GuFeLfTWhEbHMyjK17PG6gQhl/39ZJLMZ/fz3BYfs75Cj2fP9xQmWkhW9bszpBT95JBAOt6
OZjnjPfsa0KQQGRl2XmvbL5hgIk7uwsBYakPXu8gb/DXWutpg4wzr+CVQl3o5ksOeNNPZnTvJmbI
fS1nZLCURI/qhfiKhysmvz55coK/9x5vGhPruRmS3p1ncDnvQvH4mffZpzpiedpl1ibsmHJNYeth
1rjnExgt8icxSvCA14Mnsupvsy/4BUsSUpCqiKy6JtlvU7t587B8qeqM1bOBk0Ethjk9/eQfJXuD
3xD6ZGCJS89Yja0Nl2LjmKQfrXxOmssoSLIPcH3/yBPgnAZfMXwJp7sc6Dd2j7Q8VK0djv0TzS0i
9Vrl63a0zXr7Tk+RfJpPCcS5JYi38MOw8ZVULueZ9PWq8ioa37H+R1J/HtpPwar8pTGGtEEKliy4
hl3EE/Ef1/CSNszY3U/YgFa3hw2Y50xsdgNL16q9TZR1ft+M5G1e7e7XPe7x9p+1XbaObCxNdnyv
7TRtDB/64zS17LjyWo564axrZs88IEEfHQxjp4w3fbT+5lXKvfAFypSAp/ZTReJtwfAkij0qi+St
T1SvJu4W0O5RVP7061F5OmKzMjNA2zpfAwM1gHBNcKWAkJNNLQykzHOgk7VHM/IPX3L+1cefY+c/
Trope3rCdMfXO78zg6czUuY5WNLbkjbMw6HQ19F1U+VbHy2nEP0cwcOydcN5Mn8JN8WT0LuqLgje
kAmFFMwSEqMGXtfjdhPb0H4iLHrWIu2WfUPEZDXW1oiXvfcAadAdAEzcs0OEPVnaxbQqNLyYQonP
KidUhQb6NivSA6HBFuRh/JMPf4z0T67ndhP90uttDt+J9pUiB3xasSiCf9RbQEcpqUISyb1Hvl6z
eX6omM9MR8MBG9ITNSZEnooH8n3z4iCK5tjx8xQ8Ve3KHH6j+7KksQroRC9mLG81Eynzep+V0ap8
LleZChVFXGafz20ob/DpkJr81zkW0mTh4QxjwxgVBFIv+WuczFmratYWk9R8m+XbB8Gh67F8uAnS
zmjTjzYDMg/Cfri+jdbVaP0gPV/nX1HzWT1PJUK8WyTbPEdu3ub1flx9yMG9gdZ5dyr9S398WVDD
1fV9+IyE9TnShPVZGH/1xWDNsYM0+fz+CWfvBinBmsQ4hSKHE8p/MVFAmDcpUKpAqzAJz8dkrYTb
Bl7NKilX93IVjZekRNcWNESfdTjzTeIasjh+JMpMXoxNN9Tx608poL4530Q7QNzOMTRHuT+dvuG7
ibHXJLfbDyAteUTLQCvcewJ8+VyXl9vozwOtj9tBoKjor2LoaVJUwlgH8Y8kXeNTefBQROWBTIfe
zZPwX3QzEI2inoSwEbYkccx+2ZJCEJq4Ayu2m8UgLVRrSaJq6Ncja32TNpW0OQMqdgAmVSJWRG6T
WBGcZmJFcJpv9WLFZ+d4XUXWtzNhHE13+09a/JbGH7n+5sCtZgv6vciOZX4EHeV5GPFRjreyvC4U
3BOLymG6ZgyB011niYGJmSJybEx0KqHs3QZhY2qKjVpQ31SKmUFhmzbGCUhTBdNvdbzo2KHLpTFa
3tXYGel/sP9SM/f8XKTkVBN6NJdZT30TRCG+3aaMd1Rott3esvDcO0SZ1fIA6scBuHoBWsJI8pFn
rlyeiNtgu+dGARrKTHZZuuuJyAuLzlCu+DQXDewGocgwlQLgnwhDodL5YSmyEnk9vylzbDRMfkJ3
KMHEr0nhYUNWnCLeGgRcUWhCe1C2I3kDJUuWVuNo1TeO1rncbmXs7SblDv0yNVapuRnLO1nbq+HB
yk5SeLo5D22lpiSe14a6UobaxVLMvjX8m5Z6byyMN0yev89KhdVjyPuQew0ba+rBN0PXz1Dgs2Ak
B6ocEDeQxV4a3f9/MX7UJ2KN1ZjiK/+ssVEeSE92Cp/VelAWirLo4X37beYPpsfyfUVhYkALGLuZ
DYz2mO1RNBEttXAZa7RR2qm0HDnqdY9J8euzwiUQWMOmlDattOnH2yWEJD+68Qo6fe88b/N6/dw/
dC72uxuqFaCPaqkuRsbfejQNLuc8uXD2bUZfVKiNXBW9gZO67I0r2I6zKJndsO+EU/L9xroPt3q1
xwJSOOMcIPpOHe16bElGEHd2oe5TdW8p+4iLsvAxDi8fI35mL4mJNy7ox9K5yHv/h6nz2m1c25bo
FxFgFMlXkgpUzpL9IrTtbjHn/PV3UOre9wDGRuOcDrZEkWvOqhrls11JXXAtmgtR4DR4y2e+NPgY
9mQ8lr6+hIfRHqT24FNBQ91zTafPTlO2OjcZq8VDLa5AVTAW9QUFG1h8AE0d2QqW1X7wvmVI3dQU
gZxCqBAOeEFD+tv8W0HVM3yzNz2CcYlZKTPcit5f9iXRcqjElQLdkE7AeunxIlCVRJe2FZVurHzE
0qbhNfc2qrfZfKqob8LJtD5l5eMJ2qx0uVNxn3pKi8bEyRtdjORE3XFS7Dpjk8b74XHQqxOszWzB
A1JP3QfsaSRkzS295UA15EKMCfst5X68rsx8vK5AOojJCtJJipJqwTezWDJN2p/gkraN4zUfRn6y
Kfmb8KSgnonjCRrcTkRZ51iqIubZvjh6v9+7m6DZ/be78R1kj74nY77O+zWCHKe0B706wWrxB1d3
1IK+crGe/znIxUmTVi33cmh9ujbDdJWLhs2NcD+Wo767yelWtTFgjixMClKlV3vCuzECTyJN5Fzb
jjQ+M+aGP9fHSoqZ/PMfERyrJgzHnqbuYgxkNOSLTlTVdg0olGsW3gA+xv2NfkvWstEtV68NZiv1
XITsOivXNxeZtGgf80SBcTwf0fHQL6cMOEY787/Naq2MXXQi7x32XQiJ6vq/5AUnfSaqyoUdWFi+
MHqa5cwFFDYMS2gBXOI0b6hMUqI1UHT1OMcqBvobYDpK2+vx9tHXW7MVidmNNnheMJRLfO24f2X6
mnWnxlHJwoJy3N8+voDkaIxgn51WjlsbokDwb8eo+ooCIbK+Zb99PI+kzhLDTqQ5VrM0uNBG1LSX
3rzQRtRNSxarykdh3Kv4htAbiyeiJ5DcKjvJbPuCC0icDvFC6BYqP0jBLZBc4Eg8w8kQrjzOXFAR
abns13nMwDZCuFL026fvTYMDVgnYVUm4iquVgHWqXCHMQkuJ7IreDnVH4L+uoMh9x/mcPW4izTBk
l68FGxgX3Z+SE0VLfUrjnqW1FRwFCS2aOzHdd/lBy2FLQK8APnRAKmZTh1SsxpQJ7QxKAY2Tml7h
bfXRxRdPdXXI6fPUt42x9+tTYRf8CDVws1DnfYTMa0G10uodbrEI0JrTB7s62CkQCdTt0+HKprmT
KiM806ARtU2nrwsd3ipVSSuFRTgLmL9ORdKtb8pHiywD1Fv+AUFTSocHdGfAfFMO8cHkO7WKatlA
CmftAwhEyw7l9CGdA4/Dv6vJV6m71aSy8BjCJ50c423nCP2tJe3PkmA4tVI4LV/pq2IYjyke0uUC
TnwyceHEl+RnlFUIlwG3niUldxj9g//RvlAHMt7K5qMc7pPHHzJetbRCxCqkSyqfMDnXLiTtdzty
OVnovasHy4LhxSJ7HJBuezmC19T74UdLpbUHiYuew1mnzrp4rqLMvpRASrHbkiR1bBnGSvJWqboK
H+tHtA2iXSBjSJ1J8WF2lhLiP9twSp0lPHuT66cFBreBZ08RZQ5Hg+QrdQAZocEIq+Shfi4ykQXg
Dm9c2jpBNHs6gLsmsDKqXcT4wNpi40cbkHekM2LpEhhXHrFZfQjFQwdMS8F5T2D3lPaEWNzi/gOY
RccQBF0Tv0UIk3FEDHkPlvXAZtYCrCBxI6bbSLZ61jfoCNk1UK7at6dOswzZauoQe5iBFwXkkCJN
3fhHwxuaeBSs/MmINs0V16xdfKsNuYpsrj+vPO5R8jWKnXtMkSu0CMys/I/vo7804SQw3qs5+Bek
SYSVEPYOOoMCFQwssDrLY2RWizEGdFFTLHKqW167uoFemXKaNnO/5Kmu2Y+aPlZXYdNWLaZbVkxJ
cU3UM1sNb0Hv0gPQ9xIBKn0tJ5oYUZAisikPJf8U4+gBIqesGr4upGaxUE0mJPPw05LSKU9G+HcK
Gh/NrykIi1JNsfTqOVmW6RIkz/uZWbx+aj84VbmzchQ84sWqasf9o0CemIHHOaDeYDAmJoPB+Ik9
0kf/NDasV4ddkTFqHEtu5SdfPrN7rlfVPP7nzHqzamAVvlk1kxD4NRInhGAizEPvpiXYjrpcJgn8
Woi2tlKuW5mD/aYSNxSLdgwK5q7UQ7yz8x7CzksYpVsbhLAEkEd0Mf+P4eqp8U1psyyM/l9PwVhG
hGu5pRsxMlEv2PTg3L5PCnOWpdQU7Hvv2FTHwW6EvSSw9T94TxBYh9fJnI13KewQO32ba+25ybi+
Hhv5sYFArFz18BZEt7fh7r0NrJKT1BwxrhPGvPKkoiHGKM4aTYrqgSO72Tli6dBMpOxrZUqGcEem
BrsKOT/8AtmuF7dgOiN5I6sQErltr1iD5oDldlI77plYMo1vcWkFZGHl0ckFO1VmNUgzgD6yU0Nn
kroShkrNfR+omn4pg/PVl1E/5/qTFls9nfO4ozQVacIb5UYyaVsKBGKMnrgsw21WY6/a8gABL71L
UEelewQC7a77H93jI3l8CCzlis/K+8gHOB5Ktx4eI1OW9LjXreNsnb86AzGJ8td4MO/D5qOCqZPf
YJJjRgXHEHk7ousqn5PZg8QQnHKA2Y+ZEM0JNRDJgFmdcTbDbQPUYsXTsJ7YdGZINTidrR8CMdp2
2qbSqKanR3MLSudVByXAN9HXJp5FoGmjYbSrt5bb+j+x/yP13+FvqCid/MvIP/v+7vtXQvVdMAJQ
BmUj8KixeyCB5iYnLJzukUZ0iSa7Y68dqSJuLCl1qCJo8pM2OTz9ve9vo5b9xTabcuXSEzANbU5E
eAhAuA4dp/kZ9nKBq/WFlodRRlMuD5Xu/1sAS+r92gtOIeOrqL8m/q9C/ai8e03DHITW6pA6WLyb
fPZo0fXmzTAP2EX+plfove1k9Sw6UYQ4uFjCCqQOhzSKGVGEM6fbEpj/Jv8Ze3XsibyXnjv/QVc6
4k6qoohcmSQV4dT/myQTZZM6XBHvujVM6UsbQgLCYfxqZktfTkJsn+aEmbmzFXbtL+Mnl3GWz8jt
IxZ67GudyXNdmOuTSLzPKj7D8OOiasx1ro84XXhu+o8hGNYhVePlrU/uaV8SWZuWwQUjQ5NfdRZc
r7V570APKvvVL5vPUUAJC57SAVPfEecgsIwLSBa8QVu7wIrvFBY5kQlnOZIQ/Xj66dCVjGWnrAz8
VJW59rpN3WxTPiQ47etdU+88fCLzqF9i3yRdGqFkThllGZKh1urJXGM9HZ9KMPwMmEq+z/MdA+av
ujxME8q9bP0VO4kFnBLbTIBrNO5r1GiNxaqilnUeQI5XRkM9QznGAtQuQ3rgaabF9kNVf0XJF6TZ
lC74RUP8muHoyazL+ip0cAwOGSXHa/xJi4yTD0/eheKNVj2tXTTkE57cjdw0HT0Af4J0WqhjHPdh
8qO7tk1Gj8XQW0foPCpwXWJeqUHMq67+TsDm4yo9rpF2M5FMihu2r35Nxzmb2kpaQX3Cm8ZzweEo
2VYs8ey3G3PINI7gKxVDY7KJeEmjbYYiUzuNtsUYawLFqkG5ceWQP3uzNdBzIFL1wVGtpjHlK5ie
SvwvC5yjAKJowHob29+xHy9yQ3PB5BmHv9gMIBZF5DBcoN6iZ9UmvXluWC9kSy0pD5sr3ULqXHNi
B8k0q7my+Wtpu8dOZZQLeTZtlPGNVPsT72LSEDQ7CPkee7yhXTGCNAQs/SndhuqPLMzhXXT6DCcO
LdWYcQhw5RWLu5Hk9t8g085qiG80UhrQHsaI0Nu2/2CHZcXa1B44g2+LbEs5OV4ciRJsaUOgsqym
sNkZOx4WyfrpM//w4ptZXE26sPSj53Mu2UnxiED2szt1s8CWeWYmNLJgbx6WoFNEjMdkMz5OPZvb
Q4EkehjpreG8+KTLzwabXbB4RaDHMqLtWm1HgKKYAB5+eB8PzroJUvHlyar0yqqjI52NybmZPSnq
tZ6i4+n09Rw4ZdGXJ32x+NSC7ybAtUKkFuxrTmG8t9a6TdxuY4eriGM4DLX8xVDr403Vbsg3RdrW
P+EkXKBs00wRTrXQEYqL8SUQHKHH9XVBN6/BA/pvGG+SOS5Yor66tq/VXfkF9kX0d1GwxTQACPnH
weKMRII6wga1ifjwpxfNpG7uidplDzHA1pw9/iVpzkl8VIGr0fvcLq8rsK54R+BlYacakyAMMjgU
xkFmssShQG55uCvKTdkbX6aHbWipkm7plw2Eg2rFH4HbKzhjgpsBeC9rGwaIOoKrv2GAaB8rZU8K
UwY/0S7RBdps/oOZg40nzkASUjvmI5pKaHJmGgSIbRU8rDgZEwAjQ40/wvzweW7mt8a/dq1FhBtk
qKRYzWQdFyvTBylrae35OWv5jRmwO6eN7nJzHVormdjm3pvW+pK7G7IDCjQhmBhowwa+NNA2uKFy
MHJDEceqPVpIZnEBMvSG6lqq194CBHurXZf2pB7dLxxScnPBYZM7FTFj7lRRdXnvkSt/WcLdhk+s
cMMd32oQz163IFPEtgYLEskkfxiHyCibZbn1hjkbEQ/RNfcRZ2EWn39GANH45oL3UHdZtdMVVn6b
DlQH8eoXC7VnBC53gryFZY5FaAvlhi7UZiRol4Qz/FELe3MYhZX4KXmfLZAlcZlqK5PntJ0nK2T8
SblO8k39R6aYYWUAfWtWQYbtbatZKz8kMcEfTYOlZC6ZPOJZlLLOPgz69pEcomliEBw8+vEZVLLf
XxXt5if3RrwvTni1s3D0agvBeJXKLKDUMZCuBVOytgwt/0XKh31JPrN2Uxn/8VRfR9I6MDerkWca
Dxsl/ohe8WLnLj2PdWFheUF4q8NRePOp9E1XcboqutXs7lX3p343WqcoDkNxyEl0SPsyByIHu2rb
PLcqU9Dua+M9mBgRaca2V/OBxLstY37fsYrPJIJJwlYuXVxCdCmMY+CB1it1mxuDAvYYHwseEnZx
rpfxm1zGumQ3O6se1RVj5qZTF3K7qFI3S106as8Y7Q5xdtTFI4yX3Ba6HyP+0pVfgfT1iL6ayprg
Y/Z3qbqlqgnDIacvDIcuML4WbtfCnyY/IlLFzGABlO3bKVUpils0rgBxuRlZzRiGSUH4NZA5q+bR
SN2w/ZDsmsCJeejFY0nxlHg0X+4qJTkqqqM1C3DBSKhv1a9APX1JfumDJcWcN6btxmmSTygr2zIg
Pmw/AEx1zQaSQIR+xfi6xOMMLQKyNSaS9HXN9QlJy5CPtxvUTiUcVf3gtYdA2xdg7C6cokWY9z2n
6DEbUlE3YLJTYtowKh687K+X+LTIGgaGI/sWRCBu/sKp1I+ZesiKvUrtTbAxvJFgSiAjPpvRiMai
1LVXfynhdz18Z/7PE9Q+Nx9pVd+U8Fqjl/bDd0NV4fO35v1kCG1ScpQCBz7SAIiCFWp5S2mZr506
c+rkLvsf5eMj5IDuELszmOwqS+MV65Y5ZqHEyuvtoG5NotmvZV/DKiFYpbS0nEqcUdIUO5clgR3+
MtMZ+FBFOYl5YQHRypRTTjhds0t2QYRPulHIxaoi0i08jHkdhk2FYlDNfdDN9YrG8HKRpjGf49kq
mXPrZR/8xL3TjXgmrgAYH1DHnAXAdwKBAgK3YMHpMI4adgh9JJaq1UgsrS3p8duP7jkHOvZUKYWV
FCzvtWxPggkwrrGQcE+LC79adNGCKZkoDBmlJ+TeV0KjEKd1PeaHSGikszfHuunciNdSteq9Qlfo
MkocM1sl6AUPN23n8W8NplSHUrQs4aBzNlTcqtpGsCqSBRF5ZCAtm485F+e9/swLz0HxKv11NmzS
fruurD49C/4NuN4+xUs5+mQWQBneZTp0hAvgf6TEUcGCPX+Z5VdQfDfTSDkX/zIddGiYwnS0XinM
J4dQl5xEYpMMEa0kpj2sfMz7Okc7fwmBJIDpu8KCoLIATtqdFvH6HDnqBf05KC5yd627KweI8ByR
lAjPvLFwYcPhqDej8zMvZYuzHmsPErtPDP6oLcGW1QzQElYzohSR02JDtRuxyCoUotWV6+QfoID3
kmyyf83kU+ZvFbeXd7JJTZdnX3+6CcLWCmsnqgn3YBnOr79uMtouRekcZtdVSRU0mPqFqR7JfuQ+
ssS2hgBFc2RcWx1CVcxMM7E4pwi2RmPa6zri3+Y6Klf0eYN9To9Veny+PBZpMzNSp2gPMqJkve+6
ORzrw9vimoaHBhBBwWNj8XPA147XiKMGPzhU7sOgYqTdPbxZQHOG+6zBnqf6vPsMru8VGrCcko95
yb0Rj7kRbOVgW2iEkeCq0Imwhs0jactcBfl1FL39s6JjFwt+r88tjQqFrSph5z9N4CxIl7Y554/j
EBzEPc5zmoNofEOvV3CtbrR2DasAZ30Xr8xiXQwbFfl7WSABBOMyBBhs/aqID7Itiw6xtvmvipFV
/kijT6GwGp3By0a34SC/kvpj2dqEE2Of3rJt3eJhmvfqvqYlJTsZyh43emfuFZ0TvhXUe8Pfs60G
DhCT+BDmmBGploLRRFUbjKbAQ4iboXJW5DXMTaz4VozKaCJdW0p4kjybgyv5HyRzvvOEn9miaczn
pvEXPpSiNBaEQ0+T7BwHQM4vWW4nljJv4VAmq/9FL8bKGo2Uh9DkCI7rrR1qz4PE+V3c6fk230vT
oD0qxV57eXAqg9pnfHnnCqrt/EFUiM5IGP0sm/NZ97KyxuWcsPPITy7m3oufPGBHJ2eawf/BlF5O
8MtvxReYiL0x5zX2xlmzcSTzGgXXKLukwflhSwrLEti065QnjDA3USv8OQG+CttCNSc1lBTYbRbP
AEq8W8Jaq6hdHGVBT1huHN1cQl9/rcY7tgzr8EEf9axEGvkYKcIcKvGrksUkPck0G9BAUXPOdbCc
sgPg5yD9aNwm9Pn4uMMWeBeUp2u2LqAlnAvcfCfZuO7pB0cRN4D4uFMq453Sl/aptM/yvZHtKmFb
P7eDv3ndTeAc/udq/e+foIXlshi6ReK5RTcC/6moeG/vNHnlTZ/xAWcT8MnaOCiodMJCh5keHtJ6
D0Tnl6h9KvUH1mccYth/KUYxZLdCE5O3rPofl9ZjEPxC2l6j6gTYClvHZJU5AozfYbsQRE6/UjAJ
NrBcpkg7j2b+LoVC2vF5raP5qxSKt9wsLrzlVA+QmX9XDwDg5gD3531H0JLjA4596qSlHUt20y0h
XgqCG4FUeixMVqDUStKJIm8xa/ujJNDUbgETcAKBfIbZnF/TkJBuoMi8XUoAsct4DhAbtw93rrK3
wuv9moanyr+k2TW+yuk+cqXC1WhLe3VcJZANqMhlaDRcUXQrTNziKPSiGU7ExUMchV45WnC1lhD0
jvpzz5Euj/eRPB7p+ugaL88hEf9ZG+GABCaxA6EqNXtx8kao2gOznJV25zzHUnXu2zPNd5NmrHzt
B0qsb8fOekZfEptt2jjDuyle5lSWDS+TcLQKt4/JqgrXJomxlCTIKoJUgMXEMcTPpLkPwoXXhaOT
DcaK+gEzWXtsCECwtVAvFk9OIfGBOh22AfT+gGLP7GcDj3nLVhrc3AjCMoPtgilqfKiMfwmJDUIJ
/CU170iljERyZjfA2c8/+ZhSqLXR5R/LI3VU7FFUl1E7ap+675h0JvDRjC3e17D/5iBIXUYZHgZu
XP5O4S5G3DYMNzK7KYPzyGdUfzBdYT6T+rvmBiEOO7SnAxCO0DyDz4gLjJlHhT0gzwaoadCiELYk
WLLy2CPC1QFDI7QcDGvUQ/wcimAfqVt0MGpzWN6wdc9e6xCOQcRT3y8AP34qT1WNUMKssAUP+vlZ
yWZ8qSUdvnepZfvjxvlUnHwmcwCuenJ8GoeJfnjTWWHTa3wfnGcbl4HoicOZZTtkKn9OywPmwNoe
GWAMSgKg3m4ORIgIByOVXM9gcGivnAQRjoAJMLGdQN3H3s5coKYvy9gt/HnFZ+6xFcWRaJyW1Eqs
K2OVqUv9V0nzg6/wMjMubNv0Ei49+UsOv3v/J+VrbvBRVxYkuCQFLtPIriR2Bf8AlHPOw9aYwac0
ErykyMQ8nKa6/d8ulC1agRISz+nYBLFN7yCVVo3EUrBdP306qMc+cb2cOPwWsRp/i0nScVioBd3j
IyuhmeJIUdOPZ/ZR6Xc6cfxXmnjyuIgO+NxM2iXFNgo2Eo4Sss3GJh/hZzjuYWtIKFipjR9K/WpW
rsj5tVvGuMgp7zhmGUk2rqNFQlfmFP+SyUHQXOrFeJrL+Z4gfjO2Ua7+2JMO2axvZbAWSgD9a+m5
sehehwGWWGtKFnkQ+vmh9I4fc136qJpf+eNXUX3Z4N/vuvxBQKEk7Ocmr9A070KHX6BasCp7H111
gtzeXPTmYGiJvreTaUoxL6mxUxRfI/muV5+5/PUUv+Gx9ysQMkxNtLquNUDrKEe23yzjZtlXrmY/
0Wb8uS1bW5ZUf8ddOT4H5WWY3LLuo9c/edr0y1Jf4tyI8Vsg975IqiwpDgu/3lI54v0mT8OERAEO
1yEpUK5DTKpch+Q4sfyqyub6hrxI7dxH7w6sGmIwD39zI9O86OTSQUEPMk9CdnYgR1hon7NenW1W
yXN6d1DQ6ncylLjbHXmMfNG7Mdnxw8Wd1cOiIvkGJgONtXAngZuKY11gzXhVjvfRMmSQxk3IZmMR
VAvw/vpRwGRd7NPnLqqAJFmKMX+2l7i9FCaBtIua7b195wRkGSTSNwguQKs5Tsibpty0xkq1B/FU
KPveP7V4xXDLonpXO8oOxWIl+GDIti2ltLdQhNF2VfWzfq6t4SMVLe5q4+SJmNVSFzLyS5L5xKcu
4ZRdQnMGSBwqg1ycU923GvLoCjmDauFJYyaHjImSjqt1vPAwzLy9nx66ycnXLml6BzEY5L+08BsM
SHGrHlfavNLipldPemesvDwlNhu3KJyqyOKixar8oGmnYJq2+yQ7GuKxLOZJ6IAOYgAAHZTzX0cl
hQWZxpzSNfdo8TTP8bVNHK38ZcX1h29cA/+c1weL93utVZ71jI+hPSwk/mk8JffUJj/v5PM8t+jx
9r3fD+9H9H66el9jw2/PGipPfART0ZzD+BjbqEPWk0IQqkGl6e+jTkS6g0syB27VjbP/jLpQDX0O
ZVifcRKdcdwErswWNhZmbGGB1rGFhbEeytdJ8hGHn1r/idhs8ee404S2xWg2j+3wN/48E6YkV7Mr
swlTTmlyVInsjoC5MVIDVvb7d9niLnMnGNQtKOcxyZB4RVmnAu/2FBsXCjuoVgS5eQsm9zL8xNaG
LU/MN5N888jHxoW02NC4YChrUq2sdHVGNcyL4jaRN0XJCdcygr2G7k0K/bUdSSmy5tDHXqsjzYPP
+9Upm/FzvgSjOcfSe9RcoYRUSOX1RuK7hNnV34fsJtdnb3IQH+SVZoC5wMSOPdDlkc6CyJoFeOXY
Di/pCNBeHQGPdF0Jq0QAMbuSpZWmWyRqHbdQd0cSXxR+CRztsQyMd/FJMyZnPad7Tnt6aqR5xJ3q
GOFBzs6yTILi0rcXtYWpfXlAKFxF/Srj67nKcTHjZnuiSIMNrZcPzFOmm0sYqVzBwsSzlqJ1NKy6
hhWm68sLM3MzyXqETjYj4Sy1syeoInNWTeZP4nbeovcWKsIGy8WW5wkmzEWg0ifrmoQax+TTGPXt
MedhyLTj3yM8OIoOdbAHHsxZJ3BcRMTvoxmco+JkPADzHLqKNNCOBumGmC/HU8Cy17dPk5cP/4Np
QOB2pcQdqKBS/jKY4fjQMswl0wqeJTVX+rkRLJvgMPZzA2zqdop4WFv/jDuxhp58mKjMHuO1lVL/
gQu14dWHXQzHdr2nxTyfqbmrWkCYodTa31WwnACayULrf21SIFnBj6EtgItlEyDcGoDD1V2s7qm7
jctRMymRTUK3+Z+nBgILCw+xGZ8a2gte/n5qJNP3Mfl57+i0uAeAuWGS7YaBHJLl+R8ZiRAyik7W
XuPskr3KbMUPPosjS/mB9QEQGS0wprL5zfOc2DDrDqZAPpYd55nnDMokVJwhxqO0HcqNR/gsX+XJ
MnHqeB/7pwfnnf5qJvcI+GP1qcZfrusRrH26z841WldaFOVNFSl8vb+/G3m4a/mNHHsMSJDjRCyt
VJ/e++XkVduRC/O6nX9Tp4q/zCtmlKBP96B9amBu5j5CU83OJrkBCH5Y+8t7mcLmFKslVNtB/rue
oxaV9RwxyomwYV2kiQu0TUSY6fQRrrNsVWUrSVlW8VKS3BJiDU+T2ePJOL+bJIdscqI0F/JrgxRO
Dp9S87PB+TEndn0+2CWpl36ppK9t5fgoBchzVIcjC8uMHSLMh68DzUOJttf9PfOjThGiE6mOXIIz
sohlPm0/PEJFNyTGzjV6VX40hDOEVjWo7XROht1gkR7s+RBbbqW6VgoXemxOkANS7mO/dahuuceY
6san67v1x0vfZwsbrx/ycAiFkQWg4LB41VKAAYYnXcvrdmZytoYndH4jW8puRLbAQPEQ5uAmPUhf
5nv0TbB63NzQN0lR49mVKJVfwpzSI5cV1PICoKfoprQUQSGLphBBcc9hU/DyNeKB1nI3Gwlkkvfb
3/EUSqlvMT8GYCBeeoyNA0HOZqAbtN4aLNlehqAFqsmT6YGukpcyG7+6CJ0/XXYRjXMZnEsEAnYe
818POlkOZr6v853xZDpaDzmQsmUrrgt6k/JjCeJWCS1RvUzK2yKwnuPjDlSRmJDwPA7dGDosVcJj
Yx2oiZGJaQiHgTNuAoKdqW7fO1Mp2Jba2L9Gw+fLrwRmc+AKjY+oFBQKht6Y2IFH2vDREEZ2SPAi
dcga0QQbWEch/ylJ5VEkIxVTlgFBN6amyds8G99uh52OVxv7x2Or0q4obk1h80mi5hlPrFrY4hzr
yk3PGd2jxWwMXJjGMp6yzteyRaKN63weBMmhkI5RdTK6c7RLRnbW+H9H2oJVv4BQnC9lbznplzU3
b+0WPm2pBDB0L+ObOM3VQ/7v0OQTwU3oC0Tv2z30fWnzWR4tIDgh653RHxOQzMb1uki//NI2wo3J
c/QxDm0eld/+Sni4cI7EeCx+Y9UXW8X90S/MySJiHYJqqrusQ4T3OmQVvqhH8R9IKz5bAOmq73iW
goZU6nUJZGJsgPBU7EmOF7+0YI5L/qjt62DTPOtVC12gtp+U4gLKuMWaGTrx40yALQqvJg0QNsQ5
qsgONIY1O0PbkSpVmJvp/htj20ZxwlFLMViTHGuOI5uSYankYp89fZaN7vyoTA5Cuf8+8iSgLgeH
R7vU5XGji11FdTJ6dDCsisS2FwI/pe+CbQCsC2ROm6cVC5y/mLkiXfUwkdKxu1ZPV8Y/nptIwlLC
aj3K3qLzi+UWdHFJ3hDQbr2VXSTLZ7MqxXWQz0Lt4sn3Vvioki89/Kbti4ibVcvM0NNApo65qH6F
wBdcEeszhZ37fLIWxsQS4PB1DoJOWjfDphybD5A5tGULegYBsx5bYop+Afcs8eAqW6Ixkkp72uZN
TPsXs7kw4kjhTThUw6c0fA7Kh5F98MGLb9SVAdB8vuCj9A0M4EbHOEGbbyRQ9Zi2xE0sjIelStpA
6SReK26fzy2Gt55oHfTlePbGhMkoliPgU3tttLVhBIVNhjWmjYzS1G2lsZGmuRBS2O2dr5Ch82RX
v7vV5b2SPwpt5kXLyXdIjP7FQnsvvEi2DOIu4USWf6i+JYJxp7gIfykygz20x9jDK39MBoql05nt
WVC0RC6fmX1SCeQAWIZFdCT0yTeKdevwdrp3Kmau06M4ycWJ9qcj5ukqXds437YdGDjjrDVnsR/5
FIgVA9Werwiaqsy9nvv1KUhJZV8aXP9sC42xDVXCyqYvenJ3r0kHYUT5nam/y/SPoP6e3TNap5/H
CrKIwcU645Q2FOOfYTRq9MWgL5iOAmjLU6Fwc9HFrM5wVJRAUHC2L9gzFW5P+vlgFNe0v6TPc1FR
9rlrFY4z+2pXT05GdNWa7U/onw3/cHX8YlUnqL/EK6zrQdY+F4fgd2v9MdRd/I8uITMdNtiQNvT0
lc0PNJ4BgykDLtVNgM36Td0ROzmwFvMwRT7SK+xlPKbHDfv+trko8lVj7UaEf1inyYa3uMS9YJ3e
Xoe3FJ+/pHhqYrAhGxJl60uzW6JltQr6v6ZPJcpqEjt+2VawrtMEe1gJFLXnp74/giqi+HcWlJ9P
JwHd/dcZzFDbBRjDxlENGR+zQoKGkB5D4zCuCaVpPVnqlfNj968dJllXj74LOijqzU+wSV/CbzQC
WeVfYRLyC7LbufZJdruBWEPpTW/apBTQuScT2QYrj9u0TztW+ICFO24xrU3GYBJvIoE2jtsjvsc+
ap3ZbCYR3lqqLkcirAKDFT3ZCQgEXNoSn8sYfq4n2KH3vXnwsqPH1P5ZS19F/JXDtom+eJcexofW
05w4CTdht3Z+UmP2U+MSHSUeAuUM8cRM3y22tCcLyYX39l9OAqcrQQpk69bOss2QHUzIAv20pXXz
mkNIYE+ibEV1I03WEwSd4BCxBSx3okJpNmwGi6xTlX8TMBPSEWiBjRIkIWFoDhLgfZ/9KuTrueJu
B5yVeEnPp/9ME7wqjzHoJwgw1DkdtNlB0PB6x8ZnKX8lwU/c/aY2GqcWKZ2o3gm4CKpdpW4TdcvD
+Kko1sjZUxBuRs4e31RdbnGUy1uKRRu8PJHNL+J+ZOwrp4Y6AbwZk4XBSUhaZu0p0HvLzB2RoyR7
KebfgR2OMTfgu/c7dg4WXiR/neMdBom31fGEWTRNi5ylcvcRLE2qVPtdRsgrp3KB1KbTdTcxOumT
wjL81NHwAuYhGbaazs+cEXFiJ0WzABNLYA+zdSjvtavFTRSM58uY9KBhjONVvgppCHmsXwssMVvk
AOPTO1sbIftlxl+l9OWF30rw3S5KcEqkcvKpNxUmHFYP3nQQrkH3ob0INFX81fZrVcIh9AoiF3OU
4efv8dM0gFN1SdbSGuXzlVjRb48lQfejeD+yMYO1SqNBk/2qkHNoEMc/RBtBK1909j/S6oEQiCXV
yoJ5WW0fbWCFLxHeZ6NrlpSCI+4z49cgxr9Z9HJaasw/vbY0kr/79UA5mmRzXmgWn3JZf66p3pQz
FE2rnKHisZDjjzDmQmaUGhvMvKwEJatggfAqa27iXW2jN4aUXdTTCr4xluR6qhKu9XZStZFSPuI7
p+ZTZ3lzDCVmu/QVt4YRGi98kW3VosTQq7txMdOs+IboyIXt+atWJv/jZLy/4vJxKYRZXq7F+dDv
y/JISFKk7FW6yP752R/Vcg8zAcgUsaV/fB9IJBKvC6oiiN0vDzNqBujSv666+qNOHQMt1UCynAkM
qGHNOYLJ30oee9aLcsu6wtbRq//hmYJ4HlnfublJk51v7p75AWQXDWZavIrYVgjAITY+qW4rQfez
QuzEdhQeEO4mbkJCmh+JE8CLhuoHU5KKLBA4tfxHDsdkC9ab9WZLodAOX6oPNCL4P6bea8dxbGu6
fSICdKK5lSiRorxJe0NkZVbTO9Hz6f+xlLW/c4AGdqO7d2VKosi5ZkSMYFn1gi9Vtl+i8QXOGbwZ
jERyzHpoSRQ1mvlBJncJh/q2bHGynouOibtkfMoZl5Mjvaj9a9nfYQUNF6u/t7u4PRW0NOpsU/cN
g3PhM1op3NwOD33TtfDixFKYJWvjKPKKyYtiN7g1nMBHVjtdcM37S6SdMNy2D2G4VcaTJF8ax5T2
AassZWkpNPz1wUplO0fb8Xorc4k6mUkbFIHEz2DbA+Q0L3N6MeIzv0rUHh/cJQuePasyQX681v0l
js9tc6QfMUGw/VKoWsVyS6Iba69BiQ4N4KB+e3YU/wwAkGOnYlN5fJGrWjBfF6rwEQcbi9VzuIaR
XayS+tYmF9hK4tMZ9/zQljkZUhlQeiJHIMS46+JebXHsbQOqlVnrFzTEb1QydyxUdwPmXdQoyTWb
Zdld6NERxS6cZ2hhWvCDNY+VRfWH1Zcci20FPPeURx+Sx/PPy6o1jX3GpWjPI9VOySFKVlN5kegI
eY/tA6Ne9x1NJ61ZgqM1ngQwvboIlOTawtBPgcTgLBYstGi5BKL8TTUklRJQFM55iMXUs1lY6chg
O7vgrL7uYtcoVuz05emddZbRUdZBYAag31S92uprLb1JrEFvtXZXQvehOsXjruJ0MK59wjB26fUV
CV9S5oR8F5FLvldtgWiIALHpJbU3LrxHtc1jv5n9yOILvVu0uwR7Iqk5f+Jog0GHHCJHcMwm7Jvd
UX2p1JeRIkwsD2+Ftbn+fbTwQw+sNR+PnXjLeQlo5gHrQGCruzFfLmNqMXNsAF7RbTB0yz9ATCr3
Ib3D1KHFCcVs4DUKYn4s4Z8UuZryvfnAQN4WbCP2qX6VupfpuyqPlc0P82lflzdySwh6E61mOJzZ
7nTqfzRn4v/CDKZyAnRb6a5MrzXwb+ljEXzEvszpOLxFBCxxP81XGZkKiXXBBy8u4va4XOI7YKkq
f/DLK8+2KfnZNkXZI9/xMab6qzZ56K8WB1J1HbW+JjAo8akq3PSO+BUW6COMULyc6tZODkw/I17T
scWaUTVdkyptCOOjoAem0G0enm54Q7iOaZ+dDw+aqGxKfEhp/GE7ai2+++onKoTHd2/y8CddLmOu
OxNeNinYAnptiZXLcaW/kz0+fmCcWn9wQIjiVVGsOSPAWjWJvSE6Wu/q/FZNL9XMne1sEPlvD6O+
K1n3aPglNnbqBDwVcbAhTmNBWur5RRovBi618EYpNabprNpL5/jhNo7MIqtasVwTfUf4h7DBn4rq
TMMn4vhvxREZeB6R0k1drAPgdFyKtDHWJ5zlTb6ve0w1qekKWkq1/bUOxRZbpZ3RUtKyrEnY25fA
upSwwMqrMYthskVi7L2Z8utmB5fZzw0/JrUR1m96erhwbs7AvGrEEw7WWvmoWAjDAf6Fs5GoGSif
EW6N/e7y4B714Ci0RNHkQTfXXgtJNPGTwDcOo7RxaM3WbgqVTHTPgCK86RkQ7ruhvUyjYLhUYFw2
ONml6zS81pTWSasYrNxMOuIkI+X3w6HJD5DhYcOwcTG4VPrDlB0YHJ8FyAi+GUvkePf7/KRkCLKI
SvBYXqvlWsWVy6P3cQq58MMrTIyePvdX+/FOuBZgRiQtX/mfhpwj878QNO/ldM24eT1ORCaIBgEe
8ciB4fWtQg+vL8FC7L4AE6wVjFbeWD4PppbFm46nqt3N6o5jgQqJUdol/D0rbqy9wUpGnkKKoL3Y
+Hw8PikCmpDOOAZQLeMZxiXVTk0DSHsPbESfDtisYXwJ9xvxJ4AkIJfQsRgh8og6e5AnroyGfBxh
iJuUGK6qgzK583gHJlG4GKSBhzGiO8xzkpieAEAPb8VfTboiS0OAtgCKSdekuOI5Mmynp3PBvmrd
JY5OrxOnodWF6hZscGIkpziJFTeNDwEmK9FwxKg+IcRRVWKcJ44lLNvqZVfhLdra5zn7U2V/nAWq
9vReKuuBR5VDI1M8Ux7lj9ISKbgVx4+FgQNnTzNDgg5cbyOWz0742IBYGVtUIsHLw7zAQZL4orm0
Rf3xFqcKKFmWU6Bkqyf1xWA/Bd15pG2IlcXerA5dedTdvPTa6mXxgUHSas9wVyKs2toR7PPCFflX
zcOkyNoTVCqYjQmvsCFcyhjKuyMOLqRG6fEZInGK4i98mIEmfJiwZn9VRv1IrVXi4i+ky4KjSorr
jrZFoXznPIscs/e4auDocNUYzI4Izxg/WecHXsk/33Ax9CjUDNqga0McywTO3anbXKAqvMT1emAj
lCyP5LJg/lT6ZehXVYu9nqFwyZ3GiPbJdGhXcEGGzS/L+QFb4VaJxZMHZzyshDO/roUzH+N4tDbl
98fAu/GxIKgZb+aBcivPFm7TlDasRtwEStLw7M82PxwRfOB4HkZMNp7NWzD/SbHMQBjjK0CZIfHo
2MVQTCdMTo9Un68XPPVPi+kUyoIkMRNSU8WSIxMJNeD9evzTIM13p4CcMbbWQRAsrpGTiA3msVoc
suxgOZQrxnyPF6yjOIKJbmD1bhbOYLpxeY8bn9rair+aPTf3Plq1yVvevMflByzCCf1CFI1HyqGK
DhO38x5vzDmez/DjKg+gfZ3BkHRlZdl6CoaJUmRTyXRJpLAOBuBURojDQH8YCqm5bxJXWrH2w0Ed
OAPzzp8Rf661sa+l5DG24j4bdbd4swa/S5bFH3rTRRlOEx8j4K8b8MzZlRqgEmi0sebRZd3ZYpWB
1xConSj/JVI2U35SvcX9tq+o5MJerGyU7pXRsu9+JpkP/xLqS0l5kZmXmAR3v+Plg+FPgQJGBaFp
A5y55rjUEAP/Ew7OFe1eopsVC91MoyGt79fCuCBWhni4hqWqkxRaGsLQT0r8SiEBHYwJYhUFEXxf
DNyy8U6pXBkKB2soEdrN0dITruKlKmqVAoMjqRBCBYj23sXnRfMvIZ7E1Hrlp9k+x8MtjV9MorvL
rr/nwZXsWsiycm+vMpbOUknOXPSFdnw/Qm9hOyjW/9MZWfoB2Mw9thKmvLLhMT1trZQhMAKlyIBP
tiBTzYih2IrIKfh1TAkkb0YwnZWG2eNWcMn0L4FF1cYrKS0BeRbGZ8oqUFZqG9lk+9uDOg0UzOCT
uaTh2ejdj1/NFNoJj3g001DfKybC5I4802IJE2URHqRQKKuQ1xkEdG3PfzU5FmAr9gePe1gtCX91
+h4aiUR2EyaTaFftc1Ll10m6a9krzTuj4Pgo4RaWeXpqpBV1JGR6KCJnmAo+SCQEV1IG5R7HMQth
vpkcZaPku4Qgifej3Mjpe61/AlQcHTUvdmSpC0VkUdNkTxA1pQu6PkzBoXNy+cyCY2K6gd4JQGWh
3mGgjNbKIKmv3Tnbg/2DsiKJ0NHvNPFQTrZ6eAnpRN1BiQtcbMb0upkz5vV/TSs4kmHISq+F8cZZ
wGD9LG1ZPhe4Up3fDxXtGOkY6L39LIFFOlajM2MrqLwtOfJgh27HtVrkuCaplOOsepYwFi4OlHR2
5l4Z938xhpXcqYKPcC2Hf8uVEfoV/md9mxB24S4scfygP94bRKXkrir98zb707bn7SM5wZ953Grp
2hTX3sQA+GqQQMdgCtAgOpEw5xvJVWSuK0Qo7Fw6Ytou8Lp6Wzf+urN/MhsUAk/zdaCtCzgRD9Ed
Nkkbd7/InAY+0C0Ib4F+i/ILdRxuU7jg1Sc25pJvkZPADaixPPB7e5srWzIOSM0lsA1u26yNXTNy
OStYTNjpRho2D9p8WZwZbhx7+SiIG4sncSNZbIfIr91fxnNj7cMFYdxdmn0nTluv72kvzHX3uz07
Q7nCZCdll0V2mbOLBb9tcdYX5zo5I3pc5SceiBsWeCDeKzm/csii9DXWz6RbdfjjIfbTc9CulpAx
Is4iGS4yrjKBuOBlL1GuTsUoOrNa65Z2fC/d5plrFui2Nf0woGCxPWVf+Wpsj6ZOkdSBqugC5x5t
70tjy6pxcpruwDFE3GjkMBZnzPaxox44QXguyD9vuclLX0Ptfbvct2KC7rZjZqIZ7fcj+P1d6D8V
N8T73L+0CrFHuL9v2sAm8ZOV/0fKLb/dW9/5vViS/b1FGoGAeyg6kFP7z9j9oSlwqj+qq1Lc0vYC
2rCLjmigFHsc2C7UKqV1B5uqJ2XzlzzCYeKKtXcVlWysuYmjuDOHKcAo166DFkn36CEYj2ZxNlhD
Ntd0vM32rXNI3FFUSuLO4OCwzrAAYaUUlXRcX1uFv0+3crNd+3BJgbDG0ksR3kMaMraK4oXo/4Av
K5fQ4Cics9t53GIsEIUHKZVn914S2pEtv4+T+3/0939tIFj1nvKj95tgCFClta3nyLWg/MZwJtVb
+ocBDxKEmPDy8bQTjtJu/W9kf6zpJXR2quz3QDEkwLsHx/ndaw25cJG2WJRST3tu9LNtVN9V39Of
MFtjTScgX5v8XSc/bYvx0NthbDTPwYoddXKH/2LmOP3P9Y7qStD7Pz3Quv6++7FWYBaPmblmqsWm
LIOZFmayvcog0OxMwE8sCEgsqSLJv9sBRJgASTB8xo+blF/Bk+mihuDy01VvO2r93jxmjDODtTru
QZtZBODiHXO6vPCDwv9xGNJCNiOkwPM9+p9N81CwZuLE8CUUD3RQ4pSKeK3ooA5OSXCApPPIvB76
EmOIr7SwcNhirnROdJQTWaJySqIqPtyH4Z428p7ODJz+vwt7LJPQFBHV4+5ssl3RsXudarb73cHx
GOfZbNOKygvHAUkVQ6hvxAjGHhvvL1Mlx606WO08Rq/a+iBslhAL6u4XZ/xAJBEnlB2JPF5N6ZmL
PTAXQCkCGZWMF3O4UGIBthWyCjxSXFYwjBLcej32clcxEH83AXdyGnc2+ZMXjOaMCZ0ANyIevolf
Y6FmCec8QergvFAucnTtFlclu4XTLZ9u3XRjj7pgYYC4/N4bS56XtKYQGI2G/+3Muws7c9LXQG5+
Uc1UpksRZ1QvIW6KgQN6DbxwBlQSg1W6w+YXpf8auajF4mLmmCEuZgZCbZtb5srsDiWyiMzSyedc
obGYOL7+F4yif1V/XjYOp7/t2G8xpiYSJDZBreTN0yt30GDtpAc+fCuAAceh6gIIFNji4+Ehq5M2
xruWpK83Uxdx46B+S5JXumCff1ZabDEXsqTF5MqfRepPVYcNgRcIeqC34O2plQBv9QHBz+cG35i2
IC1fhxV7euCISc1B41pnt5klZnCLphs3UoTWcfcupx41s6iv5U4FcElV51cuf6b6xwIxsHnVmvsB
Z7tXLfUHqwhinnsD6zkLmc1CIUepnCMYDUAGMs9oDuFqfhz1BeGUY4xSPV1k5HYO3PXarFw6wUZT
sPAUplXtyGMQLymjFF7SLnSuA7tPNpu2w2Sc5VsdSghFAH3iS7Kvx3udUoK9AWgNHvGzgbJ5NlBS
ysCIod2ZK8xnlNnObx0YtUZEmRcrLocovqTqkfww+klRX9FP0MJZojNJKFi93yn3cEacAerwtx7+
tuFfefiR0j9t8fXAEh29zra+xoXC2lzFO1secusYYnQNwXjI+Nzzavl/RGVAK49BgFbS8ADUNRNK
PvnF+JlfpHmEtxkrOW/zr5U8CnclJbdE43AK9dz+YfVv2+0YuZHM2ncjh5taXres7/HWa+tFssn5
ggBWAQTxcLGGPQy3qNDV4+VMJS4hGxn6yj9veNXim//kagD2PKakL9aQC0p5P48HVBG3iL3WnbOz
lV/oiKG5inIB2o3Hmq32HU0kCPV1J4lUMLPg1OwoR+Fg1o5s3XwPKydlqiYpfFZrr3N3F6zHh4+n
wczJr1WXB9IRcZwH6NnXFkbBpzx9tsFXB7W9/aMOX6TQsrcMnqJnY91SBDg5V7wg80YoLtCTzc3G
UV8leR8/eUlwqek/wexSvjzwrhkXm9Qmi6VtLwhBXoKfYLF7SEu88bx+/nnbeVLj1rKr1O+1dcRR
i08oB1ZBCsHhk3kEnLuoCzr2TlYuXx98pQt/QJTN/z93bmKf1OD8gDW1uGZbCmTsZB9RgWfsqnRP
HGBM9+X/HH9FuBsgz5DktLeF7dX4fjaES+PmbFhU3gnDVwgRWhcmfIO1TXoow9QtiHCZ5Yaeym6+
quYFzSNYadYr+xAyISVIeLQYvdmq6pL79LF7Z+W8UHzNyhyOuwaCB40kYsQ2s1srrR/gNBP8TPtp
Q2VTkvmqBf2EUqNtaG81ecuWka6Q5j0EbuuAOo+ftlE4SNhGc/W1BGc40NxGeBhjSnhQhDkjlZiY
/Ue560thztDKnSH5ymogMx3uWnkVPPxkgSnKUTVnASXmvKC3AHE3FzylgtIJ2R/ifVcdQD7SfdLZ
AHnPFKwvrvBqoiPvWbQmFzU/m7FKiMfHaT4WAX5jhxJmCCOdE5fipapwFAfypPRr+Ua/6yWCc4du
Ojb2aeLfLr7r94JZqLqn1ssC3CzdqDiw/KzctarfSD6mLVnydcnvX81PAFAExnilJrv61KNvAuff
tOF9QOdR5zPFA2oNwuSax9eB4vBbHyCLs9sGxvHhok0s6H+NPhMpJIq80+eFq5OWN0/iNlbobAv3
JdSKatgb5aHgdtGslQzux3VOb3J11/qXziEsR7M87y2/2/5D6b+m4MsKvqT2j7JSAuJNdA0fbOWQ
xTBc94mH/SXR/RUe5ksNa2NF1ktXRNarVI5yw1Jy39fs6wDpYzOrQW0/+y7jYBNyv5gRCzxNEGKE
w2dOz4pxHo2zjEnUOPOwtvEk3ImxMjBF5EZIl7bnTDvGfJANqWMuyZa9GyMcz7yUyJpEKWyB6+47
Xvzoxvej/oFvz7WlaBdGd3sbx47cI9o8TTtwGgNXKt0MRCKlTRY/XNj1E/UdEj9BrXrfF3+66Sed
fvThbxL+F4/8zU8ALu27L75wU0G9qtv/2sQhiMtvRrkEBoF5OJAjgTGn0iLfMf6LOnlc4+1pbk96
e5xwpNc3kG8qEZyvjgpMw+EznBPvra/cSqX6x6sNHv/b2mmXI5uRw4J2IYMkhW/ZfrvYUdhjVWKN
H0xHsioOs4Y10jMAgHH7FruVeZcWFy3YL9ZzcvsGWLFXaydl9yC/S9GHFn3I87tSv9n968PatNWa
YQmmQXyPNNK190k7G/ss3irT1u1VYiJOEAkvkrlS+QzJ4+ewqsU3p2bupWT8YW4aftMEd4DPN5i1
Shh4048lXc77JaAmX5bIRApv09INNBbIx9Q6SY9r7RjUi+/TeEdVNIINK6KZVTmgvFQ0LVe5S+ok
xjl7G31z/GwBTdTfqv7DRzvof/logf61QMTNVTGtCPFW8TY3ASMs0U325wBqAGFH5H/rREOz/bR4
0Q2LxWsvZMts6fITNNnNLdEozI6SsiEF7RofkKs/POvhKbOnmp7+bat3PRG4n1m71497Jt2i4gYW
BS7YxprfypgHoK8VR4Re4EN5faHuB/kG23DHM3fYva1HaS8VR8kSZFl9PhevEmxI2kPia0gjH69n
8dPXP23zPa8pASRfIDWbeU2FxS+8BxLQ2IqEwS9tn2gko2MdYJKg38NVvaAXzOB4OC/Gi+h5xRIJ
P287cvf47LUP+i04WgXNlkcgGX9d3skLXI//cwbn6caVuh+umq4jjmUAjPkHQUI9Ig2dDvjMZ4qP
Kd1IXq2tYn38vU76UWIBp59U6hw4xEpe03ssNOiyIoLQRhsZQVHe0FdEUoE8AH1FTesqvO9QJWtR
0hs8Hxn7xzqaPe6oJe2E1lYcb/viDLO2SXeVcShXmSHKnMgGjNklfLppm+RcJuc8ISVraUdOpSqp
2faca8cohSK3A2T3kZmXJj5r0SnkkA1ddGtRZyy56uCeXbNiBLhE4ynEm7WMW5cucYzldIkTKw+p
StukHHUIOZlebnrNA0DbP24MqLLU+FakNxo965/c/IaMJxHIvlW9mOt+tSe2RWhPgH37nQzbazhi
SNPMs4EgEt2a7I5XIv2e45+4P8dUnkYcwLSvOREoFdh6gFQcBwGnNbli/iEP81IYIB5sZLRPWudX
F2wcj2Q3sChQRcNM1/k0zCSK6DWnYQaKGRWzkHj8t0dzNS1+u5e+EsXfoJvZy7Q+Dx6L8NZEcZvG
PuWEi+HXNIgT8VmvCJYtIuj4fFZTr1hl/hQ5v6QE3NhYscEk8PMWwJ0tLNCEUqnstjIowjvNXs0z
cpmoLNS73QPb5YabvZ261jO8mxtAcb0Y9ytH/HA7P+uQ2mErP9Gl6DGQOMONBrbgcYN0R84dK5c1
imPMJd5EwyGjVRbhQVn/h3lpXObOMW0OQNdIIhDKyb3qib0FjrvQNlOwmWfXqtCnvCQSiiPnq9/1
/whSE3LMuq32VfS3CMGlggqnlA1E5vNoiVUNx49cwCcgqrMWRKGcE1G8jRJxE+FilZ6DyJpC15og
hulMgJlnhv55eAEKbdPp4geSn2hYIv0B5xSPn2f77xGoHZZR0mJ00/gt6L+tSdC+8zJw1ZVr7eWW
u5aoZ6NjttGvdXVvLBq1XlnvWCi44QEONTvXVR74M58wrNNCtH519UWuLw/1ksZX6mCG+KpuaHz5
ik7jchuCvvcJtlhsuvsPWJ+vpkUjwd1+5n1wJRQataHH5bVA2uILvZKSSxkzIh5jY19jvwZBaR3l
6SyHV2780tMvGzz9sogdDH8Y0n8bRK3l3mDaS/YkwZPokN676a1iqH68StYqu47FOs5eoO2F6bVT
gaKDvAo7D6aksE8h2HLokvcY50bjCIISmX5fjKJG1F4QUMXdBFJ6Ye07OERcDMO/XgyNe4RjZe+J
LnY7KdJCQIfqbncR8IPoRDFVv1h57E/seBeNgpggo1B1nqW5NWdgqouWO2escYhRGPDrhS7STU4H
Iut5Oo8sMl5eZHokw9mVpF6aeiZV0KanYAw3PdP0omb7/tkCVaSIe3q1mrc4+ZDggK4BI7fPCtvQ
RCzwJX766EMISnvKhMlR7rQPNiDln8uFo0uD/29YYtCElbws/3gUrhwNHVDnYf7Iou043TFLT82b
EX9gGINQxJvCIf3pdjeTo4Zu1B+G2hW7gdKnSSsstixLsgPh3wt7JFyS/CtdYxHgwVZOFDrWXqP+
7vzMZJcQJGyU0H+1S2yeJri9wH0x+oxHzTpxUNGba+v0LAblQyOLAp52Ps6zKOAJWJCMB6sFIPfL
H+pm6kpFa+NgHPhVkaoLmN4+ZJEGxAgxTn0LAFp51lVCaJIfEbBAX4YjO5HGxJrVntT4NOBXJThc
9eumviXxOcHaOPrhxu69wWMRAk/iV5ibNLDZWzPwWpAkg98in4LgFugI41lZZmqOhZ7cnm0V/O8h
CvG8I2e47PfunENnjqIULEkb/Gqsu9jr8TEvHp48C6cuH7PO9z7BPAhcum3IOextbgHcIm1qbHwc
+VCkNcszLa8CzPRsXFj0Lqz7Qhb2kUFen3K+3JAAIRWP3jQKN4xCBYzlNzRHeZqOsuh14RaGz4AU
WG7rYZuU296+F/Y9Su+L5L6F2cwl+NYOlMi8ptVLkdz7iXPnHi9bcwrd5E/QXaAiIrMhl7spzX/R
NYmvuv/Q//IBSawoV70ER/En6P6EymcWr5PFsjfY3b+SWOykDxrhp4eL4JUfOuNQG4dfDlaUsj45
9D3dcdwXD7+JcqBaeATZeKK3K902az+68RrKF4pisJzyD3ne5SilLJAWb+yPJEfPhE0Bng+39Kzc
V7i9HuIL+boiqPmD+/UXzzAVvgbK2YaGuVPd0qsJoMJmj3fj2VNVb5TcAV8PeWhQI4gYbPYFJorc
AuWktMrhr5sPTcmpDhzkiaanLDi1ITm4k275crcDZw55jftmL+4qsNc4eXT9uSaZn10CgmkOnmXM
gXiWId8QpaUXDYtBsY24M0Z5gxEgl2c0d0+mHM8bv/r4sEbssFlZCyz1s2P7d15j1fc7r5XBptyk
82tdvj/wjy0ZeGgYffBiNDY3pzq8jtYtWwaYVggvT8e+QIPBL6jG+1AVfkFMSYQTJA6saGEUeq1C
xbEcQm5UxKNbEHKzlB/GGZx5BAjJxo3FtkEWwqTgZARvgqusLWfDr6BhfcxUZVgXfbhEOIVuj/la
43/glK+fo/g0xcfGQBzFoSoOj4vHVcVHpK+jV7SGVdYeySAYg496y69/BtpZlI6ku8v27VfGtNcq
4U5Q5s4cU0e9j19+fw/kTQRelLB0JGDrEqJMghXh0d+6dkJivyxxQmLGuNEuAUHQlkakjQ4dVr48
LCEtwJc1R5gmXjKtW+DC+sZFfrGfmfMQ0DOeNXndYJomip8cOu1Mt2cMvkv9CUF0W6KaWWqutKnh
yWyn5ewrwXrRfQ2L70H/MfQf6p/a8j9r8WPyFVn+Ju3Jhv5f0l4ylnK5nCGqMyA1ItR3/EIWDTPR
Mj1Wu4XG0kwkuQfbW7EvhPEHy20Lsk2a1/1Rb2EgEnXXOBM/EPaWkdPipdcdA6hCIlpVu9FXMIRo
2xTUEraaFQExUdjyKhPqx1BJCzvGEbwo7UelnQRONTvUT5lwHvd4B8PID9dSte6rralch+meriXT
N01fw3AX7lV1V1YC9TqzSoMaiQm0O5N2bYkI6Me5FUk0/KdI8OjdikK8jUT3zuo/lCeTQlqR24yT
c4sXCd+I7kyIZhpV0ytMnDDEDOj+b2OyUvhWAyZ66vvKvJQGukqAJAgfQ64I1sCjEyj5wb4+mvOD
D1cBUfadqV9l96HDHtKWxfMUy7JmCZUnH4/umdMhcFbtcAZqY8Nrq0XEuJTEuM4hjnXRuFL5jIsT
3xC7BKMnxF4MbUCBlVU0OngkWPbYQhmv/mNjhVWy9/Hi2gf2+Wl9gaW9nOyvvv6W9R+TrbSKcv1X
XvzM9c/cfKOzP4Pf017JHfKcyFYThzXZo2SXPDiZNgBW2LkoAgvPoXpkBlYOFNnA6KNAsT08eqf8
qLUzEbYIZMdBY74xToGMj9gxTNgapzY7F9OF6PcivMnNbdZv0w4a4YSMXH1Fa4xU4vAAu3ZdntTs
ToMb3Rc6QYPxVcZK56n8cfmlr1gM3lIy+p8prIBmlUReEPGbgR3OJoEdtjXG9P1jFNjhCcWdkZUt
zOChuzc6Cx38UYvjI/qbDR9gKNXog8GKBmxgEbSPJa999RLwWT0pU924J0di36HKtPVLTDbypj9u
LA7BVAHcq5bojIb0pcifQScQhiE7Y4yhKQssl6kSFXXpwtNP8WeQlmLGfGywP9qJL3N6xtK04Fux
j9r9zNpv+hyzWxLc4uk2Brdhus35zTCuTXI9HkmF2k9uaQ5ZT3UFO/fZ+6hiydvjQEzLQ/c8ivXP
ZFAl3qC09ifTnyehsSQcB8BdPtlrBGZMyRtAKLVntTkNtDmuoCll3SbiXIt0w3JC3xS5y9YjWOPf
Fv6TLF/iY4Ft+SubP6wbCxz+G3aZgEgJWu3h4DzXKLQBktagNdNeZtgU8nUcL1kUEOw0UMmOvX3E
6pjNotgZqyPFzvl9iLYS8vfsF2zKNai4INTXJcVx6Vnrz6pxTpCGL0p26bNLlV1GT4IryRH9F3WF
jSgib5G2pyBmI/VsT9btpdlwAIWfBqwVApqyn9lgBP7EN8Q61vZJns8iEvZapG/W+JZOb830pk5v
IIjbx+u8RnFpdORh90GHBZjfIF4qsXjyQcAAMVw6mu4zytvPitKVPz/7bejdBKXbjwT9VwmM39o3
OeavmvSkL07T4gR9Ae8cMD1qbHDEmzu73EXVv/xJlrNhgrywjYiZ9LgJVvgy6X7tAao/e/dmmEf2
ujmVm1shvMCnRj4vpPO4JskWVxhLRJhtVA4gXe2cpVnNiSumAR74rnCKg18kRcdW4pBsEDQIUGhf
mfY1PD7VVt5Iq97w81IAswPk0+A/SRWeb11yLZDcfPpcHjDlfrkM7je5ay4ZVlrLURY3K64ZblZs
nLIKI6ziLKIPafHZ0MeE4VFjh/SK8wqKK7dP7pC4gmVa6nHux1u1FpukOgCoXdAdZx/3eBF+q0CJ
0uE7GDDgP2ErVnWXF99Ccme9TpNYcGS8nJWrgUSuvEfSh0oIRftS8Frmf7ryC1RZdpjM/f+9KpP+
4NLHo2CvxmUgXQMADMXVNC+BkzxurXmRGac5JhaAMwy8sJysjlFxfBRnE+r/SsV/Hr8QTSa4rn68
jZDal2yV55UMZ3MbG3RjC2LDAsMfz+JkEs/iEvnUyVLPeHgaHeu8DtMzKGbnPAVu+FEtc+M6dlgw
kSwukwOZse+vWn00NmVILxATkfAX4/rzMZksX45NfSIi09zV9AqMYxjPVXwLgXHQg6W8pzxvnlFA
+Vo3/6KA3K0IkVbEmHGfGuHHqL3VyotJHbdVuYtnRBhraV0PHjnARNkjWqWl4ZbcAICDt65Mqojo
XJSgdYsOAwScaSXbt6K+O3lMOrJB7r5N9q3CYpS8DOwG4IZTX+1ns9DJ9XYHmUvo5PieSzIRBKzA
MT/NTgqjE45HR2PH1uC8hE5d+glUxv+fAQAGJ0Gpgq2+GikOehEp3hJaZwcbEyQQDo01oE38iQjn
pHoirMqpANWK4M7DHJcLgnSUp7Fzg3zAajnes48SaZuxE6+4hI475qdxOif6NanuXU7WUl9Pq/94
IOAo4iCiviRYSlUsU2vOWqOIxQOy2/ILNMQu+Iu6kYHd4JkWWJXZM1kRZYI1Yt9thz5YdGmawdGl
EaXRkiu6Kb1odIGpDbprI4JQDSzyP1QDs8DDTDbYUKMFMJiMmG5NUC72UbxrfL1UPxu8DFi0n4gw
M9AuPemZwQcK9RBhxpEVWs4jHnoGEvo/YLpcHMQj2GVD1RiuNGFtxioqHoew5cDAtJ0DF6YneWyc
O7i4NmGXeKNvBkh9SyL1ebSLCppJxbNV4kyg7fp6/z+yM09XThe5nCzVP3XoYFGsrGMi1cvZOkaM
KMqFSi71W4fSDYcdQaRxe0MIqHBdORBu7kN2Nu1L5oTZuc0vMvxo+zKU17q82jNdMxfhBvOHkHqJ
bVtssYCloDYKry+8K4iVg7QeuLP0d+ZnJk2Lc3RyZFgsOIXhNwp2JGCKas19zFwji+hnjo7oBuQh
WPTk+hVS5MRp4EVTLjmk3uBQzsdmPn6HsPJIv06ewc3JFFmkkWhCsXubtKsevZTGn0whizK7JIdg
lp3p1tkvOV/clfr2a7f6a4K7ZQZk70/UbsaQznMVjxWhMShtDksmebjJsVhcWjyDKBCS3rr2nc4J
y4MVrtJL1XhF5j1g5tuuoroddYlPEweGYCvfzCEdc2so4XN8SSYvmggx+H3GPrLKdq22qygctPfA
T2WDYI+Anv3Xj+YeBaTGVWnsOZKwBv/lVsR7G0v3VYqvk3YpGjKSJ1k61stPs7n8Zu/rhAq2PcH7
PjtV0IkRmU55dh7xw1VXLtkR4ckfsR2b1ObtlHYXhXuwL8kmS1fhsuYMdCV5uOoGKl651yxzJKQQ
EtTa6g86x2USptym3RQUnPUxTAilr1I5Orx/8Lo47yjP+Ad5D9bn6kgN05Lc20FfUGKg79BkGrzw
T/MZIkyJ8QMmtVvDssyvFYw1/gwWeprbVq6ZuQTj+WBlUv/z1j0n+bakzTSmYmFERbwqzDXKvSVX
SbsKgZc3ufywFldt9/+4Oq8dx7EtiX4RATrRvJLylPfKFyLL0YgUnWi/ftaRqnt6BijgXmSXSSkp
8uwdESui0THxT/FUJdcKaFj+EfKYcZxHu9Al9AOrW8b58sASHyTGq3IDddrUTA6JG75hZCnFD/3o
aqe3DEt2elOYcE7RsuhOmg1a76S2YgXSasd4EF1MCkk+baOwGDMoU8Yb0zhyciAfZZvHVrn0vUF8
dPF8LHs88ZYrkUU3vNLwWEw2rxVcwuXgEnDC6jjSvVYRJ7JqDDEsyXYMAsnrkCfH5n3YzDlpjq3i
pPnH3kBJwB59AFwRUCErbVhhN6t68FR/kfdANTyJXBNNQAmbSw72YeJl/cUeXTPQ1NakgEGQCdrj
h7Or6oswXLb5Ely5RqRAX0SkEZjZ8dSwZtDE7vkShCzsSDq8N4bsIiyxuRMc5oYWVVOUTnO3hXAe
0wPmUyemEWTbyI+nO1pc5jTg4U1/diRgZrGLsQqjWPmuiSEfXrJn7edNAY1rSaYWhTmel5YAI+bm
/Fb1rv1yAyMZa9hAlWWtLAtSxaXjj4hyrDRV2L+GqVndfOOWmreqmuo/wvLca2fo7abgkj17se4M
Wfi9w9+s+vSgd3kBmPBIDCh3uiUQi74gIPd8wHBN/mOc1MsFLkG/XJRvoyDcNebtmg1bKhDN6pRK
CfeOaE5JDApIVS/7MYBMeAGW/BeQiRaRF15CXBHXdDQ3sA1Gy0/RDhXm8R90QVR6+bnl+bdgp48e
VRKo3BOvMvwl6lyMsWASFxd3heijsfYrGUo4vbCz4bKi32TRgxs4GxR7SUeW2Va1L8sdsOjQdACY
luL5wvWQhVC1sfBS1LKNmM7QfLDUX/vo/mzvQXSfU9AuqDORdeb6Cr4D//ueEChNXANAQethm+CS
pXlyeAmqaqutTHPcJMvIRsFe2O90llEx082L15w6tVYsla7cLgd+fIeCOxa7v+iQa9jN971CmaTX
rzS3kzZysBmh4A/i4cV5HdJykoylg/lgfmRZuPiUaYq8xrdffAG5imZ9erDqk1zvX+rWyPaWTBqA
m//bah3Fq0pdPd81O6NsM7gItau7yrv2oMpjAc8HHQnPByIS33vyetF683NihN+j4SuUvyhGo547
nITjD2DsQSwE9q0y9d9Iwtx0jBMZN4vWh7cRedRNsOPKkToNnx5yOFRm7FcgV6xz3YnX/3jdqtct
DG55IGiDtcHI+0ZNM6mrw9R3mNWHDJvxlHklANBp/IVNW/EUFg6+vIc/fXEWWOQgp4dlVSwpG6AB
qX2JsgFd8krVI44Co0QiJd3NFLfT9pomOLeSvC2UjS5MZwFJKhucOU6r9UCvXDY619mte4y5NRj6
dz6THj+xF6BA2cHvgUrW8Fcgi1gJjpnnHGo2kEhSJZzaFCI0bH/fQTKC8E9zMVK4TsZSW7iWkKC1
CbbNqKTUuHZGY4NckkmcYhqF07HHiwOzNu15UmA7LKYX89ee+AqUTYxSIGF8Q/RMbLNqUw+Jw1IV
Hs5H+5DlWR/PcwJHyrh+kYqldWj61KaQeNHzCgPbpNv8fp2Nu5aNbdJulbnqutWDxErpJSgQ7wcq
8QWVDL+d7pT4aIScgq/t8871Pqp+SMXPwTVGhzv2/h2LTVputTeEIA72gYJBcJfzl84HxHhIW/EC
h0rnPTHvf+oFYxji42LYx/WxhalXrE6RY47Ebj0bltLLM3BTjhYJINw3bq3kvmSKqKkf4xyag/k9
PLKD6D2z9smIi+5nqX47TD7fmnW38ytVQ5m20SqhLbOL0nQvHNZML/YTIO8e8ehN/wKfgm2mfQlx
tZCEz5kWq5EqXD0ZmBguyzkRC9rrEeEJgcCsSpeBv2hfi7Pz0C5QKGXtYmgXhc5kAdNlofiBQwLT
/SwUA3ekvP3QxPvgnAfj7utRzKmHKYmbOihDaJt2KC7TIyWPY2RX9gW86GGpPTxT9TRgHJK4bGvI
w3EuygMpkEx+G9YUCkrwT9F3+mpd7s0In8LWqeMLWNjB3hiuoFfwxb72arDrw01ubs6qo9kTP56G
jtsNe3Q6SgPxgrhKcYiHUxxcZcAVgKDIMBBY3TSio2qbjdhYbjG/JMXqyQpqluVzrK7isE1zQbB4
/oM1oJWRHYyGf/e5IBUGOeQz0LTOfuDrDSo3Favz/ZjfghCcZn+J/LryQyHWBmKHqCEEkuQdNfw4
BWvyXKz1nwvoB81Eu7fvmBrZswHfVEs2o14+6IJLn3w/s5qhqpteIvsu9bcPMDIDIlGZp468UxMz
XhNcXHgPxx8cD8p5vSPOBlySfx0QCHI1qFmmHz7GZOwYZTRJaINeGXm6SuSDBJ/4zFKejqGc0rnA
n/Ac7OfKm0+hAN52Lna3Q7ikq+RjHFSbMSyO7iKNw+qrae7NcGvBlzyJL73N5Fa8B2+JzVeD7uAR
XEX+s9+maV2dm/UcWkNT77XXWsvWl7FfUfy3ZmBM8A11G9Xetcv5q6YAEKPWRiJqrh1ajnrjWL1Y
o1vy+FL7L59gbvb6QYMtXGTr9SOtfzy6717+MuubnF4V1sH7vtwpg6dPZJ+QW+804aqU0dnW0mOb
JeQs9la3txhhZjbHHdpKW7oOcW1x6BWANFJwVrNIKDUcFVc/uoyUsxSdlMftlLwVMX5XRGPnWCmP
lXTQzP3HuWtUW6lCCl1jP7A96R1hwa5N+HkEM3CecbyMqAHlg5Cue67Jdk0pGcWH6UOUkmmjdQqo
bj967CWS4y2NfmCjxy8sgBkMkNlrlRmOivsHP/cvfiSvdpnXC8onP0gSyicrbCw7KYCPeRjlp17F
NXOuWmBB52bcPuasfnMAmzsZpDfpI5/eqW0kUWy3WatuhTkt2Pfc6MLZky2PsSuSvcz1FO/2ZPIl
5K55//4AhLrl9pHoY1Fq8nxrLr34IbhHbqRTNEby6Cm+MdNYjKPoJOPub7CqvTcaHRmTLuL1rlvb
08ql5z2qDbd55N1CF+lSHW+ONXvBfgBnREXCaznyl207ppER5BmpUpBnMc7Sb9K7qJVwHd+fTOAd
GdTfhUZWg4+RW1nQcLbtk86843NPfW2hn4P+wgk4nFjvO5DMIzNb8eCkPYJ+Wg3h4x20/G89BXZy
rZomzSHU9xCCaX4CjPs6vaK9ku5qSkX3jpJQQsYZrt9omKrs7TXEjfP0QOQBq4+KdeGvcWYwsGLL
yKPWlajVZEk80xMEAzFDNoAEq0/fFFPkK5lPGCO19xa/DcXJgEU1J4PagPqBTVJQ8sBCczgotWkK
6mTBLfY50MxllRMCfqP6/PSv6vPO0UuBYXmQR4dRgq56fKZHVlijmgrtND5wP9Vg4Ev0RIIzWqWA
/polSoMhNvPqpxDwKTbz2ZGGI7YH4SQqli/2pA8veYhapADjk7HUedMUd4g9rfvfMED+T0FL0ux7
39U7jmRiY0RYmVWIfggbfnIzlXQdlIrg4aTehWVJByL2RfRniyxOCKB4bhLs7BVts+so22jPbWdv
zYE+jJ2JuW2RyqSSBc3XtBa9vFDlRfWuv+4fgopuyfMnq5HGzSS3yw5ldvCHgwQCAYER0PVj3wHo
DM/hcyyP6+QcyEcp3BvEDVHB7XX6iOkQFmYSizpuaXnHS3Csu2NR4NUX4aWPnd7oj1SS03pdF/cu
vQ792XXras2xH+qGsinj9bNczct0YyY7pd9/0vW0+hnCONH6d0iGFCtKOvYxwTjHNhGMiTMznPw3
zgw0WZyj6ksanbL5SFBDloqxuFFgsyzrxVhsyj6MMEMD7SXu5+RmFO7nLns4+cY/FE1F3Rc0VPDb
En9ugW2B5xkfZ0BI8zYRFP4HPFRmYRfbF5I4ER0kcZsGjdK68LgZJYc83MGjoSyHHd5A41QMRH2a
hbQCTfBo8A+n7ddA1xruon7OMaybd+EiYNk6VcEIvrugwCTixRBtyGmyrdvdY6w+tgkKQrMz31w9
Lf0Bc6jWvkfJDwMuln1X8dDnV72nBjFbpu9XimGm40FZzWApNZCfOYEzys0MYmmSm6FT6GfSC4DS
6bOp/Tt9NsHUJQGP30OgdrgO35HxzwDIppXUOO09nDOIoigczfBsFAPduLRqEGD5REfUXvCAynyf
64ferR3i5JxpB2DLjvVwrSewww1+Bcy6pjDgxiC2kAn3gb3/M7SkoB38xHn1Zdj33r5rEs2zOAQd
dl9q5CFifw6oRHqlSLhuGw0eSzel+BGPKMLyU+eWFp2V+Fp01yK7i3VHds/6o6pf/bFcfiX2vUxu
unUhPB1i6433MTB6Z2bUe0V9V2U6sbXhOfSy7sPjFmTnLj9GlKeiZqILSNyBRTaWLQ4mXmE7bJEM
HmvT9tR6kUrODlJ7E5+04hhCmce84n5KuC2KPU41G59urkCJLJYKEIVpWM1sWNLhHDCvHApDiUqW
FjcolUn56l/hN31wvHdKTkg9jCmPZx8cexJZ7wRMja5biyAotl/086EZ/5xxkv9YeNkevQZOl9pf
l+7nO/94aJ/DfELV5qVzE4p87c0nClBK4kgP3g+uWMtj6XtCEXY/HiXXDLTfcC2kM1XY7Ot9r6Id
OBHJqM6e8Dx78XqSWVDNlqQKBBnbwj2ZXKzuovvjjtc1usrpLeAm7dQrmeiD6VE6medeFXhq48TP
8WjgM4mgIfR4woT/NiuOurnslEhlE1Ak6kjMeNQT29fXBENoe3wpJys4tIAX3zskjWQDZoxWLJAa
fhF9m6rx2ShOlvOaqDn/M2VlCFIGBBT/LvJBd8B3j8U0DwmZRKtSglm3aWnU1g+6fsjt40tFFyE4
RoeKLODUAbmFcp2jT4VrJVx/Q83Ns9Ct6n3gvyAPTOC5wCNmOdoB2v/YlsXFUs6f8SL/x7SJ6k3B
bT1s5GHzwqg/bChQN3MI6Gtp9v9WpVguM0fhOHEYQbW8GeUeex7EK2nnXmV/+Sjoyl2yfm27q96J
9Wtiinna6K9acsXz2ta3aHQp+/9f+d3MRpow2BTs1ZsNxn4eYTKtF8ZOHcZH8CVQOVAgNJrOo3n8
3Dyfu7g6NMrJN8+j/S7SATsic3lFtyGEmym0cjD6g0O5jpS74fzmOjVfIqlVYsLRxxz5QG5z4COs
9eKDTagZ64f+WkfKSmnGD5gZ8HDYVBvzHUWDAvQDIKBtj9efFvTjxjPNjaW63d6hYpjtYZ5dHs97
4ohPrdrvKgW+hnu98gEWm9FizJKaABI43pyNmL8cYWmoVr26qop1I69NaBVupI6TfINBs8k3T2Vd
Kuu+XI/CtU7a9V3MimkW4VSv9kmzMthU6UtKgZcu5TEEJgK+KyQFtBEZ8owX+ys72TTGpmp3cb+v
7b3bS2OlW0ftZmDLLG7lYX9i9cYaO/7KH5fSv1jtRW4vlXqWeNaisQzNgrHnwxEkrMfdVqonyJHh
T7ldMcG4z4h3Zet/m3+6f7Zo7LOThfxPRoJU8GbD9Go/Fsqka8f1uAeq7q8DaV3hTKjdycyOxRmo
jK/m6IaBnr6jl7zW/XWcb/hdXI7+sOG9sG5PRx/9Kqufqv3DlL8wwgZeky4fzMP2fCAKEDiDxrsz
M7v5cpnLrstpV7hr+sDz8dD6C6LB2Z0UOv5X0jJpvCIt85oM1Y8Pyigd/VoRkt4gIqfoyP6mkkVm
RXpnVuSxkl4BERTWIcUc1MPV2fvSSX5dR92dhsB2l5g7QQbatkQ5skMqY2g7hNnhD9UDNzmC+WjE
28doC5my4P/E2wbqyUuQKTmZ1zDj31FWv12RAys9zuBRuqhixjnWMvL09QTkJk5YigXFaN+6gb1p
UUKnxsY4+OlCkFBwAUuzBrkOARnIGIci5DxduBPHnNhGEHSomAXHiR0KuMQ2lXZasWfeyLVL3F+D
5PoFH4HwJ5yVzxxIMu4zB/K3f+ZA/7utdnW/iKul1HjvXiOaj/C3AjyWh4XKL4iwj2WAtfc1LXuq
Qrc1NO2BHpNJ0SxCxL3+pksLLV1g4zInALaQD0gfQZ+yijnpik8TFrXM7Fo1+1o9RThi5O9MZT+4
LCm5qQT9dSRduam8kmutX5TurE/l9KsLb710bgYHXYnjPYYesxeGHugN5kyHbJJ85dpdM28Sd6R3
H2ucLCrl8tBcVCdpmtau/YUwvnLKngMyFljhcM8VQABHEl7AV3mR+HjppSix8Ig4um6xLQGwy4j3
OIfSkaxmjx14FxVbt+stPozxn+DxPPRXDnL+cyHGHxb02t9NhAWG4o2rgaWojxB8MI6QPXgIfpKe
TPRmnNPMIrZzI9QZadq/kf0Ap00SNOLdflrQK2nEmKuWU0jEHC/68xbEd7P68o0vaZHrx1g/pnip
y+NTwqN9gJ5JdY6UAh72avxaysTmONQGzggdmRUL0ZUvWMPUEL6iX3H0q+9/JvHPWv3+83SpQqz6
VTWM03rTOm29ox2zfIkGV6zGpoGS4GXJMO7oYgQNXy9wV17oPF2+cE13Px4s8UmgUM6FWPeaeRey
iY3CnhsjwPbxjvS+3tnE2y2xxCszQjca3AGk+7R/zEFD2ADe1WULyvJL1+4P65am16i6dNUp1Uhj
TX4JxVvse8SQKTYoLELZoLAItdiyOr+ALqHM0xbLRtSj+pC1DWHVv4p18OZDsh9t3YxGBOpLkDas
zS0vvyBfzoljtc6xHsYSDpUNlmmqwirGf5wQrC2x+isk2TxSZYygUjsbohk9po1KwuhJm5A39lPw
ZTP08vEYOhMOVR1KM/AZPtFwO4SQDEs02ajqJBD6yd8Dtp/sn92eBqNo/AcRWRrxYHGb+EJfC4qQ
jg1dTNTMBiMGtHdHJn1Dox1yToecU5Km9rrRLqbC6LXVoI9xqshwAnEdIuywkPjEr/lm6eNEfRi5
prZLyVyhC5qbEJqvP4nLuWkQZ3HS+KqObln/VTffXQ22bVfKO0PaBcGe3USs7BJpW8vb+FeMTR9W
oAuMCSVJBu3TzazJH4rU+CbBthD2EYgmrnkcHb45Nbm3uU9gUX94/gzxpVbPZX7WEUSaCSD9BOAV
ZoERjOXi6Bv78S+MCfxkRwtiGWMJSy+NotGpwbg5xuD3fu/HHv4GRUYnnUY0ijixS+5PHxw9m1xg
w8dr39yMLw3Q+v6U6efj0Qz58Yiy7SFYHEPp8oArPsMkH48Eln4OE55rnnGPHzkWZu9Pkp8llRTl
AdTYLxSyXHKoRFtqtcjbGOk8IilcjC81xaAeX4+VKdh4m55iut4oOmFol5fri5KS2rGLuU7KjIvC
XNwu/psoz5A0hGfdvtKyqLnjdWSOkTVemxZy14kqnqT6Gpr7mM/kc8b632h/7Y9FNGX4gjr1nutB
0H0EP2BjLrdzwULIICkvcHThmyYbJFwN4CAGhw7iy68ek58xJ9YWgz6Yj8dh68FBjVVwohhTivyi
phNGTCUSid9CJ3AwuMrCp3OPbl8JjEPWTpAN4Lly42KgffiC5Pq5bSkUCFp4STa5suqLH7K8rzmM
Ju015WRWfzeABMcv/VdGsLyaBtmf2t9o5djiNcubXN5Ax29ek46LcFj/GrJzWhwV9WqY03/fT8vc
FJiJFMr+WEFa22qiGB64Hh0jVy6QhLm8VXO+beqxJxyJV3m9kmbMA9Clqo0/WunvWKve7/SAYulj
L9xHuItI8vU48AK2P+bcMueE47AX3ScGJYjZtniTBXMWdG+yoOFvlQJ/dr3U3nAkslWJ8g462fP6
NVfQcQ+6ujtvAmKkrwVfkpJ5QuqoJdc9LQCL5u6D23yC+X8Geozs0SNfhE41OtBs0SdTKEePVUKb
K+LVvJJmBbsYeaY+XwssrUyDpOQYPrVYJNDyQSTQ3FkanXVnxhyxe5K9fG4ze8uztCr2anhQXmSB
H9pqcm3YXr/R9bRCpNIyf6PrCRjbM0ZAqkSnSUq2e0bUlFoePIl40A1nlnauWV4HUCWEZ6YaYnKP
P3VlMpBRF4fxaISQschQcpmXheFgg0eCiRmvW9JtO3kfPo52fTbaq8SemLKs/su0cudTsQ4sEiFE
PNWW3bvR46Pbft5dk/KZCVj54I2V75PVhylvvBaWPX90m54QN/RIGc7Qpn46pu1meLi66ezQvEdk
sqOYxP/NpLZsrWzdxaGlrrB3I+OL5dGYUhH98cVl1JIvT74GadK9HCtwjY5DvJNV52lnLXvNS4vV
MKyqWWhsI3OXpPu6o1ZoH+zVyB2C3SvclNlaS7aptcv9fZjirKYYxSer8UYT1eHSzNHUlwpoPKex
97g6Ohl/8zEGsHGx4ouinl/q+dHymKNZ7tA2+4dLdsO2vedIwMke9i8qaILVbhYIC/QY67rw3mcn
Q7kEHALe2dv+nVoPs01sizip4VNv1pwdhxnniYo9efYTP5jnCYv8fR8QSV/U0hxfPow2UFCyTnpu
08cbif6+uSzRNrjvI9GwBPUCmRXcMIZQGGJq4x3+BacVnAHCYNyXf8dQPCY4EPuX8N1z0Ao0el6n
j2SKiA/9iLPVEIuzFaL5k+XgSmERrp2qx5m0ZDCItGSs7+NyV1LH7P3rn4rf/inSGSS+wISiFrS7
Pt1X9t6kKDY4JsExqo7BWBAV8yUASvZJ0Pq65l5gptSuknUpac8JDwax2vhAG4WZjhm4bFzYOmei
1aAsAOSZ/wBQpX6LNRHV2F/77IppO5DWIM/pn3VUV5W3Ifn1iY377cuwbsPoIgenbAR4fYPiqR40
6VTPMhwqwzJIcOTSrbRKglU4rHprNSIkU6ueInmBg/uGxxDdgdG9aO/TeCz1q5b8mrXK+DWziGhZ
q4Svgdsj1CGUxwCb+DVRzuQw/BNdW6GFpWJCU05FRVOjryLLMwOvbJaButDseZ/Og35euXK4ML2c
+NmACOCdtkk766ij81kZUFs1L0dkVxZFt2iUgx8sTAS30aIPhTBq54LBizBa9MsUwwYhEawmb8sO
xjJTWwCvfYx2arRr+fDX67JUKYgVjmhIfhhcjZL1kAebOO6dIhdFyobj4BDribHT5JbiZYiERh+8
1/LRwMiDu2+MymLyOWbbGfMk2UYuTgP4w7NDaAkpxge4sgmolTFJAK4GmHjP5afBo5ILJ0GvgHxg
zKVzUE1+A2hOIa7iCozxMC+lcvWJ0aTDzkTAHubuzCjGO/gPUbQCzf2+5xqF+BZD0q442BRhFqKc
hCjBY36nPRLI+DLBq8W6PfZY0O9wL1FfRaFPV4sIcoGhWtvY6cPVo50wBXdLyG/YZx2w1wuDRmZk
VH02sG0nIg8d0J/+jEioVwSVJmC+oHFPDnnDz+sW6SKNb2TnXj0qxt4Iuc1vXs7j7Zkl9P9g+RTT
vVwtX5COIUTwEBiL0g6sOMFaLdbtWOJuVx9etbj8Xxru3D3ziylvNZf4yTMhSjNP0vny+zF45bsD
yLfnlSEsi10iPnIu890QwoU7pbTq9EvVFO74+iWwrUfVIBGymZfnSp2UdNFAnguXf4Jh1Vk4oi9s
djLymL9NUr7V9RHftfauVV9J/t3/AOTAcfcjZ2W6CDh/OKdjzJliajax9J1EtK/Zm+Fu7HJOD3lD
iuszuqT1774UkinVrkimmurG/U7TBK7WxOXlFn9M+nqA+7FvHDaGvfHtjZZt19ilcPNa1h3tq6c6
mJCa+g6pfXytrKyZErpiMYa17AUcoeA6kgV9Xapl/pM1x5xux8AXtkJSHZorJyv9vaahOWlJ6+8R
VtpQ7oh5y1sY5llyCbp7aCRuo8+rYCFa0N5aZZgtJBKJzwWFbTIyHmpwI+rKgAJq+qzoZtHMh/2F
xABQ/+0WZynMapVjgGzbrlFODGD5ucgAV/lJ5wiggvO/vKQrDBVAdCVxTP3wso+NepKev9lNDoan
GZ5peK/CTfN7nd+zYarqJHRxV6s/22xbDiKkbOs6nqP5RwgrrHmHbkOmEcyNeL2m6Q25pwcem1Ok
PdkWm9PCnKmO3m6kZOe6hLsJkbR2yld2RCq6/ECkYtSdzOI8FOcUF1h1JJWKvAJv63PeJjDyNFcE
RuDlGqv0R2/srWqHChka87Fy57uR9pnQ10jKPSowDI5/yvuDNW6MvVYxUG/ybpsFBys7hQ1k8Gua
TP/dT+L3abGRcdQ+85xpy1MpHYvhCMkyU3cudQ3gqM8bnDkjVFd1Td3Uyx0lNGCRQm7VXRlsX/H6
G1xlG3i9CQv6GLcHEnzP0hU11e0m7XZJcVDYtDnofCspEeEdsljJJp7gD/q3YxknN/kcebVxJXmu
JEDKZ3REEgvyFw/Iemu2VXQFSMn4Ka8nV7312vhvH+lqAlATYxThbqxeNRxNbRXXqye7r3FPwxQH
6IJCOZF1Ly1R+toxClVja/pZm9NM0VA1/JYnyRiwNqeyXLp0yg2QXwEZmJr01eRbKS/UjfpC6AR6
Rv0c0LPmNa2MSSnzXx+Ukfr5NlA23995usxeC2MaIdHpOF23wbtSjVpcVhQaD7VxklCfvH39BqNb
R3eiRuzjq/TWOk+ahHd6LT72cA0YjVy7EI6oR7rqQy+HvRMykKywrgwFJ6SzuyQNH8nTCLuXTHdq
m627dptbOzM8knmu+ksuXULl5hIoEcbLkbomL44y7T15DPUL0ICNpzcL0I6cc3Jt7qjNqSuOziH3
PVD6ZNnUFr/gwgHonxjCwaZn+8Q68pgaeckf8oZyvv7kK2RbYH3CXEQsR8YtNG98ktLypHfT8PJf
dsUdLL1r+pN+2ps/7OJnZfxUIc+YP5/VTx90Y/qlT/GJJso2LskwryXLS3hKFivLXHdriMQgCWRn
iVVZHZewwFI+nJwvTpZ+djvj+nx3vUZULi7ycPkMlyASeg6Y+mJEahrboDLtslVHj8eVdADqeWQs
ExzbyhTgeV+LXM37x2SwSZLudvVV5t8ylTPZN2Ej/mC2In7eKeJPhtAk6L0gQA2ehg4hDvzqghrn
wha9R5Qe+fb1Ro1XMU5FtccNQDTwBe0Qt6A0xgjH9CwzNOIvMx5ONnJi/OEs3oFq8HQtF9UA0ARA
FCHRQ06HPO1U6ul2Iz3PFtoW4VxCrZgRNkpG6gnviahTS+RNKW9I7Z3WhAWXJZtfCBfVwqIW6TVv
XvMXK3QCETOwXNQN5JBGpDGOVvaZXtJtHs9dUB0qHhT5Xnp++885T56YDddjzYkG5nK9waOMt/ar
Nb5AzNb2ff+Hc+V8XsXbuaWvgMZl6SpgufRewp9lHCpjPRb+NwEvqoT/jcCAgsoWzi3ii5wPun1J
15S1fyg/+njLzU/RN9G7kJcCotxcUZ4NWCvyNLjEmnDjenuxQ3nOyWewXGGHQusQ7eXstUoCW2DE
GvJPa4Zh67kL1ZW/Ljw0YLYQ2NfjMRIwpEqWPOwhiD8Pkahtq0OXt3zMmWX5cGxzC8yP8lUFWxM/
5pXKLqAQIZVKXr8pY1K86rG3OBQp5Jch2z6TXd6fIv1sdJeouj4xq9JY20xMQOEcUvg373VyU5tL
DYU5UsgyTiEwMkFLY0KbeOVmWksj36qwl1oJGy/DyfQ+/qWsIIZ1l20CMgSQs1iVLWn+ktm/Jsv7
qnytzGBtFeskXPPwipNriULon4fu3Oin2jw0+r4iV+kidDckvsxZBq0BpDcx8QGXnSdjWiTdf6yT
U+af/hw10YDzTZTRwj8xCSqRSySx0j0PsonVb6e/dmN0EbInHyBi+0ShFys/IMU8GvgQzPuds4Nw
KjjZDDzd1EGwBU6EDofsOdlBTpkk+MB2Qil8AbGdIev6kRu6Wb+g58/XvFheycmGiq6i2dqjra24
lrF7ho5RfWX5t599P7n4Rl9RI0RkVuta6hwCh7ENrE6PzxsruCbyHB1ETH0WrJ2i2VfpQd7lyOb/
9LHEoWvrHpt2CYOYcnmNbkXwXZk/LDZuw6ICUQCtJVmq73faf0PXJv5PdUoRdyd273MjnEjd2dRP
UnPAjNEFW9f1A89OlxgaQHNAf/Ee2MVDgeX49Fl9ZrPk6/gMj31ySr6k7NAFx4phl0lNP0LU/7zZ
Y6ZOD+QE9MTH/rN1woZk1xMCPpIxEWYkjlH434JxNu2tZV17T/Iz9iow1+U63WrqNG02wWN7PGbJ
qelOhn3Ki/OTiq7F6G1CMpvFfM44ODBJ/cfCQVSfH+me9nPRye790pWzoh7B7kvhxciP3LHQvvzC
u1w0p5Vdmd75buKxa31FnkVuOcXfUancTtycFFi8hCFoYeMSPDYAFcQXKdLOKZ5Gn9jZbFiHeRov
2OZ3KAsAb63Fh4w6ei3X5YqtmbZ6aatOW0X1qqk4IE5tfw4ZkXOpRkKJAVsFJLsdSAj1O+HeGmhz
bWdmuaTHSlFWTxJzIyj3A1P+LvKvLOIooPsgKrg1s7DCdvL0Rm86qxKvbHVloMB1XobxDUNpwIlY
7HfHstuq+zw6WCquE5yMmqM8MGN7tsOQ+zOlCUT/rWe/yYc6QUJofGm+cNEvQ1z2fFqT5dNe0MLN
paZAbILia9HivUiT5chaNNVcdkFi9BMQE1r0nep3PJW9R4g4mI5iTC3vFjhjaf1FkFBmT3cDZacL
jEnQbM1WhNnY9+Y8a6WpSvdXBtBzZaTrlD7S0IWlcGwmgyxExTzfZI3jU2CiTYhEml8ITXAT2p8s
/mIV4vHvmv4dc6atIVd/sMk85mGQ4ZvFtjKI2FJsub7ikFwaPcFNYSt+lALuM7na9Xdt/oCHJO0y
mToSKoL2dSkMyU2wfxI2mKTD8dXQJLVPg92ypHRmliC+8Ok3p0hmI3sSdNMymXXDbGn4iLZTk5pF
t7Z+sKvLHKBXcIQSvjSI8kVrC29MHNFNEYD8d0OZc4R02UcmMsWOeAb/zwmQW6HlVaJq0inuCF9U
sk+D/OQk3sEXQO85U4eiianjYIKco6rjOgqcGLaU71E+Q4mM8ztUzqPu0FU7rNkzhzTsoxKMOSNa
jWBoAEfsN5G4V79YMQqLdsswpE96bP1oVg4zuSPfqu6YFaeVZtyq1qsJgKoiGoRT8j2YOrwPnh6v
CAe+KxA2K9O43bE7U5AMS0oNxwxjAWc0r9QARi1LljTKIrXnzKulcyZQHLh29nezGrH988W7ahiz
JBIeDvZXs5J+kUWe8kpnGs0k5gx7R50vKIDI3SDZNs02N3dmt89dSLU3TEGVLyof5gmRHN4T+1K0
l0g9WwfIfJB0aUV9+IjNTI3T7l6Mlv3MHCO0PPQZOGWKB9QjlSP4vgx1a6arUjlyJbx4gabo8sLk
vjDV+ex3yFsP7OINO7Ce08CcOL9l/hbh30EyJYK5quDheC/n9+/DgS3PY1bHE1Y9zf9wdaY7jmJb
t30iJPrmr41tMMZ9ExF/UGRGpmlND4anvwM7zzmfrlQqVVZKlRURmL32XHOO2S5Xf4L2bKZH/nN7
OiQ9+hhiZWrRmsFeYORY0gRAeMuo9+ZG2q5AUU9R4/3+jTir2ZMBYkV/LqEITmAzk6gAG+PAL6zp
5wl2ZfWY4ah/y3QmH+TajeDD8Xd4etXvzPqlRt9t9qWYH01N+fZZbg7anEIdoBVpthW63dDvOW/j
8JRqp3AByau6u6XqQPL666QEudTbX7zXoezhU3zGHiUpanzuMTIRdkk/fnCs0uLyXB9soI49R7Ed
5+zyqu5gH1pW5QdBvlF0aP/gdbWi7dVhP2TbjKesC/jR2DY4pwOrPFDZpPJcSQGl6nsD4InsqMYH
sLjSZ9idw+x41SlYkp0fbLi+3m8yZKTAHU/BH6l0SD+p8ZR+ykn8xJtG3qSlby9za2t/tMOM96pm
wfLcwcYJbEVasp3FJUBmKU1/GyFpjT+Py/hYcUQZv2uA6s/vp/o5hh/37NLkJ1gP3Qr4C7XFwPry
eiXqqwFDHlB71SnmkXQ065NBIWlyTp9nqz8r/Vlrdi2j29w0DjHY+mZaAcbRbyPa2j98C4iDjIL7
Y507jPCQRFHOIVtMAdeGHrqDPtgV5JWX1HGn2s82o7Pxo7yqH9PIYzekmX5l7pjQ51q4pYqPbMjg
i0827Pt7vh3WNlRzExhl5bSjYxDz+WFKbCrbmPnmyLjejrthhGG4C8ZdJO7IbT2XCCkWdxeqSHpv
aUfQawArzj40gYjQueeayhZ/HqgrLCjwoln21Tsp2j4JWVqeZ4vF6ansvb6lQgHm98bzSv0gK37L
EoW34rE2TxQTaTPoEVOTjTlOTTY+qJXJm6rNpmXqDa9l139OuAprqqc+tDf6bDroJi++FmVBQuQZ
mBUE16Om5T1jE6jRF4lBT6qlwVqdugvtFpYkHkD4hK8vxr6HS36nWab3RZat3lmYt0/CBjF1iuRz
6mYcG3TGGSv7B8YWdPVDmi/vyQFLDV4LjJq6SLnhAsAYoa4A1/X0P9NEV8DsRni19Qg1YxJCjHCL
k5MMz8Oavdarq8OhTw7TCnj4YOHLD7Zs9mb7o9k8/cwoE7u9hihMmVm7LHnVaaxPJ3GNE/UAGVU3
zveGgkTInxsudfXrUmdzuJzD4Kg2LKReExjdi0bEewdW9hF/zaKBLqAu8ZtQN/QwV0QCS7Dv10e9
GO+LUT3yRQvRRS+uUXltlGsAHoIFwKHSj6UC2Bwr70GEqPMRlHPp7kHpHrH2EY3rd++UDihTa7EE
P8lrwgkLN3m6Ktfbck3BNV1wWQK5lnrJZZbtxwDk46lPr8Vw3bnP4Kw9r/j4QRfuo+HQWAeFDQtB
fprJ1ZNVnUI7+Kw0+OEbkqexsYZ4d5/tyECVDPBOyxfCGONRJ2G48BXZ96fznzI5oA6WHveYyUhA
vDJwzGyKvmPvb16No9dsFmQeD7c204+HvzKbW+tMqVMQz+/JOcmpAZmWydzvQDaSYm/zda24LJM1
5g/L5uefzOCmYcebcvfsWYNmGnCudvph2/9MruU07/TiCtacDfieH6rJ+falcJP/TyZEa2ehxc14
HzXHhHjq81SUaBznOJvjxS7cDJv5cFLbY9DiPjw0RIL8ErQBvP05bhG5mTa+XbT9weBG8fiMPQpC
Ar7chC9lO+Y0Obj2X6AtB1tEfG/2qrKjG8oDOYn9OV8rNA/QBExVAsa7V3G6rIxTWAxIHO9SLVjy
cJU416DtTnEWoi3ECups1XwE34m46qd1tHTqD0q18LLI9d7pA9uOJi7q/n5FLBDKf2LB/fspb1pp
ERA6Iqi4PRiEr9jLM53uM8sOILI0c7GzZTIeox/EJwjn3e9aWvvkVSYUQzbL8+30Iqf5BeekPQCW
Q7Q+sga3Hjt92BloPGeTcbI841BgOVjsdeiNxd7OaViAtcGROuV2YBG8V9TvrXjwJ4lPIz6/wfEI
EHenJy6utQENofdGcK9znpIqnfPMdOauKygnnnuBeGhU8gAzLgl8mHxt1nwYdH/WC89rxbWEA0vY
xMPW/OKiWk2BIPuD1uimP7UVFXgHUTpwFPHPaTvvKgfXUB7jKXNtvy+uH76i/daUP0sx31uY9JlT
5YMx48H66ckup3wQfhfWL0H41sUvp/oD2qeBShTv0DkQgl4CxRhvESgcoPjbAEr0L0SSLPD610uD
C4LxWD0RBkXHEKkU/Q7DD0o6IHqQBUMnnCfJ8VntZdswPeSSEDxwsFENP0p3VboHpdxtT9SBP9Kt
ob2SYPkciBHpb4BPNB8NzzWNRiaynHkWZRQ7IFcIAS1NNquuWDXGMq5mCp8PeljEicIJeXIKOroZ
d62R/bUQ3Z5z/T88ZGvYvfn7VUHadb/gLn4qYYhkU2BgoCmGIQk2+XagsDfyJdPDbEl2W57V1USn
bqwFAs9FJ7SUUQM6Q44LhisdvqXwSfNzgdFMPN3nhuRYMB5t4enIBerjGg2ibD0ZjAfh2uvEreSM
V+4urUZa/7/MN1sTwR5mb6f9M/8u8m+c9tYrYVZh59rEc8rf8spTZtOy0xCOcjXxSSA3UoyGJeoQ
pr+U8ut9ePwY2lyKF5QUTPxVCopyvpYX5EmeEQLQnqB21z0WY2FRjYsecyxxQsObJO4Nxt3kpevW
1a6Zv8R9couO/io4klLgODMCLyjKcowWNUU+35IXkU9KghdFt4uNPTgq4PzBuVQuYULJBnHzE25J
ruP9H1iqGDJb9GjRZ8saFhNAvbeN5JampApuUgloeN0HbO/O3eOEvCPbOd9bZW/cuQbv0+jUCudR
v5mPj5OjJSsoWbkrhetnuO7CCdvUcVoYa3IcD50X3KcYfurpx1DeJCu0ZfMz7/p/3jHi73jH+BRz
5pOZIER7VYSKMO4sG0gtThZIuIFS4T+H6ZUhgVJdFNqRl4PB3YZgdo2SFn4/om8r/QrLz3G8JfV1
rM+xeQznakeppleqrCd9FRtnt2v6vWJRhZSU39GDSfrnMf6+P2dncVgnB0wkc7se3I8HLerGltu+
jos/PiFVhvI1rD9sFbYOvHq7fx4NEoDJDHtPwfhLToI4CrY3Q2RUgeI+t3/40rIbpJoy5uK5EEU6
zG2UwWAe+nyIOfnfH2LbnOftFAe+/hhn21wkw5GYY6T6pXgazKNsQz9X9FM+Xokn8xQPr+goSw2i
o5Q3Eh3VwVUUGzwGPeE813y4xL/khwvohWwmoJf/axJ7z1hlO+mYVP26KoXZtNkZmxJXiejFc+5P
nI0N81604onYs1Xs+bjUQL6/sERRMEi6orxl/bU1z8M9XqrDsetQLfaxMnUUSMZVMK4TnSec/gx0
x9qnafv1PnpHrudr0/lmx0G3y/8X5iKdT8iAbQkhgzeLnqQ3z3Y6kbSh0Qu9Qy16nF5xj6VTqNWT
lX1+/83aOLL8Bmj+uMcpqn3U928sx1r524QWV/yk5U9u/BawcR16CUflLF8xgtBoq8fUEKxV1W7g
txVrEZo57i2adqMrtb8T0k/dR3PlsYa10SEciuvZLANe+iJvcB83cFqZuBEOszHzRAhEHKqSPduz
eo/aM9jH6jnRI0fzhE0exjhNAfrsxqqYjbbYe6HuUcF04F8RE4APYIxuaVIwq2COtE6pfCYot9hI
wX52G4gw+hj/sRXF8iEI0Q2OYXss2mPXHs3oGMz44gTfoEky8DtcNPQFeSUgVJAabMKw2jzlA9AB
WmHlTzCPZrQCOVlRno1zLl93mdu3joK3W1kAdohcsOnASXT4IskEe6PedvNkomd2e4G0+v1vQ2EP
T0mkY2AOGYBaT557vqjHbNV/3IDQ3KrgZkmfwf2bvsOUjgLdo5COclqYX/RLoHaCG9DEf6gEAH5Q
4r6/CYh8B6wz9iMMDwUakVd27FNooWB971RrIii81qNqPUe45Y90pddviI/zSFvLaxNoaSfSTg1o
rceUdorsWrlU5SWgZ724KDX0WHqGAKay437Bd2sCR1QscT6C28t1ImnE3Pn7JUe4CRmhR9ZWc874
nual+sBasrQwls2K++6h0GkZZTuTPKW+ImnV8Ep4+FFzK+PPtPmSkLmXoNMwpQvxXmfHru5oG5hM
vfHW8bTo913+DtiB3QLxIllHSaGj5IkmBtRlIC1xHKSzZAwzSkJhpgrDxEy1P96/6uww+YqDbzpS
KvMXo+ZXaDpFzQXJLRMMy4h/jiw6ceMoy1JfthSZSVufB9SN+JbhlmucJbs5VoXaqXzpt5wVkcVI
vghLCsvP9yWNu522pw0qblhWTPf4mhaSyhuH/N964xHz0mGTBHWbGQ6RqUY2neXDIp7aybYgnYYd
0w9G+FrY66sy/5PDz38y3Pypiz+j8fvNui26D9wLyVEhbFhtrX77eO4F6ThYmwBUkLwDFMqrqZpm
13eMD8d9m60KUrFUAnAZupjx7Q7yRv8wX9CTqvgUmo9h8azOtXDKH6dMPaT3fX5DQuoemynq/Vi3
4jxlIUo9rkifDOlc+TXrc2Fk1g9AEwE74VNJiStmgZ3CVCruW2EvCqysD3hyM2y5sw/xr6kj5Rrl
mUwjIR0i215J8wnamnzox68WQ3wxWakfHYD7XXGnqMTPuo2Rbmp1XVbM8PO7uFIz/AdAeKEELf5r
SBepxshWWrOqF9orUaBCYXhlPQf5wH++qQ5P+2lHGIrc3pmyfKqL2P5mN7dQXGbyTMJ79ISUD42F
xmA/X9JPbU4jkXrfRA8UXo5GP6GnQNsievU+pcVC55sam/iptBggMF24jmOOR0k4TqCsc7oS0w8N
/4Z0uZM0hgByD+3c/NfrY2oH6qYhdEfuEK8jGCRs0utp8E8BsDH5My4akt1JpDKDNQHmCC8kDUc6
GdpNgD8i2UjLnFWi6TSmIxIFFp02dcJgFQerNqcKdaXyODdLIVu+q47EdEGTTL8NDZJHh4ElOCzu
6hIJVz24xnal+6nuh7pvaQzk/phOpanRReEjYBd0VBULIAv4dx8xWeo1duy78w50sszjpGQb8l7l
1eZNb4EKWhOAg2R2xWJpyMl0+c2wleC853vPxwIjtpfn1PritWQI0lP9ysfq5TmqpropwguvY0gS
d1iAtqBxKmFC45CRpa6xR+k8lPK2yvYF8/q+DA7P8FSBiiXetCM9QF4LHDLMM0oKwCFbWL9oVXox
iEgTmYp7QBr51Cc6f9tdaa2byHLRnjsQ90EfEQeVrab4bR38wUB9F1A6t00wzqtXibH5kphgCXnN
sA/V4yiA60KB4N00Uz2lWMolRrJz8LzKz6l8LFqK+ldcf0X6VwH1IO3oJPlugT+KgUfTmEl35iug
2gPRz6alSWHrVLahZGPNjzah/KcatsRl2nx/p1pc5pozMbHv7fEh20l2KrNTp4O2OYrzrNzG923M
d6nb7PyupWBzLuLvOLU0PLD2uJATmEwsAfFeWjSwyT1m+sKbk2hF3WKRGBKV5CL9vz60KMwpi/83
dlL9JNFjiCuuJJ6AoMVGVuLBnT8Cv8U+FaxLHtCnx1L2/aTqzSYyPLZHJus+Z6A4S3RqTCUWyEmn
o7eOZpBwZY3Tkzrcpye1ahevJzXHSm3uLV5vw7lRL+lw1bWbLn6A1aqbL734VrNfhfSL4oJXr4au
7Sce1zMg7LvRAq8EzB15EQA3Nleu3rpq6+x5HBa6LQ12sHnblQDxvu1K9LXgK07beKVKfzDoGDkZ
tFvwILCXxZc6vuTWBReoRWdRuoZfpIhI/HS1TIE4mmexysAv0lKnPyd/Ylyq8badLKpmd9DQIeqd
UW8fiR9WXoRGY2F4pRkHkh5lxg+6swhVhhJcg11czjE2CYytjbdMiqN8P/X8pZ5K9dQkZ5GlZHWi
MRO2yd25z45wj8WG9SBJru1U4+tZFTnPtSi4nI9Ut9Dc4EIJfYjnycVH02XKiKi2M9pQtXSxoavM
Xb2RdxYJJ7gPxBN+JRSJGbbYEL1HOBL2yf1QsjOS9vJcIo4mbiPZf9S+pm7S0Xt260x2J1eqJ4nA
ALaavhv7/VCArzwlzBhhzu/9lqOfJPxTPX/k8CcVf0Xpr6f5qconfIaPG+kyu8O+Fjl55KqDy7Kf
tyGPVoGEAv/wVMvnoLuE1iUXyTvNh/KqWRc7DC7DIhIgqp2eMRfk5SNCxUCvJHxbLvuUsYjkxgHR
UQx35oi77WXCK+gkp/ZhZi4KIKPNc6KMwBAwGV55x1atnyKCVR45ecwL1x8FljjMiZZ5GOUo3CE0
DuLBnJce5Y/39EM4FyrgoH/nZdevvY4Lg0GIa2oNZyUrVY/FAbRJpuzSaFv2m+sdAebVJSjH665e
f9gI0FicmxVCfsN0QJn6S+3hKqe+dJ52YSZr1rEsM1nH9ovnXbXfUExuKrx/Ke1mFf1+/77njKSH
gZSl8/evinqaOir1Nx16rAmSOzuB2SNdAvosroJ8rTHkDbeENev9oBZThAa8h//FmMSMxF/da0bi
hGFM4ngZbSM+ZhWpvV2k4Fjnk7YmIKWVfsFBCrMCC8y4JTNhFltN8LXKjyL/7hjjrREuXz6LVpoH
QsuleYCVhPLZqNdncOnV8zieypnezCZ0f+ZzymbyIsO5mU0d7q+GDHAR/2XvN2RDTWVnkbfRNz/I
8RrdBY/YHrIZk+qkML/AM2jgk27dgOkoFlq0hy/Xc29MAKhN3XQsqJUOuYJTf5UAdjVBiS1ZoXPb
5kdosOGn3+8VFxvBJgtL/yCqftgt0mgv/ZBzlKSpHzIRudzRfDEctYI4aqCtdTC4WGToR6YC9k5R
rzLlIWPdsYCbJDPlp6OFu59L5kJ0noR7kp1z0mTOdQ/2D5yj4sX+gTIC+6ekMcTYkIikRbWSvJhG
FwmRyZg0egT6hzAT7r8B48E2mEYKgkZ0TwH/krh7TWkeo16PwVoJ1mj9vKCNePPBL7Rh39dHMTkp
0QUlIbhJDzSH7zT4vpfXBxOasG4ZOnJs4Gs99wpaehBeFmZ604JLF8wKzR5lr5PRHoh0erE8kcRS
v72p5bS7GCVymYivTcM7aiucGRCt6xhdYQ1x48bxVZe3Z3Rlw4OcT4efalFeu7YCvmcehR0/BIKE
aHJlkVPiTHyWTkEuiCCqtEY4MFXPnoQGge6EGl/kho98Qhnhq+0krVBqWcqp4U479y8siG1jkEAR
BxxYiyAA1tggR2sBEIWUfobnfFaa6zhlbboxCCCaG55BArTPZIvape9xA5otL3KPCAHFmUbmUWPW
ZX+ANHLxw3cN7m6IN49m8gGBxNosNn3g08THnp8s+zjvxi85OhbfevpVth/C/UNS1pMBR8WSRogH
yx7pmGq5MOYRNSX3o3RQHtsFLV+GepGET8P4irjtr1VeDMMa0gQEMLD2eN25nWeXbvid0CdOnoBb
rfm5OloGGvDfp74G+qzla1rhR8WlrNtCieFwJ+qlECsjjVZxzVoUgzMObiit3zC6t9MpD3xt9cSP
TAfFuJPzHekina5HbWGNu1jcBcNtlHy6S3N1o7WU61D1sua2aUluM08V3wxJBfh9uhPoDO62F8px
CpUWyYkbr3U74uAylVKLTP6lJb9ljEXGYpC8hz61BzSOkXyw21etYxgf2O1TdQV2LYxZy7eVM5/q
ChET2mgyyYPFt3SqMJE7d9Qg0k/Wl4dCntrJuPzf9WPVfxskNYdTfIzKT9TfuL6KNbV8R2URNE7Z
T2Ft1u5dCGTCLaI1j0cz0O/rpYpXjhusG0PmV/1U2BP2xKSXzJQ65lB1dx82U1ce+LXnoTcPA1iA
X5n064GnQa6m+Dt8D+LvcygBAARtRMnAXFMSKl2qeR1MfnWmVrSaORCMzRy8Cd0puTs4cMgo7tX7
f15icsuyg5T4MsPOQabp6Fup91CoU97kIyuEDQ/r4EylffFueJX2vZXx92qHlCC3eAQsVkVT3pYn
dAK/8MoA/ML6gxvj++3GtmPEBgbzHX8HqRg+kjf2Aa8bJKbEn1Y/INLuaIcmVU0cq1mx8+njyScZ
oIcQWh1Z1pPrWAvcWgTifdOVhVvexAT1K/6q/F7y81k+a5Pp0MHbU2k/JdoTBQXCN6FdgSmIj8X2
WYOjnqsGnjynIlI63f/T/KI+p/s/K6CKJ2bbQ2IjMP2SAHqjnucAJCRUiaMCRonn/pWrpXfl2kdn
IT1iUAKBnTF4DftEOpQsNrr4K69/9eXviFs3gcbwWC+izBbaWQz28RUiL2VY5mvJdD+e8PDGuVCe
9YAA1MnQCUow6ByCcv8sd8tyJkpuLzlZhtSNwYMb4KqoFoayKBeYEmaosMrRys+WcWnBQcw+HhZm
9n1VYn452h/i+gM1YLC2FL7k8PO//SL8HsPvuv9+Nbvmz8tYnR8cko+TVuO83Gd3mnJ8yb7zyUbv
mampJ5b0d26GdJvo26zbRemVG96ZtOWle17r4JoFVxx6cTllyCz5klpnEb0nBlBLxG1yHh9TfZ09
1yCfmZ2FgvukV3grLAinNjsOn3m82LtasZIJMBMvjbxWOoW3J30ebw9HfAMPgMXRcqzGKfqVnJKI
XqlPp+aGrblKOSWOiBtFCmvnDVRh1YnWRrescje7uzPSQOLavmtgUHydRLbNrRGAE7dGwtqknNDn
5EPKmzQ6Pu1h/OqpB1Q+M/NjKUq+Hvq+zBbRRtFhWhGsFffhJ6DMbrpl/Lf6lyvGu/q3UvDvLSBX
a46lue24TlIvUzy92MjFRjcpW2bQxSKU/YqS35r4S5C/BYFXTX8QaC/wQ4p2fCGDBeyEc+j7FA0r
0BLWEqMN0cqXfhRlTtivEmPZiUt1UU3vXXeI1p25Pvs9K4z8NDZUnkEn3ifRSdF3xsYKPaDlMQUJ
r4iY088serU/82rqkysNbn+wlojrKlsBF0LrN/RXEDbuacl1bRbt9WvgBfmEJSFU7YiRmDgwdjzg
AMZMcavs+Ii28RwHIUNTUjHk4idUKPYYZ8xBmojf5W5r1CHVTKwezCisDMHchA3TTq4+XhlTqpiE
KLltfUYY5yHDhnQJ41QkK+L/NTsO+qotJrMIi6RTOBPpucdkzLi5M7B8nMbu+MStKe067OU9bngc
sciWytOVQF8WR4VcCpU80kcAh8rWMGgCuxSPlnBUx2NkHvCYsOi17Pc1Glvy9Il/vdgyD8cC/59W
e4uypdEes/ogCjtdmEpd0cT1f5GBlmVKvmirRU2vKzsh29k2cKeBYJt77eXcL1jeC9cS+hsxufPj
eR6ss9afn/15VE5ZRf/wMQdBjy+ExTmt9gDcpx7xF9SeyVP24df/I97/xySID4sdOiANWZXWz27q
RZZ2UIpTFqjPYYlEKFhrK9qk8sbC088YMWyLfDcuVdoFYpQ2x6JdgLhJ4qZomabTs9isJxWTmzUa
UNOtVJnDbKUtDeN4j0hR7tqB+pBdPYfvbTSnWDiX80jfmtpWo7VW24mYert93O2BW4e20u77eD80
u7rZPYrunN+d7O7Uz1X4ivI1LGIG6icCffF46MsRH14Zr4TftIgVlttYvDWxy+N250ozmdxl0yal
/5jzeA3Rmdo6RtaprgCLE3f9fFEOGEcXCHpgQpJqSaU0gh4lZgh6T5MrKvAnNM5TQM1XPsv+wtXA
39wsiUriUGyhK7WKfSc8uDXTnfxg8X/K2LsJ15jVG6EO57+e29o6O04sL++2oZwq4dg8jkJ30NUV
P6BecWvvJ3klEGrcvq3b4y55Zfjf1JPxhBfdCpZMj3XsEA14PHZo3vhZo9gdSOCZrohttlnnYFPv
Pvch3y8x1NoEBlTrVL2sDqVy5vB4VGeurfJcSDayk5jrJv2HGZIS8Mp9t9fJ6el7qydH95kn53eZ
ZDIeDeQoGobMqbeXbnDHxiGm2YzAHr1Zs7yLZmyYkhuXDsv8+zaKMfLiweix0MVr5W7H0SX+Dw5z
mBNa6Jjrxp2R7/IZmIvHi8BSDUSTbg8VEs/FSi4yn1QbYHwhwZH1VdMTsPQ1dJHMAOhmU2ErmJlc
RJNDx960w6YcNjBZuQKIBZafGQ2BOJgO1FG+PCssEpSIHZpuHN5aHHgAKhbkqSqY5TLJohIaTGj3
xj9g7v+194HS7hFRJ34+ka/BlmrclE5grWq0pG7VkEcFjjxyZ5hRSoo2DxeANgnBfmASWuut9/T1
qU3TL42pkhG+hZLsu3we3TcOxWBfY/FtKt+D8g35u6SyTjnNbRZ5OYu8kkWcrRT7EC+rXVdnEFKJ
MQWBg9mWjFPVbthOxzfqwIz50PiWsR2GvSlt1BPd2c8K+WCTPG9WcHtm1rzNPxX5HwhGmsvVIZcY
A/bonMELAS5FEwuQ9o3GmW9DyVFSh85NSJVquBL0ZfJAUiRmZJLrMnbkutjmSNWFOBOwdsJMJ6zj
H+qLYRf3n48/Qs+JPy12Jl26P9+rEwvJKJkWkjzmxjnL/Kg+aQJVnbg5JkG7TX0umz8HVqQs7gFm
sCIl6vHmaLC0TTpeik4OPSMuZ4a8NRX/serxLlWIIV6I5odkvadlCnRwbzp4L5LGeaZOQg39FCcb
w8Mo7bgmDNmGmjEjdLUIh/9aoR1o3KSU273sFs0l1E6FD0amIIupfP9t/oQLiRtQ4uXUgSUojVxn
PQVZIPZstNMDjMZ07gTNttR8xza0PRTSEpks2nFg4iwT4SAjDzpkcTiXZyqe5/zCSy4acDPuB3Ge
y07zya3+7SuDLDuJvNEsrByd7tSKzaebXKXoInaXJLkpzxtDqvyZcq+DAV58Ps6lOOFH6nI7LTFm
+NCl/V3aVdLWjHxhtvwVi0uxWT5hWj8Xy5xrWOm8KhXdEsR7uY5eM4iLYfr4kI6zpSpcNY4f4fNh
fMW0xkA2d2LVIZuZ9I4OS1hxTHp8Ov6NU6KyqFjQF2xUjHZuqH/k8keyfslPJusG+Zxu325TjZ7W
rVMMMBpeVrYpHgdDcFCkY0t4Nr0mwlXGk0gUTvzI5aXZTwWObX8uqtNxCdyWar7APT5n95lL+hvW
ekBaGAonj8rDrfCPdY4EIt81KlDleC41l888JYuMHIqLyP2eId4bAqZ3hC9ZXGFL5F0KvknlHux2
gB3GafxuTLZw/1z8PQvoMSTueEYKfECmtS6KdYmel/J5karzaPclO8np7hCiRtqF5SxzaTdSskO9
BaB4dkhrwySJRo3aNCErHdHNqYMqtaEMir1TqeSdneTu8v0VFMdSHFzofH/TfPrmAjLk+0utFich
w68+0Qz3SMs+4W5VRBBY5wL+Y9o3nGeMN53i8WieeupVXrSp+56G+XHToMk03IZu/3SXv+qZgopy
bL80RD7S+dyYD7AhcaWO0uy9GeID8NjF1o6IBN+eh+HwzQFMNCrz4e6LIlQUUfdM0U8FP5P8UvKb
ymffVUyAXpYBCWlRlUoH+JtekK3DOXqtoDlG4T6q9dgiw2x6a6Pq84LaEsmtU3eQ2PnU2TS9K/gK
qLPhBIGi+XAw3qnFicM7N2Y9YS+6SdL5W3JCeWHpKB6meSvYxuU2wtTDA99u7vP/gtgSuNRQj55T
sbE0rpq5ZUFb9yuuKvrU/x0amOMOgXkIp8pZsVj3xToe1n/tR/QjW59R7UTNx+fCkj/bcNFxFrAy
bD/y8RaoV009B+NJtGvLebBFUUCOrGjtIlkpcfkoCD4D9ctqG1MFwdFnvuKYmKePE9ezg1Yieu5q
iYma9jBPU6erOzf0cCMbPlJRlXr6fXPqqPLe0oSAFg0319hLL0wnU2mRHwWWyWcAV/0LcHUgKV40
U15PVX3NHZmkle1D38Sih4DsEW92EX/vD28Ahwb+H/CH6IfU0M78u+75JBaT+GZ7XK7b2GHJSnkv
6flg0fPje6nCOpwqPH/CPq4ORXUAFJi4XyanprD7D+euRkVhIAxWGqdiuMoey2YOk4/yPuPpS/p2
0HdPYy9aB+uOA54GUSaPd4Mokfc8nQjOVby3/yYv5pFcUld3jOcDG4YHuf0pXon7yPOU3E/MLWIc
O+h8IWAPM+YxDlpj4t1pylqSXE1yoVeawerBaPya8rUJ/T55zsx10npCAcxrg283PVvlpVWm/PVf
Nuxzx9S/wuKbfeqD1g1HsGnb5tWJ9sAfBqZ8i8/qQmUdL9wp0YxjDzSsnB16HqIIUJ2tqafINq1z
nFw5AGWqnsqZrFDJ9I9S5QHh3JvN3rDZb4fx6i3/vo3FMJowFt9hNCCPYak2XGUnSBuNiOLI12N/
ENEMqmP3Own2bXLqirMWQcuWKTnDcj5OYVDmqpokaEEAZvsF68nOxoX1oYoug7KCCSGYVdG0DH+r
rY2wRm0dQ/rELlVySYRTOJ4Uefa03LBx7ykCqhPQ1aiszHwVGcvlry9IxTptgR27+ZVEQHrdBK4B
emZw1NCVZiPePpLu980umgFaVZ/ubhnKx4fdGZArdhLL0m5fAJ0FU/I80CUQL6nzGVYUmSjfYv59
dMX+bMXnVjklfqr5fWzXFF3R7tI5DVizTxknZk6pzsF1S+02Vrc7lrTJt/zmb9CK2Y4fpnKj/hOv
EF2vXXwIKhzhPuQd8BdlOs+yWfVYqspSmqn6qRgpvzmQDqbEcKhZiXs4s6b1OtMIcGGRvMRjKoWB
u0WWgFAEHE06stAJ1SmKDy2sh4g4wdy0mZdVMx5N84l/ljZ0OF9MjS9UtLVhUaMCAMO681qzQhA0
TthIYvMSP2+5/oEBlW3me++OVQERS2f7DvqNAMUUNYMbzc+S6fZtcc8SHC8H3BdsePCF8W+nrIaj
wvpVHH6HVrE7CBBOiRd5/U0uRKK/X/mTKUdkd3C1vXvJ1HG4XuEuAq6zuvlbZcNZXSC0vV4EqGy4
LWx+5vfFh0d5m6A73pIkwbCuFwGlCt03K7xU/+1/RLQ6m26erut0TaiNhYsuuqbofn2Z2Snvjl9c
0gTT0WmgSh15UYgnqTmkGUW8+0d7SupLyuU7/owWXXAO+Fgm1+J5DVlqx9c+vmrmOQDOdVUkPlYn
OAdIRZG07GZywFXUq7Q1Ppbve/d5Zz5kxx6f3ao8Rdy34NDVrAT8FUEiUmtsW2Rn+MEnS+gnaVYV
qUCgvpONqhucoXR/76nXohsqDBa0a5Z0e3oGl7APtZgqhaErYpmFrhgD2Jqa4xeLAOZpucjD0/Jc
IsChtuorbpyONMtwdjBXirN+QgZDD14SOuiNg6DuWf/k3RWB8fqD9OHZj3qnK5BgbILMmciY67D2
5h2g/T+izmtJcTVdok9EhLzErRBGEsJDQd0oynTLI4ccT3+WoPeciB29Zyamq6gC/ebLzJWm1ahE
IJh5U/iErfmC+kTih7dsM8L2zKHepNJHPGsFhqfAaeCLOwpuvRIci12+FL6rRbr87Z5hYScLoi9r
pqcmPk70fnycmLwR/8KcIfs2KHaYwTlwSu15Kl0YmzZzTfAC0YuZvYsew9Q69LqQPT8pd7UAT3PT
lZtc8gbDggbdGO49dGuTKUBLOFPnC84QuiiVTxsPbP6rzOFiCVQwWP+eDmkjPv49G7wkPqGuVcYY
fVZKBKnZvrqkbYb6oOy1/hPPQ/agt/ZSaR8+NbUvQjlhlpFQbpjdajD/0mQBML+ZuOXE1UU3onuG
puDahaMxXK3AymisXMZ4NF5+/Xw0mb3zpHBOVHz+M2sVQxZEa5v8yDbF8jxc89FhKm0SU4s9sggt
jpyjPz2Rbeimp3x6srCRkUUK4i2cci0wwcjTJw9entQqz2dNKglMdDwbAyjNmJbIU8tlJG7t0252
+bXEV14O4wOPoGsB4tDA0dmQCFlKRG2VPe0scSwXmIDL9HWkBfCIihgHSqsnnYE+iJdisgrkMZQN
FfDtkuEbxq+JGuc8EHsZdz77Dk6nolF4adGDUR1CemOh3+EQH0xiAdHTnuSnDClsfScXQOgdKzIc
2nwLboCbe2sF8u1e3PriljbXx4NLxdcz+0yxig1niXzgxmjXU+y9/tpAd9G24X3PzcJe1PrOIFLI
5V04pIRPPkSMKspRGuZhdNBoWkdcZTreHTXxpIEhnX6JdHMOi3QC0uwPGYMBi+Tzcwze4zD2vDf6
4L3bkeWQlpBhRwT7nlYRni0Ii3dxES5593Qq0Q7Wnhg0favNtf/K1IuUnkmfRqHrwzIxI9oTopWk
/nOA31+NdxwSilmOi/1TqY8SGkvyQwgk0kZtWFE94WXC6vW1xLwaXA7ZBgrlHxsEfdoW3VUID1wZ
1V5BnzWzy1UrFziT+RMKaE7G47FsF1YKLqu0kBcZcHKMIRAxwuJJSzx3/EclXebCyW2qtQbUjWbT
2JlkWybSPsoiYRmTZDP6AfxZnVHesKV5otGuz/wW6NdEvk1kupVHOb2vR0U9OUyJKCq3LkRWOCsz
3iqtRcZ0E8GRrYnOWfOfkwIng/7ZK1+y+P14/kRjbhYa+17oMNPv9WSfxDu6cRV505q2FrkwnA6m
z+0utpTfkOB9sdwlM9y2wHlSE6Tb6HmJlYUmz4njH0Njs5w9NYvkZ7mQP6PcXFTBZlGdFpg8usir
seVzHmY/YqRf2Ap3KHeibaVh34XHTj3et9F0TSvJM/Memid+d/6Fc4Dfzukl8cllzO7MFNjJY/eh
OV3vQKGdhotDoJhJcb4jPGSIKPtqFT52BRu4Sq5pU6n8Lr0fSm2xv3G2hXZN5tjHBN5b4mj74FvM
Y4I6R/CO9BU0yJtzUjtk4LCc8YgmNQ6pcwD92/9g9VT2o5tEPz90OLtOT2ykc11P2LN6sygT8IPB
mYzFBxi80L8S02uwlGKfWKrlpz9Lm1tTfMzYqxgp4Dv/XwqK2w8ZnuuqiU805+Cdl7eU2vXSUdBG
GBSRONm0iGvycQoHgtgjdgSqJWlA4J+YJ1EPtnzaHlMH9wB0VtaXuDteYsDt2McO2rwMt5K/bjS+
yKLQlRnSFShUWgsS1oXSDlqU+5qWRNFkX1r8IpVjV/DKX6o/3g2S7+kXSQiyIW/4B2wdIK+PHgzp
ugpmeNUMvIzJBhMCTJEW8xxr5qx5QV5VdbwCcJcBDf2+y8SQK6lA8t6Pk0Q749O7YALYxMaWw3Bj
AMhbMcWVaLoPDjiCn6SoXvteeXc1Nk6sCD9YHN9C1yPfXq0h31HOIZeN0yq/Q/KRfUX5X6yv3meL
BbZ3ZZh2ugtPVB5j/p3uCjrmPFeQnTpj4GrXtYkDT0qOiXQimhSIgFgNk9QU66ng5CpxHqfyZGp6
Opv0hQHfiBbTtZ96+2Oa7MJklPZFpkQ+DDKrVrapsiFJfY8J4jn7VZWv7/ma2GPAP6MAHtyMhlqf
oxaR9X0PN9/xzHp1Kf1Zl5sGQeVioz035cTrJp4w8aQFDXEPwsjZRzuc4/yYRntiIo9sl1mlMN4y
IaSDLkm6XTPd59N9J1ADoQxrMVhwcWPYN5ZVUZHDElQvJW0ZRqtAHaWVmVXI7uyI1TiZjdgk4uWf
fT8Ln0s5pM57mbyqYJ/dinDz2E6F3Kas/rV5cDTFLWILZCAY3ExWJQMPODMc7DldJ980LLWvkOvj
RmMFs+/4QU5jnH0Dic2fdp44KBh0C9Zjn2LwnEXSpjO8XN9Ohr32OKrVuWDGTMNWmV876puVL6T+
CJfleDog6irQPUHuJb2W5WiTxXmYPAh3eff7mm2SsN1/RAXEEjZL9lmIFcBkIFb0P5ha7uEhVA/C
q6zYC6F7ifv6cXioh8A/TvpjOkCDQ7U8Lhb143vif02Nb7/7SrPPorw12Qf6W7S6P/YaV3/Z07tN
qm+NYS/zyj/y3CIASe4R1jyhFfGFUW6Q6aeHR8iAnkD/kieZowBPYgLnW3SEuyuLVtofrSuNydPi
JFd2fglPbYy+eu6nZ651j+SMOpl+SD3D2rP4PC6YkDiDaCOZqo9Vnq1ieuUJ+mBIQKQ8Rtmlom9v
cpOVLy35IYqj9r8kcVTFFjExK3bW2QdbLJyoWGjxjyYDTgh/78K3cf96EiGSP/zwohbHSbSfBIuI
aXQG4H1Jqh6YYKUeoF9MUjJYZz0+s8gHe6OA97S7T7YdqDEIRsHmUeNHXqo1E8BDRnFiaNNkjwfJ
CgKE7IO35d/35DBUAH6QE2hnX0Do0YtTM2/5N+cDEtge8/DvvPoRAGBPz7j3kv48vcoTT5TMBD+F
/K+3poAvd18RaZ4sV1abn6PyWL5sdxZMT0v/W9d7vdw5YyuGM5fEXVLCBwyrXSNuphIngXU+dcJq
7euc87d0ZxWH+nGU0pMvn59Mbf2xXKCpPjQJN+fp0Z3I9EfVEVE1SfYNBj15A0kYL927mUZK5xfs
7zNpMWX7Dq4xgoK2ECj9MQ7dg7yXMrIIXefcL2d6tzX8kX6lphfQb8Lk1t+/3+2I4bz0b/f6U5ne
Hu3tnn8lww9Z1fxhahmVapZMLne79gNLFKn1+0TWMxNEmmMXfK3p6VTgoc5F3H/whnI3OE28kB5R
2ge26hL+WqxxDVwXj3UgWQFHN7O6+P3IpZ9MPoJskTwXjy+1OeTxQS5nxWTTlxt5tlGmI6ZiBhoO
zqJIQdKMCQ2UPDnls75qjhX9VHNiJGwbINn8wkoNnBUHUSWqfF49ZnL4r5GU0VjqnGEUyomlwOMs
wYE69IJnx2nidkxY8SBYjy8EAEA90PkGGDIIxl5de1RHEBexa1aErw0ZfHnUVNIDNZrybJ780kCg
u0+Zdd+hNgGsOaMLb1Co/nNhQNJNGfL1HeNh581KwsIPI/U5QpXYYs0i2wn+3ngcBeUM0XG4X7Vo
JDpGx4pJULiKjvdlskhDaExWzdaLJ41IrGj+Qb5R83k6tfDH6uk8Jc7uz8GuTHXgnrak4/Z16BUJ
v/J0MaW6Eyf+Y/2cdXjkd5P0mGbHWjsM+ELigx6wsuz4eKY2ECTDyjGZ+itdgmuyNIHn2oxSgtco
xbA0ICL96KnQhEWIbDyKA4tCYdru/pHycyMd/QaEy7bCGC/ZogAW15XEdd7d2Y9NqkRVhkL+Qk0I
fHI02xUsQMaxarmbjwUo7VxRfuc1o+PYpoUyFGz6aWFm0E9Lp+n8JrHR5m5YBQuk3HUTr1sSrMAk
7suyPIXySSlPrXyCIacNIwC3iw/PuajcMuEjyXiSDnK266RZROC8Pk+1j2zhA7FSzoPpIOM0VIEl
oyW/Snb3134bY6hb/G9WShkAPnzKAMR6jHcLB3hs3D9TkmLYEo0NFyvS/M3LmQTdQRyApqjj3T0H
ci3uLVxbBj/tVi/2kbis8x0UA82fTYODrByywOuo41IBVvuJRSAGJMDE+NKnmAi/GqZqszAjESyu
cn9Z+ktoLChscBPZdFty7zCJKsdoXJF6pt6LeRbWyd2bOYjPsjyKz+Bx7tGq6ldRAYTcTiwa04+C
CfKZfhMDtiCH+GLBh2JsiqSZnSygQCp79aaN5LktKXaSjVmSVKPi7So+rxxCjMCcdb4FiQrEz3SD
M1zMdwXZoHIfVHsSarebIOw0AWFpN7J1LCNZP3X3UYzZ2OrVzVlhPxFXjjqTX8/1Y0ZF6nlDikKe
AZXEdyGV2yxEozIDOjJD+xybz8/YXE/2YbW02RW8/lvuLq10bpAN2xNSJzd2fLETaKC2yU48v+dW
II4smDRcDM2cBnSCcTjpoSuvTV9fZhXz2xETtF5C43lUZq9e9f0uAO7k6fHKZMW6PPzRZf8cPuPn
jKyYV9I68zfluFwfouhc3fEpD5zwP+VhVhMOL/f9TOaZDLwcZqxPxc/YFnQv/rUFTZn4m7eMdPrk
Y26YPZF4YWf4KCHbezRLAjcLXBg9EjYFoOgpf45M2WAWv3TIh78euo2mbRN/34iHSj0mnKJtTo4g
DLV8Vf8oZjH/WAI1HWN/1CVF5NQ2XOHa1VsG6hpe0WoU5kAQ+72TEk8pnDeC+I5FZLL68wcrBeTU
mDI0fWFOZvccWRoT6aqcLJsRH7XsKXzkcilhPaefz9ZIodTOmiucXmOORt2BA89sZ8vtyNg+/N20
xhW0kri6To9ZecKpTgUZBeax/JXlX4DQ69EXaje0Usrj4NagSonWgoJJ214cRRzrXnktv7oXRkuY
GUvSYUwVxOlZF3Z+QYnI7lls1WLbvMZK3AlF6xku0TE72JssVTiDqvlDnufY7j+b+uxrH+FjVk/X
ZfnlJz9G9Dvtf/3gjz2WWDo9eHHuIpendB6Kc9SdTLvR17YZNpvpYxPAJ9i1EerJZmA+1a07wa3H
VL6929F1xqyQpY7mJWaDZCrv7Jg4Z0wodnMBhxgtM9mynUXFKS4ucvwByAl6upZ8TqTbXb7NZzBJ
w2YtJWvt9cSUgdu8nhiii2xIrRkKPOOu0joRG9LLMZAI62Jf0k4mmo4fbGAqSuG4648VtSvofUbp
5IbDIbwL1phFp8Y63nf6mO++swvqtGO7Uwhy+FpjN+Vqsn2r0ZSVqOCjQdugM/GWidw2tu1zKz63
UYHRlqfnxI7IantvD3dkQtDB50d9MepTqsIyekjj62NpyoT1cPfguLLU4GcIIR0egfI8+hHKs/qb
PX8mlt7hfKGhOaBq6UXM4C2gUe1u7/vWplYpkVe/U+kIe4j7SzIGoDh/c29tZl1hJdQTryXs0Jr3
TDa55g3t4gYMjAq47qx3bE6WkK3ZP99viY5F+9VrhOGhYw8xxWU/FpGZ7d0lIRuFVk3bEsZmhJVq
RXzTicgm1Ov3OPfdaBA+t3PTKK0aCoTHAsiQl+NOIIwVOiyAWbU34B2QVcRCsk/LXYtvothysnlI
5MMm5ajjvWkO7wYqaA7cr2IWkpuhfEXSdz78Jjj76p5eLpI+F6Eb26ZYRmd9bxahLT2OPujy9AIz
4YmwIVyjxf80JHpB/meiIGCC3b8eq2ihAWlnzHZBHx1RjSqNmxJIOYfSTC5Mq3qynkyxA2GTwpn2
Hinjy8H49aydTnSAb9RzjETv7iL5R6znWIkQvxvJaSfOU/vhIoz4gBXfYK8GORa4AbVTrPYrubyV
mG/Og7gFDoTEDvjvTggv+WP8d1NhZlBEjH5eigGWpaKyu6DiDgNI9l9aMqz20ist+az2jAGbq1jb
74GLpJDtR1j7CLNzZRzScCdbSMPYFlook72tqvQejmya6cO9FyutW2GY0JbgpB9Q2tkWA2Ab412F
B787td8ibTXyMa2ODIPuyR4kigYPHVgqCsXiinTNaOf3Yr1jE9zKPQxzAcW25YI7oGVhO9kzgxmK
kUQzsB6CbKJTKlpLk3U/WbT3bcl2yV4RHjwLxEjaLO/5rZNu0wTy1eeIBuzyP1r+R1R/hfL3Of0W
+i9+h0b2oS8eLyx92qyEbCWFttGPEtrDcBawHJY95qECjwX8a9w4dp/bKrYDp32hht7ds76yUFQz
hDtoNtmc2Of0Ay13EG/Xq6S6FU8EORl2OTxx6aKHNTf9mqo/acsJdKaE82nohZFHv3u9TyA/fwlT
G6ScOEezrsQVUDlgcsjo+mMxcxC502J5ZG2YzaeVaZiBsNnUqP+iJ4veBmfdB52yuuvjxeHKVozb
n0QmMHPY/jjw6O1BD/dRhdHPQ5fVlwlC/ws8RyMNxjT85TUe3ceRY83k5jMzmgTH+JMlzjrTLD+o
9kygFmRFfXfV2++6bn1YSu4zcWXgaWFIyfny7zEQD1p9jNJT0Z+E6YnViNuXH2NgG6nAbJCBA8xn
dRwPRbm94rv5YyGcgFW0vwzfYXCkglV6jhWsoujyoR1/88SBf57hnz7423R/JsQ7DnwtbMNrwjNh
se6GsaIXTjAVvfwlmnZezEZJpprDGhZheSnKiyRfDPkS+edHf2bWEFwDFbr0FzgP/EmPapeHG8l8
yF6lb5J+5wM8Y7C5Acg3SXbo/1k21nSi/wvGvou3uvJh8EZh7BtOOHbVYwCLAs/I6NAnQCAaawIE
ccdhbx4YiGLetDjT/nBvGQ1/5CUYjN5UswMMuXdWzC80E5GSribQVoV4mdJsw556H71RU3Xzv5xr
jm9zAVkZswThZixcEAPElTrrY6/NNomOBj0mDZ4YxPZaO3v0fJk5HFCeXrrzCgvm6TSwqIbH2Bd3
ptrOdJWwjf2EZpq6+nMtP9fAsLJ9Ox07QUgkxtZpgpYzcdUJMfd1C14DGjO/5Yk7phP/H2Ndt6sg
WLXKCImfPk0UP4kQYrjomrlMQ3Y6NxvAOZkdRzbNiOLC/MP/ZZQEAzPvTAbWyxrIBn83WoXs7QRv
+ZAyKx4wizpRvDbnFMmAfVBVUx22d8KKrw3CnIfdF7EPsftqoi9ILTRpxD7Fg8uQJi6MEKwc9XL5
g3/bTMm9yqv2BahtOlPv1mlFRYFzjx2Oswod2fFK2PbK4qksTMTy5cefhzDb2UW9a+NjTunjFBcY
Ybnvaf4b+VSmLoRXh5ygrUj39NxN8ovffcTatWAFGj6H8MsPvzqLbr9ImTU656OvDJz17jGn7qXr
jzfuZ2+yMLVut/U0ceqQ1CpMDzIkjv8YA6h9So7Ulmi74Zufn8pJeh6fyr6DMCwRFOZxftNvHOdZ
uhm3HTpoxgtM24/Ubp5cPXSgqiu60ycuobPIaoRDPtaTHAd1GX4yHZ3GpoEvkxQ4tJ3XELQSwWxb
DDuJLP8y8H6xoFtaaPqx7/nejlWZUrsTtdHBWpRAU7bTeCfHO5Q4ES+xsiEJNmWIjijkGOFC4+Ei
qh6OVpz/Tazv84m4wg9470m+z7P+mNDDsgowOOsrDeMzKURhBfs/M1bmfEgY67sUp8LfLAqX0QKD
jSyaP78EC8h8/nQ7+nU4KoV2WY3+wihk7RJ5yZEzQlTGecWbfj+YM9bUPl3Kz2UVUVUFqpbt7sP3
zyEzF6c5zeZKf4xpcPaPQXVqL8YEPgC8X2donK+Pdrop863Ae0zlgCPSE7foJo4sOVHjTCQAz45f
UdG89q8BVyl4mNn4UuHTU20Rs9P4y0m+LAha/ykGzyF0PnOgNNnDlOsJM7IKlBkDk61w32NMfw4j
Uh4/feWRGYwsRh7fggu63xjWDI0rZtwcQ7WZD36MgUu+3v/FwjqJLuFZjC6+fvolOni5S8d3JoZx
pozGxfOzGBOOF04rHBcY8jLYxHWm1YeQqaanR2fPUqvVAALMEvQF2D7/j0UmNum3V5cYEeg9PGBc
1uv/YkQ9PZqWli0zE1Wt4+YJRXXBJZ4hfWYKDhGYvro+LKn5KssfWIZtufJZBE33VygQ5mmsozYj
iWyLKP2YowEbRI43tvgQgQdSrUe3SvDqUT03GTvoFOTW/zroKkqExvY3KjTSV/4n0/AFuSE9aP6C
H5cfUhpF94QzqW61U5OtmWlBdhH1uZ94oH6gqL5TpNZoXEQcxrhIEpGfFqxjIVroowQoq+JUGWfL
4++CJbeuz+dOCmd8kJ4cI81nvypVpEw75APHEYl9VVtWnvBwB1OV97V+8ONDAV5Q3GQPr6gIJ3mZ
dTdGpsEM75bRjn7fUlios0LaBhBXtOM0veji9fkA5fQlM1BfkD9brTibKzDhobY0m0k8NgOK8aYG
48D+F/3UxRzM6H24yiG8aEXaInG/opXymP9/n/bfYI8kG60J/DzYLMS18PSyfIM0LdUH3kQweDgh
YMe9j60yYjXNwiokuSu8FTwLV6ZILI1zTCpEwRi93B9jFCyTRo8TNGdh9qCkzN92k3lN0bwPYo6f
apPjF5Q8ZTZ9DcPzdExRMQyPAEPpDFyX+JcmXLLCtUgrL0Byur+17bTdSf0+xrXgYYuNt4ukx2Pi
SFDxByeaa/mh/lNxIK2PoXDQOWwqZtNbT/0QPvailWD9mmfRTLzplqHtk1eBfLW4dw4HMdBa/JwC
/pPIbkfTB1pdbWy0+64U96oC2+bYSKcqPl8HBtqkI/+Vy0PtM+UfoFz1VeISffA/5futHj4J1eaP
7+HxnWxkQsgrcCOSSTZS63YMG5hRE4+h+g92E9V/hADbwG6oYMlthfFQMov7EdnIoQleowHjbjPx
D/VraG11ph8uiMgFT0vMz5VEkxmyVEooPFwA5cCVl/cJVIsV8zSxx2CokNmET+4JBijdXVjuhWze
8oaph55qg6VnJRTxvP4LKkq1jhOmaa4BHzhZZwhvOpM3kltuIzuwsdUpblFboWU1myXZSgY/Ei15
x7JdKx0wl6YN6OWPob91j8/s/t0l+CKctzFOS6iPN9/eOM3fDPOcuXDgwoXIgSOL1ymdHP5ttSr6
vWTsUSRfhQRPZRM0mz7evNtY4rGQIPfdZ+S6ygH3HhUEF7848qy7ALBsWbPdCwET131yyZC3Acnv
jsvteGVoDFhBO/2IoQ/UIpI9BIbNKIp06chNi4ejxwfDFXIXi43nUTnJmzsdc7Ab6h0Un+uKEOzr
EcLEx3mDCW/KPR6Ql+HS5zBdqdn2HbH2jZG0OhQX7Dt3aI2VPWUGW2M9sxvBhkTEPzWD/jlBePIW
ydO89ySqR2tnRwPY69anvG59QeHyWyJl9sQ/yHOxSin5Id8WApReMI9hGIOvfMjnwnSuYxYnE50u
o3QZ1suWy4tqV0wg+1VHUFGbPV/3Fy5oXWfLClezZ3ICMmHIxxbIBE0D+r5K9rW4SNRFZmYmaluQ
Hj1Aog44eULzAV0M8LSNDVhPwd9V4eHKdOqfcVuhHK2yqDi6cMtE2gj+9OFvMPyI9y/ACdRvCsat
kD/cX5p9tQxXD+J6NTqpOgo7/fEQnBJOqDeXgeRrtGTpxaSD15TPcODvZFiveDfQ+73EfK/nbzUO
Yw6bVj1vyJdsJgQUrqnISWALSkWO1tqEsjoPj98D89m/fo+3kIkuTW41tTVAyqRV+f1rxAvWmP6q
ZESY8NGPBzfiClWMH321ceox6mlHK+UCdTgx2RjwiQBcFUvgrP9vM6i5gfXHIhodSPhSrJUQ3JC4
8gI0KFIncwOCOmkHRhK0E9CncQeGopma10veb0fOaKxzV8P6NrqvWGjZpLluSjFZsNUwu4DWJyd5
zdhOOHjGo4k+A8VVjXOE+FVf2z4c3glV+b0rf57KH1X9nZqcsZ0ez+sOmW+KPRWnx961Olpl0nki
7EfsAfAEgu7YoKdmkhEoGHHF7yTmFXon0Sb8aOR8ob0kYDPgOL1yvoHu6ogJCz061DLq+E4Ud4RJ
xiymhPE6H3NpkoYeO+Je6gMmVrqNbVWZ8QZI/kepXbmm68lnQ7Rz3uV/J+qvX/4WwbdOG0149Yez
0h2kOalSJNI6nbdbJhCiuVB1b/Du3F1538c+zpEbQE0FE2oS2pbCmjkLx9sW56aDEO8VpncUCQyW
mq0vM19eQvtpetC+qJG2MNCesCSd0vHrBuaP8v1siHRrkEvHgQ5NJNr9Fz+DAQNAWovS2hJwcZZe
Jni4f9MAuKqJATjwNxiAiaRKe4M4OjbzEUQ1LW6lcS2zjyc6IhDH1C7NLVemB5lgs6i5f+bBrqrw
H5BnpduEud+Yole6HWqmwDh8P0zhLY8zvlrdho6UnCbdiZgYarr0YpU/YrfWHOznYzNO4PyugmbE
cCfAlRWviOf/GmCbse8G04yBE8rlx8RGx3QF8xkCPwQF3mBieOx9up0VF96bWru2+b8RyjvrIi9a
JqaMoe7Hz7xZl80aa0Y7uH3gomo3GXMRW7T608JjqIIzWZmJvh0COxkLJekoWz9Kry891fcwNMYT
j4h4AULw2GsHWTtI8t7zDPnWaKYRemm6XqTxCAZWX3mayeC2odVAiJ0DqGFKDbKkmIzmx4dvttli
9D9G5G2kzPFFeyGKm1Zdwyp5U2qCbqvou+l0f+r0XTRvJpfs1XD48G9l/alPGenf1PTam70ZguCg
T5rhreaEmvOgfYdiYn8VFvMmNpdg8KHcdxEelXmlm+ZIwg9iFBSxgv95QMTJZ73pp99C+i0p1lMe
oyT1K6fT9IQrlgDxM3HBP9MZmgp33z930LWRO72P9J5MnVXFUk+XTLvMsnOqwV4ui8zkCkpXrNRv
zEMxfpy3SIbhHR/YspTNx2D/LJvGy+/rP8vKnyWzPyrZp0VPoHv2ByjOJWlBBx/kercz+cNUTspp
CY1fxSa6Cx6Wfreoi+lE0yTtHO206UGx+/8aSwOaPFOrHeyodoLOBb8gPhllzMoaw8qI508kE55h
Hn4x5a2HjXTfthw0QMKVI5MRi27cHGggrrw4nuWljczKV1oHiArLJFm+s01kb3RqyjnXmCkyN/l/
q8Dh1697341gO3VO+gIyogeEzYK7+HLZUlzAEUReSuUqiz7bYmZGra0yCSW1wupM5cBkmRPKf0ks
Wr9Bp6IF1A/PzBJk1aVg8YgZPZxpCoQ44ApzXzElbROSmc32jD8mwiG2OHFSq6ob+5I8Mn3ZUES7
fWyMPrxsFk0OVCFQkVqcY5H75E6rt4dR62nNbEZjapjs81Hn3NCKEHOleL1iVJ+R9jdvkgUSRsuU
oQTbvQurY3A/pMnePMCQepI9mJEe60nRcVVsR/8/WRB9wah0iiRY7gQqr8utKtEyO1qiYIoS+izH
HaXMllzIED41DPf0r+grYiZDc17sWSVTYEOSDc8Vr1SPq9kcJmt56oEba9nV8xFKqJZ7PKG5eSWa
0sZrVVoLAYLDgpkl4C5uuCHQuE36qWOxSnaPZLz9hwGZ8RtU2yG8tc/r71EF463vJbjy6g5qz5vC
Q/68gT8ydGs9dDHFJ2a2qNrtNNnx4ZhcKL82smshXEPh2isfWvlRTC97ZIvybhNDX4mT8bontysr
ZaYQpPte3YXxfx3jjUevPC5sbc52trK4reJieoeVWOerxQU3LjkWKE2sg5wRSybkLO6iY43uv1C6
xPU1IGk0r9OjzNEYSB0H4mE0FAnZ8R4fpBnzd05icB/U54ecnqNXmr/GXc5eTWkyvX3nmI/CEn+5
FXt4yGR5Az5I1DCkQll3SaKO5ljdKpj5kUKRNsz7eImqzCPxMUYeh7XKnBivxhhqCsFJz7CN+XcO
R0efmjVAr8GHEN80/TOQvtF+ol+j/+26P1n/Ww4/nLcy9VPlnr/OxdQ0/qNQydma1T7rPgmZAf9n
eM4pLhu2qnnhAQDEAtNJcbrMbcW1xWFJfR2WLqN4gPMrcdistfG09E48c7kDkQHNkQBL98IFGZKj
T8jiOxhKTk+BhoXxt0unPb/d6+V6YRigq3Q9HXrKNwaOnOdoNCPaRWCnNHFIi/vyLz6OFb/3ffTK
Fz/yw92YB+V8AqJNOgfTk0aUFfV09Pu+IXpIMW3jJd97oO89gIP7+g6rF6VsJEEvCFG4dD8gGdYO
+Xr9v3x9tcB9SQSfYiQC+FpqgTm/FhotkONLxuLLSyZY8uBKzP+kwHCtHQyFguq+93yDLZOQY8x6
bwsxmUc7E2w4ZbWAI3jmv/Z9acZtYVLtH5MtdwV6eftgoy5qirqMQxzu4nzfaccgu0jaRzth+oen
m0HbDDzUr9sVH5l+akDPFixhC+SMkSP1/rjy6ngp0rJMjkwhmvbsxx/eFdOl55LyTutrmN9IF01E
C9RX7G8fkDkLWDp71d9O/C1xASKCw7xRTg/9UCv7Vtqp4qaMPQjNaxEpfAZN5AnBpiWfN2YluXEb
2o71LwEhTtgHIp/yoUwvj++Ge1l8qeLTk4xPeTzoLNapF1LE7bu+1Ron5rkn2Z+xiJegrECsie5h
iRDeTCnHPoXKWUkuXXLJsd75F0wJuB33GfFZGb13zGDSBPS/DKZKKW17CcklUThDkZaTrHrZku40
Ym2T536CeId6wPpBGIH48/HdWCwPY2NxYqzpK658C0QSL682kwEtzJl8iIbTNuO0O+m9UOfEshFU
Jipb8aONbml0m05v2vNKRYNFKEx2U2biBJ6JGTNw2T5j+je3Pom/ZlMrGz0wRRJBpYkHD9b0Qbof
NHAH2ewNzXu28Lhs/NQPjZAW371Lof6u+d6p7mXppuL3jUH4I5zX4nckfivC9zP95t57J4orY+bD
oLdCs+Ue0SlLoxgdisDKWM1dZmF23I43KnzKIq2R1EvmUP1cyGnU2BCNHr6TySyq2A/m0SJSt4ay
ncIQfGyt+0zRIPZgCpV7pwrwvgbdJTdOHW9pdkhjZF7uaVbyRmH7Loh9EJKaQBD3oOAAio/l/Nlw
U+xvQL4ZL9WB+fwbFLeHfvUfV5FWOofG9FjEMWpPsbmJq+6xiuXlBgV8ruFgPQThrs129E0hoWjD
BQEl7W/xvg+d8yRyaLXLw3U8Lws7jZzi6fg6/i9ULfYkbmum1iLSwvc6ZDDc/0byWSO6yKm/OOc1
h3wbsftNuZQo/SMAtBq7ESCSG3+RGBkM5tPdIz8BY+WCxVo3jC27HP5Z/cjHCM4jWrvNDBJ9ZVyl
5wcE+kdwwgcYSxDoJYaKJFqjlVFwufunhzHxOzIyduUxu6ADlOm8Gs4q/mO88XBWW+/ZemBDzqAv
FRssLVUWcjtacQvurvJoxcWZRk7G+T+uzmzHbWxLoj9kApyHV5KSSM1SSkplvghpu8yZ4jx9fS8q
XdWNBoyLCxfgtCmRPHtHxAq52j3uNIEvnunWarcPSskCQh0z8Tmb7W8A8I3BG/nBmBbKdUYLnbJp
0Z1siyCtsWbFXzdzZj5pNgHJeRkIsZNYl6rH1vWmfcTPrQDepzkO9UGu95tBPVoUjxCTifYkoBBf
v6G7s00ejAR/n5VIKl26j4/ZzDvabkTMFZvMq1k5DGdNzwhmMUoKYxvhruhPf/pyVTzJ4M59nXQn
aYIPZ2OYAzmrGCFk1neB0pCRhdEo79ifTAHXfRXTmQCOypjT4YQrmGqJPz/tDYsrgjHFqQjnhVWZ
zn0iFGEYssOhJ4S1Hu31zAPRzsa2F09ADwkp2lxQ+zQ373F5ebIgUD09M5/hBryMueDgHHnSwDlb
6Rzp2uOD4ipKijhquARE4buU6splMWMzSf0HCFH0RZ1RBtSO3NOe/upkYkBMsTqRDKIpHB3whUtg
ra2IS/zM6R3WDv/mb1s12wg+0EOUH3XuIonAD8p2L67B3JFR6PutWtuSf5s+SBPxQ5P3QnOg6Cfh
8jd5M85PXDT3Rt7ge4jDpU1uWH+ltZjfeF0je7HG3TWugC3beybeZLA9eOarb6KM8CLK9As6WMb2
TAcLo5YZnEjTgy6Qgj3L7vE6mQSdT4mxj6Kl0V2mx/l36kwYIBhAQrSsHWEHS3GH/PqNomxKwC8c
ZRictXl+jrbfUCcOGkt4xvvI2osj3izmMIokDhnUq+LIenh4HKBQBuK8GyZg1OhnIaIk68RfaJyg
fm/EYqMEfPysbHxV8oTHKgANzdFgOSrLYvlMF/kr9IdanwyzWi8HPmp9qPmC6hv0LuKexgGDFcmz
0p2GGaHbydD9n/RDbrG5mdFmWW2q6KBH+w6WN2+rCCzjX99lnv6pm9UUewxii5LlAhSpZMkwgUbY
ZStLXIXS6n0bo4EQ5PrXA9dNfpesqcojxFr5FJch8kE2KVgAUkIo+gOa3wCf+SsXP1P1Iw3vdGPw
77zJAJw79L5Z043+DUZVDrUWBrWJwToL1tAWTPesY14GCJXsLGtzDFglbNJ68xzWzXPtx6J9hjRE
zjNbFwziZD5wGNjMDyl/78dSnlZl5GlcrxDLh9+xKSzXj3Et0aCOPmiwTdho1gVjmUQxVXzQ1X1K
/QpBiXifa1j+qUZYj+MdaD57oUsoOUASZoI+YVABxmwPdtZPYCiFeKjWOqsw1Q9d4sF+gKftIDdg
iQgd7n3WyKAjH/NHQB09INuJYRtGN8wp/HbWQitnWyys3jp1MOGREX1ddLFZWZDdncXIwYGs/DRX
qyTNfL0DARwdMAiSzRGv4NPFj/R3g1f6W4hJdbgEVHKyWLdl9V22eOPAZtlWP2uHdJPauhLxmAWw
E4k84NMtevu7hqytzq9usOAWV/OZeObOArQYc9LL9G6yPBNIl6G4LbxABYK1ol2IxACtSOK61GB6
btVp3jpr0M2sg4G/826QaJU/wuKjKD52FryRi6pcjPFNYBPiDIRjLP8zj79M8y5pt5BQqi2+MgdW
v4m+qNBxIYd/hebPuvolV7/0NfzVXNwH5V7j1QEbreXos2FrUsJPCo6GRJXNtnjuQqeBmG3DmCoT
jzQ6d+Guo+iEm9EGhgKZvf/Cd0DqjgBLe8+y96i+ZQGbYlKCR50+JcI0u5iqtfF0OCTZvmBXZRzH
fxiMm58qNeu3qLrhsGK/qGdzmPSWbonRj2tqyfo3s722IOM0dBSAHw/ogQkRHeD7ayo5y1d2mdig
RfTd72+ISLI9/hnuWnHZyavnn3s1Ez+hnZahE6tnak05vYPQpemwXtx6nvcLLnliF7R5zfEuxuDG
wjlm81fQvW9wExrVf+AmxpgOXX5fFnt2UWKxr6WdREihYlzeygCCvJG2WXllyn937hgg5WDZk8e0
LfqvRhtnj86e9LEb4OCCv532oHBlumMWD20JVOtP6svyRzl9itMnmU2t+NCDO5rHAFkk92vIKuFS
668j1ztAEcbJsqmUtfivaQfPKi4gyXQn7QIG4b9HAloj9LLKwaRocoTs9wbbLfwe5MrYfRyDx0mv
VoxcyjBTMAqn11dv8eBRSGP1PnN7wA2PbMbLmzNv54QyxxhAbN5IhJEvEV1DDjU3o3GmKwluj8HT
44GRxnsUfolRJN10tIJDyjTAFl1IlQ3T4luLH6RZ4A43ePPi1C848UGBUAAA4Rp31OHYt29P7Upp
C4GJUv6Jp0f0tPozKVy4mhzmALACJxLlBTmmateQobEJlyduruFLlN9x1jA5AgvuTL7MTsG9WrjC
c0khzRaKdMF+G+/q0bQ/AHgP5U21yPdfR1cH1GPObp+eJaz4VnOI4wiNLpHtG2d8eSWy9ND3R9at
RXHWXpZKhMFDU5777KKOlMfHA09sn+NVUq5BEn0bPkESRQecli4DeBf+tqJf2OW0o4dOl0kOQFxQ
WPCdw3g/IWHrJ5oPwXVNR4+0KnMrqGnw0+4mbhGjNsNxrsWjhD37K1d0UAxyDt0byNgRHSHiTn3u
ideQBb4Pr80MtbmhsmWdylImC3fNFlBBdFaLPUfOa5dcWf0ryda4o2QgtvHPoK0CTTDzqNfTqkPr
cIBg4GcL/C04fAOPOEA09eL+cCqFyWTnqucuOjbZmdae8eFM7Yc0u41cfeT7caIHqqkPDd194Wpj
aZtevkG90kJHHGg5e5PLC5VWCv9nfNMyuIOnmiDTZaB94tXDNVV76UGb2A6yD+k48DBT+v8tV7p5
Epi2D0jdmrpP2n2v7dAEgdtTivf8yWhE1yRHJUYjOgw5YcLVH15ZXpiFUAvYm4xeVSyzA44F6ZyF
NrbPbyE2WebGsc5OyK/ZoVj9IefU7YsrvaA49UdMs6oPmjF3BO04xcdWPXTN4bf4TjHWt5ENXM3L
ZZs6Pe7Ji/XYP4SdIO1a1YlztwfDM21SdR3LvuxqAQrWgobN/wdN7AInKny+X1q4zkpAzfP3q0g2
GIpHD4U/0Hdhspe1GdRVdTuaJ8Rh6/6pRTvdBWil/ckF3nPq8JlpJHi2Bl8DZRsDKWM9T6Zm8V2F
ltHtAFRskTMY93RgvVloI8Hvp+BF4NseG6Pa4E7PWFgSU1opyW7Mt8foWpgXVYZ9eoobDsfuP7VC
znG2dkEATdulvh0qXLQwOeYsAEXjpSu117F/F/OPYvyMHl+R+bM0f8r84p15LYarWF2e01vXnYkk
RYXdSAdZwniHCxuXc1vN3DZc2H2OQXsvJweCRioPTH98zsZ89kQjCwQGfuWKXZBzZvazVL4C5aup
Pmk7lL/i6nMMPgbzFraiDdm+2sDmgHsJ/RsSII20DhRCAsUuoFgsbL5uPe0gdMzHLJiL+Sw2UsBX
jjOrFVepFJ7nl8RvQf3doKhpvysKWpSP/Gopb9SiGvIywehzFVhj1O9q9d6TrVffg+o9jW+WexK6
i9RhIjrn1GZicolPhHw3BucH8JvtzOR1sfjM2eHvszx+jAHqjL1RskPFsENZgHS5uz3nHmEpgRCR
5iJtqfL6yRMnbzA81lCc6jWSR9IG8lAX47A7bzZGv4YD2n20o4s3eBMKv5LwAK+ndQTjQCNHMmIh
9mgEtMIrBd2i9MHS6C9vauCkavp3Vxn3tbXXrINggR4IL+4yeinbCDldiWNsK+PzzKkG+8jF++kN
unm0BGhcv7wM3EDFq30rJojL/UQrSu53gve7Ceb6rf/ALoPmsPVq8Ye9Gs8oyKLx7P/u40iHq4tb
Z2CZ97gfaYEUunl01khYDVuMnvS1Y/T8pj2AjmD0opk7bzqbPpuEXirQS9omqSLeQAftDYWTIZGg
P90Wne4hpcaWm9zn5tt4CUSAZnfqPOsVONO+8ObXJhPF08em8R0qLhDhSNEW6/yfHAzLy4JJn/sQ
rNk5TB09Av6JG7QfZvyyFG1S6I36thE3kYa9yi+S5YZpj0/b9Qic8sPmtUoj+HVGK4EHeMB9bk6q
OrehPaxNk8/SpVuIyFL+BkIF0t0tGfHSzO+JR7poliTjCZNr4UYELYr3L3WpaIvqLav9XfW8yMDq
+zecPSjl8usMqeZ082w4xNzvZKk04ypULPvvvLiHTauTX9iGBKiQw5Hsku2QbEscd+Om4Bfq39w6
g3EHNZw0duSh7fa1nXMfk18nThctGhjIGEHkrcIY+w2weDze5fHTdfGf4BvI0pmR2RLpv3bKbXz1
O1DvICVXrbpUOBtdRj5dYdsJDc6XJa/NWLLM5DweqZFH5h6sH7extn6gZWQ+4JAAeDDxmODc9W81
XiMcFusYU/ZjtiOh76NYD09boAkQR9YMnJ0GyGiO9mTqOqvpRRguQskbExX+Fg03vb/h1o2SGfsa
C+fWOHk8X/9+ZynCAYmI854iHIXSh2IloivsyZCNoNzQYOiWehUox+SNB69y0mF+uiu0AIYETdat
AUUPjw6w4/X4U+RJ0bp4HnuEew6khADk2fVpyOuCCfiQs5nCYNpt/hbHq7Di1GUK7MlJ6d6i84n5
aNFIcyWZ3G9I88nyljSfWO5UbtOFFSPA+i1C0YrrxcyAcitgd3Ktmjb6Zagc1Aa8zDbP2YD+FMdj
RUtA/zZG1/CLvnlppGx5Bu6QxZDIdjTQ11mHzXH37rFPxD2gEAK9s6v6+bCDpx1LF1W6tflHPH72
eF9GXJJRAYhxHphHEnnjonYZmcPEE01y556FfWmdhiRQTwKIZdyk2pHVaXrPrJsc3drugsAKi1bX
4HauqRDp6aeiapV72FiCFyrCZeRo1ibgVovXg7hO82M47XQ345bjIVhtCxp98BE+b2J1t4bP5k+k
nZXyV1P8TrTfrfYbAYJqpRe8UqIy9P6IN5G5VdJdzEJ72DJFvECHxDqlfDY4J+wRI1SS5RAeVHlv
20/aKIiilVQ/IElQ/apuamm72lYwJwT2XH5frwvio/nmHa75qbRIc0XDWzm8aTAP0zfTQvOG/ulQ
htHhOdnRBpCOB/KngXl1jm1+yJ9H7XHsw3Pr2kmwApTR5Mc+OCvkhqk3tqnBawK6Y/+3hIAPaCr2
RJPTz6y9Y3Y3qttCuCqMpbGX4hlBGoypwPJznKWL0vQl9iuAjeb/UFd+hbgBdGJic7smPWqs+mHT
Pel8WJmKY5p+WbMf8ceaNYcvQmg1PUv0cmgob8QMsoakzoEVOGbkbpOCCO/xO1Kx1bChXomZ4gAX
y030Br822OlszYxvmkXYx8ulSxy/9/mHlC0i0w8eXw/jZ1H9mqpfvZun73F164arXl1aStHjsxSe
9JJ97OgHSCYIzjjtad2GFTUrmnudWt2P/vnxSD6z9LOjb+dxeGBHLA4hhFuGFHnXRFgMt8pC05eR
uFQY73DDcHmHRfFC8lMYge5bLKN6ZYWQBWfXnvw6kBS4W9YP1Yd1fBk7yOjboqLmB4TOzazuZvzZ
Iqu/p8K7zF/g+fEsPszmXmcO/mUrfQcNt/7qRC8FyFV7YG1JS9fUP3arAcqyTpPW0syWNdzXdqFG
M9S2rGDA5gge4ZtQXfvxBivb6j+m/uMNcB7Q1/E9eS3BRflqmhe4x9Gv5AUQ5v3KBpO1kexZrXeb
2Kk3szL56Le6RbONy4GZdyIrDUxJIFUwJWH1ktvr1L/TURZ83dnQzCQynqqC4X+bPMMX799dVi/r
C0Uw5WOPWa7InPRhG3faYAxhNy4UlRra6zc1QJGP39QALT3kYG52OQi/9KiBpCMzErwpos2bkWAv
ToJmPyqHQtmDrbKyreSjhvHOg8f8zaRg2ynhlKKJsbsKFFS5j7vR/hTEz7nPni/WQSB0nm07dVMw
XmR7KT0G+clZSynLnVsWf8TNZ7Gih+VP0e9mBkp7QDSmO1Rfa/FG1tfIJ0GxNomRPNfwqoJ13vns
dcMOHXrF+YJXMXvd7zU5BS+9j3LJM51iw/Az1N5Jh6Bhn7znC4JFmRoQrKfOy2eNZNPF3L50rF8r
9VLlb4qjFBuD7R/6cuqr1rz4o6qXhrrYptWxRqpSNjHgzmmr9Tup30XdPqJ0DowBZ1kvIgvzPBs5
DcwnNTmBONRyp3xn740Fv4j32JtDA6jXG+r6mN2/1XUOGn6E/XF2EY9zmGWvvEYrXMR0Kweu3t1g
dMC2ybMzDqLpaOIWU3Y/QilMEjWXLGjEdipshnpT0hHH9bKjV7pLrg+9hcJzGrOj9WDivaSMYPsy
Pab9zKDqSpzd12m4VcMthjDnso5LsTMpb/l0BiebrUJ31I40jsrDKnuBjiR1J+tzMjRlaoXvnLB0
nn3B0bQSS5Jnh9StiJwnx6E7Vt0x7QiYHTUoLy14c14kfbcAe9zs9Ya8ti31yyFTgZnjVzvHohu3
NHTlilM3ga9o2U6njaMtf4Y2IQrd2CXpoUmPKnGYf2bOQUCfEnrMVh+38rj9JmCT5U6ye6W+J/3N
wHz+hF5/NaNLkc2QYbfN7M1JT3ZT/rfeVmkX40veBUhY/OqAghn+bRPjJX4DTKWCGolnVx/F2VU1
s3Fz03cRBoiKSuvsTzAuwION9RbSUTdCAkykFfMAe37mAQi8kuHlZDRYufim6usMsOHahYzg04Ur
+KF+5PS8+N5cE8p8snFP1u8ra5zT2+8rObzW/buKTe9dpQ8t+Gp4TN/LdjU+vnrzZyZ8GQRtnKhb
8ZTcjW5ypKQ03yS8HfSNpG+iSy2QvJhBA72bJj65DR5yYKEXH/nXYmulb5F+puF6as/mXTDuVnAv
svcRN4X41mLUBltn7Pna//rxrI0osxTLcldme1Lkw+rXlK/nvI1PleroHrWFULlQ1aEDUeQZ5bR4
YGJY43JrPNzJcQ82Z8XCe0xXbbqq6ca19YQyCtD+awN8Ig+2CCPiYrcRaE9aJmT1bW+dRp5YeJHm
ke9n4TPKixz6qAssQ2dkiLwB0ibpNzIY2VIMV7wzNMdc1i7vHDuNfV6d2x91MU6q+BQf7vM0adCb
1nqyEZPNUmtsmpvbv4fW74mvp6DoV3ithjVU+tTZID+ZHKM3rbC0Xq8yR7Wn9eBQEXimNVd43vgZ
P5RKkhKh1lDbu9uZPfWhU8nsbktx47fDWnmuh1cFEB0b0KqEs4mjCyvTSnrv20OSHAWVe/7AMl44
c8pBC9E/cLK8hGlt2l58+V/bfWIcmRuCt6l+u9jqcFpCkGvEc0JKTzir/MrPY35msd8Ga6Ln1jkq
rmlMTS8Wg6Ntq9GKtpCuRgDd6ttvG1mubUze+aWbEA0uKSdmsc+Ov1128uK7h+PZ75J+F/RzPaXc
7Z7OON39s8rOqZ9/jsghkCo5IvaBdzgsJ8vryfUTFxu8YllOl8xa5LsWJPzza6g+hfZDGO80P6rG
RbH+CcYzhW35sAb8Xyo+3B/FxlG4YvykdJrxU+Ixzsg8PU8s/avgjHeqW1qNQwakd0wHz45Oo6C9
MbboyNQcCL0jVJ/kpwy466p9mgg8EncVzrNtH3s/cFOXZ7CSIwVtem3tnrABU0eGbPaEPs5caziU
4rEuL9jXuWyu3BMIdhItpxOFPs90Bzsmbw5sEVsCLn8iCLIUdGERtz8ew1s2vtUjkv3bAvXtIzXv
pEktdq8IIn5ieWLjsYElRhqgjN4B5nwTgQHmdOmxGE9VcX7Ub29/9OGmPG6i5PzI+lTR1OEBT5dP
TlrQ0GQtEHiszFcfXh/bBPONRV5tsAaaeCnYpVn2lsWQrUeu9YVIg5fRWlsVScEtnVaA5ugjfNMW
T4GQz6rWvXEO8a8SUESf7I2EkglmiQCR1z77S5B52OP7xKfiQgInn3paZPdkV2swDQcFO40GPYeW
WgekJEUIveBwHhtVzBHe9+YhCbHUn8b0VKenDGaeYOfxr17+cv/QaPoIPrLyvZWuY0jn4kKZnRMn
ruY1Kha4A3BQtPhRflb4pY9BtPiRKaU6lHlkuco5QjMPj89hXxP7Zmv/Xle3ML3qwpvaneXwJEsH
wNrVIRzY5oCvOKvjpU9vTxgp0r1cDcaaPssxge3hkFRBZJNIUMobC9SYvIGaR4MXRF3nWX1yiJKp
MP4IQDrl1xVjdn+e5TtgOQAGFVBPH1ZzH9zwt5B+puWHNHHQvJZ2aQeSLye+wXnc9B7rNjw9qe6T
gF/uenWGDdLOBGKlSXmEYzx7H7vbvNLdRdJCAHKrbmuVTNmGsHx50IM5WT+Um7WTUmd0J68m11gR
V9+Ibfg/kB8s0q3reIExo3De5P7IPP1s3vr0khG1+IrUry77ac33wr4rj5rIO2zfceruti1ceido
/UD3EBVUk2Dd5jFt82EOvCbgry9GcsMTOHqwE9hwC7snv1AF6M6sdka4mxY/LCWclOGhmq5aLQGQ
2lBJfhhybuZqWgguBs3H84pzCGCt7tIEajkhLFQSocgu4sJmQ0S22qG/mw2mWC3ee4pBHwulZBlw
wV0+2jfsZBGFV2BAy1epxiFlMDavuK3i5wfBJQNuGd3IRJ8DamGOMIg3Rr3SYQkl87I6bN20xOl7
lIRjR5sE3mUiq8JBIqh2etx/1LkySKZYWm5nr6gzVRbj24+8CUwzsvjNp+xXALeNfe1I7ablCBg4
cFjrM8ixWr6I8uXZXyu0DusqUdPyzs6KojBrdOh5nxwQE/FjD2LiwSz4QKbao+7owPGIxmIHO+SS
90OexqFr5N5yA3sX2j+ej6Z7mONkuTneAMLuo+O2qbsPlfWPSBni+BFKgqtNNoiOVdlfdwRu20Xw
IU7LH5Gmx+VYGKbbhewnPIHqAsF9fgbAv21huHVPPyDVEa7GZqkGDDmLjmp1siuQ7h7LpYS9UT7X
jj5eRmoJwjdie3MUOjh/n4pcIKcehNR7YucRD+Df6ctUggBh1rNOgYRiqutqIC611KmN3qUWlulF
3K8jcYUrYSh9rBryCeyngBJK7zy7P8mieH0PRshkvGYq3rKXi4sLETh8GSbv2sc7leLt4j6yQHtS
3bef6LxOPsP4avE14NIrt37hjvIpac/4/7TozOKRpnHCQm15VMWD7JTZeozAy9tE6r9JfcS+tN5T
evaZ3rcL8u2PGh/C2V02H8TRj4RhTYUxIwjWLJxMDSvPnMuHLwWyKrAcbfis6p/D/Dlbz7/Fg+q0
56NWmLyKvYSW6TASlfHXs7tL9a09ZsgfM0aPJgFXnaX0EeMT2Rg2TAQ3GfsNb65h+fWMr3l/FZdQ
OV2LZSr4GAiB/3rXE2neusTvgkjDwoy1+d7BNJxGbYXAH95FyqdA7AID+iOy6A739QCHjI5CfhCp
CjVzJiyokDjxEOzNnBSKA6DcpPboyCbMwFa8Lpt1Kq8zQoQyjoZNT7bWdMbQzYLVYsCU5RXstAzP
OAn19kc+aY1hqaPlDl6AZ36LxEE2XYYNjrD+F19ItoFWzDB0nQC84p82uYbqBfiYaf8IJkOTtOFp
ue2TtrSaZ3h3DJKjSZq5PcrxRm0gWB/8wVbkq2BeMlxUjCskovOverzr4S2OLrlBOkD21N+l5kys
BvD6UMedMsKsWGvYlsMRLXqyBNuV+Zw55yxbxGtqDcdo29J+xrgu/u9HwfrlG94lsYdZDcm7gtiM
cqf7osWXCfcW2Nv1E2b5zQzeRO1dFO959NFkd1yLk7arGvvhVqKtEDxyoQNKwUdtunRCh8Exok2+
3hXZNnQKclZkr6u1Oq1FZfMsgYDtWEmV6yJEtVwihHBr0Fg3lKexOdcZNOwle2Myfcs7FiPa66Lp
kJLrrGDNvBfje3qBP44hWCS9bvnWXVp+Egluvxrj57AUKrzoeejK1h7jwfQky3+QJ9p6D0VxaIpD
raMGHTtKPbhtwLrgPnzlm2ZXFbvQ5AoQMbj/1/4QOBYQFPMMoAs/qB1k2zrcoCEB8QrVDWUTPQJ1
BwbZCbSvNP1Vj4i0/3DEwRKpBb7Q+4nms8NpsAaNa7VYFyxkOzKhPpKFnvtq7k+Ch2TBaazGf9n+
CbWjFBGZsFkAl+qOo4M4nKuQS2o3PAIpP5b3grb9b5FCsIhxLqVQERcWfV6rGvPwyz+McKNUf/3D
2QTE3oXm83wgCml7oz302qHUDnFyJFGvv7onw5KTzjKzDsrjOAHXyjcSiVv+iMk3QJ5xRueW4dJT
Gmy4cLD0Fwer+fpRx0I1DpoYLP4Jk11jbeyJMsVsK/q/+F/8+JEjokCi3+m4+hg7tj1lcbcNxWAX
ffFb6dcFGwve0z85J1cM4f1aEMGQLqHTQc6jXFohu89LygfinnvvP/SuVJK46INFwtWbIcU3BgJr
dLPncnXGOTQ8qWpc1t0pJ6bk2JlKx54jEsZo6LqTvh714YBPFrDLqSZKy7VYIka4fJTXp30zEa10
L644J2JWmgPHirkiIzRsS6lyHjrhK08Bwg0Yq7XcyHV5xstoqau2s3VhZ0g7jsYYUuemkrbx6n9D
15Ll/IgnXdDMsTJdwR4aeq5VmnxgcJm7+kR+LfwYaYA2b6Jhk68lGAhJyTGHJffuo3RDXg0su63D
02Q8y9IhVWpdd5nQYveZzFsJnidqfJTU+WHy3eItOPjPJHXFEF58gOCRg/u4CDpcwJ9VN8ffxudb
YB3DnM6mW6kstW/yjrmGvIMreSx4dGwtCrjsyZaGm/XiejfVuxKqywt+6oxdZXyc1EMDHz06TPAY
yIQNW0t0fCzZMoA3Pk3sS7kr/87YOgG3i3yE3P55Kfv3Mv+w2i8ND4J5TcpLozqqQnv2WqCRdfYU
idgUW7InGTwnYcvrURrnDmsEw1A80laCcPqYk7XfMYr8ogUrEeCNuu3bLQmvsdjw51VUTJfsk89D
T0/BVQcv+6+6iWtRfqmbJptqvLjXP6Idhn7mRs97KXz0xmemfv1xJPVtruqjwKu/GFzsYn5zRsWs
xxXBGg8wdk6KGdwTnxhW6U54ukZL+qQGyx2DwTiF4ckUDla5V+vdIrNm7s6+u+15N1irhko5RAHb
DFZF+ndPS/cYe9rv+jH2tA/KyMmU/LunLdbfuMzeXNftxtGp86JWETrkeRgvxb8Ng0XoNdlaxpMi
vjmVDYcwE5fOPnv43+Y/SVk5ey04FAbLJeeHIMZjn5QPHQMiNe2/SkaRj1pFL3DvvxG0Re5BZQGP
YTMcWn+knt7p9j+UZjJMocwNN1jE8QG7G727WoPpnwovG0GDARrfHmUOCBoAWXJUWBLF7eIoovWQ
J0Vsucr9NU+u2XAdqgvZv9w4S/Wp88vz3MUK8gAXbzLfa9jfMLumyZJy5mC0IdozaPSxl+OZ47WP
FmT4IX9ms054tb8QAaRI8ECJcxSQMiPsV09WBT7IJqW573YTxhH9HHTnqj6p5TGRDkG1NyiK3RCO
CVYcB+covgkCUuSrVghM9AQp5gg3+WkSKWa+6raZsl7y5yFXmJ5meoHkTW5R77JubkiiKkFofMHy
9GmV3XLtTHTWIztescSs9+Rm9BQmuMfxfkxdIAhI0ZW3hCD+FDpHN99M6dIWtyxzpy+Y9pUNkIEY
u53Ku7Leyek2QZQFMPVCLmozg6T7dDyYDyykRXv2TfhzN3W6CdoN4CBKgTVI1eM2oqrzKKanPj3R
zOPRHewGhS0J+5n69C1h5Lwhi4MszhLG8/WzsDGpJ0OaySFzNaLdvRZVnuJEH8B1iM3hpwQzaq+M
he3zEArjQ3JN+ovZXeTHue1O1uKfkeKSGRx4yKJ9YW20hV2DEoj8aaVVZ/l5UZ43Sbvb8gG0wjLY
puTM8L1SFsG2cvKeOF2nWVLSbbuJ/NLwj7++Wz50gxgwc7xfTAjg6wCpcwHFkGbnyWtif4hni2ws
gn6ZLbINXtlfQfQFSAXanKF8RDVFgWua934YcS+NUlkb7mOiiG3Hcs+TUVDkldKtON3ekuBSJWdD
PlqI06P7k0goTupvkAVq/2Oc+WutxIFn10zHtDw9m3OHFKctqUF/lrdU2LE+cBwBb5nblV8UVkvj
qqGNkl1p5eE21Vt70u7p+MlyNGx+OjzuW1dUfz/U3636T1r8M5W/lfanBGNM/QAsI9EeexmxpLqE
NpvU/fGoEyMTitKgc8bJnHK6V+X7efnEZIuvyQ61VYqoAoPJV5ON1GyGZiPKbPWejl/b5m1wDUb+
7FNq7xri8ybs1uHDZ+fpZf0/Zv9b620PPwIGCUovo/CDIV8xb7px2cC9EGk4yVzccaN1hW5uVL8S
66fKDCd+fqEVAkgLFz+eUSbGRSUbbs2hgxDNaxXnk9XdAn7KKX+fwU+h6vtnKFDhUizm7xFH4kcG
6PZv5lGIKcS0mQN4pyxsCfvIn2k1w58ICFA9KVIBuTSDZVsuyWT6TcVrfB2HWyZH1AJa8YrDWNp6
gMVjrq2AQlW9lo7BYlD9qPfpl5l+hW44/UKXWkktJOclD/qaJ4zHHonqBfGE/1Mn3xx7XeXtYjJI
HCHfGtzQ2iZLbdZvFD59G02+s2q909ZbdnwErbTw2q9v7PlgDrTiqTTf5OftSZujunAz6SOrf9bl
r0f+z9LVH9iulkTjGT8sCTuMHWU7x61rftIbCTaJxUcAHunYCoeoPIhuJlyrgLcV4Nt9VHxUyofI
u9+8xy/6kOhGllcegRrBgnl0q9jeR+ApH36X+jCbp5xW8QUttnW1+EY+yf1S7JcRuPZFQEZeX5X6
ivHSeVD2d9Xw/3dnffmjr8y6GLLQdBusCy4UrJCGx2Kh7St19ehXYrQClNWCwTUczg6NuFrZ/J5K
jTE+kRjSuwHs/WgZkPWXE8zvx9JMVlYFP9fLAXgUXlsAptn2PcQNHKmQDqgi2Rk0dXQ7vivj9qzR
K6CyUCJ8tI+1XZjOBxHCzx03VPSiIZvicl7FiAvLWrCJQTpPbZHfq+y2tQMBg9DK6lwjhqywrvJN
Fm+NeivK27rcBReONPwprJsVYzkizOkLfcs6aN+3u2fvjPq2FjfTuS6WxhT/D1PvsRy3mjbd3hAR
AW+mAMoD5YtugiBFCR5V8Obq/4Xi7vOdSYea0pZogNfkk7nSnnFmfEoQNKjI2XaxS2mfdiqEUz1B
P7ZHGkNLyNNzO2MX0qDoSQZov+GaBddGuWUK1Ty337sgXdqm5iyVP1G9hn1Ok8fB4pITC1QOIkGY
TkP9DEHsnrml86sv58YMaFG6B//O3MXeOqoP3YLdtDMPKe4LGGK0AdZz/wt9wPS/yBByCViytek7
9jiOQiHqGhMWcSMSJ6g3xRUT33wkorUqv+bLtnnDYQvND6AnSVH5m2nfL17mdw6EjYoE0u/9pq0u
dE5viNsW1qtwv3XdVfB+wzqtbTpRd9LlA/60uNgrF9XnheBWIzQOSUmKMns8NFeLiTd2FPSQ4U3c
RivaH2O62KNX8rgRFDLOFu0S3lCNKUOzH90lrSBPX+4fU449ZvgftU4PvelvSOmIvHCczvKSwe+7
fYkhc5Uk89WtCf/1NCoA07sl/Q11wNDfE+P9d7I+hO+yyit7K+urzrNC78gJkFZ/n0Favw3PgLS6
2zh5yWyKftGiXgglPUeuyn2mkVN2Ij4p0lzsRdkM/IvdlzEdJLXUjcBtQ4ecIFm935zgBnFMk5zP
Ubfx+1fWFkkKBX8QZnUz1Gi42ylE/L+MfPHykKq4aU0Edc45KU6MkXXkdQpuIUmZLeoQXirACRhU
n+TAqgdt4ek20zQNIM3AEfLQyFfTvLF0BySyKAZMly9jo9+rSQSUn1oe88/SUSAk6cdeP2Kl6bLT
r5WmmYeg7Clnu5pcdheX28BgV+1RMq+N9vk3JjlOTfk6YeIVbhpto+JtjWiy2iZLedxWxjZPd5kB
qn4H5VhNqHrddnRdvd4fN7W79sGZCc+T+LcKUEDPDzQZ49rHWBoPQw5vb/2rhqxoJDjGMcKM15h7
ozjGmzMx91LB0OsP1k5179FR4pQR3bh5DA4GsjU3ktgxCPY7eHlWSMsrGbmYhfzpVjIP3dYo9n1x
qO6Mmo/Rl8RZDLBOojqZNXefafWshevp5tGsVQ7vwepQ2lSzCrbqsGeq0kYEPhesqh4mHcH99aBh
MWseG63c1hNzwl0Teo/QE6mIN71lvJXjH6TMPD0msO7UgymAJF/MUCZMphphyi3u7h+awpQDkeRG
nyPJPPkcid0T7CKp8IaYMpqtzuSS4hXfdSv1CP+ckRKsm/kJqoAK07s3l0Dixf5fmKtm2gJLfHZg
gIzNmu0jW95fOUWDjOVbvJmM785tWkyBc4fd7zrxPpeFaqUfCWj7vlu5ExcRmAPmPptmDlTckPGf
QKZnZEu4UVM1B8KLI/qYbh/Yz4j+uL8j0JwJJk/DJ62LpXyODEd0sfXnqLdY/PN1SVUS/RWMsbR1
0rkjHBZtIxGSf5xJByDjz3lvlz4Gs3pD4KR7RhqueepEC5zO/wUVjS1BxUL+r9xXUckBwiz61O5f
zClyplYfXOUFJ+xmMWR6GrGDfaHawgfN2dn9LIAbIIAxmzBRTH9NmFRycekrqJhol1YMOGnTY2Uu
LyOzgOTUBD8q/ZZ5eWl1OLgH5HvtCxDf8IzeEw/QLEe+yOgQ0jWOwDmcCCXpubWEtqGJ298RJiSM
XwWTWz+8duw/dAcMnIgZZuJtk1ZJutartTStJ6d4/CgSAt9Gu/992C/KoNXiXZZAwOJlG7b6sN2c
9fsyFO2EUZtXt0vaH7CqDoygYqk22oqjGUQdlbV/jbKonGkKu/9ThKWJ4bMmbLqyClu7+3dIX8Ex
l07B5/tg2aNzCYP/Vdmr+0pahNQrYiddWI8LGKYlEu3vAGTE4DFjKajdQxvGKCadDLiAHNpRBNMt
zRRMncN2SnKdY0RjPzSMKL6wOKsfVPB1ttWtQiZEz2NdlC6Ffvnbx9eumKEzXY4c+lIog39WIdfl
kuoQZP+MqToHCHf8bERPKRwj3t1hJfzQz+H+sHNiXDKFr3v4rXPkBdDJdOlkLvPcaxvf7GdQa1Ke
oa+m5GEusB7XL2mfmkkpFJbb62hmpPzXJj/28gLIDQftunbTxAObdU29dvmi6nWkxFYIKMdtIt5Y
0Pr+lUDYtC1a+Fs78+HFNssOENaDoh3wmIz6sdZnjwkrbLhoO+5X19E8KsI1Dd+gCoGU1FfXbzXb
l/qer6y6mdq+rp31OjVmQDgeIwDheIy0YTuXot+3mdNYr5n1emfuuA2c8uFq+TeDs0D8Dqn/PrUz
lNeg/1qeHSjdYyY/koERoR3l/j+sX2iWlKZq5Fz/p1mO5Yq45rA6kfXNCOFFTNfXk7WrEOw9nXnV
cJjE072/CO3N9sLorKvnxrpE+xdVLKpST5UYStxG7T8I02nVKicX09jKW5hSUXcA5IZka5p4Wx1q
DZIQ2j0tRFQw7esQHgN7rpdHOzOwX2K9rdKuaCjZmFdXqbDhgHAqiEW73MH5pglASi8vhjCKgTUW
yeJ3p50sLDt2W/KYObyfZr7fUThrZliLqAZb9dNenPbSvxe1lYr7oI6GW6puCvDvsUTy1Ew5MybD
zdxMvcXCa1a/zY2l+Xu4TfqZAwJo8rfkL5RoO9v1jhV7wMWyxykBJwbaE5VC8UhTaM80xf9R5Cfn
pYuCJO0m/slMWgzV7oGvoPeiq4AoScDTg7ouZ75i4NayrcJ5GYp4siJz0N1GW5jBPvrBSg3nSIKo
127dIqQ4fGmWx6YkS7R/aF5pf4udN0S7w3eBLW9a4XreBArunrMEW8A4lUyF5xizSn02P2Lemv7E
Q+D8MpD/waMKL3fxHD9b3gdOtFq4du/5O32MGnWl9j/aryKOI7zEJcMdSO+UUO6E2i6h/eQbKV8X
8cZwKGZD/iDSkZnoekc1PMs4gx887LdAfs2V14VX2C/Go2zqXJF0zNn7Lt9gszpvRnLtxdyEEgvr
SlbIWx41qsQeb38V/aTT7zDJ6wQdTnQQgVsUEjoR1OjIFIVQyR+p9+y/RFEYLVXRMmBgc1/8EetD
0v0o4q21zpl1FLvLw9wL1lEOzzME6DgKi+gJbdOiRVrbtTLT0kEWFs2msNZckCWSw4/VnTE6AieY
PHzJzvfBHDbz9GPww/I8NZd6JayV6KZR+YHN2Ks59ZqHMjjuMPKzS5x78xJ29LCJq/bp2eAYrNmo
n5b0j4RhUW1+DZJsob+gFECYXKAAps+7OQVaWrBlm6713WOYj/O6DuSreTeFNw1z6Cz/xuU+L/dp
DBjc3cvEh/KdQNzOmEuccaLp+RxRe1ZVgI3kXD/0m67fcK7/jSvxLCAzqwceCuqH8ugDpgD+kSGz
NXnmCE/ZVslQ8DetRYUJE7tDIM4g/arzJnP3G8KhasAq7XvFn8cv4Vnpavr7exjXNCath9FeP1b1
T2QsFVKJ1iLmTgBRmEmc2YhZ0pm6O1gnYWL2veUMSaCYYyRnyOR5jDR0tjqu8PTISwiMwroP15g5
tz3R46crghhG/GOMf4bxD91W9qZTD7/iiEB8Df9lc+RRyCn0JFZhqwqKho0P5Xcwhic+73dd7QmC
F4m+bQu+Z+fxzbOBUOMOqNMl8rZtg7Iqaq+iPRanv0N7JHWKejyTppInqSmsDxam2Md/FR0rG0N3
afnDWaGG2jrG/SWNbwQdkvUb7WE21KsROehrrNC/1uXf6bHtHtu7A2qTMI2+av/5ff0dP34M9ed9
0P+EZ1iQbUbObkM/9FTP/dAIlAriRTMLWsFT0ALzaEJ6fO6Z6Vp4MEqZZRLa2Sdmc99ydImEa569
BtrblZQWVnhbl3eyvLOerG6J7eEzSFYNs9A7gcm1kFwHih+Ta61czoPdaZ9K+LHahAn+vW1135rw
GQga91tN3sRMCP5q7+b0KS0bc23U688lGm0FzTby1cjnP+XA0bGYn9X8Ar0txP/ihCYX612ozll9
pdlgy1IXijmf9EKO1Fy1x+2cmeQ50LcZmwQ2Tv+fAuWdzr0JXyDj+y3JICFd1OotHV8F0yPrNT6z
XiluURxK8q1KXkUuL8mKKfAxVw9ckGJC5ftJsIXWr4f/DtpBbVfxPtM994dxnRET1F/eQSiErkUv
JT+g8P9m60wIOClidyU/VMAuhmpi0pmo9qimpWPp3lihBKC8M7UFuRK9WtFOup+qO1Ca9W+Ixujf
jOJjICI1v/mjU6F+/bySyj/kiXMy2vmU2dZHroo1WtHRUs5wp7LW+R0NAlnE6QnpguBVY9IYykMj
BDMmL5X8kgEEd7bZ9IDAL8n74c6XSSfsceeD+xqefQSIXOC+HgZq12aCS8RdcZr/KtyOk7kxGsB4
qzk9vakQ7GFvhtWOy7he2wwspWe/5uuOfJhO5PYJXyZArSDC2PeIu9L20XOT9+LQJ4gK+Jggqm7B
GyZS8x8zFnDm6JCHnoL54mEESPn0FgpbCLAo88MwY1WF4c1M395VulK8gKutE196amsUeBBfj4rq
TdX8kMb3XLoZ7bX7eOieUdhTu4DZBJrql9kEzEvqVxV6leH8h/EKFwW9IeO+rc9cmgj/mGCME3Jf
m3dmIkAtCUNB+I2WIeMNa+Fn4XKRH83/VYiYqjeYO7mDSLnpdTzX2LJnzR5jUl1tQbJOKx3Ki7ZO
nyUIBslpCC2sZjj9/Fb359CyDsdrX7d7lZSm5qP+csYeZlhVXGO6Qoeay2l3hZMDbK4dgV9o4CQq
JvDSlhqt85BexPjWmzdTflWHt4HtgNzA0m5p3l0mwsIOrDPkv17GL2GfpZCDfsWCPsPuEnU1gMxv
luh2AAGrZO3ZVuBVxb5zsAk0tUciQiAQM+7DaU/XSsHo3SHIE0X+x+KRu126ruh1scg73SSnkshd
bsz4z1h8yR/p6txwY7g9aASlrBEIN3kBB3rELieS+4NgiKnERq8zCEvAz7ftPwGUjQWeP7Kgcrmp
KOgBon9UMR7GnoSh1fLxAK3YaIFGoL5x9jgI2kFOj1N3tLKTgnCxGLJTzMUOxJt64Od4LBu6wqh3
ZpG2klPNKwWnpvcyGXJKvaJZXhrXEhdYdth62wdbmmfA/hYO4MMx3rGgje2mAMqSncU78sSlub9W
2vtAM/ZNnY7BZazf2/sHhxlucZ3AOP9E6Ywln4pn5UwpHadFI0D/PxfqKQPfXR7ixu/pBqLM0855
ZrAw3rEpb7eG+c71uFlTLYZ6exeXCEOntjpI5jFt7RczqgY5yxvdNbTDZjkU71r80fYfaf+RPFyL
gnX51qEtmtfILdkZWY2eQ7oz6SA3/ls/P6Rw8GOa3RuLv7kzth9qfBTjY4vWGe85OTHtYcovqcj0
FAy7cumu5l1sIkxcYprZqLZq+T2vy7NnLCDlKp/6yg3UxT0+U6WqvEolUHj632+LRWz8Ka3vBjoL
AaVoDU5YU9cZ4bFLEVzb4dqWt8k+1/0GB3BF60XgSrWT5L4FDoy2UXtzTtVLoMyQ4btwnoxTk574
ZIXoYKTgJARbf8xprqZY14MbCJckPXfXvNqnia9Nu1rdRUCAk6UOJZkc/bPVucVq9Ju7wJRoI6OQ
fiRQS48jxnok/dZ+xQ0WModLWLdB6pSx80u1c+ENN8eSXEm8n3+va5ja09/6f8nfbhkwhjzpDHjw
eEVf8xi089kskBVMpsezXXQeJ/d8vrx6zg+/5hqAwcTXWt9clG8kUfkYRi12EnwIMulAY2bnJ9Z5
uvsxXrNiX3DD51zP8amYdyQRg3lGfHqxrNdNcB4i+MLqkUp6U/GtiOyynTiAmtjMSMLo5S7LHFfu
PSHaVcsAE8Oxq2ceT917FX2KDu5m8GC/5cCkTWm8BiLMNsFgY6XZIPcJrqnDGoWBbxnEcL5lwJYJ
mg6Uc8T7kvdKAo2zb9nD5lnuXWXXWIl46Nxy0Yw4oy4Beb38X+Naaybp69ZOyd8wGtD3eIpTt+fk
HC2n/d+YauT2ZP9JhU1zf2s/jvbsdYAT88zuQcXs83PxNiSEQg9HMI9e/0GqHGcUPqdqhCI8e4NV
+5h8qy2tmrMe+OtQKDPHjp7rUVp4BP/II5KHbVaLDWlAYwLQaP+d+xVXfwsyuYz85bWlrOCcmuR6
CUIOC7xoU7xJpo1cbztHlF7vxYcwfA71t413Uld/pPvfrPyBY6x4RespzjPz8LCxaEpzZY/Wem3m
UV0ZCIdS2muyjyQxlTthcF4yQ5gebaZpLu8vqJnEtTej4eGmE4uvsfzE1DtB7FH9GGih5Wb8HHzl
bYSGyFKYHGCCsa6fte4kE7mPDmL/Jyta8gabToH8hTmZLB0dhEK4SYbZxeS8TE2ZNe2Uay5IV9t7
eRRW11QG/z/o7W7HnEbKCKFfFQ5SKW/Hax68yslrgJmAHfiSTOeGS2W3yJ3QbgKXE7qlfSbWRzi9
98Oql5YZJYf3Zcr1UZtRrGq7eWhb8Vi8dQlxrx19chKR4XHua7YiVzwpqCvJW72gopF4SqwthyMm
zNcHyQ7ONfl3L32nlJsvUfiU6hN9L4w+CIX3zd5UfY5bHZ1kpDNIhbtrwYACZSd/23xpme9TPTsm
FGSztRGvdXZlnSM3vRv2y6NVBHHoSo1GBWBCMxDQij+m4APXdas7dDddCT9k2iFvD1UCL3megZML
ss9GeoqT/2rVJ3XuoWufPXTawlBxX9oYB2JpLUK8daWA553kL7McJohDtXjt8f7OKTF4Ge1H3MBP
8Vq+POlbIFt04CoWwwqMD+YZXfI3jtUnDpQwMbQxjVLk5j86vzK8EQZD4TE7IbrvQg0x3Dvo3m8V
H+Wc0Ckwkj0NlGx0fGCQ5o0u0ncLxkjLFzWSFc2IVZ2Z7W6KdnG+60SvcMOcOdzhCjeRjtRpZTq8
48HajNcutu/7TY+v8XhWfoZ0rTbb2WYJ4LXdmu9d5EuRr0V+nHkaEInH7utFe8i6GY2KBpEBVzQw
hM1QbuNpK0OqSHeqvBtl9IVdAjMR3Dx2XwsGADAAH7+F9C73HzAUHXfCdAgTJpnZaWr2N598tZjL
CR7W4V2WTuVzID9ml2mJPaQl5rAanUDaAgwaFrr2o5U/2ForQpLZWl1+1dktC6+yK9e+Yu56DBfV
tnL2NGVJwPD/tNlSIjhq96VPIhofuQVIBfa05Bf7l1zPksasdI2x1JLyr0+zdYYFkK+XWJJ68/Fg
Xnq/O0Eyb8vy44bONyRXNTiP3QmvmoHHbOhW74kDW8KottrzpAmcCM/f7+AZzx+d5AvVfyUcj/Qg
rrqSPrMZ00sec6CvYZXVc5wLwktuO2RppxR5eQ2rg68uD1Zyh2NqFbcL3ebwpuWL8IoRi9mkjTe4
PLXuSxSHgdDKZrJgZMOUgvFroc/RGYEZK+k33zQQpOaEjxbsfks9QYQRAsZn/T7CJjCuqnXGB48O
TANTx70hdpRxmStXC8sX7zz567edL598cnm7+7/HY25AkeRXS5pvGBpXDRrWknK+FgyBz7VgdGp5
Wwlzj50sb3V59oPGylbNti7m+12IS0fnYLzUBodiHhwwufv4VFSb0hRaxVK0BJIGIiTGaRXAAeKI
s6tK7174l4eFNwaPCvhDSg1MlsAT4QXPMHbMuyvb2t4bKnfnale+a1+4iGeUbpav42L5MlWRZZZR
xqoM+vJH3YgAjNdK4nKJNM8v0j2W4nsTGG5L2oUIv7IM0hVDboW896bSNnK0Rc5YXpVdcbjT82p8
atJ3nf4p4x81+dOJ3zXQTrScXYhOW+9YQ6m/K86Wccr7U9QeDQqnmz0pLTqnRCZdjlysQjQqZatn
2xB6eu6Y1iUOLlLJVO1SVL7cf3XxFyAqlo3Zaj4tK88vNoD87JqXRDvzK0AA1my4K+HqlSfGL/Lp
UZ0wosOGrPw2PFXScRQPwuMwuQACFBQHX1C9e7lTwiOhkNzacQzTloXiWcYacTcx15gnHgRvxPUo
Aipajwuj8ivVM1ushvPdHry7mG1MaV3DDJuWUfMuC2+l8a4QQCDYrBIkuulkYhyFOAm1TNymii3Y
5E7cR+E+j30/gB2v2zlVydYc1SuVFUUinThH9WDTwfSbZindJN9sfN6Lbzn9I8Y/YXjpe/f3fkxR
YpptRzjE2dZneHYAvR9hGQn2YgaC4FiKc6W5Iu7Hct/G/r3z0nJXn837qoAYALShXEah2x2aGiV5
lQLD2yXBqWou7JNxdYsXLF7j7DIxQFrGSytakEM6YCSj2QDLEW89o5ghWkW0oloOfST3mM5kO32e
uyB1KLJTp//Cf10+Q4gZDNfajshy5vkMzLkBFYfGFfHbgiGm7PLhVOrcLESWeXy8tv8M2VNDOkjc
Oz2rttT46ugPdCGFZxhqdJ/ZkbkKp3kiiORY4xh9krrTxrtzq1M8M/StcuZBIZPf/7WPvyYHGev7
t1NBE2530WHoCQSq2A6RFxNmM/x2deWkzRLg5uopCY+S15uzPe4X4b9ExQmW6rSq7c9G8CfBp8wd
TP/kGo9DX6Jfi4s+dqbcSaCE8f0JVm5DF+GaaziWP2SNEivHuOhcjdcNGz3aJKgKzhHLe3mBVwPW
kkLNUNsCaAbgDGDRpoL8HpwU7VKMVyF9BbDTaW/EmQpilj/D0wxQ938lSMRutiJ9R0lLSdDThzma
4VKSdiE3zLWFgdkulXWDbpjYZLhrhB7e740KjZ2jq+VOR2Ue4ZN/JxjSr+e/reuvOr4OwPzZOxI7
8/bHAnePC3IJwJBpUumwZKzeezfZTioIw5wYFsU/xkpy5lS4sWEpQB7BojLs6mGn6KwGu4e9yChm
1886ERHl9PFlPfacJZ3FJPmkobP176kyMXc6rFdMttCRaGnGmWsP3ACac9Wc+ydTa2HAf5FQSj77
hsbhvfcRxiCYL79/PcnaMDkr4ckKT7Q/R6cwPCq6rehLQ6YkYRFEK61Z3hSIVVea7ZP4lMt7Jp+Z
uVMwoo7hjv510ZXU01QdY3lfjQAfD31xUqJLLFz1b71+ixMYsIRtPUqUi3wf9YdsIaSrjCE6z0hh
40jXh4t9p2byXQRBY4Co+EPo2vokYw1xfvKHyFk87vuOSM39END2emWuU9jRK8XRyastJetkYly2
LivcdYzizU1qbqBltA14PEagDsEQQCkSSltsj9oPprti33xp/4B54A63qRhMKXnpdnOwtFml5qqu
ECbcFpWFFk6cXPp7cKgRPy6J4f5/nwnySBotBvlDkz9MO75qEB1svGRzysYv5de6frdRfRH/l922
/VMtVkPCJ0RWfUleNwtwdxMuo9Lm2L6zP9e0uhKqCb+m8o+aeANoeQLQI0/8pYK9qp+t9pzXp4k/
dTaT8yD7opuFB56ujdqtJJaYZjmh7Ixu+ZHYpFrg/xJ2pce8lvZW7HcwQPkEo/pVUOcfpkltqx1H
x3E4YlRcYiWDwReRje1XGdPwo9EfqulU6Rcjex30t+b2BqiU2S4PLCbu90T+UMbPlmsviFB4fJvm
lY5R7bGXeeEx56pe3jmpuuiNW0DJzoP0zRmWSmHbsUx0rJHNqO4H08VJAV/b9JVmxQWgM1dt76bE
UmVb0HdSsSLIoz2ORE0DsxmtTC2zRc3hmS3JGyByW57cU/hG5eW+dKa1IR0Pn4PqiYtYI3tztuSj
iUCwsyj9S5egHmvgWPxLvctYjEGWPle5kbPFGbkWLbcitBvNlGO4ulCfsxgmmy8CWHGqx+2HWMVQ
7K1hrtY26jNsABzF03FxLPtLGd8KHCXDW6W/80gAEUmIXa5S6CHiwQj2Wbl/PHYvXWjFcayKpiv+
MIoIeixXixexafOsLRl7/mU0g0WEFIyvpL7KxSLeMXd/GLaLpNlruyxZpaSrGljivkrBCCyl0VbG
w+Klz3tJGxsENdrMBhurEHr0hhIZFckbcOfOgC2ub8xspz7R7UJHUhB4e9kd9PQY6EdVP5bDKR1O
8NXDBVe+NnnVzPkUi/5PsIt6cpK9lJKQiyTYFRsLLtAd9rWN3fLMQNv4E+V4AXmj6tIVAk8d9qu3
Ul/zoX8mKFxMJfEGLXZTB9vZCYxHNsLKi6fXGc2VWv3nf9AIvzwLHfVxaRMCU0tuxLNYxyW03mqc
7pGY9d24bOBPdbZAlV54xHYYkQwIbexwSn8Rpa1c7ACglhijQC0nXqZ4cgPvbrvE+cyYlAZePCxY
ZPCYM4AbxiXphJgyoEzZk9WurV3M6AadkKoja6vFJF0Y+0I4SQKfNBNOu+p+uJNGItDkFhD8q5NK
KSqKwLVXrnpw0caL7ChLxnhWfCOPMnZfVfBVN9/ATx/CV9B/1eLng3rmiMHJQrNWpuRz3mkAkI6E
KFyh2ZrlK3TQ/uvO0c90q/Kjzd/EweVcocI4rW1ZwJ4U4FrQ7aDc67JvLOFJfxD4JVoYnrV2pfZf
NKjd73NjFb0w8nzaS5UTdUOdiZv/K0m+VPN90F5bjQjtuZQBG0OUOhMSVctXevjq54lAs75D6ZPA
MGLdR2Wz3fzSxblSl8s28nr2gNHmwPU0ZN9rIhqbtma12IiMq8S1Ia5TQAv0Csv/u6ZQ/dAsC/gL
y05cKNBkeDchYQEcZhQQry8QnMQlZ/FKXLQt/hNQ9/PmmfRoHEd5DdCwvinDR1V+pay42p6F5o/W
ft+Tr7x7vy0SKuPIn1BLH9JUvMPHG9s64xKOzxZR940houZspJQw8VoQiV2suQiwjsrPbAWf1agv
ikV9h1+L/V5xyvQsEY6u9kEPB5SApnenXR2Tn46gP5f+asNpGk6ag5hLPoNmRhhf7JAmpQZzNafZ
XDSoq1hEyrUtPn1rHWhb62vlFGBmg+0bO8NiNVrbPvZWaFYjR5vF74bEBseGRJxLvwz/Mwz15v8Z
hnIWVPE+tFknpHzOCdG/BWmrK2+2ySfWzW+2tB4ZOqSwRfcpdtvEXcrKTEmTHmA+KPQEqrsrlV3w
AOPmKGiSuwx/76dI0Uj+fcddkn0L8ldZfRrmh+DYLDHTfF1c0IkUhv/q8G+EqeyYJscIUoSyt5wA
ZZtSvT3WATFZ3HMXEhtLY/RV919J/DW4PINjeBqkIz+ZJljXCLVPfbF6NnIQCqGOI8RtwZone9Of
EfcagUBz9mgPsJ+esyvKNTjjh0xFlzI2tPe48bjfBN1twuAGry26NOM1ZzqI1bnbp91eag9de4jd
bWMeL7LNuIZGV5pvB8C0oVNMKzWZH6nY7V2l8diB+tQrjB1srKT9jnhf1I+6/AhsMQSFRCKTwt2N
Iq1/iR95uU5wTl7F5k0XPsgRjuQ2uIqSUW+7PWE9UTtU6VHuli9NlWdRMJX5Qk8Wv0q3/D9ZHn+I
UO7UaovT6fFY16uouajDNQmuY3m7OwS38KbQrjGqb4CywYAJ61Y7JuohZfKhMo1UNuAXwlkYfA58
nunSIIB8JguUQcwGyrihep77O38QEkw/Jzf+2Ojs/C46I/96Q0CXuBf0hoYmn5EDjvxRP/YM4uiZ
p/EuwHD22NEzjy8F50S47p63nP6+EqZl3SzFkB65RdUuRKiD1aK3FkqyTMvZCz6ZtrxqSASCoyk5
oFc3eXiNXeAzkFT//5Zjq9sY1DJITgBRcFM5kbjNMf2XXk0HR7anVNhkFtQdH46kHwnByNmpzU4l
ztyblMBQOmbJMcS3cjB4HuP9mPo4Ku8BsaZZkCO9sNTG0Pk1YrbyWkf0rVd0e7bxpjI2+B8Biab5
CT+i6d1x/T6rcwVX0u2o3PUdy+QGGnKxKEY/fH+J72okFXNSAx1oYBuk2hq/fPQdUxXG10Y4G6wO
eHk0AiSOxxGifb8YRArdTpZ4pKYsxfcvzjVlXJJUR8zfLGJC5lnxGoZH8SlMtlZLf6RXLAOQAKrN
AzVo8xN91w6XsH7TqzdXUN8U9Y27h0GVyl7mCQZRsrTo7bBm3GCVrcCRZTul9iaQgb4lnYbmPGUX
jdNmujaTW5reFOV6l44vVS6b5ThI5MHsCAWk2wwSjXCfuAITZgH6UqCR6Vhi/+lXS85MNhPi1sGg
TmVwuTaYHYybZsl9fwS9e9i5gA/ZTustHXoZ4S6sLTHWLk94zGNi8b4HM6kduh541amJzoV21lfs
3FxR5wE5WdhhiZkVSejX3f5bK0iCi0dS5wREGqX8kR03Q7g4Be0tmPxAtMf0YHZHCYrGqj6IBlLX
vsiOOTD+RRb6GeNpxs/3fc2sk+8WtORp37wSoUPcxAFjyOQdyeXNTc44YDJpQ2qL/w2bTWitv2gE
UD9+YyyVcoiVvXjEh2yvVAz7+6ia32C5w4pcxx5wE9zHj/Hwpl8wqFiH5n70jlZqj4ds8idzTyb0
JTP71MDjo7pjwuvJwWyt3ZlTOj0xvdFJAToVu6pae+Zw6cmSfCFMvrRBVI/xQ1ddbBs8XipZ02TX
hutx2LYYNcq5D0czrlO0tEAe/6J4GbhAOyV6/qaS23Vxmp70dqa1WIpf9N5xxfAWUZs/1Mmb+x+8
6XRbfHGTnyp/7obcQ42vdUZFNt5kU1n9PIK5OlEvtiK2KB+zXL2mxErPN5Cg+Y2iwb8XzY2zhB42
eI4o/h5VIqaHge7vx03rrrTbd6BB4xMlVpwKUvulHOu+NOWAuYTJs7tFU8P4U4I+X9fp7k5rCc0u
7vCs15HVfdLuxQRD3Owz7QYvXUXFJu3WuIticrmE7fxo8HSX+FpCe2lz5Oc19lv9urIcwoyMkoQv
hWgsqmZz001/9RBxE37K43ttvprtVYGnszaeLp+IJUJfW0g1NNSJbjnMy1teLnNO3gBizbmSBCQX
lSTwMIT+LdXfS24E4ydoZg83wwNDA/KLTXeoDsb9aUP7XUm1Z3eozzfqP5sPjnRTnHOISwrWlQ9G
2CQu+GaPCdHlA0rBgjhn8Dei6RPVRznfBW9Qiaygef4/ps6sSVE03NZ/qIiQGW5BBQWcU828IXKo
QmSSGfz158Hsvc+OqIiO6K7qtBS/7x3WehY9HfjGR6A/gnxc8v2p9In7RWJrwT36a4hmItiStGFu
gvlDPTQFK7efu/K3U/4200t8wsvSvVb3toHeXNvoCt6w/iZpIC+3obathVNlu2oJFMx67GXwNcpb
ql2i+4QZfNbk3n+EdKeqQ9x4E/2N5v+QJbIAsbUZBp/jUznCgm+EjVxunnEQpv4DjScZPf+pxBo4
XLWjPFzp4U5GXsY8OklAVv/0bNPh2f+Fu8TMDSeqJEhJxuBQq1V7AScR/229esT2RqDVAzbBagBx
iYXMmlTqGHLNohpx5geaVeMovzQgjc1Psf4CAfzctM+NUmwhZMyWbeLHs03BL3PFpD/TpGzAUdjk
VjSeouqtEmwC6/hInoQrtr690JK3evXHqLNRFe8F44IdHsO286ubV+RrDvHaHma0RsRWbqm5yLim
9tWch+bkGCse7qC4s94to1WGYs/XHl4MpySEsYXFvINaEPo3I9C1rQbG3+SbdczUY7x4hKeqYE51
NYvPTPuozXcjsxBKaaFHttxvqI4sTAArQnOH9sTSV5JWysPhMZJkJDjL39xzkeyDFJDTnCua1qy0
O+2qJB8mt7/fyKekOtXVSc+Oacf3Gvb1ri+3kV1kb3J/UG4WSUxRfsqRLDvNMH1q7B3RwDRvgw1i
mPUszXOCpcCw+wqFmYulE5DI4iLS1PXe5dJf/3SjXsvp9B6zLsxlin7kCwfBNuZMN2yk4BBgipRV
iBPHbnhj4O4uT0SF3YFRpGhqNneiDM5tcparC5tLMC5epTrhanafkEnhnOXG2Lk0V1Hrxy0QfNdU
NqZgRewXfVZs0Rx+uwrCPVqP/P5ivVdZzr8QW4TGP+WL3ga/CfB9heemsnrJjUFk3PYPcTuKhJ8E
N3hdN2iwQfdhaNsbAwu2e6X/J1Fas0jSTsX5hdicb+uhzA9GB+wbauhF1Gm0q0mBAiX2ec3LC+IN
6T2/WYpBDTA55dIsCLtA6SCRLtGSrw798xrKF7U7S8Wbuehyl5Ljr1WwDmYwAGVkBbRx9evbrwj+
Epxva0TPz0TMBckgtStHVNcSQkZ++hJXH8abIlk6Ti1tHAS+wNYA51YMIFAetIu/3yJw+snbL0Ah
aFxjGhThs2PfOGn5w2iJln8W8HzH2YbnO8Zyvs3Gidip10dNOSaYv/v3NJwi056399v88BC8XzKk
Qsxp7d4b2GyWAnRiOMyk7U2w/g0vrEYrM/l3b/hG2yXd0DF7HswOONpexxVj/bishUPjnY+nis91
ecQWkKDNDN051HSIiot9JV8S8e0mHVV5V+MLS3QOQaTtc+QhZrVOhgPKMWRzKB9QOvP1K1YJc32X
jGqBR0o4DMKhfh4kfc/P1bg/4u0PzpBD2u0jeSvcNiSoRbOvEc0V+1l0XFW3MKoJ6o3kAa4bUQ6t
CyruxmhlWCQhmdostZYjZJ2MIavzkCpatH9EwZzZwa/PHmo78G5hvzWF/YCdWjwDH4Jx8ht1RYaz
hPmGtCtpYhQGT7bmgOr5XyP2unG5VEvz3lnG2zDgetrlyoHwv4fhlAwUaCefExO+011jP7w/QXaE
7u+mlYRnY3aCLQc7KUrWKgqp3FN7AuJ8kTGK5OOpxJz/CilnAfRLYSuSicIWKHcUHG/aw569Uiiq
O3ccORQ6uxvo6gQjkz2MlN0LVAuY0ois+xFgrQ7sG06cHKD5SsN1IDhqz4xoOXHPCdPKV7+f/C8C
nulnaJFzxopZibyEb3UztV8dayH4T9Z9trbfmBPQ1s1yq+aAzfcVA8VdH80HiDmo0ZD1YltpmAK+
kEYFs152xpUL4ru+JgCAATjdPu1FLk1EoQ5XOZrsjuSYzyz+1NexsCWvakdBdRsPowyKYafbfwEb
xYShE+KxPSA8cmmeknjT09QKznKHGGV3iO/zOrcjHewBllX7jsCsXCmlW6mQUDg3XcdoAstBJId2
3gi+kcmsDG1lAZ+3Zi0HndfgM0od6xuRfSxgzUebovHnERXXdCt7lZhOE0jOBH5umP6rB2p6Mz3i
iS1/egHksyWnC6laVPHqt3y50HBPX/hb+cVrkQl5va/tfLTH7XdjgXbIufonsTwEPoodxIdt7+mq
p9Z+O29fMBkfdZ74rkSfWGTqRdfPU2rvV44vS+dO2v9p9bSsU4OleQssp+4t6+9ddjmmNDDsZKqx
R2mXt9t05uwsXVploYuEvNhG8j6T90nKVThPiCkh8IfozHSNiVUwVsvrHRsr1zsxGq9Hj1nWbOYq
jHGWavjWpG/m86goe0Pctqii0m067BKoF0H5karo5LZxulueFBRYWAgr2yQt7ZV4DR8DEVZ77bJL
ZX3Wnc0vMVvrWP9MNxIcnjFzgPhJLwrp+ZY6rDFaupSbWz6IEXBnXN0eVIYGSzPHtRYIXWCogZIG
6ML0u4WIGMyIu0/7vYQURj6Od9tRyXziF9drFOTWTr2vBeIKY1y1E5paGTfhSCgoaYDzP6r2kMM6
oiJuBXcFcevAnFcFbj8cKK37mS2faj8FmnL48zSfsz5WYwreN4xTTMzDPQTU+825d7axhpmE2amV
AiUOZoansp+Q0BSvISuGJNtPMhBJ38lemW5u3F2EcqvHcTjBXP7fCXGV7pOCjKdzJb2xgHgfoAek
1668DKiPnPx2EL+726FSD3161FlFjccH5MlxSvAmtIoVM+4frAsS9bpfGl5ckhW+vtnZq0YawO0f
m28kD9IrzR68LQOfBnX8JNhdBVfRcOaj3arXZs5Zdj1zlMy7b1VkaWBjDZYixFK+oQUKklt1E7Yw
kNOEIeiUcKjfPfmFbSbLstXWIjKT6vYjhXa4QZ1HU5IqGy2yFPGNqYq8xMwQ6QHjI8wM8XwWvz/6
91v/Lnfvc9dUdyPb+vdcOMz0fZ3szdhTDgwbesX50V9g3zOPRfDE3pn7CXuG6JX5BQmU2C8kHtV3
N+7OkwEa7kcTzOoNsM9IJUZ3jqa8tdTZEkc0ibuEFox7GSc1QjR9NZeRw3lPbAYIYoxNbm6VcCfd
7CRxySCR1sBBdD9F3TcRno1mh6Z4PwOY1C24GOHZnH+yEZTnjjJQnvKvl7BLsJUngv9g4dxad9/j
euJumr2uJ+/KRcBInYsg0bz5tTc3KXqy6TCfMYhvpq4GTXeXTC2DaQV9+TO2X+YVS5me2+QapVDS
VuQcjayPfcrSTvRcmr7W4j9uii/qKR33NxfmY0Kr8qoQYFfTNtvu94L0TRQ9ysRbdECcCN9vroMM
1B1jWLTmMoTHzWQtXgKQe+UGkHggNY4GToZZYb6NVDBSR9U81gzm5zAOH+TuPDeCPlcNm7oe9p0q
skpLIoYb/+n8OnFdzxobbF6mf6lQH6VjkdroCwFI8uBOuws2juwugPhCMWHbCIOuW7CPGHhHlm2N
uMCVWk4vh1TxaTOSLCdc5Gu9WEg0Od+pRYdqnLLwkNDZ/+dcosRibgtc0pDsO4qmQ1wc5Oeh7feY
sWX4tJMu9sBd8p1LnzUCMvmSXqj4UC9aKzp4rp46dnDtjdsO6JvgW7vhYR/6eIIziEzfUH2Lc0Wn
tncVy7lTdR+Vo5PfbcYVu50o8zAFnW2pY7CDWGE5oKZszhhZ/QCPGb+hAuqNs67t7/IWVbK0SmC8
MkMe0W996yOd/bp6XRPEu1fP4PdKIotACAb74mdY5OzZuHmYmwWXHpAZwjDDNUkHBaXF6wBs8QTM
gn5eaN8z7TvUvh/t14JqSTk/qrORvJE0Vp+SZvU4/Jl1VT27QZCE0EOQ6psqUXq86caUVsT+TLWF
RbRIFTdaZJKXSN7gKShnJ4Ocgp71BrhqJeNURvxXWiBtXH0HBL1ukDS7vUzWjqvlbhrx5XVQ4A7U
FqMtx3DWXRmFT7zunutK9qjytAtppyoNr+H/0W+5NoQS7rZC34GAMErmaaheF3NIdbFnSLC2LSaW
ReLfdC9rFn9KoQUakMTo9+LzoJ++O+KmOjqIxZ9k6KqiqXptHtH9vmRFDxRPew2pCamVyZrcSpRz
6BVJr6xv6+K2JkaxHKcYRaaNSkRLZSvF8u9ycvLXxTS8V9r3Xr4ggnxc4gKrzMTteOJxg0ZhggxF
ArZQqgU0DPYQNYWIuYbFgcdPcnswaZwUXNEcVLi4bAbK4AoZYUW998AdlS3MZT0GyluW7YZwrzKz
ZrILYhkmtL5r/5rP7/v4Ax9AxnQNb4uXF00vMgU6rqwkgomRGKGAwO816PvwB/abtQqVHXQAfP+5
Ety+ihkm0dWOMs/pRldrbE0+YLke+0tqHi9LDfsFyYbRJgf71Pkpdrj3Z3KoLcLqnVCDYLnEUtzP
JowofWQvL/GXAjRoBze+rW6P/4AGxrjWAKV/9OqGrGagkOwK1i13oexlpq9nAXQFf0A2Z6ETJQrU
U08IbZWXTbSv/IzAlcap7y7ZQR2h8bmnqJ5S+yFhH0F3TURy1NY8WWtOxKnqlZjUMRz09z9it0dx
vs8ue2g/OyrfZ8dY3aXylXJXbicmPBBiFNkoSvumtuIkMErvzAHOLQE64B4tRgdkW+xzMeDd76Bl
7uG/GsnRfJzy+1tGeiCQkcHBOp19gRmgxZVXd956yZXAsxdQz0AQOYnicOlwK3Q67o2VuJXo2sOd
atErOSJ5tAqrx49fQ40oMjQ8mMXEP23DSwPudYfYT0TMIO1bpGXxQZP2YnygnsNwy3S5OpXaUpXm
5AKRjdt1XpP8947N9u0zeIybepzytPRt1hya4ahIp648BWIzSbhm0lqR1vcWv/W6atcPc4VBiQgK
8D3Q+wT/2kSLjtSUbIG7BxMl7h5uRqCUV5X3a91g9wDwJQJQ9JJsXo8fYf1VNF+N8aVU343wmQyf
4+wDFdtsMyvxSAQ63mT0b91aBrTV23QYBRBTevGN2G2Lfncb97UJiv7YTmBsgpQbyXtIXjRl1CwA
a71m7g/mFbFLxM8vKt4oVil/ZMV+AVsmcXLsPjBG/+4+hJ1mvv8DwpVQ/nyJ6det+LTnWXYNeeA4
uN5pMknqeAAq97WNp4d8vkFNk5naZosSIni+58p87hoLAN8UOBQRBCoDLxdI+Iq9Ab0wDB155f1k
XzUAxcdkdWvwTZvej9cJDoapWocT4MzP9WtkC7IXq9d5rykE8wQ2ihz8NDyNOP+YF8RzcI8hXkbb
M4DCRyQXWz97/XaeeMbB3ouMpT4fcl/cgbWJL/EX5aq2J+ogsX4SEnLQ+Ltq5v/SbcoFcove2Fyp
VOsF0B53ADZBYgbDTITMWKaTdQIMhXA2K42tOYqygP2BOW6oSFjHC4YDrxGcFcqJBQtFmDS9H8mr
Mw/17OFAnKOrrPj7P+aeLM/JWCY+DFm22oDVadlMkOdJ4sRC+TDJ/wt3jML4oQSHsMSX+akeCvuf
u01yWsaPYNk+7ykSH1bandClPYdrLuClY+zogIPjXdSyXT26dczwaa19MCV3iVPMQVTscKHafGvB
yPIK6DvI0YYNVS1bu4Cm0bpzQHINOdd++LdFdLIcmUtT8bzl9JC3JaVhR/4OVY7mVohyKEFW6mjj
/Kqwbb8P44fcfS6m3dr3O+suNOE4wm1svSQs1OpCASBjbt6dPgzAATPsHJ+bYVGFxyfupvEoZsdP
MiNcEHaPTQkFWmBPFFiIwQ5mc7i3BxXVw2hnjwAwu4lnRliG3dF3mszLKSCfQZlvyckYlYPf/w80
2Hx5X6VzWV8f2rVuneKjy/bR4/CcHcromKibJ9pPGJSrBMVSv1KRrgruQAgcLNXOdUxjiWeIb01L
DPZ8CgWOt38tfosEs0OZa/Klj8+hwNYOfcYkmlFZcDQ8eOuasHkTZ6HvWC1z30ewg6tGMMCc7voe
ckxMkwD0WD6l2uTaTUbSp7d+avka6L67X9+nzkx1Ikj6cAgLr2QsUJAQ5knCWoMjCCcQoTiQtEN5
2yU9SpnpbVADS5EPxBtOVHvnQsFllKuIfI4X0U4XodF48eCZe6VaAbMbjRVBGIuFKO11jkubD+qm
+vfbRhFd1n89Bq2CUFCSEeZx6tzZUz6dRnNigouTdDdke9IWtOJAzLXhMyeM+6Ajb8XS00DEXDVO
0VTx30pbc78+i3Unr8IT6942htTkm6UXk9G5lwdEZdsQNQfjyJdFEI6WoTu8Rao2T8GGPIMbGjxe
8Atfqj13OSCTDKPMVSlQg1mJEJQCzNRgRAN2w48UmMIC47ipIxesb86CGno3lujKGPMf3zZIzfCF
ozBMqI/DZUMTAt4jXQxBwl9z+0h3s2yPJTh8zpXZoYuOZX2slCPG09kXpH4jfnvM/guyMkLyy4ra
TRlSq4tbeomUs2hvsCaUK0E+PXDkMRO4H+zPBs98Hdw70ELeQ1n/ptXeR7QgloabfFuFi/y5qhY5
YyXSVp9WYitsj7XJ5nHH0cLsUA79GfmP44QTsA5hOxVIlPtMaJiy/HrHMTVWyrIUYMc7SADxfj/+
2Q7hBwPQNATENeq14E8TV1U4aygYa4Eqe81+jokG3piQHPXsK16OOFVm1WyMDQpdDbOettaLKbGj
7FbEm5mS+yCgXiEzwZFmS551BZvONOGSdTsa5rI8bXBMa/5/EyCDbk76i0hiDMILuBjFVn4FMn2g
Rgs+CGd6zGz788kqrjwM9dvYXBjsaxdxeFfqy5+bqaRaLEeshQlJLEEMkmEsEolMH1UFS8kuyPRa
1sL7rfzEvFMB5nusY8i6x5pojaBbY4dX2zcHE+pumoLN/whD+xieecpWBc/tDQWJQxcjyEv9DSDA
TfksJY+ECvx7rBqpQM7eE2sr0+5heZ6jDY4Fv/oeeIKQU75yL5l0Zj1XRGJReg3fd9DH1oP0rNju
iQ6tAbSOqd0ybgW0zLtwX+nj9kaQXgp+QwoTvZvq8U5ZGY+3uj9BbQvDQ5QfWEOUL1siE3sp3k0b
hf7uafpCe++HKWz9iePv9ZkIEHbBBqEkbAJxhAV/YmJH39i96Jc7S2LE7gO5DMm2YIibrH1IZUQh
bdtyPyv345I28pfoRaeAmkoCTO8ssVmQdAJqjoimbWTsxhvSzJMYnuIFPYGEeKJf0QTIMA/JGqMJ
UGgO2pfkB3/HoyXWOxjSwCq7gNW1sPg1eGhshUgaDl/NozD1qwrNJ+kE0eHyzVwuVZbOX8N3Okuv
yIHYsz5o+7WZzyvcvalDb/sylTOnQZjDnAYnNZtG5jSgBW8blv9DOafCwyHecs5mDncqUMTK/CRe
QvLbKOjZ/mO1AV4nUL645ncc28lzIXw/JpVQcsHbOGAhC13vHCsO2JV6KzeBYOD8GDbncaIuTEGX
93GnVQf99pZMXrIhf8c0w4BznRAzTM1ikoDEv8FW/AgyYrjHDaFRT8g2yzB1enOH87uBCeoTwV7W
vtLoNgGqjTEFqMqV2y7gwyNBqKaUJYXTARpI3pn8H/l7N5V7Rz3IB1jsYmEnlntpDYpY1d1rgeX4
K2PIM+8XzOTPDZXKuBWfu0TYETZJYyhVy0I6ycZbVJ5nyaURsHMVVjtFxwDYchl0xskqSaZBZ0VI
R/9pyn7bAp2D5gzTmaEJHLH10KyaeIEg4+vjg4ha9rTCsc+PvUK2HuU4n7xfIM3ut9liINF4h1t+
cpr+j8s9UZbFoliI2mow113sV4/ghhrnmHRv5QNv7wX5FPZKV4pX2RNe5rpeNHMiQn9VlnrvkXmg
j5vMehCPm80Z/gEuRzBKwAixo/PuGifTuzjyDurTwcMKgY2n+daW5+Ww1DCo4Sf7B/2kl9a/RiCp
8FLKe8RF8tpYN+31g3MmO+b3QxVaA8C2dSBz1nyAjqcHCAkdBNNdA2JfVCfobWCcSqu25AhMKget
J8A9Ndcgm6SBceyGmW65ALloR3IQ0fi+btd8PoKufbi56v423PDtfjUH4mRXAwNZPGjAQBjYGZI4
x6rMU8Tcbtff6VxhvW9Xt2WpXGLlosXnsTuJmSUsDNSkMxvckGA3X9zCGKvSmnTE+UyfK8KlXyAW
LaJro5wNBhamXaOGXSoEkgprfCvQEJ7L51Ixj5p0ei6Z1R5JfMZTuAA8c4SnQk1deaRWjMaFxDt6
oqUU+tKHNFs3uMaoPBHhSHtYjLN9P9pK+1bcL7hgpdNgvLVYLJ53X6bGafw7VhBnJsFvZJ21Fyso
qvtfvv6t3CI1lZ/HHAnkK5Svelgdf5j8EXPK42jlCcxVYMC6uaJV251Ba4aT2i9MwLRMeq0KSYD1
BZn88TwnyG7XNfkBsteQUYcNnIh2bSKB4rJkoqGsQmBsRM/nK/lFfFFDu4mds31Pv4b8sxuvUXfe
/wzKLpG3ocxD7c/PT3khW/MzKu/z/CyfRmkV/o1vNmkscrVo1+KRq6Bcdsyrh3OqXvrqUoA/B6N1
P0fSW7ggMQMj9v7n3u9rj9ByjfmIyDzp6IEWa+Aba/6d4QPHnX78oQDPyQLX3JaqPvM4MRQB5DzC
j+ZqlvP/m8Y2HYPEiIER+MoN4lu/dePrKXyq8WepvAvtdUnO5HulnnmUE2gokaegpZMmu9SdBQkx
a/CG/gqPeWwtR5IYZuTZb6JsJ1oqO60Rv9ahVI+lTR0NbRS3bi6/3Y6DgK7EP+DhnYe7MD8Mz4Ou
78Vkb0xxBNQ3dqFwJAfWodP2ZKVJt01mbBWL24FZ54vCqsG0h7fCDPk5R51oNjsZ8hJp3m2AiZph
oVatw+X3/YuykVTT7xW0nWrw/zJqXVOFl/F5wt4d0vKkoBbG6qJ5S0+8f8jmZxguSPhFCgrpiCUS
yR5XYtXmhuqFtS9Kvir51CV3+ZyVZy25qPIZw9BUaCTD2+/4QCEkJ9oUcRBRw4UOeS7YzMKVhhJz
6uvpBvMClcG2yAFeed3gaRiLJ+nir+AG6eIt8vjRyRvMN2IRGeZrt/eue++eVyw+GG8Ft0ClJ7vu
T5JeB+NcekxIildUNPcNl81vGlsOQSO1E5wA4kltrenAQ6EAnTiF40G8si8hrz00jwP5gOlJk986
PqHkHA9nleduHi1NYYIwR+O3nnzBAkgaCzDAnUbmcXy2+8r4xwJY+tAmvtJs3xUQ1UW3ENcPmFDt
Z491BNggMg/9baiu2vBR118DTJPuM26+dItRjAWeQFUOApcdrr5TV1iAVuoviUFUNa+rb1X7DmbA
WcEYoOvS9GszOrc++De6pEmk7VZDo3XfNcomVuG+W2BzGDG4nAuTosQcHaSR0ZR0HSqQpVx2gpYP
7po009D8NMtvqzYDvB8J3DZxf7EMwi4QViU2xcYAsFPz2WoSw0vOTGqNom/Hdq25xXVEQwAY3rIq
Ovh3OpGS2T9okBlnnUvHa8ZTx+tbjbkzuqPoaMVJL85RfQ3z9+f4UYef9/4zEmBUY108vSvfVFMg
TLJk4rOZINoSX0r8DAO6X3OT1KvQWrSRB5HDMAmRXdWmm2duJ2P1cyTe3U027NpwXwrzlK2fBd99
PBf390h4l9stVhd2kR2mtD29jSBsotumzDj61pi9jouuOus8t4tWsRcLatDCcEvD1WqX8GBsXKHp
RPhPiTBGaX/6HOwoZbM7W7FymGX+zhpLV6Yzua9RLcWxBWJR0VeYIOJmjZEGNuqUZDs1Zb/l48K/
LEIF8f6079Cl0wPOK18IzUPIbAweQmah8BKky//6ZiGAYj2ZwjFOUFrsDLLSoHAbZHNsK5vUn90D
NvzyTlCxo9TOM2bu7baPVf4y4cYG1lsYg1ozMQbjaGIMwqFFIisUqPQtQ9lKCnwCgDqrMV81wpSJ
wiyTQeYtchmo64KzB7pJ9iUcpWSkbttNg6SmdVWm0+Y6U72Z4HtS5asDHeeSInNex2As/+LqJhRX
7ebQNoDNs8g48vcnUIPyWQTvL+zeL7sZE1gDo587o+pYllRk7CPXsiNmE2kTswlZ0g9qkifSncls
0i204h3DTv14j9qrGCGvPt/HN+155Hus7FUWybdNbQQNaoxxrzQsMk9uH670dBU+VnK81p9rGW3/
008HkrFIZnjT/xE7Nmv5qFwRQJfkjJi0tCXWOnwNRPWucU6nU5AYiSh02ER1D8rEAxVmDphE6SyG
l6x4H5MPWCuDYfMrLIO4CqpbQFNroAomlYQwYjZrh1TZx9EO8RFBtoiPCnqiIiBoACYtammmlXqA
ae9OzW7hCpuIM8sNZi+BB5B0injeHAzFrnHoMbpAYPGszln69syPGTc+UF1SAzICAxAwe2HOhbtR
J0szuuux2+jqpgDy9hK2p8lOuO+Qd0Zz8b7r7ru4cBGYO99EhjjWUG8qyU0MP4bqqga8eeXl1p8r
AxrZcRVyw8KGQFLFAnjiiwPAp/vIlSUp0o29K76/rcaysCvOWWZ5DfsqNl0vHjnKpTt8kpdyid9P
0IBP+wUHfV323rMGDhHUBWI41oZbk5IfOx5ZhchcrZTXo7nW7kY+GaMGXx8DMCAjvEnxRXcr1pNC
ykKRhXjK2oX8DmWNUCHb5Plud+lSXou0GXeivunMneXUxUmNL6n4XkSf2POLHcAcpdyH5f4p7ctq
Hz2Xsxsl//5BxlMZI8YSMnfsEeUzRF4zf3IWD2X5TW4pYVCjaH3XiJ4tpmJTVDkoHrJhpnfEYfQz
v1jjD06rmC5l5qjjZK36HS9xPDBe8vvrJHBs1ko4jZrIXJ1Ow2DCFunz8Xb4X9n3LQPpsUiaRasd
ZtoBaorze2jpwlHSD6NE0va2kqej4e1Nf/Klw23gDsNKUlezErMlJgEPoAAqRIEue/9tkeeI5Nli
FAaMGUGLjqyzsWVc1C/h7M6GpzJjoluu7sla3pePkxS/SdIZTGQlXJ7CJdevs/Ei4j3amuFmnG0E
rqfPP22i5rPbM2OebJKCc+Uag3oWiRP1bJY78aG+294eGoj3I69yfaHUm6bs54yoE6LkEVnp9mOx
aHiMiKEEj+HI5o4QegIqrF8kVPqcXGZoEUUCk272n8Ioo7GXKgIk5sa7wvHVuWU0ZZzdmNCJHiwi
UHfpLhan3mMGx4IBhEv1gFINlpcm8/JdM3Gzdl2063Ee//zJklHKxEdvzFFP6fJZMN/uu7b96rci
MtB939m3eL/m3anAC6MMV60/oXSXVD0yzDkK7rUs4hciA3q9gqy50Le4JTsUmkfs/VFAoXkc5znb
GXXBzE0bvQb8myN+/glLSTTuErYyxoe96ad6EDLwsPD9Q+drJsx4XZ1hIrkeQm3+SUAL2Lp+T6Xb
j4iQ18WrMZ7zvtwbX4wCGSfcBpVR+plU84yuyM3/50zVn67JenyGwpPZ5mQy+DNEs7RTDMIXb6w2
ytVSrp277nT4x24r0dr2w9R3sYZj0Vl8jJzV+XskveOsax3i+RxNRMkAw+CaPc7anX6UMBlwujdb
0N9+JdYFElXKCF7lv04ACH40CQJu90zkK9YmsM3YieUbBhC6iHaCxeUyQHqhkejYezfKzkdQFhua
2LTYmiZZiFv5nmGYe0/Tj1J+H+X3HJdudjGqc1OfSGNVTw/jEGrg0xzSq7vGnt1WfbyePddF6hX4
7Jw0myKZ5Pl92ED8TSUQq+SAnvX8Sr4hUoz5r7N8JrmsXYrbtrjbClNrvObhUnCBTcGfQ5RRLEwG
POgpjS0XYzJ7H2eMwS1uxI4dPTCUzQ3bMI3GSDtr3dV9dyjyye/B7glHXVk7DVbrmFvX7d5q8ZA0
x/u+xAqcHqXh+LQTWKLNtdGvj+gq5E6vshGZzv+oW0udJS4Y1uKSqAz70bBLgSkVAIPLb4HT8qep
rP2cKD4yspkVVKvYmBL58F4zK69o5kF60NrP9cZHSE3hVeleslMftsq5niFAcFqJI4lyjoqmLBB+
/n8PaOmLe00EJAZjcAkajkEqaj10w4ztSPRDN4zP2tggR2N4ZpMgNjMpa9E+blpK3dEyjl14iYr3
OvnQu098/MbX4/OSj6AsSSL3Y+wse5zyKeYX89gteGh1Ri73VWS44r+BWjBAPYKzVuWvly4Xf575
s8wV+ZEvdMHWvTFlt7PPxUNI3rF1eqaTGnwcHcZZee0yccRaCh4dkaZOqMOKIO3fWoi97u8JQdgv
MtJB3oT1Jv7KjK9Fql3vyQWkX26yJWttg/UKsNhnwJfoz63Jw+djzDGGijar//62FpSVrqzacb0U
teDWbUp1IyNgBruq2UvzFXxWJ/8Fn0GanLZMKRNHYsMD6itd9EGD/w51LN7byhL5N499bxzrjN3+
FAsym+u6Jz48EwNqiJOcsONpmroix6Y0VlWKCNiPEl/k42UslfjMV3l/qK5Hxrq6qiZFFebAsk2v
kw5le3jeFvfnMuJmoaBxBVwioAxC54MB3iaWeOOCpPOXVTMxTVnaAzRNSYkibATqGRaymS/cl024
fBBe8pz038PDNVCYK+7pJEKer6wi36jWT1xvoGIXk+9IHXdqdOjtvfDjEgSMRTdcMXzhL1OSv70W
U28o/TYPunQja7Y1xm8dJ4x0zoVLJ1z4YsyaqzJeQgt7qdl+SdlH0V3txeZRMv/3AMkgoIN6NMx5
FC9/xDQu6li8mXOAphmGJ8k1qZnnT9WVBtridftcp63XRQj7YXz5JQwEv+7ZefoE5yDtBoUndQHW
yg6e3aa9b+4p1RuMqGUkenLl3dq/GZlMfwedBt1mTM1edPYaQQJVs2mo2ZDeiPV7gYOB5/yCg0US
5wpWmRTXRAtO1Mt7ypCJlHhw4Mjdk5To8V2hbENb6PbhSIK5ByAAbQCIyF24MFdis30om9mrAWTH
nA0T5NTI18CpWGoS4LnIPMB1VTlHgoAVhq/3FnYq2XXN1oi3Cgacwc9qO1wYzSZTA9ird90vQg9L
HiEHDHiRRosruEcJ1QySonLFJr9ga4XnDJHAqcsOWYGYG6jKQZD/H1Pn1RwpFm7ZP1RE4M0rkIYk
DWkl1QtRqlJjksT7Xz8L6c6deemIjq5WSUo45zN7rx2MMvTok6y7BNZOB/yGGwRi0SPTufoWvgNF
TGZXIFhSqv5oopuUDbJGvVk5CMZRs4Lsee2dIrlDdeSsyHHXgsncga4k/TxTF4Jk2R6n7iA4T7oV
kB/f8PtoM9bO05GOP4C5dFlDexZ5Z7t83GNFNwA6LFoupL4MXYtFzYWkBu975eojSs5ghntKcYGE
VkZXcDDOSvlIlMf8fHtNRC855imU94myLxSWfwihoqB+RAGx3b+qGZlQUrUYfB0gUu6vJA1Vi5Oi
WA0s7dfsBGOAdU9oCbYcn9geV5Y/1fsUhkpn3nmkZWP7awKhYJbPDFhMygL6rrew6FayeR0RYmWB
7P9qxcrI1aQtVhRKBJC6v17as1VEgxd5OjQOMdWzetfYYkvvWBNYOwDu0lRv0R4VYAH/LE5h7Tdi
o+TrIox/m2gLOLhR3hoIYtbli9LbwtPw0WfvUv8wXQRlAJ3PvXG20WUBR2p8HHAqk76I/nr9RCXT
e2G3nYQNUT38RdL4D1LR6x3768ArEv/Tk7/JoVuiyLZFvw0F9m3IJINQPrYAigUPAJ0Nh065sCeb
UMr1NuSLEMWwX4G7RgUCCAcg3XP/xBq91TdjBeXkHCeXqLtkGjAfYBSsTPezgj9kr/DnSh+YsVl8
vcovufqndp/Y/A3f6Hbnq/w6jMOhZv/6PCJ91AhRXLKdZ3J6kaue4HoVXj14MPizwTPz5V4gN9SQ
1hQpXaAmJzE55elGZlfBrA08MQgIHBqyJ16E7JKARa8WJIH5TQmCTo8IZD6wzWiWBviKPRLRv/4i
n3NRZvIzmbofGf6I64yjwVuyhvFJmYvPAkhRGm7aWzasXi2OYN9KKYSY0iH299vUP/9H6gDJiBFZ
pyi1GE/x3ULC70FZjqRxj/vOfouBz05IfWzTIhjk/Vl+9MY7LfRrfptcIUZLil3J10ofn4z7+nYP
RUyS+0uJgtOvS38AIdPt2hdoiqU3Nl/rGeswagfWERhn6lWFHCNFDLomRTQK12G96K0LfSNb66z6
E+efJAuv41UbeXW05BaVndsAG5sCM7pAsv3VpELelhMvo5r6s3Yg5RbJdJ0dNqg5t7XkoBdkxGks
iQVCuaviHReqVO5e00LlLssdvsp2+huLnzIJvh2amr3WuKVwlvWr0r7p40fjUE2/vr1HZneS4QVq
p6wPYu0Uu1h1+hYcooOsoa0Ze/gosCQxSKJzLAWH39h+k4qwmpP5X8Fx+7oAfi5WLhz35Ds6vYy9
flz6rHzemQZ2VD/dDdO/5/ilD19p9N/waSlXJb9U8yX+VpVrCEqfZEAEKjDIC9L2f2qxgu+JhHY6
L6pmVlaJbTbL9GmWN02/jCa6GF0k1+7y62c08f/SKXGTKKuMGnStD4Fo99Q87bU9/Jq1oldeSay7
07QrtVPyHYBMatesnnBZoTu03lz3R62mAQoPt+nSlqmWHyf+44ElNG1OrWI38DoMB/x6AlTjXcmB
Gvq1TsyXH6b7+vGrVqJEkRfFO8lLQPpfr10jQezwcDEyyADr2G6xH4PpF1FFGAwp2UCwn1vm7q+V
8jd87mbt8sNJM6pbWt+mldhdBuU8rZTB2TKHXARbk8CO0I/WBMaI6om7rm8JdTiG6qKn4q4jYcT2
i8+mf1gCW80H1G+tO0NENdODpLisJYeSQZ7z4t7nWzUO+I7j/oTveOiDpmce8go/0ub3ZEH7+HDO
2QEBMl6OUXQYvxwbfR9jS9dXuE/xp8ThgjIFvSVBe/VhZ0JY6QSZsL8dY/cXAdhcsDhAbPQJb5RG
i083ITxIYhC3Gq1g9VV0nq57jAkQVzwBSi8k+2BD+q40ruCZytcmc1J4HRRGw/XNDte/ompox7oY
NVeCMi6QbGVuij/sTJHzMbm37LqDv2cTdLPbU60P7/HLlSVXm05Qp38NkxGPtRyq7mhiz3mMzVso
vlsE7ZX/WCglyrkhkjk6A075j/XH8CYQ6Wvd5uE2Q/uNttx9bfGfqf2T1/+LNfzxc46jOzIcyz+m
9S9JnI3XK5kxBI/bEBJgtqrw58wncV54bsSM1LxH+LidFABQRwyCL5a+qezE124Ag8PAyxbCTRjB
ToQad8im47OC9MDaQWKQfR2SjwxzWnEZ3nIMz4V1a4dbUV+T+oqEXrXThvhmZ8nV1sRdpvmzsJ+L
Rx+ulHP3jZFeLIzAFvu7Sv1oM3wnOT1gSDvCpKQMzSJ7yk9MasEGDdUZr0zEHdN4v2b52TdjDQM2
sWd7TZoJuZNwbEqRiGD7VyrEvTippe7ejPDjNawo+otNJ74/yfHG8Zm9d+X9y/zeOfbVdYPsp7rO
0wX6da6cNvIHTmiEIjUpICTLaQ5lgcUZuM4J1AnXkv35xOU2eSJExcy3Iohb38neQCvuY/5OBODK
ko/h+MkD7ldtQOQQGn2UfkS9iQq5VMgE/TOgZMwLoJd/fGR15Op3BBouj420N0aq8sGp+amoulc/
/jBc/7jDgMOXM5tjdzr3nd0rl6a7D4AEXnTVG5hQ7N9DHsN3U1pIki7aMn8egDvso3Y/fIsHJEy8
4iE8vzAJZTvLXBxCKRl1JISKnkJmAja1dguSlb2wAuCl4ALZoAVOSP3eFhGCnFMpX6L5JmcPWXp/
jh/P9ne0mu3kP2R7S3IdN+e1Te6leWcVPr/HsGxFekKbiMZ+ukfOUZvuk3g117m8sLsL+TIIN/PN
fLs6CD6z0Xu6mOKt/bI7SBESR3vC25J5X8a7aYtT6AlVpz/kB60/yDDhs0MHWuWI62wSFgaBBQDB
rQlNaM6iFIjCaRaOYnQ0kgViKqNi8O8Ry0jdK9ZltZZTjsa1xhBZee4GRLM01sKO+/TLKL6cFVGp
cvZbMN6H7n3m39zVsVL3nbo/asrOKH3ltcDk9MbNtXXJ5nhnw2+fggYWCEPSKNoJQEPkLQWZ/VWn
S4wi/52Z7WUcL4SyRegKNkzTqLDr4rEP/lcAhdzGRMlYr/eQaPXTTNRdnNaK1HUzlwjhdslp/RUq
mA2oGVP5j31JsMaqgW0Pg5ORSZJvW3XDXxdcKPJsBHzLKE5DnQ8NK91wVvbd2szXfxfrXVAkR7Lf
RnB7wKZ0R2J3L3OluNHZ8+iPIxsoPpxTtHKMo809V3w67QWYuqG/YI0zBmnPc94TcnmJhnOiYY1A
bigO9iWeL2p/ti//G2Iqf+iJr/+zqMzUQ5QTl+TbP5k4aLXRtImbqN6q+nav2vnzqkg3MGHFuBRO
kv7+s3XYO2P1cP5ysv9NKKzMk1Ff7BX2DTwUXX56WadXRVrvuf+29Sm70LKpNftsH8/+c2EOg0v1
XluU7TTJFhpAZf3CPD9vZn3Tl1sN3+Vbln5YHB6aS7pFsb1RCISPQnsb67eyfrtdku4UBli4um8/
sdI/LnRAX0qzKJykauPFrhCtEvlcPNjMolMxbAN1+3tbfEgsTrLf1t+GSS05a+Ixgl4iHSBEtOqe
71FmxgnR0eutrQZIEhUuxw6iwop8JzODe3Lp2+uLpsJm6+dWDnbhUxRf6+y2GM7IP1D+VK/P0Tdp
RFsaSS7m03PTyn/U6rfyfBfE+/qv+AEjW3cvT+M7JDTfisnR3oSib1+66d2MH6Z0FZVgI/5D6zj0
vlbv5/woE77X7AgHnQYflacNiNzB2FC5ykHFn2KJN3sjn7DvH7LaRwWoFasaS/NJnjloFv7cHO09
RA2N3WrbEyid29y+kUb//BZoykSD9qdcP72MoLbOyFfL5o2fkoTeChwmlzjhwXzlg2vZ7f7wu63P
VXQGwlpUgezIzV/xkbXb37LDsmeVFWtD2Pw7z7RR/QMUPQV4RpfEvKRGdkQ4ysKYqh3N2l9VzYux
4cPUo6TH+hIBLduX5f561gU/LpcNnVHsC1JNmShIftNQ7G+a6o1dnIgsObmhz+603TPBnuWffc3z
zy2/xO5B0AmcJs534uNGY+OWLQTZbZRv2VJbKFIX8x7nvCsRtmTcOdKRfUfSqk/xMSPh8XxQ9ajP
ZXyskFCH/QL3rHc+4hwHJTb0GKzRZnhvtIfacPVeItiExmk+GKOX1Lt5RuTCHnxx0g8IR4aDNByu
rjIcDPZJz6PekRRLguvSbQH67D5H65GmjxhPkHytw4tMIgbpiQhGkIrM+WKYIGsxYz+bvSmMvtUb
2z7le9c3xMcRCzKeunNOkZ89Wv3tlX6k7e8ZHNZn8Z1AGBk7jIT/XWnXng8mCM8g6ZfdF5uvuHNZ
fS5jj+Q0tYwjV5qXOVsh8RHkj61bF3fDuqSOO5Bg+zG9+A13i47i9OA39OH6eeKjUafUJNLu7Kvp
eYpPUr5Gmb8o1o3NgDDkDsiQETBxLiaO8Xc8e2O0apq9ZS1zbJ0b9AQ9AzmtXG6f2sJ/nwRHRys4
PWLhkeRMGl2+57xzk2rFtw16fEyDH/Mj4HHLfODK3i1UrKUboyOgG5uz1fWX2ElaNM4ogkUFytBC
TtnEzlRdkvmWWCtUE53NY/xByXwXG1L+Fi6z+fZrMptO6nNdRx62tr8sfSlONJwGuIoIN6gdVIVQ
/hdPdUctsrmE4RZ+i3kTnNe4pAC86HatS/xmFKsNod1bhVCwz1pDCuFV3TmcfbM4vG1Qv6Lvjicb
H2pyB71kN/kFqIDN0Y7wKtV3goZaxInS5Wu2HbXlOvhSgfUPuzk9J85FEx1W8ub79Adyr6jbKfMU
fQ28F3ldqy9MKy1ZNejl0Ryl2CfX0J+jbBFkJ4Sv3Zvy8tSuZXaLw1vqdt+pF1w88Q5tOwQotO0m
JCVs7cK2hbP2JScPWb7iAyzUIIDaQEeU3gxiNpmXFfsKqQXmDmOVVlDQN/arP8fKSaodVql9ufEE
PEBuYzrwITHOcFMmNnUp0q/3Z+7/sMKpsxp05Y+evF39PWuJI+fMZ2F8LqIzzScZYpxAwgnLSx0d
f6+t+a0gOXogwYnxB8bH23NtQq8qnHR0ZLS8xHNNu6bckYwEJOP8H7wRU/vtQvT9LF+fmFYi5Y/P
lmp13r6aqzXcBFeW7zFA/CWEcJiYCJAhaBPByf+eMNBZrKGhMxqo8/ZCvoeasP2XdR9d+cYJJOl7
0/nnK4kP6h50FyBeZdi4Z7IwZvi+dXeeizNPomLDxP+3A7+nASH7xu9Nyioh/Ez5BgsSO7pYtkG8
WfGWEYIwbGV1i4yTTWv+jfET3Kl04yyIjQCSX2RB/iqfZMt/jL+10Qur3Tjvnu4vUxz1MRlUKB6P
Tcu9EGx4hmUv9zHRrVPXaBij/mOuv/tVT3o/RBl/dEptihMmg4RTIKUN9yPTR+KcNd9Pnes8EMu2
/aVPzVhkeq65PGexsMkjwlMpYUilDMTp3MWcReSd3OXn4/vJ0p630SLCHgfcbVKu+gdsE+ZoAnr1
YFIWfPig79GlDybrKrRbJzLGrJun1ERwLVEOF8hxbDWxWIg9lfBWUTfVyM28Ib3K7fI9S3aZo76m
jmBgy9j2SFJ3oSPwO8vDOc3OkxYoPfIF+X7xNEK6VO8Sl7sm2g2Sj4mvfJ6nJCAu7cvO9V0x7hjm
1YrHi8swD5U37emE1lwuADad5Cmo1EvjshbCBP3aTQBvcLQyFbZr8xAR7sIpIC/h0pPSronAfZlH
MQ+U6CIJ8tkqz6hOUbknlYNnLFGb1SMkZNBh3G2iuu4OlraP1HXaQoHY6NOWRuTH2iM0O3HH3m96
+UytSwwr4oaJukCSgrEtvyP6BGwQ4ep9cKSoX/s/bApUwyxSqokNiQn00ybxussDGW/wFRMga4g6
WtURHIUJTlXwR3MqEmpiv5ZZnwCpqPI1jyaeh59D+n9hOfXGbN7i8UMPP5Tmd1b+6ZQ/T/33WP/W
0yoQ8j9S9/FDMsExiiFr2LOlBVzy/v9BRtA/4X5tFqee1VdkKHx7mhDIo6NBID8KJPFtUOZG36Lc
1xMC4HY2tj+SZTP11J0uBFF0FsQgqoJXFSjlqRAWOjrcp0o9NxKqpyM8eCOGnn3o0YMMAcGt2UPI
32/YaRvFL6fHzMEpiJdQvcrqtRhv83N5VLPnTeThEyoYa8sBqBh2/AEAPn5eDAazz+a3W5HOBv5W
3zc8f5ZPKmbo5MjZvzWay/gRfA8vnIjscUsXNZo4Ofb0UJm517ODZeyTafGYG56CNJ+oDelPPb3H
5uOROcSGoOwTczxDm0FdUnVoZYEBTqIjmQ8lGIj7MWpYu9khN/YWKETRFzU0ycBbPCI8SDZB3Kr4
zj3LPNmNtCW7W+935eRtFaeFwVxsGKO17Vp2q+9BWtMt1yZzzN5a5pjisE5InwnXsK/jeaPAL+KH
KDnStvFuqY1XlfEZl/9U9d9cfE3qIndi8zS5IjdDd0BzvykcQd8ZjU8Q8JT68rizip2mIPvz2u1Y
7FrFw7Fr8tbDshg2E9ZQFn7i45XsSebkLcOzIg/XxpW5Hll1IbNDJ1HvQ/MgjcTT4ERZY1jZvM3p
tbVlcizDQGku4XAt5ZvV37PhXhL5ZLycPt/87TDgUfS9vqJ9/NkQCIqihkG9scH06ynpLqNd13xM
T6yHO/nREFemv2v6O0Apkthn491g52E/tX9ASl7G38b6TKLPUf1IxDdRuLP7abf9xdxjMm8qxF67
KNwVg2+z690hmsKuRYjyr3yyBrPsCpzSnK0LVUQX1/hwtoqyIRqIyBOpRJaLu2bnrRP701pXuz7G
dHvIhqPwPJVDMMN5LC+KeMlNG2ZKQeTie9h/mPP7yI1sppgZ4fEdOgNdS7EfQxA9fiySEOX29gtX
E7RfMOpcz6sLXuvoS0yJuP4fHCr0OTWYkSpR1NhJtLivgAOWLPFs4/LcICp5KVdjAtfLZnT76pdJ
DXCUaHOhsf2yZ+leV1dT9JNNbq7FlNzcA5MTb0HLEd/HgE6Jya+/mC1d3KXoLl0HgeLS/DG7i6ws
UYuacFKFo8x+VQON48eODk+i3lv+K148AIyGkRk8sCD+R4kOYCLmo2Pl/r7cTp0NMZPKv88da4Ck
xNZaINSw9xT2fkdm2cIG1Q1vEfFU4OjwKfLlGPywjoPU4COBt3YGj568t8pD6xoYdP7i+zi4yfMA
YTuFAVke+Ft6auKOpT70UpuXPtF2HGKIT4prXFM7iCO2z4dYo1J5E4cHG4oCWmG2aJ9or9E+IY3k
KUP7tIySURRMK90W5b0qL1oV0lwMdCjiIQVMXh/Yn4eLsdEUDoZ0AN5ldbhq/JTfioMgLrVXSPfm
lVnfuhm/GTbmIPaj1N796duFWqxFtPWrJb8taLpr3dzTZKeW7jW2KxOljy+U+47pjsMIWNZOjICr
Pliyx/VgGTB3GJzQAx80Y/VLBhdVSg1D44TfVHvWq4u17n6rofPkj/WHKl5Vz73wrVk1dr+UhmCS
LmRKO3NmCZ4geyp+GooQfa8hUlZWopMhYQTRaSEfWIRejK/dGJXYWz5+sPnBHjTtZsCrxu5l7La/
JLUrpS576q7OytRGmrNhiQmQgrIY2w/WVjJ/y7ee1OLx0jcB+Rf6Fk4Q6lwgw5a1AmuBz83+y6sI
MmJvhxlInVMJqXfb2ogh/HypIdi58VZOpR2UWHicnzxW/bVXcI9mDpI25Fn2Bvld+EKNRQEPvyEB
3Oan7JzkbdJv+f9+OoWfGMEEKdcy2P6ZlePg/HGaVt+izxduHKym49t+M8qeYS1D9dbrXjvVqaRT
HB/1nrA7//OzwSYh8Z1th9jTTDhVG3r3HyND9bRH4UPUncTa68+/tbrtG1f5HhySsaq409EkJc26
irjT0zvwvuQS64vEQePVU85xcx7Y6wgnPCpjt0S2vCQvbSEZeSPdyGsr9KgbbJA3YeYJJQhjmpJ1
3Ww0fSMRIDlu6yt5SebTV5++xHrO9iSdOLRt5XCAmfGWueNIpvmh7I+TdmyWzvdEhRfZhTOzzbeR
aKy8WyxedIghhTOlf4VjBUCdCsL8eDl5sc2oSWWDIF/qgt8kA6Jp60Ontz0yyNq3UHMuMTOPLsDh
0qRAmk+X9Ana/Aqy7pkvh12CSAmZPLFl46b0aQVJBcriNf5HRq/0ntW2d75eOMW5w1Hov/zifUFQ
8ZQO3wpvm2PcPOUhKFAymq8fGz5MpD5d5RWGl6PC40scnwN/FeKpY2UQhRcI0kWebtgcpff+eSJh
1gOExrYHx8zYLiC0AsNpeyEi9Lnnw5i6i8AHQ2qCFOjiqYVie6nlQKvIWT2gtt2PV3YJ47BU2Lf1
hPxswXj+z+gMccn6NmTHRD8++5P6HTop6gGhk/yGWQ/W5jnPlkFh3QUkgv2vZIC0vn+M3DnIeafQ
Fs4XMb+Q6/PSAj0JMnOtcsQlR4PazenlraFskExe8q2ULtqEt0tl7ZQa58UhYa3romw1nEJxZvIi
EMER7fGt28rCq1rdTBuUTccxVh7F+vAhoWj4MyULpVqc34iOEo6FhHh/z6D46ISvtRSt4anTynff
i1X8rvKwpvU2d1XHktiFgMr7hcq0G5cVk/SNujF+D5Jr71VpT26CX+OOKw9RuGSEEsdBCEYSki5L
TsvHM/u9fzbeq8HV6DWNV7NwNrcT8UBYh1c9C8dsYcD3xWYuNhF4CYbw+bp1phiyBquBPWCFWT92
+qk3AmE8Z2f1c+tM2a3Jblp1r5+P6xbcj56exPTEXn2QHJMKUthakHL7LWpjks6BNPYjUw9zBWAD
/SXBDgpLu+xlJ+qBIEcfJfwFRkBgKR+1+V6/3trp/hSvIZBQaUvHmGyenGnjqukozvQtE+QCwT1O
wH9yvp+/+YyQb0gIrZkXJsUaFagY/sMBTqeF7qNtAl04p+aVnMAqX3IC2UCvRkrseTvhfsMYiMYM
W1/jYcsf+fv+NAmuvuWbeWqPQrjHxXVoz4hdvj8pvpPRWu3uRn1sDKJT5PCc6ZTU0DzwaF7j8aGm
j1G+vxhmBN5og34pv0HTar9QVabeK5VtQ8ns5IhBCcwb9nnt90zlLIyeWoqa/DbVpDouS0eiSSj/
Jrgu4qYxN7FG4Pj3uFps3hlX9yulJAXjn1Bz3n9G0Wevfjz792mp1NQQGR+iX2RZG2MBxS6jH+Dq
eYwA83dnQK08lv0p1E4oLxixK97XJHGL89gBiwl0umaGciSqITHGBC7ciKvOpyWuOs/fE8uyyYMb
ELtxbCJFHB/C8NAoBMCbyXciKiL639eFz+67fAopfDGyfuPtEB5zwQwDouNx8frz0y2G7Cm3O3WC
33FilkSIXz497YtMunTjxxmm5f42ATV+XdgmoCRRW1TGi+m7d0BApWCzn1fOLJZ81q5K9rAQJPMI
frE8TNMCOJKtk1UEcRnMQvCqzyClKT1e9aGpDySbdMzeov0EpQsSJpoDB2ehIvjzBCjaV+E480/J
R6raHnPtkGaHdtyXoT8lvpDviKfFiYyzX+wPFKerAjCMxH4c38U+NPZDse+KPRDgnHyCeefiUMMz
253Tb79atKyz0Jkez2fwZIlOlVATk7GbBQ9CZcZUwiB1IYbTTlxdMJ7QcrUcBWzjxM0Bzs8uw+wJ
zEZArf//YjAkxekgBnNl40yDsV7sxu+vl4Y8xai7GoRfygGfbp8v1jn6bJ9olzWQrxTgX8zHuY74
aQ2w8CAxEanRmiNSozVXN/hGtfp/WlSso9hiaVHD1Ftrtgliajrq0ymaAWqf2tQdFHCRJKikyPVu
6sh9zAzYhVPCtAgkCLBkDMlR92IZWWpHQsLT8GFYj47XR74b/a3uPZFRmozCO9oSBA5s5x8iqkWC
o9wiFAEt5LFwCy4zVDaI1aQXSv76BEuEcXL5Ormw8VlN8Utw/QX1BgMkBIdE5g+KM3zv3HszjtOj
kcMkCl5CoFRnothE+QzvogyU8ITVrTy2mCbL01M4ZtHxBaTPeWZeJS1JWQWuJGblOB4osReu35wR
aOAj5CovonbFDG4+HyKZnU9WLet0nY0PM314txfJhB+4AnmyIptOI5i74LUho7BQrtZ0yRBgYfBr
TvSYreWrbj65tkHc6CepyNZ4EeNAqI/BZioOwwgZx503G+6KFtJvsspODeIbFQwBcVnBExNIFyAF
kdRTVfzJimXE9JUxNbW2erJVYy/TvYnK1itLWMubfE2do1nrPHE10E3afp59xTVCT73zA0pYXVvL
BkU6SDs0avj7XvaDB2jx3rWbrN5a+jKr+YlyMWwyW34G5MM3xL+Rdgi9EUJrGWusPSEU/YliuxD4
Ac+JdNGi6zO71eMtG5lSRoUX5p4mbCW4InBHlK3EAJoQBTq+7qM3H4y2pSSIktOgHrADzsJG6bYz
vYbc0IQdgcdAW51Z9dvnUSQxfcfIAEuTquK7Oggjedz8p4lRErttrd0QdvSSNjzdRr2Vv4kMrC3D
qzBeu/AqhtfhhZzsWqYXXTnPrgAwUT5Y7WoO7XL269ivZG/UPQMHBk/zvW/fFOFjWhLwuPqOP/mw
P1WhoPLBniaQPC77PE9CPzB4Qu5hsw17T4I0xdRe2JqeJd0z89ZOl2d/viBxoyxJz3zyrykAB8wS
cyGEZOMJdhyW8ZbqBhkLPZhIEtp/LDk3ym8MLKR5K+Lm9R2jtcRyFfZJG44xLroNDXevnzLBjaVj
LiODOsE40Z3KPiG5x/fqydKW1D0CH5HdWdpFMT/z+iasIZx3Tqj6C5n2RVTiArcyrMMPmgcD+iJ8
GyE7IhDei/AIPQUdQLuoAaZsB049txYpADh11ADg1FEY1yGJihsqeshgYrteQx++kYADuio+nk5d
SjbcIXe18FzoV029dzqikEUZkBq/DeVPEjmxtR4Jeo7/1d/qMMEBAiGRIKx4Zri9XKyjUNbLNWIw
ef2I+0eZ3GL9HILpTa99dwcN06JPXBvJbdbPVhNkzVEgYaoaj3XOv1xeTO1J8SJrG9zSMScvPj1O
EO6z5UIw8/3X8klV17xwx3gtyKe/cRuUzTHzvxBMMv+pWDTFa5lqvFvxlkJ+pfKenuu0XhPLRZqx
aHgr1SLHj9VFBBYv3mblNkPptZUHlu2gpLcwyJPIi6LFk12gidHoSuZLPbP+PnfjbmB0EW2TiH5l
Y1+Y5nUUWwwvoi19JPToeSEArJHObjY/QcBgpwuBEecGrGxP057uWJL64HI665BO4DI2RENZ3zhU
mdCX6DBVB0U8ECvUpfYPoRpfGG3nVLksAKVLM92a+v4UHmb4qDZN+Scp/xROhac3qF/nzGJecXnC
9n0GI8oUxJgnOQ1ofiwWLAkUJ8aYR2FlPQ/luNchWyT+kxZIY+X7bUYjISB/sV7ajtMyfapZD+8z
dxg/XtUfRvaBZiHjW9jW7Kqt5+0J8m+44Z+RId/dCWanMMlFezZ3lnpP27eELHJfrPZjjsrj+NSP
sX4y+kDqA48fQdTeGu0tSz4Kh2U3J6h9E6a/porY0I9d3l6LXWJ6TPpFEa6yJxF9lcWqjSP7Au/Y
8eyngM5uST0gIv0Hr8sgjIK+sVoP/CPv6mqEUWOsY5U+gPHnYhzTEq9SVzhXpgUhiLOoImpn2o2f
hvQpJ/+4Q0CTJY4Y8RNeZIhWyVURbjLNguYZb2vy23DxPNEYnmJSMaXFkd6Gtx8/eqbcZ7l1gZGY
0Q4ayY/IXShX3Efo3KlZ4w94CZH1WKZcBIj6CrgijIuL91wb98usjeRJMbwI7AvbIFKOmy+FTEXl
LUkekXyl5TQTt3idQoGP+jZFF+tkfkdais67lt5n654/8V3fNf3SMTlbZelqkE8/BcdANF+6aOLD
ZCk38EqoGxFtvOkV9iOOAaReDu9T+JY/f7s+tz03y480PZo9CeVACDvWf0cHd8OVlI9vEZ6B4kMr
4HJ+lOUH1wIeTNI8kv9JoNFgCHEzpMuSNEseRnfD5Q3boE6Js0WUsPthuv7rIfKBZ1WJ/tz/c4fq
qqfIkYMYClETQB94iRtiakCj8X383IxD7iuDny3kFaDeQDa02nPTnO4soNpg/6s/T88hqOa97Cdr
PjowFrt2tF9r8rBKr9O8qmIJstOmXfv0y+ciimT7xSWBNnlBYXp0WeL/vRJbbAnfa3UJvWoKMzCV
OKCXGov7zowkG3QgNAp2LYu9ROQVcUu32cb5xVADsjwE+5xusvSos8B40kr6xAHYBVZQFgPmLXNk
6V7Nn00IORHkLLwLr5YqemR/W7qZThaPX7rPNujiE5K0B4gl9xHneyC5LEIguFMxUFN4+EAYKpJY
ra+aLRi6TFqzNtjyaaTgw1y371fxHQ8yH4YgbEIn3lTFUgfLR1YrykllNd0glKWSXPAyPzH3Em52
dDhrtx3eOk735gJ8FXz4GjLM5MRFaTexsyzv9dWYLNSIiNrx5XdOLYHgwjV60jDYSOcQw9737Egn
r9oy7zmiGidRbkJ6j8VjlXuhoyXBKzmFPHV4sJmV4u1K3ow4aMdVn1z75p7J7/pnOZ1R/Mc7a9pd
r7XFsvAQZ9hrjz3hQN2pJetKOwmukj5E2qTyHg83rWXlNiLD8in9+Q3DsxM8fscNWUYL4/rKvkjD
sdBPiDHXQHvgKln0AHbIiZFuKVqAu8xlaZfVoQG/JR4Spg/OPB+b8miRpAM6UVNtqfxIiAaf34Tw
Tk5dcSEGI0lQPR6V2NfNoEqged1V/Y3TVFH/jCoOGXQGd5TDbfpbG94syZ9YfTeol3Yvfcfgmepe
pUsb7B+1s9HDlQx65civWobzV/udjFPVfphYHKftXPE6eEhlSgBMx8PjNcEdC/LqDJaa97vKj+p4
yv8PVWfW3Ka2btE/FKoQPa+AJEB9a9kvlGMntEL0jX79Hcg5595bldp1muzYsWCtr5lzzMp1wmxT
D2tTnAr9RvCcR2PdwesamK9vD/2cQNvDl7d6OAihGZek7G/qJTr0UqN8cO8IrHq357pEfq64yPuj
fh6feHFcIgR4hUIeWqK2R4gDTHIx4tgsp4bZlMsREzAxn7Wb6WCoXrIP+iomPa7auhOHsVj+dEsp
tnB9OSZTsftj9lOfM6eTro6jAmcvAQSxEfLVhtxkaV2Gm1LcPIONGmxQ8xrjvCy2Olgvj3KoQRD5
SpcZU29muBuMAKgjk3he8QqC5H0lykjKKnz+K1j5jhOExRO9lNDuh5U/SJDgB7/Gn6++0olH21Bv
sfQudp9G96kHnz2hg/2nkH0w3YZ4QELFobo9Tcb/M90TyD7X2dEwuZ6+7XqOiUndlbjvWE2CycEP
N3+yr+u8S0Xs8CTuXqbcMZEXqB7U3WYJ3Jtsb/vevBn5rWg+Sv2jo+RF4VRt4FGovTdDZMEMJPIl
xYt4OUJfDX059PXOQ2+AA6/OPfaAdwp81SaoSOUFCFyR4iSxqdoFMpktssBgjG14+pzwL4ixPkcD
u6vBbC+RC0PdaD3HAce4mgzGteno6jqF0Y3jDKk4/YnAYcgEYtlUUxgQ2caAsWgtBWNnbCSMrKQX
TBEQvFyismCIX/HETWAIxmUAovXwgNBTXD/4/E54I5Xnfv325JTPVyLKeG1VNev0ZROCadE7Nf4V
fVVgrhxX286a9lPA5JCITHOW1GYx9yCMoHXZhsGTSGaTOT4kY9YOzAkxj4xbGHepuC/FfS+yxd6b
GClJeRtW8biClHEPVw3q+84ec3theR1Ih9yr3sZXuXc8SuVHPd6k6Ye2zdNNx/6m9+EgpgVX2DY0
dxCtoUWimB3eMDnWj/fo+RFnH8/nh5h9BBYZxE/5sN32tTfWU6z9LPVk2xwu4CnSdMJTYArR6H5h
UQSLVF/GBB9E3mRCL/0xtX9Aga15+C8lsFBOYU7Fty4Vm/C+R+sT41WaXmt6tUcUJZNIVVqanN3R
FPkY0nIwiaQ8QKcMPa7bLbx08AqVmmUXcB2ClC+mgY1krEeDGGOSxDbhvDyKmZfxY0XkNLja4LXQ
MQw/7BxDmJbh1sLUWWTvBHOhPezHePDOJT6OdCU+bASZWg9R70PXPiLnpx/TIGLkHqoM+rFBds3c
9Y5sy+/CJDut0oPJcm0nYG5UWE9b3egY0QoygI7goNisB32CIBTV8Vmtq9FOiIrEFvdCzgmx96i8
QJ/MuS0LdoBzGO7H4e09h2C2xsvdYYJi6UUQ6++IpEORqaVVv3BwewsPlXEm20InHcxcsSi2jgiB
p0UzMwf7z9HK1SVV/NOZdqUAHoLEUqnkIClpfqf5REOKg4+7Ln0h8qBPxNshpYFep/HK+lJkdqhE
vXFcTQO2JyqK8Mh4TZidZwQ52pq0XlMIvjN8rCwMNLPqLUqThfH41KqPvvqIUK2iZAx4N9wYmYdP
vIRKzk86jSICeBSsMCj7CaO0iF4GL92Hvsn3DiOADvi1cDWECSWhzzNQyxy7L/hgxgrlfmysH39F
NU4BGYj+tdlaMoFsbAdbbz+78guhf9raWoj+age9RRxhy+1yttrEHNGyrSvpcI+Pj+pgSodMhsd2
CKwcvUN+ipRDFR0+P7t4YyjrjNBFxe+/8W5DwwwZQWdL2/4Zpk5sAJtQkxgk+pRp0s+Oj+YkWkwI
DkiYzOEcO1J9CtKzkp6F/nz4axCPkx8f8UJmltMfiN3Cd0muQQx4A1wwLutp6ue4z5yY+EPIAqOm
7HNbB8ir3hyj9phqRyk+FjKDoYMaHlhAlHsW/aekw3/J0GqvC1sj3CbJ5llyN2osrldKfgglYo2I
l1oF9ADZNROud/zuDnyYJF0OUFtiV1RdlKpPv21XRbmmaMnD2nool1y4PvJbyLR3cR+uWXCdJdcm
uT6ki9mdtfIk83Ggqo1iyI58ctTQjP3hVfRLTmCdwUp96x/vyuOdnkf5825WX7X+9ay/7mTcErMr
vj3Vs+ToM3cmL4WBWDHPzklCQ8G4ltABZHuhOI7NSUO6l1214Xqylfjd5dsHc6RN6ZJ9NqVL6up+
pqJVwiCK0OsZXw39TJru9Wfi2DCB8X/EN5gPh3mBES051bNzmbypVvm3cW549lRyNt6E5EMPP8Pm
d938HozfAf8UPlnog9sVNnG86ZT1h3r/kKIbNC7WOMnEqksZ53JG3fc/noVAuEaPWya8GwVbn89w
fi/WjJE5XgggaZ1hZje4cKoP+qz6edPktzAYOOHelHjVtPZoU38XMrbHTc4UixSUCS78ImuWjHHu
y8rMrCTwMWzksBrHeXcpPtTQk/Fc99NFC/iJi1Yp/AQrg+VmqeW6wK5qFIS3kmyG7CAZB9vFFDne
NyKK9/3fU2pYNnGDW2Rv7MSHA//GYI3WJLabR7zNfqt4GOazP+Gi539FMnhAXhtcqWHH/toVl1Lk
xwE4aoJQIag9OOJLzKOzd3uJeVA1iOIcorRzVYlOii5a/FYlHyHtOJICVGQv5DXFDqTqvEOneVxJ
0r+Sq4qXZeLPTJ/8pIiweGHdOPztxXodlZNdpUNcQEbki5oqovvYJNUmrzZwVkVyV7Ad4bUkvXle
ZMBkVg0J6MX82Z4f8yei494HcbT6lu7eMBXak1UGKbVqAFfYiQeEEkW/wo2EUMJJsNKa1wJCnX1A
MdAqO+Y51l8AsDDy0dJp/owI18bKu0mLoUk8ptgyMdkd8EhPhePsQW7ZKb3PVWNXBntoijZsuitE
LdKfKsLrdjkHVHRkVGzVc/7fCReGIJf/AmlVWdzx0gvraNwOtS+UXgn2EXHdSzT2NKaZpblrnIfl
hN3noP/eOH16giponmZfzqZ9bJ8gOGWbufz9uXNE+3+1p8Im1SyZVFD9xowfUZ//zO1v4+4pr+wn
pJ30dHBeEZQ738/v1LoG5YqGFyXceo6g7LnTQTtkH5HynkS3SlvU4bauEcAThYJagAncEsFRmzNx
++QLQfo0tyb7mAeL5m1Y7O7FTiYAxBqrTaqsSamHk6KME+Dg/kqTMqKlEe7TYTsY+1Q6knEojlfq
TKF/v0fWqVEsbY02GS0OeTHrn2Q0qxesGNlZfAUmx5Cihpo2zcmBrhpbNd9r4bF47Adbw871uY7h
lI+7uzcHoiCw5IAR0fhQMgpa8RbuyRL1U0gMIGvIJalS6KsnwTRJ3v8GNxB/ACKxQmdZ94OMWltx
cY6J+rKDfEeFLJ0fBLmayIauonnRS2YTl9Hh7J4TYkh1BUFz+BTLd/3+Ft8vdMbJxvcRvgQRU+np
9pHl6fYxtCXpi/VJmh2b8cwBzWHuihbAL1Vi/OxHHDZOSKAj2wgsZ4wFz0X4Ria335LYOLgnkmav
2utHpwTv0RxPvHi7x++5XfxJu31AULSy+/Fb5i+2QKhuZvhrp3LcRAMuuSsnADVIQd56cXlCM48F
Wq52quZppFW9oLKVsNDoS1+t6bOags0a3b2thMYmfyGaIPIPBwhTAWNpAUcdUOT1W1Q2qIrpscw1
26le8qqF2C2msKZsCmsSgWbrawO7+BbVPvFzoVN1GySBxUsS+EBcE297hNfmqun91Td75WfxD9LO
YImxx9XR4zm5clcEkj2jvoPR7qV2igoypz+qm4AO2GpXauZxA4V2X82fJmbSRYdzhwK3nmTKJEsl
c+R0TjUekGIH9STFPsXO7KVNPhXLtj6hr86VE9rBdmfu0WOnL7t2IHsPkXX3NHYy5hyiNbm49h2L
h4yjg3Nq4z77ifgwgwMpuGSd9MxKQii2FEiLhk3cC1gNPq16UhJ0xdV4ATEGzN7Cm9TcNOhMGQbv
9HkKbWW2l+pDVu1DW483kbxJzFVWsWvJgnWJNpSNC5TTmfVA4EvpOVWkj8oNwJOwx9MnYsyj8edv
OQ0koRtOK1JZ7DUaEXP5q5eHIAylUnNKlRhi1NOsXpbfmuDcW+uXqOhdUoU6Ot9ujtg4Rf7uZAXU
X7ujovMlvGTe5dczlGaJVI66g8sJa1fXMgzWGQMpoD0JK4cBMK8qt6vc8i8rJilf3Z+b0YCsQ0Vw
0BClRHw5qI6+mvk/xECdl8hwW9BuU07LXVHSABtbnDnx86BhXtqJ2dWs38rZDcemt9Dib3X4TuNv
Lfr2vOGVlEVsoxhftb1R76JmAmvKaDuX8rYhiwDH9wsjRDrNjHW8vZKt+4p7OTDntJaTslixOg2K
7z7R9srrwUr+0NnywU/BNXz8uZcIbOPcGniqdOq1wyrVz4Z6eJZuGdO4CjjTFomA53v5zc+qxZMT
TKEPeulGytzYKuOx6w5TiuJbYmsFegAigzHoz1fIDTYGn2w+qa+fBcOwBDopU645jh/Go8Y4jV1Y
vMGnJK0QIjS97/8V6XQce7viRUM12e6Yv7W/WoYMalJIRQ3uTfacFkG6kE24mxDJd0jdplHDjJVP
vqP1Fgc0J/uxPqr9CTAVLKDEyw2PMMTGgFSCS5rscgc/6ODkwkYstoOw6WcbudoEkIuydZWtBSDU
bnkcI5tpyeM1LaFpM9FcnbnUMiTUxu+2+mL9FB8ZmfygEyTRHeexQejFsm0XbJVxgJOOwbv+A58e
2wk+PSxo7zdOQyOQ7wZzhyI9zJcPYV8iUw822aUjn7lecYUnxC9cwuR8+GbSxxyrZBY5reGH1o0T
W5b97u63jddlXnGnH5w4jAaX98QXtW0dylQE0gpN6sZlQodHdDvIk0NUejlEBT+wSMM1MG2X2whS
TYS6BQesnXY+uJpCBDA3GQwf43bet9ZzdPN7TDDVHuAmyz1keUDA8Y1PFPvwyJ4AWDmAOWDl4Qsq
Z+IvQdxr38V/GgdB2BvylVAEMrMDgeoev5YbzSbApga5+vW61MHS6JYa94xtA6tHJ8zXBePY6p5U
g+bxpX4loMJnglVu2pLslg3NPkf0Km9WSeE82l3awsfYJckOPo6h2oQ/sBDBBoM2VtfPMT6aZ+I8
gcImv/XaMk1W/i8ZSCBGxGOgKsUGNLH3OYAUjWGifiE/qBotADKTCCZmREcOmPXfb0qx1gNebzQP
xcRhmj22dyRXD/b3OxFXEJNlmIbu3XAb0VVorMDLT4T59QDSJV3/qoZIqJp60J3cdGbQB+/WcldA
md510OKQ6OTurz5O0kF88Hv0I3VEDhUHhY7FIRnhiKpchMZlb0fcgPM7U2VeqDk7n0fvg9gjEjIg
KmSBzhFREunFEQK1OYSPqkZNuq/KXcOmVV2jzqu2qrq+69MiljTAZ3PSsYNl19JOk+9HBIfQa8O/
Tf8HYG71UZnvNNZF+ZYu0cHg1tofk2Lu3W2TcxYrZrzXZGTNODq0ACswLlmz2Uvvgv0ncPTJ62jX
zY7o7Q5BoskWrDohSbknNJmHeMOwSIuueDaN7NgBvGD/ke8V+TgFCrjMRsbQGx4eqoKe2Mby0paX
e3lR8RA5gxvt0C2AztyYoSVCKjJXtXHgOguzw6DuqR0NkihueXw1W0bdtS1jcFoy/mdB8aMDebZz
KZs7LOvFCmuRDqKvde8ITXqS0+jiFonxVwnWqbEd8304O9AkMdLD5+8GxIy+AEXJzPmGkce7TzLO
gILUkuli/QH2ssri/mzIFwTL9fBPsNyLFtN30Fgj0CNsIodpjJlaM/XUVZe/YDVmN+WtxdoTnGfl
pSkvp9ESyksvX5LQhleGzb/+MKuPls9EsVLyJ5d5th/vU/KQ/iAj6fCrkHWlNmYtyWPkr2qn7Hmt
HreENIbxX/pup7gqH8owLSlxDRXp+U6/RIU/ZYPAa/ea/zM5fi7uD2Q8q2FYzQamVYiSsNfBQPfN
26DQHF+y+jzTiXw+KLNdgycnWCsXNPXqS1M/pf5m+3CkV94Fhv0Tbv7D7kDJkptufHf1hcQig5EL
YQfzFrldCad1YomjvwTstJhFSwx3EctLernHZLiDWrArLVncFuG2jTe6sk7L1bPzH9C+Iw/aX781
tC32+Vr9V621waoMVhIjoWmtg6w8J7QodpLZ2vkeyxNMqVa3voNX8KxzAJzLwsd09cibRR6sS58k
4sKteOYQrQyerxi0DQcLxANvasSzOpHwwmrSdUnggaJN1a5n4Gg+xftHMV5AwCHmW+EQyXKKcq+t
/ItdyZNA7k7wL/etYWnBwcfrPL/49/bUCmddYBN6GwEF5NVFky9DyoN3HVfMM43q5Nj9VKfOGYZW
TAVXnxd//iy3jbQJlKn/UTqge54Z+1q7smcUOaMr7Up6NWEtIVgeMUVnEClAyLyScMpx+7ZfW/3s
2t6IPDFqwlAmXmiAyhNgcLJmKNjNn826ltdMmEWa3HTdQNWQrF9NqWhZnWMDjefok3E1m8IqPuDz
iYez1p/x+XTVideeyWWo7tvEgYGPjxzUwbTh1WlgNd87x/EpChbdF/0l5DJilgx+5bT1q3xYbW7M
l/Kj7QBJkhBIvUDCz84Fr8mxSddvfhfG9Zv33mZ1Fz0u38IZnG96C9qrOTthDfwZxNDZCo8DmzmD
zy63NGYsFAyih1YVDJFNuUleYTR+SOGnWn4l1RdIwkjihGRhdTTUY70O96Lx+37+ZUpCOpqtrkPo
QVDmSnYMucjpi1Xw10xA/k0R0U6XvAnqDRMwWEKYW3o3PjKpyVkk6HvEjCLvc/xuYnvq7VAiROP2
LOESpg7S5EtZXH6khxy5SA+HestkdKwe4Bods1qaD099ePxhVpn/LliDfmZoxz1qqsHw9K8CyADg
lQQP5OTwTuHa1Cuq+1n0naAAT3/L5Qehm/HrrBweC+Yoj3p1OOD+pRHT0XELx/R5bIC6NNiLME/N
CwYmd8LDpgkDoBvW1dQmOU2FuJRLlz2rA41xrybW32eyGjW/1Qi/sNHCpgIwbZeHTWVfq64MzdWJ
gSzjyxzb3FYwtlz0v57PpK57wdAIY6hkW9izI5DtX0HaNWaR8HSVoYc4EvYAgjZQsEgE3DqbsIEi
8CIoKFiuOCieC/M++XMLgjoeczGb0ywP+7o8GuN5Nl5Rz6fPg9BgQ3NL01b41PCBLUO6QrQQNqdP
0VrkjA36Bb/g8DXi5Mh22M1pwwxz6r4koGTu+ABKx0lAOhNIJ4/lEus9MF5/XbpavaOx1cgflDZD
vCFbSLW3EJuzl+NkiIghCjt7Hp+lchMMKCRO9XgKUfaJW4nck5cTpVbsX6ImyqrxIDFZoZ1XT9bv
merSEJilT25COgeWMPbA25ascPPZilV1+M7jnsZnnRfUToMdDdQogpTaa8FuZuvESwTWr0qNq7gq
TcUJP6oRses/4AVGzZxadPDv3HI2SRUwBp803NK0MJLv08Koij2FYxGl3zqW1rCaJndNOi0FgCMT
TT0JenKwXZAktI8ftlvgEXMxC/DMTHsohfVB65GGDey4QHeMxlZx+95dpCHRj/QbroHKQHZV2Q08
7qPmt+bXwO/4mbWgCqxoaZrHLF7Fb1qyuUsu3cf1itGIhmjlaNjqygVs1CQ8Jv1JeZCH+HZzyvqY
FeeyAy9+pSBP/Y2Nqz7hkcTehKz0jq16TpNBbjAysjZ6oqpDa7DqZZ58yKKQTMnuOMTi9F6lmY+c
TDc8qEjQhoKtFmw77EOzTcjJ267jjn4ieSKq9vXGC2JbQmOh+/k4EQKEYTJKq4PfEPn44qjxajC+
ZsfP0JENC4sHhoDiokHKMljOj2QddaFULMXI5LpHSgB3e5od8pef5WfaNCObV6I7ox3Vv7ISygpC
gd1AYGG4ZZUwGKsxdkzNUm09XNg2W7RBQWS6z9zm+vDkv3CiyEKTp2yrfGdS5eAe4/az2Q7NWBAx
i5K4sHwFdKvgy5LPlmiA/Zlot0J6N8cPMfrkSshbDoqjER/ZEIxOJ+4q65eiRH2fqiHdemrhI8kO
BWdNu0ebniNoChExKZuWgJ/wnPaI7cpwRzYN1UOsb6GB5MHkcoYGkhdkK+/kbj90+1Hbh/Mc+Wr3
PnbvVfReidAJHq6QuyBgCmRfDMr+g4CJo9SyAmXfwQwupn3kBNeimhZ9sVsh005m56FIrf3XDKpB
AnDWZzG6qS9RsojKSQNVgAivNIKWphUfyBiQpV1NIQrMdVqYh24TrkTZr+++OJu4Jnq0RKFzJ9lL
Aa32/3QVKZKF+6SrUHjwUY3NY9RGpYs01WDGXBNNN7GMGnZEI0Xn1ML+ROHQwvZgfxpfkmhhJUL5
7idZO8YdrehU1DflTg+3M6cyjv0W2ePrCkjZ6hteKWJk8noRzB9+Ve/jRv6GrtZTBkcCqRcAb7oO
27Xyt1LnG6LBchimy/8eqBMPMJoOVOovDlQRn5v270Btqnkhz7HHpMjpF+rsqIAG+Jgl82COaBou
4H+f5mf872mOkOLkW43E5OJQzwE1kw+aarcq/dgkLB9ZvPM3YSJxwLwoq5N5MdGOcnzsma8dW/mg
wQwr94a4wwb0rDd9t+aoZmjGIWH6uQZWVc43g775rYzzfo7MAQY2hLJPXf1Sle9KIhod8+QqT1bI
R7jLdMHTXnNmpu9os2FpAFqOMHEn7oxmMGahURDIJO8Q+JbKMrlbP3aZAe7LMCceTsotLLxKv6gp
xs4iGtYPObopuB/6Y2TukeU8nldkORNoYBU0K7VYT8NSA4/V+gfzNL4BKIlSvD/2A/C8wGBFXyCR
ZML7B2vcptSmND48BWsC8lZ0eGrP44weV04O96J2B4YDxXKPZYhQ6WF0e82tda9HVYEmkiixH3a5
0a8KbaURXEjqhUwJF+huJro5kRPi/7apmsndtoQB2HbLCksOJfeLvwjxQ7ICzg72klG1Fai0jVUj
+jEr3s4Z9/rdTchlZwMfjPMimSKzjRfKPZXW+nOTBpvhsbXvj11CTOQTJtu+D3bmMgHDlUINnprk
p+jKfCcvAiH4QXzTeIKgP+KbZtHfkgoLn9QuKpowLLo7U9/LYILUUzSeqYlfblCN66Z3x8BBQQzU
1ziWNHrCoXie8/BtNrwH+gfYipr2CeX4MR9xc5wLTqXCLZbgFv6rDenhFSgstPw7FFO00N2kDeE5
4LMuxXWCHdBwdf0mhzeFTD1cbisxXDFC8VlG/Cry+DkzshoUBPdYv2/7OXOwzM7kkxOocx8h/yp7
Wr+iTjbuRi1BX7rUNVkn7uOO8Zsd0EKDGcJKdHArciRU71n6keFrpCQ3K01atcU69kvMIeM6htyT
e6H/7/YWVuCq7hOoo7g8Hus0mS7b7jFdtvLde0rouVkToFDMtSnuoEmauRFt1eY603MII4e6JsEb
I5ByX2ci4cD+7L5SLPPhJOwLnRKRrEL+7i5OtkE3zjEgo2SX9vRfeCit//L11HGl2D0PD+I5C2C5
fpPCm2Tjtt2bwS76ZuomwYJ6Td0CFi0TONXPAwLtwDtotl4T1nhIor1k7JPSqcR1pbrNiaAmq5Te
R2EP31hp7b96i7fsBlU7QYDiivH54FbodluC8NYzIEPhe0zoJ5XGC58Oi1g8Myo16CiZJQkU6jin
JyEOw0gWBJimcQwaTy+SHJDx1M5yA0zQ11U8L8qfxwvqCoDp6VTPk5ocC2nfz3ZZtH0yPkFqQfoD
YwfkFhtsqxw5t6g65NUBgNOzOkSKzY2xgFnfHDEichjncxCmDJ/00kI9Nr4AAKjHjGoJxXQWuXhC
2Krg5nYRL1FiGvGCruSlT+GtmPQpjvyYZmYpDusQuNc8SCaoCeCSB8zf2B0LNxlc1rLKY1rLxqon
ujWU2YuRoHbe5S1qdvyOu4GBWQM2jv3e/dbCM5U+S/WDYQmzqfgqsKXUDmxXWjvyn/+RDhLkAsQ5
TnYVlqF33gU8feiUSK/hBSbaJA4mfmhltep167MDUMpd3Gz6+9oWszW0bfPuB42Xja5WeLPYH5hc
kp8TLDhHs3kRY9VjwUFsyj1nMLutu0m6OKo7vv59ihTZhq03w495G4j/stbLEg/iF+Egd8hNsUf8
BXnpv8ncrLNPI1iwGeM8IjyBUeVPPysGPlXNC7eYSxNusdI6i3QgI/qscpDuaisaVYqfGo26bDpm
sQT1fG/YZrKn2ZY25O5+byIkd6hJwuwqDoe4j60Oykt3KKXL3wjRdDGtXQDlmpRbsxXT3YpGaIK/
dY5eLX41RVmXWpOqDja3KD0U8o7xJPRO3apkR5lT/2A1gPKi9xPlpY5O6ThRXpShsIvU/ssfyMa3
G3wyww+l+R5H7zMZnttSbICoowqGPXBmearvk/EAIFb5LYenzpjPOY+hO9T1/FfT6nBaskbl295n
8Am8HoqLPA3WguTKYA21uorERz4FTgx2z2m7s4XwSEy26R8sT6VN3+mlqm4xXXnqazAocmKJwYr3
UD5l+RFO+H+KgDp3AQVQvGL3Qk0QZsyygIP9R6+cAg9lN/DSK4t+X1zTlJXhG1gi0vCeMRlT8zq7
qDmei4M+240RZSFrGvfuKMXZit46YPr7tEbPs4mR4iAMFPlITjrC0f5tsMFvgbGY/zLVKgvbsYO8
g2nfjVkodxgSUb0vDHQFaOHhNmXL+xx02z3y6mE6eUMu4H6d4SZKfHoD+WE3yLiQfrxJ8bv4Zsi2
DK53HwYXC/3KlBuk6S53a5JjZP6N3kSJnF9CXAdDp4Mmn2GovjGyho+q33W1VNlAeQo7RMhOdv7y
9aX6Gkqd0fv31CuKHX3FACJhQ2eRxpsKnhbwjpVWr5Sa2pU+ApmUIyLGhqPzE6k0LJ1O3QvxvidE
HvSsE6A8JsRXnxiC+eyMC1phRZXEencXe9UxbWRXMf1E4M0oiftl4nCxhMUabxg2g0xYYYFs6Ahp
XGzcysS+TYCLUHkLjOvdPsqyq3WTNm3CeidwFFbYxp+siD6BwbSvMt5kzf16jFv1xGOsypdpcUfo
HvaG/p0B0cQsIjqR6djRC5VToE5mtEaBn7ijP+DGkdpNjzjM/q2yCIXWw+XY8Gqxp96juWGp+Xj+
Fps9MdxFuxm09dWWJpzCOqAlfqylYIWYKcCxR985r5VNPzoNOs0HIidmHKxZVkg+yXSJdsbTMntb
fsBxXYPC+ykWE95e4xzx9I/Hqjt8HzQmGprvGpgEzXOA6YZH/nmjTOjwmkIm6FD/TqISNV4iKnkk
B9DYP7thcgjRwZdsU/VlOWdVHfdOU9265APQXmIzK4LIjPDQ6PwGoPa2M/ZCdCqFM9ELj/K9UWjt
b9oClApWcAZ18v7rS0Z9p5qOxPaeiRif0ZJflJDSy3z/ZN3xoiLgdf2yxOjyYLkxe+/NT2GDB/kd
KH6/+jWbjbUh1gCSBL6RwZ94mAJyZGmFI9M868k5q04CLjB7sESetXySypWdewR1gryT3x299i+4
UXQkYu5gYdQgEIdmH4wa6wpFWGYKlqCJIuGp6SFwcJaJ3XmwpI5h0x6pKDRPzlpZX2SvPCaDUbDp
BGg2nUy9xuoZeK5+I+xUJ61NX9XFaghXiuxH5LNl3rN2HHhFjH2CTY3JQvvSJMx2Bx3vXXgU01Mq
nYX4IrC2lq8dv5ySlj2aPyMnoXEvtmUxktrHl6e4czGUClTII1hkv81ICvXgxxoveKzK8irFyv+7
QRJMPUtNWS6c67AbdiGMJ2O30oetMexkFsX1cbiVNfOar6fynSh/nhU45N8hJELh8y77VeNg5kBF
8FjPmMixa2/8QZpkH/zUntsY2byApWmjzjYQWXX4xeOq2irZOilXwt3PeZagVMS+ZPhxxHp9yPYo
A6riH6StG875cC7Ki4n7Sjk9hWPDr/yovj8774CXkU0/IWx56Narb4aoGhMG7C5s05UveNsFAUpn
wuIIHO4dhkfmc1cXu77Y8QMgaW+7/omy6iYkbLCz18G4faCpsUr+wW+NnCjYigvN0r4My5JfJve4
9ggAmr9Dd0Y+VfyZUz3hNt8wKA/kdWBZIUplmz99tJq59Nz3JbtzMOxHoTlmr9mCFh+35rLEfmTl
sf2rCoqsyqtEZ79HUOg1yS55fda64+IjxjkcIJx249x1ri64uOVk9iFgzXLJoNokc75Tq2zt7mXE
ZyyLEZ9BMJEvYe3Va7Azm9hG7clp3YUd+QdRTcI1ifR2mloCc1TI+Hhni3UjrKrXQYmTMnm4RbtH
RzD29h+2ppd8p6lvSX6biZbaIrbchh8457DvZbR9L4JQnm1SOi7PcBhcgM/AqYX0FL/6T4oZYtJu
ntqA2gq/gT0f+lnhI1gV2Ozn3h23CpbRlV5Nd0Yie8d7vs5UPGC8PuC9l5oz9FNGWfMCLJr2H4Z6
2N5ADxIGDRYAt+cz96APIt/GvBfii8MzZjgsT++4xpQlrjG5WPJKRuD1tuOFSFeTxZHiykSzYm1Q
p7SHLLfGx7F+wNc/ho/jYB1nCbLkVXyMh8/ijuwfg+vbQz2rC0ZiZCTlrOQWGETgnKTYq1xuu5oa
lZnKfwa6ggn9gzC1aaBrEnj7n/kDZYqGhZYcxWn984DOwbAP3/NHUaFd3dVErAX7tLRr0gAxiKKw
fEXZ5vK6ktc9u4sbNcXAfyy/2/orCG8x8IBkTVZWxYJZ3MgsmF/J0+pzy+HQRc7HHe/pnEnELD7q
/MLxwGFwp0LEl3TI1GNI8MtHE3zKwWdEyOQy2cNPa+m3x7nx2AbmNg625gOnwJbJmLkUZhZth3if
Y9zA7HBNirPeLGeZjWgVu1Tta/dtygiuPpqPc7dQniSGb0uTbc3OIE+62DciQIl9PyfAtCO2krNQ
X5EQn4erIpwyJwwaqiV/f/WrQeTz9IgdeMXAtATPYn8O/EggnWTVsFLx9BNan5czGsI4/rVgIyvH
aDhFySXsoUijGLCZfHhJfcvSD2n86IJPxg5Vtmj/qsnaZG44Zzb6UKmWyQNHNGmBAgjFfyiAlhC5
G/2UeAjTU+RhvdYqW6IO/I2bBVNY8Ef6MMATzo7kJ4YsTwRLwWVrEF8Jd+DQ9qc2vpTG5UHhOpRf
o/IdKN+18ocx9nM3/K0Fv3sA6/c1Zl4SuM1FqH0j8B2xOaBsCA/PqxbilPkfps6rt3EsW6N/yASY
xPBKUpHKkmXLL4RDFZOYM3/9LMrdjQEauHdqMNVVtkWes/f3rfXOL3RotF2Vv/Zo848hbALunqDg
m41oMgSeK+o9E9+S5NV/nCt9aUhOQA80Y7S7S/N9me/5Yc//lPmfBCUCfQxWyNOeH4UnuSRi+9MM
w6hWTFDgmvxOULitYVGAa8IEBYtCc9Qcoz/K7aXQX7Hr4rWJVl05ZaoKnf9nbRL+Y+0FsYGE5oEh
yWzETzg9dn+td7m1L8ub6KEPNcVJO/QZe68NJKXymowXOTqr1clH8Lnw+PM9HY1y4IrBFkdjG1ua
YPvfg3aI5uhKSeFBp3rgqwJy5nO2JkemcdYT3GHYNoJbCC7rRI5AksQ2yDuzMorVdetvSBQRJyrR
Y1HYBO5thR7u57PUIAZEHndT+ldFuKCKlAKM0cdU2U1patam6zEk/7HpFTctprqOp+0UeZFyUgDA
4Uqy+/uvDxdpNy+0Xf7KlFT/SOGPPdHoTMyyZMc6izsgIzP/wvegDnYvcTmUQVtSyvngQM/s9fdA
H8XTgT4oHBQ2mVM/y1WSd/ZZJGSbTFmLbLAkvg9WLD6sLr/EqGP1Sy3dqPR0m8YqF/wIWLwMjJr7
6qZzzO51P2/4i6DM6rdt6ZacJ/E5Ab8a1uYkN3bpUY+Qr45duCTK8o+jNrfh9rwkmeHXDwE9xmg9
ajfNUjsYvyej9YxtxZFPD6qJrW+4kjOgrjHcEpA33stkXdOOos///Zgs55ud2B/a/NTEFweDxDHO
jgqxy5yH0pnwX/YM/7EJFstLIdmiFfW7jfrNCijPOUfa87uq2MxvvJ067sFV8PmttsM7yZqBU9O4
N7zd3LB45+saGEG3F+YvohwadR4b8Mg0e3jSQUGD0kMBtM6bcN7NEAVdsTauGv3Ym6fHwosxsNlF
NxeiAxee8ciCkJMSZ9Aa4eKSAqjjO3W7i807+0Z9LYKjPIbyvrZrhPQ6UdiTVl/yjxepm2nC0BH1
G0XL+6jmij8XZpaO6WgmFKL5SCa+347Gc4PSL2HKtfIFYFX+pfEv16ZfJ0lsweIOB9YYr5l6FZB9
tOdGPTG8EawD0UDOn8ESkC+nx1NZH7rw4OQkcgz25tYsOCm/ltcMe8+hSwk2nP3kGjts/0z/UuTO
Sy3kXRTViBhy/I8TJz53zvHmP9JCBX8Lgtyzry+qU18fZGBCdFTfth73KRAuUgkObUK4IHoYmO81
zkz5bJXPh/Jpyg/KdSvp0omnxPpRro8/XGtaUqnPa40SP7iRLkRGAXwsCeZJPFmtXygm43eu3T8r
0i/SawgdgHaN54rlpNbSWOXJK8ckP86KD7vrLCZwuUq8ZcELl88QqFwRvZ0ZPuquMNlSw3Vmn9cO
Lg9oeVeFO2RsKigcdlYT9qTKl2zcGjuJVvzMLGvSg4ivtgAzevq9U+cLckN/MEh8MnSTTmaMaQvN
rbgkieATBwytl2H2qIdKRWOKi0fV5yFFqk2Jvt6EE/8r0yRgkkiHrv4USapFVJ2n5iPfzK352Aw8
wuu1b67wYSOxfShL+5NHr+zIPkZ7QNtrsqUA4BmrcPtNGk/u5J5nRiTNlSd8lpaPcFPtIVsSQ2G4
ljFMWcCdoFpRprCgxU3Q8bFYgdAESK7iWHrD9BAG7suohmGvS6Q9Bdj0jAW6e+3di+rDrz7EvrI5
ZBnPQ5ZKxHCw5egS/y28ubO7EWYcEp60W3oFULA7m+8JAxLIFhLNYN4/nZvaKca/fxrX0xdUmCAk
HNbpUUrenwaiOAwre1UZV/0JNTe3SJqL1TDzLAB8sIy6AFeMtgLzgEK7ITsqLMZk+aKKs1IvtOnD
xTENQmtOCvEqRbTQrqPKGQXQxWTRiIQdiUmvc1TD1jLeU3wdYLJbQgBgkfzLpu9XL3FaPiKz4+tp
nmGaMdWa0A90AZt2JanL9dkrLbxGCSPMH5SschNaNoWgwZ+oiAwoXxR/lg6Zr2oONOBOnxcdGH0r
EjDTcGCYnFGG7Lykue4Xkol9lfaYWjtKbMdw7cONoE8DchqrycnIzgAecvEciWd9PBvpWdC5bMbR
zWivScQzSwflMzpRbPsxiRZg6q6ibYSzKYG7eithM3hObV4f5lVAI295sjsTKYhdHgJ9cJpF/y2z
+oOOJ1lfPkzrBL7KBHJFVYTrfrAgBA8mK5m0dGG1zygVVxuFcsRbyWmvvZK4hcS9pH5O/gy5KvI2
fnPFlcA/PVdDwbxXL2J81btrAmGvvOCcybm4YeKzuZ8R4TUeiy0YDJ7kobDLhB2T7tmPVPzMmi/K
TXR0Gog80UUNXtO/Xrh9kczMTLO60PmhWvCMFt9b7x53d4OMgnGq3iAdGeouPvTPRYiorgd1bfrT
IkQH1p/MU2mJ7rJvynD6PbgFzdpbo/IkxHqAesO7xdRx6OJ0t1whJ8pMEitK8dZlrxQgyFyFdPGo
mK7aOGAyPJHde+x98zzYixBZuRAikT4k8+bpcPTDFdsTjeJutv71WmItl74YfYvvmbHNa3vk1Y4S
tZwA67m2FINVlK/wucS3jn+8W4BwfLbwKDkLO0HYJfTpminha7he7mrJJpTXQ7Kqi9UsZ4tLf7xi
Z2xCX77L8TVjHm1J/dWv3giPdztEaCV+ieCP2P+k3eq3SCelZy0+Ba/NlNwlkUytPluDC/plI4AL
+o+NQCeHtSNjqHi2a+KpoG7Mi4Tw5t7jg0UC2epzF91Zn2y6muPGipJzihVOBztq9mtCZ/TLqwvn
ptrchlxcH3sz3gdzqVuztlpd/Me1VS8ru+ebQMSwRExweJEqUY5ThY+K0i4yW2ogwXvDOvkrfZLH
f4lHYyiLPOPHobpIgqWQl+Kem4ZmP5M8vsPJcr0uaxcEWVTjgJvzaUxI2jnAmtJy0xsbUXGzYhv2
u7BfoR+drWX9Sihjag8U2tTOp1lAwhdfdFJzJh1I+JFyeM98JyvY8y1f/GhsRCVWyeCzx1IPKpLw
Ycm97UmOYpz+OEmPU/uMC4iEcarsEwJlXBP+QPFgze4CwV79ZJ+ItU8Dt3TVMD+6sqaVwqXrKGvH
nQnrQv1Q/pT+m93HFofPQqCYdX0omxfFLJOk8gWeJXfIu+g8gO3W0qsUXmvtJMkof23F2w7McmA4
het83nXrKvkKk68zH3Ztw3ODvFrEDDbbFP5GUbgEg2Eb0VtgKGCcpbZw1/1ov1D50EfXsr3Rj1U9
3O8T7LxlHM7kGcInyJHgFdByl5/marn5zb3m0tWTbuw4/J1Om55YkwJQdCnCMQjBIqwWybz3Tnly
VctXMV8YMlWWdyW8/36qqY1wQo6nGYMXzYm5VN2A2vzCDIS7129sfyTZvpplOz05vMcWOYSKre2w
7quNkxmXd/YCly67hd7bIN1ZoWvV10NjLPSNNZCQyXMmxhsapxIUJWZiUJTUdB4OrwkSF3kpqzyJ
0WzeCvWzjr+HN5lOc/UxKz/QnVHXq94cm0bbgwWjvmWFwKBW67dKNNc4rrB3YHlHZ0GBMsQjWF9U
QBdsvr+nul3BYYPOgXOqndk1eCyML6EDYc1pmfueuniHEnRFBY7pj7KGINyx+QSKaWWu0hCzOPCZ
jm9mdOusVdX/DMN3In7NSC1krLjDez6vFsm73O+l9GgNvEGzfU03ixU2cykBJu38UZ/zB9WjS1MQ
3boaxTUur4J3KdY9hncc3kwwpiTOSufL0FK7W8YA9ACUVk7AyYqsSLPRC/vFT804yAuSg9C7rQVQ
NiBBrTytXQYJwcO20LdL/sBuvxqwliyq7srbOrBHcRsnQJ94Vh9hs9XTcihmql7ZXdVCaLGA2cHR
o/AId5kWn8pC6KjLe3D3fLsFbW3YBKHNx/khrBMsZmy/n/mMaTWTHkXd9oqF9gb9JYPCNmw6nUjR
JiNszxu2BqjlKvzkU1igJXSW9ZOT2nr+KuWvAo2n00NdhAIo8x1nrWRL538oVv8PZc5RtzWodPS5
SU1YnQwdaFAJ+GnGQc5PesXA6EJd7cEX6OGnXuTHpuH8UVO7rY8WxMrZR+nfrUOmcZI+GPExT04R
E+pTLZ4Lusql3d97f6WxCedYU01zfUNkaXN+PL5UULgKuew55WmjW2SoI9/G15dorFKtNhTDeSyo
94vcp4oN3sdSn7yPoI+iYp53SzHZR9+Q1RYHlvXFc1kv82lc8jVf7AoDVcDGSzYt1fWfUJ7saTwn
OxoZ/5iBwmIbm1tY4615qpYPfxv4W3PY4pxi3r/h6CJ9RdKXIn6Jj6+roryyi0u1HWEeLk/eBPb7
ap6hgPwZCpCKTdITaabvsPeag0bV9wm2SsXzBPht7yisNF7Pr4ipMZF4vL6o7gUr+Un0gqxS2ADW
WaqY7nBeFcZ1Jl/65IyFsczxTSmH1PY1BEQfnn+Pi7eJnMqZBSCK899Wr0hX/OiIT3UPQbVKv6Tf
zkUh7fu4auZV5AgFKhmU8xSVASvLfpciW/BYgkqhyIZvg4koMGN9Q3dQkV0DwuW/NqIHaITk3S/f
1OLNJLefvRKoqoF51kfweh0vR0Slq1/vKaRw1iw881WChBAdherOTz/XTYp3P3z8+R/8pvRvNj1Y
DTEx+dPW9SucQbvSgb7DmL4wL+S2tPLoePPH0gRe4d+pOpWT1fFK3MB/Nql0ekxb1mqB5KqlS5bL
k//JctXYfMf7kCyYINEpV7pziT+AWECCO8RmKV8k19KGdyrGE+9UbY9hcspKvnzw8oi5Ankgx7fi
4I3ZhgCQziUkXaCqYZ0WVa4R8rWB2tFVRFt2dbdtWlczdkrMql85y8Fr1b3V0n3r4Xbk49eLhLqZ
pIdX7DIchhYawpvxrOinoDliAnmEEzICE0hfdvTBSFouye+0w4ppcaxtpQ8TYQFVhsHcCOW2wx80
UO06DONRAHYSnNs5LvdMQADjNsJmzJgabTTmacpmzsr6M0wAeNyhD8NMl8hr/usLh6rx4inprKrl
EpDkGyqMq4mgirmJq8+VPWDogYR8tlcDCgLzXiPXsY7WzHWN+ZDY8AbSS3N9Gc3K94UZ5ZmB6N+C
pu2Em3F7edvQFWQekMzz7KCZ+5T5WXbY6Rbz252jlOvXQluzKxlfAf3vcaiV2bEoTqm1rIJz+rj4
XDE6aVaOXmHym3frvHaZ1SQxQ2PLrFwIFrzxA3IGCwIjTIs7PDqzhThY70RSwyncEfwf8HsA0Sgd
lUU0u42P10i8JAkUCstrt+09sl/z2SmdImQJzG1xGxo7jS1pd4ydsLbhro4fGokE5pTGl9B9quFn
UeAeeKuE10d20er1i5HKXay3mulA1ptB+Yvh4nGnnjccCLbQ/eKbUL5xMm/5GPmhFcdzrjhqepZn
x7y7eRxKGFkI5LUvbfujzDYaO2eQUqRyzQTYJSxSKAorrSsxmq/1ga3IHEYMy8Iaeql6TMB7yRf+
xRn1ZwYwOeaAcC8mW6pjMnsJdFmUlZ2cx4R+4/tUF8uxvWXcM67lF682eIUl04/ZBumSCl8jm8/O
HlhmO65e0aQ9QD4nHHBOv892VgtJdp6Vl2HmGKS8fJpJ65pIS7ZOuSQA9WE6m1pAmOf85+iQAYc2
r3SCYmrz6oH0UllbeU3EYmOiGV1V2jEhRKodYZnT/szVQ6juW4AYCC7uoLpJNs5WPnkoPrqwEMNV
POWxVrI/XUgmU/oNER32QY2Zih3VjvRHag+FdhiSUwOBw6SDw4RIPAucblH9HCT/T+7/CYfv1U/t
T5d3jY96seQ4CysC3kAVnfTyEDMe2HEsk4f1zQlLy03Y3ZC0TQ440SqeXBPiTeegoU+RCZqp5JPf
KfBLU3DUm03BUUnetsVO5mMg7nD98X33aINYCeLlDCK3LZGPKNZoxSrfcjtLa2+xcTXCSfFmboGJ
SfXOpcJ/M2wsZOAIcoHjyxTWaMI1cLlC2sysdqE9nPcZ/V3LuQGosS4ta7F2P6xAxaWx+yuP/s0p
cFJgQFUKvsWQqvQ3kMwgrAXPKioHOhQ+Pw6Lxyqf62vp/htdT8KpmErFf/aMxlIe9W96DCGYUYmc
7gOTFOFxJkCXhy9CbZI0zAT67OoJ9KmCHV5mAVwqJjfCokn+qYL35SpnyM6yr1zTCWg//fFDt3z9
/a+pvgmOXn5UlKnaex85/DGpRtchl1rXLsgddyuNJ0BvWcehWx7B8UwGcR6cYe2oVx6dUbSqw7Uw
rKGZ+k4VTvCdZNjDf+ntsGCMeMpm52Z2VvtL6l3aZ9J/cILyFqjXXL1W42Vsz4V87KVDRiTPzpoV
lSMl3HD565qJiUIaKtR3UC+CSzqjDJYCH5XemRZk+sffxruj2QqSr5Y70gSItvjTQMzvqk2GxL0k
9bhRpI3skZF1xfeXtDKlvFMGk/CJedOLNz+6qS1atUDbGMIaWYzoTXeUAjduXFj9Y9f5q+Qv3V2I
D3nJSHqNURnAfjPtt8reHRfvTEAmggwRQy42sWZz1fivIUws/zd5lz2pZRpF4cFOq3kNfC204CvW
fEpo4QOtMObOKaSITXtbnzv8fAL3ooj9fytaNsnsZ81o6upk1brZMqX+jaB15DI3o+7SgRSfgmPA
s3mylHIbYb0eBalmmOQY90y4Ku9snUuuGvytfQ1J5llF9YMuk6YkWFSln7Coj/KfeZlaL2NNWKAS
yfiteS+W8+7IpeDdIlxR1AcFGUu6baK5nzhAnPvilMknIsgRWQXF7kuGWlts8ZKyVbsf1bh20T/w
Gs+uwApW+xCa39N8AmMt9c+AWNYhP08avlokEKMNqRwsHUzKBzsifR0QIaw3MYl8pxKOjXyKyhNS
5bY8JcoplY41jV8e7STnbOVugk7gRN9g44VvwwmqCsgA4tei9YmCvQiPQYQQZ99z9vfPQ3eBz9sD
Xn1u3zESU7i1WMI3DiT7b+x4pOcz0YXzTHpeNlkHzb+XbQ/Q6oj3ePDnRX7tpVMgTpnfeNzraF2T
qBc0ReLnjaEbCutpV/EhmODh7lBopMe75zAr1NNJN8a4EHCp8QNP41fFZ1Z/O7Tgoe/40TxivVgS
ZhJwRxN7WhSpjULkD2+RQFm3vDZpQK+U5559PQLOvff6h5d81dJX3v0t1ItZXnCdNcJ5pp9GfSqo
iuGREJOW2oUbtCdDPsjKTt750Qo+gtIvqdWonpsTZOESnW0GhkVxcTk5tfomP8+mUX0w9o0u2x2U
32T9cxLaE0BJWlVy/G5EJw8LQH9WHoTZF9glnVUGw9RzZyhYYvkr4Lj6ISVfbIPmuS0NLLsnYz1V
otBhgvTa9LfSuxndrRGtF6MrMyPWSSVG0aLJF3zYYMgYFlWil5nPGiJuPNMJ7XG1MvYvjSgJ/kxp
yUPrtsMPWcWX3+T44babl1n4UA1CiAIEw00iDxy2mE3NeaehdIu03e/4QIv2DeuKJWU0Zhhq9spU
IzulDe6RxW/7MpnL4c4PCbse1CkEW1Iklm3tAwDhqHN2A6+Yw1asz8XjIvWX2LsoxbXzLmkqzAP1
lpS3Wcw0/Vo0wVVBjULdAu7TgnNf8lc+dXhqaQKX6X0WfQzVlzn7LkHj/UZ0yOcQHdB4BRXJMiB/
KASvgXzz+MzXstsaAH+nUGe2poitzxbyIjoL2GSUcytdfePVD5w0ooDJf00caVOxoqZdUW9Y90EB
fbzljzdMoJX3WiobUq0A4rjRA4jjRi8Gy5CVbr2gDBBU3JgPlcwy5BpYjJQXXke/Jm5I4S/V2UrM
1wlt4ITp6muYvaPciRchrR4yTp8pw/lyxYeQ94NskpypZufxcZk9LkFy8StKb42cKEJipngI2dIL
k5ePu0Jij9ZkQJhfy9kanX2JvW4jD5uap9+qDuYgDFTpbpqfgDjNUGTCsjQGav+kY6GowLlwKDOH
xp4lhH+U+wuFgCDYNcp2ULYR3qMGZaDLc9SzzE38eNXJbqi2BcOsQuw+FuoslU143Xyr6mbZOjOd
INFGpBwkE7DbpM0mVDbwG3Y7wouetx8RAMu7Itz1EHmMqRJlVrvy2FRWVe5Z1rJDEgI3jjasN0eJ
0upOY/3PlAqR/DGxqBaGbt6xa7VTjRgZ8zY3UsgvMCHcKHb5YOXDY239ABMurTps7sQ6bSLHxujK
AWC+vfSHBXpEyF4F1H7U5H1oU48nMDxNKhLW+MuERv24immBAlLARv1SeI05M9tGcNR4T0O6KvjZ
mqubsjx58ilWOKydeMr6zAgJWQMMmTEX9rC3Ura+e/V70ryH3HYSv1T1SB8FR5DhK7xxbloZO+hR
8pMelRYTPYpXqM72ADj0qxYgNN0Hic13jQEX91qYs2Bq0C/QFXJcyTwz1slkBxjKLD8OTnQGvaBL
d8//rLzPuv6qb4/RLm8NJ9KAnGYhum26GcWNoIIr3jHP4l328lCCyhv6gcPp8jd0B1KIhM8oznvy
Jz7qiMNy5AKefJWjwx/q4R1Gpu2TZCEg9BCvTcvZmcVVTJziYZH9eNct0jDjePSkk1Eu0GQPh9Y8
iKWVc4dFfmUuFCKZr2V5hDhen5rygP6ydCCoCJC8zfXnS9oqelrpteC0zupCtkskqyuHCQrgrJvn
T/I43UDuhTQfjKmvOGTbIZp4qIolGDuZBF5+AgHi7UjUj1MAWjasckPUvsWBTeyX+0vw+aJmoaHp
ccWbSrC4tAggeBuaZLtW/OJm5w0HTtQ4JzpODiys8SLGqzCeDo6EenYOhWSdk2U2rlJ9VaBGfPYG
fPxGfBIZRC1L3BqcExYijQaJlderIFyIY8C5iBR6s/ZnUdOMYpmlhGOijmEw1+IvzbiZSGZRX3hn
rTkhoBZAYO6HZidq27JEv5DYiDhNmE0zajfkwaZ71Y9xbfGwERvlOlYd0C8MEqC8DREFKXOMaf7c
9Ev+d3hiua7xPuUeRhxYyaZoWM4nKzjED1vEBsnvd4yqs78O53HxOZO++vE7RnU6D6uP0bxn7T0Z
30V8l55bQ06oXHPOMs2khOcIXLDtmv97Vv1V9wBctwDEUHVrlngtWyQqKiyV0LyqewAdv7jywWMt
RMVZwrJxSaPTEq7/cyxuKI6xrZhH1j/YVfJ0j1tlyE9JgwRjh8et5VCRHYCjzewcsn6zkEU3d/+M
HqVVm5pb+pk1d6G5pSGjBTN1UpcilQd0zaY3rUc74Y8+OGAmiFnjlzGufHE0NtZu7Y4Mmz0Ghyu+
shSCAUPlS1lcAEmv7rlIzJ5DATuA6VpbMZmgvEteeinRLvDn+pz1ccEC8EH6ZEnQ1qucLoEsdlJR
kl3ykhT9Qz3854MSuumbWnHh5hpxL4p1UqFw37R0ogvH6hi1eBs9cUdhK/K3Lh20Ab8EzECmq3ij
xpnfWL6Twy6u7ZwXF73MjBAupnthA/os3hMlImmSSO8GnAjtg210by1G7aPEHGrek/a+llgj05rH
xKHZODW0SwhAWnQM1i/RfbTYSD/3b4xDoxlhX7jX02/0+1twvsf8NSgXRkp/8MueR0tkL4dwE8Yg
dxL7rA/f7fBdMXRNP1HF9+KXIn9iFRv9+xQW5kumbVi7av2meWLgMdUkSzblWrvGUlQJq/XaLyzP
IXU+xSpIm+vtLWJ0UFyW6XD+w89hRrOCsNgrv4QuQZcPlJoaKMnFgonbt2p9L2GuhaaV0/WJVg+C
O3MQacvvhH6fcSBctpSWcXcxsS5Eb1p67wcrny1/IxraPelxDdqFf4n9y7myonIDgKlT3LjYEniH
RoLdobCY5/LfNA935oOeQAQwgnZ2+NV1168lPn50BuQtqvtoG9dbXd6q/m5clNvCpXoIw0x32GCg
bDWo+CVuDX7H3OXpBOKrHRfBDjEHAM8+4VmGXJ0tx5dEvjLuSt2ZOi9Dq9Ncrl+qxq0b0PeUBhTt
RlyTpqTtSZqyd5RgvusdlBcPc/0h9BOwQ1kMcyV+7YRLO14K7K17HHgFSo9opxbgMbbJc72g6kfJ
Sh0tXwC7mTH0SGnoOAttOEnSZJbBsgCypnpLqzf4BZX4vgijHe8KBVcyp8DzKFx9/62P7lX9Eadf
xRKvETqB0cJ5Gh8Jj2VnTi8Px+vICKyIkrYMbpyY0tVBcpHaaW96eI8WxVLC1T0ZgY7pogs3dDNS
p2FZ7m8TJhZAJLsdL2nfKqB20UU7ZJgnQyeU7AfL6ZBG3GYGmBma++4H3NFX/fgyHYccBUtZ1ury
+AVkDq8rQ12ZZ2u2cQuF8c/+P+Y2AEjnBwPtbG1oJxYmpry/MfmG9MQ/fnRiAN1wcVUYaVtEaxhM
QyokCsOoRinWIav4J+qTl4oFOh1rw4L3SkkQxqBkiQ2Ygv1EqGsdCtIrSIq/+l31aX/hbEUafaFb
Sj9JYAikl8NlQY86P0Xq2YMuld+gE3lHn9NyfaZhpnF61M6pdq61c++opPKUk+Gf8A7mxcEo9ka4
U4k3UfoA94wNZcPSvcCoZvnI8PID57Ws2BccqvM/D+1HtsvBXRCVfwNN6tdA6pbKt+jvZIZLOEeh
XYbQDCR+wn67KjH/AmkXVLte3Y4wtXwX0tlONlxqgr87E5aYFBwT3R4QgttcdMpuyhpA+DQgcKvr
qLASp4ML8dhPzBPVBYfhr7Vnjy2erZ2RIqTseoLbyuCftoPg6tlWYCDPa8a8pt01LC+oEk4nAczt
TnBMbCzRd/74UtLPn4cdIDZktN9O5TY4cRy5qVSvH+8Qu0xtDV0QrFZHAmrCCSYz15S2Kh/qkiOB
0Z/74BiAECo3pHa8cttO/HLcyah7fjGYzjtbhTbfGQbbw0OXHX3hSJl5BJdFWP67zrctQ8GKJ+1F
F3jPIwu5ldHt7+kvqA0vPGThzAIxSE6AImPBnsGnrhxwOPwRM4eY/sNfnX6Kx3sb3hSYEx4N4IFP
4nMNkayplKMV4hmiDcxGzgLuC28eDIt3KGbHLL7cHH61Yb8B5qB9LeVbg9tRvrjs/oVwwqYCh4Nl
y3BVBTU/9QXDRR/v62fcMor3qrYhOJT/BRvdxpuk3gCNtjQrXPfc2vbScFD4C5NMLk5+eVLkUwCw
nGnBGbimvIijc1KdpOIoiIdRWudnudr5Nncohf4ijfJyqjDmxWLCHTLoXJQFX97tBWwkLUiVxwPT
3mA1WNyPiai03frvX63Zi9M21ysvpnJphTOkkhW1HMAKUj+NGpV7pFz05PzzE+unH6oNZc9EeyI/
uY4BPZnkqWT5s9esfmuEe1R8atJXJ30l43fEO2wrldaxxeNgkxwryjXvA0sjGv248N6NZLZWTP7W
5e3tzsGywfH+9ai/Ou1bKr/n7CFy1IvaE0o6jG/J7MaP255orl09trPcDehBSvQY1z07gXDFRREL
JgxkwM2rUFvXISUQV7QMHB3awe+ORXKqKQkAHLEMmnaJpcS7IX2mUHULskohLHPmbjrK1JF8NSOq
bBcYe908zo9qP6VS+2TJX2a2X1iKugv6rXUODFICpFUpB2vNamlpyPZYw2RzmgOqAzXsGw6QdQwH
GnSXN9zKv7+RjArwY4wvb295yhjIJUTaRNs5Ust1TG8WLVe9GRbC8EGpsh8/gNhrXLy5iewfxjuA
1qi6+XZRr2tptUGO4X9pxR2r8zhVvX9j0kUzV8NJkJ3309GdiuyvI/u3Iotj4VmRnc32enNo42Mx
O1wIYltlRlpiLeB+fObllKexixROw/AWU/2OT1nxFpg34J1+sx+ZA7YTv/OEfmX/16GwCY7DYIrU
wq8Bljm2KyDYQnWIcexYU/CAHWjfWbxS9G6DLC90Z3D5iMZt2UbCjPa36rgtbcO7luVrJNzi6s1I
3nPxfaa+9epb9ErMgabkz1/B36Sv1bOA20K/cErz5nEQNq5NceEJJNoOjpjjQ9kL9a4wXfaYAQJu
fQmnF9Ih4GA4Zf3cZzpph8/Pedi+Yn4uq3cq0lL8kYwfwRFfWD1cpGHCRDALN+qvPLG92urGbWRS
N9oNGnGvNr5lyuvghldJ3iTkrf5E+Z+x+BnMr8HphEMtTACRroKDui0LV/U4yK9lmmo4oaYFOm14
gDhmwLiaRRKEIFur3ZdCjyKx1B7U8sPdQgfvly1zqkD+Qp24XrI517vFrFssDkyRVGWRa3A0NrLC
k377dQWNf/M+eZm6f42aXtih4CvPZJMa8pTTohJ682znNKwgTKfdulPXUB+WNKVUMNmgTMPdPueN
7MxtMz+m4oHQvDe8hT/530fnPJm4CV+p/vIS0RxKqxnlbKZIOuV04VCIB0m2ImiE4qTZ81fUzh4j
YT1LqhyidgCAKfmeHtSGQ/IG51A5FcqJEG7IATf9rJt7G9G2pCZ7SjybaB8LabYsrI19IGQ4GET3
x+XJnnguv4z7pg6PpP+ANvNTO2VaNC4d/yZ0GJvzR2DA5dBBjfXN8MUab1ZZzKg5yzbxgs+kdIIg
KBOiSA6y3NYkVFgWb3VhK4yk3lj+7KrFUEpcDLc5CNMuWmR0ZLo3vg4vZuH5olqq/hy/7wyVoTPJ
lehKSi6dPc7WdqLsMLHNW1bKwqJ2HpmFau+GPFr+UsfvMvgTFvMXr5SFSFSTYP7QNzHJNJho7Z2R
7vg+lUS5nIPOaWB4PBAuNU8RebONz6HEgsMSi+OjOKTS/vChNlt8jAxI5KVCbCZYfu1M/SyWx8E/
tAYnS+WJPUKoUBqbR+OOHLnR25gI0Yh8CzSqDlRJx/g6vp1Z//lTk9ni3qkRpgEMyOemoAa+GN60
Dlv4jXz8DLejcfXmREVWJ0Rr1MrVwxQDr/cBPUZt26bbiss3hs0zx7pf4c8v49R5Lx05XIcx67Bg
0o1vXacVLGP+8M5dhCDv0NecKi3qgb9MVZltluVUMyt/j0fMZvt3fOeXNHz1Pozc/h9T77XcuJY1
3b6QEAFvbgGQAEiCTpS9QcgVPAhHGD79PyDt/s6J6Ojuil2qzZLIhTVzZo7MknMiLxWU8nPdvZby
2z1/z+/v0s3LwbVmtB2GWsJFcz5PBxozFxvxu0Lsv1lL1AII63CbRJvtlrsl+y7uI7Hk0cojtYts
YfDyvqLoJZyR5bXztXjUrce+ASx46UBBSeHtOfIMIJ0CuYiFunq3AsmCqOJnlr9eT80h9+Uz8e0M
H43H7YhN5DOtMNMS/FnF0er5TzX/K6apey96kgpbXpf3l6x8yeYn8/6YjWd1UeZsDcnPwOpPIkXR
96J+IKROYFGIH9XucZguyYr7Ua0+Zmj1yiO+nev9PBunLj/NmXM1MYqe4XMYyXedfY34NqfrLp6X
7hwSHsDfiXdg+mOwwt1lGic5PzWfufaOZ7agltd8vqaX52+z22N9+d4W5rN0uwxvdIZOQdxiT10P
2/QnH5deZjU9zsr+52e6LrUWBukCGY/piz3RiZQxnOwi0s20OuEz6T8ogouvC6bM9lDZ2PwVbJfS
g3gLZR3izQ4VQqMGHqUQd9hmTneSsKNnj2uTt0KQKyRvNr0i983Wjzv/L0iOMyQZnjo37V4t6S1O
PjRWlsX7Wyx8TKsqfh3TD3z20pFTOm0OnNIT5KliN6YuDiCN4HSxGmofdyY7azFeonrBZb65bMRO
GZxIsAWTU7Qe8dd1bGfGBqOZntHvsjlX/8sXYmu0+avb1p4WYXO071o4aOEIYWPaTdPOapdzAtuA
7SkdDJswFbd5uhMmYOI0vx0b9SyYj7TGuJ59RbfDNrk6Bn/4rzN/4+efH3oR08GXf7PBCDUoIp79
1wkicCv51WJIDY/YFsloKCHNJn/Vulq1332JxpM8vsjVW8tlg4K/67a4bld3/MaPmbL48tL20gRC
zQlzhEXVBeO8hY3Y8DT7ZSNuVulvN/EorsVoPS7Xzoe0MO5DPYzIYEOg6CcoENOwpi5BbN8LOFPF
K6EXGAgQajbi7wUMq45+GcnF891wl0Sm08DivEDiu41viv6es+Cx3gwC8bJfwCepdjlK1+xG3TIt
sum7zj6bPhzicbXl0xu9FzJtEMYjgj5f7AFqr/1I9ZmChPE/mocTUenM00/bm1SsTKeWn6Z7lT5p
lWIueGivpqhbZpeuJg5vriHia4af9SJZFw5nsiIxnNhFlSOX0HaOVbySws68odtm6RpzBnxzea0g
45mcEI8C283yrKCULnYRMt83we77fe6cs8TGZW9SmCKTYeEetR7GI3hRBvYpoGigN4JQob6dre98
RNTv5gMSsSmdUvk/wpOlnU1P7z+r9GNynyseMb0bf8YvRb7yk3oNVQ8PRRI/RkVIigGXx7i0b8TG
e4bj7XZITuTVqqcafNIQ6lo4DeFYAIDaQd1KrrtWdVnbJaDsKHfBCEqYireUa1zux1sZ4GwAIspV
+sKGvTpHK5IzC4aNGyPpJswvv15/1nYCDc+2qYDY860Z1G7mCNUxTc6klJsIEj3dwT1QIM/4paNr
hAFW2HarmAd+qF3xgLlZ/3mb8E0GfenGZpB8xNmTbj7N7FNKWUq0WoZ7SltO6VDOTbA+p1uTiIfg
pSwBajLpa8DFU3eE0tasGnl2y39R9jqfJfbnkMBJEZRbJd8aGG19+YV9dzpLsSWVYrJie3yPj4m8
H67hbTzUa5l44QTRfq/kh0w/pMbR1GFFnOzLOC9dj2mydD0iD5snbGPdeFLyU4x9huOMXjU11F39
+yvAFln+kK3NH3t31l6N7D10n59JmSwM/CuV6DLpeM6uPd4VXqAeKNampemM68Osbiu6Wylbq46s
eXpPB/+Or+BXTp/R2KV2AViyUhi0szY9migaR8K4ZImNLQpWwnW1RqShBXBzm1y4JoOJI5bQ6O6P
1p8DDLxyr6+We7dLYS/+wYzqOJd++WKTWkFpBdQeAKJW8kAQFxA1AbqlzIpVSkDlO051HQmn8e80
lZ8g1ufFgUfYcnlUspdb9zror5L8tp/Xf8m6oT6KROywtd6pXzQDiHmsFN88L7mty8qZzt20LJoi
YyHdC/MSeTJrVLSNxIPBfikM90G+Wp2QQeVYBYGhhfIQcpgkb9c7583dpl52Uj4ilCv5g4pGtGzG
ru2NQfe6+WnNC4qqZZyC813fkIyZecPH3N8CUKJc2K8+9ZmEuwn7s0Tk4zv4abxYDWGN4TBUhudB
IqXRDKdMOfTdPtKIEP2FF7X3CuKlseFil/w+ITSdd8Zfuy3D4bbAAP9rGQHpfJefBPFcI9nIW1V9
vFxGxl1AKKFQ0ma3aNI3bX+lYhvHqrqfRPvvCJIJNAm+PRLwzVbDYn3iFrooGnW0QPIs0U0Zdy3E
tnQlrEmaQaXHjSTOPsvZragceJpXGAetrVHu5N/hCI4zTWrPEEm7PHfwqtUvMcZ+69yj38y/K8Xl
N0L5tRkSjcGPztQHcssgnSH3x1P6ywS5ku749Xn2GsZRckBByo3+V2bhM4FkMa0G6jam9evIh2KE
ZLAd0dSqfVcd+/g8jI/dSkfvw4xj8JfZTOOWmLm65Be3erVYlkiI4xABwicD1cUeQrni7qrbdJ8Y
p3ZJURFz+q+UURhpneXlBrG0unMJw/DKQ0t/o21BXeolANbp9LbqfJCCvwZkdMXxuk/ue9nio8/q
wY51Akrf9dPUPKUg05qn3LqYKOrUfYPzLiE3r2kXJSLYp1tTDp4XXkp5rlT3+V9J6ez98668UEJJ
mYKd/ZMlu2Mf5AEFgLkkiKtB9sHAIULghVLeOS3pjcBAM5SeciqNQJgObbuOn3CypihNrG64UbUO
e8cZVZdGYmVVUDCHg4S6CQomuRRVW1u/Pp1Jmq1LR59fR/MZR6s2nRsO8TKQSv49E7Bh3GHRsjqZ
2KnGIUCHm/xsRC+F3UcvDS+SCJBq2aVIJ1X2lDXPdKDcm2cTFIoL/C6NnjL10qOF6/ZQE0nbpsNG
khbEvkS/On3QjLgr8Mb6mAyCXrbpSgR1SpS52Fqg/O67Nc0oRJeGKiw3jb6X8gPyPzXmJVIOEK7/
gRLkcQElcB2Hk3I7TPCzAHFlBxgQlPgSCY1qwpyU1UD9WYlgnp4oFmiOlXAYRZYV+zbe912oMYbf
t51t9Et+KQX355X/gCmStihct8UOtMNdZb7rpI5Ps/rBlHZPv8XIrTnS+631Vs+0W2/+GFUIZXjy
kDzIc+PJq1X3X6u+SILdfbY/kf6eCg6PuzIUhhB7zKGrwp6KYneQfqtvMNYoH76vWpcxvzRcLgQY
92r9tlo1DADTk806EauFcH0ud0l/rmzeDTqQa2Gds7ewCI29siSLKPvZZrjSMhJ+C52QCkPMCHdn
D0DkIU7HXplmTkUBI/lS5AB4FQomPd7hq/t6GxjxXtC9ZYI9L+Oq5DFNaa4tOSgUT8b4RNZHUC7j
rgJYC+szPsuEnJLasIbyVqSrJraVhLzfeupYTvjj5F8Sp6pOcn1unMNfBI1EQKEFrMBIBBj1kggg
taKH0RByTCtaSDFxD2po2rGREhywuRFEWeDUjIsV1JWlOk6P1sbTwimzVfcLDkEKzihAA2z/Y5DW
wo5OxGI+2OUrg30WLXsqenwIa4q9x3wwt/6Odr+jJ16fOvnRvLFjP3ggDj7ZZHbCKpxR5ONQaUKj
CWNIUVJYt2FxX2tXO9Sqgzwf6EJ/FOpLnT0V1pOBWLdUswr3/SCEdwoxYMy0ZOuJyJk8Ek0fQFYf
eX95evk3B6u4ukIDO2sPID1+jWBZB9cpMBM2OMOwr/ODjhpHi1l+LLSDmR0ZQRKXABITA5nnzsCp
uOsp8E23TAz0sqhhSeNOs5XaHdXdhe3ZRytdOJIL8L8JGiN4wZUmz6yliYtUx1Y6efZN98li3Yyg
xA3OyVpx79wmhNUxf7sx5hOZ3pjB2k+jyzOWJtxVSbgC9CbZFWVLlnMma4ZzwNzZS9Zj6lcChw7y
vd/3/m+4+W9xETdbfCo5l5h0ZbRBbX7ezU9pTcRjoTaxr/klB9IzghH8r2dE+1K61X19vyKDHyZs
IHuuLCG8kQim1CEFWfpLCG5o3ugWM8yc8hS/9Pl5ugilcyBRDb7eMbhaX3fEu2FwYzq7oxFR6xBt
v0+GsfJPzfR9m7/y+auRPwpko6Z9PP2D0dB1W2hw7bQ5jTYtaLmOPWZDgAqwNziqv8AUvcF1tgLZ
navekHpRT6cGljp/PHXV/pln156Cm5Eczr60X0GfggxJn3kfMZxQh4B3Gp8V44oPDC3+Rx2aJC2r
jpg6LQ5g67E1n14Bf2RRGH9M8nM/vcz6q66/5sZrVb9Z/esYv8b+7QZAc3eQb7uxpahja86hgK/H
eMKP/iJP71dgSV+vFqaL0gVVYoAq4d5sUdrBQHloxeMkHiOBzNIxkY6ZcFDWk+lLpr901g5O8aT0
h9uWQw3A0TQshxp/fZKBaGsYjVHk9Ok8JIAoA5/fOfUw4/ZVtjfzsJx2GmXv2sZ1c5BIkG8Eexht
vsq6rWLMqSerO8Q95UkYqIiDg76w22jpui4wXvShD/5/KzfrmIY8l6whZYaUDZHXHfdFyQDKau5x
sfa/qNUr5ZCDtNnRGHmz6P86zM1JpYNYPl3T80gxZNDVb5rxKsWvuvoMqmbjOP1wbpNTCXRewh4M
fVVRN7W6vYk7lVWZvqfMmz4QKoN+fkRpy82MWY2OmbOKQ18/Zf3R83R9JzKfO0y0luPNXCLq5XAi
gfj1gznErBZziCaulkFWBIytYEo4qDRiKZ7h2FdWJwy6pNgqOAAukO/2d99QoElbeMN8tSGzEEyA
/BbCKDfD5UhnU8I2QAEKy2oEHl7/adp78iJUIohg83By1SKxr4NKwzXPN1aTxS52CDi0KYsolpEn
Nj98euPdhMw3hRAtKmYXtiKuSCcj0UcCr9PzP+fKPUJfAcLUfrRNnQc9aNkOMNflNnO7eVT1c5Od
LWxbzfHWHBy7bRzD+2vgrGJo7seO/wiHVtjH0n5UnUo6JPFBgHVQ7nrmlWjXjXtZP/Qe7JK8CkFW
0tMgzHyA7QbSFTamhLlbiRQ17tJ0lTDzrA2ZvAyCmVOQ5SPqcNQLx4BwLBz5/Q+6fGtK624kqyMS
CLgnE/TebV37wzYxT/hTG+0IEEq8swLkRAgB1zY70dpd1n+9GDUIxQJGLz9Hv699Q/U7j+6WtnuZ
tZf7toYGIr6q6ktSvuLz6FWnS04iDI6TCu2+iy/GWgVFT1fJrrfCHDfz9ahGx5Jwo3Yei8folN08
cV7dX7c6wyXtEK1d4ren9/EXllQ3zNn+9TnCvRaFfBKvFFjuQ2ga1DUroVTCaQ/vN/uvNTIzPZna
Wb7g7rftUv5kwMS9HqLrMa+PTX28Y2hjdwilBDKwndI2tUpgH73isQM2gy+nxP7MlsFmFVL1yyqk
IBZEJIEKZYymPVZoJf7Ioo9O3ljqqjc/zcWa+AXsGtB1ke+Eg2ETZWn+AUGKpE0so9gR4SLMwtG5
zWEhBwpOChpNpm103UJn+5swUUL7oElOWXxcmyFHf5FyufCjbDGFLWt7g3RmoOGIp0Ai6JXncZW3
X7f2i38/lLPipVWfx5YozkUXHjOOe/kouVJ87BQKMFkT2wKJwRH7ZMCQjI046zbmCqkI3DssAcWe
aXVzGCxEcRPTYijsCsWpXSQpeD4rxAkmkT/htVnpDPs2shLxPU4kPJ53PN7UROBcmg8Ffm6Jpfi5
LB6LBh/NJWxW/CExGKrqoJC+5BZSh/el+nmvz/+Rpjhx210oI0pFNIBJSKGOQLznHhQmFLzN0FM6
CdlgM8Paw7zrtLL7/gpqixAGbDWALbQButR28TDRqABjLiYRpLD232dwX67foit3l3Y8R/FRQ5y4
szVZY9XTMcv2Lw6s6OHOK/nFIHkpfuHoSc+fIG331WOvnpp4aYHWcPg/x8pzTxdd/rJH7zCdvnHw
/pbpRyG+s3aUb6+58DTDFjbPBe6d4zBzI4HbfzL7R6N96hHkTyI9HH7Sv6cklsvPrPw0ik+dCbh9
lylUcOJuq2ubm02q53OWP8gI0klOdgWr0+HmVv1SmWzEsDfCIgnrJIRNpGOpdeGg+9jqHG429s8g
L5BNHQ+2gOcnsEmL3D05eRLSl3nemzhJYjoqf4eESjuUQAVuh+gtyvaTFgaTL/ByftEKBZmNEEIj
iE9S038ZQaIHT0XzGP3eDkXeq9OBmq5mfORTYvg2Te7VkkhJg7M4LGyOMvbzGDu6h9U+l9YUS0oi
Cp/ticf5rdqe+89M2P49TWBJc7MlGpKyMWEuD+igurrF55CTgVu07UkOBucHzJymbgn/TiYvGFAT
jJxLx9+woj0M6DK5MA37D37FX6sc6TB5AJ23k9Jgjs9lfZnTp75+NjQ7TlbZBwROQtbULCTAMS7c
6Ef3/w8sr4qlV+v/gOVdwmG4xqEe3XxNdK7pvh93JIxBvhxBVx1FJDDRIbpxn1ZWs1RlNlg3eo8r
NsLd5HTWgXSjIJ3AAkMcNLX/iIOjW3RfOqL79DE3byMkyvKpooAoXZXJsVqVS6R6rxTHaT51/WOr
PWbt0wiilQ23I3lsyzvTE7IlwjKu853aLQ9IddyWLQ5dpyCvlO20OMSDPa8fpkG6WmVbpyvdATcr
n2aerR5hzgczj7CBy/wTSvQQEWQbwmxAp/eDMhhilFyzxZy4uaNSEMcmRb+Nr/wwyZXttatbtu/m
/Fp/ssOGyZE+j/IjRtPk6lIRcKPopnif7+/34t00Xvvb63R/KecnlZK/LQYeaBmK5UeS3za+Ai0j
3UiUdO2N+y5ftTqeW7f/wqnWrJB5EfMi+u1NTAh+iy3c8HlG9C7lmU9l9IIpXYs/quijMD8HbgNf
LbLzFYhwEGsB7aE6dMN6UzmPQ848sY/1EC7+fQhnLewgGClB5//7ju6fGmHwf9nHNHwYNLpGH0b/
qY0flfieN286xuu32wyzhe4JUd3BnO6OzJ58GG+OJDGLfRCn0b6H5rvvvvL48xrvGeif5DVbF8N7
oMmnFoqElrHhosaXTjthCDIOWnRKvlL8hQWgcmnYJEs/2ToZbcIsnFae+msuiZwTqKUbn8hqd08X
1NIdeR9vGDHdU5o4brkFQUmwlo4wukBzWyGjuyg5wrrO0KFrt7utzRXzDz5AvINrCBF4OqD6y80y
9HDai1DzN39xLn3cxtNSy9QiHzE4X9RuNWhrveeiQJ3Rpvq3Y9erd5uHfIqVzojwr9o6DXXJ2iCQ
ldgWeg2uNBzE6eHPbCxYXBAF+aAo4ZLCUbkv8iIHB0aLnPrUziQ8o2o3YxxYgvBS/6JPb4nG9/6r
nb/l+F8X/4vjfwa+0uuO0wNycMsgo28aJElaT0qqiTGWCgvdsik/cgfXZt3/Z3PmJJGqTVIGdPIp
mF9rJ573kXmYuJUk55QA3fR45UbnAtBoWBPcWHrvoKexi2k20UyqwGHwVdJzGFFJSpO1VKzT/bjC
Y8c0yCteVOWY9aYZgHZHRbDwC6MHA5oCVP+ajwCYakx1JpJ2aRuMOTzRbw6zjZY+SeZTojzflmf7
pHOr+Eq7L0K0xitNGUO/0nB6U5hyyd5aaa/K+GDRornHryai68A8jXV+s2G0toT2jXDOD9isINup
2mEejhXX2po+n2TTNRtr3ojGZsi3d3kLdCF1H7t+q8L2d7N4cY1JwlkBPWOcRLBGPRV5zJY2tgJs
YJnz3cM4ms+37FRpDjXcV4NygE1qQNxcNB/MUVaA3glBarRPuGGM9HmOyFrzo3Wsb/fEJwukypAe
GxDY9h/2gTBn9VNaHgaRt90wvzfRh8g1q/MnTBfr+/iRiO+W8ibeXmEoghFLtEtyfRz7U89iaQHU
mtuHeVByOY+6bGUAKNM3vCNsmFOkcn/4oTW7+303/hRu46zJ2C6K2a8flIQvitkIdoVOpWZ1Z9VV
b9ThzWq8IqP1dW8sWcfwmvZ2Ol5EaT1i+TNOQnYaAM7yaKp2fbvVqk3B6iUEK4lJgrWk93IlFgpw
M6M5k4N/zt777rOCi55hBP8ZYbRle6DGLeJreqyIR+vY2Q7gYI+ebIZX89Bj+l3cUKtjnW1Y6Apg
NxJnrMOBK0vApxPIvFZtvVUkrMc1j5QJ7D/WTO1MsOeqn8nKx99xdo7sFcxINbWZsRinvGOeLuo7
z6hEXee954G9OJ/pTQO8ftPIqZXVORAcgW125xopM7lfs1UnlHT1BFtBfnM0ad/RNB3h8Nl3DreY
3ZRsG17iEtpCxTZJOz9SmpJuqI+qb6xRICItLlqlDMcxxMfN2auHTb4vOYHzvTiEXD1QuEqnxbGt
BGnMniRYalfWFhYgxNHOk3QvX5n1uvPaEZdPULhGv4gt9tW+5sHQBYOJqw3EIYbUmM4UFAlYGYHv
pvGuBTRO9RSyjGvFP2X7ghNgXE55KsNygqfTzvXxatG1jIkGm+73r4+3Hsh7AOcBMI6PhvfzDTTa
sKCM+dPrX5ufkXr+s1Sh/5MmmjYySwXHRSihZVW8YnYIvn0zP11vx1g9dOkB+upFHJ5jEnCft/kM
NcW8fbNY+zuwsYeKg9vVTo8yNy0NEl3pFaZXmx4TTcOjA2eMnj+mxSOkHeXL6t3/r9yJg/Y89kct
gFpE6VMG9GSjXjcnrq7T0hKAVREF9nu0ZaKJ98XxQIYwhkRx08J/p8XeYOxUPEOwiOsVC01T22Bq
hr4HgyVvH+nDK/PTiD/KPgHXqe6v5rnqDziWLeg4084nMqkex4TCB6fs9go3Q5OJ+4SbJyWBFh1f
Ox+tiQ0ZHXYe32gJoYvpvwq+8V/Ai+bX9w32vpfdPXqp9Fdbar5U9Vt+3a2K+6FiZjtBrZbFYwJl
5aVUnxGASTVj9mxuCDnO3fnjmo5mMFOdVToyEwC9FvbDFOd1WyoKnZ6Sj6Zdc3VjcEDTEUHpuEX2
oZuvYweXb2ByCtbFJe92xpL+sK3Yrbm4+HX7rBIEhtx3X0d03vEw37U44YHiztsuJtaxGaQAy2kD
98d+kIZ+rJUMGEJDsHnLphOUU11vzGlhKncUctHcOZL2fBpu/AbDBxsRhgYtUVFYPndZ4PKT5fFA
DfE/gZwHktm8TJYO4aLh2BWn7u429KEJ1/3t5mknE4QfxYmFMxsLX9okQ4Wu1qGtLOHlrgsggT10
ZV6JeU6AeGknpQaMpreNSoN8TBuzXx58R0AlbJ7Elyy3H26lLEjKPaHT1TbMU3M9D+YJiFtsB5gU
8uFt8IWVZJy8yS40/B18v6cNVg5NCabIqXo7FnxB9ls+KKr3xQLF+xWFsF/obLXwXrpoRSuSzYK1
YiFD1ihK9qCwPIHlzLJZZEfBESC/ae0i5QpyAHszd+zmFmgrGYqnbTl6sld5n1XHW3xuV0grnvBx
nOyb8sirumcXCNE1hjiD2oMzm8tyPCXqgR0sTM7DoIagSYol9CT2YW976MRGQxM2mSW1XbFaqqIV
mwRClCwTJPL9vMHzTY4GsHoxmFFXipdIi6kmy/3/M9XIxlLNQHBS+uyVD7341LR3wPGET3gp9JDh
UYAL+/tdagbmG3wzv5vJyGUf+14CJyOOMr/SMzbYZ8O4cH9us9Ms73tixnuJ9PMm9vJb+GXi1nN0
Fyhv5fCtDcn9UHrb/t5y+DVOxu6gKaEW7erVYBNROkIoZFdLLOL+kiebONmY8ab9hXMX6pKGgbcv
ODlBXDJL1dIOwXe9w+VU+nh3fZvYUsBziKFSlnbHu/fyk+kn6g2lX7mOvx4ZmootLW8Edkylo81n
tTy3/VHq9j/Hv8koFmxekPirtyeMQDb9R3bu2XF/wAXVo9VXO9hTlD0aa0FZpyztDY8GaC0NRCNY
FMLB4emq2obTooy0FCn7PApViDk5TueNUW139DgW6wLHuByvLEe8nQwHV4+CZiqsrwwOBvG2pQSe
GGbn8iZKAcn53leWrFkONvmaND+T9Lg1KfmowwhVI3Fn62NovkrZVig1c3r5oF5P9vxrF4IC0N38
yjqCQTzu4n7plaaYKkOkxITHcpHhcM14lj3rLUHt93b4ELpP/WtsLnJzwVQfbwwqVTnJFptMRkQB
8wtbMooufhfo/JyHU0GcXtwGORg8uyNNSMsD4dkQOpVBgo7AD5416N/4HHKQ+WF2cyyiR/Up6s5Y
8aa12w/bEVHwlFBUeFuGJKl6A2Aj5pt5WBrHVVjdIbDz6yGOmOTAQu/fqdxCAiKWQlkZu1+r8SEM
rDMTdoTDXryRLvr1mdUEbpwXKXtPhw/J+KRcCfrpfrhzI8YMsPrO0u24mDTMAn+JJ88+jWewwvN8
I2JMiDYurvbS0284lV+KX/i3Ya+bJQS8ANal5GwkZ0k7G9o5LR8nDPVfhfV5nT7UHGjbSmC711F4
f9Hys7oShk02bD+hqPiSCxfOSjD9rEE06yx2OT7vzeIHMulHOun5C9d3yxYdtDhciVbrCpTQeli1
4tTDqqUpuDg8zPt0717XoJVE3Zt1r5h8k4tjHDBR0nekAl28URd0vAI/z4+u8x9Nkz2lstA0gQdC
06Qy5PRdD2BsA5OhovIpfRbx27Bbb9aYA5dgMisPHFoQWWrIePxzJjYS1FRrUnxnu6axMDyVag24
fSsa6+nIfgFcQe3M4sZsd9utpZyf3YGwccv9dPFClfY2VMMtzSrrcvlVhbW253/VMPz+o63cDW/Q
fWTWxHnO0h0wpvw/nydfbopLeAj9EXenW5hPpR3G+pZsDknc6rqsSUq6GjpmTL9yhOXNtWvmpc4k
FrYnLv8KSFZ0gHi5LPWTl2RLJoL7E5U6e18SPG1cenoU2xAIiQVGjk+G2BSYKBraJSiVRaBJvqR4
G4kHkPVL9iLxTqzFoxlZxHGo0T0VJMTfkk3OHdPRchBloFR92GbY0NR9c9vn4Alve/+fwe0riH5N
9yxr2LzEXOVUD4jjcwJEmE7ZX1s+nbP4IVgYsGtJ99/fywZmRZrjr8f7j6NacIRd+ClwVZsMb8Qf
4v7ZjNA2m+iodmczf7xZj9HwdKNQyA5feybC/42D/8c0zKyAcfW2s/Kdu06+rdh7Z/Kia2eL3ags
N5pF+edSWK30vupYvd+VPkl2e8Df/rsg7Rj2J/82LQtS0LQFd+Tne4cD5TWpXsvxLRoW7oW4GHsm
ffODc+d2lLMjZ77O7UMNpGo58wfaVX4PG3vN/0WtG4dFrYOOgadX52vAGAUifVluq6Ju/EAyTKfv
nlJfRMszsYZvSm+QLCG3MeOlF3lvJMdrx6JvlgODVPSK75DULLWTnbTQgyBooaKz5hYA8vwWCvkL
Z2K5HSsKFWH7Wx7q1rakWmIBrrkuivjSchMDnyKu66ojFOPt9tnsjnm3/3OlgPMd74+zcb6ruJ0O
5IYJaRp7h+7U49Nf9xerHXI+rHbo+mqGJdEhblPrhOuvvZ6j+5kOFm+0HSwIOPxuPBWkw95xzMEz
Ey/js9evr+698DQYTcQEkmCYAhXg0i5Dr7IpL+xOiiM5s/aNiDdan2n2cV8BC+Afj71/i2hS28sG
5PqjJh1aJXRiJiiQyfvILsqXYl4042I8x0tJd4a3xQZn5+wekrnPxcqw8hX72oED0yc+wqXk5rXx
af+gD8mcWFJbEg/c/gSLh3I+ywP10UcjYdjYD+NOT7bURvnF1pi5j++JopFbXB8E/Jm3NWtZ9hyM
vA3T0+YVde1/0wYAHqYNvHIsnu8tKE671xAwHon9Ef2+EdXDQJA+Jt2TOD8PP/V9pdw+NfH9vjKF
w0NZyumt0XlhI2MEZlFifrh/MeGxQeedsb3JWxwF0bMwLjRfiv+uJ9iBMR3ZxBIvflQFhPYGSLjj
TzP+9PFP9sNHWHTR7KpPprmH673Meq2QytVkW5Ce3/Erfj+MmTgpTSdX3Nuc3tyQlpXu/8U3FT3M
hv3VacF49YArHbxbE5l+EvgOaTWC/awYgTNkAet2161l+g9elK8ML4/yXOLlUZ6ZT1QYDz9340uz
Pu/u0J1A3DgERYRLwQds2KnJro5217UarcXOM7e3BA9zyJtv1Fb5caL+dK2aPhxeDdoHXcUQJYAJ
yigYHiwg7MxRYr8cMWq097CrDu18ePFwaOBuIleFwHunt+zSROFD2zejaE3qdbUQ+9coZSOGvfuC
X9QTsL5+QUPFSyS+Yg4GvxxTAcc9haGJlY2b/FjzKwiXGcetfioyF/A5DtYvI/9szDdBfmn5vSAY
r2DKzhpixNObjSexxs6/6lfMGWjJO4Rmfs7t/ardyXJZn+xr1SceVQQQVNGTuWQdlfpEyUdjPaLM
Wofbqp8eI+txaC6v25NLKlC4MEJToa4omx6v0ZPwMzipw20MI9et25Sml+8Ubat0ZJ7DWgxrAYUO
sDT58eBBy4VqyAqxXvWfjfWsc/wMfGvOXMqOprLcKFkw15/jdSH9GmrQUStwdUWK5K607dl4F0bG
Y4vArquhZqG1xL6oejLcMIfU7qj4irFCgHcepmul9LOp1CugKKrmpDS+Yg06CCBvvVFiriqmyqj7
K6Qp/+c8jicjPxVkuqjb492hBExBFiUTglfyVkNqiTl91H3N+AV+uN/D+9LuC+03xpR5H38q3vTx
zzX5nuwEk+IZh+zwIsabVMVb5whK0MON+zXvYpIGZccAoJ2PZ2YJ4BhH/jtXyVjvDTU0iZbY1ctP
/vRD6U7YcbqR7BqCK89sZbFYxzybKbOvkdPXdG7xJazvcfzoQhAxZkFRsM/i2x+HDFjELahkf2z8
WxNEfsPLt38CeQgsELq/f+IPpvRf4t5gK1xyHCZAtpnf8hs9slJ2smhrcCwHJPgGiBxMu5BFFPtH
nPdg25AnjTWbRt1a/aVZ1PdOXW+30zGHECdSuLUuWxvAF7eZ1jUdNTlYO4RvQjdjd4zKI/aXO5UW
+7+rb8X1fl6BqOVTTAtQ/FGg4NtGcxrlkyyf+vaEkxqtfh2vLWP17VznHYZeTC7Ir/+PsPPqjVtd
s/RfafS1iWEOg+m5YEWSlYOqpBtCtrSZQxUzf/08LO053acHOAMY2JaDvC2T3/eGtZ5lrbEOhl6e
k6TNBtkTFG/It42xzXWEaSNHkPhnYNyCLuqvskFuQSiMp8F4560B2z12x7qjwjx+YSTlbMNAqm0l
5n2MtxCYg/Bik4Zi5sgkpVfOIdRY0AG7EUPDtQFfupQHRgDvBHeWJx8gU9jAgyr8ploMoqdeLtHi
dzK6KlBTeVkvGSirv5nlwsR7Jp5YzX4VSmWFT4kFVIN0vpwyL9kYs5GKIdeODs6KOXEooz5TYbOH
9tUyPfnpCg8bJI+eBTM52jwrJIcEhlFS2b+sWja0rG7FRaLScBIYhR/FDvAglItfud6rYi0hGBVm
tbK3vwnERuchYbBGDzLKa7QZ6mH1TVpf0xvLFqY8F5OdNO88ncTIFfgPlQ/UIj+DAeYBK9/JGrrI
/JVc1bNO/wgI4AYsvqXHaBYcyc/4Sv4amlHobRgYIRw2yAsRzcokF6xQeSRbVd53bF/xqcF856EY
IEkee4AyGRXWVL1pMtDVRScTp3ZQJ7fgIe28hiGrV1QbGGjmNkN0NLDa3us4jsuDTt+w01qnyblq
10wYmWn/cKKpTxgDsv2gYlkJWBpAqDL5gGyHf79ajQQxJYsGHhNAHRTVCyXc+2zOs8343LAgaYZD
Xp1wpKBS1DxiE0ftvqITReW0+Jkh/0T45MBgYgzCD+O3CqKq/BqLb6v4hsjfGX8IVf5VJNZQyyVh
E4gHcaz7M06YHtW2xrgPsrHdsBNNcnbE014R8LH0lLSBj+SmOuE6apotjHKhslHpGNOP/o1w0dKF
1i8gyMKzU3TSTAEcASNLoO9Vyxrmpn7MIu8eobPpvUfh9b1nIswpPKv3on6e8Vj310o41+MZHZy0
a6ttqG3q0dNaHHZOguZAZW58t/Y8GvMIsISIU9MpUkLI513xLc7gY7+3yUfNsr37FMJPKf2w0o+W
ZQAUBMcy1w97S/6XYL8orE2+6ut7EtxL9Q3mmPW7DH5bgBvI2eqJi7uW/rWffzTdp9yxvOf2/ciz
D6W5l9pbghHTPD2o7zn9UfOdcX/+cAO0wIUbYGDXeT0C2jtZGFl8kbKXOqsDHHPmKIIJPLB7U/4z
A7hFzGOuJnLW7EjCI4q5HyaHAvACtguXU+conZOQnbNcM4D0GsPFf93p21Sb9/gfjGmzEhjuX+tn
w6UzDzQ4o/u/ut+ARGZluzcSYizno4YEcte/4nMJ3sX3S3wuvl+MKmoMN/wErUBTgfCtvprGbYQ9
q0t1XOqEKdm5TaEwH2fVHCjfD65MG/8TVxanbiksYlQLCd7rNWrmB0XMK4WKp06ZLQLtC1AiP2vX
D6bvQ24HBgSMcGZExZ8fvbRMrCCG3d7qMyWioUiYzOxL/ibNPsFgg699iscYYo8hIhcHTsRpJwAW
jp2ADWhk5x8DcY3+Q3wBwEx5AoDJRLdYaNUR4dnMAwwMFq9VRaCsBKLcWEiT7Vnvq3onq/gAN6Po
pZHHPixbe0pq+4hXCUFKN0bpEeV9JZJIhDkw8dVFYG7iOmMqCuTTXxEKV3opQxLZ0fErQjkzORYL
I1EkrR4XlbJU07e4vpXxe2t8iOXno/wM7AvbwsfKqGYx52G04q6i42UNm4IBHFYW3e1C+evZ/Naj
zy7j2b43wpWLpz4GvKLm7JdmtFFc5BUB2vpS/5R8J872Rn4k9Wjcs0wv+eao3WciIiZ5/6/PryAf
Qo6Jpfh/Of5BT46WnQZTd5lkbmB6w8pEPmhMOUnKayLzGB35NZHRfHerbwmpoqnnmocY/dOtizMe
7oAFlLk0+c6IY2JdFsu+niOOP2qOwvEnODL27nzZ2FDyRcvTr6hsMBS0F4rNyFwWjxUAQz6tNi/C
9zomqXBaZAMrNERP6XjOpkU2LNpWmV4lTf/7VQo3uFP1nKQeBxw3Pjb8n/r1GYGiXvlML6Pl4IWL
aM8rG4ZraXBQMIb2qdePRQ2A74gImvGl9ZlJmHm3wrUyrpZ1i4Yl0P3a7PeaWpIDN+WklSjHxvVw
D/V7lXwYw8cQYoQkC5y7L3ycQRhQK4GEBPaUctAtavcfrpuMeSSRU9VmdpD3f2ypPzEprAn8as/q
mb36QFnrM2Ry0zd8mDrCMiyz4zqqQBevzVegb1QvggPvWNgTPlWPuly3ZbX4Thah+6uPSjHLdT4W
S2ZTlwcDpBMRVEVwjoF9qGdRYCV7wAquKqvERn0K6e7Nq9K5VRxF4h+cnsCh5SM5ycignrsx22X9
4frrGXS1UUR8XsDEqnpAMk9pAsRO2enKXDPdOt2bxkEsTxllr1cTxlZu4nHzCHmLdGfUr+iHtXwj
n+piiQcKvAAM9aA+FB4NdP3wXPRwoxfnrsCiNkKvmo/HLrR/VaUohrGEebC56v1l6aCahlVvDJsK
MAaJkEeWJsZcTLZf8x8CAiK0iHUTYEEbKOI1CBCb7WQo1VbWdoE4GhDHCspOjmTQZO6J2Eh4tpu8
56b1xA7IrZPg6hjW9jS9/cPG9ZBWqxLj5bUf3pT8XjG1zGe8mP9YwGkSRaPDxNKoXN4POfesznvo
HnGPzQI7+8RtqxaWsASyk29QvVUQvv1z5p81wHX+WffPTBWFcziei/YUqce8dvx01Uab5C9sYtUT
xckGrV3/SfvMGdBWb1JwUTkELFutVg1f1VVMZk1+rMNzUZ87/2IkOxRdJ0bMiPlH/1CAFa9Pz6kk
Pv1qx/Y5KuKjXADwJLPMIoULbVjwhpEFfwIJSjbUXh5eCG7Uzuh/LkD6X80x3naj2ZGoiXFKV3eI
6sViU+Ctn7P3NqRrCMGZuqwQTg+kAYw1caOq2/JxHgAX+BsmbHNs/QmaoN5NC4JmJnZxAaq3WrUz
5g+DuU99wpNPzwnH+xLU+yr2VAI1x+lFYHdyiAQnRMe3JLlUgk+z01sHWT/ZpWM/yfqNp0eDp6M4
2fzJZkzITcj6t+e60A5RzVk/OQdVs7f1xgHTivKk6VYstHMmsawjXgnArL9Akhx8CoG5jvvG2Nfy
KRovUYBy6F4K7636Gc/DaUi0U8iuj/d1g/ULuS4cmB2fiwwZbUYsVG+zbREbrichvSvp3QSXI107
BFKFl8vz9nkMijmx9km/T4NTZZ7ngJS07mbk73nyAVV5X+LNLN/6/jbZSsxZU/+uus9S+GyjT3km
S1vjuX2qm2e6UUsvUF01c8XUUWdJuQKM9mWVRHNA8uHW7ueiuJYJBLFWHXmU0OTee2qZ4oyfBSnJ
0F21u6X/ia3fJK9l5zI+mcpRfxzqxz56Im6AqbYRfLsarkFxbuujwnwHGv+26sAAHOXwLGvnUr2G
wxt1s/S7Sf48vuMYOcQUIK/PiJC3ukPqH6vwrCeLtKNTuwKGb/s3CLKvmCTU2tpbWF/UGSqvvJk8
Rbk+qbyq1BsUT+E4AQPhPYNNHkyHC+6JDrtlR+2+Ced6d9GVM7m3KfUJMmCc7+MuG/f6Kqzvz/pO
tZcFd2G4IYHV+ymbt5G38k16XMGOCPGbUF4JBFIdBo4D6lmaVZawqqOMd8ybI8vy8Nxq5/x5VZK3
aD747xOthAHoR6Z/yCqkG4wPsfeMefFd5tmTXeJEi1cjndaYNuyzesfA2Ow2Ar5Xc/EjEbC+WKO2
2k3N7l12l9Qbc0Vf+whRllDjhO+GcpMBoBvkdIX9pfHnvrRIzKl1HICY5YRPzTgnXn+Er+wlZcfB
OmT2Ws3XIt21udSqfZ9vEGxoH8Nwmse8sjES/S1EiayYd4AMinnPMBfQHcwrgK4KiohpmAoAREGS
D26O707pE2CKEPn0/smcEf2FF4TcCZQ+rUAUkdOyLadXopPU10M5a9CGAYl+kV7JtG3Z9YXLh4Ux
YVf3kysxRtxkAGB2AVckJKXF+1TbhRowhH3AINCVArfHN/pyT7QtFptpIB+SNjZn+MLoJSjYyK2o
ai39EGWT6Vw2j515TL/T0xCfxOoYBQdGpe2mBBXTutHDiUW3dJnMJuKm7rdPTtNJ5vR4uKoxyZye
308DoPZaoy6MsBCsDdr62CVDDSXW3yzAf0zCp3yMnHWnZdi+863mpwFpQnIUajCsOFwfZxaWVvtV
N5Chtr5Ok+ZVkbdy4hc18Bu6CSntKJ8Ee4kf8x2sqOwlzDuJHsEyEXstmHokLoVLCB7DIVbc6NWA
QYqkhnQTgIBMz5og6xmfR0Y9iXiEjUS3kYluNOcK+iv2GJnzJG6IX/5YV7gxDQfHL6kJAWD+ahM8
tiQf19iBz3WyjkdENNOusYeK7LOROhe+nYw38gUlFS3KqrQIfUekg/7DQ9KIO1EhuYecbQwRXtO6
SkqE6dqEilI6UxG2NdIdKQR5enA/1ezj0d5l4dqZp2Kuahu920XG3hiOIX1FTMADaHdgluJStkM2
AaHTI+wc2Xx46mMRAIyZgvm2JXa437L0GxNhNP7pboL1NnRvOTtT+IvAhOx1n/6dOe5XGFxEfSsl
O6hhhLQK6g5qWNbsBpgRzSHvjpha57OcmaB0XQ80LX+CZdw5OguPfDoBOrsRTwWZCeC5hVO3TkC5
KBzO2pbHEzGb6pBA2+UO5p5SWNPhY+6pGxET/kTuC4pJbanNU+Ybqi1SprLk1txEcGIUmPoU0Rp1
ni9tMClub38qbBaYJfudlh/0YP4rfPSpFvVNsaDTnv4lX35WrmcHXz5OUWQxePwK12m6CwlNsrSM
0aPZJy05cvFwDwbF5vQNJjuML98TTmFhP2Z+cSI58Fmd0+ocQA5XzyZKEV7kCSn4LK6GdZqTbKYf
RXlPPpn9bObhR0KSBco3gZQIB3+y9IqSIyFMRRHkExyRT5s7ll/MaEGZIS2krC9flt3EPmIUFgit
vLmd7oSiaynebNYef4W5L1i1+iwWfY1XOwmcmD9FXQNnhfSZR1MOIHc7em982NKk+rYdBDJEIXbG
oTIOiRsPk7WEIPNOvGfiPaAxVW+1fEWpguUc4QTasEc7IVR/RqraEwcSUU19eVObi6Adg3qu5XN9
cwjQVroYyZHc0FOiujAUp5qqCQfmgRi9acqkOaiaSXNgzbpo1RpTlq6QriB3Ii1AJRA8nRvL//jQ
qsB69kR34CbfhtnWSrdkfqQpOVTTyp4ZKDNZhC+kG4zDyYiPSXTAQWxR3HSrVcwuespZ/Y7JStzX
8V5Wd87IwoiqX5xV6nQY0x+y8cUwN6yKYQ5WppGuanQZnihb9wFSFby6DUaXKbEi9iMkvUqxTcxd
Yp518Wgxii2yxf0opwts6ayBf1YbgHrgC0Ppmc8x3CFnYqXLXqfiG4t7pEJPh+0k6mz/+GT9LbtD
AXEQpM1cQzuouMmpZESQkg/sZpIT1hOtx0QPn3KXTNv1hLLNSzIveBK/A0N41+p7wByjdYwWwDb7
F2yThJtcXV8ITylA6vF2JYynnKcwU27huKkzZrYbgK5CysGyBaQUDzBawbUimuFLCqYiViYhEZiK
Ul0lyu4bNrHZuT/RGHQoP3IiVERVsnxgV4Rma56D8i3sb3V1fxbvJHAU40f1mKUQr8fFE6WDtO2k
rR5uh4ZzdVO2s78Iu+BUafQtp4pMtdfwaOws2MjaFrcj0kCaVYSC8ctjlYEUXtKumswDRhvTEB0X
iSf9w/E8UkWezdH/tiRoXo+1ykYf55DvFrnXEZGBiPRFtfL7r/UaLmXJV6dz2Hj5PgUgclVSQScW
HZQgFt/pTk3259mT3aWrq2u1cDSIKppDz6vz3JWuWEJNmLh94FlM8xgt4yMuhr8jPp/XARJr8a1r
X4Pxx2h+C68072BWS/tkmuAuO22TPzcJ8Xw4ylM2hcd48ZBOUX0+c9Nbx3BBNBuT5R+NblIjAPB+
otmOCCnZU3Z2RlrlbF3E++NfCAF6TkKPKfqIN7Cc4HacIyyHZ3XglMEUOJChmyhef9/XeYwMv+oO
cnZMX/ngxRSXutenmnvfMeQaplRuBVRzto27RQhwff5DbaqInX6PiutgnZ7VwRSOansemPGqJ808
Z+b1tqItxw/Si6sIY8TANYi5wC6aGYzFejHIb3Fy02Ee6fdnldiF86tOYeBHoZ4tRrTBDpPzpwIT
a7PN7Ie1M+F1YwSOUfMsrGEXjPv7PJMWATI+7K9c0ZhNXbNxfbsQrgvbZHAB+6FfSAxecFP8aoYs
MepHnsNs2fTcP8E5CqacCAgoHIfsDsAM6y4aKiqDn7LA/FIFx6RrH+ZPc603J1k5PqujJuxVYacF
uxZQLM6SiXfXnaje4d1Z8bKDbAlgbEQwuvLDtQXKvIcdPeUJgQaIFlU40XElIDCR4zFiAfOFRyDy
J5YF2pF4UyLfzV1MuM9mPVdsPTq+sYT/eHbbvNuK7RL4IfmjPlliAo89CU6TzpuajTuDC+PHocCU
EbUEY68qXDaUhuKSP2nKSiOZogpsHMFfyU08MasvDOY8e6k4au25Nq6Bf2uXU5H/2jzrL+g5J1QL
8ZHYBBKwShLnbfx0pUAisDdPGo+U7KA+A/SacmWWBCPKfLHMNTEKyElkoIDZ8mmruHZq5q1Llhgd
Mi8mb+zuos9a/GjNO9HgDyYfnAObDHttOw0q0sHJngsLtNR7Ws1y0XacEnnVd/085+PJb49lcvS/
VlLwDjDiIZ+/Oe/Fg5ltHpaLCb+HO4OyncLO6zqIEJtB3uAeb8XtyLcZatYaN2J5KNBlCqYZZ0oq
pgsCgxlMsMzcYetjgm3akbbPr9Q/gLC9+WAP6195k0mmZFj8oyEVJPG8BLXqTah0wnkZnxmLgSkc
s8ZmjQWqKe1DuT58g0CPf+d7tVuLkFe7dYyR9fATfEo6FbtjnomSXAew2vWw8Y1NOmwQjcTaNJ7F
Y6/WezbQ411oqTw2lX+z8vdh+Oj+aoSDKBx04RAExyQ4xjgUML+KWKaNct8Iu0reQme00k0Zegqb
Hb6sa5ylcJMZBH7N8nY7S5bAV5Pl9UfYIwSOTzqJ5hR8y+2nNlcGN3Sj/N5SD0TvU2Jfdq+tt1Sf
Z/O+ug71Tag/fPWTrZwSfrOTG1iirnwmILjjlfemufvqWz5c8+BiqPgFmi8SE0hfU0UjXYDygzGn
LCRb+KKQmCTSlbkkyzv0b9rxV28meSQMfbwwY2YfRDuuxtsS3ZyKw6D0fqnd0886vwoXCqqRkr7O
rSasETQvieQxQAfNmxfH89hY9NK6aBaITOF6WO6vIFCN9qnzO4caGiehC+RhTQbdH13hAWXnAb2M
uESZiIxt2x2EYGmn4jHYmNneauc/2JNCXWBMx+yvICbbdREUhE328JLcjZmB4KMx3cjeqmiTawcZ
kYW+CtjXmSUu++EprdTAR3FtRTRQ6qphEwxd0k5RjJAjiIFRgV26Y2+e4wI5ZwJG57dYv5nRO03y
w3//9bRiK2+jPlw06mWc+wnqCiJt0L2buHBmwFFImwJPr+TeL0nWmlLttWABB3psVoZ9j01HTtyS
XY/sNtpSeqc7taiGME3/HabeMwiZw8NDMli7/Qz4768qEgpfkc1gQUkY0C6zqmlm/RKVGv8w7Oxz
eZ/Nf7VF/NT8lnANM/hWw68cpEH62z4pxdw+qdqhZlmeoSv4beafQ/NuJPfVSSacUrGzbi6+YMvQ
bTiJGO5hf57wDM4we2qnIT2TMPOAfLoJyu/c+FNbvxvEUqFN4SX1S7GctX/yfpEu4n4R27QMkIkm
CKGfHVXrKE+F0SzUfjiEPQt+uMXhgjSsYl/5eJX3BuN9EUjo7jGCigvSdigVjlEFruESXoZawABf
Reyk5yTHq9ZC4NhfhcGcVEZ/MvESIAVRJXJQEz4r3hwv5L1bICefkibsAfhAKG2KiSuEOJDJMPh3
AAzYplG/EJN1X0eIDHwagzkzRk3YIIJFDIJ1RfxzI01mtVHGbWqjR7HidT1OnsPEKZO1/5ywgkm1
XmzY/VgEDq02cFuRc6xLNtCxw6KJzFXc+kN/hp9ijet//7f/8b//15/+f6J3OBTpEBT5v3G+HYoo
r6v/+HfJEv/938qfH3e+/uPfDcVUVEOSTFXTLNWQddXk5/98nqI8mH75r7bslEwXRGOOOeajl2zv
LQ4WqMXIfwztGl9OeSwtW7BcK9p0rHnHbfKWiNunD8ZkV2MUtyb1q4W+sdyDeJ32jB8/mJMh3Mqk
1zQbSsZxAPDh7Yn83pvCDuZ4ba0RZzXKKitX5ohiDFnL+kkmz6IbWVR5wWNjlhNDFHqk5vT69qlv
wRExGJnMt+hBJHXfqLuC6Ao8QWxqdxjlkGI0+cZ2QGL9EBPpZGiDfjoZ2iCehvoQR3tk00q3Idwy
6Zi5ehbEcJj0SBdsYrLYvj3kzeZWGCQFrW9YYMEn4A7FPdTPtOPCLpQZBVPwKVqfQvElq19EJhni
VhC3Mcj157Z5biVcxvylm02F7m0ugu3Mbn56fZgn8aK37kB+mElRsRFfGgkKVmDS8EjJ90j+dOMf
QNdh9KWEXwQgG/mnP6Ng+CzgjJGx+/wIv+V6d1w/bus51suCal/g8Vt7pGKfagqIYl7VB3ogrVmb
M8IKwr2pbBODm2n2rx8eSzL++eFRFUmXTc2SZF2TJVPTrX9+eBJNeJRPDXfXz/p2znQfRnIsbbRs
L4Q0WC9lE4888+YXXwBxHMeCZtnmOPVRVClR6mL6+1F5CqYzqTxprl7h1f91QclJF+xibdOPHoD8
PdGiqfOw97XvMJHO4A+gRQG1MwNerHUHtURGfx5TQJPXB7nMJ8s8Ok4DH2suWJcSyBZDTpBZhIP1
e7pBlvmjNO+0e8s/a/XbfPyZ3wG03svHsQ9PmE36AdT/1tSwl3BgpuiSV7jsH7I7x7k80+yuvY7m
tUhuRn+TMtxVopNqX4VyiZPrslsopkP4A0i8ecGONOGDdSeumUBb1RqfomCtaOlJNMK672AsAXmz
DMGFRiAFt5bKXNd7kP8gT7VAJLo8mC8pa146j97pHy42S42xHU0HFb8GFGEqWCEGjmgfA7fGmxdg
8cRG95YTZB1foFckEvwOxsZe3040HXafXH8WY10sssA+CLLf590h7A7RYgjdZ8KG51or11G0n62n
ql4ibH6EQ92sxUkTb1p5UwXb+rGV/C3ciSBfDOoeN2TYTW5IXSaMM5gMYNxVTEYmgsJLmg2rdnhu
cnkJQ5JJpwXpkSmzYBfVDEY+RvYcwN5OJG3KfMuRizxi/Lp78QO0QhptkC915s7PD1Z5zLGiAiR8
XDK7x/fHqAARD4RjopHmdCE9/4vz/iVnj6NTGZ2UcZdXtNYc+JMTrmZBb04bAYg1CiSsrY/UeJh8
1kve6522HKvLfkgxs62kloXKcqmQHWuecB3X5DjshZz8tXNWwUGYRtEY29LAxSRXhsQvVSqbj31T
syQCkrKNeUzdWphIeojYoRc/8p2ES8A/sFEcdsOwH8BvCAflcazkYx6dkuYkzrQXBeOjwFv0Wyc1
5PewkIN7GH8i6Wd3UWmXoTv1z70+CwkhBknSb0NmixzilyF9e+i3Qrob/rtcfQA/Zb7Sr0fy1eXP
0xKiQfEiGihMbQCfR3vCgIJ2Kyx89dBEh4eyixrshsS3KDumd5gu5XCXg9OzUQiJK+JwhHwn5/tx
oDE5DA82JUeykF7EsB/ogqxsgC48ORQNry7/Cqm60s2PkOBB9yA5srUes3WxNNBqVyv/Jk+05/3f
wjzMOv0G03PNNPGBeks5CB1qxVMqXaTircnfsYkYoyPQkwWrTcOYhpCO2IHrianrR2jRik4+3bnU
qusO2QPch5v1SjqHQ2AlsKKRYy5/yF4/9/Q/4i3lp8MnK/OVZthCDtBl1fXgZlbotmKTybMTly4i
Q6ZljF6QfcRTGM6Iek/e45OShq2kz42Wnu4IzCDfpwW+95XwPJnFJZDfgOGBEZaGDzDCI2EhBJG3
0azuPpXuMxY/YvUdNn+hvcXapexOlN3BsqYley4aJDOkd3fLmue1+hv3XpXrolxPBVPgdAXiSIfV
F37vYROWm3wr0aBgTAZ0hkN7gMy5MyegJCVndarKiwrmYQGBXZIvhnxRYyhu1yy57sThnApngsLK
vdKwe4UJ1L6YQD/NH3bi17Da6NcVslinpgs1pupTkFwCGTJnSh54hfiNsou9Z5gx9FjU+p4Bpt8f
NfHEEU2iT6WeC/JqSUhngfkaa00cDd+jnbS8tts9Ilf4jTS63yotFIIdgTRKe+jbQ/fqzGI/n34z
GWSMGpmJCYzCi01eeYi9hQVbz6y4IpvzlTkhykQ22pjsD5jUHDR3grIiQbY01DkWfOMxeZrybCVX
D/bGiyU7VSaWFfBXYQ2l80cHCqXTWrAvFkEJ+OtMWD1ZgD146FxkaWFqf/vpqQsPMs0SeQms0BFZ
FJUb5l6dsQskjvyeDh+B/wlMgxYXRAlVRChtF6Rab5R6I7IeV95H4w67z0pvdGSaemnVI2VgeAQx
Hq4UtIz4VwD5QsoD5hGt5ZfNI+2d6tUNZg8YTy7yqAeQ+rWKG7FgrXr82Zn9LMqIyUxJ6lzH3XoR
CZ/wGiCzDPPHeNP9K3+gbpzQ1yTPPY2Nnu7poY090k7cx+H5OVwSdpyvRIVSu0X7MHTJUKDrltSz
mrz4g8kF1Mz+OMvwQQKuTY5Jc0hniEbuDAn5kNVDynte2wzOj1+pcouL6xx0aP9uzhj/eWZO8Q23
dsgZ9UBAd+/Hwnv7kvx1kq9RJkH5Qr+BnhU+mI2j1momxvswgVL3b8XC+4oD2J8OrmahWR+9VkU5
OBVEVrjBZrXHxRNEN5F4dXs4NuVs4tCLx0njjoicZFnS19XTD7iTNCDhYEwGaTg7JwmGl3Ec0C3P
euWGlwNDbxPZYXNK9JM0k7WvsvojWr8NTPhwbqCT1BezPqaW14CvzWCg7K3hqNZn+uSMlMljqp0t
depw8v4iWhO4MZhLXJ7J8dEc+KI1xNCQdYQRvWMc5ulISmE9k5AEuhpXyddQuEg6n8YCJZGEnOg4
SNeyvXhkNDgpky+eccZTBjFHW9auP19R5UKR/6+LQkX+bx0FRaGhGJopKpqmUBXq8j8XhU0wltVz
bLR5njGHX1aYJF4QVDVCOjBBUIXKRTY+OtNM4IUq8gksZpL+kqp9zJlh0TfyY2MNj2Xe6aZN1BLX
eFpBN1pzXVM+cV3jXRcquEBT+aTKqySfU0/5b0F+l7N789ofP9Vb1r3N/ypKd04ejfWezxQQt+rk
cXpo2Bu2ucFoZkp/8PGiuIzx+sbJUKL2O0s4Ztg//IMSTOiJYdagaRUOFIOpbBMjjLiV8ISsmaIT
+rkRnRrlqAbHHuKWsNcfu77advgbZkBJmCsIpfN8uoUbNuj4iLJ8bAYLdOQ2nUcYY6bwLeFB1eZQ
040Pt324euLJiTckniB4FgNiwZMEkDkbKL84UAWPZRAQD7xH8aGoJxfrT3qMZU3Un1FG4DXvWpib
mzHfQRspxmmqgDshJ8d0VRLFHW9A2zyUzXtukxfU1G4muLVMxqocfvrhpzF++OkHkyBxvJnAPNAX
1x+5+mkpn7H0O6KWnuDrRNY1471FykFOonGBctTGRy2RZlE0yccGyw01D6SSBcSQeAtrr9vmsCMo
MB73/j5ZYdpke4yonsMUbQ1rsUmozzUarQqeWX8yQwOhN7sVSmiyQTGl2kx0JhRlp0Nsdp54pHwX
aUyFw+KGDo3WeqDJIP/xyZLbyUWnFJ0Ng/XZ+4Ybluwb62kXcHXSD7l8r5r7uAhRiQATk5zEWu9c
PZikjcHMyIicZdc2N4g8caweQhIGa08PNufZZK973btEIrE7Z278JBdjkGasP8PYwydRYZXInJAb
ZOfH2zlQEBAxywdpVWzOiP31rYWpejDetMc8RDJt7T0rWYIQ+kGYKdI8dYI9m1XkswgwWK7yqdt2
TcmBFgNytkAkxrQGI5QkecHG/vVrLGnK/9Pb8RpbmqlIsqoqlqT+82uMwi0NVEvQ5pjSWibi5G5F
1UYEjwU1yPHuzw4Y4JRWpfq3Sr8P8rsuv+fpB2dPc+J1WEIxSKYXthLXTOOHV7/DC4vihuhScZ8/
9rR0erRNnhX90gLQekFdaR5K+ZTPFQBG3cHAcFayFDyL2OyTi2Jd0BlpE3uLSjWM90aEO2eqVK1k
K8xQFiF0Ir+x6dw0nvXtkz0s6ATUJhHlwgYpo1VbDtZ5QMYwpuqMJPQVjCkwrgxlsKePDq/Cw3RK
mQscK/cUOqzIboLBsGED7z4sp7LgiDhBPTnVwvUA9tf0uhZ2lGNatKHOQ3c6puO97bpCNCvLWVVs
U4ND+6BKwCZQt/E3eRP8t2gZpFznZ6G7VMlFU86s1FOMDfnpS2KqucAmmL/SrdkcZwpUYQfbKzbU
eSDNMAxQfppL1swNwd/hksC7H43+/+cpsLR/fgoYD8mSbtHhS5oo65L53w5zfxSNNjUIiaBL8xj8
rLQHyCTYgeTNPAcchSe+A1sT9B8sV3vOgvXJxEg9SR1HpqGe0v48UErKl7v2BwuO6PxQfmiHofzQ
8KuiQ8MvVcjX14qJVHRSJEvzMVuSNQM+hYBoaV+Hu8Gnqtv7bNwepx5R3/N6aQjR7N6JvzT0DxgL
XXEqilNUnMz8lHyPsKnaCf+LvwaNHTI4lqDIB8wLoEyiViHRoExd0dxffuo0ITtIH+3MtoU3E3n3
c0GCCLhfaDL26sdTgL0KLs3qJ22roziQ+BQ2SL1V/MoJUV/6VGZ6yPLQpzKJ764tTIRdW+4CcZeJ
O1nYKtLWfG61ZrOYYeF1yYm46ek1Lc6RcpBhVzpWSgiZN9K8RWv/d99OsyEWliVmH7czXPaKSHbZ
bQhkglTwc7x1QamwRHA1VF6DRVafkCph4CJoLG4aemSvSrZ5vok0F4XrFl0DamEUf3PP/yTV6uH9
62dG0aR/fmYoAEzZMEVLlPmvLiv/7eQwFLFrtNZSJixL/1i3yqlqrqp1a+MPLNYlMsYYduciNq9x
fyv0+/8h7LyWHLeyLPpFiIA3r3QgCRrQk/WCyHLwJLz7+lkgSxMa9USrO0MhKbJKWZnkxT377L12
LT/ueP4xFKcT3mmTn4S7tWLs8uN8LIdtRe8mTw5oUwQeirtQ2RXYKFZEI64SYruYXc3s2sa3OnOV
e5u5HikP9Zea/9Tr75JEGmr9Ste1tCIcLOn+hAajCHsNpVf+Yr9NykMrnPxlFx2z8mw2RzM4vF4M
WDsFlx+ozGTf8w7eU68pBpiB8GXDL5sMkz2HIkgk1oQtDSDqiq09W1CQSC/Gph9K/6MQv7e4x8hx
c638VvmPpLnq9TmHXvsca90yvIwXKTpb+Ukhhqq6mbKPVIAmcFhcv3cZQ2CG2SMPxDi39UFLQcAe
J/avjAowLEJopv0SIjPSZZmRktrhZGrZHlJYPhm4UWASwT3BNgr3RK/uhGqXadsPriKe/mrMhxTf
DXFcCNu/cPs2NOEIY17NtRXaMtNVApMCtGCBS+NnWc14uzDvGwu6E5iRWBbHJGErO7iqPMKGpb2p
Jtw1JDDFA2/Sw9TMtoq9QQ4biR9PuB/xEsn7Y99GyI6oIN/GwvYlbDNp2wvbvtgaAYaNzVfG22/r
TaLmWJYjGTaR9oq8DaKtPDgpItVUyDdat73gw981CVeysanIQ+VTT5yp3J+nIx09TMdosopJwhir
iGA3s6kiHwRSoF5gSIzmTCBxs+BXM7McDG3K8mGte3ZKuzcMV2NMLtfkBbSVnK+f9Bw9mupbrX4Z
6fffp+ptU+QQT7dlv/lk4Qjyd+/CI7KSs+nsoDdXx1q17/ckXCERgYBLDdeChrKUZfiaZS1x+dpg
DHCVck+3aUqd1NlT7Nm1edAq1XjLoV5SYNVODof2xe1drxc/0Zztj8eIlTFguvD2iqYc/0M9vxIx
3P7397Ok/+f72ZJ1Q9dEQzUMnb/+35tAUL8U1gcNF3qazSDiVRCH7QAKhebowoZl/5trwVDv/TF7
K5ATo00AObHaFMrmvvCVsxFdaLsTulszIxj8mpQ56eD89Vt8/R7rTCE5dl+m+tC067MCgSudLchB
+QIGfAMDXqdtZfnUgGKugmyUPFf7eLDFeJZbGyHd+snu2Yw1FrmGCWXv455chGgCtbta4aRShT/M
mE5Zgti08IIS46x2LLD88JqF5yA6mMYoKKnBJYhuN052cgcCyXuiu/IGhigkSDXfBsG2pZDwMUf8
tLtpZo1XWaHfR/TZZW4rEiVwtczV1pz1VrbjrBeC8azHHKhlDkLX9CtSiVa42rStVlSiBjs4xq/G
IQMNx9hqiNbhJ5ERX5t9YLiG7lbd4dkdehPs8iEwN93rqym+8ZLq8xtuPeV1eXqg5/7k+JTWrkI7
SqbDz9ShGO2/vxLkf94GONkt2ZBVXRr/p8jy+Er527LIT7Xc8kNeCTkHD1r079Q8SdL1DvNvBHMI
3gKvq2XYHwQw+RgGJzgaz72WHYDcejH/pNB1qLUOemxabSy+ufJE5UY+7F+Te2COQ6EmX0EAPzuH
RBKmq87RdQcEMCUzOgG5yX1k+ebXb/ds2A0LWdya4h+2/liZJv1ZOsVcKvNdKG+Hd+Gt/+bGW9XK
sJakrCaZ9jPOfvX5T7JulrANeASXZ7U5RtVhH3msFnAKcEeVOFO3fUPJ38Kku4J37qissuXTLkV1
66KHYnzTfcBoy4YK0BZw0xILX+i/LXyYPEgSFt3Prv9RC/T9nmLhCG5gWWF2hfeh2tS90ADP7APj
9RfMoc8l5R0EMOaWwtfuCN4GD9pOebpPicafk5idhRSsAj3iq80PhiCrXwnRWi7XfevwihXKTVRt
5mRNjrF23LSVreB5s/bt4GrS4cb85R/5bQrrFEaXYTo3re0bsTq83DYfEavPJ7hWR9GdzRzegf8l
C4uNDiuCcp49qCAvO+gTfEAjSm+IboikOuALYzzXn5N5gEmFZ7q313/k1Z2mND26+PFFUs5lcUYV
KbZ6sc3VTZlsTPJH6lpJwZWgHorvAsuyGI2RuwrDQ4vBb6kBe+K/SP8qn9G5RXiKtYum35rukeRf
nvS9H37E9IP8Xp4Y+9N8ju/5CfuhmQevMVR8gPQUn3/jRmNt1jw05Rbmt58OZnC25kgkVfI9mVrK
jeZhnTCnMUk6G3CM44jhOcQlUm+vP2mBJLJBUOVdI/Mv7yjp/ztbDVWTZd3SVEWV/7F+rYJaT58Z
ZGUZmbgb5QZ2URX2pREkQ1CGLRSuQ0QHrYAOsmoKxpnxTM3kGa4Xzanea5dcxO649bNdmu2ebJDu
w9veLybwenwsT/OnCtJpGT5PdXPUysPTdz+14tbgkPJv95J3iHXGj7NVAjq6G+FjwNJvayZXoWNl
HrhSE7cXrIdZYF9+hOgq0zRyym6NpValfmZG33svj33vZuAyfOXv3lsqZ2h4H753PH5x4S7+V8UI
R5zFStBGAyNirQq1hx4Kqn290ZdjzrJuQy64xKS8LaxZq0wAk463dwuP/0bInSIdpY185KPv5qHF
1+/ONyCqUkZ/OFKgrdLfrM//IQNUhBUZQEDrlqu+XIl8vFOLMRNHspTmSnrz00sNirp0q+na8Bea
NffjUV7NElvV7ShcPrslRaLcx2mm8kfFjhsHUidTnNai2IUFLRfXUl9PA0Keo/6O67D/XpBHe2uj
6Ic4pmcZt6O1CmGwZ+sMWRcrtaptRfzYVJaI/jQdju0o/IFxSe4Z0ANvWYfnVD9g7bk3Jj2rvucU
oUMDJln/f3lRKuOL7m+egPGYVxRFlyVV1VTZUEZp4G/HfKb29DNJgT6r9dmwZ+IDd1IYK/mAIqpg
iKhsOiw709aKJR2Wg0H7bSfN1GGbWjucfyogKnYc4mhzehYHqk58454b99641yysGioaDoPk0nwu
Cjs2ucFh/63I9+rUG+ZsdmvTeQYO2U2fWgt9JSdOElD4ucX6/l5jRdGDNZb0vcAa6a84bl/4s2A7
drdWW+QEmSFwHbvwOBQHraDz7VDm7iDsSVEPMypMhwCp5s8A0DEHwhzq5pR8T5XZ01oP4saCWpDs
u7cvF/XB9E91mJAU+1UHv3LwBe0vnHnypc0uw/vunrzJpnW5D9StvEIOfEjZraLLrjs+22EqxzU/
+0UaL7R8kaQ2V2a8Urh1khE8DQ+PZCM8PAJdLK1gHTM8GvAIjTE7HJrAaFcvNBQceuVI1RZgCThc
kDP+TPTCv1uAh3BbNRz4jowIQS9lvPD/Wgkk4R/yEwaxeGHEzomgwkwewBhvrBZ2xTZtxhR0pu3w
j5KCZq9dk52Ymu1P05/k/aKeld2t0++GfvdeDxwOPo2AysPgg7R4erPUc+afg/CgTZ8Kj2LsybAt
XaVHfz4idmTFhf+wuWm5JxPQbre/p7/DWUPCA3wtTfHyOMJ+0kIMr0NoTILhDu+ze13C/CRWMB1a
G/WMG0YSczL/68v9o2H8x8tdR97QZawwivyP++1gaT4aVKrPxmXAQBHk3nyyiX2CSGetz2VEuL34
mMjxLeYlbNy7mcw2n9pKWJj8YMRlUqEEkbOiqfE8+Luy2cimY3kT7rABgElcSYcwPIUsh4VrK90D
4SFnX0VM5RiJuZoM+g7pEy/rFBuhbmwCIp2eU4P+LB3ozPRywSgRKRWSvzTzIfd3cxbldtrZxxcM
/PpRK7eEpjjajVl+0MlruTrNwtmNkdLGSb73lJ3F4rneRkQCuWM88QTY2tzoq0NEshFUbspq1cG3
BMJC7XeVtWsXFIYjCqOEIQpPRp5oT33OsJeGP2YrzdsJ3q6fGdKYCc9YmP8Vf4nkMf4iy1ANRzmM
nhAAy+ZAAyZXKZZ2O6yLYYadblmqsEyWCdclJuh3Ofj/WmShoWGRHe3QsA1Zt8bJJGv+RLF0KjLe
XcyftDP55sNQb8MOyJ/zohyNtLhRltPScqocVE+b39SG7/vFDM9LLfmevb5a7ZtUP7zsFvNvs1Mc
oQFEICnm//0o5Ur8/x2lumKIMiqqZUjjsuRvR6kUdpJSaKY2q41pPLlijUEhG0ykz+N9RtJAoiKu
n6jdt6fxfTuLahvRzNrDzoAV14guYoYhuoLopuI+NGdhvtOlMeHYYL317AGPlEPG0cdUP/U4Nhun
E4nObM2GqrNS35ERiaTjMCmBtWA0PZ4pnqZfsnJyu9dIYu4XIbagJbnWQltl2srEN8r2wVi/wFxj
VHGxBejvxigCNV4zItDgzpChfh39Q9BdeYaH3YH7ASWj+APJlbyZjOA739askPI0HuD8XEQHrhVo
zIZf3m6I+Li/+tZ+Ed4wbDNf2rCdESbAZbBo1aY6AFlllP4b7s+fwAhhMwIj/OOgYt/CSkFJ0E7J
gyn1lwkhVjJ87SYOHR9XRbSWUqcQH8TCpL8gllSEEjZnNx0XI/ny9it/XXTr6P7i/m1TlRixuZeX
9L0AHfLZCc+Ht9DBqd29Yu7we4ntvXnKw0sHEIsyFJo7D3ow0qMpJAj1I/Roth6S+5LcXNg/hZ0n
7jJ5LLSloZ24GAh8Tkus7oV/7uNjXuzDFE3rkMzH9b23EGK7JsMXEImgKmRqYTtWl2QA+Mhfqwrc
xV8xgKBd9WPTXXEqB4LB40UhflbzhL0Syjw//rFkNSyJpThIxwMxK/INO2Q/GqvBJJpTk1yzYF9n
9Cdel5Rz1qzKjRFESMPVwE5JcmJ+9VSu3Pbd4hhTIDy8pkr+jfWsEVwHwlHPN/YvDfdSuOsQ3UXH
18BysqvVgwUNMlP4GcgrabgA+UJ8kQwRP8GxEJw25j/bCzUjZUP71XVpBnvUDsJXqBn4giiVvM5Y
atKvxVIOWv+s4ekin5T60LlS9S8Ch2rp/3yTKoomqpbGtcewZO1tc/vbm7RsxVDpCgFLggWTGOj2
ntZKk+FkEj5dTTlawUWQrmwAJ1Jr12PnK+S1HbBmrGMUrW5f0B8tFKNoaeTaUrSTbCs/cRfNn5xp
M04vMFmwHPE98ef7dM+j1XDaJPePlUp87miC4fMHNwlGAGnRjV0wnnyOlXOunLtZyvtNchNhnwn7
RQHtR+tvcnLrC1pbz55wSuJjW1CSsbNe4hQ7kmi6IQ+dSQNobVYYhP/2aYN7cmXJs8WiFXadvxtK
IkQYTx0Nlzm2stqhSdYeBy+QOlSF5FNL3tF/0PJ1e9r85wd1Nr6zbZ7JrLN4JpvWPFX/mGLZxhuN
M8BCopY+21b9LrR2HYgawX0Jbo63RT7cFwlMVDIlOOGbL0Z+NIHPH9aUz8hE4lsxMtlPxst0F+Og
NJzWcF5ELBe64XyjycyvjrzKiLwXq3ogYkXDUJ1d5ezKDbAWbkw/9PsE3CbZJ/MdIt51Toxj2xwT
Gn7yPYOP2Wxa1TkLE7nhieck72PTT3dJshcNV0vJYqX5lyXBGfmZDT/GKd5I7116X9EcsElhOSwk
wJnxLox3ZrRrm22l/Vk1TBZVcQOoMMnNDV6UYJYVN12AfDUxpPmzvabZJYvOXX98NWOrqwthZts/
N0xRJFoG/e1Vff1hOXMGsgFtGF7HoxOWGNjcSj8PQONVp+Jh/dy1z31u7V/5QZAYy9lcBeIKmjf8
mTmxoI0GdSHe1PEmMegZnKXeJECG6p253ftHYj+fWhcsP9U6kcdnfYbuMnlQhNXIh7Q4GPzMZs/s
13TC/kLydhisTWH7eeIL78BrMVH0RVUtSEYVIhPPdBgpMYcidyUSDVNJfRjprdHOEta03dgc9jxM
hfQmxscCQOJBGg7ihCm/xXKeEdb9yM0KFeP1UkbMwrzE7IXDLP8ujKvf8gHuCkdVQ4VOdpDUhZYA
D/+0DdbRmBfR5bHvR+MGDbKuWyNef363GrbUu/HxZcYYyOb8djTNlAJpUex/R7k9yeGlNy9JfGvi
2yDcDOH2oB95hrptS6VLOEknotfNwQ4m3pwlkHAJ8dBjEqqQArEMt2hZ4rb3thYlSszhGcC63ZyK
kzeKnfCKTEveXBbWc3PiETT2TmV/atKTlJ6C5piXB09ylWnYrL924NFJRpkW68jVJZsYyZpO5ERa
lWftOS8m3fMUVoeWIT7YieeYDHmHrflkYMdhcsavvA6GtQLabCJnM2otTOsQV1R0kCLnCbyS2vGR
oqqr4p2kw3kp4DQ5K8opL07hcCyNA2c/4Fm93EVTbO3OkvCJTMUAPhp5iXptPRcoFmPP3HgG9Pqj
WPz3i5Ok/Ye1mDNZlQxJNzXDMkzrHzOo3/WvSlGzeD4UI1rEMfD+djuHTrAxMd/4R9U8ASej0oZZ
tGbpD+p/r2k/8gwnzK9C+wm3Stx1LNz4KCCfbdR6U73BECyVTCfD+urBFVkt9tZCMfblcIiHs9Vf
k9c9DE7azcu+vPT7hJLOdqvCVurXnfeoS5rfvyGCBDOJxmV4OUjMxJr/BFo/UD9UvY42x87W3mbJ
ko6/gYijfugDt4RHFOMpmzUk/IQNzU+ft7DluRZv4eC42dSvfTHAy9733r6dZemp1o9hdByUgyy5
qrDPc6pZFsUw2U1zz5ZeNlGtFPyyT+/wGNUq8gUxQ6XddznGUYJ1+/h5qKVjhcGINXp+qeLrkxX0
7JMq/ISZAQloXK+V8cYNRgEKMbk0Z7yCmywbUMs7+oNHJrF8zGAy1osggoV/xHf1Lz946z9vzDoj
mIHjQNPHV8A/pjGlTjLtaWkK9ucNBZhMY/hikw1UQo39YfPlld97asTGJ6ORUzXIhHk2+pOgj4QO
4QUc1Maj2/Jt0RcB4CFWozgmmcGnz2iyzxon9ygl38mJW07DYFwnLF6HyMSZMzaRwtI4T6ryRuCQ
2oX0TlXfmGCKxnKPP7EDgVKeF0y+H/3z61U/UvMa0qM1hpCOCEejftW3kyg+9OWeFlg6YZ8Ylut5
bq3TcLOJp3wi7eLLX6oy+zWRxLk3QtUJPtakuvLRhIovQaSdCqfWsc/OXnhRgUkrVym+WfFNy6/d
HJoYigAVJSgC0jClqMT3WNrZmmy32ALfJzIFbFhFVc6sBCLzHOzUt3XcOIm3ESgLphgZi/m6zdem
sVaJqCLIEZMSHBptSJgmGoP9jZQaQ2m2NiKSvgTX1+hacEAktlZwL+Pt8oAjJSVrLDBjnUAUo9nV
K+fgBThXtvLuQ+ye/WTxJRCOkQlA2qCxhnC8PFTPBd57LAPEb/7tNfQP1wICFq8hA/lKUUwZAesf
uYTaU/tOrOBP4VpgosepLvTu3Qmvo2Ewx3OA0dxJITZOHD8+lXM5WsZvkm363inToVdVazNe3+9h
yu2JV/9NK++QU0ybsAINRUG9bpP1a7J49qcSyjovvtEFpr3xMwxnsekYvlNQPSCvTIwi04zYkbKQ
lUU/2JpuK9mSuYvXXjLzO9Sb3YJQdDCWJQ3GOv4G/LeqnAxKZuUERIjnePgLeB0TrjGPLHik1lV9
pABVjXPqHSmWy4J9Zs0S2gnzkadgpQ4KzGhFxZQ/A5g4+cGs5UMAQ8ujprdcP8s/rH7zuWdHW24S
f8vTq/a2jw0Vneit9QR+oTg2pIlQuoplZqJkfLfyH505Tagozn62UKWoAt37zVQR5oGwk8Vdk+8o
90oa2kLHDZe1RMsfSL4PNubghs4hCsWmubmuFNLOGy/dTsnWbwRzQ35sW5GYnX4YFfD8eCVGGe0z
CKQ1BmsIMNkfDAqxlwaq4KNRbs/wmshU9xwi3sz7Jt2zmprhFf3vryiMC/8cEd6vKNU0LEXTJfGf
j6Moy2NBeMHP7LHy5qtP0b3P1cFYmd8Mfzbz43UFm58GyZnDkouydCqGWNTsQyYAc2Re4R+tjOV2
y4vpde2ohPa225li7SnMBrrqb0lVcSc3L83MQRXg13yqLO/3dlrNrkK6j6krUI9GyxJNkDZAGY1V
Lq21SVwsqmzbY5To2RON2QFjcGN5zA5w41ZqtOafA4H2/GdjfRfuJj3U4Vaebq18mw6QbPDQjjkI
IoYir3aOFmh+bzhSnSz7OZ/bqdxlKVV3qJwL5RWVc3oITn6Sg5D1DqF+GtRLdmLEMGNXjt0oPVjJ
QUno2D3o7SG1o/Su5begvWrSBUIvYKkCzXQ6MOB/npOZTWPBtku2vbFRug1U3E+bA5+BytW2E5wR
wNU+vYFKMwPi0oTEJ+aU27L8orS3IbKnA4vZsK415Q1d59Wa2mk8jWXnmJOuveA3CEZPPa5GLDQT
JSWVDv9qoxMMoRRT2UzmfTSuemltw4vdcEuLRBYEK3NSZKOFZzeP6uPmwZ1aqzaPaagelYNY3Dvp
IQIe89bW04npLNWd7jepA79cfdpkEiIH5Zg6gJOYTR7pudwg6MrUdFFt+m5K9Cw7LmdPYhWgIQt5
25YMXw56bu2K2qbxNn27MxIXngqhsXp839Tvt8zQ0scy0hfCmfw2W7/ePrKA7OgbJ/B8F06DXYWe
qxdOwvya1SOtmnLVcDdjvbB4BeOwLb7+Tfcy/z8TsEmoWhE1S1Skf7oHu2ea5omuEEV+Qzc+Nlrs
jYN67LLzi5Pmt8ZlW7myzM36m8XjbeEXdAZflOIsCqe+wTt/KHy3Lnb6tCj25i9uJtxMxcoN4xJQ
ASq/W5UwO7daimjKVHr3aYgzLrl2p1yjW6T9t8D7EozvefGDknDL/F5CXA+/SNCkA0PEjQExVPDW
rTEFdtbqJWE6JoC2hOPaXzLzWIeHoXMr+WgI5MSWn4VvsoiTayhc6fLtxTvVZ1UzV0KXBmtWhv3R
LN1O3kFepv/DMGy9X3bcx1rqALpqFPs+iz1wIiz2ahZUlN/YSfDlt1+v9qtvv3zxm6k8cvOuDDd1
muV7xd+ZRC1MZ6zqsNaxinxL5XD3pHZrq8T7Lt6rVrZMs2PjnT8EsWdHH+uIia+ja51dAvKAowSM
R1h6d6/psy6FlrPG4jN25CyClIazDKFFXk1snSocAkvje+1D4okYpT+cCHpAi4aAiB9/Cyma875y
87tWfffM70H31Ywo+yZZYk5/w9p9j9TH+AAo3g8ANihxt6AfxNNtnYwKomO2ajUqRNfyMukeRvYl
St+b9LsvfZcJGMtfwvNrNoVmBaNDmMnRvqcPVaUtYu8J+lSJDp+2npCWZPQl4Ub2b6SptG5tuIN1
YCkvYRtVT2atTWv1lLKoU09RfM6FY/k8NqAIVNeItxmXmrfObr1ZAE/lHQZJiaLaKOnIf3TgRPRn
ijbyIS4nAb18WPnmKsUo+p6aOWJewroW1g3mBLudPdiEN+a0pDxuWAbkydi7msu5Jh4G8xRQkPGM
qWhfE+/2WkeO/pw/YbzRycv83wxpqG5CWKuGE8oabm67Dsbrnc/dqVqU+jxndQUjfkqVudKRlOdq
c1T6c6te1PJWP+9S+wgXL0yw3orIamMbL3t9IVOveihUtgVvYICfsyxATCEAT1Ego8EOBlsJ+OEs
UeiVdln4q2nOZWVdAxnReLW5g+42utsnh0h35doN9Okw3AP1ZjZXjVi8d5xp3Ivjg/JYzkD3Tn3t
G8BTCL7XgxRNNGUye9uY8xD3LkuncbU+1Aic8LT+ZZEpaeM97/9udsY5gnSqyjBpqvJ4T/ybsKco
tay8sLbOkOua3q0Jo7+fmfmTymAyxtOogK6xLajMhgBmh2+OMtnNEhVFRGXlOTjueer3ngeDqsmR
XS0Tpq7Gxp4q0TTyVt81axmBfNWWYEapWxlGRh8yJoRitoiGq3fkPg4yuXXxGInHFXkMV6hdkzOs
36xWkbH+JJYNcyHsUNg/tz0A9gTLyB31YLUwxSvL41Fh9iCgR3453lrRoVapDhnjXF6w8cytl+7b
7DCUxwQFwtpJPeXfbii6en7w2cMWJNIO5uSRAUYhAqkc/PJQ5Wxp952w6/2dOGukvSpBPRoRN0W6
i7D0vKZSf5CyY4S48xUlP05L/iKEP0+8Pvz3EocNTrgYMbJ/86TKGJT0tdStsTKjJ38ozjXVegd6
Mf1wP5BAazeA4TdV6PAkYtOHBUumuPRfxF2EhP+wWCiqCG6dhw17FlFW//EikKMq8Noe7peEcRB2
qURIfHe/8siIMtrNjr10JihqbV/Wjs4j800u7wUmbRe2U3nd3gFB4T8l/mHiwLEmRTJmgZv8oAVH
gQ0A5ZH6Ma+PbX0UwqO59uqjqpBSPVj01ks7pdwiMw6BY3690skeKj/vYFsMl4O2XJSTPlySfK+y
laatSoQbk7nDkQr7eaKQQjvpnFskLUQqAB5P72FZj5Xq/5KDn/V4t5qsjmrxjYEgq92BKKJDBjEl
DU5BTcUWEqbGdWUPJr27d0G81HiBsdv4u7oZUeIqeqQN8jihlCdcNu/4vUJ6eFjv2bWg4tEovho8
ENI4EKNy/NmkIutnPnul5StMX547K+MTVTJbb3Qo7dv3zVNCjaRwMDz25hQxtjTuVnUPBhaodzy6
NL5H7In622s0p5T5T09blMohwIWbu0G+B+OZj7hzMs98jbgAPrhzT8EjxwjllPkmM7Z5smsauoj3
vTl/LWejgbIL3WgKspouHJDVvczbBtsE0o5tVdOSRUZ3lIxrK9whfPmOV6+pHqyrFechls9XS35o
6lPPC2zvva+8IB3aUWar1dnXl8b7X2tgokjtdFj6Zn0240gcJ+f4mpa3AWanPw1o7FRvcXEbrGsU
XbHpv4syuX+hqRstgLAVeEiWL0VytIgdjMPp7Bo9N0m7xvEMnVmZvMzTYFw+JQx3FpNZy0JzJVnr
Ltxo0sZ/7XxrjAir9v3Z3baUV1mu0IwlZVKLaDXthvF1Sg1YoxEaJqVE1rkJj1J4zAF1yyAODvgv
evwDM1keg1NIJcSZUUuEdFRLShSJK990wRwZ8+a7Ns1odom+FxrS4EY5vibPhgQXf4kMo0QXFhRK
MYvM+XIJmAs+HsE19Ub2Sg/3XTeBL6k3u1jfW7ELdIiqyOQ8G48PqR0XwC+Oj5lqnZ/5RcERadEn
fv6UZ0rNwcApcNKZGNlbQeIrsUs6L9mcBP4xlc7y6yoSonw2U8FgKlkXDObc+f9iHbUvBzlId57x
poqx8DktvKZrXlyt+MIVszOOAgcgROTximmCPMTpk4MLGctTFd2WMnpnljTGhfnYiKO25HhHJfCz
sx+oa6SAZ05JlFK7beT2pBiBR02Rmppi3lvwksgJzrG4DLNns048BqxVgKyt2EU9kckaRzft+Qjl
B/e/YQGeCaAcX/IgrBVhTcEad9OqXme9g8dAMUePgfj2GPQvW0SRIk1EjWsFoWDhPX9ZCh+/MdmE
R/n1W89/atb3Cgs1F8hFo12N8lyYxyhwuw5UyCnQLll1gypnAfdmSzD+yQa2HFX/E9aeeKctuhht
LnADWL9+0q+sXxnKeAoxlE1KmzZZDbYajcjl7fm8i/wi8U6zubnhmfZkdKcZmQpYycEmxn7VmocT
Vs5YdI1oz0gQO6+pIF8U+RJYI7bx2IF+s7vJCpZ1DPhj7ndn9c2w/dgmG2O8sLWhK6Cf0YVNZJeF
SOotf/CtvAXFrbSugXwRpgmyrI/QtfKb1S98ElREjq0qLHcrfPSqbdOiNFarxFwkg10XnC3lWxRv
K8vpCBa8pnr0Q6WDUv6KqezkC1Kbs/ii/+8oio75gphzEIxDCjNvdBIbz6X2XJadPag2iGTLWKyi
17qBBCaPgWB34tu0N8yldMWNWw9cidxpSHMWKxCXbFwbjum8Cl0SUxDQNa7hdMoHe+H66XycUDQ8
o2qc7k9gfT2cnG6xGSwXuwbxJaydJFJqlJk3gL2IVgTfMCN70myuU4m5e43dhPvU208nfb6V8y2G
e26YxGDiVUoE/p2Fr8nclEu/WqIghp7NLbN5jQoit8xpHs+hUXp897K5QA/eFOOUPP9wWzI2gKUd
kUHQlnlAFedKf03RtATezt3oJWDXGOVrAfWQ6ngD5t6aTtcY0lM/AiY/kflBmsPjwg4LG1tS9kHI
QoxvJTP/rxU/tJh4I0NfZxfOL4E811ULzwb9g+1aoNtUXirQqmlofLqbpze1KDPxlgixEVWAxsKq
FnQ1M9roKUf/rra21eTZLyO2J9Epe11TYijx2k5oVeTvdOd2A3nnG6OD0DNIsCM83MTy3sgPgHcv
LOdXlNfQu1TdRS3O5XCqVcrPZjAvSTwQ6ceBSLrylitHbznhD9KGO+ltVVRf30acd7+s34HFsJyn
/S7rAS2QgJniya1nlHe/vK/U/N6b34Xqeyt8FeK3TH2oC9OkUX2JzK82o8xv6QupGmX+ppt77cJs
F8+1OpETnqcQSBkEAfG4mNFL0eXnZoyDx//WT6jl0nxbyJTpRHw9LPmRZo86e0hTAt8fykBSXpM3
ZcAqCFXsGqoONqZBBc++bd3p44l5mP+TEs+FL1BwafptilMjdwtxL4o7XeRiYXc6ctL42xBp4reJ
0/1gEl8+ReWFWo9uJcvzKJ2jclPRRfoO1MJtU+NcZos6N5AqsDv5axinyDX11qJfc0S0Ua00LgRZ
f/61EHRX+OwofO3/OmD4RHZ9Gik5NlQUFRZ0UyhUkNuv94DbtN+idxJVtrbic9/1e3kYQRUYnnsy
HFO5Z8e971jSeXsrcxNxj7kpEXbzR21djPbiWReLx1ywfUVHyz+YkhtwV/ZhZWzTdOO3a6ObNGCY
5GObnitw6sOGnruUVgnQIGRXiH27NOw1pmtmeB6Yg/YRV7R6ZKkCIrKmbqet3V/g7NDFXmv2oJxf
igzEcPzTfMpdM20CGRczuG7u1ezQUBJg7buXW82hfGmTbpq2N2JprCS7YtJak9a0sWcTu/nYs6v5
K/iim6Gg/yL8qsMvP39QDh+UV2nehVt6KzEpgPCjL0dtnU8/MkHhqtoA8pCqDSAPKHPCtuWj2PKt
sIKtBA20d/Te8aedvDXCbTs4a2yImcg12HmJ2Hq38SxNz0VyFctb+byv2UeKzS6YRzxS9W2vYxHa
qTVsn10S7zR1B6dSBSUsLAFbV8K4j2JeJPGCh6KFa4wPnYUgyEb2wgMT8SQBh+5vLJRic4Mi1rSj
z7CKd78hknOnCPILd4oZzrGVRRxhEb2mhjBJMeW+U7WFsMyV5Yug1qMwr7VxFrsjwCbHCnDe7VvY
cfFJMy6USFu7xtrLLzf9H8bObMdtLNu2X0SAffNKtRTV9xEvhO1wUuz7Tl9/ByVXnUznxfEBEomq
yizAdkjk3mvNOYawv0PZ3XTZFvmCtyqhj+Ho3aBXKvJtk7P12OJA37nXd26caAzz6MhubOHMbbo1
1yLE62hC8MaMSWCuoJANr4ISkb9lrJzU4ejyQ7/RHorMM1ejPDly+EmqrYZhyf7qqu2SWIwns2kx
mhk4A369HCBbY1HqcCAdPVyl3gosj1qNWJ5Hw+dn2YFDgbwEDqV0zNC5h1xr6WD++OyHW6z+OhU9
qnOXnjgVDdKOBnICVAle4FIqD2iFgvw6eLd7YiPWlp77DIPFh2FflWocfL/1ZNNiRvvDHJY1hKeA
q4RTkCKM+JlPE3GjZlsz29bPbeBtjZHZRqlzm4/wHf3VAH2fc94NUIK6njwGdZXHAmInQd2GirAy
A4SoTzaQE/tpx85BnQTirs13vbh9+GPbowrg37vSlL5H37KpcQK+Qw9HDlZD7IpcHyZo3NwoQ2E+
VZB68wcLhl1vP98ju1+kAjPiE9dN5cRVpLXSMOhW5hmfBensInjvhZH1NlZxl4QwpiCuob/pWIZJ
riXM+BfNMEJs+TEQ8KRHau0LruRMPdtLWk61y2rblvtnuQX+3SbbyVYBR8rm9kV00cM5zXI+3ETC
yskQTS5Q2F5rkxa5nTShKt+GE8P8eMT3JLh6zdnIT5481pvzfMHJoiGuoDxtmeA0Xi56u/70kXDu
HenMTDwng7TurI1mbjNrR++ZtmBVcBtgZ3c06mPsbcV52hxbrrPTVlxyOuClUcbLgIi8vOD5zung
qfPwBujya7p3wYi88htngujH05Z6TjUFbwgs9HXN+ZKvO++IcWStJxs5If8bKq7CRclcS+aIqc0S
OEUbCxbDRK9cVV99Td6jBLC5/DdGCQpzhH7FWloS7K/D15LukxJcffNM92l48BoccRYxtqKvJ6eS
xybNXZxmzYpcP0IilqLG+Euf5CQk1ZWQrIzY4RdKNDUpoWO7aseEZBUyslFcfm0eMfFqEj3HyHLe
bXL/BMM1KRfBvG12CKWg7OIyTMKdH+5AcCTk9kOJa9uZHaiqHwK6fChvQAvxa9FxhgWy2seRFc7K
vVFN9QPpJyT11jzsJ1a/6/+0qhL/nWbTJEmUFZPOvmqY0m+V7TKTuiauY3/mwYMZHDmERL0a6LKF
61Jes2XK17jBptP3eBoqB0G1+n4HfAOraMzvs5OymHcI+5rREYOQ1VsWYQ23p0pz79OMVxF0TMsZ
vt2HWU5tU1kLypp8UbH1pE1YbfwWHQVeIRc+G9/Bx4T7JAkzrRnvk4yuuU+yLfJYFU0H3wF6XWcO
cX4EUPCtq26TdJsAbPjDTnDNpseHeSi6Q6XtvWCvKjg2t/DkFnRItIqDg4cSU1/VOrStVeSPKGAq
+OFsQQDI0FZpNvZGxtGHsGhGgzIxyyWz2+mMTUE81r1Vt4RfBTGsufCyenVJCFSVNSJPukx+fc9o
Mhl3vb57w60tr2gAxGnChcpODff5GEl/frzuBnf7za8dge2ptByYEiqLtwo3S1Hh1shK0TQWI6/p
dHkM43ekj90STJdNnMJNi3W80nE3LOL4+rCnqrqUM2fgFKfyxRLtKW+394aUfU+ib1KSZ6/OiD+N
LwQtyW+IqdMsg8dHFt8l8xq35yVDVz1xou8GXFOMNsmyyBf/+2JUsv6d0xk/bRREx7+pmvFbTuch
dW1SPGBG5v2482AOWR6NbBSdC+V9ygcu8zeMWDe9t8FyzsM/y7eZt+2BsW746PBxKuLbaJ3rL5Tw
+ueJEl4r761it9O8BRMqxZtL1WL+PZHHZ3kwOHmJT8BtCp5j5No25C6H8/ksKKM/hRxQ54xkXtV5
EkX2VyMs5ZVJ7tP/UTfja35vFi2adzRLUXfPj7YxHB1TBeC60x47FgF6AxR4/NjsoanI2yHb2PtK
WASTHl6qiH9yOehLvXA63rjVSlkExeG5isVNph3r+DQrtfla1I5afJLv0X9qzjVNZ74vr5ozc/3S
Zg7VS06OpIZZMv0BVuVgaavFqjshZHp9YkR7FT8PfnMSyoskXJPww/M+tOozz78J0DBAQcJcIsS1
/KsRCPetE8HVJOgrbkF7QF/l/aqxPeNMALhugcntGxsQ01KPDiOKyQj2IIEUJ2wdXV5aEIKgLUHn
QV5AvvPxp1jXK73zj4m8QrxWVhVRVMfPizw+vP42kY8rLWpiQSHRYK30cp09N7K5tYop+dqN/twM
rJp24uuQVQn75gW/0+WDrxw2ItdR5xPS5FqK1qRdBBC9lFE2tQrJzAXVF6grT3IEwlW7IdwkjHf7
PeGuV5unQOm988zZgIzUOljiUXkth9LMiSMSB2eqbtaHXH7CawZmY6faZ+t/2MfGmM3lFibb3uAj
oW58rvTH3pqONgUmCmTFx+DPByd0kUcLf2A193dbMOjhHarpfy/oHY8rY/m+oJPRrMwxozmYTspX
nqgJtgDL0USnGEtpub31fdwQvbTJ7WxwizMVYqBrIjMyhxJx1q60kVezjBp+7pNWdR9Yh+Ldm0Xf
5schPvNqrX8mKOFoQ2sIl3cwsf2dot7e7TQhuB6ibIk/QtvE7SagIZ+uBZHkrvt2dZCyg8QcuJDL
8GHI5HZ4oSmLyvjDx0EW/7WgGT8O5kiZGREjqvzb08PTSgQYTe7PugPBCsPcDD0zi32tHgmZ0XHF
A8AeXx4ne/SBU2GFK3NzpyycoumtaOdz7+Y5sYvEXSaOp0BlXhYf1vNWE7QXT5u5l6x2n0BD2Z4q
01g4FM9z4ZMk+/juJ9cGLQ2DyW2o74x2b+r7R3LI+gOVBl5FsJZqAWr6SFp6zEPxe6mBQ/pQ6Ixk
F0x11WOvZge7oHAAKsFCPLlmEjW6N74DUJQ4Yb6ExryvGsGujJkIx9pyC4izspMuQ3UeQKCh42ny
idnX+gGoomjC6dgXU4Kpf78gE8HhHgeMlnucT2d8pnOQD/8nYVDg81yQMSgBi4JxB7RD2ADhxOvo
g65meBA5mrf1mAd7HzTJg6UzmbSzvYK23Ieb1Njm5r7yUCHYnXyUhXMb2QLA5fjaUllK72rw0Xgf
JdlH68Miz6ztMcfk4T7HOnH76uz6eW8K2jQTpJm4DdnNy4/d1BXRRVecW8eggSyOQQPyABxKlNzm
cUMbgYgY8XLotN7PfArsHltxyp8LNJkp8MyvJYp7qj3hBK3Hs1vp8gjn+t9fYcqLUvv7MwlcGYkx
E7iBaY6vuL89k1ovSg3NfPizhl8YKT3NNdgqT3thTnbH25DECQij29PyBxVwDoHcrSGjnh7BJYMh
2diqtFJTFyIJlUhCPlq5FJ9LlSZfyHx0yWVLoL6LDpHJCH0+JjpkbV40JCq5ylyRbcoafuVCdcoZ
M9Kgfd1JeJ8CW+CQ1oQMuj5S9TgljTZr52l3kpHe4jKVr3l1j7OPZ/QZPT+1xzdxkuoje+kT0+Q4
POak1lrO5zxJT1o4BirIv2NZkmRWBLu23mRU08y9IR1jhhbqpWBukZMLW6smNxNWMKNOzIOuhEQH
KOLi6CMzOj71VfRTiw6PZq+1Vyau5pnY+feUlf3Eiu5ATurgHOoH3pvA24MZg3LCf7qjWisxWKvB
Gsjmm7sERGG2wCC5XnMfoV6uE1xBVIINzy11lzh6ajN6iMix1+tuqhRXKEwWwxHvaHMYZGQ8Gryh
Mpav7ShUxpaozqzk5r44qvraZmRr/xQsxsU29UyGuQyaEwXN4KlrmeEeo3qXs4ukGqczQDjF6Qt9
wg+Q+uPimY9qKQpEyiZ8TPi4jyJEhQ+zOo/qhUgRY21jEp8/xRmZdOaz5DfhSpUJ91WgKHI+yqBt
nRJEtpNKmzBSmLmEBcrMhfC44kuN4KD1N09/IxaUfjfWi/5oLXr2z68vM2+DwRy/zH+/xzx5Veko
ROcB0itx1jQkO98k0F/3xr+RQMdD5H9IoFX28p9wHCL0vQCPlyR3VjRsqQ5atrYkt8/WTeXmGONC
pMQrS6DtNTkI6ynUQZi1ZbouSlexqcP7NnKVseLTntXiFE8ODFREdRdm37zjclp11zK/oPo15NPX
gdznATgejuMRYsUp9HDtFfvrS38t7K4HlKnAfeXSXX5hi2JLhl5+/Ba8tsGy8odtsGz+djka46Am
DAvARBaAIsn8jWBR1FotN37NPNvYgZ+vXx0e5Gth+iE337Lih5d9zafD5CnMtZ1JRkB3n/Jak9eb
68AS32adiP8VT5uF0f1znMcQKjCGvQT0KrN16VzkAEV4QpxE+Sz1p3YKJJrK/hMamjHW8o36Tiul
u/rt0fMPhX0Xix9V/nXPoDyMDX942JLpaPznFx6LoukjmePpI+re3C31+hAuc3jsrH6w06rXUr0q
gc2L733xAlrM+IOLl5mMw4/KZtuUF0uRnDOiLQiDlKkbt3+5A4GNEE3Q91V/SPoD7lCyegiaHnO9
X3Gh4oumZaM8ChAfxx2qccpWdeZBd7BhWHxU7Qd5cX8lvvIJvUfZ0+YbiCmqVRelCit3zql6IOQr
zjLIdv28VOc5mqL53xm7j2h8r9F9pqkPY9cEchCOuTma+lnl0H3mnSbP8X3mNpn0uxTf+vKaxBdM
aRJVzuVDWSjZQqfSXc+p6yvW7MKI2gAuxKIDslAlwCndpNvCmc2+8UfjrBcJnKXHTg+mWjGKxmoW
MJpLwza2FXGhhEsWKjidwe9zXktMh/MawA/hltT39WSAGe1t6U70bmi4/uBGHDt9xiyu3KzSBLub
bFvV/L943LhwB88JGocm7OUJtFsbgUIMG+rnKjBXjb8u/DUvPeUi9ldWyFF/rcqbyDcovEbyJZ5A
LDoc+C7hi+0814TgxflBcA7XL60B6YkEYtkWyynJBnca3AhTx+GsTieJBk3zD2ka+ffBwvjdsUSR
QoamiAaqgPEw97f3ZBL3RZcVGVwMfRws4CtElKDZV7+E3j3mXaNhVs08ccyuPssx70qOL78++5tQ
3VPu0XxkW+/bUH836++18G3ayTgkPhnJAEt7sT0zgIEepcEJeE/Q6CrG7FVj3nPtCmwby7g8G7IT
e0+MmGLCXXBp9k4IntBcGf5aeq7RMwnXZ3rXgg/KGlX1CbFCsj4gVnjTUqPrvnlSRkXWSLOvB4o7
89vzT7tLv6X+B2vFQrDj4Mx7gsiEFt1FjJLBeSRfpXPfmA3NIZosfoJ8bmkpHpm76Qo2GhIjBwQ/
6c4b9ms8HFa4yllFp25hjioHkJSaZqv52Wgvnsmu/Iohq+dp6+q9qxEZG+yPIv7s8g97IjEGjVeG
6Ajg44+QsJJ9xd5nINaxeiarNgaouWwZMU5EQCmx+/DG+Xqtbwt958uTaIR/HfKJ1B86EfbAJuBc
fEyx6iT36Ymt+7O4QJYNmYiPZNnAPHz9dVguY32vkjQdfQo7FYavuiXdrzQbjEPG4anuTbyK45Mb
ElXbQaZCnPk1VrE5xE6A3tK5Jrz1x48b10E+Tv84llEAUURFNk1Vlbgq/lYESeMhfBQp1WlFmfkY
9ihsLUp/VrHSExd6yMFqWU+/Ov0gKHt4v2S/lR7FYzYVVWYyG3IgfA0Uu2JlFC8KkSEREjsnQosC
dNZbBdZpgCM6HrIiChcvp0fwxOKC8dd5BMmE01zC7CLEU+mkJmj+FY9yqV518kp8K9UXNIxkb1uK
WwOEkL/lKsoDmKg0zcJJ/RxDrA99VldTP8F0s4YurO048nVjr/e/bi+q737m0MJBt4hSkK0Hdii2
HmY6ekuhIlcudyMIquMVbZw1w/l9KUbHQfNE3oybhZzjjLJrqq1AdAun2+zN7CCfjtUQaYewfngb
NLCdtc1hr3q71Nt9TnF58L9FIK68m1KNBE9T/hABs5Jw7l2hd+95swrQuPtuhdmOW+esji96iiPz
yPmxY5nNvTM9WNKR6ux/0qh6tAfKzU3KiMebVI+4/r8SghTxOA3vl/yPrhTST+ivnrCgK6UGC9jc
cTNHTufV53pwUP5IbFcXurR+QmWwttDlRWsnhLdW0uY9bF62X/Sw6yNxzAf7qXot+eOaWy82fvlL
xoGIPP7MeHP690C7NtXZM46XBuKRgJg30E5Dfy76M2DR3remZwGV1jz2zi2rIwWK35V8gppfgp/Q
afrwjMk5BBpGuXeE0R9/pvFdNK8lMBaiGIChg/27jd40G1sNXIzOD8WpKWUIo0WV0DoWVdv2pFPV
HBLp1BnjWngoeOexxYVky0PD0FyLMkZJ5AVyv89YfKz+NBCvpp73TerGvV2UfNbmHbFIlp8Hrhxg
ZxUoS1c1vHbh1eBtEZ4D5SRMONwibKxhynVrSSqnXkI8aaWUeB82wbAVUuL7owubg+gI8FeGSYGA
INurz30oH3IZaMWRzLsdk6ghmDLpRLBBh9A/0HMPC8bDO53VS7FVJg0kV6gEppu9KCTCwwHlpDZu
CeRyyphCu7yLaWysMxYboNv0RUesdITp1OUlFq5ZdQPhVIv3EI3l62hqTdFHANg2671V7cBW07Xe
xHwNHq7r9vCFX8417oPI0cx4wfCR7Y0EEKtwMuDSXMqkFTUMVN/asYF63KNxpdg0Sx52E3wk5Okm
MchQ89B2BzMa1cQWqoNXLBUnULQBsj0+2P7UJZH+XTcfH2ySolk6jB1DU34b0LePKBH0jkgv5e9a
QgLzLn/TQApCh2skGLWAgxJPuGGJgFI96tVRQzFPWuZ6vw/lHIU1foUHONljrx2t/uTFp/xVRJI4
G2a80BbaHQIOezutHAk4tbAT8pGAQ+ub2ALNJM8xaqJ14zvU6x2s0rxDJVsrVsT/vMi1aB/564Gm
Qb4eUMtzoti+TZx5M7IkQU9jIA1pTANtECY/2de7rO7ZXGPnhcSr7qNwmuENpyeWrK1vJcTR6Ad1
6uTxk4dCq4x2TwO1s/Ux9CsA1tD4vGDLpa212XqPEY6cZ/Kc5T2XLd0Y9aIPBjHEPfp/1p8rBe/N
zPDovh+4oYzRbCmi/LrCOVDKq1Zm3rISVX0Glr1ujmZwDNqJlS4G1lvc4bac1ahcqPG6eI4eO3bX
pHE44WtLpXe8YpXHbvKfzkWOKupuIVh9f3zIu1SfPYWs9iN93uNJVtw66UJgjXcSdtJMSewBCzFo
72anPn/grxwwPy5GXKTgglvoIF0B+X21NKjQqa1ng6lnYp+lvAYWpidPx6nbn2b2ivrbJYhWnMox
ThJNoAcQHV8VzL8d5HJBSSwzjwANvl5/HS0vgxc7HlS5n/mD3Q9jwTbMz23Ab+dqerdOv0vZx2YK
xyDd5f1JXg2c08WR50tc+r1LJjFNXJptLnHp4ZWYRqUSV9P4i8D0s12IyPrcoBh3QkLt5M3SyHnV
0qNzJZuoypP2K0LKcxFfz2clvQvBh0TgVf+kY7UqIjYkXHZ3RTMCTdHracCEf+IXfAhuy7W1cjX/
g5KD3mxMnbedS9QrjdDQrAO+w6273pvaOky3jbkTRF6WBNUWMy5Qc5OHMIf+uba1j5JKWmSR5rP3
0ojThJEsIa2+l0aQVpt44j0uKcG9ZJEN83z47AmXrTJGk5kLMu9VAdA/JObp/PKyedaSPTp7xUUu
LsVPUlABGWmuVi/NLtcs5FQ4W3+OaconScX9+f1bzY3V8/Zs504yJgyhCfoY/oSlLuDjZiK2DLMl
JMtk4jTKyRfGMpX+2ls0wTbTWbqOXxNeOLxc3tpuzqNSdlW72w3FoTEx+72IO7K5pNq9Cz/xWMna
jzj7OczlekULQWLeWs0flIepG60yWuiWQ//cqxziSL61NF73LgoF7LcwVCqb5oW4js29kB8VMsve
GcQ1xrZOpUvM43m0mCLBhPBDOJSTDtpTqkpDecqFY54eK847zcfhhCCvrz4PbXZ8aypQxg/dtY2/
W+k3/oVSuYUTD0irLX8nPyFT352XhE5Pg3Jh4d7AsxkjJEVDxHDbaZu83WTxazdLgCT2l5jcKaji
enKF5uP9XWVJZk5y5ovp2nX1ioEmbg0XKXuR7hOgAOapnb/v9PeaiX50KvMzqicPNZG/qMupQKpX
X4uPeWecv75IsyOsCLsJam2gdequYCjyN8W8IrpvHTQG3Knb2NMvPicTxut82bt8UQZ/Ws6Z/+rB
jl90SzVZuFiUsPTf6ENyXUmVJiS8YxFjEOn2oLWSxFgMw3KswrpXox5FGEa2sTg9N3aY2VeyoOMr
FMa7Va2e3jjafPRAutAnVdAdo5sZ3cbMyFnvvkkcRlQKL7fnFKFUW4+eY4vPBYniek7ltSvm84e1
2j0fa7PfEBO0IDHtjOQQDTiTTrJ/Iu4QfGWPnwgHw/6LkV7abB/IGdpNHm9a24EtqJpXzTg/huMC
CseYibKPpQvXKr63QK/aM0Iixn1USORxWSfXE/1hAx6kIAgaU6xWNvK8cTIH68EQF6ZkP9qLlU/0
dKcQlnzuS9gkTBiPAkIH/Vg2XLyOtXJQyJgUe89W59tJWWwzf1uQ5I8ptpoJol8MQockoal/SJqT
EV+j+pb3H8mJPW3fbVAEdCPaKkFNZ67DbuPrG63d+Dup3bTthrXhLZAvjH3ZEXC2qbemullOy3Y5
pCMcx8wXbl/tDl+MvSnaMzFLhT9PvqV/t/T4fJiI2yRL1SRZeckB//YiSDojlLmCBSNkAaHtW8bI
Rf756qpxjbdORbZVh51m7UJxHxGPE1AH7wP/oA+wZTaq6ARHUdq060ByyCBKmyT4tf2fsw4+lHtT
Jv29JghkzMV48WB8Rqb64TS9EwSrHj/NMs+XZrdsull0aHyn4mnh005z4szJfnJQELNvNlvwbdls
2+8SKTr2DupOCpC4EBfbIIZiwrvABQo/ddtwTu+pTEKHdAkH4qjMb1l2wTQb3kKNyfGopBDK9WIN
O/Ix/NJiQMTz+Gcrhs4ReA7wp08aodFa0F3CaPW99u9GfJPK67cZAx4tRho5tu0H0o7ZrzoWqxX4
J9SxmnJWKbP0tegvlRHrlD4Xy0g4V8OYgNO6D+w4+j6N9lG79/jxa/uCWM9UU6eVykx+h5YuuH7h
Bp4iJR5+8KzkcdKqHL+2GQ81Y93AtPdcRqYKMNvjYfqWAzCVxXvT15v0B3Lm/8P8R1L+vern0zIe
XTXK0HTrf9uTSH6UP1OBCRPAtbBaSTsXC/FGnwU4kY2FQidXXxYzTg4wkergUsvXsqdaflehB2Yf
Ekfx2d2wycmF+MTzbUmOsJi0Ot9dFKKHvDqoBZ+vrUeKJNhY1UaylpxQS2MhPxz9ZyofveEsxsA1
b7HwEdSfD+OzoTAI69URUifhSw1dZSmSGVSAzo+YZ8yE/WuUYz6uCvMaKBnhhsog7/2u3yKCIFD9
sOJFAxPXBPN4aeTrbWZEJz2H0WPDxIm7S2ZdOusSRdDqLw0A23wkH5KH8impqGsMEMHTbShnAmHj
3fhw0pmkECadt8+FrLPgWvraEvyiAMJrarKO1XZDu+/1fanvu/hQxAex2fvTorvyRCjMswZFNbQP
QcTta/eAufYyHfnAghtWP39IC/Fl/ueUhaEesh6W8Yh6RE03ft/A1kkT5UX+iGdNQkmYENkmHrbQ
POvOlas1A5C0IKRB8pREkES46RjFp2YW8ScjrNjHjp2FGW4eWgty5mrC6pOmeW78oGk+9N9oPtRL
OQb9MNbliPLRWhBfaT6md+SSVFclANNvGn1LUy6I92Z/mJ+TeAvQO452j2gXgKXaAlvqWWJHW14O
Kl55bZO1m/KW+KuCnD9HipcnhlW8RF9HnD+wG8/ptYJOhp9vh7cFDxNEn0710nTJAJRZe+0WC0+Z
hSXjbqaG8ydjpXpBZBZSvbaQOfWSnq1mpXAT9HtX32N/fAwMBFWmz2t1YWzp8fG+Pr8/h3UruOcx
b5IhyYm2/n+gUOZeMs9teFYK6CQHtsDk0xec5ZaKb1fBXoOucxOy2T5+5ZN++NKv8Uffz36GxakM
D3q5K/rtvo6nrKCUxM0JjJQzSaDktFkvBGJLz03mQWcjs7XtMuKpOx0ZKxrzb1kwNt2DgnbJPR8u
BLItFUZn9dhyWlO7bWruC+8w1Ke+JHhzJQMTfATArPVPK0OR81lZH5E1EpPdv2KS+DQ/qDsIi69l
aK41Vk411Bu2hVwX1swFtb0Q7CvW3oDmQi50iiMmDsWx6VTpVsypG55OD7ZHVJ+eBWcPwLJM9ZJ0
X/pHK0Nwe7m7fecO451d8VZIHcKefwk0Fxu0may7cr1+7BNyM8pa4a8IJ/RauD/sE2VVdlxax3d9
JEoCNgInyWGTouTDHrwp6AjEcvRgVeeghOOYU6qJcmw5mL0hJpzaWHjjEqYhQjGLwMO07/50EntJ
r/45zNQlRVVMXaYQb7KD+ufsXBDUtM1kWuv9K6X7LLgo/UrpsmUipVuPqUB06d30fuDPrBQchPLM
9tXqW9mP8wBuaSG64OfSC1grj9EIZpOome5p9Bk+vpFfq1co3416Jbz4JHGDI9JR45Uc2yyaaa9y
HaNB9L6MvSm48qzlHV2COOI+xUL35JWXfrg20h0CWvpdev7ItBugJBDm37XncX4M8vXRSfXNQ+et
Tq8RoOcGR19nrKNs7ZgtyLpTOxw1PrrTOnyRb0wCubsQwap5CsGphrdxBcx21HihRrVh5OfDHNct
G4S+/fEG7a+JphYvAS9aR5yOlFiNhSTiChprrECcZfWnp3311Q+h+a5Mhurg+/sQslu1KQDqo50q
10a/SaYSnfB4n+PusA5eNfKaa4pF0TmYD9GZvlkUQSY/JeUJC4PSHtqxyc9Q2+oAHf1ftiiK/tsD
d2TTSOp44FLGRjIP339+Eh5+qXte8VSn77x2bFEgGMfPYrgsy3EClJdOjbvKdPo5ejTGzn29Qo/G
2JmfrSpjE1shTRD/cpO/pGpVpa7ExpyTymtNSY9ZGavMQJcJeI7pGXpxgbwCLWl30oJIAkh9Ign8
c/5eIMiqnES3jWaCVw3wxxi5mzBkw6lnvMAQ7ElD3o4kUl7vdSYCbDg1uO4nzQ4xb2nsi9dQyMl3
QyEn310+tyIlxG1CyPu5FZ7bGHQc0Dj+KqGO5OE3z7yrE1M9Z2x+wRvowYaAjtWudjuDWNOwRByT
bDH9zK3GzR/roWcKClSa/yvKpH1k7NPkUCweMYHbS1Fc9O4cW2crPFfKyfOOyaRqx7Fy/+oRGQTZ
jLmcjmPl/X5v4+Q0H1teAJXJPGyFQawxHOzO8EMEzYUfEtZrdNu6OntOiNnMLGEdeJtKZj55j+UP
DWzh49ujOfIpZA6a5LuJY7MsHYdYtM78FctSpJDVrsdYW8905iQxxfZVbrEucyJpFPxmQ8x16zMX
b/7zonY0M/E4j6KLJlhCcuh6Gk/OU3O8xyqeV+XF6q9pdbNKTCp3U73F5c0qbsKkSXEXHQKNUtmu
UujCboJ0bXJ7tYOAVh+xla3/3Ac0YBAHyIYDc4BTLsyBAKECPzJ+n9Ga1cuGdWtSjetWUgeA0YkQ
9ZGjiEtDXPbxMvIWRIg455I6MKgfgdOaJul8YCcTzekg9STjq/GgM+RwHJaG7yi+Y3VOoDm+BoRv
lcI9pwy2Fah28CpHRQP13Zjh+E3bTRRvSCpPcZoRsm8Wmf6Dx6P4a/0LqF2hhQ9n+ZWC4NdDpCnx
xjS3jBvqsYjEMQWhzMTzZes9RyqCPG27Y/Tgtw3d5PQs1u2GXbEer9nENl9edFT7Pb2cdza3EueW
P0efOZ7XaDRC4pgVJy2acmJv9MWjXwrdrwAFCxtQ7rxc5HeAonPCzhH4WeNWhD53jLsDGFZCDeZE
0NcwUTMSE6JLHUDw/riHHRdfv79LmOGRxQVXqqFu/+cTRJAHMXl2lTre5Fn0UMcuDcdQQzsMLoJx
6bwbxE3lRzstS0d9OvLrIaIGuj3gSg5uhC+RMHrNt9b4ri8s89JxoQfEMtwE5RqV166/VOr5OUVj
iKON0zjabeIEIEhEdZWJhIrcXFzr8VZAudLuislcfkEzcbFuGXix/yFJRyC33cv9oSDLvztz9nCw
UhPMDR4r/7EimEu1tLc98M4Y3V4jvCx0UwDg1CczeNSOJi9/Hgs+M+FW/0hFaj73Irg+jXOQkP6p
pyKVK9nZk/h5jDov5YVnxNoFnvFt7RIi25bCUbd6W3TJDl2ARvFPOjP4S4edXWIuy895ezHCW9QA
5Lqy5I+L0J7VPC1fQzCfBkFD1ZB7oR2pE6Zgw7SG2GMtqEKU2aLOFtKrKNn7896a8FEcEZiTEDsk
5OVdOcHjJcOtjzncbsN4T/9ZYfbdcCeZBdOiRt7g/vWwBYZ7mfPoHemBNah4ri3SV92m7DaZznZu
HB3oeJv6ryjcTZaeN2mC+ZO+cUqoNVuT88U5lDBKbrGP1uMJjOVnr6/NNhzHz3/0e8nSv8bH4xvM
lBRREiVFtqzfzjJDl9alVHrqlD4SgzJeDHUHRO39Hhgmbpdug4dsx5znzFOQAKerjpV0NjE1e7en
9a2ZldU9Y9s4fCbPz+75GVNH8w/qX4F592lw0jl0fdM1lZWIg1FyxBh83CJX7ITytwcPZeTz85l7
M60hvYTT1DuLxbizo1PcZqxYr213zVnehVQIcCye1ORohIei2mkiMhGsvA8+1rndfXDqxv/WyzvF
KsiTvbsCi9aGF7o/cgS3+u+KyO4fAd4MI9wbG9q/6ovV9L2wMyA6rdvnESrgEC6qV03hvQhsX1jq
WFvZx6LZKJbrsxXEYpu41HCqfFNw1ZpQR6SFw84tFfZ26W/IhGkLbh9rlp0Gy7jiUIh7PJbsMUzC
sKxkm1FHqMQr7cUFNSsHkxx5mKZeVt6Cuaz+YN/Nc5FEDDKAGouSMi+qBTKAt8CCh7SZjQ/pSHNa
3KPDKitm+c96QBIMwsDiTwwVR7bm4yVJY4ycSFjI5Lxs/wcB+oYAcycFANoDm2/SicDKL4EdvX7m
Gxho5bCthl095XAQOxxvjWZjqHul2kX2Xz2STH3VMwHPVt7koe0jzuv1ttXXinEVu7Xx+IOVTtL/
P09NWRMxrRA01nX9hQn526wr6nstzmukFu9eX2W+e31Y6FhxYKFjxVFKvR1bFx6GmnK1rEvsXSL1
bJTn0jhuCGBZDmlK3uBgolrjCO4/S6djPXxh6vNYHHVy2CSaflbZcD2S5Tt4pfZOOh2FEt2ewScQ
dq+j27kTo30T7fN2X+j7/8fYee1IjmXJ9ocuAWrxStd0RZchXohURa01v/4uemQParIa3QMk0NVZ
QFZkBP1wH9tmy2DBaK070uTq/zKYQ+NLqsGdPrfdXeIbbJNmGNRd3O9IM3goAjRavdqoDdMgqrkA
SKk1p0Q7CjHbOO7DFgW27NUhOb/uwy3vSMCSi5hO3TqeQ+Rf6XHUUDwqTNqY0weKcj67bqY61eZ3
dSJjitq/861dzLFX76aYtdpO5UXMQ3+r1EtR4f09pw0hjhkVk/Scd7RPU1qI3MEDxnmWarshcJrA
ydVvSF5Qg8TkYlBpbNilthlbt27dJHKXfwUBMZ2FFVH2vMs+Q/FHvJaCX5P/19j/MoRfOrty42Pi
X/ONQSuh+rOZ4UESsI+eNKW//L/oXYryD/VcMnhQTBBmiiHNL9r//Z71BUM22jw1l7QYY0DRlNVE
r8bL6YRAWpi/fU4zH/KVr+SMMNa0bsEHfC5jzDHBGmPWcmllDym55uPyUg0Oi76vJR8MiL8p/3C0
42ChfrKbs4dyzg6WkoMGw6HK5RANppqnei4D/Ay56MUvCmWZzJcBJkwueqa4q6ydUc/PJw2ayPGV
R3mmnwLo3Hg5dXbrKltHzPH1pqnnOrWZQVnsYP832k77rsYr6P/q6IQkqB4oG6X31KPnFUxDdUOE
Ijdxb6y72N9F5cbeKc3mvdPUuELVL1BbZ5W1uKmK6xlnm8OgF+xfbKt0KmvzrdxtGV8bZkCqYOiB
OLTh3sqoVt2BrOx0iuWOpnzK+oOasy8+Kxr20vr6lvtXM79b+ZNy9naFZb4Fe19cW+2WLBvrQnJP
ewuy94J1rPhuTu9C8q4wGq8ShNQQSO5pbI87nIiXnN1+42ak8pvcJlgte1vMvgCma4ilyhoFkBWz
jaa7+7Iqg9B8C/j89ZS+7iQts381L/4EGg72L7IgwRjbBVjunpMYo6AjFeHqqzIeE6EUbUsKYIFn
km7H5ws8Mw2LRZLcaHqvYdYq9550wFWkpua1agjredVgiOdJoAYB+9i5qEhuHBSWpYtCxelwpOlQ
685179IUbvk3tb4FK/ZeRfwsvGcr2kbOREaOg1fxBTUmbF2K3XP8H6+2bxpi+YkEHxxQ8OB6voIb
3q7tT5XCcPb1fDf4MS0IfdTV7HmgY4WuddKvY7gjV1wce/4dgNHz8ZIb93a4Djlu13uXfkT9jaFT
vYRCafuAbM5+4tuF8z83AjwenAV16eiU9byOAx/ibOF0o0P10cjtYONhITB4qXPyH+Z1eH6gfcDC
CPxXSOf16/VDiskM1q35Qbt5NmyC/NFZ13aB5wytJp3NwtELT/SfgwGS8g9yFAcAiqhsivCGUbz/
GLRVzYvlxu/MuQdJIp9bjK4Zzb7/QH42S8qOSCrpuauAEaAzovsmBd8i4VtGQc4yk9xCOI/iuRZO
uXwcQ5quDjmOUyxEx7w6JDl76hlCHHiXSrqK8UZul+HK1N6S+q0JP0rxvUrf9endKN9yC5e9Vd5M
/qqq29fnH7svzhP+Kfy2Jpk0WNOvFFsbFjVbMnYqm5LCoRVZR/gQMGE5TzxH00CYKPPmi9GCzVcs
uhPVpJewuuDr6atL4V9yvvBXt5CyIM04HsZ0HYMqeuUZ/X7jh5sS47mxQOhWQkc056Qv3S5pdgzJ
4hGnWdfQYMKPAvic9yHQVRh8EA6hZA2WD0H+bN7DUrPmYcsz1nm7TumL8GPb4r621K/gnNjjt8+p
vZva5T//QFXjj8l1FrtNyTLZYlBbb4jqHyd6mNZyL/t+QusdCI3ftQX6sa6vOuOAveRw98dVv/ja
f3XvqDHobH3sZEgwq2ZZSh95/X3SfoT5L9lRtOt76d3ExVFCnhIhO7hh6dbiORZOBn2/8hHDXH1M
Jux0m6/dDZmW37ub3ulRP7L1E+1yAw7Zw9Gvromi2rq4ELJHayvtvQdGsCe3qc825+Nzv6c2/KuB
E8GIrzcczmr1m4QEXLN+JaZMyTE85zhaLDjOiXeuvLOIurM9rsXqh1//GOZwiJ7QdO9AvTx+8mVH
ApigbHoz1Gc8PgxCmOpFhgESnKz+VKzZ2onDtsASQ6MZI2PphJNDO33KcWyuZBnaFtL/HnEwlelo
PHikCbZBcuk1l6NYUOajWFKPQn/oRYrabekVdbJT6lc5esKdNOIvcKRwtzE+Sc/dtPDNdk1lPvxd
D2jbY6PSlcJyGv84oTqzXLaWfUgo/62d1Qb6v6Xtv+j/whynUPj1ilOs6EEog5X5o0gc7zXMoCdg
r5VrTOX1uG+KPbDKBoQfmDGF8iZMTXiEw+6IR7jy9ld/lfYfeIj5y5u0b14sqlaO1NT9j9OPAT95
o7yxCNa//pflnRvEZFzAgRdvv8wdDKQwwvPrhFgfEQmWefhM5Rt2OsG2mfhpfDnPznnISh0dhPNG
01r8SkN3jqJItwEXkbgW/HVC8ChzG2xCB/bcjbhwmVfdTWMbhI0BDyIG6BjqZyYuVxM0rcy+wiC3
f/VUTGww5hv0Pr2M+chhGPMta2URuCKfnW4IouXVlg69kGlw2knTLmfOkG0QlZ48E3EnTJMgi8iS
bjNx5so04vaD39SuE2824h2HKDgazUHkH9pD0R7MmK6OLbrSDse+ON2s7irKbmXPN2UkJG2BiIQt
EBGpSDZZssEWiIhEwd5oO0niytWmjhc1ZgHrImHUE6+CcDW5ZgEi++2UhVffMmO8nLKRP4MdzDVh
NN28j0DEpIUSQpQ9sE4LG9uMLk19fu6pYPmftnRMGFG3MiGQdvyszj/BxIXSqhMwYM+JNUTQ5VIO
7z+XnXIawlMFYoAyspN8NBd+tn0mC9mYdR8lnO8vKXiT7Zyd5XssrpfPod3y+RBXQ/XbvryfKBpp
GY5cU7z0i3fsikK1+lmRjlrw4qXLj2QMfpImO+A9lDPn+fx6Gf/nY1DS/1jkUuquktZmF2EZ8+5f
/sMWUrGpGHtZpbQxWSVU271w6LDQrQ7QX443pZ+ruEW8EJdYvFT5fZCeGEciLgsO6ExLsuXNey5d
zPoaDbdWvhfRI+8flYWc+VCd3niXio+u5TO30NRnOD5C/17EV012v4eZI1jInDtfdHRlTnFXGdrG
sVzk+huWL6/+xPIV3cr6s9I/gRum3cd1JpCR356TXsp2YK+ffUviS/Z9oOKspRLDwZc/pXNam1Ip
Xn2isZlG/LY7uj2GBYHc12M+nzfZnnVgH26CiqYsx1Lnezg1Ki0N47mblmwJKFM5ajk1OieB9/t0
4irkTacYthEPMmji6h5kNzm6NsEl9V3mtFY75Iqtpacidavy2qb3IXma9RvjTqMthfqzlFcIh12/
E9UdlQsktWlw4hEmsk9qVNiCyMQBRccCHiUgN2G5sWaO/h23KzdhapWISu+fknX9r2ULsvHHk8Ay
QmOsMSXehZYIr/mPOJTqj1LRyYmxVGw/ujXpGc4g6JKK3VS/R9t/fwb6IdC3gWWHAGwle/CXz2WS
P1QCsHTaBCfFPEJWbfwrgFrBHrzPOlmKOhnydYUh11ulAArNm8/NM9tP0rKyzhXt0HZibH/3t0+7
gqvm61ZD9qlfZeOb77/XCQDBZ+c9hOo+cXSMe/Eb2yrpJNRHhRbwdF86GFfD9DT1ayletImbLCmD
Doy5DFpEboYY3J4lYHPtOVhydzaynZLtRmHbv9BtYzej2341e9N8gtEf1M8d2EwqdzSsW82S+qGA
1m1NOVjKoW0PQXIYxr2sOEHnBER6IPuue/TmFy9xzOcOSZB/GrV5/TpMNvm0ESp0mNncMhRL7fuk
bpN1ltyD5H7Hj3TxV7L4noQfzWvIK9W30nrq4XPEkLYsPTyqM6AOgNWrA03aSxqE4Z3YAriixGzr
ZbDMFtrIp4JF5jpt6JbaDBiG9W1c7XRgiCwI040hXbrm2mtXJbn1yzK89tABX+TXCU9w6Y7Ygv+i
+VRZ0LDO9izXDmzPaFgfg7lfnd1ZRZ/PSe1OBUbGzpVityMmlly25dy6YwOItsZ50aBlbiFdVPX6
VSsM+1izbm15/ziQ6JqD7t+KF0K9FI4QEEThqAXHVIWsc1AWlng2ypNYH4fu0AZQSkjDO8kq1eei
gOSsGa5jVY8meUb6m0cvbT+bBDOiPYyWb7PTz6Yy7RHET1N+iHiqxLmrwi8ciQQ5Mf4Wey6fvM3l
J3MnlwesVTT8ZkSYE1xeFFn8F0eFLP5TaNIo9KUSXbHoEzNe9u+/CU2VFSVKLxp8BgAAdVxhDtyg
6pWKJQ0aF9EyY3vcY7IiX4zbHtLWa//7NWGWR8k7UmkteEBVFoTcc1shcyYcgUrpxelzqbAADRdB
t2Fd+q8rBrNm45+4YtA7SXMquzUAJHS8Lat7KR819QBLtVbx8u2Cctfou5BSI8oYip1RLMfJSRPE
vb1HPqXEmUoJ7SmKz1Z0Vl6fHdy2XnMO1mSoyuk9tOBPbMpuxSHc3Zvy9vWgDsO1zBbNnm1U1Zwg
LyhzqkMX5nkDLQDhE/NVFjmYr8bWTgXsA8y8c9qOYQN8YV3t+nnZ5q1s4lkfVkS19k4mhkMOSpyD
7uyEEKSY4dhR9fXc3EsyFkGKZGz+2gmJyyG41L7bVKegPyzEYFP/9Be1utCpKJv5Gp20zdBCeD/Q
HJlQoL2piMZsMnIZxTbWeFus9Ldo2OXaLi2dW2Bb8cZjAmGVSl0HAhXvcmst65CXIdOdsgXtvcXo
9PANsaEUTvoqp5BQSIOPKIIFeBbCObo+Ampud4O3tVhrBmdqjBTerEwPtTy38P2XV/s/a5M40DVM
n8psNZgDBv9bs5qCqTBlITB+ZwuE4VRkZwK2yQp3N/6+AaL5U9gq4YEKCRp7If7g6DbHczBrzC6M
T+/cFq5YuFAVBG9ma4WY5MtT0i0ibwPQFHAx+8BgrtdpYSxm606nW0ct92E1V+cWyTlIziGX0Esi
AVi9hauBIsMX3+e3qw/d+XUcm+j2wh7s6JRvwf2E4c9p/FGI3+PkO869pnv+8sMnotJmg1Wms0Xq
xAGw7EhiS/wk50F1V9YOIEc/OsCsO9sHdB/P1bT32nwo044QAOlNcgBBQsUNC6zdAfUc3qF/qfxL
UjJ9zwkAihpJAJgqzk4hIMx0dhxL2mnS1gfpzeOhUUM+JwFoXwCQC9hyenXmGOyfWLrvTQpzisNf
IyWRl5GYKKWLJDYvUN1M0s0XFR9X63rKvJjhchdL2AtBHI32/0my+CfL4PXzn12/pqKb4p/wJzUQ
m0pvTX3J4EYclOasZ2CeE/+aSzOThxtiCatycuHGasHVMjeQ6+Li9EWukzhtKBg3t+Qw6QH5ghSU
yZYekAA2DT/2108eWrD1QgU3UMvy1aAsR7J5ykzOpd3GEhZheQUoMJLrGekof7P4pAiLirN7C9UV
s1TMRyg6TRoH1rGitHI4eNkhlvYu4XyTSw/NY+HMRqSqiPXhpVLOJlXXTOXFZqj2bP60l3Bot+38
Miy4QPLS2E3KkZ5OzXKT+DaRm8noYeK2eRBqQHuIsav+XxBU7lLyR6F8SMZ72qIavgGtHMd9Xd91
46otWHNPzTrmyRZXj4eJ1zPZpMaGmjpIbLq2U0snNh2q1pK5zJZwh6idq9jNwSN3rhG5AgDBjzL4
0EGmhrzE37wRMat/BsXDW+nDD0/9TP2PwHzK3PSb455zYNt08+wnCLMuojH+QR7IcFAv1Oi/ReBf
jr4/1seyxskA78KQKFb7UwSxJCWJhlDlEZnXx1iRyAlOWCB6EBt7sz4Q3p7cqbzk8iUKr+/ruPle
mN9xjOQIl8o9vMbDY4ofqXqHK0GvYh/MXImUN87uy4CEIjIWruKdgfMN8pJfHR4QcebzZa6f7Pxt
Wz9HelD7q9mfA+GipHdhfNK8liwNkFf9Tsoxo2xiZ3enkCuaDju954oAe3r0bxaWHfXWxVwp7kN1
y4Vrx9KQVcRZV2aZwd5V4zxAXbmXq9ka7wftWxrsEeAyp4Hrc30Fz/4ak8KGj7pz+NVwR74GRDBf
RkJR2Kx/YBxxN1CGhXTugtCSDQfIEngw52du8xLLXwBeyNOZSwiREF2U3Ag5jafJOkXTTN2lSNGM
DpKOTDIDLGhhHGPY5fuUWVa2WajIhJwxZkFq+RlQmDTtHyuFPGd66IN9JTp9cNBBpSUnqaOsq+zd
MrMxkUbFVRavjc8V6ZapN4+rg6O9gHtFOQP3ltN4qYIbbW+td5fiJ21v+fBMvKd/xoEu07GTHL3h
oA6HStqHurOHzhBs8tyJlV2f7kj5Lkv9MspnNcY4sSF8qs4XEspLwbiYiyD7Pyzn/hlUkEjCySTL
KWHFh/qqX/r7zJRBjOq7SJ1vpGSQlkZgA5q3yq0X21IInmJ+V01sS9eFd0zNxfux9Y+teBSxhBWn
QDgmAo/cqSPuD+5wvX4X8o9PxiY8xuIiVS4Q5jvJ7YSzLp4jYnD1PCthaV8fzwI9vW7R7KSl5p/8
6GjCT+hZWe1Dj3OD4fcs2W1ymuJzE1MweJ46d8S/jYU3ueSL4W2X667RujuTtQhxFvSJ/tLEFzEk
mQr4cJOz+D3p/YZZZWkCUZ1pzrS9fS3iiCUgaOXmRr/l9WrQ9ql8yCls6m+ZfKdVEuzRq5fzq2Gk
FxwROni+X6zG8aZTetdeDeXy7eRV9y67SU/GeNM/nRa4LFfs6qZkfrqsf9llvqAhjiMvG/9s+Of+
rPcnIXEN3HHNDdbPKcCHS4zNCWxuP2cD1iH7yc6NYpeQuN66Q+RaS9CsX7oLV1YSyqBZi4F864bi
Y54U9BGgau26v4TR4r9MN5Jk/tP6IrOUo8oBjgcIgvnf/+05qcsiDvuSUeqLjrN/asNJMs/djyR8
UJtlPGDg67z/x89u+fV4fGFZeTxSpkU4QpvpJqv7oJhL4SzzrNnhtGslZ/k+VO9T9Ol33xTtR4tA
fIu9W6rcrfKeVHeFb3d6G9vD+MTCZlxLew05f1qGgDzxyMjHKj2ceQHSJln75zY6Flgj+nMi2Xm4
laSrrN1wcmW32KlA6cfnTjv37TnRzl7k+u3ZbM5EXyrrgzzkFQj/9rpTgo9lopx89VhaZN/YdFgC
uVvqAN/KcZVOW81fmfHNIAIs35vocVwGrz7cOsYy4SyPoXzHBQRoj1yysquzuX8ZF++W29DMZFH4
GIv7LkRw5o9mExkhAy2We233xDx3IF4LumlWwV4C/dCu0J7Dy9en02IRGq8ry8bCmiMzvkCz5FbV
S94vQ2lDcB72Qx5v6Y/IVHe7r+hD7BdL6HKxSuMMbTprQVyK3782wv026ef8+5ck8kX9RdVjWaCR
JL8oqks9dKrynkzyw+jNvda6xrwNIn7eVyUAuNpdu2CssPnbbMpXobQM9uw4io56tIji61tv3DUG
wy0/6MZ4dICSpY/B/zas/eksWGfa1svC5aWloeTDTBfP0nqSl5+ferpUzkZxMdSrAY8PbWwiMKhv
2Yzx53n6UrOOwzj3MXxR67TyYiEjyRd1tMk4fJ1Jk3CUqqMZHAsAAcZ+1O0umavbY9UhiBv0Np3N
Wbul1Nv8pT7MYXdel1xRXjWB+bD1/F38QqqL+KdWWn3rh3s+3MOBCNZsfWQhm1U3b+nTw1O+2ddY
mNdCXMBYC6FDf8HIf2BteJVTKg1j1ltn3Dv7168NRGBQz+DYV6M3A7YtZTNcKwV73p314bYdIErO
O2K+gKp0knLuJ0zW0nea5AXxSoBrqm9GfA+WSX3bscbxbazBZrdK80WwFvqfcDtD1faT74L6ebU9
njcMH+2O/9io2KjmJrbMDtHbo19hG67k4Nfo/5X7f4n+L8rlv9CNmB1awAg00A8zOh67JaFJ7JZt
N8cskWx0RkMKENWjawvD1cbSw5+c89BRU8o/xLSFrW23QtLETw9X7OR1N3Kc/GnWMbHmnhzI6ViM
O8GV6KquLvUBRD5YtcXgsF0oXzPkitgYdnusaLFxUHHIFvZvVwZfJa6Mv2uUmN1+6pFdUZepzzzz
QdlhaTPQmbMtr4LgrQ1nXCC6ZGM3InZ9O0vn/XO3vN9L7aa9YRCRtHPXuXns7sbyUZePuHyYxaPt
70p0J/TpZ9eksVUumPjXxX2lOZLIiteNhnMj0jV0H5y+eh+jz6b+TryzW9XRo+o5Hx+y9ZDSpbWh
mhjGwAez98e41uA0J2vr8hWZXhxozeuHvaUTV92bw4y6EfJ97O+DyR6luTIolObKoMW33NrKDbrs
JmBKatYOd2tl2jTUSi1G8v/lIUffNY5tdyp5fXLmYZBbeeMzzt+H5lMovgWOKAL9v9E62kvfqxiz
3MIcf4zid0u5jf/KiF7yeh+j6/Czh0ikEEa1E3p01S1cK9TV8Tt/N1Tf/hHGjzyeWe1+sMnw+u+H
Zl5PtdzVhD1FDrrr667UzjGy+Bj1z77bqg3S9p2hcXf1oyePMIsgfnS+TfESaLFfV8P/iMh2549c
vrWRjXUCvOirAJw0PAXg6SYjrGtzlhNMlqCo8NjItjmdRe/UFGeGX1M6QrIp551gj05j7pPgd/2w
UOy+I65cJbxnDcEF1/epOjz6hHjV2e2WrqbsYjS3SLhX6sPX36qMaP8Heync0ANf7FxPy0cl9hcT
FJ1X0Rm/h6sofv1Vp9YtI7dtqFw6h9FJRY2Jj5ik+b8E6GDkasVbmj9kN1KP0xW+aYG0Kh1+jN0F
dMqD+ErGGPOCTfONUI/aVQ1PrL1g4nAR+7H5+rDxMQaCluy1cm2UawSeutm8uU2wtjdq/7utIRY2
KZLnbogcId1zbU/sN+nSrkXjIfdvivTRjJ+rgb7x18SDC7PJuV/PE48hzy7MSHEowm6xI2GmbrAm
bftmXkzLyxDy5st8OdehMVopKzDagHbBaAfJJnm5ebVga/Vbo9+O6lbc8yBO7ZkQHmRMIdpELV3X
++QIblowVt7VktbQdJlytkuteLBOumy5uZ0r66TlrseOgM1dsJKMpUFFruiK64HCdXKwNG2YNj/C
dv6S8eiV7W+PXiLNHj0P/J80e/RYNuLRC9h/Z2scetlKwC0FtdjEe7NXp0OcHa0eOxcxJVvwnh2u
AO1NUN/y9N3HSIMdw3e4+j4vTPERIAHyjiHTT8WsfML6mQBVK1ZB5CrNMnhclonmluWGLZVWn/eX
Xt38/NkbkNxCb/+1d/J+jQgjVOJkN5ENqCOlfI5nCURi8Yzgw65/2C0SiqXLdeit/XpjxJty1sW2
8asp7ivpTeCV8E1MAwiXOAJ4H8A1oAwlmx7Q/XCQPWhYe+EuRcutiQee0Mh4aPJDAWmTq0i910+p
uS7UpUmVB8dlOwejqTtcsyaX2hkeCXgq4C1eE8vbL8V07z2ARbIK7ySqxBaQtzthNZSL3tqM+nVQ
Ls4H1RS0OKT+Ka2PqnpoKP5WHZhcsi3VtuOMhEXy43SsTNeTrqlw/9KZI2m2MKAzF6rd978k/1fh
/xLCH5etT2dNdx+B8sPSNVa0lw09pEXCrLvl5TecRD5d9stlANOm2CwvXKvCt56x+YVP+n+ylHm9
LgnKcv2Z23IK+dY2bDAVxub/pZEWdUnsq0sx3sYYhBZrycLj8xjihx4cQ3WbPaL8amVXvqsW+1N/
udn41lEZ2PO7Un1dkew+ZdbJblb/efRmuv43k7dJL7euG6wPzT+ZEVGkaokUKASYOkKyh4zoZlhf
RfOG41zo30bwlu+l/KHEs6c3SRcBJSbCN3/4lqWf8kJsDzpVEcXeUxyZDrJmp9OKLGxqm07Lhm1D
BoLjZMXnNHEHKNjpJVxl2XutvZX6guqYWHzXWn3tARbs72k/vwDrwFjQr2veowriAHI0uw5XCSjp
npEjKqVfPtBKrB6kcb1VUq2ljcoz7pBR9BWnamc4ppfARt81lJJs6nzT0W5DC9a0pggrF1eluNLC
VVOtGIdaa5Vio+0JoGwEax2vit6d2EwXeBSurX/rqWlDmahuwdJnuefbg0qq+xyrJ7Mb7lEyGwoK
by9y1c4dS94VsJZx407luzFyVziZo6v7V3I4sEdxE9NH6MOf4Vax5JfW4xhfUEJLI23yFqrP1Hvo
MSsRBjZHb51GosVsx4tYRKD1NpSWyaTtdjXITdMRkfbB/RkIbSdL43rX1m8S7fYgdsR3Tr82udTe
MoqxOLsTfo2F1X5MylvdPaPubkmlHX5Pqm6Dg0wXV3wKjXCl0pEBTCB6FNPCqH4k9Y+Mo+Mpidye
3nvt6aGjxVewpozlFYRjx1D2ijV/DXJ3yrpzuAyjD9X78PRPUf/slcSmSlLFAPtyhDbNeST4GpH6
RDmPFlUy2TjaqYlMK6zlznQTOUTCGYanCFxpfqPN/2tmT1b/TYetIUqSJQLpQTB7ae1/u2wWqV9V
iq+YS3lkW/VOIf1e0mmKdbwKiUZl/+bG0kVEbSzucPDWTy5GidxuaHqbHT0AtwuUvHqTwu+F5IPO
Fjta7Qye895Kd/btFWrXseQeOrqGf5XUa2mBP3/4/aNfoctOxDqnU1+cGoHU8WmUZuL1sooI0T20
iJXXQ2pAQv6K9J+a8UMfvg2NvyBcpWjPQbwZzUVZZsYmLRajfkumpy+D6P1WZ9/1+Ecw/mTrwq7d
+tCrzyqAj0e+iniOdvQjxcZRDNyn7kS7Kt+8/KHoTrCUMRSqJx5pinlQ2iAs7cls0Lf11VeDtQU2
g95u03hioM/FvRrs45B14vHNZRjvStnO9WAlaosydCU8lPFRTVn/P/UXGzbT9p4ExO8oUo9knWRK
CDIem5tl3foS0OhdWpTjjQEB4G45cx3GhGT8gvYm2moSoqLNjP/i5kESGbeWMGNMNDht4Flap26d
tnXeLPIHhNERdG/heOOPq/UrbwqLPFd90SU3DMF2kJHdJJWb+OdI4XoAr2YuYNb1c7OJgl34qq0t
QWmWjmjgdXDqZr/YdvGe/yXTUcn7jHFTACdCgJrS5UYlvDy3RPhknTzfFjNuAd+CiFjWep8BNn4z
0EO9pWI9MwBe9q0unK+yc17yPux65t1sR0Iq2jTjuxU8DemGMeM/n++S/m/MzobBysBSZEWTRXF2
CvztYQ8MpWhLS7foG3N8bV+TMc5O/cI0Yfa7Jkju8gJuagJor13BTVH2kN56ikTbaxJds/oiCWdD
OFMuSeabxGg3rxtDebuG/3mrAPRNl3y6p6tGXJbTRrIlG+4PfSww/MMBhj+FYXLgRKUjj87IWm2c
C8NoRQ3KVUjEr3iUPXMDBDaje6r5oyckrwMMIvx2rIcTkiyGj74ubbkLbmaSTjbud5Eq48lwRQ6x
sofLibNuvg8a1gpvJI4n7lwsIavVV/o7kDaJtInirV5tTeiV8JuNrW5soYnieKJJi8o0irtLurvX
+qtL649aFLJAhNC8dD35a6p5h3zlCUtm0VxZLVA1ozU4iK/hiZpdhif2ioyjYbFtcMiSXIYWks/D
EzRAMDkgC4X5ARrrPcSaUneawQmo4+uI9JJWzw4SwHYPE8W07kfzrzwksvWK/ghoC/7cpXZKe2yZ
p0H7/gQoZS6YotBe8Bn+50dH/TfJCgOGu6mYqijObNA/IO6ZP039MKjW3LJbvYC6XQ84R8rOjXX2
oYXI8ypBh9PXXj0JVOsy2oA6YR/fqgSvgKPbX1bQiVwhLxllxdoK3CNuzPcvFtoozqVCZJ+jl8ZF
oxDgQgSXobxgvv2qCWiUQ3KnKAC1d1jq3snHeFvOK4cyPMbI6+U+Vx3BbpUNoUq3fKl0hngo1oZ3
yfUb1vK/pv7uRfcGqBKJvgVtxfuFyVRa78kedGC6xh/k/Mb4ooUu3+uQ05HLQg2VYDbq4CRox11Y
JfbXx2e5nH8n3XfS3HIQjuc4p1yMO9EVd6Yfv2n1u66/AwWmtBEocO+/T+rTw7wefTPN90l7Bs1d
R7paVS0p1OXXHKJEs8GEOcSLZ4NJOG0KEBNcbepFX9pBsRV5opxGP+b9MXrFtNXuqFAUYhya5Hjd
qfkh4KRPyez1u5pkRuAohTMVjuc7tA6jZATLMv/mdx+ISbL5NKFAF2+VcVeTayWfm3Qf0uKGkyHa
uib+qpgWVQdot0JgPwtswN1vqzR8xOaDvGyhv2fp8qvtoF9O3+XoOciPQub9dWdJSGbK2xtgTHiR
Gx+NYdsgMA9Kheuc4wc02P6Lr8qHGx+YBxuH1IFwjbOr95NXjrCox3c9eE7FzQgvMtzPntg3XgoB
VuZpYOnkIfR5b5H+XsgfwviZTZ9wEbSJ8vKXPjDdon85uSrpHAYno2NPsx5NInmm24W3fHq2+Xu6
Jtaq+XzrdiJCg8rQlayKaDYskE0Xph170RrvgUTPQHRNg0vgu55wgl8C9yazHNbi6Sov17UCWXKN
MSidZmOQGqAibGdRTR+dghqz+Cy350I7w72J+ArUs6Ge9ebMWzdYBsGHjGbXPRXjnhsrrtRYgSoZ
rAzAsjVlJDqgALv+qMmnDJy4s5lTPtvA10lEklr7SkSSWhvSjYz1ggvTRYhv5XCT5HsfPSKFLPwj
jR8r2nT2Vj5DjVN/L4IQSDHzLy1GNNZ2C3FJ/QRRWkB5DHe9jkHDkdt5uFssUvHQR2tNtQk7pvo5
WhUIWcM99mbsbApNU37I8kMqHpe/aKz5y2/2kUxD2V6s93+N03XIrlFPy4mb+Tji5iC+Hpyj9hjC
Yiw2VE+g2pvJbGEAN9y/Qjgmh7e58YA+QtxPV2jObbQbjK1kbMt0OWFynm5lfJUqV6lOlKQ3CPJs
pld0pHfJM9Pfbpb2JnsfU/1J6i1k11x/+pR4/r6W6h50xvlamgzUTjg68cGXv3NCu6M1OV5Dz4PL
UDQbMhjXoJtDCPJ/JZb/88WsKIpBu45sMYmCafrD0RFFHLmBkCUr4f8TdqbLqWPptn0iItQi8VcS
CCEEojHY/qNwt1Hfo4anv0N4V0WeOjfqRFVlVGZ62wakpbXmN+eYMwtG0z2lxmLy1l2sSnUxcegz
jrA7XJuSuPGYC+AwIvfb1ROzFmcd8IBbuiGK0G6Vdqu3WwgayX3baG55ThUT5jmAV8Ii6zFdM97H
2zEWcG0nbwfmNsVMpP098/vqOGRn0Vjl2fmeXuTmOvUrXlMn+aDWDSOF3zAsrg/eZDZ/7NHJlcff
Xg79uRTHz3Y2Udk+LBFiTuVWyubfjT4Bhemgkq4iEjUJA6xJ62jAK7AWmOqTuSYwZ5xnylQR1TMb
fnb7YCFpFQcKoIEx+qkU05f+AKErLhfHvvO61AMGBZWiA+en4U2bghOp4lEdyzLYgCRbpZ/2D3al
oxEGUyXjb3rfYHYntv5d3vUYfu+rQPZ7aXenxhJsYM/EDUnsOlNf51AS3zMqF4IPuf18A098zupz
gjTqadkp745peJhV/my2E5e3bNuE7jxgzdiYGwwlkAGFLdXH+WEIT/P0XNYvanKpFZrft0NwwUZQ
bdmgdsFJ1WGNTWoGm47ZB0cs80MRaeXaq3xjyQNgEx1EsGL9Xsmp3WYafr6113R+DUnKGCeTJUvG
eerSPIhMujbHa815tId9Ohr0m+kjYhEH0O2fdSQtQ9WiwPnXoLqA+r6jR4jNB50AbD4Uiv+GbYgX
MXLVHgXG1B/GAXGcqvP9f99SSOL/gmRMiEo8qToXPxD/J8HyH7vRQOqVIJv12JOfqHEUH1Djl1xk
LCwfGeC0zwFOkf8kAptqb/7ETtyCXRLsqoBe970EhD9ASLxvIKBw0ie4uWim4Ga4WM84i+yzeiex
3j/cCp33aV8RHnaPVDisU3hNz5GLcsN/8Jx6dNqm1TZwGSkuZle6kLDcS9O2dKFP29LAaii5b9yf
o8h2LeZNQT3fGK34GYufi5oW4fjykF7G8iXqmShOSZ5ZfEC2v9FKC/a4kWgfdjMdrpKrNq7cQKLA
ujJ9E7mYGs10qxZfhuhczw9KvU9jkD5rUhNFM+XbA2qEm78ooKVNmVkyTo7m5sF1sgoLn8W+Co/E
zxLKhBYnFvv+RgzAYgDRfo6zDypOGe/HRlhfChQ1NpIzcCjHX0PdXNyVNwO7PpWzJIkreRkaVbBK
0wnhS9ozXo44cbXN+tRCBFB3TbIXsYkmfwlXt87PbdrAF37EuLznEPoidoA7uEOASfnsSe8KnsdJ
6ZN7G/rOOH+rVzCs/x3PkW/WfLhEzXVeTxLob4sRtCy+0xBbwrBNRVevXcD4dXb8lorNWEy7ZMhZ
CvlKmSZWI1LsuwblwRLe//uFKgvSBOv9h5tGJkrEGFplGi0QioeQ/z/PTdg/kzypynFC6JEQTQII
BKuLCzOlfg0p/xj35YMjyKGd5IBnsUVs0h7JoPLbFWU/REMw8FRu5M69XOQ5g0xs+OYlNtnAjzml
AvuGhefZCf8Ktf7hVfcXKieI2lFSI0LrupuqkeSTWXuFOVHfy+WB8DVqQza8U5Cu1TR2ZlCUpkzp
xIThAlnVFoRHIMmq5vwFLj2c0aSEjOExe2s8Bi1E983A/6kt+Uy5aEpePZ9G7UXgN8tefQ08i6Z6
Wucz4OH5GxP3NPgo4Prrn++vmnoU/vCnkduGyBDRtg93Q7Xu4V7hSA2kmEkwzmYmgL2hSE4irZnn
g91snjQBTg+xc6GYkKZo7STEtA1uepWT0Bbke3TzFNsNtznda8KGrp5e3/3OoWc5hk/8bbyA7bjB
kqVMY3Ieh9B0eBzqxIWSTQseGHUgNe7t57z9BJKUPZaJ8P4eHMIzA/CcpoLkfUje2/CjuXQril5x
nEjFLn/sFnsA/IIX7Qj6bpreEjacUvUXlWjJ+lGvY6dldnERgqtQG8KmArXzcPTDaFL160h2a7mo
pZmR/JGfShCmgx7ozM2S4SSY1J16oaMc5PZvqpjdDEvYaObb7ks1qmV7W1ZLHEGjk/2x0KAGcRs6
xboarZKJ5hKaFtVJr8Ju8GPzMlu53FkULjG4x/rJdflvtGP9Wq8eBayjE0DZJS0SXIwkVbTGJnic
7e8bS6iPgq3JE7KBfqOweX3FXkmRqHlpVNfCpdISPaOLicoe4o8BVUK8Rv4tSheenWG+5vV5BAq4
g6eqFHuOn4e/I9MNaA2/Cxmuzat13/wCraweaMJ6gXH9se4fzu0jrq1ym25/KWBBPlHAym3ywQf3
utgnTOv3rDuM6Eu/eU7ssZmRYGNi/ygJsemzJSwd64EZxXjM9v1s97jtpMibGRpRJNlOsH/LK7Gx
ge20PIiRSc2b4s4XYBXhbezOqTX+SOJr1b6fzxoWd092i8SozAaI3OytMitgoJvUWjyH37j5e+X0
ACelnNLk3NWnzuWN1N6jpeyqcxz0npTs+mQXbURKnLzH3Ku81JKvn/wSwwkYN9240tQrAOAp2XkP
ermLN8QMcEVumWz5sxucedzjmDuAtvyaO/ScnjaXPrR6cEGj6XMXYn+kuRD745EU3gTs1zdpaPNn
KMRDuRDXQwvDzZ51dimspCUd3KHbPTnMeujcqL3SiQO6TbVNIIKdivEcKi/qcAmbKwCwob7SbBZa
HUi47q2lXrK7aLsEQ+Q2sT87ebmIV7mVRaduxrDw2sZvvHu18hEqxGFppfCwMCg7BRLuk+1aAzMB
zUvaN98ulnYnT7a7gOrjfK0tbWSaL6dCdn7vTnU4wQEbEzygBgoQ9tNGo0N2OMQMqmm2EI6hBRiw
jvd85ztkoXiXwwbkrEuEbvnrbJgI/JnDQ5K1ttnZkTdX/AWAqvKaa2cpPY7FgXG1cbO1ZXxluFtw
8mT8ZCUmrgKcCiJ14qgn29DsCu+OZcq8h844OL+o9PD+F5WePrax5eBhmHFPet3c40N3VR6Vy2qd
uVZyre6rBRByyhoeWJgz545WKtvF8gLFgLRX3W/yu2MtzjLuYBqsVLYuTrFEgJosOAgjBMlKy2qk
fTM6WA9xwtKGrtmlVa8yZmX55NWj5ILzqy069WqGIdfDnuOCjCwtWqxpRXCLJTtGY7QHn2DSJAZ1
pQGeHN/MovXkbCu8QxSCDSw+LaESQna9CRSk7WLp3Q0eyvNqysxy+MhY1JE3SCb9ljiqJ6sfJ49S
Y9c86NrODQiGrHix0SSFQ0IAYlev6JQbkE6OfI1ZLQ9E3HjR+OF3Vbhv30RSjZ5FNrgITOlYzozg
ODVjzyZKOiex1EzjnXr3smHSvniERIVVrelpimxFW12ilSCao0vJxr9CImXz3rvzT2yTta1nDHc9
NdnVKtfIhIpeKDtZ2a3LO6fMPfjATxXX/k8x/qWe8DOB6mA54PSH5YBIevLZ6G9j8joXXuZLmMi2
/D3FSIRVwmwkZ+AH9L7ZufOXWDU7kRwri2mxvP0pWXFvnLt3N74NpZEZBL91DklcwTjugfgxJqsS
+aFhWsItYSfIHs/CkZTGwsfKgSDu3Qn6enSOLgxxP1/ClCJb8tjz5ZWygt6OUsKNw1vPXgIR6gln
1U2qEeL5WhgdHqH43Gp89l6k7x5UvHAhtsSRcK8aijfDoZWsSGwxTO0Qubcax8PVTVlxPZFRnPbd
29FeTFwLvjPhgdOr5LXUFFLch70GaVEkmGQ9/HG0tO2BrZzYTxsuyvIuyZXbe1fK17x4CWCcY87i
eo4JWJmdaib3n9nTFHa4UC6mWhzaDT5Y9rsmA93pY66Iv/GMejvQu03LtonE7o/EKFpvVFzxtFi7
Ose7ZZeb3cyRdhgPVMikDgQDflte2kqV/TLbjweOziGXF49KXuswrBoQPq2d6vY9ZK5gEM35xV1r
vUvdYN9vy8WGT1F/uXDHCKa2vQC+vX0mn+p39DnbKseJRR4ObHGmcEcP6lIA1BKsmVp3M/wvNiQw
7McbQXJw77FV4WPexSapo7u0j0dfiU/VUud8Nj2gH6diKTx197tpDZVVvlppb1j6EsLnORcni27l
cgM0SCPT5lmZc9bzRd6mYcGc20cAWjYLK2ytOvRV4O9rcDuITSpiDDsgp202bBGjiwxpcR8Vfo/8
oxwpLiOQbV6yKXoaButfrG+1HHNfvB1Dx9KFTdgT95z2mZmhv79Wy6JepbLZm5duMTW3pvQk8kC/
1/yy9P6GL8REeVvnwoRH4T1tll73qsK11D3d4wePgQ9He9ljwe5PgVevhj2pd+4O9qXQLVXm+7XD
Jo4H3Wu3UkEO/rEmjtCyZfIKhRa2us4zMTHYjFJsXWXwXu2cop7HGiDDHy1ZjZs7tQyEGNeoQ2wu
hj1XMUbiX6q57rn3fJfm+yrw7yTWbPZUcMBBEgFAZwwnsbLV5YHf0Hh0HrYFFlko9E+0m9bsLesu
O7gaOVlEOF93rNq95EiIYJnL5TuWmLJ9bXZo7i/x9s5Ai9ahL/3hNcXuvgDHN+1f2LjUW2Xu9vip
kG3QSealf7+Qt6D0ShDWsDpRY/p0jcEUQUZdiZ0NYmg+X41PSeYuTIghwoah+RCsFkAIw6lu3/Y+
UPVQPOIPVNiTGAzhtPdc+Uh1LD4ASiaVt2O0VC4D1VdUv4l9XPOKtiw5glZXzvVAyFSHRm71Slaj
EF5vNLH8ZC84URfpK+3zp1txjBkX94cs9o8oXqvEHvOjqB3m/o98eyP6YraVzSP/J4iXVDP2t587
RrjoK1bfsRyRhSuXfB+oe8biqGOk6i9OwG/x9M4ZRwGIHtNFa+CPUgUAA2wrQBUNp8YHTLJxTKTq
L+lIRowQeaZsg3NUrDrDiG5rWh/nERfS5PjHZk0vI8iu7JXNUrwkVL2eNbuCYp7EXiReiW8mcO+R
O7fQfda0PuDUTsTVb5QfN5PIfTlf/gxkMgBVRJPN6WYnJhSvBaVhh5ttR8XLYzh+zSSnzpwMsyUl
tn7JT/Jx+Pk2kJiILoqtKiz1aIkVQRyWtp1wapEmQD2gVnOR+WJ8Sg3sHt3pqi5v29ZQp1j+r2MR
F5XqGeITPlaXpopwOSzTYHIzLINw4oj9VpejkdnF6+MA/s+5ac7VyME/PeUB0lHNCvkLMsSK1YAO
udLIkhU/2YzozwmcByHszn1A03n60K/luhM2kamz8i5llqVhKrWknnbR/ISZ08YbPIo5tASqJaY6
z3IpoMBZ+HmXBV1puwWvzE8bPA+mDgvM0s80cPb4Y3CpQQ1fK7iaSRNOY189p5pwqVg+nbfDQbF6
f9xLDDrNPp8GdKjI7k/NvVZOH6i8m5kPErCxIRCLvh8Ex+601exiiM++mcWTFkhqgzceY2WTrxSL
AV55mkUHHPfu9LVst/nQhhqD1lnDIEHblEYQ0YnM2XKxOzoam4pheyu2JI0GzSCRHBwRT7vLzWPS
wg8YLX4X+AjnRjp18SGoYQl5zUol8H0MW79udnOVnzUjKtTaN54m4zolbp5x8FhqSzLqDW6I0mCC
4gerB6e4hvdxo0dbKHJo13a5BEWdkl0RXyilk0DTBVP2hEA7YAfphDWUCSeD715zGssg5E4pyXTB
zHWc7PsyWPLvpL04eUnh/d6s+yrC5qa4XWl2qdWsZE8zKTO9UWprfimRZQfnKl5Od063VByNvPSh
lPePZhfNt1+So3xLDqcfnmfZ+o7jeVy3BuosHVxeZ6az7eOgYDDZhrX7RSyGii+8BtxMMsL4feUz
P39eXru5lc4Pj2NkOuTzYV0zkr3Z2bJi62NFmd/mBx1n/HhO0ksyu7DyCCw7S3LRkfCKo+mzuVux
1UTfZAOzl4KzhEMJCmZbIO/EuLWMEKxJkhsTJ/ZJpSTFd02ffNQkhpmTeUL6GVrtJ55Q0NzjNOK6
jRuE4sAab1CpHByeJbEfH9Pm8CmOX0X8NUgf1H8b7SeL3C32cTpQTBTFOA0er2J1XXQXUXwZpZM4
PywaP2BsZC4+ZpdqtobyUWFPflI+QH1zcqDHqCvtr6oAeajzuio7ruyAvQEIHXZBjQn3I22nqFuB
vWUgTWSWgjFj/okQ4GPcrhVPZoqLl6LeCJ2L5z1Il2OG9dcPpJ3UeoRJfuDdUmfPUrXgblmGLPBQ
1p/FtDNZMsnJsPVaHJU5JzhXwPTs/5K4KDJLQP1OAPUEEyxhx9IWS7yQE2nkq74iUvLKi+58C45a
48fNTtN299GPlCMjPgojTObpv1/NgsXcqWptbJ9ARKp6fW03HegI/dTQ8UVrbq/Z0Em6yIFOgncj
qCyKOPBuUHY2u3/MMrtd3vgyAfUgmsaKOR1O4mbeuwBrqWWY3ysKTPxMG7md5BjVFIRvnfv32/He
nyr5e2GSCYQmo8w4wnF80Rx9sQE03TZbQNN1sWsXxC+3MCHupEaDzZ1ikxLsBlzETRRsHoxSZlvM
gLcvdcnaJQ07QScpBGtrbvBAGzal7Ah8+/v6TsSAx0xqS9wWqRV0rhRt1RlEp51iCME0CiW1zB2S
7yiYyB4YC0G8YJqtE0AvbchEDz3JG9iYBA8zqfTj/CFhGHCY1kF+Jxf0W1dCkbBGQC9e9/gRTl+s
9QIa3GuwwlOjGCNMkx9AgfHd19jVRfs7TvD5lqHpkPNoiWxmti0J49gsG19E0enhuBbWo9/OKpeL
RuQ+5jcoD7x9qaFVZA/mlNLZBHIVkZ+ELL75ycwkdothw8vHvi5n2O2nlw80ravNQLA00xABu5uU
sHTzg9xMVM1y2INtG/STrr3MjTY+xcHf8eNDYUkSiX3iCqIJe5cG3bQ03YKYNN2TYFBNl2K045qi
r4trCisxNg2gPxGJkniNq5p7g7lxJlLpzC8FyY3PhF9qJtst135ql1TYfYXt/UMfep1Hfah6NEL9
9vWlVy5wFii+PY/2IYsNipDiRluTDIz1XROq52DY6RgYykMWHlUK5CYbggM7WW82/O3Mk0WW/0u/
apcdWPJ2MxOpfdiEnLIL6s/ccXALR+P4uq8ByYrttkq2ymv8QOF6UWKaabdxZeYFQNTz3aJtD4C+
iDXF5XOueIWjWSIHhZkpUrcgSpdsAN6mtwbARurgx3a6HjRqo+t1+1hrqiGGpsauPvBm7wzQ8JJd
NEUwRlwwyrDi3ebtRYZEhUtBHtgdKtuI69BpUdnajVCFq4YE8Kiyp7cIFJuz++Tgrsi2PBsJs2CT
GrwV1748E0YDkDujyzW5FuNVly916MnyuXJwb0hG8LWgflFzo9El3JiCVJKJPGzmC4ejhtWMV2m8
VsqFVtPHw4zSl5Y68u4oh4d0bSzGPXHJmPwNk0OBHmUkRUwje5hluf0BgHRxUqVz+jHoymG+JfUt
j476vhiWcY55+RUIMqftHFv4JoreYUfJ0bVUX9X7B5WoYNWnHogwszvBjur1bFyT+1Q0ZwKe2Ohk
gRmZ3bOfMRVs6bk+QQSvxQmWxtKl20K97h7gkNYjLcWxI8cOPAJeA7zshZ0bQLPTZIJm1/SdCWuY
BPf5d5RCs3MfpavJLC2OJjqyuG6zdWHVc2vT1EtmKEqMAWOVYKVmlPKww8dkpc4AEcD/fvYYlNTg
4KNeZf0fvGEB7rH+R+i/iRQDyMPyzaEQA+SMo9DTAIm5eDxKxTSEIOfPEEKrl7G45WD+Ro2uexON
tbR9iOt5YFdgQbkg1j0bau4gtxG2kubh6mD8hSMpnKDX4s0RlHUPrKZwBgatPX+L9cEBet1Q4Zk7
Guhry1J0zANTB7iaHWWnWi0e4B2edtN/ZD5IEYaboV/nNydTMP04N2WNOXwurxXKzJa57AXCtgXI
jv+BvsjbF3k6kPbTPDOfY6l9iZeNeMRMoA1njSa11ljX3f7W+/POH4ZDZAXxvr3vI2IecCz2BUUh
SILKrkMsSlIjqE7SeKx4K6X5e1oc+3/gd9Ru8vgD36nkNUoPW8aXhZPbCcU8CviLqSyijidXXon/
LP7r+o5xJgjLGtytui2W1cKX4lNvxtw+64xH8DZ8Sds9NZIJzDMW5HwbRy6HxEW94byPPkMk5Ab6
aDL1ZbkDDsql9Cf2EBLzD0V/uxuar8AMoDqsJdO8m21Nhq+Na+Y3Q2V4jMnHTiJbCFbEbB74iv8m
hMvUL06dFzcvckmax27it7x9zyCvZp+J+DlLP4EBL87BMS0+wvpdHV/vRvpCOhAQ+6K1yKwLn2Xx
kdfvyu3NHQ0JxkUyEdtnvI8xlCOvSj3ah8bCmp0XVkr1AxhPnLiCO/tW9QtdVlZYHLX8eLM6CGm0
MD2x1Dh1UdBw6lKxUcUmrbyJullgZhzQ98wbDCoiUeFqpAgtMypX839DfgAgCfndDX2Xpa9tNJmR
KTtq8JSuZP+2EmMXygsI4cewiW3ORKQIxIkaSfkIigw3hXxf69xzy0NBBwuJDuZtGu66/ew79Eg2
5h+S/haYevIadZcqOkfzQxW/4u6ixCnGUc0J7Ym9Gjf1qhrx7zp6Rl+CHJc8NQzZcBM8Ag1tNJ4y
YhIFxReQnt/I92V0BQEbzLQVI61fYYMmT+kAawZRCF0tZJcEI1S6b9NXtLqeY1xHfGOLALz4+aYN
EkgsI8y44ydiTJ8ik0xGOQt+o4yhrRFihbyEvBYpsRnjL12BpoXcudYCzpZrcTYFcH+Nfmiu/AYL
zeY3mEcOxSG/0goBUXAzmDekTddO0wdafHI48Xz7aWSnE0YoVDsSMO4Xf34JtNVtItD2gocvmXIH
eBGCWabvIwSFXUfP4QsAB3SyZfmc3GaU6XgX5R0PiHXj/I4dpEByvF0bjlGdWXOrsMvTnEjchE65
+W2FXYOQW96JIbvBjbj3ltQYIRiZ4lGVOr99xFbtlJB5/7HGxVntzzpqGm9SfF7Hnn4zYLi2k812
dscRur0b2G8JuvD5DNv5EfOCcjN6ylR3SrtLVC9IvGr4G4EtuPZqUzY0Cz4QUfe17HPJBuaUMi02
CIzxYF/ynLycaEazj2b2MUYfsfKm3F/z5jKnjb4/ShZkTA1qBM9qas6MGOV7qnsXB2eOV1jHL+X+
1r2f1o+bg8V2DYL7F5J8mtO2aiJPj3OvfmHl/xWoe2rwCJmhVHPdOjIhSOjIs/V6olJdhe7CRLV4
mXPpjkc19GUDoIcPkOu/T7hV5T8gqNOAWxN0mc4SZU4Lt/4fxuBeHaNsnIeQ7fMdpK+5cAjLc4Oi
4Vm0Q/0OR+tiPxR7sYBXvhf+SNVFry7V8IRnw9uNPIqx25TEpBspmzJw1Gf1rHimdkbLJ/PlrXlZ
JVT4UnxrnMfUb8YDrOL5fqbuy+zQDweaMIEEm2WLzdstJJdGOBbR29QikPJYUpwOtBen/s+SlRyx
/xiCio78Itpxg/lOyJvIxfGcOpHevImTx5AkRmL+jnvycc2R3J7Yk4YtJq/4gtZH4zdHC5SxhYjB
3FAgAjHtTGFJVGv2SXK8uQNKy90k3jbSFgLlefUatZ+5/imYr6lOl++FMexvjwpP5knb7W0FhWDY
M2Sd4ZdstveHd0MdHPf3wiewHUmHRXjsrKxCYaU2dMKQ/76T+eMEhpxMSgOm1c9u+0HdLh6UTHvB
fKdM+DMYaD1NDOTb2FjeTufkWbAHji29LJprJb5qwVtszdKDmh4e6UGHxP1UAmtMd8qeO6i2B2TD
onkP6vcufMvDN12+MuyrunOKaeWcNXtN9oRsG3GCQ97gaM0fvfu2E6WfSvUuJ68z4eVnyvNyRsLG
dKasYQz94YiGgUsRBYPtFcUMRb6Pce+Kh7g95lQzL05h8PSlWD9UVZdE2VboQOzSOQQks+kQILJk
wjd7kj9pxwp4z60etQhnAsyKHV9K9JAv5Qy6BUq6l6Y0TRNsIINeU6OELkpRjTFHmjYIyFzk+Job
joxoc19zZipYfJ9Y/i/+/L9BmDFuQvbKz0JhvlydaiMvFXD45Pqmhx/GbiYdcsASt8Nd9Heb9FjF
R+lxHVkQbufaiGKozLbaTXVEgrANDZnrd/UhLRwCO9gphXYdU4NGHLikFGvVmv0eqOqxNVNp32V+
IR1n41kZkRtes9lbo72v2ZpNyP5weSvXAbwpBA28o+Mm579m/jOzyNHQJ9gbodHNzdJ8DGd9cZYW
5/viDFRzxCS87kUzV4wDoPbvHj9z/KUCUzT/aN3bGL4Nj9eRoKtxmBpSmfOCqKHY1FIFNmTYQqYK
yvkLxL9+2JcldKNTuh0BnJMvVEiVo8aajeKxBcqOGFjibhmbVE8bFp4l/CnErpwmcw7WrTUuB8rC
inZnfd//Nc2omh2sj9+A0RMCwi4WzIDKgvpkpamtrdhKcpLLcxy/zPQXy8PVQYHJnF3ECks9m2gs
9WyisdT/M49IGRhbH20TUNNjZIyN6ZfF/SaVE396/FwQjUYWsmimiUjztlDwPBiifWU31zQ/yt1h
iCYCgW4erFgEOb5JCp7zzjSOeRaedci8PVQvTC5MX3jW1QMH1tUQ0/u8Nqf9jQB4FQrOCY+oznzg
/1qj4Xf+bxOSLkr0OZNTEkW4c//ThBSBNQ6yG36PJHIISBKMNpPagIkwd7TFBtuGMtuqpSePO23c
UdMkmPrhtcbXEgLRPpMoyhcgtV8KI1W/rXclPcXjiXxHzYPzX/kOVfQlsw7tlZcq21+OwW+cLw1w
1ExxPoWW2WVXL1uKJ+LV/Wl3BoWI3VkP13W5lsK1yKGCck+8iLfJyYmZfebeyqk/b3Cjnoi/CGs+
tHI+F0LzFBlxet8muqvd3JurEio0vYapcgsiY4UtXrb0GymhQ34/RQ3b7sl6ULTvUvmB8Vl4bQTi
Mixhp8D5BSxqCHcTYBFnAEm8+2xyBpDEQ99kNVdHB32nsmzd0rhQYQvI65m07nvj+Oso4E+BYZw9
JmUWUgJkhV9EI6K14Fx/4Brrty8DGVpB///BPYBkhAaIZGT0MSVRh86YwJIz+8dn2KBHNsOGzKz1
twGU/KnIj8ejGkwuwrmPM+L3p/V4EGQryrcI/hxxEYE6E3EZjSx/OGhkv6VOqAAlmCGH4io6b54i
b5zZ2MA78zHbNuMuXOy6whcLP5YOpXTopAOrwAexlvljdxN2armTQFSQUa+9BkSFkZBETzkHr0NQ
4vIE/WZrQ7Ka/6TXtr5Qqvjsg14kf2PYMfzhbgo0S1YiTV7rYmCGaDY+R11qMnr7JRtWMPeian1X
18PgpNFmDSDhydOqzfYBo23aH6kls0aY495DJ2LqmYjZo7eY72aaP4yHqj0J6bkJzpL8EmGofylf
ksfXfPxq4686/azU9/H2ppRXy5Ra/xaR6Z6QvUBfnnaLEhwh5hx+A7bCoDObTWtdAsiVDK7FQ6gy
Dw2CK4PO0fSsZFwKZFqTjZUZ5StQXLrOcoJ7FgPUe+BPtLe/C+tc9VKAIudOPkWPoz4eNYtxdxhd
ZuKpux8u4tvv8vmdGJjgcpRqZouR667Z5+fDhoEije8aS8uKpDNk4gdNB6b7UBDT9tDB1Gz733d0
0n/2Wkw7uoUqLVRVIckr/UJh/2Gu1aVqrOOwF5Zz8AL6Tsh9GXzrBZ+GUE0+jby1rcUarwfugAuu
j0xZxc+YdfKHTBi+r6Lw8+qA74tE2AAQID0hw1YXdisz2lMSvMwv9XlRe+xXtOagruj+ZHzZt6sY
u6ewpCRFWExrBLjUHP2jwTQGU8VmjWDzck7ndmXfND/ODgv9IOuH4yol0JLsjvxvMOA/vofBm9S9
4UfS3xLlqkeXXD/PonOnGaG+6u7YMVYKJr385QjqBLrB0Yceh1QIzwvCgfANCdgXQvrg5Gxt/PBP
EYG4a9HqfXZ9hs2nbWJEyinwwEM3IHVHopUSr49PttGi08Ht+Brzv3QRpO9f4gEy5SR9b4tf1P7d
SKrDPTyW6UkYTnirZEjB20bejvI25PhHJjrZPjRXWvWLCQ+w2+X56dFNxttO3GfhRLJUSChlu9NG
rraPwWvnu66Dr+jfs0O2OMjFMVwqivPnVNotYFb9IOgHAuJhz+TB6PrDoPrZ3T+sYVTrPKCfHTuV
MjWTgRVW6w1nUeXdXT+Kl1o6XW6tL0lw3JyLeyNx2K0PrnI0QfF7bU7j6ESkhrHzfxaaifp/HDEm
CrG+EEnaSiqGb039j4hDHeTxI6lrxZLeVcnERCgxvWeYeem+As20XiX+sigOdC94Fv8c7yo3piBy
NxKnxbYhwKTu3cJwSVaFyLDcnbpTld9C+X2rvkPtC8fpeB2Uixi8pM1ZyE9UUz9ufiF7c7PBRaq4
Wu4B+5ol+yL1o/FAu8hZ17d977WZl8Geg1jYeWSphM7L7KJ7yx6vgX6hgBxaancxGgzdjW8cGez4
hX5R7mceATdtaaCjrGklt21xZ/886MD+TuEIPQxpzkTMDZl+JGTFV1tjLA9DcjJIFl0BWNbj+9B9
UD24bx/7Fh5nsFcCeGWwOeHl7XYfeek2uPzIfy+chzjRTeftumWpNuOFa740ulf3GBoOIlP77Fwo
L+nsQuxbYPVZm4f73GsBrSS7+52xpQdFt+28svP+HILb24EN1MSMKoHscBnYUKPKjgAkbi5MT3OG
p9pqAN8+/z8YA4r8/2EMCJIszIU5pmqQ1P/Rt5EVqdQ3igIolZR3GoHE83D3hg/f8vD/phLt9asu
2Iwwp2Ko7tuCTMuNs793C71Xbx47ou6oHLt0h8pipfRDcWo2oJAhm+2Ar9DDAQxXMespAjC7gXbb
rmqaF26r1afMULaxP/cxQaof8UvggYmMZVj0MnpRucueiExLvVOK4WIbeyi7G8dz1UNw+BahCsOX
mGDys+mtQmtCMZCftrTkvpLnS0sUVmM9vR6oY7PR780WQBa8lqc52fMoz7wv+/H9lRYbh2vXei3m
bgWCesZmk2odGlhdby54N9ErQq8Qvbb2frnUIMkoYMzBvhyyGl8P1UjekIGrNlXBCnVvddN2Wu+X
pfN7GlyALW1dsDiKxMTLfawr9Rqp17lyjeur48zD7yr+CoXPVH0nPXQeqlOfHWOepozVTcNhzohX
gjkjlghyCyyQzP4hvzCrpmx52Cn6nrbJBaOG0lwkpxtc+PilW6aMNKPVrXf0JyeJwzosd47qM1Nr
/Tia+ivv8y3lnNMYUmYMqa0Mu5Wnnp6cFu+Zzb4q2nE0jP8fZ2e62ziWbtkXKgEcRfIvRUmUSGq0
Jct/CEfYQXES5/Hpe1HKqq6bBdxqNBBIBDIzMm2ZPOcb9l67dOrH9sC0PonsalXmy5+NekINQloD
g643lJ2rB9dCcxPkKy3oCfzVNGg2B+UQIiOIvI05TrEJI77ux7ZNnU50aVcNwyHOJ2RyyO6w2uqt
MxddIfcUOI3nIX+7mq+qi8wJ1kHuemSjdn83wmsp3so/JIcCGVWkyYBOfq0qeH7hhaXXL8UHX5Wl
ym/6cJ5RULcnoTo+xP0g7oIFPGIjXBheJK7vsd2tXumjuuTy38BexOMcbSICK/jrjlhnP9vHOWiy
XS/Y4XdU7AzRS0LPN8XcUQIn9ukoJ2ZLy9gTdmJPfaWN2/cFI2JI3nK7Z0Q8peAKJ0U4ycp5cLLa
sc9S9xMFf9rgp74zIZXio318AVkMLFHFtc/ej9Y8/uipQUfze9ZMY6az1nmxddcOcTpFMyg6f+QE
9DbVj4F+rK4q50TK8m8Xqp4ee8DmhNJp1CkJGrHpQL8rTB4PCovJ/CBMhAR045NnwXT0wauGhcAa
ceA2B8ZTdZcyf9cQRRTnKTH24VI+EZEcXlWcsaGV+PYFa4mrZp5jAan7L+USdrr/2V1xPc0FXZNF
GaeHQk76346l1niUQjWLUTgWdjm30/tCTx0IymHzVQNXzg6erVp5tISP+VLdO5SVVr+fp7v4cbCQ
vw2HrDqp9JjUnM/zq47csHY1yZUCL5JdBnvyZM/jCssLpJWen+00k1IyBcgOecuznDJZXOicDzJ0
mQvf7b8SbLJ0fUGc1y+B7de5p1qKtLec+8zkgB7WSXumJ+TL4CO+c57REQbiNmB3xugJmwK7VRHh
0wTsS2PbKO1xagpsWV5I2wyElZewXoQpw7M37otxj+a+Z1G3aPzdyB4zIQpkp848Ywa+2WsVVxuc
Ea/STiX3JnVHZErGVi+gjTLc3A3vsMZDCiHD1dBmIAxn5hnvEszAX6KOdvCDe508wZeVBlQ1joFn
7sTeQb0xzYx9YevzziLfRk+YxtvY2PXGXsoO4KsL6XiHjm5aPFYMoMECoWS12FJ0/gJqxuEFFqlY
yzQeT/MoOMTGoeCLcaUoExFyeExEyNTEyBA/ULocII9WTLIBtAlrPB4x2z/f67KdGLlUq9l+HFbN
cqWir6OvP6GohHlY2Ur49khP3Aaz7q+rkhug7HevqEyGp3N2uOJUtEjiEZvDbLaSjT0WymZ24BuQ
pCMQQm8swZkf/cEMit1c9Arzg7E8jjYp2c75NVt6ZXk0fgM47WdeJ3oABv27x1ZBHhx+CMrCkEzu
xWNhxspxCi9daLe7clVZpaDhWvyRJafEZ5G7Ue4+3g1lpyrTrFkG+0FDQzVAJheMSGtO4upwmrTN
tCP20FoBB2+40YcpwHwMThKfyzjdZZhOM7Qm1a8KVWu3UpR3SAgllOB3jQxx9YpCnOgvbSvHjsAd
+gRn3xHFhiu+gpn1eAelDmJUq/cdxudwT0B7wPY+9ljS1jsHmp84Ua6YyGNaEb9frdEFZTkppFAH
PmKTR/yFZey1DW+diiGLZesTr4IpSorPj5AzySUomzeMF4/yUd+32iYd9uV4ACqQJggRTtJWL8+B
/PVY9I+TpB2PiG7tkvAAFEPKmuEOrFM8TDRseJj4YLA/IvSPozObV01efvDucayNxaZEaSJOuReO
wyemRNuXT4mPyyD029gpA7Tq/Spy6/IjCr4S7dfQWXkJWcPCs3UnhscwWWV0+TWT95mT4o/o1skc
++5UU3AY1YgToskZyXc70/eIa/P7Ka1P/AfGJ74Z5kLYnNrw1EA4kY+NfPQ8LMCi7IrxZAGu04Ua
flXKrbl/gGRWFv792AX7tmapuE9K9MkM/Vhnvbif/xrICQrOHriYgchcYMF1HR8WtqacXz1xUryf
uREGLoLnjZAgY/VKHLnatLiGVYaaGbceUzRHGKw4s6BVyLX34PN+JuWgE3Ata6h2vEL4IDDBBY/D
cKQFBQOBV4ig9FwBtMN9hLSJcmpHtSZQ8zdrDqja31tys+Dskm5Jfqvz2735INX8GW5VJlO4laQc
xeCglDuBrfMiL7eiviWIBhRJZbibLKEk3ukNwcZ4dzieWN//qsff0fhbin6nP5q/qMVFl7lSZKUE
KzxZfsBOZlCKpvEXytzuSYvC7c9C407uqr6d+W9pcklnrJE+UNjGO7khHICk3p3KMx7tWhU+k5cu
HrjN59sUpYtM1Mc0PqL4Ebr1+oeaC9Hio1nRdspzqD063+HOV6fIxAdR30llVfmx5CEflsbwMBn5
AAK7VgKhN+p2RFvZlWZuHO76uc0upfohRZ+K8SUWv8eFaCm4OKej2i94673QJCuStJeTkbwNiqnE
DlHDsN6FqW83KFQIC/NXZYH+80lwSR7eDO+hMs33sMC85nsZFtpgE7Hk4pdV0psi7w22ZAx1M5iT
uxGHKoJw1gDFUbufxP6cZk7bO2PviDAITMw2X/r4aSSfqf5RbrS7NW9+FaZHrtDYTMllhUhWuTV8
RYY91nYqr5VFoK1qaPSxrRVefPcixll3r6NiblwjnjJcAlT+XIA28Zi5vw75M9nan6+keqWT4Uy8
b0ey+SpL1hWzqpBa165QVE5xZ6q2HWLnTRrX2nxNRjsm4SjftOoGO5g/bIuFEd7m1ac2/0QEVLxP
G5SnXWouX1kgyJuAb505jzQ5ndCp9qQUwXinOP+npq4H0G++POrGgk4xi4j+mOS6ibJCHjVSJZX2
fbRHMq70iPtoh8u94KBOENZPKA3E2NK5SE+oEh84nUjl+giMv2A5bJ6VA8+LGnma7yK+UtC6c3h3
54NhLIUzKlFUZ6j3oFETkJ2MUyqHWZe/FLzW0TWtPiLppg6fzf1L97/C8ItZ0X3p/06xVSOIicla
IDPLvot25q8BHIoZc3lM7kj4/4qKL4tVtiJwQ5mvpWfghhFsKnXDRoO4jaH/IWN7FGdmMJ5Djetm
8s6rC6Vd66aR/ZD80MztAvTfU5rT0+RyP++Hj75atHABFDjDUyxu/5gWgYRE4XajewV1/PzI84cd
XUMWRuC46lUqhNuQb18+ze/vUXStl8i7JAQ/nRP2joLZce70HJK1u7gG1UePadTYzY39HY2ScOiE
Q58fouBo5AdxwUNRemJwFMSD9ozv7AG4q243OsGiS92kdEPdqzhL82xpzK9a/ZkXX4HwOx2+8/tP
1xFy+xOsKuMW3m9sddvw0iXFgqXuMD++/ETUedh88upuoQfbY7Jo9LOSkc56hUacFF4ef0rtl9Sh
+Uu2ar3NiLz7MkSnjg59vRcAedW7ueJpczdguLxgxkiqGWsWjCcW/588nZbHKUoGNlD9Kpx3S4VD
YiJqmVHw0S+J/yVpGulWY2zUmExgu6rtprYfxscMiVOKAG4zE23iILP5Ji63xEEqNrNaNDtS8gaC
fnFWruUaRRGbK1AEPmp/ZZNAfcWLEGz/Ck8h3VjZNE60DEWT1nGWWHRESjmxmMTRFjR2rRtYTEa0
YQk77vRxt1hq8bbTN+EbGd9B5MxUUF+U0Rum82gU0U3/PoVYW/vlQZEPurYPg1Mivo2RjbwLqK+7
RoOKzJwHo6Ls/BSHT3fJ/2tWruaMGcPbg2VpbvUAJ7eZ4bJdffyKo+9o+E7vP3X/HfXfeBvYe5Kc
+sT7QbJ54f1As3TPYAokqvlTDbn+TWpfHJyY9aA1RfAnqxjEPRcw0JQc4GaRiw5WYoXMsRWAdHHA
78pzJ04XAto8bJ2ak5tDsMhG8n8dGnhfckhFAMdMYC9sglKbwARh7PiRM4+cuxWlH2pxvXcXVXz3
v5EkA/J53SfDbI1aEviw7k8yeZSHH/fWada6uH4AQ2umjY+0kAKOf3b9Eyy/k6jq8MesJBYx7TYd
rD1YSltacmRyJTTovrrpyGzges052CZ8xzzYqNmU4tDdWVqAQ96m5IzbcXebtzdoyTfZuFXtTUw+
OB+HcNowB+2y+eniv+D6E6eXL9pmZiBRdvIbMrX13ia4CFXAhtiiR+MIGktHZhbb1Rtk49Gt1HPt
v/ngkuNLGl/86CJFF2L8Hicw1KdJNM5/KKUWhqHGm//2CtpCkkvQFoJYYczXXoQCzJiilNUKO/xG
QFd/CMV9UE4tzVx3FAVpjkNLs5qZ45u0JPSbkTZXBybYghcVfW6yHvkc5uv4yTBhpD1AD+o2LZ/G
sObfwlz9FeRfUvZlqJ84asPxI3rihePisys7KyVnAZwtlS0XbrNMDOvl/bgKh3ARoKeKtlI7JdfV
o6cyjTf2w3joIW6yMjgtD6gcg3JSedbxdm4e6qeOGH0pOuJuFUime+Xwb+lX9LMUvg/kn2tWUNnz
/hoOV+C1h9egIcv3Rr7zV+vpYTF6E/k5s5Lrusne7pc7xzJIMrZIVp3sdQYBSxUH7MO7C1ZLBnky
Qe6JYHtB7jOIztFFlt5b6R14Zx+9qcMp0o5lfaCkUbw77tQ7YzVn/YpkTvK5mT5F3FrqzPuV9om+
ep7/JeMOuV/aaCIv3QWQuZuHsCHah3ioXtgYZCnYiDEz3+RCEQVbFezxMorrRr4Uw3UYrju3mv82
8u+8+M6MX/rsSxU+Vf2jrS4NDrPBXwfU2Bo/U1xKC9Iua38n5juF7FHNYVzfayijp+BQnxpE3Iji
ZlviPNi+Lxtxp1deaSoKiYPtAtISRLlGn0Y7rjQeZuLxcZGhUJlDxmLz1Ja/1fK3iIXQWrh1Z0H/
P/s5uuC8RqWOW/evGVJWegrl+t0TmRletP49rd7Ex/mrnpZzS2VuswhkJOU/r7Calc7W9ykgHS6x
G3uty2MwVf1siG91frnHzLHezHjzMJdVs5jT3x9CcmuLYw+irTyiZxDKYyoeBiLP3b4hecX070tp
cKQAnfEmZdUrMlb6UuqN8FZHXmS+ApLC+T8DkhpnGMk8WdTE4yzIkBjjQ9NOGRKIKkGNQvkU6PFu
HYRt3BLzLbwOEtFZgql0GRKDnEqZRsxIsoCMsk5ntKhsQaktj/ED3QTwJ5LnEhOAH/XKK4NFfark
qVdSzY6kt2smuXfBK8g1GneqsTMY5WKVzfa31myI5OpcVPgmJCBcFbWwQMmehXyjbBx3Abi64khR
iDPhPITvbX6J4isPGoM4HaCSsEH4e0fwKxF0uBh9xygdM/9FDHOPBn0BOJzLLZgoasw5odZTi2AL
ec45g3oyerTKZPRg3ghhSKj2p9/1wwZUiOsCZREGm7yC+GmSzdoV9hq77lJBERevcGchAG+ZaaAd
RCi+1pqvSvsV5d9l9rM7MLBsF7VphMf57MjrqRGfizEonPxbd38541RaFto7sug0+BIwq2Tfj+yn
z36orJZQNWeUkaZff4TjVRB27Vdu5qb4pxTMF2Zfljdp1phCZKYLgOP+pYsup036zgEgRAef3Mf/
W4aarF0oGN9mS/oOMOScbrOF0Nrag9Xeuuon/wsrOpx2rOjYj8hPdxyQMgkMIz9TLObsiYUbo9cX
m99n3WoNJaXH9gWSKy/CFKS4JdI3hOELu+fYWPWS2nTwv5T7V999VeFXkH4OzUeZXsdlPbzHwnmm
HKsSt+NeB/qAKuIZmFMuXpE5s25Krs5a3OUTFjxT98CkyeZQ9kaN4XCfeCO9S3MomkNTYDbnOdoX
9a5vPCIoLFsw3nTpXYssIyUodlv5pjY7S9ppkA5Bua8XjwdVIuxyosIWMWHHn2r7Jdy/6u6r5/t4
LBPhkxduPMfaKWKMLx3U+0fUnebS4bVLT5ZleI7Vd3V+bfubonzp4i81/H4QSgUlwLIXsnqVhY8s
vAXhTWxvfvIRKVe/5ZNq1lGwfaBlmIA4NgJS1KQvbWhe8j9+4rSZB4LTJi2xcv2ZGwjThGswduG4
b7N9w1+tR3nUUbBKVlIvGUqlxaGcodZm80B4zmjRUs/IzZKmltq4Jya0QqUZTVg0GHhHpmIwh+Yd
Uxy3C6a5iyR49Ge+MPVnOVNyK8/3JQ+esLsHu3vl+Y07Ju4sYIhFPEYsbRpgzyuM9jaHxMsvDtEH
oc1fgJNixcSlwQZPRpep8TITV5xPo4EJfGPw5G6tYZHlF4WaufqQ5h8t4wU6sgf+6Ww4vYaqfQYa
wYmFdTfYxELC61NWdxouxrVQT7S5DXpS1TZNvE0gqmH6eK5mDIXJnhPFLhAOeepaUxM6vmV14tqA
ICn/SPWpROVyRE1cgm9gfU4+w4ci5bTAh84/MLZCBItVOPUPin5Ozcu4d5AK4yIJN+GfLLJxMmvF
ZtRg2CDa2i7OuewYuVuNrpR6KCWqudfGOztOvdlNo+IBsJS/o8z3F6/jFWioQfH3+uQeNsN3tOtj
7bHKlTf9E8/wHeICk22eEHm2Jngc3DqLerMMJ2N4jK4k3DgX9ln8CF6ITvzrF2d2d43MY/xc11Zf
3yBVpM0EBEAF7PDzeoUs40kAHVQABmUYxprSG0UvVtyFqQl2TJfmr1Og1Tic7/TVKxKKuHS/y2GZ
BHA8bMw5vPsTYxHTTD3jdTourh0KZMEDzpoUFznGjLLQi7dmOBs+vvjTYOnGGjR21TKhxdy/7uCg
0N6nq0hYVPNlM18SSweEbooJaI0lUHu4rMkSlW45TirdSOaGd8fclXWmv55EhwkW0L8pxq0xbuX4
oclXQXzXtbec8+tJ60hCB1rHP1pfjtU2K1QrEZeasLj7jsnqaTruMcB+QSmEy2T2jHsBD4SmJFgV
O5n1P+RAbCSh7KYlwgKHZP10pKxr+/TTJl6gmKdwdgJxPk9PgnIgIDwDujjhH1WuKuvAn2AmxE75
l0YqgmSHg00y7nyEcuSIk1BwlWbKzUhPZftGx/cvERpSbTQe+YeuLqXqbYhPenCQzKoxJWlRiOY/
xLLUH7qmAoXznb50poiRkwgpIN2U0VZOHWH/OD+MY8OEKPgTraphG9GHDDTXRPMy7TCT3EPkygi9
r9fwABgXWnCSqtGuwGdGLHs+MnBKxUJVfzOKli+sZ7/VbG8EK/XZTtYLgs0eBuyjlXRfp5A24KDM
qXE2aJH8aJUXK0U3/xE0D03t5Ua15Mw0zA9ywmqrtqR0Pf4uOqu02BoQX4T+/MJSQBHWOT+JkYD6
1UBZBLhJs7thP44HWLVt9aHkl2x29T7yJ10nIbMtdgNi2zQn05xkcAqT2L7w1FsDt6rT8E9yJw9Y
e8TGojA/NYnJaIV5THVyZgkSsapTUplMoivRZRUTb4Tpdh9sJuxvNjXDYH/v3dJoXDW9EleKWOaf
2RAEpAf9ysDQJVlte5pXx1rcL24jAmvj/dG/K/G7b3JnCy3S5Un4EvOIoAJPd8VwKKEyxSshdIvf
TI4XWd3indzIQNEAruIfZj8NAQ4vRZnzY0Gni177d1sAGaND8lDB/u+LNLIF/75HQ200lyVNJHtQ
I6Hyb0ryR1t0unI37oRrLcfWYVyfJ4sxexOyi1p+CFtIb/A4Xjm5mC2G6IpRAUkHEChgR8N8gh3B
RQJ2RFR98Z1Wv43ZVxR9jcVNWXAO4WhhcyT0y0uDWb3DZdJHiVmFb1py6iqcvOtewxdzhi48gqIC
Z8ZMadnrX2K8yiMA0etRQ+jPPSk4BGAFGUykDVFmSLBY3nN2g4qQkj+Pkl2HPSwc7hsfRx2EDcaT
2mambXBVhGDTVmn+fVd+SuVnVL8DmQw3MzHea+NdNN6D/p1oqZnHWkctPbTxKBxD3cHeMq7Kdluc
DOTTpDy1IKE2eriV3psAvwkTmtcKKa1OrJDq8F1icgVCeO3T6NH76JtRZ3a9VfVNk2zvxkYhMldA
4rwRYkQRti/YZT0NPdVVXW860V5hlj5qdHslZ/O+KE41gE+WNdW1ZrTc2SRWA96sUWx2mwchO90m
k1a9na11Ktx8+9JoYqE2sDJNXXX2MxtPcUOv6ulwRTK3yFz0jCHjCDrFjMXn4i6gfHvT+tMo7Qug
LKJJ+dsu1tMRxrOovImp/XL44coVH+g3jubsXTjXD6Zrx6UJ8fAuToGvoeSaV0KdJscx+/P4jCE5
0qxXlxME6676aLLbPP6Mk08dY+u6o75adbOvXPhsZ+f5Y5EHtza/znJ2Qm9VcwwAsrRn0yUhUhgO
V1M6q8MG2bk7ySm5OjGXUFwA8UeVVG6waeKg1Hg4j2TWIJifKIyE9xkzGgkbGc+d8L78okuX/BKT
gjlc1dnUewLz7OYnjV1MdLoTNfunadd1xhjaWq4zDWHb1j0pOLXlQ8b5jlhIg3S2jKr1zDjm4qlP
3kamIDnrydBmOp32wElMOeWrPwb5iWjMil/K+V6d1fI82a6dsXLaOePV7WyB09Zww+WvR7cbEeMW
ZtkdxPQ4E6YUr55QMeWc/YzVQkOUZ+kDBvRzM7w9WOPNLoJ6naWTnjZY3u+mj/0wftuc9PKTGQ4t
AVkQy5KUoJV5akj6Wqr1LmyJr/GIydJ5lzB8PbZ5ulmf4LHeKweIwURmzXBslU66+OnCw2vw7aeu
udYbJIBHbfkCLWijeadzCNfAExjmycWqx0IgbNdCYY1r2qJZa5HlFflX84B+j1mFiWN4Q7oGDIyY
xphJybOrEJXV+OzJdRBHsZ3EdlN9vAjOBkUdnu1kS19RJlsUGzUDyHLFD7Z4xnw+/pTkClcnJC06
blgToIVRsD1zQDkX9jC3tc8GQp62UfaMzpMIn+tGpm0k7yHeDphtJ5eVqWRwGnZhvh/9HaOVe7Hz
OQcqT7Dm6aeRXo3hXe5O/ScB7CKJDSkDrBuMb53kI+fspgD476cCmSoM/tLkC6YZjatNy/xd4JFk
3LNpGVjp08yjT6bwR01aC8/SKgT6Zg01r/u+6ydngTG8GbNLE92i/pavC4B1yled/orSX38amLJm
cyfizEutuNuVGAu7wwx5ITFdwbmpzml1BkWs7ufKXsI3EpHOi6l92tai9bAtW52Zc+krKT+Z55Pi
hwC+jix104OE7nFXrBqO1McK//FrDB0Lx0I1OZFfSKYR9alT4QUERYGS01jm7aQFy2buoE84TQ0R
rYEa7lAWx1w9CSxsE5D/7L3O+aZElD3ZEAS89g8XphQsKKr5RcemnzHDAGGq2xKMrFlgR9ngNsQB
MGSodv6P/4X0lUYC9eu/H+xPJmHITjU5K8Y58M+h/KYWUw7uo3wjC1LYrSAP0dAtCDcCkqgv/GB/
F3HDUQ2rAkqEDRCuFn7wmW+UNuDSLHDr5oEF8IwV7tye2QRQGwuCO++41UZHIqcA0TvhZHsAwWJ+
atXzrH+7l2ieBf9W+LdH9ZnNP0vdDSH4Jt6M49aWH6c5EzX14NeHWbXvZeDFHoFEcvZgdus2Ahi4
/rFIf5XZuzA/kggwGQtlwwzI7wz/y13Pvf4fd70qCnNFNWRFllTtmVP9bxrjeBhDOY2yYHIhy2R0
zm2ma2N+rAjUmZicWbSRAHKOiMym62vkBbnQFM6KqSl8lH8J3KrmtbQTZudWQ2F5DHHehlZlZmbJ
K9N8sMpQ3EJ3UuLt2y3rQaO2Dba9IDZGZg32i9WXhttqMRagPrfz2FFrZ04NJjlF7qa5S0s3BcRN
wCT+hjpzViSq9Wa1ULRDNVkX4FAzw2W12WfTDHfoNnm2Oe2V+cFIjml/JAc2nB/miiWTPDi1cs5M
IhWO0tdFy+S/jyCMST3jfBcBhraYysHCMNwnEngZjIvW0swg+5Eef8Lsj4j4cJXrdoeZ/ImCqhIb
GhT5RFDmV59V6NEZJ+MUZbBKpCl7VJcmzry2Kkr3kSFV3Qf6AU63gYAba2UJA3272bOyfKg2D8Uy
X/XSKR3f2vqaQHMft5r2GSS/5fH3EH7DQUi9WHdXJihiOu6KRBZniCaicT3fqtkW3g5LNeZAQbT7
YZ3hQWCi9JQYfklzdxCcBl6ltCHQRaWci7aKqZPci6R6RRnG3mHKYvTnE/umVJ1A4h/B6L8yztPX
/cIE8RDS1aF7w9sA97o4tvXJh8TA+w2nJtvfx31ArvK0eAuGc5Se2QsuSRmopVsbeGPgFe6cLp3h
H+9QvdXrbQ35OSHLbMsOi0XlXdxABRF2ceVJiisl8BicWbrVDTvgHUW8PXWEJHWgXyGpw8BJWK5n
w1q5MlNvhh2hoVa5hOcxx7atrweK1eeKatBsFc3Uc0WFqYJDOdanuBAO5Zb5s2BTqcyglO7r2V9R
8z7gNGUL6RCJkPn+et+bZHrfz8ti9UVE5jRdzhOCnci3Gwz7Hf0xD+N6sTNCL01dyUIc3vruXdvp
RFE9I5+V5C0p3wdzIfnTb8h+bvpL7V8aiDjGpesuhmVY9tnQJ4OFnZLDhDdfbPaKur73yIRgmpFd
MRnfEeGI9R5nOE70h3rQ5T3acWX3/f2HE8d/njia5sogPH1H8R2CpBvMtUI2GRoYNU2GBkZNDxsO
IEo/qISGjQkMwQeo2dviG5ksGbRJazPstY6RdKZAlyFjKkhJsMU85S3/e/MhGn9rPvBMiQrHkSrh
YtUVnFIcWP92IHWdPupNVEfsc/7CWE4CMX3qBVHaIO1iMCa5j8L7QFjOGzpJaogLz71qiSiRfyuI
iKTYoHL6+MglFzGF33yVA5DDbdRP/ckMtZnpvTQMyHWHzPEoxyt2p/pmSLarzBT+kB3k7xKy0FeI
bzRSnRiGhF6vuMaAed0sykMW7L2Vkbxn2Vm2gnyt1yvRX3UJ6/T10KM93CT5JjSZpJwSCyKqHh8e
6cRD1fRj3ENJPOX60UdxaoswFloYR7ZB9wcAu1+DH1LZgeJiPAvN0Qj2a9Znu9+DfMInBKkusmH3
3FGbPusX9t7ETy/N1+R1Fm/JqDOXrFyQpDIJz4XNMm3NMCWLuj8b0ptQvDGHubE3P5lLUlCWy/vs
ai4b7dcj/9aVbzn7yTZp6RWlNwIPuXtf7N1tWbAZ1ojSWoaQnK175BgU6psuOIxkNjzBEGSgHcXe
Jgg9SPbEoA/psTGOkkBPdw4tqOBD+gEVnGDE1riE0juG/6E4p79eFpqAyMr/ZqERtf+gfvM0YZ/R
VcNQdAnLwv98mtI6xNMgQ4TkeqMxJGwOILdjQXuFJglv6AEqsNJ30jGBBMbdx7xjZN7h5Wx42ndZ
uvT9tSQS/hoN13K4jsNV+8jLt8/P3hKpCWdYsvb/Uqw3T4nRfMHSdb+a1RtDtbUcnvU2he/sAO2d
Vm/aJMFR1GnvJsDKs4ruFnQ31bj191vsNej76l2COx723VWNP8zXgU42LQe6/p22k8k5QLWer0GW
6eUeLtvBZEaAD5cZAec2fQdqerc/1s27alzZkZDvkx1mmKGKo4vgSDoqxVFST1l4ys2lhLMs34fC
DsHyLTfb5pRjlZUpQY9jcehnOyHYCRzDZiecM/kQYu9I39rYfFTv8vxa97eo+OLslFa+uu6Yvs0/
m/mnNZgRrgzTrgaXnI6e4EiIbaeq4kLd4qdi0GlP9su44Gk2EZn1sw3mLywWQOiwbKoWCuQe6G3k
/f+cL7qBj0WWBVV72ej/7XwZdHVWGJoULuHwCtoi//3ysEhHwAuitgHePPpbTw+n3304wuihAfyo
rcQV4nMsvUnt+zy/rD6k0VZIntpCiWzZzLHSzQ8z4XCf7R+zfTzbEY/oSotOeese53rTKMc6OGji
jsTxX7+Qk694NvL5NPzjyQBt3T+8IdnF850fH7T2oOMPftYsxXsWfpfNrhUXs9Q8sce5R3sNaImy
A77Ic5LCgAXgRyGpIJlHuaT+M7yYNosBIK5JArYK21xjIJ7202v+7maNwL40HPM1hoIGlTwOByXd
SwPZ8CcDiv32heKaDdNNbt6mzmvcD9k+qDaPL5E9HceRKxHl9DRH+bFb5iDspm3rbFtXf0ULGt0e
XoO8aip8ZWvlKSeaBZuk3xTq5gwdaZrjJrIjU+CN0xz35SZE3e/f1PZmVfNPtfyMfrjjEJrSugAW
vmsA2FyZUK0O7IgDoVlPgdRMIyPnUqE8j9iB/D/ku+jK3ytlEc8uwVlz1eBe0uS/pWfNtNJXpTnq
8lekPRBXtp9MiunOtpPcedhIj4NT12t0jyEJWOTbJBBrIRe4MFidVETDPGWwl/gGTO2xV9ajsZ9n
h+wSZo5RHKPyqLDdNeGkj+URdZZ8FJ7qDqE4oO7Qi91ddZF2wE6RJkVkmqLwPqr1WYFFMVx89Vqs
R9YM3YS0xgd1n3uaOmVKBY01Y1LUey0Wo4syvzb9LS6+NPFXuAUc3kDwQ7ahWrDDZ8W1MjBEvkvt
WySYdP1Bv11vHhFmzpMaHYMQipmXdOBydp2+R+0V7nQXjickzgGEPaETzz2mxNiuXh/AlrH0TYgH
pIosrTo+g0yJPiWDUeDv/k9Hg5ycl+5y8rlKxy483WXghsc+OMbtAk6AHJ2vDENTW3oLGROiOzAZ
JsFVC3MPBJiv7ydCGZ/18yIMddRtUyOfS1Mjv7tqEcoDmz3wv0LhcGRM+CdLKr1McdXGVQZHBWOQ
ApLaCIbdHF7JxIsX1yhoQLS+n/mab9nshg8iIKVmekhb3RUG96G7WrZKChMY9R+b1SNmvkf0+w8e
vh2eins70Uu+p0TfB7tryEe7ce7S6pFqbAc027JpIaw9OlKE+5BbyY+8b7boDqngy2yw/B8HTjH8
WrAydH4OoHA6U0elze6uj8dt/E2kkhYsj2ieFQVj4TqK/tI8O+kVZxObntmTev1NfQfR5r8cpdp/
+i2mN0JTZM2gd1TUv12uDzEOxaphjdK2/y7LZyTwwH5PWIKCCvDfeDQxyahrdL+gdMncZpnY8uu5
TCT97XMlCXuh2DGZLzBiOCskM7ZBiF9izxNbbf9SgCaP1Sfq0VCb7GCKsWz/D2Vntts4lmbrdzn3
BDiIgy7ODTVQIqnRkiz7hrAjHBwljuL09P1tOfKc7MhGJboQQGWhCpkle2sP61/rW8Gy4d41PqU2
e5maW0yxkrG7z7+7uPPs0kC9VEFrXSfylTpuTE3REsAk2ijhdZyuaKO0h1NSX7erryPF22v7qHEn
Bhz8xnlrSeK8xdMLMJNDFuwrKxPOZp2fmvziLCrlFKqXxKKlmZoeuhZ2wXQ3zsroI+nE7FjrPqa5
F0huUpAgpYtQfbjfbIkcd0azCmdMEsSLwZ2SFWzdCKjndFWXK2YrqbEeLHeWGYKvJdvU6/pUBd15
XG5nKt/5+zV9Eie02yeq0EP70LPPXmL4c7x3h4j3QcwJbkP96if7n/PJk1PEgnogJd1YtfN/WRFP
fkGeDSH5wp//9/+wEsQeyc1dMS2Zy5j1B98gCAbLurUMeAzyQvNAW85pJNpiVPRKipeWaP8FFWUa
OhxUFlOI8R4zhoCixyfUvJraWO+ZyVwv7JUAjSY13rkNIIQkdNTKDgssIlvzx1T7Vee/3jctNiLi
Bvu03D/knUmbEHevdUYo/mk1jm+rqHNSBi6YEWeM21JjPqTgU9z24ZWlcJGHPan1zQkjuarTwLgb
Hrtbuo/03XSy0ya79bF9De1jFdM2RjfQFhsvcJoWEUywDXESWh2i35ojVeBXsTKyPTo2bvgZIDS3
7XzHZmdk1RRTj+Cdv58wiihXYAEIqPEuAy3s+fXyB1q2JGO8fnkQYVswUKW3joEq0TJ/kRU/F34D
4iRZ46z4vtS37LZOI+PyXCuzPD1LwYt5ewmfhtxY3U95viK4rfVZrfta6VUTb9pvNGPbZ/uARDKY
Nm6/v89cZqc5DYTdZtpu9HZj5XNipsRLiJnmNK1r64oCErpQQ4HHIDUJWT/Kz543SsKhwNCDwfO/
rCPrH6qUWEe6qsDJmKoTVftjHWUPqzPuUqHPH/zGnMslta2AU/MytTbzeU6Y8VmXwgRJ8qTVJQPl
QKnCdB9bL9eHhKt30wxIdbuOTqXyoJSHeKuUm5FT6to014d5LcPrQI9jcA76cyC9oBbIr8XtPOmO
d+kgSac6fDX6t0j/AOkbUaTn9qYrD+7aLOiOdMtzafn5VyQ0X5+1kZY2KannXiI/UbVIVEBsmbCG
AF8Kscc8GO6T1KX2zLTv2irRII/hO3SgVEyh7mjigccdrCZ76d1r32GLQYzhsafI8FJW32dcWa0X
toEvULNeaG5cIG3IlXDf4rJD2sB9i/kpqNaWTSdZH7y8xfsaL8j2blKJ6bH9EEbG93K/uYSRZzMp
XeMPlhCuKCXInRITeLOM8bHT3bsrSvzGL/LkXA6X4X414re2exs+5XhZqV7dfZEkUETd5kCc1nDb
3s3C37WnB/KqIlebzErzpGXHy+HZYd+lOIVEX8ag/ttyMf9ZAG3IU2WiEUcWzU/WHwdR17TTIQqn
dJ7vMGTQOAQGroL4xH1LmSdEhpRDwO0dXEpJKfkZZVjuztF+yOyNBA27EYthqC7LTavspzzopG0b
bvt6M838Cr9jsAZdQ7vRxCtkJk84ObaPdpd0WDYPJyK6fePJKuxAD2/viX6wlMiWBPqKEk9L8bAU
2N+7CeM2uQDLc2qTkxqIk4bMa9quDMkJOraNiKROvNWoMe63dLhtp7ILRpzRyQOwzs1xYGzYTibg
V/gFSYbk4Qd2C3m60/M90LOAaFLzWVqfRsaOh8USRS2errH+q1hka+CowvpfNis9A5jiaLDqI2ds
lubT+k9nGIB2a8+dR6rO3XCZ3K/T7s2s34viY/YrCoGeLgaeIRK56ZXFSobr3KH+z3puj/lqBENQ
6+/t481bpdmG+BAVdCoQnmJhPe8hHXKtac85j0aeU2QMoPMAe7itB14szfzb7fSfN5KJ+c+NRNzZ
xSTbUDVLVf5YGZFmSqVuSdTExILgN51OZ9OpAO1ET+9RQ8mxqJ3aUIOybnANKfRRYX/AtUShdXzG
YpBoFxnzSvqaZq/J5JLbjLHybTDdajlg4G3+ofdeanqb+O4wUk4A9Em0UHqNBBzQk3NPl3jt4p3k
zBHldjFXTUWU2+XKiqtOlfk6OcDQuwfryaw/ZY+FgWFUcopypeirDkE8JipArqfWvH7ESeyr3UbV
cN8Qxhv8Du8LexETBssHw58N1Mbioa4ZL8T7Kt71pBS+ydBVchjUrb3vabbiZ+DhWY4+C1qpIJ3F
EDXXIykZy1VsNRMlPpmxu5l7oG451zus2LfXHh4sD9ht0xyKaqeKcoNvOsh3ygiCUP+kg8S0CDHm
eBKEUOKbfK0T+8gZfiEf++3gV9ycBz+RvDr3q5rtjtEiw8ap7n6Fdm8diCBl1kFtF81+AvsQW1Wx
VmOXHmpRR/15Q0Cf4+AOJra+/C5cyOTlO+FSR48cyCX3u7C73xYE6/mfVcHyRNhsOYBuNXBwrjRu
dJdBuQIgKsx3SfuouTxpHxF/5rV0rOH7AJnXAm/9JUOt7QDxfKjl+4gTOt5hDC0lO/vsbgT/nv5I
qief/Ig/romAzvC+FvSfQs5dOyDzFow34f3iDn3AnniOooFe39TfhYBKvi3znRUdc3lfywzNLgw5
OeJD0BEgtRH2hVU4TH2eTApT6uaaEfuA8jMupLsTXHEBf9Nsdc0db3Sw2F070xSul9PWn0R+NGww
6WjU7TYw7EjJSEIPGmf8E9P4qQWRJ4iPcNKC6qCHB212M4/ZhOLLg1ru0ohqTQE54W9zm9/LY3k7
adXZqF/76FcOD4jfLKjkaBbKe4N5AK858FD10qRtVEP7ODABkKWNjEkaZXHiE3t7kYsT3AETF48m
/GFR9mqWl3KtBWLimjF0rTbmw+8Ig0HPm7izyu4zkZtXNJgNKxIsRL5A0OATRUvp11Lk1qUrce7O
k+o8ppeKP8FFApuaw1byJaaIn6lEQPVXSzvWeK0/SRpLEA3sXwJKpH4Qgh/I3iiCaDpSOaBhIF5B
I2pxm8ypSsJFhwpevcvhm1G8Fvk5wUrqdxFYW+SyC33Y35U1hYR1Q7Sd/LbI2IeqXeAiM54wYVxs
DRSdbck3rBOAGCk/DvKxCF+S8OXO+/0r7kTGX49/BLPBertrr5TJT5UXBoDgWB8aRugnalWNT+Fw
VKL9lKeCl0F0CI/dwDjmtugKZ8XoFOprJ9CY35/EuK34JHCV5hkdWee4fNEe7An/0glKzv4fQgl7
rq5YMhBK/EOyoMj8TWG7JWkRtFlPzUoPBh9z8/IxWVJmyMAYc1nPdYXbNLd0wTaVUOUxykUL9Hh2
TTKFk/zrFm1Kga32Tc1nsiil/sT02tDT6ZZZt80qyFbTFgKyAxSk4MteLlV+ps9XoFasyn51X8Y0
zIXrSl8TdOPh172p9btmvLfGu1G9V9M3M7SLyQ55EBfIATD7oG2/kmqXRfvHeNBvpyC7ZPkV+r/0
FhIEu3+2449s/KEPP3r5sxbeiUoFdf0GtgiS4jg2ttL53/h/XOrF36o97YlNds2qrhj5B9WvsG2r
b6nk3iQkNq/lM+eeKhEUd3ki2vSIkw3CmO+VGitrnuG+JCgBDobhVC3EC+Mv1yRCfP10TSLE45qk
zL7gaTrTw11z20+CwwObEI9fAyXgrcebjQfZsdiJIzeJ3Ihb7eDCiNZC7jXYE27zsnqJq5c7F39k
ORNY5QajdZzuBLa5W0fvFHBJ80z19MQTVN+a9KdbG+49dLEu1yjOhK6jxJk+Q9f4Brimk2AjvjbJ
Kagw7ojVM9xajbQucX09Vv/5qP+H1C/oD0yyVUVRVfn5dPjvy+5+u7fDMG3/Wna0T7Ps8DQ+IANA
pEzoOLo9D3WrPeNhzMvLqF2m2iUoL0vqeQRhl6P7of4u1Pzm6yp8hvX7BlhoY/yQqx9T6/M+xdQt
stiq5ibxHJRu4IyRo/G7+AucxdFI215e/g7gYgz6+9FYO5NONA4uaXQrjik/Pv8BS82CCOCPA44C
cUJSqIM1ixOyoNzsL7g/HH2Nn909X9VQ627rGj6vIfplE/j2z37Z130PLHyy0N9xX3G8WAUGtg25
yJgwHjfEOQ8GoPQPU7wZJmAZnw8GRN2cR60K0wFFVoxhFdKJ03U9FZfGwEYoiywhlJWtqzZrhXHn
bVXSGcnjRWQJz3gp9qXp8EvurX36wNl0jpvXXrmGErYVpXurureV+gTnjul28thSPcHOvUvSfdgy
khf+lG+RF5pA/Zu4xoCSCqc2sRt99q2C/e81LBhrqo50BTVXU6yJrv6h6rbBkMpjkNeLiBqJ8KiV
c13BVLxph61OdSvedQeLKy4hbNGpq949/TlHzPCQJz4+R7URtlNKHfvUx2WK7TQtPAAE1SUeRIa9
SI9JtDVm6jPFfjd3OyBWceB/Q6ywdpXm3uoPmnyM3ZFCPB4Lcv1e4mReWIlnGsKha/SuyswE/x5f
tHbtrBkWlqEYFmpcVKnNI5WXDccmOdzBX/qktIiVRAIStm1tnsbwTpF/9x2NzI+zKUZCQXFQlIMD
TmfRzupSuPW+nXFkcoJi0+dbriOLngD9W1V/DuZnln+F+k+ThG/5Uyl/pvvMunbjazZQFocceTSY
blTb2typonS43gGHHjWvmfpRv8myLXDoXt/G+H6PbX6M5aMpHb8ZNHhhCn0fnZsW+Ikwtz/uq2qa
zhKQyfKHLjkgOgwVcMO2v+2UFwnB/aYs9HirGgd4BLoG1HQGiKCbZSHk6nlEV2Xk/ee9RVWE4/Vv
upZYJZbAdqJITBSmQ38caZNslLu8j8qFlgumqgdBQu0Xt2CRVgJ82t2c4eboIGk/QLTE6WqgiIAE
+BPRcqMKA5vJeviVSJu7tIEEUisbmaBYtYEKRTyjWeMb6Vunyx3VINwtqJkNKJIHn3PRVItKo0pl
qXXLUltG5BZHB6oXT89lr69qViePBGaMWNyi1XKnYOAq3XSk8wI03kz7iyCVQxBZlvksU4H1sq8L
oMGobzCu5+0Gk98aF7gbTda2YpEYOynDsW4PR9CoF3vdTxxHhSlcc2kRp5ztYB75ujf7PqK8AZNo
0u9CoAbWC1Vt4XFCL7B6IrAoSNwAcvItVN6USPa4xXYq7cvq4FeXYcmgmj1nkFzOv6kq9pz64bLn
qNbqI+Cxmq4zZdU1qy5wAPQCraRrbRRi1h2GlbmJbB5Ba0tfT0o3ybwX2B6KnZIY2N4NRmm7oN0r
9A7cDn1+VK0Dh9eTusvhFcDZ2EPzL5rdo6HwdGP+NGWvjb3Dzzzwfs61eJ/Gu/khOo8443ohra+A
hhXnsT1VwTFpD/ODdjve0VeSGWYI8hbfrI//vO7oUP+f1p2lPTVVQ7P+fL5WTZ6PlaaCMbztOvmg
v7DeBipGbg7RBIBAveWk6UoXLmd1+gKaoUXg0E4P7TQJXkIMtLcXWFLjbPOuLLvH5/y9UUhGgTXF
+badzNJqr3G35ykDU/Hma5Gf37bkRJVuzzSZxID+Eg6nIjitl1gYUnMfLyLDCe2dFr/V3VsC8HnD
mMloN2q7MVA3YNH0PhXrxy/k9KPNX+EpXh9rGg3jk9QftXrvEGGTRe8b6TmZhY33bav0O99pn9Uf
7SwaFj7FWGIKKcfnvNygcSwWiXGt0/fiUqmHW8zf8DjExzeEDoV4M4eIzcvJJWBsDa5iiqR1nXq3
VEDIx3zFrgnDNl+Hh6n8eQTwsh+Sfcv1L97ZxxFvcHqQ4z0L3D4qDNcTh4/Yaa9Fe7Fv7SkajumM
LXaVtysUu7h3QBgBtrpTGiL61UzESerukxcjOneZyJNKFBlCcQIVdh0hcDIbRoGMj2l1eMRHOT6q
/IX/wfw0efjVM61aD0B+2DGpRncRyEvGfeFWacmjesmN4aCv93QSbx+QyO+HUjmmzYv+bNkYy/NN
Owfq+bBqVO/+NcRLVKXbpwbnW38PrDcGeqsDTQ/Rz9mhIMIcvWna6wSQy341t45xvES3wfsJRYhF
v6IKhRMPPoO0aiQh6QDjZ2eu+NPDdL4GMtZ42qYOZgUZ30NrBTRKqQZJzmCjD7/LE/9f6zOJtOHF
AI0U+quXwdhU2B50xpicBEkqCitkNiBSidmmEU70uX6HV8X3L9YEm+9wCKbzw+FG4ClcDRMn6zGc
8ui5HHjCzCNnJeg0MIYYAdOxO8ccCBCTfM9//hIq0z/Uxefmz9RXQ0Fi/5flP64I1JXnhtI1dHo9
PytIINBVt3UO+3IQkC5OBZqeJB+jgDJspbuABQX5vpP24zJrrrkN+5qyaPMa7evbC5QbI3vlfqBO
iBK8bJZNew2G82gdi/xgzNjr9QRFWez1YeZIaMyjU2ELLFZDRHfYqiWm3q2+oS0hlYKrfHYkGXUe
p6c1F8roKz9P1fN6yUx3egcUmPxYUsWm39fLIfscdTLUb1J6XVJPQe0KSAzbpH3q1ez8Gs5WJ/Dq
E9rHFL8dN47fUFdHQwM5nWH3alBpsyXnqU531nRHNPmBtz6aKbIA6Unypi22UydgIkHZIPKjLGRH
cCNTeZVDovi9l7uAGbmu4hJaTTNCBWJn1xrIiEsuk0zx6PaJ1mO/vsfuzXKlVMCGE9fSd2q713Bv
ZgcRVNo0lk+QLqycMKJQeYPHBJMbXSYHiBo8TYgt8zSh0Mo+4DmJvrJENARjeqMh2IBDD29Cepbf
zoKP1Mb9C6fp35aNkBb/vDOQn9EV0zQV3VT+mGEoY9zcG/NeYFUEx0q7vHSw5NMVEBPbLK60dv6d
WRxqf965IQD71K0C0TUfovM0vq76crhp50b7Mb8CiDL1Y2Ic68eRh0P2bmhvAeTobRJuGZ6Gra+g
k5RewP7RrJdLy/Kizi2WbeVSPqpb9m4XMfayXD3009J/bEzKfbr1aQmXodHX3VehCmpGF309wl9N
9xV1X/WzEfTZcUcKOop3XbylQKBd0Ehof+najqq0mCpHV596JsyHahcxVwUHaaf6jFAEPQJ3QF/G
qg6ph8bKuejdV2fAqh+47d0rE59KxThb6rVf4AiljBveuTZrGsHfBeqSRZspEXtcJqng7y5osJKF
LDRQZPset9fKjtpPbfIm6xf3dju3bIqkVP3kLw51HByK6CUaTjNJ9Zjcq59a9BXwScNfefeVsfTR
pt2QvlUC4K3o+AGgygX0p8cVFMOjN+cuwIP1zv722MyZobsr+mxh24MEepJVu2rGn39ZN39K1mw3
mi5PTWVi6daE1J4wSP5NPomth5IV0xrHdH5g1j+fK9qe2RZVyDCg42DfSEvEa2PclPm2nm434kVi
3T1eJJ3h5XenwE1LaYzk1s++mFZCy0Jpd3uKr2ck4wLzGmQIEpeGC0B9ieSXPj2SL9LmRevFlc+U
DA8rEez9UBzj6KXJTuVsbPemDpvI1jN6QHhkEtSHaPX7mYriPJgiRHSM27ciu06si26e0uCoDfOY
qQwliCfaJgKJMen66yuUjuZwNIhIcg7V2yTdxNSPUkW+AhbKgolGxlk4at3+zv0Bwo0XbWEEvC6a
we7qhQx/ZX5X3+T0fQBzFH3o47uRvSfWNYoYVNFmS+KD0s51la2t5neVllo7Zx4Z80S3H7Jf7/Aj
qQYNPCv8SNZfBS9p6Yaw7+jfHVwy2/GziyAa3CnjLQfPxex2u65WOtwS7fwrorRBPUvz9HYtJq/F
9GK0l/yTMSmnFeQ5dJBvziRt8nTCc2Gs/lVp+4PH/FwqmmLKrBdF1hTlj2eJdsuNoWlDZaEO5HVp
nKI//sV6nOvk9TpPnwG0lnfDS6ye2ujIMaResDIO0mvxtDL286tu/AjrH4/HZ91/jHM9OKOwFXhv
zKMVIXXummZjdtus39/BdwpMWpA6DUxFfnrRyuoERex0woXPN1K5Drzz4zeY36cmO6jdoX/sB33f
AryKu0OVnLrgmLcHRp780sPHJpS9GHBjCsOMMtqjvZ+Uq8WXRFcnC777HV+F8Do9t8nKMGCwClhK
jkNKEeWNd0MUTvqsBuMJdOUcMp/nUIq5B9iTiHDFyVHRDujNj/VE2uXcecPt2Pr6DKmsB1khzQkX
U/NGuJiaN6zk7gtiMrIOZuBFew5Ml8oftfHikMi9J79S9ZaF6yhcMwKjG02TQNauzHb16yco5oqm
G03sI6Loan6QKTfq/Z+rQVvPD7F1oldiTnrc6yrvkiPMCgs1BWWB5nir77God//xL5uJ/odp7blC
TIsTSDh0MFX/uZk8hmaqaHxakuDIGxR/p8lrvbgn/reJuoYiIAtwshRstHG7GYo91pxpsDOCLe5W
RRanSwkxdD2tATPsH9VWAZsVgDvdTnkl3A/pAoxQU4j0xSkrVstl1+4yZI1Z0wpPxeQhbK53pJ6n
pyJodoiahUsTkKSJSOKNJklJXK2p70H7oJdVtfDCe9QqDHdmCssaLl66iSoPB5hOIGjY8FqwCaCV
U/cWk7HYFAsDlkZ+MbrXqfLWD+9a+xF1H0HwoS6/6THa4xN6jPmkx2gfUrwp9EM+z0mcsRV02yk1
dfeDMT1EnBf6y8tMA4ME7Mx0FYb9ppulkAPQe7w7LTEbBbg4oAkTjLKvBt5367t3uCfC2wojpXte
MWCkcMXAucVTbLSxdLHJYcBv5swM5lRs7KaoxGssYErzLxZX1Io/fuvChsO/ZEvBhCNPOVD++xEy
jr2aqoWlz3VjTeP5Tceaucl/IWNhapVqF5jplbpGxuPCC09BJR3vyqkrLqZ60frXTnqdSK9heN1s
aBaRH8ckOWb14R2ZgFqRR/FlprTkBI2HhwR6kLGPpweLiZ11COWjdD+adGqGuB0P2SxVz3p7GoOj
ZRwm23LikOUy+uNQ7y9i4tvcl4YJntvOJ8uN10+5S+OpJISUjmtIClea7QXQFZ/bY1xVxL+RUZK1
zsB23vCmUg8PC0HDfp9/h5Uw/bfgXywRVrLIfmauabfPzC3ANQ3U/Ec8Lr5Tt9l0LfiLL+H9pWyP
kcq3g56jbZpswqkXzUAstpF/j3zFzrrtEoymW2Z0ISulG1l0OXqh5mWhH40kAvxH97yG44TRXyk2
lievTXehAEFKD8VjL+HvOmnli3o7Fs0+ex3eHA5CuJEUHEbO3Tw260K/3PRTZuF/3A/mlqaU7CGa
Upan6mW3bJhwRWtNX49g+NiRUk9NRTIqmRdwuePlYOy1TKSbQmOfZYf2sWe0wbeMRdpzgxdfpTUS
hg8dgDYtueORKZTjAgtbuY59Szta+anrPNpM4/pqP+glmXh9BNnpeL+d1Op8Hy5lD13h1aKo5XYt
rUUuTlEn8ime+Jlpr/pP1LhA3cnbCyVaPeYc/h43p5NFoV37I6+WQCzKxDUgfBAOn3sX+KtTHv8w
ZAQ5GHPsyVQuRjGjsQLYrqXg2JmqMwjOd2472FwSEeXezCcmcGVOOo2zbkPso0CiLaiVmeHa3+DR
flQ2uMoJxQ/40SvmpMfbZD2W8PAFwHBk7rGousVq1kdUDJHrH8l5DS4NQ99HvWW43YpMTTPZFpMt
b1K6mTL9RX2dPnZNui/S/a3dz2dR96bRatG+TbJrZ7/Q0YT3lmxD4pTx8jvbIOVnXX2hzKdktH2h
sRaNNIsPqj1EpLi3lbVPyuPsTHazNziRdlkmkpvl9CDLxyp8qR5skv4geSbZbHp0pafPpvbKGu14
/vOX1grW7ap66lfGZNNNnNsrtUez22sRQyzaYiWVRm9O7eC8eLxBpv358wa76YHFPsWvRvHh0zRN
klJ9/85Sdgnx+NV39SA/zaRxeeaCP6a2gY2C2gZgyiVROC7mmi8etZXdweHb1sEWD41MUtZ+r8Nr
Nr6+T20YtkN4qMv9KO2ScteHWzXeyJZHc+HolYBib14T+dp9M8m203SXZvslkMkXqz/dg1NR4X5Y
rNeT4NIFl4SsE1mGTGBJuVBUj3022cUbgC4DfVK/XRjGuOP/ARlP0vqStFFncbyxGIgPzEDmCXTe
YuZdUgSmZLWkoULQLi7drPMb2GP9x2yRTGeoaiVt5q/6cO6742xWaFywN/ncuB/ivwYa5uCkqLCE
Wl5v5rulfVDWRWsV9wFpXwGK16WtEbKd+X3pEQ7uCBbi1TS2tKXWznfzFfWxZvf/m69WEWksisJU
fdemAr/FAkOmNJ74LdCQh5t6zopzrMwIbXG4BNQ7B6sVMa75CpcxHYkUoFiXh3JeHZjp3lUx040j
fNFrxAmsLhCDrhfrHVCx7pkK5ZVoh3wH4V3+KqCb3HfwiOfL5um2bJ65qjbY0KXwXR9JPYMs7Q1p
31SHW3jAalkokDX50u0a2EyvdU1j3SnVD0uct/wAl4a2rJ8ZqDxe1ZDti/WyMHdDb+cedVo3WYyf
u3i9iSY2w/cBenSyPRS9a0rr/DUNPHz9/XcE5MGv3ecE44SQGZ4vzHjB9BroT0iaJl0yfMnmSKHf
lBak0DBdIYVe4c6HH137cWNiZ312jHXgpXMkrCpLJDVleWXymUYcMM4OYuM5qU/UjEQNpvO9DDsQ
v2S3rW0+RG0v9Qc/KSgicxlagImrbJHOu9GfzermhcojpqRJts3THTiqUkUF+qn2P2Ns9zSQIK63
mwMXhnypjsKQOzFZR8KQO5/WuxAolSg8yh/LG/hAzPP9wpvzmg+IIAE5WUGlthIX1hOOWcvRd5E9
mR7uBWQRbGwnKz2pqSiL62QgZO53ySovWR3CpnpezXP9/RG+zQ/tcJ0jF56H+OQRs64r75sTxO8B
qIcMJqFcMzixHDbXxFzB8iDuOxnhKbrPcosys6ke7TLq44pnsI6NYeAPgzAg3IDnEfBh3n621mcm
fbTSx+bBZKNetq3dz5OJqB+7E5wpPIy56eRwV/dKuauZE9nJY5V8m5yKNcLEtHSLh6eE4DuJMuTS
JZCvqnxdc07NQwADXtTQQE8S1VMQd5g+925luCRg8sTTcjcM3ZZdzT5m7QUnXZbPmXup4NFW1AaC
KmxMQdEsZKfichGvgUNAvwpNkaHDUxlaa5xp65kj7xy7NlYyP5TapRuIM5Fawpje7MEJ0h+dMTud
TgxgLB40o1MYDvIz1kiEcPOdsqOAVl7jXc2X48n62lGIUypvsFcF4Cqi+XC6vS7vyTmZnsvyMpQX
owQUew4np5yQ0IcZnI3Jybi/VA0U+D5YBzxeI2KM7priwdmDktJ+ZbOWXDP0tZCuQt/qNrqxSdqt
8gnIP4wPobrbUdYbz2r6Ap7Rsx7YiDsAXVjmpQ94M+g2GSfLNzOEGSKKYTm76+uEaw0X3kG4W8ED
hSmClRsSkfrM8w9pceI/fY8ik8JtPvPuMKaHHn4DEvOcwOKdHqjEyRVBtpnKC8fkG/tY/AiMBRQk
pZq19hfe+nHCxcexYkeV4axvucIDk9Qn+Lx5AgivK4aNQLBZJ50LmxWgRP1YJ+oKzg28kXuMi2qg
2IGY1rPPs+aX3BSOnjn8Q3LZSztizNqWAjajcvf7ZmBQyphBPdWa3aprlHqyznvUqXpH3i4RfOXX
dGYFa9sBwzwOmwYGbHHodbuiI4S5eUBEakvoOdDQyc+O34+bNppVo2A4mooLwREQYLjhHRqlM3M8
GvejZB60FMscNvBdeKaEhQ9cQzjaT2KHKlRJTA/MgpoCQQenoZQBCC4xfpATnGmO7egVg8/546nE
xjp84YXSLwxSNZWwjmEDBSw4aZzhB1TatNwwXNPzLRlOspwT5MHHMUUhNI7kNjGO3umMsEQbJ+5h
QUpEpfM5/YEG2UY592+ToxPxxg3B9q2+GV5ytRY5ba9ofGS4m+ZjQjEbUYPFpGK7eJD4t6fp6/32
YkztrnGHbCnh9RI4Dk0VzoHgB1hPleLbZj9quxK2AVeSbkYjoDLPq+14mqD8juzy/u22Dbvd2O3l
4ljOzPs17N+C+r0uPtLio9I+EnKE1bu06MvX3rbHbCMEpt5XeEO9wtA2YiLstj7Mcd9PkOb8o420
QO2E18WedIduvP7h5I8N/400cXvZFWa8+z6pj2FxytpzP0s55vLtON3W+e4W7EBPkmpTg50ye1DV
wDZGcw8+JCK/TGgGT9LcDklq9+EShrzp/sBkJnGpiu+FfhCW87uLghCh2KfOA1ea4Yz8zHePHy35
1p1mwYZk1rgLJ9s42aqPTdL78p6yWopRSVHV5GUBPOzTYFW/3SjwEdBfUyxso6EugovMprC2/v42
3dDcw5psKGLhxtI4aiNmTY6dUqG6OZ3KjJd3ZG5wAN8OQX6c5McKa0H4YklHnSXazZRsEw1iTPdg
TLceuwtvlfKbBTkT6EdleUws7tzLxrTxfoY2o8RLrr/21etk8mrnDJU9vfYwNveGG83XEbqI4uFS
gYef96CA18Kloq72re7mIsm3ejIyv/m4pBCrEA3RYS8ufyicc/H6AY2FJ+nhcfV/FLqgsE1u/hpw
gZJuHMZlXpJjg54lkw3bARpUMjOnIoJjO9En7Pe9XcZMe/3HWw2rpF86r/BpM8n3x+k+7V7MB5hL
wUWH8VLOf6zLdh1QC/lGz5AS7Ya3sN6NGvODbTfsF3vSa5Q9kmeDd9nL4vsXhuIraIGgc/Fxpjkz
zXmDSxiIEAkn1Ue3hmfA1wFLV4mBiy/J/M1B4h46r56PdxIiQqm6N36o+W0jvlEUy0VHnDYhjWCZ
iz17YVmfg/SxWDQYSGCUFV6vueTcQCrVWCTJvLlmtdcpQejxhaKdntK56N2+/zZpjfq20bl27uRk
N/tVyFceI/1EpKxL2KCGa+TCooUOxe0RviBIEfopHry5nTF2GH7QzfFdeuXp5Wr6c3qSi1fpfj6M
jBKT9ZSOoygEGMy/+7C4i0HsJVQpobwB251LiuvbdXSsmuNDP9IPvLArZtIjeIWVNK7eoktZrR4V
jB+xy0DbMUdBCSWgvliYKlTwc6WdbulZXZbWaqRLyLDN5pjlv5Lia7GdSG7+cEnsGQLGJIUHvdxr
z2s2X0J59PSZEviTbFdYTLWPXMrqO56GraRvq3A2cnvKt8awpd/pvwg7093WsavbvlAEsG/+kupI
9Y1lyX8I2+cU+77X03+DcqVuJblIAKNwglRObEvaXHuuOcecXgiJCg9tE8pbsPEydxniq6y7Xeie
eA8qzfI7rCSOVk8lfwDUKyvlbi6uCWll8uptnz7Gek5NZtqvTHlpu+CHacsckpVMdSrGQ3WdMs2E
rvEV8tLAecRkQSiAC/xeixDA9glK2Coa3dlAI4uLZNj47tA5U3vbbH1aQ4QpXzHBpt0Z09Nv8tD9
sHfoTsF30iR2oTtPVigZ8dfNhM1k7/oCaBavUpLa3OSRWwNjrrb4gyciPbAevJcDsB4ebDMA0cve
Xs77+uwZl+FuNqtdbysJIMzrfcMyNx8p1lGtgH251ek8kN2W+GZPmC+1BFo3G31975bU02Ph5I4I
YBPqG673Ypj8m3B0AdC/vgTBaWqYLU5P6UAN4gyT/1ogzCetRBApl4x0W+GMqiNtumYZy8fGrsZd
ou8T46iJZ8rwhurNR3mo30N8dG9ZfPsj1XZZvO+/fvpKmv6kxVPKTdDBw69EeY8tSC4so2ADv2S0
hnG5uckpJSVGxBqZw3dX9tsJPQfFzJ17ySppVhvBnEoWG9OVoXidsDpWPWKBfYbCENu+/C4Lbx0R
neH4fhRAPfiL1p/nxoGtlif+hjdSpIskXbAu7bNDaR6ECfHdld/J7D3YN7AU1F/JnpwWn3YQ/bpA
e2RfO/Y+5i5Fr/hpFBmKj2l50AHNhTsZn91ng2kSKnACh2lh7yMMJvKyO+UGGfFDnZ304jx3uU7W
2iovpuukoKx7ZV1RSO87GADUP0kLDVpUuZLEBZcCYAuydAHWIh8SGYPMNhI2//AHuRW8cgaQca0E
69I2VMoGD9pLsy264wDj38Lgyf4f8qgnrWtq5XB56hTMMgQ0fGULpXj8I/RztdBy/qJnZmF3DF5A
nqpYF8UE5AFRB5CHcTN0m+GGE4O2F02/fyDBvtHbSsrPqP+s+xmFXWCuWPcfPEgm4aGI9p6yG3qQ
b+VuYQkjoeAp4xS+mFp7mLzrggWzsW6wxtZrSBUkLAdp5XsrsKKQKsCK9s4/qt5T5CqtiZP5a0Ja
+kt5BghNAoexbKVRN4eXLl8awe37rHhrBpdOXYyLlme47KbnvpwyQbqyrX6B8I3NJRgWT/gyZ5ZO
RyH5dOkzqz4k/+EV75CbKOQRbCWwrHG2FFPoIBOEZlH/D31f+ndaysv0KuJeZFEoKab2Kpz+27Kw
KcoUz0KC6VVw+cwXxS4Z97CbeOhE25ThtNwh8Rs5NLP9QNTJivLr9D6vJtTRrHQy2SZix5vfqAgK
zkV/Lhn7xKTN8tgE57I5y0W2KqWHAhjz0bDQA3tfN4i3qjYVc0UpqtZeiXaC4ArpBj/IYO4Q4eaw
lH4kXB3eOfw9DisszXQfQ0xg/TRzVdm++8VxhOQpHL0ZzZHS80D0nVRwKhw+dgaC0p1zQ4odjft7
s1ZeOWDyHjTBjM2SHPATqRGXrW4zjcnLNGGMX7UYJSad9KcLBp2ULpg/41l9bpGWwbGUvtIyHi1H
I7YNK/Pmurfx8BF+jOP9pxSU+p5AO1FGsVoB9/4Lz50Yl2JhrXD8tOai8U5CcKEwKFHe4hd6D23U
XyRoONpRZfUVYUtSgl+F8NVI1KY96pyqW+OW5288X3YS2DN9UdFUyZicQPsw1ZMCqgErWW8VX8Yc
b+cE4eZLXHDTaZdFMI0lIqBeCWQrZxheidCRYNUtEjKneDfGuf4arRisuOa+T6U09bCMeAqSHlOs
ttgF+V6C1G0e5AqlkoJgOHgTqKnhpfAOcnH0vEPpRMNnnn605aNWb0bC2XEOaoJDx4gydifEUvDk
vr2JqGJ6bo10p3As2yrNq+1k7cXeQx7le6Gpv1Ctws9EeWjtPatvvsyM7jb92Sd6px/yudEvO144
MIn1qtcAB64NhSQ7nO5lXJD93j7jTRNvntIGbxOxw0zamA+psagPiY+xeugtm/izWnzK6Vcufo0x
rDy0bPKrJO7P9fMc9SeeqQo+RRm8/O9GORLWkEMMEa+h578v2/Dj/avj4/VhlECxiYJhTkvZaS3z
9w9jk2dGkA7KnHW9BL5Uf/M9lm1ydqD7Tn8eS6yPBGPgr0gwKqj46ovjgJXooobnp3Ye5ZPhn8QZ
AbSDCHRloYVTN5+guKXg6mtKNfwpGshYcUjmHofp4CivcCrdHTje6BYpFZx8NlymbLZq7ZvecIXZ
ohWK7S4etpv06zRxnwYXW7XeOvO5oPL0drHjpxIs7R9VaCCZTaUDleWAEj37dMIkKU79Adzo9uhW
Wr/liZkhJAqTBQwV19KUiUouHxoMIaQ8yw1rJ6T+5nvWXUT9TezfNfVu8tfVX712TxxT+UV/PZVV
3qVNL/zkXgtL86QTvpwdkDKERecf+wrX8LbIybofQuOobowdpYOD50qghBlIcMgEiAuZ/ePIkPTJ
gskkG4TbCCOWcaC+NasXER538VqY3O6OlberpeuOTxbH2pX0iTceOJOq/DHHcWXr6GCGc5f1tW7p
h5LmiuzRxB/kU+LyJsXvsjxpNmEFresNzaZ5Xp5UGE51rqE/1bn+OCjpcg37Qw1B4oiDMhPPuXop
kqtSvo3lWyS/+QsTPfB5DoyTqp9K9dj3thksvXry08T2UzuFuBPolM6gnSAFHkv/rDU2LSIoJEp+
NYYlt4uZkM2ZzQfWZCz1gPJRSPPcl8997q+4ZcRY0lO7n+opTopsFxsNwBcpzGa6IfmzZS7+BuY1
LNqaOYI+jkfkHYf6XM7ieTVaMgXrXYG9awVnqq4m2FsFwloUH1n36T2PijifjSPIx52Af6zODlaY
fqoLYoULHqKDjLHy2hXvQns9eo7U26nN/n/WHFX5EMFw8TbUxSLM9a/GNOmqL7TqQL0D9ze+NRBX
6L4v/cCs96x+6ZjFfymf5TPSHgDaiLOZk7BcUucN+bVuVgtvSeqBKH3FvkjEZJSaFlBljunO/gZu
Qwd4aHswG5gaXALWSriVAIiYO4rXoNVJ336weEdFoczkuZ+h1sH+8vaLkqwqEhHS1n5sd5BvZcsM
r+WruEuQ9qGdcX8lezFikMNjsxmwB1z06vKsLuQIDWoiwb46PbD2bB363NdXs2LFXPH0LctCEOIh
8+08K3sFmTVaceOORG6AVwvDaUcpa3AQGopsdsNwoI+IF58Xgyh4yo4zXWx75RyZlwwgEX2cKIXn
hZTY2sF675CKDsIUf9/r48EkGYwj/7NqvmbUodLxK19l+aqx+Hxeio5FLF2cx2YfKK5JS8or2EFV
SNXN1d/AJ8SnW1/abJcNuwj7aXyQ4+MQH1v1UBn75gW+aBbVH1R8hfGHH3zq3afifarNl9p/0pYg
8cCasGEA5EkrqZjcMftp6N1LH249j+980VcLLBiDuVB6XIwk45qBMN8aRFA0OD97eBlP7+gW8YYM
cjyzf1bxerRRNFeAdji4LWEWlKZ92lhFDrJ0awqbsdr8HG2FfqsQAPsV3mRQ4wyyWFtXdbG68WBv
FzQmZvcCNLRO0hRnyXY3m6fF5Azjbka59l/OsASLQm+FwzT2dAiUkoP3q4bIcar4UPYfPcUfMzpG
u2mlqbaWLlqsWlhMsI2EkE2nwWhPtVLICUv2nri4evsm0QcfWQLP8PRQjMegv2TKd6Gci2I6sn5K
TNOblt2fvoOFLaSyxdhqRGgZYdIdiC0l2UW5PSh7lkH2es4ffuquo263WRcI0mhoLAEYSiF4N/MR
jkO33syTiDfiHE/CBF8t3uVXZQDXpf9pg5RenfB/s0H+PBQNIjbTA1ETpH97KOaNLzazWlbmLPol
84hBaRSvHR/Yj5pkCSKQ8quRRJsoDcjwnyiNOWyCcYrSJP6mosnmyDORQsG2/HVvXwaAQGB4EE8i
JZr43YK5iO4wXgLPCmPCZZdOO9NxKnwk5UN+ov3cav9a9+eKXpH+gGFVXQ8F5fRuT9At2Qz+K1VN
PGKesdnLz31OPyx9pNNBbdAsiqFBP80Wuv+I2Pfmb0N4LSIyd8GROioh33XDwTQnblYO77t7C5lB
g02vECXDjeDq1F+V7DUgAh7CYBpMG1xmT1dgsGnARW0Ogb81Zxt13IqzTbT8AUdUL3A3ajuJDFwy
EzjCePSm5IQ4WUkEzRyjdZxQ3xb0CdrPaoPaplLazMGaZVavrwDU6KNTAjTz3Crb6OhV9XawoSkX
MSLMOqzXlg0HrgE5Re1oeBbh11iL/WgQv5h6mtBFSBoGTPM7D+Wq3cbJdhw3AgXWnVuwyqV1ujlF
m6LctAEi6q7pD+lyluyV1+W9AlW5pkyO7abc/1kmpygO0cOeArmCUcXJFUdFKuycNnMK/FRkBf/J
pZQgqb64ty9ukSyk8xQjX3QmjKyQXZB3MzLNiMhI5T9JkLeKhR3BuoLs2DpdZvRBaqvAUnFq9U6q
Oj5XgsLVCiRJyc5YM5dvKgVX/VWvwm2TfEEuONG2Adul2yE45Gtl2A74/evNDAFywD85mYYhFXB2
lMX/oPDqyr9hChVZJrGoABeTJUVWoNP96+QYzpIsqCVpNm/HaXKa4cAmT7nCV4/Pk2PAhCvEpSo9
tPRU3/FESMKquf+97MT/xPmCydi0KKYFdIkXtLyZ08fgT0mmf+kxXe0M9eR8qddlsm4TelMmYm2b
r7oAGMmSRL2dMpbxRb1h9f0xj7ydSA0iBPHPmf6VV9+Crd5pmCVc2TUY2P4MV2KLVbHFW7VqmZC2
qWdxb6xp+bc46XDxqNbkc05ZpTke6xvRRb/yVGb7rSxtO2ie/R+U6uLsKdN5H79r8bufvOfJe3bN
rncBOt+ERotJBBlrY7Ty9ksMP0ELR/VOlQgI3kr1KsbnVDpoNt2udLyRviQxRccbLnqyUfCB+3he
au/sGabYv/YRzeP46MFIUg5GA1xuioPUULtU6l3pUHL4vCn7tngbBzeVLxShnX836BHN3lqlnePz
b/2I+XKM8rMVXkzdkoUVoAkRE42TknEWXS/cvjNZ1cW1Nih8uXmyGwPyV7c/NqP8ZKbXML1V+f3K
9dfxR7AstpZMZ0a6iFhFa/trMm8o9GDtO/DsfouWZrtP1f0zOsw8u12fqGDchIFV9r8xwwuvZTP0
p5FcM7S2mvvOvo535hbEGGHc4PdP2wxqcNOzoXzrGWk0LiUH5vlO3GbFDgWgtzP6ubty3lqAvXGJ
UNWNXYB3FtNgP2/uQeVQpvCjATJIsyXOWhLZTKoo2+eUIiD+KSPOnWko7J84YA8mBO5dmV3MiOoL
3ASH5hcVxmO0U/t9NBydL1WfusdrAkv9ou051L910zJff2f4+jvb9swWvwSHACoPNN5cNtYoA0tu
qtMjQir3T9jc6gTJo//wqTkKaIRTrVEq9TZq7wdu7RPwyVkC0jDTHSCNp7YT4n2u7kUQi1xdD2oP
zu/Gq+73V+saZl9K+IsalH6qVUinlgWHJIWcOVrnDDIEN4q2p/EOlItRQKNeeTxJqYQFyPuLYBy8
GzjLXN6qrdBimLOtVQ4bR1hJEK8xxn+3lCL0c6OkkuQQl6eyZHd47gA8JJcH86tbSa7SuO3MfUQB
GPSduTKfh0g49AVxsH3oT4BkQdkm3dbdR92Wos++c3veRvZ42btg5U1htTjKFIXGl6d4DaiWS/Ef
bAPEb2LBBpSyufzyzQbiLhF33AiKh67fqxJH7iYmSyHvGdmNq0KVu/VbTO7n3J7VUy5V1sDibdKV
SfG1uJmSXvwPBleZOSIBC05vu2CrGu1+d+GVzFehncgJ6jaPJn54Vuw8mipxejT9LCa3UXPemuKp
SS4z88JiUaSao/wV6t+l+YX3H4WP/DsKX5FME6VnrlqKg/YeC9Q7Pxy9Eq2ykNNVTtUGVGzHfDos
KINk+v1pzdQWwHpSu1fF7xF+WPsViB95d1dYsQgXbTh2pzjnso1TR2+WKn1ZQCSEA6VrJBJ/OlUJ
JJr/DCS23urNSnwLy0/Wbd9oLFlQ3gb0kA2t5Y/7aDyQsH2KNJ5l6JmfKr/38ibG7yxPO2/vfTdw
O4Y37j9sSzGoNKAi1/ZelQn5EpCx5XBXH+UQ4oWoXAX9zINWFg84ksRk9fjrN4HWSYUSvwmovH23
sn94GYmxMXxabbvqOFR7RQUOsyv6Q0lPdHB5qpcygDO04WbRHUcrVB0cSJXdYPNXL8DrFfmti2/l
cMs8/LQ3fym0R2xIc0g/VXTDjNQa19xYig3tAc+7kdzxvavhzViwwGC4NJmsSSWz4n9dx2mYmgnz
SmZI+Aylr2AhxyRhD4hEM47W6JC3eybWVt2tsdZXFOXekuiG3UmY2FGnOD7d/oi0o6keZfVYU/I2
r9SjGR5hKcbN/tepys5tfBojm3GWJBpiBlR/GgU8c0OjQDRzwIKuZ9knF6PuNnSTAzvoTlinlHbp
LXLxTwQGxvx/NEX1jKSURrT4rSCUtjkPljyHf7b+I2nn/10ogmb9H0KRqsiGqYDeFxVRebm2/yYU
qbLhG2HYa3OgpT9mH1q3wJuxmUuV1agvRYHLEMEmUlqTTQdBhl2MXLs/u5isPHnc10vMYSdG39zS
rWaApoMca+feXnEpiB3MlRTt8mGCgmT9pbe5jAjpCqo9mdE77OyH6H+m8TsFacZX+unrWPqeuDDG
fWnSypTEH0HwSfRIpaxvtIbwHMqnH1ffxzzGUv+Ckw7iUeEwmk3n7kzZinMAPMAZNbqKtMWMB1W/
RCpiiT17D/27Pr7TWRv4m4HdZ+o+TRZI1FHagmYNYBDTdaSiJrowf/xXOZaOzpMcMAmKHWsZ+ycB
qIKnnyTS7xSDuMQTdmotGJU7KoN1CzmO9BUQ9BRg/3rOlYzhY17cM3a26YOCNllb/2T50aQ1vogh
0Qf3HQCCGAizTzMH42H8ZsjXZ8Xxf0k6O/P3Wb2TkVPyifOwLC1RvUXNdRafDYNchBLig9hI8kZn
JTvAzNuXE51pmcUH7DW0/zbpDuE5V6wP6OGh4orAjacuAHBjzWnmH5eHIdg8K3dCFLK7PMg9e+hT
JVIMTtr4KvLIn9Nrf83tzLCe65+OnyB34t4h4cfDSJihpUwEcR5GKrhQzCQsaUrqMZZss8P0HHk2
jCLwT+y5q+wYKuewuIbGmxy9LwQdNdWllZbyn/JCG9rvsJsgwgIPKgX72kLkWlE6FlW0PNiGpYeQ
AoMcgKA+sQTez3U4idYW6IGRS8BwkIWT/kGZ7egT+KIFE3sCxIlan6ATlWH/Lofpe+Mp+demHXKs
rris7X1Umcb2THeinCHwgJB9VxeYAkzgZNSxCacZYDeR5kaXKmY/mNfh25byqUnOQfJAzvnJJjaz
F0IJpIzyW1B+G5ALqKHyv2bCR/k69FV7yC+BeRzbS1e/+fGDwu+YnrLBarQlbo+0ozdtQl1EGDBO
HWoI2KclPxT+GzoQMMzA0Ug6bQ5Vmy5f5BdJPT/w4iy2COv8oIq0RX0jkuJ5UzQyJfkv7hpxJ2GR
+jLCz758+MK7OEISZE46qgbrz3Q4+tJZHK9P8NdWMrwFylXCMdy6WXZ5duekOmrLTlwX8rSBzqgd
8pbqc2Ig1eravfS0qoRuB7lZ3mQytI7tzJi4TJe1/FLIq/TLEL78uUnwM9o33S4jefsuE38kcBli
K7e9/ph6J54FiofDAKpT7MNeohxjm5pLJsyC9Ql4Cb5Gin1vJd5+wtD6yewQGUHoHCLukJupjRAF
9/E/sZCK8P85N1VN0zVZlgwR3N90jfrbuWlkYur3rarOhW5+m8fSOjWPrYmueIadewnCt90N5BKV
cVDdcDIaoz0YpGFvdfwejO87NuWbAdrAC8pm5JtYdg1KJ1rMS0AlnKCZuGwsp6NkKT+PJp3f3DtW
HRHR/jOafSr9Zyp8ROUjDu449hVbfWHbRP5n7TqAQRmukRaUwUkXok4i/nBdAm17zuygsTUaS9Id
jSVR8f8SvHyS1fg6xFdfuWjyJVNXT82FFKnnrMeg0To+/QvSusrWSIaT2W3BAsO4ee31dyYuwtVv
LP7DQAR7K4Wb88Qj4xNv0sOUu03qtC0xtLW6QAkYS0eP3NRzV5xHjmK9NyxJcBJLaxpEkDazySRF
SxID0x+WSnMVUZzeWTqicjg7snEK1f2sv8n/nI112jpBYBm3SmRa2HE6JSdPPS5nxfy6DKSzNF7b
5JZq77F4F3rWhg94JmdqE+ypvAVQdQ+Ggg6MgDTPVjavXn+9Wk18TeKrN6/7a1Zd0uyMKN7l82dz
bOQD3dNDv010CxvRWC1WYCUWsMxx5uBzm1xSIQ5Ri157e/WM76rw1ppnNT3Shg2NqTR3KiaqNyJC
Wxqf3VnERWeKoOJh6SMGz63o7wR8PBRB7rX8ID8Pg7d/7HNnWETSVFRNAbXvTxGiuLv3M9A2V04F
2zYxs4VrpXBSjX5r9ylvFH87xPNxZr9RGJKGK/25Cst1Ov97VcmPD1wM1uy4mMWsvD/CwpG+fOE7
Hn5rRFP9PyCAqRisfPwsQeBkmD5jymo2Ol6JYvo8hvNudAU0IqocR7dE1ijcAROs75ZfAenK7sQ8
NuG/hA34r3wdViv6hwAmay7MThnJVJvKmtFbXsv9APdJGp+68Ggs9Ixuls0z3HT0MFnhO5YBa/6X
CAKuseTONR/ifeJf/PqiPc/JTkp24bg1eCt6m9PJNx+K/2i7m6Rf1V9KzdXIVYjHwUKlcFKbvl0C
lYi23a7qpuT/OGwToGvVBlxkKDu3da9bv+Rs++tXuTkR3X2caA6btktjP9kWbmBhrXmYzwWclOHp
vw9npvxvoUoES1XVBdE0Zf4B8uXf2g+FYGb2WpRp81sv93OSlZVxqIpTGV9YJFEK4UXv4Yy5qZRQ
+NyGYO3M3e3CYAe2bJC3YMtSkgfxhC3raAtRRTD2DMz0rl/8/ixURwkD9LhraQB6nqyvulyKXNvL
RVScRf8iK5dOuRTKJVAu/RdntaBOvyUQCbyBSxIWjwCYRnuVf22e7VpJuQIsOhYh7HQg0JTzn6aU
uUlvSMWRvMv45ufa6MBVnkakUAU0sYuotuI/i24DRwFbFnKgyU/nKuRtGSRBkFVLzkxJXBEFW4LU
fa8mjsEu8Vdcyf9KVFGbIlbzWJzKgZtqJyEWtluDoNVa0zcjLjbPkpVt3m0PS7HeRSmPRGoGXXne
DMeyPBvjdUzID7yLOWv+hd98tNIyu8YGj3V8StwsKX2Z5OtOftfnNKIWKUzaIzkCCPx58vsntzK/
59nxvjbXKX5FaX3DHhjOB2lPk1dUnML4spki94gXBFxuO+Snkh+7B/G3wZpdkYOMprZjkva6xatp
OGHi8kfD3AviivjDiLjqhPnUasmMTV+Mp21+iJ8eTMc3VoGmtQy7c1OfYli+8GtSeJ1OZZIjWmNS
+MkDh+VKD5kev4l9cjWyb6aEJWynvaUbGfeoN8GxkcpU6Juv1tP41R/gsR3Q+O6swlsDTJMbG6g3
/QKsnbS1TnaL06y/TB6aORGoKLTmdxJx6YqhOKjdzY16Cy9ZMBSTwor/IN1Dq0V4Q4fjJ9dSJoiv
SvlVG7bOr6DZCs1WaYgD5pYPMT92ENvymCTdFJsYjPWsXg/zVga4QeDfKRonM/mO1rK3SvqVTHTY
KZb+uK7IvJjbQd+V2j6ZzTV6YvJVqpPxXS5RkWiXdLQX1FMJHOEF9RS4HmKOW8/yaaNdqM4YuAoe
OU4MopcFdQv0692cjvLu4o0VxasxJ8hx8ayBYOU+ORNyPasGkt+uzrYZSVFqlBfMrH7tJupG4w+O
SGfU2rIGWHD4w07kiy/1XMPtLZ76ZWZeZulKeivtFkuDOU3xQ7cfg2Cq1yTh3PqTd4kysRjDvMAO
yJ6BqmJjRWruOsqXpLrEENexxDcIbnuT/9pd6Uhr3bX0zs/oxGZUmnhtZTvZ2Ck7nKWbnPQlOcN+
Pth9+NYUt3p41+p7Oaj7qYgwP9T4MZ705x0Mutzf+ook3vUHyZlLEGUOIDlzbKAbYqzwkFRtr3cH
UT+SEyHGynTOBLLPOnrUD+GSIvL++Z0+v43xu4u+k+hbzz6peNLnSfsoN08OqAWLuaZZFvnik80c
EZcjq4ZhJMx5asGHtWtT3ml8CudH0w5pQX2Vg8r6XsNyyW4aiA8bwWopjra5q7z3QLszxPNLZ0uN
85MtdQwZJHZhhpixa1u4RmfZZjETT+pKqcmh3wP9nmILuwvBPDyi+Myar8XM3yF8AYgoF7r8maZf
CbjW/DOvPvznvZ1ANtYM9joEExZbyqp/XUV+VtyribUOTEB+sdat5A923aM5mfTy51F4lVB4F05l
8aQldvXQbC6rPzaihH5ZjRvO2lTWACIl39F61tjYFhwdYKLihIHr+a7PW3TRNcxLf4ZSGs3tBzf2
GQSchCIftuDReDZrpLT9qFaWYtA3dFSFk2hcWN8qumOAwOf38PpVRLgn842sbYSlSbVTPH0xelSx
Exhz8pn8kaJI//Rgt28gyF+q9DKk+JvPZTSVlGqzgzBvlFPtH4F5J8M32F921aEy/d8PZ9OOYRlm
tLotxMlZshCqBUzaPl7+xZeeEdckakkUKOb1Wj+hhnBf21J4gNmIKbLn0Imm6elHtKvJAz5RqFgr
e0SkMXW9p829S6wIp5j8UPW76N89K0rfZ9Ut8q9Rj3vsqFbkKvcN953Vc7AkA0fRmhHHL/7c95LR
JHfdAnDSJwRD3Gx83f1Z9jK5YLUdXHFwy/deXICmL0AEemtDWpMsnuErlpSPv54TMT/23+SVzHNr
oAHRZDVUMfrp5qesfwn2DUr4LNwK9dYXdiP2qHyvmIDyWWXZzyXXBlgJw/heJ+9D/Db69wrq3S8q
n6r6+pzjB+QM5HZdrgg2k1Wjkp2sGjp7lpIpP2rVORevr8i9Wd3N6CO3xAag8mslAmeaYLNYrXs6
rjurP6DuxfrKRxtW15rKJsEFxUnMGiez2M7DaImAFjl0qz/sKrk8k4s3XCrvUo+XcbxgkJ61Z6Dy
0aftWUG4+4E2av6mPPbiVFn5BtjRCbmqYCXAOmYuxtKqV6V418OHUn+kxWdafyTaR2M+yud9ZofK
Po1wdO0ELhhs1HvuSQ7MK4WU/mQqM/RVzKG6mnTebo6Bo5zTv4s4oI4TrsGvHN7iPssBaCSvEtdK
eojSo3h+ZPKjk2HoPlT/Ltszkfzq9nMvMjTMdew1yZsvXMppwm5FYsA4Aze56Y7EIIZdykV02wEj
m1eI+dnO0Ghk2IfdvoA1ELFOOPhzT92xF2eZ50PTZAhJ+qkcT5NJRR48Wwz3nbathE3Su/99dkS7
+09hj04pDSOmJogiZIV/vaBqY/H0GpWEM3k+WMDPYQkLGAYpa7I4sZLWZtSqF23s9qTTwW3mm9ss
P0X9RXtBOwz1jvAWBZ+DN7XQ877o9Cl42Gr3GatAf+cHU/NmzpEY7FR5azJuEtZ+tMAY0/dYvUYG
JOdTJe3r9IgtWZpmLCG5sfYKhwcDVqB/yGRrmsD2lL33MOW1wcaLdZKtdA5mFQqiaSeAdeb7E+uM
qJLMukWmh04+JgIp9mWiLHPwxdyyCQuDauGWzYtsOE84pkSAXlzbEgj6Z3zFcDJMVF9MtdIfQnB+
NmdtuBgIltUJs2FcHESPBdvBs/LZ4SkcDGHfgucANmEgGG8SEjXWMz22XChpZGjeYfz1ylszu7XZ
XYIzsqjDx09R1Bg8yuDRo2YwG0uXkz7H8J1FiySaY0/FAf7fX2dJ/I99raij6moK0FDFmGoH/vV1
LhulngUR+g+R1Dp0SpUUbncZ85tMPzoMiiUhVKP+CqvvuvpWqomxIs8+zfATLrnIBOp8fFATRpB2
XDAqi+Mm6AjmuoroDOa6TtcVt8d0MyaLclgsM3mRlstnP+FXZiZkyJUPAZL0YbFGTZCAga1KelNL
eAFLkwW4usYDWw7OMrTSYR0O65KDFi9Uvw/sSMC9B1N7H2p7FT8VPHk53T1ftVE54UA+TfFe63bO
ld7qn0egzgY/nx6BgerUgQt5bMKMuWLhdphkuNr5Lt0XAD08aF9T9s2UD1YSHiTua9pWNDdDBopo
r3lLSV/hTBU07nc83VyRJXC26ZcGnH3jrYrfa/m24M5ktXPkM4/NME7vg0bT7Gv3VfGuhwguXwln
NS3xtYl3Lo0g6ybe+dg4b4tQWygpb+1t/dzUwaYgAU3FlbJ5ltsODmmbzQttn2oHvz+W6ek5nJ4k
pCBDzs7r0gjtUT1MEX8eOb31ZuNSigWg1cte44a1oG65ovdHXlZ2FTjd4EilGxp/Xsx/iqHiNrDH
5zdW1Cj8JQhfOf7w7FMyHkZ8h2C+hy8e6dsZWSXsvDuMlNQeJDOrz/7XOaT/xzkESlIFgyyKgiQa
nEj/+v7MWrFQpEZMJxAD1yRuPzMY5veg31B7uxMvt8I4SMJpx3LLdHt1g9HAp6gpt9r8CFhDDlBf
zrudPFwUcdWmc7W8Ct7l407Jne6Bjj+UwmGYZ9hz/E1Ko0HqciEozHWcTheCA5Ybub5mBnmdo0KQ
avkkEqCvBFrpA6ceHD+cKn6vhyeKuTkJY+L0vrOkdurfqdsD/TsU3mkkO6JjO7UYHeB1p/mU/pMn
/isOvk3U8AfUVLrMlV9RsTgykSrykUYDXM+RQjxM1/fKsK8WDd1C9Zn1Jy1Kz92sYJMAk20/Gw9b
9J0TxbVxOGUnHw9WoW1oDU/wffh1SYMe8obh5yNS2L/ek/o2c5F/auHShCdpOL69Df6hzXdvb5Dr
KpccYC4vaGnKlA25/7Tf9xq5vmMwnrxXJTejDSeWBIICJ+9DCh5t8IiU98i8CeIb5srwFqzwKOfa
/zF3Xkt2I1mW/ZWyekc14NBt3fUAcVXEjbihxQssJLTW+PpZINnVZGR2cnqexiwrLVkkA1cA7sfP
2XvtqyE6/WbJkr9QDJGYqCo4OlVl0RKqML9ITJJ2aSxhtpmP/wV27ZCuKrTvojUVcK0CFQD5kTs1
qxedEyn87O971/IN2846X7k5fnBlqzZY6nePjxZTzvKUVicQAa3kDxHmmCujOoX1aSDS+34K7gTZ
OgvF7hWC3vmboHfzmgu4BDu72pPpoFgHjlzfBycbaKNTcNvejdHOgXLYabtK23HkikOcs4Q27Ex1
lx/n6D2RX53r3MWsfo84Q0hO85roz+P86HyoDVLXg7PPtYsyuTB6HHLnCE7b+AwvYpHvTws2W4d9
7V95XlhwoSAT1IBd1nmjdOHAUCz7LD2AmRLBwSzOcMQ+AbG17Qvft4JjLK2ow1YCMTWnK8CznH8k
6wDwHJT9ouwvXpT4OFlnLwnS2PNFQ6i4t0nxkM+X6RiOF8NwSZuw8loA9dFBnw9oHKl5i2+gIVgk
xbaXzur5/Mrl8Mi3tOvL/c5FCF93JK1tqo+4O9vtinkreWryFrKlly+W9ZRmj+VwP5u3UnZ99l2K
/de3Edmof6xwVhGfzf5noOcTX1rwgZ6kTdSHhqc6dd27CsZIBMkUBTmeKkaOu+/9JLrv/4oNh8Qz
m95UOrRWzI7hzY1No7k/WOIggxk3nExD8XLQGbDzj7WLlTXxrQP6+w3yX8mg/H+kvcGm4YzWtFvV
wPq5K6edpAF02IMyZINqRz99Zosyq4OKwozeaMM0KTkDpC34N+KE6QA5gPZ6D89qeG8e8MAmcAR+
gOyi94FmG5mJ0zlJ3z/QOVl5iCA6eVV0OXZEuF/oiBgFdBztWlFueXhv8umhByB/3cF9pg3D28vW
9KXv5zO7v+YMJF109UXeHjX8QxQ3GrRtOK974UTzDkvFFB96Yt4ItGji3YD6NdrHKBSjw/dAi3iT
flOwNej85wO0mgjZ/3xoq0PAAyv1RzhkQt3JVHMc1/2g2FXhjsYT2OJBmjbfT0SRtnbO/vp2UP9s
ImPIbDUWqvsVjP2lEFIqIxRmoOie3RzOUK4pIEaI1fXosIn23GjXoOYzTTo3keTPKxtV/S82KotG
eD0DkJAOGiZCAQDi0PCPTadnT5HEjcA0hrSHmHGXirZoS9qD5lvjZWMi4kTVY2VrRsPcPU/mc0Br
4GbWbhQoqLelWL9yA0wE/54Og3GwmaiUh+phCp+U6oHZPgh9R9WfbRIc3Km7wI9jGefqtU3HrTlD
SMkxByGXyrO+qb+Vu2BQ2apQYFk1Guq7+q5Y3rrpfUze8uQt8srqriHOOLie8+st4NOVlY2pB1Z2
5wzygWCEXRfvTyet94lX39bxNsS7bW7PT8I+FPqZgtyvOjLYcMh+AqEZDC5/0bFVRh3i0mF0f749
sbFFKFy+vR4k4b3ibU8QLcx5B9GiWvYVh4ruoAWHcDoLb4HjYeLHDABLE8sxLM2oX+NaZ/z+RzNa
AzCxtmu0qNWDkpOYubc2dXSBLd8RTiP2UnzQs7M8Otfp52UXmUHNyKrFVhYd0hSjcYYc+7JJTyV4
kvRkJidNu8S3t3SXYGl2mVt+i/p9f4eTlpRrh9+Mz1BfGLRqQmSa22Lavu/kb9URPW1JuYFfxF16
f0VNdOY1hQun5uLsTKmcK1k7BiNl09mcO++9g6SNJM34wc6ue3F5/273t2CJmw2ibE9Lrmo09v2t
pdPdc5IZveZh5yGN8wz9SDedyedknovp/F9ZL/btGapoWPNn0IWz/PrdM8VqaoNTxaQBAy7smW8P
zr+9Tf8efhDZ+i0Ssf3nf/Drt7KamziMui+//Odl9UH0b/Px0R1fqv9Y/+q//uivf/Gfx/itKQk0
7L7+qV/+Ej//x/W9l+7ll1/4RRd381X/0czXH22fdd8uwCtd/+T/7W/+7ePbT7mdq4///Ptb2Rfd
+tPCuCz+/uO31gxIhbri337+8T9+7+Il5685L83ry3vZfv0bHy9t959/l3T7H5qQFSGT+Cd001rP
XYBmf/yWsRLtgBkqsg1W9+9/K8qmi7ii+g+KXcWwTRsUni5s1iCsdD9+S8YaqdicyPkPm93qv17a
L9/Rf39nfyv6HP1Q0bXrD/5l77NUy7BtZs+2bqvrTzS+EH3HPM8W/hQD3XOhO+H1sM8I3PbnxAlu
0EcOXrwx9z99PD9ew8/XpDD7s4tCEV5dZarM/34t5TsjUPpk0SVXxFHqKEaJjhUzYKDKrrzQmFWa
jU0Y31jTyu0AjzMHHbODBVN5sejOZST/dqabLteifWvlqw54TVHTw4ecp1RHxCt6HWxlMUxONfQI
7DjeACVTT+OQvszx6AR1S+4Sgn3T8ls7gKdJ3F9ovdhamjoVrNCwZS4w4VccTtGk+YlRMn0KtkY7
QXzlJDovpK3r8Vko6e6CmaqULW9Bqx2LyouIWRq01uFmYwpFk34wXauRWSywTlqQw/nOdwqG0qju
XLWGVRPU+2xsnabM3LG3nAmOk8q8dRGwqKV8UzWTM2ryBtdPgtcijeS70LwI7ctCzXYzIu4xw0qz
+Nr8EhpEXCWaVzUsparuTFhz9GF0U3Le8N+0BsD7GGHtsKlUdXANc/Veb6wacSQH69xCsSZj02Zn
rkFPiQnLU3SnV8V5bLVeE8W3cW1vShCj9QzSApSolep+EFYoqkdfsxa3sCtvCNfNiWQrcqW1gP0f
y3TOj5kLDh2MJwrtVhordiRcxp2Q3qMp/1zS2jOU+aUbtNoppPEo8joCHMc3O7cN51Ljs0mVdU63
oIjkPFzGbhWFuZOYjRfkgpsCK0qUc+OWKOOy/VgK1Lbvk8DU0Gdu1maE85mOgpNBFr1jy5U/Llfd
vDxVyu0ELlkRmhMT/j7zooBEGNxE02u3vBeEuVfRcM0A9SXEbzaWHBjMnQ3WLsB9iyysn54VTsnB
/JwEhENEkxOZVzrdkqX9rOj9Gm3N9errkmneMC8OCyurfeQumulKqua0pGMI6AOKCsFXOGFf+WVk
+zEXiwLO5CAZ5xao01MOTGxGiF3GyHSb17ABmNPptwv0L0luyZlLJ7RzRJqVg4TnuV0ceWg3FdSX
qBuvWqtmRJ4GRIfV121noxfXvFKFqcPEI2C0VE4xAYrG3rSA0U0j4mZeF+xDsq8QsU97JstnpqnC
keQEPCzXy5rNypBt6clCQsDSYa7Si9S3whweqXqXtU7QRDeBarwMcImDOPHqrt+mtKg1emATr1TV
y31bircISX+Ffq0OrE07l+elrl1oceGlTfs5d8u9mNtHDWCZoRmnkZDkjFRKI2quG9Iku+tcmY/G
jHlXLgtnqUq3UzHXCxNIwCA80j+DIeDOibFCWu9tLRGbpr7ppcwhLYS52Trc7a6JaysP9djpTJ1l
h/pgyXrkQS9Rk2+mAQ8ynNjRtjYjUtqxwr0RXWhW6CdT+mzHq9888i0pTB2NtC+lmNxArsgrkC8W
Ugk1caoy07er9qpJ5dOcWuBUiL5Ojdb568X1VznR9/XcNkFsG6Yl83F8Wc/7eRZSr8qhJx/iXX5I
t+kexeAx+Y29Q/x69OY6JqkBJAhYGtuXZRsrKf4n2VLX2H1fh2XoEdK9B3Kmke4euXB6vLd4v7iy
l/gEhzt0TTEkbRL3r9/lrzDY71cXbFmyYVCoG9qXg38T9t0QRSL0FJWEheZ1SMLvn+P/qpr5H2uU
X+qav6x5/j+sZiwaa/9zNbN5acqPv+3b7KV4b38uada/9qOkMf4hdNU0bcsivUWVzVWz9qOkMf9h
2ApTAsOULcO0UZz8q6YxxD9UWxP/Xev8KGgMhVrHBvRAIoyuWRY85/9NQfPlxiQp17IFDSFKLq4v
7C9Sl1SYap+rieziS9sSFrBrN8iGnQpXyU+fy5+UMV/uwT9c6Ms9qBdKO9mCC2nDtRa/KYb+m0dZ
+d0VvjzLhVqMWW1whfoTLKlXbWqX9JJ33Ve3QCRIYXXM38i4lV8DHqwvb4ra7NfHWjEpBVWLSzbe
6DMk3dSAZj3rlg6a17lS4iR+uBG/OXJ/WbP+cNG18/vTWmIJpay1OpXd+dDs00NH/5w1a/u7utP4
WndyIRvtE01kZS2uiXP/9UL2aI5FJWc4IKrOQ2GZKug4IEmsWPyWgm7YVWPly/DC4jx0EJLE9MR7
wJuy6ecCfFE3cUrXEqfJRiezOweSYFm/1VnmBm3uWmzwBK64UqSQ+W64C8IEBdYbcZ1xF3tKUPlK
cFCj+yYkVG5wY3KDp5W9B2AmTIDCatGjklAADkzrC3E1Jb0zKZhOQvVgDDEE6iD1ZWWiH9W6mUbX
+WxU261UWhe6tG6caFiaK+T577yClrZm7wfLXqJ7T2aBEjhyoVAJURqX5dtohh6vdZ82FoJf6us5
dg31MW7fFpJVkOdWRzVBEJ3NFBC3yuLN3Su+iWgxoMhGW2Ef1RDpwCEKegrX0JfS9hgkaMMJSBXx
Y9N9KECvlPhSRQc/z6uq4LOlEMqNN13LKbJzpzcDKiuFLNlzTSUH4UZnnMJTpOj1gyxdNfIbJLQJ
d1ZmBSh8Vc/skA4W+SnA9GGoR3l5JhGpI5O+ubKz7UK/Zc2dsSPyJD9tChKjqW86O97FNeC5CyQ9
SwWuo923RHIE8kffM75Mlw193Ci7Uor7lmN528ZeWPSOrqy5GOQf2ymesRvb2I6KhFD8o8UDxeto
6+TZQDys43KYlbBympqtDumDG+NXLCwV2wGePuaFVkONY9SOmRiQnw/jyGg9oGgqNvEMzoCX1M3M
T1XLnW3UoykF+xLwOio30Es+qU6QFrjsZSPaZCV0Blixgbw8KgjH1V0j7qNu8qrBYgj3OXaZAz5T
otdjX7BKu3U1h16GXyfNvCkHGbuXFLxD1rLvcyJKTTKeossye+5ymIgjyqSXsB290Kp481kyeYuu
3ivthzIgmSfqtxbCDzrN7yzlkBnrUec5Uwle5b0sEU6WBQZtZyUOHaRUfjZorUvAwlQZo7vqFMWp
Ch8k2wfY2aRHI0Kp1hJsXLhDmHmCYi4IYV+AlJ+cZaXhJmPkhMiYy/YyDr3IfsoUop1TBfrimWZv
6uZZs1Ivn6rHUYUpRvtrMpTCKXSuO80Lxd9lyIS6GyWnNixy7lO/Aruj52Q/CWfs4cwOwYE/iSVN
dkSDEsEuOMolTh4AvrwM6wEQm9hUCkbp5jIfLmUgu2a+SYlNmQeEJsviZ+1LkIzOJGeASB/UMdx2
geWq/YAa6LOX5AsZthyr0VMALm3Awb9gVrLUNwLKiyxzZkHaZs7NYZ7VnGQyesQqNJtHzWAUZTSb
MrnMbL7rp1G9V+VNR8AnyJlKZwhcnmww5MMBDUw08XiX54aWkUH8UnPCVSfhCvmQlIObgTTitGas
h6Ucaa51HDQF+V3rphw45fJ9Zq5s+Zp+ZbazJ7O6dcx3uZEJULTHFBNL4lZlvrGGGNOLN7QlYWev
1qg7qh26Xflp9dq+gXoA/xhxgpgv+wWvDdAbvKkm1hOVTPGNyiHHTtAxqK9Dh0LGSF/rDjJkjOXa
jtwhhkfXVYh9nlvlflrv44IVwmIV434FHWdv0+FdCVvQVIwh3ypaAkU8kx4/uLKacnY8hTAm827i
kFt58fTRaxUH247snRbOInobQF5ifo+ozGNjPGLoXcAQzlmy6cobI4JPlMh07YUTQ+rBqNSkzxwn
Nn0R880bnowvVR6SbRaMbsVyGEY3evgRyC3Fr9jPOefA2yyu3ET3WvuhT2USYcD439f1TahO120a
oHyaSB24qLrHtH+3phh98f0yIgqrkJArtaOnpqMWBT86dKfijh1xi7ixi9AJtI6dt74uf0TliwXB
OOAwb2ixlwnDTRbhhtljLF1Y1XbimI6qcjprlJ5Meguz3a4q70pbd+gE8Wzcjb1CSkeAT34lJGaH
cmHFidCn5RAy6TTUwx3pzIZsHqr2to8yF5uslREkz1IU9ccW9kQm4X8qA7AFBhFeUXyylXvcncUQ
4OZJCZTpUWZjvVje5NZwhH5XlLdA+/DfF6/LcBbG11N9lxaxo1pAlY3zCZzLYCCJPTXdYZU/xdHF
3EDflzNHXQOU6y1pF5H2ALQVCD3/VzuNbhNy4o16Nywvm8V0Rgy/0xnj6DzftLRvxFQ7ceUnerNJ
663VPGKit6XCnclq6aNNXBMAD8ImOWbqIWdf1FEtMlmXE5gMyNg7VwmHQxEjT37tFA/HsFQSWYQZ
NVG4FjSf1E8zmCz1Y2zvyUXJIHUkChqsIDirVS/pjzUYgGVpX9tFOCyRfmbmbm4oPmOlZfzk3jCI
W5UCqM0qOJ44QdgPgbVgHj2ksmfHvdunIVsJIlu6QlqrkPyTexMKWbmtXVGm0AFoviOYle9jyfJE
ZB5DVLZ/Xeaqf6xCKaNNC9aFuXYx9S8FdR4Z45LqtszSjioNqAP33MyTOzP8kmc/GuhkwTdPJZIc
JA2Ggu0LUp5jg1VYG70quBlzBmPx62BvyEEPWbanjTS+SDW7bJ6Crt9wvtyGva+aKd4ImkoaXibh
6yapz1AL//r9/ElVjYZJEDGkqnRR5W96p5+qTbGU+VzMo+wSdHO1bAiM8pOVquBoDpxcqiQn9sT1
by7Kiaj6b2LIWlevFzUM2ryabmrfZk4/XTQQi112eSRc7Ge9K/xlZ/vsRYZDbI9LcuBv3uS38NY/
XA/ZlqoqyCXMrxk5nSiKeEpDYGUHQnUfQEfgVOE9FmeNbzizZ21MlEhceNs9EV1+Cn7zAjjz/ck7
1knpYUivrx/1l9vGCMrMiOtRYWlHB8itX3MzxNrgWDm1FM02hbF1Wt80Jbj+UHYkkXuKPcCveVBq
cbX2y8bbGiRVrJ41aB9S8aAQJh8OE4ZBdeHZwGp21CuUgFXs4iW0zMqZCtqOw1aVb4V6pUuPIQ29
gueKkNR6+qzM6t4a2K3t0CahHtjafKFGxWMLaENO33S5cRVCwyV+gPaspK0T14Rdlq5ILyuDEq3G
2OzYCTdqLAjrShj109PpINqOTh1JKEr4YNdaBhVo0DZOMuZ+NIOXLoRbTmcinE9mYW2a6bY0Q0pz
wxkkAgj1+Wg2Nox/zVPSs0GzaZMJJ2H6GeSszXgA0xDP9SmyprPEvDdJeMHEhgxTwS6u9M8SrzIq
fWt5anThK121iUbE3sQ8dA9y9NA274NEPMPCelu941j561v7j4c3WzEUxcT0YWqKrau/nqnCxZqH
wlQUFxXnTt3hGkJ3LXa/azitY5I/PEGmpdL0sXiM1K/+4j5e+naQkdA03uRpbusGCOJbT3BQtL3y
N4uesd6dX5+fn6/2pb3VdKmO4KgTLuIhq/rMcnMrTTepQTSPyV6RQ+NPq21NLQQvbk41L1JOo7jR
xDaoAzdCBmAWnPTOW/u+kbZ6em0PFLPolun3503hRE31pBjh/RRLAEkHxqzKfGNzGDHj6VPjHJA+
GjLI2uy+1Gomz5g2jI9qecSFbzdAuOUHZD8Jc0Gpeqz7M6WcEU1cDO15VgiK0eIqCkwv6kLbEaNX
r5FXyfBeQ8XpOoC0k0WD17rPtMQb7bBzsurYDvdI7P/61vjTpdYiwx5lhW2b7CC/3hvlzOlSV/jO
Wl/Z5D5R0ICfz+LzJ8spvdj7jLTf9S++3iWqrBpkWjNbUhSDVtDXEz5PQFEHs+LqThU7KBP9wKse
6sd6vzLFHes3y9zXvfHr5daX89OybiZWNeQml+uzTyXyB5a133yEf/aGmJIJrPWyYVviy0eoLqWd
Bi2Pl7SbNuam3sbH5UC7wGWd+u228Yf2z/p+fr7aF41dJVqR5gNXw20+edmp32IJ2TMv6dbtUWzK
Tf+AOvH/5VtbvzCT9h/z0HXa+fPHWIfJbCalUFyO2BWem8iT3NR2wthpz4dtfKmcfvOpfh17im9v
9Kcrrl/sT19cWTSdPje8Ubn4BJsyoOhEQDBjtO+sd91sNxkxC5JFOTzaOB7lEOsGIv3hyVbMF1F2
XlXUntBmb7Cymw5fd7taDxK/k7FftGIjt/itBnB68WteUJlTxeflvI3XStcifGNkbji+G4l6E4ri
opmTj1Rkm3xkfJaNGiNBBAEzBvaEcdaCSt1i15vxomHDGAa3FunGDjg1dDCiQGOxDNVTvsmVY64B
S0Lgl5JBxHHKFJctAzVT0Rwp7fxWkzbzyI7Uo26e8EIMCzFTbbTREsI/68aV62ctRQ8Nyb4BTU84
0VGSbma18c0e1morfP5gYjecvRZ/Uh6t4mCYyqbrw82YXiWi5Ij5GmISHAo6JNg8ggtlBfbMyC6M
z8m+X5Pb5nGXyJ8Gh/9YN127wPKBFpKMy3x2AqTtfSN4xZ+y5lp1v/nNN69+EwV+WdoZXMhMMBQ6
gJRjv3719hiqpSpVsmt1hLlkDh0/q6QmM85SXlICpSfHxKAPLk7IRMp8+NGB0F2dNk6GPUwH99af
V8alWTz1rKWq5s41UfATXovK0yhAKjBikwJXT7lFsq6ZhZNF19VwlKe7YRq8zniXy97pUVBWH3xc
uUl+Xr0p5MQzJsL/+lPOCcCiYTLhmYQQdpWA3yxfxvq8iIm5YNZUyXf1cluBhgmUiiH6fRdZOHcJ
4sMA3jMNFAMdBWXb8YkW43tFKSP3pLpLGWEovgAEqAR3dfaRsSTWonIN+gLL/N6YMTsONuoQG8nR
7A2n6T/s+T2Vjx3n9JDQv6qtnFF+qbK7hvq+5vUM0WuWFb6pN94ScZ46qZPxoheRlxjEHek1AUsv
aDedbuChIVvLqvGXhS3FKASC6CFROoeA8LrBTdjDh7daYox67goSUO+16jlkkj0GEsY0Bb8O5Ofm
Y+w0yiF64ZyEKnkCkAcjcXiAJZtN427M+Ab055aoAxNRamBFft7fBgMC7+rcbiPHVsarTqf59hZx
gm4KeiDMw/VG81S793DjO4WNAqA5xvHbJM+eEWCibt5Nc6OUJ6P1pEysn4PmYZki7MVqb6eBmTFj
x0KFHlC8KqnGzUw+JY8pXcngfJyuoBS1PKlzPfpT8jLLmpMZNNNLGqJL6Kd9/ZiHKC3i8wa/eL4D
CZ2Iu6Z7Grt73WK5R6m0lg1mKzVOJw06HSYaY7r8OE3dnTVXjzREeX20HIhfH4HggNrKiTaJjtVE
l6+qCSxJ411kPS/pOYNrPzB78u5AP4X38riR4WQWutv3Z219qqr1hEnLoceBcSx0NLBD7Jch6ZKm
xURfXOsxM9iQOLlyLlGH7+mSvXfVc2VvWfvOTSphukhVeh3RzFbxHM2i9M351Jsyi+JzE7E4qOTf
tbyVftupdB0CdAJlnTtp0dIipg1rp/4kcZfEvRdJMvDQq0h66fCNRlrnCmDRfePOEbquMY2QagT+
6pxl2qg02zZjENmYjqTRrZI+EutSCzcQzdLxLmpzeB9PMSmtDGkFWt/zrnkMRhOb/Nr66Hl9sNur
cxA0Rf2sxzKdNBr1Ks+Ispuru1haB8r3+INlPfCi8lHB0G4trTvTTKp5A8YAU3RYiXWTl9LSRwqX
Uc0rFg00zL+jInYL7LByqvysbx2FxbiwKtja11oo30mW1jjY24J02tfgRisUhOZuzGXG+QMV3rLT
bXqURnFr9bSRCWyqeB5ZlsaxdTFByMPLJGKnzw8FFNwgcOqs5hGQ8DomtJb9kYcumKori/gHg2NT
To5cF2Bbxw9rJbvKJDUkcwTcLwG6u0xQI0A06BsAPlRSjeQk2fAeDR1HCUTrGiaGeiJCjOVPMzcm
QhjufadsBBqB/ZQpLFb8ckSyQwKRqR9Fc2kUBKIqwPo6mDloQg1mSnD09WXeRkw3gmRyDf215qia
KCoup8XJJbGV2TetuYT8jY9iPNP79w5/c3lnYPTLSRvTFrCsuOcR9ECSyw+ZUrqBtMltqCPBaglG
s6HepnV3P3eXA7w1kru1mKZKrrpJElzN3JKZIW7l0vbyGca9asbuhNyCb94JQukjyLNrUaISoTfX
TBrHgi2morWfqs4QBbJ7WMZUVtuix/c+PWiZynadu3rfbFRuGYw3Tjt4Vda5yHQFEpGsZBiEIKUJ
yPjg1Muyo5niTQHCafaAyZJrDTdbqXghc5+l5mHn5lrMGEdBlxGkFd12reaHhXndoSWlR4l5bqoc
9FFP0yppL0M8TjTwez5O4VoMPex4o9k38dR5y/KUEatEI3yI+33JpXWl+EjUOGMF0PY5xpq6PFjV
PtVKBgHMgWgr32nVi9yAxgfjOz2I5DNnCiInMnpQXxLFNteVk4LRvr9v7RsF4N9SjH4InE/5qOwI
tv4uKuAR5qMjxxcy0vu8dwN64xoPHaJYkMK8OuYk/lKOXoAhqJojbzQ3omZhTTF98cdi1Z2woHdG
/YINz2adKxrxXAS4D1I0NsFEPEHoCRoBYnksusfQulfryNdaq0ehMhAgnm7luvCW2CTQaHqXclyA
jUHkJqCD2keWH6Re3N7Q9nMmbG2ZZDN966LGzaKCXrzsDDz1amNcG0n4Ns3EWSqSWy/cwzrE37Ie
4bSjzywar0WM4pBY37e42Si/SLQ+J+i8jm7HCGWSNqCVTlnBUN88a+LBMk6tIhzN/pgMTIcjLmgJ
Or3iBCWlp/phzMfUfowk9sOT2Ze7aujcLIh9AZ1iqjAOEoFmkuQR6Zuk6MgQYKBRXAYBg6o+4wPw
bIssKuM+hk2lY2mW69t2eFh92WlKr4TQmq1i3jKI8VXutRHAeH6tgblG5ObU4LlLzY2WzCXqbiJ3
I7gxaFyoHX0XEG4WYyh9ZPzY+KqmbosFjst8YCrgG3VTeAPPSjwUbgYZWWYvlfhwu+gp0uCgBR4F
kTBeEy7aMxbMs0s9qR0+WFoy9nCXSLTMeXBodu7igVJnTbAiHXW08ChrPRJApmQLAaU69CJJ90cK
n1qvGNukh2AwHCnYWgAvFGYuxoS1IUK23m+URSFb6tS2RAsurI3GbV1gDxn5dn2LeU75LjWXiTE8
dYBTgucuuIsb4i7B0BcAgYrgGSREKymc68e444C9j5WrdkCxfmVKrtF+DCoQj5RedUETk9UvZXFL
F3hu8jWEjk3ACt3OlZMk0T5vCfAMjuVq/WRPKphRWDaHknynBGxhDP95lGEvC9PRk8VlEdhIrfwg
aW/JcBNls18ug9MS5zcKbCHGzprxw2rY7kJz4fjQMIYyrrpqnwVsw7bBsjRyljHxUbeRemPHNBGY
fTVxwWgsdZNZ2k7x5KTE5NFdD1ovHSqaDZuxQG43de9Vduhm2QuWxeur+mlKltSRovI9iK/1FIDa
zAycCNnwmkmfqj7PDEQy/WAFDcNeMBtsza+8HZDZ5700eIb5LvcfoUx3ANCDMcbsNrobm7ckx8jT
azvel/Y26XLXXG9goOpy5kq98EyjpMRj3m5vGrKboswrafItBhZPI3bm9DEZSRBmgBvz8sy43bRE
QEdnqm26TUCJxSZoGu6kBrc1g2AQ8C1ItHJ+GBON3gh77ShvgvxaSnZaet2vU0wCzUdyssSIPnS2
u1s1Q/ikHudaYTgfQ4i6IgeHOgUoAUGH4iLhdfTzNfkgi9K64/w2YYfl/WFLE9PMM6nti2IgW+y6
t0x3xgZdqwj4B6Qexn0hV46RErSldFejgaCs672qui+px0N78CJduQzaxLVZt4du9GSGESSYRFLu
DHWHqSSizgarr8aO1H5GNeNYw/Km5lGdMbOfUiSVUfq6KAirOccRL1tcSO2zEC1ixrMmOjXjMchi
pyHxCG0XQeYyasYUqN1NO99HjeVIhemPfD3LJqX/pCKU4Ia2rYQgkMVRo+cs/4g4/bLRJNqZtiZ2
s4tUluTBN+s5KoUSU5ZXYW1V60kvtku4jkc8i/PBZJ40YH5r/dpcGd2JNv05LnHqXFSRTHllp1i/
gOQ6z3K343kYeHeyhk/mQZfAUQOeMnBhawzBcbn3Z8xLAL0euujO0vAu1Z91JR+lOX2mUvOsBfBy
0UCssR8qUFcWl62aEO7ArbA521SOypvtDfk8JqN9ZiTIHIQwZ8WtQxtJYeFODQYKZnNT0+I7lyli
6b21jIFGApuM46B86BWzKL7BbEHA4NcNw874dqG+gOyOIzhWn3IgXL0AQlusFtLXkjZhbqfISO56
+d7QmfeoxUdD7iehkmqxEGvVeqVEgb68z5J6W6UXU8GXbpgOT7ffSM+oItRu9tKiOFQGKkh1DX6l
QJtP7XARIlntZlyyrAFav00Kfm4FFteepluzOu9geJuw3W3eCEnSxsS+tH6lrQ9pKe+uewZyDRB4
C0BGrl9rhbzp5U+JY7/WJa4l3mPKdAMHFdecT3bPs5B9wBgvkUMnbL14DtL/w9mZLTeqZVv0i4gA
Nu2rkISsxpLl3i+EW/q+5+vv4NymMpWOdJxbL1UVFXUwAvZee605x6yvvGFO1NzECeAKSA3bGsCA
SPD3EzOnCsze3WLM043tr6dwdJtyXfqvfndj2Rj9ATpm4zkAJ1mUDwM1sMfVoqcOTuzwxK9AbUAM
/VBQ5WooBIblKMJlTxsVt4YAHEnros3uNLU5VUQ6miONSP1TkE/YfQolWbeUOjLxuGGh0YA/BKJG
DFHTsvjwhOTgXJoY/7cSsNcYpWlY7Cq+VVaYhwAju1cs7WykmkXk4VuOCtwIgHJDafNgcHxua7Li
M1TWN7QaiuirZOZsZ8VygFtKIJDdLsom5JNOdjkZ6DBYG24PP79sq1DtGUbU6iLun5qM4MemWwWA
wEwk5Z2lrGosowlbc/nSk70SFKB3aBjW2zFnF3wzaKV5UXgKCoJUZeazydkwzScTFoyIB2corwuC
IpqmdJme5+XVTNKTQAdG1EAWbW/G6hjadO+L2bRS8HPaaKKYJxE4iHIhtIFGp4pj2hrvFE+R972R
No3K5Df/YlpzjPt8xdxQ094NXFDQbaf0eogypACIPAbOfgMhGeKlpeS22u3EXEPGIPWohcGqRd/r
vUk1p4jyw1A3YfyaxCr7AajM60J6p3MQ8d8VWIrEplvT2dbfE+M2NeA59195YGZOEduIyTkELVTS
yCMBObO88vRVgsI9q0eq+VWOtSyPnnw23OmfphsHzDcU99ex+jCoMiSMQ4lvOjxUbU1+O0SRT5uy
3SYArbutpH0oAxwcXyRTR0DAQA/0u3IIlZ03zOXXPoBnmF5nvrdM9YHxV0Mm5WMXY1ZnAhrQJOsf
OzaZkQ0GD7iQJodvz8pY84JnSXyYydknkiszTykbV2XuPc4gOV0NTiLs3eDZSv0lDg4WX5OcM9xO
spe22qdoFnzWMO991rINJC6znIFaXqOfXnkD/gC+daCHfvuQJXdyGToqHn7Dfq5R8U9ItQsG6H5C
8qd3x7YxCddjbRobewfgw+wfeoVlo02WVGPelDtWx8Fhwo6a0SUgxPUug5BPO41JttUNy9J/btpX
ROV91jiavZlIK+9QdFUvP/T35u7dH909k1b5zKE18Mf83t3zej/xgqjCSOK2K32d8JOsm25tOpwN
1sZuyJ1aXlB3nP9+3R8uq1/oJsuiiQo1pamInCth0gZOr4p+6lrPbfA/7w3nuylrMN6sC8XpiKIu
byn/nHZruPqa+eDSWKq3wIbWFUMw+QdZ5ndDZIb+/7nexW+ZTxOqu4nrRVckn78Qk7oKV8NVvOoI
bVk2i/knhe3iqGzLi4iJbr+I5R8GIN//sP/3N9gXP6xSVGHH9kEzTz2b7NCpB4q0/WGMo87/lD9+
WdtSEB8jHhZ/DCAir+Xk2CB7zQ9qaLIVIfSZFqPA7TDtPBdTUgtHmZVd7Wby6xwMpk0IqErERFg8
3Sw2nRzQ/d/fqsvx0qxX1X/5sy6mFLokCk+RWtnJ5WPIWU4ACPj7Fb4bq/52iYtueMDGNUYVA+qa
gU+4mZ+tsafJ6aZre6k8//1q3z7MX+7nYrzUmp3WFTH304vnFkjL8BrWu79fQvlGd/DbDV3oDvxE
Eg21DbJsV6zZsEB4O9picpQVIaI/yRy+GRP/drGLL1K0fViErMK0ADdqmlIhrsZ0wuXTkjih/jQm
++nnu/geFb0ypFDhLe0d3FZOdSWWFFQIx5B0eIvBTbYE0PwwCZ//mZdfBpNmGWW+JqOpv7imp3t1
5ku5+o+cPt92G1Khrxv334vpGW/KlmYz/hP82+VT87NS14tR5jR/lKXz4D/+8Fp8t3b+eoGLJ1Ub
VaSOFRcwDtM63JRu9kbphsCTF0PeaP7ipx3hu+H3b7d08cvliWaZHY1Vx94kezAkxpaZ6mY8Te58
jHWTFWDW1Q93+d2C8Z+71OWL1XI0gli1sL6RuL4w3Fm/D793IznVqkuXwqG5tfy3I/B5jUL/YasY
jkwYURcLSAYxutAQ07J0Im0ATE1b5u939d1rD45IwWtkCqRM86P9ZVZbNY1hjmqCyrE20UDix28B
dN7//SLfrhsG7zhaLcGY/XILiMxotIu+mxVaxZ1Yelf1WswZzYikrB821u+eEveBKMJiMfxDGhV6
ehB2nSw7jfZqR08IvH9aKS7f9svx9sVDKQq8yGHOeLtbkz92zF3bsW7tG7EaN/jR9z/JzS6fkJA1
OvBs0rqtYa241HlYXTcMNRM6J0qfKYCK+MvT3R+ez0XoFgqI+SL4pbEeCVUmZ+D31yCX2iYPU7QW
gxo4el1eaf1c2E7TOm27VUb7I85xHHbEmefDwk8/a1S+ceMAAQr1m4YRZBtclZO+CkPlpUkip+oJ
gLBf8RhSRDO6HRL07mczuWP4gp30GgmiHd4IsB8Nmh9/HAkXUVzLineirl+EpLiJnTM4st0+QfTe
Wnt6Ojg8mju9URzPzw85WG7LRJvupS8yimUrZA7maQv6Zmejug+AX+iYAEYjudXG2cdqOhGgfY3c
d05Sqsw+rG+C0m1l4i6uYzy2AY2lBrvG2A/8RTepDX86OsazA5R+T5Mba41MJLqpdLmNJF34CGPH
4c3kCDghu5WQmOW05sULRU5JeyPryL5L1sWcnD7eJuMhGJtP4bWHzFBXQoDBhgAcv5sGyWrB6LTo
QIr+md88yELXitDuS1+oYb3srm0JIumIvyO/uyZfp3rQlIda3yvVPms4UugMR3CkGiLbxWPrKlX7
YUv23iZTVD0oBHJGSbw2ZMY7E+SIl4lyR1ZtN5HCBTP5VYkF1gr0RUSsXs7PO3SRI1V7slIpzKg/
8YrS1MzwkdPTlTHXlqrD5Cc08fP4yBLsB+FT2gWrH17LP780jd0RSohCRupcO/7+Vsq9rntjg3RF
dmcBXO0yH7jWFsZiWqHQufpRKnNZ3sxfgY6/jamNZarm5acmZcmkxbrOD7BW1swkXOjhTK2dfN1v
7P9BOvxGdPjVqY9r7mL7/+dytm6oMkuvhZbz99vzElGaRWrROkfQomXv6Dh9LDvgdJZJwzk6/KyJ
A9LzG42sUUlZTbF0SOT4WSGYD4fEpDmdbS2Dmtl1iNdh/gIWU47mvc83Apv3WOPsmE6aKFFQtAs1
eU+pb/TJWzWZVa8VlZjNlD6N7dgifPIFvqfuq4G7Y7HDEeC5ICEsIlBEl5jCxebej22OYAjyB17+
KuHQasaCL4X4WJlugr+f32QlbfHsdHRwkdKlhg7eUyoRIxSQXWjvITu/N+tqhxTgpHY6itU+ezHk
eKl277ri6ipE5wAkcwUSuR9u7dIGiLq1rZWn0KXPuhIRicvHEmeEKQLuz5lWB8wz6DjxaUODtx/z
OCPbwKV97jASBPqvxOlbb55iYsSgs5v5uTNo2OsmPX5YT8HNGH6ZYPONDmy8ONZG6sTViZXr4MW9
w8BwJ3nFtW8tG/E6SRpDyZ2fiNtOLaBEijUjfEkWC7NtGDkReySX8Hctz1XI42mt9qXQGDsnyY1d
epsS3m5HU3pCYFDVJwmEcNWvpn4bTOuio6i2occmu8ifOPBVhauUggg7QaMN/Yw6osRFtNoH0l0Y
M/GYt6BecMsQ+BPlGXf/curNW6VVaWEOeI20htlMEparlLZF6Ks3I8FDNVxmP3rIE4kXW5f3Bdqr
qdt7knXjIQ4QLZx01v7Krmc1hFwvOlm1Fo3Y67J3GksSn/OJLGv/yDa/GNSZsUYWZg0ikAdGa79b
okNbyYyii2rXlMytVCyONGaKbBfFPfSY+aFvKBauqvpcMajLBBw5Zlsm/x8xZkdDHx4HKJY1q6aV
DXe110eOMkX0vxpAZLj+mjT+qEfrVYZwoQZfCXM8vyjdIV3V48ACnmYbZYqXQdk+9xjzZpKAGYmb
ViJsVUXuzLA9VL7SSKDleNWYftbtiwpNV/UBxk+VO+alKwemk7a0CTtrbvOjfE5ruoRmylHdB2dQ
AxMzJ3B5ddpgHDTALU+fpXcbBhFM3HHtZQkC0pK58l1gBK48y1nZFxATp/hqwmFmVMzOBjeYxIHh
AuYMybXr3K3z2h2bYGSq3l7rZrcr+MGTdl4injxBhzxeW41wgGotWw06a/CZ5F+2uLXycmd4Icgf
KlMSc0tzWuhIl1jkFZ0VfzSfbeKSWFTfKt1K6FwbCq0/i3Zza2+7dFgVIZP9oMeQ1X6YBK74dKkm
BCvpaO+0DMUsickDI+OmttZhJDYat2eY4l6qzxpz9UJZzvYLuJJl5d0ICa/60KP550Hrm1oAfC6Y
LySukm50f1gFDRFns0/IK92uDVcju5ksD7TneSUkBezGc1XmN222zfsHWTnr3UujguPh18OT5qbx
VhsY9hFQaMPV9AN0lRgEa6Ku7dfKKHZ1c1aiOyN8MJSHcX6OtYQR5bYC2WFDuujTszWVt2OLg9Qq
AqLVLJrvJGhE0LeiiuijFoWAIFoqw4kfmjZfy9YMr4KUDm77xUay82l6I7KzBL3kWNEXdZygwU3E
lQ47Kx4eUgHZBHMLhrUpS5ln8H3XOl0dhTSpMLiPoSioNYhoz16yfap8q/0JlwN1jtQvjJaUrKK/
klQZhEn4afXlo+FD+tIPf99n/6wwDRVOjaXg19A15R895y9nAC+1o77KB44w/mLCM9fqB90c/m0z
BJ4AhnHZoNg0xHwa/X23S7Rw7JJJEjRDZsM1h+uDetWs0JjQDPnJE/LtLVmaphoqJxvxT/ftl1uq
/JGITAlgi96aS9/OlwImSvlTP/TP+oRbmn3wlsoxjXbe77eU5V7WobPR6BlI4C1Jit1Ey+gtuBar
eCk9W/++HpqvB9NIBg0AI+CiYLD9VsqDMNYcOYVBuKBHsakeqckYKFqO94Ts+0c17x9ifR4bTnXF
4AbhkeBG+P0e9VixghTFpKMierF1daGqHSM+SPQCNW7PbBf1X0qIGHsggrNkwpSLU5J5rGJwPjbd
QEKnsZbS0tHMh66LH2NzVVcRFm8FdKL2FtoZO+ADCbmLmH1nYtpWkc9HxCErZow3HjmJRzLFfTyh
8P/qMmkhDdMKD87Ssu31yBDXb7BL0UYM7XORnxUVgq06LHMG5PWA9KZeRk251BREb8dYewqsTZef
PRkY/4eiY0yV8VKT6aN8CYTAeVn99OZ/85rwE3LAnrXzqn3pjEeQGthKwGuSPjAcR2bOEEM/ACEk
SA8Sk5hD6f/1Fy1klX+B2OP5XYJKEtsqBk/l9W+8banftvZ9mF/9/RIUqTz5X7tXc/lqajj9hY5r
hA/t9zdDljO0mQF6NBEgFs3M6q5rB7caU3BtMh58O3sKMNotEv19nIV8FmVQWns8U7p4LS+t3Zln
CkQCeZH26xaDnmYExhhOKbg9Y5VL0pVdBI7ZnayUCCaawan6WLYx9X/FidPgZMBA0KIxHhtfWZEv
A/9Zkw8Dpz4/BypgKwffHu4GYiWo+Y8xPMAkqzYo1dY2I9vYVMER1KtQfcmzEQMtmjjD69ZesPfG
m2ZgMnQdB+xw7UYh8D0KctR3Z5lBmglRelckd1k+Ua2eSAQZxJUkNwQpgbCKHrLmJlCydaRTBr1q
LApRBqFwPbGo910ApptsJuklVV6YUModgQx7D11Ng/LJanft8CQo7Y3yENrezsIfLTq3ICA8xMNk
RCr1H4DI6LZvdAdalalD4OA8mVq0y5FFhvpqGFFm5O/jyGjscxTyKh/75zrvr3Q4lzMXKoO++Ga2
8bKWcYW+DNSgtX9OpNptQ22lh7cou5HE3LZ5s24RrsloLWWl33TF+5Qz1BTSIsDxa+TErQ6voqFY
Lbx1HvpHL3oGCkd+TLwQKQ2DPHMq20ejvRHwkHOac2X3mXE2VvKvujUQkpwGIjsScZfFk6P2HyV7
kG1/lR36hFcTJQg8ZSx/C3MYmRxMU7Bo0lniE+J9zO59o9924UNpbpRQW5ax+RTkb1HggxXIiGw1
m4J8NiblkW2e5GnYZ22e3stjXKMsKeplEOV0OwiDTPx8M+qQlvpdR1UygAMwdcBbQUj8VOwBj0Tg
igUlhexCjEmLr77MG2dsG2vVR7PgeUCGMVryq9IWT3//0L7Zyn5bgNXfP7MqsqbUktk3Q/Uubo6j
xSf2g83sj3bqfy/y/7tCWZcdYsULlVqbV6juXXqns7n0wFy2nP4X41o4rFL3xU9ttMs+3eUlL3rG
NJx6K4l8Ou3+K26vSP/J3fP97/afe7qoN4Tf0FOduAAzWafTsRFfZ8XX35/N32/Cli9awpNkpqAJ
uYaKkt4ivbQCdPv3S+Ca/W6dNU0aEqAM8O9cVBmthxZTz2SMXrnHSRAhFrL6OAT3IK7bVjkqcsaR
POSI1KluPSU3Y0c4FEcUNXpXbaVblWlwajDGFKm8CKLaMeEjdFJDzmTolt1rITaqcjD5H4TUrArR
cNZtV5H1ESIDkzQOxvroVvoV9pIe/YFsysuWJBiDcZZhn5SQ2Kh5aa+ueiQ7ABGXHXaNZFNyhgpE
cT0JNgfrNo7H9RicpenN6HalhYwwDJZqgljjZiINCBELVdZTyBGhC0m4TYs1sm6kPjmtt7Rq135J
Kg1SiRxWCciYfYIq01NeDW1XyleBxrzfc/pmC96ctMUEFbcL1labWJ0IrUCdoiDUzkuf4yJVfntf
TCknCGYF9DsD0v9AHB7iAV5c1CNwzyICdrDfZHhXdUAxcrwrE+EU/W2B29T+7PGhq529R7PwVDTa
ddawJPe0XupU+0LZvUxmGISN0IAo1pHIEt+J6BwomsZyckyHXVKsmvJLrvJxEXUEiZPj5L3EMqyW
l14OFn3jiUUUdK95m4Oy8A6Fqr3GQehIqbG2G3wuyh3p0j3U4DB2bZT6oFp7jwCS5DBaXw1gQxP7
iN0PaK0QkRXmsz76WyvDexHYL3o6OcUMuu5frpPOn+OzlICzbSh5SxN5AbiUycrua61aSuOqUppX
EUQLbTwiLshiQik41dVJe1PWmdNrD2Z4nUSkESKxyGj8pNFqSMfHnKZOIbaFiO6FP7pKEN3/8GX8
+YVTgHC60oQC+0q5NBtJpa9ZdmEoTrNU1lABaG8uwlXqANs5Cidj9CR9iI8fLvrt1/jLRS/GrGo1
Tmafc1HV9Tetm7oN80/JbdyfhoN/TI//qa9+udLFdz/hSBBTSTeyhlAFaGdrO5NruvaWL9n9adKk
zH/3ZTWHP9CYzZ06BdfFchmXcqlMFVeTXZTXeDvTlx6DIlYpf48Ockmq03F8Y5b399/z28uaiAI0
Q7EM9RIYEHUxPJD5GYbyVR3NHtbS2kT+D4NWAATf3d4v17nYRZWm0cohptcKGOmaFhJBZ0iwZON1
BN5fo1q3j6b50fkTab1ana3qPAydWCePorAQod1b/Y3c3vc+cv/+JrToJkxweZKz0I++/ZoK35HN
YOkl9WoikKKDrsPnuCjUe8V8Ibk9FYxDaKOJadnrb0m5KmiIhf1zjAB3otqLzdKxq2jn6dfmYDto
GW1gI/17EEC9LEEmBdp9D2+ny/K3RoGdQXYSyQNtUDsZ/h/BwSmR00WecHxXQs4z1l5l4YwkY1OA
l/Im1y5pPj1jr0Ms1VPo5I+wGkimzE8S2vB2PEr0SpSXgQzI/JhEx0o99fFt4VsuQr6nodEekqT/
zBsbUf+4TAqSb1ELaxzerLTc9tx4Hb0lRu10yr0VXCWYX7SYGcl/QwJiRXYU+lJ+2V0HJcZpaDWl
EXyI6jmnPlTbtwrleq/3Cys4qUiQlYogmJisml1jEQqN0BAZMVK4TSx8fHaQrjtOvdFLF7ixlqLL
588l/zlOsiW9L4Rt972OawdHV2rtyStN0Eml+pMe3mWT8ap61quQ3ztSKtqVmhChhO+nP0jBWZT9
zs8Dqnhk0MQyddZ4H7cEz9wHNR2uuXckXor0AGrJj15l3pzWzhwxhiCotiZ2QKJKPPUhBcSB5rQQ
1LvNuqqUBVVx1r97OI0GvFky7tfZr5rWdNk9g7J9m8zPULmqCKEVHDzwl+jtp6qCoI3uIs93leZk
tKUjj8807zd6+W4QPYwBzckiED0mW0XhmLq1jJS7LL1OyC5IwwddW4fJE4ggU5UWnYm1TWqXwiKe
JVSvIpTIoXeU4/Q6Ns+TeNTLTQkMKOv1A/E8WnWb41TpI3cQ7x1afh8kC+rOjcUIDNk1iSGrYXK8
TuPoEixNzIA9G3SIzwGWwe3Yxcu+XGmStTXHrQ3aqxBYnFV/Xaghv5G+Hdr5/fgIaIvOqVNStJT7
EmfQNgem2u04vy7wuGpZTzqSuQzFtB4tWKOByj4H81cZk6dBYcpF1FB01UHTKazKwOrQPgRpHS19
NtIcTIyVHOWqvK9KMJrWVqF/4FsRwoSRrtrGk46GfKd2a3U6CfaPnIST7F5G1Nu2X5ncubkKclbe
9or+hn3zNWvx6MSjBSU59kpe8Rt94qzaZpBvpJwjHm/dhAK46ZVnGQukNRRvNQUi0QsJ7NNG3QMi
+GEN/aZ816DHmKpK05wdUZvL1F+6XbyzY9wkDPE19iSmOEdpUTu5Q7vzYLv5usqdn4gRfxa+XBEw
KTNpWdaZG/9+xT4P2Jo6OFhxfySzKY6O/3pb+O2ff7HL1p4+4jrin2+LD8V6hsJH9MUx8fKfqmvz
uzthok8NITTkCZcbUFfkeQeajLIuFYRXEzWrwZ4Q2VL0U7aISkHvX7O2Kc2UsKXXJr5wjJuGulXG
ZmnXMK5l46sZFXPVEh1VEdQ4Qi9ZxiRvjSbvGqqcox0Yu5QxTGG2KLD3tnof8/2bIe9Ddc7Rwdl6
v0WL53QNO3wfEv+usqSRn9Id8gqWoBawCen424zwSocHpNf+TtXy1cigVqXxZqTTY5gnO42o71bN
btWB4E4EsD3pen3wEDPa0KlBW+xuurWpo2juoO9o+O3JAtCo7WREnWwSfnel65GTjk9mdWvSu/Gk
xgGiqIsXm6GjNlQYLLO1DsKuqPb6xOFjNFmLdiULY2XLgKtoaiWg5vD0ZgwTNHx5efIoJ8EqHh4B
UFOjG7gK5mN1u7SLwYnTHDpLQSpLs5CQ5raHntXNMNcSBl2roWfwGdqvsn3Tjtee/DgVD2p7KvKP
2MMaMurLal6c0QX3zVpiYfAkWhXEHuv4FA2d1PiT4TPwMWF6miwz8qnXcCKYDzSu2D5cm4jC+m0q
uo3p3Y55u8+n90gkABmbld0Xx7Q/ldpKw2Ta1lvVLB8hHA9Oq9zJ8snPNuNEyJqO40ymiMC4mabe
bTxS04urKWFsKf+DE5PfDS1msmZHrpHaC5mBqaQHmRvl4RtNNNw1JAVx+ltbMfpgHb9JW7XxT4vE
n11I5CO/vOgXFVDU5qM0tMiXfCyABLB6V9gKOmdY6c645Mdw/z9rBIACliT0bbSOL+pXRe+lYMTQ
7fhsaUFIv0/+SY84/82/F600pxG0oREwFHBMFw3xtjA8D1Ya5++blhJZ2cAXxE+i3ZputoKEEK3+
7bL0+/UuFtrWS/2pqumTeDVpEOewPEcGAMT6J0TON9W4IdBYU4YLAxLwpTSg88ooELbHmpOf9G5d
9zYv3VZmwbCJOyPF1GBUa9g5E6PXjqFuxrRTTUlziSUwaD+JxP5cI2cSNCokRg/wZi51iqKRq0nN
RsBAHrmWZ/HjYOO75/jLBcRFH0XTB48p8aAB71wZrrkOV9ZSuS5Q78A7ojnk/v0x/nlw/O1+xMVM
I2zHFn4X98N2rAXv5KWK9oeZGriT+cT0+8upwUFTbZU92STv5mIPY9gGcIHzlhOpeNTbdDMyRJeI
Lo6lVZpufIWuSjHbVJ6JPERIk67KaHwMo3BX58IN4YvR7uv6XRZgplCy1UCeJeakJik/0hBpJRII
5PDNrd6CpMw4/+KlKfmP1P1FT5SB0pLaEizl8C0iukX0Wr7JtN4tZmy9p59i3G6WuZeZcXapo46f
cd6uBkiEasxKCBtGqxwDhwHN+qC6JchUUSV4qwYG1nc1e8ULXMvPE32Q+kMXx3S8mYo7WffXgwwT
JQfwmaIO+DA5DWlEcc0GDAL+2uJVLa6betiaZrCbiIRkkjQ0rgdhBSpuVb3YMl2TE/5hL7tu1e7K
1/Rn1uoOmz5EtqNK+pEvK48Ch45hnFPpVOjGrFZgvVaaRalLJJw+5wWGTM2RPKbMOrYuZum0Xioh
yN3xl/HEkcOkzoztU8D5ljp8ohlcYI1cj3XoyPG1Lg7zvKISe/jD6N6UpRXaTpeug6ZaIPgiarpZ
KL7n6Hqwy0jPQT3fq7kzBK9p89LpCgN7jSTrN4EiTE0hmdFaNgi0YIzIgS6kTOfn5VyigHhNDHzZ
iC3So1CXArziRPvcs65JLllb1dnjOZtEW+C0okgB2hl84ty1rWsoOQRIp0OwSXBl+wDLwhLLJnW3
Sa5cgFa0Gk1kG3vMKSupg7WTmAfkcUtW0p0klcdx0O5Fp3/qYfml1BORkOFOjT7bYXppvW7Z+3cA
E3dKj6zkvRVfc/5RMrk9ChGqgY2O362qk3u1sWSYpP2ujvSzlRlMMoAusE4SX9+owBx9uF43eh26
I/ZWfuBrVcSR0yT+yezqM8Mq2gweFk1gBC1kk/5o856i9SjXpKauU+lRkW5aeVOSlD2dqhoxivap
mbeDddWjCcebZQfXegZR9IExHjkLarwpJWxzyjYKPhQ6Uf1NrLqgRvb+4N9YWIjhLnQqscjjW2wI
N2GLV4cWRUW+sdnFgwA+AFF+ZK5bafSgZTTeJeuqkDFFmrXxYVronzJ8vaTMqvly8u1tzlkoLMj5
yELUC8XM35TMeuPlVChZnD9D70UIU3MigSh4yJtnuneydAjrclkV6b6wh4raKXWiGjFVu+g0OGcR
lnX4GHmf0mTTcH8Ucx8vIkIGho8ITfCbpK3YabdWcMDBfzrh6PRL4smFdIi9GEJyauXgB75yFTIp
MVgggMydZSUvBYOjSpnWUeifLDAsgpP0kCWshAL6i4ceggGrkTIDAm1s3WAQZ/LSL4WHXkF5kUd2
vyrGYqBAEAAb0qX0gGV5w342cYCn/hv1+hG7FxLSULstiZkRQfBEJ5gK9lZKaEO3Jwv3cxnhjJKv
tPngVYmrsG5Xic6ZvTDQztj4tjQjylZpde/3yZHXfxhAWtobC3xtUZ90vI2tQmoIkkg8/hljIoX2
lmMEPAjY+nuJWnPQ8YVi0LIUyrPGXilx8Rh3d4VBTjTA0nplCOnWrPyNTj4X0i2cWeu6LdCIaY5Q
P1WAt6kmn1LoDDGOvDJkSZn8Bd/IYqxfZTm6l9BBSf6wbqhgw+5QM92Tq8LBwgY3eYJjQh6pvuAY
ddCVs4JYlEQM3u7AkX0gGUg6QxXt1gH/WZ9FsAw3qV3dSNZI+0jS0SyVa7MMTxPBPNgRyepuWNO0
azmh+6IcY0imBTHdQyu9hvJw10sNptJUtdeFJs4iK0+lDIu5bB59k2NBfpUGoDk8JOVRUpON1+5S
Em50E77UTO9BdRhBFJBlV5FqdLHFO1PS/STkj2hs7410Pw43GUP5Eo+c5x+MzN4b0VvLLkO2UXEK
/a+h4gcz18YU3Jpt6qq9spzKcMk0mkFrdgZy3RhLr4TmbfKOs500JfH2ycHPP+fhMOGAFTLcTHFs
+aDH+5ZE+5ycw+kURei2Cub8ptNpR/BDCyHT3Yl2Rf84yUufbU/zrlF+OAqh6dFd3+0kAri7blEo
rym8EBvcwpg8dzGqnJpXseyTK6nonREja8GLJ0t3MZPBEDmAlw6brEuPVqFftzrw+oPdvCpjuPaw
deuYW3VoBmq0HvgukxE0QnPIx31Xv6WghrVkZw21Y0WhmzB0ZV4x4CMxmlecs3Oee+5tkr64NhFS
K7B19EHdeeMTcb11iXq5zQE87Dhgr9tJWpr0h0htOodKuG0Umk3qimCQpSY/eg17aDRtA/8ok344
MstRq1sr/YjxV/l2D1WD4XKmIwIGPL+ZZWs1VKIyOdT5o6w9MNtcev1awtzvQX2cnsrhCG7SwXOw
YSlAgfWojGTddW95nhH2qkKTsXcK65BiAg4mfHMe4L8HfP2xf57Sh15kV1oOeTVYSWXNBEddBbhg
8d0v/NE89RKaf52ZTfyS6DKScg891YtWmcvU2viSd9D0bqlAfxoD5KIs8nJ8r0LybKnn8/p2NKQ1
6pOVPdzo86FXc/Po0fd5uezpquPdMdwhOMl5tLB9b92o7WFQ0C5mLKZ+chdJOX3JEqUZjKWgRrOe
3xhpjJOarqOt7gupXmDvcHtdZZlZ5oMOwBqjR+mMcnA0QD7n1B8hTlhiyDzHTPGUo8/OJ20ljGsR
IvE224R86xEsAOx3jfscoo3NK05ok2OHEdLHibAfbZnmN6nxAZXACXg1y2qrpUdVOZvpV2StYjCu
ElCDVIBIbiECdfdSeW6SNx3VHfHuQPdpgnaLVhWAL3bQeICc3+tmsgwrMgILh35UwNExHsvzxKst
c+zm7wFZirKM6IR4m4b6IkUzm9Un0+yeWlkhwhfcSQ4XecdqOFW3PKR+wgEw1lvkjSlLU1C+dznf
pv8xUTWOQFSshp71oBwHKJ6mr56nxmQ5vFGbnenD+VDb8wxekifmieN4J0VUjX52P8TpLrGEC6jG
0XEVIzsY30RqE1V0ohOCQmAYiuuCfibs6ig9d4ztmoqeJQlCBYKxoV7kao28k04JJ+W0nty0H68y
8z4bt//F2Zk1Ra5eWfuvfOF7dWseItq+QMp5IIGEBG4UyaR5nvXr+1Gd4/6KPATYvrBPVFCVQqlX
0n73XutZfcqiQ0iSuOeiXKixtbG0fmGgYsDVyP9zOeGCiOyZGo9w9dTWxI+42Bcl8yw/c7zhum/P
Qb0XpGal8M4F1PSg5/QMRvCaNUrIXj8a50q5duWWtmlvS0qLjeAQkGlfJc+J/yQC7KrcXZ/S03mz
ILqE6RtjD6eA5mBIrT0aD0Fwq3cZL/QYOZTvn4LCSJY+g0NeuhIn4OXJdUEwq2AKkFROfg5vAje8
mtOPGqWrtKDOqx9iaS6w1HD75qozeAeRQSljk4CZgqvej3pt9+JHWM9cThYwjBAKLHIPYJTCykHm
oKUF0G7f5ldBz9ovBJOoL4gewq7Mt0GN25UzyXlfMAqkAct00o1dGiXB3MvKLTV81a6NRqeC8e1A
AjAvK/Oo2WXhfQ/T3jAPY8RczB83Uf0oYhEcgAtfGS5mb1O+TtH12GnP7xIXY0vh9dIjnRuSzomL
/rVKCX9K31iSapIc8fsJV03JaaReo9uApzddDRIx7lao/hYigfKBVsxqmnQwunX60ikojCSq8cnU
Idvmmeuqa09DY02nibJJD1yMnhnPrMbpKppjXbdLlQC62Yfq3RvDjZadEwYwYnzO5UWSkXNOLIHJ
+2loLdRkQBckb8/4yKBhFsvzAue38J51WxQ4pWFxG5qseA/TPBkMpHsJ7/EQrDJ/wACe49EQ9ulU
ZsNOgI1HiRjBODu61kYLrbcwYYj9LIxLlT6WZh0EsOVXuYIKGXx6ZumcjmBntb8ppvyMuugPBUTt
Elm0KuMVaaAmQyhW1p4+QqaQV+CFbs0emLhfb1qNeQt7xIJprw8CAxAw8xgitI042CbSiy6edDVx
ygCwBvuddCdSB0vIrlP/wc2rCu1Ad6QQvh9zA9/MuBjB0QRu9h6Y4rzilR9wl5lSvtXx+IthOxdi
5HwdLUOdaTO55VutGZgzQ1HqIe+rz4m50oe6t0cEE7mxJwTjKpHYcPp7Yi/qJ7OL7Bbjc9DcB4Fj
JfuAINyO5yV4BEC+SX7td+IVIVm2qi6z4s5tbrSQMmK8yvq9AXLcG1FjGRtST3RP2HVhvwtZ9IOE
QpFc0hbeG28eKzzownXggzvDxiKNuK0ZcMaDvG9o6wjyukXlZESHKUq0WcfagPZ6K5IAUZjVrvB5
+FdPQVgzUPkIUsmRzLOQbep0vPIIFY4oisXoWmVXWhKFYfA4Jkw+x6dAJnxAB1XvrUWryvORXLPJ
qVM+GyIsxkF/BHd/FKu9XM8KMbxOk3lLT4C9E6SmtS+Kta0LRcHcKEMKoUEhE6ifNaCaMqmxorxs
aCL60TaTjgXpaMous1zH66yrmD7EIN7XIV8KqS8hgHmhG85D3r742J5UCpJWwHXuWnMtsxMR5lio
PrZ6dRvFiiPo3ZNGbchutGRUlaGBMtzqHbyFkyrvOLB49yXGqS2aWYcVKuMB/O92beinIFPWJFOV
FU27aPZFoOLolTNIbFR5L7K1l6H1daX6g4Hwi4n0p8Nc9PgkUecB6mOOSHV8v9FzRLGj8u1JJEh8
f0LSX/tQnBGyFibu9Ihk9WKKMihF7xcFLlZoPkd2IEtpk9mRTfPnAJJvk9uC85OL9ddnfu5K6b/3
8pSLNnCbyrUn/+p9UUGrFvNa4m1dmlQN7adTgiDOCBNb9Z5M85RaNypOFCN6FnwWING2UAiFHK4N
PZ4mL21B3+WI2zMzJPrIMUtzIaLuRY77GICGU+ABKTTQ82oxyPpGVaCsrytGGabZzurqWhwKPHd7
sO12iL2G/T2IjoT3iVf/oIf91Qj+7qwv1k6ZtJ5KtPWk1Bbt0SG1xOEOJ+5RfWWYTasY6M33F1f+
FQPwl2OS4KYSTGCqf+nhKqTREv9KVrkMe1UDcwJBqdbQRN6LGrRRy19VmhMi0wmTZy3vePiCrqk7
RNFO3Swt+i1oa0lIkiAY1elGDcJbmf2GZErLlHAYMXuRCVF0R2VZcRlHKKQV0VeIXLVuW/Un8gPs
XpW5WXkBjyhP9XldCNNT3yksy9ZxhEwgzNI7RJBXausmkbna+ZQ8uhpb2+Axg9azC/plFIWOmT+T
pMQPW5vfOqlMJuoEsfd3rbnLUXgVzS7MDgmhKOzGUaTD1mydCJtVireQEKXC6GelfysJ9YIuXp3v
/ZLJdfGKM8VpfesmlXZuf3DzdYOGqyO0poHQHmvPaG2gozZOQ1WSiXMjvZfZBEoyrRJWD+k2q0Ji
28n7sDY3Vj5LKn/Sn02O1FpCMq6SdJusc4NhvOXy3Ws4PHk9o8eigT5Soymw9qKPluEYOGe2N2H2
kaJoR1leoEgfw3ififshxxyJ6wnCrBozeBaJoaab1PAKKl8C4ZGmAIxiDR9Woq+bAmsUFczZaDUa
t5uuINipBHmpzLtEWuhE4LYolz3m+fJ+xD8KnslIty1fVgAFpgMYWNYU9kW06fmu5WCm+0hxELW1
ZGDHJ62xto2XPCpgd4wo25D/Dm50rtJGRdERoTnQg1uyjQT2qm74OHDJglqZ58W6zyFxVsWm0xa1
dT8SNk78CMIVyKzNnZftPQFTHXONWLjG4lsP6YyRTVsQD98ZZ6bBI2XYe8umnJq5dnn9AS0y1JPq
J8zcDFsF5BdMjB/2sfjqHIHdKXscJJp23eu2qQ70ax81BGRCBNy7b+/V0TyYqbvsx72W3GZVR/Wp
EzWb//SkFS+C5385nHlvAMqXYLuQU3fxBMjUAHxQyWM9FosbPQy3RFrc9npk19qbb7arZuowicQ6
3MflrEZuTYiYrZDFo3gYYwoKBphZQfvCtAv1zHMYzTUUAzkDSHctWQmz0enaycJzUb8JObwqdt8x
8ThisEonxqe2Dqy9SpmTDsvOB1FEektl7Ss/3quZt0yKFx0xRS02d51+09BCU1OMQUHD2ku2SRgC
pedxbJj0Umr6zpA10RYo+7wJH31vowAhLetiPQDz67xX5DhXNSTtnv5/RKpckljc+OO8pzqSQ0QZ
jf9WSlnHHZ6CoB12avHs+h9NnH8khXSfdtI8UmmYGRo1cqyjjqlj/6Sp8nVIMk7aLgT1uVbfmH63
6OiJ3aVzxZzcqE+FkZJGUqvKsi8AQIUZU+AiRXSuUrY1JlFyhYVQXuqOZjQ+1TTkRsKCYBYqwz5Q
pENRvAjWR1si2sz9KXKExnXrUFggEoc0HLMl/8U/pkRmEqWbdwnU2hjNY0AaELoTzGH+oMAIB8ib
xwXDVuUcKxFNoCLFRiotLAk5RA7nAcDXk1SvDOiaPAttXzD2dWJtPElYKlRHQV29BiSOxYNPM5GH
g1cl1Eci/UW6pDMrJFk+iMwb32M7J4YI5kt/G4U5NCa2M76A9N9DONIsR8RC7tzvBNRh2trKn0ZC
n1xRtkv1NoglkshC5vfeJo5WBj4WfIp0+IUlw/dEGs8gE5eyy2RmMq4QrbsWem1hVI10pegpOdWW
eDDdeptgF5pQ20dlHK+RwmI3bK5jc/JqZ2hZWrO7a6Ao213Llk4Jt0kEQWqcrKsGFa81WndA16b+
srmGRQAvUmrnA/CvRqrAIyJIa+5DejLD2CNUBYHW8+ytWxDkUJbpyTYohUUN6eqjX63wVNg8bEgt
I07PFpuE3HBr3pXtnWk4puy/tKzolAVUtCcYxJguAQlm5awhISqNeuzoYnnMwQHRCSY1jHNkfjBu
xSG4kWWALB6mY6PqlnXmfehSuW9l76HUPZwKC13jbtPcFxLtUeAw3wvjWVaResBGUzHvMbHLY4ud
aMnYZenFw6KRiGSeAvBIE+mIBUBgZcDOmWraYl9WayJC9w0uPT31VyrBOJ66q5RiG/BttyUiQFRa
fUu7qXgTPbyoY1ew0xuE53qkYCwbuprZohTaJ5IEVvCgl37lnwRUILjQd1NbKR3KDyDlVFRCqdsG
nbbEQKBhhKCB5Raogcy4ps98qJvtnavKN5FgMWRyZ1C2U6jZJaqMMpaW+IBALjwaTYHMkHwb7y3x
4M2J64p2i6tos4gupSmcqo5ZJzs1TeS5tnW98mps3zzcWKVx9mVsFtWjKMPrT8846GDyTVRaUyV9
mtSUpMnnomlsxlpHkb2MGNGyfMPERM7H292L92HaPLVWu68MD4D1qN6LxNalknro6NTmaURPHLOf
pTpl8VJmy0zCtdaleLnPQuvOA8YW6rQ9wocrbsSIHEXyMP14J7she0drbRTWhjCchYHK0GNb5cbN
LDPYkg8MA5Ebb+sowrca8da6CTvzptGVW4/kFkOkhZs8l9kcwElD/kTd0sklbAH48KKWh/nYggUu
7xopBPOuHuiXbIa+3+cu7OGU8GsbGK+ZdZsY4m7e0ailRhWlHip+9Za4iMonRT31VRbuxwEdULtW
DemBDuBDnllrMNLdNGIUj1K1UsNyXgWMZhSZ6arplKriNNWrEfINyeZsnKq3Yq4lFMkW1alm3SoK
plveLeKYX8ttZevWWxdziVpjnUn1ayQnjG3lTLOtoX4uKZUoT9ZakW4Kd98lDOXowwHWYg20ir4x
Khr3OZmSxrgvNQPnDeurXWtaYBsK8Wkuajc1WYT+HO2bUI6LOHqk1rmSgWFOqFHPkleGO1NRdLcJ
Yt2kEK8qYZwF6r4pQtoPZ4sGjZm1+7yq7RYxZONonjATKCJ4qXWKBuywwE6wUfpTqbCdxnUrRObM
DIq7DDt5mz2C1py7kPpKulApXRQAIjxR6Ft1ZTgLKRBrVrvZKpvG6jcKERBhny4zPXr0qswp+5LX
Hb+UpG/0DNsHrV8rEWwBkX9WpAuo5vfSe+zWK0shR5zdiOatCrpfNA+W+nBIRxL8+OYrbAIiH09k
R5Qyb84Yrk/hkGTfEE6Voyxnm01w4NU0cJmoqjU1+UA70H1qIQQzSADNyIPRZeYgr1R/4zZPAV6E
QHuj58f9Tj9Q4C0PvKgyGVXrwkaPzZ2WwQljlxUmV1Ib0BQJGWn65YwvDUedXVT9nDgPe2I0Z0yq
Mm4w2DpLU5J2BT3lkHByuXiEbnmlEXdS4IyysD3XVGieH8wAxXKL37AzeTdz6V4yPkZTg39gYlY4
aqm6jOtwVZXlfdkgYs692dA9tNS+I3EmbFiuwFA2qAAEP3HIFSYVw1rCmhSS245lVCF6Djvd0cV9
VfWz2jwx17NrniNSeq5JAEGXonLxvFcrfzDE7p5Yo1fNN1j0bA7RzRqCcCpGuxOCh7LQbUv2Vxl1
s86HuVxxnUiqvjjJbUHsIXh942ikm8akPA7PFmN7wYPFpLL+YWo7QXGdDa86kV/CPGAGD55h3ufI
SfzsnSggJyIHo9IB1SjK+Nj4ZPgi8gunYJGCsnSiKVc7OcsXjJUY1jXZSvWKVVu3e7SCi1hj4o8H
Jg/ztdi/C8DJlO5FETt4zcFVRh/LS3vCSe8ss3tIMmOVgS/tcSCTGxWLzA8CQPiUHIQbZsUxIOWk
i4WdDgBW8Ly14N0gKlDdJ4s+1jhRVAfirxyV4Fqxg66ALlBkihiHRL9n0qZ3NTIkvA8zhD7qURwa
dlMtsxzQKvhcOTtIarNzDYlRjD+s4+hBJXLE9cfbNtXmgycvQq+/9RFcgGi6dyW+WLIbTJybTqU+
d1rk06bkNjJDwJvWg+u2C5WbwaWSq6JsGWCa7CBUMAR1PK6Kyn4Oc17NYtHgjmhsPDF4WdIpl1H0
+QS0UJHmkW2CszGrk0wfHGNdJz5ANS7lZhskzMraGukjPU6pV/CehVJN9CUR0JE/pnTdjbs0dJ/7
BrSuiKBBC6o3syOzTVfJ4SRWdFFX0+Ssh/QZ2G5/V6GmELJypVngJrzqSe3TxwjtAnDqd8s8YHuY
BgAghqRFJYvbKePBb+701nrMS8EWVXADQXptBSIawdqJ6rdCOEj8OhT+Pb97xP2hiLe19FGzswuF
W8TH/NLoD1Ko9zwU8qFwMpVXfKZtU3+yTjpmsQtRdZc71d2k8VwgcTNu5lkdL0cjuBUId8CPEJI7
rHTZ3CrvIv65EHWzuG0WeUqbwKJ772l3PXMgr38yALTEYI9k+vmjfhPHhtNFuZO6MNhhPEyD9N7c
q8IHSjEGabPcUx8m+oviL8d4XsKbFdxtby1b9Xb0DKcNef4R2mAGG9ry1VVjMGftQED7975874aU
JVmxcAdKeyGRLGy3yQl88+3Y1utQUe6tCHyzJtxmdZM6NS+PAIYjd0CszfvwJh8mZ6yOgVK+LZDu
lS6RqpVB7g48D9Wl9hwgd9AbZl25yYz7jNFSyf3tJ+qmN1o6kwWEKESypIm44ENGoBYl++ymBYRj
xSbRZNhOUwaXFrD8/JT07rWV3wTIcxR/2ETiTYOHdCXo3r4VIWITLJ7lKv6HcN3RoPbR3lbUwgnt
32GlqCt2M7PRN55y+h+xRzusYJZA+dH/kl9cQ2goIRP7dYwk95okWdHX73pha9YhYT+vKE/F7JRT
DJP4rVTp3DKf+07ht3/K1f4hp4/QM3tKRJ+nNcopFZmH5O6jAdQIAazoWq9U7gJfeCCKwSKCIy+2
BmGw0WtPi75paYAbyz44RBDCpi5ylWNNKZat3M1aIVhU7bipk+p+VLNbL5Z4xaoMfAtyv701Fnha
gdPltQcFS1xXMBRoiju/Qv1Vw7TIlB98OH8VEqrsvkW0KMxq+e+F6VOPCmEYJhJ7a50bZq5icfq+
66Z91b3Fv2oiOcX8bv0yrf8mhW91pENNDwgEWdFMb8LFkCtQ0bPiPYA9rtYMv3ppVcWHsWlxUfKz
kZSEkJRjwsmXzWCsFcDCuR/OpmSZpN+57rCvaNynDMpVpL6Gx9SIWI7WTcAlSWshe0ATzGwP1QeY
NL87U71fEV/hSKJna8qwyzTjquK2NvKNrz4P5ksQPNVswYLrMVu46isMYCacwHo0eqsfanM2fLKx
5l1wTnKyFOr8B2niVxcBCAEgAnIlaYVcXASrVsNEKIlL7eVDFmKVJMj5+6vwhXx1SquEJggigHhS
66KxHTH1jOuR60y1tE0e6lWxSOx8YwbORO8SnekFeRXuvB+u/ldGCFmkAQovTNSnXN3PtgTyyxtr
AOxlSxhJSh9OKaaYNF/BPoIlxwsleSzUdqbXa2ock9uKgFfKqp9YJ18oPwGCcHxJ03X+9xcvndQo
USWT1LMqV1iWFt18ogj/xPWU1ElC/bnFrMoinWUyIEXC8Yzp57+tdsOqYTXjNyW0rpmNQkwenkUn
/5Clh9h7qChGAt5mIoPqmIrBjZYNaRHskIi1GLVbqjSk6rS70i44eMBsMp79w2OlH4aSdyKdWpOy
r0fE43346DdT3tEyAbe0PYOaKO64fq9oGAvsi0VeJaVWrWKvOaRUhoO1Y1hoJAsPyMIUHDvF8yoE
hAmhtykRD6TI6CH/LYzeX1Q47ZvcyQB1KNqj3s5NyB9GCJYMO1Mqik5l3lTStjaFRduWu8q4tswH
FTFWWInz+pdwVKIMxZVw9OqAqJAPQcfJq02hCLhhcBZ2cQAI8FhbZ79hRmHeSfpBzUg2CxFZkoxh
0DBSTwPvLYpHmqo8d31wHcUyIDKosLA189+YLEEd6lx3qmtiPfx1ybYxQEhgJurKQOHQ30YN9eB1
gzVN8a6rtHcM11zSAqSTzfrXjnl46EZ1OVDwa2iPjZo4iIgYInQsIZUuYS+uAnOfHioa5VVj3Ilo
9gyhOnk1GH+whAMSXIwCPpQVHQUAwHkwVQtko5o2ARFskqlqjzwWtlpxsuZl/lMj9YuRlQyBiC2z
ovD8Ni/GR3IQpYJnJfD/+qt8RUjSDOKFvzfsKS0WB/FcvS2DxQ+Pk6k3e7nMJQYpqiXLOriRi94t
7y1FJw9LYXozsXkrpDP7aJHPJtBrm2+9uf/DEb94RDKUm7hBKLgN0by4gUuhDga9xhSkiOgf94p8
98MZffU1Snw6pHHghiBRP9+41dhEhB5gJv/jjJgGLNN5sqB0d6KjYiOQnGUv3x/zy0MqGAqgB+kG
KKbPh0yqXkaqNvk//J0EK23ctd3x+0N8+bX9euiDElW5XJ8PYfKtxXE2eankG8TLTg/58/sjfPF6
l6X/f4RLFHyeV5pXYrBiCHUXMuAyof4Mw2r0374/jjS9BC+XHCRI5rKyZrARnU71tyer7lamlEzf
FoX0vOnPcchmfhrfFdVJr+JFIN4p5jEfeIagBK104XYge7zB+xhFN317Crv7yviJBfHV2cvAdhTM
fmS7XM6LS6MiP9ajA21Ka1c/YPKaNN/qD967r4zn3Ge4+lRRlnmLX9zjjRAPupWHIJ8W+WriKiu7
9AqXvY0J19Z+uKJfLcvfD3ZxbyPUDrvCYzfCzJH5mi3565bB2/eX86eDXFxNX7NGOU5HDJKGg2Q+
o2ouf1AnfDXM//StXdzSEr3mBAGgbLPVnwPL7faxI8zkVb9W1uASDvXCuy7+/Xr60zGnBfPbKh1N
Qu80k2PyejHqj2nH/f0X92VFxZMeVIomM98xLi7PEJsdGDWmFe4u2LdbGTZMfwrsdoZWl62tndo/
8Y6/Kp4AnUyFI8ho9TJlurYsGpkFxZO4njLPiXiZ+8t/IfN8+s0v73C2IcTzyhRJf8GqmH6gZ+V0
vcJtfEQ4tURxZBPbsdBsylPnP4HLyhpPEygHkgHQ++KbNDqi/oSMNVjNhhlunXkDxdVGVD8bSHn8
4a6SvsBUcDRQseyCKGLVS4uT21be0HMPa1ekUq6ZFCwn1p68+fe9VOqnA108LAK9KOomIeqR6T41
AyrQlfbj0/jLsyFwhL2EytPv8t0lMaDqaotViGFmns9B4Kym0HEAmD+t969WBctOx7VFfUNJ/fmO
EqJekeOake/kXN1ysexgRsPTm4OL/hXbkJ2+v8O+eqaz/kRR5A6T5MvlXpqBqyYqtU2uQOqh06JB
tkX+qnQ/1DTSl6f225EurlSby0qm0auz6ZgTOrVQZyFR4C3jvx0yTAeq6Oz7U/vyRWKw/5Fgl3NH
X5ZRfWmMUjed25RxUty4h9JylAWZQM6wRIUn/XC86Sl+eUf/djjrwkUo6wS6GQGHCwrmOKek+Glf
91VVoHAeGoWoZWqmdrE6gORYY+On5Iw/to44qxYGsx8bYcVS2zG8+pUUEz+6p9T+KQzji++SIACd
Z+IvV+hf1kk/el2KbASujeSojO3QMGGbcrJy2Tn/ysX765epS6pF05RN1uSvvTjVpG+TUW4sigA4
cuJoLATjh8sFu/IvF+zzMS46ESRWg/gd+Dq7Ll8HnXplMh6KmStHdUq2Ilmuux7pZCUNDKGzlenS
aU1QxSPOAZ49TzPzmpTTlSHRBm27cjtp79ORVPT5WBXz0SeDsq3F1Nbbcm7m+HXrYSnw8foQXIs+
k0elC5fSsPEryLptD6e3vqnYRTUDxoU6GvEP8MmSdiuqtwpeHN2yfWQ+jDIsdxHIWBZezaJ5LMWX
Utdt3z+rpmf7modwr3yvjHlaPonRXYAJT07rfeR5e0WaD7R2e09bSQSTSdWwb2ks16Q7VViu5LcS
x5fMwi3UeOYbII0U7WUwMCFVwTSH8ZA4y0231Uz23J2+8uHlys2wCQwCk/1zbg3bEIp/SQSvq++Q
YK98Wh+KtWqbpY4uuG02wYi2xSgcuvHIWZe68hh7BALrW5XRMIqJxupmCtMx87pC1lTF8vWY9vM4
MxZRkDhZp801+SFvTgEci8qyZqJ2rCxpU7big5CbSFnds2fuO932cCfI4i4a13WII8aphVXe7rtw
7TKG6Jo5OcyITIl/VU9cvKtUcKxuodGvx0Oltlcsy2cLrpaEoMmXb6GB4ntgJirg2/WFbJFhrmCo
WbeY9uRkkfbmgymS/heP3U72aL2bSHwyxPVO0N43PQAcTIdukjCT9T7SGt5yUYAesDhUGfkrWa4I
ZQ1vsN31dtoJj8z3PNonBBfIDO5d85pw76ZtF2JWzgMTRI3sAeQp6+DghuFD34Vsyf0KJGF5JdcW
I+G5jHgGjlmQh7POjGxPkI4RCl/APOu6pnGdGBZODXmvxeM9OaCVvDNw8hhxcRCKTUuSoFSA45IX
bjWevAQYDgDIzg0Pymhg6+DrVxoMhWKyFcgozTtvbeEP9yTiBtwF7YR5wRBY0dZDqB0NRlRhSVh5
jQ/I09AS3aNubSSij5W7XqRH+eKJ+0648WJC2MxdUuxUFCBKe9tae3AKenbTywxWPugj2UquX7Uy
Q+MUJv0Y3GkEliWwNfVNqOYP5fBmgKWkpIknC1b5UfrqwVQsp0Qjo6ordqdXOEYMpk9+z7xKQHfW
HqZMhhZ0m3UMXJ2paLDghe9glX4ufYT3WnnT4gzoRSChbY+rGAgjg1L/bcAPUnZ7hU5vyVhWPgdS
SFR9MWOztBOS9xaloKBTMuTqSgC0ngOXgE5fQOYIxZMVHAf5JnGX5vhILm+iHTXrqRYPkr6mJbtP
mAd68MIBgIDWeWgQSU+yxHB8NVPSx/1lROq4ZSzj4pRoJ7035hiCxPA1lNEToIPOo4ImF5heBVsk
uo4QuJBZfsQkWSR4X0DmQRDdpc2LTpduAtt5wbAuxbMhPtFHjip6SsKr2SNGEGcB/COJgMARVCaK
vjGuncncFAigRXAEBfTufL+YMZ3UtcLRk2cjQOMhm2hgGOzEi9RLHKM+N9a8xp/gE0Zh7REyzWPz
UcHl3epMFvWdJsMkkoPTyF3PtIZWUlbiwldXKvg6sZ4NcJtK7piBTDQhZym/hypeTFp1JkmGgN4j
6V5VQzuXmXdxExq0/jJxO9ARy3EMl9e+lC+B/G14xC5cnjaSuBYH6HfojoWgtHvvNsD7wW+EB29v
NdjyFJxyzCXEDfOiuCuW5Meq/bMrQxglLKBDg9bgJFUYNKoCzTI8EygymIQ+Ge06YdfepTmofKCA
48YUx3Vk1kBPjHmWcBHqO5egRTjFuE63hVQD54JGizhXeVXrfTAwLaci6zzyNkVx5ve8mbihdGJs
M2INy37eR8FCI4k4qeq3oHKx4eGNNPIXIa1e4gRZPtpfAgUzHDheo70KIXmJzUPSvSdR/xzE+SJT
HnJArm1korhrZ0MdbwfVnCWcGuGuA6TUFrp83R+lMsCiJy5DMX/pRh2mMoJ/obOWuRrfAG6f0m2h
ONb3BYt1BLSamVDMVP+lJGtUmSkWnhusYkg4ykzAIWaO96GC52kEu6pC0ZfKmWrcJoADsAquZGEn
Mpkwb3LprgjKZdgLWPaSeddGNr3tq0EIX3tDcEQ47PW4IVzmBK7HyeTXRrxXzRe/u3YbstWJ/M7C
Y+12N5K8U6z3Ms+ukdoECx4EPcFzihBioMKwaOAEdtvmvsDFxmS2WQ1yyVR9OAf8RqTumu6mSuHU
xMFBYmFLWoPgjntfxgrc4EhseIHynk1atKz1OoKalgueIzZroTJfar5NNcV+gwyQjnL8HjHVxFCx
1yFpeYZ/rPBAF2awVAd3Zk5rtZRo2QoHQ44xNmF/SehRt9AgB/Lsdf5s5PNa5HXu70YPKBCOxUHb
6eFcQUuWuRBm8IiO8bJGYdeWZ51fpROPVXhUZYaA2tHN8HRAvMQvYZbzGiuFWupoRZcaSb+Kd4yB
9pIHtfKt7qnH7fp9Xf5FaUcPlRbSn8L06ee/dQ30rGgDT+Q12shHMhqq8ofC7qfP1z5/viC7Xoi4
js9PpFlTCM4Y/bCXmT7hc6WPieG3M7joe2CqgNCkI+fPh5Pno17HzaX8QHf/6SwuCmAen5poJZxF
UU1qUN+xevv76/DTWVyUv3FO1g4FsIpsKFlnzTHJaEP0x+8P8sW2j+9Ko0MOJFOip3ex7Uu1OMJO
y1HKV7Dj1+4imfl3BLnQCZvR0pv/2Oj44rQkMBaiQpdZoT65aD2MVSDKEftopl/avFoISLuv8k1w
r163M4+YtGmi7V0xdf/hRKfPvVgUn457caKiGWVBaaHWq2bKXLfDefoSbMmMmvlrNAjfH+yrczSI
72RDYpm6ddmJDSUjLBjoK1MFarKjULVryT98f4wvt3wmgkZDNKbVfrl9Vvyo60q5JWLn/Ac33nQw
v2M8tWXSj5KfGm9fLHiGtqKEClphxVxOWVCbqaR0ssMssZ7g+/oPbtpPnz8d/7fHjlIkQtgMfH6G
F5kH5RyZn88k7Ydv7a9tDlb6b6cxXbrfDmNKXqAiiUa06Qw0la+mBvYUp4pPiTSg+X/UM/p8xIun
0dAOBpBCTsy9NxeSo21Geok9PE86pJHzn3RIdRlcxDSaYouuXvb2RLGFsRtOQDoP1w4AThefuhbi
3Y5mdf6mh9eT8uv7r/WLxcFkHVUFPQiEVJcL3hW9VCgieitCeK/5J7+4//7zv2if69h3icEyFIVh
9iVjKoqgyHgh5WdnA8BxmIjNzFWFOx9kzpWxkB3mrVB+/zit//6UwlX943/482uWD2Xg+fXFH/+x
C17LrMo+6v+Z/tn//bXP/+gf1/l7igfz/b3enfPLv/npH/L5fx7fOdfnT3+YAb+vh5vmvRxu3ytU
6L8O4r1n09/8V3/4/95/fcpxyN///rfXrEnr6dO8IEv/9uePVm9//9vU/frv3z/+z5/tzwn/bBG8
lOe4PpeX/+T9XNV//5ug/RetVg0hjUpbksui8G7q3v/5I11XJOw+OoGR0L65AVMUo/7f/6bo/yVp
Go1TBU0CDc2pmVllzT9/JJrwelhEPDAlFu0/f7nDHw/xPy4L38Wff/49Ow0U2ucFCQBwQjbyTKSK
YS5Bo/vzbU5wkB9qefYhSVf+alzlx+RWesQ/YdU2bMUc4+QbtIM1BoittEQWny26Bd70jbUZ3rVt
+1av8kO1T48wQK7jt/CN+3YZH0d/Zrx2D7QdijNKLhuyus2maslUhwA6dWZtoE28ES5vkAJoe+vY
KW6KtX72D+pHsMx22lY+W74DC0ICDvBQHutttRbm1cy6rp2YyFxyU1bRg3yTb/Gm34QrZZ7dyjZj
lcMwK25K9luNYx4TYHaqZ1vz9Dq76e4Z/POT6mbcIlfb/i9zZ7YcuXJl2V+pH4AM8/CKISYyyODM
5AuMZDIxzzO+vhdSqhIZjGaU+qnNJN0r01V6AHA43M/Ze+1u0dPcCtfKu7yjFLIa1u2lvkaeTbKI
77bEDIs7Y0U14k98KHb8yivlwtj4j9mtABL83fwDGwm7ZQhPd9Nx1sa8h5Ovcc1dtcMbZ+FXvsYB
vBEfkIRUu9I6vHX7iIBVGjJX4QGW6/X0yC285Br+yF6+8rdI/Ha6I3raRX5t2IZdrtI7/17eFmt+
oNM497SnQEqXl+JOuWRL7Iir8Mq893f5KvEKB4OBna2Hj9xf1Z0XPmubYietrJXgtRu0qzc1akrh
wn8xkNKodzMtqJsQEBpeyhWcJbTh7GNg6EIV4Z8P90AXg7dUulCgk19o287RHQA5KMXp1V5Og5M5
5q/2bgKpgPBWt7Xn+TLbRDflRbWGWBxvqw3ZFuwfICTaKbcl3oZbY5VtijXUzV1+37wIV9nePDDC
k0X+pM3RcCtONqDbVbLGheIatwq4Kjv+HViO8IQI+XpYm3+mfd3a/ZN1CxbpSblo7+prE1RzuOYr
pYobFMk6ErCNeBVBvRPdco0UZNW9mrtp1+aOa+lediFdC3fMTyx9YX4dZRtjJdnFnv+/C0nJ5pt6
AZsKnyRPZJ265S/8OXZ10x/gnIStrVxx0/CD6u64CTu8oq50P2JOysnnWZFsUl72q4Ftu529aS6m
zTWC3dgJ9ofMsVWnuI1Xs52uKHj8XrX3VA31Rzl3gxheKbfppfC00Capz0Fa7cm0TXqDX1G9ZPv5
Il+SUklpA57LH/E7ZhqJzrgdDTBd1zoWiiS/5KMJya1bSfrzIjm12j+CjPbT+pP68DxtXcNCuRmV
fWsf3psldX70ciKTVddvXIINlYf+ZrrTHrAlmBz/sosl7DDBzu8UmMXeOxc/2UPqwQDf4E0CCEHv
T2cqppeEDeUcHMfWJuSMQ+Jg7WBUUSwW30d16QAx9z1/Tdl9eq1281MuUoPeBV5FNiSqUf+9uO+I
+rTD3NM5II+7apt7ifGa7qJr7b76E8k6BuM7/8pgWWpX0y6/VNftShE/tIeKBDC3ue7u0OsaqJtX
zXW/R3yPmWivPaoryOhO6uoj/C9mcUEupdFSyrNTJMFkngic3WOAPOGWyt3QcsF7fb5X2d33a+W+
3vEG2/oDnTPKgn1xg5fOYLsK0840EOAVB/W3CRXDG1dN48g7MhbCcWuk+/Q1uhO2+toijtEWUIv8
EdhNiZX3VCD7x1ZqJzeCxzu9pVKuNR7RiNxf8bmpXVl90l3LdzLQAE8CvjUXqQ4S7IFywEbVPdnc
K6mXvw1k8EFfxdwFk6O+GDO7+UW2DPu14bZyTBdNlB5eKNLGmj0UVEyIlttHBUZ6mjKNePgXDFck
J2GkTP13P0pJ41XuunlD2sUIb7vfyV7ySDqU9Eu9MOR9/lCBxH6icD2jSgxsc7MAcqjurMV9berO
iwF5kmSZxyRc6fpjm6ws8akBdIBdk9KXI0ZU7CAqufgFLBcERoFTdTtZr9zr6Y6aiLkZ7oY745E5
5eRM7qv2VsQtjUBOt+tde5O4d8ZW0hzK76CDzNU0YDy9ZAsXCO7w1DyJN9QW+5Uoe52wiu123QnO
RgHr8SAczNtm89uibGnDISK6r9wL6quxFwU0J8/VdYc6r1lp/rCXgluUYtddgALbzl+M7qHLFlMD
OygduFgvOON77ExrxPNEf24XRUfrRrcDPWndnxxjHxOjY4f3/DnPqRPehIZmF8OKl0NyBbZgXlfu
ZeAmb+Sxk94ce71F2teWZQNDM8iEJwXQq7KudA5eFcFDAEptcz9kKkl4COpsAzPnY4qB7BdeEr21
5WwfPYv5s3Rdty9SgAUSEc1l80dB/12V71r9YF1ryUW3gxKkimu38qh5Xmsd9mHnofe84R3FtR5T
EXJQ3Va2+hTMv/s98lO7LGU3YJ30yn1vOqztDtMekHi5TvgfbrpVC2EPSjnI8kg88MGCAf+OyZHo
i0c1Uld6kj0JLuykHFHWnU8kLlR+wpDXxDgRJbrFwOtUb+atCXCEW9Fi8HcaysJv/Ee7T3fTpX9N
pd2t3qBzbBmKh1o6upde0iVpalb6cqvzcVFfwm33VoK/v+jelAPRmBeaCrrZHnU7ORSXZuVWz4N2
kDa626Gy41o5P0krY1zzNxiAxA3pMz6maQDkebhhrpawkUFSDdSTPCNZV+UWeJQ/uwAOW+1pQAP2
u9v+xX4RLOvl2c6nhYhqxVjvwh2TjNnc7ynsaiQvbyL31dyEwMoKsCHY3HZ+C2iLFg7gTvc3DRxR
/Wd55z/ald8XGf863mh/2aCvP4plN9sc/0P/H+7GzR9346uP3x/1a/vx+7/uWv7S/Ffx57/+nkry
jyZ6/bxFX/6cf27ROYf9AykkTVUZcgiVPDbI/9yh44D5B4AUA8+7umjFll34vzbokvgPEZkEITyk
wsmKvBSD/rVBl/4hymS4oUNQqSxystT/kw36N/rFohGlckHz34RwYsnHWkD6s5o1FkJ0Y2jdpakp
dGbHPN6EsbCZxbvE4ttM1dWZhviyMEU7z64H3F9KsQ6jvAJ01TtJ/GxV0atUGJ2bRVAFs/mOEpen
xNZNF17KwasEW63CYWfqRONGQJDfDMLEpzC7k2DyV4tftcLUfmD/IIvXegAQFbXvEPweVUhK+buS
vhDp6voY2KteA6MDe0osXWUSVkUFVglrYqPoW5M0edy9Tj9+ZFAZLf4d9l4YvXZzZbcY3ztrHya/
ObDjmEXS0wh3CtsmbUrvZqnaSyp9i4BLrM1Xy8dJJEnbHCOXVevXecvPT/OC1SHGKkuuDqiijwiD
Hfn1e9mc/iia4ciy8gL+5q3QaV5t0nhgU3PTS3tLejBws4empzZEGeFID+KHOrrOyRwiWU32LzUQ
0nWLDWi4IwZhyLcRUHttuivVQ9njMhrMHRUoqlgd9Cx/XZIpotX+pd/w4S40dgalSBgpIbIWH480
hnQEyjY5NArKb8h/ubXWZPobYwVPg4wYMVmB06dfNMK6LPajCCcCyrpYLjRWktBlrBgEckoZiNrh
VkZErs9PDRTaNrBII8bBbfSPgTmvIhkDmV/96vHY5BUyddmo0AUWj1r77utLzBStW2IiGznejL6O
HTER3sqC/6XN3gpVeq7m8GY0fMGJAAQlgtYShpQAae8uLLP/YxL7CGej7raJ8RDG1UGJngy//xgV
aAXkNJc+B4e+fDZ8GKw1u8e+uuRsSUofyYQFG7fGUTkjWvhSdV91xyH3yu6Z7gHgHN1RTY6FfCwm
GYhYTEPXd5ZSYdip9AVS2Eo9fk2QxmHgYXV1lrjV+kqmZdOm9c7KbiP60plGbyze+HV4gYsKlJZA
RvxbCb3DGSivOmKrP2u5QQKAsk+x2H8qBpw4Xx8JM/6+vBRiLAUN73LOX2psn2po0QjVvprU6CbI
n0SjXZk9yevyZKOXu0CK7nUB/oL0zKBHNdVvgx7VB9UkpxpIc/xGW8wh/UWJ+zyqzkXdLUX1T1Xi
b6MclQfLODRR4nFpfjutejPWyLXKPOEuUEdnMUyEYPZQ2vDxfDOlch3q93r+4vdkcNOmzKu3eAq2
vLT/L9dO/JKIyG1Zu5fa9qcbbmmj3NeJFN10zVvf3kllzK7+XD35a8nE/OelfxrkqGSCF6iZckmO
brhEM3Qmj775hU/nxBZe5GfkJ15B7Mnm56l0pG/7NujRVKL1ZUHa5Knq2dqKr1VzP0WeaNz/PMpx
l+PvMAjoZDhLBqUh9WiYeq67ASZdfLPoHRFHcYByfNdyMEd4dQBI66xS8NRE+jzi0XSdkimdm54R
zVhag4ueDOumLQRa3/j+OBZ3mebVQMOjYQKajG9DT3eWjHZEtMiJMD2cigHfhMouyPE5czdOPenP
v+14ktdTpbT1HN+Q3+lJKw0InqNc9Bv9zlrDEezscm+ewaYdF3C/PYGjKriQJya+RMb0PwrCrJ6H
W3qn8DltGqNAqxxI8viVnbPBZeyAvr3Qn6/1qE+npYFsCcu44wr2EoFsFBAcn+OTsf35rp5anz4P
tEyIT+9oVBqZIY488ES+ry2+v8Bcbn8egk3WzxezLMyfxmiMQjVDgzE4O1FHy38Zb8DYthpPLb5h
JqO3ds417M5M5GNPRUoZ1dRbnLnhMO56VHFlgz87WZKJN+F8g1/TPnOVy0JzvAZ/upPa0WoXJ4M+
FRYjquueD6wX7JYGzQDVHEU5mUlnFtdTX7PPwx2te1VtiHIp/R1usdksivJFqvkfKqGPX4Dj/tmg
VrNcAf24CSJEefHvmGJFoKXnbt4yn7/fPPbVSP9gWf0FXX2aIn1gVqIvizHF4zJztDvAMpvihjIM
hDFHXmVb81l67G+S/7ix+68L/J+R/2rOP42MQRVnb8/I8poy1EG611DpXQi3gsMZlLoFXkJSz33v
59ly4nqXdHWOMojZ2YwcTZagHQBlCnp0k6VMEBg3yocGrTOSa8/syn+ePL+0g740Fk685PQ0yLOm
+QEv7Diru7RUq8aCHd9gzPoDBSuwUVjGLmm4gj1fKRN12eB9Qvpzbl9yYsn+MvDRJFWi1JxGvJw3
OUitQSetiR2hPY4fSTCDdEVyDPWnALm6zRrczWO8l8Zm0wk3E3KUn+/4UW/l70bhy285+pgiDfEH
FdniTfDILUAF6y4dzZqytWPazYET/9u5RehYWr1Mri9jHn1O41DvJyXl+lGurvGoG+BtSDCjzvvA
bfB8zStWwcqcXBzr09PZ4ZdLOnqr8DXKdB6xukh4KL8uvLkWl0i+2RYuw0ep2yQeRzC7uBxJJLDh
gQFFPvfFPLEuMaZmqpqBXkI+7uOW8sxWJgNrpRNXMggTOQ6mI6BwFCiyCtlLSr52WPk3YqFsxfk5
lzn31CBz03IXpNWbSucmTJ7g01HJev95Csjf7gd9PEta3MsyLT1KCl/vx6SYdT3RdztMUBZkSHFZ
pcJa51QdUqaeFf1pMpUtHnNPmJC7TcRtEUjgRxCb1HJTFNV2FiZXaqVNNMUIgFTiwceLKACRUQva
OkiFc3ueZR348gSXX/y3Ly6ZlqIdR9KV/oTgsNf0Ayo+L9hAcf/Xh1M863n59sU8Gupoq6OndS1r
japj5s2uRVgOCIENZkxBaV3PyZBAxv7z8/i+uzoa8uh55DpRGdFydWP3bJJhk9KpzIvXKsy2Rt++
ogYgTDle+2RfKkPyJs8UrFXJGWN1Oxjm45lf8+0G6KrI3DAp7ug6qXlH+0ujnlkmLUM5+Mkf00pg
awgvUJJSt4v/5OPvQfjdsOO1OgqutbLOrT8jKEwJW58V1o6lR0DnM5PWVPivyuH/ff3+Nm+PftnR
ozHMPEjFUVEOomDewOnfVSZpCnN/ZSiFXYmVO5nEVZtbJZVudLPejGWKFjI/97i+rea6StgJqcQU
28jYPt4LTL5qFpDclINkbIfuvTGSW432kaBS0oVcL5gZLCUK8D5F9FmE0BF4kRA9o4w590u+fdB0
5Ek6rAdFJSFZO36RyyLOcyVph0PYqys1oETewkUQ+7eG1KcE9mCfgaEKtfiypMY7piDiO+0y7hS7
hUcZ0r45M3e+fc+PftDRNtovRUHWx3I4LGGV2lN1E12kbr/paQFiIp+ghjrFKl3Lt2bt/Dz0uVtx
tLmuwzCOfb8aDqb23I2U5kuKdOPNz4N8/3h+vT51Oa982iUNqaiOifzf15f89Y9lMMLXkwsyZOkU
+N54TnIpfVv9jkY92iWhlIjnUGVUcRdtpg+mk8Opy7EeQ+QHP1/h97n9ZUZ9ExQqXTdGHbdxwPlc
j29mduYWLu/ol5X86FqWd/zTHWwEqbdKoxkOXXEo/YBKHYTMBIFd5f18Jd9X1aORjjYdaFUiLK/c
tcWTqRd0zIGXCjaMC7eKvBACt0NOzDmh3cnrM6i1Q9nH+HD8pSLBIBoTNeYNWDCtGH2KRnCrgab3
OU3kyRn/aaSj1dDUAwP/U7q8/BoMC8o+wG4pQ565jd8/B8yIT8McfZyMwgCuwqnusJQbZrc9IKFe
3mpQXw4ZTs/TM7nbdMDUt3Nn8u/bxuUJfhr6aDUB1ZzOWc8VkrZGxLKqBrtY/aOWkY2mZmUeaIQF
a3JtXL+Idkb/Gs4e9oVkde7wd/Kl+PQ7jtaWsJkJr1qeaTLiaBJf1WE8t3DKp14Lg8RdTdFlmXn5
9bUgTyKJ8vDvwiK8l6hTEl5x5Q/WH8pb5+aocnrq/Hu0o1ejbya0zzr5p71OeqHSetBn1uHIJ4Jm
fFl3dkwWsz8CLYmLjRZiZ9ailWLMux4CnEHU0TT8yjMSHcPMU8e7VOFJzD5fvjd1ekhpV5COjPtJ
vJit4jHrOPmPjSdQGgcYCx5TZ87S6kYwuiLxaXtmwp5cLT/dyuXiP60wU/vf3yBoo257361bJKL0
c2//Fz7zc4/t6B2sUPcmsVYsa8yAjWgV3Szn5TqjNw136+LcSebcczt6F3NBbcNC5IXIiOYhNOW+
TVKAg2c/4+cu6+jFq4tBL2aRr0C6jTamaocr08226iq2gaifr+GcXqo/PbKjF2zotVaREuYjNB54
R7dQLF/QdN2CCgI/j9xhH7nYlaRfZ6bKmetcGrCfp0o6T2nl+/ny+FJsVpt5g44YvpetObHHt/zM
HuX0h/zf17k0bz+Pp1qJGWQmzy/dtttuzx7N0daS1+7P64iPBeYi9l4Wz/95x49BH2mvzZjCGatf
zaSn/a3D8e0DiPS/0i2fvbajFQwcdaqr3d/FmgQjW9no29SenXhzvhi3TIdve4hPl3a0fMVBP+Cs
Z7qAY3js9XXFosIxG8JaBCi5fDKFyW7yZvXzbDnz8plH60pWaUNhclomu0fa1x3RNvoC8j0zyukt
5qeLO1pSOoEC1vh3jvDUdpJrwdjakLxG6DTTEuXMuIcx6f18bd9bLEez5Whl8cNcbXNygA7Vn+wq
w6K2CvZoeJ67g7hUZA7SuX7VyZPCp8s8WmIUXambseCDt0CS0gO6WqiR5Nq3mxTLD3oaOcTdUYJ0
X537/J3a0WhLWLZCAcQC2PH1LSzNSO7Kru0PSTi6conYl7yqsV5laHI0cs4nitU/315LOTVlNYaE
FycZKsN+HZPTciTks9QfcmgaVegTxgVuPZwqLPgGLsEnYtSQ092WHB6TuDmklbwNKvDeEarLAvUv
TZZBJ6EdJlIbP4bFtR9icRMvaVPR5IQyIpT3Fu7w3hILt5HAAyNVizPsdHkj7TuVjAiZJkqdrGYy
zfT6VpsJUmIrZWKJDGsi6VkBZ7DOIwXurjNteUARlXvYEgmmxb3PTelRdEbjRyPfxf2bL2y1KFoL
kUJw4LWPsnjoLXck71adSqfGCzeU0joYDCJXL+speBw0vMFA33mPAPZnBOyFG976dWaJGwVlAEDL
akK9TO85bTRgswVwXOJz9Fu/R+TQY6PN22RNqQ0c80en+85IKFemooJr/5iFQuCq5AnGCwBsch6n
+znTHgjnspMk8O0Y6COQ1bXSgigMb3s4kHoz2eDmt+US6yWsZx0CzuxvJfiPfoFOWkUDmf6qycsq
OvkF+IQjWvXG5K8A08kpUhCxNk4957dEADEKZXNwwiIDFRlqvkG/yVOCC2PdTdE3RiUsc0Kv5Rac
gaZ7w2Sw2yIhOiCzpuND13SRixHDofHvinq4GRsosGFMs+ZFyORNAPNzhrPqZyXo9F+g7ogeVkhj
vJtH8Sko+n2a3FJyCWOfM1XnTsjMJmNwE7h8lkLmEFVKiAfCdRyoG3EKr8pIXPkDUka0Hg331CSw
NCNkHQp/kz1mdfNQVJkHT5C4j/dquBnVeaVCg5vQ5M0xkYpScl1p7b7NzJUQ6M/hUqEyCNLsiAWA
YSG363ReFLovuTGtmw6iWzqsa0ykmmQbiNDS+N5MrXUliJvM6C/rRRNKvqBVdVj06cODlC+VX5kw
XOeGuqLc5GQaBmYrcSo4sWWmo+khtCZ6DjLc7uSlSAYpXGa9LvqBVM7boJMuUq1e5wIn2Rh4AEHk
6yKN3CoV1oYC1H2sP+o6J1wwhtv7kAi3ekpDDpHnQLSBhCS06UgnKNdiKGGzjV0J8rZQBZ4ALzld
1EZK3v6C+rvzR+1xTlivlesah/p8M0oPnfku4nud0gTwvfQO6haegLatEff1Eeo+E5KaivKxv5Ry
4XKUDFtDKplFj2PeHVKRIDwU1lWqkWfRAFDuPuTJsksBkXLIg8hgmJKOmynSdjbyD7GGjKw2+2Ea
tvJo2aoxMpq6saZ87aM3qIWIP8uztN2gPZnhXpZQv4evQ/AhqR9h/MsixNYUum2K1bg0FEKxq7Vs
sjhl8r3fE6lYsQmM6id5mJAUIHfphUs/EojjY6qpUBHiVHnWp7de9yzlXWqCdYEuu/Db2zHAHisb
nmKgbNVTT2CRjZVX4qDtzCC0RL1paYWUeeFqpExZZMNGAcX5Hno+oWiEUwgJ4eNrHLhxOKwGLfda
P7zgt4eAVBvDM5NLiTDUmUCOoEPLS0p1sS1KwhoTzjDAH8DoNiAArnxWAQO3J/z4JbtR0A85+pCw
aF1Lm/e6el2R4PMS9KtO/GhLcVvTAKsM+M0xASoXerfVx4NuPuoUuWcr83oDoWjPoXTYScq4zsbM
S5i5vpms5OEmKw9B/dAKK380V61yLVaXusX6mq+C6PdovY7BVRRfxcmLBKtazR/z9LXFhO+j++7k
ZygeXBBA2Q9LvDSkV918qP37pGZXAwS6l68jsQB7uoQsto7cmbeLot5sRicodd6lR19HIoFKeajQ
ibIn0jAyilF3l/DWZVlBpNu9FfxS/X0sVG4zrfJZXKgsbuKrjs8qXWmp1yWIkkT0uPgvBhF5Lqf9
VrALRoy61NEJRjElf5XL8doqiG8Xbirh3oCEQe7kRuriy5gXNk9CV52Q18qeKqRXbFi3hpw8LUmw
Fbe3qPQVVF4H8Z4XUqhEmp/XrSOQmWThnZ/Vyp7rh3ESdqbSb5E7Tw1th0m+CCZs8CFafgOTuAFB
zHzNka4WxDI8Zwhwhfl9yLCVpIQTHgh5gWUSI8fy/DB4UYBzaHzr1ObRTypE7RPxoKPdVs1ain8l
1YuVNbTf2ke9usxLhVeNIGy0Q0Z3m43ieh7aR8uAB7wARBD6BnDUYaSiSbxSB/WXpSleZ3J0j2+K
6WnuSK3nOC0b3V1G2koUapcqUVUmQTszFIWyw8lT5a6Y9KukHDflZG19cmBEbO6pstX01PGr0pEh
kU9GcF3jDKrMXZ+g4E2fg/muQ59XViwTQUSpl8Upj7x5SZwS0yuBWpcZ71ODArThWHR56spcKdAR
CF8OQ0y6IhEDMxD/wMfbv1fGXYIALH8OfQJH1a3V7Ab1uuSrYcl4565KcYRruiyApNVbN0WguAb7
jQY+RKYopIrdQJTY5EiTQ3GXAOaRiluQOetYKgj3cpeErl6W91bMlIbdU/ndZZcwv6yZtoq2nnRC
+QAYqN1K4cNMSp+ToSad78da3Km5tgPHwdIkb0INqWTvlDO0EbNzFYSfAgK8SfY9eptuWsx2iEvE
ip6kDOpr4yjd2zybAJxbvCRotZPrrKC+UiWPcOpX85KhOu2GuLLLhqhWgXTDQd/jNvTCzl/rAdLT
8HdIPYPEJ08yHsZCJJrsLZFu5Y7XRaAX1SEHJPZBxVCQlJNN3o9UPugCyITgUktRCZnGtiPUqOV3
j1h4Glqgar8PG3AthMKo4YNfy7Beop0gP4+jehF3qtdQVCmVEg5K4BjNmxqma6EPb+vuUVPoY0bF
QxPqgFKErU/nozPmJd/jEMvzigxlD+zDrs/euiflvZN4+8fJSdJsRXb0WhyeZ8AKcgkZnvkDI0Vt
g4sOKbmfptuhr98CmjmE08AseFcHKKzsSkafoG6JADhrKTyUGwJyrsaI45a8VllGtTZYl3wAUy1x
CvxJafRRWuwn1E2MawfYQ5pBrmEnpz5UhHCwq1i384coXIrhbEPsuKLR4lXDzH/BvdYV70HYrUKD
4B552gFTWhMtcDWGs5MYbwV+B71rr5DdPmWKabe1shGr5mIYKUey+yJ2B0JIso2grBchtPwUUjzM
Rg2sS4onZJQzwCi0f+l5m6wNcp5jJS69PLE8P8fuwitchi8k3Huz4kPYaV0Z4ndEqMcwtJu61Dge
bZTa3ArKm0C7SwnVVV9pLJOKrbFrTPsAqX6EAPelo+lLOgW2LJKOlcZp4muNfVYxfZjiqyTcmbOx
isP9BDGDRZqJiXmEdBD281F3IVbg3Jb9P8QZP5TtUDlU8z4QY5v1bsSCJmAsyzscO8F4NahU2PRg
r6G7zodd2r8N/WPYaeyn73xQW4QOteZvXVk34p1fSJBvBSeoLFuILjIJDapBepZIJbcwNrGBAyXM
Vsj74FANa7XttlEisMIMZDBMtoXxqg/fK25I2D9M4WttXBV/A/XIQ6Niy0eQyK4yJMaGPU/XkTE4
r6zWdIBkPZmVzBnFBP2vLvG+diOWTkpmRB7ipiYSoC1NzvKtGwLnqv2WNZwnOhZ8m0o3QSHCn+tK
ylMzN7bfqJdF0DsmlyKTPNunBmpl4pAVlppJ9bJZ8UztrgPuLgZP+sCGThl2inw/p++p9Sq293mA
7FUt4MV8sEx5onI9ZuJ2JnQjyVsiL3ZxBt2aXt6UkdbRchxPOX4Z8ootbB6dORKfqi/QwjOgE1qw
Ao85iAgOs7osDXBJaNCL4KMjbM0A4f7zUfRULVtTVdhvpmJa39S/YqOFXdiJHEQJgfC5Y30+nCtz
LaWe4/rM5zGO6jPZ2LRGVTNGt+u8ettfV07o8r2c19qOm40F5cytO1ns+jziUW0mTNusU2dGxLfi
QhZ1UZ1R9Q2valx6yvbnW3h6NI3Gr76Iib4JevU26sbJoCXSoCKCU3K9aNyglPR2D7byXLnir/Tq
2+38NNxSxfxU0LYS3Q/aispauEXFT28g2Frrdn2eQyifnByfRjqq4VWyHvpjw0iNR2XEq/Y+mfLO
wrtdS5vwLthb++R+Fjwd1D/GAlDWkVvMbky6mfvzPT75S1AgoFJBHIGS5us1q1WVNZac9+R10QFR
yEzSzyl0luLut9v67yGOFW9TYrW539T9wcAJVXOgmTVMbv5GICWF8C3E/6jvKAgEbA1+vriTja3F
PPOvq/tbS/30RHmYAaqaglfdS+8rUEKApR6JWffCVbPqgJECjfKCxs3Vnbw5W+s7VXrTDKQ/eIJw
ABhH9a+wm1Ixbpr+AEQQe2B9mB4ICw9XJZbY6nICWtu+RDgTrfufL/vkAmeBt0AGry+z7OszrUzf
EkIyAA/9HBK19tFrIo2k6NzNPdX/0SWUKyKLKO/oUZHdJPsyD9N+OMShj0+HGF5ClTosRDo22SnC
KD4XnhGNrpild0HzH6Ki/9bduUZZ02VWV1jsX6/SrOG/Y7+hX4pUiSyEVbyqUEbzxpBn4MS79IV+
8NPPd3apCR9P5U9jKstU/zSfUt/y/Xi5s6EEAi61sDez5ee41hi/fh7p1DNEhWMyfXCZoev7OtKU
jy11AXVYtC+SdilhfB4/fh5CPzUGrwYw4AWMAyr66xi5UrddLXE1IntnwQzZQxTXSkLS5cQZsfgt
Nca6qDVO+KNdkGOZ1ZeZdTW0gOxgUmXkDOuo0PpBxinfraZibxJpbkHfs3DStjTLWx+VI3zGKvdd
XcJXinxIU0pPn5uLiNKjCCJwMHoEr9ZKBzO07OWs1NWkZ52Kk6yjG1VJVLxLk40mPFbKXTBdCMQh
+Srn2ibkCeDhnCg16IotAijZ1JG8AytppwNxmt1dhJaWgEjOHZOXmUSC5kAZpuefb+PJRoIBzkVf
7qUmmctt/jQplF4iVgGP1aFg7zjk4XpMHyQij2KyxppYusj7ndXVJIHeNhA0ZVlwy6Cxoylvz72R
Jx/op19y1NJoZ6FYdJJoPtRVlQ2rmCxGVOLvARvPQMDyGrcXDduCdBQe0N6tssm8NCp14xOuU/jS
5ucbc+rTYoDYNzRxkR0fk5cSzQpHfhBTOC2dUiLR7/HnAU7uD9jGiaCEtYX7fLQETBbqSn3sBqzq
l1R8YQjHNFD9/iK+gj9+VpuunLwii9EWtI6oHu8coz6blGQQ0SdI7ZpQuW1Isd6ycGPrZJxRxBTm
R7l/VapNGMwuIHiWQar5lX8xYHwPc8sWYxKMxTWpqzyNPvPmzFpPdCqIOLXbvHbFUNzMAVREHYsb
R16OC248Zlu9ybcxyqe8LS7iwfLO3MhTF2aKMpIItIgAx45WAitJWymtuDD1JbmSPcDBKVGljn+/
iOHnV6wMw8XZ7dap2fp50OVHfXpv+qLSCj+fhoNmJltIdF4U3naNsg0pD8QixASxdWforwpCGDPv
1zl+UYnjUSwhRskm98w9OLW2f/45R6+xVPsyyvGZn4P5CVWw6hgX0gXwVSe5DK8kh+74Yqm1z+3A
zo179NKGop8XHfWhQ13dZ5hkyyna64myK4pz4pfvIxkqWxG+mIiSzW8Hn3KYhRiNNns9lvnmItCB
yagtyUG68/O9/N74WwZiGF560eDvvj7ZqKoHzdDYVIoUbvGTEYzrzjj/ulqza3mb8gB/HvD7/P06
4NE9jIuU71vDgD55ojUSrUIdzqxmywf366efIdAm/T3PqeKxp6FSxbnOMobQ9Jg/HqhpDzSXDPco
ST1NOEtJX9aub+MtZCYVbQvy9qPdlRz4iVxLVrdINQYvald0Foz30ZUuSe5BEkY2k+wqLwq9tQV4
ch48//315IKJ1lkS5oh3OD4ZaIJs+rMZcsHVTZPQp5NeDOncJu7klPz3IMdng5KkRpFjXo94Ij4I
GEZhT7GRE9AL2tbDjAVNQuFMGLErbX+eMidOe8v1IcBeTj7yt925pARGHWh6d1DIre2V+TYoGs+o
oPn07aaJcrsg0k9tTQi58bm15tR8BbwFh17D7sOX5OsLomuTLlAn6Q/49u29YGsbaE0YNSBWuMmv
8/qpU5P303jH7jSLNBo16AOO7SWIle5tKvGYW2C+AwDaUr76+daemjmAz3DhEnAFLPNo6tYVVvZS
kLqDWdANuouEXX/O43dq3nwe4uiorvem0AsQbg/CeGFZJaHz6wiwD4GxP1/KCbXN8gayqZPIC8LK
fbQP7/w4xwRq9gcoC870uuRLSWsJJLlLf/PM23BqVnwea1lWP30QdaDxRdExlozrw6/i/0PadS3H
rSvbL2IVA5heGSYpzEi2gv3Ckm2JOYPx6++Cz7lbHAxrsI9dfnSVehpogI3u1Wt5/fBN4A77kPO3
ytIEF3jFQC3LGmBCfgCvIyZ8AQW5g7Qx0LrZI9mJ5pbZn7swBw1JHUNBKkHqee4RzSpIdAUAn5At
CLz/K0MjTswuJz4N7JKlQyBDVZDD8EgTOUff2Z5/wwPRWWa1KXszv4D10KGohrnax7RHLdrFLSZY
z7U4XBrmtkwy20nVewwGIFUBTUO7b1TDpfsWBGbT0XAA04cu3k8GUvwX6NLLwsq519xmpvWc/QfL
GtyN2EpUNSC6CaYyoHsg2gg50g3TJmEYH1Dfb9llWh3QsI0xfbdRN+U3bWQ4+nvhzbr2+YdOiaxB
mk3GdCX3u6ZMISCLQHUL8ATkxqjboy8OwBF4V80HkHOwvdhGe/DJmm+xWCNo7bJbmOcVTEjVJIM5
xcOJ0TNJvnXQbvTQkR57sC39nDbUn33I0rvqj+pODkUBsRrxiHb2GNTwKuFSn2q25i5gkDkUBybE
IbyXvP+AuFXQYTuQHdvYW6bxh56cOCbWT8LCPgvYxR1SFeEc0QonYTik6a73+r32Yu6Y/A4qpyqY
fFnb1Mm2pSA9UlZvloVh7qibo1yG5YyjDt4OiAAwLJ3bH4qb0ZW2492/GKRd3eaFQe7ozXJJadfB
YPmhQTq7cMgDsiMPrvqAUvWGpzxS39jUX/4FbYHIWS7CaRXqDamxytoR6CKvOWHQ8U79pm+H2xAU
8U4rWt21Tyr0cv4/rAyu8IRBq0AJMjiLnhnaq1v7xv6p7/Itm1j71kDDEaLl4hRw5YGNG2ZhlvuS
V3SYzbGHWTbaofoxtHKCzXxgg98QYL8VXKZrO4p5DgMZLyCDKHqdx66tYKgRvU4UFMF53W2REt3Z
fn5r3doP4Dw6QPb9Fp1Vb3oU2F27xPF9hwasLBs2xkjP7VIZyWGbwu58RPMeyCTXJK7x3luo1U7f
ho32AawGQPnVVjRUv7rAOtIk5PgwDEHQc9O6jo3t0qo/WaR8kHSyNS1A8IoCxKXQVBuI1zJIoFls
9BQT972xsYFgE7i/lnboBButAjAJ1g/OffTq2gKjJ0g7UC07DFsARKDI1H1THgbA6zM/ewD8SPjl
XIvopVX13PN06BK1NmG1Rm+nfgQRISIZnMjPbMplfko9EHugz/+XvnIhVrVDSNQSVgdXt51m3zVg
0HL7XfQBqCEklSHnDXVdDJddt7saYYslZluwuJXnFlL3coCX95AByQLECTG3nQzpboArrlsSbSYX
UJ1Op8xEVf6kaLd0fJY6AaH/SrUTUbJwhfvAlHOYUpAys5YKvbU+NDB1S0AUOAAlsBpJ8V36Bt2R
v3OK+7ZYYRokQwGbhv0FqT9YfUQTnqsbhDolm1sHZQH/2A2NULLyvO5Pmn4rNQZgjk9RdauhVnrd
k/UDr4N1GeOkmnwhjZeDp7Ovp4EtHwaP77tt/IRiOVJUd37P3D/o12K3Fua4j2QATqQ+VWEuuAMJ
wS48hLf5nqmQgroLjKXXnVs90gtj3FdxSoZKMirmWwzi2fqHbvtt6V23sfpsX3jEj5J0Q6BKfQ8j
ULg+tGCqGQ/Slg2E6oKTtJrR6Lj68ULHfPYFW3tPFSmtCNp3rCDY76svrOzChAMSjDTGYqE/ds/y
j6WlPe5kSeE8tGWFb4GRnzSgTRrtZFJo15c3Rv0ko/BZGPpGkr93yHUEi7q+c5+ucgesUHVJkcff
rhpbI3O678ou9AEK9SdPvrWfU/B9iubH1PUz92mUi01Tquoum9AXDr4zsukbQMXBP7yJ7/uNAuZt
ppFqP1LHvJs2mg9YJL586mt1n/nVU+iJFHRXRqPYSfn8NVzwNn1uqEAx92j+M1XCgvE2H6uX2kPR
2W0OQOd9G0+CZVev7zhflplCCFcaEQYkWAuz3xce40ihh/oWvLY3ortg9csA+UMgKcA7YP8O98U3
yGwVOyFyj6d/9TEkgHMFjwJ31rJiUMv8Y4H7yllhiClZGe7gPXpruPlDShz9sXfrvXIHBANKTS/X
La4ljGzOA81ngros348BbaPeaoVMT+AQhKI5xchjdMiqDKJvSuWEIBW/bk9lIckf0aVBLmQVGiUF
kld6gmydV7do3quYu8DhASiZVIUz0fZmnIA+TBXbT0ZgGfHYnmso3LfTw0yLnVIMd5kNno8YMljq
SMCyHcXP2XzQ8vGhzMabMG9vYzR4RoDpdUneykDHJZCku+7I2nk3oLmiomRC8FDl0iCF1qSS5AF+
jB2keQZvkp4qornXrbAjc7lan1a4eOgNSZtHfaQnIwbHaJCCJrrf6yGE15RZvter+yrCrEE5C8po
a2ahmKMB5QxcgsLn1FFrVgHe/91piAAqy/DgTbR7Ix33UR25aXvX6Pqdilq+IDiUVbtMUkGHnoNl
XzxfOq2iIcnoieLWTjAgIJemDMztMKIGoPzIQ1CFotEehf3boJQp9HDVoz6EPrR+NlOM2lQORR8r
AnpZST0pM/0mMB+u78ha/Jp4a1gKsCHmBWRj7Ey11ElLTxNUQUEzMsgfBniXCcGkW/AjilVBBKxd
8Ut77AJc3DmqREGUm3f0BBbqLkGGmAPug3koLRBl9mu329ISF9FWFweZVcEz23jMhxd5Flxua1cN
mtkYYpNRDL5Am9RVmgD9DE+sFARaAcQxLGOjdo1HEoCgVYD9r+/U2gkFoS+KpjiflsIHE62mBKiM
mZ70HuD89osVHJLqx3UbK7mUhSo9WnTwi6GFuG9eVCkExJJtd6Lxd6MB9XdIv9SYSxozBR3W4Ei1
m4S2O9MeRfn2ZSDCsmGDUuV3B4QvDFfZGILTqe9O0KxzAwPE2blyVKEGa6OM3yXNTrKsn9e9vYzF
c5Pc3a3XEqBYfYeuxIwawgig+ox0bnob6P/eM4AlU1OYoArKoDyxTwsaLrOrRox0HuzXbptCa2F2
66/FQYxZvAyTc1NczlhPXRDrM0w1yomC9EqZcoifRKKrjZ3T85v83AyXH/Yk6GOrhhnpS/YVqn9u
f2O7w6bcdyckwoJLQ+QTt1FzPzYjMYfu1ILQN75Jya3efbseCyITXOCPgR5niQYTKsJtwiSDDBCH
HVuCQ7zyWD5bNx4vJrdzA6Ax1m14aG5ngqSo3BpfwZQEgD1KWWxAfPBFLBqrZ+sz/DSuniNPPYEu
O5wrbHNL4tBRM0i8gLyABMjsa30LCan3P1lP27ZZFYsRsZ3f83Zok8QitDuNIx5J6bsZtG5n/bpu
5PKKx2KiqyCDogwEvDyqoJcrrRzG30Y+suqG2s9/9/e5s2TSIkmmBBdE0GXOpL+otYizc3VnFh5w
xyiWR3uOJXgQ16cGw0wVVGT6+KUrv9sShrjQe77u0cqj5nzJuKNkzYWm6gVcArJuQvrlI+vBaFHm
zTdgYj+AELGbN9UDJCgEZ3ilD3FumTth0K4MRpBes0OMARBn3AQfIRR8sk3gqV9hN6c+qC79fyEk
t3pXfS6yyZXKo6lT7DiGz8m+NaAO6uaHfEu+6ts22CIR34yCu2R1kU10eiwbsBAo2nO72ttKmthB
1Z1KijEyFfh0SEUMfX8fQ9xYmd4nlDGLGSyEEphzGERQwmCahpaUOUI2w4xErCLc5QasBiBxKOai
oK2vnJNWlSVwtZn6PXpgLoFSUJp/L0TchiIj3GEJGiu389DS7+excKMMWsHKlykQMXKJrHBLqwHa
XTCa0ftJARd0+xPseG6G5vj1Y8JdLBcLxp2SKJODCOup36uYcpJ6SK7Sl//dggL2VShJsIuLz+Za
RelJVE36fdUlGGOzvdTqBCdubamWJpiTi1Q7lOUJ4M9Zv6fas4mpk/7JGj7+zgv2ExYmYpsAUF/C
hBx/SbKXuhPVQ1jQLNKM3xux9IELql43Bn2qZf2+O5DD7I1fptJVgt89bFyWb0DGOKPlaxgIFiwe
nwlfWOYCbdLL0rIlRb83qc2G20HTLwfBqzJMjjboByvTnzJoGzjBYL23vWiQR7R3XACiLl2k8wS/
Q+Wrmp0MDVCvVJCVrgX5cm25CzkOAFvvQaBwH9XHyP7alKKBp98gC373EN8qJFMAVzP5IJ8DWStb
09bv8dDXv+ivrQNJar/6Ed42idv9VA5gh3DyL+jrQBvtemTyZfXf+7e0zUW/mpE60adAv8ct5EIR
fhN5zU33Onm5BzFC77q1taVcGuPOwQBwekJjGMvTFzyunBxD/tct8LXnC3+4kxCHhQxhcUm/B9+V
39g7FC4e+h1B3pj3UF5y7ZOIil/kFHcCGuDbAXvGhW5QwDTg1dRurzslssBFuSzZVAaiEMsWNjhd
EB2MBPzPa/fHcmO4GC9zalRZgI0h0zGMaiejht9HgDYZtqhXvXZkP01ZMpdlWMDZdprKTG3BnwIk
lQuC3mJv+iEEBAGzkBF3Xbzpus31RRTZ5TLtPtf0QtYRGDaUGqU82eQRcTJJ9v/ODEuyFld9NJU9
SINwlnWkjQE4w1tQrxQJFdy7Im+0czM9k7ItS6xiYg1ukHWQP/vajYK9Wo87TA8iqbIwUsItGTUC
awjSyLhvaemm6nvUvF1fLBZWlxffpwFusVpa4Dthh8a9CTp1jMW4EzV28MZvo8xTx95r8uTQS4Lj
tB7sn1a5tQvMimRDC6ttecKTDFSCOfjcB6cP4911/9jRv+YfW+BFMAyarlZ2gQWUe/0hrh56OfXn
sPdC5PaderxujH8z//fq+/SLxczCWitDbL2yYa0BzbBb5NB7TTZK7qCPEPkqpBG94jt4xEV9bbZc
vJMmEJ6MuxxgRT6Lr5ugTXINyykpzuQTP9mgOB+mTriV0X6CuuC/eKqshf/SJncjRg1Cp1ZhU8fT
zLJc4qcQcwJ1qqe+Ro+BA+oWfQ+iW8ESr8Xr0ix3TcYNKD1oBrP18EYqe1eA8CbCXqZZcR8NsRd3
EEK12v0fbCy66waa3jLAPfw5nMemlkIwGMHb8L5pvkLziwHjoDx6LJpnXDM34lrSWugubXJH0yxD
gq4XrssSvQClZ/JY3yII/TUAPrdgxb3u4sV+Ah8MRDloq1H0g7QEdyQzKU0TJerqY4jWUNmNv+oR
3J2DKmhwrJoxIQ1toOJi4Eo7PyGY7pQi0uv1kTbyTWndZH38qKhUECUs+M4OBHNmYYVbOnAWZCYI
meojaWJv0F5rLXdQUHAkcKl0PfnoFUmwfCKL3PJRydKlJpvrY98YX8ryXTFmt5ipJynGY2eDhkqq
3esbxr/dFcI5yV1t5QRYydyq9VEqQjdSgMnMo2En9ZCFVzCDzfh6Ikx4ptGWBM3WNNTHQhndIlT2
NR23I2g9rv+gi0v99++BJokK4nddMbijGc2YJlNqA7+nfqB641QmuCzMo92LSlHrMfSPIb5K0s25
VWIAuz7OUbQLpz1oiPw5er3uzfqGfhrhAnXsElCGDfBGLXFv27IzghipoB/GkPiKfCS94Vw3KPKK
i9malGGXJPDKBjULiQ9aXW3M+um6Eb629d+g+XSLi9OpaM1utOGWfLDSHUSaZkd5SZ8YiL6ZXbRR
Mc+H+UN32Glfr5sW+ceFaz2h5SDF8M9AacdK70F16IZEkM6wP3J58D/dYz9i8QFOJn0gUAHEwe+t
Q1UHkOst/Ot+XL4Vz+PcZOdgYSNs+rBpWfjhMiGWG0xO8as5dVs2+pM5ce9ouZeoWw30sMGjiB72
4qPAGWf/vzBuDzWGhwnbPyYuFNXu1CI0I1DCVODOESQWoi1jZ2RhrA6TUcWoEbYMQrkk3lXUdMLg
4fp6ijzirg0VA8UGSEiwnJoK8Io8PGjqg6HBM5G2j8AdHn4VB6SXQuZOW4Wbsv8+Z2QHAgfBORaE
IM/fmySdJDUy26Ee0QC6HEn6eX3FBBctz9oLYsYSk8+wUNvVoYbQcQDiJENVPK3s/9dX6Xm4Wdx1
URpJousRlswawOeB0W8TVFgkvB8GkeYQ2+YrJ9firoe2nvqYsOuBUFAzqXgTKIoXZd8C9Rfgja4M
FtNGtFU8x8Z/b8PfYAtACi60MZBAViDjG2AUChTeMEOQvt1KoIBz1F/Uh2LvAeRhLliVHiQx+/J6
oHwa507XrBdpQzUYH5M3ZQT10lAJvsjrKYLNxtlMdBUAEjs/wAPAESlYOmtgw4MAxPzpTbu1PIDU
oacKSigk6ZgLBiea4N5YCVBUFRSZpXloz/NwrTo00sYIkX41MR74DbLzEK1drx6frx+ElasDnRqQ
TKD9D0VjHkMF9mrJjlschFir/SEu3SH/JoFCMZJOutILFnPl9jgzxm1XRuY2jFQYIw2OQbHTQWqX
IFKuu7RuBQVI+GSi1ckdOJJmI5hsCa7c6XsKTjQzAVO1qF62tj/o8v9jhDtrVpwHZsG+kjHo+4Gg
d7rxRZ3fQ0twtYuc4cIvatEwTCMk+zWF4HnxYwDBaoH76vqSrZwjbMynN8zbxVdKU7oQ7MewQuwv
w3gX0kpgQOQG981N4sGUyxjLReWXortv9V/YoL+0wUeXVUbS2Gvsuy6DKQ/jd0HlaOH79aW6LFBA
EXy5VtzHdoBIh0UimKHehKZm3jqRArIE/dH83vtV4YFDOHVFTX3B+hGu3gid00TGoEp9LKB/0GQP
DaLBkEUAR5EVLmFXdIyH1iZOTowLvBxdo/naAOt0fQFFRtTzWKN2masyYEbHuFS2WjFAZTtyMdbp
/Z0Z7hYoA9uKswG+SNa2ME2w6oGAvHr5OyPcLSD1uU2aGttig/AQr39njhvHjP8y5PhvkNV0CiDv
MNNAG8b6sG+Y/kW3yd7UTeP273/0XUXzGBO1Kp5l2sUItz7P5QQG5fqYAMNb91/KWfDZuUwb2Dgw
G5IEN5asQVPrPAo0O0/TkSbtcZhxWsveeMwK84ciTWAZiPyMBBDJa0BLqCe/5qgGoJJshtn2VDrs
h3y6jXNwAlXQ3Br2iRlvr+/qxW2I3wbMHbS7MfsGMCeL4MVt2JWo2Vhh3R5lQIrxIkdze/avm7hM
K5gNwjxnc18XcOy4lLTMjmED1GD37X26G3fBrfJCvM7TP/KfhRt6o+gSXvWLaCajxgeFDZ9W6+lA
0yKDzRAtOqn6aYmSCZEB7mjXBUABNXNKrT8GdHiy1BRkECILXNiULVTlNQMWkqoEFfM3CyRL13dG
ZIH9/2Lzh24OCquDhb74qk9HGn783d/ngmsMpj4Ze7YJePCmPzJT+UsHuG95O5Aib1S2CWPsNwBO
tGCt+QMfMLeIjNFQicZTXnXW3LSJDRM2FECk7L1RRKGqsk/N2VuGnQ+Wj6JhgyHy3/+/2AZDbmg+
JE17bNHC88bb7+qH3mEQpziB6c2zfplPIAzLvXraQKbaBQAF9Ofmn7i5+A3qeSj0UC8ohga/YQZk
Ry7APpwKNSlZwF7zkwvoaYqT3Ixa5mewxaR86vc7mjuNnz0mEKWqZ+FgEwuwS4sg5wCtjMYw8ude
BcNcaxgSb4/5/N1Kga/8pYtKZKtniPF//McEP4IPBQysFIFTpgIsQP4ulY9/EIALA1yiAvXFUTc0
GJjD2cmBt28z0THi1VsVQK/xCQRhGsN1gQWHO6i5FY6NGsz0aKXpG95PJ7mLTkHf3khpdqwoxaRH
70GybB8q1JeD3stBrwa9FXcyqVfV6TvkRV8BX3qK5+FZVjN0HQrwFEIpo51tEA73ouLxxfOf/WBM
L4KM0cQ8DP/uGYK+CPpZww8m4NnrQjCOj5u6UA6oc/lq8d2K0r0qRYIHyiV2BmYBDcBes6vgQlLN
zOp6VPSGHjFKYKLCQPcTlTcW6sqaNj6HaQKx0spDtS/1CbigrgcCu8z4YAaLLwZ6AM1nnZfzYFbn
ssm1AM2PWcoco8UxNawdacKbShekemsxDRFSaD1hQlQH0u/ckl12wSzNJT0qMnVDa96TSTQmLDDx
e6UXd15oJGQ0aE2PpLqRmvt8/HV9sUR/n1usCQBFuyUFPUrtnoSJM4Fk+rqFSyAOC4bPVfr9/wsX
kpqSKSuwSmiDz7fZZi53deKDHdIb9hmmJjp0jQUpwXoI/LMxfKUEzUYTo1aIP7sv3E5jdc/TYHYY
MhJd1qL1Y/+/cE6Ss1jNiwoHDC3Eumvd0bIFC7h2OdtYQM2CarR9MbxUFA0UZAFkOerTTUaH3Zw+
a42Q709khUsRyqCxjYDASgMuCdSVio1if7N9ilFH3a2/BNBGT30MWeeCzuXqAi6846oA3aBowNal
9FhAfwEMsRDAEASDyh7CFxfCwgRXBLDHUIJaBUyQh/pteuu244888WwU3Z0aky2PraegGIlJJxC+
S0x5CeI/Qk6/9WOw+BXcZaGncTJVAX7FdFDdCAIhTuCxKZDJax7i4/8MSGOH7tMaf2+0hT5CLBfn
2tC+aiVGrCRR2r32abEh3Y6ABFvsBRudrlplHRgJPY6l3bn5mHl1Xj5PNVQ0jJcBwlMWqd+JVgm+
LStHG0NCqCozWlVUKbl4MeyhKFubNsfazF3Vbr5J+mtpbmmgP12/tzR29XFhc2aJC5sht1Vqx31z
JEMIfvym2cb5ELhhmzROpGY/wYUH3TRdl0+aWnykqvo85S+FHJeoXpA71ZKJr5qWX8TVM7SzH7sC
ecAwSVCRKdK3DNJNQZOPW6Y/ZfSvc0x3spJ7Ra5nDtRdUKhSfR2EuFUQCc7D2jsTnCZEVU1F01TU
58/vLDko0ywE/faxgelDXAGnJrk/R9d6hURh4Bg3UHz0SsE5X7PKQB6YvsQDH2S3XO6E8UtofyjI
Melr9xa/JafykH6vQBT/YdgOBMaQuEPnBsrq//v1eWaXu9jwWe7lzoRdzT6O+l7pnwYq8o2tGBcq
Zza4oLSbIZPsFjaS/XibeVC7iKCfpD8w+gvrJRQPGLDY4w1i7lA20QnAJCBPc2viDWKQzm6O1hOB
iIOrOcZ29tCvBNNX6Qa/oo9pM1Bff1dvIl80jbVyZQM5B+JLEzmWcoFIoKqSZnMAb4n5auc7w7y7
fvJWQ2VhgEcihK0ZzVXHDGxVUO/oN2XqhX7xAh2zLbCu4GFMXdubtgKzq4v66ZfJ5UIUPNe1RWG2
9ZWNfpv68XsJoUCyA4m4jYRF3WR+MN1i+rKw/M5pBU3BlS/wcllN9fxYBl1V5ZoE83F4N4IAgN5q
w17g4qoNzHerUDu20LziD6GckMHK/+Pia7NPISYd+uY9cQrMpePsJ37zJGL8u0Quo+eiLIxyJ1Al
NcQ+JrzM+g3dy4abHHN3vmcsYM0h9WTFF2H3171Efw7MI0Dd8orOFGQjWqjDoBWcDP2LrUHiT8So
vx6krAn4XyNc5lcEmOkkEioBxkO4y/3yLr7bqyf1FyPsVPzoUFqgF7y+fasHb2GS271OqlqpzeBX
FTzY006D9NR1Azy3JXvgYqs+neK2Kh0GG40yWNCdbB/uWvAG2vfzIdrROxGB2cqH3FQVC/8wRwOq
Bu60xbGa4mOHglGNznSpM7qgWzt8batCsGqX3RnW81tY4g5WGSZZoVfYqSGCLDUYtyHLhnYM5rQd
6Kw6AK3FUHMUsw6uheHSLvedLZMuoVSDXVACj166w4zdD22Xu83NjAyiBUtvctAG90+if2mWC8wS
6a6mm6xEFRy6/FSPL1CTFsSJyDUuErN5zltzgg02jFAWXuRCsup9fDS3QJigJY2GpBu49Nt1s2vx
z/IVA1Mr0NDhC4BBpDdzQAoU4YNbTRqcwBC1cNcqFyA7/zTBxUpM2o6iiYZSbJ06alv7RjptK9CN
JxpoMUb9ay59JUZ5IxuV6G5mf5r/pi9Nc+FikDHus6Bi5f/eq07dHcV0x+DVkAGON6LmoWgpuSDJ
4z5WZwPGxroE0KV0BhHK6RITx47dYim5GKHIbEk44YD3G6gqSU4M5YcnRmdDwHoB5lEKxYOfwJG+
iN4+q8G5MMxdYokeN7LdwjcZanZl+TYRxbULYaisXmALM1zSR/KSFBlrnVBPdhUv9THorENIZmxd
+TRsJhV5vTMiGxPTIoo85J4mUiKB35zCNERnA2DTcyAL72bw0ld+C0GOHV6zXrb9k8/PckPZi3BR
6wjiTA8ziHsfa8gSqfGtJaJpEbjFz8ZDO7zTE6lsjykyoBE0veVHJhp6Y7ty5ZT9fvUtnCC1aeUB
O+BD+yPUH+QUb1f1SxvlQDHTzfX7ShAhGneZTAaFJp2CQCxCkIRNP6XkhcQQK9QawSdOtHDc1WHl
lplbHRaujF/s4q4nr8ooSMrVVRvAH6kWXq7mRRkqNjIzzkIV+c5At0M6PampLENr2LprB8yNV/SR
GJNrQwOPxtoh6jrXDCBWGCnQW0YTXMu8NsXBr0ufWvOPPgtvKzV7NIf8GNSBawfpe2LmoxPms/cH
u4CGMiTDkAxesNZnZWD0vWy1RwUJBt3hFzqd8dPIRd2B1QX6tMOXXPRwpFQvYKeeVYwka76WHTS5
F7xSRFa4tGmOzIxmCayMhQX1wZ96+AodcOf6komMcIGbNsQqMjCgHos2hH4pJLTbb1rxeN3IagYN
OQHTVPGSZYyq5/dJo6V1awQ28iOAAZM9kMW/IrfeGuiqoMnv5KqXtY51I++IYPB13b1Pw9z1OVFo
NhkJDE+oRFinpP6pit6wIhP8XTl3dWQ3MGGB8AnJJ0QuDo0tKg2vXjCfK8hDb5W2pRhxhZUUE4fj
NEBouvR16GJmwfj173aLz9cx+DA2aB4ivEHf8Nb8Yj1XKCPHt8nz6FPwlkhQjcSgtIgX6BIYzvKI
hZNcMNaQ/24HC5+d+APK69pX3an2OYQtUT9tQc4LcM1W+SAQU/oXhOpr26ihjaVgQh/NbZ4OiU6d
Zo6B0h67jGzr+ns/ahuMo/3Bd2Jh5YL0L63QC1QAfMla3JARiDiHGxksv5WIT3nVHUUGJz5TYsFE
9vmJk6qmkbISSzmEtRNLj1VPoRkiGvte+8RCWuIfK9zxCiih0aym2DBF3sv9myE9y60ONvzYjcqX
62G56hEUJWT0GdGW5yfM6zjpjDTVUMvsa8+E5nWrgckUg3PXzayVhjTMsDN0Dozwg2pQUA3tOpdQ
b+uq2zyK7kpwYuUIxxza6uihPZuNiKll1STYl0FbB7zvBQpXllpdRhm1Obb41oYQQhkmEBFnkhuN
qS/Vs59XIiT/2nWCwuw/JrmNM4JY1YCObY5RpzgBNE7a8LGoPzCkLfi+iHzjbseW1uDEMLFrcaoe
IrPZTjFWcNhkGAAc7dd8EiF4VgsbUARE/oKJ9Uv02pB2YdBNEa784rls6h3tR6SXlm8b9LYOs5sZ
ksxDU4JiOtlVSiQoEK9FKepQMqYFkIGg3nF+7toQuup9jVZCbCUHpTExfj6inyZ4lbNV41PbpRW2
vYvUFrrwtVUmDWuNvBp59maqxSaLqmfJSA56abqJObkBNXfXj4bIN+5OCbIgimpjbI6KZPnRfItm
NZTFRW+PtTsFw/XEthTNALKCS3vSsVWbJlNhpdJvaQgpd3BGZK1r2S30SUVgplWfFta4T86MgmWW
RHNzlObx0NkoUlrUHfr36yu35hNGQtEpA9U8CrLcyo22ZDR2g1ZWJH2PIXpcacQPh9IBC+Sh7EWH
+9In8HBh5RB/0BgCmf55dITRbNlDYyenWfno6tvGgkhUIkocL106N8KVFRQrMioyJ+lJtip3TL8l
HQRFQuL02U9tHvzr68f+2Hm8nxtjHi/iXZEYGqeEMR2ElXHyPQ8FNAEr1aBzC9yJygZbiXo5TE9E
j78oSfTFGDrfDnSIUpc4w3Qb4M2vBfZd1cQi26L94qJDiXU6FEacQkPSBW2sdls+dLXT72oPct7k
mN1TdwQ/OEhCr6/q6hYi9oEHNU0NmnDnq0pQY5ZoriWQAAVPHNS3cil1DT3xQG25k0VMDGteooKO
JpLCWroa56XcNm2f4At+6mOIhISlE8YZZpT+JFQYC52M9qONdIELlUqzkqof8/SUtrZL5gGkQaUg
ibu8fQE2YkmizNSNLtDLzRB3k9TBk8aegATB6BjWrGzLfVBqLv7XK2LDnYRzfmsxCnoC4PbwcUEO
9PvdvjgFydyNMymk+KQgAy4qs3CB1E6dbCp2FFS+wdBtg5hs0Pf5oIH2ej1YLt9wOqR2LQiMonOA
heWnkxuIdwxDrcen6FZm6lFuN7q5q3UbpsptfzQuqC/qrfnrutmL/AFWgZRGMcIGJ6jC95KLwZZj
ww6iU5fTU1pWXgJtHaPL/EGXD4MKmZnkx3WLl44CaoCqs4q0BANfNl977tXU1CQTOXrYao7eD06p
AaCdFv5I3zMj9KiMWSmq7QY8gNpKhboQTmYgYdZojPB4DmxBuF0cnN+/h/EmYPYE7I3cMaVBlA6h
jlQ+mCRHzp6jfHKIIfrsXj6+zs1cwjb1LmljVJamAZ7kKDX2yskK5J0aBZ5ldXehad1ZeeU24OBq
U6C7tNYrJ3Nfa2SbV8QvjQrtlafru7HqPOj3gS8EeQSYFc7vqNmQbGuETPlxzkonHe9M+mYLSfxY
SnH2eYHrIG4GMbpMkHLwXUTwLel1j0G4Y5YQbGLm0Bl9jdSaT+2oeY18bCwFisTS4yype7UUyidd
2lc19C/xqIGW7eWbQ5rGSQraoDuWg70H5tizptTXQ+ixZ6U3BaNn1NKxaobbJpa21pQJ8rrL+r2B
Yi9jlMBcgIxnAXc1TznJg8Y0u2MVPTVm5Chx7XfDdDNamDprn4rCuMsyaWOltQ+SJfDMftVMCHkC
+zDdmZGwO3/xtWc/B3ADnHz0knHjne85QAGGOkZWh5YTPofVDD0AGjnhwQBEYAKYMHwFgwAYTQW1
opWDD7s48CAZBVzH5qtUepuU7Zj1/XGMpcRFQWATmuhdd9BXC+XvBYm9OVEPct8/VtIJxO4OTohT
4Ceqbe/O5dv1yL+87tkyLH4OuxoX131cpaPUpkN/NAkIPIfMrUvbtdBb6foXPTecKMaQm5K7YSos
xKwFpG4C8mVobDyFh/gPrZxmitH1RwrW2BqzU9A3xlhO47Xd5Ohy6g3Zm2ZmR62W90P3LnCc5dzn
xxH87UBf4/5FsgCO6nPHs9nQqASm9GP4Zm1t1UHTccPEN0KQl4bokIm6SJeAPcgGAkUHPwGSugQx
V6XSa1Ge9seuMbaFrrjTxAIun0Z3IBOgXJE/ksrTEp06mKN5SKdoKxKiurzoNKCT4TR23QbghjuD
Rkv6ScvG7jiOIDyCoJn83gSiKuKqEQS4oiKDkPEQOV/ZdAy0mgFujjH5RqTMV0ZQvaUiBeCV9WQ1
LgIMKyMXv0gV5FhtzNLS0JYzy8ixOz3zaGXfp/HsdsPgh7IOmfmy+T4r2h64ijstqvZaLADZsIz9
PIqIDNZNXCMYoAZTDovxxfFBbJmDMZDuGOETXWvxDp+Aw2iU264YBI/+lZsDtsAcBUSFztoPnK1U
Jhl+BprkvTw6nXk/VtHGJFnp6r2FETq12QzmSc1ADpKAnE7NQGuTEzfOWi9U6d4sRCnM5Q1KZPQ/
kMJgRIeN6pz7jqaBVMSz0gEHm95jaMabHdT/yp+sGWu+VVsDT2rBY4JXQICmEbMJoOHv7/RFptYl
XSGHqGUda7/1qx5yLuC7OJa1I7nWbfJBM0fdgIvYIbvYs71YhIVY224VCRuBIIhiqvylAaijbOdt
+H+cXWdvpci2/UVIUOSvxBONU7vt/oLaiZwKKKB+/Vv4vnevzUGH+0bqkUYaTe9TRYVde68AeHYF
Xw0IXFZcsjPzUGzCDFe/NrT5ZSCdQJqGLOLP2ZWmCaafdTHfT+rb5ApWdohG6Hbp58GBznJA/f51
a3irXxSFXOxdaf6zOB7oKBf6ICvAuTeRPUjvmvi2cequTiBybNA5DLxulg+nLhya3Ky0DqMqHyPR
bW0U3tmO2cqbYUl/Rz4rNnvt61Yh4RI0Ni+cb4HnH/Zto6pSKg6hqlFAKuvH8iV3qrN6U87LBRJI
o5X/2rKquoQJfUU0ERRkcLh+LQokia5yuB6hRDibhD7NiqHGntV2/ASzIVu0ynNuR7+vT+/lyYuC
soK9ARtxWEotUyxplFhf9C2Q6QV8PvJbKQSopd1iV8+rYHnmfY+ySBk0I8+NeFK7oI5wwiIrKUD0
GMsPmARASzfa2vKXacLPQS2OmaxH5ZiZYBIYNXyR+eh1BoEipuRUpLW0KrTzRprrXCf4J+bippH2
xdsQn/HbaJe+mEmf8bBpMFpxNuniTu3BMCtzUIey88kK4f3icFdFvwp1Slm2SnWjVbD+TUEUxn7B
82GZp/Is6VRoWHYBy728buyye+rTx+vrZm3fQ8oCfw+w99qF7j1tqylXmwT7XtEsGA7tRtnwr4dY
XTSwTZ5F6wialIvjbOwzRgZZ6AOUlfdjY4K4q7l913jJFNsAcm+EWztnZnNckSAaeFvzz/m23UUx
qY0EGoSBggR7SmNLhSVHApORId+Yu9WDeuY6KyjFo2KxvBPaBnw0ccTImNf8JXZr4YxxwvfM7p3Q
6m+1zvonuo5YlahywQkLZQSkk4vprAcI0cbFAJ7VzriTKIBCstN80KNidZ/d03CKj+WfLTu19ZEi
+UDSNTsQLYH+0MGBkEuFSR0O4Ue8L/ezhqW2H++MR8USPfEk7rb4amurHyVm818uzxcc3b7J5UQT
4h4SC6+KoFmG8t4qW8Lma1sclRj8wWfUL+iqtB97Na7EPghjYlG1s9XotkDnuyeKlzC8uuiG8s7a
ZgB5ksBkAp+RLPd0ObS8TBO8PRK8rlT9Q2ODazawEpcjJ+q3sAOrwwNaRZ5TVXIhDc+RDkJ7fGwD
IWWWampH0gB/KBzzIT10gu5Wm1ti7TyZMT3osqOydgmY7hlvDIbUHM/Xcs8L1Oys1Jtq1DFtxAY9
yqkeIMjG3OuHzOpq0SGQCbdbaEosM9KeFnkNaE4XkDqxOryZs+xXo/y/+9HYe6igoFr4Jda0JEuI
5dCblQKmUgSBMp1/qg3Ymma2z/L7Ggyb60Oab7fFZQtyujiXtOfi0fJ00SqhTfoa+DKelb45FjuI
NzpmRywGsTeteYzk2o2NbuP4XEuXQKwhItDUaO5fPK40VTPkVAyx1e3Jnp70Y3TAgeZFt/DVcOK7
LfD2yoKRRKA7wS1Gn+CyNhYJxRAPOg3q5kWjfyZUpa5P4/qAoJkNvVEcYPryQohIXQ/1jIlQA8lT
bPGDvwo2AetiP5MGBCfZ4oyuDglE6bncBwuUZX9Mz2kajWSuL9XczpGP6WyrpbNyjGCPmXjNz47W
KC/+vOTizKCioHZd0B+goZ0/Goe+tcxj+UBfUS5/Lh57ZvWP3Z/6Y+tYXh3ct8iLFFCSS2y0EE+/
BG+SwWxsKd6S2FqpTIEL+C3GIu+TR5iTgRxPA5O0XtmkjtjkPqkA2alyL2shaIyee8U+8Wn31xfL
yjGCBz32Gvr7+twM+TmvwGuHCSz88NCWYBExGzWY0JzLtlCWK8VwBXFQiIEpMO7yJdikNdp6zFF+
wyYj1AKT9AbPEtu8l+/1c+9kt+ONaIHRbDqCd32AK7UTcHbQu1Ln/jckyxdzOyiZ1kMdpgv0aK5+
6l4y2mHpVbFb30NHzwUYvtp6XK4HBVVPQx8QfZzljmjLIu9VHdxm84HDt/IcPyCFzq3wjViZo6ab
lhtrnxEKNMBnILHFRC/qJUZDJjpBlg0SIlD5MT0RlqR5vbEJVxJNsJ+QoUizuN3FVQ7t5FpVM1w5
AxTtBlZZSRnU5I+4icldy75QTsP9baLcJV1w9ColZhxTiNZJPNxk8fzuUtEJJ+gYq5HbxyAVKOEA
tWbx3szZo0T4oSDNjaoLux7eFZZYSxv7ZF4lP++meX/geQvvYgMzsHjhNnpTJwDhykFZtn44VT5K
ZF46xYdMvo+q/EGRR68dycZRfpnO/Iw6n03fUnuNkqTGySoHKX0RlfRAGhRQCyiJhWdFabw+y92N
3XJ52mGHiAREpi+vveWFXxVqUfAylMFiYuDdZHeh6oxHDTpKUI+d0JIUBGuLUHGpXoWlM2tewEQV
ckpkqQ0yCmM3ZiaCKn60y9z0QSgs05Z2tD6YducqHvWb+qA64m6Q7M1i9eWy/hl9/u/fJlnuYOod
6og+2IMbNLNmTH1AwtrtOMywzY+QeaJ6NvdbgdeW1PdRL660Co1YNTT+d9TSLvPnkZKdsfVJV8eH
IxBObxJUPZZCJgXX5dKIBfmLHANjX1uFDrfhFnZb2oqFUpQr7mh06P/p1H4LvVi/aqiofJqnFu4D
ruQk6Pha7eiX1A/FI7MHR/O6M/gWpYAcb2PvrBwi+K7fgi+utliAbGU4ITi6Xo7k5F6nnsPwrXVG
t/KgJh3uyv5cVc7m25GsnBWmjJ4AoK8K6hWLwxjcrrAGQEkOis/JjnalV/h6e6ufRa90hx04DRt7
dnUhfYs3/55vC1iFJC4xasSbxEOquoxZSnuPBgCcHkw7qVFEDZ8V5BH6frS5a+xqf0sDeqUACDYi
COom8j+UO5e9gXlPS7nESWCozZ+wUI99lNv4YSel5nsupH7RQUQnjO9CcqyioxEOtgb1ctpt09BW
TjAU6gFYAUN/9ghbfHaeaiw0u1YKjPPg6h7ftalPlFvdnp0nOAjIfiLvxS0nmZUb3/gRdnGKtELP
yl6nEk6ROenO0ZCwlH3rCH7hafrmhb+yqRHOnGX1RPCul5uaT4oeFjGRgpSoTlu8KhJ6MsJrVm/2
ni5rkhjYF3hQUvFiuVzNESkUbSRfx+N8fBRnOD57lQfF6t3GSl7ZOQQKgTMmA62Ai/pSD4PvodM6
EtDWnavIlQ1fb8mSa1v3S7f0IW/5DyIiwSAAq611KsVm4sOUKSTgb3Tf3nW/ey+5Da3Szf4LFti8
9BZJBNqE/wm2OA7rHCJvem6QwOwSv690S0D7vWVbam9rOwCpLoplCgxELwCfkaDxMmpCErRcsEgq
HNqR312ft8vnGCqN30Isjhwo3NYoUUVITMj7pB8bOXWYPjhE+TVFm99oddpQzUFLGQhrcE9+nm9C
VIsCmilyIGfepDndie11CDwyBevBEWLbvONu6ibBVgf5K2u++F4AsGD9Q6UK7cyfgQlslOWUZTIq
jzl1qLnvJtDw6QNEP1zqZrda6/aFXZ2Mt3rCRTr7o6V3/+T+JmgG/vtXLE4WXRkjQ4ryOT+J8cht
7LSAwELs1W6EX+CUrQVHgQip2T8QLtXwmb+FXsw8cK9aGHGE1qAPCiqaSLKtDTgnztfmePG8FjK9
KiMDc9w5yuSCN+8LdmdlJ/ZZPUY29TeTzbWTE0KpBDUtY/awWnzUMo3UKhMzEsiRa0LMNvZjO3EN
xzjNYkZJ4rThea78FMFm6LXjDdRrFJlEA6rHy0eEjGyeaBXuCGVWHAHvu3tNdJfZkg0S/b6oNhr2
K2UFuAeCeiEDBYXOzrKIPUXCFAqQe4U4puEkYepnvPBqqd2TvgYrG4Vs0tiM9vvYiL3rB8TanpWB
NUIJCtAfaAj83DoJ7B07FiK0JIZ7sfkTUerKkHO+HmXtGPoeZXEMRUZLGwO1rgBryIuj2J3Y7xQc
j7a4S0Dluh7skgiB3aBoqBCilICn6RKwmUCpsKgboNf6cUTxiTK7w80+aIlfRaDz89bpNcFVUtXW
lTrgE9uY09Xv+e0HLMVd+EDYBKlEMeAGjGhFU3jEBQILGMCWSmpnTXrbpelpjPR9bW7ReC6DQ7hR
gYIxVq9iYOssvijcorPCjIseG3Vww0N1MPbjYTqVd1v580U6OwdC3mYA3Y/G7hL7ERuNCjckgAcj
vbaUNLK0WtsZirCDO4YdypUzTCAuGO3j9c97cWsuwi7WUmc0qWLmKKGENLbiEMLtH9cDXKICEQED
wgQiHwZse3GaJkOR1lKotIEcsBMaurknuJEPdGRo8b/tPgcaILU7h79sxL0QcVvEXRyx0qDxpGxR
4Ja79JFr1UEpNQvVuJvWVNypaZwo1Fy1CB2+6Z58Kfu5iD1/7G9vE+AtazK1aN4xTwgGahm/ADdW
DjKeYzE6h+FpekFlWnWR5akoczo48u1pl5/FLVviy907/xLsWsCn0F64yCJypoMEowwgfMIwNa9F
dySjL4/sVeHGaCls9NUYMuDy+EfkxVkSsvuNzzAvoB83HX4A9Hfh2TonMWjU/pwKQMOkiUIkCfe4
hjqH/hq5KKN58W54ELYtwy/u1Tka0EMz/BSp7fIALqdqCksK+VLmjZGf7Brcq3A8pR4uG/gACem2
TN/aDvoecrGD2qquWTsC9dq6U7aDraon7ZiFyzz3DIv9rZzE2+Iwrp0VeAGp4ADh3Ql46885DUMg
CYZYAzDukKByZOwHD10Of+tIuqwlzLMpy5D3maE1qCX/jNOkfCTcRJl8rhFheDNGyR2Ppi37EGW1
Y1ivb9WQ14f275BLMEYeTRwsfyyXdFYT8o19tpfc/yIfWl2WEBGC5KGmK/LyVhPYpLakB1qodbvI
Lx9hEAlNO+2kAnvVWtmmfMpXlnOxD/4TcHmL1YNmNKxXKeYSNWTu6J6MFk5qkefyHiq758hR369v
vYtkZP563yIurq62DwuNRiE4hPlDHT7qBmyb/14PsXq8oH8izrY2wAgu2wxql+sGbmc03eA++eVg
CyCGOz9b64+tJ8HqRgPqdIaVoamxzCPzSmqmsEe7aOyedUGyOhiV/oPhzMnj3KokM+bx54JXGeOz
RXcbdI2x4xrfVXF9lwm9Q1iyM5h0VFrd6cr8UwozVHogOLDxA9aWJcxmNAkMGbCtl4VoHVropRSK
EOySs9NYp6h2q+R3T8XPwojdotlLA1gUsnTCsn5iHTrfdfJ5/TdcvBSwbIwvQwEFTAmcMj/ngIFx
1ANBjNZ+l9haFHlqFgKrDzIHqGzXQ6nzElxuii8uECwSkDQvqyzmYEwmyN8YbhmUnfpUc5Dzw3ex
uWESBfyVeFPywdrOnSTAKOB3z+LRVuDPRIl4iukrHX8xxs5mTHfNdB6lzgKX0Fai2LTQcOYQTiH2
BMQYY78qTg+kkJ9rrkF3VDnLBrClJrW5JO10mBOPRfnASWlFRN8lWgkSmyZbRtF/DNKvqmtssYAw
cCac0xSHw/Q7UbpbczR8tLrtXnq9Pi+XhcX5G8wcqf+dl3mZfMsfkr7LSwDhQIjnoScIuadO1UHK
RDuvH6W2swXJsKKq8oD62MXaYEmheUpyu9/iM65sOQk9RMAb0VBHr3RxhLCu1ws1xikpwrEyHf9I
dIOBfPGUATMDkGYMUwHw96Jow3NTkvIkpgEOqweilc441O+MJl6cJQ7VhI1S2+p4voVbzGtG4i6u
s5SiZiw6ZjkXa7deKyvbB/0G5B/4guKlgz0jEJJCXkKD/AR3Y81TgVFxx51aWHEH6BZ7SmAJ3Fvi
KwqJW/jx1dkEzQ1CjTrSn2UReOJkjNIUJz5+AUC3kfTGEnVnJo+S8quN30LpHA7PGma1M6CYkqaV
r7LmIdWNoEyJ05gJ+JuGuNE//ReoeLHLQcIB3Bj556yhskgjpjofsibvaUAm1W0S6Y4o+Z+EY93q
TA9Y+F7ksJlriZ9w/cQggp9XANSyqrRaJf3M89FjqehVkW5lKvhkWZFZKtU8tDxBFiNeqqawdTFe
NbPZMXOyVT1/UDvBapPSxeJFFZoWnlK/Q1rfppBAaPDS6eu/cgohUiA9Q8Xq5exMuo+uOUSmamv4
QpLwIdR38pQ5vWBYcttYmlnA4y9E1yZ7kytY4ymHdISXm8L2U3KiYW8ZZmazWnN1Idnx1DyiBQQG
2IvS/JJ4feiB0qjx8gHVBYJC+4iltsju24lZevfEWvmWwi05FWBfnEMkqSxBGKoPMenvUSY6RU0T
gVEW4wEY493CLdlEwzuc7NYcPEmNHD1sfVI2x7IbnGrQ9qLyq5QfdXBrdFTkExngHtm0w+ivCrtF
NCUEU34XMB9KLezKUXEaEajG6tgNbxXkfUVS3mvN7PyonKasPlawINaNndG8N93NgKeMLsDtWS+d
mor7nGZuZ+bOyMDdNEOK1Q3VALjgMkV0VKHwWvk1y0FfiJldq1AxGMIbs4Atz/Uz86seerHK0En9
6kDNgPqfZ6bMm9ZkckODCroQJDk0Gvk1tLc8A1IsS/VdUb7Ritm9ciAAacOrYQ91ZjsTJhdupbtC
1pzYwAjS2u5AZR4yd9KkP6UBg8oBDwgY96k3yXjMoRgiNHi8qk8JnWaDZi83uJWocPCKJjtGbFgA
e2kEJd8E2s/jDS4iK2enQicuevsOGyJXKGqP5ecuHS34S4FaXFt8wKIDMXMQMyhasghLPXZqwTyX
AnFaZuz0Qnw20jPU97xJFnyZAyajDb9IO7pidavjuKyG5hBO3OZKa4mRigJC5SWp6emxehql8tGM
ZV9Ly30IGY3rc/8FO7+Ye7B0Zn1flE6/qijf7isqxGXNIBYQFJTaLa9sAI4DDQuFqrmX1GwPQHOP
kq0cwxy5SAEo+q1w0H9bjLH+25HYFhrVHvUdSd4b5Y5mI5iy4oElvR8lKDGrT1OFBBlGnkVxb9at
LYv3abIXh8rq1dBKcBGrsfGLj8mNaYR2X4E1omG39/3vsBbuVJ6fGziA8lHFff+p8GMOOEFFBSiK
aWgbptDFYk6KM0MX0QlvfV0Vjh3RD6r5cX2m1i4gkJp0KIogy7uohQoszsNQwotKV++jKMLnfr8e
YOX9hNT4q7UPdvwFYkzpSRz1PURgam2ycn26ZVp5TLLUZ9hxUmP6oJB6DGbN18NeIp1wkSNvNmZf
OyQMyyfpJOpRZqSQj1et7G+9J3bhpg40g2ZByshmPg5RUCJidwtXeMkX+hl4yTcONamsoN47800G
N31pfUjF9bemjbJkf1DxRu0hF6laAMZiW/w33X5xpdCEoSN9RZED/WCyqHAI0AccpBgFrhFLrGrE
Z3koPkqz8Hn/2M4ZpQ6ROvlZTHWrgweQqfdWp9zr2V2kHQX1TPX03IyTI0ftjnX8Pgkf1F6zeROd
idK+wynXlxrdK0YYqRWFJ0ayp1WiUxL0JhvQNkPdqZQ3STccLAjQfc8RP2jorinisySfuPFQqc3M
PXdTkKiShp6F8U8uvEhkn4geWk9Ql28OZZm+JEVr60PlJkJiN0Nixf190dVu2AwfMIL5Uxk3/QRv
ypeMozgp5HeZ/lLy3AGExUFqaoV5Zqv5jTzpXl0fJVxEgwjn+sz4I1Js2AJMSDl1jek+A0i/KONP
QcD5OcCXyUQVbIrcRESCpDz35R0H3S9UOG75V2a66fg4KvfKcEOGX4PxliqbFeY57VseX0BYov6K
rYlH7KJUOCpEN1sV8HDxMHcoWs2enRbCB+hN+z2M5X5f3yxre/RL6BTmVHg4L189VG/ksCVtHwzQ
cFHF4pecAqaaEUca0KPXys+mB6q6FLdS05XiGJ6UqMBKQGcAhbu4IeNmkFXodMw8hvKRSpa0U++x
Pyuru6EHyC4chy1qD1mbWehMgBSCCiSg8IsHhErEIW0yVKpoVp5TyNxrzZsK0KomNJYZdY1FzfFv
Kk13BTHAzZcG0IKNR7w8T4Va76CHaQ+6vqOCfhCjxu/E/l2VQd5VxHudVblz/buspe4yXt9o9wMx
CarAzwxCG6TMhFEKlgHAvI0e2XL8omm1X9D8n3wKFLnA7kB/Cgn7Yl6MPqrlrpbAOTroXg9F5Mln
vzOfurNkfKvsYtAFNm6GtUclrmZUDI25nXEhSFFqDOItidkFeW5z/PF0L/WM26TyjMbRgJMmR2nY
BprN9YLl5oLSBxDSM9r8gsiiCqEUdhTuSkhTB5fYw01/Tp3ytdzB/Vh5Q3FB2ZW+Km98zLWCG5Yc
TmUAdFBPWVLlcG2Y5SADxD8XL2uQV+OH8nfrIJs4ab9BgPoHL1nc5/hrwXZHo2wBlZzhnJxA6TTo
VLcUO6eMBYfF/H6YPhuy7ZG0dulAXgC4TOjLgQq4qNL0UtMInOG+rUXtQQnNHdcrp+hOIhO9voCZ
mDwMjmlwv2q6jaqNtJru4S0HXbsZP33h5xDRguSJBI8poBttXTqJatAKEephUJIt1MdYkh0cB16i
Ne4YdhaNHjUBT7pKTg9Feq5HzTME9O+xu1msO03S7pPmdajuSfOeqJGtYU0MFIBsI7Qg5eirBgsA
e9WSY4y0b6qe08FrAEaFRKgn1spe0/iDYY53VXhbq+UnIEJWav6SzRcyVccMuH8jvS2QeY5g49Nc
8osWfBW8y9NCu4/qwDQTR2LtQ1g/1nA5jIT0sY0bt8xyx2DcouIT1WDZDYFRoTGQNb438GhtwsYm
YxbEzmQSlJzGc0+PbX3k8UtYh1Ycv/R96qjaS5YWVqQdABeZuv0QvZUCDGiiJw1yQlQ+1Uow1ODp
cAyaOXS8zyEFS/RTTl8GKEaxyLA7VvlxC/+f5C6TvEQ6VxnUYuXhNLLC6swJqvTJU8tHq6SnSsO7
cFTgbagUhwm+F5zcdGnlcjm7bbPHTsL/If4dG8/oPvo6tZviPkoPMXtlJaYDL+E6E9wS70yj5Xsa
PfCshW5DvdPK2gVS4xgTZhv03MqQH3vkAxI6+t6nAujnELLYK+OnPv4lTLAF0NVpKEIJlu07mT/X
EPnhPeppHSzPX66f2qvn2rdrbfn4gNpnA4QwrrXhAJ0HADzhQRB9gPj7JtmoEuwKw9rMOlevUpAp
Z115EICXJQ2ZlgRPKehpg2J1BrXHLkwkUgxWPGmVOCjOHLKCeCw2npgxWXAzO9GMHnV8meuDXztc
8TPmWwudebRZf15ZhMs9CpJQ2yFQvhZR86EfabQBqFBWDvDvMeZr8/vjTkpEI5ULdIEA84PRVQ66
1/9/FGgOz5pUoKZf0A613GjyooBoalF9FOIhS0qLTnfXY6wuk9ngCvAMNAgvYE2tXDIzJriHkqfB
ha/DAzes2CN7KM3fxbsCRdWXLazzWu8beMUv+ASQVCii/py6tgvFhBYJMgqfe525nwD+rK3KN296
r+197upPA4pGEYRoN8GpK9nMj9iLpLYKu84IDRArZ7X55qZBMd82f89dLobX8SMEhu0i9cDK2Iq8
sl4QGDc+PiT4gcubkED2TolBsgxyFKxTHCzjFgt+7bX5I8T8E74tSbOALmEOUtxXUzn0G93Ob4E+
9TK/cUR9ZxZO7prOeCsF8hbAep62RTqDNQp9CHTTRdBzF/d8LOcwVZFho93AiBP2npbcaU6WnYDW
lJnLsqfry3ZlgxNIRMiojaPPZizZgbocTy0ofA1M016a4aWTH/m4tTNWysZf3GZdxMhmntLP2URX
UjKrVm/wdi/3Iw5QzZIdvtOcMAK+EfAwmIoBPK2i7GfJ++vju2RBoIc9E6v/L/iiJM8GNGSkCMGr
yeKerLryiZ3QjfU0h2g79tme4HritsdWsKOHrW7z2h75gvVoaHlBEG+R8adJm4LcnUC2My0tCS9c
tdIscWgtBoDl9YHOf9Vi3cwYmDlbAgoC8ISfkyyNjd6nhjQFlMArUEl3ZSQ6WW/elzGQ0/C0bPLa
HTj1r4ddWT8SqDsaXjMKGvhLMBzNYOQc6h00uWBwW5emNaSFLSXv/yQK/nYgpBBsWf3JAQ3Lwwwv
WoZBQQTMyiREUjrnehiwoC5nEcP5d6BltQfVdqmv4GQRtDFOUKW0wqm0UrFDSRGJHSPvafY+FPtK
sLlI0T7ovKh4K+JuF5mKNYVHRvcFQ+qJ9535KDV3Qlb7dXnm4m0f78xZs0yeLDb+hvGtaNgTtdUO
L8/A1Heh0NtCeix0qxRvp1ca39XDLo88Ka2suvCi/qYrDua7pL4XyNWyW5iHqmlucfOVcAfWZFZD
3VSwpNqLhteUPmfYatFfKnljP1gwbbUJqfxWgjDZ8JobidNjI+Y4VEh5bERbKSNbAZwE6mmvOX0V
6JFo98ih8/jE8JSW/oqN35KningjBCQaq6tvkA1M4yEt/bpySHgm+RGOi+J0MGt4LvzJhsdw9Hi9
q3Q3hxY8/q3IPDKcW7gTZncDeCOxl1PbKJ0isXnmQB1Mr2947fByF5FPHZQWwa/1AxUpvA6doTto
2b3y0MSPRvEpFS+DiL8KksU3adc4IdlL9WNb7UrB1+oMgrV/aeIY3a9KO7bAf3UHqU6dmjX2iKy3
7QxPRi1tMJ4FEvt6r5/iECIcXHEoPEvk0ulp7lIYFOcZtKEwTuCR47y2ICVgK/qN0f5JhHNiCM6k
oVXETknxKpuuKYObUH6Wxp2RilYvBL15KoQ3lZ8JOygRSj5oVqilLlqpDoml6iGrZfye3+DSdOIh
ZHcleZFl2csg1zmyP/VgWLr+Ts0ShT7ZEsTaEidkzai2ldFgy63uiso7JGmsNiSWbkx2Ydxf3w8r
x9eP3bA4uLvEyKRRAQOZEtOJdTR6klOMR1dhDN71SGvHCJ7vClBkwCeKyzoO7UkLGQyoYMkht/Vx
2EUVszj7J4ng90LcIl+ifZ5UisQxIEYtuXyK+Z0EUYHrY1k9iedkE1x06DMsay9yPNZ5F/IpKOAj
pgqll6WqRcIH2kP9BYj3VgQjt/11PehKKgg3EeiAApQ80y6W57+cm7EpZIN2Q2viSmq6C1EeHkmS
eW2UHlvkpRWMoypevIwkOuCifkjCgViNAfJO3Oe7jEGW1SAbt9IXouXntQTmLH6QDtApfFqWH7am
bQxdQMW8qTHqUmrOcKjbl3oMXO3giUkHobwKxiw5ul5Jf6py9PxyAhdQIz1NsN+UhHiXQcxTn1Bx
j0K7jrELAdZv65e8oYkloKWvjU9t2258xMucBb97BvkhB0NqJC9WSgGsgMRR67qZe8UdfSgnkP0T
eD3CBShPthrrl0nfz2iLXLqP0HMBaATRlOoPh29FmauekpxbvIeZAsGgcXR5oR27CmJ4FOJBBp1c
Lpa7DNTNKkvueg3NYJkZr0lEd9dX1uXWnH8bWg8AaItALs3//VsuHBZCLtalZt6ISuYC87oP68Iu
ZX1jDtYn/D9h5rPoW5hOVJMq6hFG63XbmGSrhRa4JIJlFlfQkNwS0VwLN7MVUGKakWXLWmwYj4wL
XR4FUinD+x0Mdl23FUH9nRhzxxXo2SodgwRqHCztdpOquQ1/yqbSo9XoKyE9qn3/qbIt9/PLExfM
RgOHLoq3MjRrFpNdTxkValzGQZNqnha/ZwaeGkhDkmrLhOirbLHcmWDyYYmjVHvJZ8rjFEa0PYmC
SUE3p4sZijb5rjWSfcWUM+2nyEqzdJ+TR0UotrLyOev+GXxW0kBZUYLsEYqoi3FCYBsKi4rIA7Ty
pQM4Yn7sZDYv4LtgqTbZNRur6/LN+KXcMbPR5rf5siWi00hRctrzICtaS6nh2CJs3JWX2+RnhHnE
39Zvqok1VWjLg1CdDlou+1112wGOcH0zrkBmUV3ANYkqBiRdLsrApaGVpFcLEabdZ9Fm+8yFLUsE
zQcIj2a39V2VeFBs24p6uSznqPheMqQEZ4Xjn4PLpG4apQFRmcccxUat2zHvq0N0wGMffGPi9KU1
/SZbm3Qr7GJOTS4z6GcjrBRofn8DIF25I6k/vWR70UndOLMMCIMeldqVNh4cK9V9jBh6q8An63gb
L5mgQ2oIoy5XHG1fqbcJmsxAC2e+5HfkQLzO3pZ3XVuisw4mYkE/+wILJ4/wmoNwyBS0UCzOJ0C4
5I2T/JJNi9bM9xCL+RzlKe+4aE7Qzyj3utf4dBf/5bCEBnLdUTceU5cn7M9g8s81IxZ4sU005gHV
qp0YAiIl9PuxUjydZb+YpD5f3xnksmOBeAYaFsi60JhZnuhqy3mttNoEYU/+nPzWA0C5XIjrz4Rt
w2md9KZMbJpbOGFmIto2OWD1F8wMm/mfGayyGHEUx4ISIkcPuGm1pS9pb8SGNB2eI/ab+Abg1C2M
xc0/XXxWZFtylaPpbAlqrKSBqOJ8+w3zKvt2DElCa4hhLfEAt+aUW5JDPmSoo7ixQ3ftMwAu1LBz
tGMzr6/d619gM/biUNfEtkM5e+RBhZZCB4CWA5hGgXKk4jA30XdVbdgxTKRtuEF6W0yqlbNCBpUa
wOq5AAtk5M+Bq01MwnSMeJBT1UrQVE0hJtufdHWjD7dSGwT++VugRa5WM7Bmoeg/gUGQviPv1Gfw
AfgY7DO7nfa1H//K72eDVIjH/r4+wStXDCJDxAvZAbKWJccyUSIh06qEBwo6M5n62E+SExdb4mRr
pwTC6CakY7GQLqrloQSDSE3HTQaOS2INforTHsgJN3mPIFK52epY2beKCcn8+R9I6C1P2jaCtgZR
wyEYYXlpCIKb5QawUjedCOcKvKAyA3hA41nqzK31ujKfPyIv9oqWib1RdsIQxHv9TYfe20N1l+BK
mwLhrB+i5xG4mofNu/SyxIQq67fxLnZJLOh6J8EsOCCi6orsf0g7r+XIlStdv8qErg9m4M3ESBcA
ypCsqqZpkt28QXSz2fDe4+nPB+6tEYniIWbPiZBCYrNYiUykWbnWb4pTLYh7Q1C2RZC6ij5uPAnh
chlYyGiRrIl3n0+i5e0Ujy6UJBCaZgqRSVveTsNI17gEwhPRZJTZWtCBnm4niea2oRzaemgedWl4
ahT9++ftntG+54Yt4ChcUqlYUNZ6v0DTXBEGbEpmRoy0LS+L666zrS1+DTfxztp4yMIol9ZldCXv
te8ULYSLtZFfHrCLB1ia2jUe/gVTzwOERCvTeKGiuvd5H8+ihtcmZjor0g4ED8tNSB2zIagsKCRw
8qQtgMxLHw50Y4M+mnUywm2zpu437zZvA2lanPHtCAsRwgNCWGx7nSqIne4h6T3ix+BL8bUXofYv
hpNt9emWYAPcsLLivHq20f/RKHRdLscyOtaLgw5XG5THYmgVcI3c8KrAeMKO7uLcgW+k7ITdzG+x
k5d+cpVfn4/wcskuW14s2TKq2f+9enbDTuy+v5mSR0+a1l7jHAedD+q/+rdYorAyRK/K6Z+FwP1l
sU11B4u0aoOrxb5wfFf8q3WC126xzc0n96yfu4ivLSCdVSbRrXzaxKm2DaZjrjQkntfquR+sAfTi
/tXQIgLsPUEum3n88thwgvQ68X5//oI+2F7IqrNlwzAiibSsSGp1bpnjPB/TJMTVNr3s0c7J0fdT
pvwmiAM7Jfccif7KVWGe5os3psBmgQCMwiUVkMUyEMeqI2drsbkE7c8JJHiioBsRjnet8XtKBPvz
Tp7dnXlfnI1I9WL1Q2pmSQPt8q5MwgYeV5JOF7nkX1ZTACJHtLupuYFmfRV3JYyfCc2r5uXzts8g
b7RNHm12dILTAolnMVe8Iqmbxh8hNAXmUQz7fWVKYP1D5YRS0CbMM22naMApJtH1SRo7XIgxFoRT
MDkYadwNWm/szFZEAmZqTxDvHD1ABMNQvql5+jj89VN2DldmvT6uNnP1ZsnP9nqtbi1fHE6ZYuK0
LIZ2mbdfm0B/LM0W/M5FbBrXsKVeDNVzZE+lFlFdh1VDwSxItnK6ZqV3PkNNymTIds33Z+3MBAGZ
0Lz3/Vw7mVrqFL7vmEOOdNI+RyBy8joid+4L9Zrm3AdHA/J2CmVINmocS5bDEKWl0gdl256iJDuO
U3SoqvaaHXYTeoQZY7nVW0BA2HL3KvUcsDO6URy5AK+wZc7PC3QGdYgnZDUt7pmLU5itzRzDeGhP
euljjURNVJk2CFC5cqqB4a7v2+mvplJRapRVZhmsSo7/M8eFZorbsh296dR69alRXKm5Bc1JOeta
SIzN56tjeQvQwcrA9MLxjDUy61WxT7y5/gyyV42eGrYnM3wcRyA7A+Jd7YTDwqqRxHIrfW0KJaCZ
XGac68FWeVWbMWfRSYTHCHpUtetE3fd9jn7FeKHVt2Uu70Dm3Eyy+dhVyqbvqP59k9V0ZTf66EE0
UniYmMx2D8sSbCNMQWplcXNKhM5l9uxSr3A/H9blmpn7ynYHp2AOa/if98NaJZoYRv7UnHJwX0U7
w/D0y77u6dOwjTvrhPTUtZ9nF583uzzt/2gWyfjZ4VY/Q/eKfltJIXqfVNymR19EtH8I3bh5/LyV
5ZKgFcJRMoOzk+451DG0PKHzraABfq5t/a5yqaXYWmTtaj87taF+49VrVOMPOgYGGGlfcBdc5pbp
z3LofTFptPo0wOvxfX2Xh81Wjm8+79hZQgI9HjK7vDcVObNztm9QNUOOknZ48hF4EmMWu5h9m7T2
IS2Eq1zCJ1sZDtmIKrPE9WuQHVG8i3XlIajVGyFtdpmeHgqOj9YK7SxsewfBw7+4H70+IjEb60hD
imoJMGu6MhcFzAhPfmacprjbysHJGiDpwEmd0oOfflsZk7Ohn8fkTYPzDvJmh5Am4IdRQoONWye2
n+By4cI2myXY/I1+Id0qx9qyw4N57e/a7SwuiHbRY7Qpv2e7VfzW8i5I70nmch/i6vvKqnn/MOFU
BZ3Zxv7JKjXkxgFABn7hqDUMjvJRy+A5Vd3dkHY/rMTaiUhFfT4YZ8v6ffOvYc6bsdAzsR+CIvNP
gW9sq6kEI5JAMaw2k8V1VO+AfNbXaLltP2/2LMPwR7cJdpEsNkjVLHbprk61zkhz/xRrojuEyh5P
8xLyXrYlOt1GcXERtsazqgaoco3NVWiCv9L0v6qvPT8FtVJgZLOFInjj94NfFGJZ1K1JJV+i4u+B
HvV2n3f0o/EFxYVAKCVEqmfzXHwzvrIyqAkWff7JxKLLmsLHJJhiu5dKe5qUk1rtiqg+DGW/sluf
xRqvPXvT7mKOW6ExhGJOu41lAw8ttloDFLERSdUHtZ27ICR65P9WZtPZPjqPpwLairUMDWCZ/pQS
tVD7nslcjpCz2vBRawNHzMtdJNcbH0FFE7mBzwd4fkVvw/4/OgpKna0bPvJZLCz1XZWHvn8aq61l
Nq5EwiqtvmVYBPhDvIJT/WDnmN3CkCBGkp17xvy237zNOA4GI1IF4WjK33UVGHluuVGnrlSq5ndz
1qV/tbJck2PJ6PoDrfTSjd5ltin/7ssvQrNCqTy7wrwO3Zt2FtcIM+jHQWxoR+gse9J0xw/CK9lL
v4eleRh0baOLPrNGqHcdd4XPX9taH+X3I9mII7X8lrYlqtYB8ntx+NSVv9LsL4uL/dFLmARkbFEN
X6IiorACiqGJwrHtgpMPNCk38u0EfQL3cyer9W2lKZtay12rb7Ztm379vKMfzk+KnNiNUZc4U8VD
flkW0lwVjqPmX6r9T2kAUQZNTiRHLUlrG9qHE/RNa4tl3+a6lza+LBxF8u9t4d+qmQrqXljbXubX
czZF37Sz2DgHmD5a4SnCMbloLuLygPsWrFw0WZGyjsDFmtXKmlgbxnnnebPyVCSdxRrvnyMwE1tR
0bviiC67wAnK6zBaWxkfD6OJ5Ra7CrpSi2C39oUgFnB0PZpCfp3rbQD7WrwWyqMVfQe066h5g+rv
sDHS6ahAlQ6a5uBHo2uEXG3rlcTG2sOo77veD3IdVrImHOP8rqiuRvm6jdfSeedRyAw3lggT8W4h
mbF4n2YieUoNn/ekzShVCaYyWLcyOUhy7hTCFwmSRpLLTjERDSF68vkSOcPNEwOrOK5gnsyJpZyJ
Suh9XFO0onX5RrxUtplLGPa92scHawdIkrJysNLf89lErEkRm80PbsXZfWlKMkUdorI89TOMricH
HWaXTQyBZ4QX6TdrV//zKOB9e4tXyCiGvmHU5SnSSIiq1eU4UY+LfCfLSqc0ffx7htsJ1YLPB/aD
buKKCmGYAAtk8DLIMg2vCFOdZrkPowaQbTDwcRsx3RgBECavv/2rzTF3gJNANiSvQu77/US1uj5U
Bl8gevbxwfVuTM+D2xof0npwpzRe6dz5snjf2uIE6eNRLISc1orhKu0vIusuWgN0nI8fd128QUnK
zhWLV2Tbm03HG0sLtzFNOTYarMWSqCnQbOIfzP4UO7f8zefjdzZLgBkYCnxdeMLY2S5PqiLsEJQw
8uGYSJYLNyuCoWuMThgIu6wkKm+EfBMUvgTbbWXDm+ffu+180fLy2IBC4WkYiRxT8LhKJmzrQF8p
mp4d+HMTsDVY5nCTzs5BX436RElpotFevIE93E/2VoHd6lr0dB7WLFpadIaNZtI6mZYkqPAh19yh
TLa19JKN35q+3GV1e2GCeVgT/vmwXRwsSCwi+XZu45r0I/wcLxmOfY/IRzltW/MlhQOYiZdq9RDW
3SYBzzb1K+/uo4GFV0D6wpyVvZdbd9TnPaTRudlpstMe87YA1UXpfoh+fz49P+7gXNcie0jxbsm6
qXowwGYbDscScHvbEbfJoLfGgzJtk7zeGom096La8VZdX87ELjnUgVTAZH4Fq1FTeL+z5EZmaVWt
6EeERJ+8KcPIHhB3NEQUp5P4wVdvRkPcab7/RdQnAjrDkWvjizamX0Sz2CXtS0tcognKY11+C83J
9eNuB5bRzQk8G6O/+HygznYmzMPYMijIzUbJZ0ZUdVOmwKNF+SjypGL4oll3vrKy137Yxkzs57UD
nltee+IBiFBN6Hts/WOQ3ffF1175+Xk3zieWpStse4w7Vdsz4t+U1kKKrJB8NLx7kKmuh0hY252U
QrU/b+js1kgenuQH0woCN6rKi3Mjl+K8y7JKPfa1slHzCr881QYFYaewrDJ8F0EMrDR5trPPTSJd
AkN79p1ZskmC1h9AJrbq0U9qG1Gf/SAemhrUqSnvpbWd4aP+cTEmF42fHXjLRf9isURw0OSk6oEG
AoqRWu1uFJoLSY23gWVeVCmX1c+H9Ozd0b+3TcrvF0yatrqepr56FJO7OnxJrfsh/saaWbkHfNgM
wiRAnUBcnUnBoMYSN1NHdbmovjZSc6pz/1oywi0AyPD/s6nFBcDIkygKAM0e/T688uvRHfLHtpS3
5hpE7qy6hmcOjHdM1olEZYBEi82mA3wL2NfgdWE4MXzd6ondnmpn2NdH9RpR4VltJovt4AYqhzNz
HKObVUHzDweWyJSjBOnQM99fK9OivAMffKw3wpfiq2APd/1LcKfcSjtr1381XoKNhZTQyhifZ43o
OqIdzFG0zSGSLe49vdAHmZIhXWg24aaFiQPP/kX6GunBTlG9Y6dMJ0bOjuVbsw8urW6W2Wq+fj51
z6IgnoGyKjAufa4XLnNIoljHYtAk6lHHeNxo8Mgty7t6LO8gVRzxwtv2BGJw2Nd4Ch9tCRRQqApy
iJ+bJEalrocZ2LKj1CiOLjfbIZB3DXX/fLrjSFsrHp1t4HRzTkcw2CIn9/LY9keO7Fwx5WMe5p3r
1clBa8OXqpXWCC8f7T4I4oncsdDahC37fiso89Qc0ipXjpGVMHa1HU6irXtkyuQBk9LMGZVqbR59
NH0Br5MJBAVwLj/jyYPq+8McOKO5czJ/o/qHKr/rufV3LUWu3gluEa5zxP3qjnSGjp5X7+zFNKtk
YGq4HFdBb0RPmHiNXv5zbItDEiW73i9vO1hUmNq3tgyLqqfuLUvllQWZNtGb2B6k6qLKx8t6TTPu
/G67eJ7FvkUKTZqqiucRL7NrYx9fxqotfy/d2YB9OsZbMvxrMiwfTS0WD9EHuKBZUv/9G+e8GfA+
CZRjOvoXdXNvYVJQhdIKRObDVow5rQUIAUDZvI7fXI66Ni9LqrrysRfuCpKuk9HZUZmtHGQftoLe
JCaO0NvPNuNRqPQhoRZ/NMbMScfvkc7kMdYAAR/NV5O0NZc9FdfX5QktlgFaP5nPOdb0VIN+gbzZ
lNlNsQaN+bgdLj9cx3GqWJberRoyB+qOylESMyco0KSLHvvsWGVru4vK4L+70DHr4HX8s6El0K2X
YJolA1Ogt05Nc9eUvz/fpFc68qq6++blZ6Ei+HqcKEc5eoxYVGrtxTYaIyek0ff/m6agHCjzxeMM
UJeWpRqGHEvHXhTsMapcy0s3uRht86ZbOXo+HDUqUnDn2LlAhryf0mbYsktIqXKcHUmHiKpnttLC
eT12fjE60nxsj7NRymLVSPoo+WKWq0cPRttdu5EO49HfK/twF3PrRpsKMzN1K+6jXbWNTVvInDWU
9Bkdft4hZ6ggsutE29gcv++loBeCkdTEhvVGZw/y7NruoSNKKJKJij0+d3jeSINd7NA1RQXuf6Eb
8foENE+qdFZsXV4km9SoVb8tGITgBkVMN/CKX1XWbLRRuojyBDjSuDWK7gsiR5eRmCMhihNIquEQ
q7YS9HIRX4dxDRv6ejIs1wxn1UxKAr54RkgSm1ztSo3Aw3sy8NWboeu6I/0EneTUWwjfv2aB/3V3
8o/O57fNzkvtzVIS8kySBZyyjlKVPFeKjlqtvutHxQ36YluYotOGwcoF9f/RVYM+cpunu4uJHneh
lyQiU0C6674Z41bZQqU+mhcBO9J98RDdBvv2i/rYX62axn7c23+1PC/BN72NhqktrdpTuJjAgt3p
s4HCjP99qfawrKvf4df2IH4T3ep/oFfyUWSJEeac9yWoPtOUsrTEQC6HK8QIMtAj2IqjLRm3TZNF
tj5GT+P0EjbVyk750QH2ptGlKD/kw1zQKKYfB1N1RnT5oy5F+Onn55vkh62ArNI5xaRz0uBkBJEX
BLJyzOEimNbvMCGxscZ7+GB71IFUkWVSuB2cVT/ToqkqXIyVo4WAMldom0LlynG/0sRrCurN9EhK
Ke5Vo1OOellskdXdDdJKIekMhM7mQy8wsp/dZs9Fejw5NAMlqJVjh+VYftneB1/im8ANHeFJ5EIX
uxgebWQbCQO3cL3bcuU4++BNvWt+sdwbQR7yCSzYMcu6rQ9+alARAhPWqFdrzSw2+TwdpChFReY4
ZbUj5YNdBd9MY61y88GdCS4l8w4QJdX3JShMk1SlN03CgKkL3BS1o0FU94WuOV5R2vR0Zew+2DwQ
loQ9AC2bw2vJJO9HMZFakatMXgW3ffMQ1ZVNklUOwotezhC7fvl8VZ1pgcy+VJwH2lwkUs5TYHWm
ZdwfguZYQljoLspd8Wg9mfZ8QHtrGEn5fO7PGEkiarjIwGSXvcujyS8yM6uZmEjJVq5wkG/Kh9nx
Ij3GO+9gUIt3m71wPzlqaOOx7WY34lXmrB2E59vk++dY5I76PlWEKOU5AN9t9QofrOEXOuR2oGmO
n3pOTNVVa8S1lS9+1H8iPChHQI4JwhZpssREnUAylOrI0bRR1NJVk+Q6Vfcq3joc/pvKr3+aSXop
K2Q+jIvYOnh5aMv5T7N8VpPniIxw2jw1oKck7cKHNsQ9wem0XxMlcCWBEotHif6lGk84m7F1ZTfl
cOyI99PgQfX7fVgMdtnCYpiuM/9BzGaeZ7QHvANsju1hmOy4fRSnZp/J0Rb7bKQSRNvMdVcrEOCd
fjXoUfsoorTdz0wj92xtoS7ZZvUTDRDF/N12XwrjPshaNy9usUupkTT3T9W0a5sRII52MRrJLqpv
uvwQ+fOzGfYwITdFJFYpoqOMt5L0rOfHNFJdFcUrQbnXyztVftaQCcz0ZAu4eBuZEYrMKIUoJerU
QOCHEYKPslNya9+gGZiWw51YiPu2U+7FqrPzHoGpHDOhDuWlMKYbwFpSJ5a1TeslF7HU4pUx2Zl2
G3RXycgXiKJTEe/3RI6K8FMdoS2RjW/CLYIXm55bU/Bb7h+tAJ3y6RFbPldIMEIeU5QarwaEYISp
cZLu+9ReZlbgmj1i3SGXYb/YGE3mKuZ91F97iJSbTXQvZL9KcTNrnkcAsiUjsjvtEXHtsq7togt3
YosEMSSQ1nzyYeuD+HNyXbSN/skCSG1igdA2ODONvwdUzQtFPAV19tQ34T7XK0e07lT8kwwB6HV8
ZyD6S7ibslHG6OeMaPxbXM/SDhV148cUIVfcptepL2+E4LrxGZJxtKVU3MVFz0hbSBdm9oCAzWj+
rrpu02vTHq3/Wm+2ChUIAVRhAAGo+yEowdYTy02QfLcSLC7jeCPW6DmSlsmFnSYWB6l8bC1cISu0
ITX/0ArapRIFW4HbAAiWr6gcI+mcbC26p0LvNBP/UkMXGR+SQ8tr1NtkoyHZqLT5JrGKyxosOUV/
u5jCbVSUe3J/9iB813ATDRSUHJvkwsovErRxZOxK2rK6E6TMmfrg3lC7vYjAY93hVM6u47VOXD8P
6Y3pV7aO1Cpad45nApr0dDeJBbcN9At0dCHXI8NOqrJBMOiqT1y/m2xPV/EIkG5YDFoGvw6+Qh6N
W63XNrGHHlIf2H3a2QiOHoXiJWkgpMFwrOPqJpG/hXPYpHwPxPk7wsRuSAJUinGKre57b3Ssn6i5
yVXFbcX7Iko3VolE/ZBuvOaqURHo7qXN2Mob0ToK4sTUKl3DaN02Qv43SLfSZNjGkNolUPhC3nct
CtNWs21Ufdcl6aYwhR1gFzvCxCwsJdRvUOmERCz5j6ku29YoXkS+vgmL7178o8zhU7OJDNYPD31r
lNidzP/ti2h+hvE3MgJOrJQX1uCa+kUhPeXVt6pKrkNRs/2s/qolV3UZIrwfbkPjaSivre7FQruI
7r6aH3qW3fQgzbVfIzNYTYVDAmJLUmB6oLgeP7f9lVbcxw2epcZ12WgXUtjbXXzVpBdV9SJPz0b9
Ioffq+moYxYiWr8ndpk8+5rONz3k5szB7aJT3wpublzmhJCCD3U50a5HZFJL/aWrsGiJvQ1S9my1
uxKtL7P3rizhd68gyKWqO6+8M7R8Z5h3Qdw4kl85obfqYDTfTt5f1PDfJXkK0GCmvi0BwxhwxII5
IhKqfZkVhqc9s99tX0Xk5mvDGjPrg6z4+/YWIZsW6nGJEQ+ipEQBqtPupEemgpPPtmGO+HOVDvvh
Qfimf4vYTQt9TyQTXR0bLqFoWp3yy+4qdFo3O6kHfR9sVvP+59Hi+x7OgdebsBsXNsUaFVqs3MHV
thoJieRLs581mz172MFk6q/WhnWtl4tMiCEnPdCmuU213IqoAjVr1akPcsHvurW8e8VWX2aTwItT
d/pleCUekzthYzjarne7U3YZ3bSrvVLm6OiTyWksohi/9kKxmCfnrAmtHMbLfiMRwpmX0oGhxa48
uMTfy8XWaRNv2CyRPNnpbEggnUZMY7j+Rvt42+9XnXvOg2cGg5gZeAlVBzLk79+xYCZF0AC0ZzC0
b9jTKua+ajbxPryMHYpaoZ1/hcUyBpvIcoKr5LJdCd4h4J8PjaZCBJvZI7NQwzwL38yyKgjTRA1F
ymjijdVqdqoW15byUCPFpk3baYBXqVwM7aUYlXhuiC7gcTISk80t6TTpPw1z2igIz6XCrym4b+ve
RefAMYXAHurj0L+I7O0J0YjpGy5MqntJ/1kkp7J9kCF0JEblVOpgR3q7HcCFjENuz9JT+hwO1J2b
qcCyxTDcjVGymXJjP58jnGDI3/00uqOUoAQHrsGDaUFIpB7jRtmabWNrobaTowqHg6fCuKms2p6g
/mXdha6MR02YHIrzYnRqILaX+nU/u/pQ3C6Km7B5MtRrL7nKIyi00kshxAccm49xPc7MTFse74Xq
MBMKTdwIOnW4Eeou4mztb8tA3NelvKnE+5BhtKpm57XqpkRR0Oh+dFFE4RzRi+rFH14a/Vs6fsPt
0K5KYWMFvV0bqesV92X4NUVlxAuHTYbbgt9n20j2fmegIhppdDPwK764a8bGCQbY97DFYunCg8kp
yfWTmZ8UWHkidnW6nlwG1l2cMLOHrVx8jQ0yicalkPuPQhUdUkn8HjZwyyXUrFHcE5rsrhcSW8fm
ThwDV8+yY1AVV1bF4Q73DfaiU0YHRVLdVP2VUC6KvW5TRlRdo8ytOmRDMdkQpUPbIIks/iyJRs3s
QuK0yhTJxkXPwSRmTL2rxNeduJGvLVA3fvRoht4mAqNZJd7lHM1nyf0UD44H/72XvsraczcaQMYf
weZva2Mv6afY3HcmxHzEsHPD3MQjxiOorZffMkMj6FM3GZcVYboKBTekImtgkpZHm5Fbdt02K8jz
V3LgYl+hJj2vYKwQZ6TE+8XTprWRFZPFTM+w/xyDbRh0F1EDUAxA7Dg+V6Vle+22zT1e1jXyFM6Q
P6nBVz+9nPUXld8kdWxzbwmP/i8slqLhEThHjD9TFkH6MLu70W92icKEZ8TUZlOXh6z9IiWP2fDV
t35Lw9eqCXZyj+JhXV4HAYQlyPMzclzPh02HM1yPFoZ0Ayxh12rthsW+zdr+HpgKApPxxvfjS2TT
r3JcdiwxS+zclzbT9N2IFFfA/lAfZji9/yxw06tz7dDmxaxEZYfmzTTdJ8mExrU+G2c8KXlznYU1
Aokhtg3iVq9jzHqwtyDaM+6C8qquvF00hIgeZ5eK71/IVb3VcVyy+hplBdXpBI40HWOILnH/T52i
mernUXPU8o0nNDj7BE62BgGZQ4SztzcDmKgwkb1Y3m2tcgjHvh7ro9cY0PIH3lG6CerUzor7z3MW
HxzlGq6K/93S4vY+dmkklxotGei1t2ino9avmt7m81bW+rM4TKTazFWuQfVRFxDhFwQ3rY65r2Cl
sVpA/bgp0DqICIKGUBYHqmIGpRmiP35kCzax953DrxTZotINL6wdWL49CK/d2nH5QXQyZ32AKqIl
BFl20cG8bKe4nLz6WPm8pPwxk759PoKvZmFnU4I8hyWZFtnUJepJE4I26r2kOQZJ/TVpIneA3FX4
zZ0xPEvaQcol1+gtN65+JAlKf3q7t2SCcWCEtWA64VTAr2enD4YHpYq+a5EEZXl0Wv13AqwIMvw2
kWRXHl7y0rtsWhHNfmHjyeq+FrcDtmKh99wpj35Xb5Mo35YdToJiuAsF7tafd/RMKmLWY+KoJrHD
0Y+E/CKcVUauP5kuh0fu/IcBrXBly9Z5xw1kuAxOHjkUu9p5G/fzZs9Tk7QKfg0ZG6SJzzRlBCkt
/SyYQsrTeBLhA9SL40aqQfSw7/ituvu8uQ8uCe/bmyfUm+CGDI5ilhK9nJ71yym3/b1EUS95yCYH
vWIXKVrn8xbPF/rc4Gw9QsX6A7GwCTJ9K2shlZRm36fQL3rxqtYf/morCCPKlPfZuETrTOZAnfQu
1jwFHcqgIhbiBBR+jMMaC/GDSP19M4tdS0xUvWoMmkkuyh/NBS7mbr7TXaQvN+gap27hZM5fv4DM
MtnslIhbatIZMCbuukYRoy4GGFPsRGhIhrjGyz6PuWkCdi9VHuqsZxBKMAWYppdZfCxrknJysWkV
ixxLYdeDRNLv/p9uSP/xPPyn/wLVJBmhUNf/+C9+fs6LsQr9oFn8+I8vxUt211QvL83xR/Ff85/+
90ff/+E/juFzldf572b5qXd/xPf/2b77o/nx7odN1oTNeNO+VOPtS90mzWsDPOn8yf/pL//t5fVb
vo7Fy9//9py3WTN/m0+g97c/f3Xx6+9/s5gS//H26//83elHyp/teISsfhmXf/Hyo27+/jdB/vdZ
xFihDgeUBDV4hRfVv/z5KxIJOKuhSgBSiY2eX2U5sczf/6Za/06RGuwr9eCZGzPvbHXe/vkr3io3
KVQUJPTs2b3/+WzvXtK/Xtq/ZSQI8zBr6r//7TV4+9dZAOYE+gtcFOLfuc4A4+D95tFVRm6lVjzY
QY4Sn46FvPxchIkbWtez1SKiuY6nP8T9oVWufXK8lnctaz+7TnZKi0RseBNVXA3Ga4Szq7mY6UU2
njLh+NwY1cp2/n5Knz2qPmt5vdnn/FpogrhIBlvvnurqUE9PHdTSiOBSaDm01oCsaCa/C53+bHB2
Udct8pQoYr1vkKxzWowJmPZ5XJq+2qt4BMz/P0l9Z5IP2UFMYZ/twypGe/u5Km6GBs/V7mAFhzp5
bPKbsXxO4buGhj3Vks1Dp0A7iFlGr7Qf+vCx7wXbkg8eMeX8JZn8IFM9YOyFMtgMw8Mo4FMaPBo4
hvXPMZ+QtOe+etb9m1IA1BZOLjuoTXO4e6FYTeqdz7TFA56T8NfL5DHk2gfH2+ZBk2HOoEbCFRIc
UIBxjILujFD5pD93EKB573L7QN53o8vPGRfG4SEfX797QuqSnQStrn7beM88XTw8+941D1LhqheQ
HQ/zHYRKxiBRHtL2gL33hLaAUmOOGASbonuW2LhFvgearhNKks1jFJPAxfZBNx/k8MZMhE06RG4c
Pgtknvk3xWbSGeLJ+601D7l+LUwHfpmUEYm/wY2Kh6Ad3Ea/8sbajsJnE0V8/tHQBS7GGzE9JPCb
mJeqENlj/+APs9TBIeNlwFuyTZ1p7R+a8lCZ3KAjBlZ4EGrMpbZlj2Ef0Oze/Ck10W7+ZDoIm2Rq
7Owq8a6i8bkvDvPamMex0678YE+LhlhzHX6oksf5L1TvwQv2AiOjiCMSzrJ0QL/YkMarQQ25LekP
o3QNN7IDJQgXAHFzNK1ILl9lBU6pKWWC63nEFJ6jgIzT9wBQvGinVNytUpI5kOIM/luKD6ZF6GZe
Vc2zFtzMK3B+flH/mVlXSBo7gnUt8pg0WEoPzQCMSUMcLLqh+TmfMM8/TXmuQBfz4YKP5De8+6p9
npsOyP7G6kPIjJ+fi0+hXYOZKe/MQ6ztwNPTB2YmE6cpDqL+zCYRJhJ5W7vvZJt/jr2rrL8pRbtg
t+DLo/orspSMC2uBt8a/yD0/XAHrsrl6rgQqi8LmHysY/WiiiNkbUH7VAnizZShCaCZGDZJX0gmE
UvzS72WKd/ITet+22vAIgFADdrvo0DShLSWZM5tFlelTyfyVK2+viKnLm4i44GvZwTOf4uRJ7db2
mveFzz+e00LQDG0+mXDkNbX35jkDOY26Btic3SEGnddP/GdobuetrTEctjuV8OfNIfXnQfB248eS
7IPdzQJtjY4TOTG04t/vbk1ThqRBU1x6xUvJxPQ3wx1kTJ2G+mJBeilKCfsZk4Z0WUGtV08dTcW5
2bxttFug9nY6vo5EjQnAXHEYW7RNJXS3SC/Vu4piYT7ezn/FT2FNTmRvNNivzJ8OSR0B/7W6W4Ei
TdMkOCyk7oSHuAL6aP7uEjjsiCmZQZYp79NXB6oImYoM9wNqR12fOXVyN+kNSYNDnkuOUTz1Hl8/
PQ3uYAhOMGo4N9w2zZOEIRp/xgcS70k2CO/GW0GknwCcsAxkaqi2hp1XKuOzYGGkgbuw2TU2gEkH
E4u5S/N4wKNpfB4wo2AS3dGOId1WyQ8t5GlMYT8/tKYdNKZGRI1cKrHn4lej+NQVksNUw/bzwgt0
WxI5s4Zb3vA8utX0+r4ZyohumQyQ2OI62h968ma8eH4RkHwSW6qH/J7HYvwlup2WB8245deVQMdx
1xRvw+qJd8fLmQfMLJ64Sdrz84gN8n88NqHI1qv8i67iTQa/TGnT4lYMssEtRjrGc0mxcTHxGsOh
sYvxlm/rptdXnWHpWu/0ejePhm6hXOXOiyCOEQ5hUHg8BrWkL3zK0o+zGets8fHHistNqItM4CSp
NgZ+1SHOCn7MKJBvC7zwtVdBr9mtn5Ii+6FxFAjTDLl9mscdmDf6d/+XufNajhtZtvar/C+ACXhz
2wDa0zuJNwgOJcEDBW+e/v+KmhNb5OiIse9OxAxFspsNoExmVubKtZaNvjOQc5L3zs28LVBKVwVp
vRztX/lz2et+p7BjuCH5e/nzTOaxL4ZdtTyL2b2Hms1SXryaWuX6Goljm+yqbxM1UeZZzlqr8XHT
GTZX+c9AhkeOn3wS5lteRy7BCRKxQH4j372yWBKP52KdyiXQlUAlskH6LmYY6iL5HYPIrKFTvKkZ
aLfyNTK+8gWt3en1sxwbGb7k+BSV3ZZVqIPwnKwSJmG2n+3CxEvfsrHk4ijRuOm5pRwhwmjhhiWn
sHTm+/Yyyp5xfSNoEUHlnTEhaRmZ3ia+mFkj8oPfTByT+mR2z/KGx05OzrBJgAWzoBwIabBwK6V4
qLw2tWFRp8UC9rfyDrnZnhEe88rnTTr3ym/kbcco/eh6kDCzlfJzv6iur/KYTuVL4yVXWoGKnPyU
eWjCmu5EJY5CLcnkzqo6lhVaiKTFpOGV7xIlwG7WIsygvhxVl45NuaPkymm7MuBmi9aQ5qg12DXl
WZn4A6Zjobjt4k0NOMZgDd+yLRRZpmfCMCryqaq2DGrXCNjrKpaCeYE6eVO4V9yJLAmj/mEMt/IG
5GcKtdjLzzPT50gnTmPmrRRvCGvbQPyZIARh5BoCEajEM2wVm2+0TPl2BoedIR+ikBsFMlvcTa5F
b7tAPsvAUpUvlwVLmKnkb7TWtxUblAOxt7R7OmuPIVc07OByS+prM1cYZ+xVFP9dwAVgo8HAYMq7
5fblC60KScgPVSneXpB+jWVkUMFmQa3lHXeVNGUwNBUEP2fp7qSFYnF1ym2N6o6cANaRHEpFf/YK
zccHDbyFLsZA7p1hvZ0xGu7YhvI2pZdCV8bP2XNydCNPhC6Zfjn2cmqwRDomOBZ38lHlfLErPPyC
vIL0tOXbEpJz3iJwKA0q99XlOA69gbkUtn4kdrpNfp7Aacp5NHDTGj7EanasAh5OmCZUJd3O9V4y
5To12jCO8kDelPzDYdoV7BF59Sw1KMCbm8S8t5Rw0jXpGTweRI61dGBmbMNHYm3UwgjkQ644RBhl
AoYWXYZAjrb0F3KNSf+hExnykrSKq31tRkGlsEqddWvHpa+sF3H3pUHG2q3RLWUdy7Urh4gpkHez
cCFpBD3Muhz5FGRX291KG+kyzjVetymL4G3/5EbAyOyk++SCb9PBQEmHgJdozZ92WLqun05jIFyV
TtmamRT8zJt95XfSVc6zpMHDDeONkvaZfSf9NcaMP1UKNGwtBl2TrhOxjSBhT7CVMX5Ld5Y2UGX0
5UfzQjw/85V16bAh5KaQvxcWr7XPC7s8NrjF2AgmG3EmYtMVat1Hlo/FheqzXEt4L3llGSakWCe5
zKWLlg8i7Vo+ADnCjkkfzsXk7DBhOsMtDcefI6LfHffo9HUgipTgZGif3wdEcyzWyTNjlGKifmPC
zyhdggxEeEYV79jlBEjDm9uWYZpcUzhb+S3jxxOXnIQXZEXNs3Rfcj+/7e2lkM6Z/fXTnXoan8R8
yT83xvVZblxpO5r4xbNOpZIHbFN3Eoidc7nyLFehNPdN2YbS31qAQKSnLbAZLXZxqp4tAtn5Vo6K
/GXD9mIVxT1LlUFqUTH/80C95b0/5AxA8ZM8pk9PirLIc/Mv0aqe6JWpxhSdyiTeyufHwbF2pNPt
s3Q3tl+BR+G3rPWM8cUPSi8q7ZCNy5brX35Pp93bv4IBxtp6qb4pM0QrcSFyQ0qjJ0MMxtVZkXhY
b//8EOCT/x3/8hQ0aiFYhPLLR84DfZyNYbTNicrbs5xtbjXVvlbuznHe4jZmPRl2ckQJOORTKtLk
OM8L9leGLYR20uvzNiIV8U1xboeYAIU3EhlKf+e0BCHYbxnQcHbgMvoybDh8yB1idZQTMS5rfFd1
ydYYux0xhnz7ZD/LeZ5K5pmxkf9LiynjPy5Ef1sgG5KkZyKCkIGPfEV6SNaXNKkTdyHjDEwjjHdv
LlH6mTcbjPEs8ntHC2f1b/kJFV6wdpRQRgYyCBxI0VcR9s2+lbHo21PzNhlMEs2w6viO8IYDQosk
DU+Bu5G+UfrQt5H6uTllmKI7HZkOTOTPAMewoWnERvx0mHLhSifZl2UgIwrpR6QDkH6DlNSmz7+1
WoIresYQyWMDTiJlzGW83vN80qQpGcEw/3tOmNUltUAG34tCDhXyk7EvMjCJ1LO08FgaabbpwZT3
o8lDQL4pnWu5T4xb6QOl/RW4H14m2Kkzc1MaZ2nF+fMuU0JVvcUryWe0GH1+qaR30hPLuZzcfC/D
AOk5uTyGU06/tJX8yZ+X7e8WrUobAWsW+mwIMd9vvRwmizEaSElhcrBF/Cc9nPQYXFVGvn++3O8O
0GAmbAuyVocc4ceDqQl/nDumP68n11lM/oUVz1KTU8CxRsaQPWgsAxGtpjsay75usd0MvVsjxSDD
IHnUY5SZyQX3/4Ox+/NN/m5MUEKngZ/UDVZJfz8mqOcZZh4Zk9ynMk7v460MfmQEwfQzLm+X+68S
3fd1yX8fc9fv8t3/a4b73bt232uZRu4+ftT/wTQ4Dem/zItMs7/Lg9+9kGH+f+fhNX35NRX+9lf/
5MJt9S/6yWnbNHU4mSnK4WH/yYXb2l9AryVXs2wKgvmBhf1PLlwz/9JwM+APqF/LCjb1tn9y4Zrx
l8yQsw3IrPO5vPRf5MIh/HznEkiDOHCd4/uxA7JN42PpNZ+zBZa9rgiszvUVFXS2PYS1ecyfETc9
JKWGNmO5naziyqpAK4k1KF0rLFpyj7U1o7Wc29f9nO90NQK2LRB7LOMnTXGu4kLbro17MQzlwdB+
6A07IVn3NIQHMIuFXewBkhn2RFl7u1GOa5IEpv5FN/KtiVUGBxoYogEehWh6bh3sVNn2uvfFBvVb
FuolGuG7xFR8kb4263cjJhttowZpU+wZ6WeCj7vSPL+Jkk0/djQxkiHBhmlOsnWBRDRZvBGzuS2G
5BgJHbySA0NJivyvEkwI3S/tpQNYu3Sv61Vs4hb4gwtWech2Fr6uGh/X9ZEwdTdWmL6S4SFzOJov
eROTl7c3jfl1na0gN40Ng74xJMgGMuIcIdE1kRqat412b/T3xfTs2k+5Y1Keje9MzOmSrmHWoozb
XuZDv1ux9UtN2rVcwNCDF/Miv7CVQM+faAfexFEdtCRSS5BPDiGqLW5hjNlpGPouy3aK2ftt7Vxw
lyTYarp7qm1Hwian9NFaL575Wq6en6303RES6Gl63XHHxtQcWq3dVLmgDl77auRedHkc9kN7XDGA
RmZsrJhW6n4mrVQCdhkuSnEdmcOpzuPAIRWi5DtbZiKyiQT6rtce6+pvi7Sro0WYyevRQMSzGsmo
PK61oLvgtXObjZXnfsoi0oxiq5QzzGunJkZqq9QPykIiza2AfXF590apVOZdCZek3cfu/NhQSVxY
AYbYqw5BDZx/+UofxzSw4gQnuiHs83tI0V6i7mvNo0ZueRwnDh9qH7bd8mVuWtzx17zpXyNO/0MS
XwvFvHaX8quRwuzumVdePF0pY7bt+4PMgSvUGOKMQoJahH3vkWNSHoYpoXsQPRo79dPsy7BkBBOv
EA2HK32UBcj+SVMZLhob64NHMtgGDOhYB4fhgNZjXxTpzgZfV5avg9dcJRZQiKwAWfJYcuzKiWs1
63vcOKHo2Gqy6E23SI+CZE3YABwkhAPg1CvJIW5XHxbnAKjnqSucTWTVZ1e4N03z0KKUNDlZ0CGS
2hTzda8POxNl22k0ADsQipa0B7T2rjGqfe06wUxDBjyVmxk4Lkg3pQR0oqskIqAkyk5w5C7DuBvr
L4hv1kPhL+lCRDvcl821RcxvZ99ZTeRDtM0yopT4PWWmlOKiM75lRRPkgArXBJA+1aLm1e1Pbbsf
QV/o3m22LH6TPrd5dB2RtyzN+bA039UiDdPYui7QWhriOlSH2448epYeE/PFTv9uRpOjQBuQr7jN
HWXn6HcaNoK+Al+1lxN+m3QKfQbFtUC1cdD2ZfO8xKRN+jqcISdq5uNCP0KbQ+DPTCBLmB88KOqc
Sgnt5GhYN4MhlUxoZKBNYlDmUFuqY6WMD031pLscNfU6HBLGQLwKkuiDqVyveI/63om/FMWF27EH
RmxECUyOhWn+SMp5X5KmWBf+HsmolcOntR6XnoZC88FeQ9iZjouSY5GNnWH8LSx9E7MS3PHBmo0b
w9jHy0PqHGY38U1MVdsdvMTx+7UIjZIMV/qiOF8tYhW48hnk26k6r83XZC539qxuF23cuLnKnoTy
RJtDz7mkZ8VPObLrHOEHi2aTivTNeBdlNWQsAh3mHCnVMsiyuyq5h/orbGHabebrMZ2DGItasi4h
bvUzt+WlBdvH3Ks0FKB6Ch29X/TlRZVmQex+6cbZn5OXCXXpjAnItdHP04b1RWMEUsBO+eAUF1MP
lZS1q9HXXpxvtTuHhlbeDlW1QrTZ32eFQ8rbDmfSGh5dUqtiYmIRdo7pUFlhFjHu6y7xhf2aWYc1
Vn2HXhWRf+m6YaN5D06Tn/uBBsToWxTTF7FMnCzU/USQuy7TsSYWzt3Jj2bjWFTTJq/yQGmOnjWQ
IdyLyIG9Ldm46aUnrnQD5THzKZF1UYfYMBbYuX6fFKRW0602aM8es1VBftRGls/K8Aun3uhIDw3R
3yZm0HMF55A7xLBD27vSrCe9REtCZbJ7spHxGB1VzKfkE7T6hwHxar1uA6CJGMw5gMOpxKazL2hd
2JjGfKkV+o8OhQUtX30PJxAl7bVaF1fqgEP1cHW4kVFMz/G8BA3p0tVItxSEQy9j+eo1EF11owA0
NDiwGbq+gSkqFI7NoTe9zmoziLvsJtXNQ2xnW0+BmEejyNVpYT7ML6nSB/VKomdtrrI+DXooMehj
23ZZ91Lp6nU3C0bf24kuP9J77U+klqDWCDqtCZaZdIrMuhWPRp1sVPO5GXIfBYlAj72ja9HC0fnd
sO6axQzFeuWUf1cRacQFfDeVaKUC6ESVdRHoX6STn4wLfV4rvVn3hVKGSideNdyxSkyvMi9oHQZG
1wZNf2WWjxCMhm0GVySTuLTqhnb60MjirVGInQYNRmV+jaF3rmq49xcyjiklcXg4jOo2KZ9gTEVc
u/MFAxfZF2iD+LltXi6OcilQ3NXJCHce7FqFupuBJTbKya1mX3iWj8NVHO2LKB6W4rmjZMzOs0kK
3q3rl9koLsd6K1R8mcHuPNj6ulNryrmG30PXbRbjtm5BA0fe9354nke0xyl50sYj1NH3OtIz+mM8
XsWxDhgYC9V/HTjWLhN0x0huDxalBWQt3S9rWwUdBNadd2MoHfV9pLL1iFypG1jYTnjcrjxOvnML
L/rk+UW87mIzuh7S7CYuhiMKIGyf+oKnNQ1AWAZ1PZqVIiTj+34KraQhsQP5ln7ovafExgNRKIez
AYtV+LoNJ6fpHRazP4F+XTjxzsoPO+1g67wt1emoIBMytda5WJb9agxBI+vphd3eKd6IcqrzYJox
5fls65QaesWNtjXi8iqtXTrHGGOe0qitixjGOmsyj1FZhWOen7qeyKpDHaf3vkSKFkZw1ZmLeoTQ
xo8ZZqPxroGk/NBh3eu8/pIO6Wtz0oN6BCLlqUtAoX9nLhk8STxA3+aPHdrFcUT/E0ynHNStbWGJ
vUMNlgTD31mZnpJ02QpBiNsPWyg9d2NMuX20b+KpvM3afOskrFGvCwAVuiXWlNFIPTeoFsoyk/6U
EJGWSBPP4lSM6i7Ru78Rv7ox7C6wO8LDorwv8ebZUAWz7R0TkuVFPF17uINaqQ9G2h4WeJ0EdA79
wvpklqb52+wq1yADUpOSYtNuzeisUcnsjUd9IEaaoVbMb0rGKcVFpIitJuYPyM38KClCHX9gzgDa
k+QxJetZJotHVaH9unS6PyRVuDrOaa0RNrB2s9q99s23Bu4L2BCCpVX2JY3MqYZIITkRV9H2HY2j
Y9seYQlEGgHBAFO8/nJA+00N+MPp/u28Q70ZgScSb/a/qfy02MSVIrwbdOH8pqxaHIxrE6SrdSqQ
AT1F9/2pJJfik4lEdhQlkdrHs1c775O0xkeuInnyQsoI9jOy71KV4AMMqVhza8iLSd5J+eJ8cbbp
kdzBRn1N78VlERa7T7UqZVbgP0nMn8/+yxXtD+Xv1Mvo8GrerriERP37cV/tZ9/c9jsv8O7/PNIf
MZo/n08S70g0KlyDH6DEKqsTjKZGcYDWqnhfbZPAul13dHBsy2281T6hPP30eh9yIlqm17E3cD3Z
C7SCaezrPSeg8Ye3o60CH+8bdvjnZ/wAe/35iFAy6bDXwPj1kaGeBE3pxPLwXGrLPlMUn8DdtygO
2UYWZknySWrqPXzhn/n7z+U+8jXUAxlfp+NyKj2h0bBsBuOHmnwqtvXbZQJpjYkKuY22z4eFqSQA
2unS4TKQaA2I8LahcYSMBZYG2iM/wav8dtpgGiK2gJsGrOCHEoS6DnaUe0YRjNv0VvbfZwGZWdkl
5e3qbZIHn6Hpfzdpv17wQz5xScWgzgoXtDRUD1FIm9LCj4i4XfuqG6LDn5fIG97m46aTiUTdJZFD
qsV4n6qDjHpVZ9WiwHPEBW/SkNSYwj6vD+4WVsNP2/B+N3uwbcDYYBpvnFTvrzdmelEYEdfrwuZR
D9EcfqqeZr96sbdY/k8Xy4c2s7ct8OvlZKbyl8KI5yqLcF0ulx3mgI6RN11xa5ftMzrv/jyUv1v+
v17qw7oc4EyG+oxEdlqbfrHQTpXd1vrDny/y+/n6z/h9NJLNNEfluvBAlNV91uOGw8rRCZ2dESZH
67PVIe/5X6sD4jDa5bGUEMi9Hz61VpyBbSivNgbjvbapn8mhqb61FdvmgXM+EZ5vf6FUD1P7rt7/
+WF/N6IkujWA+4h56JbcKr9MXq2YblKDLwl07T6aOZeT6Io/s1ofeT3elogjBXcoPAH8/WhPAJQ6
qalQD5XqlfOZssdJvV62emA+fUrl+bsnAnps6Co8ItB6fFiOabQYlZtzQqV/Zf6iMoHOqf6e+9kP
ewPXUdA/05j/iQn7yGEqnwu9C1h6DIu2mX8ZTFtPQDi0NXC7x+iihRjjZTzLposkEKf0TOg+H9Mk
4Lx9LpAkHeib3ChB/olz+E088e4uPnqHoc26rI6BOUj/l31dKPkHOe236bW7NffpXeF/pqr1m73C
JV00fcgcU1B8Y//5Zf20igm/1EA4XJzlUBsnSd+1Hs0t5Byfd4b/O1X9/mrS8v1ytUnLVCsZuVoE
4A220hOhxVfowhhZc9v6y744ft638L88I3J6oK4k0/QHqwM/artW4wD6ZjOFyhuz5niS9qAKk5t/
+Ir+q0LLHzsK/g8WSbw/1kh2tEa8fv+1PCLf/7M6ont/QQ4mweY6kkIWmND/KY5o3l8GPtMgsoKD
kMHH7fxPn4D2F+p/WEvIuFWXIja9P//URgzzL+RDoISH74+9SLfHf1MbeVu9/7HNdKvAE00fiU4d
BnJPyo/v15tpjFoJ/EKhArhsitReg9Uy2ltzcoPI6+INGXByBRFnPihX5DmOA1S3VPetNVMUjci6
zTM8LbGRXDWaPQetsiR+Uc1in1BzUMWTsy7OJzoNH5brz5tmMKXYpG3JgXh/01Whdq22iNgvDUOE
fTldGdUKkmShOhJ/71rFCEVsGZC/TDQ3eNOmnm3i5OSzBvQPVv/njcBs7El5Cuyx9WG3GmoTQ6wc
0T2Qr4gIxvIgbqntdu3VFFStuXca+wcqQAuA7bgPq2omr+ytP/7s4d7bjJ93gQS2LB0jU+l89K9R
Ek1dHJGoKcRCD2ojQiR5L1o44mD0iM1PPAGEZgzvr2sGZTnpfnAHDiuHw9374R8jAxiW3sR+pxnD
pejDZIzMF2Vsr1qlz2nnzk2fDnD7PlNzmcRe/tbVLDqvXV+eAKjXha0ey2l6ShwIXursFCX6xWRS
jnEK8DE27TGhXizqPp8EJaGs+1ajZio6TTtoiqXv7XIFakf3bjunt6PaFIc27/vTLLxHdZiVY9U0
8T7PQDf1WZbeqRAUG3ppn1KhbRelu4yLaDuNDZ3NSU7WsnOdM/1ULRmPU92i3npXEhvdT70TulJd
tnOT6GwV3mM/TGZQaOW1lVYboyw8n+QbebC0TIPEJj3RarEVdtH4Y2jq+ah3txlr77qZ+t2U6PFF
lGXaTq+m3TLPZOdSpJo6J7nrM6XivlYLWE+UH5UyRxRnusgIZS7aZTxEhd4fJmve09Nc0A5bTlRR
DHLILcjdaFkvS3MRm7zJvV2hGpf9NE9bS6NLUc3V0NyQwU9k/7I/V9AzaVYVb136wcmdxPf5WN8X
5m5yzWRnmc3z2urljnLNE3TLJCe74lmMM8DFyabDOq4q8FtKDMQb5psqVkZZ+myoGDb5QdUb88J0
llNveNXRiWNiki6rrqxZXCtume6gwuyOnhj2s7ssp0ap1oPh9A+zrcD20kaXUU0tQlt69dhaVK+M
0Sovba+BIIhGwmP3pIlleBTw4AyJDruk8Ja73iExTWinSaSuG7p9e49whXo5j0I/1Yp+ctol28WG
Nu3yjqKiNkTp1lAV0iCORVIrI/Otp8q0HSvh7pQ4/lLq48L1rR+RV45HWocpZbj1uJ+QaxojVwvG
yGtvevnFnJQvpjbQ7+E2R9XQoQhTSm+jOqMIlaX2Pgl89PcxNJVz9hwQCJIpHpTF5ptJ/CUuqCtH
L1OBvo+ZaqFZZIdB78eTibrxMo471AjNk+HGzbZ1nlNRKyQi6+hyLPSbSYv9YS2n+ykdDhlZ8evo
XqS6Gy7QTpDh3dStOp7aFF6i5l6lZoDVVGgt9FZ1H6/iwq2W9DS42z+brA8nYvk8iN3RG0e/Kccd
9CDe2xBVXcxkouTqjw1JWTOpYFK6BQAFMLgxB7/vRifQU+ugUFOu3BGMKBk2xYuisBb5J0wIpjRY
7w2aDhSBLjkVfmOXsXp/M0VXF+T9GkbNKhafVBZxde+Wh2WIBcQPkKWZuWaedfklMcmO55wBwl6x
Bmq39TanVDvpYCtLcXSrNrkQmZ6ErcG+ntwzuCrtVRiUGeKBHqsYIjAFVdQIVsqwHuv6vGaqAZrZ
PE3KsFyg2CPu2qlRzj2I8E2bZsZDl5OgVDT1h2N0OgmRKXrS49IMlQrShEJE0VMluq+Updpr02UI
P5urfy8+psuBLdvk9OaRnHk/Pqzn2QW7gJvT1m6bqfohgu/3rPSKuoll0aCPzBh+3Vp9aF3rNZ3d
/LuXWYCx6wm/AGKx7C3nKmqa5bASNxQlXGuiqYorAA1UwzNXv08X50mh1HjZ9goAebcqt0a03sWr
ijSCbe1FXzlsr7m6bSKu6Fq9uys0bblzSdAvYb98F4ZlXynT5Ny0FLIujcTbvv2UR/2L5ZXLRdvb
FOoSMv2NHFU7jTQ4tww0z7MRrnwNJnejV0M1HvVgcimgB01i3xU00wRdRsl2ogmyclv3xUjETUUJ
4Hvc0lw5lZtVd9KbeSqvWiKWvTpP1U7oznJO6yk9ZCqSYE3rmvvGHgRbjVPLqg6wAE6UQLRZERel
qvHF7dIQ06xu1dH8IfUBVFehzMacVNs0J9nsTVO1SYe12KRe4d5EeVRB/eCJvxEYSeahvxZFHV3H
wsn81VsOXtW1F7ZIoRTBPypRqR3gRGkudIwjdSiqH6a9OvuGfggEZsAlQ0lS6lB+CDk82px44Zqa
w7Yrdf2hH0xACaZ9563Qexgc+Brqc3kzWCxyoB53CvoSzKxCn0re2qD7qpp6H9VXqyfFXnXZLaR+
7V00rZIEpYro/1naGzjnl8si4syYWPFG1UV7AZeke6Ob2HAj1h6gIwNY1J0co+9OuvwunTrn8Ocl
7spA7b0FoB2XKBzyBF21NfPDkbqwodJolDLaZJZ1nzQJbDhVeU5yT+w5bsLgmpjXc15RLhOWAEIU
M1Ne512snv59Uk0R0oQM+2tmnbN2FScbAdxgKVMiYNsSxmYc8vbYmoCIo3F9osv+th4W9QYosHJT
pt21ns3lF9L51V6dOvxttB7TtKcEn4PvMEe68Vo4w8KlnJfbty9lTvGELs0rp2j8uRP9yXJH91wM
ldiPpQvdNvIijbJ+M5aZrEtaVLdjYnVBhZbjtlu+doNO830/JruZGGQ7xfXy3NWj7+SpeFwyeI8m
UUIRp7uHZlamk9bq08nL3Ecnw7nYhdcdKleDRRRyx605lSxGt7T8eimsoFig4MvmqTjEcQSJ0DIM
z6MLWZ5aGo+RURkHoMfgTOXvrYEyXKfZD3Fpi2PSj8Nn0erH4Bj5cphLON7A9u5Ibb73tivnVEsL
oeYBlDW2U1oPT/ZgX0Sz1B9cyySMkqm6LWMHVkIn1q/bRZWV2Mg80Odstq21M6uK6t2C4ITwdP3u
zwuP859cWu+WnmGC/FQdAGqIhv/LuBpUG5PIwbhOehr2o+meK0XnlJ/TZkGYRMy2amQ7jBIKGh0U
CUTnTz3yapjf9aFxun1c1cbx7UubUMSv8JRBoy5XebRGp3lp6G11c9+N6lurq+mJqiKYGGE12qVe
XZ7XIi4v7KLYukTSAHGJiz3R5A96bs+7snSIsK6WoSTJg2DkBr7K5nFxKtOP6xppTqM9R72X74SX
WluzWjNfbyvjockOcdS3p0ivIXmgxdo86WUbZElnHt5+evvSWjGCNwMBXIQ19evY1faZKNR7qm7R
1szpu6i93NmCSKYDupnLc2YhHj5ETh8MelneVg6ADB1+L82s9cCqsGqDXT0pefPcLzPqs5MQx0Fz
xnOidtN2tkbjRmaOfdNTPWiI3NfUSedvKSxAdoGWV2JY80lA1+kX+mw82WuPwGHfEWPp3U1rqdBd
Tc3iT5NaPFTO38po7Z2qC3tHrLdNxlrPPS862ENkn2xFz45pU3+zNJHvlDrS9mYaVUGRFDBBR/zB
0JXaTksJo+0SEGACECxQG83PFkgTo6y3rhZh7lKY/0/UYLXT23dq/aQmQ3sSwk63tduYO6gJ4MnU
B3cPz4CAsaoDQNFSCR+ttgYbMiR3kT1c1Bye4ir1MQDZoYy78eC5kJTRD0PCPknTi2ZKAII4vYYn
KX/AM+FrYm6J9iMd5i199Sno5yd1QZptQisHDqusuejEJOhBcZyLotSSk1b1J7NR5yucZ7EBdvnS
Sfw1y358yoX5qkTDTa3Q4u2VYIjKtj1EfWT7EyjMU98W+untO4G+9WYt1f5JuQTUGF8xBWSlYpdp
6LunJJut80LAAkay0W/hQdjO9exdLXV61S19dcoKL1jqXJw6paX4u3hzf2GU9bRTqvb76jo9qmBD
dOwqUYSx6aKoNsWvicTTNca3NG6e45PRxyOwrxnInDeblzWdgxDZlGNgi7Xw8caqO18T5XC6802J
SiNjc0f8X10RRQRGtdwY3VL/7US1vlG7tb0WmZqcE6cjfyhf0O1rE83gObGNG61Fm1Hp69xPUmGG
cRnT8XdwK5h65rpqr6A987ZF1Ltg0OlHi7Q0BagDFKlr12XbQEG/Bww3+o0SaXdaBJBtaVYj1ACU
h427qjt0H8utokwRAwDaC9QHTMRFbGXbsa0iqFwnyzfbJb5SONz1y7h+X+PCb9Qpuo9GVT2tegGR
1qC0oV2LgS3gTle9cUk6Sbt8+6EYdROASIqOiqU5l2MKlnVKsvOaV9X1RJB8mc9kjPXWc/wOFEPg
6qW6V0exnFTFWY4D3KydWtv7UgBUS6J5PI4teqJrj3qDooPPnFS33oukGwmd4+Jy1r04iCJWppk5
NjFLf4PUCmB9LwaabwG4FY0DLLSwOadXzVbU9DBNtlb8WPaccNxwtjzzIKCxS+bcueBURPdnvLPS
stuJvG2+bnnc/JxX+sPYl8aJVsl/vhQT2SQ6T8nHqsVVSvLn1sgqgDVG9QiivnyxsS/A/wa4XzoK
/21mgE902XIUkS5YJfWdqYmazAHM0NtGWEvYRLSuW0XvnfPaeUaVGFHzelm2fd7Xh9SBkTSHPreJ
x+qisMvUBz0M26oecwWbwHJ1O+skEry8bhGYOMNxdppT0hjp3s2dH29zINC5DzzmOBBtGd8MUbnP
ObbMjvtFFcoCEreJw3nSf0jC7FMXx4HS6Y8jecvjLL/0BeQGeTGAJ5pib5+iZrZrZoBYyuSYl0Ve
flsK27l03Tw7sE+1UDALB1PQoccE0fa0dD4qYPPj5NG+7UCkdJh60X3xcMnp4oIKIaKfM2E8uVV9
VyCnGfWm8WRkTDP9y8oBuuw4Hld/1Cf1sWqcS9v1lqvOclIibhCenWLdx0Z8GYP6CEYgVg+Jtx49
Cj9h3an6dnXa+lKTX6wc5GwrntRo1J+itb3g2BMqiraeYJIUu1qqPeaj+Up3WvWi1sOVg0e+mt6O
/JlRBwpd0lrvjee0yJpQQR5bij1MZwPYk+6K/AZf0GyQivA7PZp3jlcqAev2vrYn6DmF1h8cyJ0f
Od+G8HG1d2asSSzx/6fpvHbjRtot+kQEmMNt59zKkn1D2GO7mMkiqxjq6c9q/TjAoCF5Zmy5myx+
Ye+10+fQ67PVwtRsFzldd+ax0Z3nagh2JlH1Ppuy4wJZ7Ali3bV0kFEaacylNjhxRtr4fd9VfzEc
XSq/NVuRMfxMK6nOeio/XUsi7ib0qLiIZcmPalZfYW7+8/LR+8rrcuMkut0FPU7hRkKbSEUHkDfr
0k3Be7dehgJHbB93TNGEONRB61zVosOdp8MOQkhxjmvpbkSSZyunQc6Yl/GJqms6RmTNco2nNX1A
/isNFnVCRdS8NIW6230R3Vyb5IpxXvALVyN85EDyWOo+ujzofuaWfJ57BRw9WaxTpCCUjWABvcHS
52SGd2dUAjHQyb1n1OLHalgY+vaoxSxcfo2S8nV5PKbDwDpDJsxEFP8qPfXu5rKjPxyYanG/VEE0
nAloHq6ew0ldtstuyFW8S/revjBnhGg9wCrx05jpVg9RZJlB4vh1ug2k2DRVE++krAh6rp1grdos
WbVZpp9UGyUny+vAgvHg0L3ff3jdrzwuvNdh1MXOapPw2c4TuQojvdXKYnrk4/rKexPfsiBR65n7
8nePpjcUA0flZCbmCQ1DG8Ir38PUeVJobNdeNRU7DIcF7wis+So0FsNF6V9iZKN5vnCk0IMgyg/a
ZeMMpdnMdX4CUMRAwodrGmFsmsNhOtnZVJzDYUEFBaURM5B4Gnvfug/+M9eg+8WwpsNAQD2RJhaE
1cW6+91L5DWnrknIXHENml/dbDtWSK7BIt42GfZfqY+Oyom9WdJwJ0j/OyWz+FN5Jjt7w1wfek3H
ZZuluLcFJnKfc+CaOWIGnj5dZUyQit1iD6dzKc52H6TrPm+rHRMSswpjFd/8hU8IUUJxmJuMqGFM
//DLW1UDaPO1Xaxtx4QrYiQtHnUR0iPTQouzSg8LKGHvwVAtdAL0qUFWVzfGDPNn+EOaqPuMGbnc
TBlu41SfJscaM2SV3rgfZnte4Vv5G3ZOe6vahMuhf3lIchD1/f9LNOTpQXFAFXHG+e4wSets/S6y
sLm0Ps6Htp6SQ+o0f0pnTimdmupSxvJnPaLoJ5t5vHlq/BEGTIOlj+NJtVW9nwBLPX2/xFZ88vMq
ph8r3bucUTpa7i1riuRe6Ow/ZMIwrKcypXZ0DioL/JPHdbXuOn0DxA77jNv4ubSj+Jin+rdV98Mh
GKx/qV8uT2ld/nH8BvqLlfentkWtrhtXr5Ne5IDJu/rN7nuZrhJ7vMgu9FfVrMN9LeP6glLUv1oO
njLwruamAgvHPfuiq7JqpKHE5SbBQDhdG14i0xTPtQ25oP8bOyA9+JnSmoedEE9M+Nu9PYbWnsev
dy5G22fr1PzMHNpwi9HXY74hN4xhUnThMaYJv+w2xVQ+kezGz+OWGjuBUi+jI1bfb+Y0ZeEpiKwn
R8XizvMMAM9UrFUS1P9lOEwKfAbbuUbU18Z9/6R7LAZZH5LpQynl+c5XPDtqCwJqPJUA3oDaigDl
owdUKDIP9SDrh6e5LVwG4PbaKf4Ys+S7Jhnk2tZIlktVtye7M9kPfe5FYW6ZTOHhz+3IHIq3Ifrn
Egt+9xPTrsvWzABA4vmCoQZv49IeQk+FLwAbwoM7/lG+CW64pneFwAZXuAlGbM/lWRJl4a9ipNh9
6FH98EfeOqh+uwlSdPVtnQj7p1bw8li+pE6tLv7QJucw8C7DrIc7Vvv2Ph6tuE13dGmvWnbmIzDH
pcKsP0lKGRkI9+RYnnMaHl8NXQV+qo/mLXbXvcbr8NQBFvrfSyaLc6EydZcjsmi7K/S2d0JrZ8Za
bavxqZtDNElDp4/eHP7Kh6j8SqYPIxovW4VBuxMhIwRdkeEw+156EiCyDjLhD9Qho/U8TJs/nn/3
cineezkuG7eR+jkvGhcPkAS9PJpkGzlMGgoVhxs5OxW9SUNmNzaa3Tw4r+VjBmNs/0fWAmpSfpzv
IpVl16TRXKs8HWQxexcpC7XVvhkx90Cb8GkGNyzKw896Gbqdmm1kY49vp8DCFhykwU2NMn4Aad9E
1PNEEE671pIkiTzsIYdUFZCSbj2Edf/elWPBxrLDlNupftdaFbeBWzbDKa/FS+FOw50I5eq+3Oex
jM859q0z2QJ/o0LH+8ECQFbl/4YspU/Bi3Am2lWvH4X/RroxKIB2urZMFkKobdSH6EFP3NUuhYzt
3RNfSqBa9Kv0b/BAc5yfE7OQjema4I3ssF+EUG+XEKKJtqtqn0a12Lolj4DvEipW2R8Xeg2i32LY
iMVvdoGpk1fJ6GoyXf8h02J+4oO9R47bf9Tsna5ypiH8/pcsd5IHoRcjj/3pE8JayTD/rAtxsMoi
PhWpHZ+GMqm30zKXKwCI4y1YgE7pIftvRKhwmypBk1zUTCxArPXGcu5s0LITpCW1KXS+fHkOTZDJ
p+CkOmwtSPSXfV1WJ/7I/tIVZnzrm5Djv0+8vZ9Ww73KzHCA442xlNH0OQcwus1ru/xSw7JK/OxF
FYy7GX5nhySaoz8SJsK2bINll+vizZ+W7jqaJt8NTWytizqIsEWM8VPQNsUp7PjvrWW0cHb18v5w
QYzxGAFQE+kRPDfDWfmvKNIzgnF3FyUqeE7HvFuRR0iDlpXe6ftlUOmIPyw7Tm2cPhvZYAni/2Gp
f+IT/srYJh7MzAAgGG3cDXo2mEwKEHfLKFnFS6qnoGrvE+PC7yUWY5Zu1WEEuLg65bS3mFtgHtiY
grld2SG0TqJsfBWZHl/7esbPp48Ne6cPt9cegBHIvA6E3U2lo/pNWuEmCfrhsytSfZF2jHTf2Y6o
2f/iNIhLYmiZJuM9ElX4ahmy+BqBlUGgR0xsdSZQ1jksZf08d+nfKI2t++gH9csiGFzW884pO3pf
jYwg9NUzR36Hw4Dr9Vk1U7ZpNL/xMtrkDKbMKO3HS+xNNDVjEh5DMRcr102Hr0Y4FAXxT5YK2X0u
qmI/SNNthxw7w6ij/jRZZt7FEmgdmVAvk87NZ61q6u9emouwW4qa0K72faCoytIeHWVmPdJO6gxV
7PJOJqu/H1kLik3t5TxBdOCfk2DMYOJhu7FNkmzSJs631aPGzkb1arnp1Vua7oLzvLvMZddQClb+
uyOj5SvmxmPAYZqnuaGhaKW7/MyL4g/RQJR9sGoSL9eXPoO+X+XNxbFNepKEapyk3f6znb7dewlP
xb7d+VrJqwrMlgEffsQhc/ZRGgTncMyKbZcvf2rGUfu0tafn1MrpSrBAwZ/XN6QhMNojS98YTJhN
MPnVdU4Kmleh5rclaV+s0X/DZuE/oWnSb3A0Ni42zU850R+2fbc2yssvPNWLS6FsepBGc0XPtxz7
6rnOeCJTj/2crDG6BFZUb/PY/sE74Lwm9SrTyXStFDey70zZPeui7K4FoTmNXV9lUh80m/QPf+rP
PYPkf+VjIE8SX4YT8n2e/zDp/E0QT7h3LCNAvLl1e2OD2t6Y2fNeJbRbDMamhmKMdVa/L3BJ7Qp4
mns7wNhTcgKcZOYtX10OF0kl6Vu23EYxt7eir8ar8H4Nk6z/SxffYFcy+ZPtPJeqCl7RAVUrYYdH
ifPBS0ex9x6b6x5dzMrVbFumuonuGIOju3LH4hTTHj8u6J7b/0sFtdkN6UCbFFS3PpzYJ8ryl+0U
w7MU5AzUqV1yP/xUug3eZwyqmXSCsxUxO+KN3UKk8D5RiLx11RQ9IYSP1lbIexIxBT4je8BgUsQk
NMyT2eZNFW6JIguO3YLdIxExE0nJ460FGvv4rp2q/4ZmGDYPTdN2CUz8mfGfrkJr7qkvfQkdogXV
MFjONbGi+ZPfqsxhOdgG4bZMh12GKnjv94wNSlfnOG+Es+fdDQAsuM25b/pupTVWLWfBnpNZljmm
4VRchrTh0nFm6H4PKkNf/xeOyM6dxg+ufl19ZS5bmcQMwEhyCZlp6RmoyCbSV7cexyuQ2/aU6+WQ
jxpDc0Y8VDssMI3Y6K7qsvWwpwbi+Hj3uqQJGZXwFqol/mVZc/lm4Yv7TCP/WbUFU9zvG+XxArSW
R4GYIDFDMinntv2LGVKsPCSR7248V7vMz/6DquSQ5mXawzzF/9WORHhNeM9XLNtwFVsWwPqH/jQO
81tQNc6tcQh6KHwgbmlZcvrPPqoYOdiM+jJx1VY1f3oekHLFOln8TPW03Ab0OCsEMf7Z5g+Mi2m6
Baw4AHGTngRCYi3CWJzqJMeK6U+7KlqoF3N64/EzclgDskxS5++virkpzkDjHU5zLiDPXc31WEJ8
taznqUtBDC/ZzfKihz+mJzMeRvyGBl9e57wB5OSmu7pxvA9V92+xndsv4ZyHV5bQKZKfvN6GjFr3
tUsF69p8+o6ThW8eaxdWq+bJDpbgLYLgVjYTHRsStFc+wA9n9O2PMaU2xH8swHv8afqSFIc+826m
Sk5LmaSIUOL2w5tZyKiHK4sH7AC8EiJlOxJtmsZ/KOmstwAV0k7EQ3Nqi4bTK2qYWLhevXPpFbki
IoQes76Xbmy9ER21YEru7Yliv67jXR/is06mYCCe7UslNMhQHK/erNJnaQv1lPf4lqPSek6E+O3W
WXYiYDa9N9r/qP2Jar9gHrbqFqQCQ5FciX4TlAnEPXlJhFl8yfCVFmx2BX+dLBmn42I0vzSNnxi5
P8a8sC8Z45m3nDAvMY89VvDOfPVRk9xS0mDeqgqwSqLlfP7+1snrcNP3dbnPo+Y5c3OboBDt7nqR
LXuOz3X+mMt+v1R+eghzTCJ8MCDalgEf0CDybFtxNRxi4+P5lf3PionZ3m8r8S5SJj/aa3mMS7hc
bTDQqTxmzskQrXRMEFco2vFpqofmwgKOAtmO44NTTO0ujZPDUATLy+RmB1Qz/laZuvxhxpEd3OJs
0tEnvDwfp31WVPm6kn78JGw7OI4zA6nCT8SVnwM2Vo3X37T1yxQlkEstOzlUiiEUi52tGDt5VtQo
KcgDF/D8ZfApP6aSwQsL2OVpYCa6cp3lrRSl+0p1sw0oRc3kQ33pl24flWz1F3CyL7KK1WXg4Pcm
cwyjwrrVuS4vc+B+EZWhLuW0MCyafn5/k8jp08zjwYyec/5+gUSAeEza8sRq6trGefXDz/yPtMRf
Al+2s1r97MwMQedl2xVx/J7WGd68KfO43Ho8/IjXx0ORQPPikcEG17KSU4V375BSw7RNWH+IyfPW
bkdO6kSNcJ1C66tJbTyAXv5HZOa+zDCZvAz2TxH8a5lHXOiU/HViRPpBYGC8WFw21qzz4xyinXKq
vN+TuBm+IHdyWB258ymckTIpLc1R+gDM5dwHr/RC4WbAOLxL2vckbqsX29j9q+kDXHvayF2JCerV
Ln0bKUyLr5Dkl2aaxov3KK5zl1ZGPF5yfl2ION+nDynCEEqxn2YYvcFDohC3DFXD6KUMi+G+CBxp
s+S/b9sH37wATLuoThyUSoPTvPTmnHlNwiAlsTGRKzLVHpKFqFcsJdvhlBkG0W7Eg6eI209jymSb
Q9o46zx3IMf49qXHxXJoOok+AsIS9QRlcH9KyZ65D3VFXpv8ORawlkMd/ZR+mL0Gj4KhD2NKVu2W
p2Aqk03dMUOUsQhP3y+BKjFkyRSr7eP/GFMuxlatyaTaIOCJDhgKxWUQNTGwSfMlnUXu1VzR4kFQ
PGnxqLbLT2aK1S2qEPzQKgarfMnam24j92qRSxYxwa4S54DRwLumnrKeXZskuEkW4bFm11as62BZ
0/93a8qM7jkvvSNrIfPbakr6IFJg7o0X5BdhYG9JFvUrmvSZ0ZxvvyCnaxmrJN4u0n+Z2i+nYuoI
5iy7ZR80zVHrnngdv7g68I/PmbU8eYNjtlrb4cGqY/1D29d0mHIqHE9s8j6pDjYZSKsCCc8TW39z
kbV99bJc7GtCKhBKOvopi+vD9wZ6nPPi5ERMzGX06tUYP/t6YTtNX3yxhMMx5iIQ9duWE1A52PkX
yqA+9zdJ6b7VlhP9Aq50ToeY67rTG6oz+aPWiKga7sqeC+OkXFVXB4paBUM7MqcwWpKtPYGTHuJJ
MOfvqXOt+RIygNy1dB6nbuwGdguyXM9Op/a6MWY9MEu/q5I+zyoZbQzaITlmyneWrdIDEBf8/NRg
WSIZJy8yPvEe/VUteeyz4xPm2R10EHz5xTAd3BYJK3cCx6a9dOs0bUYe4m17C9PxahctOZZL9Pr9
6IjpvdeZCDYOvdTJA8nJDAlvq5U2yYEgVZJyGcHeFt95c4TSx+/v0t79LDjqL2LymcRJUX7976sl
fHPmnkyeGK3iolQJXixKYdPJ/ZglBYd9l/3Rpc+fpuYTW5lmw8ameeLM1msijX5b3tDs9WNHlTUQ
yqMaqRqflc7T8RjF+qLZm384jpddktLDYR+xepS1xzY/Ql5IKlt4SAruibIctgOMze3EBJ9RVPe7
1xAJgtRvn6Rz+h5vAhtqL5ny2Xi3wUdKuBd81OAwuGiAJO+raS5kmoS3cW7te0N9fO/KKDxXQX6K
Cu5ErRr7DHUkWPelXX1UgQSgUOTpD3fKUUrmC9WwgTBJ/wM7ppa7JDTm3vi6WRWj89JMvvtUyT59
L7oXaqJg23UZQgyvyG+U9IAbJ/hA39+2AmGTwgC1dxbjvHI8/ZsbRHqJk5mNjslKiXUx/kj5tJa0
Mr+lCc2ayqu5eYP0QYvDQjSuYx11CXq8AExBbCkNbi7d7DYIde/1ON4mCLXwZxSm7WXeu4o81LJ1
xbbHyE7oaepdvl8Ct/EvORZKELnyVznr9DB3Ho0rHdN+JMn5MxAD4uCcQeD3t3IuDwlRaIU1vqq8
rP+LbedzSuxpXYpoWcePcjyXRv2cuoZCqy+PYxHXT1E6/2D5np5qSdJYjEwhNMPyrEp/efYZxHYh
hXuSDLe5QopRVVG9r5AsbTgk1SqKTHlJHi95Xdtb+DIKrYdJr6q7hgVr3knoI+kvfPf90vVUvn3B
Dasi+ZQwnqnsktTEbJxuaRVtfSea9vHiYTtfArlV0nFflgpCRhrRK7ZwKVamsZ2ftmjfpUnIonLT
/8Kmnq8Feo+NA3HArXT35pfRJbWVvH9/p7sGMYVV+OvJjxfwQOEqAinDStz3EOKhc9v5ZglP3y+V
UF+9mDLQOzmCN3eBIBDB6lDBQKZUXOtxrdU871vSa158gqJeUmXOk9edo6l+V83IvJYZ+n3M2bxZ
VZPuiKDITpNNi9Da9oQDqAcd2C2vTWLiV8NydOXTcx+RMcSvbPa8Q65mzXXVHYos9i4gGsZXz6Au
8Jvwr1EjhmjSldguV5xcpdOyElbVh1XBukomqX+zZTq2QBSWZq7YJlKDlUuTXb+/+n5pUyOudCrv
I56IXROMO5uoVX4/+H2l/RJbgplHI9q9KjLxV5flq6cpMWIH6maaPrZ3RTdCjyf/NA9r7nK++/71
Ko1s+H0jUUTom14yesyD1UuYC0FzFS5ongkq0su8RCwCdNC9VRHwi7Tw4UA3LviXKJpeUt4V8NTO
RWTT9DJy+4WmvDaysY5swnjCjOyxxu5vBJHQLqx5Q1EXX5jPIdKzhf9chiY9GBxwe6NYfuvplokH
4NOT4FK6WtzbHGnfMJgRzXt8mfgIr24I5WhQZN4tZrEuDbrLXRdWei3SriNdkKXFjqXYn1QuBKCm
cXaonEqeGemzU1FWy2iumHc6UnAtOqMv/uNlEC6Z1TPyybQHkjC2+TFsMelPFrMtB9Ai/B6v7TkZ
yCBkMhcQ1pTKW+Wkb+gQurs3cdL5PVOUKZu/ehWPp+8ri/38sQbfdFoybrMm9KDTf39Ju9YDRY4S
YvsGj8u7y79CLtbDUpfptY4sd9+0fMbfvwvDcr0PXuW59XMmIA7DJPATs3f4/t4kbMQnn037ZFuc
e363fJTKf4uxlJzEuLDSWlR5DVzGq8OIGFpSHdRNuM+6GKLjMLLUewixnVXYxKcpSA6S5X+pxXZE
W7PqgvEl4YmIGBjex54lBCOE8lg22Us513eB4SIWbGbBc0GOJIK53cvF2YOt3paGjF/cDO0Sbcf+
c5gZJFxYyz/NtvW7Rl1R1OCbmjG4OMNXyUJmwYKbzeqIhGNMvFM4xsTCwfrJ83bdtcu2jsYvtDkn
gi/HKrs7I2KsBz8/WjckcFcgcOLxHMcQlb/ygWYfEXfsQJApT51ObsroA4wSPnf1l7/iJvf9W5ye
hTlm6qt1fnrKfWIFyIGTbR3ml0sjzkn7wyf9rgP0g+8B2i9Rn9OpzqeTLkomE7/Tq+kPZWd2DrQh
XQ206eizGAr36UeAmpZNJCCZMnO2UrySrEuNZmg/JIEWSKvovLGwMv8fTfQ6yN8DNCgMGowFAI0k
ej+M/wX9coqOuVPvY4fjt8Ywb9DwzfbKJoHbcpOn+M8UxOvSMCV7N/m77fzAvQD54uQkx5SITbu2
9sjk1vn0TM8Or+gU+/81v2pwN2131XUDKh8i1nKK1c/SU5ckVOuBj5/HNPCa4T+7v9hoAcKXxdWb
CP5KrtUmgUTtLpvMoldFpOqxrlZBdxXWA15u9mqyqFhBjlI1zKE+RU64SspiPaMRMzbp4orNdsUI
WKN6s7t2u8joYIhu5MEB68xfK3AqAbRnyFlR1++qrFmr9DN1XDZBqDcHmvhzVnDu8Vf3iN0wWX6s
ErNH9bju65pFHWPNtASaAAao6N5ywjLbuhE0KVhK3XvsDFfDnBkuF5jRgmxQ6Ar3LERrN1dHFExW
Ans3qy8ejglvdIkaHVnVjDHIVp82JN0kFuO5IlyH9CkPrO2F+I2/Iq3FCmOeM+8a7lLLO4SagjAY
43d3bo9LVz7VlruNixyfH3fYxCO//FtysyCFujF527m5S1tmrfrAndbeUS+/lxzpYiLuphFXRw6/
JrvYl7l4X2w2LeIqDMGPOFSA/aVBeSBVzllL+kqy4Y6lRnGei53gHW2X4kfIM202f1GJvdkxKbHa
e+lJgEHf86t5ZHi3QI0S4d74NLbG/U3cKGsU/kKRS1qEvqHVAcnoP0E7qdHGlttg3oXcs7q0bjwf
2t3Ag72BC9P11rZdEKkiC5i8YkPyzQ4pCwmbQfUcQ57KItxZD05X8hjpYhJaslNHZF6S5tsipkFT
w3pJ29c57I75hAEavU6RlquSAV0prjLL1hJtWwjaKKyK0zCDxhtxJCYtkJpmVc+cWIjESQolqZcF
BBNP8yHYpbNeOdcEyxGAI/8R7gJTKvF+Np3F5zFf81xcCsuchiw5ROBiysA8+6jJo3DiqueIbBKx
Z5N56Ors2PKA8acDW70TPpOd0zcIsJYPlsaYA1VwCLt4U1gn/rHCX131NibTvpHuk7OhOoBT/kjG
SEHe9ysryP61MPiECJ7mOkJCB8q60ZzUAZitvF8hdHxlXiEsCEs5tb0zM29Sw04E0any6rfOIPnI
kI1ya6EXxg+OS1QWGdm76YZ67DOHg62hWIWAkBfXIrqIi6vyWcEw4BzwT8IdfE0r52sUYp+zyrKt
jjXKePaApFW2tYnnH3Pwq+2b35Mhcr7mtnQNZ8sY/hPpshvraaMtC4CfubPiXOfdX4ZFqNKcfSI7
bHufCyQ1QpbGne7b/0rvZzkShTCS5qm7e57HFoVWckaBuvNdAcvehnYbcjIFCohbNuzGQrYbpVOW
XczrJCcxl23e7JyE0feYbCIXmljT/04Y0h5G018mpBKRbtZVC+VIsnwZ0ODIxXow7rdZ1ly9FnWO
FW+jtD80QbOdBnfjufXviRMI7fd+ENl6hMHGY2WXMcXhLC4d+UXq1J5bZeN3xcWK+kPCmtrqzJNo
JZSj5r1vxqcaqR23/yV3gicvgx7qtjtrdjamgUI5wcSL7L+VH+3L4lWM1M5pxrjGXZkUd32anMtx
OWjP/SjLfh9GCKLnOyrEWMb/JjvZRzPr0yHezxCQnJHgQHyuK+JW92k5d+gSHRD6OUKY7mja5l/P
T4zcf9UE4lXU0z8gpVtOIby7uviNWxnep3oofBqXrNXkxTgIV8l+ZV+7ST0iJgjVNX567BkBun64
aT0PkZ9iG2390FHFqch6QAcUwgBQ4348LX8F6CUejPK5SKuPMM8ppzi/nHzveAo2ak0lygCgLhPI
50ikQ85pUFkiao8S9qqfeQAFCcTKbjUBwHE2obyu3oj/2wA3Ojal3Be2dWmB7xSP1DRRpuDKOJ+8
MoTDJZ6jpMIog2TeLbdMtv7SC8JgtHedFX+Mdv8LrWDZsrdId3Zq/Sud4dLB4YY/uQuW8FlNxSYw
86Hy5p3tBxBBu9sQEytrCPhJlFw3y5/AVRs//bd4GKPGap/XybUkVYCU5N0UyXuYJa8dmZwtekkV
MOdP680jb6ZzDynq3lU11igXekyD7krK6N1eMHG3tzpk6FFjyzVQwK3i4mIgmVJ0uUv0MlsCad+8
1Qk3TaLrkYXA8joZ58dEMBHeHv8ucy/j32dUEuQk182xaqHcxZ07H1x2PHtnOAvdhdsxp6Ct2bRt
HHHLmFAOluHHrddhspArPe0Jr96mRbTyyxwZDtLb7rdCD8kkbRvgNcBi5ZL23QXKXaW9BCJmH4Mg
fTR15Rqb+FUU0dqtfod077pMN12XnDr3PYcsnWI67UWzlXX0mVF/Eod16XmidPqjcSlthH3srXwn
ZLZLSE8Yhh4fQ8VaeryHjXiZUdDoqD2UVvSMYBiRdI6Sd9gFclr3zIVdGw5m2fxUAYRf1yr+9X7K
gzY5TB1eqfJqBwCGSyZaWXtSI0kU+csQ6bMo0f4IHnh465FYZfghR0Uqpxavvo+uhee5HhQApir+
WxWUIQ5TshVpf0wx0Wz4hf1vjrp3Ycgv0323HIkJ7jamn35NI5+yYf/Ffg2CZqtxWbzkcXNatMsw
C553RoWUqq7aK9E9kpo2NssFBIQeRWjGShrvxYrlYnaNovZcG3mrU/mnxAawDuf2Xlr5czdDZY8I
jBOoEXQjCZlzkVstjH2bBxt3UGId2/TLE1+g7PnT+u1rjWp7NbHRE7N1jLO523qyox0BOZwl/CAL
3LLpEdHiR8PD0f0v7ONbpO1/aK9a7KMO8IK54vRaYIO7Z0chYmjtL52I97Rvvuw5fgWW0jigA+Hj
H2eLA0phx4eYjEyrDe5ANvXKtMWMJ7u5xMgW120nc9TxzOnVg0Nb/kFLLtYfA+Ovh+brjxOW0XrO
T8T9Mu90cOqAlEK9szD/7b18bQe1ROVN45mR28ddGyyVWoexxUJvwLpTgdfAaMSWn3DBZbG2SKR9
eIwTXiVCIUL0pm7rTXi2iF2SPb/a97+jGo27BTHK9QqzsWsaSlLJt0GSQKlU/zrUDcxIKIAg1hUn
VnGzO+06JyVdxRkpdKf+K6zeo9FCJbWg6q55Hk1Zp9bRZJO6M2o2rvFnIkqw0x3sXae/LJ1TbHLP
G4AxkqpQheBP4pQ9nM0+C7L2Fg9nsdpK290nTU05vyThOmPVsSlBUntV+fFYJXvGdjZshH/MTMH3
iOO/Kv6w7vEzuMI8BROdcjAVf/NMPKwYo97nFxbq1mpoip8N4xcItcc5otJdzP8Rdh7LkSNtln2X
2cMMDjjUYjahJYNabWAksxJaOKQDT98H/G1mbGrRvSgWWZmVSUYA8E/ce67zZU7N0Tab2+8iLkFk
V8+OQIzMDj/5bG1ZbpAy00GM4nVqpmvRAC9MfoO73DTe6JHY94RbsnTs9Wx03xXa/FD+cfXZ75KX
LIxuv/8HG+McSuNZLpHnbvHVR+OjApRIjACdIaO6BFQmi5pF6iDQ7CSN/26Eza5lUL9imnBTpvO3
7jNyM9xDn+sjwg1KrNA543jxmMkO+8Ye37UVTcxsxbOH2YdfnnwWVvKl14TCd1Zur2IhKd0M91BV
xMtTJK0lQ7u1mYmf0oqel3ndyhVC7hKWtX3X/FGjQ1IHAvBjjmIqceyzL6YHq3w2dTevzGQJRPd/
TLDDpDfdW4b5lnsaszG2i7XBgG3oipPXY93BLV+sBGtRF43BaBJLk9TebRqwug/9oxpqiASBAxS5
hznrXNMeK2TScGPXzEsUc94uLY6yCikNpjejHL11ri3I3GZ8dcJqqUTyTShCRiUo/wqz/GeYAOim
hf5bud+1JerV6Dj9prG7P57cuczeatYfbZa+5An7XZY6nxliZ5QCiHpN20BEFnMKePb3BBQ6tYml
r9AkBEYRnfKb57LU7POUOy2tt1l0IkbTIKoDd2AuZzwWiLPMIbur7PKB5RMpz7b8jFKugbp114Nm
segY0lmjmR8yCuWQBwAc2ZnUDmo9e+y/0gqAcz2uOIExuOIKXim8d6xPcNdPp6pw1HliYeHbxrg2
RKuB+FabSQiMyP2rx/5gM3KLDTwHshpGOFMXGnGHY7207VVqqbc6oHizww7zfljtw3z6Khznhb05
7qHhhzpEr+fvhl0wXY9q1vjqv03zHzMe2Jabs70LDZDbpvIPYx5DHS6x3ihJq66qL790Xzu8y7A7
hoM9UVkg+yQEdrZvvUStVTx7TbvNHxIH+52SPGJEXPBgfK7S+GNI+tdAPgwtJ6ZbvGdZhD5kGLAA
Ezi4issCwkeLIImEGNbT957hMBNp1b6Y0zfViZORMGdnroxnnPV84xHwoCyPOaJ9q5d/4KmTykR2
Sokzvo/ZCJvll+PSv6d23EL05Zk8LXG3LoMZqCL3fegs/qmbYKCbpXQ0tcwecC3H8Xg3Qv1WXX6e
NQJXRACGoz813sox6K9d7J9CUx0dyK6GJ++dLtqKKD8kRvkWmKpCsj8ehcbxAZAgHb+sDi8M9Fo8
21eiSzGXkHew7uxuM5NpsUwWVqrAbOuo/jMpkmtpsQxphk+ekuO26LNH0M7oHCUipYAWdgg/YhKg
GZBh4u08UkgCiyTQ2CdAQN5nJamovSHfG559HYmlvvHh9NNxHB7qwrjqGndH6j7FhfGdoSkznJcB
xmtqi58Qk8DoDjsvZB0for7WmomnatjMNvgbqCFs/ZII8zn154sVzuSnZJcYY+JKm1wjfspbXc/d
oQ3sTW2iKDZSGtWylofR03zF7d5yqGva7hHOCIGizMFqgroWjq+bkDMo6u8sh1nuo7DFjg+FusmP
ZS6tTYJiERL6j0uq5yqa+3FT6+7VrdqbGSzhMW71Lqr5bYivXeE+FlSJ+C4Mm2vFI+Zy+YlUaePR
T6I/UpTYd2OBjWx09wCBsCwJ40nkLJABxDAybd9pe1CV2UDwxz7amGF+7KqkR0EVslZq7sxCvCRt
/778mwr31VA9MyWmZ4775AbVru/FK3atbejE39oePssyRVZHpINnoCEZR5ILUjD+1XgJivwvcP67
pqh45IX9Rpe0GL8/Q1Rg1ay6hwgxJbkKltTXceCMCpfXmSbpKWqMo+yGmz+a185Oj1Ok6TyK74aC
wdT2fWihfe1A+8dUKpkg9ruo/Bl6Nx2j4uxkSFYl47NRVD827yzeeicMZ2ZYGMo5tJ5k0t1sOwNk
s1zTPgl9NFz9qTNL9gOgBx2LBsc2D756SDoDrGhh/sMC4hQ05cFAeuNH6aObqB/qDcZI89/lJm8p
vHLz3W4okKYB13SZ0F3l3+MQXUdf/AxpQihuB3U96+kTEQqodq9puSicxi0UGgbWRXerud4SVX6L
npIrzB/gxOz6jmGWmC9VGDDJqM5V857Mol9jgEJnk8bPSnIRtvJn+R7N0voTJOFXGaZHiEI/nmVj
f6IZ0VYDNbsQWGUIOSrsfiNif90XZIMNdYz4ldqVB3H2x/eAAMOE4O2SoX5vpXviDb3DdXu0B2Jv
kj6ktBr1brBN8hGmPYru0zwD9IiWsZxsxaou7d3MnEua5NzpOKchjuRnC6zVrrHLDFZPBKMXXJ3l
kvaCjEqdxNM8u2rfZ808EArRlfvSwIRgj1a56hyH3s256az5K3CT4aq13i3N7gyG2L7x7F1r1KxO
pA3sll9CvcAgsOzfAS/+1Q6mB4E/eN01wwaT97RDTqXX1HrnAfEsO7qL5eqLlYb4eckAsGNmx4M5
uugZeH9yi5Cmwe1uOTP2AXdN3aN9M0oIJyrkla9982JmLtgUvcBSav8SDuByMpPxWj1icwC2X1VI
fDwzWAWKd6EcQWU1PTpEq6Z30RPh2QMthx7D70bqYsssIBFuua1KCULfKZztHLD5kGomhROfyxpY
u7cWEaT0qPKiY3akwQm2QR2MO7s6l04LosMiqS+7d+LmywIuv85R8W2iT1zkxBnKJaXOQUAwonsY
bfyaBaTuhBLF9/LvqDAeqp5HUcmUGUlbUXeSsfXNS+ph07UE5hJAwVzOBXaW3BV+ej/2kJtSRzHq
ks9Z7pv7Phn9XWvOC1qD9mrSw0vvSWs1VkJtPVbMZ3txQTiGe6yqIjz1henvo2K4i+fa2ceKw8QT
sAeUDHc18751UByxNtAg5SZDf9aByA+7ZO8gJDZh3p9boh6yxZkwUB8ENX+TURhH3SbnSPcplR3E
7ll+zpX5PQSSCAKD3yNgCpYjENWOok7G3oMvYKCbs0UoQirOtdRAGyZcT3pAXc6wU1uEfxRu9E/K
gnXlVziuI+Z6ZqDvnIBlts2WI+D3Zm77FWoaN4XQlhKrCL1/hE9mCNCs4BU+jLE2zSFZG4XcF3bZ
4q0kM8+TBdGF4Ss6XCy8ENgTGvT9lI/LKMFH5VY3qPfimx2gP+g7OqvaRzPB9q5+ZHJlbft2+qcr
AYbF7J5Npr28rPl6qP1xlQvSdZVByo2b/kXrdlJleUgyRS4Ino1VSVB11+rtpEcU9IBCVlad/DUL
fBqqfLEn50S1TS8uVbUN57s0tIx9Z0yntjIRbmXTawR1ZaWz09BT+JQxTRcs/kd0pcjacJkpLkQQ
Q+NLgxOKE2KgbFkAC9TVeBvdfWZlx8ii8TIcwhU0rWiJJ4dU7XXMKhVxOCVVWZrbvsJ1NJThgfQk
VPj524hgH++IeHPZH0v4BkGUEC00AZqpYAewHlxC0zVdiuwJwQlpioglcfACeNo9lnV4YSp0Fei0
69mL1vfkH5BaXmRfXQjQ14zPrh3vCpN9vt0+VHjaQtu/qMX6w18uhmWKwNzN6Re5q9uRFuEwVCL0
aEfACFMwHpWkjuSME4ZbPLTtysmK+woFGmuSkx69Bi0Yth4Ao5tUuO/Y6r/9pPtLefgRJOk3foK1
g0kxSVhbJKzHhomA9tL84/GzEZean/oesV8515jrGbWZFh6jAtWi10O1cTB9jsg/IAPcK1Sn5Ias
F8HZ5vdXEyF+GKqpFcbLqGMD1kQs2IuGH6KN3I0LW2uGze9GCW4sBJnzcjiVXsRjSbygHf02Kwt2
bmIf3Sb98iNziS35IBH5IBSx4sa8NY3mGUHZXlInDrq9KpuAwGx+S7P+TTZqk9A94mWlN6fdRses
n5oce2+pU4Bw6algiMhtMH56UbwPcQ1YRDRy9GC7rWLSUdnSr4eCoN8EnxHE5SyIMOu6T0WZuEQF
bvCEmqtW4U6uuFVE2zxZpHUyeAdO5JN9kuvxvm3JYBYzvz0/VkP2lJXFi7QQJxrLCzjaKNo5f2EU
lDx6k698FmyB0XTitEwf5jJ/6DrrNZTzwXfU/SzgL/fWpc5MLmCLcAYGRTQB6cod+SOF2b1O7o81
9ERjdd5zW8cIcmDlH2RgQKkAr8o9FwIXDJmp9m2/JNne6gr+vhtNV/KYTALCIffF/Gj5Yzv2J9WF
Z4ZFKBdegyymPMBr4yTeqzN+1nNys93qbEj1XJflxYqwcNf9zhhnXowRepPnDV/S7j9h+9D7pYxi
GiPYTj7TIsMnqKpJu/vW1CzKKWrhenjLNs1Q/j1VBPd4F+PjzQlIVrdZWh15SeZrg442cMQGi1sH
aYTqOAkpYvV1pvZdGZ8yp9Cr8JYwIl/lsUbaz53t1g51mA4/Uh9goXiwx3wJ4AxK6tZiWvkfpWQW
T9KwR3/I3ZZMzMG5uJcVmyKxEX0suz2mc234mFY8pktNKkuqTyrwHrDq/BWqvnb+9AOOBp+395y2
rOdY56CO7e2DF6OzJuchwaRChpSnXtJh4HG4vJswv+EqqOwVYBs7FR4AK58nHEPuERePVz/jzv7s
CaM81glKnBBKH2A5Qr7CLWRUf4vBM1zBCDq0dXp1KMF3wvf31RSfCZThROrokUgHndUl5/ZPQVSt
gODpDTgKZiA7PwrvtGGcRi9j9uyJ96bCA22xmow/s7a9UQYT2JNSI+WJf7JGVnic3ByN7t5yihc3
RRc4pvdAZTYII+7fytIQ9K413rg6QDvh0YdFOBSDbnjPTNlsrY60prRREPyn+RPF83NRFgSfDNZP
4bNCBInKuy54YcaKosJ390MNrGmU8bYKm1dAMOjacO2dSywhqHeNI/fdfi7JY3Ej0s4Gji5MYMyH
Z71ybfcHm+pWMvYSQXkIsBxVtok0YPpSPkNal4DdYbHQdnZ9byfzRmUumoTYekllQtmSRe8Mq764
YfeGlmqL13dgaHWsbE8dpRjeejdNDzomzMt11QaVzTka/YZ9ICL9bmDJItIKwTTjRCzrqymz8XGX
1scc+m9KXtyYjbToc6Yeynjy+xyjXUr5UJ/aabonvTteBQFoviF+wLC3TJDD57nZBbP469QjjguH
d62Y631jNGev99+s8ha1XEJjxfSpMbk3ULqcqsG/5p5PsnlpgzREZ1IoHhGGA7IegSXzj/xq5Mlu
qsjbgJRE79o+eBO2a4djyNtMCN5Xpu3tR/8lj4hZq31kFV1tflkImhJiTaAdjn9V7238BaMUmeOL
b/XXcWzX3sDf4gRRvhKema0s98JTlbFXYw8r18fj0gj1jvOEut8aHobCXQNXrLZ1GL3pPn8kMfOM
GOtMkJ2JbylbCavE7wqVa+1xzSAZZcgYXafaoolMGaEUVv4zDDY2aDwArLbdCC0mMACrm5682fXW
gbpr6vhh9Atcge2rwuu1xjTFdU3q3YwYAp9v9wm75tOYtgr58wovlTs2vAIND8bOM/H9eei9X1Oi
IgI3uFCFX6I0O8xdXK2JncVPCljKMpiU4y8KTyBzObFD6orfP0bkb1MmnnElULO71XWOrL89O4t1
PBWfzDYAMY13U2MTMFXjsUlG9Rr69hlVnlvi0rW04FUoxKMXCUSvDDzG7AwfDmYcw2wqzu4SMxBc
JZJUFXaenjOd8ZEn6yHDVJALA3leCtUneosrAtuG4jTmI34n9cZC8DY1xjeaN7oSVEnB24AzPQ6C
R2RWX2Pr/dToieZA/ok+Eotm2piYuykT96ltQczTe3fI3gXaU3CMXAeeBUZYt98JBzyC8eTs5qO/
RSceruE1WYfCqFIqKWQrwL7Tt0xxZSZW8By5NSVVt3daztfaYvUkZP+HJKFX5doUPIllUku6u3xA
D5phz+hbcmxY0xtEX7dSPfSD/oeFyNUEEAPI52CImhWHXbOcVgfH0o9p1hBNtjQBcvLOpqKA7MEN
42XTjyzUDLowXGJodhQCl9zJQOhXHyXVvw4UZ+uEG9zYlzFOFd9teR1SxSFj1Ptc0zHHzJFk519b
kpow2xInHUjyc0SfnBqW2SMd1cGM6idXEZiO2nzJDIZPNSac1v6UbqzBIlF+Ce5CYLjhe38sywql
YFM/2nl1F0Yha2RAO+lAAFiYGxvGsC05XWWzDr8DD2VWWgNEBkwaUwRX1zoLgFNEziJsce+qjKcK
VzFBl1GJx3Rq4t1cXZyg/tT1iKXQpFqfRXVkPsq+1oeGG7AZLtrG2k4ZD9Wsi/64PfrsEDbfKiju
e+XSb0ZoC/Hes5Z2fExxLWU8OZWm4QPcUPZilScj7pFrjIeFRQfDfZes27z7HAaO2CrjYLKIpKXu
sSvWQ9638uQ1cZ27RvFjRoar9tZg/mCcXp4yQ0Y1CYEE2G6pCQhbsqIAm1EgCnkyk+TVAfvIVtni
x8y53gz02KvQdtf0sIfCHP/hyQ9RI3oQIgA1VLCzoF2M5jw7RQY77YiJFy6adKb5GmdufgBEaIB7
cWUrc+AhUWH8IKSN7TU6m5pSOFQ3XbbGzo28YrUwB3dm67bXDnbwqkdKtRNkQFeJH21012ebAqS/
itTdWATvXSIg7XPpJk6wFU7VwQwkSqoBHpdjGTy29pqcdGQgIn5OApkRPW1uSodXPTRMVDiZQmnt
E1dqjDpEfTC324ohWlDCXqDYMiB4eMwTmXqh+mmeczr+M4fLLnbyJ8Lru70wF9vO3BsPrRPCrhMJ
0yasWrJ+thlonRNlYvourXybKdLwotQdD73HtZB4VUPXJ7+zYRy2vi1rmsEs3sqY1bQZphcWf5U/
PlDAB1s7cv405VxuyyHCHxKLRyuW06FruQ0wpkA17smdErJGYZfP9Dd+BFGuuZVEKrbtyHQhpLhj
NXeq/cK443CvCTSdYKYtvV043WTJepn4EvtEPUAYfAde2EKE5hXJ8yAZYCCDdzaAbMQm6iJvVYiB
1aoAVWYZR0qrlYbCs/LarnxDqtgzWoUSNcQS4V8Xo32Z5u0Yf2ik5qdMAPyl3l6nXh1tw2Cez+iv
mWJkOR1HYH/FBBeuHTl9JDlB28yd9DY2J6wtU3UmOa8TTbwv855LOHLCLYi+FC5WnL/gkGPDYWfR
HkV8f9E+iAqkiWG67WoYSgA96CM6jD0saJt7t3DmVS0se6+wOB+NFuKrYln44qt5N3jWnTHnxV+e
TDu4OvIr1Q2k3FKN17DMfpKmZ3QU87stq2KgbWl2PUFk/+dL5D6konYQBoFTXQthZI+5updRM71H
yn8P7I9W/1VASC//IZpm6h2/voHP91kKE604p/FlUDHhvZ3JSDmrfPL/uuQsGbciOUigYYeVerW8
4iGKB7Fu+LPWolbG7fcDOvr8GGfQx7DfrpCHuy+sjojlnZzmyvqbIZ0i6bKu5lMJr/cyzNK5t/Ah
A5vK3s10/jTa2b14aY6cMBd6jePXvvx+mFMvRSpbEZconyby4zzoK+jM1PzWzvSJY+mVzwbjBlf5
/Vdwj1C7+WmXgtEJO2y//jwBhsrAdI3hP6MnbiG+iYd+DI6gdae7JgR7VbbvFGQI9AfXejEaLzz8
fpnZltqD7uV52M/yaAoOGcsG0E6l3nm71GnVYXJzwXjUuZpTpo6VW+vrEObpuuz6+lISDbcJZXBE
NYRuFXvLR5edA5iO3tIWsKtOV440/Uvlg//0OA4YGVKFj4JE1hSmzspR9nBGe+zwdCs/WgW6BiBJ
fydm+RBIx7hGJSa4SuvsKtpxgTFGgp2Db16DKgSPYIfvcQgFJctyc1OnQ70pEnrkNvaj5zrUT2pu
y6/JRCg/+JiSrKaa70xo1CempgP7r9g/45ZA8JpKSkWMHV+24d3LtFAPeT0/C9eFWtBzWuNhEBxc
jU63DmTOXWUhu9GkSx1cDTukshhD9HZOvZd6O0RV1S0N0mEfGCnkM58ReaCK4NYv/EJWJthXK5RN
QecFexBij5XsWvRypHNmtSZLtrHRmSFf3+IcqFiI6wzCfyR/eqMq7mwrzO/G//tZVLTBkaLjP//d
tvP5WLo8Ir1K5+e8wNJtm3n7NjLTzESX/gnYDg/dGlmBf85Awmx5rC9wmaY/kBOLRzdS+WOF+GE7
qg42dzgnwDdiuQ/cfj+5DcNCsDRTGusjrQ93I4MBTn5EbAtvlATM5EXEHGuaNXkRW29+iKA0YXtN
95msm7bo7jGt1EfuehMxzLMKu+petjUDp4UTHKXPOiLBenIT4MYVP0wdVA9mA2xUOhqtaVXze1p0
ESBptwZd1LXomNIGmlmrtEP22WN4yheblE7u0qzl16sYWHy/BGNpPe28lp5yBCETGekp5aA5O8GX
ijWA7s5JnkOmhBIJCtuqsdyE/YzAWL85ouKZ7upwF0BbYl4kyhsE8G3cmP1Om7l3xQOcrG0x43PL
CtiuMCAUAyA+zVz3nzjKzzgQp4NnF+Orr6FS1ZOcQB7P46vjGB+gYWHcTUNyhFLWbHz6gZepInNW
uN1bMApjqxA17/0sLN4QULqZRM5oarm2ncZZqRQ2SyYDHCZWcKgD+8FZ7C5WXpX7aKD7aINhWjcs
I7AkTDAyxog08mE6Dy2Iw3SC35gOxnTxQrY4Ipw27ISik6VYr495d+xsle5+355M/xS2ju+tpLhv
q7C9s3KDeIPINZ9sHhobo8kI1x2vkYckDQSawvcBz2miKD2wuY/myyTrcj8aFlJx/RpgfHoqe9Yo
Ed7kg5ZMUjwjIwMW8hx/TnhrdTbswtII0N/5oBvGvN32kYPuqjeKB6sZzxrFM+1IyU4w9K6S40gn
LxH8uMcJrRJYZeuLush4EQnfnyeaY2qaxl7L3OftoZ0Jp09Vb8BkCjbk/8cAarpcZsS7n9t48WbW
1pPpIWeZ2/YA4AnvaO+6e82Q/mgHKA/RjokpHPH9ojcKgEgfpmh+CfCc701Xe2fmBsOuyai/a2wZ
uW8Ha4fciVm2ydWV5Xs4ZPaTM2VYzAycrmFgFRfl1+VF691cx1tnAMDb3awX2sI2v8yurfeRMQSn
0pcBLnQyfkM16nsnrPFUuC6sPlpkRJGbJmx5tixtbIMg62HEvIH8YyrZUJWk0CoEpEiBYs25tiTm
OiajhpAtNZKaqbrLlPWEvj7b/5qeaqKD9jJgZrX4fYfOa28xKK7KshimYWaK7anZDwRjYLQVi6uU
VWZH/qiqJJdAlRPqEET13sHPzFbVvV/InjtXDLy4HTOAIGAGZdhxytFTnyx3di5wVTyaa8UuenEj
uX12K6vUO+iJifjcU37KvDlC4WuAkDYMMFAimwcSrpimFaiFBjU47LSzajsujAWLZmzteiI4/X6J
iunYwJt8cJxaX7xCDdfSrOILA8g1Is8wMru3aXCma1Sr5VULzQv2nHynrAr1gz8mG6tDAmOULG/k
FI84inmHcfoO+zzuhzMuiS1Qn/i1qiDIFBHMnD6xo1eLQFguRL7RRSYRRfl4ActFpBazvYcQySN4
o0kQwNof1WTuQ42Cu8m97Eknt9GsQH7nHvJMppjqUrhDuYcEStfQgoEDsQ/BEyziowjz6Mru+qmN
uKysTE8XZirjMafQQaxoM8dYeFM0PDvfsXkSjWBeZ2lHu6DPs3WHkhdcc1+8mr2DDHrsdnbjMFYS
jT5hDTd2bKxv4WLqYlRn71iX/v1lLPWqPTQMokwnzt58Uh0MPU9Xr9r0wojwheh4x8PtktQLdlpp
vj+6pKoPX8DMe4/wip06Cp5GkyOssGrrcXCnWw2MjiOKaXZfQSXzg51J6shmMLFdqpZrIq0A5zXd
l9V41c2wu8Mc83IN83dkghR0fXz5w2S7x6SP9s1yk8fk8jJga72DhBh8T5ovwNfzxJ7qTsHNpRU1
5Amc2GNeUw8ZI62lMzAOz7NufC4DG3RS8jW3ZvuGoBKdZw+AjbTa4K5yUYol+lxhO0bwknf7oWOk
IPWOn8u+/rJp8BGHHLso8UtP4rsTSXz9/SwhuxrCDd6OOnnpZFKeTYYhGyQlxSf1/xsDpcvEpq+b
JBw+RyF4G5jU8qiNMsgGK9+Ys5OG4vHUl63HlZ4zlEVv3ZXQWxnc3Km8aTgepgDWDeTnSMvurq99
605LkN5hsBjVyCl4inmoz33DBsIBR9UxpF25RIo8uu2EY6XsQQi1RQ9TXGCESMPiiwyLSxF+jUy6
q6CDXuJFJSk+izqGtLia3XBqOPwFdLn+8gHpbw4lYnAxgPAlWBHiVOZZ7lG/QAHNq6//PE+Xh2oX
VfpY8kReqQTem4M7ctt7vvuEewNKhJ28Fo7hsJywD5Il3sadZHSagjQFfujf9XZWXaqqQ2yCEIUp
rQKss0hZguofsjqdvT0P/sYfWiCqghiZpFDPJdN6SP82pS9UA+TBY3b5/SBkiHl78lkku+VwqcOJ
URlLz4+5ZmfVkH54J2rkUbhqPqbeMT8I6OQBhoY3b2q4vunvgZg6+xFh330ee2QL+WP7Dl7wNZnS
9Ev68d5tsv2ieHr04RmQnIMsHOrr0+9X8+KO1En1/PsVDGqg8e1L3TTjiixxRStdFuwpa7aNcame
+7TkYezhF4uZyTx4ncuScEFMGcFSM0W5uBaS6HAqqAw1HYnMeVWfBzlYLw3TZcnk9BLE7nwd08y8
qtz116gpug1jpYxlfp49O7F53ye+/IeAnw2NLObPh8A1pq+0Z7zKWGeH6AY/rtIhe9mm4UVYPpRI
Is4a4T6WqgZ5uNWcfz8Dd0mRkGjgtfx34kAq+8OFavcX5Z4hrb+Yd35YgIb3HFvhKYz98FqK7g2A
nrmQosKrHuOOxW7lbMGipTdgBt5xHtvnafnKRwiwCmQ77M0FtWRm8x/GgNWrY02LUyJ2D6mXZG95
DcoI0Im6k138AuSS5tOA2K4N6b37U/ZCWY2dC1lKIk3jYRJLWnqKZrEIJN8G+4AQwlphtOHZj/P+
MR6Hb2cRNSeycdAyZub590O2fGbIRSKEdHprBx3M5ZlVhWe1zsEpTfulyY1kM82mc/jl7RtpnW4K
BO6HPCWWadLqGELcZHMYcAMVhXPAJyIuvw2E6NgvZbWq4P/Pjcsx7eWrbjLTiz04+nECH2J2OBrb
AiyVmXQPWd5lh9RP070ZCiSHuvoqHUSiE8SOBz9x3kaWgSuhHfmhp3yTdQnUk7ASJ2XZw4ZMI+dD
ixJB2tg/iEk4dwPXASsNf1gGbv0OM0d0C9opuqbusDbZBd5+PxQ+/b+bBow8B+OfzAuIBStF/wC1
Tm06X9y4Ai8UqtOdqTKmeyTIfJssus2cOV2WQX/8LU3LzgP+QOSKMcOyMkzrhI6kWOj/TPqL6cPr
m/8hTcT5/9N3PQvxmOeagkQHx+Gj96+ANHcsh7zPGmrWUHSHqS6G+2C5DHrdPQ5m3j0afdjvjcQ/
Rrn1CZ/94LX5cEzKMjuzTn/Il0YviWLBQoy37f99WZnVQANf/ynrk6cC+VWPKtg47uSeZZMFt8Jn
9wm32Dnqku1+F9QZRpAou/5+ZvYBxXficIvaajgZc0p7UaaXgN7vkQLzp+FQ3SdVH2wgXAAxFP1z
iL4e+FXp34ceTLEYyuK6MF4y9JQFT2+jbMdw7ctz1yX2y4AGbWuxzRM8Ia5lWtubXKf+/xCR++9E
D2lLW3hCUm1KqB/mvzK3x2YO49QBZgBt0D84sj8FgfjLQMDA9oGj8b9P6LD+HQ7FX+fZJlGD1Mcu
aav/CofqsQ7TQBCDVuIn+YFfv3L8rPupFBamBPL94zQG8T6W3WfdIUB2bJiX07BtVB29sZWI/PuZ
te6pVsI+JjL/qbMcjUKUB8fUIWHHCpTzUM86WyqN/yHY6jd+vMqnqCqPf/73/1ouRM/zHc+FAmPZ
nun+K7hpTIvRYzUwrINOXEZenBOdc0wU2z1FMeCdPLDp7nm/bGPHa2dDda3fpqrqrxM7vDnlkCu0
bNYF5AIcBY2xk64jtnTlISKX+yk3nY/QVWpTE2i0VXmMC04O2VGC5Itiney9WP01W3YhDiLh9dgZ
1roIDSaoLWdP5cqZQQKJZKlqz8ZcB8TbtaS0j/aFNPnw1bWbbV65u6Rg9mszoNlSRe6CMRwZuOKz
7NVSJ9dQnGssr/QIprMrWjNkbZJepXB2Vhyb18Sa6t2YwnltKvyaZpATlqAGjPkC6/x/f7WgzP5X
nIu0GSGzEfcdaZum+HegZiZAHQkbo4ftijubD4yeooBRSZ/sNC49nKmUqD0svJsFJO5gdhP1Cdak
ovRblIDlhsmTevRI09qHtWLXmLMaHBQ9aat48NV6Gu470OaoQRBcRvn81njpvCqJEdj0JQsWsLnu
idK2uzJp8/+LszPbjRvZouwXESAZZAT5qpznTE2W/EK4Js7zzK/vxaxC97VkWECjzk1IdY1yTgxG
nLP32s++EdFhRk0qAQ5jns4vbdNkO7uqwg3KQvelrosncFXtnwn6SZPmWHyup8h4QwUdYrgskz9M
RHQmaJXOnrsIXq2dxpE2gxOYh7pLmVXPAXkuTrOVAXf4igXwYja+eKDtwrG69vTHyLCNy4DmoqiW
gVPDGsz1A+BlSK6mr+2dqdD2nRh9qDi0E/veYfSlOe5eaq2+S/uwx02QzgMy8rpWYS2mJcSH6hHv
XbWcMEgITzdAmafNOWlMVDChgaoBU2uSX029PgZOWLwYrWc8NpVc0O5zdp1AL4Tp4sLMLnwRpVbu
TDNI6ODt6ecMGzJz2P8Eot9CCrFWvc94wtX0gvs+JkCfNeMpFANSCj2wyB7gJ+RJ7YU7sfPAIWKr
OU52AKfWHH7/DbM+RlVZUgjLMCQL35z/fE8K/J8kwIII3xbBOQTpVH+GTWzcD3yrGq4XBwwcu21f
bQUgXIyBBB7GIG0fGo5oq6gtvUUrfHXONfsUwqwLx/TNnxCCO9MPUBrjnBUUqnQ7YF8/jo22hJnD
HIJgmKzRvctAMkmqW+1RC78Jw3OvOOxFW7q8YfpslYekFVih+b2OAFaoPVScN82G5t05Ls0XSPGM
j/1g9fv3w57XsJ/WOCnmkFwiDnXA647+IcFWJ68H+jBqRbcEAupb7rjX+g6PkqW0Re/3b66BTMUL
2h7LKng7gZbwjFT2IGE3HxVv9bY02p6+efctSPwRjZ1unZHwRkudACswhObfDf4BSJSAMYalHfAx
2/VYPHdyrwv5iqFDwzLPnSfUjZdoSSvTWIMB00C9Xr0JrFKUFLdI52LXDNxqZaCSH5gUoUrFxCuU
sXr0w3eMcnLnuW6IJdeIzrEV7Afdyv6JjNZZaoy8vgjRva/9H983IUzWKt1VvG0fNikcVCPD8+Ic
CwozedanGgezn38v6zkBaz4C2H3q7RJDP5is8ycOWvv8Rw/gPUY9EzkLCbWEPqSTvXDB/p1H7xGb
WDOwX5FTmIu+W2dtBkWhMZwHeqZ4YpXnLgrlmEuHtKC97HHS1PpI/Hxqe4hHsDW77btd1eiwc3Kb
xo4sM4MnyEb6eyjnKAqMY0nIUaJqWOZAHq1Go8PG3wGm8ugcMJ0T6cYNXXPjGc48hJJ/5JFoj4aZ
LIXFRFDXZfbKkeOqxUZx9YQBWy07YhyqH9suPBcc3Re//34aH/O92KewzJuGq6OsAnDyIX8+Ruio
W71fLCw97I5Dp8JdFeOXbmL3kJUh9jkrSJldgxYFxHvI/bE/to36keQRLPdQVTcjqcKFl8fMG7FL
QO7u5Rb18Jc5j796pgSkzRtWILFsrrjS/mdlYUbAuAOrKC6BYAB+E9CWChapGxnPnip+9MxGjm0Z
qRW9DbHCjburiKG5uJP+JDPZrvK+S2jnRN8xnjLNaVMmxaUnvtj+fdpc8346psn65whbt+QcVvk/
z9JLsap5TZ0vwgmkkm4TChSTkbz0a7I0A5wQiyLFx/XFpzjv8n6+Wui02abDfpP/GeaHVabIGqsa
4WXwd5Ubb8oDzqU0PyChtBbhOTBkrbXZJQUsFkBw2TSaO2uw36FZgXutNZPeBabNL57U56XPgmnl
ujbPyNKV9WF710V5VZkjYI1INrtWle0pBpq/82kOrUZiRbaB0Q67Ioka5K/Wrh/bly+ewafNseR2
5ErDtk3hOES6/vxhNI0OI5P+5CKJsDy6kK+xtXkQPfirLCRVm9yyaX3G3Y4GCrfNYPjGeXPbSeJe
SBcTX1xs9vwxfPiYXL4XuiOVcg1HfbjYnBZFjJmE5KkE7SmQXbnJ4jbCp5Wo96QCjI8UZqdnYXqi
DfoMu9D4BgYWenlk2adYm9QekOs3mXbJjjOMQSsiDtaSVBnJsPwAmyFgnudCALZro101Ruhdh+7V
sIM+5qwtxI4NH6w7BqG299jYmfaPU56a2gpeiW97m8wBfMWcYMMBTIOpHCXHoW/firnFeX9wFdiX
VNqkXMMzfKyc2l1FU3BN6BycBTFaD5k+hG+TQPKo1W1/uLfc7w9a2PxtOam37UXtH7/4nD9fdNJg
S8N9luMQp6APX387FiHOJoQKftZnc9bkSgyifnUQBe0Auk9LHNjdg1kW7jEn7dwbh/TJnMfKTpDR
JHnjDBFYXgnIzTFOThv/8fvnJz5fntKQjunA3BKO4rb28/dQywpIVhNHghJ3wclR+W3S63YVDCX8
2KFlINFk/rIKnb/oWrVrZw727usKicgcPDQUdreSLXsTJ+28S+7Ppnu27/cHaNQofkc9395/bfLX
EGSiMJHvE93tP/rOe5UK7kcD9DnYa+4uLOjUpdYUnpWuDmxOnDPdwy++6sanY7CUwjQcAlINjnnO
x32g5Lik04cIGWalexaI6CK90j31kJyj64gva+v5OcnmtXeGhrUjRqk+iPmPDcb0AwPvG5YWzrRD
cvvis/i8QWVHpispUUtaOPk/ZKmCYIBagPt80TJNOGla7QJNR4csSLfh6jRXWmANRy7JaecCtFqW
tDyb7F1PYQURXlIcg2mcjm2vizNqmgwoZmgtKulYJ1BG9mke29MJU946Y6efZh1Qo2n4HrXdtJJY
QGmjhPbjUCusq0CJl+BAYMcoyKkNE7ffv9Zf3NylbQt2UMIWZMZ9TBctK8uqmbKEC2XKBRF4NKob
E12aqbQLMu/10FbuY1BC+0TneBgCLQAo8xanYtmGRX0kZk2c+6HBG5EidEHAQjqrETqX3z9N8/NH
oggQ19mMKZ4tu72fL480QLDEt3KOj8dIwt6B/Xg1Nq+Tx5wqJU/DH3PzxoDFuCVRysE/j5eKRemh
ir0nNkf0iPIcir8T2/S0YNxY47RrIdGCNubB5kBGE9dCveESv/L7J3+PNv95TeeC5rTDwVo32U19
WHu0UCMIvB4Rv9O1BjWLJLxth+fGVdYRg9NfGI7AuyBoTCqi8zjxG6csLAnpjnB1/v65iM8XHQcC
5rvc7Syde/rHNzK2YtewGuBN1SlFKv2QJ+742vvoH1zb7oF8Y3HU8mRfO0Zy6XxHHeC2vuqeS481
Cs1jXDr2zW0NICLK/wtgjraTWTXnTQfTyjQSYHJle7znzekT11BuyncYtse040AXqC58S1qdjDsB
RSQu7eGYpvIdiKw6tUUFcxad4FonB3HtJzUjov+Pl8+dle+8M1sY9A97L3xncVJWabKoTOfvabLV
iahib8uB2YDuYmnwEN1iXQGAuLm5aZEsOnTfDMlUxWvtcJMXARP9qpiTwNFTdoHzpNkjA3n7nTin
5BTTGlnUWghSav61D3O1D2PRPkoDeeOkp+qYOna1rRLUkH5tFmoFe33F0T6wjB+KzIt+1I8WWvIc
sa71RSdQfd4fszWeT5v37Tzbnp+vopGnE8CEzxZeCzhyKi5xqfw3bFTJUaQg9B3ubhvPhpTFRzcs
zCJ/A8PUnPQpR2NSJyRcBeQpNEMUvrldjR7ITk7B3C5LRhcPAahuW8OmGBMEiRUk3PJih4PVeBNM
xLB96XPEYnVBxJm5YJFdkUICwN8TJupYn2it1HBvGU6Epa0Kda41v9gTnuGDjWr1JyvFlQu8dVj7
vc2i2zjZ2bcaehygAnTSN7TaF6/4m96JGn/uhEdiDD61hzKva7SRRnULVVFsHdR2fVvP7rf6Weix
2sWQzdZmG9v7EWKCygPxXghPbmTckt0ypilnsYBhJJPBVRTE9c5OZwzuisj6acUbGID5cDtcLL18
dUOng/5gTE+GVlhLvPxy8/uv8K+WQqm4edM5FjTdrXkn8T/Hh3aMCWA0dVi7RFTahSdvWVf9pWcY
+jIEN5vYvqaTWWzqaIixhRJhYA3mDZKaeHEY0LVZtcey6j0OsPMhNLvXhKCiQ+4g1+txYN1/o+E4
Pfz+ef9ih6PwhroODllhqk87WzCbmPFbqIgC8HGFD0EM5aIda38V6wVYRj6KbQa4cmfk9i4IoDzU
NdOcGhjtQteke5h/VfPnGHfe357TI+VoRhK9KpOMc8x+i2hsETSZ5DF0eqM2nsAnxiiDPR/f9gYz
68HwnfjKDLifI2YH7AHmdxEmE1OK2t5XFs6V379o+1Mzdd7G65bO3dXkyHfvb//Ph8XoaEytEMyn
qxOO3cNuOIQkAj90o9+uaqICd4zPopPj0Tpx+uA2dBYW3Uo9MtnRl/eImWJOPIXUE8KOh6dOXGq0
cHpSm0PObIfMRaOQN9iaF+Cew5XU8/g02Vg4G3yKamXGVbTrB+MPKzBr+kd+TYTSAgoAee/Bth5S
RiDg8PZ8l8td2XUlSlNVb8bRI2+h0k12JBB03IAdpdQDorqc7ubai4JUxDfRbZHJ6N80ekl02/Bv
Iepsv/i+3++OH+6ejgnL0rFsk/2x+HAisrsaYo2TZQsZhYI7CMkKupHCzQ3q4BpmNA17WgFA23v4
O1rcPiH6iciB77LHqZ3Mh9Evxq2rdeGtN7EtGaiDOZvEWOeqSNEEIn9hPZK7vLbyPj+YZoxUoOui
F6eqorXuuNOh64CSuKWRG/DLjGCd+wyf78cYjJzuqvcyE1aw6ywND4P3vb1clVa+RS354/5bH5ku
AadeuUjVnLlR6caWgAf8W3PjyIfK9dXF9ov9kqvor1quFEBpzQ+LROSic2QmDsGA4B00uS9t3uDM
MBEn3H/N8mJrh357Ld2eVV1z7JUGPncni1SuJK34bdaBa0vg7H/HpmxVOt7sHPhHsktUL8++HfcX
fzrQMYZMwASeXm5+7cPRx0tSrfIIUBoC/2HnT+S2RLpC4iO+eJHG57M7m3PTYTpkK8uxPp7pOk/K
rIgF+o7CmjZBnPQ7Gcq30c7f+XL8e30oa3wM825YWsCCDr70hr2nINDg556+2Et/HrRJGNAuZgZ2
qtgCPzYkBy0vQ9YnzgBasmE3lT8ZURBerAl7fB0gtIpEtbWGUT8Eafle2OLUsSq8ae1w9Kb2rW3H
YyUHi7uyay3triSy1bQQPNA4ZGw5kp9L4Hnd/w1RyPn+xUI1fyF+vsocQ7Ix4I20JceeD3tUSZAd
nskRj30LsxtllrMGDP84lj1g3CAJziPJyeeMxOZ/H2y/6sGe4iEawELhTCDaNACpoC6mENU3Xmm3
LxGFwTTi11DYmA0nF1DkofEt4PvEdK9llKnnCTxsARzvSU9IuRk8rTxLzXivvMZ+bAiUeSjdKrm4
Nxsp8jd28vlamqaBg2VqlnXD5Y6ombRWP8XL4j6TQdCfwzwbN4n2rUy6fOdDeV/EopbsrYp2UWRO
A1JUk7eYVF0/bAinZ9z+xaIlP2+zGaKp+d3k+6Bwg/58kx5sWRUDsjF0wSCHQXDMaFNtT/9Du1pg
LFZ6oKxFlFlA2SscUixr9eGeVVJDCt14I57cVlk4QfUy2I4RqPe5GaFNTXgV0zXRwElrRheyFsn/
cjHDRKbH1O4OZGLV/0ZlIhtmq6WRNJizlz78v4dRZD0xoLeWUcCDSNP+vYmY1JUKT0rTh85LE3EW
xcLzrkIoTWTM/WDUQv9BdMlj2YOZJn8DYzuioQgk3wGmeLlIkCFtNOECxOp8lz6wcxrQ7UexalZ6
1YpVbDpYrosgW3OMNE+QvlkV2L3VIVPFsXyawM8SeQvM4YuVQvxipWCQbErEU4JO38cRi6NlHloO
lkNnNlWOIsKh1prdWYRDt+rUaN7QHkEiWLUS1xwomKLty4NWEPKg8XGBajKmrTfiNpli4MhNT3Sa
MlamNYDiJF8Wz7GrH/l702VQFfU6H83gpqCE2NUUXWqTpRBls/9E0AMUSVTRda5gRkxQUcGkftXr
+txDnHtINv84Ngvkxx1i3BCGmOJrQHHsJjfp1H9EqaPey1k/EsSu2qdFOLs94x1fM8iWSL33ldPW
eyUehrpFYy3agHScVq1+v8rIz7cl7uIuT467EtRU+8MBhL49HCNypxZlH22CDqdX3WjDo02E8kHr
YOxB/nu8/ytfFVBFQ0m+UVKzswj9k1ZIg2zvRFx037wM4BCIWQmvhmP9UyCtgn2cyHXMAO/BYLb9
UHHz2peFgkQbeacybowHMWnupdON/DRg1F8EUzr9oKm6J7EueTV7Td82BPo9eE76g7De4SbmBxXL
79A+AyI2+tdYD/5Ek5pdbNIAiDxkNJR4SxK8SEUqarSUmfNSkeKwJ/+gWgXSyLdZ31VoSh3/lIeN
95DU+iYp8vn83LbfmYSGZyhjuyKSSNj8i2b4Xxz5aTN8WttdQyrb4p1A1CM/fvu5CHvu0YB76rHq
tjigOI9VwaidKnhSfmienNjNjilGAIcQkpU1aeNODTlYdSvs7Qedw6xpXduuB+hclmI7TEtMYlDp
sk6uDaL8/hKl8YMFe2AXjzlkKnw0mk5lwkhqi6c+XroTmKFBb8VLJnE8Ba2r/yV6sruB/C/cVqdh
IBE5GUwAFnI2EqQg1TZOY6WrxMQdUHSlsanLFOv5MBSPNW8f/UDcTT4cEfI3tsbkMS6OJyIaMwtC
VANd/sjYfc6N6W81Mlf8Dwrnhu7VS9G6f5Yuu7moqKxb7zETLsVR98H4PbTdfEWEEIXiACjKFOoj
p1FkT16Xe6ecrCGEs3/INJYgr2370cWiyOR4gvU9bnO71em8EkHMGBdeTYu+5JTMfg7AgeqBbG9a
u23kbnLmtIg+7dk0Yy5CJ7Kw0erwvGBL4TKswlU9yujKGKhfp8RM7WMYuilqOYilPMhAB/2rM482
6oYZFRb3V6fN3sbGM04YdkOGl3W7SVnFF5I+4oW8VzSaucl/rDL3Nix9Fq8mAlYeJbNNCXkLoB44
jlO8DBMj27dTDC2z1st1V4z2ZsACsbFSIzybWbnly+YexfwQzhHtg8VXQSTZuA8ru3vOtK3U8RUM
IDKfmZD8oVp6Xla7bVt2PP3/fah14+33y8svNmCuyT/2fNfVUfV/2PXqcWVGdSc5VqbiRPo4rJAm
UcSwDCSn1oRh2VE7vCK2eyZLFmjyiIZHK8t/cvZZN4ugmeVUQ9my7ewl9MUeUUbxBwAXonix0Nre
a2PCb59PXVZhfbFjuM/fft6AMQ9hGEhzzuJ8rD4898gbZptAUS9SZrBrR+NLU1SzSIadwrKNWLoN
thJzUHH3GHXDyKa9DrC1ZS56KImThBtQS/7hMiOQhZm/SjA8IrsP5580v9dYeYxkaxZmciqzAZZ5
p5A5DSMj7PTx9x+E8YutuatoKbM15/j7eayG6tY26MbySQTheHLEaOy8gCEw3oJgMbhOtqsyq7rR
bNGhgcAhxBy761CsnNPR2LdurG6iK6PzwNxwQUzIxKwpDhz2KgSvzqygyv3Rxs1jEHTTGU349CwT
jleOJA6a//JFjwJxIHtFHGIYUA8NIj8sPPwqveJvsCbZQaalXAVa2G6mIP9HYcG+Vvq50iEulkWG
OWrwj95optdoqljhEUUhhcUU4BjmHxyY15OmyXd7eO3bbNjaZe2shSYjyBDdJtOjehuaMUl+fb1q
LEA4TDXTC3GQAtObgiaKGw8OVU+LFXpTuQVy065Mp0YJjnBxVwcmHkS0BzlyUBKiwu6aTY6Abe9r
7ByNdClK13hSS73txidj/rnssgYFSH4s0inhLokMhIDOeE/0SfY0lMABiLtCT6alc4CFtSKepPuW
zYYmBhCHGB35yq2gAOWaxVk2/ytgEH0mZGs8Jnj2F2mYzYByt1pNxPItaS2aBxp/1wkP+gYZ0YAR
wiAVSUzDD2jxD11vIw4YA40MjJ6Jhha0YAJV9GLVQD1//237rFZVaBM4Ayrd5MjrOB8vnbDMk9KE
DmWZVbfrM/gUg/hWwkRfJnHmlxvsif1mdMtka6h4ZHzTJW/GjLpqTMyT+UAHOAaR8JDbAKL7rE9/
xGgfddRLf/qVfUgQHv6jOZB7ogL0FW4pFsVDXfgjIcADsljW2SVggXZb5+GLjYH9HXHX8MBozj6T
523e7Li4qvQMX2Ta64yOUYLMPwZlM+2txJNwXXRaVHZEcldNU96l/7oBBVVsslQSvC3LgZU30S91
WU+E9Hjud2HPzszJBnFPFsjEl37v9J7Y59i4sgedtKYvNm/up14WbzNNBaZ2iEzmQerPZ5oA/FnU
Km7YeZu/0C9O15rq6pVN14smS9YfjYYExDzv3lq96phUD9Px/hDkAZas4NaZ18G81tX82FbXzr/q
xoVyCaoyLv25tPa1f1HG2TXOPqbLay1hRrCIBRAJbDhq5YwP2LsbGfzQAg1+ExCcld1U1T8YDA9e
6mLjCWJJe12zrvzpH13ZIp3Oin4ZlUyx5pLGowierGYu817KforTZ6obn8P02df+q6l68bzn2noZ
qpfSesmSVyq3XtLxlYqS10rD2wCJ7FumvVIQNR60Ku16IpJgGLqQHm5ukG+IsnK/pynqRoxtb9JK
gjXWnOa5/bLtY+qfzp2KQwaCWdSypomu4kOzzLBNmhAx2nZDIpDckwqOlw6iZJ8eBncveJOsA48N
aOrw6GEuI2eqPtbakXQu+0DcYFWc6mmuwT3J7EyPnbKcs5eduwyp4cVxMBJdqAmjqHsp3EuZXyu2
1dN1uNc0XR1vrqK8eR4fAzy+W8PPxs1nLrFKeE+eJRwXqG7pc92k1s6M/aOGtwrysix3fqGCi5/H
aOBtY5ObO42G3F6fYXd7rdsrUuc9WIl85+cKCCdx915yoJzkEKPkJiTCOsiScPGj7x0LfS5BOEV2
MrITKKwRkhWGyuRMAdM1k3Mrz/WmFwc3vpTyPHYXFV8Keem7S0bgpLzEyZUKk2vUX3M1V9BfU3WN
1bVJb5QcblV6s4a5yLdrzJU53BL3pg83mT9G7q0xOvPgEtcRt4Ie6yxBZbUhHM8Bux9rUUcsks2C
pHR/A9Elvpkaigy/rfoNDgvySh/t7FHcy8geKU9BLnt01I1vGUo/zKSWulnxLenn0uP/KrOv/1Zi
X92QlJmruj8GzUWEV62+WIJEsAuOxzS8xM05Di9hc6b8htPxubVOTXvisWhPdTwXhhwEVLI/WvdK
YJK5B9qDVFwdwuoQhAeGxFm/77N90u9dooGiL2Thn1Uy6KFQDRg0/zhKuh/9CakPO6wKLGSdZpA/
BXnsrLpG71cDJo6ncWyrs1e7vJzEfmKCTgzZrPmr+rYleMIiGJ6eioHi4nD/V/cHAoDEyRKHcLRd
UuAVcnGoFyTYddMtcJ36rLXtujQQaQcjbMQEcgwAkXz8HtTVQhqx8y2qGGBwZYbruxFp/vcqBUU/
No7ccugN//3zOhvrQNZ7H+XlOgZc/GCporvcHzJsepews/xNY9byYczfJnaa50qUyRUDGB6Y+E9p
lcm3dqirXZ1+IXz4vH+eh+xoxKRAzSyY03xY4WsyfxF75wt7sp+jOHIRDE1ra8ahhT1HV30ECzNV
Jf6n7BxkXc0ZnpyTkRSuIR2eTGm/OLYd37C7hTYHXBG3K6tobVjHcL0GAMUXdHmkFudf3JuMeV37
affMM0cMbqAiYeDx6Yjr0AnO23SA8tMG7aaZKu6SlfmSYF9ZWRY2jjgt5JWMFuDJrv9qo0YHw0Fv
U3VpQ6OnI/B3jtVWJj6uJq725Zwk8Pt9ivn5BsoIiLYMgAdcBs7HYVCkppETBbCjZgQhnEsMLrbv
+NtWh5sDl0adx5YuHHvkVa9nEeiSfFzEM1saNolGUuGbXabVpjdaC9pMR95Cnx4jF3W6OXrvgGsu
TT59NX/5LNPhraVxhm6QSQI66A+KAWZL/lRXIl1EeuXhRQMf6NjkItQiIX4P3uaCwWu/s5tDVkNz
k+W4sUsLHWiqxmPmaNsKET+Wm5aY5Z774u/f1M8CFp4eGxMLCTUK6k9DgAk7NAGTcNuC1itegH8T
rdVXES0Dr19ZtUCOzNHv5EkiDTGJnc2OyWJUm4wXnfG7HrbAHj16erklGe+Cyti6tkO3czC/OOF9
bkLyTN1ZdcFt+y7C/HB1paReDRV8z2Ccl9gSBbJbo8xTsV3hTLOq5MFRU7qujMZEjkaAFJ4qPPwd
LNLJnNdvZArz8MlYNkWH7y0gkrVyR3UyLHMewzggRNoOhUKQGvoqRZZz9lMCt2PdHqHvaA8cspxX
WjiMqA3PeJJWJJbdyJjL1EKXKAw7W6uAI8oXH9EvvvcCyT9yQwbWFqfCn1+4nhZ0TtHRLehjd4c2
jxyiLhsar/pDGoo/I8TCa2zJ+Hu6le3xap0EfNbvn4T8xQohWNTYAaEi+ix0SpBxOYmRzkCNYK2b
hNZAqN82djWnphT+HrYnLWmOmPQNyfbDErpGSRO9kAXxZ0Dc8F+QJvY18SPHWoc72XPCpSMM9dRs
rD9yMlduiPrKy9w4eeBC0g+Dj1xprNL+Caw2Cu9myfpZrAqLtldQj0fczMXZ9VuCFFO87ePcLmmK
lkwJKMlxgvMhKPFtwGveOU6jX0Ui3GetLKIHgfAdl3TkPSvF4KUWbr67/7+W3kSr1nuImgzRlvJI
T8QYvmVtjLY+eSJLbxDqMgXa0deL8lVhlzHSQJ8TZujRhcYj2phTr0NaHPW03CIkcR9lKUfkuSTW
/f4DwfDxec22mdXAhKDzoayPbWpotG1Lw6kAfYYYZfLdk2Oh/7v/VFjtTQq2rXMlHfLAHRmD1NDM
1Sa7qdl17nZwt3x3mrVJpHgzVy82rrcZxVzsnWCmktfAsQU7TUHanoGKA+6CcRtpOJP19j4Uh39L
9w9C7O17xYTcdXtUiVTo7YQxl23sCOUZG2xu21lda2wpr9n67dbxaA4TCr8ZxGYShDBtZL2x6g2h
jbnakKA4IYXhIB9u8bvawzb8M+sAPpKitKOaYOfZu2nYVeHesUGQ7mW5t8p9N+05HqbOXDHVHoLk
EJKu1B56/5iIA4VQ9t8qp6Mo5sqnYzodFXQWckGhkqQnCjxJBA3vi4/wvh/4cNd1UGhy52Vhm+eH
P1/YWR0VxQiFFsVmPVxc4C/n0tgHqM6whuGoihil3OiUY17LnX/qTqzjFtx54IXxEd9pvo9kQk6X
34RPkfeXFZTpiX5qerr/pCXJePBNxY3ci/cyD981vDtPkhywZaAa/XEabbEsyWTZluwobsUR92L2
gHzxG1658prnqryOtVtug5COsEr68ur71k0fQXlb7pwY6rSS4Lb6zygqpksTavoVAUTwoNzCesfI
liyLLEEtlHKemsJpcJb0PqyHhhcLagtCYWxtVda8mGBrT/iw1SlSjQIRY8l1WrlwHBAgwtuzf0QS
k6mJxWApSCN/uCs3DGy9DxzZmxuR5P8QqO1eo7RCsTg3q3Msd1hPMxuRObDoujOzrXVLdPKusV5m
2oao3Hohm1jBJHRrEA3wFurQFGtMkHDLOry7sejyq5Fqr80k0z9Dp/gTtS/0MNPjLflq66h/GjLg
MWXsza3GdrA13EWQ/6N0AaClWWlqEL1DBp++8SPi67YGi0i5RXBRh7uGBCEgQOHOGefyxl2hdpjY
nWiP1Xqo91O9z7x9bewBspfZoesPdcapFS/kMomOU3/A6UsVJJxFx848OvVcpX+azCNVlKfWn6tC
sH6vrmQxm2u8l5gh8yflncz7o+sRmXRKizPQLc19MMCfFOdIO1F1cQ4N9IjnvjgX2omq7tVoJ6rj
6CYJFlrV/Jl79caJGonzC06IN63gJIOTqObHxDp690dmHJRrwJWpCnlT5HS/jyrSF6Vb57eU4C/C
p8foiYhP8wEQn3md7OJbIeB4HTJ6mcWx9Y9ucVT8MB1tRMbukYtec47uvcz0pN9r6OcrvuvnanrO
a3PV8jTEZ66vORxInlJ5auJz1IOtJE34lMXnUJ58CVZlrhvSRcc+yXtp0XnOu+wXRncy7dPUnYZ7
jfZJKG7Zpzb5rwZ1pMrkRA5Do45IpE1U0vlcQX4cvQPVe4fEmMurDk51UCGBtNAQ9oJDI2fFe6X5
fgL6r+1i/MZiZ7c7Ao/Cb+hUqPsWdDux5uLya7cFhFDu1mJjiQ2ypa9uUfOB5+cFTugGtzmF64E9
+0eJ+qBPnR2ZLSc5qbQltu0djU39GBFLda8ArgFBbRi1Zg/eXCTM+Olcg7eZPGIBNrnYBP1cmKw1
fNbhJoakps8lm3WVrcdyLUi+XUqxtsQaEte/VScgh8h8hk+2IYVdyU0Zbm1kO8WWKOIMuKONfmsb
Bogy5wqK/woJHYWOvLF3Mtjjw8usyF33kwZE1ixhU2TGjiqMHcTruNmFzc53twERvbwcVLlgX5pt
YWxH7qjJtvc21OhtEu5sYuPzQvK5vGADEo6q9bXdrMk4gYIXEgy9pmxeCC9LrLHN/VttvaEm7oW8
oslgJuH07jMM6sD58szChu4XHxx7TdvitKVQSX7QX5SG7CyNADpiYOhAL0ZYJWRpgwX1lxAeKFEu
fTSdxjLsGWYuiR3wWUp9+JmrNl31gKXr1Ziu6G9ShrUa6pWw5rLvpdiYWatYW6X3yonmBWR2L1Kv
WtYGbaUgamvwmVYk41GVvWpstuGrzp5r4NeG/AEaF6ue8QbiacDQnFazVYCMD+wcSbckGoslxT6d
Gur/qguXFBQ311qY7qLUmeEAgV4YsKPu5UN09+diHqQVSydeNvpc1b0KjVTApRevMjJo4/9D2Xkt
x41l2/ZXOuodfeHNidP9wIRLRyOKFKUXhFzBe7vx9XcAUlWXxI7SvRGrEHRiJTORwN5rzTkmFret
1tabaaCwTSeBYvbIs6GJRQnbA0rb8EWowrbX76Uw/0gRkHib/sH2KDowVLpXbHt47CltL9LCUQ8O
EKc8+KUkI1Jq5k2IYDJPZJ5D0qzj1kiehFvqLhQWTSDtcYvaTcnty9wsYslADu+hhLSzpbocANUX
AnvwAZt1FNqESBBkyOsau2vh6q0LJhzFbgbrXXEBGAGZVeHCWa4eeySzUOteTGdE71XPObrznj6B
R4wtczdNeGyYCl5BwVPkxQZZOlvhcd9s7rxkvNzGVu1e1er1BthybzS8fthqWMkM9aCwKnsJpm04
e1NvsN009cDyxNpWCumCizv3jKzcoXKnClOFiygEyqyto0w8dPJ23PRfYjtWFjoIEo1dh+V6TrSo
m01b9bLbEqpmbFVLfIvT0rVyjxK8oPN2nCnV62Zv3I8Lr6PKI4HwyKPaqtuL9lXKi04Ty/aALFEZ
PwlKi7D11DcVT1c8x/KUybPAvE2erLCCwsXqzc1W415r5tmOC1ISCXSlu4Xu6sIl2XwY3I4AaNZv
vK68uhEus4NypPuBmXiUD870i+7ALgH86QKuO0h/TANvNR0t9ccVaiOaogSfi0otUnHx6nLyiDc8
eYw6zZvmuQzJOEgQnNmyh/GE5UmvaC+S9RAjw4giVl+Ftj4wHKwDWy6OM9K5IJ9ilqmQxJCmJ3f/
ORT4IQ6W9eJYL/n4Uo78mpc1fmnHFyV+0fYiAwz86U5AfScV70z9eVzfad2zrW8V6c8WH0dPVCKe
nFORPGTiqS+eCvEExNbS31J9z+DgbRK/zeK39vqICdCoHq29bOtNMm+VzW80/aHP3xj6Q62RjgPo
uKlLMpdT037MhURURh19zcy0eiL3MOzQ790jUUEaNQ7ZocDH/Obvb6X/pWOL8IoxuoP5Vaf39VMX
SZ56wJrR1vGqrDu9wcq1H0RB3kxdIPWpZwTOi1Cf5cYkUXMwlHPbZu87hws0IS+aO7NCkhXQkj2p
TSTL5NmLAPzi2iSUHYsUnQo0807VFN+IYJxn9ZYeWJfyw1isLMWc/Fwai/ywf6nn0xsL5iSpronD
MMEm10RC0WXZqf0olsW4GdgFF1H2TMK6cSY07K+HVHGrLcx9bZWbSZ1Zh5Jwi1EiPnWDZL+1R3JT
i6njGgI1zQUrGxp9Uz51qLt/cYJbr9sazExw8zKCRzXAWO7HE3wx1SiXu5UTvLW5z20izdrqxZHA
T2pxjqVyXB3WJ1uxbvlWMdRfB6/TVixdKNYtUbEdWbdQuu2OtyxepOn7ygUVYGr5rFwonVycfeXC
4iXLt/UL65Zk+b5umSKfdcuw17d1C0uXmg1wGo5LqDXbooUqjDCjmmO8L12i+PuiZfO/QWBNK+HD
GoTWZCWX/VBLCGAjrx2R19lCuhsBgV3//iy1XrckNHqJm0gQg5SDTebHZzMnWnsADdmQiQWCpKCl
eumR7l6EfT+hCAR114iXtFsR7lpTEBPGArnZXs/7YewKxiBZPh9a+GxhZ6czPiF0Zn2h6h8HVTk0
QD9dfa3HwGLEw9ATMyPvhy9JsWGx/vzS/vWu66JDDTjZ279BUOHviyoIE8lSv3cqmPsj+R42gdXn
ipcNb7JAqf/iAGQ+lNny7MTZ57o3Mm/NRPQ4zioJGunKtMGY7VMM5YURtHk/qUhg8kyuntRK0s/j
tOXxdlX1JCMFvdqfzZ7+WN06+Qcyiz9Goyg/L0N0mejDP3UoC3biRlOh6ZKc1QqdVEXmO6hPSq+2
D05fdb8bcivf5DoKgdyAVY7ArveaoWze/v1LBz3p9ZIPyQmaW5lXkC3oT6+dTJNRIsy+OcyK2tCO
1mmUWWp9hylirL2VEYDjtiZrP4+lfEey/V7lQpaqh0mZ6hjLX9MW96C/zv6C9Erbapp9x/HtHENQ
YDk+iV56jkI30LrAFlsVZpDtNSfhuJdksEIOKQZNxGvPc2jUobZXP4eIAjFUrnVYz+FShxP52/N2
TOdwqMN4DvU4bBAO1pguw6LmrRIAlpn3SoxAXQKlETAsoTnBSUfn3hd3Bg+vCzSApl3giEDtgtIM
DBHkZpDuNSXhsFeXhHa9VZOE0xziAhlm+gF48tQ6xFDczKGot6KxUuAvrrfK+BH+iDiUplCLQ2cK
lTgE+7UgfovDKd4+iI2AivStVqSAbQCFxgAa79a42LOgyAJw91RuE+i8lSDIqPLn0Z8Tf0zYS/xi
LPQaEUJb0eTeL5uOpajOz6StorCKampVQM0DMmy5zAkRyMrhUWF+VUGlDUkHsB9NK5MQ3qzpIzMG
kiTmtAwNpKWnrEV+k6tE13T0bz9ACDz3JiCTZCD1TFircpfE7x0yhcBCittGTMOF9k58TVZuR03t
JC/yPPMCJYRStoMyHCIFzN0kQ3yAemne2UivT20/0BdzpvwptovP238TnbQDUyTrDrExcU8VO+ZR
dkDFTvpJNRqic2ksNaXcn2Xzo7IBr4vBJiYj5kKwJoLYGBFr72ND+oLZYPjEpPR+LqXPSWasb+qc
f6uPTX4PeFX6lU/3dasfjoLD7Yj5LJKcfQbyly6QRTxKYY8yT2duTuFoiOQ0oLMCBZg+GtBn5UT4
bees7+o4bejyAHYgSnlCGp7m5BchLWo1UwtRCYnnOulh8BoQsiYjYiWfTFcjl0iXG7ToF+2r1xZd
0LmajlOL/T6U+13P9pfHnfBiNjhEEKjpFmg9EeuHpWTaKWltewITCNtlyY5Zak5vkHI5gVI/0Q/U
H0iBlH7BtXlt8EO27SDeVjETcVv/GcCl5Muq53MuwTjEj1EkTX01m/QzegDbNwqtIiQbSm3qDG2Y
FSSZAgAvg1TgxygAUG8z6UzbsrzHnMAVa72B2KrCROvNY2YaKVuv1Xk/FPqD3TnNLywwLOdeXYUh
zHEVlnXguOqrlvAQV0VfLVp8mNdIbg8xfE2Eo5JwbblV8GmOwDfrTQox6yotHw6jxr4zMYlb3r9R
Gyj30hKcBNGCvjJZ5mmdtBacVu24WVVWkFtjGgybnU3bDgjK+rsxXb+QY2L4bW8NZ22mWb5/NCrz
Sz33Q2AOZD7VZvYOiaw4jjWB402DMBV247mtp+g86BMAkCibfZPcaVr9hQPalX7dzf5hJZf9SbZ8
JNOl/VjXzlIHcSPJHjMMgwykxrgQWFwxGs3phfQgnvevCZE1LnahxF03DPFSm7gsmIV5dtIpt5kd
AWYVJmlHiZbctyC3D3E3kcSBuvp+/9qo1s4d9lyp/+MLGT0DJAgWgRj2QI4se93I5kqr8He6I+16
yLAczCa/YUlLqsu6eFlmNQ9ySSKzLBOgmNU9d7axv+1wdJ8TTWnv4ZYTfbcQZF44kj8MyhjqUT28
VTTSAKfaxl1jfE0reinFCvK9S/MlnB3ZusHBqbmVmGhhGcoE/xOGvqZtCN4hiLWhJvsBfrxVkHDK
Rey0INYx4lV/LCON/XjGmKswEfHnElF/GzWStDuS8kZVha3psDYx++zFnGfLXVSayCNTfbCh3CZz
S37b2118X2mS+qw7H3XDLJ9KeNRxGmlhrvfJaQZ5ddo/ohP//aOmbB2uvlP7zRNjlUAd2qGxj02z
zl7VYxEc1GE6w18YzyPgl3MJlJxsmNUJiBK5gfuXfSjwkviTM4jjmrO6ggD3DrfdtUwyPLXRpDFJ
7CMwQ7rIT6SEyNCWoR8Txtx9kh0Gn72wb0WaIdIpq+HWZkGyf9aKcnXtFqyUWUgDQzpFx3tiDAqK
Rn26STqE3BJckiEWby0ZJQX+svvBwclqmiuBQGZfM9Vm+1Sz/Zy0ej6B6ZtP7Hi/f6SOy3yqHE5i
9q7ccPlrH6ahWR/sUfks6b1+QlotHr59vegxx9fOZf9s/7qg32SnAzEm+ooOi/3u4BTiPsUOc1JU
7uPCxAjBne3BsSyQ5wpD91hro1MeT0Q1rvJKgkEBofcm3b6a7l9NCOopFBRbu6PbIhUhEOhemcJA
Wvl26KfVr6QYhFlt9AizGMJhV0NVq0kRqCIaxjKXNuaiC1HQzWQtAZS8u3Yq+6sjsw2qZzl0hpm/
R323RjpPnKkOGybcOrXtcf9klH8HXmEcZTHqShjr2/J/VogeL8T7ViTlk1TFPjdy+6XDFtc26Xws
JWbW7CizuHXOmKKy6Wb/0go44LIfxvRDO9sQmlt9StydIj5vcPmeGWC1JXnNBNU4Y/P9YG+f2g4J
N22uz8G4rO15aOsv40Zc5cysvJ5QSs/c3DlzZxNHU7Z3O/WbuY4aTGmrIy0hazuWoFabyK9vBrNR
0OIAVbcTLT4OCAxumEM19zKR0WnRTbespL9awAPftBrx4kAu+0tOJtgJwsEjQ4oesJeFGbYC2ZX1
EkBejY1xmZhV4PA/DFeV3DWdNLerU2UpjTllO89lTdwgzYoZXCl0KbUYy2M7ruecoLHTSvofMBKB
/jBjkrF9tB+QWLOqFdpKp8x6Z0tpFRIkalxtqTOueqVqp6qenmxlWM+SYWG0ZRN3wGe0nq09gNJe
azLETfW5Kct3rYn4PBnUnPZpxBas0ZGTLslZq/vuJA9TfdAB3Lgw5AghHSJ6XoNNcgrpEKxdahkU
VCpXOFC0FmlW23rjUJCiPmLpaowYUwewuQEgPnpvGEZ0Kyy3XsRJKwlri4jhuZ2aqb6V9Dy+tRg4
KwdCzsdVaryErpMfOT1S03lqjpnFPBT3jBUmwCRvJl1xCF3tvh9Gcr5ukGsAuDfWw2LH3XanSIaw
LsvP+vZeyAiivxnqpgpJBO7vYqMkV5qVBROUBH1HnH2yFv0rPg79/aSbIykNInlu02PU8GoI2xIM
1Yr120Eqo046GKV9sHgPHOO4yYiVbbb05xwe3lp3Z0iV0WoUt+jCR8PVtYqT4mDcZPny0UmThIjK
PrmPaaA7qWScGmOO3iDIuCg9WF1Fmgwf0tJyu2wgeiHWxbVHMpftVT5GVgtn3V7mg5TrlQ9mqnWF
VQt6uJF2zbPyqJSjoLk5fXUkNmN6k4HP3RQWiEfeKFrM3DHTo1MdY0YCuuMtGf6efCQITdHj9BHm
O8Okze1QJX30iOzmk5xn1icjroAGx0QXTw65fluqiW5P9kWF/Om2C3FrSyJ/aAan/tJ3OuntVvJS
RNPoRSZOycLQDioKD15ggi/KUsIU9OehIYPunDWGTKM+Mz0j1j6vpt486ouuHRWNFK6aUJEAR6t9
HlPJ4qRW3ywKctg6tVDY4uwJWW/GN3mfifAXu+XX01oCSGULDIPKfvmV9oIUKtMeRlKZEqRat0mn
hjylsivDnrTTmsHIeNYg9x34tySnOtgHgPJUxLkCMlDEtc2yD4Sijod2ch7rXv0g4wf/xTp4Vw/8
2Lt1WAjDyTM1jZ7Mz3K5FXBKZCE/O7BKpsEvFbemUXGyRQiz2bs9LXqWnGdYXKHJWT+dVZUYSEQ0
jrH0d0DwPEG74KBN7OVXDLheQi/XzQuS81LSgwA5JqXbKG/iJSAyRYZFz6K/LGvij9JF552SfYGB
BltBm2+ASaaePOhfbCcC0zptffw2Y4yhqgi9Z7gfhXlJcgVDjoN3u7USGvWNOKD8XsMVBwRNhrQO
4NpkgW3i8RK9GmA0EJ7SBGrKAMxKqpfEKZgdG5yBQLfhZnlm3z4p0fK5aIQcIhXQTnoE03wWFRTb
GcgBRrXHvz8z1NcLeB6hyQVXMxHVsYb/sQVWK+tgc9co2ZdBgYus4gNU2xRnYOxWjAgMrUPFr7Xv
xqlquDCs/S3vOSdItIopUVHEL+XiKDe+15kZ+mi4tcfETKxABgZ5XzriSdExyRqxQlY9/rLkdiza
5LYpWusX4hTz1ezWphGE+Ro3u0mLVP9pBKhUBXz33KoOzaLob0nfXLXfU8coHzON2CqrSvNrk0r3
Y/2ZZWd+2Q+qwjaaOHElNGd7um+H3/OlwoXUG9dlUchPwhMa0arvhFEcnVl1rS0vCcwP1jf8Clad
ym6hDUQlrSCbQbruDqJYVd4Toya/pc/MdgKr8Scx3ic2lxGlIBNphS7/mJUkutD5QxlRDL/jBJn9
fmoUrxGJelv2xO9o8je2hNbaLKhn7u6llaZvIZ0GdS0e+zK/DNJUnxI1XZ4J/vZwvVhP5Zy/lwzp
Pu3j6e3uyZui38m67H/Ra1EU4+etny1jOrAsHaglOudXsxY71mOJKMSD0nlwry1tK2evFBY3c+Fu
q7Lzhe5Pki/r/iL5ogxWydcIIh3IRNzKYuOQhyWkfhQN3moHeR7CTCrzEC8vpSLR7EK6jQR2Jz2W
nlCzQntFex2a2dGywpjVnhVG2VGyQiqxwzQ/ZnbIDX1xC5tVRVjZYUOcs0yXNhzlkPUh7zDK6iGs
hk4f4hWS+tBygrEIHSeQ9lLVIImCadoK39O415QElLP6qumjlqb6wQdiJWJ/YJAL+M2bWkFe6CI7
kFCHpyTOy8vaN249Be1eVR1Q8LJbfpfp9/vRhJa6+k0+LjdJahAta+v9FxFaRMb94i1vvLoboMyE
WGFyS6Dzreg/UbFqLRZSLBygk+1Vl68amEN5K6u9Io5x2mskb7IYkGGxckUZk+/VTDd975fAyjpy
z69Nd20RwRQnRG3JdeiuU3cV6GGS69JtwhgJJnpyTfTLOF4yxJ54fseL4ONiqwKQJIsRIqDEGeaY
aL6X3ADtOSMFpLJpkwJSojx9UwOyTDGZb+yCwJn5XHFECKiQkr4JAvtyq7EMEQRK0aYGHGYIXkFj
EXobVBYX3lBOw6IN7SU0l3A1tpqT49Iwkjyqy1Hey2lPlnG0OLYnoz01Nu5YlKCnHDXeXtl4phhc
FOgLLtJwnuLLEF/MZqsuvkAEbNZLtZdtX+ANmdsyY6ulvKr2ZUKXU16H8tqV1xZRTnmt52tVXvPZ
S0mCma/pfC1K0iWuCVo+giWnqz1dpeLqsDoGFsybIdUvPcuRS13Mb23toiQ4Ni7deIn17TiQQs/H
xVaKxcO+aNZ5FmeDZ1qccWchGp3+UEIig6TQQyKGRAZJeDF6yDg6ooT8Joac2X6RnfaHGHL9Qwn5
VzHkn0rIfg604rsYEiVkCY9qV0LmdFbbP5WQ38SQKCEVovCa72JI87+JIbv1hGcZJSQlkUiibXpI
lJCoo7JdD4k0qo1/EEOuqKbsi7FXuoJ4uyr2hRp52kUgf+p51nnKISyVu3lcTXBz/v17bKcU/bCY
4S1m0Vl06DMieP0ZPAfmvBxgwjWHtkxyooQs9bEqneQmWRrrTIRLdov6uvX6PGm49iwkLKqYlsct
5B34lX6HFFwjILIhyEijl0d+2gLraSnuKgchAaST2KdDanDG1YXfG6ZzJxLysIY67rC7cEWOHfKt
cT3rZ0taEFSQcXl16Lg3eYQQbo0nX5aAAslTXbtmKSXPq+VAJMQL+ot1HRO1VzcKUgU2fhmh4Bh4
7O37f2m2IlDs2mzoCTqZ3G8lmMuYbhV7K1uUl5j9Q+dFiyd1Xo+VXqBp3srKfWcvmsgzLHPBPsCP
dJ9RoSX5tK2oCCYA0YAVvZogrYJqDGCLUUIJOiYASqDulTnBMgYFVkIlqJzA5mazV+cExhjEbKad
AJRVrgalGrDX3fTznl3hdwkAHFBxHSRJwJouSwLs10UStKa/cu2HiLD66bAVWn5lrzb22QHEsldg
OWYeIHs13t69IubDNjTErUriCfut2DNQZG4bEl0wdk7bEdA2RawrVTsebGrYU1PmDxRNS9JnG7/J
/LcgA0if09gkqb7i+CIH2hXMeTDmwdIF015DR4ck6LpgFluNIuj3I94NxQiyLliNoBTBYgS52D5I
/6hYYO4guC3Q2q2UNhBZsLYBOA8KUPFk+9RgE7bmC8WfmcaPfl372uhryVbws1rLozLFS6jGi0ZP
qrfK3pEQOzgI4bbqyCIeXAK1ITb0ratMLmN3ajW3gjhORZ2XAf4j9ld4RKZRU+Qtew0dBEkf9MbS
+Y7ukwYi6X5ibIWXJo6Z3gZJFaRxkHGy7NWOQVUFgBPGvboqwH84szZXAjEGjhIsVSApwcppoAb6
GJAbau8lVIamN1YVUM5eEhnd/C84Q/aqTOR3fmOShOcjO7/NYn9mhVD62eDTV2qgXZpeano5Z8m4
VboXRiDLdjlKjOORgLEdFkQPb7VMri5vVRAvbrodxMm9yPdKOy/VPGn2SJooHG/MfKrPGF5v1c6+
pJJ56Tuqrzq+pfqy4y+cJI4/cZ5wSnTByLnB2ULGGpeHAEg+6UNcKesu0I2gE9+rEQEFamk2goLT
hxNHbJXsJbGtagNnCVQyxdtAZhqYBaINJs6RDIt5MNoEcPhcaW2MdbZvjhjN/KqGxEjqyVZy4sPH
pKTRQ24RN57DvpvTJNuKmBXk35TUb0Wr4BdX7FcSQgTtGOF0i4uUxhbiJ2VFJspF6gQuPpCwJwvI
yKVJYnLW5YWwBNM1hza/7F9OGY9/+wgp6dLf4Hd5s6r1eLB7VvTGHD+3fRtdJ5X8yIJU2Rd9M6EP
ZsoowZD0QyJZiEvsqjsuvNRCsyCMFuJN1unndYmT2z3VykjGmO6GW8FiOvVxQnO5H+wbw5Te27k6
3o9OVj1qxUZzX381Wn8NkLEVa4NnM9hjssMq8ccLttNFcZFJFjneapICkFe4xWrRHJiG+ZRun+1f
UmFdQpmicv2UJOdpOtX6yS63Ir42VY/TFg18tIajWWxlOWE1hrEaMojJYfQZW1kkDydHiwl+c2zM
o6+xEktJm9/KXk/melrtE+3nuThTY3GexrOsbeXEl7a9WPGlbrcanUvZXnpnq6K6pss1q649JOXG
j5drNF8lc6u8uE33imlrTbdRfmvnXUK4uSXBHltUkLA0d1xYd1JzjuJznGxV6KdxOs3TySpPTsmW
6zjiSYZPmrpacbSHI/tD0yEuY6sa9km7FX0c29jK5M9LjtKyVW0elfRUmseSCcVeS3EmdHviD7RP
83hWWNyMtN62avAOt7R2L/p6kdtTBqznUlaAfC5UslyptLpKW07tL3YJ/0VgYcMxg5zEHZuJ1Sss
tiKqOWoK0ufpcaFCnKScRUqp3yXRLLlT3WiPSy/VmFuhK7AEejbRTa92ut5HIDnf1ESIaDHB5oXa
9AGdwwEEJVzOGdK+t+AsvRtj9VQZVv+W/uXwtpe4dGn9cGuuFVesFEExVtKwttb6nd0WfjbqX4cu
fa5NJ34Lm7Eje2TrFUUDbZP0a11O06cKvaIwIXcsWKQ2OAO93bhVPuVFfzR0LmrDrLb3DRC+wzp1
Ej6etrxJpaVyc0Pv3vI2NVl3z8+1NTwRIMF4TaVHTOsTn2PSmsDZtOF2NarmkFar8dGO6ttEewad
4WyJnuOpLeIH1Z6twFLZE46VZtyLUprdTknf5VVnXfFQIr3ucPg2EnoLqz4L6A2YG2b5uUvUE+hv
k3zAEiiTqDH2NYn5QZVwC8VCuxPypJzHRF7u90PWElTY0OnybD0i0CIHPTh21TkRQn7sW+Udz898
ElPJwDM10NL3ygX1xONiChlqRA821rT1G4VLF3K6bpPSjuVJmwFZxGPaPXa/TwL4rw0G6H4/SCKO
Ttohm9v1MEb6eqZBpr9rzDMrYP2lHqLmJIzFRtgZpx8Y6byTm7K4HZLlDiRnwyV1lj2Vlggp8FAk
5Kl7sGk5PsQRHbQobwGSJNGYHLhLqmQ+qXNd3ZaRWePgwMrY6LX5Qv/qqyJp1eelFidCe2IwzcbV
sXFV/P3N4L/skGm9bAxXGXycin3wxyvgYE2SWRo9sQmxUB/SAZ1MtGIstwF4vlSy8nld4Xo1UmZg
NJLkx4zFYwEG2SPcQsIf4QSpncQAyx4opUSVSQj6RCPl/J/DsH2KSZqpPc73QIvSx6JWrA9Kjim4
lkixHubReWAc8nVu7GtsPDnFcySereI5i98le7XDO80EWL1VPxOdHZT1S16/yNl7kb3XlJdpeT/s
1S3vuZsVXCTnvr61prp77A3n/u+fNyDnr9b6LPORfOJ5BogIdfvHJ25uics1BLbLSZbuOjOZfCGv
ZjAZyvzeht1KJjZ85XxSYIwuBYAGix6oMp3G7L5rbHg8HRHiil57kJShkg0KvCABxD1Jk0+a3cf3
TRarhxiR2V0/WqQ4VjCeOxmGomFYF1PVlvfGrJlQd9SbpuX5SCy04oRHDm9iS/rggI5hxcHONVPL
gXBV42uES/awmrBNJcKTcqW/1c2B25TWsK6sOy00olJ505XR4zpk2rtRFWEpVfJnxf5kyxaYYnsV
ZFxzGOpWXMrCtMhWV8tjppDXJfL0CT1x8uTED0NaFuywyPFW8+xgLl1154yIoSsCVg+TOYKpMMz5
KqdLeWHKftDV8ivRnsvbvkzbwMi5NTIvqkPdluJ7hffhDZRFdGE6Fm3wsmdtbNbPtV5/mAaIk7T1
B1Z5CZ22se+DbvMWu8nUHEYJveohKyri3eDBj434YKZzjXmBRtqCqhsh7b4G2Q+momY3+YxG8len
ys9nChgHzGN4bZhLkD65tRf/sivkl4/N7HTjQTeXNhSR9KxP8+/JCgSTUPvxiiKiJmIvyB1zPjQj
woy/fwCv6QeMRFjr8RA4WbnX/bQtjcmZ7BUwDwctjfAmxMZpsFqMg0MfAeLAclAZNPOzhmVpy5XL
tmY3HdkjQ0Rq3VmN3YkwbTQmtmeP78sBn2OB2kRnmT3Hn+FilnAxRfNmXMvw7x/5q/YdD5pLksXy
DMWV9bPKLUGROSk4/w8sUpGqmUCE0jK6GW3ZYIutfUGtIK7SiLF6///+n8/L/8Rf6/tv7Yv+3//L
55/rRnRpnAw/ffrvtzVmxPJ/t3/z58/8+C/+fU0/d3Vf/z787U8FX+vbj+XX/ucf+uE383///ujc
j8PHHz7xqiEdxMP4FULk134shv1R8HdsP/n/+s1/fN1/y1vRfP3Xb59BYA/bb4sBxv72/VtbLCXm
/b+8QNvv//7N7Q/412+Hrv44pB9f/YuvH/uBf+z8U1dNx3AAVeiGQdv1t3/MX/fvaP/UEU/xUpKI
REznFgxV1d2Q/Os33fynodmQTlh1kRJnbF7qvh73b6n/hKdJJ0Xmbmdvl9nf/vjLf3gF//OK/oNw
8/saYFfPo/l5/EPz1wAqzP9MJ/j1lZ58iq1lRUARwcsrvXqCVpDZdePXa1qTjz0TxNk05RHCiXlY
jIw0KXtuTms0EbA7pC9OI2NaUelhAZh9qBNH+RXbdLMU/7WPxk3YkGmf8VSg53R+nurQW+OWsNjR
jRMzLRu5cp2lN7OJvNdOdHoj2oEmojmcc+YAk9oWbNWLmCC3lDF5b//ikvEKO7I9Gu55hHo4BuGk
PPc/XLOsegbyS77Hjd5+Ykr5RUss7WHUijs0koUbq2YfRFsYj1TY9c2UQveTJeLn17Fwi+YJonZy
Aoe7umMz6a79qxHY6xeTywGRr/puuDARFf748KZ6RHgjQ7iIBPYzIQKmDoJVa/w5j8zx0GdV5OUK
COCIcCFvLJJPhYqDWmuPk+nMrl6qYZ2lD5P5q2v9z1csnjeeAUbPXLN4cD/7Klksg7eTQLDPqOcO
9aC76pJcFTlbARxax3osLHaHynrgdPy0ruPg2YBRGTemJItAmbYtfFJgfz4UqIz7oWgOUTz9/2pZ
eZC8CTRI3g5vBEDjPz57BgD4dNZK6WYoR0CpjlkeYnVKeH7mzEtc8pquG5fuzi4d6ShviemieVL1
bn0pY/UtGrXuWHXD1xqnL/sDZXxvA+O7If5vClvDeczmRhz/cp35/m7+4d27t5F/ensQ74J/gWhh
MJiG+uNjjlRQunJlxgddj2k11Yg51iTKiJqTICBhkKqOpJw89WP8lBisSiWiTTyk8nedZOlvxkWK
j62jJ7xX8i/LzFYrzqNbM5NfsrjMXWMwO05TGnIW+0DogwaamLSUuGNWpD2mCqofcspZnCtdWNtR
7qpSxsZrFMzDe0N+WNyvtDRUv0j71S2zMfUW9NJHAsWQGlhWz9BpCpSittxV04r7eamUm5xUhrK1
lutoSfdcCM2jZuV2yGqhuYlwMjkGzbZKWNj5CVb2hUAMoNnpOTIW5czZF8YTyeUMuDS8OmB/SAdB
GR9LkT8ujXonMmSSxQoLdklcLU7bGzaTg5f3YxiNZQUBaevkNPWptAwkeJPU3Tb86GnU6kMGlgUp
v54f+5h5rdKOAulkeSgkTb2Y0+BaW8AJJIDST3VQ5lLedOHEPt/J5WelkGuXeSk+TYLs+atVzhdT
9Id4dk7w9elKs5M5qXbzCZwpS2NdfLULCx8uS0A/1tPRFWySkCZUz4lRX3KCbM7WWPwqw+KVNpr3
AXcsqH/G1vt59T7oljFLSlOOIezAMJi6S4G5Ihh168SaYaUZnKFunwuVHsBCqzJavtQzFJ58mn8J
eP0v1w0CTxSMThsqFYn0j6d3x8h/IHlCuinL7v8SdiZLkSPbFv0i2VPfTCVFQETQQ0LCREZCpquX
q3fp698Sd1IJZcWkBveaJREhl/vxc/ZeezxkY89eupoq7kZcQRXarti2W7Asuos6U7wOtGyqFgmb
TY9fF81rkiOo1Kx+AvnrXX+cVm4FC7XGZMWzta1Qq7K9uYlRvV7rYl73H4VLZsnk15eD3XbM07Lv
Go3bh/78zkJAgYwDXXFLbfj7S/mkXxCyneKEZpCpUzvw7QJs0vTNZwPpP1TuBEn1fpxXZgpp8ogy
zo7noEljw2VHMYPVxCo82/hmpbpammcfK+KxKrdZxOj90ahNob0ONMklv0WTP7QrRtx55pbg4WDV
l5b+6ZxOsZOTCewiJdTm7htl+Bd1AAmLsK/Iq0Ef4HrwGv/+lllatPBC2PIdnlM0I8bMe+dZaBCH
i6l4YAke/6di1DYGQXY77LJ+frBH9VIgkdoRDfStCGo7nf/+4flIHD5UzbS06PP+/ZHSCTGeNREg
pqwUScf0mEoL/s8M6bXINMQ7IELEXECZC2a0eVraRH4wYSEuJR9sdr+pJj7cZZ8/D9YDqjkoGv7/
7tL/uAFNieaIrChF1BiMxfjAPVSqen4U6TEtfmKy2siSXD34NmO05mlcbZLHPudDFzVOFYJciMD2
dmrYzEra0oRatt4pYiduO3iQaxGEpQlIuq0AKhBF10Rt5w+kG1o/VLOGxM7peJB7Y++q6ZCbibVL
fS1mLnk7mN1tCTfkcl7m+/8+s6zPHYJtYWznrLtNRmlxfFoYg6t7y+Qz53Y4xrN23jT0/iFws3E/
BDWmYAkxb0Gxx6tuk02Gw+S6Tte7cWxCIh3koSmKhwFBzlUpiEPPeF0PbQH5O7DhtkyrqA6j80LA
VjwBFH8cZ3b+InXgoxjQGOyRaL4Aa/rH17PUTyI5/O+O5a/bFl/R5Uz2PXzIiJH+XmiL6OoMRC2J
M4n3onszicDufK3WjmOx0HSmQghcsR6ETouerFvlbxj6DQpaYznH9kDkWBvkfMxx3E3uetDynTM2
2TdF2Zf7Lw8CNSDoUJPy2vqSGdN3LZLhaRRR6Uw/aGucpTpd7MJcUeWWYSHA9utZxq7Jm1iT1IP0
Xz0wGHg0tmO1YZ6mNTSvinxW0QxuPq7nXO1G7zZvPO+s9M0RdJL2c2yCb3CQH+6cv18cj31l20H9
jzX06UXWhbfSKOVFXoBHHbzN5pjj62WomZWR2831dbXpiNfKBoLNCGq2bFTULiVvc0TO/G0wzZdL
FODrLThyq0YI//gw7f7jRa6y0qGROIloDAD6VE2A8Gm2ieM2zHgtlHFBgCQyPs17KMH7ECdhvmQg
e850hSr+4+hHNigVAIkCUOruv184Sr4v+x4MtsCxtneOWvHzvlc36egXmtR4fZ5cOlpn1sgW4vrr
padKaOfoKAAiPW8683PPo9w2yEOLUTCku5k66zk3nLcxqWCHaipcFk0/DmOZna9LnV5TDUR9P3bn
c1XCbGjm5pGK4g3hdI9yJgcekyzsYrRUCjrOaT/RAsyYeGmn1lbN8zs2dUrBSZzW0hGPSvm3Dv83
fOryp++lt5mplezQTReKtPyz+MWCZd1iPiCXSxcJWLdiwUtLI/Y7AE1dF/aDjW6MIdUOqXGYtCoS
9MmPbQ4GIV/lczMA0Kdxjx6ggF5BUpDgl59+GSrD77He86eKY7O05Q4wz+ZLdhxiGvMReLxMjzaA
GNASbNTm4F7ISZiX+tIthxzYZD5Nb7lRiyO3UGARFMexmcxcpR3UpbqVnc+t2Z/8sX3wZNc9JMHE
0AZdJxogvU69c45SlKqrmsNMTMecZlIiBuNY9ekEbrlDTO/d2MMWt7C2424TGj/OZubFbmnfSG0G
QluZ5o+Ci3jsoU4uXKyicoRm0tmI521r0cOkUXJfZVBBknL0I05omHNz8lzODN5Zj+Cu8PQGzQ4A
C1xt2vSDJxH/qPkwaPeadKbroVt/lfzq+1IPrrO2NkCyZvTG5ZvPTvsDa+XJXBHPkuX3RAbCELoI
2ghMgGOz2RioG38MtXHt6wOzjMS+LCTCBAwU2T4Y+FZictFrcXWper1H+Sfrs8JnRrHjUEsgpkxY
FlrC07g3xMGav9qSE7FTsornsTLCzGk9KnL6v3P6zgWu56Cz7houTmGd+OKkdHqbRtWqm05MyTFQ
t/32o/mt80QT+kk4fbGf+BfNzvtdJnoPm3how6Trh0uj6W+UwVbuF2tzZsqVn5TpETZvPeKri50/
K/QshcbvKqCc4fWGX6DPvy0I7Om262tWpofmiuXJ9hKuUJzyo38aiNuy6FmEUypAWXrzH0EKW0V8
75lZeVVI8MZvzDNmmHgrNwrltwD0NXEUsx82xEhh9yPL+rDM9GpyoZqjPflQQYYMcQkcASBGXhtO
ZUXiqEbgl9dqyErXQY9W0XX3KV+Yn9a4m7o2OKtF6tLupo3og2Rh1OGdtV37p+jTA816iAzNdGcE
oMY0zz8U5FjdTHVih0EOHQl+cR4mbjb9duwrJ0mvawptmmb/96l79dd9919KZ8enHeTQqtLZbD/d
BxLivOrFHLRQuOiwIX4SOhbIMGiyGxNd1A+X79V57kORD0mcLX6AOWxYIz+V31XxXzikW7eAFg8R
WgDQvobuTF1gNGxDWjj3Ool8Kqe5kSon7Iz0meN/ijvpoN1KAnQZU91Epke0DVMvCO8Io+VKWebP
Z52BIxZbox7p1kuSE0n937/YFwbt9jFdfbtAAdiD9PupqVG5OEkyGyNgo/tzLFWiSJA2L3P4c7tg
9vq90ukIeCaOaMclRK300WW1xm9JELFWcpHQ+LfDeu69M9K9RiTI7auYCkrJhCBCvFXpBT6TX//9
qf/tCsoFFEU6xGca859b866Tdr1qcZXacvbIYCafLliGS7u9aE1vidPF5i3DHBz3Ak2dkVoHVlwd
tr4ov5lofeBu/6416LB7OvEi9HCJ4vjUU1NlrS34okRkjqV+RqCXH2o+gmDCQ6a1hfuz0KgaB9zN
s6+MSK9neZN1KWN/jxm2lzpxHZTDvd77b2zXw0MWqKe1xPNYm11+nzrtXY+CURowt5qMBeGYw46o
lv4wgATIs2Td+R5xtEWgAyFtCzC7xJULmF3NiNWq8+3yHDRwKIN5eFUpbqasFfZVrRXmYfbXP2Uh
8N1jsXEN0IajQOHqMoB2S29XB8NNn+kT415NQmUZk+OIzKiRY3cU5MEeZntiYqgqc58OJaDJkgDO
sjmJSr7NLXtJXzTOba+ICNbHqKFu/+GJ4FBa6qGjDX6hAuIgDGt5lab8rhNrbbeET48FAiU3Ofz+
LJDPZpFqlo1l9qsWInNnKl3W4aiM/lRNxRB6rYvRotEuhLSHXeeh6cnq+Q8gDoR0MItLc91VQrPi
dXSa02yZu56Dhf0OfpJT7UyXvT2xn71RXVMW0xvairLBahrwjQMrn7jX3VDjK2nhDe0xN69SRcY8
ePFUyPpyLBLJi6991zf4l1a4HzCxwpSwxZR/HpglHW6LTOfi5E3M7UVuwzgV+o0u+tuOWhnUtt5E
wwa0nDDq7pSN0bJJ3eKyoKJq2IPCIslreF9GcgTl1WTTiyjy6b5IobMA8QjrxrrSqlbsGjxnFHr4
LHPVUH1MaPcmrowRrVd7Nzt1eug3ibtbEwY61bgd5sdemO13EpSv2729jbfwmtrcGI3PIGE/JeOx
zRQg4xX+WWZwiArpZ6FwsLbZNNs1HOV4Zc2CJg/lt4aUZ2fO/b218HS+2ZO+dg/4MCbHOW0x/F2f
4afV0ulm184amHaR3bZ+uueGEpWyJ31JE7ReNtKHaV4NDsMJmaRxykl6Vmq/K6C/34xFPr7538vf
tlxf9wEV8om+6BMCT2pF3vBh8P2Bfyis/ryrujviqwh9kNlNV/2ufcmtfoKH66+1i12ON9rWlvJR
mDkNtPW5NdLgJkVsciKw3I3nwpzQM1kEvqfZgwYZew8MPznOPR52XIDqZpkoN7wFtWwx6vOZg1qB
2zpcOSdtd02V6DcLp+KliSbTnFePGEHLDGegpZEpO+N6sAXAarwsfjX+wESWMH7fE/N+Lyx8pg2+
0rlL5rhmJrEboLQnKIrDkXtmtOr+QevKi0Avsd1DpkcjBLcQGgCn/aR/07r6Es0E+pGWCjMxdhgy
6D+TZUZtnXB/phzoW1G09HnOZi10jOvsAzV+QtClQUhIJsGnpnIjCP64kLc8Hrde73VjK+E1AEe2
Nh4rxSTKSdN+r+dGFX7c+GSr83q5/WvdIxrVwHLtNLy0ecGt5L8XrfkZF8VX2aaEdBoRowd0Uv/u
RAR6oo3NCJ8jIHoiqM+HYSQBBOJByLjyxmHW/+wkkT7okNEwO5Mx6eHOoMPcuJwNyV42+XA+aQxk
AvhGobAc7dimaRL7+UK8R28+TmxD2lCbe82ouedo3R9V+tYz0JhvvsrXS7a9zSoN3wpsXsAPIO0/
LtlkLxrFtPBVym6s4kUPZsAyOWk9VvHM2V9kgbjuRPsYyNkkaG6IxThOD7ML5T9jIuPYtXayk/Sx
7rrgKA1tIRMvJ6XXtY95lcMsGoSzp6QL9mUNXC+o5+vCIzVsSAjk+u/vYnxx3X3QRekseT5jV9Sm
nzpELsqhah6Z1GE9BG9YNg3Wu+TR7hXs1by6Ia4JJF+DzB1zaMRNdUFdnWMmS5UPFa3Obgr17uXx
aozti0nvpsmFwRnVg0ZEjxpS9+2G4q4uHmoP8rpOSjRlAuF5izHe/EYGS1pU0v8sZYqUebYrdlP6
ZhPk+DvTZcUGuSWu1NBNYaOc4XxZ4IIxlWCnMd0fzkaPB2VVonW5TzQ23tUhqZZ9CivBKP2Lul2f
p4JwmWSQlyt2UX+TG3mpcb+IZtdhZbv3EhqTVDidbtdI/tR0oTrPib2Vy5WyF4jkJvcepkb+2l/U
KbehMV3hXpb6s4YXLpym7ML0On3fOg63f+0AMaMgP0uvztCr36e5vAkCSNWupuvR3EgvsnUQcDnd
BIGEGQkw4Q8D90K3Hs396hVI+bUli9GhMUtj/OK0QwMjnRGu3a7+VdbTqcM0BW5SUSKb61i9aBvD
orb9QzI0+WHI3hlaQnEemvmaWnzPxC5MzNZ+cb2KtkVRzXuCy0ySozp9p9l+e1PDctvVonPiKZUw
SzhOERvqz32hmrAt2x+jPjinjLlo5cHS6quWvA36M8pRzTc9yy/kxG1F2t6WpmV5NO4/U2i8ynfn
fmHT8wy1hn4PmVLrRufk2bkVj4UX5gE3/dDwb4ceHx6xcg9y1fxj4pBXUbQAX1pff7BBisRlYmV7
XegH26ML4FXT+wz+BK42aHvT6jo6NsMY0+Ec5mB5yYDMpoZu3olC577dLBgedPtMlFMFIbkKThlz
MVryjJ7aEjCXVOqPqIf81mgN0CYjUJSK0AkvTQ62YmXoYOxQEvlROdXIohTyWc88eoOtXZbcYq+F
TaqUC4qqEHr9y7U6JlqozIAtyZsB/kBkpt50kQ0IerRJ084TNWBGwwBLW+/ScaXYGV497WQmHmhQ
W3ct3AaO2OFop732rFoVRE6GqL6b2WLA3YNwyuqAjEmv+Lmkz0CFke6jxXKNpA09Mq3DdOjyOEmC
8qSc9ZY0UuPCYsD333vOv245cLopGgjSMfQPFt4/9k+OrbzuTdhYllxgZ1h0CYTIAjYY5rbEYLKw
e++5TXOmROkpm0rteumlFSUN9vqqdNpzo3QA4izIRSeu32bjOTdcnNYwt5x5P5NPGJHdKmOLw2zv
5Kdi/m0qCH7aqH8XUvIvLU3bxcu+tX9ZuP4HU+kfX6arNDVVDLlxJJbZLh/yy8wdnuq8+TnYScD2
TxImTwF+bNtlNJl42VbIDWFfJi+LpaW3zqam9zQgVEXVn8zAa66J6kBsaR6wXi0vEwCbneaUr8KY
MNUMa0HCk8RPOKaxlikupV39PA3WLwIyqQ5o3Adrhhx19H5qxMUfapTVoaJfmsxFfWdNhMBUDtbW
hNmWU60ORM9u34J0i+pBWec0dbENrgRLBWMXU5kcusXD99OX8zft4H+5W6O2Iz1lU9TYjBc/ifsN
zZ6rGslwGMyJcZHqKgxKj6R64T8n1JxnnLEJ+XRtxw5E0AQ+nlb8WHTn4b/X44c04e8SFu4VvWBu
MpTFX1L8UCHnztzwCK2xfU7WoFzDnnSuZe5W8kOx1Zi9Qb/B8as4m0hfIr2E3OyWs3+GrUSyq2GB
4R3uZmNrcFEynMkEi8kqISji4qYydgLEgyj6BE2+M92AtppzwMCY50GGaLUABrZOFyNUqHZjOz9p
mkZLA6A+YknrQvqiOem9B/ij6tf9WgXBoa7s+8ksbpftvDC2gPTCpxayfBlpyUhnoJYPfuLo1E2E
YOdJP4RB4rhxq2Hjr3pLO07Jau7/+5c0vl4MN4IYgyZvU5P5n4UryDKSLK1oRbl1XR/8x8Qz1RGE
WtdzSedy38R2Z0WZVR/1WSeFfG5uPvTWbZ8mBMQV3ykrP5I8Pj1abmyEB1KmMfn4MEf+4+2sGrCz
sw4uSOUTHdYiZlKvUNTgabI7Buoe+tewFAX5efo2wisWqIhlV8UI7KldTDg63O7uZOa+i7aeD1QM
4tZajV0HYeWUdxigPKoBRhhlclJ1hb1xUt15obk3HaO1YiyOxrCY525D+IJnDT2ajLsaEObtAi0v
Ig7+wvIZdy6al/7INFlHVtm82oFexXYv+9tNGB9Z5iTOnNStYr1Mv3MbfZjj//6JeFZmAMPVAlH7
5TaZZ8pY8k4id8cCcfjAkg2GkZ10x+iXsJKMkBg9b4dfdb8uLm3D2aaZrYDjt0NHpKVCF+O4Ye/J
O1H3RAx3Wblr105FVt1HgfnqT6WN13F2Y4Jv/nB3Ng566f+yat88MpPQb8lMbbGak9TcFePzKFVO
WoCX4/82yJfttyowUww4Ss/EMAqNyh4IeO9PiIKq87SYqlOSVdVp0heXzogC8dxV5t3k8hdzLuHX
pGQ+EjrenHmih0/uL++9vZ6NmJf6niw00RmxZS+wVwGWxq4xuPB7hudi2LASHn4pE2QbbfCTYQ6P
El+gLNyQ000L80gL1NFqXXlLWk5s+uJxNR3yArl4MAxAHpORpRq4BcjylJDqkluqlYPRsmE8a+OJ
aw9aQb89l17eHc3ip1h/5d3WH2m6Zh9sybr/+09gfVP4/8shvGnCMQVTs+jMvj/dxxo4NoFEHwyb
/o7cHT/063er0QiBI0nDqYNwLmfttDZp1HUD1/esvsiaBScUp5Wfg3HOxuWEtCiCE7Ube3WfqZx4
bTO5rZr1DF8/Zvzt0upX2Rj6Zt8j5yy+GRx/ge0TWUznzTTobzDeRof696WScaBZtDCmIgSfDa5I
+gxd2Z95ijA1LPb4tbzEvxth4CdDrq7o0wP9NBmrOJcis9UFHzOIC5o4kVqbZzRrFTkf/ts3u+LX
5hFdQZfuPFqDAO3op3MuJUy07keWSw3ULXY19UMszD7b0XcwkQrY1xkSPlwdVVjSqgEQIO+UTLRo
qGk8//eH+bpDw7MxCen0UWU6CDT//sXc1i7BLVSC4ZG2BYBgzKy/7U99aYmylejbkbq1zHBgfFpb
rV8WG+wzjfxVJ4yHcoY8B0SyF21GyD3VMlSrGu6a1TgCJbvLi0lprk/Y3rJyGWMjKf8EU5tcFBCV
LroCqUVllkcUVqUM01qa54NlnAXM9IfQ4lW9EGeT7kwX7qLeZUYndBAjmGIEw1v70+T+Oi9vrM8M
S5KkSTS3bdjLdg7rcg5OuhjZ/l05nWEjQvxDFBvOoXV8XJY+ZspuHc3pvk+K8WJRQ7b36n4O59l6
mW0EK8bAcL3OVrya5atrcasLOj5AZg9plBT7uWSx2eRfH9wlJwfBfYQvvYaykkdzRbnYtgl5AWKE
Kjf/slrdOK9LvDrIomyHaHZVDuRCMJJkQ0t2DqoNS1XpkTKJzKj0IV17RqaMiOMyMB97j9WVJpUX
Z86ALVDT75yS+3HVicuhRsKTpwPGuS1ZugzW27YjW3PNxUXdLZdLzVxqHIpy37R88NJJmG4zxJ4K
/3Kqcdn5i13suoKedjMV7N9Zk94J90jnG2RFdppkkF1NFc1QbUruNaVXka3y64kJ76HZIke9AjFJ
q2ObtgvbOGVAYXZUr8DJBLxC6KJDcMFL4cLFJCkVDtHJ2wDTc92Frlm2x1ST+slsfTO0LeIzuMY5
sCJa59ixAQvf1s6U6Qie41x99/p+3WW2k9GCz8qzZvry2UmkJlXPoyfSCDXR6weTCKjCz87zrAM9
URkab1hql+OUF9ZZQl88Kr1auyiXvonbYuVx5ZvI9ANBmGvLpmRAImR6BBmKoiTWur9gLJGfz4z3
MJdChZwJ7oxsv37rJRIIBEP+MGkUC64fzrLzQAMOV2khe2yj+cldQW9PBRpl6Nv6izFUmFhLrzq3
B/Mq8zL93FTd1ZwE3a0WOOsZnJ4ajC6gseGSHItxg5fpTiOOafWbhltBrKaSjK31nGmLdAxI4gfP
T5OjvbFNU1K99xzL4LxrzbzO89a6VkGOwX24yjt9CTPoD1eG1zVXqyl/idq5UtxNGfmq9lA47S0o
rFe9V8uZAJOd5yWvtgNKtjQgo3Aqh+1M2oNc0AIlAXoOccgdCudaOWgxGPfCO497vmEy0dcw++2y
2BZFWDKPjYtgnc4zQ5S0WSC3mVx6Oyo+R45RIDDzLQONF0bJ+m7t7JnxknQYNToTYUuQ3PwG5a6l
6n1F5cPVdI4dGVDUdW5ymBlgpK3hnCRaohMoUoHIhHRut2LwKEouA6L+pg1i+cYXfZoHE2eT0AM2
3m7Ln/bqjS24QEjPMI1t0XrdwQB91zXGExmS037svchdl7e0Z4Lr61JtnbNil2XcVezKe0QTvEZW
n1GqBOPBmrEoaoDkrTX9ZeJHjWRmvHnWxG+nidcmKeipStZ4k5JX0mvrrmgYxHSpFgdmo0f50IJK
Te4pQ9/rRN2mifghaxTX63jDQQamqLzt50ntCBg2EJKtu9xKn1yMPVHyjH6xgNrSIhh10PgFLH16
00OYkDSkLTwFoeD/LXazl6UxwD/X3kkRhze5smmQQk4pUqJgqJl45Lq2t/v+HIT0Ru6eulC6zi31
bZhkeJz76n726jHGT2SCoFzpnJNyXM0PTRL8NmGfwbRLiElMmNUD7nzzljRcBjcHP5lR/dswbyyA
YNVq/bJkPLIqw0nn52FQ1bbM6WidO2HW4zmRzb2qpp1WQqA3vAS8hMq231J/lQOZJmNvilBLh5P/
kKH0J0KViToRjSRkEK0qV4uYcplSSSY4WTof7wqqztSyn/tKxr3RqoPD7zgYpLSops+58usvSwkc
Q7RrqLcwK1rnvmNxkMUCtwhAWoTDbodCGRUE/cKaCdQudxodxYUDZsO7ar38mNXCxONfENOeixcU
HOB6tEvNB15qS34cJrYkYDBZpXt+HGfa8NOCzqQUeWQhwJ9rOmErR35sSO0nO9DzUmFDIz8U/CcB
Azii+7BYPIpCIm9y171muHKV2w30hBzllAZJL89KdLeZ1WEsTa9TU3ulVX4CKR+PKf8Md7k+dCSR
9FqTRIGHnHvq0zXWqnCpx0PVU3rLaiR1WZTPYvLuV1kQWZj90lLzptxy+SAY/y6CP3Zf3LJIngOf
b5sY4JMp/fOqMEi6tn4k/ZxFVYU7VBPt+0zCZtiz3blpSqoN5iLLDZAylU+6lZ7noD25Hk7lrm6k
GY0uWdb5q5FrEJP4qhjxTK740283n84LxU3GFfwvRnlp5UET0bctwtpCAZuJ4s/cNfzAdv0jN6Le
E5dmzv87Li2BrJabx2kqroWRvwZrc58lUFm8iZYeTOczq2c58MtPkePdqszmr1CyQObkfSlUckwU
9SLlMmq61Xo3pbP3VXcaB5OknsxcI2/GPGk0+SntYbXq3Uu61hfrwNzQK5ObwnLuAONx+fFPhd42
9EwNNLy9U+w11Lrhap+LHKKzYaKIbas13fAPEBnL9dybnV8r40rq15GGskeHOIAwKa9X9sStFVuS
K0SHtU6e1xZTiL42yCPqAX1KxVyvyV6Ugf5oyR4+XleeYAqjBRJomuMOch1C7HiTyJHhVc6mP0Ey
hqPX8YsPPgIqD4+mm9yZ7fDAy3PFIhQ7r5dMkEF64CIVJO/wMLSyuxbt8CpRx8Sd+r259sPRoFrD
ovK2QhdgWWfyphn8d8eqK1SycC4EzDzXqsa4IaaC3QSYvwPSrlU8lurOxXiDjDl4JXJBBHwfh0ot
SrFPhMWts4x62NQEyqb6n0ISGyOz8rlK+bMqW/dpMaAaKghzEUF2NhX5LqmLW0sHxIofH1C3D/lx
XXEbriSHnTOqrJh4NQdV2HyZRL3iS+cdNpsnz61OqupeFY3hMLOeDK1/HXsfy25gUjBO70KyY/Xm
clWzW5UNepmk4EHj0DrzJ/u3I2HtaFNUlxUbpijudWkcvTq9D0px3/qWHZU9u7xPLkCeB+TaaPId
j/Nd5fWPNSlMkw94oV2paVFxXZh6dtFuITm6x6+er9wTk4A/b2iPrbQcNDuovaWv3ZrSO19mtltQ
91V8KRuNhav7K/9U5Jrw2rMEBKyLljYcUVXYyGx4pC7nUAFCcaW7VjKSNZgjabRaIxRORBwMcVM1
I+Yxdvi9FyiGHo2gFUw0B6dDcwYT99YtbrRmxluo1YxM1vJe9hp5h4SPyDZpY8251kaniIkGsHEY
1r/SfKlDeoZBvHTervHVmyy6c7R46E+ntIjWkcVm5O2N5nd/Op8lq1sVsW0T82ZB/F2Vx9rCSs29
+T4phoeODT+cEskAUDIYGJjl0Bt6ywLvhCFpr1zAr6ujlbj2n+QYBJj6UZSkowaSa0Cgvlj3dW3+
xC9lxQni0qhu55O0Cw6XZr+A1QrdlDXTuU0kfFzktbTmeJqYT/sq2FnTXpqiDZ2Zr5d6gqR3JqjF
xMMSrSD22X7SOkIXO7N4r5RCNpixmSZrNOsTLhuz9xHuwPX++A9/y+xLa7eulCibDsoMkOCRQb0N
kB+opN9cvy0iQtop8o0FMG5ahlTpb5MUuP9miHuQoTcx4ML8bd0rjEUhE3lILQbp7ZpOxE0T/KEN
dpz15IG0PtyCjEcdjb2g1Hmo9eBfQee9mNcuVjCJ6yq99hL9udOB2zhej0pxcp5pwtE5Lei4ksDD
YSWfkKP/NBacKEhjEybFvuRdgiE1vjZ1mkcKhlgYLD05bjaLe2iocmg7FbpLxz2godsE5bVjtqxn
Q9SR78MnpWEyDOvGUc7vbALok+yprGgyJo9+pb90W66TIdKZf8R8Tni7ffg+ceHLV5t+ktZ0GH2Q
qE5B/7NJECcQFXssbSXDdq2ivmJXlQP637G1noZqeYFPkeHoFz/nTjwsC4e/XQPpGHmx9cTsOecU
j4sW0mzoQAnclJScXNCZg6m7elq14y5BM6w6T+oFB1UX1eP6xy06rNsmmG7JpdGFJ5S7OURwF2fa
arYnVcyQU6EJh302Xmtyw5AoBC+UQ2ifeLvztaRCo0RYrOC9k+2zHqhhnyQ3vY/6uVxTLs+OuM7H
hmqOvPLdUN5VU5eQPKi9lzrzHiSiE3hsTrm2OnlTT/xMrt8Xo4V0uHtdZ87Jsmx+anbH2uh1IEeZ
/0MO+Il4/RBmz6/+DFt3csgTt5huzAwEi6KMM5ecBnHfD3gvmqUK03lOY2EzAcH9szcHajgSGu4B
tS9RNf6WhjtdTUH6bkJR6Hn/EsM+04mvCFkCT27Ssrc5iFw1lnDBnMlI9S5OgHVVLFImw6UfLhWi
C9ZpZgRPIiDp3Zng6S08Q66zj7RcL+syeB0DJoBVpfvxCookDCTxDwGa49YsX+cAMYbBN56qnKoK
GQHzEIeFwyFh5mUQAtDouaLLJKdFSZAgsCQShPU9GkHa0GvLiFS5RpRVBsdUlh/GtVv3Xp7fGX35
7FmcoYRZPdQgXtK27uKMqjJ0hCdw6SzzmZDvApIX4pTizphMtQvWN7tt/1iQZvdW1UcgatBUw0Xm
VRbQLUYrqnXGGWvd19GsFHt7uLqLJCpyceJ5SKlfJFkMara6fU0DZ+9l7Ghs6CGNFJrFjf1SIepI
GRYdTR86eZJ1WTTodVTVYoyMhWhz07gtWgkImVHJjtSNY09PfSfm0iL1BjqqXekHh4kKfHiLjrqp
pxBdLTMk64RsC/XH0NuSe4677xBJx1wah101v5DHUTKI5UapLdO+mhhzo/rNmUW+tSJNr1vZboGE
84rIBzWVKuq4dclKGBD5tml3jgVqOjWmCTPJJwNX/UKBKPaA4xkHdcEeIGF+rikvDqBKH5xCXE7c
UkNzcWgktYiVXbv7maxlGSKNbaJ+Xc6N1Ur/p4NKzFtsUk+By22OPDdShIS4MnL9ka7a0TWIAxrF
SiPHGyLdT38ueXXUO5oRJosuK/+fo/NYjhTZwvATZQTebKEor5K3G0JqdUPiPQlPPx+zm7m3Ry2V
IPOc39L8asj8T0m/A9JZVgM+6WDU/syxS3eiWVl7o7ZfKiV/B+Ld2dv8q0X6lC37a6McJvZKI6uI
GMJ5bX7ZhO6b3Og5Zzq0jYqWF9ENH/zBKijz3ArG4iUuEi3oke+HTssTUSPjX+L2Q5UxrTKD/egk
aRKYncgCy23uhqRHs8Cv2i27IHf9ZzH6c6B0DojWuaQpBvFx7plHFrQHBkjiWI5EgECI+8kAJbdw
YrFDM8Rziq5a/4uVJGZdrGVUgRhymqU5xqUBRxMv+wvh212Y1O6XypCuSgo7yiECQ07vYiiduh0t
Uv9K7ojJOXklQpLVTibekuYkWqqkG0sG6GG/J5/Kh7wqvzotZyLaVriUGhQ5lFqY+GVY2vq/LAXN
LHLZgnJx3E7LCVBrH+vwhfXU/uuHVHIX5LSgdkeN500v9P1KFBunAS1A80xKvaDOxXO45eKlZzM7
DS1O45hYdlrCP4ouNVgBC4Q0XvWQEN+w5wUp95NlfQ2lT7kRWd0MtfrP6AJRuUtscmoMlMBhGsBN
lb6vuvrVFBbqgp6jjgjPYGo3cwSHEboUEp+W5C91H+TOTd6xXAngH8vss82zo2PnVOaMz0vbPSli
ubkd43C0lxayx8XaSU7dNUvoqcphQZIO30yadq8sk4S7oP7W8Wc5qjxq5NwmBEIFsh7u3ErPd5KK
7G4ed2SsBH5OcBUL2W4yG7pPVJ7tk3FAThzoi/2vc9cuSJuMQO/ZvOT2gsFQ9+zD1KjDMs3dUSKG
tNfuMdf5PiZaKArBU5pvaext11CUhy39kN0VK4lNk+5X59JIrLfG9/+OPFqB43YTF6jJz1XSU8bv
TsICzwBRqzUHnWkfGpSWmNEQtGpcBy3NAvCaBdpQ7yYa3b+zqE2pulIDOX7Hv8Nv28zcm61TFL/+
D1fU9Y2AZVuN1Bcu3KWp5peEmYeDyHJqtHQRjaDYO9OYc1Zl8ZoYLYkThv9CYIEKY3v5yfL+IenX
N2PKisOA4ipYU9SmcdqVUJfuzWX8AuKGpJuWlRfOju/Gktbe0iPbtHN9ToTy2afClbE8dLb/c1VB
UZHTaTpPYma6ldk9hGEd1rKnFHMZbvQmm2xGxoyUEiD8OFttv2/b8TUhijROyPaVyxpOxeCGdQfM
mfLStg1+4RTjyJGgI5oscvIdZIl8fH0uUSjSkbt854R391qCmS+leqdoy5+sEHKXoh0XWxKtmMyz
Z6mKwUU+tQ1fmZblLFBkRJojHdc+qi0z+zda6bhz2q5AUDHs/LkuSbRq7uaWRdxaSMpkQEo2Lbm+
eIi+kuTPmvoL47Bd0o2eLBfT/Z7cXp5zEX/1bJ+nGNrGEpyyqm5BX7vxkQvzK94gidyuJcuGzZJo
EV7ZssFW3k9Tfa89w3Llr19zEz8y2Q/BvBV0IgzYj/IFnvPgEIkUmOuEeIBg1mRm1PLAiePvymwv
lp3PQWHVediN1OoM48GqJIikS6K3MO9Yql4rbZm5X2oMHSmfGaOPIRHIsVymw33q+pQkG2ykpkHP
uZD7xIaLcTP9rh/0R4CzNydBG8RjggI9dc8ckPjlEtBAV3JDmL+WSWIB4qtdWqFAX6VzazRxspry
noD6nxIn1zAkv34N9WENjxbl3qQJRIRUPjpDG85O3wZsQlM6f9VEsoT8+wJW0G08V+QhYtFz68EU
dP9oJHCWdfKNhWg5GFV8qipxr0r3odE7QuZ18rCEXl/nWnbAMCG5FduYvVsrftWUS3mJS7tHnP3M
snF2fZbcdW4ZmtBL3NMPg7Iu5TxZdzBzdyvbBerF/NT4eX4mLR5hdHJXKdenHWVnd3F3MLX4Vvli
3ZGjhZIiftTS2giYh+ho8A7ZuJ06/X2nVdORWxIa1/UUQp/s5FmLPNA/wPNVmHu16mzxLVkLLSUK
la42a3+bMQEWlDi0vySq8/TqnPl+qvBZVpiE+j4LPM994gz7aYs5mNRLXIEelLkG8Dt1TO3V+JsV
851bukeKpL5AqoybZeU/JJj9gF8THV9BzjidsaIEzBmwqyrUFbu/3TE+NlslGtN6Ffp89Gv5iY+b
FUTsqUD/w+I576l5+jI6wmrxLTeXmuamS8G4iTXcOOeNve4nc8ux0P5125/WhvFvOzqku7Ymv9IO
YYnW0HTOfMt18kW1gntnU5kVNGZH3jfiB3gJdS0n8TVvAS+mi0tSDEOLZr53wqzO3mz8xW5JDZVj
8u4KhrYKgdwBFxY8eedhtn4XOU3WdkzXezHslCLPdmzab0Prit2wEjrcOiaIdxzpfkvyjTB5KRvu
NprnQ0Ne9RYcTDnjK908AGJEwaCXdjUMeDc2rRQBbDezYfrJzrEpISdZJA/jsVBRIac5aJTxSJeX
uGR1kYW14jozY9s8loTCBSojR7QDMc5SnwKyFG4VjSmN1IlijaKiyFgKrtWUWVcYam+1Al+hu4L/
as/g4K3YhO1dL58MStssx30lAY7GwjClCyJyUFFBiRrUVjcujnLC1BJQMIF26moP/VWi+FtLDgMU
JVjtsomFhc7Ax6VCkKYlAsENVFNXfvmxons+FdypXrsrXPHpEpqC9i77YcrWzvbcqZKdXhu2bEya
umz95lrtrdCq4ZBpKBQo9DODFaNNVoBTsBi6Qdtbd/zQ3nlJhHs2jPZXOVmxH0S5NaV3HDNLA5SS
1gAdzejsHdv4sYvVCvsA1rwkyFN74qogfR/yEb1k6zmPoyUfZYqG20OiVCGWAOfbofCpQDrgVodm
PXe6f8ikvzz5VnNydU5iUy1l1OogZQt+yYi4O5a7WNzcHLg6S+6p1yr2QrPbfdoV4JBVnX1ZlZ2F
jVu85psYaMj7DxHGoiwDU+iILk1GQNvfS88m2xRnl3L/jA7FLH5Zhsaa/aAGflKDNUYbPMUl0l1N
fANMz086CeidSi4GN4ccrPrvMBEd10Z5MX3hQy2jboGxg2o0r5yQkWd3KhxxW4kvgx4h4a49/AkC
T9Bra9Mydkcvzy69yUI0zhTFp0PUGy3hodIm2YnwtxKos04tuJIB4ZxbOuTVpvdF055XphEYkHLe
eV53Nodp+5BByOxa3Qpb/2su46cvmdTawnJCoS1HoPc3ycNzMzr53hTOFxeEs4NAvC9Nroqu5xVz
iCMlWS4LiW0dQ3zwIF+9j5oYiXraCh1DvPMmi+kOiQnG38mqoq69kxRMxNiC9DrnLKChuhrFQ1sl
r4X7J7a0wEeFCh+O0s0tLfTfNhMEvjHwYklYTuxftfneo4aHw7QShyzTjlaCK7fqEHV1rnhspr4O
p56/wVvSP/XS3SazFQdPg8CoetTSSLcyDI4VXNhY/hMmQntNZN+JBsJdEZHDa/BQOFUZyd6ao2HW
3nOLzHen9H56UriYZdj0V8nfokgIChmw/sLYvjiGoFiy8rmZ8j7qXQuV9dbeRnvRmnPLttzjk5+3
hJ0MBoMO4G3tgtcWl7jzn+1hug7eubEmRmD+bkOUikG+ZiS0MO3pJfnv+EtG93VNEp4Ji67S/LV1
huc634QjsU0mlE4YzTxLj5MTGR0MHlSob30lSKuienapp7TOnT2KNxIncPvijsN20LUD0S06zAD+
jyAZ6CNZCDPQxrE92Q2JU83EviwL9P12JbGeMXIGtUUIdowHo7eMapeaotg1hnhdGNoTv7KJQ6uL
aK50OO+Gey1fm8hSwCWc3iRhTkRELmULksutNs0ORRPxetA5ZPCBw4TS0eJhYVdastMduDB7i64y
h+y8dE6CLA+zhRr7i09oZNwTSD/O0wD/KsMuneMTuPi9lep3mml8yGpsLqlIVNDY7pPo2oeityaM
FW4BK5Np+2ymSqNxy/2sNSLiDD5N+l2WcCrryYJTmhuTGIc7+qXfy478dOYZW/jZVS72QVv8ZN9a
sDnZrP10wIJHXXkZ4CQS7zEdzxxx3wnJjniPbJov5p3auIqY+s+wUurLs6aHsV2+44raZ50Y/BUF
WOCUVnxDtAsa1QddTcD+NPrvSuMCMM2vsRdUG/p0fcPSH50ysY81jjm3XY+k4vnnZfD+DLJ4MTz6
ICkWYV2V9BkC9LJJ0UwtJ4Jia/dEOkYbIba4DAPKtnw46HBOGJnBmEGNyKju0oggX/pmDRLhfcTl
FN4weVbKuzgOzSpiXl/8ub0OpSsOsyltbukKBFn+pTGyDu3S+Wkzx2VkXW95nHyqriMmXScNzuWV
xaeWMBd4/9q0hAi2+O4g78DNDK4TD53sEQ2kduhS5zF20n2hBIVEXQfD4GgmwqGMBXy5Zz3Abg50
vesXke/7eeaiJkFfJ+wOrxutOHGT4ZuwxzcfdfmTW4irr5ZT32n2DVj0OOpgNLa9vhse4eWJcILB
5H7uF6ZnNFpn0piR7jXFa1Pn7iEv9NdhbXUaVnAZ1T1791r/WjmNsXWDhX1zr+Tqa9XMH78cGRsx
UpND8ZnSqHG0gJ2CCietM2Y2nFfznS94WBm0KL6xTiV2eyi0o9GwTVqJA49RzS+5J64i6yJfeS+V
D2nsDQJoC+yBGDKeaZ8xiDQGYoPa9Mr7xZGTQeIrz8j3yjdf8YSgmHe+0EgAQkz5s0pZVQoeFj4Y
ROMMTXr91zPKN7IWBi6t2jwN+fjA5QmpnMKmt7F3c8YGuyrJGoIZSmRkKo82x4I3nuqSyE8qp4bQ
yKFPnZTSCEVZRP3PQ+NxSDs7YY0d/zhZ3l7jmoQr8vMwimYbpcPOub6qfLCOWRKRpkuceIH9yDQF
/gpaHCwQBqw6TyMim9AazPuxGb7wwDyggcFTpa1gbouCCmNN7lLvVyMYk8DiwgXxxZKxp6jkF3oM
NhfPsN6ZH77WUPDhJv/wOV99UnqOzEAgj0SCh7bh9ejxT64y7ajZ8hMVxLBDuFU4UccZ0jG7m6Bb
uYjbPf70V/wh/p4L5C5Nyi0P3ODey50HBq6LMnhzB8/ApcQBAkMBDzgs5JdVG27r6mwvyPAZNr21
gZqnxLxaiQFJrewFpyzuueEe6SQo0P9JY85jVW2UNExllJTrEhXt/JoxMEiLLI5VVh+NhZRbr0cV
NgbIV+cfNYboYJ2wdFgKMAqrTlTojXUqSEtwof0JkjZ36Ff2HgGtMhMGTxsdi6QKSzg/zE8thYvb
VZfSkigkoetqITzGFE+y94+6d5Zc/Vjm8yBP4RzZ/I5kUX+SIvqP6IcUfryn1UT9IvZebbgg0/vC
sYwhgUzywCzugLM++a9Ju+vEv36ts0Cm1dFXa1jzti+0gLhTMsKfS5CMmKw/yjJBD8rIVIzVlE0D
6xX8z5Xzylt3GDVFH6NFX8qk8r1pfvRp/6KNANEZelGanaGNysL9jNs+w4T8r6pb9dkt1gm/58vQ
LtY5TozvoU/OQw5JU9TquzVJHXTzk2rvVuCaTTCUkUUCKARTlSXVV5Epsjj02gzT3jqZy1Mp+ncE
ar9bcXhYlIceduroZCQCWKYOFYVXg5MNRHBxFtCRZDqqpvksEAKcTNlQHsoIt30NS/o59SDi4BjT
1dUF9iDrR6eRNQP26zt7QEJCFUM88OfTLP9tLfwuY5xyt/bPnX/R+aehw/RbE/CjzUPo95de1w7Z
Kh9slWo7oYGUp+5Cs7lrFmRUmWNg6sVjR67+CMoZEjtakebL1pJ6JpKiqf/lEvtBOWYh+90wPNgG
+wsZUFBmIhrIFYxsQ9D02g37eX4n0518GZ3NbFyLQzf8mDPvtd709DPDZuLwSyIw+2cofATx3k7r
pv5KXkotCTDHbZWGUOIn6a8vS6n9iavNgaF7oSSy/ckvxYWjinlPZm847j8yr/+DJYfmFIrKE/k+
ef5jPgIXEaHsBLlhhmu/uGFq8klY2wtXdo0JNJHDsAN1QUR0tPWk/U4z/8A/6aAu8caKsCa3GXFC
TlGCrsBz4v3PaAU1TmyxrDzd5p2LHT+cF2Kq0rSK0pV26Hq2tgaNU64VYOEwm05PSzfqxcCZaDPR
zLA1QEIsP4G7X82PLCW5voAUrEUOgel4j+7MHI2PAcxyhj30zZKlCbB5bNOIrwPHbfIrbiw14jNo
j1aZjnTYLX+Qewx2jt4tzumYwGObebRo9yXehgV9b+4BSCUKO9K4sOtyvvgFPnp3MTiugR7lhhHC
cZ/JQ6NyxabSxOuWlraz/KXQJxtKooKXi53HROk7exwB0DyzZ6QxD6vnXDHsoZidm9CcFb/AdP3j
lPUetTOQAAqgnakP9q71V/6UOcMSgXLOFrZH2VNCtyqNjhgfNdhQfBLW5PF8Efc4EJxoVjavDFG6
Y9ZznWpoaoe+IIzCI3nDRefGCs0UbSienPx1hgoHx9K/2I/EILmvHF7AeSzOPtKiSHXwRrLS3koZ
t1RW5cGiOKvbDiqGgJgyiMv8XovNN87fw6CTX5NXy1dj+jl6rNXdoQCkypefM5httLCGBthbVN4T
bdfLIUYxwmbaL4C+DsKCsc4gEgHpEMPbTyM1lL6x8mgRLM9oNsAXFP6+99WdcigFRwB2V87+K6le
WM9lu1sH/KIm7S0TyidZ860W7ESb2+vSN3RztPNHiTso5LniTQYdCRqNTpF41aLE1dJICX37ywDH
+0+zsEXU0PJXF3aDpqHcETtUIUlCUDjpkuPAW8J+XkHve5hrp+MPN++Qqwk1TTAbC+x40b4R917v
GeTIY1srcMMOOVXn5Ef0qDz0BnrKyuEuGQQAlIUSrmuX6tDW081XRKWyZOk7RaADkmzKXA36MhJl
ghSnXPYxoYYlOGHsIPlxbLakmJpTciEJGBqrv6ZI3mfT+1vGrET6sJWjZPVLj1iGNs/m04FfUBqA
ivTE3snMD6uo6TNaumjGngwDr8Vh7aEfK0k9iSQ8OHeWmeDOrIMC3z1h6Xx+iVUTxZEamxpvmPZ2
NaFKdCrWZDXHW/goyhfkt6KVR2nwDsYex8y05Ew19X2RjmUIH2aDJTRPhVGD9/DWppj30WdAq3ZT
fBuq9sNNUGwkuQFp0KBgYw3MEHzwaJ5g3pagRSC7N2AlA91srYhEKb5r25VRM5vHbgZJNOB9Ywjh
3f9HpSdn3ns/o0GPzOw0tf/OWX+czBxmncIMs17fgVr0cKy+3QJAbZ6q7ZaV/JabvInK3KWmSo8q
uE6y1+g5VByPdDKCWYw9QSzStHeY8aGL5nuD9SvQXBO4gY2fo5vJ33bbk4k+gyVtDGU8Alxu1sOU
m/fCY86gBzgfOAitUPNS2moP9UMpKQtN7eXSCZrJywSNg4kmq6rFLi+5VqnAkZveRRyHraU0tmvU
KMZ6AHBDeibp/qt0OrumHCX2cEAxn4Z+hzaOzWMP+Z9d0UaXfn5BzBAf8Zk+O6Nv4GtHIEOHRVBN
KWhJLym0NzU9yEqCXBGokJNQsErbRQWvjR+yMsd4byRAUM6c73C6sYyb7btAu8rnD3pRG/1vqhtf
eGQn8oQXbZegrbM751SNHAIqcCTkMAmqMnSS+i5VmR6ULUKFwehRmCAmiPTRuF9imu7J6JIpBQiU
RwgUDR15Hmg6UCr0R5wT/a5SyXeBCKsUpAfqIzsscNWHYS60bFVMacUGpNCmfsi8DtK/7XaJK+pA
WQCtg27AeiBVizB8cnHW5I8hk955verOttAeuz7v7iyfqLk0YQk04PyRpn8YJIrVXtFFutf3J+zF
vMv21+rOwLYayLTTqJdWsnQQ2MTH6KoHa1LjTiF1InRuYA0x6UfVnwwDOYPkIj04fT5xJzCGkwJC
joUa8+3oeS89FsNFH579OdkNnf+zBVaPeaRRSsOLbc57FKxEUK7NboqLvSZBKtKqAw+qp7MQ/sSM
PA5EMPtMVzooq5r4eril2SmYFl5mRQsT578xipcV7tEeZxgJrN45SRdePR01H9cYyb0F6wc7CTpc
BxY7yHMUaCjdX/M+fx8w9VJZYmi7vEqQBHnVTZDwlNg+jAY4NINuehBuXEDCn/Rk/LWXBpnVBvja
xSY90utfp1ypmFFklORtNNezCldr9UOFd+H/8Sb2iRUgd24Is6p94XFcSUsAyqnJsOa6chBVdD9u
v3x68f3gsHd1Je6lis6FLvFBAuF164IowCah8z19wd+hH4oWGqBgs6AaCEBFioEIEz5WsotZLPm3
Ah9HsQy0qVGmTGmbBtItVbrP3ZEZJoaILuNWIHMrL0I0nwkVa4nD2gpYzgTIRQo1VfAzANdU86vo
5dFiAo1WhdwhLqzh3DhpHHTQ2IKeo0D6ZrWTJ/SUVriYyfPSgwSJ9dV1imzXI6ttccxxoxt7e2hs
YgBJja91c4gKxb3iYJ9GMeE99i5yjlLYpB+Ukkm3PBRTS206FtOj2dW8O2b5F6E1bv1c/gGHe/EQ
6NOM1Ny5orlvlfvBmvePdEWUPBB/oTGumAxVo0UyHyMAUOwBon0tU/1lSBF+jhaZgEVpUxSUQbNm
/R1qMRnqidOy7AD5GgrwyQasNcz+4CMT37ITx5APkNJGZ3yS0EJHwpG/C9/+dR2DGkz70ubzT1Vk
/c6AomZBwJ6jg0Mjjv7mm+/OCh16wGqPIsKwifXR/3XNmF4LWX45MfCji7IN3ZhaHzSfDr4L2Id3
3xTyIZ1AzjxJwJ7m5R/xgpJ4Kikf1cS3GZP3P/jcZVmx0bV59ZBmtv3ipNUNk8Q/aYDO2FhCv0nv
I9+IQK0K8XM0i/m8isY/JDZKJPqvbq0sqbbW2tPIcDs74jft9TL8P6eKqAYQAdl8za1pXkCjgV81
7x6TuX2pSHAQmXKOlnUiQ29C8whVORnTdEn66qCtKcFdwL11ZhJ7QBANtuAnaeeomGr6+1DHcILg
qqdy0rm3HRLn//dAT0QJ3pvjcD8jQKLBEpoHUwOMPworbYvURCsRcWrRWdk5FNXyBQx7vIHN+zsi
Geii7fg2IAf3bmzOJ6zETbQONCSkuM7oNGxQncbObcukrYt+6zjx5M6wYWdLKZA3DaC81ThhZ+Ir
1y23ba+sW573xqMfG6eppAXTgITcK2PJ96vznrsWKW66kGQY0kam+KqBB8oWo9JyyAyke4c9dsOA
3P6w2LUbodbYTX0FmtJQdpGwI1We1p9Kk5O07CqHxgdgItd8pynKjrAkoaFjZ4NF7CK0/rQxpuu6
aySNxDbZbo2gZt3lSzFGc7crckHCWMutXSeZmw1dpkfwZhCx/NkuNSsqyOgJl8lEzjDUV1LOr4Op
xEv9LRAFR6iA4vP/oWZ5e8tTmq6XdH5OQVEOxuq6e6cjL0xKzTihEr3LtFhjDFuJoG2HDGs6Qhry
6lzYXW4hv+2Y5HuFkLFSTF4EuycaTrbcxZyUoRFrpHYyttj6VZoorwYOubhK0f4r3ydMsN3JAs4P
/0KwSccCG2/PKdaVFrnjwJ1IDgQySCLzGoPhP10zeYjjAqzEojW1rTsyNbLpWmvUP/YGYF7TOzAJ
FKXZs8MJUc9rZBlZ9ZL6IvT1h26Yebd7/0vmOqmXWfLmV52JI1j/nJZJ23tt8zYSbH7DpQz647kP
OfA8csW7WS7qGbM34CkpOwkjxpvles//56K3tvePNN8qNGB5SRCiV9AwMDUSEj0pjzMh4deqJxhq
hg5AKUt+c/bf21ozFhgjj8tAolAUz0jzFz3mNmec/SD+9lTo3W1RBFUiMGWEXtk58q3nCpFO9iVp
e67ENpGvrXfxEuQivtkcC1N33uc+DYHs4r9Wrj5ExibpmI+WiaxEw0YdLJ1u3PtG9bfccklBTZH/
q3K8ddgT5GbDBvGnZbG0nwZJ7UYLgq8zGZzdTfrIHabfo2eyUW2kftQM65WE2fKN70y7gfUdDINQ
s9XzPjooWib1AL4PXgsZzqWuGQKn3HyrRtcKVU4JtzL4JTLsDDe3x7tgPFAJ0T+U2FJ3dG71NLh6
Q+SUQxyAGNaXKkn2iFQbkMHZgM+3XpzZmkLSHntkYuNVmDMmiVnsKy8F9Ru9LDLrJxwK0xsTJBlO
LiWvfL7X2YCYbhGEWw2g0PhK3rV1r00lZRVsi4myPtoR5rQh3SxoStffsX6Xb2tvh64d108SCVyf
NtqhNWRxaLNJvKWlsfPJ1F8zNASxBueIHwaWDwBHHPHUe89ULy23cdhmINcfItQx1kVHpLCwCf4R
m3XApbDWt3rtNvilvE9r9CZTzeUwz3VyLAn7eShGi7pbaJkoWcWTnojpTuDfOyRKFju/omYTEXjM
HXvNSVtBMMomPMf2FNVJhcJdGOXOMNsndzXe1z6/6RU9iZNqibDZ3lIf+zM1Yejg5n8FIHbij/ol
0f96hOpdetR864ju0Z1NfVfYOPA4urqTJI8AaPKTAkXzTEdEVEyD91Giym50GE2tKls6l62/TaXa
B6KlcP25lojUXA3AVrZ6GjMm6eky++CmTaFlD4AwOMXzQO/i7AwapY42LRqx5mRPCEGuOi2FAQuJ
RmTM9LKY1iVnkzmoDsaURKLQSIT+htNrPBYEHFjOrB0QSR+1/2O1KbWxoFXQdJRrFC/Ld4uA/Q5/
fE2xtbSjNIPInzrtU1pY/jc00ban/DGvXSMwUq28usNasFpQ3uzlSX4ySF1hDoqrAwvYRO2snO58
VrFG+OIABcRyakFc9dp0mTyUpQObj26I48y7cDQQyXe9s/Mam7bbThiRuSnZefX2mBsQ0iVec/0/
Q66zs3HvOYoii6RAkK7HJjNVk15pBDg1a/NZTW/ztMiHpJxuo07APVoYdKqMz0QnTO+8DHlHbkYJ
MzPLLYBqe7gy2SO8qmP9ORfpnhT0cza0zYW37+h0Y3fqLbgBO/bFg4IBpChpSeif4wSpLPVp5tM9
IZBn9iICngeSc8Vge7xE9M9j/KuBJC8A8F9ZnvEUyNJCmrBZz/KvLhYmdDfPE74V8F+//nE1/ZUI
JF7XsvigU9c+E0wMBOfcOXo736EaUVHsbujbgCKco8V8EHn1qRnc5AvdHNeVO/toL1tZ8zDdQP/y
a+Ut9V76xnmxWvda1QjAXbDFMZXdRcxE6yHfrEOyQKi9ceRznhXLqZ111Kaqqu61H2elQAUMb7km
CoYISAqaTeDgaIwpfe46GGZTzo+WJfKz2xKgUtqwXGYP3mhVhUAYgHEqi1uAxGliwhiv04qMIVVz
cjeS6nDwRxyvDN8BQTYjwc1VNvv7NAa297WvNi9hNNpcPWSxd6qw2b9VOTZKHADbtYerZmqy19Ic
luj/cPa+gO8xjS0/yIHoS5ZpuANySMMyba4pXEDgAHgEFVbOvJ8ZEGqnOq7m2lyy0vujGJp2hJ9i
avEzfzf7dH0Qq9jskNoTAe2wxpEg+YesUMwdrEW9Nubfc/aWMWJhu5J6SGzkT2+ScjimsRUtgLDo
TlKmczN7pBAImyK7Ha8SASRJP7zhOg9G5YLbZdaD7ffqNm6tH01ao8RjWHfZa8d1ySB/PYUCBfTV
W4Do6YWazuXrWNTiby3kWXbZP983RgYSgci0HOZPsfCYxcU598hKGfv3vi0UDTpQHmTH/NWwVcCS
uIwdS5nsBL493oohYpVHml4/u0LYj9JRYCQGnxAcKV6kiVfc+zIG4l71PF33loca3O9A5mT2Yltq
urf4CZx2uue395J0AEX6MCJ7NAmg0+1bx6keECLzgxJut2DI/LK4sPvE+YHl1l/F0v+k3LV4w95T
7AvvSuUvU9v4ZxsBGu6CER7d9T4g63dLiaaIdOX1Y97+aWl0Vo84Hs9JEZMX7awaVj/+IyStHKeC
oU3DyPEr2G+mFfduNXv5LemnH1msDMbLVqIL3HmxahJcyTTZCVcaX4hwToWoz6qYlw86QCIA3BUo
KMvJbHhODR9lvp33p9qHvq2bYxI35VUzQOV1l5YKmRAC2Uz2XQ1w+bhCv101omUcgBoavYekgjHc
gEaHG3ckDbCzNrW5zRy4qj+FyG1Em3CnotngQts/N0KmJ/p6y0CeiWXkluxpWVkZ7oJUJ5LaGMYP
lvEUVaxJ58fSNicizT7iqsjpliYKsO37eo/i7cqWz09dlvreoI8rcN0G/B2SRlRv0m4SqqA4ZOAH
cIKlw3uWrPpVJ+NWMtnURV2ySVqs+02bRys9RxrQxCi8U9bO/sUkRBdTCSUCafJU97bzMiJrQqy1
tRNXCwEC/krjpvldCsc9Z0imS0cKPsL6royn5yGOySaMeWOHcSaE3aq+Vr3yIvyxXbyQhoHgdulK
cRY0LKE2dV0+hb65UaxuMbA8ljq/DtciPS0jtrgCljnKCoA1ybQ7tUI68Kt0d2beoW3T7R8KM5Go
LKBxBLwHml5jJ5cepl03fxEtmDm7J/rA5sOnme6QcllrktxEQezfvvQguXDoohdMz1Vu/uG5gM8F
9s8Ma9kNfRXZeeqG/fjuWbhLCW4CZeA7CchCJfd+TP95DBJaF9v/kXZeTZIjR7b+K2vzjr3Q4trl
PmQCqUpXtX6B9bSA1hq//n4oktOZKFhi2WNGo3HYPeUVAQ8PD/fj59zr7XcZkoltKEXJAW5p6IEC
5LysCgiyYgJ76bN3DeI0+0Qf3vNcE3YaQ1t2RwcF4d+MOV9olndDNwFeKlRBuUluG8/PnQ68O3wu
oMPVe2WohsOYyV9g+WT8RbYeuV4ow5hls/dq3K2XegN4fFTcGNVng4m7e1MeKMwmwykAjjhlweG2
0AQgDeRJiMPsRFEMQJcgoWP4w2ehC17MYUJb1D09MgqpiQqsI/F0R9GT+FRz2YnlCLlXB9ft65Ue
GzREGxE6lNo9jOLrk4m0EKTAB/NVUtlIQ5yMhouoUynzJdy1ozyyH5Lqz86EXoL65smUsneKiwqY
2MKjSD2eSrrofdRNnlPwuSXvTDIUKnkTv0s1yO4hSJTqpskr+VnMQG80NRPOPngHntTEqIwuSjBU
6u2ghZRKGRDoeS3YfQgPDuQAr5+tbEQ6J0L2UmQcE45uxMsYOmA9FDjSwKdusrDbKdA7Pw8ieyf2
kI8GAKOYfdsqYZNuSz78Fqmu8UUIBuYJ/R1lqBbQ4H0vDuptmIOPAJrq34O7o1UhoqvXjb7g+JL5
gN7FBKMzyveFhsh25L73y/KeOGSpgLergEe+zytmm+sCgFbN1SkWI6jGjAewa0beLZ5NFjLpMVTo
wFfDHvSUEiLDXGuC7QLk2mtjpd9WcXRs0SQQilZ5KlEw2ebDadBD41sLGkwrv9AdHL4nTFdPTBXQ
MZHqkjvV8Ly77in2/eRWioR2V5QfgyKp71zEANHzQHucy5RyngIKK4tK/TmbSD8HuYZWikGygSHG
ZyNiIFTGf27hsLCkT21dp49i7keHuJfKCY752EBN/tIZCNSMPZilgirlXRncmMrowC4J9nvKY2T9
BBu+9KfZ0XwSMAjWT3iqp/ARilJxX4Rd9dEAHIWC06A9tj6OItSQNsrV8yR1C65NZl7cT7xHwUtO
Qhh/Srs4/TNw5VMZQ4Yj9t6TlFI0yTULjkukLKeHynUipFcuugveM+DskiEiRCDzZpaUGUkR2NLA
MBjg3NLJo/hDv99LLZIl34HALDvxFI32MIoTCAA45IxvuBlDCeXQHWpJP/iI3Dit9XEYRbJIcJe5
bO7LBtkhLxgkem/qvQEh6aabOM65v+yazPs2B4Th1FXFTVsk3cqKzDfqOgZAIl0xZXhoLEs0ZgIB
4HEsKcwoSw5i+dLLxoNgMUlCo1OF8GMb9QbFU67vo4BiTiykO0J1sGdphaWFkGSJxb0F97ybOnIf
qndSCCbUDSgyBA01/KqC6TUdlfdgWJQTYDtYRoRe2HuJrD14bTspEWYfYZutGKLgvwSV9ruSEAWG
UE1v0RE8mcdaU7KnKvHyU6LgB8gWJDf04b6YgCtPvEzowBTQqbS1ReEW7mNv0B/KhPlhBciZnRiq
d+cLPepgInQwRSL+2apxD14ViGgMheMh4Lc8yYN88/pXdeVLFZvVsSqY2aU5+lRGQ38P1JmudWbp
jyPzJhog/tvEA30lQXQK+75T8xq5SbRMujOqEUXlGp5wKOfFB43+1M5UUxR4TPlYDLAKDg1I4ut+
qbxhl+YrwsWnyjAWKpMk7iVDV07NJ6REGWwhPXusldI8eJPKHiMkt4LHVISLJuitbKZ7KLTqXe1z
9FNJmVgVmR9XRVh+uDOyFux9DEc13JBmTxyNDg1z//cu1OtegC4thTO0d0YfZsLuc5eq75jhandB
U/o2dP0vBTGjVJCv0pUa5H8Fz18FOk8dk/pBlLs9PITmGsf+kvuaBjoboibC6qbN3FevBjVEaWX6
2MzIk9pk+zEvGvQFBoUbnDA7+tRWjVglAe0sKt8az+OV3bcmGZLLsKBBXoZGsirpMkob0+c5Y4xk
bFLsdK8D8VZGBB9PQIMM9BGabuL7Cc8E8vW2jJtboy/Fj3U7fmDiAoRa3/9gavwDk+HW58Twv/Vy
ru+nKTs4VwsGrDuIAI+gDYtNPcqMp1HdBhiebKGLgiVKIAEfheZDIGdf9ZHZWkNFB7KDx1ZF/YTZ
TsZPczBvjJRTF58Sv8q64d4DNOGiahV20A2k7c+ON7xDyov0GLWbVGXwDyQgCVhT3YMQ2lR6yHRI
F0Bb1jvFMHRHxWVgpQGlNTKOaWsFaiCaxSigVFBzkKnQ8RDTt0yjv4+Dz4MHllZl5HMbhUzm1Jb6
0fQR54j4v11xmqGnkVaPFKK0TPg6fcQMBZBNQ36+AV+WU4JkFH5gpHxkTDAiCiD48OyRPkKZgkTb
KD5QwKNh7NOPZgicWVftUFbwZDYSTyPaxW4m8hKAOJrK7XsRLNXAApwkQKy1SXyAQS6EaaluOW0r
VDZ0MJO461egz6FTlVRnfKv71GhIi8D7TL0+txwx0N8x7Q1kCKaXYBJrrqpkG1WDt6unbN7z8luA
rbcMhT0nEuS6lYdQKvRwnzSTCaApspBt1zBVgRqsyQZN4n1jAuQEElRCgHcyIubt9Z46fGhCVSEn
f+ay+Dg9qCO5MaHvAV/kqkaPK7QMtQv6aZTTx7A0B9o+3UEb9a9iCaOP1+YPnYHQbZl+UMXicyAw
cdd3iMopoPy9pgu2soZdmSkeYLv5gww7x8hLuGKKAfaadAvP7EvVS2DnZAC6vXRfJEkPstNPdrxE
+8Zga/VhDwd9vmM2CRgjTK69CiNAqxU0kBvqtB2CF8xrwNSTJX65p8EKmhpuce6Y2nzIwvdamSf7
pEGYhNKjk9QglZuC3820svGZp9j4bKrM4w5xGJ5Q6gMb6b9LNeJvnoPSygXRvSlkvmdP9WkH7iJD
49vt4XGUYRUKov3otdYNc6bCvSwzma122THXreTOc8fkrg2fwlw2Tji9eFNnCgQQkkKeqke4Z91T
00gDii+xH9F10WT5qEmyd2/5uH2k5p9CCZqHLqMU2mjbKYxaXFKQgup8VZ7fcQbkKlcn7BdErdOo
HWlex5BcaD3kPCcf/NZ4ySowAO6gA7ue0BRipNNyi6sHSwUoEACKcVJFTW8CT32nSJ3/IPvJz3ZI
zKMZk5h5dfpQoyVFBdLfaoN8HzV+vg8FHXIWzU/3kgQoIoAU4cgY7TSdDcTbghxWd2FCT0Fc0G+7
G2IR2T9akztak7pjKu13xviB3aQUkyCgl5EJ+9EmLWCXRoXkWa10c2cCMpBSGPZRjtfbjdwP7U0K
gQEMBIwbNLwgpICSCkzXz5VJqaL39VtZnoatQGJt9UT+0jWacgfpyHuhi81TGsRAvTyotRJfLY9g
L+u8P8r0N3EFkoq6HeqDaZIKAZzx0JlNv/R66Z5yEHtwJFDwSUY3eExLum9uoEi3TKObWqPTe1TR
GE2Sn1WjBMcgFvKt6daPocJ7DEQGDzR9fMcofHmTggJmuLJvP4fZzgB3FLvt8Ji7OnDuUGNQMK7D
m6Crh03UFP2TaHpODXDiBZKMpgzjO26H9zAsVo9VMT6PcBIREeujkI28hRkymabO2UHTTe6CNv9M
XgGNaKDFtiF6L2UdfhmzDB5H5Ysytceo1zLV4Od2Gup8sC6EJCEo0cFopZgiEWXgV1LIPOrv8pyc
JULfp6fj6RiVCQlgkX2sC6l6gqPtZihx31T3Qzvsqdyiy5Bumz6NjkFG7xbkIkTagkY1KuNaEWEk
2Y8DqlmtzkQaCHz/IwPXjqGhUCn2inWocmrnbQ7hU6qHH1M9URyhMPBouCSCELwGRJ++k8rUu4UO
VGRamMm7YpIjn0qt1+/fNyohBrevovIcsgC7odV+eft2tTkgLNyGgLihManQO4PAOu6YCSmlA2NL
T3pACvRq8/986/+v9yN7/OflXr2Ku33L8oE+o1/P/vF/3mUJ//l/07/z19+5/Df+Z/8ju/+a/Kiu
/qW74FuZVdnPev63Ln4y1v/129lf668X/+CkdVAPT82PcniG3imu/y1KN/3N/+0f/teP15/ybsh/
/OOPb1mT1tNP84Is/eNff3T8/o8/JIkM7C/Ru+nn/+sPp2X+44/jtx/x1/T7m3/jx9eq/scfxM3/
lulQaxDaagjMwkv/x391P17/SFb/G8i8CLswJLMIFenkUGlW1v4//tCN/5Yot8GeIaFSqqsif1Rl
zesf8QMtOJ4QNpMVXeFJ9se/137xDX9903OBvktHMnnFQthpWCKvDH6YZk4UtWdpnKCr5oQtQyXe
PCU6/MoNSNAUNPxtrpb/mQrsZMzQ6HuYErsgmuLcazkoYK3aALnLl9ZGLhtqnU166E9g/bb1e5p8
K7pA0xPgV476L3uSLKsI6ahs4kyzhYFFHgHobttKU3Vg0AF7th1DHWef+19ber6Fa1ZmD+S+q6B4
sXyqAFCz9lQYVxL+tZ8/O+tRzISjP/18zyr2Om0tvepXZBov31JvN2r6Fc68oDB0pq6njYJcGZz7
cyq8BCGjeCDxr++VdMnV+dbSzN/EBu3DLsZSFJ8S9xmJIsDBh9LddwzDC9IBTTtARIT06mHF8vQZ
rjnD7MGii15HRYhtHF/8Y35kNnTn3aH42TukGnthd93c8kfTdFOFklQ19LngMaz/eTq5uttTxKiA
K/srW3lJHv3vnfzLwqsM4vk3gxtblUC2MsRQ7T0aa1o/7EaS5OsLkSb3ertvv+zMDpHCxSg0I3bK
T8O2PKY7mZcHjF0bjpUzUErYtp+vm3wbkwy0QsVJakImYoqzvYOMpyxzKKdtSssbXbd4FN145hHe
QrfxVpa3YmsK9eeeH3XqECc5VBu6+FQkL5UHU3b8Qy+fPBzx+rKWdhJ+cx35E1lFrkic+b4p6Fqg
Qk5gC3K1g1noPnfrJ5gsHqems28VjK4y/VmCyCmqfhfl4rc0nFh6tLVfZME5L36R2VHIGV8fxIFf
RL6Tvk2fNNkz0A5uAl7mjbfN77TP6v31xS94K3TqoiYpDGtLpCyX+yyVWgYMpODc+3dtf1tnN367
EieXYsuFjdmyoHMFbCBjQ04kuNIqxQ5Dwa5FYU8z10FFaU+g/tiPxvtBaRyYcezra1zypfM1Tn9+
diJFGmQjxB74EiTkWfmpKtotZSFJukVj+bqpRV9SdVOTKMAY/I/ZGZEL1BCiapxOZXnrHao9anHb
6pO+ob3iIA+7srSlz2cYqiJLujRdprMg4GajVYq8kmyf+YO4+6EaxyJ5/xtropBHu1iGz1mb12Wp
awKdjSFhmNoFt+op34W7aM9kxl45+YdyH+5XDMpvQ5t+bnCqcZ19MMbT/abUQYbrdxPdGbtIsWGL
IpWwr7fBzl1JFCb/m0XSC3Ozb5YqmleiRNnbTXU7KDstR4zRB61SrthZOt5ny3qtf58tS4hGrQsi
7AQCRIqoiCdJvmJCXtw6phdFUZrUMUhCL7bO92hI09dgLnlv7tVtAqplm9qMv1MY2qkPjU2DaevZ
8o6BzB1s3F/S7VretXgGrLPfYfodz9ZZwF1UQ/fQ2+HROwx3nsPEiy2dSJSwLdjy84q7LH6/M3vT
TXlmD9KAHFwD9upPTbpXdsrB/BxtYQp6yoma5R11ncf/hZcunb3zZU6f+8ysmyroW2hstXAAi+so
NyVwom/9Sdgnu3gPGP1UrXRIFh3obKGzYN2ErozcDBZz4EXJV7l8ub6TayuaBWoB0r2yLfn58jTl
fiNkN0a6Ip62aAKtVYIS2hqoLV1umh9E5ArZtGn1qdHu3fKJGdLrq1i6byjDS4qmWoYOqe7sPLvM
GrQgrHp7ZBzrlDjtDTQOUHIeM9t3/LXbbeHEnVubZyqovjITVmOtcoAc2eEOxFL/bOwlB3YP/ufj
31vd6+rP3K6pB/g7qld7lHQd0HAhSR/klI5/yrKV+2V5L1WNh64xKcTNv9eYQrEzdnBzVKgJHpo9
ch8MxwwOTc4D4y6fVxa3uJln5mYeGMDrZfrM3NjQVhnfmEW2k/3wCDw2vde20c50/qa9WWoQWI2o
9xkk9epT50Aysjff6RsonHd0PA5r98xla+b1ZWAohqbTtVVFBb3SS98XutBnTAQAt2ZQWjTTowdr
ihl+98FaFfTrBFVYedkvnDaDjJKjIFOYoGhxadEPfdHymYmxXWY5CspkVqadInXtwC19NcISAoKi
gSbifGGg8WRIvUl6mi3IveEnMFg7uZO/t9tOttXDWhhcyOeMc3PTr3N2AhhvZhxSxhyNNRtCXzjS
keIQHrnEoatZO29TtJhlB0QR6j2GSPojzbOfRsv56xYpFufbsImNjv8teoKz+wY0hD1uRbt+6vUN
4gO28bi21IWrDeOKDqMit7mmzsJlmUKkwFbAOEi701Tg+wXzwZ3jlP1KHFu4Wy4szU6eaDQZrGEy
z3DlR2g80FpZSU0WfXFSzKRHShyxZrd0XZMv56aG95dH0TsY2T1qV9eP89IaDIkElSwVCIYxM2GV
GR3jmt3yYvHeU/UT84srq1gzMf35me/VdQdoXsdEm6FB5b2MYNuuL2Jpn84XMfvkNZ0ranVYyBnw
9bvvdfld9HfXbSydoHMbs4/tAX4KPZFvIVvIGwROYT1XeWgjUFOLKy+iteXMImwJt9XoqSxHqwt6
v49D/7ErnOvLWf4oFs0XXvCiPo8/lgZ585hPI9wtg7MemqvFuLJjy8v4ZWIWc9CF1KQkw4TXy9vM
uIeijM7j0/V1rBmZ+a9U+gbd+8kIg99G8hQyZ5q54eY3rKBWauoTgEiZBzQ303J97EBH5Wl5GjPh
VmqN+8pSVj7K4mLOzMweca0+mIgI6wSU5AHottt+BGh/fSWL3/3MxBS6zw4j+JOEDjIrsWDD6P0b
HS2G6xZWFjF/sgVtAtkFzNl0ECMnhQkDBgHmr55/w4oGAlOUCPVvigYjsp2Vr7IOyiTbwngcECwz
pBUPXkzlLJ067pRfKYj2XO6W5eY1IwUVuc7eO0C9tY22jPBuYQdevaGn+DG7M01RlmgqkIdP9+al
KR8yky7qSeMaGp5V/K0tyq2S/wi9/zy/ubAzi2NDEyWg4KTedtPvnvzQFf5OsX5c/zhra5ltW6B0
8uC3rEVkXsa4dSto/iAaQ0riup0FZ75Yy+y8JCp6ldW0Z4L1oMU/fGPl5SUt+DIXh86x12VeRa8y
cWenZUilUIqtqLcLBxFeG4WB4bbzfhr3gKN4shpMqvhP8VZaS6AW0l6TOTFDARLFpazNolroU/GD
2OWffhc5yXvxK0x7juEMkt3YQLYpbMI/8gxISVtJCJZKERe2p00/WzNTIGoHAwqVpCdTfjdVkgDH
bJEBq5+hy7BJ2VYChrRwtV5YnLm+KAM7M5mpsgFUo+kw5YuMkv0J3HXbOrJdvMT6Bk7cDdQya4ud
svn5qQP7pU3aE6Ac5tdg4SVl2TTTY2bffSAH38mPHoBhm6GHPYCw6+4qyUvWVIpM5OL6QuW4KCHF
7JBCMx7q43DXH4St9gQRyVb92B2alcOx5Ls85CXGNFXDsOY+VCmq14bTIUwh5I7bRz//4FprAXLJ
CALo4OaIWPqb3hDoCMij+3ywhyc4PNJb4QF4+dY96u+8bJP/DO9Tp7ux1o7lwlcDeyfzHCQyw9Uw
e6NRqEiUMtWYYNuZe9kBJXfDmNI2sWGLXPtma7amb3p2HFRYnZl/VYllp/Qx+zJdAdGRMekf/4sq
4ELcvFjX7NjjuZKey9gqbTTztpETP07vQugV7/st6mHv1Fv5kH1c8co1q7MDj1yV0aceuwlPmV0e
IcrattJWlHaWsTG2tQNxn82osp7ZzWqtZFrR7PxRggfBbOCmVGBn6UjbD4aYj/p0/oLDoN97jgxz
hiPuZLCQh0y0gx3QnN9Z8C+j8/ITxP1VW01GIeZzZGj4mcTdM1Bv3YOjxnIDVZJmww45HNba+NLC
lXW+4Hkpym8z6EAVbEOCEGwght1of6qUXpOj9hMuoT0RfdWFF8IONuGaV1AiJomZXceaXpcQQhJ2
/FuQZAcIVWp7gNib6Jo6ASpp+5UNXjRIGRFgx1ThmFfAzL5HrEYgx6gccQvvxVY6+LZ0nx1RJ/q4
en0sntAza5N/n53QfhpsAVoynVBmae5QxrS1ffEusdPVNsvkjm/c9czUbCcZ/oAEycKUuq/pNUZ7
FOf28uF3riULlMdfGzhLbAxxYHYKQjJbe5i2LzjpR9RX9gpfa3X7Fo/gma3ZEWTAPqOIjS3lIT/K
DvhfGzKqe7zf7h6Gw5q9lS20Zl3qsR6UpE+4lqYtlA6Wo1H2jXarDbGFm+l8C63ZHVHQaCh4zE0+
2NrCRt9OIJ1kD4Lyi7mRtpkd7WDAXXH8xdP9ay+t6WCcuyIUklCCY7QjlIqOBBbUYeoqeM8A260C
T8EGnO16QFs5b/M6kREVQZ5PnzA8uvsR4CVc5Q/FUd4wUvdbvaqLnZ3dF6VqYk7FmnWAHfCQ7ujX
7sUH6nm7eo/q/coNvOgwVF50CZwVQ1qzDznqcZBbCg7T7sqjckAj5fXMrTrM4jkwgTtboggecf4A
6xNYd8JyuhV2qADZ/nbcIBh2N5271BEe187B0tvSQtT6L3uzsIXIZCslPtdut0Vz68N4KG/+ecZj
Jm8O1x1z8TCc2ZrFrThEQZtSJo+++lYOPijufTM8Xzex9Fa6WM8sZkmV1peIh9Cq/ckwHHSODljw
LSBzje6A+U20y+1wWPtqCw+l1/YwQ4E0yN702Xu4giVDg0vHU2APsNVkX9JG8j6jv76Vpa/Xl7i0
i5oCDgp95ilhmTzo7HTHfqUbo+Qj0Zo8eKIDbHVDR+K6jaU3Arn6LyOz09WIyFxLFUYqx93Tht6Z
tvEeItbNhFCCY+G6uaWAxRuTt60q64Y2P1yxNoiK7kaD3ed3Vb/thbWX7FJoOjcw/fnZnunAIEok
7wZb3udHiEpxCe9o7QlNznpoWmrlW+fWZl/IFGLREydrqPTZTPgftGejsLlr6IplW9iEJDs5KlsG
Ux/cLXrVjvv8O+EKrCutIxWMEAyqlwtuCtll4jhmdNnwwWSrdiJ8yxhuSdX7GEESbcfQ1u98xF8m
51dqmrvDaCSYjF1GkE/yaj636CVnBmYhWIhHS9bbaU2v7xLONUR3z6htgbFiADXaTJpZK4tajI9n
Gzm/Sz3Fc+WxhsZsODEK5KCsamy6HQVrII5Igl0/B9LSI4gHrKHDE8I05Tz6M2GgwLAEC27lGN+y
ZNP1yG84cLp5J3c3Pb66ys7HfSFAC75tVsLz8v7+Mj67CrQoR/GkTgfGHT+12Qd5rdu49vNn4T/r
6YAnNYtTuptYPRTx2oN8OsXzvPh892ax37AQYfEEvlV6a54gthChWrD9j/T6qBilEZxnK0nBcpg8
+16zYxYxB+gWIVvW79x9tUUFGelwSrPqLtlZ3db6ft0/3u4g4HZVpg/HqVa5ti9PdVCaeS561Dlk
6YsaPPZwl1w3sODukwXewLQXMKTOFmTU8M11RskhhpmSwJ/dpR/lF3mnH8IfazFqocY3GbNAweHt
U735cjkVZOyuX2GMyrxtfYIc/gT6Z58dwwOadqtoseXd+2Vu5h6tbIaCiJ6GHVfvivA+GX6ubN5b
/2M9wGdl0kMDNOpsPbJWCQ08uJM3lEdZhf7OibYqmRs6Iv2Gub7W+ZsWZ0uq5LDJPQaX7Oxn40SH
8KGBx1XaZK+3S/OxTtccfrq6Lo/Y5RJn/mHBViyrPgYrZ6oNwewX2lK7k4/DjgINIq8345rNtzHx
wqQ+e6oxVOOSe2Ny0D75MLfVt3pwI/XH39lKvN7SqFQyAzS7tA1RT724aKaVdc50U0MZfZO/FtgF
ew28O23Tm208Mza56lk+EnpJBlM3xuS9eVIO9QFWq2O5X0u4F+ITjxXVUhiHMfnv+Z1cllGZKQbi
XMzaTTCgao/czAeI0AbbvQl2/v43NvHc3ixANUXnupGGPeWltqdHmfmY33TfQH/ugQW9W7G25Bnn
1qbzeLaLsDs2kMJgjbnF+4GP5n8rtv2N+q5hzNOmUr/334dfVp9MSx/v3OzMU/w4TC2G/v95Bryf
rS1vrY9t4bQHYDPANOWDMmyEU2JHD9R+1k7gQpCRKDoTXWSZDzpPESymU01BVaYsyNxPvQLzKB4Z
tGeLrXWE5pq1WU6AUE6KRCEUOFP6o9iksg7zmFt5E9lI1v3dtc0CKGIdSmF4rK2k97iB8Pzk7SFM
MvawH+/AQK040JuXlIbELk82ccq12M9ZMGvlsLBCue/sWGbKFUZzmp3NWo6wYkSZhS8/0U2xFDEi
9g8IZJj1O9dYaaa+PebTQibwDMNnqsQsxOVByApTyPkbKJoa25Tq2XiQPyvlNv457BhY3+trSJc3
B2+yxxAOxXJwVW9mD1wmND04iUGhFKhadF+7TiK+3IRrsKDXGvhFnMSQAnhdYmaFlGc+3yZKuQ9P
PVAERCnqG0b3IE2R8uF5HLMfea64JHgZykPliARmzcCFWr9cjzFLX+/8F5gF6iovo1ov+QWaXLmV
Ib8tkafUg3Al9V7a0HMz069xFskKrUxSXgNALqDP9b4Pxtc4f/bScnN9NdKUD1zbz9lx9kXFk4uM
5USbqbqECMUedoTpvqu2nqPbya2v0wgc74aDptgrxqe4eM347HRbaqSVfG9AH+mmcNST6kxF8vEZ
VWz6q2gROtcNrn27WXJkgS3qgcECASmj97oI+beCRPlQrWzq8rfjdmV4WHrbfOzyHqUkoPv2aP4Z
e+8laLrl7t5Kd9dX8+bWeT0Kf5mZT6cNDOH7vYIZqzFvPWT94spHMKPYDOjyWB56MpCr6HLyn6LA
ZmZnN3oVtkFjBRYP3hqaeybiy4HJ85UtnE7RW8/4tbbpFjpzf9kcoPUeWJuWKiBeQ0es+hVneFsY
nC1k8s4zG4z3xLFm4PrDvnFEJznEdoCatd3UdrObhmHSbCuEztp9veyEv5Y2CyBjB5ewWbI0d3Rh
GHzoEJbOVmsvi1ZIUYFQcg+8AXszZAzTrezRfFI0OGGewxy9umLlmll09DMjs+BhdJRVtREjUnEY
G9i9fg4DzO/H636+eJkp5oQV0Cyq4PMEJ8wHFGBQg7C1F81ihgi5RbvepAav+JohlLV0bnHrzszN
VuUpfKJUd/lACkQp1V5RP6n5yqjsFNne+PeZjVnkk0T4BFQDGzJcB1L/Elp4HpSlJTRQvbeSRS0e
pjNjs7A3orwYdkgX2jKi98mQbvN8JRStbdks3dAsN4NLmuX47qkXtqjO1N2KFyz6msWoiaIx7ct4
++VpHSIDCXt1GpjxnzP1JrDuvHGXuO+u+9rSdwEgDtuVyogcr75LK62iaq01AvnRFEi+oLmsFFhY
fqLXs8+b34kEXBGWoalA+XiRXRqLajmWLCml/22aaElHxyEa7qN4LZYu7ZzKo0+SVJikISG4NBNY
VhrwCMPMGMEZ+L1uM9r50KevzJ8uudm5nVlgk9MS4voSHc005S4aHpJgf/3jvMLa5qfm3MJsw+Kx
jLquwkJpiz9D1HK2aMvAyGmj/nZqHWpsn9Kv6s4/TaOFmr1ifbrYrlmfxYUyhLKqQTrc9mOqOYmD
tl638Y69g+pTtHOd6+aWjtT5WmeemJVqKbrTbsrZsKlyFzlAc1etRfAlK4RU5kpka8KSzk6VFntG
mYeTbyAPE6HGlkLCJ0HF9J8vxqBASSUMaBQTypcumGuNkUYynj6grAzrJkKqCG+suMe0I/PvY4gw
fhIgmICe10J9rYZz7FXHNX8c2kOTv5OtZ5lOS6qtLGfJ088tzbKTyK8KFxF0MLHp90g5QQ+/YmAx
Nzm3MNsw3lkAYGn92oqwUxChem36RtsMKtYv0hewvk6NoM5mDQa05A7nZudHuDJjPe8wq6M65CXH
KoOoe21xi7snwQlpgPmZRqgunWES29KSsmD33Bc93Af103VnW/QDibaxBbuLrMwBhkpaMeKc5Pz8
KACpCYyoTsoXpgq25oAYZLD22F7ctDN7s01DwCRCNRZ7Sfo9kCBPE0YYk79eX9SiEXgYTQ2eG9GY
N0RrDR3NosGIkH7Wh0+MXiThu79nYubVsNxFUeHi1cHwYOmnanzMspVX7doqZm5tGUknDgYm2upT
qN2F8UujrQw/LX59WaVlLE6wsnmfM2s7y5MsNsoqi8/UzRBB61H0DfZGlL+H7sn5nU37y9y8nhoV
etX00InZrvtRVF9wPp5fK2n24oH5taQ5ZKh0W2VMwnI6MEW10QUA/1bxO4fmzMbs4xcoGiZmgw3Z
/Jho4kZGAQgqPfj3tmFsX9+zpYTEOLM184IcTZcyng6MarSHAlhLiw4U/LBdsuILy+726+PMTmYd
5rHbW0QaWXxnqA9K+RxHK0nPmonpz88ekUaPLlgzBTOrz2xVvc+rZ1P9eX2/ll2a5w9XqG7A2nBp
Q4M2LW+ghbOpbUNLeCMpd4HyI2kOcfP5uqXl1fyyNHspICQ5+GOKJQ/SdQM+SR/86ae/Z2OWckxU
MKoy2eiiU6s8dMOucldKFMsO9tcy5g2iHvL6GCgtt6f6za12aQE5abPX1vLR5XP5y8yUMJ59+y4c
pSZNMNPCad6887Qv13dq5bvrszPp9b0W9Tk71ZogenzoC6tT7d8Zmj3KL9dNLX54XQbsjH9JbwaK
tCKMfSTtCGNCsS9RxM7r3O61NVqcxRWdmZn5l4S6cDPkmJGSz+jOOqYGupm5ojimJLfiBGu2Zn7m
ugpictOSUvO9rx87QUby+QvzPpMsw/XdW3QEuLsVpoqh756P9sJgPcLTX/M2hSk1bx4RZdpct7Do
0WcWpj8/c7VBKyyoRXG1rkdXw915A9FGULel8Ds3NKNlpE8T4mSenKmCadZiDJWjat5rLZIFT4gc
XF/Lkq+ZkJrQltBAq81R2LGZj6EwslvhsPNQc2X6dhIlv25kacPOjcw2LJVR98kijNRIayg/pZSn
r+9ve+Xj37MzeeHZh4EjXCdN597M6jCC+rJBFUE7Ci1678jDrSxqyc/OFzU7PlUsZeogYEyJ0ekp
pC+hj/zS9QUt24BwA+piCe7r2eXsw6ueVCEbpxWfe3RuU/f73zMw/QJnOyanntilKQYy45Ok3Yii
ff3nL3/5XwuY3ciJDsU9auwcxlRsNzFD/6jwSPd+WaG2nK+OxC3vl86c1lTK4X17uRxjzBDuESdH
Q594m1GelA4b0OPivnYmoqh4j/z39RUuHiBJgboSMgidPuWlSfQSuiDL2h5RLcgS8ozuwk0Mxe3v
WKEHCnhFZwZ/to9B1ki1WI2EnPRRKO+MCJL8aP8bNlQipkptCqDsbPMQoYprKLaQnFSew2Q3in8K
+VokmHZjVhaYwHOk9popS2/mzQavqEI34QP58ndJsLXsm9HsGhOq/uP1xSx4woWhmWNrtetrY40h
lDIHfeu5KzXjpTo4Bng36xoAxDeIc1Mz4KhsMaBtpE+I0O00dwsl1Ad1V+4zaR1QP+3+2537ZU++
9LMGiv/MbLCHrtFR3Tb7+ga15U0CA9N/jDQEY3O+tFnUkXtNrfQBU8yuj95NZf55/dtMl/18KZao
iPqEfbXeQKQrseZ5M0U1/wgf9M6673bVUV6Ffb8dGWUd53ZmPhA1aux5JXaSD53jOkBt8yNEQnZw
J79kR8EJbpH0Aw+yVvtaCHo684ZTAx5aDm3OhTkGsua5JiEhlQSolG1Lapzc2iIecn0fF0IPdqis
wDLLvOh88NzvQs9A34d9JNOJm0dD+ySrKynIop9b8BmQWSsaqcjMGVABavOiJQeZNlF2UEpzArDZ
E+WYZ69BTJZO7bmx2RcrfSEpig5jlfK5zB5V2fmNHeNeYBnTLMA8oTKiGLnwWCaMikerfozqY5Wu
bNjiRzkzMUsLBClWhrbCRKwfhrDcKCmUq/FKqF70sDMjs3Ta0zOT2jtGTPFJ9A+wsE8Qxvg/5hjR
IBmgbanAmw+1wTz9gIm9YwkqMSf/HkA7lKG2uhKnF7bLAGVq4sGQHFGEvAxrZo+yZYYqJ9ynGloO
zamS/W0ZarvrH37h3rkwM3OsVsvFzhxZiahrzTGBa/QhRSNgm/TNkxpL9c43knoleVteGu8ElfoK
LaXZfWr6Ta606DkCqAZYZPgPI8yccFGtTE8snBnIpSdE62veM0cXUWAbEjmfdhBdCYlSsSX+xjdC
dMaAnZZm3JvkI7WiUYokE4KDHEl0PcLVEsGz7mIlXeWMna6x2d1gnNuaPP8sIRX6PCN7wJZwk966
+2kaD+FdIM6/2VyGM4mECrZsKLrnI+JKIqKENFhkp41hN8ijuLVvF5FvX3e+JUfgaQWGerrt3vCT
5brOs0riC/mIEsHoT3QT3zVauRIU1szMMoT/T9qXLUeqA9t+EREIhJBeGWouz0O3Xwi7uw0CMc98
/VnsE/duG1eY6H2e7SBLUiqV41ppWGuSC4hhrHDA4e6M5imnK37PmpDFfQUFTqMyBiFjZTpJD2i3
Zg82rpWrc+HVAcoJssYAT58bDZbQwXYuNNWUGnJf4DU5UZc4QK/eAi5A38xgg2tdBl/v0GdxC60z
tLTBfDDEmcOfovwFxrmVBX3dtlmAzed+Xzw9SwgJJpOmkSkGtkqEIDMvIQX2wfB/FLJQgGEMRI4B
BLT30juU/ZxC7Zj243td/vryfF7I4vwVNaPIZJCRGwcbdQmgpk/oo2/W5u+/GuzPchYGuzGT1gbg
KV64Fgyw6kjGxkmDV5ZuGHv4fklrZzP//YPJscBzHZAWS1LluZCoIvfb6e/R2KHNHxVgoWHgHLS5
LiHkfzvzyY57GBk6ABBxC7qNu+9XtHZI8+Z+WJEOLo84SyGM5U88wIRZD8CN1jOs7L9oHJpMOUeK
CnjJi61TSoCIJ4RaA5PCL+Pz1GC8Mnj8fjUXzwcZECTCOCDSlw+cVg4AYwDpJbgen0Pr2ZCPhrVi
Oi9qG9KFKIrDCfkSluayss2WytETbJ9Vt03deilg1Sbb3BbB32eqEfmCzWKeDiXzMMrn02mB+mnS
aEQLfGM5gflrXEMI+xpfAWwF0/g2MK8oMDEXAkhry6TUMWgV8vFQprsS2WrwP26UyG8Iu4/NHtTZ
wV8HI3PCeqZowSADAKoWLikA77Qh6yw0h4t9bt0UZK/9NTEECsgfRPzTjvxBrWvDmIayRbc7aKal
V5lpARyseM1tu3B5PklZ7F4g+hRzcJBi19kDFemvoUl8Iyx8LG/FMbjw7GDyWDdm1E0b0P/L6zMG
VZaAPMybhucwuzY0969vzqfvL4yOPup6P/T4PieHKX7oNYw/ryT2L1xOiABGAo6GzEBCn5UZ0z8p
GugxEzAink4zr0mehFjLGn2de5tP/oOUxWtQRWFGwJo1D+TAM3SKa77vN3TDjuvjwRdMwSdRizPR
9ZDqU2qMHthb3AaswVpybttoI/Xf+VpVZG3zFueT5SAbTOfNE/SP0pXTWndmtEZocVnJ/j2hxWOQ
ZAiMtHnvqngz6I9dvoYhdcHcfNqxRcQbgLbM6hh2rLIfzaF2bHoYmzelfiB17RXVi9WsVJIv3tAP
2rAwNSoassHUsSKrLc+2BDIWizYtyd6Jkd1+f4NWNs9YjIcEA4clHSFKscpNpqtQrBVg5t35HPB8
Uu3la9AP4OK1kDPwmuGexjdNfN+CWouONwkjvoxW3PcLvUyzOEyo8vklncmUPrkGAsRuia3hsAwL
2bDUz7dgGFNe4GXP/cY6VBwTUpFvrA1qX97Hf8UuXFNDixmPCxhVUHyCXA6B9xpW6VfQpH9sxL8i
FpZo6kdDJ/N0UntoTpHbP85kCvo1GAxnWDh5D2LKn98rx8XrK+DPc1Cc4Clf7GVCEwM8evP0lUxQ
RN0UaF+vphXXZE3IYud4UGEQEXzJHumfrfp2LIAQ89dwj/PWfVjIYusM084zOEU4HaDA5dOWRdQp
u833u3Xx1n4QsrDhY161EUuxW6ozj0kxnpXgG8K7Ax3ap+9Fre3Z/PcPjoLItD6ycqwnBnGzDge4
S5ij8bUm1DUx84o/iJniKrbtAUfTj9eyfNHIgcmH/9tKFsYbWKARWEwhIq3eaHRQw3W+xlK2toqF
+e7aVHVy1uLAHg8di7ZRqx5Mew0a+aIF+HD8C6NdSGnogYaVBHPW8ikLf3+/UyvfXw7ytUVfVaGO
ZciYOVmF+USyElV9hX/4fE3MxX3Pg8xO6KzBxS9QW+8it94m5wgD+MxJHgxHd8AjtzNWeppWrs2S
jrwyS4RF8wuU1tJt+vfevAnza6Ca/n0o99EGLBvTNUOvw2xW5sH4bQKL3UD1dC1DddFTECiZYWTA
Bg7QQgekKvOk1yGjq4gD4HU1vaXsCBbMHP1aZXOvrz13l3X7/wtcNgQCaStE6wkEGql00v5BmkC5
XOMmWhOyUAvBu6SQI4OQ+DkcDzH5Kfntf1Huf9exeATCXmvZJLCOHry+wOkH12bvfS9ibRWLN4CN
ejOC8mD0tP4+jh8ociHDfwgR8QaDMgqAzDZi+c/2Mu6Ttkn+OY3AT8ODbLci2P39Kj6KWKwiHKkd
YkAJHjX5MwTo1jYAuOB+L+NiNPJRyGyKPtj9JMCEdzhBCBrmQG4x7fSbdB+6yl/HNbuUCAX07L97
Nh/bB1k008OSRTgW+3o4UR+k9ij6Vq8VcG61VRzTS7bGQPiO+B01ny9ZV30gAEdKOIRNJxqhvhzx
ozRXGukuGeqPQpavpj2hGSzFikhwrcT9RP+DIn/8/uLJLJo+ogAAGT09uefxzaQ998T/XgMu3RUE
7bZASg8Qvcu6WNyCqh1z/rBj3bEpHF70Ttw9fC/j8sl/ELLQMhlVnZnnEFL7xjs6jA7qaANKEoNj
wDtN3r6XtraihZoF4AHubSngnPF9JR5I/DwOv/6DCCBxA6lax6z40lsGfYQZoNcMYWJ+HfVPdrxP
1szkhYF05NM+yFhYmKEO+66kWEbMwf59YmjJqUrTIR3gmuOXsfDq+IcerCjcxVvDTYbklw0oj+Wr
FnWaUBi2gVuQpIDj9wdLd9i0yf6T+fxXzvIxw64mPK4gZxiek+5aMd0pzPvvD+nyWmwdLHvI537B
yOGR5ADQkJM3tMHeUjqaFqYfkezOwkxW7MBFlQP5y/8TtfA7WSCntCihD0Os7eIm3HV263Op/O9X
dNFaAzAJ4JCYQAAE4EK1ZQS+LNViSWXB3rMStQQxM2fbnda7lhp3aUv3Q3WN59Ubc9AExNpKuuLS
QpEcI4BJYBRtYos3yQzisSE6fkCi1bcxBXhNNf0W7X95wOdGJDCJArb4Syau1aIOc8Xl5AV8mi0T
AVCknWT7oom48/2eXtISNhezkC+3UKRb+HFGOLEqL6rJi632FtNfm4Fnvyo9RSmoW3F/Zyu3TI98
ELXM+eZhF7V1XQNqsx1/5AWr3dYyu5UX/ZIQNOtgoBmpka/IUG1ZqpQQrCepCMi38gBRiozX0Lsu
7dpHKQuFn3mQhixuJq8KxENfVhsti4hrxX8mgButnNDXFQGqEbQtAFCxxdd7TPspaIEfOXmhcQyp
34w/vteArzqNLkELiB9osgbJ9fIFBOoGwVh2o3uTjk608loj5JhXa4AYF1bxScr89w/OTxHlRthq
kJKb2W5sCmDGrbVvzpv+Wb+AygKoTrQDwXzD0/osolK0TBreYiHWnzG+ajH9La9zWbiK+wJloO+3
7asK4CEgAigAGDSeuUU/S0v70GpEYuleLDOnqreNfRtW5zFfOZ0LWb55uhMKPUN6o4S+8IGifqYx
qCGHna3aB/W4uXMCj7zw63pfn2YosLWewa8rm80rfHoBulT0oy2sbDMDh4qZtLEhlQ+2QwA+njVw
ukggu36/h1+VApLQu4XyFkfJZDl7DtRwQEPHGF+1h6OUj7Bw33//q2p/+v4ykUCngCZVhu/TcR8q
3wKgqrFib9ZELNRgwPdzaxbBusdWKjcPAicDo/X3C7mwUSYcYYwOmCBf/vIglKmOXEWE3msmwHzj
G8Pzf/g+RVegBVpUxPSLV0BLh2Ek/TwGkd7H3StvN99//4JKmYaNNLWJ1Cr9QmwWYDal6iX6ka30
uqgedIwqW8OjEfUr+3ThND7JWVgZ3tTFKGLIyciNLm/a+K5fK/RcOAogtdv/NG/jjVmi17VhWBRj
VcLX4Z0/Yd6a6StdYBfcHAAXfBCxWIU+GULWGUSIEmzvM4iucLVxN3e4Ftu1fpl/nPXPZhNgLDM/
MnqfZwzbhQZPIqVBIghSOOZJCqCVn8PmiSTZVtB4lwiEK/aeWX8sq3Uq8BeAm3HQCofC7xJj60wm
+Lff0UbkgM/WbYa1NtJLmwHh6FQD9x1nXwZ0Y15UqYxrwF5t7R/FZth1h3zPQT4pPb5yl/+pcH7e
Cja/tTqfh7VgkBa21og7ISANXBT3Glh+vO6e7Gw/fEACLbsLQa651l78VZk+C1z4EQnu3MSQTvWG
6dkw/rTT3ff37kLkCT8VdIIwr2hY+xIEdKZET2HDDTCnAO6Aguk19DVXmq6OLrz/QhZqAQ0fMIgW
MD7gTi77FYJOYKQ2TUyPWige+v8L4B6eAuINCsWbZrXB/euNR1MZDMoMz62LLw3aGs0JAEcUQ0eJ
mxcvuth0a2nbC+WoTzKWgFAWSqJWViXM02+t6/z1fyErkcEdneSEYh8wMdYu5axonxURqVXo+kx6
g0GupXNB+zrrW6O3vZ78zPg7ppMtPXdN2jn2GrHaBQdjlgUUbcCeYf+Wj7BkeTiRFLKAqwj3QnlG
e635pYf2vA2gfKvHdLNemr9wbB+FLl9mIH7Ag486G7XLDVPKsQEqGf39qynQiYVu+tl5wojC4lUz
ABCWg4beRlHvObe8dC3svXC7AJyDYB1ItzM+xlLbSd3XyTTF3MMQpC90sdWsyhtTzWnMM0NPYBBH
ns4Lj3fbCM0tU7+2wgvb+OkHGJ+d0CKzRdILiR/Qa1u9tZ+6phzctJlWWkMuXQHQPlkM8B8G/0qM
Zw5lXeKcuJeZT2UggmOvy1srq3cK9NSsNDeCZVecXVNBt2mU+TQOfpSMb7pYrmBPfzWZ4tMvWZjM
prPiktgJB4HpPiqfw9XqyZe7x3Dp5vB+7h5DZLzQmoFmLO+1jnvEHvwcDEHar6a0naDaNWvm/5Io
xBBgrgWegome7M/HF9Iq5SoPBTDGd6Lw6y5/SHTNFeCCHHTt/vu34MvGYV243ZY5kyjyL/dclFzP
mR4Lb1RXhB3DdsVt+aKL8/fBqkYMCyv6MuGamnnZp7znnqq4S+vyDvAtj7o1ed8v4+ulW8hZKEA1
qbKQw8DBD9J5xANytovRnGuxzTfhxlyJIL44rkjDmILNnf/ID8NQfj4hImSuWIITAvLFpqfcjfXC
D3XQiU9rQFwXzueTqMW6El4Ekz0rgy4Kp6tBRj0lK+7xJRGU2HMuAar9ZUK4BV6QxvVIwN24sYJT
kayczQUVACrqv9+fd/NDkJ/UyOo0AktIAEfEyegCtaXo/7b0hCP5KGRxJKWuJV1uYBGsurHqG2H+
VJpc2aj5jn96f2cZBqIVjHvgUJYJ7jIZOk2rpfCirNuIeDjI8i4vgEAsdk2XxA5ru8c+z/y/V21z
zsRghgEAlxhE/bx/bIxJEIGA0iPXM3EX2QVe+sPazsQVwtNWDOmFw0JHKTwnBGR8jvw+CxtISJii
rfACda+ayKE1pg1uv18RRiW/6BycTwrINzD5IGMGttPPYmwelMCPIsyrALafenGcxONzLcsCmLlj
NZRXYmjHDrkTIHNtGd4M3YnQSvcyYSd+iqQW9aYqorbbG40xkF2YAJzTw9l0ZumyDCOwHnI+gXxR
9jTqVwF4Osi9XfAOPdI8UM7QEG1w2haDqhs96tPkbAV1bYE71IwVqCVMAsomzIWO4ybDb5h2TQu0
fGC0qFZt4ym30lMT6LkHueNrD3pQ41A1ool3eD5in9sjdzAZmU6OMU3i2IpKQ4quyLI/QZiD1DKc
bGQhoyTxgC5wFbCuYY4VA7VastDY9GFdoP5bdSd0BHAHiEfadWiV0xuvVOdqpAAxJmMEJJmsOIk2
KnZFGQPkYVDCTWuhPYgA8KSI56u3zBgqD2XAYBtksvcbsL46PTHuVJ1GPyaum/dWliJ06yfdSduq
c4yqKQ7xCFjTJlfS1wOjdTQMJrnwqAonTYnhmkYaXvUFqzZxy3K/NbPfxTCiXddIY9fMitRJdQTA
UhQ/eNfZLpo26i1rarK1asmchnQNZgsGCi9AdIcCNYhtrVLDHdrprTG7yKuQod90LSQrK+tvWDTU
2zxg5T1PB/E7xZCU5kZpM+5bnUp8HoPg9agHhz4lLQqaJvxGlgfUz22e1m5Bkt7vlYgOA+1jdK9j
DmxAZQpYwtlQ/64bupuGJL1OGwMILFzkvqHsyO9zJrYK9SC3HfvKmWSY70D90LxUekI3RRbgB/OE
vdch114stPjt4HRJl/dBXTm5muydNg61nzZ65Q3VKLamTF8TuIs3VBvGWxmM1WOVNkDjgBvROmjQ
arZmO4DtEBpzSnhHA4+lZhZdTR1SpAetChOEGBw/KASO3A6YB63XWQQ4G40om2PTTMS3hyEsnR7Y
dfdGzaMTnNTCjwI9EI4+qumViVhc8cCIdJSxJu0gJg7Ww4xtMoHmvQ1UvLwep1xl6CYf8smZgJfo
BkbYP9Z9FV/XcZz7YKs9G3qVAfG5rlInmNLkinRt79hxHz4i1MuA0EZHF5xCv7IEM0SiIqdKK38K
EQRbVZWFR7Q2OtR5/AMsxPQ9oy11TbszvEwDjgOJaeSig1EeMZf4YIN22S/zHHQlNt03cVp7bZ29
GAZUt7CVdZZRqTaYoB02LUu6h0j29VOFjPLc2p+7aS+jHSMDv6r1KHsJTD4BKLEBfW4cTHtzam2/
AQjbNcAqSq+uwt4ZCsPw46Z94KHdu3Fky3ewjBLHskfNVSFBD6Us36auK7eDYtRHGI2ewFJOjjlx
FGQ06D8z4kfFeiiYnoT3fVIIx4SGOzLREychKjhaWsZ2Jo3PVlUSdyp75RvJJBwYlsmzxzjeMKBC
vBRIwb0QK6ReH2v2mYjmV0MSwD2G4yOIMOrG0RuJHvlYiD1PW+ZI2ka7uFRZ5gya0JxOdmw/hDqu
EjDz3SG3yK9eobySmRlKgJISh0Y0f5AK8C2OFTLUE0Sm4x/FtLdLCYJ7I838pNOh1CWLvYwW/XWi
B4Orm8NGUat0bBlZoFQyw31fs8ZH7b/YIsJK0c9YATOe1fVVjA5bvyiictvmxuTxfjgKTWQ78BVN
gG3usttS56py+qAZtqIBgZGdGvX1aAcNFmvXze9QjOFBa3ngWPVk3Gk2flCs9GRbj+NdnBiDU2uT
cmuC+SFkPjARIwLhdnJPiqLYkzoBh2hXK5f1RYXcXDMdeCYeYtEkXhHSYc+StL1JyjR5Ks0g29Rs
GDcMDCUwMfVVRFC4bOgYw7CwcZP0Q+mmosu9TDbY6bbNuvdA5QCvb0xU7tvEy3XbR9roT9Yf6yTY
BzxBekWV5TmYyy1Om/cMbpBFTyqKqTvCciduhtrBzjBzNO0WrNxqeti4GcAhETYO2usQC5C+6lJ7
5WVs7AtMBO8B/4nOqqixX1qlYRqwCSy3HOPhl2a1lO9Jp1Hb5XXa7U17+lNjn504nND5qYWZaxlT
4ICC8Vnr5UvIUqvdhDENNK+u4/4cGhTt6pSALUjKyLxv22JLcpT0w143j5jnQwupoOexM/JD1nKQ
Qgexfi5ZEfgi1dlBRizYS/hJnlWI5CkwRv2G1Fn4IkTyC+QN5XuZ1pqv8/E9r0V7SnRoPyKssXKi
nGtXUVlwIKFnhnXUetpf9Yy/TFoKYgmrs0cTzHJmphw1lQ13kwLYtKDzG35aTKHreeAYGnEK8FX9
Qeau3uRxJp2OgqvNCtFcU9jvbUzfNKM7JbWxCYXxYFf2PsnVWRWCu6PSTtEUpa5i4oDP1k4QgHSw
0t8iOrm2EtcGnbiP4twPvRPEM3MjPmoJSNl6BswbDFIdzJDeFlV1Aoe2Ywriml3oyKzYBGXmpil/
hh34HYgSZrZDvVNvMecdx8aRGOnZyqT+lpSF5Rd1Fjmj3TyDEp7eVra2k3r5oGuZ2GjJlHgNG96M
0ui8rIy6GyMnzA3IOCeHdNOZ8hYjoowfYQrf9UndZlTu8W0/z9UT79SfMAV5EeHTi8zx7CsrekJB
6Rq8sVclDXO35qS5GyeysTMUsUw7dFgJC9aPQeikFVIz/VRc9dQCZFExOsDn9CpZPbXUfNLb5H1g
/RPtpaunDD8luRFj/4wU8bnLk6Pq4avAVbrqDf2m0PHlQEyvvBK/itHkXhHgKRmbBJdRjw9M6waH
WVrq5mVBnGaMXosKM5Zm8dh2+BWUJM2m10K1yfIErg0ImvBjurOeNJZnVuqgkeqhYPIqD7ntqIa+
N2G3EwG4FbntChMzx9F7H5joFsiQlDHzK6oMl6dV7Q61dg4sWTua6LdJWb+FU3OckuBWi6zbqu7d
RIa/rSCAEk+h6VaCoqQ4VH4aRcxtKjY5g078Jop8vW5+RqE41aR+MwNDOJ3ZPtGsOKCZzRsDbVea
zTaqo72a+t9DaO6SKn6zLGMbJu0Dptrf4Aec7ZrdplVROnAuXVJ2Xkfzs81GvK9Z+ASoWcurelS1
VT04ozFaTlrED0OJhrUk2zRsfLNIeiB18Si65pfZxU9xZ/lBiroUWjT+lJ39VhWq2oYxHB4t22Td
eG111h8qcwrEuFE76zZJMGPYbjpLnodoNH+hAfsYZXqBYM7e4Z/xhHUbqytPYG04YMpq3xm1dqqE
pp24DP4UnTryvDqVatiHaAS1CnpddOWmw2OthYNbmulecdBJAEvgFh7tFTfiE+qQu5gl6ibXgg4l
BvlixzCQenSPYi+geCL72YzaEwpkN5ymv1o1mq4WjOZ9lLU/y8o8tmHaOraK4cDSxwGPF+C2XLM0
/LSYCxigUyEg8pam15Wmiwgj8xA3VldGo4PPND6XvN4VmOhHpf1kG0Xu1a14s+JEbIuyaOEpM6eo
CGAiWzY6E8hTvKmY7ugQ3DeDbB02psieNtFBF3nv9G362Or5prIrkGbIHN1rMUi1O2k7KZKVTlBy
eCtWe2qn4VhnTeVwCUvDM6mcprCoJ3Ky02Uy7k0Q4LgYoLb3uhRgkVBjjnClNffKMgugIU1gCx7s
104m7A49n/bOMALpxbQQRy0Lc1+a1Z+BBLo39obtBkCDkwCfMnT+u866DMckp8wJOmTnNRXlm9SK
LAAI2slO78ryuil47Akj1n1RkBY+fzRdCTI7EGWu3IiYiWOOg+3UEi9oNwEMTCu47vbB2B2IHfVu
EOIRpgy9W2Gxy1JxomjpBolIM5YuKEpdi7Zb4MY5bRnHDqppPhyFW6vfl1Gxr9lZM+IdJgX3Jr3K
6Lsi401osH3KGU6sAnrzPq/NU1sKdzCSvW7FBz0O/WRIUJijLpB+wcebCQwu5Q7tu3MeFmdGa78E
LdOUxy5YCn5gbN2JynLDrAl+D16PqfE641det8+1UNfwk17tyjpxUKhKO/OC0nCn+r5oiFMF70Wk
70Y8rn0ebCJArQ2t3PcEZLxBek+qfIPg0p+4Id22z/dlACihJnEQksPxS+8aSTaJHXlKSE8rgn2e
Fpjpozib1DFr7BKjcPBN4J5xt48KF+xA+2IMnxAvELfgZDsY1G0i9Hb3hUcHdW1ZvVPZyW1Z2PdZ
pm3aKN9KKFSh6h8aKx6D4m6yu8YVZb5LWPnEJDnQHKlNuOVnq+ww9ZuBNpkXe8qkEzK+qwUoFITa
FOKhY3gmExBTTBT+HXPKVvdrpm1oW2/HGA5TzekZE0nbAE+yG/MGDE0VtQ46rqWfd3yb2R10P4Sb
SA7DCEdF6qOja8OuwrPSix8Gy24QWP3JrDRxNLt1qYTBjSxfifhJK9OHMB4LhNbtY6TVlmtlrN/R
PnuUCdgEumiS+6GzxHbUy3oX5JPuzmlcL09qckKJrXTiHPe2pPI2Uui5JnnktGnuyH7cp4P6bUjq
JW14MMWvGPOhmbS2eaW2JEFDFJ7bNhQ7La7xkFQWTK8pzT2GiH6g1xfdiNx67drmnhht6JAhqp4I
gS8etCK972knd3yw22MUS/qM2Dbd1WaXuXqVPmhxC+ivprqy5BzY87s6sXeylXjYDILXxTpC2lOY
zQ9j1G4qDR3QPHkoerltudwUtr2VjHl2GP0emTx0oJKXMt8kaeVQ0fkWAXqVnPBDGodr/Erkduhy
GW9TQLKIBEx5uL3KRuiPHg3HBPAI+AWACDSNNyX8KlfP9Z+IiramNRnXAJVU12LsnhulNug33lYg
xnW6vH/Qh9/WyHytD50onrxxTHw9j88CGlv0Remq6I+Zp50T2rV0WCWJHzA47BOX24jp41YFgKXK
wx1vQdkR6ucIyZaq5CfAfmkujaOt3heHLB3kBjkRp8qRCIhtbTOq5FDCi4g6iqCw8CLrNzNme/A0
GO2pJBGK5qqynBw+I/InMfh0qfrFQ+aFYfMzFgS2uXuilbqTVLn41beyR+kraryRm3sMGz2zIXeG
ZHLLAokCbTwFwnwNO+khukFonO+sqt1gStExVP4KapptqGwMtAMcvcdPTfkWDG0uS4ct3F9fN5tH
u0bOEknefRqq2yYlz6rvNgS+7Vjzg8qzeZ4O7xfmbvH2NzroZuLEr5vkVVnlsUvJW6MbXtH1e1tj
W57GeIpA7Zzq1pmwYBeK5AYe2lHI6L6Jqd8b3C0BZKk3wm9ginQr2svqVTOwESPH9ITpmzVK+ghT
bBf8PQcLgMEKeZ2gCu46RX/IvvUrkx3NNsErhzJI2rhKC8+W1Jxh6LYhtQ90RHTYdIAaDzzVoGO2
sF0C7BWz6Y+Ujg8ySTYDDbFHLeZHA2kcFFyrrtT2BGyUThDSHZmGbVaXx0rqB71/TNE0yjrtEObk
2CaGg0k21zapOxSISup0XzHj2GuYAOtOY0bw2KY3qF0imp6A4Z/cRJjvJhPA+/r+vp/ifakbuymC
vZWxp0ccZh32Ek7G89QFfkBrhHCZl0XCVRJ+YCK8lNluimqyxtXoGENpOGWtvEIHuJlKXE7KM8JB
6SCdoMEHbe6YXeOhA2oGaFbxvGzsnpzC6B20Ki4KkrsUWL9FoTwCJxWzoL4woz2w/yJH0+gJ1UmQ
BUcbrZFHWckTj8AWxdQb48kxspXb9+bRZq+pXW/tSR3zSDnlaG9rzIxglPBpokkE+1W6I2yThTfD
pE7SvohpcnQWAZq7c0vYwhSPL697PzPyLUts30qOuhh2KD1vK7vcFobmZOjJTO1XNGDspvJXK0o4
HIabceoN9SugpLZ5o/ahcZXjqiaJ6URZcTuGHCYfMwwFOO7RGFbn+d5KlYtE0H4yb8WAASq866wu
cTDINrLBJ5rtd1HpW/RgpCA6zcNtEDROJd8lQXYCbnkMVKWAh/eUIdWO3IhjFqT28hEKoEfJTSiB
ihSCrkagFB8AQtOaw3zLiZs/InuBr+/L8V7xswITld38SPX3GTA2HM4gwDWU7oVd+jiU/AooqZve
VNusq3ABShB5Am6paP+E+fg46ePDSEDsVmeHKX1MWvNE8NShorKhKAL0QNZGoOgR6zdvOGiagnPH
07vSBBZIgogS6F2lxd0wRT69EOch/YNoyFNxOjqWetbktKkoHtI89xoDVX3SGGCGmE6T0TgaaIva
ApGgYC+iuhFIcgQ2OjFvszTYTaZ1E/fbHnrjm31xTjTjOWXay5TBtLKKaNtBj5CxnZIfNC8OYx8i
/alj7Iv6gP7yJiWcpqk9hOOnYEgyTyORh44eG5H4iF0Ot211NRroeAeR+lNrnms0HrDidz3FuFyx
7Uq0AkYZ96dS+mbWu3aE04loe5eNj50kW8F05AX7atPbIcLRqr4CSKxTgxSFEF+3r2MkMgEf6ldR
Dw8hdqkZ35VTdEQ+dc5zb4KcPCfRVZU3fhcSf+SP8Ti5NSv80VSRUw090ojikQbR/5B0Zctx8tz2
iVTFLLiFpme3Zzv2DWXncwQICaGJ4enP8n/uUqnEZbdB2nuN48c6ruknNqvi4scWgz/fmrU4x5wu
cxW1A+zIq16HR2wh4Y/MZ17DqvTdrk2/G5eBfdFwHfY821CvFWAyvMZLWMRA3Ez6H5Do4riKYDZl
EC7pZWszXJXxAIzTr6J0xWbOCOroaRl50z5lxZxB7cdFBm2LjovDliQ9GC/Voa2VCfYsWF7UhjNA
WIQE61U2bWbOwyTTMkDC9WWSfXuaBk8PYIHvKejZsxCUIYg8GI49yRuggaM8sCIWNVSB/TnfAoCL
LeUfw0pRMI5UcQQd2Qbr6op/gjzOHb7AcGgZtQGWnzh40X1r7rPIJI9ybNelBCWEnUQomb1qTvQ7
OrM4klwL4zFt8m2q0iJU5Ra0ah9L+HqcW/5mbqCfoGZyX2LSEV+kwUiwSNuUUS/Ifsx8WIpxjqto
YX1FgVKMpR4gawqLHgmXdozu1jV3V0M3PNVbsbR4ThymSIj8l+PUd8P9lDx2jpCSZzY9zRJQ4gwU
+Z4laBmgANqqKR0A6NEuwEtvuEkGrG8DZu4sHXuz44WdmpLj14Kz0OJgiZL+XkP2Nhz83GFUbfPw
JZ+obe+dCoF2onEGTDVSGxYAizGKRqhNHB423UPbtq0Al3Kj02aXT8BB4T/iglVzbqyBGXXOPm0b
s+MKWfBd1nbLA4l59Nas0y/0MALFKtEnyhmOh3j7CqmFjTDaSLXQfiMljYb5gFzBbi/JpJ90iI3h
BjrdvM3r5v4rAoUDqRVjTfTmvwyYl4tOcb4wlSeHNBowKXssVjM8pHLqimdKEOa3gWEA8iRClHja
cG67slsg2+2BLz7mxTbtgzEPaj2E6dM86vgkTTI9cSRlXedh2M5h1OOybCOcBfNa1NPvdAFgCDWF
cZPhwAYSpcMBM8+Iru256YZL0HVH3m8SXlkD98WcpyhGjgf6hQqo9TB3DoxB3nBbsaxrn4A32q8o
gRgz6fn2Dk9vsLOzDN8NY3iDmqy9s+OiSrNpWflgPRkMJ/XSZRZRiMPWPPCgba6Ba+xblsOmlfS4
nEQsGND6LHvf1CoPLgKFNi78kxEidyLFvuEFmU/EJqZsV9xNTYqzHs+EPUmih0tnECRtRXTw//vD
uHwbUIm7aQLcELeWYfCg70EwfAbd8K9v4tdfPXHVAOoC3rYlKHCx9BawGGCZs6+LACUcclODCdWV
jiyWZKuiU6uGpJIKQWHzxBF5xWx64L7VMLPPr3i5wlO22OmYbuovYulRjmcwphfKwvUcawQdZ+KC
4vOfLTJ/OOCJJYrWWmct3TUo7arXLnryHko0j3roZs3/qRXchEYE4gNjrPi3mFVXEXx0gBVG6ExU
sZTAjIozL6bvqbX4fqYr8gDJgcZFXIFlQrsiFLRV0oymVIaQGlV0/zBfAPNpXhEe5XdzI4fd0ozT
fl5zeUmCVn82jVv3Gw38QS7Kggdriss88uS2NZhYF4VJPE8kziH7znnmcN70ANFZkQBc2z6h2rVw
Twhd+aT4i7Ow/UJ88ViDKNT11rvpsvXLhOm8QfHisIr9UqTAQgpe3G2/sWVwcvc172lX9mE/1SNM
kbs571tosjJ5HKmlFmeD6Hd0nDRerkZfC5AZJ63E8CdwKZi3Xm9lOir6M8cM12MRdmWhPHCLMJ5P
NgrYBS9A/7byFtO9RpB/8vs9IzUYJY0ClXmGYygZcn3Xy346aoGjrMM4U+IwCI7ZbBi44MadRUz+
0gnBDzKIshrd1NsuRsQBcBIoJlaEfR3CwQGXnNWXSgu+c+Fsd3iA5YN1EdvN1pNDDO7vQMOCPZMl
af5EHQM5J6S8SLvl985qmlQqWFd5R+0Qp8d8S9u+KkiEpXqiHhlCCzPFDlERFFyPhIAqHsn6qUAW
3jVrEqHFNooPjcV6tUcJYX6AVu9jiRu8LBFYZVcAup+yxYFKCdir0E23h0pmfGySSb9kyO3+HDOS
1aBr+8qHbXxsOKOPLff0DgcW5LsBifaTptkxyifQSBwfx5rzYdcvtMAyM/H7xNDg2KL8581ifClJ
R5oD079oU58zzGxazfs82YraUzM8WxAX+7UHIvoLfFE88NNi0z2WuOSvHJPg00jtdxPtm8pSrA3V
6oZgO44kwMQG3dJui030Twd+PYMBb95EL7p6GWX3ABdi8DyRYN4HZvaPVrUN2iJsWJyKeAGEoIwO
jjjcBPR9ub2HD1edLN6+C1K9QVd0mYdTMRz9CVxAUwesbVGdG4yJLBNK4RvxWeEvYk6KO89Gfl1k
mO5B84rnZHh8Jbn6pTVLOgXg0cVovvt1wWfPGxyv8N33nxJNpT/FoOYTTiFcXDB1iHrwtrj+7i93
cIuNe4D+b3yV6x4vE0bmLu1Bqfv0NewihjhtD+uxRDK0mH+fygQUzGHI++0uH/h8NA2BPgFL1S7E
WAHUpPdn0uvo00STOrVFl5w6nAOqLhqS7WMkddwZ31tAFdtcdzwEfwi4chXip2+ClwST1rHL+h7r
LSBJ4AUBUSe5UH7pVyMPycrmu5BMKZhTNt1C4n25rKY5EFAUJYr2kM5iIOmwtvnd6MA4BYlnlRzG
bL8Y14WliVtSsqlN15KhyueQGDGfugg6D7XZ9AIQAf9GdN3Z4Uq72qSHpnbBpaezLlYAQLHhi8iv
mL0j/kSmtvsm3CaHON62n25qtn+pJP3em2C6aiwhNXh/cu83rw4d6XDfexICil0tuZu7jOOi5M8A
JV3V6knG9QoP1D50if2cAt/8WOrhuvNcw80TIO6+BNJrZLVsTQCpqBPhNYGD+yf2uv2Eeao4ii1e
Xjw+7v+yXuuH1YGNBWs5Hq2Z8pIkc/rflPKWllRr9TJ1bj1FGvqOfAGWGQ1xCfaUlDH4pXKLgAHl
bjYXTwHshEMwXmmAPBI8I9mI6LwpY2X/myW8b5dCPa+KgSXNwAFzspljiAH1EZDzepcONLkkljY3
BV1ZWE4WdwPnPr5fA2XeUSwoT1048uMq+YYfa239+xLk/kH/rubCdytQU+nw1Kp1LqXv2Ttf4jks
EaeV3fNu7s8rXYo7M/36q7gEuADHJ5brOUrrlSTQrIh4RnF526onIIqAHUm0/bil6P61bbM9yCjI
9mrJ2u84GNOTmYYmrjNFjDrEMmdXMKcYl9fOV7FLFrwffHlhQzR+4Owsnpsx63ChY7EAcPUyTGb+
sIjeeAhX3tSgIYYjKgOid5lspyizvxAQRDzZ8NVnzfqzMMTUUBOMx8nNWOkjsHqYS8a5Tot2vXlM
Mq8iSdyF5itVZbb4nzzX6tYUQOgps90OfOlLIpQCZNsGzyEVPfIzzXhYF42SOhNG3SEHObEXIcoK
ZKogFSPO7/usXf+g1wpN8m5M6sak84eYYrdXPWv/uAlagBYj+54uXVMpjVlkXX1SQX2QoOY7Ac7h
uuzEgMFUmMYD0AOFvrI1da9yHXCADT78ijbRvoxNu4ZAjBasOioZn6DkasHMzMu+7Rq67zcVgKsq
6FCKFYhWhfJPXoEHL0qAF0FpfQhcxczzZWwK/tJh8XiO52k9zXSwtXMTqQgWT5T04dZqdwAy1VmA
Va/gatiqfNjIHSlUshsZeSIeHeW4E12FoyV7oIsA/A6149FPUXvufAAeevHBPgnmHsqTIbzzsZ8q
Q0J+tTjIAPma8MEK6k+6T1YwjKvMsVJhh1jK2cZkPdkxnnUdZWlX44/uCTLQ5l1COvYlBpU+dKMi
2MXodpy4M5C1NQ7fcuHLtBH8fV5cD1mUkEc+4ivsWKj9Uz8X0ZURsf6EWi3HdCiWk0R0wyFtYrM3
0aqeBzZuu1GCUN+H3ZCCM7OdU1XWDPoDTcvrFdgCn+BvnMlJtwjEDgFt4UUCoRPBrvx37DqsElEC
BK40JsnPQUMR6sfcaP7Q35PYk7cYIbnPbRTQC164vAoGqUBdeWKONAC5vE4gqji0NNga07G2OEtK
T6WD8A1jVyvUC+gMV5u0jQ8zy0eEp0iQCvReE3WNnLx2gc8gotqiFYvn0A/n3gAIgaJiu8btZWHb
5yDWx2WzZ8nwW+xz+hnxFvorDFiAKC0G0tts3XQEuI9kjgyjtYBqj+GhAVPA/vfrwdbQANIw4ceY
OBwfMf0UHX+guCywbAW4wHCitQZCPmEOxNpbLP3B2R7bJcWVN60oZx/EBcoR6DMCN0A10YGrWXRa
5cr/mzr1ICeOKVaMF6DuB16QtwSg35Zyc960xbgoMMwVCngYS8l5zSHLGLrjmLAbFelS4Tp5n7bw
EJAAs0p3wa0FAru4abud2GTvm236R3334n3wQfPfF8HrHdbjtyxdf0Dt1rTJ9sM6PaWjWaFLZTc2
QqSR9c8x4TsdbhdQtb/uA1lBHwvmQnw1Yt47fD5QNpddNO9Ezx7QC1J1qT77COriyRSl1mutUg/o
UB8zK+s+tiB/cY71yCUw8x184EWZJh02iITtF5RLbYz+S9birsnFV+q6rxQZizivo6pYF/zi3Ddf
o2uzQdM+Rf1a4aE7oM3rRSzBo46BCW6uJyg07q8iwAImNnObiGye5pXC3zan23McoGKoLNLhEy/I
szO5PDmWkKCC1yIpoZFZStXGwb/Zrhhui2coXf4qgzO2ZKoFG88B7uIQOk/N8t0RcfaMiorMEnpB
bNsALpHrnULiMze0lLAylRtUmjUgg+fZJyjOwZYYZOh90d7cjyI/btl0zVP/KBiEVhBajmhYwtcC
HQ3CbZ0By23uM8z7T50AN5jz7OyIO46hBYdEd/C1kFqtEwq1p/acixnaHHA4d1oqV+V440q3Jq90
3YAaBORYyMy99NjRS2qbPx082QP+3w6huRAiRHba5Y6r4zKlSGuelwgv1IqLEkCE9BRHP0/tPo/N
xzCmVx2G/wHrBI3I589VynMk3X+icQ8ogH/DhUlrRCVfp7UwDxqyRKgmMCYidsNiAm0vioKmiS0e
hQhNCGWKHRbyFovfUdpBbUUTvZNimKH66y/TlnHAQBMDR57+AZnxCY7mzckOrMl2BMV+GLemGvAE
o0ek3Gx0r/IUf4YGANLW3zroYq5HzgDmd/ywjPysSeGAnxQtur+6fZP4oETk1JHa8T5lkJ05e0Iw
4t7J+Z/cxm+/UCi1FDKhchUcB4WHXHUHtaCZCkV4uI3fF50B8W/rvI0fN9B2CcyMMiV/WDueXUMs
IN2moiOYuIINoIdBi8MJCKGNu6IC5Kyc+hjlUuciHOoBqBbz7DljuqIr3Hv58B6tzd2mQHenPfa5
MVnwAGOIzeOjg9y1CTRUAwHYXGGg8KBnJD+Bs0lPXVKcwNYBq/jVKReBZRht9buagwti7hP8TkRT
ZjJ5mAgw81Usr14D8+foyX1qR/KN9+JBFfHR0HQ8tCNsd/EEEVQczglYwH7HcHBpoWuSA3Wdpxzn
bhDyHTR4bB+4+eq1wedsgIiJfL1EJtul4LhovBxZFt4LjxMikOkp6fhpGxTOkh52p35clorR6LyE
kDIHYU9KmAGBSzC4Qt1GThGVUMo7HQANB9oF3dPez6BIxfLk5u2lg+CjbGx3Z9LoaMLhCFp97+L4
AAnBjxJbncBRNLHttYm2S5Bl56RPL0ssPkMFQIghTAeb13DEouUBpIJbIcNYYa36C7DuJlcIMxNI
l1DtByZQ5WcjoLrOZQ4wYviJtPqQAWh8ZKSBi0HyCt7e/SJxPRSRhAiBQba3qvQv2AYJCbUenvOJ
f2na3cUpNbD64zCNSYiBu3nHnk+RFwQKLAKkVONqFiWEuRmqQsxUEoDqPhVfXYKUTGLDyubBnVDu
vt3CKxwaX5Hq7sZ0fCPKHfjSXKH6+JlwTuGHav9bSI+wwxn6CTcAm1tqNfLXqMEHLpPlnsxuXxCI
7ih95XMOLg36iok+qfF3Dhix4ndvATM1WYodzdhjp8LHycfnQYEvQPyCEfluRRAMcxnEqB3f8w0Q
lZrY0djuXTF5nscoxvEGl40dqzCELoTqBh6oCWgxHxH55W+8WeoYeyeM7+e+oNeet39S2jxiCXhp
3XLgkXuelb166AolxLATbX4Wj3ViyDFDAcTBMD8/0p5CANI2/7UJMHrLg9d5oicL3fgA+r+bOLY5
PiPFMjsFVKsK59+u3/Ira9a+QjDDFal66lfmbEvVESDJ+MyixtxSBxPAytG4OS7nYm13Y053weKi
ckmbsEb6Abjd9aN3IeTWVOOYTDU+0xQIL65Ei6PCNpWPyCORa1SGWaKPfehODJNtt9kahWvYJkno
gTAG3yxK70MJ+drkgGjiby7SB4Cvob1uVIgzStYtGv8WmUc3+OX+QkqIyZDNt8X/0ngBXhyAnwUI
YDNC/L1iEi86COyH/Lvv/Duf7AuV5rmL6LhH+8W0JzOIORXbYz9C0s5B9cIxHvxJIV944xlyYhjR
YS0BIO0x1JF3NESqtwXjQUkL8cSlETWEUCO6L8dPIQDJFQk4xq2ZdqNVogaeV08BbuS0FQ80US9Q
I+2h/JvupXAfLIXWAevYN1d5Fen4CFe83qGlz+9oiF42SVZ1HAKM/zhuQUHxArq7SYiqmLGb265t
dyTCGzKT9U5nM+JdCb147g9jwRjuG9cdVd+oGk/1WE9pn1aAR6CdWnDfLJtucQyF2Pz5+sexX/IR
u3A5ahCKLa4vLGz+Txcu0cnHLXA3XP/QKzWvvcP1YFb7nZiuOQ4TK6CL4MdiTN3OpXzadXP3J+uX
Mh+AogNQP0XLUvcUjHVBT61vzuNUfITxtoNq68Gg372ExheihiK9cugTOMPlvA07/E94OSy5phn0
L4yAlMrvGo+xHHhQi1uQjmgcbl7Mgr+aUlIKD6M9MLpyjJsrpF66wg3+1jXke2zGc6LJr3xJ10sw
H1coHXtN/kOYwiPHwJu30Y1nwQs1/rQVbM8BaSE56xVjy4DozL6aTHpcFrx1zT7g67OjCy05j6ba
0uJLQ86H9rhKRelDw5yAHkk+JCY/QIhzHHryFQvxLwrXD9SVuQogzec2TqB2ir4pfU8gd6HDVqle
PI6z8S9dQl9Ak7vSoIewjALARjq6xR2vTLqclIcncN0AbuTDcFs9PUIS+khWYMDLItsTD/kd6Ia3
vmieB0LOeraVX1sgnaoeugKK7/bv2Ay4ugQQlSy9dVH4lgOaEwVBStcS4NVnQwY53IZIPSjvKlcM
5y3In1uGq1XgeeBMfgUUpTD9QC4xldFdl6g7w4oGk350aPDuVCg0A0DPpN75nn+tfXuh0xTtVizq
JUSAQZkK+9eEwVKGJL7OffsgdYFjPs4ehAf+PQzLBuhSulsWQE089tmt2/gdfLXHVia3YLbyJBoM
Y3M6x6XX01kSgKrR+M9z2DEgMnsgKvgL5PvUEnKLdHsYKQ54dAYexCJ2kuE7gp5vSPQ5z8JyxBhe
yh4+dBvQA6hBEJjL2zY2ANuLxy3mhzBID1nPXkSImmO/rfOxx219R6Q0t1hA4c42F907Fkp49jao
dPB39tihTuciCYzNeWLhkfDpfyt34DuRwuUxaW+Kf49bEl3XwPw39xOwWQupxEAmqFwcBtMIEyaE
bzGwDJ9jiWc9+T17oBhBpdfOuuU22hYC5qRFbG3pYsxAGXbhi94maC7zlt2ATvYXKdP2FpvFPsHa
tdkK0Mr8zAR8VzZQEpYqAJrLsMraha7dZW0o92EsQAdlSXPOU6RgJ0sv6yhI2GNLBK+yljQ1B7w0
7+aIDKcx28QhbHVhK6jA/CdXDcf9grJ20kOPjA84Ng89N/Kux5N2g4lMX60xEUQNCgPhlqXqlOJR
Oxgag5ifOoLla552dgvggw4ML6ENRV5pApbY57Q5w0MClwaW9zKfWhBrPsErCZLiTMd2qWwaZqiw
cgSI//TSM46406wd4h0o+ehzawe1F2p83QZpwRo4eSyQVf0QUIfENSmgM9Dtwr8lJqUbcou2UuF4
Q3+DkjNE9NDoLalpoexucvU+9kn8DSsdfYIXP4GRQm+QNES5+oNs8ZbvyGhYHTfxTUWd/TSOXw0Z
oWDM4iF+gE2G3lka2UtihvnJT1gPwKr/GiYg3IeKobcPjRN2rA3pkyfwV+hiybQ8WJ/bPRFpeOzj
fL6OjmaPi8dzwRuVv01Kpk+8zbOHTVj+bgbHTlo0Uf1bDwjOLRctMCXC1gLTbAT5SLvxokKJd1DR
JARQqD3HtQwy903BDlX2Ad63acTuvmOtSVkZR+pzhsjkZhrOj95tzZ0mAfQaDqCOhxa0ID/5IFFq
KvwCygXcTaBrp7DcD40F8YNLu4C2LPnoeLegNzrpMrScRTDrtHMShLuMtwi+wPYudzB48/9m9Ded
YOrCxNvg3EzbvH3oBGA6NdCsnFsCQZtR3VsP9eifpdi6a6Ky6N6iJfpTOOPeZsj0a5QmgJGMEU85
siz9m6oYpqXFyfigGaVHo1vYA5K5/1zMnB+yWLXvliugOXAgiHOMZ6QiGerscG47DqOUio+J89MZ
un16j2ACepM4P2BFUP+twLlKM6sB2fWUAfAeG+O3KqJ9vEFJnw0HDURhF4xkBLvLsjeCErt5hwwx
vUNaZ/uimxApaNjdYrNrRIF5QC8W6qRspOlJA1GEhcpH2VZPTv7aCWGSeUSZW+rq6NOPtoOktRmg
d45CXkMr8LaqbQ++8RY3em8LbC92BHJFwLY8JcIo3ELFsPNY+BB4vk472HfIlba/pgvhac3zDIQk
jI67nGQ7iaGhjARgUeHCG1nFxU1NC5PPIPcbXBz7aOmb/UQnXc+hRXbqEEU3PdjxMcHPD6J/dWBz
Nd2LLkwwHg/3wZZDiI0DqADpOnsB/YN8wsxezQZGJ7kt1TbqU58BTRv6/qydPjE3f8drAyVEBLyH
XhMIiMEpI2rLwQZTdHSGsALD6xZl+H1z+mwUO66ZvUWhgDZDAuYEXlNARpqk2UMEpQKIz3WsimW9
D01/4y3GwZSMV82me6ptHWTdfEL4xz0JIMRB9s3Pqo0E+BehRHNU23UMNbmEIZBEzrALgmVjdzIH
2jKq2H1jzPSs7ogHaBsHkCv0aYY1yC9zumNjk/616RQ8AFDFt8XAnAIn7KFb/h1keqiZ+yKZYFUF
Qhlmbt6vDW/eyS9QvcbbyxSipzosAvFqHOAgGeDIj/lWt1ibd02foZ6MdUiUbDwMaPkIqUFW2Jew
DdorgjqfO6u7XaTGxzluE4traWz32MX8V9tTczBLYT7tAjtUo504pZ3I/7RGZCcdiQIk3AbWMVl1
WzPAyjALzzkMabojT10LpVDRSlPyIISO3GuV7yL0OFw2tIvtuBr/posOodNbxDEp5r42rAlauAJh
DFo3hlS2cYYYXIYWKwdEn0EPFZEQRXuVfohhtgm7/zIysQ/k99IdfLxdNbAiq0jfQDMBJvcDwzfy
uMJ0ADwSY4PB7Ch9iRBPPG1IjnmNpzH+SHmYHBSL+ZdoFDrYN5jz8czCBuozqAIIXd9znX9Gk3jF
s9S8pdNE4BhQHfb6Ar6zxyIjeHqcSLezaabpmEPgC0HorysMgSk5YLg4/UbgAoNFJm2f4ACYrgVJ
zD+h2PgZmiEE9aRcew/X4XAV2RSeAUZB4q2SLN7Fa6feXdhBlmRD+9DOBSrfcD4+miSAEdr+CqdY
uMHJRWTi8bR4EP55Lr/62MPTqFR6cSR7Uk2M8P9A+G8P0AfhEjKX9SKaXlRS9P9iYwCXwUH0m5mw
KJya+ndAmQJ05sX+Em+/50MKDqCt2qh4MjH6oNSECS6JdXeCMlCVYxinMKERMBVCIv8GxD5ax734
lxSc14BVoLbV3QJR+vhM7fwkUES+Jy4s7tdwoQdoOsGVK8w6Pg1w0ptomzKQVIk8kyIeL3zOXhG9
0UIDwt5zggsYvwZ61mbwj6aZcaf3NMNag3dJfcS4kqdfKXdSA4oCIjsDE7MW05qfRX/2clJjhau9
/UMZBBYgtKELGCD/6TOnX5LEfObYRJeyn4rsAczF/ALdEujblEHAEEdSMgy5lr72E2SkGAjzHgho
X2z3VhYojVi9aEQdwqZbJR7CkWFNIAWBVQjkKSMZrrAxbd2PgsZjv67YpmOoOmo3Ahmrfe+7aye7
5EaSNi6bFEqSaPUMK2jwq+6b+KVwPK9TCQF2GEzdOcKkVfVxlt0hF8Dp3USs8yXqibS+LSxq35fB
mLDC/RnfmZzId+oCzOC8D68mHvUXW6L2IMwwYtaL+xbrd7NhiHeS3YO/go0nTLMVNIFEWx/ZoKZ2
Ui2Pbhy3e7XFTVeimhA/Q5oMaY2PEjf3MKvPTGfLhuE1SM/O+acG3Z/w1XJQ0xRfuhqDSTVQjm79
Q2cykB2yF8mrXYPuH8at4jBNOXnVQbY85jDZ3NuWogNmmGHcbIboorEs/o2D1j5a+EEeB/HrGEb2
GS6tBF8xG/r5GmzdfMYbBCzN9JliOwgazJeL9Id21qISRQYD5L4dktjCGTRIAGrpDhQW91e6ptur
znXyRnQWkjpMoJmvO1yvp8gALTsIP6A/qB0dfrnYWLC1JgjyfmoYSrhyCK0eo4KZez1E+h2GNnX1
67b8CdA9VKewUmV4zDxhkBKtT11vAVJlhRvvEpXm/7XwC72kKeCe3Ygx9JVKhk84ySEw5PB5wVdl
IzwpXM8754sBaw/jMPXCxNP+P1CI0on0hQ5j/7SAf33pJ9PiWlkFtMbSdT9I62mPS4vSUk7kgCSH
kV4tX1S3w0AQHNZc/4ckYhT1wu3zETJ3m6mKRaW4+p3wU/sKjbTe53aLdhGLAK/4ZGKvK9RcFZDP
4YyCJV9lC0oZPMfpmWRbDFp1gFBnwhXElhDwu924uRRyAP+VtTw+z6EM4V+FNRCvHqxMFR+QGwSo
rXvZGptAsh/T/LLYLIK1cSPPTY58AnynvHSjm85aBUvl83CEzhTLzxTrTeO/YHLEQ7zGfqfk0Bfl
EKw6/DUOu6ialxaCcQEbbRf30yMOodxCdIqrHBO0/uwIBNxQbkDCp30KgR6DAPIFtt7rBO/acj9E
9m/0fxydx3LjyBJFvwgRMFUwW5KgN/Jug5DU3Sh4bwpfP4ezffOiJZFAVWbee0+2XfGM/720w8ox
fw2nu6VL+tZHuKxUTdtamsHyzgnEyTyknV7XRhZMq97AVw9FUhxbK+o/S5fSwrKzV3rq5FKopH0e
prreJmMb/BhQ6d6nPBGMF1zsO/nQ69DIbKch2uIwbzdQ7n+nwfw2sJ7t/ewuaYOMSKKnLh2AXMRF
csg71f4kZMMPvusER1sW07X2WGuTOQ5/XyIN7OWOm/2r2kRROFUSJkeexpQRUfVjxtPMTL4pHGT3
liR7meJ1LIqx/5emhFTx4zBnIlvFvL7XGNg7cyL1PQmhgTXMdnUZPawLEwbEJ8+U/R6791nL2Hmw
McE4nPpeViBwT+KrnKb+1NHU0R3J4UNWVnSfaZH+MIPhJ5/95E8ZESYq+5QRcWNluEVcLychrf24
WFt1jh9OdsL7wNNQhgbnyZrgWLqfOqaG1t0PU/sdS5AKX1UnOvrhSD2a/VWVnHYjYgqZHX8OBxBS
zD5M4Eh12+zzKVh2jdPwc1u72/l27J3KoPyeXf+ZDPrjnKlg1fj5TFEy6kc/biNcaDOTEuxk9Jis
c2aCb8jhb3sf9Lm+14RDbje0x6YIk6Ez125nnr3aw5J3d9375oIuoyL3Y07Tf9FUEa7rY4uuDIrJ
pDBLidSM16ymkVfPTZM3WAhYomxom0ezytg41sOE3bVO7DBndZfLEg800C2D5VDWpLw2qqkZerv9
cq8U0wMOgk/ZBvN1XmY3TGtRh6bpfcZ4nEOJUeHFVZ23jwf653rKx2LVSaa9fTb1b9AIPvARsIqh
695H7dZ7Fg0pkpelvWF9Sr0JgqKNV1nJ1dlw8RHAQ/wyY0bXs0HWTdcvuWHe3cvOOm0AIPSBBhlT
j+1aTMjvHNY5lQOmROUZTrlyc46dIs/1uU4k+gkuxL+YNChFSvZSqhSGiOoZmeQpDmffjtrfokji
V5HzUeJ7tlAWDA/26zDi2WLM0J6q2B5PuF15SROGbDqvo/3ICs9tpOeLzRW5pqqpNjJtXcILDqJh
e0+WMH1B9bnPyJjSwBqrw6nB8u1OjG0Ia8bjcdGDeJEMDQ6d5ZAjmRItz2XlZCfC5hi9MBkdZ2Mg
/Kgn82x5UBgyVgVufMwcK8Fu1P28YDWnuuo+fe7zPWdIe/ZwJj7Z1WK92eakvyPhWochqu29N6iL
UUV/W9U9+CyUwH6pLlqRvwruZk/mjp95F7/P0fxCPmhZIRZuiyI/SlE/jFJgw/P8B5Z8Pqmh3w8G
Sc6Y94mahnmoTZC+NJ+8SRyjDg8EU0a0KndvErHzFmIzhG83ZPo3ToEjGDFBNkaziTFi9WZ8c+og
ITLPWZ4KTKgshN57JA5Ss/JWMYtDcL1HB1vdK6PS465wnWwbeOMb4/4bkLlXkRI8Kovl01LjL2r6
C6PXZaUZo68sPx/WnZPvJ9cNF3N8dD13rembnNk7JnM8rhZCZzKTN18vLzaGTe7rx55q1ORrhhRg
bXGNoeEr1W2ageTF6G8DnTxWdDs9qgmYFtVjIMzvskjqhNA2zkgJ26JcfolFXsu6fEjy9FDHJH57
9RCBLpilcbEgDa96V1JCT+T3J2td2HKTdsTOrWhNtPKA2PuFWzteLUW8yRv5mCiDd8xdp/Z40Qn1
RLn4h8DoyauQQ3ShDJBIiq6q6Lio2uDm6fhzUJqYUXWb7843TK7EkfEvRhe0ucduQbBThMxaw9k3
PHFuzqQlK2uqtSZ0JKQGF4FxqcoXNfesAapvhk/rns9Yp6eeR3B+mNtmU9vWAyHDi68xkzNCpMcW
+yInXxJ53NPOea6YNVTMazyrfaIxoTPyl/UkrQfWgTnhIqxy0yrjPR7LDf7yBqERl5rFIzsp1PRk
7+GqshaAAH3uYuodqo+sNQ+iIfLUpPGrqonnRKPTrubUO7oluyQWnzQyoP396FrUkJ6/wzFvHSdV
lvvWp+5yFHNYzbncMZCfAmMdufZj27TgudohuSOl6Cz6Zbk2svgcS8hdPZCYyIPoqnrGde4j8irf
nbj2rn4xA17OYY52oDLh1fAl9QnMKDd6MWAVbWdT3ILI/myGbjNLJi/ZxLbxihRHJZD/usS+JnlS
rIv739yI3egH/NP4ADvHoEcpgqPJaTR7WIu1YQZHj8mfb+EgAH/1HdzHQnVLUMBzm9UQmR4xzfoU
e8E/tUzk5vHv2tUrXqZjJaYbZJNNVXX7udcbrHkvle0beI8rccnw6DbRfX84M2pSAHhL9RkW0r6T
7W9ng2IQNak3He2cYrmkatwVjbx4KUuzGQIXfLezivgs/Z1CQJjZCi3weEwqO9GSPMddtKld9bnE
/WaqOTSn4kSggEUW9muReVtSDU7Y+eNT7/GMgh/cN/mydeLhRmux5hA+UMghGTSbCWtImd9H8XAm
ROzthsl/bk1zI4z+vIgBE3Z1ghizz7okZ384onYBXctZSjopD2nISSrcbEzyoinGumOfqlIdW1ZZ
lBlkLKQXo8vPJVu6qxqkGHoCsa/8vJBEHRK5ocTdWa7Bv/4aJc1NwbBkJe3WaOdtDd2tvzuLlLFj
78gjTveNJ+mu5bwdjXSjVXnq3OmERvQYpyOvunxNS+tiwYEip0zDIaLQrWjmy3hfu9luzDNmEcYj
ALX72f/PJzVNrOE8QT3rQZHNTvLG/hEgV2zFtiqDLVHipRbDd5KbUNgTPBPzwRyaJzdL10yw9ozv
QSVY6l/gZ/TkPbCB3yQaV6kdHIFhPcDJ2nQeaMH7UzoV1VreTT01haWFOpPOX0OhPxr9t0yGoz8l
xxiFbPKKq1OBTbDy/qLF+MwmiFNr3gX2zA497GjgmbY1oI7UTUMkWRT3AndbJdTZKctd5llXH/jQ
iuUZdAwaaXLsLs2Y77UByi6a0SvVtXTMq1/T0we13CaiCpfeD4XXh7RjpL3TD50sJyh3LOZcqhfe
gmPS1++qTr5ni/9YFWGxpM0GX/2v7eUfnhwuKrLZCBNk0OD8h1L7177wr8zYQnrZ7yFRAhKUwftt
PFWwnRtmNutu9N61wK439RQXqUyeytx+ZtCD0knJ4+ckSqIF44BI7bVFpDIsPSToOOJ/73pCLBUn
RVhoUjitTyrWS01MfLF4qxsWkaiku9GxOnw0ztVx8p/YylWoiIKsDFxsq8IWH5l0vgen3shJftak
D/eFIm2B4b7biUkfDN01YZ0HF6cUAPYiDODaip+zfvqF9rZjnrptlXXq5uncAyOaHHzSJY0hdh/E
48x5rDqUK8ckNRB/Tja/S9trjF5+8BOxweJ5MDkDnMo/VFlwg9l5MxysVpqqM5zz4sulSNgPCBhr
i9+3tTAs8TYm6PrPYpB/i6hb+WnGsUc6TjBJHMvpEPAm1Iu9ZyC7tqV4MDoddsNHymDOuPNzKnTi
qm3+tkXwSb7vi7Vu88qcuIANzURMZGemdT9YBjcj9gwHW1xjLleVsFwIxkaMN0kirY75rmjBik2u
8dGOEQ6t8ZLolsszCEHt/lQBdVkOipRBPGFeqTgkUp/abSoiNoh6zY8AtIMw88q262lNVUC4qvCL
g7aSYVt5cAFwFSR8QEA3BovY3SKYOGQ6hguTjiMvf4XrSIz7VNWYXRcsJuSVssPkk59aZX7UnYnq
ZKxRxk6/5O4pktZTSypkE3Q4kKqqBwtMLt+nQaZHFHKr4+DNFrhpqmy4Foip7B7DOxOYSN8xIUzW
/Ga/VtGgv0oLTHK9zvrqqY/xBDoqOkwNAUp04XoOPgHXpBtwjw+O750t4R7TOcPF0q6bWV6Yu2xL
kh/bNLKYG0COIJ7+5aTBcEkrbf4Zmkpf567rVuRwjkZSfSZdG7K6lPAqIJ3ziDk5nN2y2DZyVoxx
UibpcVvcHGJRs9/tyEs9Kdu5dvx51uIeMnu6VdOw44myaa8Jqid4bCR1FiXQCL9oRaV7otzfEF/4
agvM+UEA6wt6hmdQL86isqjOrHTFUOhtbu6+CEKC+9oky2aXjEf8yIET54vpj1N3xWNiE+tlow36
aeLuJVibfsqArfHd1SKFCJeNxBWqtW84u0GBBGLctiXISdyl2aZzEnCMLCu0+l1saEIUoHB8gscd
pm2u72Q9zsN3OpUHjwlEz/3RNtTWdrvh6i5J/fZ76RtHSbqESFsQ5rl6AskJpUWvMb2+ennyBKSv
p26pSLNXjbvRJBkxYpsnb6GdC5gp6cDbDJVF9M4eLk3cvCwOrg5L2SGZ73OQShtyhEtuH8sWkgJu
FPLCi7keuyz0kvo22eJ1oXDTM1iSISZmSsGzjZf8s4auoTF20mQiS6JNfilZ/KnM8XNiZigzL113
XYKSV9jfcT5eLXu4KpBVfAP1poqSl6GFMGlVYrdk1Gj0YdsgTw7LpK5C/t+PbxhoHxwDK6uecCTY
b06KRt8HT8C/zqZ8z/vprFmVMk/Dd9GX0CwaFBUSnkRczP0EbsQ2DXRn81H7Csf77B7yIvieWrIG
nQ2AcLbwKi7Mi++nrliL3n22Ow9KAOEd3D84jp249c92gsApagNgSNf9MRdLnMrW5VseCUVJu0tX
c+SS23f638yRfy0+k2iInkrf3I2tsVlGPG24vCgqQc0N47MemWQxhCEUfuY3qHfZInZTLnPMITpE
ec3XWVFQGjD6jVXxSZlJkrZxznGfbzzdE/jD/hHETNdwEqMqRslNDSxPjY1DbuJ1JXDzNmfdPQ9B
HdSnDNpp4OOTRjnF+6O2cffjiS+89PkQrKz7wBs7amBG7800ZfuEmnhPyIMP2xk6YgAcXVD6XlrX
L8/V3DW7Ja+GNUYcHuqGyaprV39JnAEiJZkpO7ddBZZ7NXIxP7l2fiWj1W2KJUdF2Biu4GkW7kMa
MXcS0TphmJFymnFgLEXTkLlEwzJwVzOb2crKe1E130AhwRmbRw5GNOB03GIs3ZDDOHiVTe5FFAgq
lINZwRGSS4jU9JQBTtDAI55X9dZbktcOQtz0upRl6NgGBBwwsKX4nO/3RBRsUxOS2bI89JxnibKs
jbT1tV4KOFpLvDLvBu4yPQV+vgVe9ZGn5r7FXQnN1dwQi9qxeuozjgS+i/TTNRbzXDstPIpyb2AH
wxnvXZUxb7F8bykBNljOu7BHoCRNfq3n4TSo/G9EMj6YbfzYGYcKsK55YEwA/ANH7wkVGhpGnXzp
rHsmCfg/nC0+JQat5VC/A5yFN1C2f1qQHcE94880bNiK2D05zhgSuN37AUUSBhQSnv3WaoJt6SPg
E3CuGRW0V8KA676nmzBpQBcHOMpiuYBB4F3oIblSZYJ1WKx7oEKeDVhQskNJZsC29uX82ZQR30ui
h03RoZeLLsYtkBJwivx2F+AZxc473iqF0cgeDvhDV7XV7ieS1UiYeBe6trceoyqTe8sf+KKa9JNY
oLWqJ+NmJ7zQvuqyjXYNuc7vd0UzJj0kpBiuBQ5UKEsWgQ7m/qe0GR4mzdxFtfWvzYvEhHhfTs1n
XFTPTDaOsyzuOcOQ0wEH3IJjXTD88PrxnUkmrV3b8QB7+LgcHaOeaMKRw2VK62tCgAzNGNGs7Bus
5+zfwFNMcNRUaiZwH6UnYdjBPgOUtY0I2zPpYDZNbfqKFaJbL6zIq306pum+7o1ih9MvRUTwnpsM
UxQODjhA2p3Cxop2/oJXJM1PVha8J1hd54UcvGsbYtfF6UNd6Ffl4eWT0JwBOE5Eu7pX25ef2ivE
BkfsePGG6EO2VOeTiuZtltIDZi2bXNskJWI1df8ymPeosS3uy3pj6vipx3LWqxlroehPmWVsMNIc
enPY0H0hRPWAsPP0E0Vtc9cV5NBcm6S/JCMfAcCfVaSLV6Nfdvm98ZEU6V77jT75M4v55NqAIqAN
B+oDBO5nWswvUhjhnCpMC4m424eeKjwvi4VAkMZPM4wQkvkHeCfn1LF+hshyANR4YD6X4E6MZtlp
nkuAijreIHyf8Jic7Ihgq4UwU3QwM/KupGSbMXjbZJUeSiAOuMHWhBC/8PiTclT2tHYxZkjCjMdE
GxFlbpmdONLVdrFBsPR4rNe0G2GV2whQHlH0So/rblJk7PjZDPUKZq6KpI2+kW76JCS5SYnv0uhr
QsSOwrFf7TrZDHj8kj93fB+W5YyHGvfPzJPCAZfk7hPXwEANTxR8tPaumR3KBFKqaz5hscYV3AEt
suB66FldCPHQ2Kgwi7q/jXMnl9r5Om/baZ0sJNWyOC55QeF4gqJasuyS+AL7YoaIbeWPtFzkEZPp
SoLtIMzqX1z3h8FzAMPU/skSwMmcgV/Py3YDi4hQhk9unBwnozyp3j+7RXtI4vjVMCN3HWTNdST6
aWPG5nmw6o3bOSS9jJvvMtgIpocoqLbzGB8Dz9o7Uq1UK2+cgQ9oMehRFNANDpKswxS6MLuZTSJW
gf1UxcWx9c1vP7e+tEh2opz3vgZSlvfvwq4enWlgPcNM/xjbTDUstV8WTSiUhBpQwkuTtT9e4Pxk
iUksGvctHBI4W3yufaSpNetr61YPkpbaquDWNss+GAUsO0Q9+On7QA6nhUUTop5vfmEfmkL9AgF5
HoNuj+GNlev6Ykiiw35Z7/JEQlOSx66G1webwEF1HPGaK6AZdmli580+nPQe8O4QmQzzK56oyZNo
ulHz1Jv7xY0j+MjSj0OMhgR1OzkmdbkrAZZ4UrxDDdmkBjSDqPfAUQJi8e6rSsfJfGsy8Y+A2Zs/
CegYdc4wVZ8oGk9z6XQH/IXIH+lJDgviVvPRW+mzX7aPEb1tQhBQDRpEB+6D2fznju2b3QRYMKav
KO4eCkE2Lx5IC3pFSMxql5DRBoZkvfB84XGJik9WY3ZrEdt/NHoVufiX3vGfzTK68evBqgFYkBEo
aO7hhQo4ItWWvg7YLGxGKuslpVEOvF02efh0xjHkU7rNLdDkQgrGCka9M6N02cOXLreGCupdjXjC
MtESp+dy6hJz58DxZBwrn5LEkpvcymE4wrXprdes8Y8LHDKYGNxTCccy6J2rcqxtPfF0D0P1cx/J
L056tjTZgcbtXtIyO3AJvqrc2GKXktjog0/b4tWyBfN0GxnjMizBQ+wsJ5kMn3Mvjrx0ep1k9V9b
lnRr/bwP4HYFkoYWIeHgDdVyluCsEWPSS5ERjcoafRu7+CcZchyvOllPeXGVeXkt8uHgCRz8Vhy9
ZT1udFnJl4Y/fkmBDHpMC7lyjour+13fADiCKHUsg6gN0ZFvUStPpBOP+CMfisS95ln/4mjnAJav
Oc2DOieJQPBy6X0QnK8xi4ZWJJMvhlEZ+FxABzMrDXH/bzpeyw1WGb6zrGSnR6JDN7KeIfyjiZjG
x6J4JhJW0JAsRvMS9mOqrXxNKJYIIXWoEbVxCAPkA4zTl1t230FR/dglgfHc0M1Ze6CCc9/Kbraq
3+5XKpKDxzdSj+t+SX4NwTh2aq03yFYnc04/YHS+eWa/a/sI9OcdDV/V46Oc62tP5hPbavIQUChx
LGMS5WGpVypuuy0ts73t8e3slrk0vmo/OMW4GcHE+FvIP8/VKC8ZttDf0sbDiomr22eqfo5QbXe9
WT1SD7yOZfReNzSJDBNDr05PmY0mRIznJD1IHdI44L3jr3HVc5t2t74pQq+bCcIO5iWoqi9KMLyW
7m/ZDWHkmw8AO+ROsW2ZmVWRhw2OhQhDxitqJGE0u4p2c2PDv/UUE2mNzSzzj1MGlrZ0IUguj9ou
fku2TyY1VuWlgATB33bqOhMJFArGkqGuuE3J9yT4RlJvSmjvGmYlDVOhOGoOsG3lvpTLS53yiS1o
wI0wPnnqGhg8hDs9GJlFHdyipKX0py1dpP1v0RaAYIclgUx0ELPTUbN2heFH3Ys/CwAfWpqs44tw
fim1/sb3MzpOGNJBXDkX3vA4DgTnuhk5WAXzg6os7z2loviI7QhgYJrLK1PKc+7pv9HAm1oEELkn
z7xWdcHB7mfvRU44f3HICk5YHBLsdQdZxVuKqWcnNn/hmuJFFcCJ/DJwtuTcl3AwCLghAVehKTKq
22IE4JRHBlwZKISbIJsf09RDDWzaV5+YDUoewb5SQw1dnDnat1F3KhRCi8zIlHYCXlK22A/AlaC6
mvNfVIU8tKQyNhNi91pPy44Xg9m1HWwZvI3/cFzJrbFUBWVCg+k3mRVvcsRlkdIULbjTV2JWZywR
5BdSqdurYDHjCcNqskErKZ+G2a3O9ey4l2AceDxMto4xnIN4rzwG/G0wHSyz/CPIglMq044lY92t
dLY8VV3+mTsC51r+oYs7vUQsIIR6Vewck9G48pur66pb3qQ/NssmpQj+pM28RyI4USwxsHQBxU9H
ra3qkJkCs+zi3ADz3iCVGSjM47IadfM98HskpvFSalpAt++PmlJ0RejIDFNj9rAT6cMomO6OUfYX
UEeHJ6ABDlcUpzxeirBRxmsi3eVRNg7yRrsXyWBuvVjyWYrsX5O2L9TMemVBhw5HN1Y7CB3Gyatx
ekdOpLkLuMNiRN8X0+qi/Sw964WZC6CSdqRcz8w3OzDoiOBHGZWPLqgXWg17uCN9L4ZJODwANZth
XQyFtnCgUy9hoiq22p6q/VxCsazKYW0v8V8aoj8kLK8wMELD7neBkz6DkXt0WwfsUZvtGyOPSNNK
78v3qvZqRNByXKfajXLcc5f94Bv5ypfsu9UeX7p5LmMTznh3CQpNFBeb6WPUKcp9haSOg+qvZU53
KQUf7ezQG7lk78HWOuodSf1ZjBCNOLHdZ4RRa9svHp1yHpjtnhwt6/DcbP4Ds5PD3rtbk81qgDIf
zNVaoE1jRc6jW8cAf5t0RfYpCpfdsixvuy1YjKAJsy5EB/otGrqvdJley7Y8FR5L1fR832qgj3DC
NjUhUUH42azvXvk6i9aFzvLHCjJzF1joUj5OysBUztZwoy2vHHRa9ssmGXEM98KZ+uz6w71xS9Am
hro+YeTZLC7OPRIC6yTNHyZipriPQqiZcq1NtWs8uXV6v1w7ZmceI182+OkJXExB6pPBdTBKLk5o
OBCRuRC2PMGHIqMoTn14GkzS7c6IaFyXfUtmTxDIyAs07kYCaay0cc26NAi1l19Lu/2ZcCmy1qaa
H5ZmGd49km2U08z0KLHrmXCpmH/6qRNnW9vqDYJBETo5x3mVmDN12HRpA+sRBdE8TE47fPZzaj03
JfPNceExSTuKiiROPXGBZFOF9G0TsSIbA2NbnmOzpxhp3OKIK6MisQsrynfq8WBh6Mb9q+dzRgTw
m70U96tbq7MROcGmoic/dmwV2QCDKB4SY8CIMTQAqjs4ZdNE/mqFjZxsMPtQPg1lsRpqrhB7jcTk
4GyhvWeDOPaN/ISjsSZVDdSjNTWczmQJybpt+yJ4TRomx0H6K2KFMD1MKbSk5sMKFJ8ogwdGJPt0
yPc8a7xPsXXKlBsRGaJ7IX795BcjsTMnDgczweOvk8/MYh2H1+aflQsDHUfyrh+QQ1KQFpA0O+Jn
CdhmtjrkY/PdE7Sgw3QItvUBei1XkmozOL+M+6kiVpipPczUw06OLuDmaTzC53+RJKlJLxNN69xo
VyAB1qQBp9L7ygUpN9/DPOYytGOSGWbL8ESu/rWmpuMKdv4k3OtR4XFZsrkCV3DF4ud8ROaxJK2+
BRwki8qe+Q54Ks+nhxnoRp7LiS8Ei6/5mv0fC6pSZ5fUwVotTKTuO312iaGaYyZB83U8ickIISD3
551PJmuVke1lXtfjR+cH5dmnlcbB31H1f+d8ee8Ib5q9fwFQFWI2f2t7+IS17R4wrT4Mun8bRLB2
WfCb+ZATZ4w4ufWoE0RPqAJuBIIrimgS6+HVnbGylndwuXrwLPulHsaXxiXTxLs0bKh1HrDwP0jg
MdBdTB6J1jNYkdOkIUzAYt07+owNP2GJSPLc5AFmRxvXqrnDRA4heO6OuHF3lm7Pk3SxHmQF3KeJ
gU+Ry5VFvXdIck73eLQ2Zts9D4s6N7HCCsPBLHlj8O224OiBJmRpgVKlmh2Uun+GiF91H1/sAAHf
/h9nPWNCrYJizRw/WUVuvpcDM2zTA7LdVBMdYg9FM/WujlXsbBtPkNMWrwWVxXpEcUl6PEWFc24c
LmgHDjq78thDdWINwdaIgkszUAEwfG1PUZo82ODZ12lmXgVpmj6zTjIdXpY8f1o60msWWWTfDpnV
sSoAvrTbJztyFe9EPMq9aaD4db0MVZWHxmiEfkcYHU+EaYIozsRzDY4vn6zfqHactWcu99yp88Ss
b9dXwR7IUbmqzPrnDuuxXXDUvssWCOwjjDHuE/fHMil/2AaBf5I+gX/CGrwb4SxsiIKUA0hBaGz2
PycyftOCwCQ6x4hSxx1fEdBdpkuh26MomAOnQ3LxJ3D4i3DP9hw8VcxtQLGog2d3R/M+anSITuOW
J3MMaSOYlufZiNZ2UJtrM5gAYUckX20DNqcD/ZStvZE3kMhUPTPm8WWicmud+qkuSNDi3fc3wWCw
yY2mw+bK3uJpx0Y7+PcCN+aKNgpaBKrT787OcOmrc+oxlQ947yQzkn7Zksy6ZFbA8+W9FQbDDZZJ
kUUpoI72k3NT+gKKk30hPRLXoppqrSYXzdBvvyvm7HMmHvLJPfgx0ooa3ycvesDOue+tEhJyGRay
x6bQYSaY8FXMOXCKfLoZgXzXvtVuWAHUkofzV7ZFrnRWHcZoK8V27eCIYBlNQY8W29YfWZcsdGAn
U+HOT72tADey+Ee756ZNH/xckMNpyEYWjwtbEqBp7oIUhKwsLm4/YlPojMcsY+8KsYvG6xFSx52u
GHg2MSDk2vgI+vq3pv84kvgk15+3JcJtFaYJlZ3Do6MK/Rzd8/V41t4GmhdU439+JMCN6HPKRYIx
257OtZu3TGFG56D0XX82bW4MMq7rGpou+cvWfoDF464s7F9ECqeJKeG8jXtuKROYEdPmoyXw0ItR
gT6dLzWAQkt7L1NlPMiq3aQkBxwyARLwAwvpCd/BBqOUWS2j+Wbd5w2Bs8v8P2aUgdpqLtm96pDx
JjO6h6GiIXAdtCK2jQ0M+PRAVYmg8kaqmttqRtkhlB6V63zJTxgKbtnsn1uGqkPtf5h62diF88hy
hUsNA6Jx3zIjwjrVz5jyNeb6DAu6n6C832nmKTtGOgBObvENTR52NN/e2HhHOdLtNEwJqc62xaJC
gvNXyT4Nd0FaGin7gQ28lhCodUaCK7fzT2ua5REXOX1U3qxFGR2FaX4sZfrsIWXc+18akn1tLReJ
SYY1cUgww0+KELvKUdPdun2FobSpOvOvTfhg5Zm/rci3OGpPqdYVuZEFfxeArTh7X/DLSsFl3qmt
P0dhVyxzaM6gOIXed/ly0a6DFxIUocWsqxGAAPsvDVSUtNJ6lvZhYuw+NtO7QODt8oL0Nn8E2Wx0
8XNBTpbamHvkxw7waLPxZTVAvELCAB6o9I2EZIqILI8LdCmPXGZEuGrd2/kFmt0jNqy9jMxtx6C+
alg0ot2dc58dJt23AsHusO6cZW1hkAKQIiLBK6HUU4NZqWRTT0nhgKByGFOBB4vZv72Yewdjs2eZ
ZJsDBpxtGb9DNEPhszGUzAszEIUzn/x7ifAfQRwt+32V+kdsyLtm8bE6t/CyoAk2wfiFtXJPfB2V
X+AOZnFBGHkot3M9sWe3CqfC2LmT8YoR57DcDWVBAQAHHcxlxdZ438PnWcP3zE9MhPoWafo6jc6J
pHfosJNl1c3Jqwg87gQHCHpwiKVzAze6UwGfFLYxnbFbqsVIrUkdGvHRriTbGiW+sdLwqfbMK/j0
n77vEUpiNkfEPBvpIbWvsdceWbJyBEy/nqpiPylaXz9jI0G9dUdihUZGRHFAOVZ/bO8pc7hP7IoJ
OWkpDeg6VvKgGpIxd3YowbleMEdLr4JQH/EXIjv8nx3cerLNdsUi9y0ygZOme1W58bqayc/2I35v
glw9ABEU/XYfEKtBSQXqa6PnEan3OTxlMJwKv6cNByOs2a7JHsqRzmHI5R1xuPFRXMQk/uF6RW+c
nItoxZkdFXsDpk9gEGvxYszB93Khf5HkhtsyO8c+O1gmFNjUPLNL8T0dptsEzzAp0UXT8bn9j7Mz
64lcS9f0Xzmq67ba9vLY6tMXYTsmCCCY4caCzMTzPPvX9+Nq6ZwkQERXaauUpZ1bLGyv4Vvv9w4z
jKJqcs3Mes2bcN9P6UtA4YyIbN9MsuuzgKuhOMQIDXQNlXJcqiuzr3ZZIa0bjfMjs6k1rA15Alus
gjw5yDZDVHmqSf9dQqoBZmI3lBHh5LWyfgA+c9Ru2Gl1sG1NaW+1zY1t1M0qYw+2+gm5Epk1HGoK
O04a4LwoyZCOVDeCTtlrrVcFytVgadhdKNeRjfTPaHF0sw8WG6YVoZCN68ob8nk7BNOtsdTZcY1h
fHxV6NAVZbNli5U2HYkS2CrsOxxsRFSvKYueuebsOTIe1bbFrC59hV4LtlFP24yIHxR7G1vSh5U5
C9ywskt87S87Y97ix09L2tqSbEeDkNYKduDomVWmrZEM+6wv3zRJ2lqZYdNcQJuK6Fn1mhmfiE7z
8Kp8BxiLHLPED0zvYCIawTUtq004ajfIRiNYXag0ldy6baUOmLo91GG3XzyVunna4GZESkXQ27iJ
FsepCO+5X98qoA3j3DzVJiwHU7eqTS/Rdi/qX0TJbkQYblp2qqAU91mTvCVi+tOGKCAFvRazI+An
1J50DRrphKDW4JnVeqRxixnJgMiQfcJTRAzLqQCAD8zx1tLlOwNvqsCe3Uqb7uG0gPZVjxjyYbBa
2FeVqpJs1Y3bvICSHGrDUykpN3TFdAqr4ndT98jfbHasqb2N6RRx5RNeOunO2FgdoXDGqzblRzXo
7rQBU6S8GY+FDCs6MBYYbOYu4pcPyGI2MFYjr+7IJ9SGHe6BiOf08I2soX7Xd6gPQBjwZbsukNhm
1q8OemGM/tQOoqsW/iy8u22KWxS+bVBlgtijPr1IiaUY7eyNbeCmsbCwTDHZjymZkJRAHie7wALT
7HC8r5cWsN/cSIi4ml6/qgPgwGwJJao2liJBeU4eNHXaESu/jpLaRcj9XITKLu/M34KsYwwRCSfI
nrKwRNKRO0oWOpqebHWcZBLachTaF6YMgpvieeDLyToAwjeUX1KNvx30IISC0XVJOOmwcMxaHLeg
lDRsVkz7LOa2X7gT7FkY5yRwTdImgIEayMYNrurQPXuvFe24CbUJGVy4aVof4AknGovMEcvaK3pF
fh4rymJ35c16FQHD0kTxMaMaCET4C4kTsQIp3seF/LtsAyi2XbYnPs4Jq+xmhg6HyulPaw2HaaG8
mEgHwgZ+B1RGp8dcZBVjUNRC6f4n29+pBuMQz+oFvgee5rekc+BvQY14kEV/FyvYEuKTg1szAUKJ
m6rWpSRhTKHSa4/TZq1b/hIE1X1MdkyEBXgCcQgoGHckSwMh93Qg0g5rFyQvTgXGQIvkSsMyc6rQ
+huTq/a2N+Ltw+wF36tZ2iWqKow16GSW/RHfFvj4ChGLJDDL5JZRvPn8HjQocFlAhidMeRckZenh
/HcP4wMrFUhxnFCPSo6P0BJO13KWlHK3aRLSZVGfKBCpizbbqiUF1CRwxWnhDc0lTQsFZf6E3Vdm
bONE25jk7o0FK1r4BCcaRUWihHSo6uEeqcySn3roTKhl9ojAXw89o0j3tTDX8G/AZM1pX6NCX9VV
p0DOSpW1HVnIa7BBofBXY/mpDnP2Btu4DgsSPVsdSVhatshHcvJ+5nxDLcAtuQh/NbO2b4hKsDAi
xSbgMLJdT2OxV2r9tQ7SJ+wrMLotsOqcI0IuivUENk24AgWX7W/9CC1LNz1ki+3zZOOPgxmmVSgv
o03ZpOUVKpEHK1FWUYP9BtVGXeOIMea4fDSPJArgHLYoBsecqIbMCycJ00tIkPySS5JhIc0bmQrJ
p/COx3iD96U3zliMSPZ+LCLXh6450HlTMSpJK1hplvaQmaQJKMS55coxJMOq9WGXIYJyKhXsWClR
K0DhcoIye57L8AMVHPaVSXytWe2lVBA8mc6byAd2MXwcYLnSZa6dti8GMBy/fPIozOm3gRCkG2vy
EXR4YhDLDzMWWyJq8dYRBJN0yj7HeH4t2/AsUZdlrqYTgBqZpofy8bqLTOIbCyyBU2E/Elxwg1hf
V1rZIysDvmYIt28AIQjYnZAhqG6LR06lcFkKTeWGSKSPgMKUP1F+01UmrzPO1P0Adsfyr45qYT3m
Ve/oU3iB2bdXtsM67nX2bAv5ZttJmz6eSWtTL7KOe0saEtE08dECfeGq3kCbu6R/gowT/654wKMK
5yzMC6UtvvnXdEn11RQ0B/wPtn3b3cO/RCIhgheDlGxM2ejEdWsjj5xmlG7CpLpMpBCDoWNT1ndk
UskcZcQJZ5p6gQdHvNLU/hr7JVjRw3NF/41zwR/dqbubyZbDdOYwqepW1cMXelibsl16+hr5KHmL
CT+ZOtiB0F1YNyzOok4xp/I5zahgokpchFb3Z8Zri1/gLUPSl6r2xl+c7ezqPcDCoK6qjGZCtEbU
dZdMFEzk0VygSUPQXtEiASajE46OBe2q3+9I7d36Uk2/FY0f1gx1C0WugQeQwHjDAmKnitIxu3Yd
kpaXDcPe6gVhLvqlrfTE/aadm9r9szVR1DaTcj9pCGrhWEraeEen5Llv/R4YHhsAiHYsJtr5ksEV
E/fBOaR/0k7qwzAVbPaTl+gU8K0MU9MeTJxLyaFa0V5p3KnUt4OC8lkOg31rJEeyRzZkpzkYLFwK
a7wdpMIdSGsZFRPddZ47thatG0wu3Ab6z6ahmqpD9dixa2xlozScEtKsUuRONwa7ijA8Sb8HXdpC
y30Xfng3dFhfVWVMQgLdEAgCCinPiL7bhGuSyfPUbjZM21mbKlapjzccMm0RNcdIVM95buBVU18a
knoRR8ot6mQnVaU1uCtqLfbm0Xxu6fNBX8jBwWLLKRLjVakVQn0RlUlluoPSAy0bAtgEAFoNC8c1
qg8hLIMwXFBNNgwucVvsbfdVXx6G0X4fkvCJzikulRiog2ytDCpDZv9HO3BsKg0iyEgZLlGmJ4TF
pRexDWKPjTsKNJK+hpzurD5VO+K9sXFiKrM5PXaKfp3mIPajvZuaP+FMXgle01jCpQcM4K+0IUgR
DlO7CtTWTiTVNzhIQhxMgaeSTNoncrecv5QXYDZc7G7npP0YDJ6n7FttJaf0wTv2GjsdN1KEKS22
v0owuY1M5LjRzBeDJa+zkYj6qGr3FkVmh1F2FjW7LrEvmjC70KL4hS1wAWjVGwGpBM4ArD1VU6D3
KrLxOFWmSmQQXgU0sQV0z/Z3iWKf/2J8HKz+D2m6BfuJKFemre9iu4p39ENJvbaT49j6ewU4s7Tb
Q6sjXclhxa4GeB1C1f9wFHV19cFlc50R4QAaWV8PibWKJmVtNN2RTuvSz1KKFd+WJqTopbXeZJe1
HD5rYFYEJuAAXFlPUsRVLostrKmmOsAXcwlIr9mCYrxUpgtrGhReVfJmNt0dmP1r4wf0oZvqpVRQ
ImSN8VbjDyEk9aW1Z3EQigQItTRkMJ95oe1+K+sBSQfkxpjwdkq9u8umZi2xr5OsHuAtabwknDdI
FKgO4qybLjq1qhFZRtGqzDpoQTjArPG936ak8yH0nrr7Lmt+1br8ZARsTRjrHuHqYxzOtwtH/1ZP
CxPbexSdpvQ0wDe2svAyqJSHarQnphCB4rEATwn8OFnlNcjgKKECGnJ+SVRvLwFtoiEOrnIwvVWT
JBIlQWS5UkTlVs7WW4jkd6Uo/CvgJtBzMuJfFQKpB8MkUi+8SeqFVFKtBcFkYTg/9QaOFOl8JbTw
Ppn7xyZDn4DW+Qr8cGsbUOEkX4aENWrC06OFoAzkvjIU7SGoh99QxyiHino7QhxfzyFkIwtnKoVe
cWss0LjFDbyqyptQa3BXjhRaE4X5u8A4e9Vm8xO0H8WBXQy9KMSYHDedC2nEjCUfsx1T9wFrauwn
TTndZ6LHDAQixUHJ21sxImqJQgFXbQH7O4sGMZlYSKw4uUgJpXioAlrE1Pq+WT3psQVAMrgQt6Bq
EqEc5PIlQtadFdmE6tbEkoz7f0ZlQ//FvInqi52B3lpFg6G+TVL5PWYXsJZYhQJpMewYxFkIi2zK
SoKJ2Fs7brRrpcWzQ68e07FcY/P0GFVSf9cZxh9l+Ccdz0RW3+NKFIzJsemNQ4blJlfFgVocn/Ob
MSCjkYDpiG14qOtd2QT7uFqysAl1suag4vKLPK5QocNrFehV3JdrOehvTcS7NPuXTZmJOSvg/FG/
Vfp4ZxcZiOTYZI6hwRPPykcLmRgMfWLp8hbDAPQcRZa9cm4TsQd6gzZd3ESIaAhku2sq7kNjO+CR
x5cvo/Kqs6obsiJnlIu0OkbMWY0iTu9tPfBC3SBIiQu0htecU6gZrfz4pZuDa5sSqZsQxZREIPZY
u2LEtSFvGsh02AAiX3Wq/YSPqozPE0nWXd092MMbDd6XIVI6aiQsXgjhxLtxvq6nFtE8qF5Yg8P1
90o9/BEAgRo3LD1rr5T2qJFZCg1HCu9tECqj6y4GNaKE4VL8gRmXm6TSsSbJrickAKmeHhleoHyg
QHZUDB4HHOZz7vnN0L5mPFn8rKmbmF7zZBUXXRpy64HaKb3Y5dMQ9Gs/RWCIFy2iE6rUmekPMPyn
V6/V6q2hELehVzcqoclQFpp4cCqToAyLwMEBdBP5ReVDsVKD9Vy9pAONQA4LaXobpeaI4G3OrR1W
zphMAFBQ0Aeq6Rk5ImUDxqEmQVvViy19h32WunjgEy3USAvNEXzFDu8SGfkIlOwogKOdgpVpcAp9
qipdlXecIAZri9JxkwDT+tWrEaH4D3BK/uWzrgT9IdWvbkqsEELMb1QfHwvjd8MbDep97OOQCTgV
taZbyjL8U/t3pVTHFA2CFVnbNDCOqZysRoxVkmShx6BHmr0ZNJDWvY9pf0lXc7BzxC6q20Nilkfz
boqhhS84nxQ4unY92GQ1Z81a0Z7h6a9MkVwOgqvUuA2XRNWA3bVskSQpF6Nt3rT811aTv+fzY9Yd
WFdrfcZmxc+WrCgqPeKvqSYAG+wG1B+fXbpltnRZQgSEaYoPABavRXUw8Ryi/f866cp9o/brtlSf
DRh3vGr02ROH1Whe2DrPRk8WYByO0Y1KHM4ogAYIeVyClLV+mWAF4fB0M7t5PyKa68uR6FHcr7B9
y4nBkjJE9z18HqlFIZy8KZyhgfpcydMFrZxXrHhvJbV+0bqBU26X6/Yq0R5rIl5jSXKxAt/LbD9Q
ET6GJPmdmu+qf1lCXZ+oQ1ByuUZP+F8bOb52kLmIVVOzqwGW/QiHozDfLf46KjroZWNoB4sl221z
uKkjrKgRlXKNDodUxMthaeRYEfh2jkH6RllsVXrLg1eBlqNcJ6TGyuJaWiS92T4pHo3sSFjaKudy
aAroG0nF79HSlpg61lsnb+jObSy2N8OC0dHRkFgUcM1uMh9DFYFw/QpTolj51qPq/xrUP2CxMqkQ
LHU1vyagz4nEISQcNrZ3qZG/iCZmH6mdLJ5XYRHyS3C8i0X0nU1smPjSoqtDfKQaGMTZGU5q8BdI
cSCRO+mdHKjbRk/H3cVFgWJBM9aqfYNkPV9kSEZNC93aaGF9TacSRi5WPLKES6D0ZBjtJX4oOx13
Ixrq1MwGGzfy2wZeom6DbOXymlb+oSB4JE5MyPC2mxM535oYyOixG5cfQ3On4oJnATC0wAXmuKR5
awd8uwGb35r40VA204Jqw8TS9Nt2IC1HAjH2yF3xqrmHFS8wMuYA3+gyketoJqyqdlvxWmDlERza
9qOzr5poL6TUCQidgHwPWPDUJx94udY6eeaICvHCN2VuURg+MIcIdMYUatVwwg0Y3qKmDRPyoNUS
fBLTArqB0IJWFiL7+BgZ7xlzvWPGBGiNpIq3spgTQ3SBXW3i1lvAnRbEUUxKcwuOgszZ5iKkEy/3
HDd3Wd4cJkxvYTvguwpgmDR4141AA9cBYG0EjJ1Dx2jzd3IoV1PYrCuQFb99m0gDSCSKAVE4bXU9
o1kp+kc8mEFjNegHSPRZ5ojJaXxTJxnqTimq5fLmqv6jDTkkwyVE76/gQ9KWdYdhPtT8li2NAMxi
7kAbn4tCOCly8K7Rtz5WzkDjd0ZLSoh+Oxv3TBQUjbhkZ/yBrETHfRUXjCHGBiLX76FZPOo6318p
jmYyvRgSRI8OPLow9woEIqSmySqblpzsD615VubcxcUNEY4BiZNcaCoAFhmQNcBOavrwfspDiR9g
h4MbOlMM28DaJJ00ZzJbxbSX8uZSHej2cfOqLqPFFxGW1azgiJe869ptEVV//GCg9dEiZSALuPCP
E/FbQYuzFsxM3yTvjcZ9MAmqDa8HFg7Kh4JYem0dxL/oPjtm/EzoKpyIbThjTIxRZMcUyahpevm9
aF/m7qYXjxOqsm6O1zOemQhnwmrw0FPiaIjfYgzDBlYFNQrddn23XM1qPbybmgaZ1vxnLlqkCkW9
04PHUbsqUTCpTfq4JCnE1WsMyb0vrsP4XXBiBMZ1E92HoXRhZTf9cO9HUKoUdhffrWiiyjBkk+S2
Gs3byHzrxtCbBNf2+oDN0CHsycaD11Tj+z/RkJkIf16JELFVurcIYwk73M9gUI4B3ikIHmuz2uAp
5gYy0awW8BsGgOY7tjP7jt4sciba8bVDGsOxRBoFywN95IjRILfCot1K0EVCxQayPUqB7DT8UbzS
jibWE1ljtDEtfNWytRX+VhSVngrme3Teh7zzcIhzRQXH7T4vQxokFXA0cq/ilzEiaJuCTWOpDuIq
INktqVherd2P0bCBpzlF0UeepodC6m+zMV7rVXadK8m6qWSHfrGDA91zSHsRthaAKt5f40Ohsnqi
u54U+km7EQ08HRQhMd2cJjt2yStvFtTkFScAL0gtPBKIM2YJjfYTQZ44vVjumNOMQ2S6ZO1yJE8V
QVq038tjEKyLjOJYvegK1JFgzwrxf9FHgXu3T0OknTA0S4udXzfv0KnR27/Voe/hjb0SYNIzlw68
kQ5YMW0rzhW1Sa79/FahpYUBGkXeUydhw098JgmFCRicAt6MNBxz0dZGpAiY+6CZbw19zbTp3gSA
sI2KjeKwDl7kuruLpx6f2flSYWsTQErybHCpmq7S8pL+KRHhZKGRaoLZHOpCnOiaGjleMHga5kOi
UF0TZEVVcFhLcRTMw9uQuHZN3kn2PU2cdQTNp1rY46iWG04Bk69aqvOb1hQZxhrKaxXrG0FjXDMn
rNmsY12ggGiXE88Y0aLZkfF7IOFESXvPUEisxslwRCiD9aUk346WBclDgfabYF4xTc1mnKvRIW7q
SNTiVdPUHRWWX3BC6y/0Yw/YesHMMdxG44gNaVahBf2ASIZqNDwSSXQ/y/77nDGbCH+kWb3RR/2P
hXZJpw8xTFia6S2fLe0gWNkXNv7txRi890J+ljrrzh4yz0ilQxqI+3Esjov94KzbXrh4FjNH0v4V
l8gLaF/7MCTl1x+HlYQqdGX0tOBba6svvC+aLXYKGVwZ4fbSu4DHWA/zRY+NQoD2Twc4ROBL871I
b+O+us2wj4c9F5d7y5ag38gWOwVLpu1NCqFZ1bwp1NXNrBQdCBSXNSEXuB/MxWKYSR0SlPQi4lbO
XSYJfL4alY0G9On4OIFfQEMOnBKjXeZ/W641/GbpAoRc5j1TX3wNkJKiaBWsQHOWA54ft1v6YbpA
D8eFqinqh2JZMzFL0ilzpEbohWTXRINCBidkul2hzhOk4nTcZvAVnyvieeBNlBFOfjTBfV0jJF32
2o7KlzJVuwy7wHBUHOZWej+NTESAwd7o7wJBOrCpJfRn8Yw7hlYU77CIK641/JUc07Zo5ta+zvWr
N46BRIWvi8rweEIcKiet6V1snqKHoR7jl7StOL1xs3rA+r/fjDQVc1Jahb+tAgBL0u1DqfOQUlee
XIBWJ70Me95Ex9OEFJVKgqB28nHebyfOMUUpFhcObiyk3N3VSxkdqFdy1EEjzdAJobKZ+1sRY4Yi
7FWn95ch/p1qBld3voiYVaWZ4zDDXaBGwzH5j3kt7ztu0aNOPLCpHzV6xSvoKS+5OTzXSQEb008P
WkKwtxFTPGKdKnUkOSTjVaL4N43iH/Si+phmddX0Cfk2VAe68rvM2dIJDcdfj7a5nNHQDwV+ViRM
Eh0862+DLbMjja2bSdzayzn9FfTSg9I2pOgQGTy0FWcinmBOkWO6CQH7TwmXLDCj2cESsvK0eb6H
/n+tmSAr2fgn9AfMSAy8PHRMeYuiA2bGLL0ojhG0W9fAFoE1SypYR96KkrO5RZD1sGcCxbbC4TWZ
ultMsm9GNP55yW2gqx07g87YdOaE+BMSe2lcyRVGJ4Hgsmjo6dscq/O6WjZhLokmjiOLwcoBojS+
uqTIqMOfGtqJaaMF7rhT8myildfQ1O/Jjh0hcXfVi9xU8Bi1Mt7wWpFnN5Ad+fXcYarXklDu5QbH
L9xTOkRPGGCTZOYEAzxkYeDCZ0XQtOHoOhLUZxLmyKaExIVwx66h4IDrXJQQFxoF99UK3iy9CkXD
7HpMnia/XIdqG77pkU3kcy08LEmNnZFJ/a6NtZtGx5+CoFRFS9aQJepDIUetqxn5eO1PyVEvZsuT
O1xYtXp2h+DaF6mxomuTu8icxIZr65VB6a5mXY7fFXYthtzeSoKKXdLYxw0R4xFIP08VUQ85gtKk
VdHFmZrkNG0bU/8RrpyWhvysprDl6L1Ne3KSbWyqISqWBaEJlTU+wlzOkD8WDypJBo6YplffEpsW
T0ZfNy5FRSqmWsENMv07rDQQcXbFRZv3bIMGh1f9YEeCIJajFcJmnTvMOulmTsGlPZONYA0gVoGM
nxIOIIQnBJl/EYRpdlNH3YjVu2TABCBNedUmyhMWvf0NgWa8FLulFV3d+UwF6F0FZRF9Lw6jxXKW
1OIhh1JhD4nhdFX0irECjYyeeHl/K1E8Sm5nDbP2NJtwXXZqn8Tc6nt16Q2mdaIHfwDXrTepLEPG
tXB1lLvw6JfcMzKCtXxqV1tH22nAKdtESSfhCuWnAtaVmdX2wrX0D4GKfsap8gnhJwJOZEq5RuBw
KoZ7dnHaD6nVjtcE1qZv0GzSul/94z/+5//537/G/xX8KW4KZLRF/h8kQd4UUd42//kPRf3Hf5T/
71/vfv/nPyxVsyxhQNwzUVuoNkbj/P2vt1v4Nst//T9Ili20vpgJ3NqIde7OW/93fgGhwpO3cuzE
zs/DaWdGsz6PRjqjQfTYZLqVujHInmK/PDPC2QeyPw8hpRzbScoDNR6QvBOviQxZ0wzhgXxnuv35
efSfn0eVPw/WmY0yJGBqLi1tqzsGhtf625+H+PaBTNmUFUUWqmFay+/w1xdqzWIK+9JYvhAxQ5vs
YHr4ULrYN21Tx3j4ebTlc59Oh78HMz4PJmERLEpdx3LMvA5tnKFl8KF832d0LTDk+Xmw796eqdJ/
wAITG3VbfB5MtkdTFQk+J2Z5KBbfoKc4OPf2zo2xzMi/3l6S+x2tRqgZrRvej+58H+0RTRIY66jP
FP87OrKEbwVnltXymr68xr+e7OSbUeH4BWwV5oVJDRJ+hMkxhCsf4wv28yv8bkH9/QpPvhdHFQk4
LQPV1qEeHkr95t/4+ULTICqpQpjqyWrKJhW1hs7rS4ObLL5s9Ouff76yrPjPb8o2NRkRpWriXGmI
kzkg6XXR5Djtuc0+vfQ35dp31ZvCIW3Sa571DVy2HfxmZ34Zz4z89c19HvhkYuD+JWVJz8AC36t+
B2n15yf78vNtGbBSQ2irs7vyfz9PPOjH5DSYRIFgY08mRTnJZ+bY8uo/vTkGEOzb7NmKEKyfzwM0
ZWf5xZIwoG38Tb6mK7LR1u2mObeCli/wwzjmyR4nTaCTVsc4YCJu+LtcFxvcnxzzA4R0Fbj+uQ38
yxbEcxkqj8U9S8Fp4+S5zGqQEXeWoQftYJO+RB5mOSv98DQ6ikNYitttQ8//V5eRLev/nICWJRuq
qSqf3yWCVayb8WVzAXI1lBXB1c+T4css5+cLsulw4sbiyJBPniloh0JSK34+CcirFo6BEX4k8WvX
PUc6SON4ZtX+89Q++Wa6EELmHxqWtnlyqvuKzVNCJ3fN8UpCoVGMLxnWOdY28T9yejeLndnAHT6P
7kv9Sso2GG2uVBMRaILV8e+fH36Z6Se/jKFpqqXZtiKbpIR+frmF1phQ+WQeftoCFlXjFTfOn4f4
uo3Y8qcxljLnr21+oj+COpQxyA2vXfMSQjhE85XqpS7hcrEnQTLxdKZs6ZxbIN8sdIY2uOdZFn+c
ftswJ3cnqRl6gOwrALL+jYVu4GYqU6GZFhkVJzuJJUf4ZGHJSSMM+wsi3zs0BBVBJ5X6GzdVgGFK
d5ow//IrVVRV46MLUzOFfLqBRZhmloiKAq8ieSiXDfStMNShaWHIPzYP0OhrUl8zc10Qn+XKMsiK
0n0IQRqG5Ld7Qmyh2xC2Tktvb4p+qzG9fv4Vta/LSmEL5Jy1DfYM2TqZWYooW7OVMGCkrH6IpkWJ
SNXsNB2d/tCWIKXY6gdsEVBS4nSyhDrdSo0Pu4R1wfW7K+NHEnI2iLIQ3ijKvkjCLZ7xF7XUX0Bf
JADPrvetLTs6otQl/Uzt8xuUEeCAEHLTeo81xi5Qja1RTq6AtmjAj6tbUtywnJYz8YGs6SrTH+nU
b7TYJLF+hB007pqgfxx04SXtU2IWf8LO2vz8Zr4WjfbnN3OyHhI5lmNt5s2M16gpdx1l43xLiNga
Z/3zR8TXJfB5tJND3NcSG+8PRrPvZA/Tj032kDilB8FhpV5ydd+Zlz8/35f66uTxll/or+VuVzMm
VwubAePaETQE6pFSbER0ZttWlgn0eev6/GAnSw8DjSgyBA8Gd7De5etso/0GtlgT0rk2zy247wZD
SKSz2EFluY19figfO4U2r+zQg0rgKm7i9Vv9IG1SD6j53KG+fP/TB/trLHFyqKPsnaXB4AX2v8gt
XKd38g18Xqe8xdlqbZ05XcV3n+vv0U7WaZcTAaZ1jOYfCghvnkxu/Erbq55+PXjmGlvgNdomJ9nQ
C3Jtr+U3ER/WZeei6fIUB2mBC5njcrgMnHqTn72VKt/NX02R0Q6rwuJ/J/O3pyllwy+JvPDS2GgO
TmJrZZs5ED9tjg1jXW9QFP48g5XlZ375Apah8Q87GMXB568dJK1dTW2C58f1vF7GQ86lbkeHSDAv
30RI08SZIb8+JU8mNNmmjFc1+3TEUZYm3kCAmoH2nkl+caeeGeHrSb9cEhTLFjL78Zeyo0eWxDFZ
hPS0sQSCASmI+7N2Z97c13XyeZTlVPhr8RNf0cgR+hcPRki5g/LkQeguHTrpbnR+VS4r4fN3YjRL
VWXZhq/95YwherYyOQshTo1QtEaMWe7i2O8QhlVmjKUnEO9q9hNmrT80l2Vh9yCBYLhnHvrrguXX
sFVdpsgwecUnO5HZgnbj1UKgw13vBttlemqufze5+P6752CabyanutxbTFvFFh546KR+RCCUCUXt
Qk87GMi4V42zvOTRQfErKMFz51zV/93M0dEgaaYF0EGt8/mbKvjt+w1B5N4wgzvfZNCcabf9/A6/
m/869QIWljZ77OlDFXD541BjM0e2WBfdZqqlM2XodyNYis51jJRQisKTNQ1xpzNCRMdejSlSTj0x
Z2duld+8J3IWdI0rn2bqsnmyU2kjiw/JJaIigUrPupsgGCa/fn5PX8cQiq1rtq4bmi3Dmv38LYYA
y/55ChNPtPtWbknnvaqBzH8e5OuRIFTu/FzwZJt70ektL4SgENVIgb3leoLJ2qVNzosG0WuIs8PP
Q329UMLMtSieNUtwB9FP3pllGXVAXAFma/384vsN9GeKsec0yDBhCnQiKOdQPQesfvd8DGlqpFvI
ONedrCByyEqFLOnUyzNZRqoyfkRDZztCqSqE9W8/P+E3X4xX+d+DneyIJSFgij/BQ5X1i1Lgvrsj
POzfGAKYhssk5gHy6aSodROjf7VLPdzykv5OUq7b7vjzEF9Xz7LnUPuwv6mGoZ+8snQS+F0EdkRq
53tkbmZp86//fMMSCvZKpq5pp6d8SoRxFfZ0gQfcBJW3Zj6zbr75/S0wJUOXgS7wxTnZw0o8P6up
CnBKKm8Km3JKO3OtPzfAMuf+OvikeGiw7mUA378r590wnPnGX38+2xb4B/PVlO0vZ4yuanNQtrnk
Ih2uHVVUkTvMcuH8/Bm+uZssu6Ml6+wxtm19uTCbKXlH6MVA6Jc6F+OHbbltXGmTrdPNuUr369Iw
BNgL+5ml6TaH+Od3Jtq4H7OJZxIDNjlRAg1CthtaUgbJEWcebNlIPpcKhlAVppYOkskiOZkAvVJG
7dRBqJW26h5ixEa7yS/y7VJBkt5wod6eGe9rTcB4Kh/KBijjtD5ZMJADoPJCMnArGsPcThLcGVcY
ta+MNWJMdzqHan/3LsmUApzTLJDN0+NtJFJO6VuMsaMUzaLxiqcdGt0zq/S76UEJ/l+j6CdXEwMV
Y9zJjCK6lb/pNqHbr9p9djl6mYt7g/vvvERNtZfK2Fjq4s8TxKhirSA7AD176QTbBUdNHEx1oJu4
gkI8jc8M+PVg4KMBhKG4ZECijT+Pl1oy/iT+JEH8tryqng7tnF2njXYIw+jMev72VZIsu+D3BhPz
dEKWMYQSvxgpEHfaXvOKjeaSdeLUq/+fEm6Zbaezn4NW2OzfLLRTMKYj6RNBBbOf8NtLE5OJniyQ
SO1elRi5iKaeA9i/f7q/BlyWx1/bIRvh1OA8BTnnoPxCzLZp3/s9k/9Z55Z4DuX7bu7//XTL2v9r
sFQhIkHTZcmtycLQ7HFbkV5LnumZPeSbLVj8Pczy938NI+OvKxtmwBVQfq9wXT2HaJz7+SdblILN
sR8ZPMZMVLMI8rWJYPzMivpuhv/9DMvf//UMusTdlqRPAlqmFVyXDQk9bnCEz3BJ022tfGhrQjFc
+wwk9P30o5ut0hKxvtTetpLGaMQW92vLX1X2pVWVzmBgUFohyz9TqXz/hP811ukWpSqYomXCz6nz
q19xKa8KUexBE52pV8+s4aV0+7Kq2OVpkVITkWr8+WVyBlsFLIvF+/5WxdolaV8GNPOS/8tod4Xe
nZl/3z6Z0NmbTJCoLyWAHZOGrmkMp9QmcVLbeH6XzLsC24Yzk+S7s0sYXDTYcRWIhCfbrkyyZEpi
JYz/zeAJV9nijbWNdlBcAXiK959H+3bW//dgp2hX6/tQdmd40q0g7IqoHJiPZy4Z3+wPUM24vC7z
T6eO/fydWl0U6NRnxDTphxRdW+K2Mfc/P8U3M/zTECdV/qD7sU0NyFOk3UUZwpcvtZ3RkbJhqn+I
rTsz3DdT4dNwJ19IKgmp9EsOjxDwI53vNFxBrCK5IFr1/5J2Xctx68r2i1jFHF4ZZ0ajHCzphSXL
MnPO/Pq7oHOPRUE4g21tv/hBVewB0N1odFiLowyM49lK0qkbPxaAuhurkCR2P2uZgG7xXmOsu+KT
COrWFUBKDxIP7F2YHcT0fDXeKq0879ujCLr1Gu3L0u0y3gOGehw5voKjGDoxhI03nGcDBfRYLj1w
3cfqedO5GEn4V4qhU3cTCJSlVhnINS82gHAAhQKmIADACXC+kePcOTqoU/eTBqY5I5mh5uLYYHAk
0Iy7AmWXSr1Zp/3pVTGysngkoFyKhDgrHx61OeDtgaPggg+PRGaxi8EiUsVYXPR9BiRNmnEchcQ4
LbwQ8TjEGwg5TNrdpoY29KuArZSvzaD/lbuxGx2nV+SjnRX1ZxDVBXPNUX+GoX2SSdn1AlKOTM6w
Tis5yv0lrq9avE6LG852EkWjbpJPYih7JiBZutxADChC0BgFvCEXZCCB5LVB6Iicysm7/6alqSiG
4tFlmJZJVw+VpdHTtEH10Litj6LT7/Xz8Hx50IGQacdXpLrR79ZDFJCdxYhM/TAlNnpdAyMA1R7i
04if1PyayQVTlopzVfC8RSKV2gB0RWpmg5ZfbzmMx8IDgpsX31Q+EKI5lyijGm0htkfpHZc2Kqf0
o7MxFwCoF0WDZG30YoAY9UXyVad5IKWFIgC4Uu6W0Xm1BwDOTvc450xc2eed/yRcorypOqSRUZcl
unKDfl/fkudTtkdd8xpcqBzN/WotmAdEupakIpHzMKgdzeLIzATMggBj+cZI7ibrUpJ57yWG6yZC
TBNi8IxBX8hnBwqAc81AAzNQd9D/RgqZNRqFbTRjv1uj2HIO7+tlhNc0Ai7kb0x0pumUuGzGvHsE
AkBvmO+aKLDMh9Pnw/4+UquypouY2SF7urkPqm6tZTUyGy8DRbMk3WWRe1oA61AkklFVlffCOLUA
qQDwXZlWnadH5w3YgPXwUojfTsuQvvos7BJydDoesyq6tqhwR8DTH/jaTe0B4wH9627pAocf4CJn
+dngAjDiGe3Gdh1wX+vkKqOUW5M1JHIkpNdJT8Tn3UPxCSkISUB7PlBm7OgG/csdejzzH/Mhu0Nq
X94NnBuPdV7Iism6hCoQsMkoifmqLWvWgEA3XC7N+ErjXXO875Od3uhDPCRjnqY1MJPQ3r82GNU1
OVZKrJDeM0VDUIpeX9yldJoIbGZzNU3gexVAyjNjWFe70cyDmP3M0OAdT5WTyN2eox9fLxvk2XXU
DpBwxb/3AtNmVW1kTFqeg6QTKPKoqAIxJBAc/VYIgMXuVpz4h7WFeBohx4Eis4TKzuctrAGSBfRe
wLbmo7xfKmBKhNy24q+BD9wM+hNlGXpAeu4+y0DhVAdmTAZXh4kU/WIIr6zsRpfv1lT0gWkDgJe3
MQViHmF7mUzM3CyAUFYxJAV2un9ggAz7Q8uLpaM/TkTait7fRChRUy/gFKdWd9Xh2K5TkAugcl85
ysNYt6Xh9YkmQ9QC0VL2ed1Z2gENHsRw3lRd9dq+BbZB27aOUGqYMOJoDcNzfZJFea5liAGbamgo
+WMiTorORgyzhxEnT8AUggKdiWBAgpen7S3HtGY+IPvRhgdLvAHcn5rendZ+meGlMO2E4ilKdaby
pfgzKGIIQMQIaPhwjchw+9IRCDuAAumC1C8lR3DMW8mBmwQQylucu4BiDNEd7C2Y8L05/VsYtkFq
Evg1uD1RPKaWW6AxDdRZc+OlqYouqGOqXp8WwFIQE/lTtKZjtV8yBmO0pNJaJODvNZbrFMObkzqC
dw38iub8lFmlf1ocQ/EtdBLiMafrAMBTKHecgPCsmI2w8XDF2Un9EmIGagBfi8Z5/TKcpgVvqRso
f0umbhAHt3FgRaP2jWRGrWeFB6M8WtOtmCYg6X5Qw0AAiXeR/3UCAbUQ5F3Q3yeiAZVOiCgFcrWI
WksvLTE/K15NgMsDFhnHnFnaj+IUmj9QA//qKjsZYITqaOLtpANd2Wz8HHRakjVzTulLA4Emkn8q
HlCqqZsqnQwGdHgexVMCl3xsMZCHWojgTMAW369OcYUeubeYs320ntMCqfMqp6zC3Af0IgHI/9CR
RNlfeqd3CWjAwHUGAFn4j88akVWr1sxz3ntrc111zxbYbCqOb/oSVr3LQD8QqSFqKBJQ2h1JaTqD
XLfxgAugAbwSTWeAEnSTc9ClHLSgOuYXirfsmr+Mcd7FovKK3ghd0b506EZdhag3weahUPY8AZML
PGovp+32y8v6XQa8IoqvqCKjLP55++pBkSoNIJGe/DwsdtUf8aR3Y5+M4O/SxgGf9uJWqFrxHmPk
u9voh5ZLHVtSqFWny5BbygCvAWkVwYsG7juGyluAXNSZd3qhLEXEmLYhm2j1xkwLFSiok9k2y2yV
XlYAK3pX9z9Pf5+2YLIe5BgBiYj2ia8dIE2jxl2UFJWXqXfGAGCmn9LAsSXax76LILEFgHJVWaV9
LEhOgESfK6VXqQSZ6pBgqDuUWi8EJ9npxXx53BFRCEtNFM6RJ0Cn8WetkDL0jc5ZBeR9EGms7wW4
LIj22uIBUsQRXN4DgnU6W3mUgRWAfOqbaMBaRrImgHVHnPcjfR+SFaGsBx9OOvtQCf68IlC4Rs1A
KjjaoF1EmnUuGZ2PEcPrRANtyhrzdpAnj3J8ll6rlTjpwJh2pgXQGuj2xYiGg9n8h/BuvZ490y/u
WhsgkxynwVLE7UJJELS5IYEmhel9seoJwRKwnPcaeILNLuNsJ1sKutDwGEfAS1+LZdu1aqxLjae3
LQDjnNwKHfBcnlZDphB0bKC3zkT5km5GatqukHvgKHlin/iCBBir3v+WY0A8gVc/HuZYEKV68qCk
Uy+hLAaI1gd0gbuFtHBmmpj3x1YGsezNmVitmEeT2ZRQhg4JJvnwn4mqzFG7QwFQh+sYxNRO6/Bz
Xuwt/Fgd5fZmdZgyjK6jObp6BeV5W15JA+d2ZIpAYwo669A2hhfX58UZmVmA96EC6Wyxw01sZ68N
8BBOawLLmgxVQQ8fAFnRxENZ71IDyWoShc4rByBgIu+cAzoFmMxrWLoICTh6x/JGW2mU7SqrjBfl
0kMlkE3xK/C+7a1lstzTa/rSxU5cErpD0CSCx6Ik08FYVCt5D3zBxluBHPhABriicyF3RR/kcn/f
UEGkkTyDYiKghUen9BydueMIYlDg7fgLKnuRZ13kP0akz4F4sltLzoGxttAE9p6BNwHe5u8WsdH4
WMc4NoZYGg9JT6eT3zqLE/bxBFCKLcpCLlYr/GsHlBwwvsgt57ZlqTUKh8hpoXUUjS+UyoVJ3I8h
CYya8jYa72ZwqK4L75YgmkRHQVshlKZN0toVwNmvwAqBhIzhRwfpJv49H4AF6WZ++g293kqjLFVr
W2PORaiAlj23w/08ca4eVoCy/T45s82hW+Lc18ANaUDAAQ777GyoNQDy3Vaad9pyeEdDqXLZGzro
s7FrQIK8GA2Azk3Zpcltm2dGQdv1UG47CuUKBJHICa/h/3ts8CdEXvoye5rDz6Lyto9SaaNAYa0V
hBKMVgmgpXca8KtGrd3r7Y9/t39UzG9aUrTKDQQpixGk4N41lPmmGiWOiTJfm9v9o2L8NBHquDXB
Xz8dwmvA99oVZkmse9DqWAEp2bU8r8PeQeRVyIw3mcz7rIBajsJH0s4l4GvE0W7K8SwFhxPQXY7A
aubNbXwphBKPaiHdQbLeaPSTKePV1tBq8qZuvfrRuO2PE1ri+rMBr2nQFl8AR9COLmeeUJbqI0eA
tA7ax9DYQG2pYI2DCoxXAEM14NAFS1P1uhTfuNCR8wAi83uplY7tVjPBXKCUIloBbxHoRwG9kZ9Z
0sC5/1gefCPmSwpTEXqhBMGvVwAwP9J+KjrnDmLulYWqItCi0e5NN/4CmCerMBNQejOa8hXtd4KW
8kXgPKCZq9gIoXwEwEuWaV4gBKx7jgwYnHX+l8uglLqPYylRwRiJdx4IIxTAIhK+mYrX+c/MBOBh
/Ge7KK/QVsCnm8FP4InX0qvkC3btoxi9j45SAIgYUo829hnHE/F2j1LnDGDWYMl7H/PUHQWjSQrv
3cdyCZtV0WPySdd0JoDQS4T3v/MQsGYgk+mAqlzI3t871a0gKl4YtUQqkhSC0kjwoPeArEYzBJCT
TovhrYdyOiNw5QGHg6aVZtQ8IOBFYDdrM8sxVY735hwNHdbHMer1bZcjMQRknNCPuZknEm3Qsc92
w8gP2EQLhRlLpdBAr1u8jaUjUNHc6Hx2KhTFMU0YdJxqFOs2l1CwFmUkWt8zup/lqVqX59GCgA6j
M5pNZrVCFwYFUGhMMvIn1Bje55M46qCmVNTAMp6RFMqtKabuajwCLPvvfQNq1eQGIkWwL63mKDat
saIjy6+01+a468GYLtycVjjWLf5JBuUXTEGXVitH72H2WwLiU0AalsufKNSgL8SLz/hxEEPz0IeN
uRkFlyu6HYnibBSjMuJED0e58Cxxdc3CdBqJY0TMs9lIoFQv60GWksVAfUmUp1J6mdKjbpYcGcxV
aOSiVjEX9qXzENWQMZ8bCY4HrAOmejuBmIRzMjwR1MkI6ySuhkE8tuFEuW1cyg5BVkoCDS0MoOg8
rF4Pp31aKlOobgHYBH0MaJag/FyYNVWJNZceSsluJzwb4B47LYFpqaSsj/wjGT6kn14loL/L1shR
Gbd6u9NcXcv8wQQorh+DFgdc9+6g/JqFl6luAXM+/v3DT5JImhDvV6Te6VxDh5A7n0E1603lA1gu
QCZoq6bPWSLD+SFXomN0FIUYIDtROq4lYHuXwLTmrZc18HXQP4PqI5AZeg9kUqjFr1enBbJObSuP
/H1jU8Ko52pG5OV9oYJiZfm1WO3baRmsgBilW3Qoo9sbz346oQESJnDkCSQHbriF/pjeARfDRqLB
ARbkYvycvX+S2GDZ8laoTK1MbysNaIqI8upiV7QgqyqHO33lHBhr/7ZSqPOKMwM4jGCe8pbqDUo/
Ln9Z18RbAu3WCl5LQPbA9AkV5JV1KOVyi+hBiwKjB/RLBwJ0O68qkLZLrt7b4A3lmBlzSRuRlPcw
SzDbxANEjpFyLajApF2eTisEI1YhI+HoCEIOCKCv1KatrWy2VtS33gwsf7G5qYH9p+l+UXE2j6V4
GIwm+UEd4+1fWghFuZ3KXhFbL91HN7BZYBfswCy6U0Cwh8Rqfw0iL+/02lhOCp0XeGoCex5HR6Ok
geZoVbV3mcf4jiDAgZrLGcCI4PyTAgnrFpYVjFAo6B9D8Yf2SqAXGkLQw2IvfQAryuhYbJzYBZQq
UE/c6HXZKRw/b8FuqPDsk0DKrhRBq9tJkisvJzOThbMCKj2rX0z5KGW/ivRR0TkuimHInwRS2gI8
4L5XG1ID6vvAFAEfCwwksM9zzo185tS6KE/YRotRkPFJtJvOgEH4ne3WneEI50DqISl4gEty7Ezi
7SRZ+Mb3iuMCLpIFOwm4UAcy+85NX1cAS4wOmM4aAKnVjvYETRXd9hk0dc7pFfP2lVjpRrwuR8WA
dAg0pwWsbgLOFqs479OQ4yFZ78dP50e5sGFCPyqymZUH0qpgvMr9+BZ1odZefKwriNxml13yMKy4
Qikn1qlauo4R9rY8xlekoa0Boa+fnet7zRtaAJUongzckt49vacM3/lpreTIN3sqGWgPFBvUXsXl
2UyDbng8/X2m5/ywdrpZeFTaMQdQc+XNxupLs7pXaj0YABEfGfn1aVEc9XivUmyWAqK3tWhyLCUZ
X3TjocuOGhcrk2Nz7750I0NShVJNDLQ6zoMN+NfifbwYyUDwUjm6rSJvxg1T/4fDRHClqaIpfike
6uvSmHUNdTTATY5IpHGIQCHHHC4ZaS7PJY7/Yt8Ixh+JdKqhMtK1ixoJniUARQZ6a8qfs1PCqvvg
H2CBEP/71Y99SKPicOCDD2krwY+NvvKoeqCkPfsPFF8f4Lbj+BBWBRMK/yGNug0sJe0JPgDwuI41
8Jbt5h5dlILzSrCA6kN7MwJ5Kb5Wnk7rJvti34glirVRnKIC73kjQjmV9FnO96AJR9dmCw7aanTU
8axeMztdShCT7JrkKZ1e5J5zqExDB7qbhEBJwnOAcmpmuYAYR8S1W9QXqnmJ2eDTK2Ra3+b7lP/C
C1dFE/2CHHK2HPO68tvEuk4Bs3xaDG8ZlL8KM7XGo0atwH8a71ez8+Jh4qyE7MQXffxYiSp+Pqrc
nMHqRuwNPbgi8JqlOnM0ZCqBNAIgnpvT6+FsGw17oUVhDjxnlehFF1RgOAJ2/xng0DlXN2fbVErr
wcY4DxlY+7xyit1Fnd1h4OgXbyGUgitLVZsZqHiAHZEHsjw7Q4NhOLnmHA5PDFnoxo6MbNRHoL1W
QDDXkJxMQBOoeeRkvnMsaGlHI4WGLijyMzZihigb5SGCDtTAxZ4AwFSdCUXDWQtb0T6EUPEMmJKn
YQAcu5dW1aW2Svu+m4N0RO/YUP0aJt7Lj3kVmx/iKA+ggBmtFjScUKy95v05yN/b8mIwOEkHtqZ9
SKH8QFFJq260MNBkuunDH8v0cPpk2A58swzKAzRYRblkEGCeLx5orQ7tz7c5BI6bibn8zI3fjF/W
3w894VkL6LY/y6LjmDZKTCD5achQxWgi6wKC4lCAGs+dA37G9ct8Fy2NuhKbMpdU4B2imo7hF3Dc
uI2Dvn/w7wEiCzBkABnVfXjYf3Abk+OhnR8B5iKIyRhGoDFsogwkoVJmtF4PKoDhxox2av5SLReC
cdYDqptzlmQdp6RR1jyWOpqeW4s8KMAJ7IAA6xDe1Q+6Hx94QQ1LL7cLoyxai0OzBlBs5UVwrhGo
bCqF15TM8k1bEZQ9t9UcaoKEUwPdnjH8bsB+xgtAeaugbLhuwF9sAh3FG0D8V4OOsxY5Tom3CMp+
wS+LqXodixhALSCqB2NVwH/Gm8h+TwOdOnnKimuTDMiuOA7rdvLKX9qxdLPnIsiczpWcZV88mWfq
DhcIJ3xgxmGbM6Iv93RUx04Vw8prvMEjWeYGnYz9bsS8L0Eu5Y8wck6MvuC7eh2EscVC0yy+lKT1
QVe7N44Zcc6Mvt11JTeaUQBjfOdpr3JuTy+oQqExKnPGA8Zes6u0dcQdr9WV6aW2e0ld+W1o9OiK
gFg5GN1nAzXpl/IJ4NYYQB295Cn7RcgqD4dvPhm2kim/UZkmWJRHKGm8nzyCban/AoLPXvLiQ+iM
nNidubvoi0C7NeAXvqTRzTo11SQXsLvLpZ7fABcy5mISMbVkI4OKzxJBnoe5w1am+/hKeDQeSeKP
eHvC/HaXgx/M5+b9eDKp4xuaoYjTGJpJ4GDVB9AOJiglJoF+ubi56ESv8g9eyYUVggCF/89WUufW
dIscyhpEFgrGK2/nGNR5KVhbedVE3tLIkW7Ct0YRlFXq8dqKjdTOpUNk7U6bHE8A5ernaKwxFbiA
XC4Wd3gtHOdY3J8WwXyFbzeL8vVZFUdpXuNyJEHA6oL8Nrati8a1gNgbzzbvbHhLohy/gQdcL4Hm
xhPXZ3m6VXhAM7yzpzx+q0V5ZpKzT606MNtqD0RUMByGHrJCvNQoK7LebB0drRXZLCsrgJS86Hfn
Kb7a2vNR2cWuvp+u1mB6RPZ3BzDpq+9dLx8KTueg9LQGr2WE60UNugfg5xwazCURuGEBDFE2iOm5
2MIc70RnpIpUS8GWDolWazotmmKzzjaXt9O6yNGN9xTVxp7mYRlAnox+yE6+jsMrkCqe/r7MUY73
a3sjQIrEpNNJdBZmNnIGw4W42lVu64dnzW8vi3tUgs/hCueH1L7ID+nOfDRfi6t8B9Zj9xvNpRg5
/+Ok3jO1m9+SCrFUxSt8cauDGF4GybSgcMIQ3qFR7qOfpxyM3Li/xOq3oe7nCqRo4cPpPWVfz5t1
UP5DrvGkqVDd8cTADGTk1fS7zi3eltQeAQItumC6EO3kZ+9aLg+nlpmzBPK0BjgMALZ9QV8tlKEc
OgNaOSCwx1D7LrwCoLGd/UKPj5NzjYCtPn/E0QlLvM7Acm4lNaaVfRAHysnPWXgQFE6Kg7cqg3qW
JWk1yFmJa8WIMjQEl9qTYWVnEuCLirgCn1j1KMS1J6PJbFHWQI2ShzgBtWGacI6W7d4+lktFC8B+
yLKsjGpvQJGg0cEU4C/TLlRmDFPxMkdsVf2QRUUJkVh0uWDhFmqrJ3M618Irpb7haCrJqH15DHxo
Cz2kBf6EytIBn+yly20MaunE9Kts36m3ABqa6zN5RfFd+EYXFcwcER0mqTAZRidEc0GaJbmBziS/
2+p9DrIK0h/aggd2BZxvHmod+8w+xFHXa2cUqqrGcKERGDPn/JiB+xfoNX207/8Wg49kD7Yro25a
MwOTraGGAOpM9mF3KfESpOzb4M9S6DdU0wrGIpBpThC0ghTO7luVkxhg2/OHBMrQ5kkr2nE1W6+q
H7ToGI2lM07nk/p8WvGYZ2JqBA4cxXb0aX0OE/u4lCPdjFtvBLRx/wsEAnab/CjmM5EHrcbMWmEu
kEzeoqwP/LbPokDa1w3dGAORFuBIynHySECXuiB3tdxsDxoLO7kELazEebuwV/ghlmz05i5bRsmI
2jXqENSdC8Nhqo6d8TAbqdMLint6M5lasVkhtZlZUoBydoYoAeTYyVUo/jz9fZYjAj6EjGkb5Abw
/+elRJJQFlFDMuVgZVcTZ+lB+tnenhbC2q+NkC+t3BhLXWQZaT59vDcqyS4xC93tVmGfFylHx5mp
iK0sSsmNKMm1BOiL7/F9suvuSZlZuVDdwVWB51tJzt9iNRDHsJUof97CUBk0ZL+IxNwv0jO95/jU
93422pFvBVCXxWKCcnOokJsFN2JlW49gTrlf9wA58wHwqATtS3xB2DbqoPkZXXa3/yAzwNEShWjp
RuGlbqqnUkeZKz3OrupIu36XnK1InVpOpnrKAbMAu6bkvAaZT7XtuinrXso0KtIaG7u0tvTY74FV
tNMlsIoIGA8BHw5nn3laSll1J5hA2KxJzK9hW+X7zngR5SNS+Z3IS9SxrBpAO4SfSQTstEVZdYwp
PGG0sJ86GMBb7TAL3wmqQK30Dh2kSV947IDulxudCAAY9VzUAMhceCRxpc0eIQltg9wRb07bOOty
2Qqkdq+YhljQSRuJOT5PUjBUvtEiZ8Zrm+WJoXYOjOJmFo/oAhKE67E9Bym8NwC7J385vRrW8KW8
XQ4VWGjx2HZrjv0bkCc4gujXr8+GwdYv30G6eYUxlj5spVFeeDA7ZVRmNKjJ/Y2u3Fi8xxdn12gH
bK7NOubW2noRihT20GeOPhu/Vy0ZbXWd307vHWcxCuWBB6kRi6Qg2fTZbcr7Nnk9/X2WM9pslkL5
26EeLKk2ScrDUH19vkZU5jfW9b8TQvlcdSw1CwlgZLSlQAzBNRr6eh2clsHbKPL3jVftSk1rUhMP
nybK/VZdzpZidU+LIIpDXx3bvaJc6DhrhTYP8GmY0kj0i67CSzF/sczbuTnm4ssU8nKEzNfcViLl
B8DZ0U1r9V58yvckHGtjO7kHeCKQP1c0KPmmc3qJzCBwK5FyCYhpBV0GIRuux162+8IZOhvQ1Z4K
7inJQXdij5aeQx9MNg+khNm6txVNeYkpDM0KZOnvNzO4sHLX8vOr2kfniTd6igOGuUdwYaFpENTk
/ull86yAchnCUsTRGsOkk/W8V98awgCvcDJ+HLdBP0l0uQQs24wLWK8UABwJezkxHHmdfpip9p24
bbOVdEVHaBUtljrEiJ23eGBDIRiu6Q8do5LLnXrW3oMfnaM4HPOj6zsxUjmR1mJ1SvnYRGdDzwFT
ZcYv2yVRPqSp+mwJV1R9xQB1WKSKRrvzjYCMfv6DNlLecihvks+LmaUSpJENVNzUl1VXQiIDga/o
AqTsbPgBjvLTSsiTSbmXpgCwQ6bh+Q3wGUcRn0Ll4bQAngaSv29cpJzkYacTDTTW3mmE23q8Am6V
owHU67QgZl5ve1iUF+lMcQ2lkOTW9HkvgvpAGZTLMY29wUptrewx2V24jZifGa0R23iM7idTJ8T0
DoZ8fHA7ueFCupp+KVO7P/3bmLsMHD8Z9CQEcYfSo16PhQl8LNgE8yDJuxVIT/9OAKU6Mi6JIg+R
GEhq9CNcmwbnMmW24eqbFVB6UixJI1lgB/Hy1pUGwArjlR6jPxCpYCBIKQRFWPIyUKItN99ZGXqN
AAqCgRN6GkmUARhUW4hFJNmx+jep4AEtMt0wWFz+K0D+rKC6miqzRjo71PTWmi4M6U7ktaSzj/9D
BHX8SWpFZU56B/r2XBGvNR4rJ9tPbdZAHf9k9igSFDnyvA4mH0lnakjgs0kfTuuAd/A7fncjjlKG
VACqabwA16RqL4TSPOuEnON5eYdCeQ2p6UdrGtFPrMwXZfRT0FNn4OWeeDIofwHH3itmhMS02ff3
rVyciXJxb8ojx/bJZ74EcJvNoiKMqFUzbbHgliL5zhrO5OGwWG9wNh0P/ZIduKGHFeCM4LrGYN1n
Ta76OhuXVSD3RwhC9x4d+tE5UBEmn4yciU3Ai56Yvv1D4JdHidKKsdGhkhKXYCc0H62x9cuwsgdu
Oz4zKaRvRFFPEmlY0iUxkdpvXdLZkHnm5OipbTm9ZxzknfaUPq/fc6p/9pN+pszzUsg58Qx59gzg
XkwKfcdrg51cBKUTXBvdVCbJM3glhKz20J1v63Vti1wmIuYRbURQniEbWyGTZngG9dm4nR9bNIUS
gtsz/Rg27tw40RPpmuOj/zGNayOXchHqBGJXeZBRGc3yqzGun1rjcax4BW2eFMpNmH05t8oCxzpJ
plvWvyRlwEidf/oGYt99m7VQjkIbTWuVSNZdDVDxXIG5HfuC6MQPJpkFC5BPcOPn+YkjlWj0F7+x
kUr5jTDHeG4nwLiEukEWvKl+xMXoWpp5hQYxXyzro6bVvT3EugtacMOTW4NTBmA/jjY/gXIohpJW
QKCF0Y0+RjpETzuTMX7stj8jQAUidHIxrFteA2sBjNqudcVzL2yH9iGffr0MTa5nogKHtlx3aEqT
XHKvmXeTv7ikT4HbuEWu+i9bjjY+A6OGwA+m4eiEvKgWqQeAQF7Z9ZHwTodoLY1NsCflnuDyGAOY
2qsQIj4A6iKVSOlVokTDNKgaehOi0h7ALNtLdity7mqmA9gIodRIWkdVSFUE+IL0UGOiP+3xXJrt
aJJ4ZsKMcjaSKG0By7E1VgtKOemelHJIA2Ej2MKLAixEQrjQTg6XwoMjk9YQMY0TPAEtJPksJwcO
PkDkOD6as3/0qzYHWVKN8B2kK+nozNnzFItuFx7i+u8xeWRMi/9XGei37KwYvVSWRY3WB1KIssMK
KKO8rDU7KbqRQkWisjrUfVuAowCAAuVe9YCf7ugy6OlFl98IyTwcYHGaGLKHSdEj8EO/9Lk64e6x
5NnWjb0Sc14lPAHk79u35TrqZaRDQG28iumzWnOyJ7zvU5eYiIqJkMigpGh6vwt3pXrL8fFku784
nM0OEeXbLKDRmnVqcxKCPsumM442oYdpz2Kk3WPMXY3X8YHn5IgVnhJJOZ0lWQczRmeBpwL7FxYT
jaJdR7OdGNdlco92ggwBHGeZTBvaLJPyQXmMWnNTQLfN3AVWKmabL7r77F66ENDVhOnmtLAlB0mV
HQ+cmulhN4IplzSBkaUsR9ReZYBpxXroNv0O1Fqc9XGkmKSNY3OKaz0Az0uEEyoToFNfYpzMFRuO
qvBkUPFvo+pAmylwbLLuN5JmC40zFN/AfH0Hz/1/gzXJ/bhZiFlYiSqmOKfYOicp2PnS4HUwME0K
Aa8EhwB8DNqdFnk26MKCkDfqf5rLlcHD0mLHDBsB1BqWXEiLeMGRA7UW3aG5awKS3MmhYKJLLnHe
gDLRXdqeUHqXCMonkLxpKBO1VsEMN6MEoOeRv+Stk8ry5azq98JUIBO1/kjTiVMaZO3hViS1xLbO
AWjZCHg2dIe2c7vukWOvrNBzK4C6JeoOANiJipzL6IeB4s47U/Q7d3FLDzzBAyduYK8GMDMgJJcA
4E3ZaCI2gjQkoC2twsmLdOEKCFicujBTKcCI9V8ZFmWhZlVF41yttYesYy/bGAUgjrY+G53GChSn
QN6KF7xylmVRBpsLs1io8VR7iwpu9cxPOs7lx/II2zVRWoCMD2BguwSDqwBNFkb1wooby26llEfB
whSkAcZGEQFfgi6Pz16hTJNVSqa+g7pZtvgiIg7qQve0yjF3ayODuggNI60S1AThFsrovhTMoCtj
79+JoC6+JCkXUTBavIR7P14vBx6cBjMJBxqVP/tE3XKDWTb5bGGfutohUK+pP9rFZCOie8d65Q0W
c+VRhiM1iTWtKHK/p3vAVuCvAJ8AV947P9+PlXMBse5wCwRQaAoDSTxKp5+1oK+rpdOaARcQIb6R
gkKQ7Qb0lzw4v/+xLOSwkBMB9Cad8J171UgGDDNiWc0DGXtPMPsUXUWYYQSKsn1aKbjSKCsahygS
hxJmOj7OhC9DAmpHb+eNY5K6X/CdMr6Fzfvv4qhdnKTWypoWec0lBf1Hv7PaKlis/RxlnIWxjfZD
EDG4zVUeRTMQmtupA8RahOn549jV/K4wttV+CKE8Q25aXdqWcKs1+m20xAvFxuGcD7HKL9frZsMo
x2DOejJJ3Vh70m0OsNwK1GOzO+/Hy8SzvOQYoywdO/ULEP52vLPirY5yGOYSJyC3mnHNCv25Nk+2
rkw/Ti+PJ4JyGfEazT2gRmovXBVvyIVd2/Pe/zwRlJcw0NQTp0mD+ES9CFXH+E4SY6PRBnW1Rp05
WBk5oCK7BQWqNdyPmXt6l5jJ360M6i5VV7WQFA2eVQyEwV79+ImAI+l79KWiL1lHU6D1xKNmYT6V
wWwG2kpLB/cMnU1vo1xKI+IZZr95IMDdqjv/Jl6IHyuwvdCHLDqRDoj1Rl3mEXXfoETeiaS5DC99
+GdUHEyT2gijdrNSY63OR3T3ln1zrsOklsKQ7Nk6KoPqoxFj/53T28ijXGzRanNViSpS96/rq3BJ
uDhjPwqaR0x3TK4MKPxvWe5GIuVlFwnzWphVQSO2XrhJFTkRb6SZaVUbCeTvG/cKrk91tRr4cVM/
s+LLIuMQSvC+T3nWBhMqVSgCzW8qfuaAgpVfTh8KTwcotypLAFZZRSjcVF1UwqtQOHJ1HoVPLa/n
nriXL/57s1GUE43VUOhUHR5uri6n5GpMXoDNZQvGHYhaUX84a7hVMKJOpyRSPrXRQIom1rDb7vfk
yR4ZNOt8+ZHM9UT8uWmeNMq9iive5EWPjYz3JF8c31aCnR0XH7TTu+oHN9/5PqF3YnV0wnOSwEE+
JhEK/W1vN5JwFcuvSl0eYnEJVLm209W6TZPpGOfFxHPDnLXSb/c4a4YsreA41GDxOjv1i3vQAMyO
aev+sutTTsDOfrV96A6dEs2QihAtEgnKQXpngD2jcFRbA1Ox6NZgUuFVtZkh00Yc5TXyRU9QToLi
9Et7VIXbVBtvZ4nzFOUYtko5jrRLlVoWoC9KdFOkq91lnMc7TwDlOcQpGgRQNNReNt+rqWjHw9Np
1/E/LitdlgEQC55RuvU5r+cmVARy4wORpbLFB+EnMTLwSMWuUbiFz5vAZR/Mh0DKope8MuSEXP+z
mtq6ftZMoFVSgtPLYu4beMMwhYKKE5b12aPLkYwxlBWvKSvxVesg1j9Of58dxHwIoAOlUIjNPiR+
aTi0uT8eB7AJZE62X28yMssuu+kz7x5kbtxGJHXTd1OYLXUEkWFU+moy22Iqncc8ZFNm+yaamv67
dTRlY6S3az9lAMIeB1usUVcwfEBX+hESvMNrItsEmQUT7a7mcraU6ZA2gimLnQs5jo0YDql3XcPO
dk1gR4EWKF4dxBz1YD5/N6IouxUwJgXUcbynFLE/q5U3DGpjvgv8RCavqZF3aJQBW/kQZ5gcw6SG
EIAW1hZUlLR5Tfg8IdT930aT2IckO9UJi1es9+agubL6dvp8OCZFj5GNQjIJUo6UgZ5eJPW1FPX2
aQG8VVCOYZgnUWyiDpmpwteU83q1w4lTluOtgXILxVqZJfBx0Jis73ogRs/fuQ8+9IquHcxdHfcm
md6ae8uNWnSV8opYbH+9EUF5Ab1VIhVE2gSJOjzXD6SorbuEKcPVSG+Yd/pMWLe2At4UkLiDvBWc
0FTEJ/S6MKUTjNJcBXRZhmdm1u+GSXTC1sztEn3I/Vo7TYYhlhBdXZP2Wpqdo8jlPeeHMLTj0w+h
tKMLk1meRtxTvVsULoEdyLH0/Mfr6kgmSIC729LhGS9rsz8JpfQFjI3VmJHAWtj9H2nf1SM5jnT7
iwRQhjKvMunKV1dNmxehrbz3+vX3sObu10omkdyqHWBnsChAkSSDQTLixDnrDnFw73iWVxz/P4Zc
kh2RjJB3ntSa+3Zd8LIiABUWnkqfylyynDITnPM0Rb3ma8MOeyTmsweVEpc2EpyJYI9t54wvO02W
Dc0LtYH2m2oGShEjR09M2a2F/VDu4nxmhDsrwqJZLB0vX+BI1wJ0x5WrJSdKiVe0d2G3V/veHRWU
NwicQpYalg2Q/X3zWozLoiNJyl7c4V0VApU5/nPd1wWnkw4QGY4DaloQU+S8Tsn7qppjlgqGZJaG
Ho36CcXOJfuA4M7WDuWSPU0zDHrBxJkjctCQsxzATTY/Xx8Liw8XC/V3LJTzOGOMQrMEVXpQOkcr
IS6irqn0fugcpw8EdwzHYmBJCCZfaMvPcTkDRlljs9IgKp6b5ef1oQg3z+b7XAQiqaIq48KGouEG
lPgTRE8zGUpRZoRb+6bsI2dArjfo5u5kkMK1ehr0s+n/T2PRuKVXjIkqms4e8sB70XE3Lt+SjzBM
bxeEL6Za2touVoTEzZh75S2TKCoC4KL2xhH9iH5ioEcWUqvH6yMT3V/PrLJr5mZ7Vhk0s4seyRb6
qTyq/nDHWi2Nx/wHyoPH8S59rnbOUarzIz4q/nrHm5j9xuxSqpMFeBEKUk9D42kYqOk7d50GID0T
CpUBP4RBaGOOC0JJXxrT3CMAGsXyHHfp0XJkxX3pTDJf3Qwp1cwpTUI4SZa7xT3ToESbseE6gQGc
R/XS7KB/us9fqWQFhSED0u3o4lYppTZntqzHNrJjXKJooYMQct/1p5Tuy/XYZJKjSrjZQAEJyQPG
Ask7KCnDaOpB4RIY4S0Kreu0emMsk4ATrpQOGWswa0JYhi+4rko0ZoqK4yIC+z90fkfM5nWXZzHh
IsZuLHDX/8VwiikuMAxtHx109IIziHgh5fYQmoHiuIq+a1BY8TXDxFS00GphJi4ir1Iel+lbUbip
Nbh1cgSxu6tXkWRkoi4gHUgMg0DWGnLxPJygiiul1yd0MeMxqjyofnVavuV+sa8P/Yn8LF4gFvGq
B8TN97JTXuSF8EEbnDDUtEHXdu78TjXOWlo0TTAvuzrJcTjezI3uqUV4m8jytyI/VA0VdEyQYL1U
vkMTNSsbAXWi2OC4McHFBJTBKBPKETgi8L0aRQs/9LQgk3o+IsB3wH4WQqdp7Y66/clRJPtWcG1x
oHWu6w61bGhbMf/ZhAvAt8tWGWaAcooHGr6OyujltZfJECZvkZRzd9Z0RYkJhQKIX3J3v6zWpqhM
OsXvgEh3zY6uD8vU15A9LD6bZlP8yUZGbpKu0wn3UJqjGFJNe3AJWQcmwOXOxOq9cmV/UEEVUg3s
+uigHQpvmoS6C11yN4buxC301MwX3Mmnm84Ibf/6phVlkODQGlsSaGWDNYWbLjsLcXc1ywDgpmP/
CcRVj/VN44Nff6cduhuwVslSogIHOLPILVA2dBCnqWDRId0urcbPddxJMJaiYxAKUOCSfvs3oAXn
o8K9HznLDk4wq+6CWu6RdT7avkr2ZAetn/37z0EVInEUWj8OLnc2by817Mm2O03x6+w2755b5XB9
mS635vn3udhKBhKOmaMqvtb+aO1Tizvyav9z3cZlYMUF2UaQ099U0/naJPgP03ROqeIbUeaPBrTF
Fy8ER3r8i9gPvY5M6fu7mADN0iyEN1OFhhHfqjJOaELHvlF8vdP2gx75E5CV7mSMO22MiVuY2LvX
x3jpeyrFCQjNcUjFMbq0c7+gzkK6egIVVGr8ifTfUm49wUkBA4g9gJyhV8qm3HYK03KcwgUG0DS3
V28ZzbLqpn79o8SmKl6UJwcN79MhWlzl5frQBD5/bprbV8M8zrqWQIA1P5aPpV/tdQLViskf75E+
9bT3cxefmTO5u3usRHOZNnEE3eE82hu5Ap21vC0etE4jku0s8H6GEbLhLI59KdDbF7SmCw5hMHF+
VqyToz7Z5v767Akcw8F7DZ4B0Snb4Z3fqbUEiFucSg3c0FBUv5+d4LqJy4NJ3Zrg6/HFkIeh7kAf
PgtRjVc/pRNUkshxNt+dXYQdk4ngQQSR2jxCflRtkOWtRPFBoedl2oLjT5UsiKB7SdcMDQRbpqmS
y+mqda2m6ZwwLnHloT2mj0vnMoBB449/9D/Wd9aaIbsKCZKAZ0b5CUQzahrWC4zGxxn0QoNHgtwP
j9VP0MFqKI7+F9zwl2t2bpK7rCDtuKidDZMVdXt/gXpl0P0O/Rr9gXkwZRCfhSg1a3aTvh8vU0uw
jEwnNaDadbmKVZzFXRevJeqi/ZHeFN7o0qcYHJyJb7y7L5aZsgDCY+Y0vgRrJQW6Khy7DBTrYMe9
WyZ3bfH9uvNf7q9zG9xzeJ2ivtJVB6gDh+7Vqve1UdYrdBklzk1wsX1CGwxzS0jpWmDzyhRcuGwv
Gh7/t4GwgW6ul0VlQ6NzgJVyMXfp2Hp6KCtByQbC/r4xEZGxj/FWhENr+2kY3SHxgbeSvGkuT3vM
lsPgkMSGIif/pKFRm5tLCjX30Xqd1iBBCimaT4kB4tzsXjdvaPjr/RNHLairA9QOWT/+Pe3kUE+b
oN0dpG0IgfViD7mq4/9mgrslAaHT6VSBiSzrvTS3d1MmI+cRBYTtKLj3mJUmmlYXI7hPapBopDdl
+2yEr1kTSy4qAh/AJUKlOmPMhJYpZ6fLDbr2LVoasuVhUI91BtbCRIIHEmRWdAO3FBSn8eBDqpdz
tISGtrqYdRPElWuc6l30xGK4fodOIb/y/9W+iB5kIHZRHD8zyy2T3cfOSvsZF5Vb/QtDx2beuk9u
iyPgNEiKyaqsmiD2IJJCo5zggs5OxfP9VK4pKIDDmWGa9Z0OEe/TigDx2nmmgWJ56a834O5HOyYO
rZvQS4PMduPcz8H6PbmK5HAWrKuBHlvH1CEUCwgqt64T2M+cdoX/6P3ktu3nif6KHYkN4QRvjXCX
UNWOJ5KoMGI8hU+sXgTmyxvCSlR4+uSeTCVW8IbUzwbF3TxDZe6nynk7mBcPpd8g+xb76jNjPh6O
DDlOa0n0ErruZog8ZGlZ4knNFgwR/STQtf+eHZKAKbXlLoDxjss6v9Jg+vz+d97ZSPmjcjSXOQyB
VwqMNaDGjZY9XY9gAoDouQHunGyShdQGwVRCm+BXDXgS0f0xKB7Zo8F2JEFG5igGf2SOIHA0J1ib
smNLfihdhNQg+iTmXRjfR/23vEBHX76HLx2NVPWnMX+9Pl7JduCRSwqJy7UZoBJukhNIpMp4V/a7
6yZE3ondj8ynjnyNhUPvfPtrzWCqSuOwhnN9B3nwt/qp9sl8WIHyjU8obizvfkxAyAratYD5Qv0O
QNtziw44YFWyoOKQtZm7oMbQSv2frcx59gkmAA6xCBgiEL65lasXZ+ogloEOYtCm617y/Y3idmcF
QwdtDqau0rwbVHBukbv4VLh6z84M5HqFDuKRfG1qSY5DuFDbMXHHkV6EsR4XeJODtrdyv8RfGdlX
fVhP9NQ8ajgbZLtZ4H3UBNMmU8Z1QB3BeYbaqvaQFwvaqQYce+Njpax7U8Z7LDh9tkYuXi1D2FIn
qoD4p79W5XaVFdNFIePMAHe8TYbjTEWcZUGnPzXzz6Z6bsm8d9obuh6WzAoUACRMNPLYi2zBWDDi
nXAzfzyXyZK1eaelpEaPqlvjfYKjPNnn/zQjKCxYtUkKhBB5/dYg5/X2ZGrJwAymt82CqM8Y/Sov
8czIj58hSCYtNgiSKvrZ5HJe33V9FccFLAIeSH+CoQoXJMNtLTRS/1eCzTJv4fZAPhE7HdkIqWs/
NWhEQY9ABr01ZQEilkmuLT9k4BrJLtC561hXOFkcJiqg9NHgTg31+vQ3MSRKdUIjyPZRZPlUaG5z
Kzdl0FhfABwM1LzS3WFp7quV3kOs1rse7QX3c4pGMqoCm6SilMaFXgp2vXatmZ3G11HKsNeT04OZ
xpQc1OwKdeH64ExHEUNn0tr8OtG1KmyKLqVMTU8D+dKltltnLgif7DFHcc2/PiyRORwmSE7BIrqc
OXMjVZdatXDdGeebvnxd9Bdi3I/dY1nf00jyLBC4oKmCqx/9x+BGAtHC+elF9LXrjBynV1yZqwv2
wMea2O8/TEC8ZCNZbjNKFP74stpVAYYfNirbadHyFz6GliU5hQUud2aD27qOMoF+j40j1zuXqN9q
lfhr/IEYeGaFW5nYXmljaFiZ9Dj8w9gcaRB/B58ytmroyfqiREfkmTVurzpE0cyaXXvVfp+ZLshr
IOeueEnikp/oL2TPtg9R2OhnVrlN1erVkExsjMhCoKDCBE6afXuwSt/a1/fyhkZR1EVuEceyo6OW
gjT6uQvWk02zjEXd5VS/NKfwmHiA/DItJsWnR9l1TfSYQAbEgClNQ28o7415P9u5FsIc+VaDaOxP
rqHlzGWXxcpTPOsO0prpvRrIuwGlljkfzcpmGHs2UKZ+XgTzIbthFDfRbfjAZAqgyfesHWQPYtEG
3w6Xm10wWVp10YQM4Velz2BAM3yT4XuuhyyZFc5VFxVuY9MS8Fak9V3Q4D11ayt56Qqi/dnCcY5Z
FZAXzCsb6tzTd6u70eLUA5zajbVP18ciynfDEJrVWeqK9fyfOyRVhgLsgRUG40G+zYMSauaOn+fC
jf9Yex1tOWPqoye2kkQXthLcKXNmlnsNJgqQ9mEMs0U/eEt8WPSfxHq+PjaZDe5kjo2lT+sGNqpx
dYtqP/SOW+b+dSPSCeQcvRwXyw4nrJSxTw5ZkN3VLzpKVI637DS0SL91QNoyFk6hCzpg0LAAUUIW
jbvfG70yW6WNocXlVyt9IYrkpBRO3d/vX1zte7NgmQ94RfmYJ76SxW46Ha/PnGQMPG16CZBzNEXI
0fVD445p6JapJP3/die68LLNMDgvK8151hQdw+iC7Fn9OfvWjum32beD444B9YxDgh757EEmiija
vUhxGrqmoXcdS3S+qbIlMh0y4ICO2tYr+l3TN65lfilkPBCiZQJmhzqmCSKFi+b/xOl00iUxUH9O
D9bvfTt8d4hkp75d+PhJxLchBUSBUDcddoPbJO2XaSahaoPSq/bTY3Yfnjo3+9bcM8Bagl4Fv75Z
HvRThHdR6XWH9LcxutpOc40f9P0FClyoUGm0AH+5JIAbiQ0BOdxOgy68BxShMCQOKSDw09GYAhy+
ZaLMiHz++UiNzqhmuixNoD2Bd2mKPYJCHMCGKnhx0GLs5X/QP03yXXmvuWDwk+qdse9zM31mn5vp
EMRIq2FjgGZEUUgIg6XpCi90Rp/o3ac1TV+v70CB+5zZ46JIobZlzZL+oIO7V8Z/NOfBlEGtBZt8
a4LH3A8ZmTK9J01A4++RdgscyfUhiC5UZwa486schskYKtb6602B4jI1pP6GBs2xh6z1B3Lclmoa
QBmifGGjfMk5CBSkgE1Hvt0gg1upXzQwz824ol4fk8gNAAeAm4Mk6RLKUWWjPVpg5A7C4p8Gq6J7
C8DjnWYE5TDur9sSucDWFlu/zeZGH4mCvP0APhQ01KiZB2YcgAQkT1fmt7xfb42wH7ExkugEwF3G
+GXN94SMrqJ6WXKvrA8FVNraURKwBMEXOjMU2WYD2IoLhiS03FaFM2VdUM3tbpp0F1UZrwTgL01l
8EnR7G1M8URJ1eKoRRHBu5sIeu7N66TsjPjH+1doa4PzuT4a+8pkO6jD/1r1MSXhrm52141I5szh
DkonXMu4KmEgqh/n7tGmuxiIZ5kEMosnvB9sh8JdyEq7ICRNsTLKYgSx/qOaXkL7e0ZN155BiF4/
Oroq2UtCkyoSJ5YOJfqLbHIIvstyBWlWYKJSM+Z3q5G4inkqkttkPLWIsrnk/S90CeStsS01wKX4
mxl4kwwtH2AQLMgL9Qs7cxsq2bSiOyeTLkMAwlFFMK7zDRWuyFkntcPuNfFj+ejcsORdsu92Pfgw
XQIW8wX4zA/sYsC4DaRPKLQh+QRUW9tDGw8A7BJM5QTxt+GbEn5xlJtEt/ZzLKPkEbkk4yI0CJ6u
wKFyY0xHmuaFCXNa2oJP2t5Pc3w7oQOJNpJ7hahYZG1NsZ+yiU+kjzQrS6B6234ZguQAhBleqobf
JG/ZXjkhvCjAm7bJsOpombrQjNS1qKJtDntVDzbiRfOQqncX4BIX5CmbRfKUFB3BW2vcrSKic7mG
DSYyqab7fumCmgwS15CZ4C4SSO7lUV10TWAnxZcsxATmpJXsZFGGyMLBi2s1uO8uC0PFoAAurOEe
SvbGKYreJG+QkrqfTzOu8vEpl3Yxi4aFq6CFWyfFbuaP+9EoaUpNDCvKjnl/n42S94koVqBgDmIA
PONsSAWf+92SF3kVM9r+YbgtAI8m5VMEsr13h3YbsDkGaAMY+mIQdZ2sU6fg8J3K1F3I3aJPbmwC
IlCWEi8QHPNnlrhDpEcMNp0K95au/AFReLcqXNsuvTw9miVExew/1wcmuvqd2eOmDwm2zFZDkKZP
J9ZEvx6sIDlOPnuJyEmHBHv2zBh3UQrHOJoXJrzaWQRdaSfDcK1W88z8W1Qerw9M4BZnprjIlydJ
2FOqNoFRPsb9gRa/aCQxIZ07LuQVBRmUxWJz52X3QBvu+oP2iSlGQipvLwOtC/YRiBCRfiTs6nzh
5znCGyBbmLtZnV27eIhlFVyR520NcItjRDbuIbiag1U0WNs7pdAfsunz6qiukRWe1ZmSK6ZohVgP
HFp1LNXWCBfv8Oq2FdNYi2CxOs8yUq/Ai0MmBymaNdyWUOlBjwyiEPPIzam0tEqy9gMGlZsPSwuC
Etk7Q+gEJvo8LJReIK9NOEdreh0cDRopAxBagaCBNbtHAUgawoBRkMvT7aJp29rjnA6ZMichA6Bf
RvZ5UQo3K724k2Su2De4O6a9tcHN2oiKX9TMLd60euTgsW4rLyNZkx1UeReXLC2C0vXdKppFwNjQ
mQNkMtIw/GVMKcMpA3MISApP684IolPvQgFrRz0mFCFlYBSMz9Fs4C9M3cSbii/PoQUXXABzBFVL
tIUdkVj/YfxybBe9+o/lDesbTH6N+7neTbIStcAdHTgKOihARIxzmJvYrrbogAsvsLTK0zQ+W7bs
fimIsA6amjT0HUH4yeDRLFWxdtRgKNfaCj815XRfjJabZDdZlbz2XfpVsmyi8eBJgHeBAaEmgOjO
t5c+j2NLKyzbEHu68Vwf690MbfvhZ3fbV/eLX/wXG0BUFcGa6XAWiDNRmD03qkSW02k2yCXio/4l
f5yhC4U2A1Z3/2M/qF586O8i33qRDPVy3xmEbXLCgEIsX3xuNVenkLRZOgB+knUQjrZ2XeZGwQiu
0PVkLS7Ay6yRopI8hQQ7A3ZRGGfFJ3A98/cnAEmTJAI9VNB/aXI3OjAujd6NYn9Fy+5Hwsu5Oe7+
EbWUGGMGIHsaDnvaWa5tAkYh5e8RziaaNtAmYAAIxQMd1SaOcd3FqNr0m/oTGL1/Kfocr16Aa2bM
/R+Nnhieg63PWooMOO75KpqlkRtjg+GN9Jk2n+MKqmwyV7ncFOc22N83Z44zhXFUJVCbjaFVMtv3
XRJIfPFyl59bYLO7sQBSpxIbb0K03Gfpsa9cVdnZywOrEUbgKA0PTT4C1XPDaKblpGXM089Ph3Pr
3Amk2iTSbI3tP0XZDVYQA8Y29k8JsIiGhsBz1HLJ5pPNKBc2h0zNYuiWgIHOqd3Beq3z/fUZvTwQ
zofEPe/URFHx6oJbDN0PNA/7c9S6UWW7Vr27bkjwTD63xIWRKV7jIddyTN6t8dTi7GGMXP1Je9B2
DDEko+OSzByfOqa5Ylpph30Wzt9y5daRkuWKZg4IOaIzyQ10B3OuOKKqpbZNUwdK5K+V25huf6ui
ptEfsiOF7sLgvWUAoCa0e/9hapCtac4Po7AIy1Apu8C2fLr8INOvD6wVkgsWeu9ZFwSfrKmGNNdz
DWPrMJBTdOhAnwaiZlQ1vnTHdu98QHgQI4Lyo8qemZfABqccQquqMaIOPKUFqpIytgRR2N0a4Kas
IOpY5rYG8eDycdV/j8vsvT8Zfj4Gbq+GY0OzeoJSgJmHrjV6EQVPcy55Owi9bjNR3H7V0962gA5u
ISH6OlU3o/LFcT5VMh1k4WwBaYJ3P3J1Ot8Oqs9aHetKASvz5zD+VQ1fiC4ZiGh/0o0J9vdNJI/1
KVlWLQFRlu22022tf77uw7Lvc9tztYxJNRoA3prIgoWy9mZlfD9bP5Z8MwjOq3AQAT2zAvsbGWhA
6373kOekqSx3JV4NprZq6gRtwVwO34yWFHQiYJ4yy0dK7ml60rLX67MlSI+xkfy1wd1+Uhv9O6OG
kUze8IfqHmOqAH7KQ89A8pIxQvidLEILL3hbm9yVJMm6HLuSMSbexfrtm8Wg8y3nnvgsaspeCMIT
CMQYto78OqAq/J0d+jSa3qegFUxvF4+hmBDUDur9DOIZAKiOsnYT4bKBCAHsAXjjg/bo3MOHMpry
bIG5bHht231d/J5lUyhychNJTdWEXCtFo/25ia4uzVLFWySYdWi7R/axmGV8DjITnIuvlVLHajpA
5bIZAmcuD+H6fmUpg2xHwQXOPrKWsk9gIq5AG9cax2iRFXLYJ/ibGzKlqM4jG4K8BLeF0jgGE9li
QeJ0Ub206tBR/73qmt0Y3U26JIcgs8VtJZKj+DIT3FFLTfGM+BTVBmgwGpfOvtrIzjUByh2TtxkZ
t4mGuohRdEYFu4o9VKaC5g50DsAZ7Kod+ov862FC5NJgwwATAl4u5KKBY7H6qdOLDsbUF5SnJshS
5EYjSYkIPY7tF4okBS4gnFNj52pLuWD+VCt0p7l1w1oyDOEKbSxwPq3oWUOrBmLwWfctXW4qchPj
el0mt0Mti90iUxbRKTg3bB3NqZzjNe2qxfmCa2jXmTgiQrobVXJr5cq3UiG7gpS76yskDHIWuFeQ
xQI1DhTuzkOCFtoLTr6yDZxP1s/qmSEaHODk18UbA9YrAp7I6xbZZPFbywJtBKtygCWHTzSGVNFb
0+hxrw/RZNamblpW3mC/lqmMgVTkGMB4I96hSRATyrn6hByxqemMbWguXvUpviNUVpIXmgDdAdim
gIu6qP7H86QZVg3l7YWCG8cKb5BK31+fL9EeQhr7Pyb4qn9ippQM7dwGKEa5ZDpUqNyV0teWYCAo
c+kEKlnIoFwcPmA7o1O9IkOPRF+Vu+lL/KYEUN7giax7LMWQPchOI8HIYNMEuYyqoTufT08VWhg2
UalVQWk+Z1CjrCCJvEze9ekTDgygPAcsCwBq8BnMtSB6mTpOFWTJKexPuYx7ReDOTBvr/77PxYaR
xKhCIdMblOm3yiGeY5zyIvPN95MCg2sFXeY4+CwEUv5EMtPVNKohwqVuCaL499KAlElyxRaux8YE
dxDhcapFcZtAEhKYCdAz9Iimz9dXQ2QCa66CghYUSSqfGwyNssmqCquxmj9Sxcf/cZVZQqohWnEV
r0OdwdAhUsRC7OalMI3QN+4KROul+xEWD3YoCWDiMfz9PvekcpTZjBID2r/LZPiFPu6SkfppWL5/
36PybL91WoJPir8O6lGomFUIeOCq3UZAZM2z1zmSnKlwqsCKYbB/cCnkThulzSDI4GDFQbZ5CKPo
J56ix+srLtof6sYE51Rj06RjraRoJKpsr1TvC8fxzPVeivYRHJzq1g4X7MN+GpQ8w/6YlH9yOgZk
yffqknjLZHp0/sDb/cwam9iNj+Vm21WTDUgMIce2+GWvfvp++hnULpH3RQMRa8LiOe/71baztY1Q
ZRy/TuCD0WX3JqEf/zXAc95Po2PMmsEMLJD4tE64x7lx8eP68osebaqqabhTsjrEBfqkxNVjdAgy
NegJiQIT0msJShCVeVjeCMRkWGhBzYOVfIEfxgsH1VL+PgPsSVuUEUalfqLKDhlfEjAOp/Fg304/
ldorRnBrM6YZWwKvED2Jt5bf1EE2PtE6vVIwtrTAvFt3rIcTYNqd+o2RQDDSe8s3X6/PrXD3Iswx
YhtcffkSFu0rVYscKHBr0VOx3Ocy1WPh999gQ8BBg2iEC6SFqZWLNkBh1xr2Wf81XCW+IXTAzfe5
QFqlZjGYMSYssb7UwyMtPlkydKZwCMC6QCkKdIgXgLwsS6JuqYAB1NACqnxpJllVW2aA/X2z6GTp
liJFZiKo+0Dr7woZTY54/2xGwCZxY6DJwPPXO5D7nFkFtt7FO/I1Oup71sRV7pXdB1xqY427zcRd
Y3XEwnB0CmKewywjrRQ9P1HQ/bsgnE8NZIAmRIzhLKP/bzBQvHLx/w0Gsr50QUcGqq041nBY4xkP
zpzzyZt6R8+NAm8N3TysP6vvo+Mqn1RkclLf9h2L9Tsn/Yk9dOQ6VyLv3trmvLvPBidKKjysjEnz
x+WTSl4Ka/avr5dwPrdWuOfbpFcJMXtcdqIicWfjYBtfpvkYRsTTV7TRarELEchp/Zrb78b5nU2t
ydHW1VneQcoJT3st7W/HpHDpJCsPSmaQv/JmTm6HYNBmV+vSNZzcRR7GsD7g8ZsJNLn7yYR8dpmy
cWTRF7N+GQfZCrEV4N678EEd4HDwcqkAYZ77YBZbrQ3EM+rER9v29MS1gAl2gQVGMlH5J7tlfDll
4xo3M1hpX4wb2SuL+dmFfeAOwOCJzA+Qwuf2I2M2ypFiFvMpD6iVeU2jfluHdtea7aEBDh+kCjLc
iHDl/trkG7rsZlJJ0sMmqXKv/VU3Pxoig9GKLpZ40f1nXHxD18i4nomKeU1at/0J8BXNvfRNiSrZ
Nz871S+W3b9lXVlYkY2Oc5myHchSpXiRh5njVY7n5L8dlMev72zRwbIdHnefrWsI6EQasloOOuLb
LndbGeGF0AIqdgxhgxw3/8CIcfFEbzcmcNTRcTk+6TKcnOhKriHzR/EaQ3MJn5irAHdpnZqA5Ke6
GcrHJLkb2tJV0B651DI06Ns2unDzjTHu5MqWFCTGFMmE3jdO5p/kJvk2JF77aN10v4u9fVtgo6WQ
FQEKTD8Bs74Hw3V6KHZy5SOhe2x+CXfoKI6Rp0OkI/AXICq5W2w0y8lIQ4Vrt7HBHS7maCcRTTFa
bbx1lMdE1jAr+j4StgAP4aV+qQRPrXjIxoWiP36O3SV91t7P+4CUFiNMwwPXIReYxlHVk8lJMElV
C7bL4jnRccXcmwiJ/fcwkcR40YpsjPE381jrlck2sWGHVX3ozM9ajPtHNUqsiAL91gr3mC6TcUxi
lqhLiX4TWuWTZVfHGq06Bf5bpu3OWHTfHAxJgutN3IH3/K1dLhwhvUbMwjIYhVcNhQT9xoA2s7Vb
GhfVg+xOvV92zYt5k0fu2LjKBIrNj4T77S/gYtU0rn1CM8qyxrs+Ud3S8ZpF1qEhdsn/85i359fm
IjzqKkr+C4u6xZ+hfjIKyTyKotV2EMyJNt9fStxoIgMBt+tShIakSzwyp9/aZP4dWutOb40P5Kl0
4OTxLgHxyQWSU8+BTUJPPygQl8Cabk1T8n2h12++z0XEiOLZHXYGivKaDwEuEFPOw+H9h9R2CFyo
mytbiY0acCMIEK3zA/kArkBlTbK4txAbeELOsUwlzokWWVXQOqmbd+vOzmxvSmQsYMKZ2phhrrdZ
+qhyhtECOidYWjN2u9TyAD696edJEiGEjzl0hgH9Y7B6wQWYr8vWJlQtdEcYO3tvgBYj9pvU1fK3
YguAP8H19RFVd9StQe6ccMKxa3vEn4Cc6G4JTI/hjdZ9+2c4xifrKGMwFO6hzfi4u2aXKdNS6QgE
KRgksmF1m+luyr9HHUh+Ze4tjAd/bfHMhU09RZbRIA0bDwAcOZXfLfbL9ekT+sXGBBfR2zm3DSCn
wEnTPjXT18U6FOTnR0wguUJQADHwRD13vRRPVzvJsECKVvlh9rNaPpurJrlLipflrxEuEhjT0IRO
jamacE2d19h1YpCoO/u1Wt1VlYmai2ftrzUuKJR0MCFojyHZef2or8tDBsoAbIcf12dOvP5/zXCu
rSVONhojYkPumGgx+uIso2TahOkDJsTyn8Xh3LkHQWVZJjDBur2z1S1fDFDLOCDHzL+rnrOnXvtN
DiwWvuk3ZvnryjIkYOVc4Xbh3eyvfnay7pkEjHnzXwD8WQS9uDz8HeLbb9mEPlJTiGBVcI3en4Lp
T3JYD+FLcjsG6aH6JMfUiBfNgrIDtAchlMEFdJtkShRqmNGu/2mbP51KFmHFrv7XAPsBm/FABTle
oxhlAKhnI9xlQVGBmRZYXy+7tV0I3TwQiODGv2XNxkKnd8AxDAoOlG34un2htzFoWWxkmpCnIPMb
gKOT4RBERpDsJW+oLvMCQjoRMFL0aQmytCF6NaD7N0fAEI+jf31nCY8pBjZHLyxkm1CnO5/Ezlnb
zOmQWO594jFCzOLVRNeAs6920c58vm5NOKg3NBKaTHAB4zZZV/WFoccRujnJflZe6aygSf/r/2SD
r6E365qA9iXFUzcKvSaMfaNntPNtcN0M+6n8ZjKQ5aGI5RaWh4t8tTkhtelgXYw90xsfD+AgOP0X
bFeiTbu1w4W+sFkHJWIYHu1u8v6FRiuBfmdCzLf/L1RD2fFwbVjcCpmOlk3oo8KbSVFPZR0e6YDI
gN4AN9NNWb1eYozPK7Y5iACTAeDFpovBPjCewi7yaG8ERdl515dLWLHZzCOfYLSjsproivVSDr3f
dscEIsW2Dy+BYtAaMO5NeTe2KAJubWrne6tUBtquNnCskBw04ptIVjCQzR8XYfM47oeaALg85rVr
OfldZOau0mOMaPm9Pn8yU1ystXtzQocbdq4FvmGDHCdoZKR16tbrB14y2zljIWQT1OmgDlM/Y0xE
33WNb9meLQPhiWPe371rssFubOR1MWc47cfAfFLRVwcGOc/4pJ/Yfop89Xh95oQxDzBphyCaX7bV
tXjUzEPW1sG6omO5vTHQ/+JEkseZcHmYHBUCEuADvHeHlZEazQRNwRxBr6ZHTY3dHLg1u5WgCIRh
b2OIc+kJXMQrreo60MsFvLXhNB/ixHCCsSjTYIy7r4MChGHUG8tDvM5k/4G5RMsq8khMiYHPb5tk
Vuw+xzPXgo4YsqVJtivXSL+jjSI5qYS1ZXQKon+VNUQitXnuI82q9n2S6IzfEBQKzT+MAKjah7f5
P8vgfn5rwtyHnmR2hQFjY5QL9mqWDxb46yCVYr1G8cGaXq/Pn9BNGMAZYmKgo+LTwFqztKRfQdTQ
O3fJhIaKOEAKR1l0SbQQvkWhV/B/hrgdVlmdotl1jy6UVyjGogMrRUNP99UE03zlQ/RI4hcC2hLW
ZfPXHrdaKejsJtJAHXxGEyIoKPfdeKxSF2yfngZ7ubc8Owo4CiTjZJ+9OC03Zrn1GhqLZmsIdHIN
1pnqkLSF12efmtgd6UcKEdsRcgez1s4NqTTM6EofQHDuxtNxpTJEqtD//o6Hh4nEs4Z5VMFCpabE
NfXUHTv3ugcKo+HGAnfdbA1Q15sFbmMQ5w4Ac/gG9Ug3Vdun62Ykjm5xYSoBn0dsKTjtNfApDM9O
+WWsFreNP4AJ3fod/8ZZ50lp5orpPYMud3jqP9CpcvZ97thN85rWpg4HK6r1V5lPuzQcJQeubM25
A3dQZjWPNBbRWRkDLZKp/eX6YsjWnAsGpjUXvcK+nqJE7Whu7zyuuWQUYhtgLIK+KXoJ+exhhduP
1kcE0KP8yCpoxuqruqQMKZ6pvza4xQD9cpMoyYTFUD7VZetX4SyJJ7JRcGsxm3XexyZyamO7eIV2
bGc81iuJEfHe+H+kXVeP3Dqz/EUElMOr4szsbPJG+0VwVM5Zv/4W7Xs8MldHPN8a8JuB6W2xWWw2
u6tMNAGiUdp4QzXXoPAN3TYDRMHifBUKnT9PnxPJeMjid8yHIHovlphdCBaQLI/jAXryZWWJyb20
cPqwNlcEbK+gbaTsimzfnJRIVddMuOtJta2ZHxLzeT9yN/H98vssHnZJOIFRAKALSk47lD5qwHm9
z60+shYe6QzHF51BxkrsxWZM4EukPkeiciC9ztkjPG/Y5ajmNhkNgIlp5I7adaEVgImybsKjon0N
087d/3ibtS0obfyzOiw4KvkICYkF9mhJTXJbOzjK17SwALnMdwWCSbulwX+NrvY/szWprKRJTVFs
F5ve78zcTjqeFOHm3kTm+Y8JBsXQnRnoWo9YKIJPZmwtsWm1C6fRhmeDSWOgcpQtYoA5aFl8Nqfz
qAQWCWPO/ucZYZKWYjKjfkrmwY00N80/ByBU7X5wll7eSoxWH4vJVhS5KyQhQ1OI2luLJ2G+oH4y
Xd0WTzWEn4UDLzuif/ObROxijy2jpobaCqGJzdMJd1P2qA7fJhwCnfEohLrTQOt63z/OJ2QrqXXe
F7nYCoO7DJbYx1Y2ohb4Yd/Gdg698onZrqTToZdcg8tN8kWPEj8Hj0ViTz8HNAp/SizM03BM0p/c
+4x0WVcXY2JmKNomiHFceQIfDYjI2lHTB+0EHcPnvljRvrE9c8yBmld9BWZakBkrajk6kTy9mp1p
PA9yKRBb1PIv7dKD/EI2vkJCsJCdGpK+nBvXZuDoGuWFMXXhjY5jPWrFLIYaKDcEbyCfpOom0/xY
lg5F6sTj1/d835U1ZknHpcKUXIDsV7wdXUoIMH3BJRqXItCzPPFacjYPFChtmGgXVuAdAyY6SA7Q
8Y/Tt8c4QRRKeA3iIMl2UW1lgoESeYgnMVZhgspEFZCLFssTQRnZ131MBTv9l750wtrnfMXN3bey
yoDLKIB1PZ8wGwx9mSwHW+RzhEk2SqNsNAcB2g7mw/As28mJp/qyXTi6WGaJI+ZIazA5oaEYn9lQ
O6AsSaUf20rnU6LAyufJfm9jwMogkxQsGu7rGDyDWtB51h1KtkApfboftfRLLog7CL39bVHmpVww
tJP2TwToR7VPZgIE6PXaL5rrEmO30//OMY98Ce8mAqbo0JLGjiaXyhwXBDpqboIOfTlwSmniIdmW
H6AfUyFUpeFd9c084CIUYtshMpXrAo0ymSdAVVpGm/6QW0pv9Y7oNr6ou5zQ3IKTtVkG0VDMlrpq
wufTUmjfKpmlH8SvdKtnTuqT73VpLW7pgTEYShUHXofGZsK1ts4sXtcErTYVKI+NM+TbadHFtFva
b4CJPq4Q2NY1Ym2MzYcWhZCOzvsOwWzpBmWt/tGqP6aQR6SwaYiWTiG1jjIqS3EQBpkizhFeQObG
S9ObJro1l9sJU1L7a7dV2UTj4m8zDDYvVaAnoNBAC031qMhX5pzZpXTGv2q8T+K71njZt7cZoSt7
zFk7hXXUpSKyYxUgOai4r+a5Y46Gs2/mZ+rDHrJrv5iQxGh+W+UKetNBvawKP2qMLXaKXfRPuX6a
ytSKmwdkGpyTYds5XDF1pPhUHPxPGDEmVUM1GmtWRL7afS/igxhxbuObhw/GilFxptfYN/OF6lCI
gdpjwYxrjP784gAribWAtEHxcg8E6oX/rhNAxQUD/MuYOHwzcNg1YCUzaId10tv/ZEhxaeEGCqai
2OPaowD/ZvVW9pgTtu2KPMyHBjcCFao6U4IOQ0l9ivTBMoPmKiDj62z0uMmnlmbEHzNNfNwPn82F
XNlnFjJMhoVUIzrlpry04hijTvVVoUe8IN03owo0U1wlnuGUN3k/o3yTzB4Ek+jwS+KArUu3FtUK
brObxqLKPrwUaRNafnunvpmJzElgdAJOCb1Xnbge3RjyNEpWvvYN+fY3H1IVGHiJ5xbTVWaFoev2
VEjgmbgpeWT4m28Wl+BEkP75FeVcjoNZAQdZ94odIdm4c4O9uzi0HztX8ZDQOlTwncc4tZkVrc0y
CIMu0DHM2wrVQ1/2zKvwNIRWDClxe4a01nwweeccL1jo/6+CZajCcs5q1OFEco/CTz68pF/3F+tf
XAIXHsALxDfsQ8k0xk1WUObNXv0ZjDk0ZS3ynY4uCQf1o8ApX2zGoQIWW1XE+N0b8sY41trBMPEF
p4Tch/05CfuXJT2E84f3+LUyxCxVipfVvKRcJ5UJv2Q0yxA7KKwBDU7/5V1mc6VW5piV0pU2ikmP
nlEBZcBTMMcz6hm14dad8o7KCei7f39BJhsZBhIWlYDQLzrtQW4hsNLIV0mucYBq2yHkxSJVSHoz
RD0Y7RR1EhxSEmyn8CGMnwTt+/4i8WwwSNFGRJlEA+GdoQjUOIN5p6vevonteLu4wQDFVBag28ex
4ho5ElHxapA/SeqHoPnfFdmpVtHFDhNuRMrnBfoY6Bmu7GT50rTepPPerLbzgJURJshK6BVCQwhL
P/SW8Ym22iYOcZVvfW8pt/qp80Mv/rL//TbT/JVJJtrmDm/6WocwEJP5tYfcfDeZi5VGX4aIuKMu
3iDfsvZN8qKCuc0X9TTpOT0hewlS66pdtDcaFCD2jWwniyvHmHQjqoRI7+m4U99kVmV8SdPMCuiD
fnKbdp+hMy0MD3PKeayjUfAmx1kZZXIMEmnKPKJ7GS2rz10fWkJ15LjFscCWBzVj6CsD5KCu8ilG
h8wDzS9on6CeOcoDfctPuZkbZ73YEqGa58ucToB0XejsLNB8EalFr/HSe55nDFhoiymXbYYX21GO
rttKOHUZj1qH5wkDFmkwKFFLsImF+muiXi+RYjfzYO8vEc8IgxTg70HLQokVkmPFCuQbFWx5ica7
MmwVHFd49LONYJU55KAwngONZiptZ2kIcaR9YVlYRvkROh02xj5KPK3HvGkhDtz+zNtWZpGZt4M6
IYnvprm2Q3GxslD93OLBeJlLTqzzPiSDE6OikynK4GJmfEbdOwifk9n5u7ViQMKcSqLVEp12VnO7
JvNZHW/Nbnb3rfAim0EFkM0qRUbnJ4LllrR3KY8+d7NnZBUMP2etVqtSJEQYzQUGwmfDp4pzEJ7B
uYGmkcCafFwhHXIcOVDHWR22lhH36Jrq6eq0hQuZ8UX0Q5kTAJzvJjGIEIJqC8pEcGtKhsnulvpV
CYYP+2vDc4OBBKVQiqAT4MaUe0l6r2m+UfGqvPTv3DkVJAYRJLGYZfTXQsTxa/uDXrWHg4xJ99bq
3PmcnNC9t+8TNx6o06t4CItpaUXkJ+D3smQ0hKKrN3KkOwiMmNeiHdrZvXb4DxMAPD+ZXEJewhL1
7BHw+gl88cpJRhndcHLi6X4B1of6sO8m3f97n5XBB0zt1EteIY+I9C+N+LCYT2U8HZbQ7gTO0wov
SBiYGEU97yQMn7tC+qwuh0X0NJ6QBQdY2X5AsZszklYA1qYdLVW0pzS0EvnR5NWaOHuKnXGHZkHT
EgI7U/hZi772+v+s9P5HnszOtyc6YKimTd51eTW3pVWEXkle9xeesxwygws4FER9TNDBO6antD5D
O6csOG7wUnG2C0cMErlqJyz5fI8J/eZY3uc+aOVAJ/+V+J0tWOPBfNx3a7vofckeZQYnxjTVUmSs
hYuedZdunnIEhBuWCIXharT+0hoDErVUF3XZIt9CO1N1Tg+JZ9pR4P7iT+RV/+gRt7NXZQYa1LiT
56RE2IHO/igetOOM0SD+s9Z2dOMlBnMMOhRfmZN2zLpaDQWc553WeoVUv2Zaybmeb5pAwRS8GBLK
+OwwZDCSsOkD3CuqXL+v8vjQ6ry7Js8EAzdEyxotHGkm3OhW3j+WvGajzQ208oH9THkX6UGB5tkw
P5VQZIwHa9Aldz/AOEbYScfZLDs5j7Hk49JbzZz7rZB4cxRxkgSeGeZdUYWUpTakEu7M0nmYvil4
hxMnDuBsPl6qlw+mMIgTQM40xdgwOppk2/hEy02J1xzQdpSNDvFBx+DxaJW363Yrk0xiQoaslgtq
krYc/RLXVe56j/h4bbviESdsZwwrawz0gFS5EEVa+IQGmSNRhXPXvClBQKFfl0cJpc/2UOscBNo8
8lY26cqushSFyLEaJPAQvfCWIflzW1sQJLLkmHN8c5ePQR+9KiqSx8iHhNOnT63tQencVxyalcSe
+pfxyGQluJ0voxHCKzH+ZCbeUH/J+7/1hwGIOtVzZZjwYInCsRfZ1UPua0fTBpeXhxoRyEo4mMdb
KQYvlipNzZC+T4Xth1jyq/JlNo5G5O0DxvaZewkIlXk6qRujSUoD+WM6/2xIAPHeMTjHT7Wz2IKj
vRQ+r9mOAx4qAx4dCc2xn2CR1Adz8Rrzrqw5rYq8jawy2JGauRkaOsWOI72c1T4GaIRj/Aj2rtOi
2rwCPOfwYNsFBD2eejmAS/pyJ/TXfcBbJRpcb47y1SoxUJH2uRQrEnDduNZmW7KJJb/oH0qb2PIn
+jjTQVd18gW8cfGo7XmuMYABwtpWLxu5cyfjqYZKcu3uByDPMwYmBA3sKqoAz4RittTO1cSHqsrs
VHNH4WOVcqxtXl9W35EBiq7vhLwusVCz+QIaVpPYUfZgVrYq+ftu8T4bgxZzPnbp1AItpgglAbBm
Le23fQu8bcTgg9gWYxYNCPFqKlAdxywdNJ7qmWOF4wc7Y4n3l7gRNVjJo8YahR86jxyOsyLs6Jk2
11LQ0uIWml+cIMezuELu1IpY+ZL6ehR82v9qmxQ4q6yCJXEL4iHoqxaVQmlwinN1pDPLtd9dRZEF
aV0QcCqe6Q8/FtzY/4taJ+97MhmGWejZ3GGOyhWFuwryQSEH+ThRoVH7q/MdNOaLSAq4J6atXyYL
1AZNcIAHnMNp2w0Q3pkCFFzfEOm3QmrWooLwFuOnCW+besAbjdk+/i4WGFzQwrpPykCiz1iVb/Z2
gg7EVtKskceexjPEQEI2mHPTyrh0BoN8BP9NBdqvyRQ8Q+Rgz/bSXDxiIAFjgkHWExhK5/wET9Qy
OYqttx/fm0QUaFj7vTIMLGDuum2LGCsj+OSKHJpzUVr0Ylv6ylEQLeOheKbsZqnTHvYtc0KCfSSR
835pugpIUc/XVOpLGrn9xXRzvD0Ff/v25lGkbpJhjmCiecWb0iE9IVXx8D2PVB0WylEcDP+XLOJi
j8kiJjUR4lEDNv0/oWppG6BwtjKLqrrMh/dlsRdzDDY0S5onZgr3pDrFJcdL2g96zFklTrT/TAdX
+GA2pjCBeqx206B3wtyaMaWnaV8y3igSLxroZljZWRI9MoscONeQ0yTcTzwufc5mYt9EgojEQmRg
M2lpa0XEWaCSRBJnP6R5Rhho0OfO1KZ+QloXGVZquuVY24rBqelvr4hJ5SihtQJVhT+/lLz0KG8M
yPNbMKqfS6WofCKrV/WkL5YRj5/f49LFGl231bpITTZEAz1ukwEatB/S16T93zVq0DF7scCufG9i
okow6bX9mwpK+uRejl1JOk/xewiV15bol135MjdqqM0aLJHitppuM16yuL38F0+Y5Q/yTlYnncZw
eFXJBy2AJMTH/eX4F4i52GAOBb3Iwk4aFSSkJzqlsRyKgwbW8V8avbxcnhdqzNmQTnVTFOKCMzV+
CuTrCg0AZT15Ka8Ktbn5NXQ4gt1GovN7fy5MLmTqIlMeW2k+zdJLoZmcKsb2rXVlgUFmUurpgG56
UJ4at8XR9EqfqpzaZWlFn9VTCIXjwuY1qtGv8+b0WdlkNqo6kqYcKaT1Qg6B0/mm1UJbkpb7ZJKt
Cl24c3hH9J5HLbW5aCuzzI41ikEzQZuI/aRNTq6fp2iB0M/RCGUO2nE/KrNzs76e2yaBpX+m4MXc
wiGuP9EnTTQy26YjjpwzdnOPrbxj9jBBDIaq3gxgecqsOTwt5t1schCW7qG9hWP2sTApfWkkEdTS
kuPU+EZxUo3PweQMqeh2I2dH82Kf2dBxoSSSSG+YxfSi5Ld5Z78HMTTVVMFCCM0xVrWABGFsqgQG
UKoGbVVtJ6kdnCeb+Bj6TCyR4892+P02x6Z1mZH1mUAJD8cZ4oByb+XjXFhUlxbI9X3ft+1vd7HF
4AZavrOm0XCoD+QkhF8NnorANtpevt3P/1+dGFKbkWhMf367wRFx8xsOod869ZFWk3n1XZ43DF4U
C7j6elkA1SlencXlY82jc91eGhMzDSZIRt7IYy39IiglaidujYJJEZ2T/FumCtYsvquFR7sYYmI6
6equJQKkfnC7sIIfSzRiDp+zSbeB4GKDOZt6NQmUqsDay9I3OfyoTF40HffDa7vgfvGDnb/K1EIt
ihSHLSbOHCqOXT71PuX3R8RBBtyWDuGD/G3f6HYU/PaLJUiTc1Q70xCL1BlPsfy1zziPphS83oLb
5feZk7Ar8z7PQnw3g4T+bBQ3HaSxG33yB7DSJo3CO3k5QWcwUR3VRTIQzJ6g32DGCAOdEiKQx74T
7sKjfo1rM7QBc96rBSc4DPqRV/t2SoyuaAIJl9roHglLrH1I4uf9dfqX0+/yIenfsLJRRkOeNTmC
Ay3bZ/MrpTecK0vBU7DmCYfO5zMc8ryin3plkbT5MNcjQiNVDCtW7rLie/+uosMq5JmzD8OGgdAn
QLypqCwJj/bmYs883TleTDD4oOtVGTRgZnEN7aqdSrBnNJZaeVnwY3+NNj8YCBsxEISZVDRf/fnB
Qon0RSbDmbz/vJCrGPmrobwnIVnZYBYlL8omAacm7nzGchjSxZcgJVERkXOMb27blRlmXaIhKntw
VAPuMKTfaYkVTIOdBgvmlq045LEWb4LQyhqzQNJUFEKaIgPSUdsUHkUezwxvYRjwbuM0maF8CYp2
CbOYcpi2Nomr0sqyOXT2Y4D+1Bu8u7jCvlcVIzgUpB5UTbiMu6LxtR9TZ4FM+VxWeBmuMIoQtAe5
NjlhwfmC7KNVmUGBE2MH2Kuyl4JslXdr5nxB9sFKk5aqaiWU7UqoDwmfEQWV9LL/5XguMMgdRmIb
avTdTTdv5+mGe+vjuUDtr+CsnDHU0Bcm3TmfxfLYql+G6XHfBZ4J+v8rE1qwhEpFD9MgjyzSDk4A
GVeNN1+8/XS9ijEGA1qCiFToLKcZWcmRdnsHd8EjNNd/PfYaudXyXpd5njF40AixWvcZFke5JreT
92scEZ0og61Z7bE81p55lDlfk+76va3EoIKQiUQiVBalq6Nzo4eWImP/iBlmnFMJOjOVXFplmfII
RHhxyIBFUIpLaNCCO1HcZfpQqZw2bc7vs09WStJrZTtiK43SYg2xcuh7HvUEzwRzUYG4vIr6HNBA
STu7ksAa3PH6SbdNQAAeBAyGBCLBP0MdJNxLtSx4yKmgfStLlT2kX/Y3E88C/f/1ZpqlqevpRXJK
9fgYRH1hmboou/tWtgP74gezZYUZOX0UwA8ofDySLvC7qTrVZvye64N+McNsWVRQU2kxgQzSkjni
EFtFEjvzu5QloLr+e1WYbVoNWToQEQcdMuD+UIwTXkWDtq7/cmmYnakIZRf1oGJ30+L7FL/MvDcv
3tIzW7BDn5gOKWdUNmevms5NdPirRWd746WeQEsA+trQRJ/p3DFxwDKSefGof9g3xHGEbYgP+qwb
wcsLQ+V4lQ2xA4H0474JTgCzDfFZUoESP4D0YDENz23zVam0h0LlVfl4VpjtXldNmCRU2R0EEE4P
mTTtMdJ5fJO8r8XseFNup66kb9/lYDjDFD8Yc8Kp/m8PEV92iMTs97AuOyWgbdvZEZmSGxy1k4Ii
VYj2G8jOLfe/GsBmXtpO9/fbs+z3xpSY/R/rurIoVKFKFjSIyvijll6JymleePR32w3DKwcZCEh1
TU/0ksa2mh4rQ71CQmIpZMwcSZitVOnu4kq71pveGnVyBh2KyLmC81aRAYesmcFUlWEV5bgUTnFe
K97UVd/3o367VLZyk4EIeUiqEjI3OKWvagzx+b2f+9DEzizRLtz/MMfA8YrtkW+bOcxEGZ8VlF8i
8o4PLSozxP4aGbbwqnndU+jwOux4JplTfDLCcsgChGpd3iXd91rh7AX6id7GJHihIPotiRJb+tEW
edAnGZ9wwVCamX6v8EZBMNY+is7Sfxyge9IWvPLwtk8Xm9Kfh3qEZ9c01oAjaqX8qDTzG1iUOfFH
42vPLQaqkH6LSppipfIK1GWCahHpB4ZoPSH31MyXg+f9SNxGxotH1ONVmtJVBYHYOL5iIf1QR/la
T55Vvfb+zgiDWk1aK3Mh4Toeix9Jkdqm9CjHvPFY3odjMEoLidKNCh6tmuWmjAMr1656A3xT0Quh
aUT/Y98nXigwQKW3QiCZASp15eJmyb2QPO7/Pv1z9+KAwSEUzKJEU1U8XU7msckkv2rSp1AY7Vrp
7X1TvBhgwEgbe0MMWgKym/JRXry2fAwLTgT8fMjYcYcVfkjUOhx1WvgpzqYV2eKhOai+CDXmd/FP
6L8D2mRgRyn6vkpCOJNpB5wSVXEj8eQKOEtvMijQETMUoReGFyLzJsw/JgnnuspZD5OBgHYCsZ7Y
QnAeb/2Y4LvNVNULeKVLnhP0/1cbX5r7oAllJKlSexaymzD4sh9U2xXf1UIwmz5JKqjOzPTOcD+6
VIW7uZK+4bimD/ClM9Lme96Vm7NnTPr/K5+ydAoUoUYhriknX1JKTxZuRVWy42Fy9r3jfT1295dT
rMEcLvdVZQnddZRzOg3pD7zZL4YMAXXDwNSPwuzJpZdAcDJA+SVW6lcSyO4cJeex/dSO8qkq9Kd9
dzYj7mKNLfs1QyZCKAwC40RLzpMueHMvem0eHPbNbK7PygyzN8Wp0bSmk1HmK/yRfOiL9NBXoPaJ
OB9P3MwNVoaYHVpkmNmsaUM3WssmyK1FdrgAdWKXuO3H+KhhTmtxa0ezJI/P9Mb7mMz2hc4g+EEk
HQ/iYDWX5QxMtKIzZjyhVZ4ZZgMbdR5EkDFDGU17irpDYKCQoXLCfLvfcfUh6R+x2lE6qbNAoI/7
bWOJoqWcqFReJ9qpXzuDa56kWyq+1V3zO+N57jF7WTDQZ9vWeBUd9KNc+4SctfcwYKsr55hNPOGJ
IK6muHaTVP8K5s+HvtM4R+smTqxMMKe4WoW6PNBF6orS06vhqgt4a8TbVAxSNJmmB+BPBTuXjIZG
a5rAGic59bumeS+esHU/I8PoFuY+cK7Od2Xqawuxu+Ha7F/2IWIzi1uZYSAiyklkBCM+WNXlz10t
X0mp5nS65ixB1VjgBLB0nbeTtivS4JFCUVo1QVbOBEIldfoyJxUtDwsnWhyOQG9mRChIY6ITqjMl
54DfXrKLPSYqZsg2GY0xYdSpMp2uuW/M0FerZ73hXJG2ywUrx5jYAEP60AyDjqzrNX/WwTl2wnDn
9U+u59nurBJfE9RSlc+T/OA4yFaohjJRixBVYqjADDaQr64Duwmvcx5l1jZI/P6QbIFqScp8iGeQ
07TFHfSR1e6peFeb4uUTsgWqQA8DwaQtnUFzztEIZ7woprcf8zwvmAOjqWSilLGGrtHgWm18QT8m
vMbk7XTi8qGYwyITtbYRNHAbz+lBbq7QMoNxt7q50ngSItsFnNX3Yk4MMiR5NKQm6GPxtJNDvqmz
Wsf0O584PLVjXpTR/18dTrMqSkpFiS66erRIei6U10n8WPCarXnLw6BDUU5tHc94r9Ky9joRiNsE
ja22Jm8mg2eHQYUkEvuCUJ4BY5SPYpbWVolH3sAcOXx2PDsMKMhlVhEMlKNPR069JDbsORkfg0Dh
IDnHDFtymguAqrTAnVi4FyVLApNP+S4+nUuwsdQMMVKtPqGUQVN8DsanMDSsWePMNG1fXVdGmGQy
AGkCQdqKvVNCR0a+65fHZvw6mk9J9BApd4t2E6qcBJb37RhE6OI8n40KuDbFjijc44WiHjkzRtv3
s5VbDCQk/QLFlAVnQ+eRh5AWISnjYGob6JQ4U8bB+YU3grGZDUFqTTCgIK1BzvXPDauL4qSaCyXP
Q39oPzYfjLHmuLWJCSsTDCaI+lS1sQwTQ/XYp66mDO7wPdaItQ/ZPE8YTKhzzcgMytGnN0dJ+C6k
r/u/v706Kz8YMIgD6FeGtFmT0nYqT4lXvchgprIWezwKB/mu/qJ/2ze5GXMriwwsGPpoVoWA/Rpo
nliNdtc7acMTleT5xdaB6qxVtajHh2spCzaeqA/ErtHgfaXAteiQ35pH3vgw/VRvrtIXx9iKkD4q
EdI+2j7TdlY006PioYpvZ+M0Kh8w7MUJDa6LDF5MQ9EHaUALkVDypX2QoTtcQcQQ04+NpVyZR94N
YDt/XXnIwEXQSSRrIyiTlLlLKRZDN74WHkCBQZmR/kuz/vYF25QVRTEEHbwkjEXoMWMj03F9yccE
OLpFXhW38sbv0xfNaZ3FNa6y0Epfh2tyfOcs3Mo4g1xlOGjjUiB9LpfbXDwPvMm0n+xVbyPm4h2D
U7FUygmRETFB2X1uWz32gzm9XtCDZ6mGUNqNkUJPTpJqyIqVMrhnoRIRaHeSlns9udfbIfOXqEns
QkMvb5eF56HqpEOLBRGk57G7U8DBG/aafErGIeIcu/8SDJc/nkHASSfCnOnAdfOgTx4l9ohdw5FQ
dAHrsJe5xOE1sW+D4cUiA4ZGV4YhRGFx0s+KE4OHcop4TIrbD2arNWfwUJfyTCAFBuWXW/mrcWr9
yMH9pQeL8U9mb3sfC7nmGDBsFDRaFibO/LSxfu0oQhkOzoJHFQt5Ajnb0Pv7A7J366quUa3CJQMP
+jeEvBLtSjI5V06eR+wkeKKNYVjFAF7B13zdg75u4Wnn8khpzLTG5o1ebZ/DF5cYEDTaIZ8TSsI6
SLhraFd6FXsDmhezD5yVokizs1c1BommOdSFjCod6A+0ztc8gOrVrw750fAg9YjZfU5o8NaKAZ9R
hASoVGHKSwANSuH2w4PRHPd94uwnlt86MpsCGjsGXhm7qzg9tymnqZ33+wxCiEs/ikmN4EZjVG0p
ZQ6a7ibJDvtebNcOTdSvBd34SS31Z7YXpLPZiQGAKCkt0cOr7EEA6z9yzBgKNDJeuQM7O6ROyL0X
bi/RxTATe12vasTUcQAn4bkNvospxJ3fc1nTBMijGBAmMiS2ESMgSWGEYdG7USLYkwDFmXmy40Rz
9z8ihU42uqEvL2iCBk0WyL78+Q1nLYT6rYSuzzzFeNCnsemsTtcxFxdas8lZMJ4t5rPJWhhFS45T
D1dbe+kgm7pYbdTaZuqQd4mZrh1jti3JmqAyG5pANF/E8UwKf//DbcX4+veZbdrINXjvE/R4zdny
rZWaF0niNEJuIdzaAo3CVfVBGfs5SEJEGZ3YAtWUVQymJZqDr6CVdd+ZrQx2bYrZsE2Uz7NRA7uL
YvK7wa6MyunqxtaKxw7qUUnGsbe1gdb2mAM9b1Wh12e0+zSRI6fXA3Hr99xw1yaY8xx8h2mR0OHv
OnlIQ08mqiXxyFZ5bjCHeCXPSqqNqA5I6cs4HNr5xhwf91eGE2asBmWpVuqQBwIKEK1xmHXVH/r3
9MavvhQrPZkN8xToA0zE4SvGfbPiy9+5wG57KYgbiVIENUqiWr0ypLZQ586+Ec5SsGP46I1PFmIi
orT0lJUntUFjJKdmspn4rj8Us+W1vgi0TscuoXpnuRt5U++1Dr10NTZYsF6KkbNNeIvPIECUYz5e
QhnDjdsvg3qKeOL0HITRmW0v1ypRjUVBkxh41+Zzj4Gpov7SRoX7d4vDbPcYur1FuOCQ0cy7ojoR
/aEZOCnHZvq5Xhxmv9dhR6IuQQtQ8FQcJVf+goZ44GTrRAfpKtAt6cO+T1yDzObXiZSZZMTiKJik
a464MCDdzc+Tm7noY+WEN88aO/s4qTXqtLRGPNpg0rVTXMH1m96rj6X3H1hVObuJbX1T0RuUTQN6
N8LnwQHFkoUpy4/KnfyJPAkeTeiX0Sq+7n/QbZsQWIUcIzhCWTZfQ8mSQRfxPYfOdIjuGU3kEulh
38h2CvLbCFsz1oYkDkmHUxuoDemT+kdbP5vLfVUN6FmcXvaNcTxii8cqmrf6psFXzBZv6b2+Ow3F
O6qRGB3+56OxtL7xoqhBS8epdInY1ehJo99mpaXy5G95343JphK1GsYIc4FuKD7K6TmrItvEuLLh
VC2vy/lfQv3iEwuzy6iZSok0cfDogOp0EO7mb1T4tHDHw8g1R//0txnwxRxdxVWalc/BMhCzHnC/
o21E6ASwiyvp4ZfYD+TzPu4HxTbmXswxmIuye9AWMr7kaL60yynvTGspHKl9V/J4McNArm4abTrS
kcEIs/HyjTZcy+BlU7hMHvTwfvP1JMGEIBq086Az+ufXCyJQ+i50prN6TY6/JNGgIT9bE1QH+W3G
FFP3rDEgT/IhDUdpqN0onl+lqr9Fw8BJgrZ4t/THRYquBShP9Vro7q/Z5jm8cpKBerHKw0agwzwh
JENkmK/1+30Lm1Dx2wJajv/8jILRa1lBG8uEvAWh001ntLY2ffs7I8xdL15inJG1gUaOzAuGQ5K8
ZDx83Xyd1VaOMMleFZB00lJgnvRJOume3FmGkzRWG2MMO7o3uLN++0ujs6JnXVuWerKgnUOGYOPz
r9YKPAiDBhW1aQjE3oMYglfp2kSMlY8MQC0CJAkLnYLh869RP1oq7E7iaXZyBL1h7y/bJmKszDEA
RQw1qwQwa7i5AdlLnJ0voM+KMCmVgPdXIrwtzfuiDEApyliO0YjCWq1Zmf4Y15xTkff7DGLo5WJK
HUgjXaH1BPM6Cg/7n2sfI3SBwQjZGKuy6pEp5V1yiqXZr/TyTu1mm4jh46jnllRHrjrrHMClf/a/
Q5PO8ro0sywMTYpAbJUK95s7Rb4p+8iJu4OucExxwOLne/LqxFIjgG4y4ws20ZP2Oek+N7yusk2q
jdU2/rnNVybMRlcNkU7JRGj4oozJ1/S+Y9pNY0HFVobgseFFbuLvLx0n0n9mBiurQryIQjoCZztV
OMvmVTVCW9M4qyTx9g1xYvDnTW9lSFYNyuSIy0IWh9/iaDmShcv5y0GJn694KxuxmuizSPljSrD+
Lq9UUCSAoDoGYiSIy/BhgucTAxNmSlIFNUJ0d5Q3rXhORnf/m9F9sxPgLGWf2TSL2OZAdkV5jQvH
rCO7rT5JitvHH/Gwy7n6boeCgu5kNM0JKE7+eSD2RJnbYpCxi+ejXJWHaEEhb7IC4z2afvTC8Y8h
Bu4WUqtynveYDyzwzNgY3QPYUf3Z1HjPttu79mKIwb2hnyQQ5QIgtOaMZ6Y6ust5w7rbFYqVMwz2
aUjE6pK2apY/ijPVC48gi57NaImnmrihwyuA8VaJSYyEsR/rWcA+ajrdgXyELLQnKEA3wvN+7G3f
CS6OsWWwmVSTlhFspiazO4eO9E8HEA19Qt+Xnd++D4d+LxVbEcM+qob/I+3KluO2legXsQoEuL5y
Gc5otyxLSl5YtmJz33d+/T1wEouCeAeJ8pAqp1Q1TQCN7kb36dOdDTuUR9klGpPv7GZwDTvzF+ND
cR9owDgdioUJ12/VvInMWO0LDfjCZnmg9WOphL8vhSQ3su+aXoUIKt5auqopKTYPQ38szHxOn5va
9tvhvkOjteSg9q3QqyxBy7UZXCsJZ9mjfNZe/1vJy8MX2h/Fc/qjujJA9PoR4loDM6D/3kJB52la
JJmeYHUMNQu9i51xkKBcd7WcaYbJm/l1PHLeHlJRpWGaaJCQZJgib95o0cVsPc00kgR6u+f0KkdU
csbivktLisgLgz/ik6EgycISNB0+6ZmME2w/UN8IEx4DEYbBZlkIU0Hqn9PiOTKrjPHK/mj92dgI
E14FcTmosaFiBxG3ErByrOqFrshGwOwa2I0Q7pA3DreoUU8f+fihqvheql+X9kjY8bx672r3RgT/
+0YEmoGjZZjwgsrrOdBHDOyye9nrgu/FOz+7kSGYhMgiJekrRHd/0zjOize7E4Y3l4FyNTLJjZUo
t5gDxutpNKOWp91KTAEb7tohcUblaY3+OL91u6glQPJUYGbRl6Uz0TIQa9XpDI9OA4xVLn+a8IU5
9hf7mjun8IZKYKj7TkO3ALpnKgHBj7CTax5hOFjYd4C4lQ/Mm4+6H96qLgV7du7KpjXtXt6NMMHI
Gn2kznHcQjWmz4bhsP5LNno6ey5MWTfl7oltJAkbaZDVaO22gpPPjlV6M9eQ1jjWIOMn3I8mNoIE
y1rabF4q4G5843rwk6N6TILut3EB/mqBNk7HSNYCsttOgPSvamjU0qgqxuWJSoyexUsNOt14xLyC
01gA3vYnxR8eUyG8MHO7E07wQxCZrWjhaudhxppeBSLW0p7TKILbv0p6Ge31vkoaukEIBZBLExPr
RkXDOYvH2u899UAes4vY05x6cUoEaEBdyi73rknciBPsboYhfNFa1mi8XZ7IXB067diGUuLZXYu1
kSIYXmopaDfp+hpz+PwQw5CuhmA8Ni9mEeT33GoVMhO5+7TaCBTPKiJgC4uwi7oT9Vf8ZQXMhzvk
LrCWzYletcGHIsKNRMGU9EkeVpWl1H4JHhR1uDEtG4w4R6N+Om8l+Ze/M/4bOYIVCbOktCcFW7k0
xSnREkejlXdexK752IgQzEeVlE2aGXqNJCYL4ip2BytYhudFRoy+b/AtHpmp1KRM7J1hSkM6mk61
b/2ePlAXhB4ODzI0Z2k94gHz4ckyZbvqvpEoqHseD+DVKOba59TYlv45UjMXBFLn929fCDdSKoE9
soRoUBtWhdR2DIfZZODGiYOhVD2M0PPPi9k9JuuXGBHHrMamOg4hdJwRUACUP+wQsPkcjP/26bwg
yXpE9PKapGk11kjyGODgJ+T7ZB77OTgvY1etN4sRDmZK6jiveiwGVKCOmn6uNEkdTCZAMEFtbFRG
nJm1P9RqMIeTP1eSJex7w80a+CdsYr+o71R1oHXtx9QhP/jjOvRG1/xUUYe5vatIa777B4NEAwUC
2ia6cFFj3c6LeDaQMEieYvtYp52jy9g5+G+8szeg4/xbhuDim3GgmAaAZGlVG/eKhQ5muwsGYj9Y
E6Aanaw/W7Yk4e7UbQha5RXjK0bQPSWHyL5txw9dz18rEqGu6VATFoNh0tdp4RmkOtTVXd7LeHQl
CxFhc4oSlykQjY3fLunRDDM/U2aQAsi6QGRihHszJiP4ygYsJso7J8KYXiV8WsY/zl/OXSG2bev4
z9Bg1t4qdmZr2ZKl8N2K+Y2N0wWLIqe1ZT0Ee1JMFBiZrpv8sS4c/TDOKLLqqOqG7YEBLdnZQahJ
OqkkMkSWgTGeKtVS0ZvDmuckOjTjUxsdzm/W7rt5sw6RSTQHijFfuQrX6C2hjubmHrL8SLL5I7r9
j7JnxZ4bMA0VEFed6popdjRZGvJeRo/iT2Pl3pL8YdgX9qo4icxb7xnQrRz+HRvrptiqGqkRDEEf
BXP52I+SRJfs9wVjlidtpS+8n8mentYa/TiN5OxlAgRLZit0suYIsGkdbQh5/mOU0f/s1kS2WyRo
cAxwUVaPOAqldGYwgTurl4GsADPofsSPGG+lBLkfHWQYrV2dflUAMQ4oaKFSxDQgb0fmDlyShVI4
+vfzSi3ZOzEEGJW/OzrQVX0Cl+0tnWSUmxI9FilthqT+a07cQD7FCNSnqy75YjLJk3/PnW2OSCS2
0bQEsShvR1/xD2dYtM8lY0+z2jpDaLvqasnKFLtRwVYi39rNvcGI5opichZyq1cD0CM8KKiPCEMQ
4XJtkMG1ZdrA/74RB0qyNs54114+Mk9Dr96YHowmOK8Ou6/U7aIEY5CFml6GA3Que5x86nNIDPud
synF4CqQzROVbqFgGqg9KLleIwOlHAc/Qpoh9PLL8DhglF8bhO78gerpdnGCoSiyqLXTBsDwdgwI
5t4V+e2ofCCm3soQTAVJwr9IBg3DHaerOXKHTqLq5zXBEhEjdpIPIbGgeEk6O6bVHLX6Ny1bJdGU
xOjhKfdW4RKznpo2s/DamdQb9Cdfg0zgUhnLw1rEgdl1bhGuvs76uzRCSq9BXm3pAivW0f4/nOIl
d8+rJj8cMV593ViLCAGR2tC8J2TpUCFOnRkz5U3N17+z6ndl8Svrt/PC9s2ijrKTZttMFXsQqzZC
4jpDOGGq3wcT5CAfmnNrIvj+W4JgPVDIX+c6hYQY2CkOddMrn2fXKkxhqC4z2RwG2YIE67H0RqwY
mCKFOtah139fEhlR/b5Svq5HMBzrTIuKmYgiRvs2IRcrnkpz/KE5gttdEwzGUhdG1M78XKi75B7v
Nksu6AmYRHX0yIEh5dRI7oFsYYLRIIqhkCZSUSUetENV+mHaefn49b/pm2A1prHQ015HjDSroKXO
e7fPZEHMrgaYyKzqmmbYlpi8UNGub68Mln2ubofovkoO55ewu0+vvy9GK0kfNhboEoBurG7W1bP1
y1HGl7IbSWxECBYJjE222dSw33N5u1I3bCYvr4JukqW/ZUsRTI2SqNPKVrglVqpPcY2xfrb2KWsy
iavYtWgW1SgICyxuZ94aWLPL+qqGW/fbTPk0VhZ65uxrJW2ZW2WG245ArjNF4jt2tWAjUzA7SbTm
cc/xjA0Y45Fmj7829UeGL5obGXx7N5FKOmVhOuY1egzt3imixJ3rRzX847y67erCRohgbzR9VNKR
L8QumGvrg9sYX6zoK3plnPOCdpVhI0gwOZWm1ioB15FfGKPTKkawhuRgNrqkUr8vRgdbAPupEIJu
q+OSGItmwh+kpaOrX82096pElgHed+oW2vp0hue+KULt+5oRzKa3Oj/5oUTe9GP1eNdk5uomugxR
avxzdrKMTWdX62xqMpVyKgERKlwkExiWOV9jnScXYxLfM+mIKJkIwUyPfUESmkNEEX0yq5dkvT+v
BrLfFyy0shqhHvExH9laXZtVd9PFMhe6q9K/dkkV47q1LGu0eWEJVYrWVQ1da9V1H8euRWQQAJkk
QdmIqtTjkAAwViQoqGWBrS4ei9xoejm/aTI5giFlsbWmockhwaDJzWKwcqK8PB21WXI4+2qNHBZh
lJkGGGDemhw706dpzOPOb9oDOKiTY+bHXntZPGuDYz0rn1SfNwMTidj95b1K5TqzMXRTE2pWwicG
AnviJdWFFV/TtAxSdji/jbuZJ0B1VF4b1Skq6G8FNQP6GRcKQabq8JoXymuX0/Nf/AT+eWF7ir6V
JSyqa40e2W68Mye8YafLUZal3X1iWiiBqpoJO0TeBSL2gAnkmGTrL208I6lBPXPtwak80qeoCjFC
d/BKq7vMouJ7rOtBZtK7JZNRsXOrLb4mNh8hRittONdTvwIgkKqx2/SRTzUnJuN1nV/askmZ+ys2
ddXWUGYmWLRwfFnUlXi+1HjmtlfJsQnQpX49+szNvMSTpQ13z8+ixDAMGFpDhE9i4EhNaIg+J6t6
LOIj6Z/P68eeo7IJNeASMT/eEtsttYqidXBeCtC9V95cNm5dJs9htj6eF8P3RDwgPqIe0SohGpby
ds+sKcMwznUqfGXUR69DNPakVMZLmWsh4F7jTVyEYEQJaQXH34Sfzgvf28ONcBFmvbSoMauE1ojI
7tL0Po9kgCWZAMEAa1PBZrKSxteLyiHqY9EF51ewW4LdLkEwvVOvT1XarIU/PoPW5DYEdU98qC/X
m+Squ1IuioOsTr6bzNlKFIwUZhlaepyuvC3e47wmfAiACl6pH7PL5/Dl0nTO7ibaFJyapokMuTis
uLcHI1x0HbNWum+x+iCdtbJn3u3N7wtbCJ7stJjoUPoziV1S/VAABS3my3iWhH6ydQgbt9hTqSW9
0aADKDroGjJhsvhrly9juxT+CRtPFRIMMzDjvPfhIb/Wv4HLFbN2eqd+mg5ozjGc1Z9O2SG/zkCk
9+28Ju5Z2q1obk82ojHxYkJfInYxWm67/NjY92blFutdL2uIlG0jP86NoHRFtzkMSuMnGDG2sDuN
eudXsn+nNgohPAUaABnNApPS/AH1eIe6jVMeKjdzV91R3S+pkxxksIbdwAb1OQ2gOQ0QOtEMLjVT
E40qpb++aBf6IQd9rPVQvXQ/M6QRYBTJrSzhsb+Pv0SKxm+u2zgaExONslMV0HZyGntxJDvJVfqd
dX9dlthkMvasTzAMsESjp/LZVp3sfggqF3n63Ouu6vvi8BGosI2sh2Wjp4CqpvA80JIotJfJgsFV
eiBrYqegrmRNOx4L7Qq2Cqer4WUlAryolScYUxw2ID0koV+pQdK4JnOJ37k4NI8bes1fBqR30Fzl
8S5JOdvTztnBHlIDGQUU799Ru4cDSdQI8RUojo9GdB/JZtbuOP/t74tl1ohgOCRTospvRuqy9d6w
Rq8yZa19OybjjRTBO4IvQLFHgsMax9hfluWoaO6UqNexrjmZIfGUki0T5zcOtFIKMNxVAPY+6Pqn
efiA1cBqwLJj65atvWOAxlAyxR6KBZnDzBl84sYuu+R14+gUfv6zbVBGGbB/Sq8SBWVHZqfAKBSc
UjffKsCosIBGkl3b8Y1vFiWEZ71tZoWqY9c6Rtxcf0lZ4dRAEc3dQXKtuJcVTAUk2TqBPuN1J5bB
DUOpU3AewhyhwOD+OV4xcUtQy6Ll8h/QLezrw6s8wY1UemeqtqGAuf0EYV4eO8mXoXa6AyeWyjxz
ctbfiKSCvb+brzIFxzKMXahj6keBgeN+eFHP33OoxvDvq19vNlLQimxCGw2Lkwo55vzbOuU+kunX
5iirTu0hed/IEVTDyrW2mlIcmD4f8uWAGVRT7gw/2KEEDjtxyXoXRxg33bvZQfb22Vf8X/sovuq0
cpySVrELjBQwThXqvguawtMwkdDByMQI9mkhpdmHBlaoGUnjdES5aHRTd83kj/O6v+tRXlVfrJwb
Kx+kosGaawEHnWUBOvAwVEIWuUs0XsxDJ/OoVKTAcowudxJ20cUypoWfgM8zl9jmn7CJzYwmmewh
gQiyuICascHVbYfZt2l/kd3wKXPxwXQbYIjL2yz2B8w2LAMKFZF7yL3H+FY9bX64m09BQkon5UIL
cGuh+6VGANdfYjyaQ3g+RToyaC9180acYE6WlihjkQAzOiy3tvlpUO6iBi3j1ckOJyc2PmEMhmPQ
Huw7Epuyq6SU2hqqlyYwRMKroiSx2qCvqPJ7+GijDOIJ2KFcImQvJEY89SpFONi2TIqOzlBRVt4u
2cUECnjc8/igedmAsA6oAbcFQFLGlLgXFyPFQUxmUs2m74rTY6dNuIZQqNbrUAWijv6MGqBTBInb
YpYfkEz+P9KencD1jVzhTZhQtW6mHs68zt0W89IvpmA+zvfkFvjzPxuoPmTTNisVznFImyXMwDHs
Nz11QUjpxtEU9JEk47H3en+zMOEgqRlhKmLDbdq19al96NzVCdGgMAwuQ9uM/GWz6/I2yxKu4ZgO
ydrUa+k3yuANQw+W29mP4fY+ANp+szDhAubt2hZ1kwLeNt/kGMpMHtFMfN5O762FIUmFWb82egTF
/F5dD+VQmHbpq1V86JRnVQOF4tLc2LIBzHt3eiNI5DCaS6NTK4rYBIPmH6O6/5Fm+UU8J/759cjE
CP6NziFl6gwxphZ9I40zA0mvwSKfl7Ln3baLEa4SXpZ5XQ6Qog165iA0cYF6D8DFC8vcXPda4RYL
Dab+83mxe95uK1a4Tyk4eOpaw7gK5BaH9M6UDoiSCRBuEhlys54ZF+DauZsc88N4aZzYtR7wYZgF
mh9k1lB2XvzvG5eGHFhRIH1e+C3ND8XqoL/zYMpaVHeFqChTAw/DKBFLLCOZGBoGcWHJMjiDRZxi
gsLnj+dPZ1cKA+QdHWDo/RfzHTHVuhBWv/QrIwT7pBMD+m61EmPHw2kxGmGvQsQMh6ZGWVd3WgnX
aBwaJQ9UO1hqUIOk+kUnqzTsqsNGmHCZCmr1S2NhRQqBmw+H4os9y7AXu0EN0w2K6i1ybZoIsSYN
sSYgCBD4QgccTsEcXqmLixoDxiCGvozJaveUXsWJaYDVVKlVVhEAEkB2B1RVro0lLbxs+XFeG3b3
biNH2Lsh7cOZoZsIwz2XS8VG6UtG/r2/EhDPgb+KEetn4nRzdZJkVDJTK1GhrJEMLVo3y6KXvpcl
YHc1DrP2/hYjvL3mnvQ9CvuoFM7kgiWAHoJ1ZAQBcxjS72nOJKZ1V5yB1lcEZvBK4pt5GgqMvG4h
zioW9HI8xuN3pa7crnmqZaJ2N3AjSnCvCTIegBBD1FpfN6i6qhd1fTivBbuxCWZ6/FoOX+7mkNYm
HQelwvgIjK3lY6Y4KlVzws/VCWVDZNFk9nR/+wydASiByFkMnU0M5SnCEGuahi9FkgCMFTlGdlUv
d4qUD5fvzztbhCrd37IEb5G3SWIUPWRhipuT1IcQQG8bZQBZEXL3CcY2gvhBbjYxzW22pB2fwfGF
vRRfm6/Fsfh9PTVoIfaqIHPxBY07r/5AnfJGx+M8dxtJ9+budd58gqArZMkw7SbDJ9CmfyRV9dzb
rSQU27eEGxmCrnR4GShWAxlAAvAhUSmoi4aXUEV03rtyWjp+ccXj03iPhqWj1xye6e2uNrQs7Igl
jb+aX1IM7BmRLiK3WZK6Kb0AEFayvL3bthUnaEuYocXJXKrKH5HGLvKXuKvcPPv3GDG6FSJoSgvb
EQ4xZ1NYZ9CB/5G0/77gBdSbhjwNxntgKJ6QIVqoyhTVwkyRwXqupy/aKDEYe3q2+X3Rv3ctRugo
4E3zZzSDNvSPUA8kFonHpu+OnakgZwdYy0CtRDh2tPuvpgY0UNTnDlezKgBzunla24P9afHkgz93
baC2kSjcHZoqhQHurwHt4+WJGA6HDCdw8GaD5xmfwyIzgrs3aStRuEmKOk6tmeAmrbajvPAJpxhd
6JYFQMr/hMRq9yYxtDpZzEbT488N2NinkNlTZU3Aj6JNZEUGShseZrN2FIyRAExEjWRY4j0jD9ad
X/KEqxTHaBwlLeRZtPTq0dWUUx5PAaVfKZWwyPyfrXyVJajL0ChAOBCjRHi2+IqjH3nvEPv058gU
9oE873ZhgqZYVaotYQgkdloXx6YenDK13TyNJaZIuihBP/K+h0WMoR/glEQC5icDKLJ4KSaM8Myd
94E+IkS2sA2EaaDiEWNcNoyahoiQ05UMNzFqkorWfZqUT4ts8tuu+XgVJEa3oVqpS11DkMUeKvY9
/0i+dbMQsY+wRjumTiKOwU0R0P5Gc8nzhh/wO+O0+X5uvDY3CVw4AAD1+H1U/T8Vxg3q4ndTB//X
tN55O7jrjjaSRO9nrlOZZBSGFiMd4tt49FpFYmplhyFcU9qOZGQlDqMZtc/UWo+d2bvnV7FvWzfL
EK7nrLec4hjWnHwKDS8d0d5Xeuiu8mwFU3l0tw5kFTrZEQl3FABz0qkF7g4p1usQxK/ZzG5N4BYG
GW+RdHHCNa21eWVlisXNtmPXDy2cVXgaDut6+sdZUplaCK+dQWuXWLOA8GuWW1YfQ+MbqSUlmH3r
szkzIYYwolFLqgzLMq6nxfmzLNg7UQzv9I+mNnFVPnOpxObyhU0gQrYgLzTdYfnp8+NDxhn2FJB+
HlDM92R2QnZ0Yns2KRmdZ4JAjKkOxnUqt1MQXRgPdesAQ6AELYysdX/+LkiumyHYjhRsDcPIl9lE
5YE2upPZ3z4iAcVcPOgABhdf3OVSTErTA8uqgK18MI5qLIku9+/WqwBB+yxaozkggsWYSf97axen
uCk/V2HjrJNks3ZDCO1VkqCDlNRg9OEd2kkZflVK84QHjqNlpy4jTs4+gr3QXqWJg49N2ltVx4G5
ORht7d4v1soDL8D50/k/OvdrTT+fkRvnwUZloklWcL42p/yLYKe+JIOzXvCmzMiTcXXtHxc0AVUk
BAxirmLpi9psOSEr2DiDxixcWnUBa3OwuBzPr21ft18lCUZ3qcGoY6fQvL55AADN6GR7t2/3XgUI
plbpWZ2FnH84PkWY6Ra70T3AxahtqjdMB8GoO+cOmNakPIgyuYLGl9M6F6aJLbTq1Bma52Y9xFJj
JBMiKLs22XY9UyzO/myA1bs7DF85PxcvErWF15IjfxbIiX0khyaW9PvMJhWrsLaRfc+Wm7L0ziuF
ZFliA3yCISiqouP3zXB1reyy7BJ3kvVu73sr3hxpUeQA3xVjTWsskcbE3W0BjTV+PqXyJxbwGzUc
ZTdqd8s2wvjfN1eYjnNBzR4nNdHKmdidIQP/7O7ZRgD/+0ZAPMfzEhuwEeYMVzS6c9Y560dqXUCY
/9oy4bbm6jJ1fY5V6HwGaPdptEM3kYX6spUIN3aswyKNa5zL0DLHogHpY6+mH0h7bVciXM956qdx
5m3nawd/GvZOIksL7TqizV4Jd7MshshKuIRCex6NFHP3bJcmGK2VWcgpSm6MTJnFUAjQ/NAuFJwM
H38TBgMnPrhMH3ngJU+wSZRZjIGqNaoN1cYJqYVdnkrWPDV9EgbnjcC+13vdQDHsCRWmoMcGS8oe
rU+8ZMfNGvvELojH4QuhxFPIFsWDzc0FWsqithLuypPws129NJ1E43YxWAgVLBNpMNTSRC9uWoaR
sxHrQYyVUmetnOJG9ThfTeZOL4bqsRaY7x7uXDoigddk3gXKG9FCBIkOGHQBtnh9ggy/Pg3goc44
Px/Hu5bSdxS/OueECRtpzoM+tdyl2+ib1gjQmxeGEszWt7pPTzSXUI3tgnm22ypYVgx8y5kGo4fC
8fHv6behGfA3Isbdy5RStjjBzIZz1YYrgPuosrrEXXF8qVc+LTeRb6P8YQaw7lw9E28gjgx4vm8Y
XxVIsL7xujSDYkN2ljzlyoWahI5dHSS3jqvCudMTrG81mVlqcGYg0DZhqloRzKBxzjC4awGDCmZb
fQTXsD0+wRAnVcUrzpBHZ6NCgr7+FNnDJ1ObJddbtnmCOVb6IqnXFdd7SVXf7h6s6rpsZFWxfRvy
64RELIjWle2kaBDSWqcmDVLbO386st8Xaq91pBRrX+D3leLWZF/o8Hz+9/+PG3ldgGAoyqqqi4mP
bVNvleSKswLzWg2zbjjdjPw67a8H4AXA/0G6IbYddlNLsyqGuK6/aqJ7VZVpM7c177X5lwAxUlXC
sK71nEeq3UX8oDgI/y8GzOh2YIrYTxSczI3s69mrROGI2omwXA9B6mEldlD3n+vB8qLwRXJO/Kqf
W5dwTnSoV3VshwrjsQf0LXiai6G+vBWFkyC2k2fZzpg7vOhhns6L3j0yELxrIMGyUMUW7IMJrA5a
v2BuS6u/xGCXQOlkkdPuFm5ECCZBr0Jr0lZsYbqCn7SKnRnla1vWAyBbiGAQWGH1fWXATaUmcuXK
16zMJB5/11e8rkOMySiaMfUhLhs/JPQ6HZ4JqEMRpAdRl/sknZwwlQ2KkaxJDMzY0KGKw/M466p6
fXGZ9Lrzn45fDMqYXQNttyKIoUg/sPRpkiUE9v35ZteE8AEMe4UVc5tg1W5/4s1Vtkts6PI/QRVI
VM3gG7oJ+mw7trquKxq/qO5qtEuwMlAHSep/P5DdrIh/xEZIVUwarXnxZwKcDuN6DgjAUJTp8X8/
lKAP8kD2tpXpgRApYDJHQbsEe5iizz8FgpywH+f1gN+OdwZosybBDCCFmPcDPyWCDjhORc4dRC0l
et7FFGsbOYItSIx+TaoQ5gapr3VAq4nxk+Gxd4YXw8kKV3VT8MfLOtNkaiHYhigfQcNLcI+MJnPM
2ltAb2VQ//wW7h6SbapEt6kBQIuwhWW1xDX4UhAs9KcYqAQ21ZKYZ0cCQ3M7AE7MVNV3beENkA99
zxAuFErkUvW79oGkwxsBwvWxLDSEl3mIfdJHx1COWTJ4oxSOs3Mab6QI92dNuzqZIsBx5hazelLt
XiP0zqLKv89RvxEjXBrSoH9qmiCmjNI7ZR0nxyrj0om/pa35eP7o9+KsN7KEs9dzIJwmPnYyeqyR
0OWTgYBDVP+0clLqYv7lwmV9I024RJbelRZJeVgKYoXSOCngsel6PwolDk+mb8K1weCmv4qcBq2+
hVl3a/UfyYVv1yJO3jXDhiwJj+PnyMN4gPTBBtu8giyUY5in0f8njz6J/olNpPARpdKtUIyoSJzC
fC6ie21o/r1jfbMuMaJrVcXoy7Hyy/UPyiIHwCyJBNkyBMdaETY0hO9cjMk8aX5VQRnW6HResyUq
YAkWATTpdTaZeKMCFT84JDVWDEWUDeLeCaywVxosJ1AHBP9461DrrrEGVYVTsKoXpbnu2styiuAN
RpeEt9L+2j3//UaccDRxXYIGbsHGpSc9ArtdE9hu+rhiqupjfAkOGynJLL/97+/r6/qEkzL6Jpo1
CoEZ012m3xfNN2O4D83+ei4kNdv983oVJZyXmtMmYzxSWNYjm++zRZKe2Ve6198XbPfYjWC4G3BU
JL2IEx90sM46PpzXub2Q8c0BCZa7JcW85iqsKah4ouMQFOj/NwagC/9JyCjbMcF0l8sarivnHjMw
KERXH6RAYam+CeY619d8zHh5RQsoOpObwLzP3OYFpRCHz+9YZJ2A+ysCi7YKLJv1Dt9v1iXacbgz
Uq3UiTDlIuk+nz+hfS34JUEE/6Vqk6thw+MEVXfj8Hbt0mCUTRrd3zeg7U1QqFFgx4WTsdci1Yse
60ivRttJ7yaE2eFBDX62gfE8uAz9tLtxG4HCQZnLrCi6BYGMeBpqSFrwgW3b/L7gT5exNOzU5opg
PZHGbdTPTe+fFyFZguhOcTszY+QUbVnpW/Fdnf574BtQ4r/ORPSdBcnHsk5rvEjZ/UJOaH90mCxn
uatdGxmCfR5Lc5h17thMMj4qWu5FvQauh3+PwH2zEsEoD+qqWwbAkH6k6xhj8lK0knei7Cj43zfP
RJ0nDjMD2tSo17l2IkRiimX3Q6zqR5PdlCPBWY+H0fsJp/JGp7ycXTuoDvZJOZxXLdmxCFY5C+tM
1yg3K519mNuLtowwkVIC4/yJsHjnKzeHL1x6ZFhyjLDAomovv+oWB1O+gNlHM0fk4Fl6TU7kpbsq
Oye9zG+6h9ZdHGlhh+vXuU8QzECt5DSOeKl/fJk91aszAEl1X//ZLD2iF/14fl9leiJYhTGcjMTi
ViePNWfOnwdY7fMS9jqIt7oupk0H9H7WyYoVmZ9HT3HYsX8id+rv1ZXqcg8Urg6VPL4kyiKW/Emu
qmnB2Sg7ZCsiDDvRXrLEkyyLX9EzByX27ufdONURd6zKZfRoBTVeDuCAKd3Bo2jhj7xVYvx2312v
uik28Vu9Wk2dwm9080jZZZt9XuhdJ/MSe4VFnBa4thiADDwkfms4pq61wQCD9wlrPG0BwM9nz4rT
uRz/HnffgEub0fLN8eiyZPf+Al8lC1c8HaJJKSoeC7HKmdnV2t2HqG6qpn/+5GRyhEtuxBbTOiDD
/TxL3ZX6ZHhY+8SlgxRAva8irysS7nKkgDyy40ZrcgGx/xPCmLnzRf+Dl9I/NFXozdkJl5kqaawp
HBc8zIOTKl/U5DSR0v1P2/cOPL2MlYIBbcgDDWnqdAunhkdBr7G9vuokD0DJUYlAarsK68jkbW49
K7x1fhqbiypVjiSUXOZ9g/HroESKoASjq2ZMGOOtCRd1f2GPQbU2kn3blaGhb1JHeYqiE/Htxcq6
ZEjMEvaiN/yOXEYYLpY8nD8amQghdomaFJTTI/TNRFtMVA1OYWeOZsoGY+yeymYlXO03scWympWR
TxBD4uup/dZOf3Ra7FJZAki2Gu66NmIo6nxlVkOMomBAeHacZ+UyRyX8/J7tJYUZ+Lx+nQv/jI2Y
FmwPeconABets7jtyTzkXuWOzujSU3LqrgAEkGai+ae/8x0bmYKpM8NKMYyO60LnZd1FJuOa3ve5
GwGCjWvGjOR9iL2L+vsR42ucEji+zF1Q+gDfA1qL/hF5huzEBHunoBnHmjtIXY3EWchj0z2HeDqf
PzCZEMHIDXqRFKGKvVsBGxvMO703HV25/09CxJilr7RktSMoRZVdjNi59Iqq/n8TIdiDabATc+QR
OrNPhaY6ln1MVlmaTnJVxSClVvu0IRqEdGqgKic1+427VK2WRJE/39xnFFoMTmzg+KzBhhx4ukN/
4sHydNAO2qWsYiw5fZFniJGBRAq/OUa5ONSena66LWWT82TXR6QQipZSbzoFzzMFY0hCpGo9djBc
jl5ogKzq0DPCya1kPSP7b6rXW2sLZoEO+ZBPMxaHQase7NAh+z6iZKA5lmMc6qAcJSq4v05dBSW9
ynTzXRs5QS4yYSXDXUKJH6849UE96ve9k1uohREP5D4Ygynxtbu2byNTWGTYKFE6DWCRRTh7o9TL
w9AZh/NXS+WG5p06bmQI5g8ZoXTpY4ou2uf4YfZWTK2tY4ddcsbaNVjd6g48EKcCCb5bWbWU7gZ9
G9mCEYxHJQ+NCaVSLQDOEK6kvewd29EP5QFk2G54MH5OE0u/VD+5vn5MzofeypsvECxkWGt5RnNW
+UWdOWv/1Iyfx/XL+S3eNSyvMkQDWUVpyJoaO9ySyDHpnU39uAMxBcpO5wXtV7c2kgQ7mVA7CiMd
LWgTMHKcGkC7I8zvQa5dHYZjnQTn5e0amI04+jYc0M1BS6sU4kzdp93oJNS1K1kEJdFP0Vyic3kh
WrVAA4qWXrZhWgWERV3krNE8uRHtQXmwDtp9m+cfGQCGhmZLM3QCGn1bRI4uC24g3gmI3oL6Ssd0
nSgYDoP3zwBM+yZtI03YTrOhi71Y0MUOxJgFOvUDzuA1/ihBYsOTqK7s/u2f3+vyhOB07dDju1As
T2uR79bcVM892Uy9/6OTr0KE0FQx7CU1Ogv25TB75W/RRXs03frROtSufadIUm2yFfG/bwLUROmK
yBq1Ctx5xakzktPaJF4T9ZK3lkyMYJeXbCzakcIXWOVdulx2xW1pSUq6MhGCWSZ9ojchz22ZzfP6
P9K+a7lunOn2iVhFgmDALcMOiraSZd+wxok5Zz79WdD834iCOMQcuXzpqt1qsLvR6LBWdMznxulS
yfUi/TZC/A37NotDHXoUmctuKTjm4VyfQCCFPXOUm2T2th0IX01BCLYkbtXZzPF1EuunMaONRx5I
ojkDk1gBP5v3V9o/csRp0KpeWDl1cCQTVIdO2WuPRq16Oh39sA4uyNRIaqEyeULYDRslTAHvUIIL
tUWA/yuujqNeA9ZmBj7dz/2Yu/0Gw3IYoTagm02RiS5MlfLvcXkVtH0+UGApGNl8DjOIopPtDukF
hqG9xJdNYG/GYWYSwNSBiICZ4sebWRcrDVpJYwmX0oBXio5Y4lvVcKlhVzeSGeemsbzKs9S3rjzF
Q5iXMxygrDBbmR3i8QH1Zp/KFtX43y0ai6VjMQBB3gJ2ouBocxTaXc4Qn8JcR1Dq8txpmwwj5YVy
bw3AgE8XrXEBx4ucJLVkhbytDG8tXfDAXFcKMBhyvYBI72dxlB3KppZh8m0Fk7UU4dsFymzPgBJA
vAI/ax2fmG47YSiJJlsfbCVEXMkc5yWJWBuUKBI+pvPnSbsAikQ7ySqFRKKMeCkHmR6qBHUVnxzN
Y/8U/M7YKVV9c3KGe6NwsoONkR4CmI7PumtepvfJAgwhl7QPJbxivJQFm80/h4LIBGw0YCYW8ZEC
pR7yyIb91FhBMJPZmafCrXIZS9Gmma7EcENa3WxB1QVJx5Aqd910ETSTGyqVpyeqn6utF46Bp6sZ
IIss47wfbzYNdCWXq7+Sa2LnAve3jWbS4NSW4pFc1gmVHaBwmSqZ1tVWnFY+S5ZzoTZOSYa75SNV
CotSlK8owRNOtJoI/2X0GN0GwonqNHPhjhU7WJPEB7ZP61WKkMKNDGD0swZHa6xTaH4qG8nUyKaP
rbQQMjYjLRSEMti+HQ5erKQuKVrP0A9TW0reEptfxdAA6AMOKfZu3NwsipFZI8J9aV7ifsPEz3Oh
/N63rc03NaiA/hEiRL9Gb2iZEggh3+jn7or4tRv68VH5NSED6c/JhayFt3l+K4FCICwtLW7YoKDW
Z98Ug1sB36usvmrVo0QxyemJE+gAwJ8MuwbJkXGv3Id36V/5Tevw5WfI1I7RHYCApYXSzWxudZri
EHqT2+G0LHDVlEMyFGiyYZyNuaajHuiVHF98MyK9nqU4kZ5MXTxYOs7yf4Dcf6/wyj7ZpkutxAgm
D3qlAa8/HKVd1rfabDraED1LPhd3y3c5wEoG/xtWQY521MBmRVj51EDrqT12p/DYOYs7X5Uo7Hyk
qrP+Ttx4VtKskeUjm3BjWMq1ZVxX+dO+Olvp6Pr3uROsfl+n8dyyijNG6D8q5TZkd1r/K8WsQSMF
mJP4kykkT3oNYjI7yyss+RcoY/9OPvEd/+4E3vnQ6Xw+JK7VAEyWHaFMrhA4WsMiSguSVXStr6zG
SxSQsyje3AySeL5ZHQPRMgiVCAMtqehTTDOSuSyiChWAhjgJGh2m02Ltxw8vgCPlJKZT/lQf+v4C
u99u6MkK+Js1gbV84ULJC0XFlRa2foYNTof4sa/4ve6omLjV/OZoIAGXqLwZugAoBVJpC2SsIn4z
P9kZUP6An0/u7V99fpvJpuM3JfAKKiHgiFFFUrY4q5cFnVGwLyWLyzD1Nmlu+mPfB2QyBB8ogVo1
Gw2Ck472SqbfTumpXSQyNiPTSg/B+BuLJXM/4NuM1c0cxBjtzT5yCa8kCGauU23INax5+8x+1Ot7
q/6hyvqgm+9JayVDuBIr1pdhpSK+ggIgvMkX7Nam2D4tThMekmCMnGMHoOdSngXJBxKfd/ZgVbQ0
cXhJ8BdlKaBmr+KOSM5v+0p8Vc4SXuYKdk8No4IZ2I/GCyhb8JV+Qqvi2FzEB9lU4nY6s5ImOKuR
A+8kn7lBuIMXXmb39idyniD4llOZZ0fyrdMlGkpsUITcbAZdj5MCoMBD7Kf2LQm//pEfWVz+6i6J
ipnWtEkqNEftQ1T+TKp7Ky/9fSEyJbitrISUI1gNYwIhgJ6ueeFElXJsbV4Yq08jxIMOuLyg24WV
B/QAtg2jP3IEgBypJl5N+u/c8Ourxkn8/wAdyW3sXXKxEi2EiTpiISn7EAMTf5tgdAiPER8NwjSj
9GKUuZUQMUytAUwWhkuAifotwkI8oIPK/gMDmauIYQkRY9FUfQoizi9L7wNsVirnfXOQ6CCOxuZJ
mJVmCTcq2tHRIsPJA+pWiBH7YmTBQZwy0QE03FMegjpPQ8syxqi8E7uLy4FoADIQSlx1+y5/NQRb
DA+Z2bJW+7/wQFBsBa09x24G6LDb386n8rSvoOwchcy5DNO+nCrIm4wzYaVXg6R5yWQpisR5xcUT
VmgoBo4IsYM6OWV+u1SSSjg32R3/Eadn6UBCJQqhRth+j/XjxGc0knuzMl1qnmcqMT7pVxIihZ4S
hao1rJseuVUkh/RxTDDhsrjRCasUj2MusQvZAQrxITUj2lkqKjs5pjNsM3XmQWLpMkMQgkLUL3FX
BThBVb1QAW891MfoQwAW+iosvMMUyJWY2mD39acDBiEBo11hdpU6o2ce5tNkSHSSea/YVc1ZoM9B
/vKdhisdwdz8FF51uNoxUHqfS2xwc9NlpZw4JhuoQ4DiEYpUatl5uR2furQ415oCSOU+vgKG6WGa
AGhW2+0hHuIbNHwllR+pvkL0oCqw5cMYT63+Is9eiK8HvFLN++QGYV5eTJDcWmLbtQmDIGJdhSA/
u8WZv3e0uwo35ln355MtIzmU+Lg4qqKomhrYAJ/ylbk5aenwKabKQxbHx6kITsPS/VTY8nM/OvJb
aiesiHMrbCiTcAkU9JXBJ4ZB69N4iE6NFI5O+t2EeMKKrDAwYo0M6ka5tQ7LCdAKTh87QFL9D1xQ
kmDChGCyKEpfGTac0JgPJOkcoFf+WbhiQjAJMy1aggjvQx1cLv2vIfy1/102p6rXriakF4VhVyNI
g1ofLWMPj/v0BNvLHYp6TAOGg/De/EEPckiUf8neMXZna+h/UJHTpa4womGWUIwcOY4XcsPWIXhq
f6K37MhhVGfLsWQt0X8xj1ep/IOucl9Mqc/BRMG9DoyCrsQbxTilR3Kf5S+kqMVRhmW0bSA2mMI0
0zLfcYX1xBqGtuZaWigcf1Ptr/ufT/b7QpjSWJgGNg9TqDyl4Z3Z3O///nakeP37haQmVfS8DsIE
1jHddj875TkJvWK8auzLePyxL2r72nwVJXyakUVhVqgJtggmwJTniUuU1DNa2dyh7MT4n7GygFKd
moWmKD4S7aSoxzSXbHjIfl8IQHGpATiXf5G4emLBZVVLngP/UkF4PSch5gxMGcfOgkkBcuwH8Pj9
zEOCUTj6DVhdmaP5aEbXzofqVGiBowMOVj8wjb09tnw02UQAegys7bsZw419cpUOrSTYbbvnqxSx
TMFqW9PCCFKw3cYB3Dgvs/EteeJDwZXUOTctbiVNKFdM4dx0RQHqx2y4UOzUx/amY35oH91aSRFc
lC0xgD8acHKF5ELTHi3zstNlNrGZPqxkCG46d+1MajBLYeqHE8cup7kDQNLi8tnM+iPjwWuFBEdN
moLplY3HfVU/1OlRTa5m2dQud5J32cJKH8FJIxKNbUuyFpPUoKy6q9q7JDzXS+nuh5zt18dKjuCs
CWFZrbewgKU+mRiKjP3cXVR3MnF6o0c89dTK3h8yoxPcN1CyyWj5pyoAg6FixDIBz5ysay87PyFr
mBo7TXUdek32eYo1JECqk0wYq0h8yQnK1BHiQmbOVONg6Mjrsk/hHTtEwK7vUNuJ3MmtHN1XzkXn
fahN/vrdxJoFll9TZRpwLRHtq9Xljtr9oUeJ1Yqy7noWAZLFb3DhnXknAGMxljsfOD6ctJTJ/XPH
3sVaBdHaOU9inKJyiv/6uyXWH6bPvacCDir0TIl2ko9mC+FiMAIr1RIoV6snxfhcU5dEkiGtzWtw
9YWEINFWwRBrBTdz9QadUmcOK8llIbFxsVBhLWG8xAM/s8ryCq1w2YxiM2DUItvw9q1cpowQJuKl
Ha1q5k3R7ntpX83R9z/7fSEmFEXcoUGJ71F0rq3dm0MsOSuNu+GegQkBQQkyqmZ2g4DAnKk5YxoQ
oP557pkX1YGPvVbh9YhX54BdDydwGqfBFqUshZCdohAq1NwGswpnQ7VLNMrjFNihH+rgvFqdWKUg
rKHZFOBDteSBZdeq8YPIIoNEC7E0YZllMNbcVRlC63I9fWTLf3W7insxozEacW6hPtUM9zo7kOEy
1SXmLHF/sdjQxbpSxQ1uV5Ne6sV5ts6tJrlZJc4pVhhmPPmalAfoIDkN7GBOz239gHeXzK5lX4Or
usrmkSgsgcYgZwEn8gu+lOVXuYMrofU0l3jzCYHBkgy8bp4fuEgpKCRUSxU5xOylHotM5zs4SekU
w3EcCncYz/sx4WUS8p3LvkoRwUS0dlqiPjf5fHryCfPprHTKv3TkdsxtPX12rAv9CQv/81kO6r/1
9WzVJBoI4G3dEjetOyUeU3XEyERh0UMSjs64FHdlFp+SUpF8wa2ztNH4BlMkARiYGMUNcwiqQoM7
dclVF7eHbPR1vDH3z1ImRIjfC6nrpE8gZBxPuf6FdMcl7CUWv/l2WWsiBHFzySJbozDF4cARhaOD
orp646KGeSgPxfFDKGRreUJIr3WguKWAv8dUvG8UP4h0mXbLt8AZgO+CuoXOxFFLMIlg5ytHq8EA
mfSiP9sfWaNdC+B/wMp5LRbMSUl46Sn+Mn6r6NFSJY/x7Q//qgL//5WEUSGxTUv055RYuaUBLvAE
a60/9q1Ldk6CdbVqUzWUZwcMqU5528sY/2RKCIZVp2oF7mMUw+26cwCxYEa9N8nKIv9ivq9HJZjT
UmIIReftsjRy7SNFwmvdMeCJINBgwH0+URkc06Zaum4yTrmnmmIDY1ajqi41/i4uPw3DwazPau1/
4Mu8ihDTgaJNTDqOeAZpHSAun2Ptcf/3N4uYjLsHxmo4tjPXcWVfeRG2zcJ7fvb16JPYbX+xu+CA
Ju3TGKMSg/XsR+Ar7gvdMDfMnFovtK0afUcbHFIrnWYLDJPpcuqSQ1JL0Dw2vsub3xcMQS36Ki8o
Q9wqbjqASLcYsI5kMwhbHZ43UoRksASYR2LUNaSobeZ2cTp7AHuuvLhYHrpRBaZC0+QHtRoHvytB
lR0GGp6wrfmBwdv13yGO0bfhkgDmrEW7U3sYu9s2fuyG0/4H26oyvJEh1JlUjPsYZp4jvX+eX3gJ
8qN2Y6HziMdkdAFE1Id9gRvX9xt55K1V1lMat8MEz0pb3df1qyzID0Z3F8oQgTYeFW/kCM/IZh7z
oBmgFydL735H6sEKZt+inh49VuGhs2WJ61aQeiNRuDEykxB77BQ0riKH3fK+QXcZXBWNAxZwzhAl
g2Dgti7kYG/kCf7d5l2SqzU0tOzHQtOdKWdgmzlr9mUfzu5Evux/OInrEeEmAQMVnpkD1NPLyomH
qxqTGOUHguIbnYTrpIsXMsdjgVuXqN5ULJdpsfypxQsxREGo7IcWbZZKB5ZxcUg80xsrB0iC6oF3
NC0PbFH7Z7cZFrEU8kKqqr0jzs7asldIsmA2trm2s7tUvdv//S0gAaquBAi21y2DldtG9PcK/HCO
L4LDDGWqY3TclyTTRDC6WI3ytkgigHUH4Ez3EiT5+wI248NKE8HMBjvPqxlg834G+6L9lT0AWJS4
zQdg2t+cmGBpMxn7pkhiPPgnN6HHfpF8ku2DsjAmbGuEvdsXzqfCqi0KdFySflGyX4Hsqb8ZboC+
io4H8iJs/wmBmxjlyJKuBQjvAbFmcsKL7HL0GCDAUR+5tmQVrS33X4sjb+N22nfKksUokCRR7pjZ
4oT0ezZJJhtkQoSgbfcJUyo4J+h5vlbL93xpnGL6U00EX6niYgo0AFX403hvdCctxNnJuKC2vv76
tAQ3STStLOYR69RLc103p3g87HuJ7KAEL6lTa6CzMiAY09/JABpo8jlVPsA0xkFj/7EwwUXKWAXm
MkOgNAfM1Leq26X1bcwMyUCN7KyEeGyxudbmBR9dL28X9qVQJAFfdlZCNtcabZ3hhc0xxY9Kd2NT
30gkNWuZM4q9wVmhRRJghxr1kNlPgbYA/MFfPIVCk+YkS6H4uYsX/+q7iJPMJp7DaQXX94Hq7CZj
5NgxpoAA7BKrXqbIyrMyaYLjt0o45yS0sb9UXk9RcRNxkKLmNkiCywL01vt2LbEFcYY50zXAE9EZ
F2VlPGGT+syI9YFayNqsxTnmulFAraSMKMsphwrsOsOp/YrhdvOWoBYynjRJrUymkhAK1IJmoCND
dRuVoyG5VyLJC19i3pYQCqwlQL5Rw33U7q9aOyfARx9Uf/+zyGQIkWAcp1RTciTtvXEfGRdGeA+8
730Rmw+RtVULYYAaY27XPNqM7uQRP/v0f5gXs1OfOZnXInurbjutRlA/Ml82ekStsK0bAlK89jMA
hp6RzADmRldB246qAq+K5ZbEuqUSBR1rrR/KfNILP7vqzphijoF9qXzTMMxEETC8+iORb6WgEPns
sR2LRYOl1/aNHZ6M4onGklbapmX8I8JQhdV83ahaLU5gfWX2ixgHRdGcVpF4rEyGkOlkTa5MFGME
PrgI3TT5pZn5IVtkXEQyKUKc0yK9WOwFIZywm8b8rFVPTfG4b+MyEUJ6E7YEO3JdiaqSOXtmrzpl
EF5C8PHPxPCItCr8MM2aqqTHZy+s70p7SRvDKfqv+zK4pb67g1bfnau6kjFP5jCA0xffRAPmRP0t
G+5C9jsC4m9tK85g/9oXJzs5IchlUVhGVcaDQ3ofVN+U5aymknLsZpxeaSREAyD7p9ilh0Y6qEdK
pQR1byHxR5kIwf21OjfGgXB/JMcJu+c5ph/2z0kmQfB4bFfnMUthYWmfnvTMdEZL9/9IhNj6aa0o
rsGoBbBn4g3ptT782Xd4Kc6tLKsfjLDuSxPvmqE/aWDAm3IZDyH/lDvG+xKmVyLUUUlAoKtXftMS
n+mZQ4HwmNWNa9mgQPy+f14S032591bClEnNe8WAXanzqdE98NIBF+b+z2QIHm/2Kbp9KmQAe8a1
E8vRWHuiQSyx3+07+tVHXsb/VrokVZQYswrzMk3cmMDDPOk3/Vdyv/zWXdUZL7Pnfb1kH0pwezIO
TI9S2Br2zHTrIa5+q0rnkfEXsyJvX5TkbjZE8Jd8rNB65hEtOccncC56Oeb7sGKOObX0Voagw/1w
zwKFSNBjWQ809RBGg9GJFgA4mDa4PyJnVuIHxqaDkaSePdcyhht+YHtyhfhQDaXedLz2pfWZT7XW
s7TwW0uhZhV8YM6LgvHKtg3Dsgy0Ud9eEVGot1GkopMPlkKgoRyX4YfdXjDZithWn+ONHMH42yCO
kJqiYmQ4y4Gv8hn1scOE7n1/ZbiJH/0aS6+TwTlve/Wrcvz/V55QWeq49BqKr3pwYUzguripJ0kn
fzOWE8PCP2Jo71CWNLvpMQJooLW2BAdFuxnYICm3cCt7Zw2vEsRXa69FWa+VWEfM4+fSjDyMjmDh
8veQL0CIrTwzlV1P2wGEMEzVU8ZUXeRbo4wkmZKhvkuO+nN84hsQyxFw217opt58KZtw3/xKK3GC
m2XG0Cp1DHGtmV2qxpemWa5zJkmFtiPHSorgVPnUd2poQ4o5ePRC9zgXVjV79fPf9WRTViLdNox/
DpEKObdd0SYEBBF2ZMEeFQNB3FQkcVemksjuZHfBTDo+o9l4s0/d7EAVxwJ6JN+HTB7Zz4/E3tcT
pELuTfXeIrGBsKRWLmhjXh5jGNVk8+m/QcZK7IIKoWnqmGo0BRprlH1qvgbdgx0f9lWSfSP+/6v4
YIUTuOAt4GGqwRdVPcSyOvy2J+kmeruUmpYqVkrGOJzHcJowyv+EFWn2TP362JzSc8ghPhtgRMp8
aVOjlUBBozSokynC9eGDBsEJ48eZnfePbPOjrAQIIVWjaWRhKAKc5fYxUh+T3IllRYbNfGIlQsgn
UqC8K3k7YvXbVC6b4txb59xyqfYbVOnevjbbLrSSJbwnWlYYXawhV0KhmXMDXwyn4DS5yjFHkekD
yGOgnni1BiHQLUCfyM0ZiZLW1s4wHpQMuL22RCXZBxLinB7j/LQaVSCV3RcRUIB1x/zAos1aEXF4
moLFJZwDdBmr4rYEEJ/xw5SN/8lcRxyfNrs+GI0FVjBfjOYlNkZPij+4eeSlBHN5+X+A+dlMuzjY
mKUzqtviUB5Rmii1FsS3rjG8svCyFCzR7DYpH/eNTiJHfJstU5gR28xRYNCO4/hVH35otjd1tuSV
uWkIr+qITzSDKmqBIfTWz4F8nQN5jHht/WVfFW5M73KTlQzhSmhyk6ppjgx5Xq5NLXQXo3eK8qkL
D32tAxfO1VE/2RcpU0u4FRpgZ2h2gI5aZQbORL8F7LqQoQjJZAhRdCEEw9QWjg4zR37CQi8DBlh6
3Fdkaw2Lgi3jf/YmvtPimTQBeo9Y/XS0A65vL/IoWDnd7Dd/0HAemv478oZ9qTLVhOBKYRWpFuGL
de1zMjyZ1uRbkXHYF7LtvCvVhLDKmrCaR94tCq4HlInr45S43QUHYiZOfKt9lZXvZS4lRNYiDU0F
5DDoRw/lc2vH5yFaQgfLAzdVqZ/2lZPZvBBgm37O6lhBp6rTrGMRRuhY6ZmbgLaRFvFd2vTOoPef
IpV+pIj7eqbinJFNumIcLYQNW7sYjU99cG3FHxjcWlmkiLmo8GFNfYaIjvwKMW+BmmRcSZ4zMtsg
QszA9Dty4w7O1XgD8tbWXU7kq/LLvJ183tmxmbv/vSQW/4Jpv07yYg0EOw1mCOhE3EBbvjVT5S5W
IekuysQIMUOr4r4IUphFNN8APMYtl/twfNpXhf/GTrh9QVpdqTKVVp1oMxrWff202Ddp8od+K44P
gXx97Id6Qcp9nZ2bs37iBKHtQbn+b6TyMn2EMJGQzFJY0ICtqr5myx1dJO0q2e8LYaFkWp/3Jbp6
aegEQNxcsHa6/0W2lt/XQfwd+loSG6mCtx6COCeZaIGHWanOgu2Br8Xv+pz54ylOXP3n9JFppZWv
ipjZEQ1n22zgq0qW3wwqSimmrIi8nR2/hhxd6OlYvQVoabsbAKbHISV4IaA/WEeAYQI6L/kzP9WF
uBCVbMpCC9ehbbpWfYmptSyQhG6Jj74rdrEg1wcKH40Lvx3OSXGU1oNkIoQwEFsd7iE+YwC/dlJy
YcS1u8hy/G27BuIfKjRENcShYTMC1rY1oEOJa9bpOw1g3v6+XW+r8SqBX7irSFOgFNO2/ALvcuMh
GXFnZ2BCD6i3L2ZrRQXu8ypHiABNGw5WrEHOfFGdx2v+BgPqqkfO9TOgABvkQQU8SPsZft8XLDtB
ITKocUatmH+mNPfJcBu0n/d/n//d7yP1q15CkpAsRtK2JfRi8RVNbpBDunXq5uWPVEbvJtFEpKxT
u0pt0xaPynl8LIJP0hqJxBJEmrpJKZpuzFAgHvvHNj8F8Tddl1073LV3TkukqNMqlSoN7x13mPVA
aQ6DkSaWCHm5UQ7RKVNIeEAoSx1WCn8XZcOXcPF15bltJN0x7h17+vBvtvIeVNqbLjAhoh7+siNc
B9Qp1c9jILl8NjUxdEINXTNs9pJprcTMmh3lucYzwtq1TMXJyGXQ/dw3ZJkMQZUwZ4ne2MgI1M70
1BicMdMXQ8ZauWnDK0X4H7FSBOxahVZW8JbMHPyG9H4xSiL/tgTTxJinzSwiVhPQbl30JcLorWp5
KqkdpZetAWzntcarCOH+alODjeqC+yu7Mi90lPrCz/y6LP7qbhJHjua8fTmv5Al2DBI8DRhXE4wM
rBJYtymPpmfXJ/2C79r0jqzLJztBwRBy4H/qYwmbVqb7bLnWiSwIbFva6/kJRtC3Y672A95wgF3M
Gk/9Td0CgI/gJQaYOVBJ8HRUHTzFJWnHdmdqdY7CVdc0oVLMCQpNERZuAlxD1cE+t1+r0bMiDuHA
pR4+AMIHEJRXZYV7z4yIFtG6rfD4DtyltZxWuumweQXZIBwxkCEQ0KC9daokMcomH5FcD70T3vCH
VnLbHpvL5Wh85jxhiz8cAYF8UD/yEFrJFQwFZABKoSgVkizM7A70nDS6YyzP+2Fp0xpXQgRjyTtT
Y0sN5XrUBjOGGR0ZwtmmOa4kCGahm50dDx3cq00u8uWYVE/14u0rse3CKxmCFYzBkLCmx1FxOrX0
IjhXJ20BcBbQZz3lbH9oQHAlTkh6SmqHtZ1raIdafwVPTf1d/yVRiP/Cu4tvJUFIe4i+aEYJ2HKQ
INk3FMh7rDFcK7GdKVC81rL8EV3LxPgasnh2TDW+MOj03c7b772+eFE+XxjBfJW1zVlN/vCwTXEI
rp3LNE7LGq2R6+Cav20nJ0UHEIfNscJkjRjJt31H+5POVK8DPsBaaB4Pz9Np/jTW3t/jxolrPOwf
/WbK8c/Jm6pw+xQlDfXIginNg3GrdM0h0RKHTeBlaD/A/0G1lSghsChtMSuWjoMkGH8otLvAOg7p
KAnL++5nqkIUaRPs7aHVBNcYMPZjF9kxapSLSNWO++f2Ugb/d5NFtHwbJkelUuvAgJ8bmWsc2mN8
REl0AkUkf3hUsomE/biFVtBbaVG96EVqYvFfy74tVecotYx+bz/sg/zprYR5sou5w+w0yl0Uy5A2
Jv+aefmpGX3upxlVvMJqJRFfppQQV+I40ropAo9FRcAmYAHJQDYOLpMgxJUlXKit2OCwLrHkMKJn
VirsYd8QJA4kdmVyQ7GGgvPNWLiaXSU2/dkCIULW3VhB/hHjZpRagH7AlIVYNAoNBSuIMQ5snLwQ
Iz0TRjm63/v6bAegVyFigahRaZUMCYQMz70Pts5DfIyveg+YmRhiltFibVrdSphQKWJ205lhiMAf
G6h2xZmXJSZ2fhdHUWck3I/7um2aw0qaEOwWK1eUwZwwfRh5lfk5K+72f38z+Kx+X4hwLQUop67B
S4MgPtbgGcc86CFuZQMcMjX4/6+ePQVgr2YTEHK+Efkg+3KNkEgMTWoEQnRTmnHK1BTRrflBP/PU
NvRTF8gVQJT4aAd1dW5CdOswCkVDCiuoLcPpg99NdY/k2qnYh7pYK0FCkDOGMR0mXji2SOTkRQ7c
z9ChpqSIs2UGhBgAabFMk4JH/e33CTHrkAUMwwFV9TlVwdQXgT9E0nLZsoG1DMGUJ8YG5LKQwcK/
+pYBS/rnvi1vmsBagmDMjEx6T4aq9hvNKzOM7VAgizA3bEBJooM08gMgTRRL1LZuWlTV32HbmFWa
pwomd9ETng/Iy88sy/0P6fSPDDFYE1XvCx1L974FCDy3O+uXfG4D2PkLYB4VT6bS1t2wUklspVd5
m9lVxQ3B+D7RGNBTgLZVz5N2+EO9BGtophiwDCMEhSD0OBNU3Ok5HZ3kN0fQABbEcV/epoGDHFu1
TdsCiIYQHdRK0RIQk6GHUD+b5qXeWHiwOR+QYZgvVSqVvcOAiac5aJZ4QUxgbsl+dqFbVN/2RWyb
uKlj/JJaNh7VQnrQ9Mq0hCAn87sfwVH3AsWJj+EVCJS88TK/l011bZ7aqzQRE0SLVdrEnNpy0EHb
3HwDa7tDig+UENGx+Z9K70DClrSYzKYf/Apo5YNrYqlG/5XJTk6mimBvTI+7MufJoq2hOzbdJzG7
BAuQzKx5iBFz7LUyQghqWEEjgiUuP3jsnoNj7vMlrtgAChU5dMfkWoZOuBlUV4cnXKxoLg+kqKFW
TabQacr+qVlk9YFto7N08MRyFC9LrK/EdYaSGPbT0bqwj9UBMP2o9pXnEFN98ubYZnWRrKQJKgFF
TCuTwuCvV7MB5xlvzZJzd1FfxZ9KD9S/kpx+0zJW8oTQEIzZHFqlhhTV0o8mI2cWGAezlG2NbX6p
lRghY5gTQ+lC7EH4yXRJo8uYfcj0VgKETCEeZmqEA3KsqCqf63lJzwvtM4cp4RdFsT8tFeghCj08
Yw/8YOXsUrOnc9/pHlicJIGQq/LOCVZ/ifBKMm1AQAYq/pJWR02EOAbqcsr0LbdlKss+nRANA3Nm
bFGQHXfeckBL2km86H64XEyPP2vLQ3IRemkkk7qvni2WV7R6jGqVIiqW8wv6U3nMvpDRoZ56wNWF
fnHj/JdujsQx3uGjY8Q2LEodvk6+lU88tvAMd8q8v8egmSeD7pP4PVjX3maFQ2fNdC5hsmBtxIAT
JJZH5jZAq0XukUoJgjbr06+eb6tC8MwClcWgfa/9rvYw+hMcCw/UUW4bYhMAeCj+3/UrWcqzbUQm
QwqHNE4TgSswRKwFKjCW/LEOfdZ4ul2eFQBK7N/cMinCWVIdAF5NqqJYMUc3ID1+6BrrJlvIh4LZ
qzLCEaK8k+c9zw8C7chI7ui9l1sP+6psGiIlFJkUmL4ZGFjf2oXWBZZim9CleQaZGEgpDaQFZ3If
P/ydZS8yiIyN2GlofHcHy9Gm/g74cBknPbZKhkdQ89DTxGmBGLav08bneSOB+/zqgaqqBZi+FJQQ
euteI1dJbTmKbARgSwbBJL9BTIA3orjyVgara6NVa1QT6VQAZdrtjdlpZLOWW0e1FiLYWQViXI2Y
We83Rai6NFWoi+stl6TTL88OIcQbOpDVdIJlIBCUC7osCaGVQhHiOSNFdZjwJqnPCYgmE0l2uFW1
tAAnw1RCGAHspWDRTR80nRaj3Asb+DyY4L/qgTBtF25Ocq+YvleoXGoadXDfXKGh+nvfLrZi0hvx
/LxXhgEmzy4Fzgi/Yka+eeKx0Cl/MQB2WxeZPzuj6sj8a6O1YBlAq6QWJl6QbwkXOZuQmxJu7bZ6
O9aT29k3CUomSeqo5jmWrXVtwR1DHBCBwBhKzHe9dWvqiFHMwBMMHmcwXM9OQgB7fKIX6Osi+mKQ
TGsO4w+SufRHe4UGr9efJIfMjVKwpjd/gnDIyhCDCiK2al+/rZ+wgg7KGyyBoR8J+iAgevsScdxk
RHGmymy+9GVY7wi3MbZEWptBY0A7JFf8XsuPhr9EbhmB2qRDWiu7Y15GVt+JxHqeSXQGPBQxZBZ4
loYsqXKfgQb+jEViAHygE8YngJY7+35x8+vUtcG85o1eAdAvKeTXRvABp8rrHyAEOBK2MTYtwYRR
lp+q9gg05i46758rt0tRR5wmw6yepgKfWogJY13njAK7z8+z+zI+9Wbgzt+0pvIUcOTsi9pIwcDD
8ypKiHLJzEFMBlBAdWPo0kXzGg3r5Tnmke/3BW0d21qQEH2wEtsrUQNBmXWqp5NZfJ1lyIDvI7aB
a9QAOqUNLjX95bZdRRhmoPKeUg5Z2nfOqP8yUsls6Hsd3goQvKsbrDJLCixijcu1Gjyh5xhlkrTj
/ad/K4L/CSsdyqW2rTEFrCudT0F0TZ4MG43qa0X5//4cb+UIVrwkRpCGBuSYxiUD8vtsn+fhaf+T
/z/SrmNJblzZfhEjaEFyS1dV7X1L2jAkzYjeG5D4+neg+2aajeYUZqSVFh1iVgKJg0SakztuL7/T
EL8xiIP58mKMZR6KxIwTjLZFVwQYXTEXywy6xpsxFbMI3DtZ/nRv/zfixCBLoXeOYc1AI9OaPxm2
G5YrkV3XHxHvnUpijKUDtatRLOUYWo+sDxa0GNk36meSYhC282k+KHkgC7jtaoWeUNdWLVf94OyQ
mBZJXphVOJuT4Y+lyyKlbqr783v1EQcsgICDwkoL703UPL23u5FUsZ0VcR3CaQyn6SGf/+jWmziR
jvTjH3qPbag84/krHFVQkIm+W6ePep+sBNDcR85FHcWBc9VM/hqkl600rrzj87yXJsAbXgpjPzcI
uOSn5qYK49PsW4fuhI6SoJOAw561g1JYdW0NSTq8fwRvA0y9rjpPUxsun6rB48VVrl+cRoKaxBY0
R7La5x27MF1Dc1wc5J2E4FCkaCHVUY7qYPqEifxjm0nOL3/0C1tluojLqwbeCuaHYWk201ZqMJQ+
a/mVqiPWUnj2/KMd7lL9qNlpmBaSxMaOEb4TKOBrnBk5xUwSnsDXX3oTIyKy4slpmoj0seSK3Xl6
WaYLPmMwRKlgchQvix5+IRgvEHswr/83HLDy7XC+IKjtqALMjfbPn6+dq+OdOEG1ymRm3vYwRMe0
QzNtgz5374uplTj5Hz1eaIXuMFNHnvhj5LxM3CFxVEQ2huwPK14+UWV5YC6tPacFu5urJ4GpDLIn
38624Snm2hYesgB70V1BbUdBhpQL7V/iqvI0dlqbkxX/eX4JRYNHZbQBI4R6jopiEks4X1YZl7Sg
KbputRdDv0WT6vnv67sCQGphYOa6ZmPOqYCBVpqx1UD9CL1Y/TWsgzyiyZEOXh2BPyzxhkN8sm8Q
vEX1T3WbPIIOvX/OUs8CL9J/nVDAleXUGgBlOLqoxXv/W7J0RURujFHkTtbXdloOdmHfOLopsRdx
67gYOPBIVJm4oIkoZjatvjMbBTl4pjyZZXXqnQXjyEwd5TOyuO0HgOTCHOAx2Pe1nQeoXdRpl6XN
GLaf7NvupkZiOfMtLDXWU56A+/Dg/J84Ap5WyyHah5uGpOnirBrEZezY/eD1VJz6RX0kEyonkc2G
EyKdqbS3ng5qNP+SKdw3U0MdmvLpBfOIWiDjYlTMCzypx/HzeVvdM1UHJuqCUBdHTzxyzCQz7TvM
yujYrdN8afOX//59vGKRiwVJKNg8hKOgzSSrOqMaw5F1fjW5XibrG9vTYCtBCG07RTfnlgsJ6oCS
punZYuF5FUTE5du/FcBvt40nzSzXTlJSzWFqok7QSg9uxfwi0Q/nxXxoyf0ph9/tuoqn7seLZFTj
TFVqPAr86QcGwkz6Ex8iiKZzXyGBNj/TYHj6F6NMuSltb+efck1MHTYQCcOrV9BvYaY9JiD9QXaH
RVakHV1cX0jPo9Eqk2az+X5/EIYBpuC5tgxeGvx+MY0qtQdMsRgB8aVfg5lUxxCaRLsj5HqcniQr
KrqI0AwhRJUPaDA4C4bgi876khZlWUzg2D3ymFh1iKO6j8DiGSif/6t7zYU5hm4AbuHqfHCvWyjN
lAbxt0wdLmaUcDFTDc4rtAMKWDYgOW4u/COSkmgOKxx8FSnznv6R6kVQjOrnVO+jta4kon46mcJG
QRZCu9gmXB3ibGCiLjRrHNxhy8QjUOPkGxFGM2IGPbvBIOum8cYfS6gjvlj7sgL1nRNHdICthZMA
cBLLIudaTdRlXZuwwOAZfb7KkEhNaB2dX80PPj127J0Yvtybg62xiY1tCg4JNNn3pwJOvVN7C1Ip
/cW/aJkQH3w/pYGMVkdWA8wEYv9f0isgrp+XMUxKb019bo/z0RoQ2MPUczWw/PRCFlbbsRdiqKge
QoJYsxEUfq+giwKvxbXpGOpdHFiIq7VdYLBrTTaIcgeCUWOBdwmfgoR3iwDy5jTBw3cpRjCXX7Tm
ZV4lbdt7eri2i2cloNgm4tJ1a6ZXCsV73CXsqODxmrPxoc0RK7RlEyH3TA9hSJxhG0NKkFsXlqws
mdHxU9yw05BfKux6aiTa7PkT8JHeZAh3O+1XxywY2naXKK384WZAyNE8qbckCTk0rcfhAonh88a+
rxcMQbVB142xNe/1suze1EsQhmEk/eU4/2GMDzkc7PMy9swAnF26TmzkIOBUvJexdMQpKlp0IWle
pul2mD791++bJodYzNnDx1Xx7rCG3o0LG2ZA5q/l+MOMJb4QX4P3kPf++wIe9Ab4/tmEvZ8xYzvq
VKW4X82xuaCp6RWsNG/tPLvO1Nzy6Zi9ntftwzMSDtg75YTF0zNEUwxd52RANEz9Ilw8/fMIOOKE
WumzrI5ox4d+L09wm/o5Td0cA1DQLRFwLOKzipvv9j0vzszkieSP6AdxCGo4DkLROMPCudLbNu5b
CyUkzCJ3fbX6WapflLPpW6YWpGwMVDzZgyTpAkrXg9nY15bS+F09SyjzPkLJ+98hnD1FbbJ4nYoR
hMePWn3qNcvXB78DV5FkPz8euPeC+IJsLpeVMEdjLdK+zjOuT+tW/aEFIEQKMf5OicoXPiS+PcgG
y+4JtZGR44fPdBC/fi+0GJZOT9DOiqDvesjy6ZRaFqrE5vC8ch8POsrHN2KERaxqu6C2ikVM3eex
TLwykUCkTA9h8TCmhDIngXHOuR4loM7ILfOubKPzauyega0eXM/NHqm0ncGRhvlqYLuMCJq/48B4
MA78xNmnRhLW29MJOQViOSbGheGWfC8s1Vx7dPhMSZMq3jpEbX1XqrIGjD3z3goRTnXeqq2VKVg4
/kT3Uarua7HypNLy88JmyfLxb4lw6Rqqjg56A49isQatKtVKj0k6ouimPrIUedeXZPjmmF4/MY/Y
Mo90b/224oTNqok5mM1qYNRVHnut6Wvsc5M/n7eIPcPeyuC/YWMQFkhoMBucqwRu7xYpufD89/d1
sLFato0shth74Wa2ZplDMoSTc1OPl7V6cFPJ0eFm9HFX/hYhdl7YsZLmZsbjPYXyZZ2TqEyS18JG
/7SVviyoVv8FjRAUwe2ExO0HF7N3aO9M4AAAr7BXphFj/kIlGu1uykYEt/nNphhlVjLS4l3sGn8O
CcoKRkm0eOchYJoo30X8yiLIBItMiQX4vLPamMdQ0X3ONcID7k35LyM7u6izlSYYMimbCn4SAhbp
yb3l723EcW+ZH3s8XCwL7u8BwlaYYNFrUujpaAAQSJO1HrEwlYuy3suqNSxN7T8HAU3MEQQkIEiG
y0c0b0uts6V2EFhdmZ9OmDpSRM3ngY3/3ea2YkQTJ8iqDxafN50gt2kPurdWQxC74/E/mzaqLzAc
0UCeCcEx4TK1Z6usGeH7FJPKp0p97DXS+CtdDr8nSLhOZ0wyGdQKzydMUPKmNf2eObrX24ZsSObO
QXqnkHCrunPPHMLRp3WORX3b1aff00Mw7KZcxjxRsWB2T73aBTuM8oU2s39eyg7AvdNCsOiU6nWM
HAQQxzS9rDFvEm1RvJ4VqINZutVnoytB7Q88Szw4urUEAYEmm0zIhkCxUons0rcTVF7yoD4JzEcw
4DYZnzNanExeTy6xjZ3zC9EEORH+qgIT83vwW0i82IxPiKZ24I43mtt5JtLgmmzwyK5toKkJ8QLL
dlHU917OyGJCeoYk4JoY4aSzQCNSGu49XfBuAyOAiVqqDyElDZQRa5Eg9lc5fl758Q/7qHfgWcij
wkff+RrZzFfwJ8SU7F8wza1owS9K55ytDfoEQzoUnl4cMJzCy0wJYOzaicHTV4j/ccdIWMR2ja3e
seoJfFzGdyMqwuYa99V4TE6a73xqAv2YBPapl7Fx7a7rRqyAH2U7NJmSQqwxvzoglQH5U+kEkyW5
h/fEmGg4QDGRrsIiBVNsW7frh36Zw2bIAuKitdf4YneJt5Tfzp/wHccSfW9vgoTNUmy6soRCkJE9
8A5LQrxyucqbm3H4YzRlL7U9y99K41GBjXuhmQPBTEl++dvHsn9M08fz2ux5F1t1RMJakpEVVZAt
iGU4bzVqxC+o4eW9V504WUota17fiWJAnO2gTtEFOY/YV2U7xprkuoN3RvHYrJ/U7k4zv4Alt+pe
l6EEp+ISnFdwx6l9J5DbzWYBC1Y7KD1DpNilr9P02ar/tGWRfJkIwfQWVR9ZtqKrQF+Pcxz0uPZ/
BWi3yyYYXe+yOcXTjfeRA42Wwo9Z5efOfNHassHhex7guxUTTM4c0qlXuTo52AV+sufET+lrdcUp
+5JI9vDcN/C/DUIk6VpGDT1qLetQZ5iDAwLb5Ss6yvd/ywpEqi7E0c2htuFoYmLAhepcorX4mFIJ
MshWTiTr6tdiJGOJMGZ5hRsE1ZoHxU9TlOKQyPy2XsoC6BK7EyudVwx5VpwYQbk+cVGH3kV5QTyb
1JJLfvfi2Bifxbdwc4TgYDAcWhif4WEQtz9g7Fd2DU6WoD3S72Xp8blz5UGjMrm7pgFnHWlt4hi2
WLtiIoijVAz6aWjv4IaISLTdhKCvNT2GsSbtYVC9+fN5S9m9RzZCBWXzsqGJUkHZcu38fL6hyHAX
zkUnIwqXyeGbu1nUrq4V2nK2+Krv/WI9JFUeGIlfzve/p4+Af5jYxAZWIWxM3TvdfVWTYzMeiP7j
vJTdS3GzaiIE0lWbkhmYkWL8QRL/2bunaX5CIzWrv/fVw3lhMrsQwHCpMR3MiVFkNGmHTnu0DUlx
6u652igjAGAJ3pNqppQ3+GS+DRYxrQpWGTmhRIjIWVxa2pC5IwhY+/XOjQOivqQyZrcPlfr8ZYAa
n78OkPhGrEdHsxQTUV713rnvT9UxC8kJLEphHlk37B5TAlEvrwQJIr9S2guZfvp7++6TmSGrg0W0
1sXLv1PepSsjo9gH3I2CwptRZUXZoUIAaYkfWpQCmdJg/Ywn8bG+VwJZ3ldidj/rqjYnNl76pslW
sNhNXeMrIC6shtfzhi3BBDGF5Li102soHA0VRsBI81hj+Ho6f7X7778nR8AEMqGDYzRge3r25+ws
BxA0o1YIld6WrFBPukMCMCjKgDFeCeoP8ysW6aF21E80csBgifINaThJtkMCMLRdXJmTC19PQYky
mmBMCTDwHytEL9+dJwEY+krPOpQe4Pt1GpnWDThaPeQzvQqTf2RNPZLzI4aRlHl07UYHyFlsATtz
E+rmaZAy4Ug0EmmMS5O2Q41ZMqAxnn7Q1VdREMi7s/Jvy8MUTVdj6SGf7aEI9heCcXirIWjw88Em
5oLMqrfM3MRSgiHpUFsPEzP8oZz9VEYIvJe6xKa9SRKACBjhNMwgiDF+MS04tFw9/ZS/9CgQsWCE
cXj+cO0b4Zs8AZPWocI0W16eD8a3r9PaqleO1eiSZ9s+UrwJ4T9ig0VVnKROsuJWL3Xtahzbh8Ku
kCdUTmUrG80iE8UNdSOqp7ZZLD1aAZLiso4vR8e3rUA3Pp1ftX1zx32EGmVQmpnC0XLmemlSC7tk
WpdgWWDNCy0lJre/MX+LEF8aQ9eXU5xhzValMa9T4k4hMgeykLZEEfGloRBS5KTjUppLyw2m9EHa
gScTIVj0NNh6lVGtC4v4dTIe5/nZGSVI9w+n5m2xBCtOjGIuLHBkhtoj559uozSYvfUP5Dd4Dcil
rG6cb+9HZH0TJ9gzXWv0/2eAg9ksyW3unBrl6A6Bm16yZcoiqyNwH9peNvpsH/7exAq2bVdmmWe8
Ot4ph2tDBXVN5lzEZnGlluNzhVvxvJHLtBTu3QZhKzOtEeKeo/E0HIpDcdLC/uCE58XIDF28c6dF
Z0mLQjzLLkBdUnupjLZEZoHCRTsUhT2kowO/q0q9Ir7qjD/SXlILwb9xziQEREhUktcKQpZhnX3N
6j97g0bun5hr68XkYZAlB/ZB7m9DIOp7kCtsbeo1TtGg0fklnkavSLKLCQQ5HZOgkGTpxFITBcW8
vQI/LxyKR7u4n/uIJafz+y87vEQAiJa6Se5OOLyzhvgnOCcwZwbVAzPa+8ug+lc29w+O3tsKCoAB
Qh6r7ikAHIAEIhtePphRf+7RBsf7UxtZSkC2jgJiuGlStg4nCnRRpeZ0/XWvtJ5byOb1yMTwv29u
P9JOmZvlUEtb7/gQ1+alkTVkSI4rEVBhVocyiXVue0y7QuWfT9ohOG8Ru1romgXOCgcNij/LaTda
rGm/1kaNhwXJH63psKYvufPfC0iQWXgTIUICMTr4INDCQiDDUVngHFtpVx03og+YsBEiYMIwD7Qh
P6/wCxpiVGqkhOZT6REvParH/CBzffaXjbcHqATxJ7EJu3QbqxkUvJMUemk1F3p8Xc7H8zuzi3Lo
Hv1LhLD5+rgmNfhw8T5amsCwH3r9tqxTb56/u91N+d/7KRAQ2EgTbgYjKY1xsGAHdQEczZlXjRIz
2CkffS9CsANH7ci48PjZzxHLnPxJGUD2we5pYILupvfpUUarvQveG60Eq8indMqdEs5Dk7PrhDLP
7dObseXjsF/O79auJOTb0QSBDghQILxHgwJ1kCYb8cC0xurZ6bQQzB2v+jQdM733z4vaRYWNKAHD
K+Y4Vd4CeFJlvV3VHhOIK0llya73g7pN3l8D6jKxtaJdi7RubRBZJUhRN9VFvdyqKCZFTryYovPa
7J6kN1FizzKZwHOwKC5Cdqi+Ul1/Xhu/Kp/OC5HoIzYt5xUIiFSe6mEauSuTOqDGcnSM5dFdS48u
/eG8OJlOwg5ZqCHpMgY3y3Rf1zqIm3tHVgcrEyFcqjXStY2SQKOcTPdFrJzGlZyQ+w7Pa7LvMGy2
hxvj5n5Qsx4FvjYuU3JPQyPg04y0w4BhkqBtwpwRS3Id7TsLhgM6GBdlt0SsG+jqyUBRCUo013sW
FcfytkKKHUkfpB0DRdpCvL+Kb9IESNLBvQWOShT+sLI+sBT9NnOQOrPEuf+HRXwTI8DQMBW5i8k5
4JB/RH8UfzM1BzPQH50JLRSco1JGErIPEX8LFJ3WcR1W18i549AHE1AW0CTTidvwhwv3baNEb3VR
XZIM8c8j5fF3oPGzHGLmXqQeyFtCdneKJ/DR/YqGZTEAOrB8issEvYxp+2QmFxUqdSbzy3ljl8ng
GL+x9dioM5qlqFmxje9tfIjTL+v4Sw74Rg/hno2HCbOnewoOtGflsT/VcIb1pxUULp7jGWF7cGRs
YbsX00agYOJDbthrV+Bib2PXz5ZAVS/j1PFYJrmVdiF2I0ew8RKdFXrZo4TbyvRT231GZ76fl1NA
bXbbjr+3U2II1HbAGoWp2hNmBRneMg1eYb1McyKxcf6TP5j4m0piCLQb48lcB9iD5Y6e0RwJnkkj
CMqa9j7Jvs5zFUrdiN2DuxHJT93GBBMrnuyhxW2YTfkpXtLj4kghfffkbmQIV8eU0TJD4SjMfPTB
Pb8C1uOTdhMX0Rz+GzDah7+NQOEOydH9NFQNBI72CWliJIqNgJeqWtYlOvECOf3fruu8EcgP+mYV
s8JtMF8Ql5aar+UVXUyG5Hf8uVyq+JiP7UUzjTGYr1kpMRjZ7gkAwuiMRyEPfqzWp8Z40IjkjO2f
ZYvwjhSCG1LYOWvWp3XhbhkK8oOZvQ5OEYzN4CVEUjK1X/sDohcN5RcoaBIrYnVmsaTh9fg5uLpA
39UcrAfUCnID+RcthrsW+SZNPM6dmYA0L8alP12wiBdH9Mchohh8+286eXdRHpN98NzlHctEMI6S
Kp1alXhX0Zl5bDh2pPDcWBIl3d2pjRDBEsoCbUP1hJ1qbHUMKg1E9fXqXBqmg57G/zjj9mcuFw2h
KLK0LReUCe+tXV/xAHJ4hl1Lwto8WdqFIyuh212zjQjhBC/U7fuyRoecoqI/GEMmeaneLKvzlUkR
dka1UJDVLgiQa819SaN1vWPLr5ygjSLCvqD0lvZo1ERYF+OjwCfWtmgJHk79LzQCoWXmbU+Ea95s
MrRolhRZGPc5H00Ebi6SSVa6tHs/bYQIV7tljn2cLVBGz3Lkx+YUFeWdrQRj3WehVayZ386O6pGy
10PNzRJJGHYf1zfyhSvfTak5mh3PZyVhmhyUWz6HsjqwQ7E8/o/8Tha//kAWKdi6KURj8YzLko6n
9amP58hVclEfOct79ijzoHfdmTfdxJLYpohbDAGA2wRSQz+1HlbSe+jcjbLRtxQiuTdkK2lygNxc
WHHaYhS3MvPRDL5zr3gpxo45QUU9REnRcQfmQvPhvK8rsR2xJX8wbH3WGGynzK5m9c9OO6F01avo
q1Ic496vXs+L270ZN8spAIgejw5zXR77Ua+7+iplkgtL9n0BOgzFcjNq47wV5FJ1rg1ZleX+u3Sj
gAAc49hptNCggHZbfeUpGifAbPYGOXDe/SJ7BsusT4APNPXUGSatwpnWpzvNuBsN3XNzTPPDLEnm
ar+5eAKO5IqlpImOgJKav1LtSvr+leC6mMFt1C5H/xM2J1UML20+L4iJSFvUZGdITOImiQLO+h5Z
IXZrfO/5Dp3sZ+vavjcj9TgcZZTWEqXEbG4zTSphPG7V9Q9UqaJlUQ5jE54/NhI7EMtGu37uTJuf
0sJgaLx7UmLjm0vnIFczPkjh9xwJsWq0UlnT613ehbX+4s6Ru3yRUsvLVk3Agb6nnYpOGByj9Llu
EVr8PP7mFW/xn7DBUlKpOWITsAPD/GHAp7TSYzL/MVSfzm+NBHEsARDceZ5Ts4fX1SwJagANLy6j
8xIkEC2GwpoSrjna0kC3oF6VYCYGwX7cqdFkoaMGD3mlSQ4y3JEeIgEKtDzOfuoFukArar4gTIXx
iuYj9/vVY/NtpJKbT2YPggvBQA9FYwObNbdPi3GbKRdtcjy/jJIzJMbCagxg7R0+BCJBXQQlrteV
9I94WIJ4aoNq0E7nxf3DTUFA8QX+HlBxCJmASieZ2aZAu4qTpfDaZMUnV3wN+fQoWU3RvpG8SRM8
h9SdQIyk4aGBgRt360Cj3MQUcO3QuBfJnAa1Ap9Q4jrsW/6bSOG9UU6a09LaRp46fjXH63yV+Oiy
7wsYQYqZzAWPgVTKiCizPt13cf96fpf27e5NBwEk5qwkBThbeKN+7sM9NvFPXQTnhcgUESCCNi1e
7AruVb25ofMpkZXB8///IT5F3pQQvAQ3d5dMnwEQHUYcmF+r9KVL5sheJGdUJkbAhKEGu3xVwDmN
WXk5sOawxvmdYrW9Z/bJj/NLJtsXAQ8Us53MNMPhmfXABTlUs35PDEnwUHZCxUFYxO3m2qoR3JhB
5dWgt4lPeHPRKRtxTjx5NF6i1M9gy+ZGWnplqTWOCPNy44LUqNcwzlWSsduX4fL2Nh0t7SJPjkp6
PS152V+Buhuj9jqkcaWDZyRCbOH15Q45RXQS/aTjcpNgflxzDyK08wbAjemjTf+thy2gZ806JR46
ZC70zgB5jTfDCNpu9NrGp3irj1TSBCFTScDPYpzB/zgBbBi1PtOeoaZIfzAtWdxfJkbATCTmlhmj
NtCQQ6veq5P5Km2c11ZhX88v3z9c4G/rJ4Dnyln/0gJuj36wUbrfe5hwH6RRfZlNB8yNQlWr7KUs
U43/fWPdauG0yproXagN1FvNJ5dO3lQ9S/Ti+3DOLgQsXQdnHvWFu9upj36FMAWTJQTxYVhlmEWd
xGn4B4x4W0cBW0HVXixrWzYY1lA0l3wyiQPq5Ga5XIMyVAJZOnfX7G0wtoPhygbHqyAOYS+gAsV9
5IDq3rC+MyVYltsEveh2+rosEqPfRfSNNAHRnc7K6vjnWIj4brSOvZH5w3C/VIrkMO9egBs5Apo3
s6oNNiuakHzV0ZC1rInEVZAoIoaDKqvMkLMD6o2YP9zUIOtEnNV9jQeJnP14+JsmYjgItsfGocKx
wpXBs3b8vjBaX48wOETuhUvWTQwHzU2poMgW+WKWXZkXPOveXrIHTEtCS5170H/OhJJxx+8e442G
IkIlLfo8RrjJKUa3djScyb1R/HH+FMv04n/fQIVe6U0JnxmeROKr2dUia8+SfV+AIhs5k4SVMAe1
LB9ytfNtLZElBWUmJwBRg6GCzciwThOHnwpttk/x2HlrLnmM7+sCem6XgBQH1Pfv12pYWqPOFdwY
+lDdKll6tBYQofzKfrzJEHRJrAHUJy3esIl+0VW3hqyEbb/ki3OM/78SAqytFjNavZ7wOrH9GkNY
wsFPQlSL36IbnsF/BPFEHK6H81rtW/KbUAHd+rUyu8XEDinWt0ZZPDP9Osg6BmQyBGRTgcz53CIh
sg5X2niZjg+1jDxy/yp/WzzRTbXsZskGNFiE+v14xfl2Kn+9Q7Q21MLxOg5lD9fdlyRG0GEEk2mB
fFYAgBnxrEIHqXJoHsaTdswONOIl6IPkZt1duY0YAQMyO89Ja+Min9PBB70AwulXefb4CyawESIc
njH7KzMy1p+LzvK18qgpsvTLDvExCho3UoTjgyq/jPQld+qC+uR+AjwHmOsSIGp74Ayz87V8TrBU
pnCiKMrw8i6Go9CFoOuIyqB4Hq4bv70cAuVQReV1cZs+n1/M/VO80VM4UK4zTC1rIDNJM+1pRJ3t
RZK5qZdloV38OVoj2q77nB5rt4zDqjB6b+i6S726AnWDYgTnf82+/WAaA6YCOSB+ER4IDAwEqpWX
XTi714MT2P2VM4bnRexCL0Y6/SVCeBOgjU9hbY6Dt1gs0vL0wbWyX8GojQjhsBV4BcQG98DcNSqn
u7y8UH8pTLMRIRy0LiWlSxkuwwRVw8lwG88SHWTLJByyDEyYWtnA/I361jUqT5FxsMu2WjhfKtUx
nc+BBg1eflV5zNa7wXg5v9f7KLtZJuFArXZmUxA3Y7Nv9QvF07zycfbqo3WY+JCU6JfcrI044Syh
/asxU4aYjT1cDMnR0a5UGU3H7rKBOVzDGBsQ8X/guzHIvIL5EAirgmFCKb08w7Ch8eH8wvHF//Ag
20gRFEnSIdNpgZ7ndOl8Jf5KlgNFYKOzZREBmTrCVWtjXvC8EkRrNPvA1CCN79YsOq+LRITIdFPT
JAaPBed/Mz/p3fcG9XENk8jYf1G+LZjY15oWWcxyDQVyxQvo+H1jBMGSFdoH9MC8jtJrdv/FshEn
gJhTEQxpihFImSyPN91g8k/vu8/2wQjpsa/98yvIT8kZa3AEPBvJUI91zvvXtOJUOuxA9Juiri9n
myLGLukkkG2XgGyYPRczuuAMdS1uIPJ1pilI+GXsabvwtllA/is2j5VqMAqwPAAYWvdrq37OZXmq
/e+D79YFpw4cCeH7MWnjOEGZEJitixfM2fxmLFNwflf2z+ibCP73jQpTsk4sm2DX8XpMjKjTOm90
r9JB8lTZ3483MQKEspquq84TAqQ3whGpqtVAA2OSSrSRiREQZynUEbyG0GZqjKulz5+6NAUNfdJJ
XkX7VwKfIfT/OyMgTg2vLlfcDryGF3OgeO3kZaHiJ1ec67LR/sWlsM+j8yZRzF0bSIEpyQCLzk/z
1Zx5GEDts2N8QjVX2L6sAYnm6yT1ZKG7/VP7t6JiDhuFUBlrBiQouItAuufS0v04uaTp51nWX/QP
8PcmS8CjZFlSF40eyBqFRjTegQApRKFQ5k0BL3smqgSQJKdLzGWXWZyYZgP4K4vh1pqyzivjVVIA
JZPB/745XqCuS2fVhEFq9HJUPrH5VxpCN1YhIES7GJWV6Ph+3t/DSaTOIbVezyOEzAIEhMimnqCm
kFtAUd5kVXLRDqA/1exPYCfwiNaezouTHS0xp50tS78w3gnBbu1H45P5k5jF9ScNcVwenJbFVfe3
iDfogW0DA0iEe6mYqqrMKbgu1zm7xNC6e1IWEkvbB9k3EYIVFIpiFaUFml/Em5SmB+3HfV94JeKd
59duH/7e5AjWwCqzQjAV91GCw1Iqz0M9HFRpzbtMimAQ61wOqHVCikfTrno1aMi3UZaQl+2JcF3M
tekYLIENkPZKMb40lcwZ2RNgoTETBCLoaNVFT6tBsRFoKSiaM92L2Tx1rsSK9w7N9vsClBEnQ/2w
Ac7RCSQooKZzE0zGbr908Wez0yW7voubW2GCBU9q5qQmN6888/43Il3BBFmv9LQLLVSPmqznWKac
YM5sXmOtQtMi5qKSKxp3HmEXhXYFrtdLgsjweZuW7ZRg08bSrmrpjgNatcdPvZJFk9pJKrFl+ggG
PbZmUWQ5XkMGKA/SFgOBXtL2JfVS+vR7ughmjfBZjHwHBKHst7+zk2EK9Ek1w/NSdhHUUk2w3ZpE
A0O24JyQmrYIt+JSIF/iMvgrd60mgfPYnPhVakis/R8s8G+JonNSo9fZWB2tBlFTf4VKYrQA1sfq
hFGsB/lQzz003agnuiQFniwuEoroQ04e1uKVjWAmaG7MX3kjb8UIRxht1f/fkz6oddAPGHrZf1q1
B8le7Zv328oJZxft1GkzMGSNekx8Z0GBrCUxvOaQ+RjB15wa5I40WWRJZiAiJ2PWTW7M1LpBibTt
6b7pz7VXodtmjUg01Z68iXI3PrhdTOEUM5VWLijA0bT0Ut1kR3acPZP3tCGmAoYHepleW78SFNiK
FE61YuTasvKVVbrjsDyvVo4Bn8H57ZPtnnCgbV3NBpfiwq3I5aw+6bKDJTN14T2jVTMujgY6ZF0R
6sl1txYnowZz5fN5PXZDAdvFEiAjKcCfSyn2Z454s1caTdTLTuivAfsGWqPOS+ObLUYCNsLEcrvJ
1LLataCVQ1I0ILC+8obavelcWXJZppbYgRqjcXwoQawazs4hPvxv4KDaBciRmlEV2bKLUaaYABl6
2lDDLQC8xmwEo/HD6L5po4z7cf+2+hsxiIAYU64UtMyxVQrJMVb12S1+tFTHHEUvlrsW/GMftwrP
XEyVtZwP85rb0jXrnGIBqY8xebqPoNQxe3Z9czyokRHWh0xG5rS/hm8SBZOvq3HKFAWzUIh7M9fH
bHmksoGu3JjPKSUYu2Ej6p2jNTns6pYFvYOpxlp7oI5xaOpZCxARj0qHHNpplLwGd3XTMEoWVCou
waBD4TVIwaSQZwjpFy4Nao0+DtQNmkWXBFt2UWkjRkA+AyxRlTHDP6uXqrtm7gia9lx7+oVDvBEi
QF+bzxiFMEOXBfejP6TG4Dl6ijKbNf5+XtK+d7ERJZgEKAxKYxjRHKoeyIF7F0vug1Marsx6zFRP
Rtyye8A24gTzoEmhIjwO88hW49XSpqOZkWPZzN6UOJ+M5pc4BpFN/csqRHqLyiTd1KRw3/XrKRwx
FhV8Bqfu+xjyrgSMavkll2MjT0iPdUsyrxmPMqPMrPoxB6ZPD0k4frNvdO5y5ImXXsgusn3Lt4Eg
hoUKEpH7pJwsMpR8CxvUHprqKTO/T+svxHx5N+pfMgT0TZOuXhUH+0YVp/IodTwKkki/ttbHXzLI
N0kCBK/uPFZ236IZFSNCURqaR/1l7Qa8QZ8/uNA3+JsC+YnfhJFKx20qFaSrYbLecjLrPAILihlp
Fhj1eDmqrIlOtl0CUKnIdKhEcbBdUxPW/b2mGEc06p/Xih/bDzC82S8BpuA6mUvZY79UHYmuNg91
NfeL2LkZwIDRF40fK7Ips/sOwUamgFqFWoDQIwZq1Uno/B9p19EcN85tfxGrmAlsGTooB0uWvWHZ
8mfmnPnr34H8yqIgTGOqZzGzcVVfAbwJN5yzN3xWtV1tfwG40L9YWhZGz400znF1dqalSQI9YSRs
sdfsieWFV9aebS0rd/HTfA5dxtYEONc1pKDIVFJAYGhdHAzJpQ0G4tEc3TiWPcvfRktOfD1+IRus
CLa+sA5LFM/AoO6v9CmqvazNPLUe99qoe5VVvqpaA3y1VEZsIcyLdZC/GoYKjja+RojOzpCQPu0D
4Cn5BgHL8nNZYMldpi9CO9jI4T6gHYe6NXZowBTWyzR8A8GyPUiKD+Kn0UYG980q8PxEFgHNWGe5
PRs1ZzApDsYm3Gx4e5Ex8AMZ6pXYEN6l8jl4lcyjMbBuXPG8BKUfXWgPDJ6zDOg3WQtBKosLOLVj
14umM2Js8H+aGIGhN8kVw/0PA1mckSgGD14Y64qemz2OVWOxzwQFN5g2ze4g3RgStmOszf1xIaDv
tK5XdWhg/Zoann1RBGqQ+5UH9X/E5rtauYvPlnJlKKDC3G4jl4sEY7vEipKCA68GcmGk/8qz42mv
LFF5HvsADBD9aDdIHhdQpmbeUl3PMhHCMxigAwSeAzDOeIyKckRXDdhDIDmL284dhxUj7/3z6WOI
zWojhL8o0tYVQJUQXXKfsCqYCRLs6a6MveGluloDbNufhRUFWhqKirKOshv/3MS2X5EvKt4ubYTW
VZJcjDmICmWFDWF+upHC5Tlt50xqNc8AZ8mTfdI+EQKCygTEGuuuSL+cvkahPW1kcWpeTnaTGzHi
ZWx2bq76fQ9PMQWIof5/E8R9riQHR3brIOOwWwc9kvXYYp21R88xqw6nJYnd0eZMXHIz9w3WwBsE
yRKYPdQ5JsoBiHwXRfVjzcCUqsV7BVN5WD2dUlnbQXad7N83eVy9OmQeVJwyB9JSFrkhPl0cfo1l
a2XiCt/mjFyeYzqhQescVgys6gFwYgyexbhZboeX5go4itKEUfxGM4ipoeYFVkEeDcaOjDKKI/hD
G059x94wmQekrwG4jd1jtJNNosrk8emHU5mKs+YJY5pkeRw64bvZ07wImdW5dv33cDzKE2m7sc4T
hGgA+GOkUXWN2S8cycYFi/OfEqr3GzR4s64mWvYMTyczO3KjLeFlhUXNK2Uw8yC1ZuxGWBVgMPPE
RiXQaSVPDKHb30jnDH0ZitipE9znUt7E0ZVtPkgXu//B8N6vkbPxrlM7fe6aPsA55qtyZ3+jnWss
XgeVXA5FJXEpwkFYoPcTy8CerYatmY/W1mWtWQw5mPHM6+imuOkwo9F/JV+ww2IgBW/wujZSV0pH
L1bNjVguaVSNKiEGS06jDKB3ZjBDN6OEHZTBn8eBLL8SfrqNPC6BzAxzaYoqxghPcwO8c1cbb7Pm
UeI02ff/pJ1/hYDp8ONdthOph7RAYmU/5cdwbx0qb3Tpjxn7LdXuv57J4TekwSNrUDpCVWh9Oy8P
Y3RvZy+njyQMo5sTcfY2YzAj6lV8Ji0Zd3V96JfSBS9p7RwLS/FOy2Kafer2OOvK+jbSClowKuHR
JUrkDnUlMWCJ2jkqZ11m75ShYud4aqKt8lZFyjysNrAyUrunfidBBBG6q831cVG0yE3d7Ec4DODs
7dLXml5mytdFQ0zDiLlZeMYsESi7Qy52am1RhGWO76VHNkpx3pLJ2BeE0XlzJM5fkEkdwiKxUL6f
JtAdFS5WgxJ3qVTNRb4XnFYJcYjeSOPchFFXOvA38b0S7f6tpuMrHialCQoTrgqo43/RhZMZMecp
Br3Ol8jGFcbtQW+xa4MVGwyYNnisNH5zxXCwz5mueffBDr+h0mN6MrLZsqmqXClaQO1zin54SADB
gO1Z8M+VPsvbIo1BMBLrvxXjOEyX9SiJI2LFexfBKV4UmVE/MKjAFUtcRHlQNBm1vdiDv0vgFA9M
C7Q1WlRHNYCEZPlzsmheJ8MzED9ZN1fFKVwzASV8ykK0Wz1tZ2IzBBUpr/DUO8zXeWBl3veoJEq3
ZMU69342Tue6XFdCJ4TOGbfRDVuSZZnh8lq6ePVBx2Xto38I+n/l8QvoJErAHBZD4VD6AmUPKiqs
oakGbCHT8ZrmHjswfrSzjqfNWfIJ+aV0Y6zNaWaDeBQvTgzRrsh8ZV1asX96PxoXsSoCKBJjKFFF
QUlPWRa3MQvfGPxsWmTBhJVkPgesd1FcwIrWRmsNC6LKSH1Y8FYa8no3NJhCNqJbRykf13V86ezZ
H7PULxYZ4vc/BLN3+VwwGxxnzNcUXxGlYNa4DX3HS64qVI3YxoUsg5JYuMPFsqhNQc5mILlZs++T
89Q0Ml8vzjXej8O5kKJcwEGTV4A39WefUQ+sO8zv7sdDmoOMMgRwdbRrr6eDLKLJtJJzLBWNyLjM
uEYMDnytwupJx2YWINRlXljmWxzOt/TGkkdJCn0B844G2jlwfWq+9XM8aPcqautJ7K8BUNB82ZeT
mQTnXfSorSe1QGJVmrG3to9NhmJ38ToPh9PmLfmA/PoHGKysqIoVmHefx95slr91rT0AZ//KKejs
6ubTaXkSjeTnEzuKoduQJacZJjlJ9KwuX08LYB/ks4ETB/itukYAJ/Axn6/GvhoNGweqIu07+p0v
sxH/APPChV1PX6a+OTr9IBEpVsZ3kZxN034EBt+Eb2V184W16td90gISS4aJJbw6S8fun0otG93A
jydTpqSKM1OHG0arsaV3PfVOX51MAOeG01of8nFEylE4KLpph2pIJf5CeFObI3AfZwkVIyzZAF9Y
5zedjinBsHmyJvvL6YMIjWcjhvsgpdLTtsuQ2KiNgd5vuq/tKHPT/NFxnk9LEvvzjSh24k3hq4rS
2gJeAaLylaX5DB4BHIh+NXjRFxQVpatNzOw/afdGHOdvQzj0uFGrMcjQNHXTWHMnZXLzSMm8IikK
L2zX9piyVL9SjVyiH+I6x0Y653XNbBj+gAcl4EMEEAkrvWloDhxLwJAokpkS8TtiI41zvcYY11pp
4mrbV9A19YnLJuYZ+MTiHFVMzMv7mjK94ZyusbZgHNJQ5q7SxzKz9t2qH0blTjoFLnS67yfj3w5q
Ws89GEDRYlQeo/q1mu6jzgw603Cjc9CLrY0o3mlEqzJ0bNNqUL8l9UPN0CfWn6eNQHJtbzaysQFV
d2otYpNNNNN3aE55PZlvRzQKhnNyUcsCjI9qUwuFr4/GZmB9HqtWTJCOAgotsQAVg6rAkiSJYi/1
Vwyfaae1AZKZBUnNUj2PxFXKi0aGifQPyv0ug/suTZx1xFFsptyLl39hzcPQf2WNUf9coCIIQwFb
RUi0eIydpdIrk9RIY+Yy3OdliKk6si8HWQQR39y7GM5kUURHiTCByWZp5js0RJNjPYayopPYD9lo
FlIM7oF3iHO6YLpuAUmLJALTjwwQaTz0F+XkDyi3/ouHntBaN9I4n9uGYVw27FD6995vr4BriI8V
BYkX/4iOnT8H/+aDCWPxRijnavuijWK9wgdLwx+zgVeRLXGvMgHcp9IRHtsGOBTBsNLbNFYfC2Ds
nPYLwmC1OQNnrtQaCi0fkRfV+ZfSbH2S/tQ7za2ci8y4DfPfWn/OWr71LpF3rMVgTrHds23M8G5N
r4msmSe+NNiRSakGv8blL7FT9UMRwgGRbletd1Z4OH1j4t/HTCpeKiaxeYAHkK9OS1pD1casaFwz
6W5Tp5TIELse+10Il+aFqaVaeojPUtI3/L/UH91EAcLX28T6oUYX4cvpYzFd+pS1OLrjQCpBiZ1T
hCiZ9WYmaFlrc+sO8XXcXUbGazQAOgh9UEBonBYnvMV3cbwWAEZsrrMRmzVRP14minVQ5lqi2pIT
vXmoTcijVrwasT6gVd1e9KPnOKFP5vRgV35KM78YTYk8oWPdHIn7Zia4u/r4rVyhXhc9UO2yo15o
/1EIp900tnRnZAQB2rwLZy/NHq15f/rTvM1DnlCFt+mGzcV1mYKFaRt1l27xGOYEyOkfqweAQvqZ
R66Ko+rXHr3DHPsY/Gl5yupoMuXgYgc2jZMOfMuIhLrtahkmDGS0kmID23wsLmBUoaVVEfhKAvRC
ihs29WSm7voAbopd7UWP7V6G0C5MwDCWBq4STUdw54KF2hZ9FqfQxka/qNK9Er6Etd8XP05/O/Hk
yUYMM4rNtwPgr2J3cIFBOLvh6OvgRlnBKeMW1E10sHn9uw8mVn3mDwkB3ySPFUAJFlwyE9VHjY6+
TYIKzO9K8Xj6bDIh3CfL6gFKkSJNtshPZ1TcpPGX9OW0DLHmvR+E+0qKttCk6dFsnyziZuM3c5Zu
7wtFEEMlCB6qDjLGj1+osLIKc5lIjMKn0WeN4dxXgulby/hm7d0CKHgZ0g77oz/Z80Yi+4s2OtFF
fd6QEDPX/XrTDrGrYduclnfj4PeLGpxxgRtZnOmGtDGTJcTUqa3eM2aK+tfp3xea0eb3eSUogYE6
6NA00v8ogQFWPJhV5A1mIYlPwuCxkcMpguEYQ4vNbLScgZsfVfZ+7V4s5aWq0+9ZeqUph9PHkikF
Z7ahhRGPljXH1hEA4NgWy0v/tASh9WwOxMX3edDNhDBSah118/YqSd1CttoiLrS8y9C5Pv2i51WN
jRJAkvjFs7Xr9slev8Xuol9g8uAcpCIL9EjgSEIuZvJVyrC20qlM0LTsVNOduxenfAUek0QNxN/l
XQgX040uavKsRKMZiBsBnWfPbs8AUdgeg3MHiWFFcdih/L+kF2bp593DoEts8i2Z+uwA3k/BTrlx
AOZilo6WQ0ZT/s9KdlX3MMaXxXhc0wugjIGe61BVkoa52E7fRXJ+QFnTNAJXJmbd7dEP6Z1TeDG6
OMp6PEet3+Vw/iAkWYVdJ8wIVhFwi9u9gYHs0ZBEHuFhqAHaXAfYEjpPQm3gPdF3KyKPWTlfFrUI
msxq3FILd8vcPJw+kFDjNrI4TwB8KmvJdGT+43jhaGDUkPy+7CycHxiqFsl8j+EWo3H8wviSDhaI
r//X9BLAb3FX5v0gvDPolAzN8RTvvPb/207Zvr5MrtGVeYiulldlnwf5Pi4lT2bR8WxVxQSso1Nw
tHLmtBZN07Ss5R/VzQFzQy4ZyqAYS681dqc/lNDbbUVxVmVEmaIvrNaPIleVu2yMIt4pKO8Gb3QU
l+fsxWzlcSalKlaYLmjWox36P4xvmu1t1J1hTVsR7HY3jiIkYW7TUEHtXycgncvdUAX2TbM/fXMi
Fd9K4WJrE+qzBoo7jK8vX7X5do3+4yk4E4pHFM4qAAcFjhUftco6Lgq9bGgmOYYootqqgbeyoxq6
8WmtTNMAv0XQwcCOd614hXNUTP/0TQmraFsZXPzpBmfuDAUyhhwYnti9wpxOHu+mHYOmnc+Jdltp
nPEQYmROysD/SmX1xkh3iQwj6x+M5v3SOKMhJl6XQLzATi+wqwykCHiUX9FrZd/uox09I6vanoez
mBnTsl1asG7cMEeeFSuFN/QyBBSZGnA2M7eLZbQrzLJZ3Uq9tFavopI5I+FrdXsQzmJ6bZxLo0J6
aDV+CP61zqv29SGM3eWV7itfOcoGxGSH4kwoyfKwVBQ4b9pMblM8Vg6iuGz7SCaEC0VaRmwlZCMl
IOeLpsNc3VFZBVUigp/UHuIltFYb54gx1URKjO91XltJHIHYn/3VaX5CO8oXbdUyVnEs1185gp67
KLbEE8gOwjmCKEqjZrY1lILLuyG/sEnuGrIAIzNOvi9fzppBgMqKPGfPtu1zDEk3iutc/9GxTjpo
w/wJn5faqqMZtu2gXUQ4BUgKe2rIhEAwv847a1fuQr93h5cVDZZ/M68hvEMNyDTY+1HRkeCsyFKL
WlVNNGbj/AFlEuxnfYtnGWY5+5FPZ9oI4SxHrdFpy1QAVDlZ9FoPcWDVgFMBWkIc0sDsZcU68Tfb
yOPusAG7amM59Ris86O2xlDyS1B4u834Q8tfVr1w4zbZJfMzXQGz0psS1Zdc6adNvrnQzSqG9LQ6
Nto+Tr7Mq+xGhTIc3dTRSKLU5h96QHLGqmCGAUUHeOkoaaFQN0mHpISq6FjEsjXLIOgdfMx82gTc
iR3DFbOwE+axUUEajI43vBoXLfgM6DGRbQgIvca7RB62aDCjaI1NPJax9PbcwPNlKpXxT4iv7u+p
eLSioctKE29YdHemr9N0rIcf+XQ8naIIj0FszTax3ouVNy5nyJRkqS3GkKYo19l0aSqS2Cc8wub3
mfxNSloaKmZTLbA72fkeEbYIbc/KZVgtwlfDRgj7IzZC9NUAy3KKQ2TkMh9/VSH22r4mMiWTXRWX
KfR9bM+UgadMkX5p2e1xamQM3KLbwpyzjuo4xTuV34RSMXhCa8bMQTLdHazJA4fcUJ9h9I7mqMQh
Bghv+bHnKdVGY6V45yw5kLuLn1bxm8gYvkVfZCuDuyuSzVaszUArsyI1WO0gJ82+AbdILIErEfrP
rSAuKIzlMndVDMPX7xlgfbfP9vRpYBODOyql0WFehA8OW2FccCgrFaTIw4Qh/4iA569AWak+OOp8
rybpF2z83oZZ6HZOIbFR2WVyzi1a9KWJGoiN1hJsVYeamH5Wfym1c/zN5nz8VMYYasSuI3T1qklx
G+zEz5ln/e+0w5Echh92jkdtGgALhGnPpNmP+fx9BrgcmAUvc6eV1DBEBrs9Dpd01VrTOkoBg22K
8Fc7TFepIWNQFRvsX1viu9VZ2RVdXSMKKOqzMX9Np++prG8iPAX6DVhEMywNeK0fnVuxgDOTLIif
ZP5uFrdn0ec6gC81HcshwLTknCfF3s2kKWilJeOPdH0Nzd/FuDv9zYW3tBHBeQMQhCdKghpcADZx
l3YPRXtbOsFpGRozvk/GuRHC3RMQEXs7XSKUJajb/XbQOKNAJi+CNy4l4AbcDy/Yj6H3YB3Bmqd0
M5gp0ynxnG/QepsmdEHnpAVW4t7ZNXvrAeBk+bOyTzF23kjiKjvNKXGcT6ChoWiglkPhdGl3pV4d
ACp9Xavo8TrlccDk++nbFSrh++Xy2Y5iroZiUywcZdp15RzbWqIhYj++EcANa4XlSGrSzNhuvlqx
YLKizGiDAuQI3q1dtJvOwW92wK5CDEzuqRbfxevVLFX6Cu3cNQb8Ni2vuknGXy9W+ncR7Eq3SQnR
adLVaOVW6rcGW3v6TVNIbk0sAp6BAg0BvVvu0iLLVrK6g2tIyhvwz5TKSy/7MMIPT3QDrzxTR2eY
syqk9EMGXBg8XMenSbkfdckRxB9+I4CzG2IPbaw0eLT2L+pFdDAO9VcnQHfVbR/kVJnCSoyD3MrE
lrlqwpt+/Ci9s9TaYCSoakcAQ2d4KfNlfomxLGPPqr4MLuW04Qg/0UYgpwUhTr6sUYpEyHkqiucu
ND1zkE3jSI/F/oqNrpV2uWiEoGSqllF722Tzc2S09qHvbDWwM9vxiWI9LNNaHLPVzi46QqOLHq2d
X1YWTTe6Ep+z97a9Z87jd3PV6wSbD8FSR3rnFvM63JNeI/vTtyv0glS3Hfxn6nj8fTy3kSV6o04o
3cROf11Q0JG8aG3ircvsSY+kCbO/jTAunVjTZl1oA58x7/zwIglcJSgObAsOPBQgzQLoDmAUXazI
HQppqUUUXYiKM+KJRlFK5PR2HZ0KSVOMssQjS3O1A/EB/1ActSBDnnvOo20rjVPaNAZhDR45CC7l
r2V2yxE+ktyf/nRCnd0K4XRWSaJWyQu0GPVr2/FYyMT2qh+jBPKo7jCjtJeZonC4ZiuRU8qx1unk
ALAfO/30UQeOp5cAMjfxptxbvfjBCJRjIQnTIvdJNDgbRnmmYzjvo4K2ESXFXGMEFDhlQWUXNxal
53jQjQw+a++renLKCk1uzO/sGCwZ8dVHa8/Q5Bx/ljy4RP6MoJRjgzIQUDv8XDAx22IG/zjbRu+8
In9WsSoJcs/TuiG8tY0Q7kOpubqYk4F6eTbS3DPDxbMLdZKkNLKT8JHNSJamUhB4ouxrDugDPOg7
U8IFzf5QPkvb3hYX3EKwi4c0hV/OyW2m75fh3l7v7FimATIxnJbl0QBE0hBlcqd0USxiKGB+tmf4
dOXBfLRvu6N+oL4MDFLkfDeH42dANcwylgPby+l753YCN/yQKZU7ZCBowejaqMhmJ4XyTDAWmsQE
iSBf40vANxQWGau/qF/UuXAdch3pe7Ntduk5qO7kXRSf7ppGNtdzM2H3scpcp7rP7X3bXnbRa04k
DkI43LEVxYWwaAVfF9hyMalUjMWPhdpDMMwW3WVmO3qLOfpqotOgHHrDHTQG7LZ2sk1PsWPcHJeL
bGqrF3HiILtfb41X+4KtzNaXeeuuF5rXuu31cCnD4BEa30YiF8/ywVbH2kENSg/nJ0Bu7hRl8Mfl
HD+ykcLFMQ3tQ0UJWXEIYFALBqNbU4LAJ/RUDIBVJRrFEBPnRPJZpdUw4+tZWKdOe92zzikJko0E
zoVMFhYfm5ZtKejPmuaF1ZcxC067W/H338jg/IeiRUtiKLgn7VG9iL80P0xs98cYF14Xr33uju1e
thMr/P7vEvnpElQjsqQvCzbOFvl1DmwEZInh+io5mNBlWA61EXodzeKr20sLXm+tBzzu4K2av6wH
tsrC5qDNxxAIeyMyNpb2y3MNoUfeCOY0rzApmr41Uo0cw4BT/tOMng1MOM2kOSeKbQSxi95k/k1U
RZHCXpnwjt+S0PLSWX2ZaOGfvknZedi/b8RoWaiPBgv7mJgKwhggKuR/Ba60GySDZ8L3IEr5qEw7
WNFAFfyjpDI11bwgM0A/9vY9a+T02AMffM37NytAQjXcCOMcXxjlhZNGuL0ZT9u7aAy6VDLQJHQQ
GKw2TAcgI4Aa+XicPBt6K4/wEDKLyLXjp1gGvvUPF0bA4WxjetvmX+hlmHW1nioVniVLwMpd0XX6
tcHOVAW9zs/KmlhR1bZt3VJ1Tt+WRllIzwbUdSP73WKX3ciGxkNtb39a4YT3tpHDKZzVhjSJDDAr
aflObbEAayYSlRY/QFjlU7cNG9OBXAxK6FqrYwKIL3JN7pNDvovRvla+r94fBB3ZVoTQFznAm4V2
oxXKp+lhaKVjZSFUxMr64Cihm9fr3knSqwrTBkbVS44nvsB3cZwdWV24ZONKoBbrjersK0Xy+/9w
fe8CONtZp2nKlBBEIC0giY/dvvKi6/4CoF4v5i4NFF+WMogVfXOB3Peyw6iyaFNjuP8iHV1rZ+AR
PN3VORCPCmDAyVBZZBfI/n3j8nLFsrJWhwaSPO72igH6jMVMZS0XoWPdHIqzp6EFBMU6wZ6GpTbd
pNLx5rmlK33VVRkwi9DZbURxJmU6imnqo10FiWl5dH21jRXNRZn/lknhMqIhmlq1bGBVwI6c1gN7
jER4iMyWi42j/Ef9my1zAnX8nDhIAAurWrAwwKh+/FpqrjkrpqQRNqrcs02XDqubzxKdZz/y6Tm3
EcI580XPQJpnoMav26Fn6zs1j9w83mdtHpT1FS0797QTFKs8CruYkzc0G///eKq6smqiDEjMzT25
YNgvhdcpbg/cFwbMNsrmFYUqvxHHaUhbWDGNW3w7tXlOmnvgEJ1zHophS4QOFN75MlaZdbpRAhIT
9OLaC2NjUDzlydqrfuYrvsyAhR0hlF7/SuMsmKjtWLXTigr84q47y59iz7llmPvzYbrroJ5IBK3v
zRX8vXRfTHiVG9ncl0MbX8mpAdnDjHm/8euiyAxNJIFiUhrr5oj9Bt8XxAO5m3R7RPh6Gl/Y9PJ8
KH/WB1hZfKP7jP1Btogk8lVbiZyN4WVvFn2Jp8hQh37TgTRbe2wdTLaqB4meMFfOG9pWEmdoxAm1
ZGYQUvnL+PIGv3xn3oElgcHf6+7ys5VNkAgtjao20hpTxWTEp7qWRUyUp1HMCDNXaXxYM5gZqKek
F3NgnYmDQQEyo6K1Yjoq3zjGgATBZ8WkR9ZdKdh7qAqfdI/qIsPaF2vJuxzOBuyiAjgPIzyLaOqt
5sssK2AIlcIA8xx6x47ziQ0x10on6WygLAzq4rfzY5zc2mPlV+fsndONHC7d0HKswWA6AaNq6uKV
9ezPuQyWUqwEGxlchjHZ+qBUOa1QSZ0CG9XhWs1cAq1jtdRh/C2rHohi5fZM3MfJQQs+rCNSDBX1
icbEqK7B5sNr/7Q5CXXAsCmgHFA8Q+75MYo0KLTb5QC33tR3Gb3uF0muLkwFqeXAemA7Jpz7RwFV
ZiWWbZhwtL+JBQBRNgmaeOnzuLhzkAfnQXcBIp118AjE8am7Scayxcgu3m3ghF8Ac1UgIywbwzXO
oenGPqnpOACEAmQAl0YPxCmbvO6xkFKGblqhwXoW3jbF6AWwtFgDnA+K9ThkUZgOOEzkF7nbXv3h
aFmRMSFg7Q0A/3QSBytUPAJtgFggy/E4VwS11DKiqG9atR6EBTirEqQT2hKcVjxhYQkUGyqmVoDm
8BlNpk77KGzR+lgWT8uBJf5nHAP0hOrgps8M/zfft7vTUoUe6V0o/9CicwitSIshqJAKWvrz29D4
clvKGNZFD7rN4fhJplpZSdIbIapmvXmdKF8N66Jfst2oNO6gSNYMhZsklIDji8LJYi+Ks2FrCtc6
bXCTVtb9SBzdV9bumMcNyuB0fmp1cqn22u+OJo/FZO5DrZH4EPFh3+Vzsd+se5pFqoO9s/ER83xg
WvMoRvKxLG7VkpI4+6lPwX9zVC74J5mBRm9SDUHRJMHSgUr1e1/Prhqb6NFcadMZReLNzZrc1muN
Mck+U2B+S/1rVZ8I/Y+/z3kQcwJc0BohTyvML71zP62/Tqu72Jb/fhmTC4xzpIW5OS9oIFhsxrYC
VEBTLalbUyp7jgjTMsZaj9FU8B/zSQv2fsBAveLLqPEhRALtaDsl+d4CkK28rMvj1B27inj1cNdY
hzaRpTLiMLMRz+Lc5kWurVETDuxLVb/Ni/Gu24Pv1K+urN9GoIJ4VFawEYbNjTguqg2To2TGGA1B
qH0jxe1ZGFh08/vMj22OY65VQRp9HgMTs/0WuW9p7dbSpRDZKTjHoWlLkq8dvhl5qp7t3wyvgK1p
mLdx460BK9TIYJul34nzFW2tmZPZ1ri47/rv7qbbk2PquOEA4kwwSmM5/knWwRK6/M1Vci5Dm8dU
sR3YQG6Hrlr+VNCcDsN9KtskFl8mpsbQyTfNT+BBvRktvdEjG5jnx765sO1fp21ZlIGy1UqYlm1j
E5+H8Rn61s5oh5hSapgiZG+68KrKdjmgP0qQL1eyixMcyFbRucKIP94hqJt81EEgVGWrniIRSDuf
WFeDjJhC4JxssEkDSw5bGXjzc9oXEicdu2JEGbcwPDT07WX1tUmSzQgPsRHC6ds02DWGSVggVi6t
7NCrkoAkOwR3SXmFIbgIHZ2gdw6a+jTFQTpI4rtIhIa5Hh3z+Kbzach3jlayzAbWxosEdGvrrFxi
z/sqB8XtGQoGRgsMoxj48OiwfPzgFfZ7gGWDt4BZv4Ejx0Cmal5nrzlaHs61l4hjwZOL5fZGHD8j
YJN+BagSvn+YvKh9uVPT1lMH3XLTdsFAczZj239VXTW8XxuZ/xY4hQ+yucCbTElTYsYDtqTstNW3
1NYPf65YQDl9RpH2bY/Ixd8iHktaOCgKlulDUd2ignv690Xu9MM5uFdpZIxJRmt8ssX2h9izMSmV
7oifaD6Kqn/YB6XfTXYo9u+b2JQVrdrMmg7y6AVLNZjOAlEldpcNrJE+0viNKkc5h58MnPMgwAKI
IV6rPMVtlSirApZ7lBJavIJvdRmIpsjIgNiDpJSp/6dZ1rKKlCWZMzwMwsnFirynVb+aMZFkSaKr
w1MONqaCzujTiKkyE21E05kVwMtLGjX+kIWy2h/TKd6s8O61NY2CKxHsrx8/TzTH6LpVbFEjMLJd
i2IVin+XZN79GWKVJRGCjNzeiOPXcMdlHGeNRYk5xoic9WWydG+sYn8AGA1xKt/Kye600gsvESxo
QKPCsM+nMbOpchQsQ0D/Rkt3bSNxk/p4WoLQrPSNCC79KszObqcMzILqXg2DUndXPwuK6/U+IccR
zVNA3sgsWeSRtiK5aEj6Fsj45RuZoTF4XX1j/o5RZSJ+41vrIRm9yIRpZX7pnRPnt5K5EDn2mtkl
A6p03XTsrd3QSkKk7HtxCjl2KAGaOTQk6ZND3xC/qmS8ncLcaHMGPpbULRaRdQPugfHMJ5fN3gkA
gT/5GhKj0FsfJfohOdLbi3zjAlUzsu3KhB13ravMb0bGpuqMmxHIzL//cOfKRlRlMrlY0i5mqNod
XD1FpjepoFnJJPObTMU+eY53rX+zis2pUpXksGQoAh3THQPdUSxkM4mbpubBMiWuUOhwN8LYcTfC
qjbuWjB9I7vMyaGY/TyM9lMlOZHMkN9YPTZSlExXnDyHXswgL2IkqDUmiSkAIz22PsIojmWfSVSN
AQTqX/f0Bp6zEUkiQ60KC7ph31NQhSBNj66qY39jQBVlwmSXyDkNOkYLytCodVpJtSvNQzF9bdJC
ksSIKnUfTsQ5CKsoSmMYoXm4xPF1Cq6d3XxJrhIDFUjdvZAfS+IL36btN1do5RnGb2vUvhe81TpI
rcyLmS03OhLXJGJ12R6NnzXL1WSoKgXNpMkbfVBneKkPBD37i1Fj7BtjGBjYB5FbLK2WCIP0u5Lw
k0xtA7KfWIWSmPv+mF2ER+ch/xrunD3ZTZe6dAhYJo7zHavdFWFOWJB+ndods4J4F17R5aADyL19
kk3wSVyVzmWlzbpGeT2a2HfLrobyVtckwVKiHzrnOwxtTBi/AI5D6UXY/lKtn10TXoYyCATZOZj5
bfSwWnqlrx14D0aMU2IjupEFLqEECx18sNfrOpLbjxLaTgMUYYuyVZtaz5OzBEAwkIEsCN36Rgb3
8dOwyohjQ9coBQvDZN1gBdCv7frLYFAvXs54rSL7/Hsi7tu3aahFpoU7q4w9+ltum2Fb+Pfp+Ct0
exsZ3PdHz2daYmIhowA5t2I/RA2eIZUsCZTdG/f117Ydu5n1XpTeM+//dJoZA4KK+mlA9/M1epqB
vjMPjkSyUL03x2P/vlW7fMVGj9JhsiNPQYFoG7sibxZvjmbfaXL/9F3KNJALIc5KU6pouEvNbG70
2vHTSPYKln0uLn5U2Tj1JeuTZYqBqTaspOq+mT38t3NwWabdKr0WEQhJtcybjcOQyzIWyU3xg/8G
SeYKi6jQ7BWUsC2qlsT9T2fgMT1Ii3EvU8G3sKPRNzvHt2Rkh+KA965bFucMmrCPG4MFnn5XYps2
/F1cvC1B3yvXmmfvmttkd8b4FcZB/3oEftCaNngB9K2D8Qkd9STqDZh4kSV6EhWzOI+ADAWFOIrX
Uw0+aSd7ioofaj1KPo8I9/DDSTiPMDpUsSs2VlMPnn1f2a6zS4Jirx7X++w4XWnPM3ZTi53MH8gO
x/kDh06rqedwRIAAcBs1Ao915Hf1y2nlE+fKm+/EeYIF4zvYJ8AdRj/01mUAbkpgBesFvUfz8l+M
uUgFcn5hplMckRTj3JPXXuV303WzV7wkATgzSPwKrHaXMhQ82U1yTsLUlNHpUpjwYNWu1l8QBHRn
DU5fpEQID5w0dusYlzH0vQacEfYLssZya1mDWfziff9a/PBB3FaK/n+kXVlz1brS/UWu8ijbrx72
lDlAEnhxQThYnkd5+vXfUriHOIq/rXsDBU9UuXdLrVarh7X0FL4ifsiPvBdeCc2Afuf8JfJyl2yr
iOA21I70APsyuQl6yQMFYcpvLiDN3P13zyjJ5UvEMKJwdSdVcxaaTPe1CaF4BJSY7M5qG69tJI34
22+21WIK7gOViKXDRDIuD6X4kpaZZzSqHzWzB7d1qOxo11jml6kYghEoK4pdSJ6pkgtfbOVUY9oM
ZYQSVWqzu8r5BQIpb+lIkOqS947MNAVPUiR5jmw0R1IAwHZl+9VYh4MmiQA370kbqABoikEVQUQe
iLKxmRYT9t8mGDksvrJ0d/6AbdrGSoBgjKkSm0bDa720NHykHFNz56a6p4AgRlbUk4kSzDBfWGNa
Pea627lovaKujz1Fv9w4N75W/1Oki0S1zQ1aqSYYIiloNY0jNsggRUC0/FS2P1NqSaTIdoj/ilWA
2Sj5NDUZ6r4RqOzs+cqQucDtlMFKD8HQGEqHTcEl5PVnZ28Eu2pPArT2FJUXt8F/x1cu00q4vzoz
Lrs8xcA/caJdy5YwIcmHTBuWrVk2MJvEkmiKZDdxYrQP5RTAwOy49BJPtL3/fwSIMabe5J0WU9TE
hrj9YWftgZaYPik1iQHIxAjPTjdiZsr0l5qre0DR2e/H+j4iH3qn26/aCAc1ZnNTZuglC3tyn2DG
KS++oGEHtHn+eYewufOoITuAbeHTlsLOV8uiVX0Fa7O6I8u/j4usvYSb67vM6EqAEKnAoKZIi7g5
u0e3AepBc9EmeyIDCpLpIYQnwDywq1bjXSVzaBtPifbl/DptBw2veojpLt11o4QyuDMHzBTPCvo9
6M72pznUfJCpfgTgBG2EBDuCL6vv0OSACxRNM087xdU1hpqUziPJ/XmV+MqLO7MWITga1+wxOsUJ
TY0UCeu2im6UZPmpTIs3zal/17H8cF7g5hpiqNJCnxNamh2xJdMcRpZ0bcrQFnHi9VYMjh5s1zcR
Se45EaMMzWnLKNby+P+vnLWlV9QeDUTJsXE3JTdddHdeIdn3hcsgA3JhUScJvwwSr007jxmSJZNJ
EPbIcFLLyRtooOSpX1oXHXs6r8LW8bSAmWQZIKVD+5ngzrrOBJ20hlszIe73zjZvgSnzbUyTLyl6
Zv9OlODSbHCzLpOJGyCy+l06ehUx/TH+DgjD83I2I26QR4DgQAcIlSWig4CRG6NDEQLg/mkI4gMf
h8kv0l+/iWSYFz+el7d1I6zEiY2xzRjT0TQhjqhXDgC8lVsySu62zaAAfSzQRXVcPsErWPKgLzFt
IYPGYXnUQ7yd/cgIyoPzafF5G33uy6jPuOcX3cNKpFgXnJpONSqDRzpTedC60WPJBSZyQ/Q7ea4M
Zm5rDdfCBDMsNDVywdeO1+V8s5hHTd3bVFLd3xYBXHpLJcgZv6OaAsaQXc0lnE9PgxLMZ30EXmqJ
LWwmiXgHvakBA998B/vnlGyaextvS8tbnnUgb3Esd9tf9o+8GSg/yKlfN/VaSRRcBGYPVXtYsHRD
dJVMR3Mm4Wx/YNYBnXOuScBLbRF07L+1P0pZNNoqeg+b6DFLLvVI4hs2lUDDBRZOdU00Y7/9fppF
eeQuEwuz9scS73PN9GrZmNyWDOCtAZgOzfkWpgLeymjdJIlc3ljuNne6/VBVX8n047wr2HLXcKKg
RHnpURFrUwO1SjsyYWM0Ae4G8J2K+H9HxuBu+o8EwYk2YO6LaY2NmN1o19Hxxug+MBL0RoTwcHOr
ol6KYkajOOLOqLqrBknMubkRKx2Ea5m1JZC7kXJE6dU61vY3a9ZuqkyGJL0hBfN7wDQHmB5APkWT
6mhk68sC3BcXwyxVc+t2uu/IGPM2nKTNQZuIY7twzGIqSe8VpaYJ/HLT9F7bDR4jnuP+UzTsABSu
//2Q8NF9S8XYDCbCxPakKSWkAyAzPDIsS62urXz2eiLJc2wEBBBiuOhlNNFc4gonEcFAnY4KDIwo
w74H8hFiasUd/I+4fDDgoguJAJWZ4169PY4sthniX0QeqqFd1BbxLHP+0RcfyfZBDlLYSKQb1ruR
QK2pwLMcwz9GV8uOx5yZ3wTpNaf8K31ZV8GGA+BBlKk7aPwFS5Rwjyk9601rhjDMCnhA9vQ+8p56
I0FwAEZvkWHJOrynkm/RQ14/duMnu5Nk1bYi9TdSBB8wkczWBodh69Gi85/xIvYcaRg8qz722nkj
TvAIhanB5Ab4TWXkDFxDdqpl5Zstd7DeGcHcZoyL6Jh1hBmgslq76GKZyzvMPUjiaQdWK0RN0IQz
4FoaeiLFi7LWl2SsCxwft6y9sjpU0ePQX9v5PkMAn5b35++bbaX+SBNjtNbWlDa1TfQ3R7f2cB13
lafCA50X8nJriToZuDF1w8IwwDtCCjRaThk1M+QinmY/vS1/RtMBKGjX1TMLkEUESESS+8CbOtFr
wnlCAxnc35ZPQt8nsiFo/MTgkLB3acdazMmiHmB0zbF0FH/J3LvUqn1bkfHWbD0eeI/pH1lCOGU0
zZQbaOoD7ku0ty448J8bGlf6M9llu/TKkLUYbG0hfC0eEHCCGN4XPAaS1/EcoZcmdIvaI+CWcn4Z
uiT03fJK3NHySWwNsJ7CaU4HeyFzh/VDoucRzvy6Kq3gvJFseoy1DOEI2wWbM1OBHv2OtzVPB/3I
24BinxvEB+qiAM19VUgwiEYpRxc8ali05olz6LmPiqylX7Zmgh3gGgQIOb9s0/EiTn2lfji/YLLv
C/estthlvdToNXYKDSlrZ682UrZ5fheIB3e9TNxZrfIf5UgUt7TQmV1QDImaYbVPVW/Z97nHz2np
LxJk+C3nt5YnvBIyDXNXmgMQeq25WrLB18ug6SsAKI9emj9+hLQPMQoiRUzpgaL7fYS3LJhRQUIh
c7JDOviUnJzI8ArEEuf3avOMcqR4MDugNVxMksZgMCrLRkN6XAMsJz3q7eghNft3QoTNUsEwpBcF
LiitnXaxE+SYW87I83kh28d0pYqwRaxUFTTC4lWf/dL3EQ5q5Wd+b+Fe53VqWTi0vXCEaCYCcUTI
wjnNkStQKwVNliXbd9Nn0j6Z0oBIJkM4qAtSWOlEIAPQGWFDrwhIJGZ3lpjA/7Nwr6oI5zXXZpY2
PFH+H8453l/ulJ5+w1uWP/Sqx+K8ihOsobXNBhh3eFgo0WmeToZ7nX4kIlqLEEyhyPIypTmCri5N
v9pox24zer+MpWTlNh3dqyauMAg8K03X5ypOaZu3o5+R8cJWJhlUt0yIcIumwDovSYPdWZAu9SrX
3ANWT+LdZDK4t115U3ADFEyzoIg9m1dzjHkNV5Zm4Uv+zmGv1kq4qHWzqFjBx9HVMTATw6P90Zz2
0XQbW8/WqHp6Kbsjth6wKPzgUQmoNryPBIl2n2VjVvW45proq10fdPVCq5OgV+tTP0ksYSuLaa+F
8RVereCYWeo4IvsbWp8AHAS47cIHkR7gBDgQIW8YBj27/fO8x9vctZWCggsCACcGvXL+nm0NTwNB
eiYrPW06oJUEwQFZamRETo2ivb4onjbeOpnjVVSSAZYJEdwPZp+yEeEdqulOB2RozWvI0aCSmIT/
0nfmt9JEcDrNEEVuRQm6itoO0OQYORlGn+rGXgWr/N9ti+B8Jg2pjIkgvFpQ0yaXxSxZL4kqYidR
Zhf1QDM4N1Y+LOk35C89Dr0l86Hb1mXAjRpgcgAJ8luLrq0+0wASCefmHIz0ZMWH88u0fTxfvy/4
nDx29Sqb8f1iqU8dver1G1vNdkvznMlKTdsW9ipK8ATWkFSUVnhLNksY5z/y5IpM9+e1kYngq7k6
/zGdE5s2OP+GTjya1d7SAHlZl8Q4sj3hv2IlJWoV2uVtg5xc5uzivgznJDyvh0yCcOJVVnQ2U7BU
qns9lNeJ7BrYNt7XrRAOe1zNo+oQFXF0h5m1arpMLP2gKfSUzB96WruvooQj35bNZE0pFstuyScC
oGzXzwd0nMgmYWRbL5z3qIndwtWQtiJGRb3a1u7bqQpzlH7Pb832+/1VIXGoclTSvnJshIPFLwwf
cgRNjj/a7ebn+JbTA8tmerdsASlMgBbYwDh719fSdbrWRwPuF5OVzHOi8pTZsSQdt7V4/LGLJw4G
N981aaRG2UT2pLJwAFhLy0Bj+Tg2EhlbnmYtQzCEwiironHg+5su9xr9ZJGTHSZWEVBb4po3twhN
QKjzEMfCH8HTkKyPNGailVS/ymbPPJlA11V82w2XO94HMB8y2Zzm5gKuJAqOR7W7JtYNJCc67Ws+
Xzq4P6NR4na2ZKCEaXLgOT4YJRxakEVomHpBCauIibfQ/aSWgV3tzpv3lrUB8ssgmOZW7XfpRctM
SFaUNgsxde03E0oAn/5nAcCtAh+Kg6nP98DKk2JSUurQolQH1Yvq/pu2WOF5GRsrBRmwAIByAe9Y
RK8A0kc8GIXBwnqavC49aphhlLbrbwpBBZZXFzT8FY1M1+ZpaCjA97vGM9T73AQegoxtZcNRO6hV
oSbPPQBmud9eNUXvRmmqg4+Rpaeq8GYbWHB300cODMo9uk44IRXg4AQxuZYvpHRBxOmS+KIyAQY8
LzfE7A7TpOwH3fD7zPQL2p5aOAc1sz87ao2f1Ifn923rDfzmdwj33qRHVmmRpQVxKvFpZgPqhtVh
04PG16g/02JAr8A/rjOfEqbu50wF9pPsDbHxQsJPsF5oUoAVI7YQMT2eB6UDoKS5/925bew5ZqvM
q/8/qr7KETwGLaKesBzY/eOpeuiP2qG9mO5oDmAI7qAGQ3JtbZzrN2oJO0xyFSF3jJVFheJes4vd
pIzB+d2TrZy4eQMpQIsMo9D3HEpwOLBdAwIT6crxgyU8It6oIvjBaaTOaJbYIfWuTkAVyPZ0l/n2
fJyQDuY0To7rn9dMtnjC1VXWZuIslLRh1Biof9w4jqw9YevKeqOUEL6AtTrLlhJ48wt7mYQu9u7i
zSiH+bz9Tzl2BwzPnNdqWyYqiSglAqP4HSxYnDpTXHVqGy4aZPJpaPU22qk3LOAW736kyuLwyuW/
8gSTh7Aii0ws42g2StDQ+dFQWffZNSfjVCjkAxfNWppg8XXblNPSwT8T5xNVnmbZq3zTKFbaCObe
agsKfSDcAvxj97ksKlDQy5qWpDskmPqwqDXw58F1pBzsG/adg04kexTlf5fF6N3HztZKKcHSMeGa
q2brtKBzHAJrlwem4tUHboRkV+y6H5WkGWDTZ6zkCWZPSKTXsQo+GYr8rqelBImpNKRDfGLzT23R
rwCvFIKvaH/e9Pnev3MhiKAw2asBiFksoqI5QSl0AqK0iOX3ebYEkzpfpLjnzovZNpE/YsTqqRst
RaePCZ5ZSjUiONCfXE3GZCuTISQIurJhc9mhJNJhGL6wftgylK7NEOR1rV4ustVrdx5I06pFimc7
pvwx7GMDL5g5GL+RpTokm/IuoNLQ25AX6Ndo0keTnor6s0sldUqZLoIHAm1E55YKzuw8fjMy0xut
ITS040BkLxDZrgjOJx6ZQl1OUKLdLLvk0FwpdMdGD+0aLywVCdBbfWCAnje37cP0am6CR0raRidl
zEOKsT5VbqhgWBA0b7T1DZL6mZN7hqxwxR3QmYMkFq6yStHyWsdBsgi7XSI8emqv1e/yuQkb93he
PdmaCr4p0tNu0RggsYdO/YIulcslkV2JMhMU3FFnmGNrc5LrMb6ylaeK7mNDosWmCaLDUQcjpYFO
W8EyABtd2wzT66EBhkYdeBb2d6280NLw/GJtgeg7mPL6I0cwhpE2oBc0KQaxEs94doagN8MCBFEU
MBqFP93HNIgIR52vjhxHX4aZtLmSmE4hYAuwHU08zFlrjakyg0ipnWqspj/qij/oEje+uZYrIcJx
btFlQDIV16PBOCJdNYcDeteU6DjUdSM5XNsBO2/w0oBFhj5kwdE2pFm0MsdVpZ6UZ17qzvwuWHIP
OSA0IMgSClulDAA9v4rT3778NMV2Y5MhWCJ3SM+dnK/WPf0x+Sk4AsCZ8rX4of7vjZ9vBPKwe+Xn
9SyZ6jFF+M6QPwM5umdMku2S6iTsF82qZOoZ+jJReY5qPwX1McLOdEeCqPf1/uNUvm8UE05cbFsD
WTjXezPWQQr8xDm7JLVEt217f90u4biVqt4Th1ngBcjj3axdFVW0t0fJiJtMCPfGqy0yqdGzVsX6
RWBJId/jGMk62TiV1M4FN9uUrZosDewADqM+4nEVuP5wWqg/gXFNPoe01dD+ZnsEn7vYoMJechj6
8Iy2hAPHoDeuWzQGlwhz8fjxAOh2j/7Q8/6Rf/XdxfV6vMSisWMqelMP4HHookenT7xJ9/Sq9Nzk
psI9aVZfnbSUiNy8v9AxjJgTKChgXXi7e3NlmrOxgPpdSb+DzhZkSJbEPjb94UqCsHWaPXQW7aBU
MdqflbyhXpwMuyhf9q6VSO6x7bfJSpiwb206GnoSg+MGMJ3JNYbOPY5uaZDAveLglnLkqa1JcKSm
/yygOCE3mqzK0IEIaCH7aJ5szK26fq2dqiPwtfYkPG8gkt0SC280HseZqXg+okTpqdZzJgMy5Nv9
zgJX2ggO3h7NqYoW9GeN9QNv+XFir6tqbxqv8kYGj7LpOFayBN9u06FA0xJu4wF1MdvCiI3qM/Pw
kRUDXjByoTBxsRcHY2qRay54KNiOshun8tiAn/28iO01exUheFl9AIAMq3AHz9ocoHelNKqLtr7s
0k9WdH9e1PaS2TrabIGCjPG1t6cVpIBROuXIMhWTDvjW0Z8RQ81UlWi07W7Rbv+vHOFOLLqltHqH
O6IwuyZ+jjOkffvNXJL7yeN5pbaN+lUYV3p1gVBHGZMRnMMoUyQ3ls38ejAkTx+ZCHGLFgvzywUQ
kZ1x8SwMLUi7Dre93KsSgh+dzHKYaIxk9aCwHYBCFgAENxgfy2Ql/u2rabU3gj+N9bHQJgUxdNN6
dhPkicexvQGoGzqXsO2K+fQaJHY7GUabzPYE16qSZUrMFL5nANhE3f9ixsMyfP4rUxD7F9J+IuMw
Yp86x7lFhuQzHWSYPBI1xNkV12oApdcDCq7q7s3KL51rIusukokQnChZEsueOeO4OVqhYfxKVBLW
1T/nl4pv83tP/cfgRLwTfbAVpr0ktqPqmFto2KUecAm9Kj6k7Y9s/rtDSgSP0CgY0VQYdh+1RKu9
n6l3Xp3tMPzVrMVqzzIOUxtFIJ6noP3+VX7ms+bFvg7np5YT//QAFJc9ByVegQheYSZOa1oMWI7q
3D8bg/aLEBkvqMwUBLdQTG0xVyjOA3jQ9CdUBygLXNlFKtND8Ahj3A11nuAibZrKV93e64fg/O7I
1BDOvtEulkIXhMOsv+SY8pi+s8sv52VItBAHiqvYYi2bYQC5ea+rh8GSnXzZrSZy7CygNtFzPoE3
PQEY72UmKk4whM9RXXPfldw5khvBFrxAPbY5GS1sfdH1xOt05s1x+5CgFdCf3TTZn1+9zR1yMJGn
qY7qIJB/e4mqStLHGPjqQsW+SYudo183MjZlmQhBoSRpLQ2dM/CcQDw3kCxUH2xZ6v3lvfHOra30
ECKcpcymOk+RncZ7cl9+zU40UG/n2+nkvBB+jN5yW9zEgUzupvGtxPL/X8UgBbpE89yBaYxd4nd6
guA6/LsN4qu7kuCkA7OGDOaQI9rts0snOgIlROZF+R6cWz7BpTlmhDpXhgs0NfzF9cipQAFtrr2C
E1QuD/KSscwoBAfXFWaVGDmnBCQXU6N7Zetr3dfzS7d5khxT41OgmM4Uaa+XrrZjU8eVXZrL3sIw
Rx2ZF71yqWiSws+2h3iVJD7AXXXMrSJCfB2RQL1rj/aBV3GnYl+B0UI+KLD9XF3JE06tXcxaXfH3
nLmfH9SrfJf9A0A7xjuDgW4wpPuPZfBWEoVD7KqZOwLRDiXdm9jxAYKVXOuAZqOgp3Sd6/8OiHwz
VFnJFM604mBKVWeo31XKJVCW0KTqVQsAi/rAda/lpMGb5gI6TAc9vWBmENtTiK6N0zJh7su8YrNn
P1GfsxSNX6e75DjvNIDi56dkp3w+b6QvHvbd0UNzBm+CwrCMSCNYR2NZKQuegfqV+0k/6X77s73U
kdrmqBXPPDK/XML80PrsEkMH0t6NzYO4Ei94sBYTT7FaQvzo5nuN7S3q7Cr3cF7JTTe5EiI4MZqO
Gl6d8M6MXjnVNxr/c/772wdwJUDwXwPpOQPKAPPk1X8jQBr2trwwPfuOHtQDlaSmZGsmOC/bjQr0
emHNnObHON1pw4I+orvzKm3LAE8752cFZ6ZwxNGMTdJJgfE3YMYxDkV95+QSEdu78ipCONNdF4OV
0MGgVt3b36Mu/5qA6O68Fttn6lWEcIQBKkbVbrRxhKcE1K8ZekIU1h1SVd9FuqyzRbZkgilTpzIz
K4WwMcLUyaWSPhqyWqhMH/4TVrex1lnOqPLQf0K6Wu92Wdd4SXSTRMH5dZNtjWDP+qBlA+PpJ+oc
6/rRkpG+yr4vWHDcAA7csOHO67kKplGRxy2bzhuMov/ar/C4sJ2aATNLQc1M072UgHehuxkGP2rL
sDN+Wu3z+QWTbYzw0ui0vE1AW9mGWjqgcHtQFHtXuDvdZP55QRIjE58boPVcugnF2tCdb80FiZpn
l36kePW6dOJ7A+X2Nut41slQ2F4vuqCZZKVumRbC0a+YYqc6RbExIRduF3vAPh3Y8e9WSjj7iZIz
LeeIaVZMe1+t1NHXxyY0Etkr86X15P0V+sfWbOHgJ8MUuUWH7H1uKwVQ4KcQPR2ntI0OS96eqNM/
5rXm10odeZ0z7s6ruZ3JX22X4BNAR55bzoIxNAfD2wfjoITVs/KNd8+7gS4xDYmZ24Jf6Kyuqcxh
Rpyes1McexObL4YF93YoUUriIMRpYdcuxlRL4a7boD66N8lhOTjBcLL2U6gGnLBRllSRaSb4i05T
SA7gBHjWtPMLxTmkTezbbN6bpfn5vHLcuZ0zF8FXNI1R2UYMUa6y+ItW7B11SjzS1L6RIDkK4D1J
+LOlG2AuwLzAUW/w7+2tAUoEs1OVZgBGUOdp7Da3v4Kcly4ydITNMGgtSFhEQ6mIWo6/y1i/q9H1
Y0Q99jyE41HeF7FlJGtxwkJaHbCTpwExygSUUpBSe6mMl3prq14lIDB/u3L5zKueMdx61joXBedw
Tn6Qzg2WMglaQxIPnd8mEJW/FUYMRqyMNygOVN9pJPWUZTqy5daMJO9Fvg2iAa61Erxvs1T6oBQQ
NC4U7YjJPHh0KkKHNaFVLFdTrj6wPr0/b/XnN8tVBXccW+6kZBaM0MlOTXTfWxLXJNsqLn8VGrUz
5hMVHuotanaZ62riKXX1IzG+1870pTFtSWQpsXVXRESydDtOtARjZa0WRKhkcHaB+NJkno4Rc3nS
d/PNvd40wfUuRhsnToHn4TAYgVr9RPnsUnMwA0YulSbxZwwbJfkXggsHtXjM5/S75QOYbM76Jwh+
RHEUDDbmCAzspPOJE7RN6xdGcN5OZKdA8CHo+wAlsFphFGQsfXXep+6tY94bMoTwLY4D0M1bGKZD
gdbGXMhbe7EXMy8WpDdDehwdP9c9PqFAd/E+g+WAfhQtGs7BeVSk3Uhbsc9asLCRValRWmeAb666
H70C6Dws5Pz0gUVcKSfsFO2B4uEYiBIT5dJGH3AVe0r1PJWySf7NzVrJETYrLZpxqZcJpYjmByCH
1PZGYYVHZDw4m8XD9ZoJnl6hTCVKZWCmBkjr1G+D+HoJeIrCDZugLPbZ8cNzJSuxYs9xBqY4sEwi
O90H4ClBvgkcZ3vTc/cVSBtkzYwSu3iJ89YOLJ1Ms9Rwx5Q9OzQFEOqW4cmyFElYvO1IXvfsxbGt
5ADTI0pmDWuJXhPzZASIrH6y56lFtYrj/8gpTfnmvLtuVgIFzz8WpCHdjFyrErenPLKfhqQwPAc1
WU9xgVi2DA+gIHhCO6DMR0vM86V4t1K10/OEWCwGz8wVQ0YZW6gdCKyGk38nx6INlD29AFDU/vzp
27zqdEBfmaCKsBB3vXUtczInlVOgt0a3npbiZ2Z95PucRgt1E8dAhvLt9ycDwHtDijBrdMghQ7Cw
JP+c12DTFlcShAhhGHowGU3IMC3oBZjpYUSAlViH80I2Xy76SoqwTtNoOnMf4XgZDDQsbG/bYKQD
nSX6yMEhOPSSm2XTDlfihAghn50IPS+Iu1n1kzhPA+v3rfkNHE15+T1V0TEkayHj3u+d4a8E8lVe
mZ9J8n6oYxh+pRbAbSGY0LX8SM1bH+PH9wz4YRojH8FEc9arKtwvMzqGnDJH2UG56AM+PBYF8ZX+
uXsZRAJK0eP5Xdw09pWSwlWzKKOhADsRlS/ldlAuHRnm/XagtRIg3DFLNKeK3rnIRTGwdYPRDxzM
y51xp4LST87WzX/uuT0TbpqqHbROr9BYWBoxcPIIGsuLxm7Ri9cFFpmfi1rWdrGtIPL9Ok9WAbZX
MJNhXHogxSJRUfwaf7VHJFt918/aYEH3gBLIUJ4298sEYijAtm0Lhde3RtmbWT8NCYyy6S+j6YnG
nz5gD5Zrq/B+GIIXO9csVqEhwsXgRNyx4tSCmyKwgBYsce2bDmolRTByq3SqRKtSNJCryhcM3h0U
cLfqkSNxGduBB7BBeec9aiTi9LOG3tKuV0Ykqlqvf7LhpnhyP/6i/0xnr7qkh3ofB1Mq0W7bM67E
CjZvAfUrdWe80KYY9WTO5WreVhXKCeZOPgS6ZfIYG0MQDOTV96wSLM6t2eHN+EXlPGrLbV0nux54
jVEOvMgmPG8emw0zJkpnYAfXATUmXl4DAWZCX0M1kuHBgqZ1I2j27aHOg/ThNzo6Gg3uzwvdspa1
TOE6Sws1JrkzVGFn7Yrsx5L42UfqJWsRwl0GvvPRWQxWhSi0eRi4juLSSyfZ4vGviN5pLUW4wux5
KCxq4HA539BA+QASeswwclR5dvnf4JpJN4sv7OoGsyOnq5YKxBZ9UHjJvRo2+2zv0V883lYP1q2s
+WTTFFfGIRzruRmoMlDelWylHtHvxuHoxrqXj5+zXhJ9bPnB9VIK91adT2mWEthhOqpfVZPdpdq3
81YnXT3hFFNWJJ1lwNXan4YA9DY7FMn9DKPVGBKCZ7/7eV6eTCPh6mrnhqIIUbShuVyN2Q/FkXQG
Sb4vcvYUE4uX2Ua4Nsw71Z48ksrmgiTnVOSFJLMylebIS+DO1HnAVT/VyXzfANf6/ErJ5Aj+wJnH
xIwZzLrOd9W0T8lFKXtmbS4WQGIB82Ub6LQXzEtfnKoEdwGilvmRaJdMDT6gwur7gm1NSmuU/QLb
IvMhqn7laDsbe//vZAgGNST2ovY5qoCuRj2V2p7K9gWT5O029+JVEUdIsaZTm8ZTD0WG+NKp7iz1
mONaOK/IZnsWAGz+3Q0x6FE6t9FjPkI6g/5a8TpfxVwKWowov8T1ne5lmLLIgiiU8XJsaYf6OdBA
CIBmLDG2azLT6GYHFt2RJ54amT+N0kthy9TWMgSn2c0lofGc4dzXfvFQAwB8eox+op3yl1557ikL
5NixmzHrWqZg3tZcZymlqM/Y2a6/BDDpvvfMT26Ndi0+riKDEJbKE8x9VMs5jhacWJKd8vTaRUkI
VJOJ9WOObqb+ZqkukvmmBhWajNprW7KG6VI0cWG6XZw0SqJ6tHIjr4Atwn691Nf8ZwxwLWHryylk
N7dyJUxQM3Ypq0mpYm6QXCztZeTsJAdhK4CwVgKEI53rShPlFVgCnC9knxzKG0sL6wNCS3A8+5Xj
RX6sSg4fNz8xZlmJFCeNiBInZlOC5XksftrucXEv4r7xJksC+CkTI7xrIqMrad/UeN2T+pLqbDeq
+l5vi11VsA9chGuNhOvDnnVbaRhe2Kzax+mlFKdQpooQS2pupznMQAo8rz7nYCp2vyjpXfSRESOQ
e5kYK9YI0kjcda1iO2uxR5g8+mJL8tyNjyj+SGxtK5hbC+BqrgTodTfoJcUyYWo6Bo/kE/n2u7FT
PaJMoj4nn+2r3w2KH0nArSWL3klNAWwzYxzMHmkwReYJtHk7iXabnn21fMJRbZrOMejMjeCUg+zx
3kS7nnJfH5Azmz3erZcFccAkZ2kzebvWTDi/Zq2as+pg0ybmMQuvJ3uX7sxbEyO/z5gp9YCyfzyv
6LZL+mMmYm+pOSSj23dlFdZGWDV3nfmBZraVRq5wbgu4dn2obHj24iI3PADLmR/pYV6LEM4rta14
GAacp9agnstOJdA9qLH/u3USDq3JC+wa4XkwdKdWmQrITEnIt+0WXneC79TqPDXxXOS2DkeqYjYf
OQfMHkaYadJ6mcfefLisF0xwDch39AAfBro5Im+AXnAOs+WAvojpXrkqv3MWiUTaWiIzbVdwF6TR
EzRPwbSzX/Ulz1sW+3hfHsrcU/acJFv7S8MWnESBhs2uxlAdZkZzP00jr8k+ED+DwMrhvbV4Bohj
j7lWOFoKpsHQqI5x8o3Vgeb+PG91mwmqtQzBKACMEWlL17/MH+GR/p2ctOBftkt/fn5ZusD4el4q
/+i7K32lmGAfMRmGkpjwfeVUfRun9j5SJXpteteVBMEY4jyvep3fHeN8HMcwdq8U2SWxbXArGYIB
zFoxuG5KGWjZh2C65ChrvUevdeSVkyD3ZTix25HkSp5wY9S51hg9gU5d7fPCG1hZ/LYAKP3veods
6HrTXazECVcFRg/U1FFqpJXBgzAnvmKMwVT5ui7BIt1sf1uZoDj9mMSUEdT48JrWwKgFzJqvg3ur
JJ9pf0mjxgPBQxS34XkLlNiH2J6spxjCnxesJUn6AHJH3t4rm67ZTMOuNRMuDjPJwA5Ua5h/m31O
rDQcxlt+z8JAPsK+AGaMP85CHIykStXOcd8h1Tb4hB3RFTCMEsQmbtBnjq04DBnB25VthI0qi26/
JPcTXsEFJvuc6VHvJc96iYsQ5yJ1LUsKQPBhbmgp/ba8yowPUMa9WTDBRSRDZ9fMhglMeudl2TF3
Y1+VTSbJlkzwETkKA3nDlyxH6KA3X+Jon+k/MaiYUckxki2Y4B0MWpp9VGLBeve7ZV5UMvI7iTsQ
eVZVCqokN8L3y+U6tcMFPS6xPQOk49P5kylzq2KHcpMmkd64EITxoBOiYhTs6gszIGiM6vfsQpE8
xiQ7JHYrp2ApbnoX776kTLyhHLx6edTZVR3lQd/93a0kzkayoa1rZ2yQEDPi+cCsyfQygMp/wcD0
8/lVlPg3sYWAuuWYsBQYyCXeyrQ+ZPovmgfnZcjcm9i3XAGYNspcnCCDHNX6ukPpvSRXDdJvxXSR
ZE9zdxjUB8OQWYjEFG2u/CqQrYzCZQOX26FL+YlXgJaDcZ3slwMJ8HgyqG+A7y+Rlj6349pXHyu2
L+umktfom+DlDOBmTwCKzXxE0OanIeyva0hkXq7InmyyrRRcCJr2rETvrCosZl+/03HxN350zMwg
8dOH5nPqJUF886GBudV1YgvuhHYpqr/cOypG2F5yiK32UB6ap/zh9zOx9KVvU34bvr9eTB19L5xQ
T5zlHamV2UlpVlhdBigvPBlcv3sqjrGfhtG1VENDIk68nP+PtCvbrRtXtl8kQBMp8VXDnmzHcRw7
dl6EJCfRPM/6+rvoPre3TCubOQ7QQBowsEtFFovFGtZaSDErFlyzutdP8SE+pe7g9rvFJXifyFnM
eLh0STv+OSujHdCm1JsBFlTf816VfP9niLx8Xy6J4dfESswYFAqpKphoQaJv49LudPSOZDS4Kgfz
Kozbb7ROdpf9wPbNc9434TiOS2aYgGBALFXhUVkkTihLNf0mRDyLEO7qWjEWTUcl3Tfr8vsyRY4R
VodYy9yWZV46tO4wz1+DNB8cuxyklrJ9As/ShROoYZylYA22zkwO1ZFX0yGn3U9IVvM0jQLUEcwe
Sp6X2/fSWahwALMIz9mcbyStZ7rvSjiZKGmcfKwxT6O5ViHLt8m2UYj3e9L0dUD0zk/MTwVFr38p
82QSlUS2hjksGsAV4WYn98EdgDj3zffMA3jakToscoGzA4Cx1MPUSeNettDf3FT/LqYhJImy3kzV
kof7hNFdOLmp9itltZuRzFEz27GGz7WeO0R/ZjLsR4ntGIKXCchEAzogI98Ep6b3tXx2dPv5snoy
GYJrMVUA0RU11077qRjXzBicRdbJIpMh+BVqznZvWzz8Uz+q/c2in7LwXc+L8ybxT1i5rj5Us8SI
0ccUBUezwqO9MtzhJ9FyLwllhI+/iTLPwgSPUvVEjRZ+lTe73jd2hRf69GgeW7R0AolzLwOo/s3j
/SxP8CFjFhStrmP9OnT7UzfZWa0D9mjnH3C28Mtli5CqJ3iPvFGaGAPvXD3rnifDIm9wyif6X0pf
aX1tOyQ7qyc4DyvSWarYUA+4TEXgqH7htbUT/OcFZFd3ukcekaHS/En6xpYYpinUf41UTzSjxRu7
Xo5Rtmsf0aTrhJg9p7gl9qy9Vp9mzzy0h79bYbEPCb4ySPsEI9udx58prVu6itudMFa7K3f9VS2T
J4mOTMGRKAo4SqMShzw5hof5ht9B6Ljifevg9qSfLmsn8dSm4FEMi5VNyxMXBLA6SxN5MwBwmtxN
rNbVFsnLdXMHTfTSoD6KJKfIdA66m65MA1Tw9Tb0KmX026zbxU32cFmnTRM1bcNQQaduUHGKTbPN
Fqj3eHx1c/LE4v56WMI7ixEvmHLvsqhNjZAAB+IvQRAtJi/Umel5MSCX39CDid1qT7Osrrx5W69E
CP5ricOuCyJMcidG4wzxsquSSRKBcB/xJpTk349OcQbGbNEIlixYlhw1eh2ZZ7t/CNSDUTxOuF0K
CseVS8RtL9pZnHDDlAThY61jfwLzSdfurTx2GvXx8sZsr9pZBv+G1RUzNPmQEIJ2iqyvQseayE+U
fZ3LMmR6CDvTg38wMfkjv0PTO8luUnbbxBJvsKkHJjFNTg1kvB0eU4pet2MYWM8Zx7+ZlX9Zh+2A
ydINzGsxjDmJ+QPNqLXRVhQsFIjIwgWTOYGr5K6lWsgmXNUE0Dqpm3SxW4WyWI2b1RuzW4kW7MCs
wijNYji6/BcNPvJ4ezgsexsOD3cZQKvk8xbblzNYuUHhDj53sHu9NgsNsW5qDBA5n7i86RAckHR2
GkSjihfIFNw0kJU0wZNjtoOEdtbjbta8cXbq2lX9DPGH5aeGCxBwkMEkjurIq7+bHtBiOgF1GcEw
qnBJgyhvbFOmAwi/ZdjG54iAx2hwc/19Gv4rSJx7asYlsYMJOTXAmZDb+bHwhmPqd52j3k9oNdW+
pR+zk+xG3l7Ws1BhE4sp/e8mGkt6SwfzpoqJ0yWyYvB2Eui8ii/GtPIhANdHXh80t8BIjj+8UM7t
AlBC/hq95iUHRI6JNAe0ed5XMvmZWcvsmrzOuYGGv4KbwVP9HPOi8d4AtLWjIt4o9tJ4Q7acwjGM
0V0+5zxfkYz30bhDN76bpw7V/qOxY14f2XRY2Jdw3lcRdbJ0Dxw+p128y25I9g387yu1m6EifRzg
8YQqqJ9E3/JO37fvSmyv1vaNv56CTuHImEZM9moBlnnD1+GzyV8qI7wAwIJWJ5gEQZkr/DSZt+b0
wTAlRZPtsH+lC7/SVwtmlnWa5RwybHaV+/ATZ90F4bdDmQNoVBTdZcMgL81Xb531+dAJLiUZ62QM
EhyGJYjv+mbyay36EJLsq17obpxo6PdM3BL9EjYzGP6n9tQRVfk8OwSp5VpLfq2pykEl4VXdj44Z
OXPzHvQCYuOiBHe8Qd6QPFR60ZVNgTpmoj0SpI0s4JdXfepPMrq+7SwVo4iUmAaaOFNYDMPqiQLQ
Gzxgj3wMZzjER2WfoKdG5uo23cFZkNhJjZd4bOsDqFXj5dgCWav+fPncbdvRSoDgS21q1VraQJPO
G33emRQc4xvYEVopuv140N/z3FiJE27EoI9p3k08Fcvutc/oR3nBdGlAHibzpLKVExwpungNjk8D
513fVd23TsabszkWjiTS/9sA4R+wPoFZPKeURy+dt+w4wwdnu6QjyLwB3F9ejx4f7jdLLyi8y3u2
6StXggVfaSUN1ecQHa6K4RLtG438zJZEz5vxw0qE4CmLKR71SsE2pfGXDny+xtegurFayXNQJkXw
kyCLnOYarxufhsuJZoecPUTd92mR9VPITEHwlTOdstrm/TvDsG/0hyqSYftuvp9WyyW4A4smxaB3
EFAMhWuhiml9jgEqnzW6M+hX6OSQPDwkCol9FK1GF1XnHQCVtR+Ta1tWkpdYmNgzEdoKMXKq81ah
2wrwLN2+Go+XjViy91RwBCHo1dncIDRe7MlX2OBTTA2ECqhPTSJZLZmPExsmdHOuLaPnYfgT785o
94FHvXYHvk0AcPwBYwL/9jdXJWM2ZbZtszeUEwQIr8YYUrxrcj/+wIcIJlTUbNyIaBj6A5DN7e06
yxPs21AA/R6UkKfdqq7uLpHDM1Q/lpN+iz5tJ/Pj+1ySdty2wLNIweLLdEiHacHRXXLlDhBmLjiJ
7i9byG8u2X9liO3gmbVoSW7AzyH18ZH3XMVHfWceQJ0tecVI1k8sR2pdiUmy0kDVB/xk05WmmY7x
87IyMhGCuRc1YA3mFLrY7XUxNXvj5wzwr8syJHuiCzceW3Q6VZEGbNe5/1nZ+nPeS7ZEpgX/gtWV
N8CHTqnGo5HsV2F4UZm5jSyylcngf1/JiIBRzHR+u+nlD6B89hgoQofT362UcL2lYzkhsEKbr5Y8
sOQ+iQ6Xf38zqXp2ALpwsVmzFespb/s3wNgXMerE1jEwjyaAwhZTUkvhJ+2Cs9GFw69rapITgpNo
7ju4tnRP/og5V7YtwoE36rBgS2tiW3TbWdiuAJRo8C5EAgTv/+85xbqh1sRZBhg1eM7I5fmZ0s1d
rcLr19rXePqWX+h7xsPXEoX4twP/O2jMeHI/HTBHeiJIesYyDj3J4omlwTqkzZy1TeuH+rMWgTiN
XavhKLnmJMdfTOIObR5pPY9y2KA5lCofwzC+u2zX25f2eXuE8x+PdjvVKhYL4yasNNw4/xTNt2gq
lqgiOT+G4AMygiE5oKLwt+Yti5+L4tAZp878SGTZVZkgwRFksxkbKNchMsy0GzoeNIBhaYtfFod+
1CRK/SYMOa+e4BVaq88Nm49Im/MhfvwH9c72Cjwcete+BYbDuyCTwV1vqHgV68hDCuvIiD3YBm/5
JlMGFTvPZnt09F02ii3jXgsR1nBQ5pEVvYUnXfWDVad4vKqt/d+JEFYu16eu0ysGYP7+YTBdw7gx
bYnL3jo9ay0ENzoqrGpUBZuj6H5Ddp2MhW/r6IDiHcz1Njh13xAbdUYwTBjXwxOhVtHW3aVgOzND
pwkW4qtERnrGv1a8FNbShIOaploeKRTaTIw9LhkyQwlxAadQO0tF7+uhuCqr98wwrGUKxmbTOURh
H2cpLz9Yy3XaAP5fctdtb9J5EQVTm0sVZZIMLCNdFe3o8mAZ+V9KECxNbaIwimYs3FgZO20AB7j2
Lls+6yAYWko7eAGGYB3QOy6AUcfsWzlJ4rTNWQ+qYQQVJKCo54kRbcJ6utgvfm2n7dKr4di+8I+i
dfL6JYkcAlQgkii2WVvBhKCpMgxQA8tKWDuSUECK8lRSrB2r8nMQ7Yaldqv2ygwf4/6mtQ5zclto
d2ySXEubiXqMTNscQks13iD0RX06VmTm98WtdV9dx58Up3bLvXpsMGS8y73Il6VDN53eSqJgiS0J
Ij2BV/JpwlwrtDw1nK6At717h+NbiRGWdOkHm4WTiYf+eGUEXqt8jSxJV7TOnx5vfMVKhmCQpckW
lQxQpWGY31KOyb70s+NL09YVcqj7xYm8ogQOGhj/kFjO9nJo/9+YznkDhegyBYnylIQwHT5gs2As
CWxfbnDg8HnjQcbdvekczwqLNSs1bGemRDjj1Fw+VHNx14DZ2MrZXa2jSEcG4zBOMs5cib28VGFX
rxokPc1k5D1+bV+6xpReEzLdlXrkX7YX2UK+/H0lx6ZdWM78GiuBV2B59ARQr2P+pGaAtXYMV5d2
x2y65NViCo/O0NS6KOG5jnpWnLJjTiXL6su2S7jL2NKNLNWgUjg2O6U9jMniWHa+qytg0QJrSdZC
uPWgWjmTF9+6WkIzZjrrR2zVfOLtu4rf7qxTt5dl9jfzx2s5ggtRbRqXy4izDaTxH0ZwoicOjkD8
+Fhf14Zr3VWYn2z2MpY7qYkIPiUnjUViFXKz69H/hySqR7k9RNvW+yBM10oKzmXWk1rpKYQZ1nGy
d1NyyGUNd/x7L/gvTfAdxOqoojVIe9DcPpmFN1k7tbRdFACcXhaAbMbwK33EnJRVaClgv3lVYfeV
OeGVdmA+S538qHvqwZY9TmV7Jd7jLFVT0vOLjaORaB5obDzrg7bn8zEYc5XgIkiO8stFsTL8Nqn7
MgTWoZ8PultMGOjVj5fdEzfpt1tloyvLBJzXG7hLxSZB2/FqlkWjoxE4hvV5CHovtT5dlrPtbc9y
BJcRVTVrgsrmyWXQQV8v2r6W9TD9ZmvOMvg3rFbLmvuUY/OiRPLIj1G5D64XF9O7f3SMfhPhnKUJ
zgLgcj3KWeBe7We3e0IbIsY0wpu+cuxb+sTBWAtX1r2ybQ5nkYKfoJnZdjMQ4X0dqQQbbPKSErbs
9wXXUFuTHY8Ih301iT4zQ7lq2lj25N6Obc46CL4BKT4lqVoYgnnHN6nec+TtnFNdYe5D6tElGokA
RbmalgUovHHJ/8LQUFu74RVPyPW7Bs3naN+IkYyXg/JtHirwMQFhAqRMbzBemb4QwJVCqql9Ttpj
YqpoKQpkfWIyKXylV+bekKlsR9OCc5hUb8w9LdKcYS6cQcaEvnndr9QRAoo8Bzx/SXGuNHYzDsYO
fBmephiOWnhJl30Ki2F32Vls7hreLYQX83kX3GvNKvRR5H3OH2TVR0t9LmXYrtue4ixAjDdLWuiZ
ReBX5xM/uNPB9MjedrinCKU9Z5uubyVMyGcOYanVTYnlGy3ejtG6pJ7BGCF5YG5aAxrogNVs4LUn
glXN6qypegKVNCM9llPnTHnmxZq5K0cZHfCmQitR/FNWhkfDZF5ohe1ZNKBUuXb0UL2HjomuRAie
rkwATRubOEG9ekIcEcfX2Xtq9msRgrMzASpipAq0QN7FSa0rMxnQRPUeS17pIVhyb6BZFDwNOKOm
+W0ZltOSy2ChNk/nWYTYj2KCDiIw+WxwNRCvV9pTbFyNOJLLnOwL49TS9+RjVvJEcx77VOlMGFpB
mmvSBp4xzd7l87+dLFnJEFybYlNQyORYNuN++lE/zj5/gEa72NWIU8Z/Qc27MggR8aMsgsEEJwSs
rc1cU3/i1CGX9dr0ayu1+N9XB6dM4zbtGpjclHw1zKvedC///rZfQ9KQWUAwBzCUsDdGMrCuN7A3
jTfh0Z76ygfLRW8/uhSZJysLSqUJu6Qt6ZA3cd77YQ6sahAwYCqW3qtPmpuB5EcW/Gw7uLNuwi00
TzVcQqaiYkNHD9vkhLHq9+RHRCWruL1LZ0HCLmEwyZgL9HJgKD37AKzin+EsS8zJRAiR6pBNJFXH
AG8W4zEOv+myAYXtA2QTizKwUSIAEfzniC6poasGnr0Z/fpD64w38SnwLJeCe9jwp9op9rIN2rwW
VjIFh6oH3ZKaKfilZgOetLpSgsGVzrtuWsFKiOBQTTpZYG5B3aEjP4NUO+Ag7Iaq2s0gl7h8mDYf
sYDgAQesrfNY5PVhHTUSdj2yNz4uiYc+VPZj19bOQD/U1lM1ZJKc36ZFrKQJRqcXacZoU/Yg5yqd
rPhYy26i7eTGSoJgcyyOU2pWoKjIrlW0Sx85TWjofLa9yl8IrGLx24+VtN4l00uIFRSFjKFRwSPZ
xnwYe+s0RDLKu027Wykm2PoAksiaDQMa3ovSicPjDFrCOmESc5BJEazbMAuj0koc2bL4OOSuEn3u
LInj2Rz8oIwBnlAzVA0e6LXJaWmn91NX9aACrhyOMlTuqQdnxNvMkTEP/MsWvr03/4oT0eHGwG5q
RNnABDauzfDTKItMti+Isz4iPFxlz0PbY9oLAOw7e6/7yQ50OcRRHv7hP/9bfYT7KJ8MMs0ZxBH1
Q188q7IevO0n/0ofwSW0HZDmlRx5zwYIU0C+KPfZF11xYndxZ49iGDC5y79f3qNtszvvkeAXGk1R
azWCI0+jxiHLJ6admlzy7JfJ4H9fhSXNEuljrMNxD5V9aOr0+9DETjtXEjEycxNcwaTGCybAoAoG
pt3W+p7I+m5kAgRHkM5xxfQIhEaAynEKzJRrvaQ9VmrRghew5mmyFSMFBGvqDOzljCagsR7M3eAD
hHhn/+URFTxCmOljZJULfJv+s9YBlZU/Xbav7fTpvzb9hiWPT8gjjwBQWaa7+Tc+v8sVwvwuAGW4
26n2suDnsrm9ocoLh3mY9RnmVkfRvmo0FzWKXT3KOpe2xFiqjrcw6q14FgvWsJCQ1UmGccO6tq/i
Ktx1YDpxRike+ZbVreUIJhHny2QNHcx6NpLv6I18rGPFu7xJMhGCFaQxY3VjIWc2WNa+Zel9b1a7
yyI27WClhtjAHIEusc3KFr7aAkFXc+z3pVt08NXIlOk7cIg/vMe2LcMAlYRNbUJEUCsrx+MYU/mc
kS68DZT6oaxjGa7NphGcZYh4VmZLWRnzwW286RxKdlH5OMhGqDd3BwDhGorpGAcVBxj7RSP9OGEe
1Ka7LrmLR1kv+/berCQIF1sRNlMxRBjpG3bBvvDiE/1PeOQORz0kbn4ly5puLtpKnHjNWRHSlxS9
cS0AM+bhWeMRiPIOHkuLYPIcD1WNWCLGfhN0BShfMF6Wh8GNWSwOyGl/tTX1pip2ZlN1Q3q8bOJb
+2RzLHdTozpmhLjaq2uuUslY6gTv+z4DLmpb60eKDMZlGZsXxFqIcMmBTalqoS/qKfecNoKzo+So
QrxgYu1kXdIyjQQXB1R1pQdQJG7UtgflQtqfmoG+A+J3rZDg3qIqIJbdzEjFMNOtjf0EXPqU/Ly8
bFsWtxYiOLisyoK+G/FKaKnqTN2XSnsmmYyYhy+9WOoCr5FOVdAnITkvmDWSyoAxGvrWV1T6PSXz
D6vFNFqbkiNpZPBsmzuzksX/vrK1ooTXC3Io1NlsdtB3/GuJaslzQSZDsOdBMwLb5DMURfhBzXMn
pzKeVJkEwZiHKQ8yDcEU7Gt0cnS6vCcHu94SwYALqyG2Xo0IbybNG5b7AFXikPznsnHJtBAseFLn
hEwWtAC78bNWmvuyZZLbUyZCsN8mLIxpyvB6b7tdbj8sVOZW+EJcsF2xyG3GLejnTLhkAujw2VEx
M1N4he3Y3rKPAUbyIfqmgZkmRZpP/fSO5SMm3qQMLGemOFipdSbtihJRtandqMtHTQblu7l2598X
89dWVVcsG7XBJ7MZnioQ1fhLNAzOX2khstPYTRLZ1sK5E8z5S9+nX7sq9C6L2HRiK0WEW7qvdX1Y
GqSmCCoJuMh6M3GM7HBZyGYsgPwXAR8K7jKQ07z2LEpq1zWQbXuffu288PAPuJB6a+xn70+QbTff
vGt5wunJrZJmWYcqY/w4eHymWfHzxDO9wUfl1IlvlcpR3/FQtHFNGwz0vgYRM28GCQbwQfO8RLRP
tNMwSK607Ut6JYCb5Mo7m0kECNAOApBri7/xWDfd108VUCWBDizvTNywcJQxwccAyBBM7ovlzEBR
KKpAwHIJRuXBThc0mDLJkm3YHswBw22mZVsqE6OplGPuNADpA8aZWTFnqKLZJ2U4Yo/sSPYc2bhI
XwkTTELPs3LJx5IXNCtnMizgEH/T6ecxlhyoTTl4IeiqRVUGHr/X25TGwMYhgNjxF4NeUeYSknl1
O+2U6UlyqDhOleBemUF1SqhqqxQ4eK8lqaNda01QwqabT539bFu3JLgCU1tmFwBV/NBEwFY0mUQ9
vkyiUJSFdXQE2zqAXgT19AWtFszie1bd6c0jyxsnU49F+aMGjmstew5v5X8Z+qQQ99icOZIJOipd
lcdGDaSn5JhGrnln702f93T2hqPt+9LhtBd/0rSytYuc90DDPgLLRpRrNnpZVbwUYbMcPK1NkDuL
qYMONMwnd86JrHS8VftglmmZNpL2eI2JkFYWqpNxX0Pg8oPuFw9puhFTZa7poXfVmw9R7eS9E+9k
5Y+tU74SKw5KZQDssecYN8yUP0fTdS17lW3+PlBy+JMJ9MSiF0lBoh3iDkPTZYVXmRE70SAxyC0J
cPWmQZF/1t4AG2nEtvs2QBTT2d8y85iyh8vHbMtJrX+fW8rK7aZVlA+wUCBztQhTlE9Lknpduv87
IW/ux7xWc0qQpw/qPSHfaB7v+/nXO4QAZ0DFowVdoeKTn2pgw9Z0pOWmYGey0CkGL4SruCxkI+bD
BYjqkwrUY2KIPl0bgY6Z85IQanleDZjc2nSAL+vMwU01yPr1+ekXndFamODTQUo8IpGFsKKM3Dbf
/zMKhUbKAXDAbg6aNVPap7wVWrxSUIiak7w3R7NBuSPTOIwfvFHu/tQRxbjkK69SFnvpbOGmiZ/X
VOwHs1jWTAkeygCaOeazp8gIlbec3WoZxQL8uAzNFOtQKcfTMsYwkXVXY4qxeU8bKo+OkHRCdRL0
tsLl0RYkTOIUtY4yz3VnVio/MhfPWizk70anSeinqe57Z2wB75pPp7ihu7HfvcdAz98gnOdxsqsw
MZDIzcDUFFjtoYlUR2P1oVi0W/CpSjJGm+5jpbJwsvOepEGroilEmT9UtT+k9/QdvS2vVlU4BaE9
1G3PG9tZkDlRC0qm+OflNds2wPOaCTZP0lFf+jnpfZ0Ov9KIPVCk2i+L2LzpV7YhvqjajDXTYiI+
K/PUcGJF98I63g2p1jpzjtp8T8q9Edm7II4OljknbmXF903n9Bm9L+z4tk7Vh0AZ/m77xBdYaJoE
jQpYW33WvVylTqWf5ncQUq43kAhvMNMC83cQI6Ewmrt6ugmt78Uoc5XbZ/zfLRSfJ30ZoVe6hR3y
3gqUglu3/zkcjH3wwwBYeshz5X/Qti8xHBHbJmEdy9QKVe4uLj4Ek/1Vtw3JeZaJEHxKlmJsfbbx
LGrVpb2idT3vDDbkMvPcCrbX5im4DWANKWqWcbdvLXtNQydH4gY99cIOM1uRr5A7E6yGkUS5Te+B
Lncb+KOqaoqeuTF6rdMDOExUcB0FeGpZ7lBZk8XmCq6ECOZnkxzcghF6widDuann5pCYz5LDzX/i
zUW9EiGE8aTJmTWnuKjriCeBgIdu+eQmv/4zYhuZQvzvq5CNpM1QA8Cr9zHP8RN3jm9mMsgh2cYI
Vke6IlArC2uG8QDPNCoHRJBfQgByXF44mRjB6kZ1rnQsXu9XSP7nBTrImKPLMPP4j1zaHOGK6oy5
LDMDuTJap44SPRfTpzpt3WYa3MvayAQJF9XANGbHDfxcmeCmmqfqMM7jl6LBgA2J/cuytlJOyCyc
j45wZ2VZkcfpgAOLHquqdPjDMfRfOjns+8nnoKCyWU6J2YmdKaGhdtGCtiG/VOvEjWcFA6xFK3NE
kqMktqcYSY7NjWAS9s2y0/34hLSdV15zL/6u2Y31IjLBNRjxlNdU52ae/7LJdfsOxrBXvy/4hUVB
82euQhmzoR5C2zBK3ET5Ip06kJwjJniEBrxN9hRyPXT9pp1bD3kbF8gjl21OJoX/feV3VC2cZoPf
Eawqv8aD5cRRdT/h6fh3YgSnkCaKXpkzf2IZPyoddFc3pJCI+M3pMZluaqqBBJ1wegba05pyKyOo
CHbHGlBXy6cacdlx8gt/PBDDu6zU5rsRcv4rUAz/hjGDRhYwF/t08dmc71OtvlvGeBcPyQnxkSSb
unlWGeZcKKpq5A2iha1Y6cjUuvet7kTj6zqQqCP7fWGPOmUKFjoarV/EKvJF0TXKav97SzuzgQKC
nDpDw6w401c1lV1PM1qLu5IUeMzjRaVoMpj+bT3OQgQHoC521ycLRRbYrLUEEM7WuFerafjfRwZf
6SL4gXRmEbCzIGayDwb7QmJJpnkLA+yVAK7n6mgOaR+EXaW14NIJ9hUn+gQGGCevlRWGNn3AalcE
HxCMizY2LTI5CYqDbB48a6THVJFFvZv5wvXuCwZW6p2xsB5y0NCF4Lf8pgNzM/RTNzf9OnaWX382
QLh5ha/UE2KF3IxDe+L5vKCzcK2qTtM/pEPtaPnjZX+w7YFWkoRgoY1YXasFJJmWW7xAOEUeK7zs
cXHBqYM+cPpwWaLM1AWXF2tIbVcVbf20SZ0sOSSW5C0pESDmWhEvssFoTAw7JbZTVjdT/+mvNBA5
a6rcCCbFxMXQj3gwk5w8kVEaV21pwVTAgYGg3lCBKP/6JJGRl2kGCIln+Jtr/cR2HNkhA2qFk9t7
9I0AgEhGCb11qlZCxdBqCNtRmQxcR0uteF3kd4bqJqHkjSwTIsyhjLQPtWZBkKCAtOxHiRfXVMpK
4txfirH2WhHBnxqlVVllYyCfcIc48QMvTNZehAH9P8FalikkeNWgSpHQC5HqavRHOrkN+1jUEoW2
/MFaH8GvksIAmEqNe5SZg2/beDVEnTdki0styXUnk8SVXXnwrh6SWKMwATAyuGPE3CLcj7Hq1Yts
RHUrFFnrxL9kLSnuixm8pYh9en2f29TLbNRaw+4bGE72qvGeguFanOBSo75cwEhDWr/qUUxrNWCl
gP5DWeZ9G8jAjGUWITjV3Eq1ILLw1Ku60UED0WOM5Kfa1pK94j/z1spRA2coHqMkI6g000VpwKAF
TxeNqVNi3FKPquOitseKJW4XRU+LNkkel1tzCAyy/hUq6JYsM0lT7v0Mevj/MqFq+IMfP8uRZrYX
EiNrhKHQa4pl0HhWwaQSYtOG5jPVMdyX7lsZNIBMhmCHVVxO0RDjBjRyAILrKHEEOxZI7ozNYwVK
EFRsMH5riYVORTOKpk3xZkmV9pmF7Q6K3VM1fE6WeHf5eto8VytRgq9A1WS0O4YNUpTAJy2oFgJM
DaEzr6GqG1cSG9xcPVT/0FtAkaIVsYenJFWsboJikxp8NCJPC7Mba3y4rNKmoWsMWUtQrutErNqm
ePHXiw0hbTi6LDPcNjkqJqZL0X9chnhWSFr5N3cL5CpIlGio4YmMRGlUN0jSoRI0hhM46HZJVbrA
r2nid4Qq6JbAy8iy8bgQ6YjmZrCR7VxQVAUJcUSuQlk7/VY3C//hfyUIxs0Uvc7oqHIn69B9c8yQ
EzQ9gzizV/4BhcqmNeiM4MlHDfwnXIVMS8JI0fDAoHSn0LuS+HP/6x22sBIhmLfe130T8r3JUeOZ
T31bumHiIrlldb2LD3Mui9s2hbNGXOPVLRWqkUn1CN5hDkLXBveEYxZOk0ncg2zdhG0arVpZkLPD
tGzVeBFmI0f9Ojb3l1X5jTGcdRHui7o3KobBhx7EqssOsIb76ov6cdyBqQywRTLI6U2VOKeXBWg5
tNUKYV7QRMCa7jpEyeZTYbo24jxdk1xGm5tjUBO2BpRntDG93hyFFFWm50bpK2B0UlGMHorjbE5e
QxPv8tpxq3pz1aJDC4PT4EF7A4VTtJiqiMMZnXWa6UTgJ2h3lwVsLheBLgZBl9EbWItGnzOaGDyZ
rpRuRP1e09HMKfE3EiEitIWi5RiSVlFgrNoW46oqOAFTrXMXUIFc1mZzuc7avAQRq1OTGd1EFnP6
J4q0c/C3ywqZ2xJAa8XQ24obVbDlYZiiuVNGhCEgumJmBWoFyWJtXjrkLEEIdALGMqsg0CGm2Vem
7Anij7h+RAvJc5kl3qL4l9dss+WBYUqEtybpfMzztTUvRow0rdaNgOt20CUa7DlTiXGTOWS//FJB
PSXnK9mMFVYi+Sqv90nVMzzFcUjtNkRFODn2xsmq9nFjf0L0eFm/TeNbyeJ/X8lqaRIwTMwjUhib
a6aXPyflvs1lV/emXaykCJ4U83BGNuWQYne6GwaLG42yfZIpIpiepkdmF9QBCjkPauYVR1QHUPHo
n7PGUW7Iiae7Mlc2rLStl4WJKBPB8Bv0hpwaTdhUFtIm7fcx/prI4vrN3+cRNjN1eCGxdbgCXlUQ
UtwNYQfry3/2so6l7YfDSoJwnjrg2BUL+sX9mWLRTLCI259LBuPWfPnDQaaOcDPQogpaJJ9hBkhs
O4lWPnSDjKp2Uwbe3bxvF2dWzAz32Zg1pIBCozYfkjJ9iI3qePnMbF5wtq0CFBoPhzdD31M2WQuG
bpE/VxeP5bsY/5DuWi8Ol+VsmvRZjpj46ZUl6IGQCn8N5O5qcPFWPpoyWPXN9WKmbXE8cM7A+doB
pKEy12oLZeYUyH9BfwLRryRa49v65ppeiRBOv972dVSiHQKFfPMYmxgcWwDhf9v0/7Ht8qDZ97Ys
iyFTSnAGNdNTO+4QYOdz72jdt0yVXKWbLnqlknBsjIy1TWbjjaBOza7Kb+Pyl4YLgbZ3pWzsbiMZ
TBCo6XjdawhDTPE90qtj1eQTrrwh3f3T5QeKpMb/qIJ4Jd3JRvI3LrzX4oTdKgMjtOMAwzcWOxVH
a4eOYz8dnfqpLB3O4N64sfe/RyZcJmheLNU2wDcqhKV5F01jZSP93BexM2Szk5qSx+Pbs/Ragv7a
zHsA1E8VrxsG2S9UjMyiggzJed1wpq+FCLFCYS9xZnGzAwow7/TgDDJoWuBzHvIZhbcm+FoYPwOr
mzs1gqVSQhzcRYtQcP+Uas+ARNnl033ZSypUbw/wa1GCjyChDlY4jnKBKZbTElkeUuwtxs1zIImp
j1m6XCt1AIaRYJZ4jrfnGIIxCI7clqGhAV44x3lX0AkhChbUSsE3f9vLEOs3F3ElQDjHQ5ZUdTBi
wtBIks+9lR90TCsAn3SXWtSjwdP/6tBfqyPcfyYrtWjgHU20X5zmOcIlGMrQrjc1MnTKZ0psMM8J
NlgpS4bZLCTyZzQ7W/bDVOvOCEA2fXAN6/GyPtuuaSVMsEES51bCrJdKeTm75gmAId7koPhfPrG7
4sMfdCDzc/r6LsESriQKphgs01BEESxCq71/Ep25myWc/cE4IXdy1GWX16bjWAkU3CEr51wbZqjI
tF/D/zH3Jc1x49jWf6Wi9uwHkuD04nUvQDInTdZg2daGIUsyOA/gzF//HcrucibEFsvuzRdRi1LI
ypsALi7ueA4ML2w92by/jWtHJml5WVIrnuZGkE4Yu4k/xqjIx1Rzk2lj0ZWrvCZLUvgBnI+BPiNu
ZG2OwcSU303m+EnrezcZ9Af4Szfvr21x+8BSjjykBnwcuYmvp8igJAOy4RNPzvrqTCTRjihreJeL
lhevo2UQWAnnzaSwEtfapARoOdCawk+6dMcxj64U1xMMcHSpBU99VXlgldgVyOm9v8JZAWSNVGfU
yxlOwCbyCjs1rAWncAUGZHVzUGslNePtzl7LiC9UvbG6I0Hz1Tgy+EJxiswJYPD5vZq68Z0OwkRg
7HmJ2z/pmT/4fwejf8kCHwuVzEmLVhita+ENtD0qqpm4tc10xZdaUpFjEZIRKRUlG8McQU5Jb9Ro
0/ZoafbfP6MlrVcxzOdQ5I3htM9f4WjrABMIvIcccBwiCPbGWKExgbqmErAot7fQ0RVxSyvSkP7A
cSEOoXKZuB37CXRyCehdc4BtKpihis5p8PH9NS3qA9LuBubtCJ0z8KeLatTEKHCVBp8/KjskRHbJ
wdpEB/0SoeLkgpTvOr1Yc9QWV2ZquMeQ5yDpdipzIkWUCAOpiRy5PVRmeFkyc40EZUnntJ9C5F4B
Yy51dsHsRoWU9fqTstbhtSZAcjf7NMWWWkBOaXMvC57VYi0vsLJNMlfVkJrcNmeV1kS0UeybsSf+
aOsrlmfRVT/eKOlyOsJQa00dB6CMoMJ4Pn60v+g31MPQ0Tb1ydeUsrU2z2WlOzob6bLi6Z1Mu4PI
/mALVl1GZzU4W5EX2xXnxoF/Kbz4+ndu7/EyJUVHA5sRNxjz8A3tZWqvR7RcIIjMJu4O/a/DQCDN
d7Q+6blvrMHK4xayHHCFh8mBrmV7F30mhNo68CwcB3CP0msfBxYfQh3XVnjjyCzMZ5dn3a5zB7+8
0Vh4WNu9pffpWJ704rcA4cS0SIc4IYtvqiL+ilrQTWpbX8a1l3BZ63+uTDIO5TCMI5x17F2peKb5
eeLUpcZaE/Dy5f23FIvMwwpHtrwjKCmFAjnmaQJMJtHcWHO+vm9a10RI9sEmemgpCAv8YHhQ+we+
xqW7ogMAcTpdA3ViEZgxzkR8Hj7PkSLm93boIbKvVJ/sAneNn2Y+Y9lH+akDFpEMRZMGoM0cEcBZ
rXrJRfu5oemm14qNNZIPaPvxWku9/u/2UDIUjWKoIps0xDodyHAgTvk9xUYXAq6SDtIsySzMlI2J
kkLdenv0IufRTM4ig7MpWfMul/X6pyDZJrRDELSKiiqQ47iAbZ/Q5qMOK8Z8UedsnTrW3FeG4dFT
leiVqR262IYXFNaPgz5+6sxqRcTiOhzdJhTxNH0zA5uMqVG26PRCxqDejPh4XsSXdrDWnrkmRlJu
qxNOkVML51K3btqy2PlA9G/va9eSQ6cdLUVS6MquYyvLsJQIdQt37AIvaMhW6PqnlkxXPPjyvril
w9HBt4GxXn1G55UsG5iB0xz8PHML/bWaX5pr9CtLNvro8980gOck06mK4oUB8CnlRqt2Dki/qof3
V7F0MMdSJLMGzi+u1BFW0fRnqbjVKHBPVspzi5YN7dgaUnk2ULNkT3uKMjtTRli2oPNK1BPmFBhv
PHIVXGleeKh2/NNvLOpIoHQ5LUfhGOCCq6Wg1RhMkM4ZMh3vi1g8nSMR0tUcbF6iNDOviaKBCyz1
huVy5UK0K335C60ABnIbPzdPeqrTsijNoNfn8ZbeN8C0QT/EXztglRJPbLv+v1yWpNRZMHBLrfDK
afm9E7GmvHXiXbuWil9UOgpsArBnztwa0k11SEjMUKOIGGDz2Njyl1Zovln8OrYW9u5IjvTe9L0Y
VTsyWj8M88sRiZQ4X9G0Zd0+EjEv9cjz0JJiMqsUIuyBvTZmz8RP/ILsncG3tgTAm2vJ+EW7cyRR
Um6uEJ3HHKY0B3Wd4mbRzfuavXY4kmZPkY7StwrNbvvM59aGKg8abVb0bG0RklY3pWJ0OpIIflbf
ZKlP6fP7i/gP52Lo6DhwbPKm260o1W6aZpvTPIHi6bxmqZdsp8v+84SUiOIZ+/flLW/aT3HS+zba
Qz9mDcTZ2qYWTwE6ENK+WHmr552XPTYUMP9ak3RtkkwkmcWhaxX4M6duq1n3/YjUqnk28N3761k+
n5+i5t8fqfXAcXWLGkqmqN/yDu/1Ku3AmgTp4jQTB3Q+mQ/oc3Adf5l5NEH4eCEei/0Ms6h4vz65
MxuDn0uS7o0ZKq1idhCo9P3XPA8/JLa5ckBrWiBdnSYIQtVuTQQ7NVJw7U3I+y0g0d4/mtkEv6cF
0tUZynyo7RSlPy0MXYOMHwZxKGNgrrZj7pqT2BYC2xeulV2WH6Kj/ZOehja0p2IqoRKNAhhw4HwA
YBgpLO6RjeZFq8OjK3spY74GESlCW4GyU+dTKS6QYWJ8DQJr5UJZkvPTt02SFxrOC/xpblXdJs1j
JtzAdDZpFa/oxmJiRgdALrJzMwafHJogSaIQgDogvuNwGjaD7o4+qJeA3URVVpV31nbexrXXYtFP
MZH/hmuPgr4cQnQ8DPRAQzsc6cadET2OgeOi2uRVa5PZi/cZIMC6hvFI6w1VbJwaalqDvM0PJu6B
PYWtkhQva+CRCOkGZ63ZUBQUUBNRkNsq0SDruM5Hq0SaZAbWX8trLW6dBTwxG6BigNySzC2aC3uz
7xVEX4r2WY1bNy+bjDnCpkgvxCsPyHxr39zqI2GSwaXF0BcBWmBAYR14gxayCDULXru6Wbu1s03X
rMja4iTza1EKWgzgtfqGGrICY+ABZWqyq8eb963V4jW2EMBSHYBUb0jUSKHwPqFhBwqoLwYKLypn
2tps6fLVOhKinb5WdW4PYVomne80rv3gPE2eyvghPwtClqEV8G7y1/lZF23HkUxJO+wxydPRxsIM
eHp2rbMyuVCQ2m8ijelrcFiLpwXsPAqUICQ2Xr2do+cYUCUFUJhxuZKUlp7TYeDLAdhyIvKb2n7+
9ROjRAc2JVoDZvf8dDP7NopNzcFm2tEnM3KJ9dHMVry/pb07FiE9YRHgxQoLwEZ+j9YOnT5qaKKE
C1gaHo1+J8GBGB3AgETT0DUnLaebaGhWIYduCMeLn7j9bYzXOuaWlJxqFL3NjgN7IVddQPmCPhIL
70iRx8wZbk10BivTyqa9brxsIo6lSOYvHu2qwKXFw/+AUdo03Yyhq250PCEZyBdJs0XLQhSBA2Zu
AVob410y78fCpW2sUe4LiAXhYhQsxK3SX95XuyUDeCxA0olqyoAZm4dAKB3M0nVa6odDeIHx6m4D
EjFmD+V5mPNsLbyer+nbTUWNdr7KxJFDUSCUJEHYYF316PYCrbzRbi5eOG4pNs41OM43a6Obi6EJ
RSrk3yIlU68maZLlOi5z/tmpAJmGE4QrNaqs/hxezsOia5iDy+r5U+D8+yPrUaGhZXKyGUrABj99
fqVWLQYkVh6wRSE6ppmAIA54SHm8iGpTrKsDHpSs/Wg/lulLu8YnuWQEqY7WfgdDK5Yl1xntiARj
QZE1EMmdXfV+HlR4SzLf7hvvfV1cXstfkuRiY8QNJF10rIWKGxUsWMPAqug3ms+OViPPJlOaTCUi
eZjZ+rwrb01gGem/dSQ/lyE9i5PqNAYZ4EKP8W1lbpCp8qf019uRAc/581TkQaI2zTqDc7yD9fgw
EH9IVhaxaHiOPl+6LcRIoXQN/J9E4W6Uczdv/8vTlq6HWTVGUIIL0Q9r4KNTUKLGKYY083CNNXdJ
rdCOgjEI9CKjKUSyoTxq6oxmqGG31X06PBgfyRo81isnt2zOALZO0euFbOsb0OWx0zO83Xi8o2/m
Q3hXA2PUnxmOxG66IbfOtXHoP/ceIMY9vmlXHqiF5akqmlIBMAo3XJW7rBVL5YkS87kNS7SXTRV/
aNMxZj1wjlcyygs6MX/+DD8GeNg3HQfAbavGKEDDF/hGMDBpg8pg5V1YWgvS+hACPGbdkOdvJrUl
hp5C67h9WyesQT/y7n0bs2DNEAaC1IToGL8Bmu+pUeaVTZMaYyR+AeQdJbvIyitnyFnDf/3+nMiR
vIa6JO3UpfBNAgQXBV653Fybh1narOOlSHqdOOWIUmLW+U15FyTeVMQs7Fe2a+nIj2VI7kHUxmFt
z1nPRNScqaOynYzslydkwfwFTmtr7jjG/0lHkmVKIhxAK/qtbjOhfO7qm3CtQLn0+iMSAkMT6FIo
fTNtNwK6YdC51fmltc/BPhb5ilvkrnrdfRv8eSJlzd9YOJ0TgdIrkAQar4rI7HxL/xYDBiO0MOC+
Biez4EadCJl/f+RioF1qpLkJIb1L3PQ587udhtI1m3yBNmdQC/+6zT6RN6vLkTw9zm2tB6Ku32m+
0TzrL8IU7P0LuhRVnsiQ1EGpFb3jCU4qPJ82xqbRmOpV22hbKKAJoxuysy3mrMBHLB0WBuUwV4hu
I0wwSvsY5UkWRzVkZqAz1rutAwBaNV7p91zqjNSPpUi7R3IYvDEtBh8BwyXfZQfnBmLc9m4eL/2N
XUQCHsHrDJH+ZvJz4qMiggq22mCAZwNbZXYoXOeyYRj4urE3+ZbwlYNb2sMjiXLmMLaqdBjg4/qJ
fRlGnlMkbFBWlrVgjmC5UZ1CJzpaPOW0WhgCD6wfZ93Q0WnfaPQRw/y/brlnxjPNQtBqaZrcMRiB
H7VtJsgYkqh3u5nOLxPtis1bat5CKK6hkG1oFLAbkpZzYTt1NPefl5/5pfEZYwOoz+ZftX3rDX7q
Fx/Ibi2xNr8HkpNyIlJ6kkIAdQ1AU4BK2Ftd35VJ7oppb8UoZ63VmZYu8Yks6W2y0JcRRuje8u2P
o6tczd2xhZsgXqZXfy9ruHS5TiRKL1XixF3diHL0u/5szlKGG/RyTfve+zvMggteBDzJV8oIgC68
fU3ieUyZ4HXvmz5jiMAu0pHYLEgB9d2EKw7e0tIwiKOjiG9CZeB5nVrdcMAYTudAWoPRU9v8BFKF
MbhLtS/gIMUooh84d1TcqePn923IwmWDWEvDPOX8NMvd1EniNCTt4SplJPnUDgIMtGssDosiVIB+
IDM/c6ZJakKjIaineR91/eOQXAiVr+zdogCUu0EwgeYk1KFOty4IScPbDnmGipSeUNItOMxXRCxc
KwM99X+JkK5VWkeRjbodWnmQTgsnZ9OkABJFw6faRG6zlkBeulnACQR8BEiwAPQhZ046IYJOGQC4
Jjx1E+JeDbvoo+WCDcLTWHYb+GsNawt2/UTgvMVHb36hkKEySyA2G7R3afbJDLuNma60qC1dqONV
SedEggr0DAZmE/piZFVgfRiy5jIM7Q+YwVuJYhav07Es6cCEsEJl1PLOj51HMj0Q86B2t7x8qjqP
2JwpmuFq6CmL11gilxQFQZoJOg9kUd4kUtKmtkVj4OTG8KADbqRvryLwhMakZC3tN+9f3uUN/UuY
nEvRND0NaQdSlrZumFrdBuC8sHrf7H/dc4J2/JQj1fJIk7RDYmjwq+2rIrvhYlet5VP+g8r/lCG7
0rxVU3XCxtEt35VXw1nReObV6AmWbUBJsh2vg7XO1mWl/ylSMrkFJsBDjK7Csa4aRk3GOWUi8d4/
oyXjdLx30s2KRUp5QyBkrCJwVNSA6lnR9TUtkK5VG0RJW4zQgrF46svnvPKVQnjTmsu0FF2daIF0
pToiBMgHSY9W9OLe2NSAaU3P8m+YLUYJKN7+hkkCI449V1cxzAR6o1OTFDoFSETKOXsc9KxJKNNQ
+ql+nZcOtZifUuRkRBKXkQgLSMn5o1Gf1fT+/eNfMkQmDNErOAuISuQHthuAk6qUCHzJ6OqbchN4
+adob35GI8YqlfxSFRfsnSZgwoDAAtAOSaProqNZ6uCI7N7Zj1n6QVR73YqBb/KRtp6WDG5gPVV1
uOlDcb/aj74o3kbn2YzOYGGCWrITILgICjVoBrCzoxlxds8sH/wNV/rBwGp/J9yfq7pz0Q47jAzG
qYaUpAhydZ5NFOhDqu9n/zPbooycwAoeEN951t3KYc5GSPKuTyRKV6Cua6eJ2mHwzYt5AKjaKm6w
M7bfm2p+nS7JQFMBkCig/gBCkVMmoIXutbAGa25ksMTaO2s4tQt24+TzpcU4vSLqkBeYWnUuovS+
be+s6gmZ2RXXacEAnoiR3L/SimkyCHC7ae1jn11la1M5C1Z8TlaCsgBjJID5kpQuDOohVlR8flqU
TOVbSy1AArR5/+QXF3EkRHqdSJGFWapmaBjW7m3nYPzWJh19vqTKY1YpDeHgU8vgGulmycDP/v4K
Fsw3jDNScHP6GvS+csibqGpUh8Ci8nk2uYHyodfOMsS+XIfp7j9lYeMG6gYG7KaoCDOMZEODr7/x
FdBjghL0PKH6pl6sV1MQVgbarqcp2Q4RYOSnjrDYVlGAyA9mZoEddGCJ5hys3nDHlJ4NDupQzfDL
/ow5FwjniIc4sP+SShKLE6OkKBaMKNURI2F5gs6dtR1/q5inUqRgNS8LbXQ0nCnoGm4JrW+qMrzq
+99oHjNVgtogiPJszXpDSqbk5mQWYh6XeIWinHaJK9Afq7soRHi/Pml3KkwyGlZuWuOYQ1iSqr5l
3HAenOECrijrW9MEZBQNbVUY51StN5ieujLVBYaOUZgqng2kMEBYwjrbj9dzGLN1OLXo8NFnWkPE
GKiEyS0MmS5Ura579D1t9E2OOAtxau294gLuzcJfuQCzmXhPmqQSam9NsTlMKOj5OuI6jLt90fZw
eYE9Z33Rbt6X9nYTgZmsgz9xdj+gH5JNMcc8yk2OOktdOBeAyd1Zj8LMt4qurWWoF5Z1IknycU10
Rg5pPiDpdDs/iwAadvsP6oF4med4axX3BUN2ui7J33Va22x6gtwdyOW8yatcNIT4hm8ybVOA3bdY
ca9nP1M6s5PFSRqvtoYetxhHAJp7s6+3za7fhLv1JpCF04LKG2iTQMkKbfuSTcpbSqaBiN5XhtzV
+w1H7tNoz/vVQGtB408ESTqY5AHmbzkOq3ltNR12wabYfye2XJtefhsMw1s6WpPkwicmLfRGRS5c
tfZierIBGDcGXl997dcs+gKj14koKk0pNkgYJ+lYDjCCo9jQeNd/A7ajG28StPgxDV0ndKNDI/+G
072woQBz0gGQaoI7FHyaUKCj3IlRoGZcoFSP+kznUZBdDbv0DLro4a5t3r/SC9GEdSJrvonHsqbM
QNcfZKnC/465pvgq5pF91S+3a7nkt07PqTDJgLRDSNI8hzA+sakJGSJ09v563j6RpxIkw2GFBcnH
ARJKuqe1ds4BrFCuNIMsRCWnQiR7YeRW4RRiQscJGF01IK5ZfnauurpLwHG6pvIL1/jkgCRrYYJX
MHcCZfSFDhyYwiXttV58GJLfMLknciRzEel6PRSY/PL1YZOk7DtOlYkev3MYKrCcrwZbCzYeAoF9
gIZdAlwH6S7b9WgbUQezEe6dp2gH3DpP35aPxCNMWcWnWtaLv4TJUTnYT3uNOxwVTmcbmNQFSYI5
/Qgc/udp+F/+Unz4bsPrf/0ffn4qylFEPGykH/91ET2Joi6+Nf83/9lf/+z0j/51Vb7kt414eWku
Hkv5X578IT7/h3zvsXk8+cHPm6gZr9sXMd681G3avArBN53/5d/95R8vr59yN5Yv//zzqWjzZv40
HhX5nz9+tX/+55+qhqv6P8ef/+OXl48Z/u7wIuqX8c0fvDzWzT//VLR/EETUM5o6RfKF4u78+Uf/
8uNX6NUGAYwNKFskF2Hy/vwjL0QT/vNP6vwDkThS1gCpgB/qECh+XbQ/fgX/A60raJJHrVI3nD//
/dVODunnof2Rt9mHIsqbGms5fVTQK06BR23Nni76VND7LNsMU1SKiuefjXnD0ume75TyKgZ6QCBy
zOu8VMiFttq+prd1ABqz4pDm6sYkNzpBbKis9h1JbUH4PgBIQm0AZMoaXFXAUp6aZI2LfFRi2jFu
TreCnPMmxldz3FCgOqX1bpA/GbXuVUHOxvpcdTKvCJJdQPoPosnvMyu4SKavoKBsWWnaezUnzBr1
QxQbhzyJrivDvNSVlgnHvEqF+XXk+fnkCL8qtLNqcK7Dzu0ScZ9gAkHt7ur2mxpEwPur/ErX0PuA
xnqr3OiWwsiLXieupQlWdF/RneOGLWYQGVFVlkahz+v7towRdl6Nes0yYGOrtPFikAIoHah7VUCP
ddhue6+1rRvywG36bR1HDBTqbjWBsB0IWzkC8KKx3HkNIf5yJC3oDFhsCjdWMbRVCL8dMsyAZG6U
QFasMKo/m3HmlsbEIoH0zdh6Y9t6sdp4YRExZRiZrSo+aAmZYyisHJ6BRS7Q06G1DbOsHe29Djh5
RnjV1ldmPLF0VFhUZ64TXdmg7LaE6tbVxEb13tABWZ2P4MkCCpjRuAB5YU7iGRUb8ZMgIwPKPkuc
52hq3CpAyV5lRnU/Ab1u3j9eXDXNQ2SPGHh33Ayi9CndNSbHLN88zz+yONI9e1R9AztuJ/cRDJaN
+R0MNyj2Q2nXoE3Cjhf3WHOQfOgrFoEas7FyeCcvdNgP433KQTKOpSt9xMyhcZ26Zgb4aUugv5Vj
w6I5QY3dmzQsRZxHvcHSGuTDmDvRwG/Lt2r/rHUFJl4eRuO5tFGPtXWPjsTnOIr5K9ASRxWhRTVA
U30/MQIy4axrvbztPHXKWZQWDJ5SyXVPBxiuTZWdZsfX83In6MsUgPUHmcQo1jAc2bCwG1mvPKfT
eVE/9NG5090k1TUBGp9Vu0EyMSBveFFU+UF1VQJM1axzN8+fuwnlCnCcWorCJrBCO/2VrlxqxYOB
08txTuPc6lTfK9ODCnTmLocmqpWv8hcVx242bhPfImbzYpxLHWauqeM4VagqMmXO6Lhp1bixTl9/
14vMnf/dfA5RY7AOhEV6e1PnVwpupBncQCWCymCtE7BBo3Od1weNuG9mla9P6AGHmlgqLsoAhQO9
42Rx8GwJP7CTs2LYTtW0c0okARODDcAqqDKFgZqEEedmXqEav4Q45RpDnlkYuKjq+aTm25KkO9rw
LapQTapsaGG7Je6s0LAennpG6rh1krljA788xlWIXwSUOKu3Sq+wAKuMuhe12BrV84CDJSG6N6F8
AdQGW1nNUEEpBww4NpMYLFCwE1Pggw7mskkSnwQCcGfpeWXY97BovllOH0tleFJFy4o2u2jE8FEv
qJcl9KLhdFtp+GhN2wJ9zouJi9FjTyt3k8E9B993/i1RS5B8WK6wvvSlwUKoZ2nobqe9JBOAztKH
iGuuKAdP10evq+5VEHKUrdikxXNROszBjjYHVMZ9ihsyDNcWvZ1ngoqAbEKOL9WD87pxrT5zZz6W
KIVO4ZTCmrKi2sZgq+Sj2NaRyQZVdQ3opcMzF9+vNZPrkNt7UqnubBdB/wfTNr8SEcuxQwi6cFeg
i1bEyqpgZvWSgOXXojeB9hAnj2iKd8ui2qS5/TUX9GB05uXUwgzB4IGL083rh7TZDOHntGhQo4cF
xIfPFxX3AJRGLiENE/hK8+ukFrB2WgY91T1DhQEzk52ADivx/UhYXau41QYzcBfT6tlCt2Iw3FfD
vcAlimBLtexlxAW0rH2ML0v71p2hWGY7TsLMGzpYsMFk1bAPh8BPFeBYJ5pr89yNTVhAzLNYFM9i
3zANcD6KaFyluqpavnEqbdMPACbPwjxhxCIbO9c3dcQ3Ih2eRK30DP0zm9RMDz1Ft4+d1p8dU/Fa
zl2rxmlZOJQmBSAmsBxzgxF81yh7IZ3Y9gE0GIeiY2My66YA/Fer3YgY29NfFSZAR0fDKyvX6bk/
26AEZ9w3067h5l7r012ucZi3yhsM1Z0foDxsX08ugQ0zD20Bm2hA4ZOCFQ7fNpHYD3QA2J3uD4AA
G4XzpTRqjzT0vM2CktFkVm2+PfKcfrgnx+7IHC3/zA5890bQNoG+fDQFw1uS/P22DRvD6eMePc0v
anoVGe5kt6zGqxikDpv1+dflAeQf7KWgNIcvLnk/yVCrcTUEaEKIzyftuSdXU3c/as9DdtYZ/Xdh
v+Qh3xUZ/pOd3hNn+e850duXYnY/a/mj/j/0n7V5/uE/+893rUjqPx7z5z/cx+ipqP/Y1yl+qo89
6teP+OFRW+o/iK3NSXcDOQLjdYbph0dtaf/A3JkNMEO0KiPbObeI/fCoNfUfGHii2gwdg+qGPTuW
Pzxq/ApTGpgUQ40PaXSUvn7Fo9akOJ9CndDd5CDLBYAs9M1KCYygqnpFjxrLV3Q0tUx33HJY16Ie
0AVuyuvtWOdsEndTtesrXMvobhAxE/3TxCvPVLqPun7X1sE+mvgOuEcscEqvnl6q7l4P10al5OTf
m+86h6lHCRClRTFXxfS8Tw4kBZoXPyRoi4kvnQNHvnsdKXlVoJQEwXYZRVpBYO07T/3kzsPZptd6
Xb3hIFLL3bWsy2vB6qdJsb8vEWCGOAyC4rcMfoMATO2yurd8eD0dI9+az+GdQObRKTzTqz3V7ff9
1XSIL4MnjSUeNtw90uYFm7a85p/fQIbHsTuTVJXTIU+SRf4UgnCaK6w374b6jga7pjHxiJ83oWCg
vLaieJuR4re+ArQbfCYzfJJc1RvqIhHcIGDuFgejnq23BTz2ssbAECKYpr7nRfNpEvD5qHOTmBfj
CMdD6ev797fiNNj8fhYYgjARa+o4abm1jAgTExLmhKuRkk1lE5/mlOUxIogIdeZ+8N4XJwW3b+VJ
zwlRNIWOGuQ1m5mcxtj1lEUP0XY4FPtuq8QAGIxZd8G9tTOXMi6vSgfEznm6HO2Hb/rzRxFwPUwN
y6fV85h97Y1vgt6+v7g5EJb1+liEtDYl0pKs4CZaAuBCFGSbwfMGFL7bt6Ef1y8UcWDdpZv3hZpz
4veNVHQFEiD/zeG5dH8nNSXJ1FqWL7p2l9axV1ccEcDYPKQUFCOF6VzV4qFCehCApX4Skn2eXtXp
J11UWy1C6qnsWW1EmxouhFXcBf3dMFBEJobmIVUTsbqdLBYWiIrrBgDdRp090VHsFdt0e0o/ds3T
pAabSStZXjnuQDd2IBB1Cz+Nsz0ZPzXmp74fDmpfCYTX9pnouMYiVb/pR/GBTAlcv6m7mhTlgVjD
Ra6Uj0oYXvfU3lHgqCaVzbo+2bUJv+15+C0ykARpqL2SQ120SWhMRd4FpMlvEVYj+GVFUWmWX9kA
eqkS9H8/gLgQ37jxw0TZ91PAevSisTa8KqPR56Ledaj2xxXfx4JSNvA7K2quk9jxK+0m0eAvl9nK
Wb9OKcpnDXJitIBixBp5KCkpGiMaR08lbHWllW7VJIxTHJ5W70z45RSOYpt8cDiB815clqJGb/k3
dRoZ15+yDjGT+kBF7pHJcAdxW2AVajMe6mbaDJrYZ/Vwlkbtx24M3K4KNgiMxNiteHdL5gY5LZQz
0USzgGPhUDDjqa3lB8ktYnm1uTBtfCHkTdJ8zcIuvfrHsqTrmKJVqDZayOqeyEHs9R0ob13QN1gX
cwaZ7FrGv75/F+UizauRQR8w8mUEuUDMZp0+3nEfJQTAupavt0zf9Fu6HV4LJtmL45oYNPNntoPy
Ys1pMGanQNYLDNsjbQmPCj3dUooO4ebQhEhu+xhJ3rTxVdWlTItgxKdo147AV0GWeCi8zkanVPlR
jW/AoHYuqHmw64dgyHyDxH4k1F1HK2bV43k/6f5EgmFD+o96qDNV2VoA543G0otCZzv19g7czKxG
JrC1SpZpmW+Sj/pEzjTgyLQTcPpy9GKwPEJvVk+KDRC7LmxA+8ZD+m0C120ESxIWYECfSy6APZmf
mjMzKxEMTe3Xhqi7lZNZ2CE0nyNLS8AahLq7dHNC2o9Oq6vB64zRDPEQh6xjiNS2hZdchSsTgK/5
e+lAIM6BL4zmO5Amzq/RkRdXcdh8vUVOwkT7dKKb29IpkMKIkJQzbmP1Li7Da8dqz4Bktdb6saD2
J6IltW8yPVP7PHT8dowP1ElvrCmHI4Fo0om6a2f8BtrxL/bQ3AVtcYnWwL1Vxrs0jPbB8Ah3aKeX
SGElKmsb3eMj2QyNc4bhgS0QC3fpFHngiNyhq8XjtbGPQMndjQmbtEPi9Juuv1KTcT+l2bZNqV+q
uh/S4nmkImQ8LV2lCwym62DYK4oJWaTyIhT6Lmj4zmi6QxanW2OAlqXWIciFl4qbvL3vlSuz3g55
tmKJpLT2qyeizZ6XOcMSvSXd0YfQzgpCAl8DSko4Zh7IO/3BabfaKNxUaw6KSncAHzmkpYZm7ltC
IqbZCivA0630ha8jm6QFk0+04TwpVstRUtF1NiWghbZnUr2Zz1Z2zBTNbp1G0xWfAxek4uZVZhDX
MHjPTP1Sm4ZdNRVXtBovW+BeOWSlJ2BWEll/j6VLSlRg8E/HfVF8vCAobyflgwiv818chPq+RoSG
NkIyFSMaktkah7KgfWgGGC8tryv7pe+KlQmlBZcMVx6sgaDUwsyV3JyaYP6giTNqvzZd67tk+28e
xBXzsuBdnsiZzc/Rfe/LXuu43SEH2WUs+hToxucauRmnnzwqDOQBX0hbuaLdN845UYdNPHZnZfs0
RNaKWi9/EWpg/thAuV7e0sJJ1LJRJsdvVNNtg2eCnFJdbd9f7sIrjtX+JUQOn/SopIVqQkhYW144
5xxDgEI536LoselWLPeSOdPQwoZ8Azp9HJn8MRiG0kb2ADm/+CbPPxvpWivW65CarOtHEuSRv2yG
mc5Cji3zkPztmOkiDahhwhDIdR4AtkBS1NwU++Yscsv7VzQg1NWfG1TXjdhbC44Xl2thKBA0XSC4
sKR3qlKVzijggvmdWm3wjPw/zq6rt3Edbf8iAqKoeqvmFttxnDa5ESZlKFFdouqv/x7NAnsSxV+M
szd7FpjB0JLIl295CtqcV1LdJVzg76lDUx/wM6gb2t+o9jLPBgWO3Dauwspy+bpZJSvjDMFB5qJr
+r8UXurn5RZHo+2UyegmLJfAyHwkZF2nITxC2+DnPXlp4yOQo5yGPgIqocWLGzujIXbW4drDJ0ya
l4a86pZ95XT9R4lsuVk+L7MAF7VqWvQxWq9+jFka0feTclCM7mzz9Fz1/FTZravCtUjqT1VXB4NS
bOp5kqbV6OxCITvrV7oG45ARV45IPfg7eWlB96VqBxPGcVn8nOqqw5Pqyex7NDxz02EyFK7N8qcy
UwJofJuu0vWrsCl0p5LyNLYMusum9QZYo6tCncg0nhitjjFGmITCeq2fK1FMUXtZot08TDfdQIUD
CXxX4RRTAqiNRtMTUzKHlgQkG45pXOHJCDroLPN4yXe1nW4M400Zn8e+CHRWzskiOZsmUBg6CNpc
fa6y0pNhXTlWnnvEJKuxTSH/yCen0ONtx+DZGtNDEukwWIbKS842JOkw360cZSTHcogO8E529Jjf
TCVdkUZbt3Ye1IWBPlxWHNigfUQJRIxtWEVp61j7IOGbRVH/6MKhQ+ewSPNKE48j042mJl5qTld4
z5dinq6hcLGAAEAkWqT2tSybPuMjqjurOQkjciBG7ZjY0rVR3rX1+efdfOneQtBDLWowA0SrZccy
LxuEWIYIGyI/xpRsqhLoIrzzUnhiWvX209T9+nnJiwcIow5wM4FkQNf16xUWoSHVKGYU+rn5FptP
Q3qOUDP+vAb9Ok34T9IFcLQB6Q2Gexl93S/3ZME4+qkQFPJjRTQuIfovrg8eylCHdgTSZ9QxYLY5
apEz2GHA+HifjIk3lpWTGX8k3Zr5a1wq+NziSqKwpDL/jYrwBQO8TVegMr2UIFJZJnu7a220QWnA
d9m6Ldzpibgx1JKhtrhhD5gvTdcuH2PeNst4YkIlEBsKAf9bW6qzKkm7RrH90NRdjoZRntp3DYc9
fZFinAZpuKiq3tSK3qYZ/iBH57qqEi9nk8cqvkvomqWNV4vfROiow+g+l2Vg8zcrr9xQ4w6X1KFK
7GVUX8c6Mnvb9vMuSx0GSDDhmMLVuh9X5akZVTe1ihVVwhuM0dCp4tAtSh90u/wz0diP22OLv9rF
xywNXVAEQqPf5vngFsB+xFrua+U5RoRBg8lR6hMpy21txr4ER2foUU1mdMMybV3I+0ZnTgfAz5W9
dSFlRWcEXX7gS2dF9cXWymgNrrOhI5mkL2mtuqNdb0lZb4x4unLVXNrE8xgBCi+z/drypEyQ0OPY
srafmg9Z9Nxp/Up01i61JzdN3yJ+jQByKRiYkD+wFZQp+N/Fk6FstYxyDj29Vjqqna/jgjxMyv3E
Gnc0tLthMjaMkCsh6FImgiwS4UefO4tLiq4hZKdovLH9kaOfJ3FaAbz4ORz8RWgvdz9kHSwoB+Di
/ia0nLciFo2BNTqNuF14aivmpMlLp61DcY7S5kmU6zgDGqZKsJe1FNJx1UQaR8b9sd50ede4aT0Q
Z2jjwAAUBOpBfxolwhUcbTLe7lpD+KQ2Hb29o/kYdHkbWHWPDRq9tEhbe0yaG7A0fn4qsMsvHGrU
NHOXmZqQRpg/6KdqIKm0Wo0bavtDrDwIUu7HLvmYurB1SKE/2IKd+mmSQT00T2iz2gAvKNYR1JbC
mXi0y1kTunUl0RhvMYcSveXRMF9Zk9gMqnEGp9rv7ZciTx40OzqkfeMlxawqOqLKSRprZbYcGgXp
5AtLAoucv/N0k9R01yigUMJ14NxOt7y3NqEVOt3Ue1EX+8aY3ACL99HQ4WxJDH/MPkjKJFAGdZUa
vYdb/HHIy9yrCrqFEa6viNci3DQtB8LkpEprbeQDgjZtE6cNJz3Qe3mIxXSTxYnfVEbmdWlf+lrW
p07SwTXNxK+OoPSSo8lAbJDakwgopMlNjJu8exmYCmiWmjlGhvsOzolqk69KTgHriAN1qoI4xEsw
p22q9ptJbzAsBn6nrnd11gIv0ANHpQAK1p5HNoEsiq0zoHDmiRaQpt4Di+b21VHor30bbnjDdnFZ
+WOpOdb0W9SDM2Abqknt2lOC7lWNTgUImumpjG2XQxUrTLRbteqBd8oP6qhsja5hAclqsqo081Yb
kzPh8Vs2haEDzpMLyMmtGRNX2MKt0u6xL/JTXNZPMGwBBMQ+Dq31JKcIMnE95kBwIz/Eavs4ZtkU
SNIqLu/HZ90O8X8S9Z0K5aWwUKDUE3st9bDw0lY/aEqdOqOR9oj1Ed4a1Xd1iHSopcZzR7MgU5uX
Mu3DdWOiA1Z1R6UX91WRBkaTpk6k4F6TtQ5d3154aooeTGGGM7oXaKah1fctwBtlKo4ZpIfNqNmk
EdrDeXenDeOzNIfTxKKDhrTWHDLkpPAaSOubsLUPCoUNTQy2c5IHWi23jRHvO4PdDKQuPVQgO8Ga
oLCHE6XtqS7qx8iA52if3sakDxo2NNgSag8YBUB1OYNTaBL9ssxUBJXkV6qiSzEWM2qw8+d53DdN
ljqsSy1U0B/k0LRJtvWuD4DW2V3jdvxlrH+LeJ/WWdQP8Th0VNRYp4VGj8pOZc7+0KTFG8CNXokE
81DgtBqqrAYr3FZyb7X3Rl08AfT5RFW+6wZ2l8gByoLqbcdHT9POZdHeJaP9MpU2ckVe3sks/9Vk
OXaEhJPlyDXVgd5bkMB58koAn2+exdPA5APwfw3AEBNzia+BLhLMLpnSI35Hd1pYuX1/oOwKEvzi
Gmwu/+HPoltLXDZhYwUo+Az6GcRe65s1AL1ual4T8rtw3QGZBO+7mT8499K/PkpjZfFUDablZ2DX
tvodqpkrL+vSdODLEotrwRBwzsoSYv2HioXILoLuqFZOsdI86JMAPVT79UNG3fh8bfp5YXt/Xtpa
sEd4PqTAFPQhbsMcaKkH3rW4VPPuVz7kD7kebnWZeqqcrvEfrj3zsgEnoYk2aAW60Wa1ViOoltvw
f8ZpXvc412nQvhmQ+ZKrdKXe/XwLX/melvr1e+pFRlmao/OndgxXw03TPv28wKU+ypd3utj8ZWWa
eZoV6DhA9x2W936cvltsAPT3rTER7kFCt7awE9p02SELr0ljXF1+fgGfkoyRWPqgpmhbhXu5sXcA
AoIKNAZakCDNuEpY+Ntv/nbU/zkfy4lGXLK0FTV2EC0w6S1LN7Hy86RTr7GUdc1v46mtHGT7PsvR
BqASIz2MjHUt28VTcpshL9C78BjDqXWEXCnuczfK5EkB8juUxXM2iZPaa0cjvku4uk7UfENrmK6G
4mj16Y4OT5VtuYqV3GpD8iYm6LYrrQAKW5z1lt/WZnpjA10IaL8Tq6mrwSyork3PrK4plv6t8396
D4vOuKETOurQ+POlNhs7v06VApC39LsqckW6HVsDWHwgbQGUG5qjDA+NpN7PO+9yRPxvqLIWrS6q
JRzGqfgUSUFXdVkiew6DDMZY/8syQHUhvqPSWU4gNCpLDEnQuJOkxlx/1dgGhA3//LzIpaqNQnEU
/UgKbuDf1/1pF9fSgvxTM9i+UgPwChHlioHbC42Dcrh2917CnsCtasYwAqmG5vgi/jatAVf4AXev
ujfP4QoGNX5FQOUc4AGA0uHPDLBKV1CIvNY7uryyMVdSKBrhGrsIRlZbj8Cy25avH8MV9okX76mX
HXSMpBMXaHXgP130woDi/Zd0rbmtgfJwBr7hip/v0K9RwiT5INsCI5apyA/w92g1EtjdrwFw058/
5MV4hJbOLE0JP0C6bNRbvIgAtEP93U26N+GAMO2DG2BvGI3fs9G1B2B0ReO0yhPLXqn98fP6/6mq
lifz0w9Y9vGZNlpT0zP8gAJwY1SJY2beTyq9YVD1QTfWY3mzimL9hXBMLdNd3E5+2do3OqlOUMZC
X40emsGACJr2gA7kjjM9EKq1ySU70nzYcntckXDwDIBmpnE6xkZ8NiZ1T1lyrAAO15OHPNE92ZNN
ivg/AthvogTQmbLDJNjNu+5eneQNSe+beDr3sTyw1PYMoOejRn+buvyls2/HRDuZbILFGfS3chva
5XHpWTWmER2S4DrWmJuV93avbU0jkeD1y/eE+9jVFRwLC3SZM6WBgS6WZyP6rEaCBk+DYoCu2xDo
+nQ8dXI4gIryHEnDV8kIZWcglbOSZUD/09dQr4OqgojfBAx9q52T8U2B3kSrD/vaaNZqWXijjuK5
dNux2jZF2MPZojhQVfqK7Lwq1hC8qWdH57aEzy7Gl6FY6Up9M42GqwMW0XcQ6s/EifJNqG4HPH0P
tg9VklUOCSmeZKfJJocp0s+wHTwAnH7OGjmny9AIE7dpP7ox4SvQxvZJuTYHjBSi2jUj26E6/sia
tkB6HRXw1EIx30emI0F2cLrQnlBp9HinCUbOWgiGczUydMyKCOYtoQ8egNNkKqqfmzi+EWq2IjK7
TZviDMN2x4YP7qhtRGb/qSHl2UrhwyzyDLEvp1RUr4KRTlPQBynGPGimwR+mB0tt142iBbgsTpbJ
X4F33OWWtUryKJAhDIKrEr8mmsQxZRVZ9RTxu2jNbUOE4klqnaHJJ7ZFYSIUSuVVFzkmwbBuG1+V
jD/TeCgh8ZnfRGLTh3yfJe+pCgB977fq4IxkE9dJYKaGn0+6Y8S3ZPyoYkAKCx/UKdcISxfN5KTH
7gCHSES7siPbohLrrBCuMQsvN3l1ntpixfUIQCaxEs3opyq+kMrKedLhTVR4fWMdhpgDYxbe9rr1
2yrvy6x2OIVxNAg0HNQGncYuH99rgmlWSZ26i15IucLG3mXsqRQYnVcJiDS/q/oEZOAKoBOQXAAc
0XdhqfiFKr2s0IJC/M6Qw8WZ1P280p/NSP6y+XBIZQabPkwyIg6uiIpqyHCo0W5IeQY1zKm0tz6p
t2lS7lDCP3UV+cDE5YFEvYvAclPWj6UqXKIanh3nt1WMH9bknppND3qibXLO79GD8A1dviUIGSQR
txDwciKM/eAS6gnd2McKrqrBqHwr1VcNa5wJ9bRMAtKzbWOVLi2AaCmGI8vvlRTItVYtH6JeCQoK
cL/YaSwMSoww2jAB34YHTL+fUhCnprpRndGGKNhgnAcdtDs+3o0jcWUOOZuhIjlGPupuCLVNYsQe
gC9BhvdYJc99Q0GNsvf6CANgHW3zfLqdgKbvwdYA+MZhMM8ERHIjzeSpmoSPmtJX4drYj+FJUaFs
CV18TktPyCTysANvWil/cVHdsRBTwoivMZc0nFQkzxV0CGtOtyKEioXQVvMcPyMTZqOYIbAov9Xj
+pRV+pZIzC7sBvQyS3sYyFvfJDvdsDKP8WpbjfQprfkTeMUHQfiJtmxlZSC9Cf2218IjG7qZaOhn
1D4n9euYjY6p9PdGSj66mN0KTfNp8lJgNJYaaJ/FBizYWx1cSRPUHvFY6P2Ks+KgR9Mthh5BbXQB
CFBOR4xdYhfvRmqv6qhZ2+bDkLZA4XYoyyUxN6QVCEwvWdWD1Y9SOkE/DAluyXbMND0O7tXUT5tp
7thUAH+MVb+reLs2ZLg2ekTfVtlPevQequEGsEBHNDCRKwC97EFsa01nKAwnGsYd5hg1GTAfVJ0O
RJgQEmqaXQdsTH1o3zpUvAwlGlC2JYF+zOBHea9yCycUteJQY5YW4/CC+KbiZNXQYKH5WrOfRRXu
VGvGKGonwsVz3LzlZn2Sueq1Hd3ozWuXVecoJxsGMaRMDA5SdvB0YPNd8F9diptH5IZn5opHOkB4
4B/JFdQWqcBYL8JhxMByYI7M3ymS3srArm9Cv8o0vAZMTfrqV8iSGzokD3MjrQ6LoJG/MRXdRuGD
AR0jc6q8URmDqLNQg4448OBKQtmvNM65QPiQUcBs4mtm6HGVPbU08dpy9JpEcwA92CCge3Ff7eP8
ISmfm9gCHwsQJNDi5NT4aYVjse846F0j8ygEMzsxbXNmnYtk+MBJnTK2jm0WhBm7EyYoZD/nIZfq
TlXD/gVGcx5wLarCsCaFkLFG/My4R69uNK4Mqi70lmGs88+/vyj7LDBvzKlD1Rn2d5UEvrfBZg8f
zTHz+/IaCulSpfF5sfnPP2XnREm5KRI8TGShir2vp6NxDY5w7X0t6ql+Ms1sDIE0EtYrac9Ne60d
/20BjYLODz41kH8zrGKR9YNVOyYtwQK6TjBHL109upJ6fp9qfl3CXnRXEBhgfZ1hia6rwL80d1zR
IBjMISIEZknKkD9R4tWggekGDrUBairq9pK/GAV4aS3aBpl6rnvjUSPkWsH61/79S1q8+HGLUTIy
Rm3QMHZFOCjeRCvudaVPYbQ2Tp4kBVmnHcOQnTX3qFBciXSoNIeHsIPqQpa7ULtb6yndlGG5B00A
pFYFoLetAhg7Fd1Obyzw/FJcZRZQ46CKTC9RhgmAUrlMHqUNxToL/2h5M1WgdGZwyECdPv0yEjg8
TG7G+T6OYM03nUXCQULVIe5Z7bsBBbwJAXjwoTsQ4Gq7+Q0WH9C7c2eD/WFkwwlcVTozEmi23Efg
wvfbGSoRSR6UrPdyNNVk/dgj4Zj6dq2hEVGpt4rxrqaRQ+TG7FwOSadw6HzcHD60mFZFb3odoJkV
CM1mGbrwktqISXVJA8usIVlhTnZUbFBk+x6CK3A2nYgWqM1wYFEFcD9bhQm4sj1oa6npR/XgpiPS
EKr4/zK6oBKHSwZ0VwGeNr+hoZRq1Ggq5uiSnC39fqTXXG/Vb3QCrAAgPNyoAMr7Pvbr7FFYCvjE
kFwHOogio9u0K8AwCs2BrxGERcA8nXlB6k3BYVFbr4iXXiklL5xYIHVNIKAAHFLAOvwaddJJqI0o
Qh7MQJWU3g/0mgHzhRXmfoMGPzRM+iHX9nUFlkyKWmtYwVQwR2/zLSuumQxc7HyqaNurDOQaUOAW
QaFvSxbjbsQ8un0gJHsYuHGwWeoQBXT+DsLK1UHrhF+UYIVbihuOBjpjNUDCCcb5+RpsDu/nvfM9
TKEX8PkXLSJBblWq3bdocVd/onsUdeG2X/V7cFOBcZO+OGS/+psQirRyZW5+XvriPQIQpm7PPRDA
r7++b5j8RHZkov9B6wZNObgTVE9aMl7ZN+rczPgS6v4+4D/LLJodec/qzFDQguDIEs/WSvHNp24j
UYc7xUHz423mdm4OfYr7fPDqR9VBsnq1U/r/vOZ/fsUiA8gzwyizEBA+lOP6EfPYgO5slHpnaD9k
kI+HVydKSN2H05oX+tZVDbb5Zf70FubN/+nSNoGfLkOBDGHczk2uYS2dwdW3gP5flSq7NM7Clvrn
WRcJQl6kNEwSrDWEaeFSM6v2dOiftKK97/htaquI5HQP8tCLYMOmpOlLqdBnOwf6Xu3bHrISqCro
6GqYDZCpuleh52pbcQSZCjSMjXLN9fGhKpozzeR9KcSj1g6O1WmHiEEyQhXRtTNybacu0hE9VTqz
HvHxyJofJlzcPl/n0LQNg/GY3Zh/VES8a6djKQ39t0k3y4gZJgRRZ8TA1y/WGSGZ2h71k57YQTGt
J15uc7tsZ/7EMbIgwF6puzbe6biIebzT+KsCHV8OQtXPx/R7cxs+r5/j4mIIlggCqzyJyYW2Mraa
253zo1zP8n1yVf0iV8GucyD/slMXyy0CfaEXo9HrcRSIjeK3gKGy1awUeI0e8y1l/rrMXwbdpwOh
FhxD4wRPZY9yhgcwXy/6QB/5E3SGPTurgyuv8cId+vk1LrFkTcrKlI24XuLWXqlK71n4oN1Q7o1J
W0E8fWVCxkqStxQUgp+XvnKxfWv3wkxetTs8qsV7t1UPif368wKXt4iKixn2JcC3/E03P71M02wT
o08TKB8DnMyjYwcoq13bQTJja4pfUwh1guwm4zpkOCQaj2OQauLaKZ1D6LeNAwShOpt4ARG1OKX9
qFcwQ8ZjsqPiEid6noWKUZK75E++/deaoJhu41h8Wm6RLih1C1QDx3Igrjo69Fzy/Cnq9CvXF720
bQDbh78TwEOYUiwCd1XYaK5ZWEZ2+k2uQfqhbNyigGg3j33FOEd1Bf6hRN7e8ytb9tK+AdlYs1Cw
AkTHFk8Im5syJ5okgDV/WPSIv3Ll4f4OV5afTEclBnQptLuBsfwa4/Jm1taKOQ9wnTiyJL4lX0ie
uBTZgCK6vRazld1mQCO1N8iJAExkuAKKVB7DDNKeiYSySCNXkgCND6CdlQJ6ZMPxs5LhpuCoVkKo
g9jvCj/EfLqzdMsL9XGLVHkPblygo4VZYl5YmYajKL/L7qWPfrfWn0ZmO17XzizjwvPkMUlKXx3m
WoSDf2TtuDV5A3oJmslfMPe7QhO7+NahJgY+J+ZR3xTgB8nGWgdEKBDQ89GrG619v3Jar6zwd8t9
Oq16b7RR2WIFDCMypEDc134ZHju1HnNVR13zI/23qR7OCtTCgJyfKarfvEo6iCOX0QBJKx1N8gny
IL2WbOyqvLKfvo/UFussQkA+0pJOCvaT7qhbM/IVP/GnHYeJCCSODt0jAKpP4tSvi/WVVzonkd82
8qcHXByVTNoG73KBZi3T17K3QGUd93GXbtoGnfX8Q2/TlUJAcTbAeAgBFS+unNVvKcriyReXtA3d
MEFVCNhogEpPIFOLtPRC+XHlOS9dzp8/5OJybrta5b0WoUYyuocoUVaVLYMyhuCMiTETetm5fOwg
a6amXVAr2Z1S5Zu0PVK9RwdBd6F0tZIo/k3xqtVXZUKvfIQlA4lGaV6yEV+/8a1V/W6WHvehyRtM
PhruxfFqhnYphQCsGDhYhEdwlxcFjIHn7pUh5YHVQkW5KP6IGC8kyZ7N0dpXE12Vdb1GuV44efYn
656lyldJ1vvoue7KWd0rAaKxT+5//kYXdwK6AKB5ocC0jEVMrSItipsap5tKAGZTCM4Fafjn5zW+
i6fM2+3TIouDxgHuS6xuwHZbJbGLpLCALehwb3ykHjlUAC7NXGp9RUEeUtb5nV478DTZXucRMXve
2N9O3qdfsjh5rT72bWqgzQbGO6aA6h5yGY9tHb1MyQhrx/zGJIVXtXd9CpFCk1juMIi7BlO+qpMB
g4FtLOBaV52bqVgTA3zwkb9Flty3452ZfPQA0Ctj4VqtsQ+HEBETFkFEUc8xNEKyPP6V1xPQrnEL
SwSW7gzwV+oxuzOzyJF9Hgy64nWQVzNYvE1p6UwkcjsLV53EZFYeyiyDBtg8BzFWLRFBVJgQUWrc
vMLQyw4PY5cF6Me4SoMOuCokRMvA28dfqsiwNhszd0tbQEFKPcQWfLpm8VUOhohrSaXetHQqfMCL
E6jZWNWKjeM5beROS03pJEbdO1WKSQsv35shBjJXeB3Abh4EmFKvBlq9ngIrHleswD9aQNgJwqs2
WnpRdG8SeU+pPGUtAD+TDa2BFoNu2ywfUwGZ1OhUSmMVVeVv/CCI2k1QUFRC8zWxTOJlU77pC/No
y/RQVN3tQEaQxmkNOnQBApSxVpRhlYjuBkCqdcc/wLvxs0j90E3upqQ+UJtsWYq3ZGZePL2WYOEC
H+9pQPQWbYLeZe6CVPBEc/2XgIcET22QSNCg0wS0ykA59hnAsbqR3ggFYmGIxhRD36os1jxTPjSg
Z5oWsDvo/fXydxnHr0VvQOlM2RBheFGUPtv164yLnWIMSNVfwqQrLdVftHJWhSvRSM2cRjBH11Lo
DjK/Hap9m91l+NpNOKwy2YIGbfmWGIGh7jcY9jpWW+3NUPdl0u1NAhIYiGq92qzK6i2z9VOGnyLz
GLJu0XaANCGaVJieGrdDUZ4TSJZFGuQaBx3oPTKBR9/H0Hy0V8j1HVMSNxW1P6TVaxbCu0OeNSD5
jOyZDKYTdu9jCINoQVZhBmg8wYgUSHSY0myAd7ylVeEXs+TMQI7oDO7UaNzTGq4EYwnRTNCojKlZ
Z5DySyL0aHUlCXjC7kJgFzGTOTfgSSpVDNeV8S3vJsxC2+HeBvcLkJdAAXDVNSrTNaXiNiH/o1Iw
rAV51Mj0Bk7gL2u2MwPQGGKs3gTRO528qva4NSvFzcYGg7wsKA2y6wt1FmkMgOcLwOhwU0oxNd3q
tpvEYh1C1WSsizNj5GbsjaNuV+7Ao0DRS2+0LaR8IJ1lsRcWoVOq46Y01KCkwpXNBPi5us2iwZVJ
vi4bgmZj5SjF5GVyX/W9qyTDYUIGmGV0pWjCzbBr0vFPCw5eGY04QBGqAVhgRsZOwxy1Yfclq+/N
rnhuWHajZsYDaKXPjZ2dSdVuogqMthjGgXq2TpHRw8od/VVIdyaYEYAqkyWYCzQFhEfz56R5pkOM
Qb30oJeySaseA3vNi1WU4j0obw1xzQrBAZxBCGoEE8OBbXs4Sfwptfe4TB/VlN1A2mqroPEO9R/H
6BJ3wsdrMQSZ4EHB2gHcst5p4wLDWLHC7fImLHwqAB4yUAem5s4MbcBkkrXKFWeyh1dNF9wjeEMS
7LcwB8JRlvDZoNAH1X0RfZgs3SazR2yVBlr/EFHVGQDTV8rYG0lx6oba7zJrb5eYOUhx0AGbKatT
i06/5AzYYdtc2bkFNYkpUqDs2kHZr970slt1BPoQpNhWogu6boTiaHOKEvuYNso+HY5mAVRRWun+
BCXMyBg8mP0CSIs4BK7I3QAYmwMM6k2rTACxyyvJ2FKwfK4NIfYB5RgQZf7+92tdI8G1tIHGmPNQ
yMjuqr3lQWBxBYnq87Vp3IVk/stSc1L0KZlnslVZZaL2M/ltA+EXS1Tez5f9907U4mnmwvvTEmMy
qHkV4WnChzx2whUsjjzbJw/ER3jx1Zsk+PeovMWS81N/XpKkCXS3KQ8mMZ1E2W476wOWigctTwFo
gEYNWSvl+NiNbz3JoCACXcacmjcCcqjMLPxBB+bVvEa5ulSLf3nXi9Sqbcaa5xIvot9KSMeIYLZF
INt021xRWri60iK/ijqSQpq1Q2GMerVXLa/G3E2GGrz7VOA1kMs0NcAKY7wFvuRKsTb/24uM6stT
LjKqQmbzvAlPydijAlKgjc9A4a9W4u75eWddSFW/rLQoWhRASWtVjnhKW3E1cpeX76F+FW3+rfX9
dy9B2NuG+zGkPRY1S9LAiUkf8C4bHxaqx+mpXGNCvjHW0AX910z9r2st4YaxnmFbDjiNRX2bh6Yb
Avf18zu78HWgnQg5cZD0AXdcMvCGMpHop2CFQQfEAkwpkZzyEK3w8EoQu5RYz41nRcWEBspFy80O
9gtiOz5OY0MnGIq5TCPPFn03i8pvdLYXtX2l88EuPtunJec//3TqkZSO46DNS+YcujHZq5ZHtwX7
xSWUkQ2lO4QcNGelWid1GMBfDuee3BKgEAWHr4HyEac1WWsUuJfk0WDitlXqdw304UYDtrNKT7rV
eEPGHntFPwyGBu70vrezIJTATIaTq8t2JwVQIzBFKgr11Jn6FR2eS+dag8YVeL2oGWd+79cnFFUT
mrbAE46ivc957qGG2nKeAvvzKPq3FDlZOAL7pvZX3u2lwt0C3IEqIFbCkXZxCGAA3pQFxcJJssmm
xm2MG9BSoYHrKuqHNA5EidY/b9QLFxNK41muAkALW19iXjpNmJLP+2ecBreJHsdrXedLu+XzAos7
QghYDKbThJ1imCt6z7RnkCGN3LoSpC69uc/LLM5BIVRAFv6GQyV9Ix31SLNvrBjSu09WGz91tHQH
eiX+q5cO3+dFFydB7xNg7zmeLYzKh74i77VR+2NInbKmvzsj205Akg65CSAki0HC5ZYzRbYnS3mo
0RCduFizChVP3D8aExAStWz8TtyGdAxGFaJTenHbT3nAMsth9RZgqm1M337+/t/HgOgRfH6GxT1C
GJCg9oANUNrwau3+QFcQTvfdOmbQ+5ZTC7V8dOciYCHzg50ODjGBmIa+gLlVo8QzoZnDjRMm3i4U
u20kHrpLegqSSOvCJsNhIUhflnXbsgTgZ6DhoE9B+bUgeG0TL26ovjZ0TCvwDI3YokJ34/6aT/SF
O/DLW1oczIHgykpq3LZFCAENhHQgiwv19edvoc5x5fud/t870Fy0qnQBiftB/B91Z7LcOBJl2S9C
GeZhS4AAR0nUHNrANITgmGfAga+vw+yy7szI7Iyu2vVGZjlIJEHA/fl7957LrqEelNf5pn6rwvTN
yHzrw3M2edQHiMv9/iE+dv7yorqh/lFdwF3/5lH6h89KQid+dUvVwfP8OvEfARQmWOgZgYmzYt5C
d0unu3//pH9HNpg4xv/0GvpfV1hhkkNj1JQsZrToh0V5qIIsbJwNg4BT1t0MfXidef9+HPRPVfJf
XviXpd1CfVgY19t9sfuDrIu9teDby77tfAlL4b1aS4UBqK02ffxD6HAs8vqimgXo7v43a/1v38qv
KyMgH7VoWD3QXcdlRMC18Ikn27qnxgnSfp/tOn8+/s5O+A9r1l8uwC8LpVsRPdjVvGq7JoGpNKdi
8QKxoEZt2QEWYPVAjH5nNv2noxaTIwPBgQrO+W8JPXUyqV3SX18VKXqw7usnzrRRj7v1+ffZUH+o
jH55jv78ar+OThQrbQt5fTWn5wSQoCorq2M6m5/4X14d5PzgfxBFrhfMlahx64CjfuVahxwLu2aJ
Q3yYZu2dsRTx6Y5fxctj3VbXs6wvy/KWsOR3bLVesILqlBnsX7ULlsEO/yfPyP+5Zn9c0z/VWV6v
G9K43h/pcxzJR/2nXW2LsIwmX3WgxW6UdiPevMD4+s3r/sMsk6uHoAF2hPF3HJOYiHVYWf63a9rw
4W1Wf4MmFWYELCmlNQStmYVXEqT922zFf1jIMXg5Kh0szzLdX3v1dZYhLvP0BH1xvKucm5oohX//
dL97hV8WnkU6WPdh2YROCy838W3zd3Gp/1Dw/OUz/LLCtKsxijTlM8xLFg3rsGtmx8+axXftt3//
LH/3bV1X0T9drl9WELdDaCiYV4Tk9LxfI3/TSAAeR9uXbYtIRP/+cv946Qi8ZIZio0b7VXkHaFyX
7sqlQw1nuS/5HP9PNh5uuSsHDBfaH3PDP93wVVabo5aaSYiIvwdq1pdvcf6bVZfWzt832Wss8/9+
lV+KhQya8YLamBrbtpptaztBmzubSum2pWn5ppdvr9EUg/peY7QTjvw5dcwJ1lWePXA9VBkcs8LW
IfOboJdJuVcsL7Cap0S8Obl3hh5yksCUi1YhFuy7wCFQTPea8pX2boDHjz7mzz5ObxNXvWuWBsRr
tgHv4LuNHZrGfCromftYvH/y7r7i4hVRE7ZYAoMy79YpleNaT77ZJbuVRIwJNsNa9bvEftc6fctL
MzSX57J0ReA0aXk7A5gI1rQsgkoIfv3WmL2tu8ahBefMrIzHNgOP76J6Nb6mpMA5VnARCMmom70J
i2VxxHEmscXRGxAEyqbTEYqkH2pzWlp8HWp3Yw0vamdu8u49s5wNrfF7M8n2nK/9qZu2SD1urFj7
7klaaox1M0E1QPwud4aNbSgzhk1vZK+T4l7gqexjT+wLL9cR9lrZNo6tF5nX+L3Mbb4kdlC6pp+M
6lNKZmJfDu9LvdJlMvI3rTvps7bRJ/1G9qLeFp79OqaZEZb8sR9yld+q0dhboU/2Bq+MYC7j7hFk
PJMidEsiy7HylPvZ0nWfumCTup8O7OSGEC8PZu7gPujTTLOfF+3GOzKb7pzS2vZI2HJ8OU427zwp
960F+01xsUhDgblSbxa3LbcCEIlaqjsTS3Um2ve4LD+wIp2kbez1Qr9I9w7fPslCjd+7emQ606OL
K2Wh3Tlq7s6KaSQtiJknEDJju4vJ28LpFNRdv1VyQnKah6yP3woy9obpI3FloCYYYmNvU6pauNTP
SQ9EzqLZbjlwYpvr3GO57aGf5P3Jy289kYUVX8IykrOdTtEo0+2sr8eCEnqtxJlhddCZLl8/ozXY
8omsTnJWL4uLdcRoj3b9ZJQkPgkCg9Zh2jjQhlrBoKw+Nku6rxovcDnKWGviz0W6V/AnijW+ieeX
kiesWe8TNT6u6lmYq59qd6NjRm52u+CMsUG8zMMPWUBykFCKa9k0SMSvaOLJH6AG9SBKrNU9DsnJ
G/Zdzqeo6nNnpEFt4xnMVPs8mIw0rHejfsm0OFLz7iLbNByywjcccoGXdtMz+kb7dNTr9nZW834z
1apGwnWHhU68pnpm+Y0td5Ymgx5zzICRZqoeoRBtG6vwbbQllmLddWPKXQP3J3avSAjrTnHzjdmR
K1PCKNKaT6br9PEFA0gLMSceP0fcOMoHTXOmjC2zA+ulUdRNNR8yxmuN2r8txBgNjnqDANrXGdjh
ESK/KTS1+OQkz32iBEt1N1jmvks+B2yYVt/7+ZoS1WNhpFdfrlMDdWg3HUkIcbIZxHyozV0zvieE
wRSUm6kK1Lqs+J+ETn/lRdRMIieeHb3vQ4SOQTtHuniEftDKezVN93KmqUnxvFH6k0pWmyZI6/Gs
jzxht1GnQzb2vu42e8bYgGtAII3QqpWDIqxwyBOWKq6RPSy+nRPelaH6F81m9nZmab/lRgMN6aYd
pa8xeLVyI1zB2Pz73vVPR6u/rPq/HOCmSVGquUHXV+yHfbPXgvEsQvsx2Qptww91M4agkgK6OuiX
yjB5GP1sP778tvN4PU7/rTT10EsDNKMS/rUx2CW6qJyWg4+KLTF26jOH48RWN55xuzavXYn4Rqo7
r82CRIjA1rTjwhCpbd1TPfH9tt8NkxTVvjVTLRwd7kSjekoTTOgdtDu12bJAMvXbIApjWHoxmouT
OZ8ZSX3XSLskcGLipZyabz2uree4mIdAjmN5qONhCxP71NrwnicNkhNEK1Np71SYJ27jbmKdTCRt
/c3X8od+85fLASL52ijldEBZ8ctpZERJLHMDGam5eLzNNlxnoqKGlt21i0+mfh7Hu6mcNl0DvVID
UyUYo6luFeTm2ASU8rfrYqmfWCJFkHTId4w6ORuNegSx7BvmA+jiXU7z0Op2ippcYWPkF4Bfu7k3
mbqRLq9BLWucx3G0zibDX0+X+xkms6+XZOtpuvK4KGLTzwrihOodR9WmXr9chdm8cyiJ2UCvgPEZ
R9dq5xDcHTUotOyLOPt0J9l+aHeyvxdDFxILAn4bs3Lx8sed/d/KQfp/Czn6/y4p1ORk8n9POjq9
D1P6/udcI86V/OP7NQ5Ud/+DeCLnOrdwXDKKKPL+V6qRrpJcRLfcs/AkcR5VKc//K9TIcq9RSIaK
Q4dJBtwF2i//FWpkWf/B38BsYgEPtIkQ1f47oUZI6f56xromg17zlrjlwSIbvJVfOodqng0LHAY7
mMw1EtXYHDsFPHIPwYukoyE5qlaeHGn3QkJoDqt3WYwiEC6UQjfSusWP2fTGfbxAjIJTcAVBWlXe
hlXvKr49TRu35myd9bRZe3pyOdhDrFojQooRgNpYtHArPMU+qOKxbPDKF4X2XNr6rZks/qrlr2uP
4dScrkXyyMw6HU8LRkKrsP14VPsj4NqXIl1VNCti1zcJqZA4tvEuR2Qy3wnhbpbCGI5UeGcnVx40
ab8U+oq/riOiUs8t7byo82nCYRfQCDraKCpGVZyrpN64NuoKiW/c64xXx2ZAbi266dsqmeCd6/dG
RTPV+6jS+n0t39fM+ErMITSZvRsdHmCDHZ7UJ7ujgJ2X1NeFYfmzAg0vKS746W5suwqauPhZalQX
tNYab502hbD8pZ64/kX8nojmaDcfokKwq8Q3s15carIgDbHuh74I+ubFcZATw2pQEkbFjhu2phFV
nbwWO5E9SN9YlXNt1tskRW88l8YJNF+5ITJoW9VKYNbJjjlQ5NlPSuvIbbu4wFly0EroizCmJ8g+
Pno2KkIWZxspRkr6HzKoyFPL5xblXnZyM6YoTn13vcgd+FzbWz4GD36FWA5j3MC2kUf0EdTN2P4c
fHOG/TExOmidYpfNR2cy0ewqwewkxGRK56VQvD2sC5rlcjcZsKRNfd85xmXK6JSIlehQM/br0okU
7jq02jEZEmlSUiqRHlDwP7njwLGpIvxSm04tYMuNs1r3+YtXPbVYgNeR14EAgTwocVHtphZ6K/5Q
YUM7yKu9V5YEnMqoNl8TTjAbbV6ZAUKdyJwci3H1DhMYeh242WzxMJB3KPMMBTSe4yLQmqgPYSRO
Jok2U3og7SVvbsoco04/fF51Rw4BqEv3nqvqPpfTV/eU1Mlx6OVjo2ZB3brZYRF1oCCj3kyG2oc2
ZAdLHb9jpQbLKMgNiGsqOGD6Q084TFekkSHcSzwwBTUTNSVzdoXrKrzBJ9DnVUiZ+51mvvWWZm2V
CS10sqqwm1sRmSZRAKlFY6V0iWId6urYo46q5mgiu0FCYK7Lgzo2/twxDGN2OE7vhvVWxcidPhAy
RnVZZPtJOOmNaqHVR9uwn716woo6LRdSfLq9CkYWgVRbBHERe4T2ok6T+pmqTeWCM34gxKW7cYr0
STVL87FMBvOBOInBGYejJ6bLQBai2nVQnwsIin6j3UNLlXkgWn4/f1u1U2/XR6HkRwRDpNvmbJ6g
bifxOdX3Qj0PWetXC0Wplx9z096ZKOPcmAPFSgEhn5J+uP7SZqE4Xobv1gHpSVqajZVdjMsWwarl
VRsLKCRcjVOvNH436zcD3z1xHYxSfZDVM3xO2saaA/tjiUpHfZgmGRTwDyzrPVbJUSl0X88/q6re
u4STNiMCNL3exmYcuG6Jj4/FkZn5Cvxi6s92M2+7Oo3ca9VqTxvZKf5YPmjtGkm4M7iKgFJnSBcv
snq154Y74M2od/pAHDJ++Hh6HNZjkxNIxw2Tqcw/1bu1uvSXPm4jtRAQ2tyNqT2RGBLo9ibpbgxL
C6eUuOFrOosA8q0p9Cc7vzZuUSb5itFtjP4HWmyeteXC10Q8bB60vL80MYaoMnYrJkCSF4Tq3tUq
kkUykylHrBXIgkjKnqWgeqla+VjbRE84MpR5HnbEgihJh4RK4RxC0JSyZCjyzeclK0K1cg8SIWoF
4ajA+ZgszyWpMq0MVvub0exBQaS3ctBos2ZPZM02w8fbV691l6Pheknts0ubJOM/wNZCJdk1JYOt
4sZ1061kEDcvyXMyp3e59PZo/kZipPPPFhYXmbVrZkUlVPPyGrG7Evo8A1GG2DmRg8S+CBvmmm2D
C1AinURbMtT7YjjkDKaaa8Rz+TK76cNApWXryKr15Ec5vpctdMxSh35eJhtXI054agLDPNHqbZM6
mtIp5IC2VbU3oqnaxQHP8k0ozmdL+jPojmhOL6nmPHYVyyF15+TpTLk4hxGXOukadmluNlKbWE+A
i1MOmlinM/A43ysIIGO1IqVaWp/c2hvOVGeRjQHe3H3b15eMalJSri42t1VkDQvwC937zqzixx//
DouE2mK+GbP2zp600LzpVsK8MpWyU13gv7SxXm9IxoBJahCRmteFr8+SKyWep9U4dF63WzoUal3u
7oYFbW+SP1hFHCllfjNDcZX2W6z9iLVbia1brz7+0LmyB69rtxmMq4z2o0+fq8H1Vzg3NEawPHJu
RDqmjw2CNxTy4OtB8Pp19gCYF3e3der0+xLabFk829krT9DW7ukzDOtZbcJU7lFw7qGh4qavP3LR
RFY10J8ZA8o3DofP8VCeagR2c4rybK6ixY1Pk/XDKaVfqlzaFI4xMdAuAGyPB6i6TTmurxpiNkkS
d3m1tyN3W5zy0Enj0DB5TBI20ny3Gn00wtUu7eFWXczAWeTWtY+98uWxugrMG4P1s2LJq1MrdIHB
SvJnjW55LQdwH3pHm6z2PZ5pbQ5dQsiTUm7NpAtq9A1s79GY1ZBe0Kr0dljXOSWbRUROsy/16Uys
b8pSmn/ERjS10w9r8IJqdVq/BpCWTN59LTVOXOxBJRvjOvktu2dGOMAArCgx0dzGD1klIPiqgV3q
92cYlARZmDbp8d67WGCpVNnHPHKDCyInHLn4gkhAiEJeNNOL883qoXC5UYm2kyydJTPYUn2jjqGQ
jDNI5bLHYWtM4x00EQz1JPvkszn6jmKVfp0kyDmnfFN9rZn8Kjwas9ZkPbWJeRd7zIO5A1x12ZXM
CjZKbB2KSQIitrNNpU33Sbr6GsyuhaDZJDkVTpdui8Z9VRqC2Tkc7zrEmYm84kAUbor0YQR7TvNs
+SqmPvG98VrNwWjyvCc9a2+pHncg1u8dVZzMwnu4hilPcvY7ootQkh5RFbfrdNOqx8HQvxPD/Rqq
acv50IffdujIAe8SVskm95uWbLW6ZTkYj3UjXRp+r+aMz4+6xj0M641Fr9AWdAGmuCZG/tPKjMCr
itBZ9I3mti92/jWCQTZapkOxZNJNmLwLGGviD6DMHC2wwcXRBNiq0hShqcLHm1mKbuXyoaR098Sl
WJoorprjaBanBlzDqDS3yDM4aJZs5TGhXdg0mKQFbmn9iL3v2qtPTdHt5hwqO20hddgjsg2QeQe1
Q/+i6o7K+pwKnW6tYL1myWqaHYs0T0G/KRFmeqjCnNg4z8bsA5waXZJJ9SZqMxcs9AP01l2tyGeH
+jB24jCtgLzQ90OkLufsLAzyaJ5b4foTCfRFHWUQQPtl3gFQPCTqW5vZW9NruG0edTffybbYXyUM
9bDsCr7G0iVreZrYiYtHm3Vj4Z5Lrfe6Mh+IsFpNVlctJj0UMk5VFEG+ymPpPBQ1woHHFYHt4qIb
0IFOTibWFHM7Aenp0voxNbMDv0hCj32xefw3sdmFs7MQ3236jXqdUzWvs4WdIfnkMT2ANPP7NfPH
Wd3BhngRxnDxRuoHUEyV1lh7kjBudRV6UKbnP/MZ0ZYr70sDygVDYxgYJHyqVDHWQlg4zRQyEOgo
j72TX0bStMLUBj9bryyXmWWaBzhHr1NjQj0Gls0Gf8fY4SGz8fvEFjCMa8x4Wzy5PTCLnlLkczAL
9LO3Cd3chgy4Ga2zSQKZ52GSHBgIx8/GSClKbV2LLxsiX80pjiLHky0rtupfrx1LJ/S4i2XWoKd1
XyhfoMYHhxTxRpBDwdguF3vV3ZvcvHi/N8hXxEZN3ofBodIw2ZO0jUdYdnufy8MAQAi7ox83zjY3
l7NlnjJEy3p19Gr3xm7vWjXfK8tC0UXy11rfzwReKE7s5wOlS07P0Nvk6giUr9nWpA1wXEfQZG3Q
6gTeMqO6OyIr5MyG7kTGT62cQnwKQc5E1eWIq2uJL9bq1kFKkk4qE8fhXJ7d4ZbNko2FfShOd6qd
HKVKUOW1+N3N6/CeLwWz+5F8M3mfWNrJar6TrIGzc5ioNmo2tYHFYqq+i/eVZzPlA67Zo4yTnWGJ
SGQw2+oy6Cr3pm/ic+IFucKRU592BU4dzeVxyixcnTjmbcWvKFLK9eDMxrHQn6EK7nLnReOwVMQf
pRcjTp92Gtx4VeVWJVBKx31U5GFaFzfkt2+d6l5z33tabi7cvsb47CCh6N57RdcvdiPiqArqftJW
c+MRvdhdVsIFx3CdQtzr7sbpmfwjrv4VxLZJu2EbW69TIrYrY6bxqpAbuKoEnY/08D3yA0vbd5lH
yQGD/xKR4oF0x/B75cFaCvjPnIMbPdRogU5AygrGLGrxQngJmzIYe8hSifyhKFiVptuF7ydz0P2q
TmTGXjg0JC/1M6clstnFFDVqGXXuuVS9j2mldCkcOtYkgla7jPJKX85NzuhVe7RwIJvGeaw+7Lxj
P//CYhteraVGv0tBXjq0npcKb5hTbC0vYbrGpGwwNnl9n87jEUieVcMWt7yNC25uWYeIB8O313eH
El4vSJeXZWRTYDlVuRMpgF/AbsPAqafvT7ZHYciys5xcvE+psssxwtjkYJje3ZVA2+rGjWZRVCvF
jSe8HyM5O5Lwy4yuSkHZsSBttKUOR74Lc77DscY4Mo54HZ5187sr1vNSgr3Ku6gR15yNmmIrPU3j
HBMrWw/boc72utfdZrXAXdDGgTERfJSllwLMnoxZJWfFwgprDjQiFHRHpfuw6FDehRLJdnphgG/S
dSFHwblifIADkmV26TB3B3rm4VkblNtlpFus4lJxntLKUXaD622Za17yJD66Skt9qD7FxRLYFjYw
Ti+SXnBsfHdMXylMw94ZL5k33HUUnF7movPOI6VbdrMkPQcsnLRPQwUG2sVeyOJnun2UgEyzZo+t
Rdm14IJpG1wWdp9uxj+fU38v1YV+2Wb5RJtBnOlicLrqYQVmNXnJrM619ulamF7y4mAsFIdVs4dP
Wm08+WNmbQWiFtScETzrqF09PuungVlntcqDGZfsne+Se0PlujXVceBYn4D9bJB5dIZxoyrlC2vC
plv2unB/4s+OZtj3lkf3ira61pTBipKt6cujYJYFftVXmnw76Bl5geApC3ETL6/2VJNzDCmVTDMV
jBdeCswf8wYtZZg4BIUay+NaMmIEh2vGJEVZj4U7RugaIBD98MyfS/G1qFmEhHTHwObSA1iWahZa
Yx9Uuj8l2CeYuMFTunPoBuFtDrTaJfpgfMdht9Vpcl0nqdv5vlCd25G4UKLGQCyn8/vM6bXT7rFr
t7D7rF0Od4MggzKcZ6/wm3pCQFZtY2X+rmoHm/TQ2kFFCJZvaeMBPpF6PGM2zr6nYZso6v7Rbp8y
50td2m09U3ZiK+02CrALgq+USOhruReetrMTBTUc3Djhtj9BxxoZUzQzPzkcteUgwxqeKZlWnB44
99vrSjXi3NlENbbU6GU2v6W18mxlLjsDITQ83pLdoVMNTvzROO/rAqVWSzerbUJ73jfTDRXGVpUN
RfESEbNwWAmfTu3pWyDRZRy9H/VD3RFzCRhVpRk6l3dpaz4wK+biPaxVvdPsryy3os7agb2JFDcO
aMxs3emHbbYbJrTsupeiT+9tngNpssk3MkgScwLzU9+MVcX7gNdvq0Amm7BIKGkLz31bWgxmV8LW
FZ1SH4Zs/eK4vpErwb2z99jFfttfsy0Cezwp7UvDth8r33bVn8r4VVdEyBH7j51SbbMXpc+iFN+Y
VIudVRnswFQQ1oeejgwUltCZf6YSA1nPyMEl4jzt13A0v+V0thUGptqsBamhRdT2N7K7NmQ5ojnr
a8zpeaLM13Ti4XsCRBcJhu5eB5y70bcTf4i74W5ocnpqQr57efuUKJNk4eK1XMV56vLu2cj69y6f
f7bdgC6VkxmDeDrYRuX6Vvmmr9tZiWgPBnoMbcpsMEfirUSewrMS97QylHKbr+VhtpZjNU5AyQgA
49DbWN0LM+OzuTRHfv2oZvnzzJFRxUImvZ3tnZZsODkLLerhLEsrWjSdgjYl+6L25ZpezPihtECt
UAOL4SXfesyEp6uJDHldce7mZ3P2zf6r7fqbqXvEbsdXCMQNLu9wjS+R5kM5n3UOW4aAwphCbMgr
3O+2PvkLcF3fawSOqknsiC976lVCiEvrTnTlUc/5xq8JNxVKzcU7KsCBvbZ+BIf21dDxUfT6ofLw
N6Y4zc5t9jnOSaTRPYOsFGqEklJ9gU0XvbqdJqxUJeZShuejvhxJcqTIYyJN+jHjKAoodA1242fZ
xcyfyYVBXiICvX2uhYOfrn2U9cyz8Vlab71OknTxg8txxOq5VM+W+ZRbPKmZSePhvcQhsBDdMmb2
RhfXabi61cV0Thh8zZ7cc0qO5/FhzlknatMNZtcv8itAlMC7bPVu3Nhh5XzL7Eu5qhu3A+1uRdlK
bMUIhUprf1qlFphg1WO5mwG8270X9p17umJlNb4inUysbtySF/JkEB/v5QHIwmCgOMlB8yY2EU2c
rJA7LNlbkj+vnDmE9eZBlZtc7RIrk99nPysGClmxhoVVhWPCRMQVD16jfqVzureHkam218ltpVld
QKCov0C463on6rWKnnX+LAp5WBr9TI1+1+tdvgGaOPtOzGOPZOTQV+y9KCKUsMDWyubCpdL6Qgur
3EW1Cqpu0rBYuJipE/dRAKPzOYjz9JXmbVdQqynVuZ56AqV71zmNStLsM9t70bKhJmGHlSGtXhEJ
PA8jWT5JUt2ZeSiXVNDIWN5nkQKTrQ5smssFzLrru1n64gyauV2vcg5my/uycPAALzIydKrmUgza
duAF3CsGusGYp7NMsaHeKTUrMvzPdNnPoj8UHWb3LiXgBc05DRG1q7eVzV4jkylibhUl7nIwcTCX
anIo6TgpFWEBjsEB1Hmh29p3q70hdC2UY7xJ6Ok52euiK3tz0JuNQi5hYHcYeEr47EIRxz9+0E2N
gc+qpyz2LqlBIq+pn6yuy3eJMaGMSiN83X7iQCeM17Mej7t8EmFrfCIjdxnToJ/ommgUmRUaqn7r
2c2jzarSHRqnZd5duR82QqQK9vyGc4gPYeA7m3jy82NTVq9dqnzmwwK4kdqHDq5OSzRRGGGUAmMa
MOMnKd0XVyDz0CdKwEUH09s0QeXRdBr63ehaoYoBnZykam+1IxUpG6shgl4eOnQ1ssuOwmYJanBR
xDOCpOK05O02TV8rJm4eUhJRQ1YUOmlsFcBVdm3ullYFncQ6NE2Q48ZQFkK9ako4/CAEJ7ObB4IW
z5k0tmyvuCN+0DYwGw7LRp4nu0UKDKBVEunWdNGwH8RKNtDsZv9SRIxWJIYZrRJbG4ObOKIWuCUO
YN3F2lBvtPxcLpr2uFyfYmlXO9r9VtBY58J0u8d8JuTSIORD1SYGb7lHEZys+3kiTqCWHi0u7K0M
v2d7p1xZrElfh3hmd/VCw3B1eAOpUEWYnCQaJtBYo4yAC5TZYt+vyRgiuPsEfY/SmgnTTb4f2tg8
uHF1WiRTfrGcZBGUoL1v6zX+IfuuD9uO3Rw78jh35vGPH2rN4660HPrUYkCjonpHey2fzPwpaZzi
QXX2bb02gZVYFxIms0hDjGRrZ2Oepp1wp+9Bt93NYI37UsO+3I+OdXaRHTTzOO8Ghe+n9egY2VbB
RulN3WHtPT0cUkYVC4ONqc0P8zXrtXcrCOhrfMjrZvIBog7w343lkF+TuNyZ1V4HcF3F7AIO18I3
TS4h4OcIWdOTJRyYaVN7yo0kPhHvyNOLCEqRrQVranwesY1u1cxC5eEam8zRTp4Soxe8BgSNBafa
0b4yjZC12au7TXJQwN2CfZyYUwYsLTLudcqzY12OYO1lEXrGt1tLfTvWPQ7RxqbrKOt3h+lmVlbQ
dtfZCV1jvrXKwT3EhZLuCTD99DxuyLHnQtST5O9y2x/dxnwtPbM6edcmVEHBNwCL2XI8W2linhOb
Wimn2qwnEsvWWqn3guZ57Epn68zqc1EbBIfhXwykw2i6MrmvJ6Hvakfwzele5DVM9Zy5aPb29Snt
trNtjocmqyyYrE5Nx9nzomFMzwr4+Kxa1+OdscbiJivXKLuOu9Ik/bDllRXcom3U3/kqvOfcldeh
tO6j8KxOZvJVEGD2YCWbeUAiQhZMWCG5nAxCJuBQG3nz7E6QzdHJ/cDmOvrEUPSBbvKGgB8MXE7e
aAvKOu1YZ83MzHe5y+RylFUa5WfB0bOkieFlznNaTgr40uPkMOeyDW2KvL54Hmt+L1aVGfmfSLd9
3h1lBkTOjLUA2PxX3ZcPVPoepnhqsMSJ7xJPvBMNq3Aawn7uKjTmWu7C1owB8RnitqgYnHlCv8MJ
PvuWRBwga/E0GePk22hcmLTEd4Ons+5nY7EzRgoAsTJwS5JypZis7uKkJ4XSa99Txx3femAxjdUw
pXaSZjfoyqsBsoCONCWlrecnmY0vFWGy+jhRuveCp261H3LXuitEA4a7WkOZ6OM+q1AdOgnDd8S0
mPmFXW6tq39cUT2buc/yHWtraHLn77FEBCo0gJ0YjW8kSAAgxXyXGEodNn3D2lkPHGdoR/zxwxB4
HiE40MM172ZNmsfh2usc0+pTSfpvuZmF8bD0jKZgmx+6rqUs3XN2EDtDSI7u8WFk36Y7MegIJwai
6EhCC/rauMzQ6TegETEItAPZZ8E4ZmihXBOxZlndZa4LySRz6hPypFLDRcpyyDF2XPxSIfU1qxOF
pFykmoPpbGObPAV17mBc4+SRWXo0SrD9so3BmdQ/CR5waMpV7b179S+RNnVY1YR7TcQKai/A5iIf
no0ubukZEXGmFjxnY3tUmLVC7OBQBhYvsAfatc0YrIs6Bv9J2Zn1No6k6fqvHJx7NrgvwExfiIt2
yYtsp31D2E4n1+AS3Pnr51FNn4tq4AAzhYJRWelUWiIZ8cW7VqbFfpuJBE1lwqAylD72rIB3lePv
Wl9qa7waNTkBZtPqG6Gox1Gi/ERSzNp2r6WgNEDrxWFEeJrL+j1WrSkg6P4LZumeO8LNQC5KsphO
hE7kUzRtHMVu+xCnmgjVIYVQW2XjJ1bNuMRBWjfA0MvCJb4CjgqtmRPMK5mJ7CE9lcidxB/m+rkY
+KAbkjVlNxEdUFr3rPnsl9I3Af1bci+l+zYDNW0K3a13AzuZiIf4qqFS0YEhiFlxnpOpe0pMATTX
TPvkrlB1jIrzQ4EkY7LtyKsNUiqELqNS5pwW5yL1JVT6ztEjPufs4hb9Xk2X9phlnRXa0r0/u4Z2
s2kokfGk781kbCPFdJ5RFf4oYzE81Y61QC4VfCR1ovO5OF4kXKV61rNYe0L16fltDz0w6YO9a2ud
vATLOjatt+cTpHMZA1DJPnNJ3e5Fyd1+V0mxTBwojB1RnOKuJjOR6wjr4KwEQiNQLX1BpexjPlKF
Y4GhAzloN4kqinNgcW0pgQ+VbrV+VVSh1PH8rnudtSPpetiMTf0dE5/yvubiQ6l/k3qRnpe1XW5l
W/Z+MXAFi8x67Ufp3AwsE2E8pghr7r9sFg9F+zL0oWJm5OsYrDAiZzTKuoaCAQvV+ww913SUq/Yg
eHJp3Ag5bnXL2njLUAyFpnXNwS4K3vq9xkJT2/ahmZvaLyzPihJSGR6YkIPMYZ+tdTM7p3OWny1y
WYP43v9gL1UL9gKg4Smpdvjri3P/r8wWyt6lj9qqnYMqKzBibQQWjFMj0oT6dW8MMTZTBefSQQEs
7nAx1zn3CzM+sKlkDzRf7GZw50MiWAkkzBb9upp1zNNkPKLQKZg/nOq8uglZqfcvoqOrwcjVjAwn
dtshX5SL3WX9baJmEZPbcptM5DWW/WkoeXqLTRNiO1ackE6ummQiihtrrQCet+nmRJGQb8zFmreT
JddjVbcPo6Y4FwvahBy8uNT1QyOBBRbJ0TFby+JRS/VtS5i/4rWUqhT5oUk4ajq0aPe2kp8y8kCR
zJQ7OYzjxeR0tzXa4n0FXosXXTwIrUOupVL4sDbzH9GkZHHdxcZxVlWvK5UjQZFMDo8FUuMkdWn/
1iNjXEH6nMQM9WaWN0KQ3idEl0FfWdUeK7F4JZMk9emg1fY2KmFVFfWTVPL86PWgQ65dPbnFWD1B
yvrlRK+mpAFzl1uzc3PZlyJjsKg6dah8ZY4u96T/BI3UXXoN8KCi2BpId6IGxgaFjeqm6UIcINqh
Nco/q0kbSj7sMtWsrp3eEv4yrudsXpbI9sz2wLj2KKZJj+aO3adRG6i2ekwv7v2LPRof66wvYQot
1UklRo7bEqtz/1LMNYG/mvmSczTwZ0aohy5V5wc9t8GeYJJMw5se/vr/rrNweCVbLaqWQQmbDmuJ
tBwwL7UwaQcsCFIeR0ucUa0duRbzo22PM5b3ZDpSovK6drkXGiqbSNF4/dms5uHcaDqaKCGybW53
fuIRxnQPGD8tTe2d1GLooAAGEWJk7ww/H8ipHhm0I7laxsWz7xlaS6xHdnVPtusX/VUasQc+JnZV
kzsPxqL8OBCm7FqlfrVmmsJGqmtrY6w/cAVOLc2GkLrLKZ29/qS1FecBUE9INlHv1ALHiK12w0XL
+I2xTN5gGLpo0hflvec0SxjNpTEZZaeJsgOQF5h79AFtTMB+4yiCuKQ8uQ3SQkS03JPn1vKsFpVH
+HsCqLbQ16IYqHLcTt8TuBMf7KGJEd8Zv/p56K61C86ViMJmQqqmU2XBaTRGItIAASSuq7RdL60x
7AbTdNDo59O1azLdR/eWXY0hDoqGMtt0FetnSgwXC3f8tiYqepwCzSHP71eS9oxpU33FDDi9Oivb
CDvQLjc8CaVrOQ+L1zsPXgxQneQKAF9uwVuj1Lslxmw902dXF/TFxJq5HgmLcG9VbtKyFKB6U89W
1zOVIRDz7W7k7DuUDBO1uQDozQmHbrd10aKNRZRiiwMT7tuHZZzavRKPaJpSDXIIAOhgTBLl+P1Q
5kF3zwgpV5EtD04BisFLTtSRLsZZZPO267rkkKmS6jlDfqSxYZwVGLqwcEiz1b1cvMQZbSOM5Lck
UxrcFasaNTH1NFoly+2MhozWIWDrJaYPcGIkLcFM5rbKQoIcxG6q5udCjx8TV9IcNbjwvGZh/sIN
t83pG98sltQ2ZlMC9eixhBAdfztt6fxKvOncxfbVtWc6ekY4jmTOil0/LwjbiZiJyjbn4Bja+rqc
iZAOilkdo7R3f2RpPmFJpFZ2LW30iGMg2NI39UwFjbe+iYajq504TTiNsRsYNP0GlE43mx4FxaZn
X4xSKnqJ+cpe+IMbWatXAsXMq6k5b3pcf1ax+p4NyysfUObnSYzauzJOi4swJKmhxupyulB+5b3Y
og9SbzI/llG7bzlsmnMFWp6IwXsksz9cDcUJhrpRNia9BKquNXvdXU/MI2k0uvSSWeP4rtfDepAx
lTKytG4pcRC+IrDT25p9zvkZlXxtqGmvrG2pJBCv2sktCgapVkVL1k2UIRWAF4LVQB3ikTMZx4+m
wl7TSxVdm66Ko2WV5ba6K7+KFHeQN5gTfb21OJmj128b5lkTCi1OFPgVKw04u0u/KQwRzEWDKUS1
94uYLp07khVZuMW+iN88r7ce0+QTKe1r5ywxThP3tFBZ/ezRu7Ok7JwyUVG3qAYD6lHmeXfICzQ6
wzynD7P+XCe12JHrFmVOT/mPAVO2rDU+DVeg0B0ycokNvyCflkwdAE+gFymByhMPlLDoT65grXDj
N4fjqa86GEgWnb7dDj4+LFUQbjGOxomYXHKe3Iro41oSoRqD+VptezTqfA0aBaVOFe9dJGZnRMNP
adtpoJkc1oeqnHBvOZR4YVtECmJIFhYoAze9SRpyzjNyAfgjXGHkRaMoSwcVzQsazsYxSEIvuZ0X
LbuKJcmvg0t9BhfABBrGjWDFDOSNt6k9Evcy+EqrBK6xzOXSrK5LF5lzhKeILH7gU6ZheTOqC76a
z0G1u6hfnGSjTA5xeeviRmWafc1lrx5Ev+Cjm7dNCQDcE604eSPnO7o+FjVptrVaib2XjAdjJNhL
LBDcph1o7R6T1edqowJ154/6LpspWu1Hz3UL3REYZp6jgeyzXucbr2pRNkclhkVwjVJQJDLWJ6el
/rjMyY5VylkevFme1NG7ilr96VWlCeMFIr8HsJwX71KaaPmodiKEtOusQGZQTCnYhw2Qs+nNAbQo
dV9y0rf92EZuNQKJFH1fQf/ORuhmGh+aRm4A0NMm9xaynSuzRCNQ3zUHRXcEP8Ok0YDmTgq2lVZj
/AYZMZ0MZm0lgErQYL/rKuZRzuyXrltb2B47iCm6jFaO0TtlppqLFogXOS9/2mGYT15qzifl/sXT
lahp7HjXJitHEcb7qCEvJkxNci5czd5lZdYGwjZuo1HjsB/k1lw4z0yiYfskYeGyavp67opfpifC
zMQ2NavFE5wBFvxxWa5y6sEJ8o4sjs6j4AHDKsak3ZhX+pmOr2OcEKwxmwQpt3kng8Zc/pil4jyu
Vus+KvVkRdo0o9dR5svQZcl+cgjmh+OicqtU3S1Axl4Uk7Z3GpWacKzvxi1RV/VklUOIC/cdM2WI
IlSjQO6HhbyK2rsxUVjzZ+5CreeN8dsiIs/DAQ63uV5Xd5/3v9JpsGEr6AfLOgYSmWlk7vXIMsfs
3izjkQNId7EsOB7PKrIKh6T8fc4W3jbdheV8g/R33i9w6IXNfLLGFHjVNd0DGr3oGokBQrsn4bQd
sD7n7SZOXw3zTcV5qusjTBoFrnqP3cAEwsts5ONDexE2Coi1mDmzSgRRCjCHtEhgqyYl39Mntvhg
kOAbMu6QcljRXKM3zHKWQKUVx8nsWnREWhGaVR6Db3LA0coWYLcrs7DVaxOpQH5h7ZqCTEB3x8rJ
c1vtoAn7Wa9md0vYC9e2dCNvSvFmGI04taJ7hv6Mw8XMFWq/Of4ZWX2iT/XW2Cqu/oo3gsdpsZkj
lZRIPS2z8of+ezAj8HT9XCJ3AbT1XceZt4qy4j+161cXSGk76Sg0jdaAj0KXoff3TZrBvVpRUtZx
xrNVWvOp0sXL2JtPep71V3Maj8acnFn7P/Ru/crUNdvHzHVzmZ+6uztB6wBzizvHjQuY2EKGRTuO
8sTNIrP6zTKrhG2C26IcqX3gUH+qARUOIwMLsmdIN91YgZMCPAMS+TZFS2zZdy1OfkSsLXYL+FIn
NdQHajEGS0bOt1v9lsj7Vo/qT4GUxczY3rWR5IZ+2A6NPe6tMnkqJ8nmpQnw/67LQo9JMeaoQ9VR
DYOfUYG4nuY1nf8443s1aJyMc+IhveQnqWPgRbkw6WH981a9iKYSE0IGAOJ7zJ/3Q+bCJUPX70Ah
LJ5FOKj7mIoyY5JOX+QQc7ZteFzvf4wlUiUR9uSNBfyYEf9kurACe4rY3TWUOUSbTLYXqqsxB33c
/Z4SbPo0v9HbaSqqj7xX2XZin+XD1u0zlEoaFZ5apuRB1ddaODlwjSm8k7+Y68LQ154lM9Uxp35w
7c0wxsvgm/mtJbeEhNfEI10POq2zufjz4hBTqeRONHXjjcR29OfOkm6ttfmQPY4HlChWoHrzkwtn
FkyNLPC0DDWVqsnPiNOhBBA5mKoW6raJGMFr5LmTz5PLDQ+onUZisK6qbZfhpKINsjkPEuSI/sLt
X+IYVSrD17hRx3pbtBU408S24f4eDadjOaLCbhm/G2Iww7xFeAHTwdk787STuibTZtbI4x3nt1YM
7l+LgFvlKieA+3kWsDjNw8ZNa8Jy6glNTbYut6xePbBUIGXEF1RW6YieCnTxXdP7LUvxZjYA+0S7
hIa2vsWjzTUGJeD89q6kRrPtk5/OTuRJUTSEz6U7BaY67vVs/Oo1u7mzPOpuedJrfQ0GuybYswfu
pT9SBhYH8ATuyZnG+jBM1ONRQMpImKofqi56umKMzo/jx7ZvLQaxZACI4HJ7Y6zA6w3iErv9aUqL
buda7aeqd9iKGsXz9WHlyV/qm6mwVgAb8AGNnXZxEOuZ1jc6hNfMK+U7AVNnUzjWjxMre8949vK6
e5jJMbsB3H1NLFSnBNfAPJWPjpKYpJiKg14QJjtnU/GcttMDSQRl4AypvZ272dmBiiW4dKqvstBv
OMOXx95iBqpeXFksNzuGdfDgbn2ZW09OJutTRa8mcEpNHBxtYvnDnGvrzkq4+t2dQXf7CekjR0H6
1qkeZ8jERD4C23kCM4Rh44C2Z1vb6bJ8LeLGPWq2Ym0JZSL3Vq4oLzU+kv+9dfJWC/79j7vd8rtu
Fplxovvnf/ztV/8zd+X2p758ip/u31/qb6/c/fOv305+6uCz//zbL4iQzvrlcfiRy9NPN5T//VP8
6zv/p7/5f37+epXb0vz85//9rge6dHm1JKurv/skMT3+/42VSGvHz+LfrZX8kX9ZK/V/WDbZMPQq
G7blUOTx/7yVmv0P13QcFgPHIMPRNUkQ+Ze30vT+YdMsTYM3Jk1bx+b7L2el6fzDuSfy05yjG0zw
jvu/clZyDvubwRpnp2kbqk0FmmWRH6Pr/xbwQl4OHYsSLk5n4N8Qj1jtE2w4M9Eylwbrb17n3nYo
9OnQkkfsiFJnRIB9J+gH7Ne7GNoE3e+O2KnrQuzs0rxlRW6fpmH8JYn+CWubnKRsXt0d9P66aTE0
XTrDvXeCEiWhAGKrVaYHpWvXV53Xh4PDrrQKSz2QnrJV+z67aYicN6L19LA0S2r75szdG1iWN2kz
1nuyaZin2pk0kJKfQC7T0VLGEV2FTWVzS4p2tXCymGaFP2/jo+v1Rd0xzz2TGbCKVkU4FDMUjugZ
DdCEIT6IxfvpBafrouU032tPJadF1rOFLACX/W3FwaAmPHjVo1nmBEeQkZ+VCFn13sLNT4xwIfrN
OmtknOrashn5bnjdHomrCYbZI8yTblyes6Y9JQmb5ZQsKbzODP+kaM+WE6NA6mmjHX5zIkOgX38P
hgjbojkT+7Gr6jyaRH3WoXIHIY5lClHn1S/Ey7UMmO5rktcvTefsPWf4NnoUKkuqIcqgU3ghlY2T
aDSqy4O+JOi0Y1b+fP6F+eJJlk3PFfIIqWu/5959op62MbWLbDG3ZXNGHiX7LfLzMYw1fQxnoEII
xbkqnlxzuOrm8jIQcjk1r72COWYo4+vo1jeJlGROnHdgtoIzJI4RKu9CxxqrEMCFUOxK+SiwhO9G
0TyDJxwyw4HGylJyzxvzB0rEPreKctDG9LlIS3QxC3pSb17pDLcVLXLB4uB2FxMsvscZpdOIikrz
HsXnxzSDb2XL6cbjuk6tre7I/aV+m+LSIB0wGzKbCNySSdAqw81al/7VlP37ip7OseRjlmjPZYKU
nRZEX5Wl74xEd5Q6uOUCmoZCS9xnXXiwVRyLalY4OnpV0I+zFiwmaeNSS5BNo8MJQF9fypZhKbf6
LBqT6ZsBszskLfBUmRLcmWATUYbmVw1GsUwuEGXvm5OWQQEIzFhZKvioeCMtI+6C5TBGvbW4Xobh
soHY6UZ2bQ3hYzmhVyjbaKCeyCyx3E9qbBBJMq0bo3Y/3BwfaKwsKS5iKh6q3oswa95zc+ynWGqh
JmM3SuaeiPyieOEc3mwzIe9IbnKFmuLnT0DtoJkggUWj4Dja2+sUHyCDf1LHfswN5rO0S3+7ROzv
plxeK7GgYHU4Ua8cRHPJ6GAAdHXNjHxw4rpSBjx7VGZXHAnLkUSCOcoJNwLoY9aFHdtYGYdyzL4e
hkH4d7Nv3tucRutyaXdlRlqlgU6iwyTkK6Vqc+8wr6bzCwPp7xGBE+5KZPGWS1odV+2Bb+SaFPGn
S7bDpojhaBbd/lnI/Ee/9FkhzAx4FHRWmvKq6mj2DMWgDlgnSCyR+palvIB7e5N1T6iJxKQtfs0z
4M0wALqARbGcKt1OK5Z5RwhCwfv4GphKAwbq6eDpzqc2dXPopDRsZlm6XXXHCHqH90PT09OCdQyd
Fxs+o+u81Rp0M6SNs5bpQCEuKfyQSyYoS58WJ0OvqOom62JUIChXDrGL0btb2yl7KFy5cb0e+1Zh
7nCOF2fHscGG2pYeqzNqY0ZdFlFzWQ56llrUCFcABFgM0e+2Ca49O6uJQxm4ZVtNtlu7h0XuuJUy
gkg2cPC0+tHhCCFQhvIu2ON6XqCTUQgRkpdpeeeTSS6QhnQuvmSkvy4+AdT6lTIBkMeAM9OHOoFn
tAZSkh48FjjqUWiZvhcxlyhOqYZqDPeJTOj02na4ZRrXGw8LtFwQG0NLyAzjbFXQOcZf1t5TPSYN
oWGJQlXN3kmmJWbHe1zv+ZNJuZu6wts1VvFtrOZJNDyTmY4fvCq6W9pxYDdqgF1VVOND/OglHPc4
w0Isq7jZ86B1MHW68q2TMshN7TT3pRJ0AyRxUmBCmzLOX+VyserqoXSrOEoGJGsOHipklQXJiDtm
aJPcaaC3dptwqQLiDpiJvU1pqa2PtOuSxxNi/VS/Ll1+0ueY0xi0pDRHEdj1Ki8NsT45u2rgNtjE
R4WqC/45TW69r0kwpsc2v2JxPefm9FvJ0IhjiIiLVOKrBHhOGpdtlyIztxb7dYUIQd6lb53Y2Vtq
hbVy1n7Xy0Kd2WQsvlZyL1WrDfjsEGinplgnOyJAWjW7ZnkMH3F3oLkjthhgHF8MKiEJSTGwzWHJ
ke78lfL+yaa/10pNMC0Jlh9RqSE1eN89uIneSepT7DSoltL0EbeEM4EBG8IdFlytFSFJTXajdSHU
PBoSqowIHFxL66a3G6yqmflTAfiiJjcRdehEDznyc13RNkK0bgsyvhLOIJHDcbNBc08CBMbYpiFi
32B0jjGeb4Vd1YGEVxvrEYevxPSHm4ulZElgJd32KKl31DvzcXVfWGrpHWj5u8rRKxlDeFZN20oR
MyW9v9oVB1BuX7tgNe44ItxDKjjN46bXy5hkq0biExbYZr0YXwvOUlImGM2CYsyQdfXrH30pz5zr
2Gj10C0cFGQ9i1CuYTrMsKuYkjSKwu4gDqWGIKRJFkRV1H50EA/I/cDD7+QwkQocOusUPRiSJBfs
B0E0NHfe/c50EBvg9QnfV+aPREVdAIBvsY0YifcOXubi0rEx2bagYbn3e4ChIwlyjLl7sq++VD/q
EZeeBNh4yNaWinMjKDpK7NWu+R4y/MgEZZIM109fd7DIVxYMVBQUbKQ6/1Zby9sNmrZcMS5z60KO
A/piPltTGifLRqVyRHAInAseoPWSSEyNEGyAWgjFMErULnqSZjojBaU3BAclYdoXpTF9o9F9GARZ
ywoTgnVtrBnfNbeJgh7gDGP3RluK3K8q4HzZ3s1hnXVbiMVQtOEhrfJPTtNJQI6zwNvNDbnqdjiS
ZbVrtP7D8eTvcewqSj/uJgKkPpsso2plBewWWY66nHiqyaPFXa+UPkCTg/3bU5EIggDjgyD4GjqO
BZDQ401LIbaVTt+EmHKK0x3K260/65CjHVAuq21Sm9sJ+AvyuFCnU+DWdmxpC9r6oqWPiD3K8D71
2qmQAsOG284j6oPcT9lvyDLPq6IIu4RoDINgK81zHk2bSc/tvjoevw9WIHIw09fYe1rA7jXjA/1m
yRnddK+MuTkgnp5+tMOtN8/p8t2Is2Vd6/LhKze/8vLTTX9N8mEVqm+wbGQENWp+xY6E8t23iLo0
28+RMacmxivXv5vkteEcqtnhVP5u9f2kXVU3QGBiiEjT8UtRb48tZbaQsoE4DdNRpf2mygUvAK+Q
QE9K52FN3a1itFGdIAQtniRKvl4lCrUxzmUpoVSWnTNZ+7QYt5OHUfZu5bhgrVR5Dbg83m3Pky38
ri248jX7GPq9I0ktuEFAa0c3svQ26tshcPLPnnwzZhNO8HQn2TMe8BYM9QOl9RxvneQrH1i4tA+F
FAave/TIM9MxK9f1l6ueW2/ctdq1fZoMwub6+WEAwx1b/NOZL+06QGwW9bTiOOKlGhPfJFCs5HhC
zNKqvo0mE6iw4DXTJ65UROdJUCXFeSgVLIe9j8dvJ/XLRIhyji6M1Ov2vj1km1m8OAO11eibXedX
hdx7SmeeV3CQPyo8AczMU+YVQAUy9Kp057DRM96U+M95saMgs7q28kMJU1z16z5bGSoY8lJ7BYvi
wqianxN7aCsPWc78szy3TzTg9A/mH/wQLWFcQ5B/N4gqdRw/0zZbN8mAW8sv0xATD2G5wBr2EugO
OcUhMXIbohUH2tXTzTixMr3EXqjhigZ8A76yA4l9zg7Yuk5oPuIPolOzJ8grRpVy2HYkeduYhsK5
C2lM9Il0eax+oT4gdGZSQi++JtrZhmfNGOSqbY11Tt2NCjGPQapeVKTgOlGP2EmifD/RMGGNqPr3
I2t2F7rCvQdojnc/zStl711yxmLMzrnplS3HD4LAYMnmpzq9TsvZgL/InFudH8R0avmczAqjZCCh
1Ss+fN9SzgwEHZlcxEDbR9A48cnNIiOXoI7mxtIqyygtI/RLbbEz5K5Jg5GdIbAf4+JQpvF9VEx6
TrIUVfhVcRpQByCppbdqvarlYU22eRck+pYII6JX2vZ3kvmO+ZPTGYmRFk/jAlIapMoVobIyQAfv
syfmRzolxerrLb558mlDibCYbE2LqAlkj8VJntpP/eAijHsuH8Zrid7xnYU1szYdG26PRRBp+oZF
gsCj2D2ihLWsXQs67USkLODUosdIqYG7caqAD0cs16kdxtucckAnMB9h9yaS29FpmHM4e2en3XUp
8l/q1nc2mS7rDt8+zN2S7+sFm8XBig850QXcSZO2jbWDiknH5PzSrjvRfk/17/y9udbZDmkTDMD4
gB/HfLF036huPCOhIndjF0LfVDF+WhYdWL2j8J7VErxz3SVqEhT6gduq7b4KbYuffal/N+zYrB3u
Y1Y+G+i1i+oPxJAkXD7fr92vEu+v0A/cdXCopjpjyN0V5bOubUsSaWCPH/AXltUGFShJDi1no4j7
j0c07X9xn0lkj/l+ju42moTgi2NcPdC1Rn9XRNBcUR2nde+42+FeAeZnrZ/Pz+LS0VbFqal4Xgdc
ug8dvnvriK490bb0xQj+rbYYAr2r9Z1l6KQ3Llosqqs2MXEbEWfau/g0wbwQOloA2y+NJ/f+lQX+
PYlD1dq4FnFHfv0ZJ2dgRleEtbp3+yfk/yLwxDtWGoY/9CtopY2Hcr6QSoL6D5HzoUV+yA3mBBjx
WyrA71KtELscG3Tp7mblsLg+ojN7+OQ5N3rfpYapOxjVVSPBRO4QsxJ6iTXHxnACXY30iCpz94p+
g/QKR/er717QbnqQOT6bq9ROyxi01YNMAhhgjt9YjZpfQCfZH9aO+pUkF7JaVAZXjYNMSKxqOwX8
gMiXlQ5VDAh04HL1s33Snezq0tPV9LnoW5pnyKm9+30pbd3M3aPlwZxGOHMzjzYoerlM37NC9Az1
hbfGtYVLVqxQ04PWjqaZueSEQW2qtzVBWDRZNdz2ygtaZ0A1Ble08H0Wql64WI+Zg2AyasttbzwQ
jFElgagOFHfNaiQ+7zLp5tjoGyeqN1NYPCVzwHOkLFE1bmkmixmP1ggxI09/ojxTn7tZaNOjaW9U
zvdaUDwSInC6XcpiUW1tnYoqotCQv7167p7H3e5PuoYeZFdsa9xeNWg7xUrHSXnSWKvT7In7p8Wy
MygPZc5UOj97xquu38i3BM8O08Tdd6/k8ik6fgrCBrfkrvbptiNmOwsKzKTDiR2ChxQcooCm6f3c
O5g4Nd5V+1J8tEZULq9FGdbMf4U/EQq1IRXMUANFfRZtRHwEkSXxgvQD7wqAnkLK6sZ5q2sYH5ZU
1jIaVgOynayd0R35VfnspNcxp4o0Alnr2GNIYBVaJGpY7E08HQqGKzPA1apWPsBJae54NBb92BKo
BRJAUAqhFKzu5mb60P/YDE9Ej/aw52fRX9Orp/kSUIuR1ycCiEeKSaLBJ8kTzMnWIZDld7+g5n+W
OCCpJcTyVlDftVGNDX46ZMamsXErRsCdRpMxpsLzqAdOAVuDOfn+3hXlSow9U1Gn7dm5ly7CaWlR
MTaiPYr4eMUcaO4mYtdNH/P0QaqRWm+FsZ1wNZo18Yskx+37h0Lfu8SBbkz7sliIWnyDnNQw502j
+mdMUd7aNWxi0hp2znxclUOaHHPzzwgxbBxEuVusyMOxpD1WaVhrj0zoDLtBk3xTbsFjpqATUdAI
YoVF6x0/s/d07Ms0N04BZ3CwG6qzyFDuD6q6U+sjm6/C9uccvfg8jZ9tx0e/R1qJxLJ7y4sTkn1l
jka599xr8Rarj0E/8BCGw7on3MwgWOVyP1ba69myd6hsmANGQi4MuNuzqu2V4SAXls+tkb8sLN4L
R2Z/pvYFCHdCGwLHGNn5BYOo0YTzm+0eTZKFbnwWs9x3K2TLyz1uo4t05f6GNMy741dNPBtPFz4t
QsSKHas1RXOJcauLfQy+JSOWXD0O2bHZvafxRVOiLIFCYtyMRiXiLVEDCH/NQFPzV6CbMnkCQiKD
Ea144gz1CYDS0KuNVWVvkZSMV9U5k61ADkBvvmid/wXkZ6yc+/3ymz2XzNk+Zq73WXpQulKhSMrM
fCpvoDCsTjw3bLQ8IUwImvZt2J5fTZeErAD9iSmW9IJnJTlZ/BdYBEmflbXTkE0Mb3ay/yJsQCFs
5ZpOUPlAfz0od1pcy3o/WlebRgVz136oyXNHZhV6hPYFW6rWPaf85cV1NV5065IAN7B4gZyGi3HA
/Qgcw7j2rbVn6DDbwzMaMJuUzYYN2p52PDjZeIVYdH8SVuL2R2dF1fboNSPzg/EEJlkjq3s4cXlx
HiRHaZ3y9Wj0GN7OFYdHZOTKRXAqB9RsjrV5SE2TlIMd+TMziTkuNsJzXYa59qwgGDMi2h65R6zl
jcRfo6c0IxR2BMCOA7wFx/L81Qr5RB0PYYhvxCz19xFKksDDgoe4dwPrBgJHYE+Yig/6tyu+jf0E
pw7J0dYm+8THTPIDDL+mvVre2cCUQ/I/nTTRRARLz8Z/GCrEkTtz2WSvJgpGMrlwjwqSdn4x2fJd
/DDiiR1ajr5GGCosJ94F8mcUwKz79W4IEOFPtJvpor+aYLCnMShI3l138puhc9bQ2mREu2bC/Kp4
ZibtwOjoAZuVYOJrp15VQw4EckSaeVXNIAZwmiIk0tVfE4nbPWWfOIQNpAftU7wfnswqIM5mek1/
8WL39qiQ28P+dJqASVD9L+bOYzdybduyv1KoPi+4SW6aRnXCO0mhkE11CKWUoveeX/8Gz0PVlSIF
Bd4roFCdBE4CeTaDZpu15hwzwlUwGx7URwrPOzvbU6NjTQzdm+LaeoNckZzcYN5T/ZSLoVnEi+EB
pAMd4+GaLSOHjGyd50hUtQUIKKh4CojK3uo5CZ6A1S5GAQoPj4NHxLSFQSZrAGRhu7WNbBuxU3BJ
+SCH1KqXTR2w1yq1bQ9vlzsGkBLE9a1OvSsVNbm8VXyVxjnTParjClMDYGwOiI0z1YWrcZtLc6ko
xpT85wFe2lYcgVE+XkE2yJ/17s4dt9GIlG3tGMtT36/Ee/yMyhYHh3YFFzd4HMRujFZsnlJ7rbGr
zeec45gxABKzwecYjuKxfQ6DU/jLtdFoYGOf6CQd1nZ9pSQcatBZztELmsZK+vFWR6KO3aFAhZhp
Wx34bbTQHeaaOWFoVQFm66Ytrpy70Z4uyQYpoC2G/Nh5BkLXivN8OAvbO6t9yqg3ylFDhP7RwLXC
D7DvgQEWzYNow9WjrgPAqXnXmPSug3TcIPeCfmZCxNrDnemMG3s4jeQiKO7tWP0qaU+oV+DumN57
9wZDyYgcBZ65kX7YCXUoqldFjTMHYmHKmS20EC5JehlenGwXat/MGmSilQLl0i6vXZ9vFlWZB9gS
6zx8mab/FaoLNnOozAbxu3Guu866B021zziruirbSJzBh4KNhrkc2Khi0r9VW/9WN/l81GBxF1y7
eTOv7WjXFCNcGrGwhLuX494JGlQE7ZY+/cErwhtRAseQzUH25UmHhA8YBvU2x+gcchXGViwulC45
+K+yazgLSKg8WN51ZG173OmWVW/RCXZVih4vHcNlwY5SppR1yijKl0TkCIz3MDBFhU2mP9WOWiPD
dU9BkjzifGYZkMqz4/+qYzdlk+MoB9Vjs822u0QiPaPbUc9CFzgmyl9iQuNW7vra3GomfVhPSa7y
sYsOhcGOptNUhFGhlsPcCz+0XLdWBI2+mu8Oc22O7HlWtShTBFI9K+jfcwiibdkcs6baYKp4qAcT
6JEIS6iTL57Boo62eo9ijnMhFIPGY8YpXuKa1gxzIbtYLd8W1C8p80/bHzPZZxBHFf0hDHJtM/oj
rFenHVe0nZYU+OQeTaS51AdMrdmQ0+MJ/rQyYtKU4UNkxnKphz5riRYsDC25MzXv6CkfZVg8WGhX
fX2f5s1V3TxLPTkiIoQzOyI+pTKptoW2Rsd2FBl6DkNT1+wTUef4qbJqIgswDnRbjjx0W+vU2eWJ
SXHRFbSXTWR/hsvxM7CY5ouMTVSUAmxpUeEU/tFta2dptQF6Grci+dZhL+ywWtt9utGity4x7YXJ
naBJ1nz42btfBvK28kWw0FOThq5NeaSKHmKdHVONXLIuOow0EpZeYf2B3aeTEuRBUYo9+qUdJg4U
LRhVxBzaH3r3GKoS+ckPYU4FtUhxbvhskQyLHaxwSmOtymANOl8tnRPK1C1NhIGzdbJtDQv9su8/
OX6FoZrmEefEYeCkVSbsxttdo4VPwsqYrxVIPCHmLmzjtA20BI5vYKj3sjLYfjcSfbheXo/Or1yX
b0mt9jMj5kS2BLJ7cHTq3gqNuZmTUwJNQ5AQrv4iIvkHdjGlK8ruNG3ylzEwWELQydLbBbBYaA0J
1O2tbvj+vHENirk0XRWpLxGQzyJd+y29epOERkhRgP1dJHCnI5+YiZB6dupjy0RwirSLWrVdJah1
o0ehZw+BaS8720AZNVj9zO5B2nh+w1EObn+ROVT7surRjhJ81xkrBsXSvE78HbpU1nOF17mzHzub
04JT8pkVjfzV2f7W1dXfasBuAqAmudnKNqrJC1Yk9kYaPKs0VkZo0qE6s0zx4B1NBVhB2kfsNVp6
BhoVWz/UWB5DdW9LJYHQOOYEMPb3MnKpDSdQ+kpAD7KOdiQPg6AU1rDwrOQ9ikUKiLBAE1eha2+H
fFVmMXsCsHiL1CZBiab9g9uVNvtFl5OMeLZsaS9UGjAreK5D3R+SptYWVU1idNf1Bzn9dqsvX8bE
XVplyFqcgTe1WeaiNnm0GnnXJ/rKc1jsM+D2WhcGi4Ysb823NFRVZD6DOeqdKGZlpqtsdqnB9NfT
VuBmuSgVFPoPWKqOuJWIHxiTl0p50DLCk4vwA8DAVvjY/tWsSOaFw8wu8B8AmtHpNoTravDu+5Jt
chneGFDCJp31VtA6X4KknphFCJeoSuNybI92PNz0LUWmCEtVx8IdxJa90W9FED8qqXkTx44PFIgS
jTtwSS3gCt0hKxFx/L4Ww+8hDNadxNuiUQOULeaCbIiurar/MCxWjtoALtJUJzmG+9LC14LoHCK4
kjybAYUCWvruYD7W2hIKScyWj61+HjGT+DT0ZxG0OJ2vEKkuPm9fo1psQbbWm6MbG8WSUHXqQFaw
N6YuJnbdJxccDQLZZzfsq0U5ouRTM3bWzlXmquTLxIiS255XyCw1QkXigECBiPoOksc6glvXltAP
kpyNhQ9XgwQekBrQfVI6Q770nwmSZ9YWFZjGvHwYh2xdwyNU++hO0QcgGwGFXbzLfO2SbMEGGFWI
AwwZenczYtTZ2R3+tVrmOw/sSZWhLLUp0zRGtgp9FjfDxOA6UDiyhHptmzQ0dBHokLmpvBM9oxYj
x+ZywIPoa3eKo7zUbF41Tt0uWwLsCCjjbVxXkfGYlfVNp4tfZJO8SuijoVptZM9+KIFTCHpct43w
kIPw6fSnUlIBLn19qRSAo+3eDtdJ+ku3UFzmffrSRBQlkWzsurA6lnB6yqioF2GeP/iRfH+11ZSk
m4EulfiV+gG28ggPUphHpORw5E9zCNQtCEGDjVoMJJgEdA7bZgaBeGjlpr91Bzz3JF6HbJbuAzWN
D11QP7OEjEui+H4nrfPgaRiPm/LKryFoqJlG4TrBCG+qdJsN6dk03/2tsAEnOAkmDKdND+gOraUz
vDQagc5Sp4gryVpoOuww0k5umlFZkPMHDNAE2o72eEPzFtArZquufBvcrmbmbjlDh3f0IW+BBL9Z
kacs6J+gCtco7HaoTsfaMmepPr4lfksUZlYuEj9utsLwHksRia1oXapBRqosQmLfQaFhJm5vIhYM
TC6spNiYqKPb8uDI/K3v3G2ZIXzSCupYiddeW0nVrFM+HxSp5dYy6PAFZXEUaX0cNW2Bthxluq4p
aw83IpIIvN50+7wKtC6ITJIykfqXNtB9jJWLxoKh7voTcwiPfOeiduH7GoxjobkA8wk8IX/9ttX1
dV3mT543/kFSodFgoWGBrsom2G0oomJe6GWPyZu7L1D+xDVdjyK+Qz1DiYREC4DEIHx6w4Do3FHW
G1alzMDwwOpY0XQ/gAZ776SLCoFfUsxbi3agGiBnNgUs39rq4OD5erhJpAuPyu7vHY+2VJ1rvzsf
rK5F2kWBuGhZZRSqYX0SG4VtCZU13LfEpYXO7Na7gbnM0wHGUps+xpaqbzRZ3hsFKc69kl3jxmCd
LN7UNGqXLPPdHM3gkwHBA0MbrRIRBkjRiPNNEudQsKQBuiqVWdeluDaQDP5zdk3VwEGMjJHDBQFT
KO5DY+8zz/5wvfg0Fv3BKoGZBpZPfBMmccWv9sIyylk0NlOjtx5BsFprg0pzTONFl95LnL5DQkzi
Ptl6xYNfZf7EESEiPc5RBiqPVkTNUtVSXEEgvHALyHqOmsZeRwnrV1itsRWw4PSbzInTOZge3JId
3JM6pTk3DOA+4t9GYyaLLkg3XhAoc7SrCzyLrzbnXk0RALERtsOXmHRSnt3RQulWXpfmc8d/dgTJ
YVnvvec6iG/T0+GjewYKfop9yJL3w0HawluMEbslvXaOrk0qleMRFAQDYYjFksYoJ0vDfbJz4qJq
4OBqCHTAebBTyq1lXf+WYE8bTjJB9Tj6GBra4QbfKjVSEOl4YOmZQ6MLR4CY0KLavv4VGSlX4Vob
AEh06CF8bCwJPSqn3qSXD21fHcos/RUF1k1n+gekSe+FAqAOqnIMhS+lGlsYVEo82T7WTRasUB/A
GiqedZvd5BhpgPPN51y26HlomhaUb9Gf5ZThXGspW5ZuJSSxkxy0mWdgerJ8+KUWt6vi0wvLLkGF
qF9lKeYSXaVUINuQ713Rtrn/qxufBb7dZeUi9spBPqWYypNbj5Atzm2S/n+tQgS29W0hpyU+U+OV
Ek2k5Ih2cGCSZMbONUoBFGieQ4lzHO/Hsj/AMa8XIufwHAbGS2+Cogy0hiZtjnObCKtWFyp6Mzib
jX7XDO06GU0LwC+1/iYo7oa+esgTa+cDM+1rg2ZRolUrYxnrEVTKNFOXhpI/2T3eKqRVvBD4VoQ3
3MKWN/HFNQup0lwpC3tfFLFLo2VYKhnFoLznBN11HCacAJtwr691QX51GIbXbeWwVvnk3Cm0YSSQ
mlZpyoPdYSywLMVdjND6E4FApmZlWFRl/1YXlrtGBozu23Xo0oDA3UsPNAvaJmupWOMfM6nSnWtJ
cgY0ZaOUUFVb0GV6Vywjxd2qZgs4iQwCpsMSvErKvcZqo6wNX5b7oSffYyTop2n94gYTAceKCVNl
S7/ZY5r1iMMiZHKvggWJVMvag309Gdm4lfB7lwZ8dVXpsOR28XQOv6rESIXVa18RHkKeqIIehgiO
bb1T6jmhBfmKY+0qBWJ18HwKdCgMjkYTplcdVTrbSa6jQK12UDIQZE2gQZmB4UGFqxS+tysaWm22
+YYA29tNxpNNOCBSF5xCfOmEGzm4bAnG8c5JOgfoCRtunykdDFc/R3lbbVqdWECvN+pd1lBo04wo
PvkOZ63QD9QdkrQmBl3UIOvvoTgFcow3pt0ugU36G29C6Ha5cTINsMvIjgnibPUFNnnlSvcGZ2U7
lCXigPOPrJhQgMVuVB1dZ6YhmwrHKEZOTLCeY924Oh1+GuFr/MHDDX6jOedQjsZZAM4kY69XtWwV
VTfksKXp63+GSHunXMmAdiSHR/hz0UHRjZHya1jMwkhEq6oivSOuxEuXa9F1TkwVaOwTAk14Dh3L
UiiTCa+JGR58tAmolT6WKHBQVdNkpZmwdQz+JR0d1GRqCYiwGvCZ9rtoUJ1tapVb5koC5xpn4U0+
8dRGe5hbOVud2Io2Zmu/FhNVue1DTKRYVIrOq6DTB5I4G/DH9ti1B0triUoE3ojvnIpgV1yhzCYI
SyVOQG+jVzuhfBuJxFtit8HNQg6D2g3bLHOvPTnSioww8mhZiAojRgrlM+tZib/twglTMJ3H2kmC
Cx4JIWvxovQIH4YuTNEngrpMNFdskg5gd+ery6hSMzxyTr+SeZouQVEg4I1deGM9bTQzMKx7Sfkg
sZydtIz6tWqCddG5a7NRzFdTpxyRasarjhwhKdGMVWbQ3UCnT/a5V9bcIsJqRWTs27hCsaY39K8p
L8XJQBcZn7huUeIlHwYXCMDxRTfa/F2g3w+4qu+CtN+g02fXGiN54Tv+sEAPlpX1oaFIJ8pwoyZd
CPSi/m0qzpOTUCeMNXtAV43bsYDXhow2AuGfG6q1l723Y440kFUHO24i+oIis2eF3ZGsAPgFAdZN
g0hAnZLprLp7LoshXWoWENnEsGrihrjt7FXQGpEHWkaH1o2Gmehp5xn6+GHaqbP06z6i3sjGKWuy
Dx8SB5JRjqFetTUC5cmooMqWKAnJ5wIUC5UAJKSBX1pD/986zaYuO28b5PjoJb/LzHZENo0UCyiI
BT2VhtTY5TnNvLjzYP6zdfdNq53DLZ2549jdhAb6JMsq3yoCktiW6dQ5Qty9tp/68+gfYrZQ0wUs
wZUV0dNWKYF4lQa3hEqz1ynOWnGtPQdkAMj63jICPElJ0m9qhw5J2IOCd4VPb6fCWWWNdHm1AJDm
gFS4jpBv0LU2nay9sb2eFgqN1dLg1XJcahupy+so46fKjTdNiiaqCRdx0mULUknpAbfxcVRQngWl
fDKpVSCRMTf2AG3WZ+U26YthLHM3gfkq1emmZXkzy+CUqUnzB5tuvK2WXZEABHbBR2OfvHE6d7iJ
10lSrVwA0ADtDdp5mANNiocIVzQCI9inUezHU5i7UXPASbkqGv3kOCgmlc4tNoUC7teuJSwoi7cP
6VmUoumuTJ/0pXRp0R4cbZBEslCp1KrxuDQTW5siiTQEfw46Y0Co0iM9J+gMKhhdWizrYixoG4La
gg69S70/TQWmhMVsLYoezH1qTtpDNd1IzqmQ9+Qm9ulHQlpapSH+/JnV3baiv0+D0bt17PaW/zUq
YaF5NPCqJ9Z9D4QFGhiLQwbkJcdz1/gF0jlkOvoWPb1R2wfYzp423auqG6/zikmiVoNtObTpXY+H
rQ7SowUcgFIP+TRW8+zAWaK5Ds67NejiFQAvZ8KonjqfenmEyJFjXG4sxnDKFu2oF7gl7nQrRwKH
cYC9oYbIR7HnioFDWiAhaXX/V2DBn89K5RW2Fm3dNsewrRsPTAdDPtYcNVR9WWhsJu3MQUkg1pJQ
KuQirBJuwMZBlrwYQQDazupOUHEALlrqKS84qJMdtVfyao1sHHEr8dvw8HO8+paxqVwiLbJhZPJM
TqUF7tUcEK/C0X+yEjKzaB2oD0qrmleGzw0LgnJcm3oyHEa6AMTXYvdQEAPHyVhtcRsju4BagBbV
df8fG8L+f/R66T96vfYBUtfXOvhiD5v+yZ/XKUZPEVL9lyArD18Vy4ol7P8TpCdM519SE6aNlP8f
3xZpef/b7PUv03F04di6gx1Mfg7SU4T4l2GYGCotg624cBztv+L3Oov1NKWOAcw2VJssP00gROXK
80+R0SYOeKKDk+KuBluPKWyVOQXTfx7Y8GwjggRiqulFXROPkGC+DUv/qfQa/Ath/YeN+WuEH8Lm
nG45E3OTFrCaIqEhaItKekoU0lAzddekUCxF5RvbT7a643/GXP6PtEmOWZDWFaGEX1MAp6vXcL0J
sFYEAtqmwS38fPVYwHU82wK9BdGydppfTRhvyS7tpYK1nzkUBMJRJbPOndlVeWwy9F9AUtte+Rh5
Aqu2Z1ovAfPMJuALH8WNR0vYyR9+vk5j8sz95+Vv3//X/5yuU7fY7ElVxcCnEn/49Tohb2iVsFTl
ZNNE9PpiE6VsbMcaCWdevBPJ+St1oNU2jfkIR8dESJBhDEjlE2zOaCVNXAS6mt0JGVwLh5S4LFBf
UkQyoezq68EwCEUZyxlHx5nrCFh5yok1zgZE548PQVx91Ozd1xDaYK6Zwx/IQzaEDyR4pRX8VnoJ
4aiPyJolrzv3d2V2F3CYMf3kKaGz8/OtwED4970gsVSX043gu3DO3rgOwuloOljJvFQ7VSNE83Ew
1pXNk2gpV2OtUvZKsGkKplyrQDwTMBMPWrnvPIli08mC93A0X9PsUTU40zW4taijN2tt4muZHtKG
LF27SrpNqWMH47jVOywpVREA4mX2DNu95pibPKjvB2pZJpD8bmDlg7OirnrxYvr7JI73MbrcbhIr
9ld+eRcC2mzLp6bx1+SBbf2kX1kOlEXlqbYOJizk2ILwkB+z9kPTBtojIXnjV0OtzGuym5sM4gCe
Eek8+GzFUuOUDh3iGEGyy71fYJkLi7UiuRMh2DZMF3uvscjdynfkXSPFajeK5j4S2nRwncRfxk00
zDsb51FEcxPcLIKuCC6ZuClBo+dwlofxPkjWANzm0lCXqloeq1bFh+b+SeLiJcoeXI/Ku4Nk2rJv
s6DYGdWLMZqcyrqdCUgc/BCHs+zoRHBm4uyo+v3azvqFplsA9vW5afkHkuyijDgFfOWcBGvUZGM6
wbRpJB7MMDleeG306VP++gkZtiZszST0V1cJbv76CQVTa60LCuek6XRxJu03Xvx5TxwPKy+NXBWV
wOTwy9O137SQqZr4CPXKQq8Mko9GWbYyayTUQ2m8KrJ/GSaMaRQS1t6iccTS82JCbsI8hSx/mAGq
AdhAv25G6sN8imSIs5eulwsOfgsKY4iMo9WAARC+6wrl9NJoKmQ5JCzY3B4lf3GJ/CijE10GaKJP
Kv+lg4COgOTGCVpmquEoyxL6k6m9bQPMiHViNYthsK7NdHgra3FXIEay7Ke2ozxY19YmjNt7Z2ge
qX0flCp96RLDmMcUtrpSH6i/v6goCnIK73QawTSGlCSKk4qZKcETQCWrQlQ6Nh2HIyKF6B3d60F1
tBJw/GUAw0ZPOxwmpEUWdJaInCM59BQ5423LTr9MkoNajzdODRErKBiuRhq70FVMX0zKFKSV/aBG
K68Ijumov4eiQk3W/ZJqCMwTNjgn6xdLRjfU4XatC6S96vw70hnzRRTYuIVF9RZidQjt34Y6Xo2A
aLA+aOivmr0JgMd0EojXZHwVwXirEcw4curvZEU1BlKP4W8pteAKkx8XXjrW5rN3TsIU06nHc963
dOMsXLnIhLR9PdNO1HexG3CcUamCglTqBffZzU8sToQ8UdvXsNmag/yVp0TqAJAzpIkmCVcdnZWW
qhKu+eX/5cWdJeBWWm6bukOqWV4I9Ev5FakYVeS+wC/Y9/RyMC7NHI8eYH03EVnMfzbz5A0g7BHx
nsPwLJMlGRT2+sKF/T3BE9ygYkhX2bpMW4uvX2oqG47fua+dPJswSfu64+hcKd2CN+slwcccoRit
uuR9qqzISKwKkAYXLmFaQ84nC4jOdFIIHMbCfvbgbBs6kBcL+9Su2kX83h6DpTJ/Q6D9DPY2WFmL
C+P9/ZMNWwqd32thntfUs/VdRuyh4ti2TtXSv7d3VE7m6W8kO7P6VK6rzc+jTRd//uM+DSamTdGn
LZtlWBLcq2OdsuwjroFAaVfA6H4e45t9IfZ/TUrVVIHg6OJslW7GDJPhUOonCbQm9KbEtlXRIkLH
p+1PhLI0RQbpEz5/7cF0ll78FuKFGyNa5TG6d2udmxRgGhntjBAhc5LrO/rnO52alQMb5+fLFX/f
k6+XCzjh8z1pNCA3oVroPPD0vjmhdvWWqCWX0logwNvEL+k8/NPdXhh1+sS+PglGpUMKkkF1NDbj
X0eNkyxLwIfpJ2yqBIjM4NfNG3WLW25D3AOpsfsseoB4YtgbbdNceg0ujP7P5vjTe4CDOqp9JddP
I0EFCfsaqcQGkgFrjSWL3Kk7ckyf1UqugCjs6qKmv2ouS+wHmgd7RMDO6o0rdCHAgmJgY+qbmiR3
UqUEjtA6B7rome2p1d03dbjLdZ38IrFyWGIl+x0VSQK5wtSpwpXBiZJywv1UwTPD4N7Q9G1g/0rq
GBNcsHEqhIXTstQr12rqvDiEzEnBPEpNIUPBNIrXXK2fiGLGSdLRHPLzW0eh4JV3+wvP69u35N/P
SzubmaLchz1MSY+TN+IunAzkKlPZIgOoQ6DWaYBD3VWH8asVewz6iGSDmT9k12qJHqpUL81Sly5n
mlU+PUBZUpAR7fT6gDBL9+nWWNKaX1DZMM0NPs9imy7ztbNQVj/fh+9eHEcV5LRLofHunr22YRbj
czN17aTm74VOw+yXoG2WHX4e5btf92mU82mqk0YSWEJqJwUrktHv/OoqoBr18yBnOfDTyYol+t+/
RZw/0qAlNoHzxqlDyG9r9jyiVlKhvlQCwnOUzkcwFCL1x2owthAHwTZUFDIR5Pm1hyLHWnSGWDQ9
wa2cxPRK3wxGvoxIZ6IZdu214qRDcEB8RVoK+jE3+eVDLIq7O7XcVfxZ070AXBxT0HZaOGNx9dbW
7IMBHB7TQn1Rgmz580/+Z1Y5n3U+/+Sz1wa1HkjGytBOUrwnWYNB73drerNKi08pWr/Uq2uO43jl
M+tAcNxKRNnkur2OgC6VmvaQoDUJ6pzwkuDG5ZB34fIuPfezlSMsI68wMp57uEVN0XJeOeI8WLTo
ZPYcatfZqpM3+JtmF8b9e82f3gQCvCDXOEzJ03V9+pocpFpBozbaCeoUElga9xXAjGbvlS/knO1N
p1gaYbKsiBmknpgWZJCZgfbfWRIcjimsmbbQNePs2yp1o0nUkqtwHxABkyRxqtbe0r43b9pluHHv
UGovphrrhbnk20/638PKsz2BW5dWWocMmyXHvDkZCiaB+ITgbfvzXda+3RJ/Gujse5NhPyipw0BJ
1B9TVG9VEFxlMiWwiGUW4lzSIi73ApA6cM3rdu0N+lxpX2zpzHy8WCGd4bobf+dShUbiHyo4oFEC
Mi09BmYDEesdgA89HlSKCBQXZTdc+ny+eT+/bE/PPh96NWnlGZF2KvGodsmKhjhuYlSkcbqsU/9o
luk16XJsfBT6g39cS926FFioRN/ABL9wP7/7mL9czdnXEqcmqhOXzTI9rlmncwBr6Je6x0a8VeVv
q9WPNi6D0S2XQjm4EJFAHr6kFP2rg12KdZ4wc/XwJxJ58/OTnnZMZ7OMqWoGoXpyql3KCRP16XPS
A68tasJxTxkk91Z9afqPnwf4Zwv50wjTq/ZphHosCEiB73dSd81rdyrmytKYKVeYcq61mbKwr38e
79IPOvsyoYdH1OD4QQXmaOM1Zbfy8wD/rDU//CDz7CP0oE0maCLFqfTgNuDa0W3Uer12ZxXaHMk2
zslg07fWKnbllXPxVfpmDvj8xM4rJGSX2Tmye8Ee2F6Pi+G6vw+W7qLm/Zh1C7FMFsmd/3JpBb70
GM2z78nPTAfKAfdV2agfxM8vxg2ak1uslpsSJ9jF8aYZ5qe7fPbFRIpX507Ba0Oo71tcItdBHasD
31TnNGY2BvIVzW6wyt8pVE4uPOJvJ49/fxXm+TkjjhKLLp84EVTy6h/Glf/enNC7zIO5aSxNNORz
dSMvTRKXnuzZ0jYWYJT90hEnLDbrii8lm8MC6GY0vXH+LfRlChNoBjqmufB7v5ntv7xS04V9+kQb
2x/h19vilIj8oAORHFrcT09O9Cw0BW55fPXz/b003tmkE+VMR0nEeLk8OearI/GRx48uqox64AgP
/fS/MZ4uTBNiIpXo81o0DEVL0UeVKYgECqePsbclsO7BN2FMHzQBVtnZ/Dzkt9PQpyHP3qBsbH0J
q1WcTL8lfi7etagPfx7i27v4aYiz10U6bhFYtJ5O5gi/y/RwmIYrduFrAKr5nWjbCxWf6al8/SJN
adBAUh04pRr0wq9vSVBUtqzbgdezbm5qvB5Zfi+IQIltZR0p3ernX6f9/TWwGgkVVg0gaI2Oytfh
CNki5NgpxWkkx2oAT0bYH5ps5OkFRsxcu6vScTtVuEleAdaBFSLNDp32Uvs3RNAje9NOiCZ8IF2+
iWI/6h96UCq+j7VsfMsQuiYyfxySsrjwWKbrOr9Nn677fI+GdlRYvtswcbX6c+ss/HjcNY3KdgjF
Hha1UTRLPTH/y8vel7slzx5OOIZOb3qMGhAqEtmI5fBm//xEvnv+n3+Y9vWBSNn0FEE7UnrUR0vL
buoCib2VPZNoO0cW8vNg4u+3mx+kCYF+Fegfr93X0epIaH1VJSxzkC063C5Z63HMKFa5+lji/4E+
s0AkhsKOI5t86icvhSuQkwCoNPT8imS0K6O3Fj48g58v7e9P++uVnX3aaRBG3kCU28kf5XXnjmsH
xMrPQ3z7Dn368Weftk9oQeeJQJyMMH9U3HQG0GXh4k4L4/7Ye9nSMq9jajM/j/rNzoZfRqeYfaDN
bT/fWsSK0QwplgL2zPSTMm/Vatpa6Fgo9QcPS3dJoBIetIaGyFgqjz+P/k2Xl9El+l5DqhoMrLMf
rbfs1xvVVU8CwaIZVduh5lE61j5Hfao47ZWCnTtAS1Fgq9StW998iF1890RLtl0NDPR3QLpbAR5E
jR/hwl/4wr59Jp8u72yRrO1Oh3dpq6dwrJ/rGEt1ej0xm0xBbXYoPqJWLsnvub1wV6b3/K/p5NOw
Z2vlkBIQB2NLPXVGTrI2e61EmeWmv/aN315YLLvcu6o0fRfWGIRDxDEiWSfqcUTP47n6RjGu/Skr
VPKaQi7AIL4amo9BUeapcmHJm57P31dqszoYBnqF8/WhJcajpjiinuz+RjeNU0EUQYxp/ucbIr79
/OS/hzmbhiwj5lyqCPUEWBpz/oM+Uj4zxFNG2GPXXLW0+kZFX4NQpWfkQRcnLTx/b9BA/nwhl67j
bILKS+oCgzaqiOvbY2qoC3wgy5+H+HYJNDXd0CimWqx2X+dAMzJ6XfUZom30P3V31KEDhuFwE4be
4ueRvr2rNrhzHacN6+35x9f3Q5rFZaPS2uCYqc21ZbF2F+0cqBpgygWv3cq9sCv77n35POTZByWy
WFV1rVVPlvhQE21f9ekSKf2Fe/hNz4DZ7NMvO/uAdBrqzTgNQ8IqrgxjTTN2ES4c1KmLpJsBmH+F
PJHOLvVvvpsvPo87LXCfNtVm2cKTdCv1VJJ7n+k3KMdngGPXbXKbZSxUBSCU+PXnx/jdovl5zLMX
Jg7LpMFEwhwV4sIV9i60gqdyhIEeViejbTYG1dGfhxTfvaSfxrTOjsNBqpQ9uUx8B85M+yiPyu/s
Cu7UjJh7egtzolFW2iy63Iy7NO7ZjqfBJKXbHeNWS9iBzjrYh4t+hlZgDrV5JuY5ozsMHK4v/ODp
B53Pc59/8NkEpDa1m4CBUk9a3e6N8b5WFDQEHV2PlT/oq5GM+kpZQh49XRj421+MAIomtSNRc539
4oJGglJlJdNBlT4ZWAwCA9SMdZ0nGKgauU0BwfctcJI4fhJZsxYWRXLKBWTRTaVrOAWwPy5c03ez
oP3pms5vBkZj2wLjeArrNY3xqLcXMe+ZCzqLz5LOy3OD3T1AUVuSl+qm+SZTwysktT9fx7eXMalG
EOLZiMTOXvzAJ7zF1hJeQuEfQjFs0vHCQnxhhPNtvWZFmpmHsXoykDL3UHzyp59/wrfT4b9/wvkO
XhszylZUlU8d+OskyK/J4T4QBnnhiX07RXwa5uyBpXXkak0Wqqce0pnaUdDw6KDG+WrAqZjhkGzq
Sxvmb/fy9qcxz5ZK4goTmzhEfhqxJkTqIUkAioRAHHQR+ucFRN1ZGt112sI7klk19xaXKhzTJP/X
N/vpCqan+2kyHho7Vknn45stAhq2m4x2KnJAqzJxsl7oiF16U6YH/WksobSKn9g8yAa7Rp4fvVzM
fn5VvinG8fF8+jlnS6cuCZWjszvNfeF/kHZeu3Vjwbb9IgLM4ZXkjspbwZZfCNmymHPm159Bdx9Y
4hbE2/c8NBqwG702yRVqVdUc88HYDnv8R0j+TRvfQd7qRCtzRl57pMUZWlam0kRSKJ6aQthbaLRr
YHAdmFELqksjv0rqZVIMthwAIfSUIywX4MZl7UClzUCQKH8mNOK00lZC9Uobp8sx7X4lsnbClfa5
zVrRrVrkFyuvaZ7L518dQwW0qLTk/vFAePclKOVj0wii/9TQH9I8sA/d6a5hOMZOdsV907gr4326
QaN6UOm3w9hhWXjWgV9MSqBNJ7inzuQCGpgbUvADCBx8kmzaDGHpUWNeOZE+3TneDbtY0mOUdkFb
qdMJYgVYnqOR0paVrc25T2qwumbRzsyFhs5kSV7ssamF6gjV3HQqYwQjEG6xxRNa6D0Q5fKKy6mX
DBuBYliIQpYryb6ZHbdjDXaOCrwuTY4p3WQZ8IDYUpEvRcdAm4Ft10OuQnOaGXGoPXHnpB7bbIvg
p9E86hVth3nzFKRUbUu8yL3psZ8BYgAGx2G8on1066cHnT7IGN1TXUB99iNgeYqNv8a16tPgbCna
fTiZrtyUiq3oAwr9OL+YLKy+q+leVe87iT6eoCF/Nt7JVrepo8HRaglxmTfsRwVDibAnugH9ppo0
C2SvYnhfa+MuQIcXSr/VPrttEwSSVYW3Mlh6Ea/Y72oFEg8hpjVSjAx/GcbvMae7tBT3sYToclSP
6LbsFvFMlA/80IOXAf0Ky9eEDj2UFqDiiu6YSOMhRSld5tpjq/7MO+NuKOWLMAW8bqr2lHeAfPBj
QsmkVsASm2RnSVglxS2VYSpSI8pSsL+aBboyIbVMj890jZPcd0+oUPN7SN/HcrjuOnhrvXARAhxP
g9qNtBI59iQBPETYYEuIOjpSz5TL/HLAc5Q+775DpIPZzn3Ryd/8rn02hUGE9ejva0XB9E/tvjUz
rc6a2p9dpa3sSOdR55wTMlVdpkEeqLGx2JGQq4R0k2vVyYhrB6dDQElYQZDGFann5SZwcf1Hg5Oc
pe1VFOHyiePbMdWZ8yPSwiT+1yU4/xyL4INGf0unbevjnj8NMZJNYaxOFSgrMYwdRE5OV8gri/Ds
TrEYZnGMaVGqh5M4VSfT7+99pd6kZU0eE5Rnot113fMAitLC8H5lX5s3kA/76GLYxYk2GoUCoaev
OG68XT/YmUzBqXN6V8Tt0h1rx9x8PeLZjrYYcHG+0TKoelnL65x89NcNXHgVZiNq56+HWZjg0Fay
GGcxi9pMN+oCj9dToL2penddjAmI0ueeNzpi95XpkDlQffledyVXeFACh8tGeNwqNCN6ZCHj7Ee8
xL7+VZ8ctjqiZIx+mE0G0oePcwlPxzD0/Wg66a1C7wIgh26l/vLZnRjrIZnWPxWxCp5CH4eotVCg
x7YaTxCJaPU9+fvqWbuAatxdVBuElcEuvZX3azfiz5IMH4ZdfNaIzkDARQxbuf0m3IMWREFmp1TV
Wvr3rNIO75XDysv85G2auqXIs3kS9Yul8iVPEOkPnt6ewgCzBhGQH5CMi2katuok3tcmdlqyh4Xg
ZQNwF0TETo1565V+XeXRvdbz5wlS2RJ7CLV/1NUOWKd+bameW3j9foywfvawD+pjgd//Lc67bYJr
WB8itRAvevwA/MlwzfE2DWnMn0l0YbEf+vgaO6R9YjabMZRsy/IeJEu453i5SQV9LSoxzpavqvMK
kCbSpSuS31ncG5FRxNoUa+0pF659jHIqBS1aIEJcD7HyaSei4RrFTCdu9Ey6QVvDAkdmHQmIxxr6
Z7hXwjBGF7QvxxTj4SA71UZ2D8/8TfJCcUNh+E6pqM4II5hoEbhno4Ynw+9OgQKOIJWfFeim3q0M
tAL1Lpw6rQDmCRU/hehlGaPhEsvCi61HbwtU/ygpV6aPESdXR5Blo3UC5K/KPYCT8WnsQn/XTZqj
pgiY9Axvyl+edNNP1bbCJ8domu2kF5e6QYaz7Qk1DkBPXDOKNwWxqzr8GrWXSviVxRCNvPooWq+Q
o2Za9XiPhMBGvPokTkg/o/B2jH1M5WlvzL1Nm/6MQ4QD6rG2uGD/7PC1GnKkiy2AzyAbbW8AiWlt
wk5yZQ+pSqtcdJr0EE/qIeQcyoHOYnFrc4G/AHiy7aWfiT7smk69wkwA2SlcVx1oFVLQKhoOE8wt
Uyx+aVLz0jX4beCX9XPS84csQ0OpTpsmx4C0SN9yjRLIMG4sEUcAvb8wTOmhHIcfUgKPJCyB19Mi
1XXmzpxij2AEN6IGc2a/+gbPx1EIUFoJXkVoQa0jTMX6AeI6xkFxej1ABU0b+KaxBP2TgMqqNnX6
5iXtZWS+jJl+IaHJGaCsl2bklClGvJKF6nvmxYCkDh6tuILJiux+o1WYDUvh9KImBKaon6E8a9V1
WUaWM+C5R8ioXGAkC6jILO9TWsiyTLmGkHCBCmYTBWvVWW3tgFkk55oxAmBXSNVpLLEgC6SHXBNs
mSKj5lvbfGaRdKjf5KDZhTo3nRY7M3ItoURckTRugwenkf8yfcG2sCGfv7mBg3QF7TIynRrRcOAd
ZO9tkqadWOW2pF8FNKNF1Y/SANAbB25V1W7R8ta6k4B3BpUNjHn5D03FDoTcAe5Muh4UcpFsR607
JKOxjaTCEbWLPOh2uSFsI3YdPXuA/uXHP2tzguTXrdyfzq4znI5sHIgG6Q1SEQ5+PCX6oqsD/Cqq
0zCOl6aOlrvJj5gNQPlcOZDmc3YZYJi0WKMWowZ0JhYTLQoS9UBcI5g3cgf4nfTHpHX3RetvW/nn
10fCn9/9YTRLksVZlSZTzFbNWcb5/oKO23RVJE3e3/lWwAWkau5kNIXoZY6iKj2WiTnZ2NaZdkSu
IE4wji8jtM2e/FiB2YtnC4fWL6+F2cwKWmfRRd+6xj+F6ngofX2lDrr4BhYNjoZsqdQSJA0Nqb44
MtOUCmtcYJ8SNd+V/HvF3DJ6BZ+lduWYWISWZwMtQiFJofLX5SI+LdLgRFGPDhpbmal1h6Q9iVjF
BfheYGe7Muwn6agPZ9N8dr27ojeiWI6gsFratbRt3pcPPrhEDDHzsEPWrt6qU7kyq8+vDhyHMJY0
hZ6XOZe6eNK0MyeMgaX21ChOcYkPFp1FtTOBV8ML5Tudvu1l4wjHard2T/8sFEFeRN/q3G5nLuWh
hRpVoRqoLY3g2N/2bz0U8q+n9nmmjSVLSGfSoYFeljrux9eZKFlaxkoN3TeB5phdxtHvKXoc2udc
eJoTXqp/n+iviQ9EYRyuzZJsDlJ1j759aGEHXzSuwH6t/ajPVrfKwcNcZsEBpP74o+IslknEFPWJ
cPR+hNtQj+CBQcGGreFAnvEcQ6s3Wf8ro9MpFwzK/WAJPP+xNYY3jyiklNpHcTT+c6A9R//cAUQ+
iIHaejERVPBFhB1URkzrm2JRT14r40tnkddihMUxY5VynPZNSO1lBySZvn+SnfklBit70Q42az1z
fzIwHza2eThMg9lBZY09brFhW8pQK53k1ydrGm/FMHB6Ugyx7G0LMhW0UgTADCb1Oo+xPx6jK3Ql
Nr1fV3JfIY+oNkE7Phfii1828L/UrZ8DiiEu8KJry9MPXqdu01KBMj/cpQHmvf5rrbx8PX8/mynv
H2CxGxAACsWoedVJG0gZYnkQRcY9Siw3qfynJojsr4c7b3hYvLDFSRBwtaTbSeA+nclHZtpRJh0k
hh7X2u9W+UpRxQ0yIMpgMPSh3q2MflZImkdnWVjIyWZx0WJdCDU+9pqgc62WrEOlBBcZahDZKugN
xgVnlJ4GvJvYHiHurjaxLvYiS0TIRiZPVVmUgEOXfb8Y9ilqSWPULWE+mbyhgEWfPBX1eKthrU11
A7aqr1zGgvgI+PNbSaZuBHVyhyfuXulWu7UXr+LP6SORoiWbY7FPWIuZO8ZI2GmUEm5ynDZny8eh
hI/NLaTpClfO4FHifNUVvmtpw/7rz7DsO/nn5JsvRhyvEvvUYs/Mk0jX9CCYbjL/BQPzG1/TXoqs
wmIy30n9r94P3bwGuj/22ERI9xLBH+JH11B+tD3IkO6n1TSXedNgtFCftJwGla9/4PJT/QkB3v2+
RQgw0nYCHglkjOrdT5i2Ybu+MsKyPf3fV6Cw/6LY5+BYrAO1r5RJ8jSGUPSrznizQJa3ytaoezJ6
T6EXQCL5llf3YnHX9/hzo51SQbZ2CkCnjTe8TqYINL1ZiQo/DUnMv79qfjHvYgMF6WsalSr0rSrY
qtk3PbGuvPwPQgXU5YtBsrexLPfrt7026GI2FEkwRlZsjTd+PGygZmJQ1VM4JTdAlWUctjmeH5jp
rUzC5Ulx9gUWH1mg97e2NIatNziuOOHGALx7RdKLju5qxz3r66dcVpDOxlucfZ4omo0JzeMGON82
cBIXkzrdBbvtynbz29vIK91Tn0/iv99ycRJ2KvbGWWuMN7oaHpLoLRrWAtj5//Du8Dt7osVu2o25
URHzjzfKANQt0fGde/XJ8dNMBwqcS+R/lR8vR1wKAZB0JErYsmoGxLM+kM7EutGBqURBjgYJ+xXQ
S5EBsx60nUGTOiefK/arU2denF88+LJrr5lMnxZc9ofKxTXGDTeKYaMGoOCECfEVgFp/bbv4bLeW
/y7MpRagKelwzVomj5fiFTzKbgPwUSvVy8mj76F1LHHc++xSoimsDS2vPOxip6q8jPBdYui5j0fZ
B1u934FwZtYCF7tN25XLwsqkWgoBSFuwZfZcv/zwW0EjqqRBIEgsu1RgvnX05/tvXy/MeZ1/9TEX
248ktkZv1AqzWI22YSxceFzDxKh1hTpcqVOv7TnLu6XZSlFBuD/eYI2A2x06LxJ+3PJEmTTTLKoO
3NaD/eEdpyH4gQHyystd5oPPFtBiE1J9gnpx4mPihUY7gOrMinoMl6BjOcFJ2YQubd1rUbK6CDL/
GfXvlVpbbBQlZgrpADGfWKN9DVO8FlUDGKOH04Gm/xArYNxlgKptFJ0ImkIIb0aSw4c2xDLaUOQf
BL/XSYEVBtauHqeBVsOIaQN124CvNTpjI4stWeDMaYS3rvkl4gbUkrOMdTAMAqaFQmmnWQ3c5HcP
TB3Ca9i9etqNkeg3PiCNwKSgTwWJm/FxKt7C6ZcFFjiLsaEHS/H1bPt0V/77KpY7mCEVWan7MtO7
wAIxc2Rajf9vIywCO13rclVqedkYYjpxAZd1DQrwpx5ytmTePcS8ZbwLE/LOBDaZEiaMza9ewW6X
yq1YXItl5sYVhOTpJu0PgXEZChH2Q6wmISLDQAV6+OZB0Y2oXEulB5nltQreUu93KF37yV1V/BLV
YuUU/KOG/uq3LravtkwmTRnIsihwZcioBfJ4adHAOvnGLs59vMULXJTwUqjzlQhj7VPPf//uLXmi
EnmGqY+A3ympDfd+vBZFfrpXvvsOi62rKTpPUjomU5i8BQmURQw9TawIBW71UEDpzG42X0+uz3ew
d0POP+ndQ+lJGBhizeyqN1iAONkN7GzaLRxhV+3AO5orUdP8BF99vcXOYalTQRmFJxTxT5avy+6t
LFcuhZ+Gnyj2uRAqs8xm8RJL8AixqPBE3vCjj56EDtckPBF9lQPOwOkruZbLfuWxPp8af8ecz6R3
b1GZhIjoH7q1lsBIrZst5F/36y+17CD6d9P9O8ZiqzdruaZliTEI4Pd9/K3iS+FmJEXPonXfeM+D
vg87nJfA6NNguZ3GUxjjqEpNX25BTuEDiGWcOOxiT2A5a3ZhwADIO2hwK5eOz7/x3x+6mFKFX2DL
FAy8DOmnDlKpNq4svMq/fh2fLRVlzkBSjZOh1yy2gVqt5CTQ6/Gmb6UNitFNfxvGP0Y+NqeNE+kr
J71yNqs0lOoQALnzk3E4u+IaPmz+gGrzjZVEt4nUdDa+l3vNyDqnEb3bUfTqvT9YN6aY4GGfAHMK
LrQYh27dMBKnFos9+NwfZtb8iDClM6rA1kId6hQJpKnK902n3SNv2sWZ/k1rE0gyWVjudanAGW9Q
IWRjvghwpFPaCy76xzEE+eu12s/aK56MPhi3YY9iK2yJ1psKb5yVl332tllMVBaAB8qyQt/SYu6V
tU9CFv/ueyOqnTgoMZbJry1LeGloQjP6BJp4rWAXEFH9bVvsUwKxhj6OrUOF4lQM8byTWogLFcYO
eD2O2sGqjuIEOFSANiYkONFifJ/gn1riJNmJ2xKIbp5Sd2tz2+o1fA6eBDPdh4hGIHU5hgTINJ+e
YsBxM7AB+bCEn2mL14pXeHee0T5NMpX5Kb5uhfZkFuk3iHC8vvBCiiB4CJND85Jr+vGm8gaHmwch
Pygva/ydFdIhj2VY/s3RozthGL5ZmbSr2u57qElOqNOXp+OKhG6lzsIdaELozRZGdyPVav5w0mED
Rjijqemxl/H+ijHH6nW8tuJDHPk3ZRZyL9XomzcBnlY65kqCGMQOmIRqY0JY+/rTnYVqlDxkIJjo
AAyoHsu2Xr81/GDyLOVEeeTSt1A8T/IO7SiV4fsgHlfAMcpZ8P1xuGWPr19bgogLj3qyvOkUZRPm
cMDN7aoOU8Ky7kD66mUmoiOVH4NUshFB7vCMvwhAxzeYlxjZdNFhM5y02JDh3znE4Q/sqH7jDFXQ
Gdc9dLp5NUoilkTlSNPtM4W3Pa4aNJdoGGZYDXFAxrtX7htg21zJh2DTC/Tm5hJ5n69f7dmWMD+r
ps4iM4vpv0z5UPDV/CwQgOQYk+v34y6sfiuqtxmt5kozLtTmWe6FlX3obG9djLmIQVqlnMY0CNTT
WMd2wQv1m2e/6VaQBn8UBx+O6cUwizPU9MfGTHpFOTV15Erha1b8GLzgsUCq15nVSUImaWtBkzlQ
mrFz6h29xGAgDB9GkcXqSW99j4t4ZTjD0H3PBlxpMZT5JjV46AY1ax+XcJVWAlzpWtMA2vBiFobN
HzkRrrANfEco5wdrkq/HdnrGsaUMNVfwdHoTLjT1t0JjURTFW4+WQRmTchxsxBAU9YQHpY6t+RSg
aoIhiL+t1vzsA/Uikp8rytTorjYhzCa4hK4m+4dowHTxBKzc7sN6Q/vSpZqcOiqapXIflNeaENhx
pbhBn6ycXh9XJcpATbTmMhYqIXKmzJ+P8YJXZ2Xjx0KBoia8yHB7lppbDXVrmv8Q4mr39Tw9z00u
vuYiOpEyD4i2F6rwDvw9puPFdEmluy8uPXkLMvOFvoojvXaaG9b3MPH0mTqz1gC9NnEXJ0gYhR7u
EfwGQ3mN8/qumq1ZY3NFxPDp9vNuSS5CD7FABxZNvnoKRdHN/GtD9A4UQw7UCf6PC3HxBQWzK6aC
JtmTLCOQsfAQEHyMdeOVYZZ9ZnQLf9hklvfLrFWkCPgozfb+BBtI7G09bh8Es7/ogJuYxmaoriu8
gsamvIis9pDSguLHcetMhrRLu1W86Hzb/GJnWKbKxElIEhFu4UkoFWcQMD3BT6jBZmsUr0ZP33YT
Zik+f6UVDpv3/ddTeWUWLdNmXRz01pix/anaeDVEx0hOt5Q7V8Kdj6sTCsefd27A3pOQ8J51bXSh
EJoieP0TCV63giAvRzDUleHgYxismw9fP9OS83s23OL2baSmABzaUE5FUbt9026Edqdb8pHMzsbE
f75SKTI2MXcKxe244WoEeWqou3gHuH4p0tX5ksm4jUjWHpTZBrN2QRo2YpGuxPWfL66/r2URcgtd
oFR0gimnjE0zZpPGViQUVUfzwsPXr+T8Vrr4AotjrvQ8oe5TZv1YA+IUgK0G2j5W8FqFThvAp49j
CM5RtPN0iLJCvzNKa7PyGz6f6X8fd3EGNskg1mqvKicjwziituPyqPhvVWZdSxrdbMKriip48LFJ
LYuVHXvtTS82bL/MldTyGHpuhJ+sCwN1T+QnsMTXajXLdod/Jp+lqVyiKGKedRbk01SpOu1uUA8I
qqrC21mW+oh/IRF90T50Bf7edNi3MXAeWbuRx2naNkFxXerNIfatBzxZCQWK+FYx+hvckNbW4lIz
wQ+04LubtNpyO0eWtjg4SvgpuaHL1c2UjJfAKkq3wYSESR/sTFGiExQ7mlQ3HtVS2OWZeWGI4kUQ
dNZ1g+uOG2rVlVRLh7RTH2lmof6IndzWw0O2K+prcdTevNK4GXhBm6RRJDsU6jelxpZdF+ByRpi0
CLTWkkCmoQ2rOOvYGo25KXtMvrIE/rvPxR9jruYiV4rXzooA26GM+HomnseZFjdcHh3BIju9sngD
XRbKiaJ0xUlMjcehNLZjmV/Q2J/ZGuyQdExdISZS6dV+ZRp+MrAiGvT86lQqaNxaDJyqej5kktKc
plTbBRK9eYPy2o61S8sqso3XNAPSnjQrwecni9/6MOziEGc2xDTLD96JeBF5TL0zkWME+ehYegJW
1eC6pR5b2HUQzrdd1t92mHF8/cr/PNrHYw41kERsr0uKZZnLxoK6jGX+NM1PUoshfWYVu3Ks3Mns
W1uWMftL2KCgfyeGLWrtRVT3+2qIXyA3P1ZAkRAO6zScYqyxEZLwJgbd9p9+3/8GkObcgzeTXczF
XlwXSoAuyy9PGATfDMNbro97qwgexz7YN3A7VZzEZ7eBVDLxU5F9bOkR4HQ3ut/bsYcxfP8rwhB7
7VfNM2L52jQ6ZxR+mIij62LGyKofRwIwPbh65a7EhdAUMNGetG+pqIcbCOmNo3fTb8lAHlD6nrUF
Gn3fN+MrpKqjIQy3Xt5jmotzZsWFmy5Jjws1HHP6b5uU0BVhD98quzDIIGq9tefqW26KQbvpY4ho
vbSpTfrKS8yoizq7D0TrezxOF9qoYkdJS893dL5O3wz0kapugbta3t74+XCvm8mjEIWzJRM+eN8m
HFbGiU5zw7oR6oOJtF02NLsf+f/jgTTr9MjD1A0lwnLaARnmWhsdW0lz9IlmUhoAhvBnn1P4wIA5
4oQkdtjg7bbHwdTOC/E6GdWNhe4L0uZlnA+DXeIG1hk430Oh73tt44XTUxfQt+uLdyrsQBnrJmsM
9ibYBkeUkXNU1UuCcW+k8pZ0+SilOV5GuMWH3S8lFgDbzw6Pwl7Tc+YFEgwPo4OtYrbHppkuQ+U2
GvzrKI2e9Bg+Cd5vw0QvQDjmtNUh8Q+b69yPrjITTn3/bFTs9xKU7JiW7yESMR72esyWWgDZdCsX
La6zoufE2DGNsGhz7zCIz3nC7Z1f5um3gfK7TsJtMY7YzFSbTMrIk3KhC9KrVqLam9dU6Zv4tuwm
HF6T8nGskJ7XGVeVIPk9gR/g31gCaZX8pBr1bk6xCJm3L8vhire19+puV2GZ40rZEVbs1ZDIO7MO
dtQBSay9BGV/pSj+Lf5dmGvo/rU++jU+wJK+NT28nBLuI5tWBGvUVWaPGKdC7pSUT4IaRK4eI/5C
HLC2gM8zaoic3q2UxSY3lK0uWvjWwPQDeT99lx1+yFYlq4eKDjEH15cjldLpUf2ZXQVrC3WOn5br
VBd1GUMVdjhx2UepGdgtwX8rT7MBPO2bO6btBicfgkp72LBruereWAnqzqtMs4Li76DWXBN/lyQX
pqqtzSwoT8llcEsz+2V8ktzifrwKbgD32/EBCPNzcuO53pYG6S2/AifObkvdw1q5VZ3FV/SQAiFX
590dQcsyc5N0WTdh+VFiGdHbhRXZRTDix9xu/HKNcXJ2hi6GWkSyKGpDkbRkSf+iv1dQGTcbdbve
GLtoweJAIDICb6KSDcc5hW7Mjy/XaGSrhZ2TnwzjVUxDuy+sQ11gLqa0l/Re4Zo1/kzVadfK8Q8T
7WPSKs8eO4s2eA9e8kbSwxbMxyK/7Iiu9WzNgEb7ON/Pf99ivsMJ7TMV37uTnBjXaRPcag39HWE3
SDZyPDpH6YVqcNYyxmobdTD0KmVjWoLTeyS70RJgkyOp06On6Qc1it0595R4V0pJd4+k4tLHJMH0
0sgFRyedQ1KWqwH7oFYZuDWICFAaV4bNkuuPRY81ePHU+q6cXE79XWncZc1PwcAycKhagj0TLx/1
5PXSNZdAu/dvS1KHUnGSW/+KXsNj2TwVYeRgwRJXOU1e3pUgWscoXgn7Pk7S+Yif/0HFRu5dxhNp
UffFRg6HPsxDT1R17KLKdmMo4uztXYiqvhZyrY21uIIqWhBoWi+KJ+WexNBGctPjTONFWuLkD/6t
7xQAKtdSQmdTYn5ApNAwgE02uyVTMFAzBfIQg0bptsHx0Uzp3JrSu1r1rj3PhG1rrVzsF43r/85C
1AAyeCxFQWT4cZVoFv7g6JuYhRQHUgf7YcgyqXlLatHvXH+Wmm+mjZfRt3AM2tUnXvSMnY+/uNil
hkyXg8X4FNU37TVXESD/GzRsAJYcg5DRXWtTO/uy877w7okX+wI4+m6owjY/aWG61ysR08+nYb6z
6iupt/nV/T1S/vfRdIiCiIkl2nI/vlps84LUSjs2oOz7gFFr8oCxz9fx5dmE+fMsf4dYvL1Obnwz
93iWAuOZFIJIkT5qGbz0CChCs8nrNezGn4Pg7KG4eyJ9hNByBkURJQkJxDxf+g6HmmcaeX63uPMK
1k3S0UWJwYpUYn9EnAHegQ5WGm7GqxSM1uBjNvAShBDyR8o96S70RBvNueMTtOmpYveDsclQP5nZ
eCxFnzXXSfeS/5SCBTC6IrYp9e6VGLvMqj/UXdPahpyilbsRhAcDB7JBl5xJxbTEuiqsZD9VOi7f
E3PoZzzQSmcF+oUvSO2l6FU7XNewKmoV1ZEm6/Xrb/Ixkvjns0ONh+JtSECvlnXYogJpV1dWdpoA
6Nuqd+xq/Gi/HuPTZQMUDbsQ3QTUtpRfAgwYhKFkEDExt1yJ5rDxNrderFraC6GF3q/6boHSLkxM
/w5VAKwn/P+4czH9LHoKgHspCiSZxVLqxqjyytjEF/hq+u5DC3kqttT3PIevjPWlO2zMEPQKtwW+
8Vr5f5EI/vdFvxt9cYAO4lBj1cLoDcrf/AQkQnGHfexUMxnDOJa30YZhxZV2G/Njo+KfYQF/oKRm
Yevn9UMoFtoQDmp+aloFUl9w36Sw8IxXSfmtd09B8BDEuT0APYiR6gda5eYNAnBNYc6nbjQb4YWD
g5vFiLcjszBoKBOHRfNQREa663Wfom2dy24kHXtMWXdxH4t7K0qkg2BEgHPFEmkJ0lDJPIQ1UMMu
kX6UEEJs2ZenjaLUDpYrAleXQfI3SD0LLKdBW8TbCTVhg9hPo+tLGKmVNT/V9ipJUN1HAonx5gqP
MrvsQzovaY/wHxF4XMdV0Nqq2eOUbLSg90rQ7OYopI4mBS+UKK+iuTd9KvnBSsl8Ax/rGtV0wO4J
jieOY0FI038k9U1t0xXY7L1GDJwcL1DbF3HjEsJ4o9HaCjDi+9dLZJFE/uc7zX3nxIAyyZqzm7em
THNnOtMDkwPPx2qL9yxC90xomhMb497TM5aNiKG22OI0YR6bULgOZW2Ph6+TTOm21qajpEd3oyC+
dHXn2T6t26y6TRJEb1//2j+7wod9FT4lOUc0Qwqoh3M9dSPhxI7x0CkNB7uHWuQh7E2SB6OYDhWi
Gdw53aQ3Nz2y6Ux4Cot7zG6disDWaePkTs+j+sIavf6inTgGBl9o6X7E1VwePRXqBhymUMZWlaJz
o762k2eLFT7WDRZmWmCLQ2cb2bPRmRSMDdxmdbg6YAlK3ZWKt9m+LS5N6LeXoVhcNn7xMKbdjsYQ
2lXn2aMSlxakvfACNCu7nKJrxYuOYSFz18SaT270u7Bu7yiEPMk1V5uevvCB7NEeOeafqjfpRywO
DKD6pUaBksaHRnnKRO63WmGbSGCDrPqO65rLEQC2YVwJghbiTabKHHexqC0T9se5xqlPm3IohR6m
j9viPclq3VB4QJMp+1tjj4vyRtzG4laAM49PPK6wmAcTAAqrSKmPd6PzH7KIOmkN1jVsbMVTZkZ2
jOI/Vx46EBWy4NuaOR4zIiKsWFdOk7MTa/H4i9SZp3sxDTNQ7wb916j2thiswc/XRpj//t1Ft80n
vcwsXrAQ/NSE71Mir3zC88Ng8QyLYCscFWvASkskezAfBD6GdRS/y52JABOL0WN+28d8Mxl61s7b
fL14VwdfhGFBqYSZ0vJ46k7bQmgS4QUKz/SRu+NWdqvpaFiXze9kt5a1OAtlFw+9OH9VqdIU1eeh
MTBxfB/DeIqh6c/R+G+w83lezh60KsUynYaZM1WZXigpfrMptiCTYHvjA7nHo9bJNkT7XZBme+pf
Tyvv9GOx6WzIP12v76ZMP8YSsS1DzhcD+anddfuZDqM8yfs1De35UTE/Hk81xzGzXmsxeaqg6cRO
YPMtc/UnW1S9MYBLmtPeGruDoPeFLcQPcWrtFY4DN6CnKqNvIm2KZCOW5JSbPHSlMbyoCmknSuUV
TdVAjWPWqmnFNvCPfEXBvcgc/fN2qEMgxiVfMzu6fVxQVGmHUAuH5EQgbGtx5MhqvhP1ZylqN2Tb
kyay6+iYCI+lXNi9fBwyxLD5Nmy8a98AaIQOSTN/yFZjj1p+E5YwtGrUHaLmUlyitNa2K7mu+RUu
z7f3P3gRrGmj50li0icni+72UPit6GDlvOeVSTPvj+ejWAbXENpJNHHxISFcKr42TLyWTQ0zbD/t
zYfanZxpk23E1XlzvqsR5nNsaDqQAYKMxb4pGKnVjogLT1pk4q7u26n6svJAa0MsNs4+z0rfIvvO
zqJsTf8mENzAjZ30ktDas1ssiqjQrVJ0F8Wef6fXuydbvEcxlgWwAyVPZlO/wxsUY/MY7PE+/W1s
8Bp1KbUZ8sVAFZBU4W4N1aR88h25YnJ7wmRMAnu3mN5qFKh9YRbxKZTHi6H93g/kw40Ec9vZrxXS
ho3Tub/DUsihMoz5DfgEieRonD6rHpqD1s+eRf0bRGcXI9fWNst6VyscbaZ4WwWWA5uC+KnCOlUS
w2Mox+4khootYfqcevHONF+7VmUbl1cyWPI8JRYTVCHoVEUNchA2T4sUVmbNqt2xjU/mdDUqEVLU
7qabAHVI0kundq/6ZBS4haXHLnrOqgHWWF9krqV2iA1aR0xbDMiwzOsLyW0EI3G1VG02oom0UsyK
nVoasT3Gwcpe/Nn++EeZhc0FxT8o7h93G7XXohLQ259l9aTu2mOwa9zikOKUiHvwqeztCVbksMnd
5jHa/D/RIucvvnhxH37CYiGokRCmXkQzWq9/TzV8kvPxLvcCB5vpOzWk/cEsaMP9NpaYDI7IDtXY
NvwB/wZ6WqXmfgr7XVugPRcw/23hDdFQTBPoQSu6fa60L3mpHqqU87r4pdI49/UqPj+mRX47tQ2q
9jMUYPHRjVAuxTbVk1NcYnb7P6Sd127kTJOmr4gAvTkly0slU3LdOiHUjt57Xv0+1Cz2V7EK4szO
QaMb+vApyWRmZGTEa5qfoSGvogHJwCRffz/SZdEbqVqY12wdJAgITrONa3VoI46unpyobTzQCLd1
dk4tdkeps9a+daNnCmCoYNU1P6Xxvkn2AhpCSedDipJXQjisW7N6GM2HofXsLDJfvn+8K4nS+eNN
M/XlUI9Gfq8Qm8kJGGir7c3+dxHvG4OMqbjxZNQ5EGZAdBc7eNKM7D4M7hThCTDLwmNcCS/T5xAB
UeDdwmydP0Yr+VZiempyyi0UqwbDAt9c4jPqQcoO73JkDhO9XOcGRW7tcaAg7/VLkvPX1gTwCsVC
ih2BmjknQ9AMbZQzPtQoPvBPp/NCu2sxHG3/x/VOlsTXkWZzbmEwoNaBlZDc3IBs4MJnrGswcUq3
UIy8skWBcP6nAz/bohW4zlHt6SEp6qmvJsfl0JYpKLeDYaOJsXBpuXZGnQ03W+p1FvWGPHXs1G3x
wWlv/IhKB/vqNf6pD9ZjTznquX8p/vw31LqvRHHr85oOjlySwZGfrx+lcfsottT8MzeFRmKTZ+xV
e9jQXeJ+sQR3mUGSPo9jxjN16gIitrpzJQO/N1CIkgHH6kZ7cHPlZzoJmcabSOGA6ENkdFTQ+fJD
4wa2QpEgsbKDLtd4tsi25FMLUpPkjfLdhpx0s7CXLq+sIiAklUqkiaaQYc7mIhXdThzrLCflsn4D
Xf+BoY5Tm3TGV+Dt8JpCGZciMF6v5Zaqz7JCybSsZifD2QPMMktkmBUkcHgAuW+cTvScVlraQktD
THPwJWzVuYZtiBLnpzgToRKBc6nGhTNiYYh5K1hszGBsjZS3oP5jIo7gd8PCENeiL6FmUqTQVQq2
cyEfI3eNLG3MqdfiP/cs28pRaqQSP/XtHbTqbrzNElHmyk1FMnFgAXIBHwA03Wx9aEnoDQLaVqdA
yw+B8dyhhys8qPIOAIudohSp68V6TMsdwperOKpFWA8vY5U9hUl106jeESlNR+UKrSprRfBXQpa9
qa5MeRGijSXrr0G6cFWZwa2m7TY9MqmOOnmlqvO8PooyzaszAlnvu84oodci9u9++6dp4I516Xvc
iLYKcbcRFdvtIgR1/d3CrrqMpTwCp4KBhbaKhfzshIoCiOGZz6xlbkv2nawKleZjVPW2ByBGQUDR
Mn/KBbqHpLFOqoNU9LPxKHOB05R8B4xmW3XKi2oE//NFhKQKmasuy9x5TGu2F7jtZ2iR82TAf9Z0
DJUVDtJ/rY/WdBTHvKEO6ESYyC7gEy77lHyT/wxriTOohFFlauGGhMAw+dll4Z8Iwo4qY1XjPU+7
RZDBbFT0ZC2xJQTWW2E8BOnfEEHVstr7Qb1w+kyHy3nQOX+c2fcZ5D7So5JZiEa0GYTnUPmZCNXC
IDNm738txK8vPeUxX+JOmimm0QlujpRQYMct93cDFmr63NPiCBL/Ri6BiRTdJhTihQLDZTg6f79Z
xq/1nV9WE5quqn650rsu/89z4vMBpgf48mpRAcIsdnk1Pa93KnTpxApsQZZX2bCwdJZeZZYnhH1r
CXLKyhGG4pjG8V2rKs7Cdr3oCc1W5yzHEgShHvOOMYY+27oSZrR6zkUsX4na7yG+qS0gYM229rKl
ZtTCMpwFV/qqej0KFqeGW9gmjdgyFbDRjcHogzXrf45evrT/pzV3sfLhPU4GQsCX5sGxTjEqw/Up
P2nWsVRRHY8rVGqfXHByPAhdxsIpdOk1Ex5xt3hW63HhCn3lFGPl0HrmfkMGL85DoyJIYwfoH9CU
ZevGimWjQrr6FHkwfax36EqM6+pPsmmWgvLVlfRl5Nl21Jto0MOUkRvpUCZOcSgcF9yNnYZ7/99U
FSnAMVVLd7rFF57txaljkSYti8vX0ue0uUPRkIrjIfKF51ZQV0rsbRR/PAyyZ8tFa8tt4/QJatqJ
twsRRF1Y6lcj35dJmG1cvysSw+umyLA24XnGmymNANnorybF5RrCKqEKuBxrYWHky6ybD4+23oRB
5vPPi0KllKmY4BAycsBcryMYp5W/CcCnaOIOnhsOH0t4nKvv+mXEWWppho0n1Sozr5a/9e5opZVt
LvmWXrnHnL/W7ECNuGFEYcmGwg27N81N2d9oLpmsd2iilyzzV10QON3QrYpR2lp6tOXWc+dT7ggC
8WenjjeNuHTafrKGLjb5f178k4LwJTo3TY1cuUJcSQTQQLSIpeEhysQ3q1EcoyfEoK0ipCiGYpNm
1rvR0jZCNL5oYXCYGMReANwg6u6F0UPbVVnHngh/1dxbyI9E0j3Sr7aXvlXQEvQPJOLANAYlomfQ
VSOWUIeAYxkwRrjy5B89cBKr3+aZsE9RQtWLPYRap/CMDbxWO/N/AhizI30XkpTpQ7QVlJ9BoABm
dVEswiPALBhgaF5d6U6rPnwRO/HJ566x9U6eqiN7CgQvCyt1Yd3MCz5JGUOEbVg3Ia6+0kp0dBPr
DsR1ixdrbRzFEYKaU9ryjbm0O69G5y8fbhaiEGssS6Xmw4V7oVwpK+8QOMMGrYH/ssBZ2iAzIuX/
zVC+jDeLTdEYRKLrMh51hQZZrENYHlua17gKVyugCFiildB/t6wluy1eFSdZBU+LSJDLYsrZFlJn
MQnubaQMU4SU3zsHvSrZDtELQKDb9m5bXJ5RSbcpYlMgtJdK1dPu/G6nTEvhy06BlRT5aMGze7FU
9yTrtir+xcPoVEG2MZD2N5Gr8gTt1/9yhc0SDsCerakGn28MWnlYVydlZ2HIdTMdQ+2//I55Rllo
4fC/0ig/n+hZviHWlqv5Bp/bB9wZdeE+wXtJ67NN3bxbxpMMEF6uaLt46V7x4qNETbo3/vV9vso7
91avAQcJH0iX3w15vxJ5YM09LczMwimhzmM2WrZibvBBylWjbURUw9eZM6nQNbjDvyLbtlualUsw
1pT9fdkEswhexx3C3hmz4qnVmj7CUTBaEPsPUfQyCLEzAjp2fXHbxoHdC//iIN5xz1947WsXxi/P
MJcZGKyujKKa1x4GRC1VoAnunShNUp/HRsYCAOEJevwr0Xga/L8JJ2ibeKs+OYz1vSf4yMstgds/
j+P5zrCAPeJdAuDywvjV692g9BSeSOpvAuiirdc7QufBgy1u6mZj+M1GEN/8wboJYcBngQGPKNvK
/X1Qio9xkD6PgAYoX7kPsdA6bas6PSjxHvPjYECoH3Q2Nj6obhy0DBXHfV8AGs1QttHv6tR99xRQ
WOKgPmvhaNhWUT3UWrYw6dfC/Nc3lM/3fq+LURxNYaep9W1Ap8GKxKdI337/aa90X5jDLxM5i7FU
KGi+THlPvHdLW/yH2ofv+JKdncBmoQCy9vFNGTbU/ojzVPwQkUgezN1/o+75GUgvvqk8IevBtIoX
6sa1lY2hNlIZiXJzk+R0pYbot24iHF607t8xV+4DM0D1IdoEuW4DX0b6R9u0ofKvFN2NWbyXlbCp
ZdBGnrppUfwEiwvQ9xU/5pUo/NNNfqIdBPT8o6p2fABio7rLEHZA4cEeAzTUfQ7R8VFQWS24+MZa
9LvsEcgAwlv0G9kcf5mZAfPM5zc39pAJaCqZj60RwEJsdkFiORWmNlW2QjjbacfkwedmmyuQh+Jf
mtqtvAidXvU2l2Vbqd0H13I3Yqj+ySz1PpoS7KJNNrEabdQq2YhkGFLcPYiheKzaYjv27wJ8PHl4
kdG+HrKdFOVOqb7F0k8/+yWGNSqo4HcSL92WasuB3PylQXAr5yHKNwMF3G6fh5atpNY6ijCKeBEt
aUMZd+V74U2lREiny3QJxlj704MetEL3JhkqjOCToyYB6gP0gkPlgD9SJ2r7DFKXghGNUxXDo9WE
HwXpuhdJrJDbJLjv0krgK0BzKvN7gak0+Uut7NSL9yI4uIxYmfi2IPR2FkJey9dNXn00Qv3g99JL
q6UUKc1NBrK2kQ2Qg4dIgabjPYZIVg6isbf6uHNasf5ben++3w9TAD9fg/TSUNieIH3cQ8xZ6UWx
giZ21aw8DaAuhCp+ScvuJspbdKxexSE/upqy/n7Ey32umDosOglo2PT37NSzoo5sLm7KyaRMz6JN
5v0yXGHhbF0aZHZuIWUqam1al6euqO2Wzm+ad3C6FoFSlwnL+cvMDiu5zJJ2NBjHe01vEUjEpueB
zDS/n2zlRmj2dr5u1/IGihw2MsMueft+Mq/cd6YHMODtSgAeL5wSepzgEk2qypP42Kz7W8RE9GP8
NOG0RkeDRGuX7JGn+Jhvlw7qyzPyfORZmthFbSZA1v30nnBEqeNmU8Glwd8O8a+IzGThTaf4P1+p
NGtkBLJQNr2QTvdSAneZM1617tbKanIIFtb5Tjn02/RlCQs2Pfx8MADnJkVrg8r1nJ9r9KjEmrTp
T7QtHS8GGb+IrrlMs6k3/meIOSRL86NAyd2cfbBO991H/SRnztRuazbuU/8a3ug34YGwunjJWBp3
tuODMYv7oObVjKeQvkW/z+8ndWForSss5bJn/6Y+DjdLwnxX0rrz150d7xifV7VhltPnw9Hubvjr
wkN07xWQRCqdkiUU2rUA8HV2Z8d8VUgqvRlmt2lOfQA8QbyPg6Wu6dIgsy2Aa1M6uqzKU18+Vz5+
fCUcgSUrsIWl+FnQ+nInaoQqF3yZ7+VmAsfDA9ZICztr+uLfLPbPbsGXEcayQCZO/FwR+kHZhffw
4RzTlgAHLhmMXYFUTMsAd49JdkG8AAeanha6lcx5o7gfYUyRoi4wJcrNGz9Wn9HdhEErjutOpgtc
DhI6r+WNJlKCi1oA2/JbBzc67by7lAxc9sRfeueODoaVxf77OflsOp/PyXQd/3/sOHl2JXQhsZvx
AHksQSJzi6cCBNLowToZjm5b22ZFxuxti1tzk1MpM26zf/522Kl4Rhyr+2hlrbTV9w90pWt9/kDz
Y5OUNgx4Im7l2BB1/wKyiwffoV20rTDYBOTh6E/V73atrIEuLUFWrzRPzoefHaiZrieRUmJ0X8bv
QftX6IrVYInrZKwdpCnWpraXkKbUuCF+/95XO57YL2ADM+G8oB+weL8sTq/Wor4KoqlCqo87aaPc
d6YzfEjsNgjN8joANKW9SzgWo8n67Frovq3vXg4kW4tcN86ai53C6UOx1EKkRMXKevYRaiXX67Jm
9QqF9KvXrIOQhM8Aj3zbqoR0V2uhXdeJ5MQSSn3cyh/lzvXhRzFBQSs4TQ+k2A1cNHcC5aB0A+s6
ecyFzG4KmpBFGe360s23bRY3B40L34tQ4wGDRyLwGV2FK5q9VmFeoq0pPPpB/LNKoo3UBCXeXtYH
SKBo23V4PmbpKhnuqAycCrHduCa9YITS1llXvbLZX1qrTHdCA7kgTVeCEkPFrARlTdd5ugaKd2mI
1KJW3ude7cSp+i90yY3NAFHahMtRgwAT1ZA8bXdBrgBzMigGRd2DiTtw23YroT/mvZEgnyPv4rTA
ZtV/SiSX5LcVuEd0L1JgHfUhOKGQJtmTnVnVD/tSrP5IQa+t5TYckRbQRDtV9Ne49EPHVPBaRU7i
d9c/1HX6R5WynacWf9NCwgYoTXd+rrqOacXRM/JN2SoFebgpi/FDHtqHQjOwrq6bX7AYlTV6V+3a
i7px6xVc2wWwGHYXpwnSkd1BUmFdqU27FV3zj44MlV2ryK3m1XMG0Eu3OCZHpA7Q30bRXbMNQGBC
HgTr71f8lZ2O3wjgD9qyOgCvz5P0y4rv1TqM+hA/RLy4de5ptvxROCNULFbRvbXVnGSTv+L0cr9s
I61fHjbnY89OtKGkBcZKa066SbUDJbCk0d87r77zFeUUYdpaasnWKhphg8HR76gb1hysbV09uHL0
S0yjfZHBLWwkmL0IXMijzwx9dLU0RXRnTE6hUu7bFKJXekzG3jaGYifQcs0RwqpG4Sj50VaG0lTW
qK8Y0Q6qA0Zf/R5T6z+6Oz60svsrjKSPTMabMeugtljFRhbU9eA2R7033tykuy20RofRFd+HoAKz
tnLQIuCPC5alMh+QJvgJ8fmn6AXPotr86VC9DsXhwTRrA2c3bA+CpVzkSrv9PHjOYlha9EqoTLG7
9tacJ9FgIzBz1717h3SHTH3Ie4w7SOSrYLOUpV+BX5yNrcxa/X4TqnC1OMj8TH1tkU3xm3RtgIv1
1HjjVXdJdPJdyxmK+zYJV3KnbheW82Xefr6kpiTqy3IusiDr5Z7lnN5md+nG3f/unfgE0NlZXr9X
skwJsenppECR1DQ+A/iXwQTET5tEwjkMF9C17gQHyFHeS3ozbCQSTfOEyuf3rzd9uvM84XzAWVrr
c1GQIBg2p6Q6ReWfNMSaJ67Vm8HV1sjzBPqv3Nt9P+QV2PP5mLPcltpHITe6NgWIzH6Hwbh1HcUe
N8DWHjB/pkC4pXM7/FB/jOv20UXFbZFadWVZnT/DLFA0XhcbbskzqNv0GfbGdmoddreTycN/Y7TL
RPt8tNkaQkslKdKW0WraP0iZOJbkCGvVpkzjZHxaqKGPS1frpS87ywC7OOq93lfwvZMEuxQP7rA3
Ig3+KX7g47tehRhPRgvZzvVpReGJC73GMp6bPllhmUZYrrJZurcKOwc1eC9xbNWxNPZk/0kZRBsO
qSMW3U4Z7/xiSbnEvLZbMTTm0msis8Sf2W7tK8RrUqs5Nbn/IOI8l8U5mZSbodpRZzhYa8mHl2MN
59bhB0mNLffxfaeBf8s4Z00ZqcYkhbwRGhlnua7eGmJwK6b6oRuSj06wOnzMor+gfXZSzRGKbY6r
hc4oI5GqJJuWMzcVfzSFtQn0JwuN5zDqVj5yqoGydetgl2WvHVJUnFGH1BRfki7Z+0q6iZN9quqb
wgJGpaNKpZEGmuJWTqAs4w60Mwe8jEVllej8NrqieabsNFlG2ZcOj9lteridJkyHSpPf8dOUnCwD
lxhXoy1lf+VB2cnpNoteG0B2jQ/x0wCw3/8xh/6HJ3i3mkW+pWGzjVyTnRcoVPb8BNLy2lKUh+83
/7UDWtURYoGnhH7YvBnaxFrtCqgwYQ9MmVqjphQvIvauZblfx5jFtDBKgQWGjKFuzUNxQBYU+ZzR
yR7q7VJf43rA/vI+s1jWdE06xLgc02LFctEcbDrRO2M95fPySnPCtbVa0jheHHMWu6zORe7GY8xs
sJs1OcpkyaPvI9SCVwWlnlV4EJ6//2xXA9iX15xtK3xavagp/JZ6ZEWyT705niRBmqXD9rKcS6BE
yntyDLeorc4uKEWqjbmR4+tsZNUqtMjBvMrdwzEcRs8RaCgGJEym/GoED5X04Os9mIR4bVD4SUJ5
L5s/NUSxWmUJ0nW5atk0lNJMBQgoCPpZAhRpFjdDD8qLSN29qVsgA95Cs35hiDnk1yjqUpYGMQby
u6O8jASbthSc9Utg2tlrzJHjblYmHdJpMXwQ5Dl8MXtvEKReBVmFGlrsw9huhvSQW0FyH0dR+SjJ
MK7RTg1t0SuRkUhdVLDQwFyPPahq3GpogZT+c5AXKUjU9Mmok4+aFoWn0N8P3HotuUMKLdxE/f0+
SzFATeTnUpNvxr7bBdl9oon3hSe8DvhkbjL/d+RlL6X4IorQq7ld3GVW+pgZIo09I7kbZAPorfpL
jY0VzZ9VWHiruo1Oo2ZsgvaXC7Dds8rjGJzUDPBVf5T7J6Vqbs2wt6FfOYWFKkGPYhlogMQS7bB/
zqOJMgRDKTbWI07leb2tKIIP9ZuaQHr3zdVUu5HglSEF56hNZddptXWV+CWhMh2HkdOB7NOr/l1M
lZVpppsqlO663Dz6CNnL+r1P20kcjnKSEbqbU9gNwQEwCKIOJR7ozVBLTq+ixhGK7rHwtWPWmUdO
NQrw6fgr18rBRqDTfy9yuTqAfxvvEreUnSimFWqISAKVbRNCgy+2kw9AWqkbOcwnnwAYeb8C6yGd
2qhtb7ed++Hm3Uqq0J1Iy8eCn4Vg4zXvKA+vPuXFuLtP3Rjvw2FnAJ7FgdDBrncljjdDneAu/6YP
OjicJwEJcKgE0/8C/p9PG6O9B+UONnWKRIFZqjBNEXTJpcfAUF/EJtr5VbkLhR+dEewLvV637q2c
mYC4K+P0fYxa2kGzsM9NFsa8z+o2MLn00V2GFLiwhS7D0/kGmkV7f2g8XUzl+FTm3O9pACHYldAI
TLt7JB+3YbwEmF96p+m/f7kPSJnXJ4lPVKg5WjrpycgXAJSXgf38jWaB3YjjRvZSBoDK4yTl3yGX
N1q0ENanqH1+yTgfZJaKmn6ISOtExPUCcy2Pe93bdaF/Mwg/PfbR96vg6gtpiFKj36CiYDU7QXQE
G/VCI1SHUgEAXLOrOtjqg/u/HGZWT5RL5DW5xsQnf3zIAbiV6ejIxgLu+rLVwbx9eZfZsSP5Y1+k
KoOgpbsxpOQmJuxW0ocbLeZMC0N9Hh1fFhq6W6UXq0p8Arh8n1OEKlEbc+PbSnyOml+e3FDfUG0X
0YtA6ZyxehWDd/S47dDvHyoC/P/qI85V1MMYTrfRsSo74SHFs8ajXBvo8f/uG87V0otaMotanIis
mbpzowTBbkzT0Ib//mWgVVyufxOeL9JMhipbtB3Pd3EQm54gBCKyaj5MO48afPmnzZ5pbCNmoI9v
qgxzmZgL0RAgb7+V4g+hAjRrHhrt0AzEZSTOS/FfEBqrFiVA1J2QVInl3tbSFwGxcR3uDqVDirfc
ZEyjIgeKpNiO/alGaMKkGX+lg24H2V9cyT8Uyb/HFt0ps/Coq72Odm9yb9aUQXXkLdvwvUA63uvw
aLFC2y0Nu5J+ZSBQpah/Tjykry0ctLW2vBW6H3KQ23VYvupZ4uFGov5Nqa8a6P6mUw/Ec2mIKCyY
rA1xqgzlW2Nobo1OshFG2ObTcaF1g51Z1SkGnDBmGb8ELwY77r1bv3rrPUBh+qsgf3Quthr6Kmar
RRqIPhmPHf3JL3+7xWkAbKeXP4ToZySmYB5+mJqxnWAjOeu59p6GCfdgpDu9u8u134mXPRu96Gh6
77RB5og5yIYx0sHLAcyshWKTKtHW895afVdRUA3GyK6yR9H7UYj9D7kRn/WK2iKy3nKdHmOJzME4
qODuND3a4HG+bpAUToK/Elqp5nDrB/ee+teE0wAw2U9rp1GzjexlN1XU34dufFcAja3C30AbbqNY
3oyN9w+DpHcm7Dbxhm1lkVkEwhpsHSi6aJ+DlzHF4DEsi8AJuNuSmd5IqX9yhd8JwjQCh0RBjwej
j5ET3Kec6SbtXSNrLzp6YLZRxXdKqK8C9KhksV+5Vmr3mWvrwasBaDOPqn1EKXylZ9ltrdcn3xOf
PLxkWvT/hOipST4M4yZIPUdH2iQeXjqZbpsa5qshDk+p2nXrhAJzQ9veM35XuvuaSt0RQXGk3HzI
iSXCLAgDPaPt86TIP/QmhV+/BNG4UoagaGjCMKPJAdNs3nTREXYqpboWT4bApnBPMSB57C4R3K1t
E9QM9rBmdR/KR8O11sqwxBC8DKZnw3/ax3wJppWljxluj+IJ9v02HmTby7KDJzym7eNCaLkcSZ4s
lbGd0hGAQ27vPLIABs8Afo8Z3SXhXgYJhtUOpI+sIZU7BvoDPRt0Z6oV5XYgQlvrZ2hP8qqWcCKH
rdB12i4Vi+UrORKPNFl+64iyXyByZC4IqjbySJJQAEY10VnQOyNdx/GuMGrDQf8wxoEGdqM9wg5o
A309JOZHZf0t9VfFv8uqwC7q/uA2OMoPEirM+p8GKfkokG/jSNkkSE6tQ9fL7Egq3oQhzjZ5Fi2d
DVfAbdPMwtKHHHnFGEot5FYq2gA4H+6cXV+sC9zuy4gOaeseADPuEpcuUhpl/7yBvo1PJizqJd1d
lBZlFI08kOclmHLSqtFC9KySnSwo1lFiPguwf8ToDjskTMNWY1yvk+LRzH4ElbmOqEYp3lOeoVzf
CSsJLS6M1daibDp+C8Rq9IDFl2g5Aqzi7zobNp5orMzx9P3KulLz5/35glzEObX0ufqoV5dGYdZD
duo3/ap+TqT7HDMcw0FA6bfiSObKL+0eE8Sl9TOzbJ2K/QxsTFt3qhGp84J/pullUZWoWE4iJ9i/
hasw+eGPn4QSfRPd5+qbWiF+sZAMfIptnCep9CHpV2GKiFzMpV1VIsVJaNCotZ683WQTGxzLtb9r
t8vCXlfiEx3hSUDfgk86qfacb1u0w1slj/LiVG7GzbiKbsJV4jQ/lUOx8R/9BSb+FVg+o9FMELmv
X6leqEQg+n2MZhUQlNZK4iQJNJ3wSV9Fe/M3/hCbumB12mins9zs7KlauGVcfwSAv8DmpueYryZV
D2ivB2UxyXnvUtMWj8qNt1YfvC2432297d7QpONeuQvX8XZJpPFKwYwJ+DL67BbVZ1rrkboWlN/b
lQoGfDJHAAghbId9tGpu+p8Lm+ey9k7zRiEKIoaJhN+8zx4EjZFSHQPzcuxXPpp8K7G3kYFHr4bQ
HIGsA1S3on2sU8dIkC9xyOD0JYr3ZdqpwI1D5QjSCrW0eRat6UWWSklUnTQfeTrR36TDey+F++9f
9tq7fh1FPl/LAwu8yNywOlmThX2XOX5eOJUQP6n+qXezDSLvuMHIC/HpKhAH9bFJol3mkJGnx/py
xhpu4iZVH9C1iu3oDkYs2prcEKh/9HvrZtwJRCpZceTf8o8aXhL3W6SJlrqTl2cdM4yiL5MMz8rU
py/w5SFgILcRqWqFCKe3hb/qSGK3g5BMgeqvLEVOky4c+Jf1gPMBZzcJpNeidmj96tQj7BBLsjNG
S/p/VxiGjGHorBcunwT/WXBqTCoaOdqNp1GtufK1+tHTWhwUMJUbi43I2ZZ2SOimv1AtXXdl8GGW
oh0F4OCa8neXarvv19eVV0ZAVxKNSalA1+YfesgSQ4NSC88SbnCopztxSXz9WjieNHrBxGi6iubb
7DNCp6vLrgIWU60LLhugP+3wjRvvLX4U0cYEC7JwJbyyM+nv0qMSqeahzjOb4jbl6pP6XnmSZRhr
o50JL1359P28XaaGk6vlf8aYBb1K7qogjhijlkBt+5KDKc9aQtAV5cXN90NdhgBTnFI+Uzcojxvz
6E4xv/DCpBnpWpf7KU1oNsV+udly+Ubnw8zeqKtdLbFQcT552eiYmbRXqvogpzQK+v/xmjsfabYg
rNJ3+0FtGUn0d0r/3jDQ91NmXDapzoeY7eQk9FsvxezllA9jDhYnczfYxr8oXRetMceFoVSPKIJl
XXjbJIq0c4dCWgk5tfh4AMaCv8jow6vM8pPVJkcLYYgRQqrB5cbI8+exb56t+K4xgN0/yO6dD1rK
HGOoDO1ORRK2ym7RatlyKW685saq1F0g9R+VUAZrUdGfBLGiSK5EjtCSeLaDMO6zRCodPQkoQAXW
ewF4ztHF3t22Sc/zJrbfiOswEt5QMH6E7kYEHNZ1BbHS3Fc6KUYkrqTulKiy7ZonzetP4eAhUwYy
SA4c3c3Rs5NOctY+N+rfXi2oRfywYCwtzDrx+DzHO5/0WXFQDTpmNa3HU829sJeFDR4ITiNG+zRs
Nk2x1A6/3Obnw03Hx5fjQZWNLOJ6P55UVGyzosG287cCsu77l7oMkOejzE7CvtAFoxLYfRJKR+5b
nH58//uvYPSJUxiC4HGl8495z7YPC1NC9GbgKoCiL0WST7L1Cotl6kzrtNqIK8TbV9qD1S2SDNGq
vPLNNK6TuqhA4kFj5HwS69xq8MuOh5OuC89DGD8aosVxE20QcX/AxOzZp1OWJHfqMBGDUorxXoLy
QCif4gJiSlGZN4Ek/VMPIrU+Ws6Io/SC+6YjTr0VK2Xjiu95h5Zv8mz5d5N1cQltZwxSrNDuG0iJ
lv8iDn+TSjO4/slrvx4HLncaHeUesWjjJDeYjjW2N3zEvrDuUMv24uglVhFLjPaqAlO7lDFtHaj+
xPgY671+X7jFTowhohreShVfgdq06W3lneJA21l0hzI9/BDQWS6Fl0DJNklaI/1b2gYQsCBpHquO
gG6oVIS5lXoYH/bNqpO5KilibOsa923zaIkp9s5oe8G2VLPoWFTRbvIMcT0ZSw5UqjCkHb1Hr2x2
ek6vBMWpnYcFbc9TWaiU1u+ukK41BcWUGm2VqN/lJXfzVrnJ1YOux4cga+56s6VVJB8L1Bjt2mqP
YfvKgfekI4VqRsJasCi74Ee9ktubwvCduldudUqZZlRB6LYcKQ8QjP6rte2NZpnbvAd+7t27+aNV
KHdNWe9LYkOalatWKjcNXb2EeCZTdxJac4VsKCV4uyv0XWPARfoo0L8K5WqdpCpyiB5c9ApLgdLR
MGzKUjp8zV3YwyYZRYTIKMepH1QRNnnTObX+bBmnys9XI5cjLXnFxO5xlNV7GDj7MXgysU6wjVq/
LeP+RbHCleZGSNlHyhrPSdWx0JX5fstdO+m+1K8+D48vgaMJNAsmSiXyTKXtd1Rlh4YWwyEafn8/
0JVb73mpapa9V0oo4y1TiCdPjlGXDzaV96g0D7H4qNDsz1+8VrNzqLMNXjj/H0MTubjjqwDdLjgq
eSiOURmF0kmJgkNJl0bptL2bow1XW88i6h2+Ub/kYyI6hv4Wx4t57mU33EQxZGrdk/cBNZgdBpJf
1d6QZ9Kp7d/MARuKz5q5pmgAhWOWzwgrj8Qzsj0dbHbSdguH0bWPTKmBWgP4cNmcS5cMQJqtuu+G
UyYdKxPsov8uyMch1dcLE33tgNAtRGlRaIJ4NB8oUYRO1tSWgfIbtwSGLMbbJvQPpSZNJFX60NvQ
/CgQPAxUGRFXb9x7prWtem5V3z/KtQPx65PMVhsfAcJVwysncNKpNYSx6ojZ0rF72W4EvPvlfacT
5cvuqZXIJSFlFMu7k7vHzPuIhmadiOo68+qFysb1uaWMowE6IzWan06K1GZhNw7/h73vWpLcyLL8
lTI+7TyADS3WpttsIENkqJSV+eKWqhxauAMO8RH7U/tje1BkDzORORlkz8s8rBmNxmJUhMMdru69
R1xykDnH4iGub74esk9SJ1ihumzO6Bv4Pi5FPE24uju5gJw4IAJ7Wwd+DnuqGwJShgwGPNm462yK
NUT1gDPzzUBbf93+Z7P0bfOLeypC334aKJo3Remr9b2FwgJXH+vkLwPD5m5CVBwKNuDWGIuXNsQj
b9IOW94E3AhEbXxZnEHYfDb5rNnNzLahWmt8wNZyBPAW9AkvY4QMOS7KCSprVn+Oof35gP3RzGKO
l5pew/QetQcD1nu9KsLCHNDUXXNu6p3rz2LEDAM67JCwh1A/ZDUr47qEV1/BzyQPP8mzzO/lj+4s
gq6Y2ZoxDkK+hE4un7lEVpiGjpeBK/mSeXyXReaVGiJm9ukBoPbeg4PE1zNwXkLLS/vbJ5jH4c1y
ztmU0WR+gqz0oRoos5mgHcjijhYy5EQjUV5+3eAnGZD3fV7M+amGR7rEMFMa6CT8iFV38CW3v5n1
hXQ9gIIMAJbAup/LCvwEp37V08WJRAtpVFsNPe3LF5isZJavPJPI9KrIwf10q65n7pb8zP1jtkNS
LYwfodWreQzeE/8CzfL9GCxiF4cpBTyEB4wBc3GXHSpXXDhhHjp7Gj0bEZc2FA3TsDvztj8ROHjf
8GJH1SjXjIbPg+AJv9jGaz0afEw6X6zmvJ4VVOu7JALOSHUNj0UIp85l9T7JB717hGUJojAnqYYh
H7hqUXthhbPlR7G23T9n8/YJXwatvaHqLeY3YWZW1KhIX9aVC4tl0Ee4fTV9xx0drBka5bkr5E2X
XsDrdaxc1R9X4pya1mdbCajsQCbosA/+wGqEJIsNQX6hXJbWiw1wtPOTJ3SOhPdTKGo5v2GmpWiI
5MAPWh6WRg/weU5G5bKTxhXn7arIW+aTuSor6slw9Wa6MNneRFaAo6oNncGbmjK/H1ET02BaqJ3k
Nr1SAaCwcmNVjTQYysFrEa80qXhozItaa6OuTH25Z3u9KW4hav+a8XxwYz2G7VIKX3Jhez+NMSyo
YgPQJ6FgDWGQi1bNv7OuvoVlsf/1bvLZ9vWm08ticNGP8JIQvXJZJXqUpnJEAFRtXpWJHEgH5G5t
QWL7rCXYZ5fbt63O6ac3m6be1fmY2RhqEYJVv0LWxy1daQMbozOpsk+mjgJHOxSxZhVZOOm9b2hq
aSz0AdmH0azus7GF10nj00lafz2Kn9yz3jazXJKpITSE9MjcmFRZTc3RdIroTAufvKh3TSyGrDQn
WeUyn5BbNy6cvAbnUPO00gRKo1FA6dPoSm8qdSdEcpy4/Ny0giHWHxUAI6fbHHW+sNad1IOOBvYK
9mAMueU57BaQBxdINUw9+PVOxko1xqAgOwKzqx4um2zadxJ8mGG1qiTySS5QyHAm2PqkPVREqvx7
TLrvjEPepmwQguapnQaSIY1BzMawz5Uwpi38ocBgESJwrMfRdNbUUeH+bZ6ZyZ+9AzitwxdplmtA
Mub9q+4lo+vbyRgvE16suc5DRG9ndv9Pys6o5bxpY3HsGHFbJMJWR8xbuurg/Jz56dVMEQYt1Dce
21O+GVc5KhBngrFPaoQ23OMs4EXgo6J8MAup9EEpObzULpGTQbCg4tgtrxKccyFA9dwvM/dP0L0+
m3JvG11cNOS46CejIeNlh/yGcsJ8AwmZTsGgQsYS5NJVHRCgmFFB5MFEjnKIEmlwruL+2Wt9+xCL
1wq2rNOUDXqeGzy0etm3kEL6em19Rr9+N7rL1zplepdCGujSImueBUMHrdA4UY+wrLWs+x7FLGFa
W0Ksc4jdTzs3u4ZA4h9G9ctiVlVJ4NoYdK4ZJK4z3dBz5anP9j/tTQPzA7zZaAfRKWANSyP0OKXd
NIyRAj3DCnzhr0fwXDPz52+aSY2msFM5ni7LFPYUNyNHilO9+e+1sZiNuqwbTQ7E1GUKKSmzeUjt
76l+9XUb82RaXAGUt8O1mGxaLltFnqAfhTRd5JCFkuTRnarbGh5Fs8LX1619vqohma3N0vyKs4z5
qNIUuhGnE+wOkNybQKtqgG/I1U1O4ZhDWwrNEPEAvnzUYMmXjj34mpkBOXVOKRubyPue68asH64q
cJdToRzkLKvxpII0PRRT2AHOR0+acIB/VEFlHVNyIStSFHN7x4rypEBIz2u1PonqWowr+GxxF2SB
21wqYMCcqIj+TWMDjturZPPUkxhDGqUCwVxVU3wZYE+typ6TBklxXQL2ilHpeTAb+ARxfQuA+quK
HL8nVaA4E97jKCFFs2pV9cEEhRxWgZZf2nU4Fnw1aTiDWLaB38tdx2i80kUXtJM4JEn2oweX34u5
XrtO1SDnrgFSUlnOScRwIaXaPq6a7URhRSuNyM5PhhI4E/TK07aEM7QjYGLXVYHErJdURn5Z7YzD
7A5bZ+OVpkgn2ZA2umTuICuwMyQgEtsUsp3KYMOMfjyl1a06qXshQNm+guMBVGdKcLIHY2Du1EHn
kceqgnt06QCLgI3Gqi0agHgPdRhdDEGddpI/QOreNCEKxpIM/chfE9namPWsIENg9tO3tQ5rr7wA
erCCqZKB8ZAH55YT84kIx6ckfYCZSOEKk17aFlirOpuUKz60wu9LpPa75BCXcgC06JANUEkVUV5Y
J7hyeqbWwjzRcRVt3apAnWr9a8NyfEsNWviCKmoPaWjg4yRtmwEFxsQ0BZY6rgdTOnGYOzLRhIOW
nGSSHJip3/YKCoYZ2fGMbmVZ9lGn82EeEXaGgJK+6vO6dmWz9QdIxBcCo5QEU1Xsxq4Omho01Jpv
HJl5I6qJSlZ5oE/+GFCsq3FRHrpuNQ08hL3OVZoJdyQJKsgHuU8utZ6A3e8EIPK6UvfQp5BfteWn
PBcgD8KSKGkvnNF2kcYOmrz0s8oMZjNJeCv6ndl6tV7fT/rs+FmhHr0rbBBDMm1dAQEnKy+0vQbq
1k87jBKCBN53bs3gXqMi+wWRe9RRAr0W4EhpIOsAC0Gd0LRxQoo8MuW7cWIQRmCoiYLXW7e7tn3h
uhUpVXIvNZCW7QEG5QLrqNJkr6uT9cSh5SMwnfPtPIW04qltdN+IRWDjxUw2CQiEzwwYs4MGBAy8
cEFvdJUx3bB0hzwTapUwgqAXrG5Cp9Q9UCrgwJb5bFA8Y+yfnIqtW8xSNR+2uMVGzohpJSH3ahsR
kkTQbUuhIGCEtv4Dly6YCWDeS5PXQe23kp/qAg7KSKpQx/Ea4xBXvQfEckTo3aCuQYKzVZgtofSL
+VQKKGlIr1WOVzR6eZG5AkLc2YS3WEtbIl9N6jVPIbs6o3Gxuu1uI5UbrDGJKF7RbVUe40YZ76oE
fkl2cjUSwP0VmKUl4WTCzlVbQY1xRTBGSk23ua76vZL7HLXi2E7ueoLKILddO+k3ZQtLKmXycitU
oE4xocwqscus2DYi9rvprnEuWXcoWe5VeuVz7aqsYHBvaBGoSp7jtDsoz+Ek3Tf6uK7LegscJJx/
7EOf1y7cR9cDRHZASLhInHSVkEvsgp4Cb3vkLE6DcUFlYNQZystavtE6bJmtuBWa5U1C7Cu9XCPZ
77cJImkNFRWYQ8frKgZnS7/v8pM+PI3dpUFeOek9gEWAzdDRexJKnf7EzDaaspPGr1un30CEuDf0
dZknBw4q9chnSz3HlYubsRtgb0ICBxAvCkXiSYMvHwPIrz8JeAXqmRO12p4kG6VbywMM1BJkd3IY
ZjU7Q58CM59AsTu2Mx3BkbxyXKUjNCUl5iagW6TNlZyn3jhuiAmB2/4eVWVFctyikFZmLG1hNQ6A
M8DjCGCaixbY0tQh7tg9DJYRprUeMa2KwAzwdCgSTtad0iKhpqfRWD9MHbiB4iprzVun0PwxPmaS
vS46xB6T6seY+XXyAmIgbMi8gRLUTgE5aAElxGozdoWygTE0HLceiYFlaz92DnebcU2T0xDfjkq/
xlUJxsd3yLmSXAriWI+SQg4Y9Jd5/mAU3V0Jwk4zW76Ke9nKQ71qfESeLpHplZpBxl2U185Ub5Ok
R42SPZRAtzN7uupYkDqPJA0Naq0qbIBVXa+M9mHsjnGlhkRN/IrgNJuYL1GGyq60SWxxm2nDFcrn
rpoUQZKbq6kDakwGGw5WYgw0wUrSLtO8DliTnhxsPAyGanX22Iv7eJZUiwEVGpQdzaEH04iDgQKl
nZLDoOTrtLis0hYUyT5qoOiotyd55qi2096uZpEtQlJXgAkNegWEra1up84kfYaZYphu6tx29bwd
2RBCrU8jHFCQ+KksQHBnQyq7i6w226otjIDVsl2ZwvQ7GxxAJgBq6Ke1kXCg8V+SGFKntAsZoyHB
zALsOKDtiEWiY1Ur+0RhdCcyGFWUDgOkdwJQ3DTg5jvuO6ofmly6Uwo4yRu2UuFNKJZnGAXgIc2m
b3UCpR8NQlKljLdJUE4W2zrG2T6MMMVJGnsCtjzFUxyc+FmwXY05a0P2qcPh01V+T4VHRRpBJtxN
cvXkwIjG54OG/CZL0Yk673ZW5+BmU44vAGzcmTSTYKiIu+Joa2TVjg34dxCgg6ry7HOQTKZrSNm4
YqJ4dmBPhAVg7hW4ZqcMkTQdMF+zuKhDJQMUEmE2HiWXkkCkMQwxU3DfMygaHSvTgnN2W/zICtgL
q2qXr2reaUelz2cixTUuQXJkkMT2v76mztHPm0vxz6shFBNQ+kAdFHjIOZnz5nJfOhpK8G3ZHVDW
2nXmGGbJUZA2pKO1yeR2Szr+8HWLi8DzQ4uLXAeDFGhcGaQ96BFdFRt73YfORt6eCy2XmfTf2gHm
15rv/OoHPZPYZC3UPtCOCK2Dc5j8Oszh/+7TNQ5pNYRjKgwTzmsEqp8N6Jtm58/fDCiiap3GltQe
0jVbSy6P2i2M74DmzpC2P9vJRYz5oZOLQoytsrrUQDw/zPBiwDbUgG5alwOO6pV7bJtB+nouPb8I
B39v0kAcIcMd/AMhXalGmxaj0x40/aVlppdppdeei9WW0dOylSUnfXJaoERHvL227aEwVXqWxlaz
ypcNoQh99jBhMK9HgUCGipnaIE99sCVyZnEss/EfnmIxV3GtnxSkGbsD4irf4UOoY9I0zZ6SxmcQ
3UtO1YBTVwFNAVtrBxnKr9fKZ2ONPcOBreusSfBzlN5MJsNKnGzQmu5gJwgt2IrA6qM+Exafa2OR
RSANicF5ibuDSC4UyNTXrWfD+fDrjiyTaz9H8m1P5qd40xNbj7k5EFy8UkjwGU3qGRLqOmjbnwq+
FrhftLBTJ6L1ilx3LWNY2xNgGDlIeeouN64opWfK559OMRC0TORmgCxDlmbxSLJWqErddocMV7hh
bELBNjZk0hl0jFkGckRl7WL5ILcThHZnLdhuq0Pt+uuB+Ww3dCCHpyE2B/fEmD9/My59WkqOGMfu
AGXyKJae6rbf0OI7zR6M5i4hz6Agncmaf7ZlvGlxSbetuc0GsKS6A+RqNpzFkEwYznXqQ68AVUGg
h5o6UPKGZS16NcKVMGUVzY6WxL93YCD6esJpANtl6sGb4CnThb5vLcvwVNU4MF2LETN3z6oGk2gl
RgpyIuKuIi+6TTYtQi/4eOB+CzHJEYsf93BGXwulhKbcNSuhYOjIoATJ6xqg9KwpvRg0NAvQZqVg
Ud5vzQR4Nemu5NSnTgdFu0S7rdpyq5cyZCLkFSp+vgWXRmQRvcq8LeV7szSiqcHFVWo9p1CCliAl
DObopCjRQGkgS0+dqrmzp3Y8FB538KPTs1qVbiK0KKHjPk0OorukY/E8mvlLOtZbU1FX6qRcCwU6
2nXdIeIFn4pikre02A8MijcVgjONYSlUdXuX5fRkmeBc5Q5iUKNvd2rVr4Q1Howyi3JZvKQTJHUc
NWBE2w+y7Y6DM62aWU5bylMtVOMkg/I3P2ZpfJPh9g66ZnmmRP9h75jf8+xSh9mLG4S+eM9pz3II
Y5P02DanaXotQSam3RnsxJKVBSrWu0aWV5SmI4YYYyk9ShC/i8xbvoOLyFN8qz7bbrqSV92qO8fI
ss50zFhs/NIA714skuzYq8lWDG1kVJVvlxB3VO9wE0aWrMF0AyJVblZZqx+n/FpR1Y0d15vUUo5F
h0tlbEDQrIKEyFQ7r2mt7JW+Cie4zRZp5soGRVKQIB4gt1D1e01QmvCENOzNClyW1nJ+lBBBZ1m5
663q5PT6AUEEaZ5MUAKbAloaTNmMQj9N1kmR7wSBeHxyiySSNysCGP39TJ8zs9hv+V51nhpI8Uu6
4vcVPxVD+dq3BxmOhjWyPH5RivaICxS2fdN+JZm46IX9PZHTvZridyqxhhDIARm0S8VqQc63ptxr
tBy1yyp/rXTb8pRz3hlL5MeHV764RCmJpBWWgnlljDCYQ+LEiB1fxE0IwqQBzvZq7KGxoaKmymaJ
kBfDeTVGxEkbJz4xeduWka5kvkCepmhPX2/Y52bG4sZlKGA/E+TgjoWzNwDM01K4jJJzmrXWh5Tt
YtIvTuVC5fqkwCT6aBraWlI1n6tyKLV6lPO7HptVIVuhhJKFYzDmqvqzUYDOBUL8SEsvMWwaTdrI
vIoJurZz03LzDukYbVIeG67oF7ad3unltYqkRCpnO64VEYyAg7iBUEtRb6X0uwZMWUt+lEgHjHCH
LuiTqDZTgwRhjjgFiqgsnqK+yZ8yTJwZ8VuotZeidmbtCqjM1raxa3Xbr3prJ42K4bZqB5+W5Jjq
BNZh1Z2w4qCm+lHh42NlZPcAuQXj2K9yNd6yFKDhAXr6o7pKNXsN8wNf2O2W2h0YxoZf6uM+B76X
25PbD4Cm5shWDU709YteokE+TMLF/UDNElOkhoPNLTQjOag2/eCBnoP8qAepYNCfXGlHwFlMIBLY
b5qtvoXf+5mT9JPZBotUMM2snx6gS6DoSKwWADgcpEQ5oRgLW9nMo7ihnenqPGnfRYGwRXnbzKJG
1g+qweBNge3OU8Cac2dDdWcvvMkzPUCu9o2veMQtNzPYR476wCRgtJ0VF1sUaOYBf/cUi9PEIVPd
dxO0onuvgfjBKg/JfTNEOOV8bJQuLN11F1pIUXo6hyRYYpGXTduLMJhkXOFETbOjA9n/NY/iA3Iv
WgR02UpKg3Mh1Icr2PuO2ovTZXL4JDoHrSlkY4/cz6B7/PUb/Ri5/GwCPDoAXlTcbxeTFzDHfIAM
XnZs/Ww/yz7yyit2QK9E4Md0/lkxugXo47cBhLwtSui4S5vLm0DdOxQng5kdVaF6SYrkIxnpypiQ
L6z8wSr83nqom5PSDGd6+ulY/tHw8nagOz0ScszOjlX3bMHYKDPOYYeWJJRl35aXgZFMU6yX6BvA
DixUwtI/UFfvTw7+7U9wm1VtXATcFjvTWZrnxzTG/CLf9G9xFMosNSehWBjYKL8GEJJEdTjcQSYS
8CyXHq3Gyzfn0xif7jtvWp03jDdhCVWGkUjJ3Go8BPmQ+UrzI821f2V3e9PK4pCTcp2ipDS30qRu
1p1Muo2r8OuV8MlB+m78FgshH4aBpTHmR669MI4RPJblj8K4+bqVj8Hk4jXNj/FmwLJML8fCQlf0
KCauHIBKgEpGBrCgttEF1O0gqv5Xqe0fJuaioj2qmlUAvJAdeZA94n5feONN5WFaomKV3DSYm2Du
DC45jD6/AssdYsVnun1uniwODkLLjkP2GqO7btc6ArUg8QZvwL8h4eMBtRhJ//3JuTgnDOiVwqMe
jSbNbSz20L6Ri+szHTuzrSyjZJ7LGjRqMW1mIc9SC7gnVsMJqnj5HlPVR4EzQ9Ux+LrV+cE/HMOW
g+whNMSgVbB4nyLXY2tAyudIdu1aWdFdH5ohzBnPNLOExPw+b/5oZ/HWYgtKSdRCOxaEW1C+W6nH
WeU5O5zLT57r0OJNxQh0q8ZBQ3OuV1m1KyNCM2eBgEsc67JDP+OJN6svR+20UOGAiIWghKgol+sZ
tQtdi+om8erbHFGi7cE9RXLrnfkvxKfYYf5zNJdAj6xNlI7KaFzeAEkCKYCNtY1DUQetywInSrfI
GZJzr/Dz+flHo4tjAZZz2QBZACy83KvXs/c5Yj3xAn86uFiMq4Zs+7tzIPH/4iz6o9HFqTCizilb
5c/9pno0LnLgojMvvSUhROMBUS4faEjvvl4S5+aqujgjKCYQl3WMbnE761kkm/IOBfWgOJy7wmjz
rev96tMtSA7MdHIDEpZLlIxiFfEgqlYcFRu1xd6qL2JRX6V2s3PS5tnkBPpNELyXinUNtqmWJNfJ
KC7gMS1cWe5lKBajfmwYR6SGjpoEXVM4OZWu0uRApDieGPpQTSDPwAE0LmGrFdt0r8tPLEEUk2sV
dmzISgSjnvW/zZW/PQ//m75Wx9+6wP/x7/jzc1UDNULjdvHHf+ySZ1bx6kf77/PX/vOvvf/SPw71
a3nVstfXdvdYL//muy/i939v339sH9/9ISjbpB1P3SsbL195l7c/G8GTzn/zz3747fXnr1yP9evf
f3muOrAd8Ws0qcpffv9o/fL3X36ixf/29vd//3D/WOB7F8nrc9y+wh3pNfn4vddH3v79F+dX86dg
I/RhzFm528Se27/+9omOwhg0gcGVBn5K1TDzQPhs47//olu/IiSDVL7umFAqwnb9yzdedb9/BKsV
5MOQz5NnyrL1yz+f792b+uPNfSu74lglZcvxNO/nJKQGITwho87i2GgHXMHFiuvkHqlchjpxrRbw
ETVHvu0sLdRBTnWq8gTvVZjsEbhYjrXGA12mUNMuIOlusNmBoxkCPlSKn6qeDSRPDNfB0bG9FLYd
LrxJnbVW+9bsl5dAsdKtqlFG0pvrUTYJT23pU5KXK6cDFqWgDLCS5IJqOpjOpnFwTIiLZ6QGqiq7
EEhiStBpWVFn0vwhgcB4UdwNBgh9qcgMODQMm6y2ILpl9DupKeVtIffWiuK+nHMeJooDiEmmZqcU
ZvFmbkFsALmDsBTCvqRF9cMmeqgoQNBpgh91CFK6A6ygPbheTEi96P26E9JTk8vXhtVCkVC1YF8I
+JRpoaCdGWUNwQbua1kPubdcP4wNT904MytfqYYjfGgkCLTbMhJKmdILV9PSJKok4FCdTqYumRxA
elIiu7W0MqTqIimHYTcWkpdTYGx+bnZ/aaVeVwX+WS6+d4v2zy3m6LWalwFf/tT/yHWMVffFOu6G
1+KpAtDv/eLHl35bxOavEO6CQAAYvRZwtkid/XMRG78icQL440xA1eCcNetj/r6IDflXBQtrJoOA
kQe1NfzcPxex8ys8ivBbDoRZUBi37b+yiHF6vDtZsIqxcrF2sdPAvcsG7/Z9cDDWRkw1ABvgSdy2
kKo0ha+2zGvhwOkOTbNN1KxapVUPIBp8hAqlIkHl3A11X6xSRkArr8Ej1wEKA9JPQm1EL8NMc54l
wu5iBfLQIpuKgJO5BMlz2Fo5ZE96Fg5EhunCnE+WJmwBjpo/dRY/9VnrTxJKqpMCxyNDgzcqGe6Z
WgMvIr/QugGqISb7sd2yvg3jRrNC20h+lDLbmt20srO2CpS4RiFUGy6Ebj8pgHAlqJCuSU9Oda77
ZgwSpUF7FmgJv+GWCsSJIJ4kgTJjkDrQu9FnOTlaXbEnIk/9rlIPpj7eO1ayT3JnbUGbMdWMFXLT
uwEOCNLklIeWmAE1GsiElUJG0pnedzwD0KPoPVKCjqPBG2aCBnuRlFWQlBy6YtIlFByA7Kighyk5
mVdSiLeJQu2CuiwZUhSWN9QcWgqV9aIMgCpBCQQg9ClGKbLVnyix4cpBZGeVSdVT16PcbGuZBqRI
zz0KG1+aAR2nwUm5CyuZXTuj/BRreh/BhGc9b2ga5B48BWm7RinCzjFhM2IlOuS9K5iOcACJWk5f
8m7gQReDyS/3g+kBMwNX4fFG5z0YF9DopFAMK/XvuelAgiHeC9gz4Tl56uvxD8jKPVHqwH1HOghW
XWRJc20Z+RRC+vKaD+atXNDMryeievCCpgGluQfQPXF7bk4hJEkuMmV6YaQ8JDpfMdA4kwnlNxVi
68gAexVk0l0EW49MCciL0wEAyGtoFVjWtTloLxCKAIxR7psQOIG7RGePoyNheKz62MHpwrdnhAzQ
CXgn6tTvSgj7ulNj65c2VDJd1rXQhjRGF4Tq7oK0EG3NWwi3JrOcem/dQBoaG7MJVNYAscYKRx1Y
H33pGUzDcSjD+qJGVbaBE647WUpgciiMYsxl6UHJvuO4LMOpnW5hVCmtYlVT4MQRh0xfU3hP2cC/
JUg3+9yAyuKA/HQ1uBlFeaMugYvtJhGpDujNmtyDB8OApBMtVBD0m2bgUGmo2a0GTXhM6hiQqeey
Hk+WCll5p7nR0lnFHba/OaexJ3fGrdlV17IAQLHQyKbpnQt7yC7zWNyqWgU1OL3xJXbd1xd2nACd
92z0XJlNpmk4DRcJJN5clSSNq6vmTpT8zhaaaxXNrQOt+zwegQ8Gny0h0HjVCWRwY0Xc4ZTqPRnO
TrraXHFlrmNygWx8Bw5Q1l2UQ7PJFP5U1lDoteA8BgRJaMyPndr5o8LEkchA3WlOc8+JFkE3o2mg
TiKzkDQCFbc8e9aKCZjaJkXoaLcPVEk3GB5/MpLHTJXgmIyqaA2RfhiEyCtqF5sOzFKX0hGAG0d5
YiKhsGRW4eCmBxItbwzKK5cQmB7DvBi2wY9V1qG4OxjPZR6j1OEMAFWpCQtGC1p1dHIOesa+MxWw
ZZ6BjloJdav0fN1OieLpAri9dvxOeyP36JBdVDoUZrkO1+4hf0wVeDdPaXwX82FwczvlQGt291kF
cUAV9kPwh0sLcaT6FBpSI1ZCglCesOSwkyTsI+N0MerqJp4ggAv/X2Q7JKNGKlDfSUD9HBQJAJXU
qpHvwfwDcXXbOp3pO7kOKY3BwDqGmMxsjs2GdT+ZCv5n8V3aJVgOrj0oCvCHEspc/Y8W4FZoe+gK
xHSbqxbcDl8nxM+1ZM1quoGi4K5orSRsh2FdiPQ4MMAHmT1Ql/emumdFu1KmKtIY35SsOnWmstYl
vI+qr2y/rX+M7bAC88bCtXAEzwf3KDCfHrhs3GeUPuHcuSDWjG1BPNv20zU3PI7BHHHUcALiRKLp
YTbpVqDJBe6ZpF5JMmC2GdOhL6gD3VtxayvVcCAzGpN4cEVJLwDCxSUVHg7CXsddW7uNKV+VIGr6
UDrlHqnkO4VpkSRRAANqIKEVSGBkEGrhFl/bJQJbRz6aKUqndkM6OEiQS3hXAg48PY7wU1CUTnUR
iWtAjoOZXKb598QAdo7MKsTZOIXYgWD8TURkZs0YzDsXmHF1WBnAC8JXcIwkJYPbw6wtg00Zd70m
udCzjvuSwtYkTv16bCa/nWzqSlqGO3IXwy27S8Kmxl2zbm1XtSDZrKIeFbO+36OAaQOTist4Idsr
GzpVHgz7GIqsqBhxyOqkRZ8fpFwx/Am3E19Rxq2hkJlxq3qylu6YDHmY0W42nQaoogqIo09hVglX
Kjs5Jk6fbpBeuQfb4y6NwRlB4R+umjDNVmvnB46CvQxEu5fC17EAiCAp49wbcpj+KToS9KrzSEt+
MJM4O2gdS2+rnGw7qTsahLxMqX1qITfkTF2UJA5Ai136nTY96n6UtG7SgTiVEwaTxnWvIzuMS4tL
UQYeLPj7QBngOeEoNSdZGVCpld0e3lOTbBYAgk7b0pbAEhgOzmBFKKPSgPHyR5VnlWvnTHKdBLBd
KIEZkWoB+2Kh2NfALNmzUCTsoCqutANdpfEPg9Lv9ZD7qTBvqQT8iq0JKD0Xgeq0F9UIyPzgQIkJ
4t73DulGGCNZXZCa/SXw8Rf//87+Z2JvGzdkCBRDwgZkE8B8fvpn/9d3+P/7f/LXby+v3/LHb/tH
8cj567e//f5fj9/WPH8sX779Lz/hdde+vnx7ZK+P326u/kNa/cf6ev1vb6/9n7b7WxggWcavkJiZ
LU9NE7KNIJX/Mw74+ZGKCxY+BqwI8oRI0P8eCCj2r1AYcxyEDyDDKz/ld38PBPCR5uCHZM2BNi++
bf6VQACVsHeBwG+PDo1HEDPgEWF+sBxXuJgoMgdA51sHMC5xp0ggo+LXyBI6uDEEZlQjqe2lEW44
CPc35j65BSKt1j1gyz3J01bKBcCsSQCSrYX8PoSoLfgu+XQ/+Ml2eFZP0xXyAFAEBWQ5SFa46Puy
JMPSccWcxLVTiF63d6W1w56qkDVyUm6nbQzpZpCuNf3GjDdydjSzFjJeF7x6tMgpC2bHUHIrgbXC
09vEuYQ4td9JiSvjANWdH1NyTeLtpIdj/My6sMj8GGKvgEmvmuYBXmUTKE6uNPp1/9KXN0W67Q0v
iwYL0v1QDMeR6uMy74A8YngwNukgfI8bHjS8eARoC0xq8Cmw5VSnkImH88xKAsI9Xk/ZFmcoDa0X
Zv8/6q5ryW7j2v7K/QGokMMrcj45zQtqEpFzbHz9XSAlazikSav85CpZpjhzDlJj9w4rIIWFdZgK
i49XkTEYAL7VQoMAV3UYQdyFjc9kQgqleYqO0HA2Z0hwHVfWa81Og6VsrWfGLFhySIc5NEVONK2S
1Kx31GMSbvKxubS7jvXmSoXP6mZX7FC1WUxgTTzIxqAJmmOpi4ym6DUoTfrolDpbBpTeeiD9AbkK
kd3+VFHXOgN/5EBARaFU4RJDvn5RZ+WMfZq355cugE9BE9Q3NjUhiqQ8NnURcAeM4ULtl4cEBRAo
9b417zKOg3Fqo5ZnAXO/0as9MSCoqWxQ2+a3snHrzuLQZMQ9hL+s6PPcro60GZcKN6WD8ihmVXir
vyEp/1Hb4n+udSggNvz7cBXU1fNr/THuMNsHvsUZ6Q+eQ2cAnlyb/i6wm6j3v/UM8RMECyh4Q/Ra
gOHGpqj0V8+Q+2MDyuFTCJabrDtafX+1G/AjdrNG3tRuaEg5Mf8kykCa6bsoA5FrGf6DcCIEXFKh
oc//qd0gJbRAImj1Igs9oAoGqdw7CDrRVhOGqejZB0TSR0B24pOs0e5swILPSi1ptxJzzXoNrhje
NUaWUNaaxVmgx2Gvv4N55UL2pdQzc74TW3AnY3BnjPhFlx7B8FP78NobkAGySwilyOba+QTlWcMZ
QLCy5ZUmNooKdA1Qymkr8ELBJBxRgUw4MZg5m5MuM8ZiRpD3fRL0UTuMOIvDqCFW6oWVOKKRWKme
q7WXHPC2iMQfPajgj+oVyaBPh+yhcGhcjqDidXcbX7RYq9GFh0fpBb6E0ukbb3duYbAvkM8xRvs6
a9SJUznMZhTgS3hpl0sq50cmlxowr6KP04MNRiB6Dmg1GsxOzFVBvbqH61VRA2/7D6J1fuH0xhMP
M1FJ7fzOh+sA4Eg4K69US/Vuns+x+rLojT9szP4jmjtqft1oORIcEyXVg9EiykVJR39HUdTxitiZ
6nA4wdc9peoZ90rNnEEf8HdQonlVVEoVNbC6XroHp+cQFYf3lo9yOSRQf0gvDFsdU3i3WhlqbhiN
6hLIqdyhfV0twGNtUBEyPeeh6GgyOAg+5wuHdL+NaXsbiNTdijuKgjSGGLEOel0cuRRxst4Xalwm
Si810SM99ytVcSB/M0BVUWWTS1x4vR7LLntqVcZKFeMmsgZzmMAHM8THYp/PFMoRHVQItdXQbHYz
J9NlndMTJ3EWi/dY1rjyjcm/M7fCZOzcBcTBFANqRL7tzlqZuiYv6JRkwY1A5XL9KrOGoAL6uokD
wQ0NHQIbJvMC/oVd4XYpIvS9HXxswNW4BXR8TvMF4mUtrE3Qy9LRQEGTowfXq1aV1k7QRJ9Ay4sh
E2u16P/AesiYpht8/4QiVA4oRPTGkm9NkPhswJ06f7bGiyjtqRflpV4hQSqnKE9UWuPwB9rNw0Sn
dmjnYFgUbCIvUO/06w3zie1RpWUNf+5QFyyq2FizLznVguJZY0AtVXRSGSwTcL0zos4S1fELuMMs
yhwFibTZnMfnLcn2h12P76idmbgjyjooBeuRm+xxY/1NQ/BLdMBX6i+wA1f3ex+4LSBD6RNaDQgA
aHVAsDO5wzu9OVdbx1tDztF/EZ/EAKJHluJEsok2ImWAo2hSWF5oLMIGRngF2w7PjbHAK4GkZomi
zYwPqPIGOJzCvXxUYeoJ0VFBTW/MHkKbwkOH2G10ol8zEz6YkAW1RpsPJg7yStByFV5xYYpamYk5
mntis4qqxbkHJVHcHZTMsH0JuV10ocxc395fmruQW5LrPa32LzivSAO3qrkLiBqA5N2jQ7aPveVN
lI32HQhtuM/UGqghEFrF+hCsKr61scaSM9CUjE2CCq6/sDomxgRXcmfV4TIheC+g7AR4aVIve8tD
dB5TVXyudEbN36MKt4SeNflRvJSgzNnsYx8HyjOXAmZRZXv2yKEuQwfImdjHShzUWgcuYB+y33QD
fFhAQVNfaYdZA3lnrEBiyXdYuwelP0Evvnlh9w53tICmDZMvXCjvJw2D3BPnhq2T2XDqbcHzPUq5
06gRf+U7XFAXNmi1gFiEoGw8P8PBoNMUh1ZPiV3v3QwYxZvRqIkaEt0QDmxivLI6pP+1/o318SeV
1vl79Qzrh8moWTwdYg4G5Fyh7QWcpSrjb+ARaKDCswVthUNxyJqMFkKd9tonOr9bXVwCEO9a6dQ+
XlVYrNcOjV9p8Fm4MGqiDpiSgt9RLFh2FqHgzjpOCP/cfEaDR1Rto7OlcA4PilwgPqBZC7j/F0FQ
8cfiy0Oyvp5FOIDAqfVeYTVqcZWMEVFxUktoAfqtP5uo+ycQRdTpS8a6UEtBlQguvkYwlG5H/B8s
TiBe1vqKBZ8UIM3hyuZSwFHtilIH0pqxRgKdFXwGPD6rEExq412jVtcEOuBfYxotIcHkjHgvWA/Y
rOMaFPDzAbRVE/hzIFpgGo3ZJ/d8ydTMPWn2F8qpRp31RE82LyGsJ4VUi2RVeEbi68A3xZUCJsxR
2+8ho6hDr1xvdc7a/jcY1AH24tQTdlicvmShexCfq2c0JnqIYvo4Kfle4U7OPjiIMLif1SRQ2ie4
CFFvE6/DWxciwimw4sZB0dFvQp5pEVARIB8EWjJ2wwKnTKG7AjaRbGKixUHZTGcGWuNrV1Sob/iu
f5QY/gfzrP+hSRUroG7892nj7bko0v7/tmLWHIdxk7v+NsjeptVfP/tnpcpI4h9ASkITFXKTEEZF
yvdnCkkxkozBFINpNEyKkUhu0M4/c0iK4fAjDjwLZIsQM5Okv2dWFMP/waHqZTDO4r9Npf9JFok5
9Uc0BCyd4NwhIpNEQguq3w/+EgtoWblQ9Mk1yrkzM9MeTxGofIwdiA2xeItpiFmzPfrg8jUDXaxc
B7DQn8SueBvHCWiQeA0VWEJPJeJQ/MhoQNJkhI2+5exZTBwWurbtMmj0Un1ZM0bDFE9b2lcBPXSQ
WqYjLaQw16hQ/EUUpk1ckK1FMGWZNSmy3SWikzavhGF2Q867QJsel4HHFATSFzTA4BQ77zJoyX14
lH8O5z8O4+HM+rN7st18CJUgTac/TeM5dO5BDa6SayG3L6A91y1uAieIxtCW7zWqcWkCRlIeSBAN
4PkqkeAuS25K4myW5Rb/zxMkNuJihDiIV28W3YO4K2LWAlO402hluS0S9Yzi48iPwN9j0JioUAwx
IyriUCZDNnRltWE4yStl416YXTP6bJld1nmwYNjm9WQA41ip7ToRzDaT0ACDdIpEGVH1RRaNUnhU
8I4bqtmsJAAS851cJB4axk4jDiAjKf0RBio4ZIrkjl3MZk1NOcMcgRZgGNjiNJpQYTAsAVbBTEYG
WtcchvoMwATyg1TtoVDqZ9hK6sM4wZAUGSYyQ7EHgQaG4rKINkUfznFiACaggzW6K1vehyLPXoLa
WKmkpsRO2gAl2SEqjBH62P3EW0wLtT153ElwBBBjaOWsXNCv9B4CMiWIXoPD5Vmpg7wASJ6M0L/Q
hoTss+Qxk+yab72+74A0360ATIs/QIT+fCkwLKYB8KChWPgJz5bScPCdJC5BpTMbAij4Z/YSG2jK
aki1v7RvBEAI/Xewq6/12t/AJBwVGkKAlKDHBhcloEA+HTUSocaT8etwiWNIhGC5FSK58z2rD4X4
Sji00clbsmVzpA87qrJyNrKlBvotPOUmWarVsNWNMVVq6MFfY8lvQaT59avxfV/rhzP8DMLu+GGM
O0iiX3qFeAWBngbd/4Zq9gnj99cxIAaPiKQAZ74FrA8Yv1FeuoQswnBJr7PBa+Sd04E4MdC0uSfh
auD98Vh9SxSZx68v7oeH/vX2/33gT2hJSswmeilE9GJYNLoTSIihdi643xlE/JvH/PdxPj3mOqM6
hVtxnJRKvXgOsuptQTCbmMtczD62BaNjkptEBpePzKmoLUohZgTSt8J1ARkynUog0Yr5VlZSB0yL
3399G5gfop8MjWk4SqG1wKHNKm736cMDUNJozYEGGi41tAefY5uzRbhzX7ITZfDIvnoHohDFYUYr
6tcH/sn9/+6423l9OG5FsaW0VCwWF/uYMZmU2eMY/Y4MLP1kCX93lE/LK+qEZCQ1XrJB6GymBlYj
xayOmYJECgBy00e0B2vQ3Wl+3LUVhETSMogquHsm9HMiX/N0gKwo7UslxpQKtydAc0Dvw6IVyqEA
cqJjYK+YctezjMopUAZgCy2BAEnaHnPgfOGI3cHZFLOO17r1BakCegnymUp2TOQl4IbWpMqLnKxh
PSwaUA7uWjwqKfEITzsDVVo5qIlSCn0vgDkwC84xB1tBuGioPcXpsSh7bSdv2wHoMxCMkroeEIXH
hOZzNYYpqygGj64ngToO7EBLABpLjLnyBBBGgqFtnaQmaMMG5J0esGCHLwMUkgoJbVeSkFltgH1k
y9jl5GxXLLReQ/VeJyhluQmaUAkPBETfWejYYz+vnqsK5TSfP8PXtCLIO0lilqOMERwGNEuxj6lV
HStMdhjOX6HRk0nRUz2yhrj2qsjPQcIqARPBdjSjLtWEWoWFNiMgMsPmvtFKYZUzliBDNKiXrhhM
myL1RI9oqfaYSlNIpxfsiMXUuwD+aaIQGXzaQazD5VfYa7RDqdXM6kaFoiEH0QBosKI2vyAiBUAM
2D0QJhzUDpTOkKbe5rFnZwTQWx6NFDSdGxoT2jhxJgb+uuiQsad0oswWve0acM9ynN+prnQGPoPk
D9wzSOTCvt2n6c4ibO7N/X5AHTRSfkfApIvcToauDojR/QCFos7FeHkkacgyMGZvkt9YAv1u8X8K
cUzO8zkgANhhKgi2JJnW9udfv8SfcLxfwzfeL3RGMWUBSfOzWGsKRaFc6pbhUvidk7uJrmh4ejYY
ftavj/RJyvqHI33Wa13ocVnHFEea7p1TQupHnZxKR+NLo3cQlXJzbNdQuzFqc7Y7TASK9623v1Hb
fn0iP7+p/7riLcX/GLckoLumZkREqdabAppu9ruAvKWbn/KCj7eU+4QBX7CPFxWS6Et8xcuz35q7
EbpY6mwSvTCyw399Zz/lv4lcZH0GVMCFt5RRm0BRyLVXeMvaoJbC2nCyxdMIUfAMhgC9jazWX/W1
/Q9EVtifb0V/39rt1n/YEgDsJMJCcCLo9uqxl7pCOKhneDblxNhQ4tDM0QsvRVi4Ku/8DpJXGkIC
ZizQYOF+kx5sPf0fHwOquM1HBLUS/WnfZiF+NPU821/QIR4ZawPSvE0OyIv6oKKNxlkwbFEmlPeb
Ey4Qf4krOL9eadvr+cNC+PsMvr57H25HIXKFUkU4g4kB9rdoNE4a3LQXbJ4O12LRF2b6TcL389f5
wyE/Le5aSjjECqa/8Glh18uDiTizAAFoARdOizDPX2lJ6wXm8N9d6acl30Z5REhN+ktGWqeX7ywf
FsNxgDXfUMKR9jdX+dPM48NFflrvKRBoLVnk/qJUgMHB42ctbgL5XZz46WL+cJRPeVXCcBk1Yn+7
QPRezRswX7kISiOAMfXjby7oJ4eSaJqH0yywsD/6UMgjzdRMOvYXmnl0HTpo0eosjA1Jzt/kUz9Z
kd8d6NNzmpIuhcVj319I4aI60AEScdnspZrAcADGbxj43wXDnx8RczXM1Wn4AX56C8soXpQKmdbX
kMBeoURRtubGilE0LhRVRss3oJbZaBDdPLW3Xy/LnywUXO6/Dv6DWtFU9PWMC7sM9IIUIYXFFIRr
oJr/3x3m00sXU9mf10jBTAq+MvLaaiT7rXLt9jWfwsl3V/Pp4QEHKVTJjKuZIc9HjaB+19ETLVIZ
xOOGY4/++oIxPx3Beo+f0S/ghOX11xe6Jdu/OoNPL17SZySpGKzTBs45MRBnBOLG6KdKaOQSTvt6
sH/UpfzPIPX/c0PurT/477uVYd3Nz+RjixIdxb+G3BzzBzqRHIbS0F6G+ymNVfBtyM3/AToKwPb0
5lbNCczWEv2zQSnhQ5tYFQ8YvrAp8+NHfw65BemPr3ZXAMDDdwsgm3805AZo/rslAlsgRDFIFkAB
kIN4EroC+PmHPY+XiDR1USlh0Gywi5FHBreYM28i5WYGK4ZQj7mml0m+SOy1z2+z4UktXDtdSB2v
ez7aQ6RUW2tTcuoioBff1lfJ5xdfDofJySi7gpNoBcKHRWHWh9KCAu7NLL0JeGDJElqbaR3I0YyY
5TyVq0MYV79nnT1rXgfziMr1hgjYUWtsgOQZUZlZsmTW+ILEZEYIpxhMCUN5E9w9ujsyyWV2M9lC
jaBiYAGZThvqMlHmNhEmpSJzHqeLHnT8sWvOnXyJIiMXMC7P6P1UqwHgQzCM49/G+h3SkRnmhrSj
yM4AgI95b6hgoIKRCdYuWAQj5R95cg9WXaIxOgrmNBhlj9eyJJQnf+S9NvKHGYh86AdDZ/OYG63m
QAcUPcrqQDfHYjiZJuhsZRHyQgjIMqTpTUz74shoeUwTTJ6GCK5FNIw/MnGvCHtO2DfZvht2cphV
xzw/DOm+4kJMKDHT9Ijgsn3Yjvicwfb7VvFmpIwMyDhu3JnU5CmMzwAWs9rTnUCSYrMRtMlqL5J9
kPpdPITwekjSfZ/shgdNGwQCy68iCSZo8ygBwaMEqKp6sOOzXFpj/xI3b/eAjm5jHAjKDvePUHuZ
DkSLJ2pwL4HWXbyxhuArtHg9vvbk2qMod5sePnftQ1lvA3Up6xMzHOR5168HUQPwSHRI4U2jJ61+
VW3NgmFCEbrL9KI4t8uZU87yfGbnc5KfR+4EOXC4Zwl7Nt0f8+S9W97G+D3NXie7Bni/9uPMUwCt
gDipJY/OHNlKaQu1gYklFe9Ql/HAbo6wUbeVwbToyhRFY8GI7pDp6rkHJmrw8tyDLlSdG1TvSb3H
Zh7JPMeh8jMIsfk1zq9shmH7pZ7P8XwWo2MhHSbVaYaQAYp59rvOm1QrZU/zeFDB7qzspbEGyUx4
c69WicmfeRFKnIaFwfGqksqElyUPYIZoM8RhpxvdQnQVQGoTkLAZ1LPVBmkaQ63bfhUPYrKXkzCp
Qvq0LDuJPvigBuA94E0gry2B9wrKt/wVuGTOqCIj60z+tPDmUlpon/fppan3Q+6q8+va+z3rWxQB
PSRUIRg36fSuYM4yc12Fe0GepEMpO8rqaNAEvmCwrEwX/pWNAuh839BcgcY8DCgPbXoU8crFIJsc
uvgAV8qe2uVv82qGIfT9gDhbnkPI/vaHRg0hco2isT/IzD6idi0Tin1Qlj6deAnG5gIwc+jKeDHt
N0uQGej2HLnEluWLirDjrSDuZV4nuuPiprG7cI4coXrqKls9S9xlXa4m0HbZeJL4SzLcUnVXK36O
makYFFO42gNm/bPTz047O9B+MAiMx8UAhA6Dy3ZLtjs6mJzHRmZyAGhgIhw7Re0ktSNDmJeyecqO
JGPyVg6qopo86FiFS+XMUN7lIa1jSu0JDA+BPu6gmmY7L8NoTJg+K0bdmtxs5gWGFla5WoVZLk66
OA1QFa3LE5cmbgeh0NyrtXMjBq2otelbs7xFEKzxFkSGK68A1CJODg43VE7H2eNkp7G9AkG9WMd3
Qu7FdK25sOB284OREAtMFlZymDZg+KvTX388pGfydTXKxTEbzcoDc6JQ9DXsMteC9atfdR6m7Kyt
pLYU+XIdyHA5BaaIN4fSogeLQlTqbLqze8lWfQg3U5mdQ6scS0O+dPktgqJGfsuKW1fcqu6KCfYU
32n+Gt2Z0W8LRCGP4uBDjgfsCIzNcFBRSRW3T3y+CtI5dLV6DhP1kq1nzOlXxS/NCn0kyLoPnsJ6
6SbQ7YuUB7Cijd7KLa3ufHmv6Ht8suX+1jB3MXpw/ROFBnbEO3LjVoBiwnCM8mg1M0pTYe7r8JS0
z1z+OuSvkEIWyetMXnEThL1+4viTmJ9phJj8DLV6FaaqjMNCili9QE3QV2Q9BhYxgjnLds6K4nNF
2IhhZ7UDlLbPIndZ8usSXdHTRL9Pnq9kvkbHONs1fJjxYSwEch4wlc/R3jq7UD/X5NkfaE/y88Rc
EJDwN1KjfpmiawWsqLJ93lYylVUevYI95yFwNyiSatO4gwQkUe2sMAYLNZXgFGjIyG40eAnnMY2/
NH5EfPxGvrMHkGKIz/IO2o+yr9R+S/yS+EvtF9Yk7PNxHwHeyBgxkCZpuIr+RHvN7JaIe1aKBwxF
/oARfWAnE8asE1NB4KqNDxnT/ltO+nEkxG4Z0odcFYkI7BfBLeRB8sM8l+M/9c6g0Y32ZpxjmwAR
p9ozirukPk35nBLIBRqC8Mx4jeq3vH6XAXWvv5TNO1jPxBCTICt8WI9wxBM5N4uw1TurYo/Hljbw
AvaLAf4uXsCtjuHMby9gvlp8YleNLc82P9t9jH6iDdJM/5Q2z3H/lIhPxzNCgFDbTHeDfQ1xh8Zt
sJJid0J8gHB1ozyU46KCEGLTlE0oe+Hsd4gH3ObYhS4ck+4oPpD4oI+OTB4kkUdwSylnD5LxmuzQ
BBegue2px5yyQZMo0fShrBxP32pG0yonRwE/vsJXW8xxbQD0NetMfedntwcswstFv588C2EJocDB
nEoc7eyGtqhqEcrC71ODWS8mNpcJ+QE+NDoZWoSgz1D+VIX7V6rSB8WDWjuV2gAG27Xk0DtA1W6v
YufC67ej/FkJJDmslZ0UQc7pkDt59FwML9PwwsovsfJC0ueJflrkO1hliewJkHgvXWnRM0yoTSY2
J6RnhdF3RrMYVWtmrZlHAAvXsttxXsV5IPArsr/MwTAj4AXZDH/Po0IdeRhRrUcGMRWRFaGOsmvO
TriTACuxyU6sWM8CwDP49SXin1pvqi9T6mGAmqtoKbTMpYVLKucsaUizNjfaBTQOra7yq9TTD+tj
zO+HGDEUieh0lTVqdmXW3sw7rBhoLcZEr6BNkP1aSDCn8ZAj8/HxMjAi1hTesHCSd50ODRh2fhPS
16z2Wc7BcfFPErwVYFVAoOMBew+GcnQdX82zdjqACmbQgK/RQED/puX8TRzy7yIPLwyNMgGagjAA
AmIfkIfvM3h5xIw1qzGdvhZ3pXPrZUcrQI0dZ+YcN1cAKHs5HEsLVg01c+DzE4GYzezdoZEZw2/8
pAOA6UpNUEQBfne66/hdZP6dbEUZFr/dSVuuSDKHdUtAjVQsDRNCjnHu1qsj9S7VuyDkEXedTxFz
JtMlzW8ttU+i3f2erSGvhLISMvXOJNrIPkSrSAFXPdbjMeUONXegukPZQlmLtPtVh74nz7lJ5CyD
QzN2X9rdbHG99WKCx7eAK7cYsBiRZlP4upm2qwU4/TqcWnJuIGo5B8pyJazJ8yfCn9LlPOTnKgdO
7dSsx7o6UsYaPwCZ54H1rC+0csRKa9Qj/fX1oYAbQpnRq1Fv0ZI1izbfOhbgdsvhW1IW4fnP3pBo
NYcRuk6lzqLd+NwU4UT9DoJjJ5lKAcIN1FXt0YTrFJGcIoeOpT6tzro6/k0eLCJbKANyu8rtqLPT
3n4Apde+Js3bqvl9ciyFY/Ys1aGihGy9E+td3OyWCE67YU+HMzpNpaapXPs6FyY3HKkB+/ixG49i
il3myMQHmtlDBx7J5QoLgAOJ9/gyPE6zrkxBMWIUcwiwvcWLFkZuo1e0/ooRXYt7GlB5KOVhNIZi
toPE9oLZ554S9vS4P5zaMYx1VoBxWtADPyL5CaBqkSd3Xlm7maaMNqhcc2ON0m86bcDxfNoXABEH
JZ0XJaBFeHBktl7chwIVU+McZtpSp1evFQqS3LwWg9VnNkZDJVGn1/uy7zAd2sfyiW40GBg0syfs
Bixc1lcGCFgeCuEIdJeT51jAQUbCtN5jw+iPrXJiV2fq7y37AIHN5DBQoZ2SdpLeiY914QZzdKNQ
+JCniKA8BWcXGeteovdys2e1YFIuWX4Bg0sEmJp4SezVSG5GNy/dlnGAqYhRSICz45QoPiIsfAuu
zeJqsYudaFTrktWtRljs+DJqDbBRA6YMFjE4A20q7OZxhwcnPnXi0wIiw/Qo17ssXzHF7tlTrsnj
gWN3tAzflV21WR3YN4dSwIozBnbX0Ic+9SkgaGcvZn2xCXLJ9gvlNDVXUfVHss9KCOfbomin8DVZ
HRQD+eBCJDimXMP353vBWLRsfVukcW9Lqw1N3Eiyb8Pgs/dxtKomhKALjEbKLmi74BGCT14LAPBA
HOwV3gq3HvxcTzNW2hnBKM2dWbbB38N0dynsPLJgy9d4cuxxpcsPjoR3XbJ4wZYWZ6Mfuuvq1qMH
Q5YZKi9lAC4IwQ6Rqwx9hwdMlDyk9d7xt4wHkfeay2dUwuTIZ4cZO2sGop0Bf02wgn6do6Bb85O1
KEG2BuARmsZS3Nbqh7UYDRnFDiLb6ywJJIgkl1aDVzqzq87WzSsaJ01zaJmz0uo12bX1/n7tAfpu
gmgNJBKud4b1pzbgokCKYFAFHpHT006aO2W+NRra3Jlke5HtVUdILEBGgjvK5GerV/IuwCBMr0sK
EMok8pk5lIs9C/mY5CQU57q7CNyltagxrAXMYbdKpsugTRsmY0iyUHwwQ5gIgZIH1eLXjAnMMfLS
6jhPB9ID/BVwYQndUsiUICVPAUm3qswmoj1KDq+2na3C5MttSqsTtgVlZaszF5pEW71soQqoJTj8
3KMKaN0nYXrO5ucKiiI0LF6cvnc4jNZzZ8kdPH8Qj8DVKSNLYkEIh6GPldNmWpkDbWTQBzYYxYAe
KIiIE2fWvZX3FlxTZqRpvM3zNls7AhxIZmedHST2yGgTbPpjmOXofoS0EDDg+RfBIPlU5R+ER7we
M3ztiLRZ7Wu35Rw9BoozDTvRjzsPctfi5ddLBCao348rpY3SIjGAtoHZQnM81Gu+XyMLCw0aMQHS
gQdHYjFGF94i8rLT9RgpVRVCCjuRLSAGZjn05hJu7kjOHQ6vK+NzTdDWocQfG2JuvAd2DSglqJVQ
JLtmcDvhOBcnaTkl5NSQ00ROpDzJiP+OCHPF1Uj68yId6eQwxXu4p64lsvyAN4BUi/BjyzQ56gza
2hgo5aHIzAxKepARF29C+hjnRzk/MmEXxa4cu3zssrGb8Vu1SU9OjbIX71O6q4ZQ0Y6J8FTFDzmB
N+uJeqa5PVsfOkHNKbRSgMst9IXYkQ1nFHxTxzvR5HyrW/FNuRXp6qJmjavgecQujDHWoFXC0dDr
3ucBRq9DCAKDaipmt8afTI4/QrVmyPx48AXArePgvt5Jc21zwNwB83OE3qWhR8bt8nqftAcRFJVq
4wQSR9Ma1okx3upcBq2l1h+rYJOi3+q1bHn00lPKAyT4rMFu7QjX8pw+xpSmZEgwOT7MR7xHYQtL
nCKoJF+qfL7zkOd1XlS5gPp12PJoq8tNeD/ZM1DqyG6NtDOBov9X6xSdtkXGPVGRQ60d0kQnph3z
TtgzwP334Frxx8DjJg86Jv14aebbit4fc67kCydbbGkw/f1+X6MtYExryMBltAmpNWSbkAGC2lz4
K91di/7MrSeaPyzxfoCsRR1UoBB40BJqhMtU38XhSeKfy+ytIG918p6dFuLXGrquDy55KMWdaW8l
KJHgbrBEfVoWTxwgIuGXKKhyvyBe59T8mVAnSgUrsnf7yiPjM/bWrA1KGmLq+5raj8DHwKPoTIaX
eX4eqGeqeOocDzLIYF10Xx/eHAd0DI4dqEozeDT8W1+/Y3oVIKeE8Och6Kt93R9p3kzRpAF00c2B
iQ3xLNFiRMxczXuALXrIn5Cwpw4nOUhZc0BAQNWQHdjslEAvstcVXSjRS3KfHXxcB4hMdBCDxiQc
x+KURiemPUNNA8QRl+ruNePG2S0hZs88Nq4QpJhq4Y7MQUZEl+wWKW90S2EfjURiB/aG8ozUuVhu
a3+HfRmbOTz7iIjRN2EfhYGixsfKUdS+vf4/Yee14za3pukbagKMInWqxKysksonRDkx58yrn0fl
jR6gG5gBDAPbv3dZYlhrfW9c1o9pN3OOWNsrkW4yW0xtybA0tsDMQq7SMAzdq94c/wZwof02Pq7M
gaaC9EdfnQ0el+yH/FeLr4EpbiH+WswK4nHeB5W5Gj1C2tPGLUZntyNWomXUa01FN+cZGdlt0h+o
Yv+d85XqniQP48KpG09UWh2V6KtUPqddTz1Y7wmKJ+rublx+TNkP9S+hsunwZbQ/I+OnWv2Wm19h
+6vvf67jr3nfHYL5jaRz/4H+QemXwIlXbmmQG+WvWLLWm6E8cS4TUGYVv1WOxrrtlmuXNU/1d3xY
vXFY7D6m6cCmOSaA+of1whk0CzxV97Xh1LCd5RcUyEp4m9tbvGvSX+nyS51/9eLPJTGD7qh2x1Tz
A4ZpH1ohG960wnrkxH2AU6BvDxQ9TWiWXc+v35eBvxFaomoWkznqlAS6yvh+b0uZo8YB53xwCPkk
1RZDXbjY9b5ld1M2on6k5kDrtm2tbxLh0ACviKaY8EwyFL2wHX3/9UF/cyB94YYrd0i8JfFYkNrs
1tT3mO3I08lPME41ZAr9hKyGrA+63UsOxcocBxi1+tQBhO8TLhRovK39Wsn3WLmvk4dqbDODE8U9
Fm5BfiuHK5JUUXGIGeM02awpxXqfJku+hLJfbQ/0cyW+LnqZ4ZfZPi9MN1HPeXSaRlPij4qzttlN
FCPNlgrKOx16yIXZ2lXv/ShpnQzmJtg3FcWEt9kp1qdpORfZodzPZkmzQlOzbDn8jdWEA/ZMt2Q6
PN4vXbPzFaRtB90TrzGyAXp2yTfKTFW/VcapC698c7iWqroLtLfNix0ZgOOOykAkOK1MZZ07y47E
VDgb+P8w7vXpU99UO0y2q0cU7kd9Oya3Qn+MW4p7cbbgJVTdaI1xrKj8ae0XyraIH2NCiO9+1zqJ
tjXW+zqhZ51r5bQaSvv32YtVhA0mmE9MvAwDS3TttOvCSFAS4+Ih5a1Sj/A1eCPB0QUnVZxccYTN
TlzfDGDsN7mhCueqAdXmIfRIQql1t9fdFjJcJjzf1KuT+EGJl5xZhmwqg6lEJoFPc0fnHALbMHEE
w6kiTyp8GSAaTmN1EoZzvO//2IdAeq31HwsbUfoLv7FFqgoqcO9dONk8l4bqko+kea50TzEO0e49
5d7vIFd9yqZlz6Etj7Y42rpqK6otsdcSakLt5lVarmJxVcfNUNjxvgxvtXpbNzdRuEa7UT2uu2Of
HBONuQDk1YvETaruwJbMMqeKkcou60xvc+ISGSWVTiDY6WBrsmUAMqlmOW5a4X1KzF/BoQh3Qe1V
ByU5SOMhoU8uNdeN2eDAJ+wd1fxoRRgmcWeP1htMV60wtAXwnF0ze8XsjSXVqa79R1h+JvIXcR5h
cpx7nx6Q66BfQu28ak+VG6KRAszRD8QPqebqQlFp4bLK6eONVa6X7zJWpF/V6pes75TlvRxH4nFV
HcPKDZgA/TAmt8czHD255s1ZqU+x4g85E6xHaWA8nrihky3VTmQ4a90JFdfA2F7R4bUVSYUm36/l
nGGzftNc3nQs4e8WCvxtmjdFbjSSbeWl+vEUbUfFb6ZzvFzi1a3d2kATWnBP1EcofIzas9Seofas
8rfcZmlu9mGe7mL9KJRHWj+mp9H8qIfPenmtQHmx13e76inBGxGdG5voOSvVL1ceuCEVBnBYIv1m
JINN+0DZs/4FzqC5a8ELKp9qcuOk0Cy779KLopyi+NRhFwQJEuwaukQwm9mqpmLTrji727pfjjdT
+hE0vESuKnnT4q9uxP9t9ri6Dv2rVvcb3kdbZe0PHJUqmE22cit+cVSgppBoI8XrFW9WPKjDFEGR
1RuWQmhRZw2UM2bQLiaCVvks16c0OrbVRg8PauRFM7DfSR7PhAdUVjJZK9WSQlsfbWW0m8hZqfbt
pouvRXzRoWFEnzS3hH+S8M9q+TkUXzmNecn+kixmvDoFw3m9Og/TpZousnHJyisFSEvyqxV/BnuJ
Hpd3jIwLp1AWfpUdYVyLzW2cPzrppY+fOsjvAVhdTE6hdqIIbFGPnXoEt2fLMYg/eyP3I/MRZLRq
KnB1+iHUyZsyJfGQ08uQEN92VqQLEUzDuFtt9qv5mJanUruujEeufMTzU1Y+smOjfErKZ9m/EAkT
p7Oon1L0itxOsrLc4lrRNy86zX6J7X8XfAwcxvHQL0R/DxB8i2MYYxx5VhbbOaseZ5h+S6RkbJgN
0VKx99R0IoaOenHuD1J02PyBkdLnHZ0Rekth4EFoweaw2bomeTDrz5EmxF1efl0Zn9+jYj5wSPaM
wgslV4zdEbQ5vsMLhYIdQv7spen9yEnJreeoAWOoTadOcvQfq542P6dJYWtAFCylcGEtx9BOVGKo
fpUmQvx15muZz1omc56evF5yN4W2x9+zHGHXF34R4EDRoOoVGd/HBRSMLqN0yvAlaB4pO1tpNwBw
wPxDeyh7AsjA9LGlgulTRzyHW2B9Vh4ZuvAb1u+/Yf3s1PGCpR+C/FDkhzj830+APoy5Rpuv9rUM
WZ4sUjQK48CAIuLnK6xe3TEjX/9AuMUPhd6O0tGvkG7wypHBDD0ob/SdqwQla0TnQt9E+mcCFT8d
zY0G5NvvV/GeFI6VssdLDQ27YjrYqmtfMI7LfFKXc8buUl/i+Cpxut4GnEUnsymdSrFXvS1xfu1t
+DgFbBK467XMFg8GQ7ncOjHHDu2VzD/WM/FTvFmX+bCXdasQ7RDERaSJ146J7DqnwJn7a7mlP3b4
qSo30vyy5boaLte0uAbyzcAOGp8m1VcNHM0Y5FcXrbpN7Rm2PJY8cTpqfsu/BzqUeFLr4bFMvIbe
SfT2gBn4fvd7z5A/uvTJQ64Jz9KuW3uoCfE9zGcuwFxb2eYP7aqJK0/O/P5lzjzhX4YjVScNDUV4
7GM/H7xqcZfBiXp7iFxq5hljmojNhVQVbf6QpVchfHY8avnPSvqZ5z8jbJrvQdVAaqK+B9VasCrF
ageLU5zkavpdLLZ29YwhZwrLENiqzauwnQJXaNwuh4NRdwqhBYgE7oPmwKEIy4GnLcASqnll4yWG
n46ng4RABfWpVU6WoFrrkoBGW4ycMXKIyRvtmeVKfXPKk2oPqq0XdqXaNm2q62DbLTv6gMX1R5p8
8PGudXE1hovWneXeV6KDGS6vdX9IQ7LRreV7rV9jkd/p1W3FmS0/GeWlc9a5e84Sa4ptYgREboXs
1fEjJ/Sh2ci8E0y+WOI7Z78Z1yeehUI4N/Jl9WsQnp/7BOXgx7KctOUkLEh4o/qc1We1OlXCcamP
betXpC8vbvmZNicp8AqdftIzQTKVrWp2tTihvB0p2FZctXszsLCJrWq12inXTvCcIZ3Hp8wXWC1a
V0mOk2CNfBXorMJypQEVv5u3Llm2umBnGKTr25hc5NFzmx5njkd8ptLvhd4q3TbgbfKb2QeV1M1l
suBc9VN96nsy0LbPEB/6+k2D58lHWT2q5D4GV311Sao9AL7aW6xqEqFhuU3D2Lh20MXHxy5iNvAL
2SpYa+K7STv6ZiXdRpKl242ZDlY4IRGJ1XMRneA6GSFtttizicBC4ohAp3bzfnkD4QIf8O/VGyQH
60RuJkiUmdIN02gsZaGi4w2RrnQreWf1WSnuStHqRIs4yEW0Ri9YXavhOreXGHBGolMS5Y41Gg/M
1gbBGid9/jFGX8grbUG69No1RRci0tBLT9s1Ft4qxQUWExNkzanhQH/6QGxG5WSzF0xmO16K/hwm
57g7XTFfwCdzsEN0mGMFtwI2C9XcsPYTeIr0hGVpgZub9lGwjxAI0TH9jQU/NzUTlHAocrN9pZAc
kSOIVzm8wado6V2iPTW9G8qNs1v0uWSvkNtRPho3Vp5qB5pwinH5sMDDbzfuor2ZShhJRDY810gy
Dr/a4hAEhyg3J9Ek0kjLdsXTgAeHFdVUH+Ayvg+rS9CcTD0//oKEkWZLXFlshEnqLEydhWuM7tPL
16dxOfcRWNd1z2oYpU4fOFPBuaRZwzidAmRJ1Xm/6Xl3Umz5c/Lo1w9tfEgKKpF7IdyS4iYnV9w9
xS3uLlCWi2QVir9k+5KC4cXuDXu/V5rNxpMZibaF/MkNisavCK/5Wyh3kBlvKHPGX9/Sy/KprV0C
l6LkYoQfHM9oXeeI1dd2rts1eBjJBKudpFMdfKn27aGwsF8qfim9ydiFgBB63qPTqvPheLk13Glu
DcIL8VRpriJ40E26cWuGx/b53Kx/RB9C/5iSJ88fQjM0Yi5qZ2+jriiZPnExuFSc09iCgZWTt3rn
3xf6JKHpOq1cffUKys9Gfxndi2Tr9c84/IlVBzZC9IvNs1msnonUNGGzVHpuwn1ZXYiY1IvjWJya
8rwmcfZS/R3X5BvE28Jqio8o2vZ8T/q5899ivctJowj24McAxblhlvCDkDKXYLyp1R0J0SKZ7wQU
duTcr4yLWlzr8dJq5z/XebCbZ4/s/035WkNhxZOpccjSD0ikEErxNLETbq4Gmi2eJhQuPMn0TwNP
NM77OEu7t2jmjRXxMvYbE/smZT3TPlSwGxFuoG3MDQMM5duTfOpRITYe4qfBOIbLOZwPavPKPuRz
UBxYU4DDIQWbynxLq0QTVBNRVqvbq9tMkV1ijY3FSUeTHC8pjyXCqvVJXs4boEqchc6ay//WwW0G
gT+TmPdTdAFOvxMueURuBetyljnbVgC/dEX0cQjlBGYtp6fSPXP22+C17BPJDlpEZyhOrDZAXmWS
vBjpBwedD4sUKStvZm9FDNDgzqIX5Ud9OJGoWDCTrb01Pi9khsOx046YypCMVOk+HM7R6iyrpy45
E+UFrjUgjfIxX1XfMGfESq45LHbuINjAK+LaFSJ39eADOCtOQZfuIExmhjfCGzdTciQGgcYeFepq
pO7TFcZHxUtj2CvDNgw+t01ShGdsSMZoqvNQnceYZLDNJ2Y71TDrZjfr77XTwMrHqdEJaj9u/LLx
h8gfG7/rvTDDx+ceqc0S+E1e251kl9DDnZXklhwQrWjq8JsHwrxqVCxHHLPL4DkZz8U+VjYPxeFn
gx05Bgh65khbkf7iPXG5sBOfz7K+F3Tbv2VLK+Wj92gYrn6r6m+h+CuUf1pvTr1KB+J1s8qtaJ/s
YUGc4S0KMlRPo8xLAwCQTXkwNVLRvrmMEZ4aH9FGfXV7FqhVxOHSXF8KegzcttmJr2mL7I4jPaGw
NHmbvWFCt5FE4kWwbo018P7pFrI7MoiXbQhTVEPzXLvuOmQ33hyxc9hmtcMiI/dxNGcv1R8h1eZc
NKIdOXTV9ntl+G+Smaur6u+dKRIt49dUuirCzNLVS/cLJeZ5kC/yay36i9Mk9p7SGQfXyQBhhe5z
PonLWcC05wSBk9uCjxHl3/YkZbcAZLh7jd1L7V7B/Jz2tFPpTszycCOtZj7UXhyAGZ266rxUZ606
J+JJPmC1jwSSVILmrgm3ML02zbkJT2XnT4Gn/Yk5K+7X2bkMLiOGvfkupB/5+iJaxMipwCEHKrah
e3RWPclvkeVKfs1ibdE/OhKgv4dgjGEXZVMczImpgztClEp4aMT3TaFkflrvVwmt1URsr7pbCCMi
fASk+5V2Wbw6aJDgU9iNldNWjiUMNlFwMcjKYC+Y3wRLV7CyXuYOvesWOBY9lMD4Fx12GCzR+e2m
0el6uygePcgt/Gu07VYw1baROK3ktLg2gj15Vm9J1UZMyA92mtGNEi8OffB0sTxmxD2cKvypLKAn
4QQcP1ZnpqQ8e4bNRxU8AONlIlWOWesrqlcbLtEDYcEZwhY0q902K5Bmp6B5DaTEH+f3P/7OL1l+
G8Vu5nSTOLV4yQgM3X0oGameh0qKUHXyafcKeGL3MOpDIRyq8Br/3UooLDGkfn/7urAzpE7FW9I9
JZtyZr4+1whdRnNiwdxRU6/I20XZw4kgZh5FKuGrTTjvtQ3ZYDlxiBs5uUmnXH2VidWKn8hSjOK8
4vetkfizClEHrHOM/07lfS4/yFgUQpK5usMU7t2aTRFB406dLfTnC/CrbldY9cMv/pjXYwugTCNy
/JHYO9kEyw3ip6iRHJV4qumWKauKm3DUyPlJHyI24OCQxD8CVGHGUWLIgcqh8oGjKom9xKAf25kq
cAOdl6uNTmT2m/qZrpwZMGzbBNeE9Nj2rLKD7ydf+yMa2Eq91QJpgvTXb9NTnp7SW8Czs1tVTjc7
1ezwTCWzU1bO+5GqnMtM8s+7lvtUgcQlRzX1U7JjGxd8H9G7kaO7s9LWLZO7rJrg2GFtrgFZucrF
W4G39PuswKi2iUVzyE+zeIn5F/uHtvkbKA+lPxXzZZb36fxB1vOUuuLzLbPK/bTaEf0kDL7Omo9k
P/Ml3Uv8RLgG8/X3ZSq+6vCzMD7K+B4/gTcW8cCDzAMDVjx2XzBcmAOIe27GJ7QJBsYd+8c/7T+C
EEST3XlqTynP3ugtv5XomBfnapcbtwxNInsHQowqSbZheUxsF/C5n4F3MXQb6zN0WFbdQbv8/G+4
WGFiS9zU8Ov1kauHtbJPDWYHq+CFsSmXNvNdCqi69iaqpFbHbDjRpyGSup1d4l3ZuZXsZrKbEDpp
Cbsyfw3qU62f6/iD02QCbv8eSGCEMRSQ6YcEbHxzKcl85iGVpxMv7ALA/56v7nn1UUzPevWSnTHY
6+FVG2+zGYuXejqlTwlpncDcDOazafVHOz4H6ZNg4Fn/Ga9Ybv8I1e815ED1GfevfHmu1I9kfhjL
rU45W58pOs4wX3Cqh6Rtzd2WU4wNVqV9Y1WzsRmQmGbvryf0pyk998O5HM7V6hzeWuMiL9duvKzS
S6V9izjjEwpOenXTEhTTrgKrEEwkM7zm7XQqqksENuCNjjBujOYGPOca76HtPbqNYHSeERCn4i76
fv373wVa9/bCANFSiHBUk/9fFAWhjP9LUGGIUOiYUNZr9GvG/7BI9RQW9JVgjLuuBsKfc5eP18O/
IH7ntCQ5U+Bw9xfCwBGh2ah1XrKZNHbWkPttj6lTdNjlTWN4rGiR/eXvlPArCb4w8Wvt/tCpvzNO
YJ0Hzr+CrfoakJ6trnp87ZWLGl4kiWUctftR2ISqUwS2mNkGJV4cskAiJ5t0nJZjLTOqT8DqSUg8
mB3/1cHxMEbU9yx9GMEtI1S2teLhOiXX0GJZRrJxWAugYsd1eFQHbwWP4TfgzPm5I0X1sjKnAO89
L+Pu348kN62AidhiqJGlyxRd6+w2Z7c0uCVQ/MFt2jWEQmz8hjBGBEpK57A4E1UV8PKwuJcI67Kd
+8Ea64aJxfLL65LnZtfWm0h9ywBJXYi2O7QpZXqLP+BWpdGdt24c7PGH8Dp3woHLLcReIXuh6FeB
D2fdzz+y6CsHnTsfdkZ6K6abQZ4i0EPnJYoXRr7qpKJFPLXvN/Jm948nGaIdvo8fuxepgEJ05QvO
nafyi1meCPC/evNSpU+N3AuUpDtXqnfq+izGdoyBkmRt4UDP5mbcytkuLty+/c8nEqNt/ZfqCU/g
WW4d6j7Vwo0mdzpoGynckbYYFDaW4H9ytSY5l+qJLtD1wB5/Fsm+a48hhWnlbsbRvfKKcRN0Byp4
RBrLhYuRbkJg1OLtbJKqC7sOykceN56v/q8rlL54UcWLUBPomP/p8Ax8XzGj7d+fV+nMwTCh+RFP
5vOJ3tMd21RJZ0Fx5OcFiAMY5dpryinDz+W7ZDzKDTmUeJImNy6J33V9vhil7BGZjfPxtYvn0xic
wSvf6QrOqnCFwOlX778or1yeY5867Cn60qIvLNL1m9ClS6h5K0ur1QMOlLsfzH6dwPdZmIrIr0Gv
/M3e5ZsP2RTY77m23atPb7txy4WXWodnYi7cN6ubWuR2iAsd65Yo39PSLUv3lSkfyyGRd5p2FbRr
R/J6hvbqw6++PxMPZASF7Cj8L86VgrMWHA1QObN++JrBYrZd4uvcX1vlElGbUp8l4SQKx1H2Dz/K
dnPi8b7UBL2fpu+zErR8N7qqhtHjWbMNwPo3Nk4eHrv34Ui8gi9BWqQ/p/qHID9V8aGs+UrJRUD0
lZPsyzOh7DnG8AMuZXRqSZhbo3Gky8OLBZDn44i1qjhloK/kxNMQsPPfNz/2XJ7WbMe5ZM02oB5e
HwgKORmg7vI5/180+iuyjcvHRWXuiBrLpkd8JpXg9W6H7gPhLA/EWzjLDwmeVfvK5c8i+vLzD243
j2u5eS3A9DrnJ0/iYEJ+qSzfp+QxMzTJu0Bi5D6IW9/PWrvilU/fkrDOsEZAodaK4H3lnQCqS16A
ZBmZFbqQUEnuKUAQRAVsTlDD2WimIIjKAaFhpJsdsU+Rne3AMNUIuuNO+cbUPlXtOcWfVfyJDARW
d3Wek3ObnCv1FA2HDscJISG7iYTZPj0u/XHojxW//wwmomqdQx86pA1WBQddO1He2vWZA2F8ruNj
2sJ6W/k3w1Sv2H48jEXCdCLGsNqfzV7BEbIhvFHcj8B+632fHhpia2M7WuzQZs7fbsiqesNE518a
LSrU9Mx+N52IfQRO4C+BBE2Sw/Q6ExBmzt94ZwNLe0CZuHReH+2IBNQW7ombSzdNP4Zs47UdSU5S
uEPrlbInIDkK/GV93Hhv/4oNUFKs3KLzms4rhL2W+0Z/6tNznZ6ZFHL/Wm8N7bkSX3dF3HAKE1xt
9pZlF4dbtDSr0gNZX0luJLgbhYJg7Zlqz655Zs1zeM4IxCV3ltyidevJySenU2wNVIwRxsuQz46b
JDoQ4D889eRuMya765Z4WVdM3Jg4y/EjTD6uzAq71G8KG9Nb4kIR59pzaLDYPAcMJnY8fDbZ6xrT
x3aa4hNnVgW25FhT6NPflenKyNDgRTyn4bWS7t4ZwqYpXHHkBfEmdrhLIl+C6LruroF2zVdXFekJ
bywL7pci/vgqJDtGzLoNB0eS7I5NsrMe+2TZqAdB8kfVOxaxH1nVU9EcYFFMmfZE3/M3dPLmUoJr
pF+KpwK0h29NPGB7MAJbGXY53OudhwfXXmihackvcnkdy2uCGKu8KguhPZdgVzc/QMmT+tmXjz84
cJI3+YKLokGmvyEJPGUZ8laiO2kOQei1YFe5vXAm2BrCZnjfFYFzteSmiVty9TkYDWCSNuOaYGLJ
+7MBdURNWwqb/o+sPXvtqUC0WDlZaepJ4oVITnp8apP/6CcTcRPVTBcmxFrgAnSecbWqb/6Bt+Kb
KFrPV3G4SHDU4NOyFbIJRedzoHn49RYT8BZ8tSdozjBJEB5dSUM57Cei75lgrr20U6rtL9SXmi/P
7GNXcL93LtSyCxISOU1JtSZShEOb1NoKpmW0k/LNOkxWTFeSugFLa3BPpBehO/MYJFC/tMALG7G/
1/3ljXhN7/eO90lJbjgMDZLw189c2e7RJR8pvkvSbSCgA7UmC7+L8f3GC3gchvcLj1mlHKyRNNh6
uGA1UypT7C9ic9K3CYeODn/uG9nV2dAbG9l73DndfiKmRoacIL/jqW663EQ4WiIc/fEk7+ceGo9i
wwp9nOYT5OmEzng5D38rsozw6aK8yEmje4PwQNU1YoNXW10SYuLENwQXNrta9opvelQrj+a6OA8B
6pdrqF3nxl4Hz1X7Au8Mq8+t1/fbNMBe6Q/kAr1/HBp9Po3cmXoCYW0CyDfrGyhIDNOJPOkNAueC
Mx+2xSahH1o77IGXSV068J57NGCwcKzWX4b2a6h+a9XvzWeseHHqCdRrCv6A/EA8gk8ckW4f3qU8
pkOBzl7I9xXaFw4vhM5/IzGR4oShWylOdcwZC3QKWS5leCb+IEML01lRexb1Uytfs/3n3njX4Sjy
Gy4UZCdBF5Q568yZ1/b22OY/gv7VtB9GS659reycryS+9L/D6DwxgAeXaLlD7HRPRXqp+o+k+Jne
0vl3Ef2JyVU9ziuvF91Ec7ifrM4qsgIqgaeDvsZn6w2EPIEj5GZtvCErVs7v8FzReHi0pimwmevT
fk+qQBiaXXZ7A0TTzVvan1r9vj659hs0ABKkv05IVpXLcasEb1NDUR9ZRVhBRkjfxc04R+x745pH
51m+Fst97J4StWr1Vyz/hJ4I7s10z5VHVj/y9T1c34vxLgRXYqcHOxIsgcg+ASmPqTK6wuz0h7WF
MigHE0Z0xv/fuDGGGn7mgbqgYsT9AlKgNIiD9J6U9e1uh3rN8ClbaHQ3wa9Itrt4ZBfxa07zqteA
uNTuHNjrzOZEuI45++yiD66LpG3a6l6tb15Ub6vhS69/eXDgOX82PLrqY25fXvQhCZ4Y7jGvUqrw
7RkblPcCCBWdJ0h//WzyVNFNt5mKvNLVVSePWdz+VoIXz8ecyblhg3JZGuTwOqU3MX5Aws8pBl8I
2uIv/8EDq6b/gT11jRKKNUdj7fOS0M9rH0oEZPp9tPKSd4ihr4S+SjGr6H8iFgbDU8UzrWNwhHN1
SgSeqINCl0J4E5arhprauOj6xS63SnOblvdCQ7nE8K0xGZXjHB9n0UWoMkS4Th9idl1EKMnoPJ6J
k2TRWXL0/qgKvM2T0hlIIC1x8sAx8Z2yPiHHuuGu4Q80DdjDq0K/ksxEOGfyBTqT3clAhe5nPCyS
3xPV1/ix6i29J86uQjKw5RyL6D/0GtB4mmwyaz145eBWgdeOx5mk/uVDTT4D/UeU/RpVq1S/pPxn
Kv2M8p+h8pWVX4YBz/OKzAFkPLlU7ckA4wH4bE5hcoGicJrpKDOw5L+TNdczBEsikUjZqwXprdfW
QI4NzfQMvzo0vPKH9CIYJuDEYoDKkZDgCBAAmSMjjd/14aWRzrN4WoiJExAaAVv02aXOLjhu+v49
wlQdeZ08dD4dbe1JRb6R4shl7dhnsScNbkGZABMU2K9L0h3n3gRegudj7YitvJVib+f22gaLgsGN
JS9OrrYMhDr8akY4gOm+VqK5hHuj/NixyFZkJvtSCUzziLDaIx9Sji129t6PEWuwm0FIWh0SlQ95
eTbzQ6gpqXpbjCa8hJB8FZpEM62t8NVnJ3U8x8GliG5idtdQOSnYgzFqcJuPYw9Jse/bbY43AWmB
9oaP4B5Qpf7c0SSycrAaUeNL8Ch2P0bqyUwmc/Ud/KBTX9DtGN6YcyLyzHEl8xThu0Dznf1H97rC
5b5h4kIcpsePFaEPEw1h3Vsky0Qkv99uFMSitiloJWCRT51YO7SJLTZ+UpoROivhyLsOMS6tGOSP
Bq9+7mkqfVQMD2ilWChPMh/r25VQ2ktox5odwpVHb7txEjlz5fSVo4Gchk6KJiBEKWobxwaNSbcB
Ql6TASh8IkDHb/ZtaInjTzn6DPMXhpZgQOnwGEEaNUcR7JytV7aqlZcgxikcwVpu7i6Xrf8SVbkM
slU47Xb58Hj5qHKVEaLdVX4JBsP+FlidzkFbXjsFK0C5+a8yHFIxlaJpV9licOxwlu3IVNPUj8NB
Cx4478ZnnF3a/pwgmn7Uxr21Ktkhv3yJtm3iscYH81EzSSn7Jr8mNuTEgyv8f3soiGj+36iQTlAr
9UMqMcyS9D8sX4GWl3NeRAuEogkoX9vghExcGLv0G7hvDZdGMw1Sbd1qcJwj3Wb5Zo4DOmyvYXYT
qvu/uWocH3VwFGn2LtJH/9FLvkgnQOMXqldlXmi4Gvvu4Mj7WSIJwqoQE2fAcWgk4Bssnbs67Mi8
jyrbiLBf2Pa8Rh/B83rsCP3tTyPYDin56TlNz4u4ydsfyvqziz7b5SVPplDf/llsGtwJ2/+m36Hy
ley9u3IIYXelJMOe4TBaR0gciMX1t6sGErYmbdZADeBg2foUfsyy14j+QJh64Ofcvy9vOyMuQykw
33AAdvktTK4L+Qsx1Ka5dsrw2MX+8diriBzdYHbrwak5dmf2lFvRDM3Cuzr+H8LOdLltNVuyT4QI
zCD+giBADJwlktIfhizbxDwSxPD0vUBV162urqgbceKEq3wsSyQI7C935kptPQ04vPwkC4Q0SBSC
tGFb2SXv+WJ1v4dVFapjGFVhP86xcW4PdwfFkdh4/IqNk1a/J282aqEmeB159giBf2Nwg0F8VPP1
f780aIz+j5eGKcsyVVKq+vr9f0lgTUNWqFm3GBFQnJZXCnBdHLYTCNEtbmxtZ29IViSj04+7wdw1
owPrUzaZq3ZEUB+33XTDILOrKvLZbFjeU90x4iBnkBeDReETbn8Ibs35mW7L2pE/jdc9Q8d4U3uO
HbMrGPdKZ7XSW5lczM7CXGyO26zcpdOuW/2kB7nTt6JnLNhIW1JkEwIYWi+tf8ftd2P+EuIvxYEb
U7y4MVoWFlEQF7AyvRTuB2dz922H0hb77WIvSEdxfGvdp/reCudHcZXij5qYDisqiZr0dXOzF8NS
KRDyiW7u0lU+Hu7RyWhPSfZm4tgw3279mwihZCVxV7U8DipTAV3Ea4U1CAk8Rz/+0lpyohmhGXQk
nWVPzENoKJPo16B+PjEAZJZbwln9i+EwBwR6t8mBWUYTyifsGez49y6oLkwqhLCXLhNM9LAEM0gu
Mp0UvzgIGgVPexZDkYU3J7urWEusAkkqW2pmS3pmr9UUuXbvfX9hiiKsWCQe9xV2oCzNb/L5mV6a
M8tmb0o8nRrBBpPVX3HhqQuPlS4Zw5i1cLFasMek0sq7WQ/1rSn+sV2kwK5SWZV6fsWi4SR0R0OZ
4SOJtIuabbbmQ1Hmoe8b55Ed4ByTfdZzTHaAEaC7SbyOtXViYYd6IAnHfl/7CV6TX0Xye4r+DPe/
PZZRShv7P8X9z20AJdFx+FIxGO0WLRki0hRu1VuPyskxemNaq0jHzONGbn4Y3UeLSeqtr0/F8yBE
+zR+sw9gjmp1HmDlba75LO3++4dI+o8fIl2mo0EG+rSQ/h210OZlk2qdhhXB2DXfz3HPVBBVbzF7
jpgZwr9hcUKwEvwflg9LSGFHtxqYZPN7w4fhyY6j+LBzIikLxLQdeYB8/FTbX6bxq2y+S7bW1IcJ
m1rajNHs6kywdDKqjYGIleqUpce+2Xf3XUK9lhYa/faONH47ZNxrN7m+nVJKgvY0qEX5wcgOUnaA
DS4HDyEAhiK1gcVzbfAjdrR332CD46GJzMJK6ZuEmrkMX3awOZGNcaR2FgtiDztz9HITA0h5ZsBM
p/2FfKrjrrpsmeq/NLgm2FwUhutUDvt+Hj/z+iBXb2nEfusrevwyZFyw37L+jXNgNbAJEvyEoo3F
L6Vw9fioUc6oHGRprzoq6BtpO8mbVAvHKagKH8RJApOHWtplYq0xtVE5D9xTW984yWteqXlT5Cuj
P41+bfgjDhc6KeeFIcVs9/WNpszBNwZ/gVcj+xU1n0DxKgnBMoAzwHwQV3hzHAEvTLciwtJTUsVe
MGDW/l+47ZAN/7/bL7feeVMjaoYuyot/CzcaVac9nnU1clezGmrdpXp9k2kAzYO0Dc8BoXMcO6pL
GqQYHCInD/6tgq2x5WTWTMeXZhqUf22ps66ibkP1T18riD53UdJjCa7AGg26aOw0Oz2H0808DfWb
uJxYhK9Srqpm00obOdr8E/shmV5W76b7bMiP8lBdRt1aVFw5Xi8GmEtebNUR2yI/6wIgS9n2+dxW
6U7Sdp2+zEKxCEg+sXMZH0d2LmO6njj0Z35N7CrzRdFLXhkuiXRuzFXtqam3SGcF9vFY3xU3JoHF
+NGLbKXWC91Op5+YeaCJzpNiHLpWaNXJ3MK02NB2i5PevbP6jE22n+x6yse865GGkzmcFCJh40m9
najSqf5Ub88bIbKey0o/ZslRVQ4QyflZ1WI1RgjytEes4KexFuU1JGvEy6hJoU7cB7MWTAFzJ017
onELdhK44bBhiPvx76L6TdXVyBAhbspqm1GaS/q4/n1f2PElN6yFBhxjW7OyFZyf3VHDZpNeCjZu
bEQYu0jFMSuPyw3RvIdN+0Bf7rVpDgHSPbyhoHaQEcWdeeHE9CYZLoEp9jsEplis10VgM4YHZyXa
lystClQ1EA8R0nr5pp14crPtRe/P2HCR6GBFIvisH4gKdWgeKCaUCGGXJM/X+SrBjNxJj0/TM1vO
WN4G3/p1Yyfmjhio6HMnw2gxgCoCdOao4677u0A95kUQ9klzWGB8aVBZDkpk8wqPLASVgyHt620h
vFMTXZ+j23s7vCvNW7Yn+GHg52RAvLm86eR7brojPhx0jMeG21fdM1ocCrsQ3rrsrLSXVLqK/cfj
9lG2n3jskeVQzmXGfxf5/OeuhXSOLRmPm7BsFXIGm6kP0azlxxLy0pD42maR7zgUr7xJXnfCzKbQ
b/SD+wrbeJ6+d8nh6Sp7/wxs6/VsUNVpOXop5FBW6aHAD1zGlnsRpRCtTzMv8L8wHyEGaGDyMufi
ZvkKyJi+2OnVgcd+tCQ2cHHxON6Eh90+XHnXSjaiBSN/i0VJB7u+2OJHNMtzzIIjc/BHCuMuF/e1
uBcOq5qtFmkqysRwaYrEN4mVqSu+CWBh5rQpb0S3tnW5wzcuYHfhGrxtf6SylPI5YSM3GwEn7tdY
f2j55aG9FfEBry7O1KzY8jP+bAEwQesWrqtA3Ll8sz4lw7M8aG7ScZuU+3t96FsU6oCETpWHEVxA
KHjFRjEIx+r6ZUo+yvorLX5J03czfefx70X0m+6NjMfXp9x9CNVFrywkdFEPcXZmms82RFzBd29T
p1IdubbjhrTAWlKd4m/ozrb+3J2BWUjsSuKTy1qgGnsSHm2eLYz0QxsKi5NKXq1dlcMprd94oMjJ
O+6KxS+z+RaFrwo8nsrp4TqM79P9LQoqDRV5/4xPIESXJ12nWPBQLeU7ZkJX/6XDi+hnLMKUbp9U
pWlbiOrJnuiK9thJD9ykW5wlBFciI7wtcY/cDOeQJ29dfcqQpztP+c1YgsMDZgd7ZNbGbOBu5r5r
j4vFyb6yEmP/Wi1cLDSPV9yXrOfY25q6ul5ZkJK6g7ko7RL2MJ4Rr3VtbQ5ovq4oWbIU1iZtqaHF
gf9Qd565dC1aTe9z1TVNqCt0LbncCA8ieflOMPdxDPLZdq1sXDIhxkuCTT/oOpH90KqS/K4Pwj1v
ror+zqWIBomj1Bw+jXG5Qozt5fBBupgwKlCFOZOUpqHygP8R9tTsGcHDCKSlkSH0nRX1DfNF/mDM
wpU7D5qExVv/2R55g+T4fUKpc1gGsU9KlbBUQi1dp29Em6Iu1BUKt55wa9Sl1jqjsMNymEtbJWa5
z+op6MgfrR7Dqqkdumr0ddO+t4/LmHxE0Sn7rJZmuo2h0HW7GcbFDQqxVD6ru7ixM3PL8Vor97G4
TzGD6tf6tntyapl2cbUrOa8sQakp96vWnNvsPa5YcAGgW0ny/FdPlPckyMCBVhOu2RQE3sHabdNX
KqrMD6SiFphFFgd7tB58D3bUb244tbMNHDCMnIshxKcv3gLDzg16GuPHtlR2VbxFaRRXgMn++wRK
z8W/zRGaRL+KahiyqommBs+e3/+XY5w6jGqeZnC97iALH24qhGa9xvWhnQbUKtGtkk/t4d4+NcF5
Tnvpe/Eu58EDCxl2NvbDNe4C3D9LPVvVscdsEcH5Rx24H1XMI2S1n1iN1GOrLiy1+6qMGVlJX7oo
uYK6EuWDStgmPqbKwbQ+FR4D1EP+HNkE1tVsJx1W1SIcQwkldNehwz+vg/CePN66GFolMVdPXeV5
UN7CON9mGVlb8rWHsjqa7SnbSdBcHpXN4xrPqi2XS2iWTv7cGdpuTPeyvu/1/ZRBFWIptIdkClYn
UJ8ekShlCCeoOnGgxliCWfpatP5ohd/FLlgX9JzHuG64rfBI1dfc6iEM4fVOzqxOLEGnnS5bSc1R
jt6F+NIWH6HFpzAZOXSdw9YhVxb3wdyWNM1JvgtASEZgFrPFtGETEmWUafLo/zC7r2f9zaomW+Kv
NLfc3e+3XX7b4d/FQ/s4K9WsEcuOUM7G2EZhpel/oWn4telVyHs0xp+3X5Lswnl5lrMNU1ot7pBJ
womlrEluZtbRJn0rPXepbUTrulqfIuve4M8N1HsoTqGig37mXnnJ2wvMl0SzU8MvRuIOvq772BK1
wUdWWygeNg8a24TfeTHL/yT0VCgJmBP2zEaxzdX7v6LqJEX/D5cvSCKZimltxlW/fv9fLt9u1Avh
PmHcl1li8iAlsq9YQ4OcQ+LSkQYnOBsKCYv5l3njUOY4TzvW7Y9I02n8mVQbDXfMp/Q8sb8y7XbE
wnEDEBveb0Gr+ZngMUHLaKr0LB/OyJTsijFblwci3D+uHUxSuHaujH8gYx/IvpboSnk46h/t6MHO
E+Ql3xL/4BNEL0aiZvmh5wFVII2tIDiH6V++BlqGnbOu+os3rOlPFami6gz1AMRBL39o5Yfq96/R
C4wrxo5PRFOM2iQuXmFutNXb8z0x368G5jvqMmX3UezIkMMFxrcS483kkm9Dmlk0YkoUdd82GFwb
WBYoJrdtT/3l12Drvd0oYdJsJiVUFGZY94eaMJ6FNPzcQKK4lUFyD/IqcAJp5xTK902lpGtJgffj
Y8G9j0/YSsSlcFjkeySQF4jj5xVabHiI8WKvx9jj/mLHuTuK7Kdg7605ydaMhJT/bOZ7hpysedpB
yYX9oLpE3kIqNmxFsrDKznn0/HdXLc8BMXc9m8VkmQwtXsDaw00zVQe5Pcpt+CQUwb4LA7nyJ3kD
2UGu3HryOJxY3+8yc6cxthe7seQuTxD5IF0jJbwKJ4gnVU0WwoNvCfnX6AOYAkoStvCW/CQ+kkvz
RDhUqa+6TNiAhDpx5oJUVOUyLnNcx0tUyj4UXtBe6efQ8WJ/VbAcfHNX3F3+/G1X475fFd55YixD
Eio+6vGzxn17wMeKms4phnXBA79E7uKyrEcrTy5T8cEbJ5xmIy7nOA4b9SroRDcTnASIU20/q42I
g4Noh/twfuyhQC1OXHSMFBhsOUlAjMvgnrGAa3hlqdo2lG8KWopxOxQ85PbXIJr2fJGWfI8WGDQP
81TOV2W53egbqEoYroAv3DC6LubzIeAEiHSMXOhkr+NhrrzdjzjekZJWD/v+BeQ4l1z+M0WyzRMa
RTmuru2qzlcy3+mcjd2JxFhYM9voxHWP7vSu9nin3p/pe45AMZ1Qq7xU2Hb1tpQ35d2hndXhtWtB
jXCVrJvFehTXaFequO6ytbhaIKjCxvt9d/Rkjkb8WHs7627X3T5iLPstFGEiBUocGL2vbsfckyv3
Xtr6Cie7o73O73Cr5HKl51v1E4jBgFGrFaDgEr7rsO/ZGp/vJsRMvSSggb2zy70nFBqqnLG11Q2G
jvDGdsgsLS22e3J0lJdI9ugGxW0NribnSTl6MbtaC6P2uaRIVttjpPJuLEkrK75TgB7vNflEmz3n
1mQLaYOWnoaE3MIxbINK3TUwjekeL3/2MSC6YXHzMwh0LfOskpVNatl1wV7NLRPyph5eeG574EIL
P8HS+VcWfeRajqr6px1E2LdNi+/H5AfNcPU23MSmjQnZAX3P8Br5jO1WzVetfh3KD2G34ewAVwNk
BHcVt/XrpGUe2NRAsUsL7BZXK1SXKP18lCS/jhC9Oflyg+bw4LPl0dh83nzKoc43DfvjdWpmvKH0
3dbf9/JPXf5p1D/cnsNOu6bnCGPpzV8UAS49TpRe1q4oBL7hQCRcSKDK8KCkA82Znak51dKNNzRe
gRyJ7EsAywFXrjp1Q1VTwGAyDzrmdhx3yrTPOSnLhyg+Moc8yP3itv+6i5+1+Dl11za/VMJ7Jp7u
GoMGYefnC2Bq4kMiem11ihNnboIizMc8WjcvfikUiEFdP8vZEYJvJfLhQJS9B3wJRwjwpewl+uZL
SwoSoju/J3peyjSQQEbfT+WSyfuzcH7dYt8gOBCFKisOpyqv3fCR1l96+j1M38X0Hce/p/EbfXw6
5v1hSA/GY09sGCsOYm+vY8QOzIQUURjHoZHiS4RZsqptY0l46g7WCGUNasdieyH+pz9PiL1kwMqt
XOxaG/saaSAGv87Sui/RtHQMn/nrJAegFKgCeC/O2ZgJtg+u8RZZZGVx+pVYjK2JbM4pw3J1u3kF
k2C01FIL/Okf0ogLG8MKsdobR8phpiiwhOHPkYGc85TlvITpXxYHsmsHa9+KAV8E3Vt9BhxhRnNj
Lra1yXeYevN/yMZ6ii8FDxTRjad9HB3JHGaTV3IuyT9KwYlpWSB4x4qx9jCojNmSIY1D/O3lihkr
jDiOzNk5gYPilMZIzNgqpAPxMY4e5oYAXwvel5MIFBPuUdw2+Z3OwrZWEaQzd2PyOTVWknjFuOMY
3xMmZ2YLIcrCqGHwoPb4Z8F+4cOdrAFRVjRDJ6yD5wNUSZanPVLtW27HF8ZhTMKMQ5JmlQPmtOBD
p35O/S7DiYMRc2KRr7w+dhk+QcnyHiobVlX8jcs5GL4ENghimqJvwX3OYRcnBrZouPdmTe05NII7
wcf64Q5Ya4zZicD3EDGPV3wIbvsev8Jj2mAoeWJyDelyxuS0Uwt5taAUbMlbID4DA349G02V3RYR
B5ews4aP+gTfcI4WWlxc7yk+iCfKcFhFy6oxLC631gfUaarX7puI5uo7H7YZphKHYKBZ/6olW8iD
tgTyDlWdyKQtepw5n6PHdLyftlp0qdbml1kHVeSUN+ZJhzlcJZAuk/1xH89veLmlvr5X7FsZWRxS
uLr0p1rptc2K1Up4H9iq4aKKLyN+khVW+gT8X7Cf48ju3Y2oaUudDgwSnmsOnnGYUSAfMJhHZ17v
wRdfI73iSm7rPPyq2CbTJmW7XZ4H6Y3MP5fAZbCgt5TJVlgWxmF47Pt2h12khwvRdV5G2BlFkpvF
sK1tkKflTElX6DOGKbxMXTLv2nEhBjpUYAH2z5o/RvHzbQlVUJw/FKx+qnGJ0nQrN7V91HsLfBuf
+ZKnxQOaQNpxRDhrbDU6h1fp5w/xScKixToTVril22hWEfPAS7MSBpZBDKHOdMgFB0mJi0N6qUmo
Tbfmakh0AniquqrhC1O6EC0/WvturHvHEiF9vgiD5CzD1kZ5qqf9JB2KxxG3UVtvBnEDOHNFs/SE
PaTx5n/YVxfTDnoqPenZKSuD8MJlL36TybwPHCIDIrCxDPhqlp70aTtVW6Sn3PSKLeKTjsDsscAY
L+V4yTAo/C6N72f7PQ1fCnVnmRFQEEvtLHnAe2s/670m7mJpO8gbfilvek9ryHSg5iF+HW6PUy68
TcI5tR9utcRZlRJSw+LyPpxJrGki1h/rSRgRW9cKKaMdnTnSX+yUjKMf/rUWP9mngE+fbUMJMXkr
dpjRMsqpThNGo8lHvMD9NjFORuLykmYYGcKepbwNYwgPIZ6AAuFr/ql5gRrNye8uf9stW0rJ/GKx
SYtb70Nr6PEO5eGCBcCBoIrkizR1zarfhnsRbpdFe+U/5jVZxW/AJVJKMYqWpHJgyL5OOari046F
QYS1rN83pAc2nANfoTwIMBFXHe/dMszkj+fqQm14IbPo9muirgLrRl+TfRMU1HIUviZgEtxVVxVO
EzJ/4lpvSZ+sG7BppsuJsinnEyW+jGaOhTmtvqq71VCuinlnR7tj27rQbeVqLVYYxyHKeDo2yfty
0S7T2n9Efmv4T1j7ox9znqRXZHZpkMnCpcH7vxTu8NL7534gIJvN/NuM0sLdlOx/9DQQ7uhperrJ
h9A27XsbdLelml6z8l2uTrf4wMbj52xAuz2m/63kNa8Izn+XT6TFvxskNElf6Lqo4Y1QKLBW5t//
l/NnbEad3kt9xOFxj92/xFPGxXuIpYOC6UU9ktqI3zd2iQhrMfUCYzMYl8aVLPkyeQJuNkOwuZKc
0d2gQdlPfbB8lTrD1fXib6L+7erlEyMjjwUjiKv55NXcWVOz30BE9tKHQ/awXQTsroebx+7arLwG
zGJHZthuiG6yhL691c2795YL56q9yOK1xemCecZLKV4AmAGCW1oK8c7AYfSAOsyzJZSLsEf4gBa3
0vApxlukjyOP7GNsrIh6wy1gkcyz/4EIRMiVm090yXIehuuJiKWJ/mCxmFZgIJmYZ7fagYegr3zG
rW/kgfbZ4xd/+StAluKvwO5JOp6lskZEiiTspX5cxwcriOuU4a4+p9n7qpwuC/WsvSRDaaXWOxq0
hSfGbfg0M7oInBBiW3WUg5lQWnrESDWGLvUfXiCRAoJln18V9WL/XZgf0/NjAF+ZXePJLu4+6PAY
Tzf3SgyA0El6dzRILWD7cDgTnM3fU36UoWVsDekUHAhiZ/3/Qg9X5X+reTRUTaYEWFQMSZYlfnuu
Sf9/rqX0IZRp9bwtuZbOMUEbPFIcEySf0fU8/42iiJsJ5+xquNvnLjlN0TubLg6ImRzKLiHMgEVO
JXHb8bXKIjE23q2gVTzptq6SzBLltY7FbIW3AjWGHVNDjoYt6Ya45xXWXsFbYrhZAxUY8ZrnN/Gc
C2dxZmvO4szWcW530xpUXp94oPIMRu2FV5ODopjk4YvlP0InVMwAbhs6ihr88UsuVlE8L5s1A7TO
vGwek00Mhu/mqTjjVsRy9U9CUvQFkdLhA5KnPltXC0R9MWGfdFvdLRkF+vUIu0xdd1itSy9nyO49
hLnSSZiwC7ZxXuZKxfFRHPkS2Wbx2BuvRp063chmcOPZby4bp1sb5bsIWod/x2/icY7Vz94vhyRq
MziIErwEZBsrWxEOJElXKUwYi9BpN/cttNApele7OaXIN7vu/Wlm0I8HTomZrY9eTV+Rsoy8M1y/
/K8phXBjOTubBZFBSz2iKVVxIMu8kJ4Mk2b2zRAJ9lvffrY77lIc3+6qW7GzBTmEUMQJ60CUhuMc
u0BB+l1DjJiVqUqw0FnYM3NOJWdT3W2ihaNb2eawR8pSrHod/6oK4Id7IyYfzw4uROqKZo/M/qbb
WVjOmgDKQYnrGvPOCq7sO3LMiKC/QjAtN7x7r1AaUSzcQ8GPXw8iaGpxAwPcydVGktbH7ZNbwIkO
7epOS0e1EYatuZhjUyMAN+9hn+ViLx9sWPhRGNjdiP52W2qcUsSAH0HpDk95SyCy9uhIwlzG3zOX
WvK1dOOEUIZsh7qGDIIyEYd3ptNve/HeOLRB4MbbxeRRFlsUvum1vkae4Oz/RBihmCgM2HkOyvfj
ZUtC4qjHHcEHpuBpDS+TWzK5F6/IfxVuRI4d5hZD7StBC1LdLEKNmgIQljq5mZAD9pOb4WMjzcSv
+VL4qd44D/X6ke+yO/uXUMLqa3gSMzZvaDAfnfsTFkib0POM6Wwpbj0W4APQMzRHKZ37+F3KXwA1
ufsGh37xIadXm1F1mBPGpLqbh/3790BksD5hLxCSX4S9b82SCB3XdFSEd5ZhWBlqRxxnXx7Ke89x
Gg9lRfkwi2GkId6BdnbryVowfdcw1JNP8/4VP36Vlo06mBt2adi32z6WD8YsKCZuK63kgo8a5iEX
+8vcM9I5mD1ZPUSM+AnbcZzaQaB+0kslkVMoZhvWokDZ2aWGDY0y4NDOMVtBFLUbSNSsnza40MiQ
QjLY/dgLcHhn8jlrbGDcvbmtyh2+sFn8JyMKCBIRUhgd3JE2nwJ03If2i08XP4p20hDZ3A5ELccQ
foFxj5O/xwfbjx7uXFUyOISGcZazguD1n7WB+/nJb9fwLbE6L3Z36dD7+LY3wW1Jl3X09FRCKJB5
inCI3d4A6VNYAC5pcFhAQFijPHp1ciBYzycXuKlCQVZOQM2ce1iSfsnHkNspAm/eh3H/idHCLNnp
rKr7qoLqybkJWoBPik5t55W8Hdz/qmq7VCz9PaMhhG3Lg3X8Hgvc606vWYs8sbBa8oeVE/roIJ2L
4gM50ImJXS9B/R95YQaTNzroBbjsGyCgYTLyQewpgHuDpCtQmXDol4TDJ3OzWGxVl62JQ4VcT5r0
pZmQZyQlmVlc5iTWqM6ZBavGBJENfwf2J1E9Q0N0PTyjPb8ms5e+HhBQWIkq4kh+3XtQ9AXBhr9e
6WuuNfHAh733NXgZc4fHj5qmWPd0I0zBLLiDW2O7kJ6y+F09zMxtdTOruLxz5Aa5Gb0eTDB5/+fL
c4FrL2PFD9A56Za83/x4kbH+YQPrh8auOJiS2mzs9vm+SC5EV1CmFG1JuwiPdGSwNt3A651wSPKt
PJfYCknS37UAUU8vtpCfXxqytIMOnkx7PqZPOcQGzo+mboVk+w8CNTu6bNPjwCZd/1zn0vvhPHQb
PpSPdte32+n3MuEEUVkD/mAKtGnyabfj8R4tzXYu2KuueBgRu2eln2uY/yGlDobJJ34+Kxpm89EQ
+ffah1aA+YjJmE3LTffbyld1P32xCrr1D3r3nm3qIcQtSeFKIyA+euccumRim/JWYNPOrpYgwgbD
ecf5joiNZ+rrq53+jbCVvRKTmoXG7fKyXbVhqyx2mM4l9YhCToin3jT1nIvW8LdW25oTBP+swCh/
bu7ZJVLPaXPuh/dWfauBNz2PxX0vbuPYo97uAr0CobHzE1ARZ64PqVnxS1Yl88289n7iryj0uQk5
fRYQwdJKNkiMBx4KLGLvvFJ97DVX4rLqRiCL4SvcY2svCHjM9UvIYvPtCE4GdYPc+xi6Ucul3Q+3
fWiuYMgBGWAiL4KcqLkekJJGu5/Dzz5OjNfE3epIZOFQWsnb034yGgkd9Sc7MipcjcL8yZ9LDgcN
q/CqVef54f6rb8FMYOrf6YpLuBugR8HjSrfF7p3BnmgxH4uQbzuzYF4gsvPqIrL/0Kvx6WB5uU9L
6bs3T1nyHr3lzAi7+7TLxH1e7fXGcgLjLWXhi0PAECxN2U8nIQobhw86LGWZWhxssbzR2ZXn+fQM
0ml+ntMlM3GgJXmfADafH23/HM8yUvpriQ1KgoaLQr7iW8vU1ePKc4qGR55TooSp57fMw7u3B+17
Uv5MTBFSuZkQLFbIpqwLfr56m2MY5TxMXJfMrEOUAXi2FjAE3MXNiHhYzvUyT7sX9rKwT7fp/IyZ
nPyr8Fpzq06zIDs381LinPmklH8CGFfY3LI/CT5eogyeTweyxa/edGGFl+jzQSHrJZU/hvTTSD8n
plsenoJ6bIZTUb+R/U+Vt1bBD/DGXor+mkrat/XerHa019TbJ2vOF8YwXdf5Wrrhi/TEiNr0aDnd
DhBlAwyPXb6NjJ06HjR2B/+zOK5BiR6f4jH+xFWOnGfJ7xAu03oG60K4BKwb/1+85RitAevK/QzW
rdQZrBvfvQi2rpUPb4P5FpESu3hFO6cZ6THHUDZD47G/K8B8opmwqXahNgaSjW+ufYaPKRhVv8Qi
yQ1KJdQWAmlCZdD+SMY3lGPtBb8Vs3X1XEbYaW+u9sIcZ6IDlfMu74YFMZl9WR/h3k4sboXzUFyJ
yk52+gnoOHUfzFcwNQW3hd9bufGFW0bZh2pqJbDDO+tss5MoNv1Fow6LRM1pgDMnHI3nIU8PPV4E
ZZtSnfYbX52ir7L5Vjw/qnjO2TWruWCSeMRxQxVqqJ3OPAjjVruDjzkTKofvDd+AUeCJTaBjAcpN
OG5DnlI82IZqE5fb9Ny9HOOQKP8OCC8mdm72pzUvog+PhiyNTDmBdGAP9U+TIpAEeBPj8wsa/OL5
dbUzJSyUeYwoow3oTvCqVkR+jRXdtVuxFsBOm7yRoafcobhtmECuDcXuNNAAn/CffTAwtJBp/OeG
y5g/SNI1vfCjG4rNDYj7nCDOeZa6/6yJdt3tctrIC0ize/m2j2TinD5Zc6xzBYZJPRCzE4ONco0B
iecn+S/eyV7aSM0mU8PdxiAUob51xSlKj84miu2CpxRh38zLzLX0WJeQMEr3IToLdn/LKWI+3cj4
c/WdkR/SEdbdCTpgDX5ww2jFpAmOCt8w5EKFFgaLoYgTls1RfM0QRY/ovdzrkAaHz7b9JWnfefnn
ukm/0mqPN1EXUNL2Yg5HYsXlpYSZQLp09ykvf9AaZXTIpV28bp5+c/OMB9PQOuZuqHuJ7nWU1Fs7
PduKOApWdUT68C1toP0hQMjDm9cNWKzfI+X9Xr9P8jtJayl5G3AlPA+gOAdlZ7bbKkC0FMDLVa7G
+kt0FxxBcNNR3ERn+cqd/6+fUpTZP2E+rK5wWtPHBV9Wm4tL/DXJ5/grgjfqebFDrtdue2Y6cxf+
mY5WLs2ujqIks+lZ3qR93pvP4w8xkSDxTQyyX7IYNIR+WJbJ64c15rs/TQTHGU7mFgczJGbjXTAv
g/SRPL+k+jvVvzv9O6p/L63RhIDyTsor+4wWV+F+jdvNHY+Q+iYUJzKgubzF1/4OOU57OP6itpvV
c4kSviBceCJH+6OIQB4zDiwFcD91NgRCftwfSyFMwR7S1Zz7jNIZUDZNa7htaIhK4lnARtcuFkUq
J02sCsTElgS9O5AAYhAvya5Dp3sThqNZ+Brw4Xbb57sJN+x3zNnhG2oxxuvwBtPcKVv/QU5qdZO/
iR7QJKLUK1P9isTvYvyN2dt8o9SL2k5EhaCXg1YOJiFIZTppggWumzYwj+pzLXCSoBxAZQqxn8+z
ZIBYqFlHWfEAq460vbFib2EkGwna+tYineB/w9tc6wRHK/fJyXY2XEJIvpvL5LEes/UQVo8Z7n6T
XYknou5EeHvvjACraJk2EDg3ur4ds307HgrpaD73WbeWMzdayhF4YCJ/AQwmckM6N9sd7PcqP4zD
oR0OXXnEIJPsdHULExwCM2T2StvURvgcwj/HhXySc0juIdfnpHr3Cpe3P6/sYiW4LUJ9AWgvLPtN
AYe1n/nKDP8C5a9AvINHGxx76rv6JTjxScLMygJsK+shnHd2af0Hy4jSTpcEeWiyCmpzTpoSxKzt
8HsYSVrM7VFNG8q7GT5KYskdo710u3LNKw32vo2S2Y1oWXKybbJNa4T3MvSobbEgfwjHe3+4azBU
d92PudUMMLeq5AQDmqkwHCXjipw7IAILO74ObXjmlicibYmb8boUUSaxCrBEYk4R9+GqXngoxtEL
mQhb8AEUBwTP7aT/H8bOrLdRvM/C32WuB4l9uZgb8AK2sfHu5AYlqQpmszFgtk8/D053S92vND1S
S++rqq6uxIH/8jvnPAdAzkTApS0BBAHy4GY0SYUIjHPtPq+C+3VNLLGHqyOfeqbb+iVZz8mj0LVb
kkVVmW36sLJDzJootDCGOMu8niniBrFMyyJVahu9dR7XXxGv5+M9pZVQ3j9yjF7BjTWDmGKMQRAT
FVWLRrKtQF/FiIErNCwmmMKcX5ZK6obXGcKlsem7dUCklSeG/+2NMad77W1wonhwkbiQQXuMMuWM
ZaNaqMU2MyYlRtmRJXa4rmtIi3byLWP8qhYySypXbIJwaNGU8dWsGrTJOmV6hvurCGdBOEuO8u3E
wCWcTnSu103Bgkk0H8nfRd8E844C24CbgQG7X1lOzaNs+tMGqCHNzzSozjhg4ienhCfp9mD28RLV
O63b6xlovnFHeeY42ncijsh1WW3VRxBLm6hcGzAYB8zdo+22AAyue+qwEBXidqvNZwSUrkNYXIjD
Ip3eUeeeYLhXsbWSW3/I/Ub3W6gjtT2cY/qCoFLdV6E0PtVdNT7Vhb4QnDEsTRiWp5mQdDuadGGU
1/0EwAgZaeRf1mMkS9bjhptb7/70nNnZN6YtzG4ABAQHyLlWjjoYAFqgJe3TRdzDg8rlLZqAVx8/
J2sBVZ+ZzexsI/ghWRqsT/1mGvDLbWKz2qUveLABuWFWExkE5OwNLwAGRTlMbo11L9lpNTKcnxZF
BMdM2up8JMOEt0bqxrdmRFVj+rovZOZvu5CHB/mRMxF/cO6BbtDWjba4M3VUWHpGbgoPHGSQFaos
hj8jG9ni4FZX9lfPAf31RKdPh7z+ysaxfMcyusukA5uSOlpcG/CrxSn54JW6UlFDyMH0nrEdgbLE
Lduf6+xclKfuFAp+yGwEL8h1xt+JjsoawEaIDj4+rxhJqRtAnkwXOg9j5nAK2Ffx8TwWBSBiTu3b
d4p3KAyKb3gMujQR1Skd6qFvvdoN+2Hdl+hnJ2WkVx7L7hj/MhYOyWZH+36Ia0UapbgMsIi5zMwx
vKjlRLTkhuS8N6buRT6upWKtKsOvs7XMOJ9471In7TjC9EuePfJ8EyWbk0rWOle+FNwB5EVDXgwK
KNAEvnnJIxLmhF0gNvtzfjQU11PbQ5Iedpya1RGuQj9FdSfGP+JDUEg2sbpOE0o8fDgEr+LVtKBf
+Tnd2QLLAXdfHBL0n5LpA8DwUs0RnpH/8Qe0xWgnGF+3UbrcUqEswjVi+oUELdLwM6bZTMJMpNeu
vuTQgw0YQ7e73gbXAv+pXkXp6Ee+p6OvGTcyYqKxeK6csXIg8p8PfEpgT6Zty5c/1a1T2Z4ymQD0
wdiBRIdb36kjnsVyqPKI4kB/LUqko8RNgxMOru1jMqhjSThWjBZO0RTVFRqG7uXhDsJJPf6J5xuZ
fpwd6OcoumYNa5peWHTqkTHQW/ZI6g4ICmSDm8HvY+pTOEi10HKIb+FfJZH4dm1/K+0vPf6KjlC8
VeqMH/u8AXrtXBWvCt07HQuc5E8cuIrEJW2IOl5U4JIwmlFSDtV3dXsdzwYiaR5eCbYRlsIc/CKK
g9fCJTWZsDKdHlUdVkJLOOcHugj1i3p/uzO1vMggS+uLkp270yN/N5+XooKTeCjtXOTuOesx3tCr
kcyKx8zonPCcjRGeqaU71HIQemJ3BhW9ltMNxRNXI8g5Du/FCzWJMRM4wydmhK0mcj69z5vIJNe3
mvWz2ajPSaitM+KfO62GJHTV6MQjoOADGcrNFft3aNBkvKJVWEw4QDFG3yByYIh/5aLGSrgEzv7k
54ZA+pnyoMFwZX5GyVhamWhTyHC0Rb3YUdRGPSndA0EO9xXmwCZ5bNTHuqv8DWCcahK7LNO6SVPY
kmW6EdF/iRPgsAkU9ycnFTWbQcM1yPZweOJZdu+/7ybnh/EN6ZV9KrwaBAqE4MVPYfEQ0cbKHeZL
6r8M+aOTPwhTWOkljk+gJpgg66uYDtxmGQT6ygtvOyASkJ+h1Zj02YyF7qHg6SGcq7H4WG3nDZ2q
jyXRC+0xY8MMktABJE6xOSR0vNC1uGVlaxYFsYLto91DFIfmwik1s3l/d2a7J0S9gjXzRF7qQcE7
OAr4N35AuxWABk73hUUjKPzJzRXSKqBahgkiKarAmpMq/Vko1MozKy//hY79gMKVuU/II8fVCmjS
4Cg0i/X7LN/fdLuqvOl6VK6nA4upclKVk2kdU8L1sALLQ3Hbl+oW6jhLmeQpkhuDrScfQlANMqPu
iXYWU8ziCpH3I13njwXTOQluqGkr+Wedf4bip0Z8dPIAZEw5cnGElyC1thTu7ue7dOzjA+oGGoVS
O8gbP+NTJBb0tclJTfaTSdGRfxtTecATrsQoOPxzhLHhIeDgZQY8jHjzEQzI7JPg1rAf+YLJonVO
qHZhZ3PJJtJ1VadpPY0s7BZQqzPYNfb0+ghKcYMh4bFOo3UZ++W6hMRQ85D5T3MDt6dM9218ZAcS
knMPYtu/Fmu4QMICIk6KBThcm/dNOKxjcY2tW/JVwbfAQkCYWlfWeMhTnCI/58JRrg6Cuj1+FHSm
IKRl89SYx1z9C6+jQRSln4rKuXZ1kfCMl4SnDxP5s1IJ1Xs3envObXm+lyB1z2ZE3eSijBYF+KaG
nQsXPGCf1QRj2V7sd2ayLTnUna3ax38pvqvGumHeL62e2ZU/OatnTPT/dLn+jK0YwDEUKww3TWlB
GLV28H2QEMFQyqgMr7op5W6/gxm5rQZxWbcMobwm5wHcNvlb/t3msyQ6JO1OKYOeOop2XZpBJO+g
AUWIe6sH3X52I27Mgk+7K5ZytOzyhSaBUPTMkI14rsTQUJ61a1G2+vZD7CpfiA5K11IGm1dv6Lxk
+rxfROENtmhl2uHwZcS/9Pa3FZFq/s2NSVL2mbC73XYai7OdPd8y8wSUlo9rWd4dCnnaih5am6TZ
HQhQ5/A+aeG51i+D/GZz5iRxNhbTyKMcn5INHG9aa2YIgQlksdrhYVGjj589kJMIeyAn+1L0SHQ/
Ks8CxfAuGBcrukTa6Qb5fV1BlSuwozVjTEihUVwlqcZRj/+ry45HOPbSNezYx9Da5cnI92K5eLC9
dLsHMJiOYlGu9/ok1900ml6BzFg2YSV8YBJfV8OTz+VkydmXE2Ak2GB0KN0I5F8NcyoI6FfbUMfj
lbrvBPBv/gu4H+GhgUnph3gMIDVgw+7IIi+nkJm9qpxYH7RCi8accxN5Jvxi8R3e2JjboBlakoBj
AfwOejbehGT9jIbV1Jz/bJ9sZjiA2MymNRmyqY0HAusi8amwcUhQgfECi8Vh7JE5EHU4XOiWn0DR
cpTk/JzU8qE2qS1YZIOj56uvr7ieANPTHktKBwqMmV/nAtqqNKmThWzMSzBIDXfoFSa2cmrb42kY
e+gUD5uOrwJMLzMqrKzovmMDwNReVRfhd6h7/K665/Ly/OILTwa3mpw5HWLYKxnS0UW+IJVNmQ1O
TUrFOMDi0+QnRq9WOX1CFVEfrgG6X9nxn+DsQQj75wMFyMUH0w4YBRuHvuJI3eGAS1epU1t4D81J
FZ/GHuR8Rwuy4dAtw/zgxnU7kK/rFF2B8YLlZ9/dIpzF9JWP0Su7+qLRYKy9+OYaVoNH6kEOYo5N
tlFF9GqqIqnp0yJZ4GTkuVDf7tJS0BZta8v8PjfwV0IzlUAYYODkqG3Qaryh3AGyIHv+dUSVffEl
ZORoY+AZU5NrnDHOkZiicCome5m1EwBMA7ZifSktYicttvgb8/h4l09pd07vbw0d6ek7pCOfQYw2
x/jF8njD+0VhAv4QQHU3pyjmHIBo+Lk51LD9NZeK231r+c4cb23bEmD0OYExekpQj9arOQnKaIUz
kccM+pzxzgWTt4KD1pgp6lBR6epdwKOj5Of8E7gz6TkJA+BejfvAAYh9UHaVHS5aw/jDRVtbS95I
2oJ5UQglNaTv6b2bBzhCF88n+p3LBZenB/tnORUMZzUynnjEInWafTNcK6XF/EyaVceKya2WA2hn
TRjHVMyOhLm9g+SHv4e3/acRA2CK0Uzm88Sw55a6eKJRkB2rRpfoOKig628ecyJCZRhrJ7z8Omnq
ndxxLNibX8/IvZLPs+VmSxdWz5r+9Dmq63SpnXH9ErwFOlnzsW7gnd3SfXNFuXXOTIgkdcmtGVhF
i5Kk7Ihe4fDN7KCDC3s/OKADJgG1IGzf1kJ758oZQPq7qReVa++fDDWMv7h7RePYaRc9eVcYDd1W
IDM5geYe6AyJxzhf82STIBlnMc+xQjrIeAsttCIqN9lrxnseLt8nmbgF3SO1OivCqcRU7osoV+GG
SvCU1wmry+sWyJrGFJJ7b4onEt8u42ecd9qsVGeB2QW8CvcvjNrD/PEFveOndcQ4NoRX26U9ulh5
Q0CL1fb9KzI8QVzYAW4qHnvq5nhnEXEB/gnYP+dD4p416k22rGOCeCAMK6LZA2hK9/A8JfoPBY0f
7wXTLmsfOTMevfLFnyS2eaVSMQJoc79OnoVdzfI+MBIuYyD7tnm7D1iZrgxGxDlLgGoyTqI/losm
ZAZvzrIYO+P3DEZe2en3Q0F/yvOrDXg7qhlmZAzQ/Khug8fTZ66fo5Nb3+OzZvweKHM+vfGzzOex
Fyji/HGx2BvoOfENP3QrSnagyL/mufKGCQDfDzMadfz3f2ypdohigVuFnOHrqedww0mz6KGlrFTb
ELfzFXe/CFRez2DBgyHzunzrFGeH50a/rFhqPCDCqbZjEwTO9niMCVZMngnl6rhYpftaQt5K3ZYC
0PvG4Ktxr6lHtVBuug9ztEeaL3skUC5q9p7NvG9Ge2Q4zI72GcJjSQHmbW3bprGJo3EGQFy5C3H3
2ljA1Z55/B/HXqLbrTgee7ucUtlTrp6aky58wBOUzMtTO3EZFcZuDdKmubbqiKmXYDSXlbgqneSx
k+v9Uz3m/an0tWgvVnszPWTd4YZ+dQDSZyV2bG6LdpvTUfQMtvwVXkerNPBYwR3bBDTH+IUupBas
I9McN/sN5vwUE8ap0Bx1sH9Rtncfj0mwUFKO/GRDMofG5Jx7n7YM/bp0hQL49yvkhncHAZE2lPF0
+yPbw+cViq2l7mBKyNa+mUTFuhvWV8GHm9EJPFoj5v6nr5s03I8jDQS1vIWq/efZTofxENvQIrwB
98/+eT/1vSPPt6feVq7ucHXjwu1ASqQ265AemNm2JOmZbR8voFvmRM/1LQnMHVC3EIkZVG63ypLJ
r4lzaw7XcCdDWvO6p9u9US1Q5ZwRxk5bzfRJuKJXkZfC7tLcNhIvraxd2t6GksOIEtebCxBEegud
gmo66uO6+RVHDTclAnJzfIVyMcdicnfzEC/iH45UtOQr9QzSXp9iO8R+MvyK8XJj25zxWw0+EEnn
2rlAkGWbWJC+TXsbkDSeFu6OYzS435EdR7j+MZTB6+DpnsXfQkPGieJuAo1HTXb4s3yiQOrMZpLc
Npi0KonuhB3hvfwNT0I9gcgMdIeTzSv8BNmsw3YOLaSeg7DW/TKxteu6Ms/mUfbBhngV/nZ+ZBiq
mCw0E90nwKZth/tWgUdCMK1CJaexQWjnuTqnXgx7h4hqtpSUCRY6TB+0EWAZnMpj1dOO8mRMIHy/
yv6J/drjGSr6gK4JoHoU5wrZjruUfqTqG4cAWh1SYi2N1g9VOiReAUbTKSy/tGy44CiJyIMjnt7a
GIb36xaN/cM/xipMTbSHK/zU6YTTnF91Yuv36aPErryPeWHKvTB5qF6uelrjtVzsaLIT3LoZCzdS
k4D+rlSD7RIX1u3p4wS1rmRv6ZZ1mRNORNnjS69IgDdLn9+ye/WCCYOrHc4VonXaxoDYrAX3eKYl
a4B7t8YXu9Ft9giXJcosGPD7AhxpFaTXDd4g2jE6/rvLtByTk4YzWWK4IdyK5Q0fKJ9wLh006SRq
FyN5v9uA0g2AAwYozQ1OERE/b+pXS7558mJ853QstJHdvFotcMF0EEBwLgMBXv1h5Yp2pLTAa5sG
MonXS4sWb0O6JY6Gm1KK11IgveyxTUwF7+y/IzOVsrq5CY5Mj1LkPC37v2+39pHq2p2xbjJPIVSq
G7kGG+2kIIaTg9Lvnmz80JZJ2JJbE1h5vdiJLTv4fb/DW7DLxAm8qjnc+l1jm6aTqocbNNbbXqu2
9zLIo81sk1xRmzzDcs2rpzuWifWp/ErTA2SeLPmafJfhyUhOBqM3Ouq4wULZgvHZIKS6STSG537s
bYhxoGh43WiyvNNg5XO/pmualuXv0YteLKJiwRo5cSMMh4ItQBAG5luRwV5SPvrLHJbKAxhsBIto
DNugOFqxd8bB6bHZEiciuNnuM8g2OCDSRUYpEJL4mMYS7+iBwb+40Y3/cKOPDmJd0zTLUBXZVP6B
67uF6aMor3LIz45Unn4b2Ww/ry++ymoKXh9rDS/OwLYfLgi2r+7fuHtLttpXFzZM9J4EBF4W+aCC
WbKOReXq+jIkp2Esf+K/12iZRXhxlg/7PclGlNT7g1nTVOHAcMyjQ53uLDkYruu+hcVGG+d+8xjm
nT6X7IqKlmY9i20idLNDVi4ac9Ery/Sxulsrs/U13e+19WPeFh+a/t4oH55kvfXle2K9qcpZNk81
yiCzcrZ0h3vM9YbxAoj7jGMvNyeuX9YIUobctlM3qznz1Cab/Fz2OAmZHZLdRMaskC64KxfpnmMq
u29VYcafxH82hXFlFA33LgZRuTUEBqhbYh4/w/GkOxbdUS4PnbBXE5aBbV1B9T9W5i6rgmbYNvo+
Hk73+2Wo3zm91fCEDlF40BFLlePDOmjF0UwO2bwW3IrJnuLSi/5rn4u71tzqww5LqHmfWJ4sfzy1
9z5604tz5jxVv9NJao5F8//2vPwTIvVynAN41A0dBoRlaX93nJeRec8kU+d5aZY63Qt/mjGwDE4G
Dm0PF9vlcqKLCL4LzM0kx3fjbp9Pf/BKWIGxWRGRJsjwE5Ee26a/nuWXpX+l1ZcmfIjie/d4k/Oz
POWB0TA7Sx6Ab7TW67yqZ/KHGjsl4REGi/GUNlkLS3Jw/erxEeh7vTyWPSHpSyRduvAtmd2q/bXa
R+q+Z+LpdxocmZF6SxpKDdBUfxvmm9pfbs0J3Ho0L8rlo8VIR9XKIrB/FBvuL0zMA/uvo/njtpnC
reE2yrmeg6XazXhxb0hcY8Vq/Bj7flNqoPjH4/bXTBVcZSQy9GXySiCl/RI4caksOMXsrXzffJRM
3Sq6ISgZX8XXZd9QDMzVyXVubA3lIp9Y+lpvRyprVeNxnsjV2dDOcvxWUQTwnKTKUWPpKhCHjgIZ
4+4rlT+k+1Hz2uK85UyBORd3Jav5uFfjmvt/kBVk6594R03WdVOUZVMyFVU0Denvj0bOmp4phag4
Pw5MNhvcPBMCu1vOfdizcVVzECLZgkuMrZbjdunmmOZUmEndCGccop2e0ejqYTi1cCebHiSplAg9
l2iB8C+gWGqiytK94LXjiMiQwRn/DFjo+PgsTnXHePGc1Bfh/sYkBmIv2BAHX07kw7QL28ljcCrk
mRlmqh6J6jqyRDFTKf1SYX1qFrP3RBqrLVQnRgBmJrWyesAkS5UBXT3WyyS4DDS3nRfybhAORX2m
17aq32sq4PPPnBZ4wbnqvt74coPG4COoP+8rg11L4mo+ziPQnUaNUXb1Sf/0goBbUMhNbI54CRtE
83magBPxQLXCbMUkR4VJzXzJF5Ai+yBVdwHVlBJHHQYd4aJz5qq1EPkI74d5oMdzgIUIocp8Rymt
BF/jde03D7VKDHGVnLsqgGq/oR2VazkpHK7fXManAwgLNRDlNWMPrtI0NjCR/1EEx7HgnNQpBChS
m7DFayvIzL30PKarCgcI+r898pGg4FNcPuDFGtYGaen7phs2q597CVbPeAdmrwaDVm07dObHRqJG
DpeLI7Lul+su8WmuJQiZr61mE9+2XbG7EkPqDkN3kB7HnijLW3h9I7TgJNaqJxS+MZ7A8bnrBym1
UcRPn0wmkc9OTcG7MI0mk++lQGnNMuf0eNv1+mLoFtp4cFtkEEgafMcu5SFRdqnN0zM+GNmOZpnT
dS5riyc4cZeAvs6AGjmrdzuO1IY3eTqseNllQpYCorElzqLPn9vOvyyy+riI3rM+4tb063/+a4z1
6Lqli4qi64qomeI/3iTxWmnh7aagNZRkkslTYUCzGflnENuQfBHcjrV80sn2bQE90vNSd8vqvvwb
7eNCnQvgj24i8ZMylj4NKnj8AtlYmgsQpnW0rivfINZBQmRG8cidWSedocNc0JkoukXhVZ13OGjD
KpsY2WEID5Zy1MOT1sxKQDnVXij3PyTx9raL222qBYI1AUl67+Y1+YRintI0kEokSllwXsNPRfGb
G7T7RVbaiIM8sc0yweHOQHjEAARkiyvCDt8MWFars03JArkEnB1kppkLKYyGAAHgZqILUl7QdWZ+
avXnQ/i4dh90pItrS/ITmTI6wFfL6IpUNYJDE3vNnbckKqIur+EqB1hJqXhE0Hwu5tvrNH95qFFp
zGJxf3moSRfioc78QT2bj3PenkwMOK4oHXX0GQFiERG5Tf1WCvPThCtbihaYzFu63RiBxIdYHw3w
XFj+7aEYT2J/eyjICuqSKslQlQ1F1JW/L6/9TZYGtY8ZCR8FqbKxSKv+ieI+IIUc+bn3PkGlvMJY
GLe5yJTAygbKb8YgFhOQBUFBllMuai+Lr0arJPWyBo5FqIckqDzIGC2ZVtGVRZLsIxlDlueqPI/d
VvLeS+0k9sebuavi7YAX5rGT8oPRn57ztPO7Zm1qhN15CzcAlW9NEKXBboYxCqhBmi5h137U0meU
foXZp55MkEkl7Z2d95pdaDVcC2jvXKihJx3C51aTN4Pi46CzA2sMjGyyMJCqHcnZQuJs54rxUZRx
k59DGHb15VmPirDZnwkKWd4HVQwgjaga/ZhSAlA+V7di2bLAO1BjH2QAy7UVYwRZauoiboChjFOQ
/JTIF61+v8ufve3IKle/P3JjTDyv9h60/fh4xBM46MXrmiC24zVBNg8VdsRwd2umTbO9xcFyK+kr
YlT46n9GHv/yFBj/QS/SDMMyVd00FcUwJO0f5/Xr4/m4i+K1c0ijpOaaSqhuHd4Cg/SKusNFG7Ex
zShdyziRJl5TevrATxbu5UKqyZ6RgBrxmHDs2wxsmvd+s7wQaJY8uYLtU98y8az2VBrt8ipIhK2W
H/LpYPiVPkrgSRscOtN+4lV/v2df4fV3f/2dTJ7mKnlp4Ebm72akRAXwiK+gqHTzegE/nmvR4A72
1312c6xsPy0wLA20wODnE2+4fTzOXLgH4lVejBzAmFs47/5juwpMZt/9zCwv+eomzWlGLVI3ZI/8
Co1PieKOaT+b4sQBEjuirjoU4EsY+qkwlg0UbPQM40s/fZUNoASbLmUDiMAYzZy8WaShJ0lu9HTR
3e7G3OjcnjQsQcZ5OcxbnZCxq6Ez8ERAexUctbZFYl1+2fpZ6xcp25WvsNtrFGD42VxODhZarkGd
45YixURZU1imP5bDBsS/UC46ivLobpuUzI6VtVD7V3H5fz8ghvwfB3Suc2wfhEItVbM00/z7MpHc
huejC0GlyT71Bv0WigyAKrKKyMlkSMgqXmE5MeZCIIACam0exsSKppBNjOvuKW/R2+tPvf5Mn59d
/HHL31vzUmjMy47UYdz3DyBq7ca6bbPn3lKPvX4uk7fBFh02H1VeKLQgy4uYd/AJFnuMc/oDqsW6
nz7y85AdH9EhVLfFGxtOCbiEHSdBku5cMK/sODFwE5657ZBvLXHXR/uHw3Rtlg7zWp/LV2oKXP1l
na8iCDPTvl88e1JamN8Xlr6gUZ3Gmz5a4GzMnUORbER1vZsh9d47py1W2DVac4VdI3pvsm2sB7oW
VEmAh2F4nNX4pCm0L7XynhL2qiFrSdbHpbYJ0DaF1roaoIZpI7x9VMOYZdYgDx/3WfgrM7Z1HZRU
vqQOdVOREcR4VF0x5UB6qsJTGp48Itl3r2/H1p+K1p9iktRLoVrqyVKmzzKd3rS5MD08ou8o+rbu
E/TLnSmMLUpUAuEyrdvfua/eV+J9tWuTsZIqnER4XJZhy89yURQLMYLQ4akMg9qD9aBrc2Lmu3R+
qxwctbx5OoofsKLPiHPqb4yRzFfu6jo+8qP/aa6lhLEaNvjrzrf6In7jVvG0vrTJR4G3ejaze7Kh
KLefu9+g3K79AqwxZahw3OpooSteg8iE66+eFPwf6YjRtoAoMmMgnBKCZcRZgxkZA1RRSy2YCXZh
S3sFwV2Dy1OxHdTdBQRuzxZGLwZzJDI5LUx4xCGKYfUL+Kzb48Dod0wXnZLKM8ApFGRZ1hLYUcnP
KCBdyc8VR3aO8hHx1dCjETJ5utLBxBOUcUidW4XbdjxE3qPzwusCJy4GrVOun/mFt4FGB/VDzD+H
5QNfrrkqe0yfKzrAOML/dIB194n0AnKkt4/rq0fq9+8ItDP6P/5FfYsONJ5+6RSYGb1vPcj2j3Kd
hknkvRdmME9fZEw0GBRTdY+YEptTXfrDGhkfBcJEfKrJXKExLxmXSdZI6uWfOnGHpawEEbJakvk1
MXtg2JMG103jKVgeBdv4IZ2WG2Ry6rMoDOPvh6fy4xMHjA2bwoKLNiU8j3utpi56VUZ+C5ZJHJ0c
FBK8gDJ0ymDmECK/km2hnxZX/2VoM+5LfCI35dVuvu6LN9R9Obab7qNT34Yr0atj9cu4z+k0x6Qe
p7PEdgRhn6e8xbgf1nU/nvBvZqBLu3ouXN1Q5ZVyJdbWzzCcKH/m7jN+LDc7VCbUqyHs4aVH8Oe+
8wBAc1tWk+QTd7osrwN9wiwHjy52fwSjlHEMzQmEq7wb6rE0upTvt01qbWh6WU01c0+ND7vH4/Wd
QywRmK7hz7sbKJxuQ9YKmj09xN/sKZDCf7CuIC3Auj4eb1FzEYnJzdVmbugzisKVaNaIo8tssKay
LWabxAxESlZoOJrlk4e5yJ9LoVgZxYpxrq3mWwGGp7jror17ncLUMt5b2mvSrzL9usGXJzQDL/zm
4MyJ9uGwk3jzb7vWvjnZcxNR6XWfRLOYQ7p/I3VM9a/mSw05uwVVxOF9BCmCJBik2Vag7JmZL3gG
wtnUVy0ZGDW3D6MA53oEVW8g0rb9TuVRDeQdMPN3WQG4dmklJ+vnTB7DN6N5E68j6ABvDW82xpqt
+x01wV8oDRU4WOM7SkvrzcV1CdH//JWMO92Ja0nQJSb1cDGUsxQlfPdWEmhJ8C1Mru99tjXaLbNs
RePXbNGcOQ++cGopBDJASxSRX6zVf/b6aMkX5b9X7oh3bPxbCnOz31ISNOgwRCUByOsLMAzJuAAh
M6QnUObRsBLx5uWQhlY/LckJnPzGiyZuZk4zlfPxysCejy25Wxk1GJB7OEkpRanXEQo9vN9k/fxr
wm6eWnu4fZTPN8KpFvt+vKxr0e7br56Hk0/BFbgdqnMNzJI9UXc3aTbE64aX9ek9cvhp/1KgoVnj
ve9vVwCg/6ICQMTSFUlVzH8c/p6S3pWSoKjTMHZvZEANLiMYoMcOjbJfP8FvVSPu19goeOHBYxjg
9rx4XcmYykZuaihv/YueUhRzjneRCBR0E4br/LFOorGTPGrGTvIIEO0mgY1dTbKbo4irDE585xfZ
ZkbS13QV0x2AD2yvcnCXNrrsl9pKo/uroYpjVczwhtcmnqilFK1ysmgWPFBfTddsw/F0JoVsvPtE
4qU5PfTzQ7oY4ZtK9QrDW/0909/xTgpr2vJmB5GGxpvd+j/EtLrgSuoqLBl/dui1r92UDr0fLgkn
Tu0G2sbLfcUkNHJQw11ibEUgeIqHJ1HLtgOowi9g0TUp+uxTe35jCMaLrjW/iLnsfhPQdfRm2jd+
9xrdKBzi0m34K643fbgbCwPxk5CHyXfcUGipxD0RVsjvFBli2VNg2UUYXNFZ3pseBg/OV6fAyTr/
TZoGfjLu4vaJRoXdaGJyYQPT9HIFAM2Cu4XBoOaOg0lySiEYngDUbdy+oNh0q3aqxwQulG3pb3Oc
mPltRVDheqaXppnmyYRQEs5b/kbzuiap03zh+u52tfEmPr0anO7ciqklcPXaiR2DvYc9eIw3FNZS
M9ZGhiGfvA4uwWiC7mxrHEbs+HG5Ji4hHmDiIJ3xkIP1Iv1RfckUrlu+vn+QCYZIm6wEpp4giIaA
vr8QKKa8Xf1UDoUUgIN4ahbZ1WmJlz+8vKUFYqUJK/wZhbQVhFWczW4verJubYR7UJyUxUiWY7Ni
zm7eNgDKMXf2MzvcX2/z0ZiGLYCSwhD/Ce50aQuivHNQ+KsFVWnltOdIew+EMBABJ8hbGVqWtrs9
d6C6gUKpJ8DgtrIlNDVC7roSZoC/guo7BepF0JQUC1YmcS7zDVwbwU5Ke0i/TdkZHp9lsvii1FQ+
YMuvS6wR74zC7hf8rtjp2Wi1ZI95ih8cHgPSVqCvdGGm22rp0orI/AzQ843T5QqjQC36MlZ6blZg
RIVAECjWDCIJqujmIcBy36D4vC6rD2qoYz+nJFZdFLhyxFVit7etct03/aEpjw0l0d2bUnzUxQcr
+U2FLbZ5JLhj1jWYSsW9JqfKPIj3RSPN9F2TfhbqhHmFNDQzEBU6XI2h2Y6/1pwYXaCmPy2YuAu1
tZz+uqnCaKIr/jWk1UF3qIZANK4RfimaG7UvTnVMelEWkRufRLmpYJ+AviXlMOrbjbxnJnLF0Aeu
FISMWn0nTveGlmhyTJLXty/6AwZMNw+XkHd06gnWEJVrwdduuEhflTVpECevA8KmyOmnyrDvksJk
7tBooESOQ56PcWvS+nLPxURwjAPYa9biEK9gjNgpixTU7CBc4kNArmVc0xjEevVkalacME/8RwmQ
U7aBjAz2g/A492md8aa6g3dSTspol2MM14hFjeCAHLlbhvgnf1MqqPgk1nNx29wPk5x9h8GtQTUg
2wXHRk5fWIit31RWA/7Iqg0uCKn2TQJpjsV4Vpyl8aF4bqU9g8RScwb4B4cbEZGYhA6+1OdWKblh
MRkPMVJ0F8RGFcmbjxCtAz4aJhszs5G5HyBwSBwJ1BnuaqxrF0ijk1ZfmPdxZyxpCnKTOdPOdOzX
9kzkL4C4A5tlvLTaRUMvjjr6C/h5cP4YUfKDMr3/Cy5csv5jYsGmBWvZVC1ZtCgG+wcuXNbkom6F
SJs+Mvb6LUp3VcL2wPoE40x3qXO79jzvhyWqN/MrSreZX1FZgQovGB4l8XQ16su/yuAz+uDrFdpi
/Fw9jGXWLwv+YdN6LqwnOWG8Xl6MMXvWIhVBGROnPY8qbkvSNDDGFFi6s2s1F8q5fh23lLB1q6NA
N68d6efidvlfxt5st3Es27p+IgLsm1uRaqhesqzGN4TDjqDYU2zE5um/seVTB/VHHVT+QKASGRXh
tCWKXHuuOcdsu1vW3Qp6VEVp4jgeHUt43LGf6TjPtK393eXryTzc8GTRuYlCypOuCocdefY1B6R6
nCfgwDO2uYc22kYxrIud/I3EP+9wcT6nIBb7eU6YA67EY1VTKJftCfkYH+j+WbW4JM7GQIBPPbk8
DPpxKE+lehrdH4t7LVM6KLw+3DCkUtww0LVMjoTHcuL22rLV3ZHUieLXjd8rizxbxOU8A0AOMhki
GNmG3dDtA4c47pFlY5GeaNocllDV/gxU79ye9UcHWsn8iPUJTQSVjhVumxgbc2tpokzQpJ44WJiV
20dbbADBamQmovaPI2Y3N4ENaHBemIpCBiqI6IKRwkefazvJ/qEIyXH+Qw/lurIU21FtXdVRy8U6
6t84ao50N4cis3ThNYKWy60E7pBKQ8UyqNZVuSmHbeWBHRC7SLRzVk54isKREXWizp8zzafuxsDC
X+8KRzgalPQGxcHAAqOIdLmBWUdgeXSsnqD3zjjBYUBYLye4RZiD9biFnehFZ2u8btnVx0bE2TlH
vEPfkqI1w9j9QRHoBtSBXWz7glh62lyb5tpNa5RYQHrqsoeihwcfdpJGvH0JiKB/v6fvwBxJSqx0
flm8zts2QELhIfCcsNa6t+IvyK7JUUcFLXEehx6TFxWmSxjDderhRxAWqnraLXO2ZZWn0mfPTglP
HPxsXoVEYB8M9mco65x/6OE9dBR1Rsc+Om4i9NipRwY+9nUkYkzSsU+pOfxkVOKm9jfhEUNa5lbp
x6Yvb0Z5e7ZXbfahPlx55JS/A7z8UDeGvv5pSEtoPnQW2n3ysLZxv0+wP2SspN6pRTONS8qqdjro
b2NCODie3YOb+rzp4eJnmFN1r41XD2QSrrLXTqt4YpNfqBo+8mOGhaOdEfo1ts5UcsFkgtTmQ7ii
hlurRd1Uby4nTrHserEOYwXXF6jDjA6uAoUZfxI+d/ortvvf92Yf4V9rPEvb9ITAPOwmkquFt+ck
8Id49TSXAwukYmk+D1iLx1gEn9rsmKFfkskF8xNPOYPLJSl+9iJuRYywnMtQwuijzZl+3cgIYIpG
8xRY/LRwf8LC5Ngp/TZ52CmfVLHb3wlEskUYLvR6R/Ogct8pNIGzMswLiCeiOTuEPeIIL0/xHqsA
lFAI8nbC98DmD4exn+rcgNjeTY5oCehT8l3jB7nPJPukxadSnpT1Kq1XydwPuptdfzjmR1R+VuaH
WiEG357plXON21nrFCKaR1o8OVU4ApNTLR0Dr+dAiQ+BNpxwgZL7wK5mz/geRofq63k/eBTHds1m
YnTrB+EIRgTiunTf4CZ+TtA0+NNGfGgWWrKJ+7UJM47kGL7hR+MVnJ1eoFZyJ45LsNnRNjEb08Hv
mdzrYR5OiVEHLzIy3rp6xbtCqPTn3WXfKS6Mb2vwghP+YKXezkW9fY9xnVDXoWy2lI+00b7gpZbx
oD+ZFe47bsIJ3OAZCysnE6cEhfrxzEfg431C6kHuaxe4mfflIoLnRQY+Fe5abfCxXJNGJe19Xc9Z
yX5FLiXhtP/M9whAw3f0vJDIBv/K/O2OlCf9j6tEH/ZSMiFhjIcen8n/moIxd46ZCD/1rt4Jg7kc
E1tf55Nm2uCTlbTZ8KCjypcJAInm7IX96gr6onwSi/bDm4MOTiHi8qeIDIuaiXhpbHASmdiCaTiY
WpYLohZkAGDkL7UQrWrxn3LkrLTV66VCLyh1yfkynIeRiDsTr+Z0wneY38XELYy4FWUul6dbAvG1
3vPgoue3qc5/m3oZeSNmcGbn9cNjoUeegYZ35aBDXnEE69Q5ADDFp0reyDjG2Vvn4Wz7yLtPZfxw
xo9ysiaR62CSLF9bZBfLIx5lgwxs3uyf9ZYItuTw/Qs9iGxvwGxk0uBDQuqL2VXxJDt0sUYLuQ1q
cyRiK2MwNd/YILKebopzqwphYTrWR1evqJj8sKn+tn7FONBo+qYpoxQk2dYheb4KfiJR2rIjtZTh
Uvfj1N8uh3QtsUl6LmnMUb1yit0GQxaEmHrJgpVbKY9vS0QueSkyDwc7LmFFvTnqTb822kmBPFOd
rOyNjlpF/tDsa/Oq+jaTY6nSQXjQsxOmxuAwNMSzT5H+fpeIvZ/N7Crpl/zdTimK3BgW6XM+WZNH
uqksAqUEznBo+40FtZkeWLxkc4ZPPHtMmdnLPHm26DTcOOtG8mn1JGrvMf4pkj868LqcY5nzLJ+L
6RquYZtNDurAZu+oBNBaVnrlMkV3fCxYkDDikMAgcjBjA8+0ONHVxSjNtU40xjFG5yBYF+0E12WB
/XEe0ROPcxzChrTOuHdTegZAsT+W971cHc9n2ufqCP4XxjlRCjOFlwZPSY7B0D+lecJRW/WlxYEh
ulcvoLBIi/j2tKG2zA8VN0GUf5IaWZjl/NurCxYPVMtecckCugOvr02+jW7JzwxvBo1mp0e7eK7D
7wiXneYH7Pb5oVAPSSliccy9GBOlp7XQLhtpjiWzxWLhEK5xHWdZGxgzgTcpO2GjFCxN+NPUb+zM
qbDdaoKLCC7FWxnSXIlEczlwyNCz0NDSqxNP8Ww21pqSZChg8vOb8YiW83sv5HF7nOg0xLjPHK7l
HLE8+LxLfPOOHw3rdhEScHn6B9L8x+q5GazD/Z0vQ8aNOYzJS81850WhoknAqxGPwV7HLtxKVk7o
7QxFPCeyYAqzH+RkvIDFGMZ8kP2NSs9363v2FPAa0Ip2A8lOuq/uSPNIy31wTHtsEt9KRPfwkkuA
3U5/DH9xLtGjQ9f/smDAKc7vAB+oyyH+8RYq0yTB97SivSBRFwOfCyCFkUbD4IKXBUNvwHnjru+V
bs4s+Ay+zGB9fnakOdfJ5BzOquqD/m5jT4yP9zbUFt9cysp+MA8YW4PPw12Q1KhhKLm6qxXOjTt5
9vc+OT/6cx6c87nNm6yTnNzZEcsNUZ9lc9mba3ptE6yXxpLT7lQNVt7AmrkSByDV8bzHr1RaFMlh
EPV5S37Trrd1Iky6eJc5dVkRJKFkYk5hF3GGO//3bZ2hiaX9X4qeZmj4L20OSKb6smf+2xCbx7Ed
hQHo+R/gm5r+ThUMu2wMk3xPOwS1kxNctwmHJIvrXlyLgMKUetkEJEcxvK3ydPa0fnkb6w0S0oDw
oeA/ODb925XxNEqWMvQAGm/LcxBflPqqWOAUvtTyG7JQv+pEmfmPSRNSMCZNpWVWXqJtW8fhfmjC
vaVsw25dFiB+tyZbFpY1i9hYSIUf9X5p+MN9qQ9LeaChFgtwctb68wkPV7L3ce/BrcDCu9Y6wcyq
8hdaOBVoYTM5E6K+P7cPzJutp9AW/S+OStxu5Xiro3638MpZxTyHNZX041Uer4l+cZ7nmbn/8Zto
2o56gbbxKp0N9brur8GJJK7bT+gIQCnWkQN2Y7NlEOKw5UouS7PJj04oi2oB/2cz3SH8MXDt82jX
Y5TSPQECcZ2pfiPenrk5cf4iXvFFfmdu24ugszP19edpfLwFwSKjK7qc//4hBJnB90N9q8wDLKLM
bVYT8BqXR3RW8IVkx/2E5WEIc8ApWKzM8nY2RHM5/CLm2Knb7oZ4aEfwKzeW45KRJqMDRb9ZrmG1
Z9y9yzcUx3zw9JOIbtGjWolEj4qDkD5fNxZ3+xlP+XYmiCWZ/9DvU+dTTm8Gqfuvp+WakMN7ai7t
nb1OuPeBY852RHQsIS8m0RoLMlONEnS0/21AvVeZSAchXOZ78BlEvOZjdeRYc393oksPFBFiBDHI
tCD0IxJ/EAdYKw1XtigVDAF6clCQkE53aiBK0FrRgzat2yXIlxbXATHRxA+dRdcsWqBReGYBndP+
RgPhQ1s/8EuC4EvWmDhuIwe8j0E/B5P7/RrX5xi9pDsG6t6pturE6RcW5XXRsraXRbuSQ6iRazvb
RJ7R+Urn27pPtTutbVS7O1Q46v6f0pVU+OcrTSUDty7f9ZI5U3RUARU/yOzWXPdNSvYGzeD9IQT4
s2AxRTl8B2o8XOL1LwRzXLVnGhUdc2qZpGOVo7xSv1Y3244qbYNjHXfuU8dJv5+DU4YmyV2FpzFP
LNOBa1tOe1yt/VqivZrq21fzCg8BZCmeySMf/m9MJAcedwfYrnV5QTQyn+BfF2ePxwaPWbXeN+rW
O48vvjBT/kw7pdLkO7sAcaZaFs9+HE895CVxr+eBTYkgJ3Vuhd3gcViviKzsACvFLroRz3CYweQq
wvQ3d0rAxy0EfBEQeVLC8GJP0kZD4ImdGUF30kQUOq4AKiYTQgtbumNEBAMHjic8ScUUre8VBCq/
sD5ok4MOdWfXqG/3ObcZphaRLuD7SS6dsbQ5PUExwa0clBAaGrdCd0yn59VA3kODlsIduAMu6sbz
vNn9KBGauR4y4t7Cio8ciRvfuq+qbOcdbG0OMJx5b/ptyu9df6R9C+Lxf79z2/9hxOFmbRowt1VF
sUxZ0f5CbyudHAdmn9qeVS0rPjzlBtHg1Tj1kh4gB9fFXnEmhXq6Vt2btmPF3Y97Xdi1y2KdFniE
Vg5KHO+SW2i+jGTULs6Q6e1T8aDpGpl3P3733ZwiMZCVkJfFmZ41D3kiWkx2jylZKuwctBdlkzMK
B208UraLRl/V54+QreWZv/L6qgPnUfzEDwYqtTq27TtKIUL3GwRv8NXEYBB8KuQM3kOKhmToUcoS
RrhanH+QuFeI4fwEQfuO893CXLC0M9ysv8hwoXN0/QccWR5M6rrmnAG4QnjNIhVENYII3H+PVEuZ
uuf8q5Xxagj8n2p6yH0/ggyG35X9YQH1Ll3kVm7n3nOWm7/Iv8ikABbGi/HNAy+buNZzoT1FtMIm
WgMRNzgm1uGxihRiB7tiFV0YR1uXkS/dPK11XGAZWlGJpIGo7wVA+sEcgIiv+ncTJqxvOMvVmXUd
AxSkzgfkLGdZeSKMBn503DHoEYbKmAmFdpJ11ITs48fBDNBxhJku+QwlDuKrcg2MkFego0OM++BL
YNGqV9HVv0E+ZD5nDJXkqfih6NStPFue85KnPUBjgsfEXt/0bJjwSjj97FBJkz53GUYaecUoTx1T
hjSaT8YdCg92P7DJd3tnaMfkz5NDnuJhjA6fnPaQDzZBz3l+xiDQNsS1QI/3W4O4cwi4SxChCs5k
JZ5XMszf3ZTKRby7waadmh1WnmJLI9OUyBzkVzDClDBW1q9G/95cO74Y5RWz4CAnl3K4OJqrNNci
vKpEYYP3D9l9rslVKvscYXLWcOtZhcBvoG8PMwDWVX8BaMq1gqFkWoMnJ4ya2+6AmRhvMtxnCoQb
7mOErK+1hIHhQM3SZgOWUYfDSBm5tk5AXybrziJxsZrJLo3L2vBmmRDgjiCFrWOhHyp1zwLzl+7m
0TTWvCTcRXRbOSuEwvtaysUic6c/d052aMtjwMJdh4IIt8pqmfy2PasTwn7tdmRqNzYW362ysn1E
mijeolpQvoKGgRQT6l6QHn/PlW6dcQePpiSNKV3Z6969fAM/QDq+5Dz1u1TeSRbwR3t11xYHuEJ0
qmCAxfvK4b1k0hL/51fiIj0g4VAJzFOe5nP2beAJ9TdOi6LVhaXCxUZheCfN/JIfwHC8JSCbJmH3
phLU7i485ieJuf7BBJj9Vp/MnyFLQ551uKUWGEOQLsgm19oXay9Yffaw57ycjnjZ1ggHPP87gJa4
KcQ1/PZFyKoBbc3tHoPugJ5KvaugLVz4qrQGmXc8lCt2ZuK3LBcpg8UlYXlKifuKKiNRtYMQQTAd
oAshfp36II+MLxl9Ivx4NGpE1nzbftWew6KXsqN1XAsLOlws4195aSI4P9KIOSGgHLArYhImFpWQ
aH6666OyZZHZdfTcUqm5IPAMXgtpBf4hgsijIRo6L9gWsn1k8Ud4Xd+xM6QLCCweyTc+VO/IAhh0
QMC5tQ1+WYDzmmryA3mQUzZNW0wiKpck7dHIOBS8zDLD/eFqVSWbpY0O+lY5IwXwjTG1WG43C2bG
ILApfEPIKMSPQx9mncMcFy7QzHD2BIjyiCQMbSHHC3LsKHt84I/zcsEEt+dfE2QQQp8S5W7CU82Q
6TAatKIAi0uCjaz8xooWIYSfRv0Owi/6gx6lTvJ4emf662dErx9fhsN0tuQCgc0AWKwndRssm2GC
AwKg/Ll3H7g/zpVxnT+XZAnw9gsgBFIbQtCEcDzKjxVdQB/s9QmJfzz/STSp6Qx/HO4Pt5QFuoou
aGSUshSFPABgOorJSVC0Vwo4aLwdQii8s96a1fmMhSrBfy6jdDJny7znpDylGcREQjrs97A6hm5e
Q/d39lzV5LL0CQoT6Ste/36YNn/2DuYiF54Qs3GeiXw25Aoc4vfYf+B4/hMDbWGH4qqV+Od6vp6k
mEZeUBDiDjRzw4T70YeQmhoqrM9Ff5Hr61DczOJ2c2Npryxt+11bPsvvwfxKH9/Px3fA1hEKybGu
D9Zj/9lSVw8fZ2IpSID+DwWoeAgKEDOo/VhqCZ4S5ny/NXztvgQDZAwCA0R9jXD73PL6Q3neuvvt
xyajKu/V87RakBHEPlIkm8FZlc4RvaXOVnewDvABmjk1oULK92R5vqCuRAv9MRR1JT/zrW7Moxnz
Kay8J+/3XuXo0+z6RugekbEpHkzyE+nEsRrpgfM4Wz/yqCYd9sAUtkaz6Q6rbzUkFb9gECV2TMMF
nHoEo7PW+q264Dv5J6uq6vydPTSJCjmySlhIGNtV5S9Hu6T1ZVcGHYVFrNvXmNjbVwKYgebJLOts
qLp8OqJ27yqelMWfHKFkFiin7kk6+az0F2tyrV6tpCUXnkM8dwslOj6JZQkrkzN0aJrmP1Jj6tgE
+P3Y8SknVWpfTnw98WmGZzn4SeCDxXHO1iP95DlLawFxJcYiij8p5qnyXcnUBjdAudFJH9qufojt
dz2+xOqkbo5lOy/vqN5vWfA2o+pwV1H9HLDy3VnXBmSeshmrjVZtZvyXh8R/NtMMNsn9SlOgUZ/y
WwAXyVnAw4WsqJSCh0vCEfdMQumW23AmwoDM2007YOGrnbCQWrqv0EDNhdX5DZbPcGk/ffMpDrP8
YtMRlPCzvB/qx4Cubp/V9qQR4yV/DdoUY+ySm2NNj1oNZ2+FXwFsSKHSJbeCHPfzEbKZIk4I0BFg
J0juDe7xo24cA+OYmcfJ9CEta2lZqJ6DfaFZp9syZCuyV1wQ2x8axrT7si+X/eq+i3Dc2qwjDko5
TUcv5lDf7GRt26E5DUfc/vp9D79QMH8Q48HnluqCwynPIp5yPDhCbMpzWzs2FKip52dwiY3nBJjO
LVdPNG5JGxquQMpNEnghnRfF73H3nj7OLeCu0x0aYkozEFvzed+/S3NgVAZF4ANFxQJKqDa+oSx6
DJMLvN+PalqxvNlLj32tbO0aKPaakEDJYz3fWA/46tgV1u8NSRyPiJLpHJLmrSYZ05+qnhNiHL7l
bqi9hx61VBrA26cf6X4Lzjz3EWpJ+q8O7OSlQGhiP8c9PmXoSrgQQhz88HlIDCurmv3Miw1A6Ukm
EFbqfceBi0Jk+/EPbnFV/ns5z0dQlRXDUi3dsWXN+esUE9+7MDCGxvIYJTv5AEmon7Chbx5+8E6Q
E64YIhIPbcLdV497EOITQySnApVkhMqB9J2KALjPLhUB/7vytAFHs3il7Sz8pK1DyncihAACFmWd
q6YQWaWnJNp/sIsrs1TelvLWgm6ubD4+quxDta8q4Ntl+lyacLGcxb1dNITuQDH1i9odc9Kbb7F0
EkHP+iKCntGt6G79Iuz+J3sHzBldHI9fDxRpzb6OiiT1ddFh0RY2LgoQoCmooKJ8nqSqNsUtCxNx
bUYM/1e2PIxvsH8KZ5NhI+U0fj+yRJmL4QHa6txqP+lmu0TF7nIBnERAqagEuMYt0UBGsQVo/oQY
j7gtPE7t4xTsbqHq5fk8k5Z8dhpaX/nJUVV/+tfIqyDY+yak9hcItwZGmi7udAewzTRnWT5zwllI
I283qzmQj3MVO/yCh0zeC9ac8a+HTJOseMgUzSrBXR6vbLagbE7NJZ4QpV9avg4xAJ9lv/wRzFV1
AU0f9gwH5gFJHrsMSM4XouG/n5YV6+9Em2w4Dklz1ZFtR5Nl669UQh1oUSBJKWUBtEPOdXrvRRKB
Oz2HnbjyjdepkUMVhXDWr4Jnb/ldGd/eJqlnV2joVb+K8X2YKyJh2jns32O6T6CfS28/Mz8Z/w9d
8dkEhVvzudbuK2Z9uxfAc8jOAM+ViW/QC9Uv7sYigLgPaO6+TA1s5B5CJKhpPKPZJjcFitl+xTfJ
KKmC5hhOEmMb6NvqdSqAJyxZmM4OFCo62g4TNsEAmXR/5xbxtDDXzIbsC2N5Lv1+DHtjw8jKCAWZ
hkAnGz7ghdxjhVhW/9KNr+mdetzhgz3aL1Vzzf6SDBcLB356CcBQHcP6IHwdLHzVg9F9DtFnkX0E
k7AWITcWUk65srJlG/iSsrCNBY7tHmIQmNSVHa4bZx3lmzil1GBLhWHo168aLHSwknBO4cedb+a+
MNh/ltXHwotKL58H7V7CnGvsq3jfNDvklhgxVt+0k++2oWxKgE+afJ01f7A2aZzr//8YXfEF/SWL
K7IuE25yEMx1WVfsv25LbZ2noSmpzDRUqgq2lFiw0MWTk26mEgbYoVu9+mNYz6jAwB6im4JouUJr
Dt4LfIkvqwb4fpkSj2Ztw19t14W1GqYEnszlHVP3/Zob58g4ZYSdokOpbuts/2umNT53G1wV5WMh
35EJfEjHpb2s6VYTfHCpfivTU7R8GrsOHn00K+xp5ZzuM60V0M9+gmNooFAsOWQ6HOQtWnT1Jvfz
UlvAcXWSa95g1N04HbhubEu4Gtjcmz4NMjMk3xa4unmTsm18d/cN9Gt5Bs5YIv8vz+eT+pZd234L
OxBIFECc8rQH4vpDZ2QlBC04ewFdkXUVZ0+UmNMPfZ2ANS0QKLEgZOP+v39qwaUiUpHQSP5xA1ZE
h+aJWki2/I/vxPkFPCiMKczUpLcgJhK0tx+7DP+avM7sTWjt0mnzWNc53e6bPOXMvFON3TPZ1889
v2fs8nZ3b6kGBFkKRP6Xk3+O7a3ULjbbgKcolhv0kldLsGBQ5rQMo4FbTFdeje9Q9REB2R9J7eUA
9iredtZB0vd9tLf5y2IwZbvGvjLlBMYUu2EbfJa4xdNe6IPd4ff++42Lx+D/dSVqGlWNXKWmLP9t
uR7StLuPejSLiKXsWGee0TPRsBCP9IHsGKAZh1o6DWzQNKdB9Um/KGIQYqizd55vPD5RdF7qaKW8
2T1A/Q0lEBJWNAqQyBV7CYU2yGMol4vmZjAK79JhT4GV/oH+CWEApg2sHyQzifomHKT1mqKaep2F
m/SxQbfJx20DdBMbd0DjjkYZQ4n/dVfIOwXCpLztHtuy5kY4ScN9VgFA3mDW5u545+BqbhVzl3op
urm2akKKitfpuG7Jt5Hn6wDSx4UI89mScONo2kLBUKEtZGj7eyZMMlZWuWTaUxj1yuX9rZinZLE7
N1NnRrsf9R3TNEs0kaGxAlcMaOe8O8Nf0PPPjhOtvmG70mxTJZ1Uzf7+/MZdTZrl+fyGxv5swDhL
+C98RRbHbTj2bDEmwF4wzynWDNR23/wp6YemDqCesE8BT0i5MRaBgLqtHR+LLjyiiVguJK/YEEnj
UVqrsB7ZWPrOB3j2J4/zYN/ejw/j+ASLjlgyCN6dQ00yvBMCJ3AFiJqyTRK9CusLXwPwugI7xLdr
cSqll7Y0KZNdKMuefybr7eWO7Bvss3WnnmGF9SZB7FsAuri8jdY1a6/qrOnJGX1kz+sgvXfy2zNi
y32wxf4fFsij4JDxUeW/7PFLi77j+28j/B3OtPt3HH/V6qf2+DikMPWWbLNlzSduRcEbfIegnFNb
haNTrKB50TALcXtOaaTDRUps3WVZjmJu1ltVfkdSbOXKJZqV4Jalvc/eeBnE8A5ZJ7j+Y3iZ0Pp/
fowUTVd49BuWzZ39L7Meny4zNgeJPW/oMQJgW23T38kQvaVqyujjrYYGsZF7PCXzD48D49xmBmP7
pYwz+dCn0dyppmP0IVMBg3aM9kntTzIzikNJXozfwUkkR6IphjTwuOm/UvrN6AQYBUWC0VMHsk9v
EMlxiYL3xLo+rKtsXe8jiuTkJ+RIwjkzTrprvMDK0lPw7+0HELZNB1hZfE7Cxzpx1gI5021Ukjgt
lkghGPaUOqez2BAHtG6Y08R3F5+J8L7ErWQSzGPtSEg2gTT2anfPHpO+Ifu1Lof188KkypARljg0
COxTnbKKAB89bwwZbbyNjc2TNGP5yiFiaHqKC3751LF/nO6skAZvLN+IhkFDJH4mdn7QAIV1RzrI
3RxZMh85RQG2ZNJl48dmMU9CoT/WdoMT2yUUgEtJ3t31mWNtAW2a1hwfly+/gYUEmxiGR3lnyCe0
NN1J8H/hdqanz8EIYVPGmQPspHhwCz1Z8Qjy03IfTYQlpgRd4+apgjkinPFnHqwEJ7jj7wPk2wP1
WULYQkkC+O+83PI0HjM5mxju3+YEDKCtKxlhh7WufQf5LgznqsPedB+X++w+LaE915R9upDvOeU5
D4oBzxzxtttwfIvztzugnfuBjphwVRAEdBYJBhZA7sZCLv2QhY1blL7K9vqxjMel2azURuwCA157
b5SvSXSDp8JBbrwSVQrjXR9vM3JBeC+AqrwOZXS4saJx7vtI+cRIwklO1DvidKw9Hmxs00Q7KI/u
QIRus/adHp3VleLSlfleV2v1Y8hW2YQNyxQ6GhZa4XYBnMZ6wFO3svzuIFxPvjF0sN4Kfz3bA9V6
ZTyJ4aTKH55CVWsnnoNMXxpZOTghvHHNt/SP58O/E0cMYqSNDBUKha05si4+1//mT8iS9l6lxZO3
EJr0c0Vb4qBwm6CKEJHE1ld4cDEUEin/o0AnrWZwwJ7lgYXmcXWGtjfES7hrhf0mF+dsUl2hSHXU
Hg61KFoUvXH1lbquq/cgnh6I/iET/smnszOTZU9cnUqiRphkVZ7+vNEtJiy0ESHqVA7jHvZc37EX
FfUu6SKCiH7SkmOm7nR7D6Cll06BdH7GNyK5wyms3sf+XCTn1J7QO/Pkneb9VqCXrsoa757bmEuW
+1qxpNTBweb8U+pQTuT2NP8NmoB+n4n/nDxwcIewSM6lFnkBcsIZ1xxmT3OtZmuHAFS+7ShMbbiq
D/i6ECVHnx+fvDVwfax7KLFrJ9xxwuTzxTXN9SeOmO2XDvK22I7Djs4hABhxcsklUQZSN9ctdUzq
jWue3gV93NovxrZF+vVF2L5Hm3icRI0vJT679KFZoHL69xUkyaYRLdstQPxi2lbTsp8+8BxyYWqz
KAAML0DbD3M+0m3mgdqGd9Gfk/pSGReZUGDgBfXKYEnZL/t4lT1pVv2faIFwUVE6B5iK/duvUV4V
HKm70R2//zH09p8ShWbbioVIqKkG50ZZ/asvu5f0JJWTgXmD0j4kAHH7kvjR5s21xthC+ETnkTxs
N2y5yBUny8foU5+6sT+ScbFKOu+urs1xM341IRbbz01AXpgSHXFKAEBFkyBtcZvN4EY5HW2iVJRm
PSv5qEfgeBvF/iUH3OkZhj9b+cMpiPFvighMGGbFVaazBWSJuJCzhebJJH8fM6ObZaTa63kxzm3A
kr3Q7yLs6bMh9AmBN0h5i9IhJumLp8FcSjc8CWyWlQMOfdFW8QMLgmf9PGk4Sep9WdMeMxSbORb9
Bc4SgmU/GwB0CzYdkLBxe4Yo89IM24bKnuT+zuBD6DcMNpqyvHNu7giaC0fp1Mimt8nPLbfJo8mD
H82YhLZPBw3t7pd1Wp4nF7g+P5xjBh8rmzr8CXZv2vp+31hziUszvcAZrYP3gBay8W2wSBMcCJZk
lHPQebCoWdTc/cSEsbys2xU2QoZLZx1kdC1tjGQbPmlK4tm2xfkS7+p4l7XbiAdpvC2MjXDK9evA
lakJFntenbj9C8UoEe4R/YocPbkttuGEOyAehf8+8pMh+GtWeV1wmsVanzlD+fFs/ds97+l0dqSH
xFilVT34bbZCCX68mtquTYgQiW1mPmRzAz4s6wZYuax6u3Ehj6LSYXM1Jkj9A/wjUE2zng3p/ZiG
wEx9C1AsvSXIz3CH2mPWAkY7WtERQCzQgFVPQYiFfgOmfJWHq05bWrQbklLwZtIEUN5Yn5DJ+Vxn
SzP1kwHFGC8fHI8V5TxiI3xRkzm/CLKH+S81+5UkX2b81cu/CKRFoqu9jrd3rjZrXRUe6ZWxEo7f
Emg+g3NHSPBAcLyeTaig2JoGa/0tKGDcykQT4/bzR7/IeUQ3QsKwBjfp31LbbcbebamhfxV31Lav
f9GJksuYY0QnSi9j8fHpYsADaMy2LGQPZnWYNvKi/xcAd7vVtbXNr2Q9WqumpNRvFT4BrPuU5YWn
1OBsvmvGQwP9Nz2PACf6m0CCnJ3g3JAfMC6Ofsmya/Bi9eBDzz9b+yaXl7h4xzfcbMh2/MMlYv6t
T4hLhN2FqTmWZaiIFP/fx6LFJydsR5mk8yxV1vfyIM/pPh9LnFvsNHceFoAk3EQquJR3Rz23yWX4
U9vsUz5lF2bNenxszBBReTO281z16BgkqEsVCGGLQvZrDFKUynCh8L8ZmvIy0TihLam41Dg5MyUQ
i/Kp+ZM/1WJe7unU01M/xDyPuIUiWC3bdKUtnPgWG59Z+tUM33r4J+/+VN1vVfrNR6f6cMLbjzWt
0D2wmm20EuhukRcVa7pXH15giU0wAOSk8huaOLNpfIa+PEHEfMHu14x8GvjKD0OfTeeg8Nj/4gEH
nDhZE2ZyhgUMS/5iATZfuZnOZxJ8xoTrzS+t+oqcXzqQYr9KF7YzV3CJQLko5oqJ1W9mZ7Plp2aK
51fId7PKZYjBUyWd1tq0d6Za6KYRe/t3LoY6vg0WK4fPVvkVJ18uUUA/4dRKAD4X+pauYVJeEIWE
y4qgNUQ7DFqqvpFxqz4P0n1veAxRevYPWW3WV//HXcRWNdkykNZl66W8/9tdZGwlJdWyh+4BSgQh
hiowAPVmL91OrisCOvxohLUpfIInyUNf1SdjeZKid256dKaSOYTOwvbLGPfSuHdeaJYyOj6jozLL
yt/y43sgi9tzHLyV8mUwTlJy1LzO2j7GQxS92eURU3NzMfLrXbrl1kc8q42Lkl2r7Drol8E5PwCd
2qcUYg2en7NUvuXxgZaxOW7uU2oe8lUor5RqDbCYUPB8Ir+ZxWHsuLWAJV88x009bC9rFkfafPjC
+86SHCL2o77m6m3dTPPnp/H4CtitN8ciOkbmUY2OHZnKazRedNULKahM3yFEjPpBVfcKPj5P7fcd
PRn1exxeaLaAkuAkX2PyFc3+l7M7Skf3kD4mjOb5ccyxdh1y5MpoPxJPi7bkKcMScv8SNhtnW+Sl
YvgH4xdPgf/rjXVs0+QJoemW/VeesS/yvE9Mh6yFLIxfQ78LKBrHOFkvW4glVKBsKLClIJRpYrYS
Jb6y712LV6UwLaH/j7Ez23Eby5boFxHgPLxSlETN85D5QmSmbc7iKE5ffxeV7ka1G2hfwGg0bFdW
OU0dnh07YsVOzva8KppioyDeyPa/NcpOIRY9Tf1D5R/SYk9/JsW0ZgEmd1pWG0NdS4g+u3iMJ63T
fqM/TnV8NCWo6syjO+lxsKSj2J/jKStD1V8QlefCMdj8n4/w8YkNynt7Vu+C9aZYb0XzJiX3sri1
4RUaFsVnBJtY9BKs+qGntBqNVhaz25bBJFWPCRmWkNuSMNY4YYh4JLberkB42fT+NYDOX6zzKiRP
sG2HrQVFvf2YxsLHlJdAIrqh6U4x92wkcaMWKOIbfz/ke5WlCG1UDHjrx3M8/SXefjiQlaWmLDvT
IcJYQnDBIODv22D7NBEcd613CEI3lSe+cM5Y/2RIHx+q9DmEP+Lhywcd8lhowkilEBVoAc7TPTza
RfCSuq1m0fku5JQXSxWyb9ktW/MtUka/pIhh8/+nISqvIemfJm/Fep0BokUKVhF5b/zn2yIJFKGV
wlJxwmDU+oyM7PfOS1erQp1VBMZZ7fNCNT/ieEngEDyq1a5ooUbDpoU6wO6kzYLkPU/e6/zNNO7c
S1kmWyUeSerm8eotgpoiE0hfU7YpK2fAOmxc6Hk3NySqWaJLtIxIDMTHLDm1FB55p8w7GcW56U86
prpcvpLN7k4QfGX5XLSX2rpI1oUti6mcvXmWuO+yOPLg2sSNvHnXzH3GCeUQm06hjIgnHOMgWiPL
LSQ3xPdDU4hT4gn9l/ObtuQ2OBX9OVIvxcTT9xF8p+QQd4fOPJTJoW8J6u+FyZDcjeYamOdWPjWG
rTvHOSqBSaSOBHrjysQrELmwgWpL+2dNNC7a+CSo8wl2K9w/2EpE+PHpnAaEfl9WR7oDoAre5tGv
4k7wCsgvHS0UwKLt3ao7yae83yVXQlfsvFUiVaWrwMYj9UhTPL69icBaj60d0rvnR7xyFt8gmrRd
ge4BP7AO1+VAO84SIaNNJgXMUZrXBlegehp6Ghj5CTVmJVWOv2vMYBWWxHM/4VurNWLNlh0B+Dsr
3hTez6w5J58xzG20TVp7MeGGuBBdfCvcxLAQEXAicZaQlcH3j7rlbwg3PR+kV3f6ztLuD0Kd/Qzc
evYmwj+13yLv9FDOZI/S8kwzn1q5Oj+sOa/cQZ7n2bxt5oM+o5ap3Cf+KPH3zBOlPelZFW0i1CAK
rr2Dlk0eHSwxCHBb4bnrbZDreLkmSjzmkzrv2pe3orz1iLvRVWrcIXLKaC6YVwC0GH5b/SAeU66a
3iLA2yVPAgFL5RzRoCfJxapZ/RK11UNeb5Lw8kAz9aGH/+5BBvy6oaiZs1OQ15Gy9gOyp3Xldu99
Nfd0lvqURC3ifCEEy0zfqd4ZOqhqLLt41dZ8eFbx6Rvp6L+Qjrq+ZJYFmjMGayIicMu6GxNBCRpq
uhCebkoiuKXf+v/Dx5XE/9oljOeAxs/zK7IuieIfS1Dz0Q5hLIYqdWkbxlb46Uq/51h7rFa8PzSK
tLV0x0+lv9AxK2//PchWv1KDBfsKCwyDbjW9kw0BdcEYQucOnRBfIix5aZ7aGxlyReQ+wIZinpLP
muQ81veUgjm8q69dfb7WrVNdnDPb5PqesqS/5zLcxTGkHA3bpjulMpxdqhH69zz4iNsPK/jYMATj
lVkYwAO51ouLGW0PiBoDbzW436xgaQ5kWSZP6VGIc1dq3SddXaqbqW6suoFPRZDbrrRsDYo1FjAv
k7CeVbdUXxJes0iijUQCirLWyg+20aB0SoWGHwJ5dknfHPEoY9If0sdW7HYas223uzvKqbzT38Uf
n1mMP/y/Lbdp7MIJpqxSulr5BupDcGHJokfLQlrK2qrobW13X5V3eoKBp03HlBB9DvqasNHwpoqT
8rFu3vJLFO99mEfPvfjcS5DoeaJXPC5ytgxejwssBR4X0m8aXaPjo80UwFp6h0TGXQ95oiwcA5SD
9AN8K6vLNPl1XfEVto25Qx+r4lPC6F0RgF0LTAz9Fgb9IgqcTW7ysl5RjGGcUC/iaFHSMckYNc7u
y7oeRexcWDobgQ9Kd0v6W9nfOicqz553svqToB89ZSTzGMNMSak33qqTHYyLLQooFiZaMExEDpZX
45ceU+zP6ii1JzwcL2IkHH87Trg0jZzlsFqXdx6R52MLaCKOT4/wUqvTu9aeYC0LaL7DAp2uNhfo
dJs7dqg7sJGtMHKcifQd1Pik5Oco4kaboMGbi41hl4TNqZ4u8ZgvKF7HCnK/RwHPUBzfRP1u6mM6
fsO8UI4zUd9egviSx5cmvgj9KXycCopzpqsN2LhvxVD/V0Ob9crlt1Oma4CmiJKgnkmr86X4CrzJ
yvLMWN00dtRMNPWaJ5e6OudcmeV9JPO3gra749RP9nJ/6KSjlpw776zG19Ka4dCcwRovMVwygLBN
MninHsLimIIllNlvrRjQIB42L+JhZy0yaeEnQPDcoXZjFhmUuuhQg8BXE+KdmT/Dnu7braLv2v5Q
SseoPukdStp5wIegAelz+niLEyGLtykYigbM37ZvNs9mQyjbgMoVnamWFtMj2VhlW4KZEOYWbtxr
FJ6/mLQui58YrYbMSbR3pEqC5KqwkNJF+9KOcJnQRE+lDoH5YkZTFnLRfC/xuSOWiDOeGvB6tp8b
rxJHHZGZkGIzafffflLTwCZKRdVciU7Jr166YilVufeyCHullte3eE2HVPeqIcW66ZV3leolYQYt
yBPeAf7QJTeUtiUtvbHpfhoQ9nLon/6ZqbeovfpEcWRuJ8cC3GKwE+tNOAGUNP9psbdYpbTXIqy+
tuG3lLlbwEe6p8+rw1tLRISlaTcSePjX+5gZA+ntIb1h1dF3GHWMbM/syooPNwUNLmOtEgT/IV7m
XG/xkkWXaRFiEsbFA2ZYiZf0r/X1kosAqxrPLRzEXZPjuduNwKZ2tacPjxmIStj1HGMHywq+NuFi
M3pnjYjd/DnNd0K9ou07Pgjhm+K91d7boL/71XtnveXBGLUHfYT7M5/SNDoDSF/PJOg5/LUos7Ka
twP3HXcgem5j91uk3UIPlnmxlIwxclfFqyxesd/RdoG20yMKnsZLhRXulHobYDwh6Hi09EMccvHZ
7o8wAoVsik9FxibscdMZk/lGMi/FOd1O3PVba0PnFMtRLhSUt2Gp41gqXexNabnohoU9gpuQqPuv
B9VHgGX5ZvH7iuKglbMC606Nd29ZQ/88dzIpaRD2cBFA4S2VhNz8MpAWydErz83jZFbgJkABbmuy
quJapCNxIj5X2AoaiyLYTdtsNQ3Vdddqu9CpuhG6a7bXIaKhAzDUx69U3VGXZKprE4D1W7wodeit
+9I6hFNVXo3Ez3yW5WuJ2trXXs3nJ4WVB2v42pnnMbvXH0UNBZtPjobh6cG3ef6IJliFYWFB5wL4
z5WrNXcPjbD0OsHvNWxsuzG3uKlZT3FzpCzKhFa0pMjc5ooyWs35dgWDe7PRBFV2P5BuvKWhkZRZ
Pa5cMLmhccHsQVHNrME1ooX36oQixs2K3KYhoIpZWq4synoe5HbHxDreZhQUWvss2NhQcPnQPFZZ
N26aFSABMEle/4g8e+IdI8xJZ6zpyqabcvRwdffmcjOXsjnMwvAxa1kEiNzcx3LcZPo85dcBi+G0
q/leHPWvAZMRyKzn3AO8/xLtjNdXlHDLsmUxCTYsY+vKCWOFY9NKVNMvNwISsOBzAzdA5hzIxNMD
KEX0Qt3tZsQ0MNNvW+ziI2weBz0b9MKy2QKmqBqJE3obnS4r+pyGHfHEKc6oDujTkhGTjyCCNNZT
Hqm8mOBSYfeBvVzKt+w+ROqqpLFdtDpblCpMwBAM3o0OvqlIEoYPMMt7ojX6vcjebG3+ZqvWx9qo
Puv8R6z9APXX8k1Xxhpmhs+OybMnCTgOn5MpjGBiiRRwEks0ecqCOVRLDHik+0CHlkuqq5uXAaYK
7Eqnt2sbNLv6IqinkNdGcQloz+rnRnse2rMXnSUOdBDhP6vi1oVXMzzHPHtHyTpKyr6cYf8YYGMU
i4exwEPpSBBDjC2rjjY6AX6TOOXASy1KPvmQOH/21C/7P0v/p9bafr/WvVUtrcKKKLjdNQBckA3w
as4QQgwJWR5peqfpC9Z2rCAHc4e4RKaJAZGrYuNPWUgi73Y7JwsmlMY2X+ASh2bTNMz+a7VbizDv
UOibqxye/X4MHD7zeUlGsZuKv6s+SggQWOY3lnFhjnRYyRwOhfbevKCJpTF9Gmfy4wbQToWDf4qx
ZWBuc8RwV9OLUbw/lFuiOjoO8we72XkLU8+akLr+m2L7p9FVsUxAQYhxJkZXqkv+cJQJqVEZsf6k
cyqZp0ThMeUMG1awY08VUjpG0rHfBgGnjNbSF8jbjfOwdghxyLryuiw2XbERRajAG5rHHsJGnIT+
3ehvjXodvEuvnvvHqVUPnb/vznm6lgKGe+T1zfmz3xR2RNA9nKtThfNJmXXVXBzmoGjTYPGYPcxl
xBPlI66sTXPdpTQbbjK4h/GkgDXeXiVY4/IlvjyGY2McfG0/1Pvk0wp2D3pe2rWhLgdq7V2yO2NM
F/MQDV3CjEiEfdO5jFVHnSV7RtzrldL9RqB20YhA1ctRqTcAXX+Z+m9J1gs/2uItFG9ectGgaiwV
2n3mvu5WOv/IMg7W3rDOsVYiEY3O06xYxsXSncT9tXowhDqSSUHDCRTnYK7diWcCSTuG4IyHowGs
gw5xk/b1UyxNTLwqra2qv0vPKCiB78bDC8kA9wozWEPaXPmbfqf+l3bPk2CNflS8KAr4qD9SBx2/
mMet3zgYCz06k0eyw6sbrKK6ikdZW9XR2q/XJuZncH0oMMoapR5U/pPCe+vivAdIc6zNwmOlHET/
oPuHWRJjDL8wX/YnLz110TELDnlB9uIcmb/thcFEMFnprEyL82YTUAyuzKpmR1TeN/ZAHOMdnkLe
5pG2MyM2yDv99TYfOUubbxPz77W0Qk5sUcvul4oQKK3Lke20qxmpPb6SW0pvMqbOclZrd6F7Nw5Q
fqtiIxVfa94/hmarwTH68IKjVR+jJ8VLh+Z59EL0WVuueIL2AxI1EKk1HvmsWS63ijwKBd2rmvBb
kM9FYtzTGr1mWpW/V8pyO8uVmRXPvZL1kN0Pa6vFYLYx4m2t/V72sep7bIJ4C7y21zZENDNK0yf4
mNoXkiHEiNucI+wV2Y3kyV9XyZI+rmX+U4gzFZl2Il3RDQVC+h9/9Zb6tEypoHgOx9HjXndjqBYu
GGgMea6HixmlbS8dN7z21To0J+NWWSZ3s2gHsN0ORvaszZ3wozKIYC9CgVzJPLOdsP68b1DvUxxM
J8O8JMr1AahoUyrrNNhUwYbUYvpcW/Ga1GLTs69bCsTgrUWV8A13i9TNWw4HhoOgm1UJkGGYbeCV
XD9YAFooMRZhVi6W8gu0wK3vYSx9rn9zvYG9/NYO9664aS/lLC9OZBPjyPHnQ3cs5V3c3GAvZeau
pAk8uFAUzKKYxQ3J/k7jkmpDzLzxDK1ov5KuUPa5r3vRu+l/TKddc8F+Cai7PiLjC/WRk0L9mdtv
CtHX5zI9q8l7YN77J1uFmz+JzJWAeJsu1XoxmdTFymuW4UhlW9fv38ko0vm5sjrR7lJqp0g7Nfrk
mS2AStJlhLU1vaflrWSZ116N8Jry6nx7hNc2PH83+f3vV4Ly8pz/19NgoMZodBbJNK38pyzrS6Xi
t6neOijhOGZfPBrCuXRQMhdPag7mHSHVjPOAxMOLpUEAiLdm6aR2ypRgLEQCcb/GUsBXu2VNpNCY
YEnrsrP8vCioDFBJUQf1FfN7/1oP3/VDXU037I5jaR7Grla6GyueifEpJCduVoBXTiheAhWpBUia
0fgeDzjKp/3EsFvkgITOaDtjcg8LwsS2QcoYwdI6ZbZyQuloqiUV5FSb4svcBMmslKmHv/Pf6Wi0
pfK0Gs73vzUJSRKXC9aOvm7afnGNt0zfTi/cwsc0qjBd7itvRKzrL8R65GMYfC+LN2u4vaoAWDwm
XFXqWbxqHLJXw7CtcvZbWznfPsStIoyhJwhfykEtIJzihNkWNh0Eo2GCwBOGiV3yNXtPffiHk/7h
COnEapZduayxprIoncUJ4iQhRJd1hqG6sr8Q/YXkyt25Uy6lcomUiyFfBvlStFyxzvoeVH8quEUz
Mr+8M5SxAKcuyafn8+A/z6pjYZwgaznQ3KPMSVGM5LCCpA70bHr+DLsDFNO4Kmge9V1/HnpWgwYT
3r7WkCPWHaE0XKNc/qsl9Nq6nNl7qR+htgjKjMDZsG8k6KYfpTSPF6Fsj53NhEqqL6qaEJDLXVtv
qGpO84OUOD3E++qopPOMB62fSv2O9nHP+hCqET/elF/SZP1Url1xxfsjR3TAXRrlrChnwA39WBkG
8TFSD8NHE25Eium5NN9aGkFTt4BCStv5UK5xjSt4ZXJhFKmfXyLdD1zS88n3QII7tcNuBPSfyBqe
FyZj3hb9nYGY6uVYthNGN8ocdoZ+n07BxBcEO4dthMk4tCPlrU3eNVyUz3vv5OpbGdwr4dK8tvVt
SXPjuK3PZor1uik020ezM7XdEO8pV9VR/st5bCxD5tzENvyfcfejDn54w6e5DTaSMaU5cxTcCn0U
3KhCXQLr6PJ1k69DOmUQjkYUh0DCyl8StaJ2M+Yn52HGytctfbjy87oba3lAYiUScev7N2NCUxzI
GoeqxAq8C1p48dv/faTI0p8vGM1SCLmIpmHJksjW9w+7nBLIz7guumZK9Wvb7VYOEIyW+rglbTH2
8JxiFW8gDHyluBtNYFevoCM+EmnOZxMbCccBu0EaeirMktpRTU5eQlH6iZVPnr/1wpRyjb6Cw50R
xiZjYsydaziKiZcwv/beDfmzECk2Q+Oa8r8x9Ujl12B+CuZn9fz89ydYTdxc2sryJsGmXFBNxheb
Yl+y2lmrzBafibVsxPVuxi8rwypkG1is8Y4am17fPpP909gP1sEQj1J1Stvp05yGy0pefVdaGAwj
NFRgGKPhddF3y+NC0kaidm9AHFrbC3bPWkGH8pKoInY7cDpps4C+h5VbFOZmO0edIASYYx8IF+Qe
SDBn7UnC6iVf0+6W6/eW9Ub83jpmtqu97UDqU9wGxdYTNh5nzgeteG9KMppgQwlvw1TlhTNBFoKo
jTJEAoeNTxDTNWOH8bsffGjNh+p9hMKH0o5VUmHxpqERdZdnctGNoxUctsu22GnyptKA36yKwqHy
YWny+q4XDScS09MqwvkZjFV9SrLiivx8bApkjHhSqZdcGC/Gjibew9kj/2gVmvk+TA3/N5QW+fI0
zxZbkv5YeJMD7A9aRvMIiu9IQ2MUIgb8l4f0dcH953vv9ZBq2FZMCyavof8xClmDEsmyV2JkZAFx
Il6cpvMrOURgZqBGgJmtcizop066Vto99z+cOyNi6u3l6hjzopFHTTeiaLq4srX0PjaO+KJ9sDoo
+PFK93W0kuFGnEKEIHojKWuNHzFsCA2/GPwi41iph6Lca9L2AWleXHcnK5oZ7ezxOvixznnBePD7
nXuWtEU6YMlfasZyNntkGw8arb7r+0PiUOYMMf3Qa6ewP2M8piwg2Qvpob0UnDg9vYc2l+u+O1Td
QTEPWXbUW77JjHSXPr98V6XYxyE+mCRMOBQII0BkeOXyKSaSRx7TtNEddLKRhdhMiI+z/UMjQ8kk
Pu714wkK6ujpmGja5mh6qtFMxMUgLhQCv4Rq4Emfs+HkoZZRWY1zLFqXMDH4rrREz45+fwKImHOi
68cwQhM4CP5hun1svSfJHlcSXUV0Yw74xNXksSO8D+Yfnk2XXvzq0jPEXSqNXXpds+bK5U9CYV4U
7uSjVOYRpmRlJlZzZaAczC00t+4W6SzNOKzfelLF8ozVea1PyvxD1N97CmrHVTlsI7KrPN7PPTrb
waWaoahWrGt61h+CKz03hMBWB7XEE/oDk9VgHR/a5K/hVO2V//7jQdVUE+uxLpnj5P7Hadr6UqQk
OsI7rDhOzIDux/vVoVE6953I3CX+UZ6vpJMEAkXi8g2FPL/FxhkcUEYnPfW1+SRmAc4u+M5vdBT8
TParlkucgNWBuEZbKSgW7Bvs257SElxJ1dtJcXj+wopcakeW5UZ3CvpT3kNcP6FbPbkf3+TyKvKX
evStuwzE0WeeRUHnTnvxjZsMkN1Nk+ssJ2ws7Mpil7xVkrsjCk7cPGPPihCSruMe1vy0qsCL7B5g
+1NuPbQhtSE3HLfUXA0yX0hh1NIcRV5BPGrVSVVPRnwOOwpzz6ZyEpVT4LTaPgipVeCs3wE5pcjg
51OajezXIaMRiRzAwodHTVpUdb5KacpdhwjBz4o/pkNZgzLLq3lCi0HoxlOlcjzGEd2RztjIKNvt
XmW7abFOZoZ3TvprWd2ix70V75l414K3p3oDLFsDENgm0EaNtcT4Ue1kalWpRrrYpFCIPMzVBVw1
owXaPcVhYjDuJI7CHoaNMDgc+1PR3HyWhqe0uih4OpqtVaOG4jEhVLUBEmc9t5Fjd+IxF4+LWQqR
q6OEinzDQdhm2Yen2PwHeP3dym/akUYc7zkquiozlbwNxZWkrrK7DBkJo2WIJrye34hkRjHXshr1
7aDpjr1ny48hW9zlU/snBwBDFNome3jKyUIwXTJuBtsXZtI7fm1/oUItrKbz52BO8OB+71JqzBz8
BnV2y8y5RZH57HbDHvcs3fjljbL57mZnn/HwGhcAaY9P+iRl6oo2csERiCKwictNwRss2Jj3p8r7
/BJW5+5x6tRDU+5VAuuF46vThv5U4kwYi/IzqJLpPKymdlliAnYrRGbaBoA8Gk5SH61+ktSj6zdP
wUp9luWXrn/51iejYjdGSTvzXmjXBxlI8xgr+1x3msaBWq9M1Wj2PdFjEmeiR+bMGEphEbSu8trv
5j7nBJl30uGLB7FwuCe4ktbRz1ibhkAEQVknywyXfgJw6RVrdofXEYaQMGTQQbG9jD06tTg1SMUZ
u0o+RsM58G9ebXvJOVUvkUCA6ho6WUn/lRtLn7r42Yqf0c+x9gYYqLKgTzN9LKJozgXm4VaQj7Ol
9uJVQPs3qjlYTzio/fNKF3ISXEVwD9000l0HCiWkMj+Y6cYW9yYpUt2YXJ1yRrAQ0AVnh6UvnLH8
AD2WLzQa+NbYgGtrE7YkbkafJ2Qg3HyMT4dqCUONbB9FYtmmPxDJwmAIoCy+gcW8YgxxkTZYGQNf
C+s9+SxAn743cX7ULLr6Y1ycquhgcCY8JhYEEZPMxJqrc2VsEn07wriOzMoUE3bBMiyWous9fwsq
grrVMJG8vNNDhNCyBzdA58939Xw6fAIXQ1rl3zuWDth0L0S1cwCaRiig2gra+i9Xi1cH5T9PbH0M
eBMUMagTH41O4/34H6ZHIVZLqZHom6eUEp/HN+Rfnv8QA1Zhm8xa9QQoHcv12Z099g8J39WBkZXv
qW7d7iuAU4R8mbUr0OkZmOu5Binr4fPevbXxqWZlgFqDq4d98nqlo3qxWYxPKojLai1Lb4r/4VWf
kfm5uX87AqCcM3eDXY8ucXup2kv7kvDCDnLoRSrPaLGvfe3gUHQ5GpjsWZ6sNfpm+bBhZq8XuuQK
3hgGruyK0pp5H7rBSCDAbJcII8XcqiZavSI2mfmT4TeHYHhiK6DFZgvMsgG/0mxYcXqPdQgKfKSX
+814QPm4m+YNjibCbcn81tg1PmdrX9vwq0YYgY37YMpFliQ5oHla5hEnqVCefUmEeyv0+fFGy25V
EOegzeamyW14r/XcuOawB1iNErviQMCcmUSLt32FJwyuj8YCFCThzs8Pwkdi7dNk7KH53p1yfhFT
qe78Fukg+86e63f5yqwYsCEfb4ltWhuVX0VDwhrYMwoTpXgtuCb7UjpY1VHj64ubUtzU9VEuF0+q
J183I07S51x/GcIlzGtzUfioERTUN3O4PYVLIZ7K8JCmu9TxHodSP5nqJa5vFQCU8mLF16y6Sd71
14lbdBLDAnB8703BxDjcgeg8C3qYL6PF2KHnwntee8uRCViLK1CET9z2sc24R70vlMBKd4ryiDYw
lpgAeOVZvfrqvDL+EiOQ/xt5YIm6aaiqrrJ20FT9D3lpeIZp88x6xGxlSlkr0RWLVATOi2GB0Y+w
+kDrD2uiFV6B5ISEY8qUvuPNof2JG8BIWrO6U9SfNpD72RUOiyKl8s3GI06PJx5xPDl4xI1na0fi
1sxHzUWXNmG40Z+IlyvyKYLNtXAevVHKJXzwFEdrpO2wXqNr9+JG4bWDF5MtWoXqiGd8GVi4yhc5
NvNqIcc4fvDBsV26KsmFlLwgE6saU/JVcWzS83Pe5W4Xg0S1z+enuRek42Nm+GC91n4HeZdWzC2i
dqWRd9+lfLQLecaNajv7NJNtuhzd6eY77vQ4+tEGP5X2JyWHAT8cIT7kz32k7upwR2kh4g6WB6U/
PpuDfRRiVBSk1GGW0+Ss4EofN5BR/bNgliQVY7b3skTXBNnVLQNtqXKLgW5BI1xR2yr00pz880bt
t2RjMrg6wINHkjkEFFbYw2TOejfzlhH8VJVGXXOMOrC5ffqBqyeT9QOq47BXJNShIxpJEN2ej1H0
QbrJw3Iuqj987Yf91uDvjRY8/mo5Pv7sWEpxHAw8sq2JF00i/wAwJyr2mbCbDhOklhguirBEPZXm
a18jCpv/KPQvK//xKH4A03rYYsEt8xyWZ8s7ybOk+wAi7j3vT+0qNMfaXOUqYK+FZ7kmbrhh+b1N
r3muqSIf5RdQpnKzB2WK/CImB1CnLNRlNkvRtcwvVjO22ML9xgkrPBdtanuQzZYyqOyInkEOlVIF
PxOzxF+pGow0OtSfM14kqSm5vM1MsM3aw7vIjMGzmqIXPnWGNvyS+L9KmeL5NB0I0m21/8sb5yXS
/vONg8rCh0yUWOroLHOsP7y1lVmKXhVmVDzO6ZEXXxWTmn3lBVM89ml1pC2blmT2wZxVHFoRLHLF
btJdLx4cWsWXbboKh9rWsQMyDJAzCSYl+b3oJGRnL7vOsobN2r96M75FmtoYRRpk11TNbK38HdpA
M42zX3Trwpric6RitHmxpvgcvRrThuKt0Zioz1p8HLyF6Y9eD5mVSTt6PSilCW3cHhkD7wPLqcO1
EwTbMKfytA+4y7oNfu7WzVX3UUyfRFTFO0zkSr1RG9pmRwpG0w7/UJBCGBydtY15UFtIVQdR20NS
9pxHhWt0FXdLXeCIXJAkG31D2JPCbkIuu+pm1gXEHzlfVu+NI9EnwH6gm02BBtYon/2ipQyFgDyI
nRUlYLr8I+b9TeADacWjgOQbmQcQWGKZgEEVbzgfHpJlSIp8trDT2Ow/XNlwNYIu0WINrIBVp8Mn
pTfcOJhWbJ+VXrCL0gn9eUIfiXxIWbKNwQGt/Ho8Px9Iyb1dpe+56VjxgiZftvQ0+SbKXH9t6TNS
73D84Nju6MlSeUcPyGqXor+2j7savhHZNA91dnxkx8LEwHzwjEOj7cPnvg13/CBqFvkAKuZ+wcm8
NEKqvGYZKflg5rK62CbPjYA9npTuaoz7/q0s6b/Djq/HWRM1UYeMphIz+s8LVKD6apB5JtlmhOUC
cC1rGh0qFHzpJT7RCPGAVJ+4wc+pNpf4Q7W2cXFV45uiXE1E/PKq6dQYvt4EJBUbdR2/3gRsmtQJ
0nutX+VyW5ubZ0ts4UBGJNkVyV5JD143KnpDdSr8U6WeQOJEuzLaJRE0D8TKmQneJtqH0d5Utgya
SFvZxeqOyYjtZwAcyA1BNLO7gWcJCAYWVmzCdD4v/HZs5RsUnje3VlztMdK2JXVOg+rINJx8YxC1
FwgwsRzojd9Rovme0hStcZSNjcktCnZfZrnkseTq8x0/kR+71qJs5qCPj8xaHfZD1tt+MOXFa5uB
jfQHA4UHlGuSTHz9dZ4j/NXTJr8mhBiFG/XhmnCT6zvBFCauYWo9PwXxvWjuSsW4gDEP9sip0C71
XDRtDdszSzkobd0iQ5Uqxus4YL+uB0i5QtHGZmxEK5pxYS4xpOAQhTwl8bcGBhXsBBbjhZwuQlzG
aBrHCuQlnP1CgeK/EClT6O5iXcHgY6ihhtCYjfNJMnd4BuJftUCnCt3KY4kDmJOCdQTBagvBSzzz
JsMrBBInsjMM1l7qIm/874NW0v5cm4sWrdK6haxNnknR/jQvi3KoWHXUlqNG+I0jRn32rxhKua4E
hsuWVHzRFmQ2CDIgJ4yh0ssY2uBt7fVV3YGLXptQMrA4gZ6/qsyN/UrmNln+IMlkgTZKbzlFstpB
Hg7P4TwjPjkVolmvzDKqJxhJB9ob6DjHora20g0kBj3ecsGYDcNXG/4Q+i+p/2puajTeutOG7vi1
RsuFsoMPyzZsUxMrFVf9WHlxfuiHp2JTxxgwi5g7gy6l9mRI58K8FN3NOhTmeHllLcI6hGrYCMqv
vNQ51niFKGulpj/0N6FcBfrJqSTt62LvFywS6bHZ+BqtnCu9WdYTPFeSxcWEP80swXA3jP23be66
lxzGhT7CvB48Vmg+/kJoF6m24DsMVUe0q3LecXfSdkK01+lsfvUbDNFceyPNlqhw+V4lB3ilKSKq
AZng/dtQsGGJjpM/F1Yz6f/yHPBX/scOXWTFoUADkCzyj5L0JxCn0JVi8EL8dR3b4N4l3m9SHTnB
PFE8VoxhZrWm2TJ8z+rckSNqnWZGhHAnzDR7xYzMMF2IH2kEonOiPGacpiPYTpkjPnMVZ1eCYRo4
WFItV6BvnvmEMdIUsV0/7MhY9Ie+d02a4oEQ+NdGusISCBffgGi8G8CjZ2pErR4vT0TjhSERXnVy
YCPmtrRsDbPEHXydNxqm+FANbpb+GriwkP1If9KJ6e3J9Vr5oQXPC8LF7uMTdx6d7ekdNwDm8cfa
rz7bFNDDSohnoTQmgMEr61zpHm8WippYT6iuwy4gBixhN518TSDaJIFTszRWjEsV3Wr5l0o5DTOM
hki2LSxO1/mTRaivzYxEpmrMi08SshwG/SE4qvQSPqkW/3iWyaROZgHr4Sq+hTomutvo1c8e9EX/
aJwa417zYRiuwIfx/wg7syXHrWzJ/lDDDPPwCoIESRAcY36BRURmYp6J8et7gaGqrtJtuzKTValU
UigyEsQ527f78t3Mj+BUzid/xoO3Hvkd0L8r7VdZ/8pZSdLOc5ZX3F6yTQghsbtqDzNLeh0WRNYs
naP6VNSnQfZVsu6z10ferO9A70EN0Jce7W7cZtVu1nZmtG94CYLl4/YCXM2EdKvtso1FEE4/qzrG
4YuSXYLhUmWXjD9xYBVUm3CNV+QJ0/kdK6NHY5eh75faBt54wIYepCFOjCxwrKNFuZzqcmZkNfb1
TS5tUmmDlBhwfWKytxxjpWAT/pjRxktXJEMKzH4dFVgwN1T/9c1aX6nPkn3C5Z3nOBGhWN74dsPD
GC5vESVfeC5iehxwpnTHXe1qGl1TlcRJ8CWJX5r8GSS4Cr2fEohy3FOgahx0EDqxVws783DNMZSG
dtmBAn6zeEXLWyUB2wLdF75t6BqKK/UO+Yrm2mL0S+ADbrVpW0wQUJ7d1x86ShCqmNbPlLomXxmF
z9LSD4FXG5yL9cntLOY5pVOl94SG6VxcgCoVD6KwQUo+Ri/9ysaqWrSHw5V/lJ9Nqa0GqC/mSfGt
5pCydnZr+pGAAHY25cgOVJgIa4NwAAHdk1xI9kSL+IuSuJ8vvBAt8cKWeoSYxKfs0q/6lQRX6Lkb
Xg/UjMI/on9yOo7toQWs3R7YZXO00tdLR7D2dl+rdlKSHz+aFD2zy8Snz9KD8nF6Hxhy9uOqNbbr
V7l4l8PPfs0VlA9euBRVdd/8shAy4ui6dluYEwvi4Eee4GYKnVoMucseporOKX5ib5kdPNHBYVVL
cIofGb/0HoBu7ikNMCt/TdPjoa1QLaq1kuwLHBuDl1J1bh/wS51bh9vrT7SdxSBfETh7gma9GNYp
7uL1E5wHLoBm/s7PjYT+G4hopYDEkkJ8XTA3Pc1XmK/4GtwxyH8Rk9bDK4Ya2DWDShx/QZbSUGoy
nH2mo9ezd1TH1xDXQwmt4pBzJtoUUUXBMQuOarZJ9WstEL/C5eOBH1EwH9MAsnhU2QRl/RW2TSyf
2UjK+NE3XLewY8H3CATn32as3DFtWcF8cdAfofrAcofDEHpBt+/zfflLbMn0eF3kNcU+mgAMLhui
eVw2RK3ohNlJJOQ1swKI96m5txBcFE+qDuzgsfU5qz71JNmroeYIXrGiNU+6WuFNbW/9+BStVcH7
I9qSvio+fgTjnldCuLuZwbvWflQ17RpXYYeg+jHd7WbYscj/U6wCOi4IZZWrMH8TwRLaQmJbva/1
GO8OyqP2qigXQyrvbgn6GzsNLGJ3iPxLbhOc8njlCGng04hAYwgMFS4guoUskUBuPxmoRQuLtRKI
J26bR3X3oLpm5VJLRB0HAnGgKZuEj3PhWPcnzqK78Zn0ayt2sSTOgrRiZN/+p1kxIcTEocUnjZXY
+h8tq4r6dzPBctJaGjljU1fBUch/W39JXRTUWSlWm8SyE3zAksM2i7MRVRXYDtFxyfI3Dv61n9wX
pxii0nTBv7REo4haQItj+12tOJjLieC87c13V8KpLkWrcTpSZhuDpiOQflfYQyWBbUXP3KBZ44BR
kw4kSQV3ehTDAjPCcYBhjm0xLRQY5gDCLi256pWwT6X86i3EUXANa9opdNKYfIYkB9sRB6V+IZSx
wTclmxi9t/z7R+ArxjNNEcl97w3T6a6sVM2OZBSip/u0UYyvSHmphVfKMvv7Gz7bUifluSDtRhb9
4bEIAYgc0h4ciRcldjdco+g8jucyxna6QH9k6a0Q3geY77IXhYe6OuTVYZbw87FHPDTTITAOQwlx
2jMCXgbeQOryyglDx3chrQWoxW5Pt8hWKZZBhZTAzlYwq/KnkqcYJOYroP3yMadzrNt9D/3SFNDx
YxsPY+k05nvH6SR6+rCPlCVrcU5XQ+xR0Zi8sk6axTXIWXZGEYV/WL/GBdOIibND2/0uTLDndjPW
a6lalXpgE7qWy8oGOCf1BKky1j1YkYjuoOJ+C78JvxqqJzbSkn4p6OfAxjzT/+VULQLXnsmnh/4B
nd/uOXNAEWrdM2AuCHmod+433wvBHpxCoGN4tZLs10mZq5CCPug+AH7Ca2ownunRg8clY4PzqRxI
IeKhLCcHEYATL/c8QpW7/bBu68P45wBu51wJZ72+jEzwzQWPaYIPrLlM6ELHjLr52C9iP6Nrfva6
fgGY7mlyjkCqbOZ6oyibrnVN3VUrItrbZrVgHlhYGx+QY7JxFe1n/SxnlyEDinrJfCn6lU7fUfYl
1R9IwIPtRHjhgisRILQqxnhgk02wpYuyZMiqt790kXLovwqV6ZkZ2MGuA1Yymm+m/q8fXHOVuEBn
NO6XBS/drah3do8dGsCAAhLGDhQ/h5xHlRmIGGHDfba2HN4eNRUH7R/9+R+mL2uZ+/9b5mLk4jIu
Q2nWVYLk/60LVPEgzmFbVxuu0PMturtlsqXMeSoIvdgWMZWZ5NqK1o++XVeBH3PIELRDo5IEVk8W
CT5HU/6U5R9D/c3tSXY/gEbKBE2CE04/I/oErmXK+6Lbw0dFAL5bC1wLARjzOmEyfNurzYfVPCFN
WtL5I5PPc30KZF9yTNOLBiD1nlX4QXakWaMZzlJOEkcH75Oe1O5Up+eiP/+klMSFkUq9BqJC+htB
ob2fAuVoqH7wRJUOIALczb/yzgelS8FGvzpjwt7ZbtVw5OzSR0+9yh6f1AG8LLz53H+bpd/h8Mpx
3Fn2mN4MynKSHTQK/Kupdm0yQAnb6uV1HQp73aI26/9psmsx+kwIMunfqfG9sgOAY/J+ZHHJ+pI2
W1RwnJDpzhJZoG2ldUYSMHBVJPVt3x+G2WNjd4e+2Ozjb+uB3rU0FBUWsuTR19neiLbcIRjNiN0/
laSTR7vL/R4UYO4LvT/AirwiQjUDYUkqmTkEb8iw20tP3Zi+79ERyr31S1OOourTp8w5Jf1i/v9H
Wgkk5v/P88WjpVkmIQnRFP/mjC7r2agDTeQ+0aw1nC7En7gXkTh/HBjUn5OLfTNsOPyX+4ZtnEiX
HjqMTPeJPwa+WS4QUjygynwcHcPe+BVPlf1WMQtRQZfum/siCvz4g+6gv1fafBRXpNw9bfSmzM7u
a1Kf6MiHMV1KXsAgffjIqGioM78FLYAbm/xnSMKiJ2u3qqVTjo5FIQrVsHSV2rUdrVr+07j/BcKp
9B1/Rb8J6nNWvtXje2w//Vz4Y5sQnTntB6yraDb0M7624psJFYV6uXqJIcbVM2AUvBS87000Ygo2
8527IzwXMHGouDRwGF5JVZx5TO+Tk3lk9YPWPbuC4paIhr91Ae31Vg6vuPA7R4BIWZLmPCkWfk4w
OT81FCk3uMonPfbjIj2ww0fZUi7zhf8fl6jNzTeADUsBxKOKDTdBxsiU4DPbKXB1CCfsNQKMj9Qd
mbtZXh5fQ96roduRl19Sd50FqXQX8lN5RJok3Vak3T3bBUDzAldBVom32ri9R7vtceYgBU1f2bgF
yksW37L2WdLZvK6q/mSl5xJxmWKg2eGqCSBW92PdDzRf6X0x84fMHzkCBcYQJMKTRM9ufHT+SBTt
Pfg7kAFgeeHN5LXajBgA7InWvtRXuawPe2f74y8iDk6LKR7W1niiLHQQgclu//eXKYb///mw66Ki
AeVQyQTpD8LLf2yp5TY0Js0I8k3K9rl/TYQNyeifLipm/v67KQubjT4fswXiSEqApiq8IwwDpc29
ih4OqrJEjlnzVvfPLcj36ErEGS92eMxf7mjMx7t1CgL62c9KdG0whbH4NHcpXgjdy8s/peTzwBNO
Tg3vh/mFv3rjz/FnSjmETq79SZpvGYsC+Tw19Mn52nBMjJNQbWtchiOOyl1k7uOZq64n3b2utvUS
MMJt2Q2Ef+Lwj1XjybhE5gWKaNad494PCXUVBxR7umRoMKJLRmdE7i5KewZ6vyPPZ6POpJdWo3Yx
y94gF1E8E/dPiLx4oXNKbqazhaBjvY4ZBMq7nYO/ILKKMYYvQEA31re0CHWwuB9zFpiKmUtI7adg
rlZd+waYwsQFR7QguX+ta7iv0yqHaIhDesf0M84nSzh3yqKqMfqgqvXMQNUSy9OpR1+JoTfCGgl2
g7Vt8u3MJ42DgMp3Gy5pArWCJxo0CUkrY1OzPoHLhs6Rufq/LhJCuAi3UrlqKVuKltSSyO8ci+w9
9X9ytZ8e9YDRxGFGuQr+qY1xlvpdTX1DsWNkKOB3A6B+Vx9hNdZZSXyMKQ2N6cy7r5Qnygsx95+K
ZE0ValAvWIDi+39/di3t788uDAmT4JJqGjqdobyu//siIHezJJe9ITsZzojOLt7I9lV316NChfDB
yJUAsoBQ2HVAVh6UBFkw6Skyn0dKChuK4niVV0t8oEuA5Jxz6SJxha+e3rjSkIkWDlHgcxc36NdI
PxY2Yu3HZABEH3N/Kvl3qpIbf5KICOIy9wv1oHYHZfLUyqv6vUkhjrXlHGwhVV7wsXEtmln8H2V/
EDHaL6VqxAyZTpR0k0EIo4OtdoZHZ6lUPVnFuwh3ArD9zXfg3/iOnt606kn5Jm9DzMa4uxrfOSpd
RHrpZvJm/dO/i0feENitZ8kGtBDjzoJIap5U8eKbz3h7kgEKygJIRnxn1mOYAx/IRI8ZaHm7UFFM
HL9m8rOZH9EfA2tNy++gkaOku3hmkT3ZuAd9+AkDx+Djuw4+OuliqFfiPunnhMWQBiUHXxRTsSl4
WUVnysEqDyAvSlLHUF52TJ88Sq2yLYRl+oz4ZN35PVj1d4cZVItdr+Dz9vCrE3/DnZDdnW44NL03
GUigBIIxnWxgjIMO4ReI5fEF1czlIihOuACg+O2ywZPoOI+R321H54NqPM/Dq1S8a3YsPSUHfAez
sWuUXxYPycrrh5uj0eQEI+iM5BniRxuWYIsNKqiPrpz1I4d3stCrYnEBF/6A6RIO6k8ObIvzXf9C
wYRHLrNV/66nNcQNNqTkS4QOr9w5PBp2X7xL36a0lOUFrK+EPYEWWffmkfYh7+2jUn9b39P8IWU4
3M3GrjiXvnrhM8o/mvxDmV8z6mdDm6YcKb2i64mbINwQkO8DYjCctCw6NikjzNLpcNd2lYbuuk/q
vVDtG2PfTXtQ59mFKR2qZHaZu3ObnHNuoKRP70fjOiunVsE/5Yd4c1YWK/Te+3Zp+MJIgO6GtS8n
QGmXNYcapdrONOG7cIE3aQu3pURjhjPq1Pw0hwv03rn3hmSPmSwMziWvvpRIx6uUfABYaa1bh71j
eFZFf/rDxbu04bBoyXOrPBXp8yjbS0CMSLLhyYY3sxZR9l2+l6Wdhl/3FkDoybEe8C6/WerzpL+W
43uG2XA70OsQ7upwN7/y8m8HJJQF2W61HkLqfXb6L7jtE0QsFvQPAmRAFaJBs9HhZySlFOhsq8CM
V12/NBTMSK0PNe1HgARDZF/bwWYVOQnLyEgjXKRuoEODlxqPrqs3pzY/ibefMnu6w8D/4bIPG0d6
nfKvSPoat3p5qAQPCvzYemK/E1aVvq/H/Vju28QpAg8QZQ8HzaETjWOpeWh4U2Ujow5wZW7nkvkt
wf59iys/LU6BuSCkmep9wNPE15oSWIGabsx6h3vJ6p1eOFjFEfggTg8ZCXICSXYyT1Hpjbon6R7L
ZwLd0LWQ3kYvnjyJurpb1F/Zx9mE9RHoLN5CR8muDB87qkmAMT2lGE6XFXwZ7gqcj+o2ELYChVq4
fV1FZybdk2kwSmRsZhyZ+oOSt8VthHbfX6b4HAgu4O6E6ZEGhG7r8vLgZQth3ltkBD7e6LQGHVRr
IBPsLEN6Gype2fjXtzGCvk0x7JIzSqcNPj6kFVs88c1yvBn8tqxC9TpKT0zmY/B6h/GzPhygNgQG
RIB9JO//7TAZRu+wbh2o95Hoz+VRKY8a4a1Fi1TLE4GKuCKihNRyZFJfAhUwu58irvyyA1sYw2k2
ncL6wvyfZPaKqr8CKiTaEtCtbnLDvaR/NPqH2nzIZBjIgNCBbr608Usr39zdXTlpLZ4g36o9JJAl
6KGAC9PwXIMcKgHfObKBhnqKlRWldJVGteRnU3/bMas4t5/W8W51BlMBVVm/uQDIXcY/LsVYXivS
mQ+AeF/8RlnGU/ATb/4xn+G+6cUdaACC0hSDRet7d9Xjq9lcFHB7CLNu27vkXAFQmrRbPsDJhbjO
tnV+KHAPRYckpyrhOA1nPb8sfkySn4d58O+DX+vLTbhIjxaBik8dj7/ko28QoG3smDMx9LQXkZhD
4puzlzR8PbqvPOTnNZVbcQ35y0+BGuw1iBDzFi5EJG5DcwszrxK3IqwraRUPyx5dKXZ8jkfIdv12
6rdIKMqSdgvDLdCwsduAY4jbUyN+NpWrH6J8Nz+kc97Edg1AbDqXCG40wTNKlC9AGsCVWY9EOG4l
eptJhONW4ipmhD6o6fWkLQlhgQYj/Tp2VzG2j50TC34u+K3gN5I/Sr4W+bl6yLMDDLGYCeAgVF5M
GEZeCmkCWsLHnUzzq0tjUc4NqX6sz9kR8Yp67DmTi6aRN3yr4/dCfEMSppE58cTWYwDuHgNwFu4n
ZYcM09a3Jr+mpZOq/mB5hIPBQvWS7RX5VYqYOBYugRmgwR0ry79v8gZFExDYRprOUnj1OL4J+5bB
+seBx0mIOilwZ+DeET+Hx8Vwt3ozqqfuD/pjpn+rlBCxoF5F1bMm39CVKE+I0l2lvOf3dRt/ro+a
8k5WiJkN+HiwZKT7khfBJnxYmxHln49MWFxTVVZ5JDL290vpaPVVF56G+6s0vpuAGeUvIf7VRL8p
BuxOXXIqYc2rx7t6lIZVGjip5oeZjzO7h1+6GJx1+Agti8ybOtuBuv8/paW2xjjw8YRRHbiBi0KF
Kk5xbHi3ifYbRxAakv2/30JV8e/SNDQF0VQpRLEMw7AMaVkS/8cElSud3hl1OnJDsylGoau+G0+W
gnOD7GxMjxzqc3qbSTmqV66bHktZtOXsILZXWXsz8VMF53vgv3FXwJ9LH2ytvw3yO9jtbv6Y5pM8
n7LqVFWnD79Ody0KTOji1TW30X07OwEVRtE+Su1Ec8THvb2t9iQBTejQDzUl784hnqd1sDTKHQwo
YuiA3XqQt/jCi2KlF47+zMPDnTF05uJT4uJ55faOxhcfh/aol+s4OoGih1QECwbwWnNFVp/hgFXk
uZladh43LjF+bXMXuRtaFuo7fRPQumquTMcwffXSF5Dj1mm2TjljII7/wySc/f7tDk0HTyAWToB9
6/iIKALSC1FkKL1ZWFQ4Q1h4UtbbPXhWx+eidab+2byQ++UKRUmvA6uRgDDx8yT6HEEK378ywIIo
1sJCx8+VhQoJllFoEdgXDpUCtj7cbHwhJK1e25Ny8Wvlfa7exfAtzF/l1cS/reM52ZXZrrG2Co6q
waVzI98m2MKSDYfNvNy22PoCIirH5a5FHcZ0CaurJF7b8Fa0t4iAinCd5+vmmuWLMw3CLELKHKxM
LljGQTsSPBl4MC8NgRDuZUso0BoP5rm+n/r4FIK56vyuOKD10QPICyxpbGIZ7EuViXbX3eEsl+wH
8EKy8sAH/k3glpSkl8uL16wMfPYBlLwCK073PX0f971xodtT0t8Oa0S/DBQ1Hr12OQpIaI1rVJKh
5b/r4FkZn5V59U0SJEpp6SFf8WagpZbnvPa5E5QsThk+6Klg6QoP6ZHn0OZdYR/4G1R1AaR36Feh
L2Ko1da8P/vqXH0KVHmFb3P2Ki7d9Wr3Nuavx0hgS3Er+itTSQKMcYE7/HQOhOM+K/fAHTBXUYMU
bJldd4a4R+1377knkhyNd8Ize15TOnA7gPIBdioxHFlyOADzwMeK2tfNCh92Un9PLCNLqvV8rTzS
Ptf/WbGERC+CaiXyB0PYKyh3GhKTZkG5N+rTQE4t4ftSs0MasTyiln0H80aLCXN4fWoX1rpZVeT5
rYMAoCSDXHmM01PAewsK1cgn/xSAtlSX8tH5Do7qKHLN5je1dIz2NKh+rx+S4gAG+p/KRKX/4Uvh
lSSZmiRhtGYupmTuv19Jo1RHql6gv7d7pmA1W8sjDKV1TCcFM2b5EgevzmTe4NRg6dDCNeumAMjD
/TCFaFBHCVuiscU9ESBGmNvE3IKPq8xt+/kGySGO/LtymJVDBwAfHAiOH2AOWMg/dJPX2asYPlnp
VczPvUxL7HOxMcsVncaEGNNxaz3S6/qwU1l2qkuFZ06QI1r6YXDI0Q9TEF9WdwBOJa8haJd4RLcC
NEcOPhnheV15SuWWAoG8XVVxeq/p0KUGGhG8DK+kAmKaFrmJ0aqtkqtcT8kHdHb074F7kn2A/4Ed
P8RB/cG2Bp2Akx4f5vuBSyEkKWzHXAohSamjp5TMr/sacKDKOMCMt4jfSrpD/K4BNj+kb73H8LVJ
YdnBkVP+cjbVwabcVNFOZQDTdsW8N1JPvXuG7BHavpcEDA+shUXBE8pDK/DvORiSR9elSTHOfxRk
aruxBCN0S19TojLorMaGJpVgIAv2DxsVTV2eh//cqDyeF1PDa2nKqqJLf0vB1o2UNbKWTA7NJtwU
vJf+USaAP4lY7EypxLjGu6Q9IJNv3Qp3cKVvzWeWr9WbGO8IqbDMZPQ1Kt/ZsFjr8AyVLwLIxNwG
rkhKReaP9K/moU7bQFVDmd0DkYF+YhNsieZzK12C9tpZt1Zyk5E7j4dRDuJvkR4q9K90UcNHLOPP
SgrQ90ZWSjrXKsZYPOjHVPH1VU97JYqFtSbK1+Evw171r/AsvRNQE4BAj+VOHICILc9dcovTb/VR
CyDJn/cWvMRyRa/iE9GUtN82BR5jV7q6ZN9o3erbM6ZOlUz64ASUsphkFfaU7Eqs2mG87ihkQaK3
bAcZU4H9tw6UpVmvhQeiPRm9TYgmjS9NcxKHk74ShKf5/qqP75H2mYnfevS7i35nwx8i4OXKDLeF
eXkawOPpH4X+QQtS1tHuc2ptTiGc0vd2IaMo8PAi6Cq7dFycRgUNPvUeHV+Cm3agZak2lx1vbOLV
X4rHWl6u9jVMccrw6uZNuXzEOlyX414gjewzCDOFTaxqY84W5zepv17eir+GYjPi26PPQ6WQAfXg
z2INyf5Eg6NQtlBwg6/fOKxC9Xy28ST9uFgxJNFCRmaHDnMm4kBe3cWVoCwbVkl3mOzsCIF/AqbG
cRmvTH1rsSf6V5NpUyxNplXwHvTvuQ4fyXkaSfrv84kk576q9hme0nAvKLuhpw/Y+XE0akcc3ei6
hXKaFDtBYB9cbEdMVji3UWO59tMKQtc7xImaCnPrNJa4axyo3aKyoqmGoxUiMtEGDlI2FcxZCSMh
ag1PY7KkB8OnYl4gESG2YoJU0w3UNwcdbw7NvaevIw5a6q/EbSGCUXaqz9Lc9i8Zl8N2W2RbcMP5
GRG3yPdNzrsZhskuy7cqeDrwkq5mUSe46RB0WvdOsyn957wywx3HGyeLdpLS85D7lTv+a+e7WuX1
icR4dEkI00bHAdqWLw2nbIbzQUb2+TnLvFlz7uHKAnib+3JOg5c/p8eSOc2tzEM3HSLGN3p+zq38
LJpP2t0Rfgnpucue8uBJqp9L5ZkmX6F6VtgE0Wb+EO8eOjA1vstlnMSQ6rIQ7pql+4Yokaz42DR4
SxAc1EiJ2wA+uNXgKNvlQBjxPb6TMWpqBx8FAHAhP4EdQ4FVKgzoQKgKD6sEKuyYfNTtl67ZJgA7
3cOiBzXFJsNct1fTB2vLG8aU3qfpQ1JWzXwsnhXQj7hYXmr5WeifWH1TLt94OgtTYRcT4Chpf6MQ
rul28HNxUPcex6IGXvo3fJT5hiwLlM3z5ADDB+9cJ882SASPIOlCJ6HT/o529+5mksuNQjRdONkJ
W9L+805BEfTALwM5vwso6obAfEooHvxLTqEvXavPxWyDkprzvUHVtbS14hWtl7WxLJ5E9L7XWMbv
9NRnL4X+GibvVvsxtx/E0QtXU19H9RWQezk7EezHXVJcc+OiqGc9OpmWVzdeM+yFfvWPRnzpJ6r4
t/NB0S3AQCzcZU3S/rZxVytlzpQoH1h1odAcysbG+PIjWjMpE8FF37hl9De0V8ytHX0woUPIZJL2
bx53jfoPamhKqneGD3Dsy9NcQtU8CYgs7psRQL+yUdUJXyWNX1EpZPsRprl9waXceGPayVj52Mqw
urM/67dkOrNwiSYgS+NGMGhTGfgBup3l0N6L21umiqvycYiClceCU0Pk5InC+pE4+fjLHH7B3EsS
WOdPYJWW2GkAk+8lj5/KNYcsa65Y3WAt8hwztT3Hko/lcPDAT2ixI34IW5YNbIUJ0P+4bdGYET+N
ajm8GOEYcagPJPA071iDqSmZ9WXVqzzqu0SNQ2lX0NRlm/evvPu6q5w2mPM/YT4jn3oqvqFvlg/t
zETEUnZ/71YMhVaznY2tznS4hsSGCk3ShuPnR4X+YVFTj/LxNjfsmyX4ldkt0q+bZrpNHbWPV1G5
VO2ltsv+KohHHAzSKRCO2IWsfIM5FKrA8DCHDh/Ke2IgvNp1DUXiarbntD0W32xTKG+zTD+c/Tcn
yM8RwSzvbvkDH2B9G/Md0nXGx8TYlmxkkwWITUbvZ9M3bxLtF28dD7lbOPU6k8V3Ynx33VfJazHi
6nww/8jYxfmm6iPhjOYMpk86jdFxyo/1cDq1K8XwMVPk+0RbvfSIYw/HP/9j0gUbczdJZqzSgnAh
VTjrbCQXdX+gIcjYbl4UppW7K4TLBiWVYYoscH9VfpqTZwe48M5/Kw6gDnAow3Hm+byXp41h00bx
htkZV5YBjajwUmqqdQ+iB1tL5Hqe0wuk6HSP+rifCo/o4kxxPDZ4+UCLhXASmiWW+FNdUz7G9i7l
92wrmVtd3E7ZlpCtKbtj5EoRFckbpOSHSxf4TE8Dd7JZWlEpzHt0Z/0bAPJTZMEdhvKsZLMzeYNv
UQQmlnfsIo4oAlQTyLLLF+/K5YvLawsTaoM57Xda/bagfbbfRfilUSwevWX5szk6be2VxUKb0jOv
Eg8DfPsMvj0vLwc3M/aAGYg8xJF2RbpAw0HI8PqIw0wqjULHKTmyLE2qvVCyMth1PU0zq+aRbSkT
F+hB+EzFklys+gV+IFmI3Ctj3fB6Y1X0yZSrVuxM3Z2rgi7Q9vASoCOE4Oyv+erOklzgluOKsfvt
4iZOYy+IjtLCi7Dpi4vawytTAMtW4ffdtsnFMG8mexWw2+KJkcwjTGYFywBVx7Bo27dwwlbuvJ7v
5k0+jfszPq870EseGZzzODzaw5pTH5F8tqhxJPbwHiCLTae0gUkIS9aV5h9sLXGsH2ZgxQcsvjbK
JWwvonSeHIkneQUFWDW+Cl5sYE1Mys/nVbHohn8prdkVrXWszz/AklH+C1gCI6506KaDOaD/izlA
Nx25rYichIwB5SM/dbC4pa/IznfvQAgu9XCr4+c5eR02we3wqrjCBy1nEF9DphgSUsx0JerYeibp
iqGE1LL+XRrfP73GsFTwnjUxqHUvqr3Im4ijd1uJdXK9NcatMu7med/P+/F5qvdWtC9SW/jNjxcT
CXA1nnnyzsKy12a4Rj7H0tGTM/oe9AWuELXffffFu/TXXQKjtpJRv8vncljtJkyrlQOBJi4xCxA2
+Ws1L6yK4kEgK7am4P4uQF/0a+MIt8PId/miotsJD5RbRMtWamQqGZeyemyDpLUxHtu/2Sl85xQG
XhrlpLTHXD+cN0yLRFjPMEd3WnSiJVSzvLnYnzMCbqoLA23oOIm3IYFYw+UxSjvfACW9T3Kk5u90
ad3+SrGdstt0WTco4lNAipko1Xf3fW6GD5oMCxIOFO+Zx4N6A3iMZ1qEAQsMjVUkhh5U5Mfg2cOj
suzYen7XbaP/1CcS+2s+pxPJtEPkZHzQwAo/brjC1TJsiyeLIOkqyg664UmTpyv7Kd9nwW60thYj
KA7hXU/7cgbS4SBbh3r0U/0YaEfYqoOfLSUVaA7H9NHarqvHxWyGbc5NP2oXi0Qe3oTmJgQrK8Q9
9pI5bbgyIVj1Jzk9j7R6DwDG4PrSR3w2ujPhH52txn7U9224Lx+8uISQeYBZdMVWg0+2HfWcaE/u
mR9iLnqQtc3WdYcBftqOnycx/mbJ9UMex5iG+v7gRN+jZXPxAwehO2ltxwbtSXjOKxzqTq46DGKw
sMLEka5Rt3HPbOKY/EnHYQqi9XuKnjWFAXnBzA1YVNhBze2axYmEj3f5gBMwiE331WVNVuW/7XM/
oX3t3aGzGw2/OZvaI4MMjjnAj/fV73vLT4x/2DdNH+lohHrvaB/yLSJjMG74ej2uAH/55gZv+SW4
2hrvKZXlBfyosaHlfCPDfCCpGTP/89KiYJaX8erH/9EFvoEU9UK5Ck4PGY5zebLcGmeXSKx01/M6
N7eauMVoByUkD1yxd0Xe5JE7/osSMijr0hHG1fPzv2ssxeGvGkuzWWos5W2dvGe8L4yPVvqKNzRP
LLdjvxhPqeTw2nO/+fHpNGAGy6Ps2lAxk/ZKACB/WAixakUwPwGpMrWr18a6IX60X1b9bVr2j6RH
bZEenPKnVDoHjdOSJOS2K54C8XiX/ao/jKaXkdSlFnq3kDw6L48OU+HP2VFOTw2Xtu3MOB7uhpKK
lR0su2bYieruT+xUKek4Rn8vvHtaQpDKE1mAJF7Zsv55iSjPAEOfPIELyZUdLpPK+o17gBKA+FzF
1H+vlG7tURzkmivULifFngN0OiF/uyS1c06j6hYmF/15Kb34C+Y0gD6824Z+EG3BXEOzrqanKHvR
ZPoHV3H7WmmvlfimqECOX7uviYJUPgdolDQak3Js4TjDXKr692J+I0OrnvBr2qlMGO2IqVYEQHhM
s1M3nDOEYjoVwpum3ibPzC6yuZh3leHS3W05W3jTbUZ25qC9h4ET44NUP6rp7fIipz5rDCz4kbQR
22PZbTBBYNyAqODBvVhq79bML1ggRLbv8BZ77y4BIXIMVtKXjiJm4qfSSqZ74eHdMdmMVW6Vf9Ii
n0L56hA4lxxbpXxzvV2sKTfwn0dA2R5yP3wRx0mUFUuNojjho6fUIhBY+3nEyI1TZx2rQzpsorWS
njX9HJBvGi/bbVJ9tvqH0nzU1ruwOLcvQ3pR4vOQrOBhbwtpM7YnfjW9Ype8mkvf86r4H2J6ivr3
mB7ylmLIBuAs7EKYOv8mbxXmXMlhMbAWFZnqNoa8whT0Mrll7lFiXxEl+/a8bu+glRIZBfqG5ZMu
KvYZnhMF+0HzvJjIMTuy+EA5DxVS0uCNtPRw3ycAH2A2ZhNcYfLExfaZ1ysh+7+MnVlv41YabX8R
Ac7DKzVLFEXNll8El6uK8yhx/PV3UUr3TScXyQUKaaC747Jl8pxv2HvtiUI8F9qnF9sCb4y+EVr2
eX+Uhy174uvHp5r/GrSflfEtGd+keDU/muirtHdk+OrJ8snxPqZlYGmZY5BXrRmnDyTcic4M6L6k
JJc/45cj2qf9ICe8mLQM8IIRXXeBqCPB4crhux2xpgaP2YZ1G2qn0zsuNuF3GK7GvgUfO10a/B68
6i3WXN45B7oq0Qa4qV+uuUc6fSqXvrzkhHKtPre1ckqqky8ciSHpSSEcI6/ydE0KY5qsamkpQcgu
FvPP7M5EbBXUSwLMgwmDuQcCwjvxL4sHbn7kKsU4DU7mXbzjwhlyRsK3uR5fpO6iqatMmITadW5z
dXU1yR47ri68rJgL8LJGydY/s0m5M0J/yQa44jPMxPrS5+aYtuHochIyN7Bc82gbVNIsrwa7QKEO
ob9cgddwBnVDmkYejsYougubaoZ/I3XGfyfbcV+/V+f2mNLxnIUYeMeTcFbm6Mt3ZAWIW9YameVq
o5xCyH9m+a9U/dWrv0zbGD7N5DOBBjxcY+EsPk5Ze9B9L5vJlFiBUwbO94w7EcNEfWOsBkuLzIQ7
eSIaiqNLmd0I6qiNH47NrcSN06zLD2WkBO1sHKKAYG7PmSTdiubLevxIXozUlNMQXI8d5jet/1Ta
aaw4ZrlNWEpXWyljtXIt1YsmbY3fxE6k3nvB3waL94L/v84pIK35NjFciAHEXYXpSb+fhPiikIKM
+NBRe6DqTtvTMDkMruPe8ZljK3blrwt//WxWMPFYcBQdKav8QHMNBsHzxgmDgztgFVvP/mX7av6/
3m2T5SvbDkO2/qZffbYDr36uN9NQ3JuIAOnZ2/ybXTcTinszLfOLL+3r+Bit6n4nDV4oeKm8R/NL
yvZz/dGMem0vET2h3KuC9/lBDA9NHpqsPt/IdHs5oSVj5OgcFk2+sYRxpdjV+KzWgzWuFAEliR2n
xKpOxqLskVJR86EudKQ+3UTs7GJeDyNSDpqFoC51EqBa8J7Y+Gf7n28PPEFPDC4Q4DG7QHJ+yVmg
TYpu7qfY+BaIE6dTTvJ02BbZLsw9vEuZ/1U/fvjFzwbM4qaI7Xr4v8M9TME1CDoWiFgJ3N9TS/jl
xwDv7XpToPhSdzXz7cj9GaLQYViawfGcRz7HnouEOYpdFUIpLp5mlDBPrWm99NuLkJ8ZCgjCilt2
urRACHeHjTI6SUoZNCkrUsw5+w9WZsQ9SyRZzLgz3qMghHXEIFk+koKNnkw/Npp/0AuwL19WbSdk
ZMafTfzJ6jZbCdoh0g+VfqDuxbpvfDSgv34U0ZdR3n58ihKouZERzmcMI1wBFILcZ8TlPY8/sBN4
2ZQgIl07Wv/B8yXZh5F+5BPrBxyeyNiGlB6aO9hzidI29qrGSxovKKZCcHtvaaXyejig0CILXZUA
e2zihdE50n2TM1HX1miWTCaHL8qOQAiPhdhd1lfsIq1z+eQuXeC/wIv60ighwUGazmJ0xAlrHEFQ
auM5pSE1FlakarZQpdG5iSGJyByChC1t03+vnhFCiq9C/RLLc7hPAL1F33esemM4O5IxlhQIxhJq
D4UNBdNVUmf3Y2ckbuhYPPbeEBOgIljTilEW7QzcOZsxj+stFMPNsEvrS4RqxoLBuzcTa9u27yni
KSpjecd37zAlW+P3nNkZ1Cv1EHZUSmcok7SP/tbyWZY7tzJ2qmCLqdKEZPpbDfl2/6Aef0nhpPRa
boCX9BgPE8ZbqreVkGxK0cHmTi+pbJISbohzJ/56ROg5HIWowCjhPe8ReEwhrmHkKvG2zUAzbR4g
Copjw+6g3Y39Xg8dcB2iKGxsino+7iD3+BBTa4fW1332/BirNOeOvDY9qJ9jIZ+s5uxbZ2386b+7
6tu9qR/i/F2/lsWuLXYzt7kgyFbiZXzySTQYxtFtfjLElTrX/I8svWb92YfLRd+CG2GM9TbCpRKs
hnDtV+tB2YgIB29347PKfijxNwklLbad0djyNgUMABgMFHbOiGM8lOjnlN092GUY7cNTV+970rfg
801VlenwjktaaI4of2bWacicZwg2A7HPImfLOuM8Fef/fIzKf8OLUiIZkiabGuZKnSzXMQf8TyKW
TjLNrI9blkL9CGtusXUFvRv2u2o6bviQbyIcpuaLLZcgSEjV7QYN5wejPqxVCPhHUWsgrJmSZcL6
8Z8DlDma0c9llvLt+d6eSYVoyB7T52FzMBVo+l7ge4bvWlhw4UOo63Yh3Pe1fjSTiyl9VMJtUL8U
6ccj/mZim26DdGskW9P4Ix5e4+qXNr8OfnQpzFMQnYB7tq1t66tIX2vqNibNfR1BbmLgT6YXXzwc
6T1Y+QzokuPIBy60+yDtqfcyxDg7U7IFfYohmunfOBEg5epZTDzNKpkBjR0jXnXkDwoGiX6HxDAo
LkTG673bWK5DRBTczrHXR8XGLMTiDx/W3UVIyHV8KmyHdwdJPxdyVDvujXZPStb4qgT4uPFKR9Aj
jXtlZSInnPYbgZpKBqm4DHoyh3hDiI5nGkSsRDSMLZ4ULPEUh8WYMFid/XhXxB5ZfdYLj2E8d2T1
6ShJpkY2yYE6Yd3D1NktUmlmTuiEsOxyOwOUULZS6ug9PF7CBKvvToLrABlqn9W3trjmuDu1vfyy
f8QqftRFhuLEmDDX3zyqjZpR/q3++Wk0VOPv+2gDdjhxBLKocrP/Zd/Qxs/Weg4kt7WVE1lQSXbI
p2JUHlqxJVLY6F0ihROZaLHd9gK9QmWGh3xPGmtZnkxK7e0Hg2jkR5LKJOfw1A5ichS6Y30/MhQf
+qOkH5S5mRCXfilITRrYle2ZOZMfbLTuPJsW8sGgAlXnQbEHoTFFHdXv7zh/AYn/Bq7bOs9mQ7f0
QIwwe6Y7/m8b7MMATghHE2jxTgQY3Ud0JrLsKwp5NOVhcpStI6xMmJlNT8zhtEOsfkehNNWMlfBY
RxNfGz3bd3XzYKrG8BA4PhnUIFFo8OY0LcjJaMJwF5tAkUeOx1jSNOVeKvdRY1MNhGTgkjDGbsBu
pqCQ7tJCTbayirh+9MZX4uiNZ8RIcvgbaxrzdfG4vEaMSrBcTnzKhAlyFklz43g31Ds+3R2CvLeY
xZ/WwU1OPiILIef5cd+QF9m9TiiSpkcdXrh/M3FoqLI1v74iHn3SULVj/LYScmB0YaM6DFmAqZoU
LkvOEMOm3aoFp6/PHfcowbEc7MNS1ezcOgbR2W/PBtDQU2WdYTvp5SW6n3l89YOs4DLZ6yW4mR0H
SaY540FC/s7SKJCkrduEgJGNNjhJRrIlFqupoY9jMUC6ueYqET8VN4YDV2Q+bX+PIZD9ZFxyPL9x
O2Sv3xHBUxmM+WErmm5k7QLqxMXj8aMvvyX1Z5v/0vNfkvbzaXxnfMii69PUXD7hBMavuBuIU77K
L3klJivwcHpIKD0bpFWBX37VYg8J2R6theembWdVxs+4aQvncW4Ii4E0Vbt8fyFLilfvUzbb+JwW
Z/ud4Da8qoG2W7/5xgIT0mZWht4jdIN4G4qbkEiMZOHJ9RIBOeKFGKG+PGHgg+lO63bwzPBDOweV
jAJkxv5BhcjLvG8ifeKAFs75S1PeZrt68JxZNbvaEkPyEL3MKmMRikansev6phTXp3GSusOTB1vZ
cpySkS4erx6p2Q5pxQzCx2JD1pfXxb1zr9zagv2NMNNb2M98zZlNTQWjELcg8E++YTRu33iw7cWI
pdyI3mrgME5Rmy8YJapEGxO/xOtCmVIhodt1Ew+F3Dsc2BLXXjhBGEZ6zjTuJsOyGr4hIYnRdyX+
6OQvxbxZ8UfSXOIJhBLJ2qTtuhNZ0D3sgOrtucAZzjYAPXfOQzgTJp3dPd0hJrUqOlX9gV1FyJr+
Bdfo6W1s+7u/ZdXGmizk+iRo+4U+pZQJJ83LGhDzBV9Ocj42hNpMg+UEUEfH4BOtmjQCFYFv6NII
XuygirwH2e0rnSJl89duysipI6fxt0SGQ4AVJ4pLZoiBeBebxwXhuGWNE3BmlLS4kFCoiCZQTLPn
l6ocFosGPwvskvZoSSfbGeJjj2qdpHCuvDlWNjj3zwUkFX4/eEaYnw9haQNaZbhapMgn5nwo1Ip8
lVldTnV8kMy5o6WDhjKb9B6F5phMMFu1Ci3U3iyXWroBx4xP32Q3SFexdWaqcX5GVz27df1nHHyJ
9y/z/jW0X6PQYtkhlHipIkxrQQ5zlY+ycxfw3tKSFwHZ2fkfAivDnyvWjCRAwITBSupWernOzXUe
zbtfLVSDwRkHsDBExhMrib3/qu8UbsH7pFGOgXAIsoOhenc4/NXEqJ2gIozFteQtynYl466ZcTCa
0Vxt5yyUfjfBvvS9OHDlKcqozA7EUTb5Btsjm2ynYXUy7kezH90SFgsg2UukXYtJh8UzMdzISUYG
5fv27pINiY5ltgU+/sp0JCZPpAvRdmXjxY13r73fFbNG/qg2oA98pBoOUswpEu7A7Z688XEuKHew
gB3pOZWfnvLY6Qyq4+0GaIUGQTkyL0+8E/VKuRPnEOyAutdMtUc9F+03YyNMnFj+xYxyafSEsSZV
kfMyzqZrgf/02tySg8PmNv4Se7utyD4GA4BL/CDlpzlAAl6Nmu0KU+uDb5Imvy80zwg967HDwEo0
ZDStMMcgt6+Xzb9h1yD+/aUsgACCU1VSwQGaokFlwP/+pyI1j1NJsRJNncQdwaMHbhQT02p71KVT
ZZ4J3ZWZsctEqa7f5qqmw3QxyYeJ1G0M1H3j0h1DlRR+9eJnHoCvuVjJGTeVGdKYbDJrTbaH3m3n
J/6RtG5DLK3hjSrhYA+afvdpotp4rh4Y18naXsx3aurC/npO5j+YbUFmQ2s5rB8JLS5uBifItgCR
5Xhm0lTHYNsF4i6Ur6fy1eZfmvbptydzlSUfz+bChhTV0q9Cmj2X1cZ+dAsATzhToTvhTCV+wXTQ
9nYjUUqDMa6tTmDkv3w62e5iVVciLNPtHTwM+vhkqxuO0Dl57ij3zeFXqXm/DpBkg4rQ4EPf7B8h
e8eJEuxsXKuXfDSjmMYsnazSxeEgDx9K8tGUVzM/N/ZKDz04IOGCrWyFVWXiL34hzp+vbLlASCYs
V2XHWgZwIV9GrkcwYdLtvu1G3gmpt+AQzKlcOpu9DMbtd+mMcphNz5vMTgREN8nkWcY2mz/HvJ6u
VoE8y896/seHJPi3X9UPZGumhIV284g2lb6es3O9VFdunmLGfcKdyxQiW2YqmoyFKs4f2XyBwGCF
ZYppH5QiD38sCRTrhe2vFs4TxQrhE8+FwzHMgvfd55rFKWjPzozV7zsHqBl2cA7lvUAQaLVv/H1R
erUAZ9tVSleZGIKrcXa8clAilCYiO7otQ/6K+IFJYE+a4Kgnp6w6a/FFu1/06tq/wuHrx8RXvmTt
0zRvcfJhcDdD0phSqxMEmUSuxvpxWjT7EWL3GMHkjIKec9BvFN5bsjVg6W2n0wGiP/y8EUVjZXaj
L9HgkyD/qHgnFpY/leS5Uu8AQ8mIsnbZhF3uCSSR2szLbkypD+6XLroQPedHhOsxYGVVuA0MJ71v
uhDZDFLGmfHKQRmUGUXcxoQMeML9gS7VnyBLI/Ew6FZWu4rLtV+uJ3BgnTs92qy35oFNrLYXA9J8
EUaXSxVKO2XMZJkO34SBtj+mPc55AfHO8vckUY9qdewrWHWH/bKnrHkhH8jCSya/Y+VL1z7pfaLN
PpvUoq1BHnpsghzswaTFatZRQsyL565+uhjnRXu657+C10uWPW6ZXJrl7FIYXoabAtIST2T7b6R3
+f91LoHbVQxdFmFfv9qZP51LVp77A6eVOpFJrXuR3pm5P7+11BECp50E1ihxIzSmUw/vIHDFPAvm
uZ5ldyg+Xl94yn0n3t3PSKDRYYnmmr+l6FAG+/yFdgjAxWfIHretdHpOQ3ge6PoZclzu99nHlhKa
Hhx3KjniBipnmh4ya2N0LUljp8KMzLQtANOzFJ2t6Nwqp+1cbr9i8TNUb0r9kWljqZqYI9Ka9BOq
rIHDhxXn0tJWJG8k5jqoNwr30lnoLiJ8CO3q2ydRnme7R7Aug7VWrKVivVqRQmbJZ0k+W+bJ9NJF
pdHoepayExVXDV2rdR7iuHinE7VIcDjCNTj31QfFVjtn7kRX/aqIZBaQR1OatsYotVAi5lw202yC
gcUK1+toWRDZRA+finIToOCNU/aZK5pLgnnxOoDYXb23p8lgtzdRdpl+LWykqNJLjfreeTKHw5xJ
/fvsPoN8TK7uci8SPLkcSbtIO16k3Ufy2YE+AUxWf5TDlUSlmVwQY8Lb3zSHVPYqaVfBJNCcskEh
BEXcIVJmum6smRzNM9Or/Ksu3JryKxW/teCX3/06it1PQfiVm3ta9Fbd8cyHwa0kBCq8ZM2pMLC0
wIjIljXqhA7sD0llc/Zz2J3/uctW5HHt9WdV33idWqoiQd7FwmT9DRfd5laUAoWY/JdzwnaPoS2I
ZwmRLHNnJJjGCGh/KzIBX+PcoZWGZg+PHVVLfyzTo1gfcvszq7aKAp4JdKNwNNNj2hxiVKmyZwqu
4IPCceTKrRSv2SXmtn2M6TCKcLO4xJJvOfgV+XBDHYPFAmLUlxwCMlXSo1eeCyim2INXaHbpwTa7
rd5+dVMAWCEHsejGZFFJ7J3G7RPZMjE+HWaP+N+UOYRGZSoPI6ORFJkMVm2xmjfl+lmuFYNoN9Lh
+rX8CpIsjHU+gcB+DatLh0RP2NXiThNJ13GrB6EFToZ7ulnrE+m+Sntc4ICUNpHoPDrUizQIO4R7
9xPfbfS8ttJHZ3xmxqeY/hiULz/9Ichfor9usPgc5GZ5n1JafWIHFZVrQ4D0DOlEnB7EwJMDN8m8
0j88pZP1Sb447lQN4E+4Sp8Lhk9MregkAAfqBhiTNTl5syetvOvfd/F9V72cNlLhmXfkybs7Zh0t
WhJ5gKaiipgsryxkheaqNVdQEzNXyLwOc3ZwCNFPR8mx7o55iWj2lCmnRjml1Ql7DlGoZBPwin2Z
5pJ8Aj05T1Ljp9lvAnWtvfIt126m7nPZQ4IcKNv1jb87Kb273XwJPB3pp1vA0ljxrz+eSyNZUtZr
+ULQ58pzznK+pqpeR3bJ++hNKvxMezU9l7JbdyxqDjV68AnxYZEOknKna6BXvhWs7P26NNZRvKnU
YzjNJpM8/6gF5KKfvS2gmAXdd/gd2McO4QtR8MjVXo5C4bmLox2OwmQyeTtz2sekrPilXzsMWgSQ
KRW90y41M3tJtF5frNtiTbSeAgLDX7+1zwMETPbz1OGJNEqLlfvPpZ9sjcyxxPHuNLqPwWuzJ6YX
h1tHz9ZpuuL1lbf//AJLxjiU/fMLrEm6yW3DuNbCfaipfwEVGfdaLCJLCqZv1LsEiDxz2UgwNQKF
TP242F6Ecsx0FgCRgKnEG41/R9xW9230EjoSVqnkO3HYdSTelpdGBni4ZGqL64ddb4bv1iQDCZzd
Gg6WL60EeIQznUxHXjQJ1Q8KJMRI7WvN2yuLwliY3bIFyxKuJRtzfqtfLdCIOjHmn3LxhQm+TH8U
yld6VoWl2Sz1hun9srOlx7jcKCPoc+sDlvJd/hypBHLNlgH8LCkvS/P0Nt2/O+u32RspDt06qRLq
HKI1O5T+JcrWuUHgzzzQ/cwGYquIDeyPuX5wnXuPamJRPeYzFz+a+fyYgGhcdzNihpQAbbsz1I7Y
b4ZiEzeknwdj+DlebyFZglW38sVDHHEqTTl/ksjJkk9fVN0y1jCDrx7aSgnW6FpqjnUSvO228aJi
Xuk4/L1E9yzN6yJPE+CUjQp6w3tHOpIjBr8R8qiye6JdiaEjbP7lOfkbJ+X1nGg4VzWLCA7Z/Mtw
v6/qLEruQsAoGNvkd0U4drQOs59grQJU7Yw3O39aWLjWJ8AURWQdvsokfDlWGswRXxgLrfojjfFt
DqPKaGfYw9C4kruBPUwUZoGHxLUxl4O5TLyy2NTFSG54pOvip+K7d7I4zI06DvklcrM7BNq7PvGs
dJ9Jh1Q73tXjI1jqj09N/4/pJZ4Ntddr3uoALPdZe5mM92ffxXso1r2C8tSWAuQD25L6uVvYdoXf
AzELlr0Dab9SdZCDs7El5MpGkPc2CPKMtB/s941+Z+BoFL2BfXC1FwTGAp6IcWPcBgWCK4vu5EY6
FNlQjfhJNtR9uA79OTfHbKho08BGieYF8I0Xxjp+jBjruoAXBRZz1DX1VMezoV+YKvr4lYzT7QeH
ieWPh8kbqcNh8rZ7MTjg657a8shytbYlYcGmh0L1/vyXLY9k/pVb/n4QGK0DrB5hT395EGrdzMJG
DMIp0UPvuXpqYxGEG9Sv5GiN1iUK7Y1azo3nhKltBesJiXFFMT+ObLFxkQUfBdPcnOj3q4KdNL9Z
+W1AsA+C+mULzAktZSnIHwxQxuYJvGMiFDuxdJ8PljdYRDdKs07qlRmug8l9WO/kYGVEc3NYq8qm
ZC+YgXtFBTVSJqIYL+X00SLaI/1pbHCbxyTIbO7td+JZvG81b478GGBu5xgpz+pJBnaYHlrVG/BF
PLeZtcE324Ln8AgWqkRoHOMs0lERUuFaQQR1J1woFUb5ILtRlkMtex7Sz9uN9nCg8z4g58TXmZ12
RwkVXDCr4BX0H5H+kcm3HrUNg3TnSTK6joRpRpXKiqfnTzwiZ2UEZ+u2xsALbXcVP1ehtYTN9F6Q
RgaBPPOOhyhZAHl8s5lU1hiHqifM7By9Mr/u6UekXe8P9Gwkk9qtLVq3Mrj1yYdgXlLzhKXU0scO
h56t4Z9QvvehQl25SnRnugHwQ4D8FOmYLC87fsxihAP8ywlj/nVho3EHKTo4fEVRZYVr6X8nM880
LjTfqoKpkhPotwNSTlQ02Bd52PZraPg0LIYt9ktWiVSUY/7Ih9YeSWO2Qsy72y32dWE+bj4fIJks
GEOg9GOsZOsc61XkgFLP/W2Oepacydzl7+kFL6lQoHmxv++mmfHdWD/a7otgkW0ruHrpUiy2jfMM
NiTrpSJX96aP7V1sUmOh4zwV6jkVWP1cBbK2xQ+KM3PMCOGcsaAPRmPijq5wZhHe90DVkq1+HQgV
5D+La9ZciK1SyUaWZvBZIOQgR+1rbG6I1mePeI5FmQkD0BJpn9jf6WNtpRvh/CZbIw0gAQ9hAMw6
BWeIuWpmefBlT1RzV909eqEGYZ16yLtjXJ50e4Zpm4hXS/+IlFtZ3MgZlvwPqbqoc1Iw/UnAWsea
1CeSMGEtkCT3XvLU9azie1FmWUmzN2fJkynzNVseNKovQ6oSj4bUwJav+nMjPjeh70Bryl60JuQ9
Ru4wpjA0T9E8RCPVc8cWUSs/1fjDp2KVjuIBaui/ynkk/e8nlGHRqSimQR4rwQt/CU2LzMiX8Dtn
09JCRAhDwUV5iEX0nTE+Ipm4ocLiGxfo6BccqfZB5FDVcFHp+48Pg2Cv6OrrH1X8ea/mBCVPA0YS
7fQZf1bBFzRGtHlT+mXD3sbPQ9WBiTvF4ipIJxp64YG17U4g2pkWvHDf0SFhuCWrlZpWckXgXY3D
NfZguhvS2K+fAWHATbZ/P1V19cdTJSMVRXmyMP1fVcOial3039bwI9I+C/+Wmmy3j1ggX48NBklV
GaHeSIZRsSMNYWKuMw8CP06kQLhqX6yb56yeX53igSycYLxxlfB40DiMnns/VG2Is31HR+1/6dZX
ZU7GBJBE8Ap5bxB96irSohg+u+FT9heScnpUp0w4djJ2hok4jeStqDpi4oAr6Zs1Y+sE/Ei/ek4E
3TVbL77vq+AoJ8j+zrJyJnssnD/vl+SOhPnSCAd/TnRva54E+aikhzvw2l2uwpF3rOBfShnSo/9W
8pKop7IWNsejhlvsfw+aoTUFUwizbFr5U9avBImxkWZErdl7NFQKHtsli1mksAYmGmUW0+brU/0F
d6vH62vX5miRZgWOBbb0wGELN+cXPbh9Maa1K7k9CNuh2mo40VRnCxVx1xU7cF7xWRSOjXEQHnsh
tGu8K6703HcQn4a9uAVTLNnzXSnv0plgrovA0S2QfUhA3LLZmTHgLLVDbLhmmuKDD/Cdwkd46Kim
I/0At1+D29eghcGDnRvqkhmvNOohV6Ppxl9V1JN4fEH25StAS8CsqJ6f0sTWfbC2qDWFQ2evLHV3
f5KjvRHcB84cBDEXpbkIxgmcoXIACM/gFuMEmGPWOwjn37zl5HeN3xU6NvLUh6MCT4jGs6k2wCx1
iCCJlca0Vnit6HUIvkX4aOx6dmKBSMUdLoKC58pjFJpU7kQfrtXjkotHmjjBnBYK0ou1aK1Ua7UG
qB2vEmmspiP4NAdJ2g0VedWO3Lr1LgqPj/RkcCLr1/USOE6vL8x0H7FzFw+kkCUnPzkV3am3TrW2
aOKFdb/U3aWIL0l7u1s37sQHUxSRNd3FaEZf30AtFU2CZkk9JRZjPdW9mHH/fPPJr5vtf3owWSfQ
TpI5rxQN7MJ4M/5p9ncX6rzq1FIdtQLRcxTs0W5hHURICUy+XJHoWEprGQkx6Vtxc95uMKWx/BbY
Bb488c/nunuuUSqmNjSW2iBJjK0pqyK3FBwAPY0xmtnQ6b5dZqiYyV8l1T1c4KF9E1mmmYCVYInv
kTp+KMeEDzPzEicrTo/m/AHbnCXuHeqWw18MloXZId5E/eVNHJ7rUTPgNuaPtyXRH+yEqN7006jH
BUmunYJJEgAWWVl4Tgqu8nWfQNmENusk00Y9K48rdNmh3gjkPnbbMhn9J36zQ2RXo0iZ8ugmKmim
8dG18IUpSyhsNH7mDSiKIZ0j81TeQadT1FF4YQLrDv5Ci7b4eS2P4IImmTIsZDVKZINMNsOosAsQ
d1Qrm/StPnScEYFskF1hh/2CN+O+IjWvqj1VCOywZZjn3cMN3C0pPJknGGMawgTsovVIVLMXokLe
JSMwp0N5tLSlz4ZZfokLac7NzTLTG/Aml6tFimaPD7B342dpA1mOsWCyKHuyCb++05eilCTfs84m
imDN+CorFwOlQnWBqSIscn/Dy4DvO0UnbfH2LvF9h+0iM7CMcJcvfM4x/N7BKi1WQbhOga3ahT8X
n8v+PraeVIujAX8dVI7RbfPWZUQ3kHqwF63xJRGXmulgDi+B0aYjjNZokBZyqm/9aeOvfXU1srzJ
iFXG4eIboLRZQp5oIk8tr2g8VensRydjWoVeorgZka0ERy//5X0R/zp01HhfdEUl1Qu5rmb8tVI0
a1nytchQJmwiKx3HKFAeImWQFlmBDX/i1B8gkxM6e6eqr2y1mRrWuktviQGNZ5v0owZDvntTMhTf
6hkA+jp6JQonFuzDCnkNMOao3GavI97MXY74/8CYH3e3x3Jzd/3StQSyQLZpuL3XjoCRGO3QOMgQ
+LyVUcCL1p5BBtMvjFXdNmjdvtk9DC81PEA/EGYBhT1G1E+qHu/KkSMYNCBJxnZK0uN8wHMVu0Xt
6pErR27+Cj0FbMPhZ+yRPmDQkuZqBiZkzrq9/8mJjLSRkC5qR237wKUwQ2V2vUYYEqPO4aE1sjXI
k7i1Mzbu0VrkjUBp1EwXzQQqjt8iVmZrOU5C5NckBGmBaC6SeIljEY1Bx9m+i4qLEl0L/eMp3yJe
enlaDZ9AvPriFnti+FWmn2b9UTwulXZ6tsylvbbzZEToG0J4eZdEpx59uG4PAHAa8YbHXhN7j8Z7
viYcAVQC5v3TZRYD8hxBslU/jtDqYl0W6xxkwyIu1jyMQwOOfEVacayMT2JN246ONbjUyApwr45t
itT+f7Qpr5jR/zmsmYEYsoauDI2jaGijmPxPh7V5t+SHZWBF9KnPX+pqDutWg9m14YROIif1ca1t
HyKi8BHijXzRTp+gpR3d377RN1G1HRQHEBfGnmH+34EHnt42WYrMiaCfMSeCOlqy9PijB6nlFbUi
PUgmOrbGNJO3Vx+fpmQuB5hk/sg0XMn6KEqWkn2se/9ldBbqjo7XvGnSTJG/4upT71kaXu1fZojJ
c80UBEkK1zuqECAlEBJCLw1dsuhCgd3cqE5GlUGUwUAvhqKJwMZvqeLQuVZwxvLbPf4MlFuljK1F
WX/Ic9kcrWf5c7SeocIgoNrQ5ymIJJ9YBNAqLEhnZosCZU6AVwHNbs6mk31n0m3BUQj7Yjix9lC6
m0y+xSc6h5ItavzdDt9y97Psfrb9dyr+sKZDNGVzl2iequzCcPdQt0/dCSsyKNYFn94cgu20JpFj
j5Thn08hnAF/LSN5EEwdarCsqegM1LEN+dODoEdRao0hApNYHC0ydX55aB+sEYmo6q5Jfmtf/LUk
+ZSHT9hgEF6es8+w9B7ibj4diWKD/YwOENjvpVdak4iMEDYNpW8n+uxhz80As33qzyuigp7Lhs8R
GLMxDxnq+POAUl9BYqhFc6WdE3YZMD0i1hs0c8CSYqm3y07FOLcErhlNi2qR5CtuzwDT9zDVqiNU
sT47xO3ezicI1ftoE/8KmC3la0NZKQpgiFWgLLFOMw4zjctTW+N7SViQ90sSl1gkdCyIezLfjwNb
hmTKqRB31/bxUec3BRBmfDXia9tfhfLyUC9oW3qyT45NdnRnj3r9sFZg1BlmEK1YN6NcZ9BHSqRb
Pram6lQDDdopQzGKKUw+oLNRNgoA0Zh499k7fZUhvsxDrnvCtBRBJkyKlj0wyoPDb6ndh8me3ic6
hdURuU4ao2tcheUC39t0X6io9raY/3DdiaSNAxyFmslhAY01hPMC5Jo9xuSfHxZd/ttwg5GGqRvM
OEwdHbT1lxKvSvVSVhvgMIzZeXFM9xLb8istWarGPoPgtXpC/gWTXQRJuENs2hKSKol643ihc8Vn
BWeLbRo74DY+Mp8xJ7gBJqK2Ybnms+FkOzOFSn622mtqb0PrCOUOLvXsUVym/SR8HhLtoHAnPD66
/Gbkt1i5fU7Z8hPOVt6vmfZtIgPoXbH8/hD7WSzvm+kmlRYo26KVPow4BqAREFKU7tjOPtKcrpSY
ADZFgqeJXiC6lu3zJIs7pRi3XsJH8VzKybh3I0MMG1r/pBBB/jPbxcVCuY8QvHA5aFhfVv+HsfPs
cRTNv/YnQiKHtxgnbJxT1RtUoRswYHLyp38uXLOzu/1/tLvSaNQjdfdUleG+f+Gc6xhwh0z3bmKM
Wan5+jTD1BX0o8tlCN3ToB8VE2LzXs8PVkLjeS4mn+pEcgJxun33GQ/bserWo3txKaYLI1+m/VQ+
P81RRkPhpzmRjYhktM5UlEB/WTgYDNZUl/QNLITUbUSjpIHj2WClFlYRigfc9mPeOG6xHNFUZ+cV
8U7LWECyePJVJx3mmKH1dqoAR4ynd4HVw8V30MA8cte82yJTj2acAZHvafKl3kKmRNYl7C6m4ztm
dCGpzQ6Sz+YBcNDp690A6lyFfboOr0yChpezlv6KCDG2GJCVuMPbcvV1yH3eBv6COeUuU2sqACK6
IMYPnDD9GvwvikeOcnsJI5D/6jVX7LAQ/tbFmapP4ScR4fhgBF7vjHCLxTpE2mZLMJooDaJN3q3T
RTr9bBLSRBezdvt41erVT61ueGmyIYckibcd+KlmU6Dwfbnr+Fn8/fNSMmfoXU1ZCgORhfjvl7U/
uRfIxkcxEiluEAnFBhn8XHxTCIZuFqzMNHl02I9Mhszr+20mOSACKWCo1Bl4Gcizsp0m7cXw0GgH
KTkGOAf97Ugq2PdMmezd4SBgOHDE8j0J33Tl+mwvSB5V0A/XuCVTa6Zbh7s/iRl0jiz5dfsg1dLm
f4KaiB0naiJVmCXW6PWg/g6Liz1FOOCXyzf5RKB3MdrJiQACV5B0IMQo2N+mNrchmwD8e2wChtlQ
eG82E15NPon3MyvQt2n28vPl9tQSvY6kjI/8OSlevFcyzOBRwqoWjpVxKNU9SsE82OaEE5xL3fkJ
H0MCYBr0Q9s+2fkWmSYH8An35Cu8f/vdr9jiPnAfBVGmpzg++YE9JJ7PQ5CtZX9Vq07fnnr5KOp7
I9wpyZgX/SMvyYGZYOlc0tTdnGZklm/8dyR8t0uiTrsUdRjmxFn9mAGqwQ0M50mYMcZPELSWC3hs
dh1MVxdrIa+sGBnGaNft+/0zO+BEDma/RyLaLHzuO4BICkNTRDZzsluwa0sB/uwFdu0mW/bdMpot
un+xncWzI06YnLeWWrFgvbDWdU/UPSnehNNe34nJfrB/y+X1tztoZA0s88hVCzduVomyqoI1mWqR
I8WXfBJbeyk7UBxQPW/l+7a7b4tXdply35TZ+vlwgCbpiJ4Gr+22E8RI0wRoPRYrEqRjgE8jLiPT
mXUWwXpBeFs4uiQk/ObdIjX5Y/MJ4nZWw/FWCX7Xwe8w+B10v9Bb/kQnKQVpbDu4UuwTQMOUqxoA
Zbo0E9I656COxPHnD7MOTg9LVVIstcebIq/l+6Rv3pxvmizqWgISqGsBY0lEeNDQLJBE6so8Rv3G
GHxe3Bf09gwwuRuqqYMs1Tr9NF5C7SEc+s93mPQiNP175SsrlkT8h6bJEl3XHwWPKgep8IyFetR6
gMppAwcIMNbC4b4w0SbjjnyOI4lH7ToeQKapZn0Y2hfo34SczGpm8Avjq2s+m/7DmzXGKh9WebAa
lNH52xGiwmYjXXjhRGjBkbKMHcH0IS07K5dqnkYL5mT/UErEBLC33IPsY8Y0TDzOwS+iarvwO00+
f4Wz9nowyedQHe0lZYzPd3UJ5m0pae9686YOtwztnz8R4CE2Yw/1k5asR1gOx7TkwpH6rYDjXT00
+enZnqX8EikXnxKHWPsba1+8sMEoGfK1b9n4yoJPRX0TnfaVU5sXq151B30UJQjKyrDWi4nQe8qv
vofGsPPTffWw5YVLTQPIoE7wTOIx21n6TtF3erJHQQTPxNyj76GSMdklNDsh2hFbhDpWuUq57Xck
BBwr3maPOAOu6XLVPdz//HmTQftngYu2B6O7qogYulRF/kMaUAlK0ItqQX60gHLRYRT6A3BshVlP
/Gw9J6/1ac7HgToPhVl/sHDheOgm3kqPlgW4eKbOEikWLuy1AFdXv/KYI3XwrNegtCKLPMut9twJ
z52G9yQ6sI1po0OODdYlqiihRLTY8wB9XGrm4lEvtjRGuT/X2rGcSOApPmaR5aQ0mvDzlR0Od7wR
7AL1fhmWbsGESVmhoY2tNbWstVfEQy8eyup4r45WeVSeKEPGMrhQN0tOzhcLvGW00S4Oh3v4JqAx
07zDMuv26F9jbedX24b7Nlpx8cIggitbywvChqgf5ZECwyLQXpLCzVVDZ841x71c20/7JFVXXbvq
Ihkwdq57YfSmtm+oZFNIEAsroI++HZbkeCuQZH5yvKnzpbGx529AgA9sWV5iJ6Ntr90EOY4+TpOY
6V/tfMrQAlThckg/7BB6ElIYUl9D9HLEX6AMZH0UAMgvp1V7DCpX54OyXCFdgepHoB6NKqCaSF4O
yLV4X5vyPy2aUenh0JwelALL06FRd0G0+5LlzWHepksMCuK3RKWgAxNe3oHW/4b0e3+sWtZs8joU
PRyrpJTCPGyc2Bz3VF3tlrIr12OskvRKVrLmOjAp9m6EVYvvz/AmVZc6O/bRHu2yiE92lYprJdlM
Jsng5W5kbIvH/hli7TvFjtUxrFy0eA6Ckf3RdiP7I+dKyR3sksjfAWEgeA+GtfD4KD479ry2Xhwf
QFLHTDvikdDINeRbkd5iIsB2ym7yTV9QSdPnfdpS4KlbQdlUNagRT2MT2u4DZVtUG5XSwcK57WJx
g8tdYt2bVVPNTibMJPhzseb9zck2J+xa+3Xnr8xyRXieFV4M4qzEGegNkIHips88RhbPzjbpkEzG
fCtD5F1xS2G5cgCWt21rV8VVy87KAz/3PCCzV5qB79CaRSliF+P5111kt3zN49+SX/Ps3PFCdv+z
5u9Fcv3Xe2BUfxgohtieaJrO+fDvja+s9HlehqHhFPmkwQiZoaVAzees6LbxYJWSc0c5gxmAHII7
vrOx8cLHj6GzOfXJYRxMA4ljpFDcyIAidS+21Sy2RWMitceGQFpxz8KuczXts5YuxK60kmORPtQd
mdD11ofXFV/WyMqwir13yaYgeH1/1CJwCnUNPc8KEYpy1Eng9d26Wz1eM5mnvMaoL40XE1OZyN94
MwHamr0KUCIIa8PyNCyC1lbNdmNYDhi2ql6bgSdOOlJGXt5TXTn1UCsexwrhpron6zGYeZB91X1T
7rqS9ctacf4mr/3QY7Mnbdy8zulneL8XP/RY9jFDh1a9Awtj/2vT/qRFCcZdDX17Bgb9r6bdeiyZ
STPylpRFryw4mQjTzIIFGn/E8z8afy4y3UkZ57wmNtVMM9y4fr+rH9m8Sz/T9POhfBTZR1a+B89b
o1yb7AzpFKk71sBXMHLF5muJfecgPVzR9DgvmhcHCdgpA/NXNoZpoJGYYvpiw9jhQsr3JKhj+bne
OUIqd3KnFifim541mAIq6uSL5V+f5AASeQwM6GMkYhQeBKuQeepkDQejYzf0ZLEwwi5xTP84qYU5
E4K7RLTx0kcHhKMVFBVqkoTYT3y1pQ1xoyOchJz0yoWfJFXr8neKdbYYycyN84ivoDRBNRfGmMSA
Dpj/61P0JACRgifsgTMLOuHpq2AAoMzeelUqbqu4H1P24VAtNJh6r+gBduHBY9ZwjNM0bRtjWxeH
Jj3JKgX69Q52l9nUNBq+1f676r+18Dsbvu7JZ6S9D4aNcKuj5RthK6ugJEXkkuR/iXQU9PqNZ9Jq
YfuKpiRppmw6/8ucXJKUP0dUrzeVaYPGOlzF7vLHJrzUhyoOWpE1sY+eZpok4/vKm5dqKwuhH8Gz
JMtI4z0OhQY1Vn5p+yvdhk3xIb95ABm1yr3p4r6Kj+1MgBSXX/yRzPkxJiJk7ELkrSzD4QSlX4/2
Ukbw4vxSQXwYoc37xloF1aZ+exTLe+WySkEgBE2TUSllceVi5IyHaakecGsiFS46AoHGV1ChjlC/
4+yX//idaFOd0Skputa5jUduc/I8FnbF/Kx32hv1hefEwZixRdxVeimSo9QfAWBWqLGfGMOnpbHA
jySBUSjH4KWnuSxE6omlCS1jCXFZBl0P2L/FUWIQd7DJ+IfMXR277qW+v2Ou+u1d2A4X0RJ9CUQQ
893kdKrWpsdcpDr48bGzjvfilHbAsc69dU7o6ZzklEleWXoiqsDZKv2NImXFmplT6snro85QzJni
vJcc3Yefu2iiJeYLthHmGIOUAZWfpHTsUKPn2ZNvABTXEkwQ3wbOKoIjo2yV90ARRpRkh3x3tMbH
/TlQT5VwTIyDLs/NYqIKG3Wiokbdh+XWvMQ1AgEHBmqNwWWO51kjvNBGvodHtv71lDd+ugEHpJeH
0rnUmOvurh/Idts+JpF00q1r7Ywlf/wbjTdfPxpvvrzbpcCBU88fJMogE35iIlnwM2diRCpK59zS
3wZz49zDoZxmGP8VsEe3TJwb0AGNuT8sTWa1vssKBrfgmsEX2FTaI7LBjFd7RFMBxhQ6QDNu3BHv
3CCj8lvLsd1ICAos9mRrJc+dCTu1PuT98Ulq2TZ7bnN/2+Q7z7BLwW0FFxiLLrsdWCpkB+dURQt6
LI1DF+6pA6IrH5Bm59Jv2lyeS+MIbcSDeUm1CgFRHrVDBGz8aIda1opLtOtResz1A9p1vTncq70i
Ic3cvrMItFCR0wdRwi7aJWxOalWmXzrD7xddHDIndPE0mUPmfOrUjQvuB+jiItdCsCwIt98JZPEm
+6gnawt5ijhQ5JMrraBb4Q0JppVQMCA8p/5VY6VYLu/Isc2RFMsamG0sYHQDMM1NlvbVb5mRoHwB
hd7Ua0cmomGUuhS/n/mJnajTgzoivCwEf7GV0298y6EyidOpo8Ay7nE07MvslCO2sl5e5mxXZTuE
69aHpn0R8ML1yqqMe9mMj4S98BrUL5cIT+Q9PpfxOU8nbb6Ni01WbMLKKyLgbcAeVy3LssmnmPLl
/rUvY/hNlI+5C+WDOpw6uGnVtX/cFP/tpKNu0HgtN9J9GyKSd/on7e52eTA0TwQyk3h14qWYGvGS
g2qOVhZ7sBXTsh+mE3UzAc1YuOJuhZf1RLlKsJZ9zc3NE7of+9jmgfnwANeSQIGVnm4zC47b3SUC
94qK9X4kpdkmR3o3x/Pxc/2Zr8lcTF4LK97mK+snd0cVb4byEf/jqr1bb1rwhqZVd+PeVYUlsy58
yEK6wKSM0isggM2FYpiyq11ilFW8kQKYJw5Z1gz+SnVGZqkp/vaJOC3w6t3Y6OG51gv257ORmB7D
S71oCG6l/cOc1HD1aLc7ZDRLNnPtCNhwdA46nDz0UYTXiEsZdOlVKS+KelIeR0XdaxJp4cjtNuVE
itzBdCVcOkxees8EYjdHIdasfQZhqUMa3V+iDVHcDCh8t09hIwYbLfKidG227p2otgS+hPnwiHbq
dELv1XjLZtkUD1IALWGHvXinTe3CovTmhZoK5ZpviY0jCSGd5GCzYw1Jiafe+DGjY1qzxnLsXb+X
3mFyCaL7SAKbCC8b5DX4A3PTU35XawWbPZq+x3b+0G4pCVfVJ5AtYvbM32K2x6tTvwittb0WfrXs
6tA3iPAnnaQhii6ZpNiEIlQrtrxtgulPV0TWV2V93Id30/rwgw+CSCDXCCz24jX3UXusswvOCLvH
ry4rjjTQ5olTsz4NyQdxtekNXL3dKByts6aCpwMUmnwl1pG56UTttQxsWPgtKeKPTQyy4elFw+aq
xYHtt0d+SOEwzTrqk5mU/iLTtrlRPBnSm+T6z12MhuZ3bH4+60+r/myED98eSq9t/qk6txQXOHhn
LTYTM5xXu8dh/AlLF0m7TWCB0aDphORu4zkPJRuemDiZl3c+XZRAchVqhRGvj1NEGxY2QrGBNL/t
nBZ9xpj7KX909zkBMygZod16I3t3aVTEK5FcvGpFN22vlI18V6py0CjkOfs1uweSCEHL56C/DsAq
ulVyCS9Pc8PotWK+i5yECaq/Wzf5/s6pzoMNY6U6BP2xllHinDPZfspvJkuL/K1W3h6bPrk2/jlI
zgPE9fbQyTu/QPDvZY4pAIW1s/t6IA7CPKvyJWvQPmwa9FnPEaRiEqzsb4x8o1ILzs3o42neAhE4
48nI5k3kpMpu6AHZH1LS00hY2RTjo2xMsctXBOp9ZP2mcHgnAXVCCa0SmlO76xd5vowi1w9dy3DV
eEyR1URbxjxWvQNojUgoqd5D7ImrRBh9CphQMyyKOA8DFwiTNcWhgP00YQSQM9kjQnuaSUdOroSJ
eLGoZpjPgtpRlHkKeQGncOFw8JBrHFVT09xihx1o/8SVigAGsu2ha5Yau7axQbfqM2QGzKu/xlp/
RV4cYAcFK7fptT3P/KGMj9a7gWr2uaBixuZDDD3oqTBemFs9Pwnt+Ukeh7lsSkdiOFW7JgR7ND8N
k1dIRuCheDmXGZ1Q+j7FqdOBEWnWUrPOEkayY8qslJICvtQk1KbISnHJo3wHT4zynXRv9r+P5/yF
yxyz4PyKEu5U96cH/xTnwjpBTn0cno8Dod4PbSciVvNXIPlrEzkOljlXwTjhqjANXiNrLOvpfYGV
PLRXFL2FxlyEVbqylMFzcm8zDSG2lXEqXVQ3B44it1/Y1Ete12BKVKlcHoxyKu6B6UMfnVb5UtfY
e7mROaawMA5Og3XA0Np3/v4aGb9r7TRKb6hghGhUwajBSDrz06UugzpbOP3dhg+PNIVY+4JvQGaQ
PC+VwqF5bdJVKHH5rSCcMHYs3Rj8QeFQl0kkr6mH31H3S3nAKUFVspCIlCQ6N1hA4omLOWvNb0fP
r0Jz6jQ3ZUt0J69+AQjuv0r/ZWX0xv9r4z9qszWRUaAiqarFL/+98W9KVZC7OMWeyIEaOEjVbk5Q
rh5fSbEMuQXpE+BkMxpM32IwbcEwXVmlG1Eyv8be8jDOq9k2UGrVmM+I8zQmwJ8GaN0j0iZMZvo+
BHLvu5bvJj0f7VjhJvFaaSaYRAwTATh+EYxFd3OME2pQjn5k4jtCM5z4QJ1u5ovGoxL37OAVaPj8
wtErIFg0GhT9IPdWn+SfgOoYQO4o7NkBvKO27sYpc8dz6Az6pu12Wrp/WvumsJPClaqjqB4VoF60
h/sy2evarm122X3M2WK5xykoTO4tOJBDm0+l+6Tu1+quQGAhnjvrkJMHHY7u9ZEBjDeSz9gtQI74
hGzCTPPZzq3W6xC8wtIC2ON75LgMm/XVIi9rDK74yrNf84d00rKLX47XwHOibyecb0a1rgNPKW2j
nMkIUUXvkW8YrEHBwJGkTNLWZkf2sAkXeSMf4pM53HOTPTfCiyiV+4iathyERFNiglYvon+Oq5PK
cRruh2AnvYSV7Rw4MPpvdiMsRoD8BBUOhzmQH8hRcU5ux/hPzrACeWm2jOAKeLjdiI9DqpPyi2v9
vGGw8MLCDrQ57mt814rq7O+F3XEIvjIJcVn/vCuGI0UbvVsz2Pqv42xJ/9PppvD0SqIiaTope6pl
/fH0VoJYAnl8tE5dOA0t8eARPEv4QCa5FHH+tI8gVhG3ggPssYukvdQdY+t4o6npfbcMPm43VuwA
LmhFeoXonVkkQ909KphZJ6ODpb5p9a0LbkTsiTQBqrJPK9swF2QS5NJGwXjarocChB0O0HtG1OVG
TnbNsO/yw70+6v0p8U+QjLq3xH/T27dn+EZij6gc0e74zuFQdpfoftHb07M4MiWexYH7w82GW9Ay
wGlOOkj4p82Zb/YjSqXJTk8WYb5LcDg8MuYxOFH6bENODYMXuGI2zzPhbEcyKZP0OJ2Wwq6W90/k
3nxjvNgncTjK+gH1RqGu840v7api24xskkexUlsO/6URuVqyisN1/0Rt2AModkyeh/dAH32WmPep
+lQCg9FFjpoM9Bltxxx2bzLQ4izDpKwsAvZaLc/QeKKBAG+Ri5zM/tCHuAaoIO3/vNaQ9HE8+a+n
2Os5kCD8qjoQEKYm/36K+aWk1uW9bAjieNwynAHiXjsS9jxoK9StgUjLDrNkq5E4n+067jth9yj3
SByemEXmjTRKu9HumMIUdbdprLRhpQUrLIzFQZa2mcLHP6ZIcbps8ZTBrk5dZQ3yQ/DnMqrAfjGE
y1An0MpNk1XqBpGLl1jUCV2ZKDWADnuIp229yvJ1JTObwpZ6KDGWAHOpVpLuBjaa0UP5PMTeT7gZ
yUstA+MVaKHnfR/MxWYvBNvqjWZGtdxcW2FeI8IgH0YIU8W5MeZ0uuFj/pNb9rPjNrDp5ZuasRwC
9nwjCp4kjVmkPnYAUn6ZDyw+Jqivhd+M46xk0ZCN2c5JhseAS+IQbsbg1po7smdC+1xGowY1e2lQ
F0m0yPtFoI0ppTH8n6XRLfsQ04OLvu+B2/Gl7wtCupV9mgCpubLJbspjIhygHAJjkPxD2+5Rdw3G
qVeoJRcBq5ITUIv//GQo1p/jsteToYi6qqom9raXseRfFF2pKKZaMhQMEKHaeCJtH6yE7to+3tqZ
+FyK6G9uMluO/lghvv4uGb0y35ZGDF4FfuwVg46lhfQccBsxlLc7rJzl8CDqdlzTciWaJu8e3upd
hPdoCWWcLbu1kMh0bx2EQPmw0z0grbT6OCijbMPQxMo98q6JFRHx2Y68sOYfvLAYTqayl+74BI5l
cZKKU6GcBn4yBFkPR0U/5HccNlvmEU4qe2FLCgyJhbfn85oNZ3gNwUhsHsMpH69wSgkyFhER+aLg
swMIhqYQIc0yIhbsYTO67pOTVR119ZhqjrQF3+cAQi/CmaBPpWaKlqly9GS0UvT6eM8rAI1PgnEW
+ED1WyG/+cN79nyPnlPu8SGxiW8pqi+GLg3T8bc7qsHgJpeXmYVr9DBMB/VkMsmKD7MZgeUzTwlW
D7zz0vJpLZpDr60blaTp8RRVul342OfSodCOKKIL145BKFhY+TxF94Dm4I1AUEvkSDZvBV6TNeqc
Mpr90Fkpwh+sgoCAGFAHFiS2kRbid3OCNdvBWRr94VntOFYbAznAYge8hS93braTtAAR4VpcHTm4
uiPc8/HtVHvX4iNeN9KqkFaC5pYZ1MullC5HhNqOIt6MxjwzlsxA1B7cOtiOiWuethPLHBESIr7v
Annv4Smf3gBGdedCuWAK1PJvUjdyHVyarXg0aDC1aNCwLj98SuIRp/aT2fEgJEdf3Z8kTXkC49na
G9tNOm3LI3IC0d56Xot7lL6ywVoDZJiRQoEh/+DQ8j9NjiVtD+lKTzazFCkbJvKWv0mKzQiucHX1
8gBdtJxOkpxSePUA5DD9MG3W4J31aaU8xBeJ6utxnKBmgX/x9I8wAKT0KDQHQ4H9tQfP8FL5Zc+V
3Lqyj1FoGfKDRCeCaUFbogKtk5VfTMVu9+RqDI8JxzOxuBThIV8AMz83JKc2QMq1AqsRD6tswHW2
6pVRGp/twmSZ4xHhsabtXvpM34xZTPmF4uwsYFx7iQlz5O9bkz2ievb7SzwuaAHvzn8vhv4C3CbX
J1H0VqS3IL091OvdU+tNft8kBpCvtRjYrPIiuHNkiSSCjTVEK/+bvPRFzvjjmtIkWbdUTcanxL7t
36+pLlEiPyuk0tENnotd/YXSgrU6SgvW6jfWprhwZqKxUdXVPffQtTMZ9C5YmrBmP+gMU0J6VwwO
gbKD3mDqCpQ9rteWvFZfOmQxXnhMBId67e+DAzPxpBpt2CX7djKHXiZsFUMAKxjJi2SEVOsM6/Uk
DFdm6lr1MpAXOgIinYm6K2O7nWC8TR7eVkM0EwFTmsbKzG+cEaSsniPhEk3B3NptPLF0kh1ILd82
2aQxmYzgx9gKUEzG2V5onTTzlClHg61zNlNpm4aDnh4CtubbEh4raafhisF9MKs4Y4VZgQzBHJnJ
gQHfYzlluTrGcLODov+3pP2aSJNtwOU9udefNO02bgvTdwNhzOp8ZCtFH7M65X6V209ai+fEZ9yb
Ovfu467bymD7Bn0ws0NesGVBpsZvNXQ6c0EIXyvPeQN46tw3smhl+x7BW1wDtSCivLYmLWwDmnVO
Etgr/Uie8+kyyPWs5ko/kZJdPezb/DAkJ60/9f2pUs6xco4e4z34o2H1o+030g9YEkg/jIh72e5i
j5w2tESDvPzPtx++yP9bF2mSJcs8bhYIoj8DX3WaPrELI9KRyzWSpmgNC0JmTk8m+IWp/4BuidNa
X5TMJCFrjrDRPM9tCcXHcxF9wOBOwo/Urp87ptXsjZ70YPmpa89ifsniayVc8/pWD1dpuPrzqvks
erLo35rwVgvnUjwq9d7syLQs+11RHEqo8eXZqK6ZdNP8t95/u28rRGbMxNHIaLvmPjZgUjQ2YKE0
ed4nRnwLpbMi3Di8h2h+b2Y8I0xZwXDYS4AwoKzJ/cYNZO1aLFLnKLKRFmICwoFDtUMUTwn2x0Wo
8AbrhAx3Pzpjc+j1G3Iv9gr1OlLWqTICeCWNdvGdOVRuT/45Wq3g+o38IMJdlWQhTYlc+XHUskKU
eFxfcw8ctWBTfxy1YTKPwOvpcy0EA71goGzssnQfWXvII2V2CMSD8DiQwO0fqvJYPg5NvBfU3Tey
sLtyvWdnBgmB6hX/FUZl/n9KZI29PhovSiJT/lPpZaZFpxsFqCQMNi2FS+vQ2LPmgQzmAKca9uT0
ycwuh22a7YKPnyu+hepXnIBEpSL+o42C9eE5+iF7wfP5T4rmyAMpZweHpwXe6dObmcWXmH/7+XdI
fAWBGWe262z39IRIbff93VJQI2LRO2fUAkRnwNvHArFADY9QvkwZCWxjYUOTxb6lkMDW8u/F/S3U
1rK50loXx0Q317QRldpEoxb4Rw7UPteG7jFAYxC9xpwD2fXOcnnAI3CMuGpQGPcnhamTBu9uLncn
CtFhHRK3K606aC0add2KmT6JUsz0RX9BnBRVATN9bJTEiiUmLfYO921i2qzdxeyjyj7YBbB2P+Cx
FKZBfr6TPINf7b6PiS6pgVqMktfCAWZlWdf1GvQ4GlPmpWtONbzeDxa07RKACXFTI3HAYA85DmnB
ol5R0DNSXCseIBOVjVnBrGrJBDT5HauHcNjW/g47uEbJ2V8Nn7881BFvvxnD+xB+NIL7LL+s8qts
PvP+A74eFOP7oQ33frCqdnCpLLzKIdFSXsrk+NzV12f/ZqofkfxpRN9l+EsIfvFsC+yTV2KFEWwF
ZC2joHr19GzBu3rXVlside6QBPis59pL/5KGs5H0S2zc1Ew3IyMZYx4CkILlvX2kwxQnuYxof1mV
Lt6hiG7TX9bJknAx61I00x6zUzIl5OwHk8Vw4gdr3VGL1PYP2Zr5hILitFtU6iKalfkHSTIFLCX9
XdXe/eBN8Q9IL6WzgdCGy9K9fDN+KGIvR4Gj/Rc13f+lo6scragnTRU1nWHp6h/jh3snRwEUa3ny
MwyDqUOR3LmyuUmsrbZ11L0prNv8lMonOb+kNjuQMcJxjG8fzZZs+Ii4T2X3J3SCDV+XEEM6n0mE
pBlfRPDBFpR2pbC1cqSLmwpDduQNZLJNWn9p8GPTFsGwTEq3b9BcrhprXUyi3nva6UtLqeu7090p
uil6NUOaxK7cnwQLosg5VM6HEyEC/ptQrQzdlcnT1t0UrG0ufpqPj6VARf9m60xANpaKwmKBew2S
Br4NPm1jFrDVyue7X38DKVFd/gApSfeFpyaj84AGPv/xSH4hDAfTy8ENpleU7J29w9VWzTA8v2pY
hYY9319hrXfdsYnOaEw44EVrq1vbcTciQGBROFGK79j4KnUGeLu6/zDgr4Q3ZTjLThoyDbEZ8msm
SU/HiWtY6+7h6S19wrbkS11b5loa5vJn2Xm/CcRBkqMuClJm2M7aJMPKKyCrw7C27hcVmEx+bnO8
9vYo/mqXibAgvqSUyI5eqhT98iLidLBX1uMMAn11lMVPH5AXFOHmDQmdsnzwXsuLH4/xOI7+H5gt
qvVnwAm2EwmSCye6aRiqpv0x8njk1VC0OTDyMGJ0PbLQidMA2zLFt3YB87ihlJQ3aMQreUFHGvBy
FrP0hdyGAfVgQ/NE9R1cUA38YNKTV0hnDynwFdJJrFM1TTKbbKPU1p9eQYwkDIRjI59Yv5OWmZCT
eWtC6gJbK5ybYhMedH/uSIMNwwNY8+aloAhPjTCGqDBuKcu9xI7zTW0+2O4/o3NrnqP4qqDARXxb
34KAT/Nq2XxJAH6mcjJO7okMIXOqe4krYBxyjaRomybFMDUeWzHb3W5Py2sf25Q/ViLcoLs6skWP
ExtWOIgiKIgKe5SBb2WroYNnFCR6lt1NmAtVpBlN+J1R4P2kfMog08aU+8y+SdrXzc9GwYpO40qh
EHpoVnx+0UD9w/BI07kyXV3Z9xUbji04O4MeyFxJ4apQkdCTQXoM0kuZ3eT6vZhIdoejmdTXVaSs
Sirmp3N/rq1h3Zkj2w4dOzkr8eZUwMdkq5rsO6qhyaEevkLxU5gCTIzqraxsepXlHK0nBovqdUHx
oumcO5AZiBW0e3Cw8hqCNhZlGz0V/obEnrOFnX/xWiIZ5bdXM0Sj15PVfYfDl+9Qj4OBxY1akO6C
rcILEy8hwTnaPhmY4KywVl/xxG/2X4e75sXGWn2sJcweio3x42+dtcaIxJu3djk48xx9xd40tkYy
fdIISq72HqEGIXI3ONToAvesruyeoogwjpFwwfadrxhnekF+m3pAhfbF1tEYI53HDX/4wPCyUreo
E9HeYmlVo3Ukr33LUweg4jz3YPZ362uczCBz05+T9e03S71ZhI+FyEoGLDfSmCPRLKxCxZSJLZL7
6cAClPOncMRlzE7G3DxKFB1zg+jB/FRLb0LzAcYHxsqeHZ7QH/STUu2EcgNm8nWwgeAANk72PL12
PW/MObs1ex0Rd8bgcEe+nu8O3Wq6C59jRVo5xI8E5liOFrU7zDTkQLVbkxEtuxVGiMRWEHgQCJw6
1mBLE5ToonqJk7MlHFXjMMi7qNz2BPWNABdg1KzZamVGucmaDScG5SZODMSz/T+C8wZyiRb1Sz77
QJTyDgqhbN/y522xF80ZEtZq5Klys9f9Xzc7my3FX3yPLFdnUQzriTYJiSDKl3TYz2R1LG2Alndb
durB05MtXhBdOsTCKU8uuUA61U2tJnVwfATHfCwhsv5buc/TYY1cF3tGC6dX4KR4hxVDslDSY0Kc
QSGy9Ol+H1Xj8u/RTh+qc58s4EZ//42xvgtfoT4SU2ObD2/Jmk0EQC3+D5QZ489lGAUy1/n/Y+xM
d1zF0m37REj0zV/AYIx7h+2I+IOiycSAbfrOT38Hdp5TVVlHVVcVSqVyq/aO8Ia1vmbOMUVDF1Xd
smTlb2dqIYttNigFAYcTIoQxKYI3XMnQ/Jb04yNFoLkZ8erdZvH4aVhfUj0j3EQDuAIYPkcrG7oo
j0+6/1LGV0St6lNmFMHAmTFlRjWd3bChQTwDGSNeyw7ameG6TB+TdiaR/3Gn107h5ZTo1EAkJ9V+
BlTuwj56MoIGG4XwLeV4r89yBKT13FXne3UWyrNkesVjb8Tsrlk4Yt3e1r0DlIgHWBaeS2hAUIRu
EStszeAve9KDjF0XXDzyFMFYv/I1EcX0xa5X93p/uMtvtN/lxFhApIFMRWYniGHqqQIf0+W9WSox
0ECmlqfbeNaVU6KeyF+9nsfn06s4lJ5Ofz0e12Zi6w3uijGkDjUYoF+DG3sNeLJDMAA2wDrl0Tvx
MANMK5/ANPksMTePA7WxR21Ta0+Ce7c10q2sbgAUmPSK+/b6npXnIT9W8kFeq/2SWo9HJU0whAWk
5xTI6ic52nyUN/qxcP9zj82K9G89tiYb0zMDLVUmCl3/O+VX64xHejEzyXlNSpE8nwjhUzQMVUwz
4PkvW+fKKca0pnfdFv7KFjizaFHXsfTn9gy5tdhZEdc3rU8/X6YboGospVAMQjvw5B08BMSVLv7Q
YU/keC1vNGQw1b6/b7tiF6fna/EGlq8fp+APEkTo1dMgvI32CRgTMdiQmoXQSGb6dXZq2fUEApuE
Meg5w6aYtkknd7vNBsaepv+S4VnG9A0QmKmR9XMJGI57MiNTxyVekihBE3UDieh/QgwUrAUGEDRo
oHm9aEbRBMPE/DCz9zT3LMgRg3lKpKM+7BVlS2+AeHaKD+9uG9naunE9gat5TD97xyWIEgk6haYY
ngYhIDskx2CFTeiJJmw8N00BCURk+D6nJ3hmfpH7CzgF7DF509iSeOPe3RntrnC1ZmVdiO2bVoL8
YEa8ZyVNJd64dbN/b2eQLrnvh3yDbnw0nQdYDuU0uO6UYmSPrPDRl5D5V3lZ6VyiDQJN/n/xg6jR
Y86XLS8wv/CK8+LTGhuInhG0qH8Y2u9AAg28t3b5WdoZiol2KSUMoteXeHrpmbrF80+xPJnPvJJM
fTMuvOiLXkGCxwkQyKfLI/zfmRztQmp7n5Z6kmiPCewpz3frZAQVo+gkNLWFIgRGG3TAMG9kyvhM
enj8QZRgcwOe0ThVPGuuDorM0zsa1QicBJCNp7bzlaYCJQPPDi7k9jYb8fU85a9ILov0SOOP/FV+
CuUHF1HkJd1f650kbU12EGB2+YG0Jev2uzfoM2/DWr6WJ4Sffg0LXCkZkuLVK3tYmV/0TWJsac4f
8qx0dMgS2RawgXHdpTTVGOjpHNB9lrsr6cbJvqkIBN1r1U6MdwrxvV+9+iHfzup4rIAt1ts03/X6
4e5mV1/SfZLQkVwa6lyOJ0TSIw9Qky4ac3F3a/Yd5XIDpTdt/2L0mkrYl8vGWN2NFUkI2qGL3qLy
OAynW3a6kDPZn/ppLxtMBiJlLnaTNv+GOCOeY3mNEr9U1taz48HPQ+J0dbPFLRIdZD4D8J3GQ/l3
s2yYb8C7ODopK/ofooxfehxISlwX/UHxjfxk9ufoTnLa58d5SAnr9pH/mM/6xnqsasUhxoTEKZyq
NssJJFjGLSzqiWwD03Uqw7AC+yyFnOu5k+cliwwbyP1o+P6WfLRUg9E9zcz4z0idMsGn9EF5pN15
xFaDubbuW7PAa4t0Et9sb6Futpn4bi9a2OGfWAGnY6sT9bY12P0WJInqXrmq5cMD6c1Hn0wG58my
nKwFLK5lOG4Q45nKjMgP3EyURx35qEt+7OopQ0K4LwCYGqD2HK7RQS7fYtB2Z3k81+rpMRw7BLyP
Q5JN2i/ZvXIzuP9Ll3hxNaFL3Gpf1KdrIh3ml2GO+xSupsJWQA0K/xUwO153tTltHiVtW7fbjG27
02Pm0XAtI9DSF0o6u6ahtkWum25HKl1j1g1+eHSKfhP1W0W10wvGwoMavVkZhodTWx8Mjl0MLgxS
l9Sgfi8xHQ66dIH3SsfC0DmmtNQEfLrwidYAVTWMrrNWXqf3LY770t361S0olM9H+i6ocArcSHR9
zhSXyIUeMyjlarrzGYZfED4lruCwibBzP2ndi9f3BLrvam174d7DBTyX1FXbQn8HN+wSA8EOKgfE
N7t8X85SupoiyW8hDNoNiyzVbni18dZgG9NmaBpFNDJP6UrrbamDlfJ7G7noXrpmHacwq5G+wAox
5XWsL41o+YOBpY1ZGzp68tsmv93w+yCQ8OIyKui0T+kZnROJYd7tNOND7hfWM2oQiNJV9DuL2/pQ
zH6o5sHZ3av9i4X4CpuewWXbyCxC6n1evBGs03tUy7LB9GCBsEG7hzbKNZhjrLUFcAUVEdik3Lj3
LxVx9BqxpNF/4cOOkv2g7EZpi4JVcaiYrW4vytsu3tD9gLJgeoazuxo/b9GX+K4eyL7BBmp9Fuie
nxuFWts/nLstGt/k3zhRvFfVPTu0rjjByNGktxbXS3qW63cxnxSLhfE+QEUJyhapxIS+wNiiOK2r
oZh3/qqKkPhVQRl9Nc231HznxIs4o3eRdwVajGZ/afcZMVUJESP7jm+dFD8U1xNjGHEdIO09GI28
fmPpNUY2PwrFf92shtv6ctu20e7mAULriznCDIUDLw60Poj/Z5mWXhYi3I8nU/YFqOa5b5mxMpaE
/7JWCJLQl30VmoDwRyhXwYlAMVAyDgZg1Y0cdzQnaF893xnZd2l+9Nn7zXjD/oFXmfgW+Ho97KuV
5iKEM1qkNOiEXMPt8mNcHqR218lrIgutioHlAK/VYyXuqgjCFvEzGpS4mRaR2BRqhkCPbLR+RykB
VzbHh0Ba9oWUWNHjj6svG0NbRkQCb/TbNom5TiQbqIa8GX2CovGzu2HRk3PBIN4jtI5Wgr5AsQsG
Qh4b+/9c6bE1+b8qPd2CFWTKbFWe7cM/aQli0cqSPC8kR/xUdHSH62Hcyru0D+vbH229xPgRc1As
GZZAnWTE12eLd1ev98TnEc0bf+U2aA41O9RMRtIjdQRN7mPLpVcjzpF3po/Av7wusMr218UtgcXg
4JaNUMnVweoTR4s5eV3meGcfJDhIATGzzM6HJ0kGg3UEkqPxvvnk5jETnnICcbTMsOcF8/IiyHHQ
yk4bU2hOmPsHX3Zio4ST1cO9gbFrD9lb6sXlMaVoS1leHaxxfzcmqkRfb3InF6Edvw9n8anOB6z7
UucDUSMDVRaCB9oDIWgptIE/ENpJyIQ/7OsP3+7vHgrX2R8pzxyRZx1NyBS2gmWVq66X3Ee9LDGY
soLJ7TpCLbEuH2sxxxu8RnqQh1IeUqiFFyOEym1hk7FxESCLDa9ICZul+C7U36X+01U/RvXTu2qF
PG2m3dxeQuyz6QhkKddSsopvy9hJKVCsqe0oSWg1F33Lbm/ZWOREIWY5OF3mXmZIncgpAYBQDTvV
3An9Tut3jx61k3l9H8uz3p0S803E8CQf8J1m7XbXKvPdyD6rJYF9nbR4G1ZXZyApFsfqsHyApJYP
DTvPZpvX6/8fHo30f1GsJpCzRUKiKouy8jeK1f2qZZ1qTRlW5Bvg6ntNo4m/OqjS2908mun5oTj3
/KNzMfCn2q+m//SlA829FeeNORfF+eWX56u9zmXHVczJUYUni2cxtQKdVEq2YVkwga2XfRGKRQgc
LX1S3l9wtOH3LuyEG+uekz58XJEcOGrm58XewCxQH4pyRiiI8gwFGYpFU52zcRGPC0VfpMVCSx2k
cCQTRVOCkI2jHwd1QFqDjSfyytMY7adE25q96UqLluKwHu7b5VbU54jL0Vk+CHnEvsRy0jyOuF3S
I64JgB0ddbbNg3NpmUPQEE3CgkZZqC1WZPTLc3yBovuVxm838bBwJNnP0INdnls+5xYFcjMpnCXF
V5K5qM0TPaiShWjaIPby+yoxVoa2BnIF9EzVNoUvZT+P5Hccfq3Lb6o7j3yZCGFETnAd7pRuVqVb
TmFCadJ0Ld/nTEIm87B0IB3xP59Vkj7ZAP9ZaqCB0lMlma0vfn8VUy+//k9nld4PZaEbOBWZ+j4b
NTpRPGJwHSLdNQ4v2OTLZUS7+D68Y+l/qQl0f+y+yF2+9V9m8x3R9ffElHxeyw+tfTegO0lB0QSf
qAaDDFmGNX9E1MN+SrQGfijFI/mqnqI1jGKeXSj3PUgPRF1LxTzV5tnMetJ+rOFERBWRMVJ1NtXz
lfHFDNh/mxKb4MjCNMCg3jZd6kzmF+jopT1lUtSsYjFE+PLYjcRUwb4jaq5s58wJH+kEcukwQQrM
Zx2UtnebXmjO3G1EycWNMxURUhqkYnAXg6QOGkyCYlDXQcu/Z8EAq55Frz8SaNAEbIGpJQSApkxp
QEbz/AUaMfbUzpfghtLPnMJ99Rj83QFdnEj60fGhTTDcSDlCKwGGWz1RuJZ1ArMA2A7GEEsE+olu
rjKWVP1R9XcGTp6PpDxfViyAq96R9V1UTyfE6COU/G/PxL8Dq0SNRYGBy1uS2Bn8bV2Va8pD1mNc
t8S3XSZztWSSDwK/dUVzDOjuZYkDp41/HnuZNpwv41kVzsN4bq/nhsEOeGVPLLcXaUJpS/UKx9r1
eGEGc3dzICa0RA1LWG+I0NaBh/MFeWZgRLPpAYlDybuNBeTr2fYB+YBnBy3JzoplDI9ZCNV8KUJf
akC+rXvG0enaar29VRIbs5fVbaFsfJu0MdIZO9u+p852r3c7U912yqZN1okvkQhCp0IK+MR1hft/
Bbp1C6Fz1sUKN5gI1CdC77prWX3/IsF+wLvK/0SRZY0zqkqLhyObvnJzPiMWYmhBnLXGj9F+5+mX
YL6nsX2p1qN4iJpdJuy0P0amoOZWK/b81afjm5Gd5OH0iE7FHy88jaaub1wF5yglNeUQP/ZKt1Py
Ixp/RIZI7abUdaQghgIFBBCAQM4l+FZmokSGEEjBRnhGO8SKZfciFUCiLPz/nvIs/tsuicOCa8PC
BsAQC4nAvx4W8WWQy7FirVIvQAduDFbX6NpocNg2w0r5EeuJgOjhsJ4DbVd9HW2cNS2AMAZ2rtns
E+R7yZ5+/RN221zymjroxTmKI1mcozgCgXiJ/AtynJsDBXGkUNG5/T0x9vQv6SdhA4r1bQhHnUyQ
yf7KwLTJltYQDm4mbhpxfSvXabxO61XSTZqlm7pgLzdN8ift9U1FD+veJXvzhg1T672XDbP+HHpG
bcQRetgOM2myHTbRR1l/VkRJsLzPnQuRQqtXW1UlG5oqOQlp7+ntX1DkKHFfq/xxQ++dYIxs7Wjc
0iAQxqmZawS4PFIl6y1USHjS7VmpssF2khIX3q5q9suZyDhHgNP/fmveWWcVH3QOIBVvD46+Uzoe
9cdBUnd9oF/QGnjiG0kCL/luwV6iDjqOK1wRfJ58mfPRnCfNPOMrwsiXSeuRj0Rb1pfQ+dIjZvMG
wbL9IulAkS8tMDS1H7d2reMD3RWOrH5BXFSS3yb5JfjWRRoHfXP8h7YfCGekTBDORAVDuTPUrVRv
umQNn4a8ml88O56C8qWd9LD/+XQC8vpvN5ZM9IRqQaGQFA1Dyr8+hGomqJnRc3bjnWHgXqCRxUVy
SK0N8lpV2pXNvqFN0/a3iMXaIVsTjmZEhHJM8/SHOI3WkMTyfCTztNkh215trg2mEUIcvTTyh85/
ACHSvfLuWtdlWYa3O45B9vD8yCFYbkBE/D7lQjAWehYi2yZ7ShEnV9EL1YQujShdvJ7GpsA//+aG
zBYf5gbiLKq84ep06afZfj20n9Xo4NytmkUuL0yc3p4FRu8+c1dys9e0/aomi5Lve3UVVjdpVUqr
lwD9Cmy9hS1OCZZCm52NyqJElmdNFCWvljaXy1r9MpqdMlD2oKA86vpZbT419cvMfsrCGy9/tPGf
b3apnR+wCVgpUnCfewKM/ig0+KxvUnnQ1g2Tm2huthPdpkej68m40jLPoAN7HzCnG74wEnIe3HtX
Y2OHci5edXyJKxUs+ptpzBNhZfgfBJ7qDXWUI5vf13YKRMlvn85MgJourcxq1arL9fpFBMdc2mAW
rlequsweIdt6Dd0yS8JFYi14TqVhsuTxkKbXLXPq+BB1HmKcHGjPK8O4UwLj9pdWZih89a0THaQ/
hl/qOBp5OxatJ1qrEQvOuJEfW5vzkxgGn/kZr6fBs6Ptew3P5CEZJ19EdTvAhGr32p8IZEb1JOMd
ryeF6/Xu8j0W3fJaTkpW4RpYyaKsyARbNn6uzW8swy4LC82qsZCNxYAnUA6JUmzkUMQFKIf/q5ph
zmS5h/482nMypmJtc2k3JLs5O/W6ykZybpZFvlQNW4bsRpfwYGQrHcXkTQn04vD7uO71Y3z+b6/Y
3+WAmiqrhs4hb4iKMh30//qK5ZeLNOSC1Tq054oyA0dJk6CO8+wRJNlClBaPaCHfw5VL6676IgQg
OoDuq4q+6uZ7RFRkfkf9V037S6G3MyQsNZtKWnscm6vHkkOZFZZ+DZpykqUQsz2YzLlCbQraZoYO
Cfy2iq9rcrZxfhvpBspgvHtj+325MWlcxuak4h6v36kGKsDfEz+6DAabf8oGd8HUbmLGoh1oB/+P
hIDuZj2lM/AdBghUBHle3SGy+Gbvg0WMPCrFR7VskLTdN2xpmWiiB7SW+eUwXN8qfDnKscxOSXZK
vYbMWnMX7KFEVtTrCMKksGM/iiQmxa6xkLsd1CvCJefd5PC8QudBgRMaVeijmUmmSCpRc15P6fX7
JR9D09UY7LWhMzMnxKuO17nSwlierLoJ2AEbERiqRCZGajV/POYjBF5jzowL3wblKQpVyN//4/Me
6b3qQOJCpUYV519j8bH+iNO9hD5vfS8551dFsrqbPElhS5COHMQOiVSEyKCRfoXINKj/qceL4E7o
vDNfSMkc4B6RySKh17LTPBaFMjH3yEyOHm6UfIjRx2g7fbfF0JH9XDIsgTZjVfrgpt912nZOot5c
Ad7eIXqZJ/k8uk+WHwaprHMZG+lUTypTWnontuoewaGvre20XCV36RY+pCnM/pUsCHWCdcSjwks4
1/g8cMDu3r2HOluFxA2NMPOzWXWMa6CmZ0s9S+o5PoyPvW7s5GwHLHj+a0rHoXsDBml6sUm+DsB8
z3UvR+HNui/1KpQrZtogT20ZCROBKNb+Es3DX3K1hmYlrv/zu6b8myVJlzVSh0GswRNWVePv2jCl
FjN9aLtsll/d9xMl1cgUi1ojrIkPKiY5jfsOr6GU31Lc5Ew/LHZK76q4EqJVLK0yaVXQNNgCrc/H
QznjoeJ0SG97y/pl0VNi6y7JMDE3vbjD6ARTVoUbANCAHWCgWYvyiYNRH6s8Z8oP0aVYEK9jPOMC
eMVveqikE8AaufhdWfLJixPxdXAvyimt5+9X0IWNH6XzwfTRz/A3InORkbxpzK0qsIx5WnNkAKiY
51lQmdP4YOVhVYllH4aLGR2M8dA0s+h61qJjUb9pxt5DnPg+CEfdeVmqLuwzWIuvwWZUbH7tjXV7
S26nRH6/mJ+PctZkm6jdKI0tHITiTZbfhvSopUcBCGd2xFoKeaSqmepHK9Z0GGkyUENghyaHw0aK
Nhhd6PrHMGZOge6R5Vq7gODBfg1FafsMhIwL/2Z4BEL2V584yMJT9bURJvUxbc4FolPhg7BGC8TS
7Tt34MlGDRFuayvZDJzuJAh02U5Otr2ybmC83pfcTA9IWEEu/kkkOrb/RL7Y+O8RnxCOPurMxdjy
8TA3+LmAdqh7QZrGFUpxQolcgRi9h8nAqROiV08y4rzhiS8F9P08/4cOLSAW+P1dgNRgStuUggAp
Z7K6znPW8tZCRN0t4BvCXtxBF1lL4+bKIoOgdRraBQ4xJPIzNm5TVKQWE95H8wmv52ndV0xgrvKH
BhzB/tHzlXnblBJ63CdHtXC4TWvTn+zjN/fytfwB0CAXK0q1NGU7GUhgAdGncldQ9cgLQBW64uhM
OLPjrEeKthCFxd2+pcfYwvp9FJVTK9u6+V203/fhq759vgJCrv0esH+2J/O6DDMUsNFSuK61ju3M
9jrpkydO6ostf6XaIZQvWVW0A5fJuEgEPF7cyOtrH6ta+byq6cq5qutyoTLrpKTjem5CtH5psSRQ
vQ//nP9ZG4trFl6y0EpDE6tPTUzjQhkWcxcX4yjNojX9un6fhz17NcSAc3ISig6DLMMUFzYMvQLg
t3mDFKvw//MRIj/78X+e4UxHiEaAo64oiigx2/vX67qN47zOBhUQ8XVa2XfKvm6P7OpzUC6TpxXc
KOfnuDi5zU84odGZoWd/Xqq5OU7Jjuj5DSPQ2aNEU3+F/NQq3StJzmfp/gHviYarNzibwhDz3bg3
7+4pIqDbk4BcokcJySqBkYR1TfZHARkY/Ok1m2LJ2tzAQ5c7VH0PFCT/iEYqxH9EIwn2pyZtDeEv
nyx5kDhbmmlNPCgz0ZqVpceLPy1vbUjRSrnIH8hgwype3uMllbcwLh+ks26uVE7aBjCMifyNVrlZ
1+l6sPf3xg5sxkVAia31qwgghYsiQNnTwL0IoJAWWVlCABWrWTNhEond4r+xLIOLhmGL/yweoLKQ
7wEbtHzXS9ff4uJSPl+xS/YZTtrQnTTjTdmLQsCWDtDL9EbP02HT4TH9VA/2Dwuu0TjaSxMiVoZF
YjJt4b6Ks8+m+yIyaw0ZDUyF/FjPmuhwp3WJ7BvZb8pi3c0eCIQaxOthTTAcoYvKR9K+E+VlqnCv
jswl62wvx1tUBz4hk0bjJYPnHE1zMldp1rIapuCFotsYT9gow7HhjTycSz8bOy8tjzfrDTputM+r
gxDtmVXjeIrUKdAbffTOQgsEvkDfobgEF3Q6/deHWFP/Plt4PsRT0YlOhr3J89f/aRAZa4M+KPLl
OgMbIN5CzXbr+9pkMynt1Hp/TziqJh1nO0MEAwSX+eQ4xxA1OuUMlYKEIK/lEH1TkuO7+0DDkXkW
KkLkCt1PW7E9mmBn7xyi5cTbqlgd0lWcknxLGIga8VfsTUT16me4HM3bk5DGo8wtwR/QO4K1yq21
0NpjNuEJomPLL9rirjQPWv52Z56I2LBemux2POQ8ht+1Nn5OQXbGCWnoA0RkJJL/SWZd72CqAXsG
+RemOyNViKoa4CtsNM9cbiC6cemAm3L5BIC25fyIjCxPcHcR5aaSmwtL4lkrt3ys1Kd+XI2276c4
W1TIrdAO6X+ZvYZyhdkLmRnUHOjwWTZvZ+8Sn5H7kp+/EtF428vKbheFtbqM6+Q0wd4SlBPHODtn
wmTciVlgGu9FoJERLG4GF1T0SpQgbNrkuWYSMUCTN8Mj7mfBpLdqiFKeq46AV9eXlkO3IPgnQQk9
Bt/EZogTheEiLpnz1Vf2xlPOj6Jt3sB37Nv48OKzMvTXUVUUR2HfMuf7MIcdvzyI+zw+lOpBF3jH
9vigAa4L+xzETbeTmq1Yb2LVzYfjYH3H3besfmiegEhGCjoE8M28ICsnwQ/oq8Oczr6Ytl1IPh5a
0JULw5hWXWMW1sdrfbaqMxuvF2c4mcnjFFJOwDMh5fm4EEo/hyy6gPSeATJACwshnvqLrgx/PnS2
1Fdar2MPqjmkicJXFH81onocjC3w8nePnaWGODd4SMb50nTJZoFU9aiIPQsZSCpT9Qux3jMu51ji
kfLPUwo7upEGxdottJn7zTPcAzhGnlGBE7/IFfQP/UJKOXuPjEyKUPhCDEL/m4AD4Y0Zt5LM78Jr
MqJJ38CM8SPkFipb747Qo62o7M/bvgsRLXBU2XQcM7aKyip6cNDauYSldiVubv3BArEpnwTtndHo
cNbr95luQ5y4XVym6JxoAKmswkl1fLWhTGLddNML2YJBuoqsWg+pU3BuXo1wPbtCqYMdvFSVpQqQ
NlteAXM8N/OR3Zju10dVhJEtiZtIXBuoWetTE78R8IwvZfGl6R44qLbZ3dBN2A/d/iKw0YPMgF1V
WHfluqLe6Za35xCBQDrKCGIcDZ/9ETB7mMDXtUkIjb7BdkXOahb2TfiQpzsffb+QL1P+KYXtuf0e
bm7VsmXfN8pOGKGE7YEuua9yJE7c8rq8mKFRhMptUdkgPTtO9aC7BhFOJXtdsO8wPP7lSjxBM3dm
d3kabqjcrhc8NmYTdLsuny0QcswiwQW4gacl91iXTUM54sjs6raOjU1+33WXg4PgkYRYNvkoWdjk
S33wyoedoqbVgE1+rQZs8o0uYJPf3yd9HVoNbWVmq9uwDHcsFNIYS/6EklXXmRIobTCKzsDUTvkv
VYkk/1vuhU4Ko2wqukYkoy5iPvjXsqQsrSaNOvA26AqNi13oJEkHTb24kZazg/yi3Kc0vddmW7ig
5dkh5+pnomPKHzdShYx3nOH3x9lQT1BdsvitlJDv48i3SMh49hoi3XDKCY0UFBmzX3ZfmTBjmHar
fmhXxrNZ/Vytb0P4am6f8RweR9XMG76YiYIN172CbjP2VJBr9L+Kl5Oj+vATdATF/BkY0WhBoQXY
ylXee97+LGzHRZKRDxGWs/t7lyyrYjLsuymnNhl42oS3xrT/cgnQa9RERwO/FhaiU7V3h5FpvamS
Na7hi581W0NeW3Bj8xUpIF3mJZUHypJcQiRnyzEKUykkYvPyWEhZ+BohmcJfI6ReCMEmqP0pT7yy
83L5KHRvII6HaD+o2zTZ6jMSojmZBhDISwDEyouW1AYVMl+XZniVDFO8eNcvavDDCvb0Hawkgns1
+3eKRUGscZ9rvZ8btn6bq4qf0OQBXrVdtLJDNeNCkofJc8F3nS6f/pAHtX7Oy7qpe5cYJJC7rxgk
tbJJ0LqxpH+syQpR4YlA4JJWRkUyZjwexZlFmEjYFqHm9fcDTN0mxr+7TjjxyIPt14HVbxP7W2VG
74X3aM4Ny72ILlU5KBxONjX6kJ5q+Siab3X6JrzFkGbu0N2OfEbKV698CcHLTln10xzAcAUy4LOw
o5DMQvG77LYcjF5kvY3zQvYK3ivxW7l+q/IXVoO4PynJqeVvhg/YuO0fKkKkDYGE4uYyN57EtS+p
g121Q2kyed9Vxu2ousTJOpf208sbRztILdoBx6+uHNvbKmWON5ySAV3fiW+d9Ibu8S4oZzJ5Y/MN
uUCv73TEu5c1OAkkvGp6kNvj0J8VygXI9FRBLQTmK/a1GYwZXvQdG7oeEGN/MJKjGc2ovUth67F4
/qkf6GAdCpys2HYiiGMbaoQ2HG4PXC2EIy6gMkBD7Wfo9gpKgMlnw9sjeWY/YRxdkE3LFNDA+5V0
L97H6PhwKXCMJZn1AoEjWJLZeEkeYGsENQiJr+/1LVSrJSDJy32pvSFDbqxFLu6G/E2STq32/n4C
BAtgE4AkBNcyXskAL/J1XKw7t9J/mCGuBhetbIvmNlrfxTVYN/QT+wFn5LohlVV4Unf4nqDuQH4y
hyNnhAqemUY/GOFrhHLswVwhUl7S5uoQPCPldWMrFvtrA8figJBTLo+FMpncUnjQDhl5HnG+EDbb
qZeo0qmXqGpHK2x1vUNt/Lgve40ia8FLMNFvldUrB4wwhrSaqwnk+QnfWjMiXaS00tFCiP4S/7Ku
YhLSkzEQJkbIwiqCPVyEubJg4pDdFpoVfI7luk1WebcswCPMYHNk0OCwe159Y17QDA30OXNFCzb5
4jZjdUVTBGEaReszMWcOpkMHr5IHYh/0faBg/1GD4JIHJvF9fUDepwrU9D6xaG94JLArvNJxAcHi
jBrXLwR2JmyVp9BoRGs0a5r3JH7XxrOM+nI4Xq9H6TGBOcAmmmGrLqQoYDWSiAv5GqbitBoJVNXG
hFDpPiaEazFHFCjjwoQShTQwDpJnEJX5DCHV7oEJ0UyZy+mUGWPkC7hGLPIj7iMoR7RnBN3kUPd/
OTqpkZiQ+j6Yu0nKirz2hb7GTaj+omzETwhdA/bij4+4aJ85NxyN6WwfCT7xZsDviDfzYUxOWC5L
AT6/LGNqGI+cRjACGfTaCsXDhBF4kMqImGPicLTPXYDWu3nzbvkyoizJbn8sy3lQ1KbfREBSsVmX
N5SYerXQGm2mdNhyVhX+VoMMjBBhrTZTL+GPbdQ2wEhbMd4iax8p20u9xueY/zQ2PwepAeZ9Sg2I
fcxaNI5/uSJ9OKA+QdCqjUCKEIBODiQArNW+S4L29sHohc8VQ+Pd+fERU7HtwIkcN5OjkjGSROtg
BIO0kGA/OdI9bGZ2Ah2iC+/1UkJL/2MWqyxaDc550Gz/R8Rx+2MMG3nSgkJ1pmqs9zUJgVfXMA74
FO6j0xQO5E5DjZwqXbBVse6nMfNixVGS8zK37NHcAAK/1bMCGeT9I0/4bdYS1LGv+90fyTSY82ua
dc7k5SMCxj4pOC0gN1t5I4licFOcKytUB0Kh0HjGkT/RzwD2D2sFEwEjB2PCgAOWlOlXEOWPG3KK
IWOqbFZLh5m4aismgunajZdIR7eGI2N/KOf06XybsDB7wWNn1bTHuj9PkYl09QjMXtJrplcokNGC
zLZXZq93AvomHCVj+OECZ3XBJ8hHxZjMNALGZICUWqLsAwNiJZbZaXAwwRHjSS60KOxq1lobIdoi
KLEYqgxhOQCJCT90myFe1/yFE/iox4G7b8efBs4lqYL77c9buuw9/scz+YQRjFgt4Y1K2INPt/o9
yz+026y9ejArEKkQUsQGGJ1rXk86lQH6+yKTiNldtxTO0go0Rew8rnNDBnboixcfFjga8Z1GHIe9
xZEG/JanniCIIaPQYCXM3/3gLNF1uobDuo+HyXquJNqfn3g5lN/K4wNjYJSvEqR+IQgwY8ZUs+wX
PJ6jtWhsLWc1vVLzFcEvTioep0irX2Nmih5rROinrBH7J16+5c0z/RjGUnaopF33CDqyIrxzc+OP
9NVN7zV0AERU+kmD0GWikjI8uf9J8Ny1ON1xjHRHOhFXMBwb72Af2nYc77HIibsC+WRyrOVTM9rF
1e49bExAV0HkQ5D3ib9s+Pm1EC12xDyweh8tGxgfkHpZXr6I8SbzdWGVCSsudOsYE8KqvN3Vt+v9
oD9d8nK5cQxf/n+Enely22i2ZV+oEYEZxF8SnECAMylKfxCSbGOeZz59L1CZ0XXzdlRmOF3hodIy
SQDf2WfvtcuJDRsF7uijkcxJ7jtYMhZUg60L+Wp0t6i/ZeW9twQII/E2RgifbYCJtLPNU5xQIow9
4Qtl6r/s7Nguq0Mb4MveV/1B+c3eBb5a3u5YupiFw9JFTqktcsNVEdi5MTl4s9GORltnCVXYA/d6
C9KeetCaQ/v1xLoeTRSROjzgus82JtRThswQSxGf3ffKO5u9zSBwjzDdzdnqmMO1Wm9+wBR5MSUF
R3XzU7NRQvhbwLwffuf9n7r/3RH/t4rojgoRARe7iuWlnW9my2RRfp1+1doHdUZ68ZZQSpFIC6nd
1inFFuDjznp0qjhBKagqO++3rtKQ4SCMWEVNk/M+7x2NI3GziIoTzaFWCBJTog37pra3BxK4df/l
Jy63UH+jVqDbbA3yBEUS7Ryfccv2JltwsEWi9D55RP8fIQ9yNS1GyQLTvvU0kgSQtYGvg3HBg7g7
9BxnN90jM9jMrfxvNV78xCXtSy9Y3b/MRWiyjD3/qdZOJE1TUgxNFEUNtesfam0SVjHNOmGy0vRt
XX5VL9gK00NSbUx9M8X+q+1DZ/30Sjc/lWVVWrsd+SZKbeFfjZN+Rb9FSWJiflLaDb3lBVyFmpat
+XiSPx67CGyHaD8PjFuEwaZxS+PbfMjen/6nkSyo+VPUX6uU/NKMNAdc9hchH3ZHLm4VWK/ciLkX
KkvGGlhC7KKGZm3ODrV3JLJdd0gseJQDLhTCgauY0gyaw4CcIceF3psVR2/a3ChO8OAl9CqC8+Zh
pq5+dnbSdz5bEOv+kZsxkP1wiQKFeiMAIUpNFHiFMcIES7XQJCurrIc2f76+9AIgUv3lV9+icPT0
R9c8KhPbijMc+XLhvooj1SNblRLrnG1+wUn/gsEafczzjrNT0q6zwOLky/rMOIg2SP3MDWaOYDhD
PoVPdY9d11Lq59FapE1H2UbdXwhXxqCOxmcKUiXn59D0JPi4mNzajD6pJdZfevltzF3pG2/e6099
aNVDiz5ciDpzfodH6k2ERgtRCFYRPP8X1SFgKkotXHVL5lfjoEdvq4KV2vRC36kNyA7ok6lRQGA7
A5571MsuiyxelLqETm9sammd7n52pZpMFoMeyOnDwUAGxJ16O6j73lRhr9ACXrgI8/K6xvbe2823
jniJOYs9Ct6N/AjiMoU7oZEJFI5DuxA58swjeQ6u9aDx/fOod+ncNLZBZ87RYi3E1pKHr3fUYTs3
59nJCM56czZx3bTn8sl/4LMJPz3l/dk+nhYn21J2DRU02ibc1a9zY1BOlpp6wclxJGOVuYVB7fQe
1U2l7r6j+LsTz/QjB/VFpapJODfY4oxTqh3pUEwJXhzZqXNSSOceiaW/0W18lc/hXMkHRd11zc2r
rQFNCzk2onSqcH/Y4kDfWa/RZ5tn73r1mEfPDWDmSj3E0XFo9lWzn9HEODjxouXU6W045yHXLYc5
ZhMs7BwKX1HZH14zlUsIe6R8REjNOjd1Tj92jsW4WcOQ2sKZ7wleBumikewu2834PGhsNbZadU6k
K6oZwbJvgiZjf/GkuWAyg2dW2m6x20QcOypOVSwND/HzSK1ifQ6HywyrnXzN+lvX34pPuI0moLit
UBz7ArfQXmZYwgIHsEvncEBQfPcNBID2Q2n/G9uDiAja0hI1RXt5uoPRylISNQC5A3g+dHE15xQX
zEAM/jJoK3O08Cv89FyNwlruJ7fCufQ2aJrDOZYmtlzodO0tZqrk6x/xWW84L2mJlfzBco3bRliR
BJb7nXdJmvMb2fbS4JS1NbhUgXY5yzUQd3aEHuqB575x0Ko4hZQujS48i7txSRqsg0s9b5VFrgTz
WXgDReB10041Cg9iuM9AH9P729v5t/D7eMwIfzNBjC7ROkDd8+deM/amueTMEU6vprMu8C/hPVGX
nTq9TyLLg2ijrFWOnVH0phBE4C30bHxNeeQ8Uwje1jwYP3Tzs28XAQFuRHZo8Kxk/ozmTTdvoXcL
1KsELML1cQGrTtChA00Oi9bb6nQlzgPQZAM2uq2v//VAH31nBuWAErUtIX8ztueAJg7QtsvgsycR
nk+9OHFx0CurlS3/VwTNRDwgb854g2tXV51uxofWlq0BE1Jl94Ezy9y03/f6oSSEl55IdsYHWTtg
zWDTeYjiY0LPHJN8e0zcUN1S6j5TtuWr1D1UpiptTBjlxKyOqc7s/91BCj7qHw8/SZSm9Y7Iw48K
KVaW/1MTVHthkKuho1jHmOpwx5HYit0vxjOZYyCYeFghX+tbubNk0Q6ofingNWskFIQE07OlftBb
0yEurZOG8jlJojuLyFY0z8DgEVDmJxSZRBSMCGObSoyllleduWXff6p2Da7RF6b6cRc/UFYyfRO3
2hJmHmeNn2YTLCSsZyx8Bc26a0CI7ft0zfpIoCQA30T8woQ8Nzw1sTmsaPimudF3XZkldL3GKaUZ
64R+l3QHJ2aTg5MVb0F9uP8CYZCDM6DuNZsgK7V9r3tHVhHY6wUbVDK4E2SLLJnELesxGz7q+kv5
DgB7ImUGn5FsySNZ1dOTfbjwWbZf4/IusewzVoE557nE8/3V/GjUa14e/uwRN5F5jOAX97vG6ok9
OKbpKuNeHQ8e3/JjIR5LSlKeK1l4a8a3hkrCD6V4V/3H8HxrkttQX5v4rPnH5zWfmn5ORXvxknvW
vNUDbvRPP/sKbTOainT9JZuPc6qjFGkCI9O04EXhc6dcMW8LRviUOqApwR2AXbLrbFdA6UcXVJc0
u4y+O62rkAwtXC11sS8EtxH+sjvqgYvd8QmCamrL7sqDLrtEgTzEB1vod6W+Q9YATRMxLK2YU1nF
TMaZAHAqoBli289DWHDpHDPUcKeInQ6XV0w/FMZAEtk7lEettc126qHMk+0PFjXpIVJY8U5dRsNk
U29qFEcMZZsQgG+x/RGGs3JKR3WGXRng11lr2EGzC1Y6/XMdVSeuQEB9cGppl1M8F+LZoGjqUEBt
0x12NKp1zhfITz5ucHBCxc2YXf3+qnvnxDj10RI6SVQsxffxtU1Gs0AvYLZ/cgqM56R/4bXwgAhm
+xgDjrIcwq3IfTGTAKUCFT0kc3WuZUe6F3iOyeKuJP7NXEZVxWvPLbPTNkGW7oVbAZhHtGPIAXO2
VTzPNLBqEXGkvZoeEAXki0MRQTMuuGdiCxFNtAF6SJ7bpQYuBbU739dWzAZU3wxE2tDBSfk/WG7P
uOfz05GjU+7Dp4taNQWTSjKvTdZkH0K2f1OvqCkyNRE8yYt1yGngPDKx5y4dB1L5lWg7OjFidQl+
hdv1khVifQterhsPU6o1pCDwuOe5UeoKk3fVlRJXNRxSQn1zABEoqBw73GSAZrgrQ6wd25zgabMK
VGTUnah68yzbB38athMnhe6zX9oSdLq0Wl/jhHU5Oi5r3z2cyrI9pO3EqfRJBB+Y2UHduuVtEtpa
Viz7mbr3oqkzuqMC0BKWWrPH9qMph1HZd7jbCONqNieG1jyD6C6pv+Md5OzV8FK8ioXJtoHp7h9p
skI1Wc6f+MU5UzGKF+a+WR6fhOpPerATFGjycw3LypfaL4MXKshXCLltMB76TmiD1rxu+8AWR9tg
OMTSUtiBYYcjyEY7vdEDN2gfUzkNzQEV7LuHhij2Tgsqnw2z3EHBOYKys3rdGYLD2J4IhHMiCbVF
6yn0jSy94IMhO0NmqQyesgveT2Qqf0uBioxc6qgFscZ9hdEK0nh+zJ6HWgTM5WEIpsmTmZcQmbgZ
xE1GQbi53i9n9UYSNzOO8nj/N1p5BDxdc1SD3Ov82NQLdYf9N2Xbdig+Zuh2symyI7Buac7lcOGw
UpdXKmYTWmKmdooumTQYjXnGnNopODeU7136Vgq3XLxkIYyHQw8nPbxwf3+haWr1FuhvgfQYw/eQ
JfJd6N7/hAuWqMCHaobPxEIlRIog9w6CDMmEsmipu5kd4M57rdzNmK3xnPyh/gjxcZNBLHa9Uwp0
aBwGdF1/n3XOLCHNaMO2axHTD7XMHvsa+W9j9K4aH636+cQ9aYe026+Y6oVXLrckBkdJyOtZfeKx
PG312mxbCJsc3kC2EYR1AXBsLo+MRntU+YBAVG5r7bbF5xrNw7fCwuVg+Tm8HGW+wRgoBUfNAiQx
LaIy3dHLnTIPWXIekvagq4eUj/gK7m3Y33XpFkbXXwA+cqeQJvLOr1rZbk4z5SCB3hzsbHZX2qts
rCbKu2CZ4N8EVkUb6ir+SIsyvj2XbXUNn5eiO0fqKaqOYnkQZLdOHZmur0PxPN3A6FIWnV4rEONT
9zKEIrqXU0qx+ET3m5ZygXiBdTopnMvkv8odvNNS7mjSTpJ2m3aXP8+jcYLCBn+N4uQ6ZxvuaOKO
nUSSnvWlFYcHr96DPuBue2GFI6trFqKmuIu6Jd2U5GgIJxNwtizlGIOgXxfKnvylmgGpmBZfVtJx
auBgZMAVmofivM2mH1Ozyd9cylYUZkfBvWj/jcqqG/84LCmQyFVJNLQZ/+jaS0n4D0uMIQ2B5hsd
yO3cTWf7+w6uuHRh0IWyrdEKhRJJGUc1PfnK3prGMiGYzVvvSDUaTdarHzvMTHonZSDHMMXsUkZg
x5TiyqJrem4kuHngAmF1a8kdiRjM3YzsXs7N5waEW3lp/X11HKu9pjlaTzab0XJfJAfVOBrmCdtE
SQ0pJRnDtR0oyZhOAnauXnz18qwutXCuszMndV87mktf2imaHeU2ZfPrOU81qNg/TzU6MmhDameH
Cm56v4PZBRNLgFzvuckcwOCl6m7TZOGzB5HeEY0TbjnPidPqsCa1QSkc4/IELiMdSCg73Z86uhHp
7ANLiel5wb59C4TLFNeYCteb7NKop4CNlX/IdY6cE+dSDZw4dyc29xYOdfckcb7z211NfPNJYbEb
EvCySxD9zS5scNjsKHaUop3IQEgj14fuv3cKvNobviBhbTIkyW8hN/ti7b9xPPvvhj/Yu/+rz4JP
hobRT1H4XxPr1P88RofDU5NzKdZALK8iKMh/WEVr0xnQomHwYdFRi6Kmm0dqGanUwwIo41t7EijA
C0oj2LTreVCEE07N3ayrfpq7cTbBmEzzncUN/P2ZvwvxR6y8k9Iq3nVjYrSziY/HW+hfK8xm1VHH
kb4X032GAFOeM8oxK5xRd097i+D3PX7qLIav8g9nPVLt0hq1aQjOhBlOsIRNFpsm4qnFmzW7Jr4N
718ez013+kVJj9lu4QWIZ64vQ1/GCHww5vl7PSFwg06Karuc7WXEDhAp6B0UI4MoKnGaQy9yYBEO
nOEpPdkOtEB6dlutCmUxA7/lSddBvjMfP/cq1B6TbqgDVB8t+AzCT1/8mEH2TVcKmWw2+SxSu1sC
gx0Bd8kYppKZp1F1cqBPC9DMydHag1XEYU7dxYIjZnv/TjuiRDvOa8FfCGiSB8161V80wrnLpnuV
F6xMZS/gA4jdhhWqMkERgMHW+4qldbTI+jn4BC3Axks9Sc4dTGOTuO2B0EWwf8CP39FvoBzBPcQ2
QGMRjjhMnsAa6ZSHHbDrVn001fA2VuEvsc/r40ZewydZlRptfXPajv3B4QaZqmu0rRolMIDou/hZ
Z7YiaKeNXMRkuTCfWOFdKVwscNjD9fFQoQx4NgIR/qOrWKEhcUWde+NkWqhmfW4H3YSHm+iX6poB
JaPy0ljsgsYyUioelwPPjiVhYwo1azx0KPU9JBeb25jFK8cNDSucymwXM/ZNoCvc6DDMo8oS+V6m
zOb/NfSiGIqN0ygO0f58WqrOeO76u3zu8n2Srsx606WL0xN4e4e85ODvN37RJ5GFx+Hdy3isrn0V
G/BaUjhdTh2mxWMmYoq88Pfn4mj0rwLL/PPIgDFZCpE39Em/g7lFJUSLyYGtLlVF5aKeLcRoq0Zb
s6INaQuhARjHe5B8FMlHV7xnV1oSY/kqzW6CfO9ZsHOKgoGHm/ygP0GUH6C9efTxlHtf5i5MwcbL
IGFWmLSd/lNV7Da1S6zsO4NcNTU8u17HjexEMZppZ7lR/t7K79K44qZeINvl3Se2fZX12kQGE7Fm
OcTPNDYdFAuSSHyNs1yVyJLSt7pOHKCe2AT5zPfFnUhvcCWCRl6TDe06MtdcHzqWol0O6y76yzUM
/UvGl+lYNDpJ+fXBuFy2N2ZY7BhAo/lQwtMiXZDGF5hjs2LhKtK91x74LdvYDgiscK+R7QeIM5vl
fxAsHy6PsJSQ1ZtczQukkPijhTzM21rNMxlBEsgoqBQI9SKp0a38x2Ari8knedOHm6xeZTYzwUmV
DjF/l4OQELk8BUys1U0W7q30mPXv5aLtp4khZmLQ3Rm9Kto0MZAbCixGNUPZxuupu4G1AtbRl6jY
GJz1axyy5c0rbnJxy/trhEt2OZW2ZwB21mG+6uYC0wu17e0qC1aZgcRnLtZ1twnptZmK5tbhmsqv
v1ogW2FtpIRspl0YdW6FupIvpnkMeGVW3jYanZT8/Z4snrBo6Uq1axZAyi5Wdmj8qSv2rtGtXl0x
+zbeP9t9HO8LeBKLYNXwC+7MZ9LbxkvPv6j+JUrIG18lk1H+msVXIbp2m/jG0WwT5ZhitkMDO2dy
OuC15E/FNZ0bTmg4hbeTQR7tAPXQJ8fy2ZuI6jTQz3WrnJ7gOcb2MylqQ6HjdD3QT09Iu4asvWbP
H/tb/vOesGHVr77qq0HBSauKQet5TrNzFZ/G8Bgv/PCuFRcmGzM9MmR6+SnuLxXOarMGM3XuUVax
VAc3yiAb6eoZN1+eV3+U9bp5uiOoRYO7Ikg68wDxf6gYlhJMV5ZDR3Ul2YyoEYBnPviSzcKW4D5j
8ikfjzPlPNjyNjMRDedpCFeRdKXFdpG5lkWiv4WOVVrMxUzXY8kO5FDRwDUeq6VPqcQtA8Cl/Gof
Ac0Eolt67pNCpW7RLQAoDSvVOjKjVYzG6aGrFuNUNHWcC3jgxk323ConjYdVtZHWiXSS1TOlkhAV
4S+x51fENfQvBNSShuJqI7KWem6yeYWtR7rOmnVAkSuP0vxdlR2C67XVm/P2Qf3hVja2orCCU0ST
YkSLh3x/Loxhid49Ibv4PAmrZ33GoYk9U0S7N+cy1fMT5GETGpt+VS2rDDzLziSxITuDP1Vms9o0
Rbe3FHsSikVcGKsSCVUK5m2JmRJ1yaZdc57yumhYN52odhCqK+/IOc0xwolF3qnawmQpYXULMndO
ASUz5eqagvb0QrbmXJ+0gAgvcUXTzC6n8FJ2EvGnyttBBM6ADCAMrjRvGXySe2EzLmlzWVi9DRR/
SydD22W+KwWLfHhr9MfS8fj4yFduhBgV2AhR4IVWRw30i+mAQcAnMbcXchz1fFE+dfJTXFUTXX7o
y5b6HRXHojiyw/XHt3J8G8e3Kt4iwXrzd2Bfkg18Gv7rG0beFqgPoYThwPuovPoqgUMseA0z2kRJ
fmvxhSYNliYrUgbw3xivQeuSJZCGJX6E9RyzCiqMNixFjLw3BbmuhCU292+DQQXjqYWlE7IExsho
0QUJ2g3GrVpOHhTnCJ6LURwH8I+BgYX5yG2dDbm6equlP8JwQM0Px5WSrktfXDylU6ydSbea5uVp
4GNzZ6Ub0fJEsQtza97Nc8EFcMDC+/lHbHHduAVx48odK9cI3DhxBLSnbU+tAWvbc5PfhfCtzt7f
FmjkWu1AmFul4Rw/xjM/enge36Xuc8whCrNNnG0D0DCv2bxK7LAlzTu9ogLx7OdlqQruTHBNu08X
fPDXDiYNiRsi03a65oJi389FHgA1XOsNl8xanPEryxS/w8t6MSYrrDXbNdxS1JXgK9adutsZWGv+
jvwWCFHSnEX9BveIjyHeB+D1MoPgbSQub4dkC9DV0onNywfGUU6UYTJfgBRj9SBXE1Ksp7dotl0y
qAPn20KA+NnlE7lHywjTVbldzOZV/jvK//hECg5Llnb9TehvPr9WXTPh4htnikIKDg3JKi1W9TiJ
MpBtDP3lI2fFlZ3L7NzFJ25B+eSDIqx6puCt8hZPzn+ZbdBymW7GX/OfbErCgasCtMdaI+XIKU5W
Cpm3HWLMAR+2Aa7xdSVTYNtivm7ORnIJ9TPAivfkeaieh46TL7n4cNEYD8V4LN9H/Wy0Z0nhGYoG
syivoyXBT589zBSH0LXQTubsKOmY527NWh/RFR658G4Un9RWxNm8iL996QvKOZXM6lva3z3pls5Q
OIh9Hipln7XQxx0a4XsbqRxRvxVPjCvkOpG9OfhxqmYRX/PCTwwWx/PQlB8z7SGiuZBfVS/109Ii
DmuXE+/NPZZveeLm2sdzfMTN3BTWrbrW8WNNTaCLSljXxRp9XZqiuMScNgwL7KifyYIpeV7xtmc7
kZwt0vPqZyHLcangM4W2JGG8YnF9ZuooyfQkZ1a/Gh3ZFeXov6wqPCbKng09p/9A2BYc7rmS8RIt
qO7KNhm51tkKKwJ7lEFY98WaMCVWBwq1sUuYbuTsunYjpRzK3Vp94OzkaOaxAASoKV01TCuE5TSm
JGnbLk65/uFpH7H5XicPk2Df12AsOWSjw4CYr9F0wkmFqIJXgYHeO/qygMYX7Dhks1UQdStCCh8Z
d44Aiat6uYsUhEoXG+XcKIGcHLjlems9WOew8xv+D0t/WNFWU/CsX2YhY8Am1DZ+sZ3lWyWw05LV
nP1nKByPhTknldQFhx+9tujE1WfGfFAuAcEN4yQRy3jHoCFrdkPAod3mG0qx/qW47ScX9J92ikkk
0TWEElMU+Vf5h8tcefZeODMK1dI9B5FEAUjinz2X9b+hQlQj5YaxgsM8KbfHndJz+QPPsvQqsSd6
85jyccxKFkIQGxqmTfbpiXlO+PiMm75YQOQ1SclCaxOc2dPV6As394YJ7wf1ZNJTYDZwSm3zXVVv
dPkUKqeUG4h0lKZmZqrTtys/X3Owp9lkGlaoxYJWis/9rnv7jk3eqxp9IKSYOF4x4Z1lCsoPVQYZ
Z54b+3KGE/o8jtdGvUn1W0iuffGcH3z9bXsVg8lemawq9bONv+P42xy/1eSrTb6oZpi6k47ZV6Rs
OMc2JK65OKxeuUTPc8MI+sLhUN4ctq5Q7o6/JWIKNFZnK8xZLA8EpzRdDiyAktT5OYygnex+6sy8
bBUphzDcp8YdtyF3WvDt7Cm8zVH/Nd2o5C38ylKZ8w2KaMUrT/m6B9BrwdEgDM7rNxYGs+keNXUz
tfl8SC7OkgexfzWeGx27XAQAfRKLkxdipxM3+t8KsWeuQ2+tyBN6S9JXcTFvquNMwiC8iEwcNE44
c+vkIP3u3DA5KNWtHO999tDxvobvTf+ep24QWzX+vmNIFMdt8PoPm7wgem8TsegOoX4gyy6O91n2
CIV3pfgMlj+9Y/8pyabqFilW6bZkPVmfNpyolUmK5QZE0nN4N50+OOCp/++6D5HOfwqCpi4iBcqU
mAIfN9R/9IIZaiXOErF7Wk16YIz/ua8Z3NSQaIHyELdZWikAg8K1HnKxUBOrDpj/yqUWOjCefRKd
0UfYfbrdChGoMw9JZeXyFZHDLyeRg8SI9zn2mHt4V5S7ZN4G3NjnULHTnWisfu1koCrTLYcfaBBo
cJYsd60/H88DSQYWjxGK3hIlBhvOs54SaXQEoU4yMMuodrOtisuwsZ/womXbtcxDL197aV28uBGq
ree/8/KXSf3JbJviL8fnv8EhhHTZ0bvaIMfaBqQOlv+5Xfi2VVIz8MLmBdLu1yaud6Fu17ldMmcV
CEjTFrvoqUmangSM+CNLg6kCo0oWHs4og6SaPUy70UbGDOy2HHo9t8tReLfjn4xYEGcMtgicYBIb
b6rK1Hn31Wv0vLhB+xDxRav3IrnJC4+gVX9umlMi72Xk0eE4eCd1vCINZ66ozmezJdskmWqU+CC2
07p02iapmHE/nuZ727kGt83kAUlQum3Po28H6jZdwLySVwIC2HZA8xc2I0WpyoQWfqrrfFgnpNw2
GRf1BNpcyXwFtqECxIHFcRnyu1w9hOHDGBeR/kjlOYZK46TEJ8/KeJmiXUdrKGuCdIsOyzhK5YHe
L5MZc7nd+I4n7/SZQ1lhM19ZnWMAb3kZ7RX1Tkz/YPK42kA5ru9Sfc17QPLHGpOQyF935fkrwjRf
RO+mzF9YLJpm8URIXRQegMhLOl4j9YY1O7Yw8S478dKHJ312pASjJuu4yXjWBOi404ZVDmw5XhbB
fEB6XYgUrxDMlndPYbe9hpQCzqldV7StH9rpk98Q629N9pDC95HW9cUTl2Tq5r2b6G6+/hneKZhj
eBeQpbwFa9axO9XhUcWqy2WLt6tdjdmqPwYpxz6cvIufkkbC7Sl7TERFwWHaU9gDI0U6dKiyt2sQ
N/I9JhFlXCznOItxB6vMVW9l/aBI/ZnvGQ1/TltL5pMpsI9xhMD+TFkwXYjjW5e8UcDM4ZEoXLIX
nh+G8h53C1w6lWnBw8QG5IfwhWydeJ5LSRSjLdaUBacttwsOqA0sbJ80cNIxx5RzwYnTrki8b/0t
pBthtleB3SCnlN+q9q2joi/S/OBzQI2DsxBf2J5J07jE8VBA7mmn4yFhtzA6K/5pKI/tNiwPUDHH
2u06snur5hxzuIq3UjANBmHi1OpCEigqBhZyyvyD8ik+J7JU/+p5rzA2vGrvbC5ajXaMbQtBBE61
Nt10q2HblxSBT5QcQybqBFtT3eSXPj4EpPnjY1WgGDqhdq/Gm0AwqDlFo8W3bBnGK0nBV7TS9bVd
2LZdA0552ozI4UUZr4pwV7OHH73LHjlCSsoWbPeeMCY3l2ogWfYhpF9N/L0QrCHey9OCd1+3++S3
rAKSOFAXQG5OJWumIvMuRM1tUIoGDlonlcZ5eglDWCd/xnnlb9NsPujHtDuKMwra9r71J+djPa5Z
VwXLgos9woq2D2Qk6gNlGb+8/nfh/8n730ZkKeY9i+5isQySL6X8aMaH197zjZCQhfuXTkkeEf/r
2WGAAp1p4kw0ZhyU/nFOkpJUK4yUrlnOScUDf4iEAW/qwCLRaqHLGdHUVOHVXw17JAJcEhIBFukZ
8ZjfWA4NJMP+7QG2A7NcBWQG5oTty0SVnNp3VSYysrA3hLz2D/IwRyNyb0m9sXp6eWZ85o5RSQ3I
KU8u9MYLRyk4x59IluHzI0o+xOfHqDBIvHftY1bdn5Zc7rvarYE2lDutI3Y7eQU1osMEltZdvXGT
ypUUB/4S9Yve3lcnn2GbvjVXHashKMmEypxdqE4FzFrDw5H6TKIzGxIZ2CxH8sIX+JJxcocvSeAX
vqS/lKKpidJnD4qjRd0bL4JAkLjpouw2A5L0sDbY50grMZuuOXK185/zT1taZejQVxXUZ6wKCCuB
NNVioMZ8h/UyynZxePNntyY/Ch8461uwNTzLnDdGJuBZpwhhuLt5TJ5V/SVr3/yCQIPQguJ3Km4M
ChcZjAIOOBOqQ2GshyFPGREcGPP2/h4JS+b2DuXpUpbX9kk9zTc/M+S/e/U3+kooz5mXUXREDjR2
KtgF9SJY2PIdtA0NwRziyR95td+zMY9Zl49zJnKNdSCaprBUsbT7u+GT6ztj4VMe4sZNzF2au4JO
XfuRIt56XbIyre+df5VjUirTaj1f1d4qg5aic0FukmHjEU7KifFtqXLt4AQFf9U/c6r64colNHfi
tnCfhsNUF+VOnG2jNcFFxgdQtWB67qRw9mPssupWhDWbi7RlcNzK6ea/H7Pk/1/9KvOEYiiiwiVj
/nPvKjTP55BFamNRNHcp8WdCDlwNhEdCABRb68HwSHqN4bGQifgtqIdyLexGzAb6CTdTU7psWDXP
jevVgxy/eYjEY1wcKRPXBfDUJ0HEaAlDJ1XsGU4Fk17j7Qc5yKpGoT17wUlxSvgRrIBqMgWbPtg2
YJk5oc5sUsYYFpJ9S+z8OitvYnmjrtDL6QlamL6jbUTjmI6nSDoj/erqxYyv8XCdIVlbmkpR00EI
D7m6l5o9zhjf4PrZCfDap4+1/PfHeupcIxajzctvPoUC7R/EC+vJvIpzB5tnBS+OjngqZ8aTyYZO
49RsmfrhKwqOQX5qEQjqG0/zV8bfg93VHfg9Q3fM4yO1VZH149RRNCptXFazOVhwR/J2KS4pK38N
K0S2lGJdbM7je07lB7VwiOhOUO1UyhqKBV+eWa5M8RoRUJKs2GG4IBE02PPv1D93s0twx05rStel
Ht6C+G25BBuPPgXkjUQOwS6pOXfLovkS9e8lefujLiJ4tPoZUtZTOYnSURUOElZafwLnsN6XJxa0
EWx5gNm25uP4XWbLaPyr8agpnRLnpYEFaV/HB8K9zUeofibFlDyNlc+h+tCMZUVCYTansMbsp/Yl
6mp4fNT5lu6lqt9m/VZ4/wmDkmOtihuNBMpEgJVRtfwNZE9h8nsEXBqryiBHfimjk1IddqZolXRB
N7cYrTo7Rsz6KBiLS6BdApuuAxLixMO5zkA4Gj5f/GQoOVEXabO8JscVC5YQHwODHHzIyU+gTtnh
4TWF4GdEk51UYGpfyPLnT6Cjm90RHfAGAfLX/r2KVpH/GY+gr26maIoK2FE2pJn0D7xjFFdRnBt9
MaXGUTA89iPCyr/vYIJQStt848/cWagnlYlPeMXvwGMZ/2HvFKlnapBJI/SL5vGglomtpvPs18wl
OebbcjNyJaOQwk5Y7FAKnqgxwooXiyqbafsokSiZylH2JWUXI2LH7a/+d/8TrBV+zwHtb/5gTDAl
S4LaLroeOYe52w0X81Bg0TTX2rga/8x0UsUOuQToG23BmW5KPEtTz6yrS2QDHZ5OPXwF4fCVwhFc
uB+Vdk+1q7r4ISQHnP0ywHkvPrI++Q6Fryg5lMlRSU+DeYLnflnNoB+q03Inn3wXORjh6q3QeEIt
ywiQI+NEVr5JVPLCDSwv5LLuiXxrZteZfDHOKAJspTCDa0QNObYTagUEN/vzo0jTy0E5OTrsE/qa
sCIi5sxlgruUkFTY+t4XZCCF7AgVnsvK+cHyNqMDlhcX/bRqoLtxN4Pu96bTU9tdy/TsURayCRjE
wjXOO/PvBnMcg/jEOURzqeIX5FFJ0cR5spQzxNC05oNoXE/PUxW+5vB/CTuvJbfRrNm+0EEEvLmF
IQF6smiq6gYhqdRwJLzl0/8LrB7Xc2I6oi+mVRq1SILAt3dmrpz/MkgL1fNwG+Dz+Dqu/if7ul2N
Kv2H+IsI2xCfxHcZt+H9LQ3f6vCtmt6G6U0G98SRhVK1GY0HFbXgn3BpcZpxmsTutUWofvVItMJ2
JDeH8xTGyWvzXagby4BDoTbsdPaiRNRpa/ygj6pinRwHI3Y7c1Xe1/JzM+EVeSu04BmDwViF5arB
FcqK11gRPo98H4uUNXAAInl3IJf1jfQll3UfV3geqvYQK7urBXqeqh7AMWTrQ69850JNCLDo7pOV
K9prOi9It2tcxmj6/S/hwHfaNBd9+qu9/2zkH2SuJioT8n81SzICD82OUNX/fkzybfzLiVJTdFVT
Z2fSTGHFzv2fJhRFTzqparqaPcO8/lSp88oWRL6xcvMrlAtBII5bcEQUg/GdMxhUedDAQ6kWrvo4
jMqpNC4kdZIrtB85hS45O5mQod/XYFxZgTb3N2V84xvWhbdMf+fLp9cLlqXfu2JiQax0cQhQRjSG
mMilHJyHX5AWIDD52uXieOopAgGwiiReHrryoHCvx/JsEBMFReFbtklO+YPpNn3emG6JtvMQDgnz
x0ciqHYqXLTFM9rRK9w+10a/WhhtEDNc4jni8YkfCoP1sYnfJE6T9eW8aJ7UY/+ZyVZ8QNZmRh7h
GD+OhnnMxmNvHkvzaJ/rcrWQo5UYrYZoJSjB1AdlHlCnqOBaq5YRhXj/yATPzsyCnaSb1vY9CUiX
LNn3V0y6gR1U6aFU96Alk3THg7zZN8qO7XQgHn4v2Q/wrYPwMpcHq3OtG+XBfA1505rVJojbQxnv
u3KuX5B2y0OaUmCwD4WjWJzl/Ujoq2EjuU2RAOHkZ5/K9Gn0P+4DjA2+AHiG3Fz8zKoPglgd/g+P
WfrBbnmD1MVUSuaTyLJmI3YhUVFvRNSCB+TkC7yEeo7QEjeNgcDJq0xYjX9Qx07ooS/WAsRBbA7F
OhRWSbROvvCIsvbDG1oXy7ZYDvGybvHX87GwsfWgp3yDUypyrbhKqkVsO30FJvtfD+Q5AsEBRD9M
9kSr1FoXZrQbT7hO4L81P+EUaR0BvTIlgqvrQvzp+8192xub2aqTOwQdB9sPxZMqghbelVs9O/tv
1KcAiviGrgh0mf0DumLumur2TK7+jNDKtl+hc29R8vbHY1TNFjHLOtF9gucGS8///kpK2l/jFaD8
LfhZrAgtURcJW/znV1Iss1HT2qKfbx9SxbyJ8meTblj4LenIi1Xv2w+sRaA8Wh0fB7LWLgcYQQ/q
tYx+DM3Pe+yigdRmwLnV+Jnrv/TyS61p6G71udQrbuZSL0nYi8IuZKedbGPHkg852787EaWj0L7l
Avxgj/w/+xjJRzLcp8MBhFNuHWPrWIunVDyZwilkIZCfYoJj2VGi23wu1n4WGORngi/gYQ58388L
1eWCJbZOoZWcbHSiw3eWH5rNnrrOD8tfhriCaEiOF6KhbWyraddOsxsgFg5yzPf4RItOqJ02H5Db
B7clW0BbUvtuCLc75AgoF47EpkPc76QKTO0Ojr+WbBVz/VRXJoxSL+KQMcxbjPY590kJ8TzO4I0q
7zvaHIRuP/WHOju0+iHpD839GC0y61wPZzk9W/DU2LqpnORms20SOqRT4WPPdID4b0Ci0v+nyYGh
3xJNiQHfotbhL599J3WDmFYpAcQJ7/4erw66D6lNV14a4wK21JGGj/W7ngTFM2B4VyUCpEYzs3zV
fE2SAseQQfQcM1W7cQGPrhE1JkrrdBtUp4rBiqFewYmykrnj26C/uA4mYSdF83VA7boI1zcl0TcM
++iJVf0tFc71dO1wSR8i6X1MPqqlAq5vItS1qTloIhwJc7N63azh5z44mSqBhgVGYKg7xe2u6rbL
Uxk6tshDjW7AcTWq20nfMND+R68tphRwBxSJoczHbJhfQTu8Et+tL+ifibJ5OpLB2tw12X5hyQ6h
gu8aOIQSp7ktyzjKNc21DgC0J9gPJtNvjGU8+cmv7w5VOidLqBafq5IQufdP4mQz/Emc1OktmTtM
3Fq1q8fWAe5S/hZh+tc3ebiiVj7kS8cVIb/dHQUbmrhWhlVNJENGgZnX6H9zJzD/q4NIlQ0RLiRh
K8ngqph//m/eYc3UhkwLp/5PT5/xOi8M3IMT4FYbIWLFF7wetWZ+qKQj0hb945CcWb2X7ap+McmB
uMascGZ2HCfgLfbLPasbjKNdejPyj+17CZDAjsRtGW6JssrWDmAmXn9nfO541kbRkWdtKh3uDFMg
092k/6mqgMre88dloP49smVuGY9z/ryKv63nJqOSvN+1/Q6eq9rtW42y40OxfKpBX67MYgEl4vXI
VPugz+dHpnFSsNwa52VA1KOngtxTH6eJ71uzh15WsqeQNnW+k2ljtbB94T9e0/IVNe/2hrhF3l+q
6Edb/RrUL6T73tNooBYOXl9ieLxunrVtEXhG0iMXcx2yT0n+kOMfzf1z9CyZSP4KBBDeiSCNjpF0
eEi0MYO7tbmXkNBrot04j44t5/rsVMqo7cdeZ+t0taT3TvjIEK98ZZgt7mUUUDH+KII4IpLnGy8X
vST4Ru9Pii9R+BEhJNsEkw1WBj4pfnSmb1zyP+sf/ubykc3/ouxbsqHrojKn1TVRUv9S9dC2YXfX
KlxLw7F87A09II/fVwHXUYIJZlhLxgWjZlMlqCdfArUGjOHaOkHAlq7TCkNhChv9+ICh0p7KjWm9
JTuLTknWga1LKIxwOV4YA07bUp4wjnWLGp1+KngMQDlbWqQm8d5+0h4qZyCwyIHfQcWCdS2240Ew
I/vrwbPUE7rgGc416+5xthng56R20Vjgp21CR3iRDaYH2rOfkapcFKlzVQ5zozDOAB7CZ2Ghew+F
V5d63DfX63uMm73zIPzE6gHOKXJ1CbcoXdEr2rJxxsrKIojQiNLbWuTCmKRRPMFosWynQ5WGNgMl
P9bF+ahOON6njrWWXJEZR4CcTz0qyaNXpr7T1jSAbTNb6WztDSaSqqfOmO+N+p1bMyUaY/TDsn5Y
xk9oSIO3NScHe4L5nB/NHGmldvUA2zQtcKXScHdOTtJC6pz65QaVV/Rj4AVZWXRwvZJ90nRbPBcJ
YhYiWoWmHWRZ8MiwO/hTvH3CtOtOunJMYtZXM6hdlUmwbfqvBpdR4S0qG8hjZT9dWEWDstIWPaSG
oKZ0osE9Tn3Z3DaWtv69pRBqKtdyuc57YmjAF/2Y995ytY2c+LEzMTGVQZWsyrlwM7GnMSDIJFWz
7GS1IBvW92gTA4FfkqiDuFj9m0nGHOf6J/PjaS4ET9jBeS+KjUL+EvGGwXJcpuZC01aDyh05s8mB
o41hBorYU0gbLEP+g3B2usLCpZIP3T/wC0pz2Nn5PeYrjGmzpar5IO5jn/AeloBC/ERizjr3Ng7/
t0jgNPsZa5+/iTfr21rfRnO2KmW602cPTziu9HEVM/VFqxb27/1dNq+9Pdo6NselWH2mGW6/g0aP
nhDkhWt1iY1h9Dm5QrNrwGXyvP4GwnfDaoTaLWIk7EUAjchR8mwWDbF7zFT576oDFL1O4gmHE9uu
eiRCvEIeGC8Jd+K5Cxnxj8aztZWdKCyZ7wlEM0SEC9PNWaJqzj9rEgh06278ZgDUYO06zfx8Ha+9
dCnT81i9afox6j0MbAk8o9cgYji6y6rQ1D3UqeLxsOlbwqeWCTPi6L420CJfP2UAaO3fGuKY26Z4
/LJjXC1NlyLQKcLE3G1HuvgsF54TpoE7qvJuqfWhDdip9Zdmf27NhVnagkdJtXVNh6vgEaRMMUuN
s3Jp60G9LsLfj+TK6ybJ5ghOlGJuwWu045SgyLVbGudY58kG20g39htKv2zhRwILig3P5rfpio+T
Uq+71u3L28Mg/uaMSOrLeh1I/XUqLpZHT/YAQYVm0HavKrthsKF7Csai53YVE9KykU6hNWXO8tns
LDYDDvywe/JhxR/3x3vO5k0NeFjVAPHrO+LdZgzXYmprjEfFZb4OlAAyOReqdLqzzRO9XzR1skt1
4tYeNEdU7CbZsXt0td1JcMx8Q4aGLtcYEWqnBr+4d+qbGrbfeJLorHZTDhKfvf5p1p+19REGs4Ac
eYDASACGrAmilRqRQQworJV5eGL/f+1d7eDbAo0Bml616FLzDav/dHtYTkLSfK5vxQd9v1mezep4
vvZoLKugUvmc4ITwzxNctjxpz59c688c3X4V8d8Yn87TAh+1EOR94vS+Sf02Bzu+rdX8RmKOVOhd
2NgEAdZQTnVeaVQsAHfRYRzR07scxvm7XUkLMKTz+94CLiCiqYAlsK1dQg8N2xWHpll2XbV0ifpz
rR+f8j73a1/X59inee6Iemkr8C52estSr0XxtpMlEAcGY+YMdVj+sjx4DxOt58MKczNa+iHjJBEf
aD3XcreeAtKi6Zwzx2l6d7iJIPRwEoTI+1hGwa/vwtdD6TGY5EnAL1YAh80lUDGIVNhZl/WLXqQl
cAyQiVT7oHyKr6EY66b44g/gPmxfoSYOGws0oadzv8/Rxt7D558G99kVw/pqpbDmovGblCPN0vZm
Kj4M+aN+fupU2OxHx4ByvVfhwKquEe+x91CGZj5mU6RIq3kyF6DFZGBS3h1ff4N8hE0A3zSu0hCd
GHV5Ji8h9mFShqYPBIHZIPTwqR5bDysDW8HH/HMTdBPJYDzTqAOiEeTsYWr/sbkxGXROHzs26Kxv
aBbHcJvfi1qusUg2EXX8mETrt7tZzXvwY7NtdpI3LS6MatvU7k0EbRZuKchtvcYlTmoyykzEEyml
dTKg/YAMy4NUHiBeUfXIWexD+MQ6DDOiAJBR+zVH1qdvURL7DiFfgZwNwtBYp92mNtaqtTSgXq7h
42O0BcaNRYkXENwTytx+UPXCMz/2ROZgMaBXKTSDD9NWhAPZOpctSPz8/Ngksrsh+Ta7pfkrTxVV
N9KqxTRNY0e4FZ8YjGuMNMKPWPwUlA/FkcRPIqg/2uYaNucGU9e+a7eyTQMv84e0jTksdhtTdrP+
fRIudQGH+TgpxHCDmOaqGK76DPG+60hgexOYA4AK8L7nCn5hdtVBX8rQvs9ieo4vsSdR7SO+1+K7
GX8IrtyBpPRi3WnUvZxwNCatvLX0TTJuWKE6uGckGsIdDRzRWz7Hz71E8qz7KWNaffj01TjA7TE5
oT9MPGr9gmogcET+xJNr2ERIkw4ZSMAyNlAJ/1Iri1whf7hMWYaxv2YVgImw9GPUxNmE1TafafMp
Wh/j8326v1fVrcHtNUMv4/6o8Z0rvFigv5VAOsvj6VSqh7TZ14tqImHkQZHkKAoHFfIQy2ZQBynZ
pm1tkTyfeTmTdHx3H/Db+BPmuJS9rsflQFwT7om0EDof+5JqLKAw0E6PSxIcPuyFgq/xtX8d3UAJ
jLU/OY2FOY0ecbcW7C7b6tbazflO8XSmvBSr54RdzpYOSXto4j3xpuwR5Hi0ucV5gljZhcymFuo+
DbQpcK3u67GOU88dIcqXdjKdlC9mv7vAw4ASPzxU9xzXxlKB/eyZnmad+OlYtAuMnmX4e5QW4JRc
0VyM6U47EP8l+CrzcYeOSeGHdNGJOPnkUok23R3MaLA8+DcaciUseuL8agFJNStmFFaEzU6ghVpd
XdPlPbkWxSpXdvcw97Kfgy0J9lfOrtb+4vxsU/6VHggFi+o+/U01YanuUkwOGtfq1vRwEpnnZ87d
1+eTg4gZhY4qohXNJ3KiX2CpUE+/a4CvU3yTYfix/U+8FmdUtoBZ1EBM+MhCBzJGJ17IK7P/tjYw
aXX9zN8xa2jvvPCWh09bH09Tc2jTp11KrPWDSQaP7PBWlbYL0fc0cgW+Ymeh6AkK20xMkK6qf8Ce
qCTNMR26F/CBPXUNtIgnc92WXiK2ULGcTPqBk9b0kmq+RFSDHpXZ9zuE0Kl+FuoWR21juT1ACIGF
Y0NJij9h701c03skZ0o5B5zZspMyWpefrUgeBT/XsEw1p4wPvWS3WEbElO4YUdlecTu3sZ23HyUl
Um3DHYjqgTRnUHQGbV4JMKhQnCaZv/92K8Ay8K8re6Y6Q9NZC4iirKraX7YCRpKXSlO2oydvpyPp
QYaakQyButANh0nknTGpuPb1u04tpvGz8yL5OKGWaifz/rZdo5WBOKZYIrPXJckgTia5mxkk2/xp
4iTzCbE/+0N7CWfAxhhhCEdltyq7dcKtbt9FR7EuynQTsD2FF3M1VYdPvbhW4a3z1vRMofUpQGlf
fW48jjo++XnPUGafOLJ1DIuQfGamwL65PrWv2sBdQXfjSRx/iKwVHrf0cZmGk7WQ4nVSwz3eyvpO
pUvycZSsI2moChqkE+fbZtnkP/XsV2khHq6U8Wth/7NMYkD0nKgO3KBoUTT1cBZmelDTA9J5D1SP
Cvh/SOcY0BhbYPVHlJxs8MvJ5qZ+bHO6q4atcN/Grh75pyeSDVJZZFd4hV780whmZ+eq0W9h+BK8
J86/Y20eHxepO3TpoUgP7DIot62zo5gcBKqtOVED6HapSy9lf3nibNZkP23OlS3uU2ZMxW990bxK
xnk+WUb8xJf5Z0R2eYOUNYQnUX4Dj38CKvLbFrmb9d4j3cHF4IAUh+shZ0nkcoql0t2y1pyWEiGI
Ux7V28rch771WG94n3266cOYXZyd1rM0OD6WyyixHUq0GLLgbZF9GrgBGgFu32bAI2JrR7hKpHiK
cKtgk3vuhmKfhrvnc8//J/lRJD9WYMRu9/strq9lfQVEnXvOR1ztyE8YbJAEKkT2arlXxV0V7fpk
25priT3/Os5Xq8tDJMxIzcNCsTwcYMphTN4q7TIU706Ie1jyqYyLj86yTX2szMYnJr4Huy+4Xxwt
OPMQG2rcBvPbEr4UOQ8gTZA2W/lcpJfMujRcrMPFqK5ddklVwhBhdlEEOjxoZz6a1b6KdzUTt7kl
pPja7Ej67dl+xtWPb3dZTXniMoRKom1FbKr32dtSKX5KtGZmKYx0fCZrbm7cUUxWVRrdCN6RZysb
DTiK6AliPuMesAHIwAsiTFX+0WCOe5wQC7mPw0+sxhMRrmPRHlLH+BqTgxnvUTLC589M/iHj/G13
X18pIpMS6OWtT71+wAThDw+b+3Q92J195NBQK2/mKeoOcbt/JHifttoXNOcvvuOzJikkLmV3W03f
PD8MePEkUoTl3/LiKZ7+73uTJbNw0iXLpHnW/Mv+upGyUVAUHeGCw6biYSQGZNf+AmBEwUZKmhWE
3gIvGVsSlD52kZTPleMtone2+JiE2+c7JKMo3JW4lq2LWl2z8fKZdivxvtp+fhOX89Bmg43nhuX1
Q5p7K2LLH1+96Oq1fq4HFV8W8uHK6NZitRnz7XTfZV6u72MA5MZhGo9yceqK09M8JsUpsjlNgzbc
qepuUnfl0y3Sa1FerF2qfXbTO2DrBIbuTkjnOuLhgEcT28pBHKg1nSGoFD7RBUHvbPX+nQ2U2Q0h
zS1Hc2cfsNtwX/0iiwV5cC6LIIlI4OwurdhkdoCP5I0HAR40s6NIx7KdmW3P+1usQ8B+K5Xzk3It
/oddjxewpdXzrTNOnqPc/Yq8R79UiqXsSnx3osVYeDwSnhbPoUWrLNh1Y+oagOqD1H/ZVUTVx64C
BTTb19ka6mj2wiCEOmbIGYMw6eSTHNU44spWI9tsD7ICctzmWMlhievM5yLGGUu8NgeUP2vTDyID
+tF9/LzO9Ul8JyK/WX9/MXTsCMRqmAYZEMUFNnPtb/fj/6WWwExQcEHKBmty1ZLlv3QcD5Mhq2E/
pR6HEtxdgMNYXw50q7AIn3YTEhJQiRcL29or2Wfx/Byen/CxZOWj7WY+VixcRA6Pu33Vz9pwG6+7
16VTxxsunYdFGdMeMxb3OT8b/WF0ohG3+i44F/df7fSFVFz9uMs/U1fF1VxucFJI0yZYsPGOsgPP
DOVl17ISBrm54tgkCL2pwzVj8FpP1mWxQuW930q2hpE9hzfi2Sp8sMktxYdOOYE4roabShEfxro5
B9kQgmR1RUod9RXunmeV1zG7adktvsOquN7r6zheWiDqC2jB1J3jjoAWTNPGSJlQvmhFr1e2Fviu
eiXd12O1eXJSA5J034XaXso8tT84z9inNRNgyQvcMm+1VRonAkFAgH5zZTWgpqJTA2oqCvVPxbTl
Z07Z7v+orI/8+V5Utz65kqUQ5JsqXr7aGZjmNDi/yOs//k4w1eeP+d/TQ7psirIowVZRaLAQtb94
GPKpSKSuSWDX+LVO8HKJLsotKC+PuXpq3+/yJonmOoepQNuoMp/Ina0ziBYH8v7kFiSiC8/Pws6F
H6OrK2faFX9Aoa6+FOsnNBVTDCLWoFlgNcgqft36UGe1fsk+JOJospGrdYVpP8LvvRoojKerKQLN
vREeW32gtmOX57bAO6Wyfwjon4nieYujs3oE7f7Ydumv5v4zsCGHVcobT3Y8P7106eS3Xj+y6fiW
/MMwgHgVhgsKYHgUEkDFUsoFUfs0S5IUzAgkEpyZdwt3dscTKe0ZUF0oM65rihmSd5tU+ajKDwbk
yvgV1oTKkOvWvbLKHyvdgscSVJavtj4vxG3Vj0i8SdNFis490ARfwjNf+c846JPV8wmiaS1S3YVH
5JzXFyW7VhbFmp5e3/LwKlhXXNGK6mocbwSeND5PzHn0ZIBjkZm6MjkL4G++9gLfIh/8jfKhS7MR
+t8vCVRzojU4P+dkmajL8xn635SzeBproWswGKCjaiS/I498GK6xbzgv20L9J5VTzcywA0xRp5v3
gdmX34xZJ/Wfup+8WlLX11DFS7dV891j2q/lZT/cOBRH2iITt8mPxpNztOCZH6GlGyEl+LwCjNJu
sI7dz1W8rbEgxVs13gr8Aoaxci1Fa0bAZGvcAQKuQe9HrIZrKsRmgGrmkbynkOlOqt2XWn8ho4Vh
0A5MybfmrvXG1pH4tsi/tEgAQ1Gp1kJQW0r7Qjpjqmvzff5Es9sK5RbKYZKR2vEpWBHgEY5v4ZE8
ouI8F0gL/6re3sCEC295BIBGUU4q7M98X70gwWb2hk4Y3l0t8lxROiY8mKpzWZ1DoNgpK4uLqJwR
C16vcOhouF2bxvwKU0pJw0CwH9Wa5qjwHmRTsMAydJKE835K8PMQplwnyQq+KBtdZOK3SMPsda7G
M5SG1gI1cYldQ/ss6s9UI0AOmuGW/7Regeqxwda/qeIDbFTQqvhIQZc9S2dRwAGwpea98xovhuMO
7V31FPlq2Pkmu5raeqZUikuNkZOVR5xsrsTnW0zSLr0pD5CubkFr6FLMKdnDnSyLjmqty2GlwLIU
V1L1PoKu2Ut73QsB+YWLGuVp4mAvel+gCgZb4Cib0x3GRDmduvTIv5QcqqF6HjUXLIozsHIGuNB+
sL4w8gsDNn/QEzLSmizYAJIBsG8KnG8Ksj+ILcrpCqofdG6Wom8NjEwAfyxEhOeaTjEGP/Q31CyI
lxAyTfAmFectrLTnratUbDI8Ze+SLwNHUGGomlGS0eR9X8n18yBLRzA+uLMknI8cOhbKi56j3Gd6
TmG+x9q1mi6x+CZ7przV+43yGsgkWyXmt+h59cR/9aXmjyB/bXzC2f0QkvZ4HFPr2IxHDljRaqxv
2nAd0mspX0bOqOn5Oc3abuacwEn9bt1u2o/WvuN1Z9IZOZKiNh7fxTUL2R5+kGUAfrPRjzSAptWx
5UI8iVyU8K5Db2Kh5gyT04GYTjYg+Mr009UA8R34Xf2C1rcSf2e2Qgmnc34uFCLeKaw6j1aU5H4L
q+ujvrYhfprz+HwTUvowyn5VhoF4n7MGdeWXHThOsldUgqwWgcEKjLLJ0QcdmXlGeE6na93c0uZW
aLdCfC8f73F9w3pDZjohpHpW5bcptWNYxIxkrOBzNhOvxgvcR6HTZluMm0SENJkwGeUyfv1YH1hH
d5w21oaH2QsT1pNrkB0e9mn2jAGlGDY3/P7IIt6Y1xXBLORAonwAS2ts4Lkp2J8cQTbokpnPwNkh
hUWL8QZsBSGRl3MLPC702pnSfydawEqaSs/sFcVvvdYrs9WNVsyjsjQ8fGVaQmnKrswP9i/mQmMK
pGMjzDCK3tEfe3U6NOpJMKF9IGPQN6Ziz7BD9OTmIBfHytU8bZcXq5Qg/PI3qdPIvMbKPkf+AE5b
6px0ork3DWAA3c/Eu2lVfBLLX3V4f//8SxbtCvtbV1yE8i1fA82kF6RjoIWYzvtnzNASklLNy96u
NquqPBdwqoimaCfiFNq8g+9cS1ptlCUsMn3GPhK7qz+T7Wjb0BDB2nc9Yz2UuJ2JUkPy2lojg40D
ThpCAK8etwu0jAlCn0chzbeg2oxerXjasFAGRNnlXppxjlS5MGxI2f7R73WM8svKGVW/wxvAviBi
uzJ3p8BrAagS4zIJlHzWcYgGojbWit+RQY18wqftQYv3PbGwl+Mva9202S2J94G4E5aodLy9aBnP
3XN56IblHc7wUe/fHFbfb80CGir9KvkqT1dqv4bxwSVAn4OX6CiQDsjKgR1XvSATp3EzZKxOfWz1
aAVpNoM2WLxPXO01RAGbzw10thwflr3NNRtYGY9CSpFe9S2136YAyw+1vxxtOd98c2aswhs+aMKb
uFG9ND0Sen17QGCMqa55UNyww6QIEwIJ/EPK3m0Br5FD517ZX7PeS1h6YGVkx2cssFeT23Kq1H04
irLvlJ2MmCbA7PIJFiQIsewAqTsihf9qjdGJrZJ5oCJCqhbCfcmrh0Bq9mtYq4RSjlBIE9UjcAIF
vzzy21LZJ4hA4hLwSUJ5Dslzruv0D1mfKIY6aibBxktjXrh40mIuKgEvbaehR66QDUmH73xn1adf
oQ+n9Tyw8ETv1T35sfmFx3idOYhjaJL/HB6nPfwK+xfsmgLJnw0ZJR0qcHybb9Y0LigwGRCRAD2F
3r04gPuAhkf/hGrOXbrwKenSVaorJRZFeJEXaj27njp19jyJ7g+qQdRXNUjGtJUvyDeQ3pOwXtjE
qQ19x+eZzJG9PJ4jexTbd9VKy9YUaGWL2DMVnuWXfNiyTM3G6x88DO/B8+Hn3p3UYrdWfeylGOtS
bGQr2lHDDSUdvkW8gztZt4Azyp1seeqRJIwFURQYtLTfeUlImOqw/I0Oyo4KqZwrGLlVU7bK0xa/
ZnRSBq/kdagFvtNFbp+uelsvbazt2bgk15mjV4AF0Y8D/QjtYjy1NrfIwvwDZ5BZbPlM6A1pbe4+
UJgU6shY826NTzLvWF/jaMaRt3zmtLErArcAEKitPvPkSy70/XgiAUbGfUa40PlJHXK90u8fMbc3
bqR/qPFlRokfqU7WaHrN19G49oCKIPHV3DZXtqycnh2VFnhf0IaWEt+hK/egAa4xlPgBnXhTthuc
a5BzDQSCpefFu841rB3ojpFGr+feoMm6hHK1G8RdyCvfp6A1I5SAjeZ4oXztvX8F6kPS37Z9GKRr
qb0jqYFYb1fc2uimye3sPtf5GIDhpkO/Ul3uXDAZM3PPxVYMb6ZxIVzTnGLrzdqieYkodeKseaF0
fVek3KUtO+XpRmTj/vkj/iFbtmMr8H17h/uygO2C+zJbwQZqzcw04tkxI39gHBFQY+eGI5jaJbtZ
9Cuyrwqa9Trh6MydJ75Bmcd9k66gt3BD+l5/JHSSyxusyR2xq2I3LXLhljGuQSmECUYyDBV3VVlB
YwWPw8eDYCGp2u5di94lxp2LBQ2yP03yoY32TbsdH7vM2D+oW11m/1h8xKMvDD49i0R1uiLoO5fK
tn4ImGFx/Q6vGRbX7+A3MeLre2xdx+QaOk7VoKn4YgkGxM/cFMXuvoPCnmWzBblCt8sOFo0swIkI
hJOppZl6S9ufOG7uuE2Sdeq4x3/CASH0pdKi8tf9uETFAivy3VjfxAtB91gXFpMLANy8LysPmYmK
neagy8GDFR3nS1jjd26zrWKb1FBqiC2FB1oQ1SJpIYdtUZwSbSXuJpEn9wIsDzT69BirLs6oiaQj
GhW11egYlGJ8UdrRHRU7SgkikfOf/1SdkcLrQ998+Mr5i82i84VlmujeEIJsW3/pAn0eOYKrF28t
ITAfAb+HzU4+OA0G/MBtSK/jxDIWGaGAHQV7Aw/lhQkxUj8Cf8k5xToDemUC5Gwb4U7INzGSFbxb
CgzIQAlYLYPkRtDgwL4SxK3VbvE35wu38BFsMhspTPusIvin1yI5k2IHRTLYGYiA9MgSk4JDGQQY
i1edCN6qfO/JoyBx48xeDBNkCEJwoS0zv5rpG1MdoElzG6/uET04pUNW3ZVbhKI55QGZNlnc2eQI
dAevYdPS/F6niJSw7VadzbAKCyc951iElqEz2G1Kj8LGqD7L7oMFbsNy7y0HmHIwzke3hMkcXzWI
vWlyTeW358hkiYCxdwtcQ98hiqFp2N5azQf6CjdRQbUt5WCxEk0WseYmC0G9VfUtYahOr8fsDYcy
GeUE2W1n9PNGeuznjTSfF2xfGiLxNCzZE3f2YI8jr5BVRJDj34A9DquGwaZcdo6JgDX/Kp9k3PvC
IqQLYVFAFh4x2IBu9ITFl3wqwBNwSBMCZh+MezBxTnxSukdIlP9OQgvR7KjDMoiKLDr8vJ4/VhfZ
y9I907EgTrPEDsEHb/l0wocvkk1Kgpy/Ij88a2clnwWyJ09vyqK50kvj2uUr83H4nmtoDKIEpW+Q
N4mK6O62xOmzHpNNHED8jyHVv5bLzD4YWR0MjULrSOY+k44Vie6FYG4TMvSMT6jaKX+ho5WsoUoo
QiA+AusrhSNJ56FLzQfuaGjbM/CSclQOgwu+l1yXlGSr8Vl90LNZokTviuI2GE7LXGXuOq6vWe0c
KfgQPXCY/89KatNIzfCxKLakQizJM/BJSeunvrLdLt4r9lcxbkTe0SWhLEpv/RFrgv94LCb3f+8+
NPOvHdysPizZnLehqqVKivKXpWgTWln/nEBq1eMuN/cx51l6LCWTk1eg1R67MVV3BWv2f06g74M+
XJFHtF22NeSAZ8oopdxl7UccPurAeiNBX56NBGriNSxBqJq4Z2a6x8+GDp/6V2z9DGkH4qJPsOF+
CM9bS3/ZlrBNVc1hG6oFzfu6jLH2b/qYDm/sKpd8uvbNLTdt5DZRfMdtZeBxMGjp/PNIPAgcA2Fd
bpJiQ7PevC0VZD+fTg+MweGcQmtpZrfWo7g6HP6PsPPacVzLsu0PNQF680pSEinKuzAvRGRkJq0o
eqOv70HFqULfukA3kKhTyJMmjkLiXnuuOcek0aOEPc9wIh/okx4ARh7aQDVvGP/i6lymx4y4m+DN
Q3aB1eQ3//tjOsSV9EwdnEwyu1uGbvgnIHEWbOuYVbjxANdWVz0ZtWd61IZNUmxSaXHHclYNzk9f
oVrvmUqYNwdu8DwjIleA2DRC0fgtXN9W8BX566N0sZrNUY8kkIo1I+K980X/GzK5cOPAjsMF8MLm
W58OtNVR1tdCB/N1wo48vJC1S+cAxL8qj09wyuYKzQ/c350f2nfn4oN0sDbVpQNfoigejnnfK8Vh
KrcUrKXl7dG8lzpe6S5GdDv1+Vnnsu/ABJRM5wOCBfS4Wto+Y2owN5m60Yzgucia7Ujwjjv0iiwU
4jdFuvRTag8q6hbFXh38Ll5bWNK4O+yJ3APV19XdqeRk1PbI3mELYd/K35XqzcLZ0F/+PLHucl+f
zaDIn2255lOCDzxFAUX+Ot+FE5vYgppe7fVHl+thwtwzU+/v2Ec5HH+BvH++kPdYTNlIIGT5MUuI
S88xVniVemj5mKXbJ7sY62D252RD1WM2wIM/jtk5hdQICW6B6Qn0NMElG69UT/ITI0qxe1BvaO5M
OscgUhbjvGPEWo7xqapnvxaXY/xaBbJqu67IOclrRiTbkoC1efdXERwgfIrgwsZrc4+QUwdir59D
TuFz2bZzyKkUF/iyekf6CqFEmQG288j5elS8bhu6pRyNOox+I8ZBeg8GcaMbyCn7Oj9woMTnkhRw
fdWqa53dMuVqpDcBF6VKk5FTq2/ZcDOl69jTmGsIvo5T+iWs3gabFmkgR9h5pN6nUI50hr4+upxo
PfbLcS1wnC+ox2KX+MPZwfSiyv5sBBgXLshjXAEUsLUYqVlmTnMdGVVUwn3/fks5CxSQNavb7Bww
7KF2boHHXpO3hzKXxcnlmShuPpN2/fKFacNQcV9gzhkNX29JoAV012OrBhxcy7qtNWsRuS5cG0Pw
0Gc1tWnnFEsxk3gpXS0aOq79RzZblXsMz5mvirNbOQ3RT7Bxs5g50IMQHgfCS0B76qs+3pTwVmhv
OGAi2N9LU/H4AdUeS75GdhZzYeTpXLAHrp5+jsOT0Uv2Kvr1hjnkmMpvluI+3qRmr/NUUMlr/o6A
g8YMFE4v0pgIfphcEwLyWs1saMixQELnvkemi2DSNSdBOQ0UPtq3/tuFWNx4gVcOxzQ9WMmhSvDj
bH8sSWkSYJdnNHgAjhQ2es0kuQ8mkVFtsPCebEDFQ/kgJcnLpK7IpeYrrwLOxtcRIjQ6GOaNhBYZ
+06JktPJX08KV/Ec9fNBn/ZecFSz95HH48mKb0/rhCqJK+d/P3jk1273/9XcZdGEaqWbqkZyTf4P
nnl1l6e6lQUMrMQPWf04yd9gNlTx1kE47UYMf8fYTztni2nIVeIdcGy53oT5gpGtZmuKRT9cAz7P
nbhzgnE6lOUWwJ8FlwPFL3beZ9y0yjVhSeQNtdvQPQG1tCEgPkv4zd/OOgOjyoZrYV3T6U2pLlN4
5k0zVI5CgDin/DR40OiksBteG0DfW7+0PK31qDdvlypIgAf7sYWVLmHkT6xu3DxcPnVOgJUZe9E4
1/NOkT+A5Rl4+HXZQpEcrZvxvSyQGdmDRIakGUxpMDA36qA55jpcOTwJWFe1dZcuOvXQYXLandjv
xNNJFGh/IQ91kHDpg8xtbBG5gtsproZmXRMWhWpbHpHvgJC0zWx92OAdAfpA7ccd/BH6VeENH3/s
g975PYamlyyWssNAFltJkZ30PpoKLAax/Tj4NnYU60RRL18Zqheme1RJ/NCxyVPKzmF/I/d0R+go
Ot7wbiYSoZCoxiqCd1IcZpUtFe1yYVGKBpu3CCZ22CkODac03Irqk2pbQW35nOIvE9br81NRPlLE
5Pg9gY6KAeLSUUZUH4x6N7VUc6xF+1GvM3HTj2jMOznbR8NB7w9tZSdPHpQbYG/ZfQtxo7DN/Kjm
x0m0o+asQSf8xdJ6ZhWWVwyTqXJuR1ZU/1yxmON+Q8h9+Q5x9snAErGikZrEyVV+Y06gchuFHfkc
svYpp06mWRUOW03QCkcOujlPOjXEO4KqmS8A5bjuWNUqb4AhyaYMdD+9ri+MiTKC17H4/j8+TcZ/
ZnckUZZk0bJky9RNSD//sdS8R3UxjbqaLn+C2a32K4L/hcLlHA0MbB8sKuAi6Pkqblcp7QEFbcSs
N1zujXfN7vtAeGyzv/HAVWZz/4uLBH5mO6vrClJ5g7WS0nvyLO3qnU9WZriRdWbcM9B2ud87E4Og
FujNzFQboi1rIMW4asPbFpzytAQ2lFlnZkLFvPK1aCcDv25+zu7ndjqP+ilNTyUQDnf4MpulqKwF
DBySX+X+JHlAUbJytQRpx61t2o7DLjIPaXGs4nOjnclfp0s92zUaxTE7RosfY0be7YR2h1md4S5K
sWvu/2jZ9oR8OzugGlLW+gbUjf5PQU5OWQ5T+CuRXcDD65Zou5K6/TMktz9/mCoBlcQNqOQ1JvLZ
3sE7BE71h8EpDZATQ/lvigBR0VPrjX5ZQoldubXp0E2sLR7w3D7gwcZ5rl+RUpHZwZaIxR5rjjcS
8SEHVL8/YwfObZ69VBImCZVeW/1MwpWePBP+Su8Qcv1BXjfVkXJbVD6hvD2zN1S+7j2JTyb9NAC9
pHWIc+YxNw8D/ZnGQB4DfQwKAp2Wn1m+1Cw7Ctx92fS0jKIc73+aQzBXoQXCA8VcBcbr4VLTQrlc
eZRyHMxv9/QjhCKIsdf41JUvwZ3SvQZYRiXPuPP+MmXwEeMe3IHk018XSmymnChw4E4TKgMuSmXL
FV2M99zaA6DzQGm2Ax9TlL8FEwgUIJD9Ha829+n5Mrl5MgW/iKsIFkLwv39olJ+97n+cQRKuI4Ms
nC4a6qu67n/sfavyUauKxhnEFVE6T7rrBgkFSLzPrPlQjhUnzOz3+WypmlM5BCruFQ2C01pj9Eo2
SXe35U+3aQ44lDl/7/snTmwTIOQGNBYSgwd9tnV5YKMOPy7GWWd9P++V+yWLJHiOkwei8W7HfkS7
iXvDK9Yc6vCTfZ07h8XjXcKbWGJZR/MLUTJrG4oXPXlrFqS8G2HTQjWsfgnjDgdLszDKY9icEP99
kmhb7VzjuTe8LJ2LC1ISY6avv1CMdKKtI94GC1D5F1yWVkU7AqDiI5TSTDl20bGVDh2wok0ofhb9
u6bdRvGsbORj+84F8Dmcq/7am1dsnhMVpg1pgtnp2RjvNB3WtyK8Gtl1Es4itTrx41oUm59H6tzW
a11SR8Bkhblgh5eNLmDxc1oRZzKOWXZEK2J86pNdOw8f6ESsSNGJsAIRDnTjlYCHOHX5+Z5ZtDkg
BP/6d/4PNQjqhSn7mhvo8qxfjMKqn0tyXbQLJtYnrfA42SMSlSmnmrx7zIaCGIbEb6YyZrPH4neG
t1k+pz0v5AE/cADzN+4w8aZgmagW2z0ykIfY5knwFh4sqhQhGxMkKkXfXZAweOdQ3aG0WB+38aaj
45C4knVQ+nPJ7ApXRVyZn0Z0ktTTwzp36dzV8FySVjsaw7mlIPfDir6wmDzDr626nqiJOMHSn/gq
z4w5CCxL+R7Ukm5D3aDZAZitiImdm4WEf2xFYNc8Yr/tv9TmV+8K5590d+GLbHauJrfxjOaEM/Qb
PwGzKnrMOsQBB9ETRa/KPctaKUt9y9/H29ZlepqO8cM26w1Cimvmi0Y80vrg1lxYF3wpSAODY0VX
Q/fheiQTrvslR9sIoYsBFY8o+kzgiqt4g6QXsZlmpOQwRN3k28vrh1u8j/lgEcqzWbAjjCTUYgKr
RP9IAQzOAhTfQIzjVETil+ewstwb9n3mWUGf7wlUEJDYllyrsIHbMRZGfCARLRB4KB7sqAuYnLjm
8u6z/bVZEsMRyuCDUL72CsBPDlqRMB2s6KSubj98vBHHfMOvBqBKgYav2CU9yBTnrSwPu7L8WQ2f
PCeIIeTllv3C63fStysmPqGEx30RFruGLfXzoDwPyFUrNVxIrMig9PNT1VGIT72Lc/FuvCfRexW9
L4fFM9yn5T4R9+CBs9OzvmRwD/tTFx954K5j8U3Ir1Azs+ZAL6YtlUceLiyLVrm54nLrg+ZDXc3W
abs26FBCn3GldCPzDCbotqExpFQ2egtdbq5AzEaaeZ3OCMopoAVxUv5pQWxbv7Y8Y/kkC8+Yy0Jb
J1q/fnaBAMO/2O6pk85vQvOWjR9Cv4xLL1o0kV/SD/6Yt5Qx7RODb/BsETydJIf81Wuf+vRulG+s
gB48BpT98+6LHaCgM4PnQTuxDiLPBZ6P1bUncZOsQBQsV7V4RAaiHPxgP67RAmN1oh9wd7AG7X1A
Q6w/RfLRYFOKef2pU9/R8vRIVwOJytQBpPQG7PRONpO9U0dpwYLo37dO7VEATUC62+PL8gz9DKlJ
8EmsKXc/5RrHo5beu8ksFj+MP+zPYeUlG2n1JxK+WZgPJTHSztd1X1vIKDJs7BZaxEZSq84oQk/u
WurhCQW4+80aK38rCoE1Dyb7DJuYO5cGd4sp/GbzEoou5bQpxRa9eKRqAlaKyoKxhQgOijlb2kRX
vAplevKNdE1wTaudcvjOKD9G17KA0dglr+fk/mEG7zgpyzML/rmotyTjttRlB0AhzUE25YERbaoj
TZwFj63WoYU4M3xp3L8BfqKH4Emz28m+v0u7sHeIwxoOFveMrcWu0PZjum/TPfLMoO4sBqo/xvNX
WJBodJrpPTFvqo+q9RMRhVWT4R+PWgxbXmHuZGkzWRgK0BHWgspJSsViQQfpAdwiZ8hrCV+57brE
dqK/Gs2oDi8AQZ8nkJLlTXqPSGFla4C8BJgB8jb5esjXE+w8V5vOfLK3ZjjDv2tXOg9ovYytSLuw
wbjvkezhSaumXgsJ/IUXolx8CLB2PGw+FVZKZvqvLP0ak9/R81uevnHDWxc1vST1WZ9OkeQU3bxA
IBXVQbdOXOI0HEJcTlVWkfqCIAvx1iE9Dw53cLE+sQUKfwRylPNhbRbrFt9BzEKGBNfr+s/R0yYr
CuMeiwoWSMc0W54FweXPGfHrdrwDr+H9YA01tjKfvD20wQnaIJ3rhhd9RX9vpYscDIIN07iSfzFU
oSmyfsUwSd5HlfcyhBFtw6NynkVWD+ynJ2s8YHHJUNudatj0lcdVu4+vg0PWiucosKkf1BrwrHpB
bEcQY8SPVdGufsYUk5GWIR9LACzmZfOXCq0Najb/yc3XXTzyhTLYQGijbByPGbR1C8GBNCQ56xTM
8Rf4LkDJS4qQ8vmPiOT1XJ1EYeLqPZQ+RNqVV892TbCdbzHYZVVeC6ZfdOucu7Y1uyjxbL9i6Crb
6twzc8SYlbbU4lUE1YiVANtzayHSvPIv8fFZ/iM+RpS6DX6q+VgpJU/ILpp1iUZKzC7TcJmUcyYA
tT0lV/2g9Tdgn/2DxuUzWm2k7OBImIkLHm1oQYItkunA8O6FbgbcR9+k45wwzcLfceEl2AB3uEu4
AJO3zMy/VQcfgbF6HYXrEWBNPbet0NjyXGPjZnE0Q8R85p6tpRG33+KbW4opdTgLxVy2v+7xbzP7
VZsfkfJWCfbQuiZInEghT4UHeBn3iY1wyXst9EiyYnwwKWxmSnopygRTW/a4vZ2xO9tpdw9XQaJv
qH7ls/lTOsIHTucXCOpaTdzx+Ke3IODBuNjHsUM1eAJywQpkQmM8hF5acu/Y1ImnWrDCN7Ntxz1+
dHG/OgyUi4v/+NN5tJbt7qluRX1T1gFV7Bap2/lLBDe1e3RbzBc/fCgrfL8P9veqGdZ38l3YMGYS
HRYVGoWgUSeOlG47bqIvyzyieEnmGH9GCMHo8YbWUQmYlvT5BVbtiO35Vmdvs1Flnr9LGjGI3ybm
ytjypCEq3W7VyrTLe0CV5zexdZDe44pTghAyL2Wtrsz54zgH16vCmQ5i+I29YHgcZR93iJIvQq83
Lsj6/AK+NFoq0C5mx4bebkMmmrCikm71eFz+1AYkI5xawsLElEUcr6AVqQ0w50jFzO2eW6L6BbsB
jFck6PG6aHx028jmaSvcWtH5/vMTSIbUxRJ+0CZb35CodciX8/0b5B2N9hWuPWWB8v/vADHGjx+f
Nz285VFln7XLUVYVAjS2aG7pPPUyB2vVKlm9RBpPnSOBbBN8Tgf+oJxF+x/pZZPhe0QO21R4VtNq
uTREw44pzrjzRy3vETvXzZxsnnYxithf1QYFJH7q5nt12mrP3VTuUnFGHY40DVDJeRSrQ4FQ/SJF
Tf1mgvHuGCG2Ti7GKJVbOd8Z2T4fDplxyF2d4sDifRDf0+RDi7FSvGvV290i+k878EXR/dziou6L
2AnQJpLNmKY0rm+Mzr794PKoCnHuHOC616VrisVJtTFrqxBuFjGtxQoFboypCf8NizkBs9bB2mNR
fVxIoQWoORwS85W03iT3RUMxGfx8qum5lCExNtLs+JUwZoA+84t2Dbxjrj7jtE7XpoHmdpKG8zOZ
b0NIHXpK8+q04kigrLlwxYbqA1bbNvA7JBf2glSpzROozbzqmZzUIOrH92d3rFjeJ+wAkIe5m//J
8DQWOzRvDjFAlXcs/DWWzH8Yd+HT1+dk3JOCl1cyjtlRJAID2EjYyo5lt0wnjhxvzXgu0S7yjVgG
pjJbbE1pBtlZnhCuIm4io/csfUHzjQqySMAQnt+U4j2T3qXkI7Lxh+Jt5jKANVQunZJJefQz3Kld
YDISOuhvmb4nByDoh+R+RG6TwWEPdMJWYO/yIwTRe7/stUOi7rtkbo+dZrmZFDGzP8FMkqI5z0J2
8MxDvcs9f/4uoLLRXkLCy/gadQjK0JRy+8axLhCopDwwyv9aRN1c1Ct4iEAGOXtYDQQQB2tz/9S9
7K9igh46qgjqw7lZRLv3QBsCymUYii15o3LA6vSdfmTKx2C8Q/XPn5TP3ZLp2vqRdhGMU98eEShb
An37zjxEyVmeLtMfIb+o8fr53pLCf/USDPK6F2a2SqNccDbX9cWazlFxfqanKj4+pL3k5oq7/NQa
HlSBrK5Ta00DYLwJLWBMm0mDzXuu1TMxCb7VA9ULt7a8DublkV6G6aSzh1T2vFbDsEGMZHWMC4Mt
OgLWi65YGr7XyHtOexlTZ+q98zYuvrmj4GH4qdgxU4z3Dm+9jttLp7hPsVmSr/q5OIY4lqDj8vYt
LwLnYHlDteMq2Zor7itK7RU16FTfPHYA8OEal7u5dVCq5sr2UNxmFEkBNn0Z1mN1M2GLWt9P6Hcx
6O0WJcx7tl5y5+a6Kj9EDih9MXKwVLNU/sjnPSFC+VjOORk18uXI1wefRSFbQjZ/lJx25qYyZ2hY
Ym5GaCwp+49Z1Ev7pUpGWYP0t4FzGlLD6eMVo+f7Lvj5fV5sWpg57jsaSp5ZZFO0hxWNmm8csxwh
FL+tTi0dRy+uCY95DkaF9Vy9+CnaohJuQw6UtpBgxcMaLkRPdTPBb+NVwj75HcPQ4H7DQOBikLuU
n6WPg36WwgNcmXZhGw9Mwm9h8VFlnz1ZoeMoHxX52NXHlKdjfSwqxOoDXCNxV8jbMdmWPbBWOBNr
Ifc73V8/c7/nZeNbPHr54nqv1yJVCl1QbRPk9XmModhghjzshwFb/YUQyDzIrCK7rt78YqlaGzyl
Cjh9fV+xrkUgzZcl4YvnHFadzM2/w6pEXUN3dh00LyAbWBl8DHTAru+YQJBMFvYYfXTmrTUuZn6S
/af+WeufI7lWgVSsutfbmSxNPDbXtj9kaS5Xj/6YJIe2ISC0wU8GjCtxQkxLzd5SaCBetsV6sNYS
CW6MjAnjsws+pRHfBba6W/P5XuFhsW56wgHQIZ9L14wca3cEy8HIANSFXZuxZIetu7m6ZfUAJ0dT
QJMcKe/DzxY1c8N6jl+t3G5WTK18XsbdBgdoY7f3ALtfwYak2GfWPsmXUexq0rFuT2xB+6+y/WVi
8cXEkPq46AA9+50bV7eyusnKTatuOVmp8arWl+Z5JkxRfVTiWy46Qu+qEJ1knBr+z9g5YJeMSdWs
nx7535w8lAp8l2ULXysqgpc/PBUzTfEP7ERBs0nnqQTWCfcurpEM9OKSYp4aA3Xv2hzKDCfMRabs
iKRz6ejohtkeTN9ixAX+oHVzWFls98orrGwR3cy2f6iqmXsXsxVxYfAs8IJawNJhEHZHKKBMSKPs
44jgPqvcA/u79HiJO8aFYv7buIrPn50/z+SSvLAoD3zd457vKXdK8QGtdydcRxQYALU8dWs/JE5n
eAWvnW3QsvPYtdZOmPY0YdzDfV0eRn4slPJg0j8GiEcMQBT93PodH/JRRXSQxAqilsjKZIX5Fuem
fhSivRm+sEhrRvHwse2L3WI1SDYTEVQWspUPYdm1cxUeRgfMhRgd8ME+sKE1G3yLT9B+a8apvCci
ddNts0ThuwzptSIyuniDucNvdLFr43qH2h/BQxS4RJ2s7Myv3dKr4hzCpbRD8nmZUzPHWIjWSVQO
3yHD8/x9HPnQY+N4w70jj+uKMuxoXb753CvUB3/pOeqPlqPGhydROkgt1gFHfG0Cy+A5GuCC/ql5
6zqvnLwHzZOPrTnueLaMzuobkzvuYeSBUWVQXqI4dgcdegHpQumd/hPhJmtv1usTFOFIvb+XQmAK
tgUH2rxIv/5tIr8Ps4lcpZUT7U93sFnBJ1V3A4tBll7GUeVeoewBEzVJ8MAWkFMJtDIbfIDzZpAa
K93Da8LgH7m5fWKKD5fcKpAQeHjSmfJmc99AssCar1aExufQqmrOLYnmOcwASXn/zg3YC7oCqQd8
7uPyUJSHFki+eFDDvVUe4G6M11o4E1xV01MfH3tpn8WQK6iOn50O8UYbt6O+k/q9CmB3OpriKaFc
7xKCvLeWuRKY+jZzrW4/ZoeuP+TZDOj07q5ESA0CB0o0WzsLuJy2th/s75ntxa9xcnX3D1KRBYFo
hgtiG7zPzqHS4CDxeCEQhxzuAdxbCOaS0FWUFdZsxBktXct7KjVpMQSC8xjelPFzoPSUMvVD965z
CXZ+jCThEpgkcKw79zk+MLJTqPN9hQ8PV0R+N2ZYzCPgcTdvAp5TR1tAL8tMXngDcslK0d3CPMvG
VR5okIjGN4OtHuyMN7X4uGefIIF+yhGBBIlcAqlbktchQZZuTXmW9UtMvqr7J6kn9dJpmIEv7XBK
4kPrdPVi/FcEGISLkM0R4AZ+y1nRHSAuAzOPclWqaz4sWrxX8BFo0zIplsIAv2kfGz0MJGMhmx9m
9t6vSjVYf6QQEU8hRR0dqLagL6E8rLN+rcAOXViUsAOFGnejeYgJ7guXMb/10jv9XNbxGZ3b6Pxo
zt5EU+lu6HZxxv1xZ/lTvu1exkWMpphEUeidhEroz2gpwaQS5r2rSYZ+Z9Zr6+qj1MmXOpAmd0ht
3OYqQoEV/GzqctQoxvBxXCTar3/HI1Xd40lA2qGvEof7Ij1oDT5PZ+DFpzrcn43SDu2FQSVteP5w
6K/KhaqcaOvAIVfbChYsukCq6cDGcc0jVQZsiJd5OujmXuC3ki4oNTu/wwx0euPMc1RCOMnd+Ok7
zK10sx+0igLaaS5yNHFc8zDFY16sk9Aj25vRmzTumFDIYcBoH8ottWqwljoK2hf6npvrT4WusX07
SJ/4yrgNF1ye4TW9/F8F/S3Y8+gYvMm4A5pTxAK2vPC2SZp3ZpX5CcnV8lWQCXBd3lvmOZYvq422
+ukLumONSK/9IprOfXhWwvN4P6v6qUpPXXM05nnGUtZVj5PRB6MaYdlPZlR6ovskmmyeHebBKk/O
FYK6rHn8dFTPmdBWCYRyk1qbzL2fdW1vhbe/JZkZt3IPONH5zyL0kL2amPRySxwHiANVRtVjXz73
TydWLqVy6ZXLo74s+EBFKxJIJgOHeqHXDj2T1awQLUPvRK3w2Bxi7KbWovB0t7Z4V3LMsJA8ddxR
7OYbugUFKxu+Rz8MLz6U9cLeYOXjDU9r3ypxclq90F6nmaeFMjIe84APc8OWb2JmWHNgIWTAhguX
4uGeBAyPSNoJqdHlKo33DQ+bZN4S42jv0MlsgGDIMbDxZ/eeNf+JhG2YXoQrvgn6nvAQhOv5fKpc
HqTqcE7li9JfdfP6INmRvTGUwPEv/zTG97P5VsYvJhJaO7P2UmvHYjEhb5trpZopUs98p2Z72eue
GyMDiV1T7PMhlV9t+VXff3FjG38P03eaflfy17F5a97oKSyvk3mJlbMGyt/R6cV04y21JYLXadu4
wnt5Ex5XST4nOCxehiIMsgCX2PDgdcDZq7lHOfoIy7dMYvd0FkHtyW8SgnwdpPBAk0XNG9u+WcM6
Udjm2ZCQ2PWBAEUwUIMHF+Byi3Enf9g3wozopFa9nu4B4qTLv5nFXmy7Ew2D0aKa8UnDOqIiLoR6
7cXWCXe7Kweh9CthoXR9tG/t+CEan3Hxa5B+5dm3OYu+1M9oKf7cbYEnn6OQ84HnGfYqW5XnfeHD
e/yyig0W/X++Sk6RM9teI1xyz5KMVc3l075FgAHsPFuqahD9Da/TsXT5Wi0Pqbeceygy9AC80Zru
9xGV1hsWVYN4UVqnyd3p6I7cNEWXX4eA0U+HjEUaGzEczLvBCiwPzznbL9BiXDfl9eAawkF9BzjX
5mwUKWEekR73Kfr6LI0ByCI52jr4QIGvMxRBdkMmIoFRGXNaa3QaGp4fO1IcRbkTl8DX+1f7wURX
hWPgC2gwL+Lb9LAGNK0HECAmvOrQcVHNlclEP+I59yE9P+ktM8uPCfOBdhNowxPPQ3skftVuG6ZD
YxcCvyhPGOz6+hqpAMpEHAc75XHqH6dMPJnPk/w8KcVJhxL5ZwhSLnzT5vmYT5XJXDaE2nGdBbjn
oQb3ty65BA7eNRCv8nkMT7BPXj51OoE0JhX9Au1EvE7jqVkfsazxPhFWYeLd8z/3YjcUAHY2w0SQ
hW8GOCaaETr7R4PAWAbd4kJIwkDZG22UcCZRn2Wuqn8gyRChRd/kHyEuWAqA1q7X4euvzve3nd7A
7vBjyYtYnXHs8Uo9WE0uZZsIPFc4VZsj8G0yR+Af4EVm2cQqN7G1kamqG7bxAnDWAhe4vpJib4xn
OPBz8FCG+uXjRVFIVO8HD6wrntXPXkQFLFvkaR9k5Pt+xrPRFFN5uPY0Isjk4NCRXhljdqUJW9Ti
AlClO/JfxXa8kz11xwqBrlxmyX+WsSzOH90SFQo073DEYZc9t3yWzunjdDdpKD/yDeL74KSPL9P8
0KZ36mBMp6SMRj/ezIUA2aRckRJZDs9TD94dy6J2OMLOeuUgsMvjlfzxjPKJUhCsf8crhA22/+OB
IqcwBKVL4vgVBRBF9NFF+c0WI+C5yeZ53DGuQQxXA+uxbfkmJhgv6bzEv0fbN4VTr10Fda/9988a
iS361tymm5STkcsBmDfm+Tu7GzDXK6oxYwrKU5jCNN25yEr823jaubVbvKv5KvyTvfLPP38Lm4zZ
Q1i3K9ZtrmMIt1p/Q4g0DtJ4/Hkj149T+DypzxOv011bKThlo7UXubr2ebQO+ePL6D6M6b3qeaVS
kkZBpLMDAajum+Dk7r+Ov2WuZABGMZDOqR+OboVqh12WbSOek5oTGKBgkgv/Rlur4pf0u1c0Py0L
myou7k88VTpfYqnKM5pntwRzVnlLH1fxJFyeqW1OLkkFHmYGeylfPfEYyxR+vU9+J/htdJe7fpz/
L3YHScYjuRWPrO3dzkGh5Nn2aL9QkvAtYBSj2KNkBySuWK5LexBUrxe+jViPLPqla8Ub0ynEgPR5
cd/PuXM+YxPfWAwbVepg/xHq/TBT04Jj3m2nYQMyL/Sp5aWc45ykeD/m9y7uCnId00qf4cyo0Q5v
7CPstQwZjI/Fwi3vJy0+aIqLlUgDVrVQ+AhCG6eFmWX1Ihz2g/PbTI7/NZbTM28N+oLEeZAHDszs
LyFjWE7665HOgemT6qTdgn7Dg7G8oTPXeAz5h2pxLvUYLIgfmFuMqBRfFHbF83kNUC+VOCcwFy5k
w3lWPslxpMLV7QY6MLkj8uLLzSf89LNjwY21ZQmFjrpV81ptwv2GtWiznBnP8z3wEHaVgxoyNKTR
J6fgPsuP/2qbipiGSTYV6mm811jsHjBkUt3zU9jb2wfWwUrtvBbnZRNQozA+1j/01Z9dNptg7Wm3
xpJNAIp/8fgm7FqIH+FGsQIuP1y2e5vlBnsZVC4R42aEZriwmzmiKwaHd6XcNsSAy0trztvYBz4z
x0Udhx4hHXPtBAiAAfkgbCJXGuG0r5HHgbpAC0TXEFakg+AQglzEI1O6uUP5TxM8cZKnszlM55kQ
reNoDRYIBt+/TNTYPVzwBRy/lktddT7YcgiPbWeOC/RhDFhzs8isvOekChduNUv6yqoyrwPLc+7u
DOLji1OqIwcAVl00S7KI+d9kE/0fDBmslf8BDFEs3TI1S7MMxdI0zZx7cv6HcSxV9VqvM61xH5hz
DN91k5qGUK6vu9Lcp41ku2SNJu7s95VCQeW0BLa/BYrBGnBuXhgmW8A/oQeUL+DRSLONrgfvMt6c
/Jy8bJHSErSCVX6M3XtYz2gFdGnaZst6zzZQWWBZs4ZlBsGvdmNxp5c7Rdiq0jYCl6biC9toUVD+
7qVdlG5DM7iz/683VrHtVrISDPkhAdZZ0+u4Kkov18HhesIDdQjYo5eslX9ZlKNsp5NZTHePfiYZ
T9hMev/R+wIafu+l5WL6QNuDVs3uKHFOdookhwJZXJGXMB+Myna67++UUAy4bT/RVjZCviD5ktJZ
StvWPXgeV/09UD7TO+3rtC2QMtl173geaTANi7n4sLBZVNET9FKWSNFqLJkpgMrWVuwUldOjEt7G
6j/VuU51mnglLUaaBB4r48UzGvRFKy5+oFfOWqYyZs0txRo9Y5yvI40Jw3s+okOO5j/yw9cG1gG+
Wc6thSRAJxyi0Vr4wOVoqG79+FKA6unrTnQRJJ6ssmj12TTPjXrHpLpthy3p6BqYT7YbAr0+a8q5
Fk6yQYTMictrll6a6aT9JpdoFVeiidgO/3d3IwGu/+89aoA54v1J26EkK/J/tn/2g1noUtO5P7ir
8IpHoudmS8Vkc8oTUA6bLQh/hYcYaYEb3YZRtMVwAAhLfBysJzrVgflHhPTuS6xP6UIWfRb0Mj/T
+NutfHcxEzVL9e6K0RHDoCrO3SCdvFV5Fz4DeSHEK71dLj/b57k3QCsfB2k/1Lto2JSP7XPYSfbI
q85g9Ad3JbF8dQ0ZyRy3jZNj8TZIK+6qfi9oWEYO6f1o5UcKVPNjNB7r/AiB6CjDRe0OuUpF5R4b
DkbLbisAYamDeY/PqrYXneeu5hGvu/9N2HntOK5k2/aLCIgU7StFylHeSy9CZlZteu/59WdQubtx
cYGDA9RL78qulGFErFhrzjEZZMt0nrlTljR3bHS3NpbMNWb/kQIgz++/GWgy92tsjljs2zOcAyzh
XDq9fKa7tic94/dXxpXU2E/fh5LgMe/EJt9eY2MkB06Mq25c2/AKObBBfTfrpiMpSchn7gHr1IDw
oRtTjpTJivb3dN3Xay9eS7CUPCSXqHOXhbgM4mU5xptL5BD0sOj2gdl8Umg8f+kqS13Go7zi8SRU
c+I0odM7qrJIQifAjaqbRApG7UrFtgZH0JzRrVEauo74tDbB32mzqhMga0u26t/C0UBCkC2wHGP0
laS9HtPbOBSWhU6EwsciqSyudi2ix2SD6fdXiUv4oPF/xG8aovr/pxhNDR5W3VBkWRYVVf48zP/P
hlpVgSr5olgjgiVD+UMDdItxWoUET10KDAq1lVASZGoiJFHe6ze9WnJqcGp0I4+mfKPdOPcMqC9J
Rm15CeVLNpy3NR1f0AUHLwemMObL/qZ6xfhReyAgs4lhp/kcLEcYLYJy0X2cG0W2nHM0boYEIpc9
eDYJ4LlwjohYyg+pCVdQTx03Q8HjlNO1H6+nxqoWV70/a9OFrM69yXziEvU1n099u6FDxOR+5kOG
4qFGrh7buXSM/FPOBfpJEtlEe0T1g1xb13FjgoJmFUj8inEzENsR65ROF+psWh3Vdl8Ox1w9q9Gt
7i+hXQjPTntd+isjSGPjJfCdEYvvWmXUw08DGpP7AAMqqDqrKWe6RqW7cZlSY1t8EPXTqD8YMlNz
IAmaKAZ0f2vQiSispGj9K7+JT1o5CnDmMqYY1SQAorzp0jrLiAPfih0HiUmMb+F/qR8GUDcQ1ERh
uFRBTDWLgdXPh0GetTuX7TefTmQS5fNQ1YcrbvGj0wySSDlZuLiqgIPSwOG0PL9BMgzbrN/l/Z6E
VZSURX58A/AZCIiPefnjNNw4q+9DWo1JI310ltYEYWwf7oDV9L2FQAUMaOp+DQxp6OlZFnNp0tN4
scb5If7ob7sW4HyQOrPXtXV1bVr7N5gFG4mWX4f8Gk+vRnCTJEga8DQubnHWuWd+6vhWu4AlDs2l
G3NgP/RTWB9cGfLhTvF3Oq4cZ6zUP4Z8xKkF93HyFXZuv1fovEEI8hGIr6p6Nmo4A/9aBneFYqE5
t/WV2Jngnr7vIalr7leR7sU3I7MtFCTvK2+/Ev/Ln7wM8yVnu57Zq7FqNpz3hpmbkYsQmqSah9pf
56kZT5gRbxEKIDhF3T2Rjqi758rIN0SFWmuUDAe5t3kM3iqn7a4vALz91PG5kyydsq9eN/wx8GGt
AI+atMHDl/bDI4IIL1Hs+VZkFZgWcbcSb/UZao98+jSA/bqPd3T/TbWVsVmfOjrZ3iIq9nW/fbso
WhZaSAcCM6yjPPIJWXypKWANrr+xA5dA5ADPvgD1V/PvzprO28SOP+u40E6td8yLQ1nsOmWjeZsG
TcF5Txt1I2jb6pyu53MvuqrCWW5OMtN3syksCGvEWoUoIYBqnBpjMYQbBTls73B45bMe4e01ia7z
R54jK74Z05tf3MrumsqX4nNi4db2FsYwLuie1byXqM9Z6RixlzUkLqgQWDZRMSw7ZWmA8/HX5bB2
I8eoGJKt3/1a7ddt6FQaVCkaV45XOemM+1B6MoZToh8TZeGns4Yh0hhuBNc3my7RlZUO5q83aqN6
9QNEODnpzRHf8eTLlUfglFKt2hjB3fLdwS1cUep/UFN7sFqRvc9g/kWL6LOXNVg1uqUiL6ecF/YA
0TNdgRZq21G0m7crpkIGfpdktSoaE2Yq6EKeKtCFrHdDXw6WEZzSgtb0PhqJGRuZy/P+rY4RiOVM
avZFe8g1Yo5P08mpm5xa+RyU52BObFM/Sylx1SWJU6xbDAhtduOhh1SHKF5cTxIH35BL1uNPn//k
2Z8Af6oRYnx46SHa/XVUr7N6XdTkjhGoqj3ei0fl2TxzOmmabDrLHlsDXEu8Dgskku99mqCAX7W2
K9g9ZuV8G6NLErb6Yosj1A0xQCwJv+ksyGASn5MpwTuTNhN3O9DXyrddYam01n74ySLhahSutgx2
93CAlflLY4t8hOCJPHxMOwBkcnoQczBFa61YUR+pBT8gBSsfe3u4gec3kD050SxdfRjKKa5Pon/S
/FM9pSF65AhRJ/swsSLp0OUo73aVsqEtMRMgOuPG43atLIl/Lv11O6zDyIksLQLselHDm9jdxLdV
t0uxuBfFXTVu8YIZ5IBPtVkayVKBAM8tUR6zJHVo49Wh8/aMZ6YHVICJceASyJAj966AuUi1EEHQ
HH0uU4/c6szfR7ImrrQltXCUWLjNNihnaKzzbkxCD8V5dK/Y38YRB4oqU0dcvNBmDHNbcmxOgnqU
VyE94ezM30+qrTJ9IHQWiszivsm6r1eo45hxMtZCr+ZuZAsMD9MKWDoLpmxKtFiYdO1prsqjau/d
7TyU9DHD8ZHMIyjIFCzmGGWxIt28Mc5CcyUJ3QU6PenubWreexjBsU2whfmXWhAsUINEEysjbKkZ
DkY84FxeUOlp0iie/NUSMC1iKDfJxz4+H0tp/cC09v7pkh1NeqIxYJcxEjF/Jy/To+yeDOJZPwPN
mm9fX238Repzodo1LqBs1Drj3JQpaC7+5U7zS2mafrBZ2bBMUSMznUa0uCGjbrMJIX9up/1sOq8n
r1Z/tPFdi64T3eqVi9QSJ4+453zZJgqJEw4QtorOyX5Ijqp37vtL1d9ymlLJI8dmcBOZPyTHOfD0
eISMsjOp+alQrgW8mwPsaPqbYrxR0m2q77Se8LIji7EcVo90xMqQ4IrPcUq1wkuhFT3alCi7+HvK
LmouuJUdnqG4okG7z4d9PexbFHWqOFZjXudEGM46h+c/CpE5Ot4bseupEbYZbLAj9wNpFocAaa1S
XLi7yuJirEYW2F3NlAvr3f0b/QlhdEINwlyKid8m0R3Xc0qEaxX8dIbjy3U1y5B453OmlV60SIYR
WKx4I7dHa0mqWLbpmK+dpyuy1TL2OS5xIf5gDGew3Hc6glRl6yv0p0eyDEBi0IspEyFtDn0xRqGP
QfNF46fpdoJwpD9PW54Y6ZibQFhiv920jPHa8zbWz+rkaKSXHiyaaxXZxaPpG7zS5sutviP9u5ne
BvUnzv+E5U9ff/P32qlsRmGYnjkZtK5dSHbQ4Ey9zWSb04fkzZQLcmTBJ/xu22iikEe2S+7mjbz8
JcKF7ij5wGvhESFlkMm3dCwdcWLj5AAICG41viIMRNr3O/0TE29nJStYKOmTcQnid6wh1hbowmra
OiGRq9ImhTNl0teBfek1pme3zNPnjb4Jibr6z9WB4eu7g7i38a4G3AxxVjVjz5kuT0sSF8soGxs9
KORHs5VCW49RDZ25SsfVsJcWVkzbiHErNpgPfBLDm+ieMJGp5anRyQpYEjXIhk7YdhJcra34Y6F8
VGr24HUFGKt1fNXxqw0PnuRupznA7/xDEqFuEOAzJrZE1Y+DtDzK+YEsMzJK62bz3Q3O4Dn9zo+d
+M39h8pzl7+cabx5/x2Aa81Sw6ppkJVftUq0tx0GS9FY812jIaweDAKE6On2Ji5ADaNegNsUdCvZ
QKPMnbg2gKFCbUbd2cuRBc7e6Q6FXGMhTLz0s63YHxKedZITHkgnW9C9J6l7Wc5wfhvo4HAYXCAt
y/NOmNMe4mNQiKV7s1uf+lmXZsAibnBjU3Jn3l80BmF1Asn5XMiDhuvq3T3FXyk1xmzbWFS9yqhJ
vXvVAxveW7hL/6TukSDyQf926+93+1VisrsBrmz4/YmtVDaVFDSEPhor9QEMnE1dM63+rWtSFsN7
HmiL0l+WWE0uMvcN9R53z7B6RfJXG393uD9BL5X/utc7tGMfj/iUKfwUkwTz++0p0Y6HwLU8RCxz
ivrC0q9VPtq2lHPH+/upyex8r3nnpK6VGx0DF5jS9Ba/73p5wpYhoqFcZNH8wUYg3dLkL88KFjeS
BbHFj48doHD6i2hs227s9aN7hCIg5qt27ajGwVtpG3bwTVRvUCMMmlOT/tM7a72ES7gS/mk/yI0e
LwF3j2Req3ZJfnFqx1ah0cU7vMVTHF+K6FYIt0B8KJPHxMH12k+/0inF+VdoPHX36ef3HMkIKVpj
jx1H7Ewh7aXeht2mLZxcId3WpFttzerU6jWz0m/Dh3Pe4uKox65PZayrOXgiWBm/LcMHc5vjaHoj
zT7ausprEj40DzRUJqwMJnOXbIwrNlmLQTCOx6B40ONnoKDNGeXAU0IpyuSHSXVfbGiOooqOHayo
fWTRRsU2dmNPA/CaQkjA791y/givDNChuIZtHJsWiGCGriD38xSxFp8DfrPtm+WBvoqwKm2svUSM
pTSDyO2eU2W/TxWSJ4RPyQh79xG4fcZR+ZLJ0C/qC9MM7haAwVhWw38et867MucUm3Oe4rtDc7G2
UFp70VwWgE3iPFsZcN9YY2eWPrsU6mqBuN9hy41QSPY8Bvx3jWAHaaO7W9fbesU29bZZsX1F+hJT
Y2dJJ2hSE8Nx0D4cen8PpD7gSfvk5JQyYZAeg8T6aCwJGGKam/Z4bqUlnBKMMIxqme7mWHXgORBS
vpLp54+eq89gJrUQbOsMFxUTjAcTM568mDLBX1k9fTW2EWw1uEWWOCT5yMlcroRXhzuhtZr2nvZ2
UdppTMgdZXG4noTjxgwjKcqRdWxZ5jkJ79x0G2TsR+yLoojEyfwlFNM4/rf4TPc97ajhpTzk6ltq
vxR3kRN21Yx+yBC7PARfuEzaChJIRlK6CCljEG9D8ZgzBzP6g6ux67HPvULsovkPJ3sKucBJJKuQ
2E0cpQMT6pD/yybLDiuVc4p6QTTdG9r5MU04ccIIyYsNSmMgEMsGIK32M9I/SXGXCCKe3vrw/nhQ
aFcpd10+CB5CPkoMmPTBrWaeZRceN8O1SuUxBC+3+bI8rLEkkac3rXgo5qMSLRI048SRP73JIdn3
MglA0i2A2pzdlOEQJjSxmXwdA0rsn0b/1qvvRvhKJ68sfmn1Iy1vSnnxl220KlGovcf72mSk89sl
WTij8n3AL7OM13G+iZKt3m7daDdRiG/Y/7KKAgrARxLzIe+b79K4oX7tG1wq2wLyZfTdM94LH16D
SNaEA4tCDNsQgkqQxT0s52S98HBV0PDe8/PanqvJMMd+1oOqoedfbZRHtuGDp2zC26OYtfgsy2+2
Cav/kIihgxOBg9zlTbz1fjv8lP9QhBkwcrHE7KP3ftrPt7hJU+2Blr10H1vwf2uDgozcZjo8liDb
lc/tRF14/gmXd7Ka0xwYHhKHK3QiaV1KyH6t/h99we7pfoXVd11980RVm5x2gHri+x09avh5eZiZ
vQzxkw+brIO7oS3Ys4GqjL6v89S1KwunBVyps1yacNh2jG8bRPvIIUDSpBegYfjiVWGDr7AGQ0UN
RFWxH7LjDQYwjZClk1k44jiLuUdpKx8P3Gg1C9Z5YRaGOVlkjwkeyfkxT1bsNB6/DZKTM4HaxVBw
epC0HeZrdj/+EXDbnr5X1GuZHDDp9eOcBp8BbwN3erfDw29V6YVj6AEF26MiQeu+ZIqM4w077QQ2
jtzPAFxQKblUvJa4x7kBDiBoz55v8qbZpJxR5cFi5/CiMOS+Sy2IgJ6dkoMKJsaRrUOjj0weWU3C
0s9kQS2Ja/fzW/DtNo+O+oYTMBpPeDBG0poiGpDRbxE9mQErSfc+UhyLfllQbDHwzqfat0/5nGng
oza/fVAmzyYuf17tr8vf5fRa4Z4kM5bOPfEmCBp+fX5od9Ibq+2tn8HycTaU34ryk6Z/J+nfd/pX
Uf6MKQbzRjxwSx0sF5QqdsyTUY6Ne8l2p9s3nNHJxu23VUTv7FDz5VZkLAG6EdNVl46gG7oLiJNF
edXJq3RRGKPhLl7M3WYvKvs6PGQN08yZH6L8ucHLJJ1pjpp1rH5Fdax+YyYy8mgK4F/Ev3f5nibH
t3dO4ksd3aI5XY5hEQ6ENgB0XuoU/fA6ZbIn6XAUlTMVHFEAIz+idd6A4KBRBI76XLFis08cp4to
kdelkrhMZKvCC3zSR+uhtrrHqbDHukQBGSgb+WPZmFqyMQ7bsrkoWNToIM7wLaS8bnov7oq+Cr4F
XmXprTX4zNmawIZ08ZbvE/muP1n2SXsLs+t/81mRI0qUg8B+3S0cMty7cj0yk5HP+jOyFLbEWfP9
AvvGF62ssWiR9cmuEsTjrkJDVMCxghwaypjLNJoYTAEh4giiHrK7Bv0bIMF7PPxmLa1IltEPwS8I
fcTRDUSzMIswVBA44UjxujjIs65CXDlujdWnlUXrofZWmULdF5Nzth4+Mb3+9N+Y3jrb5Nlm+Fai
Y6oePHmpB44LXwrVgzhz05nMUgsOdGBoTe+1bF8Lu1zaEtpoaTLCe6dkwCOtgFjaengHqh7II1Rd
C/+FqpfyEXMnDk9IaOo8QnBrivPk42syhK1RbPOdW80Jj4zEXS9t+ZIk+wXYS58spcSmRwiVvZIO
U9DDliftGn2rRGMsvSaeAmLp5Wsq3ERHr/dSvS+aQxge3p+cL1Eec750zT7BM/m0zTugXjc1nRfc
hpwO7P65wxkcjAFcwpQO0SoGOAhpg10IXQ6qGmEhr0ZIdQnRfKmvsu+euFNlH0ok23MrX42IOwle
1MYTnHA7mLJ7ljH/lGcxvLgmLQjlGMV74X0s1fO7hXK565t9HB1ijdRI3IVjG3ElmCXxGhWa+IPH
XNX20q1o4vfNT756HuRr0d/EsdXH84jrlUdSydYhlqVs3WTUGFDIzCwbw2ADGQv9GKZOvzFCw36g
XOfJ8RfqqgwsEiBXuMx5PGmSwGlGOlEYVrYkPqQcM9Y1233RyeS7V6j7A0eWR4i9J10zOtX52SC+
N588/MnDoxy+5cHNby9VcCnuZTPaECBRKYTeQTSXp+eqOPvCqdGODb3xPn954XGC2KpjFrvSkVs9
JdwO0hKPKJIG9Aw0jGQozmiXxvL3opLUgFmFds6hi83+mcjbxuMzwTfQ7qfFKRAvCwZ6JtL0X5to
/wcF8M8JJn4wXXXxqtduf1VwLqBvpzvclgg2Fds1tpFJ54q4pt5Yqx9BO/pOOPObg5pb8Kxop2Gz
9xEGGSQWLeJs23ADmh80XOkx4uBsoZW7GgmosIrfy7xe4lR9Y1ZFeWZgBtubcEhsVJ6o+kv5Rx5F
9YAyke3PIQQBcJyA+JA4PfyVRPkWrvPU/EXUt0y7sMjnl2TKVIIMj3O+iiavMH9OhntU3qTykrWn
t3votJ1kTv11/p7D00AYP2yibutrW4145nDvW36z6zAFlMd0cg6UY2rFozd5KWUrpVvV+lq/i4Vp
3xEQiyhUxduUIg197/PtfpXvr6r6doWvXPgS2q+moDFJ/XzAWKrY+rgqcP/y+LAqNJvsAfjdejPD
U4LBmERevky4zp5x7/1NZpOkd1bs0XlhjQgDsh1S2wXYGtnVeiF7YNGsX1UjCmV0totF0r7gFvC/
FsgaR6ty6l1xKOvNfaBv5UKjtOufhsw/R+ezXCyGdkOjMiWO8YyTpKavSMV/Ka2e2iSnItVWev5A
8wsIJz6k4oYvIQR2hbLf3xTiZeD363sU4eHI0/dk1L1Fu/k55MoM0D52GXJ21M1PGZgAHhAcZzjD
gGg3Z141muQKyyKXqf/o/L1ghc5f3U93LgT8Q9ZuDDQuXIExHAcLiZlTdo3by9sazUE0dAHWkISM
mkYfzUHq6EEw8WfQShVusMkb2NCuCFiFUMSPoeDHRCh+P9DHD7Cuzvt9hsiciwhlzZuDwlYIL4El
u1/Q34W9AXeWimLGQ1cMKKtN1OF4X6ZgG+uvMXb49PtLiZtSo9NiEdFMIEdtjnII8APZ1WI6Yujw
0EG5Z5C+oJMbYNxB+aaTmXdtW0c/9AEoiW2qMYvBtUl4wqWbkuqyK9VNZzj1E48TL5aP+TeDooPa
Qp0fvO5Gfe0pjQgCRgzCSD551iFlvVW/v8gaHtDSoK0i2Q+a3EIulvUn7EphzsDZ0t/JGNTN4hb2
Z0LRMtUUJ3SNzymK9eCki4dA3APEfpM6vtDSRU5sA66nfC7CEogWsRW0+zih6jlVylnoPiaI9NTT
CL/5ezyuZXSMo+NUOeT1AUAjwOq02tHbhNAXHAH4ihCAYKDMGGTT+EJLNsZtblMKRYIIe3Lg1jRV
45GvbRYyFXYdL/TJ4ne06XkW+wZZtn1KZIczSI6M/lEgqMyBNI38JPXndTwXsHnYxLoR8luQ17c1
qFcQSI/W9I2BAbDZn2fZsGizpYa5kvqMIEpKpt6u3S9QIBkcdYYk7IF2MNnamT0oGAE3qhlQHuZw
PZYTAVQP5O3FRF8ESD0Ed8anjIZYWWDhBGZDm6A6ZdG578jiOWfvs55fWuuZcSCbUf0tcQ2LX53+
SA/NsNepZA9luOnDTXzREvZyJ6IRmjkRCojKjv+gmpU3QuYk+GRJMDKWIp4J0oKmDrPtINmSoyYp
2D93k3ofzBk1DZycNlTWZJvPIn0d2sFIQd3J/FC4b5Q9eFk/PAC4bdjztky/u2hrdNy2RpwbTFgm
XsQTuCbkmzJapZ+RXkIaL6YnbdEoy9xbEdEh5uvp0tOZjzvzudSZ5SzAkTmMgUThGPm2MeLtG5lU
uBvMS909p9orTL4H8ds1L6g0B1M0g/5GGGhxzRdtiJLulr5vWnvjaCyk66Bf/OlZx1d7NtQjfiRl
QrTuTvhChVfETmgwkAZWgJ7A+mm4bYEGYTcZnTxz84AFzosRlxH+Z3+X8S6xsgmNrm2p0gHdB5/4
Qj09eQaymToESb+LQYHzWQS7FgI9phoNDJ6fkP58bKb7mE2JoxxVKbFrH/w+dkkRuZ24JhpiTP9g
PZsavdzWORySJVm9PrbSLcmFQnKoGZ6Dy+WRQXs3guyK5ZRnZVjK2nIjkk+RI858vstXmX352RfC
w2aLA5UYelQJ8cwDxHxJp2etP/XNkXx7qJWmazeUVfIqo7RG0tL8G31C1SIFdt8g9eAQtUX1aODC
Ork+Qqs11hvSFf1N754U/exG85RekgwbfY6CJ+GcxXYzcU/tj1/D4rz2hI57J7ygQ4CpalrMbS+m
/kAMpJqetPbQmNBk7pwOGWfxE+R/sFN1NFX9ry+yRshOmSLx2iqMsVZ+uy6p4Qy7HgE+eDl88YZb
iOM+1pFmb82NRgMZZ7p8krNL/5iW3776U6o/Qvan3rTRS41eOyJSpeiFe834Dt3vQX6K3mMGhs4M
olVsLD3Q6O/FhCjnijbrzO2xg23e/lXWceeQ4eaGY4abUm3EmUmiqQlgexV9GdSK0TqK1lprddkB
E2bemMQRXPC7EdNCBG0h7/NqXwJN6o48Mt0E6OsJba97VoWTiFQ/OSnacQiPRnVI2AJnbb01ENFP
nBxbrm51nwQ6VHLq+N/Sds2ujg+bgSOqKmZnFGFUORzIzPKIYUUOkx+x3iaf3cO/lN5XRtTi8DKG
lz1V5inGguyZ7KbRGlZhIBIBMcrsA3HZoi5pFrurICGSX6ge/oq5BokVmk0419t585KFS1vdpeCp
Y/eIUEnvBz7O5qBGx0w9BCpAcHId7L4+aE+lWbZQvqFIUa2A7hbMoUNSeVXLuwCY4tV1xxChwTOG
ON6M0j8eivyW5DfdBE78rS006ZiuRGREpjmAcitPKnQ8GqLBS3e/DIar+3zyr8WRc3V4kQwPiCcy
h1mDcGb6lLJnWj++hGrcGCX2xt7Z7XRh7bqO/+f3rYd/2K7j7l6oj+wmPQ7YowwV/uZ+A4XRPbGj
V8G90NdCsZgoVh7dXPXOSLDzn9n7KXjPbjkJforJNxcXFVqT/jTCR9TcfFx06hGqMX6lkknhsgef
VjyI+cE1MmEhDyM2vOjNgdtq+RgDPIqlSDyctsQu1g4HTTxCCG+V09PMOTds4VX8c0c6J/H/Jd9v
r725uhxlRhr5Nkn/FreWjqD8NwNE+d3ZnfsworvRXfPyImuAhrmlwZsiV1f0lxNlKcLvQVHBvl5D
4XMQVgLg79e9tiaNNK+cCLkbaO/S8SQnWkgRSrlxTJWk3H+BKTs6/fWRi4Xp7kQTWHrPsRz60qn8
WA5l6OQh1oVnceWILbJNktHDQZa70dLNNN2EghP8fVe7BoNQZaWl45dOeo/1OZTs9DomA/gOfXww
hEO99O8MlfANtEiBUxNv0kTfDcbWx3QHmW2gyLehFHo+rgnMEr8GDXcMOF3RPBqgFTNVnPkRnMnc
X02OOtWTfEpK6Bt3WXn4sZUAXUh3058JECYojvo4B17T3dnmH85VmjAYv3jeSQrPsXQJgquBRcx0
dNpR+cz/0hNn0L7j8F6HdzDHLz0ZpVWFsX+/D650RM4QP6LyZRSvohlzTUjgyBQEi/vU39P0NvxF
jT4Q8P+yEgiHBcpIxgFyePgbar+U6XpT495CU1qQlwGLo8JNgWeAhvdvTQOSbwR2q8U3fSdeYyhd
ugJZyFJkZ6aP+USwRMGwgNAsWu9X3VwRizARRMphkX2zf6eHbHKQBKR3j8ra3hhUMCt4Kw7N8zq3
RW4xbDxmD6aWf/6SzKL0NG2PIEgG5VAph4SNzd8b/g5wEskM8tZLNm957QZLact0BJRi9qiBfUrU
XMw+OvnEkCFvSTggItym6UcDPxUhepFpte5aB8kWvTZUXM4ULU99iOU9+R3CaMcJ3HE0GswK/wA6
UsAKZTg5qB2pXFeJMyVfwt126U7k2zR2BcpmdzRV5eUyBD22ha1fFlt9unHlzXNWJLbNmGDmGysE
o1izhnC0ZhmTJTth+l6MtR9yQw+E1khtbTDXGzbU1ogB4zyJFgXhYjh4s2UAiBrEBs05aAEommXK
QSSna89bt9lac9f4XjhrSX7qzpt7NlngYoWm87HEx0yKqa99Ji3ChtLR3gQlttd1q62KYXUP3vem
hw5nG8oDH7KX/ZHpQk5WiWC/99mEadWq4YVPMDyujMVvPo8RrdnQXRgh4jIiqDKiBTFu5MHIdZgr
tA+6sQbvaPEtWuEiqvc6eBbVa5DmbcmU/yuZvOL8+WbKtpF7RyEkM16nyKLEJeAMJN3Zupz+G2uc
4oR7EWwcDQvNW/432BidQP3RCaQpScWjTqD91tvbENxq6Vpk12h6lvKzGx4b+SCXu4qJHQufDvPA
PWjhsJBV0RZBEdKCniIF+/f44Nv3c9bcaOXBVVHuwIP28mhcAlzTsb2ycOepjSKw8a7yBCCuDX4I
FtQ8VxwYy/7No4OmdfNJRAvFZnHB4ZQYQ0GYY2LczBkj4X2oWqfQF2i1fQKZ0l0w7Eqb0Foe2ig/
5saZYdQNWpDM1Cpcg3yFovdfxBrsz3LVT1Y32urjNLDbCTpBvgyVGUcSJrr+bW0Hn3XMbhemS8Rk
wgkD2E2GmTE5dMC1i2NajEgTVyRN6YiGONy40abKnNZ1lCmolVVbodlY6nPtqBr7jqEVC2ay6umM
8SgXpl6tp9I6rGzJP8kFzu+j4qJRhOW+RMvB7cR8/2Q8/356wcocfwgP1J8BKkr9HATYhTft/Mf1
rxHbRGGN5WkRYps+yUQNcc5ZvzyYibSbFMSGH6bbBVJv5N/c6d+MHUxuvowmfcI7xxRleCJDjwoD
RNj4y2gG0PYwp6cMSCljZqhjwooObKleoWLQccC6CzqGlcIfEUASGzyci1Ulgri7wQpF0tTtKfYK
8ajKJ41d2viStO/oSz27CLvGRpYwnYcVEToLXNdhe74DmyOZD8tgxYLfgkoE4I76CKwfisHgqb2f
HjcLfPLtKNyjLIa2GV+R7k2EJRKwjpwCMqHDo+4f3GpPugntBfqV5OfKC94DOJHKxPZ+0jsopPPx
5XNr594AbDIqxusEx/b/Vr4LwxIh+/trtqD2IFQEyRK38qHfD4hEibrZl8ppgFpm2oE05l6oWKls
yutCXB8OeksTqOPU+EDqaHWYKaEaAcQDWiVj0XSPMptUjhI5ju/4wmrsrSH+Z5bOdk1lfhYysjFx
s12VYAyRzcIrQjSDJiZC6atWXGThjE5RQvTpcofZyrZP8/JDL1Xxl7ublEAubRtHu3Kru+hsrQb7
c3iJu0vggZUYUXxKtOUiAoZPlL784iX3j1YnlNiS30tRgt6yaLJF/RxkR3hvZHMBZyj10SyD1XUq
YF3G1h5lZPlKfNHiAmtDOx+vd9LPAmEDzANgQDwcgtukde4b4iYrKLFP2LuDVSenTjuaFymwmmUC
AyfBuXwcqkPJvULGSQJEx8HBxYbsa+yYgPOcBdo45GmMQLGJM7dP9hHnFqmlG6+5Kuwk78hslIcY
nu/pA2DftNuDNZq32hhm0P4nzKBAXs6Vgsy+JwBd9+Aah65GRH+LrLrDNTDGUgrKXmlG50VmzMOO
IpSLJExQQ94z0/QggwIMalalAPZubCUndMDJK/APc2YApDRyUWCYAWcDDR5rTZ9ALxnRMr+4Phaa
Qh3b7yhlJeTZs2b8PUc1PeXuOcLQiF1GOHn4+Fe0rD/U19Vv6CVcPdddal5rKjvQeqzSCWIkGtWM
1MGXT20fXfE4XNw1s8ocGvCJM67ROKVl5fuXpbJRbD5VZbL2/oF/Sptv0//RGO/gn3bHK4ve2tz8
BW2th+Psw7el7iinpwp9lHsWhpMyWpdX1cTsk5PAaHQMSPiVF+KNoh+dwaGxWXe49GAC0A+WC65J
3i6DNQLNzlhzHjxpSfOHLjLIVIMAclDv3jXu+aE9m5pPEmFvq8lzk9zqemZq4VkF1UWVdCRy4s7F
jsTCiX/FY4hzcV8bjA+Y2x3tRRq+NPSkKeCUr/f7y6RlThGFktLCf6IKa+4X0XSdkeStzpvCTPUr
8YMe+iouLhINDRvjHfpjcLmOOt5lNgPyq3CjVZunPdG/kzcUN/+k+6d3cZy6xyE/hPk+hrLl01RY
veNRTlPg5H2JuPopR4zxNI5orv2tmL6jSVbGnpSerox2FebrhlLEDvs/avvXcP+G3R8NPHS9IyQP
ugiRh1n+JzW+p/X3dCYx0VducnSlye1OD4O2G0gD8M/xfKx2sqXhjQYZqh2tHf1bwbHTwQyMDq7g
U+/g4CKxgaCb94mwjk9K30TZezaSwYb99CMZdBmgfCw00v/wdWY9bqptl/4vfRwkZsxBn4BHbOO5
7KoTVFVJmGcww6/vC1feV19LrZainey9k0pi4OEe1roWaaseBu3PqPoQ/Xdsz1N45R7DLVjEiqNg
IxgHNtKgJCaUKmvkzGSY4Zrpu8lc2Xr6QCcmmDQytm1EjaQzHZ2twLKjigZLO2HZZcZP87G9GphN
JvEhjHTDNpkwIdk50BtolvcHMV1Gge7MhWBXfAMJMJ9bKkkg1kR7k0dK5NY8qpjc29QQ8AJz6V1v
P1kp/6yH2SkjzDSsvTbghFoPNfMLWyVHU52ohHm0bslE3gCKa4bjHMt8O6CWmCOEYyOuSLtC/Zax
MJh79YTsDSEoOpnBaXq75Xxo/4F2Gv1Iby3A5LJMOBGDI/lOTHS9uvGUzZMHGPjVb8qjol/RToCI
mEznwZJdPdRvhEFEM09amWEDS/2Hr5uCjU0ptarhmJSIf9h3gVgbj0B9I2P92D6XAhEiiHYoIhjt
djUBxdQX63GRPM9dffKEQ1cenm53POJCeNPCK/EpWn30IWc3U0ZvxEQWiVuCkHkJfYPAz9qL5+F4
hJgQh9aupPKNdqvEGqqH2X/IJuZq8rPigCynVRjeZv65IiX+Q0X4kIOk8huCW3hLOjw14MQQWUaw
mzc+fIB4kxJJxHkfb0KcSMeKakFwfwhwKm7N2VZV7aSyM8zvrifu1M4VkqO+5aQQeoslAiwXyKZw
hkBcRa8NAhnMxuneTJGwvG3KJX+Jp3hijk/yRBPAOLIyaZHdg54rB7w1UCbyNvCiCKLkYPOSooEE
4OpQkx1+xogzY6IRSScP7orHA31iuEufwhs9kR2GSfgCvxml8RuHM/oQp+VOaJxGnvKt3gvkPlfh
NHgHGSl+QV7uYWGnQENaomyW3yI73ySkS59GqymojmWrLLEosMlH69rAEmdI4W/Y5JN9/F8JAXUO
EgLqHGr7lpfTsVFRMh984iYi15cY4HbZDm33mLI2WrfmGR8zC4kVFO/zSJqkMvdbauQtuTRTYVWu
uUenfB2rznd5zszRKC/ScDajE2xy649JjVITYXwIQ1dEJz3snzbIHfAzjK0I0mFo1VI+W9/GftIm
vJlIwrqtlq5IMeUjeXbzRfXXpkxoAL7CpvhTDWuFhdVxNtv3pBlVFhAt+iZmK1xGZitjWdkEa/OJ
NuYls6zpd9AtSyclIX8LAHwOhGnNq+Ej9j5DTDKzr0RcJ+mlSi9uZgXFsSim0ZIqHhM3k/aNtJdD
i487VHduYQ1EwwpuU7opZQ/HTApnc1Ob4MQw7q5Srka9CgFHWGHldDOyU7cRV+OWmTujYxm8Zz/I
gWI4rDZ4+fO94UDdC5dsDpe3sr0IyVueP6CqROWnLn1143c6fmcIx3H+HnpSQSJ3vY5fkKiZt22k
bSpaxGeldEcv3AHh9gbs3WCptIu2WMHW7g/muowc7bnl2GEoUi88gIOWljiBxKISjIG1qJHisO1t
uWlW3REzAUX7D2258QmYnXpsWBFnHhKuykjjQ2o5hjUC3SF1Co4EtQ/j7cWFg6KdB41y+MKGqOS/
+Kqt+itRP6fgO68cIoF6EkpeqAc/cDUIZCR+VLvGHl6zKV3bNKMT4M5QtqW/S8fdhe5SVtciEnR1
vW6xUvubppvaS2EuCGdFOI98yyYLcKYd9eYYhwckeCFj+SlTwtecmPgm5Uwc2JO9qIn87y3J3kNj
Cr3v8mMoHGP59EyWEn9k7/IxH0d3D/AXSzSIbrJ0GQxRYu1DaS95h2d1Kn1CZXdSMxdT6zeKwmxi
VCTMCD+U9h0WOs+Sq6r7sN9VoKZf8SzeJ8mygMGBJqB8nLgPTM0/kniutm4BNU65zeQbs9PYhCAG
eOmSMTluDm3DAspVwFTdIvmijzzr09uRAMx8sUUFpg/7irTh4NYsf5Mi19KgyVOG3HiUufDIWdDg
kfsFmrolsXgBcoLYrjpd8fYEgR5Fu9DfR3h0eP/nR6xrYb5thaMoHHXh6PungMWzAzUcxXM5fgjB
5wf+G1NhObrgnQXEkUa43jX+p2F+7h9dNy9BxWnzJ8PgYF3k5+6JJG/uSWyeJ/4MPLFRYjN1S3EK
sCPpd7kHPnaipSCxJXgViW0M0SKjq7ZBrpaAZxwfuQxdUXaAPKvwxudStBhmICEfe/FQCC4ZzY28
t32UK/5UKEmocOxgmD/PWbFi1RWX6w5aTL9RS6caHUhCM8KZt4K8bc2l7692d70jxWfbd/OfISxr
lR9UJa+XiDfMbC1xelD0zbz9zNqZxVsf35vyLUju+qM3Hk+8efWaN93PywTsHKdQklggE3u4DlMu
dKFv437b85vgmot3amvr5VXyLuJwUdJLgBBMOXnSMZEOtt16Vl7PO6YwgjvKexljaULhlG88XvXs
anAYC2tfp/q16E3F57r0YWGSiLYiKQF5ADUyzSkQDoLbwYKm8ZLWEANqOsEfTSap49r8YAvJKwfv
xffQuyuw2AiCvV2TTXRE+mO21VhnAkTi5qWSr9iBwAHMpikDq44CO9ts4802zM8YnomcH0w+WJni
E8LueU1n9JP3oX6M+kPN37Hswo5sHNYpUPiyt3iTWZtcIDIKWQLUS7ft3Y6kkOe8pWh6fXj/0wTE
CzFXbKWmJmCRVNePvF1hpH/oYJquXvjb7P7k/t+s+2N0v4PhW1jATA2SfcXEmnH1XkBRcA6lLev1
lnzBbE3XDAQUqdcPE/PnY9H2nbzNnseAZUZEJEYbfdfJF/3q6L9rYJUcph/KgCrRFopLg8aGCuul
pxD+eLRfpMgiKjauT6umbsvXXr4Un+9N8J49oY4fw4gU1B/8oZnDtNOcgWEK01KgDr/b4GiYJJ9O
V4n+nTRMc1LtaM0x3NOL4Q7j9WkYS1iKDXIdharp8P2HmqNkOvTCSEJiBSTemvt+EtKotdNnW27p
jqSSV9vBKLRrKVSuDXQ55UpNl4R0kLY/3m3sQSVjxY+wfHcrzJnZxYvOUnBCtY3/VkH7g1CdFLq9
gCvQO8yS5X/nSoN0lHlvqIktefc0f9/tymRpDjDY39T+rnXzwLNh9hk3xBBgGb8ND0bCEZWIlHHH
Me5pyq/YhI9OvXLGcmNmx9m8gBKmOQj5mnSDvgfqHDUGPxfpyGT5wqVWLRnejAx+UH3Ttq+CeP2z
E9WIsjHWjMMg+AzEtn8a9VeA91b/dq1uHiWO0uwWOsXBzGZN5M/WP892OVs/X6Gh4wIJQzcuZ6S3
LRswGJIzQ+7rivKyV25V/+bHb773NsoM0W/hpCQxcC6/cvt48Ga/fyizLJoRcNDDyrQgoEQtaHsx
2o9qbRg2oWRTH+o5FYsDRLjoROU3pBYm0HjYYyXM3VOKnTE8iyFK79OsOhWWLQr7lpKj2JJS7OnT
UeFS3SzUJRjmDWljzK3zZm2TWD8Tp9OQJNPnbJsHW9HbhGybCerZecY+Tw5DdyyGU1WcI+1iqpfA
qShIyNezAtTZ+gQ0+Fn3jMYOWVo0xZQWvdMR8IqNlrBETErY/hh7bZ7EC5lH43kB4YT8GFQbagyO
6i5zOaq5fN0WCAYa9lkBW+ye1Y8kf0+CT9gJza7NVsqDN2wM2ttcZT2ZS2/BxwxJ5wrqky9O1CeN
cQ3MrBgkDuZKKBRW8zzlzdEj4SO1solx6JmYXyaL2gXJ08K2fwLnhWAdLbRiWfVQesCgnnXxPNSX
C0lM51G9NCDB42s7zvPqDhbcc6uKheI/s4l0DD1eq1uVNX1KX8Gw38atIA5rQoh6gx4qf5vzNqIn
xMOHollDQ0b5Lr2nz0+dpXP1jV2+Mm+jeTPMW8ozppCqUldvZnyTUfxmFxH0qn8sAlfRdqAQSAPa
pfUS8JRy568GQmqA+YIHWVnROsLTZHGVGZsUoQDVMmYYY7JIpdJKmNvBh/hF/y0Wzg9BBfytujER
7eFZeW5mxCD0jkruJRA+Y8LvnebGRiYSjbXEixtGFjkii+CY19w1FtY8GG78jgZ0znDDRB2jgDR5
hsbsfXwZVFgs9dBiZIvR9zglvjx0imw6lylRxk+cMIF275TJZGbvEqcdbVoI4vt04memCHEVHBmj
Fun6mFfhTtXnPTrRCkT83VTvaXXvhbPIuNAga5q517mNTxRzYWMNREqQK7vjygDKIOnFCGjesb4h
/wFlUcHTmAvUVtKjVj+LfR/8Ubs/dM1JO1XMo+r6rVt/meH3mH2SEN8Vd6hovC4ZIuGtI/mMI7B2
OJnRmxsSVMd9P7knn9/8qC6RyuP1mGPCoEX3ES6QgpFjD9omwSJCP8AuAQznK8zFyA54LVgJ8hPq
+D7Ed1lgjXNPOVv8UyId8fcru7jdlS0+TDoim6hVlm7tKwoB2TnGQaw32Ny86K7UD1V/xDh1L4+G
Go1v7ECRyl/E8lLxMGQI1S3iv7rXHUPyL2L8CBNQZRUYCgbiXm2PAxcmS3SPc7fgC9NPydcMow9z
FquYrbDI+eZFC28a8GbtO8z//FxUZO6zGL89Z+Z0SeETtImjPWKYhd1Bls6SdoEtxSiuWGuYKP1N
5W+oyln6xPlmICjGnTH0FRZZ6Vb9/LOuT7pw0OjMfXe2DMJTKruN4TazY5EsfELu02sZLaNy52MU
0fdG7KLCsDA8fMpPZ2RJEE6FnIaFc6K1rZ/9Jgqp4VYNSOJa25Sl87PAbg2niP8tsMNl5L3J3bR3
kmdXpbMi6k7ixomW9s7J80R2sJYtlWxpsFDKF8lDugDMw8AbqJSrVzV/e2wZ/ND6I9JE8ve6SqxG
ceJESEWLqyxf8w7h80J5wHORnUqYQgsGUDSyY7Sr1MVmD+/BYxRPBTlbJw1j3HXCbvG5UhBY6Msl
uh5pc/iIpXXhrUJlJeerwFYlHC2YPFmUHvjckqM4nDY6oYPqrV55/ckvzmN9SbBWaBt0zHjPhlWn
ERO9bLzrZtmbS46S8tY0WAjp6r6wvyizjTHbYJ0HEDGKR2F0O9rQJVvdtL6YAouiy1Bd+uwsGifz
ecJ9SUrkC83ZC5vGW3MgqcpKKhm9qf3i8RsJQJo7jOu49SRox4qVeSzr6UxCnJe0GoM1Y94WbiqO
K8K7s63GXBvfi0XW00+Mah+zqFk8ysDGKoJxIpzZtBI9w4BHZ7qmeYiYXH7u98nomtp3UV6f5ZVo
CTmGbLFdzp/G1xKZZXf3pPeZZs3yY8ICDaBBuQKANigbk0KYFcORZgj3oK+ueD5m28zpQ6dKtlNP
/nO3saSIGXW7xYr7N/E3EYFr/saEuDa1Y7AhWUaiZVEQWPNPyFsM36nKyhUDt0xaSkealxKH0qkZ
PnLiBe3vqr0hyGEc4cu+lRfXmu9ApzOMqCm6k+VuhLbGbJDgEWoVZk7ad0cpThoXNUfswMdzBpX5
147mgU2OeWnka8oO31jL3p58Un6AUoQZGLXMc/GupItG3PfATAoXhqg6uv0LO0rVgBy12qvVPgj3
ZUKvuNX9rZI6grQBFoddBulswlJ0EUjkVNzr7B1t6uiwbe7ij5JZW02KOqa4acIdFgd3ETaLxTu5
6y3tvuzI6CQF4JtO3Tpd67hmxV/9C0m9em1elWSlnqRPuEsZ7AVlleBkbpaix6p5VYXrfFkXm+b1
IGfj1I+pzdaQadY3nrrOPnxy1r5Z+Q3fyZTHcqyMefX8nBlfSLNm8YcafEbGVpnZo/IuMKpj9ZI4
JB8/otB+4lORbyIksO4qlBcRPZuxQP0+aLYO14n85wV8gthbd8xoUCqoczYgI/cNkzDWKq98Wlnf
4Q4Bow+imi1H0vPfz3p+1fDPwb3EJofCAMukCUj2wCbWowI/1jjZBSfj6OckwOC3WoBij/GXITGv
sZ4f3xfQ1ZCLUYtmibNYkNE80WKtSlvya6n98v/UfhUCT9u1Gs8VlV0T7HHaVpht453NOwq+5lED
dCG5wDLC/SzZlcE2y5yKhxJn1AUD/0IogfHsLaRScXnl5uBfDHHfFG5trorPVtg/pb0S7I10jlZI
Z9mnXnXj7JDgktyC/GK7WotafpIAwJ52IAoeBHlfp7tGhQw1l4tNPPVf03OUlLxWpsmWwHM0V4Af
1x+y/hHVH0lup+bVi6b4Nx8qC4h87xzGJ97oCIgodTp57bHCASWeLdHzElOTsTIH0MvOKl09v3k1
G4zSwmkMQBJLqqH48Hr2wUdszEpCUOOG5CDs95HgVKGVCE4hOI3gdPm2x8wU7HUHva4+vCnSo7Dl
+m5o9/iysDL5qiGcUxcaqW/TJeCjCYV9DlLhNewbqr334HM2/ROH+Jcafhau4D98AVvX1Z+dkevG
ZNAxLTk9dTYkXjmVo8ULuY2cSuomTl07nbAU11Gx+6sL20beDo3FqM+MQOk7Zu+IugPUFMCjDmjT
VuRlElu1vPAEJiS7gAi43TDs2oEieldLNvL26G1gDN4hyliM9ZdufOVgpvRvaPRm89UJn0n/manv
Gdae2QMYvR9ZEaZawIAXRpsG8KFgPwbTVYcfb6F9Y4YpuJq8Ukq3q2E77apya7uohmMUJMmGJxdx
RHPFvwDnAsZ/uTFCR5omlHCf28Cq+o0QkNJDMJTT5zYrCzY+GeiKYp6BwuYFnv9jETMe632gx9ZJ
YR1j8AnZYzRXe7JqLzJz4t9E/P0XZFtFVuUBvFzV6RTLytCSsgzVVzO4/53XjTBikuWMF4XKVOA2
dLeWkLBm94x3ewIJzU+9/B7BhypvHiyidqXBIDJvkXfT4mmvXWYo9ECzDVvD3z6vgMVqK8Pe7UNh
XTTtou4XAzjzuTwSgOVII6DatZ7gcF4pyCIV1LrnXD70PYi8S/2Bcy0M14E2OdcMlOX5JtE2gcZ2
+C1gcvmK3tnotevjbqmPac2QnfEdhTG1vQl1w9wTpSWK1uXiiWe5vijqJeuvYcCUY2fm0/WHxf/M
dz8Z6Gm9ZfofEuRybQ2LL1vpO+k3Oy62O28TWFU4xeI7fvApiCvcoJXrYRgkNnI51mJZyPj6re/v
pXDH3eqfVTyY8RRfKsW72thCcCr8aZWdp45hblhlV+aaVXaChAKGrGLpJ+NlH5e+G2MiS1D5hyLC
ubXvufjb3dJzO8/1+zlO8Yre1FpSOUagj14MJBkwlQCCf9+GdvCKM8qltZesD3NqoJ9PWM1XB4F9
3zpM16Wy8okyJRpOWfbeUiBBgRi1nTDuwtCBfCKSiZzcYLDBkZ1IDo80eHT9fExuXnYpz2ZKSo8t
T2ikdUWqRLHRQW7xCaROW1sC/qijVE65sTWcxfheDPc4ufM55Lr18aEIDniiij1sCwepaB6FDO8c
pIuF81dlupHatLD68JHU6wkZsZcRZPMx/KcTouai2pLHVwDt+amfJVp3a58hWhWBP5qHXFsSo3Av
6gcJdETnNpOciDoSZJwoOwJcGNnhFwSgDM0NCKmMy0Gpe4x+xxLKAKA47gew+CdpTtsg2HqpoydT
vKxRvOJlA6ByKwzY5Dbi+6xtlhfvWvuYf+j1t4+awnwY2puOWHZrPFHswdzYyuWuXSmsRu6t9I62
sgrOKTLiDgrRfFTscLTlaGNW5BvTLxFBuMB9Lhzne7984+OLdVTqOz7Bee7h/3AHzx2F/cc+Rh1h
bDOiBN5Kq8OZgarlTcy30SYoT4F2xsPeG1+B/o2dWsaq2+yKeLon99ory34J+nXbBACNCEDcVizL
+dedWsCY47jEkU16AUJxDNHT0x/yllyJwX7+kRjfivDZ9p/P8r2AWJraAsvc1O7SuadvQ2MrQMbJ
t2GxHbWF/lcCQdwsAsIpI6srL0/obGupvRI2qgWA3JlOWd2JCrgnIjFyEC3OPrDqw/BRJUcHt1Ft
uJty4WgG5yQ8j0sUoMzDhaPg/zGC3/6cvc2P6jXGK4va1dtGEuZ7PvYFVc1o++F5saMKWLArnPKR
MM2/ka/DSA0fiNhzTC7VaBdX87S/eMVVIYejuzGWjv2VL88Tio5+i5i+Q84pHjUgQvEuaneBeMhc
8hR0MBVbhAamvi0Y2dHdzTYLwEfXhdWOrki+B1Xe6FJQBe0klm6MbclJwGejOF7rzIgMtQeaF2Vl
5mwal+XL0tNh2AKuwzR0k3KDbJ/ETWT7aEH4Dia9I+qNfB7GjDB+M7eOQU8jAm+PZfKlZp/xKtKp
kv5FCeP/wrvG5gmgaI10tzqLwa2gMD2JxKjFl5mxMfgwypNsHjIwEG4qHv3qZLUwer0La+I/ufa7
hkMRx7e8ukY82+PFHtvzUzkt3lPvRlEqan/a9MOVy3eDKIf0pu5qffHMeeFyYCxKZaG+pBTFK6yF
wdKsWum8Vlm2ruJi4sezeeJ1B/8I3am+JFGHT5LPrPnyvsd0zme3YHco7YGDfanPYGFwL/dbylRm
rC0F0pxdomVwMSe8zKfoE3FpPZ83VX7L4juxszxUzNbFjT7bvHsmNRFJOFdJW8rmja/tm5t0ANmB
BPWqKdfZcDFTyrSf2huwUyZtPhe58Gl2n5Sp6SXEs6ucQvjW+kJ/eCYDzBuXntTC0I5Vm60DESP2
+4hzAVFpP2dJJxQIAo5P8eBOo+BeccSn5bzXAijAA/dB6bvPcP/5GTbrMVnHk1diBeNF05exuAyp
4GqiSVeByCIS4D5ByJt+dFjlURdJpIpme63bp8+p16o092/S7YfowE7TfNdwI52AXQ0L9gvSYHna
OeKPp5/7BRrIUoLacfCKw5NVD2WKuhtn2+Eq8a5+QWWqflHQ1a2dDrpBv3BsY3as28t4IxygnDlp
uwXORYvguZNQx3NNluUffvrRIpGMkFWANHWrxgVv22ZT0U8MlbJnS43hlCzn1R0REakP0ezS8g6t
nYJeljo02ukHOjqYyXRtVPUCBzjyPCJ3ZQr7cTzwCKYFLFt3mA/ynB4lGC1Rnpf+ZMtSAUAShEDc
YrOm422WPwTl2RrJhaJc3/kiouCY7FZbh7SRs9myUV2EsKeNbU9VDhr1JQQdWDp7K5nEEEdItrW4
kzCiJof+eZBh+vYnWmh/9wTrM+zydE/GUDLbkTHU3ktttfYMq5ydNO34t3oNWiHfVMYuk/4dTON7
ma3JgNjSJb1wLhyCJB/MUELHS1620TqoJok6p6CMsVB74J2YxmDUGajHDT4AjEknuZvrH2QDMEnk
ncLJ9h5qh5l6kKKj0hwK1U3QHGgQiy1m2FaPdTqf84PqucmeG09ep18yHqTg+HyHgQXK9NeYZrqn
RHo7V0hHkVf9PDFtPL2/MilrszYy2vkhg6ovOL8Mqa0LQ4mBPNRLWnSrhYuDfIPD1LxAHiyuTTVp
ebPZpmJAwk8AIKuZjC6m6WbytPZwqJ7RNJTzx4Mg8QfbQdXAtKzP1Q/6lCkY01aGBZZstBneAcnA
WBwXKNq2ar+Vl3R24p5IkMwSH6NPo9ctCZiK9AdTgh/1BBZPAmMFUDcwQm7y4VdmPjO9Fit6zmIe
XBRp/lTsZp6tOrTlAFvqxa/smaRxLIb8tc45ypzFv9rA3GhIwUEySuufYmp/MIXDszxo9V5+7lR/
2UALTY+xPjcozd8fk2iqmUIHWlJ68rfOxisBu/Hgv/Kxa8yTPRYKpnAvXF2KV5qbHHdieGNCMz6C
K6kwkO9yc5u9yP3QvJreSpxn/64aH4N1Mbs1S3tKPgye4jkj+MK/GAKFKel7jCZJp7Hxiz3jy11v
bJLNlewY74K3e0P0jHgqZohPHWSsiH977WEtMtIfow98c+vib2oefowycKIxyuhM5JILpwYzYcD/
Ezl926Gwmjyh7oLLsKqXpCL+UtVUDmOFzw5qZdQsRDtJ7Q+cGIdHy9m97Mx5JlgnkisYf2OGYFMz
IOOY//JMKZJSIenIhUe67Kq4A4k4TGxsxIsgOBf+Z8DSC8xWxV1pYwl9UpvpKzNzrWP1MgIxbunQ
mip2Edj3X36k9nLaNoDkdsvt+K0hg2eae/wlF5UgZp5PhQkVWfygfGm0NxNh3uwcBEfiGRIWmOvD
0mi3mBK7Hn+Ou8z0KZUyNI4iSlJ2jvcSUUG87V+EnVa9A8sQnm/y8zqbm5rj03cyvPPWf44S6hB5
fURYfyP6YCRMyVsjy0bMhboSKS5ZXQxJGhFHONHq4F0MCd7ZAwiLupSaFRNyT3zPgUmHN6m7BzKO
lDl6dxMcGb+CNRBzvwjolXkJcIIuzHDns1EwEdntua3rBa6PItrNH5DaQCCZYHwp83GMMZ/W5sTN
SL8xeoDb8v/+WHoU+ffADVCtn9mhqdbQWaqKA2iTbGL5/TGHwv4yBAgNAZhb5B5I7WDp+BlT2GJP
fLpXGTy35Ew8y80bgHbSS2pv0TmPLfIQWGodsuLMRYnX5W/8ZfO9ckGwwTiC9GN8N2PDM7/qq/Wj
eRg1CDL2zxeluHIAirY82Fhx/qd9gC56dEFp9xirZ1/efwhKqfqeBw9tGZjrZ7N+eqtUWeGBLbZ0
Jpk3cUPaFzekKNd6v04XUrulgO9Jk7KCdkMzlJgL4uQqwkByMMAgNf4xGpvXGP5HcBnmE6NxhtSS
pds6TE71y1CDZ0dTXFndK7jExW1AVl9t5etgNXkxMCIhHuGEW0G5MmmZ8Cvz0HcXoDp1Qvpb9rtC
HdlBl/LrxALbx1YM3Fscn1v/2LIPVi1079hon4hMUiAOB6adOZEAYrH3zL08uKJ5WNSKXUMebXZJ
M+li0ccJR4XyuTpF/qlgUwJmJaCaAXNyEOfj7FHUU7beszuHwbG7qBwg5jvu9yrZK/1u9GzfyoZv
c/yKtI92eOCmw3ycEbmwUog2EZds+wlh/4EdYMpHti2Dw6rPXXFdrCq+l+baKwmBOS3oUT/+EF7+
OopyXTtnlq2tdkxdRO7jH/OtjjW0ZdlvG8NhZh4q+T0TiAd7RNmCSpqxXWFZifGwqbDF8sqiucEu
Vl0HdHOPkvhC9S0abvp4KeOzLh+7wO1XnbIYkfOSuNEto2SF5BVKs77CYsSehfOEkxTb+ohyD5NC
tylmi/AiQCO5S+rdr3jAr9zsBLWhsZtpO/G5LVBsHIg8tAiXD3eryGMxOUcoTYKvZcCsnX/7KyPa
P4klwov11yKK8UUtYCFfo0OQf8/yKyjmgSdtStED/jB2H956UCb2Rw44gEccJZhTLHqnJKQCEEWD
ibp2gnH/SwtqTwg1zssaDGX13evfZGV5l6S6iqRwpHY/WzcRl/PklceZ4C4/RBQw/kktsaO5fuUm
2m4ctxobBQPd2ruqoZybRmZ+4Xi5MwOdf5q9lF6N4hLGBA8DXQdpBIwModwaKyHfw0OMkd5UD+Uw
25sBWJibV98bZoErZv5PzWXj3LSHLLfruQYPpIBNQjDrMzuiXb1r+x2xgSU6jeUA+JCNULlJ45x9
Pgidde/ce434gD2bWLRVKRCL7ABTd3wNhYdvQOHb0kTFsEXWgcZkBFA1EHun4SealHUeWZO7X9oY
1oY6oEVkZipMEeGljeUdKz6Y+VRzy5ZaCSmZO6huME+0FUJOB8QMSGv1PU7nD2//NA/JBku+eYhn
IIKmo5ClLIBy4WIeALQTN8PCdbB9wp9gFuj/3FrcUCPvKMgF866BjDXNJyv8nvI2krdqvRXrLSlX
rJPn0D4Q/6HSBBRMXkPt7Wm/hiVyqF+D7I+dkI/A92oUmyczPinxKbVjnJ7ZesAaDYkm4lX0SMeD
yRBeOM+Gc8qVs0V1nwFXsgOVJPdDa//VoHzY2JalK+9dhJwWD+AEZCNeaFWli6G7905vW0JEvN//
P85D0qa4jjwZfFBmv//3/zJUEhJ0WVdlTdZlQ9HUKe7jfyQkZHFZFY1Abx34C7Lj2PiTI+eTcF9O
+R2IzoBpYhqFFFg/Irx4weeT83w+By/3eASjy46KUeRParyQTwMfUuNL3eJO/8GnGtIRfGolQZPa
ZyCEF0lwjPKTll4D7QbAwY4XvX7ojGM4nATxLPoXGZnCC8RAOgBQL6adpwIyBkZcR+2d1nfEzpYF
+Jeb+ol2YC3Ia8w+RMd43QqQCQsOXBtT9u8LZPBEkMx5PpA4a6NNY/WUcLPkFh0MCyUQFGyffpqY
nd9fnuYlLK9tdJMj3uk3s7vVMYm+ajC3gca/ld7NwygkXLSRrNVTKR8Tn5S8vfoEg7TgGPPglHfL
IbBmxN9gkiStstgk/UYLHHOAf+BEJ1X6asfvePxWou8GD3XyVWsfnf++PkHDlZFW/9Y5skMIY3av
2fiBFVhe8trYIcv4/1995f+Vj6ErpjqTTF1RJE02/++rH8dyKwU6NESjcmDSTvsHYzOL4MFPllQF
+TcwxPIb+h/L/xg9JATH75D5k78CT14XbiHshdkmdXthX8qrVPtAbqGBT0KPG77F9zreN+J2S1V0
DfUTSVrQSzijeMFiXERXMmP8+9Zk70//U6y/5vv0zbC2PwBJBXNb+c3q/8SQ7Bl/aHxT7AzyQnIZ
+wsDMomtaHktP+tgn7rSwJj/Iujnpj4JEhjqAzFFYbTPCbTCr8dG2jh4w0n+88wfkvC+OWjtFono
SoBApa2LAlrMkjVw6cSjo6FLXoAFoZbkqDxkL+QH9iTSyQE2BkTzOCJpa5gRfKekVaNqxJszJYD+
8yMF0yt3+P2joC8Ra71k9ugOi78DX6C6WOeJcNVjZbB4j2cJUu5dLG3lcDtDq8feWV7XuKKpd8IF
ziPMgcZzPq5+QqkNKnqWo1OSKHLkn068ZnD6yPstG7iMLSm5Db+NVVZ9yyjAsOGU/X23M/d5axN3
el+04a0q3gzvrtb0Flq2NTN+2a7C1Yn5K8Ty/JD5P0P+3s3T0lIonuwRnWAzJYGn9kTkAnANUIPE
XCKlOhAUDu61hGEHc0X29+5sduBrGBNlCgsDv8O9/AbbMOGC/pM6jYit6ObqYRKxzewE28XsVkiE
Ln5lprvTL8Y4ZbM2zLsYmoKlLCbgiygezZU6+7fyCRgnzL5gZzDqUtgOz0fxgwWQkt6V4caeKqmn
PRVLG7yBL48QUTcm3Jp8k2sbTN4MQ0rHA2Q2QP1xisFJBocFVV44f7HptOuB6jHb1HjQALO9MhEz
AGzYzqKTjvnKWLJ6ABSMYhd1b7kOQUukh6I4peh2LTDkR8CMRERSfXOQltKJ4jH6P4Sd147baNqt
r0gAczilEiVSOdcJUS7bzBRz0NXvhyrvQf8eYBowMD0z3W2XRH7fG9Z6VgaAecdrNZsQOXoXKjf1
N8AzZQbrAWzGKsKANY9r18QcTUuFfYXttfu9EasgCSBGFSwExSxFzNlPIpMrxNMdRxaaWqoTlJy2
zv4IoRriTOyDpdNl6385N+T/vjUMUZNFSZF1TVBk7a8QqFcVN3XfKP14bpRf368z9TIFMT4kgEOY
acyTGF4ECuic/c66Wo8xdngUGtDB/EwAAadAO5/PLRg4HNlTh8hd0cL6hATrOhK0P/A/MW2ZXb+J
BqNCqRyV4y36cTqSiJXGpnpuuydZrrsUaRL42F2R7xu8C/gOjnJ4NNES+ocN/J7bwiMFDWe7hSG7
qabfUUZCthreRuu+tRW4dG8fQew/jOZKmKAh7fLmbGSzokfROCWErcj2g4DN9uKZt3ZhiGOMnR/f
Xv0tfk376JLCjGUfhGVsrzIUsRahYHfzBJcOwVYI61X0HMSieFs2RMq19C5KfwGe/dJHm6kg7mAT
epqlobHZFum+KI5leh6Sq17dnuJd6R6ks7EVJdHUcNsBaXQ/GXmUOTv/yukrKL0LxhP9WnyuIUOO
9J0an+yaLpdud5KOkeOTKyAxX18FkNkBcLB9qI5EAFdf7Pc11Kpwgjftc+u/tqzvvQSl9oFRcxEe
q/Iw72YhSp54NX/knwLxO8vUX8Xdw4KLf6wNxl2HpjssrLz7Vfm/kLNFsFRs9uDRl5exlPxAuIzE
lWPDh2PQfSnJUZd5IOxvRwsu1Ea8xvK0JCRXRiC/NS9Yq3FQ+ZJLdlv+3JbsPIedZ+6MXRvbCGvd
unYNEz3rJRI2oAYC6WFCuNKBimDcsl+EZViWQKM9IPGbujcMNVg3/IBhNSXNIi++0L7jrAJx09Zu
BS2IzpblIJAvEDjhVNOOUXt8MVfZmsVe5KQ8FfUhxvwNkY/R+duCSM+SeouL2k9Lntk/SLw82dpT
RrBJ4gTWiUHs4LvEJGtMItMNAqRK29RkKhFavfEo79WNwPHKNaCPFcDgIbacafFGxG4NqFPF62dT
ArAjz5f/+1VWJPm/CkBD1HVJFA3N0HVF0f5vCdA1gRcZdTfMinwqnproVDQX+LL44jJGVOly5kjR
aWgu14GMM/p9skSnhAPA+Q44zUp7pmRXFITM0Rg6mESKM3finXQDMC/KnOrRU0fW/jhI3NYAkfjn
kzHGUCBoeGxnn9MC0m/FMUx4ERtbjo4/HAyf+QaBi7y2pY3FcCMtkQt+/wuZTC6umbeWuRbOmXHp
peuL+jRgp/GQnw9ffhAdJOn3rLn7ZF94F4F9yhjUtdi92qUy9XCpequXaQeNLSHRgVMTrALQKZTc
ZyG5FtotiR5+jTcef9U+zT9b+ZPaR92I6qZpN4PuQrl6eWAsHCUkeZrtnQvHssBIpC9BAhvl8Sme
nQlizQuQBRjdHB7IhBXoW5XLxxTyGYWWR3vSXkSssmylr+TOsF70iCyo4FmvygoHzuwVWs0YMRP5
zqshkYp7ZBXVqxjblWgzO9nguFlMUrLo5mUzV6kXknkpz9OCvX48bNJu52NmRcdeWN+WOBIgQIjV
kynb+ScawsIaupUMvnOXwBdj6Jz8kKXPhnwWlFK0t/Qe8iok7xXCIVY/heON7v+Qm3tGi4xvCbkr
33ifpJ/g+kVsZluEmVj9kVkkcEC4VUAspR0XP0AABiNc/FjeBmMJ+O31QglASMwK9RcLLeRCLILQ
z8fJB7SmEVSS+/eURHrlOukvGqVJsGyfS2OUJSwSG0Kd11rPcudzZPZYmY7lVOj2nnnIglOXnOX+
LBeXQr5gMurAjtvqBDWfbeK0Q1wxYja+KU24yP6JmP8J2eU7og79nKATRDavig6SKMSRdfJ7gLpV
+cfam7LOyy0c/R3wRM/m5EK033RL2IjNO7+9mjGESCz2E/1optRjaqozCENS4v1jYp5AHeRXl5uc
t22ctQ7ln0TtFsuBPNWCo1ofDYv951inkU1pYdv2hi0V5S72j6CCM4wzB5eGnJ/OVXYv8SH4n624
5FdQfhEOaxSHl3RQpcNEOmw1hk/1PfDv81SaVbLb8YtsFZAn6CDeWQYVMrlplbhyzkk9AlCyclpo
84KvMhzXhUVJRs5cGhWri4jObdt0exYuaM1l/yRUJyM+l8oJz268nQBaOvTdwaAvbvaTcF+8P1X6
GnWmgvOKkQqtTXmP/FSe/e9jTRb+O/mPY800NUFTdENRhDFq9R99rf6qRC9UwmEmWzl4iXJOGEKD
XrQ8NsZJ3mH4pYQoXjbIa0quby03Yo7grBMeNlPFWTfMC+nsfVTiAZk7RxLTBXKekMUy8fU5p1j3
BFOyDRjdEjxlYuwFvB6594zgINWRKpeo2waj4LdwGtz9Gn3Ed+4l+gjVIAtrJQgrCaomY81HBHwG
LwaxU/hOLxPU59ZdUscRciu5lb+pyJ/yNoSjEUGlsHtYS+zcpDFYD63tqI8wV605xuqZrNJEu9rq
9RzRDpISHy8UYRCLkt0QeRbeosYjG9oy7alqB8jZsIchpcfNXqxbfU2uWIqQWF/jZ2dh8Tq+Xsch
O8YdUdR7JdwP8tYU4AiNI8ak/g2MNgdckU157i3p5yu1Jvkyu8G+pRli/qgQxsR4Ktjjo30h/SFU
g2nfsiS7aICrM87ReGzVezJ8SF/04gUfDCz/ev1IeLFnvD3P+9O3pciSjGvzvPgB4ioSn/B48VsI
C1SK2LzG9wvgROmyY7B8JDAuVl4cUPkyeK5Bo0skF27kEFcJ9ZDTC0tQF/QoPl8rRSnz98iGRRav
mjv6ZDqtCrPke4ESm7uUv0SpR4e40ln4leOfL3lvrM1lJMBltYFTloKdW3kx5fh6SevH/D9eMZbX
sgBkb9UTgIZdzLAngl2Qv+gtFZTQ7TIVFp+5MC9AD5tOUrqTflMlu+9T7CkeOcVy0Ma3IXxAqDFu
dYytcQwQiYdrlY0BInn3mLQPuX34TLwumnHuldlgD+VtYl7D8oYZos0vQXcWvGkofWbNo8lvqX6u
MSjwRJRTwLWjzyXCOuHZ6bfJRWYJLyN4/gEBv29WdbN65idepP/9morm32myqiApuiCrGrMHWdRE
9f++pq8yS/M+7dppNOyJTo+9MbEELH/A9onyIhpNmrNNNewQb/WY5dWvLJjJCE74SIUV+bEzYSqq
R785hik81iNapO8rNNiryYJLtIe3zMDYVitMMHaR2A23BntwaakuElRYpr1gDYEMy2yXxnOZPWp5
Fjvky37LrgQQT7mdqXYYrIjCyybnik9eu5nhI/5oVFbnu9H2xs5oU+LhiaBWbQvkLoQAuYXuWquM
zKMOUDFryBEGI5F3TEiU5yx+tRHfyDFmWIVwZoclziOrNnCGFss0ld+2QcPjIrSlafeLcfyIb17n
l7mtXzvtuSu9bbJV833ItGOyq99+0L7YFtUGZbJpbwvSw2bbT1NaQjWUgqWpLdbTXtpsP5HOJuPz
95//HdZXtyvLKbSvkl6tHBUhkDU44mNv4Xuj1Sjgg4jBMV/NnudRVG+icM+mlDcmfM2L/ScqVl97
BHFraxGKN9ONfB38SsyryVtLQ+IdSe82u9F7ohKOEyz+5WFSxnjsf84yVXpSU9EUgaeKoZbw18NU
6G0qFIEZzrB1jVvOXRfhMrVnJITAkPueZQ5kBPJU1e6dMnUvkQZUk2Y2xn1if46GUz6ctDUCVmcS
jXkaKLK0t7TyFfN9OhgY9K/M/xGKUO3uSXoZnkyi9i8QN/PeO/jaSSkv3WSEJarho+ke0AaKeO7P
TeGHlvx4Pj/T8sPCBI6IDZsP+QFAvqZmfhP1s56fNHkvv0CCjQUEA5/gN2jq214W1iAY+okrmdA+
zdTRMBA1lsgSkmLKhypzA/xTxB/P4PNhIagJGNAxDTFWE+3e1YSM3H3yvi0OIMGwMc2ltc0DoBPS
9Bxhb/Jc9s9GfUgnB4OTZdomTi87temG2caDLwzSW9160S6fFuHj98kU7l34SKCumg8heLxedyG5
a8Aw9t9BONF7AMH3zAAiZCvzb9+zZI4tyX99z7qgqJqhMLc0/7rb5aGvh66XYAZg9xHQsv4jfO4e
Y+gbc8swjNGH3O96vOgmnZW+7Ce/sBy8b/tvkw+0QxPUenLy4R8Mp1o7KqhN3qENjK2JrMA5QCCv
si69lWza31JKo18tJs1UjC/V5BSbU4G5p3J4oXNxynbdtuT2jn+nrnLDkt677jCODIfQ+kDR+YOF
9XhZE4m5EOKVXq2480PRVhJbXZBsWtaH5picA4WdxfWFnks5E5ZBYmYzKlIFcVSk/tgI1Vfp/1CU
h5feBPUcgmhGx3aYpOccMf16eOFbd16+a+Sub7K82zTdRnx9lTX+fHqVMceCkC0pIspi0d6YZnp4
OJH+BT+N8Is14rN5eJNlrxBu5mb4zro1UHDYXvDYgRix4/xnKV/NAEzAmcD0EcXrzlvj+natF/7U
F4ySdeOtUW43vEwgWsmwnLZoGTVnPhe8Df8lvslMiWm2CXhNF+21+qIV9mffDQXMFJPAoXdNXEcQ
CRZwiiyWj4O5AxvXwNo5yeYp+XRB68bPxxB/yNJjzvTsjtgPozmFbunfaVeqERXYvlEuvAIxmWT8
IrbHitqRDt21Ix06zRYT0TZUe9LzoqyR+Bu+y2sw6TYnkrVRneLo2uYByTO7rGRN5QbmSG/wnxuV
9NLglHJNqLafM7End8qSg3HgP+hrrFlT/228/zZ6fKuSRjjo4M4ES64/ntIPwZbjaxtftfIW9tei
vMnmtZAuWX4BSKVO7UOhftTN42CnDbXMtlE3CeEjTNu5xqO5Vjov8AhsANlhg63KR8HQv5yvxt+j
As5XRVAkTZR4J03xff7+o6Y2dK3QvLLivWNyH1sOVbUq/+GQQ9khgoa6mK6dnC3nKsrzHEJ5dCLG
KmORUC8TgytkET73nXgo3/LahrUYLltH0Jye+GumBL2DZJYc7M2o/Y0obJs/udE1IWXkq1Wr5KdE
GrRHssJSDJgWLwbuan/RsluY0ccL7z4elPaTabTv9v6I0l7lxZq0Czjv2b0NHxmXt3CfkA9U70y6
j+KmtyRKLHUI8vK2p7IMz6V2sH69MLxXe4vg0xnmcwDWQUgVuFZT5+vJfixaA+HHtw7hBooO4/0R
soLC27rVEQyYVUGzyMxSv5DVPFcYjZgsS7b9sJNeezWdG+KsnOxp8FzDoqps0D5aqAFbBIHSQZcO
327z3j+UxZ7OV/Euz+rMCEoPxhFULfPtb+N+j/fx7W7WzNHdbGBqU06+d1bM82SWjUvUMaUy5Phm
m1qPgrNIRxSHZnULdkrr0NUi/5j//KZQgE/CEwgyKopflvc5CZweaeG/PUmC8vcAWRV1yZAUUxOZ
SOm6+NcRHvueoJheyxBCwQ1udcDkOsIZS6gNY9RYgne+XGvGTQLehKlT+sANQWVIiuh7eozcDvkx
anxsqRhxN8VzO2NoxfyZJwyMq6E6deSOGUtv82gX2zNhmGHgVik/hDmBkhOCgfRlHbozhAyZVfSs
Fg4zhtRMeNWTk9AVAKrSbGwEqPyy/EywERInpM3aE2QsDtL8DFM2igxLRZCDtR6bm24XBAlIByKx
NL5IEkqnIzlEZJhhmdzrroyEO3Yz3xGBEpTnrDwHP8GpNI1bD06DBiZ3gnZdjQJ9Mj8xcqDeq4PP
RCKrbU3LmGawiCxhugmbYx8eAXIPtyG5kYGF9RoFuO58TNRjBbmKrrIae8toHzV3cnOCYH73t+FC
NMZ1Qm1wM7C6gBxG0jUtxzKdOLLolGT/RY6YfZZ0T9o6YstFui2AsoqKcw5CmKZr3DZ4BaLs4+zQ
PWeeSWLjLocFT1ddbWdtNkprriZ2sxBmOsKnFd5H1JM1oSelO7tyKoDhEg5EXzlPdAFIKYjQWmsp
pjtmsFNENyoYAqA7ndPMw08a8VBaM+F/8gut99PB4/R6OxQ8RIlv90ajOxsE7cngEHfPjAz5SAI5
d9nzK1hKeFzeM7JCGGdkw3NeUOi+Z2QxVS71bbwc/KmknlSPu/fiU8DNib5tvCuZS3l5a5nvAcTE
KifbrUywNkjmMRkZ+sgwsYoNqrMGWeeujXaxhhhknjRbpAqTo15v43aD5Px5+bVSTACq10i6KO0Z
iqmyJ7FCrbZJvHl2Y8zH0MwleQ7pnaEaAb8V8yKkZ6DEytX3Zs4EkQ2h9DZPMUOUq/keMUb4hpmo
S6VbvdRdEe/ZVvrxnm3lcfE0XKKy+p/t8JUJP0rp89cg31KZq/Ii5ydv0VZ79KO0yM0iCN4tNDwK
8M7vbeWoXQJM9fpz/1pPBhyS6+LgdOa1tbSaFGPkIYCP2lyqIcZMQVbkCnHQJJkVxKGkOwWRJWBJ
KMWJBec3IBuimkMTDKQDssSR7AmxnEhvedrc43nTY0RcE8SVwjCl2SiXubZMcgaz2IhsoWOazMTB
ThQojcQl2SZsUtk2WruHpLmS2lUxsZ8TDJd26NuUL7T+q19FtD1K8ikvT8/sqLWH5VF+rklrhpBC
ZlDcL1urt0SN+sRhowttUSX0jDhHILzZmDUDYrJlQYU6lqx2dP90MDufyZ14BtXluqW3V6ujGZ96
82QpnPNfMFxAnPP9gOAKJavQUfqshHJ0NSBypyRH5I4FAY4+XyZb1xgrPU/z9D+HfkAYNBsXcc+h
j/Y8sOc1TzL+K2+JXY3RZ0Cucjxtkj2SiZcJj2kq5a7GRijdlOlGFKfRqYoJ4+F0h7Ow4ZZ7Rl9p
8sMoPkr/8ar34FysX+UTbfrqm3GWOeTNjLEuBbPw+TdtJCeAWFjy/PEAMP2wphA8rBtPBoBVnjp+
wOgasiJu36ERaFa+h7rschnqohNTCbhfVUSn47XIhNXcUiMeDzurFj5s0S+kLC2z/MyROif4ZONM
MKijdE6icfK6wbbqUOmvYHJx85IN5ZOR6vJnY5T8/W7smaNuAgKnGUJXx5gjfOKyICr8z87/9Igr
nswB1/fY46e7SLSKQ/MOPU9Zz0BlZw+DEJyOPd1ErJaPUTwtoUQaC7E8teA39IMP6HvpNRsfUbjn
dKHzyxIe2kxFacIaGHCrvoAsSW/MDjtCE22DsFU0PqmVoK+WUHgnCbWOVRm7rDoiIYKmallhiKXK
8pHUb4wQOOpuyQLc7cmwzbaTYaV/5HMBUEQFyJoU8WmK7ju5G8Y1ZxW1C5Dpa65MwRkdjn1EfbAT
VgUTNnwob1ywxO5CGfkwfBkMtOTlEF4ag9KDPYt3Q3IoDzu2Z6Gwfwp78S041IR9hs3Tk69FfCma
NVg0/3WKspOMNukQS3uB2Lp0EcqW3rpZ6giCm6RbOEDtSFOh3iAAZos7okzXL5FTfKXV9udE2An+
Vg03zQtj7vypfw36V99/vpSHMIMXh3ofnOeIcfaWQKpSBJAYCK1L/qL1DNULZO7u5XqY3YrPIPtR
xyMBzhi+2JXJn3bWEhX1SJN7014jFL39Uaj2wnbcXb1xmehVCcWZKQkJDmBS56mxVQFQXrlxEopQ
A2jWWIrOIgaEpaOWa4P6owfVuC9IWTBO3PLKcqPzd6DW9SYuy6t6pg/b9OrDfCVjD2SzZz/nYXSK
LTCgEcTLd60VfPjiD0n4YeMYvJfKTSqw51+eP4xgYTtVcg+LG/gFUnWx/75I5sOXz93J/hPAEdCe
2JqU6+/lUJ8TO7tCrjuIBz85aVSQZESv8OKzr6YX6JcAHWgLPJhh8raot7OpYDw8lDbt2ROmhbwS
ARL8qALExKhn50Sw44s0hLMS3soIdacFhX6IFi/Tfeo4lvLkOlQ3Wb213eMZPsz2IQUPL7nDb+9d
WKmUAuQUhLB4fbvulz0EWul05duwU3FeOD+fP+j7jfeykqm+SFZpbjEyVAC5ZDPThjNKcGyMHjZd
svpHvXx3ENYH5KQQaCUeGqUldXikjhtkGvGDGwyxRztgnyzwuHXqgrU6I8BudLrCoDPm3yOkb8Ej
qgvSn0GsJMqcHPg1cYo1TJ+c+iblgHBNgCqUO6QzYjobI9r1ZnM4dBaf4NPlJ5uwvOvXB7S3a0ag
0AowaP98tedXejx4sFKcl7KXgl1XbQvT+Zd+Sv2v4aciyJIgiLIqybIqG39p7yRflTstHFDd1VMj
Yc059xRnFlfbwAXLQoiAkYKicKWDAyfi+btWjjWEMXEpkvseXe54WPyN9Ny2wwIaK9JuYYMf05fP
hXeakB/unTREhhOyUHcyqYnF9gXbMkWof4mfp2d4ECqoN7Maa4sAtMNJ3oJ6Hf1lu/PifTE1EET6
EPqdZ+7GjBLyUXWA2gA/Il84kyvodeqUSLGeiRbgL9kywmtmnCvvKGsHcuo4K5VuGZVkndvguqTC
bkNUnLMKpYF566cwkkGeTp7jTYLyhxAoI5enE+/2LShmU1Xrd/Z/4ev2Kq+sw7zLZHL6zLLZ51bG
nGdyAM5injYYIgj2u6XiwZRcFgvztRYax6P9w5Wnbzp+pninNzsWDt7YYAfqTVZuQ3dtmZBLF7U9
V2PIAqwdMPsGBRFwi2yREiHazP/3l66+v9R/Dq80STVU3TAV01R1SZLGxdU/mmi/l1uzzuUQKuvI
94XhI/YLkmJDNknvIycoNtXvFtMMGqKC1+Y3/wF3xUU9w/uja+PmKePt0f+EWaPMI+mZXF68oi1s
5W7WUdy6RbVoiunHTMUXeMrCS5xfsdviyxxICrOuannHGA20RztA+yf5F+kRijL6GBkJCm4T73YX
h+0dDL4yH7z5k/x00hiQ3RPLYZ4gEKgsVKE5F9N7VBw08YBhSOSWiVzMDXRmgfpFMhvLfEzDFasv
WANz7UCWbKoRwqz2C5IvOGMHtuFQ29Cz0T+h3vyOHiDp2Si+cu1rRPJAK94o8QnfhaY6KpFtkDrU
r0Sy+FSCGf/aFJ87qqCpoc0m3LgvCIxHOsIx0dskOWmHXJAg6vqIctAAKYIufWoWm1p2ccH0syGx
ABOZtHTAFRrxgHY3x8hKG1UfkTze+YMRzycyJHM2V3jC5ClbslU/BASfuPSKWY/WOXTLfJMP256s
ked10t2q+aYDDafxp67mfMwvRMqTfSTs79Aa+JDMyIUGltESMt4HkQSf5t3YKGuDmOTJ5wvwQvoh
Te9YqzsRFzYLLokUy6OUnEz12GHfAW4zgsTyrfiWFg35lh8lUtBFXIb+wtywyk6Vcij9feHv4O3k
mAGyaSdvSn0nIgi4PINV9a66Uygk+lquwfc4vO/RbCHXN61/dAWxGF/F9Eyhab61uRDuG+X0VE5l
fH6VJ+ORguo5J+VpMhyF9rD61TwXtaN4Y9xWDW++gp2xooSuWYtPzfm3TpLdHRhCdncTfwQmsxgH
05UuRQLk3whEZfdlmGslJGexnRZjjjHr9jmS9L0qrbxFXu3b6CRrsy+h30oD0UVHqTsBnWzFR1wA
EmFUMlInb8wjEUpSwaYurBk2eJlVzYCaD689eHP+JgpwH6RLjEvvE/4yMkvKS0SWHdYwxgCYlgDV
6PbNRYJtEvbGCHHtwkjfpN4GjVTx3DXP0fzWv3YQxR/tlLTC6DcDUo3Eh9JGJyCq1subY/2g+sIz
YrHoL4ZFFo+ZR3NTwZKN/eI12kOUAa8cljgm1CXOAoG5tNWiQIqt7z8NUyjma8ydqfZYVjLSRmRR
wv6BhnBZSjvEoP1chFqR0z3MfHkqGlvFKu4Up4RI8NuQFQDXUpksiCujKKRf46eBTRlJ6xuar/D9
83TP3Wv6NHAefj2mhMvolbuco5lmCMsHAatnoPU0xtQNKnvWnYIxtjPYdnu2ccK46QSJCZoPKCiW
zWFA9+TocODSdZusvi2biJsw1wSrE+6qkskYZpwt2850Ib1GBpbejRuHcBZQbs3ryzQYzrY/hcQi
1figac2WqOCR5JN5M4q+XlsXSdyfdDjUJBrg5vGbS9DSfBtazlV/00BnQismjJpI6q+Ualf/ep5N
/rQGY1dYv3Z2VIqHmWJ5PfvJUaMkE9wy3Xran8RGLTmT2KjJF9iycEVhnW3tOh55H9goJtE+IP9X
2eHrZHjdblrdDZ4uRvcBa2W1GwOC4jEgqG4O/6riFo2/h2njlWJKqmmg4VZ0FP3/90qpWHz5T3GM
GDDnoVr9wfaJDRUBGmD7RXdmnJBSdeIjBNHWkmOgkXY1nkGJPK64OApfnESc1MkC8EPo39Xh1irX
3gMw0cnrxcfLXHnxarcRcsfAHE3BX4/yqQlzWH6PAp9WyQ6suuT1rZ08KuJxsh+9+CN7ffnzibLT
lZ1W76QadeeWnpzOKtRdRtbKRtBc6xj26zFfpRmJ26owBy8KcduScktHfPJO8CCEgXTSkM4zIWRy
bLpuGfVPsC9B1Zvz7wAVzhDmJoq1x8zDu4yZh/8q4+cyljzCtLHq4fuRD5CLPh2g6+gEYRL95yFu
kzUPMblI5GA08HP+RAp5hh2aY6RQJC+pYGUMNstGWMT9Yoop1Gr2YbNKhlVVrqXGaQu3yjZtsp2o
WwiNb9+3HI++74GtgxOoW13ZPuk7xSmrM9qEHkAr2vF3VFxJJuuSMsTLl9/z2BcScDYTkj2jsstW
BnxbUucdFqleNhbawL1ydL7KOv+X1bwk/L1l46nioVINXAOCLOjSX9tUPyh1qTZ0hsiEfbxJhtqw
gmRIMJhqXUEvw74MuNjyAzqYYFiE8RhJECFyIIxkkzN49TbYw17b9rVF/AocRZjeuUTRyIRYmOwg
dgWcM2P4ShZfDKz9wcycfErCh2Lce/IYpkj0xHq0AwaTUaInqrbSr1hwJTMjP9b1SfbOE/kCakbw
rjJTOiiKtvJ0s4mzQo7FLXw1zGsrXdIlbHbdcyqGmpGzgg3ptp6jl6PYHnitSROJtS63SFTmY4WU
5/qhM3TLnA3B4ldFqCeWOnOGwj2m+gqmPFujoo0SJh3vicIY11RCac+XnK7u0tSnE23GsAzXEEOv
F3ra1gLlG0JqYoTJxsOyyO/r3rgKTH9yBjlgB+Z0wkckbHMg4aTOFLtC3MrSJrFFllLeMrKmbb1A
KEIGhpjMWdKTRwW2QerGJf0kHtOoKm0pB3/AhKRRxTvQhEAbvtGEITqyaurxEGWrSbt6/f+gKdhu
6J8TH7/ykqCpys6el+shULZRhP1qJHmDqVbDUe7u/OyChYbEDq62xTl3SOt9TtJESODDlL7lf9fK
kjbaT/6qlU1Zo1rWTY2qWfirQYoLz+zi5jWZeYBELAgkGFdBZyr9GNtwn2n6NshHUarRXNDbd80F
fAtufDiUDO24qPRZHrInJ6lkrLzgtUTlYXP3u0+p/pFNPuvwM0o/KuOuvthBXhRgvtZmwREXsQ9E
HlqvJBHP3/KJoKmws1kd4O3aBN2Yop5HTI0dnbBA4Fa5e7bS7IcQfxXsWu3zqiCN9MNXb5pyi8pb
Z14xjVg9Qt9u2o6TRp0c8myaZavknfUet7ZozoAsVwwz81Xar7Rgzc6q2uy68uIn17K6Bdn9qd5S
5D7pHVOzbx2TiSOJTl05ORtcninS4xlcPttxcKlju+7GbByia75+aQ39/yJ7j5ix3SPKfA0rsjQL
f9amP/lrJd11xg4yljjL8QQmr01IOfK7VO9L5ka2gR4YBk5+hto73q9yOib4RjFigmXok15AJmtY
2f3vdnJLh9tkcsv8O1R8cEKDUw0OGV6MiRj+MCYqk9Xl8ync1i//HFlziXiu17wv9rqw45kfqo0Y
Tomfm2jYKsbotviuCbPLNBvgtqyhGL7OmX9T3jmcefZjEv58hT+F/mfGpb9n0cUN3NfYdLZZtB3I
f8rnz95Vf2bR7PATtk3WHvT8gwUFMPm+sRlS5MHeSRG6HmHlN/xFDn293Jg0izgL430S7/12Hy5+
dxZxBT7RPdp60q9/R78MFZDQwziCmZVQ3D+pCg51uBchQ9tsmrwnaa8btdyp4exfF2jm3/JGTTJM
WdAMBC+6ydk8rmr/0UX2T+OVPiWU7M0AG2GBshio5Mz/HclHgARqv53FA6XzjP/PKBbexZSPlXju
wXh441wpRvTSn5LVfXjuaUvE4qAXLKsCaC2aQ3eIux08aiguIb/KEMxjG2n6uOLKiLPhqVtOmJs6
IopocA/PcWE7QXQkr1Eoh0DDzFWIJz1Z+an98pbA/4XTsxpVMrl66Z93o/4okq9A+EKs3K3K56pB
JYMYmdyejrzbFdlMxCBFE8d4NOQLdAe93pOqrMb3iXDJnT7Y4d31GF2U7p7OAtHUf+KfAGV7/bZC
oJvP42qNWMbifKb0ztKVmc2gjTct98CYdDWBcAJ2ox+LB0KcKPuprjUyIvINoj+xcgVk3NHHvMdA
dhbbS6YuSs1BvkAaLmi5Z+wSPI16NkcW1Cx12F/C1hQ3YbUZFP5Z1w8cM13Xx5Rxb+CmxibpdhN9
r+bHXj1R1TL4G0A8LAXATk7LrCV2vrNHtcr5LUkXuEnBzxnZWfdaudXgmturNzcAdZ+74chzPAn2
sTUbZ31AGTq4kv9iDRCl/3rKZFM1JG5/TUWgpyrSX4WlODRPtfeeIjtS4jkH5B88TheySEENzEK4
LgozCoe35hpN2+bwOjXCOg9dQsqZXBDPs8zuZb8YsRJDf2RuWmCaGgemc12a9o1VEwrjH9WTWczu
nSXU+2hpRIco3DcV1ZOb49/E6cEZVdBSLJD16MM+YymIT+o0k/Tpi5CEwe4OQehqkmCxvO3IS2UT
zyCjY247m9VfbTLSGiZs68XZ3WHBjPWAATBlsYRufUZmEhgFDcoSnv1sWrxtU4I+kpFrWK43k4RX
0RLbU65flAQQ8rqDyIHxoHM2M3rKL+JZB4RRrPXzg2o5g7H1r7xmdLyL9MeMTdgFvbPejcDYGL04
f6jROoYELvSmhWT/nPFbMtAMCP0b0zoYCtX+zCGoCRo1E1Nmw50wDqkn0h8ytVihRuKkmjM0rbxb
D0wNQpL0wJlbNryXs83rPYWpagiDLi5N4fnrpfwylV+9/tV89sLWlzYRx6ziwtplXLhUUT5qi0xY
4D/qyE5CuLFopaM4Ofv6lNS2p7bteAn0jaFu83j3nYOODQkNuLozon1/YxHHSFD+x2YUxa6qLIlt
80afoAgICOYoJhZE8uaMMaTmMhbESJB1buPPsNDJY9ggu1UWcJbWL+NNQ/RpchfCKw7LmsQupvVb
Ag1U0wmj+UResvt44effAydtp8egvZLZMw4WJkslWxjaPNG5EJd0DP+PsfNachzLluwPDc2gxSsI
KgjqkC+wyIgoKILQ8utngex7p7varHteKi2zLEUEIc727b68HvZZuHrWAyrWN2oD9l8MyNmG49vN
8kbRkjr8J4coACJ+XhgXyhwIVoIGdZpVa/drzWJO767VeGapOKLfU7c2d6rP9dwJEEIuF50Wgz3v
1Z5nSUo2ymakwdW52REQ0WJimQ7TTQuX91Hbhr3v2KrUdqyLds3md+JUxwZj9DdWENvYUWOX39c8
dnQCsQvY8zR41hZGayL04qdQ0n+O99jqe+v8+0x6tfUhbP1zZKwhvVIioEu7u7RlQmJDxMQ0nJ45
fUF8JU/lwSswLpvfhBeX4lMLQWiahBjfU1zcOL2eX0mEHeMgCf6C6Hux73EVLnwxsvvbGzmGuwM4
uoQ1vA65TPW5tNc3hb8gxAvG3gVyqcPkcTiW3dieWG5+31PHRQtx/dizkNl5h4SCMQAiqZch5aU3
61XJjlg2xehFM998u+kv3Vol02K3HMC+79hNeS3pG2XcSvHs9QDLEyIboxlNW7ux6XWMVD6i6728
vqvQVNCVZs44X2DlFRBQaEaAGKAHFqubR2/q83ZOduPyFYV0bhSmlBf6O8DrjhImS2bBHZ3XrwSh
37X4JF7qxGkpDPUIdVJfppvQtfbm/WCMh8UFGMwmoOuq2grORPLJbgJfy/f+O48Lwk2d9Iqs2gNA
yj8C6eNWfHTFh6a/r/1xhYw3RF86ZLT+S719ShHo5zcJyXv9GTX0pm2TYKNh1+xmKwPwbOI+1MYY
rqY4SeemgRfc9kp3KG/HdDxN1iG9zTfqLT2QXs6R8nEoT3aGD7U9BPZu7K9mck0X5/R+3g2WAKKP
iF76pzE+fmliTK+hchkYSM91PzMNchUO/UGQ952COOOlHCG24p7b+JsE4h+sz+BQPofoQ729d+Vb
Bo+EiD5r9cGCgNDNFYvNo8dR+ejCD7F4S5e/Abc/M5jVWSmDSLo0aaJ7tJEmoA6PrXYstWOqHQPy
Burcz3VX5m54YMX8kWwd5r/DyOdVBKOeIrq/u0n6CqtPaXy/d6/pMu5O5nzhrqnPVAyfkkYxuWjR
yxsVmzON4u3ZOBIv+T9AL2quKiABy+FUa4QSdpCXKi4AqGwP8+FGsWp9N9YzEYmqTYs/NC13hoaf
w7nVHmg0cHlOpLrdEqvurFzMQtywMtO/NGgK9KLlFrthFsNl8mkJ+sub9UxC0yQJ5wkjQTiu0Qnl
Yglg7Wa99YXfjnvlfsDm+E++ShrTEUQV07/RxkMlUH603oRx3n9r/X02iZC1juHhijAZEQNH2pOt
ToC8FdZbSd96H2PLq/Dn3r+U5stoco+93IaXSLmm0+V+v1CjkZUHs9xLta/nGyG1eAFomN1XRrSN
rfVQbE1lqxE5yndaPzNeF8ouJzRit+2BF0GT8Pw5JAgbyr5NYJj4iyVWirKDobI1FhuVt14MaHq2
mkTJEhJLQXapPosGbjWqRvH0726hz8N/jol5//iRYQNngbeI6YPYyeq7oZxXb/FtbVl1T+zVQ/XV
PEpRc22bsgQUHUVkz/4i9W9vFlIqKmBozI1dRO6Iw4Kz0ayYJvPi9V6+0hwvgmkkuU22RH79+Kgp
mhtcehCmuW0OYmATvg8rgIJ1wltsec/hq69p8WunY16e3t4mxNzo3Np3rFr6n9T4oxc/wlosqI2Z
u+roSltNy1v/UvVQw170HghhfC3K16F8VctXvvlC+qJU13q6aMmZZixxKzTbEV9+vqmFNcTw8UEM
n2hQYy6E03iJol2v7oBJLMYZ+y9sgR7V+GIe7Hbw7SFNSfeduthuewsnPtgYSXPiwhEHpwidBuNL
tzNWdyD5wotJ2rPmgbEsAB0Fq4DAILAnpJzYerdHzXYZH8AQGw0KibTMcX1GrmQ3+aWkk2tx0hbX
sZkHsYY9/e1bBs4znESSwPn5nrMPPOv3c9OfFIgn51JzqsEZc55Wc50KXPphwRZ787pVuCro93kQ
fJ8tHJi5galx0lPDc1utiYNm0FKRmafdu31DUhr3OVvGXTodxPfWWHIQpdTmvpRAsUWvHYogx0bK
FwXnRnUF0MLeZcdEHEv8jmHxUcIK9MeqbKmz5c6lqJLXCSg/Gub12pFERwycBSdNHHXUVM+zkktx
DdnUlJKZue9z8Q9Gvs6BB08YW3l5CyEfCc/AMqTY2p4lefEA5IPHp4yOLTzHvue6mnw7ydBXlmhM
IfQW0c1K6QJvpARq0+yGE6iuqFd0HjN6s3x46zntiU7bu2xJu+ANB/Oj2WjFZiDl3fjCjcFljtlo
oCqqccBASBQfAABfOKu3ut3cvkgqhXOQ1Oojm9b0NlrRXkUoCZVTF+Bm8uNTsn+2wJNMkknISBvM
GtWxCrmvcVf6GCX6dQd867YBpVMetMnL7thjfFXdT+peJgajHjL1MLrs3TEVmh9gFlXdC9kY5x49
fWntZn/U1tc1b6pJmq4poIC/RetZYC4Zw2lG+IFVQKiWqJa0pGCHi+6VqnOzo7ZhjfxjkxaUpJ0x
EGeycDR00UtlN7elPfHUhs9tHEgPp2zLpp022zgtIGCLR+Kzjtc330Tm4iNDaem4Xwhqrmo2pjSk
bRacelqImus5mBiYbqk6snWiKgZHgE5ynrqprcYQ+9gIY439P3IrBm1nsGbRcfPgxLQXCz+N/U7x
BoD0k7Uordjwk/6gA6XDZWz14z5lfp52noWp/T/LZKL+d1/2PKYRdNQNWTAEgZ/9qxhwU4SkV0aT
RKeD8QV/ZTcw0d6J/1pw4+/927stX8hbc0QL6DZ8oHsxmj8qJ6rSnwI/6SwEgEV5quKzQQ9TeFKp
XxKPdXm8dctUBHi8WxhbgNVNsBkY6aNNJazXC0vuLKJrIvbSfZb4SumKAoZSIk+HqT+mq6R5K5KP
crnWUld9rBcjmrMJvDgY1eJwWY/OUDjp6FSFI4VOUjgcSOTbu3nOZpF8b9JiOHhJMFcX5PSGZSyW
wG0xxkvVSqbceA6LvQ3Gnn7RoDgt6rMOlGQulGDJlQ1vBAhnWJk3kwyjc2Jeqr+M+AWqsGa1t3VU
HNFh1cVMrowDKxT2KSN8sZdFX6dLrZspspQ10vhaTVZSukJH1cLOjHYs7NLlEub0YbyfdIXk+xYg
/DgzRWYgvJjCu3dFyWWsbHkTkhKbRf9Fslcfxv0SG8quvO9yeVt0QEa2LSU/FPLEm4xxgBHxf3nw
IwNzbY3SfwH/iIb4N2UV2UiWFF3RdNZGmvJ3/Uhvh3t3r83GToXT3eTeog8phnOwzeOduQ0EZ2ES
6Z9blyCiYG9/JPDpQOppoMXNiJPfMvEAXvued+3c99SkL5NEdBbjcWTOxuOp3on1jpCLAcNE2H5+
FuEfM/vUovd79iKtFtGGkN34yKPOITttk8Xbm7rNhzmP2g7MJ9ad7yYXiA580y10B8tV+q2P34Mw
B9SbP2Jujwrw3nmdpNIzsvwd8/UtsAfjeh7zr7xjJv6Q5DeZF1jqS3dvqubraOydNGbvu8sTqI5O
GXu16dOPneRHXuyqSMz1PEGh+FBSTuJf0/SJr2H3LEaMQX8/ihHLmjXoltqZlC0qa88tZGDaB1RQ
d/HKZPjaDASrNAggaxC3rbZq2WndHpS7ZN1tynoG0lTD9j5s6fxoMXSmywX6l7qDHcoK1NnS0bKA
XoulE1owlIh2T12m0O4xbbfGKb/N9NpJPWo0IT6gEU+qti0EblC52qOkZvqg6Ul4SA28F+XM60//
+dGjin/XIR/XkQE8jNWjgEL/N4UoiXRRF42CMxCddsMaj0rVbIBU8iiezR8kQZSNOtIUAlOEAfsA
eJUay93A+/vm+D7odGXxpjjadACLUgj7RgAZuV9Ufs7j9OatP3nqZA9MfgomsrTE2k/4OkpEAEe2
BRDv6lYYdjqNA6WDJj/+Lhq3Cr3rQC8HsI3eHzT+ln2b7qd237X7CP6qJ+QeY8MCGAl+d3g/A0nn
ncJDbg/OSKcQdPE2NdDuaSn8Kzynxa9P89EkvbYkgM2DDxheVRh+r4Z0lZOXRfJyS1+K6tpV1/B+
MRxV2I/0SsQssokOY51zSmm3KHYBKKWC5Ddn22VnOBVkS9nN6SHLfKn319fBJCZ25TlpSC7PybpA
ZHT1/nfof7N8qas+fl5F9xrqpcBF0TUsujqVLvsUuwUO2WtQHQTD/1YFh4TKU8nkxQNNCfOBmh8/
EDQCNnQ5OCiX1phkx+X8wUTyBxoMty3uTygIf0ZjJRjeyB0IZRP4N4f+fru+YsXOPs3hdVTfzOw9
Vt8igxexo4Xzg/tGJXeyMuNDquynZq+1fvBDoclVkC74Z8mKz7sNJvR2rqAcqERu1qw8H9ZVZiQs
CvB97+lFBq5ovOjJm7rJpj3eCiE/0MHz4Qk4jMqTJT7KXEz6fkSfak31J9R+YB0RC4MEAXTVMqp3
qu1pyxG7LxmRDqL9Etk4iF4N8dLAOElmuiurPpwnRMbFyutu9m8E/pEtT2KJOjD40zy8PXNuzCKl
bVAhzj9Qn09ZK6KxMLQ8gj40aGyJj2882pxxuQfSDz+rptmqD66d3UiqntvhIg2XSIafeJ0C0gWX
iDTfqiaNSc1Kbi3HhU/hisTlrnij/RWrr/niJRUuC9hy1UHuMTOd7toFzflGQOY4FrZqrFrzpAjn
LryU9aWgL4O136dcfebmRxh9JJv/dTXiNDUiaNj0XG91Yc02oqaUabQBsNUoYJSsr9NqPR9GmyUa
Dr8G9ZSuGYwDN8oRKPGc3vvb+xgsVaqvu5M22neutOTUEPZH0mHzhiq4MvlrMmqU5+g4vMeY4pLd
0LmN6CXFiTTNE1n7jIVRwgZGAaBbapAAmNcp220snFVoQdM50E/Rbyj8oalOao76T2G8pm88wVgv
PvPCaNCDvklpLm82Czqcqq0uPlSemZwLSavCaYWARz4wdd7fh+mIKy2/WZXys549vDyEClBR06HA
RYpJmwKVYy8fTAjXa73/EuIvIOUDrQGGLTSrsbMkOlJkJ+OtL87elbjd1uzU1K1KvKRGM53HsiWN
Rpu4numSdYGP+T74Qkdt116DGmePmPJ7v9T8VOMAioA6l0wOnc+x5WESSXKPujEKHrPw4+eHTVUa
uCVrjn5j4i9oZxmajOt/Wx9Jj939Py9W58e2LJiyqIqSrgvavPv/p/VRWGVyZOhJaw+HhJW2Abfx
VK5Q1RiDRGxOygq6ugnxEDyzMP8TnodKBOmGzsu0s2iFgxFYQrh45HQmaY5U42xrtfcbMPCYTO5H
rr9PEdRXj9I/3/+kgQZLCcirpL6Slm2dHlNQA7SC0NS8ZZVrerI2d7urN0Tu2+H/nQaq0jFGh0IR
dnEWJvqRNfQvr1fzakB+7bdkbqL0quuWpNOQ4Un6qhDgPj2i9jwmn5ge1NRextbhZ8kKIVZL9rX5
urubH+n0XjHKuzxNBTRZTM68sljZn9QJnPW6LV6G5KqWF/3ciC9xtyqpOOVIUdEwPfO6ZsGnkg6p
PlgLc4k8i0eAB8hkHu/mWzOiGrzGuLZudh+u+kd7q4aR05i3p3S3BtWW3WkGOjrk9OwHpU+LQlb5
3aOvKFQ8AxHtQY3QjDm0/YVxZTPifzjQX9SGe4ORw3CL0pWA4ms7ySK7mlZz9brxyK7G/xPhLpZT
eOnruQP0rlwi5SJUl2pxbu5n49yhsDOYE56h6e2+pOqUpQSTOXsQCBF6tDe3QmfX3RG3u5QcaDis
kwMWlrjdT8me02zU+aWxBiNxWgRbBnweBj3foXgfwo9AKgaz9BFEh1LxZfO8aHw18/7zQUR+XLF/
u6J1TVRUU5AVVRKNv5EsWzmOZC0dKI+GdbOM78Qsj9on/llNYA2+6aqteUEgrs2LwBSQvNT4yr/e
36nRwpJKjdacL8tsjiZi43A06bDJLiXEASRAkdjZ8V6eBrSe5lyqa/V7Ic3OKWAt1LjCoGTD5TTD
nGGlo0+eDw5YLNboGa4rN77kY5TSD7JMvJtPfn+nt6nZlMHx+Ux8t2mlD3N2h7Oxtu+Ajrp9+c3N
RP5vLH4WvAJ/ZeW3LX77+ltY6fTatd7n52cU4s/mCEFfK5nzHTQLmoOAQkmru+qhDkc9fZ1uI1Cc
Siv0rA7XXKOP4xERmGTyeM0XmZ/2foRX/qKaH9L0zvCFiss7fLHiOABhWqRJmpjjtRnPpQIJ+aBQ
sbEtex/HTRYgSthgMcfkGLb2KF9iMm/0qeZOHEKY2xnBtrPoxfRKnnK4bx4+L4a3xeZZ4pzSSxes
BX2DpKzZN8OqteWUzre1IV8WybWYzuYeXqY6EtKBQ3dkyYO1QYg3pLGSaH1zm8zdZLj5scjMaw6w
MpwmaPEWUVdwXZ5k1bK8JN9r9wOnIGM6xsIR4nZczUik3l4VEJWsQl3TrD1IH9UrG5xPQT3P4+HI
2/tKU/ZNWcufxQPRfxdPYnqp61VV/xnK7+YvitM9LvADRkwcm221I+6VA16YdmVkU4whUaaAqQwi
zJ2m3+2iOcfaOZlWFM6oxV5gnyL6jkVDS7e4UECt1SdxFckbAzJMtMEAYYZr2cRkvK6D9XNoEIot
FEuGhor9sZWxcD+a8jVkgQgj7H6RkjO1aYuXJrxKADClQ2AAqFpVRAqDdc6Ja9pEDFroiQPx1mUd
QnrydMOTDR4kHs0kUT+/qfo/0ehkjObAMeEAYc6T2edixNrWW+ol8aFRwUpDBnnhpz8NfDBg+WHY
k/QwTadWXdalgBpZinTGbCPo1mX5LdYcEjlgzKEUblN+EzrNXTtG8Q9immasc+GPfv9Sj3V6UuSD
TLC09QFcB9LMZ2dCpejrPz85JOnfR2FjDrRLsmJIospU/K/vQt1oonCaoHW3mh1yRE9Yd2MqzA6k
F61kseYI84/cSuSReq/j3Z1mCny58GtV0XLv73CTB/kslna5srHrsjGxMGHQlKHqfJKYDhzhfiRY
aLEbzycm0b3rsqnmD85A5o8HFtr0TnD8apaIWs+w/PPZA7WihY2m7/rUmbv+pn1FiJ2hNPqq+y/o
DSM5c0SGc9ydcV2osQX7tikPergXbclwBcVhUApurlJ6wsDhY993B9bYA9vZ7RjuSI12lNb2swND
VHaTm4V/aYvf9AVUDe9PXqagaqyzhGMpd2QCg/OFYN2b/ZD6u2MdH+V6L+85PwvsD5v1Mx6fYFNo
lsdpc8caCglt0CCKr+gCz8Pzov/MKC8IjlPtvSVU/wIdrr249Octq5e/k1H7EmhyTC6BBB5P/xrH
4yJzJQQq4RAC9liwkgRjT4MGFBQ8dgadx8v6AdRXJE8kEFP6KitLAR6xrbVLwwJ/As2xqV7F6jWt
r+L9kjYnWTyAPaGTU1txdwT92lRQwCxusYQ0WjzfYvoDFJsht/e7kBNI4SgwYqm+4GW4DgCfdB91
9HEKbWA3Q+L2mjMAqEbjDp1nf0s3DzyvusjrxpKrw3++bo1/c/3KpiGp89CND0jSMGj863XbTZWZ
LUSNKpSIEnWC8w5BCcEp6arg+16AzV4OtdMQHiPDJnk44fTexfhLkwveADsnvEPtC2jGIZmLlyX8
1LKnl6S1/FvlCyjeuzLd2Z+6es7ac92e9fj8SYkYBW2IPJ/AGQJphjNoN7aw7Ll3k61xeC4PIseS
2OfqMykwrpxF695trj/ERduua08tfNdNBJcZwSQq6lWoL+j8OMmmLcCzCcNG7ZEXGR2cR0/JCePR
s33NoAmS0xDZ4eZP2v4Z4q87Qylx/Ptl7M4DjBv1dQyvenoe6G1cLgyOi2jVm4TuZOqFYcWoBRko
am4wj3jd4A/EZ8fXSXyPho9S/yTR16hvSvXWZu+UpIfrkY6k+KDE+P32RMcWqNe4uGNXgvdx5GTU
V2fAcom+Qy+zbVAXBBA5InPosO18AT3EVwRcoZ4C0mkkQ7YnkULB77MJz8dnsOa0kElYWM5Bc274
b2WZ8mt9eyvAPShXYgHkfebUDxYWWiDVAwQqXsqE7GOw2gVFIQx447NMNN4EuEZSVgL8e7SXQOKm
OQ2iZPGI0jcS0m9K8fbjTyNhSICoTR2D2b8jp2xT293xT5mrm44Nxa3F0bc1KtMefXSZ7uIOr8NT
hhwqHEyWW+W+qWeBYzRcaWWK+wlMmuFPtxk3iT13VGd7LtER2sDMwYUSPV6U7JJ25wC+TjkDutNq
BnRj5oEziHv6BJkukF0N7pCVn2MszQHNibtbuwUVbByblnn3pcrf++FDVr6M9Huavicmstk6NkDr
v+/0+2wdG+fw9u58nu6kwreNvO27bRpuRei+uKbjTbVNlwk+V19RLvTlSO69cXNyL2QcJVeu3THB
5OWc10a30zr+iB2opsUqufmZjm2YKjgb40XQOzd5bo/RKdEAHcyBBoesAHtiLT9ODFC/kf3zL7o5
Gmia3bbM10X4IXxg0DAwF0Wzf0RfDdKhP5IXTrEkwXMasAGfLJX7xc44v8pz7+6ASfpCVJp+DlIs
H0e2o7VpEchyVJV1cbtWh4OZzJc+4SgvJ0OmvWCD40lJcETm/EqAJnVk0bEUJuOC1PPKwHKD8Sm2
oPTke2HcP4E6rJ0gdYdkyChg1ljZMJ7sDL4KJEYbnT4MXmEYsFuRL0l1MXGhpcT8jumySQFSYApz
wYizY9CwJG47SMlAFvFZVLsba+zwbJWy1eO0OcXkwch6Z5wC3vL7Rx1+NeV3jR6fboVvgN+LYFXg
rIRFJH1l7Qf6ec1RYJ9pPJ7c2GRZu8rAaXx2czK/y3a4t6Vor0ZvxuIUGRdB9FqI20UFRGk3inZZ
XOmauzXnMHmBBAwxCK+qpvxM+W/zeo98QfaEyE7+B4KJXxUIpkEc+uFX5Sh68/LIXTHDkWQiZLox
Byw5u7ByaoOWMnd5yYq5DZb2g9VWsIpht0XQhKaOUPtCZ8QIR7fgTDt/Z99QjmoCdWwYa2/E+cIp
cRlc68SON+Fg4aaCSTOBbAGV+ZDSsiXYQ1W/LsDvJdQHA831lNwf6YjXK7yntAsfjdLuim9ehjGd
GORBEfyoFu++rJT213zPjIkFIItWvBq10v94SH9W81fbLp8rw0JyupU5bWlx63J3XCBfO0plG601
R5GyFRDSfaIiQfvK3eMjPFUy/kj2Gb5i1xJ/3zHsL5lyNvRVmLwWxlWRLn12jjfYiwTIgQHWsI0i
LVVlRts12WjpwkkSX6XDCHCit+9k/y/c2MaBi7YQr1pIqvPKwl8Unf69w7PxcAEk4hzzAQItB29C
/b60aJ8JyDVJ8xEeVb78BrfQVzNuAfLAE7dAtKO4ORVhVuAy82BdVnMRMIN1186NcgILS4pKKRc8
jeFx4okEan+wlJ4a12NUnrP1c8OdSrPVuIl+sRrL4W/Q/9wI1VzH5Box9OgnYsIZ7WEMuJmHXOI+
O2kHgk7NkqcxdSxlsJLhti08c/E5KWe7Ybsl74MldeqdvpLgv5m8SgBjk9pZ9frSeIF+zlKeAyRg
ZV30cizvvWEBkjIa7IDuVHhNMR/aldG7A8s4treT0h5lDs8EbgCxLwVtRzUe2iVdG9lrnr8HOgUe
lzkLa3gxiFaySZ9D/TmiH+Zf4Tqs3pTyLexfc+OK/hAf+dz2tJUEPUmu2cVZZ5ZQg3vdspTKsUIV
SzyXeL84H8PJYWNexC936VU/zKpb5ysDh06weSfC6cTF1ZjAKAcSC4M0+/++2MB5VxT3ZlqCeQyS
i8TJ+V0ZPjXVUogyO3zpGMa4XIT8NacgPrQl8UOm1vvrPu2VyrptSp77R1G+3Bfn4n5WuxP/aBFW
TU2izLO393QfpftwjdbRVpdsOvf6aQF3JT6iRoB4b6jf7h3Wa8CG2MizIo0bmBJn+UcAxdn/N2z+
v40aCtAslm2GwfJN055buX+S3bQ0zIpWM5UlX3U4+bCwtU/XhnwDJ/opVdyNWaro1gVa8v8U9L0j
W4Ofoz9zyfotfJQOP+GXcGSJa7VgZUH7CbgdeKMzKuwUeKS7slxGxzz/q5HAai5z7ldX+EyHQy+g
LVs4eBVjf2uXaHg2mp0TJZ56EB7+B/tdhkGA6W+k+vUwvd9mgM0xLo7C4jgImJyOaXjS3wfEa9EX
K/+ueHf8zhwECrfoHD9SPU5/NcDOrR5sqn5z1wl8gvzfmZym1d21jy7rafIWGYEI30j3UsrhCqrZ
YWj3OfycGZap8ba9+c8JJCcihSVy2QHMiQ5WBryZ+9MRFrvNOeUmanxrE3jAXCC6aKjF1Afc8cnh
z5zN3RBNor+wd/NwocAIqI1nPXV63FKsRCodKvC2H9eT9k5DdnqKE97IhyI+0ItJPA17wu77HPzI
xGPwpD7MTGgQFhuAbGe0W1Yk+9/5YGGC2G3XBWbWvQRiJcBQi6fg0QXS8knnpxFh3biwmGFfMNRe
/01AiNGHPjYyqeYhWRyl8hRe65KHyvWmWcgGYXV9droG2plgkGD3CkWWrlm4bedozU5D8cGdUOzs
vZGt2Vzveta3DfrMhu2ottNvbkXt81KyTGoQI89ZoiVg5SgAZNQsXjYsIBEDymJ7qcgOOVnpxOUM
rIOlcEuBsVHf4UIHpElNmyuo1MGZBqdJNnjAEQh05z7OyE/EAkIR/E/EgioEgrgr307bJ21WlK1t
K88d5z82EI0fAoXzDVppXmu6FITuZIvQydJ9xu1dlIH/PCmJ2t/9Edx2pIdEbj5RkWVZ+Zs2mOb6
rckHUVlKXAlcBNm8PQBkrxRLQGKocFhGpm9FnBW+5sECNYdLHcxIyGG8rFXS4TKryCj77KY3P1Ff
xdvLAqz0vo19+QZPxg1xw2JNiXYaLfHWKK+z22ZtKNZ63fR74XaM7qe+OCfNpbpdx+FqmtdpCy9q
vbtRa9T5MfrLzd/tkuEnZAKRXkTjmsoXeTwXBa2cdtEwL+/NxKe5DI9uyGERONm4fZsSp7HEB2uR
sPMkOpgEOWgID9YigbHQ70ufV7Z6ltSz8eiWLbJLT4m6fBLl07RKMqcQdxk8eTReVtjyJqbtXF9H
+IXYsNWbJZeRQKDEF7V9dztunWSVBqe6uUi3a2mesDtbFMw2n0PxNWR/ehAtaX2h6FJcnPvpDHu4
KV56TgTlRc7O08ep664skWxbSk63+mC7lfD/0U8i/F3TUcy50EBRFXXGaih/V4PT8B4XeRoqy9tt
iToTo0KwH9QxJcxrCwZizC9B7S1Cjj3wjZcpSzTpNEonRst3Mz9EDDg0awv7T4iEBFz0hUPABbU1
uP0j4LL2SddDGGvzTZ9vFtMawhh0z9gvOy8v3V5xoiUkYc01upeF8ZKVr+L6Vp2a6jRUJwapz+dA
XcsnJTyJ4pHR+SbuR8lXlp9F8qWXH5M3F8ELq9AFHBoWm8M6Cw+pTEUHdnL/TwyzbtWbKzlZl/I6
l2eImVltKo02RXExb1Gi4RiX56m56MG1Qn4MrsxjBblqS7RImYWEZG/7AE9/hFXyQw4+FtqnqH3m
pBed3dqMPsbuY5zeY+XtvMvT12R4VZLXMXllsCLHxiVqlqhPHPOE7Hx7m1Sniw5qAqKct/5eGdlW
nh6ce8+LxHnj8SRDYdFUVuw8MFTAhKL8e7x0wYWCwCG77CnsPeKf1ItjuDis0sqvIn+IfEP2VnJ2
CaxePI70ui72armXcQh03qA4CkQhjlH2y14Qj6pwCNQVxYoaRYbSRyF/9MWHvCyz5X7FWBMkXkbS
GfJC5C8aTyC+YwV8uDjAnLHF4mtl3ZI7Yr+su81qWSteZLjB6JI/L4MdE0CGG6zcviy7xF+SAZ5K
ILEbcdq0fAlOazid7ArzJ+epvS9pPo3PowVn/ZJe4jk6wWZlm5PMLNkZuT2oBQZP0W1x8nPu+q2i
H234DtXPZAOHhiQaWm+xnfotHs9ssbxHjqDQEryN7RaCsLKTqaDiF+67srEM3Az1bLO7DRR1z9w+
MEPhfYv49DyM/uenqvxvrjMF15lpCghPmqbILF7+VX8a7mPZtHedMg1zBplAUYK85JL9GdYVe64G
+RrNYUkt8lO/hFMCxy9ZwFBySsQG+/Ou/Ab571q3ZJ5M4yXNLuiZhNOtTvtu1J+6/GnbP/w8XnZe
ad2JoIPNtafgJaqvpWU4T9K9dptNaSYn9SWkeyAXRrieNyzL9Z87RkEvko9GeBCtaJm81xafwXrR
rxuctRMGnU05bCN1a1AGaP3pN+vDorMozgCo2xn+YWHRTwoY3HzY3QriMXzcD36+aP2pebqX0+nW
XkiGtm5WUtroBfg4WPieiuw6cFa/ue3iNRPfwerPVRv9xy340PAlrTsKnC3OQrOl49knsv5V48O8
d8EXN69OTPb20pZEC40bg742GzzP9+33LzGQTF0yCGqlwbdmfhkUMQPPoXzPxyP8ItpaN8JhN9KA
y+vZsJKBPp6/QuuKVZ/wVTgrJRp9Vg+gISc7ho9uhhkaWGKvQwl48pTwhrY5QrFk2XzL0i4OtsO4
I08H+Q8LPQgKVq2bbyRTwbmrblF7GiWQnkafSwxN5yWUX+MrWecqd1cfEeYoY3sXtplB5Rvvg19B
/56Gr0j83BMImblh7DwgjlorOPDlD5apGBjx5AadE5tUProK/ek36EUHHlRWoe0jazXK8OA8iiuM
1AtS4Ctuz8O5dZarSlsLdiJu1du2DTZyPi9SSgyk4ZrRrnDGCFV7fpn12mFp31bZuhj86pHWV9Oj
pB767thpx0o7nsZH4rNxT3o4M83/9/SDk1oJLfwDsLek1Ad46V4aVI01g1jFDsWg+cGjmCsdvSAA
3eTelqGdKTsuy8d0tXjg0LHalZfXE2FrZThL+3wLbtLm77zTwCL8abEE0O604Pc26MkJP/5l6NZ4
owXRO92qz6n9+DlJyfLnL2YarWExBhF2/2rr7a4LthMO6/6/+UwN5d+AVZi5RFGGuo1jUKA78l9v
+SadGG0KJbRVJB48gltz2LO/qIPjLTqTcWmg+lpwgUjGk5CCUjCH/UfNjYj6P0DqTerN3VoOtd0V
+jGjjDjXdhsp+vH2syT2Lh6kr54W78Rf++X/JexMdxtHz257Q4cAR5H8S40kNUuWZf8hPDXFeR6v
/luUKzlJB0iAICh0VbtdFvkOz957bf+aK4vOqur9CT7/ibVNco3SzTJnJIWFiyc+Y2wD5VqI03gT
QQZbih9uSiTAgfYIa8FIbB18JsHV0E5jNlHQWJOjyyBdI3Pf3kMsorN7/2wXDOP3HHTaYZYfuxuR
dzNYw4FCBmfSS7a9Tg6oP8NkobVrRqc0ZKcueDiOEZK8bf6SzT3D02qkm/tQQjLoX73HfBhh/R46
rG05Dak8o3eDLrJ3FYNpuavVbYBEM7PC6MzhlGyi0R9gEElIN96S+BFraG4QiZzsl1CIahzEhCCo
tgJmC/TZ7dNz2J1iTIDKoVf2Y7BXO5huVultyF7OPEKne3qaMPkQgbxxzS4Xvy5/ApDAmPna3DVT
AKJM1XEgIJEDbqR7QZiYzAgEvz+aYHxXHh/5hJSFL2RQw7flO6QRNBJ3ItzdiaLnqW69KpqXvHtV
T3p+QmmP+0lpj+1MPkHEZbJMft/GBSNtpXyXZPuMWXg8B/g2meqsu+Z/QLG17jvtoGuLonEv83q2
7wna68cmOWUmVqJzIZ6HTd5grEEwHIav5KkWnshaO8XrjBw2m56+5F2hzQ2p0gcRypyBG1gzeaBK
rGL5+jewVi54KWNchgfmG9+/nXlwblEb03Sr2I2FBQffEa59+PUEIXh2ZNg60nXnSiCgZsDkOROR
NnEUzpMpEDlYtR4ivmnheQRmJ5Dg4S+JNXiVw7/IaJZfKt6k2u3uAfTuVRA7yl3I3nqFhWJJqlTq
wO9u6b/U1MmmMFt72XeS/XTZT6/+LNhIuSnGK4hSbURrO/gWb+6eMhYYzKy0Asu221ghTtg/VEHm
M742xUaJfj+eBeXSV4PFlVUtvtzvlFr/UwAgKQ6eC0xFvv+lScHqgCal5jxSsMD27dOUObZcvBey
cOeVKBpaH9fE8k5TfjUNl0Z11OIzaGWIaeOlkultetrQETMfgGfmPVaw6BKZFz14aZt58DHgzXuq
Opq+QdWh9CpgEYj4odq5sanZKsSNUE1tHb/xN4blgysdSDZumbIVHS3PC1LEPnaK/JRAOMuvxG+L
v1pO2XYVOeGzdke3TsAJI2ixwppHgXLMZgf6kdFObTryO22Nnnl0F79QyCZZi0j99TqjlvLUG2ux
XOH7NGEmmh9B/VnOvtpFXp48AN3lqfFPLSjlubsbwteFuhbMqY4wzOhUnoyuqCild5DE4+4uYlVe
QUXhA/yNBPKc+B6uzb2x5nno4/dAfPfVN8XYMN6EJkUMiQOweIg4y3r70qYyXRlZNkyI0cegmq6f
SXc25WPGPE5Zi91B8U5Cfel6SxtuonRPhbdZ/qEmn03yKYifsfLxWJHOhV4Mpw9gnw4IW11X/ToI
8flYwhwLpC3INFJMSoaE6VxcNelUoFtCD033a0yTlWId8W+2mlM8jfhdsdH1/dDvH9wAjUOXn2jJ
lss7+F+1c1XzQym+ktkXNqsVaVK4WjXHl8koBWJCs/G7zqJ9uKoYm68LoNdT90zwyYKLo+D3MQqC
5x5DRodEFhls1tzHPAO53b8aNJc+5oI22WN4cI8xP2bNQltkblXhrdjh9uMFDBCzIHMNq7xdhuG6
Fiwx2vmey+4tc3VJzm1nBWBhShesZ5RMLxCMJk91xHey7mPrttJ2gR/1WS9BMuoWgh9hqh9esuyW
aHf3nqaH3VQwdTazqzgQS68XLo3xM+laGi9e+CpOviJWt4FrJW9ws75X5coz9rV5SKydSB8cl+1p
/SXdRAdVadj/dCCRCR1xI4HQXWaxU8WOwC+rVbKfUTFJZgfXOdZoAo5AgqV9J++qlhlFRB1xDb8A
aPrWpA9gl3dTMtRMTiRDPf+iVZdJ9tpl/SnqT0Y3tTaG8dReHYXHrD4YCwDKoJE9YW2y85G7baZZ
GiVONVRyj5ERjaYEpgqbBF6/ipiqPettsw4C3IY5vTzOtcZpEIRjO+f+mmw6LpguBmg0vkDESoIX
gc0L++2uiffRMuhtLbNjze7IVqm2ntOPsQoPUo4EV0VfMYOZ8EuOP1sXNY5QOGpcqWx+zmW8q/Tt
2cZxRI4VJQqatv7AkzbpULrKPIpT/BIvAnnsXl2tLVLfETAsdlOVPqwpVsidtActR5EXOtHjTLkT
aLM3S0mWxAQjpC/dnuM2XMrxnHYqI56P5n677If3yvuQvQ9f+GhkS9a+G/1LaT6T8KN8nIK3Sj7q
xXqG4emHF85DgXKTEL+6K9cLQb828qWdYT46gLP7IXydUjRAEjaxvs69Ygs4ab1NmsK5/uOTfqgr
jUF9sULTo24gT9YMMSHAxQDkSMBzXV4PxzEl62fTbCXEQMAmdF5dWiiEENywVTBrLACmiVOBuX8t
qFCmJRESMXMtn+njW26Cnuvns2GSjhBVAvyxHANiB12lq51xjqWLUMU//WA2CyV3FHXqYqfEJlc2
VQuVe3pomo4H0q1JUD1vDb7AbjMXy6nzi2g8yCQimt7AhexMipVI1FIU/vR4actUmjP08pKz/Daq
a5ug5v4HtemKlDQifVWHx2ufOr9ZWzS+CnIeXpzRNpATyb15jp66v4SO/i+sV/uIOjYkAIdur3qJ
J5vfTm+P/LvOJ+lPyH72ljjuZ+MeM5YCRRF/KdMAFW88A5/MDRVnWICIk4iwVBMijmgcl4rqeakw
VhEGXW5IsyWlSZK5zJ8GqwQjMJeUeLIDm49prKqqG1ndUDbfZUzkl4Zq5z+yt5BJGzxQNJzfW7xO
KNL2KRGWnpf4mdNlDjNTobF9aWluF7CNVtGrgIe9ORGIE9/hQng9zqkN1gOXM3exAa8YumGHnXE5
X2hoh+pUE1I9a0KGftv0W0F0gYd1RKrSLTZtwbP9dF9iy8Ef4p9z+QH+5yRGF5fgBpsoQ1HWqIgG
6KmhtzH2d+AWus9R9VyYF4L9jwI98sy6Vspb6rlknjVU6npLVaBuST3+zw0GabRRUSM05TxGR9Up
dnMfRBZgtPeAL0gCQNIWXUWcp8AvUqerMcRP+IE2n69DQC/6fgTWwGss/qN2hsB0mYLncknrNHQd
IvuVizcy2htKE2W69Nj/sQ4VU4vGyK6tXBkuybikhouvn03l5MvHFPfBW2VuQnHuAfNHGZHc6Ra8
t3JvCq0DoqiaBPiFU/UTL77F/fYZEBzkmszBUGczaxQ31ImC7FVtT6O7b8erxr9k/iWsLjP87MK5
oT3vD0ocICayKUBM1IqvWTHnphP7R8Hfc8/RRleBD7N86Osq2FBGnuZ2s4toH2IWP05l5ISKBDpW
XwvtdUzu/js6/Njdyu5WQIFmxIGtwLgNnWWxqZcBgHrSdR/nsHINGhggPCj2Ct825IXDQ92pyVZd
EL7ALGxOl3fS5gY0g5yNkfHyXkeKgC+LabLOb5AT42KuR87A+1U7vTw5GTWa4Bt0byc8h8LFpHat
PacsfP4RmOXelOk4cWWLwRjpZQZjv09B+LDRxRvNBon3cCQGWbrTPVWGP81htevz4ng3Cut685bn
L2K9z+hmMW48tkyMy+rQQkAQLp1+9qpTCN8HPAXEcyAe0NZ401FmNPKBlCg84RdrC4+Fry+1bGkE
S9/nbDKlOkgM5jik8hPNx1UOE/sltZhjsCUPBxEuqHD0VZbMppji4h79m/El5Iam3yk+1lGK6vsg
Wx4jxHnL6Sw/eOK+qnbe04at0v20HApSysvfhiT83mwz+L3J+2TT1w7lE19Tx0UcnKPZObnStB4W
cywJRXGVwxcjfJHmsbQrpV1LmfSXtYZP9ODh50atrsi2D+auSw95dtS9Y5iADp0qCfmAUr5IwXhq
0RR2WK7GE946mhpgj7KPEVz5TcHzF4OCyr/0iiEJzwR5+NgCNNCZBwUDa0GfhyXChfIutXcphou4
MmW6tB1giDpnEMrsVikX9oig/UZc6JNfdada/C2FqbXlj6sdjDP2A+NpbNfHDb4CQ98InO8NDowL
FfJ9vJ5Qe+RtcA6sAahoy5k8RyJjwPTbbgbNn6dR/d2PUOiwIXHdCbcZWGNGwQY5ZIN42OFTQdke
yfbca+EtXqT+NgZYPeBJglo21WRHBtFPmrJ97Pp7EUU63ONlFJYy8k28C34jVKUrvhGhMpoTAHQ2
r5Q0KjVVi+3KwKWmQYmlB3WDOSmYBEWWJz6Qf1Z0iDi5jbUXrSiwX1txBFgbQNJNBElaLfmh+t5H
WH/m5Zc6++qXQ7WpRawxmzTe5DERi7Vnrpt2XQKUxMFbr8p6BXE/JVPLdRKY+WIcp1K2aLwJ0t03
3hP58xF++8N3cAi73a++LbW75nOjjSRe7tDhe0KQHUb88yM9E3+ZOqKKYp23rPYTP7J4+nZJBSpE
EwnRWjm21ZtLC9e/AOPZW/xv5uJSTPMDuEnF+Z2P71matzz9A5+l0wzuL+D1l+pP6E8ErcQYYJlW
QAUAW75owTVJzplggZ8LCUzMlhn+imJCc1b1dJABX7wbDVDNR2AKD4DLoI376WWw3jh51PK05tCn
qXCKlh2B9QcmJ4HY8pqMl7o9c+AqLSF5dfZxuRcQT0Y3a11ICZg3Alzj12G4qeVatETrn+lcNqEN
v7VW6UVTP8Txa5qukzoiEgHcOLpm0XWG6lYfShWr/h7jH76G3mGs/pts+JZpvLn2kPwbmzmbqqz/
36ztqkwrKBAXifiZp2LuDaQKOeYu+BAi/UQnHsFSksnN8L+6lJ4+z39NPmjTUI70JRlMcOKUaP77
UE7vcqGPRIZyWJKZVIQmqQMNrzflzBvGVUPA5ZoD+QTnZFyF35Nx1bgCGf64cm9C0p8Jx7KE74yx
Y1Fj1C2O7zsFJby85uyXoC/Ko1aQ99j1FFTOyVzipmzxx2r2ocK5sSxYeHCw4cYY19m4nnAh/eZq
ZtO5Xo2WpAdHIq6+Xfh2ntlpZoeZnXS2wYCms3Hs0aGzUVtctZuBvniqXt/kgI/vMAR7pdvW8gYa
Zxw6nbBuc3gqNQ0t08g7B5kSXtSC0MZFaF5oQRS0O4kmf4cLWBJ3urgLhB2LaSrtmnL3wPpYHOWc
+d6hL/YfpHXV8bUQXhLxMtSnj+rh5pyiH1YAICxeA93IA/oONhFKWW7rdLkt/jXaPWM0m28HgdmL
3W02Ucvl+CgBwwqPjToZRgc8U6w2vvXwN1DlIbpyucUdjgXvtdKvKJ/4qKqpWQDU2X/XZuQnGPPf
nglZFUV1pmg0q85M2fjbM6EJzdjX/cOYY2xhCiRJ29HcuYuQO4+41nswo2sRkm254ajH4OIXW9Th
ANM3PboczpPQJt9NiYx3GL2Dmh8ZYCY4sIV9UewDeaewUsFsmPBhers+FFbMyXnO7TNQdp+fZLqq
Z6YLA26J6TDYdA976O0scNJVWr8yoijqdxXJWPqkdJxyTDX+7DeY/khsAw4i3j1LP0b/LaOsCFLc
6vxkBYXTsZF7hpBPLg8VK2fpVp2zXpdPN6WSTdt8UwAIAA3AtY8jI3mNE0YNsHR4JYeJw8OF4dcO
yb6Pab950d9p7KFGaSg3NY2g43H+yvQCfk7FWBiSaIt14y3K3/Z0NOHl2w4IHco2pQSZS4E9g63B
BcHYNJguoLSCU8vWcwpVaRPUEMbwcD3dFupsnRGOBBa3MX3sNDZpb7zlmC3qh9MPDm6KfPjjpihy
x+yd3neaP7wKgxmbv8H+A0X9lnS3xriCASzcltNRc0U/6KqjuWFm8WsZY5zl1vWCJWpIWKU2i5Fq
BF5PoN//WxSYEt7/8ajNRNEEJiDL+t/jE6k+CkHfUA/ElQRUHlnC1D/fg8cqTw5JD/R+S/EK2YhF
wmWtcvjVLHTwG4maC5TFTboFmDAQWeKzQ1v5IuOgmvsetDoUHotpyuRfNyoaMXbCBbhXGb6wZpUg
2V96qKr1PfHvA/KzepvyJHvIdqO6zUg/PXCYO2Zt55OB2Jxy186AHldQt0PBMqNlshSHcEE9pswp
gYhmtwtnU1OvZ6ucoOOdT3TgIOwfOWT8iVotPGEU0NWawJXO+E4HPh9lTa1FHTpQK5bHL4QywFAG
J9lx51PTrk2V19hVM8IMUIMp8IEg3dNJsIQ4yYUeCF2kzHHuBuEENCdbrEqLpaVr7lbNdybI8J+M
5gd+p9jBcsIXMLwPj4/Z4yMKPqby3wdTQsrdhL0s7kN5Vwe0Qm61OegWQ9qjUafDTowPVYrd8uzF
13AZzA4P/ZgkJ988pf1JNE5hdqan/REtJX9zohaDEzi1GEJwE76b6DQtYFCcsgVXx4rBazhHTIEb
9N9XLIok//MxMmSRGpTJs6GafwcJxH4Wt1WnenMfWiMxJVyLg51ITiE5dxe8ojkcuXsq6vkeTYHY
0nQIGAObq+96YQccXr1j+WxtYLDscd79j6p1xmfDUhoumNAJy9TVSRcOmNADGj21LeqLfGj0fWcc
/eBCA1kQM+e5aekd8Vb5xBshVu9F9V7O3h8L40lGyxicNceUo0V7hXLI7YOacabMlBvrk/FLa7+s
nwekjzOXM+p9oUxL1ZHouUzkpFg1RAXq9fHob9cW1LAY/G+8ZNk6Dt/QxYjwx5Bb6MODkUd3h3wb
vddQfhNhE0CV86bNrcxhTu5zaTcIOwU3Q4rBYsqRa83WxOeBbc132wo5fgE5XzY30MaA2MScS2k5
2VQal3M7DBwqnNmRqbsD+/YieDe/eiX/0D3zD5J521Ba9Pjuuyu/TuTJymPKF6b+xlWRLzLSClRP
+KPwvcgsz5bIbP/jydCmKsi/LTBASGWF/9NwIeiT1+dfTJNJrUd9kI/gMuNJd3ywlYFNPbKKMJgA
/2OC3FuaygTApVUEpQvuH1hA4LVoVGL4Wlf3knkX9ciW7i9zfnxccZl4ASZ/LjJNskCmU0fCgQcZ
sSM/RMX+dyXp+oUqTxYfsHvqE7sn+nj8ll22FGMAnHY+QxNzZcXV8Xykuyze1+0+WDY/inYY22Pd
HtP22McnHV9uc2zCYylaRbtLKeGMd8azpH4I8IGwlNhRvVDLQ9wfKqbM5Oikv8TZxgjev6i05+YH
CSoHns6qidE6PeCVV8bpKsfIErcz8y61dtLYwe28XCaG3dTTpX3UFwN2imVZ3FTlZha3tH9p+Z9w
aUbYASfqe9rzWB4DmfvvTo0PwnCaSedAYKWIZgevPap8/wyKjZNsnDrjJKQQJol7uGJFw6YL2Etn
tYGlwRGtx9aBddBCkAJODwC2bjb/42HQ/84b0WRSejTnzNhpyOzJf+MeK3IpDqLWeIzAqsH29Cnm
m1Vn+g0WC6x9nG6w9kEcwNfHCEsnBwO3YVX5O03e9sUOmCXjrFbCk/EmNx8kEmv1W1d+UnmR5fR5
/JVzRZpKZzGliHNxjiZcxnjb3jz9no+vgnqbqVdhvBCx/Yfpz3vY5cwWidgprjCSXYFSdK3Vl0q4
1el9Jt7r4M3v3tT2rYesRRfRFKyD30GulsQ5bNA8c3z4Yc1ULQcaowrWKVWlsw0FsqAlHnzm4vpL
x1axkMwjfYuhdtfZSinIeswtxVseY+k0qOfUvJTyFWcEf+GnD3A2kXLPr2K54UbecL6hx4aZdjnh
wGghhGyKC0t7XtCFcePpk0sjMjaluKFBSPgoxfeseMsfd47IrQ/r7ZTKh2LFqJMs6S8JjCzpMEMF
3EA+UHxbJkmYgWJcUVyl2qpq/w45BdvMcFFtQdJp2VbKts1rHH418kekvc+iu/vt6dfQOzfhySwP
CO3E2f7HU6NNUbh/W0JUURNJhZOXA3mgz6an6l+WEEUTk3wcuJUOtDWPuwdAxtCJUpdwHNiIncsJ
RIfvOCwfxHVrh0jBVTJekJj0x1mtzxLqLQssqsljJynb7rHT8DE0W1F334NiP5N2v8CayKBe0K2x
rci2Ohdq+/fZ8Bh8Pp+NPMXPZuHQi8E2X2fRTepvJnXPGunE15l5q7tb9EJBvDfcCSD3TgKtfxsw
mQxodeLMROcTI4kVNnZ5v8Zs5xOI8bboc0Nhyxx3/UUeXTzmT3DQ9A26BhfO2t+xGmgsD18NApIB
snGp5N+P4ts3Pwvzs+4/GOmUxiJq6Xt66eyX+QdO4tGfhhBtNg0hxniZ0l8crli7KpbCdd5vunzK
R3KGNTu7fziXOdyDRTHchhRG973z3urqnX7434xkAxDBMRRbVWz4g98bqmPr9lRsoMBFnyV03Kf6
9t8/dBUb2t8/dYPCarqFDXXiosnS3wxqcaoNUlME4/KXTVRR3JQeW//MsjdtHBMdzbiMhV1oVsfd
IBnmSa3OhxQkKgzPctmDGPGX46Ept7QypPMQOsSD7p5V9iwTfMaCWWrU08TIAKrSjuR4+TrpkRBg
gAhZpUud2grJ8sqt0F7gldz4Y5K+JhGiJm5GIiS7duQA6jWwwyjbExGsmcY04cYYNpRRnzDVcZiv
nhQDaNOEniRixMaLeIJizCyK/qlnSATnHX+Ir4OnQz1xzEYZ6Exi8foHGA9KieAyfTER0MSHhT9G
hHYGNJqtUgIysGoA6u5iRAFJo1bbrhI7JY8v4oxisLeAtzKL/sI/i/GFQCn+WXoRhbhas/TKO7p9
J0k0v8gcdHcwyZsH7m7Lh7Mlkru5p3fk0hpAS7PxaNMz+CM0yOzw/4nA/vjvkCaRxB8culRrNWBl
oPkFRJ7JT5/Yzo1s0t7Ik9p0kHnv7h03AddWsAwz5n0E+/G08DMvApxEdDY4A0dp1PXQvosnL3Gp
PCR/SZa6ZyqyIKZCkFJiUQ23aBbdXKTLjMVOs+T1gyTNAfLNJDbDjI4ubfCiUjiN/EspwVkvFogj
CfCqFb/NA8PJdMAyQ1oHKxG6v89m4e060KzSSSOXxIRWXUYc0MsT9VwcPaxKOALYE5kAC0eRHuMZ
Nm3yGhup2JnezkAaxoj+xKsFtCulPhSbTdusS8FZLdi3qoRmwFW7KG7l40NDfRyX3V+eeYm8i1Jc
6fsz1vXsLCaXODzn1QkUcOJouOu8NUUqmLsDytJcLyGua5coDWAUbGN0uthNtU3mVOCfTwceh198
Rg3TpFhQbxYrZyPZq0/ffNC89D4xoIkaJDA5pGGHNPwrUGadkBNTBDFDG8ez98pLFWGu12giuJRf
XrwspR+hdeUTdhTepuAvTDjB1DNROdGsmt/4+CIqPGhyszT9Ax4dqOghXkAEYLR0yheg4xlV8i9R
tYYWqh804YTllNeM1AxmpoQ2LJjNeOOWPB+w3cFAQnZ3g5tnvtKVF2+9PLJq9atYotXfeKK5PID+
5FljiGR16Y30dNO9U8b3+7rxJg1z76Vnno5Ws4KeBKI0FWaTtcog+/QqKftOhS22rQFvLakXxQag
2WJ4YoqK/854RqRKvMK8x/oH0IqHODV80oTpKYAlJsMsVixeW971QrpOzoanoWgELe8RvlsBfW8+
Wv0zyb9N9btUf0bt29S+W/PTmFoWRAA9sxc3nEvBHk3ZaojnC/ZvFBgHBeQWv1kZJjDXbVsssGcB
gpwec++HUlRdIZDeXmr9JQwsON39Vxf7lpceTY7QJYzdVSx/Gxx+5iM/53AD8qB5RrLuE5KfaX92
EkOHoVJJ0RiSnwX2jcUNXiD++sEBimC8RPz3pG2snqORZ3C67dcQmIYDvHp9hPJt//qN+vFPe10h
bswvHEeSsDPvi6646coNl3Z51ZDt2nNCurs6CcKhlvbIZrO5IB8HHfb2KZbPUfUyE256eg+Ft4Bl
26l1Uj1OFFHV4Hqhq4PBDV1VXXD4qskxLvRXQZ8a78TZXNGpsnIpvRtkV0GAFdxkcNAuAUtzWGmI
Y1KfS9B6ORavanALjWsJCmiZ42YRLVWbE01CZaNTmTASTlq6mJ6T7umSp+8x0ITJ2iCrGUiL/oyY
qemXKNgWQA3gnJ+Gw6y9jM3L7GIhfKDaI3xQBddDyG6u4Sttv82bUGAxXMCx93U7X+YuESOgQyI2
q2ypz7+yzkmrv/gTFsFgMgnbvMQ2aovg7LhTJN5mDVsQREg5J56k6yv5CcfnGkr/MPRDRLFXS1PW
GA4C29LThVa4tfVj6qdzsEwZhi4fOO+ys2ScWuOENevUdZNbRIlOP/4S+Fup2ngBfoPSZK1/G7gr
sIzCJmk3Mya1lGquNYxKzdtg3EZyjvnF2MrHR8ZI3xYY50ri9HcBmo2u8tXCjgrZa2Z265x/D8hk
rWeNfeaSgyH+BaGwPtQbqd5j/+g9l/ORpjlfPoOStbEwjhN4GpfPtLe4OrKyckiCPSgnj3mQ6NSO
Up5D6ZrmX9pSNR0vEAF+TAC35g5XNLz4wYvoLz39ZXSCbUS/pW3OA9GtxJt89VbWbNE9mwvBwlDx
PK6tfIMBA382A0pK4pn/PrO7YPBClTQdris7ATbbr+OIvtUDJFP+KuCnwN/kgBm5pYDmHzadT9LR
8UH3Sos1XoHZ5kGV9BM5HtgwcFSnhcSM3Q1wv7wsW0edF4U7qE4/syPR8dUpNt/qU1VDfmnWnrGU
8JEPCBG+OWliI8D73RDt44dluo9sR8bYwFPk6ihm6Q7apsDuSD2U21TuifGjTv92uCZKukhVK2XC
4HKG17Ot3N1qAiD+JmJUO96LzrPoBhZpouyNW6dbmAvwCJrpKi7es2xhVPuTzsNX0cmzGKLdaSFR
QFn3y9+pAblSmnhC9cgBkCU+5+NQVn18lpQFGVoz/dOJLJ5+x9UJJhmvobx2n2G0hCJCzTMtJAz0
54V0ursQEipKDe9AnNt7/Tj397a6D3irhvf68ZFAeBvfcbCSkmzpKKxwyNs7KOf/6I1m5eckgKMr
Sd2uwhozgaVxcjIxaBdyTkf2672BFmJ53hL+NF6tCsYsUG/zpTdfNPOFgA/nRHHPlQB3r7JaYQZu
GZ6PBw/Y3sLLj5l4CIS9Iu7xNLa+CwNNMO22xiK0ySiG6NZyvDZ+UgJ9P1lLpts2CwdTXzU6oeEo
xbITbhlOgEW88KKbL9waCqHwBFTw8JN+jrjSPGkIiCtRN9EQaNGRUpu0jH4S5jYaC94/YckbDJUg
iAH+0592yD95V3+SuTZ5BA+Dshfxp862BeezeaHN4apOdkFmPNB+wFoDqCPyHzAnO+rLMw6EWXtN
5lYan8bmWDIRQ/0Il1W26mk87ziYXH6wOR3agLYR+KW4nt+V8ASEjTXdnnmbL4F6rhcgUf6mdBXg
/ZQ3O5W5VSh2dszZLm33NI5oEoTUL+oE4b924VdfXgB4ttUE8OSiNIAXS7cUunFTInMuZEsMJc3j
NpP3Urjzt9PkLen3cffuCQjwf6xg+IOMfWIeNO+ok/2b0zyPcqT7O8Whsj587MgIZcTFhaUHxRtV
mImGZY0cdb8p7GDJavQPYhFJ5UCogUbTzwNqQtxY2E4LaSvbsKmoGhIPI05GCmioMMRRLGJFi4fb
THuNTkP+Ya/wdgzaH28H2axc+kySTwNjZsiKfqjCm7eAUufHnxQgqAPI8xubg0xYfG4sguBWBte+
2rcAmYQ1iwnTaPHwr7AqalNh7dOBFGzRQMBiKeNOpAnjhtsB09vMWoccpgE/Fnajw6fOYROWVq+u
aLOzzGFqQ9B3/KAyNm4KUoqTRiVYesQzQql9tWBBeuBNObOC0jOxoUuMTCIrqgJ2jWkch0W8BWgv
/k5o9DmlSOduRf+osO0oalQQBzIMokEHmNfypClGwveGH83a4irApedxQcGMHW6oPig52+M0+osG
V4QavpOHzDfTaVO2EQchjtoZpPnz2Jyj8JxUJyLr6UVcqHiBpnFJwFRtxVftE5S4ddbMweVDYsnw
25+QnQvtbOJXJ/XpXTJ7+WtYeOj08EwwPhJoJE1qQit4HyYHBAkTFB86IWNoXY+19vGAS5TsLx/F
KurpZzglDU6gF0249dIdqdmgljP/yIA9zN7F2TuH33RdfsYzJyFOSzp2z1bpU+2er9HJ4+bbW5H1
zBAJxCnPo+2AYLzRwcrm9FMOX7M3sLJo6Xh/bfCBIKGseHV4aFNFg55NFQ3B8kAysHomA/14nTj1
glEHsUfxMcU0qvrcQLHtL6pTkNXXzhK/jKebBKXRGRYFzB/Pq4Q8Z8pR++64wBHoresWCu9HJe36
cseS1pyH5SrB0VZ894tCuETpRQrPzeNUSYeCDJW2zVtXWcB1TLDl/v8xSBHv26f+Er1Hy+GlAAR+
yqWzgDu1v3Y9LIRrUbwExQvCXuUmu+THIwK+ADPbQ22vXMmbU+aIwynY4RC0ab6jU6hdRmthT2I8
ybYcy0iM07WpTSlxFVOzTEzbWKhvFt1kbkJKT7Xi8G3Wvc2q94xPhru906p20Nm5asN+6dPJbVrg
Nn0FFMx/s5eWofaeNW+z72BHHdkMVHmN9Uo9AvZjhDU7RXPegC8GAZYIbJoTNQG8cB1J/IOzHFrG
t0lBzc6MduA++nTTqn/UArOy1jVpJVbEE32UIVdwMIqvJmuvtAIW0wg2nZRfwboLXHOOHtlMVHR8
lpixQW7Ql2DLHir6WmUHsVnxHum+To8dM4WtpS2TOxBbrBkDjJEzjGOt2sv274NGFwftqbU1HGur
3NBB6G2rYN+brie9pqY7y3bor4PMBrIHFLdXynnu9t2W84ho+zuDRlYQYDjy+VEvg50K8HFXvj6g
e86jcFrsQwgQoptr+MbsBIBR6IjFApPZeZBW/LG1x0Oz4Z1YGPyQKMv9MxgVStfUnH+WJmXa/FFO
FoBj+gp988c8y+mHONx/st3v1CyX5ln5jg+uUl6r7IXPYU1nfQAdY9jWw/axILXqLXgdGFa9Usso
q68yJjPGbbuClgr9ZKhHyGG45Ri4r39D/FRIId/6G6BBiM2cnHFCTydV6mnR86Rtx72xsfnAk+eo
FiYZuBtz2DCbhS4ALpiqWbpYAC6P81B49eFJ2wTz4lVLvYMvHmvhOKwilpUn8jN/TGQSdGWUHMgk
EAAC3CmUy2z13PUV61G4uep4tR0Pm3Q5b47dIT4H4YcfLL3mTjlHTIruozUmFKjo2bQlZgvZQj/K
3+T8TfLvYfLKwGC8QH644eiJ2eMUR4idwbSDegqAd/UGL7StjHNMPYTpghbej01bY8dN01sDFDDp
IVlr855Bj9Xqe+Rsq1Z2ojz/tb+mcI/i9SXeDPZQ26FrUen0Lv1FSV5uvVb45ZBixg2IFmbR5mgH
rfXa3GMyXLiYIcXFDGkgV40U8lr6S3YvBwrP+P4RtvYE281dY1KQehyKk4o3DwqrjW9IOVlpdS4J
1wJqooAH1yjne6FkcZtT2iNXTkPLt+Y+Zm5IAE3eKrwt+Kw+G+NzZnymzacMQkx9M5p7Xt20eald
oSYy6NaMI+s3Gaenew7KkmkNzBm2Ry5MGE/oy6QtTLVYKCbrCqmK6v/4OrMdR7m0S9/Qj2RmOMXY
xuB5jjixYshkBjMPV98PzqpWq1tqKfRVqZSVnyMC9n6HtZ4FN9aDEjsOp0E5JLBgVgz2wc2q3YZ6
P7iL5TwAB4HZlXfpdcQ4ytrC8sPp9KVv0dDJrKrImv3yolioAt7YzgqrtkrAa7Jq2ODvCm0XJ4dU
P2RnBPNE8BCkMEXw7LF031MGsP2lGlZV9YnHdE1NiChVcXz3Qmo7K4Diiv9TtoUHzvW9Op6T+igU
+xo/VyW7cuPCEEW3nyb8c4pt9LGBzFl24Zkdq0sbn3T/IEI8W+nLYrYY3iuwUl6o0TJF+ywvo+eS
uXYB/2C20HQPu1CIj4/s2sQJ5ZWWr3zeoWwpaouAWbWMq2rVjKs4dGaoIzMKWAfJUAWk6yOuPxPl
q0u/wbV54bjyx1W4SNu9Eh807TDTDsS1zs36nMBCW6XDMRAJ7zxryln+ViQPbLoqQBWcM1+9EYwJ
dDFhMtuYh0YknyBcG+wnPhlLMM0rxA+j/3xumbkYGYpoN+uxKrjDPMc6vmEOhztpNt82M/7EZMh4
k/JsHT3Yufmr6t/N67fXfuLilwiFWvuZeG5FttrWM1BCLHSJtbsZKBfrzeds3oYnMTzJJaChI/S8
VUbMAH9NzMF9aKGqQMV/G3/M52T84d6d8//bPoeFPS5x0DE47FK7GT/xC5ERVjaPYdFvPkHSTUS1
QJqIalg0EnyzKa6TtS854bCWQpcFpeBvRMuM9y+KrnwedAetB0aCT+dDqj6t5Yi9+TdOHTgDAQMM
eanJS9TIJvx3dYp+GoUL8mRGhCUjxpUSOGuNmcI5U6+Gdtf4ZSEsOtfJ5bJk6dVW9ySbll75PLJf
UER0N9Ap5NkJ2QgxwdeeNfnM00lEAzeo+k4GN09Ef+B/ppwf+hXRuCrEC3lfybvVH+wF9AZ4UoJi
Zc7/1Dm3i+Vfa0JNpDkpPk8iT5jjpRQclkxSZOUS9ZhNy174m+v49tzacbhuEQyEG4TshcGo+iZ3
dzX76GeMZfTvTlzhU20YN+EqfvtUR+C+8UaONzjz5KPmH2fF4UldTQEU2PlsXRGeg57gjdxR0AEJ
bksaxNuxRmtHndS3U1rbkK/2pvVqHnBDqMSoHQFtJAQLO82uZLRC7mM4xWB0J6nbd9CmNIowhN1M
2NaUcVKACmAdFO5scCdfDKMqjrGJVKdF7KxwIrpNRGfu5r5rrLVsnkJl+CjaxRJ9K9qY6ILuPNIn
bi7abyg5aL/Hkrx1Tb4P4U2naAHfoBxm0i4ETWU3w2FF1dK7GrunLX91EXlkC4tMasC8KhPvM6it
tlmit/qnrOY2fJFHHmHYnA46xizI9RgnHRImodnVn/FObUbNbhhDCptGtKvH/QCijhxGzCqc78nf
+l3V6+O2zHeJpX4KPYAR148mywpwnIKh+nObs6xfWC/hrmsPVbjX+kNaGupvZ36nPqaxz3R2j1PE
CSetPySobFctFE8rl9DgX0qEEJsXYxBzo2mITRc5xvwW1ceUzJLNoVlHMWyV/2SzIJgt9U3Xb3yR
2dHd+631RY084hS1C0VyxndulXoxN7eQ7JRTAjd1Iby8a6texu6k6PtOOuVLpVuWMsbPlQ/M/O0D
yeE4+OsBISSHHCpIf11SaXZr/gJMG2zb5n+fgLS79YGcm/jpsABm4KfHpOkVtlxuDj+MFFWSfoVJ
PEvG/Uu39NGadauCHC/qPhZNw5olcYYjEov+ioORqd9J35Luu+waa1wBOF6/IpcZ7EChsuZ3oM/N
8SsiwVxzDizHJnRh5dudfCr8RfCtyYeg39ezIyl17Mdo5zY/9Irj4AjDWv/M0kXvwhdEOtfPlT2e
DJU9STxtoVOU7FbN3s0pp/xgi+Q5lOBsmWEB+O8tM9kRkFTMNT1aasOfI68K+lz/l5RqjjDydvbC
EemvgYsT7bnkdviTXzuBbJ5gW/ZftfLxJCe0nhs5eSAoGhc8YHOLDTo7qW5Vv1bgoEEhgIPGMOWr
zGn2ygAL86Qnl2abs5ZILutlZDNgUDH89wE/ybUJUeP9JWpMmvw/SkQFvPQ7p1N2APlItQuh9of7
oLhn30o4xccrzVSrD/DEPOnC6LE1PsT4EebXsceyQLzAqZHPfgF68SNIHpxa07Ifo9ZaaZyDXgFe
OfIzJgJVwEEtQA3YIe/XrINOJ1+vzHcAYTtOG3yodiMrwJs5fGbjZ84lMH4+qQsPVb1IIYpBhC92
mcTn29aGlxSevJBsTn11ujYVbdKiyMkRLUq+Cps96GzYJQv6RgbgoCJaGJhzzpgGzv7gMgKvwT0O
LqNdDmbzxGxzxl6aAzxk6ysjdEK766DldQhujd7VT28sE/WzaD7C1VqffQfyFypO0/hAywdhxQqW
JkRoLwK/IMwHbTfRyFdL8gU77Z73Hy0qTJt5c3LmUp6saG6ZPZTZI8osmrNW+1Slabx6a6VrFi5n
0e5p05Jx7uH9i0TMqXdFtpTw8OJt5BgswNm1H+zRJ3jijpDJ1sJrlDKg7yb7KvPaaW4eudUSMt3r
mkQXSrBf7QDnnPH+S4brhZABM46r7lJ55wOhRhsMWoTcVExKWBXmSr0lf7qdXShgDX0V4p5n17Ni
KCI+D3eGDqQcOjXjY2yP1YKpxeJfNSoxao42C2YgiW1u6flf9HMEOG+EOdVi3SzrkhAtenAPH2NH
1d1PFjqGOCjr++n1z+tVOwVPimlo3XmgpTU5ui/T5o/wFFjqqcto4giMu0MOafUJSfp8LrFDPh3F
MoiUmbRnmHYzyv16dWeoVC5muBFnv5IBPXk6RlJ9XT3+VMGhNhGoQfJUB+eeeKM+l7eEpUnnXjsq
ATf09iDMaUVj1lCXUjsOwYHqth6cPjpX+rVQfhi9GCKgra007CTRfkaffbSG71k8v+r6u02szv7X
AAXS6vVV0QI9FnQGCrS7t+vonwOAY2AmTK4jHABPq1wktyeAw7dZCZx79Do898Vz3+C3fh2UJyrl
vfncIYqM/d0Ovk/llIkzSkQurzruZZLltaVPOugcq0UOIg7DGsMUmDonOrc2XZRPyPZbHIMBnoPM
y3sv+eJEIh5SnCRi+7RePPvJFKG7d07FZhnCZKD4iM8v81xLF8Pg+GsaGiaHPkMuf+gzopPJkepj
vXo3wxgjwVzTSZBMKoASJ2OmWBMRalTg1GCvf2Y37UzvAs8r0sgo8kRXgyIl3+T4Lsm3Rd2fFNnm
yOZwN3BrMQmIvuGIpidyhc0aTEp8JDXZCrdDe8xELKwjpe+BSGLxNHw8N9oalr9856DKGNmHO876
gRTgN0P/FTnyJ48GVtlmyYfT8kvTnbNherDJvSQey9jrjO3G3YB9Mt+bJYShlQ8kYLYrkKHuqvpR
opfyH6VmZaONevbf2IMILtSzfFSuuB8rpnUSVtjpRHBj36XpUYPgLuYJx6nbR1wyBOZtuWDIQcSB
6wf2agN8H52T3F75EY/zdM1CAmnM9PPJGN66m27KTjTgveo2QP+IXXlxG8yrXtya+CrFVzI3u/Ly
fJjB9mXtXky2dE8TtlJ5KcZz4IzFzqiOUrGPg92gsn3c1MfXeCy1c2BRxe6MjupCYc9buL7h6jEH
EOhsr34BoCETfo6gNuiPencUu6PPYatyoBySem9LKfZIZ1BWHTOfcCXMeO4QEizqD/mKsCYih1Ze
+liMylUAlihwAiTD33r80wZ/lO5P95248bKIPgCtMUU05C/BngmwhTzAn6s4sxB7LFVaIy+28dbF
rAtXwYL9vHJ99re0upfqnVMTpFT8I0Q/poIH61vvLNGfVOY+LKls7czuVUpG/TZ8R9Wo2MHfGWNV
QzF3yOq9Ku/Qe8oAnlgOvO7PyjIW/BXlZxp8VCR1tzdfc81wx54n6FfFO0m9P8ALRQhuLARmX8rh
mTH4mpAa0CFA6yOmoIg/mxcBy16zFvEyvjPw+DMjjF+mRayK5MXsyE9zqwLeHh5VP+DrJqnFJfNT
F8/gTojYgHUiOHYX7AkgmvPTzWo2TUtAqg2yDAbb81c3R8Asapvc+9WiyXjRUFlJoFGdm7CJ78/R
aiOr/+isyJ9+T2WHsBTLoUzUCbIgwih3T9h47NSrP5hrnn/Ueo5iFKrBUjC5topP1u8zJOH8S5oj
tPd/+iH8N4gYqj96vb2x6kqEdTVlMHEuYyhL6RgWjYV2Fu3Ni9c3s1PP6/lXKttoLikrnpoGB9as
PlQAXsIdn4OMJYS24m9e7XJPoUWcgWyemAn+k5HbfLZz+G0+GSB6AoFNbyzQs9pl3bxR3RdBTfNg
pV/EgzOQyiyAZXTa1qnx3mAwAI7NFXkPiV4CR2ROogst3UWryTYGGwETgYWxuLZNWy+uAwDldYKN
8+V2yrp5uZBYG08QlzxPgR9afIqS6Wm2TnHSetEWiBECsBy/eLvW7eYbNmDWYTae1oPRqrrnM8s4
gezRP+vXV2iXz9uzu43RrYxuMAQHKoniU0ktOb+G4b7wyKw6ZAh5fzS6oOB31v3KnfWKvFRzsWqR
22kf/RzDBAqGf47qyqOeH6J5z5ZT3mvkqAN4u810zOVW7gkXI7xIGtiagyjtTMcRLlKBv+xIGg7o
VNkpWweARPVNdmj1/pnxlDzndYtf/xTom8rRP0IF0c76RYgOm29AGz5VI1r/VYRrY9Q3uDCa0faX
jfzV51/JFQwLTbnkcXDgIwp6K1Qcvp7iwt8HHbsFq5OuIAi3WLmRTf6DQbGdVT+Iuk0eiXmTxCvK
SdPO5u2CJ/42mmcQBSQcE+k0oaY5EY1o03Iu1hucK7K6FP/yww7nqE8OsbrwMcXXm0j3Mt0zYXiA
iT0s1CeLiO1T2PrVVp6nJEkUu1m1FQ2vCbwIpIzpqjgo5mK/DZP9KzmU4HnMo5CfBsLIri1cYWY7
X0H63eZfkvoZ4AxSdnih9Dc8vxaswkOf+EhW2R/B/yP6f3xb16eYWIPgJubsomeGHnYD9vIijCdU
NfYTZdVJb5C8iR9K6SEvhqM6b0X81h+8GyLb5cjKvxurAxu1bzweRWhbTudJSK45vVaDpxBqXp3Z
jtjRm1Sq91MqcqiuBOryKyqp/MvpnKDZ6/Xej/YvZcfCC4MoXxXchkOVE3x8BRAUgYhZhcWqieYv
qkkNZfc6vjeWfGAjQXO+z+tdwsVm2uKhqLxncVaGUxx2lqwcCGNr9WjBKWeMloJCh0mG/1MzRE5x
fGz6fjcWtj+P60vzS/4z7iGsaB2ip3GlaSuJdLEAoX4lnqLg3CQXElsgOIvFNWEXzDUiXROgeCq4
18xOXuFST1Y0cy1h5sM8qDZhxpG3IEVjskGR+MwlySYoo8ffUI9K0kZdje6/pRppjlZK2ghG796j
6cBRT4owmmEBgaN22o1zCrLOvEqPGLAXidnx9Bi18kebnvXmBCcSux0kzAQ+jve0kvKQ8FDLW2P0
GhRm+r6ER/vqF625mFSl3TJ8Ls14FY0rYcCrCQICD/lm7LZiTNAI3PctAapVs/sr2Erw4TMflVjH
RJ6ob+R2OmdK9aDG3+g/TqJgRVsCp9VtjIHnfWmY2qb6bt+HHadX27terE1uThXBjv3PuzCDoYGE
g2iIcn6bjlQCahB7yfgerPQ7na7l5/PCbarcU38Tkqz14luDup0s0LaNE0cX4EPUo4Gd4dZZxi/w
1wQBezjCQ5aPC06mlJB0awwdA1bUog7WGgHqE7Hz2gw3qVyZHYcwooD1v/lA3f1nPtDBeY8OcL2T
P1K27ll0vb8TyG+BRenBZ3kKlDBehBlxmCQacr6J6D549dqPlM6IAL/2Zv564G7y+sCVkSqr4bUS
1327zuav4soRR6ykuh2xEcNUSbZSvxneKaLBiqMLXLdvgS6AHbALop1CuXjHRixDU4LibanS+fU8
SSezcWJiHoFCEee9lzIX6m/+WvDY887LByaBG7BcCtrh6fXxjSV5y9xcWEaGU6pbPjzueCnzXkMJ
twG8qdKdVwvzGik0NrOXZO4Fk2rlRvpQwHIcs/LMG0NOg10kLtHoqcFhdkq52oVVAbbmh9yxVQ0Y
geGyjNiV1DEjuNQyk3wvjkfQIStuRdJA9N+kPfryvsCIOdvAiIEkoDn/BomYy4ZFeOto+HCXaMlC
IkxBTL70igQI9ZjCjkq9oJvH2EJShkPyghhrCa10idFrQRC5BA11maqWIKJq6h/Pndl8SP4H30bU
XjwVJSZSkhtlCdSxsmPKsX7+aYGnoiYUf5F6YViYihwjPI5n81cId7N4OyVUl17ahJYsH0xepp8a
BxT+XhMMiN0AtgUPZtS3l+3fjcyWZdsMNmgn/3kDc4Ie01U3lz5LBAGvrZbt2myPxAWHWrDBgK5t
BNRhsHnhMUOTTi2YzXJzKXREmVOVQSQhIUyNy2M0e50Fng+Q9XFPpHpzLFuP4CMoXSHHdHJCQjqM
CnKuzSik/O2deSAjqh4OfBSklTqpI/h24IXOVhWCDUSfCEmbOVgHLHVMrLhrnp9tuEGvr29CbtPQ
ky8vtk5oMady+DwonlSiqNyK6Qbzm/9TzCxK2X9lxyxzdFtUDm21f4W7CicxgTM5+ASywA7GFu1/
wvUobQp/u9UW7DiT6SE2yMdck3T1QixzCXrXhE9MLcWEjrS7Zw0XbWFmbLa2ib4JkOaX3qCi15zj
440tDOMNy9dN7hhsTR0exVxymB3Jds8MgAcWEFU6s9JqDiQ7oG9q0YbJjhCzj+K5sCrehfqAqLjQ
phryf7KxH1stE8cFgYbGoSYymsMO0ZUwF8TrZDzj4RQscgl1+u/6oO5Ogc1mM+tuzJy4KPPS0xgS
Zlha1qRSicTgMJFovXGPTRw9+3hgiGnl0GyKFW+VyKIRCgoIyciSdhHfFUlJ/p4T+/w/RaYp4tAi
p7+IGAmHW/opLdpfQnUWvviJgy3kNSX5CDnlWkIckfL6r5AyjarDe7su+0NRnAwc+cmtmBPxDAQs
KdyILxuPZk2kGMfosou5YVBFol4+1vlcTr8TMp+jHzX5jv7A8K+z04CYSTnkQB33iF8VlGUlP3HV
JXY00pwbyLsdTQEtxCR/je0BNZvvqjg637BcLgyeEMo0fsdUdQKOvV+Om1he129s5svm6UZ9xgPm
M7HOdoE8t2Xr+QXR0e7llfnn9ZqD8pOXzftmzkInc6vgZ5CtklRIlvB4eGo6WmUZM0RNV/mDaIg5
SwzAWqyTe4hf33CqEmVrQGIJPNAXrMXNmVvZ1MQOEecm+Ghy+1w0Ow24HePchNce26XVPaR1Es3Z
tqNkZN8plJviQXdOm9w/F/f/v4FCxAXz/1jvDFXBY4WZ3MQ+YRj/V8RUN/SpL8qCvuDZMd5rloSN
iuiisJZWKPpec4n61sjc8Dkf2UczKrZvzOH0HRLhYE1/M8eBTKPDiWwyCSeYUdjorYdvM8BGMDvm
f2WrMqYXEoYo5k7hXC9JyRjfhEh52DErQl1oTwkRAygkdwa1/oTZS2/Q/SPkb5fpX3oblnyQ84zV
iIahdEp9iilH+IdRT/M6KM9sdhB7PeRmRRopi51K9wpLc4e3wqXRLFLpqsmArLyZpc1CDSbbj6qe
Au00pLaH+BzBNj6DZt7y6YUNgmciGwZauXhLYDuq8ExYYcxgyJICMiT0dXrjEHzLprv18oRYOLLG
ps0Gz9ayU5YtxWy98sUV1ntYqey3O89QLdu/RcoJkeNrPKBb145MRj9y4LmeXLo8ldPBiZ3trXtP
/1aLfCHu0WoK0SKb18pOq3exOpU9Ym1T4VRYbtIJAx1EtibtU2/A+0buuRdWc05H+pOkX3ER8rab
v01ulz39X+NNjRtK3u82svNvqA8IbdgDcRQKa2om8enoYAAFLlcMHfw4cHgT4RVb8Td5zO1Nm11b
ev2JT+zNSvArzA5Yuu1KG+TGZzYZoTnukZzRGhdT2CxLOjCaKrCy3HrYVAHI8/kjLPT856GpTk/j
nN6KBcZO4gSrhX/rTZi7CMkht1lgLBH6A5gOjHVGciebBMlNSLD5gdeHHwTdeRRtYkxQswm+aOS7
kgy9TSnfRvmGxPxZ3CK4F2edX/QtSefdQp8RXwU4/VDN9uprT5Z3Du5AmSzC/0ckVVk4sgpbw+Uo
V51qDvqi1xCCObriqPf8k//AngNrBxNiyYMAxU9McHz/8V9/kPGP+s+wyK1pb9i4PV/m+nNbm1+9
+uPnFHp/H7N5uHvgocgzr1VO7esCavKlf/uvX1n5TZQ/5rD0w/kWE1NN1pG59U3ysg+sprX4DHo1
ia4Y5YvbRN6dV78yzNbCKxUveW6KbsdKTJ28v+11MTPXpbjOkYCYToAGVV7FbPiJ5148VUcOXX0k
988zxk2ebUN9qzMP35e4V3eiiryLUHXUnvtQ3ft7YiCifK7mS+GD4ZGk7DsF2e9eqncZy7VmSx1e
TF5hph/Smz6TwYpDLOSKsTfUvKdeL3kS7ztkDcljVkFrj7rzG3ZyMk3TiuaQKvuG9h8dqQLCeZMr
W2pOHsWS5DPWbT9UDPgODMID5/CQ4eHGdwYmr5nHoMVUN6TqmOWUWsM7pH3ijsLCvYUbdRriY6RO
MuUn0O118W22U2CBrx9bxF2dm36XKdCpg74Rk1NuHoajQsizDd0gw5Je0FPuApOd1SFhOkrzs+RJ
vkXjgejsAzDXulr0j3qJU8IMN1gI5kx8MGggtcAHp6JTmYpsfkAky000SpWBHNUJOQNr3vgO0xVv
wgi2lBWbtAjIMf3vAZmaO+ytQvQplRaw2enh3jS8E7MVWbLS8yD+RP3ZfF1SkmDe2PU895rcmxnz
0g6Uhf+2Wanm1timLWPIu/a8d9ojuPDHts1iKzhqcAWKquQ3vXz0Bj6qewiLbLC4EwvVK6pNLB79
9goAFaxsDXptBPjiGrHrJy7rSTynEgQGt7fVB4tmyh2uNVAkvj1qk8nLw+MDQZrTvxCPRnXi0wJ4
eEXXxLyiMBPu0B3iN92hKm9af8WdR8FMetC/ToM1bUbA4EKVF9UMntqJv1L+W8brHgur4fi1E9ZO
zzpeOT7Heydci9lZIefpjE4zenFrLF/FqcCsy+xrAtQV6I1ZeWEfib2KfVjtMYiaPYzgA7aSRh8F
Y1i8iizTJyCZCpbsPTIzWCY5R1pQRlnwhNVwJ50YGuTukLtRO83OwteC5z5WVowoUoaMcbw1pD3V
4YtRcMX8e6UU33iPpnvhh1kGFGK/iyzqQDuQUbxdXgAnsmUcLKeSjXd7Ed6DiO/brszpBGYQCWgU
w01h59yRqmfbHLvjL3NWnFuz7MYUFLWaadvRlv63hIAlrBPU19QatG1MpSH6mjaoQdqQlNIdIQla
9WOfX0TxhhWgfDBgpamJeQw3nKo+nJSVVp1qm/ynUWS7bkmEmf4lHhrLCjoAbUEvhJGXK6+lkHp/
a/6wGIxz2DKBB/QMLXXS8pOQK7p8ADf+m/7FyYVVj5rg3Akbg9Jr/SBqPkb617noNwDZ1MsXpqXs
g18TfDl9Lp4RjrEn/RcGDw0RnPSIqW5y8fIS4k2MHHVfj4dxPOTGHD5hoXksdc6+cJ9pj/TrZXwP
5U8xzp/8k7AB4at6kWEgCPaEUqpXXERBSVAukUx807zPL0DnQDtYWmM+2Q4whl47rOM4IGA9UyRB
izu98OE1p0+JbOiHLHyZ0I6Nxyy9z4bryzgl8kGbk0KgyMsKUOS4SkOn6h0/WFMVo7aJQ7cYXQxK
oeyxnGW7t8GepA+biLnCZhxQUnhAzWb5Bgk83EL2oOG2hdQRsm7eAU1SflGLUiQaT44OL5mmPDsU
29LrKCkn9ah0XhdtPtaxvsBSrM8WxiaobEWHBOi15F9kdlFZwnlG6HvtPjP8lFz+nqR5z2Mt8FB7
mBeJRPGRD76vL9xowoNpXr0Hge9DUHlPE/p2SzP2V8ymOW/YHAyGaA4nrBzueLx5TEixACKNyLKa
kNz0uOWUjVtCNpA2nGAC/fbRKQfX111mdgEKmH5KI2aQrMNRZVPwkeTzWXerpKtpMyXRynMvnGQQ
tj7/fV0IPAAewynEh4D3huIokr2MBIsR8FXtrh+LIJyL8264K8O9UW4dbj/l0hMOG5/a8lDP1fIw
kGfZ7cviFGlnvbwa1X2WPYIFkRyMS5l8EAxCC72RAM7x2zHAjXrMi4aNVKy6ZMvQl0nK7DlB6zXV
TZlpNOujFz+9rvRU4NUT+ElDBDe7cHzlxlnUsUDewW4OfPFiALgQ3fAGk3ogqka02vGAcpvq1Nyj
3dY4Oh4dOnUEgkyBgcCpBGzb/FsZXEb55h8q3+xc6SQfgCtTCYZw85vJ22uEDm5nbdiyuuALdDJx
LJeMWXZk/5uFZdlc7Fa8x6wrpGQBYQP4PZRRaGJ4bumHIJ7+AN/mSoW9j5VS0kCdkczyid+2hCof
EjwRAe/i01gmYPLpvfQhbZRWgOiKnju9QXHmuumM+flloAm0w2XUTwA2waZby1/uSJCU745Isds1
M3go3i3zps6id9b+m0YN4r3JHJZNgmznnnmpRWQfFouTQV5z+BI6RU41JxwTL0za2BcrN3lwZwzl
6Tm7zBirJI/sAbWkN08sjfJv+n7qYjYh1MXUF9g7mWWANmK0wfCAOpbbaoQyhUEIZCYptfkOTkCw
Tkw2wweFrohE1WI2SQY5HDD2cjgkwpYuwu9txu2iPQWsO9mD81UMrpyvkAdExYpxUm4DS/LOyDjV
CQ2lDq44TDlcOW5GptaR5zgIho5zs7vk5sWPL618TkBz38z8yhZNQYD+zfZGlTC6WIbi3mBxxPK+
qXYiK/c1zl5S5rhxn0sjWXBwV1SU/Di6qSzRyfNCwbmtzF1n7mKW3RM7bN3DC3ir3ciY+99qt+1r
jRS5u9bx1VcuHRkcf4v2pEanGJCIv2/ZC+2eLRcJ78S2TvYGKwLk/eg1l0LLNvC4vLT5A91gl323
0oK1ZBb+pv1vGf2EM6a4QEUYkjCN6OYD6VPhnvwH+YDDFf4el7/asOOaSj689HiPlc9hdmyMM+/q
R9uQWYuSYhmzy+n2E8Xw7bOlYeJu0Wb/iTwoRkfD+Z1MAQsyzQkFzcYkaYSx7rHvzmJ3nqmP3v+q
2q9nAfMdOWdWHn1/YuR9MmxsTl1zEsJTUB19pzAe6ngXk2vjXyCg7YhJyCYtICRvB1Ggkdoyk7V6
wtgLVljd+upSxyelPHS7iBbxtQ5nrth4nA4vhzAaroG0Xw+FVRbuq5ikOfhZAf7386XqY2zflrJd
pps0BTqwMfVtZhvJjp4KEp8yyXnbYFfn/K/ya0130hpuKdgB0IBik5sb1E6A10lR7yfrmL+I7DhG
ciPIX6L8Vctf5NVqzPMyMGNrEUIxu8zc4rCbdX+09m/t/3kFv0QN4bbOyElPv9lkteWnb36oByO1
tHAq9rVmyW/PiLczbt/3orZGcNOs6aM8NpD+HZwk3Afgv+TyaB964PFY/rP/P6/MAmIL5kDdT2CX
idVgnFsSA6Rb2U+HhQj96acBpln+ROZ33H+VZLIVH7V6q3ANOZ3opKkTUs1QXj+XCguFl4O2i5uI
MRtNLZ+MWnuMFpHoYVcUGXOh1KZo+w3h+uyzZh81+5SG5r0DIqIzaPH0282Tz+zF3w4zEC/sCGLa
j8M2xO811BTmO3LLh8lugUoc/Q8kS1nkeUcmQbzr6G9HyF1FZDXBlxKg2P8Sxs/FrHI0EsVkV03c
hgWUpUwVK44kJxOdOSFUFlOsHwSOff81K1C7QXMaU7dN1oPptClLZZRBfG9rJOONhzwhLhe0dRpD
tInPQaYfjDkF0KK6bidFQKp/OghKLpJ87ZAE9LfwrPt/ev9PG/w+x2/1wOYNiE/UuzYUH9v+JSQ1
urSkuNYHWdqRIkUw379im4oO/u9k1qe2bYFivJsWaizs7q9V6duzz1J814rDjqLJfowij9vDxnpf
iRdTvzboa24xaMD/KiCRPTJiHQXnuUPn94WBwS/WCc0vjzpx9qcmBeB8K7V7HH2Yyjk6tq8vcFfy
F9vUWP7SpC9Uixa+1cYLA0sYHz6el2reoBLPTnJ20uKpPu8jojH2v8lWbh0Wub/6h5TbPM7Nex74
S03ByUPdHvguxbGI1hy+NcpZTEQb8Vzgg2s99TysjPKk5pfwZl7+QR3hgIaZg54ARogCJH9e96t/
o5T6ICFJqDlVvdz0YDHmaP36fZqu2C/QrfyjcibD8lmdfN7D10WRLgMu56mkbIB7IU35C9RSf1Q4
OEZYPrcsufrQeJTjQJHy20hTu/RMFzRccu2miStJbh0sCJeT5sbxXyf2PBKBoCOhmpM2kYRfMTGg
xkMpCMfbcCCF6iUyTqwjJaRamC4dKVjvdRy9+kkKjjNWOPNAttjOoukfYF3R1Lj1mmGIAmACxo3o
aKGjqk4CUXp0+SjaGX9qMW+Lvenv3kbllBGp5ePBTu768/oUzhroYA3qitUtmGK8WotRjGBei/6q
xtfu6+V/6+nnM7GOCdg9NhIbBJkv9TDtVyFrKlv9kmCh+qD4Qa3yT75Lwdk5uXQV2osgndX0hMzD
mBfM58Jd3rEeYMrF3ljecR8283rbF1a+qfIPUfrQ6UwTK1QJCwVuOx//msNiJDdwIzA+jDfsx8PB
ywevlIl3c9MDI82Ape7J+KHEHHOGFq76huTiqjETd9a4/odQWtGMnPf9MJvYfIm0nSkb2HxR4fHG
lPtSBqe6K7t9A5sP9fxwydp9fi63yiZ+AMsvFw0bpDdpqQauWk2kJYjy1csR4Kn66xnYUWBL3brt
Js7S4MySY6RNmh1ZPaDZYVTy7+Yk20ZSCPP1DBw4lsYgFoLQe4fDigU8BRORwEQWvU+fB9M/dQxy
5/2PWi6oj7TwDiEieVD/cChzSFMBRhjPpsCVMrzmr1ttI6g0zp07bRRy+0X9G0xkGjrbbuZq5SYj
cPyhhGvALEK/3NoJg9oSMcWGU8RkOwDirKdsnKBtXMW1sYqSZfLclvRW5gSC7BYvGC+k1bMZbKz6
0WNsb82pT8hztH6HkqYrusfxPbiEKMJuCY7Cr7K0Z509GxbtsPxfPJ1Xj6PaukV/ERLJhFfAAeOc
XS+oUpOMCSb/+jtw7XN1WtrS2b2ru1yw1hfmHPMZOpyZw4K0mXwFcYWqxh8WH+HLLWUr3BlQWZSL
aDPl+UdIDd8uWrLXWWVStY5kNns4qzYTpl7Jtp1siwn5cbswn5lkXzEfAVyrLERlMXmfKAMYL/tv
2CW9ZzmIbv6s7SwmOhGSorlmcvxXjfBB0JzWvC/SPJHmoHb40yz2h6wZGROzb0SD/PtgSRdM25zZ
n6swOgGaXEwTfQSFtvypINvWPPjsbfctr9MaEcUzW+U0AsDfERq+NUkxk8v1JF05Fw6o4Mo5Tg5q
qs54E88ef9pDcvhhSGgNwJGwG0zndeoxVOFvMek2T91lqAA1jZ8WfTC+GWa26p6MHOKBwZUwM880
7+aUtX0Lvv4G3w/jYeUFcX1LPx3HRLG8Ik64zja1uXlQiy7pKdMMmYc3dJ7UeZPOM/klcPR6mTLy
TR4/DJIqB9cNYVeaFwrr1/s4LCT82OuhXMs2dtOHfkjUfVTutvVCS8YJoyJ6JdrXyGHtlTuTH6IW
EN/dHuJNH24l6/vBKeMd22wBmVW14b+IutWAKBEpN50w+x24RlvEXQRQM7h4s0/4BGjEeIZlRtB7
Oh5B3xqqVwgrHsTqucWVvRZFnZrIZffLL3527dJPLL9xSkxoOI6iK8HOdLUw6YCeVs4Y6Q2ppu9t
IfqAYpDCeiHo8J8mnuQRRRW57HSL6lOLj4V0YgnNbrRUDvB5WCvgZhE0VzeXL74IQZfDuiD0PV51
s45n5ib9wF+iAxjqafr6x/eTQapi3MXSU9xTTxl8QcuA9b/VeH3oi5lo7L2/wOnYACS2VL4BH/g2
IyckikCA2GVTaP+8UGu9tgOHSLynr/g7V5/f6hpxHE2S2HwLHq8+732/Fzc5+3iseLL9N+tPIRUy
8QuVw98QUHgnxzEFQitIq4UchkOJCRe4KnrLvyWH9lF9jycL34D4Blk3uksSUK5OUZZ86N0sQwvI
SCm/kAkE66HK7o8GWsLWl+9g+0z8V+WY0xTvQK51Xg9xSfM03m83rQ9ZeuxrGt5D/NqTv6oIY/6q
0ljZ2//WnUieexCF+/ZDUUjWKDdUq6E8KZ3OSV/fWff52JmUllvGrvEhCPdasVPxHwebJ/XCADJk
Gd/AY+vtDEfCLnwcxGH/Gk6v4ApOINmmj12mo7DeP819Ix5Ijgj4xbwUUtSl12yJwYej1lsz3r6o
SydbH+3aHM8TmbbYnoyzsmMM2cd7UsxTjUiqba05WW9flB+OYeQQWgZZYcq+XOEl562n7QxxIzXH
dq82pi0eokkw7aTjnmoHIIeAex/thAbCiLn9KKlElwHIMWa/FDmF191RY2lqbXeVaBH5NTlppT3u
y3kism7FPJQBYhV5SSG5F7RzBobHuT9F8xdT2CW3PLow24ztGoHuNZLOXEUMwiPxYY9yqEMpwe4c
G2++6is6tXpO8feJ+GA/YdjK/J1v9LWFU/mmK4UibYPX6J+8bqwVRc1Rihtg6xETe4zzU8FaUNyz
lwIJ1QRT6ERNlltxe0WAQC5gDW0gPmr1WZ4rNHzRmU0bo5Xq8JQtqKHksBHr1wZrkeK9WGvi2mB9
BC7CLT4l3lPkJEdC0StG29XyJS9VVOzvDLPQWDz4dWrB1JvEV42JpYE0JjXpxoIlt+SUxZY+TodS
PHj9ZlilDS4n76WOlj0I5T/Cyw0rdzJ7+nOfjTjxldqsr2YqykHEoh37mvGByv3RExpzVmmYXRbw
1h8zNfHkxMsTu8wd7By64CnwjN7jwm6RYTUxCa2zjH3NNEzY6d9ScdKLU9MffZgHqT184CoBMTkW
HQX4+Nf8D+9IJ4Gw6Q/vGO9rGe3SiHcs3yk2+ZIUm3Yx5tjgRH2PbNBBSu+RjRijnHSEjISrGXEW
qpcYXFRbuSUTYZ+Hx54Aaf/EMia5lMkl6S4GYGvJltA7wk03Zvnjq5iQhTxHTcm2kk0920rKvlYb
n3gObFF2E8tDRyRoU6meAu17LQcefVQOEKs4tenw42Y9Nn1Fsh+iXYGW85o2zEVOvDBDue22aIyQ
RPEcPhlN4uhANRARhsq2bY00hbnyH040JyMD7zGgiOqgfJNcWa4kY8uqFvsuAC2SAGMWaJvB3K45
kyDQAbTGhTH927+I8ilrz217ltvz39ykc4JiYwrrJrVvOQtf48j9SJUjDi7PVW4AheECGUt6NihP
V/8WSLdhJG39jZWYOQtMlj457Rp2mMmVEuahXuoOywXP3iKMHLE5xPfEGidz/aKULkztKcHCfobE
oxwDDFm+skWHciO8luyffX6RqoMtBF1Ri7qOx9LOJ/9RIjL/2BIK0h/b9KiA2GBX4OqQz42Fyazj
AiLPrhuGUJehuxbCldJG2OXlvin3RYD9ANvATs+3uriB7/POzAaoS2Z2D01Xm+ImnkRT45Ps7Siy
g0NYrh/lOi/XfYj80uL+YGOE57r6pGUaTCzjY8aJWyo2UYsMvaQ5A0adK+1vcvynA6iHRRw6fFcx
7o332Z8MNGbj/ouCQ36PsI3MSyjpcT7PcDf3xw98m8mZuiIfjgq5BwfIvx1sjxnm7ym/03gsA7y1
0viGjm+TtAjSxVfVWKU4/jB9CbjNik2jpZSn9MAiQa+XRbosK7d4uBNoIeH8K+GAs/1gFuLBueHV
XkqvxpIHJiCjjqnVZ5fJnR2+D5mgW+mih8bAmLJ2R6OCcSC5Ut1k0wXL+mfH9ODKPsm3u2gHaYnq
nuU+UgRHPgwsTGoXSdpDWwxbCGkR1hArYWxxLMyd1tAIVeNiw+iZBbshD96EKTB8PmNcY3bl4kaE
IoNMfdz1eOY2pj3rrlpybfqrkqFyYXWANn1NT6fNcc2qb9cs4go0MsK6ldZauPbD9YTJ147/N9M9
JBdPmij4ZZR46fixSM7wtpUb5WgrL5aT4/N51+rPUv+K8h8STrHvfr2qFXGR0Lx5GxhGEof3/2F4
Ie7BKTVjBJICOdqhTGf9FMy7sPRJHq6XFa/pY9ysky4bPNxgsYWhNNNhv4a0hVcRvfySWkTI1tKW
eUUDa4WYK5XIG/7WtR0raOZHEFT3rWz/kILlKFdDv4FibQJP5zFexzo+bt+C8ekNR0CY1O//L/Ng
M6xLq35YQ6zq+y0r0gehsP61gUad3cV/WUsK5mcgfhjKnfvzxe50fKMIViDSmmAFOZv72oz8VgU2
xCrp1762mbS72N8X4TFs8c8xUI3uxuvD1D4GbYSTy7gxmnsy3GAWZcxZDmSnAWqqn/bradcoc8DU
jZSQimkdYE9ie9lX7ksv7w+Zugv4XpYB6Y4mzGF7jFgwD204MsutpLWy72DeQUFCiIOLG53j0V/m
Fb95oRB98I6oz/TROk61hJIvsZm0oZ+tQBT5B+II4IElXyz/8/SzRWSnOOGcrSgyQrqT4gtBqwTE
8doglS+umbbscGyo87SYI3Lkj7J/CEFGhILsjmw0lC0TDbog59AZLweYJ3Js8CazUVfZ+ArIxism
b8sWCTYYuHhKoBSiz0SykXT/RaEFosUqhpWIkR8nyq66U+gCZqTyBLoK5LIDqph6nbl8BiTToUH4
V6LnejLNtukG6FjpkwbceA0fJfMJJFgzWuNxoU2szk2KP+rXl1h842HdpwipOXBabDnWK/Pa/63Q
dAaAuxiKTAIrZfNINgK+RtQA4U/txbUTAQUurgSE4Yxs7v3jFp7Z6zzZ+KmOge6wH+wX435qNnVd
yhLMQpfKXz8RzsqNWPJj40brmxHjiVFlXGY+NxBOjXPNXmVs+WLho+6eFhhN2GfC+BjXDBPPQTo+
5EA+9VcBwgsE3NRj+4O4InqReLJCbXJL/02CA+LMWSk5QngO5Qud+cXXnMIPbCU8/10wCt0Ph4gV
jsOuZqbCjTXHlFTh6LQ+ikGrIFZyWaLUn3gAWYk8/AbKMCp7/Gug3QwMhTbRD4O8upFqrC+ICpbg
VyNEx9rh0nYCUTXj1Z/ES8PvUK26ZJVZ8r9E9zh0Hr2X5N6TAZZ+eDWHv9S1tNykfKjDOyJzpscz
ianQ9Om82C1hz5hBtoV10He2Hy60cBF0CxHjduB2mYtHuG3d08PVzCPoVS71yjwL8VlHC5/94zxk
5t9L61hdPdWVwdgIR8/LStIRrRE93EICW7iQqOyyeSPOBOQM91lOIkCwFQiz6k6R1z+d4RQ4Cg+/
b2u65Rz9ZD+JRz/Ny+uTU6gejXyqfj0DW0p2WL46bScb+8icPVvXB1nkQ987BOQ5qOztbrEJsBzH
2Q6xZDB8jdasoLZDFQEGCVvsy5IvZTeKTqp/GjIGCDfZE1kMZrUlAwP00Ex8Ef69NAeSSk9Bu0SL
Cyh3Iv0OAM8KN3e0abdjQDr45DxC/J18yR9/bTMqaoPQeAk9iMXI1AzPA1lP72IJJ9d4Sd78j7+k
Xl0iHoQLmyJHnVIGsf38K68ZYPp7wpJrmTduCYZvMgt3xWWSbQWCdlOQtk4eQXqYct2Dz22KPTV8
MzloCGJKlh4XyiNFuWiovPxzwsuRrKiQquEoTn3jpkwuanAyqz2NmZmeiuAayDeaXuSt6lnvKGYu
Y+ReeVXVEc+dnEXCnNp9l+y1aFd6RTcHSUGAIabdKD20YCoJ1jtgajTt8stvTgpW4qvFS1QqZySo
7CYuvG5cWp0XKf/NOiRG6TQI3FLyHHOM9dES4TF4Kf2W79JMmZ649kubBW7yJUJwgsPXgujAHf4L
aVlC1d5Z5p0Aj6bd14Q1sH5GnYcOy79g+nuSzYjK5fw0MDQc5OHAipxwEjSr3cjv1t77gWTiUtOX
4ZJRXfKdRz9q/1333+zRc802g1/yHxwaJ50r6G3U8amgEGwvCNl+BKN1DGsBAVcv5P8W1fgQzcUD
8tseWBIVP25in2WRMJsgVAnPqnll35YiHQIBlCwbLK7+8jUsCEf+25oSQi3dShZtsBaLse+iHEyY
+kS0Lkg2uDnBoEyU7wr5ZPeRoazZMCFDyc6c5QXaTmQyfiiR5ND+MgIpTO+V8QBWP4wmGGTgsikx
257pLnFdhx8MU6AQmxWOpnH+xYANXWbHmprx4lvO1bxlTdHGyYs91JZA3vcV365lHol0boy5Ui5I
9iVyg8xoZIlcBKxRSWuXh3FmObBsZt7oaqHtgIvkP4W5ts5XrTRvEPes+mqVK6s0XHfKKqpXKein
eqVgi4AesBekXSJtydT24fHZg9MD2H6smsErngAylonqycVq0NcTb6YVFqw3EDz9eVu3h3bDA1Fg
Phg30L64Rn1ofJXCZxd91uJHZNqZwKe2ef78P1E3T1cvq8VqJ9rqnxcSo2eNIIJCaBMka3Sdtk+k
GWp3A4Ro7AgzCN4xxK/qdxF90cyrmwrxe4rQ/x3izCyQp5FjG3cAMXbt8sUdzUBUlV2WJHs/ZpXn
IWzFkkHdxO9CE/KkqZs8LdoEcYbAJy5uTBFTQlxfpmVqbtsv6pKdAYxBlnT0IjDZVhkC+JiJMvI0
FDvQI1kJQ+Eq8I5YoxlCWJERg06NYNPiHwfPTX3/hDogxNm46y6zMSTaYJHib0m7UsTdBAzPPxNE
/EdKNOyHpvB63TLkO1O5YUxz6pKDiYMO4zE28/1LO0IxeDh1hwbP1gIX7993XazqeRS6WUcY0FKF
LCfY41wDGUg46w8YUqZZyJoSs2q487PpZFBsPvyqPjGfpSFQfOY/P4/IG8wDLFde/ud/S+/itUN6
qJ0pg+SFnF35+PiwFKIwZkStK5uYsojUzHVtI6F1pB9MMO9NeaSOW38Fow2obqvyPybZunRyJ0QZ
sqZjft5Yw2pPJyZVR9yb2T6hL6YmlnFZ1GduawaYWrxIGXbBYPRHMe1j2KyDT2XY8U6Q+fdusggo
FpaM2Iw594T2LReXx4lXN9y9cCBmFuAiX7mzMo8nF/nCb4kOdX2YlHuh3OenyuS6cJmACMYifYOj
EuLFQjBUOozUdDGKbnOXpd4si44B92RwDbPbY3YK9bVGGmKzaSeQXLYKQKx4W8VbuBNgKtSAa2Ub
ZHZntRsIVK04FbCdKWNqHQQqSZsH0QJ9/v/yW54JPC1uIORWBzk4yuqxVY9Dcoq4e5VjVR5BAMW7
KN4ZyiavNhjp36Djjp8fbLNpwWZKXfdPMqeOhPC4k3Ar77SdWnwQ0Sorm/FfYvgpPYpwWI+dOH2B
Wmeyu0gg2pbbbwYA+j4Dcfa+X95YvkiaTeTIVrmcsmnPsHsl7sbC06mAsiqbSWnPHzDvgOjhUMZV
NeDfc8KvHlgDs8Zg9ro/PEBJ1kexeUn/lSL0rpmCjB0sxqwvZgpL9x07lH2VnqT+Yr6ucXwPqo8Q
Mgeu71EeALEpyz4NXNyf0JzN/FpkZ3gpr004zt7vcH8q7eRTWKEIbD8k8lnMkazcvFY6sP5hkUMx
4b0CvbhTQjZ5rL9WEUA5fab+QD/DOBGFl+yJScAyQeSNj8rr/aigrniIx67al+WW5g2aub8K0g0Y
EVHfKek+yw9qcIwA8SyLcGSYSPmy45cnFPMScFK+TH4NFuXKMRUO6fNQgl59wxBSVLftinW+6sJr
Q5MgA/HeWcKLatOCUoAbQ7hoLEzKaWIipjmAlcFUSU4TGa/krGrdzNTtaHwF/lUA3EnOfVgwQvpF
sxSGfUYKA4tsa1C9Nt0O4j5OjkQVdrZCaLJ+TNmSM6EsgQrOOyaSs8g2jX5a9S4kbCCScKvbVSGO
Qj5grzkKjx04az63SANNbaWF228PQezwswbZ2B1GYug3tYe6jjjoAovHIMEa0y6lAdDcKoKhl50q
QhD+RymEygdtD/g+Y2FEYOyXnhsLu7/NIYLFb62d+Al15SqfTl472S2AVb2xOlK/eD3swrSgQ8g/
DQF/noLt1S4BEi4QY+gviBGHMNw1u9JYS49t/VFDXDtJVj0skwc7HpCiq3xYacaqS9dlukaJEi4j
zknYm8Hyj8D5BxV/DPSKbouqCPdTs3gi1nNCiMfoGPcPSoLJrp7sfIfoSBjFynMxqP9VZWMLe+KN
kX9S0dsNWIKUbRvRZuEF8DCcUgaPYTs8b0G/g8/+F1EeZRZSDSNkTsE0ahVyWfRW8BsW10LlAj4O
2t58YeXdRLb/GtG5uw4J3PcDZj57s4f9m6jOq7V0nmxO78PBkI9CaXdof7EBvVha2hl0GrvwL4l/
EQL2OZsK5658ruKxXhS0vfZTwq5r9wYH/aJE39YsInxDsa1jVZ/sWja0zUXXT5F/CNQdyMAUYiWX
2cwM7j0TIdhD0UkmkMvkz4e86yjNJtA2WrJTml0HBch3XoS9PVBI7VFQNndxuCXEvpmXln469pTA
KtZ1e0/au0mCS3hPVDBFWxO7VbWJJ2tzeggn6whuxOipsswU6/oVfHRwr5XrUzoL+VHZJMg8eXRQ
SS1qNlk3K73x+codsF/e9ODJ87uM7KZ3W2nFBwx6nYiJiQcnrMVLsqKbJapRZ+Wmu2WynEA/8UcU
S6V5AlakAjbU/sXdUe418j8Qx3SewS8WiLR7yriB701XNl3RaYNNSz7zY0W+5/O5FCJyFTylWDET
9velTVNcA0tiSrPCdYyzS7pJ7b1q76PAKdkJ4z/zAzZm5SJzqSwC1PTDDhBKQXjy42hsGwpUFH4s
J/ONMWyGfNMLWGbWmQ+mgrCTtVITfuQZIBHuCNHDcudTyUaIgbh4xrjfjtOZGWg9jc0xaWdYazNd
2la4pfFpGLvU0U1sB2QVWsAlu/tSP/O2yj4cnWWlzsRt8+anGfm6yjbA0oR+m7pEh3yEwwdqI2n4
kB8fRn7PjZtZXvJDVmxlYscnLDM88k5zcVmHK/W5Hs6P13nQrq/4nlcf4MtlPs7/jMUCmU2Cl7FN
yFaab5uC1cVYLb9MMjrrOyIqGtXXFav/5O5v6FSRbP5ZMBEUDW+xro/zGBC/MaurHd7fZhpq1n2y
lxlKx6tc88pqVVX/xTsDJfC/kVTA+inqMXpa5dNCAyDvjW0nXIHLhMEIl0G025WXQT1pMuqEbcH2
Tl5LzaoHVJCCK4Alu34sfOa31SzBW6yQfQDybIyw2j3Iu5igr/WX7bdKYBiIabZ1/4rbjvM6w+PG
aOuJE2X2aM41823/2mk3Mbub8j0T1rXM2P1OSFd9mwQ3xaZgmT8NJ4icaYRoJj6U4b5nz8NMfCmk
S0Fa6KErdER1L0cvTbAyvnJ18VQX0K3C2kLvh/KbIvFZLB8Mya0gPwwvzK3HmESaTUhHztIqIEgA
SDrDN1d4uiaaA9YiwoJDMptL5TGQZxwbrn/vw5/qSxER5N+GL95ywnb5TwB26cpCoWlTjvwnLYwK
2+CYik+JcBD6g9zsY1Iqfp+SXSmLlnMWyRxdHm5tFjDSzD91kyVB2HkKvGyhn0mLgHtuVTCOZwDY
zPOjtwt0878chGFvad2oOOduIXggXVcAnJEdtmvgu2C+BO3jlX5p2Sg3PMTHGBzf0gzv2PqzOZ5j
kdn0GNzR+czLdmI8Rir01ZbRhdMLC/7mlMR3tbXzwXnFXgkDEZgDoz7OxWpXKdtDcs6Gm6pc/R/S
tp7itxb+ht3vK/gXVl6SHbqv6APMG/cNn8uB2ybcVs3M54KBLs2uJbUK8I27Vtu9tF0zHpMjvwwC
WrCUg1+z/WkYKNqNl/0awW+LJrL/NocvYdqN2kdmtLhSVrln/MSE/kZzbOaAf4T5kM9FUmQOMN/A
dVFgxEy78jnQdgBcomcegFYXb2h1BM8eQ96Gox9EMqVgfjVhLJJqtxOibVttI3UjIIFC2dRxOXvM
SK0BZ+xwqK7K12NmFOdGOT+7ix9fIKbJ+XlinIL2RBpFyuJ4KklTKT71aGnru3w3dvI7epnj2wef
BuXOP4D5H//mEjGKM1G/dO1KC730Jp90cib0zxSdzht1HJQuiNxoldK8EE77joGHXedz5DscUhB9
KRQkGuzBjdmQ+Vc1/tDMT1X/MsGBK78SVjf1F47jk8Tef0OKJuxgaRKRrDREeJBdGR3/qnYIf49o
kpVVCJDf9atlhGMOIpLpZqb7l8GLYFKVLcNYvKqF/uCtGGN4BW1M4RW16RP22jzS2S4v8tAl9xKA
U1ssnx+IzgVH9uKl0I5KyWji+vkyn9eTbUZ04zpcpoaVrx+BGweo590/yY8iLCS0Pxil3VZZIPrR
ngtG1ZgqG31qTB9rXN3mxH42I0nSfI42cQbPg3I1pqWKUvcYB0efAIPhEHAWXR7xhVTNMc+32vAF
1AMHKv5NHahbASRrh6qrXbAYJc5LcND9ANv508cnFK0Ay9FtQ7EGaONUD17H9fCvKS7qjTgVaQ28
3pz/xggeUIEp1m+rT4fmR3ourJGMLXgUxaRJTLYC/VG9fcRbDckBQefU0Qys6CqZIfeHutkr+omH
UnUJiwjGx3NC82FcWBnoq8kGTPTLPjE9GBulQj1WycmInROoQF8YUYGcPJw1jJP61YPxFA869whC
zjlh3xwysNTp4TX3IEY7IKZaejDjPcBSsGTqyTgl9FOSLXPjxN++KxVXobk8jJNI/Ci7MLa62PxY
9j9nGqPIDtDUFJxiObGqa1ZtNWXj82XwCrY8oK76YzhDRoAZQMBJ7zRQUk3Fpb6UlWvwPIiE/UhT
5UDiDF1NnDmG4uSg5ev+Zjia+yzmD2MWcn/VtI+W9AJNsmJjOVddjsa6dr8fV6quB150JILl0mTu
tOp/KmtgbjrBq7PSnxuVUmj8OyJ/O4PrSxT8OmI0pxNMn/ahYGdCH0n65PvIYIbfXPPyWKBh3Q3d
ylB3CFI0zpfH41Y1FylBnOA11u9QHPv08DuHjis+7Qee/oYkb0sAP/CO4JHAhMnXrLVMm78tnQ7c
NdnFp6GfTEAWrdWUY39A3ZXeeHuzGxVrMicYhK9QsZoJyNC2ZT626ATYXoHgTifLc8AAlEwLgaQW
r8xGYnsP8x7t5WM86GgIv60KNX/sGehB6FPVdS2gkzo22p48n0Gahv1Rq76S+kua6SVhw/tG2ErC
NpY2rbwOJ+OwS7WRj4YkiqEmU7xYXNUdzE56oE2vWpPrYzajtoq46EcZxERdEH4wZOO0HpwnbAHl
7LqCumAw47dulTtkRT/Tj9a4tel1Ql9pHGRIY2sTwQ6Kl3QTtFtN3/X5IYGyc+ZKVvvlFjEySudx
lhPgV9XJVV2+Eq/l5JghsoDJiycrPEbsA2HzEkyiLUHnyvqUbJTeP/CA87Mg17yLxgeysSp1ASEh
/JXa37L9bb7U/BxRilfbuhqLbNj5VPzcvbEx4+5lvOxD7u7b8REjYuRpG+gWQzj+lqDMBOXWS9Zu
PoZIpO7hl0tEmCwZNfT1+pdBjzcBDYioWXEH8ROG/d9bUiQza96AvRFnbPMAO9bUIcgn5iU+pOyS
c1Y/7xNgLgvOYGJDY9GVexIOt8OwFf1tmm9Rt77EDepWQYIUJaIMDry0oVR3OyR+GvM6onXmGch7
rAwU/SMcPvmfjDXs4IcBu7KF5JLiejm15tL6fjIOoy2DjAcrkT6f1jm0yTKB6w5OcSw8CIl6vSGY
VDQAnSceVw9dAq03XQLAfWH9wN+Hekceb4z7b/yyn083OBv1+tm94YOlR/W9aev1rlE/+MDIhYif
CzC69IH0twF3G3DPzrcPsKkfN1+5CnYRLBR6RX4exVgLEejwB0Cm6a7GWahNYNUwAnXJ5YwkWC6b
3tiG0p7yqDE2K34y0XwIcX/PCyFCzEoGFJRSYB2/k8D6dXswuoTWTA8y3q1slbzTK0KNTezib7LE
66ozxhY9WnmFykEc+86G5ojAI7CfYTljFFG/k020wLle+QvI/W5+5be0rNckaiMvKJ3yXwdHlAkG
FS/Z45TMJHiN4wn+Z2ykJ6SUg9oeVfDCzztJd5C1DkZ79I/B5PDqjtmYDXJ6KKdKOSXlSfCPMg/f
XQhuVXoNJ6dUPPryDlxIle5KvPcIxteNtoERJqZ7s9ur4qFhSIOqbhrux/tUZaS50ClhFe6mhc59
ioifHQOLB7H9UYev6vmZ9zclt6L+gJ5tCHdOyVtylBfQmOLHJRYuCQndgo1DSkxvoYgT52Y6pMu+
5M9o8qEmt4mLBtYRnNYr8mX6FihxZyL1/+M8/93OzgIqCC4Adhr4zPYLsQPZPzo+5AlKVdw5bsEp
qM+Ho3TMnb2az2UgR2+O4ZgeFSK5I5Ic/F4FNAUhNcwysvPEeI3muk0Ibid9DyEPk+wl2kaGqmzE
dCJRLFl2vQVzXI1hyztBu+NBgRsguxcD3eQezUYMDVr8ZELOV2x0IrmQlarem6DQ4m6w8HHxpah9
lenPRLH2+8dkpynbhEIO1fcdJCD3LjlkYGzgytajPgRUBV/JQXVXkzpeT8E1xKJXpKM3u39uLqWD
+huPAumolxtm+peEJ+En6A/dHWJi3x1epVen1uUnSvbeg93qCkiOMU2yZUtvpF5Cpo8B8LXlI12q
1TS6k01RSYuYAa4yR1QlLV58I6Grd25QLkuSk4OVOKyqNcp2iT0r+Wfk18ws0Ic2ku7O6zSv7rw0
WRmWaJ7T5EzrBQ+FqcaqvsOsBoudkJLK4N/Sp3q87g64c3p9jpgz2kXKxqjWTCVzAiV/maE6IoqC
zuKMaWG3Ivx4boRzhYwU/1dpGe3VQIbCLbwmDEou1iStx5up8kFGUf4aw5MCHzE1iTyvb/DeFBbh
jk8EIwKp176rrAGeM0uj8CX1qdbdhigk5stWN/G6kdk7l3Bowz7hq2ke9iDO1hBvneGKhluKboPS
xXDrF8w1J8QnoR0ezQEOFskWDDN3prDxg02WrjIH6aNVM22dVdWY1ltrU9J663L6KqdaPMtmFUo+
ZdbDkk9wrPyHFW3aKQGdpDXjIWgXhcoC713aqqOanfqyJeMHlealkM+icYKOUCpH3T9Izb5FafCD
VDNbQj0UFRfjpXSX8KUjn7eYhcJ6/9KLDwOdp3Hp229seOgR4HKhzANBhdEXZS+P/kPAPESEJvrs
bPHDM4NmydEd0XRAdDZUNqJX02bixgumXkm+J/he1Mx2jhg83CUvIF2jgzHgJ2BiVUKWDp/YS2PY
q2x3N4Dd8RNmJUbybb94Jhvjf25kYHHF2xgL24zUB0yZC3SpuCN09rUntFUT58cXz5J5yNlWkbYx
50pf1SxLN8PuZToo2yU3uerPEVuGVpzvy3FeKWzRiRPWzAQWsETbPXotGKYEhsYCUbZjPGg0Aant
Bv/63uXPs3PoeoXVP/ZGvTN3cr17Yahj4C3gCTw+55x/TbYqMXf7I3YFpOorWxbK6LPiKKrT8Sh6
CHOfSC/+CZXbRuV1SWdlf4JPBzzl7fdimavlS5leBp9APhqolWA8/qJ8iTjzj8TJd4/ZtaMDaEZM
DKAMSBos7PR0xSEHP6Niphs7E/IK9fvwP9/wq19A48kxczmMDxfRa/NadkxQ+kXEE87AFFEHsESY
OKzlVHKuF/KG1leDaLEGp5B8R9LX4iw/ts1c6dYqWfPpqaQ3G5EiGVUdu5d6W9XbBKcFqmd5Nnl8
KSQ70aug9bcFZguWkF+Efe9/StVXhmGfBBde0N6SJmhcj8wKH/3HIyUM5aibR/lW3HxjS1Lfat6k
rM3nJkRhY74CCDSMVOphcCvAnkvx2/R3grR/Wm3CzfGRI4glbIPayFKp9UE0bhgtm9NZlH1G5Ye6
mz3K49/khLmD6jKzaCCkrMbop9Ijw8lv5+xf4Hj/lzyZ2yrZbFzZ39mtscmoIWMNZLihLfiLs6Vz
C92V5sFKNzHvHEi2KV5boogI7CR2qOdW2BrlEtgIxJlupfBHQHX2x9D4cmA28WTsMCPOieMt2wOV
DlyL9QID146WA9szr93NtFkFwf9WYJcwu39Mx3937Hp7AJAvMAwaj8miuFHLNKOFi/t5KqTMLleU
FTnwj9etI3gNlca7Ndcg0uNDZ9udb6p80+Wb8vMqYyROp3r3IZufRcSTvdKsx7hjIGFH2k+SY4gh
9slKY1lqI1n7Wdhl6jCyFJIlp6BWLXMcVMYXmG1h2Jo9S+hDEh/0YK8UuyC3mKX6vVcwWJMY8C5S
PIfFwqSjt6JbrG98DR8ThxU5GqdneVaSi+Jf+kWKlj5BKuQZ2vIfBVuNeSJa8R1mwhibXkonX7pk
mWXmNhuq69/UrzOPlLyYTuVx7vdU7oN+C19WXZ5yks70Q6zuRTDMBGqPaVUtY6Kxw7JpqYTJPobg
a+AX3+ZT5ttA7yhL7Bz3MoydhzP/P57Oa8lRLFvDT0QE3tyCJEDeKzNviHSFR4AQ7unPh7LnRFT0
TFenldl7rd+qsqNn70Xs3x+g1cjrTqpx4XZ4YI96lSQ1iS++Jm8eZR4XMDJhw0JfSJta2jzXvAqa
fi0YZwkt/attoIr20kf4WKr8alNevEgqCt3gRJEuRbif2G6yWVM6Q3sTqoXcLyS3C+cDd+ZOLTcx
6mNs32hqrln5Mzo8FNM0jXpWXsYCifyr8k4zy6pHurZQ1d8AZ43xfQ+/9PxDi97y/DKYx961zH33
PBkquwdC2zdN55V14li6R7aUznvdMfHfRrhWwdGnC0i8RUR0bcZ0G30Q3LJq5VVK6kqzSijjZYFC
8gS8R1zYbIpJsJGgWJSdrdgKtJR6j8yxsnkI0kOP+jy2jsKVfQisS4EE3lgqAQK2UZ5UZaqxCMOj
cOGZ2NuVxfWy19DApjEhM1eleLPid2T6U99A3r0L0bsSvQNYqMkWXsRqrykF016ieDrbuI6v+SuR
vqJdSDtB/qZVNxgqmJp4Uz6cXvEgohTDpmAWJoq0N+8R+mC3dHNmdz+6+6TI6s79t6lvWX2rJaei
hHz7fNHWuDzuVD9d8v4Q9oc6O4jdIXfyTbiEw6SVZQDkDJcP/rXw2WpiJmdwnbnu05cz/RXfm/jq
wtd9Tgc9/ySMwPhSJwN79w/NaxZ9Bu2nEXxG8Wc3z5WD9b+FWxenhbt/TAu3itTIHeOZec1gsO1C
u0K+hiz3PHFHcoaeSHAgF7KPkj+MLlR3bdGyq9LGIrz/uW6x5pQraaa14BSLgldLuOB5/1f7pugV
jZcFLkonpXWlyM3ERVQseiYX1PvW3EoWKPDyzI0z9z66qNU1zwTw7v1C8wkKpAjHKpdZ6jx0p7ok
jQPzq3hs9SIehGgJ+Wu8CixoHIL8ze/QsPR9zZBq4ryKJXfEjpx6uU1q7hPzSzTpLv+CZdFdVvEC
BVXZTUZhawKVpiCfJ/AKgTb2DzGP2g9WG1Pe1bzOAh9bFboUEhSIGNm15aFRj7F1usb/3jCKeoTV
TSXmwRylMLll/+9tJENJqT3V/RPKb3JbCj8TnhDzq9W/TTd7+OUDM4FfpWTY+KLoqaJHdMCQeUng
6vIkRqer6dksumaBal4lJH4XCQctPwvDtbi/NcL7qH5q0pdGXWN9ewRX36+b1VNeTb3W8qqNF35z
9/JLs2MxHq+W8L6YRGd3CnGO5eNgSBChO0RoAsokAwBjyoSRFcaOpSz5z8yX50N3LKI93zQfz9F4
NaU3y/i4F1+PTZad7875sSlTPJK7RtuVpIKlezOhQ3un0tnckeHk6tLC15Ot0GzrbMPNsLFQq85D
W7LeZYGek6NFvCOCRAYgIAxSesHmkjl6u7690gHVkh9GBuzzqkonXZkF2lqOtq4m+3Hg7afLtmF4
HDzgDYZ7enCeNJNPPTfspqRF5K7YL8Bo7E78pYYbLohboBw3wHKptWPuGT0q6vTd8CAgxCf0A2tB
sSIEmQMwTNck/7rrzO6zme0y49PiBloSkj7nUL+tDGS7L5NiJWkrjGLSIWqOGY2a1kmwTpFyLpVz
z5+5ZBAt8SZkN6G/CEz4IGnyvmdrdqpi0XI02+s7SqRyP766LNLAJlU5xo2QHIXwoFU41bYSQrB4
My9s8zG353Tn1K/TGSuycl9hRa6auRjbEKEFj7LXoCYP3M8GI1HrdpGr6NPOIONuXqQveFzBc0c5
IpWjFIXywl4Q7V11ezk/JOWR6gOgGvw/KP2Y8fxA9Yl+L6LJ+YMKp90zx44kFEtoBOyaJZIiEe6i
/tAfsHWXuB4XewrLExqkqKLtnofA2FnjO303Dx181HDT2tNtUgIxyA+btV+xUokrCWGftRR+pfro
0uXjM/poG5civQo4E9jKYAEr6KlAEfYd/dNyhNw2biyAj530AltxDqEw/if6sFG0ImXaKi2w0i0f
b5QKfjeoLcAKV9KRsE1+6G+5PVXGxbJuTC707aFYklxaZ2Va7UmTJMjM8JSEn8LXwbpMTMSoa51h
3EefOi6K2sv9b4orWhye/waKz6rpNEoWXPLh4a86zKy2GB4aT2gn9W8tLmq2CPRHpJOPbnX4E+/l
9OER9h153B4mKxqB0P+7QIo7wTvTBQL5R7Mz60/hD6Dr7+jJEBmCVM1QEKj3i8VRdTSOJbn77RQ4
2jK0Is6Dh6JXdpoPcZHQH0pQoE9zi2z9S80rYpcGaRp568WSXni242Kg6oV6JOssWYwzm/6rIHKG
d8VHYr2H4xt6CAae8DIqvpD7luyVhedaCKupK1m6uVMHUxez3sHi+t+/lJ1qW9JRqWQ1tKXghBdh
oMWtI9Y9Oag+o1RybsAXCBv+DRCTIs/BjvXYhnRWgUMzWPApqrKVCE0l7W+yDMxQODBeox2iGAdQ
hGEXy9T60S1xAFYrN/zVSDtSfL5rxCUhuBP8RsHumJCUmftMYub9g7lAeHwG96kTWn6h8yR4aIse
kfbrmUIcZS34DtVOmRXvY4sDCJMeCrpmY4wr/pPmBT09lMsnmpZqTWt1VKCEImFFg7cB9cKNT+ES
NE7vVIOb7CYGUp6q24L3/JdHFHJOpSWvPsWXmgn2pcIAEzRfBa8aiUQ2GwVtsfziAqpM+8EizAae
OKhMGlAYzPckq+RrZXO0oBzOMIk8kTRNI4EGiG894HhsHma9ix2kOyKCNARhebqQ7xtKxYA+ZEm3
Y8VRn3ZBfTtbBghCuhj6hYFqt+QADecoMYrRD6oZxcu85Ed6v5xEf6Oj59FQgrKs5am7y+hmRyXZ
SAwGMyO6dcoxyuffMCO1wzukIF5lsf+ttaUi+1TGZd166LeduRPEA6hLtxeVWavPZKx7+qQtAtBk
PfrrgMZPBxYE9YXeTTmWZC+WNj2zNAQ+tpZTfun0dOAxEO3+ubjjugMOQIptEFi+6EiR3qKTAje2
SMLrFxUoKWuidLDMk1ywYpC6CaQyl9Lls1m2/9THnMqhh7AcZWbDJTIEy22v31CeveiGJjONF10h
c4GlT9F1KDfdQFLNbrB2hU1Drrik066nUITrc6oEKucSAtkZvVeiOxBD7Uv0r7HwETNuuo/ay8gl
WJqTq3lpFCsELuq3yZilHdv5+K8nuRZWxBYOJUFoMzZdQvz2+pnbLsuR3cER+coLvp4qz4wFyG5N
xNGUxeVxDB7ckQft1ebdOtlKGwgc3n3v2SfjZC6Q8kZxhLh0Qzd5devyXkDllhDrgjx0cECHv0ew
P4O4Poy1H2vevPTPrcp8Ih3ovG2SEwcwK5RCuAOKiXW2sggFo7PFWlIRJ/W7LNjrpybYh9VBQHzb
n9LqHKjzQpgnCvFVl7tvml/koGAg81NkUlOxlv/En0hhSb+DweOLsyaPBIrxOmRRI3RXdJ88cPL6
GX72FWKO70D9eayLjGpcsnEmVri94vO94sajIJYusWZ6XhH5b1KDOiFf/FbQZfMnhZ1brjEf8/WA
8967RZSd5Oio2+DcA5aO2q5ikM5DohxUbIwSOTT7oCSqYhs6Vfv2/3WDAg0X3v293Q7nnpMIJA4L
vDI3E3T3izvqiMylsGtcJhmtuutHSMrdWsw3Xb6p9E1e4dE/UU2hCJM0/zEek+4QPBfVuAVrl6vz
3afS6n9ou/gAJfQMEaGoJ/FNA1eG50YvpKNbX3TM0T3FUJOB949uIUiC0k5KBsgNIS6u8/LS05FX
5HYxf4qLtJ9EMc+HW8beXcMu6celT1KQvsuMfZUfUusw3o/N/Vjcj8JMV3fCrCWNOHp/Zm/6EVPJ
w0uNww/JqVOIUjPl+s1+8OiaJc/TgvQAGigpnTqDFfeCO+WQ86qsdyTKiaRdE73/oOROVIkTOOX1
Ihx2xbhf4UKMfY2EOZLtVULaWF4KKhHXKPRNi1TwucnadzUqD/0YQfFAJg8w+q2Z4Sjap8mUnYfy
HveIeVBoa32Zg6ZaT2NGu2oHUEG3aAKgeA7HI+UtQNgYwZ7lbXyiFVySjScji419deDgmpNO0i07
zohZN4vCA6Vf4Mmk10OleeZjShhtyXOa4TijV6yl4dYpJS/K6cYD8mVjJeV+MQSLcSpObuMJ6m6V
VVStC4tAG0JXt0q6RV6QzhLyoTs/pReSJCTf4WEXiPL8IvhcFL9U+bPTPlBa1cqtvF/KhOjCKeVt
Qh7BIsVuHdYrQvrABEskUoxSiLDWqbruhlVfrj5TtNbscOYxiw/VojAW1i+5V5hWl4VK9MZm1LdS
Ow180XAwxWMKnHyS1FOrnjAcVelZrE8jytnxiMKrqD+sAX35tcZeyIVBq5Dm0A1wB0Bk7Ca74ocy
IuJ2cWNjhORDeFXIZO8rNjgo2V5rMT57BzJ98n4NI4Ev4ImQ0iY+X6e4o0fiIBJfbax1ZpMAGzJo
vV++8gmi1kvLOS5X4d3qDhrqT7fnzZIe7k+EMftHzIbhUDlBCFxdrI31cAsG0lT/E6pFF3Bsgw4M
871FOvsVLqhAmjifwm+n2BY4EwLLMgehu3KaRb1TiG9V/taqN7W6qfwaCkM8qA8Goz01USsaZv4a
f/gCD6Dz3lgLP9Q7qT71MzR1aC3FrbbiBhL5kxmcI2sxac2LUSKj4lOJHGl5x0FOui4Nz+h0gRtg
dJGwTYheX07K1OFHoxsbAdYcEyZjGUQtk1lkIiHoPbzNBspJEozWRrDKnSZ1UHhK7f7ZH7TsAIbU
TdOi9ZoW/2bFTvDAKcrGto6tZ7ZnpKkyfXHqXsdGuZio4RlRh7yUiAFj63r63CdeFk8CAcAkNALS
9gmgySVKw0S8TrpqPrqGM9CpINnm/fCkkQvEMK4ZchG0XxvpzMSgHKBmc8NruL5PWbqkZOaNqzzh
v7y4lLt56YNbob818juaxfAB1+zVV+otOhwFSLj1aakhgynALVmuBly9drjvSdlLIX39JgUe8xRx
OhZ5H8aoCh+PNx5fINaenwoD0j75B3ZKYgLnMPYRqE+2QkOf5bUXE89tnhB3J+ss3BTiphY3Kd00
KTJarJq2dESNwZQ1yj6qbAMFQrsypbWKatvaaINjPT87WqDvtlspW5r0YITjDonmUznWz4s8iTMN
gWYfgcyLTSJuNM0uqTP5VFbpcBDEIyE12VnyihkxsDRhS3T8aF7Je41YxkV3UZqV1KyicF2V65w+
6nJ9f87IsyMulqhAxHwMVF6JJaL3eyrD0SqkKzFFc4kuQZOcKUmJS+RSKJe8ugSoECRnkuMUvlL4
FHfSoQmKZuzV/vCs4FzfJc/qfsfut+h+o5mgfUjahxG+dwq5a26UHkqM0IGD1W1EC3ukeTAUFqV4
6JgXmSilX02fjYdaMf/T7k6LMI5q0wVuz1KvUxwE6G8d3efaiphxa8NIhRSdnj+ehoFQUMWpCNgH
mOC5XVIfSwjwi+TvpFmDo3jcWBvMY1uRnFGyn8Z9lS2a9rMx8Yi+va+tYadRz0yAxAIgdfpokGE6
JwlLdKjPSF00PjoSxbmu3H7lZNZS64UkEkNd4cngJi7CHnZbgk/x2oSYTU6IWyxy0XqWYkICt8lj
Kyewr/so3tWrKFihyGBnSnKiyt0IGxpAOtHJdKHbQu4xrLKuMs6Y6M+gj+Ud4iRGa+ZQdLu8SYp6
MaoLhSx/xYkT4j+p7pn/7tmnPToan4dvH8gR+Y05S/FPgz3VOxBlLAUK12JMPRaTreg9hbn8L7wN
7ffDWBj9HpVjTM56+QpyxslJXYtuTR7OSJql/IwojZwpejba0o7HpVG0p0L3+ilub1N8ExTzzCb6
N/5n5nSTUb/Y2iRrazWxO28l/5wiNjTu88NfRKP+kXQr80MkIndNwrpKD18ANDXlJmcM98aOS6Dl
0wY61/OVAT9El9TaHCcXMGFQwbDT3cnkmS7jbEl8He5+gW6pjNbyJfEppcWcO/ni9XTqCGkaj1CU
9tzMtO6Uo0fcAdHXdvhZmxdNvqbCzepvZfPWU9wDxjLc+tldOCUGkrpjWO8raRcRj8mPWa10Z+h2
CuZSN2h3inoZhOtDejPi9zF4r9zycbqrJww/A0OZcHwWx944GM1e99HhM4y284ZS8uW99YljAdcH
jb/F3TlWTmZ+FJIDyDNBzDwYhPlUn5Wjdhux28jgjem2Ar1M5/cUu9w2SOiUxCzwI/TfQ8Gv8Y72
skKLq2BwnePZTwKUOT4EkCid0I2ikyRkTf58Irt+Af/sV+xTrN/DjJeXrMxF+H60lzrReDqYSWq3
MKv1KhY4zS0LW+i6YLp6+VfCEHQZDGbREyqnAu/YYKqVPvl+6Isw121OeO2aL9cRR76xKIZqNzoQ
fE4jITnOu5H8LHUDOTa5CDbPdtPcrACSfJUmEAXEL09Vx38LSveOKG7cAntPO6t65hIqCz+dEGw9
Xj2T+ThVp/h97uvnePOHWrD230kvYHtds+hN6AVkmD7nKkqodjC3ADs3bWuIlwHK1ssFl9WI9xpu
HRZiw9gauF4nVYvIgZOexmW/rMqzHF9k+VqQoyEgD3wzhFvUzx4PHyC+Phv5Kd133z1hKLLNjkZ1
FLzyfQapQxgCQJY6s0i0XKMDTN1jhH7mN6GCcH9sqSLGOAHggAAOjR1TEbkC5xbPv53sQgJzYF8v
IaQGjEYyycPEBG3hTWqvA797Q5DTSoR+1w8qBRvcwN3SukPj2xYdRiqYBVA3h74LYNOhoiOXsj1Y
8g7OkULq3EC/PxGChCsOM2AATQYlmyTG+tkf6cIjI5DAljmC55GQns7XwbmzQ5QdmifGGU3AI09B
0wo56FTv7GCdM9VtmcC/0gVoW+mheO4jCr7jXSxxt+xpryGdHpaFWAlpC9igYo2zQ/r+nu8UMafx
NbspR2kgg9YdacJ5LjAmqbpvXIIzVfH6D0cnQACvbtAaZbQTZh5aiYaNrBwLmLj7WT8N/LyAbTsb
r8jOHPbq7v5WfQsXmiqo393Bx7gSAmo8c5jk+nX2NQILvPxSAf6KIGaLWTOssKqC7iHq6rHKQbax
adMB8bI/8eVZvIXSoZiZQLtdSJgGZh9xI923+bg1rK143/Xjrg62hjFrnsdOPwLDpo8D9UvSpmO8
ztbhuELj/wyw+vrJ4C2jGhoy3Ic1QC+wrahPsK2hTLBtVe2ieqs/NjJ4y/7ymIEPsxXqb+38vm6p
WuKy4u3KHIWDbHL6ODKCAiM+3IMPkIxGhL/wQBeacSMUdCzvLJxJH6b1KTy+svobJ3c0J8JSGOYh
/+GYT0ozwDV5m+NDeEd7Tn01IKxwNZ9zOXZ5M7FjJl8SKV28wh57YNlq1hoOfUSP6k1rsBht+wPm
Njhmnp1qgUZMHfYZ/BlpkTxEkwvmMbsHm6hyBuOrhDcsCVH9kdFzP76jqaGdDqQf4x/4M83LiuwC
Pw//g5+lcEFQRL19Tk1cO2E4KNGpJQQzu+YV+IuDJF49hcG5cAe77g9Zf+jMQ5Udsl+Szluk1WQf
Ujyt4kuayBpm939xCjF7TPjDcd1NKawlL47ExRpLCWdE5wi9G0ju0VWVmC6A9SYhq7zToy22ORhE
iie538FlsSE//e6JX8L95omoCR+1CEa3sxvoGvALfyFFsBwb6Uj4THwuIXvxxtEPzrDBPvTAwIWV
ob9FJZZL9i48WMQIZfmlNzGA75/xqdQuVUWfsSMJ74b6idsVqXC3afRNqSNi3OQpsbOUdm6mWb++
ddY1TK4lOvH7Ir7w8of9Q+ILGpqAtBIThA2Ya2p9j1fYSoHyYsfcK+kheu5532bxDhiYDwaPH8SV
aE2CJcTHYGaKNSPBwJpjLfziKrL+ZwhBQpxR7U40LluYskP6q5M8aMwREvOe5uHAIMhm+1I1MiFR
Z1+x/XBVUUlEytg5+cJ9iCqaR4sobGOBna6xs1kcL+/jUn9FlWWL4sThMbglmosXA6ph3EUtXd/C
4NqKdhSR0mZPfkA8nIh5WaxaH+MC2DZkZ3mrCXxRCdyzmeOmv/gyZDvIb0lzTr0hZEgE5t71BVXl
J+vraRFFfx0fCIYHDcfqzsBdAyKr7epkV9Abqm6BYCNyNgTvkWxRtOfC8V4cyy9U6py9iGr/LLZC
tDNf7fCjXtjGC4vDxIry25i0GiGJdRAhvFEIUCwnfFrMPlOBkWHVvfNv8hmZN4h/R0s9bguOrTbd
IBqfbJxTUC2fmXxx2Q3F4hHt0WuIbKmg35x2IUM4TW3SQjqieW+w18mc73S3brSN6DN1GpcRID9w
UGLj3zCnchH42jX4HjpyHTE10ZUv5XlBrIqFr2qtuOOBcREUxUTuTuvR4SZ8PJJ1cY2fLhK4oZok
cHq1SYVNIm2In2Omym6DetX6iyacRAI4m4OCXw3/3+S0APkCfuqVKT8OKmkoveVtIKOSYcQLai98
eLLh6YYXiV5oerHpVa3dLRjnm3+ciGQqxBepvFrllf2rzOxIPhTyATw0eh5tG7YNlQTkTE0P6bgP
wmNPqYAMuo5QY1rbMpvs/f6WCDe8WvQ88Ia0hfuvrv0YdN6YDuiuTbg5GhN5+dcs/wfzpuRHYSmZ
68PJ1I9Fe8yiA0491HYWDY7tmij5mETFg4x3aSHRWh0u4Mya1y8KZ9Ygm/4IW64FNLuIrSexRFJu
VeQUwTYudzGBBvTRV1t6dQMSfheSskwkLyQ5268Jk2k8PaAFxJUyt0KVgHAx8p+lX4AYjcsI8FhZ
VeE6mvfIz6ulWU7aLhQteEGyVzOGxaDwKsegLoFyhIr2GeYwzEQYEfolL0ikoAQ0oEujduhPtxry
Q9Dm4ILQAYeg1borjHQuGQwkebaSTSy2eewohHmp5GIFfSC5tS5fBekrllGIG+TdpwLzGOmM7cGg
2xsXNSns+poea1A2Mp7ChYa0uV8iGizCpaI5CW2/ATrsYBU6GVmrdzcxFtCehF71s8hL4o0u7MTZ
oF1b7aw5Thly2ZMBsq5JYtB39+LQRqQtnNPFXfPH16OBXwcpSP8bGEuF9MPQQRQ8EtoivqEIDulo
W02F59HPQ/wqsy8V2wryQMLGhmV6QmbavwKURSwRnV9gBpibuIxVX+U0welOQo7mrGzGFyUHwPBA
FPBxJP8wdoSE6MX+4+0PlEZTFqVeYTr4ALf6sO+BsuEj78MyeKk3MDRHi2QxcUBU66bI3Bhot+1q
Oj597OlY8jjasJ6FH4xhKu0d/BMhP2d761P7yLAMm8eICK+GlQAvOJtIMR3/DM5Ct2bCV4l7RWzY
LdlELUBXMvoVBmooIxt0ZzqcfGgF7OMYfpp9IG/taRZnW96E/ZKvYmxzaWLn6jt45mZUPLQsjJ8c
fnlIOsukfedQ4XZ8xluuQq4OjCYlFplpmDdwLjvWlo2gabbx5h5fA6IsAJei/fAjXAOMYKxs6zRe
2eMRe798psSsoJkJJTIicogpw4F7LGAPTuqes+7vu3HWDe+YjBJ0GhsuX5W+rzV37o0fmRuJKZSF
omSzQFtNpfHacJicWCJwHxfdWvgNL/iV7kgu91wS0yxNTDv7FYPBDXOhcIyLY/ATLkVqDwS7U7d/
XmbwgVG60KjZeOz7/EI8MHxD5lrSFlgHeGhdakUR3hFmtkJ2OnGZ0tR6v67rlVIsUXo9CFN1w3lY
4fG5yO3cQoU9zngyuV3o8EybXfdyV+InwlHAw8j2A+ImPrF1AvzZ0/+PXXRHk7BhHN+VoyA6Ga28
5YeAIiUBzuCXwZXwdy9whfNYYXbXxDm7H/7LpUxh35FLFBuDtulYE9zxy0yuIn/Ki2Keg5lcfLbm
f3skXidCKhCuGhMQCE8M2/NoscmTWIfLZ9Gvdo0x7cvFTCu9TJt6KoS7b9z9qchTHyaXTLJ4Xsx0
m7TbCiDzuY21LRkcJVsEsWYzXuJPwatvfhK9Y86kuVQzzg+6gWVPf06vBIYE4RNv7Blal52Bqw9d
N/jATJsP738eDT6EVmvcp8lkf3gYvvhAXV3SNb6sQSwprOcrFV5Tupk1eyyY+6H+2cX3xpb9CAcr
bisFRAemegBFqMiyPAjyjhxRd5BPLbnLZOCFF1Y4LDvQxjFN3oLLGvOIrphTyN4IgHE/Ws7VL8jY
4JjijDvy3uIxa3oqEIm08JrXfZ7LN3kaIUv455vhpKRW7J+CX9J5RI7r86Cf8YXy3qT3lp+IaZxN
arLXTqEDOUFzXyglJDpp3UJ04dkQkyOesJb8PgOUGW/441hPHziJ4C49EvYexi8ZYWo9DtYLvg/M
zQpA22M9p92JdHVQGxqs3tYCBTYBDuhJ4Zdk3JzoDJGgPylQxORj+ircCd4s0VfQpT98S5xIJyX1
8/+RTvrCVNe9uaoi7hm/0/ns5T1ax+Ja9e4L3Vwaykqx1n22lUlkSXdaisd0X26e2KRwTJXrQl7h
J68otZJWw2NlcV0cO+MQabDAu+S+AOnH9EHukLU+9HQqoQFEOE3Bg8QN0hfHmclAPr5VNOnEVx0H
23rkUHtF4xmIDtBbe1Hvpl/SO+Wwyh5EhNC699g4rIpf4/5Ja4nGetAdWm0fP/8rFaCXyoSmEFek
Fmkk5BN5jfoNWOyxlGHCMxQwE8M2nIoBgHqpPlc9urRlg4YZyXm6C9A7uWq7H9r9qO/l7IC+LJPm
NPUOVGGq+0mXp+6PsNZYdi0CFjntViGORP2VvrHqOCHGaGcpGyJgBliyxS/uJLDA6YwsXQa4kTyr
fh6u+4O85/Abcw4Mz1LYcLANxnsJ9wwTeODBF3CF4zfDwi3GVyE+Y33iE/gABnV9xv4nGQvUwsFj
ZsXTtSYB4vcLlWInbi3oXywiX7K6J1iGOZOVhm/OO3AqUbKBQjhyOZaMOTRtaoIK+Dnvw8qPRl8g
UBMhNYVCpBv7MVnilt1HDkoZxb2hQB3w0xMrSuYpAuBuNUdtK2zQa7cDUxmfAQmvpMtCXq5vmTEL
Iyi7iRiICUg9yQTV0nYvrBEYs6q3IGOTnZhPlcPPnBlwDdMCGV/euX+3OIhxWKAwxsgBgf445v3p
ARgnE+dCkAze2GCODBYgtsldRLCVOcnCFVc9gQ+AIUPzC7HvkkVnU6tCgxqdt9jCZHLleM9yFOjm
Py7BeqT4BkbLIfBESY85arz7ATILj3HpGxiMTZoQV224rjnXzHXlIIwjn+j53FXker88twnp3hSr
z6yjkb3F6k3AR7O+SytkPNw5MPxcZ62Mhdat5Sk9xOwORXYoNJdTftD2mTrBIXUzSWN4uU2KgGPx
hQkdjEXBnCD4A5z6ExWTm6gIjuaA9dWbgoh1l3aVE+jskiS2+WS5YA1FJQTKxekPUMBnjFsbQmP4
2Rc3tkxW30pz+HLMQtBVhtPzNqAloHHrV6QM4xBucL08qOpxfUvxKU7ZRpPr5rVzjG4xeCVhO5ge
2tMdR+kDaUk1O4Jy407mHv/i0AVzUHwwLDUg3MDlVuJlB45jNVOhMhjI37fC8lfPean1xaruZpAq
FNo9ZyBsPBl3kiSw9ZrgAy3RMxtMdVz+E93BTCMU00yDPjdPtgaPWD89TvIeM2xyK26sxpY4J8cP
eQXvNn76J/k+UKb0tbwUG09Q+9EbvsV3bmysWiC/8U7FX0xQ0i5rtlxnhDfFuwGTZ7oB1MeYDD4r
y9sx2fDeAkuHJ8XK+iBEbVm95cUutrCEEmEIUfRYd2+9I9xZfxzpSBTrnTVzGwN+cftfoPHVTXAG
VS0VrJA+GzfQRKqvp2v6TiPu9vlNGvz2iYnQWNfS/DUkAqUytXGxI7+5CzbRrxwmuPlBm+AS4e3K
OeJDO2S9hd7e55nzHbQOmbD4GMtiOxY4YQ+CgYQH6OAPNuJ5felZ8CByFQmEFXWkrMyNzR6JidpP
kGv/OD7fhuTjpu4MKB+jVuzii5fQ8F6vxJj/QbyVgTq9xFslEm6LWCpW4BW95k4XX+/tOSLJFUX7
FpUKmy3Zw9ZVKecmHkz5gqu2vAEeA4AAazCUaaVritPKrOpzBCtwWS9N9fCcosB66pyodkroo+V9
RpFWL33x9iOEJ5w31lnszu0XQW0OEIT01UpfGbz78C1nX+1Xhd5nnyzal5YVm3z63GnqTlKnt+xd
3eZOSJdEvCuayVCKQCvNjzLiWHzhBMPQ6oDpAs3KJXkQ39Q4Oi9746JLds9t51a6xxqRCeugPQ3G
RSudx9uf3gmRC4wZ7CaHzaxZSpS6ppN2SaM0e3poOeiGnVhNg8BfBBW+ljFH54rEmYS2YJkX72Ly
URlfuvY9Okm5L8t9i5pU3OvBLhR2pbiTy11gW6LHpZ4GxF65mGIMpvS5Uts9+AQipZKazvkdQAz5
NAQxP8l0APr5W5+veAEHslNytp8b0UF7J+5ou8B1kIkuLpcODRfYKmpLGpg7UPCVsNEn0o4mRsjP
6rspfwh/YDVHIrDuFlwVCHXaf6a8Fl9wQ1Bt4npKL2ijzRhtSMF6Ira/CfW1e5wrisHOckr6D0P0
HhE7SQMorXEA8Jan4ZiYof/EYzySfzrOJPU0Uh3nmit+S1wqMt7mJr2Fw+0+3DI2iwyXPUHqUwek
wu916KpdVm+TZBNZxO3S9/pXmxyKa3phUoOBmmqwnai9SmHafTz7026QwBp1vlr4o4CbCsrTe6z+
XKUy207IWLI0kwOJxXRGUbTagMvCl3MaLUfJDr8IRpwVTuEa7Ya0nWgFsFIqm3rYNJDZG0Pfjtm+
GWi/4nQ4aT0RUOcI6uQLT5UqfknZV8JogyVyeNMZAQQ7v1lPvw/4UabI0Fnm1C3tK17W0lxDuyE6
f5dZh5rYsfKI0rf6vWmcqvkMQ1eQuSs131OhR8MCnm/kOtS4omeXMH6ZpzK+kJVAdg+tL9TppdhV
w85JmiUVq7NNUyN+801c2eYU3C3x0nlReyVwx8djdJ6pQzWZ0flYBm5WOgEcpROIR+klPGnkVZTa
pXoi7NZQTrVwtBDxe9SS963XtF4SEl/qhrw5GWNY/p7nepGjH7ncE+bjVU0NiRYsBIpPOKFiXxTf
yfJuF9WKHl76KZSf1nRGYzYgPImOVnN0sopTdzvAp8ZHNFdm9Z+/GT4I96WgHHBeirP+cZXCs94c
DHP/fJ5SjZDj2yC8p4tYOuqPk0crRnmMyqMIr6+ePPDC7BbY8EoVTTvpJWC8qt5j8Za+C0TD50ux
JSL7KOX7Tj5m43m80EU8oOPXSdF6kwY0u+919x71Nkn4yKzBvvtDoe9RvhjaXtL2RbInJ7q8WDIq
u6OaHHpENkCiClmJfpB7POV6tYKDfVSGbckOjTQqXo1TnhwU+0f56SesYB2oy1h02/cH4AM1miKp
vzOyNtUcKdY/mQyayu68cDaoO3O664ji2ZJ0klR2kzB728QUE98lzwuVlIx1sdERFwCgEmK0A6jv
uYJfWp4yXKYykr0P44dQ+z5e1WRJPH15MwN+quJz/zwouFrzlUwNrAputFVprHVnRjj9Ubcj2Gjh
xQqX5YYz/gxWpYJl7Qe2OeRyQEC0QcI70+1hUHBCpjT4tosNk8qj+9efi/Ku+GLO1mj/vexhxgta
eAcMvVMbJnbSqFvh1tA5whKPrMv/I+y8elxXzyz9Vxq+tjDMoTE9FxIVmJRT1Q1RYZdIMYhJTL9+
Hqpsw+5peICCwz5nn1NbRX5hvWs9K9Hp2joYAT3es3QK63sC0J35d4DX1Z20LsxOEJjBY30L1nEA
fGtdx564uNN9AxXhOZNu1yi9RP0pYrmaVVMDhgNL+53J/2oCg9YHtS+JO+xqojSWjQyIrQI8D/8+
8fOJ/4CrQCINrOJBpdxJ9XMmrNiaOMwzkwXShJgBUUAZPwj+oOh6yTVVkTkY+Tp3r6K2Y9Tr+BiA
iD4JriwmUO04S3Gpx69zEr/Fb8S+MtxC/gQ3V01JqdevUupuYwB9FpYFnwOov3m9AB3ODwSPlCvV
LmywpJtG2XX1pGTdaQ2M1iNEbYgt+smICpDi5qGAq4lKx7xRgePgoLGZN+epjPIaX/ij2pcBC+R4
MEsZGnPLe4Hduf2xagnSSoyWrJF0fBO9L+n9yMZVCyCtjB+HWQQyBSsbIUVCDuyEul1aAx6LBez2
sVT87qBQSLNJc5Dy2W/BGHTYRz+/DtqKJqQqPjTRqcrPssH4i4DpJayvN32s1N0Ugq0adivYZYWW
xLjebrx4ncDyWEvBOsjXcbE2RD+N/ABmr+F+MmbEYwsM/zvZSiwWmEQRnAgA73V4gtm8oTWbV2VM
SlEUEUX+0EyjfYlk/NWGs4D7fbmCb16zBZc2JWWRYE9KW3LMI7orfsphm8DSHUPYWrgJSRvfprw9
Y40vh27d1vxijDWhQSx4kvFMCjtpqWJ71m2VeG7gqNzJ8KxRYXP3aFa4z1RzzytXOSEOx97m2S9U
V8vjKVXhS37k9EI8KGzKXN4k0QLe3tWcsJYBaG/bUngWOIlzJLwp0wcxQWIvr4Xfr34gd0uxExez
Qnrz+/1ZlC0Q4sn1OYt/Y9D0e7/clfUXxAS+ea7X5nZSjM8ZFVEiA1rudzfq5yUwjru+38T9e6d/
DgtfommXjOIH1a1J7fT9PFG+ZaAIjIkHOyc9z5dHn13zpphv4nCV6K2zAaDrjxNPD/Uxab9nhQSm
zUCQrQNMvqnNsSp25WhVrONFadVvVI2PFUuiV/QzvrNbfBAQm/gujTWfZiHulPhQtRb0+Z4kKD7V
GCeCRwGNtO4eftVtsnxXzK85doyF1lhUElEVIec7rdqToWO71Oj8OgjLa79cYM/pWoY0S9qA9REG
wU9D8VkBM2a7tCxH3m2EMbx+fy7P7v0CbOgiJG2GaHg03kugW/2svrJxfgv7kLg9ZGTTiflRcmaO
MreYm99iA7B6fGzuTyptYNYtRktQuoYn0erUnBFjoyFmkm6AZ6vYk5gwW8P3JPTGsrorbxIfQfAH
bgUfkDX5Lu9L03qyEzBvj+nL8RCZkcjIOu/1sQkqmKlUto9JSHwk7NDHMNiThQYGZNGAHTa7h6vt
tfg6Cc8tw79x8LWTj4/Egj9BSxk+UXQXGBdziFra/snuQiEDf5Wi4mqfiDuMmS1l5fatdsy/m+aJ
EQ+ai12QKdHveS5Wzpzn1kxsuVbTIret5ylFgeYY+Jb7jWJu1JQWvJ0BMJ6CQyJdtyl/g7TR56Np
i2VGX6Bdo+JyRYLwhOQNH/tm/UYjCvK1CsYC9hfaFJeTdxEAwplTLqIGVAeF1PQfHaY1f7Xc5+KR
66qmn5r75VFdE+ltzoW1MdfFY4NxUOoOMf7RYc3RllpKjiWL30iFhHOdKhPM60/HlLgLOuh+23t5
vivHtwq0Rb4xmTFB3BDW0WhEDsxlznbDaIBd47lXHiCbRvVOw0BlrCbCipGTmqwUMmD2TMZlw58o
dLXANlb9odPX2Vykkb6icGopwUnrVhMgOw+7UFnLoU92KCfZVYve2uANpLUJsmesoe7ao8bMuDwY
/YiJeCLHTFVlW8mblMlC7POMi6kHbLrWVqwtIUVcNDmyXWe4EadgHCiiETj8kcl06FcNFTzrnkjM
90BlLF1EbuAr1f5hHohcJ4dS3del1e+DwkX5pbnlUL/BX4n7GXveELz/FidySmXBxwP2ox90j1lU
hcPkBT1pCpsXrNuoB4tSW3LDpLelU2EcZQnWxk61n6W7S9BzsMJWXp/McCbysNWkBUQcialhE3kh
OEDkBf88g8gfZZoRa+fRPHtFNZfTZdRdnpZJ0nnUURJ38hF4LTC9mbwfBQ1OWB8MFYpmLqmYikaZ
gMiKsA0prOY0wwwfX+m77svG2hyf+jlFiqNlCt2Aq9gkXSOmNHz/Ai6Rcm6eeipGOeWtuK/dBzuk
PEN0pJbgldtBGLYYSpLV4XxOgu0LxRAl6TdAh9OkWjBG0IX5kiw5ahOYKLm3gidz/r9rju0Su1i1
QOhicCOuQQsQ2FVGWT1foSn1BQ4AFBLAtwMBW2PZOdnPdNLNlZgrM3WO2FoYbWxjEEMlASKM+mwT
gROu0aIxzw4O3gtmZdW+/+Jq+dxJ5SbMtrwz/eM4rEkEEQF8dqOvEjQVIAJ+JDcGvTDe6Tvky1yH
w+ZpccHN8u2MAgqp8InJFxL3ZqbZnbiLJK7KPd5r0dMOiHh1hreK8YknSR7FzIy3lcKfo6TSJYVt
a3ozT4V8FuTzPblE2x4Qbeyl4AZ6N92qc/EdwOvSADoTCiej25JxIjT4LK/AlbjWhyBix0XkkBkH
2f/FOGAuKq9CNnq+9eoz2OQ/PVdilGXiFvjx5txTkqUGJGvTUO7QzqTv3CWNd79gJcDMpmcW8x8c
e/ito5w5P3JLq6PPfxi3/d08NI9vhePoKzr0uwrG9NUOM8o5+RA4jUKyWovBGlKXMfFNZ0ns8pH7
ab/OcMvuwLQ8cWXfYNmaBw20LbmX8V4sxvhsL31/SXnmqceiovrphKKdiKy7NusIHdUi4CNLVq+t
uZH4+ppPmIzSyBL4bTV6uTHYGS80RFTmGFKuSn1VsyWO7SeNYQheiTNwLvrgH2nSz2SuWuDpNKPg
k5mpM2oSZtFbJ9p5Ynf869IVXa2Q77ttJe37CajES39/k/R3AqmDMQ8h+rlZ7jFb+GXVyg8PVq0s
us/VGugQ3h/8PgOT+h1ka5fRkvnxhV0HXgZQMZzdcAxtAU1lnCkZj2OmjpGnh/454fP9olWUKdIS
3wbTVQEfR5ajjGBcw3+BCRrgT52tVR/exSt1rOHNJdZKLAquVjgjzEa6cNgz3Zn84SfOFoIDnWSd
muKIRwzCjskkgm5Cy5MO5TC++hjS+OKF0TYV8EMHZlCouaDNEuoiavRMHxhmYE4bysx+6skcg7xG
Uu3h8mPKaRahX0thirEZJutO8iPVkz+6dp/jRx92GryVWQqSmyap+fBHzPdpfWjJbgfHVubpP03u
Z/V+JoLPZD0nSwh1z1bfDAiWEO/qkQrMFEcIrBgyAeBugxZ6T2WZpXf2MWY2UDy4ZyuW1UWjJ4Bt
IAy+wztCcTWVHnOKKJ/6eMDSH35KIVC35pyjF9ghoTGW9uOHWxHCwh1twVjSV39fCVxq9FN/v4ic
1KXzc07zG3czemL+Xleqxc4VQ0JzJwT/0dNCOVlJt7dhDLbOJ9Il+pwcGQLRaz7AzgNqM142km5s
kUov9X2ut84NPN6TNhz0hJVu/TYOFm4MaPt5pOQpubbNGeQR8RKFTl9AqdXGmnhFTPu7F4BJYm12
CymyOJhDO+IUM/Yu0YLK1QWfBXWEyt0Rx+6oXqWYdeo+8Veo70/318b2CxyLERBeOKJnfOUSH3R7
JT8AY4OsPmc/rTEUk51q8wNhcivUPMKrCyk/PKvtXx9JnxaSohrzlLuBAyPiT0XaxrTuFILhtf35
a5PXqax0N2OuHFHqqreb39TbVF5HTyKQruYJP+Jj6jPgEH5owByGrSHueJ2GrcoZKZn6bXJgqh7O
02GWe8KedhdzdUNg4fSWXWke1U4SzUKUO+Rv4b7Fg4n9wQZXwhJChr0t/cL+azhJb08zomQyok8q
d45MxYk4IHW9crGvUXXfvCT7zhPvM0WbUv8wHKNF+OKvAotTJ6DSKCr9W+XyN9ZDONjTcknHV/ER
F85f/uN//Z///dX95+3Pgzbs/vbI/iN7pttHlNXVf/1FFrW//Ef+++v293/9RVc0WTNUVRE1RVVF
zRAF/vrXB9aAG3+7+FetvOtpoUOljYWdymVyF4KRYJAabAVxB8LhyccU7nkSa6u2sFHA6nSZOir7
wjz4FBZBMWFO6z8Ev6GK5bGu2UPY3GYymic2dwLqpo2h0s6xbz7Bxe/kaP+Qd51lCLaROJE4et9p
WYxfhRiRvPThkO8FuL7u/balzIpYubl6Ejoj+8lBILSljhSckxsOHg6qfVS7xDQExDKQ/Heabg1h
M5mWlS8n3mT6WTReNXCwGEkcFZwhXOfdvDfnkDjkdsE5vr5IHazWjyj5kj/b1q9a/4mJPV5PVN/W
k9GiiPU7sLF+M1Ao3zGo35RLXlwkompM2PcMHW1mONs2WjNe4gbC1GmONscg0iaeTFSCIeZ2qzHz
TLGgkte5KXtSIjdsY38n00jKXGNGOA2IKU91PxedZ4tZxc14iumN0q6Px1sRfhioNBcyhQtwSUjV
Q+pOEM9zXxxzu5zjGqaSHKhptbTYs8rkUBTHlhrUpfH1VhZnwTwZJuTkkxSfmsmhbvbGfV9Ox2TJ
gLPnsb1o01sB2t2PhrVsrr15Ydhwi+4JUp+TT72BqzX8sTEOjbFMhp3zOruLiaPyoyaheDK7kzAc
4njfS9tApIIaWtKaCu5h1zDdlBn7ncTJuRSvRvCmVu+a9h4tbgNJ3K+bBeL0LU2vQXIVSN9PV8C8
WJqBeUFkS+G/NH8TdsV8uqN1T4qO4xJSIbpPU9wwdLiDfiz35ETUoztDRa0BWfb0vpytuGbZmu6K
y/dqYJI1YwE1gG2M1fFLAechQRhMGdiInispHzXjX/HMOO16eROMkMMxcALkMPv/vH+iPr5f//z+
yaaqmYKpiJIgKJpmGP/6/kmtpHdVxH5iBJ6ryMThxuU0GJvFSGyuDWNtEUxZZY9pYKxbbNGHpBjb
aR7TsyUs4esDBjDHmu6i34wlrYenebjfT3F7yrBJFGcqaqLuhJoQnPoOesKx1klw7Btpq4rrrPbZ
wXsU/3XY8Qt7Bd0d9mR/vk3OeKKse/+dhn/q7vvefU/2BqIWwn9mF2xAxPayD0hIb8ziGMJj22Lc
aNCS3Kx+x3ec+EbkVugJ5Zzzx+N1xq0rb8mIH6+S4OhY158zDtaPchXyvROdwYbCHQWSvG0O9tT7
B86Mt4B349e6Tng4DNZCsjDv3Ajs/AP/elHZhbGqjFUTc65YcWEkQ4wlWwUq8xiJIBFzgGyxdmRx
1aRY21YpsLLcriNnGDBHuvd5lowB0crcSdWhvh0e1RgPVTEAWulz3cNDVP1/QDUnEDwi9zzjMUya
Y1QcSGQW9NHborz99wu0KBj6//SEaILJ8ixKkvhawf9phc61Kp88WlDNkHes5DaXejuvKIKhbokJ
ChUbY6fcqudqJi5dn19HyXwGcz1ePNmZ/iGQpZobf4S3ZVF7z9pLZM9Y/kMHFCAzVnZX2S3ZX9ww
xip5oYxoaRZfKKPflmZkcMgQgie264m2ybNdJyJIHG/9kaSa/j6In7n4ORE+u08NutV9zIKMNq2H
A6uiAuTf2KDdTG1XKds/UA8WFPoQasDCm7Oub5d78hJM3u/b0vzshfenBglvAzEq8uvKZyEvB1du
nPvTbmB7LCYZ57P1JpoKHdBOW1Y5rDoTna4zN5BcDSeOJbSr6LI7S3vkIQsxGaURyJHJ3JUOOebb
wkLDbhVOUelIb7nnO5eO9kDDpSqerxaaoLSMWH71FcFrqot9C3GMyuPEjqW3X9wUHac09bWcEcpj
NCEdNaax0nBHGmugiQLM71prPOp/z+pzivykm36KGXiyD5ULlaAsQhnuwxtyxDI2yMttJcBbil+0
XuWgIuQFWClnwv/QT2iWCovBYGxubMzE2AI0hMe5A3JrrB+P7fBl0WGFtB/rACfNiR3CPZTGZi1h
T/TbyCw0CaYImeiV/TZCdCg/B9NP0MO6jLnvPkGKyFzKvwO/u33w36IJD2Ol42xuxvWknSNEttKx
vJ+q9tSYJ62FKHMK5ONQHo2xiZbq4PurOpgmSKqt0lf9klKPLJgQzaJa1tIMIVC7atJbUE5FkTkB
hrClSW1yQoIc/vGqUFc1GzymO6JLvonTTl0zhxQZccfbMN6a9217CfEFczEGxDbscVCJnHU1R3k4
ksw2MZa9I7LHn6F0cC2aYe47BitG5vApxCleHkgSHvNITudCtrYwahEwWqfAQekKvrP4IKvWTjpt
0LjGeUhkwOjcVz+WcV8Vj20jz+q7R4F0Dz/15lPip+MfD8cSvwcg/mDsGy84aWbL7HhTsAAeMn2v
kqwpt3Kxucl+0Hiy9Vt1/ijGqnPgOMUwVp0b4VjHGQCOgxF7sxtmiCqLMHC1qrWJ4z325rCnFEjK
9n9syhoU+YClc3T4cA1Z37mjKT4ZKpwIWPj0zImidU+OXl/+OoIU6+v3Mqd3mzzAZDXMYHngxScf
hGmJe1jmBgdkh8djk1BBF4CVRP/5EUxmtJuAOdX9Pe/fMZpPmpOxaa3+8VaXX3PuiwodIJXV7lWS
oswbV1iEhM7+tQjRhhTLrpLjD8IkFA6Y+5YD8KnJsevPena9W7q66eNt04ylFIW2jbVtoG5bwFoW
RgQVYPiS5rmX22VISFZ6zWrQd3W8k+UNWVU0nRLryKNYYhDFHonZEPEBhZgoN/YzGjvu3EbfVRw9
9xUgmGU8A+v/Z99zr+vGUopfY3AAVAUvUbAqyT0AzAYdzhkLnCQYrV+nQz7nH8nAYK6blmHRRGq8
af215ObUHM3WQ/8a/Sf6AjcPxGySw6loCeGJC3dlaQeILKF01IN5oY+AyTfmRa/4iHKE8APlV5/x
jW3JemwSxScoQawBMBSeSLP0iitxPcwPMGY0pEZnTzlBLZ4KXGriSc4PWw6dfMcvYykZwruOx41/
GkIvzG+C98FiK0obkuxbUOhZtr1XwEZRxgjqAox5kV9k5Lj2kk1V0lUYzTru7p4AvKFlE19hHgMc
xiacTS9xsvDiGUkseSk8X3FEiLwynrsZtk3S2ksQOyJn7MLCWvSrI+NAu6Cuid+ZsAvFozjajUBu
tl/wYegUm7xHHbWvhOdO7f0kO2DY51OpxGOx0neaubkBZAduIWwFYdtWVLxMsSLjuG4xBwkudVkv
ojrgdCjJfPN8fdVUgZsuJUwIgV2JuRiR+pKLb/WcPP6D4NLkImrXN0SxXTnZzueZuebEbDyJi6/K
+9/OHwihrYE7lNIz542+XMLe1pSQZd2MIcu+u3isIQtymqgd/IlSYuDsFrwz2UbsN9PL01gK5Uop
wb6tujtsHBvGVlDa5ZkUG7jnVv1uiu8nm52VKl4dzagzI4/HXc7gpnxKoUZvAwa0ztsUH+AY+aYD
qX69nuQwVEy+SOyMbD8j47PVvuTyS5zJ+boRfRFcYegXCkhgj3KnieyU08Zwa8VJqNYsbGdGoC8B
IDzilBtzngEPGgkxyxuKpzbClB8MOuN5uonyVausyhvYB/apEeFB066wn2R7nZ65FhSrxZw+x6OH
CZyuB8WnuDowIYOb1DZiD1PHr1r8G+z3znFgsnyNQFcBPYXSmos+d+1wyYg/aXa09EIkjC7QVM5c
t7Fn0peZMfZTFlxFp1Ews57TG70wgpsT/n7adzBQ2bZEcXPPUJIrZdag4yVwqVdCsIxbsAOjNtZX
yxvXoHyVhTaGvm5l0pfwEv/FcAxL3Ajl6Q6cdTCqEf/Z0/XgZrB4uUzRgwVot+IqhfxBDQom4s/I
/JSQvqOPwbgO6SVIThIX6EVE+yIhoXLE1BjtAjvVOUlXCt/Ia5NTh+UdW/WiG8ZMjUAsme9CwTVj
m9BRFjoBWsktcy/Pvf6zLE4JsEywZOaxIYoiH0Jyf80O+c016O3DgT9Zqrz11BtmDmWgGM3ZcOtj
8IHFgQ9lUjr+6DoIZJCm7m3wlUc5G9INAzZmXq14jPLzFWAD1CfWxX6WGSfkJ6b+zx+aKyXUbZtZ
J9oTAfZKcloufZTL6xYB9tHoMmN21nJ5YOLHxu8kgVO3lyZ7a24fg/5pFF+l9qUmixCtb6fAtJjp
4mpIVyHpVHAOkfM0HGgx98JDrnspdJPi1P+TQic8t4mfLBX13Xy+tdOceGB+0pujwGkb4HvkSpS5
y/YTx6E+jav1X8Ps8Shu8US2iG6MUcUIKnI/7ysP1RYm0ywxiK/AyBidD+lZWV6zblalvhRYyc/l
i2DeEifidGvq3LO206mczJf//jAvq/L/c5bXVV1RFUlQdd00dfVfb3tGpHTJsysLKyefmQGfc5po
7By/PdamCIhwYfmlsi/zo4haTXbgDLYxtRh1ARMa1RX6/QKWiA2wH23Y6MGGoXuXU724Lo+K7nY3
rpBOGNhNbTfmqgLG2y677zbwjMJL57FBEns3FA6ulMPoFngNt2Wq51qXK9RnCxNL+Q6VP20yla/W
lQZyEafF68IgzAwWL25cSDXxCPF8CivqwIF4spblJJNclRFe6uS1/UhsmdsX+KY5FM8aAn9J2ed8
s0le5aQcfapiLCd9JEvKyAdtqboD4EV4i4xM4hEJAhawILLgqqiOdLSDWjTGTHeL5Igv6BXX1uQ1
4LgAP/grxMD2d7/g2y6e9nZJOBpGHsZC6g05wFR72ThExukpnT3oF5xx+hCJpO1GdGUWHHL5OLsY
5hR4ioyMNc6+SjrvRHQYn7Y7OfQjxZsh1/syep/iVYo30V2jdx+N8whsybpLKEVjQJoStLQkGzWW
oCmDh/MUGyjjMQ4FDJYU8RuiSJfPEqohWp8TjZpgffJTeM1nWn+IvzYF+SAcraRd6KfKw0UEdj9c
o81zmJFqhO3Z9FFbY/YU2NQrfA7on61vesMyD5OoHJt3MEGPES6KpxHPXgeHkAbqYcUNuy9Xv1sc
RxCu2AQjDHRmyqaOhexRTTepPSH2Sh2HvVv1bgUaV1t0xkyVdm25E8rdQ9zmxVactcMlVs+hegS8
RAmc+vGQ1mLLuXGXQNRbCtoYjmRxU2825VN44ZrQqV/YdiV3BAKvr6an39YKIJGVW9/dQiNwQHE4
e8R4iOf2ghcGNRnMyCpHeHh547AZJt1Sf+k1jNiZztc4gIMrNj8Q/OehXdbmt2HOCDdYXOx6fqpj
o3JhMaFFVukq55ERonAR4YcRtEZbtYRFUZztLEw7IJP4NxELxNDYZ+x946WRiGEJlSrYl+psdO2Q
+EfYC+x/vzoowvj2/6sWZIiSqaiiIUuKIgviv64Oqmkk8pDIrYU96V4vyVEN/j/kWGwo5iGd+mlw
qeYaULjC72fX3mnM6RMjSzq3FIA0lVfwJ6Lg8rVcxJSN02LsB/V+ou7RjMTCLz3huVZvf+rbHxNN
dzSxzQ3jLUquRXNu6cEyrV/VHWML3sjoJ+CSMlmU+Oi5EMMcxFiUH2lknbo9aFnmudlG6jdlv+B6
iCeyNuzGsK++pU51eColTTmrpLRb8hO6nVFuJjmp5CQTpwyp5CVmArTcFR4uNxc3ZrRHjBWPQe11
Vtt+5NGHTzYQxgeBX3OeQpNRrnpKmnm05To1k8bA8d0wOoWlxb8F78xzdms4R16662Bu9M0vnzjt
N0jVfDqNBH7V715SdZSvH/kazmj5dXt+dpMPOfpYUDw3soH7s/D0lKdncJwb5urNJcFYnZ+PQylv
B2mPqUl2NZPIsU/sQouXd21jxFC3t8roqNYZ19UjlJjepOnRoPCAX6BIiV+oxkq/hunin4LM3Yyq
rqgZkRbEBVsyqJwT6oUJ+svcwircbpll3J5HAxLMaVw7cDLeR6JQ7IWPNfW2ZT/38MjN8x8ATCE/
8349kFPspzHdmJpbp9bbZWg+2uBDCz7yD65GfbskY5Zz5scwUqxKhtvBLIl3VTROS25PXyPjn80o
Nm36lQoU6u5kGSN6CCBUcnueB+uKFaTFx8XJfRhzVWHicEgG15tMvUskeRxUCcSQHOXmcAGEVQzM
yCkFwRciSGecKcmLT5LW1zlZMiZqL2983I3O/+zCTWofz4Rqw7cTYsGh5rWxmEOG6XI61sFiXXlM
0G7mmvdlRHOScDGT8XJ0SINpEuJF8lNkdJ5v+y94x7+LXc9RpmQQO57nSYHN75M5Eenncyk7sDDb
iTObq1RfknlTv8viuzCpgeNUrjyvXXr5mJnIjcI6vq3zyJcUrzRcXZtWEYK33ewBzv0eMEVm568D
ZpqP+oW0mjCxNT0l9bvWn0XFuPx1JAlfrRUsfxwy0TEMcvSAy8C0YSu9dLTryisFYhNxJNae+aM4
nOkdRsZoSQzcdz3+uGhtYgOb/fvVRxQU5X9YfmRdMw1RMzVVlP6bFN0YaVOGosAxV7NwbcnFaiho
sVkXUNwEdPJFrsxdCzYhrmMZr6g4Hlu6fo2LTSkX9ROiwLaabJ/S7sqzded9X91REo0Vgzc93Ivq
XqVJERMjNfQY9QUo0JsgWHN4uUl+21myyfpgp4kNnVa0ysBWkrEWXVeJyyHMOI3h6Dd2qGmTk4Ec
u9DQSYaHLbV239ptSx1amn8Yj49Eey/Nt/ikXycTmLaOz+xAuu9ww+WHINqxsOGJxe4NYVE9PI2D
9jhXweWmXfv+PQs/+h9d3ZvBR2cF7ckXqyuKFc7JOy2z9v05opskxiEmSH1bp8nmNb4C3VQGS8ZX
ashNY0ENu3FbUMOu/G3Y9JShTo/Y9wb7ET0+Y43Wm7LrMWxwIEmXjzMnLaTZoXYqJxP/oF2O2MPa
dPLIY6KK4ovh7SqU+5jmIiQf5sZ4DX/iYXV1sbYhDabT0op/rudWA4rG2H6RcWEl9zCLp3jnnr0t
pW6quu3MxabL72eqgN3xCqlhsK1+p/CWyftRa4QpntEnv2X0ZwkTTyXu1q/1bHMFC5Ijj++ZMhRE
nEN8NXwXdIMtDKxggMJX98qOiFJyQJxyofDS6TUMfL1f81tN00lamg88HJAo1cwMGWRgejReM0M8
xvKwRkt916el8uf5+KnyP0bxrZufavpeNiDvlgmGkUUdupzjF3A0UTpx/jA3uI+DcpCYyuuqQjih
dhg4Qtsya2TCkbZ158ky7QDb64u2BXCeEL9OAIGSBSZyttLNZX0ZCuEsy33BQO53ma1zuXRUbVWU
CNVv6dQSMQZlb/r0zNvA92DQl2C8mxgKueTvLF9aahE1uBy9FrWFPQ6rLr+BDxMnabdIf5ieKlx+
sLnhTbntb8xPS6J5g38FUlX3lP/sm3z3TJe/NzJiB8OXOGybYicWO6nes4nHYHr4Q4T7oTtEyIzB
QS/wXmelr8qeyRf7QuJ1cDFvriY7ygyivqItzNf4s3yOZ3EhwV8wLxytgD7nhe1ajzdxsk1fmLy7
ubsTQ9tn1SF9bjrSwfuWeIK+E/VdShbQhjidAgUDMJ2t9lMR2DX2ZXJ4z5VcTc10Tfcw8A3lsBS+
n6oldDvlsR9YL74f0XfWfdf91yP5JJhd38Zgdu4KmpeVPJWzmNC8ZlPgAdtly8yUbYqwMExnstAg
fxWMbQeSN4QaSQqxaSEpEdvCjjSd9o9digRZwSSp9qZmtTqmZpbn5ciBrmeDJFD6iCI1URxEQR1R
jDLA7VTLFjDIMKbhQALRxMmaPDYKUlGPXq/pJYOQS4vM/aA/T1CB8l0eH6YPc0oySWsuUPXZZZIH
dePbudRelOyt7t/T4IOMk5LvcGXO62ovtcRYnrjDRu0MOYstUxnB+028Ks/A7dmL8un81oHMGlvA
otjjFF7EBKI8iJAmk0gi4HB+kRxWpJngKxnLoLpOtOuv48joL2pyGTAtjNNcZ648HZhEVDMXuE5G
B2QNCQ4RsXSq0JudJIO+ATcYvEfm5wn1D5si3nTxFgNk6/+MwT3MirhH4TwtKNUhd9Wx9PNJv/AP
CFmjtfNmAKkag6zxxEEPgxLNMApaBDbidI5Dr1Gvl2kseQE+LNpa4eA9pnfE8DMl2BFWUMO+r7Uj
ox6ib2CyDcO/xBKh0sLaRrOy2pblHgjgCLOkzaWgsUt0LkvxHdB6Sb3MMGXnR2FMhB0PC0BqKmhm
fwa8xalNUjjWVvwUq+bCLQjtERx29kN3Lx6GYTQ63sGkDKtp2U+rYVuF+7ze17ScK3OFAyFjb1IJ
GE4leA/nKDgp8Ukrjw1Fj8ZVTC+lemza/b3aRo+dZhEgJJDFISq0SK1ylVP/lsZEVqbreAjoFYJb
KijbnNC34peEvDjcRauqIDfsGM1hRPrTKF1PtzhpecbTfNfA7pwslqR/fzBGUhriaFTV5f5XTY5+
Cyjo9QoVgD6yj+r5Fi/VV+Cwndi8hL9AJ/LOnNrGihz87JhQOSuyrCkWn4wZmrMRjUfpJKfy+6HE
361cx5oCJNOYFxhQOs7LNh8JXNDDnybU7ym8SZ4CrV7eRdJl8v2C/616vEkPrgzvufzW5m8DxPQg
e7sXMxEwqxdSeJHOpoMMKGNJjNKQqIYyprxkoBXHV3ysWVkVuk1fAQdLHqGAn7NKJA5ybUbGeBvZ
eIp7RnHisWtOYXwR5BmtWHgX1RjI5Xk2bcikCOsEF333kabvjTGe1LTklBr7PNrF6SaZN8kyYKYC
ziFk7mhnnX0HNzOVZ2Cub+K6lnzekYoC1sYxzy2Z+GSJRApnOF/NZqnh33QAj1uILA+sFOdycg7F
qxC9kd1qCqwfJ02iqv4Y7KvykEz2xUWNzh3UBTSxh0MWh0ujYboP1RHWyt0nudIzTLQwMkSUGTer
KqOfDify8pzMctK6T79wTWj2PDezTNnCP6aBzaDkp3H5F7K8YQ8s98z7tdUNKhBHWdFR2Iw9wr4Y
yhkWYjGe6rJ1vs+YRjeEnyKXmzHiaYxRWxtDEGddnnfxguQT0bGKowHeeGFpydPfYkeXo2hjd9x0
yD3JNkfQYEac7t6sXN2SFZysG3FbaTtB2sTTVQ9LBToowBLbZb5K3O5+txiC990+AveASUWYc2Uz
Cq5siydHf54pgw6m7b3YVTzU59o6M4UzCefMflrppBjH7kEQZ7x/Y1AjAUSmgYwP928SQNJa9zK6
IlNbO5W0dTmGRvpnlcKH7eyEURMFOb2jcx2OXZqWitrtV7VyaOPj6idbEpoQ+pGU3EoflRspG1Ve
S4rfc/2w2vuuCDcEFenw+/dHakmT/tuJWjEVidu8KuiCKehYPf71Qt+H2kMO+5p6555SxQ2z+Rr1
WdlX896x3Cod9UjKe9Bfq2H1ZErAIapcXbFj6hxYbQ25rbL9q/j6f37ZuVyNh86VO1eYXavmI/+/
hJ3XjuTYFWW/iAC9eWX4oAlvMl+IyjL0QTIYtF8/i5HdgqYwGAkNqSWoqzKzGLzn7rP32sGPRKaK
jhI9B6siZQs3g3KB4qORP+KRKOKnZc8jGQHx3vwJx1lQ7DthLwt7k0mdT6uwVYStIWxjZgUSjP2P
Sv0QmntTX+fLPmR5SBDUrUkWAl601ma02YWEZ/pNF0/DuF7M5HSe8oGnFQKrJK6ZuxR/VN1Hgoee
B9J0J9TP4EaDK+JVlbB4YvTcmr+gMJuQxwWAMBuOe9Ss2ff7XeHk51LK/YJrJ1CCx0TSJWqJtwm0
MiUGBG1ke2Gj4mEMFqm05Acys6kv4Vz93q58sN5TbvRf06SEN+sbXEeo+ydFgNdnfN5vnlyjiKz7
BPy1p0uWi5hcP5Ux8J4jT8vaZmCR/lyPdK67XeVJgI3RDDTezdvhuzRBpnB4K0eQBienb2dteKvU
VFuuMxah4NIDWrtWkbFUXstirgbL3FjFfF/Rpudpjbepicvemf1QrnVNO9tafq1jkJOPJRSOF92L
2WKka6BaqvRF8Q/Plcwf213e7TsqofoDCcxaPGYhbbOhsQ30rQAPR99Co3qFWwhZfHiNOaQdQEn+
Ny6ctwm9GNGypwGjX1znVTBz1iC0BFjYPYvlrYFZDeJdvq7K/yF6a8rforcmGZImy4ZsKIql85//
96cg6tRnOzyqcJq0TcpdabOp3QY6duHfHVJHOX+0wVYKtsMMyX5S7e1WumaPj46+0v4zbn88ojkZ
+751iL4aK+JUcrz5jlNZLK6DLeGv+z3Bo0g0hCQ3TTmvLd5F8QFh3U1friW7keJqpK4jL4+8cmN2
l0/vKXhq6XcSteCezN7IIaZHQe6T+DBJqMtDPoH2F7JjG+0zejGIR2GI84VhXz+XxsegvGVJwrpv
B4cxf8TXLj6r/bGTMWOtKcliuXLnCm0mk+RYPxxtN79GpUcJbTjsmmAP4fP9fRMq5vZ3R8n71spK
lBWDx3ILs1KCKWkHNynbh49DKOEAvCb6bXb6DuXG2fnZn2XggSkgMMeA0orn5v0oYIoATFbdKMxV
2ZMbrvOLQoAwPfxqeVo4ovDgrwtpUU1pY16y2N94RkaoFgBUKHjgva2hnW9T+pU1J5NdJ3j4jKyy
m6IwgsUc/cdITmEnFTut2Kkc5T8e8Q8j+4yqj8qWMXbdx+YeEivOLtA6tdAXcT4AZQnsmsbz1olZ
SzCF6v5yp2kb0Ilwwc3UWX7jE3HwTGRwT8CFlZ574JfpWVcYWk4ZbnPjsLFL7TNdpcI65MBoeduv
SqrHgGE2Sz7uVQPyqfDASNsN9zRuw8k6fK730Z9SmcvUWLzNoC8FvvEyX0g0DdvcYJZf6Ewud8yG
idLaikRalcmikUKq1yeLRtpDrMV9valmze+sIrhymIj05iERjy9zqrSLzMPxKNXM81vyg5jljkZ6
SGD4Kzs65c35RNdWvZqGAEiVgFUnAhLoUyAlXGVi90Y30dzQV99ix3flDgZX7mfyG2OuNju4DyBW
IDuG9vkJtQFfTLuHhC8Q8roE4HKNf7D5GpzVxDcbD2DKwEzwNoXUVJ0yFFpkqaepUyQtSrz0za1R
KPPFAfScK4xg4t6esSTg1eou4BD2DPzcsuWJX0M8iEYu3obay60BDIT37Hl9Pa9VYJu8Bf99EVr0
upHRjqYXIZQaidGXyUolWNKcXvWFBsXHIW6m2pBqdC2TmYUpmUSVl+oeJQi0wyrzMLj4tpKSqiLb
ehppGmCDHO8whQBjE1IP53G7xgQnx75R+3U8SYYGmlHlUH/F+iccfObZRJoYyQMWAzg51Z2UyEtw
B1JYpl9ZuwIHeHUoNXxKa9DEmrwBaM68jGmRPpu0c2hAS5Ib4ScL+Tv8EQYTkcdoL98jKXGaEYys
7ZJ7/xUaP6HDBsIP3xzhpXhG6Q9Pz58Zxl0L76Z6bbJLMJ409WBJu1bxZHtWqg5t4lbmt7rf88fM
E2VNbeK83Fu/1PD1+AI2GBUGjq8koFb8bJZZVym+Ptszoc+8YKpcw0A4MDD9MlmakAWlFSs7sjrJ
EJffm5QUNRFksjxtzP//Y46l/O1h1bDea6apGZaia7qpTB7z/3IoRqKkNwaz0AzCer4vMR5ae16X
Yb5AttLwPNtTINPcvaIL46dqzIp1U1LLsirnTs/TOWKsdojrNzOTBbG+7ne66nTgBdfIkAQ40z+W
crSKMy2EejmbP+f088YuRPdoMwdgFdDhivtk4Nq2pldtWOsqXeXDPhE+mW6dGgy/QRt58LtYXPWF
OVMeyykWi4c6W+Q20MFw4jfiHYuENSM4kzk/QerDcRgkpCcUfrsDiAHJuCaxr+fsPBdIiIo9l+VN
SPMrWAZSqXqG6MNcjTgnZnyN86klsd6GvPlr967NK3kdA44fJhh9iR2W7UXnZCRBNi/wHunyyq5K
5L5HgY6XDb686mYDBUcIoZZ3ZyHENzedJblTYLi30V9jIJYiv+KCXmwIR+gk7191LA/8CoyaYkYM
kesj1OfBp7Jb4LnaD8XPvjhHm1z8sFpIueEsamZIggiDbelxAg3BAknX9PCrALMUiGYRXBFesytf
PIowXzzCGKy1jImn2yn0w7+lVDZEr2wWXlEb3/+92x64eSBCkn/kpqEAnKo2FZnrdKvZ+idfFPR9
vpNWhhdNGwKXEC4nOYs4tMyHH1k7EYeadChexzrDcWkov7168SQh81xLTwKl65bMX7LR8OvR04sx
Af3e1oKtCXuL+N2/3Tjii24W13y5YeOmjcuSV/QNwftPut3CHYNWlm+j2TNy8JYG8dYwt6bi9A+v
6j2l9bN50e70js4BW2n3sr43soOUHdrsjRmfQ0nPo19m+jVUn/ns9++qO6TJ/hso/viCLAnUtm+W
ZnOW+iM1CSoIrZ90nVAHFs9IS1FmXJr+rfwq00P/wskV2oW87KkxoVDSuuYeg2R90p4Tq78Sjopx
CNqDGu9HSom88rUHVG4lHvWCIvIYLaOQrO3p1zeyhaksKMii+ETBtLFEDkM1+c7jacmpKr16TnO7
22KjmMXRBV0AIeL52LOxnVG9u/zN2Zow5RgLc4KqsLmZgG1sqbB+ZYZNWxb9I/T/8gw2LN7X/bCp
5uEKYo4N1Wt4sx4B5lAqjdcXDORrWi4eTWjRxcImtLaANbZq7e9qEZMQ7SK5EUlWxQixePpGgjUt
Kh4RSb4Rkz7TRzGDJtRTJ03L2oRVH2b9c2YQI0SHnH5VlkFaNm2CUhbfyZaIKOe3HdM2pkFuWYKv
5KtnRYflyPnmaiox6VbY81s7wE+6EZQNq8SWVtN5p2LxA2VPSWceTlV7v7FGTxUI/FQAU7KMwSK3
BJMkvXxQdP0EwOT+MB+sayZf4vIiVSdzHntpONVt5MxY8crOV1W4bcBkthumlucatmiDVTWkCxEe
wMo8fxPRdFIkTAgrHWpjsdUnHJ1ClggAWn40+FZ+cdyhwAaPi0gCHCvetDIkZsmAUy+fyRbUmWrZ
IBlVdFWYjGO5gmP/swWSJS1VGBhgpWy6yPyq8aTOjdBxfxQ9fBi3llyuQ5MWpONS3IJ1Gkwo9VgL
qExkrhbPI3U67m9FAwS8bW275SeGYsADwvDl2/qvlq1FBLFjITcE9xaQwXjw2F2iZJF1F3dDOF/8
RJYKXrOEBr129r21GyH2ojTNTHhc9THKThJd5/gl4XTs9eTSTt2ierMiRTrT+sXPzP62OoTmDzRZ
t2Q7P8P1gzgoY5fgDctb5k2DE0EdlAeMEPV80qF6H9mNDC+oKZ0THj0Wn8+8qyXbRj6E4j0h9eGs
3AtoS3DDjOiMFM2UJpJ0Q73PHT430bAoBj+3ds24N6RDM78pw+6WoxMJ+5d8iJ+Hb7tEphzkJaGE
Dks9bplsavD5TyiBXo/YVh4+4Qd2pkSBhE8ipg8ct0X4A7hV8oNQMcZLLISIx1gIufvi9VtQe7XM
HivchAklQTA84I+Lm178F2k578W1JK5JQZCY/67uehUTmN5+vqZiVMj0VbOom0XzXJT8TJNlgfTl
hJHbWyx3MaT4mubLWHK1nQpWSF3nWNR4J0yD9iwqjuJ4BGxp8ASr/9olXjvzhW1xakmrU++XIwVr
o1nHSEKxr+FGH4JZsgrx00531GY9cUt3dbfPBm40R+juBWfgpqY9mmUexVPFplNpfd5knsCygb+g
RlnFMiDwVfyov7AdhtFHY4JW3qAUlQBVOK/Z6J7qhHS7Myeg39jzAhLyy8YVnr41t0BeP4tLPMCG
P4yyT5vYQ+JFw/aEa1e1pttOmWOgA5DREcX+SQXXvBNn70Anv2IHOgZW/Fq/CPV84lk9F5oCPmwN
a+TXH/wpWPn199q27WYNsSWEKuTqbvtovAcUCXs9sup4uCW/vIzz1+YsDoHiWVtoQSupW9Uw3jKu
LytHm2e6C9koYtewcga2IOJM5tVLMHJD0l9fNHYmn7C+MJkAxtHjgxVeLNNrzZ3+2Uq2o5DNJ4Xb
LxNhmYLwYDRk3GpmvyrKXQxE7C2DC+EH8fP/PwjK1mRQ+W8DC8Y2nUihqSuWYrBA/lvv0pNaafW+
nXGBlMQr1BbaesQMkMBSRDePll2/ALUBO6TL5jA55nPZmPG3TIWJG5MCxjGbrFEAvu/BlkEgBSy9
x3LvSbaevkN5i+BF/MBILiUaj7gfn4ew2j+EHSQaTwtXGKdQZmZeJuwaXjYLA46E6FOcuejn2Rtd
1M9bIOWRl6g4YfARO2LJmLwVc/ZlQ+s2/OQ1dE+b+x9LMuXhsSQb2h28u+gUvU5n/PmU10LhM7up
TcfQP4v6M6BbAITUaye/dhVz+suPNM+CD9G7q99QrcXYiYqpdkF8XKZa6ODB9+vQv/KEZ7/WODKx
soGvxvRQ6G4qOvvW5pDK+cdu2B3w8MOiZIn15lvyxtQpel6R234RiAX2x3VwLqg7mqjHN72vC/GW
fjyqG7Dq5iM3r6Dy4SPAX55WBmhvg4D9y97D0AQ9zHnOfPAbYiILN/n9opPiKYjPtbBDoXg4aDLS
nK0QCwquUsWVJc8IqgVVrPBTLjrFzl5UgcffFuNkS04C9rq7F8v9wIdfRErLhvABsEN4Azu0dBNx
HXxNWhngl6dv1p48OoW1FSrX6L2889tsn87F0LVKSC2unHuDzqWZfigP+9JDn32j4QlxjyS4fa1d
K0A2CdKEa8gqz3cxRmjSBriAyRLVOwEfDQEtUC/fnzKiriZl1Q+oLYemOT3rSyTfcxSqq0wiAaE/
+JDBgJVLeGbG9lta0cejFv0qhp9J9qVVLKXXpXID9JIRgAdJhgGXnPQVx0d5gvoiOE7NectRSKlP
8T+kZQk72P/rs2aZqqhoqqobfwcHTbHTB1GrWw6teYnZFsQQIa5tUi+uUjFFeZ3g6bZEA+clpiC2
OcU+CPaxfMCKUaIY8yEDmD4XkgsuB105p8IpGU9Vi3ZxIKtCILg7LkWJFO9Ge601CtpnmEllPJs8
i/26jjYdqatqmxDEdaqWnzA92PskP1T9IaUeG8emecgrG9PoXiXLgZo93xyf+d0wIXP8ZIn11D67
5oPJKRqPanuQXnsr2qXqnDs4rU7RlzVbTfUfYredoLRvXih5jniq6JpxFjMHvlgezbX0sHkh6b8b
mwTV+63ReQb8j/UFiHFKe2TCErx+twJyWMgGFBw2/zct9QCOM60MHwyFVMyynkMmYn9GNNG0tjBS
VIMNrd0TMfklz+SrkV2K4pQoe73bLaV5acJ23Q/53sJTS54l22F3s6mdT+V7nxLh90r5Kz/QVqfK
0EKQlBxpoD13aiIKJIcfB9GtxFHJL+lb1KK4ApS4Z8pEs5Nm4bGsYQAcelyXmS13c32yWEDN+uTw
4FLViRTbrg3UG4/0Hxm115xpfsOih21PRWutG8V2OE4kNnxx1IbyJi1fW16jibDVV4b6q7DbJUqj
FF9GE8jeVetv7Zxk1iP7FIlpNeNnHM/k8VNUPkLWa819nGOcELM1qcChWC0/q9oGw2BQlwe3h84k
T5+FlpPnTi8CTfCybNd3+7Lbb6ryKK31/iCJx1Y8luKxX5OOb8sthUwLtUO6Y9+/fqjrWp/V4t2K
PqToo1JvG27kDpsDE1qG6vcv396k/bm1zo/0HPHXPIs+XmCFXzug5sWlJgjcHr7L7CaySzivJPeW
zzLK5JLZWJ2G/Eg3QBvtGPnBH3H3eExDK7kZyoN4P3oNClTuPfSpEGyy52pTIRh+G7jF0gV7riyf
aKdSUdCk2cs8P5KzfaS3hnqAngvoqcuP6kbBoUVtGPZz/gj+tOIh7SYLgUq4JqNd7xiUZ4o8SFbj
nHvYZboOOdAKEthW4UelP7NNgpk1aH1OvRmTHwXthEfGZLNge/u+9gTLwdo2sdtSG8tV+Vox8v3j
C5S5bc8Vsty+SaZv4FAkbLgfhb3Gwud56OYhPjbRl3E1S5759BSuxI2r0aLaS5vCWhObkINVApD7
vQ8lNnGCLTlccvGUR7651MIdvhAKm7jGXgBazFtW2BQ2vHZksmrHYP5LQNDbpbKmXmei80LC/ZqU
Od3F1QEY3sr3KtcgnTtDO1U/PBnOwFbdH/ifiXqnnklqDifAMWqv3FS4SjwpXH1fJcivPTiv5PWI
nzfZqkRiLGfFeMxcITpp7AAsCZ5bctBcs+jEwh/1XN/40ztq5gnckP7eIuWYgkiuC9vsXWTymnIe
7ZZ9UxqAPbe14ho87yvCGxzLhz5fGMOM6HEHhs3OZTcJvZSNUOGPsweiguKmqAv8D+Tng5uZfNKp
Ngty6hRtAkc0f5cQ1dR3EZaTvFz+EVwQJZyYcVfjghvx7++4raaX4nnOhFM8nizoFs4j3/5QmA0Y
bpWpv/H3EegzdUDP8Vg9jiTfROg9r3+k5DDeM1dsVnV+FGpK4mjO4WrOo2/2foBulmxhpZsnju7v
G4+mLgFenery7P4UaWftF8notVOOY8+Rz+q/sHYQjNRhIhAJwxQFzMo9X64s7pUS6zcZI6ukO80r
1FlczxcUjGH/2ITABOspkU0YuzDXHPpwxiju+DV94BKMnq7Y+5mdSNNPOkzcQv6nlFQppqmBDwDR
Jt55jhKfhf6ICsuBTW2VZ0MXsTdxb4c2i2S/0PxU88Ee66ovEnsknZ34IKc+aF7ATZoTTVJ2vx9f
CMMvhnLe7eCho6VGQ6Uy3UVxl7CaN3aicpRW3yxdEWfza8VlK0rXBM/Gcc2fMBxfum743nRjbWJt
E6c+n9xca+aswiKuT5oAZiguD6eg8WKvlS5SfOa8AyEuTz0NnCk0zsNGfi8faPterYi+eaZyfErn
UL7G9d1e4Kpg2zjcvyEPuFLZNn5bURLJQ0Bur3K9JnpABIHvRIZCuqoKQq9TiV1k2l3xo7RYtn6g
Qs1+o9a7ALIxn5BpfK2RaE6RcXi+9lW96z54z8GO6LoVu4hJMED9V4Y1EfyynrDzr+dSSik9xyc7
pfEqeJPy+dFd2u7yuuqjb3WXJr1E6jkdTxm7EnHNDFfaM/F5LsaTnACJPehLNXPzyLF56S7o2nst
yUO1bDStqTdJ75ZZxrNPnVD/jv6ED8/ovNMaoKZcbJSONNQmJvYwmWQBag7ltinWkXhXxns4/2M9
PxvrQ5gOg+ni2dFj+aKzb4Zyi6eCLVbDincNHkIBvtcf+53oa/G8zXdowR60mHr1nFsFDO9d3BEN
WFjhUU1PSnlu5LNlkm/GuRo2R10+1M1RAbwcYenZCFNuDp6ELcX4+NYdy0Ntg7uktzOFVRWceUza
+yI/xNahL4454Ti0o41BI1C4lZg3/iWBEip4JHxF+zyG1e0R/pOX61O+hIxNEqzD8rvuyf0W/zBF
KcymHC6YD7BmwRLVuNedkXLFxCHrrBdbNcRiuBXQhoSNDtCd/aiwkeAho6ApKyy8xQIHBjkjIHTo
3wwLtJAH8e35+LjP9beMzI8BVVbBL3dFl9WlLfppwLDfO3jxo9TVdYf9eDzrWU3uZCLmLEpwrvHA
GOss/ez+BPi/F6l8Gdt1lx741lJmJXoTbrhBoNACY3w9ltwF9bcJBO9DtegtWO67EmtRdTB2eftD
M77S589e/6luuc4J4p7rXF7tuZTbynDS89NA6efnWH2o4J7rM04/g/3elo3s494l29cSvKPGNgBn
ANxK946orAvudOcsz/29QW8GydY7MQurBawg/Qi+iXFy9o34U7qzSMnepnH4c1Jwv6jzcHSxDJrp
OeuJ9Z6L9KxwjrFrtD6ISoRP8BpUxt3K+MqGuNJhApJBYT8wAhXoSKJATAXCuO+FZcDeaCN1pzlb
Bz4wUDTfOwdonGk0Qz7A10uixJR3RuQT2AM/oLOURvudYKSYQiihA61lMHmsynGvUgCvO/lI2d6k
NgSLLt5V7MEaGo6mQCR8khIdNtmiyEsS2oF6TIpL7liyH2KaWjnJLEuQLKDFrkjJwJAu+F0IHrdO
ZlwKSD6CG8kuwIh2Odf2xdeggFnesFCymrVB0LBc4erhgWIAJRiCzj+mS4267EUHc366aqQDgLj9
nbESI5mdgAgWXAIi0uALjx280VV4fRkbvlBqdkEmKr0/MZyAsfD89MS43jCWuPqHfW3O2GJ9/6Zk
9iFqSRRZB4ucb5w13MDWAmMzDLHcASaqI5kidTyajSxugSOU9yvAGSLdrGi+cPrWQN0flECe2MnP
wE4n3YdpfQzRB5pLwrHD2mIO3qPk/Rk44D0IF7YkqvbUgV2BPta+yWdJdFCHIDGafCowvPM4g9ko
yOodutldZw/DBw/+F1/ntMsIEKKnnw8PgvJa4f41m8v9V84mON4nq6Z3I+pGYweNqDE+GhxUVBW2
M5UvyB4gvR6exVmOb3xbw1EHRrdjHd+ZNg42EOnVVKCAt/ScBudauaTKJakua07hn4P4pco/4GLx
A/0uS+NxRSWrzY/SvFbGWcmO45SPGmmRcePnqknP8vPUPaeys8GAG3wwJl4O/DBVP6SvfV37jvOC
WkemdP3L4c2Fby1rPNja/FzxZGDietw9B3Vn7mgi9lKbFG/RLNNosoDxOcVdrVYrIg6itMi8X3+G
bKJmm5iYt7hZJsNKyyjYbpIVUh6hK0gd9NuoTyTwAx8q3iL/05r1bb36b6kKH4pl8i/N0lloan+b
UtJU14y0rCmINb2XiaFNfuyr9ARAmRiVR+ShBhpg8yPngjtRQKI3BYSL3TJFBhGWXb56zXmi4yVB
3PfbIKLVIT860HdR65RmDW6cFeezJ1m+z2vI6WdI0yobRz7fWMnZZfVQkd/QXO9eJ7eM4vj0M6pB
YCyle8e0qLifnqH8GdXfaFvIXQNR0HeBtD7YJJZEYWHZkf5rqH+af9r80xpvOLcGIO7XUpwiCBJa
IYZp8BLZqhlXkr4aOWnUtR5utGIjRttE2wgcVZDweltiIwBYaldqu0Sb2lv+IyYhZsmglG5VuOZq
XdNRUa02gXyiGKylWVDwx/krdDoui/68cDR81W/ucG7NHXr4CLKxm5QYuqQJqYLjje8cczuOtxrY
D6HScVOnawe6KDGHwYdj9C1V3KG6Q89+LofCF60JjkxibGDNN34O42ejfMizCUCtH1XlYEi0Ge50
wdcQklpXn6mvZRBO1JEXV3qWyDFzwbrg+KaVMHNwmVBZkxHSNKFfuZ3pVrQwl9vv6joz8TtKWPk0
nXPlVBqHJD0U6py7ZYKVl7kuO2r5XsR7P4Eh6tcU/rceOOuWMdL8VAmUlFdqGFwCWjae9Kb7J316
oyziG3RI92TkD29rGURPQZx8x6RNX0RMsSdRbqofrT+trTyJWMwo9qJ8tGmoRVnrLMfgMFLAwXrj
26ZtfGIJqr5YhoE6mE0TpzXT9Q0+fJgMGguLu716DgiWm5jqlA3Dd5kvKKEvqSOCphpsH6JHILbW
jh89j3axp+cPqx2NFU8Oe3pEuESm4j6okIW4QS4K/SfUD4otn9k2MDextcGmDpQ3Dp2h2coN/M/N
S9qk1ro7jyba/2q7VVT+iHZD5JeGXyyfmF7QkWIITOtQg7O9id4R+D6agvgj4ftoi3anHWRjJ1VH
OT83r5sh3XXjM+W5/hrTn/X48xH/+vMnnj+wp+/DeUbCxIS0bb9Au78pv0plS/0sijZhuak1UhPb
eF61ftrirN3pye7Z7DKk02Rn0FY35csZZOrkPFL4SBP5+xRKJHYlS4lQL12F/yPuKVl/K3jTK8iS
LMNUVM3AP/EXeq8Rwl6rhTCY4p7VW7XB1qad8gAy68m584bh4Ff0r6e1g1fY35NmdScFSl4bQDgI
ML3wA/z44iZl+fMOvOB5q4JbnNKrTIvMRTAvpXLtcU0rWKzRKS90odifmbQvqn0n7irBfxCa8MYM
t76Tqyw67WGyGC9a1kP9omI4YGRvbHAgOKDSBfGrB9gluDy6J2s+lTIijAOqtB92WLrBvzlHHWWb
nGPtNP32d5+cw8fxiA4nlLe6uFjlifY/emS6F+udT+z6HUmZnNmCnda6BnVGVjnZTDiK02idJPmc
k8vrnW4u436jNSE8Wh4tQm1wy3Tmu8/HY1XHtg/cKN0CpwOHdgqrc51cnh0NqU2Ak2BHMUwi7j4o
WOspuli2ykFSDkJ4oI+zkHxJ9oTYg5EhSBsl2+QQggeIrEpMrnFKc5eVm/VebHg1z47ml6gSWy4p
PKUEmadLSrklyMy4b82/1eFY+2yHO3xipM5m+f1GBBHK+GdF/nN55XgjR4x3Ovwi25rL/8ORo7+T
wv99unHeGZIombKu8bey9FeSuDFMMVEEVtjcA2TPKg5mckrUhWVOtkNYT2F2InBb2GPyecCljiMG
pwvVcDU2AhGCoBP/YSAk/HVv1HvUndTmMpGn9PhGbE3bVe1FT27hYwUOioessOfk/jzvVXmiOJU8
RJQAiGugSNnTkzBeKm5NSfCkL2c06qoHyI5NuCxpcX/ueqrwcChl08zUWXuRjkwAR9xYcbnQ34mM
od4zlegedalHAd+N9LuqjxnDfXzp4VXcPXie1uOjTD/vd8J6on73MCc8EQ0muZREWlZjxJm6Dig6
eOYzDfT8hPzqthJ7KLzpPHsv/EFOFh4rIhGxqyKsWZ4y+AC6SWmBM+e4vssrOPdRdAzSk8FZDq17
+T0LlhhnmEMhpecfhTSh8CduZrAQmR7SKSyN9KqQgRX2ev2VjuRhWRzv2jfCIaCBveRnsJNnqfqR
R3dvKZA5MY41b8x8eS0TpKfZt6DPl8j8yxcdPdfNVsD+shVYCjFg0RcGT3NFqcddkFwqAc5EGr05
Rylp8VK+1n8wbCYjkwgUf9hP6II7ddxNv/mTP6ldIe5iwa8q/xH6Tex51TWIZpFGTnbCWr1Qegjy
cUJNP8qOTJLIlL1pUjTljZhudBgQ/wrD37i4hA0kEEV9oS5aiHHZLh7xux0zyMbZVaq5g97p3yzp
vfVq0y1M9zW4oekitiL4cuU1XFriUDGEp/P4wvCApML2ij5AENJTdxuGXNr+kM/B+7AEIyn9whAc
PmjCfB4pXWtNeyiXj3ONM3G8fS7D9qgrh2UFIvLCvxEOm9552UdNDW96LN69dmNkP+Rjm5/F7Go9
7kscjztL2/1l+cH2scfPL2ifmfXxzO5JdWO38G3eYNhrlt8NmAA6CSkl2G2syfVQMC+y9Ib7X0xN
Zk/eXslJVo4junCILglKjfPto0g/FcLa0Y8g+FEIP6xVbn0l5r20m5z+5TtdwxdFoE3rGL9A++9q
3iVPV+18nfpN3BTSSoPVDhh81mhHtZ/QFhOl3RsUN2rcR+Mu3PhtT5Sary7/BIgyTF7EJj2q4V6M
/LHbJeMheKFJCNHEbjDVNT1G/ygzxRoV8AOYf1ZdK5zvODNCiH2npL3YEUbrgaf0ulhV82z0YiYe
1grB4tu7b6SnEptbskETt9HaCtI84uSzpwcMn72IO5swQgmB+LrgV0+H28yGs4OUWPChrTcLcuzw
kgrSjYYTj0smLNeO0WfZd8RTrou2BOIAkJKEh0PfylZ7ODc7JlALc5iZq07c2wgfMWGbSKev/5ym
yV3AsTr79vYzgKG2PRDcnh4oXy3yWP8+pkydXB/ycK+39OQuR15Z4qKlJVWYw02qlIWaLJ8zoVtg
EMXwAq9lEwbr/UpSPFD23cBL7kgDOUVmtxV21IfgSg+fQLzLtXuOdC9pTo5RjTdd5QEyuCWEPE86
7L3ghwFjuZUPknygtXtppDeI7bQ+PJ7XgY+1U0LND52AUm9p07wAJEyQIUbbZqI6RQO73e3QOK9q
SvpR50VS7q2wxRpyBE6CrUrXfLkVwq3QzczxKAlH6XHUjUM6zoP2OsbXSlpwPQVyScwnkImsfk0e
BWP5PxwDyt8JmSkQoJiWYYmyoSqa/pd1tH3JfRqJ4zhHrfscobPra6naoBJop+97MzemFgDJCtYF
mhKJkSMV3BkXdC+8YXGIJAI8p6q45n+S+JLI14dbWH5j+WBzXgIMGYA1vNtcDhdenNR9pbzwJxvm
jN8GY34ZbHuKLTQnIJIQTieYd2+CWyARGPosox9pDRHCZsAKDkqBYO83NJ2LGL58hfSA5GXw/M8h
MmcPiOtQhvsiZKT0OpWUsidfmmhTx1hgt1njRGBhYI2UrpR7o42PG++2Xc00aXbW1RM290exSU61
7BSyk8tOCA0KxQ9YBHsVTCxgBuFLHuv20JDDOkriDFpkzSrLT1IPw4DuYsSTK8CWG6J1tydUQ9ul
EW/Jawerd8uK6MEyyIXmJxNQLbljLF4letWS2tVpW/Ca8X9IwT9BUZMOeLNQhrFPC+IhtHa29tjT
BGHRJuXpg28MlHXuKpcrDNEYEwCi4M3oLjC/Bv2nW+bzyKcDTyl/9dU1FyYdO/M7/fh6z11WeBjc
mKT/a7okRBhqSc537JWXoWXnP02nz1Yx9ZzAICG09hAbt9kIyc1J53BktG7zn/HrOUzP8NS7FMzV
50kBkPUA4XlQPh4vvKm+Qq0utUow2SSF2XGmvWvhsM5YL/JY7v94mEXrr5X89DBrisFfkmopivnX
1GUlQZwKUUERtsoVk2IkvwPla+1NUPggqEwok/a8oaxXX8fD4ko4v8CeCbOEcHF3coi9YDozgagx
jbkvGdfwhIQanssaHwbhpwU4zljepj8e1TmQz1rCVpHhy1M1Avjm+En2gkeSEEwQLAphn4l7lYJX
5aqnNzDAkXp9Y4C1dMIAP40jD+xL/ueB1WdtAY5o1z+4qB274fxUL2CAOaiTZd9fteetCOicuckh
nIN5kVx786ySdlxb5S2RLqrFAbuvPxRlegQzpqgBY8mv73MP6/5rFb4xv4G+Vlg2Pe1Fqn9p4orU
MOhJ3FDx5ZY3Mw4G6zMtz1n5fwg7sx3HsSzZ/lAT4Dy8StRIUfPk/kJ4uEdwFGeKw9f3opTVnZ33
ogoIJBKVmVEe7hTPPtvMll03jztnJ647QIIg9ozo1CTA0C+ij6PjQu8tvE61vFcgfGT6Z92K2dNz
U2woL7yizPxHboywNbMKwSD+CpdxkxjOu/IiyZ3CZ4271q1VSbfZQmC8yxYPphYMnXPDn/fKrC4o
Sp4XcEtftLbH3K8Wlb5QAkD5eLugEy3xreX+KvVXD8h42crCMduudAV80EpUlvSaTYhkwbDuUPtP
/CMMbdQn9i/cB66xQgHHLxWfcnw3xUtnHSHgk3H8Dw+m9U+DvmIZiqSZkkIKyzQt6R9kD+sp+4+g
fTQ2u/iShlx1nr2YHlAMaoBQwJXJWk9tUkktqaSDgfOnXnvS2kIP0CZl9iHKH71JsNXphDWpQRXR
tFmb5jS8hj4DpCtm22S0aEH2SYmFy7jl1vyrYH1MeU0R7xvAIFUrAAzcQGPT1oVZba2saiVUq1Ba
Mv/yN/KUsM3EuiMwMxIyUziysp7bTKVMbPFzkwwsHPk/WXkJR9Jqzm1m07VbNdkn6YGGkhyVcOV3
qxRbCjBgLmc9Ox0nI7ZzACEmt4eeXy+EWFbvVLoo7fYz0GEWrVvFkfzNw9oYEOFaV423ijhp4muc
bwYAAt5Va68dL/T84rdnXzkhsPXPA44t5fUCLruYHfQMn2y7x4BLhl4MN5KwKWeMspPqg6xhoOH8
2GgwvbnHVmO9yWxIfzC9yiCphj3q9P4mdbsFSE4PK+/r86JgMISxQoDbJ/R4GD8x5hYY67PfdWu4
OhnVJpgJPFd7aag4r6rABo0NQHISQCVWQAeeu+bInZqSH4qKAIjTOSbumeUULAHIJqTt6Uo7akhe
Pk7CgyHuJFZ6X01lT0EJ9P6IEpBMp/l5ksVEQqwWcAylbkwzqtoqCtfE0Rpz/Zgb3UeqgIGzk+S7
6X8U/4/c/jaff/z2d7Lo8kvQnuvnrMHF3B8rqo+fKyySLRE7XAHljoGH3fm7M43Ug7TLypNGsYxL
IyA7eb10DJbv7OSp8HkslTO9ojzNWj0NoPxdm+pmiPdBvIc7UXDaflMJjpRtYv4qEcBwMn1t5RMq
2GWaJpQtrsyknUJPdMgqh/Rdp/Z/+syNn6m/X8E1STUgduuGTCDGkF6hmb+FYqpKYNwRg3gEu5NN
SYQ5wPby6EvnvB1FOCmZZgzFvKQ4A6KRnMUmJxRXoE0I2/mim1I1wxyjzeP8BwafghD9IvD58Yrs
Lu98sBdLpKcM++BYchp3OxQkXJQkbhxY0DsYz8+5EW7sO/pYfX/vnG1HejrooI8dMidNaoxG5KPg
ydNtHd087+a6mvWlQgKcG7uSqL9+v5O8EKRJVv3qtO9nj9livOZbIBNEN96GxU87G+g9TWfvGDEf
61gaP9YeJJhXq8MTk5pFMIbA5CLOiccs9IHKhGWtLdN5LZz75BpOzk0PeoAQHa6ltWKs8U09a6ek
jlGgemQkacU96CrXNDYrvK/parUyyeuMRpOvFe2AZxFIZnlC/k+qaZCMhhLtqON1bcbW+IewUInR
jhZKbovChe3obaGP1e+asYVaMnb9diN8YYReTDH+9MmvrPwc3WPcwJ9nlUmYXit1D3dvEKdduoaz
iy0cbMi7dZz/ugLdsOibSeHPompzMy7y6Q2eTSZYXndp+qPyQxn2WnWEpqsmXGIU5gPM6sNKImU5
L/9AW+Z8ZMYa+Hrysx9R+nrJiAlbl6HAZ3SNvYs0DYqtXrqC5BrNJjEdK3c0AixcPqbYulUKaEpk
1vFykkA0IT+M7x33rDL19eMD/VPHs3R8REc+7DL7r2InzSh/rcRTZg/+jhKiOjzl1aWihEj4WAZM
j1O/npbdh2h8FupXHX+DD1nYWKH23qu1VWgPlnDkE0cvEdZweokGyUkjB326zZDwiXzi7rLF8Gw0
UJhIGSNH/vvPm2n8E5M/ft5UXdRFmY+VxlHH5/Fvn7dM7GsBflVsR/iuNqywFIlhe4qMg+SQDPte
WhegKq0tsDo5+yFqL0h2kYz7Uzp82Z9q9VozIWes5wPjlMTu5Y5sOGmhOXHP8GedwTO7QvgrazI9
i7wc+UNmPpW1yd0uZgNAY/GjxLQtfsjNZWhv/IMahHq2F5oJYkZU3X354zHJ1aPKS8C8mNEtx80/
GeZ3tHeOW4HNbud8Om+NBHUInb3E/oV/D3sNJv9krgdTxM54QrjMl9ZR6zTgTZ9jyorcGYokYhV2
QMQq+GIJgZdVxPBju4KP/oggyuCZYBAnS0md5xikNmmU/FcwS30ZANhdlcMedT5m+++5KC86RDnu
PtnOykbqqOht2xmrQ9xARDPyveDt1D9FeRW7S1Cd2/SkPLBb2zENrngLZpIwUWo7So9xfDgAedTr
bfR0fUDe3eYZUR3BUTfHk5nZ7En5fsvVfjD5Ig7XvpxGotMeID9a6zqE/zAn4lbnbgsJmaLDdNey
7Kjopty8WeyduaJJcGIhGrhkn0uOaG+KRzcIr7LxgSoJk7hByo3orifvPUH6K02yx798HgOs4ugj
f1i5Q4il8Nn/qhiXWbTbAKDgyGrGxbb6O61LAk1QF3MKOGK032PHDxacYgQe3kZ7eLtFjoF8Tlcp
L2RE8pYkHptFvvsdIfInj0D6wbMICONuFUQFO7x87BAlu1/LNS8ZzBWLcA5rmcyFpdrpb1qBPLK8
f2usKn718UGn4YjQUG87h0E5RcCajEMWH4p8ZuEh98B/OLmwSqArgcN+0RyxCRME40ng6gxIzAJ6
xdUaUiNZmGhV9DTL331tbvcP58kelCglv7hQDiuNmXAlMg7iQNko8kYEfY9kh/PLWBo8psGsuhLD
Q5nrkk8l/4jNO/Qk/KsS9sNdK2zFmZJcwuw01Ie63M3ndP4EGA4hH3BnmJkyhsuNrq6lALiqK8O7
42r9OFR8jWs1ZowcXbSsDDVOdJaF+SZb+NXn0/pIg49ncq/pHWFvwwdhAp29ESa1BzIVAuEhzeww
3OsyKGnGHxfMr3h4tCehuTwjeOet/IfV0eTWM0z9DnTX0NxumefrgFkZYXcZZEvxufy9eqq7tt41
/jKbNghL5ci5ZC0QJmtaNIqE0OAK0FhnS/1JfZxCunUQGKR9XezCcmtV9KwEBF8wUKNEassuX1nF
2GHEXmDEwXlnPxk7V6LqNkze4NukZthmYnS0yjElp6scSDDJrz79avs7jv7oF8jISF08guuz2sOz
YttqI/1hkZae9mKPdW7ckJKcU2bVdw3EvUcWWhEqoumHPdgNktRf1YrQtQhB8Q+FsclzRYeQAtDy
nsofVv/ZB1/pF9VBHD5Jd4nUs47fyxirgwp5L9udds61Q38KjZkfzfB7q8qJmCLAMBXBo9sQdKg7
XCC2wKeZTzwRvHa9Uvl+8pOda4jlEAdgJjQYXReEroFzragFFNqdJxyGQwVcqqVJciEwYCvtJiid
Ol3TUmddyld4PRlWokEZAhG/e9J/zuBsuKzTSiRV6AQvayLe6W8LMYDEFBOJucwZoLDx/VHQDXDo
XNseiuGug/c1XiC5ai6BRAn5lOfCa8kl2wVBrbEEE2Nccn1CYY0uTXQp+J6Qbv9Shk81+fRGDJLO
7UYktDyXeNiXlrygjVQNFl09j9O5CBlcmXncp0EfcypTlcAItBiSq5ne+/ReS0sLrGS2MdORLip2
LmiEUt9x/YQmiSLar9V+PUzOVvihV58UNfmnIT6vzuFotMONhon7klhnOZtr0uwYwhan5khYMiqF
+rTh1kJP0hk5TvWOuTkPX7lEgRZxY35Ev15m/qjtE1hF68bJHNV7ossEuQCYh/Y47cCBBakFVPD7
DQfDMqnWi4kgjhl5in3U3J3duM9IL1xUAi4K4HbMtxts1/I2pVoUZFhG9IBffI5vfThinMJ96R/C
HzPc0KhZsBmWzhay9CkmH2zhfMd7mzynbe6+F6YziSnxIHII9NuJuEswarysvjwHLFVZUSkxlXEz
PJV6uTTpLimXWDgtTmpj6UFgmwvxzVfHOaryLqV6LtOTFx2r8VEO6/MzPBAIGfST8hvwSlwt0mFh
BcugGw16ijmT72xk0wbj/yHl873IseQs0b5RE4NgVBPp2extaSrCipyYE9bVbBxywwmIGOVO5jvJ
Y425t5x8GcV0ay0o0OqAL1t4r8doDPSEdzQmWJLZG3RGjbn5GBfPGRTt1+I5Q1CftxXWkiX8oyhY
wT9qX+r2Y4eNku0YDkJT/auVPAjWeBFTV6M9I9ukJMppjnGrW54eG86PrUVz4eggy7kMkettQYat
UQJ1wlrRoTGmJLj+/Zwmy//c+L7mNHa9qj5CAxjY/u+cVlZV7OeNGpFyW2oThwaesaLZmDLOOA7H
8dXhZkdHNbAYRDoWtSMrnaOUwINgEOdvjNGDhntJ76EO7TCCMcP8T7gc1hmpMTDDnTKFR4y3hLnJ
p4zTXL0b6QYCysTAXcJkjH1PHuwRqmTqjtY5jA4T/3F6PE49BcPNsbMrLsPitim2mexqkL9NJ8Xz
5K2CKXhP2ZpB+Czx0XG9JRwe40fhnrucj40uER/vahEPvCE4TsbE2AD1G8qIHM/wMYf9Ic6Psn+S
1ZOGYa67DuXNZ8tQLIx8pphzcmRki4sI9gNIYldMN3ip+3adL2nygLS4eD5WfDQbTpRiCU7N6lc5
SAEIHuCyRtouJA+KUycCJTbhLWPg8L86bnDT6q5zstNC/lrkUuhhaaNAUlNKzjIX74oAdPZMMS/v
RHnYt8UhlQ9afRTqYxMey1fzslwezPLQSHhe0IQntEx4kwIfAWmzwdmuWxio4tx7zCt9VkJaIAWc
UPE4e9is057/Kj9o8/91fmSUMJUXke+Cdy29K3mrqrwZ1rWMrlF0tVn1cc9zWw0XlKt6zs97J4BP
770T0M640bzC+ffPqqT9k4gL2AL13NJVibu6ar2quf5+p4itUhTLhs0X6FRhc+Xm0nFjbZZAJsxL
z06yuVTBCFDFNSlLa4BD8mPGuA/OBwTBE+gD1p194O0yHPT5vs/3XmuLcKcnXMfvn4O30wgA2In1
69F9BdEX8C2BdVF1NapzrB2iYD8ghoDLPQj1SVEvonCV0rvljcFDioF0lDaXokKGFhGQd+LWCf1S
G89mQdV6eKMOMXgRsA42rPjfC5OErHfkPG05lEv+RKT2WeCs4mptPBxc4OUMUDya3Ubeaa/IiqHd
H/GnBb3NGzFYs0VJsgSaxKJ9leBK8kfMzT/57POPR3M3/Dv4SbrXvMUD+v9zsZ0+mQr9sxkfsfKw
quldQ9/CMnpbGPOXhVErLgGkuHNZXBrrTOGFPfXnGt6h9mw+JpDhHyB/0qPyPHRQD6pdrCBirTF2
EpPN2v+0xFfHjOr/2duooiypQNv4wUumqIyunb/9zHPpqTVVUOAIRVLme2NupX5vJ7krv7AUGFxj
msJZ1jcv6wBLfVpIIcsvgxVbFOmAAceUPiz/q5kF1oWoaltc2b6X8aXoLlJ5zofTKBCcJeOoB4fB
3xeKW6mOPHJi37HXFJRZMn3KV9O7KdGGNxU4K4nbab0W5bVAgqtZR8M8PIbVxBdOLmUMz2qU4ztz
OdgI8opJuQo2tTGppTwXcgardk6kv9z6kWswi6wFa1nrKw2Gm+I0qISdWyVbXArOnFl//VBGexxK
VeXqsIbiPUpVGO/NV5BPUnfiGPcJ23OsjIqUwIx9k6KDGVCaoUWHjKwBHS8qrpzFsM1JGBDjLVYS
tg59yXG+B0sJ3AH6DyoFsBL1CMscPfh/su4b4TOBDiy6Dd9QTAvQKawLVKOlQTahnxX1va/vj7Os
bAaEWmXzJMEEpl3cRrLLW0hOaIqbyAHQw3kqUsONMM5wxztuM6GXRx/2PvdW3Oc9Zu4D2HILwFhL
g/BXEX7Nth7W99zBzFYqFJSsZWvUqZqzwHprcARhK2AWMql+cB6FjUOIvgdFccwB29EGpmqUbCks
Y2kS+5uc1WQ7bLyHq+pjfFWKt3oz4nwsdUtRb+X8EcrP1mLH+WEpN2/GuqRnXaKw31zp5RQXqdYs
PWWMhv/7F5ss/VMQIKgtm7IM6tuUNE2U/rEsaZ+D9/RTouq0vpoijbm2Jx6e7enORdADaQN5AC4b
hoJXN0iE+0qHL7aJ4NLGmxpCPkvnxylgaT0aLELgqNzt/DOEZtG05XJPjAbSgA4Pdi60f9lPFX1R
dEud6K46FatvufvS1Y/BDgYnCEBgA9FZ5hjN81VartVhXaGMHoPHuS0v3I1U7Rakd+1x75CK1VUH
hYtOuD2nJLlPf/J7LBmEHp+OWA1BHoM/sP/EEAA2RIdFbczFlQppdlUpWERxOmzMwPlevAusdGOX
fUPf21gFO304hZvJd0m/Hkc6tFR8PK+4dU8BAk4hBhFzgRUG9MxAzGmlg8xp2H+v5PrVkgoN0A5p
ZPG2GYODuJ2BGRxhDGUCw2qpjwGeeZPtaHQnUTX7qMT9M9+r2CvFfTcj6kOgRk8+cX0EwT0ULhRs
pO1RK/fUa7CD8zYtdg99pxn7YDKV9JsMKur23ssFM7//kbufovtRgp8o+q7kL6X4VJGWGK6mOfZk
7+i0kw7QG113sSulG/zaP+ox9j9oSQ0iu5WXVyP6pTWjS9y2tRcls41d0gWevAOtgJ7+Hx5FUf7/
qKbS+KLFAGAqpij/wwYptOkQ9w9jYEs4xwZZfoM50iPioW4jnV27peOwvbWpQ2EHxXs5lwbj1yP/
6WkiKpd9P1EgjPOiyLcabxsCU4I70AV/NwBgLEz/rpdXAQg4ntr0pKuHBMeZ6YJqBqvjLbrn4sn9
LFgIw5ySYNGfPyCxzXa/5FkPy71amERVteUz/6vLjrBzqS/y0zmcJCYDpBMqDu/JnpD6sPFnbU+t
0SabDuZBbw9pcpC1/eooBz9J/+0nv5rmQ4nvlngh1l+l+6afRu2JvdK47vJUhyJC6BDjNjFMMaiQ
0vrOqiPNr4Ci1EOcbWkfTIoDlLl1reDMnLVkARQnmAS4zQ4PXLLqBSnE0G6Ddqsg1bYfbTiPyCSZ
h5ovpz00TqF9Elix4l9d8cn2TQu3cClUqtLIO7ALp+G7X0mnvl+ixgQOOzLvsZcxWAB1au0sX5XJ
CChrrUMlTI1+3RrrqnZSpPlyEe7CeiQQ6pVjRVuwHe9SA5JaRBHgKtLIS3cL7Ebm2Bc7lhKVbCkp
40UADlg5kiHScENRFUz0qW9L2VeZfQVQWCgChp3gTd+ULh0W/SbznCyzFW8p0sVnjdkX6ccjQQTy
Kj2rxfzp2+KBUiNWWyywcdJCtk4jkF0PknvEpbEDUvFoj+sxGsTEr5CTfgRqQOlivEtJpnAJYSPX
UXKFK2I0cbPYp5hs9PLjGd/zY0FQIaSDlR3Dre06NCV4HZ7alsgOxQBrl/4Wcn4gWTHQeigMxx78
8jykQzQ/p/I16m6Zfq+zDyP+LIbPTzd4TJVmWoCkzLfUY7beFjwlNhN4VZ85WTbB1SU3DjmT+QLw
kjjqYy3Z5lWydnExJZylFYdWPsjygQhbqByo2c6lPQ1Y17bBeeVyVEv7wN97wriQ8swxqq1P4x7c
wk5r6RtBGj2F/TlhJbqTiJSMPSaoL29rL36Ud4VJFTkGc1m3VrJ16HPRonphIsWuYDl7crlT/yIB
fsE/zeLVnJvpHPKShjuKt+kRfndSbTFH3VhekY+kGIl0JPYU4EXamOPi3Jnm8sxoMGlvPXVbNpyn
rhptPVvKZ3XlpPJXaX7we/+eQM9YsOZYduqCSQMSdrs2/sXug7JdVGt8aZMJGdfgT5tBF77iL0iI
wZMJY9VNCxCNJTgkuAeyxpPMlVWP05VgrqTAhorrZQRn1qYwi4Kj//XAoYX1ZUdlPHl/SmibVSwv
I8D0PG3dHH3vvX4nK/JgiEbas7V+y39gYGMNr1lJqIr+HZuxkbfbI+WyC1wzdcrWESsMcP9bh0B7
nckst+IretoZXY6PpRBwAp/7pw3sgQLXXFAmuFXbNa1mV8TFjIe125Y+RrQFHhJtgikKTPT/HuXv
8D/6wtMOt3e362ndnqbiiALWhX3oY3IbMSrk7sqVS2xnadGzKC6bZFmzwZIXTTa+JH12lTxYgLon
MoHKP1l39burAGHYsSQHrZX1fhk5dDiNyg9zzNYbgTz7ttpS89cpezE/oVViyYezEeN7XMsGuEVn
kIlusyChCQ3QqOPTAP9d9N/AmmXzowJRSm4oWsjG2ay2Mhi9dIm1CzNaGo/f+Yi8AtWHyjewQRom
KtS1VxFdCxex3vaqa7abrHTiaNpWe8Qhmy8/63ZAaPBBwK1L7h2uqWKFZGQpRzJlzZSSqCJ1cMH9
se36O2OnoBzpGCqiGyIOL2hKJyjGBaDG4IpLONvh6n0Xs7UEpOeZ8tHlH2lzL4cbx4/JzpQtE/uh
kTHH7WmnsFZ8gWkNyE++a/quhX1lip5iMAnkkAt3bB6qcKpX8/fyQZ3m9Sq3lvFjWVESDiyonvcJ
ZM1FSv4wX83n1Mpm5SYy3bjdBd9xuIy0pR+srAwW1rg+fBsizkE7P/96b6CLcNxAZ4ceuE27j419
bh0e3UQMfpftH0wP845hZZ0Y6y5fWzrIz6U/0/KZM5zQ+1QCJxwFoPNwCZKdcdVhDPohrmloXq1N
+E+cIavXzYRdTQ02MJnamKIwBjsywGchmoiq8yxGTCI/OGlHD4vXXJAgaAzhg9NYW38gNIjyHSlj
FKpk0Fc2uMnB+GX8mmjCl0QgO9/6WDexKEtuJ7hkdjvyFDeF5V5yUdPT59uWFy+5AlHMovvI1zM2
N6SiqKAjFVUNhLg44cdUlOqvzJawiK38arD456Cbrw/tFgbrrF092lWI/SxdxeoErbl4ugkGhjOv
jrD9inWi2E7DuyK+cNXrZCB+C9e1lGtYXjvbL7Y4s6zSfYRuaDpCD4R8TcPNToDlcZD8/ZMEaDmJ
cKlpm0e58REqEh4TZgQkEOM2X+EkjOC75/YjXDN6CLVTE8YgxDRshiU/stb/E/t/emLg/m8z/I7k
L8A/gFGB3Vnt5g27S7oj/dqFfpGVEa+HIeVtFowx9IWrhfHpzX1wyaNX8O2u1ag4wbIVIA2VK4of
GrSwlTSsjMNUZ2zsThC4+ztmrHVXbTy4cfGJKtda5im7bGYt61ZMC+XYecr+HTjAE2IZrnE73eb+
/Vl9x/6vQf2QgruBE1net8+J6l009axiTgsOIaaQafvYJOUmfWyDdhenB49HtKai+xzMMu+sFJc/
CegaRqRguqjmHS9WyRZZD2KFBHeImSk/3DYhSqHPRovlBgoHIS0tn4KBI7Zl8Mvt0N5flKOW8VJ3
8noTKhvLd3mILfxmi2iYBd2ljy+5cCLp/nwe6+CgYcnZkhoRB0cu1+HzL4ar8tzFdh2ckv58Yhah
9HjYGOamfbiv7ru6X+NZhF0U4VyEZNutQ6QmuthGjxgpSFBljEkNds9Tqt1SMlI/RvCjqHaXYQn5
ZTOE8EtxqdYjTbyFU8tuHtVEGj9EkAYsLrtns98/pXOT7ii5gG2BCtlcRNJfdHjpy8d0eF4tGFCk
xj3+O5tj25dPOrExccZvinO9zEFdCIuj0tvH39YMAwR9yUm3WbGBLLX1AqjXiDBGjRHA7PJqXlNb
rB90flwjaPnNFX6f5sTMTBJL0nozmTzCCxuV6C+/HgLNR2VDGxiJd/w7CRJsd3qLK2AXOvnD12ZY
lERxT+TjMCPo6AT1Rpc3CjZddAFKh4BDi24euMNUr+9hc9+aEMFcczKgh2xIDfnw2MWlPs5UH4Py
Yd5F4/vh/+KZnljKwZf3ibQz/a1JJkTaKTO+8L7f0/pNCwz7MKSnyYLOmZauCrTyeLKZUNyBrWsC
f6vjkmysOlLObGeQK1pHb51N8FiURFfQRXjf0XIhzHG7o5Go9JBMYEu0KKZsnNkwX5/ZXa8/R0JQ
9FMsWu1mPO7D454/SNzcWuvqhVeAM+oH4xX0zd/dBAAkKJv40Cmj5zds3E75FKwpjdB4skKm27H1
ms6cYxKeLe3A3wkPTvZjKp1hmkjaPavum/L5FdW/Zrdn/0ktHLGpsL572Udp3M36Pt1o8ihHZM0a
OaKwVpE0yhEWIQ+4MWPJLf0nAQ0tqkNM9OUREYRrPA+KDT1n+sMN/Y3QzyRt7uWkWEjNLrgspfmy
D5bhjKwp79QiWD+CdcwLtefCsUYvjBsb0qt1bfTpoztwc6qTQ2oePPS6M34eXxjZUGINSXOySqKz
RsTiefWaswffONgTfnuBmifKNjHOuCN87yTjts0cozi3yjkvz0Z/GjmdZ8/FA2Fwzscs0xY9WWsP
T7S50LDrbEQTbM3FMi51+hH3nzYmCl9a1ObCj8dihoxWQlyn+TXccl57eB4DNyrhnc3qyI4W3LE9
8fJuF1MmpbVuiJsHUzrz/nKzSxU9ZDZXqNIb8EJNaqjF3c7GzNPv62+qZoyp8ry1pKyYJntrH8bw
AoyFwt6KhBLRIr5U7hrDd9Ha/ZTOd2lMIo3aCIYCaXSx02hJKSSNlmXhPtEGJ82MuRblg63hOzRs
UuKRIaaN7WUmooiE73JFe1nOwlb6q71MnhXt0SvBeJFSOkTNyVAvUX1rJfI6IRQnigd8vEGnoDoZ
LyItjP2jZ8fCUeiPx98Aayo2g4jkHZbLUeD1aFHnydSgHm7bPdARciMdsZjf0GYfeBXV54l3tc44
3GfnJ8dNDxpA2HTebAFGR4tozAMQOPXlTcrwdZUIueKApHepHfZNwGJkbkr26PmlXQnm86SxeUkM
vosxXS5cSxzfEDS5ahSFKisByUReplTEs5ykUtVbKo8l0dgyXNUEKUtEvk9IofrjQ5Y2DZcSadL4
nO6Hx/QhjECjAbIYEUk6rfOFlvNDmfdcbzZUNnZLODQoJ8JxALgSH6imx5yfvfCqvCW9+VGtXbj1
4qhdP3IX8OdkPO2WJrgOOnrh7+PgE8agLvU44FFlaoKQRKN14a0XG6m5POpikvSzm+U2iN0RB8Bo
pR6kde+xvQfMNvUHfSobUFNAXOPsNKdylvPSqvGdcsEg1Mv/6AO4moUv9owgfUi8Bqb5GEHbt/B9
PC43O1/YCd62F7fKVBxuhXYNymmerHKeC3/fGVt2+OUfUsK9vCn4JgfH6IsSjl47et0p7k/pA/+P
jUFUBAF3wqrdRTd9gqJrpc7mRh0jJCVBWk9wI2TlkrenXq2bgGOqnNPateEKQKaD6Xak4gRfCXNb
yZ9zSXMUC+C3hss7PQipGvoc3+k5q/Y73Hn03Iqx49hZUzJBNQv6TWt9xfEnT0T221d/p962e7B4
/+1pP7LxDfz7U0fDMkdYKkiEq/mdgiDKf9Lip/wq/TvFWqJ3GdRzfjTkRfdCqD7r+WyLwDEky7fA
MWSLUKRgZyzuyGwUWqo7gKoWCjmmudzOQyYqb+6V1AIuM33xyJfvQvWGgmOgZw6Ql1ydBP7JLE9Q
GAjhPNOjQNBcg2BahtfgOavJdBsEWOnVxYYehdwFl0m3NOHl+CvyEGR6yEOk02c8Eyu7R9KZRRbk
bmTTWfaKKFHt3rfzp6vot1b4kNUvU/r1pP9YuTyKGXe4IMehxIcdHj1tIGPOFQAsvjZe6HYY78xo
Vze7tIE4tMui3ZNLuQoGfZJpboyc3G0Kz1GUCb3vDeYM+OlUQiQnfPd+8mnSpkgoIf9IzHvyuLHQ
TMETzHHaz3huFxYmnnBR0NYwf4J7bueXGs15noE6D1ZKtxoG+r3WUCCp0qyGDcmsV/lJBGw5WI/9
JzL48Q+VrkcgFtVoPOQGivGQGygtwmzSwbBmI5GhCuZFMCd/C5TCq+dAWiLOpN07POJF06aaZiqD
/YiAoQMpx281A2krhfunss0bd/Sxjzd+m13iUiJXlBP6nx+ukeiA0uh2/2X1dRAXD4t99ri4noAk
aei8WP+XqIS+aQkCwap2ogc/ufhL/0jKk1l8GvHdD68W1OvHMa3O8+FEChayisUowrYAGzUYZ4ds
kbWniYM3Urp1vRCs76zplyGcdiCvAqjqOdFPpV54XPnj5d1uKSvsP4Pn5MGTQHkSPgbffo6LD0ym
LD5yw350I16ZxoMcPSle4w4d5PWM17Fk2GNPi2/DgU4H99/vev9fZiU5BGQH1VRlE2M0Ncf/V1uL
Eta/utE3hN/A8VMUwCUcV59MIIvJqb1VvJJIeXi3IPvgD/CMP0v8NfegWlXcHKoxw/u0Fj3tm81Y
wFnS6Uj37KuoV+kdzXfq5xSV6xPpS02WvrKQPMI1Ezo5U5x676sfyBlIjekhLo5if45nbfH1SL7r
/kf1/0jSFLSYr21Bi8nwteYaCkKwo78r4rJLY5pN0Jfz1pV2teXm6c5gTdmevMTG6EnE1xr2D/nw
tK3i8GoWrsPjEJJV3jWB+3nP5LMCaTGZ3l31UD0vA+nlaqaZY06/Vq6DcqV3HbSH6wblQZUPxTAt
2BNzKo09YeBF23xRhgt+/u8MB7sLGI+Eidg30qGD/oxJwNppsAKAlWjzfqqC/9OOFEAN9bji6nFH
0or5/U5lR+pUCWxaI4PnVHnpkgnlLOY4DJjsfbzF7jONj325D2RqXtxdDV8ei4M3F/HE5MumI+C9
yrqVGYzF7YFoe7IzP8f0OkPGRajf8u4FGx1xiu8qXi7Rzm92frsKytsKqvPv5xLrnrWtC4xAVys8
Jz0ocwxhaUNolarjGfkf+PiczPweebnIvQ9Au09wCS9PkyiwO16u+POv32xPQnIeG5+dqkAlwEGI
6cyhZnCQVzmYqPUTRSegvXHVVus8dWDzpS8AxsZwJ5Sg4MTmDtm0NzH6FK1JzNTEKjBlq7VG4sE/
9MTx2Sxm+RW5ZzbriwMIwWLYCtY2GWCKfBbJ5+OMt5qmj3YzKGOUIpBdlplrBpG8mE5naf6jV7On
cFNe3ie/4WtaD8n6waRt2nUJgfPyxQ3mUy4+eu2qTeuM7bqtMhU0IBCZ+HbNY8f0tMkK8tBOojkN
srTl0mfIKTpQlpU6Ub3BAGDtQo8V0r4XifzNqvKAvBRLqAf7Lp3F1Yg+WKvmMquX+NQQ6gPARfqc
9JPmzxVrWrULa1h48fQNPPO01XNYn6apMp8uc9hx8eLvR5rWLqV2Gfw3ZWe25Dh6JtkXapphX27B
FQQI7kFG3MAiIjOxEzsI4OnngFGtVqnHpmxMJlMpS8qsIIF/8c/9OP7ZXwVCRP9rDH77np/ehfIm
P62oPcQNejI5Em98zx+b5LEp1DlNQw1nUZkICjXajkfW6zsPvpRVrZ8q5VgGB0X0GEYE+/ncbzaV
pWZbrbFFoKP0IzJV7lc/bBCfkYd4b3Y/EVchR8izqxedIQ0nQMPz1nK1Um6VcsNLYmJ+Vj8qyhMb
jtZgw9liK8pHpQ3DVoG9ljdNX/2XkStp2ZVii4C1EjiWQqPyF/LsH+xQovGfFpOfJdEgl0UGVtVe
dql/sxs8uyzodb1tF8EfTE8jnRxUmaj0FLhTp4l4HJJzX2D5u87OVfJhDB/3CA30Uj6vw5NmxGtb
r4bZsqouY3Xxwx0Sb9SQXPjuja+dfyyiE2uQ3K7LT1aV4VYMtyy9pcqbGBFuIsU/qbxxM+X3UXkJ
76PyRtU84MSaUZ9rR9I0kJWi7dg6PIz9Zu9rN6P50JXPUPgW+Sq/RPErT75nDLiWj+o2K2+P51tn
XEwvxrmBvtFP6X2qD8Bfo84XrGLlhpHLbJWxZdHLUm04ZpvtFIE3pN9FsCvA0fgQPsh8oVV9u7xB
mAYR6hmKT1JSMW0Fq2dkzYZ5cBH6s8xpw3J7jQvQMoVOACxcmKQmQ/umDnqaXZ9CYzEr4AftunDH
AbfSnXxwHoXDgP9xEqV1HbLOr/1xMtz1r5g3x6jtXBDOWn/oo3NXX/HXjKgUBIacdpxkHc5HT3ht
z91w0/pfevA76Sc4dP1VFFe9uwhgIbVjg/WdxG64Bw2NCxsc3j+ioPX/dKzwCDHL1wDMaMa0r04D
1n97hPp8KJ59KbQLEkCCxshqSvcxjODaCBWPmyM3WSIA+vUZ3348/vDwahpnEbqbLcmEKe1DWGAy
wN1/IMM+eYNTqi6fgo27pHm5Sz6EdEuLcu79mFie3RQgnVkfOWAP/RQxWpUOH2LgQK/q1kK+lil+
eqyUV9UWMJmGqq0nvp4VJBnMcb22psO7Qshi9cAeZ//oA3qxVYutCBoYlWDYalTzkOILtqFiC90E
i23EpemV3UaICbhNc/4ChG+xhm1J6deMP4zWmd/xfwNgUfx8yiwSdmfoeekKDWR5I7/cmR5YJwnm
9CmJTr56KtpT15786NTJx5SSrtHyMsqalDc/uUb1ZVwCMJ99xsJHkn00xr3C7u8awxS9kV/Lki5i
rt7IoV3Nu0kyW3HoniVrVsp4XJfaWgw3wPJUUDOrnIQTzbvqvrjSUOlX55l87ojPjCdBP5pwsKPD
7MJsXqicVt32VNJ8/mNWWVT/Ez70emhUnhhiM4bBw/P3h0ZTy76pnlwDHt8cxp6U1ZkcqZg1OZBX
mnsdUet9SJVTmS0pAI9MTxgmBGT+VlLN0Z+Jyd9Xeffp11+CvkjR5o2vhgyAfs+D+1PYlK1bt66k
TxlOyqjDbhv6ZGvs2vqQpN1DpVfREavtTwucrO/CdH95zC4NcyHt1jzu+Nsq/z14vvvVR3gmCP+M
nTZ2mDrCFBJlG/Aqshj1ovScynbDMpVtaJul2YzJH84NRLsamC02AloFYCeTYteN87hVABGae8VY
94NV0FWfvy9bAKBUZ0pYtG7IYWzOs9lNGW4SbgRPfmGSa6yfeBwHJ1S4j9s9+GjVlegLqlyz3127
aNPi6X9VOxbj1tfpTQG76MSYbzdc9YgHV78r3s9XoiPIbfIcswVQ0zx8f5Y3mrw0GMdMMcu1+quN
51xYyMKAjufC8o/oeFn8v331RBIFehqwPEKe+vtXr0RPw+jDuF0MCFdWpLzSQ7jfZ272pxIX6B/O
2Fo7OiTyGHypw/yrMncEWMz8gkKmHf3+Y6i/tPyANc0gO9Wg7kyHS0na0reecjYH3D1BbUY+QMoX
7v0dvILiu7PNr/rpklVM7xmGr4qo4qbXyDhNolz/DZsoDU9JcxrMc/L51O78/BIE4MyGSWluq4gZ
A+raDrFOSwPrbdZ7vfimM6CobLBOEH0U42yIFy1bA9OjBpVK+/5GEap8R68Lm2UjWT5JStmV6djW
nWqgzcV5HIyEvLNNFIVzb++vdfZATMaP1deTYgFOlxMLSzCn5YuREctXOU7L1wXcu+YV2j7XD415
FGDev+DmNAGGC0yZUjeZMpPrEGwA2si9m4uOHznGQqn3ej0RsTOB8TQj8WjYQr8RcrfNp6JUyocE
gKrdJgs2jNLR0mZEl/SVQoNRuFIkChZ2TxHuNu/koWadB8xUHDUs8cCzYrt6oVbM0Q4Fm8sdF3F5
C01FM2xCOZu6JiyZUR42EbKEmJzaFZbn7JOqHkVb0rsEjQtiDQXSHIrJJpZxPEeCQrenlLl2Z7W7
hAHliDj464lbcmjva8vARPdJPuChrCB5EV2G5BUj2ugb5kVTfTh5RxpsGAjhmHqoiOF0RXd/llYP
ZhlH6V5PtqbpSfme1oig2GfFvu4sY7YNAicJnFm6/SQ0dkK0F+pjW+7x92Wj86S04xIOC8XVGwbB
U7oCyDDpCuByQIaLcY3FGIYN4gHay4iN3xIsbXRjurduOQ2DxWeifFLzAG04DieSBNBeFZ7Eu9wt
f7SA+gtnnmm8SQEIMtekqkbdBnhRCsyFSwacBhTg5z+cCeWXxfRvFlTWZNXQdVlWTUkBEvf3FzRK
+uwhdG28MHSv+gbzpHc3lXb20U5AnDFtUC2JS751HzCkpZhGOMudI/MM5V+NrnfqnWtXLnbjAMrb
060FqTMZAbqYIxIbL5G4FnakeFUMDcIOwwmZN9mtwx1vBqNVFm5BdxTdEeSt2FkaVXSEEUKCFlCM
Vo22bFqMQ0ucUqEbKM4QEJ47zeRD8ZjjGcLFZVzfqMpRcKdPTQrLEPSR9nhl+XSawFcoJmbIgroA
C0wILW+vA/K3uaWDjj67x5MPeeobjYDAEe4ZbSzV4vcPXAA/NUbY3NKtFGBw8atTf6X6t7iSZ5+P
7INhQnZLoNUHlyo5gQlu/jp+dNXr/Y2hCzAUXEX49bW1Ef51/BCgLgd2x6Cc1q0XXzxSJ+9JwMCB
Y54xYaoe2dQJMEthZEw97/YAIBJDeu6aGJFiJ62dbvwyQKJWjqhO1VjJc65L3Hp2h3WaTyFk9iiG
ak+wSdpGH2ydDiGFVpxpeiQ8nYe4JunTklk4cEAJls3y1sqESW7wodxbUk3RrZ90lkXMeIAgapxN
w+uGvYAQju+HeXtFrMnmABynWw7AxYvOKJIaRS6gbGAzGJugmUyIkb/God29FE1VWyFqtvg2L0Zr
V/qljb/0JTiPWnAwTk4F7tLmuzCdsWIJW84Q52YrxVJEi1jZIOK03ZXTY4aP/VCXR+Tgp3pazteT
fI5uTyqHW/aP7pRqTtQ7aMVN46KZci2Rjhy7KMkqZAq6DoN4kIU9aYnwmASHFLNys4PDkcV4ed2H
76qaly3+dQafemGsttxiI/kSoEBifRjoOd0rz4NcnPLmHA7MiMPq2idvBRiH/o2IMqQY3m9ylLRX
dQiED5u+8XS2IW3YvaXdxTRZYw5vv9SWhui9tPvHs7r2vxqSRF3SJuSjIE/u8v9sSMrrMRWT2Mc8
V02YPdBxFCHfF3D3us4J/jTIfqpm//UyQIsw8fNPRy88XixhGMOrv8xBOSdzdIdoTvBwECirtRUo
kMDuujUjOOJtxlTVgRCmrngdmuRkMl+Xd2hfyXhMtDPaF6qVcq1Gd1AsDc9g9D5iceLecm1LlOFr
PheC3zlX+eibdsOnCAtlOnYxQQkoe0DdDKi7qPZ1tqfkInIPKaQoH/bQ54FpBiORkogprK87m1RR
nzh9DdGVCU2sOQ9GuR6ivoEHhhUHCSDcAWdpaoTZfSrsK2EfzzyPuJQCZYRpJAZsFK5TXx0Cmqx9
V8Jzey7V6+SBHbdF6kiBOzBofzKUptjFw2k9gxpiZ2js+YZ6sI3Olyyj3G4ScAkx1TfzUsUA+1m0
7wMEG2XRRLQKkVZc4LaGFN/OFw91/rZoYpq6FtWL/Pz/VkNF7T/PYfRi43klYmKQV+fq9h9JqHF8
PNRIioOJ1L4GCo6k29GdCvFHWTk/9E803QXez2ahjROPsDY9f2CDPGA2KosDLe7PpS/x8p9KAmj1
cXyFbQfwHYEnYjpxSuWvW7xZ2EW1HVJnFrgtHif/uKrE05hetP6C1a9O3qb84PMtWBJM2Ibltk7I
rW0THK6EbzF1ApGed8NU22ODWIUYsaCgIspdOCha5DxyrGh2y4l8rsfwfdzABO+9l7J3PBhifTKe
Z6W4WC6IY/iTs6nursm9BrwF+72/T/xpBJVj0Z7u7aNAWGCCygq1PSJSYPJ5jVx+pCqRm2U0r39F
jylUiUGEIjMaUeq1X3AEh8xjC1CNw213bdRzWl1n5bXhp0vWmvxp5p+Z/GmoH/48XW82WnmLpGtY
XFXp7HQ9+sdRVg5aSAnRzjmmU/HMNsNY3kI53GGzimgktsvMZmf7fz8L0v8Cdk6GfFOARy2Kmjj9
9d+3/Gxs0tlQiJDUO1AnLofcSV0+Lzpk/y3T4uwP+yKbIqYzbIgQkTGdwbhMPoFJVq4h7DBBIesW
FabpyQTVtu7Q0iI3nxX7JvC6GgqjW1r72JgWAjH06uxQW1/Ym3t1A6Isj7ZJSv/p5CpSCtde+cmb
77+F9Q3/05ge8YDCaCwGN505Vj7P5/E+lJYcXbcpQIC32n9bBezJ9Gt4hJEaf6E952O6g/Piqr1L
DpjyDkN32TD5lZaqddyHlm2N6X1Gpyf5sgOnYiHy4i/0tiJcAScjwAywgwAzwA7oGjgn6Uh8eMJj
Pw77cHZAgi3wuUYnYYW7CK8Hp1vSvTMMne2cgK+GAbzeDAtYeXCellnglYEXvf+wnoiHoHbmDHCx
vLxSubC1NXswtvNU2jcZfvuTOVwU9uzLOCPwczeid7xpKFVTMWKcWDgWG8mJFpuuvzx6mk0vYXlV
xhP3quMm0Le+tm0FS6kdBlPHP118iK8YmZtmP5O949MCtc6Qj7t+EO1/HZHE5kZ8zGRM9l75j6Em
SZ7Wkr8dKRVJZ4mRJYH/UEThP0z2QalEYVH53Zx7FzW+oER/Bkoi3cwDhlU2E2BM2zfJd5OHx9Wf
PEj12CvpAjwq8yUkJHgU952xy5MJ/b5AplhHt8ifK+PEbyUsFeo2zH0qGXRz8mGGktssHua+zjG3
ncTw1FBytBLVk5Gek+x87xa6vyVZ8uidQUN5EphDEchstrW09Y9MKzJC9dh8LOIWEVRxFxih/Jxg
hLyB+TKcQTF4a4jgRtN6TYaUi6QQTRdJsnjYsWcPXLBW+LQZ7GnxvGcqGFNYu2U2KJAU6aZuA4Z5
/WOOyoIPfDq9cqZPl6zEDVY2yykC4PsL7bHN8A1AOL7RRj2rtjFmoPyo62takatiV+BVnMzah8dk
yGjAOVDbzMeKTavaGsp0lTa7c6dfMyoZcKJrH5BCiKxybY2rKWkTEhwh2bWtmctZ0Bm4j8+YVs5x
wRMMXaTB8k270ghArYNPua31CJb1sACJT5nizyBo3DMKYhQ40ugOCG53B5OrnsN1qYCygoF0p9pS
r/aVbMmZ+9YX1ptBQvlc14ehOkHVrfg5Yf1BX45s560PFm+Uslt+bUkmcjTIjENugnqZdicGkxhS
4N+n9E6LRyk5Z7j94utOIuu6UdYL1q9q0YI7WvPZAT9m7AoOfhIyPgaFkiZs9rRItPN4LsFm5Oou
LnJMeEx8NXgqNl3QA5aGh/NwR0SaFVz+HZeKciBE4DD21DC6Me16OCpf/7OgBOItj2ygwfRsF0+n
Myd4kj8SqODPkbx2LuNQ2ZrRUtf3vu/q8lQhcacT2PAM8/BQTo/iAgf5jj27XMYY6Nh4LQ4CHMhM
XE+Q+KbSEtAD1XLB/5OujB/9ITangmpQnTjI1+jH4ju9e0K4N2S8qGt6D2BT0a3x4zBWuNW8SGvQ
/EgkUMtJHAHwxgPHyb/Vs/H185tjtn4BiaHkj9XG4X3bItoqD2eGt1kjYOESxKLW+glCj495VxTv
MxJxwV1W3gJslLOzrp/ExUNbygp+Y2/M3IKAyXMfGYdRPJkp5764OTfpxSixBV7Z9/PfyBV+gYHp
6i9sDoOHGsrtjWYzVbwa+RWAg4q9PnLamZ3MJbBpPVvBKZy4Do6VzEE7JCCRNsqhB1PJJzdh752e
a8970i2JRgqqs3hruF+0m6K0udDKIt9PrM61qzLs6EtxYtQLw/Oh6PsH8wwZJVZPOQDw/ozlK5ny
EQJkkeIdHCapj10TYcK7PZdAlMnQwjEGYvyByTaYeXEwUYybizyeGV+K0jS+1OarkfAeTdcYlkt3
72M3HnZPPpPxqGHWnF2qgVnsDUknGS6dzxSzo40usHPYfuBYcjtEuqNk+KzNNkrMdOZkrWRlr9E8
l8/NyZk3IlecJMxqj9OAhWNud7ciWj3JR9Bxl6o2R6p4NVqrqlhcbJoHngWeM5e0UGlQGONGhuvr
rt9tmHxa4SqfX2rl3CcXtToD1AhoWtPljY/0me4k3S05d+UuxkwiGPia6GDmVG5cTrR6FMSmubiv
pNId9Z2Qem23D9JDpB8QqHDhKZ+F+IWV2c9XBmc5u/zNOO9Crd5oMVs725NJ70eEL4ftRY73Y+sB
3qKPnIG4FntC7BUq3X672Rw9y4gcZWY/iID4G/rd0Iqk388eeJYnJ/tQ22vDWksOaUb086CmxxHj
2/pBHqPaitaqNJfpQkk9kxKl9FD2UxkOlFlG3HI+PRTV4g1bfnGv67lOMYi8CXJoiT83turVFGLS
+4sTgx0AAtrXT+HITzMv7ypZm+RPTE/zgF40xW+ErfgNDulfSgIRu4WpnJL0LEgXnNxifDXjKwZu
Bd+gncjkYJl7bXuTJdpOGzs2yfDPcb48Hie1Ozbk6EgTLv40ijcwjoqfF19Z/2SUio6L2CbSdpwJ
mJp7o+o1qte3+8Vgdc9dn3gJLY7qbcN9iBk5dpMHPU4b0JCSvAEcKXabYBHGh4zqwvJDeNEhsd/T
GpW5KCqsLEx5GPGIe9YW5jxQHNmeH+htMS5dW6zsimaGVy0AKRKG/mCtyLVA7Z59o/DoyaTw1My/
ENcIx2VbWj6TTZmfU3lqtCyjMxCDlEDM5inTbbTac3RUp1/52NcV3aBlsC+a3ROyne4Z6eHhM+I6
q+klWkqBPcKMftqmQi7IlhU7n38lA8SEr95f9Xz9+LM3A1r54ku47jHA82+E9RDrEH+ePUVAVTxw
UwQ0W0q/V5ElYnenCHZ0k36X9GzF96eC3WgnOhJeaqzx1ZXTqty/teptVWJ5h8NgG1RaK45mMlvm
RrhPtb2RHKIlEAbe7DKwi9y+oIm6TbbLn2Qmdn7H5Xgnp5DBd7xvK4kbz5oB6IvCW0/DB5Vew+m5
p/qt9x2UnipfkKoGlSS46qvvEtBlYWe9rREeKLcXtfMsEeRDpnnlSyP281O84GaVz6f1a+LbxStq
HjfM2J7hrg6mvFaQYwKcvptB3pYZSW27aWwzWxnPBeEkKjm57cN8JYr7gYWdbDT2+94ZewfYpgSX
s1km/bWrLjhI4e3n3emHtx8Ee1/C/Oc+Okde9O2ZDzYvV/VR6+foYUzkMsAM2pqJHKwK4mQoo8n3
xQ65L+bzDjID09wjHEzfJI/5BgcTAmxBXUY8B0/x8AnwOQSwJO5tS2K1oIcoaEcxwisdVxNYDzUI
N/iP54LSEZRfLZ0v1yr5OPw+WNm3AyYNDMjSNn0sS6pGqqOprqqvGIG2o0b1sOYG2hBh937P5km/
zZQFSD57TT9iqy99tNnIYYfvT/ENAUIQpmTZjOL2PXJ2QZmPsM4gjotvlXqvlpgVbEAH0I50cRuF
C624zKG1edAxuY9Cx6TQUBg9fX2T9bm4BuRt3TBEiYYX54cIew8OG/wh4vbWK9NPFyC+LYiX4b+U
1fsttXAgSk/HpFlPmvyomNblFyjZu0n6ZGUky+7rGxDn6YtJ1AmbpTF1JIuYmyyEP++5YNCdUaXI
JRgJ/09EBMjiel06FIuCCKH2qiZ4ugtzL7LpYw6Hj5yhfjlpcHJzUtSTiB129PgpWJzwTL5j55hn
AGkJDyGDVhYWXEoJqU4T+cSZxrGtXEDTZ5BTghO4I+EFIHQtHQm2mqYJT2Marj/SLbMEml9oH1z4
5UX1z4W1zKPPVPiIlfc4vH/6VkOZwS/Qgu3sClgwkSnS2o8lG+QFzSbv1tNAlaEEXF5+PmYSbc3+
OvlTOoHDrDeWHkn+onN7wwnmGEEKLFgWkepV9gIpyXigwBGl67xeSwRyj1160LJjUZx84XQeA5tK
+bS3Om1uKHbHcDnchjgGn/bsICte1npHitVYBECA/o9d5PyYa8aRONtzF2g7jZ1W3cm0Kequ0ruC
7xAo09rVL4RNjUz+pn5AZ8YPbCfqVF2I5URTbEYJ/EFDPfchk83PHbwobo8UB14yHxWOD5c95k2M
32jEKoFWG5d0XlQfs+FebyJqx/H2JSsCLFW2JtXSI+UbQMw2sw81OTfmuZMuz9yiQ9SwpPx9RhlS
8S7q93E51PQV2GJi4071w2VU7hPcM/Wu69zn6BQQHyJ8GI5gVfPt1jc3BnrQVhzXgwmHf9OaXyLn
8/Jdzm5UuAYgmfZNvJuNawq8z+I8D6yvGefp6Sz19ArZ+voImx2bQshR/jUS6OBDUemA9bVfqoAn
CctqZy19ezJp6d8jK+nfG/1jFL+e2VdIdYO9Shf2KjS2HKDOunQo3n+AAQB16nJVsRqlU19VJvO/
q+eQef3CjUwXMu+Y7YTEeyYeakMQMEl4l8P3YbxHyo3BWfW1zpmfukPuznxnIJW4g/TbQLdzZnPl
3ULMJEGqcQGgpzbZ/YBQig2BNNSNbMdhLMwIGkyF6lgUFZ47SoI8KfYq3K7dLtdd7eFiPBheDrOi
woRFlyyFbXuxOh0qbOH0ago8IRu2qHib+dv26TA8Cz+N1lreBsC2w1w9xszoaO9BOedSDPzVWjOb
+VaUXxZdicce71+ETkPb0sBOnbjJ4ICPQsj40UMN0779BLQef6i2LbrrIL21/c1I5316fl9jpIbx
VjJCKXc4ql8soKgI5olhxwxQho8GDmUIiow22q+u+jaML92Y9+FOggrmZIFTWCKvgs3I6VJY/Cvd
YtVK2glUNVszk9Mn1+V2MEHF2RHYBnEj8BFDj2JIRHFwuZLlFQ+XQfoj2mQrmTN1+pZq9Frfxef7
WH8I2odmvgcLqk1m099IFuFWfO5aTg4A+vJTLpwC4VQSdR9P1fMYLDj6+Xg9gg0lgfgN5pn0SYJ9
SO6zx7WFi7Dh1kXOsOISaXF0Mhe/QqvQDiZJRfWgqhRE0e8Y7yRxkbHqqnA0Fev98FMdwQ6gvaoj
MvZRzZE1Z2RhnBoh8mpqhJhIXtBBzPEjyD4K4y6Nt2q4RsJ5phyD+TN0BI3SV0flxN0zJfKSlcRZ
5XngNRzeypqenHsn3P9scKkwcfoMi08U9AkFEnHI2M8UT2VJivdR6xmNB/AYV/WvP+GwDlZCe2jb
wyM+DNG+bQDD74Zk16C++BLLz4aWTYyhDucPh0uus0gYw0lePCds24bLYcHiYd9unNzNLXsXKT98
MNXygKTGrkxBwCw+J2jy7Jcwa/YJVApr2cWUyG5Y7I1qCupZfnjCFk8xhXpKszP+RjwyPdny+iiW
B3nOEj/QAkyqqd4lscVa3q2f3Rp6GT6ddDNLN3o+PRYyCDxEFRKXjAedJrRxSzzQHI1tQC0CkN/C
7ZnoLFvSphzqEJ8JyKHXaLQQbnU2+5waXuv4Z+TyheGz33b9BHQuTatHtliws1suULgUYZTgaL5n
MAdOH15Uultx5sp3ob5tim1V/OUnmsm2Kds5lawCJIdLU57XF9LuGatM4Ro4KJ9WNbhSPimWLCR0
WRkcPDexRh7cpmlXKj/E5C7JFj7Tqpp8pmFmD79EYUuq0m0sIN5A728P09EHIKNAkw41QQSCece4
OeX9WTXPM5PWXDCCax/sH8UisHuXyLJteTIfOz/1em0/6AcxO/6QwhTlPML7susnLaX/k0Y1OnsE
Jy9vCkpL6TvoNvJjU/bryTZQrCNxFSDerR6UMbYTnvzbMrNNUaxzxmrytNkcSIqV5lamScb61vId
M3yyoUOwOABkbIYNfoAD2RQB1jbjWtpJMcoyX1xzdACa/MB0jO8UhJgEXifHoKej2W9ZZtCdVhB+
iPW18+a/p4TkRsJPimB4yn6OFMsG+I51I72DOYBfwuLHBDPA6v2y8KWe1NyDdgpjjNWbqFzC4DIq
x7E6NNjEp7KTWrNzfCSyQ9lJ+So7kXhStmLiCDBBAxeZVqFEfuaYfJGHMPG4TYbJktLPOt11ukvj
5/NFF//166G7+VffHavokMoel623fGOUjknWg+IgLwg8dGTmk4Q+UxcYEP4DyYol4iwbQyXeYcP1
C+s3kC2RMSFbWvJOth6Snd1KPOehCyUo06d8Bake0gzqokzmMuPl5664Mp14yp+cUCThqxaYbx1y
cf4If+nJF621rHpJiel2HsbrVFzpkHIxp19mmbv4pc5sxctluyfO+eIFCR8Bo5fqtMi+cLgGEGL1
1UxYiZycgLFRpS7T2JqCGskcNEVuyoh6kXiZQGbiFi1TDU73Xz8pin/xiBRa12dr+bmeTT1Ba91f
vaFsMlNb/5fpq75SSY/nfC3RnHbTFu2TbFO1SV+Xgi6z6ExUFuZsR8EUCziMgXIfVF5bY8x3YmM/
RCTbLfw7sKqpWptASjBWt3yLWk159tZQv6v898P6L18YgigN26kEypLx9f8qv4vl/+8oRpNUxrOC
Jmto5Qq6+d9HMc+qTsZkRlWu8arle+bfP/2VYHKHYY4Do1KWAiIiEiwz122iOqroyiZQBSp/9kJ+
ULC/uHnDMcHFGIf/gvY+TPlROS81p2wm/W5opjy71rjYkcizBxjKAgQF3v0DA5vSuiewJ3JmUtPF
TuxhizgaGZTcGZbGK7qn1tC7iChOOQeNIW+3XvXlXntRdMXQ2XO/hlIncEmCArhr11l9fTS3un8v
m4+Kq1329RC/tPg7XPg45pu9Ge3Vxuss4v+6S4s6x/wShgw+4UujHWWG4aFXDoewPmkID4R56SPA
Q7dr+n0bud9A5AYig8SLde5B2BX+tShg6M3ZSz+x9Cr+Li68gur40StnO2rkhdnOW5bGhP7KBh5Q
ZH7HP2f5+5B8LIl86Sx4Lfwy+g//sgV19YpDiM72dI+ILTAxLvaPHIapowyOEjgicM3REkV6EDxf
4LzoGY7UOpHgVv1O6byBPBNwk+Qga4fqd1YsNnpykLrpvxb98TgXk+8q+Y7Gb2WAmftdpF+z8uMJ
H4mr4iVC81QO2Hj/4ZEzX2P/fx/P0BxDP4cpCYasCzKP39+fOSMLNGF4ZsNC+DA3sJn/JRGr5ziy
6IS5097cWg7/BGp4eFBXSeV0sS6AfgyUXmIyXDWzFcIxbl98QYJxxu4rxLemvnOO+YOtBjA4hcxw
0NtqhaTM0MEQtwZ5gckfDan9RcFcC82X33wZoNCEj1x5z8N7Mbu2wQUQjsD8/qiVJz27jM1Njd/7
YtHBH5C+RGJ8e4ogn+1EiZu9mmNRRmfR/jEioVs2kkz+SVN9W310gPmlJWPl4DVWDvda9VGZ76Sl
byO+8VvWvWfzwCrhPkrXVTb/UTrLl3OuCN4vsJT8ZmF0bstkRXC7Mwqu3pzjV7Mc8qrW7bvnIRuO
oXiKln21riurWRCQYSgEQyr4fN6SjDJ5w7hIxdIfv8bHZ68vjeS+OGrBe1TeNJI/O5hXrGddbDH7
/Vk62wBU9B4G/HAUM1S3I+vVj1A/TIQwomgXgfrMWXRVsmVCSQ9SDAiZYxOsqUbVLLnk+ucO/RK+
kTRs0iu7z+xUjpPp98npzpLVeWBcRiTQev9AV+Sfbz1QidRizJ6Kq6i5envrwZGy+lsOM/9VQNy+
OHPia564L2lK8p793r/ST4yBYLegXkjFanQe6hPTkPQ3hisR28cGpGr4dICdtyFcy6Ux7qjZjaEm
U4I2esXohSORFnxjtBpOeKI6xRayb+BU+rio9yZ/XZAS9fLSG4AGgJ3xmhpfFG5AZ/TtB4HWPyin
JLNAcVDeTrNMPNvSKL8b5g+DxDEYYMLEh0Y4mCXJipdvNLcyC3xI9oaAWb/aMBAww4uq/Hoov4MT
K2UDLReY+l/WzawAUegoJP9p0ELs/mvC3YzUfJMttzvOBLz21mrINhE/8zyGjKNumsJW6UArt9w8
zQaomSNu5GzXawzMF0myaJFqrVacZEnSY9GGpMCpd2NutsM1Fc5iQlXeXkGGOpJTenK7oXZpzW8d
FJyEaJyffncAivW6nttf/XMVdIu93jqp4GIssfTVxwx1ckXbL+IX+u/bzBLmZg+V81wN5zY7Py6Z
t9uVPvTOs35PgruJD3lOFYz83uFdHZZFuuIzLOAD4RXjpOt7OPiYBhUJBV5uz1VRWpvRqZWP0nwX
jEvG8YZt8lGauJZtIl8GMVhhqnqMEQcWbXPq1ZO5Z5+StrsdVlkN6gXbDD3Ory3HtKbIuFVJFnMW
vv0CO8F/f/thvSspUgRI5CnRLszcLnS+BE4Th1qcxEbeUgLJmVf19M2eqoyw3UcYnwT5aGzT+FMz
7rPI8ktPCC4mkxp9v++kU11f0wU03QoDD5kTznWjW4xTZ1r73FUazWkykNDyWjBvTy56fImrc/Q4
PZKjIJ1HZVe39Jc4BM71B9Ws0DI23wcVVXKZYaRneKs6Ck3yR8L/oaU+P7hGU8phDBQacE7xdyab
uOmB8/G5nuNJ5sacuIQQE+5/gNCjT22bte5Td2b8cvCXfo5Gi36uzL+o0O18+6uEmzOtmpE6oe61
+fNVws3oQ6U8CrGB0AOqUQ9CnnYo1zdcdOifnw4dOtR2pgqDnnmPBL+72yjdZvbYAOh+9msZOzD3
WPqo44XP2ENfidKGUjsi6uphDN75+wC8gW9l4kryN9DWNerJmQHP6xmWQ5ATOyFzE4Ll6dpSJObX
c7lc/cQlsO0WGHyvAEYKUlj/h7DzWnJU3bLuCzUROGFuAQmQRy6VeUNkVe0tjADhzdP3QLnP6f67
I/qPqKirMpkpzLfWnHNMON9mY2HjKytKCDIbxDptXbCzYAuH52bumha+03gDgQvO1uzGn21hkGZJ
+Hw+EgcgRbRgcX84Qi3mE8AKacTzUjh64Nl7Y+lZDLM9bTJXb+cpdAHtB2lTxiC+VNUl1BEmu2rZ
hKyW5o4UvgL2tXQ9bjUrre+R/NmnXyOfUM6y6Qg2Ilwch/ZYJkc2TH89qXanVkLwYsGbzSd4ARxB
/qa28zRYOfaVdi+VLHbX/8yBuR9RtPf6KIrri864WdL8qwc70S216NZRZWCrL6vj1aABpNlkPZHC
pwjow2MgesQW7swZ2MwQFpZfQnpP41sTX4ZZEXbiZKlG+9TADx9Qw/BwcH1/xVvaoD5+iwBGcFkT
nnpvl5/WMdO8FiC/brMGfFfKNCYlgyfY3s/VUAUKm/FH0EmA3QbhoIkHleewvFvJdt6gbfmr3aRu
lQ5eypK6rOJtADNNetrmGFdtKwn0x1VEKD11V36X73rArxqt2IcX9ujXNplmXRJJ5AmyJtsRwAlf
txRKgHIzrbsR2aINcokiRCB1jbCTVu1ckqFDtFuc2ucZ/EbB04u0D7wv3jA77pYF7z19042kFTey
vSg/I/EMnqq5qP3p19D4ItkZiMEvGAbkeGZD0jj4M3/X4/nNN5DJ/kOevwE6FIydpu3H51EAQjjY
XYlnhEa3DWVBZb+c7yF2eH8hOiXFPCTDa+rofM7uevlRmMQEr5Fkd+HGAmCXTKeY68UieLFOzHUX
bRXDigF+9nuxO+T9ccqC50p9q5f1EBRD8BiCxpipjtEzOJU2bBM1msUSrZ81pR+1OHv4CaH5f443
SMUS2wptLRB+K9aZnS7rr59ii3YX4ieuz/nz0g+XYrgM5qXgTXxU2PmgvquHnJpZ1T0BuF8cI/WA
2jt0t6KjJtKhNOir47RCa52H8ksECqLFGLsQLVIk0RrQ6ororOpwxy3wjLCTHZaSa3YOW8nO0cw1
Hbm2xUyP4R+TJtsKoDVsUoTRUx+ndtyTkxlsFnheCtyUtP960fhqszJXq9VTsZhQehWjjq/ZYbxW
n1DRtyvAw8nzalorVTxw7pMOXXlQZa4jWiI3KSpZtNX1XW0/9I8F5nsVveC3HP1VR39N/V95D+Km
Y2kFp7XYmMJaENZdu/7ip7Wmak7NHDAupnZSUco06tMCgvYPtil74y1qGfB0Zj2/MI6cBsF2jEhp
s71RHS4Ji3flGqc36hHgzcCW4fOr2mOaHCs8DjayZEfNiAbRwyPRDDOt47QfrUPiZ+N6gHDJ9eVV
3fHZHYX2qLfHMaF2ZiPsQc/GaL+wThJ2eLvEWNXxUYkOJZAtVHFGZnH5GI+icpIlC3CQ2lJ4sOTn
bI/KnkcJNvEWhjXm0sTmj1b6ijP6ihgGtutQBD7/N2k21ijxFqlnmHb6F/ISrCRC/HRTzPV8H9Yc
nbTalXAdwFT2m9mhPZgUQUEB/Fe3lFnc4Fs9bwJ+89+ijBfyw6jvWXN/6ne1ucO6UJ4f0P8JiL83
ug/Ts/fQGkLZqcZTZ7nzd1XvhdqahlMjHwDeS1tt2PPipElUVudejEq+0FTVLcvoO+m/m/5b6b+7
mS2y/GSZvFh9LqN8qZyOf7Ey80MuU95rXKm9q/7JGr7TDdbhfOT/m1FWkBtjXjJg5erto+Q4tJsq
Cw5ISOUv3L3J+6RHWNWv7mw/R2+e5jKI6LHjz0KNjjm7EiupLFylZUhF4EF6Ha0l3lJW2gPTszl7
Sxkhw7soO0gm5lpt79+kai1WUdQNo0XhmO9Sf1rCBsEz/6CfNJzXmj+eeaqAYdvjmYdtD++Dti14
H/mb95HNfVvk/p5w5TSXlkiIH3rvEQOrUJvwk1Dx+piLItH7DeqRoMqggO7bJ/1rO5mESb41qo26
YHxYb/6w1Jl4reYzBFp64jVy8E91yabkJfOAaPVRfCjtLqATMVgAtSJeGpNH2uKXet7pSNA1nzBx
zot8jSHMwZzHusL0BH3uiaN6AYCfQpFKOdvmaMp6huvd4298BTUQ92rV6NepukvJV1v/CsOjc1cD
qv3k/K73n2L4qWlfMV0Xz+BxSMA/Lo44HEv1kKnU5OyjZD9Au3i7Z2Mss0RMTVet8fd6GrU/SKd+
Lnlj41H+asCVjN0FudtyJdGQ3f+T4EHWox+FBA9F1Bq6wEb03Gf/RXCYxSrrSX04WAASlVMlXULp
9qjv2y3AleeqWbKmwF+zq8ERQn7DOT8dxbdZtHem9ENUbsm7TLkIr0Z6DYlOdyfRKaT9A5L/JgYc
E23WH4r7vCnh0urslzQTtNAN9J7Q31G3LaISk+wRjWl2Ib6iEIfVXj0T6SiIX9NGJTlAwhpcKW5N
vRIJZ0TXGwlDjYFK+Ej0u9jc88f9MXHbPct9jC+13kXd1sIzywPdFYFudjNZhuYYyDJ4VBNLE7di
vyfhIDGBggIqty9zZovP7hJjWeb3V+Q9eOClF0GwyDKV6eUJDpjuwW1TbAdpgxeW6q1kHzjqeBqS
5SP3F6FX5vNi7/bngdPkGPKQ+zLTfbdA79qryWFMDnBhoL4M6l7/fKymZI9vvmJnOmzrEIvcZtGv
pZbCDcd5uXV3TFgA4HFJw08j+hy6T+15N/1Ze6HylLhFSWS341nqjbyyBtdYmi0Zcu/P33m0Pq+b
ao/qyDcakXsKpMF/YUw21tGTnO128dpmpHF+TaMbrbv+s6u/nvWXXn0RyBFYgNG+NUtEMoN6Vm9i
ns/Z3LXmTDdTR17YZN1awzKz+ne8m1uXWgpuXSg5oHrgGkDrCSvXqFyxXDIZcp2+vNfATug4dsdB
O8rP4KkdI40kMU1m84JW6f5Llqp4D0C9NVYsaHstkN6UGArNSJLQY7IGOSqbxwy/iFsnnrF75gc+
CJAm6zjfYJB7xmCf9uN7gwhjduc84+sCJMrfAhYlkITfz/JigJtULqVykeLT63dJW9Pop38vrNtm
dGMid9wYC8xSGSvVD9xBYuIhgNhkrGhOwYZHvQC06Ye5B3lGEd7EnYFMCP91r1e+gMT/5qzs7iL5
jDfpPdQ2X3cR6685WjkVhHOVsMcxFDfRztTBzfh95jAizlln5K5ioo111/S7EiO4tstTOrd2Km6x
ndIcjPjw5GXZ7HUeIjMJmt20jtXLp6UMjy0OUT0iEQBQ36IE3MAxVN1/3Fvhl0ldCRZ3DqobUXV5
tDTKfkCHea76yseeUNLbV+EjPb5eM/KC572uO1DiTJJmqeXiJGfuyEe7jLewt3RA0E/LKh1UWkLC
6btplbgimUC2aFsKspccCcQ1+ohcLWccvHjmjA4PkBesYRxKJyt474bb4jcMA2qoVNYs2Em2Kmku
jBT5DCqkzwRGb3jMSJuQhr+o0q3PCW1c5PhKoEve8r6aqlXXXUXjut1qJrGE32a2VNOv7WQDG5Ek
N1EuMc3Z0Q4lwDKSq95T/pjUv1Xhu51gKnsSW9A3mK82Tml0fFOUJGX2RdCyIs8Xr/dYzKgoofeB
7YA8YvnBmWZcd+M61dc5IhuVQQGAcGlBmjfAcvakeKaZsblBMDJzgshA1OYB7ZgyT4TdbESedq0B
+PYIx7qX0G15CGweDZtuHdQh09o4hw6py8DxzIofyN968UaFVzif9HWSblD2BCfkpTdyJNxy74b7
P4CDi3qTAg+PN3x48fGl7JOWCtRNoVEhKNv86hhNMcxiNKckVXJm8SCsTlJx0aXtg57c9/3TssFY
msJqt1HzfZdTVD5T08EhdpR23NjgtejykT3hChLwF2cWtyMeeIPZ/6hyaah8rNKl6z866slmd/Zs
UBZBQ1Ly4W+S4kJomctTfNn8r9JrN1dA0rUW2bxYy9Ee2SpdZfkqva7P/vJUzkp44gVNAXmp+GBG
XoKlA3yD2CgDWvOVhjlv6fDa8et1+bZZoygo0nanWKbm46Wn5FGQtpCGFq11x98138wp50GqM6Tg
vpGfzh2stDPhNBsxBK+AP7DslRMv0gGde5TMypM/YEWduYA0I6riroH0ROElv1oYFxYP7Bzx9bUV
iGcIG2E2Ofj/NFgrniIRm1ziZJD4umpmb3Nxj4tPZfyiOIMXM7XdTJs4TwyvIvhveBQeVCw8Fztg
wbn4q5G/J+MzI0eL+LTqWoTIS9kGiRh8uAmL6cQbS47cFtXzzNGEIkHA1c7vnBWOfUI6ilTXPSZa
QCXcsbMSaSnYEw3u/bZjr5wDxvknKTKhxTyWHc76aitgjUfOYqFoHtp7KlPE8XZKwYLdHtExxTOc
ThCwjEpayZETVcrv7N8QNHVzyUZ9EaRtEGszHFC1LFemNuwGtRwwFopphFyGvr+p7xJWeBqTin2H
R+x3C6epCCRagdi9U03u/P45vlOQ9lCXEmsCkHbTHIzG/oFOGoP4TtfUokWT/dOMhqOKMkrK0iVw
Zz24P7ZUohUDqBRgh5t4A61HZFgtxOtHfgi5XnmQlfxLdkGFD9Z4+JftrMmSGi3pFeA70ZxwWInC
ZIO91SdYt4F2eGAJZXsRUaxnUZ3+QcxbmzPcP8sMgWsbHiv/Mr4BBg8d173EMQhTm7Kbt2bmMaWz
JeXV7LYVO6ZVA+VV58C8RvkNw3UROcl0yN6n7+F1/MEKEusbX4fQGtptqW7lkcgeAdO1LvnT0yfE
bd4SWtRcSvcwZq1eyOFvmF5dLeFpUGWb8KFZa0rzOBf+EPBwMmm10//pi529L7UTmBe9PWV1UNcB
TWyc5yR5l+CpL85xdFwYR5Clkc4K4WjbZe9KJCsDSTsn2S2S72f7Kursdg64yEQz0Cnmqs+Seu7U
c36NCfy0B7PB6nD4m3qNgGkIJBOa+pwNBgzCIWCrKnst3ls+xZNZB0Z3Z51Usjz4hNhxM11RqRit
onrvWnxsCbvcO5loEsOvcAM802E7BVi/x+nAOk2yjWOP84yyNxJh/AH9xMQv9hQ33PEfFOHp0QWP
eo4Xx3ZCXmc41K+gSc+Wpb0nfiJTPfM/IGR11Quov65G4iD1VM6ilSdBjNY9JUHT8tTiE7PhR8VW
njUOKQPeXgKR7V+1chvsRApG9dTfldGmExHMJqUnYgUVdv14q3O05+Di1Hc/pFs+jTmjeFCn4xOw
vHHF1JlByRLWTbFZLun9m+T1Qmdyn3lUtmWa5yQ8U1KOixAoiukr77nMJP+XzrMCh+Gy8fbfZX3R
9BP8p/pPWh0wrb7xVCK9HPBW4jVsqrTd4COhTXYIDPE0UYyonhs+OvUMXGWEIuuohP7eM1Pd3dS9
GF8WDuBg9VgoBycCtaC6hPq72M1MhxYMrEScrlrmIgwQiXfbYXKivRV4bO9EktcBxoU069eml2de
x6jA8gqmTexJg1fZzzd/YISRBvvWgpr1GnYI/55o5ex1H36zG1+OQTiMlut0o+BQkGxMAHm/S7Ae
kjRnYjmlRqBjqJlOTc5FbRNbkosZqp/g9/jUxZkNQ2opo7GFNHtzmIN6OxwM8BipRcPbw0NWC2CI
xExhvPBGsvkUEQScWKfOa70g6gOjmUkzn1PjCILbqvNrnrfTsz5oyo73mRGDVPGVc/guCEJTItuU
cwiqVsAIiIyR1qiXmYUgdyw43NlnuYQmCLHO0vK70H8WAMWVb/jU1AQ4qaNEXsaSpfeUfoaizDW3
LMsexPvvvHfacUvV7U/lmyyxNvktT7+wPQg1UoKX/WrVXZ5vE2JBb9cBr3Few9XvxbBfGNzrgaSC
quPH5fWTR056THzdmuNYN7JCUbINhS3y37+5+8OKRmBbOYM2KUXHsctD4+blVpy2Ahv45z7reHhs
Xi6OfSxa46+4PmvVWazOU36qPygmEI1PNEM5vpDuAtWiulPsRskyfC25Xg4lrLsDH2CoB7rCrPb8
lS6+BhJrGAdxK6tuNLiqvqI+mDo5wkKplcs0l3tK65Foi3HbiEukQoqaFxpz2pF5nbOHnHOyDYSU
Qwu1B0SLeNNj/+8A63f5im49Do9Wfnduiq+Jy+k9kUsYPf45hMRpoP/JpdUfKTsZot208w9UFFkV
OTVVlcsfkKhBRnFcy/ikxnWLmXVc6xSaAA/VITbM3XvlLwLzCcapYgX4kwvxJZ/lzOdLp6riJ4/3
H/Ij7sJkAiDuy89fr/52K1TQWpiyXWqzQ2zIxLwc3NU/rC7jvZf5/L9VdUl+czL+p6quY+Ug9mjq
min+j5arKlPiUl4MA+G3tSlT2AxkZE35xs/xKOsdeQFeZIf2WcDDIDkBsD7xM9AkvJkbDq2kLGb3
xfMi5i5ryVkj+hdoET4pXcqwEIQtzTxks2k+QAOCDTOfuPTDYy+ue1sU5hNiOR66cA1up8oOz3pt
Rhy3YDzO8myEbxxqh9Xw4JQ+w/a7aW19OkqsKyKHdmVwXAxaCTZwa1eKMwYTJJfIA3LlgIgT1RU4
u/d5L6MISb8WGPkW93b8gnxDSmra/+zqcQzVc4pMaBi5rlp3jZQb+Sl1PZE1XFcClClX/63Ri2GV
sNexBDwt4dBsHc6Pzp0QOkm0Svc6XFr0XlVzsoRx8b7bYZPO94axb6ajER7n+82UrPuuXvaRzepo
w9kMdgyuF/o1Ib83s/HlcZJTD0G3Xz6UQI9PtTKrGab19Yh3MmrBqstWrFHoHOiu7eummHR8fpXy
J/9vIXyk5W3hVILbcYamDpTc51T6Da4TaV3PqUC6VjJO+JzQ54TlndXxcACjN7Cl7M+P7wVv1C2m
LsCqFDpSPKEma9kF1o20siQuIc6PFQxJMR/KA+Hmo8s/hweQmF/MFId4T+XDNMdrGpLqLBRhIqVf
MvnLzioo/p2YStlGYDPloDR/M9WTNPWGmzFypciFRzI2qx+rH1bpV0vo1cqWOIy5oVxl4T013jlk
cTavdjNNWwTD+iNKPgt7hSwjjExKq94AXWtJ3aowEPHQCR9em3304zUtzkUcgHGR/Uxc0zojT57m
3sW1OGJV/KKjQo++4XPVyietbfLjTmvbIrY00kDjRiMKVDt6Z4US8AkP0fzF07W1jMFPNB8JszPQ
Xw+PKXho53Q5V5+a/UrCYxttf6HM/FLBwYhPdzaAgwFyfumUB/VzD+qzdgucwJFHD+pj8JTNRTa3
Vb4rn/twsY+7g7Q4dN2xSI98Wymv7z6oVF9An3mC3W7xddNxGYjxre4uc2sB9aju4g0JxY3E3vux
qrHLUPC0HEQX49H2VNMOFTOFrx+hZwn2s6TcINAc4J6PQ5/s2myf6Ids+TCO4wif7yw9Lyndo+mt
5ld4o4oh+T2Jvxbyd5h/F2QhpU2irQmcVIqPGsgvNtfQv6nUVAFmLoLZWMn37dB/Dd7QjD30Jlgk
4Mtz+ipPlGLIjP3GlVKMT6vHAcA9O7jIt5D7s2RZVEdAQvKuASmGgyLahgN9vPRyUfMarGL5nhhf
ff7LnH6vNHmTEXsdLiW/yuvwWkNVVWkTHKFFbqNxDgZi3sLFheBUPzzI7C5ppcdjTUQwhmu8SaW5
jumhLxmb5vpYwTUVF+HhhaHT48do6C5kbnSfj1r+MAmzEohFu2ANkpITtHpcIyBHsYv5xjkLEmeR
7SRt12k7DPl1SsJtH6e0/uyF06AeKvWgxIeh2bsYY6ZfyuOTjB+/vT7U9sKMtaBbrDtTq9CdyZ30
1V1pv63tzzYFazZnUoJCZGzAxmDNXqLCMyvJ64eAg2Qt35kwhukgTTO4PAIZQlcTuUZ8SOmxYRPp
5OFnitW8+yy7z0jA8XJ4lJY48DPHfL0jUFRKq9NfMYkuEkyhtp3AVy/WNAYCZKeY6jd8dlZTPS6p
FagTHfAoMRZtqVXrKdscG9ZeVh9RJrmZ5ZDGNsX1a7EJJQJ6O5BzhIQWErL8qeWXIzZruYFfCqxk
nV0qqkre6FflubaRETyK/3SKbJLTkst4p4VAKnepQAMJCISz+TwX42y9xo89XBP1Qn5GyJymOxnJ
Ka+OsgSTfNcxbswLzR/s9w+BMG6JFNn/3oBvVWL535zO2Ybr2ZIYSQctVuGB8savRDtQrGq6rX3R
/KVQz1h+CvCUmkuzCKQpCEnJ2vyLy3quSd+CZkck4aWZ+FIym3af3yojphv70Y0m4rbfDPbr79/4
CGLDLSlUWD0nhHg00zlqlOGXNPbt7+dI0cDRONcOQrNyTtILCH1ZsPAzN3oQqscKqcj/4eQn2N1J
ws3u5VzEfOjpMATYoFaWVlzGp+1m/XlWw5YieQHc2ntUIu2MRZw5OJeCD2naYV8wdy8WoOOB78Nk
AUOkhQjwKY5PBg739tS0p9FptVOcnCRMNBLbgqNCIEneZdyfiCxEf3AfLGt6/ALCF6Z0YbfPEERn
JyvFtp790NQXtETcoAwvX8a5ysgwusdwsVVGMoZLloaF5EzUyc7ngjlNhmQR26I+7yKS0ZqLCCS6
qHkz1eAKaExluo9wRrK9BKqQsyim1tqYfdZlswbuI39K8mf8LuIlq/OCxbRPyn0o7DDjZ396lbpO
COoEqVp4pk0gD6QKzvkao9QMV2XdGMZX/XVzo95RSOTqoGU/ttwc7B64J+S3fUP2MYFnbYCyjGMk
rqEir7EwGGdruxg9djfoHT8LAfSORSC87OXxtbjrlKDSllHu9ACP979t35WMa++0RNT7x+tNEAxp
jiAYyhtZppE8gR+960cMw0skls5epJALdiHvY2VuVpChYuDQb95b+d4KZE4pYD1eSdW1GG8m4Vrs
1RVEIA868ay9AfNQWTz74IBCwtQPS5SvIT7A5ELzDspc1c/KHD6ZPoAVRAlOPG6ycRP/MdnA0rmn
b7SRijBCPaRU/Lj1kFl7t+AU+98m0QQxXNmkTvKcixiz/E4RY05QarFHEImzO4JIuwH6GPzN//5Y
Vcktla/J6zqFpz8eIqA4zH70P7rgc0aPOv9HIHmoLpyNCSCWsWPLB4YgzpYOCorG4Ll/xfsZq/iB
MRCCfIm5nVXO+aEH/P2iwGtFvNGF18FhX86R1T1M4OAUGmnL2YlV5gKDIQSFkuabnpI6R42JdNs1
oh9TFQsUyYlxnqknJ61PPc/9nHbuFZHjDtQcGouwStQlGKv5DDse+uK4u/XS52tc9awJ5HX72Any
Sq0/EomB6bMOP4nYUecq3gf1AwTPUKzEBBjBWc9O9MVJR0XcVPGG0sRmb6Q7qktbS9at8uMxOfQj
RWim3T/pF4Yu+BTwJFMrGJWZ6JF9MCiW6S6tNjjca3qWji/nsaL+sgRDnRxD5SBh6snnPzsnaHJE
vXkZi80SxbRYbsbRKTwAEFjT+RFFr13lCA62fARH8tmKZ3az1pRcU3YdN9FqpPvcSnDR66/X61vg
JvkrG/4Y/R8BahZEpOQivz+JsuF/d/T8aiwC2FIJnlQZUs42tSBNqPQ4x/5CtinbHA6VY1AObI0n
bbLKfttXW7lzWFi3NuvqzJd3D868B3VYKt1ZHg7dKxjXJGCDZsAvCqToSEse9cEQRJkCVZGk63L+
q4WHySObEQwUYMqj7wAQD1lpeFU58zPM8s6iAyJFGxJCwfvOhVB7qWgV0hIYrbGMVyNLe0q6kxJo
5KXpL2pyeVTnUg+YLEObSbB/13oWmb8x4HtoDLi8SLEyNKv/z2gnyv8bm61JurEQF8bMzYZg+/8a
puU2K4YojwZnbkhgDU9ikidvvylZTpg7p4ay8cIqRNe6/cSuz6uGH2B4xLcPvsRgXRYeWymIANne
YmluAdIt+ruNvZJzoDjGwpGqRSpNTKrGZncmxW4cnUHbwtmQ1NvzeR2/OdUDO9ZPRhSQKktg5CIZ
0rNC2/PsUOo0t3+wi8UpBHNwzscrz0tWXfk0Hr7Y+xcE7xmcX7ti5CWwq1RP7D2AE683cIKIpMDV
RqExCxOaZ5TZB2iVwI7ftIO0XUGAkTSfiwF6YkNbTMJ4ZxtiQEKBIYzFQT6AeOCw7GIQZyjKTYvP
Re2xs27yfo19XLGCR0H96pbLsbWN5fSyNJM0w7lTjhv2UkTJxpYPcf1KltrrXEBvZSHDZwrLWp3N
ya1tOvE0V7MXv2rpylYtyk7oGrfWwsAgE8aFXfOvi7DiiUMslBqkcAbsqOWvh3RRzY9S+hzM78a5
PzKn5lo7oIE+mWF2KmGuidFy/7XR3u1GqEoodGCecTBEUL1mp8INF3p2SF5BuSzBvhrujXeD7qqj
1/zudF92K4crYXHmkMrqasQfA0lubkuiZrA0953DmNfco+nYOD0YfwvMLbJpVYFIGoY919H0xiBz
+SC/1Ng8/DTxeo6/wxLRSIdlgUGqPvFDz9UJD9T51QLhwKeOOuTM/+ZUU/S3nvpNRShEcsvxq9WJ
M26Y74tppripkkvIA8ct6X1CHnifogds7hk9gb8k+xqj+0SKujj/0tYKQd3sSy8/xfp2GAtX1eb8
LZjtqp2pnD/525yWCrefZqspxPbo5ZuF3+6e/UommVzY8N3aFAjjppc3J4plV/i6VHPZlqtsqQ1z
17FJVddEYcSGgmPttaXgWJdQqYJ2CPriFA8Btv3HXwsCSZ0vPjC/EU48TPEBG1RRsHJ2B1TD93hj
1uR69g+NSfuov5Ox1ut1xpWmm+yAVugjzBwTmYXKQxnh1NwhVdmhSo3PeeGepMxSfSZtnAZk7PRl
m2FcCKQXZPUZMrAgQZQ74x+Qz7MyU1yI+XfGWWMPIt8i7b6lwPzNmlPHOROogTK9IbW48ic3palc
x/QGwWxZLJxDIZM/97V4LT43Gbs3omH/YCPMjoQcZkP40UG6cGDB0AUp5D63ZrarYrQVbxToUPBS
Vzc+5fGed7e2PihbgQaD/qCHAZxgvs4gjM4v4dLiKtm83pCFHxYFvkFYFPgGS14y9CjahJqNx/rB
KNP5WucPhPtyn2atvLHAH+AzM5eZHdEy1RxjhcjoTiLVhRBgWpyKxUMdbzuBTKL1Ss8hmM5XYH3Q
d4g48OL6WJW/LWZAdLOfH+FvYUm1Vd154HtCVo/DPFz/9Fq5xiVrd0plN6aTb9rYbZ+nJ9vxJ+q4
Ff3qh3uqbc1FgFjVDwitx5FGWtoXdTiqayr/yPKgJzTaptOwQ5JYx4sE2wr7Q+PSX4WtmIGAxCB9
kjhpniexOqhFEHZn16ekB7fvWkQKUX25www7Rxv//YUuTozi2JvxNjPAwjMQWLGzWkw8S3VQZdD7
x2qpEnMjijusOlS6jLmks/BKyszupI7NDeZklWBet5HPzWjTG2MLN33ZvVzK4iO2lSLoSv4GS1nA
3PQPC4we2B1OUhIk6o4iFNEGUjcnKqnZboOFMjMvE3Vl0e89midizNgjNV8iPeQ01l/U9mk+4ifD
JBBnIBk9bmJ9VfDigsM5vjVQ+AyYMTEU5AwN0L8WGzjKNROQ/uYo0z2fSHMvFirOlmpI/6H7W1Ar
7mI5+zyX9P0pyTls7LZxMTUYksWHDt3cZoDZalRXzqPGUrUIYYJqTf4b/T7VZvq9vEpE4h3z4CBQ
NP12JL2MTYwbygbFiH+LgkX61Aphx96DqMDzq22WYGX76SOqb2M95x4NmWgmvIEY7VDdmOZWYdGT
HjLtkOtYRMr0sGgPbXfMMYykRz05qvgpMbvaj3GrhRuv4rG1oi2rHG/C4kONP3vOz7uMLqpsZ0Bf
0WfHgKRvjXDDMlr5bLr5RPhQvKTz8EPpq7Kdyemg3EqOpuQznq5xpadWDFgKcpIFllw5XvU2+6gE
V5Eq3R561Zvx15bLUV9zpF7J1eWZn/k0Uc9kENtAH+DQPR0QG6J5KNKvLPruo++YHwsNRdNXJH5F
xn1Ea17cxOf1YZyw41h1B8/DpwxMX2WosJSB6eCNvJJNX+SPC79fIJyukYFEfY0MRJV6wwyyktHg
/Wd5VXpsCBctubyUM98nMKAsDZqYG81q9Yv+PEVYJ1+uRg/wtumWTpDK33n72b8+pPYi/al6Sn99
WcQ9u6EhGkMQagEgMrqLHSIFtun39CkIHqYs6tmrf5myMOWU3o2gKVamup2DphwiYV0LgsN00XMO
Hcx5h91BCyGFZnKXWz8EPukga87tVnMM5y9lTPDuj0dJsW5tEpjVgZQ+WPlUXXEe6dnXZcuXkyYz
Ji+zFiCTiG2tUqg6+ic86aLet/SD10vSf8p0MOe3Jc/TfWiVI4/QmeoYtmt7O0A+ib6j/rsitzbf
5GsBEL2yXtB1RNVhTWQAELqv2AyRgjwPkab2X+hHRkj9YTfGMbES44idLCZBCI99ZvjbJBUagAhz
Nj3k+sRKZ2xzNrD87socfAiesJzk+NsczfoQN8jCO/2CtEO7zSwmZj4UOa9JliKajhaQ3cvq/X90
bWpE0jMdnAwP7HPJiX//f5+Qlf/FEKffQZEVUTZ0XTZVTZpBxP+tFMQU48TohkfrSEWACxSc1mI8
plKgUFdFwptAXDgPZ5EATftOGXXWbNsl4a9u2k/Tvgj3bbiPxH0u7kVp92VadXVTh2up8XIg2Osa
shtSGBO5T/q83y0f0sXoD2J5OlCwsOw5T7D7DVkFT1A83gtgyELyw8dSL+NFmXHbY+//xNn/Xa7M
S8/gOse4tvdB9NE27YASk9IDw9EyaewsOl/YGleEOHmIpMcSd353DJPjgri0LS12fbcDTgtr/4dM
y/4u7Nfs5slZFTYVVdlefe3D115nR2/r1a5RtwaTPUO+Sommj8mdXTwxA9pyxbXCEj63Jogkw659
7mNtby4OT+cHb8UXv6AujowBbkTVb1R/hUXzPop34i2Umy6iT3W6L8qPjC7X4mq0u9G4lcU1V3hD
7zONOl9oiFxYfBmMENdptD8md/sbfghvH6MIzOT8iK9y/xH7khToUlAuTtA92sphkUhj23K7CLB+
sG9UsbpSbI+uXkDLZGkPbx2fTv45KigFiFNQgw/U48TzSxgjmcVvKRa21+vPUPylF3/Jiz9LHnmv
z7q9G0w349XeC+FZAM7dnXpKXv4WSnCrh/BBH8JWvFDYh1m3D3l1ua/Yw2iWLrz45WOc7PZtehDa
w5Aeech3pGq1o9EeH6sS3AzHGw42nOiwBFN0DIwZplvuS+qxqQ82gW6sZkyNWbvi+fFiyGDpuSs0
tnb7/Foq37ZUbLXiLeUbn55Xt3vMhSO42W630JclVOICnN7K6PbF+3Xz5u5Mw0WCZ61c7b9zG8W5
yX6FbPefvzT5WxEIt90Fg33FVcUS8Addlj2JRHGII3X4XaXpLpcfDimPP1Hy2+ljqm2XMEVnUFs+
e1pLWqTAtQkWvVIaxaIPD4NiznZfXyXw4f6TsfNaktvKtu0XIQLevCJ9Ault1QuiDAmbSHj39Wcg
i31ut3RCfSMYComSSFYVCnuvNeccM7OF5KgU/yUwLOn/R+WPouqKpSiWJiq6+peMetzHlhBKVP5U
j12aTJjxptdOsq+4yJixfgLEkbXxsYnxV8RWDRbCBvsby5qScqB/6WV49xhLJNnFHdaLozsM4Crs
VaMiHvmnzCOyVtT+0LVH4Ki+g8ILwmmXXLz0pIP5H+UiT2KJQFkEnq9ll63ACRcmgL9C31UB+LNd
QWXS5tEt5ZYumUNQnYrk3IPMzS+SdY6hULb81e6bjQBRsnMVD5KYLUmXvDnnD/hle7Jk2ZhkawWy
CKNcUbMdepCFPfjqkRu/aVxcOwMzNppd1Gq8JnFcixA0h9HsglflbUGaDNsV/Ri4RoWNTTvoH184
wJ1mJjQfWfvxED44yPEp0UTOWa4ONzm5SLPgeQpQK5CPjJ3qHYT+LCXXSr/JDmWanvQ5nWjBryb4
Jba/Av+3DvqyPQ8ss4XjMkmPMCUoeAnPPRZE6xigS7zWdQ1jwfqf3/qS+H++9jVZVlSN3QjLkXFv
8m+v/VJqakvqqC2D0KBw/EZLzP3NF0MoDRBhc5FLt5Hd7l7mXw976nM5j9w7jg5gs4H8i/GZtV7M
5whv0MFoHYVixPkPdZRjQmdp8rt66cDo5IjAP2VRiNI1ovQEfxwAjPyg89TJ40M1JWvuVCBZvXXV
3lDBOXwoqCitU1esgP3Khb1JkzmDMvqq+SqhGmV3Ch6gFUJXUyYmLGB5HSprPVnXH0l58GleF8jU
rem3MNqbKb0ZrCBRt0Fr2fd2wvj+lPjdiNS4/Dk2pCRHxi7nnY7DEBy84IwOR8kxMMSz3Are6uRu
mNdaugxvpjwuBLHDj+7MLfvDvLv2+ntiznQZxNLFG1lELO6PSXtgI1kwFaibIbIzrp48meq4jX0u
eYH8bGdqY1Kv6Y9bktoQMedhqmsdFgno0rqQ06FwZvVUPjlv9+po++at5SSdEzWs/l082AmO4sol
z2d+WuYnOerHKYmORXTkkzC3EEjdgZWcnZVnDykoIBa4q48w/vt27Lc8l1cAsSEQI2lTksTJdpm4
jfOtgLIUbjoV6qjjZU62DzCIE9xcCt6iahcQwQdtKWgri+2UTZ5ilG9j0IDZ8jyvFcfP3WZASOJ3
GWPTRr1VasgQawDhYHPUp5sKTsUSdksY8hdmiIjIwxRuNIPMsMwM7oTLgfghUt4nknTBkvhfvlTL
22wcZPx+jXGVZ7AoRuMqkOhSWvjDpNKOWncSutOd/y9vP0S+XUMo4ltlLvqHTtrPacYTeYdpR4LN
XvOh0D3bfnjczR/vvLik4ZYKF3lGD1WdjJlDyyOgs0gN4rLLOljpud3UTp67yuD63Ub7VHhaXs0g
LOsKNijtCvIOV5Xus4p2UDMofC4JfGqbSMPd5aqpSzM4SXxh1aEFKdPh2O9DAhb5yrggVvXEOo3R
WRlwUEcrBl97AT3DmEQPUBqBeXpSlyG4yEL0O6NW3TBzNnR9tw6JEgGXibexJ7mPhP+JU1xXvxs8
/IsR4sW5PjO/UWoabQzaUiiUcAPH0MrF2lo3mr2A2bE3ccAXtkOfSo9Lk27QYEIU/wkPrFrX8hqY
JGHnmPZ33v4kzHlcVxV5ADQ+HL20JDPmocGE0+SbpkCuf1ga2D5F9HsjwWNXgtY+Fdudkh6Eilaz
iyhclfSut299+7Yij7+IpgizxOjShojrXsgXKMViQ7Oqe2zoEWaqgxfjOYSXB2+TBR9DMDoWUpLb
25Din/ooFAfK52DLNCt0gHGHLy81nJXtaL5iG0ltlThn4a81J14DEYYw6XyXn1e2oWwV7+T713fU
DuoWRk6Cxe3xlGXnzLxI8jUUbhasjHsco9ksQB7gvYF6MJ8G6q/4+VvjX3DiL7ppLS5bcSmKS6tc
1swT1kIG//xcNAHOVFLTc+HBbDFjH6fOPH8eQPNT5nmyqPkuCsfot6Au2cdpz1WqjZ13AmUk2iKa
1/267NfPRVCeVOHYC8cKC2B76OKDGu71csf+K5rZFlHoc8cgIe+ikrQE1qxulOaxJLPoGH3OCnuL
1+yvHGYsgRRzm/W76Gq37W2gM8htyk8l/0K/NYc9BWhmDmJt28xmEOPIqlKw5sjYf8CTIgvXYzen
+bTH7VOGYvbd9/cI+2R9ZuGxJ7znubnoNEhKD4e1k3oi48h9lFpysd9WM523sO7IvIgj132LvY+C
9ao7Y99j+61D1rz9+lEMiVZREPUT5YABVY/wmQltxLE85Q8HLWbIto+zHrL2OUh8r+f77axJlvQ2
avKYyZP0uS/+yeRZuk0Rd3iIhcOgQwe56tGbVL0/5E99+MKY7p/ojV4+2t/oTyBRGw7tb9ZI+U2W
Ll5IWPQI+sA6mumUhhOcqw0wBGE9eSv7W+Lz+NzoafXIlyIUOYqyrh5EFVe1tTSrZUdfzlQuWAQ7
ZrqJWL3ntifPnsIZqQjInRe+wUl5KWBZOfLvvAfTxV6qdkFul7xEkg00KgP7yk3MQGJRiGcL1QaB
KO/ZGdicIaN/zYB5eEnDS9vP6+iCDaK6a8KNpndVmibXH6YgSC2k4UReo+/yQbgz4XkF8ua1ToUb
CEE2mNbGp6d9uZP0MQ22KPgzemBmZg9WcfySvRkHW7fxmdsuK6mKdR10uS1qfWBt0bmDY6l98QUD
MEf2hi/YYExrrAXBh0cmh94A9VjNpIKRCFOH9GYhiYOvLT+Dcs4TMn3INs9EqIBppBUCQ+AIQiU/
kMb8cmN+gNwlHbvCWsE3HBbnvDhrjxMNYH10zIKDQWmbjWAd5VfmswmF4+3YhjH+Uixk+GgWtIxg
QABLhvTeoVU+vzG0sZX5U0zGRTABagFdCMgdDrthRXMSHwXNSUmybqfxYzLOSN6Gz8dPQ4msTHjT
PhT3EdM25grViGWUY5caUXkOmgxvlriThxMtNdWRGmVp7BSsfstfNtdRBrKfrR2fPPB0LJCM575O
JqMx4rUFZcHX8caKl9xN+QIBTYvNS0sjIfdYbyN6myDbBoj6JJ+5EEEBrvEzsloaVxwChU/SyitR
r5YJSfpkGSkLPcBytXimc2XG4qlLFgojeDYunh7Zin4UCx7qsFZip4sd1PGAFMKISStkBytu60QM
twJS5woUNdztWll2zZLxpo8mvk5pw1qoV/I2MWYZnlYUFFp6xyr6htC0SghhtI9CXG15tfnoTOPg
F6orBr+heQ1+i6L5U8CA81rC0vX/JxPK2l9VQm2keFmmyiaEvkNR+cuYlLVpJ3upCPVAODTBxZnW
sG/gHpdHa7RquHcnxLVYHn/upfcp10nL/yi8D8n7AI7incr6yJrXw+A6hs+b6PignEraIWlN5mLI
SI+M4yjeaoc5KJ3Cng77lTeMbbl/yNMNXaW7gqE7HlUE38bwa6dTU7+tOAo+H93Ynq2+suaDsW6M
dVE5GAAnsAGqZitq2yDeRdNeHw/NsxKfm/jsqz9E+KMVQSw/m95Rbg64mH6lAOD3bPLRXxqVhm6g
WH+6tNsac+9EdxdfRY/fYm3SMSO5N9sgj0jDZ3h5mJeZ3XvLADmcvwmdgP06q5C5Rj63maTRWhN5
8Sw4ZsgUMGN1RAqJ7kh/MgW+z/n7aeVfFPXiBJJN3PsrXL2DCB50TFt3hKljMtdj/FdKlk9vQek0
TT6xOM9xOE8irjbhVJuQ1eDdLXb7sj4tL9V7QU3T+MheTlZ2lLRTU1xMacKj1tu578Y+zAbX7F21
d+MHIG3UVzeQ2W65HZsAeIi+/bulKNHV4M81K2KoUrMqWBeH80IaM6I8yjlJ66WGy7zcHq7W+So/
MNi5tV0xtBXE2ra0aEzonpnVt7q90iBdo4tE59rG/SVd0uacPI56uZ+ytejSueNYwZbOTuu/NARJ
6t8aXCRgdJalWVS2GrKo/aUhKNLzMoueBVVnOS1gM4yvDm3R14AsCUSnBr6k4PrZF0YOCTIVbiGN
whM3xOPFUO8DFZIBNqxbeS3yY/K0A88mAAzVw7ok3kWJL61wytNTq8NkmeBJzPaDt/Cei/lObLl5
7+vwVJcX0QeuvhONfZkdQWxlyRksJW7EwTpjMuxdoJn0WEYQFyWMg05MqK/jkbBXwXDUm4Ou7gVi
6upGkZdEu9AuUFswGBI+QnBB+cBLtLgZ4kExT3V4qeWrOyNTotP589x7w76fY6J8WJdeuUr51cqv
2csQ1wmn2QSOsSIugVfDJwI87W+HEMXAzXJH9nDjrWTyRePGCreQd9MzrAFLwacHYUW6vPmVFhe9
u4blTS1ugnpT+GFdn+1VzCAH7SF0acp2QEWd+B0GP+dB+qJe/ZfxXR8N6f9uWNf4GvPOUnUT8qBp
in+Z3tno9oOSp3wnIOz/vlJbwtJdZhk1wB3rl425Ew+O/6qNw9+MjR2dmmEpK1YY023d5HTZMaQX
+aGujo12VDEP8ldjCrwpYQDMqFbbTt+51FP+3c/85qgrhzg4hNIIZIQemD5cVV0zeOCQHYAQs5m3
ZdC9Uz/50wxFI2JA/TWsXtMNyUpMQ/+30EDx+FbDLwt963kR5RNCrRcQBgcq5oTtWmjeOZKBbeOG
P5UA7MRDZJ5g3Zj0voSraABptIZRYQHkhhZGyhez+JRknDurxM2MQxzPntHvrCeZ0/0w4TUDJr4V
1qIwHoSs+zF/5nABf6f5Nvb5SGxlmEXNSOlMVX7llQnTokYj72alMsvyeTJLoJl68yAZWQ1jR3O2
BNdA4LtXl9WL1dC0YzqFzl4Ke2E1pAvNuh7a4C1Rb4l15bqo7NX4ToyCxaUhnbzw8M+Pg/63Ld/4
OJg6x5Yqcnrpxl8K4synLLbBIyZORxWrse12OHcEGqlcMd36/Q6bTuzdyI2zrQlMOsqA4aw1ywYx
CfCNpR+optmdXKgajf1DWGMej1leuhELoHSXjsmCFRatrBp/FMm8pnhd3GDSD18Qn1KYeWMxUyQD
Upq8TwdAYd3Jf5weD76+p0E/9spBVQ6MQI9w473W6ILvJPWs+JaTkQMX9nxH8uhM6birErY/e8E6
xLMO0BCtfbXzg/W2HhsQbIM+Yr2fk53ELZlW1VODus5PL3N9ElPUWr53y5V0QypnCofuQyHLyxyz
whyD/k7JLkL5r2A6gr8BPAXmwYgPVv0byksT7opqK9abgilm5ytgLhtbw6t2N6JDKdh56j5CB39v
LoyB1GFL6pt2S+C15FFpulTSbevPbgtcfvoua/d+f0imVnlKknPdncGR8ZIMzM+y+DL0rwDrrPDR
iu+1+ibisJ9HkDngsKlr+i00axmTKA1WIkYDsF102cSTHcw4JSeUMhLp9HgWJluKYujpCfuz1V0l
dlDeVSoYPG66daW9Aa3zuQyeEIeWhrqACgbyK4wWdjQlfNZ909KX9F9q+hFju27TI/Z5M9zL4T7i
LONpxSkYEn7AD+TQ0mcvrMl+VQzT5jPUIS8qoBH3VX1KtIuu35Rljqjabgy+OlxGmq0R7eiEYQbL
1s8LX4AgQG4YAaK5CoZizhSfGy5+DdoxSEGit+OVT0hHocvCJpa3oQnwmt99Tk9wDERmvEwkGBSs
G64Nk3xdRnHPho636rmvfiN018aSit2pjvABXHTsN6b1yBsB1gLd1YiZdDp8uYZ5SjPkFXwWjt+N
pgP0DsZZqXI1QKyGM6vsrMcqIj438mPHLqSpL4Z107p3of6op6Rde7tbl+2pDOnaWgbihkFqwCiM
dpJMInFFjTKzBTbV5+qNcgoT1oB/iPK9RJDKDROXcbD3nbAZx8G+QrJZTi5j+NR2h+imeDe3vncQ
e8qj203EhHqAjd6eUngO0UXIru5NKo8MKjrB2qKYUI5xu0nJlD9U3t4K6Y15mrMQyE4NWQTbRPLa
ZCvD6kGGG78XVDbKM9iub4sBbxv0ul1wTPPv3PjCa3UbhFuVX38q8pix7Eoch6xBXGbJyLehwYLN
qrxPpB21q165GXK+ek4PNHViJftnesi6lTTbrj37ESwieVOFG4wBQe4ID8aREcNMpWa3TGc+73Ms
RN1K1iC2rZMBy7sjV05DxSh17sb7I58F7z9qPiIqN7Plb5jMVrRFximaDdlZADLhDoAMh62iu52I
JD4etc73uELXD1GJe2BOi6vir2PUN3XFCe0Hb2NJM/rLRJhK0R7cxFCNuAkau/q7l92KdlJW+6Lc
Ua9HB9pUseFNcLbmyG+E7BvnSfew4G6eNzrYUdgdboFGZovKDqpOmM1wNhK2pBEULWeEedBGzjGs
0ZpWdNsxJNmcSiZshl31yP8qxxvkJIJxFMl29UpajQbchoqkio5uSsYmib6MC1I8aATvBNJgierZ
JLpIzdJMl7pR2xK5EACAIO+ZkNh5KeXOeVY2LRSU4WF4WoBpyDqq1wFtTVhBfy87Ql7TQ9fMKp/V
5vEJVlS6ACQxyZYs1f5T3RYwA9lMysslcicqJLu6yaBNwGngE67tAzz1/kn1+NUMz2o/ZRVShY4K
c9r6LRs0kv4RuEB38EkKnnP9sTLwElNqjGnmjRjj9BvcSYb9/2U8wJaI00+h6IvevGvNrmPPni6O
DpSsKvYULlCNHZXUN0mU8L9QnBX97+WqumoZhmQZ0livav2FqFs2UqBLvu5P0VlUUEA4XVc0xyFF
sK7z8MgevfjUWqenPU3yTfhRy+dm+sy+LfU7077j7BcH30oBlzt7mhO63C+GrRHaXpnRKKYV/ZaV
omGsntbJyNi/XwLr0kxDD/QU339bLluytwXVTA21sPGo5Jz8nJFUHSE1Nw3QNIjJ4wnJZYv6Ukwo
IKO6ZaT9YUNm2CGmZ8WZs3sVymUEK8lbIDPaP9hnwX5Hvi5Ut0rG/JblOz/ydVQvrXn6pG/rFD+u
P+EhzVi37Yz8UB/8Avzin9gxGsXpZ8eoGCM60tf2woQtIw2cWbwZcEeRIwRLuYE4wFH4A2rkVW2a
H4o6v1F4ebXnZLwQ+VMP8WiBVVWerd6pAen0WezgJ6TJg4gYhdsprYnyrF50Gd7Cpe7j7FoR1FFx
0akrA5J9sI6D9eBNH+JdVpEObmnLq5wytLMnn46wEcdjDhcWx1xgziFb/nioysgesH5Vo4fKFwC2
ILqO4SWySQn3IIDm8jXvbo1+7+kV3njepsi2XcaLlEX/kc7pIZ+kCQWhqV3n53TAHwDu/cy6iaqd
Eg0w2/XQbblQlhtZdYOCxsIr5RnuDWgLfxsPyClnQz4HBNijS3VV1V9D/j2UX0//07M5DVgO1kCq
oftbfBOPOfEUb1G5uKwn66bYDwX6NafrfKa1l6C7zMCoHpX6OJG4Y0VHDU6qtMezUK0yaQkpK1UW
23UD+JaXLll5acXGq9w8H+7TWmeq46U0WW17HUjxvljIFhn7Y0o/xROXwul3Rs3q/vk4NETszMPy
NMRbtd72TuCfDBI3xMyF0csScFl4eVnK5f/2kfLCxHGb+MfqK9coJOwnmym2a2osh3yqbyraaSk7
YiqRXYvmx/KexO/3g5ROMtUOqL8L3/LHXRnuqXpTwe1JTiU5zjKL+PR1PF27R7XlhRI15HZsh5kb
wzGtnP+71sfe/88Xa0P6214IRV3WNE2SRH3MDf9lL+QpXdslHkWXLFZH6zRvKumctbfqnjFj4gt/
lQ+OymJdX8x3vuHN6oLN/O5AUMNNBX2GlvoBRAudzV08VmISj28fiwIB1Vz48dKwKbnYl9a+y6ea
tebzBsNFHTbP5xbXsckoY+0QxnJ/k+UbLt4+z6U50dPfiA2KSh/jd50CDSWL7m5ELsDbnP8g2xYC
TOXw2E2d+lXKaTSsuFeRMmksmx+j29kyFhj5zdEdOPXeeUVxy4fQaXlrAvERVn+U2rFt001If28x
a6vAtqbZNMUdcffTPV/nQAW6gVuAVka8/Vz2xwZYPjSz+JS92VR/J/o8DdJdgwGc6ICA1e/JCET2
Nh4bLNN0l1BJvChn1Bf9dkbETkW9CLuj8JZrd7X+KIxPYDPUvwoUezhEjgnyjLZwDwQcWB4sCz3l
x4J0VTU+SdcCEqDkJuxi+50JxFBhL7kDAfVUyeWs6DXA7Uekhea/h82Ok6TWhhUOi/THLaXZe6zn
IQ0ywZvuoXS+Evcp5uN13498HQLCOMfBY4XUWYU3KOmZt8aUXvgffN6wSXmp02Dk5g+He0I7lcYc
x10uLiDnjZ8p2HP4XbODCMeWPDHwlVdX570mEzPKnZ0xpsqn+bWOb3J829yj8/zu6fcoe2uNO92d
zxDH+C4Utom/fcibKdpXxy59DdMZZHhsOFLMB+/EiLW+o9RrPZ15vw0sGdSiS0vJA4u3iHA6YoKd
C+khqU8xEOWKsqH7s3qXiaUoH769MrL1cHt0Z+DJAesWhFvgXPDcGurucJbG5145xcIxxtNW2UY9
ZwUBOXcVPz4j/d3Q3oPgTfIYvZc1V5J06Y/G7wUR1rFdpJ5784e3bOkEAYRFBYhIa+BqsG7PYuTd
hC8DK3zoyUAB7stLiTnD9bH2vfgk7Mj52Rw+vf3IzgVMLPkqeDfqaERwRyha3LN+i7QK2NgHiTlf
kuz66G7awrR2sbh/sylTCjF4J5NJoDtR5aYVMC460qDgrosnDjCqSaFUKNtE3ZgPmub3HbUsfOGn
kXTeQwvbhiQIcLllhwLXEYZd3SXsFucsL9c9KUrLFoF3AorSl2GBmolHk7llD20FAS5hnqzQIh9L
AXOnvvRdGl+sbme9c2TOvjpxXUHkm2MOxu3eiQt5x/pVtTaiMN8LZHU7G8MWarD9o6Z1xz2gze5o
+bvG2rN+JY5usORfP8lUli9w2INE+WSgQX3W9bbrKqkzAx42JiNJESI23758t8pGV/Pip0ybjDKW
aHrfcEXThyf1S8DBNqUO5WPXiAd3AV0obk+2ilS6DetJ789c+nNs/qsX3EzlYz0zCbjSkTII7Oa9
wei1U8SDevpScIm7II74LFGHO9WbsZpOey8ov8s2C34qOxjUydGFVc7IFU6z8ojdDVmb8Jvbwqcs
xpxg0lzG4hxv+WTBuTHEdcqRgo+NGVW1jfeaDgLNgQjqUfMjbtiKICk9YH1aRER2yDVEAJ4+hOiF
8XBMyXUbmmkba2oBnB3TzlikKSU0+Kk99mrbNvEP/UHeClhkhlERYroEyhS/ZqrkQ/Y27TD252V4
ToctfRVWtpWI9ts/W6afYOXPiimSV0bCitHEO9GBpOOhcU4f4nCyYEtiifbB1mjqOm4cKtjY0Kwq
qjuqZdwuQuy2+RQyU4JFaSHbhuJQZVOmmyLZCmwp4p2s7SqU8xx20i7Wdr4Gu3q3BCSzRlt5ZqOp
DmKKAtXlpdOk/pJADk5h4Icst4GIig92WGtTxhs2Br4YPkTS6wv94TxKmCdUDvcWXdlVRMPIWn2u
I39dskkAaDJ6gPGxLR1Oa7wugo4NgSN6Qirx596PQfefD2fJGG/m/7EEVUVT19l2WfoY7Hrd7P/N
wiSZWtn5SVJNGoBtGNcBlh2e8Wl656aAOW2gJvr/2UNYev24GIZqrTACkwvH1FrzwTI0csle6+ta
fN89bZwvgb/dbQLt+uwv2XcSHzt/L0hb0XN3voHff07Qo3Fyz23arZzsg/RgWJgux6bkfCF257I7
1/kFQOmZquSAoHJ7DoWjf3mw/1C2krpp4s0ibEgT71d41cCW7W0gZr6wyqK1zjdfYO/3rXIUA8C1
2WNBYLZb83LEDEKet4vXtjZsQm6p1qg5erzZPCo1Fh4ne7bPPoDXQkiS6IS0cJGMcooSQ7RdPvZ6
dDRLGBq7B9KD5qYFv/rW1HcAecAiieOzBH1oLK8HbpNNymYL3iaMafbdVbTZR5ypI+LTn/72tPeo
eYvwrZpXIl16MF9OR5gmn8TnGnzd97To1mm3Jp3K8KeKE498D41w6oJD8b88B/roUP7P50A2RVnS
JREfs2aKf3EwB2Vqer2nNdhUbDpviWIiZ7y6Lagf74kN8SKB7saeKD+E8mFzl5/7IT/k8qHln6bo
HdhaKnbEKKXC+EDAkcZJFo9ry0Hav2ee/a6Edsk+aT9PfKfk34GYklattEqspVKNR6s6SZjZVad8
PRZau4/SQyEdk+oUzsxX6azoXZXXcs60rqJ1TeXLL99Og7d48cguvnLq+iNrxgU8hEUF8dKYE7BB
WYP33OGpt0ZTDgwvPJnRsuPepi/hPo4owx1hfS/dWf34KIC2nOE/2EBr48X3g0KuwHkZMEdYVi2p
90xh7zU2HDQmm0Zh+Kedrcq3M4KZ73Fzl7UrSf5+1Z8nVJQdEnnXPKgIPCq09wLbvvrP+0N4QzSM
v7Twuwm/DRJewfdT/KQkRcvfh+YcSY4Sgipd+8qKxj0M/o2xyPSlc+VaRZzwnx8AWfnbA2Apmmqp
ykjwkS3prxnPqu5bpaxjcl766pXgwEGHaRH8I7sECp8JE8GzId6Iyxk4FyRP1mASk+QaTugQuUqE
/+8nANuWgS3TNI5HlUppmC+ST353otmGfqEAizwfjqEqmbQajrlDxfqR+D4GefaIL2u8Ba9TcT1/
k+IX+LL0r8j6NIQPIfyw6nsk3ozyLLPt3CfytjS4ye8Je8n9K+xV3lBxvDexfcuzj0F/pwqns97i
5i0e7sLsB2wSe2jLh/2vX8lzKsC9y04dwd+MmgBtLfP+SJci2ax6o8rbZ7umwWHYcuXKDHtv1Nch
O7UKsKfTw7JxxHbmyd0rW0WcKVApXzW8PvZeOgdqET/7WqBGzcmRf3Euk+Mo3Dwj6zOD827Gcxoe
bre+24L5Y5gGp6KPoHicaSSpvIKZ/kRVg0ozaRHdwEC+SgNh/aUQcLI9rynRQ3/aESOSYaojB32q
j3cpuKu0SphHvdv38vGlvIhsBhSAIqPyEgzkCJZDgIMc3OiyfKHBSOojvgivpD4vG30t0b/cren+
G48oZdXBVjJsPGBtNDmUymhO+D6wO2uapfzqSntmM3rcsoB3xysT5H8mIbacKXhgete0dWtNGYCA
ozH3TMNP1lO6vIoIRO+L//omG8fJ/3iT8SCblo5Zm/eZKWt/GTeFWvM8T82q2U91N0her3CnVzmZ
acoMfEm/CqX1nYgO2Dn5ve2XZHdq8oYbqMHsZsOVau2BfvbREoN/gbWGJXl4UeQrb7b8UMqHJDyq
8sGTD7FyyPHK+QdJnqa+0+KTtRgSVoPb6/OmWjYeJQDcM8bjTtJnFJMIUHomtTXbnYkoBvKRiKIs
XM/Qh2JrtHlCdwEf8PgsaI1/fJrJpyHNYM1QQl+Qfi+dTF8nrG7jg1TtQR82yk4rtwh/LbUfNOPw
7eTK3VY0d5F0SH9T/2zvH93WuKTptjd39Rd+NTwwMwYGMoGRdtdpWi5mXnDJopufzOMXRSVHANTv
jfymUFyavGcK8PO3Z30vh5s4Nev7U7jo5VmMj4Aeea01OQa6czSTsF5M5AbOxqG0DrJIluE0Ah3V
02TptaNdW4hsDj8ZTk0FrYbpYBtqeFo3z452DhijHBir8NOQt1K1+efXG3Lu358KXTR5rUm6aImS
NW4w/+2e45linCodMVZIb6wRSETh8XrAc+u2dbrv/GPXwiaCAzydXsG6gk/jpQXSliH4B2l7v//I
vaY0yr0y2yDr1OTnexWycb2nIMblaSCAjbfz5sMwPmX9LuSHp42zBaMfNi/d0fmB3mfghV4q/Tnj
U+vUvhtYroWTgk3nruby2a/7W9jshb2m3sLiFtTTWt3pIaxMWg2YZS5C6taeU+TvPoIRVAWPWtfR
1YMpk7g2PmgtoaZ4MZZPhSOYumHeI9bCzBxDbLFrPLGXEFPO8+w9r0J7I7jOV1+4wfrxyPreH8a9
IJ3i36PhZq7F4iqqZ98/9+ph8MdO4ubJDYeNrJ3n7LHO9ULMjrl+0z5pJ/OjbyomwuDX+awJDNHu
oC2CUyM4Gf+k2vVjisnarNwCy7/Aa9AtDac18Mk5w5QuPkEc260EGCqmozTrhBahkBqV1KA0iKrt
U9mfaVLPdXxzO6HZq92h7w4rK8HBcHj+Ciqnc/SG/fFYK0+1ntGNNtenBDEfIjjG0YtuHQHZUilD
AwJOTBtTlTMXoYcUCyu9U9enUhmrfvjUNn5Y4mekfGjau7CNCbDk7wnGTGDN9UYMvoIK+Cg2q1dw
mEpQdKhomxKK4TeObILZlAFxligrCT2AWqRfMKxI+nIXoXFCnWZ8cfLVnoOHinF1iqWTsyGxj4z3
BFmTI/hdeLRMt22Oc7l9Xrp4g8lIDRfRJ76hH4zUmEA+ScZksRCijZaP7Kif/hGcQ2I8T36Hqzbj
PnVss7MZXty98diWb2NTfD6/rWRM9JU4JsbDdtKTKiPlrcyMfF6t42xj2xX4YAB146dMYpGaHAFI
5bkxxdzE75J0gN6mwyIl8wDhAl8M5xTTZWjhBzmUWBafLMDG1YDrJmDLPRy/nxBKUc5IVNWYDWXs
03+MdaK1MPuT8Dj9OA5Df48y5lcbwXSag6HMm9e0ZgqTNrAfU5hQY38p+N45w6MSr+tqbLN/cku/
icq17W+xeiU8G/Ac09ZNsxeFE/TJ2SJf6XdDeavre/q4ZQwm/rmsDqZPiLbpsWPsg+EQ4GMVziRU
e7Ca4j2ggtZp6EMQnITM6L/SDG2JQoOPygiXUrAaQtq912VNJ6L70xMQo0QfjeexFY+8A1n7aqx9
i1M9HEVqkPR1142jH7s1ElkG2Wp5dOZdvxOiEiEHyY73ofkigT9BQvCFgU0AHx224YTKiGhi6TMz
2ni5k37VPfzJNdGT30Z6lNKjyiiq7Y1w/0ByIvsCbKu0TSollQ3/KQvSephWmCrUmxVerefFx9im
2AognhoP2uYg1LPWt4f6zKH4zy9h2fxrkEqXGTKZNdkHW5KMw+o/X8Khrpv6o+9xUoiHawz6YRMT
S30RHgpjdXVYPCl2ZORIsgde0mpDvrVmyURF0azgTpTPR7DkJLJsz5o5jqfMIzhIEVzH5bWRXGI1
QB4hkPQTJxohBHuVaPm/ju9HfCNVQzwC5g5XUeI6hS2HYCjHm+yd2Mpdqu0HkHiABiT7xLe6+Azx
dZCRYOGOp/Z1NxXkEawokM7bCJAsg00ZbNpgYyiuFbvsj+PnohhOPeZZIiLSrt4S2VSpctBnNW6Y
fA6wD5UmThb/Q9mZLbeNZdv2ixCBvnkFKTYAG4CkSEkvCMlOowfRN/z6M0Bl1c1y3cg8J0IPTpfL
aafAjb3mmnNMkpqjvk5H1i28HjfSfd7RkNN8uFVI/GGThluoJAHGUGAkwkwlAU+Q4UNQZxGR1X94
n1f/f+Qw6l1KWqMGP98SiBRX2BSSNftXQjXozgcl+4OwPl4venEGi43C4eU0AVDtVm3/A9FNj2wu
oaXVLc3xIKcr5BwRiIeAFvbcfXfKYiT3y+vyKS+Wkm9r0/bha+ORFJjc2ePClnJ3QjcWdtH9wPZ5
VqbOnAtqtcXh+Ozw4iqNs3GuO4OgXHjobw/L408UY44JvPUNnJjQvd4hcWXLHfg/okWBMw0c3a6F
tCXvenGvhHsTmWg5iB6ugCzESuXhCqgEos64RtwIQ1okHYXqoMnAm1zlqQFZ1U419vlSb88Cb9l0
UU1z2v1evJF2z9KrgFuR9OE98+kBpgGcpTgN4E17kLp9PELPXhLMrp7B7HmP3RKTs5fL/h2Ua6o5
1bSNwhf2yxqFL5yg+7g4LH/e0z3/j+9l+t9/inAl/XaVmT9FJjtYUzV0UxTl30Cr7b2SrCweSXOP
q0hYuUv+PMoFGyRQzRQmuXkYCkBqsGIwRly/l6cDhW7Sux7c2mUmk4w7JgDDGSKCI17FaqE6U/1D
IGEfAlO89er1EbzGD7vAaVG65L+mnOU3CvMc42mHNXEb+UQFo4TiYdyUZ79UIv4op58VFVPD5kG5
unrYUjbxHg7vBt0k0btw4nTadgKLuc2EeoasjVNFncmMvb3lXWlyiXkSIxoW8MaKFOL3G2k0FuAm
8K7xPOFZoRUOKxnmkVmdVYd5MMpTBubPOaHz2ldX2ZrXe4fdFNGJ9AFuTfSC4JgK1CcdZfEwVgcM
Fbq6CxfZ/aVvbLF3CjrPEJ9jRzWdONp1yIGLSX0t9dtTx5n+38iEffvfI5PYr1LDCQ3HSFx602Xd
iUsnuDtlSGU6L7TTo/eX7O7W+AJYuVnxmiZpQFEc3lQYCKtcs//+0fhuS/7r7PN8NDRFw9SoGBJu
tv88YPuo1Jp7reQvYr8UzZtYn0okfQwXzY7C6W8ME3TZ0VxrGHzSDdRS9bEhfRM82EDCub0Pn0n8
GYqwpN8r863Jb3RxhvczwQpqxQqnImy/NfkPlblTBf6adpo98MDpGuu3WHobhnfW1OmhSlFT94a2
l+87pXEnxslgkUTv4eNNNa+acbFPaTj3pqf3VcZHTHTF0v4DCJ4O7tWN7twLtmw4hOt4WrNKWfM8
UHIIGqVsQEVvt0mxNwcO+73k0ubYGk61vlOip+958qh2s+fLpzTtHpuRSh5zh1Pc5hcN1HCkbmIQ
/DETT068KfHmKuYY/8rBUvch1uWDIS4IG9KiXvkD9/z2ZLYnAVghQMiOVWBdXyx7r2g/E/3nUu1m
eatofLnyVmFzDbVLOpzS2IepATVxVRSrQXwhlcRuvg5WpJKaB/1Lz1SSuiGVpNBQRSpJ3VbYOj67
/KtXPqf751R/3OuPMnsbyKScptDhn7Tw/Z4QoPP7lmtjgs96xQ2NfQNoGcHi+D8M+ZEyBsCYcrwL
5RmM+WLXxDMLdwqcXZeA3LRpIni2xYP9Q+KaaHP2MkxTzSmyzrAkUfd5abKVrXwzmjGNERnH+HSH
v0cT558ZCEiBerM10jkD0bWbJlh/ZyDu4kppAYK9hLDdVrmBmuar7bmdLhACM+FqiW9B/oZ7KXXj
1jUbl+wuQsOE3vkUGiL1ALi7VG79AlcBQi1rAsCL4+wEMI/Ep2ph9lYl8PMnqIszVqVtT9qaSTV5
fLSPjy772C0S4abpb9z9pvaN8UKg+O7jnn+o3VulXQvtUg9E22ZqCtmBjlIEVyz2QX/Q02OUzZVM
FCsZH2P5qdIPn3/FSzpUCGqEZ6wO9x3jq6geQ2x53EKSq9HjSDh302m5ofWpvO+Qb6PEzRaKt/Rj
AHrNYv7H0dGhfitbJdjIJ+55MhjwCDIeb/EFNxuTPaxkB+nM9mOlSsO8JGyhjvAOqUVXueDHYtnK
fSiHcEvRWH5Ensjqzb1eYT7nfhKbCwH43r/Wp/jy0O5hElO3tor1tS59DY8f8SoJz8HjpAgzSANb
wmoc/CD1750XJSBct4DGsT+lCFXFDPxbbnCGwQJsvTlza0IWw+v9J0cd3Bnwc/1luQxbzD02S2F+
yuoXvIn+/kiTzNlp/9uRJsmqJuuarqkI07/JOWOijkYaMHEkxN2mffqrxRoxnN2ryuCS7k0M56ob
7RCsrfEQcWrQvrj61qxLOJlPhZJsNVhsoBsN3A32lcqO9foa81DVnYhi9tRf1dhXF8Cxo8YfKk8V
j0V1HGQWGDvZdIdDyhrOON4f/l0/q9m102+d9NYbH9WavsIqdQvDoYcySCBWbu7UwbjmCM19JwGi
l6jn3NS3cQQSsduGEBo0r++8Uj2aXtrv+fl23Gm1+4CGK2zbfNvR6Ry5Vu7JysnKcfOtmKvI7hnA
5+o5u9cY/GDLHYtOFRSqVZ1zqNhFel5Xb2wR2Sxa3Sv8Lb574cs92XF/YllbExqr9o9/AW+ttV5B
FLwsdr0CKe8SCefwcX68tOZbn9/66TW7n4uYbo5jwJY7PudLExleuJTZVWxuTEZT/H4P3rk6LXwt
+REqn7L8aZrvg01/AlSqcMNqjAiTiDu6WgvxmqIuXn7cijr7qgykdrZFgHNiswQYfyxG+ot+8r8r
dMwg1nf/YFFD5fntOVIsHdVHl1XyHIZpmb+9GuUhzCqh1inJHjFprmLxvTePEYarBPsBSsPCNM8P
cn7ltR9v8d01n33EbLkUE/Z6Xy/7JRJOQFv2GqsAIo41uhH+snK2CswFAp+q+XZ/2H2z77RLAbZW
IR29O07yXsgoNXbvhTPWjp65ckXueC/ZeeYmHaXG9CrOtcRjvm/YGMHgoDj+Rx8sdXoakh+S/Dmp
fJJnWzEr9qr/0wsQj7MXwBRXOspi94L4V4zH9YRSLyA+F6t8AKk3Y7kIrLbqahTfjWdj3kBSr9mx
/RcfLOR8FY8brvTnYA7npL6q1eURnHkg8EWZ+slQ/CzyIZLU9iICQiF5n3Xkl6SyJHh95FrdpN6B
Yx7xjx5GQIzhop4bExZtyUqdmPWlHy+UlfXeZhFWTkPuanLmN4DhBLqD1GyRWFnXwinja8H0+X7n
tddTGHFhKM6V2UM6nSBz/sO5ov2+73g+D/B6TElh8aH9fq7UYmNISmXBtNzHyRmIB+sNIEm4eSAG
RORiiSkyFy4NBcWI7kXzHPavAhPUY7bxJyaGEEeH0nYWszknX5GZbxjklnAFNXIStLB0wF+dkJuz
tQ3SrTi3mifimdtBWfMKWQjZkdVFGP/JqdOQG2I8H++Xh61JC74qOvjKHdsv2nwhscxZ/wwVbT8U
p0rz5sdBOZpzS/Ka5uQC8uwdutOyZ49x0A7pOItF8/YrWlXCGhyyhsJhHvTJMwpIj7zCnaCZkd+U
m07mayBfQ2VXo24/kBO9h97bjWxzgSj5xQvV/MKTSwFdQ3Bz08rr0sbJnLYbmjrzYB0ujGru/4mf
bY6PB+5vGNVORQettZOyg94fUp34r7eY6nWW/Eynn8low5qJ9X3GVTE5zNjNc1Of08fJ6H16Usxr
i+Xd4vnzyJcN/7Tukn93rD6//ZwCpiVr7L6l346DshwfhqBQhYQGjAIx6pucN8sL/Ix74AnhKbfO
kDP2cPiX44q91hz+qTuavEJsTz1G13FVCCvUVXJBmELPVf6SPTMeAgYwqABeKs/L0SQ+lTjI4lPX
ne6KP71I6WtGcLWgv/JUyl4aEpHY9znd7WbFaX+R2ps6vq/gSBJX1Al3Rk6zv+BPFSP4Yk7CdW+h
9YdHehS0o5x6qu6JVCSOPh3b4onI41yH7H/BCQJWKW0UvjlgMoyVhBmF66c/ahtx3N5jp6DqsXNT
xa3DHTEjfuN4lm7D6I9i/MkGDTaX9W5Q4tNfm2QJHCapzkbjZdERLCGbrumI+SinDQuP77GXLlF5
bSfuunPr0TcIhgTfrZfeB3DHH23/ubs9not3otIIdtqaM6eVnf6ZLEIMBCSm017UOakXh+7UOXLn
ZLmzODyMOf3NdB/2CNTbNuPReuHCFqyr9zw/hneuMFDbryHqTUcsYJdYO8HcdRZ//0NdHwastdEu
fgM9Rh6tIIIUQ1bYUNX3nUaDHt1DxEs0ux6OOekbpPVdb+3K7DD02LbY8s+6vHjT00upnpv0ooNq
eyw3G1V+ja1LMczEOMa9FCpwPMOVag2ksJc2/4QZE//7oTVY3OoKk50Jilee9bW/LDGy4JEPSTYy
w7/h76towpkfQpFsKLcD/bmvqpnmtlbjlHebZpQ3nlVi2OilD9bHG4s4yc5IditXtM518rpf9tlK
BIThlKKnCl5Z+3Ho39FVKu9eeVp5JG05flrVu6ZdowHmo41yBx0Zze2BN+uxRSCDBKMQJQEwsw5J
ej8/BFj5ytgOkhueQ7U8IyU+d8JYOLnFwa6wHCIADKXybIeR8/Ubl+RDtGNB1/NqJkIuQD7zv8uE
apxL1V6ErkChiPGV1j9G/QdKXi7cdP1NZiZo39hY1r5W+63kdZUXVcdIwnkMkX133INN0/VV/bNW
lmP8UsiHb25Gs8j1s6a+Cs2tkd6s4H0qP+/l56h/BINtQp9+am7SkwQs9ht80fdwE74GzZFkT0Nc
wnKtRSrw/G+SGGe9Y1M1Bg1k8NZbFsnZHfbWskDioNcIWgZyPPfEFUxODG64p1G+8KaxDUaOe2io
8OTA9om4HxnBfqnJjvxMAGjdWJP17peniFQVOc5hJ7AuqB2xd2sBI9oB1H2WntPycrsNw3mIX/Ex
MDN9w+qR2ym7I82OGzsW9n15IHOgLIA+RBQIEDg70giUEGL5aLKPNGBYJDCx16J9ru4e1yb8ChfM
THyK8OpJ+AKf8h8OMerK8Uoody86yM3bC/l+Ptm8RizpHcc2Ri4SPASTJQPT2GuY0mR6MZTLFH/K
6ateX7rHuVRZpGJ+PWbK3ox2xYueHUUsQBE++kszzTfMpphvmOUf+KbF7mCFjuDxnjB4VWj7b3xD
IWx0Sgq+9RVzzmMM4XtrUk68MFSvaz1i1flclYRhAjbl318gFON3MVuxTIVPoiLqlqQq4jNC/JcP
ozZOjaiXFvwCOyctms+Fs4Xw4WoKWHF+huLLcLKtHrZzf+6lKxYJrLbWAVq7oZ6y8Zxtv025eGfa
0Q2mlz62sVDob2LKnulN/MXtlPC8ZO0FRh/z8MgWrCLHh/fmgjqrwEXL819Nh4XasL2y6dLhNcZn
Ef4UbyveSBLWHcmhh0uRCOB/idWPqvxZE+j9Rfjv/utur0gvMhAFMp3L77pw64y3KnxTMxK589Yv
EM4AzJyvt8L8MglynIXqMk7nUDgb+p9h1qDyEpQiN67cPmBztT1+DKpDSL/X+ScXDBhP64MqNTet
aFXf6aRYh5XW2mp6GLqlVTp/slgmR8A9ioCGTat0QttWi5NFjwFZCdC7e8A4F2Exhu9aeeuNS9oc
H7e43HEz+qYgEYLuG7fm6xbQT09eNL70ui/I2+JONG48USATUxlj2HB0WQNjUJQ+sIqxc0OZxtJB
1wjA3oexyMyDjI182lDpTo/sQ7rk1meDXFbPzjE+XGgorMgp5lPr7W53NzZ1smUeg2uhrbH6tqcm
thVe2M/YtsBLWTur6hkevelDc+5NXx58+nYmjcqGPUGM9pgv4tDJ+60lb3CfnOw0vgrlmbCGYK+3
k7DtAu5cm2FYC9dcos/nEO5s+jJ1eSHVp5ZZb4Rxu+bPyIhIbK9Mtu3zjyQ8topM2OKIZxOsJ34R
sJ74RQhbUIStrqrQfShOmTtYJEv6tAinIeaABewXGYJ+tFu8NqOXy6cYfJqJEe1arzt8S8WXkH9J
8c86/qlPP6ToZ519weYT0q9Q+5DZr95XvitW57r3JXrK9/KwQyyf91iYZPDlziXpywyTeeNoEBkP
9+VQOxFJRXHXU8ej8w14ITlMEHFahfU+Bx0Z7bt6Hyi7vtsphitOrnT97z+3paweDBN4axZauIhr
crZu1UFh2hXWThv2VnqAzcxKr+StNEMzptLJpj+NnaZhDyrJyqN5UB9fgfrB5DrKFCYeonX8RSaL
8gMjXtZ4sGnryzGCuX9/pMj/n6SEKOmWoiqSqOHEeir/fzlSIlFrWiN6NAv0Hnmcsw4Y9JEzyAQo
c0/pGvKXSFSAIMNA+PB+7O/Hju9uQAnkcb8shH3JMU+TjbQnzZCpu1IF0uui3BvQa30smLmyt8Qd
rUwRcL3JL1aP9lxNl0R9JfyaNCQGbg9qM9QbV8nUfFndw3Minqz6rDLMR5sMY8f9VPJMg693Qh+V
v0yOenI4ZckRDFmt7fGnnMCMOXQiTQTdejxDy+84UVKtczqApsGu+yu/fwjLhdVVQoDUse+hI2Gf
7bdmsGENkOKpVT1KNwe2wMYBT1RAcywgePxkIDUah95nk1fd6Krqi3E/vOv2hGwZndToNGknVTuF
+inLzyOa7Usf+sU8wGIkroWD8wI8JsaKGmI/2XUP1+ydiEqGzM1eUirBTKfkh9VueuyMgXqBvZEe
Jpupe8cmOCt3bIJRAtkEw8fUJLdY+BSNkLYprCtAoVRc1uWJ9a/hGbpH/kc3fdH0O9OXBr9HcTsR
ogywVFEW8qRyFk+cHSaO9MvlfNgFVDBrZDW2ePxSlGiLmxTFFXs2PfN46rjuxEvPuPhXRDqVxTxr
YpGjbSGJ/2Sl+i/tTZNEeh9kFrZzKt5Sfts0WXIRKInW8j4lcJBsiGBI+n9Y//DaL9/uzdcb8ST1
IyxYERDXeeORJZ6DazR+tj08nusG8bHZLw3r+CzLmwSYFl5AGzoPUeklwnFcskAVDXfkrl+6WvtS
/Bxyp8m2vbVZkaXf/CV3YRV+wZ1fnXMXW1F6S4T32vjAt7GtRr/RvTHzS77ukERtUfPuCVnII+Wu
Yn/pq7OS+JFyxAaybYRtnW9tOxzXMgR9NrX6y/RTyV6k8YVSV2LPAFhoW4VJrbbrG+b69VpfpotQ
9UhXo7c8RH8mvhFnoJsnj1/75IaXRHo3w88q+CzKg9wt+pdquk3TLVevHV+S10xu8zx4TWv7kLaV
RT/fplXW5oqiXLVhXbSZtE1XbovY6YZVdabmc6Hm/mT5UTnXrYq3cdi2w1ZUt8WwpTbZ+YWgjumd
rBBjWz9TFkl9NYaPeis1xz4+9MKP+SKkrJc/6R0VxBn7imSb2i6dpv9wjGn6b1KbJkFN0TXDnJ1W
XI9+e2zKJJfFRmgBa5jUKPpaPvPfSPoExYFrzD4l2bmBFMmoYDyZCAWMJdnZ963ztkd5q0f37c0s
r6VyLRpAiftM2OfSvuVoq/dyxIVxb93t+IseexKw93zbVxvqmnxyQv+GcBoVzqEbkwVf9F0M1Q+e
vWzxUNhpH2IAjVxkELq4YNn7Nyl5FYdXc3it01d50aKF0k3Y80H1Y3KDDBPRwex3EoFV9i9rgI0A
DI+XND7HzasuXAfpLXXadCG5eJOYykPDK03s5T+69GVSz1I6g4So2xrrM3VbVXFqU78iOTzuVK+J
PS06ht1+zfJzW3DwWcR6j8qHRQPzuJprqIPeVSevbzg43fKreQIISGZaCwI2FcEZ+ntyt5gW4AWi
X8wXQ+/aiD74nUVlqetb61UHWp/sjWA3VEumDxqx9PEAwW6EuF7HWxIqCISN1dot4Fp5R3E1MK72
aYzHbpqVHlVjOJ8Bh8XmpgTrJm7aZ6adQKcZLcF+v7xzD6Yw7XngEqp8KP698ZV5ipy38XQs5DN6
6LtoutaXFE1XCplrHGBolX4e+GF+kYOLI/I33vUZ8K1D1h+V1BMhTmc+aONwWXZzMTTe+Tg5bgZb
blyO3zpxh2o9zTAtaKOdMC+V0KNZWnjWNhZcynrTYHmXqfp8L/qX5l8RDT4NMfl3t6BIp1784yqW
ofy/PgSGJaM4i6ahqLzOf+vMiVJdE+SuBT9FKBP91XKwodblvsSYYi7gyPwbulkAcEJsbmdi0PSL
ftB/F5QY/xIS74oDM8LaCoDH0m0ubUauaosK/mG/tphvP8t2/zXbTCcqKlaPYLXaS4hz+SYZeIms
rFVCbgCna7kdYqflDffEgXAdj1+S6VrTFoUZQnxLALyVhF4dPXTK0mHxmJD477e8yLXQlvuLTMhe
98PYE1lmy/OmAiNbV/GMMaTyvLKraAGK035tLtg74t1oEBye52HSft3NrxdpWBrTB0/TrRrd8u62
+ZJaQQgKanCUgoM12cn42YsfD3Pe15nZazucUiaq3AvcLPeyimUsA8ilXJSjrUVOl12k8RJYlyRc
5Pft5lz/8csIrkF9Y+H1vOCR3IlgPapbkjtKP797aezCxNw+zcvk63sgl/mp5LrxxRUPrNSy2mCY
ohDKovPa+4fT8fmN/+tCS5PxbXC3IyxvyKr8VCb/cskTMiAzFg5msD/rWt+UJE7uF4wafH/36XQk
CFoPs6ukShxQCeEVpDBZyZhtz9Nwn00Q8DYK84i9RKBm62cU7wILLtZ9lpNrbrJL6o1FUGBJgOft
Sgx05LZmbIlLarNJxTzTgStqb1bykW3fvht0EWuKaj8Ge3ps43Jm0iuPgwWbhQjWiqcwVUg2OUHm
VLYezW2rOENoW1UQ5VSnwEppbdSXuFwn88fSRmuU0RrjTa1tipJ3MrazuXyJaPxEWl3+sw5HElxq
CPt3JXrvSTtWt9S66k+gUTadMvyCXhEd6SlJUEuqjbeOWo/1f9Xxn8O5x7vqx3e7ybenOWBSC0jR
QS8B+frgISQ/D5n0zYi3JM6sDzq6OeJJOdpJ4M2+Z6w+24wcIXtXEkO9S5WHSrcVUCT+fUC3trt1
YB5byZEm2vV4zdM2CCwWExQgNuxg5OVAHZvntn9lKBwiRPmTMlGzuzPCvf4DtCFYNnJEs7CCpi4S
bqSfAAQdtX/2tKQpAYwg9eas0MEI6v2MEWSFbuLBWCsZH1tMI5tO2+iwCWIHvke6LKYL5CyNJExw
rbslz3sRXKt6hmeFK1zCKiwPfNXJgW+QcgtjZIhT0Hhske/sm809njt6rJZLIGqba9V62gVnk0Cz
VTdPZn//oEvG7z6leWcrK7LIxs2Cp/R7KcJYD13SxAPxfrCJSx7nLHwxRR7CkrkGknrpI1pwNOLF
/l68LF1as8yeEoONRnEUoe7nANTxcuJFzmgLoBisMymi4Madsq/nemDzMdcDK+MtsA6ysWzyJXUK
UXkMqJYCjifijtxKDQ3K2Ee2KbB5fswKA4AoCwzYjQBNl0V9lKJDbRwfgR/rlI+zDlmJJePJLVvJ
I61yr0OFknUFohu86+VrNVwqqtqXlKyK5jWTXq3ynBJaxpZJZWn8gseWfyvOTCwZyXlt/wCZgJYH
lbjOfj261yi43SAdga/ZpIOtqSx2ds2PbuXZIrt+yodpuaP/1wujE5Ca9teQ7NLklYyIcsXkeoeO
ms0mV4Mnivq69DVsLqDiqkPX7NnTWY+Fsuhkbwi9An1NxCZ1CI2jMvlTe85XtMNkhlflfmr5j/up
pWRKPOkPEIdoLjNpfxQ2AxxKPCl/QkgSoBA/y+AkJj59IaOwlgb4u5d/rpp7hjP+43BUeVwU1ZBF
SYIk8LtNP7emcsqmvp4nDi5z3xMHOvOSG2SpnqB4N/3rtJD7V7W8Zsq1Va575Gf+klR871NpX31m
9SVAqZrOaY8Dy6bBSyQTM72O4rl8N6wNFJCQ9VTtGK4MsCElzjR7cnBiWurcmYEnBydmmS7k9EeT
/lAy/76wmSvQbgJI5E/txkr9PPEi9bi+ML+KRGVGR1G2D2WLihP3s4pDAVKAbMOMBvxJfQ4X3Lpp
URtXk+U8/oWonowtZapMFx17JGnN8qRIZ4q+9tgYVErPNmcNIje1nLz3eW7FTf9kCaGodG/T45Y0
1yK8GKpvUGwcHRZl7t2XluL2uLMK6jkOkX5gv6H23tR7aWHL0uK8aaPNZC/u7XkKeHv65XoagXdc
4/GqD9cxuUZQwO6bBU/HjisU5T9F4iaJSxaRZKLQUfFio6yC2GGg+MfdHKmz369OPASkEC3ZwOOo
Gb8DI3I9SeJkkmHhTOw4T1QJUf6GjQCEjzuScCkOZMZIY2SVr0t+XS9zjSwV9bpOCLieVRLvxB9U
vGnjvIo17+5+wkVTX/r6Iuin5GcbukbH7IB3ZruKEZTSXcENcnI7wmK0TbzkGgq6J+le1Xti5icA
tDUPc6hF+hNkybzsySH+0P+Yn5LY66KjmhAforAHUUuhnmsFpg8MabWiM6+DF9nMHgMq7UTewJ39
tmRWF6tVAKhaXCtnFb3YdqnnqWmfXpdPyiDAOODhgOZkZgvmI+FFYn/DiZdsk2a7RJdwuSbW8HFH
d1w+0p3wA2xqmcyyrFrRPTMzBo1mLy2r2M/yY/PwpfyyAlWvR+dMuFTZbNmrufYN7/fhXXquD2tU
isepoWTnzoX/K9M+/jjdAUw+lsrd+VOiRFGfllKCP8zTXiwMIotmPNg29daKMr+nOx16cUUPWoMW
nTiwd56R9jZ/YSe5yLMtF1MQ+FxMc+qG2tWU0e2zLpYQ4RuLe8reotWkP4aZ1+awSX3BxIBgl/l+
e5nCX4/hD6X/VYV/qILd9Psy20NAC4iWEbPa6eCrEj6r3fujvM2NNuxwWODoXPT6jZYsguCkTaeE
ViflqP7EXGO5RIZjYavAcvF15aab1zUEt4tVnaXpJKreSShvVfVRVmcw4LjAuw27dK1gMUmf6bNO
TFzHC6rmTBCLMwNPM3yLESN0Th1rQWSzwY6Hp3VDmfdGJZktu48vA9UUNyp+CVzE4ZxLDZg7Rdvm
dgp19c8xkb8Z8hmhkwgauLBGCtZjKMtoAnaIsCoucEWS2/BaahGmZax6GZBycZGIviFeBumaF6hi
NtpFRPQeSZGarQ3RCZaz07SaeB9tqp2F7/OJhGay43hhsgMJrdPgseNVU1RXBNhAOx1u5C1YGwGu
Nv/SIVw124FOlPM7Y4PudvSG8xjqGCzdzABtPNf5fu7q4DwG57S+PChUUBwz3YVPftv3Qhd+29Bu
zXYjI6z62nA0afADaGZSI30d9VsxvlvlZ+KH/cHES6+RvjkY1B10h7Q7PJLDmKwBhhYQyAQ7Ch1y
9cQVN+FSiH62yQ9u/Oh0ajP3T5C3Z1bsR0dEmOTXLE3O8M6jGkdJXsyDn+yz+kMM332AlA6dOZ3E
joI0PznsX2J7CDXcPAsy2jnFgMhFhERp5xTdb25PqO4FbTdH/Z/UcHg1yrEKPEk9cb+mcYLQmBKd
xPaUf2o/RIwwdOLZb2UyV3dYuMcFby4MpilvC65LggrYrYv6KsvLvF8HbMyMU6v68jLOKYM9FY2n
kLmL7CQ/FNG2i+zXDT5LpX7tSa0Qbnrt74v+qXIXkYM6JN435yW77OhFZ4+t0bcyF8JxsAWdNxfC
dd5m0w5z9Zm/7LT9dy+yVewYsiH4MiqxaWNamgoSo+vgGUtRfv5vNtyS9V/SEUe/giOHllkNLIH2
m3QU1FL2MNKsnplt0vlb82ScoSmX1Mb0tOeEj42gb95aDJCPTUE/CnuZer4G4tjq2c7Ye+ZojTyQ
PS+HKfK4u5g6bBWLaPw5vSShm5dupziStT0uDfEwVYch3mvZ7oProBGtvzs6G3vVt3POrTK9uDrV
Z9nwupAHYJNIp1g7g6MU0hlH2VsQKWMQ3sV2+yBIMR9Y3Z1j8wT3BfCXVJ/b+twVp6D3Q94i8+x8
mGtfyAgHnR/Ux7Xc0r66566IzmN8iKUvqif7lv1impkjVSGbJoOqbocarcDRAyceXVoemZ9jjn9+
kO7YFXDffI4Yfbo1bdY8MLVob4OpFdgH0wJsQDm5PqMabOOxyLJZdhSDda1QlLCGWo53yFj38Txw
VOU2wuyFTTnaBCo71o2F1ohZedjWkXOWgqta34RlIf/p4RUb9xdXip/LDWRBhX1yPz9CPqcUTaV2
qH+09YdE1ZO0eii3zd1cYSjt6eaSz1Xig/j7P88dPEOayiZFE2XLNH+H0aWllhpp2tYUrW9oxNsv
kmwhE2aothGTyNMM32cLLF7VgzJQmyJld2p2Vrkv2Fwrf/A88TDBuWCsoJzpu6SDgpwucyILVsEW
zoXS8F7m12xDadNuVcxP4SHRdk3lWr3zqB2rc0txRzlbtqYd1oJ2G2+2XzHahmdIpyS/TPVrtirK
TVJuIopjQ+rZNrSSfod+qCLGgKBx6hOS4PinTLqYDQgpabtLE5y2WInOcXHKUh/9sBGgZ1/Ejo06
HRXejWxg5j4OTM1JMr+NhQmzt1M9wzSoMZO5hroSwafGoyE7wH2bZ+8CcN/o1GdUSW5Tax5U1WZm
XmDzZkZ9OQjNilmn8e+yF4VHAvpU1NOljbHmDq/0kL2MD2fR6aDIHRFxCfsM2QAcNOmRMydepv2h
1Q46u/zkOEH3OWD7OsfWCvp986HVH1X0XgDC8Gpjx8ETSa4UU5YEGGnLklsZ1le2IX//nKjm7Bz+
bdawFIlLpqzjAhO139w0gxIIwsM0qwUtJlwz018EwlBRwpqCczb3ZmoPot+YZ/V+rYLb8s2y9sSD
wf8+8c/Zsh9c/64cBZk79k6IdopNe7h0tu5+/gt7SxK/Vsltv8QUE+BO9+roRO2irZ2rF259gMPI
qgEOS3gOiTDSEoOR+/NhfLGGnE01KbUXmybeiqIvxTuLay+yrHUgi8ZvlGmnJjtTmF3K9ncc3VIw
dH4MyntggFW7VZx4aInhGq9zGu3pJhpmKScP/Uzy8sob6B6FuFcdGkKFp+jhAkmMabOxNoJpB+FC
o7ggdkbTqY93ZSWQjq0Rq9ZytKE/mydWHjbxS0s7b+RUf8Qa1fXb8dnL9x2IDf6HsPNschs7t/Uv
QhWRga8AGMGcu7+gWj0SQGQiEOHX32ezx762z6njsjxVmpFaLSLsN6z1LG+nh74COg+vADg9CTEi
v3MZc4P8xvwGwxDzmxUtlg8ntYif8pNpqfySxm/j8Zfe/bbC30P4u43+ssdf8IHki6acSIMd48P3
EqtpdbO3YXnpn+JfphD0qKoYjIPlTVzLK16L30vk1ex8Ika/uH+h3OmrCVFBGBuz5aRd7NFzXoOW
FGBXs49dtP8OSVgU0ckUZelkrj0Xzt7B17AzSF7oUF9s5o78GeSOCoAqmOKuZecuz0E5rDVIxmLq
KchS2ODwzvY4sEzao6lxAi6CvYnNZgiw3RFPrAIW9Rfcf+K/4BjPfkJqgSbphdAkOA0p6icKQub/
zFXleMXU6dn5BZGDJDqNC+jcuryiriNrJv9jS1RwgmETjlsdow96tAuPMxQbhd6Y1w2OkCMAptYm
+UeYPXD4o1GolXXtsWxbQggYcx+g1QfwQLQl8oGwkWd/WhPzOZ2uURGYGMeqJYKe0UUmcrV6YcEw
pZtFtU7y7sVi9Kuep1u0Q9t+OkRTl1PveU2Cy0fnIRvN21+yi+BpodUL1gVBveAwGpV5+5o3BSbI
WTDOWA70IZnC01cxDSRvTKcF7MvV6mRYK0Ok2ho+9Y1buTS1o71O+83w2vLz59dD+aWN31b/F/DD
ITmb3fkw8Picjeo0VCdUxdRyknrTXteHdS6eJ14p6tsrT+ZY2M4Oz9rHsnH480qIudweXKk4DpNj
XZ+y+oQtMFy1pE6GK/udZkB+a50vS5jggLNqkP8rgE+ZumQg4/+F0F2HXceE0MH196BLqlYhgv0D
ZkUXry5cRQUGOt41pl0PhlIAo46V15vzxlhwWseLO4Og1yIGUTWzmBdoc+/PxFip/apiGA90ij+I
HGzUZvwil/Zbb6lhy1NDVHPlS8F/weMzcP4fr0dFBeZqmBNVVVgCi9fnv8yph15mFtNqjcv3TSHG
G7Ef9s/62JHPwDAGNj9BdmzXmrk1mV9NUmxVp+FpGfZYlIfSHfsZrJj7X4/KT++jtcG9EtaCOgAq
AeofmzhWA44/5Pu25s3oGTjKRSK88MUVmFWx/GIsZwjeG25EvmC8SNedq+T7OyG7D90PLtGwta2d
bm/YKjb2LgjgPx5CMraVQwugo4GoS6AI72TmgyTOTJaDmK6JfXM22Y0liYZ/QwCT1xq5rPIlsy+j
k8XGsiiZcCEVpSZS3HbaP0VaI5lpwWRjjXhYB2xNJyLiVOOoqIemPpjSTpO2k2lIoEV+QmzREuoQ
IR9dZ+iugbr+1Wnnl3mU6kMT7gnZDtgaz2vCytXm71dk+US/MzN9XpLEwbGiSaatvS7SrW1sFB3M
x67Rd6W+izlQu01mrU3CVyEODGu7X5uBX8v+q5zSnaxHqjl9j1SxY0XYbkStyTtQefioElUorpnb
qPuxPRXZtZyFOFoq8iiuY34PJvdX8JEl1/T7BY+626bprk732XBoL7gUzMnxMdUAWem7nD1nsu8f
ZEHdo+xeaDeiV7WUzqtcgZZ/9LAF8QP7PTk3ko903ZB9RfafsR89Zr2Dr1nTbs1rRuXcpb/wt6nW
xyxzmao1N+ZqzWMXPLaasT4e+3L6AnvuBfnXEHvLpgH2ukJgwl6qey2P+KH1RpAXyonzexJTYGwh
0lsfaSl+kQ08iTQBAsykBeeCJXFCKOpWYSPuMKHDPR02u0Hdtu2mM9Yh4UGbgBSDwSUnvEQIZO1S
+aCD0yvPyTI17oRbYoQeNSEJoK0W0Zcz7DVRsx7DzfDcqNwfz01C6h/TSLC06aeufuihmNQZ+rR8
IMH3p9t2vNnVVUJgZx7b5pBx8vRbjdHM4pnuMFE0wyGTj2Fz6rEAEOoZnA10xggq7j9MEDGg3RVe
EEPumL1UYJCzpGa6DFlgHvWLyNGW6W3Snp/t4bfBx7j8LU214EjeGyCMkv5XWnbBAoQhOeqcduaF
o+ZHys1RcxMkwqenADEi4J5I1TmUv7Ba1Pda5M1fTGvrrOvuBEGwVa46o3hXtzmyTrF6xlJUotRK
1gMWmcF/mb6ZeWZ4D/VrR0735ARuoah2arZlTpl5z5pUuznRIDnD13AZ9cuJPWO8CaDYmhbBOQzO
9eRYyL/cP+w6yk6EQ5ioPnMRCcuHQFqSuSTHHLEDoG58doQ1JJsaRSj3+RLoUFfD4XbQBjBJtCOn
+va1Y9m5Ka8wbY4QQqX3eQsh4GmDFODF5R2GbCmz1+ROmcx9j32JICwglGgBYBqCjPTzViYDN64+
AZ6rexAKGqx0janD/sH0FX8vPCiDQIePCHpofNmidfLSwq8Je2NcVxCoJaWnsj1qj2OAPWDKyVil
i56cv38/GbeFvFWVzfha908/dhTc16MjV1tr8er5wjOrE5e/Ie0O7DPyrH5xcjUFKLlrBICVL8YE
r8KShI0nqSvdEj4TB5uNA5DUBvw282T4XijtvolpS2YqdtwHgAIey6VKm6pSQW1fxhrLVoCXCS7x
xLte7YfXKf+1Z/tPPI+hoBjRZIUIKc22lP8U0zZGOCmGupJIWHfx0kdgeHxVcYej8gk8NpZmHoFm
cw6Z4bEE2nD3W1hLqyca6OjyKg+KJBC4RrzAoENLJ7aeaN6WSOEV9K80zbn/ZEJFHVE5nbRXMLhU
Xv1OUi3fyYsvGH/0dBORvJju/1ka228STfsPQavG+nordfs8OLTRqcDYyjauxw3oPrFpGMgIkJRt
X+1W07aI4hR6YZ1V6SZztQHw7LU3z6VxUJA0QQr0ZcbDPTXjP7RGyDHmE+XhQAF/ItHwcD8rZES6
PdgOsaG81UCJKN+0GYkO9XeS76R8L2PdfedbhoqDBJvMuTCaNhMmBRsw3CiQooeb6NO+FETNF2j0
2TO4BMkFEbbMfiQCzidE2FW1jp0MaNBbeGQ9V824ilJcF2uR/OTxRGLeGodVP6wycxUlPrJJnoYQ
xRQH9N9VilGsuHXAhElUKS5IkZ8qpZHmkeQUi+uhQTcV7aKcRJTZK/8vcjW8oP9RseDpYW/E2lHA
RWTtP/EiXS9NAsvsew8gg4qVoBfFVkUcXLxgqA7IkqF6VWHPQT9ZPTfdZKMHm0Ka2qS4YHOSNgCf
NzMp+FK6L7U6kLlSjdjrvLpe6+XmWWBR9GtwPipGhwVkuxcNHCsB0/XyeoX4Td1RDJViMblgRQ/t
PtwADWFLQN1QbGfEgLbNsUsxkJ6i4UQNURnH3jha7dHKvOy5lapNQVhsuiY1tdI8mKDGNlJvanS9
hnDAXJwULSxdIS4venDph5x4+faiCJkdFGw0AQOO9zcAWYlFXPBm4+EMpNuPL4+OeIJr/bwWX6U9
Z8m/H1yeBI0IGkYB1bdSfVMdVfWSJ8G+y9G0I4Lz6eoortq10cKW9c13RycTSZ27puLEb0FpRQCg
Fz0FE0C3VjABFEqWfiML7OWuV6b6O2zmZWy6ZDs6Tt19pI8Ppht+WPnMZSxl+biFtx9uYBmipX+9
wx6QvvPD93C4EF9gTzzePVxSFsI5RdqABAZPfOBF5dmWPrPXhVzRmc/nzriV2Ns6RnW6lCuxGU4m
y24q0cLUy7Re8rQXTDQ0t3k5pDKRtkq272ccOLbFHo6m+RMKBl20nX4a4b3IMLBcpPH0So7jWX6h
gCBCdBlOGBD7UbRu8k1uboCivreGqb6M3mZ+mmKVHD5wsW4xzKG48PfFv3WS0nNdXRLpyqCSuFvy
bcP/n6/zapyMSJgOLpOI2OlVAcow84WOG7ufg0rIb0hv0EAgP3xNh48mPkyUrfkUr5EgmMVvpuXc
SfCQSzM0EYk1n8LXADK7QTCOS7ht5vU9KM7VdJB/x4OjFajop7q0BoQ6rqT6GKcn5/GkTTr3f/TJ
RmoQ+i7pOhNzgcid+JOQz8xcDOaCPYAak20nQloSPtF6GT/cZyUk2jLDBm2dYIlDpR0CRPIrmdnV
vgx3VbyBlko/QVlp7YtAbKOJmOOYkoIrWWBe6arFkQP/RCnhJ+Da12MpMuewXunzxhKpc2G2IXWu
A4AvoujR2Krz39pjz2oF8o0VXQ35hFaunBvBzE7xKy1s1IY4OOUzQKt6y38hwoBP7J8RBsg5LBEP
srSo6rFWvyMq1+xIPkioIbSPLzKZR6KpRAggtKAvwvhMN35dfpJmSuWDyJq0+dUZ33L1HdXfMs+p
QExVTunk0qmNIbwLA+3wJAVqq7/W6hOlsWxPExAtlYc6qpliGpg6iY0Cal9HR36mw7Z1AJKfyLYc
wXnYX+Pzu27nZH7VrwXZDAQg/5g8O8HKKHRXY6UIcWIByPIZE0ALDo4sIDFEeJJF/gamxKTWr5QO
o8atrQR4mUBRE8IR4d8kvcyMZiUrqy1yoU0Pa4dQnkBUsgWqcllc2ucylgSkq3wdGQQC6epkAemq
AWR+MkHWQVuY8xrJT7RUeBQQrz7pXSFN76R2h46vfe2jQ8EFRIj/IixuQ9p1KWJlUGWxZzgcVEY+
/o/Dp3xtlH79/DWEHx65H/kyYQshGt9SRqFFjbMgDGUycfWYNFVPsc5dfJaDY2geTI+QsJIjpmTV
Cgv0v/TFSFn/l1PGMoGkGoYs4xv+D2Ff3huTtNei0cu/uwO+YYqTMJuy6KUZvg85xyg9snzm1Yst
n13F00O7T06BoZcu6QAM98A/YTsXEd31H0tehcoqgZfb+zkZzBVKleWT547XsOP1FIzvPbZW+Ok5
a9dFu/7B5VXZTCcvI9wiBnwe2V6kH8/uKIX7ONs9x0PuJZYoUxT9pAfnSBNlSlTfMv0GEYD2DB0L
KUAvHHKbzgTCt6Y3KG/9cNRjhiI7W93gHye2KuLbxFhoki+0MZ5L1Ao9ANeBZmVH9C+wJkBxmlOb
S4hQzeCC1SUTRJp8RCwZv3OQ4RW/UzxV0ZdiQ2naN5Re0n49TaiDSYwyfJUJj+HXQPdNPxx8/Q9v
kCBZj60IeQqCiy2dkuQI1Tsn855MOZf1Vygd8vHcNTdbvlvm588UKMFls0yjlUR3qC1r3r4YaDQR
Q2l7FWKdQaT0qNp+zF0bokZAi0+Wm4uEASgp0UT/93hZVf4Xg7kCbhI1iw5UF5D2v89P7EkkR5HF
fYIsgGGG8fJsNCcKObTUYYDW90RbpFbqlCDLKPeUDFSCL8vrq5fbZJ2Cc5mPzVwEQcQLHJzEG7Qx
tDKOec4yQoGu8XALkptBMmPrgiDTk78RZDMZgGcz3WwieZ/L5E5TKuwm/RfltMoYaWXbNNHLyl4U
pJx02GHn3bFmdmfD+Jmp3ewBbS+dZyOCNEAUAk42aosuXHJmkczOloJMuHB67rO/A2Ra+xo8rqWF
olqoQ3vgrvYxjg8pk+w9WHgB3UQPVQkSwXwODJ8Qwrw+Yq+C1p9vSRYziarw0CDL8QlM6UN1wRba
1lbJd529m8rxghchN1tQ3W8ad9u4YmycPdekpT1Un0b9hVh42+oYynY1CuGNVJ306jQyARyF3vrF
1PWx17itGbHOoeZouaDm9PXeisTxif5PffPLZAkKwzzA2WouAPJPDs5cOc0RCaKdBltGeO3LAbST
WEL4nw9OKa+qaZF/tCjM9e8Yb13xOy7+TLTfbXIhYxjgTk/qO1iFBEbSorA3+meNj0OaJfGnFR7V
5FTZp0d8ibbGG7dj6ceHceQEUD8m5QfrctjSg0wAt8mx+j5TtcF3p6orT7HdT17zIWKNMCPYtTWo
+qcdHzKcQODKU62bNaoYC+Tj32OBeFoD6Jx8Z/1vo/vddb+T7nce/rYf3zGmfJ+AK9Q9tbrUGJG/
ly4jScHh96NyKHez7lOa8Invu3hlTc69fM3zj8b+yhyr/3x84ZWPkNpMplkkfAVVindvZ1Q4hzi7
vB8oMJQY+mLsitR9aPUpYVX0PI81nhI/zLfPfI8h9p3rdTckPwYlRQzh64PVECNc6/h8S3Yn5CIT
TtTP+ZoGtnYcTH89sNtK8/H0fz/B/zMEVvQTkEJUWgkoaywV//0JnpSJJks5/LeeWMJX4kqViKNp
volgYWdY/CnzD2JLGjzJ5V/3Ddv9+12JQBw4TEBQuq4AbEW9X/OCi9cRL7hkDfyUkJEeo4s7TIfn
X0P9zYNpZp/55JZmF6U7BkBh/JhtsLFVDVolUBvHGIhSSlj6OWezW90S/dZUtxQMend9xNfGOlsK
BtNLnwu5WYU7iJADhBCdMB53e0L4Ymv73UD/CKettZMPxXdYnMt8X5SHETXw49JQps8b/GarNRHY
okRQ5w/9mKen7Hlun+dUPTfqWQ3Q056VmZ7eDO1apBcDmwSv5nCvVlC4N/lUT+Hf+C6l4GpMaUQF
DD/xmNc/Jl4nuaa+zZIdmNsaQBGE23gveTHJSO9arkXKAzu1X4O3tSrfPtcL0g+GivHhUqMPrrdA
MP/vK4xx/n+c5Uiw9Qkvb8OwyIIV//1fZtwEVreBFpoNiTx2vwexWacs+FBxCAFqXTkaPyVoJyQp
xcnvdb4lh0c5/IQLsdzTsrl31wyvW9EE0hzyptfetr0RiuKmMZd3XL8VTc2Pn4+BOX6+J/ThEvhl
L0J67GFvUZ1T0NYELG+yyabxuGfuSL7Gme7YQC8noniA70S8aGV/GRBAlSvnoDdqUyEPI+bd+K6M
7/DoPae6tcsF9OgcW5e4vxXG3ZsNLjbY/OOpfJj8LZBKBLhCKf+IS0MnOuD/Z0BS1fcm+UxwACc3
EoJGS9Qgn7hrni5BbU6hHIzmGLbH2Dg+v2gUkdZ+3kdy4AvSHtoUnPdHvtyAEGD4glCNMgahWoTE
WfkYZwob32RhIHKZqX8b9p/MJ9Ob4krhXHHt6AjvXUezmnmPaNOoaxqyR3jHivxE1d7fWumGIRqf
f9h7tg0L99JdAyIi5SU4n/A+eo/XMYwO1hOIwXYGBpvgSMd0eCL5rk1dfNfpmSn8usJAqoLC20Ae
ppTCcSZUf6iSIPo3i89PwHc2710QkLx27qV00etz9Zf2Zdc4t/3aGb02XUgOtmWxO32FUOPWL3Bl
LyEc+ZScFzNPMJQvUpqWL2JHbFzYYpUQuTNdc/uauE8/Qr2u+Xo8y1snYENucPn3wA4jtPKLtBSH
LXqARluQvooegPRVhuV0kGa+nLz1bKO6AEiQ1y4CsR+qFKIwBpmxV+EJ78DqIhSbooGF4SeD7c4I
t7ykb/JMw+zVS1JvtwNI2qtTeOSDCvlyTmzc47Hoy8USub+rsT5OfTVchyjEsg09vJEwCYTVvR19
Vr1htMqsabmTiOtFrBUJMkn0JOFJIPaW56Y+qcmZQ5j09E7w6xZa58qQ65KDuaV9YRCPns1+44zR
sGFWsr/U0Rm3uJVIonGWe9TZj3OF5M50RoXo3R151XpFyrFTv4kJFmO++KbkH9M1QTfVnzhZFGuQ
dkFFnyraU4at6NGaQgxbNWSg8JwkdrC+a/Un6KEfE+M7ML4T+1fef9UZy4d7h9tEqKhNmbCrzWob
JEfb2l+kSHAh5RRbv9/MA5zEGJTTbQt/pd31yb5J9rCN/qT6rCYNzJ5Kv/k+KZY1UEnXUb87zprQ
VPpLKAkBw2on+sKCQFf9ICevu9H9lbgB7hJhZVgvxi0ZOx2r+0awUbR3Q6bSHrzpe2q6shDviI1C
aomNgvq35DvQ1vXoay9+3bKtEHa4UjZ/QWVgCFRw3fwwWZPNWiTr9QOSBq0IrIbcjwhE6Bkq3B2I
zex9p2v1EJiir2U7TJlvmZeguwX5Bz1umc/pPuPuy4q+sseXDE1MTPefA7Raf/vxsC8t5GUvkjdM
GpkEMGmUXURczkfJrfTZqB8WgLJlWy9ra9FZC3WyeHCRUwEQmniytB3qTaKvu9Ev81U+wXfkS/Za
W7RvpnJlr8N8c3KJYdExnqWLMV0ozVQJ/Ylnp4upPC2YEcyw81ZPPyd14bEyuX/x8MLZ4hFDTWgf
Tlu204NHhnnfX6zqXJtHnBlQ0lZftLNxJXQtpLGiailePqqWuttqUGIuWXGvpY/o+QVHr0q+k8Z/
KFM1/u5udK9juMLPS/cavmbkNjgHLGktZMPQ+UlOqN7z0EBZCFA7J3M5p9AEZvnfUvY4tP6Xo0zX
DcCwlm5qKOj//SiLo6dld09o8RHWmMcS5Yg1LAuZiJUVpwjbZD9lzFl848YMA9qw2aBDtMb/vHyV
Z/NxUcprUF6H5JYPt0d64wVt3okuZww4ogidLGxneKJBmMnSV2J5aUWeRz/rGTU1cx2s/0zVkCS6
aureDQLMCxGO7nkyXH3tSLubMkMC6PiWVpWWmMsh1UZaZTqzHous94ovbXex40uaXDT1HGrCg/l8
HQEm1cSn7KvHFAd+Z85i3cV+D0Rg3AHYIFQJiowmrf2NNOzTcf9zWmZM8hCG5x+P4dPD21T2N442
iPyheU/fQXBtyLd546vLe+PN+gPTptYb7Qtq54+Ei2l+tg/Hw896tEivfX4PYf49PgCmxrse27u2
VbRtp4mVo0niE5lWG8n2MAFELOqzJSYAfszLx44X3oviTBNIrhyIW2L/GQhyxXIcfOP5NNYVKGSm
VCvhZfodsI2BQtDsWHW+bohjd722oz5jj/DayL2gPh+11/KVL4GQ/Tr2tdiqZq6NSubBm7MZjsiz
S18kxUUzeTIdi2lOtti7/ypsR8oZLi+D1xKeNOD6WlpU6oKNMRjp4OGT31aq6BzWaF+Sx5b0E7hh
BJq8sFEN+HXdFzxm2qSVjKBdfu8ben86x5v6BDC6YoB4qP5YLObxgi/bgqQwRCS8i2R7WwRf6Eh0
NCW8CmvSUpaBtg2p/yQksscBhWTjgfuIWq72LiWmkrEQ5V8TOqUJRY6MtjITWSpWv5V68tTafFcW
ezB22P6dG/M7TTtma/YgL8g00j7+ssmRjdycvZt6RQ/D28ia7K2A8L/dBAKGtM3CbcFF19aK11h+
iZVNWQb24oK/Zy6N8/EhjNjIkTFiZ+CyUv+0IpuZQHWHnz5an74xQhy5CKB4nDreVhrQw2UB1DVc
5he8WTq+icKNukWnsKa6DPE5Uk8AMkJjFfWrHiVTdiTdC+5hwaWy/lj6QZUOaXGOoZLLK9z0E91/
vC5UgGwUGAHAcWIEQLLkz4CfyouqBmJt50qo3NVFgnfzbVFA1Kwjd8+O2Q2tnzp8cqSkz2tr83hd
4SNP1XIfMRZQ3dpaSmhLs6n+jvvoWFmb9ywASSSiVW3E9tvXY6Ol6wLWn8igttNlgKsPvguDyJnS
zSIGBjU65Xn/WzVcPhKzW5TYMce1bq1Ha513m7jbhIaY+SnpBoRyd82USxtjrDoho05R3md8TQSL
Xv+BJU1vDxY4azym+PH/W9UvW/9Z9euyamu8JhVTk8UM7z+ULZPRkgxjqEn/mXhFzB7MZ5FY3Sn5
gcHfvUw+J/ENh2Q24JBUdQHNwT2u0d4h/lNIAH0bdrGbBAj33lpjbdUDulJE7hVuyYrUyFS4JbGb
RchDlbnkxPaiCeZ9IArFB61rM1O9Cfptc5cxvmtOSnXJ0mug35BgFK4NTYNBRrt7tDsAG7xjkDm0
8TZzO8qnUKCz46dAZyfy7CGLYYbWTmVlKasb6Uo+IhERkjqvynnY4Bvo4c0iL7c2+zlBWIX5xcyD
0XBBNEi8eN6TtdN+yMXUYGzvKhWbnxkBEmwjf2QOYER5uqU3hl1T1sPsaS1trKiNqE+mhtPqxzE9
mfSKw6keTi2KGONYxEfVtbSrrp3V/FQ0h5+yqjK3abZl2eXV+WEiH6tBuL7N5Ppj2Y0ZT84AavPY
SP2KBCLUTwC1DXXJXhFtf0x6ZrrR83UW+NbU2D57kZBHXLiFle6G0EpVPS0Agfyb2d6rg8DF2/e/
6UYNWfT9/yYcVVTbhK8t6zi8DXTG/37UZqGRy08js9zJ57M6PvJ9UB1f36YY3YXX5psmDO1/WU8N
+Yws6SfWSgKpOfP8sjzU9bGhlfQtgq3jtQyo+WAq117nSbVYTwChmEz/otflxh936A7YaWPYcQzI
LRHsNE69YLLyCBPXhNgaDwQBrIBHWsblAa+LVUV0xJshIvwEzQYSeMNejfgumGqX4EVDezUbMPnX
tCS38CSUpoPhBTi4fV0mKClzNISnulMjpohd4nmUdkZW8APkAMI2den9Fb2mOVIC6plEE6kz+ACL
eKVkvn+t35rV3CTcafWaiURB5kpC9uYZJq5MphneDyxOrVdd7j/qX3iYocURmMsMHPiDMXy+oq/w
WOA1TlcSu0t7OaHwnSx/NNeKm7AiXeOCD4jsjXd5/alFiF7JyPou01/uwSg8k2b38lAuvGv74Bi7
+mNLAq9m+4nOvUSMqYsDtSH6ltt9IxfE1+781hk7eJ0ilCp5LPUCF8p2ku8f8oEChsLG7k6Fck5J
nkZMprrZ89qBmn9eg+d1YHByke5AX+nopPxCSu6D+DnCQNG5yyJminpMhP4Gv4FNImMQ+Ei2VEAm
/zBjaDxiXHBRaTP4zyyQGfribWCRyX7gSSezvDIqaDAI0ruLFBBpQVyH+B8XEd/aXnoxNN1W93pK
VMaS2PRLi2BZvxOuVvANCJLevPGuQUx05ZSPnanC4zNaPqdExqvPBXlYUMPIWg+TVYVSonSxVQwA
XbfI/DwtSdyknXEv8ieLCA5iATaVNxxim+hcrwq91jUIR4bM7/cvH50MQ7/J3BP8+ZdXDftmFnUn
o73YsvgsGpyPWGIbd8D/ODm09g2rDHQz70kiMV+9m6XTktFgPVeM+UA73C8sjAfhEkfeQ1+Cbiqj
N0A2WuXDqi1XjPm7hVpeDOvM4Wo9T/4i1HZSvVNzpt27Ut3GKLu6NQHKa+JSoA9y3TcMaZjFkCNN
GSy/Z+wcsMzYExWtydKXoksW35Ir11ylNk7deNw2lfdAEtom5yw5h8k5l44PrHLm34gVUjrN9nxF
8NADW1VhiM/AUpO2on225DTDiuKnmVBurOVd3CHsOmgIeO0dOLdXdEwoCffyC2k4unDoKDyELLmp
AKD2jxgTmOnUayE7t/K9Xh46VCx4+EeU6CqJa9vr9cdNKJ9YRv3TJQN/x9pgWxeCGtVB1Z7xMTrl
k934ir8+wghklQgjBtEgAJWCkzQddIa9t1f+AQrZok34BwRf1/8Vgj9ZUYpQBWxIXXaxZ1qDgOZi
pxi/aQPk8twqZ9u6mPyxrcFIx+Vvznc2YZOK++CqmhcimvF6q7KDwJMqR5kfmJ1N+qlCPg+j7Sm9
BRnf8bqtHOyd/J9l2o/Cp6fFlz05EFnR6dIyPPJeOrd10dtamjjI8YqrraPuFOuEDAAfCzyi99eU
FmW5MfsZSlJyTR/xEgKHcTAHERA+cJEyNEPAQv6+NfgDuTVgbgXv9cvAfK9EUFAt76XHKx9iu/aW
IfDdR5yJf7hi08gWTzuy1RE9HavWA6ByLMsbHnByfhFgU6vKBxPdDnlWO1I4ErJGqVe9xiOYS1wC
5K2ZTKi0S7QiMz/A5aAd2qmGWGXOB/1PcA6XH/IDm0N/cCeRy1+qmm0QDsyFbPaxvpaeNmxgWgMa
AfKDIpmAqYiYMQasOx3VKmvJZZasAIUi6BnYGzjGuKmLbVSgEt/xiScBS/c7GJjnoZ0+p0a1Tv4E
mc/jLkn4gs/cJZ1+rwpnAuajgz7h86rUaNXW0ttIMym2xXUAhIA0mGWeiF3j8kL3xJh6JXNcla/8
ftGf3c18J9s7o9jHkz1cqIkCIBkL4773noNDNOSQ+5yhj2a9ERGCMzCSPBQEfospO58ARweU0XYa
DJ8j2o3x0+AHYpkAM+T2n6qa8LXG5ZBpK44r4+9EHjEAQ3BLOmIA0PVtSigXTSkSefCB/yTyTDqy
GfTAWy7rFH/ANoRKAw822XfGHtKU1O77m3B/pgc84a2+n9MkP1czpmFLAlaO9uSo1qfKXHE94TBy
PWlHUelQwWcO22COPoN8e/3Y9ye1P2XBia3QuB3QbU22o0QkMjqqjQbPLRHNvE9MEifrGE69Id/y
MjDLQyDU0xqCpHuJmRB3MS6Tdw49N0hi+AXjH2laNGtxB/+EGdXDtInXfKA65dxkc7+Dgn12F1SV
ZCxUh7yc/avRMvQYKnhIi449liN3UUV/RakA/WXhR6+7cS+ElMRUEfX+JBGHpFrNL8FmT+G4qu/H
WA/RgHo2cgd7y8XWiNRzrho8CFYNDCHiNXe6Hn9O6l8P5WNjOq/ngaRFrTlibVHvk3EncA7kXk62
VrC1pU3M1vuxaZYvNmKhn2jo852n4ZT2Uq+XYq+yVyV0u1t6+g7l5CjQ68VkRSvY7/vgUGZnBM+t
JKpt9fHRYoDe1AmrCbEWV17g66xC8LYD2f8nVbI0VqMoRJ2sX9GX6pkIHcZO4kC0ayJqVlGAJ7rb
5TMTNy/BRwuTN0p5WCsn9DhVNq9tlIezQZq1nd/wRoSJlnrU1s5cwmCTzve34rtkS3xqzUvKO6UQ
6092iE/rgliD/KMfeD+yjFDaNOU2lTevaKMGrgH8u/YfjADImZAItVjKyoIGYAL1afp4o1Iah5wQ
YJL0CbntP8nirqCJo8Lbg3W1m69+Nb81OvnJfl2KSHZTPvPHNlNoKbebJl9xEYPkeCzbmX2JdP8l
rYd4Iv46gvQjkz5HupSrg18p/4yZ+DeYFbXOj6Ap81WdVP7IMGBq3yS5O+yXwAKV4eb23SOzrgGx
TKgNVubAdHAlMp9k7xGzLuJzmVewi9AfR87ze+/gkCFR9Rnty8lhP1fQowbrcW7VtI0L8EMAa+zp
b/CBauUn5L7pf3XTfG03802EAPwjMUGuCOyqn6+L8mrFt4d064sPAg/j8qMqP6L23nsz1nMZc02T
tZ0jnYlejtAPtIskJ2J6/+TmzmjABTH8kU2DixVTTvEY1vLhTiVzv/6cvwgOcawWf5AcxnTro2ga
yc6G8oRHFdzrOCuq7xGmKv8kMhLgUfZZR/c+cCQSBSq3bxDFL+ts8Yu1D8QU5pGD418JBLl6ADh0
D7+xnq3RAB5aJmDSurE3irXlyec4hZUAO1nqSQDwAvncvS780aGC2upI3GMtZmATi7tmHZBF2a4R
lbSmgB88Sx99wOiFlo93q3ytyoCpzSJtF5U5V/VFLdyLWGHl5mQH53S4NvVt0G/D5I7FuRWPD7Mc
WccogWKBnIINqpIHU/nHdTQdZPzQtsIF4TDIcvAe4FrHHboLyQCNt3qyifs1vnZA9ox8fvJ/SmUx
Rwq1HRpPbDa1/0fYme24iqVb94V+JNPDLcbGBvd9xA2KLjF9Z9M9/T+ws0pHOhdHCpUyKzP3jh2G
tb5mzjEdEg9IUCTxIHoZ5/m0E/IbSVus/NHboLQutNen4PSgvR70627+83xaux3pCDgIWtkq7xf+
V8hsp5FG9Xv+g10emZTer0kMV7oNSim071WxeGbf4axTFm/JA4uYhJkO2od2aWbL9BxYgsSy9nQ3
TypDjHYaR1ghtixjavkahpfQAS2Qht6Dg3kyFwJ0vnPygqUvskS06WM339YsWIk18kHMsBxCOZnc
V8KwKl/KSV/d6OpWxOlhD91FDOdx7OT+paiubXTJ+SrO0sOuSgerS+c+CBFslhN/8d9XxvDneNEw
q92vz4+arRWezWl190qJUn+k8mZ3uiFik9Ypzk2beO1YPWb+iLlZnrpmpyd7EXN4O0IUNXX3eO5w
0+G9KImlR1vVrTLfgwvG6AoXEgxi85BmqzjkmJ2ilUi1BeSbXBhDjxRtM0l2db9PbCn7lnVXMmYS
tAmqmr8y+McX/urgb2h/A+APOJ/O7AGiDdl2KYECx74h3wdi6ab/IBGzkRiJWH26bfvd9Ye5hgJP
J7AZgGHYWzXZWv8PFV+JEUHtoeIPC0IN2VhFNl4UaFP5GhCMtsmojcYbQK2vuXhLjn28a5qdCueF
/8Si0727XeES7mkodsCuIT6L1SnOjm1zeN73rPvUlEdwI81qdZ/l/EbHRKXdvEXGJ8+NOfxEcyCp
SYae8CdVLNw2d4pkQN+kkm7NdmcUh+bBtOQkyOdyepJZLw4/cWyZhavS0cAq60cGGyxkKXCxsRA/
Gl0E8fzXWV10UjE9Nvte2T0swHKdW3iGbd63WbwOOO0U9+G2O+cPXyRmSQtZrkOcWqafnMO9dBCO
BpLn72BVlHy6IvP8g9WxV2zGGfAf+VIia4rO4V819TmOx/BkPPeRP03wtvlL84uX5YF5DT9I61k7
oTpo+cmxihm/ab9D01PVK07wrJ/F0YrsCLSlBA8Xa1H1RPqX0AKgLFfzP4FvM/WG1Cu4ASh/Ms7X
VYkuy5wiGkrLJVCMiRFY2orl4g7iV/9YN5r9sKyfnHshXEBtvisOekfyTsKH8zNM3DpcTZ6WGWHU
Pz/n6M5Ij4ofbvpgOTkF1qyZFjD0p7HMLMRXa5hcfCJgkRYSPgFqdR+OmscCLihPjEoFBuYRsIXz
x9+DG9N0CTsFsIg6iQQA04pX0Bpm9xciFFko6UzTVCS7+0WED/xFDqYWe4Kd1HBAjpZFTDiK0S66
yv61CcBX7tLJqINLqz16gWr6E/OEWDWAiec4uNOj9U68b0t1io7DkqupBqhghprD/AIqkDq6vEAl
TBik8kKbYA3XFScr+YyHg8Fu3tHCK+IUEhtxF2zGhpMhmRdJq7K1Bd4ZMhTNzcTc3H0qMQKDXo0A
hbxC3dF5ZAQgWGnJSVqqkHSY87kyu7+n2ye40lzKrEAExDXa380XSavCyyY7So7+k6mmhO1f36jZ
3oeLQpJqf0m1K9EmHGbNzkz2bz5rqO2SZN+9jhaf8vDjKV/TkLHwMUe7KS2KRdnCrsAQ5Dqt7nSo
p26NxTMd1ltdXhNeybHKEDMU5sPE6aIFdHo4b7UtfLILwJ77tFRk/4zL09l1muDb/awgoEsrsf4O
tJ+h+C0pEOy42OYvUEJUbgikPnXCkb1gc99Pv57KtACLdUwfe7HatfdNSQm194XT5HFVu49H9wGr
MPlRyczo/vrrGBL24Gc8AighIvSaOylm9wQenoumjJoIwBMAlm7kgfy7pP6w6u6om0cUNuR+Tqbm
Y/5jTvsPtjPPWaI4OqdRSDz1vCkcCssfkusawbsf8cyhEzdY30DpAs0hL5gKc7kGZ31jHQzjMoGi
96EU1uFvZFEpDp6/d+AntSlXEVrxFaSKeYE7InWoRGfWM/T0zFVsRb52zSUCBfq6VagkuVW0E/n2
DyvmH9MiOAbLkfqfu7bXkHhJU59rOgDDQiHMt9xCuffSdsz6ZOkkMc14cZt1yoJZmFw09Tou1izh
sZRtElEfJA6TGCjPa3nedhbd6zsAgtnMfxtwEiwQxDCLsZCfhQYTS7uTQZKfRhOAv5OQEioHhnM5
jzt+i5tPRwqgQF6R0YqcJAWGV607fP2XjClnjJHx+NAPZr1/iltV3GhcWuy5wPn+2xw0JD/2lya7
JXOe2EezK5pdENu5MVuCNp8cDPxTA3lFnvHhg7g93asj5rpI36tMDFf8JPvWhS1o/T0W6RR8z1vu
QPXC9u8tdwAzDJ61B5ZUIqQf1dk/M+pxMdvg0k7y3Wji3D6Dw+qHVGi826qxScnucDin8GoDva60
kQASsA6o7OG12Z8Jd6QLji7tRTTS6/ZDSVeNPsXGST3jZm+YJyCJ6ds2CayM055hlU310e62p0l5
iIeT2V+G6KMQPjrlSxS/y/iH/TbTN+oemS0Vf/6xAHpHY4BVwqTwJlOoGJZHiyXEM83OgFWO8tEH
0XMv+aiojKKWJy405CzzUkWyvQ3UTRVt2Z8q0cZ8YBZZmxu4uH7BoHtzgHPRlUcSIbFs/oYRY6M5
mw4tmx/0+7bweD2G58WE0vhYW8F6kpEbvNWIPpr8mea+2JbdR2gNFmIapX3VcApLk1FMw58FMU33
sEzNVSLkx67SueDbStCg8rJslr1/4OPaxQ/ykjdKuDHblWZDotTum0C0FWlaZTsnRQgCm46hV7i0
2CyPJxA+AjTPbysWaRgEcKxWLQ2/6q0sKTzfv96RHM8XdKN8QTeQpgDdkHILecfAuPuJaMElVqmg
YVoaxiIwF5tNnZyN4SjDd+NhxfiXbNNu54sHYZgZjSMQ8vNbgyeerHBVBN0Oxl9zP77Nf9VajHey
tuu0XURQOubiny768Zs/LlrBIuNllq21+4c63AplpJeLIJQatNfrEjv5QgeMq7qFsHwDllGB5jhF
y0VqkYlYOeE8neCVJ8/lN+x+8/4nSr7V8rNBynJn7gOEa85M4B3lRp4LmSem+wiJk53GNetuywNa
frkQOB1DLhdm2WT7mGw30ydwAA7ryTJ9MUjEeBnv9AmO+4WYLEzJAV9D3qR058liUD5PORs5RHDA
UGsuNMbH+DWGlxMWqgofP5MccH7g6q5snCfQ4juS+UadOVqgTHYr2Y1SFxYBk1ls2MAIjlFqDf00
QcDJMLz1Es2bYXU6EDaZYhGSp2W+1bk8cwZWW+oJNGXEY1V29FxlT944j7gi6N56OSWUE3stAvpe
tO5ML+kaq4WmLVaHSHG6wnno8zuyiXXCfLEfk5Lvsdv+VNn4zMBp4arSiEjePPNtn2+bYSsOW4n7
uiD6ciOS5XoOknOVHeXmIN732GvK12PwgHK2l9JTmu2bdZzfusenUHyZ6XdRMga030ZlMVgr5Vpn
lMAzMg0KuJfAGw49dXm0zV+oQ6MdUYd3O+IlfWzl5AacVRTPdXPKxLOEKTRbWYdCnMUNfkyW3C7X
TKjPGITIbBJDtvszubEpXQKHzA3nMGh7hTyrXS9thHTz7HeVeVX7RUJj/MZQuEwRlNf92OoLzXAy
JIc1PDhbwA0j7SfhQQuh+9sKGKhxKBCjO9GnD9Bw4uH+OJ5qXjNXNFxJ9spylWXru87WmSmyhXc+
7SyATaZ5qsszwKbMPIFno3ULhIMwC5o1LO7DnxmvM5jcE6+mlSFEm02Qtgh0Jrk2+9A32thkgTNx
3jGMDVf5VDLOLNCpLDMrahEjzqyfvrRxiklT+E46x8jBIvJ6F9UHUosxZdXVqC4viQ6RtjiPKn4A
ybSuZ86qfEU8Vmx99EUL1Cpakt+RlVMD3c7KV371/G+i/tY6ak8r5vEtPOXpGuyazWX24jkltLQf
obwjFasa9iZKeZPfmuto1GYkl8QaAIcoFK8hrocDVjCoIvz+GlqDBE38BznKT3tVoEGdrBEGpMu2
XK9+7leUotPOtDl3WVcu5E1XHMMpbRm9dA7RdYTQcZ3Rj+vnMlxlwxqIbuLv+NX1tb4RQDDgV/og
24HrIScFEm9obhvhpUQfMnQr4YVnGQOTQOW/GsmB+GWmV4lj8XKAyuTlEEAJim6DjxdNiXnUilPz
z9B/Pn0qYrzWHuK2t4dETG1e70h2eb0nT3fz8dCsaRXcZOSmZC/dQvUySXCu7xhdhvswdGD6Mtry
ibACsLgmo8mQZ748S6oX4kWZw+bUHiObU7Oo85faMisYsdtRta0ea73d3G+wRBuwdbTRM2qHWhhr
BzHEj/MRkn5tfoTxTAYzR+61sLCV8meieYIy04rfoPhjf1//9M9vIfxqlQ8pvQrJuSZ5U97J9qOa
VfKsNWeYMkqy7mnrOXgHBxDPWyr6vt2QimLKyLjjnDAmzIB09lUwi7R1MCYT4QwdpzIWiBq+0ate
snK7LJUXxvRuP4dbk9zkZiwZDZtrPI4gbVitdBQKBxlRE+3b1o1BJKaLZ+s8Sxs3Mq0NEcP0eiQi
8PjUbryi2ULd+AZL0WwBBChL1nFr6Yb9XfSPeXXS+qOvIbkTgr3JUc8dh4rPt7jl2seifwC7cszc
iVicIY9ZGAVPv9sl3gOfRwaIbW3id6NeR/4PoY980VFnAxUgRIMK93tBMkd/FSKHiR2xvdpnWU8D
NFqPjdxaybS0efsGDlabRwgtw5PV0nPatbYhrSblGrujCbnB+jAQdTxcMFhd4nIF5eZSANmMjhm6
z/kenILH/ixJu3NhwXAIhDP3QbkdpHWqkhfiVZl7Tz21XMndemIl0i01SHH+wXMRbyd0QIxxnlPL
SeoVybEZcbK7Hgh3tHxK+GtPagNG+NLF19WHBmuRjb2lruV+IVNljNyh+sdojl1+ifyrEn2CHzO/
1PIHQ5WkHpBfYBzJtcPwPITRofSt/Kdjhz2bkV5psWkgi5r70WmKY/3cp92GkItJvh8Y1JADWc1w
cIEsYvRrfqJNDSosG+MHKpLrBe8aSe1LVUtX/DaIJl+UMJ3klvXirfrgt0X1gXLj+Z0jvDJuQ31R
L+RaxADoQ0fy55PaCcrF0C3yYpnabbvTmNGYe4N0GeXoxycFxXB7EpZR76L9SItRV/kmMTbNMpUX
6bemrONuJXI+q679K/Y3MGHpd0JmsTXNnh9PZT0l7Oed3FLwubgmfvXYez686b3ZdiiQfk2nqH98
4UudfMbNLZTBO9gF/YOBqfHMydIUl2d3jXDzHGR+oj0e/+NVFj8G95qYGwIoXm4eErRjwU1ZOgHi
e0mMk00ufNXhlyB/5OUHXSnhwcGmk9Y+nPTSq59EJNuoUo2nJ1npfcU/HgEbMoPzaPTXKiJ9K2e+
SuU41YtLKl/k+CogxkzG3JCmO1fKiZZoGE377kxBE1nt0CoreyPY9caalKaJzyrz1CWomK9ErWbr
yQKASPnKXy3lc1Gea0iF5GtFJN2eQAexJrfBaESKpbbT7o18lhcd7tJgAfAZlw2J9bhs7qTCAy96
hfKywrPRGkVrsN1BOtJrKwA/0Qk2tPHagKsYf0K6SLRJo0P+gvWB29rnF7GDYX1BGoGBHrMOjqLw
n4rrr3bp4kb/A1Bnh0QQLPrsrTDPrG8sy2QWVNO7MC74cmR8uZdbdkUk+MM1nBb9TW/B9nlzHDAl
POqlAuEHD3tjScraB4eqTkF8mJM5GgaAHEzuW+xn5ZI1mvGZqrck+LoBB12NDKHPIFgHnAP9OBkh
W6lEYTpsFd1G/HJ3kLQ328rJumWtLjGE9U5auioaBN1VwrlwASMfsN4hcpko71dzELIaV8ZcdYG9
5HR21dfXnZGCJNtRJTAVeiqzuJ+30qWtb1e/WDf5SPFCJ9nMomJXT3Y9I6JiN2MStqwwNCz1xzdx
5sQjEGc+zO73fSCRdriNqo0Iv4jlZuMJ5aqayn99CDxvX9y3wmVOECxvP0GwiEGpOpkjkHRG1kRA
OOEczgQboCHCoYnsBYUGW8xj3h3j8pRxCVxqvBc2KGpYsaCozWi5+oigl+QeNy5Pfr2SjO/k+f3+
np4lw+aTbxXqKTcO6pTifKKR9TirAF34c5I3EXWAlcwRYJ5K5dwSN8VFOWFzMsZI68OtDIkh+SiG
Wz6xJiH7gQ3JDw3p0xep8siMRgLWB/DXr/pvG48m35T8AadncKF4sbCC35cbx56NOC/VAC4e7MO4
elH4wqTvZKKHdozGph9VUmNjU2RTyV95didtkClBueoC23uCl2LDzLMyUSyD0A4uuPqAnID9SgNN
AlczfOJ2J2i7kCTUlcRRz6qJ+4dMSQnl/HFjzWSkBDSir2q9nWxMcX0nCPq5Qi9abirLSFZAXdq7
V03c9g7wAZjTJp27Ysegc1Nr27TdVdQdXhqswoDg85XWk87rLTJjFfH1tGPts6k+g/sHecn5d9U5
BYHQaAL1eYx+9znX8OJpe7qsRzYHocKfDZnt0/J4Trn+BCKlQHEhLWXX37CavE+9Crih6CI4RWuC
Fykp1w8gIjn00I006hxJJkHlOAiujJVCRgo2qhw7AltFVtPLokHwOcoc/QQdDSw6B7E27ryXz2QC
0K6dt/Icnwnsv/4sFzaWl2LOql1ViGla4i+NP9fISliOJ3e7TJi/LlU+Pre83HL4OW6Qey11Xu5F
8crAN9x5L/Q1Q0mJqAU659dQUjcW76HkAHl4HEsaGtvZeZLNRbA8Jpk48zv+lhUWl4cyfYrLzFzU
4oLzN51XGBdxVvFFPE0HfGuWzgzTTolnJ0GB+5O6F+qCvB7geZlYUaZ15FbYtKJp+pLvqNaFHEhk
bvyUEeAjgxv8YTqIl1z8kPN5u1CKmcA667G1BVtvPib3j2649eU1sPdltEXR91BAGm/QXRkfQXLj
wTefJ9naN/qsJB0yLKlD52iN+GYmzPQKB+kdGixB37bM00Via9fIilBzsOi37WfhgNGHMp5HCzu+
zx8fWukZoDpFSuh1y1CJ4W+pehJPQ74R+43NKYzbWOs+n/X32hNfSbKa6DIXDjaigaDuYnbXTr4g
/KmYsNA+GATSwImkg+BItpm7GQiJOSqUGQd3uY9BHidHxA3APJCPvclwyqefbqB5wEf3gWySCtVt
O3PUMESkt02xuD3slm/ERdzUL0rkJzjvZFBcOeOG8/jPKvsmysyCzgicgkME3sjm+g+/U/1UZVND
dprWqeYQzdAczUTiyRfI7kTGyKyxy6W0N/Sp0FoCQOVVTzwwqLOp/xwdJ/436cB+vM21bQZdotvr
cHxnonLMulNvnuT2FMenQUZndcBQrgTW4r+40pAeWOAkmKICjfdNvZ3Um0hbce2AL/GmIG9CPoLS
NpLxO8FiSMxFQ9mVkrh4utlmSL7cCnEeDvfgoCG0L9akcWcfyvMLWDSXIUoORvOCtErkFapvbHL5
fS3Oe/2Gm8HAS0FzXF0qOFsEGomLKj5o4hapFFxaBeXJaVCuRnmNokttnIbmZOBrlY5c20bN8nZN
EBIHn3dHZnWOpnvF9wA2CguT5h6xv8AmbdlKiwoslmU3gkMMYrtv92btEDvaIrrXTZcNOF5HsiFU
f96hLGzs3ukPgkAy0IyD9fHHT9JYlek6TYkKXwfH3kIaXhkrqB4qA0B9peqrB9qLjoxHBqKLXF4U
zUIQnD3OCn1m2pL6qfHQtutS+WrinyT+eQ+1Hq/8SSXeC+GuZwv72HDDsBVWoTyzRpoF00xxn+ST
mgvM0ehT/BX2niMr0p+dmu6K8rszd0F7DPDBtNd0pTOjCtZsaib+ekaXmhS/0u0+fGbtl9pbfXiI
JxvSKau9GOwZxMHGUFZ3wzN67664aopfbNmli8e0URCHrZ/JVmp3gb/P7scMIEN34gcheZ3Em8cI
cEytAlNucjuJ3mLhF7NgvvBXbLm5qXPykCeE4XG1JVNrV73iljIUX+HyagF8Z5iC0ERpjibCr2Hd
/jCFZFas+jsGCowaMBuQUYOaw+ACQFPGjktwx+gljJ2pVU88tbaAqLBKq0vbTHcqkEogJ4+vPice
7RLztJHVpJT2HTEphcLMkKZKA7V3hY0eOmK2Mbuto6Ye5Q7/1jCsDXMN0KQ5i815NalvonYztVum
3xr9Fjxv0jwrkRXu5MlWLDd9AC0aPqPX4b2AwMZE1aXtw2sHQZi2700Qvs9qc3wRW1hw9VEQDqpw
GISDOMqR9sNjmyibXyJS2Kcyl3M5Kwl5aJYaO36EG4rTFs6T8ufH//LeTCqQwuTmpmwapcX/E+NJ
6beCiiRChTFBqtxX+/zI5as5NXkxnuNa9ZG5O1IWZ8gK6LDfiK9xBxci4oKNxVALS+SoKA7+QasB
w4GIHWMrTfYtspgQVvLKGOjkNk9z4/fbeNimxW6Yp8MUy4yOaMllITLvyYHzp3jZ9T1oFjV2mStV
ktvijtvl1f5jlWQzgVXUT2B+l+a3EX4xm3i6krkcvv5fVjda1/uCMYWuW3fLxFabTQ4fYUYgnc8A
ON0TYZK+IkyCmZ98m9LXoH7qxkdjqUR79besuTS6dWfHuswfW41VPr2BzJ2HcmKj/Wbiiig4YZ6n
2L3KWVKMiArB2Pb+LgQ9laCtotk4FuVpmJMWLGo/iFtKusHu65F+Cs9bXV8mM7Ralb8MuR45u0sE
NEU9nhrPeuULmH7XbY7LYTkFEShZb+elAgbzPkaZ5DpS9o2vbqGRFatwGI0ljbHiKHkzgYACymwe
SIO3m/sS007xH9POMxghZrqxcv+RvvG2K2Me4P69QtHKfTO7+ppvxbiqRx4PfOwkXhjVAi8pQzDA
fWT6zhgdDPWqmyqWjvip/b+SX+X/xaKGJmMaZG0qigSS2hxhrP/DiB5kQtOJE8bLd2P77Bcqw/If
7OElFfZAa4KdGyFT8iZPk1Bl2QZzhv88Wc08DdYwzUpGGPkGpllHHzFs9GHzeYOFT+n2zD1Jcjub
jMNHfP5E9eKzsyJHbQxyJicnvu8Jcm7KrTLVSRzQ5vNtEh/Ii51UG5ULEl7ouKdjDsWeLsLrEzuN
5mBZDq2TSLGBMXtM4HwWXzV9ev4VyV9t9YnAoA5cXabMHpdDPE1Nf0ib/e6URVvlsWXvg6fl4WXl
9b+BzXE0I6Y5cJDnsHMhWgTdF68cAeQv8DLjmXokMr0pIvoasjkTcz4QTuyZxQS99t0JD1S0upLz
NSNR6Y6Ngaz1l31twi5WdK9OEx/pyzQL1hKMAwQBfOgkYxQ8yK9exxzGVIyIrB0WlP9yD9T0GDfM
Yp0n7CNoNCIQ9Dd6I87mrTZjDzG8Wh2AjGwhAG+08DhfWwj069ih+OrzJXTLDmrQntSlIj/sj/e9
YDPIil+DLD9b3tslTfnAkkpY3P+aaBOr/3pelOI6ZKu9Z0gL4XWuqa1D/4LrYgGPzycNMaI+GOmU
rUbojQuN71eK94m6U7DyPci7BSQ6zk4yUk+f/ycWSf5fgYfSmPElqqKp6KZsmmMc2P94hKs6jxVT
D+SR7QFDgVIrIBEbddymnao22GUq1ty7h2zdKHo8D5RG9YpDLPttnYOjC4m0ISQ9WilcvTZqcp0Z
1Fr6V198UcxdjF3lH3r1od/0/VbKd8Kwq4UdsN+k2rNHewHu+vJi4M4YDfBKevyE0PbzrH8ES5xj
KUXGM9iT6ZPAIKbTP/wlcjxeEFRd9Rx2gVktpGFBSa8/HHyL0upBF9+CihxpgUGxSQtI+DMZ4E6x
uSUCP0u3fb1e77aIuCHaojFu4p1ZOplOpp2NNpH10jc2vfwj12/vgg26E/AEadh+Gg5MgoFqzmqZ
yXFHuRFM7PZLDL+y8iO/3z7FufEYqSFivILy02HV3GNcReQ6QTAlrUkeUIwxeUCbRmDKAIIiKvsJ
QVKEixIcLKPUfPk8581Wi3cGomWkTq8lT5Pss2TPOpctDwaz5eENGGCtO2kWMhyFc2eRQ6U681Pd
jgS/RFvf+bIDK5LPlXl6R6GhlMdzKB+XFJzeRPRyoqI0l/8UHsJv0v21wT8B6vrfPwPa6gG2Q2Jw
0cOtxN6bmQjSXHS7Zk2Ax7J6LEqrzR28csp0XTU3WTh/m5ame74OkMDrU1cTIfUt78/FY+QqSOFC
RJs4rR62BKe9+cl1RkTaCrwg6ckK3e5rUoW3Qvm82XCl7/ry8gtQJPM53ln8bODCJuY6ybZyYNf0
Oqp3r2yQ/IyhRiQ/wbSX0T31YIzi0I7gtLzja2DWQKUOCviI52VoAKHQ6MVjWDcafaTwfXzU9o35
1ak/nfJb53+wyPSFPc/kC9wmWYafclUr+04WsA7d3c0LDxKHfluzLQEVw3j4RocgeQoknGJF1gYC
t9f7Lb2Y4PquKlg8nQYdPJJF1kYVjRE16nNNtxpf6RKxM/GiY2ey9+apI8ktPKm/944AYDDiAcIR
0IJIO2Z4T0kAhFk7ZrNjB3y1rQRWUdmUL6aZAg4fdfn8US3eLu4aBy+NY19RiHvwy3Tfva3v/vrt
pAiHLXDJx2T3LCjyQH7U8iitTYarrlyK5KwUXlkTAXiYVDtt2ivuoC2NxKMlFzMUzVY+OG2zTbQt
8MkHh523pDvHSH3rwg9UmIhzH9UJQ+NkqyLcmWxyRN7hWgqnTPlU+y4s+4NhzvaQ2gEGVc0CYNBv
4x80bW/yJ30COtjWgdW1DkMRFRjhi9eCVH10xPdTD3caTdlTRIbsoqejP8PqGI+PQS65ac76yatW
2qdejnxZHBQdGvbMgy8rQvpkqYDO/gHys2hnoS3Xn4/6E3uwdJ6YH1Xz0bNqka+9eI4YJI7j1f2C
OOdnfUyCI9R6wZaVawDXx7wE0lluTrJ0BCx8D3e/niBdL//gRPprAndo/o0PV+nK1vb+vXc37xdT
PO4vHPIVMOTXZ++TkSpNo9q9Uy6NZkKaM6xJTAVqhN/lAiNIPCzp88dJgLTHZ8RHzdyMWJ08Gudm
A8K5VxIKNhUpOZb+ERpMItl261N/jA0W0yYR0Ua9g9ADZVmWD5LzdrFM4uNQnLr5oP6Y6o/SEvS6
kXI2XrJ5zjDSRefCPHfmmb+NuzPhbKVwpLpIzgMvVXPopF3NVptsrh6IwzazkchO/pCWVIiJXnhR
hJ4TvrRd2s6ekie+aOOh5IGgqhEcejjj0XYoOus8a/k3UWwQ4Qj5q++3vEPvQROtusorCPZaohpG
XU4fVMVTJd5EDIRuT2aTD0+oPbP2kIv4PE3/gXNyQE7aKccctgBfWKKElThQMPULToNOz5ziunf+
Yuj95M0iG+fGhsqxgMv4F4a7MNzE00MmeLIxNz7gonNkppH3/rXwF/iMMQCvAXB03pljFrav4x+w
ilGP9XjxLQNYs9GC/VA0IHtDjM9iupuyVU7QG8LZAvfWeDFDhG1pW+FUP6NfFLsti9kBB+rsydX5
Qk0+ANJ2xwAgrb9RkZ8eC5B+2L0SzrRZHG+EnJN1r6g74fAGuPO9lp2bTKx7dEJnGj12hGTw40Mh
alQu/gCJQZR7F/eT9riy7uZGy7YTRoxc7KOmgY9V/revMhUkZ3K/HrptTbM7qiOsGUYEolhZ16Ek
RUaqtUeBeZT+TQ/eFEj2RGnfhgcJMUC1L2Bswg2U4tW9GBfiDxnB5yIAlpMulwfKzncT84YvBN0o
vyLlvWohZDgUkj/sfAG6jM8Ami04mmgO+VNY6Elhgc9ArY5SPLbfiDGZpqNCbbux3SaSmx3e/WJl
xqa88Ze0vSR9dP1W7rcGUS/Czij3k3n5isjQeNw3d3EaB8igyFoa5/HAGSQGoCdJ3gk03Y1dk4uQ
X64YNaZtXVrEf7ToqFljscKfle316mjG9uHvGNEL8REuR4nXal8hkiAKJjw0/mYyT+R9BS/O7sgl
IlR2MsJV4hcmrstHTJyuzQVl7we7Ml8zLmDYcf2DIwq/6rnuJ6NgfZCWWnBBmFaEeLytt0NcwFCg
La6OjL2OqoI8IOAFn2E9YycbLkHbsCtkMYbS1seKBaiSIzIf2TtwHUXolfwF/6fs8mZUl817DWzK
DEP2ZjlF0zPko6AHhp0czNVgDsMOsrlkFenG0Lb4pZ/ekZQU9SXC0vWNs8PvoZWL2aHw4qmG3bJ1
iKOOGHmvonRZRS6JK7x1/sp/LnQGe/Lujj6aJ58ZSu3W87Df8MqEoVWB7Xy5UepoJf0gjdFYN6GL
QTZ42r31jfX82c3JGWZ/jJRv29RQLBZvkw+Tkhaa18MB2oH4lA0KkxKRnVL/ubqK4j5WIeoAvSxJ
bMk3aIZmDrkG8bHnx87L8MnSFZUtAz3URqmNJIc9tFau/XIdieuN9ebqDjDKAZTzeRuLnqppsrCm
z+oUDryl3TRcofBAX932G0lgXdwxABIBze8GEUD5oUjocRyjtK/WOM2hX3+JKFj06PWhMNElD3h0
E9vEmlqs+bEk/daP57m5BaqB4CmS9jNApZ++CbPIQezGY/BWuBF4rCRTFkWyeTRNslZ4hHB9MHk8
pa9N/2wFFRYW3rDTrNWbxzHrpVVFHV2uFXjYwI6EdSqsa2FtOmQOEg+j5dYPcikE5rQ8ymyE787o
/WrxeFDJMMBmUET7dCoSDSFvgmjDNcNgYFWxGspcRNcFbti1cxBwIk9c/kzIz2NmLhnZlztZ3MO3
mw5TB9E2gAMie2D5BhzNHsajDEYOE+F+VONYWTXPsy16EMJxitjVaRj/YLcHzalaqO0qDAlEJVvA
nWx3z3AV8DD1245D1UW5U+A4rZYmV6obY2AUdnG1N7E0zoXHdzGMvzEDszTbOiC5EAnxLXRocXd6
dYDGTOgCPIYOhOrrrepN+rW11m86pkYm3lGoAtuGwRGe0a+YpqbYPuUpDxhq8qddR2eznzXqvDXP
OiQdp6nnArtL7WBoB1XeG+IuEre1uBEollZ5ulIVJFuen63PEf6ATdwRUggr7ViAxt4K8U5rdnSq
vrHP0A6CKIi85E9gF3h7byxkbLz5uSyPlFTqfXf5vUdOYMyf8InvY0Gp5DMpn2HqZSIc1cigIIjM
KLb8sz0cL7Z699jZ4YYetxA9xQfj41r18KnSM9Klv6oqG/4tn98OhbqlapiRXPA4s1DEfbyu+k2B
abSf2kA5rjaF3xyLrKA7GK+8PRrEPDwxIvn/hJ3pjptsurWPCIl5+MtgY2NsPNbwB1UqCaMBYwbj
o/8uXL3314O0W4reVjo1JC4Mz73uta7lBuSR9c0gEv0Oqn41kKI3ljcqMhVS+4vkMr5CtdMzTPMN
+clpTQhWmLaEYJHptO+78FZ1mOjete7dmt5gBo3CMY6D2Llh8H5srN/SsB8xn6a7OWgufnHuSrKV
oa8Yb6l2v3fEjxYG0ch0oZCWHjdjRUGc14p/eTGYRWLwo4TQEQvnKHaeUX2zQwhr6ci6g2ZlzTOX
Y8T1XI5BDd9kH0ucXALlnu999kE0SDxYwmH0jwnWIMFxaIQgQI8Awa61cB8WabbQMGEAOfdiJ2u7
oZhLbWf6ootuBpBlXoNUy8qR8m8QCmn9Jdw+fycoYcckxsgbwpXQVtdfsWO4RbFvs0iK2vuuxJdu
/za3+8Q1tU+1dltk+3guU6KIYx/k1kWrz3zG4h+XEUEirqRz2nxJ9ZfUfl6tD5lYyRBybOgi677L
kOzRWTcN+wZhxU/qzvYnzb3fQZGdgkvDvd2B0J178gHuBFLCAMmVJ2jpoZ/zJ2PxblXnHkpQveeS
49qblvtp3MAl+L+hkYb0H8VIs9BhirJiWpouKdq/QSPNvDfHp8G5mi1xCfsbyxuSd+nMQ1NFEpp9
0/Ux4/m7bwornSBWFq84tvEib433Q2Idlew8h34XgnwZXJKu1eqdAgHNDmilqr3L/b61WNtglsUh
eiNruGygQuAT1IIOAwY/ewN301wPp9L+FarV9gF97L7BwpCJ4VRv311g+ETlOcUzrpn7lorslzSI
gFFRNjgfuvUJv8tHbT+AGs7Vhrm1ArMRLpBOmqgWd4xYNCRh7GM+Xkn3VXVdlJHM2cI3qW0JYgzo
RsA8JgHl+qMY39nwC5Kpnr5X1JSaB/m5V72EaJ2+lcaoJ6rYHGqNs+ZMMi0Spy88zODAl2189niJ
60PRbJLPGHn/eSChBBBKBWEl0e0GJtbfTY/VNVvf6KWAvaSQIMVMvOmRgqGnB1VHui24ysFJlQmx
kvDc3NkrEdH5UNKPIf2Q/sfBamVkFw+W82NWlXsUCFfj1tR6+P6q2Hs7tO0xfx70YW+q0UPZjRnV
SyFpRLLhtvX1/Wc2ow8nUVg9r6u+coQ8bKxAdcnoWEHZBp39h5hiBTQljRgFavIWgCZE1jEccI3l
d09PoBL1yqFjC4ux3L4zMrVzq1z0TVqQSnitco1rhNlcyUNZnyMwTwssAHmJbfp3SZyRXjfq5kBr
UCcGxIemR2lNmEPDho5x9omNkWAu44CVIw36ncdGaSXXkP+X39PvxopS8yiTxuY9H2aOzWKDWGSK
J4L4jrEdRMqHLoIV3WivbU4dNT8uDzXEUVhe3neVnQRtr+I/8DXq6u7sTPa8chwVsb1IyyWRD8YS
Uffxk5W4TX+MzSr39Ar3Hd/1TjAE2QDHGxFgVV8tI5zQPFLJTGXOd5JtMugAj13MLLlsPFZO8xpr
lYAYmx2h8zku0F0Mx8xs6S8O7IO8ikzm0QPvJzxLUCVJx4REuR++SCyT5GK3K1irdxQHhzENfzHH
xkzZWvlc9VSD4qZ7ydxV0j5LmYsyEvn0qMTrFGcXnTHAI/W5YtXkvFUZLoU71LbyvvI4wpOqnkuC
3Ym4TvCTe+Qhju6MX1h9tQUY9EOz/WlCZdnNEraueBM0Ps6U9jdZyR5JiU721uNzSpuIDYwjlko0
Z08rfqYMQd7yRu7g9bVkMo+vnnhiRLjy5h7nOb0GjW4mqgnwLGhjMH0wizKmgH0tRbEQxrbZ7LYT
7a7ozcsak4Y8NxFYcthrm9sQiPPuW80X+W0hjosEu0CLqcCWVLvWl1fKmSzwXt/19Dt+/J7GPyOO
/2mNzIwMldFxQf4wWaso/MOK8KB87K7UVkVCCjzGHq3AVNduSbz18qjPkmKDgu5tSABS8MiDLg8a
IhiPJQq1kkVF9o+6oYZFdLUmLuDK92jeJEt2oM8gf0VfufAGXxYyIRds4e5a/tDg41rzp7UnLIzy
0LjUsoNsdn3+VtdqZbh1tptoyH4BgIxZF9TAOJeEBlZiDqd13cz0ip5NBU8XW90itPAgkcr5QaKA
IlhdDNfnIZ/TGmW4sQO9V/usyasVodLYhnR89vsi3WEJQf0Q8yOb+33WR2m3S5e+NZwE+ZgZ+0GN
oL16ab1BrsNd51+5LrNdmm+lPow9noH8NQdl2/ah6Th1Z/e+xWlwmw/o15s7/W58a2oQZBLFXZSQ
Nc62rp8sfuhYOCQR9Qht/Ih6PCBZcWaEqsUA0alZXkrnmUUdZXBqKI4bJFIjo18pGgR7VJd3wjvN
bJJzfVJBAS/ws/d7G+d9jHQ1kysl6NrZTHriiUvjAc9XyBqyL5ceKO8LLwPGh2p0OHLRWmq3/FvT
ndKFSo04larRNd3B/smgLFmZp6XbXDkEwQTOH0da/1+Yztarl/Bf6FymrNAAJBmGKhqyqcwV0/+0
hzAVoZV6XVO9H28CrB/gOHfdvfCssnlEjzMGBdH3CryZnXXpJX9/4mSVkrHZVHawTIIrrJzJtzB7
39fovQX4HCO1hXiB5bGfz6N9u7HAMx0h22CIwNF4n/yhlGnp4WWSxAV2Mj76PjlUVljrKtsUzGbm
tqkwFcJI3ZNaQ3Ozwgd2w2nmn7B7TdlcAr46voeTddQsFvfnBq9NiF/8hx3O85YtQE3CBM344YIo
kB38H4GMKJoEQr8WbLj5ftf5/4hkOqa0UiV/vPqJOGf4n6wCtNX0XGf24mmu++XQB6vPUdj2cgge
JXutZ40O9DWjm734ZUp+jtfjg3oAbOjauBCITDsq76huy8kHZCPdCi+NFT0TEghK4O9eQUnnXyMf
MYOiwV8tF+wSiDEkR8hi89L8uXrB0wnF27q6GN5h6yXlcaB83IaOrVpvLIiH19G/+MuRByka/lVu
gjOqMS0ovHrFsSPXnN/CyXnHxNbKlwrctfxBoU2MdB3C6fmH64+uHRfdtqNv4sHdBgepyRQysWh7
Q+9l9kDxLUuAUxoqZv50Wut345rOTVvXfrvoraDlmZUhuAaxOlusHlZ4nbhGGEzFpUyq6kZb44pq
Jy7/+Y7Suhw9EVfiOcnI0b4lHvZqhcJYdbU78CBrJdsYAIz/qZKqnzx8ijod5q8a82e3Vrq5w9zq
WNq6NQ2j8voOwkHeK++Q0UQnN30ObXjfQplnUgv6zLTJwUd1E2XKKc5X+X2lvQ+pdy2oF17dX1VH
1JtdTTfFejgFUxOAqWad0mNVwYKvLGVvVIPdTVxfcQtR4rJ5VmFm70wwvOX2pm+LMirdujkYyNVk
aYpT8TiZ46kpTmlxil20we4eIK+W+iyIXgeveQOTYqLBeAfhujK4XwizoAn29KeDB+gJbYxU8JZv
ter+seyOIBK/Xq2cvb4wCYKpm5z8fhpUH2VLm2VolDsK2e/OThx3Sry/6hiYzqWrFADld8YQldf9
z3YreeyJMNGuZuMvFJOVPq4eNQfflaGuCvoF1VXudgouly9N+4z7j3h6v2eXe322HgfD63j7C7hG
lgP+M6SfxfA8ytTe0F+T7LIgY4a7biqTkpRds3hwf/Bu9lXbsz7v0u0Ub5RyR03cr2bBf5PbQdWO
RnyyMLUmK7BCdGiO3IfDhx52pDS8JvsgYZlo7uEJEsvJXU6z6M5pN+vO6SJ/1S2Lo9+CF1X9UvVz
FYC2//A5KKsVTQt7qdhfteinyvIOsS/ilDb7/BnrVOapDWGJZm/DnF9w7ru/ENoq/JalPC5RQklT
cbJ1zHSLbkxdgHrdfX8/VQ6zsw6phBX0GtJW4pxdGshS0zwnN3sicoT6Nawbvf0m6K63xDjEh7KG
RDt55UJgxOqJ96gjBU4rTgshuiVLonPP584DHvnE1NnDUV1f+zn9SNjibq3ARoJL+4zBsOuLXIIU
i+Dol5Lfn8Ry8+U0aUjWzlQ2erGhFJnWNNKuuK+GTWMGPZpKvDJYDxo2lZrWg9ot++p+WfosLra2
J76OTrRYZaln7J9OfdsLEv+bVLvBQXn+jpoifFoByvRwpU7VIevSaGhEPk4DOtTxFpClQs3GI8IB
jFiECO2ewzg1Pux+WQi/wOMkDWXuNnVwPREkkcq1xxgTbz9IKr0/nYfzYHK8kK94YHVZVbRpwUUg
WlB8/ijHla1TpXvKq2VyUr91fhePwRNMl+HD9M5JpIA3KGnhhBTFTuW5bePtjbMeznh2qdD5McKT
z2epKvq3DneOL8hLHUcuL4NnmS6OhYlgEaf2OTj5A9xDawC4l2i+kawEWsjq1eNV+mc2axUYxTQD
9yj9G32rOXfjaVCOSAT71H6mR5NqIvVsPmjfcvSnK0OmgGAxrQtj/qRYX+v6HOgwPgagMCW9CBvO
QX0c6Nra4vxO1K7yXaIcvy3lg4QWi3mGSsTdYZ0rS30xlDSA+09leeO0TCUQ1h1wo5efcONQABsK
04IxOOBy/zmE/4Faoci7aJq1qVNPD5cfHX4CMD2Xe7fgnH2VNhBf7IjutBR918STtfcOWbJ+KCvL
mzcGrw0MyjIbA1gDROfBDcz0CypfgCq+4pya9cakxcF8A+iimnaj/Adbf6qJvI//f1R7sxHOKM5t
HKGuvgkYWVBe2c5j6NMMSk5nXXOUCSludRO600K/EsgciYxsq+bbICeJ2k6VjHFdllwD46wgozWW
IuxKTD4EFSFy/7qbv5T227QdUbl42u2StgBjLmZxvlNfh+sh3ev0xK4kyU9GO6ugNi5rbKiarzxW
5m1tvhXV/i4dWg0n4cm4nUflnKcI/bBoL3+P6cNGenpS/QuTFjBND8jEvqkrmrENenir1f74HOdE
VoqfKxQwcw6hMoSGsRnL0CRVGQdpcz5SRipxI8bjAj9GXU3qioJtLC99Zxta1PfR0O0aDH2Q1CkF
e0rBeJvLuztSpzE0sEgYl1K21My/ceUG0DoB7lWcTWvqdjnCx9reqOzfBcXnTvY6Iv8YASaJ9Vdl
/986kKX+hw5kaqKkGKaOFmRJivpvB01JFzXVqkAjwDjE4QoTatD9h7mjz4YTQUZx71Wa3bvQ/qjH
KXPQmTu6MVTGNcPnEf2kPmuu3wDiFZaDjS8cth2bZBAc2muTLOtBw30OTBOwfdlWgEyowEDPvXqa
TSxXKaz5LG084g0DBgldPWRf23Fy+H5Oi/f5N3R9DK5hC5BznMm5A7x4mWzAwd3h6d2B+JE/5RdS
N9ATJIZXWQ3sDxmqgA35bQnBLXVAkSqAIiHI1dNnUi1772q/Y9oxEg90vAl0NeI74dhXCIpA936d
PzijcPqgbrHq10Mbfo7OD3I+S2afH/RPmtCvSwquOtVjYiH/Axq3aU53qEbItJLbmMuJRTy6GHc/
EqzQHPnQWfJF7ZJJQvoEhn7+AY/F4+69t+nhwdpjA1WulTe4d2oxpHxTYtnQbJ/Y4TqO+OBGxfuG
g6LN1x8WAn1JrN9eZzl+cpxN/xeHwpFsftWq2gZpDxs1XanZ25OBANk/IdrlsiaH0NoaPlqeah1b
mhNvp1CnTO+dahAmIZqsAP3e8fKinEdPaJp/KXlLcBGnX3n2VcZ2zMHuSxVIHczA6OsrSpGUBCrm
YsrmvrckGLS7pN0uSOc3nPdDAILlih87LoVihmD+czQCWY4jvLLBLgTdCybeM/XoOammoJuCNglE
ZW0QabRWN7yEV19jP/iiUFmLn6Dp9baQxjloisGveAVNZVqFXxgFeYTB5a+0bNbsAGKpvp3hjNji
CpL6ufM2pZV8BSOCqCs5V7gkrMh/uCTC5AraOmEVzxFbWH6bq/z2xmOpeRPEMztzmkBvR4PgZ4Yz
fvGTUBKP8BbgjNgGzgIQuSxhC9jz61sW/Cz7wMKbjwhQ0L1YcErJJxuhhP+yP4Erx8McdzNfupkL
rkkRR7L0xummbZyWoePF3xAsDuoLmuzdaNW0x0z4h+Z3AJ3lYAPOJQfYEgdm995+mv3HpLzd2AOF
DQtvwFCInTa+J8GL3UH7lJKPG39en8FFOJb3ZE4XqOoFxMEZi4U9hJ+r01df9wmMzQDV9jzc4HDu
KfRcWh5bWLhnZr+q3uzVTbh0dA1wdCXI3uD7+cXh8UT64zFXrYjpWp3W4oRat66MNUyYZ7O+ygvh
thye7pj8oTWAYqhcPqfDgu7zO1TAYT/Rf8YrB/nBw08zFsFgrH9k09QFipHytPeHYYEVLOXhiJjk
YO26k3YYT3F8OAjOVQFw79Kr3rXHUYsexIxLqhwXxVqelobkyC/ZFc5W1mxy4uIqDTZzz0Clroza
HRto+LjGwNfQBh9/THkEVSBR7QqqpLGvEJyQHtCQDPjOvFBxFkE5V4gjx5CRhn3D6hW/Obd++rWL
ZXe7uibijLnozMXh5khdIPkq0YIlIK8eile5t/oIa9uYR7c8it3akcz9YO4hdY4jGbd91Ud8D3oG
DMsVnD+JdVFrkJD2s3jXxLOJs0xdoirWgl+8jKv01dhVt30gJFnuDbWjZXllPw/f8AxnYtN1Fq0W
VyxFoNVh6kiu9tlBIAqVbE/5ncKWB3xiKi8adcFZenCgZhFOqNYFuXPKgzEvNmFpoxjc5kSuqf26
s/lW0SNrycUOMTjfjEtNyzRtWwNvfpzInOCZqxFLS7d4RoiXD4ePaTX7h8WlmMdqOCv5mxW/3esP
uaaCJeeO4HyU4tzdilp4va9ud5Td1Xhf9SyY3fq6kAAONDtT3LZyqKsbgmodm0J5Re8GBaAsVpXg
cZsN2eqwTfUfQ7agHlPvQ4x3wnOXizsr3sZYI96b61sznTPxaKl7LN2DsX3Q+wppgMln+xx2nRFR
DiraungQxUObHPOHIz5dUiHOLf5I4g+Baenr2X7mA4WS7wjBb9N4MXJ7utPlvfahcHtYwH8CJPdp
k+s85udYAEGQRiMRG5AFMaqNihewXu9do7HJB0iJ4SBHdvKRxeDj+hVXeOiDx0fM4tNPE/+3aMsU
rk0nFm3x45K5lvjejh/X+EMbPpIUxNhWo9h7mOvKWGF5RJrRvm0OrMN1/XUmkanQJTJsnrcgv86J
TJ2K4HKHT6A53KRDsXDu3dvj8aEbn4n8q1Ntqdg2GmXhO0Hdumq/bSAp4klkp5fb2sPv57y0aDvw
sVnuzVvBcslvh2wtPRmbglYJjle3Kj16KdQNM1JKyKvzZZekMQ5hY/EsIXMs145Oo9G4S+p9+Tyt
z+W4E4woi/cP7QgTTg9VPWwc0cWWUUIMAzVzDwmVlvTVpBvTCOvFlRKQ9fO5rsr5e45Pol6hNIaT
HmaupEcZP0lk40YJ8OnnHhbGZMNPVlOPYqDSZ4txP1HPVnxxGscoAqUIxI4Ja45PTs/vIxV3W0Hb
moAPC3KVA/M7G0MnczuZh3kwglu6B6OfrnmhRuyq+U5St4M6A/BrLZzBNV5yD0yNdCJlsatZZ1Zf
UPC0h8KUrPc3LRSNfa5Ft2KfjkT2KJXFIDT4E1htXJdg80ewiMGEG/6/65KK9B/+aI6LqqyImmJq
hsbu8F91yfaRFmN5vYte/AdbHljPmGhp4oHubBEFW5vxGuspjmPWwPkcwCwAcbwCmC1UuniLWxhm
rA4F7LuxfgnC1+PKG+P9IZzF5CQz2W7vU6iVu9qMDGmWHFr1nE+XCpqrg5YnaSvxZpsER59rlde+
CNiUCUIwYpxjE8W9/BoKlCuUmO3Cvt5YhLDYlNQbzHKjQKHo9qmGwrjpWaW/tbJv//rBUzSKV7xO
Denr1GC1SyUQjLVezN7NPNksMoz4+xME+zcgkJqLpATzcmSz/YDHvWoAsB8Fqg2nmSda7HmOWGx0
X26+JzCMcJV4iR5JKj/xyLoCWbm05kln0zAdRpoCs1enTr8wdQ9qiFoeiHNh3HuZdp4sX8wl6yPI
HszZYJng2Roxoen9layc8WvqnaceTMRLNYSyzWvLs6VvC0liAxnFKbf4b4ARTfcVniqzpnr0jZua
4wnkwbTfkmM1tNeEjb21lmKy5EbaIrRx5j0pnM3VTWNbj7MDxCb4oppsbvKchF0i0dq9VTJyKxti
TzL4p1Uprp3HtnbVzLu3XvPwahKmr41MFi8MRlynxVYYpfY5581Mlvq5vOtLjTDx6FO2AhLjeC+c
vzlNR37hUlHGW5C2RVWbK8rS/b2j0yqq9MjZa8mfEYv7ITb2Oo9BLXJ+P6uvm/kR+N1jSYz4N5Gp
1f5vP22UenPFoSiRabPhaLCsF3pIA5uaui0cF2YXsVRIum3FzuLJtDoToN0AowNmYvbvbAe4zgfl
kEgnsO8lRhkqoX4L/erm7/GJ/A5QjqfKv0qeATAZcCigunHJF4Ev8H/PapKi/Ednh6WZqiTLhkY7
lmK8hrl/2gr0aSUVWS1WZO6dpsG9PK1QYkno0tqMw5loqWvpfo1a/M7AQRRBk1xmjmu3eS9XxjMC
SB3Cm/p788a1cjSUQ5ox00cCHhKKDsHnvIYjWcMm/Q5VoOmZmz8fi9HJSRJNfof/kXObj0GF31HE
AMze4vyTO7ASjPsSRAIjCD3SesgQcofZTm60Y9USO+TeY5yJsm9mPisNyAt40fPkQAKIXkrKRtDD
yc2mj6MLXctSDr10IhHrwdl6QBVYyNKpMs96zuTyLtLIbKvL1lXri0b7XPVRFZ9MLvAVSDLgbb6W
609C3hoj6CvkLVNKvOwnFLsoEyIlPQxMqXXhuxOVHPj5/CfOt6ePx2Bk7MO7gzDlJluDSZIRMQTs
Tbkk0+dVfx+mRacdRNymcJL+LoJK9UjzNtl5zN/CKt8wJlUt7s7LtXijRsfGATC6/KCAp3qXPo5G
nI/qoXkcS+AEAidgu1BOVn5+uGH3ojWMnhJ/3cevKvsasq9M/ciwImiXQjupIEWO7AIZoRfvVQmZ
dg7T3rqZc0mYllmXMC0D0+hZDwKbQdYEZRJ8GruKCN6rrUyaiRNi4RdbStpvIfieOHUyrBT5jOSK
uphGKcRnwh7sJ5iUsYIh3b9Gz+G5FWJs/cXXoB20B2rZkVdYgpzvuH29zetd7zHMGm5FVhOHPYxO
wAY0C1VBrJHr2QDBGMg8E0koaWR56+7vvf4+yR/gtRKY41dnPx1uk3unhkPc19mbNRyV6wd7CnL9
w/ci9tg3AgdgQ2NQGKSsgK4J1w2r2XZB5YFJ9wQ7TeownPiPpAEcL92HeNEr6PvgNJDDvie8auk5
tiKqFlJEC2Rx6SK2JQdNnrO6vGopnVfQ50WOsbj36n08IfrMXxRXPQ0kWm+LuHpDtrkoNsWDl9Dv
SWSh8HO1Z4zZuM9Zj+BcGBW3lVEVOVIBFwGvE89X6Th9ysNXl9lWTBOTrervBCXYfydhmn61G2aT
F3FboJGqXd09iiCrqAdmoR6IJRYQoeqgIIpxMLtD1h8+h+ww9oBKDj3GuDULh/ttW97DbNiojswB
gyvZp7yUwEZWYPJfVabfmv5ipPFsE9NUPMHqxb96yMpjR7T9MtKtWnyW9ByWn2D9udNpB7nePuM5
MvQTxrvF2zHeqs02RjxBbink9QCdFqaBl23FuWGW+0p9MqQLhbNcWs0lB0RTfzxgcnnPRdZ+39tv
uf1OrV8KqJkbXAy7u30IUIiCFv0G6w7Yb1ayvrYwWFaoe0aQBfP+/br+aftOgg5GSLUuMTTDFIeU
I1IaFI7lFiZDecn0twOyFDYdLJILIBCO8m3YORPYzAEEl4HcxjYPcxvQA8VaS9mGJoyZugHu5lWm
gp4j4VKal/I8folT4NZDOs82rXpQ1QU3kvYZiXypBSt3brhtdobB5/TYRB01VLjCsjeJi6UJ8b/x
0K63SrV77x2gg9RIc1yZ0yw/9SUd9PQdW9QH5YLWEQlKMc+0FxLkknqn3TzFOXqiN9GPkUlpdoq4
rZKtYKN7r29UmL0UkFGaFRAq0G849heyGTX98Xo/V91bl39IHM+rXzIsqTUT0bjKNYogTOi/j5Ni
nWLg34vEsyas4r8eNiw5ZFFc7Tvauh6+QM6jfM/OWY7x9NziieN8c3iATrzSJRShPqNBR7y/dY9+
PjJSJNtbDz24FDZMf/IRM0/fLaEMY1V/HKQpxEJUSO5j/JzJZODzYQB3X/SJi6T6aHE7SgBKGTof
3ZdwbuLBGXjKaYGOvJFe/4gc54liMfGt9dm3ahdOB9gVMhMw5T8y0yUOb+OLQxM/eB5HmAdxM+BI
wZspLLoJZ+yqwMvFpsqKugdc8WcImSocAF+hvlDrzoSabaJvvgcGl5Kl98uYdHvn+3Y2jmm+Ua37
mKDgh5VufofGPUOYcwvqxE5/Ro2AFyHC0ttV3EW951K++S35QB6Vg2A/9lYGnmaD8q5YDPdu+/I6
9WwM46ggxDC62GtaO1NnqB2g5XFRtCB6VpqHMsRsTc5/2UxuJtj2aFAi4MO4nqUaCwosvFECCYDm
1o9roISM4Uq1HRz++XhyiuQg31bss+whdtBQoOKqsc8mAYTj1K9eWhBWIlQrMHgpYwNiMK8iAA5w
roO5TVadHZshQz+ocuusoRutyI87BfYn+qV6KhdsXUP7ca7CCj9Q/diWpemN1Rk7uyEac5DDMAfn
dmuIRxId9TCDzS/D4MIGmF9u0vitx54KxxENJmCMCKU9K7dv9qbV8a96Y01USnug5R7svH4v/q4q
YIj4no784GvY9VcD5ut7Y7kdW4EqB/tIsDeB0EVv3LpjPc4V4OPwwqBGjPKPFW8aGnoAe9lDtYYY
IO6wfJHYBdutMdQMQXXflH9hHAHFRqrgHwmXQDG3pvCp7Dc2ry58zZ88tURcZq7EgI6cS0s21UQg
FwzES1aUXflXUt+TZo8VHMR2DIfPyRxWMHdpRgxysK9HimphI1KZxcEK1iOXJa/5DeA2ul6nLlqE
a2FxZZ/kgGwFwAmylYiJUf1WuC9hpfRo1wC2je3bx1N1Fx+MOYfKjimqirl90AV7NI9Amvh7zczB
MRgXtXmeVF552wKmIK1zuhVv33W/jHeszw+ldWQ3eLu/P8mMdsijn3HxqUw27ZPG7QLJSy7OlM6W
viMvJKebSEXaQuP0rg0E7N6uaPqAMnr7p4K9W4rz4kzjBx9LHfBwNl50MNp2PwYesHtN3ufJvkr2
+Y0WCv7Su1bYSt5DIO8LZwhb/ocHVYwvSZg9737VrIkKvynX7dwmbNqgILC4Tf+zr4wfc1gjS4Ls
91zROzhVxavpim2otnjJBvN9uL6V2qmsjw4Is5e7/Hbfx3jNbBYx/S+but3U7VhBsTLIV42dKKmN
py7Vg0rEEQTB1tFJc69JB5SqCFbPG4FQYXpXkf2KBeEFjItgs6lqIlTToYmxJoXGurBZmqpUjlQf
D7YH8mV6vMUESpULr4X3XNeA3mU+bN7BcsnjVnyl+PlrXFcpj91X4KAWQua0WCRNtW3sQtjlwtYz
1pO45bcaB/QjMe8+Pwg0IQu78bbTXlLOgGCAiB5O49Yc6dw59BQ2lqcYrBrE2kWxO1tlcBM3BS1y
D8Dzc1topQQqvLBhZw6RoXPbnB3Q6WPfm3tp3JdLwKXr7BGlxlvhQroojBC0prDB+98DHmAdXUeU
pOCY5PKn3C356mADOpW1TeqdJe11i/btqCRjKUR2jocI455PiKSg6aJckCMRWA+aDA9nyj4N5SS2
J+sK7vGt0C6pdhKqY8dWJ5ChMcxN92sdzgJWwEeoD1vZr6yNMc7ijoY25eTr/rqvrX2x81nyZve3
FG/LttCRA+xKXuhaqGohu100sQGzmi+luS0Jvjb4g3WB+5L8uU/fQjW3k5yS9ogDrku4sa+udMgQ
0ZyBX/fb2yO7mN49SJ6HutjXv1By6nqdc0aeDmq+r+47UwnbBdSaZ+dOpe5IsLuK96zDVEEaGX+Z
5KnC+0AxIgg2IDYmtzKBsOLgGen3717y7rzzqScIxDZIapbTpxbEcYXN3K0EG0c50XRFJH7kjOnp
vv4vE+hL3vkXWxoDqGapiilLpmHI2r/1M4umVk+iMFReqfvitLJeuBzq3Tr10DanlttKc0lvp+EW
hmGqHThXVrdTFh9TGXcZZCGCCQFzw09AnJJRcuaThwOMjAFiOP7wd+N2alaWTfgdHlC9xb5dYOy6
/SMhW3L4IxkTr+42K1YSrn5x9akhsVSeAOTLF894MTCINr7W+EW6yptVuRimS6G/6ePHNH6M98+6
drDWKtZHP3yALRJ/NfLXIbGVl2YkoLW+NCOKhH/WPcBEcACRWfxpI3owo+6S5CDWJ1265HV0e0bX
G+L/oS2PnjmfmhcUMNzrHZ1BWB1kIJhJuKHK4ecWcOvWtbkipTGbLO7CevBEDnlilEhRIuw8p35Z
SCYXyihvYXTMJIkEYZvm4e26qa119l58r201oXiCVA/00VXnJNnyeVtkDOp3SGH4IP2rhosSTdbN
sPEb4RFOTJgYoUYnS79TOOAVUV5EiQY90dSZK9cGjVDN+vbrOXhc0xSVoipqFEUlH3F/0aRj0+85
JNfrJ9Fk2Zd6H3/T+F8uL8X6D3XR0kVW0BgeTVVVLeXfQgma2VS5ZFyvHnn3m7iMz/gN02lbTF6t
vU/OpZ4clqpoDCl3Fwoak786+ky5NIz5/yHXTvagZ0glErbHwaemu7QPHxH4rBv1e9aaKsPMBNp6
IeTeUBL1crVx3MfVJuPaY97lBwaCHqcpStsLDOa6JBaaBH9/O9chaXaoobAQVuUXOL5XcDx/ULUe
PBfukyAJDDUW6GBkS65phjhuMKmN7U+cnXPuRJVIf6YzjL+p3DiQ+Kj247fdGMSfiBmjo38KQ/AO
9BaJ5NU2yCemOka0eP2geC3fMEz3sCVuHJtDVQzhJ7wmf8MOmeok1vSTzcg9EMtLQmZLBn0+yrqF
mRTiqxe+/hfKoKEDCud7csq0veL+wOX6G26vRc2WBtQY7ZWJk0q2oPJg87V69TNB9On6lq5peSk0
txyilEdDH0l9pAv2lKz7ZP1D569e6B1aj0xMaDSACCqX4IaBr5trQX7MLrSEoRhjs5c2OMqhFT/V
BacpzkjxcJT685tEoub1edmSRPFPLYGGkNT7pkT2MV9jbeJB+9gLf3C/4AsD52TwNJb+gB3HqOWx
p1K4XhijP9/kieQHByqZladf2oTQnNhaCxxDURo0234Tby77V3xSBOdkg53SekMO4G0JDBvEuQkf
lSnR5wBWs+zvbW8JT3vqcB3POQW5dB7SXmE/c21dG1yLUV0a4f8Rdp47jmNZs32hS4Ce1F9ZSqK8
zz9EZhl67/n0d1HZM+ipbzA96GmgDaqyMymefWJHrLD55XUYtQgNSrBp8V+1W00Dm6XiLzpwK6c7
DCYx34aRi7V2Cq4237Do2sD/tCH12GwHVspEQBetS7zk+r0Qg2rZ6c+pRkV8dSb+LMGAccb64rq/
NPHltZf7i66fy+AM62XG/XOmMqJa2r9sVP9mz2OiYiszKMsO5gbrcsiG/+osLVb/lmbrdF2ma4rB
i3ad4fOjSqpdgyuSE/oXrIZdOZilxFJjMhhHozyMPu0AKvvoJQZpkW8jya6WW/gMd5wmdTZTmGRz
6y5m0C/WBhJjPu21Xant0oh+RxsiHewzdTI3hFVO57yxFIk9L5TY/t9nmqKbrCz+80zTRUOfKJqi
y7qKuPrHSiNPpNwZ0nThc7PLZmAIM8RLNKXClrlEkbVe4bFAEvPaLcg9tCm/tO+q3EzpH63VpdDt
Ozrfku0dzMtRzWYUB5YtJLXf2Kd5Y2X9EQjc5NiZXGXAdDcXqDKZNOa7GJimkOUUgjOQAxHMMUyN
jcU8l721pRAUc+z4ygjaB4QDLB04SQZnJBnGb4we9pdhKcovBPj0l5/9avOfTb2JiDi5XyIgbu9J
lNK9hhra6lFITv+WBsruBVRLPAPYS56y+MS8KXhjyIhLv5Q/nDn1VdSehdJW97c/6HWEQ7n9rifT
y5SMwYzkEX1WcNdImYvK6F/gujLFALiT3GlqLGr4Oe2hXl0Pyzw/FzFolaXcLowS/s9T819y+ZGw
HqW8mbjA3gz2nbartB2/LzD1xsE6OkWPOpfSVtHW3bvMJJaeNB0GyzK8l859mKbuJSovQnFRigsu
nOBIG9uUrB50gX81eiTj+p3qDapd4IIRvlVhZwRTsdpxfzUc3K97ArYaWhCnDSRRmZZA/jv4nDPS
q76t8Q+HHfMqzrV2ySFvyne1e7j9Qzj9m7KN8RNzJMZPTxrtip7ll9chuRAKL6l3lCz2mKY6G1jW
zc4YGQgWEBehx+pdNyOL27DDwU67xJjEIcpFAXq6gGxN0IaoLSbqDuWDaFM0xQgyw9BpFNwYx8so
iJVhBC/jveTOhXo2HFPMlEszP9E3UHtz3ftUhg+MqDpXBnlamM/vwdkl2MZTd6QPiDJzujhc+RzH
11a9VcIdi5zc7Ak+eJs03/j5RiFPamxSbBrhVoCKs9NwH7xUptzolNfHdnoR8NdQcqxaQKIM/DPt
+rvkOFsR0yz0o1MfBVbZ9bEIRnMcmZG5ZRxhmgv1y0zH6E0gWH6yJqgBzgV/nJxBX2I7PKJB4Xyo
O4guer8ewNSwhWHgNGVs0Lbnu3MOd5zqgbvgn/G149is+k3Wb2hg90anZz+BPvRqo2fMc21c2ZjX
+kmVgcPNMfX/75eJpP25odFlUxY1faJNJJPkhjFOOH/b0LRJFRWO2BB0iY9Qmik5560BAI3aqpa3
xb92EKF8eu4qbgUjE7aoxs7wEeHEpzX9pae/BnfVeYugBvvx9M2nHz/y6U4XLeTRgOKQiCgPDuSV
ruOWX+p31V3qLhl/dJVFni9JOMDPg1B7CGW4rJ/R3O+vE+Umdfequ0fdPXTuUnsvg7szx7qyxuQD
bGP6DUwyIOqoK0ldBTTzgeGVlr60rIKTKO+jLdE1sGVmPnYZuOaKw7qLV5RllsqMxqosXlCDYZgX
uIkcgaL7KRtfC32apgfGYQf5cme+r3S0fr4MFhUhh76thraIntBffIM6tFPhnUh2JRDbGlvJAY2b
7RjrDvIzsW4282V1EaOrEh7DwxDCOb8XDix5xJ+70U7FkrlnO2AW4tLlbnpMsI4Faixq6OS5eBRq
TydRTTcegJZZsfzfP3xFHuFgfz9J3j98UxIlSRTFCcna//zhd66Rp6JA20eCyaQk5006h8eVYY59
l893ChWJYfJNCxR6lI7Nc27k8/k9xqPOVZq4o7GidpMdnnpiwBwXTwAK8CFS+GaODBvICGOsHCsh
HVEh5rjqr4qoFv/9ufPPin9OoWe4p06imu0Q5Lj5WZifmu4vY5+WX4X8qjsXOb507Ej2ab73UUD9
HciqEzih77lTYk7CHjZNkgN8RMLp7AqM6TZSz4CFyLaTyGWIeWvXLDwDCpApsRJc4kBYNwr8khu+
eM4pVj6Ov2afMbngcVRXg7niiQdE5Jy+XZqAhpJwtIeyuSKGS2cpvXvCxcXsSwOAhy4EBwJc2c6d
bJN5Hx9z/zII1wz3SfDSjI9K/RykrwEY6stpXjI44uFJTLbKHzoxCP8qk8seQS0lpU7AOXi5iuPL
FRESxRe0HSoimh95TiMeNb9amleg3CkJCqc/cMUSihR+pSFQ0SfNcFMaJcP0nKCBvMsHS/SBeIoH
K/OJC9HHhNvp6Mh7tdoBGiU0i5WJYGsVWDWrzmZb4K7FwGqse+MmAy+mnVD35/ULGZTKDoggiMv8
Oy4b/frmOQ8q2GU7QaAVdz3rBG059HSm78Vhr/Nnqj3+4pIgddGl4sVjD1AlreOfkvc0+lup0Bi/
grAiamcCw8OH6X32peVHS4QsoaT/1m6CNTdUHQcqj5g4Itp1/Pfier+AEtu1n7n/6cYfcf6Sh0cq
3Ar3atw9/4RKdXDjgw4NVucEvjX6Q4T0XTP9703VdmffjiuEmaSnBWoDAFObjMJMwThEMvccaZc0
wjWOVHBL8puX36Jfirtha681awnXNHhk1zrBBJPaWalYYLBkcNEUBHJ20u0oLQVaVEFwOVZVW//7
g4zH+b98kCVNkXRd1WABSn/IHEMpdZIiOvocyEH2Q4oPGVsSY8UW3Iy8sVu+Sl4MhKwm2Z6zEvKl
Ff1uYUjJrJVgQXY28x3P+IR7ZPeAvoDqUZhfqgY5fF0Jn+y+pCUWaFG4QImq+axzFON8eddr6jOP
fkp5NkDszNZ1B+MFnsTGoJai2i6nogd/x/r2sVIHlv+K2F+5YyFYSilOuHeCfY+CFQFfAJRkD852
gsuPysxuUwYLnCa8zsfZbT4NpEWiHHhaXRxkBe5ewux8VX91BDGnTHZ9j8x9kOAaQol5mOUIwY2M
58wOzZHtmsgbsdrI1aYWxsIRGai6OSO8YTDz4/SONtSOEH7RQiYjS8UFeOzB5v2r5SdsVwFsb+Vd
qmGsilNV3ur0KQqvLvnCA4BQYdreogiP2D78DF/AGN0oyesCD6PRDZiKMiLEJvhxc4D5Z1Q0VYPu
vm7jdSlbOmUvxj+84/HG/5dHQ5FUXTNkNDDF+MMv3xVtHxkePcxwE0RcAiyRZH9a1zdz8jCjuUrQ
718Y039vTvNsD5XRR65mB55ykldnF4Sgfpb8MwjBUjmpLqfeUVlOxH3t7/oTML2DNpezyx3Y2Sac
/pTJ9zsW4YEqmXEXwl9CDrRTUJjHRKvz+bM2rgSHzWTeoAFT7CPZMQPi71QDyWyrw0ibnFwIFGIH
r/ITvfPPEZUOXAHvA/bvyrB24oZi6V6+PlnxaWzD9uk73tuzNJJuSr1T1COEkMLfAwDht0Bj5IID
soTNO5yQuLRBsE+AEMq/hx8yqweJE4Piq5V+AjJpAXmLv8Tw6aW3jE91fSq7sxpbYO5YtIoncob0
rGuA1ghp1QQv7yyo+dqA6Wf9ku33U/Jv87konWIqoKPL0F2eVTF3NALpl5CL72fjEDiBGX0oskOT
HTja8nzclw5zx3yK5T2qrpPq1P1sdGaUjVJzuRyripV3467fHFJ3psvbhrwafiEB+4SN0bcStgDO
4lWafnqTVxI9RfM+XYYr8oEeRLVi67QbIAoIGr56zCb6ChttStrGzjlUjNEFSzFSxztqm+ZcCTfR
3GlBoe4T3IVzGdunTvxuhx7ZVZiRY4xQTMHNaD+HllFcZAhb0o6oRFResc5PeP9YjTP2EmQQwCiR
DpctjZ4L2d/ow0aAEZzbQTVrjWNuHKvJSRHPY4cgw5/pjMNfqD0o0qG2sMKhWe/1YG8YU1p0o7eT
mOhdyM/Upg6ZjBzSNRiYGA8il3NRmX43lrXcYsecfwbzXgBtz94uOXrlmWUuvWDeHdoXWARa4d3A
TimwFHe5swsZ49xPpfkUnc/e/KruuvrL1X/ucUIcPY6nckHPsL6t9BFW4IIIrWxpZqY0ENvAOD38
1iUAkqmf3aT8QmUzp2zczugn3FFRnRVbH1WyXnjBLIxmirhJOGYTNjAnnYL3b9zTgn1cBzh8XzGC
9wd1OC5sN/yoms9UprB745Fuo7rIa29Bfq8gr7Jn/VTaT6/7DFTyL89UuyfaNWvPJsokzEXqrJeS
sqzLVTeMiJtQswSXU3RaiDvinoc2xfz0dKOPMHvVAEqu31dEsoFcEY1w7ZhWWVnUAIavqBjlXZy2
2FSbFT0jCDGpswS+2+twv8cKQF218PxXHx7907QFhT96PI+9nfd22ts+2HVjkQVH4vgBoSX/yIqg
HpZtv23dbfqz57LArzvgzp764lLiqqAv6nohoZ2aTO3HIj+X8XWI7t50I0nPWHgZGdajTwyv36hy
T2XmOpfDuUrOQnPS/GMcwQxx/orqqxnAjCUtHfDD1Xx5F/wF1QX/bygaX+gceBPJGo8SjRd4lHY7
XEwfwjzPuJs57pSNt94+BO350P3b/z7HZe1PIPU4kCu6Lk10Ux7n8VH6+dttrFL9zK+6zJjHtDE4
HyjFCSnmJ7wEeN1x/YlBA6PqcttLVwUkXEFKuftws2g2F80LiWzROUpviBNGK+WNxiRUhNxKOGUn
sONgMcMFhr81g01NlweOMz3dzpe4bbDakG03tqRWoKKSWvmo1dHoovJjXAtTN7aMCs2MR2csUA8Q
sGmlpL6d4oiDmt1D6p71p6k/PR4f4yn/7pF2Jl+9iD/JinpQZ9ua3QnI1ZjQ0zqN1kplxbHlc6Iu
9WoZcI5TVzWQlsSyTVCU9eE67Naqt0lyVoQEHjZ5uM2Mjd8i/02Hry7bmFAw3A1hB2Tcd6H2OhWs
4kGqIeB91LBJHXt4Sa4MFCrV9DhTYk0iAI9CzbB/+VZCF0fEVrbID3tUKCaHBfGnKaOtga+3OMsX
JFOUDG0nX1iId5CBcGoNO8Hcey7Ib66Vax9sXjQ1HQw6l1c0jeE65ldvn0yN/vDtsQAm/7IZiik2
ENJ9lO2hYVEn4e16fHAEhxS7qO2Sx7/f0iHm7vNylzR2kG8rlbDumgyA5m+KWaivK3+TRVvZtTsA
vyu/uNLxZvaXxSyjcO9l+udKwW16GvLjAiZjCpBQXhFDFef5T93d07zRYZBH1/VsCtNov3GjQ37R
pGcuvFpuJuGPLPzhcxz2P0rxq6YJ6yvVPmrzFTb3egRYIBwvMZ1i1u5Xk2b2vz8Akv7nQkVXdJVF
HRsVTdVxbf8xrRi9ODRekWqgyqboI9SVVLy26PoW8HqcVH/UFEmpniIbYVXwbMFi7SLkFisMBEfl
kEOFZaKZxgzaf60fUmPOioRbjHx121va3hrlPkxuDjta5+arV1h+0aOi2BMZbmyb10p6PXEQ7dMA
5gDB/VmU7hpa9PaOccRU3WuXIbqGxa0PxxMKG2YJlvFjoEKJYpkIbNketn/t3xOiRufCuMI0pMJg
ymEVVfsm3FG17a40mYJRimCnBneREc9zxACEVrH6odALkVst3a3iKWwvRo216DHRnuSUpeZTaD6N
lUKQMLTrUYgAtreN+21GDkLZzKYSfjQuTNA4nZUirxxtIc5bb+WKS3Eeehw9ZK5nk2jtZOMTNUTb
JreFcGV+edMZLUjBggaIJhojJmREEC1EeHR0hsOtngvtqTRPQ3tCRWu0YxAcg+qQUiL8VcBp8Y/A
yQTtH8RuVf9zfFVAjbC4He81qmSIf/r3BYXtrRNOyjl8czpPetAPb2ZdWY6jG/0YOPg8lajPfIeC
oX707Qf4OpXFhLhRc38WsDXDNimO6yxKa/wymtbvUvaOECu3fN6imDS4/cu/l3eEi3qGw5Z0JE30
AgGM2URzWFmwTHtiw+xcxH/08qSHR7pUiidCApJY42FNOEfuCrfk4HyKv797GLxjgloxldxVOcxE
7qqmVUMJEi0VVayyogr79aq6UtFQatflsja3mbeVHEaYdTn73gvnvK+0cS+cYnDQ1gXy5vQqpjMF
TMGliK4t/Tj5jXrn3vsVFYBANqk6CswgClrhDMtLC08EAieJ1Tq/G/8wWXT85x/NMJritlj3zVqE
WW2+ikyYGdmD/LW2nxYSEAlX2k6FheC+ROUBokHyrxUf/4yemuWvFO+VB9hz3Gu74HzfJ4I6jCdC
pY3xgrJbpyRWIPA9/e6lOQwUn4ryWekfkB+oKHDmcfFxPoOIUvxDPOMvzP5JjTtIBeMafUlgfWuL
HGFGX68+742Vnlt0CbBgCsrzgydtHFUJlJqHHkUnvLQAsxa4dBC7Q+WO2C2ba7NfJjSjAzIm1xTT
dHScBJdKuj6mpszCdKHTP7NK8lUuLXGX/WQs1ut17VhUIMQtXtcFHTA41jkuYpBaYKmTrQ2EwUF3
8UefjOvs1J5iEYq6aBA5JNmxFY+vqYgdQLnKo5q42k8j6KaBvXCvHatPZwc2oOBqRSZ9L2V73DCD
tFPYchYgxMcmG2lRlfdcxCN2ok02x8A9v2k+q17L12mF3OTmxvM3IYW3tkN0BDv7WRbPlXvpyS5b
PcJtwM6bANwj058F64iY16fVF2sqbT2RYW/dLBBNEiKv3OujTVmOGTRDxOqzlqGBmhbloLGzSuHA
v7kFIx4WdME2wO+1y/pd0R4i8xjOv98SY+Lo/ZYg7uBAtx/xhr6xYffs5gt6ESbdRtQ3LhwDjufG
imaOt2wBL4e0F2q7wIA9bmMLSbejgP6ex7DfG8WGdRbzz6TY+NpWkex22DFvZ9f5vMSjB9f4iC/d
LM8Blz+cX/K1C27DkguqCitiX9bnRj+D3yYoSENuTb/Nu/JK3ZZUOfaztDzPk5k7N169PpK0gvbK
JjBzLTWxCGKcyDqNknzI2hsC3d6dp5hM6z23S/WdxjDZ7akrUhuhuRTAGiRLat88YzGfG3PtJ31N
jWMVwqrjPylaFN1+FEu3QkMk+R/cB/9Xux/fjaZoiKJqmqJoqn9Mi12fyE02kNPtqH3q18UP5kED
luMq1qb4XdQQD5izSAvsUUuYONgNiuKZS68AG3A3HIlHK+94dCqfPP+crfkW0hRA69W0pnBh2JvG
PHdPNVCznFrEEfteuSOzyIhsmazMKmjpylv2+WhiYXLrh1XdEcJfALH0/npdEZ3tQ2omN2W4pdMg
vObqZbqs3d+++1ugI0qwKOiVFEttLPn9nkLLZwPWBwuYcT0hwjX8aBLKJD+/yXEmh2a3h9LGsh2f
JZBrHniU++R3iwlrkK6pfKf5/btaxCxGUAgfASyBvfeJmhj6n2ZEscsziB9ciO/1+huFDKe5q5Z+
AjJwAaGjVhaMeB3cjIPBvbTn2CMSCmTtonTYg66UsVdjPo6GgIA8l7SV30I+8cifMy35VPIPjzTX
GIqb1GuttvRhyjYYn1NVT7fOr3+YmsxxKvq7jv9+EAwUHlXRdJOD8j+vDUlVtYUy1OU8FqkStpzk
HmUnajvQ+1guLN0IIbhblvEqYQeCN3PaLEW0/IAClL2WHIYf33wCbgz0nGF6mINlhRdAFK4AkjDs
s2E/pAcFhEwxz1gl8o6Fc+Hc6D7jrsBc3+rALebaZN1TSTixGO0V5g+79U9ReprE12C4F+lTrj4S
+UsPf+Srmj+p035HiI2OZazv3x3LdNugF+pU9rWWiEuNW6RqoRYSlkYwxPutXjjXcq52ybkJTxqZ
8JLtHJxiIdlQtSkesfNm2B1+oIgjTEM3pytZPiTBY3GsQXbS2tdbx9q4debFrvBzs0I3R2Kjj2Hy
G1OjEyQxxucGI6VOFqEEhrOQ356nScZe5/jKplgWAfwOCz+ym2wrYtxsNooEHWYkfeTtqv3JXbXo
FjkGXmJ6ZAW3pM8keUc/J7BJQDDv6hqI2ykhjYS81theQ5JOOjc9n5FbItzlL1W5VcyY5iICCeJt
WnVdqmvwHzEwJXXEf+g0WIVfUv7BK9Xw7spPmL9S9Q8xLk3+b4/XhBURC8KJJpl/qstyWCqTOPaq
ecU5Ci5ZshGWsf3oPRcCO5Jth5UzpxtDNlLcpH3IzqMIP8Z8xhTlYZSaWaNofBgHS8AvaVjmYCHg
UrQz7r6aDjfApqCA9d1/i1rONSOLz50z+rbm5CCCYF4H8B0OYTDTYpusTI/ssIb71ftrTIjySnKx
JxAb59qGm67YaM0W00OTcXLIp932OxrxjTOTsSdRM8SPeARNIIDTfUWGygV2QI2tuaY7e61B2t70
2V7O9i1HtMBNEDu5nUW2wVHLtnItVdbgrIJk6T465IsxgdMGJBw2rJk0dz6fE9nwyo0GtsYcWxRh
Z+TOUQFhE83N8GJkV4elYwvL+b6L9Y1aHZXy8JPaDHr3wi88JF63YnSibwXU+mfIRMR1lNozcJzO
ktOxR3oh40FqgxORLXvwkZZfLaT49BfSrYkgyw9ihJp8b61qOJfiUZZx52HtOcnxfCKQEJuVxX33
MSkpaoRsZnmc+/KqTlnmroRhWVdL0UU9WrTpQuR5HtOR82wJrgIUGCi1pTvwEby0/TWN7m1IEtPW
JmOrxBDelOKaDZdqza/XNSu6Zfj1ympJ3ye/HnFcfj2SrCPeLvgLfuFG/OBW4cKrt2Zmq5ktxbua
okKKC9tdoO/S1WQ4nx2ANe0p5S7iYoS6m+lNlC/EPLz+nLwZUqJyBHSWRoij5q40aclbBKBaxdPK
o4TJMh1kyJVrrEc8PeZ+pjwaeYEH4LsKlRnzXd1uudwDFAI5Z1jepzwcI+GY8K3zWUox5E2E0f/4
/S4oxAPm74Yg04AVdl+z9tOQsrZ6w0ofzWwjKNt4Tkr8kYxbvTX8Vtq/YfmH1GUtheQ4fdA1wP6M
BRtmEI96Q+xrGOuh2kUz37wNzjjLQRIgL9uY2G+5N+zrmiroeYtoK27FFt/KlAAJ2ga5BG6ShAGa
yWOF4CFR9SnO0TJq3SJRMSFtMcOPFdJLeKnN23T0jBZbqV5+784BhQCOAxYXVwTSqVVeEDfwJVvo
xixHLpHCL+xs2KnQ6vt91h/MemoacNxX1WKlSSO0dhI8POExzJASpzY95pjgcY8a3K/Cce+iY6aX
N+FV05a1PC2b6bH0jmp6cm2MZ+1kVyaHBIdqPfNXLhMZsF//6sbnCi9TwDly9H5L5OHKs2RevOxu
TzPpqlHNfhc+0OTS8hnxyuk/pB6H4kXNr+qz7R+hek+d29Dd9p/M2hNpnLVrPsg04jQMjGt1YuUv
0dsP7QFd0aku6jYEIFbcknCa5xsDqBZ15pgzEFVolLn25Swgn6R81o+6uCAwGmvawjCR4ZCOZiFn
W2KVDIkZRy250RXlL9yLFZn9fRpvO3ZlPHXiK/ul9rbY2xE7I9OWUrtLbRDnUmMRrGc8jgxbIZHI
zguIazZtdJuuUECuZjZCQ3/ySiT+S91QRYlKMYO0+Q9Dxf9xhmgyjlad/40GAVmW/5guxd4T6yQO
jBlvHtxe2N+oTuX221K/ZKy3cwYLJmoFQX8WmSu6gNY+dRTvbh7GUN9WSHI4TEH77klnWCpQcnkS
6M8oTkVx8pUTo6WMD/veF/dWvUrDJZ8KpqVHHMV8EleGB+FrabpLdbLQZ0K9dR1bZCLT94V+CNqj
2Z3k7hRQo7Bu27Wirn1v880/cdtxI0FqvR6ejvKQ/btgXNWOrRslEmy529mv1VDgZV7/EGtLia3j
FGucsYDIrKSjKO9i7iQXXq26ZG8kx0ebHCbluQo3aH0DZXfVuEi0eWbOi0Ul7mRwAc4u4aigQO/9
bsAbzZzARiAcRb0q20rKpqCfVFoXEUBvq0vmTnhOee6TazzcA/nZ5Z9J9CMIfg4YgWiPR5zkU9Je
NeXCQxbAmjdOGRxdOvvS29j/89VCQRbWXQ2c9h/WyfL74vD3eVKTDVbJosG9As8zz8F/zpOBiEAQ
tI04A67rm5f53f/93PYrcF+asoCdT/IQQU6Bq3WLnYcqvcr+Q1+l8XyObJ3jFJK15+6JSVnizN8Q
FJSz+47QwHmSXckR6/J11wtHUT61RGYIRc4EKpDSrUtbibD50BRqeRcD3H5W8RR1k4PF4aaOrcV6
sEml0XscBZT24tIYlb7vRbffzomfltLJRYrpLh6ffvk6BDcjuLULgeF/+NCyVxYvtQlf6SMQbsJw
MdWTvFAbW863fmEL4FVApOiHSXwqwYbM/Pfeq9W4Cx6U4JDWh7BmljxQxRYu1uu4m1GlUu9jDR7G
wVTHDVUElUnD+bATgP8eGrRAdRd0dpRfIpa/8igvkPFS/fmA04p6y+7AYTDRx9d+QbDjKGE+4bJ+
bxwAvmdKZ8qOdMzCfzMO3ckKJdkQjt47fETZRDr5yrrPzwWSb18tOEo4wyb+o5BeNjanfMKRkmyZ
cwvkMsTTd2sMT7FbbchT2Q9+F109e9FbsB7IsFkGfwTIBHq/TNe8q0FFhjVC4YZvHSS6cz+vi2sh
XAT39Bmpp6DgazkIcK1jm8JnZRka9KFbpWZ13TrwN9S2O8bG2kzCbbBQ1c8o+Qr7n43/s+1+xpNr
/ZX3P1r5M1hhnuBaLasrGi18E9DfkkYLqAYGnO83Afl/v96UtzX/P55xVdZFSRPH/0/Mybsb9G+r
ltY02iE3o3pGMBr2urnX+iOB6Ek+9ouR+maPAl8cpxvxJr4h8zAdW9AxRkCzZXPSLiTuN94OztcE
WyPzfbETip3JX/bbDyV/ZeKj1665dtJnTQotaCSEaG9CSFuMhBBVe/gLWT9q0WmYnuNw5buUReyn
hzK6l8Ld1CgaTp7BpRDPbvsykJbxu5rLkMII+VPAeNlgRbl44hQ6Us76LJiaTD5wUnkGTHbD56Mk
wqDaNthzmWTGx4HAX2uugtDiivN9NZYNi9bNCQMwE3E4csxT02pEK5NXULY3tXPTutvGbvWzgbyy
xIrW1VtjsGsaLpQtYFqQzDfXu7jaRVcveXd1FyOfSkci2MnNbj09dINdDXab82V+mvFXNfxwwx8u
PCOLu78sWGZjnc/DcBaTc7gz/R9t8pnWr9C8r5upghHuHfos2eDQsGoH5r5LjrJ7nh7Bq/J2pjJG
z06PqdJ9qCTUZqL2Q1R/Tk6o5FL1tXjxOanu0ER8bqblCOiUQhy/azYjUmShcrEZoQRJ9VYDOgZX
MnGRGTNzW2wmb4BQp++r6Hi5MYp/cJtrgFHmy0JZbmbKxC6NXaTvff0APIeomaIfiZr5F0+bX7TW
UlqrVq0cdqy7DrjAkkgQLBdaiAbfo7dDeFzONi1n4XAuDSLzR+pMtDkg8ijBJboNg82de+VUaCG4
kazeVu0mAxF+aahTjw+o2gEpe2AYJju/R8qEKL9MGCWXJZ1WW/PdE2F02w+6RMbrOiWbbX2W+aNc
cs9NTnoFyuUULLLo3pePsfbQf1l9c+z0saWkpTikPhrasYLkpR7yh5J8FvULcxNiHv5XGVCZRM4a
Z/94XwFBPT9V9UvNHtuamemSqUflp8tzOfmHGhAiNX9IHbpsEOjC/Y79XVRZlP7n0eQISTCJDMWZ
O7/c6JeR7oYDAheXv5EF6eBBXrakoKfhb84ozBlgEKRqNXKjv2sVya9w/xsxhPxrcBDBHbgS08AI
WmwHq0EtijCoX1kT7eaUC6YVDpiOHgbemeJaJdBd8C3dSNiJEFO9RUfN1NhSQ/arLu5ycf/ImzM8
4mh8DUxcXH5rrYL9YBVIdOw0SbmtS16LwyaMtsH7plMM402nvLXhsdIOSXNMeZKCIy0Kay84FLRX
PYx0U3dj513crM9n41xZFXPhcFS1pxd+BM5n5XwKk2nhHCTzy6+/eLBZBNYb/fcgHSXhsFvmyYW9
VuIeY/cgLxzp0Jm7wjj4w8nXLzq7LOHu6qCCsvLhYXePn138XAfpep3uBG1naDtJ27XN7teI7HOF
czxTIFrQm6tYYcOczsp21b/bwIS7+BPn/ty0J2wvmXeZ0tDBi+nxiGlwoA1iS3amfo/6nbOQ20uf
XZHuHfn+eE1I90LixFvMvXWe5XcjfJiITc5tsTDVXxi0hnJZ6biwz2VJAeNYruQVY7mSYW4rfBRY
/A+FOXYqDf21VG9ArpxrmTwprkG3A7S2C9oRkkrvvdTsFIOLwC5Jbcb2UfRZ8xKSzOskv6zDZpd3
G3OuJ7Yjbk3hR5RuPAoXoGDQ5eiv2CX2xzEAHpPXHjs4Km3r0rOX7Yp0/+AGeIRxTM6l1M6vaUDu
qtysbOb6sbnK6w8NFaogmucqikO57lHfZ9FwyYgPeKe4OIYuDtadqKzac1jY3SWO90V00I1j2dN6
cIlhh3VXz7nCi31j90Ic6xQOayN2L1Eh/O2zryC45s5ZocnJrjBBTeYt9QIUNQWXViL3PPr7L9QY
Etj+twxmXpphTP0x45L6I9cL9ngKaeSehQ8QJZwUjAauaXnhOhPHxgtOik60jM3nws0OkxV56Mo9
xcKhFA5OdiihccJ4VuYZA9Y8UVaOt4qwggG3Vv5K/qkZ7JEF0d0g2grh1sjsdIDZb7cx6UHyrfQw
jjo8M0/AhmOsv6DCAtGedxBwMRzTsAeK7V8xv3jNqaSNr8m/izGOMcNtMnbImv46AFBPbn0PHFZh
bTMcOBWodK/UV+M96elrzsL4A8AMs8uNQ5+Qmbj4wlX/Gt+Tk6VPdU7ybP1XSvwEHeCseq+BGC05
mfaaKBcdTx+qJD/TQ+Pvv2NE+MUYmkG6TJqtwcWCHoIf3KCkd16Oy3q8NXl6D/M5Uj1XKuZqdFpw
pyqsBhL8PbvMAywIbjigwPaVuoeoFr/bqfV9n1inCXDZTZ9ukmbN1cDHbnSW6jU208Y7/mPPA8ym
P96/yoTQkSFpKndCc2L82fPQqHpY1w5bP5RsapikYnzrxjAbiqXM0rRP76xFd3NFurfa06k/jcln
OvXlKzlbNV7UhNGprHV2abZfgj5A0CKcwge6fFL4RXmMsNHlzTcEqag3ZvQXntX5rebHUDo0a8H9
/4yd15Ib15Ztf6gzIr15TXgggYQ39YIoQ6b3Hl9/R1bpnFbzdhx1iCFRoqLIqgJ27rXmnGNunsFW
nShgqpvVhzvgQrLWT7wMxjYfd8mskZJvhmqpL6SNGbHj2wIw60/MHtm1MidbwogdMe27Obz1AGHj
N250NUK6MUKI3jI4G/Pmyl2v1j8V/fNZfmZY4mbDa8LD8+2Nh2inHHTvwLmqzE3zLmnXsB4veqa5
F/VTlFx1/VYtxPISxSNdbbzFudziCpEd7SNM7s8p0aGCipGYCk7HTB0NCGm37oRVTVR007PJJibY
EpfmSncMAJrIxL/vqHqckyWPdlKd3xd14bV0JjisSaErv2ZOV91r9h+LAUHbXKn4783V49GQ058l
1gWPWJycGJIsDtMayY+jB0mQ06cCSjs31lyNonr5pALxnH1hbLnRWAiTAT0lYTeeDqP3rAHIFDqR
MhreKqwrzaIDC6Wci+FEAyFLnBmOLcV5/BS6s/OZwU/3zu1vS9+aUGs1+n9cxiUmKcYlWd1Zhv1q
9nUD5Gg8tnRlRyDL7x2KMY1ZeGuHKaVQQXqkFKpVXPNcMiP8i1f7JBK7AFnCcqsY5eCf0iI/XI10
d2OKBDRYbqxvRERRp545kwbwVX4lhyjzlYptIHRR5Dhg33lJkkvFJNIsJjfYKIDza2OKu49PtsXa
h2GKrSG+8PFLJn2T6R5mtXx9q6bKBK8FhZ81a1Ms92g89dxL5zl3Sc+edO2izbDfZNFx8Igt7Zps
+2w2+To1935xDNBGZn7P7EMn8YqmekDdL7A30VQkT4assUdQtb4PP1X/S01lZZ5668MBY07nPUrz
ajTnry+qb5Iam+Q2T50IBa0/Yqwla8RZKLUbE5GOOiONMOtY6YGPLHpxB55I3UhdIxIQTw2EIIuK
DZW7NP5R64RhxnANc2HA1pDJuUxDa7GdAtZCCLKYuyn+yFHUlLP3coI5N0c5PsT6vogP3BybZo8b
F6q4odj4RJLvOiBQjxpXtaXwuntMMq4XuiDufk4z3xgpAUMJv4FnhuvjJtkACZj+XzYc0vcG4+/T
3/cxZpqGZFmWKaGc/XGN7Eqtkb1smJbe6LVjmw4XUgMNvOyFuSXZCpmXcmUYK4qoMcgr41fB9fJ9
Ke5bcW/yQBKxje2DYv+miltf2PrlFjI4RIDgPRHfwuIR+ZiIL1J1LrBgfpduGyyTDlFwKnmgCFe8
EVn99qzeKGVrg0ccPCzrob/uwq6WL9xCcNfS5a6v2Qey79b2lkKd407lsaI7irXJuvXRdBLdwd7A
vhteDFcRVlZkdgHyBPl5IBfMqnbYDfcfBEhqD8W2edG8PhH0e5A/sMZ7h0jam4h6ousL2Kcng7US
Lc6BVWQtS6yW615aidOn6hSvTQu7TF5ZwVqLN1LBH8KJpmW/Evx1+Frr8DzGlsQNJFIr5393xGQ7
cK9lca9vU3rEfmX9V+/TWPkppe84ykpj5hUL3NV+SOrDear/pI//JGH//C4bkmxQHMiUL/2JH+yf
mSiVuQ+lLZ/knzn3znRH5TwZiPumQrH/SS8Z+tILeUywtOrvmLX953v5fL/fnxBTT0r6EE5RfGqM
qWFe6JFHSZEHm0dKVx9hm7XwCO6RcZdoqqzvb6N0TqZxksdvg3GngT3FQVley/gCHqyMjuVeLvc9
bSXJLu33bsW0NO+UefqcE3976QuTMCYNI+py3mD4oytI2bw8R7J1f42Urg+jE5JL4hofZMRKBbOF
TaVKCMBl5XmIoCtrxCAssWO/lCUBOWjUdTq6IpV0WbRL7QhSWcgX+6o90NkGdiKO3WQ2xBy7rq+7
tTDx+WDJoekPWX94mQds3qZwVF5HAkS8EKNFBodxoPmYZDRBmJPZHJ6lq3zHai1r5v9+zm/BovzO
hmovewSEZjxuJqy7qsCpBYbf3WxvcVGh62hZY1ax6A2aIg5yHecYnRFQHjBq8GJ+rfpPnItpMC00
2xMcT9s0glNKUwwhQbYjm9hbrkleuT+F30tFKbwEPjYwMuoQOfgFlgbVTFEmUuYamevnbhev4zOu
rFLcjTaHdBXsSuWq0/SDZvaNz/eOBbWMzRq/lhivdREf2Yr2RTVavaZVcnOnQTrzjiLFsqtt2yxK
gBgC2MRmNpT2/a5TSk0AyjFKaJ+j0AmZ3/iuHfCi1Q+ZvxKXVbQyquWP6iZYgN8WVE/bXX+p1HP7
OlnhsZb3RuEmyjaxNsmMypsC+jD0b5O49tFFkFPPvXEMI7w/e7yj/sZo133JfWkjF2ODkNXutMg9
t96GuqHCntfxRU9Z0bB9J19XybQWrI1mIxZO12/57kc6lj+XRWsxI98maMeiGZN5WnnYctnpv4fI
11Qv9rm0C8qd2KLtbKRy3ftOQCh5GhRHgLJceeJvoCxXnkG8c+Hx1m22XMEqoZqDHp7smHisrI4t
/raUTVc/M8I5AmClwKud1xWg3RHi0MduL5ybha6NH7I0uVLg6ryF3x81DB4eHxguOB44QmEbPeQJ
vxmYDvr10K+hGxvEAg89ZlBuEzuKiqtunTUr2AtPmqmPEBXAqlHa/V3rbUUnCpWldSstbHBFawti
osfW0zWpkgtdoybltMPrcTse02oT0rL05acrE49PuiSZlKd22v+yul999yvJJjoajrSJhU1L2NgG
lXsMukOg7RXFTb0HVrN6bg30NxynU3L3cDc5sIH3kTGMvqseXoA4li9jOZ8SOozkdQ4L9hbWdyF7
VMY98+6dd5dUANkXeSJP3FydUFtyCmNnuEb+4Vnstx9pBUqYnPWmUEle4k1eBgNT+9pYesFJHc6v
4ZrpNyF48OgRqzdJf/NQNr/64ZNyMrZ2xsiTAUD8ow2SwiItQu+ir/Ak36qJ49MupSOarSlgT6Cs
0uRYrRsQNfSKkmmMgi/T/8rCTzCrXY0bYXdcQbGXn0ffOBTBXtv59V6Vd8i0kNs4MSC3gbsLf2N1
jbif/QZMUZe1PUOGLbkAQi1RJv3zFsoP4XnDlcHKUqNb1VhG2lfG9a1/uQAwLWlBobWwLcptV5IE
3yaqE2FTGjALMzDYwLMS8/j09lHiKpdY3QiWIxoUQe0y3R2Sg9EfEuuQ4yqwM2pj1RV3rwFliXjf
qDOPloshHS0XOY5jZfnDLKfF78neg+0SsTRlixIHKpFsN5Zl0kEcZBSeAV/hMdK4XuQG0149RdUp
VE8qOP+Sgphjnh5hYyuPVrCDcnWzKbTBgj7evHN6BLevbCdRYQ5US4LL5AZPd6Lb/Bd+kj3d5uk+
7Pq17MrVTyySGAdfnkeh7qp6rOvm0G/bK7WppnWUqj1SMZoO1VNevUjpNDppb95z3WobpF2cAMsA
DGqJz3BUbSlGQrUlLYfR/zmWHZmvvzyLQr5DR/VJfU0FcflD6CAWohDv9hffRUeGN9+Z9SqhcxEy
Dhv2bxw00f/4GpaLXuLE/mqHzyD8NMwHsGLAad+pP7oSWLNg/lfAF0x0ha5UO+ML003w71NQAZKv
NSaGQh5iFlNQTcVcvVik+gELnDaG5xb9AX/YMxlrTE3vqLpW/+ZAuEOkjm28kU3oyLLTFNvJDe4A
5fB8fHFfiaOkovL3nBlzz11IpbxzBomNKVc9l+lJaY+NvM89twy3pugk5hY2vLn2QLS/nCTdDu2u
GlNZMwUZfK1yiqRAEqDIrh3HJkmbR6fZAgRLBM5sdru9QKxl+BjdV0ZRe9m+P42RENdTJGR+EESE
q4SoUxSP2SQGpltd1epMhlV77qLkDey14t13YWXTHmCtTBYY5tKzlk299ElnUN3kLybUqJ5iwsDt
mlYuj/54lDSqPHQqr9YVQTL0dsuxOlqCQZft/JmZsaAcK6labiHeJKDzuR9bqcxspWerBKCFv36y
+s1Hb2Q5/LuVSgh3IovBeJu329+e+BEELEhW2Xf2leWEhoCvjsXV+kw7Z8Uss+a1vMmzyVDeFPUW
lLesuwbyRWmxMZ+W02pZtqvgG6vgc+9VCdbNcom2hPMajsRfDqsS/VRZqBXlmMtBW4bMWN9mKgmf
ZzjHtqfgH5kq/aQxRqxa3rpPzVVJZCYHf43bAzac5sot1KN9Sd8qXBjW81SrdKs4mxjCr9T7ZdUo
kJ/0gQJ6oDSLMGD+vejGlsOAYhpjlpcQBNOVNg0nEgV7Hb7wUwHNDJ59ZaPUK3BSlgZcDxijJMmP
ugHNjm7jBaiqvF15yljy+YXelYAtCBaxNP9ijZWwYgRKlKwUW/FhipOgqtT305Q+b40dH/NVf1iS
2Vzkhc23gdmwyceerywHHr02UUNfTDTrDba5nVzvPI2pe6uM1cdjV3pA20czTxo8S2SfMFL9nFXD
wQKQAIuqn6fdhj5rSLg44H+yjOQs/ewxkpkoecGmIv61vanynQ+ZcLjhBEzKK+HgbSGcEt4r4TF7
EReaMWzq4kFGPtbsJDrV0ysZJuL1ZbWGRNuxOroP5Tzw8eAtw5c9saOQeoRLQFH1qXyensVZw8SR
2Tvpt1V/NMK7THWP+lAmWXwRignddMzUr3IvleNMnY3Y6D39wKID16+Eh9julj585AuEEEu7WeKd
UoPu4UeblJml25r61mLhpO1KiO2hK4ZuujC7kctQ8iO/iPSnGIdItDnrRcUtlR23RAzl3V+NrBg5
2mJaDuPvSWWjdNQ85oTzMzqHY1rC6s6ZdVaUUwhg18U6jEfEarBDTGMFcz2K+ElS9v8VvdLKHJpo
wBS21/P3Mx6LEbblQQ4YYwiqBgRlyhKhtB29OCjrVwRLcPYPYqj5/6cs0FUURTENXTNFRR8pIX8T
QxvReraJ0gx4++wWnKKxgAUSUqOJKaqkmWhNh1SbutREZflVGtvT+87m3YBMS3t88JG2B56Bmc6g
uv7xqiXQ1yhEIzjrbkLL5qulFMu2WPHdrwHudNmV73/2vP0wzCp6ub5rsxBZSgesSCbSl2QnCNz2
FtxIW6/B8QEaroV1hwRLcBujwFbOv4Li66eaYf4mDLeuvOrYz14nxWA3e/BL7oBbUI7WrERfn7JW
Vbzjq7tVgyvkW424uzrL5HNlTDEuMurn9Qg3+eGyc7Xndxsyup0U9ZegfUnGp9d+BNKb6t9lWIzH
jEbQEnzqrrB25uBalguXPF0xUZjRDeGNt0ZmZ+mM2/taMFdDvGbf3081/Zhzxa8OhuDWhct9OgdG
+9qQz072YnGMXufAg0J97+q3JP1ANWXbFx+C/tDGhzw+sOdnYcaePyNRRDO0vh55Pfu8vXrtufbn
guw+/Z3BG2wCBIUOaZaR5M0+f0xuWGL9K+ii8gg0eITtmu+1ZhvhSbVtqtOmBGQxWLFAwGCFtdqn
BVffyFDcZKcCmwrSyVwJw+ynpRLuEMRkOiqz7wZ0/HJ5uHJuXXcb0sfgvRvVRyLbgXVBy8GBkH95
xieWBdVa2NSZ61NwTPLzU6h8anhd4RfmPHBoz2Kp4FVQJlxftG88k4b5U3FflJYSP6FGKkT+PtsL
PsEG2BZESmIKWBQTiun5JCgbrLNbT1yO6Bbtt8UyiycJvedCSZoWEW9WfELtZdLrTkVwKeTrgno/
IGWdPC4HQQcUW9AvmriNhG0obXNpW5XboSTtN8H1ayiHmLu2MCpPhkzz70ZT1xwWPbkU3MlnyDHM
z+EjEh5a/t5JH8G8NJ0A6cl0BMOZ4pI4TX/Hv1jdCTs0kj7Y6rGzDsRTUx+Ql8VZn82aclYpMz2c
y90oOAcV5uDCwAZJENvVNZdKv6HePBk05I0sbEjXNsKmEFAYNjT1NJvOXpfRNJ/E9ZtRvbX6PmL9
o7x31aQgy5AR6v4SeMLJ7/SXfnuKFAqVrGMRHuiotvxNh5r6D9V9mvindotNHbuFSGYBS5GCjvs/
T5mkSFuNRohqSqECWS58cNTAXTUK7F0YM8SyOGWoeGvTB5R3Ggw8bT72CieMlxjcCAA4Gj4r62IZ
ZFpsLz6xkqvtLlk9kyX53RAsHzPeJTUu1EHI/VtIJ98X0QwB4DdeRrjqpK2FA1R98aBlZ0u6wrk3
pQfQdfOypaihzx7Tu1+vn1hyKJ4T1tE7lX5IASrNAROL1aw/8qW4CVG1+W9qE88N9FFERcN59vTa
O2HmBNXGCDbW2eKMpOstWPDgLdMREOU18zZxZWtfTn92sQGs3Ndyex2tTEV2BRyp929V9ZHZQxrY
XXvJzEln7SL5QcKMYem7iVmzsapU64A19obxEZ+V/iSmdxOz3RS7NexJwm3Da6VrIxpBbC8o24a7
FXiu+JPXuPvg98zLVSCODr04c/NsPLzQYehEpNFYit5Ykc9Fn+d1eOFr3loXybrMh5T30+j+n1dX
cE8caTF3UJbiuF8ih0GUkuOXt2HlkHMoET21C2+eB1Nk57De9onT7tt+nwQnY/MyaKzcEf6P+m3f
7nRtp3BPa9wCVBJ5onDvrfPy5pe3vLsm+SWDoJE52FUBvKXQkigbYthC0+wWQDvUOaOA+d0OipyZ
IeZ/gnaiCZf7uNmBnbYTPsGXm7+gLezBO79ASMtrQx5bcB8jeXTUO7H1PdVZzJu2t2UgUN4swe5G
Y+k27nZVTANy1Y5rMp1ntQ4VbdyRecwc3cGf/tAJWrxf8TaOKUDc1M8NBDoABZSbBxhFHI8GanWT
mXzgY9WdQKaHgEde+6o4NAOagaP7myRwYojL/c4I1wJp1Vvw2qf2vvl8Bm/pb73Cdp3MYGmPFGe6
xgzprNtM2p+Jxtv+k3NzJFrRjdBtvOLA0ZbE82dweU2CXzpMKXUvVy59btwFqY/hvGw3YbpjnBJI
KYDdcmC883uSijCjuW9Mmzv6XrnEkOzQQWCnBEl+CJKc9wbKMTsdDX7/XpgQMaQ7bszTUUluzhNW
Hbzi4VYxI/P2y2bg8eHJpxS28Bm+tknqepaLCC4DIrdOPDnAf84I2Y1zG2FLc8LQxvba047j4FQD
F7a2M5QbTEnrMFzB/EYNc7LuZKV7Mz8I1ZHcNRXDQ3WX9LuaPRK6sPKHYtwTdZIqaz+51cHkJ2f3
b++vbC37hOloyelarmVMpr5TpduYpdh3tk3WXH8m+b9673fs/WY40Luv2P/Sog+6e17aJGyx+DDZ
8YCd65U9yK6JS8naSo0tofWOA1PduHnjNogdoEXcXt1F2dL/hezBhRCPr4bH97kJJ3BqOchezTIF
6E3O9WCyuY2uSX8VHmn3Xdg6LISpRWKTpsd0NWbWmC6+GCd8YYkPh9sYfxRcxwYBE1r7Kugb/3CC
K/L/coKbhqIakmECIZKU8df/dk8Mqq4vGlWtR5gMjz7hoIoYWAkmHCiIZbDoqSMiOlXOUomv4y4k
nQVlS/rNfh2aFknbIUJLGRCEx0uW7k8iMqb5eQuAbPscJmJpk1jAeAOttIR95bT/gsZa1cgLy5qj
Z2yaZoTQvN3p8RxmL+G9Ed/K4tElNy2+5OJJqg8xS54ppVwvjE4+pJ2zQm0tfU2bK7QHnYanw/jQ
AZpJe9ngavlBg9/iPAUnDx1GvwHLsvXa+yJGqJMMi/a5fYpc8bcIYVdKMqY6UPBiq3vb5F2XH4Hy
ePlT+XniOvi8SNFFK894tqyVYq3SelVIy5+wiEealb6CCTpxFZxcIIlroViXIMALQMlOZDmavn3R
67butNvLNgj6+GsivZ7/F+hA9jD0rWDgyRezPT9lkGjHduQb7IgC9J69KGhJ+M4/0WeIekwACjsp
aFhKw1kpWa+tDSx9MqZnRwojzVxgkShGJQZNyhUg4wAeb/ZKflfmJRj7wpdjJTbqUffcOlkx/uPH
62wsBG8b+1sABrW/hTwg5g/fvMM5F8pr6J2fxlGX94m8S2c9+gYtS9VC13lxsrRbekCitBUPAxFD
3V5PXE6DVrNv1dy6VHMufyIjELW2xoq6PXFhDPgT1ySORp+K6u51JgmOo0+qI150VQhjF2M5kxZy
dlDCE12Ng3TNuHx+ogK3tHvzNH+upTV3OmReePQQ2n2JQ3pNbze2wMiirnsF94n8q461RVr+u7cb
WyBhrSSdt/0M4uXfPpG6Xwbfn0jYr5Rm6iubzHMCfFymM1mK1U3TbvjpRgoUCUwfE99o5e75wSK0
YIocddHsRmTgZ7DMoq3csUzdCM/Vf57sJP3PumTuXJaoSxJ2OXAKkvgH4s8oGiE0U6KBrbVW2k23
/gkCAi0i5w4xBC8rRm6LZozXNst2mbWjN0oYdqK1o98pBU70dPsnbSGuJ7pQ12bzrQ+5QnHAibSK
gz0O50TjKDz8QYaU/+q7pe2FKCB9t8N320sEWJMT8jsins+RnUi1pwROg3VLpP1F5maW+/aYFJU3
g/xXEV0ijzQj9ulShd64mL80qgQdsQWfudZolMzWdJemgdvJp5d+GGD7yLuASxcrsOecsIgpHHyJ
cPCSUI+kYbacJfK1zvYiBWLSQQVgGzpl7fR0LmNZiK/ysKu7qfhZhisoHgwy/IS9KiUOP9lpleEQ
x8SUxs0odwvUpNyNix2JklCmpM3RAYN9A3e8fU/p5pviE/cZY9vjxm0jI5LXk1f9lqcfQvA1LKt2
X4NW0Pe+vrcekv8V8ZoVbUO5jUswaVK2bEKOtYbX9KgoKC+n3JumoPYv5EjN+oq8/59fLJBmOL7/
p15qULht0JgoggI1/8SZy2Y3lEqll3A+xzRbQCdovp3Gxkp/C7sNyAWTqT7bqXSToczn6iwdIQz8
Fz9zNcvNHQuAkgJZZIsOB2xhpEWDVlwVEa3JK5neNB/L29Kvl/LEL3C+j2liT5xkHCXBu8UsuIMb
uFOfu1rcJcWO+2RAbMJaxTWI94l3NOL527S2LiLWQOuS9ZcnNW5jeK2Klx2kqXYMm7UkR/S/wmal
PiubmRbMfmoT0ZrSedicDPXi17c8fKQnozqJ+XuRv7+UdzqE0pXAPl+fYE0Whf+OJRss7paa4g7K
juNW65xw+OBeIzYzo9jAz7Ir6hWqffVAiCdPtl+k4tiPMuhLamz8q2qMEA+gQUA8bE08dJ8EqBLL
fXpTEOCcbbSLwU6vF2rNhnGpu41CqGbCmdsDmRG3j1v7myaRhSQdIu0ImtsTyBqeSJXUH8/n+6t7
b4J3aQJWsVTWtbKWrRVYRch1mbUUiSkuoX7sLrm69tP10xovPDqNFXzxskVI8L6ey3Y4LFWKDKKp
X07C7y2yb8wzkqrQtnGOPOdoGP0+g39Sn/LhLEHQBYfy1kebyDr0KHviMc6OAsiJ9Ejq3zQONbNl
s8eXUuQzUGxiM6+gR6cU2W3DcDbkC4kc06Yapt5HKcj2Px9+3y6OP1/Puixh8hB1zRLNP1wekiXX
WhLIJRn+talucNhBwMb4i8POfDO86RWX4UIFe2qrpcMv0eTndydSLf1n/42uR+aHLQeuHZL2dyuc
JDviWjE+vPKz1T+N107GUEb/GjjleB3tfmTTQjn41aiaqiIHhPvydtzaMrql5j6vPjLmBAs+y8au
lVH/bN6CAOfg6AnppLvXP1LjDV5GkL97jC6Hli000ecYg/U+CvdJ7ZY1HUYksye/WunSyKdWp4/G
DSbmc9WRP+US/9oa6fjyKrO98NzPaLGJ6vXMoMxuhF7/LG1MCkhSl//Jjm0/WncI0Orx51atmhde
YlK4Uln+issZ+QB4EYQDsHwWQEzM5d8xMywnAXZhfdJRcO33dUEH3E6Ojp6/b5M9xM1BOCvxVZLu
5aJpeby4WuPW0T5mzoPEH26EvRTum7G3eVe37MowJjt4cZVRCaAoFiXg6ytpR5dTk9i4yllc/+eD
DzfI/3LwGdK4n1A0C6fIH5sJoevkKi61aur5kwxveLJ5EXv0bdyYiY0dQQ2XeggvbUpaXh7cqvgs
UG2qD8HN4F5N7jmFiOGFasDP7R3eUD8vhre4BwyAQvUBSdMX3qPmw+vf0+StsDNb5vpBKkEafQWK
hmvZxlH1xg9tOFn6sQ2PiY81x30KO6Pa5omjTE3PtVIatKl1vrhzMmHpwaAcxqfB90ykGOxLdE76
cx+d1e6sK6dBOcWvozCzitNz6ptnnpJeiwLLhLl50YDd2fixEV85rYi+BsqkFh+iN2WdB3HIeitn
tOE0FragfSrsc23exieFjUt8yiAfM/kHNo5DOBLxyTbVowGQob1o+VWn2RA661h2rc0UHbyYK4Sr
gCo/7nbKNXhe2p6D6Jynpw67s7zvJTde1soiwFQNRqIim0sl7zL3V7K2YoX1WsevtcbNoN5oXAhy
J88dUWJwmKSTQX8TyjepfEv8B/OvSU+YsjoclHYksuqebbRni8sBvxKcy+RoGVeahiPKiqk7LP4h
MClrfz49NRFmm8Eti7/x1zeJ82/DUVWmUt00Y7ttOUrAmyt1rFC8WUmpGwLrvuTQBRLZJYowlEXM
LJUTIM5ehO62ZfnFv5qvbfzcMn+kGe9dN3663WzIfpnZL037kouvLp2VqzcsGecyuvBFbu66d9fL
a/tt71CeYMuOmf0WtwuFcXReJvOwOovpaVAP0bKuD57s+v0u7/cfVrrNux0eC8DbYbVov51H88Ju
/Dti0zGuD+oVA0Ei/7eB4NVsGvwilpMiHR1e1iHIj6I3vuwa9cTLzgBqv1WtKxsBGFf5pQyJ301+
9GdVZG2zyBsejH14kOVdV2/FxB13zdpm4ciJW31WWOR/yGy2LbEhn+jdwiQ3uwrlJcZ2lGCCOjuF
m9Wh+/YMcHANxUhyCyrcAkDMznV7sWX5+iLG/R6Wn339oZSfEJNHB373XIvPcReU6hsufnU92li7
qSQfivLgK4fSO2TSvixYJrhPuinPsupgHFCT+XqWDheudhPUgoMkuZcdm9m5T0eBPLar/zCFdfXi
1Tc1Qzif5ROtW3Xf/RO6ukKqi/IpFRSYCRp1dSB06Kqqq3CQqzspnObKCQd3OTFvmODpr2q80QRv
mE7dbSvC7/r294SXfU9O+C0DGs1dsX1U/uN3fGGmLU8F4SnjYLSM4HsYApW6LXU8GXbUIK7N//NJ
qRkwH/6kho+vc5a7ukxAVJEM6Q/aSNhZoTo0QTPxCfn2Ox8dOz+08+d2MzXNXZ6Nq8XUWN7vPyIi
S0x6RqOTgPO0H6NKdfbQorfXPB1uhnJVhhv64dBfgIY26alSD9rc88D8bs3WSZJNmG0tFt+8c4Jl
3+3jaQP51NjXySG2SM7J8eh0CnW3TG35NXPliWduyN6Ez1Xj2bgy4MRpyIMk+nGnH/AaEgQGNpR1
DtUm1hhv1cDwh+tNBGB4TuJQFcfsab/vy5n3HN/IpJyv0xFqe2XDwWqFDUce0bmMx15Olht5h5SI
vkx6ClSaMI3z90Z5R/UNsRTapsYMvtYYcTD9wlrz1yV9AVvsAnBHe3zdN7O8IYcXyV2zrnpxQw5H
lNHe+uEOPGVebNCJERLFTaOhgY0OE7qUYRrJ7ZQQAX2u5rAiEwvubjPtGfsrJ8ft8K3YEXhoXiuD
K6X0F4SWcqstjOiRdxH8i3ehUH0Xry1zJc3JyGblVQIHQKzhFgfImyfCs9YIdJDKc5VvmhmFwRjo
g10czZ7PSdhMjXCHASCeEONMvv/YfnB9KTZLsR/Wb53OwSAV6T6pjj6grimxBsbMygKe5VIAjfWp
ZG2HjQURkC012whiqiyMZuF5zk7GE7fJNWjfNe2zyr987avWvqriq6g+1eajXnH8xV98C+mi7SaC
9FfsHEVuun2lj8Q6oe+1Y5SL2SSkb9jbAsMMy+1LcRTFGWZP6peVdaGsmTQyaVVJK+ger3qJc7rY
VDb4N38BUpb6C5ad3FVrm9g133o1gUQ8Rju4N5I1K2aKWzMombuRKJ9IB4mSVFtONjS2sg2kZBVE
R1ixmG+Kz/tcQxszPmLzo4UuS+W7azBUUqSTu/Tixt7YiyupTr6Xh0uVneDo6OZ+0E+hdvHke9M/
zvPB2EvWwfROSnWSOAfmMuhDyibp0MboMsbWpOd70b0P3XsUL5/wkZVHZd7xMFZ8zMpWr1uDFNhl
ap0KawxHcIcZ4Yg+LgzyK2q1CwhkFuRa15sNtcVp4GSCQ7kVFJIiXCb2hjcIr0OVh++Et8hmg3mT
L8T0yu2plxx+KgYrj32fmw0uZk3stHXIDOxoMhDKrTjY/ClZJPDtgKbPqZH9roeTvIDjyGqCYN6P
rkGbAHtDnycV98TiYEAQCI5NMs2U80ApwG8Y/MQ2vHzsjq4U1GconKsO17Jue+VOlbdp4sjq2pob
Gi1JFIBuB333EVBpv5MLu0BQ012/23vGPvXt6IDP6NSphw7ugGiDe9etM7j39IJ14RSRAJoi5IFs
eNKUnc8M6qEyp8wc9bkppQ0BfUC2HQ89rLFs5/KxBYhj2LsllPuxUBfmKencZGxNSOxrMZtuMosc
KEo5oXoIXaQTdXHBTbMtx35vMNcsY7C3EkgkM990F6xAtWOys4iczNhorF7ykdZaexuFvPS9Fi7z
LSvHJOZ1vJSeAPQAdEzCwK7vNN71yCL5hPZ1zgtRGzP06sFQj4116uQzMk/VXYbuoneXPLrAhumq
eR9dEvXcCafSOGpzgX6G5wovuzxeSfNm+WzmoHVN/OQOhGVv/aQmMMQmSmL9aIaHhMQGvMllyFVN
mEYYN+VZldyx/XDO+eHVz8cMKe8rM1mV6p4leLBYbppkhKFT0E5ddfjCDHjxBkC/gMTsif9aZPri
5S+1bin9K2GbqEv44fl7pby32Xtbvk2XL22fNftAxbO4M2epcouBaOCBo3Q22eilAzYSbNCU4vsm
h9A/9+vFhslQHKfEmPr2ag1VkvnptY8L9MLjVnrtqaNPuCzI4+svao5P+YBDdg4t+mR9WgqVnf+P
qfPacVvJ1vATEWASw61ERSrn1g3RdtsMYs7U05+vJM/MAYzBzMYeuy2RVWv9cSI/aBEucGY7dFLw
NaOeaKztPeChExYp3gjz7UglgB/TaS9CJoeVOnIZ+6o3hqJimJGtBQ5llHVkt/7XoWwbxIzPhuUQ
sG2vkC+O+s2z2zbGLuv2AaZADpSTWp3+BuMqd8YfLEGt52sdP65DemGGzwMbDEegvCGr9g9RGDlh
ON18/Eczz8+JAvegLohcRB3YkpxpbW7g+aLdy2pdlJ7hku4ULOTgE3TGYiGn6tNC/Vku2BSjd8Gp
8pcur6D5VY2mn07AKRI+npK1R1TpwFgjUjBQcZGCgRtQh8dZGjYH00Lql+Zr1cZQP+vVKavmEcKu
fOHpoqBH6kRBT0sA1lSWj1V1SqpTrJ8aeYwwk+mnT49leowntsX2fKnVU2ccDk0wQ+tUU6Uy8U2G
qINRTWz95KP9xjfZnyOfKJvI8ZQpm2cbCY9ztIl1dtONh+AgXR9Ij5qM0H5Pfj5cy4tWzXZhHGvt
FoXXIUSns86IzllCLFMRhouESAxKyd5Be65DPwoEd4+xgGApQOi/IK39ncmD9925Zosfxx+OtrZP
O46DZW0jP147fEOLSHFo+X5Wa9JH0biH9haNO1ZF4lMMHDnPWyfdEJcwId1j/Up6CsIrxOCw5MNl
Q+UKPuUeuUzp4FHQ6lVHaNMamNZvBEhLVkFnUu/scpHD0I5IJ1U3XYgOZk0eDyCQP2uNKehES+yu
JpKZGnLJCHuuhKWuBsAPFh4vni7i2Z6H5unWtcBq47cU+6m6oTprb6C1o3waOJ2/khW3Idrh1xLx
pZsbq0b68dNj8BRC4Kobx0v5P3V/2bcDhlLI/0YR1PcRweNv9b09Bi8E3L2gpH630lQs43QL/82q
tbZz7uo72xVnxOZziBas8M/JMNpVo93Ac7r3273V7F8R3KerRduJINEo7XhlnPXLJl1+9LxEbw0A
mzos8ixST7ZyKhvanEXYPyutrcGD/jOUg3vWw7a0dzoKrct7zOVk/YwxG664/u6nc+45U71qyEmk
fZP9yREr0xpaT5wi2L3qDTrwcmW27ugdb5kiExrovjkkYwMec4wAj15EIhrF/xaOAvR3WBblNxWF
2SiVcBr5za9e+sawtbn7iMKkW1DfQzwnFt8RQURICWmexPUBAUvd9juAcCBGZkYHAoN6jrZyaSon
LyQP7J9imQPqTjGkY6iYerZKRt3zVhn2rKrFe8AkWbmM1ggQmjFO1rujt04xTSsCP10bUvc/OXCI
FWAPGmCjtRSJ9PHPnQVRkL0oHB1XUHjfxIynvuunjqaOTWpYKIGJRXQg9agEZnhLT1nYo8WIOlRc
BtbK9Ok1Wy93Sb+wkGv2y3S0pBu+CzDAhKsaKw+4FtqAaZ5OgMzJ4LSSRdyB4o/pmQj2CkKofwc9
wwtiR5xeGEyI+lDRejDfbUPHeEcedDqpLWBsu6beGvrGhLavx82TzdbN0FYF7ksmXQxP9SHx93m5
TSk6bd3MkeW1b9EFuAtxDdsHZLOWPG7is0JE76LB2P/cB0/grr0W7QedZ2BHHS8Bfj1BTvrc0Ofu
IdC3UbSluOLZr6//JKfJraV/bfxDqgInGw2F3JGwrAThDfBnGNXiL24XUxO3C1QOWBXCQQ1AR5lv
XMOePt830SDPqWnyid8zFghDUNUG6M6Pqn3Ki7OvnRmmRvLem8fkiaPNc1/SSs3YPFahtqLt1qDr
Nl71NoPD0sPIAmtOwnSyoNYhRAGI+sohpWl4VKQmH/hkyeneAPRTCLEwT4F6bZDZJHM8PqhQGPHl
SIz4JuBiRWbUsvfnibIpqI1QNq9yE+lruSF62ZVzNySe5NTgkhqNiTF5olVZtepJotu13I2CbbVC
qYiMKNAmVIEsqlz0uanZ8jljyhaWtFc2+RjKnzR6UQO5OT1nlv6NIn8QLXH10y3MVcLx9URd5FoV
uimeH2z1tlBvhvY5nizM7mCDZCO9i/ZPz/FnSH0Gumrg7vt5devGi1i/xfaVY8TTdhqO+3HEy7Wx
jbUpu6h/RgQjmNNemnf4CxAA6TO6syRrM6T7Np5Y4Y0OltCa6PNunOHxzFA4riLwq2RpNtgRxf+N
MgtTlBU0CdcH9w256IDZ/dtkUEv/gixQ2H4GSLIG6bBi9SPd+iNqhG8nvyaVKHTB5jg6yhPHkFkY
2dNGzo8Rkce1i8Jt0q2xizK/OBaFTlMCbPV42gGzOfxRPF2fP2oEiGUk22e6N7WjSa1w7GAmjcxF
Qi0LhS300WKwI2NjB+MGi4bnHiESv8gGo7jCBggfx9HvOP41Kh4VCUmNeMvYcKuR2GHxmvgLz6AA
TUinKE6CWMAMOsI5NhnBG+Ubhirb2vHHQkcRPYlQucu2cJZomJKX4Cxrb6e+dmxV6VknbxnAVeb+
lPaavJfzbWNNyt6l3YEeLxlxVOaSlEINgi2hv171lCNSaQw0+0LecZ9t+jWliNXhYeu0gJx5HnVQ
oLUin2ptHw5knI0raPByQ5b/uSzPGMgLeaflO65Xtjh68F6OQrfBJYgvxfjxYakMVbBUiuMXbtti
9Fla8dIIlrnB58RP4CrjntEu5vc/tPZB9U+Nz1ZyIjw3eU7N4XeDiVL9NtJvKhnaJca+rBWttXM8
uvkKH5RJYAicA1Ly4lHHiKXlsfJr6BapvhB1lG4Ga+MvsezUbjaxov0ISKqml3dnUbk0mlC5Qo2J
5LnS1taWprb8VOPWmWP98Md8Ink14koxlAClvGvDwoktn0fhDe591HyPqRnjJyAihKwQJdwRim+i
RH9u5GqnGIffx+f8z5+AxK5JQWODtpDomvSjvZHCC95y5WIHO6qfiBwf5aK/AfgvJi7xakysFV7K
0D8jHH24TD/i6GMD/xx9n0AX9sbNtS0Wn4TQAGAkGb8s+s6Ozv2TYlf/5v6SSWIgx53+4b+f5Bfw
hxHHEmnZiHrlZQXXS8rxl2zeB/9uxTfTu+TVGR+dFRwUrFuHUiVI4iDjlMgnz+oS17c6+oqQfYIR
qFNWtwjxd35tpnXvtj2JnHeKMtpsp9xlck2eN8ZRQomYeTgDK95U0kcXhiyIzJczFNu62mTteiAW
vBVZB7jlYMowGQUGhXscD249q9E+UHj3nOEmS9OvZ/WrNH956Z+ehzBzGn2TYgYv3Ub0rX8+q2Iq
e9hN1wUthbFQqk7kTgQcx8EpHZ1OPtM3LD1rVr6oL5JKOdQae3eZr2u6fyyRVlgNa6ZvjTUrs788
/8u0rqXu1EDt2OyY5HeKtzW9bVRsfX/L1C87Gv0+x1dwaCDGS6yvuGA4QXeBtS8fCELCfHmK/Zsa
fZWk4FGlNU+qWzm6lTJoxb0cnbhF7eKiFJfTSaeC1Xw4nNFjhJhhS33YLh0RvCYUVuirMJWT1D3q
xl62+jmMeKB59gj5FomKEbGC4lYln5Hxh8xx4Dy2czLHEYVa8pkKQRa/JHVfgFmoJBUn9LnQ2U7n
tbe559ikQ1gxASQh/QFIsovNB0giByzZasPJSk51dMSJF4VEa89mKkQtqcBMss+lbS16b5xKl8Y/
+6PDU90N7oJkegHwgimY7UanRzgWoTRISL1pSUGahh9mwWnIVMpRaJjUbQmZGeYNxKzowOrI5S+n
E03D7j0hPpeyOTsUEywme/wfjYI+ituI2ZbfhWBd/t6f38U0pjSM2+HEl7ifFspzbMbMN+u+33jt
dhJQ1eXGK3TZNFiuTk2+lHJqOBzSDdp6RrTBR6VMJlZvT8PfcbKV2t3Q7fv8SCUPFUCror510Vdc
fEfpL0Sz1S0d3RwMLGQEUCQx6g4pUtzFgUDbsxWdS+3kv46ZCbm876sdlV1WRoG4ANnAaL1LmZ17
5WpzA0HEUtEc361+LdqccLdZZ9MxwnNIBqy+f6lbrAbEAHdgT6/l/RBRCfVO4qXxCyjulW9M5HnD
FgEx+b9cTB93AVP0p5oy1tZoF5JA4IMkvLEyKWRcXijOGW6WdGvVcfYeVPpyYwQbFR7qhFS+F9UY
Snc4/H1q33yNDBKVWxHrS1YW9zlZSdzn6qIPCfpYl7Lr/zIDXpJZRfw0Ii1jgU2QZhNaKHVl1QxT
KXrY/rdzLzWRqMw/RpSMFNqEwDhADHGUFOpXGXxXidOTRZeJIh8uMa8gENclQ5F7zItXj4edf+1I
rvubGOOqOebJhKVx1k21wOHAQbYbR8e2RXtP8u6m1tfpD25s/Lf1XEFnmbrUspMOgQ5v8Dckg2vF
hpz9QGQdoNjISx7XFcdYY95f3KQT2UJxf6viW0oyOMDR0eovun7Gvy18QwIzZ5dKJfIxRAQFlCox
zLWjV+uMwshiU5NO8Fw0xj177XJvJ792STpllcmXfA8jbW3z67muB7cfXBU9Z0vIM1wlKjexId1R
Muup2wc48kWuT3zSYzT9YysWATWSKmAv3m5ar9vOrdV/fyZ5NPiaLPtEIRtpZuWBaNLEP0TKPin2
pbQz851E6v3S08+SSRQLV/GOCrMcj977IeFj4Ifj6dd4ETcdUcbDuRuuanXzwq+iIODA8UeXpL6p
hG6VziBvQ38bqZtV2jtqvvueZq9ZPqbCJQbH8129WX1vn9WBcMWAS2Wckr8QHGpl9yQxYLROAa4G
Eqx2iRNVF5OQQPo1JIqNaTJyOaINyZXfXgAzW+MFKOB9dfC/cZx9WzT4UE1jXUFErNlBL115tCoW
IJqxdwUKIVX843KFO62lRZUugTs4fLSmHSNS84KdzhcMMhfMgFWckkKo4nSV3/WWmIA4cUijHQV7
Hmt7QRityXjbY22ZWT3w75hFQK+O1vOEcAjy/Jn/wOQb90T9umrkT/YnskYAOdWVJbytW+21rbxt
522x6nuUJUmbz81Ia4ocLxieyJPW2nnAaYjlek5O7ANAUseoExBfwuLvehEMt4MoNQt2fUZQH0V0
U2oRPkwEVFAhtNNXVTmrKJIJE8DuWjtWKirhf1gCoj0SvZ9DDNN24yTG1IgJkGPU/knbM0YJmgyt
dKWrS/cKHVAlS04qWhj0zSIKhYwPAZX/V8OIau8V/2hZp+IvSCsMmd2eknKmKNdmdH9edfI3yWQx
F1V9fPUnNT4FMC4e2Xyn9MxYUHNpWAsqY7rvqHIYDPjrv9r55oEDnFnEao/MItJ4VCMeXhjhwusX
Rr8MShEwR3QEZNlGbo6N9q+v0ZJ3oxkvjgzPUc88wm6NtUNk1qAufY7MYeFcbWvTpXtPBt2B2p2x
REjQSbXwQ+BHx4SFG4JZRp5AFBAKR17ycQMWTi7YU+xyz6fQe5XWYpAXsrzQZpJxfMikpMzo/EpP
XH+RfIIHAn8Px5W3z5kNiO9DQQwgbkQntbmMxi53MAd9if5XXTv8K4AhBNVk1S/SHiCKiJFnhVRR
pUAa/CHEQTs7ZEhov632EtiXhDY89GHaleMQ4mpEGPks4rWrRGlwZrlB4PbtSqqXINjBJGdp73ah
hfvuaMfnYmI92KDBZzUywgaRFKZn+4higWDKchEbv0v6lUBn+YFZc57qIRuDu2FQY7dROKXrVXVt
gYyILhhr/vfI/BVh7TV+6ysQY2KPR6VoOy7iRd+OudD4GPLXHoKuDkRLpHPfsGohUQLcapI5Ay1s
gOJP+ZAQIFkVYMRaHJRTpCV3VMvcPaSSUDooPCtW6iI6GQz3jlNON1zy2HPVQTH9oQvgSB4b/SXC
9w02cKoN0iltDv1wa+Jboc4tPJWwCOj+p/hur9cf8DBEW1BfEKMerGg3KW4+zLW2BRithqOeUCCx
8rU3Xp8scod+UfB1sExao8v8kOtHmJwU0BnbjrcJsFyPnWBp8W1zmxeje+5/M6/6W1+6sZQlJKyO
+98iNxp9crS8u8/UlUIAp2ukbdkBObyw38KDkj0cH20oWu3YNJfepo1t98RLfYiW1dStETxT6+Qh
o3bpsgAMGdVzEl3ZdQNXLtfdhP2OTzgR1xAnk8yPg7eROs0uEtUFGS1OxUGuj2rn9NZy45YBmFxF
kBVVM9aFGX7U34LhxmfHfcdnl4Pg/ur67774GoL7rysS/qc8x0nQ70r/WHanMrxEWHHunvLV0Sk5
GdQvgyS06IJ0TJf2HhDhtXhNNpsRahmkH9ym+baVKM/eYKzZ9Lz5K62in48rG93QqBK6obQmgGJR
bVkk+4D4eoHg1m+5I3H9yB3zWRfPRTtL0M92M5UdYx0jkK/O8fN9aijbut6Mum2Y7JOpVJ+s8lIy
9PvzbPwxWgICKdLKIgMYnWGzakkCBomZYuoteLoJPuzEgJCR/k4+PMckiWre16jbmE/SZLYWWcjB
Kn66IQWl/y/AqjNWBFi9A38BvejRUZvZz49TajeH1Hse4FXcYuQW5FFXbQV7T1KlteNLk9aKveGb
qu2dfQrpNXotnLvMMTo8yFvhgOLh7yjl7N3Ps8+DT6ZbeKSJsKt+p/4vVf8ykhu3hmpvbSJAzIX0
fKTxgwMMqU3z2jE6aF+F9mU3E4Wud/+ejWdB8fWg2ZUXEE0DZCRhoGAZfv6jVXfSoEbSmG3h/Xf6
dLgjWvOSJaI1jfT3X1J81ModbolsoJJNgMlIDawEj4PeTzOa05Pd09sP1XHUnejhbdWr5RHxPTYD
zkgCXpFVLsp1BZ7+Hu4pxgBNQhTBFl2TwSC8Jka/o5u9dnJrDgzNDwmbnoxnLt8QmzDAWXDJIjAm
8fSRuwUM9F5Fm1akhrIoijSvbOcfWTe+u0WnXgzrLLXnQDsdHDgWsyZFYfXEyIIcUVsSARvO2nb5
MeojzzvQe4RggSSnaJ5yTryDmz+OOzMkFeffj5iQtpIi0viq/W+yTeovrmQkxj4OrZCo0GX7e+Oq
5tbODo5LEXLI++OTzO2oaTwBVnxah8CYgN6DmCLS/Vax3wz3p3IJ5lkqQDKcdZQnRyHb6sbutxZy
g2HKR8CrDzL/eteP2JQHm3TxLO7XwFzS1RGmLqorOgMBrzhwWAgorudZCp83kHuyiWICJ0QkC6cm
uICFd2OYbrR6UhoLlBfdBKwTaJzfII3WHM64WF735HrfxNU9yr7658N/PRhCB5WWZ/Ey/f9kw9pe
ylO1Wad7cnV0aYsPOB39y9XJdLrj4V8+9ThEGlKPA/+SG/OUbtVO8C8yGcPgDDgEBdePU1kmr/P9
ulYI0uk/Uw78CMQCU1yf/WEH6APGNizTotFEJqqM7QXNerNWc/e1VtN573j47ZNT2B497ZDuybDF
nfwst2GEUY+0t2VojjvLYfBCzDr44D6E/7gNqHu6Slw0dQ0jYusYlxcM1si9/5CPoIDOvEU0sNto
bdkseEw9lBm7JtuPFIcFDNJTfyODmGnePdMtXVQGEKXmT70H3wwAIrBi/Ca3uGdfxLHxnzPT+7bq
Xwbyhp6IySCZgQEynmgrPxFajpnmXVT9rKcnxGyKv2/foVsFsgjJaeYKGWzGTUdvi76Q5sfhGLcC
BA1vAK3KUqoc58dTl4iUEdsbF/U1BnotQ8SHGyPdWpsWySPdjCFJbZd7j+Biyh4JwFmoYgjAuknd
w+Fj34349uhfptk0WICq2J0grwd90YhsjcWJAIqngKaXXrr00Sr+/iSi28UjqcdYu0JtgbWrInng
PEoZp6b4RGIZtcW4sp2FlkMgjCmlgIvsVi7gafLLdNyDhOyxdsjUe6UCWWVWzRa+Pq8Qe7+PU25n
DnGKY6C4qaju72V1J88P22fyejDhkG5cxSuuHRyehTFmDm2tRXIc0ilkHIFVqjr/jOGPz2VkIvCs
F5tdV2wLCsJ0qkXXJnnh093mJV1avM3vKih9ioglfokyqMB6NJjbs+MmIsKYfH6iYl4PJfgeXg90
SBupnhDMRlNZyNUIRLZixrGUFf4wjrC8B7Jfe4fP3Jm3Y2TYjJ519W/0ZGjmRwXK1ZpVgRCe4fOI
DFtx8MRJ1dx8c7PdpM3FmFvn4JYXZ4QEfutjD0k4TGCScXr9RiSAj49vXIQf2LvN1X7v7DCQ7Owq
J8uK8YyGG6pfMVxuoYy8CfyNII08t+9WdfQG7pGNQcMQOI0h21xe9XzajTumPxHaAVBFmq03gQTy
JtJwb7VbnV3YrtzFYDsNYhswhGT5KUOCzqps6tTQQONjPTTV0anvbXfiB9aZYvQpOhnKNwrqF5cm
YgRlhY06MYQqiB4gLjxenpAvVV3Z9crZDJN7n36xQDf5FbaSrKlGupWkWV+7fPrCfNIidthLYCp7
uvTY4eG5u4OZHQD+tR3TGSqS0Riz5pypDqWWD0GzHbLtzHvQix7NbQcPwIFNVvwVR18v6vWIvzhp
3tHYEhbuyf9EGWA8anQamsurvHO1v7URXPDiVmdxfIkUtRGX79iRjTuGuyCnsPIL/w77IsRGs2Zf
jyWBuWvy9jEz6zsB2BLxwO5H1qW0op0MZVds0wgG/pHnu5xVvKBqXXpeZP08pCe8zofZLm1R0i2f
+NQObbkD3UVwTVQZkWpDP/FZIQ0ac/f4f9PkIBF0SSjeRERoVY/+3f+6PHYt4r4N/Ke5LpAHeQio
XG20irKVnaFEmWjdSSPnigIG4u+eD2948G0widvBNwyx3ztDPJ5pMFs8g9YlhinDazbzySa72cGx
uKrqF0MKvOJXS+p/6Y7O6Aj86h8d0w3gltc6epT+N0KzZsrLws79pKUk24IcsV+nmJ8pKT0kf/V0
r+UHK598uBtkVhyynMWfQ1acY98MpG1MtOREArF5f/KMR4jJjHROh3QvrI6sdWaEc2AhdveYeUE8
W3w14ZHMC/9oF+eSz/8Y7JFrvYZT3TJBTGbNX9k++dkfMBuEXRrUd76nZCHfa8PsXpNom/0o+k9n
TQLaqtTDZ3eiipDdSZ0IvePHWvrEVCbUhMS384sHhtg9dsMNR7LkT3PMw+N7Hs+IHv5EBLIqtuE4
q2YblsjhLauC/pQRPmFsV/8deB91PsgtUzbI7ctJi12qbI0QV/C6paO1XOWz0WihF0Tf0UmDBpVO
mjAWnTS5faBZc9bkP/pqU2tXmDZ2DYDUrlgFr5VukqnlKqr73DUkveMQbPeRsf+7kKg9jX9F2XdQ
PoxjRTWpQiSp+6zHfXKUIyQtYuIr+/cxQuUxMRmYeGKH/RFzLURftGTFkgSQcmcwx8gKKIZQ098y
7Jbv/j6+S3ky0iZFvn8JImw/IoDuFOGqUsaI9XF5EKSmECFGDsBr1+S7KR0Q6VyhuOziE2BJlHJC
T9Ux25f+eWCJ8MlU2qljLVyh38E5TRgWzukQxU27zUTe2et5bfrrs7963fXvX0QYarMX8RfxH/LU
kGAANglwRVt8wBX2TcdFOtbre4eOkH2qbYVjKD526k5+yAPwiTZGZ7XgItSaaWaOy2aZTSlEuxLa
Gjr8a6js+AuU7GtOCtVdrVKYmnDd5yIx8mlvMW+o2R5nLzpCxAmS/mNQmFb8lCYRz6ZxfLYCvrdQ
gUN9+WQDreWCYBYdqkI9vqRzXt8o/MTNUt3YF+PX2pDvqYRU7vEyHl75UMuHopFRh01u/QfMH83s
5XisSNA0Kao9+KO9bTuaTs8M/uh1Slq5SafsIkknDbE7w/JpLufjRnaLbtXk4+ZrvNfhYXmN+3vX
kA8+DRUH5SRwtdWIFzzJf6rsz2umUjTLHPhch816qGaYZxRt2+mbHyyQs4ImMIzZiJoRK73j6WDM
nJe1cXXbeYXuR/fCiDFowHJw2OrW+4bhTdK945YkNYWoQlbk8rKQgRghBq2pph0v0DNBRSCqo5Cv
nNF2ByfFh01y+Z0ZZ16Hc48GubkRTzPCOC0ED9wawWtfKEJ2SEkP8Z+kbrTZF0dLHD/CF/eXONLz
RiycpS0cMolCdBnvoE45kA3OAp2ykOpFqzn+lspWDbfRpVRPZnNQgr04hCB3Z+jvuvdLMhJtz91/
nBUmG6vyJQ9wtNeI2rVhDMisE/sOtrRWwB2iNcAP+RkJ8q0lGLirHj5YFGtEFBwB59vfWTIFNAg5
PibFNB62oJHA20gnFp8gWSAz0ESM7myk2u8UZ/iKMtu3pwM6cyyzLCVYU/D6eVNbP45UnxC6TUUL
RXEIpanuA7IX/obj7NOYmKD4pOCPG37OaOIivj2wUtbKzwfLDPQjGVuAZKjuYduZkkZo/WomUlrg
xlW1DpY6ZjCk1gAk3l75ranXDkTWAlxctiRasyrMWydd3u/+3yTdyv1OC9csZTjioR+eJoUiWxB6
bgcurURdZSKWEqTSwg2Eboahl9/Ix/0Wr0iHxlQdr2atE5BQOEZYSYYKsM67OMeaZ2LlJeGKrjAq
xBDfMDjRs8OAEi9rh6WFIbp4LpyhPur10YhPIYnl0wSj3KSfeaN7yGMSfHvtd4ms6NcdGUvpROqY
/xc/lwTmFDhAFwyFsT3viH2JxhoIZYwxnxfuX3EPPVMSzqz3ePBiQERYOUWcHdDNeGhWFIfX1YrJ
BvxRJuASi7+8afHk7HQbIcEbtSanAP/XW4pejn46aQpY8yMl4r3Qxo2916OTHVyS6EbUCj306jV4
PjQ+KumWQSCRpAjwbd5hTQgMLsb30W+EUpAVfkLPwwlEKJa+e8fGc+0BjG2zYhsiYq42r3gdvVCk
yxNU+VQcK8bRb4+Up9aLIV5EnrC+DoDhxiySRc8iUr5/PYtvm6FobXyn46ezoBkzGX7ARJgdxNgq
f0mHzzseTllyapKTMrui/kDd7pDHfeyai4XqGS2ukHkAguDpaDqxvMGe8ISX1nIGEXXiqFpxsHqH
z/tcr3mdA5vIqzujTZecjOaYRqRwYvG4h5l7z9eNMm+mPCQC+8vgUNxN5p3S4YSgljnImHcoHqH7
xD/iS7QLGsOwILw/LH5QPoVkW+qUZQkRJLFfM5Be6vwUIU4KurmHKbGexf1M12b5jP9qaDMVa1Q/
Mf5k4YK24tdzUvPVZNtqCnJIAh6FMaMxocG78Ioj/jUIR7whGhiEr22A4lnJc3IaE1fAFqEQEfjt
xcz/ORpMe2fMhRzPkZSxOwuJlX7HXvDm8JDy5lTqSkQGOw7osLzyCx7MOdxX0NKw6EbSisVGNdzo
3GQuyWMgBjyuKv5CYs+mZKKhSTAJ0SCbmCCx6l93yAyFpP8rjb4deywHm6pZO/ciPin9qS3OWnGW
J4p9eXgZ85Ucnz7fsjwxx2i9n1v1ryNPnlujHOsrMv0QYtWSEGKJE+E12wCyI9W637lnSGLjt0xE
zIUzKCsDV2Qj4Nsw/xnpP8Riv4qzFF2C8pyXZ6yM6l/a/16iVQdhxfDWVvBb8e9J5VLmxahoIBZk
nPomAIFOIOMsJK/5ViKP/zd/1UbmBhVL3cN5IPOHAzSfa2KGVNMl2ZiYoSZZ+a40rl4Tr/su5Ede
fDXJzXpNCnti5XxhpF+Ey7uTekJmDdMIn5CWDmlzSInGPa2sAqRGSnXDKjJMnHAgIGgfMYzWtDJB
B/3D02UOKLD05xpI0e5dNIyt6mzQCi/sGAX8kbYdnBswagk89M1EayvEWiYs+g6BGttmN7F5o4/O
QZSMt0JoCqpuTP+HnmtzunXdAvFVtEqYbjv3zuqLBP15Lf66VXRznEw5OFxJfPSbK3cVpFUA6zNX
uEgO/e+Z294dl2RzOz84UBMA4JyKYw4w7hIOsNeMCypqwCHFvPhfWudujmkBKiY+MTrHeO5F56w8
Sd6xMA/Gtm0PVb2Xg51db5ibO4FqQxJBrVv4pehSr82LZxO6N2uim8HmYW8wgOnKGU7vv56S1oGQ
4Jlme+NRYOnhzFZQia1U7rhiYxab59b2vlPpuwy/o+SRFl/V26MijcvnUXHAEMwcd973BufWWW0F
/h5r1w1pe1n+wwCHiLB5oXJ6yNpX/pq5yntnhxQohy05fxu3tvUJlj/h4M34482FSzswaPLnx631
qQO64GzaUtyfXHZ4h+6Id2qHCZpPDuGtn/MjbgqYyNcWDO1xZ0YxJSGOBBQHZXgqfNrcgUvmwWIr
q2JPGHSSy8a+vae6kubUJEH5w6b8aJ87CMCBTwuRZoxNDziSqB8bjemJJ3TkEGZmYH4QRy+AKM2b
Mn6aUHQZ8xfiOwYY+UieKXGAKCEsDHOhi72jnVVoVzrgU+aX4Y2Lq1BmxW9AXt48PqdPNHpeiXcK
jo5MhpcDS4eK5fzB/mDrXkRPv3PCOKD4Yqc0E5JvDqbcz5TfxU0djlm97RHKd+s0JLjIJgUhE1JB
Louri6oGgepHrDhwwPHWPZ5/hWKQB3uDIqpbDeZkVE+scv0RL8U2C8feAK1siBz9d1A8303MiLA4
AjqRmVhWsPeCDv2opCCC4zcXzP1Js04Kcg+7ZGRbdtCKmc7bQqNExHPI254t5ELIG/hGNkVygQKM
uFPgGwojG+XsZVf8t0/jziHFPdRB007xf0zDNzv9qYjh8YrC71H8kAAewFWWNr/egFcLB0MWLbUf
6KoZhY0pOliJyD66Saq5ZuBqXpC++GdHDMwy65fMyfpFfbrlc1JW/5q2Eo/Q0TEZsPpAss8pI0Rz
gfR8JB1qtJXhTT3w7PJw2jmKUVe4RuIJTvSPnYqjzD4l1iQl7mwS13Om3oj8iHCZ/Q10Jifl1PWC
hK7KXx/s9YXwhRZqxjqRLEcrNA5rceKBWD+xdCiItDakLinskjRWM/zVR6Yx7g2px5oxs7j15Wkk
jXlESfHTyqkYuJ0FgQ6d7VrT0v7zamglZaObV8PiObb6MY8ymUv0r4EBSws3I9OnEFNg+IKtA7xS
qQHzpkV+5d4M3zJ237zH+ZdCGdL3U36EhL42d+SY4ZWfNQ2O8orHsYEBJnKfMTl5LuQBz8KEsno9
E2X1HoBARkL29uXPa5UOsK2xwiQW+C5+qY9JLEvo9XgDQtO4nVSWM6ye9omgvOyK9Ywn8lkfORf5
NPAoILyn5SNWHQQqkAAjfzqsehV4/MDFHb52gToWhn/vO6l/VfiOA0eILnYS9nlvF9kXnFtDcaUb
uxxNE+2QK/uWX9KOrca661BSCcarYxzsq4Mir0fJWRquYNTFKnmtbHPFAxP768Bf25Kb5OtnNw2f
v4OCPs1bVN5STo9wRgR+pC8BTqyS7JtjjNitEEWaUDJmOrseFG2sg0L1Qv9FejFwnpyuYEwc8PA5
fTHRBKCbbELQUdRTH+cKCm50SVEpJnW0/9wl3NJlIW5pghj717abIqFtnUj6Jr7FMu/lLFagU7aK
hVxkDjPC9Z6S/033U/TP+Qu1RRjFrzyYqhLy+UOI7do/VN/gcR5vrSRKNLOKPgXmJXgw4PRm4d+a
ik0UCTDJaFAvxiCkPBXRBv/bIcxdoeANE+bHgaoOTk0xYryHdOzz2ujn4RTvgvSX/hPpfyykcD+S
8TupftskC0/u0msPBR10aNqXZvtOWEuXlbaI5pR6gUmgDMcaRFobmu42dK8/aLno2WrGXUTYx+7a
N0tMfnx6ijlXhwXWx5YreJjphxbjOQQR9Uy/xMU8bDcOAmbWYI9zV1TMILCAvA9VETjpHaTzSN+b
HpEI9LFsRDFKQeL0NsgP2ilRzjoJkd7N4Dzzv3OuTesXm1BOnwM6BHuMHskYxjPUTN2UxgsOQU/g
OVu2iv/j6sx228bWbvtEBNiLvCXVkepby74h7KTCXiQl9k9/xpKy6y8cIAhqZ1c5tkSt9TVzjmlO
pszJ/724utHt9asSXLIXISCpD2O4r6PtT/FY56xcfDlb6US5wDfvEUFuLWMbNDtlpcWfzubeeAzC
+5gO70UKZq7NRAFYBmcMG/9RmnPXZlwZcNw2eEOJ38aFRnXQ7xA+sw8vzw2Rf8kHRMvHr0D2oQt1
rtlcquTjUTgs8DE18xZTt6GNhzq2EGUGP7ND4ZSdGIWiFpsmhD7xulE3q+uSE7tHzc3A3ysYnr1U
nkw04OFZT4IRMZQtsmDJFvatCg56ETSCwoJvl897QCbkq1TlVLmRGMc2VmSWMY/fIiZ7i8oRjD+r
K+Qha2GW+8mNrXi7pqKiAGNo8OTo2wUsOSkeObHrIyr7iNtUDD5V7XwnU+w+Qx+aTI5tPmckG39z
dqMcoXcKSJbOhHIEhgxWbMpLThCGp5wWd28yINf1MddIJRoX9G7cypSG1HF4OWgwGP3RmssQ3lQx
uEXjb/xCnKBo134QYjzVnWKFA0PKqBJNJZgi28cBWYwb68u8i1mMnp6IR0Pb+m+xw0cbCVZTbuls
EdCL1Q9aHhJuBtwoV/lx1e+z0b6AYJpKk5/S+mGiS7Q3PXa9FvKY1+K9uebqAoSU0Z6Uim7FNwhL
F5ZKA6PrPHncGGDa5jL4Ys/HpyD8hg7QsjeNQEVO0W9R69aB/5YgMs/ANTyCHJuiObKNo6kewJ9i
zpwoU86r5+CykiAahveDXR0QRjbtuOHxbGG6fN02YjJ+oiqHAMj/l0FbevnGxCgn8f5v+cvGt3Hr
l5qHUUKn+uYiwpPyEHLHIdrYj6kOo29JFjU/WmqdsLrgdafqZeGsHGReSg8526Q8p/fF8+GwIkZn
rC7ZdvNUs07Sv672knh0JpmKyUAVJQBvCJtFjnO6hfIgP4/UuZjWYdJK1qVGqsnb6zLFyMzjwxQh
rpSg7Hh7Dkqnm9Ae1twk0k6utn24lXDPWKsOe6XqmS4ykIInHRtQNZ8rzvsznU1lIB6Tzdj+/VR3
6f7JRqPdR9MiuJaPj767ekXkml+0MMztjOrGjww0qawXEHuhOirsniDtyYsW+bQoN5hMqZS280f8
BWAOfZ0ef+TKJ4UqLcmLpsQbiTMkxS2KtIHHDcjYw+lZ4hyUHQd5BOZD8E+6yIQqv+WZ5DOSgy91
WN8DtmVUmCWXMprG34wsho4h6m/7FXmKUFQt95xzCSS138Pzl/UHtVeqCgN9QI6xy2B44j8n/hRx
yyk+1fItk29q9BlkN/Ab5uRQGvuEwSymd7bA56A/qltE8yG8hczFoTm0UzxzIbO3FVYc3MLvJeB0
qml7xIY5yfSzJptODdTSxYHHfTPtBi974lRwYTGwrEAgwDmGlY9erAKnCILwzCxokD5qPHvhbTJ8
YOUcg8ugn9Fpt7cBDZl8mkCyLA41yJ/Kn+a5x+klDyDV/OrhcNgKfZi7wmf8nj7yJL87O0YOTB/Z
1TM0e0wZVdQ33jttl5XnhAcK/+ngXoUnoLf9mgdv3NB9cMYYDlFtT3/C+fDVTi5XBh0ifu2v2UjE
x7HIeJ2Y7PAZfg4zSEkuuWmPcqNb22rYVX8EL4sPNR+pbI1kr6EEjeichB0QW6NyztgyCrXVEOCK
3A8krJ8woW3MBafX3SMbkqOHPoujRxrF0aNIm4Ex1pfS3OjsH9IlLU45NIRwB0YYxqflPKY39J4m
wVLdtL3ddeoZPlZeBwdTXhkPFgfq5vo2BnbPfeM21keR0LQ5dCAcggxwUY4JNU4P+h7K7GvsHSQn
egN1gc/zbREErsAdHaizh7Z6uMX5U6MD5FtOvYzS/jhJIeD4zRRUelavRzdHkUdS3tJ4ZrTg36QR
qoH/qbNHXJkdWUVrlZHfrw4HnnEcHtOKJe4sjmDJ/UqwuvCHswIOQ3hUsXpM3E5ivr+YlK6CxISV
TrPgElhW1MDR8c5KegYNLn4FxD8YG/WrkckRw7RZFX+H+VdafaqAOfHwO+xt5FSk4NQcS4w6DnFz
6kO3sABJ86p8BsHnCHlsbmHSjz8jIhNyXlHCgq76K+5ZtAP7+rlDiweES4aE1tJui0a6esx76Fja
kcln3wm1EbucJ9EBYg0tPf3blDg9TG4r5ub8E+Rpqh7RU/GMZuuInyNmJE4MFkq91zYvzac11xwj
A65kVOm36buO4uEGkz16aOJxlzmNdTKp2HHh8/17tjTfUEfQdDL3T33y7b65MtlZRy4GbAMFuD7D
ixhCeni+6nXZKp23nkQD+VxddaheNL3SfrMJ82lZHcboyLDCDHuHTS/L52KrPWe9WCtynjFhsXk3
hxmCMIgqGAiY1yBO4AqGNvrAdoaVeorSjAnIRDeFrI5dr/wnb45KfGTsWIod5/ACPG3oIYrhq6qP
eH3Tbwi4L9QKg3f6Yn4Hl8Kf0VRwP9YQaHEIg8ylNUEHB7VjygA5GU56uiTlrH2QwokqYboBwTTn
ViYPPDNmdTSDZ8eE+/GacLO7n4u3g0NjCgoCTTzVPacTI9130h3VTpB+9NMpyyUsvMELO4EuTpdm
CqrVYVWjxUc6sLKZ8raIDbzWqxwGINBFyJ8qdEoSVFZLRIMQ5o7Px/4Z7p7JBjfy4OC3o7yhpw7u
CzW8RaDXbFciCg7jAP7AWP6y+SIfOp+f9oj9jmyrvto9Wt/O1g2D9sDrTQ+5985kiFt6z9jv6JV+
JPvQ4EGpT4Z8RLND7DxgHnP/NPc5vy4WSEdpGeDkb5cTOsNnsjI/qQl6X2LBBfAtfHxFMLviaxuf
bcibq8TwVZNMRF96rHvol8Q3M2LA7nTpS6hFH2b/kde3ifSh8xmm2prf4d+94o+VavsNiQqLK+KZ
CscpZcIy1l31ufwmqv45za4dK5ZwU2PrhsEuzaLg1M7y6Dj6kxwUFspoj5+JNInXcPM9GCPf5WUL
S4HT6P7OQjIg+POOFh03UwmRNqsWY878JMdC//Q2CHkqUjRAFJef90a8zvcb8w82MJ3L2IiNV6mu
k2qDjV1d46EoXz00yw56aGLzUAbSRFDEykKLDwBZGT5oMxjNXWLpROJLej/FOtvpA8ymKNrOMU2V
i2Iy//mqkIuwb8yEFjXn3JwZndhAENEbPQVwjHxeeAKVmwxX3fjo+EWs22EkYqj0jyhqz9HUtEld
viYqSoizUp2G/HivEXLtzLOielHs7RegxPaicr1lw1x5EhsHkOHf8YPX57uWgBad0+XClDL+kxsr
bdgzukf2h3AAXbLYbKXCbDPGd4epiKoAUwz/EnB7/uyGorLljXhlwHd/sKq7jA/5QgzksieV64Xh
J4OU8Pu2EVJnjyWbyRilPrbGEXlecJj0JLR9yeNXp30OlQvVwBK62De8rrM/MRlQ/vJD6tPKwil6
LF9StIkq/Liwq5hDbilc035X3tBWm1/msGRSzbXFIIfV4oltAghlPE3k9qjXx/N2e0MjAsMgf1YM
Jbr6h2T4r827x2ArA7sf+qfkswd7e4Xe9COEUuxPoB/1wYL9SQqzt54nlNKQ+RCwrRhqgeEayyU+
fBuzHyb3DiiJMOE7o/6tW2sYEr056+SZbM/e2ZblPM9m2XNBVrC9pgvlCeqyj/jplMj/7lt6gjtb
k4A47bli74Yf9w/yCKwsurSKynU4bxqwmttwbgL7kI7P8ahODh30CUcVdgwDJWy8fXTOKK/0uwj/
vlNnO4SebCuShF+5oiaR0K+ZhibqTBmQI1ONiYg/wAbPTYEQB2UUWwluK2eaeIE1t5MtOMoMe9yq
eAEp7fuamYpFPK3h4+QSBkLmffc5RjrNcfP7khkKGlTgAIw9o3X00uVOWzQIL8MTyzOmeKxoybtB
zMgDxThbvQp5Uz7TfoXlHv0LUnCSZePYhbY8RjOEfZ3BusgriNyLl6w3pld5OMa1E/xPHs02HhpY
OaVQvYpUDQ3vMStixnLYYsd0nrCypE1xVtSNRDK9ux5U74yO+V7eXY+KxQODgXqOu0tmX6Drcrz2
K5o49qRBIaZmyKjwRINWIgPzxce620ulRrixCEtwMWLDFgIlY75perQZ9X+mnzwoABveDwpCz/4w
9AfbOtzlo7eDKCiFa5UMrVcIRNtuH+1WMXYqg4afISCdA17klUOgSq4k4iYKBzLDIzzfHou59vZu
GC2+niBX8Y2/e9KWswmWnERZiWGg+UnCn0EXynx1Fr6Gtb3H4nXYtUgf/ewSwrpaIcnr01nffWJA
2yTsB/vfdvgPPirUKpp2KqVjJB1h7Km1YOyZz+3IsbOlm4YHV7cru4DowbWK6YCBAvZYvFeGOi/s
wwC0Rj4m4UlEtJhfB2iAd/lmRZ/WKzNkIAN8sn7+3NuN3K8nGmlwwmbUMZDrhdTbZBlGjgYGpCVA
tRFJiAo0YpmqyzeFDm0RlKF/9wE81XTXyOp5mAkufvlSqG+QcvHJvxM1ajGSpYzHiiatNXsDX2YY
yE/cM/4q1EOjHhikP6nNkM4gBlv+6+VBULlhl/ULpGRr7svimBRHNkahdSgJhW32drz/fXgnGiD3
HW52dGUXxhh78hBLALDjlUeZOBUhUCYKdY8Gn66IbQV11KiuM8946Q9hmKA/rCY3sIDkOQ3XkPRP
86vDShMQuXdoMmGzNIx9b+yzZH8nYfKTaL66OPXxwVomgyeN/pitiAFjllLcli4GYyn0gsKrDE8Q
pHrP7ryl+9ik0OjD9WjNDP0Ej0FGR0nSguAr2jpjjbU9WePFHSoYD2awSp9YUVYJ1noQcNveXAsX
J7wCMFT4bkgzQIt0AP6EnIQumffkzsQeMgWvJNplr/vRQv/NnQFNiiev1E9a8T20fwpdzBtJKkoZ
gYsgN5WQyYSB6RmClRTvKwtyvCsrl7E9FB+ldc3s1C1+zPQ2Nqga2NCFjqwKCXwEqITvI8bYVyyx
PmOf64SSH7llOjm8g/jA52KpKKdYixlqPlphs6CaJ8Su3iArbXwC/Ca+Ys207lOCIMdt8sVjmxTu
k/xXvjP9I+2ulnJJMe0GxwSB6HNHj0zcRONAvbEOk30vLVsshNqyb5fsOzEJsu/ElqweGcjlk7OS
HfviEExOEcOvHUY8DkckLBiZtMzFj8+63bB3jHBt7Dmqc2OeC1NX09nQs6J4a/zeolAQIrLbN+hw
mZBwZhEKxpnFWo4SFXs4CX8uGCmPFA699JPIv7uxviQxjxda4e3Yw+4I1G9Ed0bzqQ03jnvQRJqw
HwfJ5kBeDx+496HOdraTD1lH3vEl+HqvCsGzYQapp5uIufs2UM6rTf2c4UN7iPsE14DGmvO1Pw+P
hTQT1RglejmcnjnA+qOFGOJ5gPUnyw+3/ZzyTqC9KnETqss2ocH3KrBoBIKYS0GBIA2a4elbc/+I
V/heA7EnxCjRDMuSsZW1iwdizthRiPkqgoXn+klxWW0GxJ/KAlvKYfiDyoNYb2hwTAihu61/Y/lS
1WVYIN9YqMX0Dp7pFUvA+LnCTnhUn/ta3ZbDXj7wUSTQENuBdCQ+ysKX/DhxKhrtIU0PnSaQgaW5
buxVdisM0Uu/XRJm4kOFW9QSzkVhr0Ru/+j/PhIYy/CNdtHut7qtzAMPUiSRxzAdmvlg+Dgr+ROT
+OjVvfNZMQKsyldgQCBtwXriZmUc8b5ZeUeE84W2Uj+W/Sn97negS7gEATfhQmXKMrdIvZo4qvlX
dJ1swnkcYdL9UBLH0LaqTv4BVBTXslf4OS3X5GozMEzvsZAq1mbMd7wEuPJGsYcdSS/1RmaZ4z5m
FEnNPmdyYZOXgW/jf5s7iAzjr/saP7JYBqgL2tYsFkXmMxVSdhMjBM8KK3GelfE/5EseZ0jt6SXs
L5Z2HmGKSGecAN1dOAEqfYGtlZAXKECoHSmS6gU2cgba+pc5Q4OUsotalje7dCIF8Q6hWlze/Dxj
tEfTR6eg4t3DrOrpiQ8n9DF9BD6K0fswH3+1bE+G2e+mmQvZYDRXXyxUXkmWu2K6d0sW0NGE6wO9
CnUQK1On4PB4QdBKMckk9+9hb1DnJtRyygHr3F2EpBPf9dbsv3UUNeTCCeydVT8tg4v5x/ht9kfS
c4YjEgPuCMw1rDFfgX3cEm/uFIAnHMIjF59jq9tVaB44RcriXP9K1lE7w25FNiOfVpZYLB3Hguf1
9CyEzXD8Fdhud8A7gV40jgGaoI0DKDuhO3y5FV/fcLZGSkpW3MNBJaHP5QOh2qsVqyxU9oMLp1lO
PvTgA4M6Y6q7dm0xmKYfknaVxBZJbn5U+UtiLiDDoMU4gwIp/FG8KZgtVlg5OGNAUaVr02+LHdaI
5QnKIEj2U40c3LqY5AMwKBerA6sWgMGbwQie6N1ya5Xbe8jEDbzcCXn0hMGHdn5q59JjHiw3x07j
FD7gsjUkoVNWGX1ONWVbJZv5/B7uq8c2Tzb2uGK32HbbsNvpE1Y9cO1BLM0nP3q5vo9oy9bPDq7j
Jss3Hp/JbgksJgYSY0zDr7YFJn2L8ltnX6Pu6px1cuZCx0jRgC/x2gQGJ8G5+4ePoLxGEZ3OBm2l
jeuwB4O0UZZko9ZfD/1b+Sn5TzoIxZvxJ551JMlO/DhdRRN/wgeT2IDej0p/Eu/kF8QmDf1R84Jg
Gbd/eYXE3JA3L1ubXyNUunyLrH6FZ4Fn2jWzbWvuym4/5oe5CdHpeaqM6VC4cY2N6MsAD0nEw0c8
+HbiVozk19KIjYbDxKrmQzZ9xh52NHQKbLEKBZ0yARGLpzTtanRxwAEuUnAFWmpu2nQr05GYdI5b
1di07ebRAsDFNI9PPNdEAfd7JZ0PNUqfxI1lomAFv2NyxiZfofWFjLO/YxIhlmr1DCHWrtMRuTbF
sGdHflX56gSVhP+4GP2h58XqNnd+T0HubiNrveSvpGyEWdgtTeOLM6xgkG1dbZlyykVMzZ37dgsG
blXvh2jHZWZHAp8EgoEnG+Prw4YM5OvZuQvOWnrtABGTSiCCqpJGYFTiRMCp7/o2gnUFWSRhIA8B
bRorlyVE0uKSiGMSfry65MA2TG96UNixcXGx9i8X17trENuisDQ9SMrcng4wATtHTs5WRdTXIRT5
VQKIYTeib0qdafoD48yOtwPM2W6dxSvUBLS9eS+u3aclrl07nNqPm3H/u/nMv9Gxw6qwfpAOAcLr
p82E7fhqwzHhNzP94Ww2wCtG4c2K/jkssVdZd48ShvqKCuXf64hzEu4I+RS/p0C3dJX3hynNYrqk
LKq69Xujyz6cje5jKlVevJOmkv5R5Lde3wYh67QrvbvSnrvq1OZHY/pshOAa68dkxiIaRrSBUMjj
tkaj1/ng4NHzkC4AqY2jCAdzrJwtUiR3XSBs4Kiis2iKSA02AkJvaEEVCQP4niqhRMXEcR+32P3G
rdS5Hdm/j9NEOzXjsb4f86fLL6CnSb3LXxqdxOWbSYupFu21aFv0O1nmjj0xDUGVyusugw78Zi2h
2d/NbGBzpUwxYHKVcLtGnuEE2Yxq/b3Lbtjmv2xO3BG8qNQVFuGe9c9AOqFKxQmu6KXBgNKe77vk
BLLsvr+xYexSwLknRkvv8eIYCDkVdQh/3VNQA+g08hc14JmiR14q6hTB9o9aCdpzYvwGYInZPN61
xcWaRegXygX4bi4/4OY8zyhL6GrRqDMphwCeU6gLtT/TEPz7jEEw78PObIUwGUELgqxg/9CPWOMY
2mNPN9gqzeAA8cWym02GpAt+tsS5SzhSIq4hFjisLqFrAwVigByYU3qnFx8A0Lm+yUqKnxOPxYRh
fXqCqNyt+Gnt+ML6Lqygm88jNJgbJI2hskkJE/X4OxEuWx5AAbYDLH5BdcIzfvtmGgIVkcDTs8s7
MnDAXkQUlGAN/wdPYWtJxcPYlv5dP8jKZ9ryDoo8kvAOTeQLHBmpuaBYqEkkHWYq8TyrDpUtbXO4
YZLb8nqWdH0O2WZCHR25b6AkS0Uc5ywVcZy/vaEVkSXfGhxw6YLpIOIv2+luA0gSHS0UPHMmJfMY
+7CjlJ/t2g4X7Vp5elGG733KhAv3BGu4dg1dVJnWr22WGXnQBEkDxnYlwiKZHaPijJeQrvi3Sk5j
OqnGa00vBMWrrRL2MX9GdYosJI03Zb3EZgh/UL6y6LR1gcZ6RKunKkbBZsbEwq1VFhv7/CQVWGhm
8bQPT0/t8jagmNqSCtYeISF/kMIVtFfpvh443vOzPlwf5kfSf6ZTpT+ErzybR3G8s9B5tbm0NVZ6
qDE4f2HfbCS6R4sj+vmh/kD+msol4KUlLSbQR+ZC+IYYeldwbZe56dmFi0XNKYJ59rwA2qo3I/yv
yReSiQqy5axKsSFyL8+UDjL1Zky3XC/x6ZVHHYyiydbuR5psOT2AF5SeO0qvWaJ9oHNFubSkpVL2
0/wjsFfVY4WmJ4zZZi9FLvn9TYuPPYnX8+2zjsXUM/xOrygdwYtyAEC2YqmBQQhhOgahKhA1h/QL
GsHDXpBZ0jQ/d3r+54ykZAyODMdGD0oadrD3jBmNXrpFE1riV/GhyLgHKxMkq3cY6pROKyctNfTp
eg/LPtnmxkb6Td6BJHkTCby1R/eR3umihTeV9JUVHGbllOFsLzcrZTdd/YvrxDHwr6WRtYu5+P+Y
7jCbmFl9AXXHsKpI31XsEiFVIwmObjpnFJQtgAkLdB6ox94NWoic+oWb5yMDaR4VArjEOxZJZEeA
ScwbOQUBoKXsq+ck39UGFtUZfOy4v0DGLiQYQxDEHVimXDyNhuDTN17wcUCmGhJFQtZjh708z7ds
EQUz5yPNLI1/k1kas1Yo/feZ6pJ8cH9O+UIy/jaZZGqRjNV6OUHyk6P2PJTqPmW6Xm9agmDkdQRA
I3V7wpoqsfSgjCu0lUkwCupTa10YUzO4FsZHbHwgEAv2BXpHjNezya2R4QjD7lgOGlteotlEQBvA
1QqY3rXazgnj+q98oH34k2YlE1pQzR75edQvnXSNks+wPFrVJQ3dxPAy9t/7ieVrL696bIFlyyB+
uBUjmHiZ9suJvlRDTyk8vfPkzrN1xkpOVTkZ05h036R7SsGi2yT8TpCe5E6MjTdczMfFKSfc39s6
3RnGruOTOI+Ga3m/KbXzKOFHfw/5T6T8BNlPtKtxYjZ7Wf+wuY8RbNxF1al2G6ZLIotK6QVy4h76
b2iBHcA3Akr+jM8p8xOUm1P3EXoYsfmFEftuut0gMHdase6L9eGPLTnN05WjT5sGFjyhLQYgkMsn
U6isjEAsdadqm3etElyIOWCagfTS5shfwI1AGKTxWZMEPhyoA8Qc6DnyvsOAJ++tch8fM2VfVPtO
3n0l1OLNLuKXil4dre/UNoCd+EbmN8SgKV6IztheNvWSqExtoRULIgpTxtDhXLNnQUI4xdw/JQDC
Kyep+C+3VkrMyqKTPnP15+R2lZ+MLzIqmsLUoR8xoF7/TWQCUVuaAlGrN/twLhsb4pj6yTrPqAE5
i9F+rVCsd6z0FTH6ziPYmbO3eoVNOi7p5wzPBHcrRqZa9H2hJKqKGFfBrIvPDMyt5z5lMD8IMQyF
NtotdIIIfTqFTwItnTAu4Xd6E/bGbJ5/I1y3LojfaiJlhSyehRWLKhZWb7FnALpJ+MYl42hoc8Gw
kwXD7sGD0+4iEnvzw9J/3g8JJp1lSAJA4cnqLDvkZAtV+C9EQuvgQI1Kxb9ttfs8F+e/yVyzOHL4
g1po9gP0aHC99W6Id5TCSrPpkfMBlWQuEa8ogLPKk5al80DMqTJeJSjhkson1Zmp1S6Bl2ytRt2X
H37QrC4w9yjIsoX6XMRkYEeem0Ax4oHdTrRVKq+byeb0PcBis1bmvEqPaohPc/tACZ7vAwXt06nT
L+nUlV7/QP1NR7KQ1HnpAheYdMvSrfJD3x8sC/3w8e5+1/Kse8xO/uVClBtPSK/N79nigSIU8Py6
uG/u2Ra8vvPoP8v6K2LGJtK5eBbSdh80e6Jq+mSvME50w+hTEZiWgCFiQ8NT/fCxYvJLxFuvMUPE
ALdmVsctpW6tZCNF61W3ZBb5h7GesW/IrE/2cryLLryIoJWhHIMmYFzdH+uIv1Dosipix9lxyfct
XEvUvlTEeDEAI5n2CVsRC5rJMuCRepGmKBsbeYkonHX0PXACMoNflGLp6c3RGbIce/E/UmWBmRwz
3Xt0qNwMmP5CP0SWiP1L/lPg9xkTEbmNIT7ov6xgRpAGoAF4MlizqKsq2YFQGCB9T0WncAVd3vuH
Keu8F9nPCJbSuv3qxGNGv3hyCcyzxghI7jk2LkVxa6RPdjHVt6n8dOOvfPz1h8o+FhuGtP9dKW7Y
bGk4yQRedk47WZN/xrqJXRPVQeGnGt1V2XrSWo3mrAIYdPw+6D0ZBhiQsCGtfh/EJBb9LoAKGL+c
6DiE/mr87sOW4fFTwCpy3M7tRcTXcoWjPgrMW1vfNkT5btJoU0WbJtrkzfo5zgK0hS+XTSicZW/k
GM6yMVrgLJNJxoAT//utdcdNVWWL3ROBWuiq1v6nvM+RwPPHT56xlwS+6peFGBJ4I0f+1ezplQjX
9nkmpvSSFhyBWjhVzU6M1Lu7z8aABSvSo9Rhy7paNRNH2dMojtJiKAXkBemvj844sTfAB8hVwLVF
rgLvNdkhrQA3vKc0QJYmxWeqffbZF0UqOeWP3K1zd8NlPt9AUqK4/pJdXEuVdsa1pOB9I4OtcRPd
BZUFSAR7IPc0cSJc1fjb5/AG1WIBS6lYWOb8DhgkxGYqyuBnJST/WUNXvW7vQH8L61bkH+M0UdCg
byNj3Y7YbP048a1sVUb4xhOGMXdkHWs2p+lufrZ/UgOaLlkR64J0aXTcmClY5/Oc8eq05hqwnOgf
kTE+hJ6erue9+Yng5AuqCiNQahuIY8qUsTTrTKob5lblvpYF+5i7xpb3YfWXlDDMBnXx9WXo1zqf
A/TQ1UVTCJBUVc9bJLmCJdTO/ysuHVyFZQYWNfxrElZPABwmU710/ZZ7MszjVaMOChbVK5FE1oio
9EDNdQpai+UkWATNr7Tj4NwCXCMWCQUi51l2fj4uNgOIWZ9vanPjoXOvyrU2rJVh3Q5rs1irxTqR
Vs68X6WDHzCLSLbkrOs9KcTYhm91ew3bc5wfleeeeLCgOGRIFRlyIKKQFxAQzxN7hdW6RxFpgllB
tjmTEHnoH1J79ZxIh/a+teJt1K89fBn6QisXqTtRPYzZ5bDElV1NRbT8rBmQ7h8L4/TIzslcYnFD
dcvABjMAhAvKi9KXQ997ftXNyghB+azrcJ0KjmFCoBgyvxuWTqgTWtE6k8eZatFCcIC9Rfomyk0P
b0Zwae4nyZHZSYm+6Q5tPvCAepUPEdzWWJQJx3TWAUhb1/G+jbd0q23onnw7EvRziXCG0NNrx2z3
aX4At5qxcHWKyueyY6KECLJMIV//ZXJRU3bee/8U4x3gCnsxZ9mrH2hofFsCY+Ux15Hwjp8t45Dd
mASDHmdchqibNSIO8mpgr+e38brjfFrgaeJJtJIl02SiMF51dgcbUPam9+TSJsIJ0WODsPkgrYSa
BMU7LBIJQ7mwUrUvwjxWKlgyxngKu6P82KtwkRIHuKFRem+4oZa6huE9kcm0JM/emvrrfqoWZ+D3
TmYuzPBk/KjpLzn+XcW/4UgnmL9WvdOF//SONh578tLuR4n9vtv8QVaa58KPxrf4r+kIzQwuS84M
q7pmwSXVybY736kvz2TpoZRXlV29t1/8QDpaNfabhdp7VezHTs/+P1s08VIql93GNgjkoKEnYWq1
G51BuobmR3pQKE55LMCkNdtEcplKZtp3kDjKy9Go0Bdbq3f4XsAURp6aZKoSSdIzTXv2a+Z8Rucz
fk9cjoQrRVle+HngYux46xGQbL71qpiBmmRpTdwJ7ZS6thGsBJRn1FgRQUjZ2e7PqnYZHDv/GfOf
Q+QQsBiGhPyCI13/cR9U6aHbPE+1fkIIA8cNQL4pMjQWNqkpsNZ86MPE/lQfpJSlm+nhzmoTRijZ
BCipxusEItzka+nHlh/A2NdWI3oO+VcluSxiBwgY6e6dm6Z2oYPig78VxYfNvdY5ufk1osVqP6vs
9gj+pILyyLKO9bYgN+MxgzyAKOa/PyhelYhd68NjvZKgJfWl7i/4Bv0dNvdu9i8lATcp59V7YEg3
Rj9E3xYvJ+OpV/eIjOkKcdvS2+JC7WQEc574mD7/j9H9dp8VKo62eGYAcU2Pmioe1d0OVQRUyZqa
ea1kO6nb2x9sMd/44CKDKsY2nokZSkCAI6YqPgDwDnQIf3P7FWQsq8iaxIEM2c8e55D9rHgjFI0v
LeR7r/huW9+OYAZoxu1duw/OA8jMZJ5zHwbYgpaPeJnPcyxoJSJqEanDiIL9t9F5ROoQ3NvkmwrB
Q0ertQmMTfeRj/M4/xpnRfVZ5x+z7yw6qK2TWCtJ84vAGzNCQ5ZPTK3jgmiNHvGP05wY2Lt2u9aj
dVow197K3ZzwnkJxVJK+e1F3WyiFyHmqRVB6X65z0QPOeMB6daVKTMzmkbGd6FtNF7IbJdlWxoa2
o8PSgfewF2w5sLWspcBT/suWa3C9MZ5lZzPEHrwGA+VJ91HfP9vwG+MjolFcbNiJ83KLs/kxfIyS
z4aY1xu4BAcOALb3gTOYjmXdFOM6GOfKOMzn+ncV7iwFEc52ku2Sh08xN6/3ylSqYYMc5edlrD88
Yzk/w7KaJJ8d3HL1hzltuu/bfcloiHAy7dPiV3gLHtdquAT30wbvuRBKRgFsLc9+XYkPMi5HSooC
Z9CvKPsCfpWM89ZeGOVn3RAkg6rHI9tn/gWWxJZ2DzA00ADy9RitYlCb8vrpEtKT/ifFM+yXhr4c
Qo9skxcmrq1XVeTHB6Phld1Z+tY7co9yWfUOqvafSPs+Hq3xZme3Y8j+dVX/nPXkOqoXi48C1dNN
a69yccndeHEcOkfCZ7htSUbp1gOzcze31rG1Lod17xzTzgsJbFJm7c+RjnxSsFyckiYw6ruhJgca
0eDRQtPAmICjAGm0l5FIwLPBcthxmgav8L7oUYnPCnWFwy2IftfyT0WPr17mif0ZjjfdujbFZcwd
0usRjSwdp9A+JPly/GfCza0vJFdtUPCsJXtVGr7zzyNxHXxP9tHU9spkWwx7neyv2fuL9a34YmF8
5dY3yoWNJj7aPfEJSZS6C5VFJIC/iTc82dc63jGDMR/vjsfycQql4wOPtL6XmcghoEiBE6wW8FLB
hoi/Zw32KSv84yLtF49mTvTpPZoPIFjY02ozqZo7aKcO6Lv7lWFsTNYF2UZtl9ZeQ2vC+mkl4UBg
aKF5ekNVEiLyyNHxcNkuQf2Wk8WPXkG7Xv+w0QtasdGb/C8NOJ5FlW+XmCT9mPxYeBCBt9kl8gl+
tSgk8h2FRBif9OHcD9f52cjOfXA2tEvfX6tFzmBg4rOQs18LOQ2I+Usd63jP7pB3h6jZG8j9mAut
rH8y9qcYFlM3wePZ7p4Z1EVITkdC1c3qog8L3uN2x/+SLWrWyzO9Zv3VSqAMz/GTWotaW7MKBqHN
aUyaHZrid+0YLsuAGwSh6TBLAEZlglqWk1JZ+88Xlu7e+OgoS/svC5W5MCzUul4i8KI679mx8cNm
LPaF/Bj5N9UsYs9RYg+u2EeMAJW917QjqzCWS8bkUgBfby/gN8fnjDAPr/mDsajKnGkOS/gXutr3
7AYgZ43XPz5i+p88IHPvh1lB7nWNAWTJud22oorm3JZe5za9EpPzcEewbqz7Zo6GAW8CAUc9woRk
jj6y/H9cnVdzo1oXbX8RVSKjV0CIoJwcXqi23U0SOQj06+9APvXdW7fKdU4Hty0Z2HvtteYck1V6
YaP9RhGIitx4zlSWeVL+gn/yvSKIwWjFG5jg63igf3NgTfjdr+jflXePPqMcrhPsbck6oUYPHeW5
RmXwMro+5Pn48hC9jlgwdwCLNqyX8ZrEngYMCLSL0Jme3PluO7opQqlyjlZSYoxVflevqvYtbt/6
xXtIx5xquX5rlzdBvFZfKRXlaC6MDSq9Z/MWhTdqdDXGaPAu39+z5U0cv3XpT9fMGdTVV8Gt1BHu
sanGjUIUMEIlvTqnOCdHphxImDDc/gjjhodqGTvmJAZFG9QjBlDC7D0590T6HIRzLU/yYnUHoHRf
afLqjaddKTaLJFAe/lKi7jCVZi8rQeisk8gySFQYtvJ9O97B0hF44QrqNoLl6qMxFjQGvZ0JtEmK
/hp4BlK7zGCa/6GxuMi/8NcicO0PMkPWFHHb3vC0CYO2P7C2T356LoiCfI2tNdC2PCKRK5ausPgy
Ugg0TlZtnkJglJtI4kAeMCxHaF6mgeGJxgfL1V1cCY2VLo+yaNEOlRWPlzRSglc+yydnCI3uL6gt
EoaYUKDoIqtgvbguBUvL7AKs43riUB17RUW4gT/Uvq7PJmHR7R/7OnErles5283D2G9q4uqhEQXA
QreRZuqoOGirzIGlzByNO5MYunIzjGlJWPkN1j/uJIx28Infw+19ZkhQRtGTa7uN5OO/w2EPoR1v
9Ww0kIjRgxKEWt4cltc0m5MjQ+KkhNnn2A+nu3RQLMSitN6REyMW/WWwACbmDYWqPR917vUejoeR
45d5E4gHb2fUvrRSKLIXDiXatKKNH0LA/CCqgB6pOgP5oX4+ifT7qchVq38g/I7LrzT9I9Yz4Xex
Yo+cj/C7dvzDAKA8Af+C4ATY6bcRhOQGIQnHWcCCDktD9NK9p89d9gfNFu8QFjD2WQUKWm09S5P+
yDy6+3UAypse4uBreAVW8mUjr36k0eZBLOX1HQ0KwuBwhi8L2pqrkcfe/XWdjNfVEF1GZ+tG38rD
7mnuuYr8rbPXi+39sROyWb+w3z+S815eul/brN4tkSom2xBQ7E/f3qboomenWtoL4VEWLnxxtbIN
8R1wefn0jSxQKdOl4EEdPW3UCQ6ZpW6UxDVGVxm91gJ7U6jupY5MZdXNCi8KZr+/B+g18nqTFltN
AqBodnBx7kzrrwPjs+xWWiFCr+b8EECAsssfh+zIEz3JO81O67PSH58SV3Ef/1s/9HUyYv//0Ko/
y5JT6Wa2rLPbU9zb3OBKubkLgTTLA1Zx/FHUb0SEy7TirUH19cIvcq+Y3FDfs03D6jb2ZldZGjWe
RpvPizP/LVq3yHg0929COwTcWLN6ZM6UOaPiDPnaJFzUm3SvZ7gS+htzWewmbKdIXMNDC9IX7TBD
giZ4yOYwsj0DjXKkwrnHzhOx07hq+VqjA7N0slrB0UFeK2boDV9shDjtIpd0pTryR3E1jety3XKA
ppamFQC99eGJQHOITpDdWF3rspcLLslJijx3FyR6o8uA0KSeKJ7Dk+m7JfS3e3Jp++N9caztYWEl
jPTNCtPJq/YYEo/aI1e+zRrrtLHXwfl/h1QMbGcApRsv6/xuxQtvyGAaVhQiFRo2Aa/NNlkECSjk
akuserceU7fmJofcRF+I95/5ueFJ31W3icjUwAARb4uY+KqNJG/GVd37wjqfgoKQyCjQ2GghODEq
WrpK50q24aE8xIX7mTACgZKw5+09yV5k+eeWDYiDsR6lpbSfaWHK92OcWV4SvxY3xSOWc1oLp0Lx
UsUbya8paESSYOWSYDVi7d5SWTzr8wM96UHVjrVy0OgkqxvD2GpULdWxVU6pbkNtJjpzsob03PXX
vnnPoj+L77FxhnKnH1t7APKHPltcG/tFCjMII6a5PCpmJ34Y2CYdossb2Gv0mKd9v+RJOhgIH9CZ
pZtRC0ZGECSW8piDAKcmAf29lcn5AJaSQMIkFJF6d1VfK41YiW35tzkLFEtdwLbJmIuZmPTwqLdL
zlcYI3jr/Ksz72sWhd/0x02v10JqsZ8W02YqN2xNOpDQyDyp2ZGf6IgU08zWbJklcFjBA6KXEM9i
DWZOa7xZF2fj8dHGLpM0XfHYOuafrqkqFmUzisCC/v6qR88kk1K47ikFONZKK/jWmp0/9pFxECtX
GuZlhnCxpDpN6k6DlRYimL/NCPy/z/CiUKfxkvW3npBpt85MVUeT4KPjKsgkOUrl6TJN66nfy+m+
7Pcdpwpuu3rVGzTqQAz5z6+QU7yBFMfRWDKEkyaYUoQaKhg0v3mTUqCM+4W+0g6RepgSMjIIlXSE
dlf226QAy+gD9T7VdgvvcdyPi6NIIvNJNc4DFmKduxlTlcejLJAHASyKwMlyfw9p/e2HcEf+VA1N
4v0JTC92pfg/YHYeWa1Z+r/74/+7Iv/uj+zs5Wjes/2g7svscB8OUWYbj0uRXboWd/tbSFLGmSq5
MGAK7h54FNL9gE4q3XMsiPud3u26tzZi4rlWlfVf3k+SrnOi33poqY6+EsGTYzXTEBk67Qii8TQi
atItypOCGYsZDsd0cFQmbW0Qa34y+sbPst1R/rcPS6pMuT5n2NsnBcLJHPOmMIx8mOqbFrsc+YzH
fOTrI68rvab0+ocnG0fRVFHfaVsBC42641TFnw2Q1OluKvt8y5JGUquMYmxGUtn5VcETxlF0lgj2
XHTVA0ESZgG7SijNCJL+tavIoV10wW/oK+WPNGwv9/HfQt2Zams9FbcRiB/84SaZFu9iAh8SF+oX
x82KAoccOtHKOGKQOMXCmfd7jVs+cfpj9ry0VlEcR/H0UM8cSOSvrPha0Fttz1V7Tlt8ZmfSLdJb
J12TxyWTz1Jqxvd3dbKHwq3gqEl/FvUnSs94z8KtzbRLtK6yGf5d4s00Ga8g9i3f4NersgmYWIk+
lgTxFqYwK9vpg5KohXC9Rx/2SvslT2vW7rEAZMdFGEQtS4NdXFUFOSV3/u6Zkkzzk2BIwr5ceUnl
9fWs3ltOjBQrS3mz3Iz4HxA2ML1/wsdfvB+x+oYh4KqMN4t8cQyvTOpC4+j+Kyyk6uOPG2ff/HIw
Ng1KP3d2i1juwIVV3IrDcuQ1Dy+hhSO4iNlcwaaXS7hCAlhM8ezJlKZNghustdw5eEH3/4Hm/Vbv
Xw+zL123oS4QgsK6Jz96/MP3Gk0Co7PujcF5FhD2pku42uawN23aLCZGkJvoXC/xH1wqfuCovf/G
CB31je3+4Jyv5LManrAl9N0BNa0Mjcx79rMoPZ0O9u2/8Ng5z1ZqT/VwfRB+B1VfeHs6j/Iv3FVR
/VnUP6JkCoUjvig0yHcZ8ODEhigqNrPk+DcNBbHcYrJg/6v6qpDPqMhJneMq/hNTMI3BUl91Fa1z
r9b8bvQnpkuzpYLYNFw0CAt1z7Xb5twUJxSS3Kmf8V9iV+/lRqw/7/JbWl6D41LcTwbbrDlQnIbH
WDvrzdVo35CYadslqhx1jrQ4j5wBaJ5MPj9dUqSZ4xmbLCd6eWPwHFvI1dWtznwCCvR9qyFWFa+5
cQkeHD0q38bpIVM/9IeUUwUK+25niwW5SEduRxWhF39XuuPjiN6HP2G0yic9ZLdnN3cIJyooP5T1
8fgLzUVeGrPc2BDl0GG7ZLKgbGAKm4uW+4NwgexS8fmeKtxxFo3+KkUQ0+8MtqLIpb92H7bFK7Be
WMAXC0g9ItYhLzwMRxFSqWT/0C/H8ut4xAVjjHx8J8CGLFEcLGFWdrL2IOuhFIqAn5OKZh1deL5c
BF7d/5dcd7OxGcQzeqhEj0gf5BUMgPD2FwrVOTUnEKAXw3UmPZCZjMa6/BDKD2OdVrACdkq4M4A4
idtQ3JbJdrhvalPAixrkkVP8PHJfE70ta+t/GSigL3NXJUQYUZgSGEua3dgLCDw8hNnhSSuvO8v3
S/93oVnU90DaNtNjiyyZlnzii68tlZJOI1TvIKWBqPmcDq0y+lc8/tbR33j6dnK69iB6IBFjInJz
6290PZUouq7p8mLSRdsbDzPN3/X6jWZ3GvQ8o9e0OS+n019TM25MIpT0QNM73dFwo2GX7BWaFaXv
IYNmWaYzh3ynyd8n5Q0HbLadz4JhEJPoxe2VbQdzLjKn4b/vX33VwyVFPK8QU7Q//BUswXrFa9q5
dYmf3/L0TVMEMZl+TGjikGbbEfe6b3vyXzaHUyG7Zo6gW/ULnpy3sF8dCMJwxt7pafctgwfHawvP
jm+AVlAtsQmStWgbDIKXq9b65JxXK0cHJ4ARdIPfhPj13UXu6qqLEzBindwsIiKLePIJg+bhZn4U
Wrgbw9Wz/lTgoR6lU9VvJaZ0iIQXFvwzIrgEbI6UfS6hPcjBJM1+5IHeWWAI1fJIjNaoXwE3Mtwn
v2dGCvTWE1xQEegIqAhjjS0IA6kx88yBw44dQBR01bP9haCMxwo7rngnbmDV4KoP7zOlAnY9UNPH
Y86Pe2afACABMuGnRkDZlsGcbregiGZZDdLDk9wNqIm41KuP2nhP1Vv+pJ3pIPyXEXsNmzEOpFX6
PtrpFDxeoetNFDQXoX+v29sjQnV96hcrMiPFat94n9kpP0Gv83vmxjhjGRlX/Jh2zxYpf7trRReZ
1oPkR7pi3OTykdn1hKOeGms7wgQ3zsGSxMonQqO9EtJo3Yu1Vf1RCL+RzKLfNP3mzhnfXsCxYa69
EvuN2m+Q6serKbsWykUsVtmdzjyQTT8jkbYy82fQUIZJRIF7/uyQcR4tY2/0t+6sfjMVPJMYeWZz
XTpiX7bCBflKrhjPIhT54T46aJRrlTMvvpcN2pREW0vksms0oFyiMJhV8on8I/2xlR8o2nbPyY99
ur1A0QULHQo9gPEnTn7CCgL2oWVTYxV7Km+sOfM6+lpr1MM/9SOUcSWJMLZZSrtd2pPR3H/p+uZx
3xohXdhNrOz0BLWjyYCKNTIe+Oz/3CIiaUC1A8VpOLf9dXDqr5waZVzrH8xDWcmIwWMeGlrtFybA
Zl73hPoTMyDIl6BWP6fooxEdDXLfuCb6ZrlhONWkAHFvcn+RoKzKh8e4EjurmOa0ZDmyn1xDAm3Q
Vev1O+QUwtQH3sG6StYMM/ApL/U1bt8+9VXBXYrz9kbMZ8txgGUomrMkkamjAe1vZLpXPHSsAc4c
WvJ6I0LoxOhZGCetiAWPUWpTQ7vaqf+qsU8Pq9eHG8Y8gCV8M5eQh9kE2B2Q7GAmTkUEQTtARERn
dU5EZlbrkwMpPwJU3/SGdGkDn5o9Yg8ys0Ne+2eyCN+eUveGsBovC10W+C5OPUG37WwMT5AKcUql
7TvjYCoPgYMNNITZexTdSIGrY6Dip9A4g+tAKjcYV53wagu3hEH0yg8CV5CIUkP9uxLkNzG5yeW1
rM/8ZdFvF4/NEv1vHmjNpqiQWO5m05H/XJrhJ6YmzKVEW0QdizsdQ6vsTsN4Xohr8VtFGx2fwBvc
K4fZU7IXoOdx903+fc1PnRTWaJr3PCUMbM6iwNSZmrZWk9yWl0Y6o9kQiUg7jjE8mWrcdROqttPC
4CB4jdnA2vca7cnSlLNPAqYY6fSIUMAQou2eAkI4fzvXhk9tIp1KZ3jSuyVxYn6U3En4uB8VVGql
J3O3PzwfbaxnKF4R+5LiTQrRUzhSzFbxUNsifkl3BN6W6rbifh83dRhIZEI8fCZZ6TGJ978DUl2H
YjXzyUuYi3xkoI0cRopbm989XsByZK/vAf1w0jnfb3flhJXk5bz69efCQaQviJpcWUCdmjkC6NU7
Cd0cFoNALa17vamWmIj8Ythr6l572vipMWBqtADGY8pY536M7LJ07SOEPSrtCQ/Ii7BHrcATRiVD
tr1ymF2QCsCgQNN30pIz2HkSL+1KWG4hs8631ntmgqNm0IdkKxqgwoJWn5a7GWQrkRN3o21Z/JWK
fwp4z/oGvEJ9Z4yfvsb4anOpi7PaHpdM6uv9U9x16kaaAf+Fvk4Jham8aWSU6N8NP+4D1BtOzb24
aZ4bOccBCG0Fi+N87J9byezzKFf5DQY+EQLxUXkcJ4Ta6iFPD6my72gbJzsNFsvgRgMp8fi3sWo7
Yu1EgpPSqjI7Bpepbx46HjrsnQyElJM6WSU+KhjFSJOfXvy0VKT+uquD7QUGhmXAcEuGgoZbswnY
sWFbm0g73fOzQnurslXh40IQ3MzX0LJVwT3u4m3a0j24eDlSCeVPP/kt1NeWJhJP8TuabijUkmri
7INy6dnt3X4Uh1tV8RjMBkoUrcbnPA7wU4bqyQYwOtvuEphZdi4AIBNUmhymdpdquFoA+ZEMn7Sn
9gVXxe1IyCUavn4l3q2U+wamW0GeQECUbPOtVD8jQZCrwriK0g1eFbu4stII6kThmcyMNUC9RrED
GYWMdnxng8ZKV1fIXue18kGLLEbw+J8LFE8E6WIgJl6ZorV0QXQitaTNkwc/mTSvm8VhXBymapZC
8SC+M1siCwJmJE4MlCxkjWk0WT5S2mcAsZUgEzbCuMPNWJQmHpDyBQ1gWvMbHfzrrwddjmMH+vnT
YU4U0wy3lTnBdyNzWEdeRqFtJq2zxATCr5ttLQI52wryZlqNkk2q7USOo7KS0J8vt+qeVat7hXcA
vANskFPf0Ls8w2doUg7oNlFJ77BHeSBhCAcPn+jDzp7didMe2tFr6aE1riqrAfHb81Px0/rSZ5y5
fgUNAHXh/+LrJ3uSXMnfcEZWR9Z3dCG/67sRzVjmuJlfLRT2ofqAzlkvXC08S/kZ0Pxip/3jcJy/
LfGnJMRkX0A1I9VRmt0CflZ+SIkfnMAXBzg86t09XBMWhYJQ5AygOTE9Kky9/aofV9MSpQEFzX8T
7Py5NlAyrdW3Z2UDjSiQDJYW0xG3pR+RYX+wnqnTj8Rl7zT2edGd/jxzK/2gkfwTo7odNp/opprn
rJva0up8TcnDeqPq2/ZTMCMaq4k7xV6sMWaB8mClTNBHFk+MF/u7c+Eljf25j94AlkSDnZAvr+3T
4qjWq0KwE5P2OaOyJPYYlWmxX6mQKgkN4ICQFu8MhbqzchXw5+e7DvWAKSAAInpYXk33GXWhPzfZ
iLBhp6k7+iVKv49WzNH60krPemvxy8dodc9NaGx00fJa1W72+nRD3o+YvkY/I1hA+9C2Q87IIozL
H0l8NkoLhAZk++XDySYv5rBnSZA5Jles5vcpa/t5+uJPn0wVKvUKhhqNZjXnHnD5MtHV7jPEWLQb
GKDJSgM/0pC7smuNgyCenIkJxoPgvqMy9wrP5KPiUyk5N/H/2upEk0QC/AMPKJlHKExiYjOcZtrA
Wspv78URS4H0hwHoa/g8/vy2J3mt/2tPog7NRpcz//jBF64WG2wpFN+/xB22UYBX2izQj4EV4Apw
avo3Dqf08FWM3mOP5stD9fTYFyZfp/lCGHIW1F3QMX27xtk6JI6b4d/hfm1GyyCQpp3j5WnFJLbR
HygqJcZn6n4R3Acbk06MbIb4XBq5GTDJzVV6MHM9ygxSYlfBzoC4YnbGErhiqpPfPzeIyaENdPRh
uRFGqwd/op0N5ZomPHybYrlB+kISelx8YR7NaZA+v6l8J6waoE6QHR4f5xGGQOKPTz/nrN8HfFGK
ZinfZue731jLiHthBljkZN7XYHupBK0SIUYWoPEGixEJVnXFMnSnJUutO0c2klGIYvmW2VL6UTHX
LL7E7LtW3FAmp+tryj8rCcEBZ+jrwm6aXdZt64EiaNs99mjRFW0/TsdaPKWrrDu34UWvr718zetV
XZh3KGLqpjbw2+zR1ueqm4XHKj5rX/rdbON1H69FDYicQxwarFNs14uVkqxIi2/llZI60sMpfMlU
ad2v0oU/8QLoznklPZo9tn75qAl/lj4Nd8VgpurKdxqUTCHtZOmJaAAWXix6cubpGb9w1buLNCnu
HI4toYRl8doaZPgcVCJ7jlof6MtNxwOu7foIJEijnlG9hSpYyouCrxcF20fZm/LfbLD4kgY4JPFQ
w9Nc7I3FTmZEQ6BkEMXBMveFJQEkOzHfFTlZVkeNJkJzradbIb5zUXTMAovTPTrH0TkCBGipGtZf
u4YQHG/kEVTHWtAPERAG5drSc8yCatj/XlJqPTW7tQ28pc8pOGd2qbJy+UPscyQql85iOHTq2119
m9jKlDP+3JxR90tsJdCXkFd8+Sdv8HEoMT93nzwG9CBHbg6+Cc7h0dTn1vBG+RKyFaevmFmg4j4j
b+Q5Di9ticQUbzA5JTejYaRip2BQ6nXGOkbvVTFj5gOIKGnfKufl48KRTMYRoOyWqP+uSg8sc53J
V56GzHxSsimnTLa8CvKHsJYXFjss2cWsLm+/Wk21w4RnD0tkKZepvt7layzhIiGEi/iIS9GcNX3V
i0Et/tcFL96cOnKfpU2vRVja+q5GD0bcKK3ZxzxSW3Ptjt/Ok/PwcCzk/djuDggmAiWZBTip7FXa
US1ounlqYZckLhe7BdRiDV+SXdENAEx7hzS2vZtvaeYzNtxswoTInW0GjbLcDQ/kFlYsHQvpCJjR
UE+Jdup6ZEynTj5mEfX2pSg4W51GpHL1Po93wrAhqj23a3lVIAxnc6MNAgBLW7fampPwvBxUJzyK
/yzWljA/liJUp3Ni32l4i184A6LnNxChZXWNlhcLShZVoq2mJr5lcXBpxE7ZEUzHz3O4iKCpj8eB
RF3OhmGQZ6hTT9N0O/fwsbENQ5Uug5QOxhgUTwKrrMUYKGNQLdznwvuoVg1lR7FDIdUjr3+svw96
fpCb09v3HdidTefIk1NfMacISOU8SCxfg8S88UJ9nsGI/MTs0brjzkiuCk6d+tapCOT3Rbhrwt1I
ljt2wmpnCNuluOWkWH9kizd1uvbG6TqRL3tUxIOw2MvCjp6DlluNeTW6lZLjJyDA3pPvzAhmM6VS
eWPid4jncRz0QSMHvjVwsl6umnq2tDRWxFkqv8TmHcQskmNjfnk1IN/JvCOy3C8mpyN/RfB1Up3r
2xLY1XhdIFcwn0+LnFIENkdrl0qUndsFSMo6sK4hfcY4UEJPadea668SAm0H5OFBOfg+msFrWt+a
+iZBgjBNBcLS3Y/QFSJV6v3flUogsNkcrD46JdXlTYRBfXi2p4K6eSJucj+WtynfVzCEU38t/Wj5
RlSCb3ONd9oh72uBTKjmOVnJtCadQZlH3AsYvIv1EogZqQDQMNgwkZpu2+fugYlzBXIBoL4fjUEO
P0/9blSnQWBaBr3gj3SxBF8jJFbwW+a6wCpaV124AwVAuL4vLd7cQJWmORGEeLRLkdOiWCtXPKLk
jz92DWsqd2Wg5txY3pKu1HuW743wuMhRkbHXzGuohkfXmJdlylbZ10VP6rykdw2XLUAyOTKGNHXX
S9xaz/Wwxq9Wt2sWx/9MtAqr06xQXZjhcn4uJLclTG7YSZ05PLZdaT1bkAdmWv2piV1ked1ls6xx
Vw1bXWVM92n/E5Cuj3NbOmJEemA+Y0yn0PqhA4R71lCRYHqv5HJb/QFXADEJfAlRxWCfWcB+gebQ
qhrda0WsY8Fv7jpBGBJeX4zZ5pisbdonLUQT/1H62Fj5ciCYksLtq/ViR8PHWM4i+RwbApxp1PC4
ZZ8ETjxnL6D4PAz1kRYEpwQYnghtOH1lN8Ty0MaLct8xxLQxtTGGNinr5pMOznYALCDWYSt38OTe
GUSadiVxUcHSrvAKSgAWxLlRJBI1k9wYYDE5wGO1oFdcbGin/mbA5cFELwVbeOMpjfcAPd54Hxy3
TnF+Lgh+0rBLnp7ycclzKeyX/gIVj3QQxX0b74zFpmM0OB7k6fj8OxueFVfFbfDqVbBXUf9olf9v
YSr3S2ZjN/qK058h/pvGf9Xobxf9zadv7fk1dXNsGyf+3xAco7Fux0Z+y4Zb2JrYfDJyUP/EDwuS
nqp5OIF+UYvKMa0ud85Dt6h4H9pPEDfwQp9WzDhD9Bp0ddhph3VMwC2lQObIstPd6Xmv6VKKo6VO
l8d0G/4u6j3+bAlFEjry0S1oUZzT/NaW7zRekJyanM/OY21y+w0McfbJ45DqhwHThH7AvdWRuxC7
+XlS9012yF/xjZSQksIk+GAkTMLXxntvuM+V/A9+Ef40w5XpGndu1s3PmCqtF6R0KZbMEGPY9HFQ
FX72Pua7TKfSP0od/WBHk1bFkc4oZALnIZ7y1MGzKGQ3SB1WlJqLc9nRbFwnLTfZLHUxSAUKfQO3
6wOrwwYZg/X2ANGwehK4o7siYvjUo32Q4M6HtNB6YIvpHfDynlRXCzeB93h3ZWktrtrOFYj2HUBz
cuM5Oa1Fygvu5pQJ3UoUwdoSO75tzLcGrGy6GbpNLZlxsSr+tDSbk5OA35UVhcNi6xqtK7cOb/73
Gyw5MyTQtNdTvF7E66Fz5D/k2YZrY0Aq5dQL5/GTEKmgzQw3zJD9wo5i4iS2uT57FM9WPCFSsNr7
XIw+62s+3oo1xnM6d3fwuQ5Gc2wsPPSAWBhl9aaLPUEp/TiiKeVBT8ppBocnHAQkYsCWIrKh6wEh
wUqzonyN0fxml4n3/kMjtG9mhCONUNnc3hhVL+0b5jrEI5zYyyCJ2IZ8qffvuR+S3zivmjQvh5PW
HntcdmYkw0VYW2Rfez2aXYQTuVs+1uId54KbABlynhjFRqSJOynbR9r+f4adeMXNHYUfy+azGz6a
57sqvy2Gm5FcJuaor3yDH/kAuWAh7yFvvHxzwd0Kjo/Qso8Rxvtio6Fu0s1BOrvAaLBNMBN1U9SC
o8ehho78nZsLsBeP+zbN/SrZWrl+it0/aXvT7td6cW6So86Z73mU8os+r+sFwzNtb7mcJZr6T36u
hx02UbHfD0BjcBqrkAH2dbp/KrtUgVq5bV/zxQmk4evlEMxAgmRS2l1h2QTurJcvfhVgCxI96sQr
9JmGhFOFw7SwaUVwC+d+eeYUCPQdjAbdGwTAooHg1V8azNmhc9HP35eLfSLsPoH87BbLHSvnyMdz
DhCDtgEKg8jZe3NhyqJrJyyJMu1zH8kegtj87vWim+cugj24kKmVV2ulPpVP5mU3Q7MW2luXfoxQ
+StYJyuF05uz5B5dqckMtK3H1cVRGYiMLnxTsFqvLoH+BdAekEAWbSFiFrTChsfbQn2Xq0vzzTBb
Hh3MipikMCviDYdsLwLiJBtLt0f1O6t+6E4TebtsvGZ5JbQtfFyBJDMjR924GP/I9ceUIF1C/WmX
Ir1783cwhOMk1xHymp/GP4gdTtggcNvSWYqVDTgOaFXsLec2X0HN5AyS5Rcsf0xuGJpE9Fe8Rzk3
mjXFo8EcRwhsfDQFj68BQWy8qYjhtiYojC8TTx1t/kFHcvB5He9cK4xY51q5VsKtbt/Sz0T/VGRk
f39y/kvRuuvVLWjL7GXlaMOAJFF604ITPplKbSck+ixn5Yps9d5K1EAWNw9yKQzAO7ZKPgIlg5eh
zCZLk5gUlClehmVs3aITwi1q/wQp4oN4Dyclt8f8LGkn6ri6xZBv90SGzz3W36rVIEn8YUu6J4Jd
M00KVjOpj2l3yuGvj5iLTW08F+E5Zx5Hdoq9yDYdNKHcUf9VVbDbdI8/+vNTu3/ejfeQMvxMbLdp
bUYKy24u+bIePoyPT79eehq5fCvxaVmV2QlnjgZaero3hz8M9AidlJH0E1Xp17mj8bpnWPa2GjYG
Be9A72stv3YvCl784eo4+8MNlbhFPzN8NBrQojKHJsDcd3jZ+VzcOznt6GELT/QOP51ZfWhJ4up5
a6MAaKMTKrew90vF6oCtyH5HZF4475dGRz9vXTBocXXZUZ9rrEJPOjF2Jq+oxZJ2XWASCzrtLU8/
BoXUOGckAybdI3no7Wo8ZrTEoBi/lXQj1Lc+B5/I6K1AeftR4vV8X47Xsr3ow2kh7lTM6WbS7KuI
wYVlpCcUieFML2CbKak1mWziqX29+2XkZJENmrtZFeNKc6vG0v80pl6uQzoLLBtQDWSnf80i2dvR
xdCPU11mkLRIRHowsS/T39b9WvdzHQbqavoKETqlJPfN6D80FgIKTP0YdgeFj126otzkuA0MIJxV
VU4FpsWv2FQm3wBUMvrAXGX1gGojRw6e7FFtPPu5rBqJAopviuQR8AEgEqXQUjb/J9PI0Pkla4QP
MJjkwvnBrmcR5D6ELmksdLDJUk+jFTOOGFEj+mnJSWzII6dWuNx9yissU79mrbOtYiV8KVAaFdYK
qdGFdmCkwlSUsqNV9hJijQ5asXu3bKLmQidr10KMeWX9f4/6kXd29QyAGVf4tXTX6j5T98v0oCn7
hQJOmgmDGUxIf7+z57cdE86JfFgIciHA5sySfsfyX1n549ADSFiYGoaR7DYSGBLeYshoYEGJeLhv
q+p6dPnkTt8gh5nVKwwgi5lKhnYlqefkw1R0IiZoxezl+s2P+y27n6+yO6WKSd6m1zhtSt8A2XJe
vh+m/NguCZ9nbn6iLyGgIyUr4KIq9r+23wFsjmxSpdn+Qc2Mg1cIbiq4E3VmDjGOPodVX6jAfjfr
6olBAnGcQ3+KU86VALBT2h4Y+/6V4k1kII3bLTTsRKZlsH/PIgQa5h5fRr3epXe9+2ylr75e0Qh8
IHiLvLqcxVnVwxMQ4hQeYrzpu0i/n4MXdoREemHlyTRH74RHsKY+6Undd9Owa3FAqnuqyXY4aPm7
VPlosmjx/LKuK2FmXS+Ho5wcQoL2XuDFhsxM1huHFTCekKeclQL1FVSsCv0Qx6zctRFXrjmkZGam
+hjqQ0708mkCXNpfudYP6RoxgApGkdTjABTPcXzdRE2EYZJHmLRHMDF0IefB4pDuWLynJ1o8D40R
s27u6WUyX0FOFLbNVr6oXl7M3uGUomRmN2IgXDPEjo21ek4ynzglwghz8x3eclNj9jgtutPssSRi
jgis/0PXeS05im1b9IuIwAnzihPyXqnUC5EWIxBWuK+/g6xzz3260RUVXd1ZSqWAvddea84xM1RL
H8TrEQiQo6wY/hPRRgADOEXAO68bCCpCCf1O89o/D4vJQkm9xcl0FxOmDA1JuHNg+0cUZlqta5+k
RHTcNih/gfmMO9JLCYps1B+8AsTQNg5jptUjXoh0N9DM+SuI6tk4bTWQ1gjrIieaKLEq30X1Uhr2
vXRFgCY185SU0HqNkYio9YgDt3xOeO/GJ5MeaF5KM5k6sSjBV6cQ/jPbl7Q2SAZ1GWR1JHf91ty5
s9Y1F6BkUGKh86r+dF4gNMAgvB6b53NN9owanQ3SCklQN91IXZnmGpILhFtHlfdLu/7fjir90wI/
WeKlf22mYmrF+svxjmExncf6XKIN3y8SywnKJSEf2luFg91mv34KVxGJzibt7RbuMH7kP55h8pie
o77dBG5wpLhDhjDzy2LR9ItiXKYjhaRNOzianUaaqOY5Uy4v85ybZ9pUJroE7I7vM+Pa5xcUfZXm
GM8DXehlBOwCDfZKDcnLXaf0w2vA6o6O2qrdHiYX6l/j9MmjLdmMiqht7WxBLLOtytsh33w1Vrgu
kqX7E8arhoh6y5oP1eSjoysSVR46fYT/NEZo/ZCS0oFiXbB75FseX5OYDvJHCbdo1tJSKK61cjUQ
HCJEXpUEep3F8ty6hiUBD7He+nxfD8x8z2ftcZXwRgeTYQ0dGJaccBKwpuoCx+MMTdPuAWuJs/QW
PTeKLUwRPkZH1MLR41xUp/x5DJyfIL/I8qnVrUgDGfrx+JHN67O7tgZBpmfrJxmPavsfE2FPcE63
zmKwh4sHZlbQ5DNsUOtx3LxpBNcSZrD6Ap6ZuK01N7NFQMbiExT/XCPBwR9Kny6SRBdpXhCxTUMJ
gupjOe/tORXrYk6MBs2FYfe0qHS8QfBSyyq40Qs7Sa31XDDfhuQ+48vXa6hCc+NlrQ19Mgs8DIKZ
li98QMKypIUkL120DFPZo3HwnOLRtsm4e44798W4k+vWr9DQS9rKxUrqWi3CLwjEwALJaFlHop+I
/juuUXO+fVrI8meVlYKpMBYIOPdjsTfEfRDsnnTfhc3W4DCuWLEdPfdmddTycyBdLevNAhW2oG1r
wZ/w8UM0mOaIP2uWBn0vFFvC0l3n5dklYJSYvV3I6xX7TtzL4h5tlEl229T6GlPnzVI1f+7ygXDv
qM38ZczXcz1ZVtLyxQrAVDjhhaYfoBc3aw68MzTGB7XcZAv5VpU2i/hpJI6OIPvgNFuq5iUMLvnk
/KOteirHqfKjKayWuy1NmU03rhR1WYjLzJm6XoGX1/OEaeSfNZtOitAtbOac7LGhejGDq38Kpynn
ltOVgC9aJQBmy6o8lHNawYFrkFiiLPyDmE8wtfytl0+DdoCwpEdbhAjz2txPurAVC/LjLyMKwodo
deruX8Ewe9oFNgagqDk+PQjrHdX+++9vqFw0BNbmJPklepHQ3Qt3WrJ3wEngWZrAbmzySKz+lQQT
HKpfO8RjH6VsL5XHpr7QVyUhQrbb9NpsquL477QZpmc/wuc1RQsJOB2PU5XHR5DVc0RhHTR2Ygz2
Qn+AejqGp39rQlxPeyFpp913knyV8kdnvON/myAIpDByiL/yFmkswTrP1yPI/P1TAim/PHx/s1cl
tu7wh8A27NlC2cftFeaDRePcifkkLArWfM3X65zsuyXpj3PIxuOEJCK0DVQwm4QerZwVbHQl33Ck
V44rh/0vIVhNfUNKJWL/J0g9Xvf12oSAZUkkRrPaJASPrWNlnSlrpVn3mRMotuvO2o+0+3hiUruG
6vURXBL1bFTn6smMBWPuXkTcQUScH9KaGucZlidsY5ANgVR9Fj06PG5tp5duz+augSMTj8SZTYwn
PiNn0o3XxbKO8dUyBpuY5prx3ipvBx9wYPjaO7hEj7PsSICTHO0QV4rmxK+/OtOP6gGWQXxGdsQ/
0GmvL9KXzRo+BiB6rhSwkCVgQXNUG/qJBf2vFUlD1Cn/MhaRe/kaDJf67Tf90/8wshq1/cmPDpRF
/2C5CKPl/4Xlgi/Cxfl+6Kz/ZioUyjb+RLqvKnzSTqPQaL1CGEPE/7KJ7f3XUQX5jUSpDd0EZPxf
ngYZFlC/cc/Kj2UBt4P8MYUOKUmb+eDeHDIOxufOo11jMxMwt605pR2MlCHCPomP8RZZRhsDZCNu
jLBgSdjAZ0GrirbNm5kfCvHmfyKVuPxO9a/u9UnSenYUzDkhjqJb5/MunwtWKe2EcKu1DPhXO8qf
VS8CE9ykKaygdld1+wd9DgJ3nEa6QtoVVWRxS51fSBPru6HumNjyYBbqtlcddfw0UZ2NxSXtzgee
8/B9FKzvLHrX/1pB7K7fDtc6xyxKpPZR0w/fbTKPfhSyHXOPI0hgp7YN657b7qPIPjkSUPE3s23s
/FfXz3fOh/WD0h6farD6Dolfeocdlu3kt/GxouEZCKtWXoEXGzH3Vm9Y8rD/Wacy2xQ/U50aTcBH
3kZhj8YaEfxg/VJHPDRMppsZ0nL7d4x+1O7n1eHT++GvltUbAvKyuz45IPDH2SZpNzSsaAuQ2hY3
W8Ot6l0HHq6DubVPwuPGuOSJrw4+GYOjvpjVS1laSsESOtdtAwRbmqOU0QkIaC9ycS2Bcfdv1BT6
reVUSs4sit+GSccVG/WdyDxkQpCdncap6/Ws2JS/2uujLr8IyrNMdd/Ge60m7W3TmTQjkpJ+yOoB
6x366lQbSmw5jAMGi5xilErkFAv1LbdIN3/4OWGz0LRy/Tb7y8jsHQCoUFev2uuohocgPADm5mxu
6eJWwL1aT7RTNCpKu4R2asRL1S0ky1zVtgceYsjwY/LNfNVW7aK9yfVVEk9ifCA3yy5ROhobGPM0
iKNT8rJG+CLmIZWOQn3CeMMCQMoE8rqOX+Bi0gmjYTs5jk77VfpKtCiWl9zZKgTMbZNufVky2bHt
OCY5ekKGKOOc/93YDZoDHM6eRNeMTNtLfbpsTeUgOoGlyY7C9OMch3vJzZsDx/q6gdq8ffT7V3DI
PIQDiAEiy6Wpy+Fetjjy7GVrRBnU7xPrlBa2iDRGWV1SdH0Trq/5w/VJlFPB2XxcT76oL9EPAwfh
FmQAXYm3OmPUdCN+YiZ5owS1nbnA3UdUKCRuSShWMsWBVMkcNXDk0fFlMAOKRgn+g3Nu4nnzHsEI
ZqRgLvPZCrgSyZ9kr98GAksAVK9nZGETTwlnhQdIfUx4OsN26scmsSN1whZyzhwdcwEXkXkTTxh+
LOcBa8uq9U+LvCPrUW4YxpE9OHjrtT6z3pn6bBVz2zHRwVA8fwynMTg12Ykhy9aVjU/aud1HF3/E
5Xtr3NL6ms7OmYHnf/q4Si9m2kPHeJw/0eDM/AircL9oNmpw7rID42Pbf6XnLDgze+neiUV8T+q7
aL4TW5Hsm2Tvs21/JennwEYw3HRnNat3xCJxi5OMeMWxY8nbfxB0x2cLJNgIPoLOBMZSFhwwSbYh
WwAKGwZ3F8fGDdX2Fk1cA55vXhHOS2YveYRktwRTahjuadXc6qjrzxpaNRkWCwBeVfp8jVM/QWOP
Zk1mItcuMIoAuWPrzdeFtPp1XvGOYcEbJ5cfxuTQKkvgroxZiklHLnUwbn1xVfPjde8owylDtHSD
vJsXmXXWo/U4rTx9Q51jj6ELrsincjg6BA1NzeeXRS/59n3ALDQti//EpoyeUvTa1M7opv9AlkSn
MTCI4tXruewOsojCfOpGQpIebD8zPHKV47NPj00CiJ5uJNpsW/350b/e1eLtmV9KX5dOQrR6fpF2
fl3pCGPEww2B2tL7LmgNCYfcOIn5lY0peJOl91n4EdSf8ZbApbq8AqGiY+tDcONc2RBuN6kkkx7C
0godoaytno+1MSfM3Nn00ccs+hBBPxGeeA/IdXvdTGsjZuhq4aAYV+lPIE28e2i9Iq9ki//LYcE2
JNFIqHfss8lrAx6YLNNCEDJfSD0dAMdrzctUC49WaHYicy9Up8w9ydEBNIuu/CFYHvCZdAZjdiWr
y0+BOd/0S2NybjEwe7o9WHLOOsfSar1uAKPnkv1KH5fmFrAB2gJXqbpJyZ0QwsYhFfy5LW7/UkVZ
ljVxfuPEfaZFvEYKCUf0YW4RKY9Zw1EwuAR5QHetcHMzae2Hm3GI7DbGY5tMLvopr6A/h9YZcWvR
7ikFiLCfPlQQwSR6EdzYP+6bm9RPO4QM+lB44+/6d/SyCh/+rDynuCCqc4zOMn0rq6vwuCT1efh4
Cpd6GwhbzC3942iGe0ge/1hsnbFP5GPqBMVRnp1e1SVSL4szflpJPKL0NM8vBlSYhImxM896ci6V
kz4cgdPE+07ZtpYmLAplsV8I9vHY+InsPh5bfbaJvGex1Pol+AewK2a+/DmfgXGMzUp6U8tLjhU/
uGrJ9ef86DbhRBhjL9lIsGP0td6vMxsPEY+IfIr0Q2v9/HOgPiQPk/uDVtYGc7kQrNUeOvpe/pMb
P00SWK01B0OUaieN5BivbT+oVd3RjstznaC1vhjJZfsmV34PNaEiaxCkpCuTXtI5gWqp41JUVlhF
U8OfNO4mqKdFAC+rcYerackYhjbd9dEe7wqyCBPqcTmJqRb3Hbzj5Dsb3A00eB/ZPnpiRiU3YFZ3
sf0Ygw+x+ayv3Pfe5r9xsDMBwr8F97MyfC1z6g9PTt/ubLfklAE9gdnINUJ5Og4rZWBAQM2wGJuF
jFRUmZteTTpbu9L6jcHo7a82wwb9mgzQztmM34fuvQrek+C99yvzfPQqNPZAzVAMMFAU/PLPra48
/R/4Ase8PXj7qIeYsdKcFjFSudJTt+CO5yxAhrlgGRhGMG8wTaHxnC/DywgUoF20Vm/J7YJXw/7+
EBAT+gH+x36u0lxzdYZMomtpDpKcljUKOSGAx8RXBj8ZF6K+UPGBe28/Bph6TjwFkfMeepFedHUb
1QF+IDT83TLtSNFb6zAA8u3thmKZIjm3bv+CT5Gh6Y5oO71i324pGbos3O2F2O03ZwNA8ua8WMvN
XRTQO9vXHJ85Nf/BijE07auO0/o6Ypdf/qsEGcIe4I/eyvg9jN9BrOM71HQr6NdQ1vX8Erjq4xYA
MJGQJe31imNHxpleOToOCT7Mw+BNAg2MoXO3kw68GTwAaTZ1nHeDdybp/o1GHuix6HhT+reOx/dG
5oDwBpYZLyIWGaZas3ln/QITI2hNoPIlK8cXMO8ovm9LGPAzRAlM8412/w/xruGD7mnALf4lmQkO
rXSqCCi/grKtm4nyG/drToMP64A9cuymuBsa/QwsiW+RXlboDOoOLnCKITvZsoGpG6oG/s6rWl0P
/x+0DHgnxhyalqQSdarXcTL/mwXiV6MKkSbabYWUvD9xRYrX/M81x89LTrTU3O6Y7jYOIeQLxNwb
sounlYyktEK9ltaG5SzsPzrxXjEnzN6wxcNRxBbJkvxSD8Sv6hLpetT9m7HbGumeuq33w2iRMRfu
kSwv49kZMJnEQivv75Gt/i30O7LmS9us3VR2WoeKl1Qenr9xd9ctQ9wkwqYQJk071GYEACH+bQLA
dkBdYPRjXxMm+r9R7VUU0T3gr6NEVKQ4gmBbSeE6N9daN5G6R2ZYQHBt4F9xf+6xVmj5R6TdX9Xd
eL0je+ZWesIxWSmz5T5D8EwoslVhiLRkulPMS15LMV3CgwqlRSwttMdCtoEdTGQlYjPCLQGdubUK
ie997jgDEttEKgQcYM6ARXwEvo+pRbcEFPTBx6v5VJtPvFuWVC3gwRAdQZgqyfPGwsOBbFL0k+Ew
mZ9G/TMn9ExciAUute+y/H6an/Lrc3Af0sJ4LMgqyCT/7kkZouWg8+rAs9HfPsZTARsHSUsF4Hgr
yJvIXM0ug7bQU9bR9TB6mXCZ2UY4Ka3UhmrMz75ixaLxWxJt8ielTSDPI3ueVFZAKeNDaBcyElqt
ntfVUjWWfbl+wXbukQDtONcl70bwPqvvmvLRyKHN9OTfjKESjlngJMIxJWigPQzKjll9kHNisIks
aFEpXIYEg9tVkW5p//5SP2hKRz9lR8j674PEn35eSzanuli+lMl5Jp9Q0/5xwpXXFHqCgKnV5wSL
N3OOwPhJFIlZ3jm+Fg/0LXpBBvca5gK0ulOk0KiAH/UW0BY6SCWwU5Lht4q8eUy6OHCFS9vmQMGI
dGa6Lfoq51H6HSlInKAAUr1W//J0eMXTYP1DHIL3RpTEKsU8j/MqUhGi7BRWp/QWXRpwF4/JrSS3
+yk07f9s790b+ldDcp9duRV6dPkzRgKB2eNU1pAo6BpcLXncNW0Q243ykJ2EY0BTteo8kBXAGfHk
u8t+wqSk1z8LUHaWr4AzrubkSVWsqiKCrTnKbzPr0TnXjqS9R/yZ16awRV5UzTBmjP2MG0EeZMx1
xgCYJ6V1l4L4jRIMyw8MJfJY9lZfqxEEPjR5RSFlGJCT/ZMTnV5co/zLfF2S1GRA0895ffqtGYCP
Pn644pMBf3N8JFhPpBg6+TiIrB3j4ikxdJdEetHPoRPpbkNvwhCDTeIwzpzg2L2lLsrDZXBLlsI+
gtDswYo7IiDeFkaLEceuRfKmCot2CWYGeo+IiV/Jpn42mtU9U8MpXs+fPkqxL/T3LCfmZrDCpn/y
lLaaVc1j57USGdgRQMbh3srfpL30/ficOTTy7N/Mkx05tkKbK++Ar2cKmTkIFpxaxF+AiNRSCQdf
6afiS9rF29dvfM2oXq02cWiOpKqVnSK/uaYfAlApJOVzZAx2NRc/g8BmemugsIEb7+vf/S7EgWJJ
TIeOGJWZQhzpLM7pWB7pH+KyYmpEE9dSa9kq38i7JZt9gX6NWSO/Xr44HzjkbhGb+4abLOl1PW19
b+5rP1/RP2UKjqefoy1xiyEDIrq5sUf4hE9oCE1LzI12tOl8fVH648loHfHeeulaPuSuuVa3RFY5
mKLcykMGeCJsZsoF9LPP3JcP9S+Os1/5StXk1a60U3ZIYVLrcQ0JSUcHtsvd1BYc0wEiGVsVHiTT
IwiWcESr3mi24CMQejf4i5jNXJNlfkG6ciI7RYtJS/D4v45s8t37dw2iFtnmDgxaprBSi+t0ANLk
sF7uKsEZz1iaP/JrRUpOwmzCElOrz2zFJ6Kh/6wvEqMO7kUraq1H7Unr8tCpVnJL0IOUVhVZpjf8
BnMRCQpGj87tV0BQgnd9JZ3ryyyzingnKQtBViz9+NQPIv3MhO6anRYOpv6U3nNjV18S19S0s89w
lznal3Zr7O4P6GHGrinbI+/TI8VHOxDT3P1KX/KvMVjKDgUD0z78KDMr/MUP9qqsTJ+WfIolY65/
mbEHaaePXEzgD8E1OfhHNtlXjLeji7qRD8oXYp6t5CgOpC7+0T9JmPbkK4x6Yqn4RAKIVtwxqT38
zqAMM5yh5w9pPCQ41J3J+MesbooLt58wThV8p1Z+fX2kPMENn6ZrHnswX1Yr2KobQaqxXr8Rt8RJ
798AsSnktmyhvNe/PFvBRzXcws96K/80kUPWsEAbatjUP71PbObSPKYQCp/rWYle1DXuyM2+hl8u
Vf2RGQ77Z23XdrnlGL3M/ddSXzx59HiUaMYVlv4drVNYSUtNgZxnKX6+NXfdUr3rp3CLSgz24y+3
GdT1FFaE06F6C2JgK9EcjacYWnJiC6jseLp4selwrrWe8v7E8juvWcBZItvWrT+V94dEMi+SDYtH
WXmHNEHDp1vhAXyvbN5M7PWbx657UyQPh09podecYiofHg1Sj4YATYLnRn5LSgvgxI6Anj17QLxj
sTk9D/Wu3TYHZvgb7lnaECU/4sMiPdM1HUYC5DQcQZ0kvQUMG6Ebd4M/koyKptN7SLbwPX2fygbm
t9EXTN+ZVHoYuj0GDjzuGZKOdK4d9Y6nn9WSykByZYh669pNsDkzOXc4uh2J2fGbjr3NIoKTTLHh
LeFzwuPBP4mVzBkyLqI5qIuvhHc0WzDyXGEpp7+S2K1TONkKX9uRO2aFAX2VfbbvTxa2wgbl7hVr
+tTbBtUSumH1TuLegjtzPXIqtkiC8MqfzIXIHx9n69hX1jxzy+xXm6u2ji02XaTr2QlL9Y2ku9TC
I7bvSZBfxB/yzDIOiv88F/vyXr2X8PBbFKM2dpN99wFl4RMaPtTBzM5G8uOQxbhZZhk/wxYs4ZIK
7PaEMbCNzvKhd15H4U33mjW3MtZGQCNvKuyi+KDQxu9Iba2c3FfJI8XBHxCFDjKAFTP3e7pc1ow+
5+yQbJt5dMcXzeXIT3LDqhyyRygLsqrcpx06RsRKWziCh3JyLi2QVbmVzYpuA5V9WgO6l/Akrsar
RrEUuFsMQvjOyDBbVl7oCfsGVSM2eCta1m9c4YlC5bAudKyltA89neg8O3cJhGN5ZU2iyazTFAH7
xJewZM6Vhexm8eNUq/Iq0OtD3/UbTPI0ffidaDE+8CUF6sOCMmF5O3V+u5cUwefz/c5hi27JKqPJ
bPKaf70ip/Wy1HoNlsqiHvq0my+D+1w3jqQH1ksiT4lNV8lEyQqGAlHj66dVvmewySSZXh4QHYl8
94nxYCuSI5VOMrPFI94RhDKRYCEpm165XCG4YkuCq+Z0Lrtb7ExGOrJdOZgfRdN5MbKOkT3Ywko8
VhjGuQ2NDc3z/IljpDZ+o4G8+DHDJqiIl3q46PK+0Xche26Ys5o6LVpgLBPRBvEmcVSEo1KQ4LwV
1mNF1/dpi4WNN7XitjjFQPChCDDgGp0HR+zayWuvxlExeBLisqQorGF8Wo2WwA+dC6Qv/4VME+oI
TSGQ0XyzCXtsvUG5giTCGOmJ+mq0StMpaPbDmkVi09rJWpLWIx2CpyNHZ122Q4OEYRsdmOHjWgXd
KD5WL6K9RaKBTQ9jk+KUnRviSu/PCdqoch1EC9q0PHDctin8FBVBJ+Gt89ygy2ihwmzR5WEzndfJ
Qgxc4fVEx3CSpUOQ7xlHJXRIQi6DQ1Ur3TLtlIvLUvJJ5EiLHdGgSu22L1zpFGb8yRh30/8xEcB5
QM0qhVNuDIBG+yh5qo3hPEAxG86VvpuFePBhmi+1dPuIJr+pRA50ZRNBxXt54hZJ3mT5nFaH2S34
7X40toqKsAkbOQpHDzpgB2JOQ5ehpeJUoSXuunf9yMcd3qvBIjTxUkhWhr3UMZnBOQTLAWpDXNLb
gHzJxfyYnmtW+oFDbXNiiyLeh3aSaYm/hH9Be1zPbt1PeEzKjR46iEz33aqeLXHAbfPG4x7gPkpS
z4ysktaC3epuS8OETiin0avkR0QfulqGKIiT++Oz+or2j3tiWMMF9/86+wR3xC2qnGc7rLSb7Gdc
NzeIFMYm9BU/2TXcVSFsYCs7jj78tiZ3isbqLu3ZOIitA3xunYrcWaB9yAfpBPfhK4ltDg7buTEv
Ze/5xmeSsiTsHwl8NKt9e/gsnPhPnHHP5VkX/HxgHrjKHma2uHFSzl078pjO3TJfARJrLHGrHrIP
fpp1TEGwor7Ing6ozlfsR0h9vulZpt+TDA43DvK1zWxmlV9B7TxUpyUC0MKG7vMuzdwt58RdXuBY
fnG/+cVKmjx5D5OYc3vUbfFpP6GPfYY/nEUGJ9xMV/FHYnNxeFYOyDL34q767UgH5ixhq4vsB+qd
8lZu5aVwEln6L8+v2i0tidaVLbvSuV/LbrxE1EVp9lkRl7N4Lp6e8gZHum0xLUwZJVrIkEuyxOFe
/salzWLfrGklaAfs7mh46VV9a1scKnOTBa2bDuycgz/qa0GVWm+f52w7fBQL4TTbcX/Qs8KTH0WU
OaNiKzeQVpXdLIhZghBwne2ei/QcHKQvYRf6GDEPTG7ABzzXEB62QWmV2A/IY/AfPxK58huD6SDK
SJCSwiIjIvkkH4x7/DGlQ2yfXrAw9uZxdrTCTbghpPDQXTL/xT1U1La55cNnsnmJmJS+EV5uh356
rtba0lgi9lhrh/I3zXlFpHFajXTWCi6ATvhPAmPZ3+b2+qU4ppWwM0/UfOZJPSinOLXoB5nBEixB
A2Kkcgh78x5HnbJy5r8uuqHqgIvkeRIO4BXiVd3WeLgqjAozoaERsNbiRVtsGM4A70U5n8lzNmBa
THRjPDXaEEL+IjX3cX9Sm+bfMalNw04gMBOpCxbY3onhb6Ndq4YTdF8tsg2JDMFOc8TBpWKvqk08
2qxbeYgoPnJiEBjjDec1mdaouS1xTlQQBwKKHMD0dum23khXlrQeKiuZzrxgMzFYyq5IImfiqXMK
pnln18vOVpeqXc7ZHbzRavzRkbwYAnBtU92vEMk6/QriiE2KK+MGU7bi35fLnGmr0KFHEMi3yX7L
eTCnuvdQLL5L/N60VnoWTny9x1IAh8UlVoA3QCq1lS7qj+4Xqjw/1x7jovv4ML9wpByCOZPWs84Y
GbAknA4KpHybnocrwoMlgK41V427Rvp6fKgujFeXkodr7zKyXcPeoDCmfeRIUMpKW7Y/O7fw2rX4
y1IoX7VldeZfhg9jLpJIE0ZcZlT78/A4PqApT6Oe2JJuGr6w3pHt+IOeW+gTeLut1q+Zl10hFN4I
eneHJVtTdg3u0KyXQfuRkx2nW/VVvJoQb60xcnkaqPP6G+ks7Kv5L8U4a5wGEBoXt00ianszFZuc
zmt7g/58yzuHI0Rxe55hht/Ary3Ix9pwyYuTcY+IUT8q/HWoHDPvMWKEcLrfjMGwjQ8yIrQGKg5x
9K6IRhxreYA0HYEpE5PFE3Qz/5EcDBpyH9lWrLjnM3IX4AcRSMVfSR0IWn1uPc/GJloj1rNaRv9k
DVsPX9+x7Y60ellX2FIrhm/pj/mNgch7TWuXahPYiJz622zs5Aw9JL5jrmJWX9ncAFy+1uaVhdji
Tp6dwl+8/oT5WAYFDBPf15VvEjBec2YM+cdpqybOlIyeUqGe0DmLRp9FdA+TX1ALCrk+jGKbTQhB
uXNKKMFXTlIEzjryi896RRdmNCwmU4zwABwRlCzaT+QkfHN67vbjU95QShnJ5Gpo9embsQEDbQBn
IbXM2/0A1Gf7PfZf4+xe0R8Y5nl5ibIDqYbgXKnrEn03DGcGFiJWnuG7jqmuq6c17QoiH7uI68Q4
N9De1B0M6LhfdNh/tHmiI9lbT9zVeF8ouzYCYLqRFbddD0g8k6lCqzgjGVD7gy6qHYMukGEOm1T6
ysPhbIaPY54Lx5qysOGyCqIVFYH9DK/UFhG+/o8wpmMPUOULvqjYWQP7XODk91ALj7UkM/NPPyQk
WrEBQfAVvS6FQl/ZMm8Qn4zNwPPPTBrZmqvsUPxYZ7AwaDiosH1WbYcoBhrkdKKTb0TcGWVU4TWT
w8I2CxLA1kIBTmRKp1XxXV/zyX/m9bETpq4+m0e7kLwdeTVTfVgcdeNNceEyp5tdZu9u5GAx/HnM
d6MTfXPAt2iJb4tz+ctTXDtALF6s9rUVKIy55pSYAkuwsRrKfVWd28jNOekjxWPlatcy3mKHnpkH
jnetLsMjYUjzJHLrGYBp/NiOuISX/tXv0MhwSGYzcuWCnoNPgl2ssYK1XhNOt5Cm09u0oxpPKIlr
hGvvZv1pYKOWUHzhMccPvLjTOCipKRnYpV44Iz3GfbJ4grKzMsNWddbdHinUwPDPNXMeAoskxtp6
Hehqe8DYkJeMvFlaOxhCWbZQqOwww9IQoABkDEo9VRPVqzqfLScY0+qJUoBYTioYqxptaC4SGdR8
zXQZ4+tg05Enzcy0dyygmKrYntawcHgEqer5CtfcsXbwx2nhyv17PUfKY9OBcmm2FwwXIP6xyu8x
RllMH+Z35qgUAeKBPhOHn09pRWdh+qrSRbjIsn+7s8Jwl1CPuB2tGdLAndevPL0n3lu9FHbQy9xP
Y87ztmgAA56hNIPwabKfapZQA5VD6QxpTnQytvGFyYrUfGb6rajOkrTP23Us+4pBiI1cL5SCmANN
NRHJSSjQTsFoQhraRopyK0zNasmQ0UON8B2Z1Ikg1yMnoAwXBpoFUovuQMtmXi0HsVfNKpv5Bw4z
N1zpvsjmwfO8lA9kZAOotcMP7G7Lx1WjgiNXCOg++5MHx/PMHmXMn9xgyk3nHJO8dHWVm27/SN9F
1orQoKyRtR53mJU2Q73r5aldMTNq/MPGWr2QEaI8Xtlcez0hTBdHQ1OZwjPcotWgE5eWqCEGGvry
9dAblpZKKmJYXET98KANAXk5HukVJ1X7NbzQ5QbGi7s5dsQWtHRRPHsaWrP58wV/NQLKZBjFeaaP
zOCz2bpqukUaiDwX4ezQGW3pRtqAqTkm9SoQhGuWjxTbrwI0Fb1mNeSawulr1YiusY40W0hINhdl
M3Uqzj22mOefzYsNSdynOQcN4Zme5GIrpXlrz+Tm6WpC8lkU6r0ZIfFrKsEbCXTkTGNYxPE1iUyK
v7iaN6ShlO8MgIgri9XJnldCaAZyUHjKWp15bNI1D740hwfLsh4ixEGJiorFeXKQSbRDgBI30s8z
BmMKQyoc527XzbXvfO41ZE1TAxNV62eUkZdutKUvflNihyfxifR1+3ABLhM+IfGz8SA8LPOx7k+P
2K637KDDh3Lrjnj5YuJiqWdAP6au9MkHBZG5Q2htx+qWa86OymGVloR+S7/q0R7jCc8c0BMge54S
ZVZPpXb5+1jpL4SnViQR5OdxXGLkzDk05ASVgV/627R59KMtm2RXYzxmYDx53mUDMRuuQ6e+q4oX
sUZRWkkWxFV9OMGMSvR5aZBrsxegNr5jj+wnSCW6ODeurVp0AxbqfW1lph1F66jbKuH9FR1YpIYP
Go3dPIcTmNvNmdPrDPquaqczN8baM1BSeU2Ex9mW0OeP8KmFYNVNWRp0k5hNOK3+tLSKJJXDi+6c
ZHNG6SMAnhkfmf8/TJ3ZcqNMtKWfiAjmhFsJJFu2PE/13xC2qwwJyZhAAk9/Prn7RPcNYcuTzJC5
99prcHDuIio2xfYbNzeeRfIMGutSAYf6iZDo4D0uX7oWwhNQ7i6gFAt2PtZhBaDAPvq3uQkAFbVT
8bG929suZlyMx3OVrmyvG2qaZMxuxht3vAdtwdScljE3KcD1RpfIGkx+ApG7Por2h8l73ti4GgiP
5R/pXngBI/zytTvkKlGcr/hIiY7WlVG3yzJepOGng14vSF3n6GJi9Z0NkI9HEOmW2yKgb0Jd/m3Y
n922YFb2vWzvPr52bDzOJUQpE+TL818dIvXEFj1QX/fPLcIOZz8xykJbV5NhnxY6Bd0mRE1jrfwf
Y2j/f8+3+c9d9vH44MSIAJO1OWYAosFuZVDsv1jj1VCaXRftRiLYL7/pfQr3frAX4u7bMDFxD67e
0a/nqE/qfUtyFTau1HgoYI7DkBbTzqp3Tx9FkQ5bInGo6677zwXeuwFc3ONpzjw4mA9uhdVmWvUH
iyALHNYb0EP53+8Frahe+RLku6/+uAZEcR4LjKi2neem2R+Ek3yd0huWDa53K6uJ7AF68v0gzj6e
VMUNLEw2Qf676HuePyznTkI2xBDyIyz/YgcfMVFaYKHtw2CPix9iOjyYLvaEx+5icnroRYo5f+7f
jTghUemcL43glyj3IclZPPBMU0y8B6ZH4XNz+R6Jt8ouIDPiFfHytMOsnF1AyBeuTiEPY3CmnSeU
apsvz6UQu/YcXOVMRBLhXAzCzLn7orO2r6dvYhtS/vpM7C1hgzsP20NsQN+Z+Pybv9p/iM0YD2FN
eOvj+eckJazj6FQe4umw3Rh2eFJ8uebLDpb8nxx94665jx7Cv9F1nq7pSOQL7hzRjudm1jeyO8RM
gqfENcRmPrFW81C7ZJy1NPorKOi/atl7HjxCQ0V8M83nFtez8WG83OFlvBs0yzfIjj9TK0bM2g88
pLZziOZ0qPY+m0p3qho6og6oGDxNc10DZw+0h8NRdQe+0p6zHhvvHdAMmWF1vwOUyuRdADEvZe7w
ONznZ75NTmdAKuBCfII2EnMWVqebzn3tyA7M/3DxBoSe8iHmyiRr+lUmaCf/DO94S+yDlABGUivm
mzx13ouEE+rT7FevFjvBA0On8KWhyh13JJbU4jYvj/N7mfh4N7t/4qchAvcJb0EX/9rXERXlDxzZ
e/E6njo8JWFK9Ydw5457G2Kle/Efeqcb2lHoHbCG+JDXXUpmM+HD++g63rOuNV/E4N25D/YDGRjD
lZ906b/6zH2cVEdsqffY+6c42Sfd1yzA48KX/Mx1Poh0vEEkQpNMnk8qj/WZIPXU/AEzO37nR7zJ
2WtTf7ftWZD2WcLJT8IEntiDgDM0n76XXZ/8o4/ff/t/A14iyvA6u4oSYhZT+1nuo4Q2dUdLxt8W
FBV/poM5bMfwWb15x++YX1vf9mRovC5PWArxFv0kv8aO5pQdtqftDgPf6Oy6d7l8mLkSTDd7CH8H
ghCQeHmJ6tIySzZykHlYC5w30lk9zvNP3HlPrVf81SXFmGJ0nBbY216kbLeESThdKpf9E2MGsFbI
KWIXfIzefvqkt0QFOfkftv1n+Q7ypIjXR2Di4oVZWsleyJQS78tQXBrK+scoYNoEY3j1iiYGpM5P
gb+VeZ+GA9/Q/njfELYP07bX1KqEzdSp/CwCSuPuBZoiTMdRn+YDmJRNmMPDyPv5BpyHC/+2XWZr
VA4dGnzGgvfyR/54QMo/y0RTuUNFQeMDT/mID2X/Jj8ZyTLxY5HXP8DO2zed0YqvRALWwMiQecP4
cZnpcf11mqnEf8zZyu7zt/GDTnP4GD+gnWpSUIAlaDrqN4GgnTwZ3sv2DeIWXmYEC5eJx+3T+fC+
wQgkaYjqUAYU5+K+IcK1cxL0pSKZv8cP+9Gnuk8pjZkHj/x+EodJzDpuaB+aRB3uvyB0UKBmKV6U
jDPDjOi5s9Ipp25jWMOWytls4+cAXPXisAkldW+2K9CAoAHiAQ1EKf4D9ux8iPhzw4aZObR7CjwW
QSxaUg9mfJHmV+urh3C43bODEfLKklJ0rP3gzNGDbg8Nw6x/w3N9NX9JDIKQ9mBn9kz3AIsIKw8/
KRifQ/C6xhYSu5g7W/HYDzdg6kNSvBQsvVeMlL13uI8Vmuxkzam2koyxi/9MpCMtPzYPcAgLfdb5
I9iZsR7cUe26ej890SnX+lBXVzj8YONJLDOcrvlgUZdcMdyM8PwBU1yvFGgQ+SzytTSni11XCfVh
r7w9uMUEQkAiCgNAkh2WIwyEEH1fzbjrSLJlJq+De6yB2vahzh7m6H6p72FiZ+59Dquf8PnsykIl
VJ6w8m0u9wUCnSSAc7WXBLGue849J55SCYCZp4u54WNCkgLnIIdT9J8KvsL6r+P8c5wfRBbKoZAM
GV5IAF8nod9s4bl4tw7MC1J06Ei81LH2g/JT/HB71KUUzRhpdDchjawlfQIQop1woYj2aq87EJOl
3/cz55c40PKk3L+lefYjqpUnDKUvpqThTdwhjjsPeTo6b1X5js2PwfyDJ4Y5R8gYeqNP7Uljb7eO
5iIECSCrDInvafjP538E+X9g1gd14GadD/m3RQ+EiXf9WfR2s2srErIr176T1vBhRrIY54ZptWzB
fBnSZcFjMYtlF48YyzZLeEnfJehnEe5j7oi0t7IsMUv1EzmIj1vT3S/B+uyJMLrySK6ow2A9hmri
o6K7UUYxqa4zePqDTHssQ+wN4xXHzb8aiUbPJASuSeYH9eSSVY+h4Z22yBURqrITKUpr38zusfYV
KsMC9XozxpzTkbigIHTNLiq2ONkW5lYbqT3KrOWunmSVOLlJnKCs8ZqvJJYkMKSbC4l59XE9bSfO
4NSDdFlhtOsWMR9Dv0m6EOmoj6DrUjHrGjA6gnOf6GhNLE94LyPW7gg2gCj6Jl2JrI8i8WIBZCvM
y5dxyveeJS8Wys1N1cDRiDBzqNey3FeB9c+dgWZpu8KdrKcnb8WidUIVpQ2jr/JiQ6na+Fz6jEfh
MKwbGKXw2OLa3klNHmFeE93bXqFQ/DAzHjQZ5RIkpg/0VWNi/L0B8/o8vpR7DaQAb37OW4KDnNaH
DBDA2bUxJeZdpROWYBN3rp91zDvXzrn2pXPoLAT7sVv0e79n4e1a272NQvuj9D36awLd3WYwidXE
aVBB+MqFvjbZR5WtRIF5zpKIgke/WsZd3QqxJ1OoZrDaIH5XPnb6zfZsRZ577dgarKJxmOqwDpmo
y15lbj9YYAqzcZHrBorJbk5BLMrD7MX6NoshGoRUzVnW4I3i0hgqQuztjTV2DPah5y1/ZleeC284
bq3uP8r2csXaFozVDq9l4X3bIsBKBSOycdIsju7oYWKd/xnjaMDWuv+yTHRX1co+hBuNVqsxTVxn
ttXmPI94CeVmfClbj/voXxtXNVa0RCBK2iMrx2RNNYRn2v5bvu59bIRVh08Hd1/jIhMm/TBgrn0r
/4vcy2DP6cVZjs7Jbcd1X7ele9WUNSB4oF47mz2tihvIaffe2D733VaisX2FFcbuwlhyJXDKptkS
PZ6Iupl2jXI/qwVT3LkINuoPM+/DGGJz22bVcQ7H83rxGhWK2ekI4BDX3l7nZK2G5Ei1I42sdHRz
3lbCGcfNHvZdWWJyRkSnLyiVhbWu6VZVxc3S+QZjiu6tNsoi4wU9sfHtT6SHYf3QVDr1J2KuHPoJ
TxcJG3g1MSx2GhuHQoJFFtoemU9dUiiwHWynzYxf3OjRJQ75oUbdUxBkPmiKylz3Po2EHZ0cEb8W
M/q9Fm/stsIl1h1eQzP6iWlZq3g3sBParH6qtui9DnvSk9ixY/Sv/A4i4UL/zg+Ksx9P+DsZ5yW2
rAYGgCZQazW4xWrCgFThwi8p59sRxqOzMF3eJszbZD3/05GNYQVqH9eK3gsbaNVngOjmIObKG689
r29wdOqCfe82xUNRf/Rzty8rH5mZs5I8asIobVldcBXkv5/HDYNvaT5jzzVPvV/8tWqXQrVjy2Jn
UNNQ3LFYMYKx/tmdtX7mU/BUOZu4C/BUzdWGw60hkGPDUCyKvAvtmaGcIB2yUAP5IRW90kLwurMZ
og8b7ziK58ZDi76VZjrpERZwWVcKFphiztRAlWoKrN6rYPD3IHXr3l7oAbyGMW0v27TV4YDC8HvS
lns9hKJLlQNEPwWABCWBBKFhj+gGP6BgoZsuNib4pTU5RN3OzOxdKXbuUsfYRRA4E0/2V18bHsje
KvGHjf+1RQytv1MvPATOdZ6bx3YNaX7nxvuQCqzBc+y/lUZanMklUXY93IX0AATIuq4S0IKzKFWz
lPi12PFBzTgQ5wGBfajja7Hg1iOeBsdyyPDyHjThjarBRlmNy43TDXE6dd0d5xF8rcTiUZZxt5vY
3IEksa72NkP1U+aUPl5zYw8xhVcVHaINLUlNTogHjSKVLppgf6ORU/ZAFWhH+PJjeuwsAyuAveID
wMJeLbUmVGzOksFrvd0WIjTU5ihWnd2rBlaeqFwMPe3YZ4bvNHs9xcSPLaO/n5GyZMJQ9mSwerWd
bbexmh6DqFw/WmzF/RAEBsyueZwdqK6FspCXqjLNnJIkDwWhQ1hjlRobkGv2V0iQVU0EdBx8ezJe
H/SFBTjg1OnN2ZgupQNfcvKLa9e92ZrGMLNfAN1wGm8mtIN2nNbDUpx8/9lrhfUYLvq7qzuoc8rB
vNpUV/2E3iYL1HjbNKpKQqvFB8gJ6n1EApsINmCuKkbpMDGs86z/dDngNbaQStyAYYxTIVDn0hIK
32ZGE5cwQOocKHNZRRp0Q0tp0L35Zug+iqh5yi2s28RX4bDVlYJYrMEuFdmr9kWOJG6CThXP7EUo
0FtI81u/HUL4sE0WmJsqy16VRlJl2yLeR6JZSfaEk+AtJS55kbrOKzejjS97qjtMI1dRiV1jTf31
aAJs3i/LR25eY5t8aUBguMSQpNpAMBluo/t+ndl3xZLADz60ju8+dlr867yJnHZfrIBrEALlKt57
sSwY0ZR4xZumhRCPQ7zNrmB6xhtLDJwSW9hcZyb6lpvzamoZHnRUM4+CldkGZgapDccrPd3bMRGl
WQfG4kk8yfwcZMSarI/plwIFqaDI5+a1M0G/n3PmMWPVslpjUuPV9EXoox2F9qDroEk0038rvH86
cp7CBj8sPFQHuNrBzIMH7xmBW17cG7MY/JPAR4cAaN8iGWrz3qyRNkJkGNxnwncPc4Xhqxd496FC
H2lnM9qNlonWqiHYur3/FLW4U/bhe9OjG5li9QECvSxO+Z5Fa45LZTCAVm7wIboQP2xdm4Pb+Rdo
sPJurD6w+QuiR8493lVOfpwCe9cObfnqdC9hTxXD2RGJwGJcar09+E62QIm3HmsFAhUWRPrYbpOE
ZqA9kRHoez0geBJzt7Pz/LaOZysNhiU4lJP0j31woe5MNjraoReQfcu0i13rvxUafcV/3eQjDlt2
UWEtd8i9KrySq/T2aiGCvYhGnqfsJ9dsUtrJQzzvcvcyCTNMFu5q7li7YI0treZ7bX4cP0ebID1w
v4aRp1m7jnkoO50LWZ6ghgmBURh778vmIXaB297wPEsZCayliTaMFYRZEzv+9byZ6FB6ubcrVrli
273Q4VOs76Mt+KenxcYRBNFXXVYelie9m2Th4KRs/c7j76FuzEGF9H1F7izHaey2R3M5KAXvZ63r
/npWM5TK2rYPURkHZDl3ATEgKPQdG2qasjC2lyskmipuj83lMztfWf6LGmAhLpgfj+X4kS8F86zf
H81IcelwHPTW/E/pWzCVcT3uazzd/s/B5X7OZy8/hJG+1GPtlZ2PJRwFf0FMJjGfDEV083sYlIpv
/AGfWDdfuF4tPEkzXZK6ODiCHFYfl4bSlnhpyqW7/T20W9jd1hPOPKvlXUtu/mOP/YAsI5n0IThG
b4/97YY9yCJzfH/CmIhIt2nOweUwrM4fozaipyOof6up1b5HGW1Ecy5/D5j2sJU3NwxXIMrShBw2
lddY9gIVxjmBMME0obEfofibON6HrHAIbzInzParo4CrxET7HBgwmnJYz6JuQFkGiuC+s9KZVerQ
KQuEQGOq5fawDrMQODHj6d4Plg82WnR3XX8Rm9Z+9bK5PkmQlcMt5qN6sBt3QQwItbBezJWZ2LJy
BRw+uj20cXwmxgFH5sjNXKIH3tsZ5owTtN7Z3rDcXWSDNTlb8LQhGogmQpzK4VYXE/l/mvGajCUZ
zHZMJ79J7GYVsKjlxse2E9tj4d0PlzO5rXC/lZfrQ7lKEslrCL+IIIjyFNg+rS7asdm/4EabCkg9
FCVO/Bj7jIv3qsd6xQiz6VOX5vFhiKKk4S/dWQaVYU+FsXO1ILiirQbQeNd9QDLyuG5EIMUBYtJN
PPhLzfzE93s4GktI/DdcokZRRm/+fL/lSB3qgaCTXG5FsoHOeFq071HnNki1EFX0bf5viCZo4Ub1
L7NsuKq6oRYienyai+Y+782dmOhHp6Zd3sKeR2vD6ja3un+6XF9LB1NeGTX0HXXfps540v6Etask
scjuxi4N/cFLNnHRC+XjI84KliWn71Dat8tWhB/DUj5FZQ0IqwPnPGS9QXOwWLsqct/YKmh1o/lt
rfHO8QJUjl3uIHkQxVmGFR4VDRBLszJOAV/KbQ/4pYimh35b4107S94Nf8HFCq2u88sqb+BVTgRR
tFNZUL8tTLZNeA5H1HhFjenI4LlM6Dy85PuKAYgesQwPNxxE4r64mqOLmpGVvqmc5a0YCVu5bPK1
h5nfpADrDR6LYxHBiW+RMpg2uw2XTzoi2uRD0zbquLoDYVOhtaRqU9jTZsElbTnOU20NpEKN/as3
sBDHWuSHSHbmNiq5TGPUGcxb4iCx+Yu7+T4bDMByj9J/rjCcC41Ctui/uMK7WvJqSnTZo4VSzc/o
EwRSLn64a5EkhIYej6QTG3nTVVcTJ9w5/huwDtM+6BbRKoq0m1Fyq+VvuNERu0UbHO3R0qdx3jDs
Lod7hclfrF9MnhdJ59AyTaPBcxXkV1u17e0C4R+4C4t9NpE52qyluY9aRoDZ6lapFYz+TW/kfis6
sLvOuORpaFxRxBDc0gx9WrNZ7sLG1TgoZQHbLUykHnLbUi/bQdWTB3RrN8nWW+4uX6H3qCBbr0JJ
EoEd0qBHVN7XzRY+hoMuDyVWFxXN3DZbw3mwMGlqAKnyhb4wdgkQjhmYVYy9d7aT/efEgzlt+UKN
6sxJbBzIkppgGgsZ0MkpGPREfRyf/t9hs996R1bX0vz3+6LDzpXWU/WzjXZ80i5DiGBT+FlmXMJ1
4IFgIuKrOcMCwEYuaC8YMTU0iYGJTkPD5FuX2F6bxVc39roG6ISnRwHcY3nQRhpHyX3VgyLZAbkE
v4ffLyxj/iWa0bvatPmruwqXRMsdMNri4NnkiMRyIN8cA9k1yP/v61Y8yoPuwB16PBI9G8eeGdzO
BGnmbyui82V+yLaMwffatalZGzpCIf19WXjFgx+N474XvT7cxLIoCDL930OEPSR6nzh38FKsGXWs
03CzZH12tbgET1R1bDAy3NAm134SZ+38RPtVpcNkt8fZbEd31WjoJhpsJ8D9s56KMCGaq9Re8DY7
EwsAMAgUxQH2fF1m79OGZoxmOxl0hl61KF7CxoJdMI0lKY2AGU3dnpqSXaNtyMyovelz25zo1lHD
19yicnaXaXiWa4sbbq0paWCMVyPKpTCST0P8udQDIAUMwSku9WMDOeLRcMs6FVqBePHypwGwB6a6
/10NeHnw0JrXoQ7eWuG0KRiEfzN75l1a7WM+F919rryXeoELJ8yyXsUjK2rfgQ81G86pgbX+yLys
v63YfsEHgeh6FjqcTuqWJqOHRE1sBLCZvGsxvmkwuzZ6/BKFyzw+KtrzRMazX0/ArXb7IS/LaUMz
+Ec4TsLDgnDOH6OnKpPgxfPQgHmHZ5lR66k+a69ZF/u7BYxnP4DtNoHQL01NCLgTQWWdrfXRElK/
OEUIzTrM/yyl3nfduNxvckoKZ8QVm5SrOpAvbHEVP/6wWqyS4cCAwdNM8MMKU5altijOivVmIq2w
7/HJzpqN9x02j0UR5kevmJLIyx8vjT64F6aAysgD9DUuSp3JNFvxX7XVj2sY1YSO9zKvmEWG60gS
hI9EX6Cu8UzDMJ/UNK4zkoWOwUq5RvtBw+roJs2caz1aGSa6rdIdqgRmMhsC9Dwe/HvPjdqkiqHD
+1zOnc6DYmeDkfyxFIzuOccxdIiyY5tp1MOFwk9sBUHwWluce94bD+4yfY1M323cJKwAjCTzNH2j
GBmubb6bbPaon1UIwkCGgzss3mdnchIIM7M+NAarAbeuCNCtfHrvZVdLfMmjETJib88MDzeAM0+P
2FDluOSqwqoh8HQ1PHnUq8M0PJVF1R1/P9t0o3cOkGhal95yowRKbt9aj2IaCI6e0ThUl0OsLBy1
nBHhTAspxs4KlC8WxXTbxv0Nne2SUEJAFpn8L2nnw2e7akHuYR+nfdnHezEu43XkILSfClb4RoV4
dnsXiMwj2KexfAql0FRpGw7rjap1sfOabTj1eYN4zEe2q0UHS14BOOg4JsY+cuFIZzA6hXIe7LB7
j8bm2ffr5UUzAeGyv8mmE8xHWu9WFNlJ9RGDungezp5vuv1qFx8Uamgz/VYe3NEQHbJkt1VG9Hvt
uUDQgT7AVJhqzQylHL5sOEmhp/3Tqmb33jDG6P22eoxdQezV5Q52gU0yPcm7ofGHx20WDrAfxs1r
HhapdLIyzWMPJHqNY3JctgvNB7P63nf2bkF+wO86OlRuvOtC4ElXkhqqVHRj++55s+li4Xy0fy09
rYmQjMfDljHQ74EqqLgOxPRwqTbUYmefcLb/rrEm2DNfSbcjQMIXqDGWRfyVbrc8uEPJLlMBxBWb
jeZngS8OEkJU2Bzpuy3Isc+ZYbsv4naS23A3jvFwx061kx2I0IoDqIlXGIlO/f37JeM3GvDRfABT
O1dzsC/KEZPJzROkSq7wTjI8Ulsw0LMo3oLYzAct83BX06/ezQJDRIUf4bg1+sHitB1HCl/AKn2w
ZTec87gdH7wg5ou6Zn5OUJzb2ZICj5fm3B4fejWNlBb+3ZbpCxnEGhHTD8QWLShk8jgIE8DYEAGU
7jAYVM3Rmohw7bP5FF5emjriZ5EfyFHHZL7MkD1G54rGwnkSq/0mjf8clcNx4ilum8W9i7iJRzf6
V9R2z7gA92u5iH3Iq7Wjo7+1l5+KaiiwpPJRN3ZECtv9pJ47Q4qmRa3aBQ62UuChV90FEBDBkxfy
PI8eW3nXncBxeAK0g0P+uCS9ggdiIaxYPBdPeyKTR/zOao2QrHHufC29e2Grf77vmyt7wi40i0Py
rNavyA8Imyzsj8lSIuG/edNd9j14Kt2A7hh9IPmCR1ckeY6Uc5zHO7f/iQcC+NaBZ05PNpySvOcu
wFNGjYyORc1Kk3XbeP49BJupGHQrUv9ItoxMmN/m2tLnZXCzaz3np60OcH+rIrQIZiJEwiuI/g6h
RGX1JYF2dJmSIvRsa26FIC7d/RDn60FV1cNcZNkNI5d/Fkr3Ezp6gqKc5cvbCpGUA9Xa3mSCbDtG
iVLVV7U1TU/t5TCWmDFArpVz5Oz9dXPI5etximvrYbctFlTayhWnkUciVaJ/zRcCxyY3IoMLcoDK
sYn7PbRDll3jqaxVRhNaDHD2BvIr2pr8oN9vmOqsxp4NM2fu6biGntZatdkt6wwfRSMq7MLlbDSp
UzHBlHE/redc++vZqoB1hlbjtdhVcEnkdlaSNQ06uvyvDEKJsRR9e6kjjPpMmUS9q5Lfn8wGfnxt
e5TqRftJSwEioWwfgo6nKHMM/AN75go4HUGJS056Z1Q2iWggGdqXT11tfTTLFB9ii4Xbse3zsPX/
/6H0JaLoEkdFzVQ8CjDOaasousk9yaSg9M9mCrwz0KF/jmP52bfgOjLKX3Nn9M9CjZ8ZNevV4nv+
WV5eklERnCdnrPZx775nY5as/YyOOrdszFqKJ9eO9N7kZXUs9AXrDlz0qXGzHTcx3QYLIvw5qJbn
Nqrip8yHDYWIrgxEeawH5u5+wwrWUxmpoaivRlmoZ28OEW+P+FCzg98Xc9c82zqu0UKzEkeN+Jnq
IUShxxvYba3XkN+m4S93HoL7tO6gGbWWbjANHPsrsOav+vLZBuM1DfMCzUAsr/Jgca+yoGfDt7UH
g6UAb+8YLTWNk+TtGl8Ale7Bt0O8hqfl7AF2ME42FAIaSZ+qzXKYoqBNernAv6n94WbCRLDshxfG
w9HOD0Y09GyNr6EXkOvXeljK9X6QAOeur1D82r0/zjdZ3UO2LPH6cQ0eHBZe2guLK6DwhNa6cm7D
oIdj2o05Qb/Mk0cXZlQ42f1TtYTH3ulpDhzwuy0mU8q2yHksM7ahJcdFt1AwSu0CLiBr7Iuv+/8m
oWgjQ+DnGCbHnTNAduh8GZHF6CMSmCFp9tv0XE+co7YtnoqJRbtuwrdFCiSvcRdAOiR4ThlSOS1V
J66DWUkfu9/BhACxzRx7PwSue63zpbuXYfPaB9Bd8CZxD0oEJMZu5lVIMN26m/LT5CEYGl8diRQU
kOu6mxxIhIbG5RCvxVvRLd7p96AgxUedXq9NiUnHGE6QRADJ8esY9zLfYCRxtqkAN9s/FX0dnH4/
CqLtdQtgvXJTXtR7sMCaTELgZ3J0+v1osKfb0cEBAURtEPlVIe3yyazOT6UgDDJJOq5ZNzBiyfEq
9YkwwN6/tcbyMMrXzGVOWRvZ7YoGG6Z4LJ42WFQKZHhnldBlWvofHajhvoneRL7dFoE8EZFhV+6Q
asIcFjWXzC2m77gQJtjNqnpZJyQkQ2eV12D93+NcL6hGxoVQsQmeaB+4PtnaM7MpJziKWdX3U7a+
roJ1IlemptHggOLV8aEPVm6Jy5SPg2804WGxUh/1s0SAPZAC0WOhUrVx+A6DUSDbIDbIXx/FUhKg
o4o3IyCRByVqGjeyABSzBr6tQ9FcZnbxGK/z+2C2P7MIl/c8DfXqYWaegdnmHppRkqctaV0JIItH
fxIMKoO3KkcIa1NBOXM5PWdAhTfF1vzUFjKgLsII3dLyQedSwrRqngZ4hphX0HNarXmJZ7Sybmlg
2+kSexFlTjw0r32NGXE1lT77alcywJLZxfcXQVKdZbArG/mxXV4SElNCCsoQ16jgsuRLwh8rebs2
sbqZIKfFN83lRSvMMYa+6l2iEWK3DBFcWrBWLST4oydv+RPUjNzk05zH15atUDwvGK3ky31fO/zi
oRpRk/RPy9B+ujKuwcACEodlsGs9gj29anJxcyZ4yWwKFk6FqGbTZHspF4N+Zcof17G2HZSQDtrr
6LxWXMNAX0RaQxDcBk2rH6pOPpQu5kxBhH6069foHBtUDmycULOzSuKUOBGjZ7cshgHXpm8ZZAnh
HgI76A7QRMiwgxSuPNLsPc84px6GZ9aOpHaERYCic8MAsZtos8O6SyY76k/16JbpsM7F9WXo/tHk
depffsBfC8DfWE87Ada5y0E1e3jSlVfc6bbfTaGcAVTvjAUiZmCTmyq3PvpYRugW4BK05s1pUZGp
pcOnGe5XPOhXCwK4UDNuU5cM0rjHJcEpnDsdQN4eBlHts8r9Vwyw6TyPKVhhW6AZgI7QxT6qvIDO
l0EqH6yqPHZbNR7HQW2HcsY4wI4858xDVq8KQo+CUhlXNB292+s0Ehu/OSBxs+0ukq1hs+9/D4OD
I0EMV0qScGrxqtAYXnlOwSx2J/quPrU5bJq+yBCGE5ZFgbGzXAWrGF9EUdqcnmo6ms08x5cflJg3
UWM4VxMwSe7K5s7qiRPpKhQEeTucRscMuJRzCJvvOJ/gMg9W/z8cnddy48YWRb8IVcjhFSAI5ihS
JF9QCiPkHImv94KrfOe67LFGAhvdp8/Ze+3N//8uafj2KjF4RYrM/H/+xYjii2FYDQDHVPYEc0LS
JnhvSFND/I5X+tu8a52o3oQuQJaZGXYsImbT1PwNY1/XlvRMGXCYMMQ6JVhI2QxsCev4GMtBsgmG
8pLR+OnakaULPK+nJzIPDaE6vaXkGKaxfsAAlOvfRs/GSCpScc9wPFYt4hlLwD8qaJ/vWu/XqTLN
eJRs9IZMqZjuYrBLWuYvelHCX/Ax5wrEQ6VNUFGlRET5qNu2bkOnacJkAenBfE9EXKJrQqzb64xC
S1GC4DowIsxJosbRMiyMUlRRWfJDw2AxiSNUrW9f7NJlblj1PXu3tzeSrN8h+axFlQIcVTo38wRh
Udy6MmNzo4vNpRLUxuekyzbE6KBiOqS2cbpORAz5yUQjrWlRueohCrq28Zn6ts0bt49yqq1c35bv
Cn6ZQQmSK+zTeldp6KuZRoRJeLfUnIX7UiqJ1jDH5zYf339W65MRFJD58f/fWQEHdxgOPn1UMdjJ
JWp7PYWUYODvHLLymZjkTImt+YZozuBf7HQcViphKIFswBao4IfL6sAkTdfUrY9QaZj88KAw8NSJ
YcpqqCYqwX5KnFS7RCwgeyjlPR36cJGURBvJWRxvDWAu2rxj6m3bLLrKqNm/y26JNYYYBsnHW09R
vPDNTNoFFr80Sv8vkd7Hd0iNK+Uh+SPdv0KxJloC/NKKycuIEYW9K7h7uaPOb5eAgmAX+BK9aJ+s
r0ZkoKGNp5G20t6I85XBeejqJi+jNc/AdBLu9BZ3n5ngqRmMdVXHeC/fqAai6GmoinbsuPYC2QwB
bQzgE4OS9a4EbLa92vWccKvYGTlrR2lJ/4ABT7AschhphRHvLIGTC0niP9FDT6eAYREAi9xE6FCm
q+7fbrkbEfxO1+RbfWH6Agm+r7RtAgWnXHNbim7g4RdYCEBG0hZaC9vkC9srDgY7fXQb+ZDdh41y
MnaywfKw4Q+11SK4M7lxCmAMllPi5M8czlZIiHYOCOiaP8bla1yZ+k4/0WW4AMPDWfv9vxkvOb8w
R/OVHBbD+6zYZ7CQsKPaBSMdD0UrnBr/H/ymWsXcB3H8SkRZ8pevxY3ooo7Od9JRPVsUlh40d/wC
mAJ+cOsv0x//RFb8UQM/jdFeO2aEhc8kEexBO5CoXvBF2uyi3hGzMv4wBzqE3rVbQEt0GBo7+i36
fnvieXpg8jhH9zF1UCQrP/3aWAFgGv5wYInudIy+sz9iy77SJRTEvXBMXII4bshRZA+UD3oDzVGO
yoLh/BIPFLuTazq/lPWLOzOAXbgr3GwLYMz+HpAF7o9vtN3Jn75H9KxdK4+EyetgLMUzyljzFu7q
9fznYEiBOCOe85/xVHzSgzmB/2IJ5YYrXpS15OgXunoZYDg7OGrP6Fv7EF/qZLPNd5+RxMtnS1eK
UgJr9uNF/WUSwkPC9P+v24x8lsUfIPJuY11xPG/ax3SSTuMJF45xEpb1Y1q+LzjaMxS8Tr0WLpzy
jRd+ZH/gA7ilobtP3PkDmGB12Ck7Xv4Bo/+Rr+PlkRVFUCuOFxAyxi5/TL++E9sr5UQsh8MsHeL6
zOGxbAp9D4XwvV9WDuKb0Qbmm/zTVsx7uCLh2P9kkDEd3mCMsHT+U096Pvs2ks37Lm5QbAMYCCF7
uAU8sBCHyq6vViLwdl62+fEIO+0Du1IEw5cYBxd1/XAOvrX1HFGBSEQ+iB6nK1crnjv8acdFEvU3
xxLO4UEo801xU42YTM39S1/DsHMzL3EhTC8Iry29u+ila8FGmrhSDvO/w6Va2+qlfYKlhAFmZ/sj
PTO32UDc2Wu/gNnX/u+6XQyO/MJUDHf1mX4HGCmta6UuuSPi/RawtdJpD/hj5A1+v/UecTwwTRoU
S34rtoh+U7vAuj1QGw7AMghlDAwOoMI3xu59kV/aLxwYklvtD3P9AZeiXcOyKbmk2TCvLqhD20VA
iJUHJckhWeoCdIb3fMFaVq4N2ILqENnGoVxVi89h1yzeJeaPCRNscGGfwb+KDoPfqYHOstbSk2AG
C0AKItlFw236W1Bs61dZg4pzsDHkvRvD0Rud0eHo8nY3rjvIJ2g/HrTFCCuuwe2L3GMvMSJZgNH4
YT3YEAeoLQU7+OxWinMOb+xzeyCvDNH+0EVD1eJNGh9kStlQIB21dMaltqo/MXBfX9iJLiGkAvgq
aybhpRP9SethhUfSOLEdfeRnfSk8w1v+r8LqwW8zPdrCC+WCGw2frrr3XzzuM/s2q4riWCfzIWaP
JFWElz38GJxukz6y7zuLvNwx08tCB1H3mXG3VxHXYV3Fs7+nxP5VeC/oBh0zW/cmCAkdIC9MFIu3
fTNO4jK+d/zt3EmiyHGox13huMT8DemOJSMekj/eij/lAzcDRAZ2FS56i3qLn0tZjEC7gFts0h1M
/jOvxqGXnJdx7MAN3N9n1PwoQt9n33KmE7/4/7RFwDOXC9d3ceYXNsfibYAfpq1BClULLtWcWgth
nds78RfbFpF6uyfKoLV4ab5lrhteuyQIAESGCSvMv2A981Q72mEfmteSyQ+HO/7RuIiI0EDsaeZb
J/EbJlZKJXCqdhEnxZ+47LbTk0Buh044gWiefoAwRlJa4y/6vbjr7+qP/jCvhPR56Q0UIijbFqoF
Cbc/cEgwvNTr9keEbKUuwa5/9D8MtSw2/vbW7Qhcij5MktRt/QJe8W3Y569q4e9o8DrPTcCKbTbl
grcj5DNlqAe6MbcxyQqOsg3syw/peVsQ60sJ9+AJx290Cl2eyrxEtGPBZ0Sk89J0ybQw3XnnQBKP
IXwDrgCUcfWK/r3erEN5Dz1m+c7sdsmCCZAAubRF8fF7OlwB7SlugDXgxjnSr+E3gP6rf4I/EO6Q
wdJVtmzWhte6G/+Ca+AXecJ1IvjgqvJVaWrPE1CwamQvn8p40YO6e9viGWALjpuQEy+Csu0IN7y2
v7APHLYTFE2QokH8uVf5J/cy+PQ9n6vAPPeMYxoDN+8J++h1WuFp48GA/3wq2GHK3ZEqAeMgmzJc
jB2oCxlCHIYiQgqbbf8UxAWw93W9fZ8EZ414hncOMp1TuiRDSeByWM9zkma2wLvDi3fAJhytW8PL
tvrlzZpVOXk4hmztgCX+rL+oUZbbu8B2y9lxEl+/xVGDJ+fvt3TcyPg5FysFWLu6maga8G/9JZ+/
xAyOjnoEArjg7XKUa/A9/xftDpaH7Fz0XbjAQnKZgDdMx77kYH5Fmz0EqU3o+XjdMMDJR7SbkPHE
V+Wyy+YzJ+XwHVxoEu8+VCgw6UOIFgPLYMWy5RjvIDusuTIt4b1uW/cr+yTB6lFzIjqcSTz2wYVN
ENkYBNniyQYp7uQ37pBfp+SEpg9wfHMKylp4lfY5+pxpBrAJFKd9pOtXvdCpHHznmhHwhz8SWhxe
z1PEQNk2rqY3o2MALl6gk3FoM8F+TNcYUMKvovBMzJt8Bvz40fz5ljvvpPO3g58ZJx96xOWEEsPp
nLty5ZSvsc3irgJYY08rfS0+5Wf/WXhH2iXKY4tdffECYAEMEcQevXfqKzIpgTT2AYd3QL6YdvEx
3hmb/o4v+8CzsZHSPIvHSNhYtKopP811DuYYfb0df09YtOQPfBL+h3DM/uZR6wlLFssq28tPY8lE
dEPmV2bTz/1HyD1/UnQITyyMQ/dZ/mjX8APjDRQHBhJe8k9E/+UoL64ljnBE/bOuf6g8CI50pq0E
d4dKh8zyDYeVTOVK+SJ/iFdz56+Di/Lg9Art7JOq7kDtgovXhUn616CBXCZQi1/5IzwpS1ARDBUA
r/LRH4KN3X9jq49eiBn+yqW/SV7pM7hA1qht9oF54wUTCYdndFtE4xQsqTP8Ud91/zurMKowmwaf
CtmFsz66h3M80CZxIi/fxtdyLb94Gx7jg6YEPjn5hXWvBnGIDWnm4lCV88pAA3xRbPOV9WopA4H+
DSCNbMnd/iE5jfuNRBWw6z4LymYY6lzX/8g4ZvXSGaargZwT2S8G3fEbIQwd2x1cpJhJcLMD8ptQ
6VULWA4qc0VeY96NwWZpscVIT/+Sb7h97dhXe6Jq7PoAKBYPV44kjhYfiKg7w2WIN32w4Cco5UV3
0z6xOLK3jLD0aeIxqP8fqeejUcGxzwgAZ/Ad3ODMleL2BneCcpQfD+sTlas5IjHFYxiegLNz9bL5
hkymDE4K4vQNoiNGskZVydrv4BPJXLxrm2QQSpsSTRzAxczlceNGwpzYXZKL/2LFi5f3pcjcGJ/R
qzziQYRCqqcL9mKJHOVhxzYvX7RF7PG0yKnRDwG6aqpVxC6f/QDwM3yp8F+Wk9tF9obYQH/lh7Rb
1H2C11RYz/rV8QLKhzaDbXn6cXMNPdwvwvIvW/T4UwkX8vQTVZ+nvJTzNCd2LwD9HGLPMFw6aq0D
ZW5FVjlB6rbxMTKGxan9mW+M51zOqJReR2FrLP6Cx8zl5fkrJy6NwEgptt/fwq9cIxZYGO1cP6Vu
tdPJ1ZsPzumKMBeYMaaoT5HdVh0ROTpMAHnc/NTBJ0CtOvZanqrkGLE9ukSTAyvDGonNmek5Zsi2
sXMAmGQZg2likmi3oR3+jh8GcAq3AVcVrSKv4TGx36IMepLgzP7e2OVa9aQjBsToz9wjgONcEvEq
YVtxUK/9TB4Ur++Cf6I8eJGp0bmzBhQa2R+kd4rR/22fyhKEiUP+ALua266EQ+TC8dnAmoVL7BtL
jvYFl+BV/xPKCwFXKdCyX2Y4GA9ZIeJLIM91hGlk5/8oEWIKMepxdVMLdkwl6FB9jw/eMKSqLGD9
bv1QWATyjAjvDs0NRgZyO/aS2cRY04p0ZABt6/bzzYt3rvAL2iFs508FhhjiaJ4BZh7yiSjw7rSg
hCupsA/ekxld1x5MLr2QJhz5RsPbo9znspCjB0Fhs6F7PevBOBLBynGBVgyvp1EJ1RfALKZNukpz
PUGFAe+Dz5Z1wpONjZtpOErr8XMUX+UJQhVfg5bj7CGhkfW/mVcZtqQWVPFauxaRk+KMhn7DpwjJ
lFzUtx2fGFDwY8i//kfhJOzh/MPkDv0C02+MJhIwX+FFLvjFZU+4+DnZatv+t8MSx3DFsX547Lye
6QOPJ0c+R4b4P2erbh1iU9fKNjHdBDkcd5IPixTvanYxN8Vpfv23bAMm7ls7auyWEEPMqJKtFcTr
cORGopdzlFHfi9hBnDLFTnpFZUIym4IlixNZewjWPiQnziT6eHb9tuUe6lCiLnWaB8aKfYY9FLwX
fygbQoHbGbB/BIXD7gma1WnN2mgdR5DBtCI4GjWHbeSdLnpKIf/VcMGtFgVzWhZHcEY3/aOMxDLM
uNTgq8PVXoJ9+J62YDo7EMj9mouBdByPxgeXCDB79BUEjmx4Z5C2sIXxFLbKT/uDhIuGbjbvnnz3
7Esx2+m/eYBiLfk1xN0Kb4Q2xhDOeylPF80ZKYrBtIJt1kWgV4gscqyZBMdeZv0YW5Pypl2EEfWO
i1M5lF1z9EBIMEeCnaNTlqCA+ZK5+mPzAy6NjFlxcF4W0wy14J4jfEI9MBhu/ULe6AYXUgmtZpAf
jOnGkm4ZqhLMdoc+J5fMhioTAW+w/rSM5GqgOhsd7Ry832zJAESyUNEuLZnH9wE+gXP+Tl9UARMd
PaTPkaqa0/ws/OB9jB8TdxwORt4vPOXg7rTYacJfYldgV/oLHFR6sZzZKxDhkx0Y7ILwSiIa7OEf
3xDNS2sGx9vZv8L56E+mp7xpmy0Q1gbLtHXeXwk9regScuJDxnTFvbKt9v5TbBcaUbc0wr7bo88E
/bvY0EHiy2Nfn9bdrfqHKrADxWPjKt1IyImP8BVVtzqEP9J3ee1NMGOonYDhFP/K74wbJVtzbiu8
SKotzUZVTKPH5sKBp37xGylScNF2FfM2Z95BOdhSYqFnF7722/7s01Ny5p/7JoWmUwpoLyBSOBV2
8J89nNm3O14bD5gIrba1DgzKs0S3Zrxa2gOtxXhboZ3xrJ+9xjWaBise/8FVaNOArijI3WGbWWgy
nxsvDjQQ5qMe4kjU5CW0BUh+AQrGlTlB05xByXx0KGvjp4xmN92Z5UHRLyM9WO6S3NxQAmbZxte3
6O5wEkNkwrwfeFhru7v6F6s7uduR2NSSSv/eh8FtlC46jZ9KhriCReH4fkEC55HIORORTRDtKtoF
wRrjBZ4sjnZlJ8rE+7lgBCbYGJRq1ZLuUftZXz+sBxskXMqgOJWoxrqNSsPzvdXMtQQGm86c6PWa
m7arpAfZrhJZyp2IN9a3GR8Xkqdq6FZXsrgp3iuDwwGhTnVfVFWEs/aJiBYJcq27fAmh3bTGT1g+
c+tLzn/ThDl0+1FV32LJpsG6mEKklR4w6r5xEh3GzUrOt7jJidoILHASYIIvRrEin0EzlxbB4zg3
vzKOl3/E8PzLFeBG2zjZB9lFz3aC5ZYIiG1eY676gNis7456JFoWEww/V4JYri2k7jA21x4peHGR
aDmKp8nyVHI5tfUIBbn6UJq1/oVPrLExN4E7MhCjRA5IWvm+Z/W+vxiuAjDQB2f5fmUr9Vb2TgvP
g2bWHPCAlHkpcE8nQpYiWj/0pseGn5voYTe5dSTS2oycWsRvC2FpfiFZjhZs2H98y7q2qMaFGK/j
XxxbOp1SYoTAXV4KCzPkClCPFezYXmSd6JST3D0V40MHA5jucQoolDE1zMreYUfkhTBMT28vQbqx
hIUquPn7AE6u5KvUi15e1E/2yCVfaAg2A5atA1QqHgRrlsU+I16gfZp2cQHgamxR2u6aC9hHQXGJ
Fg1b18QNY+DRwf217IYFqnyRoit0R9mB9gOaLxrX4S/lhEg4z2+EDpw7DNCReEHdPVHwZAsNaoPq
+HRVwFXNuIxj45/MfAvktAfUBhmpuYBNGv+/CFcAimZymYOFQhdXjGZak3b5Nos2ebcq6oOfYsVe
5W+ExnstPJLGhMwOTREkhbc7AK6NV2jqhAbx9DqxHNGaTwfEJGDHTDoxAkNaBK0u7CSdaVWCInwX
gCBZAi7APV4C5MO9YqwtxfG995c+rRR8Mu9Fbt1Iq1LIrxHsIfLKymvLtRmS1uqxJ8DNFLIjWnLZ
PBQHygPtM7yydZCHwPaqAJYWCWaAyLDiDUjV+TvpFbd84hkvgpVKGWlti96lUQkz5/0XA5AFDlgv
ZKzkb5f/HlZ1ZzeXIl/k2RLClq+zjS84bHhPuxvHIy3eyfRquELxZ2Rd2fbNv7KZKU48Vyp8Lh0i
Gie6Q4ItfAgreTMfJ5S7M7mXQB5Do/W74XMONZctlbAH9Uu/I0dsBu45jsVdaYZbuVY5Y1xhOHWS
FxNv4rsotzi5NabxtINtPmmB2IV6GQceYpThj80LmBbDhsx3Gb+gNKK8ALnR0Y7gFp+SN+KBUKOD
zn8nEloSERdgWyRKqfP9bYTyKSy5LIheN6d0LckeKThyBI4G4ytBuhV5IQAadpkfJGUloFaHmxp0
l5Jc8uYi+id0X3xcisDxtDKkHQUgLykMFB4GQGs12FswNDppT0ypMR2g5MoGi/cehpc+e4YyCA7z
Swo40Tf5vK1xIUy5NfntbeqvgiTjMCfK7TSWZ604K+bxHV+FapG83be6ZCRUMvaRnXaWlM4Rpfzw
bDVyYzMhR2fKtxHL82Y7/sIuYycLzXVbUyTgUHStZsNrQk4qjzNKNvSk24uuLrNgj90dGEdJPl68
Qw6nplfEh3AE81+VDISf7pzTW+Sh3UX2t8opEjYDrEkHPdv29B/fGGH/9Rb2tfKeG6D0rU+er+q7
eXlOfLAlLq8wmIamvPPH4OOdpV2qk1BGo3nmwgK0gT4LYjx9ZWYr3UWEo5BHWnoINbkockQCyeEH
Er4lmgV3g1rTWHX5ViLDs7kwoirTJW+gCeBGQK9js6ekeJvDBcXt+2XA7gMMKy56Lsu9Y5BSjjYS
3lmzIydjmsNuQEgt0s4b/c0beZzCW+HwvdTdCg7PuKto+EtOM1JgcdhQA6Ff2b4hQTCz55Wx1mm9
94mb96mgPlo6VHg6cn42ziGPU4HTYhgdUfnkiyQgadGWzTfBJakbDaMkc13S72few5XiY2zIzdvU
ALYVVkIEFeHCd1owCrinYIYMz0+9+siHDZOu9olSomqdC+RSdQmqZTmq+aGlfdmDupl/Rkv7TkEe
aRRHesZBwd0DtYzdaI8k+8ubFcbmkvHJsJ2RQjlJZrt0vBKMW4/XXr4HtHjzJ8NUe+oxaA00rGV6
VSOGa1N13n6HwecelVct/RrDWy+z3shZyU+5iXfvx2eUXBxYbEQx19ze4IO2BxX+p2rL3HWYqqau
T//PiEj0Ykilf+sSkCrpT+ZiUip83BU9F4m9oaZx0+yq+tskMz6hWcMKQxJdvh8jtRVvAZ99tmUo
awlrLtXg6t7gqbf1tFSkP4FvN+DW1kr/UgkOoP4tledQ3kGQ6TLC85iRuyxR8mBZgV1+YKOIy70o
bShY8C6WzWpksfOfMGigCAR2NBGQcCyto1Y/lAQvOr5FXvm0Qexd/tQ6Qoq9P5319qsbX0XucnDG
xsqPN755CPzTKN1DeuoJSGTw9cPEFCdgeCfthdmwR1GrnEblBDPdT65sqvPpJ++MdElGbUFOWWvh
SsSlCHJOomKgTyATDMgPNmOYSofJ5KSv+DTr6dCWzzbZGaDZMYTwO5CLVsp2JD7buHXiM1V+8/hV
qz8RLyPaIVrngZO+axdZzEJFUqHx5OSBDlZVAZhE7MAtHhkRf2BOQ+jYVx9UyBhNANVhh0gIZYUj
4ZF5ZZDHisIjcc3YBTLdYZBXVq2BCfITzziXhntML1fznQwtq1RbC5+2gIInGWFzFR3lCvfHdYKR
EebIOsJPI+s5mV57azp12V9SKeSCistqoN0TfqbZ8y1D4+P2xGsOlNgrdYoGzkfaTlOgMa8lb1iG
g5NKCadC56mDslZMGM4c6OpQ8dHHbgHHcbACqATmRYPvX3a0WJhgSYo7GVyIMVCWkUGWAcWjhtx8
GabfIv8wjs3vuvM3kFmIX2csDNucTmijkWAeMv+Y570oM9JY8QQd0BVpMvncJogM12qfEfmgSrMA
6LFQuP+Ozyxp3WaIjxP2AbgIECjB9wlMF7iDxgJ3TP7SrEVtgBunKSgYuVsXt3f3Tw8/TEE/KDWD
B9LBwqLyogocgsxcgHt3lEm8u59lxrdWBG7A4Rm+EgUAHn2VzPrMuTJkf/MiEUprqTPy7vUfpYeS
3sWuShpai3QRS8kKL4qdW5PTN4h5/hCq4/Wd4ZY/VXUaWTfvLCJO+2I2O1lclcNS+e7fvwKD5ne5
Azda0/0dOSJEOpNpbXLFUhHeQ5gDcZr756HYDu8j0VNsM53BEWBBdoFIxrE9iy+mpHdk61A03z0C
eUm/9TRMwa+p05q9h6s2V+Ei/zYMwkw2CPyprwNHJwxLoFamv9UbvwU8fulg6ZLT+8e4OLYoMSua
Gi1N0o6LiFidQuGM0hP790xQp1yrUMYXqsUVnjuC3wUWmizO6UlMuH7pO0y9tE9gm5bjyngzzB1v
JVQx7m54CrDr6r/Um4SAN+U2jL+kutvU1RnJEOZGR7VOKgck0zTeQEDrDAU7pw8vEeixkgtyrf9Y
yr9QlW32Gs7vTD7n1rrgYl3TO+o3Zn+LEU0ZvJgGd09dgLTHq7ux+j+Q1+8QQK/bUMxoEpDmbtN+
JIQXjhspeaAENbSVxNHWW+uBZtWAxNP/67jcJLcJUTUfaVTgRKKeGMTRybnOGjGFhX+svkhWhfgV
K3/N3DYWX+/hkrVLwtY1WjZtLPDeqysTx89CY+pAw0YQXrhu8Y+2vwL/b5XkV6MkoO/u1cJ2/G13
VPIxezIQTa52EqtkQLMUGPiwausoSk8xo6cRAziR8Owd/fiBmQlF9x67pqFe/ClYm2mLM4FLOUOG
ahtwoxiqZl9oWCozt+u/cj7hWP8LxWv6we9phhtYbcJTrPhSZfdmPOf1ZzYAmIehtgqrlSQhSIhx
BMs2XSENyHlLaF9EB5azpN2WIpkaW66jonoAWoMdKHSkfgLnxE4RP9r0L532BXyg2Y8r4l2uGOeW
tOV8wbaLUVwqpuWZKu1zwOSUdBldfyPhLvMYiqvOpQ5IKdWbmP1rQG409DVK7kSif5UVcCJY5Jha
pPekvlXq1hBPRv5UVQQcP23+DMdPRePa5UT4a7t/rbYRBW9M9411n9S1CNDXvFYmcEBXaulqrEXp
CIfKj4DF9C46zwRUjczCaChBqMJu+TC6uRXOHj/4G8NZ7ymP3j7+wW0lQQeZ4KVWt+m7JYvc+mjp
6zUA6QO898MzQalTkIMeYb+KpW+rWBci5J1lX55Njhax7LetcdtOTHd4diTYJ+T2/sztJy6SW5HW
Fm5Mnbi+HT93mD8M69yYO5xxhrqCYwaRNLee7+jUMfQdF320kNSb0l4NgunB/MjVL6xd4slOsXSq
tcCuUYCnUEIPdGVpX6pvJ+ClbuGmTj8iSWfMTL/a7AOQP7zk4W5Jt4bWKxiCAN2LoWOIH1YgX2M6
cOVyyteBCcwKoLOc7wZ609ZSrQ4TBS6qlGz4NmmqRDgJzmLxl4xf/gBC/1/I4k6NcZFxVrYym1uB
AutfN71yleMrAs1H+Rrqa1DzfOBD+yulrz4WnXjaYoBK42e6LNsrn4Wt+1eK4kr6MJuEM/coi08R
sKI67U3whENIg/OjmifVOiJAZalYyH3E5aAtrHbbQ6AVGCxq5aovn6TqKiZOvZVkndn/+UvtXSxA
bR2y/VG8kuM4LOmfyaYLb7ZmQM01vogXUbGMop+m/0jwPE6IpBsNO9eJWyW18jC92CmAI/nGp/nm
hc/P/rR565+pgTPPLetsEfKlxJwRZEfrR77F8Ycp0+am/yZDhg1a/B5QzGMGhP1DFD4Dmhh5fVTN
k1j/9OMVMjUq5agdAUbSHel1u2yjUxH+C/tNCDVG3sKJtoCjC0jj42dPT5X+eKi1NkSjqqfaVL78
/CvKvxi7i7ee7g9nvboVjL0mfosNpjahPbdZ5/X8TxKjx4gWZiQRRjjErQxOwfWnl9aVOEXOVU4h
/dvLt0HZ9MpdwQPWBpdSv7XiAEJtbl8b3OCMDB0BvR/NIs2IR9jK9xhZgij0ACsIS2seSboKUK/h
4ocGKfC6U0SQFz1LL7vC0VHIvImZam5p/pAHuqj9ycI8lvDnVMSq/+N2AyeC4xT9gF46JrKrVvsF
/Ic1uqy9+L1rmEmq2EAa9q1cckWTpthsCuOTBtpVVq5PjJS+JHCgZGbJ6VPX4HkR5MxJTO1aUu5S
gEiMuLzKYcE1zQ9AEBsIAFV860rirvg3wsBUVpAKcpPEJpH5CXIn2JYOpjr/mRUj/HELG9oVxwIR
xZ0zvXfsjonoGs2jyz4bFffpsUNlI+w5qbvkE9NMIj3DN1RKpgy0XvEnkJHLUCd+wGDheou4B3Fv
URBLhECEPnjTmgtDQ0wCVMQi7h4Ux+uiqPPMGtA3DbeJvJICnFK8qERGUJNn0M1jdpL6EHOTjxwL
9Jskk/SYmhelKHjud4JoIVyOfmvHXN9lSsSEHb5OKZ3Jd+E6I/MoRKbRBl1b9JDg8xQaKxKnhl/e
BjaP1OACzJvwUkicZG+3FIzIo7/MKcHj8TqEVOleAFzAv7/bV8mQ1bCeYxg4fn8kiwLOupY+Gn0e
jgingQFZDwMFwoSl7oh00C9sC2L7LSm/3L19k5KWutEXzyUIykQ+BxHyDIZU1Drx8FDTE9SnQbgo
HUDasKWFfit12bHUV8ZQkNgMyLsYHTyWF63MqoqvasWB9r6aLMXY8jEuowJIG+6kOj2bW1X9lPWq
QwIYUlkBq8NSJpMoVf57x59tDlcu+DEjxdUMMjl5So2+NLh5VZBHA0hxH1xFiDkxWOoDp0ySKAyn
6b+A0n53F513JGmYxME107PCKRl3Ww05HZWwKEguGKwOQGbCnsDhROO5zpZxu+rGtYntnJxrzdyo
LVrucB1DSe6/IUy5nYbIaBhwd6AIa5BHoFqtIaAmOI8bAdglrRp9ejYiBT1KuPyW4aTKaeVHKWLw
gDEmUByK5oU2QWJm51QUKmB+djpaNCPRLnfV1uyPGSKkcGHiXMgDlCeELjAUomurBo+38jFNnOvz
iJJwMNp8K5rsdefmBIShlU4eRv6DW9ouGXwr4w5XyIA0JiQh7AsXBHsus2jM+LJ/gtw7xpQE3D4v
pfTXysh9+DcwseyGGxKMGk2Ml0X123FwkC6UrEeTBsjIeN9gWFX/GdLdKEpq8zWdr5DoAnobnU9j
QETt8BTUH7U41CUJUidgqW4kMnPTb7kOUupABiJG66g5teqqNM9T/alI3zGJdEX5JfU9WMlZE+gK
tACtiT6qKrlqgJCScwpwPcVJNxAz7E3MbSkhZqNpL5p4LOHe5dlqtKSNwHjKYCzG7lU9UhZBD3o7
POTVtUzYghk50GiM8ks8APMJNq1wDnwUSJk3/+w9ey8AHABXCgpKUGPL2cIaMArR6Q7oE53av1Ec
3TDbi9F9EunH0YJEZQyvTngoRgRbPX/0qen2MWc/k3u2Fm78uZ23h/59mQafyfHELeI0DSjkJFR/
XOz1OFn4leLmXBl0E+YOLndpnI8jkgJYyw0qC726897K4mskrNfE5MT202poDECHFtND1rjECeAD
sOzB7rjmMhRf2hc4U5YlIQKqSUe1ZdZa9UuCYSKGpAjjnQi6TZbThGGCqKNC0K1HpDIk03W3KRnm
c9MpDFpT2jmNkLSgmYhavIag6XraDW3eeDQeBYkCveZ2RVyeYMEMLfg+YpgJtNgIz7ZKp2Rrb4R7
leC2JS+uA6cJqjmknZbXTBdNhB9QJASfE409Kx863hBWDV0ok3cxYTRSYSmUh+IJ9WIZGi2x7sdp
iA/RlLipf4RK5AaYC3SEImOKogAPeS2tBqnwkqYjdxFRfp+5bY6oMy/eOwHTx6hh2ZzoF3DzNRcp
lWFqAtHONkHfuZlxpQlqAXQSErcbLPdtmV9jkKHti2Vi+ejoA9aJHH9Idzk5Sy2pPOROanej2mt5
uqnDxsvHexWeCy6OOGAXEt3gQGh2YTiu3p28CAvqnzlxLXt/vU3rK8fikprdORpfjXnVjdTLecJa
xcCZrnwPfljmxl1OTOfTUrJj65jK0veYFkuRGr1C+26hHazCi+FDSkmWLfEDWFg+pQ7CdOfvhoSI
SPhnhhf8x9F5LTeOLEH0ixABb14JgqD3FCm9IGThvcfXz8HE3dHG3dGMSALorq7KPAlyrYf9l/8Y
uoAblCtFGEahPtqexI9oZwpXAgh9SouWzCTfpjszWSoRw+A576WX7AwyKrH6oiQGe+hLq166jzTH
C36iN0JHD6EtB0zImE0lZYeHXHmfRBFxe58VG9LNXemFgZDV92hO20lu0GgBZ5DUkxzCrzKEZUk/
KvcSsth/JmZ9HNqtEXQ/5DaJ2nfqQDEzL6zJA1CEewV0KCIX1zdfFVKNhg9nrAbKECS9VfQJYsQB
kFX4+1i/F8nVHC+Tzjjdo5bpUuoX+MaVQSmgv6sVTYMI6gLVU9NhFwL5oKgJ8pqxODZ0Txq6SUVx
U+KJwC0qG4GoKuzpHf3nMMmdgtsuzGOSPUYGvpWLg9IVywlllY8qteXcoiAc8R1Rx3RRJFhUyFnp
ga4H06Epsf6nP7q4HUfBVdViTxAWbXqRCSHFWZEZZ2zjdqBOJ5JAW0RCg5zx+CprM/qBCMchgCCw
Jt333C0eLREjkzd5Lf4GOZuTJ7qiyEFYiS+KPwB7DF6dP13AYT24LQfhszCuDSeJvFNJTmXRqciv
Dl2hL5i38dNpwLcA6XWZ5Eh/Bjj3dLrIyeaurOGLdD+zMV2a41EChYQ6wO+TDDcj2GQGGglWWm+4
RglydYl8iXniY2BdljMs69V20oDLt9aynzdXIOe99QzQhI0jatARpHPazEiuRakUjNxZYwpzbcgA
iZQ/f6QZW6NvDR4m2PmWoSZYxeUIdNooIFlSbCs1ocIYyBM4+zL4v6htBB736RgAFEiLG2C3ipGk
fzBpUHY9fCUYM2OrgGDaJyyCfUQLX0chwdhZZIarwi2Dm8DEodnBgb5rQ3gxEUP5uvCWmXPBy3wo
4JAWIj1KmQG2Ggyy/oR/Lh8Fp1W5OdmW09WQYsensxlpP3BZh3jfKPLa7zHZ+zVYQTrGk76Nqugw
ZM2HoMivCLRyz2cQ6gPHY8OeymcworgvfgSgjH0N8XzIyJV74CXkQiHWtaK1R4SlwcGhoBQd51kK
PoBMixwJPD24u2U5tww5AwTogljUbCNJlqKPkpdj8GBu5UxeKlrAGq/uPYE9jmBtMmsE80dLCQTz
OFfoP1UbuqAzSRgqVgrswrHquQmRVSdLXYJTz2tumcr28GpzZsiK1S27WHwEfcYcj5aDtrEo0TIK
EeW7rTCKEv1UFwyvcuvUmPFNGnW7laFw0GFslRb5YO4EUvfQBwtYZrbxACHPv3zgFQ194kIgw0IR
NypXEbgPexm+DY2smVa2IcPTQGFgbU3rBFnh8OgQopUUCzKN1IzWRV3pFOr4xFDja7QTleDBhs/p
2HIs4ysibAglWM3R/T9iJn+XUT3ltcl1+FaD/H2gCx0Q3KwCvI/Y4QcrpuQSmb6tfNDllqmfDfh/
OFcXIQq+XvAZGFFzoVUV+OyjrnGU+oCuIfVf3iVTUSRzvQdjuEXt4OrMqmJVXI5Gcs0MmvWcMlrt
KRn6VoJ4EyKA8vepdhSVYp1rw5e5UQUGoVy1lnOsMiBaidnFEJt6bmd8tVQ8ASu7IP/0jXbSRKIl
qWrFXjmOg3Ls6P+b6KfEaJ3CirVo06kE6kBSZNWS3cYP1nrGsJcNlC643fO34Z2jwxfK7xR/z4nq
WoZwmlq0gloI/zEmKzhbBaoHGTZFpv+JEvYXg04h4MCWM1Gm/KUT0jiniR4h/poMeZNM/zgukVgI
NNsEqqKOeUZOH6thrtJGxSZjsML44QAmc9NzuBPiYVui6lEG+Vz4xCyFBsCW4dx10rHQCCvrxj89
jh9Dt0vG9DJ3uGO6+i2OxxAeiYNOBTzTe5PKjtCZH3XVoD9nSilKVJv4+vWQVrE4km1F5SCca4Rj
wIRWnCvPrV8f6jHZaWUJA4AkA/a8MV4NEWgZ1svMOkzMt1OM9IsCxkTqIftixOEN1tqCaiDG0a5S
TId1gL17FkOwXISS48khg0n8NBy01BECYrcamJCNkr8PDIqjQMh+PRKC6AHwIawT5HPx9FUO+7YJ
j4WaXaaJ5o0arOJoqxcGcP7uYcK3oImSb7oo33bot9pobQ4ZyGiwyyqVhxRpC9EkNCn3wPj6QNes
9CmLEvUw20tN8AFKHqI34HgxLxcuRqwd09BgBsmlCWj1hJ7+FxXBnha75J9kMFtZC5kmN5HrBXS7
oV0kjVPwvlT2SH/48bpzS7+aFZHQvTbdG/1BE4icQYwdHobirA2bYpRtLddoXn8NYsd8ftr1MqJW
elAtUVSCyBAzC9VLQr/I09RnHPU7rTPw1VbngIsSqiRBkXxDoPRknnu8+4ucpdMri09U4qpH7a0o
rsESgg96VYTdKpYurYSTGn09V0s2gT0IMuqXNz09JlJ1HyZrWxZswAoo3tEi7QgioypvjDnfGtUc
m2KCDHzwAI8HOsrqbInnd2E08j7LUe/7BhnnNAdHY61wtg4Zeyrm8LT4vaBoflsFQQiqi5UYwYbw
CSGk16WTmgQc7RRnOlnN2oOZDp9irvnkOHI8NzJ7oJw26c3G3rJsh32AJ36gC1AjhPXCclHOfmMv
t2U4N4NOLzGV3mkDGQWk77Q+KFLy4+VYp+qryg4xqM0hiL33wKi+RV2hKFoYDOLaQl9I5Kh0Jp1r
pSX4Cw+cAjQM7tq3L4a73EAbQalhhpZr1BlSlvScyAnnIscXIjASsfbS4Umhdm+RQxWMT/wwf8eS
0Y7FXRurtZJpx7ggpYkD/FyABDRqMqM79ar/YfjappW7Q9c1hDv8KHJ3nSYkvl6CepNkhzjRcxsX
OUh3QfkaoQuTs5ofS5lKJYx36VxFZ97kFkywsCEv4hAhgNGtOKzJGjKWwgCqkZFKodyaNLMltXI5
90NEY8mm31IGPx3aKGu8elF8p13hSkwBJhpDseLZQxisgQgQGQ8MXKbNFBEDkPsRygA/fSkNlKYb
G/My45dAQmOQ13t4A+tkIk6UDNEYhVWKrNmLD0Ng/HRVtfcUmqhgKxsz+PNbZF1UAwg2B+ERwYUn
WgKcCJomSx1Lm0rHqBAwZ/R5qklBZW3ROKD7oWo+HkiV0Q+IyXS040hI0N4BQ03plfgje0ubOxrt
cygWu3BgnJR660zK/5BZCNN4k+CX11a9rqTuWk8DYTTQo/s9FcJJMYOHKmqrCWCAyDRBJ4E69oA8
x0+OEKk2ruocNSJ037HRXc4lq3LSXUOEfoV2RrPwPyURGg0Pi6noDj4uULQ6Q+V/a0Z2n0ArE4Bn
FgUaHd5z6H/nDeDolrzMFBMNRvsA6ZEh/eacRUJZPSeteshL5aiLwq5WzHM+EjWGNmAI6E6Yv2ar
/VKIvFXh3mzR7E/ZIZ1TJwvzmmUNuiVqXZHQ1dYzL5k+EOTWHk3Gmd04x5n8jSVu2ziXNoB1100S
X9uxv8nU0X0Prlr6BIW90XToDh0wKADMLVjATlrpBRY2hF8KyjkIAG6nHBM9c0VhehqsU3EK0VAu
XwMtTI3Tv2H2xMj6zv/en5keAy9fR2bJYkuzQv6VpbtWijApGVno7abXDA6r4Q4mxjcIBkod5sZd
hkAddkZFb1aJxJ1ahqsoZBra19toph3l8j6otLUwgdJOGSUrPAuGdTDjAuJX5GbE+c77L7rtgtvQ
SMRdkSMw9IWL6HEIYn+rRNCw3fQpKvkuDPjBoayvfXWlgWKICa8BJ7urclSpWT0cplPKH6t8eaOw
HSj0WsYRTTZPcxR+VEW5nPhTJopGszDcAO2YbtG7Vzw+hbpOn7DhYDVbmCbaKuXkrJKtRuJAL3lM
w4daXKq5MNi1hHZsRCYD8XQP36nccg78BXb9Y8EpOsYdx67EHImxEsMDMFHh7JXZK5GZriUoCtu4
8O+SNpaboAR/Eqe0NZqms1A3Vlj+5i+1HvdIkkC7FJMvER1s4J7xu/WoDxczqKTj0EsMkdvNiDsn
Vya6hlLrLSpRK7dmKTqBAkA7S3UkT4bUrESZg+OQQfCiobYtYFeAgRr7A6+0WFY1S4rQdfiaG/Xk
K3QShRhbj+aR48I3vEgHolOX51O4zqEMFOn9P0JM6spkFVIQL5KZKNbXQkEuZ4F7YGZwJRJ9jxRu
pK0JlXaQMxpHZgZnbkr9jZobVzmStYM4f/HlYpN6frP9/5/GcSk3cXPo0k+dfKB9IntEes1fZDSq
ZRVjhhKUmcg9VodiZn3nQkAsVMfWojd9fWg1IIFRVD9EGS4nj7K+DCZm0bnRHzMItSP5Gyd9+k7g
yywmVRt3WdYimEeIn3hvvdahc5ZazhREyqCBhZdSAsFC+dwzILD0HH2JSaAa9omkqwXHHwp1r4/S
Zv7mDD7qTZjMU0a8ippfOy+QvvI++2hDYmhiOX/pWksbh22YYNhK5E0mvEqUTSCGtZriZmzoIimT
mGwiZgVRjVwrV8aX7NHpboTGPEZh4C+S0GwPPFKmFtJLSsXulsMuMKHJS7lv7AopLiG0sqf1qvmh
KTDXk8Eq72MmoeHTMSP54JX6TC3u0WB6lwIoWp6ihUU1YjjZ/K2F11+CQeyPk06UoKrr8gY9QLKM
w1hB1FXsK06+pzGM+s1kkaZYNYZ0JOgEVqIiLAU2iDWrEZritoJwo6CyHY+Vxp41JBONojYvbkVi
7IUO0KWKkdHsfxJ/YvnXIxFElQUdJZrVdRqJ39aMHjDpYksm5xKjkONtHphY9c2RIVrF5IJIosau
QyatAkDo9UXwgwoluIzsi1OOWEntOQJWRiOGwjjzhTetzr4As+GCVqg5OwnVA1U7+2eVrHO9M98n
Yy3m6UYhC+rcgXx/mOBeQEwvUo2UYR2oLvKC7iZaVgLaSaXzK5jls6/hYfVNdMh9DoZCxymrW/F4
dZ5tpZtB25pM4ghjTIHNcBCWbEJB24uKcDFz6nhNC62yXDTrczqdcQiwAVK89bM+UamRg20xBhNS
VEIaHQ8NNrlZwrnS6Wwjt8KmD0JBu6LHU1BBWKqjSm6awSz9khEho5FJV+rkzIYOOgiglaKVoh8a
RN06P0hDhD0ULXXBsQeyRkJjzqSEDghnBPKibQD3pXRIaBL7ySWHR4UQgBuGdjdegsI/hpiG+UyM
ZYNOliqMJgNCmVp/BcpbTAS92Vxz78bBzUvpmWxJt2mlC7whdDLKeOSsnvkum7inrTR5iWAWxwnD
UowmJgPedplpbhTB2mAcn2C3INsAhL2w7rWzH/x44RsZKlG+DmU+Jzpm9LUX2B0Y5TCcmMV4qOuy
E50ctKyFtE/xT1NuTyq5jdqXbNxG8T4oV0m5dnAHxPcRgZ9k8ofRihrrcYvYtwIpIv9CK0RCQjQt
FCJqwPFUVqtMvYrtI+G8k1cGvTD6mOxxAaZ2LIHwKTfU6Ki4LwBwNsCAbOUZ9w7OfRzhIEkwt+iM
hE7y/8kDGgJQt+UwGziIPECbHOnw1Vymo/Tx30YnuhNo7qpzXxyHVzenIVbfs6wE6PuE1g6xhC1e
5pPan3HrXtYN0Rw+rkmxdfneDDsGCv7Vv9KSYAKHacMELyltJIvnS2eXcIsQN1dKzQM0GUeUPkv2
sT7lLjEz3JPNrUSBVtAIAhq0tHRlUVAGh8oqnVw1dk10/+F26s/CE/mptC+PTNCsCpkq5xY7PkI/
Qg6veuMWyvucwchroDWBbRpzHvp7Vj852dS8/y4sl7J2lCE0a0uSKsxful8kKQ28DCy1hErSXEAL
BN8FHxOyRfyJ0zkHb+NBm9ojJNWFfRDtkf1Y5ZJ5ICvXrOPNL5F1wAuAYxc5JOpLkmiwYXOL9H81
TQQqjav6ZnxNX21/r4U1ebJe/hiUNTOIwuCu3VXxiZZRxg0mGFsuUMgBs1lRIhFqJvi7FreQv+Nc
KRUnCxFTWn+byp0+rQ0n1CjvvXdL01sy3nLA2dNJJx83XmPlCMp7FD2M6Yy/wC9trHCBd6Cri0Jr
ZGLNMHyHW4G1Zl5uSAIl5wVHNrY1OtULmPeGfzbGnoPgqrYcs+exZlqGqhdPa4Yjw0T0hlPoexTW
Tfcr+O99RPCOxSgQ6W6T8AP5i/jl+DTICUdapoj9/c5R8Gx6ULDpRrsGq5pmn1vBVYpb3bxnOLPz
ZR8e4Y222d7Pic95M6pdoG8JqpW83dQcZZJNYD5EzANWvokMlNbCcaqRMl+Ejo4ETPX5BYvhWmmf
BrJxC0ND2O9DYwXOe92r/FU2eCjFILdnn42mM4r9UqRka8yD2l9NZi8DoTce5V/gf8nK3YgeiveZ
BU5XHgz5rUMyEmsrANp9uuRWHDIaHXV3rqA8W1CrNJhtxJhmt1S4jf1nJHyqiO3GgNaz/O5FTyyO
hQmakcXc/KwM1gXq5pjhctFoS532MM0IbkMFHTJPGgNJKuKNIb5NbbSKGQaHPR3hbAffNI3poSGp
+a+1bbEvmu1mKu4sMPj6BrRKXUEb4uJbR4i9nEX6cp504pWnuawmvHYH6AieRM5VWTdned4ZS2sM
ymUbhW4Ar8WbGNBr1H4/AWNs+ldEzNlDjvSA5pol/UGDR6U9W5kiBqwNPtUumqeSLyM/0GfgqJJg
oMyOg7HBZ8hLIMPVwgeFir1aolWvqSdChpcW7fOF8aIf+KzB5z2GTXZHv1cyul0w+eNllrhXA2xl
qIGtRQ9VWceqt6LsH1BnoLQuTDdiVus76KYDMj/NU0OkD7m2OLdFFOaYqugw05izIxgItNbY/sGD
znm5zCe1W/FCMs2aN38i2iL+K4xHKN3T6queDjhWMIRiygHuSMTIoh5PdIARmXLyx1w0z2Dpc+My
pFb66QAS3UEq/fq38BZ96JzKYkJpFsTFnYTzTFzdxcq6gC7QcOI7NKm6NVqaha44LjthYcA74tzx
EJ/lLcb39FS/il9zVkIjrFyW2VpkvpCSKyQkV0ViwH4o67PFVIKuTnb2KrLn7rMhw+BzlC81quZE
/bZK2BvcZRMXx0NuK/KDaraVnrRQYaQbTwWcFExD2tJpeTomcyUHd/i9GfGjDB2Kj5jdJn+meHFJ
8EACQSe9Kmk4f3jgP/xZFpUt2QzVcbPjlWTS3uw+OhHs8SuTbvQyFRNs40HlPdZ0OsVyleH9JYkD
EQac0AyLDb5NcSUnDnUG3lxeMOZzgmqQqGHBZ+BFC6Pn0yty8U1T271lskAtCxZa8qGhW5BSJB6o
sFKzw6/0lTf7Dh+VybZHd4TuJ4vOfGsYQI8UvPoUhUuoKtl/GApc0kGzJYI1oZK0HOEhk/2IGOFp
kjGy+9F+AAaEHkvoIulRnDPMnC20AJ/YGxHukLxMz7lE2s4Jan4kjE3HdFjfROWmRj8uOhiCTbTX
5mrAGD8hDecBJ9ZkaRUrEjRpfgL7im0tRvtnN3xSDiVuQuPAvAT9QYh2QvFQugPjO1/Y2R5NwEj4
9fu3yHoLtY8MsZfMS0MA1Zmwr7Aec/aHu4B8oDQXCu5NhXa2XlIm8eEHSudoUFyTtnAy3wS6RgIQ
hb/Y4rdHA5JDya3zNyT9QvouMto1jwFa3Dg/QvECEm/LFVIXX3nRasMcXdOQzpFtergiAdqm/GG0
z4nEOH8vhqxgjFqYV039DvcCZsnUbFbaJO277FSK1roc8DmoCOXIWZ0YxBoDeHeLOyRc1np4E5FM
+npqq96TnczSvvV83rJJj4WMjDSszv507xmCfR/5ySVjboPViRsiRqJA0AWH2PdOJbgMg3/6LoQf
ZvM5+hrdai7szCMhMSjkJcQw7xteQqd/ZfKvkM1maN7rYkyEX4/yrAugk1R6z3o7rkofHrTrixsD
R1nrGr5rFKcAiw9+2X6VD7h99X7dVUwS2TgdGkiluQyEYRli4J/qY2uyt5f4ImdTVUJoBRVPh5Xn
NJuS0LfNJjFeF01TKhMPDz9SOVbvmG72gb3Ksk5opBPtmtOKVR2eAS6RgW01NG3kMrl1xM6Fd0x5
ZffkPB7bQ3KbdhXj1ktp44YHSYItlSEag1dhD0WBQyveJpH+Bz/wXvgqze0PJOiFdcBfhxi52ynp
aRqOZvMwg2ct3g3/oRkntfmZx8CicayNm+Y/yIZJhxPfoYpbzXBFHUsnVk8XVgOh2jgXmuyU4tM3
XTNaBwM7XPbO6j+bPKAgJLbI5I2VPUYLMS+qBmpnotwpqWXjKAUfLCMwjRU6E1m74fnVsvtQrjm5
FMHM+tj1lF/hRgHipa+1eCXjyqQT4ZQxHzauYRdQdBuvVRGst8arWQL7wMLDzRYpNvO7xl9W1MDG
KqVLQjOeRc2Pvkvm4lXBaPqzuBdnhgq37IbUU8G/+BV811fhJf8xDIoztzDWRuNiMsSHZoGvFy9t
lG5wz6jQeRQmp8oPByo8OPjtELa2TAcS76BKW7JxXlrjjqkLcIBjFyuV/n/7FV1z3CQ67ePsXFmH
Rnrr/CvJP5a+xt9nCsTX7FTpjpOWZrUg/QVMTUsNzar63RBIW6Ck8IYPaKWkVKw686FLF6wdNJEP
mflASoLyCdW6agBwjD5KHhbPegJvZbPG91xxOkSMqNGSo79iT5xyY2HvC3vdfMqDk5MRXy6hclnG
qTI+O+mHa8NWFBlvk/mrNAizdwEREtZ1yh5qfVa4t8NjqW3Vft/oe7VwzZ5kxaOHNs/jZ1rYyqzf
ir56kI1LqXnnN3rjHnRrgZaUekiHfUht3MMl6jYVpWSqbDKAwGhN6ReiW6joDdMP3LCzU0uxDlIw
oHxSKkf+4DhLKSJ4wdZLf9gCAguIJc3mNfqeAaiJ4sQB1eFyjqQgOlhlnmzjZOCMSRfUl5hZOFNI
tPwKHKIZH2TkPuzc6AMaPMuYKo5jjIW6QoyzCSJXCs/8GZ+M7cLBqiNKTolOBUPy78ACic3fWsr7
aI1gqJlsoIRulu+yzz5cMFL+rDfle7ZNT8FHeEoefvVUPbv+CuUH/7bOjKVm9ckbykxI1O/ltIQO
B8aDhTMLkCd2DlIRtjNAmpl69rgcWu3y0YfGPUbWBlOadiysimylhF88QhjLpNvoqgeBqq9D0rdk
v5XCPQOf7jvi/PkXv6kXrVrPETdv1Ijcm5xk0TjywDCzwC8JToN/YsQA7YoZkpatdKgDk8xiZYv8
UxEs9lGhzRCW7Pl5tAXtBioOiCINQTHajpj7YG5gf0TxMBupzNNUXHQ2IWzKTYinmaHiVBwk61D0
NwNdKXkC2ziQOGCKSHGr0dYTOpuYffR2vKcapLwGCM1cAzFdT6izfYw5dDPo62lp5vqkJEKxZ2kY
aXaJsCjwQ/IrQ7oSoiWZZu1BxViKf2flpfKQHVfCyYg+akzD4oGYbW6IrwHCNJ3JWXAkDyCuvHaD
0kqC0yRo+jaUmLkO1AycZZS3Bll0b3EBhcm18LbU2rhMESLlId1Y5VcqLxOHNRjUnUA7ey+SsTGh
xQZhaHwpAJ/yqrJVSkT4aqar9v6mQoww2/RwjglsIhIHV4PFK0Cr0KJZSFMddxjCEGu6leiBfPbF
tHt02XtLWIZffjf+Z0RMcXLrPJQkzIPrl+cflATQALqpJXG2GVSc3pH9W87UnOJTRN2ctqc8PiYq
dnKXjo6SHnxiSHU3O5E6IyZnGiz0NJFncKbmLIn5AZ3WlJ/w+qFhwC5uQVZp7YRYSZCNPvfgbCWg
zaEzJ5ld5L9CefGaqySeQ4WpPMkOO01Y6vozNEoyMZEka2u/2kcl4P7m4Om3mMfJ0DZxsME+4uGt
Q9kPpcoNhFOp08LjccNgrYU8uAwSJQQ9zPI1EnCDl6zehQJv/HEQj6K4HpjH9Mp707NB6pDk5Iuk
f6vNvhaxJENyVO4hNhXxwLGvlNndvpL8vSoPZLPn0Yb6hrO1UdNMg7drngLcw+NZ7j809nO6P2n+
xlyXGxzWtMwKWtBQOtFw0blZWHVT7cKcZ9bNmwbSi2jDYYgmBDUthQxVLtUrhohslGBO/OfRsNT4
4F4CW6OnDvrPXzJ7m59CQCiQRNHGw+RkFcBwl4Q7CTyPG2k2izVrIjwcdliqVqofbJOzq5Iimp23
X7JL4A/HWcTmmMR8st6BBjNuXJTDGr4C7Ser7pJwEHyXCBkBzgE6xDDD9bHBouVNTmrZJA5hmGeK
xnmZix4J2wn1Y0TLNAqvQDViSLfJGh0hg8MYsG68VOOlVDokJo3w7YxtOY6HvhjsdnRRHtHMHH9Z
93FBhrS7YGM06D8dzPXUYRRh0AlSyc2RpUzZu0VJGa/JFIQkQnSD3l5LZctAd5EDsEyR/a0H4WtS
luG4jgfHQrtH26xYGpib+Jq+hIEdmpDmLJ3lqGS10hhBnNKDE9/SWPAgyetu2y31YWnKLoSHEnuP
9kOyS5usa2ZmNUWmDVjbT1y0632wLvu1r59D4S9jedfzR2O+67H+llDBD9NXHbn0gRSJfiom03VD
tU+/lZz3tZBU637o8P5xos43xvCW6a5WOml5zYZzSUeSGexkLkpiC7x7O6BVAaWDRGduy+hnYCLU
t9xPSR5s9R/AeLwLmnOL7gubgI9GG4+EiUiPsf6C/WeFMkR9THcM5oRUd3sVVQsVKSVE4KgjBiPq
cZuWMgbY+lqgQb/1v/VvOWM6muSCZMUp5d1sVchtamXkR0Fmz415lDdcOKQzPLfQOkYkmsXeD25D
QZsoveij6+F1gpQYs4aTJvkd9exRi/6DruBHfJGe5ej6iP3hoTA4gtSt2zjtyt/4Up2sHRL4twy8
yau58YLYWlGjJ6ABh7ZzyFgmusaeCJzlodDAdZB2slC6c6rdTO2IiXMu6se/vg8vfcxvTT32mqmB
GGKaGAzLif0xlcuNlPVkEbaoBq0+ZgSXHg2DeS3ZzQISc6CFhhdQc+SRrQoyauih+NGqXD/2I3Ow
On75U9Bh2vXE8/8vXZ4DgzSSp657B3o3dDQJh7tojTpuCcLkpA8BsCoV1kx9unQiytVs1pC2xJ72
xEEyzBn2caznh4QypY0bja558hRDZZkGKv42PdJ25TNqaU3WGgfWtss+UtjxgqjPkrL4r2/xURBe
sU2klAJ8FMn9YDPvG2COOeMF0iVjTwBVTjmVk5TkhBogkSJdsXWYy0rSwWpkMTSxKr8yF7tyspzm
EwVQJpSNHCGABq/AScCY5lC3BLbn8jK4aZ0eFq60yjajXS2VRfcuHyi/vF8s7gOGE757Rcf6xLiV
5naBCocXNIFau6UqvwGUePYT08QHQtpfpFMPcGdRvaQbUqTOpktHE2VDByYhySFYCbsZMpp/sUyt
8MxsaXEhK+ToXzA9mCmCICpYP8dLjtzlpT/oe8xKeg729JZvHKTAaO5xR/A/kmwA69l0sW39qgKD
5j8xFFrhSleP9c46908LxisB53YAMRrK6FN3tKWxJ00I89u+3kL4TPlelRzjM6oq+SofMeii2QOj
SYlp2NY6exXkpUHtxHuDkp8YYlqtRQ+9Tp/5osIezT6YDEDd4oJpHvC96/QDk3vmm0s3SNKOoO3B
T5sP3hX9B0gJBbFw20Fgc+ccFdzn4GmUsT3QUijhzWN0cbbBqWSkwOvAhGKtIbw8/DfKPk7u22wP
AHUZ7GdMsff5ZlEVrKUbvbH5HVlkhVicfRfBhp7XCnDPDGH3l92KnZi/hQgS6j3/Dzz5048vKtJm
1H9HnUsEf276Ea/UieFztglYTvgcxN1EhyR3utCFfcjuxbcDx547sGsVSvW53OEksd77L7Z5p1zT
M8m/zKukLoNfnOQjnfx98y6dy7V+nQ/8Z7TwCiwQ1oRF/syVtXVXznyiFslMu/nsAU2QwvnD+2WB
bbdoIsVL9cJSBHi9fhNt4EpvfC5bGTwvH+3KtOt8adwJ9qQdy9l6BW0cVCtPPahbKGd7aNjSD7ce
MOo5xWmGfNAT5GNQPzj9CmTewNwJ5sIXKR2/H3IBqaCapXJWj9Imd0oH9HnOh4uVqfqeP+YN/nL7
48tf+AseR8Com9QF82bTK7XZfcrl8K26yXlGHYZ/aE+2VLkzOfQA4P5EUBNJ1Mkm20N/drC4g33n
phqv45VhTur4b7xnCyfiaHsPmPt7dsK97KD1Os2pTjZiqO3In+9W+oHXHeyNve6Uu3Yd3kjBMyAX
+89W3Abe2tiLR/nagT9bQs7l0ZVe83holV8ByznZnrfyxtsuIOMrsP39Z861Zm0olsqNN42tA5kr
UukAZSj+o7nnS1WCjAWJz3Hc6h9AO7EHpDAf51dJzbP2XHHbvVpUlBZuREf/GDDXLiihxO082uD+
DcncWFgntG/3kmLOTfbNSj1079oPo6lNsBfWnDeWwCIFB03k4mt0mG36azphPQAntOZ8YeTIKyEV
J+CqDmdYTdy83A8YKPbWiU0FjDgrRjjT4zk+cSMBSQSYy9PkKWSB0WMiiY3uz57WpX7IaXnMmH5S
a24GEQMDAb0L9NvwXSgN3PJPOQFk3ujH4KFskteO0o53TpsdFKfWboZz9qJPkYUPms7IqXtuWAQm
JC1cqJMRuLG0fTP0bt4LsH7QROAZwVKol2grrTUsgBXgwmZJwUmIEyfB75ARx0G+MO12PGXFReAi
Nd8QPS/mgQ9Bw4WxnSdkrzEjopYT5qos38pPmb7RfXgpJ8QKFJFcNtZVnvzpxqXENDidJx6z+7hA
6ftt3gCa2ECP5etw4mPi8uqu50oraJknEPUrMqAZfGI/GMDhXMJrvEYNuile3oNngU57c0cIzfDn
baZbcx/KLrkJC+3FCzJO4oXzKo0lrpZ0SrD/0eQ18Vk5UE14+DiMsmj24MRYfD+6l7RiQHyY9mjE
08/pRT1VUdjZfrpkKAYzCCyOCD+S2wj9JBwkFegjXd30T9ZejMsGed9F+5IFOT+i9gXYxIAflgr9
OVnehvih/6iWgFl+cheFn8PL/+TvpeYX+P8tBAleXgRoJJ2l4e1nGD1p4PQ8iZ9ApgVhVSA3w3fw
0X0339wo/l9/sYJd8uIqqgcuKCEmeFKi+W4C83zW03PDN8/bScEyJ9C6G45eSvedMm0e88Xm3P5O
mUDySpnPnMETO77TPaNbvBUgpzKgnBcoKk3WEpEftmi+rVv9hxhVdXi4xAw6OQ+0jUXuR9izIjMZ
A9zKWWJP2AM00pNEbEOyKn+JAHVMl0t7wIXIxmrempX8YbYRm41yQ1rPFPCYv7VOt+q+9eGkMUhm
8DJZJ+Yxwjd1+hFdPDMKZiuf1rM8Ct+A6vkPgrGhe1+8AONGNgLcisqCsn1OD6Bv1zMS+GP+zIOU
Hqu9epENO0rfte6po/uytlL4IXFT+3St7Vp05cuw+sfSeS2priVb9IsUIQvSK0ZewkMVL0SZXXIg
j9zX36HTN6Kj3dmmEEu5MmdOM5mg3OMXWAjGSs01sQliwMTYWqxRQAL6iiwFWX5OG4Kp4fYjqn4d
wM8LV7gVyzVWrJLf8m8QAX4RADc03Kpm4s40XquwPQ9nRiUID67iSTdO+HsPLQc6eP+Po0cI1IrZ
gP13E6a/L1S89YafQyyg520LYYuNsAb+V3yili6xCHz9Q6MPrG1NnCF6ZF6vP3iJxdfyA518/kln
3Rfb4oBb6E4IjeMy1I4jGce/2GFCm0WU2wFmfKPrIqgBQj+qO0JPmnBO/xw2+LZhSNZzo3S2uo8Y
ljCzWT2/y+8kSDfprj0lbNB/Oz/GfhaEoTow0Ols26d5XS5TPP40P6auf7ZOcsyd7Au/LwsB3c8C
W+/aMX54fQ3ZVz6aL5CZ9duCpRCtIVRlWyTpiM93BB6sNRN/j3r/NKHSrv4Xn1Ctd6wAOSrzlTj/
OwI6ntkVnetV89nYF/qG4DSboB1X3r4QJM+2dlSEJ7T934ngkM7rPATpC4eZzZlsLEHO0PRiqEvV
CsjDVjEpZ4mKS5ZMk4XCblbJ7usXKQokX25wK89v/HO03JVggwTBEOId08L8ZixN/fw4q5/ZJZox
4OJufNf/0QxKWLokD87L8d1rS0aS31y5g6jtJaTiLy4sjPWbu7oeNo/Do7s8DmR6cPXgnb9KyGfC
lWJaffPufMVnSnP0Je2IV8GPiOZVOaFeIJJ2jakmKtgguiZ/rG0fFxow0CGcp3FCK/4gPFKOlTnD
Zrmjfud+dqXikuTwsuCb8M5whjDJbf3qOPx2DmsF/TBvo7lW8erYouoeHDKan6v6zBiAJ+odfRo7
Dzz3Ji/bitv+S9YpmKvq0Fbbp7ydJ9wLITqDhalJY2lmR0XbLH+A2YuvdP9wMSmxKmuy9b2O7mDL
g4xPiqduNWhD68UfbNV0D7Nxiqy0cdhxYMQJBRaGtoMXovzaspyoxpWa70FBho/S52XP93ByXciH
iNoYlnIi/hhsIC4vVvLfQDHASnFfhOIWAsCGOdJKT69gwYCibgpLsrE+/sQAdzPdhDC7NEuIHbPL
KklkHEoWZbd4xwg9KfYCn9h+tlddLgJ27O/Z4WPVf0XNqpY3zVf6W2NTiAsNyd6QXGJL8jM430fJ
xumeLLyNw5eJrXlmRlc9mJk1yQUPpdL/j7IDJR0lo50chDBipj3xEzx3ItaGW8McfGLWPoQTdkPs
cfpxVV2f58mR7Ag24+bhkHJkS/ZiwdrRHi+Kn35Ovk6YM1fr03mQO0L/8sNER9wYXs70J/pzw0kU
dlg7eM+dlLDsWuUnPuEifOESasafwg9fAuYWUJlfzao7a774D51Y6uGRIdnM2+yzmEPXeP/KnV2z
pWu8AspKvMITRf5XfsKnbQyWKCHD6TE/R0cIJZgJj3/Pcw1FqXDhI3iUOOeNZou6soNKuikOyb29
ld+qo/vyL0z4ASvt2BO+0tvjvVWOInxliw5so64TGzCk3HfOdM62kv0KOg+S6IgpCxCfhkc0Up9z
6am/+kYgPgLLJpIKBg9TXoyBZxes2aFtM3Y2Jo2wPrcAkbrb4jiu/kPMtxGIncAuBSV6qn8a7OGn
b4JGqR2rCUSXNtOiwlCrH666Lg4v6Lpw6rHWXazno7z4m49buyO3yEaU+b+SUvzgOJDbJcltCs6S
cxgPdflN64OqHuK9wbby8g4wJeHRHd4WN00VYIKK/W/iYs75zVHN1iJF2oNZzfbyQ7zSlIcc82e8
Xbhg2TgjcH+Rec7zxTx09pKcKwoMpE+iE9zeqp14nzzdBSJOMnHOsJzc8pe73WqszJU4pP0K0nir
mzrI9WP80JADepkLQsbSOVqhny1VZ1ROwy3HHA05hDX541b9U0z163WM9+TF4vOCh5pyxeATXuHz
t6bNqICU8XbexjsiqS45ECbIwGS2m/qDRl4+zP3vZGofrTP/2oezPEZBhh4ugG3Us2j/9/iEvPBy
y11xofoCZlEeXwiWUiQBkEC2GjsF4IXb+xMu9Xk6DIcHO/12PRyo4aUt72EMmbQXDt+e2XHL/sFW
5EF1znCiH7IKCyw+Al3w5NiWvhEk8W0IfPPzyQQ2NVX88FbjnaUdcL/Hq98c+qCOV82/NFuDqplL
z+AzlU4XWfRWxkfMDAgPrvPT/fKDFa2U+kg3wFNHGjzJYneB5hLfduhqvKgo7/3mrpCxejDMLFzu
FFgwf3O+1QBRkO0KarSPpnBb8C32W7wYCjcVjonw25EOYbgIxsVSAPHf3APRPz6BiiXgsZX6F+Pf
bCVudytvOEAMbCBBVzDU25c3bsUgyTY0JLQT5ACVsz/jAmtvOkZMNOhFDvoFYoN+QS8IYxxv+F8G
aOgQI7uLX360lPNr4ixnnGk8hd8HsRFg6yahBGG0hppzab4XPNodXClAwG1upf9ghCHQBAl6YpBO
x5lvxGLGWaI8bEaboYErTlQ9Hb0iluwGrCLUNBi8Dr4CSrt6IXaZzY6Q1nGTbgtgTHGL/heDI5Cb
v+Ij91ooB5jatBj6Y0Yv4/dMdUJKg12FpfgKiBNdO2A6prmzeAlyAZtuCdNBNuA2qdYYhc+T/vLE
kou2swTFc1FtkSWW4PgsHKFPsRG86Vz60zc1j7unxWHoBHNo23ryZxb9JrAZV92Nwor63hIDDj2/
tzOT0Zq8uVichlNkM+oBbFGLG2QvFaQ4Eyb1bmGJ687XzNcWQ3lLIxr3NnncRtU/ytURnvkKeRP2
Cn6q2FMWCKgdwMbaQJGdxZn/JTswRxAx0aojWsaEdj/H7bzWjw1StLk4rDCxdqMvzDDv7OChC9CU
QIVaWDQA4/bBUMQnwkDDau3XOgqMrexgT3iZDhFCM6hgO5hyMEJNhZX8IWIeU7eJ7qRfHSdZ2Cua
KRwyh7Ql6zXiGUEA5iryRQcX8K3BfG3gt4aGEmToeeBtTi7vlHxA7LqhImQe8P0R8gvVfeKiwmnh
KnxAKKOSDt8lsksc8MvLm7+Z6zvJwAXMofGEsAryXR/AkT1RxqL7wJ+rM0mujDB+Bo9fxG8trhr1
Ov7mcCgBfknDVlpsGJ42ibOgoB7Sq7qrPlTCCLHibdfI0bIeX6b5X0DI6TfvjronP9ahBeJ2plT+
L7Kg8zH6gtT5PMM2FXYTAC/kJxvcHkdEGC5EEWAVyFEjeM9Ei02c5TrjDutuD9rRdOFyJ+Xf1RI/
ijO5vbXX0hwN36g+u29OuYih6Df2YSDesAw5AZwrDjW/EiK6uKfyScpdKCBEsY5x8TGE+NO3G65V
/lwsPqjZAm/JhZOYgs591HvqXoQfdLemNNtv/m+WM6tRhfGIvsdZynbN6ttALuZ1sjPmJDJgPoRR
01Z/2LFuPouNIDsvAhZJP8TjeYROt6mfGw3vfii/9/5D3yXnBXfHpm1MNmVdqMGnG3lo24WCeQq+
OmssQhJKOD8kbqtQwNRNqu7EdOtMqtUwREJQaNbPhFDUNwwUjNfYMAy/AjfLHKszrfprdcVtX/qZ
AHw+9DtlQg0oHf1BO4shETzJfjFu+tiEz9aDNYI2SAQZ3TtMhplTwT9LPMMDGLtUTNhaww/NZLJK
QugUFtV9jf9vIIQ5iyBxbvWjS3TJb+JeOo57tCtTqNwzIhN+hgNKeT5MRtoFUEdpLek7+Q722vGY
BM/HxkDeArOXdb/kRT12iYclFsN7TBpwBHjneBzz65k3XO1p8cIiomhy4FqISyv9l34nbdbtf/ey
xOgGmstai1TM0/QNjEscgMwSj71eXW5lkAw+KzZQuBtcKJKR+zTrXX83btkhOaSFk7nqvx6/eK4E
+Fm8Yw2Zf8RRZqCOK7YodLkqhV3FW2fWEqizY0HYRMtVrVrcxkX2PXaHJd6lqZVduttwk26Kp/mv
I/d8KwQxcTpRCFowrou/ReJAiMSigHGjFVBrrXQ9ZKeoWstdeiY2wIxgrDBdKF5hRf9eFh5AODFv
vmcsE1tOs3dniHJGlmHkdXA/ts34XRQbHSwN+Mt5I/vgDyNRB19V2ihvcTR+wXSdgqi8wiZVZsK8
ltmHpWr0RYpey7xVrb6JDCaZVNglX/K4Y4pkKuIc5X4Fmvj0U7/m0mRwhCfzTznL4fQpOcrvsJt/
FMQg8B1AuUCiBlO1HofoKPwkx3Qv0vNl28RNDgVbaVP9rLEvYj4kl+GTgk0HgT/khn3WgYxGtzZJ
ieIUSjuWOqtu8z3X+Xxuw5UbLUXiAmB22yjbtt+NcsqC+PT6l5BquAgkT2F2VXyiaCNQrK9IcVMI
v5his7P1kaKiFNI31ZfqEqkHXl8TQhdtZjQRIDWcnzoGnKBHXGW1Awl+y2TEZ8nMN7fd4z5fBBPw
8cIaTIRRYELf8I7t9sbqcPGwEdXL+4c/H850VVNa8ZT5Fd/b/43JKS+uANazKYR5iB4Fp8K0DFiP
aTnE4AxpOnxnhLt37PkJ/ixBZ0CGIFeSOjJwc7J7kR2yUbCkBuGCbpz8cWw4P8NH89dCe4MINsLX
AExYuBjTF1fgoMeBvSR7SAwuhI+EOYjl4ERcJNJyFS8soK7V3NZNm8E+th6EhvDBfm3+AIwWeuwp
Yenpm9R8ATNizvtDDagBs/gGICGWV1adDwvTRjBhfd9mh6cWdIMvUw3bnRFOjCyd0xwAvCxhO3ZO
njvqXtwvfIKK8DiO/MmSrLe5ONV/xn25IBwW8uROidcPWMnQz06NsYtx7oDVu4OtXW/hEDrVz4sQ
i/X42++5xOVfhqGzfqYUMJPs8SWCi3fHSyCfNQ3TC30wK9stdMK8IcLucZBdrCp4ohs0GDYi4UMR
DB46oc5LLkt2c3clCyi6HZuCG/UXRA5l003bDgftrr5Xg6sdxJ9hxNF4U//1P8adaPid7qsb/awd
l0fCMLEFsaI7bU/CiBN5+Zk8lHa8CT/M3AkfnIeJqwPYgeINGGH8o5CyyiNn4vI64GZFGoxjhPrc
t685HImFzpXVAlWv3M4cTPgim46hgzGKV7b/o5l9kSyETT1F5JCEwo6ct5CvCzKkj7tqvotcttdc
yYk7qDbfeBHgJDMkZndLLvFjo2trlRn128iCzGoZ53GTp8kBOQC3ht+wIsGV1g8VIZFoBNv+RX+k
CYp3WBLKGRcp+m98Ad8mbXdsNbbw23wLmwxjJQR2SIUepDpKwkr7xF/vdZP2L+iq5Uo7y0FP86yc
tNPTZ5V75aiGwNq+tKlcRqrVKzBChT0ZcIh8QX6zpmPfomgqWf0XF3VfV5bI30gIg4/NLs4SBoKJ
dTnauc2sA8GCl/K3htc4T0mEzz/x2QHhu7GCf4JOXCBNhBgzXUun9kVuX5qTE/BPQcy6g3TDAvOn
LCgf5ZmGy2l3VRDdGeplBLjpxhLqNZc+729PzC3dZYL1EURWhBQurm/aXbsbdxSeHbArvBNSEY7P
I7ayZrFTv0Ua88uyMEn76r/hQCtew1pkq9qir/01tN244CIWo7O/L4Ma5gpzKEg+xDUuQW7AAq36
vDLZ0ItwFxnhy6LnovWnOjIgusMZpKVMECYgmg3Sbj1APMmc8gGctQbzG/8o6Xw20BWGLMCvCBET
/8HNBOj/g7qFVVLpjNvJX9oNuVM8stc/nPCyoPXKG8QgudlxGrUjEX287E0aLsnj4ykMLk5OD3aM
hklNgXQxvtmLmD0UChf1eUtSl4dlCeGe7QpiOrpyjCm3vWA9cJHDl/QofPEdTiEft3VFZjx/xNTw
MDefn1m8UUEA/cKpv7AgaMP3rjppWSjfUL3z9HzInlfohGH7139IfLq7uEv5XmeG03rc60iDCJQe
NwOoJRMPW16cJy/jfw2BCqIB0ibwY2KVvMbc0nwT5E1mKHFPzRHvYkC1HO2LiQow5bEiNP/bLKof
pFTNVfuoQRNc/PpM4YZ7qhehfVxlF1zncG9uSbtFw0CA3o3+OmcI5V3Wjtx/JX3rYAOkce3gQ3fk
jQNZ/I+MPIIby59sVoD4kFkVYXZEkjf5MGF+ChwZySemT6IWjJ/pjdxvnwHiVP3gHyUM2xHpK3xg
BniXdCxQFS4jpv5Qw5aOmwk0l/pB4ceskiI081nw/jovgGf3OoG56hqBHFdFbPJtf+Pt2i05IduC
tgPxL09wXPg6ARkPL8m+tSOVKgOTyA5cK2GM1xiyIZoWISTg/bEZvIk6B+NsOs85J4XVhOzxoBpr
J/bu0o5F7wzIwv/GTAgbGtBXVk3CrrkWYWJrJIk/dxPzi4E7LBBH4dMKQy5heBN3j44xRm66UFF3
LW2/9NDcztNA1C6TbXwr3uRNt0hd1TcKBb/bODItfgOkn8Qt2Q7My5vJFpbAARYEc1ZKdEVYPH3X
CaYQBNt3PEXGBl5yzkzFJP62M9LgC/1aEzqP1BtSotb/MGcsZd1UHSk24zbMBovSI7xgMuBbuNzy
nGYfgZjhWnAmkQFPfhzl15FRJC/cXnC6F98lYml2S/shPUW0I0urnoLOlaGTjzve+s1jYbeT81g6
WQvrxY0ENxPcgpiLLwFxt3wW5PMzRPNHXg7Z0caRfpt6JET4kJvFwp5St4Gd3HvSoYfyxa2KxJOr
qPLwpiY/oPabMqjGUMx3DPTrVHcR1sFCyyM/jfhnRGRYPYQl2StkrxM8RE/PQF/68eg3ha89cICe
JWdt4T7O2IL870PV8vyhljiCJI6A2VKED9mj4sWeXp4mck3DxSbIODNF0vNSG2NVpfHzKKgewfOJ
BZsbxV/vx9fQflfPe8rl97ZjqA6lhRGp9vDfdPiZN4bFMkyHfVYdF9wkm8rwBeLduxCO8RmulqyF
i/dOfO9KbUdT0Qfcg11hy+l+0e4ohYINoaxVbMIKlHxeXbDAeLGy5gUgvkCw5m8zsfDHkcLxeSyI
qyJI9h1ES//58DDQoPznyq6DBJAG0hx7iRXpv6owewjQKmsjizeFHQjF+qlaZPzQ+eicau7sj7Hz
OE1MDg+WSuMmzm1DARWxM6jwNabu3rNhh3hsPuqY4SyAzpXaA1x2fIlSbvTtVLoP7C1xNo9cLLJ5
Q3rllNYn2uouO8jEKCe7Vg2UJlTfNorBh/l+2yM+DKiJLfm9pclbmVp6mOKdwR9veKQG6KiO0Bt2
otWRuoh2iX0uBWO3vKsYFfG1IwFGLXv/D37H068azpJx7ggwOKmppyxcrgB5cEfaJMVpOifOHf1X
TTw6mFhx2pcjO5zLKazIOXg8j5m2nliS7HmuQ0pmyxZsYZVI/mPhkEwGXvNcrlTMPJhOxcMzO8WT
3ZvSaHNaZVhCZZD13oS0eMegbUCiAsUw9np3Kpke3pcGYUg5ORysRL/U5XVLi8lZI9LrIdgR6zMq
YExvzdIUCZmbq85TdQailal7MDCxoGw9cHs+2Jh6A0DE0h8qOMyXWD/3ZIbhSGPzrXIoRdF8cpvg
6Q4D8WFLnPzvBUZmT3CN/cQGablerQAhOtlmBpb51R4nOCUJhL59CAcW3ROcODeGWI3Qnw/ljiQN
pX603KqiKTr6sBf5WMU11z4U6O97naB6ktWzj1S6SOOGmTpeAF+oweLl8xiEq4qy0fD4jiclMJZh
D0GD/RzmcrZcI3DG5dB64sFyeGF8G5laZSaCiZ8dRt6Q2o5PWnEljFLI9oH4yYCrlbPidBqOPOYx
IRAKlj/JO/Or/uK/tPtWcaLOodKlCsOnza1U77RlGPlqsllAeVuqXv2daPs8wQQyrEldS/YZQpvF
weD5VInVyjsFM+rBFHFFwN1SNQfVHHElC5rWqhu0e+fxh4Ggqg4N4znwEYtK/sU8trSFFGcLu2gc
oSff6vYYb23NKu/y7qyEBKjcfL3Zlm2LNBzw3iCmJPWeDCM0hvWJYDghNheO/jlU1liY8z8u/Onh
GTUBAq42fpOlNXeTzktFOG3zrZO1yjsl9haKsax3e8PtSmDWs5bcYNgmtKT52+RvVRfbYdjOtlGU
YcHEk1NKbS5k+hsunOXTEowtr3S/sBvCaOGZ8QbUdt4cqfec65SopPRW+Ok1zdxmw7h2STdN8hsl
v8P4k6U/8fhTRW7fcXZgHe5xwG+Y2NSAd7wgU/7lvGFTd/jLbChJdXclkU+HWli4OhE5LVYbOMC7
A/6OcvjQ/J8Ol2SXnm7qrkwakG3pv/mNKjx1WyFwPPFYM8HCH+Ldv5LqM1ixWTN/dc6iIz3LZgUE
4bTrr1l61dsNZbXv7FeEZM2qvbo6Rd0B+BUxM/ed3HzO8Jnhju+VcpeOYu8axW1aYkthDkdqYMKt
8KT1NKlMwsPnkeWg0Omp+uBcxEDvZLIMhCtBhDZTplE0wK/eE3jFnRKKoXLM8en4E14e196Nt5OT
T1mJ6BKTuYC+f2pMv3KvhwSOoMvvydsJBoLE83qdYBgEvWckD9FMEOImPrzWmKQgY7UUraYmC4iY
nEAgzACVFsr3u6aaKikPqZ2CbOrW7Zk6QKA23/mDs6F5Bd8qkSYk15Cs+z1hQyHPcm5eQvw+BvwL
zIqzIVrLIJUOIMdv8/1BR8M7WLZhOz/8Bc8HRwZxXb8cLgkhsevEeaGbZJdRm5wakbu0OE8vC3eV
t83XKTObAVSMe54RuRYPZgAzUY9Udd5xXi8qeor5ogSJ+ZoNt9lfz4FZSY7MFj3H50v0co8/AxgD
R14qQ7ltSgxFibRc/ZTjRqyBK+eHP5Xrn1a8JAu/I3z8wDVP/8L1ofGcgxbpVnMUstNgnJC4P2X3
JWB+4zWC2/h1/1UIX+/kK6Yl/QJhHUIF5phI4+MuX54u+WIZjGOYG6FsYDO8U3AXbo/K8xTh5hOk
r1MFexFN//v4QlX5WwrhVIVDEpSdX00ebmXCkygoxi797aFuUbxxGZSLsEjNep4Z8uf+Ia17590S
BbVLBuIWuTRPlXAeR/jjt4wAVS+JfEn2FqM/3l61JRS+UcBB82O8Fz5x4WDcinHPcKfRVROzLP20
9EfBe4++/gxeDOQwBvY5hkbKhUIoeLLg5bL3FrxY9l6CNzYYo2+galJOsoPe7hEmIYd604v0waCe
RPjYb15O7NlCEUcf9PTegJduc9Iz/8E+Hm6NAKfVVsSgxMO2DIcyXEDFc6WnWxhOZTijj56vJLCC
gkUKpJ2Q4gY/y0rQeL0ZBIhrf1dfyFTxfnj0COdpZ7dJ5XeTr+GC3QOrDRoN9i7v9iSg6N124qGs
aT9ekPW5S1w5chl4ejVkwMOvk0qAbcPLat97blhoXDPwl/3E0w/GtIRifeSjLzw/AEp6gcbEZstc
0oRRfKwMvBIbGyY0u84dSlGdHR7qXss+YunSMP/XAdmkYxxUb58wDNVPn/5i6Ymlt5ixPmdqHVmy
1XVkYLTlFQ9/uQywXe9oMcZDKh3z3aTaA5aIiA16x5HYGhxI88QOqWztXLxpwkXuj5GxH06jvk+S
U9JcJtRjm2iwMcIYsU3qHZGHpDoKDb/qRDyeW3LPXwHEpfuQHSN5J80dy74hkDFU+n38OBTxiQc7
67c8wijoqIXRL/otF+ZmJxhmMlk1mqCFNcbztyT3NjoOqD+GcX4ql6zCyfGCzetjQ9Qarflz0wvX
h3Z7iB9d8tlCoMkiJ4ocNiIFOcMC5pHb+s0bcyUox/hcsPRN9vgbxRBnsnu3dOulmy9dHPKKS6zS
dNrkckUExboDgN202BE6zKkYJt94BXIP/ygUs1B7k0qErbSdboogHa7R61uQvyTtLqVn7iDaPS7U
iAzIz4cwN71Nh7PKf51zDOYperQc1HtAcxgD80TJ9rFuvAWEaXXXJexdHx6+FeD+1Do8eriUQEzl
2ZOSmEwvYUVG5wa2bKtkU5P9U2PAbkfMq92G9uZRBBmAHmu6fP+UDjBbKqeBZn4nlGti4blF51UR
+ViQBrASnbGyWTG4zHdifNHQcJbrRto8MTBECyD7veyPKg6lDtgNntW91zfbMfE7HTfy/fjDSicu
ftJ8ryvHTjWVxCnwUkAKJKA/DzFvftzj5kOXPvO3RYAbSiGVWCSTfEqMFUZMIo+Eumnw86DnZm6q
03CS6eSi1qEuV8jlSM0KFmLwEINMCvKaAJYAlIpoazuNvOntSm+cvp1ny//DiQehYGMD1IOa1s57
q1oiLWPWsOXBRkaCvHC5J5gk4xAOZ5mG3eu6falcpuzMqhqt2kHX9rK277V9feul/5/lsFilW2CE
fTHCbgoJ65UDlnu1snuq/ExMcFvoBUKJDRMKvB37GFoeY2vhhMDLy/vcdDZtA4vFRCFTihDeUFgc
SmUXoclXQjoAqHNsvsnHLi1paYJrgeBxT7/gVxnorp/j77L/94j+Pft/oEYUoYXbpF4/uOX3ojuI
yV7/5aitoKkMj7XCDsbivDMNDW570xLWMPR6GwmVukwEn/vu5p8oiezXYDG0k/NCROAvB1aQwQA+
Jc0dWS/hbvBy+rfNvSe97KZy3ujRNORVLDg12mnWLjiQYMPNMuqnSvxyCiwekPpbEX4gequnbirl
TX+fczWQeDbMjRjBwa142dyXSkFAz4YxXxq2VCzR5J/QAkQP+5XNnS/mH9C8ufZ/Mzh3GFxgHpPs
HgnWei6Y9EKwWNtPbzORT+P7MNQIlHadsQfMB72WNqn42RRzD1rkn9r7q2WL9UTXtWCC8RPFL1Fc
wxyTZ+uRkEba7z/a8voeECffkvbDsJLLpH8yUvC9P+LrCzuZS8u6f39U2j0/ULH0oR4pocRKvQcR
8BrR6970LvNSj3FNX2zn1iF3yS14+KzpaIBp3+jT6HK14E1aXs3ZMLuXxRRGlyTgR0uzsGr/6ih4
Q+bh1COhyOFtbPop7NaT5tELDS6tUzPtlwdWBbshodB48R8r6GW3+QfIxPyh05n27lNx1F+eGY2T
Qpw7h0RX9075zUCcVjeALCGnI7M5CdBj+Jx8yOdN/WztFC4tpo3/PXMmdfaGzeAuY7qGQH0HpLst
00MmEbhlJkq4SKw6OT/UxmKM7pbmD39jmR56OZQq8ykiTFzjj12+mI58Y3laGG6teZHsa3NgpPmP
nab8tgUMQI2jgGlRUEJiqByVjmcg9HpVAhhtK0gqDA5ZBBHX0jFuwyikcugju8a/TQcjPdHHZKcm
uTznj0CH6lUCmV5/tPz8obT8FYYiQygMu0z+h23luzxT0Z63dxLyCZQ9kbS9NS6tGasetmp3ov2k
mC5OcnSsynMCvZR2FyYac0fr9q07sh9kdSK72Tl+3gSWwmTxbYULfw+jITMBByC+KUpApQYGj7Ex
yPcxUpHEz9BNjIHGdby8vOsPEF2NuNZAIYlUpJVmS9QeaT6TeGsU+2kE8rSZ6AxyrEU7zZyMuU6n
qbYJRhhYlLsTmLPfYro60B3t3ptFDTHTiRqnFp0Wh7TGaRonYeew5SL6yCe8JC/K34R+7jTgVIdl
X6DEwfDmBwP49zTFNRQXx4wmO+ryfjmnQe9s9RQpv0xkLXZW7J2XsOPvET9VEEtWnDFD24valiYk
iGvSSBUWMKkDr0HcV/VBR40r7dNq34q7RbkbqlBZ1/HhWe9FKXxrfmp4sugbk5u71XMH0q+vWqso
ccd0EXeWm1HDmM5dLEno88bW64EjSr8lxQ3HG5/GUiv8BU7pt6HAAZHIDu+ZesXNAH+Ha1WZYm+W
h7Hf68bhJR2f2mlWlh+76FQ0pzg6EV21iD/H+DMrbK0w036bZt5fXawLco4WwbILME6BE6LuFlpA
y9k/g2HpN5iXng35VAD0c+ntkZRDa7GK2zB+5DPravu62TlwFH5Vn8vZJNNt+L0KC4pN9a1LlxpY
fOFmENwW6JZcfmndOcW3kIQjgPxJ78LXYvdo1lZWYHmxa1iU/PwP/dN/CiHIJdwcAikOBNFhCsir
a4pPWOYr1VWorgOJLr9adGDYnduQorOpV2iAAApLS0ys9G2CMxES88z3DNvgnd3Eqw0ggn3DXX2S
J/m10H5Wny8y4YxwC4KCSbRY2UJ7UYx99cE13xIgs0nWgOo6RHnkQ+WhJUShh0d2HjCrX1W1o8A6
ZTOHnUUGbeX/3xjA4CuTJ4VAHPditLmtfmDOzFNO5zEpUdAYLQc2n9L1DdbWn1QKcXmNlGuX3bLx
xvsmjjdpHVf7Wtyp5Y4xJ5eDpgnUp/+Kva9G9oXm2Bmn9Asf89W28AUIA7JLgMr8Ejm56CTklpM6
IM6vxhvisFkOFxlrawHYjpjOQyvtVBBOzX948rB/v0+ZdlkubkC+vdkhUF2JyCnsJ7HsUBJi93l/
DNfl43r6W8LJVC5pdjXSa24N9SV+XpXohDxcQ6T2kYsfsfiBITLxkhoWEsHrGfSDjxVgZOvKzmh2
NSS3zlZIwdNwtzOh7OH+A+ENC2nEhxmEOdX0kBhSEREECZXNpk+SZy7f9Te2jPLOb9XhHhL1goYI
5uYbXhl9J3qKAD4ChgBWP9pDBSgAomFDL9ag60WSi768aQg9gNow5pxNL4CbDLoPN7zmsbLM2tY/
UuW0S2eJj7SC+MOLgHo/R/AI3KNxAHOWOLXLNj4DWDdMhCTkJkpKD7Am7i5DesN3XD5FtEBQLQEz
jS8OVQvcU1EtqKhWZIGUAfoOMp1mII1EB260Ytvg/cA+CGNBMqUuWnwDNQp68apu8DenbdUrG+cI
1WOu51DJiT+4K3VJcrp5XOYu11FneJ3oKkRiTUH52MY0wI2fAM7dhfeXqP2I6q/iTsJeWj/Q+W/o
RpRhGy0vjIUpuJPdYZYPxMo/iv/Yyr8gp9GmpAOEa25JDGB/BNXrizOODYluARBTGVNc9D6M7AR0
z6q+0ViakQh9ysaTDvtzuWlfJ40xPT3GBklsh75hHNs1UlgfE9GMcrMHraB7GLYNzFRMons4kmV0
00jDZVqPWLz5Q824Hr7oOhHNjI4CiKp4kUhkeSB29N07GHexndcX4XEdh6ta38bR59ASbH9Ps30J
OzfbyoYZG778CsZF8F6Q8LxOXcZWNhnj0n//1/2ScmOUt0y5qYIjP2zU2oRFAAmzlKRfw7Vs4VeQ
buTZky8TrLj6prdToWQ4mEiwb3ymds5m7cdSRJw+Z5SKJ6yiMsNjml/xVE2JZeoo+TXGh7ZSnYbx
2Kt7cPiRYBUA4v9YTmQJmSBI/0fUeey2jmxr+IkIMJOaWoFiUJYVPCFsbzdFUsxZT3+/sg9wgZ6c
7n28ZYmqWuuP7YI5Ecw8X5PRAWczcW/z1Vhac/kfDwpwLFNlmK/SPACEKTOXUTNErmwQ2SemgJwn
mbvkprFDkEqQcaK8G6vZzJ2R10sQDApzILPJzRvWCkJYL9K44itkqrux3ai8sfQbEM3jJcp/L3Aw
KcDoZNonIc4frpF5g6xDEEm37YEMBhvSrtxm5bYIt024Tbf1dGIK7Wgaa76T6CuUPwgyILtca24T
SkhECyR5PI5TeyTCA0tPkgav0aeD4yV5puqZpE1rHlZ62HkhZ+PqWTQigUHJd1gtCdjHZpYEGpIU
AmK0gEiO9LHJHpsGhODTYObN5nnH+XO1MOpGZ8s6ho/DFO204JntZvmhMYF/37NxXXgdVOzovgy3
rTy0VtNP2Z5e1CHNTdV/RMFMou02SAkd5vYtglLy6X/s3T8CScj8Ydx+wU7ll/ZhM9HRVdx7hT1D
Q/IbndLiqL2Oen5EpdpuiZ59nGhEeiwM4+OY1h/mdLPK66g7pebKoMzwBP1S7O88h/cUPAVo5Ihc
LgTvDgimLwoawrAIgK82o4Nqn11tRC4HWD+b+eb5SZeStfqVQQr562OfwhPjBN+z5PRs2sLmLHgl
FmiIpcZcy5VLYHhYnLmIQJzLy4sIsUOJiB8eiDYBjtZ67aTlRsm30Ww3hnvzzekYXU8jRAIEXg0q
6YbRwrQEUzlyClL81yyLHwplZ6ZXF+s6JFjzvYmEmIBfYRARlbijMAN6Re9K0EN7NA1UoppQYtZq
2rfYh8IV+Prf61NPED6cZcmlWyGMYD5rQg89cr9Qn3eWsjJ2GdYUbo8RXIommxXndsgfsNzntGJ6
9urBJ+ZFJ0jxv9C45emHPn2E/acVfpI8Wcef0vPjZSxxye+Yhl6bcFzSOf8MuAEoisAQthnw4RIf
gtmUTCekYUTkGciJGg/ZiL0hgIq8nsZbgF9RqsV/Jq0KjV7okRSFrwmf/iIpicfGNnKclDOAALmS
SKoVvCfUlEwodAPS0W8KOJzI+1OrlVmtSAi060A9lOmKSCmSrUj/6aiUmrYhtxYeTjV2O6LYwN2C
6OViT0S2qTUiKAsfVUhyqjMd7XnViftVcUHL8WK6Zraejum1WvtMQkHJQyK/Px/fRXKIai6XNUqz
ikt4T5hYvejeRBc6jMyBrLI+DrhFrRO/oJzvleg4eb+FKRwiUe7PQKKlIBsWQqgYI0z+Jjit4QSk
xpkqKiT+Tqw4JHWTRWIAXL+oJFmrHmmUSnl4PI6QDstnTgnyHvfjyjjdNLoPlrzdEf79dDWQboCL
F5GV4mwWL+04dO/tcO3AW6DOD+jcF+Pgh+yOmw292iSGhVcykMfi3i+U8FNvv0qJFt5PYQx/SZ98
3JEixDFj9vHob1g0h+e1Dt91JiTpJLyKDtklRu+YJuvdSo9WJIx2HOg0xi2tZDVoqyfX6NMZ0Yc/
1nW5ruZkkwOdTgiuBTz4AnZLD9RBfjxXxNwZKP4ISNbXDZki6bxEeRohDHQhJSXgg+EyILUeiGcR
QKrcCw5FBeOT1jbWIvmxTjBs/AK56PfAIbtB4JAjUCRJYednem7rUyodpSVUZkER4wc8eaJ9gs7C
biIPt7FpYYl8bmjWIA4WxBsLe8Fz66vYl36JTgt4jvwvqrZxIkxLdrnbkG8zfPyvTVRscdHm92d1
oKZ0RsYb1t7h/bVKtfPtUmOlzpxBZhhZq8zaBl1zAXEVrTNaLrrQy8jtoiP/yBRvwp/b0B6wkYlR
4LPmBz7oRlrqpFQT2bCY1LuUfpDlZN067a4Ar3mPyC8IqMkI73ST1qXEocDlhfYVvB/ZpjRzEcgO
j4NS7ZLHdjQC4xEkBRv8Vn3u0+ULd9vEcnshHubJRpPdIuM6A6anO8VXXkc5P2bDYUyBqdZ5ckak
AVCZ9Qej2QJ3MCTGWx3JcIeGfFl9MzO9HArKqEdgdWYQul5b+/Sh0LHkjo07WX47YbXwZRbMGfXa
Li7NpPd0xR2eAqWmUy1muV+9Gkd9Mf6SG85JLm4g60vKb9XcLUj9/H20Ho14tMzHuizX9rDu3nue
Jf1zyr4KYNiKIsJ/eD6A4eHhAOAB4GjmAFht450db8d0w42Qxf5ESveyncSYwgD3QF4w21iwZCjd
LLdNPUvxwtAb5zRirEu6hCQXaMo23RlCKLeFuTTX35Dumr3d7xG8oodBT0TFQia5ZsDQAn+LAgXy
BrAULCs9FfG7ju/ZBolV7gZY3a3gazP44/z4KrxRc4/IVZ9fXf5ZTTfzcTFIuBuckQnobiJetLbP
Nwjpf6/pO0u+wfEYEJDWpbefNxQGKWItiIcMTWmnkUjlw27n9JT44xECkDG2Ir5p7oCnMQklUjAT
+WKuiYQDcMXwX5zrbO7Gm7MsAXaxaGyOKqEpVoDKCD0Lssvcjbl3+3UL6sx97mrcRrLAtEaZkERK
M1d55nStIxR6KkkuifcDbq2zxXDVPvjgBUnG7PfEmimmPwF9qYLRlgGbQepXuCsEFgc8gNgOUv+1
z1xHhyVcPKV9Le179fBSD0AKcnxU60Oh7MeLpmxs2lj14GH74eRXvVeFzMJuvhyyoEBMam5Nc5eG
lBod1ee5C8/qtY3c1+D2g9sObjm4g+4mg1vpbqG7ryL4L25ORPz/959RfMbmR7iN6Nho38jed2X5
SOTYcH8OLPV3+XEP2YyNfdXtU303xDsS1fLRQ7pEiSs5Ch4rvr+UX6c0PX5Gc705FBHCBaJ+Fw8C
/5Am4B0G38+BUUHL9nuodpOIRBc/BRp/SHTsM7hUcdhPayt2Z5uRrLKl3H689E/j9d2/vqPDGETK
rlS2qphOgxHL/8yTsFWFgcEY93hdIvUm8f1QvwhEMnaquS/7fWXuCw47fRulW07DsCenyGVee6ep
OxvOCVmfxbyRfpr6Y0gcFI1Rv3nD6VqbXm56w+hM4REjBi6P8Axgf5XwqNTmrrH2Icpg+ThEpyo6
NfqJbk2b3RbypT6hmEwuvX22jkKXfDUqLLSMbTxf4OlgluUYlNUpDo8gFIsET629TMyNZGwA7ktP
MWiZWfU6jWs7AdTLT8R4n1FNPuWtxN/gAljG/TKN97lPf3cS+isb2ScM10aam+7DOrg2Jk1N26FK
4694sWW0i9gp8ckRwxI7gIESY9KyXTOzPionJGVFWdXAoevvFGmUmyJiujLvtlOgMvUqfvq+6lRf
YRRW/VaiIJ2HYTP1m6YXs5zFeudj2AGLf1bODxEnQkGSf/XsLrpjLmZH6B5EAQyxDK2z/l82ejai
XiTjMVoyLPEQgehDn43/80IthFJDc61lee3axUyek6nekJX6jQojxbIaRWtE3+i0IZsgmsqOcRHi
mxV7lm2Z/8CbpYq3TwyK+KysTUVe93b8Zz7c0nQVJG4Qu+jyaIRwV4p0L6rPWmKp39oILJaDTXJF
kNlBbAcI3SYwlTGwkDxuHt1ej/cT7Xn6hnSKmPeI50J6Y8EnvfRbRAMjsPIRSYKPm6Lnmm4N5KV4
hpZhqImTV1b+d/IS3sgUx42KjO0X88pCxp7dFO6UefnY9A8BVtZdMF/qjas1K0P+iPubbFw+6/zU
oCA5VMYRHNQeT3NOaOUcq5clunpAqhgR0YC9QDlXt1rRmdYcem74nwq9CyltLNQaeST/6tRq2gLS
1Ov14/NJTNzcDMKEUp4GOpgIm8HbP1ZF8fkgPbOlkAylxpur0gmebuNhqdRX9poRN+KlHS5yv+QC
rYw9EroUf2+75WGcDYH+7w8hj4jMBnVmQQbILWjBm8dzlDXAx9oQwBSc8teRyaO6vpR3C5Adtw+p
cuex2bZDMDEQ13Nk/tHsgrcRuXoI6YJqAN4m9sVNFAvCRdI91Anf2habFq+f7Vh7LiPeCXzwvV/c
OHjpzP5dEQBQeEQQixl0yWNGwBM0IzleYwOBImDTOj558vn0FeRavsn31NjDO6Hl5cJBZmOeOeuh
PfiIqYiIdyO/LBp/ZcXDiAZ9InxLpmdUnG6D5YCDI3dhahCAPv7aLjoCAKjWO4Khl/MgfBKNFgnt
7Sc6IUt2WLgc2WVlK5MbhyX8EHsOMrlZxv35+E/Pdt036M5Iqq3hxxAMB7Bpu3Vo3tjz+/ErG0u0
Rsi9gOL/FFWwL1AvV4cvrXKR6xshK+jNzJ19Zt0U2pvHCiZq2gFSGQTpKl4WehoWkj3CxGU9rcsl
yQHoJjI3n9Dc/wNOhQMVLGxxaRaDskBQMzN8+FNZDSBQ1wr2FR+lHdwdDLTd3VHhM1wduVof2pqD
gTMHiAVpJyJw4IzI6U2m3BciPGH3F2Q1KlTLe8KcJ9g0hBiPso6jm3GX6a6FvPBvB89dJuVaWyvo
dUePg6XWkMm4OdlL6/2xno7kRA4xshPQY+EFRUMKFcdXEoEsQMv1h+OSE1EU+uxmyYY56Y1vNvK7
MCYIf1/NPBOkpCc+nm1h0SJWbueO02eIxALnm5ttPEIqsw3z4UqyR8pcc4MsDkiLF1txd4stRkpX
+QWI80tt+jWB623wIvYCb3MayFpAO6eeBqMF3O/PyAFd2h1YM9qqt3o275W1vTJb3HJODmHKuhHT
vIIS0tUNV608GIM5TgIJVcnJADdYfOMbKzlTJaFkBY7QjlC6KpXEuBLxWgfSNpE4iXxYeNRwkGJD
fIkSJ0oXZX191NdyuGTl+/jWfoGFr18aYUxiG0E/9seh8VMBKzh/rccudibpG8IQYlIi6qvZRhj1
aa8Jxm5fJftc35VfrDF69RG1u6RFgEOqpwsrrJi5cFBABGsEH5VLboAMeTUqAHtVvo4jH8qvrK2d
jjwsQBucuNiZOTCAyVBGTnumR3CWzq2tO/+KLzx4qtoA0nF23JldEZtZJ+6CCvXEUp4dGxp71lGA
ovtPkNt0TETBA0mZvkpbB8eAhe6LZmKSG8XRII9CtmfITmU73S3v3wNt5oPDyRrTGYowT6GNRSB9
cJ8AczqVtM+fmD0WaRVA3g5pQV+vsupgKYcOZ/HLxQoMJMXiTtES7ShNMEZk6GyoQiu3SbjNQ0qz
t3cbpqt+ejQRrlyu83j/A4P+p5wsyChThYZOgLIJQqEPfj+azGh5H2dXXq1QGTJqSvL/jnZJx8Zz
n/Xviqf1n2r4OSz0GxYkROCoo92Ub7TmcouJXupBvIfG+IVxLZ4LrxpjvbwsUbrC+ZZzTu/OXBsf
2oTUzcVgK2Cabo1VzMJdFb3LvT8YX1CZiFLZDNR/Gc6B4h3ZH24QDZ2w9k5NU7JPZue6PtGvdaJf
UUYXiKFFrC59zvVPFxzCdCzpPAN4nQp9C+tPLhABQe3Ware5gVOJKwZ9AVQPj2CMmiQXMqob0jqW
l5rwSWD1I8BXJzlY2Tjyn1j/RTiLw4dHeM3Tx9LJEYJ+kV7WUIyDf5sTh4jBwOJDCv/NWCVC8F84
Ct0u53B2y6/oP6GH0W7iXuVvR1FgrZCroGzsS4eaGkY1LH1/ANcYIG0BoeurU/92VLWtuCUG8RR9
Hxt9j/TS0DZWGGjW6fEfmj4NXYri5blvUUUhgedAjBd0+G21Gf1pOyjP12vXxcfY5quylpt1L69r
2KdoaU/7XDlM38wUtBMYWEa7XdrtIpI9F51+TfWr1F/s4r28Un01A2yLtw/Gz7mMImg9AzLRCOo7
gWyFYUCNEWnPrwqFJnHNG1LM+4qNYWXA+pbhB6n1k3yYcgqf3ipKJlSsqxNK4HM5+BpT+7TF/4xi
fD57vANFdYjBVvRuj+XGoCGXsF8E5EOP3uBdtLj6NjiAsfIzMuKyYKoDvKnchSMRNMPCzvYdqs/u
3Zj2lvFlVCQBuASOiQz+zNdoBp9dJcHqYCHXUE4O0yr9L81+gCtmE77Ej1e1kGYeUMTQBBGZGfVb
jBuGGu23BSUU1klGAWnj/16D0rWLhTnbY0qplkTB6GwgIpcedBOG4LVXmyMQE+8CgB0wm0oTGzlK
hwSenHeff005GKzS8jGeOgK/1HOfvKtkbhJ08fS0FkcFhK+ne8YN6LqnnplSDX8w/QfHfxuUAAcc
/ymt1X424i5alfausre6KeIQQRFpcMleLmVd1M0xuUCfy87Tdmoa2khA9ho4xweJoW38XpSX7NJb
a0BP0gGnrfZNXJxu3KTko+s/6/Az+wRpz9PAbBm9/VcaJEAVuFyPC/9fjNSMx1lZARfOzCUfSjPz
iUImXZTGYwvv0PT2R56B7VTFlhYU5VC1R6ASQsOJw6dR7EVqQXmh+weP4Hid0uuGnzItCdSrXZ2Y
EeKudjPQZyqEXKXls6RewcPmlpywovE74UajhyJrvnrjOyp+RHagSCHNHJAkkuZ6FkSCmQefSqbM
9A0IUDUwo02usf8LrVQqfi3eR36tnPLp0tc69D2ehKebwkV4MT/MvA+SMqqtrG52TO9YF0lIW3eE
UQ5YPtYmgj/KTw23tD34B+lcPC9jQ67LTQEyOqTDPZVvyuP+qzmiEk0qUBMzIfyPf8Y6UhXvM/S9
nI+Pi4ANulWVv8PLfFvWSlKZ89cIjWZMq1Q+q3MTQyxC8ZqjekQws5+Zi5e+Qs6rt85gO+N8r2TU
fpLW6r+kAKwdlhFxG7ds7HCDxjCpyF4ICilPETGHMy/RV0nmMPYDzdvmOq7d/tdB1FKVQqaoG7yO
XHypEujkwEzrq9Npb47UXopsF0VHGSkxnkz4U7401caMaORwgisjjf7WICb5lr9t/F2jQykcW2n8
zgmNaCaKvJ7B68jiltoXA9kq8tdUbAQSwjEWClE562HanJod2yUKMm4ebm9CxOTugIsDcmsXz3Fk
lf3/G3fiFGMvSKbr1lCU2Q3y4OvHbnedvq1IlE22IeUC+I7z4IVK/Y7T5G2PLE3t3AfBbcP92zXV
U/gvTpyChRoVUb7qInUxDJ4C89rgrTTd4sa7L2Q70KbVbJMRSvbaR2CS7VFQmovktcv55+1u4/Qb
/cdWJ85+QjB6fT4h56fyXso71sBv9gI+8xzd+uNX/tRilNopH9X3D0sxNA0TL1oi7qk6OTwZnXLC
CFw+/Fgov1AHgYYA0f2BaBXpDUDdjCXsS8l6qNf1a12jNHmtEyEIuFosQf2mTHayvuXdmJKteScp
oo93SPfFugxA6vOmR6NH4yE7P8vJn1QLPUROeUOIjGY7ewee6n6VWXzKarSs/1NAdNA9Jvj0A1SQ
ExUBDvM8TpWqXxsGBWtviMCme+3b/5gaJ4M5O3XAEfgHhd0LQwWUKZodZ1Z4Be5P4hZ+VVZ218wj
smIbxPMIALSNFB/Y1wBVEYrxEcw49hhdyHCJXeizN2gvXFRozlAeKs0WWRkxDgyeIAp/8lLBy+Jm
xQS95d14ok+R/SeRyoaHJhEJGgsUjit4UomM8U2pCyMGmJ3Q6gP/feiWwyyjxx/8u4yDJ1mnnJsX
xzjG4U8dzvllmE7RpWLexCGm300dr8sOD+eA4ooKA+vOHAr4CReM9ePSYAxikehdXaVp8SiEku/d
7JggKU5Ow+M9IVCGMBC0YZM7ast4Euh0aP1PJlwYpzo8T+klWRilF3tPYlBFBB9wRDpsCicz90Rk
hHvkkH23LxLqsXbALAZqQ/yPFi3V1CWQPECoFwUHfOWA6IhwSFldceViyQrXHToF63fN+xfamyYP
smTJd0+ud1RlYRoi2rjy9dpTiSTJ871G0KU132PWjcFvRwc1Nu5ffI3SfLIvnHGMRy0mHgzXg9jg
EH/VsGAkiMBGPSkq3OC3kCZ3gnvLAaFFspK6ZZTiD8ZxkEN9YTqoQZcClmUkOpm5hsbrQ9/Y9hoY
4xZd5g/gNUDE9I9MFV05YS3CJEbjiwhiWRI00jMgWLQ1/Mtpb15HdKKR18nzZ3isqsSKyBrdcscs
PyIn/xFGcCuQUfgV4rGscM+Inrw9RxKTHMN15Bw79aQd0QHaLlY6EDTCbbBbIQzgdOOdRoxexmdS
EOHbtWzNS9YmtwTeWQEpcOq+ZActcmcByfC9W9UJClivU5HMXDFBoDcy+nepXn3j720XjIQ9+2ly
wGhK7DzpOdahEPq1W6icgI7YRQ1WVZIpVvK/ultlZlAwqJ9pm8tc5IrjEMwqH5Ue9ujcOkvaJqn9
TBRH7l5IS3Z4q0w4VOACOqSe5EovXlTJOAzGqovktvSFlHPwHjTBTEiEHBcpJc82YzSHtoP+mkjP
yFM0V70jn+XLyEPGI14SF5DTKw38SiHAGyorwBcMn09WBSRNPDwJKjDC+ZeyQhbNDWQCV0+N86YS
BIRBAMfvVaa8hMXjNe2weIQC+pYZ4DZdsk2MjU5QD/JejEv5J38xauMjYCHKDL6YCQXRbfd4i374
Uyq5DeW1SZYcC0T+6C5CY57rvxVvZt4RRcZzkTVPL8U1Kt7RbwCdMobzMfKdYINBg8PdTNbMuI5g
tNd/G/BjuEBPo3y1eSzwuXHw8Y6lm+T6KJe8/SKGBnvcrmmRS2zjZNsoK4unTnPZq1jSeERc/Sdb
6j9asnrIQUsFuUmCIf3UOznd6+aecLVhk+FLNTEqCE5OeW7YHCrwVl4j6kaWdv4Z5tyhLV+CQ/I6
gkiH/7jwpOXD+Oim2x/WgeuwJBkV4tXr7B8ulSxaotIGm8CeCItuVCvhOJzhrgDz+z0BsTKRY3FF
GIMmdyYUcd201fNdSq8JJbbKQWGIK7YPQIpfea7+zfRLQatADVHv/qGGBFxFYqcL7CQYW2C6ffON
E0twHY2nSitwfGT1iNRSRjOZaNtNQ1dLuX2y6GpzFcmkCyzIFwgiTTlgxiJwg3Uj387GXS1EBt03
OlZuY35WWWxpvJ6jW0aXUMubTAVudRGn6tNKRnMAwFHF/kzdPbEQEJeSwIj5NoZHhvPWsceVBVec
XJ/U3KVCeqrq9B3NZ/FBJllu2kg/aobLn8HsTc52FtLqk8Ia8xyPKALV7sB4EQYgu3AYhApEJg1L
wkoopbc4vlTohCq8ciKGEWd+rJRsp0udf/vL4bJUptH6pTsEmsjC4oCOHhfYDGU4pjpHJocF+Rfg
qvqK5h2PEbFSGOzsFWdtzU3MO7SIo3jO8PSW97jYztZMqH4zUBSgAGTR9RsqYmEaLjewSlntFkkw
IJmeMURaTmOhDlpy7SHW4op7/QIRmc3oIfS9ydbW/xXGv2Y6pZ2DsDV9LBEtp/ZO3mkyLVAE/NMb
2OGFZ9ez2n+IiLF0ZLSQbUhxou6GImBED6RU9a4LegN9DQ0pJ4u031BF2oZ+iKHsyuXMB8QtLtTv
nGW6tEDozHkAnybu5hsaWcRHc4fjNuQGVYq5mQd4QmSadTecdvp+YNhj8f/NZtFHUl8QypOs84VG
S+7WBB7a5Yf+L6ZcJXVbxMCp29vr0V4/cEo819Nz/Vok6j5TdllNGza6bL/R/VEOomybk5nwPpnX
NrkX7Yda0tL19VS+au1zhAHEIQ4YJwzjBHMSaGVs8ucm4ffPA16j3IlMxhQH6XuhnsSMT4Aw8UCG
6YFYuu5MF5aj9OHFD4xTrh15ULa8cQCYtcLBcynKdxkg/FcNAyKCap0X3N2V9GZsR/yThkeoGAe1
dCnND7CQR7IDC2H6xfyJW1WqsdP7RArY+QqZE7q1ghZ3KFwkZsSQcbnvGQCEiZflLjkwAwBmsCQw
2JXC3VIqHnAheqWsP2vHON63zRbkh6Y4MFXUOZAJXPyTqGfaoYAT9kABQm2rie87Bz3z2mS5JsjZ
bIvHv/hGM/UiXNLiVic2K/8sv+roDroXYkagGI/e+EUcCiMjZxN3RYpAIBMeSHYbziUbm6Jw3/NF
meUe9ywPucn6GSIj2PTDNqP4YV29HNHm+sSG72NZeuQbc9jYMHz9dkbHLTQTTUPCG2XjipLWBvgw
Ka7oKXrupXURCcsZ0AyOpNqHZOKdMxfmuRWV6bskJlfRDDBRY0JHdYdbF94C8zkpbl156BtylOcP
/D308NLH6mOkbqdFR1tQ0kEnX81769tAyNKxtQ6MxqCOm0JfME+SBwCMqYNFEp2nUZbnkAfA7IAD
GycMoNuqN94KIRJmL4EyGFB4In19x70UxkHGsvvaPOWNdWjG61O6ttK1onxjO4Aga4GO6K2jRNbX
EfN5OFi47/nsQSalgzxjHnJAg9fpbIObqQxp7j6SeD/bGg4Z7ExYvV8u0exDKmASZfGQ7G1aHRjB
8MUw5/LUMHGxfScbTjfM5Siq1xFRlQjKco8QEo7aHIv/Zxnd+/L6jM/KkRGs6tYwctz9uAD+Dihi
7lgQwP2x9EAJcjgyXHPe8d5z0b9wbMQruz9wtCzz9DBiMNK2cbdRtuDx/3sOeQiZPngRXMIzcrSv
APboADrsbAiR57A+EiHnVDbTHSUofCDfCAF7u+ALEMWI5ufNHT4A4gEXBwP8C01rRSXkDiE0qV0s
OER9M0kR+zd/8kUjALRjgwVqRhtAwCUPka5d8UrrAN/4xGE5mEoa0jPOeJ05tYvfl8wnzGfOt1BG
1nbmeCrQKxBsh3xUciII0Ql1tsdanzcBQIG5zmjqFlonTEjrkLvx5RoHlBWYQWbPpWNWa1QM4xy1
MBkO7chAxLKek65Br4LqYj1C8h7Sl5KQBU0KGA8RjyS/NSMPOg0Gbz5meAuNgZIgn95Hh0qPj719
TrzH4nZhhVJlH4h9ksn+0ghYa98YfB6EUI033uiSwEmy74tm5+DYiza8IwqmqTvqiGe3Cvv5xG6d
5ERExufkyjhaIke26DdbPygwgQ75MdRszs3J8wD0gwZUh+YDQhf7F0BXDVXncorCBZAoQGgjP52N
GsGiigASlAacgy+aoPwWjOM48gGYEWqELLjN7sVbHx5HfjyLfis/f4tAWIATh3tihtJJ2wLmJQTQ
fUnjEYAb1oCnmgFRaBB8MOvqSRb8rzcrioOX7PFQ4DRi17Dji3VME7FtmSZDlQ+CwcbEDV6lTpde
cjx167EUkRwiTqIEgnEfOsSUC2NCElA2hxMl9Cf830EN7sHDRQIXB1HbX6Q5+w5pHea51mlMPPDB
Cun16enX+QUzOtQfpK7JzgSkKF6pLxko0QV98Io2CuapanPnrRO/J0GLhI4w9mkLYqqK2GdCB2bW
wgAvFgLk8bnounMYcKFiU2PMB50SVZhMmeJmJrcAdgw4JuENU4KR55ack8JLBdokEK3ftRpmE/YM
bQcTtBTetGRj2hvtw35ACoKhbjnX+atSibhKsMtlLt04JdgpXV6kuh/QofEF+PX/iWEAYWKywUFe
0qJg76by0DAMnWSAREG3tZQedu9pjS52DsqFvN3Oz121eIu7r3z2VY2fuizke7jgon0c7ZTF6tlQ
0YAY1VcmXy39Z+8hjnK1aqe0h77eyfZ++EizLfZg3RL24FH9KpN71n48rY+Z9snqHaXfiDEk3tL9
IMy/p7Y5odGgya9gQ8cBMVym5PIyNmq7G1p+7vZhbEwEmfFFvvNN5wElQwKiUzM8/a50P4SR8eSV
DHPcxywnhXolA5P/X4l8t8aL/171Z57bzlra2Sf6DqSwbCimO3BwZcd0/s1Zp5E0Eh717qBs6bgS
P9oViwxIg7p7HRkHOW1VTLJGAEjDrgZwwbPa4Y/LXLYCvvus9UlztKsFkCFruFhbucrkd4QfszF9
0/+FLwZzwmKgPeQldzxBDOjINPMAbpkp1dvrCOvN5c0VTwpxhd1rCej4SNbCMoDMgr3okMzuVnRn
d+sIpfaNx+6hb6Y9WDafHi2mWE1WA2RRumL4Q7T7GHetfOAHkWZAiWoYwG/T1Gy9ka8By1Y8BUhZ
WC5JDZQGk1guO6/klPxHTYG9bVbyzpr/iT74iYg+kHog+iDsqKjd5s6rVD6AIsha4flBKsCXniuA
X46Rreo2KDUK8EJkIR9okKBy5ZVjoazxAeNgvGakvf7KCAg8QMuFjZEIigG3LzbGhcMMDicOycQf
5q3nhGPD7T12iBzrEMwcDDNp8vk3CxjfPt4ubvjIxb6Mng5u+E97l7ZCLk2wE3mN33K1kZP3WhLj
elkRUn0mcAWy6fnFRMRXBuSMv7Uj00RbsLfzDuaUcYmcJ+gcPoZnvj3yxwGhLWTkqIuuWu4lHKNL
Aqji2FdJUDGV059AgeEDRGakBJvUda1Suerf4uSr6jBFuoxn2Q2XYITDGC+D9Drwl9nMXKmAqrFU
YwCd3gRW7YcrflkdYnSJdYUXw38f9n+gHm8BGyZFo7MEeWFFiCXQNqNWtmsZNKYt4FBcnknpASZB
hGhQzotnxfRns63isDxmbJZUaYfiv8x+/0trrNpl6o7j7nUY7J0kHyLCVImO47ngDeB2LBPm3rVd
ueyForL6xnND4g33J0J35il8ZIiEIOwBRsoDAQC5D9wdBeBWHW6KnZTvGfCqBaMpP6dG1cqgnC1H
i62caPMdCAtDA4oU9he87Pxisz3jDSACaA0m9afNayd1C7eq8usqf3nwsHu8z2Lf0zl/xUClE+CJ
bkWEdV2qTZ9tapNQI4EG4OVHe1ROhEUFXRF0JDomDqQ8vRB453L3L6WKIFpuaA4V7jVGMXaO4c5o
wZhe8IUlW0lI7H0YSBOL7NkieARklly66Qi+xBzO6U+gCDAQlCb0Ly+FaZ84H4lEq62iQM1D8HOx
60Ie8keAch/uGT1gLvheginhgY5cCHJrC/ZG5tR0Zx0byEL+yiiv0x28VwiCaRDGs9VUGtLNnZlw
jVNQIRVzyr6eGgndfPFV9Y1gO2tb5AxI247HmE2A4rnX3ubjSollnnZWeVikGg6GbyxaPWSknf3L
aa050RyXsdsWlCk/aXUH5OCcm/aP6JiTrw2dOXF8iKqphvu+OBRjTgDheWZjCcUsZzvJi3xdHLB8
2sNp5C8GaGdLrt1Y9WzjLVWxLJJ5R8dWeFWVe9V/hs1XWu51encjVidphdvAhCq0BEP3KHmPqdXk
poXmmu0KaW9UhN/c6ESVKRmCpeYGswD+9qp8oPe7Gj6U/NyKAiqHJnhV9qgvknr/oS9VnXq1V7Ok
+pdaaxVcpHJps35x/hwgxZ40kvEWmzjKOkRTQfj8rwv3cGOCFzXXUUbYOwFZHa3j8xjHgTXnJZLp
7os0T3OtOsLdNDeya5y9mynv1l6pjvnrDOnQvFssm+M9Rh2nfyrZV6p8VUjJr2l6tpNzVp+eOWUi
h6nd23wh9I09J64Qr33hNeCkaIfnHXSFnyd+PXoSJ9abRc5uujl0UH2HJN4/abhGHpZ/PxNH1tEx
OyLDmAsCK+g++ioHz3hsTagK1L0W1RE0Ts/D9CfBUlznSz3b0+BHQzKouz8q9AX8pASWEaJag0CB
4TArnGpAx2xX2v9xVs18tVjSsyc9AhNLcrXGhyGjk4A3Ev4C3IbYOegHfjMUVOv+gChKxkfIZ6IR
yRcDAYKwX+FSjZk30o9NmWwcPNSAkNSOrzkUehPEQGBMZNVGo9ZB3iTGstUCCDxk6O9F3NKNt3g4
1r8+O8btvtfeMsNrpoVEpkppE4GYzi2Uw9zkuOLo0yKmpuLIRpc1rc3mLZHe7JAQRfnzOby9/g0c
PdnO7rDUcfom1LbzyQqryPh4n2Q6OETzeZSgTXuj536aa6CUDk95gxH/5VaET7ReqHg4uOICNarf
jv6w1NOroV0e+qXUL8P4btXnJj+p/VFZjA/ngcAuW8nRqpH5NJYNW522NBL0eyvpS0vnKNWl2qHi
WMeJVyIhnhvmhiw+qdsWxpaS0VDf1sku78g8BhYB2pxpLvwQPn5QVmAUNfah7n5YyeP+bLJ6tWv2
K8AVchT3pMA33QaVuB2E9W6PKJSzDHJDI4yRFD0OM3pR8cIR1XgWEPVvCBcE0DczVZi/w3yJ9TDB
l8xYMc/CfzlP7q/2DN0Glz5LIlyHGz729f+xdF67rVtBFP0iAuzlVVQl1SXbsl4Il2v23vn1WbQD
BEHKtS1Lh3Nm9uxC7FO/5x6dhvly+ZPQ92vtgsLWWv7R8ZBiMiVORyE60D3AXy6/0O5Dq6fTl0CN
f0kW6JnM+4Ckpj6174juIQLCkUcfP/x67EEPY6wH78hAK3BbrXbatBOrnUHkWIyCd/h5n7eVtCFQ
W39tn6TslXnxzzwR7HxPOv35jWABgAmWum95zxxME7LqrY+u/NLZjYWu2TtkVTHBMa6wQmHvzDXp
a590fo240eBaY5s77SoWxPV8AWcLWB072vY36Kz+OqoWB0W7msg501tKisGUrGvvdsCxMfgIzihl
pQHCI1AXFiQgosVXjeyJp+FJDayqncyvFDv4IvGsbdXUDXqXQvWQQf5ZYl7C5loMGCXwqN5D5V4q
9165e5u4/vKQvEOYSG+WfpVapzcfFo/TLk4dzdrl1+k9d9WrqF+04GwERwIyGHXlAzmj7KAxWcVf
d5GT6gDxpcCsfdt19Fsu2dx9e+Y/mkfdf/fLNwzTPTuW7PJzNN+zHM/MfYppZ0tyRx0fXvnznn7J
G9Lh8WrfURQM0jlWwncHGb4JX2X10OI5jCVotkbEXEvSSiNI02jHFbWwZLcUuprwNfoL7TtUdsJa
W1L5KGoFPj0gvHDuzJluEb+pxvpV0FekYvazqP+M42/H4lbZ9crOAwE7WwhG7LLc8FPV8J6kV4lf
PFyW9UyRybkMV1F394ardjeaQ265dB8oMaYDhRDVFCwcNFi4LV9RRyNHTWET0EvKtwpBK/05hIQL
jgeYhzEJAxKQe50e4+YjAsXC4B3EM/5UVJbiODsdVB7CzIEfgg001BQ6+n6PC32Jfvu4bL9HVosE
DnpYWt1E9cWs3wL9Tevfi0MTv4qETPzU2Lr4/zQG8OyqxhdNwye6wFuR7C5cn42L1LIEWapXfmfp
HPMeyNCcmGXnB9Mxh4UV7KcSvucs7zZp96RlyFAMi/ZXU5QbJLzW4w4N+V9hV6DPQuX7FY7h7oz6
7DdWZNv8XvIjBg716hX2kV66cbhDEIuaLsZZGOnduPF8XG8A5q+NcFWNS9Bf9KvCTtW4DOo5Uo6k
o6o1nHDcCZZ8Ad1GY56s7o1r5Dc65dUi3iSC8qovrAZvVybUQyweZPCZnxiLYVpaeiCyzqNyDu8r
qSzk0aq0nWSvmEwyp4b1B8ztjNvarI/YLbS6tyyaZcoakii09GM+7i7PFftgFW4yRZaae4ho/6ip
eChRXymp2sECUQaL4p2FrcPIr55Qckg9lu9/CTVxgu7bNnCYIeNNgVRwENqVbqwtca1hcYKDafHk
3jwr3aVvzsa3Co9M3nbCRuo32CE8CN9MoOuHS0nfV81SlLfatwA+xX/PGqZ/lubZsNDx2jvXpF8i
9udrVWL5aIn4Kd5aVd0J2slZFX+PFofB1N8lFDcRSZ2hm37yOCm9MwE+0OcSTDsHjZbRxSt0BBuI
mKGoboy9puNATnIIIKN2qbxtU0DXw4qBG1Suz0p7kWHRwhSEPHpMvaVuvvsJttF2MWzkmd5JYeeP
f4/ZNiTsUL9U5MdJ1j+DayWlAyBKJ4OyoF+65h37gTgBIwyPZoYrCtm0GlGiLWUWYvevzJKug+DI
qBlX3PKY+ToBjueF07oSDz8cRN8Zul2a7azvGDqNthlNJPEL4VzjE4Z9m+A2GFJKlAQXUQCcG27N
e7v1q1trXHS4EL9VJDTXsURPtOM9541APzp68hIpZ496ezyTVmqx0g9/PEgW3U1EoS4oVwJ9NOND
4n90A/LGGJQD97QJJxD2L9ENb2ZRRIBEppTT2/5rwzqAiNaa9ExDtgk90iqHvoiannorsjexPxBc
PY5JzHGzEO7vJXzDYuabChNEK42BlWBFOL/kAE+YKtXyVoVOLYorJTgaDcna+r5n4kD4OjFGBrb8
VJQVL5grhn4rogMknrI4qN0yqR2rWgndDbErhc3kPpMQ6VCLBLK3KKHEOwdasPQ+NGoUrG1v/j55
uql+23RIZM2ykFGbr6HYxd5ZrK9yfEvlu2S+LMP+pVBeIU8njtU49RxX78DY1wZ3IPqJ8c57UCM1
gRP3MWQvnKnO+u7lneG/SDwcjT1GDiEqCOaRw3IrRvI/gobJkuBd4lVzD/owIRQmFUiOpXgPcRYi
PBxfMfI9gErBnoOzWiExhhRm4hAXEDwGTQOnzhgvM+tfIxOz963AYKmU46t6TT9FA9PCT/K+W9Q3
swLhwFvtEcEWqUsDZR3UVNxON9KI67ciYWhDVC4cJTlf4wIfbQQMOLoLxi5GCP+CZXfxxhOrBGdc
NUQ+ohKqcQEhlMi9zti8iqKDegQ6mpBg32nAEuds08+2oKTDZHOhaQLv9GJ6V5SFx+BHJJbcnCcN
au81Zs3ElTItRVJCsSklsFRjLNCKdczyAWjhEBuXrLuYq7o59lisewT72kb5NOMHbndVeFbrYxSt
EJ9FQLLtXRTt9I2xolS4C+cg8Ce/OwVrai+8s7x0VSC646vpees3/o9O/m0Z7iQSuWJUwqmr68ue
m5ErpMWY2QMyr4JjsZQzLEbFf8QIa5804nFPjB0MRhB6CLbh3sIFNMa2N9A2ZFPVBIz5QCGCsWEQ
rB5g7xBouQkydOC9bwtuJ30T4oGpg7zzs61OFSSQfgCsNckKCc4JkpLwOJ2b3qmEzSQfWwMr1U2A
azWzahbuWzxn+AveUj5H48LIFOM5xmUQAYjKOTRlLqicI26rBk2MfglYSbIhIeEKwR1YTvGQ9Tu5
4VJ7Ib6cGkzpzdQzdzbmJWF0kbH2rHl4+TZa3m1MIdoYPnkA14ljhUaGMDWRRAOzdHWCCGCjwuxx
4R5GCPxuzF/FcKQq+ER1P9GMt6k7x0JDPcxfKS4GNzXwC8qSRcOWu8TZGbd+aZ2yy2VM0Odg270S
K7i69GhPh2klmkh22aaWm07FiPHmBe9C8tkQlIl+uX2vtzI6ltptIrfUHRXvcZvuzgjdMncMWO3s
24k0MYCeHQFigA7E5DS+U/iOquwAElH6kPP2XZrvffE2n9XeUSlCh3HTswAw2GCvY0BphQXUGqIp
xP53FZBsHNF+4JsP7k9o5xt9mYkFjPWPDs4fociKpEUeesul3qXsg4i+DrACOw1Qq9rt0jcRLOUr
mc1ovPZQC5BurmKJNcqnGHwfwKnB5VVZNUhNkpUVHEsLz3V2B8OpZ9yIVvxm3Fmd6I6iPYC0Wyvx
aNqI9zk8cbvuraXCil09ROyDuOLmyqI5ebvm5YTcR7wrCmYruDRwOIgMEqyrCUXKXEP5zdKrBnRM
3HyPm+BLP0cz4aZ69KhCPG5ycSvAdvkRLsHCfKMB57/mvQSfpAuJegLlCDoS3TQ+DOC5BCPxLE4s
59vv+as6so2BIlBrUe6l0lzQwwUCLhR4oGvFQixbm4gXj31JdeWsZAAq/moU9qRwo4LVt+ZLV26n
/MLzFKebFNAGNUXwEmOQ3C89ID/IkQaKoW1PL8cAVe1SEfu+Df1D5PiEOEivWJsY3S2u1suRvffw
xAwiKu5APgniHL6WrwJmTmxkaaBNiUKevIg0dB8m/wrjgxG9sb6VdqvnqwSjoYIr3poX7MXbqBbr
kDPYrjXYJ2huXSaG1leWGhVaQkjJacle+FKqaTefAoYFRpVePjXGhrEiDdbcUoF1DbG/tRyGeRXF
FaZHTssUwmALuSpzOHyGclZopoANaMa42rUYt6M56vgN5T03h5I/83Hry+YCLbVvu5cKSM7f9qQx
AfTN1L1jxuqKmypweT7VAYAQr3ooe64IRniU1Q0NEC03VwgfmMHQ2aPHZucH8Q9Rgu2Xn/NzLc0h
77xNbAu7bdFdYjZX33xnSoNowNibsB2f7++KQw7qTWlS1zC7wx4vlE2bCzZhMJTykUQuA+gEKwRG
E5zZ/7dQopyNRHmp1RXDp1i6+xDotEc8PoUbhRhPmpSS3bK8CNaGvqK0USi5eF8tgl1slQpGM8ph
4xNTGpuHWAvwh8VCyU5Ii4Mvw3y/tqDHEv8+JB8xdgUdeqdFysPSzhZOlggeuuchDdo7UfElwdaN
//X79fqCyr0s+SwUkcQl/HrQSQ5nXQqXlMcmImMDbgg+6vj1l3zCBAC/43QV4yiAvTYaEZV7EUHA
vB/t7e96q7WHlCgKEbmmw1NGnFfLJpkdB6BTuTWqVWYdxtkp/mwVF0u9Rto1Ku9FeR+bPXn35Yg7
tKPFvJ52Pordu6awWg2P2kDsGm1+ATQK5ZYSouzoBZjRGhqYDpHkzrHjcCOSC3DSJg7ItkZAXey2
ucbkg1/XriaJZ9m8JMbZDN/jWy9eS+/d995V673p3lPU4Kuau7zbLY13Wf4Iquc3qXEveXTvyxun
QjbeBxo6OJL9RqeRjz8D5ZiBS0MA9fZolTfDSdN3zDwRtJHejX/kjftINZcebYCh8AWeil6EI17M
uhElO4nQBPMzaGopX4TyAl93XK9xN6B7ddvcHQRHEhwTxJaYVeQMNrSfziLJRpHOSXnKpJntX6AR
u9MudRlElF200TWnsEo7w6qL/kGmZdIoiuABIg1YfU4jm5PWMXRQwVkNQ4Qi8kadB2BmDet3YpSr
PZ+SQoQOSDacYmDsfwNP9vTup8DneNCbTDrsHlzPWjU+vssX8MACtK7c9lRXpb3ziIMMsM4ZodXX
Z+0uRIOds8ZO1c08rTA+sVlAIVmliM0xzL/z94j9bcs6MD5IXF7c0MQqMMlvdVfUN3nriv4+sfZ6
yv8+KPHRbI8RT5X+7PVnqj9r651rYD4wb2P3mnV3nPhMfP75WMhIHKn1L9yBCsZcBrSkg666r/Lh
VbzyvqgKVp17fBGXwl0/XtL+VY5sk/Ref1sCZmygy0KBZDnPQ/jt/mjQh3CExQ0QMhK3l/LGcImZ
D5biPPgwkdiAoBcrNji6ZesK9Je1IxRVf/Ft2mF5C7CAXspXnSiLYpPBZeAmM5XDKzNmHd5D/RJp
Nu5S9YJeRQaWBJPg9nwF+SEZAWPDCwNmGJyAR7lkh3a+0WN1XWmf5oDn44kmyYR+vvtzdCuz7YjL
JN6BlD6IDpQEHdyWmiBDu/kR8XPwVylOOP2zYJiHF/9VCM8ysI3w2YO1IHpieCszF5+qwjr1+dk/
/pn8duh/ZFYFTiM4HFWVf95VuPGh8hV3Uw1Ixj9sPRGp/1a2E+mo+McmXAFZe2vFjJcAE72CDfdu
OwxObxDie2qyDwZDPXcSH4ELjeUMFP2VGSV4lWCbREwKdy+HY1evKX+MhZUPY9kZ+ZocU5VdAAHa
+kEymYRnEIVAxqhtO7crgFgBbH3eVoFZTVsGL0F2jeDjs+6S6IicmrvlJlTP0XofEywpTvpMNz/g
2E2KyELG6xdq+ndp3PvhWqaLyTyUrABpqn+3McWyR3rRSqv8s/9dGAjtjgunhH97YCnQslBFwoIU
GrszY24cw/iGAU2HQ3qhv/B4IezygxM7E/GZMcAa5sHD1BBa5oU2wf+xZLsrQJIWDUeK4Vb79Efi
DL64kIArJXjzm3zLO3KRMCnoyMk6JMa+xgCRa7V36NLNeRCz2m1M1YZpnSLuYydnnVM+YYSlCfGA
VnqiDWEOLkXIJYQC8BAsuXn4HIb6FAwImfidVoWwS9jL1ygLHnr3pPViZJmyFyFwkRzJ2wjuGSwS
y0X7luMnStMMpAV6VJNfyHbJ7NgoUrfXouoWD27/htOpY/mwLbAxyy+AW+1wkpuXMnud3ie8bCF5
KZv5uc3uPNJYQPHydZhIILDw1xpoRQzKkG1wbWWDB5l+xVJM75a5ujbLTxp71ib4LbKkM/gVrTnx
UTXf6L2o1NPsEzetfdAxMkKD8RiPp2I6Iz4btE/stwCtKBo0ABS72cMRtZiDp2LxxRdSR6RqtSzY
sTTtBcSnEl9nnynGseHI9NVJ/3ii2McpkBfYUs35mNaBEVoyZhcvlYwUecHO0GSZBSMIbOMS9bcG
Pl2zhpLQnGmOgVDlFPm4ch43YjmXrulEe8pASLPAj2xgR/VPfinuV1JPQxYlFqao44GTNl4LgKUI
bcCBgzpeWRiKBA5caYCMejMPXMxdPI4s3ejHaUYa5ZrJ35h90S3EA7rFFQeDYZ+PhCYTvLEymWfs
sl8GYKshuQQHOtoZE4CYMO2CxiH02tgX+h5giBhM2BUmD7y+Enmh7YWGam6Smbd5733zlhm73Fpy
rpM5zAGEC6+SbcHOscaRSxEuPGbygTcCVh6UUcuZZ0elc5mBU/Hi0c2ybECMOcfCIBCYUb2/Eh+I
P4wSoBGRsKa9Zopl+cryqFFXRH6WMe6k99g6DnwwsP+w7TVIXtm7Srrn51jhqh0+zT5ecJhi6Bgj
VkyOxOqMXtAikGc53bqUx6FaWJ0rkerGY8yxQfdc2CzRqhrvfkeEAifvhzVwBQPFboZQ2C8jGpWW
9Dnq06/3/ms+0hXuGcCBRYlMfaACBXwNDRimlss5owMMgXZgzo04XTlxT4tuG/jHMUgIe2LFFbw9
tEU4LgryGA8t3yU7l9JF4dfG2be12blqwewnJnorWnT2utQJ+pCm2gIXpT+RP2dn8iCuUWuBi82H
JjVvGlLTZKDxnOXiH7lHzimVS9snjwrnUn6jXmdSm95DNvDVqkVV47N+gIZ34zBnyMT1LdhPjNEF
G5pkXDKkVbg94C2WgBdvgnA7xEuI4UMH8eDcC3bOck3ddj7FnkGMkKNdBIeh3wnwIYfvHsek8auW
PwxlYR5ZIlDwgVparAXVA9w+W6lPHb0CTiwIJnrIdzN+kJCdTkYZw77M99zQFzNShD/AscVDuuXi
hemSHp0+n4ba2oJXgddSoRXLMYajZp6UX/+2doW8tfYPg3eQyPKqt0Z+iYwd7m0F1mmgE1y/dPhg
AgSY9zYz85pfHBSBuQdwqR23+HsmtoFkAVk4G14euYBkWdY97GsHTE4XJW7SGgf4iE64t+QlO12q
CDVr7iXhdEQPXmQJPqVJN+/DGz7p9MXhkwEmGx5+u2axuWJ7AFJaQdoJTuCOenpMzBPNJ8b8QRvZ
AtS4BOibwC4aevo8niGaCmCOCjc2JgWCbJMNe+Wqgya093CmlE98W4BGHrjZX2StLHAKzGE0Z8cw
XcnRfMrnmTPag83ABdAf5PxN0R5yQQ6/QAD4cTqBm9lVBEejl1334nYUt1YNsWMrWPAPNl3H/LRh
E1vi842ompULLI98JSZYWazIhKTTfEm54vp1rqw9NGn4KU2bQt+QAfJnHSf220Kd/4IbHalbZqjx
qxM/6+Szwl0Lz4Np2HdAc1S/7g7zDI4UgXci1icupDbtCHcNtlmxLVhtBWsfV4OgdjX1wAJXUTeQ
eCFbYgMRQt9tVwPQpYH1Eg5FxA1BotWbd+iQSAJY60rt+kpmLP9CIjAk/6j9B98TGqsRlouBxru3
5TOUEla8RgHAC0o65+khcontnvkGvy8vgPP+xsAp9Ce1go8Jy3sTC3AauVpwTVvAeEIJ4sFyBjwj
jAflOtRyY0XRlrfn9OghcSJcgRMNiYBDFc4ZTGsgS1ceDxQzvE9jyXlNxjMcAATxFJYZLORCYUSE
SDBgLiYt++Qf9wXsAQNz4jmr1wAO2XAaZdwkcHgHbadFKLOjap1j+Jv+1RxO2B16T/ZCRbWbTMy9
Gex7FzgCETnFSAlfBvNFQDVGvv16FN7En/CnhS2C352x5gmgSAaYE6cnxnE9ulXsJxzubB6qxgC/
tssKiRwtNT22ztn9Q7SYuDNnMjDPsFmdsCqlWyGPsz1Zv5ujSj120ZE9kRczb+0N9FfzFyMMwjTh
FC+y+iSLBSyiM3gAOBXwPN0w2KcpzhNc98W7EOxRxqvPEUTV4hm1OfWoY7wzUNiAT9smQ7A+zZp1
jWwDbIiuVn/TirvZvcAq4vEyN9meev2n9gbY5x0pfwPj62jXRrtuqXursfyK838JT760VIZbDAvf
u1UjVro3Mb157bWJrrD7LLvpNlZ09VUnwst3pZBfzmsjuzc7ca/Im6Fn8sMGl7YEbiCfsX9FSw+N
Z4a3Xfy1XdARmghTeVDEgdmYAkEQWD0B3vjZWVOuRvCStDa/f1EcsvE4ELCIj7254Wi0jAEscWyt
AjaHh0IHwH6c7Yts2Ny1tA9gJFn3JkO5o38Q0j1gBYUlhkqGZTTDIe/Pxn+b7w58gxK4t0wbEh83
4RXpuZi/rZfYWXqSUjjoJ9hOACazK2cNPoJg2Ii3rU00raOjIJS/5kLK/Yenc/bKryMSddbkdwWR
AG0f1Mxm/sTYVMGi8fF9sLbsM/lzskpTvMe3lLncF99pCqXyMZ3CEu+IYVXzXehDevUh092PKNcZ
Ye70kpkA+1pFGLGgH1c6EGJM0R5RBSeX/bJLenWnXrN9QAG2575AQse4025c64xNjUWCx46uQxuP
rXX0J/bTp6SjTWMZcKolMttwBV3mW7hUPG/4GHP6qd7c8kAFvnU0QAvycwutbBGWNGs7OgcsWMjK
lLBxewm1tfeSjMfAYks971ZhUUF/33nZsfNXEetYXqXfEIaJsYA2m5PykmPCueB7mQW/9xMPU1ly
CNGVNTh5HOgP9mSGvpuUM+Mo1wlNG7sxr8Jn0K7obq3z7+LaBE1iEsk8zDzvYMGV/pJTlMBAAc8n
nmaYFyRPoeDPTuzcAlw4UHsvaZUwSK1WLOTZeGNMbkrE4EmvU/Uo/A8zehOdAyc8R2UiHlpxvno7
HF3OKj7f4jn2cYc6h+W5FnHuOMkQdSDu76V0bSHJ9V0zdULkoO22oSdeVJWjmBDfsSnbF8YhT2a9
oteelM9yozU0qFcMfNRbr95y9VbF9xhTgIX1a6dMYBICqvZg5DsZo/jSCUpHHB0t30ZrjJwi/loO
n020zp8TuJ15yFOikrBjkxW3tDFbiIdDYMBePhLdSe5UiSfuKdNILD1Z6imLTirR4s0xVY/hIZI/
0vYdVBMg4jhLsKD0/l4fGHNDlsGtHFUhDl+WdQ4y948K6vlcJXYjXQYYnRPpIei72f0SMLDikuuk
Zjvg/Km8dcOXYFuKnfoX46Eaj6J9NNOb4L00tFhXObgY4EnNwWLqoB+gfyjJQqjm2x9aBa6jxi7g
mOIfhEEPZg1QcnC+wM2eyIhfiBrGgceDoV3V5BbdoxrbG2ayGQ5oRRjcsNdPanTw66P4zF12JKNH
Ej3D1Td7cdbJQEmsdT3V7bC561za/+ZReDPppoArK+8lmQH6MDSOvpEdHDY0xWaZqZg7lpmWuQus
XWLNkIMn4uW208ytL23lBIPmjdJtMMPw9DV8z2atNuvMX4pPBjrQhzZyWPXikIJMnXIJ5ZKdWGun
Mjb4GCqJ82tyy8oVQsbGfZ669D4IE40d+D3ExXA80X4DZmK83/TuUgOG0XH7GSABPrOHYXzIT54G
rAFANRkJ1XFXNsWSHnz2npVwbgUqh7e2MrNX7mhGLOhsjFhcGgowDOzNi98vw4kkjRm1oZ0sxB/q
6t9kw8/gzQKI5oPxQm8BE3VWI0ElcpRyrohMGc3Y2OGclTmehZhIYP6t3utPkw1MmOJNtk0guOMw
gASMUZDiTftWL6vE2/Dg8nJ1iCjAeDh9/lpP09vTMZisUl6Lr76iJ4CLapYzJs4iguuzl3f0mVrx
HIOTAeA3kFwAEECvA/wdEDlculz0WMGAeVflMtec76g+pYCbO5/bvya3hHAEioj+QqNaKMgBcQw9
KncIjckDjCtrwNdIdoN2f4CIh29zuc0sNv8ra0vHXMN5im4PvoufjguGKwg9dP6AKxR2kf9a7+uJ
EOIjhuttTub6ZSoviKOil4ygwP5Fsl6K+GUgcLm6h7jcyRuaE4EMjd1YuJG1LaXt4G1yZdN8B/Ds
cnoDrVrBnycMSVlBSaBBrkEuxEsa36rwRTv1fHqN07DidLB7R3bKTVrL9yx6gT/2a5WT/PrkNL9W
OcHoJuPs71IrTq/MrLBeIk4Lf6BtSRuIaRWG5fA81vqEenzbYLJb7CRtF8k2xsLe8Zn2L4q8F5Rp
WZv2smVv6gurA9QgXcKdY5nto4DbgimoCeEX7+IigvLVLgeYCJwEjSbke0o7WzZv3BCiAEXhGo6r
7qv5ovFj7sQoJ09XwILcZdZZfuqAAxAQGBbUx3zkgqcFTeopGBhs0CtefUIAK3tEld5/Dc1pBB1L
DgXJBGxnUM+wmFMP8bzfnCEeSoECB2EZDbRzdHyjDXQgR48xc2BraUsWu0DURnXiGQAoAouZSRhA
xsaa2Y0WwetZmBT2fL5mgdZnVFz0Axtm4xeeaKeddeusj55eq/hOJ7sSz4ZiCydzXOnJLUxvhX7t
9KuJAKC9+t31qf7U7V6I93UBd9YNTRB9Ju0KC21656wof23TrY7N+JaxnF61mBkPWnZnZg85P5XS
rXih3j9WYUCAAvqZCHMoV9UdERdW3ZkGMgG4KnYKZpTHCUEghbdylW+f/C8YjqLLiAb8UXOvL8BH
gN9BZKgV0N/8+CZTudjP1seSp9ckQxoFiUAdObJOBJ9nlIVVDguY0RhSEzBo04iLGqm2sCPbQ4wO
fEueEPi6jOms6Fi9cYzlpyBcBox0nplcgzDGC+BGysXfth65NB9/mB/7kd3eieIGs7t4gG3QUOiF
7UvvoHk0fZRYceq2dPWT+EOdmcG0/MJp4cWNkBIod/RfdX0lfgHKBHUe26z2B3gQR6rZLWoYFmLS
rV7Fp8+lM6yb8pF0NzowtVvOv9R4LvxrSKh8Q+NZRB3XVAwF8FEBa4pZikEUUCogO+sn3GKTq1Av
pUBcAohx6vPVRY4fqbkGNB6ZwHNcMiMbcwhMp5VdxRCYIffOHU1dhmRfDntr6c0sh61KjB8UpZ4+
9862WVDOg0z+s83+m66Gfol9iGnPM/eBIbvp5lazXMHwgkLEQYbDh+F8s66hq6UL3nzRwEruBAkO
tCxDBI6dMNIdeRfyvpUzBABPvgKgl+505a81sadwUupjHh/ATf9IZZwRGilDYUGPPdWM0zE2k1B1
aopLpV51WPs+ppnv9FU85bE+G0wRMJEwnS+JmLBISg0OZXBIAGdZ2c71L1bvvXCTbZVEne4aNRdZ
OpULUubV/kMJVuZlwJicnXG0x2oXA2Fjaz6ZQfAeM+CNENCJQUZ2XCJHmIFfqFoIjtsZBgRS9onp
RaAU2R27UxDTcvlHV6eUy+kMp2k3jNUAqDg0kJleS7KEXkBXQMEw5D9g2lWA2xYXahM/L5NfI3rl
D9G6BcWFM0qzyTxYcTrwh8U1YuQHzlwprm0M3kD/8hEqGP0dAwPhLcyeU/LBJpENSZXNu7EkeOX7
R8epu4TT5zDL8zGinlGvM4s/eSRn+KrBA4gurKxi8ACtvcTBaV5x81viBCOxXHFDDLTAYujm3/7i
f+Bt5ohR5l99/MxxbQGUgdphtTsId9iJo/vMtpAvk5kUseLahPfHJ9tg5oU0al1DRftlp9K9s5MG
gwJRLKyDCSl5ixX4b+cMBT6hx8uorHMoBM1zDYi8J4URAv9fCqMvHcQcWnwuHdQfQ3BixUkVx0tm
D/r8N4URD/pa2lZffztuWhLIZSQe+O0LlB2mMFBFty1jfBC/5vs/Ua7NAEWsW/LED7HqhBDeXkhV
irWdMjpe4QyjI+fbcB3ESFic5J+mHiUVO4xNob4V1qskrb3xms8cKcQhB/aYKUzM9vLdoW0mBga+
N2QBeffKG8a7JbIQYveqX8CnOhD4hbSDRDvl7GhWBXryXyw1QqMCRF0tvSetFHoBj8lLIr8h4w3x
cLp6ataHYnx2y7b4HrgHyMJ4WsGHPj2N5AnmUbKOsln76lD+MAioj/CSAdpB2S0B8vu+YufcQp7Z
8mzCZQCDY6r+a1A4WJQBEHWKFIkaf91TsnfpovemBTGKZR8GvRlGkHOvy9qCuAv8/NAM/ZFjJVqu
/o3ubMKLoL7y3GNnQ4s2/3EoC+MqgHuzYKrnwwB5775I6SOvRCOGDSLehh/Lc8eH0fPoob0B4JmZ
OG4kgArxfvF/KK/K4tKa7/RjbzDR9PghBK/s1mENxEyHJUu8WbHDBDwAQ+1zSLsaocEAHbtkXtMz
yBfmh0pYRnHJRyxxHB3ABON3ZWFVDsolHjjOj3KDxAz2wBQ6Og1e/EjeEM34S+TNVHhCRDnLdIXz
BsvLv6hfdNbQVKqYZLsFnoQdWwLPt3vQ+u5FAH0Es6fmaBCMyS2CeL7nAgQRVWGczvSP1qFv5Dhw
GqFysuUR3lXM3W9legiC7fiWYX+dEDSGp9keEmqRE7azEpsjKz4BcwQgvPPfhozlLbVp3DCImxMr
5Rn/5AOACzeBdYW7ByWfpQputGgBucbwITB/G/fqwUjPBw0m8LtxABMIfqcl+iLNZedfYK7/BEpR
GDbXrTZjqtlD5z2eDmn6fwxKO857VtpXQNcbKil+5p8LIbaObBpyDDRDAovcnroRPdPuw0S8VX2N
pv0YKl7wDlPtRbSr5L3JxobVRDy/9WLmUvzDD8ujn3KwKuwwpXShGkgDxDLX4B/ATt/k5E0eXkZE
msexmOPVIa7PcXxpckFoUETnVD3B8/CuFMi6OavBiQ0nnooBjFbrQKe0qj06yqOHMS7OpqQ8A6TC
2sbLDn0vNihzVTTDrXSje6Qqsp3shJ3KviNalSSGKaQFLGiAWpQJv3g8ffX8J9l58xgCPNKuwEHA
htO4zQgQcslwNW9Oh7V4pE7E8tx0sM4C2hzOmv+K5aaIWZnDJHniC6y0gOzC2u026S8gF/StDFKc
QJNVJb6U0HIT1kSJDWLHviappQXaMmhW4StoOZvy8AeUf0R4umN7GNd80oREskDhrV7OVwrtSElX
CN7Ky+ZLxnFHvyiyuhKH06MkF2fu4GDlMxKil8V28wdGCEkk+H5iZLCp5wwaSFUuDPquepAzgmAQ
ShjDdj9tR/pxY8u8PQLYbNjZAMEnJEiyzREPpXiYyBwlbXQ6ysZy0r+sryh+Mb2bzuqohpwOE2Am
lVD5fQVxBPQBB0qJgpPQo9Jea59O/Sr4Z7U/RYAZTqnf4pWfzCooq5phd5ngjn4bFNtOxY8E6cky
GP5J/T/f/xnEz4FY5871YMcqxAVgGIC4c+wQo+4SBfug2bgZ12O0Tf+C+IIFnmWT3O2LD/xook0Q
YHzhEtsy/sa2qNjbdngqnkesEZvZkGqCmakvCNjRx2e+gNyWlXcP89M1oNqfDace/53rNlmoWKjm
R4Q8zbXHcQ7k0FhCVwA86GWnz12hcVhLZK1TtA4VTNzqKVPMvZluAKxicBklWE6HKd1Hj1S9TMvU
v6f91VBt2V8Tid3C2oL/R6ruFXatJe6D+eVsJ5hGmzTZjMRhtiwAXK/YV9M+WpoyTwYueXtt3Evj
vhvnGALksA12ooQEv6bC61rW3ojArkWK8bs+PawEa0iMOGWCxDHK+w0mH9GW+U4QrkUEyAusA3/N
SRvzJYzfZGCRf3r206n/xvwHVpdyGf1LW54n4SS+VpAv6kPZIXB122sRsDTet+kxME6+eR6D26jd
yuqlK9A+b+lrVpO/R5O/L84hPgYdZq+7T0xWrllwDoRLPt0tf4+ngum0issfja298RsRNOiHMT76
q+lTyCFcvviLPl7VRG54yNbfx+49JDyCslusLIyLsFiR3bzYK4IbMdG4xPYYtaswGf2J6WjA6cbf
kuguYmEXzYJ9xG6/dicO3swkX0Y/eL9X2mOwy4HL3OW6Ze8e+TxsLGPxbyEVqUbX61SKza06em+R
DOd7K48roNJop5IpKS8hn8mzK5jdFkexOHbCQRIIG1roidNYu8HamfFOwKFY2nr/8XRmzW1q3Rb9
RVSJHl4RMkIt6m2/ULaT0IpeIPj1d2z5fLcqVSfHSWwJwd57rTXnmPkyUz1SBiP81LsZjiJWl3zd
xn6Z0HhZldNKQqerrmcV2v+NpNFfI2MHFp+TVF8awQOIlfoPCQuUelP7qzSSC/jhMCI6vxAryD4R
+FEJo8q03fFPZwcEM2PTn9FdIuv41DT0z693DieOQlYSYDLseluBd8BENG6KUuQnxaQwDbTsyHE7
PqTjUByT4dBlL/YfUQKvqAdg/2AscG9jhC8xiEjhpkSQRYF2yWffRvGVecckpUm8NkHAlSuI2nX2
UxInEV5J94ho193s2qtgmXF3/BcFr7fzvHhvko+SnEzxXKfN7WFDYr9q/Tm6AAJr7LeqW0PA5+PO
+PA9je8EZ5YXrfl/w6B5BPYxJGHFneIPM3+f6pvGyluuUInhJf+w+o/SI9QA+pEBRm7wI06/t+RQ
zI7SdIyw0U3H7HLPFmF1eQxnjRIU1rYF9tEx61uSXhvrnKZnUCsgO7Ie6yBlAgFOgqTKpVf+4H8E
8QLCNOq8+J/gXhQbrOAPdQe9seDgnhEt5iITaHe+J82hpeX91a5OfA3+6Tzlnl/Y+tYg4C5xEOiN
/WaoYYRxyKb1BRiboMad7MT60i59+soF/ZtXX9nGQjNypX0nDg9wb5/bmqGFsVUN1DyCAAVwTr3E
gDqUC6FaFoLWFHvhSYRY9IdnFwjTvLa17nBfaQcI1lJFAx3/1kFW9zhRAZXU4VFOOS7i6dSwLjxX
sF/dyGCw4ZJ6UuVbhqUAwEyaEPqKzJQoCQiN4tJg21QZgr4SiX7MOS57YA3N8n6R8nfcn8aqM+iK
r1Tsr4RykQOqLKF92Awrl3CknrwgOg6cMaF5tYKy3kBmABMgIgtcmFothwCnW97ngNKajICgoMVA
oG3Bsfz9RaUiQPs2JL9l1MkK0PszuJHpwoqDFvEyvBeIK2X2BnIVQgv8nczyoE20OD3OsXIe4uNz
BaatupMgAA/OeXI24IRADoIA0NDGOJjb+/stFmKSJbDLEVyEyKlUziCHABsAXAUuBtJKugTY2TRH
/0TMWEBAmPDWFQGAXR5a3mnfMhANYKmtEw41hj87gScJWYf4kQLV8DDho61gDiaWB6BQwSBS0Ctd
Br+kJ5AOWr0kNigdHUB/j2pbj7sZk5M3+/GVZZ8zkZIJiQYmRQM4eg4YBEzZj2Xt+zC4x8c4PxmO
FX2l3ffjiXjZg+7BygENF8CHvQXGrMlEib4b6adlf1V3FxhzbaK5xSe+epoOyFc4QsEIZwVkAW3k
jfFHWozKibugwxlqbMhklKIPgqvgArb9mVk2iUB4M6niXhxAyAtNeoiJawRYGL+lN4CfRLwJIC6K
ILd9A8sBwHOGjOnITSoTv4cZ60XUkF/MpJpPDi23vfIeP9xyLS4r8SG0OMRQI7XeL4hTq/04W8Fn
GzjNGuuHCwNkQCkc3rA1F+sU+8VfnL0jxSGyGQCFa7U98k/rFlzdWgLxQYFm73Vc5vh/acxhEF0R
j23r6/iLK9KlKPd9aIz4lkfLr2Z+la8+HrEgZpCD3eNVu7QuVEhY0oa9TXxrOCnV2ewvugcwimxU
Qqpy10lplo279r3Q32FTzmiWmiKbzGbUxkC28NoPseggKCZZNXJM4sRE/liNZJH7Kj0J3JDnyUdo
M429hjAL6gwF/0aBG/96yXCTmtEBNTVqx5Gpc3IxrMs0lxlHp76ZsvsgpvLzzC8yOOL+Tjdd5U1d
Zec6dnP8cy9OiZzeCuN9qLe2OW95qB/zHIMzZ6kFgGYuBnxtLkZr+b/xy3m+IoT8AdBe/lNqoRP0
2PwJNok28jLP9spDbHi5vpe0vYmKsuOAvufB+mYthvtRR0sdqjJBlgKeDVsUIJby5/ldVauCJC82
TOwFKlXMe5qyQ+900kXzrQQyOVyDmtSoGQOumXWG4mG2WPbmoRpk3HvDRmOOx86h+VDbUGUQFhL+
EagZGnb8XYxTvuGqAGbOcnWCkgl3Rx23QFcSIn4/7NzDPT5jyA1k4x9WeP5sYghNlh9mOubMOBw+
clsQHRlBaCtIOk80y9mWMJ+2dpXSq7XVnc4dKx/KAhI6JqxJa3KZBnujIuL6DyIgo3AiLTHyaxRO
pV/CTnO7Bnim279T+PXclFOQKYcef920n8p9F9Lx3qvhvmKvne372Q4pqI3pbPkuDycqwaG63rOb
ESPlvlT25WlfrOEi2ZdQPdfS6V6coqVtYTxY9gSuhJ7dexFSyn4+nSsEkwCG8M0jm5+odtG7LMMI
uuMyW033gxGdZMLW29PjNRs1m9PUnMgSkniGAZ9X/+EOgGBF0hIylEF6NaLLgKjWnHj019EBfIr2
8GHu8UUZ3TdJXwyeUBFgPireELOAp6uw9jDHFguOOJQUy2OBIhxZ4JMQga3YdajwXytF0b9pxOF8
J8COBQ2RpElJZHBhjV4C7TTY7r2upb1ISMWKU8MvUo1sP3Ay3d0H6caqri+UwGI2VVwe9tFEVYGM
Z1vYa1JweBkhrFRzbrl5iQXG5+VYZ1492EZeOthGUAI8lcxw4DuRkEC7hHURsgzviwBLr7pVM6ey
zgMiH+MAeBI1mpMs7tVbn2Fm/hqzH6bFz0MJd4ob1ToU1iHOBVY+SwOw8gNZmVjcaPuh5i8wgi8w
V8Pm48riCiHU6MHPjlJUb4LxqBXze7/gbwNyIz+K6wUcqx9dFmnonjAiSRKC1ja5PlcNPEX9YpcD
iebzYpfmux5nyDUJjZzn+qeZvYOUJzruqX8qjw+bo418EdzAkqqAiZPQQSFTFSBMHkDjfyExTuf0
tNznnCsBZ4cbDkNyGwhauSCv7aCdx88NnFSoTZKN6VIgw5U/5BLBR7u/q0c7fvuFyXMK6wg+++CY
T2hngwjbxNK64T7S0bTTBVMF8tsu3LwCmPY1scmE61q9QWDHiAUMHiHUXy4AhDi2DdIeNXz7NRis
uAjs5ih7je6Q4UQAZEV3jDoYi8W6l9YVv1m2/Yecv9s9DckLtClMWRGSIHGckeDazrm1Bd3NfIPu
BhyzjIMIWMo/YBLgoBBmKWMge9NBEMZyr63fAWN1DlMjqAZQxt7N+jSQ15AG6XBNqkvxXeFuXSTD
mT+Qx+NMC4AdzYa57qDUZDCCZJMI2Elb1P+QD6cM9exthzWCrfo/wSopsyqyVXMZtz4OwnKvTfua
nKXm0EaHRg46aW/UgGXccaG3vpb5prWsOmZAYizOaqXH3li4fT9XN0RSyxVg3F2mbB/JdnLrYwxi
wkn7FVIjDPlwXb67+zHijNkKs8uVniR9nHRFO+Qu0VP7Kz3FPNysDkV8DLeN+Y0B0uDN8Il/2eZ3
SXeq+TGaH2U+Uz/K55eCyp0Bzq5qt2q+KQS1dhXztMV+Y/iR7vz/eDNLVs96ZWVrLcP+tE5duQ/6
Pqj6gBBEyXpD5xUe9O701C6U0TkHsJuafFBHUyvEJ+kR6I9g0njyRBNh6iBJ7gyfVQE0pAD3a0Fj
MpVZTdXqPq4ostmGZq8im22ITs1wsFyJB9xcmHdszG+kZS5T69AOBzU7RGnQJPsZXAHoDgXsXUc/
6skZth00T3iFrG8iohTJlQ9VFCG+ceD+pv0BXvz3yMpSWDNd4/OmCFoj7lOPMAnJ1wDzAiSgoy/4
Sua8S0Q+ka8WD0TPM2VA++cM8GvD5QPMFSlAtBz2gmtHGBti9CfTdI4unHAZ6zdLDWwO6BKQKKSt
AMjhF0ckieGTx9kVBT1HoscbuW92vWZTBPelPJmRB7l8kOlCAqXn1MRJBGTyxcahlQN4Eomj+gHC
mYFObnAlqIGAJY56dtJex6DIvpQ2kTjzrIVSeO2uWnKM0qMERAm73z0Y1COQe9O+WWDKOjc090l0
ZPelzBpWPL0p4duGD08zZ2K/eDDLo7giBgsmK6y1H544TnYRgW64dlldLyTcSpwpdlP2SgFI1nKx
gtDeccCjkZ29cQKFesc5nkQ2PDLo6iNRMMz2R0BhQyKoqcAD2fM5WnMO6BGDzOuW08uWg+zv601U
tNcL53l4pqeqvPKTe5la0meVoTggTE6g+KT3PtuSAphEq/TV4xqMDYBPcgVqnl+Qyp+gk8t4pZLU
FJMxtYoWnS6KYCpgNBnQIuZa+lN6+WOnpTu0QVCZayLSn+CaQK+t8m9uELSjrK6sNcqZHL7XDwYA
y7JEuAMc91YjMSE1D6MWqPE+7Laka02K342+jTTvRykPIUZEqC2u5cpYlnxEqRS3tfGbN8ubBO6n
mJ4lJEdLhjyQKu3Ez16hKwWIt2Y52l+K/jOy8gFW96oac9exeBz1co1aCXwe0HxqRFs/pLMDWFTT
T2UUYAwDNtYJPRScUajm7a4qriItxoe6Skq89ljOBoD8HJ3obTt3+8gZADrtL4N6EZNeWnsaj6y6
JwCCbE5H7BvTMW1FKkhTioTN9PvOHN1e07udE3gHWDVHRzOWb/A49RGJvDjRNfdFfMsMSPlOnTrW
gxCqH/35J+wXEegWiBTXMMUDxsjpqgve0Zli2bgfxcESibkLeDc2z7y/O7cOhOTZwYy0OTFp2NDP
yQCs4QAsUTJPDV5xwG5zughAaLG3KQGbCAhDziEUrJSYpve3BhrAtyrmbb+2x62F7bwIKCsUmsLh
tgQEiOav3Pf/ZHp+8NCVDYx6TrN8GxC2bEf66BJSx8ZcYNONA1pGGsuI43HyrKFcEZx1sPq5wNsx
cwc3m3NgONzRBDXQkklX9CjPDbyj/NErEphlawisZ6D0J0I2tSdzJ/KbOAIgofJi2UtlD7IGosZ4
Xo37DnkoXWj00DeqSi36ktpv4wfS6Bj9lY5qgYJQQMbHHqIQLeNl+/RiPPDqPuWwAskE7Tk1PclK
Jec+Cr1R2ZHuMDxoD8zrRERlSgi3GlrRy8mjEF3RvV+02FT5Mil35KCISpgkF5yttU9aIVV9026q
fwIfHwoAp8FQnNULj7UswodmlkdeoCzolBkdYFBh0mI6zj5+HyqONcNjMfGOLSa/kFKPj4FQLVey
STFccIG4qcRhL1Xwv4ZOnJ6A6pKCqm97QhUXKVJvylt9+mD5BmP55Fi3oBUgsTZwgkW13UKgBedZ
cK5HqOlyC4oHaqE5qgZOhe/CwpvKhyk7jVMwsIFcdM736lXObs/FRu4J+nFo5tCced594IggUqmN
4REnpi/jB1y1b+3PjKn7m/rKagZcSazCBykj7YdpQqBwydfji3yuEJi5XgOLO/SF0y8LlItFt8CC
1+NS6o7/S8pBRSOkzk5PkbGUCZBHDwuMZ/cQA3WYNRzS9za3bXUgg1qfHSivSX9jhRd7iMCLm/J5
w3vVcHlCj9lpjuberT33l3khhfK3H5NQzLb0YxY5xJoF+xK9ERl4+P0jv3v8r77owW3945humJ45
LvXEp2IlcLRa6AsSVUD4hs0q1dc37nG6JISkco/DSL2/302qYZFDB3+TSIh+hl4HiZ9IHKQrQ6KL
dCFxgOSWh71V9oihQcW8auySGDVmtenGRuX3YhPrYOP8HJfjD08VMFWW3Zm1bZ7IHxzSaXEGptsR
fRLWOu3Idt/NSV/k4qb/FMY6G5aJeFzUtKjGXWLvhwYsvqOj4Xii8nBZKdnUaFckKXJV7LfwOeck
GsWUKoJUCrgBJGz6YrbqMHzAbQsq7JLVjh6qxyLQDyKtW274QVs+LYeGzQgG4r4fR/GCTPouhBtm
tBJYX8YdHzZvHBgKr4uyh11vUrC4LJ72ugYLyG45gRFV6mUnPk7qETQxdEnz+I3HBEQq6FQ+1tme
bvWjdvM1a0xrLLncRfPGbd1xWcYgaenUOdz53H0iUwZgH32NMjqWw5odGghrLm20k40Xn3eOPGXa
xrMtGzz3B1+cUTBOfvaY99xbn3xY+uyDkwFvkDxLLu7sRFQVnbcE1ccCCPgDfebrw1PaFcxsThU0
S/ggkcoa6PWgz0M2xeeBoECkKJnNUSvPw3DillDOFC5/yO4hcxaeBY8KHTQIvJy6bHT0YfBE+XPR
aWshxApJn9wazTutRM2J6EXx7JDgt6mW0pUzDUE6EFlJQExC6kTAFyJ7TKWOWz+wTpouDHQSw/ED
YrQLAw5PGYd1lFLygawTTi10/zR7SwCBCMwiHa35R5Jfcqkbn3shNl3IeOhVbQemOo0w/sy1caAz
9iCcGilAKDpdsUxnkxuFiJPM/qoVEVsSf/F0WfwLYtpxiDTo5Y8mfM7cjaIvLlk5BZN8YMqffj6L
NRA/9WAROZr1Dk3EG44a9dWoo1NE8gYxsER4gfkjC5Q0oClcSKhWhAf+OFmn0LxM6U35ITfUkB35
0HTmXDEv8ZVLAqgvJRAlOoL3I4StBSiZv8ntdzrNN8WVuFKoFbT5JjwguIF+iFCRyNbYRNgFOOTe
tG5LLAo7vcIhgd4khhtY+xjX7vk6fw3eEnvDfKKb1zmjVK79RrpvgayHZ38W4S/Bj0lXd4OgwhwD
MzoyIcKq5IDsxObK4Z/NlJUAcexAv1s9IoGT0KThUzk3KH7QFckLlM3ALtANCX4SdPI7ZsbyAEsm
xl3MBYZWzvOEDQCohVA3Ib/tf9B0IAko6VM0eAw+may/RO59uC2mHbPbaQLhtWvD3dPtx9N4P6nG
sUmPXXswpX1X781oJ7sFj3iyML4km84Simdka2tp2jQFiZCXCK9dRRjf0tSWaum3HsJ1DHULtLrP
J0W52/3AAQAdCzkPRRryRM3cSeXhaVBeLpC0Iq9FsIwesPtAW2FxfGHkLvRo0JRs0Ef4Oyjd8X6+
SA6Yc5AlqjK0Sx8aKxAS4SChLPwsZNdAm9ypR0wC6AmeCxyNOO9RfcTKH/yrFmYG2LHoarBxWELG
WIuCclbsZHp/TIWXEqXL2xMM2n2n9K5M0836C9sPqx6ySybv8qlBluE1j2U5mThF0XSK4f16HLdA
AdHD8L4wtoMTxNeHNgctB/pG4R3lGHBfYOWZ/DJbYcW14N4mkEiumXQzxkX2JZ3k06PZYMkuMyH1
miPHG5D8FNYcngvyAKIdeYX3SRBXKnPJDJqQKpt4zBPGjJG2rLL6dcgDc5gpK4RXwBwYvTNylo1j
lR4N9aDVAUFfnd/JO73dWtZaWZQ0GdS3gam7wf28rHRqRL98+iAGcfyB4zDYPv5K+RcSCd025irs
MrIzJYfDPM1Kzsbb1EDswGuP2c0Q8VSHdtHeF1LUzoHx28E74gRUOtyRTEkf0gZKjGztUZuHOLQL
VBiojzr92142b1gH8y9ZPGJ0oO5LhOj3YfNrDBTijX7N554PJyQXWLfqxQO3loeuFKGnCRvUBFgj
aCMujEFgKmyvxQ6rmM7pDo2pI4t6R2iyDWsnvLnuIKyRxbswI29RQ2IqGwNEQDhp0LDEOe0hhyf9
5SRC3lFTUzBj43AxnJhdEN6ZfnY0r/nZ8aUfbjxmXXUeWK+Va6xem9jFyhnKH1L0VcVfavgVHYfp
85l/KuqHVH10VM6ongZSatEYbGdUX+fqKTy/aLOQtyPtTtojbYA364IgFa2tDQUqXboI1E+IplB2
ogPBO8o7xDtqtHA3Tqi9aeZOXLULxmHLx7RAaiq+BUwLqS1QCXLrJ0gAowV4Udv0825VQU/vHUxn
uIKs9BSz5qc3gwlCcsEhHINeRkuen57P08ThAEd2tyErtFHB2GzDximyi6Gek2qthORgrLOKETuZ
MmgNV+jJ77nf2EuuerOr0+3ka18oGtCy92zWyEhT0p2F3TLJPWb8ronK8r5o6x+31/7U12ZkcifM
OCZxtR6ScmQWvGCUei/dkZWtegv3Hz9EoOawZlieUnFI3KrS1oq3hbbB4xWt9XGtR2uEyzkSNUga
XlIxhnqbWi8WSpklc/8hSMND8twOl2Q812Rkud1eH95yTnWtd5+8rloC5Q2HJf10/Vs2tnG/q3V0
arvnzPHl/EBfL1HWhbQ2GJK36zrlaLIiTf1V8jLypZeZyW9/s7kNHiNGDu2GLlqVu7TsgC550oIo
LA11J4ZC+slk5dEORkKHx7agmEaeSfGsV6eYcSrBjkTMMVWNakd+DVBV4HHmwnLxjsbWm83oAQ1y
vGdaIH1V2JG7BHi4yy+mCDDcKcdx9UTg0r5HgNPPVRYJ4K6EfBQgEcLjwWPyjcB7UVSLuD4ZjwNZ
FvVz5/hP5TLqAb3je4cGdUcmj8Focx73b6rgvOwH6zrdidsErr3X3KLDWxLEr/wXosR4Zt9LL3WT
lZ2ds+fZGs4Kv8BMNyfq6sY8dEvwVYdsOEgd7sA9bWCGsJTZsrKMAbST90NFBIUZ0LjhlgUeE4Cz
byQB+sPzPVd9UaaAcaPHILqo1U16/P3tPt9F3gzduGDGDF7bR+qJAptMU1DtiA3g+/7N6afRzFAr
zwIEY9sc6zYaFI8WGy0his/XPF86NsoiP2nt59B+3tvPsPnsWaRcxv10UHp9Sz12hzxIAispCuje
/YckatEREzSv7vFB+5imCRMpMr1InILWDJ64WjKaiuWLWp0Ic8jmz8oToQ7fFNvsfU+QyZU3g1wl
McWmCtOqzw7r8P04IdmgTxz/cC+QwkBYDvpxoqXWaekiXFEswCQOcVX97ELRS1xKqdxIDDVrkbcE
sf++YRrBnSWSUgBOAGFC389AdeQ8y0RQlCoaDP8GtDMFBQV7kW0jwD+vqKMGaEezodUVeX2LdYa0
qmkC18fBnM8lfUe3UKCx5T5oNQi7C1jOeJ9/u1/EaE7Hgd6/tLQXyV9mAmW5qeU1VmhVzCeZuG8b
GTWWj7W7i912gVhRaGsgz+Vcyf/pI62v6Ip7MploY+wxNCokYYGeR3sD6cF0tUNKXp69y8t9U+7h
zVfhfqiCGb/xQyyYs70V7vBhau0b4WYQY6MrqtPwgtIVVyXK9qf0NnJwsjzhKAb22SyRg1GHABdV
DqNy0JQDS+uwMKTbNN5QM/balfDO2f5R71BADQlnYaGASoQcwwdqaO7U4iDJR2U8P/Kr2t4y+V1O
PnjNPcqCgP5xZASI0OgfVxo7605JHQ1GfAJic0+niZARZiGKT2AG1Pg1FWjDeX9OOSARroSH7kjh
o2+HICfbYYaOfiMyGOYUGBQbjBl0tJBMtpnILXp288Vj8Mh65WDLb/hjMiA1XeQ19RhlzIWmrEGP
64+dnO77FFjMrsqhedNVBuwU0I7u+JtO9dxoADg6tq0jgxjUID0iqB2VKfP8/GYUcwUms3VlKDrJ
i846W8rp7wMgK6cDGLOvRBseT/I2Ulabdt69Vj7GtPTnxoDGY4oYXfnMxaAJwzpVNI9rD5cP2gL8
Nbi6nyXOcgAyHpHIjGV+Oyu8Z4KDGXEMmxrgH3jpZSpfzOqUhvOWE1zldXi52ZQIk9im3zQxiReZ
zTNENgQxZ2TQhv/dsNytNNVp11Kext9mcshnBy4rYVsE+j3e6JIyJVZnF2KCmjUTZioZpydyjkEa
AId5WF6Qkz1wZYXuXV5Xt78ojLpqgUYxAiYEMQ7p6UI/0sglP7XiLiOvj4WYBm7xzeKUqgysJzKh
ewyHwqOpHrPHloeXUhlIO1la9IGJRhbbya/0MYXWDXr3KYbQtJAmsE9rWl58Ij+/ci+WOuaStIzo
a6rDBoUb11gBL7EUcWAEIlZe+aODy+HQFgx4Q18ROISaMLp0ubyw4Ik/+Z2tak6B/Y5ILZcViVmd
IYTzc6UnmlxES6tgitWdluxQ0LCvzIJgWk7J22/SU4QASfOfQlqmzd6r5OM+e9fjj/7GYip1Oy4h
7Whi5jJLKDOZ65eEVqe7jqVuTzrvE5kC0z51zzeGzI64jJKsKF0JpKl15XU68MBifWuD+OJufAX8
sXMSzspSWSCi5x+QJWeJJryYrlewsOI9zleaGExSmOjRKGK/JD8p4Q36SGRoUBs4vl9ZfVSwoolJ
/gMhA1pAJ1F0VXlsmIm+bs8sXHIwrzEK+gTy0EqM1NsM6RG0LxBElZd+y7M5d43P48Yi+UwPVbxX
zmIgw8dDB5l0lIlzutPcGUlueBnTjjAzItqs9reV5CYMPFa47R5vpMei6kC08puzw/REw0O3ZrmI
4UrAAZ9IyeYusL8MH/jEmFDJrhigknjK/84CbmNST9IbhH8a6nSGG2tnxxr+jr2BG2zBeIfZSUAY
GoNtph1TwcLTdwFXmufgITmcFeixsmwQ46YwKNYDpgjiW0O+wLuNJOdx4GBPAqjZBkzh+X3M1fbV
XR0uaW2TlkMrJ0aYjlH+padKp+WNsKDHO9sRLTm+SHVeMw34YTZg0bqyfBqr+d3Npp1d0t33FBx2
90VKBcHTzCLH+1WCPsb3vCWtuyp2Ypko9sU/Az5l1C4G68s4M+PmNmDFpFsT45FRt9pZg8Edv1Hn
cwk5UvFUM5xnJeX6UI8wT+BGx9wArBTcQrJmiMQSgSfucTDvQYcdHVGRjVQQ54qxoTvG29LLn1xe
DeQXc9+0G5oj6WzbhltefI2EGu/NzXI44Vv+8GAgJHGqhopCPBMyhgEVS0iTbs1QgvWRc16CwBGY
3QePOCs4r4ibjSmIZfg0Qol6Ks0Lmi9EaXQ8dHqozwU5bNmcLGg+OPrNKA5JNBzgKmDr+GSsQFQZ
NxjzNoZxpMTm5bWyTmp5LcKbzmgYwevpXp/b+qylF4ZsyHwYzeTGuug2EUTApfrSANnkZWAX27TZ
JqNd/XRn2SamIhjXdbTu1VU0D+WgrfdGtIvTLT1RnADWHG/O229+JdIiMuwQxnG+o3mHdk0nfm5D
M4tAXSL2SF7tFhoIJZgWOfGs/Lfc0H4KCUHCrx0KnVP98Ih3ZMzIlczntK14Hx6m9bDzKswqO2aV
9PfADdM8JI+CZqhCm26cY/PZMAoyY+jNYrSp33lKNh79RmzwPE9Kec6dqDrL+E9OtiTahnc4AfYu
3pGwxRSPFpOyZ4pVLR7RsR1OeX+pqmv9xF3zPpYftvIxuIr1rQ5fz2v1JXUoJ938HzkURQlJaa+P
+2gWxBUK6iBrDgwVvj6y53oy1rIBGJaDxBwzbY6tzNohY2QcPohrQ1wtsixlWBM4n3YbefVww1PI
HLz+qY2fZ/MDtA7HXbO11E2kbSo2cefxXoJ/pJlAZ8hcNv9G65J+oexqY1IR5gVSz6UGZMJYzzCX
0EhUN3aEpwXlyabd5DvDYRKrFmsmMVzneWuJQOPJhG+jO9aJD2IiuoHGX4h5/5rLYgaicDNyzMmW
5rS0p2U8W5qDq/1oP71y4M0qs+D2q4PTmYdutb0YJWM1GB1aobxWfkQ1LaPYrfDf0Rqh2zvumC9b
nfjmRQaOx0OsT6XIDPnzEX4Nbqb/GfQ/d/Ona38M2yN2y/KjO5hjxGkrXj/RnLx44qoan56+hOpK
ofgaPyspGGgg0wDtvxjaFOj3Xdq6ETnJIUukM1dHkbXdSMGTz+n8cHPloHbHu+LWpYMmIFtWGK9X
SPqIBeRuTCmkNoqyIZIL2fhL61c2ZDx6AfcLNyLvTqF9f6N9CVV+FIJNzaE3X0lIubZo1kaH0Ui0
0Z47xdp76mebbEj+yrQF7WzxbDAAb4+VfbL2/NTR0cNFjaTLt3Bj4WPESvuD+2y2Isy5hHiGQe2b
Gi/cKGznyrKWICzN748D2gAm4AzhDAZa6BdhrIsXxxr5w8XibrDGnTr5PFQ2Fx8bKxonr+dQIVr2
TK+iTaP0aMK3OqSTDdOGlBfeYwuEmOcwYusJa5HdyEv1Ffl1KNsADjEFZ0rM05YI5S6bMgUIjo0a
0qK9LtiQsCtisgZbj3/ljybfIIswAvsNKGU0z1ZHv5xfA9YBASuxctekJVgfNFx7sd4vsNfgIAxJ
NXpB3p5jkGtH+k91uPj1aSv0jiUBo6KdUhcBwP4IhinmHvxkHbwODwsfDWNYFNpb+KTjJ2IydHrK
5M0IRp82+hCO8NfFPH0+DjysO///z7FNFPZexVlK5vbz9jAQbzuhvQMV+JVPu/BQZ0slEmFHJn3y
ZpvJ2zbejjH4vM2IzfacFfgQjo/40OKIbXYl6Tva2qA/vBjsBZ2TVn2Lcu8XVNUYXtqd+ven/fWo
f57an6H689lof5Pqr63/seo/KjfD51R/9Pr1oTOAOOZx8JgO+v1sEWIOoo1JENrVZonu5xe1gehP
bXwl5SP3pcavYUKjTEUARCx0C6TRBxGrAd0Esork9Krml9Q6kt71nk47usslNVa4GxbJ4/jZ8Yz/
q/W3QQqiIwaIYVGNtyy/PaY5XUplbifHWYQC8IB9BNqsVXNm3Mb3jUr9uVfuu8rcl/UxMk5acxmY
dxi3/E2Xv5/TT538gcFVesW4McyNhHIBrZu8QN0UU051+249qfsZB9Df8zyA1ldiKWqwDmpPuEnh
j8VOavIECznSrz6o+oAPVtD5H46hFTySEy6bvfb0E+IUaG1pm8Fayz39Vl97tbJeOU58IAwETPty
x9G2ULMLdJA4mIVso06uXcvmameXmXSappPUHrooMOWdMZ/VxGuu+9mGDG2j35MLZq3U+6Gsjoh5
2hvl4Th7T5MPDYT69F5qt7t9lZhfExO9uhOThNdeQYzoccznnRGrx3gQSbcJZVcSSodf1Q4PF4Ni
BsLsTybHyZ1GDSRsMJGwb9gq4rwl7gg9qNOg0PZPuGEeSiQqT3uBxDB9BF2yl0Dx4A5ZD8kagSLn
Egopjpbtx6+wtUBzhsSZISnbeEj3mMmNhqFNY9qxYMwUrsgZlFlox13xL7ZPw7v0ibg1etNrIUpi
SDmQM/+H/n+YeKxR5N/RnUA6hVIPG8VLjoe2hFq1n4ckUORb9bmRsL69k+lOUmfPyFLoVki6iqDv
Cv9XBt2B2BU0US95IAfqsHDiGyPJloH05HCkw2mCtoHiEqQZx1Dy0y2XsyyE/t6nwiAe9IHGb1g5
LEuIqRCro9DnRfMNUOQ/GX1Z3u3xQWLkRwEr2nn02w6FY7lJmPs3axKkfos4hBcWyYL9AXMDHcAm
ObMuUm4NIn4UXYgGbchHvkr6n3RfstJZD6idtFdIr8JlQWIovRkUu1Df1W0kbxL9OycDh+yjOX+T
9ZMPQ8Q0opyZ8+Ei+hLlMdmI0VsDtKe4smAyox/hB4JyH5dU6mv+oEIj8IMQgjBGhqqsxXJx/R2w
ywf9cWG9RU2Gpkh8mCQqz2DzlH9Yr9m77BtTcnQtrbU30d00jhAVtEriyOmpfkf48myP4w/G6Tlv
jxM/V5+ML6SKDKtrRo3jntkf80cDKZPYIaMzo9oGs8K8Zx3XD7wkece4HpWsrdFV3o42aVF7kiWj
/O1Oug9QF9l1OM0K5aW112SHLRVUkXEKcSEY2L12NgGsF0bBUYO0/Kugp14dZjKhDxzm0htnzd8h
ZeaDDwu3zo0t2vJwZs48E86D9j6MQdEe0Z7wg2tXIu9Pvo7Ne+4YBIwD+tqH1YEdlzfPzNPoPI5E
0t9q0aMTG/2R25kLipddsNwuXXizQPgwbeVMfdBkF3nCtHSmA5NuHg7QHtGiQdzCdJztc9yzjffz
4f6h8M42z2mbXkfePV/H1IvRE2U+QqlxyUBWe8n8EdsxGaVPCK9JW5CW5mvtismr2LwHcZTTmD+q
GwQoGqZoRHv3BSPc52oGjshwe2sHmNpe6XQ5OGWDzBB5rQIDabj8opqQmBzHc6BHcGnJWtkrKmoV
hJfJgnUFI4n4CNSFVW45MhPTWt09BIQoYBP8cVQlVn+aLLJHlgTmlhJ1JHoKkD8a7jLYIZbHoVNM
eHOH/nR8/4saPjEvmFlauANjwCXUnPL9dcbm7+Nj70/UhSP9iTe6l2gDQh7GOdPaGLnM6/WwCnKG
5zDTr54QLfqLRqoZFYQ5zsUomsXoRlnJeyM9XJU2ebljZSIU2v7EObFBRWkj7QoWHKRIE4H32r3J
nzz1KUgRGGOk6hwoofgYYIejHKCGeSBYAu/i0nPimNOJBMQFFysfPjkX8U6SOSsdTkLqXN65duJw
wxBfppXNcU9juAN5advZ7MEE/QhVnA0PxaG7hQCGaypqYO3YWSS6uRMx9jiJpsDYgw8UPTLaOWgn
Syzt6K44rHRzblx9Rye7YuTwkifeyRwwUaUl3AbzsnATJmxLM/YqslRRPdlEugptfolMwfCyZIlr
TGKsW/p66ee6H9erNl6lRJm+Yxu1Y3Qy73jmavtqJFd22mQL37S/9sl5hiKx3dcFYgghbUB/j0xM
JxIJZ2Q8p8WWV9DLA5TXurolr7hk0cCY08p/4/8j6rx2G9eyNPxEBJjDrbKoHCzJviFsl80s5vj0
8235zAxQDXRXn6pjW+Tea/1RuS5JxoP/HVZ3zLiksd2E0oPDJaZETRbXBRgIGWUwyYqLhqREl7In
1VIvD0168IkIQJlEdhYqFTIYpiUpIdkNp46jvHtkkrSoKJjrP9G/xG+Wdh3KazpeCE+jUu+eSm+x
DFZ38vyj1h3M5ykFzgZHPSvGpYKeWlTv7IvMnazIgGd/Mn38M2jBuPajOUg9twP93yySvAshx+sn
+AKGAjRCprnWCKTq99++ssZTjHI6LlgkaDhFGLMv1J0c7oCL9ekz2PsdaQNb39qH3SF5nlrl3BgX
AB7znj8fjTkdEzi1I7IU4xQEx74/ZuGll67aagReVh6J9F4RMUJx73vWvUNVaOBqwXs1PmLnFoKx
rHAZAvm2L6sK98yfCphi3g7ACxMjEh7FIgthEoRrlDWtfB3Jc1S2rH7ifhpLcagjBJ4gBkzIh2F3
enkt/lRxMZvWSO/qiG2dpcFzlXx6pOMZtcufFJnPkNtTPNSAJdhAkVgh9eI0q0lZ4RCLXdZsVkzA
SVzwyK3EWV2Xixhp1G7LAcDSz4GBNrRmrSTYkojKcj3n69zdtziIYqgSfzcQRILPCJ/61K5dys3x
tOSHTN4HxX6Q91G4e4Y7wsJaXASbhFJej6SpVYToOFinpStPBtu1sR4X26DfeSaG5v1IuF41HT9L
/ypBMKgHnpPnSFfSxdTfYlyZlwhw37uO8a0yd0iruBpKOqT1liqMdYWUfWFwoaDJaqZzjv82RYyn
sDGFEyF+RBDXpwSiLQf1px2YW9/i8A0ZFBJoNFoptbgIE5EOdLPy17PWTXAewHSHh0QEI+kCKKTQ
eaEc/gCjRBeDT6DGiTYQRH3K5zyGuSDDS+HHNHknUdNFqKtpdjOnISVrB0TCbe62FRQV7NsBY7Tf
CMdm/Ka36ybaxzok2qbKFsnLhBNni1LjaDgE+Szt1rVOdSTnPDwcz9a61lZdS/D7XJqiTw7xVbxc
npUDvEq+NSAylkyiZ6qlmbxbqHjHHdpP/oTplqaL9xUJp0F+/CsUt/dJ/KNsCXpvbCFSow10Iwgj
Pi3+WjXcAyyq/zJzCwMWYVUHOrWmTbjvlXlAmlu7eqCDErWwPtiGRwgznwqNunOReSURRcWdw1PY
z1UwwwHxGaAR/VPcnLvUeCT+53NYANWtKu5w7gzPtZ80+Ww6c1PcFIHGtMgHj+bzRlQHog/7DZZK
l4m8JzY/pMoPdEgRtc2kSHX2hQpiMtnJ8yOaQ+8PsFeYx0lBJdOFwNubRh6ec1SaCXVt9exG5ild
cjf6sMj/kE/smwUZ2ShP+HIxRnS8l8SIKhjlkUUQTkeqFuQdwqYSyaM316mLIuiKiIeA92phJ3ME
DzaatAqbRzyrUiptJzrRn/lOG/bWsLeHg+QIvqyWj+0sQhVEQmxKgMWZbNhndQqDk68cRhwCy8qZ
Ju9EHj5lnghqyeeqA1KMTYIIvtTbWtYO4kW6JvV9UB5Z/ZFbH5L2qWiflvwVXJL46kTXWDoH4zkE
n9ozIKOo58qSjykG9edWHCsg2IZb1TNGXPDypuElWmk76QccvX1B5iUTvDnnREHIxiXB7Sk0tT1y
N/6smm5TMl+xnIcEjIGDINg0EQ8JFyWySwF/DiuEX6Lxnu6x6hePmBDluwLKwMD6RBNONDIuAphh
zDj5R0wnEYQTnn/0JKThigZY3Fhe8MG98Kc3BLUu9G+uoGRcIdnnxQcZAw/GAu0Eh3gK9I7nFy2t
OGwJRJWJA3H1dpM6O4YcdI/VlqNhOETPPYVnBEAH9ODclfZW0Ou7TrM3TxEF9N5iAviMkB6nFrJr
Z4SaWmIOgLxw0qOB4PobspYzPBGgCTkTb5AXnJ0xzYg7R7qG1l3v39XnF/mVgTsErjq4eTEnbxm/
UmKJwFGH6q/BJSMBB56vTx7ItXLrjVdi1M/+Z1F9EddYPfKAuxEGGSXElGqPp01AsEjrJ9K3GA5k
1ScMsChVHIIlkOeCtGyI1cmjbeHvGmSu3k7zdiO27984++34lf8o1nfYflnphx481HlM+wvjWXIh
NcE0mN7JggZGIaJ1V+RHT6IU9BSNi3AfxFsyDvOYm3NDsEN5SpQj9iQ4WSmnjHhfqSKVYqxmRFXz
LpI6qF0SsoeV39Z68707YI3KxYPfwCX0pXNwU59hglOjm0v2rsf5zDegnze01v11XyXlrPil/cqk
/xfLCxhj4iK9+V9V3eDtzXzv5Xtd2dnKjhHG3xSp6zjruiZvcaV5y2cn1CjVxDJWGoEeIXId9DOb
uGDmhzPbJTOjPY4QxD1aPxT9JxObkHFUjSMNjeG3Q5IAhk//fczv0ZdGr6e0VDtBWXa2Qw7yItEX
I8HXXIgywmVMN55545nQiV+qCDkajlReZFfeBaiuzkElBmfmsknifmaox9wDUWIzSiPCLqmYX0o/
oCa8aoV9yDeNeJKJhqZWa40fw8XwZAjz7DSY8b8iZUoKGcZCtCXhS1vCgARQUfM3MT74/UPTljC7
KPyaOSTNU11BVCPQFToHvAK84cO50RGczFQHjHPWTtInYedTe8sYwUrMbOzImKrJDICFyklJA47A
Pwa7s+x7+m9P3rYsN0gSUCiAAThTCzMqFloImw3yA4jnMX747RUjOdQW7sC9xGLOl18sHWvRD19o
QtRmBefGrMPuwliK2BdffaELDbWGhfmdBYhZjzcfvBXRNa7jDC+NjiJwOxApZk040Pg5ocsH7awn
sMwVRG+5wSVIm/1ZxUSBsgM3eDbHtIijg6kZzjypJzL/7zEqLtCL6tqacjby+SK8RiEiKGk6mpVJ
zN4pEopW+qTLd82DtSH4hfw3syvzEkESeE91OpLQPCE6QmtKhu8lZoEEL8DLhao8kkHCryy2T+Vd
paHDmjKhYAPBi4bcSBPJCKOzQW+gw5VPvC3mH36amTHFVALexPoSbrAtwT1yEj8HYoSmeTbjm9aR
emK3vSdHWztl3BorPH6Rt+7rtaogqlxmCFvCVYQkSZ/UqJJs19M2prOVCU2eK9K7ZX148bccf+Nf
SiIA2FM4L6u7lJySS6FPMDnX9DGf6/BcNOeWlKXy1PgngMRWOujyIVD2jbqr2q06941TCZDYHQzv
lIEPlG9BjefxgcPPcvt6U8UbgkIqdRPBLlciF0YxdhgavXcMtc2P9YIaq/CfM3wHeIE+mvIjc249
8sV7i4kzvKJ+0KqjBxrD8az0Zz5GdtHv0JwCAgfvJRVfxocWP5puEiYbpLLsVEq21rt1NOtiOEO6
iY5BezSprm6OPWZ2xpsVI1QInBasE3LjjbUduP7oapbbxZu23oRuE/wU/m/e/VT+Txb8M8Yvufgo
hgcMPMYoVUimiHCQbhN/h4sDj7F8HJAtk2R6Dw0Cra5Ftyt+quJtXEnlxSixjZ4Libegs7Y2JWTh
MQoJjDhh/vVfPQJAZTZZu2wAnBD4qWBtYScMvCZIut/AiFjkj+AayGRxDn4oH+iEuGP1C5IllAW8
R8K9jqd5kjU7ZCJ413g1eHqk2xOGAOmPt2Ju6yYQ1+mPnr9Z9jVDreWdEZPFPmavJeCgeKTJzVxg
c6EVwXhJ3YDy/i7U3ukmPKf8zWBg3IzNO88pZx9pHazGvvQBA8zeaGEn4XrCAA8U0KAsm32jvG8R
VZ4FXsZeI74WNk57y2bDF0e8A/4VOEnxroluPgGGAa8YovOdrzm7sgyQ8UeRBkXwH/gMhbUPZKV2
5QMbLT6BgtxaTGz7IfziOOF07Uwxe7TPfzDbW+qkLU7Kja1wP++9YhYSbWXvMDWwM4IzsCUEN4Ij
Wpi35waggok/02eUOmB3JschwgLXfmQ/mLEtLOpPaPo19M+TC2ymEz9jHDV8UPW+QJbxUn0ggoFx
wRStridGsYECzoWCAGMogCPwINA45iGwUJF6tmaFK9Bn+qg2V87O9OdyuaKVic2rJ6AXRp4mhqkD
/sFgSnlOtxFI1x3fGhLEZIOGARjuBQXq2Qn0DtA9YHm6yfmbCJnS6SdaNFRBQsrP034qXgj2ipnf
EW5z1PRDEIlXwj5mz7PZnmzQA3h9JihGxm5LIkPluNqOwxDoDrmC7M+W1SISYjrX1O9y9D3odwx2
TxXnzYVNBomZkyM9sQSUznoibPCaED7hoERM53dTO5x77TSD5L3FzUy5E59AXA4RAB6ytdePWMNo
husdxUn/LT8/s+YdhQd3T4wZFQfqLbCvJfLJf9gifeHZnXKY6v/WPMZDN4morfyws0+bDrDy4+lx
b7gTwqokYoU+Nfudvams9xrl8Vwjwi7W5R+IGUVICl9evywUamcOeNYS4OPOPUqfHDmourglGX+B
nXCTZA9wilj5BT/EFMPnQTlm/iHuVgTswMUWNg1a2o8FaB252GInw5GGcxV/FnpL4/R6Gwt/Nryn
JOCECN8BpIHT/2w/TJu4gJdU2jAzCvs9ABQOHWxYeMaWKFu4p/C+gpJIxWZkDV3xGnAQoBjqtV3F
m3C06x0TOjc+agbuClW5cGfzsgYBh4ogCLE84d3C2FLy8EgVyTUn9qmcIlnaerqjUZAvTfUEUzme
ZbAmgHNnJDPrg7mc+5qZJvXP+oXJAlxQ2JvR5ZdbbD5QjBwOfwA5CTs0kg0IEZwN2wJCCIssjltC
Qs1bVc2PQ3b6A/5QRMEa8dewIvA4YwgambiBLDZNc0qsCc0pAOqceZZiTNGAcNp8qy16AGxd65JS
7BfuAjHB1Y9QFhGZgmMf6H79F7uPiScOPxrw6mHfTod8B0L+AqlvRfUA1x1dnJB+MMdlJY6lHfKH
QVjJTd8FSV0rmB/Bf9NTrpwz46L3aJm5XP7UhZlJ0ClbpVAXlvoBPTEHhyK8rMhPKYd4H7lx6r3a
7NisNLgA4R4tmV6I9zzxk89XmbxBNBePATqSl6GLsqClgtc9ovpayBV7wp8yoSWGO0HwCYfDsMJI
psoLfvpKwekr/F+A6rF+7roL5qYtUEY101hTJ5yEP5LhMjzCi8BpCObKW6E4xWFmzHlgOhfiBqAA
MZTdkqawlZ1dR2vIlHIsHErIKOC/+aHOsWHaLxtm8yD1B48W2W2Q6d33ERwaWSsoC84gc57H5MAK
ZaKFhJX3vlkzinJNeQuklbGy/Rv4uBOkCZNinrlYifmSIM0BXFsVnNGFhOh5GGfGK2ACidFgE860
RGzHCc/jjlb5DwSLyDghweO5qenzWZrlKthjXpTeeIBK+6JPCvFQe8E2gWyCLREivO/+jHGWLAkO
0bqHNkUMt8dYh0003nqdy9yKZi1f8fLx5P/RKxPofN4f8HDa0YhOWbAPSnSME4CeilAUQmyWGd16
exLF8ph49AnyKyNdpcqFu5zLC8ERwyNSL/XaMzOdPfylFqpJwRxZHyTV4IHlXhOXIARIKbgH1Ddw
D0RBHcblMdmgHyuUraGR/bsLcVMs0M9wwgjQ7iPcQiSg4fpbjNtsL5PfhZpgqV6QiOFe/Zssaspf
iEUW6rggOvFZeSsYioi8hwOMTsaP+EMwSMzQyZ3jn9mUAwOHt+bhFtl39gGjuiA76UdmVK/cBLQm
2oZrTkG+ZNTWwZTbl70dg8MdXy/PJXWfPITAbzTPSQtl2RoPPfp4tjRmb9RqrnUz7EZT/Z14Er3H
TSjCAkHBAnCu4lKFR2GKRqlB3N9kDIU4a1QPFQ2DMefRGxwVQR2SRSU0gUAIjRI0/a8n0waZYKmA
uwpJchMMsvhZ8QRZL4AT1Qs+veCTSK5hiqkQkoJROTtK3nEoTk/1RPASKi9BZ9B3ZIhAhedKTQ/9
k8SQCRkkGONgNyrYqjePKjEFwy7AwFO58hGrpFVhhQNgzCm5v6vVg0KcVET/HDvvYMpH80FyokgB
xDV8XyYqzm1vwenGMYhLsmWyBZSlSQ87E22UsF8vfR6SqyRaV4CwSP5HpqRVt0AGI6vAOTtyn5A9
jRkyLNQBhycoU36sQnIRXFgDm9o4FIiEnbAt6cQdwLsJvF/7eH3muAzRVfEF88KHUzYcJjB4NrIR
oESc5q2nBXjdLZBJVtRRrHTrE54SqkUQWsxtSHFeLkJEREhZ+NIK1CzC6YMFdoEvnYLYmfRTyoAG
Vz6BCUIW47lHHIbLVnatcisfhJn0W+xZ3YaFOJ8fub0cT4hzNNqKZt9YPPn5kB6hTRtKad6gW3Lk
WgT1J/OQL5YjEEyRmwM2E6TtpfqysmMqH/ViJ1HL1l/02rXp1YGLQ4/1OU4TIASbARRu/f8tkEKH
M4qQLCIBXXvieTtJ3jVESYeTZqZXD8N8FPUjzd/t+sEG0LAhhtu/CRZNPw8ly6UlxAB/hxPDbNVt
UihC/s1ubs0YAOz9yLfEoFasCehi0FWI+ia81P+0qq+g/O7M7y6cBMk9T+5JeavLW3p8SvtuvPjx
uVGPEFDFRktwHJ1L6qnsN/syIlWtzwqysVkbuxmNDwtkSWP9+ed55YGSZOH57wgc5knFboTNv3qY
1golll099OzdP8bSLi53ubJrUMwclSlZY16zTEXS7NEnVX7N8MznTFHPS/6E9RbhETZmT0OG0JSP
2P8sqy/yJJLsJ9Z/ntnvAMdwzVT0hsuYHz46BcnlrUd5V2YbyyTreVNXlBdsSDbDGQsuL0RWmIAn
jDaGKgBJaHcuJvgMHBtBtfe3PAicktDOnJLYzA2KmQgBDdc16kNrRl3ijd/VcbLzQXPXo54EVRav
YJ0IogAeuYUciEQUGvFqqEI9MlXkdS2vy4RGwrNarVBYknESVidtGilrv1579qqq8a+uIuCKDHfT
In+6cj3/TPJNPiE6BXHaOK60cWWMdCISSDFNMQFjBAMbzjZFL5SGEspDixw/1BjRhzlpoU3V2zO+
o0+NaKtXySeeaKgB97a3C6Vdne8LaedQFXFqfXRKx1E+VO1SzyYCJvm2mq8s+nTsh8x2+BlEO68+
xdKppthsm3WA9ofeOkYDgPJZ8S9hcg1nRX8L4lsnU17a35RTFF/4CDk3OV9AV6BTPMhj6M26eWP+
4qjI0ACRBn0fif9YDq1gqdrwLsBYtATEttAkRxtvyhjDjH1GwSl94NK3dq2H/EJ2VemEOA3GHknl
QCvMBavxiB9HRDs8cRBj+WZX9CkFQmZ5YDVlCEC6gcSiYzxaiDWPj9UVwgqyNIXXHvqRwxeIRZ/E
z0PpHaFs39qpiEYU7b1HbQcmZ1tL2PTgq3WE9Z05x0HUf/DX6BcgwBSqJlAmInHkiUTlXM/VaGtG
Ww8SCHFYv9GkewOsPBLbtYw+ZesL7xIuYZRGxmaUtmlPN9swSboZ4lCH3RxamwYh/IZENLsqdzYG
a+gk0gGNJWLNcNwrtDNwr78O778TsrZm6jfiSptF72UW7+wlU/hfFgIBP4T2IYvkTfUJ9uSW1KYa
2szk8iQPERdS/fXuKUhs1jwftH6ORwbXv6+RSQ91AqJ18h/no3JN1RsPIqpa8AP+a/XgbOb6Fhsz
OGO+MzGEIwJx7lb/Uf82QM+IfS/85WhwQ/xBD5zrxilHMcnHvQVF7+09P3a0GQmNHdkeka7vo5kW
33FmfQXFlJuol3dysePk1KxZtk1q8eMNUPQ7pyL41L3P/NMk42OnuKSJYX1aoWYN4P6IEl6ltDd/
5uamtWY44FVdyC8bb9c9IPUc7ygH55y3S6dZBeRoiZ0dWz1idPIsFKIwKDlAhUmySbxiDOSf5IXk
BkXgwA06HMg3YmhBPlPpZxbWXz4suNAX3ZcS3OS5W4NPkIpC8qj1eQTcnM54La0lIX/6GdiA6ddi
1CnF5wM4wefz935nZHQuEBebwwKYj/BG3X4jk4Tf1uOPMPkYcadq78q0e722iTN99lwlBA6trHhd
1Cu5XdIvudSypWMuCGmrFxZkPEL7eNGz93DgjUvZXAahW3/oyjnkTNXfwuEWzrLkWvfXtngbnGvh
0HZ0LbtrXF5Cb2Zq5BIuPMZQnVTLf16/fXar8ElcHYD4XjHwHx0a44BZOxu/nehbHr4L+ct6Hwq6
VKeW/9N8dXfMcYNxyPIZ0SxL+SvpdgNxaA2BkPvUoX+xmv7qLVrTZY1H8y0rsRotUhojBxqjHnL6
sIP3mNQOEhujqX8YIxIVzWODusG5Rf2k0N5CcnbxksOhEwg80hRxVuNT284Vi/lo4i+saN8Zu7yl
7m039FsLkBqDhQHtjSYacSONjzsdljwZJxFVDRvaxmed6ar2laIXdANYO0U953N1rOr33nDNf2UO
OQhJuemEwwcVhcgXhGxF7IfXRiIyAr8Q4IWojEC93027wZ/G06ZlU9jqKSoxqjuwiUoYX5bQrX8J
TihlWNAZM9HnAOsPmAPsi4E54dQnsxwZuy3f+pP1dLWId5Z5jBKVZUdVRjT/kwwQu9jqS7xFAgh8
6U5qpsKgPxTamVMUvYzIHikXxPcwRXObo4kK4tXfo44CnGEQBThDK04B3+b3GcBWe1ujeQEUzlUQ
bW7xDNTWphg2eb7pNawjnMRrD0xx2pAlp1JQcKgHvvmDNJzM+hJKV0kjXEJ5DBYH+2eqzk2S1bKp
lriJueAh5l3hkiyOmrSXir0T7oYRgMcNiHdxfDzsI3kXiwK6w1zK+SqetQnVK9nBzA5jO9qTRqZf
A4xLf2Fc3MPks3IPZ9V6lNfdSHR8Apc8BPOmWg800fPLXuVO6iLUkp3Dkx7Bggys0zg14rtS3Hz9
FnuUzLzZ5bV8XrzobEwrDyR+aWVLpV44f28V0SYk1waIDo88CJlOLx0fxbIJlopJxFCE0IcaegSq
6tEq940FCT+NHTanV24KlxXjXKNus4JUwh3zJGbMfP+EicJtku+VfG/l+1HZ6SUC5GmTYip91NVt
9K/lpAf40hBNB5AS6kDr+5pDSM5KQsocdLgn1AbBc9nXZy3Jj7FZnhmV+nqbdJUyj7NgwPYrfSC+
yFToiUdkPWrrIQ8XB6vmXdVvafKGUYcPOtn6waZrqYOBdXQiuoGTwZyUNrk293p4S5lC5Tmi+zfr
wyFFC2ivBY4fn/uCfsABDommUAUD3Tf5LbWzH/F6jtSpHyqMnuSYegcL+r3cjcGubLZts+2Gjcwv
f+N7a21qEwVYkFPthowqaHPYXIut4mzjWfHE/7hzDLquDnF8qOPjMz7G7VECn7ZcIxKlWlbvavzq
COARh5hKcU4+f/auJeKX1vTIq81tGGa6JUI7qCbF0m/3k07NphUO72pT9hQDiH/ahGFSOfJWoWH+
lMiZCqw+1dR2ZqG2ivEsImAF+UiIBGzk8SoBHknLpqZOqf4tGJj6n9b/DSgplHy30qlvm+JUYR8y
Iug/bDyM0M/3dvhQ2s+y/lLqr1T6VBc8q43NELjW5FVYr9KacXJpUepKVqO5CGXSt9n05tEwHdYN
jltnnswHY9Xka9PABeCGNu0/m8LfjjkpRouhmuuYR+qz45hbcEUQPWahv8W/IiN7BoMIii0V2gS1
na0hAgZ8pfYe3p1I7Bo3SFo6szwu0kldsfB38TT7xjdcsEgPMwiw5GVBb4Zjb/gflfWWkbjViiwr
mH7GKgZ8BIcjAQ3Fv6H6TqJPrXhnEB8nWuOmqWs4eIfX6pyM9MTYjvh8POwgG5OM9Ocu6Pa6dSy7
RXAszXPbFbzNu+JVx9YSy/gUWf+q5sJeqQpVGNQErzpNsFf2uNT7VWushn6dumoC+XmIumNsHZ/p
qetPQ3ZOZHKH6JZBTXs0jSOhnBL02SY3XaCyP6upiZyNGkh0zc0/EmAhVKEUYRcxDjrKW+u/WzF4
ezPN2it2fF8/4nqNApvha6laqHJXCtOxls5wrk9QmCVUm2WYZgFAGfaX8B52T86YRJJ5uUK1GpcS
BWkiUlGpwjnuDrEZmBsGzLLehtp2rGnuY6S35nxafChZerCzU7i1OLDmmHsiQYLoEwe+XGRHITKV
D/DCwMRQFQZkIntueA/XKnUR5cLv74H67pyYoCLpTgAaZhZfWK4iey8Epi+0jrsCGWv2rb4ElS12
FxGDSIvGkjXeGDAa7CeCGZZOkX2RlVttPOxLQ1RHeH8SIlJVLnSTZGHq+XSUrwiwZBu6WXyM2qMd
/RfKWesHmk+V8ICF1G52viWAdBL7BurSXlm7bMjYN9ElppVwDIbKtsQdDqUAgQXcZeKQIUKBIj7t
0VKaHfUHzbr0xcjEZLbftkRC7xVbDpuMtUAF+Cfh9Lf1BMVoD3nSYaK48K1TkSCJnAPFeuUc1Ec4
mRrH9dTozx3l0BaBYSdeER7yprv3Egs91hO1uzPLYkTJd4BAvZFym1zM/NoTDjzpkwvBvN4nb/fY
fTrdZ0n1aUGvx70d3pQ5+2DvL8gji5QTgVc2sqJs7w2oo+1F018s52LRJ/RO4tjgUYS7SyimWHhE
OT5pVRdKYQpX4bqgfL6zLV9DHJDDSH7pTSJomkS/cZfTc9bB3igrM1n5JBG8Il/lmmw3hsM5NocQ
kApz4doyiLU5Lf57cy4Zx0q/1gq3GF0v3oScKVMvvtneTSrvqXGPiKdNxSR3SCIR7V3ohA0IZ3Fo
baO+c8vhXOhHR5f2Xmmj0Rfphn+5yR2iQRWtjrKAchC5569Mzr9n73+TSyPqpWF6XbJ+sbVqTN8i
bK8RTQHw6CgUFd3/YKX3PIH1glW0BA0B0OfFAueaAIKL4JhELhDzgFKI/Df0poiNpec+6tQZbyKk
XV2RJcqrQgS7v8OhvgVa0Y0vfTiq/hl/JumDPE4I6fEYs3Zi65N5mTm6hTbeXIkcMVQXA+KaX0yQ
sOz0Ebq1b07gX5Dqe0i+OKNZ6XrlKzUGYxLjzmPlC/QVT0qNpd+Hb8VsG9oHyBBgs6DM9Unbt48w
MjAj6KSwSkvsFv9nbgCY+XNk5GUtwUPYxUw5SX6OHHSY54U2x6so9iyx3mYZfO2F2gAEnD2OcREv
1qHPT0CKBaliFPZMyLgbza1eDQMDt/IfFM7BM7xk6Rw8FrlUGoUVs7qgff1hNfoMDIKN0AFsLFeg
IeSYMYWN6KlANhCto+SCA0DJJXGSAEqcWgYgAr4A716KX5KTOvLJT7p/oRkUVb3qZqmDauEzq78M
7zOSPpXFiFgyoi1zS3Z1LXpZbAytzXaMt1rMRSbCbIbbON4jkPqKaoBzNZFUVEH7uj8mKv2d1yG5
FeY97N9Dsqsu2lcw/FP6f2X/r8eoHH3D/Pf2O4aU+lhrh6e+g0kThIYu8heheVIilim028T5ziF5
h2rVcEuLbqXRlx7UM8MRBgSF2TrANhmtQyxkAWsH8EEL7guqzc/cvPR5OfVRUceELiGL58jkNvTU
YqbTq0hjdAzMDLPVkAnYQ8EdmO/BSNthXXyTHUcWKLL9FJycQVeeEv7PGFLRjOIx4roBKXlb8F5o
CiyHsboNfIJOdhgvUzXAm/xJjJpvfo/5P3Ho1RtepNT7Zyo/XedfIEpQQQ8IyYn3IGRwB+g8cGsT
8sqSKsLkLIJb86mmvPtXEByKIYwN/k4sJploQiYmZWtg0eIPDnsssilJHrhkvUsGrIPogPcLnZ09
RCtUrjaLqSYK31/6cShz2PQ/mA2goNPngtUbDqYXz0A0WarBOnFGdB6q61VQIzE4cxpqrgVcYEWT
Kcdgnu8zaTfm+/AINj3NScpXT2mJzugsaxL2l6JiqMPcVp5S5dgoBIKd0mbJl9h2KrEXa9DcZ+KC
2QUIU8Lz2JyTMwB4ebMx3uZ7G9wl3ztLm3MWuKaf9U8inDfKNEP51jwK4/Y0rql9lsqj0R3K8SQM
r+6ISmbcxk8usV2Q7NP44MeHEFZ2XR1wYRr5Rutnn+Nz7ewd+90oLrUE9netyW8gyJ3Oq1fszx9V
56Qvqs6b/hmliBLAtUD0MdJEziNuIlApVSLVA7uXaOEESGT/6o9P9dymV2IklHNnXJq3OASpfov1
q1Viil5L9GPHiNyoH5iG5zIEFM//k8IZwTwQDi7ODenyVQLngjMQv9fwxMLZUImCAdEn+K8kDAP+
7xc7YT6iHtxr2UGW7sQ7MK2MJKCt7HFlcjedemo0VJeMLSl7t6W7Vj902kYCPBKbfNhUmksgVZYi
hRSBVI2yUmaKt2TLS9hiNZEE1YSMcKssWFfmXiuf1xCrPvhihpt7kK/YQr0nfWvyO2rZEcFVtOLL
dMwvy+Rr4NUs1xHi7tgtY8IdPPRcUDNYVEBZm2mEfI7kAZq7s6MCCAZnE5wRLlnGOVaK39r+qngC
xj1SwVHaUXga6+2vjgYdl0js93htig9q157q9kmuuq9j9+y1f17jqJtgKZFjvK8BENgKuqWJ4H5J
aBqvgFosMLbmPC4iSZUmhuKfwiSDvx4nNmaoNionqp8flbhfDdNnfi1wq4NzKb+B5+JxVZNxKpMo
m1bEC54zGH0WTrvDNSHa/dTnhs/ALBceAliSDDgNsr2JE11ZeuQbcIoZ/Acv7D85XdMF3NDKAwxR
L7TsoyXkYFg1IUWuUOIHmUq6YWJB6VXWzG/fVP6aRBzdLHsheXBQqNCFdBDvvOYNpXYqP2eKQ2WW
82t/5NiCjL6f/HXqZYq0wdnrKD/K+lmIwjxkzgZnF0vMia47xNDmTjEHqn4pR8GLXM0LtEkWTT3d
lTmDB3DwpFv23HS0q2QMnGriT5wkmonsvc7gtdh0z80TNbYWVITUUUJsbAhURMaarPMK42nG7c8f
QQgIWdMRfutNnFy+BVhBy6HYe/Trem4DG2luBtmQJmFRTvsiS7ZwFXmz9+0Yi44Em5YppPYZPagX
rWEMGrQYSNzdBJ6nv8/YiOYN1XwVYd6mci1pZMsz4mBkPKIJ35zPWdZfSmo20966Nh2+tcyzuHSc
QyQf8eCq0lH+zRKELydJJnn9CKjhrH1lbYlae1Hg8Zfcb7VL4vgjsJ+wt265v8wkPZ+1DY7hFnO7
6oi30hgTddbbIoZN/JXjPPus44w3nBC6+C2VLsmIfhxAW1cMatklcBSjQWMr+safzkq8jq+XMcUO
3ub42WD/NdSNHTYolG+lq45u3WzSYls4W7vbGSb4OZlm7N3xPkhPVkJ028nuTsQT4WAlnsjkgiVV
rS/uyE/jp8mpuuuSvRYfJONgVqicW7xeCDrbvUg4ig4kHFGNkj5wNDnFPelu3KPuWO/TaK83dBVv
5C7BIHj227lkxexMK3WNei2tZyjUw6UQdSPwkTDSEh6CNPOPBmRviFIhRkBvIOwyAc2K9k6p2R2i
FeA2NBx5unJ+cmhVmxBJzT3MFiX+GbIIIVNm+oVbnwG8JZB2bQx4w3k/VjDpS36f9FYwPPMi4mqM
LTy9vkbdK91QyxBajFiT7pGX/BfjGIIXn2fYxlm9xvjGFGzbIp6ctHTtjOdVlRliViQ6k6TKvv6X
utCRtfIy2BBm8GKonvk/PPXGom0/MwqdSab8hdJCowKxh7GOgIRA5R5jM3EtErtY/uw3ggSGb4SB
GmEywseWI7AQDH5FZsZ/GAFEHf9OEmagZUAocYIRxkuPEpyLolwd+5KzajH/IgboD2p2yvy5wXs8
IxwWPQLfS2x8iWBfx4V2YSpiIECm1rqQt9g2odvw10HuaEugAn4irGNYTfi9SCom2AMZL5hDSAhp
xiN4Oa4j+AySNzzyhr6RA/J9QL0yIpCVgeCtnmsnonkTm14ekgOm0JRed4e/6F4BHPDaNlxn9Rit
GT+KUHKhJtHGgRuG1bqU5rUH7k3w64SZNSZvvWIz2BME3dsXG8MjwPB4BDbsmeOdA6QhDCF7iYPk
dBW3xqzRaf6aD69k8U6bxtl7IOLHRLwFU5Ewd3qfofS5x/5RfusPjFj9lNObfFgsSLXyHrSICYhn
IaoyfOse6BEILO4n7CTK84hVm629W7DCCxEEgO4J9pgyra7dEJpch/f/Yeo8lhtXumb7RIiAI8wU
9KB3EqUJQq7hvcfT31XS+f64ET3o031aokhU1a69M1diw6VlE70gOEESlTZrHNBUoPUTjGCzdmop
x3ZC3rK4BaBE2gnVYP9KMBpPKeoMRA7i6g8f9Z3yjEE6k5uILcRb+tvfuf7KanFwkEZ/QCMwzbXL
bOTl/xmX//rKzOkZlND34z0wTgRqgVMF9iJ4JvhHRYYU+WvBHFqM9E7rmQ8mLC/Vvyk/W9PZsmnv
b4F22CgLGdDb87i9wGii1MEuZUY3OPYyemTrQOUD7YnGg8cqSZf0QRBsoB7DPcklsP1SaJwrd6Z6
JvrHDSoeFGhGc+BppIiWfpDEUu+y5lA6cfFu0h8USfi6FBSZsGAZnFPu8Ynnd3ydiJ8KkTYmwSAr
V13zoVJpqfIP6rp89mkxuMIDHcG0+A+Uc0GRkGEQFLQNnnrAxj2BRvqyo+XWPnL1ZQ/DWT8xTCAP
aK2s845pIHhyODbFnO/D2Y8knmiMSt1o6cbf4w5hawG3woRVFkZqfkRG1rzYzv0rlRn+Uyoz80J3
0d3o2qDjEdwmoVbxtxiko5EoXpdJHW1i2t4HzN90hvpfdggrI0vZzDJBrkGmKNnQ0JqDh4hpjUgX
NwgEtlCI5BOu3zySGnIvGmBc0/lOiHIYJwDV52NnRC9/FfR5+/8gSiB4lPzI5pjCxDhw9UZ0UQYP
zcbzMS3YRLwQQ68YHNd7aMPwBgbBwrduKDQguqsnMENsAzOkytC+GI4gFUM9jLBe06mJux36lHmC
05BAeGhI0KVoOyt7pEPyiZkkezSXtYyYiXfuzAXkXtyqE+sbfxAyPrYaOmOmDhFjOxCrWSkcbb+m
IsbE1czB6D4pVBM4iNEpUYGQHMCfzuDSlKgr3pEWMvwWHL/fPTnNHRIe6HobnPVwWXf8Tav8y5lN
qcg7Spr/CwsYNJBECy3cqaGKbuul9KBB2NMjq8WKoylBWty4qb/oHHC7iq31n4/dV52Ax53zgNu+
tIeFLyRE793AVBriDDClHoY4t/EbPwPj7gIkswKUkdvrKybpYZQXUvNgS7AhQovYktJ88GDgNabV
wbmTpD/QxBDqEcuXoWk5BSldYjwKX+u/Iw9vMD81znw44LYD2eaCsgcKjY6au9sBphqFu+KKTEkD
sScLxyiKDduB/87Qg1XG0MNn9sqA6b2AYSPtCQZgK0DxIn5W5u8cxExgAZlxNPv7ItzyT1Ev8U9n
PAScmgEYXcwwyWpijMURVhMjs6/1Zd0gTAKVUFx4foL8jHQvKl6WHM0MuJB48Ec5nmpQZVToVxaS
z+mMb7OCAITgDVfFuGUAzJ/832AGjpGT/Gu/6FoIzTKXnd+hLT3GPWAHFEUor/Qb241yqUilwREP
p/4FSBnHNp+Q0JoQNAXwABIyrwGiF7z7qWSSGq+421t7cCBQC0XhiLMbM6O35ARFg4aAKaTHMT/T
5YoSrAOLOHiIRg1pD3CZOWZweuVg0sYTXBc+Ewk61/LM4Ungp+BPCpbbL2rOOhA6wWdXZGdaw3/v
r45WakkrlbazCZ5Z3Cb5/uxk40l4TRj7j3OCtVM6mfR1gRKB3ISjY71SoONbbCswddmxA7H3Xikq
R8hJzo45WIUBwttprK+FtQZSo/CBGJQLiFVa8O/P2Hg28XudglN31Omgs3BIrZ62Y+wmFvdQF5Qo
V0QRx7xsi/MMcVuBiu6USCfSqDKyVKCB9ETknEZE8W6DXGilUzbT/ITO4NgbGfoPnjFrWF4MUnih
+BPbNtea+cvCxveYLw1scU7sLC6KehxIa/dWL0NPJ2Cdl58RhIPwVSXNkUDuBbnk2qELzmCHgJTr
Jd1iN6br8dSTZWw6AVExbEU4PalNxFUqeLCGmzkXQlEwCgKRh2HYPzTAiaz5DK5ZJX5UArDQQLzn
bLzApA4oUP1FaC4ApnOPs06xd36SSEZ9GQlvqwVlEnciM830h9PmuePdJJlKWj2565vbEOXJy+id
i+AaJ7dmuOHxK9WL1XCXv3bh9dAt1BTcwA7SUJ3/ABqioBlvmYGnbllmSwOraHS1fIEcL8pTtx24
rE4rsDqNsewYR+TUh8sGktHazhzsjNdRPYWkWCBzjOgFFHMfOZyHXo7qy/u9NKa7BvTVyuBqfAr2
rSvN9rJ5tB44C7Xb9D1Duc6gCkLQHkdfQ8TOiucJlyt55wXFTIwTbtnPEwzS9TXpX3tuWDnVKLJW
bJfFnOsor0QycGmdDbIhvibWKzWKDFLsnGjXGYK2J8T4Wl/Zon+1SnpMOEzBYU5S0O+xM+b+oSgP
Fr5r+2YQnKfdzeihwXBrnt2+Qsi4DdhJUZJt4gy7NXD7coUruclWQMzpZ1W0hEcBnw27Fu35tuae
yivh84dxHmKR2nqd5FSMfSCw9688VbPuxn0P+roTQZA8K/16gk4T7DOkM1zre1dFd+CowFTQhHZA
vMXL16mis2ODDQYfx3Ro2LjgY2Rv5Luvit/bfJ8fNU6ZcIvVQZjLVkp+p88B/9zjEfzXsSnRmA5Q
6ZFdxMdR07ZD10hDVt2bp/Yfa68fGSqvYW1x+xZPYUW76x6qd1Lubd5VzMeI39As/rNoC4LjYmOA
y1Y5irr3Z64tL4xkPaP98uStSDkGmrVJ4wCFJHAc5ZXrPWtEbBAEHmgtuRIO5HSe7Jl1ar1l2n7k
o9PPoS7ehzBfcYWGHFx9KeA76FVT2VCaoFsSM2OHzYVPc6TJaM69B88YiPiGc8EiM0Hw9jMoeVgM
n4X1gCY8VNsMl+c0N2IGFi52zxmby4dJh5sWz2wXo7Je55ySCMp4aThhF9YBlphOttnA2HVvFge4
xPaIkns5gUiAfAI3+auPXZkGUuNG3KwYOMJB+o7L7wSAnf3ZDh/vZgs+7Blu6BLMaGwc/X8R/478
AQJ2gPDQTAX7iFKs3+1QsYUXmkA5cTaUz/6SpAkZHTYEqCeCRrHJLIyl3u/hX2A9xQ9ZkW9cO+Vw
Sjh00ZyPZ5o/BAFa06HOuZ0cjfUiJkuHsidFiRruDbxBoNTGozyeFButBFaMi11ekupisE2sh3rj
/SSEFhaH3hJpfaOrv/M7Ir4v7NgpxVB2noqL+CIwFb8KZJr2zQ4f8rhskGXlR5M4qoLmAk2T19bY
NYtFDug5O89og1g32lWRJVpuHuMRLF27foaaA2bOtp22QePCibc9V0LMOjBq36WIL4TX/r1DzEiz
peR+QXLgdBxowELg9EQSu+wdpS+QHMPCJDChvpjKOVRO1W9Wgtrto2y+KvNbSKT0QE76bZLuRfM6
RG+a+R67vb/t8u3YI2dCS7slbhMiQkhieP8fEQEUeAtxHHqbCKYK/Y21iLtlEnJCP3WLcdfclJ3M
vkBk8MUXwWxE5OjwWhPWlKDPuVTYHvkN7Y0I09IiwcOhHRvI6LgIuVvh39oJ+wT85C12IsI3/xTq
2G/BH5AlRrFNqqegspwJ6tlgcYVKb93pV2GfJTEbYCqeG8DJGBe5wwAIJP8S1CsmIJoLeFWw+Q7F
68RVhVh3wg0RDl7D7hLX4BoBXjt/6iLuKGjCyydNp/ZNbeYQAYJV3S1HZYXFCxFUdOd1M3HA1OuT
Zyqi2HHHoDKCK9EYGPTfC0beoHFz7jSvwhX/ImFqAgMBVoJWzK9Ni2jP8lYwDe8uHRz0diucPDaK
PFD37wBSBTMMBUOw6t8iSBLNOQtPUCIABht347uLn1N0sVSGhtBX1hRCdMEq9LsCpgZ7mjuK1vzz
c+ycxq98CpJAOjwZjHCHxWEB/kTSDpXMtsAxa2PZmBf429jJN5VOCsw/KqUeNvvB/E0mVwokzWuj
fhNsAvk3swvD8Yhl3z9pwFhYulD9Y0jRZ65FM+IRfks33nUmf/CPMHDUVuMALDXTb8aFYQGLCg1b
Ns5rrhQoLUKaj3Rv5PCdmxsVfUCbVnFLnZN0Oqd7rso4NJSUK9phmm3t+jWlvfRMfGY5+7rgJrkv
rb3HcHfcq/neW0hXICDYL2fRfYru5niV5j1uk/FK3i7jI8ET8jaktomr0tnaY90iKBW3hm4xZ0Lx
Blh+RmAp0L1R3sUNSHDyXKEub2bdl/TReshjEcnYSLxIApsb/PPGY+tnOgzmFeKL5wwzCrB7VNx0
pkCbbLiS5w28OKdj4Jq/DtJAelrfSrULGqFxIzBC3mF+c6zv3Lv2+tnXjkZwlt8IMAQv3q/xz61r
GNUEy9cW1uoPbpwAtKEu+QcWQoMZhnjlClIuVTKvJsgX1pkHU8NYOtfCk68LUzfMX8cMVriEx0XA
yKU5zvSDYRA1spfP0SfyYNwfOT1DfR31X0D8QXH1diZWFg9NhIav2v0tNBYHhPM3no1cKYU5nT8w
Kux4NBsFnxygScHRxLqz5WqO6T3wqZzo9Wlngm0xgMoiII5XqWLIJcZQTz7wrNKugeSPbo/Ph5Ey
qU/YTwbsT9zp9N2XQENki6gBN5AKC+B5m9s/5WzOZ1rVMBc/mZ1jc7FrJye+hq+Rl1tL+Q7oIHYL
OfmQv1sWDZwMDBbgE7OFnhKay+pRehHn2CYfOT8DT7CIvxwcz4cOvWZ1EEfBemCSzitD30Kj05MX
NFpoBnHtwKXB/Wh2gNjEvSOchHK3fcre1/iNjRcQfLajU+EHL2qA/YXeivjyfxoZbufcoyFo9NLF
t07nLmNpvmAo4ruP8Om0w8TQoCUhXUCveu995vG/m7g0gFGSbWbdRMQ7EQWhoDhrKkaLDaxo7Ibh
3MFFKZXwQEEMQBGjnsJzSzYcVRCFU3ZCJW0ql4CBIIHHR5lykSkWPS+uzTR10UlY5LLo1xCec4pw
TOCocUVxJ2rp6GBBsrUn3QSFPgMkMNoHNNBoQk1riybTIe32UC+mzpUQ9gfbEJuL5WaLuLxqYD71
Rza+UC7Yru5PK/mYlFsMCy1EX0eRBeaGcx+azAimDzX8sOITKJypXWZ8qp1y05KrKiMwXQbEUvmL
wNin7Qt/DQ3Hly98kYGIRZTu40E5kV7EDYwBKyWcH5G0th3nin8tR2dU0EP9NwtSon3Z7NtmD9wz
AhH60uI1QPe3IcVB5n3CZMCoJn+T+wevJAuPw+/r4RtKO7SacUWs50MqHmyIyWeUf3jMLcfnTHMs
816pt0Bf5MVrcEibY8iSM/YZb2d9lJpDae+icE8x2A8n6CJlfPOsG315dd8jGWBx4bu5FHjy8YOr
m04C0AXYbkOqk4V3vSod29hmVIPcSol24HbLw7XNCSuQ1i8WH2e7STTxffhzH8cxUG/Ye2vswcZb
QsDbzoboDlQ+JRXN+ZdDQAJ/RO4H6R/dJtc2KqEX+jq2ViFktMiRlNvQXozHdKOXth/OY+YaBAbN
K1YawSCcYcay6ekIixle7dqbCOb/t+0xnvnmRtoD4gNZaR2gGI1I/Bbwfxp8PMk6ozVDy4Dt8UBc
FPcDnV/0JZXF5C9gmxCPkSsXTb+WtkgJKqB4E7BjP+TyBa566FT8jzDDvVf8zkTbLUUUUnGh4Kds
YmSlX14oqEOiD/FjZSvYIa29C9p7QtatvmO2Z1enTjuP1XXGwA4hAa6DcM81FSKM2d9mxM/Qm1T2
OhhDIKA9QXwIF/YzdQ8A1+CcxP0kJAXzIH4UJAoxWrA/zXg/xgT8bCx5MyZMTFYKheUqUUETk8/1
4fcfM+Ll+g9ffve0txKXybLtroPn6Om5rc8KTSlrov2zMmV4glTnjnYnTaqX3ZpxgO0a79mTK1HL
reJB4lrGZLdKnBxbBj0xRtrWrc9f5OkArIlpSbpk50jX5ZIrqdethuAH4WXk/wv7Hx+s1MlfaES6
FjAstgUJu9LGo9CG3+ya0W7W3z0RoIKS8UPXPrKHnX/ExjtdyunaZdd2N/Ag+jfNv3X53Bv3+mwt
vzbWPuNUTjieQCntu3xv1bs4ZlR5pdXno4XYWPlCg7ZEEIeyS3WQqTer4qtsamXe4nPfoDBvo7vU
HkbI9iACyGXwNjKG1Z5UB3rXdOLEL09bd/a3HRC9uGp/0VM9zibSLenVhkvmy412TDCcZytWCAuo
R9W6q5mthfdJPcafJTkM2b5UN1W7fVHwyvsLlkmcL2ooztITBawslhVfUR233D4kEmIJ/F4qaKc7
OhBbQ92w4CwKiPqsAVRfQg1MUidExmi8RCQ+Mdymjstw/oj4GkcKmcajHFvSX8H4uOrajaGt1YNP
SuxC++ZrNW/amwV/debGudszhb7z8w8kZ1DDAYKJ1ryRvEXpdPWnq6Sf5eZcUU6HR0PkYuDpIZiX
8fY6ye9VftcGZmnbmCYLakcuu6sq2k9sMRgaiY7E9/mZF9/R3b7l6l3RlxpXxfh1jF+z8TU+Zsx9
fqnJjbXpEN1aiE02UbMRarny1mHbH5+J9RIgPmSDovF8LrSj1m5NkznPXevug3ctussAURcRHq3e
k8Tfk78M/pfanB4+pWaxlNkPw0XwkL1donAZd9maRsaT3Xek3jx12wpH9rwcF7QczHpNUWEOZyNZ
TiC8ECfTaoHJxHXYg/PAlrCOW/Fo0FDb2FSQxt3noweyBQ1JaC3X8J06zhWfp1wCdHNkcZSrnUY/
h/bDk/+z+iqXpOKVxOsBkEC4yyQEijQDGtyhNAgQbjB2sxB3bnMZNNke8UQhrRemcpuCM58o65ft
sDUupnRVK0Qs10o/YpsYMPA+Mug92bboNn1GNu5a6tdIrU1i0K+hsjTbi9d92eGCTTnL5ka2GKrc
seiDJgv+IyifZuVW6KUaZc/dn3A/VAkcnzzsqRAN5+KF0FPg2El3LZgSUjHyQyQ5SbjjcoQ+FDs6
wXlQELlhjIuGZ1db4z0B7U33J1/GPN2bHCjwXGefhI8DWx0LKTBQxLG2q17KWuyFks35Rd6Cw+yp
fPreWYOVDLPc3KwIosv/xdhPV0m8q0Z3ZGMx3GDEVbBRyfhJDpOJT4JUY/Fpz8JdDn0pd9tW7M+s
k1Ge8+Fjcm6FtlzBZs/yVKrTlFwJRwwxanEC6pw+CYNYYqdgpPhf07ePxQSFUnA2TGh/IsHRiB2N
vOZs3hjot3YVsGQF1BIF5pz1ypvN8TeJJCInTbdxuh0AwIXsoU1w1rK76PAGc61ddlTgJoL0gwzn
hdQingqGFTbe/SVbRRlSQi1L6pZ0TTuHaoPmJH3c5ovkRPQWUrlFeWLoq8o+mSeZJjHwu+n7heeY
T5Wihu9glbuu41jdECipda8xvlOS+m4lH2N/i8IHFUvcPQJy7GKgZVjWGdIcAbTT/9Ic6F4dpe64
JWqKHiutmka/clx62XeTvcXju1p/NvnbtAKr0og2MhGLEmSXbB3CNtIuE4dStfCgszAOfkdFeyAY
MPxHy0KjC8v4PnY10PQEkZpoErF8H+2MWfbZys+qy15B4GMGEpAuL2Qp+l5QAYToiuUzzmm3+fWV
ll3FaE29gKI3GWVYt8j/WEAtHIs5ZQkPNCGLdDDljPAShk4MPIYTbeNIv9LL0W68uVq5YCOjA4kU
iJZUMgrioW0zqVzOboDy6a702OYYepD3B4sXZT+L4RRPp8xDlHwevJPmwXVdhsMib/ccJRYGU+5O
3GQ9bpXrHEh07FTyCx81RYm2DcJzDWiAiqZfp8xIg7nS3fL8JcregCqiPCxefEwxaMSbZ9E8S/OZ
+k9pfIWPOXwM6bthPTvpEXKuD4smeejZLWsulnJioD/tan3nDQfdOEatM0nb2XccH77pZvFULayc
AB/iIm/DmcYwhz4PIunvW04Nas7ees1A0nF3VowHJJEF6yGi1U6vkSo4rI88V+KzAGtId21YieKA
CWu6XuToDMYD0iJc8OiXAKtMB1qk2km70X86UGJMIW01GYYKYgNN1Ar0utguaZ/S96XfLqN4Z05d
bTvY+rHL4ueXiYSnfInstTTc1HgD0apDZFivVOx7Dm3KERYoEFBQxSCp3xPJ9RjWV59Q9Bp1n5Rg
MBzUWIN38ItjjLtngrs/5jtCQGeoD/Ldangi/skon1Ds2qc+P3clWV4LLryinalj8IZP0bha45qN
q6pu0DJWZtJ5CDX3SbRjJR9NUhWVQ/JNullWk261T6ZdqbOS3RDqXLKMnt7kcp5wHNCq1TB2t46V
Iq875/XReMj4oy8YdMmPhxj3TQ3eQT9EFcOWSvnRg69fNwZyuq2KBwYYO/tEuB3QcdmOFLznxB9Z
J8p0+smc8uxNMZdSc51UG34s4mLhZ7Yubz7t/p75mbEwM4c2uK18kzzKn1OD+uNJIrrrd2ziTYcW
CoFE82DaWvy6hMq6njYmA/zfUMxYFa1Yyz6qMsOcg4VrnYkouwOZQziBySiHsfGE6VkjwB035NOV
1YrNBomgHgq+pwl6G+rAjKkubAkBPczw8Nb7rl5G8XtpMVZ+ENQZVJdqP9iP+Dgb2HdQ4u58InM0
d0Ik1bqlsuU22BVkjYnTNERrQav3OWKUp0hFHQSI4RkWLzwZufGs1beSQCTvppT3shal8v9F3w0M
ug9DeK0Z68UMuFj3zEQy3JPKW5SsmMl1/oJdn4eWscug7MkDZXrCrcDIX/AKXizzpoavjbJIADAg
i/mflnBEhEkn6yNsPjPrU20+iy27BPF6qcymcUxAjn3M0nc1eEbpQ58n6V7V3ch2rRK8wsFIjnJ3
Kvoz3U8WLpuECXXQ2LBnsvUbDDcoJHETMvFgzF3OdibrCzBOfswQ+5C1y50cEU7KBOERRtuU6yYT
Y1CMWIRZXXAcE3fRL+38LTefpsfw1kFcSWt++v2ERlRs9FJ6MJo7Y22VX+SJzpgwd4QdOxq/t7aj
zK7B8Y3ia6vgh5U3CRwrTOr7QtuzoryTNRHdcyrko+cd8xKvOIHGHOzzflh4GV2aLbOh+p9l3QJ0
MozD1+mLxph1tpo5lGizHVNMxnmxfGigAeRH2tI+mcwvs9Ng42J7zaXzjveCPoPDmRn/C/bsRzwA
fvWpnbzBqVYcgDwbEjNyjmWsoSKDBOAsJ8UI1YIhOUwFEnkx8cVu0bhEBbMZ+OtCcuscT4NL2iuM
Ee3N0N4a8rbmfykcg3+cdCbRqH/2DepBb5uiavEX6FuKSxUQZ8sFGhgq80UzfOgBRI4z+sJ6Rpv8
J8z/6SpgXjGT8Dn8kDlhSyCNnGyu8Wja4lSJhXvQIZoOC7Kxm3C1Dztz2Elor3Lk8TuL0/SZp69D
8uBQw1bSNBfTP+sIyNJzugzuLWJaQuulJWt0qBat0GR9G/lPXn5X5hfQSom89UMYHqoE//vO9HdN
58okIpxh0CNIqhaz8bXSXwbv0et3bWXod3u6Fb9HjG1TqeNqOvzNCthYAYxO7/X0nqVzVMve9O5b
z6F9BrOXcnxwroyPwrom2tmwgLNwXsMTvCfbVL1IwTUJie27svxijQ6nYBSOywCTWvouB88g5frp
1LqreFDWt01Fo0cn2o3b4SV44jBriu2qKAgqciOI1PHObMhS3scXrVggviYtgf/GJvQRaodBhKbg
bGsC4WyL+qONhzE5D+lFF/hEEK8j+kfzP76rFe1I4fMG9worLTX+lz/Znglh7Xa1tInpK2vIGzZe
Nv+TjQNLY+SAbJycvV4TBD+RuTfXadVQRv5/iD5YPFxtcpeefPhgOBFTpv6akqXJAS+mY7K1vw06
URCXzyaG7WkP3VXlCTk0xoEQRl8MQEQ8SbY16aRIG15JL20yrgK/NC3CI8v/UcyxJEMxl1vEIssa
ZRcd9BLV6kMmptt3O+40w5qJB+RAIiJHNK3cGsL1umlXI3hmaSu/QQbFJ00/FTAmXAdkUsh+iCUj
TCcRvAl62rQcEbChfsG49qd2QJWEqAtfBvW1L22xWEDPG7N5FZ4M2voap72IroWxTWuaGcem7TbS
HCtnJTvQGiX9PfHfjOClEKgrWrJFwRfboP81sRLRm8Qpgx5IwCD2M5qn4VnVjtb333yD1858g5QP
4umQnw72Tt3SNwac8KdXar9IAmk3NUCoGpCLi9rDvDTNOZ4Xr4IBFQ9rAmgTwmLpZtUncnohA0LS
D0i05KLe7WT6NfHqOvbcKvgQFmjZFmrvCpOVusEf4BMOhnbawVAM2VcciJdwehrWC+hSXec6fQLX
ja0IZ6NW/wtesY14VzrYEl3WmatiL+v3GOWIeSoiVzcevCckPP7Zu0iaIQuWHMtGX88KwZyTjHsH
L1RmYr7GQIJYh74y5EPjHnyiKuXzpY2baKdUcoRLXpVoafCjuRjCwt9wq1+52itiU+YjJRJ4bY4k
K7UeZvQK4QHoYz8cW+ukIAEMRS2YLHg0yNcBY1ZtSGYgcxNSB+gz+JZYYsh/6uaYvxUCL69N4c7q
He6KPtoxw/K6C1I/A9vBzWeUAkBk0w5rXiKfHHmCfHKAIMVI4OqgQGRUxeUoXJMU8MdII6gL2RjY
JZI6x9kcg5u6vdqFSOxpRHIPbwhjA3xqf9xrfGpIfDuXCUlT7VMujl/89GsikBLrDp1qhLWYqzdy
nEHnzaCztiD44Ak6Xea2VP+4aIAMQzoZl/mzQb1JEBZ4EOYt7Ku7WDvybApiIIzcCK3aauBj+J5I
C+ExRd68a9/QHfPI0NJuuQjP9rSz0SYa6QmFLhBLmZmVYAP+JVOgCIWB4lQZCc1USiKJE4AZYwK7
AcJU7UDO/aXZWHva5nZ9NoKjlALrPPMSyRciTQC3YfTKjw/YEz0vYzHyN3j/wEUhS2UcMZ6CT8iI
mDhRH53ZXxgXAGBCUQhUD9RR7SLEUlDc0MO2WVpw6naVfdaiW28+kM4V/zDdoVpCDjg7BK/ElxWo
GYwNYDX4tr6yGI3HYCyAyQWT8MBheWANIZQ1l8VrS0/kB5Zs9jHFT1N+6Ihb/C+6/oDO1oxNybhV
fqmOAkwMFhia4S91sNCf6CL8BQ9oxfEurmdLbPewrSD61nvCYZCexdMZoLGD2HIgOZVp5YMhXd7/
x0iVO7G+wUKq7Z0HhABpVmK1kdoXgOEKKaYkyBbmPfps6uOffhTxGNI+0DpoBhH4aex44E3MDaMN
RN9gWDrh6Pjy9O989j3OvguDrp4jyG8olEGULGYYDeljHAZ4Tg2YdgFOUp+NCoz+mrTXQLscRzAI
8KnSpepB5HZgQWA9zfNTm5+AjeGDsmbXKL0V6U1pr/T4jnmwrLW92RBLvde1fRbOsXmgCOxcyOUV
LBpMOfMBPasMoG7lKS8+BBhlUZVf1nSOiu8i/5nyH1n/6RcGPi3WNmK+8VSSFIj3wzol8S1xxuKg
ospo1uPXMJ7U6RwHDA3uZfTw7zbV3wV/Q60SuQDd0yFQBT8d+kRkjP3XBFoU8+O6cTxDfDpgiNDI
QQwbGA7teU4YZvF+Iua0ZUG0QkSPVJwZrI5TDekanQ0T28kGrpVnbo69R65ksCCWBjiWQTemezTx
rVyr2LkeHNY9MbmmOxWu9Atj57BO+P0Vz8oQ3TF3sasTI/xD4hfDSQYQ6gbaH5t0314kQkwC1Ljw
YhBtbTHx1Qsc5o5dbVPATTAgJiF8oP9vVotUNNTL/iNU1/yip67OKVPq8gw6XS6PVIOSvq8miCTo
KhyrnNO/xCbSwA3o1h6kDTD2/koxcPsmuAnTo2ocsZZ6pYg2i9GLjZc+uM2Se149NHRjG7lnd0cM
seWX7wuuqiVtgpvBdZyoNfM89gfSvMAZXE3rUubXOKcdAzfywkFTz87kzaD7QjgWEa0sMdjP9pYs
wsnguAS4Jo/rmco+tPM0V3LqRBj3ZxhNwFEma2OiGkBpxdRoa73TeGRkhgaL4UUg3IQb+k1IScqY
Hs+ajmcf4q5lq9tkT9U+N8w0xvPC+0AIqFb0G8HZvLKzmtuO4D2hZ2EYTGsH6tky7h91//CCOZeU
Vui0ke1ei+E2Crcfpi4nuDMhk5L5AMg43IUNMlO0LG4lbbkh14XoplrjQWjRYBv1C6Ayk7yTsMdc
GEeFmQDUU+xDmz5wxxUcElnkErLcf+WU3OG496Lno2/debSrdh1u1xuR6H8RD2XBMY0ZAAbXK7d+
BjDKaqgug71uUGqnSBnENRMHVsr2gFZ5z12amwfvBFdPpoGMdyjr+bLYwRgBBqxc9U2L36PkfZze
LfhIkutrXBp2Xev6qZsqWy60PlS4hVWC6Tvo1m4IdqXsSi1UDpIMDvW8M05VzxDqEhZXTb6q+q2o
b1F9kzysqTiuud8fUoyzLymiC8JIpVud3aToWmKSVEiIPujLGPrfr3dIn9xR2+Ul6h22oEPTIQE5
WTCFwKLOTkmHZuysR2coplU9Dxl4vZnBW5Q+CdqTFfAzmxHwJ0kCA4fangxp4ozRGvxiQM99wyTd
KShz6BDT4VTn2fSCcRYj4bCVgHsHbhMzs5h77WJWEih7IZU5cLPS1UeqYrcx3RTLe4yCYSfli4H8
T9QY897eJ+Zh6DCJHycKdawgp7/Xms+l/kWNXnwnB88DVPgURacaXULuWgxTQLu2Z4Ljy0aAXP90
CWhiFAYE5kpkRP9ysNH7kqNe1TtC2EvIrwLav067uwS0PGLQsicmhlOOM99qDvyeOkF5F6YBzsXK
+QLLgIwYjxGOG2RDd4CisG+JPT4TVIHfWc8+/B8cz6n2CkAoDc+8OQAvgYIq78S4gfInoIAqmwoE
qRF2CZN5C8m7DA3GebGhUqC4e9XPlicKr8Fe/PT1iWGEwAiTc4yomcOcNCUOc2wkzMutRQ5980gF
DCoWTwM0PgxNibL0O576I4Wb+k3qfLtVIVJghiYy6RjHR9x2xFp42252qGaHJDn4qF+8HXWrHV3q
+kTxKD7cX4Qt4hUQtsSoUrv+2mUxHB4wUvO2wnqgCqmoUiqR4JE/gUYicBi/tfGARx3le1dfDXKO
JgT36KKK+qrRucXqWF6GmQOT2fKvJppMOoQEt8AfnTlf/XjGqjXMlQv2mAK++wIyM2KMOluRbnAl
N+eHjCnuMsgqunQLYF68l2YJ1Ji2YzOXUZ9yGadrNOcfgX/MVnxgJJoxfJC57R1D4Wpy8G5BcSNJ
G8acxpZ4Jvs23lMUqdF7V39ilJkJkw8mhtk7sjGehUF2x5Ng6CqM8BbcNFR+JGwlqPiRqpMsQlQv
jQ2M+ggqKbFxS/3iwSV83tU2IT2UXsoqLN7K4m1mPvP2qaOVONXmFn03pxIN5wP4xpQOJQanE0zN
RLko8Q2+mhc+8FVF5QtwH+kSp/P4LjM42qrGl1195fanEX54wSKZlgEBjsifJgBTAkEa0V8PKUPd
ufxFOPAbJECgl3++L9BX2MqNEzjQwcWJDg7PBvz3S4AM1QUK5HrY9XQn2nnhMXJbMQEhNeNjqj9n
VBv692DNu/JFtR82/p+DggAcEI750C6w5bknINnH4oWTxqyvZnwbV/BkDfMzqb66ipftpNva+uz9
dUvv2vyqeEKGD1zSh8mtiRbEv/vP0q9RcoO2BFfPgcaX3CL1UqgYHa9Re7W+mn8NgqUtJNMWA1jC
Dk4wt2tZ27B1xwU2IOGkcrV3Kphz36/rN+WdIMi/KyzOREoa3IRkEGNxKrJDOBziROw7I2vEn4+k
F6BTrl/z4ZLT4Cjp9+6s35Z7tiIwBF9Z4ijKWZFOsnRU/KOZzg0IOck2aDdNj6RjYwybwMDa5W77
ci9hwJQd+zX7/U7NtD8M6qJI50rxFltPPyRhyZG8R5iQDLjzCtGsCQmWsBdGdbT7Y5yeJeXqzW5y
9WilF4sQAyTfj0Z7xPGLrT7Clkr8IHcH1dzbZNGvi9k79ByleDXa+4BT0Fxq8hKuO9tH/pWjjjK3
mJI2VPqB0InJKEMRdCCMAWOFNBENh+mQZY+IjwAg3dhX4T0yRFGlkaYDI2Ye/GPdMnMnckxkgCAo
ohZEKAQi8Q+aJRB8IoiTjLgZSDtESbQIuJ7TnNwLrnp+Af0AuJD+wh9Wsedy0d8k5f6XoU2R5X0k
H5CtZP0bWmmr/xj6T3zmqlbrV56tghYifWhW4WMYMdWTntmXsMBB6q3bL4xUeEu8bgeOH6sPnhFE
giHh17Sje0EAiqBuMKwSneRjytAgZykwnDr8mn7wggrrGt6L/CUcXhP5AG8yt7Zm7PKwAXGb9Yvc
X/fT0SgFCxRSQl4dCHSvprnIRnlqPH4k+ZJ9mzy82VLpF5OxazFX3uPx1v4/os5rt3Fs26JfRIA5
vCoHisqS5RfCoYo5Z379HbTr9AUKB41T3VW2JW2uveacY1YbomX0wKpsaUxcH89xDiVNQv0YyKFD
opqAXuFHr7/J2WtQHlMAhZ8UMSDzg0AX9plzBPgTeDY19rRNEAiSds8KEXhqH5DpYiZq3f3DoJF0
jN7bv8VHnR/Z0o7itKWVRsSdJ5MQkehaPJnCySVW6F5r+KrNv7YruTjRdpVLjqLOC2kjSpuW9tFs
r7x1bPazvbqrbR9dP7L7yC4MWsb2jCWlt9eandWwbd1m8b+mH4ADBU8Md5WvesJ++rrrN3R7FP2W
bg/9p9tDjPZ0e9BGUv60kXj9PBTA3u8pJHFJbW+oHBhZhbUbpHQkurPanqk3vly0dFP9LBjYccVc
CTBq+l9cAbkVC/UqIdb2h/cCH3vWVhCuZxgbT/Si+/eue0ra2+ABu4T6ms6m7ndO7n5OJ6tf25To
AXuVi0Odrse/HHETehejrx03th4B3l6MF3qwOLmnmHOzxRUrYxb4Jq+IJZEbPQGh35s/UUEeEN5U
isorZeU0M9AWsTHZ9NOeRNznaGlvkKK66J3rV4qpJ/gogg9DeSGvF6dBOHoSATDHBYRn7isfsMNW
hgi1kG99+vCYiElDkA1nu0yT+QZ4Kg+2FqFjSeE9EDxqyyU+jBi1612z+L2g4rBmSepwl01hM5B1
pZQR/yR0QG+KqbLlI+bGN/YbPyQN2c91LnoIqXz52KSKc6AB2r/wxiX3gI2UX+LBnNngUzhD/k0U
rKgAG2xwLFNCgB2sm7qEsCD+R19mB/kTbqTNnscehP9f2I1cbkH/Uuqqv5nZK9KWRv1ZwayZq3RO
YSMRATJsyngzPsIL8JBItTMVstkyvbgTAIYfBaFAQnA85MTB4fLNMBHyOB63gbnlZ4HBWdgBAIXJ
1co7zDQT6Fjnl7ArqG9MrkJz0QjgjrwBV5W/7qyZxXBD+rf6bLwP+C+qDOJuFf8VjW1FtyqXaYaH
BqUC7DEQXdgYR2NtexkvLTYMhwy3qXwRlSU7SjBQrKfLMQ8eyEi+zjXte0SwwbovT5HpwgZD3rjH
6KbIO9UFXHDs8qMvIMc5bO4KRx/24hcnLxRYJodDEhxCGjsigE8bQhLVoxavmXYWyWoVF0m4Rd5z
DF/NQXJvUXkXo4foMko8TPWph8CvcN09/MGmGKFieg4ATh04/JuAWJ+DL5gp0kzsuPJm8V7+zv2j
RsdngO98oynsna71TzmmFl6xX68plg6MZfgErk+oP7UWVrDB68pLDoKdQB1LLIKIbAjIAPPP1RuV
BLI5JabH6sKPxEJQPJJE191pFAmg5oJk5H4FMwKFkMgVKTd0rVMqbtCYx3dBW7H1/rXE9peUGCF+
tXbP3IY1NpFYgvBhXOLXpSBVeidwTs6ZWCVG8gRFlXUTtYN8eIg3lhtS5r/rH6ZhpDQk6nKaLJZx
QQ0RkvJRzY4S6HZqNHMw2FOTZlo4pZP4lwZfzTyxhUO+TPJb3t4H+SG4T4YvsMAMk0QAQMMetXyT
apujh/VjfNY3StnqCuffojLng/xKxnfxrzxOPgMURA5rT5gktdhzkNQQowRH8xAMbWncAzltT8gl
aEFjejbqayjcyuFBRaonvYG01J5a8tYmb7L6NAWCs68CQ2rxlKS7vo2LaRUrk+/Y09GVhAvAqezK
MqbArXuzLkG09BdKsUaPiRFC1BYDx8KLONrnyqKt1sO45vvgphfm002v1rY06JkD9rbpYpdFezY2
VEmxsdHDPe5NdQqBAORBUWEta4RzdwEEEAN5+aR/ZlS2NGaAAeS6IdLLgmX9ACkq06lbVaiohqLM
VQsbw0+JNolXeiZ6eTtFOw0IGEuD5cqR/ugXNzP+T83HdzZf8yflOu2wxxqnHwtzZbJas50qJt/C
Lk/3Li5ea3IxAyqt/w4aHTkTsrhS/0iAwQ+1/4+c6cVwufY9VCFl57ETcmrBAe/lrtge8r7ljdxL
twAHQ/9M9TfxDZ5xcOuNRbusKcpdMbmKPQ0SV7m45TO2l1MfLPHcyk69gzZt1Zo3akv5Ujrr2BTn
mnoM8856nrtADALkXr2BEADbDvM0lm/wFkzeHkuy/4QR6wtH+tBfXzVYlInRLOrhbAbrCaJhqlPq
Zde1zTI7hmsrZBPK3+vmfwR1HVdUQoDG3iHScDnkbJ50n3xt1jcWtTkydI/eDmPOpnuyNG4KfjlW
Z3ygTRB4NutkCnEJi08Qip91bdTMyfwKCT+6ee47Y2I3LCmANqVnPb8M2jUYbjjHTaKc+3K009FW
TVs0waAfgu7gJ4cel+jDRCeDBiDfvY6YzKzPEI4wDN3BqsggVyuSDB+BDrRtqTaXQUFwmYUxOef9
6GGj2KnzxsM67GTC0uCZMm4raS1z98inGJd7CLULUc60uAVUemZ7TAKNcgvLm+tezR2CcZzfYvPO
FRk1ltZ3VkXEARUorYfIP7T8Q4/tcouW6cqvOn5H3kZJFnbvpTxDMFkQrFXgyyzV8d2I3wO8O5zR
I/PzLLjI88JgtF3w5/JJBwjA4wNUB9tmToYFgcPBcspglv2VmEjSF5m4qlv8OjF8cPxwqjOKZ+lO
WEdslPf5tol3aPIqBSIizBqsNGj1G0/apC6ugY2YrRV/2krSS6p7aATLfNV1ZAvOOhvG8l7Ej+Dn
oKAhmU+/fqIep47PdK9ZHCvZphzseLB9AREMoDxriz20XXYlosqRg55OWeWKLLQXLmgdIxHER1O3
RZISEOnqhSxfKc3xgpMqOwggsLMIgyFjUsqlpFsmOBZLYrv5LbitN6hvKKlkk1DfcsCx0x3FSJyp
M/pnaGMtABOAiDYsLhYDuXSGOT6zyckzrZGzAvXJECVydfhymaSkBQITu4mJTYMvEIxRysE5vcvZ
vvBGL8MzTzAUF1dZRMGkBDAg/p4QqCzcRiApzJjdWCKUPY3J9GGgohH2/eQugN5H/ETmuyHyxomJ
XxUDmDWVcAubGSEhCoSmx2a4wK+L5Gv8SL5szLiJzug8Qv5g2URCBukYuzvXHtZRX2W2qMdFP8JK
5QZwtmq2u027HCf87Y0ZdvKYTZoZ97fpaUZt0YLPyGjePAUi0qVozyh/DJ/oPZTIVS/QqNyyAOzM
4mre1w6FW2k1z5UNNXI6EmrgRGT992VBre2Z2E5m0zInufNQ/kiaV0tnYXBD96JpFqv1wlyI8jXf
b0XV8RsH9f9/OzamBM2JhUWeg2+lnG5TAWGf1zUAKYza+0wm5TbN7ko1CYMiZW2L+lmW1yK9mL8l
ZuIcTdzsdjkyKTHg/91QKQ9hsySWRy7eeP5uBHKQZSFNkvVSb8T6aeHhZleHG7AfsjK1cjNaWsqk
XE8dPTT+JIBFSGvmrDCcID/LAAVztDU/ulrNnQ45HHrCGdoCDNVWe4ubYCV3+1DfiyGyrq1TjbYB
dW/8cLqXw6rQv0T9i7JLm7URHP3f6bqBUzmtjUr53MtnRT5b8jlUzrV3luaUQTC4K+JRKpwaa7ZG
sJa1/66ey+UuaPdaP0/bhRU7pgpze9xF5FuUvZHDZZ21jtdw0+G+tE6KTetvXY3BdQd4uCQEvNX8
XVbgPNy13JSifQF0sN5HVMZFjgGEnfVtw+LPwSyteDuZNR8ASOMsIhvEbxXvo/hL9K3NoJ3i5sTC
skhEpjnlUwuOUo3KcQD6ZPZ9R9XEGmNBWYnf4infWx4uE6qY5GnoA77ZIg4pxdUoQaPsBmHLKk72
kJK9YP9b7jPQJTa14LKiXpVEYMdT16rLpL8Gxa0K73V3F84ugWbk9UaWsBj/P8z4txGFERnVKtSD
q8SGMh6p56F3otiwgssgXvySK7RJp8pin0WseVfyh9w/3f5JQYQgPNWB/OgDDHV5kABuW1vqsGUE
vMA8VDACRXK+3oWZj8Ajdgg+878xpN5DNjIJFwFPyw8G+IkORyWhwwcaeZueBg9XABXEJrHAH36w
OTnibJ62gTIVVBSKLXPK192H0n24PAqKV+i/RcI91m55d1GWOdukN3EVad8hGefmkxnwS7VqrJdn
po0otmWeHB6TLk+lbR9vayg12I33smjHCYbpY607ID6gOXIPY/ZkFKhANxIvL26xcsNHyV1epHL+
GAmY0GgDdQpGyOqQiM+hoELNaZCpx31YkvqmdvxoZDjZV+Xa0zZmtpX0OShJywTTSS+yTVmJqCDY
FJckuUnlvRYe/lLzrmLFFuMa97dYvQrKNYhuuXCheUp1Au1gNYei566KbwZd+l7Vz/qAE/ZioVJM
n4CUVVp64O3vxceqO5niTEAP4wW0A1y6N6VgBJqKB/ziruXsPm8i+QKmZMAWtzHBJn6K1eQld/zU
R1wIFTlos4qWhdHMdXdfS/uAEnV45InxzOBttA6flaaePiu0IAT1PpZXwkuv4DfvceqGTtke4pZC
MLtxIfvhmNwHRInZ1Gd4NWQaSGW8gFhI7Mzdi+Ve6vBGhlt6WrDmk22JQ8KFdBYOzSIxNwPYiTPE
PBZrWxFytYzuOvXX0GTUi7B0tx1eujmvjZwfS7TFwmn1VZv9rekZTzigLllFrU2gPZrq5hoXPzhL
3tHjvWeeUl4FjI1vWv3ep59x+E2VUvBK/T+x97f3/qDtyR9W+hHXIOL3qRR9/L4VBLxmP38dHUX8
dbwV4OLW5847wUAOZr3wtEhsDM86fhbuXervQXXrjIuIjfRqqDA/j0ri4CgOyJftlMI2LLvhnYOc
g8efCEr+EICIOqaJZkbpyQ0HEDM9yWuu/nhgNBN+vWRhvqFgshXzTxKXPHihsI39BFwK7qUEpWXh
ak8leNXBa6TSPTz6+aLvVlB2bK88ed7RlQ96a1cI6nbC6N+fvOIy1lfDvQUxS5CHtNmaOmupa+pj
cfPbH8C5cWh0p2Re7k6tdc6ts9jffMH4GPOsQsk51fxcRDazk8RLO/ZgThJvTMNDrZxG+VJqd1d/
4ldpnUB3IOjRR63rJ4tp6SeXbkgj2QA6nEHXxNrRDE/QmvX6KHPXCybattscUp3voj4JlXNpAoeL
DXpOsefWDCSpoMmNN27Axm8X0XCJ8NRsuhixBqMK1pBAsxZjkiKXTTwb0QjRQvNF0xwDoPysfBHC
6LX/94jtuQzsfq9UuNQQkUYXHYVdm8scSNYps5pt0jR4I/n2Ru1EINOTbKUjHV7BY9Bxq9QH/YeN
B+xHNz0WK8CA2dUMeIl5Zr6S+JOyz2F4K8yHvmAS5KvEY8VJSus8wdd+yTN6EkRw2rMx+um0Yici
/uxEYBjHdbHJrA+Ycb7+Nsq3iC7QadOAgLAG3Us860V4nT/31yLkrmLKEbIfgVxdwDuAiQ285a3q
XkH3MqzX6L+68c1Tn3LwiLjCm2sregsZnPIrCfMWYl1C1tIA8iDu+3SH1SpfdnG60K1Ll1HhUXKp
haZFxHgky9HL48KI9GWR3/X2JhVXMbmARHflyU1DMBZIVtNeUbqIu5rklrOUzd8eUDAN9sWCWSmM
IyIHTF9zsuQm/MTQqalGiQ9y+gE3IAgJyh66FBfL5H4pqFwctl5eX7Et/W53uU5C4r745hlGOs/n
uPseu+AtCRlOpgm8VrYpBF3eYP/N0YWHqY53GaYxWI04ABhOAXmTZaZQU2UZQ4h7p9D0SFCIB/ag
yKvfcu623FN28usQ+9eOxphUmoFN9HfajLQtpUS7mrcF4gmpYoZKqqhMpY3m3PpYmSCddD8rE7Su
jhkcDGzqcxpm3qoUTj2CWnnOENRFYj8LJcIvrrC8mXj//JB+/WxcN2txjX/OZzkLUx9MVyLbuGr0
WShOdLMig9Ti+C6wiqOX45o9sgOkYMtc//e+SmdRs+5Z2BgbBd8O5/ICHyFKAN84a3DK3QAO6sT7
NvifWpe3H/zo+e8agJ4QAxxLZZeMN6hFc0S2sniMxUPn3une5YgH3jVPrxzIktM1OP1rLDl4Y8gd
uAe8PUHAOnqGrarHSgadCLILrSMuJANHAxEKg8AREQlAeYxOIDoWAQXpoEkHOl+qQxocYnMfjHuh
/irqc+8dm/qQg1lYDClRj8s43PL4ES2YEXvcvHe3eorpm1+/g5wPKQl2StT8kHPmOILCpYSU8nW+
eRLdR0lxSPypXHe6ds1vtSFHzw7WIC09qf6RQSvuCv2D+o66JUq29RQk1ilNB0uXWEsnaEvytyHZ
gZo62keiGLO0X7v5WgvWGZ/6PLmkpkX48IwTpE1rnPpkb012R/3Qzs3mEcAC8DpgV/W8i6ipuQ7l
tRovJYnPCCPIKQjoF/H2okD5u53e9fESmNOkahiML8RIBa6W25IHCDE3de2jOAdrTRI2uSKcEp1u
1vChhI9Ovrf5fQhvpAk1+jLUE2PpjMJBd2VFa/2z7+eFvpb8zehvJHnlI8RsKnVTqJvY20bqRhA2
Bt4bZaOCJiFdZovtLpe3nb71xV22CINrqF/H+GGmAONfuvvyjPc4/wgWLrXM8l6CmFVdI4GF7oIz
N82X2HBiZftHshaYJ7hRUa+sbAVSo7YXnuo9dbhed8Z7wBomrPb5U8PJmjH8bxWSN6xZSIezC/lO
/G/1lbsL6xIdRGGDTA/oJNUOYUwptg25P9bVYo6NFevuZP4FWi1dAyp2+7WondJxEZLSNc6edhqC
U1gVOwof/v8Tz1YbX+Yu8x9UDofi+ZSos19HBes5MQMM4cQa0OF/p4oh51ufZ9//WjzwWRh03Sqw
taKzoRxjniCBI4j5PlcnJ0Ibxas4wM5rrn5BJKiPQ9J/8UATSN1fgn6Ha4ti9fpzkFhV7cbxMyyw
uhdkoHHPASyBhoDdwfwWZC7abZLOqdvV22XQLPoG8YHKLCc6JGusUIkGeJx9GObQLX8hRAyBuZDD
TSQos+jDM5yTNV3hMoJwy2KRrK44HdpagzPq53pYEK5ARxtQROGLTIhLri10UiXiVE8HDjHTi0eX
R2B3Ka/K+y++HTaSPPPYUoSkVqvRfwChoZZiwEt+HqojxlHW5ti80VToGefGqtLhtvS7SdSyzZ6K
Ni7r+7YCQnLguBtk/EtTpR1idmVux/iK8sEFSbvQYykZbxFZgPGpu3cNqz7T+raE5W1tdJci+p3B
ZWbcl2SR2r1R2KA2kgfDugLrVVrTe8hykKa1GF/i6AjIiq5jZkeXHSNRIdjiM3osBYT8ldIAWb63
H4HnhPJBYZG0cEVHVkGkzKh/DMaV+RVBByKH5N8161lKr8H6CCHRB9mkXfnju+x/wLKJ3zEe5h67
v1fTvOXJs4vvnni11LM290Gd9U7RQ0a7lAAa83Gdn9XRzi3bMw4D/WRDgOV00VJTTe+1yDV4i2OV
lS1tfhntkD8wTtabKoEi0M2Ev/JDRG8HAu9/RQnTo2DHRl6hsLEWp2M6/Ol/orER6nwjHAbh0Er0
g+kXr94UU4sKMOhjLB0V+ZBpdl9w4V1J3LaAvbOJ6la1gmixDqq1Ea2v0Hcsu+znAdRHbt2RIz6T
q6zcm/5Ru4/QfajdowwfmXy32hv2e4MPvJ1J87ae0sshg0F0AAXZnsrIiSMnjBxZO6TzuFmI4cqf
yaStNnW/LXuMA7twWeYAYGgLubX9TbVug3WrrFvf3cDlflrdbOFZK28lE+Y2z3K2iLR1LWwq1j3C
RGDwven4NDg7g7XCfYWHFxu4KftcC2A42NRS7oE3CbfGTMHG2IbwQilPwznOUUD9h7ouoODkWPZ2
SOjBnqDt9Ps8x5UTyUaSj0Q2W33DCjViQ3bRq1O54tFhGs5YqwfpZVXMwtyc5245j/l46hWhxYOa
kVRGh4GG0186mcDULUVjqPEF7uNdOK5pDtSdJjpK0WloTyMrSv3UxWd/+t+J3PFH7L4zcZZDvU4/
Fm22Gmq2KYdw3s388U0zH4V0T+XrqGU70uW9MlNeGooxfXQYhwJHBETFc0x0yFq3ZDk3qbeR4Rf1
ayHgc7OqaELR/UXuyd7MxLTPZB5syNSJebAUuL+SqI9qp1EPLlBsg/iDCwpi76boh9vCWjwM/jUE
WpA6ytJX5mnyEUjgWW61fCXVrRAQhucyvghUElV174oRzYWRODMpObxE/CXs3AlT82cQSuPPGGFR
gAdlmbUezsR1SWCSLgKOH1pHpXuarLGid3nArLQmBRcALUuQTMG+mZ9R80nqNrPV7tvsv+Rw7i/1
8cvr/4Q+CGwyAA+ZfWJ+Z0oI/FfP81PNdnKGeXDrJtuOLKG/zgmz6ucSlZhovELdvavPqgEGzDdB
alW/CV07Jz5aUyvaAZNY1BY/Nl5WgtMB1v1uJ1Eg45kzXe0WvFnAAf7y4CFENNg0qTK4FtItC5+q
9say3E0fRu8Y5pFKF1AbhnEUhLPGCjfHUWFgzs3cBezDloUwziUee/ouJJvj7UAqSKeqPqXNIczs
hisLyC6+lIAepx3VVNzIUDeHt1FxOqhH6F9c97vmPeezXCWI5bRJipCupuw4wBRQCIPZzzWX58qa
jPGIixjQTT6cQu+iZLcuI0YFfhQcoexFCwtiF5Q7iUx77L53pQ0AwINXASIADJxMddywGqQzDm4q
VT0WIFzDK6JYRxW9lBRbTGcBj4jCdNT0FFnYSa0Dy1Hc+tCvYfERm+WHYxHrK7JTl53iMVvkxYHs
60i3NFwt6iNyY1NxFhYNRD8WcIo+U5M/oTBCbQFAOVGnn4Snyf5p4bvFMFx9RuUXxQhsJ/APAEvm
qA1x+ItmMy7oLFXC0JwbGmtdm5Kkir8Nmd+dykOxRKRgcX0D34btDfuIX94+8/atshMXEur8UvLf
pOrRZtdCAZJ36au7oBN5fiUrxd9Y3UZUN623bTJkuG2WbctuG2TbuNv63VaZjq+JJ9Ph+2g34Zpx
MFE2UA8sOujJ7xAEwQUIO6qdYvoz4vci15UA7fwwTla6I2FfE10ZULCC/KiDYfaT7OlhZyV0oO0G
kFsenRVh/pRZeZokDMvpk0aKkKT4gPMZbQtXu7SucWxefvUj06KEDPUgWcqG/nfOcc8cynHfhg+K
GnuwVTbrp5wlPc1KPS6Y7cBlzKSgh+K6HNVheiOBeyWHSdreeyTjFmDP4Ggk4iGdQ+mmNwB0WWvN
C82uIb3tk3afurZuHIz2KBmnGG+wdIkWVfUctaeZvEUBudc3bXxL1WfQPchANi8zeoP748vXQGn/
WLy34054yaGFOzgL3tR0N34nWzIK1loiJm3OZWVRRFDMqlmsgyRtvg0JAZ9rADKFAMGMlaWyzERW
ntTqiH8hCisYBHMy49mXREEp7lYSU0OBI4t4OEghntWhPeAGR9CEBmzxBdisjSGh86sV3iRego5k
JGfr06gcEFpl8425U+VoAZlb/FwLeQlOanYoJH9WfKkJQ+eSvT5oLza1jFE9SjBoJj5wpK7hJWRO
ZuN0ityPlKPP/DSZaXf5OA/UR0HOseeAu9Xpv4pueaF5t1Y7ZzQOgFO6DdHF9U4BcZfxnOtX8+l1
TlA/o4Xs3lzlLvcPt3zSzxxc5XwCUjT5BKSQGO+J2HkT+KaZ6l7GRVlb5JDepKj6GoZLr56iGCkY
fSv0acT560PkVLcy+hpep5WoXLhLQ0EfyjcxfKcrsEOYwdFeMlFj6+8wDAysJVlIJuyfwjM3LRTW
aNsrUwzRSsZ1+tQkmgXbVdGd0+bkBifWb2UPsYaxZYolyh2sGmU2untUnx55TZha6MGGIPiitiPn
WXU6K6NxFZWMqvImaMFPhAtXUBZoU51VEBwieuZa2KfoDrD+sMYL2GLo0dIbPa4s//4cJOKwZEdC
IpfxmH1QF3b8VHBjdwu34bbCM4FhvIcDRuko23SyUEXJnB28R8E+9Ol0wDWGKpd3dloOm7G0heFQ
vHVA3oSPwrr8opd/4ehwpbkF6T+BMN6o5H0I1f0Eylh1kTlEAORfxxiCuMd/gVGweAtphJILHAFJ
M+3APOi1C78+6TLFqGf1+zcbhoO575eleBv9W4WTRLBZ90iOa9CoeaBjy9uu+X3mSh/rEkGVtf90
CQbztvajaM5GK2+/WgNQ1ZO1jsbXxYKDAgz+GyQ6BxnLgBJBT8rPu5xrV72QBoxjRw//MHJXQ+HJ
lCPj5pFxF5lzEoOaS629jbhH9waO+pVhTJEwjMxBfuOERtUBVcKRxQUcLwuQ2QMYNrDr1F3rdHmQ
UFBIuOfEtp86lfI/5aRVPTWTmvWbFD/lkirUW5pe/Y1w/u12zSkwiqY+19+OzKjelI7xtwkvoX92
haMlOGYyp6WqEq+5dh5hTsmXeCkKNz/YaPXKJ4OQb0HEsMKL1xGmEX19tcz5GG0NnDvxhqeDMc6z
b7nlBFrTuUnv6iwhv6vuIooGRNvNF0E712IyBsA9PtTi1dPQqt3kRYPBwLXV+NilZyGfupbbcupa
pte8OW5eNVQA7FNtfnK/WrbuP/apIT8OooMS4s5i+cCVRkZp8fdCsvOId+JD1PliE/liDTczOmad
o2kLMb3J1ToyEN0IowCl5inQ7mX2/Ul2EHRHJK/RX12YoNRIUyCPV3r8q8Yrq8EbbN1N657391i9
ubMgRqOiLXRvKGykKFvbKhJc0bU8S0vbHw5NfLSMU+Ke1fDlqh+jPs+Sj5yLQPdi1QlSBn+kD58b
4B1i6Tb+4Ya26VYW4GM8EIo75lyd1TbFM+KUb+S8nsIE4oNwKoYnyXSUcxo+qdP4tYZnZNXkHUgB
L2ZSmwJpnntM89MIefqQtTOLYuP2J3CqdwaWvaX64wgEoy4O5nvmm1Qsd7QyEF01RrQE1pqFoNQY
xFTmRjEt1uBCYS72FosV2Iz4xEhDAhXIzUVtmi+zWidZyh4cbkxUSJ95jagwjys+JxbLzjIkPKtx
A1S3IvtbklFD+NXFn632LjYvhYLn6GAtk3D9Kz9O+2LOGcZOhzVEDtXSbc6o/MYSzRd4JPd9kht4
QflkGUyrEyUelzA90Fi/aM/4te1j/aKagjiAyc4wZj6Z0/hQ8wthL7Ir9HQl+0MMMDO+2uorCD9G
9YWiZgz3Sl/m+NnuVXWr5JPvrSgMt+Q1WeZ6KftTY3iUrgbgj8pSwtu0R1IDN3Qw+i1ZV23rGfrM
JHIRRCYAwwMfT4yUCcCRmUY2STym4mT90wo8Y0vu5TU7w9b2O6rH9GvIpPWVkc0ajnl2MtzT4OPI
NKrPsPwK08nXqJRftDXlp878dDPqfPtT6R/Chh5a24xQtfZ1vu+8vddi4drLLOV3Lk3rCJg8sznG
oJwSOkyXrM7lm1FeCPtNlEfZxg6Zs541ee/ZRTGVZwqZE8KyYpgM7/TjCNHutwAuj3cD7W9zPHwJ
EYuHyFdiftbNZyu+V8WL0rZUpublzlGizaUSI/ah7Y4sQDX/yoebBehQPaNV4Nkea4IcedQeNOyE
LMWcHI/Aj1JotUuNhlMV9/5hDJ2KlD4g4Q+heam44M1H8hnPuSFwpVGws+M6BccaCzNJ6DiQgKuz
01fnIHEP4vjM6g3LD17BploUJ0Nf9fW/VzBbiP2pLy7+ePO9Zxe+2vrdyD9E6TNAn8EoDq13GgUF
1ZxzPVWMpTRFmac1ejh1HGAfUMmhkGknSzH46azDOqqscWqHmcMLqEhnSzr3NZapixZf2c5gFEuu
/TL7cQOnUP7GJ2XF7FNEGmnm1k4w9rJHgHceShsUY06XztqUyeQfUFlW9Aj9m/K9Peubu4c6u5SC
OeB3bgMtTgWdp9L0NlaSpzbctTkgTzssHam1XXUezsSbat8zZTadj+VOpvjYZ7mU95u037jZVodO
0G2jYucVu9KnEsl2PwthIWkLPTlH0sWsrsNM6l5190rcl2m9uk0o0xpELITbgm26e4m9bMI+2kWJ
sJVg70vKnLiqJq9khhXMgxr3nGmG7oExN2xp17CFRggDqW3FutNLJFBow2hvBpfbn1rqAFIYm0kN
0qjtA/Mlo6erBzk6KMBe2RAw5kwbl6KhYcJpW5hFU209/ybN9Z6+a7KdjsmhvcGW+5abVS0XMy7s
fos56ibmV9YlXHcLEaChE6WnFGKZ8N4VBsMAQO+ZHzgG6N/hxIxPnJIZHxpO5y5L7TOC+TuRSmhK
NZNTb6bLSNtpvvOgGHuIwesHTrGJ+7VJdBnAYLPSFq1J05lynLB8fJd5DPWzSHdJcdVhSkt3RcIj
it7XnnN10UnI5ZsG2sIPDg52YcC3Pr58cMHcySu2EZJ7yYKfTQxHatCcgKel0h4f7CqMT257yqxz
YJ3LPy13sJXVQWVtHrJLcaR/hOgc8GzBJIgSFIMjaei0kI1+LTe0Qa7hTUjaOQFsbJm4Oiuny7NL
hryLzGmN51rJV6G2a16C/I4DSyxUgpp7KAihOrKFxp/bz7MCH5Qq0hfMHEVcpXUpQiKPF2utD6gO
DMCzsB6GBPj8NiD+WAE9JsOldOdNr3wE1jIqbD89GPrBjdiu8eoeEw0ngpMdzGxVsfivuLddJfAZ
yGv8lV+gtkvvlZiPFHcVI+NvSy7TcQiRMV2Rm2O9K2/9PprpxlEqLwP1ToH5wQKr5lHrn/oLGL+9
iMsgm0TXot26LofGpHkX3nTGIP5vMJqF4pqi5vnvUxloAbcpXnnxbvonE5MOqT3/+V+sb2ivdUC8
ZDeQ08elKs3AF+bCQjfJ4xkFpqcJxxuVm5Z+Jq4/NB51VxeMeZcep0mQPNNPeQl2URksNjXKUnNH
slqRyVKpEKEET+Apz+7UDO1IsSW4tYptEeNobJkMh4hTYjuYG03cMPKNMSn7NSOasMMwo81F+dR6
xzRexFxNUHxJBq15CaZ3SPQPEYGsDT84A64U4rXb6Ox5cClXS+p7GCFAbdGh5VKS6fCIRSVQCRZG
O7E4u/6lhwwYXLpFDitGbTcuvjwBD1V0hd0du+djMEvifdywRrL13FaSw5gcqo76uAMldv133n/L
/ncsfsKlMNz9n60efHXhYksJmLSMpTl7XsN2qyMYCdaSsDy2yd1rFsib4Y/TMQsnJWJ7aVieMnC0
GwV0YIqxDag0dRBYG/7iZaAmWNwCK+FV7c9Ku5hNFPTZOnT35u33t5EtyBwyNv1qm8TPoIMMm1K6
KQxbnOfEDiu6m2ERv8Tg/pLWIzdASicqoMdnfF429vF+TrU0KDBvaYlnVAn+Iw7ILWZHWqZo+4JU
kDXzMnOmgAFkL5hm5EFXLzvt7m13z7Zj+fX7kCUayEM2aN94whbiFTFvelBsFDqp/a3WY3DfFTjL
FJau2XUuzsp4r3u2ONpWd4iQw2nJPCn6iQft/1F1XruRW2u3fSICzOG2crFyVLghJLWbOWc+/T9W
yd4HB2hsw/a2VIFc/MKcY1boHlhdJZcYGP9cEUbbk9wcQwVNIHGEh3TY99UO6unz0jCtqXdSeF5s
BOGVWTSupkMvhu4HIzh40hdjPNt7SBK5b9dEXsoTFdmlVTlST3EDJ3euxZegFa3skG2s73gCHuiO
MfXlLiPze3j2DNoZTMpXZ7qa2VWyLvYH4YVh8UiiezNevTsb8bK7z67WkW+NRdc9Ga98WRzEuBdy
bzObAQooVJ5mV9AzIr8KG9sZG8dm1pFfuw7UayHdT0bp3v1y5fCIfErZe918NtanmX4Xyrckfyfa
V7pG367APZY2DZCeF+dG0QVl5vpPZeIw3iHpTLIt+8E2IvphbzYfwNB5HaXAsqxpBrHDzX5mFddh
vv+9GvEo8x9OmJsBLNvPkB1tvgjzx88/cGEQZldclv1ait4LJJTmkhBEhJ/2Sb1R5oJ84ZwwHRej
Z7xHEySC3AGlAPQZwjfiBvEhcUGRhk40MDH16GZhU+RoyJyb5NwaMvUaZLGCQiFR/J4BSTRQHrXL
QDUE2kxBgH+Ijb2+p42h0JCmdWIu+tt8KSx/eDdOxngyHdFTlIQB49CIHktYoxcDpeRyDBZHsU6q
6y1NZiv0UhLoLfu9mBHAte9aIYGTxx2kR/3O1VE3QoDUjYcMO4t3MZsbnVq7kwrSRPaSvUf7hQJo
fJb122C8qcxBqMKiJ5pOqg1qMdKMK0msnQOd6Ktzrp9YMNXNkYvWRyWjbsoMIel69wfJFwTQod3o
KUNe4rlANAvE6/um6t0uWynbZx6RR868ZAcoF24wiAJdR262hzMNvFMHDoC7p0KJjfB8T8KLAJzC
1cAkYG3kCLjV4jeAVOeDCOEyuDVJs/NP1myHoIKlS8C1PF+ACGUSSXQNBBxWJi8KY/HD0NA89JYb
LiZ7n6ekzm6yh58eNgu5cB3f7d88ZYnkM9W3ob5VOsQY25zgBBTF+lkS5ZXVMw448h4RGbEcXurN
uSekJSRE+VDDSUEXI0YzG4CCsSbP7ceioXPq1zBzOzQwvKBypdxyCXvJKUdw2i4IdUKZpJAYgPyW
pi42uwWXnhyyl7FZNJ5bwqx/3W8aMZivcwuHNLYL9CLIbO1HhfUxfrPiN3bq8aOMH452b5XztNTm
v9M6uxbHgqkcc7RJ8l6mNf+nrNequZZNMMUwC7emTt7sSt7p3563wBDqbyukyK+BcvEaKDOGsvGf
KHPGdXEhxnVTty2zLZzqAKYW6x+ZQfxxt2u0Y64f/vTWrOrnXBHNkWqzaPknMz5Q/iPTn8XG5zS+
gzSnJASSDhHaCZe7UT/ExdLHexhdmPPy1e3Y1wM9KteGt+HSspcByiYeIBw12ZzfhBWENKQ3Wfoo
1W8n/klxDq6yWDQRpvoYUDf08zq5OAup21ovsLr4TrVNx3QOqwyn4h92cy2CCSRKrPUU2K1bae+f
Bv1tcJ5MgoPiYUkOg7sd68JmIdnGVmbgpd3k8Soz2mERmffiC9u1DHRj/eSwnMQwYxdvlvdHDVdB
/LRVxFRiOeR1rD06UVdTKvMjE3ACs+RTM96a4e4RVuayOo1TsTplgEOXa2aHtKeXOFV43mgqd6g7
U3+v2XuuX5oFaQEhXNpKPhcvcx4MGXvNgWd4pLIPzZPZ0XmdOxNt09Fsj3J06ltRt6dkALXgzA96
eJK6u17eYNyXXMnBykRTuAQ8HGlHTxWY4rKGk7Poul0DJgnICUSxM+h5M7hzlevZTwTfgT0k9TCM
Sdv86CBtF+F8XLOlWlLrA/VF5YwcnTihVcbQjwDVEuQYSqWVV5FDu85NOASbsNj4UMxespKm5zQR
shJp4by0JWKPgeNB2/gCJCc2jZ52clTccmydu4/AEywfo0UfkB3l7IT5XfLOCtWvBOiIAyY4ojuT
b3GBGv7WhflP6XEa7UoMKniYG9ItDgZeIvmAA6YgBfIixTdMzZYqz4mnQ2FZ9fgUsrPpX6EJqLhc
mqvNUlN3Tg7MQoyGJK84s+jYLkrJbfJdLxEOtnNUHj0u84UeDid2nHn1LZU3O0VuzEBmi6nrpQ9H
KQldgzUBfCjGKujG+NeO2xjAVynTDv2q1K/pdK6UC3Z+hGJYJ+1qg9/WmbYOjJnYjRIX2z5ThyZx
W3UxAXxzaMrBNWzNGtXsRpI3tdjSr7EbzeTyFAZH59k0fydv7mV7XxFgkh4GLm58gBqi29wUTHoz
yAWiGSGK2tz15g5opdzstVa6cNYeZOZXGkl9Bx0tL8OPhFmDiHDrzGsQXWXtwk/Ty3NV0jJxLr+P
9VNZ9C8YpIUzznFDfadlGCUPVnyq52rzqehfZgteljnND9WJFt87RNHxXddulkrEsn5K9WOWHDrr
UsSXkDuzQE0c7ihFR0xYV4MFyBjCk16RpFKymQx3ZM0kpKXp5tZS03ktKmkXU1gwMZnFM8D1V9yr
7iGraNPfFPM9bd4BTET+O4AQ+WR5R4aeqDm0OR4JFu/JdaxAdXK7rKdkgXtCD6mF1xairhckZYRJ
+HLaNdVVxDjnP0DuUhx2MC/Unv5ryMiMg87Qaxm/wPsR6S0RWet2WTAF9TZainlIKPTbytgAiuuJ
ludFhptE/C1wamH1/nULlvCkHoP2SONnoBEDIWBehi0Sd9oMrJ4x/5WaSfKKFV/imXNOzecuC88S
EYPWM2Nagexs5RPPMSY7WN1EP0RJjV2Ng95VgQIALCR5ZTzwiPZRN+TEtd3S4se3m5PiEQoG8jU3
L6GJ4gwhrbTfqel2RByhSltY37H8SKQ1dHSB545cqVqSsxGgt84Qx4jBLXbRWabNk2pLflsfu1nj
wl3Fr0XQc4jBE0UEgZgURLWr4UVtWO3Bl1YujXFtKnteqxe8ZJJxLWl3FvGLjClVl7Y867h9pePk
H/2drmz1+W9CeMSNRhjsyzvvkBRuAN69e9WjG58a2Xz9xxYyDaX5j9d/JNanQzBY8UUvjT6+QDyi
30yJFvZaS1fDuiBBs5rzeuBbxY3JUfAs+mdePIrons6v3iLUeODZd2541bu23QWaTZ0/pvBuLs6/
UMLa3ANSI3FmxncejPkcfWzFAWafIu505cn9LtXXxhF2Dzzh3pudfezXwfNtFmRHGC/ExkI+QYRJ
SiibQoaIMqJKQVhgvZzgyG8Xb2u2GGdo5/DjHXc9i9mW72v8A+xUX95jofIEFI7Edcp/wEAwzaWy
/e2OyEKmysDGG+o48IZdh3XYxJe0pxNBpE6PmjDBxlPWF5e99ORqRxmMBLXaqGSBJ0xondOeMvUm
pJ05Do8CZPTbpHz05rDAX+njFY+Ev3Jo/m2iWzCV8EVvsnm1zWtZ8ymc2ZTUytGHAQmedNYQAmUx
2loNCcKCzcQgLdiqxjZdTcNHUX5J8Y+Iv0BEyyt20bIVOyXdAiPqU54HaJDxXuamDxgITs/NaB+h
+myWfuMa/8V28xZ9Xoa5y+N9W6gssasl+5ySP/aGfQ6meZr7sBEbmMjnftkEhdjZa3MMdIrCkI5P
/leCFvzHU6kSt0uIC9z63TrWWjKuJJN4w4XyH7LWdHOLQIxdNu5yZsmsa1LXckCObVuoYw1SJPQs
ZGWLizew1vKwade5T7X6LjfIVb796E83EU8oOniWAsBewdS6JKNJ2jbiuYLUdeYvTR0MiLCgOcN+
mHGMooQES8UR2nML9v4f/GgJlQnyvnDH4CZEsGNuY24+r94MQqhYE0uI7RUZ9T+Rz2Zxn4ORLfYR
QUizYJHP74mDfuqK2dnQvrz8S86/HOMzWIzRMe3Er4vRcL4eNpzYcrs9sybZgHIMNGaq2R67IapC
BUqwwX2L3+gATdGckSaxbVEWsofjWHq5zBCvZXhzs7+T+c7Dd/rLmV1pH8UMIyYlAjMwZfXrh7Lp
mJDV5s2aaHeaf+bHv/Yz8D7tAm6J4hyz6ZSz4xqnGWrBrL127RX/iTJXw6/smnRXfXorpYfJhru5
ZFil03OybOt1N63VYlMNVC5bhrmlsVUCNyxdbXQHoHvxjuostETugmm6SBvUr6r61FrkQW/RfO6o
eKL3PpOYkY7t1HnPxBOzb8V5+osOOxBaX+uSxpcGH2jN13ZgRV3Na9bIXAfJMl30OI5QVDLi5sbx
hl0BO2TcpT6VsWu28Bq2PghPfNo7K3XNBuPCJnotFePKlWeBfTaKa9vc5P+285P3VKu3bO3rQtBr
Egz4Krq07iXvQmwry5u2QN8xi7C0Fv4GTq3bgAfqSZHkIN8ZxT6fSP7GunwIlt3osufnA0hGsefP
C1SWonEI+jvLYz68KNwwCU+GzfCPI8PJPkrKQQCMqsNkYjJr30vjiawA09NwbCCU/zD0IGwhpqzZ
sGDIvbWkrrV8HfN5sJn6CJL3wKT8cr0W8T5KVMzy6zJcK5/07xnaInzvnK7QIL17W59y5sVNNK/6
PWu20DmALtXzO01WNG3gbSXEjFRYCcSBiklcqZuZPMLLXSTerWPLxseeysO/2y5QGEm+A4UhNpjG
qnrCwrA1HsuXykc9e6mlE7PmTjr2lBIhcgk9WPOaUywl5LA5y4pg2Neet5lobzZoFqJho/liO2AQ
Amls2SQq31n803er5AlokoxnLmlk+L+8EoV9iM+su19jXY1ovOubLl05s+VvRf2CJHD9dTt4i5Ex
CI0caiBtgz+RRxEQVbb/kb5mOF0RHPeyKZz9/VRdA+WOSLXOPhBqlocSvdIkJPnZjNsuTHZYYpub
P94r7z5pdJ7PMH6a0XOMnpBVEW5Xn/b47iDQjrN5p4tQRZEs+WsNGa+Oecma80A7jaWpEl4mqh4M
B9iFMRxAF8KXWPiHlo0rbN0bLvwKpr5Gv4KaZI5kikveyXccv36wDjo4EYyd202gIwBDK5yOawPI
TXWTVBbl0b2khqRp6y5NUL8j0UD3gGsWDQN8JRhseJghwRZLmu4Odv7DQRqNrzcc13DeJtOV2KLk
7m8mZv5yZsEJI49P0Fc2k/Gpth+19pYoj1I3HiMGGIasOwmIj7NVFQGPzNPNdzkDSDVQHx6Ve0+y
dbQqy1WvrdKEPBye1Zuu2ITDRve3CvNH6GTYvkFy6tsYx+p6YuOTA1iDDrnXSev0dsVrxAUoZuzu
ZniEkCze3ilr0CWewHU0s59/sL3Eg+t3Wz4eXw5u6NZ/tASQ/ObXQo6IE/ZPBKwCD5FCOHGIuvff
uRrcvh++FGLO21rEnA/zJD8zYs1mCPLIW2Ccmv5p5b8gQpmpD9IeRkwvKjXlo6q/9z8NMXLQ7mWb
/APBt2uyCj3nivlZl66hm/ZNOYOVq9T7BGSFLPwgxhoqLI7R/+ayigv9rbW3b+G8yVxgQT2h9WDt
0uUWOmBen6zoAP3Pqb+Y5wMp/cVTsA5Eb4cvhZKoK6IZo7SgOLOe7+WzDKpJPjvFOZRO2pzoI+hE
Z8B6swgAL4y7396LMTO9F6poezwO/aKsFrb6rERkO48PJAD/I9ZmqpvDm6FozXej5KqSCwEn0NxE
c53EBVYYHowWxhOn405dKFM2A8zyv3JKe21063jP9cwCwcy6WTQ8JO2uvtQkenTtgkunnOLg6BL2
t2wAySYJ+ofN6K3nYU+cIOkVKxkxEIIAIMqT2PluXI7XZhDHq+Rvo2GrBW6K73l027qBywZvFyvL
AQ1WdmCXJ+GqIhPIOAzNCVzlOTLPSnQe27PRbXX73r+sIcwIvPlEdlF9zMw96uRqOBYJ7lQucZdY
ZuJ+6yXICVSK0qX1xqWjLcs+dblL7ja7sMpflGP9X6jJbFFggpHXFpYiagpuGA9M7kcHrX98NAqg
rGP+ASeJ8lYy8e+tZQxes54GBXQzw30Se9/3b4SUyr2g/8CaGt8lXOnpEtoNOdyxi+LAMgXvJnqd
FBAn/1uXd4GY5C+rZm+SeCIdOMn1dq0pxgpjcofBXbljhW7+ilD7Qx8PVCAwxxkRZxvoAcQ4JJR7
K5lvq937fK8+bY/rKVvF2ajwGFeDtmxLKPGrylvVEyDv9VCA8N1Y+mYsVtrO7AlSWGrg27c530vg
Thu8mmkriJwUaNcwxHG+A8pfUBxgkNmBua1ygbmFaQ/QHtKtxcMZFgxPaUZZnbiTc39jcIS/7uSB
AeMKkAwUsBBG6A9D9uAWDxsFimi4jFOSKkLXsN2ExDZnn0PtM4+eweL1FLoq1Cooy6Q8JDdSfJ2j
TYiPdzRyNiSnqCBQ4khShTonmsNWDnF4GPT9KBXzqVsPHMNUJ0hkXxnt/KoaxdZCD10ZVYu2kx1y
Fw+RdWjiU0HH/4/yTgh83Owdda/7h4QtGqQwbQ+itQ0O2njzv2v1hDI1H04+FJL87nePCpvHonl1
qGTbEFD4mwbog2n5MmBH+Qe/fALO5bAjjZFpk7SK03UfoX8RYSd+tOXt1dK+sh6lQYzvZ2F9l0H0
Z6pEnlgoizwxiX1vLDLy2M7JcoX20g3BWmRHbzjh7xuPhKAgHfYlFOhXB11reA2pGheTB9NIgIe6
4jTIAjwUYVCDUjufkr1f7oaO7Iytr4Iu36qhO9kuUw9tV91a+qhsZ6bLitMfHm/HgoFLPoUdsIw5
uCymQNOWAA5Cq0P4Vqo7NG4hifgNGxnQ37T4py/+kesfq+jOTo08Yvs/unIMmzNfF4j7lgUTeBLR
UIZ6qxLXNq4ukyXLxvO3FpcVI95+2weuRKWGOpOSbV3yPyMLc8o14m/crGDjvMWARRXhx+QVodJA
I/hRam9ljs/8ZsXM+hoSpBZjdcRlbPRHPz3r40VpbiUAm+SZrCTlW5l+jOFPGv6JmnRhBR+Vyop4
uAsa4/CM4+d1mpnRT/qAZhtuJGrsYqsZW3SPTPk7wptiMiBvaqeh1lM+0u4r8b7C6qdSuRow/7Bd
5Du0UVfs4pRdqL5UAFDDiunDqmaW++arHxX/OiWQ/NMJs0N8bDoCFDXlp2pgkRDPNUjuxOiudS1O
9MRtWrdxtoMjPljJ3qTs/xoG/OKDDa0VTAZ8VsRrJutvPtnf0UJSbMH4BhwencF4w/VGApJ2A/Ce
hrneLml2vgs9TOaP86ydJyZU31xo2KwXqnXui2vU3ELjNg53B7NK+eice0DuHqD8o8QI2vC+IlaA
/ZeTfCqVuso18xr5IfL4MO/mDkRW+cy16AkV3ymUjql0jNVDHR6mBUBrziteerwxlc2YorDYyAhr
h21NdiRqSLGji2mn7VlqzsziLIkl1Enh3p9D5PktayRn2zXbxhFM7IJyKwNrRZO2Gy1Ord3Is+9V
+vzCCxH1Rocm3ZO4lXukzxzt7oTjo6OWvMRA8tZhs484hJ3jAB4sP8nTSZ9Oyeuw4X312VrvH6Mt
cwS+j8mbk7Otjzpces0jRtYlH1P1QMqRPteSfZrTmrFqcL0ElE3Behzdtbjg++l1wReb4DVFizEK
ZPpDGmgs3iQ4Wuk7X0eSvvN1dOQwtdEulq6ODzryLfsmbx2BHp0xsosa6v4czQGKA7idRFgX4RZn
AmMC4OvyXPnEKjMeOCFw9nh72xKaVGf5j4+6jmBIVnXzXwQQoom4PUzf+NAl/eUMbE6QwnxrQT5O
2FwT49oNtw5fzomJnuqO0+l/B4zI0wogdS2nRV+CFBIA1V49SA0aFZz0N4hMTMSkW1AvtOb/C+Cy
kSLHuHwfVnkftXtR3RGWVQc7QPB6sK0dxHMeaAXjXGUrO/PkI2ZTT/oaV3izmhi81Os+RtFDSb6p
53myy9rdNO1Dh4SRg2IeOsoK/FhcO85+ZgbExm8UfaP3m9bfNjkrWJFMn/9T9lvEmI2+9fttBnG9
2/6KBtJ8LxHDsBB2xuS96J58gkCPNr6/MbdR94ShGrwYqnDqsATSAyGn64mxfJkJSVhBq6yDyWOu
xQo3+csCbaivwQsTCuEfbiEhA1x1+aznNAXnCNcQoT0YYWeG8F3gUv8VvhvNd++sLbLvOCS04oqk
wBnpfBShBgZ0M0YQuB5yeekwar/gNUO+A46CxTotIIwda5kE8WXRAP6lOXRBv/zO3NA1UKrKGKnn
BGcoF2zgbw76UDC1p05gYNXqoiCUCi+NdUP7XdunFF6abkRiR02blMYAQw1yIEA0GhP1095WINod
YCsS5Z1xB52tHCzDecLmW13K6jLyE7k2N3q9yRIBfbSd9YQ4r1sDZswaMS1Hx44PFv02dY6d7pHw
kOixGPQTtKIQW3RzlAimoMpAJUqVAf6OfPuKr9clX0TkdrTtIgT8PQKMH/GJpiqrgAsK2N8kcRYb
CLSdB2AYbgdZWgPFRuYBkro3842+zSziRIi81hZqjhsdRTfxRSq+PoxHNjaZFUnhkBb88Ii94XdR
4pSrUv0D/iEeya+9M1vUjHc//uy6L/0HfCj/d0GNdM6Wgzn32q/gZCBfTSzQc3rl4rfgA6S1AWhL
1oK5YAqA3BwsG78Nlz4bAjysU/w3pM8uAcNtbMLknuiQJN2FGjqIfA88dnNsGWyJ/D2hIYBUtEP9
YcsrUkdwxtr5AeFuwOZIRl/EBUkIeLqU4SmwJa72FseEfToH9pFYhxfdExAjcngoTLzAeDwDTTfS
XVLvKUyD6M2s3oHbBvHGqPbgPJaoiovhlPC55aB7YXsjhTB5ADEbZeC4SGvXQUuULDpEDFiPeFaH
bK2qGvcs4TDWfI1EX2YnXm7SPl/oI7AZ5iBoAlPm2W4T6ze/IhsHdQXvVr5pHKw+fx9oJC2QNQ7q
17ywYonh5ji3oLzrLOr7hz8tCwbA7IjSMZ336c6rKO9SdU6aQOccquxkpv2qU6jeEEBVUMtFzCEx
eL29sro7fJp2vKbNGcphRoLXtiKXnAUC1P7QW4bVCmcR9VGmFuuuCkhMDmF/9aDKtsQqmuQKMzuU
9o5DAXmUshMfaP0dQPl2ZuoaNxwx1pF3CMKZGW7jjlxw+0jUp2zfhp/phkmtBMrwMqm16Zoki9gl
h4+MglzcgN48UVsyRIBpjReS4No0ZFNJ8utFtoCir+rhNI3nNL6Rrtks+K+IPRjxOS88i41Weekj
1yfiM2A7E7E5qtU5iZ4FA01qkV2oEJnoZuhKk+kcOkdYGCWRbVoH/pCCkjQDvB88HCJqmWyIVoYB
UC07le1XrVAlWsousR4V5jT7SErjMJ1VEu60iu3RBunEBDnE4Mljf3fmT/5FXJ9CZKJ6DDTW7a6C
0MXmNoR9ywvxgfli+HIOMubnioUQkZ8YuWz8Fp6Mo94t6iXJnyPr19Y1OqidfC8M9rTxPGoMghEx
EnYMCx0fE55jUlvvIctZvdpTiRP/IDfjHeMlOyYCKMm2s7gg0HWSBTECJbqaUnOyWbjmxU9LKFyY
xbPWTNCVGyBUggcGRzWzWd2x1WlmU1bcEHvACMqO6nAaiksH2Nq5jR0AEkZSb9jM6ulUFyJ9lIKI
q6jXCOHxDwUcVwuXC3wGdVzggwu/c6y0Wr9W5BV5HpIn8jzaSAhQbeYKZTyrM7hFInucekXui4VZ
f/uw2EGboRA3r4fKFODnfHao9YIdyyP23mTlQxNJpUopYtx4isejvygGeHVMKAgFISVYpLS+kmsj
gijbDAaSiJVtSQABXh9c5eaqGVfHuJJki94HO4m/hvG7oFSqPFEqKZR5FEzwPXjywEobSDwfHjrK
n+5K3Kmc9XghNmNGgCM6nlfKSgDRmbUyGxsEJ6xRWIYh2Gzxjw8Hxzyo6D5RXM/MeOepO5GpxqB6
AAawlJOjQecmwz9FYtCJKIyhO1fdOevOUnu2ME+d27+T/sfR/zT1RrI2cfFPNaTeLB4WFss3LLex
qyqsFNwgP8UY9iUkws+C3Wv9PuUf3YI3Zbyn7J4q0fCoQmSFCqtZ5iT/9W+++V7FjBU/adOMccW9
yB/T08S1a5HyO4ncTH6+ws1n7kpzV5Cu6Mjyh18Q1LEFiBlVl6K6hP4lUKAgnDPpBLhHIfoDSPSx
YNWkCNuIeojSvayjIhLRIpW8VzKBQQoJ+avrmQdlxDljuOVLDhr7avEQckQkrya+GTuHrXvGYTr+
NaUzbbM8d+RzpJyBJQ0LGkNPIQL2MOn73N4Fwc5OXafZBrSCAnlPKR6wruvxgBeMuNypdNPJJfgj
HOGfL8GdelDLCb4829YZJD5zWN2cS+rCliBgLoZ6oXb7KdiZ85Cjl5BMkAAmfKxTa50RfRY3H8MP
3N+fZvopQ7Exko5hzHpocO56f+97ysJbUt3i7JrFl0E7BSmerO6S1iCZDoa3j4UsgTIlFp4paOAM
ZaAOw5KBPp2YEG5HOIZLK3L/t5rUk/7HHn1r1hcHVLRZ6b2HbIhVwlZmkVks1ELdIxv+xWYLyriE
fzRyAdQZ6rDFoRUVT3Kf6sn12VOTlVCeS3R0xamWEIfB7zr0NiEtO87UZPub3WIPNPI8PXZpSWm0
96oYATVU12vbXhMcTEF98qfthM1ScW1j57P1Y4LALrI8qE58kax430WsWafmR0dy+1+6LT/DyQKI
vyJjlOW0UovldJ/ttH43ROjfkT1qzuw3ybLgS39dbJZ8zv0LF1u3D/R9z+AIv28hgKtJRye/7UkX
6q91Vhw8grllXDzZNf11pkd7Bh4jaZOHHLwO+Z7OsWNnNR1zlAnFcViMoCiKo6wcTNShaf+eWNdY
Z0vFkh//z9qcG+p5QlE/l/pjmp6p2lV/XqTMFx+EIKSyYROSdsu8u+TcNeeOF7m+WdWtl67IvDUW
UECumjN4ElPlmmL7wWIJiwrrLJl8FAFNtexN1Wz8HlW3yKP1YRYdnfrgO7vMcen3zOGQJSfO1gy/
xs3x7mX1cIZnUr+VxpuSvpv62xjBPZBwHU39s1EfrAiaXY401rtKosIQ/Khu1rcb9hvgCxk7586M
Pjqrb5509T0OgSdEDf+gAGr30MwfQgWX5aGqDl11IGSwfe+mN6IhPP1exczXLol65PMoViP8M+ke
+m+68t4iS9W/7pH1WSnf/jLPiVBkY31p+4uMzOsVLRgYh9CCPiZVDD5RGXIaipVp4OGAx26MzwB7
Axotep7/N1JnR0BY34s9ulTvAYL7DzjAibOgV9HIIV/P4EnTE7IfIV0SMspvM8PtYM0Rb3b3jHpI
P2PHkvwV3+C7qh5V+yCnJ02+IGRXpD0DUkD/8Xvy6pAAd0EqljHhF+v05QUl/IBGFXUBCw4hMqIW
5x4lrKEYN8q4/Y11AKpOsCEz9DQ7BU+0rQzA9fGIu02HIvmXkjCsNuybChJyGcA5Jzbe6LAla94s
K7LxAk9U4DJRvq8uqqp+8Cn5znc3zT9EFPbWcLt6pf3tqvlagYFMo4zqKdA+UYJjjgrCLfZmilHy
BlX0V4cSULN8qfvbm6KvKMp9WKX2abpQz1fk4FDyh4/gS5dWMJ0tFqsPuX8rpo2pX8k80WE4YyIc
j7JzSsmlWPer/bK3Hnsl2pCRXvyNoz2NHK8bT9FLCuCTZU3uPKJZc8HRw9jZ3/KGw32GO0V0bDAJ
YDZDG+7X3nCm+ySxEOmGqVG1HLpxoTJCA/LxNo0QdoD836Qvevzp+s8vIxpu7B98wTWOw24ZIWDT
DvodNZEnXWYVXmRnB3KHcxH/L9Ir/NsY7NAbs5A0b6pzYKqALP5DD3Z8dogNIR0Nxa3Xzi0G6Pax
1j5/FxdvmBqiEUbnAh1RS5fpltTFAOOxfoKUFY5y27/qpxYZm3pPQcoyxtjAlxumTRdt98RZea8g
SiYgQnuNXOersD+44gusPfBGsGgQ4qRuR0Tm/Kp0jUAOiT2giglC9Ds4eGfcVjyV23+7chbxsEHA
D4uXw6XGh8tLGdwqeuvfU42lwjWiQUebYotgAd9fG8EcGUlbXOjdbZ/7bM+EOQxnPHnSmizF8OGr
M9JdQsEuZiVDIBJyfnsaZrX6NMNHW78ba5o66KPFeIItzrbGYC0VuSiqgBOR+0cA6DRu1BJC+wzE
GdwxheCVSVjgVdGhYgj0zhXTxb1Fo7BXlHupPpkTcO0gjymguZSIv9kRvhOKAMZJgedW78Hy7Zkq
OJ+sKzCTCNKOfmWJ6XEb8RqtBSaOmkkq4SIQ0IlkU2cpiRavBpUXpYoG72Sk6ybHy3ooy4tRrfx2
rtlHFm9AJFD+ts4peSrrGSmvAbGdqN0YPxHPRlY44+E53zR2EfyYg/FOzAJOzGaJuMU+DbAujJXG
TOqMw7FKYJq/UCRrgltemNYDJIDfj7Nj6c04nHIqxF+w/5WkI1VOFtxev0vxEa5/strruhAoFc11
cm6pjBZ6Dm0uOFZ/iYXZh3uWVUw3EC3DiFUpE4DUQdcQ2HZkGCG/onbxjPITSS+s35ka+ALQsep/
zBurHZY8ZCtaFHPkcY+f48puZ9j7+G0DES/xGxFLE89twiakt9RYcnGQhEWfTgaWbD24IPjYqnRp
s9pvVeLS/93n45aJ5GzWGlcluZErKTZA7wYwqZejlyUS6p1A3i51Z6bTJRIRsTAKVOyHwjmafG0Z
Si+WGo/uL3+tNdwgIvWJ1VbVfR3JPSE0SuJS6h5B+RyoWrSnrD0RA/jeg5SiPWtQ7cjBHAY/dNBh
89Fx46fCJM+Ny3fNAcsVx/XI6csnz71JHgZhTsv+B7sLlxALSTaIMVNBIrCDZUDv0Xx3zTcDK+/H
yHcWOIp0oWt0IPMBnf+81pcc1oGxgiQR5icCTUxy+VAPKgg5gLMIwBVpG15FyNDmN1iyD8EzLkJZ
IAjDSiAIuWTaqx5eicdS/gYJN+fMYACawV9YGuKvRslGet+4kJeAufBggi5LbGSOPW8ltQ/eTTee
wP7x+4RAam33t2IJtgHJGeZqbprynUEHgSOQ8B37ltvsZ36oWKGCTgdiVgK6IZKUS3Hd+MG1CATS
/mTEN44GkgD4kIZxiTWLt4F2DwdYgbx6DcFLXGH4RDnvlGrFzO2Crmikca6XUMMaBbQ1RrVZ0Fgz
6cFQ0MLLeAycI70vh0DwBdMsxqVxzwp8EG+kEZDwpeMmnXFVQkXEhYp8jEs4Hm5LxAD9LsSiwPMy
3sB3tsZTaqMMupb7KWed+iCSJVSxQZ8dT4AE1HcUlos+uKrBdU/EAe2DtZhcbhE2mpJdz6sYOegs
JrIFNCR/rE0gCWI2nOiawKUJ4N3MMReNRwDptRuXb5ynkfem97eK0QVPMf4IE9yCpBWHlTYjagIb
AOXXMBD3QJcVAfnihXE3c89zLQNR42V40zk4Jha7EGFNbv4a67Bdc27UxhUhBraUJQPTiSQnDqf6
OzR/0D+DBHIxUxlIBPw1oLQJsFj8We4hiPliAJlJS5OrlmwDkk9o78XgLmvZ3GybV45c8Pxd2w/K
R03d6x8G/4A0G0qK1X35yWezjOCRXVi+j4yxPIoUk+PyU6oxv39PzbdagQ99i/Vnzp0WP8iySWz8
huKZwhtFw9M3YlXfEQjTApeYw98J7wTjwGbW3/Evaf/H1ZnuOIqt2/aJkGgN/AXc4r53/EGOyAgw
jenB8PRnYO+9pXulUh2dXZWRlTas9TVzjqmv/WzHlQtQlRoJTAuWlA0xgf2eaoRMK4FpZP/Onwne
EiE4mzIREwiK2n5bB/uq2jfxoQyY3Ngclr7B133JpGnC989TUNsDv1WbZKCtx5CVJFK7ior7gJMH
uXmcESezL/D1wePGg5741si8i1i7Ho316r5i4eJX12eGM3PuG7Mwmj8j0ktIFh68RVG5kwfTR5RM
XlRaIrk+kAKQgXC2DHbCx5d+GqaryVIezT+FJ1+C2ThgBRhkdq8JycrlTws5a0ksIjC/Ue4ozID5
tIkzkgb9O8lLYOuA7kE45X2GhZA8EpsnnbiesCOBlHfOrO8+wXb9jM+Ab5GT0eA65Q9eCpgdMKkI
F9BHY+bmoApjYdwxuvE2deAUZy9fxcEKb30TrNaBMPZiu8j+kcXrdZOGZ0h2UvMECVSLZo+joe3D
5FAR+VvvzecUFj0YtCuRIbJiS92MapDoc25q7s2Gd9xb8N+mlXv/RXIFqdg/hTaJ5n4+JPb2Nu8R
P5efwFPshacoOqXFsS0AWSyh7+nFGbc4IGdxqVYz1ZsmbHZY9x38+Qd9oEx93h5+aTWUjxxofFD8
1tLrC/QIqwjuJIFua+iUKdQDaart+Jj4jxCvGe4wZbCRhgH0qYm/5WEMz5gaYY0gSOfTSh57znBk
jyJVSnTQVs0TASe4q50+FME74IqIKMtmPCo3z0vBfbNumIlQhCL0pfWgmeB0Zi7NKqGBYwsSAgWN
D36FgEmmxMRUDZSVxoEVyAeX+ntdZojHihFXPcur0cB8RcH7SK0LMWAgf5FZoaYXoXC6VrclMJPd
12unn6o3hlZFgJnPVau+osL39+UVUwan4s8oXamv9cdF0RQWRoKpyYwaoV81DA+G8DcObgoQgqTB
/0KZICu9Z8WRwkYZ0Ej5Fc5Ph0B5YMI4aIj4lNEQEXfEPfwk6qpHf8l0ZOUfOdLwvnI6UyR5ooP7
AxXro0UvBcdqBfem/AmLScX/zB3PRpxJfTCMvIdJewb1bJ0rNnf/aBbjfFD3xCsn5ZgztdXhZ+ar
4P4qv3XgDL7DxTDcQtRUcL94DXjwAwSn/pS3c+Ry7KAy4brQaFGV5SeWGplPK1tZ/Z3VywbNb+au
8YcqRO3sAChqwjr0rbLh5OYcnj2Y6Gsz4KGPYoHPNMN4MEATquorZCvpaOXXM7ub6T0ZfSnqYPxg
sVPv/RC93+A1VNEdCmshX2t22yzupOglDf5ChKF+scGD7wM5vXOAl/VQc8N8DMpJC7v0C/lWA3qA
+WtPAhZBDxY3FC8kd2xLzM9RzlfGm7IRFcxfQFAP6lOQlXlj5cVqBBnDn1a6CxwjyyC2ul0y4Rgu
htwXi1LJoCkTt6WIVmjbs6Y/asixpG2cb2mjsoG37z/GOXQh5VihhZq8QtI3BgUb7ndBmf7kmCac
NhosrMHrrLfn5BepI0nmr9IeNUOII3+hdK7e7GiEx7pAXIS+I1pEvLHXFbq9TLBJ6MbNhOxcXb77
6V3FXx9diZBPF5HdvV0lbT03EH68rTkvyJ9jS55Hokuca/6a+G9ZMd68nycUl8btp9RC7CUjfT5S
9mS3ol8yn1sj2wV3ZQVqwiTVC2A2u516xEIfZMBBQtqMGu5tWKcT4YSorHH+k7Q5OIoFR22MSKXc
d0ECDcPF7k0xR0mIdYlECPzLQhxYhD56Ctgx4hSZiNPDdBT9FLmJ0ywoqB/6jOKBtyOTj/wTQ5go
T9TTLMQQTvENg8vgVh9xf09QuXFEk7geZGuhuVNX6xxAGd50rOB7NVpGbHJA0EGYJkSY+l0fdHCB
vPCPFAIkk/MEdfmKjFZOU2Kc8zNA06L/kv4+cXx+8tXWV6+c86ybOQBAq1VtmBs8kZI0MzxW5cSf
sdgfMjvkyMav7Px/HiY9xk4yFhiITtGnsXsoV2FDe+jCIgIyQrJfIWONXOix2+fL7rkyGnyXG9rH
dlvi7jB3vrmbRUONQxexVFED0VQN9ZvBaT4vmVLpKd2Wy8QC4Km3Ri4IR8SM0a8cSkQWL4eUSo8r
679xclj8yTv2XUlZoCS3hp1XM+34K5j6fBLiRALmTSpoOpbVbwHh1duo17xWQTDvFDyu67jvieE8
ed1BlR2ImV29SFXuPrdHR4Hy4k1S6dPph6MSIlOvAdUuJOwB5gzo0yhGJ7aNWJci/J1AKJ0/zyYN
U+GkyG2a06OcjdlYcyClNepBi6+Ne5mvjVhb8tW6K5l5JPlRGyFfBnijS9Om2idYdPh3s2PJz2Ff
blrP5lRyCvh7tuZDa8udFC7pa2F186/lPVX8jI+RSovDEbFui2iSA1bbPzos0WNFd2RGtPp3P9Js
9cXQ8WAS0nSHaoMMUny5aCA7P7Gw9oSpS4gfdyFlJA+UIq7ScsY5RT0Au7r5w6gFQGmKUdqitg21
iSef+ZOoKBD72eDlq/aSsO3E7cj0rMDfxf5OhlmBSptP1LDzuZ6tVWEV9JasnvHHeeZ0xDBB2YFL
MEE4VbuWXHoEM9qS0V46Lc1ZlswqRofTDFR0OVX6qaBaabAE9VmZDJEWT3MMgUrK9ko0DaxT0e3i
4PDUDoRxxC8gU7sQFoBM9NbgdfwgtFXJzqJt0WF1toNsecgQxTDWu1GVVfjEKB7U1m6BM3MhhGu/
GWaPuDXibyXcCfJGU4ZxPFKfYh9KR4YhiGoBmHF30TcqbNe8hU5i+x9fOnU/LqKcvwYSE8b0nDe5
cJKEQ3E4ucPMjQlos41ybp6Ebg75LKXN9B0uWOPJWn4MuIo5UsAGjPu2niSVg7Muqef6SVeHCNr4
b0S8O1kMiHg67G3uGP8Q7Yo2hZ3MyfBpLQm5MDiRjOGv4m5gYtKu+DowYxIlyx0urLQV1Q4JnBRt
rJoRIzA9Ah3KALCafjAQQIBoGfgj0nfx07tBtDH0JEeQHETosHJSlrjv/wflIGu0c8D+kFLHwDxb
c0m+lJupX834ovZb/vNQ+NeoQmgTqsVLXhgVSLNFVC8kuIfwfd3GYPy7x+/PO4DyGnKUE3as8XcK
m2PlH6+TOv8k+zAaZJjpLytxh9MA1gkmwZBlYPTcCM8tzeYQ43xVphKfYzH5mI4SrAKsFDlc318L
L8FAkzwQIBcgJHgKS4q01+5XIxIhvo6Mc5eewvxgErE65k7ElmhwaMrzXrS5qKCjkOLH5I+0TCq7
chJf2rdkSbhH7+wf6QnDKGR38Y1oW9fXnzkjQztZn6Ko6Nt8TCXLXAzuSJb9EKAN/672FgJg/gOH
Pec83bJAFL1xpzSiKBJK3ertJzmn5X7UHhgqMvuQcN6yf+ZXtSGpD5SjY4NWcolFIuPdlh2MK8OQ
alF42/R5q817n/4r812wBoPDcn5DAG/CtJndq/DFtFn4eiF8ZjzRXhImRfItCu4S/eUQdkr7xDnE
m3FhGlM6xKX78rn7oVCDydDYWXipvIuQYI0gKsvlsOLf7iYvSLKMTO9P+ul3Ef55R8rwxLDfPPXt
SQwcmaKeKFLiEPIzxk2fMm7JDPXTWxfmwdTgDQ/zE/o3/sVxfKZb5kSit6HN+KiNcJwgnkVFCzlf
PiI5BvrlE1w+lPQMMgvn0U38fPex231CIPjldNGaeYjvdAdUjh5DE33G20PjF4szHBjc3i1H5R/j
Az4CLlHGgQwlFSL9JEfZxX+5YEV28jZVESeFqYqU3TJbDdU4qgiUsq3rEXNW7fPXgd+PL4gACLWY
AyDzeL3EeSXOgf/1IvpxB845tddwLHNYc0lwWA8OF66K1BVSd+390DCMArdt3Id9KSncn+sYOki2
YgbHCLZItwwzRTbg2l7W9jFE0WMgzkTCdEX2nFtZ3BLSiibf/5fLTFatKj+jcgJ0oRMJi9KCpQty
Jf7sllRtBUypjzVsIyNwS3OBGkY9eCV2uvEnTJ7e4LGU0nP2xzS1+BvGrrR2GDz6LTlhxRA+xpPM
Y4Nthx/+uWyA9E37BV8uM5DPi/kh1+EGBPHDeWnEE7QysW2SbQ835jdXf2X119D+VXdUTSxyyGx4
64QIR2WchVCMjo0HjmuXENYRPxhOPUm2+ZkDhqhQBIWPgXpD3ivNmoZPOZl7EwETSDcE8LJA5Z1i
HoYbgieGuQAjP8/cpGSJZVtuPzTzyMt4whmWPU4GuYfepa1tSkOGfJB6dW/M3QwMSsmHUtVfSkCv
lDWaQ8jEb64SgV1yCpATCc46v3LsEwnIHhb8/2NG36d3Q0ZY6i0UFgfh4MVBWAhFjhMWE/oP72GU
3rimbCYlB82sGSVMKgIFCoCYDjHmlEKkjewidc/0HMVPP9SL8g/zLzOEuDLjFMdlgxSPZxLXMUo4
UMOoC4e9MmNsXngCA3WuG0g9+oy5FEM3OknmffLjxBcxTFLN7TDCZ8L1WDKpJjqEghbX6pIraCLR
+AzPR87UY6OJO85wzN5Zdsbs3SE4GF0BabcnGn6wybTD+kxZsEriJ48V5mn5avS88T42+Q/TMAKg
YVQ2uFV4g3HAEi9gHur8KOLsz4+PAt4Z6RkHDzDXOpBXBsqYP2pdYHNZd8pomCDQOiLhktVON0AC
HoB6vryDpBwL3YVrD9JTnMUw/pJ55LFK2fT9Rus3sDeRErbZhphcNvQoCvciulBtQiAWUCNRZx/z
n1qMyVI3zBPoOE1U8FvKebLSZUegUciPJpI1bUK7pYpbImCG0f97QldS1tHoZQT4sNRe1Ky7qW8W
pbcY6ogO7/ocQ1bOWBOL8bVvHPRzrGGJgmENi9km5hcjtzppK0PZV5Qh8rnxLvQejD75vhhn/vBq
kBScjfEXvQh9vgD/UsotCZV5t5UPH8QVM0xeGzSdQKG4G2lQ8HfzlL0ThJnGxwSBGXMiwDiSNNZZ
7iu3razf8CrwQYmo7re6vBAGgxgFNjYY3ndmKC4fquIPnfAj30TEz8xBcQGUxDL4eE5KPNnFpgVL
m1sGlM3h/8rQsfLly2RquS58Wz3gPAUXwQ3IixWKK+pofRc8gR3N6JqUai9uVMhMiyVPIIcHI2Xv
QCOXj7674pr6d5xziEtZ5abnB7MQ6SZ1XxmVN30yyd/xwcDZ1pE/Oybeb+jEAHrxwkVDjHX3Hlcy
qByaOHKY0U+Ku9GBnKRsxQy7dHgZuT7Yd6oZsrlTCLXKPNXmCXSqPMFuHJkDBEKGAFHi4xk8k2A1
hee4TGzldYpK3Om2D8gJ+bC/Hk20lxNgVbsOG7dy7PE7tBcGRVzDjORBHXAZowj/DkDiHsirzyIW
UL91eoTrGbcyDoYhZfOzvuYUEQ8UIkyGqB2JQWeMyMOEjjKXJuhhSQGR9gR4gnSDsb4sNNAn81Bm
YTgnNOcPulRweSkr1I0cIEA7WNNKg1aXeoIvgM2MwSfKWI/BeXntriDVCajgkmyiS9RdkF/GE1Sz
9VRQUg5XKwZauOhojrGZ4WKE09QwXSbVgsuaYIs1eTllsfN4MxDpvBP/MpQlPsHUuK8qacBlZOHK
Bhxbgz8Kt/lA7lozvIRqyENvg5Ntfcxp81yYJcIsVmZpM8PxyOKG2QGchGOVY2AcY0ylXovJgwDT
STDEiNkCccBuiUNNcRLNBrlsVCsi5AmCxYkIJ5QkR74AykgAaCy2kNgxzAtX5stKowkFm0kootuz
POpXdXvhAOSr4wvk9sENgdNhGZ45sNlRssxgWsgIH2xtkLocZtxsw1U+4ZT9zAj6fuiCaRzQ8ugz
2kjCoHjxiO9k8kNd8BT/n7pAokYgMB11P9Bcf6r7O1FAgbbpPMtDmY4inZS8x6rI3V5dBOHQkpN8
F4+96pAIRxPrUzFjgMpusGXbGs6DO0scJsWdzkB5XhBTPpV/xA33hzJlYcy+9fP1hXcKKzZfscXH
kpu4eSYMEyHkGWSDviZ8UEzuRgcunaI5JS+EHxd+Ho8BNkJeN8b1pD6+bC4jULXpuwr45NgXKdZ2
tw7GJrfqu/TJRnTHHEWicQqFccJMS8DNeqExoA5j+o4QW5zJA7Vx0nyH4Uao1u07+CfR8fItSTKC
VGja+to7sj3vAJER0PYmLyB14IpFBV5OtMeldFAD/GBF7sMVcmCo3iiW2c89bCK66wnMEu64l+Zy
x6Fk6FGrDcVUq+0pGTbcxgBr2Jd0OBPZchpDDcd3JXNFGENgIhLN58hi0MBV4lmSPUBjmO5ok1z7
J1K/9LZczkZvbTjC8EaeGviXiGXnGlOXZCD7m0e1Iu4yLpbma675KC8P5eNuKjebFEbVZoqZGVdh
muv7RACCSiADlGqMj4RziY5a7p7FdpjX/DTsUkjwUAaJ8kifohRjc62PUx58jMcEeiLHBDKE/lqc
ImzpkL1Hb7jwcPyWKGVKAh4wRrHjfq09A9M8bqc9lgGS9Zhbq4gtunwm/HrpLr+a9qgCF+4L1mvP
6A2uDqsdVhvEE1OUpuYGI2tCvjgB0uEclA63DLAiXEKTpvyW8p8s/X1o/zr1t8rBWf3o9Xc/BvqQ
B1Myk9E38HWwAKJv5VYgPs1iRsLoyth43VZDCzzBDosF8cGPHJrVR4WvyibP/DVc1+xz+Qj53miv
gj07EA6uUbUYKYh4LmJ3SdVz6Z0KkoqEgzTu4pPwPNQVUv6Nn2yePVrSg1CcwvEz3orJLsz2srhv
y0NeHh7lIVAPTzvnSLKeqw/RlzDbEiujVWNKH6hdyZO8spm6f+RTqbVIEhOVjVeu43oVEPEMrhie
njqr1AOxYyEGjdkPWdhjDC/T8AISHpuFn1+xWeinjzwdQiZQRUo6WrrY0r8IfqlPUrlndYk0g4sT
zhInrknegcyanDnvuO+dZLT1cZqiGXWS5tbEV0CTdToR0CvMPhIqRFFkN5vI4d9XBd9uC0p7utyz
P/8wk3STMbHzsBH2B6G9L8jUSZC/bv8jz8dcQcl468qvlK3eIukWVbYgZGIRZ+RPL0p/oTNWDm0p
HTLGehJEQOoWvGkLqK+k2uIk57HMxKmq43ewKmH5aBHJG1OEUgGHYzi/XFLATugRioEJSPkyYIg9
AgVuhn+XmrsHkBIVMoOpzkIzwi/THTpSDrNk2Us7i8UGXVkE0T4rJjEr6B+04qDxyqmFGZ+0+cp0
FdVlRccDzKwZPiln5s/441DgLq6eLkU3c5qyW/Oa0NYxtcNG9s7+Q9vBmlikH+DNT/HPrc1pFV+8
wuH6aZRNqiDVsyDRCGcVZXB7/exA+aMSJkgNjvCKjdU0d9BEReqYPzijGS4LZr8c2FsG4oiUAsK9
9ROFJIJP6sZW/uW64S6BncBBTYPl0+O9E57RETDHAjjzsYOzVWQLrJPswqRAt80v7oHS4TehFDUD
GU0NwFKeqA4w5xVwzMgCI8NyqW0vjwcjBnY03OyIYOxxXO5f0pHzkoeUx5NWkL0tlwGtRI8gic0U
pwddFT521D40NHjOUQ2k7wzCZlgUC19jNMj7p3m4AA5/4GY8R8pZii5pd4njS/JeK7NSVm/3zHqR
NyyuS48ZHVEcQz61Yi8HY4W50rKfJrx4z9tTvund11ibfggjvU1mVrrTSgzT94eI52j6fMvdPt+k
jM0AWfT0fQB9WquOCfp7fP543HvlZhBjZovv7iJ7DENvQg9Z6rSEZ5rEG+vBXHks9B7amGv0y/jF
tHBVNuvMFka8DjvIeGP1aTFTZz+cAfkeUxImYDSqmf4m1FIW+3bt0GLSgHThKWjpa+/R4x6KX5K9
pNaHAEAliHajNAZtxOe2plLgdiVHLFzLKTJrpH7IYgws6osx4AZcUoh7YRPlq2bcCJeyousas3DN
WDHs+vys5+fMurHvfvKGup8MnHXLdBEOiQ1kG4F7j+t4I/B3Cszv4nWv1BtQXa0fY+MuxYNaDekJ
lR3lsxYSizb/Xxp47S+zKSU14+jmT+gdMdqmoBfXerj5OK6LcBMTk1uv9WrNrOG/GGI4o+xUM1Rr
6lTKpmSos/ShkyyxFPWroOl57rimP/nXunFg5KSGX01LF++ihKqZPIk0iT9M5qDdWhbqEiSLXL8U
XIwgiQhdj1BkJb+acWh5kunzQVxLN36qtCPQQt0H3XgknZ+IRKzfVzBADiipJSghHAIVJKCpNQUs
1oK1FZYpqR/GVD1QAlIysJ2hCqzGW3IuuPZ4EzS8GtEkpjnnNwG1gJOB7bSZ/Jb9NjI6q3srgJbK
jjECIjcqpjS91Q7fOBBUVhRELR2XP2gM0/YCAk9k8Q2qHu2MCZvwhEKtm4xLp3asi/nF8JaZCxT9
ywUyKroVBCRkHhEZyuvATiJs70V7Z0tIY1tJKwbg4n9CnAmVgMtPqISCM2alGW4XuEHi3kceju1F
GSyhG4K/SY6v+JyNkFVcVe+mlF/y6EsHM0Qc20qDLtQtC+gYoDEkRN0YpBcdefbLf39EIAHRfUGW
zqf/EPI/h2Au0KXADrVj9OTJmfLM2bKGhGXhYM+wSNTi4tEnETCT0RiwoTnD0xosxWIZULVwoJQa
Nbsrcs9rZDTh9mEgl+2ML106nz2A9T+atOShQKo2eg19iWU3b5nWTbwukQx6B8o2HpeU3wwSlvrD
BoPd+pxbT7zJIml97CE/HCY22KZIRU+Kj4ONDYFlJh219AwVjJZyidQB+5umXau/Dh890jXWMqte
QHLjpA0W+q3SbOXRtp8BNevhmvGxFV/IqH5F/9ds/wXi9xNMjHHrs4ufngAumG7zXNQ88Yj4yFlA
OIx4q99aIwvAIupEBufsuW80h478Q8gse5rxkkUDf4jySn82zFOESbKkzCoQTjEREC7jMeJAzhY0
dzmDN7ZNb1yGMUyU7bRm9sLZtSjyLcglMdw/5G0HOtCu/W2srMIWt8SK0EukIMP2xchmFaEnyz5e
q81AuzS0TZLsPpxl+PbitSTXqbgY+cXpLMTpf4RjRbhPMZ5CEU5nebdMumWDDseFcJSXbhgOmefw
65vKAQOvCVM1Q8kxSWeSsjXY8XCVbPCy4bHynswuNt6qRFPEINFyAs47ajyZX7tY6Vyo2J40doo0
EQh/GF+U80J2yuqgkn36/O6jn+bxz+9/4l8W98D8d9B6QUwV1YTYZMF+kIbkzX75oc2x9FBc7QLy
Od8ycu63FJuh6nrpiiJYf24vUAIQghwhnTNmHTO6jh0R2SJVxVJ9q3RG3TA75KBuxHfERAbhZYEL
NRsSdVuBdNR3lu6uFhiTbV7vxs3XlnU/NG6y9SLb0BgSVtjISiKxgxsDldfgRl7LE6QMa0AY9pJp
pGOjGQBO1A5S//fWji7Eitg+0n3ASGF+hmurs27LuD1lBIKaJ6a+wf6B320YVkCBom8A8GSKs0Ai
dNGGW9aF7qt02dBoQzDToxpySh9TBplPdWUJb3yYjP2UyDwXJWW3JWWIYilnGkMvzB/cHJ7bNB86
X4bPT2v5aZ8YHfD/jjGHDjZK31xJuOwWDHsoqSijGEIxZOSGo0g3Ns9inBEaRZKldqIB1OYgOoLK
zv9SyJHFxCiXV77crbxPqKOVlfTvxWlRTnHZEXOXEdpiXaGULCsEV96EoLuavhV9EFuun5ZztFsn
aOaYS3qXK4GwIB0sYupU+gZjPmKZalpJv8mr74Cvyk6t6+hNQYQ98UJYdlbSW5DdSvZZ1TVFHLU0
UXB1buW7L98FPyRK8xIvPOTebROsu2T91DdGx+zkEAjHBJoURrZ2cGiXPjaUWWA/ybY0tkV9SMtT
T4RKz611i/L74/mdT9XkG6KIbz3GyWuXp/s5Q7l9apNx5ub2/JkcK/VUCsQhTkR5Qhhts861daSt
fW1d1SShEly5xk6R2ENsLS/dO5R7JMwZjQzwJpi8tscmn0TN5U/wjRn2Y5UgJpYxImghxEiw/S/T
0Qu/31DeIZ8gsukjIvpI0dCyIsAZGSfD4v0eHv0bKdvXEj7Hlkwm6vNqX78GTjcoL2hSjXKU7K67
tLw21m37apeI7KMHSIIVIdcaI/FhBo/ajfcIK0GA7NbbLMekwSp0gfLNZ2QVD1tDAKwPFoeehdX6
M9AFnNePU+iE8lSSp+gCbI+hxcyztkzGmHRzL38cVAy70YWhGy3Jy1xxY9IrYWGgjEAth+aP1WUu
rFpHjr/U7PY0rp56ZrDsiwdd3Rn+NnRRpOn99KEjxx+ylqrXXMwXMfsO50HykmfRSeLCe4PHy39E
0bKnxywHRHawx6KmvIV3xK3NmHKNXW3z16Xs1obaKylWxAeQ0shqK4wuT+HCtpVKzrBiGS/JOiDB
eq2+v1g5XBfaKo5Xqb6sPBdzOJDc18DO8n8JeVJoPmFA65b8xFE2UwXc00y/EmGOpiyhrvedrrX1
6Oo/zoPQZx0/JobAv71PW7qonYETCADRY11FKzZb5ZNYbRvTBBkDUAUlbZERIUAMfQazyNujGQIY
4Ms4C/aGvkF/A8VUHTeahe40fl9nOb33oIU/9DbDVniNbH/RhlbVPGNlZs4MaYBjIIx6MHtDRcwG
YlH3ixD7qeL6ijth1dqQhrKR600aoa9n5rjR1c2I+SAqh+EPPvmtvo3to9010c6KONfZ0b29Qdzy
GH6mv1K4MwKKtRUZZjz7MsXpimUWkiJkbyAlIM3ilNHtYWnCEJR2j34adVlsXcY0K354gjqc3uTo
i84Iaw6zhhGKInVZBzusiqW0yYt1Gq5a/O7HzthGj4N4SoN59Fj4D8w7i/l3ni/FXyOi/iaUa6Vq
0KI3QrjJtM0AKDuZ8snITqZxVMJjohxCyAPXQPs3Sn8l7R+5jeW8MWbkyfJUGDPcpxLiVPhU8Sz2
pr1DQokgws1YiGzIogmQgHWqWdisNcSF4SxkBogRL7YNlOLqxCv3zuCO3nOQQofyHYPQh9atwRzw
UDIbxDHK2ghvaDHcqypDPXHeinMQwqSVT65u7++dc4zVntgMDhGcFRCbpWPekOHBym+fxoeRCcDv
+BhZfjAw4/M3buhr1ThPYVEIC8DP1SJnh0A5Ei9icz5iIyrOH9IclJlQHBt9L1ikLbmg7d/0J19d
fB6XsJ4VTLU0npjkcfgfSyUWbqPs3mZ3KG5Y+Lx0DZSGaJtxBjPTch7x4J3XcaGMXS+yhOagS79l
YAesskgExtWqc1Hg9odA8AAlc8Id7GU2FDs4Ns61ZcVOUf+wajhpERwqTCUL3eLc2PL3ujnJOEvT
bSpsdTawwlaWd4a8eyi70t91PEGkpiO1+o+RT41nmTf1lelEcoRy10mbLFg/2qVCgt6uHR2S8vRM
r+XrJulf/vO7jn7AyPw3Wq0glNFfMAuHYtI8/zMLhzQIPIVZuEkxpU+ejIbGTFWG2QaBr/pU3si0
Ta/DQ5zpCq6nY32GcgJUppznJBwAXEWrRTlQQZifhd60OkKCJyA5KtdNQqbBdvQFmKvcCMFaYFsf
kfMTYTSF5q6H8yzHeKh8VSKSH0zfEKmafFZwg1T2C4WDua2w6RwT0zFw6E6SAKzsnl9KRBIGcEUZ
y1/Gyf+Dew4ZWcRP8ETfs9MPJqa3cqE+XaF1W0ZcBNdR8LGXGLlgCBuRVfVCyrEkz6tyETNu2JTe
1kDFl8DfOonovLOz+brE3aXoLjkKjfiCL9gAIzj2GUVi18JPYge17fYgCVH0jFk9+UA2odxOor8s
W8kMMDu64q3I4QTKGi0qdai8yOUFHvP2DTAyfwjdySDHHMFhtY6ercqOcdPAS0q1SbDswkPB2Ab/
QO4UDo1LDvosmij6nGTmndGAvSJlZiWLU5n4lYM6sNrgvwbzFzObt+FZ98e+NglRx/JSRYvXpDUP
YX4cyceHcnRAwDVXlWW6tzDJg+PjwRP2hokljKGoR9HWvWFiurCq78yHCDl9LiPPVuoBQQ/rX6rn
hGQHAlXTEExLLaW81tC/EHgQjcOMv5s35QKjILcTKiyyiCmSiba6+d0XwAYMuTnfiFM5xSBxOBoy
J9gpooVhp6KtfG014h55LRXRrbWFirIz4YmZRyydlTHEkXY5GmfkRRIFls8ajCfQCoAiDB+99QS5
YDUEHOvTF0Ks4WST8DSAVwcl8rjULMdESBJ85+qA8gqwSxVgHq3BWo1C+LdqLzr2Ni6iGAECbNs9
/82BuUpTBr9jXnh+RUjEENXhVdQsoAe875U+AwjRHviUsW9w5ndfLVo59OPtvW7vHxpUtFeKgeXT
jSwBPIaBj2jA+WgAR/Vx/o6vogx1CJcpXovnaxE2c21evmOv5He/QxxDSYRWPPV+2+eC2CtNto14
6vCpA5jTJwK9vv3hdoxWWnNgGI7agtTtJzDrjWbtyOCCPM73Rzg475TLj2hhfHhj0rsUcxGVSxAR
AoQJ1CHF1YO2UcwooR3POJTNqWXuRpVBr+amKVRyt01dt1YnQChAcgyXwgE6Bl57Ccx/vy0Kx8vO
hXJ+dhddIWHWwhENoc7P14KwMokEeawiwzUyF8E/iwxl5XOcicR/cK7BTtkJ5g6kkXB+Pa9qe6vb
23wyN0cbkYhwiRbhkHwp6TzU5nXAEGKx35QvOztolStVbuCT4efCQJYE2rEBzrlncF5+qSmbrC9m
2lF/Nd6CrZIq5B+gVY4/9nf/S+jFdcE8d5mJ08A4WMnTZqdHykxiWmi+PNnGLMk/v8CdT1esAyty
s1t/v8zGBDJHrORt3JdG4+YmVmdLDeY01sZ2FBxiQtLVU0EM8fM6am9q+aXT9I+DSYXr/ej7Fwhf
T+GG+L9fBv0yb+FpwiOY+wsBqXS8Uvi7Z79i1ozLNF3mFFchW6MVC8uR6Dbsb1OnES3BgHWuR4QB
HB5PdD1kObvaG3YUKPPgm0WX/s40UfOZ8oW3AG00NG1TPDJLhGiDFJ/MbrkeM9qqoQZlQ32kJvsm
tJPXFCBRSrAtsZikZgVMML/J5SkSjsSlqa4009Gh1BB2ufbyL7G7vpp/zLOD5ty8s8h0ccwPTvVz
V/HZ7OsbQIZ6BdjIa+wk/H6MliKoQhCmHeh1C92OZm41EMHoqFnBsXQDntPv8MbU6NCqqZVbLZ82
4B7fqdSxINHQefG0hntARiVrLM3y8XRlO7/aR5STV9AgEa680Y9kfPNMCv/lPygZFDVxeGcNcRUF
q7iADjpFAhPcR/0XMLfIuCK/Q0hS72FNvE6yemwqHBV2XO1UCcwYkwcW85unkxjboYcj3lE9Bd05
Ky+1dqnFqz8WiLA2zzUJPhkpKEdfOfCp6uHOhA41IaVtcKO/Deh0vpAcMBNDcceridU4ZRaIhbq2
MDbhk2DCSVgvuRKPOTobAEglffIZSJ9UXMJNJLsP2dVKYL0ubuFqtNBSgi8WBsJNR2xtc/1IlwmD
OAES6fDkdDcM7nhS8MIPa6T0C8F8rXpW6YMxIxhyPWKX6uHDSMZdtmvVPRqUR77Td1QrVxbbz27M
1oV9p/wwrBfWzefQqul2yPqSJba3Vvr1C/uwuJXJNSxn0qTTrxJTNctT0VUg59iN1MmIw5aWhwvR
p73icDbm/ONY+xlx8jIC5SAO7tqPoo6vOT1hMcnB4IPQwXdIGfgmRKbigBkMPMavA2igxm5Fw56d
YU+K0cWILgn/I5alPSi3ggFHTk2xLjAJyTcp+ipkKzU920/dUuB1xe44DUnfxAPbOi/MXyI/cKVA
KTJPOgBa/iNbPMMbk+UnLlOP2iBTf6DFeN0cUp2E/r9BXyM5dYohYswhXPWQJxx5KgTLarjcUQoa
8lyJ92qy5Rx2s8dAs4SGRF2S1QPDFR7P6zn2q1lDd4rYuz94IbiarSRtEna/RGUma2+0SYizpyrc
j2KsBEctOotE7RQXsbgIjhHz3izFePWZwcbpkvxJk0hK2HnRdSSeRHKf1hErxyeqk02uEiCy9HJX
/AqlJfieGvtr6nTPhTKaA1NqSa+mJezsPMAhviATqjAtpsNWHjtlwuLowJYyKAGZo1QLrBeD9cEb
OuFz0IJT014qp8qOqrQjf0Zi6IM8BPcRkw+7xPFPasHCMG2u+xS3ExcYRZXnW/9H1Hkut42uzfaK
UIUc/oIAwZwpUvqDkmSbyDlf/VmQ9nynanaV94wtSyTxhn66V2MWWmU97Id1RPifdk5hRe0R//If
BTSDsCIYXj506T6gy5XXNn5SeKFlS2XdQDQDxqsuK8RD1sd+ofVoFF9Zv2nex5/dLwwfwKtzV/oT
haep3/hoDhddPwfeQOg/BOh3MohOE9Vyy3HBMTTHxUuPlC3k9BLPCKh8+JBwQZveAPShWulnEf2h
dnN8/c2ubnA9U/a5fUJMpcxjPiqOtoIvDjgc9PuRzojjyCI1nRBNOBcxO3hS2pO12KPmQ7EYbWLo
VN8h9anqZShuA820vdOUe8nf99QPku/d18Wh+PnID8K+Som7vfmpE5wSaQbpBCHO4O+63f1el/6P
DaInK64Uau695LWkLowGKd5LC08CWQx6/cJNaG00MGGuRcHRvza2SuD6OPTbL1P8MM2npL0NNMht
2/5SzcF7KJaQU3RSI3BzWpqBcOV75rAaijU1K/qhT06jcSqLiyBeWqDbpHvYoE+/zWFZdd7jXNyK
vAZUUPDizRdBAWqL8JCapzE+5OSxDAssMgyM1h+xtM6lNdjPZU686TI5eXBOpWMn/X/KySTuDIZt
C4kLdHdou2PUn2LjJA7nwDqjj714R+fhczxuoKgye47gq/5QVGPP+G/YHZXeX5DahG3OqmLL9VGr
eQXW3Q83EGt3LR+orbBtyHpye2bg3RQe6yfjYoPO6bkjPfzBc8QYYSQOQk+s8U2Hqk+F+GdpfikI
iO3XOy2CNVCUZfc6S69z/yP5ws62dzYJ1hxvIWf54VoAufevCpbv9Dpxul1TYk6oFP9DOAcjPBH8
ZoD+TnvMUnlB4HApSdGdVnGrsyHTAPNaNsZN63cduGjDlg5k3QOeC6wYOEDY9mkoJUaQVNuIk/hd
Dk9BeBzDA6PoAApGP+P5SBWw6WQa4449JyHVAWGS6tTYLn+DYFAH6Uzzie4x7ZdphtaddQYcDHL9
dobaH5jhs92r2R3zAj5Y/DhzuJ+Z5Jrje/4veX3SnAMmhwvDD/wHZsqGBYO1HrFBxljOUl5+C+of
QOFP6mpKPDj9lgUTghz7hsLLnb03Ptx6ikn++InLNTFMXR0DEogaIhRcx7Hat0x3VlzQsx+i1fgz
J1C+VVrNNnxDv7dHPowRFmN9WwEeqs4NvK07nKIJxVfaq9K+gBv0aWAqtdbR+wQkPHSdXD5PpK40
hoXXiBwuumCBYdS1UL0/+SGr/Jj4/4OEyXS5M73wwOGlHuXQVzPBOLgsiTFgSXx9KsZXYH6ln2Zy
bWeX70q0OIAeFRw0OITNw7an785fVb09hVQELNXaJrYC4JcpRMLF3hPKVUDHC2/ZxCXmAHnCOpnh
Y1xs29Qug6MY7SGAj+OaEj6Ye6/qC47fwLokObX2NIePtv7StO+J++cKUJdJxhmREnsZUhdZEXNV
f3JEXxrBFhoLb6fgCdTpokMT+QC2DVuOliet4KU+V/XRVPZKurMCSvTo/uNuNsCNdFjjzexgQvhn
DXxyNw6ie9jf4/KtRkZX3gzrng93fdPX36/uS0s/1OBpjmjgl0BbjJD6w2uGW/Ly0q8vDEU4W+RN
LW80UiNMsgiOUAjfbgpmWJjnDx9awTgFE+mhYp6Z7JKAa8ymeaofoAPxTgrrX/LewKxG2L1ycjOH
zpo3KD5Y4g+1TwYtgkmoWgf1/HIMjtDMmtT4I0t95DZlW317kdtLUJ8V6Kx3Ub2J2XVUz2m57Q/i
D4M5JeSxytprXN9F/VHx8TE+5OJTps9b+gqOXFzUfK4UoDXTxorOsa49FtFxVA/QTTo61mHq7iYm
qmByKe3ZZHTKKOv+PRfWNaVbuYtv0XA9liq64qd6HsA04tkjiSjzG1bJllJNo7r06Xuf3/C2g11h
fvmq3bK/luF9/GaUDC6EzC622geeMDKRSJk03Ur/WegLnovEJqGa2Vi38I1jomHS/HgwJsf8wqEV
R8JYraBjgpFhZIOjayIRvIn176L6Dso/Anjoz2Jy+Qqo9ED648YF7yotHtAS9OjjxcJnXRXrirV7
jnwggTO3InNh2mPrZfUyLd715vmaHvn0UP17Xt9U44JpIF0VilfyuQtQ6mZkD/e0qJ7tmGAkVECM
+YkIrVyeccB0bv6zDDNjVt9G4TNNcfzg4M3oQF2HQ2G/pGXHbVvtvTbkAkRBGK6mFRfBVHeMnvYM
aryW+eT5wQq07gtyd7+SB9Pu6ocpPokoao9Ywzj7CVNLt94A2LQHBX8V96i/VKMmwla4/AUZP2Tr
Bo+qsCJSgTo30HhdeBl3OsKvKCE3HNjyGkAV6YBMPPtzOUbyg2CicAQX3wsQ0mr8I9c7NWEdSDGm
H03fjQniXpXiJrzc2jr0nJvJ65A3XOpz6gEf6HyQ0Py98owFl96R/GCStJbPmfLWKW/oMqyjefGn
ATuL8yAkEolr9P7q74l15wGND3xVFSXTcJr6WeXvo/weJB+9G3U2zxeT8p0h7ybmjmSTf9pAYw7h
wZ7AJhTw8jaUt1y5tcoNgKJSOW2KbYOjh5Isg5NJcNHYOuVPC1PM1v/TwsR6G3a7wQlfT2mJGjnU
sxo5mSsdq34zq5Emc52O/kJP15cB6asX5TxuVwHHcIslEkO/lwSUtxVdY/WwHrS1iVg6bRSCrfEW
NfIHB97KeFtx6m+tGlIHYOEtjcr22Bz7hobQUztsfmtHWjqNOCx0sBzB5Xl9uDVb6ru83roYNEuu
8pK+wmaPZ+BCvS1rX8mJ1iqIWL0j1MXfcvTdiF+T/GmYSEfPrHsz50p221pEdNvgSP4Zo9BGbafd
nC/k+W3btS2260bnoeCoPcBcNQgYwvhch/XGyt4wL4GKYAaHC69BlPZdzJkp6ywYr3IF1pgcmjUQ
KeHB5/cSaiFcUDAl9rmIUK0428PJqTHHwzRPlgAGmWrtMTALhHlIwPUjD9RVpoR7XAh4nusNdLBY
+iuWzoy9NRO7TfQrAr1OkYDDx1KsjrScYZ+u8hCwBvvSktwigsNM/82OjINr57sNd9W0h1qgOyET
35yiZ7AK2NlO7TcSDCYbhBUmja/sqJZgwIK376C9J+IZgBVlIRMhBQoF4NxggMODnSNNAaJ2dvDD
KqoQyDIEC2g+MkMnlBskhFnOUdxwLgmz+dJ8AZnwBnT3Zcr+R2XPP/QH/opO9BpAuK8MgxHXb76w
kkV2vfSxry90LoLijLarhH35ScyrkOeRscWghqvaO3xO8izfwsu0J5NZPUoGrmjMAjqYBZ7TxpqV
Xv4P+4yB9s44bV1OVL+KVJ/DoXSMK79l1LZjvXvVXwKQda16Dtl7gWO6Y0xjt/WOcQ2jiYEXbYwX
CJMcpF7wrn6KFUxKiEYsYvxdUBXB3w5PkTEbJy2dLpZjPa1awiLfjelJ0YdCbTlxCX8TCRuuFtxb
KkhLGwNd9OXS/qhBqzsOhIPSH5Cs3FLhxI/DHJZcyXgMyjO6Mz8PYnTfWWw9M8yxTF0Vqx83JVou
zyj2rYnxdVszn691igksu12gylf1jNoVkXNrd9zUCab7/sMw+cRBPS7oyPX4mSKIjnha43+55QQ+
xhmGQKMjovWQUsF4gVAMBipxAvUbwTfZlfnbq/0Ux0WIi1NfgQUEAkOANszJ4XxE2BCqZcSnGRpK
QuD8HwTUonICRrMnKVkIdJ1lxyg/GuC9sEtCXqJTlLTORlwoz0rZpcGeNWh0x2AhhXeW04Zry8HE
ZfljMwGHiiahmXP1wSiyu9pxuPCpT/YPwnTQiaIBjTqEP6JoUM+lHUOCTwxrBcc8ephcQ3Vbt5kO
7dyFdgBaioxK1wcyalweSnsf1I75j7Gej9+d5rv3kHgSIwyOM/wY5ym8SDQvkrJmLXHyEVv+tu53
VkPl9GdB2puTmskJEK3S5eLZEPDSzg2tlIS9xv1Ivwd7lXrpnoFl5+PCHPdCetQhzrwugH6bGQTM
uHCkKii/adKbUT1BH9ROLnqgONWPqvGaxhOjVTytGl5TUbphpyjqZ0k9HE/oPCZQ0uO2yW/8vo4P
P38KKlnqhnQmYdVrNhKHU7a4rt8N2M/53EFobmiLfQamp3GAtCjycDPiwsGF8ywgqWWa4745quMR
2mci2zV8N9QZGL4VjBjcUTiltrp0TnIegYE7Q+DwrGhL7gIGvnZknIbz/7TXsO1ahyw/skuZULBG
V3u5ElDoH4k/mA3quwnUnK+iCdhMhniI2FBbNCmHLKn8luDXe6v/ca8oiFOyOTrDt5n+RaYciRhz
I5fsAJYcTS7kQweCEArXRTdM+Y1yBWh8mZh8Kes6If2V+wKGB8jzC1NJwxZT15hOpjYbmriy8QLE
H2L32ZoLylpwoUjy2zDgV7c7MC44LXirL4H+3ZS3yPIKYHDBgvVE1mBKzy8zbS8ArEsMNmCxwCLR
+VI5r0hdiMQXeC5GEsPoGnG8MqOHhQBREg9ccZOJP41jCwyKS0HmMWnyZ0vaUcxPLCG6R3LEpFVl
E9PExOjTshknctIwz0ybYD9TXTNPm/AnoQTPQFBB2QnxLkl2zHBVZSO6mroLeNNfjl4BauLUxrvH
DrvW2DW8LZKa0j+sa5n/md8ciHc15xuuxyjlWAXgA9uadeQlZa4sov0ywvSv6CXJI8Oj4d+t+B7U
t4GpcX1uXieBMfmyxB7efnbG16D+obG8ls4WG8jo8rnkWoSgLJ9V2Ev+hsaZAuWLpDQmoPzAq2aU
zkSiEZQ4M0UamzyKWptnAohB3kkoZJDbtC2fGa60/WvPSyiKrGh71oKZFY2iCIQ/48jiGC1phUVM
qAGt07z782fB1pAig8/J/+QUhlDyOynWqvPA/vXOQCXD69JuIovTIfDb9UtaKxyHMBTTh5I5hrWm
8YPOSgpX+TkdhSfPYMC8abk5Uzl2aSFobYXa09vSpZZryu7zba2J7L64+sjTudu9C9jfm3Ydy/D7
LCBdu3ja4x3ox71J26rB6PAcrKVr8R2j3IkG0YlukUh/paNZ0pQO7y1/Kwmrgzoq+aZZ3zWu0fkC
XZDpJTNMYNvMVOHrFhDolAWFetUq909vDb9B5VPgzrMsiFkmITE3QiiIrwolQjYWfkpZiYSOjC4f
oXCiUUbF/R5c9HpXoJkOH3xmeKh77VmQX6rWPJIyt5hqjXznc7bA2xBw7akv7N00abO9DPqKfcbn
isze9JLODBFGskmqywrDILZvP0ueiYnpMxNhWE+pa2mRLcwy5rHjmKvZrMOYw4qZR3KC687sgKvP
kudRZ5GbjRJsCxHVLES3aoaoa27SoLjR7Qb/3qu3Prv6mSsxKeUmUpzS4iSPtmE3lB7xiardPj+w
0UjqBcerv8yeQ+sqdljhDl0quls5I7OMBv8Yk0rbcAygUVBC3JRKUa4Swvql7v10hXd2IF5dEhuw
LcPjDOFTCoxdYWLAT9HI7Figk2qa9fXOXDNDzwKeHyqqcK5tBJOLr6X9oXHKoOjgEBCGTReC+TWE
n6340ZTvLe+7ei5Qq2m2Vvb5y44pqM2Ui4lCn8N7MDKudX230GdKzmIK6Zoniwo0ZZVSJw4FqQ2O
iZG4UnWMxH+peEaO7hOnQUnFjoGs3izZBhKQ7bjC5B2EKJtDAv1TnIA0oN/wRigLiInPxRveqYmg
Ivr5Bmh+ZvKvVyg/Ogcx7BkRiPJViollPMjjMWo9UPLcWlhCRfJxGLaPr+LA5KFAtmStZsVjRS8N
B0FK50JlLgz795KVEWQbXXYfPmH8Fw5aFWMR1tsFSxO7R7Jk4+QvYgdSB7Balc3aMTxxhbBYxuWC
9N+mIlSaeJO1QYLgVMfJCAGL3RGhnYYFRGNT2GE2UWErR1x6HxpLK074PXYDtk5Fcn5R/xI4mXrD
biexVdomoQburBG47lWnLFDqueTldHvummf3zYmNOKXosQawc8tQdcM1p0leN86LfIknfgQGGLxI
TGlw/VgvQtOuSrKi3glXXUiXBYGaJ89i4xls6upFlM75P6t66tK7ADYNZZwnxGrtgWLR/N9MmMcP
SqL/nTOTBLaIl0Fhe69xSpFqJVTOP2BTUQZRglOnlrwscNCLi2FLdwCDuhG6zEh/w4kHf65V4AD2
PVk2e1G0ppWLjb7+x9R//imAMHTs7aJ5TWeoPGBHal4Dm30Y/xGvSmidYtCgoROXs+XOqUenkfGi
nd6szMZsom4nCRYru+tiHnrSK+y8+FCUAMP3xVkJKFi/xYIzoR71x+aj09FLj41xsoZzetV+ikJN
Ov1IVlIe50npVzx9+/omyxng4+uaDfKSsbOcMtlXBq7OHUWuUrg1+g1Wiwp5r10VEcQzD0d6SEQX
vIvuqjgo8buxsq1YnyX5kH2rWLDLlfzRmEeWyZaHQPrbMU7LASCdWul9eH12ZNr4KdBkkChxrCsX
uWDQtAoBpBkrXjcFMyWfUKKI8RJ4PhICR4+CxTq1KM/onhOzfRyu5EN5ajAhkxL9aQifpojsNvOM
pYGzJtphbApqoOaAA518Oob+dV8B23xn2ze+C/Nrmgew35PwWdy0yumKdwjmVHqlQDBFxnbmbC36
vczrODRp2Qy8Y/DeSus0WdfS6rf+KPipDh8TzzJJkZ6EEhXMKRUv/Gllluhc2faW2xK3oFZBWQb+
MsaLOXmF7umUc32OMM7QMjOXbYLYqvkVkiYUPpP0w9wsf9UEMVnRoYeaIP2nJgBf+0TqteidblaV
74WKR/dZeUyVfQnLIz0ExrHIzpN0qZorIRdjI8ZzWwOqgiFsFWH7Knaoe8EVFUC+S/I9oFUHHsv/
BrUM28m8CSQO/JVySNOLGlCJifeF8K/XEzPkON1zxT42uG4xpLyRSYPwmuIKIgbHgY+kZeLiBgOt
xx7l1fkthc5ChJGpMlzAZ/oTtKrlHRmQYdEYzkC7DtLIJ5xuCmjk7N36IIYViPsU0Qa17HvmOf0m
hiRg7pxbyGeXpEj2DC2gkBgjeLt0WhLCDqO3yrwFyT6JbpIEJeWBmzTJHSEiwraMEKtFF2t3J95g
P8jjCVTfa8dId1vjnADIlnpF4oTsvnN8zePaTdy04dQggXiEQU7L48yyscoKp4sdJkugINAgoN81
PNjswnsLAQBYOveNaE2YcU18f9jAj8JF6J9G9UJ0bdiUJHX9E3iqF/k+jOUkvHT9C1mz5q4zT1y3
AvCFOfrMYBUBrXJqB+AFGbDf7E329ug4lr0Ay+KboG6iRkjDJobox0lmI/0PqJ+o96Z+qPoJT6Mq
nxvZ1qvvyPrShE8h/BRNppSPWrtV5oWUYbsuoRmry4ggISbDHbkV8RyayMMXLDas+1hsTBbwuZKE
G4RhK+AARrSkk8N5SGEE84/FivY0ClsEoiYG99Ed1hPe0MHF665+DOMJV4RMOIkamYytErCogOfn
znIMSafxYhhEtfmYHfJwmRuvRtyd9Puvo4tjie5w0mPO0LW30nLO1LOM4c0APS5TVYJgum2zTZ/H
NvcXjrzWgjkxORyWIUvzbebiJUkpOtesjW4sJok+wp1/j7KjZR6fmLJQCGSPyhoOgY3VEFp0FI1o
vrFQdWmLf8yQ/vEdS5y5/JN2ZJOgkJE/2uMaeGN3GgG78p6GdgJDBz4G2UvchME96x9cFriJYpiT
zE9Ods33YNxf/oMLIQVFinoKzaWFrkukyF9Eg8epqRK3EU/fH5ZZbG5CzrWY9pV913FV3psHOVoQ
2MWf2tADdWG0YS6wyIHbCL0KV5x1eRH46XcMRep0m1LLkW6V4A5vihKgBKULhKpL6xL1Sj2JZMws
CyxmvzdrFl7eGpzIu7G+lP+mkTTbccCMhoEUVUblIMPsMPjM1tGNXozp2bKDhEedgPVDeW+Ns6We
lPqo14e6xZu1LpnDpKtyJCPV6KstyyctgPsppcbvHIMtRRhm1bI5ErFzc1zqTA+LHscRLq0Ve5xy
YQjCt5jwBDKFS7f63hhPuHq1ktMZRpRFW9l+/ib0j2yHsy9/4/jNFynGQzXNCkpuHbraxe376u7c
irVj9+R3sLtTIaNP64rCTBztOYL8EYuGHj8K2ZHUv+VnY3nyRqRNnuZRQpo/ExYhwak6e3/HaaGn
jsWEhyI1xqWvM80jioye/F4HTxlrnXQQ5f3cplhxxYc3visgQeKX6A+UOQ49AZMzNA88XVvM18FT
SW+Cihd5EQQY61ifZ1tuS2X4bj7cz3tpACTA9RFYf44XGDw5KCrW0TrK/5Wx0gRYdJwmV3Ql4qVk
akixCaoPKgRVqlK5N2jAwNt86kHzFn/YdvRm18W7CcCYsaWlsVQ2y7KYaxoFO4Pguqx0KgX2GGF9
FR6tPUmMCJwI/RJf0HQu9GtQ3zv90UnPpPmQ+pXhvxXaYxE7o3UO3Ki6T/FbFRMdfPP7N7l/a+V7
OrFerHw3i7YpRxDQMgo1V2vJ56K4Unqwco5ZbmlfUhiGIRfJ6jay9vpwxKyDiTfXNkzIzlvMoNSE
CYIjVS6yESoOH/KYWPB2OMogFRME59l9Gbd3Q0GaOcvGbb6FVP2CgJ/FYs904sUNYFkGSz3bNIrt
vJC76aZ79+V1Lq9eRPN4jfcafdnYtY4x96x6d+6yhY9o2jiZchjE+TKT+asR59BSpVWWC1y6jhal
PNtDjQyWrotp9G2+LyxmX4m1QUalDmuyKT/4FtkV9FXM6ZzpFsJh+ndkjIVsxBiVKQoVL3xOG8bD
s3dri9jCSEPEFcoclAL0/j5Yd7O/V/G9/qzr73b47NX3MXjS6d15SuCZ+jLKljrDByTM/zrFs5q+
KG/QiXmtaJVVKq9EPVsDpsrXHc6Wn17xul9j+/ttYoRuolAr/F8TY6Gs6F2cZwL7KX5q4r0bLpF1
wqr1l35w+U9HdlLw5FsUruke6fwFpaorUmtiuA3yTcNrr+yD4sEvtLn8coZfMK5IfADkZ/7s7F/g
Zla/67u/DfcwYQbnlRAEGBZ2zisw7bn0z2ZCgILPiB/Y8Gv9PYkbQd2CpZ54B09rIVySGsUjnSze
sARj7MkomAI5/fEmGMdEcioF1vre4FNMwAvjmN123xk+ZWMh7/n0+MUXv/QtsD/ihroSRBWKpWG6
8RRNg41SzflTkP8W6GckxF+u+vMIUlIlbMYfk7X6M/V9KRTBb/SEeKhDBRcCK65TRkfCtOS2g76s
Ji77LZkvla2OefQLWouJIMcHxX6hTBeAlGY9GKjArgJgffy9fyESlv/wgQvmERGthwvvIhdwCWXp
Lt1AxVRLKwSXLqbob1V6HK2Tf2fv1adsLm1D/0fgmPoHotArdVCHrKup4wbzWE6x3rK3caeZAWi2
+SHTWRfeG+vIfI19TaJMcjoVDOKYgTbhImnZtj2OxC4KaDJcrWPjhPGKhGte7zRs4uSVQrCiNrKF
QEBIO87zBv73W/kVYV1GmFBdXFhI2AhqyBlGzEgpWWDEQwdFFOdvy+onHmB0R1Q1RMmKQkcyFTxk
EBF2I/cL3ocW0K25ULmw+jDrdniUUGARL4hF1BfMc/U/cnMjSz5qu78fgfYlkP+y+XbHmJBrXgkh
K9plyk7+WfUneJEx9mWvRyrx2VbvOJtCZaP/i6AWs0xTECHB1eHO6DJV8VHF04fFsJ1U4yf2DQO+
BQb9eJfh3VD+t9BC+iLN+J9ChhWK8z3pCp/cejc/sAl82WxJoVenuHW5ZLpbLCXhFr8eU/Sel5+d
+inG3334Jw//dCFDsPOwCqxb/+PoxPfaxGdFOfbKoVH3guiOgjcUHm4X+otpYQxOwt8oO2nVBSC5
KSJbHWCyYavUMRuQIgYkwcRKwk7t8ISN4j+5u0JHmWPGd4LGDKq8gQ1c2ml7Znh02IaQefhAeXq3
7cT3iaGUCPy62qUU7i3aetnJyI5LPFuMGIxq/0ErIR0RycqkVn7LnS8BKfhjfxmWqAuZ/sVnHUsf
/3DyoK+PDjgu1nhpcD4SkImLQ17gGTpYQGUpTCMFSNBn1YMMFFdCveKLi0ALZG/oSITQMk8ZcZus
hWZVQAhh5TM8dVjVdhtuLPrTEnY8iot3Rro3TcqS9pEzYlwVtrW8HR6BxQFm+5JhQsxR0yhf5dbb
q7hH0S33L4W/qPDq4IgHfY59+w+dpQwImRjKFheuZTccMQ3jUnqNJ24TWLQAiQfgddsZrjcOh4Q8
gYhj+m1etrLDg5lhAmqNDT63sW1rLgsdUBvgeZHoyK+13lNTt8ZrbrAgq+uQ0FCxGaiI3cvdXjd2
wrDDk6H421zaCtqm2v4WUKVYDinpFZf4q3hcHwTkIm0ziS4FAKW088aTGRwC2PHlElKKeFVtjz5a
IzzrwjncGS4JWhAgbTYP+5nk9gWRcs/310w5TeHcskZwS+JjAKEdAwYMEJlwFntZeOeHiKglZdrB
DIVWT86A4Q7mvT7/V9vEAbyjFLnagS0Dd6PQ5EcU+FBw0sGrxF7aLum1+nW+B/+KVRQsS5zw3Liz
VVMTPHf0m8eWkm3VgnV6a2TAitfc3fjOgn8c/w1MrTvGB0Bh+PF/IaivEDPVnJmP/gF1nwfLdsg1
AM5Seiq/IS/lBqUz888w00ueBfOlaCMfAZ8wvKYaiyym+I/vuWCav4gh25Yr9MGYO4Lbty7fPv+C
AXFvEpS7AvWe32Kmv9QhMxuuLmRVmff+MlTapeoAWg0LKpJoTXlBIOHvvr+ANJgH6cxvxdwmH8mB
ApABVpL1TgxHlxETXQLCEnYJhBn6hELUWM7NbGkTZ7b+WjviEXpMyJoaujpRlXRLqJRPF1Nl/nL8
3DzisGJq3rMPAoVcVcmp2sZ+vuFSAIPHy/QaFxt1V+CgvlA8g5NwHm/Pw32XxSIubnwz6FnMwKlv
GS6Y6UtO9OijT5qXu2gFnQUqXIe22UjvPX46dhTCHNcES8oOh47GpWm4mnhCOhZVJ4j31utYdtdc
2qX4geaYyxedXuoMv+HPmgKHQa7d7d1UQtsYPjD0QFnVurtv3lPrLrcLjIlmeRtrvtdnSDdD8pD9
Oyp+dwHVVr7IgxzGdVw7grHVx62gwK9cx4qtSrTfLJI58vOlEWMZmHVh/F5q1BrjTTfUVZx859Qn
A/wbbulwow1xAPMlz44MU5rt7fEdAm2xQXnQqfPbEGbl0AOaGVqRohK8BazhwebtGycNGjuXlnq/
GXM3hKb8sxrNd3YNM9sGG8gL8aFcajjY7KQj7bwLwXNt4mle/0dO1XeDaO1HYFIMOVdwEraO7Xyw
j+14S6RLRLwXT0kx238mFbvA3Kxd/ZRrB06iUpa9FpSVpaw0znDKCsNPkK+qr7Q/++NTNN90Cooc
Ob2kkaPQB7wNu7UKlu6BaZJ0gJcSuZ1rc7kL3iANh+oJVwmJD4QVjVtevxnsONqWAy/FwayPQXNQ
FHJJ9QE00u/JbrjQBsSiQ4cCBgvXqP+R1X2Z5VL8AzWaTxEIMEIvBDKfuCFK7szoQSp37Jz+NOkM
7FcHXb7AyKFrTPJJzIhzVbRxJ5U9kw1sLKWTso/LJ7+xVU7sePo9YfRelA44U1MeHI6MWDvK50yp
dFCwFFwrqpk+sI9M/DJmIkTceALIWuL1Qp7R8U2MpRP1HwRAeBMHjITBMdQW1qfhxpFHuqRQSV7Y
GvVu1TajDFj1+p688BymKPodK6avv3VhtmCF0Fpq3gwXZkPX+HPHRMAEPMPfTioZ+05MVwNgOHlt
8EfTNSf1gxwcUERm4jVFzho8G5vEEM5qBBjgL+ae1yMnwoOUzMbN8IF6OqwC+amVd1Q8g1GmSsPA
0kDST3vGeCMMGGAu7FdZv5O6wWQDNYb1u8fXQZw44hA16MBaFhq9HMuQ+/8cBlz14wHSGnynuTBA
8qB5zKUN9OhYHi8wpXf6z2FA1VctEVHrMWbvwFnbH34+HG0L3eCZK29K/FCpvFKpMrG/CerLYECo
tpqXPFjYeH1OunKpZmjFG+UEsuTMSFWehU/Z+Er1b6X4IzEqZzCdbGBDKOIa5oM2fqk/VBQNc5pM
UdjCq0YnJnZkLF+safk+wLwS7uRwx7pUMxJ4XWAdK6gPVF8H+jZodvSOMGegjXRO8s8FWv5R6x1b
9pHJvgL2zReOz0dTvb0SVpUCwv6aP5APDzQ5+r+wCfILOp+Gam4zgyXQzVm0rQRWzpyXVNizcIWJ
1aPlBckVFDRMav4IryaVS/ynSN6guNKFRgGM8VVSqgSEh39dYdpnXO28/kObM1NlYIM/9xvWJVha
/msiv/dmbCsUxVlHjSYNuqCsD7biYcHWK2A4auY6FL4x5EMzeyfPgzvSEHGI2ZLHdLF2aUAJ3qIc
B/ABp7yyLUFyZ3y2DmFyoPZXadDQPLE9zlMAcN83XT2AUBN7GDw2uT45AHGIVepe9juUmjI7qMOR
Mx4y6Z9qOFTfknIhfUF8n+otOEXVivP7VNwIXmcU9hCuPpfJdWhIGjDu/iAXqntzRfZ4REmTz7nK
veYnwtpAh8nRxuwf6X/NDLViMGjOOBXstr+DQUpRZK/YmSwYPn1o218bEYZ+1HYNZz8znLWRfGT9
VjevU3iPGHxRaEDba7nQP7g3IWsy3GeGF+cnsrSYERScn8zasSBjAP+9gDPnoSjogiOGwKr8j5wR
Q0ViEMmt2YkLEwD94/V6Knxo+LAP80zVFK6tep52mnAfzEujnFT9KkFEmSjjXEnF6hWsK2YY5S62
5hOplO7V+DDGODUPeXzISztf6MIl1hdVZBstfSeOkFzK+hBS5lNuq9IpjM+WvnpSdTNPdXSI8xQW
VfHwryLJRY7UWdZ6qPNUmPMrxDTsDRPbmYnKxHhuJFSisxgbCwUWm5SfY/NaRiAYFKYNkGmJCPWL
4RiGc6U6oU3V3w0SP/OCTuyUziiUlVPxrdwIU9PMTnoI3xSGrdJ9vSHlRQz9UM+Tf7PBSlls0Rut
8dQvngwvdVLsLl8OuZIR+95a1YCbMoL/27mCnBWO2rtxxdUVIRLVL4s+VEol14zX4EIEdvS66B/c
lRULyh1HD3x6O/3jydn0xRs7HLnZErZ9UV9heowAs/JcNpdUW/bdZ+d/9s2Xzj8gA4L9GOxLegGM
rbmRAHBeDDz31GdJp/4zgDIBfGvO+JTlNejOrSGg71wsGjVDz8dnfdwauzHlGLYgOFMfk/CA2dz0
d8JqOHUSAywH1wLiOvHAAN/cP9Ao5OeiDZ6Dqt8qxycxJfmsvd6i4kNgLF1FX3PVPYfeaguMKt7H
uZMbN18765kz5Wdkbu67iGLKH/XiyzOaSIO20Fbb6ZQSqCfAucu+31rQFWYGuEIgiIRH+EaoSD2I
ZJzLa4K7mIkeMz61HNy2+ZsE34WgLwYEkuG5NVM6R1flKjJc/ugLgCdfUgkODe17eCxR3SUuBsFy
FF3iSeadRQjIrjUrcpGwLDhN8iBwzuRQfkSMIVzGOGHCCwPHjzTjlve13zyFzA65QCPck7BHufvN
TU+t3VMlXydOS3n0DTuBSFtORtBb55E9juJZy29gDxoHtx6ri+3/JVCFiBJKDOBUPlY9lRzlMimf
oLmGjjqf7jpXwS2YImA2S7cGQJv0kHKQRvpPt9JVGw68MeoeRY6hBfI4phtUfrwqzRMLChMj64RR
QTqqe3Lf//fOiT9SHQPwUgTyBFr9kyy9Wn5n+jdN4SXQkWtU3XygMuk17i6+cg4oXwaBthfUnQzR
TN1MnL1M7N8wS8gLdcaeRnEM3GV3FLpTAcozPVvmuc4vEc7GjfnaVMUGqEKkroP/x9N5LTnKpUv0
iYjAm1tkcfK2bhRluhAgEMLD059F6Z8T0zHR091TRiX2/kzmShUalINmOzpGFKMdlA8HKT4MQ8qJ
yPue94NLHZAFSRcQzl4Q097OOhX0wpLSMA2dJHTipyNk3D7LcNb03+Xjq9A+hhD9xInBHRVL0hAm
4ZI2B41iARkzY/qfOXdlaQLDYtgXLSSsHweMPOBJ+vUgM4AgJmumKlMeiz/sR7ik3tHwdyszxrrM
aEmGRR5JUxA57NwNnL8F4y5u73EqfxscpHGmtUecTVY6Iv7bvmB4NGa/7HXy3eKd6fLR2l9ZDDS2
gWj1hCA0PPk32tFG/hlyEDqEf4K1ikyZ12GYL3PZy+q1qa4tQCzqikY1QmS0irQgJkGloV7fFM/j
A3qzozPBjbfoP+7x7FX/QzsgY3WQvJ+fLF5hYOyfo1EP+MFDQJ++eSrrsP5XRSuRA3obCzYjzceX
pdjIn+nOQZc8vsJonpSeEHlFdBLZsDCmxSqRk9Wtufu+3JflXk4ON0K2iUNdiRojEoJmgopD5W8j
rxfeD04WkwEroQoiemJftbxIQxvoMK4M2YKS/7DVpLMMzX8e3ecDtivIDSJ2GM3DX/+GSgHMFSqH
nf39GKqU6WvpisFV3g8oiHRfE70q8nKQxGGL7HrznMWTxJYi+Otzfab88O0VOBJvcw7nhilfyspp
XiK8Y8S3VvZI40mczTw0wTfBF8gqZdRmrdhRMENmaE1OqnZ+hL+1tlDijaiuAfKErtQw25gPzTLH
FDp83dQPdWehK5CXdX5OzprD/+AnwnIL05Qxh1PDbNGvjSAD2aevjWRj6Zv7rGaE3Tqq6uQUJqpT
8nS0jtU4mE+j3jc7rsMTkVPXOFmg17V1c9s88Z/RFglLQ+D8XFrxSgpdvqIi3vDvs6df4FMuPSaS
Xi3NpqQ6O6oCJdcJleX2xorxo08uZQxdgnAXD/sRdxnXwStn23izZqduUxopvKZ5+Pj3nvW33EcT
BPJU63MsSgmzodqeeuQILG/VHKuobp5Jz+Q47O9rXQGVPVVwejCrBa6QfyOPQWx8Gcs9nqR4MtRb
5EtsCxvpR0xtTfdDRkCGHT2nsuwIGoid8WxmA8cb5MRO53kHSTHjpIVdx4xqjHcZ1TYIl/vJqTXH
PVk1RR/D6gHUGA8jwkoEqOHDTR5ucKnRD5IQ+jchrRI/qn2JNETDo+St3TBlwj9Pd3HlRA+nq5Yh
kAw0f/dFwvYdUa8yb0pKW+ZmGB+WMLQEJC6XsLsW0IHzT0X5rBRUEZ8NaPNANHz7oPVYx2yKGtaH
Jm90t/WGeNFz9lTUtauhWxj9JXvOI2Mrhpota64YHe6UpOXKMpNJyRi03nJRcU2yGBXEuaVsFKA4
FYuywCKLGoRtlOHEmPzgXqIH6i6Pcm2WDBj+UWKJsLcrcdwT9dXdRlRLozOP4ylPXnWNETCv2D4b
B7atNHK1MVekM7bl7MKlyBJo2P9UrSvKjqaDC6Jrn7x1bvgA0bmZeAL+9qt6PyIrkFpj3TOrXVjv
nvWu5r+VrYXGUtqYvwKe7D/JNmqYqnQqCOOAYcwl85DSvGiYjybxD3pShHtCua2LDWtj8aTG+xN7
em7hEuTIWDKxIc0U+oTNFJk1GyuZpcUfpsOL1W+UzhTobLmZvzKZhyYEYynRvfr3qV9KuLWQZx8f
5YnpKzLwTFy9R+DQNOBKNQ9fnL1sxCrdfaGyehLnYjhv8OTxbnvMvoj71ZcMe28Bw3Zl+RCWRbMU
hEUWT62DmYNSnlO0SE70I4nLt+McWylstOa5eGemoX1KiBnbKC12xm1U73V13D4+4yuiJuhUEhKq
n/z+r27/DeG/5v5jRd9D9hkvhmZbRdAiV/c6CL/gfyn4oo7UVpBIeF5hAA3FehBRE3UrrZhRhiH3
5e6n4AwylLGngcHvtNE2cbzh61YJuatWIhpGfKyil2juuDOq5jVzwXHwO9cDeJA4BvqxrlPBs0s2
8IxqzTbn+LpfWZUjjZvKt0lmnYTnsWkOz34HawJ7L5VFDbDGT5ngMhvBCsvYFUQ5MnZ2hHBBmMaz
vmFCN4Xdn+yf1h55m2EeDdsDh4Noj8e8wccv+NU0n3KisR7giJtBGMwMdSL98PBTYynV5Keotyy9
KNpFZvoGQXZTIZqZM52FHi5jpjHwuRaJDfhFFsdVK8vMBKwFtsoHar23sp6eBeMzlT+Zb67+B95h
R8UUH3kjGysEgBKqAXwknRcPJCWuMxED9oZLvTxxXxudd98ohxuUC5tj7ATHo15mAOCwaxAYejSP
bODg0h5khkzMsCkyrRnfIdcamkSkGqNqY4tx0rCoBwifCIDwADaY0F1k6k6WDml+wkSUfPT9R+Cx
JWPvkDK8JExsCKZSc05+JRYfJwO1BFKHoDDXOroX4iwheuIRlXCL2sU31lRoO5CjZ/0W0yjdlnPr
GZCswXRC8V1wjN6O+YVjmXaEwwrLcO8gn2xYFMUTvdhNGYqP3nu+ZJSUZlB9I0Yu+Pm8/1jZixkp
E1sC49d36dQybQ13Jo0Qh8lrpvL/F+ml4Qq1C+rVlll7j+ZSm4IaQjWZE26OA2k+Cim4OWj4+GHQ
fClrHuekn6FOTk/wiMDEPqYCH3bEHFj3YxKfWX26YbIXngdcBKCKYAOgr9DC3e0jhZwx/k7DvRcd
hT3FDKONv1O4K91pt4aIhF7zyR+aa8TRtHoWI/08eIz2X1rEiiuNnxjPBBU8L+YoRkEE0yA0WyZF
xEtz1K3zxfxICaAYv4rXrMw2etCE04yR1tPOpyUKLKIsOTj7mlR0wj54miI/JBUOTwCQJR4NQI8E
EIOMs9QJzSGEpBv+AJcV5mCtE2GDffD2wUGLEuQp8eGI095TWobKwQCSpxwexQHEAFQ+0ghjGG4G
lPPaD7Npy2pOXtTPUf631tL5/e9Ee4mz4aCHkFayeIZip5KI+uPl5ATZ8B84BFxBsmNVB6NccCjY
WeRxE1MU8JOK/l5BWtXqe9xPK4zBUXjyXN0QR89Q42BAesg/Cd9s8f0gYQJlOGMNEkCLyZ1BqLj1
SpeU38eCXoc+qd+yPG6ij1Frxaz4l1aqjd3T4zGhw6GXf78+vOPQ8f4JffDKIE2SeqK1Fhz3oJM4
S5CgIkZCeclAlvZ8pNkI0gmbAzgzDWf7OPdw0GFTlmMFZzFi8whh3hK1C8YWrjGaakqOvHX/tD5A
+FxUMuDIcFUHsT9ungGEFaNxormwPkZ8jGEDrbXuoSES+1nyaULoIHTkD5aGo2yGV+UDNwS91AWh
bvk1TYmuXHGEjPaNPciuwjf2KfLjcsd2F99F/YvPVN0VhJQmH0L4adi4dj7h7UTF96v4tpB7oQ3w
EPSEu8xpphw/KzSiGg5cnw6iiHZkGPnRCSMc6/Wh9e4MKehJkJmiqX7jy7RvEym+xzVqIFIMP3V8
MCyaq3HJq1Y+UbEL5KnpieEUMpPYrVHnMw3/b8WJPBopNw5urFlvDX4qOuZjf9d3OTqdeqfWO1HZ
StJGEdbiLGxgMHkfmC9ew7odgPQT+bSufHSq6ApUyKLMQNFTSQ5K0ERaliuThVuOUn3Vl3iCbTxa
w1TQx34Tw0jNvm0tUC38uTBizhH0Zl7WeGHhR8BfH+u6sxXNEUhGSFiTIPXylMpTZcJFPFhWA6wj
3Bw4W9lVy88FnC55g9LAUyeP3C5EPNtb8/O5itiEm7xwp0e4aj+lYR8nu9cu1nz1M6QfV90XB7rq
5SKS46DUmUNMy842awbT46c05RGf9f6UUu/HGWgH9ItjHATyzsZzxsVF51b1Jo03He1bteKLcixG
Gca2jKfFa9/V80RiCjDHs2zKq/uZzSGazwWgCLpSco3QNMfuLbNHkCtGwCnMCSFlLzJmSIjGIp9p
/ZhsLcTuWdK8mTnO5NG29LVDiATaVyi0L452lt357OGxWWMFyL4ikk6M0lkSloaDmxUFU8A2DIks
1GVyjtB5luiMUTiuDXEbM8HdFOn4EQsWoxTfI6iSdeSbvSRGTFcBIWBVnBehjQaGVeGTp3Zf1zRz
E/1ANhBrAVkZffXs82UsbKR7U+e5LepFzTrfT9A/WDJXz2/rOIplWNEzjJu2G7NcINJt8Cv2jrTl
D0Ofxb/KJ2efwOqyzrcVzqvZjAhGogIn5jT/0mkxZ3T8FelFbLXkPUtlqGX1VU999jE92FqDIf3C
mBhEUP4FgfEJ8NfalctCXNp+Q8tv5RV/JVLLIwnpnRfjZ8Fn3cPGBUsusoLWCupsDRyc6Tepjw1p
xNoONVrz2d6nWuWT3yR8QF8mWRFF8IU1YOj0XDSSi9Jkzf65GhwiNM7FjIQKZbFhmZT/5ayzkUaM
vFDJZtdmSBtIgeCTGvGeQHjVRqk28nY75qJMyoMW6G3zqZVfNdgliPfsHVhLu6P33Ws3pBWt2NA8
b8thZTDfYYH9mPD6kSiJI2Ff2e39VKNiQhmA/vux0KgKsW/13PQOWaHdJCSwXUBIFPT9SurX4DzP
nXRA0GtCeLSxIOME7Jc5yRUU7M+VnqHfwa02wgLM1zYqtqxoEl+bIbp+fbNV503HSphtu36AnoU4
0prwRmbhTNwNjIAw34K8Bp7A8uM+LAWiM40xcW/AVAiYWHCbmVLYM9Uu8Y/mJ+12FstLM5O/DV5L
E9HOCMAVtqyKfkmt4TXO/1JrCJh8y7Ot55glMmvnNWsEcgHkMaB+pAFXl9Kf1WPiFh9DviD1jscc
IpkJTzGGRxV/8ZrFiVVeEu3u9Q78v02+PTDhXDhDEm6nPdO7SUkfsatVGN3MlQynnrNHhmAkMkBY
auyaUQdhhymc99cruakP9YFlh8rEHlzGH/JBppspHD/+vLG18UlwvBGHmPyXeFsnfp/4ueH15Hmu
1CKIo8Co/ZmSewbpt6l7lx3V1z6pMCfZzNgmXFSXEEVP5d/vAent+T0QFQ5mXyf/7EQvzcEyvnhH
WT6Bxm9VFHJ79lgFBkHygWwlQN9iecLLy6jkZnryneGartdpgih8bamkZdHe72thlw87GMHmtDC2
8H+M6CCX68aO2AUIu1e2syA0VJsK9N0M7BYmFk5GxdHa7zLd5erClGgOtgKr79dS6p3nRWL2kG9V
Xk6QqAwUls/uECvHrrJDUBdnWT3LAOKsU5of5WaEJWv6tsWmW48BVQZMC3AQS1s9MLwoRt5fuHgB
aY4nrCbb18jxw9MOnoetob6v59+876EAkDAxQCD7ZudGQkB70TReE30NXYP4hxrCW0B0ogb2Tghi
iDZSUElEVgXXkMsKXBf+nb+dmDZmjVr5iS1ig47gt2fEfK6E87O69NXlirBlHZJmNoO4kV401QML
kM9kJ9R94waDMShQR4Q7njxcPqp9NsdDKQdcMo4vq5Q94Da5Le8RHmmXbdckbBz5towzBOsLwZpw
aYSUhlhk+enSEs7qbr5YPBj8yGtR2HKmIfvguCYDiq+bYchwjrUTAsLfO0He4F5wqQnwqWTxQzUv
nXbqQ4YGu65Y34Ut4t96Ue0le97kTts5yguLgFuwqtZXSbPWtPXQbHp9U6Mw+LsNO09Y6U8gAM6Q
OW9qR/Gny0yYnykrKT9vDMO+sW+7IYrFmf4Gzk49Kn/Ke4sLCSoGSpMpVSO12YWdT+3iH8UEiVTy
BMhTmVE+KmOUphskYPqJ+FqF/VrLt6VLP8KGDUPqsU9h1Y2tro5+b9KyZ9iw8scJaNMcUOnTiqgf
F3Suozj2fxuB5vvdwmLKAgWCb7nMT2FyTuBsPa+RQeLoXKmhLV/q8CJPZJDwAEFHdmn+8P8fXGpK
zn1ioois8Nuuh2wbvXZ9P/ItpfL8WkQzoi10dW8kBxhbTxUr/yFLDrJCxtwuF20yk/vo9M5MFjej
KKrwyMNF3ZaGM7hR6WMSSlN1qiiL729phZcG3ylUKflbykjqch+tn/dL6giuVZREfR50EyqHgQKA
Lt/+1oA9sKnvrV2/gTHFr2/CTaYhcDOsYit705IBA+l6nkyKlPHSlD/k6t9kzJQO8X1dAzGeoGj4
p8TbZ8lwYrKr7vhFZt82968YLWSHdyzaMvv7Rm315BXaIQVQbUBadhFv9WLNG//vbZpI010peugQ
kFRBBmNfLz+ufKcWV9fFmiiW92pdnVEG2n4PndP4+No20KPH5Jt/TFQM3IwKT/2fOpAlPY8zTxBq
gTrcAd5pWaYT1/za2sjanrh5QTnFdpP8NozWaECtv/W+T3x5F53vmR3W6/tUVfZFsX8MuyTb2eQl
ueamFJbgZ2DPAIce1AWwTwsctDQnqdpakZxXgBFlt6Uxn7Vho8MXQp3LjShv5WqnaDtLo4Yvim0a
bj+ki6yzZmQg49/IPsVLLV7pUS/EvrAHs/xlAYeSGDUH/4gsHuM6wCPhPCltvmRu7hkGE+OAJUPB
0Fpvewx5t2UHde16j1aMjBgWNLlNQ43rhBWa8PzA9vp4Ej74mLAFZILxnLGLbbc19zOETLo8hL2W
uYakHBlTr+N3Mu4G0gsQoE8iMk4BNbdT2ql28uhB0gaQNzI/PEFBx0gpSxDIwHerTNIR7P5TVzdE
VGtlE3X+wMujTDHalhYv8AILbvY9biDsV7wN7+s0g1z9QeONnxBA0X0dnpmFivm+zvdmtC0sV1Vp
dgKk0Lej+kFf2SNIZGcwdCuGErjeo5EfwkBag2SHuI6N3Lg0pku/R/EEtzLfA31kmzKTes34XSUL
E4wKiH479BSkAVkjC4H2yuEdxo1sLCUydYkLHgB7B5iT4kM1DrbezShr2p72kRkWWwWG6BmJfiv0
xwqCCGGDGuAe7W7VjujIAk5AkPMrnSDHjTeyq/29CYC0N9rPncakYHzM8ML2GOsUU6JJJJvscrbG
6uWOUo75xd3GWgEw8wkaIj4D6reZ4eAMqgXfjF24ms03JlR8pWtmSdS+F3wnL+lQcenBQ8mx6LrR
iWW00u5VtQHhQQzGqI221q9fi6IaCgGYDxk3azWafum0ET/gjMbYdjCJTsI9Cytu2jJypNCqRs7c
IJ/Ukdg7aUDewxjF75v7RH8Qtezj98XKAdNxpAMAFAF3Qj04gwLCSwGXcIJ7BcZpx3Dke7hoGOxe
gezKC/XjRWA88kGiH8dUkYDmmaIM31k/efgNdNP8dItxr58/HvSTxxbEHXYlaHUgSGwE0PXDZez8
1i73oNcTB3Nkxi+Q7LeF+Bz9BmiXO0dl9DYOfhmToHJj8FsoELVAJcz5nlyaTbMLaDZxwGRziIjh
Y2M1myzd1t22fe4kc5s8d/dp3P3k/Xfy+Oqzz1Kdiqzfrq+J4qXVR6aSMPk5phXhRvai20m1Thlp
asqSSAkSi/6lAQP7xsPRErksP1H5oqkYnTajqkJsg04PKj1ItRUhFWSPOBEsDicuFs8JQv4YE+uX
QuiR9sGNakDiVDfP5MtC4IYULluq7UKSFFvEFLvMvuRoBbZhWVbrdPIy/AbFYOEphaePJrU5orn8
Ph+RuqiSkMEjq56/Mc8PD3nu8EVkTZMEI+Fr6IbJLmFfuY6jdVkHEBLjMwaAd37FgMwTfZ0FA7Um
qPP8oCtO6F7WD21919g8rvkmMsONEu9uuNVz2S3ToyosZYH527JTlmIDknAMT0TgSMLfoKztf3l4
BYtMiVjXWzpKUi4vrEGWyDmLfLGT9G1/lTfPdsIvmt/Rr8HKiIeEPTgVxQId8yZc8DcvIDjKAq0V
wiv0c85LAtftcWPE1vnWeDgfEdqB7h2DEnWu82bfh9OR3aijgWZ0g7Ow3yBxfaHNCHSJvAOXNkk2
HN0+y39QKBNqKYNcoCITHzi0L+NucunMNSTkVD8eSizYoyB81hCRqHQjh8xocfwAG+ODgGIUbDpk
mOkYw4gOSmTFjyUlnPlibd9PfD4+lvChAaIucVkHvQRC0Q9fYyQw9lMirOhX8pP8l2/0dMJ8neb/
pW/fhCAKV8SZtg8fgzcpZfHLM06fQzS5syTYdHdo4WRVhT+xOUXQvc5WM3KSiFy87xCtGsIGOZvI
VhsfMKGBlLXGJawvyXC+YyUoCahjEW33FJUzUcGaYadLTAFWC/DLlsMJXp4ogm4KumGJVDX9YM8w
1ZpVrK95qG6Uim7XbIzHttQ3zWNLma8Nu2HYmRvr6xY6FtJQzRHvbnsnhNTte5f30MNweQ+9iaRm
576JpK/QNR0pvKaTtL42+flhEBye2m091kRpjhHYWKD6R9KpcAqMQxSafzLodQAL3U5G0Q6HE003
YwjEx/zIx9r+8rpEwKCYx/PX7V4k8K45mvKJULROOKuX/rYmfUea6Bexxhq0Tilci10xU+K9eT8+
2Zwh6WS2XIxJ8F18jkWglKsW/oq1yk/VDKFq+Lwq/Ud5/3yM+h1M99tYAbayHcKtCWzxIDz/qdqP
REWD9Au3i00K1Uxyb/KpjI9KO1WkBbnZUXKcLd6ibe0xTXwRlj/cC+BVrNSZAsJh82XcmLUvGx7w
mEqd5A0hM+79xnE4VE5nwRRaVmRRER7XjS7dV+QWe6XaW7dD8jglwunFlburyn0S7lN1z4+pFXbV
sJOMrQAT+2rlrBWPhNYw05J4KboVQxeivkgMRL2Xct1uODt6ZdWogQqXbcs/sv6S1JGFMlditkNK
oNRMb0sKOSYGqLpJQyaDlkbVbPeEniAm59oLZ/iUc2kr07OGKGkDQtwM2plfQGsoCvnX4ncNjZs6
gGERk51o8p7nIJxv6QxqG/hjbk0TjCciTCd0Aowg/Bo9foyPuk1Q1ozy9bENNY4kohIGzxofdSrB
V0Sy5AeSa0yTjCbd1hb3k5QuZuWY1XkDyUwES8yKflkNS2JyJeQbfoLMdbHgTQQerhyzUOnBqFM7
PtqWvC/6UbJ9wBM2k2ayQQeK0yIukxkfUEFYL8yRv8MNF78xZALy7EZmG5MF7DB8PlJzZo3LYKgB
2NHbTE7iE44GXtGwX2lw4QzI3GP+dIi82pxkYsBb7vW0O4glpjMLIX8DkwP22MJBHDbia/vyzT0y
3MGtp9I5aWfZE/nnx31NE/xjCJ8f6sNmBSGq1wDsgbi5F1tcy6eK/ILkbCmnh3qKN8yZXz+Z9dX4
1kV3oXcBQIGU/LqyBM6FYx0e9BQG8hrrgs0GF3hG7zbAwUkuS3/fgTlUYH3sRCssobcwsF5j3A2x
DCeoQ3f1Xzu78ZekWItLEKsSM6xJTzYI2Hrz6yF8SnPBOt6Uw/wFl3nYK/GuJVFIWpfFag54Gg0U
IjOYDpNqCkEsI5Z400poRnb5Y84I/E1jAkltWQBlim6ELWOQukGS6rzUgMfsjYzlVfenJoCwjJYg
tpZvLcGTxG9yCshr3zyLFXzejCm4I+RO2CPygNo0ClfTLiCErehPuNseJy26dtE1ba+CdRWba9lc
9ZhxNQVChHaeW2dkIRSIDJ6IDcLOfh3vHXvzE82W3aiOHroYIG9TKgwE+br7ir22cyUEVqELI8GQ
l1m2FDdGuaFp033gbMoG+/7nhrklXlIqgCSgp+vrrVbaHJY8LO1fVFkCMxehMwIYR4W9QWtz80qJ
xuBqpjsh3vbI+tIxFp5x4jejZy3FtAwyBFHVjATD2w8C+ppAQ1TDxZo5bVGyMrT1Gnjti83YnPuZ
rvKeOt1Wn3bdjvDjVtlV9XGG2YSYeCbDzIfx7rzCmY5U/C9qAcCDvgSuzExVWpwtiynCpJgVgAnI
Uo6JFOUhw8qPSaiiCRw7ybobU8kZVhJZqq618RZlzhkjGSldsq7/iIgmm1yiioYx/LdLxmh1crVu
gQo+/C/vNQdzpE/pTNVRH7ES+oATi6+SNEMtfU60ZsqDSSgwRqmHxBcWOhvOx2xu7cwYPw0/5a+6
vj4qO41O8gbPAS7YhuExoGHM9K4AXVz5yJC9PGd03ViAcKpwdqI55+zkIMSqkhTjVLTBE/jCVhkY
H0yLmYFbEvKzeUkKLftE46sHzHQZ8p+n9qPxYbcRygxy0xs8lAOYqUNRznvrSATimGL6WSTIllaG
286Z/j3NIyLxgT0VRyrUMwWyzpQoXVJPufYpzFFyrvNZ/FvOy4BYKDX9yqWvJP1qhqnxP8cGFjQc
G2W4fIXLuuM2WcTmXN6A5nxXm+90CwCxoS8feKtwAHLjYvVjBGcEIQVHIO+7x1TRp+wJKHz6kXK5
ksnHgauRUVAxCj8Bp/TrrVXjWUJ5RlzO3PqDl79LdeDlxNgO31r3k0Q/+v0njb8b+VN/fRjJxVgx
MCTUVodeg/Z0+cFRJo+G5HIFwQSECqIQ2oO3KARXcoXJcUJ3kJJgqyCRWljnrwiPw23L3Vhiapmn
+tlsr2b5QUIpwesf4EsGEZiD/Qy6c9P/9+S2T1/GOvG4RNYpliY44NQN4qPQrTwbL5w8vjmqp0tV
DsN02ZAmmI9jPwY/JJeAjlbGAqaDOgSzdJwwg1MnbbBEU4AKgMbJtY4qa2toFbxIFn53lxqgBv0k
wUpbgCgW4nPJ2G9YkWecmF9FvjK5T0l+zxZMtdmH/+u1n7g7Xs9cX/gBAIS8Z9MSKOfYYTY9TLqJ
GI5bB2tbzXKwW4dzAwVHcrNTX17a51V9XtPHh/Rb3IPmHii/KatGTLoncZ9ebvPbXMfa7N18ZkTv
7BSeqYg1uomsYcNqoreCHlPtB2m+3YTn8ZVdy/Czv0hbxp6lX+cBVygprt0kPoEiGd8Oi3YzutoY
WfiNPdDqKLt3jEq4wIKi3vFgYgUcEfMU+B5WPXFv+hKTkT2TJplk+Nd8gyljnKvGe13HnQSnYhNn
P82YX/NsPevxK+dBBgkqx7wTBoJ20a1Pq/x6dl73S/EbfrbU9dkBxgw/HkRu2Mkz1JC3cfr8xDru
81BzEjH35arnC3kAjWYcNX4iL2W3hKcZItRf1SBadgSaEiUTFwP5osNHMzPZmG4kYTMzjuzxKBzi
X0CrnAlnbUZZO7qFSLWK9+8Rn2l+wqjBucHTQ8xaZJ+Jd+fj42hLkRoQJpqMGTXnCF4mtlWVMNzK
50DRpGuGkaOodmN5ANyaTNbBjdgPtLAnV8UvZSWAnNe/hx7c9UBvRktnotqiss+L/X3YqQ0GSRsA
ICaCUy9dtJTM8Mkat9hjU6VbBMLqc2c8l/3t9Lqd6Iml9qTHzJvGbD7htb+lO5OJG/AA7j0Zdczk
iVY49oanawrOIlkUnc9EH90iz8193YnwLog3gdcKVNevcIfSxRnIxGcaLzHVJIfpLgI5Argcs8Nt
Xvwt2mR0KFwJIFJQflM6U7wg4mBdn9M3HnNtHokcDX4CdPkXS0tjUzLRYfHziJ//EvVflE7aqQAi
RwREj/z7O80PKcMI8+gX+gXxB60T78/+wolcNJ/36gtwtnohL1gB8ChzJLvF54zrhr4R1s6t3cOs
ZwT1XA9h8E4j50mLSodPROyBaX4JxGNFn6/X1RzOpXB8PPdEyBXrugr0dpV0G1PaDf1hKI6FcMoX
+yrfkZupHnW2POVZ1haJPMthCJp+bPqv3n8nB5u8OyUP4ahwIKiyOOe3U1lASUNDhgz11o051GnJ
LMN+LFAH5/y4u1Hj+zwTP13FM30lbeLFAyOdaG8TZdlmS0tYoGlEIocOCmEvw8aMTcsL4LmDSIrI
scdnx0WdUCYDtZ+//qcSY94kScQ229PaS+7X+3CBvCF5N66v1k2xKmLNyyYAKzwgNDdjPkXPwiUa
HR7pTkKZZWNrhu06uy96eUkEG9b1daoGLWC/lweSvE49zCO4LKaNspveiOHBdjzGa1sYpFInzJZD
uxixYDQBv+Ji8g5XkzJfET18H9ObcUj7nbibmOEm6VYDOZT13uhBy7ATvQjt9fFR3V3gZTp6d0yW
hmuFGKCnDzZguRvOU8KpVGeUD6OBV5YYtY1Z1izb0axgTyUYyUsFgZ28B+2ya5nmxNss3T1VaDd+
+AW1kK3r7n40ru8ccJ0BT7aMw2X0WoTcrtI8ntyDTsbugZprVek+ZXxoK6S/ycvTj9YcxNeeD1uy
dLt/FzFQNHXHtEj0kFGbMyQ41rS8Tdok0Kbw3tRPVfqK5jV8/eRbFb+kx1dJIVWRXbq+M9JVA0mb
IMPWIHpxrL3X1CgK3fwPQWWYqzuW1/Ys8qnGdacGNutyJ+jSdEhUzh4uzjgE4t/VbW8tzO+0dF6l
s7rNcftFf7UebRE+OEf9iTGT6MihPVZkZC2Nn4MmM5sKw5GdAp0doUsNMyGqLKozUq7Cda0E6AW5
dh9ro93Et62ez1+Wf2sDhaCncw4EMrrm0RX5dD7OD3AoZPzmH11sme26ZBtqG84fBmT/cuBFlf2O
Zx54T4vzxeuFwze4p+Phpz0Ckwl1zFR6jEo1nq563ekZV8G1kGZDtbHua6MkjdQhF5jZE55w6zPv
WJJsBbzA11o5S8paiw7PdKeILFYdljfllfOsXztFhj2C9membsIQFwS9HpGjo0FePYhXW0G0K+N5
gBa96HZoK5JwZx2pEyP/7XBXDadjE/nnbbx/dhNl1B6w955sNlxvlb2AZsKQEFB/jzl1btQnseVs
AnFOMA57xWiibljibpDUj+IViBJ/oP0EHbMxJ/qEDBThE+8EF+/zG3FBM8E1m00bCvHYBSGA4AFj
IJupBGv6Ni3XUrdDvcLHZsr4wEwxp8ulUoFtgKLkNX8vbWiW5TXfAPc+Egm2/+mL2C++U/6vVevT
LDzDb1a4bImHBQrAYNgqH4ZyaWEZWPgWd+TKtzhnMnsgPbXhbUOOYnYagNGyGWSsj2zhPvkW90OP
0XEcMPBW4/PliFH/gGaNQRNkfUJ8Z06kBYuWtZngp9Tc6C7+Omzmf/kvpQAYtZrEz35tWmuRQ1/s
xi0veqIxxmudf6JeU8YyuA7HmWbbLaiEo3ishDG5tZn/wr2w7MgH34gVe6ZKd2VcRIHcOoLq/D87
IeRUCV2VNytRzce0PYTtQb3t6BuqalPyqhpzlsKs4r7e3Lj+scNZbC+kFZ5jKh+ZmG8YlI3HHpjZ
pnAUsimLOGHVPwEQTl8t1oQg1gOzCZ4To0QdOwL8G93tOzfF8MATwFkP78ucYzdnz2VZ3lMghAKz
CLtIW50uFu2V9zeRdCnKGdTB5Mgg4kD+l22avxqFvoVblo7QppRapBcuYRMeQSjb77taiM6NdqnH
zJVP//o45aCodS9DRkNSMHATJgmJP2sVH/GCxat6tWD5hhehOAmYeZ77ONqm8grpZYHRiMhwX3us
XFZeFJvF4j4w8l8O96XWLsN8WatLfHBt8Ew5WIJWInGAFMHdbqc+51jPGM43/02hDXVR/tnsw5hg
I+zTA2SnMbDAAVZyV6HhjNYhVrCJviRwL4QwEDlnSouFXX4jqGKYw3vrrWQBKqAbTlQxBmE67qWd
1z7Z3szL+CTMMvnYUAC99k2/y878nJ8utva0GcGG6CNMWMLxVLR2BpNMDr90SSfQVEf6UIRDHvIJ
tqzAPUBfvB47OmZ+IZvyO2vKY0o7mTxQyFZTFFzazN4gjPpXLYmworWehi+/wuhJeKI+rhtex4Rk
ExGaple/fLxYmRE8phj1q/usJ/wLJWq/7+G9bPrXJqJrj2ZduJIZKzc8Vt4zczNIt6TbufrgdrVn
DH5p+WEX/B9T57XcuJYl0S9CBLx5JUEShp4UKeoFIVMFQ3gPfv0sqLpnJuJGT3XPrSqJgtknd+bK
lhr1JegS1aSIbZcNuzTbBXSzaHNVY0bec7FmMRH+KaIfWVrDBqGykfNQzGixef6WOcj5ul8QkyDY
Tngd9QXH1b0plhhDwvFaW9f0ebWSa15fhOk8DIw669ykfds1MhLQNAI6PLCyZQTVazHiqKNMnQK7
Lf3tVu0bmtdk2eLfs61iXUnTm7g+/rFIHCrOOS62cXvArzCqu/q5C2dMB/9/dEOOEv9pTaEUgWud
NP97INOj4YKqSjAp/t7JWeS9Fkr86INHsXwOD+SP4jPRP0rrEaq0kt61Ht7Ttawui2vBJzThHpgb
bdgN0QeeXI1f06CoHrvmUMT7etgKNzxbuNh4+4XbzZHjE7Pu7yuCLx3eAG1VMe921S94WHJw87bH
mQ8IzMz7PZ6UK2Ny7/NhEtWTozexfMTuf7SOf1U0mNc45OBfM8F3w0l6ORaerJeTiE4qOuZiZUib
x50sPJsQJEh05u4dLxM7i+Nk0tvEyRTyTu+Z9YrPuwhnxoSwKvub+2f47+K8+F2cY4DkOoUb0C9g
VR2SYCkOm+jOE2V5ZN9+Om/Uo/jowD2oRz6WbsZ2od1TyBFvrbfj0aLKCCoPVOxss/3mNcKRTUcg
xZ/3OsYsHtvzCtv9fUo+NMyP46UYLxk9iMdCnE9URX2KwlMe0ol2zITDa6WMb1q3tf6+8kvYQsw7
NtFe1eYCwXQ1Nm+CfpdGCEJfZfJTTD/m8Gca/mASth6d9WhB+xKaMG+mcX1OZ4ONPIDppf9D8Z6J
FfJqsJ7O3Rj3QO40/MAoJGG8EWmInYlxKeal9D61q5rOhvYPVgs8lZz3eD2i97KRIPMRvwnFzYLp
XSPqEgxxOa8ib8OF4F8BsEJcvqkdXuuUkE29v9lUoi+nZzQ2kwInYxMxFLzzih7YW3+DGlBYIFu7
1Nor00G1DkJxxLz3WmLf0+TTvIjotvjF6lNZHTvhUAt7whICS9lzXx9DeT8mPCSoETpG1RkIaHlu
2ouYXqOa59NbDVUvuBnJzcKf7/0LrCm9++rdKietPQdrxmERJKdKYYVi43botTkJBWRPGbxXB6bn
AfAuaCIsDPsxO9hK/ka6gE/LiNmSrUn1YnK4+UM2Ny0Ppx8Fw8lvAoOTB2myghxitxR5KdAEhHMT
Jj6tKOCUG48CVDidIJsck2VV8k58DSs6RcH9dOzDMwxk2ndX+od9C/WTnh2nhAXkmwk8dq0grJPR
VlfKo+0eKiuP4o2Atbg/mWQqY27TPXm21yX8WwXEZX0hXFYjveF6vqbnZW4ORfkSaLyJIGIaByw8
z3ajLtIv6EDsTmF/djRHd8544l0KX6d4T/1RdhVYVhytNuJhPNP7io+LlYFGvAF7ZZPCZjqu2uZc
UQsmX9u/7KiM8jat21WAE1eGrbFIb0ViG+Iy5oR2JCPL3YhPRQT+kN5jq4Le7Qu45gUK9848dV/k
sQ3x7akeGd2A1YJQztxe+QClAgZPWLIieYjdTp79O36uedMxvdN7sAJNw6n4JB7pM9tszmcIKYmf
NzNxJRBI784baobPQaACaKMlO22FhvxCx+5XTYzGvhvLSyVs8OqxrFVr4nxLBEKoQFzgdba5p/Td
FDvMrEyP3MFbjhslK0wPOy6+PcYyzuGs5/BmhtP9ee2Raz3OHDVui9SLzuI6B8O1HtKPl/JQrY0m
rLoX3WC3obkGxllnmWxHDDmshMedoe9l/RBkp748x+2lgJRot5AnQ7/NPEVywyW2Syl1VVAAWMg0
x8AV9/KazheBuLtD5RmRpxqebHD097vW76HhrNPVpG+syFH0JUXbuurIKuOJOxQUuboxhW94S/+P
RNmWMPGuSnCG/j39HrET0n3lpkBlomOo99hRRWBapQe6nBItew9lHFM4erwinnLiKr+G2XuHUm/8
Z7E/v7iWstuX8/Qv3BriKSo8H3veGUE2Ze0M2whLB34foBXw0plPZ20vIFmnPJryoRnvVfeuq7fX
qmgdKXWqYPPCXVEQ+yKch2C/8qjzfJeMJVI7QhVgELZ4IU5eYHaBtwWexYuHqZoXj4LFbH6FpIvy
L5KT6hLLjtnoB06euecwPnItCQy63Tp5vqP7yC30w52aHZK/tXnZzPtxY/hIQGBINFZexPLa2TL3
Rr0OFd6Uu/Gv9rwLzzs8l6Sm8uMNJlcDXcsxCSamjgeXSz9LyonmnyTDBu62kpviAmodEWz1wPJ6
0y57kvYErehjosOs2dQv+lwcIO2yg9rCtaEAXRqvjfJWVm9Jxc33NmD4/a6+auViVFCF3+EmVYyF
64oGSMYZXgX8Al4OXnuAvcRkA9rgwqW+80n+k8AhngKMYKzeqZZ9wX1Qgw0tKtZNpkeNPVIER21X
DPsebW0zVV7Q+pHiW1xg4TaYtjoyT7YTjvikDYwkJCfAIR6N8ZRZJ6U45+EliZxSPwbdUe2Y1I+d
etDHLT8WZZ8ke31PerXwMo4rgKF//WdIK/2DR254164kiMV9/6es38xfjQn5SHiU2VehfAby55if
my8MPNJS5bz3NhbbEFhd49PaXv62tjfEk2cAab4RcrpaTvVwyrrjsDDcXN2Xyb6qNirOumpTqjbZ
S+tq0PHuFjl+CwxjDMLQ+zreDfc0vqXyJVnyQIpnuQi7nIghbjy/jj5UCIGnqEDKYR8kO/FDPgNR
tTDAib6wxrckEC5ZPKO1+KEci8LT8M39vg64J/kI6K7bqLCba9DMHkHzTHakdtk4Olg6wbXyNW+d
8SGWG83WhE0JaRUgBcnckaCVbLEjhOi2QMVRm2OFKZMY7fzKIsrJ3wgFjXCjb20TQlfiCqT+wPDM
lEAIGk8cOSzeR6V0aTuwNVTrLhqVDwv5I6fJAzufyDvXWlTZD6yTUMFXxiKxAg5XLiLAZqGt7uLy
0vY+4b9qlb43XC48KRDcMOC/4/0jVhlN/B4DfLC+hF1LgHCiwJhukGxjA7VsbaErbJPM50WrvSHz
SYqSN4VuAi8THQ2AtMwZ/AcbnkL/9q+ap+u2ThVz7hsXZW6dqLR3gIjYyC+l/aPHp1Y5C/LSQICT
QJM7hOVePNc5VAtrsCfxL/bkReHE0xEuxOZsfjG85irJl+HA3oEFonk9rw9jbbU7VkyqDQFAzb3x
KM3H0T0645zmI42WzM3qpJ/5jkmRyeKJ3NkL8y8oUwOSKnmGwHvnW6Azh56MxHirVjGoN4FuKxPu
PVokzQfWjiReVMyewOhqK8BU59Tv7y07cQqdP87y/fUYSO+Q0OXVSJyS8KV44o8ci6sk0TL+HhLn
1OkNaXwkxcjYUi3CBUUiz8IY6vePDEYXTXDTtCtNZt/XssWeDSKHdA57/9iVdMeq3Hq4k5nM6VXB
TJdhAcRMpPmK+q2Eq7kxJ6Ve8YJFzpj2A5wlzEbzg4UIKl9jkR8HGiknOp7X4U3TvohOluWOPCGZ
Zt2ZTiBF4mY23QGf/hdEzce7QbI6+BRAPMGVrb9HG/6yMILk95+ln5FN7nhjLYaFQFHld59+Cfmn
VX0gZKaSH42eNcx3UwH+2Km5N+I5DSqiw8xuUnTfHIiXJcwU9X1q4oVNabX/hcvwzdBJxvUFThZk
LH3ZDC8vh6oKOkiIuIneDQgKKVbSlPw5fEuYMaV2w+/ToA9+a9gtMFy6RLj5DQBi8Y0L0Vsk33K8
BFBYpYdmgfr87WrETlNT8AON80IZaqJ/G+iHaBKLWnB/8NvyvOMxNw5QEpbCVcOHMJuPfSLPdrK0
0107nPLhZNnpHxq2cYcnB0XljLgP2n2fYHzZhelOy7cDjyzlQAI/frKV9oM/Ru1hWOcxX6wIuXKv
crWAWqcnimfENRregsOd6Ee0Ryz3Es5ct8r+rpDwrfYnNeN1LqNXOU+2ZeRctqSVlXmvwZv2SYRm
uKB//VuWEtqhuxMpjBV6t4G5lXzKlCNzHAN939KFodvs1dm6dSxZQbm+2GgMOpgnsLcgVHv+67Pc
PTHPcj58lTBl4UzTOgh8V+SlKy3AzlVc6ImHP0o+VLXDW9GVhTWz2/Lee21PqQ5Kn/1kPRsR2I1g
sEPXalaVei7/qnTRErTxWm2OkDHZcXSxCA3XzoTh3nCI4Wj8gbQouHJ4RuEb9StnbuTCLHpDvAPr
yoadVBoLsKd5YAemo3mjcxE8+T37zAv56C39a8VzT4JJcLhoFeoD3dkYNHLJZO8VvzLYf3KaLPP9
xNMWqBbClVrZqIIkMCR4BN9ded1O32iEwkda3p4jxCyaCWf+WhbAOzgM9niygi3FieTmCp49ECdr
c0+mhC3tQKG7eWE91DKON+8yGLXoUww+y+HzNXx28WdQAsx9PLWbvm6uBCA9ekeEvQyEWdv2lR8R
l2M5zl3ihZzX9U2lwRh1y9EdNDdaVckjb3EPfr64KyNnQs2mM6r0WDsM3KLXcbgGvPYeQ/qu9jeW
DPLznSsybnnHSRS5K/t02UGm8srepdn+lZ1/BPIkPfct1r25DYlKFT7XALsGpylJKOa3HYc07hBn
gDVhrqbybvHOy8qVom95G2uwTyWZs06+iChTao80L9O/rEDgQayON9AC2gdpffyk5sgSAjFllcnx
skbp4qVJVmRdj+HyB9rhsJWSL9ZJ4Vc1cocFy2jT+FYHBnOXYfML/GgTrF7xre6vWX/DZD7E11Ci
9mav2S0wqPiQydJqXpGEzhNvWcLtfZraowY3Rlq1id2UFG/uB5U92lY8iyhl1Ya/plaPPxWQoxkz
w36Iez9EAAUh7Wo48MetiVfd4FNzQOvwabbZOVePmi09IskH7ZHmfKT0nCPGLKTR1TUCf8TT/Kdd
pvvmeVC1w6Qd6ucx649xf9SSY2hL6j5ODsMiPBTjTzN9x+JXIX+ehoWqOLLixIWj9A5U6WSjq/8Z
jpKCEz/77YNaQzDH9++Yy+C548tiZhInQv4/fCvsyfgBDXMHDju0eT9GgtROVlxBneZW1Xw+0SZv
aP2m9YvWn/VRNx/cZHD+wqUJ7fLJMY2RYV8ke2EV6V6AgYgfHic/diNpv56k+Xxn7RuWW70r8Ngk
jgSwy9gqyGUMUuY8u2MzZuePcpoxZHHQC+gO39bqLr3TFMn1TDKc0M9zkUurqV9ZeH6Lt/z1RZoC
p3LYX9H+Uhg2CAZwv0pHUAFcYPZ1E7uEkIjA5ICGRz4vn8sESot+zJ509LlxCHsKApQjwLFIT0Ny
zGP8Mej1nkYxEPYo6VPifabaFajyRrk/uWZDB1WQdxQWVIRyEmxmf8LyFPEa31HKvtLTr8BFNn2d
LeMEtQ3CquQn7Eo5416DkraMDeQpGTJGyJLvWDosTZAX0S4b9OPOJZCF7tWBgOrcUX9wGK/ZXw7Y
kx+FARCXbnIKnAMsBWuEHjnGQv/5lPHg8yiHbcjxiOvS7WmpjEN7jA5KMW4FvNgFNS9rgjKl7PzB
bqMLm3/BMXwOG/54wnyc9/7wAkGoRycG0skKSFlAUuUMX7SPUXiPWBMOC9O48RdXESNnchKQL+X5
zM6WahrfnxzNeO+jszQL/SctPKSBcbLjeJ//po14HlvR9Z8+3iW2nG+n2B+zxb9DP+zTI13NIhC4
33UWqWd2SNn7vzUibxpwnuQmZ5Zpc44BRwq+3j/U4TrMyw9xkVuPJkHQmVuFn5sW5hFc2CemvwfO
mVZaEcqplDtAsBrTAKrh6NWKq5CMzrcdDuedibWUU3RNHy0JWa743i3LFZf0mDRr1hzZEh2+4gxk
XmVizNkZ1RWrkARjbykqGMLtMvD5vRjd+UEazYI+aZp7Sviqz51Q3PloMJL0c53twkTGm01GC0lc
6iSK+QFjSi924gUZH8O9MJBmX8s/nXVOrSN2L/jTKHWq7g4cboVthTIH5JEwNA3W0CXWvGVgmJJX
5FCtEV1hQCyXWveGF5yEMJlktlMTXs8Egzics7WECV7HwtIti4n+BOrWkPg44u10SJGz6+HVv+n4
JnGJKBBg+dtYuz8SicSgy7LQzB/8yViBYKRiBaKWXISsSrGHOVuB9GmtfueYG2DMQyzAHyk6aKmx
ijKz0t/HYC8xf3Ez+kbhC+AwS79WPLnzcvBLkivaz3IB6vgZbKSV9lqJlEHoWC/WIYkLNivFqrDj
DvXmtMxzdhlnEzNMdazFA4bteie/7nW1702bQ7xpuU1LTttJMycbNimuqQARfIPQUrrzA7jyUuIV
rDVCSlJQjLb5uMwusUXv2Kvcxq+tOW17/tdlGzlN4f6lcfzwTNaZ5saEQXhEsjAwtzGtI3a7U8qt
ZW4Vc9tBYqcnG+6H+N5h3gweRv+AB9WvtfAPiK7Xh+n34FSUdUWUnabP2MlHxwqBmrlP24SdOey0
5z7o9mq3F7u9pe6rbi/Y6cww5hZG9MNLuRnGdx6cXC7Q0I3sqNRntrI9Tsc5zYAmeBwe5yeGucnO
4v33n2e8Pw7NoYr33MGT6KdSvSx/k3YsZ2Xzjxg+F2I0p/v+sBkhK0J4VFAoid9zP7f8RA4hjpnK
R3rLieBlB3Qay8JPcMbugvv9Tq2Sw36g5yZNtnKyDeQtPkEh3DFIqTTP/KaMl/AKnhekSNQ4rbyx
iTRIQZNaRZriNLIu3PTp5k8X92G5WJawH+pTwKiKufcqvy6jehKBD9ac1LZYXDIb1WWJKyjdBDo0
FafQHPQ1Acp85OmGxyH8eRTJEqQnPT1N6clgMNeOCiikt1idFWfkA5BIWs5hd/OsNsI8o6ydLFhK
UHzUTa6RUuB0sv8RydZVG41RnwdGPZ8vmUsgcS1qPpgviuWqzY8zpMRCtmmxnRhBZpj2nhGhELif
lAWCQy4sTjekiIzU73Fq9vNhixykYyNU6SudWhUfTo6vdzdDYJu07BNa4B3mqtPPC45fuSrCR2Le
TjYwOcYmi0wkZ0xLOU7G+uYLjOodp/qU49cMVWAJuYbX49sdaKO5XcamS0OkSyNhNfrWr+E+vgPa
kcj38Z9YwsAOrsEKQYLktChR6/taSu/QZH4LN4WaU7SLE6d/1xb+829pMLlSKXMm8xeDprH2cnHk
TNwJx0k4ivKJmmcchqZTmg4dB5PoGM3ccUB7Ah0HfT93HIj62qL3rF1Pv4GrrlgpdhCuI05weLIa
Pu0NYNlidIQCL92c9pj+m/YYCNlNoAO9EC1q3o3lE0UaNG9T7zBPHWzw2Osp7ZHpAR35n++PUePX
W2gL4YHn4eYar3hDPzeyuZ24bbFBoYzxIxQcfvqGODuKnuouvFcMUBWwxOvA624JIxXM+XypFCzA
AQ8iamMx4tziZ3eUJXpf/z+nTqFDeWHxlGdc/eVh5d8mGg+BRxHcYs/c8ovhKhmyETG42+yh+6ND
4+Ze713afrAwFbyZjBvFPlnCQ3SDLkTY83liMIfPw2xR0xTqTHfRPHXpSRpOSGedH67Tt9f8EgT6
4iTFEqJY8PqKtY8qfKj7+YoyIJ9Ia3wAiiPxekx3lfbB6oJvTg/QiM4Sar+G3gonHu1kYT5PrXac
sPn+QczUkluhonCvMwI8JZsZvFJO8tGoTqHiQXLhErJHn1ilv87dHXcZX4IBlBOIykFqD6eI84i4
6KRlG/4Rhx9an9ZOHnlp5EUEtrlnu6OJ2WUp4YRQIUHNLiNUtsLml6m6h2NpdDvhqp8tVsP9/A2Y
3K9kxMhGLYp+3fczfpLzTUzMLnpUKUK1LVDLayCtrkI0SJEKCF+dIPhsrWLbTJgxt3xJQrJq2bKG
TolCG5yVY5qww8Z3hy6x0KUvKbjN1RAH/ZI/va32MXMubr2n0BiQzRq5Ze5RqxVcFfzgE3FXz+Y9
UNnOC3rE/3va4W8aohVn2JYiM+pCyPtMa7JSTCZcMPGptI6z2fnXIEoYhg0tYrcmO/gMGM+aeJNb
Ng7WVF1/80aoLK/g1E9+9lj/2tl5ixfJNr3B6M5MV8EB3no1YUrs67LHslZaDo1Dfqvuzq/uDCdb
PwsdJjN/7Laa4QvQSEP/lXE+sNvUNcHU0FeCxZkGSEIAJehP15RXYr58YoZqsP2h7fC8rcl5LVNc
7AHksSI+UuAhsECKDvkX3ikAGSsczgJjdO1LA16x5GQNtNSsGWk7YSN8mrGNf4zoN4Mfxi4mHJYB
QA5Br1JKPKPaOeNjcgXVjsEShHF6DkX/VW9DtODimkAkJweJ5Pdy1cZ7ETwefHPAwLLFOVJm9qj7
Etym59bSfW1amMqtTe9IadJOSj2x4TexcnB106lagpGOIDOFNM+zUh+Nel8buM1Pui8bu0y4tnhS
lmm6L/o9r2uTqZn3N6OB5ta0m0zzpVwSSps8K8GZ9p6ZJ7Xxg3NO2vbEjdkO10n3WiyHw2kcvZQj
x0/H6dVcK/HsZ4SROtJswUMo5/8AT+4MzvQ25XphQLvDe4u/o/1B7xU/SvEvDYiUdEnm3ylz8fzx
ugh8ufYrTk4RqUlEvRsWUszaEXWdW9x3zS/WPklpcwAnwGQP5IV5fl7uTjUB/FOcfcDMb+QbnPg4
WoGt4cjFmaK8FPoWPj0/Mfw+TxoBkFuzbQynT12zsuyJSMzrIpQSBtEMnhk2KdLBsgcFRPaIAfY4
eQq/Lvy+8OXRJz7IJBgpXhySefeizCtptYLBaTm15OjrIN1WkS+zNI29SFssKTPC4MMMoO2kBjte
CawLCI/XhN7Qu3H5pnDwYPR+YeGxJwPK9+pZbMfAJzvaF/Pcz06xp9aCbhne+uGc1ucsyukD4IBA
i/P7wGFKWkfLNToxMsUp1C9q/aZZ64Tcr+Z2f+SRjdKpQgKco7ylDtXnQ5OoSr1BrajvIUr8Vsgd
d1QPsfC31Xbz0VVxO8Crf2RmtxFv8m9eprCDfKvHPicRjTjvOtguuJHIfLTy3B4Gfe/fh4rbrOYc
QBEE9mRpe5c+nlzvjbcwa+/7WP0eLjCSx9IWwap4vy+UGQ/pglti2z9ILPVr+p4ZDPaadSTamGHd
JgAORbZ+V6htP8TJm9B8EWlvZ5bNUz/L8dmEKqactPAkCofVHm/VqNN07YvpG/YqxbS7l/9SucZd
iyn6WxmdOnLzmD0jEdh571SFyOtbHULLACtrN5FJOZbPY60freQIsTaSfe6IZ3JALN0hcQhsvLwK
QDQ2dNyypSeNJDsX6d9oWlUcYuDTSSfxG7eU/D1OHwb/UOi0Ak3TMXrmB7LMwlyM9xAIEuKCPsS0
/CbgYz7IfVrdjeTsHyXfRcPeeB6e6ZE413/xJG3/f3gSUzvqgKoXxDYkcTHIfrgqKw7/bnKQZcqt
5vw1FcKbVrgGnd1Z23ik23JfPg/p8wAHp/jl4IyBrZNL9KN5p2ejOlePKnpvmlsuXuhk/514YIv2
Nb07c8T8f0MkGYh7gm/6RWrvRvKIKDHTYTUvCuJ3kVP/9qOIfDEw1N0mcqyGjObcjsvrlWolqOyy
/2Tb99vxYmVErVfrlIVGdR6pWV6pmg0Zf2UWUDT2Q3/oX1x+O1FyBmZ9MiU4HVpgzDsdHXA4Ctkp
tRv9niSP50dDBoAXvepIv+0s9MqkOU+hRzw8OIrL+PFBFyufumqbxpZUWKPuiU0PLubBbIPruzvm
KmKi27bMY6hbS0lacqPB0JH9l0PId2RA72ZWWpMcVYFC4TU/wL7dm3b1px/+6MKf7C3iamn356yn
iW7X+gIalkh8YWX06EyHahlHaNnXNMXa/AYllz+/+SA7B5Ko2AW8pwMbZy+PjLjA6X/WjBPOstcX
Ubm29PovxsC84fm2XOT5e4OVTHyP8ShfsGUN3OGwpJlNQr7qWt+9Fql4jsQzaVc9P1fDSXmeou5o
KAdWgxhcR/wJ+6ID2MbKao9XM9tBvEFxIqvHqCpL86iKubMbPbl3cvmT63QgVUcnlOLGRCZ+EA/o
0+aZkDYEcwFMnQJ2kZBeeOj2lt2xdGBkvHZYLXLMBW7V0TvmqsSRN80DDY7APlUt0p5kHSt+FBY0
CSzRvFwb2ptIuGCSwkNhKnMBi3qpNII1K6zbTBV8SxBLVyGWuekLXhjiXGIAxKCX8ADrLYCn1e+H
aTM9V/FKrt5y5S1S3jSZmta3YrhWykXHjhrfYsp09G2BmQtLM7pnPMMF0nupeZuspyoUBs0yapaj
w49kCj1R5c3ghP0j0XbhKkwIMu9fGC8OHZFG+suXXNBkugWFe7FSL7F6KWEayphxfd4BYrLHVqv3
wN7o8VjSWIo3VXF5KcjomvQepV9q9QGR17bO8rBoKKZltwrAN1xEh/7rFdiFSeh3Hz73hNbAD5g9
Ch0BduclrXp0ULR9m6+Av54/k4d5LDgVo+fzlECcb49nHvmVQBMo4Cu4RZKvgDfhKInQVF3kB//2
jO55ntQBM71tSCujuifyG28sXb5MdPJMdsIUgVxabEuU+OdX0T1oK5KwDVyS+2j5asxacoH1BS8t
RUAUfLF9IVn+z+pGUF3HbiPxF1wS+VoAtsZ65wpAsGt3wlwvws9wexr8RF6uBJ7JM2LjcGXTyVoH
w4Zoq6+LRMtHfeywt7Ff7nd5s+SG/Wdkn3jo4AXIfzkR6NlkLP0Spo1MKyFGJFA7FPIQdcRKTmER
HvlxjxNpKk/EWV54v2cgwl+kKZp+cMDOO6x5uxVNH1h8jeq70L9nUB4VaRso7FeCNeWKIjA2PdAH
deFDYbB9zpGYejqQW+Zbr5vtveQyhskJbJGbZI6GMXIMgddM+xT7izeVV/m7+f0gZKoW+DiIFNPy
gE2cKI60IbXZTMdX+4l29hwuc102JW/4u7OZRsgfGiZb+rzrJ280NOodEdCnyf1JwpsGMwkA0Jwj
Qj/FRWlhUFRnz7pZvYfSjexd8y1yebPForKMpVeHCCczGUwgOLxg8EvdZ6XXttuxnWlunbINj/ro
a4UfCF6EjVfxxA76hMc4lJNB7xGlSML4A6zk10LTEU837dPtgGmvcK9gcYeSB/6on1dL2G5uz25J
xjy5tRUKOg9ZZfkv3i09PY4E1HYyEnPmEN4GUuds20HO27SKVwELc7y2vgAc6p0wWlrsO+sQfeL7
4bcyxpWy18peL3vEl0BAaNSRrFF/iAVaJ2zdTKzA7SAbYGWGtMqX0G4JjpL2kPR3QX9/lg9gEaW+
oD/NVH/MClzzrvwUdH9go2zYfcV5dSdFu1CFtOmrsq2K+yrcMxOaky9uXx2NgCgljm5/g8vEfo1c
xQECbqHBIQV4GhooFOGg4vg9254aCpIGn0qmvn8j7gh8rRDYoi5Ndsp783vAFzQd+MHOx6YA/h10
mLNVIPv89KtK8Ea+Y4CldLc4ONqFDTL38JinYdTfrFsQZZYIFeHawWjSHDpUH31rVZx32B2T7FX2
WT3YWrNHJDeHBckQhlVr/28+kbsdZYfoyPxrkbprLZ9SvzbFpnDgymZ1G76OXPoDFyvucSy6L/BZ
ZCWbWRFmEA8Gj2CJoJ/K9siRagjmWATyBhhFquG5FytEBpGjozvEHLq2wmebvZt0JHeUTNsv3et9
kxaRim0RVBjDGddquWRbDlqXrumyWKSgG6VTB86S7qdsFepEiHZ0+LYqRzQP0r5ifcq4DcuflCj8
tFK9YiGEtsUdWBxi6qhKWhqXYvlDjyhFC/zRdGZEtS3lTA13qrlpTEpHPEB+b0PybesZGmQS9OAf
aI2pN6N8Ui9ENxp8+nRa401U1zI2em5rTnjYXstrnTJhzL2sRuPJkqcElFu7TbZKt0K7THBAeLKw
FZsz23/EgQbLyBqHAKZNHCZUvirsl2lHogZriZlCPKGcUcADhJuWpcRlK0zJEnxcNm3GW2BRZ/pB
RBIbiGZu/KqZudHCrzMku8GLAoff/OpgqneDJJ7xz28TciSjTHxmshdS7mEBYTiE+9f3yGa3sqmh
x92QYE6+TRBJNN8CY0xL0S8cWj3hosma2a0iqd+C8fayFnRQ/fuiLeDH34L2PVCKvRcMR+B5CUo4
XFFjO9JPrr0blU2pyFTF9i68wWg28z144ATvBN67zFY3HVYUAlkLUO8BIaunQxutQv10ch+go6e2
+dHC8QyOssSrDsXFBvGE3l8chWkPkJ2SzNyv9LmCdvg7UfQMklIjybOirGxnijuhmgFPhbQDNTLW
M2okPdKATQrJnD9tnTgYXp7GjUABQ24gOevhKhEEr1C8PPSrxXtLy5Xott0G4zRVTqJrkDnmbhUp
sUqFXSbt6noXaGsNrTnaJeo2TbcmOBM7je14X+Gc3NKjDtkKcnNJkn28xMElmi4hYYHh9VF9Ssr2
2W1xK2IZUbYFVu/nzENRoOpPCIq20Xlijv/IDkofQkUsu19CsGkJtpRuqruj6TVLKwTwA07QKQ+5
YJu87yJHQVcDk3RoNOTXU2KdtJcNmPiV7fqMZIU1/EmGv2ACLEwQIQMH2TF7SL679KtlIuT1/zMv
TMWcLu058/Um9qcmPuo/5D/IPwHWM8qVbmyjCdvflm2jrNyrEZV1T/uZpR2C7jA8j5xuGK+LPyOV
Iqzmf5NDzOJMShGDbz7HGUiVPY1t29+ePVyZlRTRGwQoaY/xFhvFSu3nklbZ2FaY9qqFiQfOuhFz
6/odE4zeX8uvCrWS9WTvqMIGMnjvknFusWZZNqTdZzVPTRNLtd8AW3k3LBuH7ejh4hcWiUYoZg4w
qdm5oqiqW0WBzWj/BGj9g/15GrxUP4H5pO+SuiYunYLpAqM7MfesO/Ek1DjYzmgn1myYQ5UGtyis
qvEcZTMtWQN0LBZ0kvkxG3G7nLYMjAx09YeFol7dq/hGmldxyeTJndOwJXeVvbQHEMSjvkxttTil
OEpL6twAK9dbamCwXyDITQhHHhExItS81ynaJPmQslYBM4NNBreK9nJZrJF5wKEN4H+ya5J/2hZn
LZTDczkR5pyhiWx682IuEy9r4NvKohK+BQWmnQ9ySr9ibFUjH/WLqQ8/S3QnwUW2OZ4f7CMjdAOm
7mx9BtvnkjMBRbQ1SZVglssGXIK/GAxsAOMBcDPMGaaCPLgHyYcZforvanUKn5BlDZ5RjYMKRJSD
PV2qPHp80HhQXvc0u3fpW/BinX4aEMhs67UcAk52mwRBEl8vdGa/7pEJN7q+QWGF36Wx0nLTcfYR
FNXsI+ihdXND4EEVF1WErLSATjTVNiWMonYOCF9Ml2ZCTD8jRL6UU9WcInbLHlyqNLMnlFHplFFG
lby1+MdqRstLfTPEHbOi0s6/P8roer4QSQe+HAnHhA1EdEbNSH7VjL47S0sUPjLPEJ0pyZvHwKTw
0aGU3yUlk0e6h4foiuqZLSey14SBwQYlwKQ2vPOeZ5ENFUKbGHMPlP5ac6W0ZrCkcbpv8UC8ZWYP
jXQRDSyFJLD3e2s84PQhKj4rNYTcGhsCKR0R+PLY0+Z7xhI0yj730ShJt6ESv2YU1LxKNWsil3PW
G5XY/LaA8gE7vwXdNddnmBTjtg6/SPxLJ3EvbEnb/A9TZ9bcKJZu0V9EBIj5VYDQhObB8guRtrOY
51H69XchV3ffiIroqGxX2kZwOGd/e6+tf063JNrPSJWfdDGjO4SgUVyPR84GsMtE6S69ePQnUADB
EaxVlbBAc07YJvIbUGnoJzYatopV6buiSbi4ACzpNIaCxl7Hj844eTbcuat1RHWL7wiijDTpZN0O
bS0PrGjF86nNs+BEjuiKn0oz1+L+dyINi+j3axVePvDO6KMHpxPbaCS/h5zZXewuhWpBnOOYg/2B
ebePZYtgExFCkelvtC36O88yG2yCDCI29ebB0zZM3g5xWBXhWmKjFf5tWVHHny78mUgZq5b8eb9E
4yOnSrAIpAoGiwCLKCe+ovgzqp+GnS9i4RFjT2efulGFzQTpEAihbmphKskViwVr8iRvsFPSpjwv
wU0QJpN2GE/ZzRp39R8/+u6ruyZtTnV3SGJAOrsksFJ8M4mdNJ+16nK2HFU3m8Hd2oR21HyyzPN3
a4Ta+1WqrKrhAi7hpR85Mqq07/JPuNAeaJFKf5TaA/vKkn4VQriydhSaAyWrkH6HLT4Prhp7zyge
LU7vwHACyUb2k+pTLF0ww1RfbBpzaR0wntHY0N1SGk3SefFBz7n+2SOfcjgAR0uOiGDRvDpF2bKS
3YAYEi4smVCEK75cvVziQeCtkpBNOYzZkfeZVpx68VSig9ih9CUWfxoibOZDB85X3YfiKnBuxeRI
Ogt5z1XiL6wSv36PF9Nn1TUevL4kDQ/fGuvGb//wr1doKm1D0VCYa1uoO/Q57mnupaTOh5G2k3gJ
TO997KcjQRdgibzrZyB3bv54LZuL0ZP/pxeWo+uxrPezbFdkCEsIAktjvCrKRV0EAVPpedwunynK
NiU7+Nr/Lf5BsgutMWSqsBa6Tf0f1j/WohbsPgx13u1nXzmH6UVNLoUVT9wz4XWSQV3gCXpI6idX
QKXOSmEH7v7lLI9HSus8X5vYHxrhZ9iF3PA0gmOw4QSJhD7Ltjg5gBqJZ6TdWJpSEoi+46ehX00V
WsGKcS/HGyHbsf3lFfj0SAKJa7MpbQ6a3YJNSOLxUkcimi0xkpRMY1JHPM9W2COxB3GT8G362Upc
sQZ0j9/AHOXYk32H3g+fBh8XlGKAGAyA4h0QlI+AdtH0gbrP0G+sbDiDdimPOTOvFzW2tpbtkRyC
aDo/poPdfZf+oZaOI1WxHBHe8Iqm2KeCY+z/u7Ax7N/mcw69SuXJ66mg8xZq81Bc+vs49H5p5BDN
nwSeULzgwcrLumcjIHC2exN1iTIaW3xT8s7X2VVZgYYPda+W+67aFTNPVpjlbkSnNk4dRfDGoYrO
VXNVtPswPmT9kxDB8C4QVJbpGZpazryy+NcNBnbSR9F5B37RknjMCSkS0WYeBTqcaGj7pvii0YMd
MbUjJWS4mh5p9qGnH5V5a5cZGwaESXSSTJqmXCj7cynxQtKr0QbA5JRXraFbveYxmIdoR+2ghqVi
CQEnxGcBECCyGFHiFv3h0zbg465Ra7i6GegSKEHUOI87KowZA8uYDF2X+cuBRnlcGn5v6ZaLFlhm
K1bIItvftR92YeT3YaL0+gKizS/wZjD2rsDZkJhUPgGQHTZipeeOFp+dppxaJxvPZXqG4AVxinla
ZE81rxsO2HOa2B9/BQsfW+IWPKQC4cnJs/UXyW6M9kGMZYUahK1buP64Nt4MRrZ+CSMQ1OFlgpiG
DfABHvlkOrPDTDlEBW8LunI2pqXZNYHQZlr2cUnNw4UwxXOfw0WPLxHtsfkU4n36p6Y/5u2B+zz+
guDH8RbE5zTWWbG4PB94z3gKOAcrNkLNgy50bd2Ma4BKPQETf0lemyHqWLrf5fAtM+ZwmbwwzmJv
6Yoik6hp+gKxjKt74AAvkBAEwgOod0KgHb55UtgWosNB7Jpit98tVYtY3LkbAhhGbNJ4gF0oWcVV
k87hHTDFd2KlrN3DFgS7i/NLjj3Wcao+OtbF/hg0+2d4+AvVWzP+pXpjSit4WufubGKiHSn+ALbv
ayt6rQlI6IAY1GmlBwnFlhecb8R5/rlkCNrOv7nL3AMmHtZdjWypx/2jgbZZzRFyIa6xUeYtPb0R
tZWB4XVD8yZzMXxyBy5VcoSvCqIi6TwaOhCv2mUCSxd45vy/lzHpVxwQCOdhTxQALx4aSiVKFz1k
mgha/ZSIV3lFD3wObNs5t002zzi64IvD3WiCt/ui28SP7JS/pnBc0lsGY4AzwV4J98tsL9EcmLqG
QeKdMwVFXIxXvKl0QFlP/56H+3Y+V+o9ixVTz9jzw23p1Ky4PBPZhNJAAZtwc+QvQazxkcj4u6FM
yf4Hf4oHj6sIwDHfRQFEbxqBhE/EP5M6jeFOwlnwgPv7+ldef5vlD3kdmIXNt9VEW21SYFgMTehu
n1prochITOkx2r93UWhs1DnInKVfKxM8pWOEp996iLyDPnVS6uPvSI2/k+ob5FfnMaPeC3pn5QW1
l9VeG3qavCV/GGIi7LYyAzd2EJenfpJD6nX2BI99cTsbdsF4yOzZcIj8Yx6en+mlEXAvnsbg3DTn
WjmnytmUzz3AeOFU0IsTX7TqvBzmWvAIqnv+jkgJC93Wod5ir/aXEZDd2HoDxNXOiS2R4t6Bup6V
eCIehUUJZt7A7mNbdl6c87ryfvzSxX1M7xsma6N0E3nvy14znn5rGzfsdZDK3Ce37nN1Uz796w0T
TP6tMcbnelHNGRG6pm35uUqbqXsTKWV2lOfkaEp7g8vdNZyqoKrKfuKQZDnonAZzNaWIyzS2f6Ts
JMrUPEFL2WEBn/zNGyBP/eXln36W0evU6EedgLy8Px7Jr4XxTs63Pzi47C59LX5/6pbqy2inOdkX
TvAwWE5hvNKlJlEUr9RhqbbhvB45YTJyQ0Ql6XcDquGltJykLjt9QhPkBVpX/exMcJkvPKJzUPSG
tgIB0KksT8Tp2XURvkSIlI+cISk2CZuT7pF9wMiAX5NTx28IcsbWGOV73LysfrCrdIGOPbImqnOk
fTx/BPsz02Mt/zaxJE6+aSH26MhgZ89QZ/KMnqn/AbxDKlAM5zwJSof9HnoDVOL6C+opO3uoJXAI
YRBj4Pkwsr0PQl1bEtogLULuguCHIFJG6XwbAtqIdAO7RisQoPzw9ivpUvzOyRb+VbJi90AN0chR
h58yOU92BdNTfQdp//ltjp9ETwWvG8+jTtu3PXsdsEWrJ1Ff4pPBkwpi6/83nfDnGBQY2JJlWXMy
Q3fFIeA8x03t75JyL9EhWe7iamdKXhrRxrqNSmoiYHRZHSHI3jXZwfVWu0MhD3kLzlZ+uULAiage
XDbqUlFXcQS4bK0nG6VFb0R8uqjV1TAvJGt/05lSeW3lcxQhL1pQlbiH1P7YU0cJFWbKuUvVbow8
bdEam1JZ5/QYkP+j1I8rRa8ONYmL4SfNNiWlHbpnMl9ND0RCRg+fiKrusmQvdWhB+zg5BKCvbUnY
5fUhx93/GAMOkd4QbpMPlaLRlDIu8rzTUXqKDKurRsUdmpenngEfz8JkRqmNgy+dcFs0LkyTF7oM
JUitY6TbVlmrFpaJiNuuXlM4m4jbDnKHRmPVPrK7d9igZxaPOKQdcu1gdIdZd6DWMV/RTspv/mIm
GSzTYEnWo5mIUoZjt7x85f0YWvr0WZ87G8hN5O8LeJHlYSYeFH/v+5TW7XFdRiyaqKB7v9wH0i5c
djzLr0XdLsaAtKNjVXh4I+eVOsR9ezun8cREX/L8ZI8QrrNb2IniZO/MGrd80cE6hWrDcYnHRsRm
s0he2yHzmsxLB0/oudKe3HsiNoIlli1cfQ1puk2m0X627qDV8MJCFs+vQ7YCIFBCwNpRdCezu+H0
tuygS8CDnlNLX33Kz4+iv5ndBfYAgjL95QrXDX+Ync2WHOemHnOyJ/gD8ezJI67e2Y56vCIYNiGr
I/vRNKIKTpjQDZo5Zd00p9OOKpzy2CqFeUjaQQcPc8QPwhSDH6WczIHirmXvPQCs3eY44IZsnpfk
ylm853JRuTNQrbGTC4A9UVhUwE309mG84T+k6G82AuTD3paepFXdTgsVv6hEEodaV6nDHfo6+Bhz
1UvV4SqfK3TZ8g9pJxt+KohtJ8zc8ch2EAT5DEcekSg71Ke9Q875BK1ZocV3ZURfyk8xfWOglN0S
XvbuxRQf6A3ogGn3JWUc+k9MBKfdLa/bFzI3+6nhk8lgVFw6Wtd0tguTpZz+nhl4g3xPc1Rj7gvW
Orzn3Z+hoRkKkMwROi3BvnaNQ0lrmb2tWyp8u3Virug7ZX5Ne+BeMg9NCXkFelE1WAq5iWjnait2
5+zhVHYL2ZLF7I88bAt+DLYadIHyZiGIkNsgBoi7x9NwG6WQuRRyPEXjt/xulmdUNRBKbKmZx3Cy
BvHVoBLQb8iIbMuiDcKHaV5CTpBTENUX7WRvouIHXLfeT7jufvhTkeFKP5PqkYYfJLDSayCC51Pp
UdqN1c6nAQvvFXa7chP1ROVWQ7uSpKXvuzk7KXkRbwwSXfNi8QQeGa0HA+LTNq22Ue7p3PLJjnrb
5/qFsvZct8+JLRfAPn+ylq8xz+jSRpI29H4XUNOLRVr8IZMY4jjzrY41ODn20aHjNL70d08QOcLf
wP5HU/a/3swY9BO6Funvzb/OypMPi0Wfq4PV1Ge9tX1OsCJlTYvh/GJpxaSX2sTkaCVKhg3aUKOc
dOnCqO1V3vp/hvHcVJfcP2ugE+ULGTDKALOzr52UhRAcNdqBq700403mjRWuNTSezXoNcgF+k5/u
W+MQcug1wfzuNIw72v5ZOWJzD6UPxbeTb8L3vbzgh0ka+urc7F++U6GBbF1G/7GmVm9jagh/sZ1H
CkjCpSHThz2FqHT6BbCFXPX3xiHQj+oPDY8r4PIdO47JDCzXIDmFFSQWYXMM2I5nhw7Q/KokIlkv
6FsNoaywDZo84mwg7Kc5N0F5UhLCu888I1yWw1WJr0FyLZJrVV8odOvdPxAX8S1sypJiR4fCdfEK
ZohdcelbOD3YMisM74llQ//oVlm3UoQpCpLT+kdXznsq3ny8SLpSX0LAg38+qJ2T+GmIHWcb9iiv
o/knDff01DNsW46Ka1qIEc/YpVIhMW8knaJgjeBC+iUFP8aZA1/CKYfnR0Pwo12GsOZa25wtebxw
kWSzc84RNVw0VNzgSQa0qJFqW3EOjCuX/5Y5JnPIUVHABK3VxCPqJBBz1jO877TccmPDUYtuVX9J
ZepjmUX6FgZAgljlH0n6oitVjfdYO7ir430d7w1yYyeatnkpvcsg+LENBp7PD8FElL/+QvI4LpTL
+q4V17Y6E2/KokNAhKe7BR76E0kG1qpEmP/1p8TOriquqErPB6vUpJTjWxDX8qdQn8BZ68VNkC4j
6qYd38V6z6me9sLhh8hZX53V9p8aL4p05eg5AnNBJCMkMPB8IX17eE6wR+B6SfUJ3qyGe+nU00lM
VoBlmnWbefXvWZwcEOBoTCjdz++hphet5tFTzDSRjkBaoe7kFNzkVlmsWaDKMwxAA06dxUmbAS/Z
LVBTHPlp3CB2iM6pz18kmd4Rsg6kFUDqdQlcLnnNe953pxNEOI6qJVphvaX2YIVfWNuGLGNvZjBu
hFmAsEB8eI7bgxtEkRZZfoJ4yOEc3ObAjNfRAA6ukVCredDcAvWiB7s+tBWsC/K/NepqgqFwU5Wb
NmDwRvcs7SpwkxHisPi3P6o/73kTEtXV7Ji9rEK3KPzzjVJtaebJeYtPfjTktUQ//Porn8WJoeib
CabxfseZzyRM3+KOgQUmgVaUJ/xW17EgbrFMSrxs+29UkSdltjtulSfhCVRUsk4r6T7gBzMvoW0U
W7WZdN1XsyExxplWfj8F8GXHfClCGgJgDiii2UEWRDNhM48GhrjePThmSxkbI249z8CayTFf1Ejd
WuzvaQWBciO7jF4mqfqbVxLiDn7M6aBJ2EefMxzjTtBjRhuYaKkZmiQGJBviN3z6T6YuYALIrG/k
TygoGJ/Z8wPBEZxROxmMReRj2xxFJ63Awe4qCk3bxcyAyLbRJ5zQWqu2HWiMU55dZvW1E25q5hnJ
zYDeqt6l+m4o97S+twOWrFuOOYqrmf8hKfHCcizf8R3hy4boiBmB/CUqCGk/l5Dk2FhR9qWkX1nx
RzDQUrA9oeHwxMOhBi6G5xtvGTazuXggYZl4TKPQSrjRVOrZxx0Wpe/x2MGesEHRgVxPpjpRj8HA
pIpO8KUtuCky0khcwhWFkdHDX1SfOWUeL5xe2jpiMfgqICdyNxSn53BshiPm+vc0EekncGKTsRAy
7RzXmfk8ZcJylK7U1RAvnp0nTYIEj3ZMZR5IjGicm8p4yvCBw5Lx53m/IGDkHDpK2VAUJm4YbgON
J8TfoMGw8UGI44P/5cWT0pGeHvkn5m9NtQKs/Rr3irGnGKJ2wvIbfvxT8znd0+x1o5yhYqTEFHlm
zreUk3FIjFing4lKj8+oYTkhM4Byu57whvE9CE/aMPmYZNph0kWo25iMQhIE5/AffHpY72jyoP4B
uBpnLJXhQs1K9T0WB+jnNTbZ8kLBpYrfMsO3+UXfTM9dNUwmpri/cumT9YiLKl4G/EwdX8Mk3VgZ
bg+au3yU3UdEhsW/9s0lGk7q7CDbCWEyfx5m+47XcHdWnpewvWfaXYgeKX3Pk88yla9GfDNoXcR7
HWPNPvs2pjfeKwvBUVlyMQFSC49CYBviZlTXf5H2/2tTQbWBjx2D+s02grieg+2BKiuuB/kEwSxG
EAhsLirjJk7K/hrSt5DvUCsFOnokV8X/AQm+cRghW+oxqbzG9/K5+zvXmjN5VhzMzhQVqF/YsNT/
wAS2PRI2rjKUbn/NJQeExZG7de5TQwDH+uhKYw+ALHrhUHgKzqR0h0JrZLfHh9XZZCoKWjLm1YcA
sVKpPnLfYUY/Zy/Nflmrln5rTahL3qioBuIRPAIU09H6S01fZ3Ian/cXTcFcfTAouBw42x5p0UsP
io5+fqrUt4v1fXWxVsJBbzdavFFiwgswP7Fx1p+4JHtj8YqwbpM/mJ7aedj9jYlz4wsY8JLNT6oM
u3IVefDjBSuz4GWj8wm1dTK5LoCZJj2UbTs2TEF0ePcwpXkS55UB0lLAitfpiRWuWjnfZC4QutQR
7PgKKNMorRm0Dos88DrKLwGgv3b4Lk6P4uNFS/gbFWUE9tTRucaNtwV+cwlL6hzvufbhzIfyAodM
puUmuW8TYTrq/4YBBj7oizFHDOFK88magNyBic62A7UDIsgHr3dcBqs4wVX/MIQI1a3ozXwvLHeB
4CkvwnbkMHdPwZOop3s8uw9lUemn+nlNxAkIWqEYZnsIhC3qnkslLHSMLbEdjiI0LTU52AbU+I/4
OZV74od3+BRnFPvSNVm/0YVj8c2hqZBu4CkY0LxwNSzKNz2cQafz3a6b/s54Fe5gb/3L6EvnBxQf
iFQjjVhts23sw2+dEF+EhVG4tr4TWSM21h8CLzhxQV8Bfn+pcyyMIMweUb6HTpuy3sDzd11OPnwd
A1y+TqtsFgOKYJQW3DO/A32YpefXH7r0QOPZVtQUJZ8TEMZ7WY55lHiDM8f838z7fylcYki3VrnI
wll8K42VbPe5jdhoiFtO5DQuh6sahOc7M5vLU2a2eG2ThdWEm3o2ZTNUesEs0VhL8kZ7bdE8cqgG
/aR5yB2aw5jwcgGmQe3wjhSsillXhddGy/Q87hlqbCdIAoojPKflsoIKpa0TxoLCigxaGx1gLvF/
ZHBNT8CmoCPJzUOPHNg6dlKdq2UoTdy/DHuI6OSswWB0cD2p83FcPN3eXIMZh6RF358KCkRYVFDA
/PtHC7Rrq4P/fe42AuVM0SfAzzm8vwqLqvEnN3lLHjYVb39qX1GVm/WiY//pQSkqtaUhrmMEMsTf
wA7qRW16Zb6nkPrWxdgUl1CDWJRtmaD25Bw50UT4AkdTHAPjTIc9TrJeQuV8eQYb3/KjY19fcTjB
v0tpA2bFZts5m4ksCBZiDkBpkKZm9wYwnWe/ePWMIJiJWLryvrTB9WTqpi891fRuHynWNRY96p6k
oxyUVpBvZF7BoisHJ7Uo50XmtE5HRSMvUsKf+Y8W8N45p7OL2l/pqYXOZMIC3tMa9nrtqQT57Qyj
EORpLJ32H3qIQ/S5EX7wxt/PXruMdthyNwjeTPBUBOzak7utCOLkQ2KcVW7SYA8HrgkOWbgLh60y
3VPCix3cpq225eih+JjqxMB4JQc8VsqKKOBsciuBsVvrRGmxzyur5qtkSC6fVf+U6ceuooCKIohl
O8ztwBZa3mbznlgJmu3sOptd/V1Xn3PhNHCiY4TeH8HuSNHmiS9JWKG+T/UrKxBzzD6YTZHNYTw1
UsXhKhjC36fnCdhDiJANEeRuaTGOHupHEy+S3DMHL0ynm7tXafvZ190+d5Nz6BCAZGxnHNvixI/O
WfjFDN64/hpJUlo9NVby7a/lt5K3xjemXyqcAWrOki0tXlzjvNq9Xg7yR5m7uIzbNdm1EyqqaZ6F
2aWmFaC6qP65qS8i6mayEo1ln04WboB7xOW50Kq24KF5LdvnJ6uYzokwXXfGF7Av+UJevtuGAq7S
c6KfYuUY1ugt1LxpAIBlN4kYaLhiwzl2ydm+Hwlnu8Z8dDAlm8S0QD0FmxZfskn4c5VRb7TMzOWs
JS7JONPNJ6LFpFkQyA4+unKinOTH0WsM8kibDmiwZ5ZbdWAH5cnJ7pXsIrvt9mW3j7t9sNd4vYFK
ivYKKq7qQXGpPpPgUXL8jOcGzi7gf4NF4JWJBTK9+pMDDn0U9153XvDQg/Vz9idTP4uvCKeGsAIo
B53mJcxBG3XM36wniQBsZs+Tilh1kgDYgXwhjB1duvg4PhgBmBe52WsNXh9L7wjm2AOeCGpU5hk+
uf6SsbX06Xhiagwk9p0Dx7byPD1P0ZeaT8wa8sC0jHLU7pYdCU1r4t7IO2YrwQSFWUR3YsNJe9DZ
DUPM+IqazRP3V7/S3/dyxhmk+4E/ygr3OvD1L+BwPNvVV3SXOogKDoCuV7VMJwPohzq4AAML00YR
FEvmPofZp1SBRVsUjpltaS9g0tL6n0TAm6dVzJaMW0xtlX+QXm5bGykxxnGHEMpir8yfoEuIrNDi
kYCj9CGTJTtRJdvkBXZef0pvtF7NsVugaYMuyi0dC9IUO5wVUExtrSLK5wX/xP4SnJ082+lqTTgx
Nk+w4jLx2IhHndlcYAP+qnAxm7BcCeThoSATvJDeVDTW5vBUpWdpPOvj2cCWuoa/ysId81FtqXX2
TQdauvVL0m3i42sGkoOA2GHG14WSjeVjAjyM8mb2mrQyMgxgHBor4G82ndZ0xIEsysJMXD2ZKOD/
XyXi0R0HJO9VAg4cCWPVseQgwfDZ9IiEq5YAB4kPihpKJ/SYFeXjv7MiCH68eYiB9zI5MqAb0wfF
EKtNWDMWGJCB73Vr/SKEBzCP3Ba5uOnyddjTmbHr8kMbOMm9g9gTey2RvXo7+2SqFu4p6B6Ov4Uc
CZAZbR00lph8ZPS57oiDFm9uIRpv2y2rbKPC/NUtrcHZvZqRfl7zjSjchfAzcUHBK0H76Rb8ZE/O
eglMrSfWhn1NB+GWyzo8vQge1iyzxpQ9xy4VZLIotjyPUZqatY9ZvmdOxJ8KS0ZSlhoe0MRH+QCW
Ulj+1AtZRmzdRnzKFAPPhwiMKR/1pg8PkXl4hYcy23MX+M088q1Uo9V4gxl/qdtguziEH3rIN2+l
/nUwHLhKPCAS/ZbRBJXsIETRkcN9zgoDA1jkKQZ5GIY3kJmAD+QLiGCTxo+3FM8PV8THKASCMF0C
hQ4fVg5GeeD4RiTy4FsHFqSMJ4HHB1Pt8yTIxHv3/p8esT7bSbp7A6wwg71Ik0IPysFhQFngCeoc
ni5QcOw0lMKBYcdVNBuXRxJuYyozbP5IP7gInYWaQBmGuOmHtcy3xK/TObdIdAOiy1RNYknnxcN6
XHHickEDJk9LSx19ZpUfRm4nKCOmU4v/iPDdd9z7QbQaiHaxqVnkuWVEy/ZNNZz5UEs8Ndu33zcR
65fsRP4EDIWgKLE9uZqsBdmD3uCw5NFe+FCDHZs1LfpioMsKw0V91YS4b2VxqYHFMDbY8Jm3UkgB
9iKDrBptBpx2yOLfoCIzkbayjzi6ddEl045cMviUCsuwdObGzxHWeQhjyY7UzbDGloRtIrj1ultr
y4hhZ84Zai7W24KNr+rowj0OPoznvfGvVH1cnIZIkomhcCVQzyshPC5701Jvuewy73pNunDUb/SK
qtJdr+0aDVvXMUGB2sxw2QVbwvx5uY3LrUC+GRQEUzz5T178SWuSoh+83sXnCdwCyyyaLg1f1lhc
y0nQtJkcvd58vvH9uk8tiRlSdookJ8rnMqHB+BbBy5wxkNyYxPboQwAif2pIb49rER0KqJW8TPsl
qz5PGk68OzNmbkdQEDxwQbjoREsB2kys35YI5RHN4+QwMAMnuUpg1dHiSb9u3U4gjUMLlBu/3AR9
1KMkmu3PKhwxXKzHcILO/Er+mb6G2qWs0gEcz7REMbgbaSAXlrWw5LEKFvxvQ/XageMaiTLsOpi8
+yU4NmCpTM19EiBS7EitHUlWMyIvbvpoA7SU0PIhEQtCWlTKEylueaqnrTUTKZkfXP5kolUCeWSX
w9iFBzN9cA+ZEJkF4gbzEmMSHFyq1OnVer3sobSU52rmCmBHCVA2oitgSjb2GnzbzCHqsor+MXZc
whgOC1zuqafHP6kZyPADwDa+N883zw97fb7NjGIFjkv1tIsXzbsg8bFvw3QxIgw8HQiRZrSl2Tqi
/FP0WuqbTmG6ghOEY7ir0CqwQFyi+iJZXe29JE8PvVe3LdKt8qSFHCV8jbO4XYnmMuAdp7szdSmW
KxULJ23grzXe2G7zDLbda6vwrhy8QZuCzRxrckSalV+54Vp8o/a6d5D5l21OxQ+kGeMUU1qF0mnc
QOdxtjo99aPRchbcB0gkyuSoCBDNZ5aIc2a24k2dUeGdWpxhwuiTCnDOH+3H+H6WWVZ6i89B2aVY
73Un6OnfZRuCJu9TaeAUJpnfsyCcGAhhcBEBkq2G5ZKdspdjnpm21iABTTLzygqKB1trAOzZC0Dp
opwtwmqCFKPcc8z6qos/RE03CZvFT03+85T/ZPKfYfnsDkSY63MJ05ft9UGR9xGAS9Rwm3N3bP34
p+Sd4a4pKWFrjdOXjfroliP6ACUFFw3905bZVjUbsr9rDahgsJ6hXug0SLETB4WvspFg2wTCYKos
wrhkz3wLWDAXMsd2i8BLpbl/epGgB3vvWyBznvpFNk8Z2j4CPV55jocmBth5Gq5EdWWGBGwmsN0r
QdbDMbqhOD65QTPhwACaWX/IXLJwydZHfU+TZZIVf339qKQfy05b46LBcQ9mTAXjdZNGt0NJfJ5a
3GjRIeUHN6cRsMmgBiayZFgSgWqdJ3sOidCRD350qbNTCjmdvRF4G0x3Pnsnu8WM1aG/eADGs34T
QQKbx9HZUK4USUFyrIw5dEx8oH18D7XNc3Yj2AnCwdh3iwqN4Ikf3AHBRIuBHt85YFTqSRrwk082
ctyWtbgqTNdpn1aVPfCqEL/Ef5G+JpY38iSEEDJ9GcHhXnoQptf2fJO6PQF9IN6+iNvO0khUpHBw
R5JhppZ++j1KDtYw8REVC+Yt/oy4hCw6lDdiStNk51er1Nh0ZW6ylY8am7M7A9TJ34pB4N8YMvlj
/PQBUJC53BwQ24lGCCQ5PHKlTL9UxrUQjUz7+cNIOuSzN0+w5AR/66qmnUkLI19gItR+8FgmuATn
INhgyk1d45CSHcHBgcmfBl7w2RItTz3KStVDC1hm1blSS97gknONhZv8JfsPKhorjNra51SHexS4
qZNjoR5MeZ+3OyXaPWE/QYw+dMOlk89pfabZblBsqZ8ce0Nr6wrVANOw5JXND3EDnu8wyJC7wH1s
FRLZOOGeKzye3JWsg4jv2iFOP/B4Z1ZZ3Xtp+jvME2MLJXYiGYGA2heThyBfMrqbEBUVLlSjnBoh
p7g7Q5qlwluFSR91ZDS4edGwN/SDWJ6y8Dyml464z7821xLHREDn68oXaB0irLtVOWfNCVG/lmO5
Jvpec+KGo6GsZrwnOQyz2d3kL3vGM4bviTaATal6bXVPDcoMiSUCI3GGWcXKtJeGb3gakuK99Ms4
xVc6goFY4w+tscDzCUoRIRjHYNRPxsuUQxAcQ3pSdOv0pPSZJG6NeYrpCgL+6OILJQnDXxjq+ZzS
eSZdRCkpoEWGD2D0oRG/Awwk0LlfpmzOCnWTCz9EhzdEYyoOxIaq8KLfRB4GXviLCS5UcR71K3CD
/Eq+cRPekzmd9ZYuORRufTGFjr5IV2l6zW3uTmZjRjlES8EwLkiBE5Mi213ErsCwapmAngmTI6l2
vkSkK1i1Bv5bbRsUC0ldM2GEiuW7WH7VfJ1mK5i2vWYPB2xazIvCM2F2kDFIYL1XEa16gAPBhRmy
oyAG9I50avEX3fV4GvgGxLzkXdnd8EJi8tQwIVsl5HDWmXdaCQWdmSCjCqL+eE7eISbuuPAu8lbl
oAYWYLbvW6IbV20ln+LcSovjE36RRBRn1bG3qNZjtTbbjZKg1GzDAHc15OT5Ex+P9i8Ywy8WPBtw
TrL+kbw+tOjmpukHl0IBnvagHfN5Eh+CIzABGre497ldY7YYTAxDSg9oGVRWTHMbgXV+uGXl9dSj
+9X3enatyL/3F6pWo0Mc7cmf/Y6VBLWblzGYmWsSbd6d3KUD37Np5mr/Xb6tpoPxD787nlC87uTM
cMJxQ1AcSgMVM1QiJAzvSEHRC9Hnu0S26EohFk1R6DBsSAMPs23Ykm8WmaI/aR2eBHu8b9s6/etj
9Be2+Fyqye5i2sDyetKD+FdfJhv/SeEJmZ/s8WLDweueh3Eyzy2Re7JqRa3H5KcR3SkbBBaHrOTT
aR6sjNR2tHVnlWwv5vSzjubCUM59c2bYFSHrj5dwr3cHMT4AjtHhnlLtxKmXbkVpM/SXGiQXzFNX
EJlDzlt5n8jULLm/6Y/fyr2InTuOwSK8atk+RCP/Jo4PyDknonlG5cZxh1WAoDYjDZJVyILFbSor
ptCMjdODuxp3M5iICENAtMJsgNmfVnXzmhZgfSegCjwOZoQaQemrOZKmnVzTEvwzPEfd4NJ6VT4q
nOaNG+purzI+mBfBXRkfgv6ZpN+xLan7vj+U/aHSDgKms/jw6g6tQtdZn37k1V0srs3sTE6ESUaD
VzuygVwkzCPNdcu+FbszjmzSW2uSzDXm0cke5eBRZ9QKA5qKKwJCmJpwWLbSZZb0894/CPzLa9mX
xEDvoBDEfd5syT7FvCz9uwBspZuLe5xEZr4jwCUwYCjmDSi6E2EqAk5NZwU1piOQg3ctfxTJJ6zm
/A9NZwgV5pnO7ndnkCocmvpomNdZNwcCJnwqGE0mesHwDZNKqz5wPhHpiIud+NwV3FT909Gru7Az
X18UEJfBww9vNWVS3QLnNUjQND4GA2yMZ/pFUEnpHmBo+ewzEprl+fmYrgZAWGKgpMoJQ74wIxL5
e9tNyYU9SXAJBJOt9B9CGQwWX7S97mnIJrUogvvzYTHk/RXPiI2XSaL5FEpMSbZ2w4i2Xwu34UCO
nikupqcKrCTP0m8TIzc2eCcqpok1klP5LyIhnNI5XsIQ5rXT3bi6qckdwFhHgFy4z4pHrH+0+scz
ItmQgHlNKbl0CVHyeDA8N7hx6XnmIeUVyXxDR3kY9zmJ6bomQ0+AZaIwUPQM3IASCfWbeZD8SS4F
7yrls7hhGOBUtl8txT25O37jCCGp4AKt238oav0dUv0fV+e14yoaZtEnQiKHW5xtbJxD3aBKB4PJ
GZ5+Fq7WjDRS66h1urqqbAP/F/Zem8RuUztGnwCvCGxt1V9d/ZXyH6n8VrpPy7wL8Y0wgFyd5BEn
6sb0N0q89iddNVf8ec04sCBdfp7lc7UdhYkJy59ly8oYrW2FHQcwZvvA9s8p5TslbrYl5AREfxRB
wNrkgnfCmmbiGftnFa6Rw7EdNx2fwoKJD/MNHh0+tftW6FzZGBmuDOcBxdhdfeHCEQjrsony7YYt
JHdFOnMZcXWyJMNSh7sG1Ey3KZHT6BtjdDMa1dcTaSC0cuMuYJMUZk3CnfIlxh866rs3TbMr3jRN
AtpalCd2mEyD1xGQKuWFAD0B2MbJNxiPHOpVoh7iBjkem41RumXB5pT2mT8P/AXKt+D5qYmAbneR
yDx6LDlJ8zR6jAY8cFZ/Ij7+BhGfb60Q8Rm4kBZcBQJ5BAvPWpTNom0WfyJRn+rAn5f6DI1oA/8O
jSinvYX0Yc64Qae5XAbaCEylLU611fBco4SLulEELL6O/hMeJhnmh3iKfDbV/pPP1vla6NeyMTpR
5VtdYVbfFHCsJ+WKbC+Dh+ER8JtqLj8leUH8C8k1KujZlIyCefpoga6rKIZnLE+Mz5j0dn9O7kvt
jRdDn8BHOPavSRxuBO7fzmHT1zABzhZUMLifo4L/1aEAYv0amvMURfGI+qJ8JTIpTefJ11+YJ/8D
TpoqXoVg8r7GCLS3sW90ey1ygYwwwhTXuIKJlg+sMQHeSPbPax5ccoKNyFLEwI/UBBNo4hKv3bFI
wqnPQ99yddhUy+S1BOCVTQprJ35T8rPARmid493T6XoREI0ySw0hIzXHPhBcgs8iYVd102zcoq5Y
qQ/ZBBwf3kHk4FG6b9nDSoeatbZinrLmQg/SNRcJrqtwM3OG0neh+yASW8m/IX+I6cNMH2N4GEYm
G2jX/BvfGaUgvrcmuWJWQ7rOfc9ACigRsRrqHHEba806OwNeics7K2HIHKRwGMm4R1G/NQuEBQwr
lwT7npqqODfxSYpPpn403tdnKLk1kd67RF1Hb6228VwxxFx30XIMEijJOv9Rsp9n/mMtuhkAWrmY
esq15Eog3Ezmw98EYJY45RnHdS67XyvewIgxmWgFYD9cs7bjYmmwLdTuaOqRbXgs2oAlWMTdTXJI
eeIGbQk51Ij3WdrivmyLu9Z9pMYXmhDM4SQmJNrGX0FqNrIJlQnfkpTcUL/XU9/6DPo5K3SF51nF
9n5HOHf4yZIQKYcJ6M0nLZwRZEPnDt/vPqiNbQYfPbl7Fn4g92V9ltlZpzV8fXi1Dc2l8beNuBXz
LZG7HPCyI8sOCdP8XWxBg7Owtdux/m3BvBiWqCN4NWAkM3+bOuhfdAcDAdbAAaMwVtx4xgmDFIOc
OC9xke5avWul/0Xo9aRli3sPWZC0Z5jiXQr1HJRs/o9pMLWy7z8bAXZ5RbMr3A4e/p7dKF4UZsZz
gvtaO/KYRhTFmjGwFlyvoHJiGf7TvhT3eMj5AZy3HdLdGIni43/RRhKYoxLp80qep/0mC2ArrCPW
fS9mXsvRUsD0bc4zxotHoDTPGCmalcUsmZkhQKhxEIeQNCjHKK6SghOvIFz87uEjwZdnTfaZSl9B
Bv56j75o1lPWTC19HwB36OwBNqh39YHKgIELmT9/eNrHy3qwYnwSqIPb2HxAl/PhTq5+cJRBYlDY
odkyWx8Ee+r/XycIwybo3Kd/hEViMGPaytV+XE/1Xy1zRQBS7JiADYpgj859smZSz9RNLI4JM9iC
6mM+6lLFRQgeL5sQFEPIC6th0Xqo8qfAvEia/WtQkjwfknKrm2v8xXoUy4/0lshLPyIaaUjjZb8s
uVZGwfFe8hktnBKkFxQL19frVr5uLZlqwWSYq1TsXY0wScE6NAHuTcRouGDoyO7e7KeiArh1aiLD
Rly+zdHm00/BKzYcTdnxdyag22HKmIXxCh6lTrkpdJg4dgxxw4o3pZXCWW9ep1oFulXEQ/vm9LbE
hM0ZfutI4oR7wDJXm3TiRqoPrf6aCRaSzZZAv4oaoZvxbinmr9QuMsKwOShwRhLAuSQwhpYWg6uF
ftTUTdYa9hMGID/obYPqsG6Kto5LEOfmg61weYsjIg4d6cHbBv/HnJcBkNppVDNCWqkoWnUCgEhk
aWbCmWnWqAuudlOchS32gKtWr5bYlDqGV/ExDMYojEAdY2D6I8uGzmfzIk4S74cNIfsitnwlLUg9
88pfUz+zZoIAHKEDO7G2MfMx8oZTsmaSSvBGQghCDPmOdCufIIOWppccQhZF1i+LyxcZoOMKvMBa
lRsCqDNmY82qUKctW6KeP13G3q9sBnua39ni+NJZbDFtScONLDIah3MMSU2+8Ou/8ltHw9B9i9qC
obuVzsmo8IiJJgM3WUno8IQxnaLS9iYh2Ol6MGbkkxv00/wwwSNPicU9Y3WNiZq0Ya5WfpUeMVNf
rfzJzYFbS+JWnITQrkmCZtrV78+VsW457I112o/iQLTBw9GeK+KXwVKpJxwVognawCJZoQPELPpH
JdGOSJCZPiQMl7EQL7SaKlTctO+khUAnnDdiBztaptGh1e8SWUp2qIMcG15m9DrFqd22NzF56G5I
bYV3OXQ0fzuql4Dqlm+jUi+sTYhl0keOADTb0jdPUp+yaRmqpFItUzZFo4ILHCIkAXImIAmQpTyw
8yoRRY8eyvitRsTzwppCpNnFx4vukKmHPXRH3UBmuF2AlBoRLbReS/yQlkqhzrsDDACVuA5F3JH6
afx2lKcmYTr1+H+rZ6ySqn8F01oYo2H0VaHDZjnscd2vw8pj/Gab8veL8PTm5K8ooAXyoe44HVKO
cLvPl52yNSzKafbPN7k+pN09QiFrc4Cr8s50/pgU6Tf43pHN0jNMRhha8P4s9OQMtZdGmWAyIsmv
/AZNjKzqpxeeEzo4r3zQ4BOCkDMt9UBLCAdMdWEvTocD2FO+F9+HEGU6wehZzBA2Z8bZEmf0SK1G
SgQIv/5O/RTAfVaYsJrZFBcwXEGiFfD4EjjBV8LrSolppI3vsQO2zMVhg9BxiJXdli5aV8DFkXHG
9lLUV6S5BpSFXSOQw2vMmJ/8jrVYPac9xofPkNPUnKiwM0Ifuhcd4rQXCZknMu3F04aOtBseHktG
ZRtCe5miCk5KzvmfJLwPMcyiTWt0I6CVj0v0vqVKBTbgotpjyKE7aTLBDb2wCCgOIP0e91jN5s95
U5xQuDblptDXdbdG/Qzzi7EXIRWEUEMWE/dPbvoQ6B0YD7erdrXKiBRdI8N+3Fg7BncM0RS4scOq
8+0CNS6fRHQbCWY8p6v2e+inCWJp+hb1ATGDYRwzHIZjJKwY/D1xH6WAazkS/5t8cTPhrQVn68Fp
2EHzSLQtbnkGZaZ5ZZ6JMp1ZYJ4cZUYX0iyrkMwT+T2h5G/tnMByQI3hTqpI2zCVnU7eiHIzz4wg
VXokvN+ofWVi/4hlAd1iPQqLeEkbTBgTP3WlofO/wN20XgcgjkF7rgAIgeo+k1IafaG+J+g6YBKp
eTzTwDwQAUUhpq3R2rfMCDjOaluJN3Tn3CPNxhQOxgh3C4t5LN+GY11j/pgZE7p0xpXjpBFl+eyZ
n7j2eYSSOM+dUBKaxRgzDiAZLEUsHeoMfF6YfRNdLrNwRQSmLwnaSlGUce1xkgpkTvEa2C2frc+4
JJIqnPG9rE/s+sDciG8gwhUdLE+63MLkd2EoRaK374ixiw4xv9KlV8eG8X6+LcR9VBwYuNbiKmHI
X64aAP3COoCpoKzNdXAEpGX2TJU+a/GjyB/GcFMnH8VKjZDdr/14LYxAf8Yh4gc8/lKfy/Gt1M6t
hbjmP/hH2M27ciHo3JvLRFt2CU97jHYgr13gUtImmgf6LpoT3aVtUn4UvL9iNWVJoEl2q87bYZSj
5f9Cp2jZ2lCyXl5/mzlvGw24WGy4VhFKJIjgywZ93y/YNgMYXL0wD5prSSVbRyb1CxMrC2HpB8NF
LMxQg3Aq7xbod6BvYYem3gE6JlaOxYQudZ+ZG2VukbnE02kzb7Hle4gYt6TFXQfEeI2qNXsJbyt4
6yaHurXVxa2Vb9NPWAPa3LDrfgJVuyCFLJJnir7qRVZGp3qtv/5RBrWcCwRflZqNkiVNr2wh2RDg
ehIXmK8+omxbANbBwlZylH/yixPAZ9Wo9WmaYNsZS8m88DvrC3zH/TxMH+pr3VTr/AqV7h76nyD3
YqgWqT2VD3HvBkTQGcusWEHFE6Foh5dnY9f/XvH4JT3ttrmKaKqoor9NCLSNLbU3JXnkEhiKub9j
uSX/G6JyygOIuKCiGGF05Yyp73Miw8bYIW9sAfGOiXq1tjEYvABUc6J201ULAIAiVqsqmqTAY6RH
BRmC/JhqRP6pw2oA7T2stq30kA+C6VrZwa+OCaqdw0ZkZJZ6e+jDG02cEzqYMeF5iyolyUb20OnL
wlj1uOi49dA1dC4yTESJCu5hDJLLYqoHN8PnbtgVlmudiJSdd9Ts2xYltrVLBvqgSWOCXVvBBlSY
NJh4IFZVuYrQpO2aDqHc1epuGuL5/hTEp0w/YqNQ/5GMaGXbxNsW3la0dltCEct75iDO9rfSdxRe
Xu0lsS5dvWgzVinIjAnGccO9cEpfpBowOz5x1VpccJUD7FCvnI96lj1nfI8XA6RLplybMXnxlPQn
+Z9F/0O3gsu/XEklwLrl3BSppbkg7o12TSuSMy+VeZxzryL486HPfRbxR2/e0/LaqRMf6QPdij5P
xDmTeeqXYKEF/weMVmBuDusUywik7cGJpuReKURfaSugSPkT3+9aYgmLcmBZWWexPZftOcZQZctX
zTgyG7gG8TJVFs8RJT+P3jc7pB9udhA3jQv9WRtpnscAOTowAev86s7+zFN3KomGG+uWRxvNd4Lc
eVnOa9ZEZ5kJtodC85LmF+MNA+Y5/5yCsuNA6pnc9vcn+zLCu9d9MKlWUbNWpVUbrZ7s/XW7RKmD
7BkNE7w2bEHKvM4dnjhltPP1XdDQbbtdsy+afciM95/v/xMaivmfZzMvhaUBAZSWQF3gW5tWxW3c
LrTkwF5KUt7Ccb/iCSud4meiqCtJReewgvsMoNprRhQex9FrC8tXqEhQdNlEjLYqUM7CCscUhzrJ
0zy7KZnw1ZEhiPOdFTP6JAeL/8NsgcqMay18ot6ynMTm3pCOqgaH4ZJP/j6TJw3k+zN5PdfDJrTm
rN6ebtCuVjzFml3kyqRqWOfOOvv5ZQRG/RbWWc8u5h569YAOL9pK0ozCUZgFvx4KglWKIE0Z14No
EREUodFi8rdmt1eB2L51N5PgefUm5bdgG9Z7zmYsXZr0ydsg78kzE4jrppDgL89q+aHpHyFeK+Go
CozOsfKM0BXcR8uOH72x1fDbIJQgAfUEDx0yljrt2fGprtyItsdCnJLFtjpH6zD52pl5br3jUZiw
6hR28UR7m7eEDhcKTxj7d8WvJ198nf9+Jk51uvJW0GLGuriZVV+5v8a6QG4clBmqCPtFju4OiA6G
wZZpjPBts857XciYs3bzHPhXboNbZ50ZZM4TZ/boV1Jk7scHu9Q/gI8GhmpvTpHRrvN34jgFloLD
BWdkFTL1qMb6O1G3LBvBQMzF6AuKEyP31TO/HV9Q41yZGgUvRWwAZXJ468jd3CuKq6+EmZ8cdXWf
Q6kY6x0wfHBUqjGemquI6z0LzpSgbFWggk9+E/PM/tQXluMrY3vNznBrcEftIR/WbK8FMjvHeh4D
NZZlMXqwJbdNpzu2MtdbDX/EGzcdWgIFmqPw4M2pZoZw7cUuPYvNlIYxdFh9Mp3H9jGO1dg6sY+n
tMELhGwEdB2oh4bkTpE8W7rqrWSQTuVmuouE9KMf1km9yZUNaPhgxjGvNHtV389bfa9EB69lx3aI
CFQSbBVyOW/n+8Mi0Y3dNK+K1R+DTj1YYMHGfYjHjbUQPLhDtT4qO9hBUT5C0/6295qXEoe80Mdh
DEveketIiZTqDPH1KTUQrldOJEIR0Kug7jN20WbPWxYsvg0eB0sVZy5Z5Xi9oHxCPgztDM3YBlgi
XU9xjO/0dHR3OUUew9MLbw0APJlmhqKcQ/30GosullxywzF1FlkfoKRbyuZVMc5qRtYB6SjzbwBT
JMclF5oD5vikctH+N1v24RqO2MrVlV2xCdG+qFs2xrxqys5gQmFHeY9ZbDQEotLHwFHYoGsurb9k
Bc1eukU8OrWJLvrDUdZkziyzMelmRzWMocfjQgjOLxAnwcIKt1pOMKKLLYf2tNJsW95HGXqLBb8h
6KLRpF5tuV6yDOVhB67jRigcagssdiwUWHB1oWcb4cj9yNWZPxI4VkzXiIexE/HMbhqLPiZEoycl
mO3jPL83MJ72+GIlRhGRt7c+hEkUvS9/b4xezDZ/776/YIr8OrTB3ih3YTpl6vmC4xQ06CFXZbCh
28Qd+Ov/vki9SORLY56xHjGJkDY+6jmE+D25G7SGPtjW7YvAPZINKYVFXPWY7YOJzU5RTA+YzBlu
51PJoN3M2zVFNK3Zc592O4XXbMxYpJBPh7cdkQlteAGwbLDrYCFUc3Zi+pnKXyqftAprhC799BfS
lJZB9MUmDJSN37QUVihOULHIq7FhohmnwX616zY9UHLxv52BPbESoyAHkxAdMQD3zN8eNKQAlBEA
X7llad8aO7v5F+WNRSCzkQ4q28RL6Vw8lKka7/J4n81jdeTKlYe/iKtQGyOuQHQPKGbfKVdhvtbK
ic45oIz2uiA9kj7yQtSMdp5xoX9S1VPanYfXORzX8k99XMsL/qP4UpqrghzdvLKgzUCoIgYjigBB
jGnkoPabqU0MBs9/piF/ECzgishuYCEMxunvgkEo9OdTzKVfm8acMy+OJgteLAMSbh+uQBMBazku
F0G/ZeHNIYF2uSc0jXnJjkOT9eyTzoTuHj8yvTSWWBYW2czBwOiQ9uWZm4TAInWjd1tZ33W6m380
2ZKQLyoYsx0rGI5KK1vHz3XwIWmLcBohwlhDzu1fG0FAA7WJM8f3JygMvdR5TskBwBpKN1hr++KL
qRfUOJ5JVecgCqIzNp4MH7cq+N7ExjbO45l0S6YgTbVfEBbDTWxOg4vZnKX8lH1Vb18cCC3eIkBV
bGGZHGDAh6BjXKBvs7JTAnJy4NSOZqwKJqXLmhyzTTTjvjNmbP3IW+B+5HLkzpJ28pndKtl5hDRV
NomGBzH8YtfDcohrbiCt/Hlmq1OggOQphj8Mz7BhnIBxQJN3QMFhSpxh6YNUz9cexdWohcjrQ65f
5BRzhYuTLCqP2PrYh4toTNCMEAA3xjtw1wgXPizVzrHXLUd8LY8MwuJ2/EamMo00SNnji+Mu4Tmg
zeiV/QXDk7ExtSY4lHlGEEK58BC6bD1ximG5O/gLHu5VP33SLNO8LtQf+YdxmqrsWRvTLLIg2EIY
JFyXQ3aMvuQq+At25jUt6K15p3hjkIr5q/Hm4lG/CG/yDz/Q4cHB2IrzEiMxYC8Mb61yzI3LSxnG
V0NbbGxtdlIpY9t5SSnglzNjq49jH2X3aw2cquoepC60nhe8ITASrW29RgMqNzpHrOdgFUc1ord3
Lkwu7eHgLb+1GL3WUbUXnrnF0suKI3ydIls68Ci0bj1u1OflycMCdcoIMnibnhnU8VbzfcJg1YRr
iKdqMCL1BjZEwkdDGEK2NcJlw3r+RLoXyx2WKSQeXK0P8KzWRAZxyUWGRQVj97u45AHPahhKLOYX
lD7WhA0iPwsQtzHLbtkNUOcDTlxjHIKLF4xhuKU0NyDVxJyuzIP0VfkWZoRffGNuPp6FGo7Lehly
YCd46MR/oEHRtvDYX8igud4OT9yp30iTKCtQTyTxQoUg0Pb7QD0yVJ7wNezX27fvExUEpmYYZ7l5
AXNWzSD+wz7BDYZfKbH7Obu+JvvRsh9T/w72jPikf3lxUGBsrzAYVl+i+fWsv57d52wWRTe9v2UF
Skriv8+tcSTfsfb3ze6ZrIN6VUHnfw4zhJR9dU98atmrqF7xOKK1smEBO5q0DWGGfEJK4xv202qY
CQsst9BsQUmVKG5XQBPRAsCa2o/GbJaYjvTBvJQHXfm85NW4OoOVa+K2D51SdsgBQDRAasQ356MM
RpUMw9fyBa91QBTiPpwCpM35RZtyFBXUwAuxO0XeScX+uzPpSsXRe7pj/yMvaqeeYqRjNy7eW5LY
YKP3c1//7rIfmHKe/j0bJmwfA+0n1JEP3POGaKt8G4IyJ8DrudX+8VzLfgDlWtaO6YGxSGV7mDyV
80Bs643kMrW/9RgHRkMWCapqzUhw1Ugr7FiVtPQnAFQk3y3W7bSMPrJkRqBCJy7DI5EKZLxlyBQt
cTlEo2vMkheTP08XQRNhtJp88n0Q9iBdNGp49BPcxWZ95t7p6qvWOqUxo9SFvMDYlKKHdIHvhV6f
dQ7FfPNtJWsOZpJEmdlrH3CRbkBoPKfvdnIPqvL4cmYQyLJ41oDjZ39cLLG69xxLHgNlc6EXSxtR
jgF62XIhTbFaNIc9e0UzP9TDLrGJrQiJn9BHA+LDqQyUFatC2Hs5bqBDHRxxEFvMYt5pFOp3XkwB
ixUERcUCo9ONnj48Y0kC3stcxiYYsiXbwkFcFtGSCA31GvbcWLaWbfLXUfT3WrEb4l3cwdob3Wz5
mszuoN6M8VbDGG+FacpMl4VGWeg+tV0duslEQ/OorpZoysR7HCDrecjPR3gx2IuQk96MRqI/lX7V
LEUEkaMxzIarh34YdhRLqWLOGigAzdm5+RPV7kLFjo1LH9UulVu4aqDfF6sar86f5YMNUM2EpAJ+
uNDDJQz/xBF7V2QXiyhJ2MN5TjY1VAlvZiL+baevK93b0uLmFzA0DvD3V/3kysiupFD11vwHRNfV
5FkxOdt0DDiJiE/LIzO+VDrE6Z40hMyL7Ds5BWrD8cDNAp+0nrAjWhDMkP5Lw1v1ZOcIr4pNuD8B
adXpe5HWARB9dGg3VfOIn48fIv7YoL5z6pP4i81pWe9k8tK0Le5gC4sDORebp7yx9hp0B7hWFkjy
qd+jy/735/Xw5yGrIJpHhOb+uvLX7FaxOxDrSlC99fYAShw/MIg3rN1qyhJCKf05pV8OMOYS5Ref
6/wQ17tyYLUIf8fV2EjMo8kp9Z1sYiotiombgDDBI2tsmKin8B/BHA0sC7y34fJ5dVI4QBh2XTE7
aKD9yqPq/lG1ubb/1vnwGET5Gr1umXCz9HsbYFbbRtK2xjj73FLZRCd0O2TAwEGPs4e2vuFGby1b
0zZFyIJgYohn7qSBnoAFK0cTpfOcFX38fhiT3wKNm209VRxPu+cxik5FdBKs8eFUeSeEEd2sIHep
uA7dxS/PTXJq1AMmgqqam1QndhNukx6Amvs0SXk41tVJ9s7W6/qcpcmYYlyIdy5jY7ib0T2zrlpw
9WYlTTnyZjapuNmEe/l0sRSZZDQep0TzBHw3B0xeD2D6Lb0o9VVarOlKgVtF44K91RfGc6netHoq
q9wIS3E5Lnq+S/+IcjxvbzwcbN5a0Z/CCDE+UHh1b6++xgjNz+lFTxZLUzfnX09UlqbBTnOF+KFI
NlDVwwpCBzdNPGvvqg18QzJ3AUisYEIZy+kHpIGTDT1Lb1yQhd7Ab/QI85BnDjBBu5POrBOhDMIa
5sM6G6xxBB5mK++5rvJ1lq/zyaCyf1+V/gqFNf+AEU7x47D4XMrtofnqw41Gau/zRxm+1Ae8BSYv
zB0Q7UElYl5Ed4L2xZgg1W3ognUa9rGhHTt/OonXnGaDAjP0eHLNbTwAZC5vYJfjD1FmVEVMocJ7
jxi8xTmHlGjeX6LkUD5PpXZqCJzPL41yqb0ruWfdVzjHZB5O4xcJRBTEG5aRMM1ZRsJOYaZEvkYD
sGrkG49B5u3/4YSw2cP8da0Jj3XWIjlWQyKDn2jENma38xnLI6j5iMIbXjKCocs1qpHQnFACs2Zc
C9uk+2ghFTBWtnUIeEkxTwthSv6TyY7grcO1YHyQiiQduLdspIUsTji/MSck9piWXqwzcVH2e3KK
mGFwZQQInSzg9PNx33QkIIcq84P3Q07OfDGXBlZwRIs4lRBL53BfuQ46KuP5iH0g7gkzcLwhCUFF
Dy2xjBzxD9m/rHQgVwyw0Fv5h4ZZGkckQpuw8mr3EGAomZnEjALbv6I6ixdgGl4OwBAWfEiA1lyC
2gfqSl4Eh938lW1XdOckqY0LyCO9+lNxQw+spL34BahlMTNjrjW8gLoD3UpWTE+0o0CgA8gqmn+g
M8VIumVTR6dB4EO0seaDPntyYbTzHu1huZB0hJjLuGNg670AL6HUccLBkd+Jxkm8TU0nZFaFMWnu
H1AFpAv8PqfidfbY6Y35ZjpTFIxrrPveRPskX4hATLQ1cF/lCHy7h1pUj7X4a2LWK+lYbF7ppbeO
PgmjVGj9yBKH74MqDi9HPs9YQLMZU2U4x9BEGEsw1REK6G18Vc4G63uv7EQZGe28rc8wrAwfQ9MY
TfA3J1HGBqMdQDGyD56WOdRjRFRLJlh8fDreng287PoxVhPuWHwbD+B9fDJVkU3/kjI974MQMq85
ZQgHpzwtW+GDvtRkCNLvlN6lWLNgnrpInXoogt9PaQyN1QOH0N4EC9mTZ3c2o0mhMhyIcCDUYKp8
2NwX0JtkLHwlZzy2vm1Cgu2uEC/sB9kA8yHxGsHEvbQvdni6+K+EgWzsFBpuRhVElAQ6GNKZ6l9o
8NTnR8qbgeR5WgJ857PtdSYjtLOghWihqq0fiLYmIFkXFkxUgq3JgY5gB896AQt+ycaayFIZRhEv
s9w19Y+3qttD2h4Y9JoExBA73aHBXfBV5GPxVQVeaYBWo/qBRTuyAkhLzdqc9u0aPngkj3pvuswp
OnISrgjII7SyZ0Frg0hCeIgRJ+TTMnZ9c+KjGHsENjnvkrpBGG1z2WsJFl9qOoIfZ9k/BFX/0uyM
JBDdddvd2CCtUL5xQnHf81h26trmR/IMa9Am8dOAjENgzHr8sVwrvvPNRUX3zHaVMSciWAnpA6Oh
M9PBNl9ZFyC3jrJ9leug3SAbRu1tBw51Zc7uqnRCf4tao717J6f/rqSDpt19OMvzvr3Jbpy4Ybqn
hAlvcBmkZCMVcyklUQHj436gknSTT9PWDkTNCb2b2AS7nChEn68lzYCJeB700rBUjTEvBaUc3KBs
94e/aMgRlrbWcxsTWhs5r2BKWipe69NTO5SFS/Pa7XP5mJQXQbhW26G4dC8EW7On+BiIlK15zyeM
7LjspOHBfaOeudFos1VW9Cmji9cESwQjZu7JnvZdES/s76nSxykbmSbyx2i/kgnm3JFS4teTtlqg
TbQg1AxLEeauMcoe0QonoxbQrmaiC7zXo0wPl4TqKXCj0GVaPJdPnIOhtRM6tOyvUyWfK3Za9su6
0HwEtPSHpwJS65BK+1rat4JbCTtU2MNpeKcHSsWuTrdq5Ar9AQ0czyRuxqte3oLwoXsPqfxQdbIo
Pl76R7Qg63TtZ+sBO1w6OgCx6uJiRN3lkzXISxtxHQus20rw1bSL+QHigS6DaWGic+8XPrbsZoM7
tIzhua1x3HukdWGux2ydcfmgqQCDVx8aAJ75SjO3QAJAD+Q4XyckGjFwFqZeKxIUPJFV7CZcjCFg
0maqIfqMXZG0BtbHVLXMy6N//Kd4w29khtte3QgbzM4IQG4ez2DOqDGzbZ4Ic+9lqwhamxMrzaGF
jLwc9LuaPlJ5KoRjpEterrLXatYn2egO4bDJpzw96EtNecKDLYfD9B7WgAjKZnQ7hW3JIkob9igz
CFM84EYMWMIudPuOY9CIqHKkAWr5FjUlonCYWFaC72nzJwl/oFCyWJFj9T8kEDf5M9/XbzgvQOO6
3O4k8sWYnEpTi4yrGp0qUwsbXY4PWT9Zc/5wvjJ7gXKW33XTfQ349Q+eehS2/TtaG8KQwWqf1g6K
+V+GA/IGifCd8Kj5CJH3CjvWkZ2cNU7CLDtZC9HKAihkrgkvjVzD2Ff9Ia1ObYSG46zkl1y5ZLkd
VBsfgUi5kahTdLiQG8RkDeU+se/5B77rFyIVNgDsTPCXf1XWP8M6vvov2Aijwd38ZfuMN43gl/Cg
wvQnd2QKNwJvOyzceGOJvI9UFBswFl30OfyU3Ze4G9zcwuKMUSIsudAmUn7PMCswywNXJzgjTCdX
55sKjhYtkslnE4Nsg5HEsuE5CdsTy/wcrvccGX4swsbfmcLWLLZa7VikjEFJ3BfJVPqM4mXQcoIv
aEID2yu2reoIfA3AHBWk7EqLVkawpB7j/Ic9L+EQRs5UX6rwhkd+AzMPMwYuIyTIM+HzL/zl+W/U
SyU75xfzGDNtWLyFPI6CqD/StT4li50BG/g1mfEno0Dip3CO8GhlOsTTg8+ZiSafs6ccscTwOJBx
erxsD0TRJhFtRbrUTElprWbNJqOiSJ2SUT77VbZBiZN84bghuvcBBBgtkeFYOIZs+Z0Kyy7QROKD
AfqG3o0C9Qe6JAY8badTcwA8Vl0Su0EM5jhArll3fXZXo72Cl/DJiGO/h8Hh7K9D7+HP8CyqPqDY
FamxeXuQWFXmJ60/skfTf9K3NRQfaIeKCgoytsO3Be83BrwszYGdyeTRIbFreQvYJeAUI2DBiHf4
5FCwcXLzdvBbD8Ik8HlyBRR0Aaj/CqW2XcYu4ZJM+570uejaP+Glld2uhGtCFAtsQLxjFEU5TS9H
HLc180SfN5IsZHPBQcV8TFyPlc0yTHZJst9jgW2FA3n3zEdJUedfWH5wx5FniiC0JbRoVuEGovBh
mPc0grEajEEgj/9KBIqI/2BcO/hI1Sc6AjpD3YwnpouwnNmmJzAVB8pwRpQ0cv+eR1ob9NxWeEOl
r36TPmDIDxNNTMrF+pQXcH5MYR0p60xZizUzGIDL5H9pySmtDhZ6+gpelQt6HM8DyVwSRv2T6J1N
5SJ217IbBdAhGmhimt1edQvEAtXuBxlVfpObq8az+7WNOyci6IJa8hZNrCmzgfZ1Bo3g/w7PHyH4
TtF/LmrAlNIMxIq+CyGTuPT0Gib2Vvyqo60Sgg3xkmXhL0uEX7yX/nLqU88tYRqjOfXTZf6F5sSc
hzUlDZPCDTpBHqHRIcN3Nm1+4d0Aj2hG4bZ4YyxGFME0Q67pr0KMJWggERQgXxXQGC/Di0gtOjoJ
Us2xzE069eF+9iQ8sKfeeIOTJ9uXMRKsCoB4Zyu/1B29/tUKr2p7rfiTne/0maMCske/t7YX4TBL
M+WxfmnOZd2+jk/ZrSYKsQiMZDUKxZV47+dS89l7n1L1FQufOfLcmxLdRO+SRhfcO5y0uHc4aZsD
zwhdQ1hL8AQt2kZFLzY4VrvlOLzgFze2mb6rGtdv909j33WH1wlYRioel8MEp4MirmqnAeb/JkkZ
4kiSenkLZoJys6h26Pfqu5Tvd3v2rqwskDVglTHc3kUri50sNT//agh6NqpsOP90fmlgS3MkWKa3
68Sdx5y2hLHhpCYY7g1nZnCQfVeIRqgkhtdZxJhzmQdbzFrARk5GeZjrQMZ2ab6LODRUR4onbUAk
iFP81KUtz9ISTd+qqejH7XIX42KSdvokih0VrCzNXe5oJtkMs8p9MlidJlPh7hmb/lMZTmF16Px9
9dy55VFp1mhOWrxmIuK0rd+6xalXNuKv1pA7NgYoaprbkpUOfrd36Kdy0/HAIfEnZIDeof8Lr5Z0
QXdYekfKatSW7RoDD4/b/6HqvJYbx9Jm+0SIgDe3oCcIeifdMCRVFbz3ePqzQPX8ESemJ2a6u4ol
ksDG3vllrtSgMjDL2kpneHrwGV/O3w5rqGFzt83rtUfIw05uPU+Obf9dASJ6FCgPO92cTm8leIkH
jZKUepQ3ixlg9cCNbZ4k89Sbp//joKZQGMIjc2hGfg2IM3yiqos+e8wfk3cTTWGuOBTTj9qhio65
dsgosGeuyO9RD1149OdTA9mH8i2oGyPfam+zkGdTJ0EYXl6Gpr3M6Dw/+hoU7hPCBm4ZWh9HUNw3
euyzAP/h3lqqPmbVrTpuRcXJcOxY7Ntcj8aDb6xdkyNIwmYb7WPdTaKpXVuhKkhzGaJjFqHeW1Qe
tXQjqf87LSUWlXSzs/2SLz146OFMXorhztW8aucWOz6TjnMyS7Hyh8rbRJEwcvXn+kcuf7XmB0cf
FAy+CSU8pSkJvNeVTnUFnAZEL8uhZwjJ4krJUBhiGxnmVGMJyqqewt47dljq/DgN05Vjf1avR6zG
fX/uzxJnZ85hEsf2BqyyhG9EujTswKldp7mrS2+Gdqprhumg86iGiewjVexVSlUPiPMlWjihFGXO
ORdHNI+PUPx4KQukBf5ojmNV/MXviixXJujB1o4kJBRqjpnhkdmVP08AfWiu2UzZsh6SNp8I40u1
uXIrihu8AHJuS5hriZEwrg0WGm4A9iPTcXzefAQAg6aILBFDfCCASnl5JBmwkWzrqC45SfuciBL2
LDBIFkvuAfAqkhMKR0kyKbAfHZQwCu2gTYuOoTKA5DSJM5rkLblG9qQEHjVx+2oh5CzZNABo5W3N
UTCbJw1tb1ooTFr+ZJExMQ0p/DDkpOEqD1TUAjbbE5rks+Ez4EmJu+E3Kau/z+zdUgkfmCPIcCym
4QHV3uBaaSi2pkpqZbXjsENpyYOBYFWvsM2yGSKbpcFUevP5yU2VxrzKWHy3yVStUsqnXj5VwXkI
zslVOEXDw6tRVQi4sZhNAwHDnFXNVoOZZ0EiIlYxIYmMeC3EjFWy8b9ykXiAnsHYBdDkruIBMDfp
xMvPsnNR4vtctq0BOMh9lJ5l/ZnP+JyHU+9fJJxarO6v67/Cxy81PSw65ZZGdyG8wxpS8huhkBpH
6anSPkXvQ2ezZFwbuJasKvLa+WOCk7CcHK6Uvsnnv5vOelnO8QPBmvxT4EprZzFoqmGmCSdTvEKv
JPSju45ygURGjES59t1KuaKlLSRGj0d1D2lFldc4sA+ieG7Ec7CEyTeAYm+mx3gAi/39GI80909d
EC2BNHeRo2usXlQWzPJSjOeI6pvHpNvcE/lmtVcL9vLRmBObCVfAFFWmzHg9aK017uqkEhO5hrKA
PQK5YKXnzCKnjTjNKQyih415M5mVrTO20cvqQG/zpOlSgweZpCYKehFaiiw5kBbWjdkbhmaTZ1jp
sBK8zfAxLR2is4KTiysCMXlrHjGL4VTCGDDZypQ1Mludroep3eNY+gem6rTHssvC5NCheuF42gwH
6PtMQWwjW48Ptp6YGj2s3N62zNGkJ1oGq2efTsCMrl2koPDZt+iTyPsic7e3z+XbKVOFoLboqZ38
QgUluRVdV1j4aAqcs3+GwS9NjN76Ox3P+keTLYUZaAf6tnq7y74UMmPNB6QFKL+5ByV+nRSUMU/W
J6kgzdncMSodzwaYNHZDKXY2RnUNFSA0z4m4pNcw6mm7aNkBLiRQ/H/98ErtLKsHQ2ye5nTpMcEu
2c4TXfZpH7f/wpJg4ow83RI6IevwhjNTLHMFms8fgKEDpXXZ5iskO8Vlv02gIeDO39C8y4rIxN5g
E5wc0INolDA2ZrUdAQ3wV7L4Lf9ssdjwc/2+MhFw9aJ9HlVxCXJf9j/BxIBP4LyBvMxRs37hLJqS
+PWiggSHUbSaN/IeHgBeipaMdV/tMeZoizTcGjU7L9Y2glgkR5OFypJO462w636Qyh5okeyd8Rxw
km05rzO1eeEGUjH0bjPWlRIbzr19PTQWL87liXHDB6ODke0cgp1sLg49HAVmVxQcufwCEriMD1C0
Uazxuc+LAmPfhpT/GSICI32WORgRnAdUa8tKiq3KNA9U7JkXAp6weVP5wxo+lS31X/CFOVP37zN1
0V/S+xEbRyVdYJ5QerrCHAAjmFcExLwWN3zyeEnIGY1TGoGLlwwN8uJArHpb0tXI+G7HwPrnJf5F
SMB8pvdTGy3Loo7m3T34NFP5Kps39ScQMEQ68hPvirB7MPiXrtW8mOclmgR5GdRk19s8NKhtdNga
m5KcqT293c94WBDkxQ9AKD8mjJ/tjYwR2h5mbExD54wpVpN/RM2TCmGWMZu1t9ed6UwBwYCriQg0
KjD0AtwfhGF+vbPC31+8i26s+vT4EC0e3A7DH1T/aimEl1a6Wp96+dTDidDcw/gyZ1B1qYBbFwDd
mY/S3csw8oeJ36ecfDAM4osdOqcId/rByw4aneVIf/lxnBXmt1T+sE8o7ez1BXv65eb5vs33hcCB
zO0lV6aQTd1BP/dPRnHUkLjAKh6LdivzRNBt82UHJFuX53LN9gKlvAm/iT39vhMgILgsIeBrbrnm
0BlA6SL/dsUSyDABMzHH7QJK2hOCPNEOmBFsHXI8JC354qkYjMcYRgbpkxrXurnF/6hp4PvDeZbQ
erdi4/rkzam2BhtePHCdotwF48R5QPrsZ+ohzfZ5N2+zozoeI9kWXKrFPCbgGZmmdSLvMuvQ/ZAu
bshbkPZfPtJ/LLNMZFhmmchAOUfZkYlu1DuUnbHehf8r51R5CVwH/zMetHgPcN3Xm6LewIKON6O0
LsHl56t+RS3jQYGaVLv4MzlUkzCTlbPps2N+UJaw4C4H0L5ivkDUfcq5ZwvU0JpNc8s0EUcjMa5g
Mgot/hYTT5GCO6L3h9Y6pjCUT+NKNVbsKVSbX6It9ITd+bTZQcfAxfvNfA13239zAXkGW5vb1dtw
Z0ILIY+tfdKWiJ1vOq7/gOd5mwX55bhDEGH5DhhtWcEmaWa/k1bRssX8Kv9wuqEkkNAjywiDF6ik
5NJQxIce0g0gtgms8kIimQTyFE6XNxcI4d6FWxLcrE8puvAqpNh1W9Jsyu4P/KysK2QipO3UtibN
Sb/zXWTmiisaYwRFMhr+CgJndhjVcx0/KZfPgf0NLpU2otJsg0oIEF/tHn76FzY6sfxsN5bcdI9S
f7aLLEPWPeCnoJBHoSAg2ha7lC3HQ+wftfAo6icJg2v6hfsOxjsyzCHPGXodwz2qsnUxSXUoBFL3
Ewr6uhDxjgWIC59d/InS/C+MNhJGpTO6oldRUXP0CkRMIm2uFnDDVATEoB7SZpQu6Lhqplq27qDw
ZHGLZJdSdjIde4NiXfsbU9vEwTYyt17jgG9bCtgA/a1uTOQGsXbgNlQ1nTmgXe3y5rUUC+yDQ7TM
LuFW/WYREC/1DFhkif5rbYFFSj1crAkWmVAsMud1EqQcWsgFRx+ARbKm2MMw8SK771ezb6N9yTkl
2gNejl2LZDJu74zVZ1dKjoBzTNv+Ea3ruqSF04asss3jey7caSIagg864zD0o9zveZyyycW0SkEg
j7c+2Owy+VKlOwaAff7g7GHjluBpwo++UvGVUy3+na3i9/g46ii/ZpgCup+SHYBc69p5vc4Uc5Kd
S9DGCQpyrKFrCAMjuxgbDdDecPLAQdpt/GxjwYOUFpzUhLORL5CdbIqsU96w5JAfpFdSvgkLO5eI
wi6aEB81bVIuxIqponVKUJD9G9VVL32RmWXURPcXU0xMzSa7iAF83w37MmPjfgoh9gC0tWbqr2+H
M3U1v8oizljmllhnqXHIoQbQWIruKG7lA9bGOechFsdqGecXJLdiOMLqCYKb4WrStQYiIU/4iFf1
TDB9GU+1ftJWIrnBUUsu8Tl80G/LoYshODm+dzDOsI7IaqO5j6wDroDKP+t2Ubh0BoAj0cRpUf/F
k08OKKKEyUXXz014NuESFMdK2huym3GG+2N4PKtPcXCJq9vkiJxQj6G1EyjhfaMeVdrjuSZ1V5jn
K65BUXA6UGqoS94adXrkQ9GnMYYk+KTHjyTC+84upSWFlTKb46HevyLWQds/BbpragTpXFFzI8KM
7aRZIWflHhfLj1R8ztlmy994ixpmuDq2aNfTJyah1E44ZhyL4b7mq4spV8RvyLD6w7Oulfit4EcP
DqG69zhie38aUpjf4d9xfIbqw0R+y26yWL9/Jk6RMUVCSAREY5tla9wTB7JyfhvbazOcZQ540GlU
bDLsEPGq4s8vd/cIwh2O/pwz7MoJvjOVuciqIy4Xw2TSduqZyqxsOIe88vtloSL7MjTU5dyctQJB
oz1oSwtz0STIN/RbosLBVmvsPwo50hmYSCBEtJK9PwqVV1cnYqRnLmPkfq8mO3YeqiPjnunHDpSD
tEEvMzc5p2tqTMwNJjrRR83ByQ3kaMPT+Zr31DNBSVopePL81ajTS7fE9jLiARInvsxLmJf9osA/
EC7lbjl7PdScVp9NkG+aqXNR8TZtvpQBI2ykboNR7G+ff7XJtzBPwOT2Vz26siZopKuyNe1rXAYD
h4Bs+6e/DaxmaIQQZyiX5zYmNiNMqxcOJN/fAmOQHZ1QeDWF3/9vslEChCEk8C4T44DEO6/4UP0l
xybgqq8vME7hbP0nDO/++9uqJoXkj0UpwpnLTVgD2lTI8CKPeExKJ0Y+szRAmkZHeIzwGqljcSF9
ZC+MXY7CZLVY6zAs1wBizUU86zDDM+wGqcicJUWereKnZt5fs/DGVQf7wG+nq+4PMEwVdzX9UKWj
a1sJBISMHbHA6HqmPhbUbSFjkLfxWkDUVug2LGa/pwLTQxC7yPmVseLLxIF119gIyx+x8tHlH4bx
1LynVt4RnV/jRdfuPnyLdqV7R6vclwlGvBBDXjxVa6bDKW0P4nOcaVo+H68J+s5r99L3Kv9uHsis
Hp9N+m1GP3Fqy+pF6f+Y3t+w/5OsmBt0HnEjjm4TKiDAtMPhhmMzseeGtYaT4EdHjhkTL/Kacmv7
e9rfhe6udNQ73BvO6e3V0Ft5agVvXw5VZxkZj9Xo9P2fuP9TDj9J/M0Br5EcDoWoUmAQBeLucIAW
2DuwKeNm+FGP/DMWWkiCAYEQkYDgdCBDVmHfg2DDYYVtC6wEccWGkM4fbDGTtjLR6d78Hz0/qRBw
NtglqSGkmGGgesQapuixDXvwxRkfNkC8YKyA+MNrcQppSKjKf/M18Dh1k69/cnU11aQRXXv7NX6n
fTRQ/ZaRrAjHO0BiUam+S7ghC07QNUdto95X4Z44xpH/CXHrRXh9dnF7r1XAuLsQeb9DceGBCG4c
8BU6ET8BuyVCf9xxB0ZXKaO1PegynAZi5qIn18FGZrgfbq2oYnfkROGukXdJ4crEr6XQNU3OY2u2
yehmOLh7cToEAVswevAz2+IFz3Ha6vcJImZ2ZLP/6wuVn/UahzSHDZ69mc6hmwkTsbFjJx6E/CAW
+7pyDdTlEXE6MJYmpkLePhy/5zg3zLUcr18y2BjGQQj4q5ijar1sxIW6kBDCi3MwXo3hrkrPXPho
1a9Y/SpcN6p3Wb2rCIoqu44g1TnksdOwQp4b5RRWJ0U6muJBncnCfqzcWNvVviNbqu13RHSc6MXm
w43nAiksanv32iPnp6FVDH98R7vZIe8gl59K66SI58qj5w5ruN2zPyIiIjgk4bx8VwsOZWdMz2hE
9clU1kxvpoSRhUr8rgxCJuB5Wqb6EhM6i26Ou+ycimdigIjM43gWjFPUnbgjBC7FPSRUTL/4D5AV
x+rbawcXywmI0F5aCMSgYaAgIUQuWXvGaomgUP6hTuf0vtEW6jggLGcdchR0xHH8agSArMORski5
u6jBrV6sRmEaYyuaWdhqd0kU74IhOPz/TRc63jBxjV6Ximse5+kKxa7FySyuc6hO8boZnMGacD+B
tU6ldfe/amC6eetZmjg+h9pkn70XEN06MSep3VC7BFgAtmXkpKzW0FBnM9wd/+06JdmJDjKZ382r
Xo8KeLAVzd/xzfT2r4raoYna2zFBSPZGe2j4XjJmTP8UYa96+yz6qnpqpL5eLELDn7y6FFTofXoJ
I9et1jixv+MBCy6Rlg1/XQL9yMmwsgPDmbiu37bC351d0k07O7aGSrrxl1H4A0K2BycUPXsIyRQ8
E6e11v2LcNWU3q/ZcfcMxLD/MDvJ2ks1IsM/lktL3UWF01CkHm+SYVOWW4WttshPocZ3WXqmwgdt
jKH61SXfSfJtxhyj0JVpnyKu9aaWUJg36VgvbOPrnKW/HnCQl7NuBGvBwEPUd2hLLGUYwOhdRahA
jCakRzbkZRxMfdMM8HHPsPvdhtg4VGusNZ47/JTAEyLsP+tmfkSYaWeeOhmxmEinyR9ACEc4h2Td
EEZ+hRxsU8Rk0H1xd/IYA4H0YSyIpRjvzCHjWSR4Cp4gCwVzDJVIKfARuR45JhJ3QVYZi+/UQX6n
f0xxOa0jnXCS+9G5JnGHGZu0I+FvM5W209dDIQA/fI7tVyDPqVMxVjhS6rOuYTa4lNzTu0C9p+Xd
jG6tevXXwikQXMSEX18QnbUP2vTAwAjKGucdmT/fmgK2eYM/+39NhRCyszkUjBicd02Gcs9HGUdP
lunWJiYkb9AokfRCUlEN0AtpYpLomNVlEpYLfHsTssNcAjhUNoBG2IVThphgR6fPxVhJw5pMi3Qi
ngKd0nIz5vqcnnnPmOReqPHQvZhAWyoWOwe13bPBXgh3Du2v1xI9hgZee3ifpuv3J9Xy91hW+SoK
bw4Gwxg/Ss7Klj1579CXgObAbTNxvT/Mg42Qp+aT1R+gGHvtn1EiwedQCeudZfWsAz16PUL5A8cK
ZakWlt1JkWH7271hy9JMZBeYniNOZGe00slvAEtPFTYIL6BeKD9X9kaJVrACl0twgR8sdgqqvl4s
JG84R4V2xZ/JWL/DRkE/Eio+GZFJZuPZxBsL6DcHu2l5cwRGHoF8FvT7+f84wGCIwJdV/XirabwC
NAfJFVOBvGH0j9mPZCehOjEF4+iU2BObjf/gYuNKpxiSoCkGtZL8Ve4qq8k1+xPMYsxZ+UlE9iFK
VxBKYXK/S9oLj8jGjO3CPIgHcQPJVvjLg94He7fFs4YSiuh0sc2dppGosf2cZtkNblQ0T5ZUVCG2
CD1NL3uZXuXs6AtHsYBid7LqcxGc6zvZkqycsiWSz0R9F8Q7CojH3NlTTOY9k/Ehv25FfJMWMh0F
l1q4lO1Zrk46LXNu6AF4d0PLke3fevLylEBXcn8BtWyAvBsXbBu5kHPGOXzXgLHhhUQ6hFcmjYCO
E9gl08MHYgyHWQKjjCvJrbfWNbauv1+0Hi48Wswhb7h95QTqw7Pur7m1Zw5G8ro+lDjOVdenrWAk
oTHBoeU/ubxmptbiP1zYv6I06wL7BFaO2Ikxv93IbmEFxSaj4rhkoCXv4mxvh0lgczJvjI0fTTRU
QAqIq/iai2eRn0Zs4W81DNkltMgvwBTVbPyPuBNR5JhbtQID4UV3hFfaHXPxBDmpz7A+PKpnREcX
UhGG43IZ2zIeBzRZpo4M0oSJaTj8YC7WbIrdGuQeFjthGWoEqBiSTnsuzkQq69hKMi+MwLolzg5B
I1hgC2G8xD06YISzfSK4CcGuBaaQztrmk26GpzSx3JfyU5sXLbvXyQIo5shw8MrWkPHXOOLyW+CD
JVLD3ohITSscg/JkCEffO/WLXdfM1J8xpEaGhXBCx2NtXEDj2xlu+g/+0ZOwtEbSDsct9nSRLhRs
aCeGGAv5mjz5CdixyjAPpmheRKAH/M24QbXi7MtTekUUDuofCEdMiC0MEZAmTzixjXLnad4nE3kx
eN3q/par12a8iHNDvRrpRfCZ2B8k94iiMmGXnDSbM9nlVoPFjEnqzIbziGloGFaiyW4QBBbPYpdo
tTxRCwHGOy3/gTsd5UgfmopfZ/W7ViLM1jwZGGWKVMnNfqXFYAaqf8W/Us4oH+yJGQizG0ebTCYH
80gihh6b4ontYcJk/XThp9B8aXAqJ0gEC6f6+uGA2ly5krN+C328VKaFatK6iURy5AYbGrym2PnR
vGL4Z0jM8wn/HSI+JCLIvfQsSp8Y/3H6YXvnLxoAf9Mmvxp3jusU9Y+p19zmOuYp1b0boJs5J52j
qZx782Jld5RCPT3sHn8B7CGxqitlz7fy5uOvtD0Z/NeOkGvH7cOGAQx6wPFizSqO0M92mjkrcrBW
TfjHma2Q5vkXyDuT8nZKH3EXboLWfhgzkr2gel+wAatzt6yqhX7AS+nfMBwxhCA56puX+B/5mFew
Q6MURrd/cyypmOuyQ1KtE0pfVtQwmxOEmsUSLzFLNbckjG6uvLa0Qd8S57PFmonhBhzmbwtn/Q+K
Nb+Z1noMchwn+nctO/f0cxJvOQRBBmZ3ab2ryFX5Hn5x3MyUO2LjNS1/+vLnQziVxV3mHxXTpSdH
N7285unFDM8K9Q2uOAfcHm0gXlY/Uv9lJp9W8hi1KwixhB6/9Ao2LF6V41Q8HvdraBOMq72NnG1Q
C+SHEv2MwZ/Bnup0HHarYBxMtu9uAGgjdgVjZxjQMnavmWhb3iWLr5hPObKxAd73GuGaQzC/TNTa
2umjSfvUBaeWnQENQXY6sM9/U+/vqfxb5rvW3EWJm2L3H7YvZd0RanOEflWqj9K6s79jxnsktWZ+
RDHX7Z2R8p9TVdtFNVPaTZNuKLbKlHUJ7z9d+9kyZEi9miffqFXAjny3fHtyQ5Q/II2OMSf0Y1pO
om19YTOsMDNVVHI4fOeUMac7mI2TtLAJ3YLGDGSFdC38sTZVA6Dr+Frk7rAevvmvnRSL/C+qqTAP
0C2JP6BeKBxE/1PERpIJ6aaJTiqN252NUdewPZ9lEGsmfp1d5+SrRjsU2iHSDi9eXefduHJM5tYW
Nka27JxyhfHJ4lH0Nj7NuMXyNXzY1wcaTpp/WdnXSz2o43kY6RE5h92JiCjKb7qjK1AG/+7I53Am
F1xPx7Y+wJ0iidaPz4EqhNnF+uCp8pOJ3xWAm+ZD39Na+lHIXx32x5BB7DbjvgeujkBCJJIUbz0X
99oc1KOR7ExwocoiJ0Iz2PlcoxiI3o6tNq/W9JvE/bbGqMi8U13RF1ehG0ZPCl8i/RTxi/RFWczv
evszwvg7Cz4M4KtgetQgmsv+Q/qYvp5uR5Zw+nrOg7iNIDHhfqU4LoVc+5AVV+K8ze1EcfY+W/su
4MdU2fuNazHm1E7l0gRA4tLWQaWcsQ+9xZ2tFwlw0Nf0X7sJ4OFV3bjieVIIiSjbxlzHjI6KGGIS
fEAObXlUXGOM38e5qW0TWJTKhl47DwQjyCR6hob6yLvzsJRuGptjRPL4VSMxOtCFk60ZwZ7NynZ8
khvnV3iSz7i+waRSvIZyiQQYMsRmF1bOytAOyTkzgzqiSILy1DDobTOA6s3dZD7a8bEWWH8d/uZO
TYj64PtTgntgXuGx38TwSozfOL1mjlV8mtEzau++fIlsncojXtrFl84NQEcfWtrLgA6a7soASZ14
DyrhpQd4/fpL6mnwZi8m2zI1cpNshyFZULtDYHp8zZOIORgJZm4ImnH0R6FeKd2aenNQyXv6FfDh
8p8JpBQWs9WBygj26dRFgfGduq8EYF1I83CzlXAISdk1EPAnv2RQj/aM7tVXg59vh9NvjCnwOwjR
sUpOxJHMHQJykbhhR7+6a7R48onluU2tM8Lb5dlOpiWjcizm99l0tU4mk9aAkoFVoMIzCwkxKUGu
i87YbGhH83yu51wpj6JMxG0XaNthTGHrQU6tsDeVC7rfKGhSsIkvSoVzCw0CIeL2JQHFpoMMfm05
woDVc8v0EGVH+XWUyJHW/hkOnHDR3V7B5PkdMshAbRXYVG/08Nq+87J9u24RyocnfYmV+ZHV+3BG
rl07sjoEiN6zOgWMgwHxPCJz/n5uUNxCY0MDK8uKRR382xlK3w5Ce9uv6CNKxm+NnAn1nixYHcjW
jVANi646vpKjIJyoanoRr+FEC+Ndk/dJtRcZLflLkybBlDhKv7DAE6jPoCmXRYBffPvqpUMnfpCl
HdRlDVids89Slwjg3EXzarRXmatZx+l+5NbzpiIkdnjhyQQ/MFPPkiJhgzq21UEkaNRRQRFO93rf
cSrW55WI7GW6SQhCgxq6CoYA/e2Bb0/U4aUW/gzit4wJpfzPOZRmN+qQIuNjrmOOoec+2+Ih8hoC
pXRVcmrC8cI6JKs1h4Fihik3Ca5xSdP6RKbPKY3mydCuQfgawqqniz6UAA8tf8vjKI0swqecrPmQ
cdhjsubME6y1IQeGLcMLnuouBxlempLO1MjlrmlKhykAvjPuGx7TGDasrQ+drkkjvj7OmGAGVPkD
61lOBkLNsLIgjQLzMVYFYESPq721RqzOTbbiKhV9i1qCtiWzz64r9rQzn5GXe9U80yI83OmC+6YL
t7kOj7jQIOCoXooooboC5ZjayJ1YEqypDNY3qzmp/Kq8B6UUhSfR2HfWkZTIwNcCxzBgy2Lte+tQ
hcO9m2qJQoDBW13eJDJshbWQIvRiQVmVmfqXpfuPOG3725OgHg1hkzDP2lOgpp7L9hq+ztbuTxnc
ReNK/SYrbEKdQzuPpV2M3aQ/SPkJsxID8vTDkz+G9iurv7XXl15/693Xa9XLdnTG0UUz8MCpj6ME
bQzRWivXRrke2blTVSydPGYAI4olKD9fZt4J+8K1Bt7UvpwMGgeO7ZnTZI6E+SNzCM1nfyARmtHW
i8GsbDWKBeqt32y7eCvGWznevhiqAIysYO2tA2mtY4eDC+wDOQKT7wOAWYbpstcXLYE/8GxgiQXr
w++P5evUuYzbtasfnwF78wRRlr+UOS1fx9o66zdRvwns5UhBLFa6mZ+eMh+f7n8d6NmsxnBGRxcD
jyW+VbBjkZthY7kO3bUuL5VySdJpPgrEC5eiNWtIgxwFC0gtRZCKU4+7lzn5apuOkdsSL2qFC7Vz
KbdVN6X6H/6toy6Pck/2IGxWZn6oS3hyHrp1L8J7kd/qoDjmozULVUqX962tzOVk33WH8XUqk2so
XDvhPqZPLfgoMIA8leSZiE/4a7qBLkTXy91q7yK5CdCVZrCHi6rPjX0V3NPiEmFolQ+G2vyBMpeu
4T2gO0aOVFM8ubOECXQT5buJcsMCBekYNlnSXc2jZn74MXwBiIPXVD/5j+jGeTx5x3iJC9KBZnvK
qfBOUXEsiiOCuhhuYGWGyg5WJrc8AMnZS/ooo08Z6bg2N0G8BaAqLLJ4W8RbgIo+/kdr088L8TMj
wMy3fa4azGbnSjkNi0TlXV+69tz4p9w7ViWb1p3h7/yZoq1HpmfBtiTd0zgj7Yzo0RY8sXjyKXaz
1Dun3cUwbh0DXZuJa3Pwm0O3TgSknYMOEzacRphVvxvkkOTru1uxYB4IO1q8jQMjFkMCJ9980IvK
YJ4dhsKOr4Giv2ZAWeT0ATG4AbkqZZQ/X5rsPpZPa4RmIL6idXE136AHEzt4d9ZmZeHo7XbQGSFu
C3+nWSBG92p0qN2G7ab0lOpPjrvGp59+18i40Q95BdP/EP2P372E9pEK/4Jh91vVilcAeHn3XQkT
1zoSnG5KL6GROzV/i00QFTW2eaosYdGL8/4+KieBjJRwoK4Aydji3DE6XrcFskSa2Nz+X012Ge+7
6FBEh9K1srOUnQsRyujFHM/yeFZSPtOTuZ/xMPNPo0TMh+c+B2A37Q5Fitx0Fu0MrQL4MKF162Rk
52A+NYUe2zeagf7CNJt5c84VsffXCH606Fu4GvNWeWTtvQuIXp6MnfDxQuyfC2g576ZmvqyE4U8z
fVkJuwn8ktdwZhyl9n2omFqTp0MFkAuOFGwJ5D1befZDVrBKhnMf7KPI9RDOqGgXJDvjacwTrqm/
sv6ghq53wD0NgLAFAgmMnuYTMp7koRyLe4FBEU6pe5vfAD578SwZdn22e5GXejkxiSQdt9NWYzLd
ilRFDzLFrcqFQvDBOPH01yhS9fy5QLVb5E57B2CPXrQKhal7MYIjfOKnVAIEycv0cJAP3eAqEI/T
YBeNLtuw4F9crxyTw/mTo8nLOdE7Jn0347xgzpsv+nenaKG5IRN7DyjvNGH93dJ7L0f7I1rDjW4y
ogPDOVLKeaW6KcnOkcpHGAGAORfa3JIu9OfOU+OLnCMeohV7A92f9gY06FIl2jIMKzZkwKg0wTAV
YhBHYILBwKVMHlKb1v5452NKArTx3pFI9fTIAIbLI0PhkTGFMQr7Vbdzny0upHxY2Ozz2EajU7yR
rVm4juNetwMa2TyWWOyWbJG4xega0GAoBBtv3ATRtiNKizdyDlUwLtn3ONZB1gkgYMp6YZDeSya9
SxZsNgOXw/9+HIAlr2ATAbKwoZaU5SZE0wg3T55FPYJVzYJkKvk0/qZAt4QeS1yTKlVqbnmJCB87
lGGi/vXK9zFyMm71ECHMiyln9ypIZxLMCXLNRL4Y+vXcT7ShgNAL1xrm4nGjGBuDHl5GpzqUvzpb
RZFGZ1kKuZY9dq81p6raabn7Gl2Dsp399LvWnn4S+uOIOGTcBA+adbApRuhtlL1vNXKX+Ol6J+9J
Kzqq7uQRSEwnMjiNY253otxxu9huFRI3u6jZKdHOempM71N91r7vhZCuq4RVY1daXA+HdDwGHu2l
I+dgCAPTy/vEs4Rtljlt77gvmljku8mPGc/86FM02A1GJvSPirOB5s0k5Wz4t7SawC+i9nST0U2I
nMJcXPmWOiuHfTMcxvFYF6fRP8spk5ej5Z3bpcbXZChHErKEa9nZq+/qVT5yDYctkdhS4WB1afNr
i8Yv36VnNxy0SQLE3yqdSu08xBdurVlduIPoBvleoOGDDULyxQcWQq95vyNPwj7GNiU3NrXBVm+r
nkQuCWpUCLTKOwDNfX8p3h0T6fDoh0eHW+82RjcePvl4qY1z558qCbehzfPHvH8a1TXQTol86Ptj
Lp974foS7kL6rJiLXdUI/sndKB/jN7xabVNqm7zY6kgmcrzJVahH30H0A+rUJLiYzaPsKyg/2WHL
nXEJ4+yS4nKMW8PBh0GBZ10WdsvevKEkYFsBjigSHuG7IitnwQiSjBIs5h3D2qe/JcQrNdDXw5r2
yBFWTA7y9dGI0nkH8EFYhYAp6MLosNxOFzftyz5gM42siVF/dMNZQjSnRjXdoMEowirBoMWpmxlf
RByQHu93RYeqdMekHZb+xMzlIgavJPvIom6BO27KLTuiAOs4snMsk8MmkbZggWTNyeVdSCNMAWXA
6U5165QSkZappVfkmRCPxyzbh5uXCwAz22fI8XE97wGZQdyWdwC0X94E0E58mAiuuoXCrIqb1lwP
Ef9nbYrruOZsQEx2NforyV+FyPbetFVkgl7jSZhla94P5wUWtJy6dAYs73vUZMtvoY8Uw6ZBHWQm
PkzrWDjAZrR+EukkRhcpvwqYKs0WDMLC79NFzGY6i8AKb2GJ8358xZ/lfoL5c579g6MtltRFpgeZ
8YhIBPqopRlGrqMuHEsmGt4JKzZDv2NcENY4K/5Z6i9qfPl/XJ1Xb+PaGmR/EQHm8CpSokTlbPuF
sN3dYs7518+ifeZiMEAD5+K225Ylknvv+qpW+cm1GK/lp/KWKrdauYnKTRmvnGnLuc70UJeHVN4r
6q42txEBt87rAhbwneJ0xtFYOzMx3CC1mbrTMcaJyYR5qxMl4JNw+mHJORZR55avCxAPF6tdD+/E
Ixjb80gHIfhj1EkLaMaLjPIXCxxBDTACkGE/v2USWlLIIBZt7sCFKIW7tPg2pN1E5MTC7wMCUHq8
tDfJuJNkrch7nMGS4UklQWnYZewzsXMkatSmDenW7E8A2GyCBnQIH5wkKOARQ9wlf4XxVGJPT/8K
IF6kGdMeUMzzqZ5/nx9deY6ZNAUXv7mE7SXRyZk6o3+QfT7AgyXsmzcVID6DkPg6vFX9FRxVBzpF
7e2u3yaIAEF5roJLAMAdKPoIV1t2w5yOeRg43ggWAc5UtAtpL2BiI3MgR4M+8kka0wmKh3jKxNPb
Xp82FTEf2RvZtuTH0D+M0xEgfBjaefKMqwdOtY15biVXYFQWf/BAes8hBYYYarCgoNOskjcO9dyC
dKfXRL1HjMUNt8xjvMxiBjI8SW+8q+XqUTgsRnwxmkfKZpM4IVx5Cnd+DmWN6b7idT+tx2n9Vi8L
C3R9umBxB2+uqBf+Tuu3POHSZidDIFUeL/8qYLN1O6dGK9hFFHItVVelHd5/pta1hduO6I/7p9rE
n3K1cKxrvtAWEl1TNIrK2HEph8PcubMsGBSOMh4mFmCuZPq9Xi48NBL9ECAmzJubAMFKOheVk+ym
b5p8vCy8T99sCnhZobg3wjvHw+UkfABkf0GfI2c1nYzEDumXEiG0g7Prt+pHOO0xybqVI+8lZalg
gubam/bVm4zzPVqzqsfgDoiQY8VhGZPPucw4EuycvnzBw/Jk9zXyPm/i8Sjoa/9DB/o171gsBnjx
3EAP1wyafsvETFtUTk98mZdPMCN6chgv/xkkshN9PXVbvSQOvSmAgWRbbPS+53+Q7wBRtST7zPth
Hl8/3eBttdiG1RdfVUo34GV0hRetjQqVPorwLpIwU2k63lUYe/prWDzS17BoxwVrGpVHLeZUL2U6
hlN30XDRRju13pU8/4Dr8yw8cvieeIi+ACDQKPWtVt9jstjHxV+pOlPOgOVoMNdQ4HvZjWDzEyYI
9xLl4wE2nrWBRUlxE57qBG6oHofZrq1hyWP96U8tRrdVjbnk/tVpMAY2moaC4o1/gVHpgeeP8yLW
x1vqcQqae5vtpLmYN8ToG/+o6+efBHyQcqybTGi+8DC/LTDVmFtjdZTiS8xqaRzz6dy688MSDt2u
urLKZec+uPbalZUzXFbXuV1oNe4hs/fDHmRNcgiH/YSv7Wh0bPdPQsKR+zyZ5wFTct6/h9pzytdE
7taAsbCvgDHnWxRUHzAsKdZBwe4TY9hZzC9Yjl4vhFSektepuoISx3Idfb6st+IU3FX0dOWZSvc6
vDk9c7MHAGkQ58pzbgs3biHrI7hm+aA0+wqHFyuYkLPoraVj9SLtuKafoZa8BvFxWqvxVYHsFbFo
3PtlEF5e7aULLzQE/J5rO+kkSafqpuPoMLerj+rWbNrPiDtl3KqKF9GB6G+mZjNmjvpJx29OUSdV
rqSeMg5aB/nHmRWO58Y69+rCVK9BcgPrTrmr+qNYjAoAnYsCC8G/ZMZZVU800Ign60A8LFSuyA8Y
sFvwUJpHE7LeMhglNLeKZ9AiFj3Cav37wnRMWp3kK3kweKSCrZ7GHuY0IzYIoPTPXDTjnFMsDCrp
tQBAxlS9wtMoZGs4T4DyZQp65TuUdnyPArr4H1i5qZ1H+On3Ra/aPgx6tLaFxDx/+RdrFy71SfrE
gT6UAOVs2EfZmtKdGYi0nOgUCh8BxQek7+g9xIXRad6lHd9o9cgdf2PEZyU+49vAfCEwA13/LXKk
3flFjqqjSEv+L8QXHPGv4t53rK6g1kGUxW+YWoovSXUxpAelS2pNOXQcBX7MLTMTQf3QAKMHp2zb
LGi1YZaLKx6/DGGRtkV9FNxKTBb9uzbMWC+e39IM4+ozm7En/o/+PXkiNPYUzevkw7oF1kZ8TeS0
g+ZQUe7cLYGAE92hFKcAf6S4dPSQQmEPBzWD5jWE4Z6m1TtxQryjw3+JZNH6Nxf1Nkxl9d1f+UTU
aYb36GQLhdlCgtuEiSeIFQBlSrgh2QP7GEWpYXg2z9bd7Jb5i55dsTVrbsb/1dxU/G2+q3VzJcTL
WOkvzu5LGSVaWVVg4Gs3XYKoC4PNwHSFzgBo0qWnGJ46UjGyNTS30Y6ZBqbyaBE+WFCNop5jSIIE
dLOtwXIEA1Vnx7Trmx3gU+3Pq/gL/tN+5fN5phq2db6dViiP0b2w7nJPXcFdhUca32vhmtAoQTDO
d3XZlTpwaZhwVgGu5BcjdjZ5vBscMPrmQhF1mjNv+E99FOEy0pyVA3HylFWerD/YNAqWi6lMZcfY
uWM+fzM2+LgzY0ruyI+EHurDyhieIkWTwgnrcdEtso4j5CbWF1CC6QyRx6NiHVvDmf8Ip+imaBe2
cfVDjdeM9n9kT85kfr5NFa9U5kIcydqUBwU81JbuEZOAEVkH807JHRzSqzztNVgvGq921ckId3tK
VnTXh3uzZPfc4TpVyCxm2/+9W1nNvGQfg10Fkh6va9pslPekfdNfb3r16BL6i65Fc5aXVuCmlLk3
2k4ut3g//WEvPOfQHu3smzL0+skb72JxabUrO1tbgKxNJnJvhnaqzXJEVOwZpIKvcMDQPFgLw9Rl
d/K7TRHPA9RBkoRfs/ObhDvZYOaAnMlVFW0R2ILLiKZnJyi6Ey464/qjZecL7sntGJ+18NT62xTR
s90PtCOQn6e3lRFbMMxyXB7ZNRf/sOA8yCT4AOrCSVyhfafaj0NLz8SBZrl0A4NzEFx0hQrooc/E
Yw2qaT7m5Iui2MuUWY7HMufgXS9r/8QOyQe96Z/YVkbTochZnY55cWI31y95WofKmaf1+DpXG6ye
gxcWM0IK8ucrpJh3VgTRWhIgIlgVlY1KkIXZKcNGxkPTdnQhAW3YZjOL6Ol538XyPGCrvruejjaX
SLW6H4djtyocKD4J8VVCCV4h7c7M0AhhMEMbk339he5E0JlxcaCdppCr8FgyWVhheaeLYLwIc1R1
gYWebTo/xgmfjFfNDIys6ysrxwqXJaNYNAYBsuCaLuWJEibX5j/B5OaMqYt1SL2wirQ1Y0koOoCG
7BngIljnwTg2sxcgJg0lb5n9/N9syGTsoj35k4EEAfb/ZXod881L2/wPzlJXT4M3ZmIhTXeK5GVr
y7jW37CQiXX2iS0TJWTSMTIVP2XCSS3PYXiR5DMOwupbqL6b9qsTP8b0w5+wM92L/Gqu2oB6J8+i
Dqbc+YWj626qrWONOe0mgkoSeHHpaaNXEU17XLFkfDYDvgs8gt9W9C2KX0Py1WsfUvsuIMzuZabd
/pZZEcrg0M5DyMIh4oLxiZI+Fhp6BpsTJyGtgbS2E12muoXwXYnbBE1QtuvCdqx1bp2QPvr27ltP
fFJ2SOLgLIS7FwRvh0uCuPlJHB0GWgPfGOkvvE1c1/PD2ZawgUXu0LNKbDNpno7C5xXkJ4Ehp+Tt
S76a6LtKvlTsCPI9N9lV4ZFQGIfH+3K95qJejtbZHhemdhSxObTJLU0gy9+b8i6cxmaxNpmAbEVg
ld028HeyAS3jWOrHyjhV+3B8KNqz0555+A6spjCXbf8XTdaEVq8ezPA4J380/sU+eHnKyUn62xmM
Oleb7wqTmyLJFRsIMrCKk2TbAQi/iMnNGG5GeYdwoxdeEkBHfsaGl/VIfmsLc0h0Iugf/c3seVR3
E3ocLrc4vk2YR/C/8nhlY7VGyOxx+Pv/GiYZ7wI8SBot2AdwU6+Q+Uws64zZE2crUiQyYl2HY9b8
FVYN6+nfFiBJ+UHN1Jr2yECB7XExo7NPkopJGhx3Zjs3LbkUwan12BVNCx8BtHnPnwFjma1+MUcn
sf/RMMn1wpL9pcr39gte0AtWt/zJQLhe897+WGOyva57RHF+wXL0VaIHI70z6CbAR91l1M2vXD20
C3aWhmOc+AYyFa0Eq3IgBtKd0FZhPnLjVgZIj8dzbzkcvpveCxoHHVJOlr9nxPjfBMHNlU6Yghj+
k3kScMhSOwe1EdpBdWRMnDHThFZR7ItSW6gEM0b4zF4reQ5qZrzIvsv1hC0iW0/kc5A+7O49YBw/
bkLxHFf8C6T+fbrYygfekwGgekj1HUUfmW3431HvoRoBIzI2HMao0upWbHuQ0/mi36GysAaBJ8nQ
y2lbbM8PaGTVUdkwJdcq6p3d7BuVl6e/rlIfxQPpH8KQgEf/lS4L2FcvZwruETPEDadgC6bV9OcV
3loyhUT9J4UwNUdQYtkLfCXYG1atZ5ix03RXUSOhWdEq+edlHQce5Mh99XL3W2eMf4u8ysxoDO+y
/MBHFskMwtmqIkMtzNkNhsFj4+sgDbbVPysj6XMsSHPQJBsjCcZwky6t0/2wC639b7A+wTAMGgUM
ISFc1dgAcqeqCVOnRD+INe7hgKhkxmwySfAV8Zsl2pawCZFgctVARkGPUNAMSgSzaEt6ly4/XHdV
dpIIc+KRBhM6h3I5KePDhTOswhXWOWmiWVIXp60Awr/Ci9BckvYSki/XaOClC+TRLJPHROCWoSoK
LmD9HEXjQIY2rPbVuFA+cJK23wXHEsLtyNmmi1fUPNYOYcaguQAjqJm7u0Z8BXxRifvR38v+PioO
BBv16TAUFKAcRIFoYxpdeuB6p+jZvneLlOmzfHyF0D12XbpdELmBrCxgZs0hZqKtYqUEEI5DuLkM
DRbZqz9cMbNn6VX5lxCPKY74gAnI8GJFyGD7Chdwx+xj+7LFZqPufnO2QrL9X8526OacLWATTV6N
IcrjXMbNS5pT/14mYevbBKQOrDmUUeCdJgSgtXfA1djBxdBccKnQiyAV335xpvK6JHj9ovibXnI7
yR85qkY/2HDkc/gx/CPXsLGnoxyRt5OftD6ELo74X6TFTFl1dIeTEw2gJKoA20Dlwa9KXgD7N8sd
mTRSiq62D+JrjIa4B1+MwzCQXOyUk/SuWp9G/UUZdro5gPRtbRMRLHxmGGc/CHKb+Q1X64TrZ9FS
+icjxhS2WOyBrBmwZ0wXB+VMVQTTTbgWMKmevmdczSSw6p0FmhZUab6oujvUzQbge/GIyzPPQZO2
n3Vi2s2PU5Zj3O7VLXZptPOBGHM7hCgUKk8uwuZckSzYgMilxOnNzxBkJxoev7QLAA48ZMPl+2s8
p/iJbEN3JQEgvmYxFIiaPVjP+NU6vfQYgWMj+eUHn9cveRbCsLkR9gVqULdwBYoLuBMa1MuEbKXL
76Za+Lsg4M1wD/4Bt8Fr2AaTraST7UcfL/8zDpZYpQkYaOOaf0wBJsUokCjMlPrqE7yGagl/I4ie
lDTwOqdpX9NeOBAF3uAMSXh67YAUCDG1IcGlsJBfPwL5/Ao+88Axq80zMJxRvWTWNZTxvt59+aEO
z3B8GhQfevRGGNvI2IIpCDs4JU7deOYxBKeAZZdBeLJYjLgwGOQYKyLOE9gOzG/MIaMlx7xveIgz
t09kqLcCQEzT+i/ytuGf9rM3P20VTxiWABmN7ARpiFdqTfv+Tc3eu/GDG5zBMyE7rN5DgtLNySHB
zfYvRNZ77WXECCxQI75A4IwwZjYW/MLNr+EaPii/bmn35ldhvGXln9L4zoUj7yDfpR0P5rUvbv0K
hq6ikXLnyD1tMoodsxPd9J3CyEAErZbNbl3FPHBRgBV4VZsxl5e8qS2fPagIo/yC2ASXUIquImRd
HyYwU0eMUvw29FgaIBw8A3OR6AIu4CPmM5qqFSDYfLiCy5C4ucrxwPWeK38s80ruLvuX1svZpjvf
B/WFh5UuOTynJ+BuC5EijWrNBV0b69bgrLEumpkrMTS7INjXym5UdkG7y9qdBONhbdZzjIvEriS7
fef+FraXp+F1ExuEhIVOTUBoHqmrGgob0mXn1auIUohGPMP2Fk2eQaD+70372dly+m5xQ4BykBZ+
Ji8XhI1a5J+YmfR7ZRSLISg2OOIziZiZB+lBBH1rHcfpxGfUUTX52AGNlgGDB3wmLt51ykCiT5qw
4fobxbeof+Fppr9Ch3wlI8SScwYyDUGWN3RkPOPBeFDqHYUW7KOQaBGEwc4UN+VcE/H86Iuz9WF9
5L3JpKxieSJeUZGay+Y0O959QA4lAR9S1nzexb/5wzfvWvHIp4OBE1RSUxubdhclJ234GK1PWfsu
ij8qvabWosj+qZSWFOOxVekYOqmglP9B/SKJwsuAlIKLnPs8pT4z9lpzI7I2Mb397PrPPPxMxA9D
YB/LECqiNc6dBmQDyIG8At4ZG3DYAPjGLVIXWoWKUXLNN1XVwTpZWBWt4WOov3Ttm+enr9erWPsj
jMSM8zlAfyn1ix/OaFgDKnl5EsSjVR5gFjD/WSjJCC49if6MFXzsRSX+B8yFVNjXsxl7NNfySqoe
YBAloJTxZapOYBB1cXfv+iPFgO01qu9h8xykt+QjoeNMezbasxKZ0if9ppdsi/CueVOj2wtmZJic
MSZDeahJ6eZsSrwRY8H/E5o2mY93QrgIm1NNxRkIKPLszNn7jo0E2ntHNy88EnxTU37jlPjQRUDd
GwxxjAk5T3IeKcUzf9fB5gx3OoEe/PMMAxcysRUSjvBC9WdqfgzZVxb9kYK/w+tf8sIx/7dfd/1Z
j5mmnnzlyNWKwSOsrj5SW6kAuyD/sRGz+4j9gUl739CaEtNp9Gga6IlYNynCYKUgNM6xhgAeJWVE
9KK65264NvWJ1VDvu9WUP32MO2QByB4l5iFgt1ZfBPOKhY0HLDEi5DTivFnN6R4EImPes1k631MN
Ls4GQJ1F51o+pOMcPGhZh5h9YsyrGNlcBeOQvphnUFaNL01uS1vXCed7NeMvKhli9ZsliwdOHEBJ
alz2OSIOAFDVPComGkMNw+5TumzQETtPi66UNdpK/j1hVIH1PxAgVnF3AjoHvs5JZHDFn98TQgQ6
GmgXAoKg+KN/LETCIxOTJ9GL+tRF1zqf+zTY47GCakR5YBeBysO8kp6U6qfric6lObPD30jj0eAP
6oR4khgZClhDT+SpUY8GlOZtVGwrlOHUS1JC2Bs27W8clHPrS+WKpweIQCp/XluNsp2XxF53rlAA
zNoMOPGW1AZEL53Mz4XHQk0HDvdOYR0ihiLQbDK95kgOKLBcaS95QYOOlZAxwIQNGynyaixU1VtY
MWpj8Pr1CpYEa0jwTLYZ0MtZeb0/I37XAd/mVWncoOlelgdixP5SrzzxqvXiJuD3r9OlJJmL316M
+dNpNA5v2ZJIklb/hWii4DkoxtzO+p2J1VxT9uwrjVZ2yMMIsMZkDg24cTArcYBGTZIEBK2FCRIr
gQqfYQy1yLrT+LbqvwWVoMO0DunhiTbStNHh2c87jugpAFx+7QZ23NACqVhs7kQLI/yWfVfawOKD
GIAf9YQsrtSXyy9H44IY/GXc2mzMJOY0ZN20y5BcI/9a+VfLZS9AvxIt0dgxBn78lrgwu1v6pF6A
qWpH9o/j+MzVR1U9lOGu2OJPJq5LvSn1umSjSHPkV0dcdaxhTS299vdVebXpNco2KHctyE781V6U
fQ3xdz59t5xQx+8u+UqSLwM7ecO2d5gpFoNyiGq2FfVBEnSbh/8NSaN+vY/FMwlkp9VnjxF2i0jq
Fzj9KspqefI0LRa8y3QyK3Q2Bal6W3RYTo5kNrKfzAb+3MRWaTsXgWogPno4tVH6fn0bgriTO9Ar
zsxFJys7d2CwJ7G7En1mOMbEl7KTnD2QSjTOeSizWIs56Jdz0aJb+B8D5YdAbPhsEci4i802WqkD
DAgF9duvQBcpQVRhWUfjgV1cxmwzLlK6Ji/HpUTfHGlLwM4rKamu3KwBY1u4bEY7LfgIXzt9Rxlk
cxKZgEQvpw0PE3K61HHgZgL3E4ySEDqJZfWZRRh18gdMW1IJvX6hg3Q0EIuyHfQ5EYu/TG0g+g/x
FbJDa2KBdKWSzhyR8Gib4oDRuLV6Ya9ikLWrd6K8q38oMToSLjNPF4ygIvNtvCHxpGTGPwriJqIH
CxJBclWEZ/ZkI//qgDeCbsb+7mrLGN/rznSosWQm0XFfCy4mTvMHmccpg/5Xvp7oF18fAPQIHsDB
DNrst1XN8c21Pvthhld2XMtsWtjzBlysQA849pT+HmxXSeJvmrFqI81XAHE3UnHSaaQWj31xjIRD
VR7iet+E+8l05AQbx1bsYCdtrGBT6huJamgFKRQl6rVrrF0w7CMCAh2eu6MfHXPtiFe7AMY8U2zA
JOOek6RtWf+457Q9ljXElx668sAhANbWyphzsiv6m8N19sa1NrP1qflYbmsTmMt/vrxQwRRdOa2N
goNSMXDzDnjkQW3PDjgTr596sJSnAVTEuOGuA0zCfUwZiv787Qdois/gQ+uhxR6V9ji0xyQG8XP/
BTUp+c6Qtoq0naQ5c0RYpvdtVVqWsABUp0z2jbEb/W3E1+Ddg2ECwV5+RhwEiSEBVpn6cUlGKYjN
c1AxpEcn7tayJbF3nNaSTwCne7QT/XUwgXG9o3Lze4OLH0uao8bi0Aecb80029WQ8ck6nmXSUKtQ
pH5r1eJpoaeRJhxaaqNVtGivKgak8RGzlTkEkKy7oxKfxu5UdydY1H1yxqP2+qs1dD1tFPWmYO04
V9VJBSIVUUy/i819SKoidvLsHDtR6MGTqQbS4ZNyjO1L2S3HaNn5EHD/Rj9kxyZ+U4NHa11Agg+A
eXB82pBFwBIb8kZ3XKW4fuPByjnP4sXEWj8HlluHjolBQx8L6ZGpOXok/4TPiOhJIdrABgWaSOZ1
O91W6QiOfSWJdumv05lLMiMVvxdzAQWXP3EcZcapseIYNvUeQwTQDnzYwT6BNmfHnpOiHRhCxPWx
bhj+i3ce/fOtzB1gVuaCnUY2NYsoOvMESbUv6HidrHFgXaHTcKTiSEKedDhTQ8qNbQ2YYPD3S16u
LkVC5DZ8vBJZjZ9SFXbPf1L2NLwglk8yqXyPwaZ+PT2QmtaWu4lWnpnSSI8NuXdCveUbJ4jybflN
GJOnFof3CUpJDStqp2BsWJIML/ZQrjPrwLFAt46heBqEUyueRpLryYdJkV29Vl+wl0n1HuXiyA06
gBcJ91k3352hsggrfvX9kB6i9MQSXXoDIkIyw6ZYS4BNiURX+31h+/qH4Hh9sUmdJKTIaP4iqGhG
scthgsy0itCxpw/CeuPe0A9ScurGcyldCu1a+7eYmb1Txd+x9KVE3734hbExix5ZcS+j21he0UDZ
+OT3Sb6aFPzu0+rplxzGH/9DQKkRIYKjdnMoWWB9scTtqHmR/QfzLck4biuyGYjlBLqqFRZBKGCw
KlMqLUDJptnagYT1/xV6/Achglbw8xhBHKWhA6sqiz217PSJGm6MQDFiaA3F+9bagb0deo+AlIEn
YYnTFa8GKf8JF6jkdKHbkDg4SmM9x3E6RrPYO2u672qYRmj7UoUOqEEwBYRQU2TH7UijDUSIwncq
kZoEcDiUaRBHQfUx3YJpdX/FERK+oHTtxfzQOSU5j9nkMci7UtwPPiT/Q1wccrgOK184GeIpkE6R
cNzLdtN6Q+t11mayNn68iWBxNOvOd0tMOvhD6+VD1bbbZhXWl7cWE94/FmMzY7794/HsJfyAFweJ
WZQBZGx00SNYpOrOFv3orc6GRckIybTJjJgDbBZHrxeIua+FaRvOVB8brJZszMgr1p8TbAp8ViNu
mQ02l4idmPyhza7g7Rm41NkZ5s8etvBvEBSmVkBgk3FYT1hy2y5MEUuTYzTzrAx2EHzRFSUaGZku
WAfFSkzfXiuiZPpPlKxP9iYzgXwmQTEoIfToE25SjoSbAn03ioy2/jCu6Vnv0hbVdaVHexRpjacJ
kWykmVZUSe/Nn4Ewe6rpFLWgxJybcFcVswttyI46/Fd/9vOl+rbUtxpQoAZRcSfPY+pA+KyEz4Hu
DPA86nvZXQTN1o2zJKD23Ub5XsqAWhZTxw9c+vG5006xeoya49BQ9+eU8dmM98Q1Y99R2VzRZaF7
xAkIw4nwbOXZnNnazJkMCm0+rCq1mUoh7ssXCFsqdMs5+piyzmODz+eZKKsFd0WqEAJ2gupDGt/K
EicciKXBnUBPakCDk/yeYOR+YXV/0KzYydcea3127yI3yy6MEwf6MYLjCCeDUpmKLvE5eZU3Xk3M
Pc2PIExz8VQVJzEFta2iTuoXjtVDe3lFl5BsoYumGmq9rYPTzvFv8dqO+gLJBaJgzGrPh0az072o
nvJMWPh/wUByux9Z3Jh5MfNs/wRf8JCHyVGmC7YSaD/QfQgB2DohHAXeD3Xl7d4HHQJGvbKBLFHq
ir1ifBPs3HxUxi3Qz7pxhLyCGO8z6whBom1mPQy4Ck5OKKQT8ZQzQoxNmSENRdA1mQm0jobaLTwn
4Vmj6mGRkPZD8myqx+hoylm7yKRbzdUvRZYAP0eE/1HOKW7D4iG3GyAdIDrgFPCzRYm1eJODMbf+
idalowbq7UUcOZ/7TDIYaurJRMkQIlpSlwhccbhrIIsDoARAozF3sNln1gLfkyDzWqILB+sqpzdu
Czx/dMoB3wedJtHya/8iFHGs4B75te2AEICUEjKuERl4cRvFbCZOCQZW6ca8I6HE1KJ0FyoIKxXf
sJb+SRlOZVttN7h+2NBqxFpoZelddt2iudfULXh5fs1W/w+1JXbbF84sN2ZeBk0QvrLg6g2aKpwE
Ymqs1eka9HxobF6cFSkD/QZSAcFXXMJViMwr/csztImc57j5taeI+mxPQeZjtVT2r30f4FllfA99
OJspKzPlOP+vMUbEhIkVHZS2OBdPIy3wzrwUm+0wPSfS7Ghf1T+DHbRfdlrNEuZsiTMadBl9lri9
D7xH/OM6L52cPtPuCkyC4zGdf/DqodsysRPIHjLIMYkHWZQvriR1xauT+yf1Xurrc+g+h3gN0FbF
1V4vmSZ0+I6sT8TOWqKob26ABErf4XBH34ivkwW/fJMn7FSekryhr5pPZxjXlFAilo4BCMfZqxP+
eHWy9p6TFJLXmsIen9wkRDllyTujchX9D7/CyEpvZzkWaw9vAwx+XnDFj3XA0Mi0mQB3mPIHWGy1
uyJONMGqmRO+aBULqglymJnEPnFkoJqScG5XFMuB2vglvPD+oWSW+lf5rQxHhJP0TeW6FMgc++u2
XQvhmgKpBBh2ueIslHUj/t0a1DO8oXVbbiS2Si2Dj5kSU1SrioM3tntwsNikfzqcEYyGraTjb+dm
Aj3kMaSQyTPoWzOxnzrcfewtbHQQPrC7NDv6Sst418YUe6xDCi9O/cuV8q2Kn0fgWcXOkpanefDj
k6X+UII3tsl652rMxuZiXT85yhme4atV3RvgU9kbPczapgs8s/A6uAc4FZlWj14wenmBaup1L+gG
m3n94pAqzMHUlI4D/UxQCPLEfB6oBnDauPRmzwkbETwn2QAPf8aqrRMYIepc8KqGxyI6+Lg1OID6
2x4SpQTkyRSczDV+GAT/hYUdNkSmRL4BLQEpB4296KsDUW6QjMpPELajWoypQU+VkiOQEJ+XmU2P
Tx+Q5pqYMScOYsYhw+8flCPp2ShapqITTZ4CE6LZavIMhYTsQJ0t42t+D/Ocmuem/1mp2hMrVR5S
pbMf6QBQP4Te64nBj07nr5EYe7RGsd9T/0MPsTbzQbGmtFu9PYHlL4SLNcfO8nobcEzKPXNJ/khN
N6S3CcolDJNp1RnHS8GosL2RK0BnJleAvokX+rdJBxQn56ZBQqPy6tlS46cbXZ55kvhp2IL5DQfU
ZDEyuzVuRU5coIGmBIHQjR1jIFN7UYip1Vdian51lYRLP118m8KAIrvU8VlWjl3jVMsdG6mzfu3V
S2JdJ4ZiBSvAr4ojl7fBv/Yjjq6rrl94+Cu2xTIAHtK4BOE5R4UwDuVAQ/DW/0rguOCb2WA9qbVN
Xs6Gmd7wWswOMS6mbRDPjcJahNlt7hOTBo/oPBTWH5SqBvQBcH7POHGToSFEC671HWktKAd+fYqw
FTFfzJcPfOBJ8RGI2yY9UvXG/mUUMWp3Ns7iCiOd+v2iZA9QSSEvCwPj9YZQU2FuCFkO5mZCdGdI
5bbiBvVNFAkPzeZgaQ5OUB35X14iYY//+eukIzExNqtOX1K/Q50Zx5l+dvz1OIamuQA00DBxcO+v
MBCQgyK2BdHCOPP+SuHsSyravYRbg0ayrSr6lBPGtg40bpAZ9pI9a84gHDROsGZ9VE2BbfLFZ4/d
YkhOF5yrR4X/tSZ/ryKxSrbP335N2Wf5em/YQyGVQwvegukg7KzRblAfwj75NNqzlDGEmcNSgTCb
wzT93hSlwzDdzKgbP5DDTmBcp4VHxj+Yr1WR+pb4LZTuAot1Gzt0tlnGMYblkrQLv/4H6KHm0NGu
8IwEA1x2D8+tzDYaXp8VzZ+q/OP66HWvwuj8musEuWTZlwYzlnfGG+DwOZtwIKMvfkX4EFV99Gkd
tWz1wD3NnrBLLyj9oXH7bZDrXt8FJ1S8s+ObYj4CF/mNawKDkm/Nl4Uo2uETlO0LJkDCT1ryEfjW
MiBo5k3vs7Gl5YizBN5KuAeHEUFDQnR8IHm8L8RtltmEPnSFeZGLX2/ebLLXn6Cc+6uOFSJ05tRB
MoeDxODZj6yUXkWr15JX1JoML2beCn6zX+mPNwe31EBqK5kjW6QYpHaBz+vn2Uk1Ng/ODvuLMMs6
LURYnIB8GkBPf25lTlMF96zxZph7igwZasTpUtFwonL0Tl2NsWIIgJQBHk6IaQ4R6CwcA7ASiLfc
WCwYO+JuobFlE9ReJv3SK2fzddakk9YgEwD6XVl/Qm76i8ruWrpz/RXpJVJPASaF6iiwyOMhIs1I
xwSTV9od9cyJNBv5CI8XwUNJ4fm7IKaf9V4LO7gijAB2WPd3UX7zacIIcuwjYGeQ1mo3BP5G+v+F
06TftiTkjHuYVQ5JD5OuPxokSZH6mwjAm1quUk77P0WPozemgA84CSBp8GPmGOUiaamJsbPums7N
k3yo9YnUAS9yxC6pb/BYmseYQc4j5TFQpcuIegDqJimkLN4CYWF1dmzeCv8i6mefjWeNU90efSik
9YE7ZBwmm9slpetXtDkb9xllSsjWu9qbnTXWpaaw2v8gxcWtgCWxYoKI1Tc7Vv2TWHPEoExyDOwG
FafwjLcgh7KHByl98vMCapTac1n/4+Od6HKhOWkjw+V2iG+aIvfJksrCkFwLLzsMQRRyNt7y46E5
5COzWptQR1Lsu9dS54CJ3djhWmOAl1c3IHEC/sLoQmevcRHALcS7ZgHGf5CPbAxBzoKvxVMDixot
99KwbHCtzVmoJXtXWoTr9sy8JX+zSB0c++SCssSOCeEF1w4MNOQbZYSA/hR/mLBUUzApKmeDz2pk
/quuOj4xjvx4Laq1hotjuL7KW9Tfq/6uR3fZugfDXSZQdjXSq8fC0dfnOFwOn0Xwf5g6z93GtXTb
PhEBRpH8K1ESSeVs+w9hu6qYc+bTn0F7n3MvsNFo7O4qyxK11hfmHPOSSadROkZoJRGqSUATqKuo
RF026Ml5GLEi3SoNk9JdJkNbeTTek5XTWK/4DRjv1sNRSLZDdFNJY8DtYYyTlROeASFNfXlWN10V
/TLFl0V45kyVQ7DyB6a++qoxd6QcUY16DNHHuRRNgyvgCko1WjQ9RVi2qSceDv0RPZG9FEqHM58J
GhmVgDtWHuG6o2+BjkMUpVyIpKebYgPUD/EKlJ0/RMxoiWV9smoZtF3UQHRDogEthloZ1UZkonOw
UQxI+ZmUOPT8Eisil9KOIk9EZCLvQ2WfKvsQZe2Bt1WnwEZ+0Q3Rlj6IlEOB2iNWA2diCKFr8pyp
BfY3ylYQc2VlUyfbehXP3dEu44biFgasNwGW2Cm2pruSPttU6nhXQaqVd7m8E2qm8Tul3k0kkg9u
tXC1n0gcUPfQMHNI4j8dx4y6tKIvIkNIijB8NoBuAKymtHhVtEzsVXNwm6uG9pIOa1yF4UdkHBk+
soYgamPRv7EOCEnvLpA5jzaykjm3eTuJdzktmEyqNiM/FDYRH3Og7VpczD/tyrtoHuBlqhjNitsE
7Ace5l0XV0VuVerWsDyIiguB0agzLJqzL98YXRr6qRIviA8ob1dlCOgQRcABjF9HHl9+qLKjbDAb
vHQsRCIuKGdCHGf9iAyqLd1QSZXwj69wIgE33y6qOXM4jrtNRDJDcS69U1ecza229e/lHmpds7iT
Z8G3hozKehujPWCQw2D/xWIGRQuNa7ZPVFgA25gheDPzN4Z6S6Q9/A38AuXgFCeTiWHyjIWnqL3M
9G1KKdXnZ9kJTnq5HalUg7/59t7KrM/23bgPjRmuF40zXK+XdmOH4nQ/eDuT8gl0eHjuIedke+OP
wOYOl8d5fO9Blm5DH0PonBdEJ12QyaY/CRRicULOJfxwp8xW54B4xfpEthhdEfGbZH+fvY2gbMzg
xXECQpqOEGVhmLNcBENAbmhkj7Rd7Hl4G9UruquAoEWyf5DM9OP80SG2mYUpeDWzE8i+TroI9ZWh
c/oTWgQQPycx1xbpl/stoSF8xwuyyUyCwzYMD1CMERF/6M800Pp4IJO+SJgb8XCje+Adc+Y/EJNR
TLs8YvWdU4VY5Ug/0Tgo/zhYkYXIJ9asLM/5erb9jawDH8tsu+LwEhjW0ZKhnvA/iZYOuVGzLdtL
ZpDege1UUhzlaQ6mkYpjQxJCusnvunfM1HsJH30+fSfgdf9JZaTFZmUqblzbFWYNGU3CTpcZALiB
MrdjJlutbUpISu1owk3rrhiAyhk8vhPDXUuFxOXwh1EDXxYkkdroMF5Pmb1pOxRow3wSVERwR4+s
fxjfGscvBmDIyJuWgYx21Vm7ktIQO82THlCQ3UhxEf+1DEWxcqyLH/nfQqXIXs+qAAQBfJrCvudr
yWgIjWU8HgtvDrFRuZbaFRqYRe2y2iY9KlvsKv5p9j7tprI341elvgUsijtWxtHcGhNgwM64IlPv
wJZcu5QBupCr73j5ASBtXlxK9cr7nmPpCKz6m5w9ltHoYZBpAWuXLMYdwbhuJQvNF8jXmcTJHOJn
54AMqv3RZQ6IAIZbO9zy8i7yNij3MH4w72cPHsBCmYO4RQbC6vKc0WaxPoR+BExPPS2b8BSSPkA+
wF1t31sSjPM5KsykJCV8nR0byAWSADcSh5VECuV5qK5tfqdfz2bMkQZyx9vIyBiMF1xkdqkm+1tc
lcEVpSTKHzP/0/1j7W6h0+NSZFHCK57h6fhOR2eA/3yR0rv5MoVV/dEOjkR3NLmwZtT/Zc2I8i6y
/NiRZbdN3KR1of4Q8jS9FPVZ0G0Jt64+BNOuAf3rOZppi6mtFY4x0NO4qbkeD/K8XwRkjxxIeDfV
zzB5SjZGOEm8tv4t9W+5elvA3xCu3JCp+jJBhgD0mPdOuzpQlrHyCqR1/Je9d0WwXHNSmiOmtEV7
QCEccuMf2KxwSsBO8xyop2a1L4tDlO0Mao72mWgoQgihXDP0MPoZq+kFOyjGzM2I9OnEGe8qdbDA
Zg4+pwif7azbDKOIfdS6ZMgoM4WGkyD/nelN9TUDmHMgmgvR5iwqNpTUGsj5aba/tE0d7SEyUBZS
Rm9XP78miq6nLB10jPDt3mj3i4JaCXvCKWJ19A+Xue/PLvOIrUG6ScZd4u9qfE+tm6czwTsz7Vay
Be3pIbcFU80jnR8m4Dyo1/BSLLDVu1W7C02GW2tBpetDo7qSlmowc8N5Fb3vtL7TYP1A2p/zJw78
91I7KtFpEnb1Q8aFQTc8umG8C3RyzNFIusbAP1vllWRvUX8cF694zd+WYUrr7UG1a5/YLyf1HQJq
cHIKMNkEZnGcl/ZIK4GVDz5Yjkk6tiTzDs/XJLkmPhnDJUT18y7Gx2sJiAKwPM1wuc4YBtQ3VVVW
ul9aaWfhM52k66/PNLFkjQrlJLantj1FP041rzmpBLm2x1y4RpSRTOwhpC093+Z1BKx5bngJqbeG
+NKqVviX1GkyGWJpx4g44WRv5/EYRzTKIYT7FR61WXPDd5sJIlcw6u9ZeYRTObjCy2U5AyLrbAgY
65cA73vlWLYHpd9D3O06CGsbE542A0CO/yzd8v1koBlm77qA9WWetnfmUTKPRCjl3qn2TuTsNF9K
/yn0n2n6Me4LqLz1nvbAJL79tDSmcyGcDXAD8kXBQI9JpdmLyYfPGW18zlFd1VweIKWUYgIG3Vhw
K85z6nKog+RWpgZkb/oh4hVgcqzNR1ftpuEatX+qeWYxD5uhHKulEwAouXlgjAiz44+cut7yVGhM
1JAWCzEst23wB+5gcgmo6z4C871I3oTipeh3z7waypnQPdXi7ePrw9vHTPaVRs+i/xfp9FfE2cIX
1A5iB4KQCABp2fpssOZ0jSzDqgyhntXB6PK0FYUbEZSkOv/9z9BKvb8qLjMSgxdUPFg8AWR2ALpS
p2SBxI9Wh4ih/zYAIODlK08hOg0x6WT35sjlcsxgBnintIA1dhoLeMdnozirqYXbd+J+68A/GKwF
kZ3qP3Z8A/JLhb9iBl4tsn+Z4+f/Ou1PWfwd9G/F/PLEj6x707QnXZV8TmRq/TmpOBJZqCTnhM5y
6Sm7KTuY3TFdHIWKEkt6G0icKz571AoG4SEstRYHh7xbjJ+FeVnk10q8xpyAnBRYQYe7yD8lFwje
0YeCI8a8a5AObSJxJdQLcFnzpckdCujlx5sor6TplQiP3L8PMYEPp6+UltiY85S9FFabY+6SGn0+
Tk+G144JP579/27O+j4r8bX74z3lFK33QQ1YVuLXLPQrGLcS8ynee0ZVsHfo6I2L5n+OElnD27L5
6qtvFHu58j4U71n7ViGYCt6C+t5nTOounX/m0uz56p3U8qoI9655icO7rn/k2Zdk1wEsrTlTWCrc
gdFt4c4G8MnCgr7Q93WXbiJhRyIVFT/ZmbGPs3Op4FniLlF2jb935AQUPTnDViq9t2i+0hlaA8aA
jxU+XvuAdNFruyeSImk8LhAnRzTcDggIj88XiWWzwl/YI0QqLgktTrFlqqQoZyM9q9V1MGPrlwNk
LniUHDhAIBegWgDYyTBc24uJUAPHiBxBt8PYKWonM+zKsBvDNmtbFu02sQMPcAsmwy0bI/+e91ej
OnvMtdEhlJtEvi7Gu5g8k02jwUhyjdGdOHt/eh8s+hEYewKOO1BiuKGqG6dbn28w54byTo52Y0Re
oisLy/Dye2LGvaMKcyZHQ9pqf0kBX4bnRT3fimrvSrlVKLaS2VTYNE06AE8JPG/usl5gNfAdKR9c
jKwSqGb/79gi8RINXin/IzNlxBHCigflsAfQ4BAKB1Kz3lO0RtNHnHxQROpMuT3Wwf47GQULVn5M
xReM977o0IAvLh0KSZ+0V2MjQ4whznX2RLOYbxnQzYzt3xUdtH0OEcr4cK9CV61FeRkyLRnzg5fd
S7jqKr5RN8h2Y3GZ7QHei8C8RL6n5CHr04gveNV+s3dAMfRvuGQt5U3t0u3idDBRYlMxszOmyyWp
Tl6qmEoaRV+34SM29bchqZcAqrnZy+CaIOoyb3O6HUorcxuIhxKMkSw6uf8p4v7voldavw2dvqqI
k6kg4bBKzIkGrhkrjezY/esivyM8afUKFY+G/7z/7jQSb324T0gTG7b7PqV+++BuQCZP4clik3Az
Ixbg/NOoOkniqgbMy7+Bf8n8C6NMk8TddrXQ5L++5+/SsQLgIgGvEsCyaM1n0K6pvTyqKlyqgROU
Vpsf/WzLXWQ4FX0j5iLZqmVIptS8BUrv8RiZp2ZCUnSB+VEnNzG5DdEjifkos+gjK+5l9zCiVze8
iojttgx+Hqy2eVThOZkozc69cJaFc1FdGrW5JcJnEX7m4kdSvhtlwzdiK0nt1mQaJuEIOvBn46eJ
g4BfZIKZ7Maf7dozj52YKJYSso8UjWO3UTBbeeewufI/Rq9YIBTvzdffkuJda95aDNLJS9nI4odq
vFV8yVYMsvSAp91E9IewF1kCD5C39jBaiKONXFXDAplQ3t3wwUUZQW5ns7jo6jVMbkF5V+V7FXxG
GIfba05YR3s1sWpVl0E6j+WZnrRFabXzCiDJjNaWquiznKbkXKYEf2Tv7fgBhvMwIGHK3gf/U62/
vJLYpGCptMY+0ngy/avWzzSiRTeDJTLlOShPhf+0fqu9uCSKCBrFLgEy8FyAuOK3ly9jc8WWrhNq
kd6KHwJFWpgr6sJe3+UFpyCKH38Tj4/Uv9fNpgYPQNZ9cDSTU22cBekKcbFBlmRYJLKn/dWUgV4d
FwwBWZaf9AXSVsqilfBadKemP6fjJS3orW4L9TaqzMvuORXyfHMnByU5qDCedbqkZbP4qB/1X4gB
E5kEgIjn4HZTO8jc7sD4kkPP/3P6mi93ZV42D9D4uWGS+N4J44O9NyfC/7/3/r9EqfTvYEvtuY7O
PbnS6jGOjmqLW3Mvi4Dm202xuFDBg6/Im2WmM43O8UmfSCmMtDn+HLFnQtQWAUnohejfRUReFDta
Srl2kYPHd8gCo113iH4YgNAvqQnfmhg34FqAR2ynPuydLcej98P3h+7PMKk1a5K4M+YvIRJjKST0
DkCuFxyn8SCVjBlyVtt+9qam+8XUCdYYtGzxL6Z412RjAZE6KzlUfHOj1u0NmvFxaOTEEvHJ48+Q
nSB0pEVzOuM/U5CdHDVZX+r1MaanMXcIAmrT3Pn1DL9v1I2IwLQ9RCoK0ProkxzgG88YVwJR72WF
yegn0kVrnkqI/qg58JJYMjc4RytwCUxd2BnLfzAdRuWqkG14/ghgYx3Pl9WqyJ9oXFjBR3Zb2cVk
EyuKBWmsHMHDmv7MqZOrwOqaY0LCEDqRjkrFRnAgse8XN8xmPZICkSOSltpYEDH8bC8tJNtAk6q+
J9rHr/egCO+NEBerVFgMa+a+7NBLqfxT+Zgug1orLVOYvgaCowwM/dBibmo/fiT5We/ZaybAxQKr
h1Y3zdFdLfkAA/1zTeZWB3UKu5ujSjYUZG/CdmIDBkyAXmgLdGOQoAmXccKBIaiTaE5UuiKzfArE
0S1ZIesu5adGrVG4Hop3Rv+7PAK/yIaPbbWDWUJhtZTWf9qybQgdiJtDIGDFqYINjxR3FxcX+SyY
2hAlMDuoGtLUe79XSEGxlAwqwHHE/picU516dS74OhGqtXwQeo6J/m/o/+v9vwoxk8N3oH1k/nts
PHvhe+j8fWX0G3rh39pvZriEO8I0Yb+Q9qPkYWO1ffHBS2AohlqR63NQcBD67G8jaVyaGlARJw9c
RXXCwPUDt1Edlf3XHNrW53uRDfDPb0oYBb+pjyJ5VuhB7OUhHWfPPE5bTIZBxregybo1GpjC3PUq
M85shFsk7sKItu3I5GsWNBB4EDrFHPuTf48nGozGJeqJCzx9689Vi0F4R+gTo2LUJqRQg3nA8jyc
mcvK+EFtAlNoznky0EL/hu027lY8T7INEZQ8jmAGrhB3hJ4vpa6ZlvDt+IETidBzHjgeX5JSiJFb
TpcQSFP48MOlgi1AYgZH0XFsxEf3hVbJz/l4/utBSPirZ4L7Ju3vQXXTiKiML9kr9ZhCnIk7Xy7O
lE6Suo1Xcb7hdADuEmMJVJkpb39wNqhnY9zuuOn22Rw4FPD4UJvhXWeT0dqGQujvHCzvA3U6p8ox
gilq7rw50kMaKSnWyHGcisTK+si4k1UIQzbm0mM5CzPmuQSwu5C0ACxCTgHFDBBzA9Z9qUuXd1JX
UNIznoL8JuPEWf4WUDyHdGFVus3V6+QyGDpSYYjyE+LdQp79dbp/EHg9yr6Aoa/sh+BA+Ql+yrA1
0Q7RECe2Jm/Hbjvl22CXQsbosNo6yWiDDRR4yql8lWcnvBC/R8krvRveSfMAOR6z8j9D8Agsy0Bp
vYoQJVANqG6SuULg6KGrgIMgPXNA7r4vdapJKwtumXZTxSVyFr3at2SmZye++oqGxnDHDoIZX/bj
DIyV/e8rHwW3gT1tOAo+MNN5jwbGdCjRVs0z8d9wDGLTfZggh67+n+HHOliR1WdumTdiHYToSd5n
W1tEfnrpf5Gfw0/kZ4FGiXp409WPvnkJxnpCd/VeDyDpL9Lf0rtg1OlAazrExs0p36h3CmcIXf97
GGinXbGcI4qleBv2Z/mLdGKEK8VKGC5BcS16oniuhfQWfVTT0sy3pbjRms1QbnpoUFb3SchSxPA+
vkrVmS5lrZb3CYkDEDc0MxpumbVgrJDQVOJH6H8pZEQbGNnturFL+Dods3t2ypv2z1TuKtEVSk6O
Q3HxK3RqrEmdIp6tcn6FWvUUFyeGiPuGaunTN76q6huMR9R+gfEwws+2fAdFzNyXLEopY7iADnvD
1IA5IyN17QNDqIpgGWTU2aPcVa9qcY+jRx09UiYN5XOEbMOpzjrO0XtrzJeM0/gvfGS+6cTm/JHJ
tTNaZvsliMwU3vTxYWzmfGD2JWxSEJiW9OL7Dtjv/FTMIjHcLGQCo8DDiqoh9ao2OBgZcyDAxouF
MwovFqdVEr8K4ZVSLTZvhOmk8cPUENtZnvloSGwBRJDM0+5EAupsC7wjDSoCO32vTbtI7U6ZU/x0
DhXuyMDhM00tTT97WOrmHIkbuAyzfPQKdfJTQDa9vYCoXqhoEU6NSmAziSMHwk4Cfd9HK1VzJ97C
2eeDb1vD2vM+9O9d/dEvPvybOb016ksuX173nASW+fPKHjW1qLnP9oXfAvEEtGLA0GV4EoSZTiEj
Xn4PmKr9yfgZ2d4rdznnvbpB4Bz+GyQchG6JzA44xcr7RPwMjhAdc9Ns5W2NIROPNq74/YjLnJ3E
SZGWTy2iNzsV6gxr5oWLLOOhaZ1re9uDMCW2wHQXISScOd+HIZY3HvP8BNFX3eq4+1LkOvC5tsTO
QfcqVNK1juEC19g/8uWGq5xfxBl744IXMeagNzaT4xrN+6ytonBjz7Nuqt1QH1nuaOw6Uaf13jeX
AkY2zvYUAyCmaWIN2a3YuO56dylGVoYXrjl79QkaFzM4oGJqa9fClmtQ4x1h52OB5GKRh2DC5SmC
7MAtEr2kH9+DcgxboKY9+CpoGTY/v0V+yW2eMhvck8eNwBMvJuJDCU45kkIUTVxqayN5z9+0gDve
+WWXkv6ZeVsw90R/osRZQJsKjoq2T+f0y5O+gzHbKjvBW47mWo82Wr9JUC8womLebHcFCx2qTlv0
HbV3upyoblx0TqV+DtN3Nn3r47c/j8VEBiCFy9SMEDTdeO+VV9E9vfaOP4K3QYZRCfa/jx2hsjxs
jMM8j9f0a8yzbOnjpgR1CWBRgaFCXNtV+DbBdSmXoL5MHCjCqf78RZW2P6hSmp0eA338isYXMr4f
aXskQNWAe+JYcvbXpMnhnGKkxk/2PsnLk62FfIG7lLJGB5N6NJKX5j0A1EbAyGf41lRZenmQR/T/
iBwuqrHKY1rS/wYmPgehwhrjT6Z/M2Xrh0+szmSvNv5xEwAlGV+p+DGouPgfonqf9CuuK3mZ+Mcy
PHxlHa7+vYYwuLsKyzF16wmKKgADGwAf1WCmb39hWaK/KhY4ms+NwMVsGdSKfBEEYu//w7Tq2loQ
j618kMODyJvAffXDE9PbXdTe5GfpgzO7mj7j+VOgb0FGs95QJ7cmYdipByw/eBUsttl6s1NQk/lE
Wu1Cl2f1jINbkfeteIABqYoH5a0xvhbNl9p/hsPnJFtGcPBDxvF7bdxpPhwHV2qYcTlkUvJ7aDYv
fDG5WBcycAUzOa0U1xXNTLUuYYxGm7Tc+MM6A4GNdWqZYrE0YIHfpHhVZOAYlfgUQBBKL8qLiNmQ
ty9+5Oo9z256dJ32sXZPjHk+VclH8QBEbMkeUkTLu4VQDJF5kCxCIgBd+2jsTUCyJy+fmaqicJ7E
c1PR75z7Z/hpjCdxAuf7GRlfos7Mad9QWaAXaGF8r3uoBj4Ccats9gtKD9mVIrIT4LqsQvBn06kL
LF86TOxS/newFsdOeiRapIWUJNoiKVnyUjcfY+JmJsRKJ5QcNf5/oRPEYI6PTrz14SXJLxWV0eAE
VJvJrld20kQA3l4nQGtxKMFo7Zv0kPaHkPQbTt0E2Obc4zJHFJb3GHgWfJPqhRwleet922RuRfIS
o+mC4pUy+k+mfdQqM9ONGjRUx861seUIvfNxIu8kPtQqE7gtJyEIwVE+ov6bZ0UI/1Fkf8khxzBK
ng1q8ky8twMMkTFa0uylIdxXB8sRhxZb9D8+0HU4asA9oHID/uTe/SkBlW0t0XHMG6dqzciuM27m
iqLUYGeGmP4URKcxu4ZcLdi7iOG2eNE5VT9laOaknd3QlKv4vbYcg/FiD6+HDg/d+ly/88HH/hJ5
Nrvvn5/KHY+GfdAQDGAEXJuf3gaso6itdFDo3i5AoUEg6HilzccFmnYXwdzl4S4PntAXaRYWe37Q
JJ8y1GsejsxtJq1C7SyHZ1VZ0t9TLtO286bMu3amA3SWmQqZZ0vwXQKXf8Lvu9LXtOPkHKrZilgL
sJ0c/iwd5m5sr8IL83XHsxHIoI8ffzacxFsU9657YBwehxfO4NTyAYXdO4kvzCoJ3j3l5RlPOX+Q
s4GcWpkbKqp1FNbY0RgMJOTy/LxHgnxiZro+8zonrHDIa38Yk5VdYlTDcEr5z53FEqkZvoZrlRPK
B+BI5BtrrMazHJBstlIDFnNzh0QVAyOEYNZWulFP5ao3q8URDXgikwaYcAMq17NMLIX0JON5qeBJ
QlyH7x4ETY+zrZvhHPU3Tw9LFx6gQYeKytoU/y/4Ef9q+MyB1ly5v0F9NNGMIbUDvngTT9LlFbHb
8STLsKZqtsb+9i5LUbXq/82a5V5n3yIhtsQCVtwqYAAl0ioiwy0uc9oVTL6MPog4xMVloS2Z+XCJ
RYoqDCTk++EqXinX37U17xu9KZHl9KYtXd9aJ8BxNs6FzAYhb9zK7L03P7n2WY0xl1XhsPzsshjQ
ZiQlkSHJGOcHsBQ6jEr16TCMp2Y9bTs3wrfOXISxBRUgEZI5jBuUtZET/oArRuhFROTwL0W4ELQH
IonSG+EiEVGX/03KP6G6Urzj1H4NnMHquxS8ddpd+Wwp820FhObPVxTYS52emD2HujPzekbwImsS
j4d6R+JxP7gkHvsozz1W8Da75abc8hULCHRgRKL+R1dAq8+IpNe3v3vp6UK/RrZr/51EL0V7kzIW
hnaKLXeg3XMb2ofJ5e8psInt4LaMxUY21qQeqPZoECyOwJh9+G7M1yDSKSyoKpQevec2wIk+bcsV
gl+2vv207kbwx2h0+ZiX3O6/ZYG6WErSMYAoOvG376NvQBDmRuqPwuLEvnWgwk3uefXQlYfqPVPN
ymNwSyeBMLyI6FbqoL+0ys2X/xdghOo0X6iAWMKazTH8C6O30rYeY4TM6QXkpuTSW4XEUslmxias
DNVSi0fe3zlUJ/2CoJjdLZPlv0X/jB9Jew5AoYjLRLHzzhZQKP7MCxUEhO5UbH2ESwweWKlBBke6
+kgwK+GRYh7yPugXvTmP4Vmoj4zb6ajj7oJzgrkewiN/cH+N2ClTZkwzaJ+Q7dQZXQFbuDMPGUbw
aj2eq36uAOEsUirrW320BTisEdvEJTMNBEXwidhVz+05AaNdvyczmocjN9E3kDlh06ETQ4l1QsQ/
Y1qZeUZ4ZpYblI4045xME7pF/jr1Cl9gDXXFTP62eNsWMxmNP9i9cLD4DLhQvKvXZp0hDpqYQ1/U
cmYtGgyE5UvTXjNCdmSrlP8ShZlHe20L20yoDEtI1sKw5EkLCdIhH4tg5/gfRpTfzQ7fO/JClfaR
RS8NihYCmweXv6SukhRm6xU9SA50T9+yotJpc6d7AWR0pYQWZUZFmFn6rEM7D2ElLWtQz+Y+onlP
jn6HDfvUaSeelDgm393Je8dDFYjgkQV9N69+e/iY5SsVMB9fpYgwvNswXk1xtXAKshuuZWQtI+lR
mv8QDXLGZnxlKA7ilT8LwhnGYqrAjQT3PJivG6XaIYYxLDhNKevhaAbo4rqfSOmqz/z60JnE0mKT
TTDvGgSHLUlrj0gl496VNwUXIg7Abq0Dw9um2zD69glOWvGokP6alPMImM3U/FODDcdX8EJSwo08
iwOI/H1xrY0ndeHgXGJ6Sv+Q04Z8EQbLy0MvQvAuruLfDz35F2EYKh06iGKNGGXSdhDEVN0ZSI8N
zlj9pSPka8pcnvn/QAH0LTA1ksiVux3neKMvUegxEJYVK0IWj9WjnY3VGMwQN3IA1gK6zm305Cmn
C541Ddxk/CXknskYaEWiQTaFtwoUzO52YQMMIQnNXzOwRD/Hu4S8iiteaD6Zlwn50ydL/ljx1qXz
31/TVaKhlXgvmSnRAnEYz30Rh3DMZpK/mB2XAx8JaxWDmtr/zOS73j2Ag4nDTfiQtug4jK3GM1/N
U+VWYQHxR+13Q7UcjQfNOkm1feO+g01CfYrYjX/VlpcEyQPDLN1hHo33j1OdeTT6R5BYNeFTLOeZ
3o9AxGx9iySuwe5pHpDzsaqMZz823CaSjJUc2N4CIBq+zjW2Jq4caCDcOsGDX1wEwEpva3LEshDD
0ff7ywJhUgTUObSoCGC/C+2NSwo4V/MTmw2LBAZaAiK9gmpoE4ecKs9psUuNr052ZXwc00ebfGDS
rJwCGQEjl2nVVpbcuAU+omaW0U4g+7awmxp8t4jl601tAZmiTt7yl9JYjzxnq+zJChKIKPXjEwoH
TmGT8vrM5VZ7CIaP3Xo563Lr9QuolgCwPy0v3KPIjwRE0lCd0hmZw0cE+QTcFBy2Ul2z4eSLZNx0
6U42MB8xQDmIOlXkAN+Sqzl3mXuSlx6nBHEdwP/h7gqDddTsa3ATyGFwB1P/48sEYaFbfKiwu9A6
4RNjdQqbjo9WH1dsR+s3pDOkDPOCZk/fOIOzjOw9ZiKbPzNWt8GKbzxYUlbUuz7amwwVK4fX0CZE
lltK/SWhXIGL6bmsLMBo4f/MxAP50Fq6xhXq+es9ZKIzrxFzfwGrk8iyG4gbuBgIJn+1soTcYa7h
xke2Z8knHlIq5YXV1bhh96W8j4wVohsBFyJZFr6VURNUP/nCoP7QyPFERrFNNnYIYgNiJaMvNrys
dj3pCR7mhLCUFGt0iMByG8xmdhS9YE0ixMavgE9QeMC5oTzyUTFm/JCFNYhzGHsDsCu++bTrcybT
DyVQXW6V8VAbJ8E8VzN1kPHuvSSTeC8cEPXBsUTazglEinfJk146enbGJKvzp7lW8MrocPOQvWx4
X9GOUq4v1GSjmK9CeucLVFtmw5LG35Nn/SOf5evPqDj4xwoIHWeS7SRtx5i4yI/auDJ/YV7s/xn0
iAepWorxh4ZkeHwhrozv8DTcYbGrh10EcBGz0lkXzr2Fv09BUwr1SHHDP820xuEXpG7YoPJZazkM
EEsS1hIgBp6ldnYBMohDARrYMIOHgDXa5iqoH0j9FsGT0jN4qewzdWz1lyi+RRLzih0zKO3CI8tJ
8cuLe2cc9BEwkFD+Ns2VQ2eBsMW7DbO49TJWl1g6l9IZKYEIHMyw08ZmXKrLiAVxHW30xSYHLNbt
xWAXpISN7Bf6nOzGQHydlOdeOnezRu9YU9xeUvksl9jXEffsGzJn0GuvWoyK/dlHp9av+QfCgjbc
tfJRo96xKlRNOq53tyxcfZhdijhtCt/VYQwRsMPWwfHYt7w8AoAl8KzvOl0BJg2CnmDDljhY8sPO
ikh/ZP62nNPG79h+IrK1PjBDURugakRgbk3NqS1fhB/oFn8l+VD6miydj1x3U6bPuosBynz/NbZp
VK242PPZAiUqjqYsfQYYyLFxSiIRXRvaxHl5NUzu/Nnxpv0hLliGSpOtyHdt2BGFG5yBC6gnOnRL
d8g/VYbBkEQQKhWPsQTvew0ibRMvg+5StjTOKwC7tcTVeISDjKUPrssOtkrDdrffY9rJ5J0SzSGl
aF2Um+4kD3/kjNzhuQfhkkN+uSeqpU82FLoIcxzLDyIot0X5h+XhaH5p4ofCfGWmAfYBqcEMOzeS
vylojmg/ln62SupzmF9gHy9YeCfP4TEWtocrLnfU3OlK7hlSYdxfcrYogv69jKidENIYF33AI0CE
0/wRYpbS+uVwALiB2jMhaO3oL05Gd1aQ5XjbKqXgxV5P6jG167EEBeftGRjUsAG3amEXgy34M/W6
ZI5cuvJLWJxJ7hZf+FkXQOE20S2XOboBOx1lJsmoWzunzaEe7YboTv+uKM51cV6cWaj2sAM8DrFt
xmw5s1Unl+hYdrjCx4D53pVJArf9oLTYOFeL0KJOpXXkSz+NjqetSHvoVerZw28aZYylfhcPjgxp
p2RgjfHMyRAmLeW/FPavrlmVCxz39yw7FNlG8maTAJXgONgLdamXbsyI5UEwV7xtFltaDzmY9aEq
jDoUpr4jvVAUJPUtkoFxnYDfbHLvSfZmMe2n9NCl6FmRzh+CxcHoZiEBa758RfM57ptxH8drJi4f
Hl41cSWGl0m+VtrDW7B5WgXpXfPuDf2mak98krnDtlNTnbp3KEIHlpwts7U/Y/CH+s9BgyBEd1qW
sjsUyeHq97aJ50l1+FdD5hDwyT4ZvRnqa/XMz0OINcR3X72lD0lFkrDklctr4kHjmCyPg6TNcgd9
2Cv4QFmlwn8er0zEoer8ujrUO/PklG5CXw3iBZoSglLCDVcAhNkkDnG2ioft3zJaz3NcW2vOan0y
62NNcgSlLu+zuPaJK16E80ldK9/fBaHTgNX0Y1hcDOUKJkEi4Zrds7I1ulUKsDhyy+/MuGXV16J8
o6vhTlNXAUP2mRmNlnin77r0PhnL6sbEcihdA+nu4iR0Z3m4ROkluTHHNliH37WXnxxrugKn1Y56
dCpRMjBeMjgfrTK9fVCVLmaxTCv9D1Pntdw21nXbJ0IVcrhFYAQzJUq6QUmWjZwzn/4fkLq+c6pc
3Wq3LZEgsPfaa8055iE598pFDy+KxJDkJAtHwRbs9oixL1TWBp5uHkpjVRSYjJZIivtHiMeqPqnC
UWppN1otQUJ79Mxh499JIqUHhWAnOhwWNRbZCy6xYpawSpgjUYt8HrgIz3PvkQOzIjppzL2u9WZS
xMkhw3fjqepKZ3tN/CeDTgLmRhcvDpWpjpHIG8HeAuykaiE3eU9Lkwy90LpJyjc5PlT4jRtFrq69
DYojF3v0owZBSTscnsaW/iWJiLFMUjJJF0wp7ZYerGPWaEgkfBs5RSSZXl8oRSbIAfrCIlHoQUz7
boKPuJFgdYGIqo4HxdxqVJGUsda2uCO9hGrCpAz/5lZZypy3IkfP9SbMj8nl0XAOhIWUf40/Wn23
CIpCi1h0u98XYpLLW7K27WuEv802t3Xr1tX3VIHofpdN6JIEWlBguR/ItDAWj94B1VPHDskfCm6i
M7iD+1x1ycdgfU7an7D8W78awYFAvrflE/7T8Yt8TOONCadrGm9N/7aSnQmgTechjzLFE11XpxaO
Yn0c40M9+A229HurXQrhYuV3EnLUp6czlBVerPaeapepOa2CdY5Le3qhRVG1FwUJfOw9/Y9gdgYs
yFwQ2Y8UP6N1HB1M4dwFJ4OMlouBLhzR0YZ8w7DwnsGnKoHQRHXL9BXpVLX94IDOiSN3C/0PKUso
Fb2UxrJbpa2jl8defyvlHZ1nPYEBuS9Sn5Sfu4iklXtJzm6IraJz1Byy5tA0mOoPhwNmVbm/fmAa
V1879VWeXtC4Hp6uAAfaRRqmOqJTpC8fbi5uJRNgBJDzLfG4OLd1cfvkE111sssV6r+0+NOyD43x
R+y/lJW0aqPDiKeDDnhPPPueeya/pcaeuBPCIFH2EjyC+L+Wtj3ubHgGjvp0ZGUnMDel700r5VI0
p8k8lPn5JNnxfFh9pQboV0czDjPSY2s1hhj/ztsvazwW0zmvr0V+L1Ys0Y2+/t8SLY/LEl2GW6Xc
XONwG5VbU+D8uJGFjQTeCQmXgud2/5eW+BIRpW6RTsg48AiNKrbtsHRq8Lrh4lYhwXz9Kk1p0+oF
1fV7DD8METPn7s1z/yv4ff4IfuN5kdssLXV1y0xG+3ia71qFx+NFd8kfoUscrTjrcpiWf2AqnEXp
7VJ1xHuaQX9keq8KYX+HvKMFuWZG3SZ27ujmK6xv9Ty2P2qK0T+HHm61hGSG+hEmr1LgYK+J6YYP
W5NTsmfCkOq3hvf3L9qi7iSB6vnRndlbSTn9tcvhkiinswDx4GFckQPFQBxILJE36jdaDUvhgEUW
yXYBrGyXtp8FFehHGWV4iJtGp9n8HVFu/whInsQx4T42yDhf4pr+DDaC9rY/aOOCaVn/lRN7HUGt
vNfKLS6u4nChWvFiwHvFRt/Oo02Xkc59zJ+kcd0fMmx1xh3G7e1qEyA1jncjIbXpKjh0utnG9J1Q
7gxibhV2vP9kW4PBoctbZC1hcbWR92fIWF+1HyH/E9oIswrNR9pHYJdmXhCCzesVRM/xbzf+Tca/
+ACGTbijF1gtWcwnnfFGsuZXD4YWcYtTo1D7bPOvxH0COfmupu9u/pOIX1BnENQ4k003iFFLNJOF
uRh8aqYT8T6edpYT7iLpa0IYvBhI6B9y83HnYSAhl+pXnZfUi4iYhggSnF+3Jz0hrIDTFRFu9M68
I7Re1fIliI80VNhje3LlCfou/DjeM+SQjlDhbQ0ZA9CEYrm3yLHif6ErlDvUgguyBT7p761Gv462
ilE5oLlDotuIp0hIU3yBc4LZzLrM7C2rp3D2gFHoe5xnEjlv+n50wftzrL203ZvYvVXhW/x8BLYm
HQTpUMQkvPo7YhVhUqk+X4fPfTvQPKGpgNpnUyIO9I2JOGMIT+dq5vRyDdqbpd4A4q7M559w/pan
by3824s2EceXP4zhsqsevuJfobrz/tICm5lQgrfYGuLuD1OAzD6ruIU1INhrej2MtGlr0qjEvNS6
j7/luIP2ivJKzE+WdUZpFLDAo0yEB8RU1Xjh7AzrxcRMjTHip7XedzvdphN3nbWr1V2F7Cb9K5R3
yXhL+7d6ebuRfKjig6wSyriv1OX9mdbGiLadM5lY+lFZ3TXhtby19e7WYZR5PKf3ov4U0j/Vmv/W
T4NxjuaLKV7lxzO8je1tlhy5ZDB0i9SbSJdZuDbFtYehsmCZv62taVxkTD7mCm/HeByys55fROvS
oMveDpSg47aKdiqp7iPxDFsr3IG4S0jh5d/5KtZPiXGuyAS2FSeKD73q8x42n4rDbECs38uzumps
CKdr713WvnlgxK33HkrnCO2uiKrhpK66yfVI4wovUn22aifIP1I6gtG64VtWNXKhg4i7MSMFcS/k
i5YqxFNop4NT2RXTIOKMznF9SqWjh2U+Wy4c5mMtX66dbm3aejN9AJktvNBhenQ0bbpNA+ftHyyp
LixY0kxBMUoo0f++6Uw/bi/hEQGD3m1RtzylRd0CaSj3O0dysLbh/md8S3V3Cp3lPSrm26i9NjYU
hAdArTB7Sdt7v42tzdwt0QwF+spojWIpnVYKMmx7J/Jt8d8wNpyWdJkuXqCFZb+/7br1rV4h+Gqb
XeOQWP4CjVsGm0OI0F6O/Lg83DiLck+Mol+PRMeenn9zV5oOAzRMj6ZGv6+co9wDcdymHZqhTSNt
knyDaiqDpLYt+00E9cJmKPwj1slol591CcH0vcpeycqpizdFfCMrJyZzGk0Vhsw7J8xEuPaEJ6SX
UTkZbtjZiSO4VnKcSLIZDoMBMcKHWAqNFPWO6cHS1gwPBpw1XMjyjFfg4wiqt6dkrxusybj4doh0
QAsV5Sp+ukG0uoSuwtFe2ZpHyfA4LsMh/Tnub5YfpUtetv7sozWG3IauTM5lfHarYwIx0UmjozCQ
+4gZ7Bi+BTiL58vYETR7j9UXJX0dmAQB8uI8jH5WcyxEDBM7ZbnLp8qW1TNTadwVJYO555cCEbEj
TxzX9fzGSBrpoXrQc1/cyiyG/St9YrhV7LIZffARVRVVOu1BuojAaoeFxSDGxyGBlH8Vq/SwwNsQ
60heGfxjm2df098r0Y5W5EeyZOuc3UtXWPoQHnt+hZYyPiGv7uKVBk2H2B2GMNMuV/mW9yC/zjET
jB9biHJd5Xxrv2Sr+xkoA++NjEuH9xJI2CaW9syssy/ByeIFmJA9onil1h+M3XmfQfQKuHRkALSi
xYVqlNENWsVhr94WSfKwxb6tXCs2w+phHJ8/DFR5GyZIiU8zFmGwZAUAoINMwFBuW/mZieZ0UWix
bWBLtD9TTRpquJ61xs+eRLshqPdaLpPLVAVyqCKu6fapd2b6JoIC7ZZld2ZwyQljZdmfOPGG6MPY
0tjM2Nsgyg6YM9flj+CcSXplrRTuy/QeMV/9FJsPhtPxE0ge1wgpKsLQNj4u6u/CT8cdcS1wk8+6
K0JCUYjnWfNCn2syAhf10+gH/aZGByM/gvfZes1kImkcE3MOZKnUi3UnnDBBU7gsm6zJjFL8koHi
AtF8F+obozfzzEeWYAnVd4O2iPkVEn2omaSS9eVH0A8QpjvjLMKpX2Mkyy76eMmyi3mG0pDBulgH
Kvr0Y9YfJ+BJB4b+5+Er6Y/tcCiHQ234mP/5SGEBoOU6MwhpIQVFp1g5ju9E7hzmeT2SnAeUzcdL
P70/1c/CZDdfS/V7d6cwHnUbK8vzMaC/f54w9jXm1yzvhG4XIb9nueh3arZrfvQhxAYWt54RQLrN
ArsBvCPb+roGPfCPQ0DZ/HmaX2MV2yLV9cdT+Mwnl5+Qmq7UvxnPRz+/kC443J85LY9DonHKXw1Y
rIOFAUr03JuLkyUSz1XkVkhhxHNpH8gXxjw4kcJQnlbQPD/hIC1x04T/jfqephkO0PQDSumvf6YJ
iZfwOYs0qR/2vshobHFXwww1s91qsSqyx5BaWJ3m+kirikbbEg5b22gO74ZxrbqLbEFu8XSCmnbP
CGqZj9NAE/D+ksc6GRgmj1J6QmKQnrUBHt2lnS75dAlRoo8XccTUOarHTjssXorskGKRlfaEVGIQ
Sx0zg81ygtaPfEGXgbP5jcCEBcFJhDVofCT6m0+78sBMoq4P0q5uXB/HKa11xgfg2xlRVPr+6TC9
McPPiGExMbI1vPnLmiY9HdyJVBMmDnArvnPt284jBLlne6Fch5hYQVNyAGeSkj46FJ20n0k/5CAK
dedLcgiuYcBHw74ilhEwBz/UpmBjZsIDq56szwL8GFWRNHkRmIcPfN1QfHliK4cBGi6DlimU0tpN
RmbqQZpOJjkF4bWTLoxFaKYzlLGk9+f8UdhQWz9BgBDMGftMbhm+IQio253xEdNsv5Ttjvgo6v2l
uo+WuSGzQOZ02G7xxDI5Q7pK4UW6EkMYKIBcn7i+wJ6IYeok/1WoIejQ6JiiY293iDnG6sJUAo1t
64mnAXC+Tc2PtgidUPVjH0mXueKy0gF3o15jQqC41LRQT+YTOvgEA+EI728/08PfjTG6Ri1+yOT5
aHaAKKz1e2Y17XWZsUgu1rgIZwhcM1V+XSKNmCroNxO6Y/OVYdzapo2LJ9BsdzLWV/JT6j8MQ5l6
wxQY8sUaPzSgKV3lwikFBQXsjpFNhHKOdTlbE7IA9rD/g7CGMhRVy/PIRBWayrCr3+hS5XxrfZNS
Yc4rk8Syn2mZ0Pqo1ZNinYpnmWIbFHt40GCY3DCD8PkQucL9x2wKU0yo+CjDzRpv56JplxW/hiPl
MjhkuIWRBbhz45JHxPDODOh8O1ntwEq1YET+JEqQPEM2gkJsEXQb/pK4VTRkFW7KOLHzE0QtEFVG
7VvXviPcV8o9ML9q60teqc3BbA4aWQ4ZurZ9zRsKtrKFHdkG+D0qC/C7qleDskqydfVcC9GGqYH6
0lH/kiXIb2C3V/Yl0QaVj/qj8vXZbzAzPiqTfAhUg7ZZeTlcFYFEUkKmkebsnzBzfuCAA2CGyh/x
7wv78UtWoQGezPiUqWCk3F528uermWCc+yjlr5qg4PQ4aMdKO2baMdWQFNs4LlIniW9I8Z3fGl2J
d8COwsg3n342HWKDhpUXt+vAuoAmhTBumEhODipSuvTYaLi0jmJyMlj0AWxJXgRxdqtpbnftoyNh
AUjbKRTBRG4mjubjqlMgdq6LJ1U+nUGo35tm3ayV1JMxYPtBDt5ae7JZY0Fm/doV6B5TujzoO8mZ
2LTBWvpUIKuH5zk6muMR2RS2D4ZXUXjgFlUrinf6jg6KpFCJbfgEJC1pNskCaCN+zelL6IQGoO3w
xBf6POQB0/XFl/+kw9escDYw1NW4EZiaydTSFEO7ngJbRkKyy2KnM1yR03/5t9x2Ndbrk9X8ya2v
CtmqIxVeu8D3sVDv5fRFb+5VcTOT62S6v6MJir1WR8Lv6ipz1bOCU0/Zcwissu3MWfR9KG4ivR1a
cg2Uj6PDcIpfmAQs+FegHdCROKaLxKgpSWVWsjf9vR9QMd4R49GOwcyC0QTPnYRgekJChGGA6kf/
yXmhQEGJFAHpR96BKjxfax+4RNb0E5PNev6urWujX8TkKzNXqBrpEUyV1w+eHMBYdiqpdIzjFI+2
pR5MDDwINI5jcsRdzDm+/DnHI7O5qiO8Ajo+tGuuwyb9S3mhS6unifLZxX+1mbnKhOIRsqsvMb+B
ThXtCkSptX/QL2fiEaknLuo6W1zUzd3q3zrtNcbVqV3Lp8M+D4PEWsaxS4/OUPxI9dnqrfSle97C
juZkG7410nly9dw117/GbK1d1KODr6wEGrH9kubbSluU083gPLtNnG9KBjdej2LcWNGAVpnXhM58
VF/QRik4CJJFLNUGfmQehMqtcQWQSZOy+fta6NekJ2DyGg/lZJvR33g3RpCM3hTShKx7AnyLLqO2
FdRtJXvwAKT2VlUu6Is+xQF1FLQD1ZI6eGnp8FEym/hbaLRUjn2yRhAFslduXqrkPag+xepzzr/C
1CWmJ07PZnIeoI6hdb7rHIPdRF8mE/nfpwja3kfTeq2R+UJXuNMdovQrx83C/YjfG+CwzzfkOEpA
R6ZQT0N6ofRj7mEKWypmPGCcBqTq1vYX8cauhkm7QpLJlPKHOoso7rcpR9wKAhQwOvPiAREgdNyQ
BRICJ6B2RTtDDgaBTfIWfaNuHqYlZdBDa8LgAsiw9oFyBPQEqcfVgXUY5r85o/amzrkgN2xmOnSL
8LWBgcTWQLZ04NFibPxKYIV3zOgl3rKdsCs/dRdNokRiibAcYGIMFIobz2cQXyF4LJigL8hxiKNC
/YR4RSa1DGaw8YL2oPmBcqA5STjKkc8Ac7FnEImslPh5zqLe2DP3WIby6iIQ4BXDWyMQjy0R0L+G
DzpyxBt9o1RyGaWDTwatBsSDBEVkL/DV/OSfMC7vlJ9K+J9y6EQovx4Kn57j/VUYAaHvxTO+l3Fc
8HF45ux0PUz+XyU9JNNC24ZgExULBgvBKMgymbwx5knY4KECGx5KUFkn4YjG18Ucbhl5QYQOwm7Q
jRcdCOAOAVkkL4IarbsOnpI+ZAU6/JpQNohHvfwKXMyHE4JojV2X7dEqFoovO2GPRWSvLdUbJF9S
87Kf1Dz6BulMiPGe1sWCMArfxqXjoyPYHMkOImpo0c5wXfkwdQhMyKS4l6bF1v+LTZLTFXUQn0Dz
ldSPuXwBFqD2F9q+d2hp4WEmd5e+JZpRW4crig6QHGJ1nTvdBgHzr6V4UNczcbSM3H6al0l9C2n6
vhPmGApowTyUesLT7h5Nse02U72GFISfuJr8BI47+mLJAwAzFhik91qxq5cgHXeJWfV/PwSOVKO+
QRSUUSRBAvqRhJB6ZagrfAujm5TLaYvjF63fyqKqdn+hUKWV2UP5Gr0ikso9hB79H2xscdBhgFn/
Sm1+dQsoh36rDb3FgfHQhAefCJN3IGesz+DmwONi2cpim8New23aMOWmAbcJ0XSsF53HW1e9JumD
QoaAQHhyZF4SzYgrjzCx+b+TaxnsUG5pzwOqjnIm3t6XcSHUB7Hmd/atm7aY6R20jWD+EG/9Yv5+
aykwfzVGu4uO3KhxyQbExkmzlVkkBwHUdZw3O47Ds9NMp8rDfpmlPyGl7dWr/qE3QeqFRudJ4YjN
80mxdkKwhSmcRm5nvnMKzy2mtji95I3AG8LxiYNwpd5JtQZj3i6HWlxmE/xU9QqGhReXLUUpMhgA
VnroAqj+pd94U7rD7g2lgtQNrTwDwiO8S71Z8QOtJRIlxEeonp7SJdauwLkQiAzaCpIX36FCU9vY
PAJa8Bj+aUQSOhRllLQ77le0NpwX+IGggGA/IQhCrRTcMEeTM4qmCVRiugmajQYM5LnRjU0kbqAZ
2PR955++b0uYZsU4hxzGTQkygiyzDZ8V9WVG6B1nlGkf3pfER/NlGt1Rc6vQnytfNn3G4crsJ/li
TejKjaHvgmmnT0s7HyE/7XwMq2zzKdbm1y6+c0YjBolzTAKotFuveTSW3nZnLpQ/q/0s4i1LE5Jt
dNgRBtWJaCkX8SLHkoLyh4RDTgjBmeIY9k8inEnRqV4b4cE5LSq8wrYbMAztm537BHNxiy1IQqZV
jYswiuMb74nFohCXsjlvt2W7XTx3FVDEo1AdaXx7Ryug6XYL9KulXOipCsc5PIaa3+Lxe88RIiNZ
BftmHrLx9HzJs9M4kup7qeARIAI7iPqh0Nwp+jvb/4L+qCYkQoGAOtYJzZVjyBfaAUNwdihgxwBk
bvboVsglUsh7M1YTWG0BFxipYJ5oPoj2cCcujuYOmIBJv1p3JCEhcv5pJparmcgjUmzVEDecP2Ci
LHZoanU70+wot4m3hWSO/z8/IhXiTxc4Qdvm1KCD8ajPhvUoX2VMXz8dbV39DDGAPv+Y0zc79vRa
k+uzH5JXcici3MbKTcuvzXAp92ROa/3mFf421N1nfw+0i4GdCAwdxlBHFR2Y3BVWU4wUxvp56vSN
hV3AbyB+y1swNr8xz9IOxrT6X5Q502m3VldEiajsGZxbDVezeROY6cZHyoOC/tD6bIwvCrJQeEzl
e6C/xfB83KfiK/xKfYODfo5xFQT6TuJGJaDy6UbiW9w89PoRj689HgmqanMXYH2u/bQ4hMYhyo5P
jQ7QqcDrCjtT3UThVhA2C2KdSLzPXPkMtI/Ueh9U1zpPxVU2LhnEGuWEEglsezHciUkclW2yLuub
eqzUsyYfZUowSghSBB0YJjzpFwuK8YPTLYi8zhW+Q+3wTICYLyZJJdhYsCPfW3I2EJORJAQ/l8CY
M38iCvFORotJbAt9HmApnfFtNPhWte//v0mMMG05WrS49TJ8N4S0bcZqY4RbvdxaI4rVycaPbXqR
p1T+s/Il029zRrEgGA9BtgSgCGD8aKsAshC/zGCfS06Jl2h4zYa7Vawyul2WO/68duN9VjbSsMFA
mTiXRF7pxVYuthP5WgqC2Y3+E04l0jJ8PLlf1DPSti0d5+gH3K4JW6FfsO0DRT4NwckDed+pLth4
kadDPxCMd5Q1pozOjFyeSJ7hPY3ee/hnvqxsAyeg1cPa0m/NCMqpn6NgAFa9TlSXYK+KDDWunbHa
kGCeBosGrOmpdZGjRWtkawHUHMmrhm0IQkN6QZDWo2WIz1xwAM1xByFjeW0TOOl3Oh1eUN1kevej
D/fYxffa7HUN7QaT7q3FPNBtBDuPIaXAvEV/gHVhGxZbDWsFGfalNyVe3B2ls5xc+uhU07qVjw2V
H+KiHQMF9ms0kpYNZydK0C2vYGwbBYBQzhcewXcp6oEQVYOvYWmHMCnizKYKOAIv4h4B2s9Lc78b
wLzYXuRH3uznq9JfIuufCjOpDBzd4hg5rnMGuTR75RPfVusOT1KLkESdqmUv3RMCL2ADfKp2m+zE
fN/DY0xx3SabNt628Ngkn//UGp5DOL8SPoKDnOzchMq4gCwYrFrE3OieyaciuNYkCzOBDcXIxXHJ
8MHXo+147ENcsnjEXsiIt84uT0PGRk92FuIXHIGoTS07hHHd1JkX/K2gBUc8Ei0sHieGoYpq3jov
8kLRHy8G5hLw0JLxaYSvXEND/ep1NyKtqdE5CvOCXa6UhEttOnXocJhZbmQK//IO5UJB+Rf5QO41
ubWFetOBSzd537iCPGPYj4LfvVlUiiCKQhZLfYbTQa+J/LKdALdsWkUtNAfbfCNQT295Eg187WRi
W04sPkThZRRvpXIuqDp2Ru2rBkfd4xNgjXHGTy+U12JyImx98wLyb40fkD+Kx46b28n0ZcKHKxsm
8iohCEHGK2QbzJ+HA6OeYPJ1FI6TL2IHM/yIdB9rpWVfuvxp4mfj8AUYgXJq8xtzgIKkNi6aerbu
zbD5njiJDPc+cCQm4IEz25p+NrOLKDFwec2C18BEhXR44nuwBaKw7KQG8PRftKyKwZqeOz8Z75B5
N70i3BKfhBMR2s5wAMHDpACQTkaVtsQnCbJGheYM004bLhOZehStW8zjZ2lEpGj/E0JeI6J/d0at
/BqMrybL3rjp5Zf2oZKqZ6IL8HoUFv0734bLYlQvpmGniB6bR8kvpqJO2u8LhSV+SRAbOCtiozSv
RXvmkaR5ZXnTR1DgnTzKKUj0XUODyAThurStWP3Cpz+ZNIsuItqcbXRhzU/VDWv+b2IGL0IwPNiU
1DKGx0rXwGdU1zIGcpfUqCy8CaMzasSiO6V1n9gZVft/757YJVbtPoAkAVcP3e25aPEpAcPgYYjR
rqpnnlhCrkJSh+xXoTtwjXYu0OjqhXFehtbP8PnrVAaTfBuIO9D9QPSQvgabV6OyjQDS3WZI7FjZ
EpyhjcxUVtDkp5MYrcrSjesb6x6FRPglsdowq+g3Ic4ugPU+QRAmwSovZJXBk9MzDFdn6BJYx7d6
vB0g/9NT82KoOvGWLFrtXnoc3C9zzu3iPxH5YrVlKey9CtrwaMO58CVxn6PG0IjR3efQQMiQYuFC
x0mkM8swaWqkbc1rKUcHeHoCTA/JP0ps1qb0QPjACOJx3PGDopNkHoBftT+QO5kFqCDw0Xv29nQW
kQIqLj98k9rfdXeOlCORXrO6F2eUQ27myOkhnvxFx320sEkhAIkQrzkhT/PqSYZew8hUIe24wfaW
bwQ8LZsnAy6kIXzBDk6RP61BHvwGm1TkrnTnqQWH7pFtVebb9FFuyE0kL5LtinWIRGPyRlRGaasB
egCJ5TyzwfJiB33TGFtjWk3GVjK2SugJsMRndGDKN7EU7QyVZiXjg4FyBm6TOwKkP+5KR6xBy7l8
8oRvUivxSfWg84lWYmFmy6iLc15SPBOQ4Ov1vppWxAuMFj2Vm0FbfcXKVFSHsNhX417CxIATBPcO
wdkGW5GNhZJ5/UWLrkK0ILpSIg3iK1qxYC3X3+bOsiXZzRcXPaahAxJG1IVZfUDcpplrbPRTB2zF
SWQ3s17mf4daRId4JD8uhKBSH6zQYyKVE1fkldpKfuJG3GgYXYwNBN7IROlqL+77+Fr3V4V/KpfJ
FcNLJ5wCnA7txhhtFGblvsSSkH0E1XsQ4S85aP+611g8luKRB5/6/yb0V0O5UH9Rlv2jT2xu6miN
DH8WXnrxNsQXgNJM17uLEZ46Jxz2UeCjrQgzdrqzmF9662KV1+jSjF7DJripVebOmwTQksoTAveG
kfDGQvZO4/poJa78vErFdSiuc3rJRXggxBAt2zs0i5oT/pkbhtJDZjzSYkElQ4q0LIkz1Eua/AQk
JBfNlQgYtfZ1gmR9FUGp+FavonqYBLsbHRFIFP6t4EqwRbRqRtsgJzfikTkqwffy1MNe5v57fgt3
BPIT2iAm/Kx8nc2iWte3Wb/I1boGAyF6JCyEX/wYnbWAjLtAcgg9aFaBjPrNLoU3StWn5rhySrV9
5pQwbGlZgrSQPnmeUuWU0YaA/LixvnkSUixlnHMJcCIjjBK/B8OIwXi008k3AV+gk0dNKqH53RAG
F9ZrI16TMJcvBcfecNkvtLkC9vfFRSLBbupODdDbF21+I6ZPrB7ElXBy6OA9Utr0Hq9NQlUWH407
Ma0o8qf82iYOK0tp3MXpqitrZP9ETiy10V2LF5kDqSmjtmTbTDzWrDiiyLz4n1l685UIQTEilxLu
j+5JVDcBH/Cak6T3/NavbGBk1FEW8uOr+FhvAkeu131GUXO3gqtwx0ygqOdJA0B/JNgkMrwZ+iyK
ET6CnnsIhyr6r9Nk7RRr13efqnhpsaLM5xGGEcyRhLYML5xHhaV6xSmZ/DW7kveBtlTZ2Qs3mDYt
vgrkFhZHh+F1Gu4B5rd6Pw0e2gz0QZSRGb4IUuvKl5wPJ/HcAc21irLprBEOdNRnl4+zZj9+utq5
bZ283HS0V1G4IbitXvLkTspTNhBaBFOflp0TMevziTZyixyeR+WRF6N8R4uGbd8JuLDe5+XmuZNl
w5EmG6BW7ccF79azM65fC9VVGXmrhwoWHADbeG+NTBC3HVFs2xRBhkHCw7Kuxf9Y3ynKJgaJ8MyS
jQpbDrFhAynnBPl06tbYwdObjgeMB3Cl0vuhfmSVIV+NelgUHK3eGJ0j4Hxb9eKOTYptoAf/0jlc
T5I+FLNDj7ZEKmpEboYmyhD7iRIqZ15Z/QFrzKFR9uXiGzOt+F4KPj82G29RrzEQpJeP0wm/0iuU
1BnHHt3P+GUuz1WP6+INJtvw0mY2r0bJnMYtML3iYwcuvXuSptpQEAJsZZsMOE9JKN+OjYUCZxuo
u+BvTGsZghVGwYpMzGalezwO1L4N/IRpKcdbHlj5NF6ItBGnhfk48QY658BXywVCXcVfmk68gYI0
PH1AwbPPW2SpOKU98wU9UUKHyEviYwkiF3E5KKPmOu5m85jIfidxjdZ8gU2LuE9GlewDu7IAykN1
DDfkwjEAlkgFGDqgPd1ap2H2WobQyTaAZuZp60kxec68uryrxickHYuQ8xpMC6hCr4ktx4DQJ763
4RUBLHOeg0x5r15nNjlsYjBT1LfJOvf5O6ZLOt75AknZWz8w6RIS643rmjwYx2LlK0ia7JbJZijs
QhLDywUxHUA8dIbshjdRRJvuYaGhTxWwhSXbFCsU5ChzM5ArBS4RFNMP+yv9YX/lwdqS16jXcFGY
+zraF8Ui1TLNXQk7qADkfASCFQT3LHu1tEdOIM9eV7dZtCN4CXGdgcIW94VK3vyacDWn/c1ennwO
fCxPxCq3xWZzUZQjdS2yqnyLN+vd+qEmVRBToNQSCFF5Cs/GsGSmERGNkSgZN1To+I2y5iPP3soH
sc4xxFB6kwLct/+X/haz7qnrgkgyy8Up1cVnkmn6csexcAl/E512z/GQsDby3QgtaZPaTihB1YN0
NqoPloSfQzU9JK3fVp1rkpSnuuwPnPyoBEk9zVjPuEctj2qG4JyKN0Qb4tRLLyKPGcqcoxXveax7
OBUkjHJStwnaFeVPgYpTeYjDq2ncU8gT6geBRxqRlPO1Gy7W/fnO3tV29syID4XONVFuT/LlhksW
nzODPGeaooxDPdJUje9lV6FvVb7EXySGqtOSbv17pK4Mr1FuqfYxcOxXtqX5TluEirdjV3SJ7E0l
r1fX9FksMD11js96eGUFfyXxSVKx7DInFP5EnPQJeebzGO7hfJ2qDzbHQL+zQFG6VRjiha2hk82F
oVpdt6DXfi9O3n+r5eNCWc23M8Y1WXAD+1fsUb2qrD8NajoPgzo26PdUv5DvxOm0n3F+uq5JVNP8
8zBTUbPSEOiKsoOZAjOX4FD4M0zbB6fkeJw4Ea1Iwu2xK7t8WRdHlAylx9lAzRG4ekLIBxO69AiU
6MgCwWGb6tZtqSxAIp7op/GH+H2LVCQRFM1ag+9KQRoNjxzxa07Pl0QyTgODde3e9eFPmpB4TcL2
e4uuhAJzZswQ/J1nV7yq8rYBmgvsNyLpeZ21AAOICCUhA7XyzWh2T2vXCaVjDkBu7mq+N3MIccxI
faGgD7ez9G0if7OAg+1icWGpUaTXISCuHoHzNlmsHap15igOtcuiWoqQXoCNKEgKOnIon9odUNqC
IKYc+BWDpZtS3gGcPhnAjw5SItIQMLswEB/aJZldnb54+7/Hk9Kwifd1R9gm5JeSU5G5XMUBG+JA
06V7JWfqtW4qQttn+TRJNrVyRKxp+UecTjFZKeB0G298Fq6gcM/94ZlY8pRH3ZXgEA/uPC/7kjY8
0n9jk3oD5lUTjPuVfiQksha5KqtsYB7Z6EfobbhnZF+SEYntJVoD3K/qTwEMmhjjhtbtlDcVLnm0
5zCUSrH7RA1bk9O0NKeKeN/yvOsVU8ITCVWZhCiD0aCXcMagI7Iggel/ztOJafpvwmSm33LhnkD2
uqfqSzC9pu2j0h4EGWvqo9bWaDVDZpxHE2PADx2tt/Xx1TrT2qOhVqiPWFv/ntIbierPsxQ7Qlc1
/+Fpl+XPVvv4P6bOa7lxZMuiX4QIePNKTxD0pCTWC6JkCt57fv2spHomJkLRt2+XSiJBIPPkOXuv
TfdORCQy5J2Hkyu6goFLVmXAOLhgj9lpDmfZRUU6ogWiGh/JLKnen8Wdoo2agF1OxAfHlPZnfJsk
FE/2jfrZbilbZguSf/I7lZBcv4fZp1L8pXXI4Cycmc2uKmi7XUR/FVbnnPMZr0DYYI3lc8kmpLrj
WwD+jj5/8KFlV8FFmWa/REgLcmj15mg3HVDU8+rPyJABB4nBkjx7DJb9y2DZkKyxlk0hSvCHFTbH
9klKJCLgjRMAPCzTg2VQ8rH/HlvufCx62AI3I5bf5B7qt1a6FtYFHzu6HVJb0O0MmocG37xMDAq6
S9Gcm37dAciRALAc9GZvUNIcW22P7IOA9M4/Z9mNPSib3ohyUz/pN1vGIjH+c1lqoRshN5mRX+9H
RMaI8NpU/0C3JUYhsfuVJswVXEZuZXMwTZh5S1JSi68OWVN0YLzIakAq0sRz/mfncPTzjxiRYKiN
GO7e2vKh4C9YYoF5w1iF66fB7OyQ1LjhQAY/mrxG/Z8PYEY+BOoeAH/abldEUGf6WVv9GXrkMefq
Emw66ZAqB5hjXe81oOtyZlKuY7s5N/JBM4/5ihu8gmngWZ+45/AQyi7Y6cNUHwzDK22OlycLa82G
vKYg3PbG1qjXTTIrppvFTD8CQuLirDPHfZ7iEyqeDNRXR5gzIjWkuwbN3ZTehL5geOTWH0f7+9xU
tufjztApRmawsIp5Xbq5tNOVXb8Z37EGYZt8bkr5EssXhljRdxN/EXdBswutx0kvOC/Nn9iajlFH
utVxID9RR85wiHqhLkzWGGEc4ot70F2POEWtcQ+VeV6ts/yvFq5MYhHw3eiKPc/zluHHDr4HHMNy
5n8zGG7ZLl8OnMD5RyZTGsPAp33xJhf76SiV8BJArto/cDuc6Hx5GvQZt0gZgohWRrJQb0Y5LlOj
m6FMCKhwgoVJQevgUmJk/Dcw4iXAKUVSZiJFWYY0ZAJijZcF/VSy1xL2+gLWUldS+GkXNQ3m2UeL
vw7qig+GqvhIRRYchu0U+XTsmqzW1hxlm6Z/mOwAMcigFXlCCOAKZE1TtcjzU4zaIY+UtbYf+LEZ
IrIxRjHJqE6+WgLoFTLntuZxB56FFR4lHRoItjprjRwRy0aWB3PNCeZ5Q9KCJzcEbLTApqxr7UxL
hID5lC+yj7KKVq3dbKSfcikPnCjMhZMuTRwZBG6DL6CIRAyEApIXjCrjd6CMZq7pbQ8wAFq6p/JI
tl6JaM7H+DDHCEMunVEcGnKJ4/uvA6Z+ox5y7kO3DoiZUnHrni3WhT8gMWhHNPbGLh/aPGNASNMB
jcL/CqQCbaEo2wrZHOkU2AOjtZKuI97quAm+dHOdRpucfzWEZxv79JNn29iGS0v+qI33M+HTlgkp
xwuYQMmLeu2UnsEoNdtP2Wt2OLl66eLGx8otnaIcr9q2w8i24T+VCR6sgwNyHUTB3774O9RX/+Lo
i9D2Qqj7ARGNy+a5+I2LL/ABtcbJwesUlDMOin18oqf522is8u0/atE6o78rYsky7ZIZTDLGD+CU
vrao5B1B1jDUuMX4Y2ICCR4yQOoegViBcABiNb0oKUgWmReje+2X5itNGRUiK/MIQORvUu8z2i3p
TA0XpEup5mV8Q3eZEGPAIHua/3+XjpO4LTYRor5UkLRQoMjwRu3gGunLKaJsLaJll/7zXXLtZttX
h1LdZz1k7B1toFbZlPnizvob7AzWPHUPJuFZofvYOZUnpcKwUZN54v6q+FToVDqEPuSJb8P4Rht8
wHWH4P0d7ttQgwKZ9T9GcrLMU0s4AxJky+UYD0HVdx5j/1AbRCVfKSAeUhKOsTnHm6Oars3FLDww
+vLCpMN6z4srariSMMzhWM8HWHSI30v6jZuk3Abl1gpdaXI3jGkzhoazGJuIuVVtoWcsicRjgIAg
2jhEC9XEHEBCvZgnTy/9YoFiXT+ka+gDDOzYmpNmxygJy8b2t3WVD2e2XtB1hegoFEJct2hBTC47
WfhheDFdsy6jDVt4s47DbVRu1R0zw3n5p7dO+XlyznF56Woa3fvJXweEeWMSzMXfbdM1f5c3AnZ4
hBa7nSrXt0QOtPrKgfalXWosKsuNUYsmO4AObPJav+/aGUMN/j394UYuxm9/+FbtFQXG73EI74lN
mqxxoo3+O+ijB/UdE8VBk2S8dNOCLFtpZ30XO3cIxEPj2B4PTZftK3PP1IQBYrAQD0h8GGY0Bwr7
HCH2p4PXnfxu5dBr3CjDbepOZXzK9OMQHWvpWxvJiHO1B6135zu8Zw0j9vlvT/j33PVdbWD608Sj
p8TEjBYzQ3lq8TZZcXQfMAKzirHE3XLOL0wIP5kshv2SIWT22Whb2l19tBOBpJgHbXAC885eGdhh
ohNHoJj3Ks/phvdg6GkIcGoL9ZOlndqHAT6Db2vWBb+C+FFKaVTt9DrYLRB4rJRyRiH5fIQBNG2F
KBmGxuwOjAd0IOT5pmt/inieIY97SmtOYgTOhhyCDI981CFj2rR5woSBvBKB4lG3nBTL5tg6F7Cz
tcPxU5xOgndeQpRh/57J7d0yt+CdQHciRUTpqe/lhnpvDheD5nZAC5DYgedDy/6KQGzRy4SYOK67
+MyVo5OmyKs0x1m1jGnjWES8Ay8Ei7W0/K+RoDgKPro8CGcesqA9rpT0rzH08+Azan98ugO2s5vC
I0MPfpmOu1bf08qjw2pkiNQRXQGKjADDLWmJ0hUEAmLcODfGyCJH06swH/E6dy2B6SFQyCVfoIMd
GpGMtzG58ilx5ORCMVQhxGSjc0qE8K8QlL2gLbJg47Oqnc3KmP2N843Mds6VHlhYcbFwoaIdAA1r
Rmil6SnxfhgPeBMN1mqNSNFrEd3T/o4gJdAP1kWprnJ2Ae5A3aweW8ha8hJRnwo2OHgUNobZm2Sc
C/zR2ITIfCPb16ovenHL/4GvyhMk92vIz/nOH4TBk3U3wytK6N+4swCSvrQtxBcqGQmriHI5hOd3
FP5hefX9rwK1ycSOIeJsED6CqIeXPapHoHEoJZEH1sYMt5BQhAUcfl3a7s8tWnrCbShHfVfnLO1W
5maCBZeGc21PWkMUQPlDJqeMl1Io6kFUAslMKFDq+ZOyWGbqj8AW5cQDNzOA4LI7RT8OYjnYYgtN
HMjXRpkhtZxPuK0Q4bU93ZKl3j4IAhsGV2tOKIVOqBH1iCAlr/oyJKharGkzkvHC5gDjLC6+lD9O
e3faU/mJ4UpSN4iJEYNm4VekVsKJ2+p7TLbSCIRyndc7UVLztICcEJ6FW9az211wGomvR23sqQ3t
6I3XSOohPmbYb5OwsdET8meEp9bJBz895AHTv5Fi8jKfMu75bVpeQX1a918wHwJvBV4XvC9lASW+
CC/+FVBUNO5alOZwSk2mNuJIgWyx2iadC3BcAx0DgjxbMGc2ADjbWGE3HGfmYTPHsxDRpkVnn10U
eY4Q0II+J/2Vmp+IjOaBjrNFJOg6ILtPgOaIELHYKGhUsnbhtdIWDq8aK63hfzz1HVR+A5KOVxIC
XvMo4sIAHcICBzh+PBYfKg2ujjKSsAywbD0DMXouY0MgcIdvb9FTYef/eZ5/cXSEH0TKqmTpF/49
Hht/M5wmaWaDsWDaRYe730Z0IoEsFpb3G9JhAAaJbrwhnQeKMlmkHZKTU8D5mGa4eKw/0g8a2MMz
OoIvMXy0BzuD/lHyiZ47k35aFnBG44S6Byg0WE6ZG4vEDBTN015nVjxXShEvL8F4Aa28hhkzhWif
XQfmTTWrkl3OKD7Z+TEA7HlpC5MYyuYRdYyyAiCQN3OV4w+eP9SYL55A6C+EwfAdLftYvRv9W1cm
m9KmyX2ITbfpHqT+9sLTqG2C+ESAcodwg+bZBk9iap1jyD3tgsjIIN71vnA+jgg++g2CUvS0Funs
XMz8fRxZmslnWMfPCwLUInqzTOoRcmbkJf5Jm7KKrYVkW7pt+C2C72iPcLRv4VrMZP8SDRuNTDJo
MCU75n8hEvyWH336QJTfEKSBcgIqDPhAq0NatZmltLhf3nRU8kF7tKwZH7Lw5mvkOy14eTUeO2SR
uCGnjlAQzxo8mLm14bLysZB0HdqaqyQzJNJm0eASzBPiTAVjyTsjXAGA1XiJxpIl4ZZaD+TLhu/J
42EUiH7UkzsgCbp6gCZsIUYJuEaD1+5A7+KPr+udlruBv+F07JD9bezSf8+D87yb7OvlWscgat6w
EoUML0oUqgqZYdIW16RWvMvsa9BTE9yrP0UAWYA5uhBULbD9xDSseQ9oxvPuDbQ7jlM4hwkJQqXA
4Z6MYkldzBOuHETUCLNw80wWY0TjFXX0jnRksp0HDuN7i22Kh5OTHN8oS2tjaBegd/HwI5mlmcsy
2G14IHlALI1xpwDD69HJ6OgPYbXedhFZrzuBSyfCYFdGR7GM8er4sFrlr8ruzWjLevm2CM5kxF4L
FxcX9cl5i4RHxGW5y/wNICxE4uEkn7SO7GLjyaED4ZIGqGAryAwIK+zvrrgDDg4hiEUmbVQ+3YcT
HttBJMotTc4pECtZ27hhZbZI5PL6fmplzsp7Vk9VeDfXGg5n9nyfNmZ/ewLJNM9pC3YUDXj4DkBI
0v4YhDW/EAYVnKRhmw0idtMgTNGctxSE0n/ghGj/a6d1DAZfOIcWExG06Ly0BSvEAKEiZlKEJeLQ
0k1bslK3/TdQfmfwzBsLuwxxglOzedYZJQ4e8bmlj3pxrjGhLemLjW4NmBnDYvjWhyuuUwJ2jCaw
LSO8jRTu8CVCabitk/1PcuaV/S+iquDzTi/h+3TS6YT+l/3GWbyKRCiTBv7p2k9ITEipubBcZhx0
Rx2VxzKk2OjaBUcqsP2czhCmsMafqunDku9Sc8rfeWkIYomX4zHnfYUEPbcLwc6IF6V6H+2bA6xu
Y+gC8cmfG9yq9pvybFkKOvoNJ9ZcPTCWiMzHGtMOh/w73C2rusbWWeFpfo/RkL5HWCwqcCsgVqkv
3IwUodigvXScTcE17d2iPmCiqSl+1kmwh58PCiiZlkbjJm/J20eG5tgHI8bAb6dnS5Doir9X5X1W
HmKJBsChUBhn73Ha+3eN0/HzOvWX0l8/sZMpx6ZGW+npSz/c6pGrIcEJsTBRIyE1Otgca5bO+JY2
dC7fleyjgFXI8cryFJ1MrD+QtGoJzYlo5BD8w+L+ZEsHt77L7kOKF4WT7baGCfUKI+wtVyzh7Y4l
/EkwEsOIF5kDLAx0riYU8d2gfMs7nlFaObF6Z+3m61lBWDxjuq4TgJwrmKR0e3jyX9mDkFXtaP0b
roWcnNIDoBXPPFRXpcYqQbSHeXol8gisDNmByrJhzmyeW8bh/dIp12RMOEA/hjVbYafNlOKd7Cho
3jZ96jv5RVWwcl7IqZJTIgwtzFbDStZWdUPvEqr4ZgT9FmytYusPIguK6D6aWPKlBE8GaIPA2FcC
MWFn2x89XtQELKCJLKAVeIBKgnvR3yLicD/hrg3IErNNHM5CnqdVymHg5RxSx01tbAwkWkhjf0Zi
KzGMYxf04mF1TJ/ESngTzj70Ui+Bd0CzDU/0uO4x772Sz9juys+pPxO5mdNt2hCkhqXfp7p6D35a
e/VMMeKjWJC+uagp1h0eeW24J9EXpgmNETttP4IVKfBSOr5cIwQS04UV1UFxkX60dO5mZUJDE0YM
Q9QR7bJrIDe2JtJe+cRnFW0E/ltAf74j9llChErjEDsZu2h4HEmv1hcdySSvcOaWv4xTpoYqzTMy
PefB/id8XkpClDgrC1HSOv+U8zkeDZyuqGO3/ScPF4AXVivDvgXDTX8ZzCKLeglr9Y6OnyHfWePw
8lCgAjnXF/yU9FN9NEI79mDpNL+h3fnMrmBr7nCDcFv8/gWCntmlnPkQQUdPGU/vGrro3daEsLdO
JQ/DMHZ4nOlVT6tj/xw9MHL2rcRB0iOFxDzAAELcjz45aF5C1s9HNzyy4SFBUOxAMc9GJgREvskf
/EfM7sOtTG6i5ymsWGW2D16JAnyqtoVeUWBuKKqk5YQMhCIKUNtWQawnoewSSGwRLQWuAbUUpU2y
r3Kv57gDk+g8Gzhv91vZRzdKvPu1oOSDV+0sn1Tx83LD8QbCs2kdfekc2teYxnC51ylSV/rVurNs
ck6URO5J1a4xSpNinX1M2qVlccXv6+FLwR9B2VkM74a++uH3EJDCqmp7bH30TGt1w9MYrC1VhISS
uWessfJRasKCyhmfsmqMVPoLf6u0h9AAtMZZZhlr4kYNgm8avC2nBGsJrW7NwQigsiQvZ8EP5Rpv
mlKHEovvAEPP9mrlLmVB2J5kihJ5x9POh9gwgqKHixvmudZg/QMGZlJPIKBKU33JbdGr3MgAVh0I
ux1ahzXtfWxGAL01cwFLW7+OtKjXeB3ZmYSNDdUlOoh77osSe+o3ssIA8ZhHR5DSbHxUXiK4C9gH
QnJ2u2LRZRcwzRkyvXzFiICYVI5z8lGyrkzryczD6taGpAKedXapVaYvuXYjPwWrCs8ftT2HCbk7
8y7gRPXmjQNB4J1o/NHFxZpGmkOdidw4/Bk6dlfka/kx0S/Nh/Inxrcqr8d4A4Ec30VP0PMr6/k5
h2ocARtIZ5BuLXEZMdWU7YHSEboTBQLrI5vZMm04aJ2i+CAxaS5WurQlbSf+zHLPamZ8Wv7gcv1J
VwQjYuGHYhq8Ct8ppDQgi/2ieRSRZ+VvsM0jnJBoqqQVlKCOqiZYYgDK0nXVbfCWhPBrIxG2Djd6
yo/IIHD+4DjL1XMVopLlZIvPmyN79wiJWg4Fgglm3s0OD8MJTFEqhpizjBfUC1s+FzhH+EyVGmZ4
t92x+sTW1ln3ZgE5PcJXVMxYoqYD+dy4oRrA58otlE5ZshiSQzSy0CyJLPnMkq8VqOEtXEiCCIEG
6VfjhdngcQVVUtfX/HmZXfrdTHTqgW8YLY6SA/cwgW2B5dkyjOqdeesiFlTGB+dAParZIZwfp2wT
TBtnJwYxoTfm+xaLdH8o+qOZkFp0ysbZFP4Mwb/AWEjTlzJ9QdJEVsVlG24G6XMz/fX7L9t0InFk
fBEaivPz6d1uhro0Qez3R8c48qN081TN05WfEGJ8gI4VPYrh8eS8Ckd9jcQJKKO6ShDglp5dYIwU
u7vKgkgvNd4Jt+4x4C21gGiBrp+pxlgkWVLxyXErf6Hn2QEGXa9ZeQbuA8YsuMnOPAMMVngGxYm1
W37x9CYcNBj9K1dVO0VzVgkO5dwugSTCSmRHQAg8Tpl2u6fQ030YD+wlFLFj7UXOvviglPfsGwcH
FZ1/tjFErGa70oHfdRXgdUI9atRED+gtLbx8xB44kjB8w7lMyPHbBqpIfujKm9RcZgSksy+tgvIW
9/fh45cD8ESJlO/ymVdOS6xiZP3CCCZNAsgEtisskZSsnLyDC48Z3QR68BzMnzXhI0twX5hYa9yh
sSvlpyi82PolTq/5LJqDs8zoj9ZegzjH2XN7Y6VLnes7RBFGzluGJu/rrrihGV7DD+OnsUpX22k6
TcGlZ9BfnsEijOF8eWLhjf/hZnO6u/fDxWV9JSc5WgcouF5mN5RBDF2ASY8E3lFM/vXGuRn/0Ylb
sgGznwr5BGjZEaBlhrZmdKEBor+NTFzSu/y8Ov1lIlx5EapQTzfx7C5x25ei+y3b8JfIoR2RPgsy
lp0JMtYvVixIb9IC3m1ZXBpb8G7/BTBtdkg2A5gCzS5/pY8NhYt8pNrRGY0X1oLp80FtD1K3jxn4
OQt8MZhX0J3eFmSgZh8ah12qz+GtgevlNpt5+BPvYSUlKNLj2yJnaCFwyMroAjSA4JXh0owXyDcx
kQQ03OlceYW/2+FSi3eyKb7RLly9cFVti2QU1QstWQBs17I/qyhCsaog4vGbEyIoNJgvCTS6HP/v
YkLbgqtsn5uMTS8m6dj2mUk6Q52sviJPLBBjtycC7OEiQeFjzkdem7zKYEOuEN5p+EBJdICRIJ9r
/WJdLWyWWFzVN/Oszex0Cabd4FRErODci1V3WrE2Q3XvvvwC5z9NNsCcHmmN9KYk7JnjrsdOC4kU
DgwMuXXSbJ/PP732MAk3Dj4M6hVZRC+OJM0yyNS9v4T8YOUFn58/Nx4CMKy13Nu/Pmnnuc2Td4x6
tLrI+2ym9zT4GFNgu2/GeM+bmQkjZ7pn8nVqz5zAPUMRqC4t2mTQxKA6zOGGhfm6txZKsNdkuMZ7
ifOKtC/qfVfvlXDPou3fw023aIqHWjym8G9ffxk1kSGfavQXX4eseROzKQbqghuiju+4WRXpHTDC
0q9Abt0REQQIYP45wdmSBd5MDQ597xk2Ply3lF2nmknjvsHVkfKInMt5o99L6Y3Fd63OPHaSATe4
x+1P3DiHM6If43Cvf4D4aMP9GO59zYvxIEUzTJgQGzpSasuTUp5Mvl1iL50TaTkibSDYyuCpdokg
pGPGVG70r0l9k/yraV74CclJKg+55uIMw9XcgvOYwCXPuuZchryGY1pjM/T0567Wd7nvKfcxZQTj
zesmWrLmMB6V8KmjdMPNCaHtLtt3275PrVtDHJVwhTPuo1P8V9V/6vLHqr6z4JOPyHhdE21cSE9C
kaCykQo5oFb4dpQtH1fSbfi4nHFjjFuFUBgbqBo+NNjVBjkNwzYxtsxB69A1YWmGbokPhh5diXDT
VQI3Ip0FReqPnX4wfqr/GNFbOscnx1Or5Z7k4RMD+dML32QMOCJeVzqRTmiMyT3rScehNeKjcLCW
pfMPV0FI+yId5nw5PPTPB+6uZwz/keQpOvucxsgozQVOnOEYT5VZvjOR6UaPb8J0B/i7os2VVUIO
zcwmVVboliGz00qCp48e4NJmpJDNeZodToTIWOyVzO/JLti+mupaoJDLKf42+gX9IGMKVLc96YMC
ayP8WD6NazIUia0CWTFdGAIxPqp2sSUtJIef8RlaNSHdNFbcavd8/DowtJRVp2WKMbdeJjq6iwzE
mJ/YSwR3E1OEb+uGzFdDs4rCFIS9kIQzgSqBc+FpYTQkVJzLNvsetIvxB/e2bx3j/CD6vMGSRd+y
3yvH7U1MVG/S80x7nZ52PdFRxlUysCbgsdvUrGJ04ir1Pbdm5oJMLusJm5LyU2TeElK4Q8gj2v2g
0+iLcmBR4H1Ml0o/QTIzmlM9Lei6W/Yt+pFZqV+HRg5LAded4zdVJwgObHiDBxyhyI7kf7QTWso1
+ziWa3odtTyniUIMYtAcadDgH+ZPS3n9PBNmnw1015NFVYtlqPso6g0Gat8k+0EUpYCaCsjskJGJ
JVXdylNejIEIbSnyF/9ALqwp7aV1k/2pzRWZZCsYTEZJPbzQM4FWqNgV7SsEjkkQFUBAkfAA8keq
vgZ7yzNLqgY+dJJeg1dyqEWsxrcib4JWxLkiTSLOFWnS9GK/2yvfWI7hWa+OkAn7i2xg04U2GBT7
Kj2O6cmHch1CCrlK+vXfjFMUTYhWiPH2DdDY7o2WJOg7ImroH3O2hNhasOeB9oCsRswlrVRTOw1M
1paOsxRqDkZJtQjoAqhAS4w5CyU4dNJLyZhSWnMOhfVK+xCRke/1/ANbMS6CfmfKb78hMc1Xrtz8
ikBkym4D7RxHFbOjVNoQn1XWDH5d/SUb+D+aVDwh7CGyY4sIFH7RkpxOgsU46HHuyDjYSdSFdMr4
CWAKEBtoYLXJQex341mVzpCEQXwcR23/PJyC9TS4MR3QStyVW9OL8NdTzOgfOVJuMFiNxzbdgqg6
phOhSTiPRKQHDngLffj43pofTObyQj/40SfzsKmyZxoPseE2j5bJDY6EZjZmM+IcSBIjqkzGuLBX
JM/5Q/WZGhYdRHtF17JJP6NahOrRGw+kC3ha0H8TvVv+Lq0exnjvGaY8TjvRm1ReZfyL5OBCneIo
uuC6huGrsoOCzrCFrJwJdxBTtWlDrhKPIf9X49JyJO5TQO0bpICM5SoMQJUAC+uAAEzIHkjbZ5xW
wAU1JKZi66LsXCnNBdjAhK5dfSN2pFskwDRnz+YSEiVnDtcUVVF/D7S3Ml83zH9WnAnJF2mXFemX
4G6id7siHOPNCWbNcNPiG9Maev8dMxtpAzS4LMcZXVgaZhnf4sBLUTeWMyeeymDh2xYfIG+5Lc2b
nl4IRoXeoi2JRuNB+uUh8Kk0r7ASkTpFXEdxyJ6HoUBFiuZh3rq8xRGlL+j4+++pkqQqTpW/DAXf
EoE2cCCqVojHSxWMJTQpUI0024k329novI+WD4LwGOGKDw4t+ZipF1bY5JEwxNbqFwdqxxwQKK7n
7xJaeRSEPlEjB6c4cFJdoonXntvM3lbAz9eJ9sYaQZRIKqKjlVd+Mwp0PKA8061+M6RrkFwG9YRM
Kd0G3MbILlehtUqhQizzFNXF3kZ9Yp+yRUkrFClQJAyJtuXq7S4JvCDwBDBXe7myETCFlIDCXji9
D4AVbM+xPByJyKx77ToxLBJaFcl5GyhZP8fAXbBtjoykaGvS7cSETcOCRx8zoHVGOBFnF8JUHzpe
YmmDaWcgAJe+POcqRUga2EBUBsAWGxSHu3VqH3ssZfpCp9JseIo+Mm07+psgxyK19n+k0POnfa38
jFRs/pqJZqs8AOgU8Z+SEpSlwdnDHAHPoPHGmwtHcbCQLDX09JnGpIWIoOqiHT0U9gK9PhJOVuM7
VjwYJEA0yrES0J3O3Fj0IkRWPbwYxkYpUy8UBi1t+AVJ7BH5x4iFq4Vu3uscE95xCJas9IG14eZn
mVfi90xE6+xZ+3s8HQTdpNk/oC+ccPxyH9PDhh8Tv8fSu3/k6HLluB5yjjOx7AiCj3LOfBdQ18jk
nvZIyXo8V/QP544GLUcHXXusSfGGjCb5CIsv/WcQ2B6SV96ISHe0aejb8pp8jMuvVGrMltafliCa
5Er1NRJIeAu06+Bf5Hg2lmykN+UyOrv2BXdGOtDZR9VEJK2DfCPxLo8ZYsBqc0eFmv6k4NBLr3V6
dZzrVN30V+z20lDdZZ+6/RspMmNw7nllMpOnQ6uC3Ns/BSkigqhOK0qGHrUUVlmA73SbieFDBLGL
KyFJs4b9r9oIegXgtQnfJbhlbr7iwrnLkjBi4aM6m9Y56U5WdMIKNllnCrWM5EeIcH9V809j/on4
pzLHQKTOc/O9HcB5rq99yOT6wA/OjQN+f0cXWAwrFlgMp8MoqB/l6Ni1BxNlh35SjHlTuBWefGw1
BgBUrhNVHaNoTXun+MNph5+WSg57VAEYV7sqXM/uB4OcBan9oXYf4cawP3pEr6YQRbJ0AgAUoOx4
g3aNMChimgTrZPWesMh1byrjSvVAVaOyHuerrL+OFuSzO+NJS74h5+BWpYcnU5FH5gbsElUB2JJc
pgeF/TN2465YAi8UXKN2xmdoNPjGsbPaazoA2lnvFvRpTbrpxzi9kTOiJDd7uPmPPLlBl38Wm9a5
UZQRphILyCUI0uZ/EaQwgJjfB6DnWpAipFp7tPxnZvJZdA9COmiQOUCEPoHGR+qOhxosMG5sf1ej
C4t31QiA2a2ZA6DwQeRN+SZtScLcD8Yp7k40FlXtYC+q/kxhkURQBpDW00yIkNRATHFzYsTocNzG
uUrpi6b9QDccDUesH03/wlSYvVAk0SYobwQrH6Qa0RpMjWkmpQvLPJrWyTbncfs+KB/hsArlBQm/
SB4HjlN7emHFnGvRJzcHYi9dlYE4mlX3RIGD7GyTjRuLmMiAJJq/lrmXuUWTg0UYo5Bsc7ccyu6Q
/PiihKRRf7INUvZOBV8GcQyARd6f1bttzA3K53HWkz8DLgdVDq4zW+Gt8cwjHtpKHI1V4fXBZ0m5
bsdnTCbcMvims82ogk7xsvzwPA4uuUbAGyQYQHsNF9gKO0jwb4qvQ3evF5oaCRhBQdN7VZAkRDo8
BdBOR3PSUNCdJoLTMK7v+xRg6Voyt6AWqiVAB+yFdXgKAC+gxc2E+YsCN37vlEcf/FWbzzqaRc95
PlwrLHTKrcQIFb+3zUelPrTkD5Ed5ExgtCXj2PKPMvjTsxycm4qz4nGQDi3eICIftlqL5nudDjRs
RTgO9DjJZHrPvi4iPYPIjZ6uZblyQhy0ET2eOym55f7DcR42FlbyFlTo9F6SkG3x1RGcNX5LJFhq
13CRxV92/lexH1byAQA5PGbMw0kIjlfpIu52fQAcystx32fiM2f6kCLXwxjDz6fXCSa9vnJHF9rV
mi4oJBr6wZBBTkNP13XLhA2uMgeQEYbQ7URrjp6UY5yp4uhlBeEdKCoP6MT+NZ8xq+A8waxixJuL
nAAescRNtKbY1QlrQAnIMh0tkz4glnutkCkesLFgwQuYcS5Av/HpawQcUK2qW5j9TrQB8wStnsa4
kZ0Gx6Uc6xHdONmpBVNBDDSAMxFWe2raSycTHIWS22vsuYNzz+QxhRAL57P10IdNS/IBIeyaVKxe
0np5uLCc2cSZ3/x4dnNlWoX6T+txNqF+2+dkR3FeCdaEpQT+9VndUmnfQDwiaIWMlYnwuY9puCvO
vUzutnZrM1o8++m5qelkSy5RKwSQTGT3wYNzrgY1HrRZsKJ8vSi/RnXuEPDq36G6SORt8jfuZ229
1YuTUp0teuP1+feeSojNyRGBz7WVT/A9/gL5NJQnme5FeZLYRKm4pIPGdrMtZnX5gGCcw40qsHbs
xhHi+E791ywTh9p30ZRvHwZrKxZSd3KNYGmhLRc+DnOT8rsRcnwl2RJ/U23N6pVR7DP7gIWUNTb4
Z9OGcRhjb0hnT1ioz+VwndymXvGDIJEQyMsbH3ektzn7J3XBdORTSWi5E+XeXvLoQqINfvbnKgr2
EVGIfNGRot/0JXOW5bzA3oBS/fVKhud2SIikdHlC9O+s+PHzf6P+Ixf/cM6rzVcbfCIEIzAG1zxc
hPEaV7e6uinx/bmSrE3zBrK7nCGd1Oy3OHqjXVjnns6UD4PUc2Z857qgBTHj1tZPwNjKLMVddEdn
WOyN8WBjNKYTTBOF2oTmM/M4AIMor4GEUWv5rnOV/VMbXmKQ7LFnqeJt2EBnJ3rmKM1o/x6528yn
MOTb+DwBX0l7TEZ4qvB7s6LBE5hqgBj7hBBKnLgeXARrDf8BogB2NooP7Fr9KpuWATixeDOSrkmP
GpIW+yZUuVOnnmX1bDI8eWJM2RIPlBBb4qbTagKNWJz6bq6Wb2Y4b+kUm9DTLjlJRuYiR1V4hfYT
yfAv1h2ZU8dUu1SkJeHQIUi+djvnBFsGfWqWMfZZyxzuyNED3/ullHuwCll/9/ejM4Nswfc8t5Mo
jAg/Us/Fc4tdK+XNsAhT05Os6RwJHhqsRSedRh4bSDTkhs5YvGnCUjHHhJ5IdP3JQhOy0wBTfbUK
vYk73wOskDK+yY/6mUcoZ2TUeLbEpPRgTSy4a/zHWHaRxD4tZncbP/surXtmfPA5xSTDbKVqGwrC
nLDmCcwDhrOXcBj3b/2iXdWo6ZmrcIAjYhrL9BkiBP8r81b1pcRaOxf+OW5NdqphJxu7EhyzvOch
j58HpqvFT1f8JMW/pPwZqrmheY7mdR1hZKBKdxXty3WXuSGZHeR3VPO+Qff1GNOVDYva3rJOmfiP
VTdR3VjCN+PytPZ0ACV86ru22bK66t+SJn6Bpv+Y/AHU8b9thrnyo2rerIYkl0tfH9FPyd44HNjp
0/zsOAQGXWPzmNAMTG9oCUZ1iXiB5C7zNJknJT336TkgHo4NujsZjFDo8o0e/Ov9EJ9QFmjREWWB
w0eU7MEgNtGOM+X/jdhpZmSRB6y6n0tzXDjs8YWXy7P+U8bW2h6frSAoMiflvJr0m/9h6syWG1XT
JfpERDAJwS0CIQRoHn1D2K4qxCTEIKan74W9LzrOjtPdu6rssoT+4cvMlc/rEwsv0U56AmGXwLHy
OL6Fmsvl+VdQ4VAHNBmMgugx//p1wQ6kNHn614QfOAVyTufvwc0F6bd9rpi0oOIzqPqtPiOOxR+C
q8hlhFGEBjaJrOTmAT39wpwVgCjjcPIuuzY9PtszGMDpPpFA5Ma3RXUAcv4MOb/STQDmExuzAai/
nZFW/BjpViUExLuEYDt19o7ThalGFEerem65U7TTo29L9UQxf2YmT0VOug/djvnGLY0Odb0m111V
gLR9RJuk2PXcH5pD2R8fG5lyUtiHADfl/d0clYAKy2iOVD9lPXSw1CTlEQascO6gRiH7/HaIhjiE
MhzYdmMzWsE/xakX2YmfWXxyn6JjgD6WJLyiCSVsdOMKZHVfEe9Jr316fbNzisFDCkAFbWMNKsZf
naYShXA8QVue9kmmUwZ37LdQUFWNSZ5LvS7fVKc/eIHy9no12ETRHlworWjbnE81yZwHYewXsk8/
b1lNoz4Z99GxpoOR3Hk/iRm5S8xoIrxbySXuj/rrRCEv18J57dPGi+yh02ct7HhJ4mrfw0K5cb/S
yhN8bQZb7pNzMhGoY4pR9Um62MYXRMHCLsOQCiXiyrAsrNb5jaM/Qzag6H19eP3jTvw7LcQhyjWH
+X+V/RNauEfcX3FuuEBRZrds+CCo9NsoT8kww0mBTiUeW744+nKxreExjm6ZrjhUPN0b+5wBCvPG
XqCmx1w+aSyJbKxvyLSLaCOuWy4S05Idp/8t2SO06MTVEjf/fMGCu3GgzPigf6fync0jA02dj9vf
5ODwwkHKwuDkG2R6ThCat3xjDoaFFXAAYR/pLXAuRnwgPdhLu2jF9MqjUIG07llUT+P8MAC+lrZi
tTFEFqw1S9YyH099cy0/lCNrag4C04wvyoszhtWMuyfnDWrqZCp/umlbLtGdCFRzQFL8SqFr4KJ9
AFcIB1dJl/AOyhoVyxcM9rsNNQXRyEu+zV+7Dx1uxyqbr1QnvszwtDP8o72IOdquieyow7u8ThlR
mN1ihmcPS4NxVfuP9kZ1X1JsM1fwSpJOjBW1FQs48AW7wwQbHggz9Ng9QC7IrvhBLINABopbNLpW
buYq9ey4tgg8u90askQYXNQhaPWtkUNoZKtat7GvMkUmC/66GQwKlLCxLpGKxn3J0Y8p4668vqMa
IkDGJWEiz/YE0AFLFNhGbObDxD0I1T1o0zUlnCOl+157qBSdGC1VimriDIDmxFyU+ymznkmXN/3s
DD4QAXlFaeNL//ETYxiYeRJNj0xq8EpALrgw5LYfLvUP5gPhUN/W0jpnn19LBPLYxXRU5O2w0Amo
UQhMxOX2gEatn2/FQL3KNZzd3sOH2H6KsONoiHY5YT1ha5rhR0VxMWqd7Ldl0P0jqE6AhUQ4ryzg
ohgYKqe88ErALxgZ1uL9YYTDsUwMSM6LxqZfFtTjubdHa7bWpZkDwl6Hwfz4qu353L2l/xo++RWF
x6uYBFrt57DwOT+OrsqRDe8ibNRm3clrwhIUd4tk9tfsaaro6qI7pDSI8l9WYoYUtsK1KJIYfjgZ
4HEgOgzAlgmhfvT2cNmNzkxzyh7v04oSyrj/8eOV//nHOyyIXviXAH7Fus9hinmsbXmc5cpklVTT
E8FxUnkFOqn22GRisGqW+RMkos9enkcBh/GIq0G1ms6tMdnMZVBw6Vsqw0Z4bkNOUtP8d0UqMuD+
9jjIzUFvDsbsQJMgL3QGGgPSL3FFfRG+NqoUzCugiv6WY9vzWP+keLNol2ASljaPJii53ppbdfGW
VlI43QQT7kD8kKS6kO/I5i5bwXK3c+mgzY5DdS6FS1Vfk+etE28Jcdf3VgDLxxgyuWCqHPUT12yc
fwduaSa5PAelI95hXU6aDV6NPmLRD1jEKBr5ksuP93DTH5eewd576ninDlQkXqXQpeyFD5MDgg3x
PaPiXNzLxYn5NMXRubGlMsOUXwFLqfDBSJ+m65gVkZtOGPimoC4JIJULxnoGItawfYxbKhNewlUd
lqiZM+EqNzdtuCrZVenPo3oiw0pqK5g9AuMRSG8frJTyorlnnYeuYustPU2hOfhGTanJh/K4bcIa
TYdE1crICLc4s8Ih2aeAvTEHgifiOipMWfJFIzD0zVV25/VOdhUYgj2K/qbXtt18Fw+0Vx3E6AjE
4rGevdbpg6Tf+lRwS9yn0TEvDhhutOeh7vZKuudFxB+OXQpRgYrCGhidOrm+ML8gshDfeBoAewMy
vzDGGa9npsnBz+RE9wOv5t9Agxalf+nI1+FE4QDMlXkhEf05Bv/rRqiwG23chONm40fxp5x95Ke6
sXecemZ2o1kzAa3CoJ+NJWKfv5DE9znrCLieJzVNXjWY4nfHt8XwhYCTWT2Ls3LQpb9oPXV3rckO
+6DOledOfu0r+yof0YFQ52B9N8m1qG+FT1l6Y4fPKW40vfPcs8kV8VKS5MnAaUC1yJHmkQWX2Yyl
dVgx4/09C4wIQOhGEF/Rb9tJnkiFyYbL2YxbPg55jRPNReqvhWkVPBbbd/s5rSMxODfh+ubJEK7k
MoHFHcQntKjHoSz+ClsrgN40q1ZpbtUSZoPVuIT4VhKA5n7g8QvcfAIYQ3OA267IQjO64pqMyFqA
Et57b4wSiU9FDld9ygI6W4oPOceaxS2JP0Xlriv38X2bkdZBQNBXDR+VbEXrbBNb/SmaTybgGi9i
ESjZNtd3M+mwvHGl5Qb6e0YvTLiEDHT2cIm456/phTVIt71OrX5WX5c6vXY/P1maXWfD9Qm0BXvB
Nhc2HXHZGg8pVl7v+fCU2gr1/2psjXmAEkIRwLiOM7o8PY0wMsUeui+B23WkL4oBJIMvdX4apzwQ
X/QlnPCazwbgXOZBwB6jrTmDty4N0COIgR+76BvVG0i56uig0ZnTxbONm2K53uXDPoyOanRkAmrQ
zv4zAU11m1AAbm16p0bO7OdG/tTKD4qj8esfTmq/qBd414Zsk2sbplP5XqVSQJuuEwVdwDi8MMYN
4UWqKIK7asYltELup4c4uehgtuQpbfeEbiPjzAzwYyIXozGCTZeBSzxUHF1cB1aA5aUPHKpicWIj
dEQRX7wvFwHCL2QGgCmrkYoYhBS41OwOUPMl33bx4TYI2kBji+kBlmktzJ0nVKaQfjc8Mj/TZhKV
gwlnPLuoxqc2+97EixIRFRRECCcDvDkn9AzlLj7H+jnur0Nt98ZGoTmGokY6fcYPjCCN6BZgR7mV
8Q9OkdR9xQuZ0KS42uCIHlfjQuTKX2yVcYuaXby2pbjpQOhJQWjas2jyzDweQSIFullqh/HN63NI
a45pO0PcKqSrZLAVY7VbbHCbcE21+ZBm8p0eOTInix0ey5QzPn9Fx4TiXpwU1ImfpgCJ4AMVxOz2
w7Loj6N8ss2kOeSzw1THGJVBGQbxuCnGTaxc7nI6/UD643PIPl6jLS3sWNoVEpVUQCInxYJk9xgH
wJzovL9Q7JShQeXuE0e2RtscOBrSQ3SmtUifHEgwaDgPaFFv04c7j94SyRduIW2xw2kpMt/CarFr
5X1e7TuOrE6/QNIxcNHZPbnO+FzLlyvZ0HFF0SDDOaSh/jqrlpJxVOSTIJ/k8nTnosnov8YeMmlM
YK242unPLcjT9tOovwSM2rzF7Drd57z5KuLPAcdRee/1Wy6cKaqPPCVH7iPdtxrzlTpbzXtCwT9W
t67Z4zzJfbyDVIRsMe7jbScSpuAqznCIxd6QfClMDzBU205rusTLBFLGi6Sm46QNvVHZxlNI8VJ3
JqJ/hznWcgT0OUvg3mg9rIhprPohpTfjx6nO18IO+TIsXkoA8sW3+RfnOU5JnqHaUxNHqfmWuL/W
A6hlmqGspCVSvZW+3p1LVTkhnrTjEEqYbbKHk+DR8FLTk3B/hJjM6fbYKipWn0373lSqG+0Fe8l1
/5Xtk2xfJ7u/dK8l+r7sYOftHu8dbR7kYfMW1tgCHUZHfV5H0ZptT2Zaxm5XWNkVeMAdj4lqNatD
SMe8qSO+J1uq2kK394S5CbtDpRMXHDTrjRO63eNP0Z0exdTIQClrh8+BwkszpfLMf899tIBi7pvF
4hf74eIb344To32rFUudqiFLZTahTtMEErtNs5kGEf3UwUCi8A3uEOvk6hVPvaV4TrTiNJ1tV4lo
0hb3LNY0xfVkS0G/4WN25/lUU0LiTO0c42kZ2HrgZi+nFgnsLmxW0vvPX+6WCJ2Y2R/sjWyB157+
Xcz/a76doZ12+olYGsVzDzXg4okpVPhUT5gVyJZlbyZ+k92eC4BJNk2stgN1CKf6uSCmxs0USwaW
jnQxwtLs/Aemw43E3vv4koi37CYvrcL3YtwuFWig31Ond7ht/ad6CcEfTntWVF/G7CzbdEk/a9Q5
htteoa6/wnXV3tT60hVHOd7X8EN6onjk2NbDuH6+vVLx2nEa/EtevsdxhQEtO3X9aW6ckG5C5eNf
RMvm9xyaSvnxVK5ctpgen9/oo+3fuPaQsIPMuDwRGSjeIszPBF3+bAVCpwvD4hRJLIFRf7vSn6s0
A5d86gHoF2dd2w+8jTrGVXmF4fJxLpRV067KGONzAMsSnFjhQZK8kCtrT/IB/Db4aoAxTMjvmX4B
nguTf87wLYu97HFJCOS93WKw5KBpvXxYyPqVBH0Dtmni5rZEtOWPDOTJ03pQu0b3IuwwQvN4BqF1
CRMLiP7GSd55RHY5rGS4KEaglzhCH7op597Ex80fi99rw0ANQu0zwm6Xlxa+LCi9cjUrqV2nJNxl
eDgiQGSLFJghM2IsOCCibTF2wRES3oLFlWfmsObGxyGJE3HD20IyiWONrUOtjF2GpN3APBPDpxh0
xeZBAyAXRAo+uFHpDre/ZL5KDZxUdvn8W/wMFwoThBk/IINQ27pxtRvhDlr8HytuulKqacrA19Fx
l5QXID7IJyY9giOPp0Ohubym5GswpW9l3L3tFjk2t7kCcYdP8YAYG5l5gMH1Owgx+4VBbWwG/llk
7kjR2idZuzP97/gqppMXtzwx5cej8eyYvE5P+ZL017G2GYggerw5Uv5RqJNRkXleixvz2aWaWUN9
kHm95BOYx4ExAN0iYmDh0vudOJiWEB0GKmyvwvMuDh+MPpd6/ZXoXy1jjfEWMKnTz/OM6fSKSYo0
n1C3+mDTn6iuySAtix9BQUp8XCcWXybWbhB0UYMGtB2sqi/GteNSw/xtPl3NKUzq77jjFluZRAFZ
unBjydy7p5l9O25SvGjj5o2VZcFWdBYMpoZnqTpFq0DPLaoOyNO1iw9QP+2hqvca2fvyrubXJD/P
04P22XKPBfOROQY3V4A0MxLj7uNFTOurH30jD+SOu0PAcEIuz7OZ80SPIxC0juFbTA3rrwK3BpF6
V5iG5bjDVsJGkybDflN7ecIK/LBKbWdA1pjtGNpW0mKUPwd+ma51ZuoSB6afLBjZYqxpncJeECg/
i4/DbjxVBGUe1WIY8a3Www+hEEBJ6As7ZcNFm033zXl+Iz4Qk1GakdqbqrjJY/8m3Kji1i3m1/P9
38iU6w9J+2i0D636EMCiQKjZSvE2VDZEoLV3oGv+N/M6P8L2OdWwS1ycHt7wZ24LSoDSrQQcULp7
tF7q+VclfSXSlyJ+VTMnd9ix2EVGkpUDVeWqfIwdxfuVQOuXXxBmsNPov1eJEyyvErWplIFTm5ov
lir7pdNUDq9pFxBOw0RBF5rLNlp3LtEPelQLh6yWYtybn0pwCiX51RO16geAlFfB5rA5fFfyZ28y
l2HObcw+iuqjNUOXKnruPTwGc5sdmIgQoidxJVJ2zL3rbkHUhvRimlj6e/8k1RtNlgW6rZo1x4Mp
NsxZQF6RSA01X7dcof1bTn3pBN0lrli0p/i43HUfmbYm9NcGRhaEGOjxIhGsy01CYVN1+xTlVVYP
a8lPE5kcxJVzmV6y/kKWU5I5xp/T7pQqx3zxN0FIWsDj7oM822izzTOF+Lkt0x1jl8EPUesX/z9U
mJdHaTgYELOUrfmXJ4hYCCVIErUwBQAodybjHHXeFE1lFl5DolRXCCvGzqzvdE1GjIpxLTL4a5x+
rXJ6z4FFVQfb/PUl/rY7Ua6nvM+oE+mRYSdzq2k4X3GP6q/6lsKY3PWzxHVshYOfRG+mjXFEcXxm
7MBsJ+Sik0gO7Z8dI2fZv5si8zTm+gN58x13/3AdgnkQ1nQHc0BMniNQvY+x2GXCLhKnWFT22jFm
JiXxfth996k8nZ7TMCA/pqGUSw/2Y1z89rW3GPnaKOgxzIlBiPJV/CVh2n6OzVdpOPy9XAptxOU9
ZOzN6I0xjfZNHw5oq9wtEWr5dkBTGba/tvKSBBrNKC5+1ZZkOJ9uT30cqFKKlamWsmTWujRjBsSU
pjKPgxX6dLiD0Ks0jJv7uCB6bT/S60u+p49P/i6TbQ8V2MQiMlsmjd+z5/RHDP/zYiMBxNWd8LnV
WKVTdkunEQOZiqOJYELXUAcb46GZcKAoXeXvtWRuryp/NFTCjoRM21mgauTLiz/HiBFGJOL+Pwxm
iA4ihXlcsSmxsl7+MHzow8cNVFoX7gZpz0bzKklBkZg4SDSXbedlUL82qWb2ii/xc779Weob6aST
1S9PVlh40WRtjp9OHzmGWc9Zmi4P4xzKp5f+NW1nHa9w4s6raYJeiG7G5K12K1TPf2l/tsb0HKCd
l80kwQJZQ7tPuWtVQf0IhG+ZJCIhAEtsfJXf0fi05xoUNUs0iAWxepKlIIqDNKZI1stiq8VZGOI8
dPTC4cxlbsn+oTu//irGF6Jz4z5D50NaNlzitMP7M32RctzL5S6Sti9po9QBERKcLJZkfXAhLxeB
6jA8ZAirOUhI/dTt21RW1XvLoE3OSnIWkvOAeSA9p8IxGY99cpgty8JZ4gsMsakdO5zHZpqtC2Bc
2VrQ3Y9o8x8YvrlFBwj3P9h3fBommnCK+sCr90bpoRUEifiUd+eyvIzGWbkxil1WfivuJHE3uwlb
TXKqhy3Ka4nGShh2DEDlNeXH7XvdGG5vUMKxyurTcCmVtfIGvO2+JRdfUm21rooBFu80Mmcd1DSR
cyjzOhDdNM1m3lcO4tNWEkAOy7Ejl8YpzIlHB/wHxQSvldat0v3biePVcu69lgQRZUcZiY9t42oz
rwMmJBUkhWapKssaurUpjk5ISm7mFjHql4enpYl8lTSbPhVhlc6MLHO7a9td2jFhwPW4p7P4me3z
YCnp5kwga+ApkV8YvpAHM4hVLbGkyceUGcs4tcZrmToNhYv1MYpoD8OV4XJ/evFPu+zagNJxwYbi
kILinIYr6aL5omB14APHY0yYzEf1f60T1WUmxi5MNJ2Z2G8am7z3Xd7hAsSGObAXLrIeNHm0SkqH
jQKEBN6yVN2RVtXbRd16M1uNLiQfgWSQL7RVGpvBNOEbEqe2sxZd+/xdMB5n7DgJ1cudz70F15lm
m9r918JDNKPyqmIdnoifSzIHRNISsHWdbxT4O+ruoFxx6Uwzux/XP8azOuYT6kNZIl9fWruC+Qze
ae5BjGJoXEsbh84vwDCr0Yw9QiyNC1sA7RkOZRivDVpBRH/8GRO92+0DKXqpzBmeAcOmecl7y2QW
ULc9o+bfmKIKTW1y2ZGsrr6e5VUEhwFciAkiVniHTHujUFS2IbtfGTgVPEX1SsmXkmNTXF7YSPtl
ktDx7NPMCOGacQ3NaI8LIShzx4TIFKgQPMYUCPx8IaLtWF9GC/6Gy22XzYzwImQSwBbOQOvKvZmt
32/wSqssdpmI4hQHI8Lt7sfIz0sAEae+P1c73Xq/A4YCxmLGyafdc/vHxi8KLvZa868WT13lNZP0
GX52dQdwBMGasRWvO0dziyi+DCRFJS2yBZMB5jUNQLBwe0TCZsTTmOmibizIA9PkGSgTEzwildkV
MAivCpCUIXaIdgtMvjVX4fIr/1FNZTQTXOALlqH3EtvgzDYWpAgeIav1ClYI196ZnVyjp5952sMj
hTKllkUJC9CSt5bnTOOL5V4TX5N/Nge70wPMztuFjlkAPl7QvlzHfiP49L9JjmrK+DIYDFd2NVlt
mULxgk1xeX0DBwXD0amTLvKW8j32a/3Y4nrwH1GQXTT8XUtCfoidF2KWP8kAjdP8OHXjUaSrUlyR
uOSkqO92CUJW7IwkznOnVm2VTMEFyVmaE6pxKnE/hB/D7jlBy/G/yVzL8bH0vHwlbwEhcZsMKgyY
qf16o7LHrvkgObIwvX6TM/5BwYuLb16r+MBiFtoQeOB8goaQYvs4Py4UNywRttuFjxka17NSIUBa
UedxrfRJz4/PTTJs9dd+6rXmlNPmDkjGh74wFcoXiWdqLmBIKO3B81pipVM2MvaCmOkSUVceHnmr
PE6tuKBnL6FzreSjxsS+3+x2v0Aw/raEy0nV8sFn2IDKHeKHQLym+4MwgzhFzEtJMqs0XfQSnv/S
KWFNSGfNOCTJvkpuzFkxatRMrQhwPHjUSROhmGIkKFf8hKhkSPqxXRnTx5006hwwyRR2BXeb88lv
j82b1lS40dOywjOC7/upLp85EIxJ7yeEoji7TDrVt3ZCAeFuULdkEemN4WkDPkRtaTzscixvnNoG
smmUGrrT9E4/dkuKyjFvK/vyhhDPpH/xsrviRBHj9DXKbx4onkdsD8s43vz+DTg+EyDnCcASDO1t
ygq/7OK738/tXbp4MS+OEV+nymLiNsxiXjbEqR7qpFWJaC8rIfvLD0xuF7+G2Hnd7S37RRno2xRz
0ZFzpCcYk4VEJNmBZTZo1/DHfpy3OsC9587/njO1dnnARckXBhdnROTObPGP7EZOxIuyoMmd96ut
d2DA8JHo8y3yzbvkyHIQt7R/vo01f5qS3SWqT42eiRmcatW1Qr6E/yA7BIICL94y8rsdPejzie2m
2CZmkmwGCp5aWrgBoG7gF+CXIa4yoOL6qtUpB3b2YUWze+oXN6O1VAAdK96huJqKKwmVEtuIeu9R
eMZ+5DrM3fu/osrcp7ePJXCZXET1kPtkrYhKhx3c9N1r+LiHx98wKqfKAr9jctaS8+szk4J77qv4
TpaUP3B0/MENkArJ8DIJ60JYg45bdxbEGNU26UCUT3Pwg8H9mr3+NByeM5OOz2j32IDPaxrfJ+5a
gAdO/ZnmFVhHaKciAbJqxNW9cF/zm9rcwuE6Qz+sLnl9kmH4wUa2281sEeEjcDtjhTCIh28FeLfa
dnqQmE9b7Xfndq3BJiBDNNKPuSGVQBsnRhBWnN82ToHVB2FAXHVWLnzOu0+oRDBPBysvoc8S5frT
xgz1iWda7KYM8UW6bTxWmQK2OzkopjZ3hRUYn2rRb/qBGdXuHVmYYV82vtZZBm1xIw47GiXRyNDr
pA1VxSvaPkFNTxu0eB8rr51BXJ28UTGdLVgsWZAUexZgRCKHXt6G/C6c1SMNg/RDSRDXlnxs5C2a
Y43LjsLgLZ80JEksTeqU5kBaEbVVCfwDHTfujvrjnEh7uTs+5BOB07dV3lDzIg77c7rL3W6pWtzX
xNgfGa03nzy0fGe4VyiG0osh6LSokegD/gH8EHPVk+gGvgWFkXC2MI1z5DpDjk6+AxJyNeUjt1x+
hOydTwEp2J12fe8rP8WIw9Pf8vOp+KuxGDFMYmwf9OvZJEPqhKcRFdgtuOIVF0w5GJKi/mg/MYzW
X+Hsu4joVJiyuzAWH6lrM0JPYx/TMD4y1mGyggg+qvk9PM5TKGV+RlNy5OM7gjFzDGEf8xK0iboQ
wSrhv+0Zt/vj4huUBI5irbJJn6B3gq1gugnfG5M5bWaoLEd2A1L/T6IsQwM0A6cEtawXKLv/WPsn
TfafWt24XurG57z85rLY4NGeoILzxn+8gS55FXbAwetAZSNT0yWpDp4aeWMOtt1VpFWbrxTb0HeS
dsxn50S+KXQJHgEWTK4yMQCdTDUudzyp/Xw1lER+Gs1Xb7/eX5rwSVgyfN/eLrgFQnvNgjs2DMni
9mLtUHbC32qAheHKLCMsG+18MRsCMd8Wr71z5fGo9CMJNZjALaNM3l5FWmMs4+L9yxAhromDC1MW
KctR2EnyXgArUO3RjLISsXqrAPTjbAi2+l6K13526jdD6IbGqjvWxEDdmDhmZL/EgPuowKgz3Jhv
i/YRFiM+8nXvpbKlCLuy2ifR/hXtUaIKYVKidHEDuVKFW0562utaooVQMFazhyvF69zqnjiKj7Fw
enIw+Fi8tS2EF8WD+Fw59PyNXdCSbtCCBtKHFgjWe9JFNgZoohK1AkLtPEGvuXblVTsQBHw6NruW
X6c+OXXer+TQKPt3g60YFNo2LrcSVbQ1BHW/KT2ZPls8CpO5aitGG43W040gBzW/CNFR9Mmoy9o2
eu4Bua26h6+umsOLSuR2ka2AkfH9bShWYIspWzrMSnwjSCdTUqiieN5WsGCdi588/FM4Qq8fPDDL
IXeyfB1P+8jqla904l+KNS107HBkiRxqI+xeYei1zGsH0JTZlIe3cEoMW+nvofqZAMw1RVPb0p8u
fmvPe5F+tLbDyIUb/jy8gv/E90aBN/fCn7dDZ2oh4d3e8iZrL97n6nnU6r1EYFbaUMWrP/zfHt6c
OvljKpzqAeHv9pBubXdv648ovEdLXSOQuk6JpPTrfUWBKFqhU2gOfP8UMFG3GrtVra6s5KOhIXX/
hKu/6DT3vYWQTH/MzPBZFK7v5ioLdzpyjfSbLtX8q8+/nvmXkX0ZO2DQiuS9axxr6z9HrXQIPjXd
Xkv3oIyrOfPlczhHK8XIuBceO2pJsgVVUDgWiLZiXWBeimQOLKql4MCZ3+vZVASImDGHfmN1MFWd
vY6Cf+ULKTt9IhFTwoC0ggWSky80iz81FVa9T6UniJRN8YOGHpPN2xOskEooDCYscP06AiserfWD
1am4a7e0sEgUkcVbESIxk/sbRS+RRF7eh26h2/sBOitBaHhVAMKXM5fimwf3NS6eqkPPGJTd8W0r
ZrGicaadKlFxx/Hh20FxWtFdJeM42FLV97I6GWlv7Xnvl1PP4ftqNRAeydKFm0XdnsHVhf6C3off
uYBtTF4eBMI9Ar1JnLz7U/XMEnqUrQnUOyADlUeBRUW65t13J9wqwRT8aKvCqSK5en0ZF3i98LAp
nCXLz0tIxfK84UGQDI7vlw67UnIC0axs6YTFJOfNuUsRbVdcnJ/RnKJiDpsuZYBG7MgH7XXUSQK/
V/SQyYGGG48mdQsh6GVRFmI9nHm3bimC/5qdDL9YQRUghyUdAbktaxgiZC3JaTeBUfHcnxPxH5Uk
GPqe88/oOdX6xdVSzKyyPzR3YP3KY5MpFJwrHzqTaYuvS0lIIrj1Wp7qz0hrwlqeEv8rw8etPlD2
8tMnyOkcVgDniqlZkAhDZcGrpCt8IWL3slQQNrGVDsh7SzxqOsMQLgxY6p13v1XFPQ1TgqeYHsIV
TSqtlwo+jYZE7iq6FdUbSOrGoBpXWssOX4F8gNQeacV55x6ljmJrzcFHvo5AnTPlmwZo+lPUj45v
dqMh9kWoptVWevZX3MPG7j5e9TrTtWX09AwOjnvKEcthqzKyI9Es8ck+1NpNqaYhW4W88JMcSXJY
cFuEkETc6HR0C9htgjgOWtXX8XihPi6mugrSTTXIEHDRHIgOz8cm7sD/U/W3ifWdOOwxpCvZiU6f
LpAQP1IOfkElHqASofo+3fnuFU09n2k0kUn/dVNJ2sNMGH6fyBlGb5RjfYkPlFLSV2vH+qkjMZ8G
4WMb8fsI3PJ2l5Unzpc58G/BTSGSIQpJICfWYe5hEu3WojMMqxrjvfwH+W7Wc5z+johwPe9GdyQP
FE2pH0L65jOD3umktMhkx5aJGpFqPJIF1ewJ4TBXm/KtPq+201i5vphvU+2GYCWv+UO5dhsWwrGc
mnjK0QUGTbxgWbQoAZ9kIfHV2ePT01koAInrsIXXrLlis/7l7ofNOn6vBQzDsckwI9oPbIoHjaCX
+RBX8ripwg0sC+aYlCl01kBc3kinPx6fMnU68+NKXYjkuR8WuBjMKs90Mqs0KcPmlSKu4maV72q3
F0kZb2r2LdXvXAVW72SPECR3Ph2faXAMnyDbYRye+zNFCe2Z0cpBpgLCnT/cWUwdm6coXv0Msj6g
uaUtzWy+E7RdbOx1fT94IvYDpm1EMFW35vJ9l0G+zQJWyRbI3VUECoccrS9L6RyXRx3QxHOqSW2p
TmeBCpWf3lCyOpDaLkDT+aUw4ol/X3gM1HpHtRKfvRkfUOd3SXuARcpsPmWGdK1DGWtjalESUFwH
iOsi4auahD995zvEXY2ECGdl3I2qR79dpG9iytXw6yLqKkoHEgGadGZz4Hy7fHSHA7VtM4XZ2/Qb
osxUJJMlJ7ImjHvFSPJOiFDRzi3q8cwaqRKagUS3BR0AOf7qlgRAaDNfIer+Jj/V4Oin8XiPvRkV
m3/xormDVCMkBIs1AWtqR/LA6xgSjUxcMPf0S6j7ixJNtrpFA5VYFqZbIrhzh5WGWuScjHWywp2n
bMe3yc38W2dONnU7GSW53NwZI4uVpFo2wy6R/kkE9F4BcR5B3755pvnYJNwC+o83NziZukqc3BsL
a3BJhWnnkRfrx50u7YUjBj55/YJKcevAONAAL99Z0+kTGAEsu0R+SLbxEcED3NI9x+dD9kuKJ4xN
SxIq3A7jFhWARzPcBMBQKW/WXSJLoui2vk65x5pRdVLtX9U+h9klfOrdJ8QvNVsr/Nba1VK39x+2
Gt/f4T0N70n9McMpU/jp4EOfooMBr7UVC94ogeEwIU49CelepXbfxzt2NeLB0rIPD1CgXpzJxDOF
oAZDFNGmpfL1PHev49CnJknTfeGxbyidM6exoze4bcfmi8FLN5h00oKu6Pzn04+v784f/9CvS7/Y
lJkHfRqoskvXmTfPDvXryDlDNrz+vYq++EZJYxXvP/SC9g0InQvP6iy6kObHt54IrDgTzn3tSSHv
rHSFuyn9aRnuUC3cjffngL/zpM2ITCkf8ZW6UJABdXKjr+zNoN8mv1//owLSej4u0p+qeIL03Ncy
fVe7Crm7h0AvntlA8bQLdPOSh4u+qojd6k41FuiBuv02YqsifP23scXIhtuSzK3q34iRV9gh+TCx
yfQp0iGNE5aB6wAIJ/QfZnfcpFGo8L4ZmA9EDDgrEHoYbxiPrB/ZOsvWd+27qCfWEtjRPD3PlNN8
bZbl6aGc9OTcKqenZlZS0FVBpPq4gdUlytrP7S7/Wb+oHWT9GkXyvCtp5Drsqe+1arit5D4z/j+4
eycFQbdIOr/Ug9xaKJRfzp1htmoeOPTWasnfxDNSL8HvlevT/0itYz+udUKyq/7vICyqhTX+zZcL
UXP4V0n+P57Oa7ltbNuiX4QqEBmvAEiQYM6SX1AKNnKOxNffAanPrXJVu7sti0LYe6+15hyT1k77
VDjKWjjdfqK+suZpZG81WqyBEmCv9nsl3a+jFWFaTf0UYUEMD2mGOTsSB8dxxikt4F3KAJQ387kw
razBilZpgPxkkyPfEtb2gH2cfK6bOtx0+booVsFq2Br8JdJKX2x5lkksLJTjf0obqhXN5yZc6/yy
DjXb3EROuS//Sun5lZ5DxJjwAGJc8CByjt0Wckr3rgbfPrQycDUmtlF+yvUMBXiyJuskkzTotpaE
LtoysgsCVkJaC59h8gUAzYTgC6gJtny/9sG/yv2SKDJyyDi3Kj4/DzEeMRsOiY0w2JKDwpn5LtbX
9fCMruv5JG/VNt+Kd1fciLzm6pJud8/x/9ZSRKzqg5ySpuG+kMFD7Dv9QrPIjDFWXTBXOuOCkHKX
McxiTa0TAxenFZjaQrptRPJF9712GPtjRp9sPBfmub4vyo/Kf39ZL/mjkD+CGWswqPsScCuaBZL5
fqgGnCG+A0dsoMUNayoTkHGBszbUPRsUWCpGKJ4QeOxaFZkEcJB/CoTUPo+ICrgQTPECOu4fhXHL
9DN+9Yaj3QmyDnzbeGu8MAQ8mrXgiMD0vP7l0ZqtjV2U7Ydnp5IiQv98R0BNXezIrSG/TSeVaI7C
4ZVBklBs+ASSAjB3wycYFrYu/NWG7zT81pPPZo2i1eVQHuo7Y9mtRzjV7bFCBrwx0j03lAhN7tAL
SSB1lj69aembCASANr+81mHoI/AYGNYhrAUDeRcJhtPPPhJiygvoMlv9vWYe06IT3vvJ/nx+FZwx
nImoihiANEx82K7Xsl+bjDZAPkD9elFGQzkh8XLs9hlw825Du4fUdX6vsFji4lc6WkTgFNFba0vq
FRbHOnKdNPziDvQryi6COTkKiFxYcPYqhDxED/pNoA5oYXxO8N/nMNzqddEZTS2Wakeq4mJFOC+O
fgl0ScfAltIojB6xqTrS67Omyg2/tETj7LAiup0Ay3qrwiMr2KK3QPsA8Im5x9m8dLem/6XTm7wW
NJ/m+JQJ1WaYEdktmltz7ixtyJnFhDq0HzifcIpW/lLF7+OWMis8T24TugttVbYrNbKL78VH9h8j
jsgqZTex0vBueBMwFrbZOXeCWHeCfSCIYUPaYuCjEi+kRzs4C/8p0YnyzP2C4DmByK4t7eHqC+hT
jduOcF7AfohrFXyEq+dLg/IKFgJ+BjpQbMSAlr7xSwIXe9HGoq/sMzKk02ZiIaCDhU5ynmBQRmo3
OtR0Kl2o6HCCYc2aHzTQ6EuCCeZoQU+QUpNTZXYocwC7M/poYvW3kM0Zh6KmfJqNDOtcQHjF3M8G
A0WnGqP+S0htPkIrM4TNT/of2C914kPKpdakMnX18RhNpwUNNKBQ3VuKaeQtrT8lVIWI6LFtNtz9
xU0mCw3no5wf0tcx8hlfRyQPHCFdMkFKagdoVUCxggAkHhycDzBefXpdKZeD4ug8+ifmRubrRcog
OzCUy11N8yxbvlv+NZcV68VhB7UIgGOWHSBztlLe0EbQ3U6TpzY+R+GpCyyQzJSsaRZSbDX0PDWu
3OI/xNFY2e+GVVd2Hu5rsIL+YUFtdEEfrmB4pPZTlyhHaIIz0OLJZ8oFjcfM3BIRn3EPq0dZPYDL
qdK5J7/Spv9txIzO7C78kMIPjCBBtpKatd9Bmbv03a7idTir1YkF05iuVXKR65NaH+j6VDLEAxd4
PfefICl1HWibOvIKw0u6LQFNyudLWjZXdjQzhGqLMGkjFRtWm/hsRCuDHQpWx/gdhn8Xwd8p/E5d
FiegnWSe+cODhV2OT/p7qUFu+pcMf/PgL2tRiDZ0pS1oFrrpXYdKxV/Tzx2UNAAAsGSNRAnK/4Td
V3YoV/d6w9jL375Qi94i4x0yH6A+gtF1R4puSrYxShcffkvXQ/XGd71jojocVfzzNkFqA5sgKmJj
mZVe1az74aNSaQI88ppY7NvvbmKQ/RictMWBkN7B5YpojWtOLtejhsVyaUhwt+FJTWj9P1Tzmomn
vOTXYcTDlOwmwyZs8KYRXf3V/+OUGdS8tFAsY3UFDVae1jIVn84pZ244Z+qyexsSaaXpM8/VT5hB
bwztc0A9/lqJGXMsMu7qjdXVa1RLRnBJYqBmuwjlP2irDLhEe+Et1sozrwFLgYn5AEKoZeGvNTju
ZxjCHNw9PZi4xQxPA/bCKqFSWCl2M2wx7/CMs5YMK34mSFwwgxce4nlTfcuYrWEuU44ZwktsAhrp
x5/kV0opEVbSDeXJpsXzVu1fKJmqfSYsUaAQ6Ors36r2UqsXejjLTDgVEib4Sxld0EPiAkWsMiFE
EZGQmodkOoram5n8kZL1Hrmkle9aaYcbvsebWhyMuV44ZD6N3uNImvKzpAnOOyR55hdg+WdQP0r/
Xii3gjSa+CKAdGRgRqTVQW3XUXSWguNxQDof2TlDHJkW1EYCkuSvdA2W29p8wrFBSboPadVjZWRQ
Zu6icd/3h4YsYngja9ST1Y96EuyJuUI/SeCFwCQG9GSoIEbfcNrW0s8JPHu8lUav/USgbgLFGj1Y
zlrOxKdP90bOn9KXJuf0TL7Cl0tsrNgcupnw3qDjK4yd/pLuq3kqMyG6yj8AnygoyZi1xf5GoEiP
13hHTE7ZbFOqG4SA30a+MxECEoYQA1CescsA9Yn3wESAvz3EZigQMwqxH65+b5AGhpJmi5Y+UZ7R
nQSaBUkx7QGyIxIUvo8gYKUI1p38REnChwqdNlr1TzHwUo4y8DzRoNgja/W23xKHFN87+ZbWN/l1
lVfmMZj+LMIPBd795f+dxEpwngSse0etOvwJ1hHkgsgpGrgYm9hcV8AB+9mjGYYHPXQBkq4WBI/S
4l0pwWoEFNYtRXNZVatBXtEvIy2Cr8EHDDCzfmvnBPjvvlrPecn/ZNMrePThfTD9ARGRHxfTCZ/V
r3kULsLUekVl14BXXPDR7n6w5eCiHoNZk4xmGhGzOZ347yRmqMQeVvukxMBycvbCldg+p8ZXQr4i
ESQkOy6h96ANE4x7Ndzr3biC+UJmcE2Q1Zm0eVF9M+M//DGYHQLB7A6CtqpeBcWB0jhHGodXtJpd
sRkqYnHfSTe+3fBPfFlvCvJIW4uetJHexviPefWT6wAXRLqh6+qdriVM/Wsl4hLyZORVnRfJHjsQ
PlgKGHODDc1nUWH6065Rm2mFa4auhLcpWQ3VqoGans7OV1L/GEaNcxYF3le12Ijh7H0VSk//SVlK
dW/EzvjyAlIrUSCVnrHZhJj0PQplR13YOF2KTf4/RXEmrTbYxmBDkFJ86eJHV97NC47is0Fp+b+n
R0TeNVg83kngTTRHZXpGRNC4mCkK+emTwxNtT8Q4LKJbi+WBHGm8+MSDOVN8hgsKqoe5PaFqQz/T
Emi+k0xtNSK06gVDYd/CY2re1eRfXlsYvKC2JSQRzG0YCL0g2hSshUCOKodZ6gydI5lLS6yEPOBt
k2zLdkuYz7FVj7l6DNUjiCewOXhfBDxy462o7qUJGuNWDbdIuJicH/FBrn+DBIjtAeVeXVW2wVun
2gR3GEhnu9DDFpqF3qKcr2Zfelrg5fhnLEuJv8QUZbLNylCnMKd2o7/dXILO+VtwYda+wyVH9FUF
Xpn/R0tCxkT4mWnHxrvC3iZuSbhB+MyQ1mc41rhj/vjN9ByMY1XuYREganGLN0T8gu8ZZ+gu9HYt
4DhIGrUAfhzSyD0+m/JRyw/degM8M4WX4tESBkdjRvBawQMdIhYI4zxd8AAUGRI8tVnLxwM3OWgX
y/gjMN/E5hGSSciQ8+r/09XlXl7pwj5EUWhuivCtVh9qgzHw8kddoXNcAYZjPceu+tP/DXtbJhWB
k0h+VZsz5N/m1gyXoMGoSmQwzh0C3MWVQv7Kpqy9hQHOg82fAf+++NEdCxMM2tl9qCe3ZLxBgTbO
Fyy8l6i43Cbj3Bpnk9Iz8HgS0dKxjpFuxLIXI0J/V+TD38IlUKewL0HyZaSf4bUWP1G+Xywe5Fy6
+2RVStdQPw/KieSnxaHONs0cxM6JLtxeqhjN0JFlEZL0Dogb6RQkgFmXhAbtYWpPf28EkcW6Fyxx
fyF2ExCgj+ffj4WUMKTYVk+pcqw/E/XkN7PJulX2yndiu0L51JrjRV5gC3F+vyh7uQKPzGsHvD+c
RdbMBf6MFhAn4mMEWkYkpdym5DZiQqHZ86GLn13xIat/2s+BJB5wyFT8PfAtBOt2yKTofYM9E+hp
h3OrbPHyX9mxFOMhyocFeL7XheCmMnkjpYEUC/AoJGAA4A/qEgweUsy9hXUJiokWLbM3jua8gxGB
8KLrpi8bsRDlBtICDMg5ZxfSFhKPMwnzYIQeIVl4FugEUmJ5CVn0rPjBsQNyfj0fKzYjrXEAvOIm
Fze6i75jOQIjOcaYO36UKEz05+iRiTw5ZDhi48E7R4YzH37y9yz508T3avfyPxbt5zR8NNFHBOTm
JhprJstQzjPfpV0ghiyHRLyt5GAF3LMdZ5Bi+QNSjFMI6S4wn/YJvi1FIfKnUj765CtNvvT4y6Rs
LjhynNZ5sq2lbS5tYzh9qBIXNg3e3zBf69qoNHCPgOnjI02hUtle79VKhnNl3ekMAMZ/vqaT9aS4
2qHTFFb4EbE+lv+SepZRoIpGLAPANNhzesREhtgapmnHRuMf6/KUZDbKllxco2wR6R3Q1KvPzeJ0
6JxhvCojMQK51VQ3CZVNdRvlm8lDdaonpKFwnI6SeBirQ9Hs836XTeAkvaKn+f+feqDSXdjfY7hp
I0+08pCeC95aL548u3b9dhvK22zaRRMAUcoNAob2OWxTxVHjk6QcaRtpEeNCh9Gnv1xr0fuAmdB/
77Q/a04W6jO3bcCoqbGj9eUf6Ay9eLB5f4odrQgmooMV8OmZWt9U7AaqWw2PvLyr76LxriVvTG6i
xf0Bci851xj7MLIE7zMKXD4SWb9mkH8QW6S4+4oub+xOzbFL9kZ5zXQ6r9K6786M/eCm0oEoyUnT
Z6KfSjYlE8abT17OjhSAqbgP7UkJj0PGiGQOiyWFFP4pJkrmhfTVzS04bw2tqrzn8ATPkVw8xs1Y
Alfky4Yc7zLLpj6JWobEQB7Z7G8dUI755Hhi4sCwYfuNTqB/zMoAIJ8VWr2jWh1GiRPobpi2YIN8
V5goducb4asbrfLoOKJK4NHR/E17jhCphDvT3MnpodQOaXoKhlPktH/D18VILwgyheCIEAyx3S8v
GnzlrJ9B0/arv0OIopLGjbBtfkWdxpn7ArQCBnC+6PlXM6yIkyrzXaRCeu+ASo3YONlfZYRz2kzN
XChbfIIO4Ui/Uaehdm4tarTLl0DAxdUHot6eavlo0GYC2ej6DhjxjkPtJWFKTrrU4C6wTc5Aeps1
Zo4J6ZgX3QRbbU/Gt6CdM7piy7/huEMm1Q1enHEE/0RUSFxpkdq8ObIlBKvWcvG/6OKdPJnAtQS7
kq5RdiFBx0eHZrJ/OWQ7jcQVilsN+YYVEnQpkM60hBNlfrTel2mjq2VlR9oIE8pmw9URKxMFRmLo
yJkdIegQnpDuQpcmWZP2PaHugCCBSb6PMli7Iy2Lnl6D1emu0H4nOHhJoOZPE8cN0HzMtjMGSTzD
cEIUiE3dxA/xRTdCohQbsOnuAApl8T0d7nN59+PeUJP1AO3iR7DW14/oe/iRj/CcDM1ecgh6wnCz
7pFFrLFAIypKPMhKODIqCCJ76Ic77tEM5dD4abn1M3Oc7hPCl9dGIoNJmOWmOca7+Dnk7zMBAqEf
augc34t/CiQybPcIG7F+DOAMvc7Rgo9+Wcj28Dpo+RHbdKi9LefS4aOuvnT82QSYtCgdXitVmtvy
uXyLkntW37r6JrhRc+YHkISj3XFC+N+TTiADk35/9aLumtwRNAvl9jgvOF3lETsbbHQmi8Pc2CxD
j8Zm/NNapR9lTDPCdp2TxrD2SQZcLdvcLQUqtGeePnsiKZxU9szUG0wwVBvR4YHWt1JC83SblgSJ
WQVJwdfude2zKwKaKr402SqIHL06NdWR6Z9Ai+LS2q9VYLoG6S+L8/BFhFU1zb0hNpzOgeb7DtGk
imff0EisnncKNghEUTDTpKKTBCIbaxE3+ZdFrU/zpLbHUPhzgZBAku5bw7FyyNIIfOQ8Xpt6YzpH
xx4mMMQ7+Sckw6j2qqeFH4NDi094BriSMk5pSx365/4dqoKCCtuhUcAtW2TL7geHq+Bwoe6Abw0r
B1x+swlObBiVsW6MNXMQplZv49I/ysmzxR4euM2OPlTc7ZRkZyS7IN01Ae0fOqzeHHRzrdrzGCDe
2NvyMpLZhI6TwWDoCg0R+Gi4RjXFMOdnNkwVMjfdUTqBIsiImKi2FMIMhDtI4t0VNZFNudXPUe5S
dublvxShlfUHqMJGfPzBFU+kTKqbpII64E0vr9K9jNHCC9jz1uhO8IYnBenVsP0NjqGHXGMapEm8
7QViCy4iz2NyLp5at4K7fPLTN9PJxbdAIexcEm5p8BTj97L6WCTb/w87z/EframGVhn+2JV9T9r9
qGxrf2cyJOCIJdktnIOfyc6IJJguAepCMuHnVliJatxrdO8fUdKhdSVts7nHwZMDnL5/Jce4Py4S
9FeM47VZSwYhfl/mn9l1MYLavvXVfTBvsfimqVif97n9WodgZWgbPsLkoSOple7DuquvqXDJ80uV
nGHNOSKNbFIU0jepf5gYKaLH9zmhVrtw7ljnnQOXmVgOPfCEHnERcwgVlRK7rTyn0CQYO8Mc9wIN
NEU/R92JEUQWHXMTR+i97ZGQrHnyBY8OJDJcOpdGcUSMiozUKG46Mk7MySQR4ayq3mDO00JWEFNL
u5kcXhz8ax2gy9iL/j4sD7o7czoMZtR0iOlC++OhkLkWnBw5+DQlfga2WBCMC2BzhGCg2ocb+eKA
vEJZjmwcsSG0VvB+kL1nNh8HwPQf9jBAj4JFnF28J+MCglR/FgVsSDPSrWMvIfJcf7Cuv+pjZ37z
G2IRWP8ByU7KnvoNUgGmC2DNafYGXjhQrEEl3OKkKi6tE4JIsbWC9SbGG3PAb13a4YcgZuNLrYHt
WMS0rZp2JlegaiWrQB7/IE83LUP4E9KEuBYcZkgyM2NGRACA/tb8kg2AI5CeawITGCFHbh3dAKSy
3fjhQQkP6L0TRu5gMRQQxIhyI1w+R/TwiMoJjcKlgxAZEWbByZz9EW13t6xpfv5sMyhuEZtT/9LY
n7kocMv+sOPUzaUobyIRMdKjgkAyOM9kQ53T31VW/+atK941CGkj3cdrml3r7PrSSI26FM05DM/K
KpJOSXDC5+S16g2e92lqV3o6qygrbWNOsA22dbXLx/34t0wfgUDxwLD7oarPV/SeD++RIwznrFpK
FGXDOaUPO/wt6QPbwmA1JkZZHidHBQVRfAxULcVqIUOYvkfwYKIjlgFQHEBU90xlkI0NzcEhBMUn
hWLL5AbJV1VLlnqL2n85KrK5f7RhHM1QiclPLWwqOg0kZh+Ji7GD5yu3KsOL020ub7sJgjMyuT1v
ZTnso1WW7efYptJB7BBy/D+XlSVSkyOEwlBTemqAOGcezQ6YmHWwSLt+TmqC28D+XdK/5pcCnF4h
EOZcALyQEBKSXSM7aiXaEcuUHD7Iflkw8+NfOh2bHdqS2OX4WOXrkmNM+FXhAAayRPUpP+fpGFq0
Ent7+az1ZRs9+sFW0rdKtAA71k+ir1TlOSqMla0eznhKMtyOg6yKog/o1a3hXmAkrpcVD5BkkzoU
Zk/Dv3fNLQT5eUDprvlWMFjV4CqNm/wMvJtyo6mbDOn2uBnUDVuxohNXjzDIe+leTd+EKTgs+Bw1
ldeP3MW9/nLjjEIbCuDJxmpDyxmBPF7RBUgXZVm2l1g6G+El24BwqaJLF11i5iypF1/eU5LN2jfj
NXO9FvWjjex4WkqBWy7mSCjSlhJl93JyA7EsRldOox9j+xmhVxY+WoSeAx1BzJd2Zm7apYyZhm3m
WT5o0MsDY8D1PBRxRvTO86PvgwhGfF/NkU4DpSiHrj69mrys8G6E04suBeBV8KuIuORdSIgJdEU8
N2djzuqIgERUTjVwGsU8P7uKk+YtKN6rHX6EGrBws5SxBZjOrzadztNMQYvXGXBygerdCifa/0Sb
W2zZCCJbl7nO3J0fnI60D5QRtSX09whQQGgLe66d2d/JwQqnP6gilpgaghxyh7gm9SO64Q5GCFiy
7cY7fq7xnwq8L/zAma5+J/oXH14A+aguBZGR15xdxXXianKS7Dyx4zjt1YzHFfLW143v/uLQjNAd
mQohTnnR/8STtgqmFa2I1sMZp9L/FJ6y9nYoOLAeZejYt1eHeJJwjNuC495p8bIkGaYQtutjLyyZ
iii/FSgDurj5QmQexB8DjohHhvs13UjtupRdEtd8NxvcXF/p8kqdAGmt57NgueEsaHZ0mBDwWeZD
laFlUJ7aob+bxn2QHivgtKJTvR6C+qRILS8toctEJK2C5qnUz4H2xLPBKshwuNkOaHuVo44+1Ovp
SgbvcrBO+3cfpIY9lnNBqzFbz2iiLTFyF/jr4PucM/Mcn1kN4gS1ubOQthk4T/kjQeOQfQbyRzU5
vI8prkjS0xD8bFqNluNhYr/HRaqdSu3URStWe6n0yD2Y/zU9K+y36okDS37H6LiORxTzkEwfJnxa
aasJW4LVhncjfGd+NSnPRYAHFNrjVqcKYfbPm41gytHakwhqyDYoU4kplWRLTPYEVk2y9ZioQQAL
sELlu2rW5BKvECNqIs88gmcluMIAdAkgMdkCiNFG5RQaj8K31Y3JpwyKdYIWgyBPDSvmrs0usFR0
Am+hFwG6pfqdJUCxHUcnUzq8asxXIFZQO8ntPvoMFB64rdpt1G+KYr27tf6lla4SJrr23W+sgHW9
RUXnMNafifmZ9Spd7GgAcaNV1a/iv+qvEvsnDFBZ3IvPqF9N+UdlvCNgxmB2gh9A4bC4l/0teV34
WKRxZd0cgvLKva1EpSifFhs+qb4qOr50JnG2fJbowdY60xz+dOtfnYJC3ddBsd0Gq6h+0m/wqb7t
6LWTY4eRJMNIxXiv8cT5fwcF66Q15wrfM5N45Vs63JDVaMF7Lz8XXEWE36zkaCsW7+ew3/fCN2l/
BGDwPRAyy7LFXLMOkIi4Ldm8SA44TfTwtjfIFBhutiRmxVStmz4DIURM8Td3Fm1zaiNvt2Ok0DQX
gvfYPesR9vj7QKw9xnDpHgO3GFDcW/94pCfzQdhgawe665frCmJIiNyUMM0r/axIuWvjI2qeOXtz
/SQ2kc1XB7TRHkvlUHPDv2NXxUWfKUfaK5HAQ4Z54kPIPjmQ9orVJ9uu3fa8Bu3c/UqlrUAXhuEU
7Rxt7lke/RjEO32PoxA/0ICiPCrvayA1dz8HW7KRMTOTFcbxk0FVUOxmrNsAT8ITQH8R5EuOdNQv
65ArknGoY1fEuxqB4Am/SCtKSS0jciaLttp3AAzKxJ0Vkn2xAstElABwsYZQNXEFwhcTHMbmnqnn
XpjdU1d0CPofwIL4FU2P2BfMSEQS4V5aSFBOCTc6ksUkQZoAeMPpdLgyIkUC0b0O8stmjAoCgZEu
e5pigPnesRU9GeCZyRt2yXqNlewHeNWjKCaCopsdsxh++SzMHRJ/nfDdbSNAjnMzWUOPAysy76sl
lOtWZW64SSKvxTEsOpNyV5tnsXhTUSINcBtI3YW4ttVFS2BGMGEb3BXJNnUYVcrZHL7BDGP8cZzH
ia0XazN7I/s1SuAbedHvOEclSsimJy4O55+w8S6/SEO6iX2u8KZkKWFGk5y1FhK53RHAeWduw/+p
0VETTk9mlJHPstPrjBwpYStY3COR/xRjQI/2wpJoabAlcZ7YBgFyPVrHcjlDHPtbsJfCL9WkxOUJ
20M2Qx1jLiVhA7NKF224JUyD+DvLetoa+Z2bayCogGvDBMXltE5rBqCWidxQIjWqdnysmMlgF5gj
1+lnsUAMh3Dj05yA+/E+vDMCjUYvSz5n8trcylY4pZOmObO1Tvyto2/rzJrkIwySeFBsgrBJLx/o
VqEejt2e1bFWXJ6tpNurh+CeaejWCnqkmxDejz+PY+buEFndMd0/SEDln7z7K0YHLo3WrUuwQIVD
flucajZ5bIHPQQefxl+iJchQh+7Lb1ToIg5BGFM6rcSQoxrvhEEHaWbB5GAYIfB0Ii8D49LSgYye
EiKDNEJeD9COyycu9Av+cAznEUomA/uGyRRYdMDi0PQyhs3MF0v2WrYbGyIPIQ7Dp8L6m7Mos/rO
vS8UjZuRE2SLcv8kXYecP5Pa6h/FQjC0INkEIDMe1+KBOIbyLpndnQBDhT/dV033bXhCWQEXSFdE
WU2A72ddTchQkzHnG81+0Hx99i8hGg4ySOrw/nXgQhEjPJIdCHPsfQjASPA18Bjqm2YlgsJSVsQ9
ixRUiKK3z+YLI55ypSQz9zqaIZM8sBOtDn8/+Hs8bDGI3OK4O+ScdziAmNwRUiIYDMzhmvDR9C2C
p8ie8iUuMK2h8YIr3/UqclOQdjB/LtxMXOXL8QCGMJWBIqM42+fDsWb3dpR1Ih4q87MeP8K1Rgc+
terMiV5P2kuv19xe4mhVdzuENQNhXuUWIRu8EZfKacyuVE4L+awtTvSSVNI0cHSdAruP7MUj7IGK
baOQmcEGWSIohtdaKzdT5PX0iVbMHjBaDbvAn0MGp492sclMeCvsVWuBiVXkZuNqRJjqLBbQv7av
DU0DmFnCk/gVhM9fAkRhcR/VCIqumnlPCRWl6iETQPIgvyDxTyc7FZZme0m7iyCdlYj8y7OQEy9g
9z+NaPy05jpfrGMUBpPt91SWy2FaxdJeUubPjrmWbxJpl7ab2ZMvp9W3xWuLoHaUvTzzDPM/QW00
uPQ2zdexKo4F2Xn+0cJY7qK+asILpKriO7VA3zP4EKLNb94Xx8wkdHRm6j9yJr7VpDuGOlcLQXms
5fdXSUrSm0nmbLkVO3sEs/W2kDwVu/C0Ci+h7AXfFcqQm9l9Qv1VOw7ddy5imm7EFkUueCU3xdwx
rmg6+riO0fEygko5int1OrsmTHees8i76R/KLVv74mpCuFc61/9C5sX4qjWvo3SDKVkP90xydPRe
8kOoZi3RyzG0yxBfMoTWXqi/YTj+7d9q4bKea5WA1Ejh1BAYS+RdihFx/o5RfSMU1wRjJ9Pin0/m
9CsTpBIpmrj1gYfrFWxTJlXpTgDNoBB7uSmpJjuvE/ayytbFa2Z+hpKL5EtFh1Sd2o/UeKOOopbp
eWyFD7qJRjVLpNPgTK6Yj/9hWUueBGYYurbkUYLReQxMimV7Tsc24XBvwgWNQ5rJa9GJF+vie2Jy
1px9IreXusctx0/ILUdlG71T9YnVMcp2MBUjp4KQifFpssnGE/aIsX0LDR99xYWNiDf8iCQrKo6G
eVS+AKPiceUedDQg5zAFJImzGm8Of5s2iQElfra2vFYSQcfURC94z14I0qizWC3oVT8TRExvco46
Zn5qfv8+7h8eTDyzIw1hyak7nJlZu2To0pJSDNdeuKr4oHYJppUf4eOAdRUeRIvSZOFgadZzeqWc
Eq0UMRJNe8xer9FO/xXKJXyYxYMk7o6kG8y6BpEf0Z0wnw4s45IjQkCCU7jMGbh3QK2sonYAReWm
T8oYj+p7WFKEFu+1zle+9cGbb+FKwPIQfeTiHxkM0mOqbP1fg86EEXzJ4dyTGMR3u6xdKzTl0dKQ
1yicQn37Yi3Vt8kpYjUT13wFRSXtZpbhnRRcyCzQlC/i6g0cxYwreBzwC0lfu/wfhAk60wFSqxdO
c1pldvzgn0+tnJOeW+RZBbcm8z+oiNE4qiZBdpsdfl6dVttGhZ4Ub6pwiZZxKraLYqsXjAW9iHZx
54WZBwibHJG18rPoarScWbsqe2g4Ls+qQ70+tPbCXOI2rfxVmrr0j8No3Qe2jwh8XM9Oq72m7fUE
rMuBaquo3SjYyZA9u2OZPAr5bsYPX/O0+upfCJYFTAnruFhLojVWd9G8Be1W7/daulenNxTT1Wsn
hu9DSzqTZSfX4E07KtFdkjXa2lsmFiLhW6FTS2dWxZk1MKgXNb3CHM9ezzh91h8kWSJZD8m42EUL
QL57egDoV0V3oOzzgZZd2OPg/4IHgNxhxljp1/W/qjoTJA0BjLWXUOZW4n31kGwi8Rwx4KziyCbw
Z9/Xu68Cs0Ud2wywfs8ptDzxudcxGMNuxcim7L+YusfooNn60wQRoNWjuIPps+OKIjI+Bv05pQtm
slYPpYX27mo2hzI5i8YD3njh/xX7s2A6r4gq7gYNyQlT6vsdOTZ4leTKKigN623r27W8UWmYDXYn
bP5KHL/8bdgAqaZsJBuLMvU8GA8p2k6ql8uRI5dkLr414lYRVwl9Ummj5Vx/l/BDBofY8NnFcbwz
pBI4g2jGUUaRM3wZxkdi4obGz3cpCMn+0BOPjYEEemZhPrwGkpp+nPiLf0Qy8pqn/tPcR+mKVxIY
BUCYzm8t0vCYX5nXqSc2iymQk0kWQyneQBPUwJn2Jo1YJJDicNVLO/eBmdMdRfsrjMfWP/UZkTyp
/dQ1p0BHPSdqgctZ5tzR8aA02NGw2EW7cnFus2UfPyXTyn4GYua+m2ZkCeNBD4rHvHb8JKog0X5B
Uv33o9fWiA28QE9GQor0yPcY8wdsqHp3lydm0nsSoI2Diov+z+yeNxOrF3ZDCSuEbAKsZ7MWGTEn
BykWKcqUCnnyAIuA73XkOjTSP20HyIQueRNcJFIV9yVBk3OkFz+XCzQn1Inj2AR4ApFfwClwWW/D
8qTI9omUzYiPgiqKoWVUDzTeHwuX9KoIYjIKi9QJXgfOY9ECkGlPOjh2T2o12KQUS/T4+YDcAeTj
essSsVsgtp6MQ/Y6oFRvalK9N3TGOAqSglIYG24tWw087g6UP289sGm+vZcWkOFIggWlgaaZPlet
8huPPnSsbgUJSbvBWZkKGX4UI8sBdMVA9i7uS6B+YOqNw5y90n3w0wJSiDAkSIAZkolWSnPh3VQ4
0iqv0+KsMuUa0ZAk5Efw3ECF1xlww4IgOZLIdDJ0ybJhSNZnS7xJOUc9VnGalwlI7p+BHR4kDk4Z
rpjG+JSw+/AMguMuD2F1UBd70cGphDntwU9UCd77QPKX7JalOzM7lJWZ0l9yYoYlKQyLL54U2FLs
NWFD1M6ZG6Ux+2q8CDOMi+iUqNGfTv1YPlR3Yc64hl8auIlQPV/OI0L2h+rByQ5YYsZzJOwgJRKr
2qOyo/uxaiKXsCNhxAC7nkFUpJq7Hd2OEF689fqefrhD0GpMjIxWi4WXj4W8Udp11f533ph/ZKY7
2YAGJR/izLErjwIEU3zIjPNgF4B2ISFjW1soUV4/u6Py08nkdKfU/zV9qY4RpJdzeDHI8KY4viCk
0hdUV0wkVPKVr2J54yDwIgUneeL8KnbEPUT+sRFPL/GkQ7RBODRj0mvMp8Zs2yKoF+cpSW0SbXQ7
/D+ezqu3ba3bor+IAHt5VS8k1WXZL4RsJyTF3suvv4PK+S5wEOQksSxT5N5rrzXnmC6zVBFtfjOP
pw/q9QR2iHaIj6rw1/XfjDOo/tCrB5XDhDOHkfInU/901YY5abwzza1EqLc1OYuodaRoqnUU4hY5
Hzll7oKmobzquAfSNfc7U27e7D/qI98EjFRUTAMugBrV6AonHhuOTgs+EjApiUrWzFYlpOkOSzIH
imsdrOzYMN/4I+W/dJEbTrP4L4d5/vdjXXnjvGQ+xFQQcwpnLuDnBDZRd5Rkf/QXHg+NM9f7SaLB
SulTvcCrvCfOvsO398NzJx4/EaC/q3KVH597pPzJrO+0X/jqXECEjnmOWgxyr7TmLu0Ejo87mQ0J
lg9vkBJ9W4pbamDDWHg/XBeqSobHIoC//NgvS3GC6Kj4h6pNiYXAWldUHfIa60oXkG24qutV76+A
U7TYYITFrSH2njkd0y+dAJ4ZZRWJ3rL4F9Z7sWCOZStFuALgbwonObhNtCxaMd2eFQQm2PD7em30
YsMmgAsEBw6yNqBN4/ZDPnD8rN+PPF30fo6qYfj1wkW694y7SNJmAWtScQ2R1utZ0s/p6wxW199w
USkzr1X+K2Z/au1X036rp2StndzcdBitdqGLVT1Bd9bOjAseVIUkYsuty61SbgiQ6I0N1EgVDT+e
wjcyksxGQVrwJ7H+E+VwOszJJqsQB4DWTfiSwcllHFtdnQMQ2gryZtlXtEf4BK6sWTMHm7g3zD0q
y0n3Lr9l8VCES2Hn84wMrsdkbq69sxBJljEIGMhmUrXUwYoikdi33NA22uEo91ePUplDKq4strnr
AEGt+2jTz9F/qtW3xD09U5tnUfzU6q+h/AGHjJ3cwLQwRc6k5obIGa6AKG6QzBJFM0Q0GmyhcEzh
aAZzqMaBtjQO5lcnXWP5Pngfr+wz01Z+fuzIY6xWxFLyT2Wszv66W+btDAwDm5B6DnFJyFd1jR4a
vT9Zk0V+bMk0hTKKiA3JU2Qr1aaQ19ohYuXQZkxBeY7NrYxIgoEDJxPgT/JOxCDglg8B/hIKVzTT
KKrxsE8nCLcZD+nWV4AVfvb5p2c8yvFDUO+metXTC1wpaJLmvkh3GbCgZq+lzmgwgHfjBQFApbbN
tW2Mr7PY1caOACBEm9KkFWXt3/FmuJXYhE1InLsBcAIJafo+JRp2cOU1iYCWD2i6Khnn4cNnsM3g
4w2mLl8m4v95SZYIsUuVDVEaS/+IKU2bReNm8SCUsUl/FykaySkKcVBXhCb50jqU1hWRR3zaBy9e
SsUDx7hk7cKKVD1AEBoOt1V4x1KtV2fywjQak9BTKVQIeux4TVo0JmnAuAVJOd1U46Zm+mVgCd5q
5ZZQJ4wZNA5KAgoJXl56t574udERpD8xZx0MSdz15TtzSliZw7avdsTXdrZW7mRxZ7T7nJ+XllHE
8rPJYDZpwxEHuFTtyP/E+l3KBMFMynYMHAkvBuHuv8QynpyQtCYE/ZSy1DSM1QOOFaFNBC7PCdeW
cg2ZErbgaGfRPeJ5MTGDPiyyps9NfeYn0C3X42AS78oFlniixIEAUjbBNjnJxjzBHU+ALy880Ocd
HQLDsLuTLIr7OQRQ3tGltn2kDvGiGiHRz7TeLSVaF1v+JfbndYBlnrbsBTM+F11tF3j8rXpeWg7s
lY1SAuE5vvxzJl1VGsqMhwc3Q/xTPqq/jXnpWK3aBWx3BX+ALp6iCCXUDSQHoWTwyqXuIoNb/OVq
EQuJf6GHBciPjnrBHsQT4V57qScolOjt7qLQKFtAlZByNMxrnuwpQ+SpqEsCViUgHyB5OK9NHeiN
B/6jsklAXQUEJdC3uUQy2mfUkx+Ic30HeK1BimizbhfKbMrdWvIpBjyYzTMvN7jDF1G6l3IniugP
wbFn2Lm1UMgPE3aCpYcA0EYCVOr6PrrHfK6ePJLPBFtP/qjVmT4IFrqsXAXpZ0yTKflb/xA0aopr
3hdvXS7oQQ9f3BAyZ5MNDgdyFGoGASGyU+c1uNEAs+aYcwKoz21/idI162KunTtprQ9fykPTztXI
QvqF79RzeyBF8/FHpEp7bUeAdOa2NreWuiQZl0Vz7PdKvx9Qz4E2DmjE7H1jb5Ep0e9Z3fhSsvIi
5Qoht6pWqbyA59Bh3tJ+O+NhCbuC4pNFFfUwKUH34m1dkvHWhajjF8T/ZMpp8E8YW0Th4o+UViQP
fHXBoxdusn9NNhlHxLlIF8Q/iImbJEeAtUqHp3MedbdO+NCRbfmPJv6o1Xvv3YLqagoX8LcEM8Q0
GNcYYTBseP4qABbWrTBskFaGXWOEPqhtLFh2/ZbGbgW35mbBDCfkAAz9jzkZFc8mlK7aHhlqM7gu
oMPCJpkBSf53EQyAfQO136YvnYBJemOnsT3A6vD3Q7JLva06j7RTIh9k85g3l3wVFuc4uRIZBsI9
FO66OCHcXzR5oJhsXp9DhnNnrbIGRGQGfRvcT/FFtC5pgWFiXsPiQiz0vvxqNl1+P9+//D0B9VvQ
v0HlLMZgKSApFBzsAhInttdzfDPvg+QWbQKy7ZFkYwGKGSosO2uZMEIHdXcorQ3eNVxXnHHWOqVH
NXtBxPGvJWZGn+vgEpedpKuOJA0SmzZav1F6+ty7dpycjDGokdGG+tRfZQUP0+0V3bvBTjHeJh/E
u8jAiaOzDOCb2Sb14KzIZ604icNHC/pWSnyAt0qQKuokDq3TU6y7aXsw26PcHv0Ecj9n7ZPRnXhL
+ldlfYYBPL8PBPYY3mnsY3HLzpn+Fd+G8fxqPw3lo/jA4DgNAgsmsTw384CBVr6WjVWfrvwPGCZC
tdZVrOqEi/BIIKeG3hTOpg1A27PCB/VO83Yi1ox5bmzqbGZYT834HozFi5YZhHLtXMQXj2XBu0C/
GZdexDnj6RTGFFws4XL8AzDUZYzYhddCPwXTEHmDt6r0FwIcvTn5hL5HdNdq2mDmvAN2PXA0LA3/
vrVJ263fN1DvpsSqbsoNZj18x1yR4UAUbRNt8EOS7/sADMLepkjTW0vJ1X7/dS7PFmT6Wv6CoEeo
OGRT5qcpARBYnU0hgBvQkO2U3zzSYLrNyKzQAIJQyik2q5vODm088EUZC+IxXjb5lqR2xREc0tlL
PzfNmT76iCD7IjfnyXLyQz42YdbYXCjiev3H0H9CAqCtbxla7IGIdfHeUiAxK6DlHk/0bmK9NApc
1JI+PmgiJBJXoNymu1CdYoSOnI7zvYrSlJYpagokDdwvm86t29nQ8+RfxgWhK311FYyzcfBds3n6
yDSKn4hYH94GgamLEMkVOtR3wSoqpxw/THHMQcUtFB/RhaObe6HdvaydWdiUMK8Yh0zWI/ZxPQD8
1MbqRtIOVXQs22MYHf2l2U1h7OSFqW5eXrL0XBonqT7K1UFfABjukB8J665bk5KLKJpYGUCF8jGG
8txsDDmcAwiGgaryCkGATPKjl25aeLXmKgdwtt4pcBizUEMWiLBTh5mhLpv8N9Z+EXL7J0GEEHOM
hUMnHjLBzX235MxYurk6r1VcJg89+Wijc4/u3JVlJyAzqcChuIuLhYUjWrTF3hFYVm5B/ZG/PoXJ
fCZG6yT9jk7CRAKacdtRY/gU3Yw3l5ZxK0cC3DEf2Br6Jaa6BSvtogTCC0WrXldLDwtcuC1/XqTP
lTtgKab5UWZXj2dauuriWjcRQi1M8WRwNqGL0FpYFNaNt6y8I+njBJMory+2nRZEaUlG41a1XIP2
3rJZBtmM0ktpZoGw4ltTCUCyEWhZHCYk2NJAc+Vj5kEQugs4POwMaYoAp96DNOstW74LcvvxvzLN
Oij99CTV0Nj9B9lv/3aLOL4pKzNdDiBOkDiVTgo0y9gDmdf8fdoSA7+V3osjpy9kDiQGW0utWzUK
rIt1RneV72nZLwMaHVWV+4oOrXbItUPRHIJDO9g4i+TM7jJbJJ8BzUUFUZH8wZkI8pKWnwLE4phW
LnJ7KdkAJUZSzhB9OtJZO/wDdFXoKK/p+tHy46gmKscBZUvkMKUvudxsK95prC/5JexxZAEH3o6I
lILd0GEUY+KzIzOic1BOEw/jiK0jI2F7J0m/qr0wZ/jMaHaNM38dF+ttj42eqAqPtFYZandot4Pb
wYjHFlDtgCt1J/MW0udhrXzXsDItGPwKj26YE69zi3NHBtpWMVmaqk2K+inpnPxhh4WlR2jtOSP9
iuhDqXfNX2/cmlTk66n0JIrNm5JcDGZBS11FaLcMizUQqWD1AiZBFhdjXfyq+rKj48S+RQHa2TUC
U1xybALDjzx+98WXIH90wSptHNQvaFOigPtmyUrLHRp1X6NyHrOrKNBpPnEummUwlggk75eJtPt3
oqDOBo3EfcefJH+5n7jh5OosSqfFIG+UayxsA8gOYN/6ZUuZG9qUv5hFDOTxHNY4Ox25XoQJya/d
i2PlD1KwcmMyZQWWCJKTkNIdi3RbLXN0asj3hnk2fFn+M7tH2Z793aQ+fG19FsloG0Xbf6mlNWMi
egTCITqXFsvnZEq1OFnqFFu0TefkMhakxa39/I+h/b6OkbIz452TWmvJ/PaRhu08GoIDSVPYwnbx
r6+e/BJvzEHwXQgh6bps1vGWz4NUpJo2cfWtT+XigN2WyQvIQe9jX/8k2Q9nDAhWbJh84BEC4mLF
cYuQ9pGOPYAv4L7ghgwEKDsSkihhuAMUbzpf41GXMQ7T15w2kRbv77nGVxU4ERabsx9vCn5W8g2y
Tyv7JPUQ8xquYiImzfaGJzgr7l1xT5pzv+DLMhhkCXmFF685qwgdbbWxQ3Ov5vu83clPTz2FFFwE
G8WzTnYOpEtt43YXE3gWb1WJGEPWk3VlUFT2Hja3mQgSc2mW92y4BeKlrk8EvirgQxdkKWTJrmFO
HJOosImSDX+TGCvFlqkh1ywGAR4QzgdIOaVNUeyTdBfMtcAOBxJ1XDE+NtGsGU4dWnX+VXzMhhPd
1RZG4zYQF2TINH/i5CS+IxpHrIuHf5kwlI0Yv2959xHb0axcUNbvRXnLMZjOv3lYlKsebF9y0K1j
Qq9PuiY5aTIfhf5AIEEz5X3QLzniP0JhueBD0Lr9g5BO68Id2GTukLlpdqizQ8HItSB85toth3kl
OuaJuiJ0aZWQCcp9MXDSbMmvGqtHn322Cw45uRMzxlpwdgRF2MUXOb7wTGfvCIwC0f1wMZtz2J79
4GQINMVnlMIvbzvW06U/LAisgm6SuSwFj2xmlVNMCDX1QBObeenbDCtivW52PgkW0haTenwrq6t6
T1pbAkKESyIjgNS1WDfUWbpIMNHd5PaQd8fMYKM6KeK5Fc8ERJC0886HqN/5ENerHv28VmQcdPKU
cdALMG1RbOylat9Xe7Fd4tdEnv4HEdB7W+5Ixg6vOFQVqrbZzFIdjXg7D+rD/s9aw9KGhSnbBcrW
IwhZdhGKM8ERqUzCdit+on8Bbo/tCqILtH+sYT9/JCx5ixoPFXFP+haVfNU4mI5DImTrCgL7KQKj
ExxNTqqT9w3D15GDBOYphlEET6xX4K09D0c47f2dYMHY2tby5li01K7gCndD5c0pQBqUMA2GKI5g
OFnguG54GhFk/Q/vjjOKQYpM8k63r//KxneZ/yr5b1D8fn6gJWlJFblNDVcGE9Ja5OPmZrFQaR3s
edSDHP9A0K7IE18ld00CE2Ywg5YFZsVbWtzna+bLDCiYL8MUpq3aUCzX0yycuBdqBWOT5Aj6PhnO
qnzVmyFcC24pO08PcsG5ko8yvMMBi142iQmMejWQu1wh5EfKsUlWowKnCxghAX/OpATV6OXx1Bwi
9jJzxpRm3r5ZwpumcYWXa32KzbF8HdXwEKju5plSN/hr4NTl3c8/a+Ph1Y/RfyDdfnHLfuLK8eWj
qDHcd0drgUqpt/YV7vAJ06/WTCrV5ooXTwMmXhorduV/TjGGO70GLiefCfdAmg/yJWpPnl0J267Z
9mdrJLTwgAXhKCLpnJIRPc1OJWPGraErRx0OLAolZQpBrFDZIzgKGZkhhucjFNiZ9d0USoKzjgBZ
hg75Mv+O0BTWzJGcimLeAwoL+HSpAjmNHPHok9+8Rr1FBkiBsozTE8o0t3kdpcAGN2pwYBPtpneM
1qWPYKI2Z6ZRLEdt64e7cNyp0Z7g62xbzKOcqc81DDfCLBY/ktJV7/WvTJ6nE4LGXqGRTTbNiYUw
5Y5Gr04bcGRmZzNMLHbesBOjfY+iUTyXtnCR3uXd60rH6lmSdvosywW9X5qByTLSH5n8uQDLKTpj
wTj1kI1TT3NE3PIEgzKtMU9R3jl1g1/gQzNvLZPk/pI8e5oQ2dSQ4ERc+Kc+WCbGnv2OKjjntnBZ
xL1hBqJQLeaciOPjiBKDxQWLhbVpr+8/6kc0m/dQu77MM3kby1RZCPWS3XEMl5xToJ7AOtHn2Oc7
E0HkJaxukoDogPkSVsuN2W0yH5qVjSGSlwqre+vN2gCAMk7TlZBM/73eIeImOTlk9B2siN2nlI/+
vvxlbigsMzfK95Wy097xPVIyD/1rTkgdIdokvMoz4QCl4mX8pNZ31T/NnVVOdFdB5gAEm+GSI4w5
6/zcxn7a0JfFOCeBSBanJHeJWCsgmthMT9jWJEcA44ddd0fclDq1Kyh1WaPzXxmtYWx/+ykH362y
0HmJAZXETBFuXXaBMHKscKqpp+IM6+HZV1NEfJ3MwWRE/6tIpHYW+MexOJiykye2dwcbqUT2C/0V
i7p0VKsV/7Z4Fu+OT1NAKz8Y4UxC2vBbgdFO4ZfRYVoC4miYkaGcCshemXKoVhZ6JRbX8m7gTEi+
YCJk6VIaPjR6LwKe5Fui0p6/dO15XMjB43tqmKOgYq5izsucSZs7jPPEpVtDz0SFbUXSF+0mfiLX
evyLhqq3vjUHWVM6EG9LFgrHCm8hIprCUf0pn5A2Vy8evZMEaUFwBlRyuTvSZynJKQJbuMi5nkcd
HtQM3ScaGY95xMpjDjklWnFWtg7dX6t6mPojpyCf036HBqHK075HEz66eSj9S6fRZ/LfgDqvvHPQ
I7M9tba5hXR8wV5p1LugRpY7r97UH+E1RWkn5CvWdpTipp6O3PSj763/7BhnMWT3jv/fEuB0zhSm
Vu5m9MF8QsV7CCG3184qm3jw5GVKOxWcTHIqyZHnLb4QpLWzfLhQbw3JRdPPr98ScJfHZX8w05H1
/YJT1at+8BQyfhi9gzcyz5wudy+6iui+CIn6K7zOTHSCN5xCYVDGf3gmVLuNbT3fy8swuxhELtCs
K8AaHnoKs3rT0ojKJtjKeEVJk6wGYJIgOds1OBvCdZYl0B15mzKHBZ1PcTOga3FFhagKQtjWIGAZ
yCprQZ0TgAT4q7Y74Op2H9l5vWSb5p7KB9ru+47+QrNDDt3K5Jru8mYXsVAoUN8mYgfdTz6jUfiv
NqGbSSXOelKU9yKc6x4Ai28GQ/HrxmJGI14BtS+jcoEMMzOqB82pYE7F5XkToVUJzkpFA/wZMJt9
D1qY3VBscYiFtwDBFQes7/jw3f8GwUILiR+koenQnvdd6rS+XHAr1XhoeK7lHQwRDQGU9Y04xOY5
5zZp25m0Cg0coXPReDCCW0EW0d8oG547Az7wo2H1EL/qbWBtQp2namqXYqpDVYQh7ikXd7+8S6vg
deaH1Jtv/q1nPugmFNIhY/l/ynQojuVRoG8D82avBHakL4Z0ORF6aW4QIO2faPe0wqER3NZ3xZBc
RFuywU1Lmt1gLuncfPWtz01OHAHGxp0Y0+OZ+CNJ74ytq+w7QuFVssc+1eory5+4VQlrsFaquSyH
XwLA/iPqWKuIAGWk8BmTQqYlxzF2BuUCMErsd7m++ycszj+UyOlgnJPOYsEL3JOgg2RmK8JLdUOb
HIYKBg7S9h5ZwRJRDqAmds+kX2NiJF0s24UvmM5kGyyJc1eTM4lTlQbyZktzCCcd0VnGDqJeiWS/
3oc4c9OZZM6wQNMl5YjmVpwCjGNvnfz8PPiXurpU6sU/xSuiIzuTkGA7u/nBBuJP/Tp49YG+kvhC
DXBTXyShw1AjypXjvZjblZN8JfWX9D2KZyymTbdJ1Y3PUULlzM67aaXveETvNO8JPQu7JTr1pt9c
u/XgSIYTxIdSPxQGkrZDFBAe8iUYu1g61/FV+bDg8Y82v20KGHnLXn2ayTcxXsI8PiiVY9Ub8x4O
iwwvpLEekdQH2yJkjd5FNE4+sv6zR/2vIqn9fknfmvjdAnwp0DBkTwO4zvDI2zslsXGGPgCABfYG
DANxJerzzqc9sKVZ8S/xk+Ds/sODHt5tE1ykcAqxdd096VELn0X6XdDiQnXJ3uLEOt0tR6ehgRrN
sCMnKmb9FJqd3Ai/TltSkK4ibfZVZBFYA2B1CpKLocV+CVgzyg9P/Uj5dSvi/NCnO2YgAMD8/IeM
kT9TTpXi3ryOMqP99UCGJndDPSeFKslPJc2rxxC6qCnQU826m4mYvT3ozYFkO9QW2oevkdXwCHBJ
WXcvvOfmtfPOPoRtwotnYmr3JWSVKc0MaVdNmcusPqDU21OA5zSh5nq3NsNFLFHLUOyFWKzSufla
6K9FPy7g6WAhouxol3GLIulhZUDO7QBIbuNOmW0trapj9joCLwe6DHemPoKHSvodAtqlIE8y+5wW
GWFM+YU8O8WzJQYeyheiN/UiaF+x9ZnCXGnvpLHhIqleC2LBwZiV5qqsXTN09V8S1rLUFo8lofO8
YLhM3lF3SXYFxZCgCXNCwAvNDNHGpD8nqBEU5Q3JDJQoFDlWsu8JSvJwX+7HneIYyV64Cf3S9DaI
+svXScZIt2kMBl2kiG9bhvVz4RlzJVZEOP0L9w7nwC1062yISzk+xzjRvRXO3iG0XwP0gJ18EAxU
2WtAyb66DMMZVmGc1QPzSm2fMGqmtShdZXQG1MhvqY5AM8O62EV/4TQTWbeQ7NjskxPLaDyi5jEs
9AfKjYCm93Bp0D+4pc4EdI4ypHzrtWGOiPJCC5xMtbPYJj7GUjA3EHew1aSNT8G3De4I2VTQReWq
Ild2o+ZglTdDuan/viNq0H4JX2GJvGwDtAeZVEHsmnpGl9Z/pNTICHkARijpHw5udf6L4iyfijwe
fjgYbNivKVSo1WZaekzZcCLagpfwdQvePw84T6RGq0H9w4AdYrn26/3wXlC8cF6T/WcFC5MJNzE8
lkMHslpBAhHRVH0hEEER/DMdcj9r3NmWg1AskE7QUi0TtcDR5uti6SQxeM2vPpshXh7EJota3yPn
FbRHEX11hdPK09GxHr+QmxfbbuFb3/VTwRCyDxkxDkscDXF2xD1BE/qN7gDTgEUEYSzC8f4v0a1h
hS10Ai4gXsojMno05ZO7uVqF5iYXN0hpWnETI6JBTWPRWlzPwiMqJJQjNNaQxk8qVLkhXgfdvcvV
0Ee39ZDoYFyevhJ2g1dtoiP64E/kpi0tMXR29X8ptYAhclyflDpA9Ehx436+vdRrLVwy42y+zgUF
/dyL7SLYq9520FGj7QlIGVBGxC5g69Txp3XYBccQkVcFyX0bu3xj5G74IcJgHcHGQZ16T+KbIFys
9lzOTOazSMgfpTn/fOkMIhaMFBPi7rZqNPUB85otgG6tG+NV5czMHlvsOZVxdCoOLyzvrZ0zmJ5/
Z280ICOXmIWXYzU5NVj0pcNQTjkQqekUO/MpYuvJnJC8sLlibXgZTduY/Tbbrf59VZTMupdD9cmh
wy2SY1HgVrgMtz5HWbnNviajTIbGZBktrXLtE4+m3oTqI359Wt5nKS9ZuwmVCOFrqbO4WIJ0S74T
8ZFB16K3Aa3kHmkfLbRu9aPu7tHr3ppXQhwTADeZaZfRNbhoON3a7SCwLm9wRnUtJNop0xnff1sf
teDwAqdN8NmVXLaxXwJH4KEQOH8me8z96mHiZpmHZDxGW/1SMvFOD+MJXSpi4NHpfqx+GaIzpXyD
bot6lVAqUo15IGiCxLgibU08SRNut6QVzR5+MPuVfIkrODp22F3SctXuVCQQAPWPugV5kR4yxFkZ
rMBCPcgptIRDjdcX6bKGHCrdI2IXxxIo+BaQKVR2VHKDMo+KawMNMlg0C37LA5DoPxpdGnL1jn35
gwBNIAJmR9OSsTSRFZPtZEqxQrqoRzYpVmW+J7QIUrei0HFeTbBuWnDs4zi7GIKiwEvmWD9kYZdw
+qIx3JCnJqw5FTHkG7/07CBpRGtdXp5rogYa3dGDmur4+q/SfEv9U52i10QMC9VG5GCHli/C1LBp
6snvrPIM/M67dk7YnCMtDRFJ8SyfjugHcCmd+ifN/+jVhpPVvZlUSos8mDzUI7hepJcTI+UWxTe+
yTAFcNFWvlftXFj7n43KSjM5ZV5YNVhRFRil2rXUTuWOXGhzDgUEcwJ2jXw4CNJV8yiCvqyBBOX5
PwAa3gEk9+glCeKgDfTWHf5O6Nl5uczMmwKX2wHmWg8zIpQ74DOojF62r9jYHoKAdHSbd4uMXWbK
e5SgP+ckVNXfiFf7dE36MhlaHS2N9taVW1NaLJV8HpZbxMIg2f45cP6lbKmeg8uKJ50Ez3mcH3OE
gPkkB5SHDxlnxs6Pv2LlkwiHO0tf2t0q6zZYN6G7sQONf9H9qv2Hz/GXM5z+qL1LRbAJektnSQQJ
AVlStKmoxcsT5hDYxif+9RhtkCKmHsO9A0hkfoS0n5YveZUSNn5GoQhdQ4VjgcKyeqhUONoZeWw7
Hjwu13hIri30yD/BNGTAVGaHFS5P0jMZDm9hppEGiKaUKAA0pXy2aEpxhuEpsU5yf4m9S4SBzLtM
TmIcbDuWvoojbrDGaF+cIkQgfAQvzizpOguWiPlxP3BHMzsDfYOCtTfn8IBpOfa5K+XuIDij5Kjl
tNMq8wKwvXEeHqY57dp0Jos7SQYIeZvoxt3UWHg48HpNWlQVnCdK/k1PTMhfhZeTHElydG5srDUY
cn5yrgxUhJzstUMhumhzC282PUktl2vBXyX8lehW4iRP7nDriBsXG49KStEKAWnEXJHIHew/D1U7
B80Z9FCSTJu0XzokHI8gu9afsObIA+cDV8Acu9apww5SfxMX1whP0AKW8pmbGFrWYjZTyp+YBLls
JnJY2yDh5UD69oboSE8m6N7kjhke6MLZxk1/iUiYzAfcJLCt/2GR2TIDoMnJQrVunnXr2SWVU1Sd
eGx9aC3xJpImlhB4NM0Ej4aFRLRmASJXVI9kiAj1DPU4ezkZ5wIjbkAx2sz6MrsPiOiGNuuRIQXP
oCPn/Cl1zyZ8CspnEDzGJfYwcNh6Qq7JTOLIi5ex0HoyEQlmlZBm4fehD4PwIdyy0SJX104FR2b5
0xq+piUoeGr8Gn+9TJw8UWxbfxsawPk+ahFBokWeqHojhAOCd9YJkcvBFro2OLc43oNza3wEKX59
yTBmx1fduga53WBPhjRBem++Nok66N81I5KxRTMceT+VNYP2ZT0BmtIRpXNqm++hEr0GtsMBi1ux
EYNtheHm1mePNt+0iHWVk7emn8a4gv4FLLPwaelnBdV6eaKzY/1wNVX0upuKekXcWDwbLHj+XkQH
u35Exe/UsrG+rfBJggrdqlZwUBPRCIq5t1fpUSaETzk5Sf5Hw6dlfmdTk3NRKZ8SrXQUocpJnvdo
foyNZqALn/SnAX2baMu3ZKzW2hmbUTqviUlmFkDs7YucHdgVWMwxvTHLgTjdcDYBYEqjS3QEz6G7
FWNzXNBt0M+hiS9vbSFVf+p0E4nBE93Ud6vQ0VS2in0dLguVzIWtZVHJbCGKDgS1vrnP0VIiR2Rq
AiFphDb47raIys6wtqizLNxalCnGD+JYC+ei+FUWn8b4UVV3xJMz2hVZejGsNQ3LjDCrmNp3v9KS
uZrsfBlC7/aFC/yCLyua8sfrak3fR8OV32/8YJv02z5fcNytk1PKGpSd03LdAQ3pVtLMGRCmsyQ0
dvVM4KF47r+2FAHzRFyJB1FwJR+cqd2O6EJ3YzkJXGlZ6K7SHYP0VKIcI82kvuj9NfYwPN+IUPcv
wsh+SnT42UISEsFIOmog+kD2nyv12M4oTLSXE++lYoV3AbeFB4VzB9oJb9MQz8l0SaHcifusmynn
Vj+9Pjic4WLC72NYhJNSbNOtJ5NoB2wuNV0pPfIAeSSCIlQEVSJgBuZJ4CaQqOLcpbRmM+Ox+hAE
WxvY4KASkXUAKhml6jRA3/vgXfcAzalwMUQUPz3hkXQND9jQPjl7sPMV3jOzbp+hvFAL559fM0Hq
huODBlV+j5T7EK+64Ck2kA04F62E18fQf+Bpy7tb290Ifx5Z6bwL05+SX4srnDS2+jBZsaroNPDR
8ojHehk16yyenCNgAEibJg5rNflxAECVC1T5FMGENfDeEJDKMEqW+TAfDvyBDnTyRe99Oiziu04Q
dVc7KDIcP4G2sSBGpNKzVnHq6piSQfG2BY0iYd56cJoQy+wSWqqIXajtMerBzzjqwfnFfckRhu15
CgooF3nxgwGSnxCXQcLxCYTdD9a2jhEmAn/cTRaG3m1hc9F8tNgixiFUMbTVbplyxwLb9fuekYRy
x0GhQs5m1E0Dj6RPhO5AqwW2hno8wKGhnuQ0hsJPW5oA6SWgDE5ROvIKlSIrwvt/dByY9dKcmQ+2
FXG6jvGbRAfRFV0icazegQ+yYdYkHNnnLN9pQNGNhy7Ceg4aY5NIxRwaDwWeFrGeLV7Gvr0jGbqW
iLmGidhHQge768n7Ma0bm6jxNiDavIDfPKLxQ1Vxvl2DzRN5n14vAXEduRT/SiRkY6w+lAHvoxi7
TRpProY63oRssddSXwXDwfNBrM3Ih+4xIWmNvKD9MZYc5a+ddK/xAIGn6sVdkB6LB5YlAm6zhtkX
nedVd+TYTx8A3pipL4dmGaLJIk0Q4mxBRi7QMjJhtWIlksGX7CnMsW+9MteKF6PExusUnpPB7V0y
uUMmP2yg5+CNwG2oLf0tydJ4yUpAVr3GXNgG8z8xv0riFGYVvq1gLjFzhxuGquErfbvICkj+FE49
7tnokjD8OoDijRkW0FJ9O267DoCA3SGtw+A2LHklNkKR9j/KblKH9OmWBHFFXFN4881pbip4S8JH
9Yc5HpPss8s+zegriZHELhuEklPpwDNF6ZDR5o3eTMFqgwXXi+d4LdNs3/T7OtvL3HNL0HDaOW3O
nBGwJ4OqxcEMp7azDTxaykljLymOJKQieqGpK7iW7BSJ3Z6IU3v2rquHZ605uyahvQNyg0PyTmYI
mZqdDPkUsPUgx7gmzcPAOV7eO4b1M2a4sX+A8PfP9t/FBx2/Xn5OVv9knUZ0NPRJ1pn3JzE+NebJ
A+pgXfVsoXuLGJtDfyqzM3+udCdCJTyw0NEpfh2F8OhX+5ql/jQWBBCvOQwwEeCDTf6PqfPabVzL
tugXEWAOrxIVKCrLkmW/EA5l5pz59XfQPrhooB6661SVbUnce4U5x5xRkDikCLwyUUOjW4uQahDk
6MDqLFlOrIhYIX8YbwyGyeyHMJMKmFWLtHdTfpnM6Nnv0s75+yz+MYxjWFwmIoV9u6jYppFWtdJU
16O4sHbaO7SFCvn88B51H/5ss/LbzdzLNdyh3mHAaWbdY2U/rsOXIIPFzyh+zrH+s/b+hSJTKBP7
53HkcYBoroWPoeIpRM1ASXQjOQClzLqorxRHyQBgg1hgoJo0q8wk5jjo4kBIjTTZZXhPCSwB8u+9
UjfFzONkPKQOgdmcJRTl4Kw4qzDV6d6JSir8/it2a3VfJ3uRMK9s1bIejO/gkX5xnhmrvNipjgYu
jF+YMy1sAOPpJMIkMk7RREAsjEnAmlT6SbgcVsxiJnH+WSjVYzjmOc5tuyRD68B0LXhoh4AN1Ljg
ocaDrgxkR+w0qoES5zRq1+yIV5VnkweRY0EnlNu/agD65T2PEB4wAokxYWkM3rAPfmDSazA7cLkA
Sf/PYGaJLNl33fAB+/DpAWd/bZM77SKjN4Zh1WG0x/bJqC+1u+HuxXeFRXSHeOVilifYFFW1n5KV
CiYipyTcGDnzwjWMynDOGlxXyaYDmfUuI0YivEXbermTc/lTz+6GgHTsXcAb8Zn9Aqyn6IswJ5md
D2MJhaDNbfkKWKgAv4Nyb2rszP9O1MXQvdXBW6C+6t2jbY4gssCHZxQz21Ahe86GKwXZiRhX0FIm
arCLWLl+DnsWmMKGB0DXdmV5+8uZzbdAqkTyTl9CaSVJa6mbeVAq6hP1HJrxqg3YKkCCwHaE/1Zx
RAKZOgjHoCRdaMpE0ZHeJGxMCjAHblM208JYmMHKYE/yo3CWTtfkPajuE+rj4VF5j7p6naJHFT1i
+Z6LCzhG/FnpTeLZDE8cJku9slU4E8zcLPrAmQ0Sf9MgAb4wkm2gzC8yILRynv6vmmUyOogQqtOH
OVssaTDWqMxHhYd1QXxz3rkCMgUdBxiQT7uaCN50AWXn/n4qZlD2wDrA3BNjKUKZZBBu4M9aEUBs
hN/68N1rG597k4WLA/lqWZcrErxK3kGgokSOnAW7A9wTf6XsLKKvUfwUtCUhwMFA/JPTv3qY3LuD
gVoSLpi/AwElEfumHTHPd9qx0I4zTTU61RFso+OgHsEEjsjN/b0IlLs7J/EZ2lmokXN23krvkrqZ
1IOo74vKlTKmLo5X7ajmuKHURTQS37rjRS0RPl9Th5RCf2u1D/RBZnAW5WOCsivaTakrnoZX1l0S
s6TmpIWnEc0uYzAAQTWft4G1wXFmAw2bMkpQs+97YWGFL5Cj42Wq2vGSqIjGI9qU2JBTHx6lq+mk
wjZStiwmoEfPCFcHFZHabs19CVa8WInRZ/jP7y++do4ld1ZBDeCP3Qo0916tTnV6ynBoklZVe9u/
oX3HsYWp8slqpGfcuFEZ4uvbPWqXSXaaEWfYzJaG9iwPzGBXIj3aEpJfJL0I4WudvTF6MTgSCQxh
/k08VGL3oLYs1mqomcoI6jQATwk+t61Kj0l7mtF7wVIV69+xmE4aNClG//4ytK6yYg/DZ4kYtJMo
DfSF6LQirUVEsFdH5yNvK4t0q531gb0JVz/CWpRTEbETkwYtDq2go7HnVUM7BM1ZgjXfEKQ1LzW4
xcl0AgyqLaAO4ketWArL2IX/i4LnJYnNVZJcPGmtd07/CD/kAgE8k4R59rzFOSSnK10hu1baRIOL
/FPlrna9et+ilYpekcA0XAIttt8FcmzjiyW9zw4e4xZWOMx/Ihlb9UrAvBe9m9oC9V8vvwUzYOTY
UihLbwJSTjI/maBwdgbXBLcrifevrKX/ZND1wzKdqnYOEU8qRzjFZOwojKPNrbw0YPQco+451jz1
QKNxKsyKUQvFuYbrjp551VWrjjohWqOHzubsv82AbtSFuCWAjcALOE+6TwZq7fjMYqyHzuc9/vaD
RXuUWnyMpx48WniSCG2W3Aa1dLFzimJnkWFN+utRjeZdaKEdyNnxxifABXBg1nAFBOUPxQIabWfZ
0lH+jvEKdKDeIBHDBB0IoC1J7EYGp8HJeRH7l8AmBGRStkFO/NC29Lfar+I5jDY15+FB9q5td7Gi
SzjT67EL1TM2Hdo7O+FivFYqckvYLG8Qtao53vib5TAuQFbN3aWha2CpNsLCGncyXyp+yYVrKFzT
6BgfiC4ysvmrZeiZS7KJ1h3yv2ztSbdZMLKB1D6CtcOH2wEHWwSfiAmNoxFdJOTjCzDh3nWILlm7
Br8Gi5eV2uQzpfsPZoEyzUhWEKnA8+mrmmxrKrVuJmgwY5GBCNARQQTAvfHVJDEpu+yrruDcGvEO
dtfzvtq3CuxFTrxKxwuHhMSULwpFH9yi6pKpy4mZGAuVZitSv8OPWfuMJjFe0JKUKF35kjyDhzR9
FR+q+iZpDytds1egoxfFd3QVHsYzAiWnWxHOyP9LDKOEiAXy2sijnnX1IjOnwE1aJxV3aNOQ4WM/
GgKyd+c/hTKUpdClkNg0kEB5RmCEpIs5CZk8TTNbvAR1rxPssq8YxKD34Zd0sPDNiNugfWrWZhRW
qXjyMNEYTwEcQrqE/Ta8Js2z5wk9ZoRs6fD2Zt8LDq8sWCUytwIivFNEtxYT2PFqKI/wWpAIc0Wr
PY4rvL55/i8OWIPg02VkW5wN72Qp+1nChrqjZu8FOai7Z8qjLB98bb18BB7ROXdEPHWyZbaE6x/L
v2KHJfn0c34X5kZcpMhzPCZ5lDT4xUmFrp02diQkbQoJCZucPL8BKMN70DgmIR2gmtTHKJ7GR1K/
dChj2EwOdsXmgz8NPQMviTNKW8PbFD0dx8b8p5tkzGyZm/jIQQvancWQXdTgVpyM+NRX93JYJMU2
KrZYCLaNup220pYYo+SkqrdRvfE4yS3CQzeO3aBxBSwE/iKzXgTzpegfprESIfSSSMoHPl008YVE
Ijb/Y3rFs2DBSgDri0GTA8l09I2xQDfiYvvtTBDdaEmdEqQtlur6iafSvA8hqF9GRByIv9MpkWrQ
O+BIJj97V2EbX4u7aTqHAu3GRvnKwoWuPRM6pdQ2Kih1zbUZbsjYzcPIZQLdnXmH7g4YWWC/fzWM
/EgMtnXc7Znb6q4V7YN4r+sueWj9auIdL/BVLxC16MWRxM0beVYtytbZte7wVgXhVQQ+VF2w5QzV
JZHOfEpbESLjSVzxBnXqEvXKLC8yYAxZvBEOLjut2WLT4vF/FMR2sfosZkF5ggWMiMaJmcFW+Aw7
O14hxe4WifLoCV1Op/daQNP3rigPr78zk2MgaKGf50gWuO/OSnRVCdx2h47UDYgjhxz38uwfKAn7
5UxHI2fHwk3QOUvgwV/IDhs/JruB9zAtY2spImZiR7n3S7frCO5cMXVcmhTQv8JtmbUOLkzAfOF2
DJyuP8rDf/KPUnFTxdULVmr7KT1I26ZxNcGtZTeXZ4G1L4Ohc8lSs5AyruO7lLHbdfiIVESeEidO
ss9DbZDabVsqFoKpmAK8Vik3OrR68HQPWVj4MSzBf7gnovPYnGJKLYrm76IGJXrFP/VHhsxVW6W3
nc9XM5vPV+UYfUroAxxZ3/eiK3/niWgXA9ZS1ywYwXK6avISDGKepAv4QP+m+qjXwFP71g7KjcX5
3s5ag77AoajYdd+tLWuptdZyPFsIYBeQlPFWnKgtCLyIe7IQdtCLmNDBJ0TwC8YH5fjIRk1f6Zih
1x4n+M7fb4hnSUBQMPnjwNWKDQpxwCIc5MgwompRiC9pj6F41oR8oZfoW2S9K1J/GE2M+UsDHp1F
ZurPQB0g7xm6fQzPGKKrNSMxIr2k4EVut5Ad+TdMD+mFWqH+/PgiZMhKt11XIVp1aWczYf9HookN
3lIyQDFzETuO6tskv9hl5sECdMGAMaoJ0jEqJhuH4NEt2Z+iCqfBpvGOvFcdxE1JRgIxh70L8Ye6
yUhsNBi4u+rrHHzxZHrTod+QrqWBIZNcEKSxJGlUJrIuBjuc+jo4bA3RO1AXelwSgpngjFuxBWbo
MKR4Fxr2gctI2DesHlK3S34ARs+DlMhfg74Yat3mC7TFJSdOri1s/RZwHJQV99NT9FkDoDyeHIaJ
ZYUk5sy2l0WuhREdg/W48qS9lD/6dcqPosb0PuihlzClq5CUB8IybIQ/8RxbhCDxYiCq0j6DwrOR
W+glPTs5SaS3AOkH1zL6q7HHAYHeeC9VmBegsMIPetFxZLNEy8/mSZGgJG2i8X1KVxpaEkynorcb
8rPCegTkwIS6YYbqoLn4g5nUT3BDYG6m6Da0d3BpCtYWsHEMTUK3AWarbAztUqTIJA7YyHjz5/IF
gqZ4xmEWI2Tj5teCtUSbGIAAxu3klpI7YTQgpJC6ywzht+x8yOpBiVjEDttD3SMvXAf8DWuVAQqZ
w6cktlHaSCTR0Xf0F41lCAGMHliSDd8cdUeWbgJgkdZqYQ7nuepvlvrcyM1Y/XmothoN8qcQBTwY
1dIijCWsqV2Sriji9eqJIgcR7XQOIsfy+sV+86XDFcU+y2FZ27wRI7uEcJ8Xh4FxuXUA0IZop7P5
6PLxXELmMTjPmMADSzY82VaQBX2To4s2iaKJZ4hvhjYcGAx1kYWcKNrVGHx7lyFcj7FFjsEJ/VTo
htpFWuDjvc+f/ewYBSyyX/kRu9BpWuIJX7tg5l2xJIvEAzi6iPfNvyYYxp50OXxi4dOQKfwaYyKG
dyTkS3k8wwOV2Lt4OP7JztP5Sd6V7AGLSzX87ejbkIbgnCWJuQPXgk7B8lob/Ll1oh3tSXyCQJ9u
mHPBNBeibYhvHvfcKXrwueGbl1WI5zya6Qr8VFF8MSnyKMMJG679lTjqO4QMvYFmHf0DGW0OVa6M
NQRjz69cgh4ICIGEVdhY6dHCyufITBrFaI7i/O8PmyCtc4Vg5jXhPgzUeEGHi6xc9eAOEI9VBO+y
kfyDpNWWT7rQFUOzViTaYcULmI/nBjpEcE8wjVqv/GngpG3PzEpdqDJNnomadN4GHVI5WL4C8QIC
Jk7nDs5Cw0mJkIsOq8tcH44Mo9L8KLxrTPRn9Bbvxn4+NTKXka0EbwnaBPAF+ipSeAREe5tKunCm
EOsgiCDVkTMvGQ9zhk9w0q6V8j71e7PCC8eA8zvc4LBAnUcU4EgS9XiNPgdth2lD/sa2gUUTLhgH
ZgKlgNaeZMGNde+DM/FJc4Po2yRAMcrWxnkLYRhL3knOHktgj3jwRlpw5ZsVjQhIi3kY94aAalZb
mh6GGbbcc6iSxboJFhgFPG8ZiUFgb0Rm9hvYXzmE/JZTzSkih+kybCurWZ+lq1Ks/HyZznq/ULmJ
NAzqpiUmUsDPi3Wf7grJ+TwpH/ODkJ4l8YWH1NSdfmwQQjkVVY50pZvxtga6IUzy5ZYvjnau6BGQ
HntAXxskOTIq8Cs3a/VZktSW7f9V+g4U+OkvYg8zU/Q6kQEYvUjpIu4cSHdZNl+AGcHaoptEu+HC
+B4613QRw339LCLqd9T2ywkC9fiGJDSW1mq2prkL0VbyUgwLMF9d8o+07Q4GGlitYTGhKSLvibsH
HhsfiIg74cknIxpX0E5B0FvzuJb5fvAT+9cCkBypW5jyrHMIusHCFOYa48FLTyYZKAvw1WBeDZKi
rF3M3UExdIh+Sh5QTbdFjvWOsf7SOMBk/jeUmyw5oIcE2xchvw1/xUZ871YNzIdua2WR1T0RxbiN
BWYplfQxECOjOC1xLx3Hz6vazTLQkoYTtPu0QORJmBjvYYB6AGiZtwqqtfq7geCbDh4+9mfiSE5K
6PhNudD9K3A81vuneXU4HAHtkVEMovOX9LVh6894gxErH+/hHQ0Ll7FiLGV+CDV/QdSzCPKjXtpV
gZOT4GxWB2uKF0EgGAYpTXEYsUz+GcX47LIp57gmDSBHoLZBn0jwTNfdJ59URraYu/ZLISZwYPaO
0LD65NWHIGUQhMbTt15wZ8NhY2vXvdKekh2al6UNrZAg0UDML7zYdKghVcNpKjiwzCNyxfrJKlNc
/EW+5ES+0HtwmOjEIwMR/vGd+RTPL0D5/v9KQdzJ3vTVFxbpcPTyCyURFwbXI5+AvzENhUSWPyzx
QsXAKRUT30cxw8iN4kHlQKz3QvkJr42zoquvGjcd53/vcrZwb5PKkEI7odKTqmtqHTjG0TwCPERZ
NME/lB9N/NoJr0ylkWSZ5ieBgSgCO7ih07q2PpMr432ud69/RddQz0KkdzRHfBRoQMjaYEhfU6Id
8nqbeTdtXOSBzbtULgn7CsuXgn+cFPiZDkp8VH5sLDxpR5Z7iPoqRz75SIPUFblkBt+zSnoL6iTC
C8Fr7FpJWg7AtEQKmDmmqiiO+jmO2EHa+Brz7mVED2C8UCOUguNHDLQYgi3U5IM9asFNNTol/+yh
cgvXV456c+BpRPQJ7S9km7HRIVuUDh8RNFNkPt4T60Us7kr0onQdjt0XpbzJ6bVozj27E4iqxjx/
tJbwydXfj3w+ENrJkE6ECBBtuSf1GEXaCwUQnG900SLjCEN26nZLrFE9HC0VJBd7HO5Wbu1pOvDp
zVGSaAz4Sf+AxfS7Oo/0WTwyi14qtPrzGcHqgbdV7W98dJHaMVfU/dWeS4JfuuGgvOVvwpFMh1e2
uYP8puNyXfnCRxx+lC27nrkQpJJDE5awopox2ZZ0ieQL070Za8qesIWV1ECT0UBeuX+c7b91FJWF
lLl70TzMAAhOs3DbjFuCHwgQYp9Ix4djXFhTlBJSAhWxtdHN6uY9woJB24+5hmaPyYN3l+P7tEK4
BERPYJ/TzJRt9ZeyzXKGhBmskqR7xPQHNd3GxixQoG/jwkHx0x0DHWfZNk32nknFPovzAHRDx6aX
2bGGYhtPZNnAssh3a+ksgfz3N3JMJgxo70E86eJxIj0xPARuI22z0gXhwipoGWBtbeY9iQ9NCVNb
vVH1jVzgxNm+sYe2mKkAAUGrtYMOWA4ukjWKpd8Ndl4dRHhBXDq/miJLfvHHGzv2CYRJjGBwR6gM
K3qGpTIgkHWorSTghb+CLM07Nh+Dcsm7TaOjSP9U1Dck9d2evbf/gVDyD14uTkdkXEgbwURuGCzL
tyY7N8OwBBDJsLap1ty+I9CkIovIVJ5PH8TSyKwRLzcy4ROzjIw6Gboxgh4J39e8g/9TJ0Il1ww3
yGymwWGDlXSjvRfgad+p+sAnyyAZK/u1J1W+eCmQAcoPpM3Ip3HWd/eueIxrwJMMqivw2vnJYhCz
5iDsiwvb476YzxVyajRhbzFpOk4jG2osVeduVaRI/x1GFDh5501sN9tPyDWFZJkrVw/cJzlfPgIm
2dgMVyIm+/NfIGWhrskj5GZTr+yKd+iGLCzlxYh85FTnZ184hyxzg6vekJZ8bRVE9CQAtZ8HjN+D
qwIL/+UNDba4TISPTmYGvxjsbj30r6L01thMYph2JYH9rIZXieWE/gyNZ2k8U5hM/nPCMepg8IvT
nYZTMMGmtA3Tbfk7+iCFWPLW3ans0MBuxoEpADsMZ9CcdjNM+8guhaNYHmuW0t0+LVG405Y4ne5k
NjIsphB1CNDMrTfrxLf1pajMcCeNXR2jSm0L3En3ZwwdUy2TMLjyXm4QQaeHSafBOWj4QfRDGh9n
10R3cEhnqAWcWDDDLgbOVji+xB8KGzpjG3GxtRT6f1P/T/b/CT2kw3VP+pvCaXtJ8z0wDav7ntMc
/B0uXaKAW/mWpleNaKzgCNhIWnyR0NBElyQ4WemxyM4C06vEtvIvKAXA3/xVRce9oFx80lCkKDG5
0lg1aJ/0TkAZ4VbSPCW0JOZyWPZnSlGsFOQKsIn44oYy5gvQ729heB+WJGuIkFKsk/YVPzLrBMnB
B7oab/3jU0WXLF0s4oKBPuz1eo+f/8BU+ZeuYYKOjmeuA/y8rtkAapE3yrAuOdqKgzqhXzjK48xc
BH0XoAXglwOqBlpAXzxSBMPIqj+EG8QP6ABQA4iBFwwnMz6jX1wSsDq4YgzPGGpxXPR2+ugoalHc
XqYvVXO7J0O9DQg4E8L0SgdO5a86fSuVTPZnRp8uzJjCGvYjfx9vY+YSLA9bzFisDf+DHSry3+iV
5Y5kLfp4JyCo6O9h+YheRvnSwBsLr1J1MapL06xy5G0ACsrTZHM4yGSRHWvEoMJBR4XsZMz5DzVc
R0ik4YLTiE2JCcVgFyb8tPUqS9btSlt476N3lqULw0ZoULh/11q1hY3xMPqbRtv/S6+oMIMs+P78
5tO7aBqknC/+CW0Rmje4INot/xGkB3ucAG+S/9F4H23zKXgfPIM61IrFIC9a5U03nqr/NNQHq4s5
6/OIeu6gBVe1uSboyI0tc2MgUVLOB2QmT6L8g80mMgb/Fr1jIR7D8ihgWn2U3VWQ4O2d4+oo2UgH
kntgXuMQANspWIZMV0ROuEPUz841Jb14w8Ug+XulTGjjv/3gXzZ8e5Kr6Lv430tivFvKx6S/FyRj
l3xeLp3LJDgv7tS6uLYXk3aKbJjHOnH0z4HAuvAtqm9BzsTMMTJHFghUWZhvieq0PE75bjBffOWW
kHwyLeL+LYerPuOWBixw05XpsprBcl9IZH/4OwzgPJbljf2lMKKNAz6zxz55z/2dEhGUtoCIXC/j
u/lmxZcyOqcHvkXyNDCvgmxzCYtPuzc1Wqzb+FEo92B4aPLdYJcarUp9V0lujm2LGX3WOQY1PVtP
FdXS3TTQSV3b6DKcY1sz922KZIbX6xAKS1+5q/1DKTjp6bYXRb5Pazes3TZH83XLvKvQXsD4Xect
+9LDTAFBqrr9iNttgwtuQdAl2dekcYYM18/hOukPApmV/37IteR/FzF8oaMCx0f7LyVP9wEXwO4+
UHnaiuxOsrsVXU9w5cmOTVpAdxTcBOKF4BrsbiU01XbLbr92U30XMhcooMJDWGZGDfxlKzKlXYlH
wPPCBpBZ3EDDd4jQG+EMxAfVcrN+p7xEoDcOrBdfgKtB6fGMdc2oVGBQeIrCYxu+JAw2s7UMoCf0
gYiR43Qv9H2u44xE7eWEzSL33LFyUSektIjFpooW0jl+DaR1FbowduLUKUrHTFbg2eRx2wMrXWak
6IjuHOtHdwszIDgpC8zBNaSXY0BqkbYbZSdiKwxf/N3Yp/x3ExHWSRUv8mVoF0DXsvyljPh6y2g/
iesSJrD4Y809MXFMdjsdmvHopjzs2VNJT949ZUfSHJK0XTwC9m2rhjruSAZiJmym5hBhr0yYfRbL
Ib+Muq2LMEt21p5tSOvIMq70DRQ4/9UsXThzLQBKC4Axpcf6UVg7tdoH9HOsn1GX4jjBun0Xq2vH
0Zd+Q1qKEuTJZELfRb4JRkpo3EG14LZC977Q4x+VtvViw2LKs+NknmRCIWNcDNS0JFMX9cpPVxMi
ZmkhH6Y5ofOsHhSGYBsfYRRYJ+mb8xVy18BKm6jqzpXCfWVXQoNNgrSsZW+Ga99bwsoTahuEUkfe
Faf+gKVlVcRrMUuWDVO0hkQiVwnfy5WPXM5HaTMtWiDrIyumidL/KsS4as64V9JNjWATo8G4VUMn
QMh8gg8El9Yf35/xAwVW/cNF1LLB31NeVwBL0TJvjZtPCRRj/qhWzVfODUB+GtejebR405JlzVCM
a2rftAuODFUm/oq+koy7jUj9dKgHcg0WI5PUyQENOuM1eZdt/hb3CVOKflgqGJp2/CEGp4dEWxb8
TdVtBD4GujOY0zLTDFuvCdSh2pUDZFvrboC1wcm6+8P3PZRmaemgrAByLvjgv8SEgeurv5s0Yh1r
fGSEjY46zkiWvO+DteuZersoHQSmXxmOc6cwPkbMjwz5UaJn0EpPBjlyEqurtFobmNeMmac1ebts
nwNl2uerdDjxx2PEQ7zCAt3TI8veGusDUUAXED6zhHYKNLR6ysN7QvgqogkdNgEvPeOoelfjRsGp
gjF9PIUTCQAnLpE5ROEcVBflWex9YUV+FNOR4/Ts0AVT7W80QLoxXsWFufKqJQt2yIptuxZTJwF+
p7BEf/LIGEDKqmv5+53V3kplZAqa6AeoIahln6gcMi0W0y0u8Py/FoKjCBu1ADO/5sOm6DPcixc4
oeZpNml9Ne/WNtO3BbMM9iJ7Eapc6EQIMGGnEjBhg5kTrF3Ru1F4N4nHQzYlH5vfYNKxWg4njd3y
jPpt4jVUrwEBPPK5X9Aq6FWIp8x0wf9aSAPmciPC9MhIlkful5hbptA/CLXa/e0N2f7BSJIglxS4
gFFkHDJlD2cnn+mo0Ed0kJzYqZTd0O6oeDWonMleng7xQ80fFSNahjh8psF+jUu7LjaCYPPsA8yl
5OKBMgkw6+lZyQsYz750SfaPDPQ77QvfkrhJsAGGd3C3f28DgID/1e2zrqZkTFaD987LJ92mE6p/
Q/zhHICcHf7wlAOyLJ0IGj5ujFNR7+TsXPXAw4JlzLAZt7ZKgzZ/mKDY8vWAkIKl5ON6MDJ5ZZrH
ejxJBEMEVESoaInuQcTHBI2D9S3+aKYz29cofhfH+ZCrjDvwWthwUeXwbJvFEnJlQvX0+/7DZpSe
fbMff7z8jPAlgxGbky49oxZC6ZBVqPLoEfkKy1J8Lwe7/ph+WS6gMTwExVjYYLvK4F0Xxul/d7LS
k0ai+PaKb7OaUSlYWp4wZgcbUSI2pukEVQRZgErwiCOtY7RUxWnCzFMevR+pfAOeuLY4CiZSzc4I
rpi/7TheYJlBfS6n7Yzp3TwLuG4Uebsq2g8McgAR5+dxGX6wWUZHIKMPyN9k+Q28bpW8s6avaN/Z
fFYv4E2EJ32uf5362xDe2wJRkAKuHBbcULzI3Z2hAH4uRm+0p5eS51W8ND0soTtusb0wrF3t1jE1
SGegtauiIt6JF4XOZ12RR8p2AbSQw+jZCfJVTyx7HsJZ54G87CBN05Tv5qR2o6BsPw2rNLoa/kUp
aUROsn+U6wP2nzFwwxYV35wFSmh8wcyC0BiOvcFpNaf7V22SaacbO4K9x8YtNgEz2M9gd9MwgpX4
IF6Wr/sh/al+3csa7n3McAyiIETl/iYSEDUvoERlC4hPc+41pHx8XgRAMYmY3VeLVVSvhx88jUTI
0nWLyh6OiEOUrQb6BFJYDDIcoss2kMgT8JdIgEjHeE7pa6G9lCaJ8hZ2l84Ncxq8o5ScJeNcStcQ
PuLSC9/Q5Zn6+6i/+2jyEHa7sr5jOfJj62gWbNVci8pW6Qj0Vgc0fC5aSyN0c1Yhylwcmem2eavI
lB7W8ChF5uO/MGrwzx2Eyvn+pIsS1+ZdLtdgMO2HyRCeG7qGjjkjxn/vRVuzdlJpG4xvjU2Cd4XB
T9TY0BY9/kGNyaEjcJ17/rIJ72U8s9E5fyY8YEv6o+L3I1cw6fsJhVcRVaz+TI3nYOMzOnjyzvo9
fvLFu76Tl5xFsIFhCoXpLk15+mbgUQ2E7Z1HwExe5QrJzouc3ZLmIiJlOYJ+aYRDKx1s8rBA9i1g
YQsA8hg06LyFS+n2cNNi1S40sgAUp+bcZ4kU7cSU+NQ99dPE2rea7/eh2RQmKDAbdDnNn1qtOS96
BkAFw6gj+j1rSWAofIO5ciyDNdGi/ArhPW64yAnetiecLzcgjpqTN2dBJjV3KconPbzEI7kEuKMg
8VD8B4uQEQ7vhVQ+IadPlAcS/WubUoyumme5AsuoMXreJJBHYYMG8r95W7aOVXNRjmhSDqGFpfBF
ZFLT29PzMDH65rw6lCbj7leuHa2bZ6YS2WKzsWIF9dAkryW1zpotRgchAKV74rrVFCZJRIUkS68y
GJSsOXUryeb/UxY1hNFCUaeRpieZCYp8V376j3NdA9oh/4eY73dd+VTYTpEn+Fs/NMOaMrGcO/KJ
H5afco7ZBj4ZzQLKbfIUEzY1pzZ1ZYiKTEMzu0yZyX/wXVnZAta75Q7ivwE3kI5zzaE8jTG4xLfA
kU5wBKmUM6tZyKMT0dyzC6jYVaZzGaN6Jfol6iRaX1Z8Olj+MyTWwV89+FnF4dQVl3oF27J3eVFN
Y4lBnz2ly8eYqgUOP9Vb/DjEiz51Q82NLPbg40pJ36jDKllYMnrLf4ovqdxSxzbrpL1oWKS3VPkG
S2kOPw4xvgVuQ+4vyK/gXsP0e1Q98utwRx/46UxBWaaYmkx+gMPWptqmj2hamt5lWtyyYT1pwPSL
ZUVidNRsbIHdIc8mvwNqgjZiTSXLC8x/whMG1Rp8xei4fAq5lUd2ImCaI8o2wKE6v08IDls4wO3i
o9Pzrf/jk41n7aDjx+ZtMu4tiw2n35HNC5uVXNQFgGkT7TirZNTXR9VgybXv1vmKf4afunimBBKx
99tnT98nse1HKdHqUfvtOrCv2meOUYHFpW0zAMmrdq4LiBxZUbTzo3vjoUrfpj5eZkJj8xuAcJvy
qR9kmnEq/02owTpCC0ivK82AUtIAunU6v5noF+blHjc7e5eIM3Fbg74eCd/YiWwC554o5y6jWqdP
gvIqvkzSI3zM7yjlgcAo3jxxLf5NgkpiA0hZSdbIiAc0QSeiKbAVMqQxE5uQIZHXmlU58x/hvRbZ
3ACJbT0srT0N3Jq3iBcfuW6/GwTCE5yy/a6yZTI86yzYhQXfntHvCDrmfDDZQ93Fay08FTMm/IFq
2rRJd9fz16BfNiR85ZCVuzexPgPftsLPiQyEVEQSzwmhUXZzhqXyVn4X8vfex4iPZEIaUIA1EMVQ
E79rAWLuJZW4geCXUrCz5fJzVFkvbml39GrPxLCgG85eOmQ3BuYxEJg11jV8kU7HGsP65pmtOATo
07Lu1cfnoNveMDcX3p14bnGheesAEcl8SG05o0RgsdF7ZFGJrXrmceq1GG4ikR5IgJiYU03qBBe4
/rWtlEVYX3n8MnXV0GZuUhat2VvYIQkx2Zhs5WmLng2bHMBV/Uk+rHHKdRdqvZUsYXmb/gEYWRyQ
SLdgPKQ9jdOAz+SFXJBU2lj+ymL9mXKY/v5LZvEA0MvWE8dxhFfUsao5lIUXZJcKrwHw5Cu1pv7V
6V8EV76MP6b8AsStcgDKTPO3QoSK9qWyadmwmvWvHiDc8E64SVQ/Q/ktf7QA7RPikm/hL5m7T29q
exUBwq1GtKzvsfkEoZeSLAna4k8iqgQbxdsABFx2kMmbvfBlbn5LunibfxyA8qMIoKiHS71AjSnh
AzsAZa+9mzEdzc2TVBlcsQqJltZds+6SgrXkv4GYUR3e42sw3XCmGsGKgLcHEGiAI2uZlyuYWdD6
TNR7x9Dbf6RH7lf9p55W0HX9dAdIMGqIkd3m0vYz01ZZfNcVVhBosmdpHib5JbK7cEmMZFcd0Khi
6FUNaP3N9Cp4d3+bnUX4/d2uPeI6TV+FGqXytZRPp/deWM3Cw9yFV7dusWoFZKG/A2PfFcEHqLZo
pp/Qe0QvINg8UC7ebfRu3ThT2g6ctIHN1LDZFyTipO+5+UyDZ48y1P8UH9DYcWJ1HClbbyeADuD4
mCeg5mbG6LMk5uhblVyVaJGq7fDVemdtAVDB3FD10rsUMDwfBh9nxE74aA+82rp4iIRDzKKkOqRH
IGpQx7IXsC/Xsr2iJpbbaz+f+W299wSUYXPjSXzKwUWU7/8fUee13Lp2RdkvQhUSEV4BkkjMUdIL
SuFcRILIgV/fA5K7u3zKLvvKOhIJ7r3CnGNikwMymm4oe+kRQEGOrF9YfXJOhFuT7Wi568pd6WW7
gDCPxeM97Wwz6hhjkdF2XeAvD5guUEdFN6YJrPPQeoH7wYbFqqR2mcfCmHzhh089/NEC+swjwPEH
T/l5WLxlCPCj9qShWgt9zmoeeYRiUW1x6PKbqqhsuLIMPgIu4+puBqLTwtELLGs+IL+g3fgShMl9
UR7nSy/1/r5FHDn9GuAuqhYiasgNeaAC5pPBdTM7tL3Jzjd6gyQlIaS3sfVm7u47OgD5Fu0AXLJI
MbG/TqvCgPjASF0YApB/mXAPZ1TkjkeLnTyQv+aLPqxtfXB1wPs2zOVRqCa7dmng/R0/kAcyEDL4
QNwZ3gXTazvKs0l0qaI5QAlXHdMEREW74eOKhZjziAwCWfIJymHArsv/DYSxpleJ5fV4179zMDyG
08anZQjDB3zMnISkM/TP7hBTapKDNohiNeHQ4n2fP4vZTjs2//GuaohkPUlhOGCey+oCujMJzwpb
7umsEqfrb7tbld8n/ozXTr2Mm6EMNMUfHr4qeaLkCqi9CVUAuG4zhpkSX37xmEGuxCy3MYatyvyV
7duZCKNtCcdfB2gwA9nzc6+6Zr/uSnTZX7Xy2Uus88+dcDrFa0H+LF7LUfMBPZVEcmxSAV6R1TcB
hoPkKsCTUfYv1ZmUXdVtazdiq+1io3mEpz49lsQ0hnYejrNXAKkoqhWZ64mVekHMPMzgYTO8J/hB
rBNGzZ5L1kLoY1zMkwd2b4263YZPrx1y1U1FILEnBbOV6mXUXkt01Vm3FAXuvJPYsiDberD6lc9E
s1/B8Jum9CR9fNUz79Lf8YsZ+rrq1jeGMhWeFDu1EbVTXK7Jva9J4ZZoZXZTtq2LjaAsFzQtoV1B
isCuZQ91sPDwkRmriKFwhzYfBJdgqQ/v2Cicncf8eVUbMrgNS1Q8WXVKWHkSQ65NNG5eyKWIPEB2
UaJaXeFMKxmC/c500hQ5GoM1bKk6sT3Hjk8afeaOOaohe9R7I5XQXIscI9H6Ce3UMRH4pCnWEMRS
XxhzmiAHiIfcBpeZykjuAcAM0OZ7h8BcIA9MtQSE7aXDKGQ1WKZxa6RVlF6qiTk7iKTVYmkX6jK1
XcbjTTApngJmv7AXIWNTVzdPWWgHc5O3U7RNO1i8hkrB1GL16lYBhUX0xVh8FHm94XevS37NOuDL
FokjJc5Tf28IBqR/L8EQhN+AYBh9MYA2a798W8R0T+rDNWMwoHOhQ8VN+Y+KYcXwkumY4PLpssXH
T5+tG0KqSDWoPFKabhTg9XpuZNoSRo/TD+dUJi7a3CrTbhswv5ZJawOzbnwqsModDkOZKQlIaucJ
cO+/G8DwcU1RSOVKVTY9Ah4EqMO7sXPrzqPEJilopvgX9ngYD6mjLtAk+uyOCUW31ezNjG9iRw0h
nRk/r9LI5d0mP2VQt6MGrvPMeHXQ5wlnOOz5DaiWmEJSQjbG7oHcYji3KNWoF4mx5cRFFgy8hYM0
Q0S30dgL5lw+VhIzV7fzBow9MXhe/+tzmDIYwsgx3Ihq84HN6eVhlOJEI9aXs5i5Lc0x7DguCj43
/Em9ObyKUeZwLYFxFStE71Xu8z0HUqcpGqcgjkjJPv9R87GNmFjTo/WzuSnNRcpOQnQYTjAIECtx
sFRuyzXTLxftOX1cZOFWSKcxv5ThZRgvhM6vzQX741r+eqY/+fhPH/49r2AEZfXeARMcbnpE83k0
kgOKuEHBND2ryHGqZwQ8KQezWKKumSo3B8tqOeTKKs0uKjaJCCJ5dg66lbSRTR9+nbyHUMWOFaTa
jDK4s91/gaj+E4gho0KtNKmDbXbXFToUeiLM4DbfVt9je6U83qA6Ciqi4gSHNLJLaznPbvsy4f9b
Gk2G6QM8wUpS2Imd2QP6wwRuhgO7d60+10zXHS9eK/VZYBDtx+W85dZnFZuXCO6zd7Pe5cYJkuKU
Zsfiiw25WeLYAdTtDoIDRajjOHMSm6VZ0EkBq/GQn2aE8uY/eTFGB/cS8Me8w63/UrYHHZ0uOjgE
xeiCH28iIzDUQegEY0m1emHjMK+aJUdaHwCj2yTM5pmG756OlgYLzZe0+WcE4MjPqCgemtUTOqSD
rB2q8SjlxyeFwDIuCb7fKvl2YHmmbxbjRgqDMQwaHLmVw4/1NHDoBG0dCJ8qys553Ufxfkhs2cMz
cVlwrI3fi+wtJKLaJliIXMFgSgKh8DGhofjjrUXgU2mu8lEaO8JroX3AOl4CGUVCmAxBDaPDIyvU
snrOPQe+ojIfngGWSsyY4B2lhd8JXtmtEWPpq9kryVBEWSl05u6YeNM8phaPA5ND2wKAg3iFjgBz
+fOCeJ0UX/EXLUYElbWoZfsbdHisfPzpX3T7O77rwJtmMXSEii0lNbKmU8IDJmjvqBVfMvQxi3Wv
uwgRV5MXsTXghUiXdhFM5XFST5rlEEA8wm1kH0fiML5dO03u+AKQwKBLR83bvf1xrsAoCuGB+NAZ
DJ9e4Vwll3G4gsx7kTSQXXPhnBbnYaOuW3FvAKOCLksQj4qbNxBJcAg9EL6M7Cto7+uqcc69o8LY
XpMRlTVO+XJqVqdHFaIqAJbmPI4Xw7yk46UxL7ZbG6uSdUfsD6yUS79SvafqLXpP6SHje1zXCBWd
TsPr4EqaXWSWrGLdm9ev4+SA0FSGWw+pRr6ap3jPo5YM4GD3rbp/qLs4wcp5mbCd0Fmy5ZmWCLLN
G6zWvLF5oE4ja97CLaVrRmTjkASi8I3zKaaG4N7k3sFGqHiLbma9p8ke/wdg2me6kppdpm3UpY4b
llsBszYSX1vrXKT9fIyfgiOQVoa6wxaKZRkAgCdLKC9c6WTaGF5mrwrXU7y2/qke2HpiBwRqLuKG
FPpNIPCaO+1L2UUnWaZveFmtOYEIyyARej8k6krynq/kM2sK6VKFyssjjvQ22SPnBa/Hsj0uPMi3
GAhE9UDwQflcht1RoodP7bgOeFBxqTTo5wFw4PI/zagbNmxLmaiHBD26owrHZn1oCAxEn4k7gHBY
Sl4rkSqrLx2N4CX/4WT5l1Z9DNP8GYNqr/E3yHvHin4fXEnZdniJA1wJ8iXVLXTWOhnnS5r9WZKN
5tqsT+hcsZ8g5dIIBfyVchn7zYoAA3RUaMXD4v3hIa2aOQp4ZM09Dg1oIIgqwWU9w09UZMBnSCfG
g7iv8EyitRdLH+kWQr5uOfpAtgry8R4rCBkvTisXbgzIM0QnuGwPj+o4WxJIhU+lWaRvbWrpvSEV
opNnL/PriSkX8Cc8mXgJZeZ9tB+LEzG6OVF4/zH4QsIM5WO9ITBq30nL+pcxgS4OEwl/6hUqchLk
e3S45g6OSEovKPvQPiCCIVPTwdUlFnQE5uWE7wJNG5ZP710XuPuPRXRso6Pu1yLa4VnTV0Wzpk8F
0/cKJuBWK9MhnjYBYnUAKBPOTMwHXyXusoOS42UiRdld8Dcs2xWh9emnhDiXyFZIdwz3Gw/SBBN8
kBaLZ7CSmznLVl5r1vzbRHPStsC+lmjH7FzKqDxXRMti9pvWixXvKUfirItEcqp7WegP68ShcNZX
vO88P5xZ5CeMFnJeNG3IebHs8FKsOKkHljPIp4vlkJ9w0yuizw2h4eVh8Op3A8dqAEZiekOxuXAU
pl/J67BoTsiiB+zeSC/ciJFE9kE8Ck1U/V3X35r2Pa462YL0+p3UR+ObBYUi+6BWcmGlR9uV/ITd
sCzh9Xsw+TiSWOy+zR8dNPPlqp9YUvjRQPdAqbMMpZuyeANAmGd3AtVQxY3LJJozvKLqUAh7BcKc
sJuq3cBbYT97zOOzwi3uPKH0dMMHjD1UGyTWZJ3EWPpxEbvQNQmPkQfCGT0sA2+J+BH/gO5+jEuJ
jGWD3Eo3YQ78a+dLsF+gE42dD/WWqTM0K3O705cGZSqxC44DA7S3zPXn1gfSbqIgVObMwpfpggqs
d63BZ24fTsdSprrHdOJlqwEalddABAXFoM9BEUpLAiFp25tpYpdy4MJNzfWIwqNbtqWPnxuANWDu
Jj0MyjlcULREVplvcR7NtGEr7zhQDkK2Rc+DcE7E1Y14LpTv1CTh+KZqwJCOGSgD8V05UWQQerIo
z9/QXLpb1B+FExQEHQN5u8NtnWyTa7lgi/kBxvkU1+dcgtvHG8fm34rJApEha40b7v34RbxAf8TU
3Sm7zO6Gmf/97N452YAuMwhLLbyr/yrzhhU9Vj2TYxv/cnk1wtO/gfbny2nvlB38IwVcM5hljv+Y
nnH0izu/ZUh/BbcmU87aAb9yig3MflwN5bxQwDa76dOVKQNydha7ON+WX3F6QQV9oHacbbKVlfTb
NqjAnA4Wrwp7pPor7I8QGF7KHkzByKhGdTAvcogDPrLyexgfaDPqYDyFG66MtAfrt7Cnek/SiMD4
WdUYrXLdx+LXyeN3muug/GviXWiCfvjxFosPfsSweweuIbg4FsIfwZ4jwqiIahuPfJYc8H5gWaDA
lF18LyITazQPJUMf69sQ11QRlXnChoXpELMeVctsmGLBwTXPprJ1QBs3SxOoTXZ+kV5M6z9ctfQK
qZGyQF5L1Y+8Hu3iVtx0Mh5pf20Trw0YTZ3zxRMknxMvJcGAXG3HWaF2rBHwpL4FLYhQJbw2j/1B
KQ4jf4NBz3R5leDO7skFqrHtAJHCIYj/CpMQuLR0NtZvm3D7eMFW2w1LuL6jjAuPK9tXBd9gd6bM
TNTQGtbAwkabko5dI2BlNokSdKg3fHyT+YmHC//aMvOimXvM2lID+38yszPQ0QKSmXypyHAD9eGV
4kwuTll0zrM7eKBAieFkghsGVByFzguVACavs96d8DvsiX+JrHX1mpkKxv/99IvRnO4mDt4aV0EW
JEqw77bwLAictISaOEZnypam7ustEZaQD1ww9YnfYv97bA05UOWAD+qTP/+SD6i6jO+tIrQqaG7C
bjndNPK2fPYnrw89/hxzqscP822Q5mTT/KCKrtxtpCmQy/mc0CTSGMvD48Rq8U/Y+8y9P2FvAlyx
Xbckh2wKkrTCtdQ4Q4LIfPm6iK+jZif6LjNwYR779swCKtF2MOlN8TSVTH02+gStblP9Y6otWl7b
3PPiTborUOat5govviVNnYi7wXtRCS2zYRv221CFsrcppg3E/P51ejw/IWESZ8BJ0L9nrzdGL2n+
NhicGReGOFh4VxWrk5fFmI7NA+MKLL4Eg/JBA+8fugkbxgADg85OCQ9w6AoPuIAkicn7cmXaXOqV
+U8uLVWVV1BU9JElEss2vGTTko5PQY5Y2/XrC5eyxOyDaKlrWJD2HJiibfz0gADbGOg4PsS5QaR0
w6BlSjxqnUs2QcnzrOGWJ3Rsg8I3pPHJkNMBbWOEYuWPLbR3ocJMcRkGZAMrFQ4FoYIG3noGwuEp
1o9VclB/BsGjs4xSPJJzb9Ws8wL313E0zubz9kKV839dKf0KRh1kXuNbcTaEwM/F/IKF5mOVCr39
ZAKASaNVRRt732TkVovB62xs8glgqafsRPMfpJmiDritYfgUs7JTKZj2odxl3UW6wDU3Lk04Zydw
Rv9mDlaUmoKH3+NEYBJEGjXBlAGI2CtdLT8Jwx4Rew1ecmuahyk6tZDM+dggjISmPvP6Yj6wWtAQ
/jMGkm2Jb6V8rDa9TNF4fHo06oAjnnv5227goD5/TKiHaK6ALHCzL37IRQ7hX3uVYqfYauq1iOGI
CU6I3omwK3YwIE+tFRJ8adq/WO59JUyYOnCrrLeXKcDS1EfADbtR3s9H2/bXptmt/5WhjbOSwxkX
m8WUpqBxIcFLpBtTcfc7cbNLAD5iWA3jAEseTkpO0QJXNkScsrhxXFNL488LNY9+H9M3/T7nJ00Y
pyH9FbYVOMIasCAWMmNA/UdN65jMrx15vEP1i0G8QxU7jeOGlxXheqOvVE8+GB3ZkhvK9WTwy9SP
hc3sMDT2L3a2W0zLpnSp/+Nstq3yP+ED9wpUMpmRDSVUtQX0a/ziCDEsq2OQ60FEkE4UZAQYKb7K
xB8e+TrmtMAHuaryj1Z51/W3pnsL1RscWJFxPZLuzZ+BJMH5m/jA0bN4Ux5lAwjsRSQz49Lp3PFH
8H/234tAQ1HTTF7h7LzgA6HAkWaLGwFjv6V6Big58+Md6MWUuQNYMFj4PMUItekwzPmMhQ72+hWN
PLDNtLx/M9ZMW4MG9zWUTp+YqoRpn5N0Xx7q8n9IXiPcS1AXwmsXXkPoJcU5eZ82EGjHMhD5pXt/
ISFK8aLObQZHBk65HhM3Igtw4fajJ1b+VPnFx6tcP2PLzoRLmd+m4q0q3tKPnlgTkoqbD73+oEIY
gmV/zY+GaKlfDxoQXT+3+b/oeTEw1wfSSZLduHBlz8nsHOPxWh9P4EFp2ujvT+XX4tS7Knd2/jtk
ofrA9FnwGRKwv+qrgvHCDH6asFMSBofPaxPhw8XWIEIQpeKqGaqKD4Ipsjn8q6/86OXLGXladi2Q
wRMQl6cIwdPB9lAO/8zhJ0q/w+xLrDBG3SNyS5yxPJfNoU/P5fN2AH5QrgxPR6A7OtQzxHMqJGP5
tNEP9GQ4jzwVcwSff/57129rvMipBbFoSyWIDrxJAzyl2oEC6UwOOGCrBX4Bq1h4+cJLK3/x+o6n
n+gjy264zvoHsRf/IrZt5xFlzD5N951K4PKuJawF76mXK+6jx7i47NV5RMWQHowOFttX4WvRrcLx
ie9UJKnn85I8Djk+8r1cnQpI82D45xFgb4ClJx/8Kdzq5h4Xb2Xy/mJM+vw08i9zwfb2vWjsHt9b
RZirDV1iKjYdSxjtyPoMiQKEkJMhWES6mO1OezcN1iXv8nsf2sYyO3IXEwAT0dj81ONPPP5kvLqF
3UH+KlyKTF7E3FhHKeOVGWrB2chZ4uCKr6mZt0MVEG604LxwzHUkOsboDrEnLLwFLprtjF/q9+CX
ZHk9PW1SJoX8+BiP1pyHZEtg5g2vyf0uh/ZhDaun/laX7x094lv+uq/ZPRIoBBOq0axctgCeyPKF
BVq9SIAuLWuRt/qDlJ43BJjSu/k6GKQ2lCRj8U+wWcaf0+tjXBofWuqyNGRbxviW9c+rnkNGCcom
y5w99+MzMVnfOeMaME64forzdlx0Gh+5CroQOMVIPNn2ReF9+F00xdXl9UYIb3ptGCcNpIxfk/Ha
1qRmXYxm/ZvZmVYzvXeSmfTN9F6izF71TO9tYHCTS7s1+13X7+PhABdYHI/deERhMV5e2QVQVJ5d
jAOjESozzicDFIYVLpbFMh52tbYvhkP/mGN8UvNYRedCPPHwofYfbl1660q8JsdwGcpnRiU1myPg
I4xKunXkWEisd1EaZKNfM6TEKw4TjGqDyYaI/nP5Z1fFGEh/i1O/weIy7UIYGL+VJNcPILUDJyLj
wFxdVwa5wnbXOoC0j5Fiw/PYAc+TvZyNCtl1414ERZLR+i2j0G8kKMp7dE6IGREjvbb04iN3Ggnm
DDrkm7GnndxLx0o9PcsLmEz8nRIxr0fq9pEdYcsMxCmGJTMNfIoLxivzLMJgbbNuvrk77g6IzaaE
pjgHqlTlJTy3z92dIGkER2iNtyIYM9v+xxayJSiKuKWMrME1JE44C+J0yGj15QtIZAgPBODAQYDt
MPrNepgOiy2wkUm/mqyn0cPe7mEF7usoxRkkl72onBK8vkZ/xif/YNGA+sIwthKi7pCjmN0YQ/EA
B+l4wlEP/aHFMI05wBL+4WpfoOBCscJ22Cf1BJ3jwk0sSv11TvuCyN3w8w5JOxsPnJMz2wbH2JMd
I4Ck17eWfnvxOSKpeM7baUUsJFRDjzmRqF044buQ2qqAft2KiZDwY7A2/POUY24VE/Oz2IaH9Cxl
lzabn7i+ZqdiNYRESwGGcTpjo6RoC0wGwjoUAitjGpekh5YMSwlGPualw3OAPn1om520U06AarDN
z6Ghi+P0PIYIn9R+ZoXAD1ExYeOc1bAOjCvlAye8oJ+RxKyk5/zkzXOVeXB3TWz4zeT4LP/YHBS5
1wZu+3JSDnjw+WIhvsTDN8gCnjL2x59qCN74lyqQzTqYH1jq6N6QFM3/+8WID3D0KEfBxM7DxRCk
EEu0X99vtDGIrgUqcDSkW0meqLxpAMagSUUbVQAu2pUT3c36Xr2R2NOSduPc8dbyFOMRLiegDKuE
kn2dMJ4b+PV0p6JKKi78e4KrvPGxFVM18BULThTD0UghKlmAb5XZPtc+wSluXn43x/4AlWCqVhEN
TqmFukF3sV4v+AqcCMs+c40zqGw1JwcG2buHkFWlZPxF7FZ0oRi+PEv+JhJVBam3RGZobodpx9yc
Y6N/l/v3svRZoZAvRShZFfnG3Hmn0/+uUIltwoaqjO5i7H6oL42NInsTm7oIk86Dl+OonlnZAExM
NvBnCuZZ5VbfvnT7+Wa2V9V6PVHMOPzSzTfUA3EVxTe9OUThD3dqutjWd6k6q4fGuLXJBZYdzYt4
ZnBKVfUQ1tlG6Je8wDrrnxXvMSShgld/nHN9FKebdo8N/lU9vaP4+m9EyL+v2fT5NLmgBHhlF6kL
sRzaOCPB52XWROLTT5luIqiQbtCQiLgE5sAmqfCpnCssPtUaQl2FoxE5ovjOUiTZCFdWXRraifiU
jef0U8vZzjM5jbZVtaWqxeJKzgSDRozzpMfm4v/Q0vUnG6TfKItI3EmEOy41i2FbOX10HMG3zWaY
f06dZdc+PIMZNC24CNTOf/2DgYRbR01DV75Yz/3/awdw6gx0kr94AOIrbgnoIHDitVg/e2bUO9Y1
4GLYRe9pUqK3Em+repPVG6ue4VsCjsO2ao5DejDrhf0G2gS9NaYckJvJ5vEGViIpZpADzkz8Cwe9
cYXGBQVHIrGDbZLViXA1m8tjgUxiLxTHTjuH+S2j/7oMwi35tc8Nw3vB2cIcq38Pl238nqh3Bk1k
cXy3VEav78X0jW4Ar1wlnGg7jf5oLEmObdnfPbwYvieRAzugQTPdJ7VpOPjItOYBM6qI2lG49sJV
jC5KS4sOrPZXrV9AB+/R+7lmdcQaQqTBNkuRd26Ji0Wblp3bJfpkuQgy5Grg4tsNirMJ5ZGyId+I
CO5zwfpVO4ndKXTE6C163KPpaqiXaDgpMp3dvgMphG71kCTnNWgjIHaOULpNDLTAy7D3vnwjCy6X
RXMXknclfG/Dd/yGmK8SjVS990f/3pM6w7ze6Yi8s74YS5ptEMrzWDKO5mkCZ+/zWrHdWfZCkAAl
o4nuu93TVsz3pn+X8re2Are5bPp5e0jHlPc3rbvQhs7zszWZb+D3H+ppYZxXFm5cMBc4vekeSa3g
eYIfL3/34VJbHMTFoeyAc6+mnrrXVWj5Rsdac54/Urq/W16dT/wYlL6DDmwNPaH7zwO388Cx+Ltl
8UYrNo66PscHoD5RUUoUG70GXO/TzLNTLZ5+Kn3qw6YSAy+WVs7pf4Xi7xYTrs/fGvFvI4lgMXFr
VKtIOxnBDXa8nP81dHsulFUrnhTjiOBi2QCH0A4Ro8oTvsiHPVGyKx6L0wHuwXaRb1HG6MgxU4LZ
6bHQXJ+K7EgdC0hSdZiRwDCr0Jygjij8e5FtoWGt+tSWCSvmSyzWXdihn5gm2YEVviR7rKQ4qEeU
RzY73hmZFiU3mJpURfw/mCRQo0O0YtEDZfHwrXonY6mph1bZd8kuzrbf/0ro2tpxQSytuSTEkeUA
9ROd4u+1Nl9Z2X/sjBO7WmoaJVcAcgb8UUMAN6iqjN9lG8YbDesxV6TbCTMtjbM0XPONDgx7VOXQ
vNMiUJIc1PkskzvicU4FGC1xxZSGF5YW6i/G4Vu1/qAZ39/AqnRzxXwAvI4JpRCeqwTeV0anYcz1
099+CVME5xpjwcK6F+VN4Q5cPlK0X+8LGZHPO82zWL6HWCXYO+xq4X8Ihv/XPyMYZiU4uq+YF9Lr
DAJ1aMODwtxkBAGyxglyJVDKzeOFPWVTU7gQpuj9sdal4Zjkx2g5cFb7S5sQIH5xZUZHtIk7oyNk
O+mQkIB89WMLk6DEhO/STbdauGVL3dhMRHjxHYlfHEiD2jYQVs+W1TLSMgOegJDweovZ8FB5z9+F
Dgl/8Eu45EtyCJZ5uynaTUJoVUSKhPtA0jl3O0WLPQ02scvAW1HnvE7TDLrB/0fgDAtCcd39vrDo
3hkKPU0EdbsY8tWaOCyM6r9JGubk1qsToYb66sTcP1wmVzRXDLPpBMlIHwkJGx24yEgPMGvOQdoL
2XW+ptfRfDATvEXym+J2SMiDToEoECP/c6SFO5YekIG5vGJjSsjVPskPAvKCkT3H0TSOzfPEaaL7
Db7dDNEFyEzu+H2u++iznttsotdEl4ZYcl4W8BPVxQxcjq7ye3kfEbt/5Plb3d9e+iVCI8EwsJsT
47naefipApLyGGdnKh9yLJh/QaZh/hWNwURu5JLdxjF67RSiyT6h/zOxxuV2yOITTJM8Pxt7brgO
NQy9XuQwOF7fS6iY+Zlcr3A8YxuvGSD5FJMDexYzAIRMFU5N1VqkpOaMy1wVmVU5r4sZJP6Bv5r3
0NhSwbXmnbGM9DuWyXR3+iZYxPjN1+ANBrOTkVwAjBNw8F6z/gb+YXVkWJle8fxAu2Hq39QXxACK
TT4EUX0EHrVPJ7Tsisjo3wlTrQfjy85vbF072kcUvAB8wnNXHe0GTwEtxlRue4CEUIAe/UZcqSpF
JfLmXaXvGgMK8ElktFRfu200/g4RELpNTuVUsb8ofamc36TYJGD7OpE1dx+eG+pwdCuwciysACic
xTm8u9dWw3PmHZN0PpirB4WMsk6hrWRO9qL/cuV4DgGXANncNBjHa5xLvqpgwnkaIFLhcvrE1USy
q8UEEM1J6UQIURycouqsdEc0aFP03iNBcdLRQV727NbwGPqEp9G9EZitHZN4j1Jdy52HyOLdEdNz
j4EDUJbXMYmUZxvC8tY0Ozkl6pR7xYr+U4G0fWAlRjmOEyX2QES7Eh8jbRVoO0zbqbR2Qd3CRzhX
gI/jPR6mFMiPcsKaNNG5rxGy40t4VV6Nhp956azvnhEQKLAy6PzkBL12GuPT53547auQMMW9aJfs
gtEU18e4Ob4k9ooBai1I1E/GxLuWPDHsFYeeGG0M7tHRKA9JdWhI4ij3azDP/596OxCGBL0Ar1/r
vpahuN+ui4Y9KeSCUdoJzTbCjt4Hz3CTPNDv7fNlNW4nRvSh1cz7VE3YqfK2XGxecYCdqoiWPQc+
X0Ikr1229z59l/SPWv18SV9Z9m2k3xBKUfkH4FqrB8YrT7CY9LKfumvUd7UL6AQtG+padPEgLED1
oosXbfO5T0vGhygMdjAWHmAWiE5SN69lv7gJOb6iUx4fFpuG9bW5ApXdcdpeI4r4l/P4fXiIvdFm
cnGDCF45SlB4SHv/TSACbtTOD3TfbvV8z3RI26n5IQ2PVXxunMrOf1Wu+VrR/VZeTTmM7TmMNxa4
Pz4vkVVF3iPyckaryQ8965B+F2TzupMUcAoZyxzh6+hT8PzpWxVUfjAAOvKpPPB2IOn6BZFa83JG
Wex587lL+gPFgtAdIlxUd6G6P9KbIF2j9JDwifH4N75h+/RD9vFM+71RdlmuoAAhXKV1iFyxDrJy
KOji8VaU22+mScwBVvxtEd30RkN29NhbSKaJwX1GJ+N5CfVrG97RVToyukJmVQriAd4Fi+Siut1E
RN21G/QPzH1RMPzNfTELirw17MMzb0cW4rShYRoxOh/6ubchKIQe+/eoKtvNy9ahpJHpsYop4ezy
iyWsrOxU5LKMyxXPBMCG4+hTpVZor9QUqHNHli/k/i22/bjRuKtW1NfcJilbgiWIK9PuWf+6DGd/
qyP0OAweOdT/htpzv826aGuxvOWYRf/wqLgzKUTiHYtT87ejY8jD7pST33FguorMt4+xcb4fXuBY
Vkp6NuLrCHYNU/jcHxO16lC+U021oM6ki8bJT1w3m8VtzuQJlNm8wZyZcii5oAwZyVUFsPxfhv8S
4WDzC5XE6C/j2Nh2FU7ueeIf4QcsdxVxZMCHf/lHobKJ8nkQLk7zIHx8+DvwMedCuUQ1YYtn4iAt
xBKxuE94hMu9LO4e0e7ZbEE0RVRLvv7wifCYMaIvhjHToVNPgCvpnNTTfaIFJOrSH/Wl7tzb9iSO
Z34K4QgeSoQxj4T+iuOT3YNkf/eYl5sTa4sJmTZhWohMeSperqi7TNuGZq/E4NN7S1zYxV3SL8J4
kpqDHO9w/wAHhGTGrE1jbgCvMdkwBDBfs7SGodYcEzRCysttzTJXsNLS6URXnaNbtpz46x+L0KBJ
AuZtGcBE0x5YrGnzrruhu/Sg4OWZT9oUkiHxm3AfCh4eMgoeYqEEFH7+RIQ8/mcGeG9p9GZMd4XB
/mczBW0ZGJ3fPnDp/iXRSsRBmQ6bfC7GoXf6JwDw5dS6Q0hl7qT6GuGjM+A4dTMGfuyZGfvakrl5
9ftWP0zmMS5PkwWGwSvhfPOEOeJ0z+tb5WWYQqr3x+LWT9c+uhTJUacRGw+vrVhYtj3Idv9RVLPg
Ls0h0jrDr16uKl3Eci/NFrLduNiF6V5L90sGTfvHYh8tSA07/KcPF4k/yrlS9zzIr1OlH8X20Cn7
xY/MfBLyuOpgjsvZbJICyPqpPNKX6NT83naJjxahBoTgcL2TVk/xnlq7piUp0tVat1ecB8prvqvu
DAvXZjBGZf/yr2chPyym49Sey+kCv3e6xcJtXNxH8W2CyfqldYfkATzunnNbL48RQNpdbq+katfK
81KqeQU+7ndp92gx/WwilqvppazP9HHM47T+mGdHsdlTvYUuojx5mBd5NAu16MCwlKAzelCXhOeN
SLEYhhxAtkNaHjrxgPrqtSPhB0kBamg2xUEcszrWmHlWz7WGq2BGXidZEGWBkQbMChVtHhcBwqEr
5DSifCXZw1FJn9QOJuEt6AOnZdzuEPQ+Beub+q099PG+aP8xjKNoLIraZkxMbyJ9sIKhD0sl1n//
dLNcInFB7Bp1eBKidPfsUWrthxL7oGij7jB+XrMwkYbsgFK3DpoU5ZzfJxfZ+xfjdf1W649GvXtc
Kv9YA52shXEJ+3ndzLw7c+ifhblZNfgPRIMPAnlV5znSyztMuxlR0jqJcAlkj9OODxbhJg+BkhZ1
j4Ct4FDjFJjIClrxkk7M/89W/kuQ3oRIVHZqi71og5j2+QZsDdu/XbjiHCXiqEsjDtjbM8qIUcsj
PObYQys7/EJ4OR3VIUCuh+nJoW9nHDjUc9x2xdwq9cTaY97hdNGngOwZKRjS49dcMbNLFAFVXVYR
sZ9IQNg7ku9BeE15BLIJYqu8IepijKiq89zKxBj8W4YTP0JeKoG5BH0SFNpwBLJN2IXkKZ5eZB3A
oGZP77U5cbVCdavUWwTbmA+5Ou8+o+zURLwS+8hetOuFuUrQeofr/0PUeS4nrq7d9opUpRz+ggAh
JDLG9h+V7e5WQjkhXf0Zwuvbp2rXDmt3MCDeMJ85x2ya/w/XC2lN63ZWiXHPs0wvtutNHl2IPPdH
QecxP5kmA9VTXpwL8zQNr4veSVzolUt5Dr+T8hwuhlzjuBg2mV9uHEK1sd1zr3OYURPhkvxa8um/
xheylZFQ5xEqfXHVdNeDW9Vcjfwiy2AQD0PhP4fDRbUhmAJ2zd7hsqJjcyhF0MQJZy25FRuR9R8F
mjn2iwItQRaaUdncC3Ho4a3JQx/VDWqlQktbATHQWCKCjocjU2opw2WNKQQFgo6mE+92bV1avD3L
zqYCaNn9TBuGj/KF1ZxpBfxFkIrqC6kIKY8JB5+fXs+3bRq4fu2KqIjUoeLDwadPx8O1VK69ci3q
ayJcAv1c9lzyT6KNdb7aWxKhh4Wy1KVjqZ4a+ZiHB23pcX1aNjbUbgW7J8cQGHnk18aVRP9r6mlU
DI9AZ85qfNbrkxSeesKAbInSvpd9gcGyYn+hDj4Bg5+ogC9mauctpDSxwcTwQX+e4k2tp7BxoNIo
Tvr4qcc/XfRXGv6G4T/gc1X0R5u+M7QUKkg2dJgwI4Sd+ztSgjdPWbM4OwuY5ozPNTfredTEBQ4N
Fq33eRaUNXoyXzQg6zOCO9/RPY9bMRLCJeeFID+ggVvFcVrySke4DsGF/d0gpjVeTP1sKCfjQXWa
s9+XJRb6naS4poVDePlUT0N4rCDeiZ7xN/3pUVTmkdtBMY7leEqlc6JdpOc1OnXaoeiPcX9MOsTZ
bduf9eYkuNZj3t3oh4qMdZGv4/8r4brdtOeisCcGM7ApuHuxlGMq0jdd6bAtqWxL4XbEFVRsm2Kr
4ndQt6O6zdGxvaWThJcQsYsJy13Lz6ZxktNT2B11GET3HPVQ3UTPjRJv3pbTAAv/v9+MgXyZDFuh
32bq1lEglfWOqDhh4QS4OnL+0k1WbTQcGdf/XaGg+AyIbToW/y3InYG3mBKWy1hvRMOVRrdMyeXu
Ehb8dpdvDMHRccoI8x/LUB9L/h0chW6cxvRkxEcaw2R419aWsuRIwuoAq8b+fZCest9CRPywnkg4
tjXeRhPX21HRL/SKPzaGSm3daZDOrXYRnlcFwJJy64M3wY7pwyq2Zr7lLw4ZrS/TYisIvCKM0Y4K
kE1xTk/W7t4ZzHWhfUrjexcsdc2VBIzrgBzJImzCemfr+6rdi6nf5h6pKBGTrtex6C4qagau0rHv
5rhQwICCC/Ras8eRGBbqFHPM7FRZp1E8T8U5ay4WmqNwDtej89SP8uM0PE6CdkzpBeyOhXoo20Ow
yv354yzdh7nKb1roapyywWMN+2VmgME9F9k1W+cTQ8+d3u6y0LsspZvEpA6iT7WOkXBTSCVxfnqW
57S9GM8rBdDQqKHVUQtbnBvzlJqQVk56etKOJtLnq46NR6MJltkLVab8aXUP3ujiROKMRyVKn5Bw
1xC+1MTP4APyYlVXxDi3aMnC42ZWQaLNDMVSXclQFEfJHcAVDrNQrtEF+RLKtcqHsAiezB6XQ3ue
1sH4qQRfFsG9xViTdb5F5Zy6D/LjQAFGxsn/U4Ncbh3if4CKhGoGFQF16mdwlG4dH+r5UV4T8ya6
mIpa8kcbomIWqRRmRKuOrS11A7bETYkpOfoK+q9i+BqHrzr+MpWPR/UBnSzPD++Qx5AQgE9AKSSc
xgshdm6SwkEVUFd84pPTMAzbgPMhegrBp8SDLriQkEZgSISksVopbtvNJCSC0oU0B6UzyRGRATZS
tJFXPpgEAFYkd8mwRTElMgsAAtZ4fP7UMw1leiWDU4u38qAwwymOv2yqnPUcU+fjnqhvWf2mpTeh
vjb5pVFPE8bZub5kPa66543/BauIsJGxll9xNTJ9gENCc29ax1w9t/lBpgI5wTLmgatsXmAnjTTA
tCfs4L4n014FDVLQx7o1fowC9tFhDPZ1eSCT2733GXfGnVm/tc1VWICkBPG3EyndZOPc4JNLZ1tC
RdDFOMtnFQlzRQQxPdXxsWK12SRLW0YmXOKTzVmeSKBsHkiTCOA8U6DzxFWaLOt+l8NVefHAtEXh
FM0+qHad6ObwHGjNyIHMphfDuOXyWz9vUid4TGXr9tqZhL35uHTBpdTPHaWuS+b23sTJZ6Ls0eXX
RNTdQqB4xp4GMo+JO6rOhcxeW29Jkb2L0pxHhg3w4DJY7PFcrAfzEjIPHO5l804R6GL3CJxEd0q7
YJPfw8+ClcDCB3AB4kPfuPDWiuBIsLt/z6xLJV/txOMp5RMXxY0deYBwCDrCtkuC2ecRAfKUvSz0
M2Zvxd4ETUZGYxUPX8C12mgVngc3GJ2YV0ivgjEnrYlRE+OufohqJy8oFb+vnCBk7+OAkwSNesTG
X/yNMT/aVJO0B7Xd5/jEm+VE6uYjZceiCBp6rXLqw1NZHQfhEFYH6Y16SWeStl3LgY0TEuiPjRqs
Daog54EE1A/KNejhirOzGB2N3Ab+TussHHUGfa1JQ/3yf0cRHcgFXE0alvOd/MPKEZMmooNBIAIb
UND5lQ84DHxcgMSqJkjBBiX1Lujzdjz0tILUMKG2c8MsCQZlg1URCDUCqBydlfasamfhccn085OI
Pa2zn+lRcS3I37Qumg5wZ5zGwJ0ncfYZx41dcGlHmbS2TwlWDcBiJ88cbpECeZx2DUJ6oGNX3zz9
JYWhRrn/GG3tX/v1UWIe+ZSUj1G2wS+PSFTVcRL24XLS18G0Nullx74orvpiFQiYM1bKrTvcLIhl
fgd6ekSBY0VYdOKlB+EDxb271IRNl82lu1gWHg+/TiHX7OX0EFIWmx7x3aJkip44wBbxGeeMpza6
qI9rXtO+amvyTpIhjexamQKiWym+d8khUEgFM7lxDBZusDDVvVNwYJ7DiWmHMSycMIII41alm5bu
M3SDFbCeizqde8alpK+MFZ7XkbBfcDaYVbXH9Ju4dAWnUobBtpr+6AFNFj9Tv4qGq1ldmp3JpYUm
FUihDeu6K/KdxSoLFdNc81028pltJLHukGNZ0FHTLe1q/EluwfQ95V/9sCSiXdwf1SJjJxpO/MwB
ehIxRGlmhj5wpjA7w6ZMCBldTpw3HHNJ2QPTa0hRGDO56lxa3hsUduT+4TkL++g5PD+/F59Ep5up
hJV57rRz8h90K/9S6VkA87ggRiJQBrKqVe5roIuBqm4DziS8iQIWfw5G+1An3LA0nnRgLmYbb3Lt
u2gRhuwDG/monRUcvYBFNZcYKddFpmQxQBbZIbNGyjCWbEJ/p4e260ofd4SMh+PloidCr5yz2FM+
ze3voHRS51MsI8BfPzSnWDPzOK3O470LZrr6cfptDCySI907T48ihlSabcNMMJDpftsrOOFi+OFO
QLhe2OBloXxEE925NH1JWWfnxxTCbemq/B36Kfo1t+bbY5/tBpZayy/G/f2l7GirJrE7862sWPZO
IYDDaF9yOXWJLH6oBuUUHvkNMiYaHSHpiclkquwznR66HRN/8fBj3MSLeOSuj6NcveKMQf3D/qQW
s/R1ZAxlj4ezJXNDcYxV+d0QVOremuwL0wRXZeri5Zk4oB4FLDUOvw4r8QMSQbyRgWa/GuQjcw8h
d2AYuCX/xMukGUrl53Git8BWP6gdJMch5Q6RxOy5wYxmvIRILIfDUrX/Pl41nsl3ovp6hv51i6U5
+jn+oeSy5zj2q2h1SxqHJnAgEqb+/+aXdCxzo4KB/2HK5HHd3xETveY5cOTtikZjofG4YwHjHz+X
GhBLijTh/G+Lept5+T+ibVX41RjfArAra6/jJl9UnnmZ4ele8NxzV6fx5H8GkxKyMb/X5HS/aNYW
9VexF8teCJ7yYZts5XBI3sMr17BfQZjLU8OAsZ37yh9EFnDgHkiaquK+r/YIx1edC1K5HwRfFnyJ
y27kN6onGLu4XKTi3RhvE+aE7NguQ+SNWQk1xFkJLYT5atyhhEr+RLXnAvc4r5X6ja5Z/QqnEySU
co9wyk2aklkRnwuQ2TkPRws69/xhDr2TtsX9ummg175Wz7pdV/qK1bNinyXId5iqc61fzPEtLd4r
4WNQv6zsO9+w3I3NkgupQQMeJYqQMSWHG9MDXYIjBVm4cI1igJce5wRzPNN9KrtH5ZWWZwASTmmz
WOjf1rB9Ri7P8Q6LUeSm6QEhT00OdXewQDWnNKkf0gRAHt5k0rPUGZOe7QWnFpxScFq8uaFjrlSc
Xs+fWP4KYMOuohsn5gejVq4NxFLjHfiI9JtxaXZuKBMStixhE8s/oBJ7+pDw2Zf3TLrhVU73pkbZ
j811hFuW3keLQfOf4HulZf43GhwzWEJT1s1rrFGScO3KVV2sQUW8sARhBXtsTcsq1V+rul+liuMI
fwIFwX5fY2tQuJNujY5AnGO/BTCFKTkStmO2TTriMFsOMMFfm5/O4Jj/jHc7449IXEg/UYccSl+9
BrSDRinuZb0zkenCQ9PTmrhQjsafJzsK0DHYFhr3p+2Ue4q4m3DWozcn888Sc79SHBbwpAew5FaY
uPdG9AM1tQAUr+w1uzKuyRJaBZcouBhqvezrhZx8Pvov2fhmmhs078TxUOeLheGrF5GKWTRlMDDQ
i2mb/cy2G3JxI34rINwZsS2sCep8iEBpEcEHEIul+g1DOa0yNE48Glgis3dF2WAQTGYpjRFF7bFo
yOORDidaxps1hkiFXyJQUOJrJ76vjF6x2WcYhoERtq7YuuSkkr06gc3bdwDFX18htfYLlayKJ71x
wbYxsxBeI+7MLD8C5ZIssK5LwDtWs7XRj/JF1h3M6V1XbbzRjbrXWqZMvtxTenIa4uPjoS8jcbGB
Xzn4Ob5JjCgUieeLkngy9/Eb2xJTmIVG17YAdQBteHYRoIdgIcByQ9YazT/NzvIWZNx4RsBt4mPX
HIqGU8Jxs6VwkG2HSlYEUfkofkypz68G4XSP5Yt07j6e+SlubsYd22+dfCCa5O/ygHH74xF8WNbH
ZH3U0QcbQGAX7SFO9jjuCC//pX+JeLhFYatyQHb5WVDjjAKK+5y1V4bSgjjDSQI7KvfRpbcNIbmU
7tj7Qrs32v35jOwc9euJeyjBDVzs8YFBVNVxP9mF8Y4SJWx6iKTIOgSDrBFnC9XqMxAZ0+7SMi//
X5ukwijfFV77j1m6LWWz+2SkQCB1Vqy3XABklw+PJZSzduDTmPG7KCqghfjndk6fusprfK+bt2d4
Tbgp+aV8aNnMVxOdgqUDGDQut4O2bWA0Vq7BIH1xMfs9B2uOaMKbod3F+KMePqLhQ+k/lOn9sSms
j+7xnlX3qbjV8sXycjhX9cmgtL4+5fzEyQVvMJQHzsGPf+qlZwzLXkoQYLFpuUQRJRNdVK0BftpL
TrTwh+BTzjbaiYYWhoS8RPQ+NqiAe++J5ZgXZ71W75F09Gok70O/TjD/CerzP4MzeiG7G/7PdrCj
L45k77APiB1RvBbGt0dwt/wKbhqkYfFqxHfcqdi/+CJG+rzPEZCRQuinvk7Ge1mXFJly/t/zvWB3
MYDYxr7SMf1COs3SsygfU9jhCynwCsDaXpQdo+r8vPXjqWJ+oYEtu1IkfWF9H/uNRFKFLSJbN/q8
OTTdqqtXk98oq95aqcNaHLAO2rQyp5tk2miRw/NRfT3y72d6LOj6viTpYmwuk3qBiJRSqPcdKl+P
4utEj9Uh+nxw6MP84xTFF+lYufugYJlclvUaZlILrL2cXQH+XmQoH4tbwGWJ6qSdwBm12eXQghJg
81sMhj/X+Hkyh1P+OKkaBzSYSkTSyH7wELMUcIQh7YaZpNGWBO/Iz521bGvio5oWZ5giOMmw5gAG
YahhEM8A2ad5nEeK2KN+kEsV+u5cMIfzG5G0JqCwwJJK33ZckWJftv/ui9/Qd/JGQ8bk4MxrcO3P
Hl8vWrbNZgT68HRGHkw7JCWBRhi5cuTqo6uObmu41DFR454cCAMsh+o2WVc8IfQaUSDQkAuoLwu8
/rCHNkTbRMFh1XkqDukWDlm/ow560YXklMVHDS8v20vm/WxEgR71LVPOwT0CCFFrV7dJymISs6rd
PPrGs4thDfv/D0fA6HAk+ENfFa7sftsiDD69lNVUPRqWzd+jsLOqqNIbbQ/0Ab33+HdeWl5Fpb++
NOgeLC0sDxNzdtr9jvFNR0NUGIBCA31royOE6MI6YuoY2BxobZRmdPYAmiT0bQ3XuN0zZeFaTbZV
26GP0PmxiDSskd0f8NyA4MGaI9vAN0UTStCuZpsIFFWYLRZJgfxgjgcfk9cM+n5QUjfTeSjNUFrg
/NgyybZT4EKwfSbE0TfechHl9ugapiOY5P4cbV0eoQkmt065cknBgCv4ouSbkV+C4us8sqd6uYuB
fGcIWVtdciLsBchgGq/IxahVc47ZpdUMBbMyX9PnrhcBr6e2T9aSALzEaylHKLwH/72ZH+IMEDA0
O97el1mTd1bR3LPYXwnpdON7utyyDCLCJ/vBWDF+U+qdPsyFgH//ggMRloJyKOMDxg5EUDoO2oP5
mupxeGdPEcUdkLDFGdskkzyCWvHBjDEmvfG8Y5vEjyv/X5M3CgIjMDozweYsddRg623uxu2vqnz5
W9/5ruHWWBS4K+i+4PEwFpDC8BnwU/WLv79AmqmegTQ0duUadRNbcg9EFPudStOc2whbQq8yMCvM
v4QUX2gOTBcEAKizpxEVsAKaBfIKW0W7UVCuARZfWObIAepM0gUL3UNoFmcpOQmgeK+hPn9DjzpN
wfBmFrTi6UAd3g3xpkpzKEzGm4zfG//p/3oMcYs1tfOL0cDQhSvBukjydUhu/TAHwZnwV/V1qK+w
XasPlAqNFZUvbXgNl8sU8FlPP9Q2mJnWWyV2nw+grp66G/SDnp3KEqD1RW4ukkqByDVXL0O7gPOs
Nrsp2SGsx/GaDicO78FCC0+jcEirQ0aAIvbDzGupaYCfbSc1Vztf0cnlwxigjeGUSWcrvBSPa4yv
4FI1l1K9JOrFFmyd5JlwroEQYMMLbIJ3WWIvimINO6BFH8jO5CByEp/LtNoe9fog1ofeOqpYUueI
51ERv1jpVHH2jGrVXBJEPoN8vcN5gfKU9mjai/IbRw2p/5geotCd/bf5NhUc4zzbYQExYW3k6sxt
nPvdHBSpErom3OrJ2X9LAYo822qv1DHCOWBmDDYDh6SQ+Odf7FFGyT2WMHFFIoTwLs9DnTGbmJ06
6uLMaoTFmP7LnoFtBLSogD7zmzZpF6bHIJz4HOWF/GpqVUkYQSUKqq1oEM/kqk+BZ2cvCAnQ0EZw
6NnfpPKtTO+tcFeEezfe5fE+Pe5FsOikWXlrhf0QckGj8kbY/34wceZ10fzBhJarVV6y+CG8QHaI
G+IISrFbws9feKSjGf4d+yXHIo7Bd2PmHGEKrud0A3wtLuSwtdjyaVQUSX0sZIykan597Go1QJrb
tBx5KabQHQbFkDGiZQTjxbjJQNnirSep7xQXVtLEycReLOAbBPnVfLUt8U3hlY+VjT4DNUlBSpmn
nMItmvxNOO7ZgkQ2L2QPEgL8jJxU7tRmAbzZD/mhLGjWNMDlllS4rGf3QLW81+UbV2frgtOT8WI2
IxQmptoA6NE9ky13ZDUHL7bsx5U5HUvh+NGu+tkdta2FIw5LKKkr7sHQSqLIB6NOunpFsIX8yq8Z
lMEphhm4MrxzgbF9ksZr3Ya7+2JVaGeyHbyDhMt+Ex44NwXbRJfrD5yEh7+VcTSfJ0U8P8Vz3Vzi
8GLVFKOfz8Vye9WAoK21dqe/SAPVizQgjd5zTpCSVZ/qy6hcUuHcGyeNbkCkcGW/RSQ+x/0p+W4z
0NAOhu6m35mFf9ywdlCxzCwZu30Ce2DxK6maob1p830X0GAX37P8o3hJCfdN9R6ikPL/5Aeq+qh5
1hfzw0dYmNZY5v01Qj4Audd8H0fs45V450rO0W6wh9rWiwPkm7Q8aOYyI9nhZanXAFklCP6s3qxN
0cyx4vqFbhhMB3uZwRgJzkawMeTNVGzEaNO3sE/WNLENVCPajC/pxivhQE8buvFEou33TLADGC6L
RN8/KD5jBGfY/GQK0HEO9NPc2cgdi4+QQoRih1PWkEkqo3DNNIqhgzmxzSWCEXZYQjpyfu1AFrbZ
aJOvsujYTycVP/P0lhXvU/tZ5t+q9I1NYPioxXfT+tCmd9vUXVV34TMxzSxdPAJoC5o/wRzp57u3
+vSiwguI88c7FWRBt6XiY6BbZdgIxE0xmACgNg/vxAtXNEZ06mwx9XdYTSGcU65hFVcKXmgAot0D
A6tZ7QjriW5PB09x0hZvWFhjhgnTVv2kZgxKNEkSmwoc/uEkvcHBbzSCpfRiVDDAC8ET8z3jhhzK
xmJo9lrm2ScJLCskxzXK6hNxlTi3wVLqZtou2tI+w0hMmSmBqP9xsedkA5aef1ZAHUpdJlhUNzTT
uflGHLb6E1kcWxiWjiM6pKJxSnAuLF1amMrRfXCtwccNBYqeaEJuqL+cNA6askcBkHGqp77Bghpx
vntjMtrna8D2QBbfhJkjyc+2Q7StweSvTJicte7l4o7r+DJlzYZw065D2I8XXjwYSN7IVlg32HN7
pOJuGfyVaixW7wycl8V8zIDhuAXj2A+b1KLullg1i5kxW4UNj785xfqqXQeDRLO5EkQPLrUORTsy
Vk/rHND9zuRSOKHScN+hpnX5xrDSeoTL2obgHzdeX/qmuZdxiTkw4Ed0X5DwFQbIpQaM7wX2n+j8
VFfa5dG4QrRgxmkn1bAowEXDiOJZEGVtaViY4pakqbstzO2MzBN/BsOefAfs1g6Z8CxUWNoQ+WgH
D5slf12CCwQO/qO/x9AIngxozmY/txsJFNhXdgX8kLMpZUVt7O1kH+wk/wdvGuRJGwBl/CS0Zvf8
PiIgTb6y8WqTy6dgj0rbXYYG5AG9FJLMEfdic0z7P41xlcVlmDuBsilJLBbZDs4uHNfboLkKYhUM
w+XAxO5aCudEOHfGybCD1FdyT4Q8pbk82vOEju6Hakbrw4LXmfvbANohtnNCHoi2cDNfK2Qh1uA/
H+ypBBTgrvKB88MHXKOfayDsY75vVm/VyMP9B/xq9CSsPH/fgN4yF6p2gERzohR8g+Y/H2NEfGR4
WL6EtpLYDBBBcSfvexIsMZQrD/ccszig5W9aTcgNcCI3vPlrCvpfsFwYwHY3fBr9bgCE9q53s7+Z
Wglw6QuaFZLPsP8Sq5+q/DPxs2c7+i74gd80FASPywOfJh+97hcTkN1DOh6e6rkvr+82eOiaeAtm
hjWlkgEB126eFgeJE6YzNRrzNOlvzNM4CVf9uyTZcnCEI0wznkwPVOo+2YQgbbH0Ca7Mkie77+Ct
g0MBlEGEk30cVs/Uy4xdY+zycfdZbrGOG+8TPt9rRXchlpafQn/pnuR2lV2Wk7jzk8de0vYzH179
6qTv6HUHHsRvWfuM6k9tRIvYNNJt+lAhtgxurGzThWN111234GNA0mMeixmf74/N/2g0V8Pdm3nB
VwTscmR5qdRwZXfRAZ+SjN1rSRmUPvqlTRFIzFFARPfZ0C/GYgcIHZ52Rvcm6xkdHwz0KSpMaL23
7QbLqfVlHKoWbMdFgUhKH3B1rceLHlzk7PL5zoD5d7pOzxBu3SewOAJuED3npiEQPI0049JDrMLF
Ri42D3Gd5OtOZBK+ipBHT1W13kLUjlZ0EmWfSvc+ZPeUrqriEuG9k/eieWxYJQECgMmdL1CF5Vn6
fIFK+n14SEzPMohZ+G3hUWonQ/ZkGOKLkCzktZEcpQQGBIaVQ+JbnJLnwVj6rlAmSa57oNxok/H1
dJ435a2DRFIdqHzPCEzvotrT0Sm4gNB6vshs2fAldkX9IGanpDxbxbknaM+/NlH5pUD10T8z68M4
cosvtv+M0EWhRjeOimWHZPouVncjfpv6q+BpH3r/9uyvNFVRNrfTjk1hK0cykW/JxjgG5gfmlr53
cl5VdYlQ6f4k7WFS9nwBjW11Z5LIZgNWYmcpd16ulKyeyh0AcSXdjD/gjiun+E6oQQRbcyxM0upn
5UjqfMdYX1UOTwTozn9Ad3TSxfRhDG6HoxLMT7awkhUzwyczQ91lZgix2MKtTMy34HjqNNX9Gb+F
0tK6tsPyFJxF3WWPnsD7KFuE81Aj3+FLL7mZP1LUCB5RK7qQrV3JJc+lQi9NfcjLJnJZuTGX8JZp
5zJk2tdE9pTIL76FK9FT8nvKIeHYOP8ZgbyFbhx8AQJWrHOMfPnDEa/bwpkFhCKUi+pbfxmeGG/S
+Jd9P/qTFDiZLS6eMeMfMk5eUnkE0EzdV3U/7vexXYbbotgmaEzFFn/Rr+doYrzIbja85eVN+MNb
8Ow+UjYDHaASzvsvEnfhqYY4Qr2vtNfD/USsZ9rJNRZau5J4RB7ZHkOZihN38UCgg9xIMoggJhkn
as2tfTIdfl2YZHXF4CDQbkbB0ZpAACAYkKlfpIu6lDHTriRjxFg6+8zVD3W6V8KtplZIX7ftWgrX
nb5CnNlFqOZfFLvQnTFjIhuMoeQ9W5fjIy4/vH5Vz4nVGaR1JWPYRynonVL9/O9+Zc0eWjSgJ7UX
4QYEL7lGIKtdSSSQmNMaN3oH2olBeQMpMWLiH5BuOcXaeVjXor+iS2rGPRbFISqPlZcqHod6hltl
5Ac/ofU9rVK6fOKvrvqI41WJnRmZ5OHVqntbilR8ynupYSQAEsftYwfXdE2WLXYTLs7dLnmFBDXT
oxsnKOczjwpIF2Lf6JINVEI3K12+Bq26fzI7Tvbhww+W88Ma78vXw02F3eC92Vm3ThjDRj+9MmOj
laUpMPtPnehJm+Y1Ua/QXpvtkrdYWs2dkCChGXG+5xMHKDYVr5joU3YnTv6tvyQ486lPu2e1plm6
a6gB3oB5mntTL2ZwTdUboUQCd9Piuc+bBc74ql+utH+B8BUnX6MnVx8GEeMWF/pZhbUwZ8jNGabZ
L6hzj7lMMa+EmymP63H9+Gf1dkIrRr5PxkPGR8Q9iX9ETlwswtmzAWeJ+mbIUdJgQ/Jg/4a6wXg1
9nD5N+qqmY4MSAIafdpzo50BRxWUM2Cooi2CRrAKtrqvRH7fzaGJ7E+qvU1f2VUoj78jSeC3BTde
2c+BlZg7g3tSu7UkJwAkuNfzUxQzzr0Woi2GnpJu8k+M/LRv6bhQWiwqvob15Texn5LukOv3+l+B
4oDD01r+1cQv2GZG5hDk2xBaGAFCwznEfz77fhbsppWx6wzyaZvxrQx3A84RrhjSVqO6Bqj75lv8
qnt3zhXNQpu6Al1GwIuYF3xQcf84RkepPnXhqaiOI/QGTzMd+NpVs/iM+28r+0w+fIFgvbg3IQBX
e632SUbV5EfMnbjCCKbqXDTXMn58fdUy+qzngJSRrJVhhnAUJxW/II4bfaNGTl46w7DSdhU6OYRz
4SOsvqKKE/qfJgLD/QC3rl4K9RKqF+j+qQ884HEiqjRNtjD+jMlPdgN2KEuc3Yhy76ngVrYzddLw
dPsg6ncYIHsr2qTGOgjXEcVLz8UE/MLlx0WZnK1rTzsRL4FKBJ7NaX8wHOJk6nPuye31A9i9AS6M
dI61y/i8qtXt969PCOIRr1nxn9J32e5mCVLAurHL/vZrXbqWnDppc3ne7bRFPJzD8w++3Qr1pf5T
8egqoRal4nB8nKxv60eybpZ1K563VAULcOn6c6EypDvK2Ao2ITcBSmABZq5U/PXDug3WZYN1yYlj
DACOpTqEIAGIJto2ooXVFZIDuiiGv4XaHZr0mMN+ZLs/0ovwQrjBqkTqZromY3x9BdrTDXkJ18DY
SmBPnNGliuoNxSZRbAGcYGLNzKBxRVlfUe0f4R4MaXv9rAW/zIjcrZ71XKoiybaqnJS1NR/eQmuZ
8jV+cUvFh5O/ev04w4S7HMHgaro0s2ida3/K1bJjT/gSy71c7qM/FNL8Ew4cE00qBfmcOu6XbgD8
vYF0sI0+au2Nz6saZsY7nOfitP7uqjXvSv16VyR9M5WOQDUE5Qv2kH8L0vdj/FPwMP3N1IvBtBHu
26WeYD0T1TnEjCkZMIPrxE6AT2UPy6oFBH+c4gPSLmYUE65C9VnCZhbAncy6PHm6zIcPM1OpBIcK
h/pbODMYacJ5MJKGlO6uUZ0JSaCt4XyRMkif4NO3eDpwryR0MFZOpzsANhFAIqgbCZoO7WZwPdai
QQRl1S9lIsJLY+KhmE34bCb82zB7b7rqfTyk3A2ivYEvMGlCkGD4xzzmAwzAGKiA90YxCWUvwZPA
0AQ7gzjuZ5vZ5MuHTWP+6z4IV+jlAgAVdHTyyRJn8nuS+gEQPAqQRQIqm05ZmFzD9VNd3knIwIAv
5HsqYC1yjezIrBmK2blhcwZxEhkfDELkUlxCJg9BwMJQlI8Jw9LWxwdnjH71M4QwfjRlQ7oDgo/e
LrEPARrSdQe73CscEiGTpC5empnEN4Eewa7C0JAAFkNyAJ046vXFUepuwGNKZAZji5hGbHp8f1In
Jr9F6T2alsN7++9hLnXAnRWUzt+AwC9mJA+oMT4zMdR47rbSphM+Z/7ciGQ2UtpCsB34F+cYute1
R/sW/TOjGrXuDVB/28t29o4uinGJ/ANcIg2ISOj9DP0FdTfPiyUqIhKj4oNE4t2pUz6Y0NaAtpdP
WttGwEzNS4RDODwQeQGf1ILcYKr58tBMLuLg1N/Cq3YKhl2p79TEC/AELK0WpMaJ4EGinKSl+WPq
P6FKYo6jzu829Ow8CvjaWbQChCf2mzHaaDo9mPN5R8bfxUt0MI9M8WweacAIvMwjqS1FTgoAuMQR
5tQ3cfE4BYbb/2X6qhh7BgBJvid8Awie8A2fU9jAtOL9SraIb+j8GAhw7xgvAwFYtMBnSpoJfoN1
AOHAVTHXkpsJ9kVJL+XzwSnqVIcn0drAQpWUEwOyBQmasPGfX9PrR5f7WWwLl2Q5p/mv+T3/aRt5
i/1KUXcKPSf7xvLveXBUmjNxPJBX6gRN4ZjLpzg+F/GZD1gkoPH+ILEI3RW4x0CdUHLn4fBoNVo/
Hzczv8QokniCd7IKU3dn8pjk/qDvRSINzi9pBADyI/QKBN67elNjmGFuRP/e5GVPv3js234fdIf0
M79kJ07T70nyAQkx+iuH/37zHH27gFvKUDWuFpK0Iptb9OKigDwMHpSxKDBg3IbB2SRYwwqCj8aJ
CiLWdlB9dt1H7cD1CHs/ReP4M8qXQPiBDy9itjK7U2/ZcDmkSoYnRXkcBn3suRNPSUZXy7pvmkU6
LPrak69thgGOflx7wD/HMwhNXTQPecOexqRkDQOMCFSK85IJlcbEhZYBABsibDhiJih7ZuXwnP4/
ps5sSVF13aJPRAStwC1gA6jYpZp5Y2RXNErf+/RnYK5z4sSui1q7qjJNBf6vmXPMP2UizLAaiWLm
94yKiGYSN9x7IHcoo/LBF0ACzzHLkDFC5EAyBGGxj3uwt2/m5g/LjsyDO4DkBzPb/m1zPUCbgNs1
5tbJWqsnlATVsXhVWZqheXOgH+Fnbxcm2hZl2RNWncGU3IRZYGnQtVHN8BUe1uyEaX2pvZDYC1rk
2+D0pV+LXq76ZrZhzh09gorUB4oMO3ycLVWDg3ppxWtMhYyZKoeqsK/7PThpKTnBla4aBKPbQiNG
8tyQ/cHuj4OyWwGIRiPZN860LiQEID0oJunYiKbIirGMnqoAVbN5GvsT5oe9Er2Lz6tUXgDRqO+o
9vgq/Pv7gNGRINBT9BVOPP2ROUdtjfnm4RN1ri4HoIaC2zcbEDVpsQdRA3hkPb0JjyVaZD6T2yQG
Qh8SnYsR2yIB5uSVz/TAEPZFhAgQGzaFr7SIxoMgA9UiQHa1VJiJxS7rfLIWmW7FLpoMvnzZH8v4
rZTP7HJqaEDyXmoO3EsmjJ/20LUHIz5k2wuPVIRDV5no8SPadnURC4tHim2ZlOndkgLm7V7s9ZHl
H5BXNjNZtstQTGc7U7cHtkRe/s3jPAQFvpBLZxJ/5NCg8V2jbCqeG1Y8fDVkSvoG1v3hAdXpxXfB
FgjfBUYz0oA1OqbZl8o8WgAIvIHiCmAstrgu++9RWk9m6QRr8QSvyJOPYgxANiVnA1FJgHlaGIIm
si/YrZN/JUAxY8lzjgN4IPerwhnzJEWhcRrjiOKguO2+NTiFcKVRnf5dpai0QF2bfG3aRcBVgbIX
ZpwFVsvfIkiAYIFkXcbWfFdPIh4x4HTHPzXBYlA1cl7xV9lSjdEbRjnwfS+01MOCv/dShhv1ZGmk
5Yg+1xORa4NETDSWwG7pfE3siX9G6CezOPJ3WH7UrpC4Ke0vnrP+TVMm5Mb9eaw6wqb293CXTJ62
WlurT7/bN9t6l/4IpR2t9McK+r0d1edIO0X58Sbvhu1jhea79Bnd9CLJH7gyrRR1xWzZF6tkWOE1
lkJX612ld+8BVGQuto08C5olk4KXGJGhHGJEZgT3bltpbKq3xWa0HgNilfQ4U96G+/keWfJlbPyq
WCN5lEcixfwCJGkPc99FLV2Ulqi62LNabflPcCOuJFf8ekTeeCl+oamOp5lolUEzbDqev5tk3Pfm
Xq2PGiK6y+hDZ8CZFv9kuInyg5AxGrciT/zisHZY0TwHuzzm2abTjg1qk26b34NRC2qNVF7oeF74
QMybzkNzT3IkGQn1xlCnFjaP/EJ2w5INjidbM+GUhZfiw06V3ZBirMbHSSurzpbVsCLZ3Cnb4yic
jIuBeNQdnTA5xPVkFJTmaObv0pZI5phlC4zr1ZAyFlqp2gq/s/T0ioevhuvxCeyHt1tmmYSnS3MN
9WVdQ02GpDuzovQrVj5ZNh1a0SKCtntPundduYzdWcnfpInF1FAouUU2OmR4KVNaCP5rGcR+5TMH
Gt71U6lb94sz5l6be2wpTYf511PdDe/GvM1WGFmwthyYfDENyhBIKxsJnz5WShTxyOqRuW6FRW9F
lL/NVmk3+mx9/3qgr2v340HO5yStDjmSGTfR3Ub+AbcbN45PNibJ3so1pi4idNjEvoRt6o1hwtwC
4sgWFzEjzn19w3WPMTTfYlnUxmD+4uOif0A/RP4a0nF55iaVhdu/8Rq/0fd5soTXgFADpmI1JRIN
Orb4Kc0EsSD1N5IawudzgqmZ0bhPJNfoM5fZpVICElrIK2kbBxU2ZAHq3ZvxDzlTrEKef0db8dDf
ky+cAhwAiMyzNXRnYIocrSAt2tJNYdiz0uE314m4SJYw+UYTUAcnOQAIbYuThAd8+taHHmt+/N93
4mY0QAwHVqX4tBGluMUXTGckKD2ACuYtF/G9Ujf3bI2uUFZ2Mog/BLaKS4BBapxBkKvypXmhIW/N
BlW+lJg+m3HIwlp8okaoGCaI/ESkD77ikPTtza1E6/6GcEvnBTBcfQUQaMUFqrB2AEZmEUZgymw8
edYvYRXxncFamPFe/Okfn0y1ypY3bSII4f791VOXfzhj+vWigHBN724tYr8A+tsSbIu6E2VwdMtJ
Ff/6YBGqsjwn3coUJ0XeYOeYgsJNxy84EC+h4vxWTlLs93oBwkGoDlQrKURndP8Qjo0msfnMegb5
iYPuNN2SgX3LlmP9/Ug+ZfXdSC+qrUTTeFxspvH4oMzFV69cYGCeSwbXw5xkMTLlex6erMw9g6jH
2TK7fQKsDR/ena0x6KLKIWesPhuvlPl8+GzSj0VuFej9i53arHEAg8iduLrlDzH0I4TZz5Iho3Gt
6zNpn6Xf3FyzcWMZGZArxx5EIJFp3AosEC06gsqnB9//sUgf3834kwy/2fOb2yH8F/W/d/z3AlIX
q1ktcoX5+lymctSor4MHO3oNZ5kr5aSDnNLBnUUeSjcJgZsVVAYv38/3ueIbBQfN2jAIa9+USGwZ
88+gHtJIrSs29tap5RFOcAfT9d6NnFMdunqO+HuXdTsmBKD3JBGHYbtN0FbZs/AXV3I2fuvPr+py
b3Btbp/qhhCf3wE5H1cBIULTIOGBKw+C3moSVC0XNTb33F3UyydI0GIdmmsp3SRIB6eX1JLwdd+i
+tW0jcSNwIbTR/BrnAbLYsLTVEcSNVRrWOFWQQaMW+XJN3oNKv40eTeV3nMjv//11n83grEG/6xG
iLjWyXMTupfaCEBWh8uU5C12bslG4i7I99/IOMT8pErnWXU1kg/xO2nWkjdHP8CK/s/uAOlkhu/V
F3B/Dz6sJRybV334kM3PqPgh5x7RamdjhKczylkATjAv7n16wEHcW1oMd+bBhbjnobC8C0vIL3Xo
4L/A7GFDFmksirzGRvgKHGcywYAVZUVu8iktQ2O5XMpHjfAJSKjNkr3owDxmDyuGuirxUINX9VqI
LwYKynFbjUFtBmVJbVAi8D+CScvGVVnCE2xIz2isb7S1FFP8DMqcCQL6muUOZN5fSdUvqEdGyWHe
TgNcOyklEQqlEQSeu7wgEymEtw8S6BJ6/LNen+7a/uueUBD7dLGi1+D0y9BobmPry7xM2959HR1j
q8O7jWDw+kiY/3/0xWdefKbpl5h/AtZOSRzZkBLzxKJy80tSSXJmCf/xNxiQANcH7k2FjK8F3Sja
aqhuO0K4TWnKdL9uhNkq5h5mTsC8/j6ZVFOykgRPB0L87VzNIwgrvLhDsk65V5MpmBBo5UZupsHb
bVkV78/iHVylpp5joojrCVepyTuWzJEfE+mMcihaiwMMPBKyJiRciWYP1dhG5Zptt1q7fSYBjMmi
3cLOeF6VB1P6syS9ld3cAOTYMaSyOD9uSKim4ezC/AylNb0VUUcAXBH6rJ7WLNlpKpZFEgam9LEc
RClny+AJ9q/VdeeasafC7HmyBfXxUhSn+AooRVW2a8NDcT+ia6YNHLB8qnNzM8l97iwzCYVZXVDQ
+NgNDpmCe2Ri4yEg443kaDPtXSS9KcURFC1gxH45tYWvq6q8wlBMSAOOJ4VX8Y+6Ge6aRdluMbze
pnyTbLrWjCMdGiihv8f2eo4+9+6iyIbOg2sICMPsRXMNiXqEzM9Ts/wp6m+l5ar51I3rUJ/j5lRo
+5JNFkq6RfWYlgBZvKJyQnGOegbFuYRzpfSU0auA7ukejvpY9wQ898gTd5mNm26G21bbmfHOeXol
rlbp3Qg/57SkjPUJkxmvRAesZ/HbDZEs8bzh0nyxDjSSszswRiTMV1PtXEH6qt3eGWtWQ04hoQiB
q3Axhw9gVGG7XC8nWm9hSbSbaxmu9BAggWNYx9xhgk5z03KsWVCK4S0gKINZBxFB/A9D0vCejAH9
AJggRFsaEVP4LPqXz4LJyNyKi1PWvSnJpYYP4dyjz+j5kfWfQ/8pPD/C9KMwrkV6aV34C/hVS3MV
K5Z6owxYPooluQQi8XmepCxVREzPffY8dfepYI9YBv1vwa4Sl/Eq2P+tji25RyIxI9PTcJidOJkR
FPNIoANEfo3kjgaLEJySAG6byYKgbOQUrw65Z1sk+4TsoNbmJ1a1LyUhuNeaJNgW0VD4SxxY3tVc
UgLoMlj2WIph2dPQxTjFBacIalkVb0g31Qc1Nsx20vBRGrEkQz4KKdRgI2LAIJ6095JjoHzpffyN
g02e2mFpaZslvjXaRAZ2re5auybbldgPB0Rdux6R841ovukfiMm6dS7qkVCRaXgRI3oxvSnmUOdS
WAsCXNYpG0iHZT+VHZK4eRA/XWyBADOwwjSmpI5QbGcMpEKsK2tDxhcQ6OVWblaI3Lp1H/li5YWd
X4rrnqVlthelg2gBBrBnhgVls4pcYpBpa5cVgT3F6jGs5FUrvMvq50z66p/fyLXUCYwQOv8i8Ypi
a1ZexvJiwNvdKzGkXIIONqSx5HfChf2EHLQO4S/bq32GywVR0H6vZJ8KDN8p9teH3vAUXDkKxiio
SdFFmhCR1XFA9jPhGtSDiQiZzECeQrM5eMABnKoCOxDZSjkfAn8SrXwhLUlwSD4cX09ZMbhIS9px
5exxRenE4xCNwjyiPdUIFlEoEZWD4maQrL2JShiNioJef4VIJUrmzl6Pd3kcECqrxdsnTYE1bRWN
yk6LOdtslVU2Lqr0E9ttwb9oT4/7wnn+EM9C6uwD4IHqF0ZQZxXJaKs7q18Gi5LnX2cv4ddfoLhm
9bYSdAuVqVGBfYNp4BYcMeqBLSr1hj2fnVoEgtr8UqV3PfykxKvWlXKesMWDQU4zFID2+aE+XzFI
nAZc7edMPVc3dptvsnCUsPzQrCdvmWwZhMbkAXACvfGoDJG5R6Yr0GV+huq71F7bqfCclWxjYcSv
G4hF4HQ7O6Lrj2is1moJ2/F8YleTaNNWIh7cFvPUisAnFSRJTqYGdir3YS4wDN02pe6kM3+D+Gqv
Svu6ObSwyK2JWQBNs3I3o51bzqO+6g8bjTqzB68vPKzP6NieoRdjolLcOnPxGSP0o759KSXSOJDZ
iN3ICbcHUiHRv+B0WwNqQEOEt60gomM9K1nBrbTTjOMhuSJSkjnJHMehf2xwdxTwKZd366xzrhVE
ndvOnREmrgXB8usWisRcFec6VJuYpt3Hppxvbua8uS8QAiJ/c1Lwbi44iHNlOMS15MRiAYzImcAs
YvwHs7mHkabh8yS9LMge81Z0zOIgaWSInyI0qm/MYu6Q87ZdG4hQWNsgYvia4LjfopvEmEzF/Pb3
B2VCsvc2dDCCI7AwFLfr3DRzI6pUHLnCEv0G7m8N/aIcwC6pUVjzRKVLhJJFl4PSUjk4WM3fZYxg
zyvSkwytufEeS3bJTghQl4M4sMjWUUuZYP+cucVIl0aaAQEto+OeYQq/keHXLxEOIusz7OlbEmP9
+j/u+AsVEEgOrxCMLcAWNkVkaOPBzhc+C6LHte3Oj+5kmgfuCrLSfC3m41zgUcQPISA4RcO7CFve
OEJUzjmr+3aFPCQhosRyTG6sF/MGPsuwq9r9+Ucujmcyuve8V6XGHnDDvp9Bcd5sR3UjU9ZwW/t+
O/4M0W8W/Sb1x1SMSzUTLb+ZeT2P9dpPXkE0dNB0fsYp4l1NXfV0tw0EddnKSor5QwmwpnSkshBY
YM9cXZv+btjNC3WJNj2ueWAj5ODNeloCyqNsBzz1p6kxiq5p56Nsh0vsFr3BK2LEHGW/kJVhPTFp
gwuJQkPWVwy+OLnBIHByo9oll7I0Vq0B0gZz42pESLjTxcD0CvaMhfV5u87aK1hJO2SYCTi3ZfNz
SA7WH6xPhkpE7bhFLZKOwGX8MiRRe0X+LmCTBjbPKuTIbVZGs2pBQdAtkRdLxXaqR6IecSy+ER+T
HcX7FEk8occJYlnQvNHl2Inzd1+zea1bfLi7uA0kFTr3w9gLqKTv+6TdkR7fIWTbAFcLpSkkq8dP
K7sw9ZkwNNbOtEN9Imj+OYnoQgKR4ebkeWebWGk8YQIs6DCrh4OFQpCGnMNmstPJikP7vOOk9Ni1
WW3r0r6nsItAQlnfY8N3pNWaOiX1OJOw1GwsHPKPMbAAV/aXRnonAG/UvzSm1IfZcITTmI/HLZYN
ojFNUCFvyfAmQNgSjo/sqCYMDbCUUV55+c0VzVXHXAvGcuSKYDqcByKxmsHYLFmIlvcQvZvAYMIW
2bfoNKjbO4hXfZcT/NsA0EG5szaguTt3w2L/d/dr8hIZGcr+v8wGTo2xOAPyvVPb3ahiugn+/avA
L43eqp5tmNcuIvaP9VIrFmSqwUl/LJ9wBeeEuOFtRJOdWXK8JZkIYYxFAK5UHnGWAvIbG8fCbEcw
Im/s6yq/2zTiIdy0OeMrC/D7nwuVra5gY74HaM1m+M5XkmTK23e9PPKv8XRUU+3uAhEp4fixHWB2
8o6daF69jHVCLVtsm+V2M5utsRHx2n4tvmEBkLT5JWBI/vmzbNAaQjvn9dNmImWZNpIIqBfkIXYs
eVhiH/Ca9Z1Pblo5hWn9Sfvh4DGjJrwBb32L+J1pPGs33TGOBLfMQJzO3KfOcwxNwhL3wYWNpk5z
+V9xBb3tQhCNAJLr9cdd+4Z3IkRaSLLwoZe3ZNDAre6MI1XAYo2ihuuGb4xL9dLZzLwvU61GqUjZ
KBsBMSUsoeff2DiY6/XChBtQ9ilhQcwFnyvC0kmT6Gxpy1aVH5SoP3FyXejjSo/daV5+B5Qx4VUa
OhAegdOWiTzHqZK/I9GY2nNB9m7az2h+5eEXEqH8hwwvKcVANF2HlMclyAOAjrY2cCVKM9CvAc4f
JsdoeG1pINzeyw3efD+ijjOZcIeu0Lup5ioj3MBAgqj//yiYehOESVCT2kMCXrcakBmGoDMn6ZyA
6FtfTDWaAu62sg3+B3OqCFcJEFe/wBa6YOUQ6DYGrm5kfjOtPjgFJ3ZEDkgG3kxnpaz8lqy8JvfQ
bC4inyRjHF2u6Qlvfx8wZm4yL1rWsYEBrbmZ9m9/+ZlE5rXD5C0AA1ae7tUJtosDL4YAX2AFkEd5
UBo1dIeVxtLhaSsINE6jfpAi0MQBbLfnbd0wWXvsKnvMNjVz2Nk25tsARe92YbqfGftxdRcPsFUc
GywLB625SwV/rP09YVnnroBWdhLkoxpa2M6YitKdrLrEkVg/xDs4SB0RWoKLI18nHYU9IdUj1iqF
bJSVxGMM+TvRJ5l117x7x9tGYdmusCgi2dvrVUA6XWb7iCNLblF4JOQfPN41Z8jsCLs5t4vDMaxY
qxnjSbIfdRz+HnQ4ZSf018J5wAEo20WaTLSVuMW+tsy4KG0QWPOfhGl6ArvMLrHIotjmG6LxfEa7
Wbpt0WffF8DOWpHvblHrtvqiCb8pceohkILERh6HprLt14kG+8aCGnZ7oNpm6oZPBLFbsrpSE+sg
gkiQzBZptMh6qwD4QSyStEZfDgkMkvdTf5N4+hYnZNWgtYdqmlVS9cV0qqKbi65j6HZx3dee7yBv
5op7SBOLJlG2unPvznp7KldChC/sfEbtedP25s3NSXVHxZafuRnRwuXPHc4rIpwlzZ84Gxtlz6A9
ew3a9QkMyHopEVFF0vXdo7cpgAnh9zcQI42RT7Zj+5dMgyZa3bdOe5muHHaJrBWfe6FiP9dgapq8
iTnbH3OzFqFHrFnY19cdwhRpT7w8Ug5aPRCRmUXi2j4mH/05uiBypkWgWroDOVbPTYQ+EhV6vpO/
18pt10YHsi8VWyFvjucIwDXMsPm091fb0iobxgWoE3ikNHPCYZiK5S0DOOv/CmxJdQnvIRoVajZy
qRcOB25p907ayoHkjBcfvltVU77A36hefznyyLRMlJXBQgDnDgM8It+revvkBCHeN9bX6IHYKGi4
xr0qdTmLkYbsCuqcyfIEviOb+KUsSsVgDG7YhDFtYlgrNiRFMgrSMPQWGRrtYP3759Uj0LeYmAo4
QFOLzW1ymf3I7Ul+HCLxk8wgqFa4/2zpvgFcm6nENaw5BoQzkKq/dSxrYW3VAgzXGVkfZuFRqo+y
ekyHU1I4Xf/76H+17teIv2uACuFKY8TU20DtLkl/JgGkTLaCuikGvDlrjH20s4PXJiwhMdr5qb6W
87dMIoOD+nfFIy32CQFKiXaYVD3TRhkFDTvTusd+O+3zcbKbwYxf1kUND/MUwcuJI9ec7cHb5tma
oT5Rrf3G6OCgb6THRjg88pUKuvHv1YUWIQ9ktxxQT7S8ADsG41cHbGMqXoL/LI6EXqqn7/Dh89Ma
4dFQj8L9pN1P4TzRPdC7MYJXLLbFtH0BvduT03CZvqaygiWRiFNW67cMCcTnnUD/ZR3u3YafE/g3
G37kUbzOOt62HNRATcypLBtpoQpWTIvn7IQPVQR7zVgzXEl03N3pWR5LwMLNDjd8RC08Ohjev4kn
jbffhEiAx6hoX5JADD1gQ4QS8NbWkn+jlBhetXXr4sll/MneikUM0KDncMiaELHrUcSEZPqP+p9a
eRzhbMwkOuPShU09kFvD/HqCHazX5ojyjxWz08prCKzMO2Y8kewb6lskEeOux8pZutyKCGS4G6FK
sb6GPvJHtQZ6AKi0ZYhLLOeLqQpxzOBFATQiAnVGF6MvXNABsJRZ9+3+jwJMgApM284ngZQ6JdsJ
4p6wdITP3LQadAtx8wf8Ac6LWe9JRLFF5nMjT+ARSfbyaj8Td6G0S6WdZM9LcacJu7LaP0KeLNwL
1I2TVa41XZC7wrHJjg3o1nDXEGieTEixSN8+5kkfQMgEKZY3x2PEA+a/8xwiTlh6z9HrGC2OXsxs
LqjZcTDTTbar2HmExzjdQKEk25HSyqnlt6p4q5PT83aQQ0v/0QTgd0GX2bfM45TANd9mnrMHBJaT
6tFOzS9eHPM9el7j8oKbwPmXvQlOq7o1TDgS0F+8neYF28GfMBsPEVck+zeSZ+WViE1lvXfAnEl4
gCH5vwoMYKR0hw1458G7xacqZbO/i2F2wk0iinwRNfjP7pa8TX0mPKDMwJSKrEX/jh1qQt54ChLY
xvUhGo61fCJfcLQUqnsb+84VCfXLylPoKyYne5l72u4tkYAfHGjGu3i/ysipTmmyb+UgG3eOAyYt
QQwVFMn2Bl7qvpmx4i6XEy4W0lILydlPVE92yqefZN69dc0YLrKXRrAIkSVv2ItFK6FfmT1oxJXd
kXvdu2UOrgLsq3BnSmU3zN37XZnun8OeZfzoZ/eJJ3trJzPKSApTEzRNMDZbAZTDsWcGoe7H+hQb
h0e8N6ttq+PRPjwgpi46c41d6PHYahqJX6yqp2ou4ctFSJXA0ZvP1dOOtmC9udoUYWcKO0OkZtsn
Jc6kQPc8FvczaUe14rCtxjVAyWniHSj8Ammq4ommq9g6aT6UAdU2wiRj+Knpwf8wss1R8lr1h29Q
bJPbFukhY3H1GoPOF7eqsDEE/Oogdw1pl0hBVG2NeqMbPIe8QvVxzGR7InoUPM2l1zzOcn2ps+sT
VE1+KN6wzdx9M/GNGgMLfAKv4/dAvQdP240kJ/+kww+DWYLQjv3zoPIcyjgLLMHVSS8kCgvpr/Lf
NfZ8FbFaZsMJRb/69QTzljMR3uot25b1kK3PSg/9eSp1Z9vwGOWHod9X/f7R7wlmhKwHMmpAQtvu
ADT1N0w/q7o7j3RIiO/iLWUflc/9Am7vIbjKqbVXzB8SfS1JXGrMpYZ1fGFOQN62f+9/Z/2PGVNv
fE2XYHeW9ZNuHnRl9zxSMAkoUvbjUq+X2fUMStXsqGnQuRzE/RnvYOtB28KwvVWiLca6GqVOZEPS
fOTYuYAvmHMBTTS310kuQUIzENkZtk25qJHjhbOfUC4Zw1dXWCwlecr309wLPB83FqoGGVhhNb9q
yGwsnK/86M07Y56S/VnGJChjLzdnOgQgl9GnPHUAjISoFrGDGsoS/j31457mYBB9atFRduWndRf3
T4MGjRDAmuXEnLp4pJGH3LDBl4fhzEyDBgxKsQHlWSh2m3/rtP8AU8TQwpuIm426Pd+UYECpMb3U
vDzpu6Q9cCeL2rJCeuemZkhSMM24rcxWCjLX9N+oWY96Xo1ILIjO/Mj0L0X7TkmP3zbKuRgv0mIP
LNGE+g6InsBa0P7qEpIVHwooMOmdtw6xwa5uADtueCkFUdQJRb5vMh1OpAXVuzGnK6IlypudA1uL
OlWh4tUXo74oYt+wsZw9r/RRN3W5n+mWEJ9L4wS90wdmhhqHx/TjtfuZrvKZJ888nUpkhc+ZSDjJ
Bl0mdS6450afPM1VCe2eIztbI+f+4qtyvRKBfKPEY8K3im9kIx8L4YdejV6YVZJzfx6SDBMaXEFu
BhqWxG6/Hh9/tGkJlBo6J3pCr9an13FHHtTApLCk8Lcev+PxW8qQRcwxbrGfZ6vx2NT8+ipCj2mj
0G6wlPbSG+/ezS6Ec5ldNfHaldy3YfyuRu8S0CT1Uk4+Ze6CH9O5V0ej5EBzuDFywFpYuIzzsz2J
9GIHfc07VqsfNE5Cil2ergnVdZ8+FpX5j/ODEIYczQe/y2PJAo97a9jbL58GcWinXvOybC3dZnhD
ls17IaBymwhqhXF2HvC+AGShEsFFgpYDoSXJn2yYMqtK5nUu2HRsDcFs0nTINQhViS4Vbe48JD4z
9jMTOUZSJl8svtdbvNLvKZMlwGWz+eQZAmvEoAIbrqzgFAjCaFH1nqY4IacSX4perGGzCYRz+7dE
4NqYpdMANf0CnMtdqSAAS6f2kBk0NzvrDTg1cucY4wY3sTnucmmftfZdh6Oak/nsKfhfxf1AbiVL
YFiYkfyDmblqlliHSR82Z26PgZf8xkcBwN3hhqBZe1NTX4rXxscDuZ3VcT3jvsk3k71ZwZy6IDap
TJdwb2Udr4KDB5ev2YJRRPMdp/PCtLoQFrA9CEB+0MzjYCf7pfrKYGNW65SVLzD47EdDJURUE28m
b/RQ8IO7d3k1jrR5nnbEs60wCcDIJmBUIwiKVwavjjf9IQIqJdEWv2FYHpUZepUvvKtFZqf19j6l
X26HYctrw8GLDLj3Ru478pt2rbG9DUEb2TISwwrO+EK7L1Im8Jg/2DIBg+ZvxGSFyCuFrgRh6Uc5
j2AxQqyZ8xN30i+vRFB6u5zzkM2lU7fQSme8dbZ4wyUPEQDDc7OokHOOG5W9bsV5HgjGprXxqFcz
Ip6WPIURRgIFn7rlJ8Wn5qf/0AJeKmrqymf9xEzuiRx1tnKm5zlyiYaeAKAM/b3pqR+zjbyRP3CC
Tx04z6EFb1fOy7PGJbbE14MyFPdsG8SlTx1mmLYw7MjRGhBoSla3iIFsAAsVnnMa8zo780ZWOqmC
93R119O5CjyQD4P3OcdXhZaW2z78ZxidrfRM/HFXPH8e2Zsq6lZ4iZraFtbxl8YkggNNeiKjjP3p
L/E2RIANEu88Hrg/lPAtG7pFS8fZnvmkatOf/phEdR1iOLJMj71eLZKop8M8POQi+mY8vUG0LqTf
W3XAaqkxqcBAUi5KcV+BzwSSAGMhBrP8HIh0B4fgGmx1WMPPMcnn4h4IA2eFGLsb4trDeYpnfiU+
nCwlJMuE5grmCEAAZu56PuBa53TEGkK4Tvz2VOeNA46kOJnxm3DM+XCz6jHX0+Am7pUWDoC1ifAw
gU+8HxvJafoj+fIYeTdxGrP5t+UkXIQjrBu667lYNpZIkCjZod2beRxMS9QskwhVGOXDHHL67MUc
76rVJqk0q+WvS9BjefncKtzcTWpwpxPrHVpsBNPI/kMo1OmSenb0BLQurBbFvco4m6gGFsbJCku6
AIZWu/I0SB//KmVwWloO+LJDhm4ZXV71rYDWHiIG7BJkkHz/x0Yos58IseFDnhcPfoza0qrJVC+B
r15LoEU9OeHWfEO5SPmQjsSnz6kLqEXE6HIbWH4hqzV3DIiekgUFu4veakjk2c7Y6OzTC4KRiZ22
OOqZN1GxP7hBI5Xn5qEPc6cWPxlGzXL0BDiy5/j7sZmDOyD3jao6tvk2FPo66bFe927GDtiFiCeW
bJ81bDXCEgRBmnih5vNxczkA5yY+WmfksgDFzdXCvGh6q/Cp80DiD/ip7tZE5BgB6JgoXi2hmsv7
FJHHc4OFMDbtJsRbXkxgiM4gyGk1fWJs+T9u5TTK0nkLxX1Zkl+LCk5kpUo6jECSMhncWy5lM99U
g2RXuQDJmQjHNVe1jlodUSBP85bnM0oYMbKK7wIm7R7HXLZT058udGbkHneOWH7pSBNK138eRRUV
1pwXW462wF3Ne1zLBpGiq+YbPHRvZ9zgyjfPZ6fNL8qDbfecX8rMZQZHNSjhsYpdpXQiKD21V4E1
IL7HvfJUbibUQYvgb0WBxDGgiu+4+KubpwUCBvxdWlkwS9r8LFXX2/AxMRTK5GIiTrvqRyXgcuYx
qA+LEMviDUPKGLT5rin3DXtOob8YvODez+V3Y/wgguezQVBSnoVkLc/88AABhUgzxvYPNI3rCi3i
071G4SdUkyK3Mly2D+eeXDhJuHPM0AGZopPBXuwbnt2LTn/jpOEXz4OGUye+hMmlyd7v5/g8e24S
BA5UdTmZaMG9YBIVtMWOekxZ19FGUdaD7FQQCOeiFz6D6BbcP3nTCWkpNxSKiQkHcqcEY31gCkmj
OAN0tuxJvTq3kFvI+qu/wicuElJvp1fd45OG5XK5tZ/817CYFcCLtiNKITRKWJzy4Lnwhywo813d
Oyzk5cgOLwBNOOE5RAsnUQ5jdEo7Fj06dSO1sX6muhbrf4V8YU8Naob+EplDljga4DuArRxEXtYx
E7Wwm+n7/r4H54af5lOkdS3mY+4IKfWdhQwssZ4wD+Nzapz68iiDfxXfQNj+pORyYsUvl322CkVY
tp801vpwbX0I4J22q+sJ+10MHgJpynyAsxPPv6XhjLdInW+m3/MxOzNKTOik7rRnVt3qVfmleHg4
XIHACcs9BBq1mUQdRr0110j5CJj2Ht3U8fNl2dvqpxtdfIBkQlivmsdXom5VKpnwPVMuiS1RjM/W
mvOwH4iREyZVU+vQvXNYCW/MVohYY0FCvBk+nNvRMD+18ltsbRw93NYfaHQs4VczOGannYoc4EW4
KRxNJ3iaGSCgYS3vntHkzyOGGtbYyCW2lF5uG5B17A3ZE0WXhCl6/pIPYjeJXcCkuPLu4zY2AwO3
h/YaGxGN6d1lizkzNj7i6GtqBH3JqDgnjUs9ARKL/jFBTqO3JF0uSQFSqEFtdhwAExknbxhq4e0K
qZYkTOkL5YOVF6CuhmeL6nVEXhDDlnioK4cDQ1YciJLpGNGOCHITrYyy5bXfHgf5R0KzIH7mJi6w
JaEeEvh9KnY5CJdkD+OpiYuPPwg3+ux770X8PKjyxl3IGJOSQ1pHxlYtUS7afFNT9akSmtEB742C
EnlnH/sMPM3aEpQl3wGXH6/6KZ5iEqlo9RcDD1yAeXnrTq+ZCmoGQIyAZrIN4w92svDF+DBuKJn4
AwqjBWS+rJrEV9k/zI3ZaN1MDwQ24DB8K/k3HyMJM9IZFJbWfq7JG2gQxMBjeWWoE2VPlHmnLcrn
TrrNWQYxxTdvcxNc7BhgbmeSfzuWw0VGI0fdRCwi4Yv/mA8PySpLCf6bAoom5in/Wf0PU+fZ46ia
btFfhEQOX21sE5xjub6grq5usslg+PV3UX1nNFJr5gSdKgd4ecLeay/YwL+0xRh8BkgwBIU9/dJo
fumc1QrrRW0B0p+DYCyWvBFh+gXYLu2rJWQ7/mBJws1ZcW5SGsyFITuqmCGSNPsfe+aSOlisfBWr
rGEfbK8yRr4+BpjB/IUNlUuMFRjmVa3eDtJWxhHWc+J9gSuDBjcYNxSPPb4MUEIKdyvugWadUMyg
G8vyP4jKWSxWXF4kIIYZVcgaY8/IGFrGXrIGGMaVJB4atELjXkQhBJptPLBThBhL+sdKoEEZfivN
XoCLyr597E7atOieLN1l3jw+zuE5RkfskOwqcBchtqTIAROCrkPARhFvdeoUNiPZYmAAwh7qDCYp
YxfEBwpUZ+Yxog/jvOINaHyp9Yy0w7TE5YNzi+uIT49iixgBtLduifUINVv+V2vODeQ3zVeNDbvf
N3U8JV/2bHmg8BQfj0Dg80PEE3uoWBVRTthYprgF3+yIKHDU977JltUHEMbKFv5MCalzX9pniG4K
O7HY+8onFyNOMhY9JdhcCkwZxT0HG+1lRv/+L+yLzQxrygn6UwDv5r0iVrGvvnhBtUwUpnASCUOS
qQ+469lqEFvZo37miWL/2xvP/ivSbZU5w1utbPp/3McHdHn5AKNza0yABHbBuH9b+4YEWeCJexm5
VbAPy0N8jKZDaN1UauxgL08zf3cFgFckW+Q+RCtqA56RY/uhtx/h9BDVu8xqPYNnw5Xu571XfYMZ
SfPtu/Jr0YsJg183wbpCnccp4xW2qCFCnqfGRna8iAPUogsWo6y+oaZtHm14aSlmnqPxye/S9nOw
lXaI0iPpSlayUdUDk4ggPli2/t5mxRZJHmQ1YfDywmOGM2vcoFrNkCUqQMqp+rde+wjymI7867OZ
KonFPK6lxAnHOY6HdmXchF9Ik8hbCs11Tm6xB408PyfxsU++JEIy9eXwmIarRaZFzRJ2ge/8pL3P
fwI40rtOPZIZiHkD3i8qYtPCXHokZpQjieUTym+EvvMXA15QOpn1B4phvGxtMvPzJO+VPsz3QxIe
DWmS4QcZdm19j7Pbam/WV15ddazVE9tiTvqenbNLxDj468i9qVBeRQdZl5Y5MzTxYMm7TsOO54vi
lpwwoT+Mw1GtVkb7WclfdYo2C0nWoiK6sJinv3VnEwRVDq7DwyUnVwzL5g4u0YBRczdqu7920Ph8
7liWGB7zyNiDtRO13ZDtyn4n/wdrNzCIfGM92oQoIZFIQU5jAjDaOKANu88e6dHqzklPTNrJqo4h
OAXjbEWnPpwj70Z5+aZFzG4CLrr0/K6PQb40w+NoMro4isGpya+iejObR5w8MdtqGFEcPHH4tJTB
ZWKkq3M+WRJ5jP2FM3sECKvHUb5V4uJvIfgWi0+Apl5DEBjo/CPXC9IuahuuFxxXbLnRRybNLORk
QANIHrkY/4RdeGLcC6IPFy/05eRHdyfrdWONzlJEV7byuum8Bk1i5oEPDEwntrCnzmFrQT+zAwlb
+6e2xqdmQtzQNzxG3q6ouUPlmQZLKM/4yVyZZP9Vzo48gYUUZEdqc8FXCBROfMMV44OhzPWPRp64
6NP6JoxsY5fZT1bc8mDJykZbTsp+UHdjUhFSxhWxjhL7e9YcMgRmlpxv73QgDAp/gpEIH5OelQMg
v0p3GbKHH2Tb67VkBsAWY54oVXAG1+Fgv7sFuy/6EJKlaq53h9HEJN3bj5ZKN0ZY6AzFMRaO6D6p
ofEGkIT0Ir2KldKPN6AivYlLHHH6HC3kxEgiTKdAFYFQ/TiQ4icdRfGQVIc+3L8b+CLbqvKRULFf
f6+/WPO5AqZ5VJ6zMUDA3ajPxoA+P5EVrxZnpmnAJaqb2qEEbZF1lBwOYGyeA2ujd7gUz1Guetk8
C0aLIdrad8FaZ/9tmHfpqT2R5KVQu5keAoehE2bHFO9RC75QSWyRa+pQs5uFAkuWGyZZzvshWEtc
VBJbStgN8drE6sbHiSyYuwjLY7IXVfSGzHxnox90wTv8OSbTDDq41pD7FTEy/CXj7kS+JEtNQqFw
lQLWJ79f/Wr62anoc2E1L6kq89nKl0ICkXzmuizGM4PetLArjidzrYEJ56YbTjEy1C+6A+tJDNNb
uVCNq9WGndf8L7JdD3wSZzQJNd2f8gdxx9CRH2QxzpRaFASXgBUntX7fAqSLtxKvbRPNk96VeQ7g
uPXXU0WeZekYxbkTmZewPbuE60T2BdAvvhRSIfod1CmWqMTGkAEE1IapvcdCouKmG9l6JSs5fKaN
r/RQKJjkfr955zA4moTszcLpee8TidnwPc3sIL5YzJynEbXfHeh9JH28h2emYQ/eckJl5pYTKh+3
msHjlKSarVjY+U/TgKWS6WpQbgIq6mOFXJRoXEBYL4I4B9bQqnvqKSGlAwdLZRzK6nwbg9P/b8dA
soE8xpHaHyUd3s8J5ysy4WoBhR9PBMNoPBG1vpQF/yUjA/Qj2TeI6WE7rnswzWRjUVQPfV9H3lu9
IDbP0Jsrl6G+VABPXrPO3PoWWc0g3g2fTO2JwZOWzMipWK4v5TLFv6n9kIiO7y0I9C3BGRG55geY
eczIGxKC0JVXX3G2m9FoHFzlSmlI1mLKt3wbkc0lxk5I5YLsV7q6Y/fYrzikYY9WX4iScwQG4owd
60gKwDbz7BSXL0jrdgn4MIxldGBXpiMIXvGrKoGDhht1LHOTMPsgWqCtxh1zBF4THduYnLgfeFLi
XJ3H1CypOFO4cGDDTURR8+wFZcc/dejjWLRmfL/NQR5tja1kmM43Fo9gK5Tt+RZB8aMmr2WXL2Q5
Zuy9bC3EB/RasYj4j95RPlSs/zuHKTfhbfJ7VSM4Slnxqz/DSFRIOkUfkoZ5Qj8Q3jkfh52x4JXG
I5Y6YUFU4p10Eh47e15jiioblUDhoX9i+o3+CVXva/D8hjW09hjyj6J+hPyx8+iZoEPGGITNqLDT
8WwOW6m7hg/r2/ouYZnzKRoLPq5Zyivg2N6cUNxH/bXkccLeax/1lKxY3edXEfZrRGkcwjSqU3/i
y+2Db8A3vF3kwPzkeemsHBwVEWQxt9p0rDq5Ty8HtOms/V4wklK+GVrBt+1Ji9+IJDwRuCGtaYtp
ndAAJwumQpukJ5xsP8INVA5G+zS7uyJdAGJy2pskwc4zffFz/oRiXJOO8GLbfsKrbL5sS/Sl4wi+
7uUVP76DKrPZREcHsXhMylEqTlOHfO6idPPyAmU7AMeM4w/Apz4tWDNSOrCiZ9IhMFXrVpr0SKyz
+MlmD826yAJ/dJkwSz0M0Q1fi7gncIVKlKDwcNpTdrJNipZjs8JPNDQf/WBXDX5SXJTLkUmAZFP8
gdIZ96iQ6G8b3FGuVq1/6/Bf1gbjHjQ5fXujc0ILiYAKpSX0FKpi6v7al7muyQoEFGvw8HZoOhAL
jd+odeXeT8y9kfs0QcoJPWRHbXWQijvsgxAnBQOAJXnMYOnePC5ZiZSbCjdkebFYzJU/+iN6DmV0
GwL+cHEPG2ggrYc546RVkDOXcwvKTE9eIvVDtRCBOHJftNTaMme6BpjBxTWO4wkCEWIezM3Jy6/Y
yxKxATh7TnIiQAP8amYbLb4NtIxOxAo3PwMkmVjqgOoAZGRNv1706+WS1zeiRy9s3iy6ZGI+4nZu
gNOllXz0xgLBs9i5EZOQZIdVkheIbDYHrjgQAQ7N2ouZdq5AfNOg8p/9bn4MSzB2ID2AJIdvL7IC
Us8GzIb+NqzBbGun1MCRRn74D5oGirF2lrKLQZjeeCGJZKxRid9Vtvz5Jb+iuaaEgs3VbVvDj4oN
IDUC4RtGsLOolvaMKmgxNcd/TSqeKf45QrZN13gxcmQHKQ2SJ3Q073G55UOIl+EO5vv7rCqw09bS
tGiIUIho8dT1b0sFEWWbio2o+5/wk84o4EzNZi55DKKpWem2yH4snPH9UMdbj/YM1xNUpAnUykVg
+DnNkvgBPXyNr9XNEOsBryZy4Z69Vm/RbTC1NW6fEnU9o6wjNJ9QAp1EmrkPEZK0fiPo7BTmUClA
nnCsaYrgWLdI0d7O6+20u748x+1lsEA4211PgXbILwJsSM0uyy1xI+b4uyqcXAbF/mjqB1FOf+FA
UggExgLmQjcsOvmCzNrq1qkALZBhF8F9FCQKiDkMwvyd+JwzyiUUhC+IGOMHOSIRzn4jdxX2kGG1
IgchJSADdRUS9xY1xLLMYLckM4IL/0G5ElYYhCX59ir4Db2tYFLmNXBWGVuj2uCb0j6rmtDVJdov
EiGaBKKSJyG0fphPqdroaByiWbsArfuvmOyR4lv9vetXr+rhns2EBaE3lLfJvMY8Fsez1JFMs/mn
AietA8iAVS+J88G8CW6uh6bJvkz+lUw2aq5E9zDUa4UnsVXuXXRlje5DeyIgnANAPLJCLTgjTvG+
t6vqPlk3vbpH7CEFPHkIYud41fgnXvWdryPsSOTorKb4LP1g+VrqVUzG9U7ttlG8CvszbDShcWNp
5tm1waYHXB5tSlBVCFOjfWXQBR/T6uwGdyS2LFiDzWvYyNlmzDYKKejVuYqgzC618R4VH4wHk6dF
IJLxOeRf01cR3Mv68R7utXwbkAKq+6ndW0DGhQW+kNJc1+H2NW1V2Z84JXZzsFO9kepHWz904DkD
WAp7jpchmQNMH0I+5HYpcySNFJNkHU2/FfEr4kx7xv1TVx4TQlbjGgKPV48JJ75LLmeeHHVtCY7N
DTGffYXxdy9+VdlXrX3iwipQhrkkIaiBM7tRMOH4ujKHlzMudBb6d4tszZV4HnBlzU9HpjUeuYDT
CVvjDCNiSQK95UMiBwiiO/uUwS+bGUs0/gb+ktkt6Jji3gaPsHhW5C5luQ0zVLO4XR0dOUWpLYzb
NM6TFABmcuPBg5EHX2P9Y9j4y0kYsJn26CC6xeubcSB2xzY4qupZSC8a2MzqfdGsS29ynD7xob42
FRBLXN3RWdZmopXazQAd5lfjcOlKrIg3Xb7X6aP/yVsYkGsssS+K/IHECIev2zbZVil9QfHmrFYA
MbhkZ0uGLNoxVna3B0wAb2QZyR+h+SnWG1neRq8NDlWT9d2HCKwZUjPxLrKnIc+bQ+3/e6Zo4ozH
/4frgjRWT2QsenUPd91Xe4wYbg1Y3S1qb+z8ttrq4ExQkv9IsER034cwPVQaYS4HKzni4SoKh34x
28SCrxkrKfrWhqWthQ7Oq57MFdp+/bOtP6VhGaxg61JExsg50TmVjKBcpg9VzeNojgsxJyjSaHJ3
TXool6jL2tAFVct4IUdf9hOPndCoF9t0mD20DTNHeoQWbO0mTxagpkV5GQcbadbHO6An5Gh2p6Wg
mQixVlZQzF8YKxFMXsvh/AoXSOst+aQKOF5p1KlNv0t5w7AKKlxwSROqmRt+mWm4sSYjiCAzPlrj
I2g/pvBDXv/j9LzUU1IfRWkfKTsgHhkRJVBwvOkTdzT9+ijYGbqqS9TcJM3Gv/OD5O0VH6vJtKn0
TRVsdFB7pjsIHsDg7FPOPvV0K4En7T7UtdWQInXuJ5jBh6T/mhRvCCn4q9MYnbsAJvxm/BXIG+WH
mxXoM1lah4/LQ45MHRTiMKbcKvZK04sz/x1u9ZKJ+haQA8biyabnSI91f5weFSx96JK23P/QrrKP
1LqX5K9R0/ezmDdU0Urto8Amk4egm5nEomAiM59ocmEmZtKSeB0c65a6E8t1Z+1Fa0/gh8yU5iTK
yIrOfX3KlRO0TM4+BfXFUyCpWbtbDVJfRjWHqDh1+qX5/PdqK2V+tfW0VfLdlO+aYZdc6F4azvQF
e0FtlYUEBvlD6Ue9N+SeKrm95RjBZlRwyi9ECVJqVx8taV8h0Xihrd9mE5mJHmSPaFi036l86GD/
oCL8FohK+yx1d+S7yXwj3K6HTQgd5g32cI8Ou9lUJ4HwW2U9WEtoq0my6Ob66jC9ThoA9U0xMaZx
Wjpb1cEYOhUuH6/kiNEfY/iDYFsX/lgGYwGfhxjuVXGRF2d1OInDSQX9YlLfwD1dAAcn67bxs+5i
qDddX1YT3Q6IBLffdgpLck+zWHy7KpJLXxAO3S+wnTEKam2VfL+ZTQmrlhjNLdzxN0Td5FxEpyg8
huEhkHehRZ3sqythWMfEked23J+VdaEvlPFijZfahWRa890IB6E8COJeW7/Zu52bX0r8SxQ/yYqE
mhGyWEWSc1fft6y5iq9L6GvNNYD1I++GHi/RYjLPJRoABBGV85ruCGxBTC7KgOCxixFc4baFwn3Q
HoX2eOcf0brkf+qHVj2C+D5C9WZLFviW5hFai/XKqJf6NSzPU8M4z8YL0KRonHwceRVDgwYkF78f
YpAf2ITIUhQM00cAEjy+RyZpcFcKhAExGZRPcqV7yH7EXCoPoV7+yQHlbfiDN6B23gvAoToNbMWl
swYBwaWtf4tUOMqjie9KfE3zc+lkOE8I0kWAPQcEQQHRmZCvCE3LDBI1Yx9TEHwdiU8ZkQjzvAWu
n7baJOa1ri7dLBZCeQ1Qgu/KbunG6F8hxdKNzrtPuDwuhb2E8GXL87UhDhsz6uCOPaCsXUBux8wl
ncBaMjulSAocFn78QJP9gzBvs87H4IoQfnyiqhcKdAhuz7tA8Kxu8pY9NNsz5UCoS23M1TnrMhRA
GPnfJ/2qoOHq/oY3rWcSR4JRsiEIq5LWZxgtKn6F5qCGVIV4Gq86/Udxg7aqtFxYTqPaebFu4T1O
qPKKeqERRiLEvH82ojy7djnyt27FdnJDL1MJv5G/QzsSgJQNW0EBZwWsCqMEuUXMwTvrTLH9pmfv
mHOuYoGNE8NY4q4dROW9Q/pP9RgSW64+8VuWcO7NFxFCPQsjZGYUd6+5uJy4vc1rE8l2NJ4DrEjv
8qIFKjPGRcwjgZuF1S6iLMSXMIb+h6sC3qjNN2DbeJAShBHMS41+hYGPn84LMW5Cu6bm6KRtufqH
uXrnG/knn5D8xiR19J9wQ5Gy3iCgywVXCtwtNh3cW4wasservo92fSfyEMBm9RNYO60aBu/jov7b
Qi4KHqxOi+FhAb38VanXfrpYybmWj0ZFgvEut5hS7XBFEpJXeUbl5Zn/D8/DOSkSwxmvh84uNJt7
pMQKN/1+wytgR2ltrGoHPCV824KyzDpPWrf9ImHr+SEWc1FrEap3e6W3/H2LyUOeLi/jrDSn2AHK
JIZXfUnEgWK6uOc7DPSo9yFaNK7SoN50Vdi3P3Dpmudw5sTwLEi80dcZXzVL+GMknNQ/c631VSdw
D1YCXwwhYjU671MtHDheS6ZgexlIQzwPbl/dSlxF5aKE+PyyI8spJIdqWOg32DWaXREecgVuN0f4
QCDQRgnW+gRjxWkBqJOtS1lUeekqJNUn4gQmQN2RB6dVQVTTwDlVsZwYZ8ZLjrlE2r/VJSjkgIJd
cgBr83v0YmPqi5K7FdI8Kt5f8egGE0kOvhBuB4uybJ9nWFcOIN3xtQfXIr0zOQ5PurqXmQp1+1bb
rdvkwP77TdDmTiG9B6FsthOHZawuwuKXgFuOJoertd8RDmd+DwiLCSeMcFvO4YT560abHbYbZgk9
+jHzYv3kKg+/g8o24xmkWIx0pAVQ531nHd4kdawk/fBav1kNwIJ9OwHafHR8xYwnqKFKk4HgZQbG
ES8dPUNHxOUlpReVHn4hsUftun5NNiceeCYssjRHcZphnW1p641rHpz/cALK34l+gguJEEBma7AD
8AiuHGekm/TKTo2/cm2CtQbdjiOEmidZqvq2Z9th2VDaBtaR0pqjp10I3XciLmgC8UmFtznqmn9J
s1hrG5RxJUSVaxBA/jur6rFCoYzZV8epf2cQQmP9FpYkj1cof4hQ8WrDexlenDLD9nXiAplqkgPv
8XdGMz8cJObJ+uwaopNTFOJucrvj6keEy+diG+hWgX7SnjJbZOA46xKY7hkHqT4zr+BjBz7Cbpp9
LkQeJj98+gaFKenj6FeItu3vMH9KOlJ/fC1rzJsbPjs+NaxX79rnEVZrnrHqhAXZhdqMn5uRcIhp
yXMjgMNYkNrX/gHMHBEgjqWvPmjGvnuT1UQUJEPtPfYu/VgBpNbAyh3Nb0ndCcM2e/B6/3nVMO6F
W7x6LYkxsPeHHyMvPXlRufQ0IpdxjeHF46wtf3QLJJCbJCZM7hZ3kcJojM0s8b8C7qaMiB0bIt/8
TgxO+jVTLUIwMTHX5ZL3gfrConzGkvpsWY6y4exWkJJQcWQCKbBw3eGMNwct2WkB5NC9VZ9Rq+Aa
FhIPgrVCTORs6E7Yk8KbOaflNTVnqO/4EU976Pzl33qAiuJhcTTReq04XcEYYRwsKCGjcySshmpG
vhjiLhZ2iYSte9dKxFvuhi2DEomjyJybGkXBCb5qBeY/y2lFGNvrEjSnLjz29d4Cq0WdTsY1os5n
Xz7CjTbv+X0zcDEyWzdmQ5zBPAqQdIA7bVawQmn3AKeSUkYrWd7F97xinYRHOSEosrl0QRlyF1Ei
qceSwdzeSHZGsMUU2El/qATYk/fN/EiBC7ogWp6PZkJrEBzf6WUor2YM0emeKndMA3i+RRf4Uo9d
1HTKnzgz2dpgSEJStOo+Uqb99eE9C3WdkLwqkzTi+YLgYSu9vGAt7FMYXeYzQR7V33Gg4XqEDM6c
sAvwcnB72yRdiEvxO12GKn8tkv5MgYA8CqYZD1S0MfKM8nolp+EoaHOubJkxqT2K4JqoJ55U+S3A
SBA3+jaXL6mCxdPWj4Py0IwrDjzZeRFqX266eMMvK8vNS9wUv18IbvkUFhRWTE55AAM5aBD4/AwT
YS+19NmaH0iYl1fFBzNEwiv/fUyRdEpBP3N1/3jJNWmOfUA5D1I1RPoWHGoUchmZbP1f+KqoKrol
TLpNh8N9No3siYvAf64fLCDjJPa9Z/+5BLRSx23lR8TKH0OkgnN2/Cgvig/4SJ1JDPUssqrUFdqH
HNOG5gNrA7wOgR22URWdJQImikWbXeT3JQsubXCZgss4XpiG6+ciOVfNbAmqqtkSZMWzJUiaH2VH
+N0RAuZ/uNHSyTUn1kAMzdCsgic6EIQlyzFkC/+WY2gUEprsOcSa24rKyDGhIK9gEuFxhy+K0yHW
Zr5oGXnsreN1LuK9POvTOTZPInYf7Mk48FflHzUHc/OR5x+1+ph/UnuQ40Oq7Upj2wU+03+cRVF5
Q3cHSTRY4mNAKydhLzj1xbph609fphEUR8NOGtnFnM7kwiswVYghyHZpyWPlNwYiIThXEE16UEGn
d7IaUEPZ/CBm/CJi95tw7D9hhZFOHUUubzuBpxjNb3s0POQZ5JzwRlLwDvzFtKC152ymQ8+8pNhg
HiQQpoyXGhiKYiEE+7La5+G+AAEeM/retpnHzamdGRNH+aXQ4R0PMVXEzkQp7KuzLPNUy2yiwHsA
5XXi1kkbW6S+ik6kyWPGIHuGRcStYIhXY+C+NFcKnJblA3b5k/bXTG94Fjvj/I5Oer4cWk4Mxww2
FbFT0yatCJ1wkXUHX1BvOBU4FxVlV5l/LGKkGW5X4aplBRLMyrhmzXAdohzFrbEyljow2fcelJeI
cKtmYtwQ7wVbS7wTR1qckr94PpPCTh6BvqJofSUfCYP6KmHR65AXW5CiOXisy1CjDBRKOMDV2cHZ
ZzYUTtJrgt6XuA1Jd/0hssuSDV2CgjVWUCgiCJzxEAitutqBCUZYCUhkSCJScMyjc8oIieQ9eGu1
LRjLeqVhRcpe30P/IP6gjx+o0RBw9XCbxQ0RnTVj/nhGdRG+ZXS/2uq3qf2uiz+vX6/MM6G9Zl5o
4V5bpQ2OVO7eMQDee4hEVK6HsTwA7uJbDRCy+4biTbnXZzyn5s85GpdSQzyRiyifeWNJHg5JiNI6
U2FLwoS6MkpMCbNc/BeQGr3cV8kLtjdnvT+ZKiG7ECdNQDY/rlwWPXRAotshgmP+3jBdXPyDSDXq
NWmuFQc4pa4jtc7Erx82r9f6y2zXurIWd8Pnut/K2WIdHYvyT9P8VrsvU/zkrpguWXqW5KNARtIv
avZ03L2zg5odkwCr6aWBXRxcyUBN72JwV+pHGtwDHiLsuwG44qJi1uiEuSOvQFaZEM6EXcvgijOq
3pF7sNQOYXvOW1A4G83cIE1Dfh/u3tVO5rsjMkHcTWuo8bqfpduIZLaI/54n3K4icfQIgaD7+cO7
bWU7sYDJLQE7uVN0rsmdWasT6zcKXrBELoEnwLaMZvVqP/qIwstT/xPpIWceYSNEeqSS+zoyuCaI
pW+dIMOZtzGLeXBN/UzUiazMUSc18JifqJMwck2OLqenaCmZyMyMUwbOabmO34t42AU9KRoL7SsT
nmr5C6dflfo5sFW8W5glG5/SlYqunGydGc6jKW+Y0ZXqIiCg2iOb87I1kyLG15k+/6g43VMQUn1D
rEyip9LuE42SIdqo8VFXcYHvz62IDGiuzgPckzEn/95QdwrbAI5EOFOOhAMNY1XsA0w13oxnjtoq
gNGHerC41sV9qD8am0TzBb6BYdugyftS4mfL6D14Gtbz7UfKr8CeFpbuabpn/pTderKwAugH0Cpn
0zjCvH88+eCasLBlTU86Z7KMYdg5iGMb+WJKFWfiwqDbQZMg4iC3S/GWtiTZrWQ3aGZZKlu5RNxU
CcFNJpalFfGsDcJGcPvo1ihlRwDtbh8ta6Tm4yJD6rhOse0cX38XcgcsccnTF0YkAlP1AGZQjY51
eflDiMTePCnGV1d+q+W3kXFE+aVLC0muS4tZk0evRfPkkuuSsri4MnirMlcDD5Y7JZmW/+nOXnb+
QA0dS78i+VKzmkEIxaxgdBXLKz9Q8RsVamUXVlxpHTT1rJTX4t6DDt0EnxViz4VMDDC4LTDr0Sxa
IwKcqKh71XwJ4RmRvT5CKf/hxxXmsvsreiMa91Vh2DC+ZCRoH0jXI1Ffqp2xVDp1lZpIxeAQbMcC
Pw88+lnLbzGSr5GHuOjmuem2EoN6lWkGtxT8HPU7XWBCiNxwcsLkR6Q0wSF2WjuWZ6VSBs84XyXK
VrAW+QIHAHmmOAnq5uNVPKX0c1obxTM3Pgbjowk/xGYdMcKkF++8QoIlj3Tf4c4n2+nFXNw8p81R
NWHxXV72UG2b907r91N6sFCWpEdVPxJiFH+mKWfHXZFvcnmDv1sowNbOiYHbfp6aMLJhg7B6c6tw
hRNZL/PB0xAVHkMuVi3h+EF1qBlr5LIuZf/RxEFFNwhFundKXG4rBjkovWFyJyzoYx+GggnA/adO
fOHkZyXDcndhgUhkf0wD89M0oJcl44q1eGWzRwXcgyBhC4eBVTI0WGtPYMbLOOmuW+se2emdapuI
mMBxEeX3w7Nm0cMlyJSp6d3yUT+y6qEepfaoAhElN8x6kmjMHf7+wv9vbqN8F5tbLdtxJvAxpMM1
Vy7AuRlO8QDgtdUvOv/NMWU5hhCNmIZ9VamLJL7OSIZjJzhQjyXmm2VyTTfvR2yueLYk6XVQLn3j
66TSocQfWH/yhzwi5pIjF4mwYAGGO0tgsIblySFxXo/vFdtNLMmx7xIOAniDZxE8jnf2we0uEznB
whzgi0phvQyuMM5nFBWq9p/nkXRmLAhxhIwMUhbeGc3YgSJvz4eMJIDN2FV8QkqcK/HDKybecxds
R30GcMwSFjuyi5ua3Cf5NpY3IjBKjktkzQ571P4eFLe63b/JWQQO/55zjXgMAnYjYbwGK09Ob4Fn
aKHsUYkbbM9jvP9Oj9UfKPkQcBmZ32+mAv1Vt/B7HCW01GCQWfey5yZHh+YSh8KRtTH/JYxvGgx9
Ww9zPeDw5jjRdFs4N8K5nM4h1vP09IfOgmgOxpvvmdTB4I7mgM6DkobmgH4/OqTmIQ/PkKr0y8Aa
D5U6QvSKlFsJJ5CvECohefRmEDJEeTubFz4I5SZ2p4b6nGwjos0WenPIvpiUDvq2Inz1TCQSny7d
0//+JCwQ0Klwx4yf6m/x8s8jUa5mlW0NoM4LGs+AdvPyUeT3M1f60sonoQU6fCKlRvNg0kbS7iXt
9I9OPzPCVa5yfa2mC6WmaTdXAnToFd/KtUlvXX2thQskaWuBbLbbEA6U0he9NqALoGfEwYIwLabw
hYmR6hiIB/MHTGn0i/I7rPehr8hHucautBN3n8zE3tdR9VKnk+ELAY/04VU2n1LpVERY64doOOID
RtBIkhY4b/LFGAkldlutsou4e79OL7sVrrpwN14fifDE/H5vi0Ng7at75gY45cp7ptzF9PGyNiF5
hhlqpnut3g1KYVpGZ8wcOXP0n/0TiXFDS9u8VrYvsoln4vt6IvAKKNif1E+oErONhWKcVCMeYzNL
Mwhdi50eSlaq/lONTUFl9OQ0N0bCE5xnhwmeOTAoX5Z4AJndEVrJ/eCnJ3lw28IdBrcZ3IknuE+l
wISrGVEFefk4Q2NApQfGNhH8rsCS4M/4QxALsG0prZf1i2wFV8cMjZzq2Rqfev5VSl8J4bmoAhMf
Fdy4zcbtyGZL/FKME6MYSoeMbD9kAUvqMo6wdqHLl3ac234U2xpIMLpdX0MAQXfiGwGUl/l36q78
vCbvYxucdO1iBVesYe+Zqz2WvzTlF0AXSDfqhfMkRUgyD++wZuc7FaJOun9DIpyhF/tQ27czzj1L
r0JyzYVzRAumgiicW3jNfJaKA9COUkJYLhL5V9E9xSdzKU7Sjau/vT+TzygSJnyVpAtOJkUhXeVY
4sVgLwX3sYcifNFwNPYnRKkAjzy2B5Cw6dbx4r68f8MmwEiqndULNi1MD1uQivFBYiuo7QwcQM7E
sYZnHuEXz4ansGKJ8Y4PHDsiPIV8Mby2HA5lh2fGDwKo0/OuZDqVuPQwIv6eRBvQP9u0SZ+3aenb
UVFmh64+zJhVcXCLCAaJF8+ySBdQqrnlO3LP6eCyJjFJQxA4OBxmmADsc8ZmyqIBQJ6wAD6RbXzh
7Gle57dxUtDjt8cxPv7h/yzwKN1ufHETnizL75MTeQxIl6IL48NA8qeG2Y3f+xlFER4Xae2+0Zsc
ecR67J+K5ZnVnkb2OMoGxr8C0rR9jiG/2zHVZHs1xPy1CxFu5gHFs1dLYPrLpb0RY9QjwQylfmz+
eStSBAjYnM0Nrh6yLjMsNujRgPg1TKLwdVd2aB1exbGjHocVpp3r7JKL4L4YQNSYx+i1v0lx68Vf
YI5gg6NOEqyZD01YD6I3bbdYwKQsMf3Ofs41rhAMHS/Ebz9YP3KkJCCF0gZzUnAZCJ2uduPPuE2v
0HXN4zYIy69pFQSHocTIvZdhdCyz6JTKR+wCxo9dQI5mu4D13oFh7g8p+lvrlLeXLmOGzOP09oNP
EJjNJj6yY4AQ78SX3h7YE5V9FWyi6gIoeZbayhetO31bNra8ollm1DXVJTZO0xN1OgJHaKfjsPWx
BBuryoHEhvSEAl959Oz+oFz4BOei1e5Qwn2nUm0DMxikmJLQDfIjEBP4jcucL7Rl3wPRUBawI21e
0oZxKO24Yv9+x1e2a9LZErH1qEcegoPHsJtVELpAzHVMORG29caSMT32nrB2FGhr24k4vGamVGfQ
qYv/4+m8elTH1i36iywZZ7+aZMCASUVRL1al7QTOkV9/x6LObamlc7p7dwUwa31hzjF3Zr7riYcN
4G7S/QbNOmyFFOOWfTYI2plEQULMBY1GjDbUNQYAjIPYk+xPy/walFtsExF5BOI0nSxNfHmJCxyq
e7oFWXcJdGuC5cgKBXW6vivrhuaPW0VaV7lACI7SOl/Jqpe03g08CZJ6c9V/E8ZBOVGSL2CusKrl
r9mkVYh1l0LZGqPsnTKn1F55bFZ0TIqduexpJZyekMAzhVnltLOxWfN9YD4hWpAh9ytrxjMJc9fZ
rQTv9HIz3CersCHHc4WboQ2WPCtsbqJdD2KZ8fBjZxniAXkWx4S8w72Z+jKXAxf2Vu08ADqVtumW
c6Ve/c11Mac8fn4xaBbriukQSTocAaUD542xJMf5Q3JBfqWEPkPm+7J6wTAvNnRvo04l/JMOBFk4
pD8zVXJYyjL/RR+mweunPgvFZoBolmkPEGR8j0D3vmrDclqkoIb2crsv9D3C+QBCDWqQN+orPvFo
oljlU4cCP7NfWRhYMF24dBIHEKkfYPQaJ5zzv5N4oY7eMHqp5Wm5B4AADC3HRl194IE2EvwUn4+t
wVCu2XeggsWhGqonNq1PdNvzIwGdX+HvpHuzAUgF0+rrGMyk8MZ6GrkFsFN2EJm6erKIubKaKRQk
jQLnJ++xabD1tB21gfTg94afnGrmUe/q4z38oAZW7XPQn6MTISVxDChpHT/XCtD+JVdPz76CqyfZ
c/WgTpCsBest1ulPAwkKC4UVHDYu0fCC6VAgcDXAiYrAwrFOgWRbbBrUKqIwpt1FUide8Rt/Z7OI
dhaZdUxU3+j35fPAeDM+xTXKubehmFXlWnrO7PqU3c/1cNbtc25MI31va4K+S+CCE6wi+5z+Ikoh
aw9oG3cgu7QIZw7A5WoTB7+jhgF4r/ikBxG108a75dN0VvyYNvJnFBesmiA3LEPjWmTvQ3x79Dea
CjW6jQS93d/D0mkajnKHMUCDFPJcVKdYOlbmwRmu3JwWvwX81tfkANlhzrtIu8R7jeKYsOp3WgI7
wYR24ocz0q/KulHos+4CB0ctjOWVgwSlL3qyWJ9yimCWiJ7bwdpJOOmd1Ea7sWZvEFFwKv+D3g/5
7mnvdPQKdL0snNiY0sZt+OwhXrKkdXLM/qHwTbH0hpBhpizZ3jL3MfqGeiRaACyMgAfTVZAG+bR9
Ozkx4GYUIJh/zv1tmCLRRCWLYzI418mcZQ6bOuXnns+eQGNcKT7T4Km7BdlGzCiwWTKmEM3KAxXr
kjXNrL9hxOxbBG+7GvsAVxs+Wqi2OEC1EyaMSiz9+XVbiL4b2jqyNmhhrB8CGtlGZh4cRoUuoANK
13OJsS+Md7LP55WtD6pTyQl+YPk5dkMq2ZZbVixwpsEKcRKvvcQvGLrsBYFfdSvxYsNQRt+hgDdn
gPGq1rhWJDd8MZoTCDs8pNJUJwBwVeHl9UaZHGsXAQKKDkzE92yH5JssO8amBMxp+/4bSyQRHRju
iJzpxo+o+ZrgR7mfpPvp/jjVxnE0joN6UNXDpPRlryYdnUjIziN67J5xVLEjWqv3DaJsmG/3ZfZc
tsZSj9wS1dALpJYzDV1iqutzhs4Oypbh/Ezf/jW/mnpp2DEPb1LyFmLaOeDVCXCmle0ubXftpiOW
imS0tYFs17VC535Rq4+HLQwHj/L6UxNPQHeBJgML1RSOGIh5nO76LYF8k+zb55FNAen2EMJw55u3
NF5UxaUjTbfb6v5ILLhTRT/G86vIIEdN2R7otzuSp5kJr/w3S96K4uImv0Gz+zdLKcrxz/Ust1c9
AGi0xtrogZqrP/orMXF4bu7p/P4r8X6+UudzfYlgXBIcM7B6wraQuYeDaXohYUe5pzEmw7a6g+Vu
el3uPSebDquMb6/s2Z3wHV+FtnRJQFBM8fzY66jyGMK3p7xHZwn49VAVx6A+NaVTTatts+wIaL1v
+pAlrvc4ARvA/s9GHRH0PNW/+HjAVKTBBKgoggJZ/b5aS35GCWWUH5SHiUIGxiFSDzfqoHLi30zy
jsud4MBV23DaFRsd9dUDiPX/lgNPfObmEm1itVYs7hnmiNSG5OfsyE8pwO3tQYKYH8/6Y6w5C7al
8aEC0uwhrCGFv8T22WIqUZ0OYLJhC6RcUhzfGkKRa2e/zXh81qiPSJDDYdKWVxwmP4SaXNyDjb5y
EPR83muKK+j5cYYPxC3HY37FD2IxF2F/R4tA2AdbO1KO6GK9JwN+FR27I0VOjLEdz+g+nNbAHhg1
OmyYh/zEPA1QIowAdd4x4QUQiqisXgbVEgLA4+Hg5ecRqzaoAB7xZiiWOY7aV+PdcZFV8d4g95bx
QeaGWwRRzJ+QBZFVNhxFYfUyXPx99P42FjHFMEWYwkfgKtfvlEWmckuLW13cLGT/8dSIZunjo7He
u8e1Gy84a0VM7ZJoAgNhEsiNbNEN8xC+i7owSxjvWLoO1YflMxeR4zflhs6JilGsxXyE93v22Ayy
0K0L43c812Y5dGv+6a4Jd02N8I9lJI/c+g7dwkMGOMkO6AsWGkRBX38sdDynytboPAPzQ+VZAyGL
u/7uy+SQd8J2OHHvGFW1SytByX9nXIzzZi+NQAM2lAmiA4WGRrIiz/9ko0mOAuhQCBmkXQ7/wCOk
vJJEc0IuLYLC8qWKZ5lF1hcNIYPp5G0MXURkQnDyi9xbUMvpZgAlGA8E36qLcqFRIJCBVsumDNU4
K6WnEHgxJmO2zN7/L9cK7VM547ICVR46yV59klA1vZ9qkEfjui8vJQ9oeUFdUgF1N7aRIeqgwIfI
SIDSG1lur2kAceGkenVre/EIUVuapAbqLnLLe4VOp4J0O6yyBWUY5yL+1nQZP5k1MAR1x8jVejdZ
KON68vUYKL5FEFWeT6lcGK9r3Y2meaGP3x04N95XfJMExVM6Uc2UDoIWaS6yx7gjmNBxF/ccYEEM
fNO/42AbZwxBqaaYWVGuBB4KB0C4+Hl4x/NjJR9XMDFRGubTOnizEgYjroTy9jJx/4i8WCPzYyYf
k3Qq6rx0RiBb93i3nu92ea1t4kj2zbVVTzTqNOe86vTnTPRZLBSb6hq39H/QN9E5yQ41EUWM+qLX
hvF3RNOsbRs+QFN9t2R6yUAuVndI4gsximWmqkIN2KMmUTGR7ex58gVrhvN1ptB7k+nQujW7C3Nx
Z8moTMUGHsyOfKjfOTqAgoAD2+ZSg/zorDP5FbPiHx3TTrI0dxLC1Cn1Tp4dGc1yN/NTwYlALFCD
oMESDEZHwz79FuAx5DdsdkG8SwZvmczuAD4TP+AaucSpL2n74/NreLwHdMXsYfQtBTfPr+Fbut+y
iaKLRpYAlDj3eAkai+TOM59BPoo1JwcRkMIS8Mu3ofGmbrNeCzyI/UmzozxRd3TVaAYdmB8bbWXv
uPvxa5i7X3Y7LHaq7oeC3+AfmExNsIiwAsrAEw9egzNgw3fkywZicdgwC3q9P9YM/xxD9LA/Gz6v
R7zlRxNOkBojytr64a3XRIVu784p5oDt2ONcc+yvSboPUl/v/PvjIPNfWodwOBjc0X4h0WqKz2jD
d3y9mgyPo3rKg6fHZ5qURF2FS77pw2FtSQNCVcPPQpoBD0r21TKpCzbV5MIgBmHlhLpeWmoz2fCY
w4PywLHG6JyE3Y94CrOCeFTMeyNOEizrO+mxK+bMA9Az2Z+F+0dqwaDFvBZnGPNabE/l+3MJenVB
bBzJdWnlmtvgsUf2winBMJ9awn5hUniCIEjAl5An3pXAOlB4oEomGJLXmsgZWzqKvU1Ejs8eoPcV
bYZSHpiRPuJjH80gsgIFLsIDUOBp8UlLilVLSwEFbQJnx4L/+VLukNuBbp9UGQLE0e1P5hLKemWv
9nsjOMTtydAuYXPNiaTjVmKBuPrjDmAMwF5L+KwoKDgNSUXUVmbvMM3HMHi6K+eW5AQp8JEQ0bmq
S/Rbk9rLCCDxHuWWj2EcIl3dtc/d+BSE137W+/hIhkM98UrYm2QwP/20Yj1zIpEse0PBt4fOYgtv
x5xGXEk80sHALef02tEWM9rfbxj7zEmQKVTlLka2WJOK40XlZuzWDTjZZY8bXCVHZUno1DC4eSH8
/IprVcIU8DCWZLqrvTvpQeqDbSUfR7MO/6pta64hXqV+quHac+LFeK3Cf2X/206mLVzf5FvPPnvr
BuV1YSA5vL/4Crk3GZbcAMdEu5pceGj0WJwubR8jepq7ekdS0yy6cE1MZY38qn2yDRe2D498VsAL
PbT2QQ1PXXjCkCyn50TDQ3jKpiRlG1soDrza8pUfKNtGqW+1/mzEUuS1o1eOHl4NiyYcdAqDZ+Z0
5EBmq/aLrSxmrVUlHa3jPx2TAccjWZEsWK6YRzTyc8jbFiYjYR5Z8xWghbpqhx/EFc5XnAB+pR9s
9mOzfPBD5Vg+zr126aS3++R90t/aABvDbLxGxeJv3GS8+KPqsGbcBOGTl0Dr3ib5pRiWCqGzpBFI
q5IUwx2wg4Y2ZRoBfwBhuDc4jPGHtdsQkmCzs+Spi7Ea0Ywks7ldh5N5pvngVqagQfj7MVrgggX6
CNGFAcPup8bmdo5CN2boEO0RRRIPpqJ7LE9ajXCOSnmmUoNOMffirs3NcyNvAHxCDbAnJ0IoojtK
GLoYhmJaPkAMdaKlNZ/4XEWcFOmhbXwQbT/xF3gayA54oyc3vDUShAJcaC6oV1BWrZwDYDmKfzUt
WbPgE6ZZSLfJ9M3gl6aRm5WDF1RTO/hRiSOD1xktHtyuCd7h0EUIlCDzBicKKyUWiAPM90X8Bnar
wyjo6H5JVmHImAfIVqrt780ezgQEA/NMSyGbzoHOYwzAQs97NCyYi9Z/5ekonPyrNltJPyCylrzP
EYMTTrvboM1mLJafx9E8/GBxw4FCs6+6fB6qj5GW8TjyDOWL2L6VXz2Siemkm//TaREY97v8Ad5n
QAJZuI62TXt7cvfUU5jTjVoyBVrhVf8rh8cQj+JeBsKANQNf8xQrhuwYKOFzJEyxr+1Qw89RhbGg
CErxBPDE/Dy+ys0s5RcxiCrjf+g7rxEChuDGIILV4VImgsA+j06YAZoBanP5F5/S4NYT4Yul39GI
niSI484NYqDfc5IHv0N0aFBCFWuJV+lFHLfBC9G2w6sQLJUJ7VgH2nPqagybEho/Plu0QISGPTBz
Kp+0Rbc4Pc/4z/hT961rq6eJekK4DP8K7elO6d9sSsaEhCo+9VL8batXUOeq9cab35jznkcpIobg
HQ92WFyfPq+aydiGbWeP16+dlhvaB/EK3y/BUcN5waeTXhV6Al0ZSACT61tbWUcYbLynGZtRjGAB
qcw3rpJcJrH+ymcP9zr/ShH/2J7ZQDjvW/50CyZiZ+DB1K23Lr/k8Bfki/pDlnWEfOONIDwM+InL
m8AuuhRsqwH/2KSaysTdLZh3M05RCsQ/mNdNdYkSw46BLKgzLVAcUGhhzvpNzMJVXH47JhOE1ZeA
p5olsMt3xI6/gMYsr++XyDseKBGHPXH06PyZj5MYif3JIuDjEBRbQjuZuabWqsZjN2fJosnEPu9K
gy03wi0mrPFW7s4IQhX/z89IplaJSXsTEadFeA8WsQehWkIpafQYEtg3kOyJb5AygOzofE10KKWm
/jymF9QwA7pka56cIlxwXHM3Fl4P8r2qj8a+jThcmIAlU2wj+uBlNeCwo7X6HSZzdr8x+qgfkyQK
LJ8M6yYXwhvA7dy3FSgGEr7mFDyoowkISxO/hEiCewI9ukitnvKXsVr0tVOXm5wgJCd+8hK4tiU2
flWwlD+18VLnJ2QK/fOQFlNjWLUxIcbLNLxOcJ/CXFK+7vuWcWK6EYW0sklA05prpDDxuFTgtiS+
AtKAj27/1gDZKS5Wdx7b2wOsDq5uNtZsnVdDvA+JWDA9mSULeCk0bnREBwTzknlbgjcOb3ZuzXNt
FnAc5TPbPFOn2tGeaA24XzdUDFR7E/Pwp6FO+HKQ/ImmL+Zp7kEPQs0p/h1FNaVlOv0lRiqIvpvy
ZNX7X4qydMkEs28IrPPpHkaTlDQX+/ORJuIJp4Q9Ivtx4bx5BKFD4YbxiHEzYgcaW8ooCc10L6Su
bAp4gJG6/r+an4SBmbnNx50BCYGF9/RePea9j6y65fPCQ8xTje38nvlkjiin0rywr+iJDYwd5hTo
+vDP/40qOpbXzvJuHND48vyNP3AJKFsOqXEKqosEd37ybvW3xPzQ9aXe7mJC+JK9pu2sZKckuwp+
TbfVbiuaTWlOQ4nJT4zleGa/hI6Bd6kk87eeOhJWqs3IaAEJCQPM5YqtH3cCJ/2uXpr1afFEcelU
2mekfT7Sbxtb8GLsxFw11K6h/YYAxWq3GR4nYoSAQ3hYxigPXipk5E1om5DB42CQ/0cTJLu2XfTm
irQZQkIlfRN9kqG1oP5NuLIp8F+zG+Ty7LImS/sTeBqvWJ6fKVa7NeJGsHCOfEJRwFKMepk93J8u
BjsSKmVFXuQgQCVRAdffMSp3hw/bazMyEK6TeCwr1rxjnDBJMv2WWESJ0lxkyZCEhN6fbUrj/BfG
bTMO71cqTwRTSLDoWIaxBKzjbX5J5CPoPuMDkUaJcETTrm13k47S7rGNAEtB9nl1PfQ3KcqIwZHS
A8K8Cy2+kKCYcyzbnbW4w2EBVXMdHJYWuooLY4UZDL0Or+BgnmEWsKCaHHkZ8U8xcB2UVQUmFmia
tYeSk7mVfMisUz0L8nPAvjERfujJmsAdBW0soWAUFfgHvSzajoj/5so+cJWJV78LuxS5NuYbHyWG
7Tjs6u7cJrzsQgskI1PahCwrkAy6EzIK5uZrThtx0gweh85GmmKyoz/OxK6mpY5z2ZJjvQ9+HhQk
JwNyEUv22GcqUQklTnroYx/tpsTACFMFihUEIg+wa8k8T+aqWLUSL8NTKM1/y2ZvqDuV2sFEBXg0
QaEPXrqkqTKQZm3xpWvXu7j6LmN3fkzTCxqUpFvwMpuQ3dlMrFglMEVmhPzXhd+FaW/BdyOYHHEM
slrEMdggmBLypIGOCAlGJpZDXnZTiVSlWPgp8IegkMVRgVCFBN4ng3HwLHNyrF5mMBNuFbFMO1u6
Gs37cL+O2lvgwBiCee/q2lJ8TypE8O4vFRXfM7n+Prrz/WrMUk5v8cxZ5+An6964VYRM6wA2ZGk3
TPhFC64emeMgnyncqnGQgXG8VyWsg0PX+DqccFwvG0YenJ28ArBeSFEienjFuNxmSs5dRIcNrExe
tDfuMPuTflSaH+3+7e9s/p/SkqyYx5FFNn0ru+yOjRpf/sFs4CWBUJotun2Eh3+fRzCJmD8gvsPV
g1+/8XxEV88VgEFk19yTzYx7ETnAUBPNOAvMvaIeVQP8BswVliCyDYjQmPFFsZNwN8vDrpum0yyf
cbAPPelLwYybi2cAegCPHo4e7DzcqYKasnLorntx5ypE16xgh8L8FIcPlXpyNrBZGcRlb8p4o/3U
9FZnPHbIN5lty3N+raL32GDE+CQwx2gThLFMO+k7XyVDXLnpuMvGfZH7GLHJTV6SufiO2M0WIJMc
5aLFB5f5+KHUj8P9ZA2neBRbgn48sSV4ziNjAVrn+N/eF+ih9JjJ9EOTFbGV1cSdgP5ejSRGty4J
eDn4RmSHxioo15GTvtuDO7z+fniu73c2xxu78CLbi+Z28Zlqn+XkS0q+w9NJfhzM4TB59W5ZeCqQ
mVSid+uBj30B3NX9fxaiaXYFW/OVqDFBxqf5wOAMUh/ciQ9IElK6X18PCXLa+xaeFBQy8nFnXXeg
dua/m0HzpZbOi7l9jmjgUDCzuPv7YzEJqVF+fPaH9mr7svxlKJ9820l7s38Owys6NWUwrcLVcWoC
dI5woPga0g1WIB1bSBiyE+8zDOuWJwEFMb2G0WjuwfalM0yRrxDZgSZxLroCwGUEr9KrPPUpEaqk
XTQs7KnvrwHVjEt9r69nhNp9yJgBscW9JggFp/G+fnoSm1mWZtqpG5C4nUf7LM3Mjl20aFRbAj4R
Tw6A3QUgMgKLtNKOjHWwh64OJRXw1PSHZIehQr3VLk13vYFATOZsRSeGaBG3HwcBH7SrdCZP5UBU
SzuIn3xDF95udezG6o6HtL817jAezeQg4VB1W7h8yqlIUaeZN1u+jPaR2132kyuKmgCVHVVMvgZj
O1kg5eNqe8kvM6QP1SZ8qe64BpC4q9tlYTpMdnnUwWdQVijnl3jPfPgvAM6sYc9VHS2SWzndxoWq
v0ef6jhVl0Uhxu6N8T4x3qs3rFdhtU0Rk1fbMfUSItFeWhBmHMgCNN6mjRWy3ltL2NRtgaswdHet
zqU7UfbLoVmU+Pd2GpegtB9kUqZ3GbqRc+A8umnghLeqYDmzqR6Qclalj7CQ9dEGCsZfLOmdc6xz
uocbyctmCgrU6hfZK5lUNsBaucnLF5OftDtiI2mZQ/EiddRCD8BoM9zCRnDOpnW4F7P8lzoF2WhP
4jOT+i0wwmuEUzgA2zNNFvbo9ZaXRuschvE22tvIw4HEre6Rk02+0sdXojKG/oyL1qnuYqxIgYr0
IDg/5nddKNvyQ18c4+gU69iDzpJ9rsvLo7wEWGCOzHq2oeHf7wfq3yCZt/evmhRx9cpVtbAYLz6c
o2Viz+MIEiJxBxlZSAgacwsSPzZssrWMeLAvODv3q4SYefFQrz1teOxPuOJw4JBdljVTcaXgdiBP
+qcKNpa8sbmH8dqbRLN4lPlU2SaTDwjIoZhJ/m1HZbp7psDIQ/lP2VdjzMbw9+Q4LDf2Jz4X8DCO
5uf9FHSOny75yqxjkgN4H2vGqJjv+XdR/12d+FW4OhmrXaMGzywzlAUD5P/EWuhuZWhmqCl+eG8e
2ing4qpOFRpRzaHonrz0A2LFn7lHMeH/f9EBCwx8lthDx3o/qYU9FDd7YW9yVrcOc19r1pGL8daR
PMRyiVwEktU5kuiUmQfwZj6OUXLWjQPB3fRZze5OR525GjXd1U5JI8FSBu9kK1PQy+XHhI4YfrkK
gh6qo9dV3pV1CTcNnBp8bjKTvEvn3p9HUEE5g1sGB+oeXIZ/j/dYXNlzFcj0sLsBh9uQZ5ut8cwO
R2ymsnpMJueIPfyhzW7SlskAQODAr7VjWZxRAi217qTH13qGJYf9/nAwL0Ct+UPa6JPGp/Qn66QQ
/lA5Hp55lsxvAiDuULNxSxmQF/CT1+swWE8OIZUwlOACFA+rWQUSyDYNts1ceaLfOiD10Zsjc9E3
Ihj1p/CvIzuqWboKIRE5y4a03hkonz9UIT/gHyM/+E++dAdL0q5l/nrdYSh+8GSphhM93BBHUr7M
IeC6JfQa3SXGlWusuG8e7WYMvZT0EUeP1hM0oKUAJDLhzDB9YOrl/0xt6lzUJkz2MdxqK5bEZKOD
tWSoVKCu5gDsVhOAVIiVWXm88hlIccBHN5h+MvJZP3L7nR6wIN9L1im/PfumYoXLpJs9FsSxNAvQ
MM30b6FZQANIFvcSTi43PjX40k6XzbayvTAj63f76HadTs+0V5J91u4lX+8Ptg42lSxwv/wKF+ZK
RVgNPDg9mON7jiOawe8mYuLCghDJ/WvWFjOPo9VpfjSVNmLfLMgksnEKHwdrU5I+P+Ux3NUNksld
u2/3fb28QyPbPu773th3pl+QkigflfoUoAUlNOSY5UcuWTM7NgBFUmblflxPi3yRoeIc382f563F
xDJF6zNHRcet2YNuYU2kuDBezXa+SaCKbsJsRWAP0Euy0AG/ghms+TMP14ICAH14QVKQyLcAewZ1
x4tnhvERsoSzbyyfW5R4MrogY40OQVAH1RXUQRtfc+cmUyEa8PvNaN864qLu70xek5h8B6wZS90P
MA5TiZEKfGG4eWBsyXDOnEEm5RIH4CTuWzCgrHwMjzoIT6G2Lfhg2rEg2QZMWtleqiTVeDWiHMDt
sOkc8/xICd7yLAbu8lSPdiG6l5YDxEFPEDK8TnZjeLvDv4FpNvROPAP6+4f2ZKM+wXCtrZhMPrnn
gVMijDHn3NOS4ZkwmnEqtFswkdSw8fmJ8w6pWeKA0lU+9B87uzT2ccgPk+5UCdNLLWCwE3KcInNO
8ggZgzWf5crpbqG+bux1qTuV4Wbm6g2wT/D54AZl0CVUFRM2kxg2VGYsU1DDzFxBBAKcVP1umscX
slWtU6Qv1GpRGO+Q1ax9132i1Gv+Wfvq3z3lJAKj9/o08+3Sazpek2z+p+TE8IpxWo+2Dw0A6kYy
N7nPRStrIg0ege4AsrZaA/8vMroMbW1qTKVhuu5AbbGWR6CaJKvnc4VcsLEJKhJu3Hvh4+frZ7DF
yhb304zXNiHwAV0yUkoeLE8If8Xen/OQbiMDQcySs1/rJQM2Dkp6cuaEGajADW1IBGFE4DcG+Tz5
sPPU8eFkh/X+qW7bYfew2fC4nHKcejibapZXZKGPu2auK6IzKdvDc2fOwyWCYPNgp9sARRg6o/it
UPc41QDTFVeGPDEW9g55k/TNdYcqVARcha/kk0DQisEX14TWIAXRGXd6FsujcVfaO9XeB7n/bitE
6ngBcZu8khHUNBHQYareSKTP1aiB8i2K+0V/nhK431T01f/E++pstOc5Bw3KifsyITexEuQGLXL1
q9LOUMGjd/9jNxB3i8odWeGKXyo/xiydrUNkHY7M98J/Uf9bRz9a/E33ip2M+QR7TZaXjNFy9Xr/
altgFEyzx1Zos00AVZB1EudbA+RS76V6Rw1JB+//sm9tmKRROA5rlbHqSowMqTFK5fRMDgZQtnQL
6b+EBwNISzqgL2RQws0CWzLX5tizr8uU9LISgDUYj/k3AeS6j8R6INRMSOGpYRpACRw97f821M9s
TXoELB2csH8zmCVvLD4SKAGMxvjaOEkfipcQlgCiHrsWqlTlYJUHE23XLVFv/f1DN9/1f2X7bmhv
yXhJwjOqZLhJdzcN8PouRzaJ+bJrFnG2GI35BezFUgOeXy+72G119DMrUNrFc/2AweziqVawSfBy
6ytLW2XIzWdVLzZtI6EyikD1MkFn7N0kGyDgxIGwLOgR++O/v3ETcaTSiBK35qs0lUdw0CyXQPTe
1V3Ubs2Hp2gbUPIbm8SO54Y8Lc7Xw2B4xPLJxYlEaXFSlV+qOicU6uHAlzgXwVFOBLqW/DXd2jYk
+sgH7T7rODdY+rE7w4Ots1bW4B6LJQlzeFD2tEeBvo5ekLWc7EjiBu2rOXzg/f1LcAUX7xEvASO1
ulK0MBhgGByN3+rzi1lte4vVa4NOklabGohY8yNLdfoMPiSUVH8RHMvHVOWkgFomrXLcZgsekTJw
/6Q+sEfrb3UHxIdoEATvTNUL0UOjq5Mu+TuHiZrtcBmjaJ9MDrR0JVPpE92yuTTHebIzOMK0+xQl
uvxSOuvhNsE5JtAPduWU3+X3ndEoMUipCGOA0YHz37Z29SwVLc4feGBg1H8IaDjE5Evh2B72zoDO
5YaeoKSgR3AIyhBPwmbJAPjIKAEVAXgQ/EjUy9TUxgzpBeLQKZLiVVpcmB003Rt0JD5WfJaAPtEm
LFEPBz+AolKIwBjoVbikDkG9UuDp298JGKr2wPShszcaOpjKS55bwrcJQAvWPZ8d1sdPtyKYSDmX
ySUFxTNV0YqtsBRZDvZ984ws8XkES1Lt82z6i14FE1s0HrFojmS3O7BDKIC72lfyQzFiB5hH1cKz
zuheUYJIsCKp2tu3ItqP+XbyMVKsHEQQwZJTkinqo12RSF3NQR/wWrLtiD3GzGTU8xeO8JFpB/r5
AVsLKiIPEkOW7yp4PiOSpX1U+M08en4Uz4/n88N+fujqzQzfs8c1lS7ctCDXfhDjHEL9mPHW2qfi
jdSC2Jsk4goB88oVQpmr2Z98mU+gqM+nO5quJOLXWd5MU9VjIlm/JpJ/a/WiFcKB3mul/YREL9b3
E6G0DHWvKDdGJ5SW6TcStCnc1WFvC9WLmrjanroYNu6A/FZxHuMOpSz+dn1yiBqySi6VNSW/w/Ny
RYj3zYMFMHeFjhbuB7hVaRF9At3RamKU1gSX828huT6JQxCH0VM5ZPUiSC44vPLqnEin4S37UoBu
MZJitAb4iZnVV3z5m/Sh7mDSpwyFo/OsiGkqiwTVYtjoIxmKNGGYYY3BWfn7CxUtzY5puC7xt7DX
quD7z2n8mb/RMyDwaYkMdyYJ1chOOcFBTnDcTpmK0eoUIdgqTiq3Rt1rH+TwNPliXaFDW33HZNRJ
t3StXw12M1ABFVjHm5jy3nsUXml53ehF+5JV22Mr0d5aXjaKjpSsa7xUHOaGz0/56OZsiRDY/zd3
oxsqkWI+nftGEYc8I3bkf3W20MJLfXMA/fairNAFUqtwKVzFb/Js38J2G6MUzNY6PuGUAHpkmVzz
d20BxAbUMttZzLws1uR/WC7QNMnmktxsCSzC6Cj7Zm2m1F8JPrEd2OR6YRFfaO01J/SkwemmhAe9
prfIOjiWsP4B5oWpXGyUQpQbfGvpDd/lHVGMxb5aPRKRQtJNvMLacRmmpLT6aX/S+PiR2zQ49YiU
3lWJrhN/x82lv/YPzDutYTHRcL4vjQaY9hJHRfKWYddIxENe/Ys+Y+rJVcULP0JSIPophE3icBrA
WRYxKgnzleeuhG1SuyQDcdwVBUrkrQpsm8Rx6JErNpLm6PbfgmBtXmCUaHvTLp1uXNny2uAHtC/s
Kufc4Kqy12vn+6mQR7EPMsc4V8jyFfepZ6yp5pq1jUXUJKC+ePUICdihtadbJyGdGx5D+bJ7sNH+
qdH/EcBKr30jGwclkZ/UQpCtsmi81f2Z/cSTWcG8+8ITESff2Mkey+AGw5edJAoqNdgwjI7FJg1c
m2k6OOOoCChWHi+JF3Jta8ZoFoVc2bm/8S+d+jPYRLhXWRCdmw3NO98uaLfMPTrHPKKjgzbXuA6B
M/Q8uAGhR33RxYvge+RjbEIrMDYuG9bkC3MsuD0IGbBXuN4YLPAMMloL0HxTwR95/joGx9iYkcKv
geMoKywTcn4gLKrCNSWfWf8w7/8OeU76dYgy4/VKy3sS1FmK0He+bsmamK8nYrTukMO+Y5lPxy8v
8GBxF+CgZo6CB7aFP3hjHgeDmqwkst9ZQIcrEFO046gEkEl7SkEe5LZAz5aTsSPO16zwARxDWqgJ
pHECqhsZhORqrJEpC+lUgFBkOxIiosork5O8XuGYUafjzPzH/7Fl1wYUiyj0GEUHIh4rqiEQZ88F
ASvszkOWJeInQSs2HQGIyfMyXUCgEkuvzK/qI88z3jCeZ3VZzv6wd9j1WEFimxq/n2IpLq6xP7E0
d3NyVer3oH63cqHRHSCmhu8mgyq2g4txNsq7NNyl9VbRPGbcPk/33ZPHjUza2FEVIBYMQDXWXRkU
0A6lrjoeErTGbFhE0onKaTVt5vlwkt+BlzwAlrBoAXuU22/m5IIBJA+ONTNssneWqCWf2lbsYesd
RYz184TVLzJZPM3GvRk5TEOzzS+3MzcrBQOPO3iFkbxGxL+2eOP+889VtAD4GMiMgm9W32Q0Ihsk
siorWi1wmOsk9Q5yl/rh4Kfn7WY/WfZrDqxvnm4eRdbDydedLelcP2JAWgGAN3ygLCLMyYkZIjS+
nMx5rQVHkSWQ8Ga/nCLQXnhelibJ1cc+PyDEgx4DEw4n7DdnIMcQxGL2o3XGpOmQRkcI9y3e58Zr
y60Kx/zwnIIEtiERpABncJ45EIfr5t3C9ulb9GyvEW7CHjLc3ZVtAtNkVr+CZ/4jjMdE0auLikEr
oIulYoBoc0Pddet931wV6VYBHRcRS4Q+E+Ec3dn6vkfraN4+v9PJlzF+N8m3eWMHkX8+4HgXF9k6
p60fQeZmPo/aATH6axqRXhMWnbT7k/YMl/4mQcLjLTzdh3O2tMPfdPjpop8789LyWpGxTK4CgSDB
VCDNlkyJsumQ+JNmT7a9zEwPW1cnJDzl5qeK32ILi9/GMs8pIxDHROa0JJ3nySnHu+29lQznk2lF
4HFGAIL5f1SdV3OjYLaufxFV5HCLkAChLCvYNyq33RYZkcOvPw/umb33qeqamvE4SvCx1hsBfbqA
xoJx9Md4LbuUqCBjZxvCTtR9aVhXuwAj4kXOgiHaVE4w8Okq6mW7cl7OSPYGZXASoQd2L+8H6RwK
tvOt1/bUetTAUDQbqSuKdUnMbKgWLTSbfkK6KUR5r5dBHG2u1E+IyjYiQwwtmiz7aekjZ6C4+E5R
reRns2Rrav0CDAcRTe3SPtsQm4JrCHDvOmLgsqfDAHtEFt966oICkZg97PV0eX188s01Cq1kkoNc
kFGnstZqtQk3d4uu+BU/QINu24k78LR8WJEFbKfU3XLYZfvEVjgYVnmyote1PzbZfjzmjVsuZZSS
h3ad3AyKmzjtttO7Ppw05dAjlE9WiboKWrLXbJoU3kGYWHo056n4DoVY9CYp+SqOAqeBsH0t0aM9
CSH8/SWvSvqZCl9ZuJdM+msZbpAP5JsKOPvhQ04lW2p5KQvlhUYtks9YDABQfuctD5p+PX1Phx6A
mKIEhZv2SCtoRYTJknf5+YPRgZpY/k0EDfy0a0HHKr3U8D3YlHmJ1YauWDZRSEUWs8eXOdlDv0Zb
b0uYJdBr/76RvLyPvwjrdG1t9WuBQ6F9C9UDzlOt2T7KQDwppAnfHp/ih4VEcdsRFMsAV/ZOhFkV
g9Eq7te86vx+Bls1RfHzG9NXm4T65OKr070HISnZu0rNo8saXNLELG+655YwPMbkfNqXj/3SpNDx
1o43ebzR+fVAAOaKslNMZzU+6TUxwPYzuzTFuVAOw3RMyRW+hMZNFd5N0UYnga/0DNZD8gFRUeG4
pCDykb0rxRU6CO8F9mEinlDCTlxD5nl8bfNxSWRkclZwkf3wGbpto89SAY5Zt6QjCbhfkKWoVGrO
JocpieoHTqoZoU5mJQdDNFkNbHYlnPmRjL+0OU3538frjSx8nqJ2YfpsC/yBG8W1Lszt/yL55IaH
TvueyugHkKedN7JPtcs7Wh5m4/+pS6vlHQMokdLYVcGtwpUvYZJ0ia7QlQPTaXhT/RYCuAp6wDaG
A21HxgWbEo9w6USBJkQwn4YbpUhWM5KUikfyGBuSd3dGflU+rAtNgOK+g5DCCaLjW/Z47firoc4H
mzwMa4FyusJQzky2qYT7nNqnUBI1++x4vDDjIsqgT6Jbj0ySTHXJWq+ZJ21KN4mhj39QZeeBVEKf
ozowkp/pWIQX0nwYb19sKmYXUA04uZDignWIWsj+aP5+lGqgUcvBDc+0LlJ0Uj7WHa+1a2ypiez7
s4Cgxton6QpHITrteI6m2E+LxHIV2jB4CpL1SHSYdWG8lo41lYuVZ33wdoexX1R0UqynhKt3gboB
9KAMHaU5qdrpqZ+q9tQ7Cnbh104iCqPaGj//1sD8+Zb3pxnI3I7Z5hH0+3j0/xP5Lm4Ga4MfStB2
RL5DLa4q+uXUTyX7k0l/ImFhqLcJ+cbWJDiF9IXe/0cFgM3OVAAjo+JVSDcCzRdQKR477TADtoOL
BBWut9Q+jj86ui2ca5cWtgehpuqD7R49RTkX2Dqnk9Edq9/q2X+QSY2eAKkQDb+xg/4R3Fxi8kPu
u0oX5qn30r/ktlqr/k+41MWTKJ7q+pzVZzSW6bFMjwlpidqBqwr8d0uz1GRsXvPSREnHTTuEW+qr
zNdN8Qf8w3TIIrj+PewS/Rhmp0Jbi/WBMx3MnQLnhFmDy3Mp7zTFKehRkP2IDyTDPvrR8jdQIirW
6FI2DQ44yx5lX9NJOL3TujahVMggXN3mXq2C6VOgYOK/LXmyPYZkWW0zTHI6Y+xBtI5aj66a4mjy
YhfhEmU9cYLyb52fcBD/mOaRZMEotxmxcCrBrGCX8/4F+BWan5VzgJ9E+AakDYHQPjZABPn/I/ee
CErFe0lqAx14ZPE8SQB0We9hMqULEBd64gE+2wpCCSfRZrSIRfKE2ilUF5T9iUkzOmpvnJEjqhgd
S+18djsc4RzkBblWqG6+eb68Glc8Ggz/NCAEPJvyL4turlmQcm6MS2YH8kc0UWqIwmitvhDPp7YV
XghzekR+E3+85E2UPuzuN/aJCKszcVP53RTXIYqmR3xupbcJMHjyg/TeoWvBGdVe8v7Gl9Km3MEj
nSon78+GcWnRVel3kSS8LZ31C9kN9T+NhXxyH3FeCqthSFDrL3iTMlKCTTclnLBeswJBYCygfeLs
0BOZ3pyfwluaXi3tluX3cCnVH6L+IbzjdP8w9Y88jMhs/ERS30arhuHKQk+L5hn+pepm/kU9gU7C
klGcpVFRAyoJATUJfp/5QkSCxDowFx6iX50KYVqIkCrSqWvLJ5H+SXEh8yHmEz5cEBDrU7YFgEQ4
JIQLCPObCgx9pYUO2g30MpAZsKM30XK0b57oJbXIy6pj4TyJozMhXSKvUAoPD2sBZqxtdfoC2/mR
+Q3HIaFyIuks2nERAFUi1iBoCB4ZRZSER9LGLBpH31r4ncdfj+kPSvvMLpCxGhv4G1T32R9DcCGB
VKheY5UFTC1Xo2b9WjO9ZTxlKSBiZEJoL8bbKTzMc1VlpyPxjCfZNS9MVarK4xhxse4FXFbf+CEB
Zh9/5XIVIhEWYcJdwnQ7Ry1XEWvPnMnsYo3kfYtJTKDcnBr2ztqWy85glkU7nnFKe4IOSbKRUrKm
j49pLvUGEzIkjFY3oboP6jI0fXrEpfA0NsADyrdm91AM0zYStxaqUHdcdFi5W/Zm0GZCMwBJF1O7
6LgTh+TDGG4RayGZ3MvkdWinvfG1eGlvIEm7WHE1IjP1ldLMvRdduYpfi+j+St3HrX4AyO2VcjfI
267bpKSUmKcaTiki7epCMUC/M5N9mh767FiCG4mnVjxxwuHi/csk/hQW/WwWfuv6t6dDWxJN8K2D
hj2EydonpBNqex1Fvbr/Z56Qm51+QkyGHh7bMFWCxvtULLTnWSRGNHlTEawrD5LnHDncSQl1DKA7
RMSzLRPPyPrz5OmcuviVAHkWHc5ScRWSKd05CDqRIxBXCwhWWfB3KyAC4XXLpUtFa/ysx05EtCTB
a1l55HESgjv25HHd+O6PBzg32o1mwVdq8RESZCA9wYCF/YMWUeey1RZSyBywhHMi0Qa2ATUFPTle
yh5hrkBg+ZqRfzCK4R7pqtkeQUpS8AfS9OMjiVrqdwFkzg/jkTrV/DcbEU4yR0MjGEcEQGIQs4Gn
fkfyGX8dSjjUwo34iQ+/mh208FSEnxDUry9xpCaLxzdAoUr/knpolP34DuhNKtkbgw/qhAEsAiwD
Wz7mPmupS+enS65/JX8Sh4PgEu1fY65CxF7oq/GQcSRg6nQtnPsoMLYmjRVr+neAF9FxAihDYyME
IRkOsD88CJ+9gb5oLC5hSY9DYaNmMH+7v1mUdVQxmo3mDqWzzJOP5C7xPJp/H+FOWBTmVW7f1DcT
vdW7TpL34CbdssKcDzSYoc+jxQAWNiamLioWXXuo2gOCTnOWQ/kDMbRUyaNE/z7xunfsSMoOiIVX
04rnyvFXFkgsLgzrIBZQHB9Iff8F3oBazAHODLINmeKNK9DjTBpwvs+fW4R5mMF6ba7msdJznJ3b
8Sy1JHeNe7JcOCqpvdY+GPfClf1V6BvkyOSeT7vnFmU+wSIi/ZucaXBI4xwkJowkv1DkOqeigVcO
FsoD5EV2xrQbEhY1yxwhFn+Zy5EV6nWE2lKjGUu3thNj6Ro1KWkPtIe7ibSpcmK/lwd0HqCkJCwM
IVrdvVGdrEtqnmmoxp9AuwQRe2iV5xeYxLae+3jGT4mVbU3czz/S6BPSTioYYd+i64Z/jNoG5Yo5
umKv1T3hIn2olJOhYeXWAiCnujryI58pXhi3AKvtV4+7nnwmawGtl48eNdpN9g0ISeF0Cfk6gDj0
tklEZ+n3B41WLNBGAikRHGUbQ10/kE1q+Re/fVfcrGZFo7xSdo7ZLTrdMcMdLdgSA6qsLClUSzvB
Nouj8vEFeyREniSyNMLxp1wkAVDcWM7JRQTfEmROwxODMEHmz8jutEA/E6JO6RN/CQk5o4dMhtMB
fI0rgWsC6IYrwULfBq9YeUwVPDU/lY/CSggH8TrwZQtXBm0lpOP06imU37TjaPHcW+ic/V8AW8jO
aXNiYFaYmQlMnVMhEtOFcsaaDkmg1fNK1vy0zu2pnlhmSV+YMeOymT9zigEbPRDeZtx3BXUIs9yG
oB4RgIZzXtxC9CSUvJ2g5Fv443BL2ndW2OwD4peCrJ0LQye6YXYZds1Mh0zaqhhvdEY16a1Vr9Jw
edaMR+dOPZYRUUerRJw7jxpx2SvLVlm+WCMU9jj3hfU3xBpB25qnqp5Y+CMRQdyAf6rkKzpzryQ7
MggePKApLehm7+CA5JLoBSS+s+0NpUQG1EI+ZQ8+o5+6xymnibXnulsq38eC+TB6k5u/SnuMwn29
vmb4vk6h4Cs6KNWC6gSVhE32UzaWsNiF1s6k5b2+h0QdhZ9W9zktpGZTJnTvBOgLozEIX0H6Cson
VtFY3lY4a9JNNhH1ss5lP2RSfvl0Y1doj4LHc14m4oEqmp2m7eip4sWIvvXhO40IAPrOhMAAcT4l
xIpy2fKXwZP+V9GJEvx3UMIdx1ze4LKmPpSiKlBoQCa7i50MXXVyHBXC6XeIS/r2ux1OiXUw6J3G
nONfX18WhO5IC9s8IaSIJOgwfqwHyCIKJ00eyov8/jB2A6ksW2nPxPe8mnC55jnDc4p+co0qpB72
OdnlrPrSug35y2zTOoSQgQ5Z+Y6lbRR+3HHYgwfp4lo8MnFyATNWtF6LIABU4g2sZiR0ExhmRj2W
oxA7L+rQ6ZJSljQg0JxCyrty4NOpdPVqkg92+k5DL4luGrBUxOa9YvLJ1FVCqLOn02NIqRajiE2V
YLIF/BCBSQ0ezlg7nGJZUfFtIEHZgMSAZXmTvFNmrOZ5owoHnRyZdAXBy6jwnijyiJmI6Q4FSREJ
s8jZgfYAKy2vKSJDryWe7OU+uYdiGAb0OgfkSooKbruPlV2sQ9ChunOwHMK4c1mBDHEIkhfWLdEv
gbZgdvrTGoiWB8HuzCseTAZO4kONt3LWjCFUfiKRQEIjqYd8drSDMbKAuyZ0PWdQM95Bkuh3QUox
rGuv/CPjMRAIzmCE9p7D5jmeePkmXHGLkhI+5FOoFXDUrpD2dIPbIs83SNBZMAHzSjJmo+HOfIuK
ANC++CwE8LYKQfLbdo18SLwQTDZUS/rmdN1pQCKNvUKEb9WvMwS7bCg14aBda4O3PdU7jbUiLGzj
trHHemdpfxp0VwbL+OKpRcvBKBcRUaBcEpMxIPOEyHZYNR9eD7pJSEHF2drfMZ3ytkRPeOSC9M0d
qcG4t6wlEKbcOc8Ita8XyKMnkwSmuI8cX2MVBGSP/BnmMMma7NFdqG9ENXhQRACmmB+s50l1h8or
Yv9uVL2DSkrp18BxvL9XL0rv2EH1ERPR9cUF9bv0IQ5DCS1szCWeWF5b6YBmmj5ddSvhQuSS+atr
31r5TcsaoiZfb7ErrAfJf6V+bUGOuQ2eDKKTXKQcEWzg4NW/Ug6xXD9N6tn9xBE9MAVZ24dLsstU
A5MxjYv4MUFbCJXzC9MrTa81vS5f/t/8ENmR622SbSRCyMQ1tTOfU3ao5dM02LFd/Z6lWU1p3v+e
pchGKuK77PTjK2kpdFgWxqeSLnNI6NkOmAguI6x4ToNW3hX8xswY+a80E1DhR6ZONLwkhW3fmAOZ
B3UPv6Hkzs8ZMACTMY5UH0ev7sSB2Oq5GA/mG6Ilhk8GKEKYGEX6w8xbwEiJhGLafyf9iDNJfScZ
u+2OPb45Y4lfA74D+En+Zi7853WZo0AunXHsCUpEGIs5B6XQg7ZX7imXgQuxFsNa0nlFdKDnSuAS
t02anzHtzYw232fCf93sX3+EXYR2lTsG0D3aG8932byiTMbR2Nlc1DZJYJP2YWo0gN6FpYVFEeID
B9kif61p6cwfDu4gimhoVgFQe22er82vSUq1rlV/LeAMesB5jwRe2L9/mbkkx8CRsCRoE1mJjJKj
d2BgQpMR0k4C9z37nVgVcJMwjg670dy3Xxg3dOmKoX8AJmOFTc+5vJ5oJCnf1PhSKW/NNb3GwoH8
AsMNq6+q+tL1r7D+yhG/OAwLkfrFfzJ+abiQPQon1NZGDwc6Vo02krgHAdW8hw8y2eiiDQY9GBAY
6AHPtNAI+E1fr79SvarbtfET3+aghQCJXEm4XOz8y3ATD8aJYtRfVw/fuGQk/M1Vnjt4ybX4DQOh
RwaGyVq3zFTVZnZ8AVX2dvdy3bmtt49cNghqX6g00ZsFOg9GOMI765LrnsmOQmL2TcNGrEONS/vO
f2X1gP5jfEOOxTzG+EjVEAJltJ4PCPV0xiKhzxm0NIrFV2iM+cdspZ6/snvfBb1yaji8MZmZ5T0L
yR+uoZZ9SHI+BFvIrCn8FZoLF37YzuAiL6dpuNwdQ7XBtYf6RNzP0yQNxgQvTMdxjwqskgoYzyVM
pBCfq+Vt4G1ghP+hiCDDjkxFTk1xRHB7LU1Jt8FkQ3OXCCsGLysm2whpAJ4iSDKNB2aGmw0Qt8je
UbKUVkPkyBlwc+AZx4C8wQicma4Wez3b4p0WX7LSqaFR8Ihh+G3GZckBAsqR0JvIIWRPUCZea8xq
FdEgtsF/VD5HCyxtCI6K6TzcDuH2gTgw2ShG0NEQ9Ax69n2M0oGRrWPZv2if4gNbj2cGWbHt+119
vozixjS2fQjUJorO8y4hTovWzbQW7eEvKjFtZkLjaWZCxSZQ5OBBjfxr0/Q+q3dE1cUwLcT3sXnX
Tg2vvKjs1GhnUsYLYSDo3ENwxBDbNICTSUUtxzu+OQNx5OObkBFJb+20u84APCWcG/WAE1FfiwgC
SYl9LNChqAcMgM/4YPpkSeyThqj2rdu3W0bheWDCFeo8vvGN8s169ijTUQ/E5ULRY5xVdiM+tZ3P
AZNKSxRU6MtENnLZp2UIaWFNHOW9YeI2VlzO/JO/2Y/nvDmLJYq7BBwOLSlcKj4Xfc4Aag5NvXu6
MP70InXoE+dSFv3oJmwV4ClkyM17NqoFqF0Nwleiyny2GOrtfHSC95NkPZ1YW8l+4wANiLsj61YR
P7GXWZ8EzEi0/LKF0BMHMuehCVP7NTfmBosZyVY9WshvDlprZu6RvPrA//Vs00PtlTUOPEJJx9+I
NT1iXnK5Wa0La1hBdN7I27DONfLOeUT8U+ijikLrSOMMd0t2Z0ULFd6I3+eBgWJl8kM6pinViM0F
OwdKVxRYhsa2ttBcKHGZg2uAPUe8SY4RMBZWWbKwOYb0eEPKdJTMxk6DKgguxivx0/wvk4fIWuBD
7ealYyCxx1WB/qy/yNalTC4jVknhHOczibTTfrrnfTHbmTbYBlrI9+HcyYw6lzG+dJSFcaL8Jr6E
LDDK+1JnXl8TV1gOgRUu6tARV/pZfh2l5Nwsje3Tj38QprAhxShp5kUK+XRPxcOGtt3pOeeypAWs
5Rxm2s/NqF3/KQOTXitxK/Pz8ZS8dtVrZ047OIdR2Go/tTjnsA0Trnb4lrcmP7e+8aNWW8p0LYOX
OqAQ6kUtZ+PlzDWhmyL4xdSHFIiNMlk0dFNovkp7nAlbHtTPTUE/BXKol/Psdnq8b1pazPb9H6MH
hToQuPJ6j9p7Nt2U6iqSW/jrXJIkv0r9ylYkX94MT7hej4IYvYZq9kbN437OVnDo2JXg0A26MJ5+
pv3W+JTr6q+I4maF6cBI5hgYKfSy/8bAkGE3QHPmx2GbeuKbBoS26n43PEaSQZmNUIwko+5WePxh
KGETD4JwyJ9HC/PXHDDLHlUp6zRby9bsMhwftkjaeOOlGKoobPrNoxlJxTTcAY/S//dLMk797y8Z
gp6TPURP8LqlQ25cF681DUBtgOvtRTssaQJYAVCodfMqheuNFAfZE099vPgXtcJ2lS+K4ZvAmlf6
R8k/scphRooCwnyn94lpmzAp0JKWyNqZKxcCfUe0yIhvAt34i/N6pc188e6fXBt2GSpk6s5FQX/6
PuM57Mcualw4FgS5TOgSPCukG7sBuQsIOvMrmMd7S8sFmg3xWuQHjVSVJ9TUTKvzqUzl1coTMGmC
gyEYRuqD4zyifJQ6FB5aa4ZugWVPd7RKsgtuQQVmIrFZmJ7X7yE8yMZO3U6sYKIrnZ3hoKZujYId
SUBobdWTEe3YJXJUweBc+iYoLMJHti9H8nveCdjxaikgibHQR+gOi5gFHeJK7E7wHrG0KVD7GTSX
r7QzOWF4fVCUWluleBM1Wyn9MHsXdbx+h5xGS0IPvwrgY5gRXk1WjITVZSad0Jr0roHOC/XsUXSN
TS/7skjENuf1SgJPo9RHWIkjojqs7l45eU3Fs8guA4D/DIBfO2bWIb/nYEH3xyffCaaqoud7kcZ/
khZXy4q1U2eRtLVv0mvKmCVj5uTntfTXRcKLxo+qxwXLRmZ//3tnWTOl1kMdqRZLPfMS0W1H4Fwa
Lz1J92beZrK2FUKidXrnjQxZq3IavGxpH3KEv9VMNVXA/sRfw/v04EWHutNrLDG7kEfrTkQEkH9D
/IDcY3pHobdJkHo5j09EDwIumEOgnA12O17HGeOxe8iN+Dy2lywPSCJ9LWq0qwzIPF5mUHdeyM1L
hujb2tYMMZxlE1IS/1X50Ds2bSbm4/CQjj0Et3bSoEqzc6qfys+WKIiDFR24Wbj68aZiut2hGFcB
8iKUiW7oEkgEDzHQVlD6BEejoqhW8pE9nBUgPtfSm1lcrfPIad8HqQ9rNu+SKMchAFvefcMHcuhW
bJrsR4xzVHqT2ZUHqhbkm2tWn2KT/Z6UR+333YbgYuHsoLN+hP5cym8Uv5wHadMvFHOvzLb+kqt/
PYI6wKA9S2HdZm6fuRWJ4bwkCT4Lb5y8wfBoEhKRllcsg3DOzgsfzHW0dq9iX8A3P/YjlPNjrz32
kbgn74tcIDv8hu1v7TFZv0hcIM9aWFvqUjMI/vQetKgmfissQzQapr9SjyoWuWW9lN0WvmQ75Psm
f4csXAjRUnlT3pzhXbFOT8Lcs4NEAC6AC/glY6D56WhAu6XDNSRy3XNptvOdAGWkk8na3RDnS/v+
qAhH+eMB9dcHyp5rQD5yq/MGy+buNR3kxyFqAAoh/V70920765NSXZvYkIusO+JxqN8FdB85xl8W
KPRZ8RqhpZku+3H2+UhPJEJN6bDWK0SBcY/R7nlR3nTm03pHEvlWlC7wzmpyj4tLclN3oBhmtSAy
qoiP3TsFBr9WLAxHKZVigf7cyNMmyrevRZzuVHpRNBI9dmq8f7X758uxVKckxdkhLLasFw4aLDJa
NPeBEwM4qPOxW5ESRTSoujMiFw4WMc4smPnmt385+MB0KgF3BFcZb/JweqH4Pck7C3EjcsF22Q9L
rvLe/gdk4A1rgCqqVavOvhkTuJl5bxM9t/lj21twWhXIZh6U0Fn2cJDkHSKrInVe5j6pTxCadbiA
aQZtescjh1GX1OzleJ+ssyK/UcWuxxfy3q7J7D32Cl/QA8aZ5xiAFMa/j7fsoIkfrZ+eCuOUqsdC
PsRPAkxF8QzFNUTnUru8juVG0QOl2fDlbbLJDSq6gox/z1mHON2eJLnYw3L3gBVJ19qvrFL9lVXq
plc0nrLA5yyAshcU1PzH6mxEns7znC4LW/kd2QsTp+nsy9eImp02Y8bb8395dY724NlA6gVPpyCR
hSRfbZt3aES2FkUJj0DiEBidAnTqO8G5wym1sp7XkPrE5zLXSfxYC9baiDYdSQPHOl1Fj8/2l9Iw
tROUxis7U1xntCfteUxrG/9qegN9HZZKetMQLofbSX2b8rMyONVzNdITLu+mxwYWuuSkvWgXIVpr
89qHTnZbnvucErOdnOxf6Ft0N1yqGSEMWymBZ9tWpIWTaJXsZG0Og4tL2wJWBoCVSE4nq+6XFNTi
A6Qg8jzyiuP+LVbOUsyauzdqEue2nb75JhvXQ5MHmAZ0Vq24KXnqTXvrm6gxMXoriRYPDz18JSEc
RwcOecIqZixBNAuD2BcnFnzuCWh/nYRw7FjomTbxQvmWTwwAfFdwTR5KPKhE3AzKUjzGaHqgNaRq
CbKWPJYcryIONyJ3qarfp3CI8CrSpoXQeZ7AdKHu/13UHHkGLlvN5ot/VRicuHOeySpkb3wd75gk
SLEDcWP4UGjBeuP+qPcK35DMNSQN2hqVQhWRZ7yR3epO0/Cw41muBgPThHjkVzGaBUqFfnGU60Mj
754/yMH+PZUaTKYkIu3acQ/iZmp3LV388t3DsoXx9iRyHZeoqpRTIb1Z0lXW7sBy/VptL6imWfB4
UV6I9XaP/DCj+NzWk3V6fIIa9sf5ROyxRmFPnQcDyG6D9OJqPjyfhMdZ/MHpHfa8f0CpI0xSyKlY
8gTJfjhXHR7Dr68rr270II/pP8cAIpSpcV/KghetMV2eEwrU+Nmi4+DYEP6cz7bS/OuFjUBx2kUx
q/ie5O+3Pte6eYnyg0mdHa1dZ8V+6kdhOCDoaNvLvXKK+sSa9ULHjixrL1n7DInqirOeJ5XOoULN
F2qzPJi+MnPBeT0dGB3nHwibwZuBi3NWJ8yA3HxtgLGO7mN0XrClwmyEDelJwv8kMKy7aDjxO+cr
kV1wFv4uOc4ln2sJXLeMvZA9LfKLyS+IBiVQxxnkazPcnrt7TmAYLB/3bIFwcq8fE9uCwEPcpxDr
z7qGqnrcCeY+rljyDqJ0tJ4YcdaKZacbpbrLEk7KT7P+M610V8cPcGx6SjJgBlHhVT6yFuk3pY34
P1GdRRP/znAM0XG8BEsHgQVKHwG4H/UByB7oF3Se81brbrU6T3k66Z5YqSLbYQ5g5EvGZdMTXrHR
60353BZ2SA0gVasHGXDkV5+AOArZg7Xt45uGU28tawHTJH59WOXWZ4g2M6/rXRQV/67HymHe4oaC
NTtW/dF4L6uzAneIHeVCnCPqj4rAATIaSreln4s0YJKJTzwAaqKedKfApefyojEA97gOf7hNDZoK
28vIxPK61j8ojzBZMCswwDXKSRCFBcNOV69rib0xINTJYXw0Bzvn3kDsM2I52+jxWjv3YHn1hicU
+owWQmqah5RsIhFkr9x7At7jTepHiPAf5FUcEMXw8QdxgbuKqeq5eJDcUc4RLIlT02oUekgbwIFR
U5Hd2apoqvwCJJpkdx0E64ASbYoPTXwYmr0YYehAGjFHOCp7VgGkrChkyIJk5NMip6asGyyKQKf5
b2EQSVWYh0stHTuMkIQsw2A3p3m43qcbq79F+vz7pvwB024q9gohpTSPUHIu7iy7q7bbrqbT0RtM
TxW9mK2v8VTZnTr3Q2xPcXxKarsdPqXsYwzv8niREFXtBm1TVLBwpOXs5PQQPhAhnhPMlW9RddHL
SzNc02HORiYkSCQzPkjlOcIN2JmYINyB5M9li9l6q2/+DuSOd0e3m8UIWKAmEBRC0paYQf9JLzMU
xu+Iw6BkebKJ6wTazKWckOQffL6iDr11sqJbmb/3d1wzCdl7P2lrJ/UlJRX2Q8qOsfCeriZ9K7Q7
Is6kdvdQeZvmiDPifwn7frgVeSSLRKRllvFh0xkEKqI52Zu/6b15aM9/kkJ48fwnKfKFP0kx3wSC
4HwihozdeCEDDtxkFT9WD7IBKjdfmVhEp3V+pr3qhTI+nBOrQwLMkNxuosF+lWhzNtFrMxASg+5h
3ORssyy7xCijVf9v4aRJpC/N6GiZuINgbQ/AqWJ40awbne+ODhVGzGj4ris3SkBQYSDN+M23w74w
4H7n7oCAQz/yq5ghPw6DSXEvEZzQ32Yey+Q2rRB9fmak1ZIizT+XRY5f6iuUr5w4QrN/Wm+dco6q
c1miKtrGBl7vjYimlicrayqIfzuLzvGvhi+8VbvnuHcQsHP08XSw6G58LsP5MGLuC0ZUsiDMmHXD
U4MTZaFL7yt4X+zP9n0+s2JfnnwxWXNcy8yE1u752Gm/F2z8mm+ul7gD887OTYxf5xjKB1PYWdhG
mIzLIFwko1/B+EKnlJsm3+Zk6M2jybJB0yYujPPzka04ihuHtVXFqEdLHOM6QWd3HoDT4WkuYoZu
SslxX9abqV5XjzWS8nuSB9dECzSKMKMNXz3uDLbnVbphy4g4cXnkG+c7j0IEg+gAa7SwHNLDbVg9
PowXlMttRESQQGyuqwZ+2jb2ev2HTOR7mZ77lFyac0m3ErJDZA+sQ6Eji9vsM/VF+N8fqyWeYxtq
p5Y2V+PPc1qEb41TY5ncxPGF9uNbm68Ha81QI8LXcSxWK56tjNgmbODk1SzoiHIryq787Ygn78r7
PpAyvq/iywNVQ3wJkws9smoRGMB+lIbAqqfrKJv7J9PGr5nxNaIL2uMr2wvCcaJJZNgLXkohQr4z
P+LoovS37q7158I6ZwgXOg4fjQcI+IfEFG87COgYEGhE2qJTVWsYXJJtLXyAwjxTAGw81RUrFjMF
D8yOV6EFbbwJT0eU3svxg70x9GstsEpHLebBhavHsIMqfzdpEi5sjWxyHu0gBhznwrBjiAmtfSok
jj5tn5/PK5o81joWcB6cz/GDGs/6cWh5XBD4sHlsebJpMGkQ6OLoichdJl+p1/xF5idrcfnDRFPH
ax1REaMZz23JebDwteRTzhv2EG8ysMnV43XNyuukXKP0Ji4gKOo/WfVlfPHTMj3gU0oQVRyrykZB
utc7HYoNhUSAZtMvR8qdIPnbE4duqxzV53EsD7LsSp0tC7up3qo0dHBzuylHy3OV4PEGeUdQSA1V
D2EvgR1ssI4/h309eogNlHMGQZu/+DHW6ZV9lkSMyv4YvonlqhpWAtspBukZKUp+TDpqwQTkTRmq
C/hjZeZMpKOBzjV/19tP3sEKO2t5TH1Lsie2agvL8GEoj9vhHit/K4fpl52/zIhJ8bLJ40YGE+oo
STR9nZ5ELv1FN+0KPJFLPhQ1JKhJ78ynpCW0P8J5fG4zec1jikuUJyul7+1iuI91tpSKNz268d5K
2CMJhGG4zXlCe/weDRt13gMuUtqxDcstSukReAOCOWCqixIqsWwlAfVhwg2icDNZrAN0Eey8S9GC
eAZoH5pzTwxTeekSom6v+eOqU+IkXyCzwCg7Yqg9EmmbzvMYoZj9gBkNGPjCuXqldMnlM3qWUd5X
pXPUiosevb2wecv71kbXtbw68NtFd0X5YqUnfDzEmbFMhy6iccQVoADMscizqdahNgWl1W/XbXPX
7Eybz5/gKlRrIef/5/LL76TXhHVpM//f0ToDHWiGyycyqMwT9rcQ7mSS6cwdoEb3XB6t7KRlRB/G
qKbc7yDnmRq5GGqQ7Vq/aS0gQgzkz59ZFouZh9+Bb1gxYjIHGX77WFqM9uwHRHkYfo4ptmGjdeLO
BoEx7DuXfhNvGEYj4eCMi5AouxIMwbbGQ7rJowsdvAq3CXhMg4r1JGknPT1H9K9n504/Pdyh9v+N
HLroUQhkl5/9UhpvL/XaVtdWpWTtrHanTj5Y5f/j6byWG8fSZvtEiIA3tyRoQO8p6QYh04IjvMfT
n7VV85+IuZjprikZAtvkl7nyqC7k4Cj1h5zCdPUSw7vZ05Jh1Iz93l5LejI6/72uKfoQpfSApbFm
QF7+Fx/rk30bkRqDpKqCEl+1s98mu0iUBjQnrl7xHPi2jgSYsfNvEV96DcvNYgLCocxkXKfaMvWX
SU2iDgG9M5/tBOcYY8VHqn9GRyTR71fyLbEg/kTDTxNiEf4UMGM2xBWOKOzKL9pwFHF2xQiSr4E1
ENx61sCssosDLI/RuheylgLIo0SBSy4VgOzZTOn/BL7gFxWznuqF75zqGjMFqDhs1jLsmhsXf80k
P7DwYWiyFpM7ZlDCxR8ZFX1xz15rR15YeQYf4I7ME0fHX94ddj+fFFp4aZ1ruzCOsiKOyRNTy4nQ
Ko8Wqf9ZR+/9L2+QKPukGeoCM6dBfi3XVjgL0hVek2RkZgoZkp1Q/dCdk4aAlt/0sx894+KWFA9s
SJMX2x4dyiwCFsf6haoe7fSQvYByb4u3wpVBimHn6/FJ5TMuve205y6ENpo8AibkSLDNzsF4X+5B
qTjlPq72zjcXNxmxEroNjr54x6aZTOIQM8u4SHKFZHvayIfGWm1TApEjXvg9ewL+rHudAdwh9bzi
rocFfrIfMnYcd83Tgi2euYTUrv0JHxJ8jFTzZLoVaE7SVqj0k7USewNja3HN5ebNO1OSkouhIMxy
PJLsEG8ly8qBq6GPAATyvVhBq4N2U5/qaseHhJQ/GV9EyYgGjozLqN6rLzXKJAYkDTPGF7cdnhjs
Ry7XHa7ciMftvsh2rwhohIdnK5HPDfXiwUKNYKB7Ovya5QDEC9toxoCF8sSdRLYHrymzj0Hot+iw
+S8+MuPYLR+BfdCuuLB6ygXQ+cRLj4jejafkl/fDcYkYdjBD/heAHE7x/mWctOg0aAekGLjfGJlb
BLjnhJvFOJv3gSUD+ZQP09mPHP6mtYyGzDpP6oR2941ub9RZEu6aclcMwK8P5HlMnjjj2HenyC1l
rhdXUgqUPynSpZFgn53DXrybAMkg3yn3drbthg3cqFET3Ch+PXiCEL8a5z8Bo4q2GuK2ZM6wRdWc
hxtMDvJ8eF1IAarhM8mAF5Wu2bnoqy8+wybV5gETfyDePLjKQ6yWXG6JyyrqDKaPii9T+TV9PBPl
m3Is+ONMaqsLkQ7jyp1YgdVMzyb8oaqclQvjhiDK1T9hVsG9n7Yo8Cz+gg6VlMj265frO3rDEmU2
XTFx4ZpOXG5n4PXNHxQpFZYnrXNcrEiAQM6zU6eC8RQC4iyGK5A/+nC+L5OrrtysI7c9K7zzqfuY
HEo2tslL/CfgoRf7Ite/yvJnSvauBZ/JZwYwxHIrF8kD+YElQFLAuLhG/yziHdkBFCqVuln/lP/K
ZxXBoVO4gIihUDQuWGf4ui6HSe069h+Y7sjc+EwpB6HhEmrI+aRfrEE3QgQDddNi0j3niUPv4Z9v
1RT7lYjHMg2Is2COrN7rlLLh7v3w063KmTF6+tkhcA4o7MWZ3zkKAm9ubK2Dz/SXQR3fBb86ZI9M
fVTafEnk4k+IQ0njsUaLGInJzwNlFSkr9Ju6d5GPwcEMR1XaFbwNBhPH3aDuuOQ0F3QZXgpyauMH
527j24SLtyDdQTaIwZyDkDWQ7PyS0p1uvjMfCrVvJlQRKy35xvzb0i5lJXZZxqx/+8WLUBJpF4OL
AuD//1gx8rhdRTl9dRvjtoVHllAguEsZ2ISn1nGT+ExCCc0ibFZV6blh8x43rlmDcOcIx5NrKc/h
xFAHBtiLmOTVCk88yIwJ1xgpJ4SBmcYZmSmqIlovWJyc1uOrMmoy5QX/1p3eK4rc6HzEe09/l7wN
mUhdkmdGo2nL5S9auc4t4BtUvSG7E8RhA4miW/AFQhArKQ5PFCHkIP54vkDeMvtdRfBxiV7TsxvR
0cwG2sHmwOj2p74KkhppViydw9FlDlBh3Sq3CJX23VlbzR7RsMjuTPRsZ6FcY8WNfnVcoMaG4Wrz
jpLPjev/liCETV4oc990V8hH6oQcp2DNPfD9kMpB8kUHlJobp56uA+mKXxBkHj0UHMVc1Z/nOPLb
91h7hvmdOSmheijcFOYivu1YsOKYK+AejmxEOwefCC4Px1WLJ/2RHCct4niYrt1/hztixlVNIBOP
tZgL8hWZ/XFa5uYSj6d/A4x0AhOJdITOc5UPPuYDkF7i1cdFq3+o3B79DYfrGGwlkY+ZUKyQBiFE
Y7l+uSilylHdyx/q9P4YrAfD0kg+G82cAyD7CxbfTL/w1NFiwCIhv3NIr3iPefrRTZnVTflNPdeI
U+0dGYuHnaMxiuuwRLjqir2YwZWazNV8znveztLsUDgzVrt0zPC4isNyEIjDMjLDQkmPdfRkZeIF
ZJalY5HCVzrtFeXBe+kGwzB/ZG81SKnAZRttmbhyeMBYah/4s9iTX/Z9eGNFVFd9fQn8J+9jx2h0
wR8o9IvSX3k1ZXkVO/gOvCg+89FqFfbWeq20e+bck7zt+k0ivKxsRuymnECJv/FCcpfm6KJZ3jgH
rjZumOuZyrkwLsxMGDe6WTvn53hjpMlAmygXR4em2OMFzm/8nljJMEozcc0wfkUz1qR+2tv2YYSV
cSEAz2s9aN+Kwt1gxqImPLRCkSTEP2/7D22qlxwZevvg2py9CLumv1zpW6odlHemfKNyflUuGnz6
X5+dYvuTZQ6FQF2lswc66usNLYTP61xrwuaAB96GPwpyS7QOY1yYN6VXvPVnnNSPLe8XsMewe4pv
SsyltY7y+hnqqMPxXBw62ArMewfyWtkVIl59YBSLIswCzogaJ6511T+saoGP6xfl+X8u8WUplHam
baZzCkCQWx7TBDHjIKem7zm7+EyOxUmOh4wv51eXFqufcKZPa5OcL4QiDcPfhi2A359Eiwecd5fk
6cQ5Spkp10LUDGz4c5w7eXK5dfeM3W1nbt7RYxlnosfyheN60SC2cqhzGNs/HC7fqdADNMyAy5eC
LANEdFf012QkbnwaQ2K9F2JQ7E7KO38u+uS8881uykBaCe1ZSLGxIj785EE0AN8Wl3Y6PwjCc+Vh
dMtnnPcsrJfSuTrR/cH5B0E44gPbieegg1uDIeltOlbGl24/+ZTYrNlTkAdGPtA/1ZgAPps5gFMV
cBRU/b32PQIXP0rOMTowzn3N3vi5FSbtH2jcNVoZIjgWC0t5KIj5mP1oJRD7YG9sOQeH9r1TH139
xhACg5zHH0AMQsePGRPzFB+kLXtNRdNITGfQhjwpVz+dX4o21/rrVNwGmOHF46U9VDaV8ZmCD9yU
nwqP6HFEHatcFADf4F63c5Kdbm2Hcatqm7hj3ODhIuXY6PAuzUdi69oqK7G2eergOeWGrlNQJ3NH
v4/msxze8+bD6YA8cOz9eilfhvwVbMb+TOEARu+FnhCcOKTGX+F8fPTpvW8PlNyKEpETVl98qXjt
dHNHWzqg6Un1pgO4INwBE6uvuUtjko/bRPJSXH5k63BBM6bWl0RKdka57Flk0RCalfVBF3yO2lkD
bjpQDxvlEIrcVYLv50L1BeGq/iSfLhJZUOfhg3LBWwjc6CDKETT106Tmqn03WN8r+qoF+R7Cs3FJ
/UsXn0Gd9c0+wKVLgAj1uP6On+FzIhwKyGEh+NklHnjthMF1PBLRGlE7NHmOB7VAGcFGqpYuiSNI
hKSMoMsFq5Bcn7OlQIKflZ9BTY/WndB/b66pRKsmAE2H+GG2s/YNKypo3uKsnVUEe+bWHN88+92J
jlpzyBGiOVSYOzzZZT8H0437kSY3iiZpsuCXBYctIwmS37AL/4asttHdyR8RRB36kGfjW9gTdARD
MKvvEmMR2mJ71HQaGMtx4webptjoFOyM2H+/Q3Lb5QdMx2ZN5FAFWANokwT5XF346XN0kGYwml9e
0lmjZZ2QFewPKPAH65lu6tfBNw5Rd9QMClxOVXeqGWC0p5zL7izk3DKLLc/84EjhbltnW3Laq3bc
DbJMyL6tco6aC2fxRuigsbTJaC3GLYIdGpQw8GDhnBjIWxQ3hdmEfd8bR05/xE/OzKIqrq0fDpZz
wGAzPb4O1p09Z8re20WVHTsdX+vNNGb2wob9oIkidw6iDMT5/oclN9WYa8lvNZ4cBkG0XOSP1ufI
8N4kHyYMMe4As6Q8JsphrPf+a6fOzODkVIcar7N/dvqFKSp6ow3je6QjmmIZ3zPqZnzf9Htg8dV/
Q/QTTd8OEoD8NUBmaylAOBLth9NGP70xJ8UMBcSKFxhii+YYw6NhiNjuQelDn0Gn8OUFkRncZNz1
qqXvLCpO27rI64ulvr0X9SI2xD0jRX3FXFTtSlZWTOhoFRvyMTHF6z+cCsgWId0ZGUr9fOSv5YWk
nVmi3Yul296zqbDLsGOaDLr9Tehx4+a8r9BQ4Fw5x2b6gqtc880tEntRpGzk7MRNgV8wOndO0u1h
lZ79UYyHPMfygstDfIf6hcnyrNBIcu3lCz4rfghcY3BwlCPnJRZKjWu4szfGQwzGbIJmfVQ3mnHZ
cq08oUoxQ+VH56jHUZmfnVtZ5DyZg7Jwd++cnZkES16Bzdb07NcKxaBZxnMFboRPbHbTZsRV7MxF
oGCbkkFxwUqRV0T1C2wU3MH5C97+3ePIsWEcw3rKtIAvwqrDuB4GBgpcdhjPjK6JqSyhCjQhhRoY
pITLjMuXcdXMO0NyafuPeBwAzCYVay+jLxmWl3XDWlS2D+jYvXzKtFuUMCXCcLzL2t0MEskp94/8
mwm8knyiJTiTj6F0EHFRz4DWZa+N1xrCEhHt+ofwdU4FDWQDrHBQGzRosSvdXMXcwoo19z067Rrp
0WZvavQ++Y8yWuDpbjxNWfs+CEteR+KhXhNtbJDa83+l0jRK58XawRoun6oXQ97HNNw7/Sb9SrQf
qBt8tUyi+v/5fBXtVqekxTy5uiXWRY0vaO7aJnXWYXatmRC0mybd4GodlLXdrDsN5/PKpjJkiz/d
uFfDovijZlMDXJDNpFukXoVgotZ0T0Df1uVLF4jeQLon6A10ALzTRljcVfo+mej7FzLK3S32L4wI
Xr0AdPyDL8P6Br5MWgj9hraERFs7P8kfFIBsEXV9JtGpn/zZklpWFgTMsYJzl78M3EzwZbsmhOp8
b5kH5XVKl6b0rmRf8eu7HP5r1GVuAUf8laT/quA/CWadzqjWa/N1zt0puRkkTbo9pWRAOyRMUf2P
P3w75EmyC3eIIQIm4oX5EtRBW6ON4jzgmv7sIY4tFWltkBlchvp1ki40ayNBEh4EyG1Ep5QdIDpU
jHQgghLxIptOdjxyX9xZnRNchROXBOQMHm0hnKFDlV9p88n5a3y53IZl7svirad6xF4hvuf8JxYj
taT75LqrJB+gAVQZmSnkI8I/cYYfouRkS6l4EgcOJGTgAxboGQeM7KrATU0D+LJnC5tHnLaOcXvM
Y+75B5NBOs+hL4bZc5CiZMux6MNmRIAQP49DX8MzZl9FTxmOFn612csJeE3OBGmNPalbQtcdV26u
Ev7mmZAa5boL0ggjBGkzZhDjwvqo/iq2jXRFIJoaHWaWAffzgSEjuhWYWQzNsghji/2Ye0LpqdwT
vqPwQnBnDCm85y+AnmrVO1ndvVIX6L4zJ85Ak9Cl2Qb6gX6bBPwKVirug5zMi2cQw5l7mPOoWL2Q
w9nlD320riOsmKKGWIFlMm2acmM0WznZMsKV1W1e7BR8oSxQ73T7Sq+3RH/a0eNl32T1CsFSBCl0
eB2CHwTeQtgkr4V1roqFAxDjfbJmJpvPWZpPYGJRtjqRYHg9G+7Irde+U1xgBg8CAc3mRFsHMQf4
2JH9sGinQsknu9d6sIRoraJzwFBFu42OQweZAJsyFy35zsnFhBZ2aqUV+MZA8sph+Q2ye2T1H1mL
KVLlh9jzK+7rTZFti3GRUVTxx8x2BPSPgTHJBUI8GedR1pcrdWMxI09Qg+O6oAdrFyCHZQfOR3y0
EIhG5WFad+kB+UivFqa5IG4F9wi8EbkhG1kdhk7yZocPO7unlNhWWyPbjCcqtMj7BEhQwNjPA64D
sM8zunVVRJTyY5K4AwEvJss5I/xPlRThJ/4qwAGgGCAT2M17xC0+PAG3JP9EIPw7c07qtSXPyT1D
X05n4BGFLI58ZIu0D8gEPLT4MpYDyzZp3cbtwT6ZZzRLEWEVrbakuNRjyDiaYFS1roAZ6hd4VJUx
e4YpvAoQzVSCYMGWN4G+8DFs/hIsJ72krP4hqWIMroBwlRU8Wcc/NS/XBooW7Uhr9KUrQIK4nhlL
M2pIBKIJatWL/ZxrqvLoYeWtau7S2hxuskUR9/Jl+nM+p1y/kAMZZN45sKIKE6569kJrIImyYnBp
3338Z0ey5TE3EBCy1Vb6zBl7IH0SKYk3tv8hn0oIvNZipGwGKxD5W+tWwam6wbJXSTGRuZoPpECJ
BRoMp5YqP/RGU2F600HjIfx5LAIUoyFimxyhA4agHz0md4UiLpeXmAPyQiEvTlp6Q58iuSvOwgaK
Bo/0aDJ6hT404fs8Oc6TUiSN2/jkBbaXVq6knOmu4xHsWkzvZ+JZg02jEiHNe4HW2bLMzPmNvpyr
wmxZQoK1V2UtGFQvzJ/00ViuMyBlx0AHXR35z15xPAbH5aSnESfphm+2+oNpCsYqolZ21M50T9X9
tmStwI0q77uRs+Md5DJGZh9tE4SsMhFi/KFeCoIB8mDqmaZnjByZdWWHH6Wt3kgabvkk+ZDr0uMD
IxKX8hKg+SQUMbqAFIAQFAq+TBA7AqbAAzMoBs3mJ9JlUnbQzpTSQS2g6S+eBEOfhP9g0aayU+x0
KYn8LZfy5crHw9jeTe0C71cAT3jA22EZp38AsGkPwZh8Wuw/5e8wP4Hi5Ldl91cMNS3dmQS+NWBL
y0KH9cnCdWxI1V5gk/BzlcpVZvZVYvgS1FfQtdnoansgqOKjh3Ux5/OvUAo0yFgul0kRAKQ/nIU+
9k9AcjnqY9tc2GAmhpcbZz8w+COUhHgDa0zCWl9Fc5t29+wE8I1vmD4wWjh5TCYeKs6fqOj0aobz
lhwDLiOCFPcUCwmzaab6S1KvLzrU2EEwGRIytGkYOvsoS6+cnslT2FCo5cLmHc7w6ozObeTVOJ7k
aDdMezD0GsEONo31v9xUG/Au1DuF2wLPbYNTEaiDdTf7Jwex7GisLOaoRD+6u98/rfjZL3lC6aOu
L6DORMawuEGNIJakKO9KBUSBRKFzzPF2sNukADXOUKoLYzkuIW4r6FrUnUzkOM0z8Lks/bF6mHg3
8ELx4s9CFCpzTTty/XMAxwlHJllhHtvxC7x+j82w9TLsNkwpufsMRBp/2GCHnCMCYh0SkIlqeSmz
YzmdNEZz1TL84j4HqLzbIn/OuWhHYmud8RTF2VYiPgZNdphDsPjHkzUoDzcWtnZtZD7XaypdIK1I
8yo5F5BtusdUPAGn5vcx/xyrj9B5F2FdhIN9MYiytH8XdqprWPb5LCVaSUav5UTCLN7Y8tJ26Kul
QN5lw7Fj3hSxiPBBALmFwAGRGxyOgf2wI7Nn7lj+feh060E9xsORbX7EicujBRevLT3pjmhbAiJ2
2RmJ4zczs9/QU5Bwe053LOoG0QhSfJwCVS9TuS2uePWr/gNG4bg+cZMG0gyMQ9GX6o2KK6oK6OYa
9y+CIvGVnQ0gfs/odF9+c9/Og0veQz/akUSDSb4zWeDBemA/KMC2cPA5cb+nZCLDsrQzzkDBdQca
kZqfWTR4xH30u+IbaLTMg9ptSCYSVaKFl41mEJTCrr1H9aInQDwnOwvu3P3rtZMQlfcQ/FQ055p5
94xVsmUzYKgWLBSWznHBd8OK2oIBBPBMJW3Kr1sg/pxPfOEVfa9cf6j96OEDBYvv8S9H+6+zluMX
P416VaPdi+Ac/1Ol45I1KF7TIpMfLOrb0jlNf8SI1Th2A1I19oH3bcgftnVP9JP5upQh5ttNA0Yf
+ZVJRefCr4ESz1vLn3TiTZhsXsr7gDf0Ne+4f3j83mxyEuNBG0VLujR5RGl5d9lSwfwHyUfarli5
YBybaJw4FLkhTnMnP/Q4F4tD4R/8v0SfLKFP74G8A+qY1o6/MAQPjyGsmznXzLBnkoK0tknChVbN
Umkz2PMMsgpyklNiAH9byG8J4UNp0w8iP0grZkKa4/7CuDP3yamU+yDZwRoxml1NMtJ7/cUIoI0k
hABaXs2N7nhpA7fbIyJXaKuEvhIOpdqSiJxvrvJlatxj9W2U3rvsy0m+k/EnC/+zuFG4qnr37Zse
3yiaMcfL0FGWQWUi9ipBUmsXYOsYTKFKovoHD2TPHmY4C1fpDRDDXnOwCsjjkmDKapDKRyb8ewSN
qAZXpncuAwg0AC7sCP3Es8gxJcroIsggx5T8ohQmOHtmZ3h0mBpi7o08ZohasJBUTnsw73ckh/I/
s5qwbijv6rTmbsw/JwUl6rCEST/TDwXY6fhANTQ2e+CqDI9KwFCFuQwKejDfGF4l9QE8SvT1UsuZ
DCdOGuawMlpXfePEMrCxGW89m3Mzj8bDcyUOa3p3ZWtGVaM0kxcKGLrBZqlsHNYrfNrzIoVxMsuH
rcWIudmMpEBn4Ccp28yEqGbV1EBfbSwMjD2cA503GTuoWLNrd1ExYDaP/ggpq3oriocTP33FNVbS
B4WczaKvuOKCDPNa2wOGTO5fqj9pMWERK99MjMi/oJjnkyOi5mwjEJVZZynWjndFsFe58tieI+3k
7FiNjOXvQ/HgyevrxS4BVc1J0pVAZiCBjcdoBHzwX9a79dK8cqLknhLhxqshIp/4fnkP6deTg08E
P5dTAnsN206K74YZvh7BIJnBKEJMnDbAiJTuTrsO3/Y4wmC+2kf+HV81SXC3LcPDv5+nt72RxgiM
vHTQhHtZw7LolZ6MpjKtR15JDsLjWiOKJC1zMCIMCLwEc2SyZF3g9MC60JPi4kSF8fv/w4aMZaA9
GulJm7dzVzAcFkxEluqRw94/Ebd5gadUgHy9iZ4xOPi49NmPKSn+1pQbhxuAS/zitcusNSGQMUvY
qQydqjdmSsEeSMIEyjR9AzIARJ+Fn69hARdyRoGN5fgbx0+7eqMbY+TAyRFvWr9ib9EGC4gL7Doc
yTjbTUzpyDQ2t95asdKr3ZYLo8JSyfWFGdGvHVxi58pvrRNHDmdYiGMJFd6bPLpHABr3cAI0VDe+
1tUy3iTlPf7sh6vEVy1vjX99J4osdZAe7++znnsQRpNJ8B7ixwsPZ+yFn+1Es9gkHq3679FSOSC8
aDjj5LmB+NAhO3KowwhHtsnfU9D0Kk5SsB+XU/IE5FSrM5vPL5oRIRW//azZBdrO/NbLvV3uX+E+
rfY2qyZNmySdJ5F6HopDJIvU86TsDWU/sU+Qxz+T6g35UxOQ77+Ttpm9U94YSk84uiZinGgWaPOj
zJTjzG8+wAKab7XNRGOIsmqQSU3QDS5IXgWPImkOr38bsi3dHbw7CZPv6WCkOCKWaXyPgJF9ttqj
1nbgx+mwrsYj4EN+40W1bIpvyl1axW2UGzswDxixdh/kQpyfgvKcvpbo2Loi6MKsALI4lD9iKiYZ
0+GAPfg4eD9f2Qpqi4QO6R9Jj19aZsGtV6hYcNZ85HDWquGoyefXrwZYJl/q+b2lqsg8g6t7bSUd
1Yp+w10x7QvQGNsIKDotTeUejMPL3O54JIYOFepeJE9zeCrqu0QBOxv7sLWHbZV4CgFf8MCIfIea
PqVDVy9Vaa9WnDJ3tS56Ke1xW3abmAm7NuMCcIvz69ic+x85PEw9OvjZb2gThf72bIZ3lTr07Ouf
jSyuPyQCrF81dE79OSIegYjZBgiOvgvsfp5n51G5dMZ19G9DPleSU5ec7Nc57U5h4LXDjzx+w8IE
hI6VR0POROBfj3gWG5DgULlGZdFZwAQ+6+QMw9YFk9t1axV0wrBKv3TGM/lG43fJ4atdQNwUyG2C
0ZxZAphDq+mnrUTEGLQPEwOE9Yp76QLjgV6sUliLqM3qEQitBvQYnMIZGYsgMCbDcgEXCcsVyi7G
KQxrhH//afJIT0wdLRaB0iUtbcobpwGLavzUuUsz6oQs8gf8Rr4lh0lclUmjm7OXiVEDySc8ZNZC
rQ9Y4shI8JcLUv0C5idxMURv+Q8ZBWMd6xRTNvGNmWt2Q/FF9rgru2jHhor3mC3W5OTazJ1sxvQy
YHBTilk9/wVPuw1IPjvh5H4TY1KmqdQsJQ9MOyT1m/Iz4a61INRR6yBsPTC3fBhB7lmIftK6/Ypo
Fl39hhsDTEcv80ufocHEUMEzNxtR0hgZI4vwrEqzAhwwdY1S7lYAzfkp5LsyXEbnp30PiHBPhPXr
kDaYeJ5QZeugB7wXhJrIXNX+B2scwkQzY2bGvRAAhV89kEJS5wfCXqJ9W4RCZVJxKrxGrujgPdIT
lSYv5daSEvFyBpTAbRD9eVVrLMPUnPBiotShOOJ/Js8O489gGU4JEHD9R0mRCZSXLlfZfuR5xh2a
CgnAYOG15hl7gCTf6uDC+86aUghS9pRRUws6vN6hkRTFN1+lIEwjMC4bVCESmORmmZ9SS/B3jAuw
xq3NP4ZKQSfFSTW/bfsr0ue5/qj9e6XfNOkKvaHv+MIHPThE6a4rt6qrVhuU6KB0WxWeMA3Fx+J1
UtNzC7g0BfbKYELMbjp12dynZAsvZVK3urRVJU6F21baShRAEVpUtkp/q9U7dGnfWLUYuO5NT+XZ
KuYzxhuygMAUVfARWbLYrxEbHOMtsb1YFat6En5K58YBUrDvxd4vGOYVle3iED+OhyldcGxGHRUp
8JXFSS+5sp1x1JertVqtNfzP9YUWadA2OUcOdgvoNlpNIh+CBF3vw7Nu5y/uZ4+kvLG4J08tedY7
I1kblF9DUod+6EXtJnLY9I1xZkwfavH+0jaKvNbk9SdnyKuZ3PvdCIxDemo5PzncgL0W7q2QxOku
p4QjAAq3UTjd2RetOuXuaCyKAh8NcEqsDV7ARIoM6lZKN9aL3nLPiDaqvUkIFBJsBqffkwQ9Jv3J
GZiCMWftveo/+iCM4nMoPpmcdemXL3+1vlvjriqS/QChCB3ZQ9k0f3S0S2yUBKzCk+TM0TYRMbM1
UdLV0C59SgnqIwxNBsbcP5ETeOAJAAF4mi7K4Zvrh3FqvmqI2wO6v6i2pcUr7yB7rWcSHe3gdN0h
nqfdAvJMtfXaYHMZcG2999ObTa8Sx5jqI54umv1OZ3zHc32mlYM6V/hWs6p6hks6e5OTGZ/C6zB+
B7MUyKD4Pw/aWvTdzJGi3HTlJf27E77zZ2aKzpDAi3h29PgxqXfwWK1+6Jn/esNsjLeduSnaU5rP
g0QklFQO2h0U1mAxPE0wxyfrtTcptwHzRfspHTXb8KqLttw1JC29Wwt01qhjiSBm+vf3+8py2PJ9
FZ8+t/e/Czwibiiu8MlKIimxG5VtUbMPbtO5qruVzkm5IHSAa2iltu80UY3dzXbTObnpGuTlBpgP
KlLFObQKSNCtyej7bocK60qLlu+gmHVbPAFD9D9PAHEunaxheVUc17qg29J+VfJd0dCQoSrREJ/s
BXjHcZX2hw8/N3cXML36j+Js0x6aiFsSgt0P9a8ZuZ16XFUNITfUFrcnvSvjioJHtmTBYUCQxwtU
uChYUCjH0TMQnYNyDnfmg2VxG3+BnIXy2/Q7oDwVqRNOpO0MjQ3taAZT/NBkJ9Y+cPjTmbojnqew
uHK5rZfKgdVWghZCT0T7A2u4anTgQwBf0Uvl6kigIVvO2pT+mJOvHtLi4xUeLesA7VOoDSuuyshl
3XzW9puQ2r4OvA+6SY9tBr5w5KleN73m/Ohx92iglbp1DHh6ReeiY1rzUKzqW8nZvhRlQcceDKQX
yrfjwuUKeWlAwGI9hkbe3LAxkOJMZxVJzJWh7WEoj1TWilTa9sIjj7MAooTQmDx/F5LHYWjruPwl
Q8WTMCu/QZTy15MYs5VnT7ap5EOY+dZrxmH6VX6NP1aKHZE76pDNmAvQ/GntOyZVe+neFvt6PKQ7
3AfI96kHTzjtzkF0EobtJeMAvgwbCsoBexXXK32WzqUFJVBDscjiW1deQS6H2jGZ/6dpXiRBOoIz
t66AV+KK/+vfGV+fzucIxnT+X7ICU6dl6yBYd0AGU6EEqbCWDKDKosyhqXZ8pdLniJ2hq6RzmvjS
7jbE5cwWw12CogsbEuicXwEkPpkiCvp0tF7UPzQkqtjFqO/iDtSsZqsqO5EzHDYzrhEVtmzOBdlx
TjmBht66nFSGouu/aczShnei4LK7pMX+xR6IOodw8432j/9jqC9mfx3m30G0nYG2YhtPuHGZCKU3
BB8f8zala9YKdcziGFJ5+hEIGVpjlQYz1d+YR+Q0RmcUNpqoRfkbH9m/rsMsploi3vQBXlcXwQ+w
4bA0B9HRpIjJQOCRU4Funm0H0rvanLsaMjUFHlU458rUArRYMWXgWJxmFPgJNO2QXDnqcwXNZt8F
GhjDifaT7mhRGPlyuRmwUbFL6ZUo56P0QbUgNnndYsKhGF3YdgbUWe3cBWclOHflCbq4KHR/y09q
gzh/bVocXMleBeSNx4YHG+dDeORTzKG8MOaC5sWki/MRuGLfpYp7GHZMz0b6u3lw0nhLNWmtu7G2
Lgo0jPV/PQiu1lNQANkXjDk3I6b6i7Rb8y9NectugfDNnIwWj67fcZKS6lMfcEql+yuBNQotPhaC
qXp7NTVQYwYo9xrEc+bGALg5MGXihaO7y+KMxQGK+SWLX3kdePOIZpLG5/ahTBCfXZZQaT5ka1vC
GiEGdv+o2DSHUKPFE/JmLeggy13WYDji+imJXRZAm2y0tRDjPtVLVuFLwNaa9YUK8npYlf/Xvc7v
hR+QwWszC2gQvSflHfdNBS1Rx1HlAUzswRz1Dz+/a3R0RieV5rF2r/SUToAAZiA0MqAZFitcpGKY
UbMh0LppzcVwytVnSbFPtRpX5j7ZqVQiwC5b9ihH2OP+yhHheCL3z0Zn71AaQhNk9j4SsvM/A/ur
qL5189u3v3Lna1pI7cUJzrZyKktYG1gUUFk1YRuoG695eRqf2r4lWEJ4dORrLlKm8/KutvZqd0iP
QraMMJCxOPNk8qjOSlbiDE8Uh07A3sgOJvMZmehBdvQLKssZs0UofTrMM+kJTLM859HFUs99ddar
c66cqvLUS0c0CeBb/MdHNmM2ukr/uMgyyNUVqvLIrrEx2y1jqmgjBOpzE15f4+1V3dOrZZ6iZbxo
JcDvvAxfTfKdTt9h9NPF36n8peGh1g/IrfluTXpifjWtjWptxmbb0p7aiPNloRKH3ta6V7aHST8E
RN/DHyP6ru0bJOVYobegHfiduDou3GFVIzbPQgM83ZESxxPVBgBtiUHUI/Ioed9otYU+iPeGqFc1
oGWy4C7JFcE9xhnHaHnebuO79Z5Obni/qpTyxVvdn7PbKqTM5mxKTBkXWbnEqJFAfapXr2lFaB23
iP78/yUerYUH1/3XudUmtzy5XcVM5jT6hDWusn4v5v88UY4tkCYclLN+H/f7gP8y3xjsyXjIfcYo
wsVSDesw9ByWpDUBfwI7np+zbnvVipJdUouDyc1K9OyaxYb67fCvgRsHiBZsUl20vSsdxWYe0bxU
W9s0Z28l0k1//RXmwnC1n+hLzwgRg+ZdUqRuMrQa5z39JQ7+aGtDeVjRcx/chsQVjxVd6vEREE4C
C6c9mJQkdPt4bxHkaQ4yo7F+J1i+AgDGAHZgxsCURjhNoq86XLqoQh3lEKcmB7iyddeRGw7z8GNs
D45+kOIDcB1ZjEByjErb82tP+0vX7dvXnpt4xSf2/2g6s+VGsW2LfhER9M2rBGoQ6mVZ1guhVFYC
AkTffv0dWPdEZJyoKuexZZq9115rzjFfSzqrqo1CZBToyK0aTILWtee/gN2YhbOUTMuZTEjBGoxt
ErnlSFDmkgzAepMFWIi8MobXteq7FbB70HHrMnSJJ05CCifXClCCuQSXJwzDniuob0ttaYYnrT4J
R004FOXRFA95cETKVz3b/iGm90j8lh5SeFSl3VvZ5qX3YqMm3GU46tKpHxhEzBptrXCCMkirdOt4
E5uzurET/qHevLGV7sRml8B/aSbsS6eRmAbR0Xtt3wm1LIjsvdLsK22fwqXEJvw6BPZcr4hnuKn+
D1EmhFgo0+OiKItxXOYonl6LsDhF6YVHkqLu0yQW8bTRrKUJ8AelwieRiUFo391h5IfIBUZ6W+3s
M4UGG1Bqm8qm3RzgC57BF2foMOJJxd7ASYsI3TXcqd37O2hXPndb+I0njfBDzvzFc/yTLcOKOvsk
jafhfYJb22ALZd/BvK8g3dmxzmaqLaanhEjraSx1CESF6fLccEIyC85tOU3VsvfJXzP2RgjcI6TZ
ysK/EkqnsCHpoKL+XqblfWLdsmHVhyncVe7wtF0oprr2aL2OJ4p0CnBdWLPN4ex/wXuJdknnUeW+
0ewkGT0iyjccT9OUlreTEDHGcsse0TepGOSFLPxu+fqOEDOcC/Ucq2elPNfDC4vTPWh/+JW63hUc
AXaiEwrsmA+OAOJwi6JrPG8JlSU4nRopc57d0id80R4FG8UgtJNq2es8WqsSeRrPYoAL3n63sH/2
hbZTXigS9lEDxXnXqRD+Z3l5fpXn4M3w+YiNJEaOskFlkAF7gOayfJbh/kl2ibRPaJppniYSigD3
zkl/o9HhLARAQ8ZlrS/VcGV2K51XAHB9tyohEgZrpK8Eo2cFGuK/cvg3fj0JvLDYxFfVfxq7pIDc
EbaiLYQ//mGRi4QvnrI5B7oPV3g0L+kcX+gLL4876q7ASrpmph14wuCRhQu6ATBvt067ddStg26t
vMn8WH0einpDt04mOfgyFuchPen2iRLxE/TJpk1s4weei2qGEtFqGf751kn9y/HiI3DiNCOi2j7g
u2L8CBjzqB+yeSWjkt3E8saoNhKreDU9MkbmBuWdc5lx0lGVLIRuoTqp0xWnPr1ow1V438R8ESmb
YllQKHLIWlXpSkRG/V9EIjQiwXxdRS6qn/dRzDm8nP3+4hdImL8yLJj8mWXLt3gSxlOQndT3qf1O
ELfr8zc5jc2hBOm8Q7tkyavPQR2FvW/T657zDFO1LNd8Rp4oKBlB4OrU2dsicBviRH5lPFRmusAZ
Z6rtmZr+1e23miLqn71R2DmJuk/rfV5D4tjyhCJxMoEmGQsqqU8gKRIEziSTssiCUb1hLj/9wRKD
2YPmirXTlrrqTGdJIl84IMGRHfY1kDqTB59dY2Kn6r+DpoSQ0GNdT9EfSnKuvO+uXGXGqpnIFFS/
3UKUr40dFRdNvnQ2MRGVjSMOgcu4Ns8WJgbZK4opeG9Y1DNTOZXSRa8I0J7TO888UsYxwPsuIX2N
CWvhm+KEsM3OZt4YxuskZiVbf4jjZjX1Zar1PC/+Jr1tKh79j+A2MvOnreYEl0kNF/7j0WHYCub4
8K2VjOF2Fn01hk0iPKVhNmLyKbYZMFSfhddWn8Yx9T5NJWp10MQmSKQd/f6fAdXzBgYs2DQCNWWX
iSfcMzH2SoNcBU+FzQSRD7bBHCWKNY3glTvH4R76TPgFdJypCcWuwyS7Mr6YyxQkGXGJs0NVHF/y
kZ3GqE++dhIXKXZvcd14DCfBz+6T8jnoz87+5oDhV27dTmMz2vwaPmEgGbLbyq45ywFSLJ1XfqDh
P4QPM3zQwJLmMfhbZcq7APX22jHWEuAqNJPM1oy9Gfkwzg/2Q5TN+mYAViR74Y5fcySuOTv4ZxOf
hnazVJPkYCZp0hGlQtHxPnkVd5HJAgwNhhykUKiADgaHkTgDEskNmOf4j1Cf4Q9ZMIhkTKzpmyyG
sQNvarqFebyu43VYzSDO5Qpn0YmpWksTU7WWVq90pc1bknBs+VlEpB8Q1zxnWsf14Pv29Z/Ap0m6
7/2d4u8Mf0LW6kxwwQVU2y7xQDLoTKC9HyU/YCB6O42nzySXecOOBmM2TWgnqm7/T34CLx/6s04W
bnGpQqf1pxgbeTirOkk2DDBSh5kiM3ImnbmMeGK6zjUafDhW2YbD+mwiOAouCGBZcLP1JwyWjmH9
IA7Wchs6gCcTyC8HPVc310xsbmr4SIUHfzMsr4VP0/qrGc+W+6B5+Pup2a7kpdwuAe7JB9l+DOsZ
D+lBxEBU/C2LvwU4oHzXiDtD2r6irdV4Q+L5wUajqXhNXtthfRDmH3OJuqYxWk7A5Xamr4sJ87aK
toVq1/QRfg9cH4WkaFwJukb1CHafVGs6FhyUOc4DV2bsk8xotzKMRluRzPvIn8XWX7oTdI4Q44Wo
HuGRZ4EDd5znvUv3UX4M3vtXfEYOyNknEbxRvdHZCfILmrug/5bNpQkaGvKgjWCDUSaTLfrp+gxI
NvpyY8UrKNnEIpP+Ddzt3MNBRy9LB0o2oPOuULIWPNjN01Dz+Ymtlr2arZbDDgASnJLVEpfMYcnJ
jT4SeiiERbzwjFQRCtIfqCbVCq8fXfxhPDA4Z2xWxUhpg9lQT3KHXnYl/vwzZ6JAc9bN8C8mbmGt
x7fTghFDk7YW7Qi2k7yNNK8sNiNK0ZKe7qYQPXX15cY/wbzxPmHSH+rhZJkIdmk1hTaXJrL4Teev
rWRtAExe9dGq01YUre/IVTcBzJ/toHjRgUBp/vL0GqIHUbvv8h+fFip1aaDZ2jq1w1Q9F7cM/Jjx
FR5FPM0FJt/6U8v/FswuotOrevKAGE/d+iOI96K9IduR9nW5E1rvjfiFd4PxqhwwMLqZpQ38PP4O
k++5cPd0fiaHxfcevVbAMd/z5auHFADnle/ORMjgXsc1Vgs79WNu1zn7H/tdft1RmCjtlwHmRbkW
wTJTvKCcxuog3RNI2Q1ufeZJG/KmyqulXvwaWahT1QBz9grUg9/TUmqLOsvKsc5PQX0ukkvfX/ri
S0RiTk7ZQW0OZBWP9b6u9wNHERhVMdkxNkwAkABYedGTG8ISBAm2DrM//R30oxYeGuUOIMzI7ki7
CeMFL0OwCpnvDM1kMZlP3A9a1eECsyr8NTPC/gcncWatfHSeLYpzKBpLTtsRx6FtreOW29gh2ooF
7nqEKfiSib+zSndy+gfORFrYl8FJ4xvoXO98CwCxcwtHHFbgQ5QGQ8tcqtzXegP5T2CThoWrKRMV
0EfLRdynsbh+YKIGuZDyxELFSIjZA0MjbhgmG4lNR3oOaaFK+YeVoLHLLczoCNwfyvuU5mtrvPGr
PLxKykFiPii+XVTMCV2aXwsJRhcRZS674YHBpM3kD65c54GhA+lglQCYYN+tJuHKe4UzGWwpaOKW
AoPAhCnY/cncknlhR+8h8gLJFUoHA1G4xrV4hX/aiS4ulAqHSXvOg1NHVs+sXuCNxLeJJh87LdnP
nDpTBdcifTuQirytmJD48bM6P9bqSePjyl4K+gbNqb+FqQJRwoFMV703tc3M18FSjwIIxQ4e24+3
toeTuOvmKHfS2G2xBpMryf+g7vNdcBLppmW6yEqD8QZV/bgtgDYncwwC73J1sz8EYNBcUBLTGW7k
TS/vjO4mZcf8hscZe29BXq4DhgmkcpWXc9RHqIWMc5rtbgDUcNnaRBQhBxGP9nDqjrmdbqAOga+e
gMpYEkCPRp2doMxfatOdLWBmDGt8Bi9vYlgW1gbfK777K5ZuTH/xjCeNp4uUGeaz0LdwI8OpnEzI
yM58lwkUwREtJnb8MBOAgyAhZrXInGijo/aXLvGVhKRN8rrHRGgVR8AmBVMtZKOrLT8VxkO/yOny
80+bbCUQbAnpmltLzBQ/H28ypjKanb/cLusM0AGtrl0gtebxfqkO4ObMoFcQfuH5rKM7OizgODza
tQ/vuF6MewxaAEVxYhj9DhpW/t4P7hV+Im9Ew2Zjkk9u28IUucT0m7k3nwfwA6QqEnp4MAZwGQiP
vfE5/ZbYv8vuzMyNStiaMT++yLt4xmm74nnl5LxNSBx8bWlrcDXQiXGvwFhj2perf+RqEbqNaasn
XYNXf0Bw82vXBlTsYGMHHWKKF4gTfOItfitM+1OHJLjiXueCEFFVIb1Cak79XUiXlLBnGKSJp99J
rIz/h662ztGDCzTMgLsS78HJND+DOGHZAd3Nd2JRKRfTB6KBHjzV9JD0EqlOVov6+wlG4mNiaRki
b7RyT8J1iu01QOjSzwjrBicAib1DPVr8QdBWCwpHAXnWcwkRov8X438BWcKTegsRqyU2VjYNec9C
SzEZuiwVzTwSibtZVq50xj0HrUF0Ghq131BEE+Z5VkZfZTKb0xbC2MVvDH+DLPTgD8vL5D1booOS
V1AGeg7ZJBeSMxXybQg5rSYQo19Mnka44Gp54sZUPwgl0DMkt5Dd19zdoKOOpOBFa9R1d2R1kMLB
hDeoxtDcoSKgLnVzc0pEIjoeFSZ9CrwozQK3Gd+GVwBZBO51mdduSmC/8pCmfP53cBKP3RzWCFFa
k72c0Uax4CnDeQfqTT5yRybfW4AnA1dAuqkDJ5+QHTnMBMx6cBGILn2jJA6/uUoqWpXpTYNBCDJ6
Pj1qsHQm5ntBMVGswEqNyQ8vNbwcnZuj67ZNudCe+f9c5fzsR0eWjIiYlHCuEHaDbmrtP/hxDZ+C
F62Vd1G0bl6ufbV+QaioNiCREH4KEBCQ1+CCNIDshWUacJz1upOmtIik/0fAggpXrBlrmpLu+W26
6FvVbT4CTIMSd1E0kXTYnIAq0X8jmZb96QW66TebrEcZPqxZrqX95IlEOSjZeBvjADqYWXkQ9HKv
yZ8m8VKA4YonbNAqvwIdnEBlSwNYt3DWj6joXhP1ylKhcK6MckKXS2hMHz59o2xvZPvK392hCpIk
BEL8dUZ+ufW/eABUlAzy36E6BdaZBZ2lyQZkzNcberXOlDSbTS8bKQFAfm0j3YPnh5j4RsBeHG36
QskMq6x5H1ykCISzcl/qKWQWEiwGWBJupzMuLFpO8Y5xTjicej7veXwekBKK2y7bLSY1Ic0X1+DR
qU9vjXiqc+SD1YXONKE/9XGf5/vbuCBhtjTXoJPU+nTLtAVw6eqPXi7ANQWg2prBIYeZkKhbHTxA
tUmyB6ZtLJjXkFU/i7pHKDySCPXL/e3PrBsIvfynbW6jXWX/qvy/0Xhq1p96LReHnMFPAfRlm2Cf
UN0KCft/LRgcOonVVxx8S+wnK19c3QfHpxcZHstiX0o72QnJdGXiDztFdFoI4nisf1tAFS8wkbXx
b8MJZmW+SvKpBVSQaHGX0z9V+idK/3TZQ9PugvljDrd4XmK3hWSKg2TTM2PLPbnbcmI9wmpqmwsB
BVBL8AwnKqyU7HU50mweA7enKUsLCFEgKWnBSgdb0i9fr2Xdza0LC/NPZf4MOU2RY8gkZ1LE1tEG
ULFysbzxF254fW9VTO4ZcbJ2/esflHsvzJhNbnTNxVPHJrkiSomUOoJNgay3R39O074mz3VLwh3f
XSCjfKYc6Pv3vyAmQhWHqa24zfoT4iYDpgZTSfYT3hA7DEySEFwQU7wzbJcvqiqS4ND6OkA4vhF0
EdPGasBrQzVYgA9iT4PT2cwCXhACI2yz+k9Pd+RMCPJT1t4zWDXSX80OlEkZhn1QuRCYeEEWNnZL
fIqIwgBb8fD/ot9KuzX3b4lUaYb29VyF3ehNDK517d//t8qAwemZ4MDlB0RREsMh/geYolVOyMb4
3EK/s0jEvrYL6PjWCvIEteNnu+arWnEbp7zso1hNRnFxcjBCw+rpB4MsA1TpCug0ZiBnVHhF2UVg
L2zMM6cqc6tvSSV8lqA0kKLnmCKX1AnsbUAZwpCwHweuyYjsM852EudqLPXvmXmH8glG8oVC09r1
CzjVEbbeJQUY5C2VUIV8fuPbUpUsO1Au2SWNeeF5TVG2tU/eUuDNyEdf96pl6+yJZFSdst8oNw6W
FDdvMgiYPrM/WN8UiCyDowYx+YW9lcyXA1Z1KjA759d5weO88O8CoNGv2Dwr6Q81H8WIFZz4OtI1
BHJXyqfSWFNGMjFwGijXOx/NK1YMTJjx+QUtBkQXtecgoe90ba4LcvGBfves/hnLfUEMhnkejS/0
ZioYLDzRsABBKhXSEXMpoLg3UuRI38B2Ialaha1Bf4eABQ+4BctmewO+mBqEHNHOiFfly6tIx+Wn
Jta+SP+BE1RCDMn+Fhd4ycqU/40fv8Udn53qijsZxW6H08fHd054RQlVaiYYyLfmOSLUOdVLkh+x
pE9YHJ5zpPJgp0qWeVjNaBPLPwONDc8AQ1B5QKFu/bNJHUTuRFFI5YoYAYBYGmJj8YeUbhgCA9Eo
wSkwbFatcV3Ebl05jGTnOt8PXXQ4v5lbi2EjR1Dph2eg/RJpsI4TKW/gaoJicT9QT7BjlGW86Ttu
7O8SnNSu5bsBqirnBgpPOPPl0d8mMp2BufaU3b9KctLTAw8/HDmqW62YWC0gfSgj4wlHVt5a7If4
3HqByO6JLS9h1qfSXfMcyOoiZFd6Tat9LV+FMzkKTLznyh70iI9JbNxq3VnKL+mVank9LPHEc7k4
FuDvN7eA3D8JH7cByg5Kepi25hJuJnsemNizeafM881dN+yBfcYMj5oln74x51uD4c0Ck0X7gM8n
BlsC0On8pvn13X8LPPwGoTMYkIlbIYxzIRhfr2ldegBu4YmHmcVjPoAFVs5XNjlibKAJ8r6QeQqa
j5IZRmFs2P0NCii7cIiAnWM/B5Gz2EyPJU7lSZ4JNYpiDVsYAnD+ICQ2z5F8iVL6U2zklB8jtX9w
4gAE3wWqQd5hC79yAAWfUFOVdfc38nEGSuI/Vi86yT1RC+jT4nnYnXkhCVAo03bOmqDlVA+AlwlN
GarYEaULXLI3rwFAIHw5yPfKhZVvgdsAH8R5gUkMcEHNsW9zoyPeYCfgRd+8ejicG+HllZ4xvTSc
VZ/jQjMHpGR2n4gzk14jUu5/wA5zOpwhbAivlmcyoIR+kwFmln+pq+MtvMBLtW/RFdBDInvQ3WTJ
1X5RtBIIQJrF1U3Xb6VXiOtK5GS9HsT1Vl4Cg5oAiMDTMminbkQAhHyUzXMdffF+vAjczX7k4R6M
985R9Q3mSn+H1WdEicupgwytnTTuVISE6P89EijFA/P1fiMtYtjJ0IAnHC5Ixqz2Kr7++1vE4dZc
JsKjjB6ZeE+KH2X8zqqrUl0C7ShjBeGIN6HE426vdQc5P4ESBySOg6PdvZgebeOjzNiWutlwq8EN
4o2gu2vUDn7vplvrdYm7izCcyDEfDKfHSdxeivRkVQdR3i2b3kUkQi5lIEwikBKps7qUTvV31F3q
jUbtvZzmz7PxVmY/BXFI/1LoSjYjKMGj+IJhx2LIORCWPUsgyQJwf8DjvfMLCxvPcrDTjxCHSHcp
KcOnkp3oCMj/n1Xp4+DRzsG/micRdCq0IbP4A8qTQ2RRLni1KdXb76mrAr2KpG2TxPgjrkRa9wfO
8MfPuYvFjJ8Vshm9sHZgBIGBNOwKQskhE4UQJMXswFr6Li76shG+ZQQPHBXBjUQOYS5+cU6NYwUQ
oSb2bz9Gu8xH8uN9QCPZC04l3GtGuKDfSNxV5B3xr2O6161DBxCLimDYQeRsrT0gYwOSG40Jc++L
RziEAJeKf8B+sT9AgC5ven+niJS0Z3jRrV2Mb4trScHLaeVTy3IgohWhNbMrNUeJqUyfApX4IdiW
yifbe51P3NLyKfJ6d2cg1hx/oMCRm0XVADWUQxXL5QdHxrmwNuDgXLq5HaY/8vaXwzm8XZXAcV2z
u2NTfykM0EVoJAtOJhz46XEgXWcJqWjyFgxM1dCaY8cwlpyAOT2LMnOHWwaNccvLopMzWSBaQWZC
V1v/4nz02aRYplnZwNaxmoqFb2uFXT8hZmnynNNfKF3hZMP6ErIjcQrc3D7B5v/k/gc4NbVNOKLg
o84Y4Ry5IlYbpkXQqNtvfFoNLaPSLt67sj1/ShW7AFyFPW/UCNbhBa5ntFLQygcmPP2/dEjG9ptH
MK1zWxD/+ZASYYZxGKffBrPuBVOuIxnCzjB+ssMYUITL2/uNbtfh2M2jmYRf/D0qpy7dlFj+DBLM
euYu22zc6j1T+lsfMPe16W2hvYdsKfLfExtcF+0TjrUN5yCAc+WaB7UB98yQR4Z35vpHNixWTbay
9z6MvihcCMBSJm9kQqQGUVWdy+ERHwEPRAhTTZpxQgZHA9ib4wsX6IpSn6Nz9v5rDAeOVYgaWaI5
DaXDfnrvBnKKMRh5NFMYHzmjAlkJya1L/417zRmyxzH/G2zF+8o5dyzWnUaYFDRAuGFczMJ8PyNu
Od+Gd/YleTysXDaFIlphHiCsqDv89C9BZBGlFq0RejY8QhDT2DzZVhLOr9ymyOPpiTMbshN5ieW2
bLxYneI9w5WkomE/jepRkSjDFpLDKDMlfXWdNquKRJ0Qw5XbmbQuN/m9TA4vZw7xBa0MxJcWRWLn
dPwg4GV7HdlEfMjbw6udmEsyomP7w3N6a/ei+TF2GF16/ajsemIq58sTw1WWu1cGxukwgH1N6GhO
OATrfZ09caD2x/DfbIkAMarchEYUg8/lB8Q1JrZerGdk/pHWdUJrhVdXT38CHAGiuIDBhUmcr1ks
Xxruf3RhS/xs9S+4g6hG/zxOgDO3qV0smIQ1mvGd7McmuYv5z4sZ67fof31ihkIwXeNCvWBtjjmy
cOlxav6OGpnUThgtPMXNV4h5n8A0Ql0HfKgHZzzyc0WBCmXyF5X/mJdgSghe5IBMw16BHpmI3nPz
61QAIn8G0pW3Tx2gNunUKyFa8elr+G2BnUKbT/eWdYhYmvwDQ4nDx7bPb40VAjWlQVvvX+Ch4OTD
4AlIlsWToQ0UMCz7PsUa8Rqx6+BvYliAo44BDdN7PA7YLNSZAva0/cbkxgXCeobfCAG/FjM2vvWw
EFRHkC5j+wWCR7vr/SK8+uaeOy6RP77HOC/SzZfQrs8wwDPwARaAQ4DZktXfX/BdtGesPxX3lYDa
Xfu1SzQValMEncwzJep22P/jyj8z88PjyNjxJXwPC+seJItGebb5/OPjmJz6lVOC9oA2InJQw81B
t1tmPhFBvl6pvDbBSeegKMGYngwPcbnGp1FAUJDp8Xz3mLTkn3E+1n+smhzMhxg9sA/LdoiKNJhx
UarhAACehjbv662kc0X7NTgZ6K2lI8mlT2gmaHarZlXS3FhMHpZwkYKkSRwc42iF23lFczQ+4/Vr
CBZEdgVnQ75W1a1JFhjHfOsRhY4PbU84YHkUocxfSnGN/4G583t00ktX4StZj4y5zJUFJ2jH0G+t
ZTvD2g3ZPvF3zDx/kMgyRMf2+JmXW5TFKKH+oaJV6SLfomSBScWsLLscV3j8hO37X6ee0Ojy9+uO
NtwOmSyzZ1zJEj226GuwZi0DO3OHXlYxz/xNA3kCZE7V4TJyI6XprLoUUFrNuP2dMLni+Lth9Uc+
82lgKzTqqRTRplp7Lj8GSIN1XAYSKf9tjK+Gku1gnj3un5U9mS8icOJbQpiAJIKPEylvCSm7JIpg
pZ9V5o4rUsQLQGMGyriCS8NByeUTk9wK7wAXXliD76IRBp6gcrUjjmzGZSgcMKW20CrCU5icyV3D
rsh9K3iqoPZGXzGYWunIkAzdRAmOg6NffWIMrfbnYDjHF6X7QoXJj+Z4bbExWt8KTQ874mYq0I/V
Ey485Bv8BFGye8rw7Ir9kG+MrzJlxwiGBRIDi+PHHpc+lnpeYGyhPX1GY43Xzzw30Vd3I2ab4TaW
3JZc44Lonp8gOgn16dWcxOiE313rHv7sLS+zNdm0mvDNM9s9YCf6HKfP1Xos0KKt/IrT+LJNVg1/
N5rG78FIzg6227WW0JwGkrkm4VQF+QGrcd4j08FixiDnX9wc0USgNGGlhekywTCqRWvMtWFrfYGf
0QZiVR0wFj2DDlxm/T5G6p2Es24ytnoBLdf5G/JsuvZD4j0Is5iF/5C4oPVn1eU/JKCThePEssGo
+SJCm5YMWsdb+G0Fe1giAcXKxhp/1HbDnLnAaomJk5b8P3TJLPkBoXBffO2FJ7MWPDS8rCgsW8xF
Wb94t7tnD/FNOkNMkicdnH5RTh+FTgKS/L1oyzlYhlY8jtw1xLE8TswG0JTQZASFSBNo71t78BdF
+Hh1jy6E/fwf2eYBLzCRmBsTVUFIustyCgkHuyExc1IxRjCc/wjWuTBtf2d94c1JPdTzqc/yNvPR
tA07lv82O0jH8PU9ajcdavAsQIQeTYAGHosJuJjPWZIhQvXzYNmfVGaWTCjh2QPXRsufXbCZI2Y3
C1szz0P0xXVA5oOPNUO2hJkaEAh1zGsdVFNkt/lUimsbklA4QxKUwJsGI0rXlTRL8Bh0f1xWgJiU
b2wgK/TvPzM+CF8Fw8HaaL1h1zA23E1bgz9tj8izJvJFwOAHScEW84ROpi0fJmkeEG1G1oL35k1A
HSFj4QLZAsAKXAiIffzixm7EvJ/liUXk3eZQdvjwpv6nsx7YwFqLOGaP885kZ0e99Idzz+2zMPHv
r3glP01Qe/h0lxpl/cuTn9xR4fECUMxotljgCMCqjU9b4w81F900uEcM33En01Bpbb9HCXNgbykr
Xp2cdsIEC2qrQ2kd8FAPh874Ak8k/35A1rSRtEcaV0sQENgEKvRUfGQfV0JGrwlgLn5Bvliuvtt0
Ms4P5pfTJXNDXLKbdr7LL8dWJ5PaLnuvYAsgSN9jqSpXBTM7Rom2SdUleNjncZN/Vp0WEwJ09spj
dU0AmUv2d+02gZ0xIJWm5Cg/8rAuCMytQnbjbgOj6VtzNCfVV7xk/B0uf/fkGdez7QTNMM8geQgd
lS5gZ5ZG8QcLADYh8SxiKxFB+5a8CgyDJhRGCA/whu6/43QH6Y0tfEa09xo+FNsd8GLQNKhIoG1x
H7FDW8x4MFGegV5MpqLfrZ0XkWsOiwfLPKNlBkQsckR5zyN8VTZWNwFFbudh1TkQJV4ztn7wtiPe
x9nOy/hqxv83ZlrDCn0b38BER0ulzqpoLrHbQKE8YVCB3/RZi1RzH7Ago63nfxWm9/TDgOAYK0Rt
1HHEpiOH+ng8OshqE2z9p4nvrVOFj6R7BJzpo0c+ciz4wkfY6xyfSNf76XOieuYqWg4g5Rx7p/2Y
ov8Bgxr8PgsOvySnH5RZTBRCHIzcPrANprWP/L2Cxnlf50jL9yqCIrQcyo+JazHfpBV78SFgtql6
8U/4tgXMn+1JCI99sJe2RrRSyJrSKSRc0cSIAWTuKP0Xa+Rrr5N+XRToS9eoLqT+kpmzTHbe+aJQ
vt7/pYKdG4cmPYZOllyChMPrJewvAUf/s1iej9L7lI0nf55DUm3XMAcFfwVcE/ajjwoXH050QXJR
bqgbIjqR0Litw6fG4TZyU+Ezc4PyaYnFJQvJCdBttehRYM4ApkxUmw8yjMef3R+/jlkvYVMAsGCL
VeKzSszNi/ggl4VimIGFGWgzgV1ykENTlqJWaeeWGcyh2UicWENzUVQoxLc5MZAwsCa6jW65ENvk
/QDwDdTejYXV+DLlOTqnz4tPDYgGiadGP7NiFRyhKWn4EB97z7CAqTETtiiPIvXULPh71l1FJ2B+
o6+yfE9ui7mytYwz+B8qZwrWybPhEmvvo91o7YbTpURqOh29nTDgx9xzMYT/+AwcUhntQwh7MzWc
dRyoJhhgWT+wo7BFqShyQJQgcNRZ5o+BZ/weOvgXbMv6DEAQJxQEVNTiQGeoZZqbEUtLSidf82fI
viVMWJpuo+5wxcA+JMQDop2swPkjQSIRUNL8nQwfPrspdQaDClshp8BF83xXZOR+heJPTMtsIhJg
KGJlntfYKhyWO6S70tSdgM0eeUh5oXNSb15wSUuYsr+AzMHY4xLjSETSm5fN3PiSLfeN4NwZaBVw
UfiudHaghini5SWqMwHDLN+sPyWcYX8OflPMq35hIiRn+6TTzaGYaOVed3KnxDJeJtJKsQ4szNSD
afFysF6zGfKMsIuyo2p3rgo0NczJ+lliX0dRoW/El1frG6Fc9LzMiKSYghAD8P6x2IOqP/1rjZcL
ForYzFV/KzLY9R9TjRQ9SL/NcM/k++CHDbwtr4PnODwZFNjimmK7Ftf+sxrObXrWmpOkHPurX62N
eN33dvQz4U0reyBhUFka2fJFmjkFf7cUOOT2K8JxxW7RUo4xCqxWdcImuVSYkrfLLkSOsghhFc7A
by8QsCpYyMCv1KAIJx2owA5lrs3XlyQtiVZvZ5l40KZs6MnXXMSe3m+c8V9nE+vLP/q0YLMNRB9i
fT8aTenaJV+DOgfSJOIH0lECLL4SkS7AoiLIuGRc48iC/V5hGVXruR8htlyPopvdaqwu3broJk9v
/CsGlwVWhrUKFEFACq0h4YJ7KTmUHsIpFk69cQy0wxAdrHCfAsF/e7NQnBny5DrA/UX1hzlNqBeY
WgMo9uzEZN4sWDFqg/0L8u8x6I91chS7Y2gHAeQ8W3hzIkB/vZKUld7COVlVwSoLVjF756xdBeou
eu0U8mV7TxAhBB16FWnZRJ3umTE22/cvxCuQFsTSCsqqxhcVXMb4FMtrxWt6W2xZ/GakASf3Poes
/VOO35LmCNZySFZ9u2yy5cjwc1wI6UIMFjBW522469JDFp2D8ZLX37J0ews/tfp4LaoYyewGLfur
hio/z/GQGndBeYzKo1QeLckFKs/Ho8geMoE8/DNEa9Tm0U8G2s7N5kW8a+PLO76E8SWHooSPefvC
TONvAgnamNsJPLfrUl5hWjXSHRzH6uXQFGBu6q+GhqnNouX3IsGbVF8OsJJtAsudlvI9p35WVBg4
rMUcOuh0sDCjFCLAj44Utj8QlQncmMhH2juzCJxnETyw+tFXYRXFvlf6m+HtBctBID9rZSD4VZYi
LctH+N0zww5oRBQzvIDUXZmIwGslhzt2Y4p5NUUhiJ9/GRZMQiazAA4/bIDiFF3iDNQ9FbaLnUBf
pzqYIeELWyq2aZehH8e6YFyx8aAZRcHSUA45EoIqa9hCu6GUqG6wRrH8gpnAH1ujo/cO/PxGOute
p/BKr3EkZ5wcID3ALtfuCF8bfH+MRtmDfutZ8DoiWGhxgdOEDQer78/b2oTIKLBwDlN/IPnnI2uF
YPRbdljjDDtDEy01J8LPGXnUtNAoDWsD1FxVbBSttFGgZ+KipNClL4B3h6Xtc6KgwONKR2sqbJog
nARTD55rI3tZsUUj+toBtsO/CF02Dk41s13zMTUmEtoCLvN/YhKy3ZtZGMIKfROPuwTgPzKHDGD+
Xvb3Wb5v8r2wlIKbIDgcJsbpiNx1G4AzI+SyFVAnSrM4WbCEAj3kDtCboz/FaE50OXZTwQwInagn
aZmoHKVbRBLOdLa19jDUwqmOB5WWyVfzda9jt1p8/MJU+JyUID1VNFDMdU728K4Ptr24VcTtO98h
kWUujawtv8ChrDFBTQdtNl6Gubuo36Bjl47Ug1p/Tz3ORJyGBovsgUOC1r44ptFJkY+CfJTmgbWO
rbUhUg5zkLTjYhs1eNAdBQJ7CbkAzNTr3iL30J6Z/6hrT5qy9xachAz6AZPTmBYFP0EciEzVcaKz
666sdIe/1Uqc4qltffJo/+JEzcMFdiApcxpCMFGbTq7LqZBg16GM/+w5jZ3254mWpNsjm3HDRL5M
7KK49dZhFI9LmhV4GCYvJ2aqdN1gwAK6DbGCAT54lh7YL4vJBrfquMNDyMtr7oQvakjg6YTKzMts
1WOCXIGBqs6mcJKFUyecfNswjoV2wEul4Z2sd1WDt9nDeT2+3dlIXnmtrA1Cd4TbJyW1y+8ivnV1
gkKozZZXGWsypqQholLfVj/Sa1uQl8G6/7SwAuJqw95GHmrvdT25jGvc6v9H1HntRs5myfaJEmDS
85ZpadIbmRuiJFXRe8+nP4upf/oAhUFjWi1VpWi+HTtiRaTjylpPuEqHXfamQOXNZoAjN8JQrTCT
A7Ro7+D/VAoGpOv8KV6J1fr6I67fE/Wdo7Ucf3KwZgNAAeecoAa4bXmmbM4xbfZN89NNgIQlUZxE
MGfHYYMjNTpAheeMJjcXG/hAdx/e3tXYHPrhP6TBcjfYyJwhl23f3VRxFQ72WJ8S+dCk5l9dcCbF
Zp7J8WNA/RzXIBXHHqSgRe9ukazPGtjTL3LYPJB4vLD4CY4kh3mxBBoZ23Pdk1Cc/ergDZAvhB8U
EOZucQQNU65F7JNsOl5HYUCgSfcI2XlG4yemebIVKb9VfUfMA6JTHM5STaheN8gbmblBveRMMjFM
wpHOm2zj0RmDsrdvgpMUHcScUPgJZbBjrVLcmSLbdbv2g5oYfbjIYDyvDN4edyG5ApmL/tUc7fw1
B28Oosv5GMwkwhOO+5Ybk7AffBFSRajQQbqB0ZAMJyoOz/MjRnuAd+PyB7ToM9uzgFwxNnMmA9yI
NMv8xvdhbJ7nt2Qr3Dhj8ks4Bxj0hB0mCTr2XrApJlkobejGxeUNQjXo4GX7AFpjk0MYsepVG8bD
YYFLDcfEmpMiB0gOzrGfzUfdkg2Ez40k3LkeBGwfmUMGm4clz5qyngXl4ZpFdmxArGt7+tWpplL3
fQnd5xBCslzeOQkrqCv7CAGChSLJJI8VcvHUe6QZnlNAe9EPLDKREit6nkn8qUGmkERZywAoccKx
wolmicSIYDha0Su+5OHhMB5Ay/o1DDKp4Ek1cxrlimQGxGNXHR283CB66kOaumPgwPWsoAO70nAY
1GO6JXSsBfR57w1sXAxviRVnK6HHsYUUuuIqg/rRKqvCUV7YUVC25D7YbnBoItU+nnkIEaeQ0vnu
4LgcRjPCQgIir9rAW2rpLZq+fOktg2ol3jSBPdypJN2P4fQFneU9xDvpN43BHMxwweLIs4t/yFxa
35osjeW7QRtWv0vYAQIxxVqsbadj0D7BZPOr4vkHvLYE1PhPH2BiGA1WHIbDrdE82DR0vBGghDCB
ly0inrWsCNPuxdJC9SJcjwREGqWe5ULUK67L2q6GYZWPw8zdYN7oGfoAJ7EkPAQYWwL4A7uQ1fme
EZ4gGBfr8pNSE6+RcMXeDNmR+UuAeP4vGosWmXBiQQkUfuTgWNDIAGbXOKhkwUChzqu+8y9Gj3cA
zDrUMIJYTAFsFtRxC+FgoVxyCk44/ib+jPMOuSPkLYOsTDMQllWUKWzO2h5ehHqS9CMPzdaCHgw9
oerdjh2/MU99iwfUAw67YNt4GIPBylvOV1umHIabEp/7Sx0gW0cyrEeoYG7j7hyxNjAs12s/opcZ
oyKLzbnqWyflRXJphK3+Xavf8T3G61ysBjq8ry3mxeVJWx7VVUXNZbhpOMgzuBmbuGTsB728Te1g
lWOklba5Ldutdwuqe+PGfyJ/p7K2/IPpmy5o3DQxfXs4PToOJvH+nZ7MOrJwRUgV1emWkFB6bCWE
NJNLnAA5OuftOWso1zp5K60+eTX5M1fgvDTCAOYhG/EodkIqhmiZot/q6mG3Np8kIHDutoqD30yD
pJKjpR5H4/iOuywnP4CHXrNiOOSsjxl+RBfDZ8WAZhxVuuccLGUilZkzvWitAPzPnVRzdAJdhZNL
di3ZMdiFpZU1VmLsl80+3g/CrQ8v43Qx0ns0PZXoI9A/E/ELQVLlwcWv+zLp87Ah9heZoUU5W1r/
N6VoqtuIEUbgR9qDU7nLlDXExCfPywB0y5K7Mdv+HurO5Fnu8era51S1XKvoAhSnnXRKqi2BMGbo
ojql0s2XbgRCsWgQCMWi8Ss3w/3guiCWBZJ61vqxYvQOcHBNHBl55mXDZieqFsg/3no8MAfcTgtX
oXvVHQuXVHF8NNpjSbHkcjW1x6Y9QlRSo2OnHHhWxxfiq2FzSppjJx+03gWUPsCi/6kgeowQ/p3E
d/zU9tF2n1V917ObJJ6bH8GmYgY3DyblJUIrz0G8PojHL5tNVltkBapDvTwIwSGSXeM9P7bTRtqK
1VOU79p0S5pL9bPEqkktKnmNGNTmXI46IFOKdi/agmgvuKxJam3x0OrlTz0QiqUx8rPq3uX6OejX
RjoXNLzeCuWRiu9C+acSv9LoJxv+9rTFQgqFCrL8Wgpm+fcUltd2h72bveO13wySu5RchT+kFmF7
aPjE57IoaLbU3oiHseNTdNQVE3Vn+6mjEr9CknXQcGRTXeUJ3ZeM4js/3CfbGiuaCSQuPS7Vk6id
FeNSAVY45Yar9gdFBcR3pHOK6Tiw88BeFiQo5yoi1bdFShPWcnPSQtALx0A5GPGMkgZx1Cm2tiEN
DGBpwfDNQ2G5ZlLjsdWtpohmmw1THPmQrau9EI7oWbUt7e65/y/r/078SvNVMH57a2Lr4vieAFMK
76K11e/lweDuHC6DfpH7C6fDXf88pAQtKWGBeMUq6LBYHPw9J+DiVC+OpXjYKrJbgw/BwLKe1obv
FJ6lNJa+xPHO6GYtC+rqqdFqdJZnzjS5qeHeMUCsS3YDJ07tCNwkAJF+qRjPEfIM8715uQZ5bnDd
lE+QB8JB5zYWTYVpA4bk3AJOvgYrUfFKXVCJObwTuJ3reWmwbPmzofLDrtZ4Y+XDKMyGU7x+Wv/G
hxXv1d2tTQ+3m6a7fXqo+kPSH0Zzv+z30Alz5mnfyh4F/+XolqNraK53HBMqgdzLBeQkO9DMovQa
KiRkDbTSZC6wnj4WxhVgZOhQcbme/f9/eIpBTST+9BsVWq/9fyWBRiy8BeslrCtUunWP/GUIbNX3
If9QxY9Y+uAarC5SdSlAsSxOn2B/qrsq3UXm7/eS1mzvYcQYekxfPCQ1phk3mpz5/Qwn19KMfcxu
uFsLJI2wTCSO4bv0+A6HBAJVdyzi2SHRKacCsER8ps73CHqAxrJQOearyfTLP17Kw+23tOp+j6uH
GD+7gR6oZ+w9lf7Z9c+2eHR7MAjk11Mf78aOmdwLd/FynsmZdZiwedUifCDrRde0OlNBgFD6Drxe
vsTVeVnSG3akeFtuti3SfH5Q1WO9aktXm9x4OKQJ/bd0fZ3klhK6EwzO3gIkQKYOe2ZmKdmMEgDl
1i72qrbJlMM0uDpDy9JJvgggnbLmCL+L8zr5V/YvBXT+dM8RT3ptL0hho/1JF5RvVAv5aizv8nwk
Jj3utlvmObZxxvMXTiCLN+AESXPWxSMT13DV4EPQf0FyBRmA3IhtJuUOKXmmFIGfEE+ShAcQU8vt
900Ouw2yQwrQfx/Iu67Y9bzrxh/47IsdU/6k3o1mpvUNALAgoA9bBGFAasIOVYEJn6MCMybA42L8
VJrERPm7cMJVPjm4UJGBfrqqtNPkXaDWaqVdXt4x0E00/pq89OYaSOrxsF5jL+IP70PP/i19LXEd
svhlpiZTh101XRPrmFbwSBglX2xsgwgJq8+UsrLX7flfRuLIbISRXWAli+F2wcxS3CPR7d7FXVm7
/KecpWO8xcomEfv50DcI/rJi/3Jn6le8hhpJ6KHqYSSGfx4ZaQ/ztxGfw+m3e5Faxi+PXu9+p9U7
8KU9c8BIrYDdYp6JPhdYtJccIaDD3jh/FC6vhWXz/18LEYny1hYTe1jL6a2Krp7E3H9uypMG+ZKU
dOks6afbytK2q3eaulMKwFH7qLDiwco/2z+Svk+afeJhdNl5IpWKO1Vlp7hVV5NnLYCZsjvR7a8J
7AzqDG0bWBKwZ9kl+kfr1LuOHhwDKeCw5PG+joyLoV8k/dLpF+gQY3+p+wtgCI9T2i8aglB7aRr6
R5K8zzUC1IxoSDakKM5CfYLLkKtu2xKFBaJucn6et9qkDUkcDXGxTcd6TcGQrPBEJDy31+r9ot4b
BuHXncgeGMEDtSPAE3aN2+vAml8RETEuCqQnPpTFaQSz+Za+rKZlD4jqHJGPA+xHn3tHmgiB7GlR
8JfB4EAfPeUdQ+CZo087XBT9Em2n/q/o/zX6n2j8Rpto3PlVrH453h9gSx4RQ9bMK2IX+Pmqni9H
Mou1f3FekrmiQlKYs3xV+KjEpxc2+wxAhM8DHmt8a1H/wAjyRunBYgHKau6OJewZvyxlHud0YgnY
6XGRG5rF2PBPQ1N5WdAwxxM9xByP2TdVnTaO15LVI+mlzE5z5y2mw344VQWP82tR3OVdXW3JSK5w
STdMfdrcDdWsi/odS/2abAhJRGyqsyVRdGs6u7HhkQwgnogZwBGS4Dz8n6tTUr57vTDXfBuD/x3b
74yky2xqbtkpqE4EPCLb6fFbN74l8jOvnsLwWFT3NrtxFFe2vwpxBQFNwH68MRZwHefTOEiXkEHJ
25LnMSoEgV2h7sjz1DuBij3dFXS3SIkOHbyOd/jB09zFBhSQa6WF62+iEDTue/rX8miDXHOygIsJ
AQ2Mzt/FtYJvtRZROsjv+PZSsqLM+rUBgytB++gC+EM8Jdj3HGWsIS4qU7ywprDZiLqEb4vxMdmh
Nw1OrTr965+5OGGvBbi7Abnw6IFCukRVO/qixpM/fuI+5y3MW15gcQ5aiCkZp1RkRZiPcIYHAf2z
JMPAbl9CRZlzEMF0FA00kBP//T+gx8jSg6UaN0+8N8H6XY5vEs+h6GHoj2mLeRubcI4VUbNwfKv8
yRz+dvwGioDY7XNLgZ8MIPvcMLSBOy8vJdpgg4K/Sgm4DffUu7fSI4mfnvhYRk9/S+0acCrdAwbm
XOig++r3FJTJ2mXkjKywZz410rFomTOc1oTRek6iebhRpKO27vJHJrLr4ZV+SpYoYcdygnCxo/CP
SkZSbTxgHXq6MZYZ6RbbZmCc1gTI/rszCqgqtEThN7373aOJBeJ06opSY5nOFnaQzD4OoSLiLSJg
XOMWKde5KHXFIxhrv4p5d0kHEZ4Pgf0J9Fys+LjDqD/r8PzqvHW5hWDNvw7pAbFSySLI0esTdADs
CiUqGRYzm89RREbBFlKAp6jpwUWj5T4xnZRhC8bylTcNwYKxeKo5WY3vRP2evfu/UZVQlM2BalqQ
0CMUjo64av5qVOaGq143XMoNxzVwKZJtL1L3N5usngI8Mr4Cfze3JF/xHtJHiarJv1b/o+fPoObf
SZDIwA4psrflBQTShcPigxuWDEManMbxwFgov0ITPtNwbL+XGzIjHU70aM+0ymYRgzj3OwfHoWIp
om4qwB+v2s1qYS9O3K4j0I+FrcCHWFfFaShO4eIY+ccpui7adzl96/17qlwYU4hBOPSkiicWO5V4
zesHeCEWO3XzyWIn3Ig5JrVrJFwNUEEtyd6/dfCjht999sfYoNmAeGoICRvrAjRxZmM69WubdWWD
aRklMV7s4X1C5v0FJhY0eXGu+C00Y+3wDV/lTjWNNmOxT3Vz+t9WKxhcasTgqDbmmcXcTl33goOs
oK3ylSR8GeKfjojMU24/UmBsi335gv/C1v6rA1V4LIqbiACBObZMyLlymnLoDGJJjsOIlbcdlHZo
d4Sd59j7MVAPYXyk+1aOjk1y8PM/uXRTvRliVYdnKQAgd8CVwZoYnWQQO5PmAgT5U1EfOTl9Y4IJ
/0O+YndVp4bhKluPHl03lOH8p+iyskIVQi81d+MHg2kP5MCoD8EXMhf+K7Y9OHgjLOPCDscq9j7V
/MbPwQ69ocFS3dfrbzbSSJg9JQ4vgYbzFu6P5FWSMKxAclp8T8i1KMhoWSjIODzxp0o9APL4VuPl
m63p1VqWfgBx55hKsTnxxKuoerGr3GGpKg4OFKbxrUnequoJ7iWs70MGifuoYus8R7NgnW42EP6W
Zli9s9pPTNNM0MPJdxHpWXLiQVIimDadKSLaSOjZ46xTSpFNR6KfY2aneXCLOWng7cgyq9z+qk2o
yP03vljQS6pJB8eidl3Eye6+GAjonNmonY1Vg6y0sPhxMRTTyObHYRfG+0P1hpCdWuNUl5exvBTi
BT5R0F6z9rrocUk/l0DG1Z+p/i79L0n+ANhTP211GzcXrzwpK8x/CR94QVUZ0rwzSU5nuHF2EDmC
7+JiHxZ7v9j/q1Y+gPn9L/N6Va2kHqwsSZcbddrjPagee48So5PuHwPePv62XDPgnqcLZ2SWvbh8
5z3aJbQN416Wj8a468XDGszMuLN30DuQLRbbUaaUinUtPBV8ZNDPsME5zUzdkl5TC5tECNronZ35
mTOsNxuAxT5UQtdI0A+pVqBVxlITx5Ocmt4it9EOCpEb9cSy18o+gpWKBov3tkDpokaHlKGrTG44
HMpVGNxC5ZZ493q41yX00YdXPNr+TrNjfElX0QkEG/xi5ejJR1k+Ztw57bFCeOkOueZyF1pj8dCa
owG3+CaNV1M9a9leIZqDXf01dITL7e9ySWYvqdadaYSXRLjIa0wDrpEeCO+q8XHRHvv4yI3Jz/E3
oLEl2jm7wwJK40CZjRPUjqHYpvwh8qKC0xpdFBQD8dhldm/Y5LPWoKB/tdAOiFYubb0ARy2CIyZU
fG6wUfOdENC6cOLjCFfbT87LCaHkVWl+USJtxuS1/obXCY8Bqpb0kevvccAwyOH1sZhuXXxVq3Nt
Lmh0f6T5rQwven9KNxUffGnCzpMlvJpuayCRH5vXCBtuaJesEbCUdYIMPrrD6Oo5wS83WUDoBkkk
H6HoRS0AL1f0t01LfHlORv/C8X6T0fk0w/HUADDuDMebKDIFyMfvZNt05zQ+B92MLDfpxnChD0YL
JDQaM+kYscFz0wzHLpqNulY5ej9v1GuFYw4J0d2ZfAYOp3k5jbpOXbYcnGkn8F6EJayKcrXB7iac
2GJQxYaEjlnwDKaV7jtWDr8LII13EzlSbXYJ/y4a3Dft0hHmEN0JO5hwkNFqhEOwPJSLQxKywMHR
D7a2MQ9NdQ+m2+fnsjiV5bGBJkwnNtvzcc8BVg/fiuxDbf802hcv7wLD1GsU7MrD+7tS3L3uERgP
QUM/4Enz1KRn6V9U8mEPFjvRtYsYlwHEYrI+avUhS92AdArslEPen06fn5jOR+A3zgFzgENQPbEN
qnTMA//X0Pfxct81+wagbE5ogpX+tkAExX7dbxs2/DWukt1U7APqROcpSgbPWSKs82Fzo+DtwBSR
0E0aOzpQP7TQjRA5gAc5uwLMS8mh52upvP1N0SnExyA+CqqkmEZmQh74SaE98B4cBSdjHhUtEDBs
tYhgHt6M1MJpItVHnCZqMDfCYTvlYe/1a0TGrLWr1lYT+/dfEzSWYR7G1TunhQkw22SF2Od1K07Y
oVhlYm810/AOJSuhxUEojoc1X+JjstctBHCVYABFQ+q1Uq9GeG2li+oTejkn5WliBfhu+Mfko9Ov
WXDefhXaTh/2U8HUyZjDXwSR2tELF9fg6tdHgmY/5v9p9kq0lfpZs4f6uKhm6iMjQvZK/UN95IFR
2lqB555pxs5HOx7t33zg7yxQ+3aPa2+BsWRWmOcTxl4rdjsLID2LjV8bDp0ciuwIHR14O7/amxha
QIStAkpisFWJJwr4yuBsfg+ixYJtmTpR7e5+Xyz0w6mwkvHJv6iD0UQ32exEfWFFKXva1QV5xJsn
3wLvrhh32P6F2y3giM/sT0COXe2wpuLuM6/18LoFX4vpedc37DTet1jk95HCUtkKB6tQLCGwZa4d
uMKEnTU7jGHrrPJ8Zaj0sthQhqKT0RC/P/I9A+OCKNkfCs4uF6k9Di0gk/kMMykHihHwz7DAHkwT
GRZc/f8JXtznrKwM7R56V/3O+1ShUdDb51SR0SFKfCJ0Q2y5zybduOYIlli4INKzVW2DBw5rukdr
GxcEKbV5AYUZHn8HWywMFdR/bAAFnoGkaTtWbRhGyCDMe0hABR5oeocHQUXbkfmXjVx/5ipO9CMd
I7hzcfy+mf/7agwLTb1SO4jAZjFdJ7oZlDO46xYXAb2WYFEDB4pyuPbJnoAoxCBbzc5bXOfs2jiI
O2R0TGyVuyidTcNYfSH/a8t7VTzr4S17EiBQvYP51mXOGw1qNlsoThxYp19BmnMmglq+4rpIXuEC
UOd+dG3+5NObLj+T8eGv9JrqpYvsn0eMPskJlRcd0HBvxAEuQnPTk3uUPNlEo1HGp4mW5RcSl7pl
WT6F4IjXEpfDYKu5Hfl20VmGt9fFvUSsa2Eay5nD4nOywsP0gsEELaFmquQoR/qvWzuubwv891bQ
WxSYGKBlM6tb7On9oR7Ih6nu7wV5Vwy7JYnXBg2cRZIN9ubyVMJd3m5/oTjP+K3pbWKVcIfQDEgm
0ckK3kjeNkRk7TV5u8SzDz425eEnHb9785L0H55Bhs9k/91yJk1W5xYj1HjYzMQ7HXdH+Mkmei5W
C1fYRugFNf+KkjmEd7m9QIGl/ZFzHHh+yglSbtiRvTTIAsIQuGs91WIByc3HS4b+N4oEabcCQlMQ
GXmL848x/tTNxFzWrlK7OGngYNKv9bvMzryjwMw7GwELE39Jez26+B1Zag//iuk0TKfeO2mUDwrY
Ck4L71iUx82mjq41tT7zpVMtoY5f4+FGs7RC2RTT5WQJrPSFs7nitse3kAdrlYmvmkME/8sgYXbz
L+nyXC/xvJxA5/nNXPre0vaQ7HtvtkQGvDjIIrM1wbu6L1Waw2xJYuNt0vueDShjlp5bRm/RX9Ox
TCnscD3Ex0Q5LuSjJh/z9qhEx+gRd9v57T83obxuVj5pgkFmSdBPQyeZF2kuO2yI3RsSaSYPM6Ii
3TSXN5i42t+m5Qe27/61CC5J39MBTywM/31jY0tpcKa87EW5gR/KEvU99fXBci+s5emWx9epOodI
yjkLMEd3+owNyDXaqPEpVU+JdpaGy20Zb0bzFqjHFtkN6xzpee+sdvJmo2HLR/QEOv8/j9Ky/Jah
40rP6tkqP035s1wRJDkb+Zmol19d+jWnhWh5yFm8VYe+OoSyO7QQIJwRceDWoT0FMOiPHfadnKtg
pUagNy92l5DA2cGX7oa9YEY4f80UnsC9lx+J+pYs38XwY6o/i/pT5VLOt8YSbcjp4e5iKdA2S22j
H3Npr4FJoRySZS4YFHCcrjD+t13xotUvRAZiOTnsobP48gigTAYNaf2jrdUrDfZIEa/bkbYukRoL
Kr8g3oZHAtoxlR/hBsJUj9eNFq3hhHLiZPo//l/CzEtBJtyA3fLAC2rxqojYIfOc7Mp9Tp1TdrxQ
1/jzr+ZwzyiQr0tMMSxElYPzLzQ+8uSdWNr8cJhJ9LIlZrBwTb6mf22AeD54VCzcl+lVji7QZuTo
XRO20PGo0iIsC3kjq210Hi10e+I09GHkqBfHxCpVxzihzsBlmE8QkCTM5QzAc/qRw4PNpjoGN8qa
GmzAQMWGAz8ANhGAB4Lly2Ebm2sElJLgHdiPGZIVY7yUw7egv6nCXfaTYyHpm4hwLoAvGVmKRdV6
2RxynGBI93wmoAO+M2KGG0XYors7YdmvCLjnpWjy2UhAQyNbo0KTbNpMLBQYSVnl13ZH7yB/QVCx
5Gi2L3JNzQtttf4BvOU0C+PYq8lbDzotH0y9uDW4OfF/N1ReSpCkkcgxBPBy3IzxP2NPgGbdZvsF
eJvFTunZjmyfL2Shmu6ft0p5E6u3DBSGYQoAqXurledntK6Z/MKE12OaRZxApFjCKGEFnF66vQBF
jstEuxfiTf/W8Xz6F9hLGG5IPywP1M/VYFNZX8v0nszNTM3F6E/NdBHTuzc+4/y9XnBr/xEcHxFM
d0dHtxRppjHzuF8BVPg9MNErhHMG07x9DVCgZm8x7H945ZqrDezs3ajmtO34g42WULJWOmMsxlMD
rBQ7bKO+bEt0CnibqL7KiwslKO1ZV2bjcd+c8OVJ808tu9kxh0OeTmM3XjrUfzBudLyKptTqXoqI
TtC4i9fx49fU7E1UQUs0E2Oqwl86W52NbLY6W2k0L+oYHdPl1nMtEQJ5v6/kfcbGs9pN1VtTvanG
s6IUo1kHa8zHuKaZGGtnBnzX6BmzRqzkNo1+tEKpmcuKbUBF0raz8bC3zwzQs2e7QMnqqbt64jdS
wzmexakmrMVdTRu8sikN9DXXZzjqddKV3genG0j1pBIkVEZON+ToqQDDhx5BNqWfYhIZSed+ivBM
/2zk4lmnXXX2ui1ZLBvTwfDZeHVeckaPNorwWAmJKeFHR/HCnadVi2urwvvlHVT40loIEX3Qd4Kl
E4bMdFK+RfiWiOFr+raPnn3xgG2ulbfFyr9g/wpu93b5bngfifapSX+y6dunUTA6ew1UsJMRnlLe
KnRT4Zxc+Q8YG93gZiV7hnkxOH400QqjYKLdDeWirWBUOkvFxtnT8As09TVHysH/mMbrKJ8zfm/S
AYvUR7ReflG3+MA7T1COd1hgD8VsC5D9ucEkejWYNBkMHKvuMNPvvcUu5hxc7Dxhq67nwAamHxsj
ZI9R9Adj5W7IOP4GxTomggs3P10KGw+upGJDvedi6n0R7B8PZhZKfHxJeOfEqqTnK3ZPv3j8txdI
rRkPQt0gm8xwhwe//kjEFGTGf2VShOP6ZlbS6mqeYF/mJOG7MYmt04PUGGD9OKfqpznFalbyTsFP
36oQWBzkhi51qJkqgVsQJh9PJKuUVc4KF9SpDzwHpYIRHwntGfAXbGvIaLD/ubJZQv9e2LjCGzoW
6TxTN6kSbLRBc3t1tq0EKdHRVT4I7C3pEoudKkcTxYQpki8C81BHTwTQTr8zQOprMb0q0YX+rFh1
8RSxFudMqVoNWNf/ud/noGRD8Br5G3xRL4Kf+wRurGpfpfpdPQdWEIoxF2XFGJW7x0TRMiO7B10H
oeVjwMgC35r0IGVvQJQg7lK7kJ+iP+M7HzeckzWSAGhdkni/x34pcxTUFtUhlsI9AHD8Q9lxpLdI
fNbGSZwg0JxTy1yQluPHFc9xeNOHt7x5p7Qu8d9bt9ssgAti5pLcDyp2STjV+m52clcz73w5UVJk
GRcpXLPh9PHwSE7GkjPqj3VybrXzYFy25QrpiwVguAmzr5ZWl/ibwrU++tbAQIT4Cj6X/gdggvjd
tHoEGFwIkj7bn0TsTy97Ykj9EJkrw/GWwzxzkIrCK0+5oexfdzD/QVDzETODyDTZ7s/8irLelWGt
DCcIAWRB8WRSLbzkgAlr7lCXszOcUyvOcPldImVKEzauypXnnQzvGJ8pq+Xzdc8ch3GlknSa3ejF
QV5sB/Je4zHOTxMsc4LbsxyMmZofTcScCWh6RcwJmRELJalNfFWa5gSrMe21yMotNT+BIk+L09I7
1gJ1ykdjeYBD3nRfi9YtdMcPHCO1vcbK21kOzSsbvV4/y8vrUqHs4uGPz7x+8+s3sT2OxErWHFDr
9pi2VEFQm3rIGDw116A/WiJOfWvks8/zIYBLl5rjkjK1FyTWmYnFvFnC+fjj9GYd3Sfvqq21H9nf
eclnXH4I01u8eIj1fYyvun/O10Jl+9xOHjnPI0/cS6LejOrh1W/UUVQPfeDaeerVWyGbI4VJf7PA
EpbXurlFG8G7cxalv0YgtlS9Vd5Tk980XhrzlozGmambCX34Yopu39OJKu/UgqZSrd8JNMnhDpnP
LhmF69RkBNuAShRoe8eLPF79+FI2rLyPgrB6IfT2ICwTvJ5FaXkA7GDoMlSZa53QFwn/zFlidxRd
iItNedAAv11CiTI98DakM+7wiuxsF+TXVL/05j7wb/p0ReRbXJvFa2+nsfA7T+HZx/I+b7Oock3X
hQou36nJYZBxA3vKcGHYteKoxGzl/Jl7bxrQFf8PR8vIkl9rS49hxlUWZkj7QqvaHHtFHrss0Roi
hj4DyU7fOC0vcskSUbv5SJq/Ap6EXRXustZq8Yd7K2jLBRzEfjcSkwOQxIb6dd5iY8Weuc8czlvG
AkdTu2Kh1Q6nfvXThU6xsLrWSsnRsT/UcdfM/4S0OsQ6mabIhGBEKQ/QZr69Tpwsw1arXpqeBsND
OLhpcx5wsiNa6Vw8CZiiD2V8L7vnor3rHsyFZk2NzxJfDdwzSYWU6B2WocOJLcZ9E2LdYDO/bLod
K8lR4/INBpNiH2U9mqtBQnnapYQBAdhsUZ+2sXZinhDpzkjuMGSCW53ciZh6xv0W8cs9SD138TUs
7SUQK3Q+inI022+cOt9nOyly2mJayzqEuchkeh7BnSTyXLKutQAe3T5rVrN/K1tFtqoeJuXYKPgY
T0J06iPisaeJL4Z7FctUPgm8lZXPKEIDqVYi5Mv4Xfv5KV7gSqCAHLrtRXvQ6b2EVeljR36LkmE1
U7Dl3Y+Gb0feLfrdz4Jl0GXoLx5qfns2sgwckZVwHM32GRd/RRfBgDx6qeML+2Gus7D9K6Q87S05
RdkmQDKHolfZwjI4AG96k5u99ZxJf/oUNoksSdJ106yfdFJ53dPIHx5zv8qPa2awpScdxMnUafu0
R35x4q3mVFmP1yg8ByE+AjfKtyIOqY9iRZ43xqamWBNCWEAKe249Skb7X8i4cyvkm1fd9Gil0Naz
uHbZddTmv/MYod3D9101tP3E84cMXp25jh2455T7gLM62KKtvvmpeMl6To8ygdmHkimowD3Q5BC6
fGaHnL/YGBqY8SYMHz10YoLwwY8WghQCdvfhrX5ajKjSCWwn2C25d8OKaky75zAgrkD9gpu6FiEC
vOVDoMbhGu39dRAfRYIlr96kdi/y4Srzb4yrtVnAi5mfOvEbTxKmm+GMj/jtST6yvXusac2eXfSP
N33R8Vxy8uK+xZyFg56zMWPmKZFmiDEM4bC48RmonbEf0hMuLazlGJey9MNrHlBtl/mhk87YlGRp
15MhqOZ+hn0u0hCK5TjH6r+OuePhRb8vtjH5BpjBwfwVXKg7WOwL9G5K1zctfXM4forbk78vYDEv
Wy+5Z7kqhrPzE7UHWOXqg4c9QGOKRngajtbB0RrcJ+IVmYurMja91GIe5t709W0mgVrd1xzSBLbz
D70+NlwRM6c+28J9h64bi4K5CNd8ODyE68rNN+J14dZ7etUkjoQMGBxPF6aEbaEwPQyIHbCGP3lO
Ou7RLb4bLlk4sO3W+Znae9VewGaD2eK0jhYLhPscKzAd6U2knnAji6dn7hjJdVmdBlqt9n6+QAIy
+cbVRUH85kiGN6s8SuFh6FzgAnazUhnMDLsMXMNwJdyA8SlKzn5/5kgnOr7vBiaP0vfIX81SAlwP
4d3npXbjoE8EfdFdftaTAkYbaKVFwuzaL+7y+PSy96r5rLVPKf0S3pr8ushd5FH1JN8JN1YFJa6v
RBXrVeKLbGUw0Sf+ISZP948YGm3FEkc8Uz4ZYMZM4wABoK6s3zgY9fXEgLLdAsdPY08rcrZa/yjj
R1vd/en22zCfimfcJuIhVdwkNVmzLE1/jtNCOyclXayIXYELnfE2JOvA20wz00NnzS4cSo8UF83o
a4K7iGf6zySdjJpkKuOhVdMcO+OxSSOCJvp/TJ3XbuNY122fiAAzqVsqUlSWlXxDyHaVmHN++n9Q
rq/PAdyN6i5bkCly77XXmnPM8DUWUXilyfjilqXRzGtq7yNWWs7Nn9+Bfga32EY6gOsKBSLWa+ww
nNL4gdEszlNGOwJWpkWCrXKKS6QsWzwW4RToCpXwd4M8h/viiyGYOXO5H3jg30auQB1fEhMEcIdN
u223d1LL2cQUjD2641cj9lB+bU1YFSPz8BWf0/jcM1r2T71ylKSD/EYhe4RbGqeiOkbJQoinnbn9
UueMBRv5FA4fiNKiGXPYvNlPtL2rH1T9kHejctltj0z/vJ/e+/HELzF5hkubLCrlPSJseqBXU1wK
9TYkt/I0jgWLuUgKxLcByqxd/GZ0xQwG5z6y7reKT9G3qOTFcBTJIpH39k2w19S9ls0rCSTPmEpM
6ibn4WI89S/aekzs7YR7/yCIrMlvg09MxU5p4BDNPdDFGgG/0OiYg/GwbiUYQuWOA7N4wNOs7CoH
vzHRUIp0UbB8NvOkZ+h2ZLLo+w6t+lo5HGg//uDO+9X148PHDcInjJdf6UCUBQzYcLeb5y69aoDg
a/VbNZu9CZdqsDsSfZLSn3rYIX3ZMvreaRHjVJjJJ3RPxUsaP5X+y2rlHNe591PK5zA+iZn3XUYZ
RjiJzObXIrkVZnataTQgR4nYlfEIShysS4nD317x9/wOWkpv7rVqTQj6fGPYjXnIMjmiVQYLCLRr
ShQY22QAtlLitNtc+9A8mpH4V7czn/16a6ryvEbfU4gLcsZmwq6Jtrg0o69A+9TCu9dcYVTK0txQ
lwP7o/GhySyj2zA5nVRiAUk/ZOjxJlpWcEFSydEpXjzDYubPzKoQ6eVwOnZXPu5ujegXW/BLS9OO
NRWGJ50UDsD9a9rjP6cBPs6Cfn0RKXhqY9N1m0nhUGZUB4gjnrpV4w21HQYlhLji+oAzzUOCTCeQ
UMm6nEYE9vq7Tpz2Y5RqvS2MR8jITOSetnxyAQVHp9TvNobrMJJ/BeNIXiWWBxVk6U65liVh9zDC
SDs0LUGao7nMKGxmE8CLyHdeKfx+QrYxsV7QQRjUaPpB5wA2wrHGf+J7qt6ychpz8jn1VMGVdZp4
D5Gf45FQR1MCiZHUdYmNqtrTwMxbsX6gJaVrh5peRwLDIceMFzjRt1QyTFxVGuIYu/Gs5jAY+3Q4
4mM31Eut3+LuwVNThNM+e4adhdRcCvaCivBnH/EH1NkU3VzPZMpUjTYZwYDerPEeoXoLJ1czvZDf
l/tXS8U4vhOgT2IvllckmAc3/b1i4UBkeQHLBl6OsTkW83rxa6Qd1g3Ru05I402wkSpNLlo6Z81C
a7wKy3Eoh2ExBPPwEZuXuLv1dyyD7Q1bKagfFOAN8WHphlR63YrSP6H6J5Vn7Qyl4+vZNc+BQApL
WzK8BOwlfwvN5TW5JM9xmhGMf8Td1+VXeYKR59LTkCs+8uGM6Geui4dJBh54X4j7ASHCOojX6gTf
mJ1EpMuuohg82DKZwxbdSRko3d0gEfDzKYM3+urjT0AxHssV0VRZ/dUYDgSZOv50YRf9bWJ2K7tn
TlKtKLsVGvb+SutW6SIW8WVuzGYX6buXzvH5QC5rhV9JPTf5JcsvKy+/aNkl+BPA64iQOY9ZrjLR
owQfI95l2rHMGaiC8ersFpnXsFaNtVg5beX4tCdmZIRWrS2rdsLojDtzXbR21o59WpNGOfqbBNqt
3dIln//Xvqc67lVYGkuD9pG4ULtTqB9J41GHB61qFIsENpQMZzd0ODlmvZMA6Hmr2xJXwzVoPsjz
ofIQsLr8+F5rUVDImjHNFMFOFNZHOZAsEadMbzjB9MXJpB+IZ1J+qI5UUzoKgj6tscINr6n3v3GR
DpZiFgqPUn1SGcTSl4/IQFcspfzkSEMCp5AuyA119AZBxxga2qt2Tzrz71iAfjR5q1kCFLZbS3yh
0q6c38RbnTlf/603fziyFDw56LyVc8MBVH4aPHloh0FHlYLzUrVvSljXrgkb+t/HyOmpR21Oms58
nLzoH6wW7iIKqnmToeQBIKHjknOg9/qvtTAt3ZOmj8HghrIVfzi8v6MV0+bo+wcU5UznsTSiH5c5
ufHeBStgJQ9LpjlTXz1LxRn2Rp2cVBMqaEcRgepixlbZxcciPuoMS8UTchvk39GszBetAk/wn83J
9VYTdSW/CH8U3hP8thsn+BGqDeViyJf4kmbjDsxAH5HOS3ZE4v6kUU6DYJywEZMWeUrzvEaX3Ngs
OlCg6kMeHCanSitmGbwLDGw5mFGmGAZ4bp8k9FFYuFFfDUHxH14A5auZq1o0bjJl0SwLulixmC4S
pkgtQvh0MbzCJYrHgMMfQhm6fmyfaatPzXTrvlPHabSZGBegnUK7lJmdYH+uLA/+tcaM0MgJ6PEw
0HpTI0EOcze7O6yGqmTE+sWSCatrTHcE+KXT7PEO5mYSbA+g4ehx4viDtendjPSWA5Sd/BTgrnvc
ZkjMY+vb+8KgEnZ3z5Ms9p58RHSCP9q9pI1OtWdMqe2QB7QGtLOpBN526G2jwX9u0yQsAneEXipv
w4iaHb2MEMz7b+IZ2EyjPHXTcpahv9VpZEn/elmVtAx78reBtEXnpNrAdCtNu8VuNy7FEBE/8RNs
FHRD2knvzkAAweJ0Z/44/BXDz45QXNnKrqmMjWYDuql+M9DgU/X3jf46SeE5kj+05tKTzLEJnp57
Lq7togSpA8jhzXLYMRXu6A+jAWcFnrx5eAQYquBrzBeMkEOABAmzN0OvT3w2txNm/v+8x830m0od
FzF+R/RTJLoTxDpsW+mPhupktM5AG3UXfePE/mdisu0++DYqWrBwqBuX3xisxs+fmHpSnB9Sv626
PYMYJvCWRmg59Za8M3+6GuibRUtdMxbQSJBZIu4o4/3ILbWwr9pFgAhslMLqdKb6MeW74VjoHqLq
FNrKFmezKRxbdNu2SX79BhqvRKob6xB4oCMkJmB0/kXKrll4i+3xYiKZwTADOBfS6EoFGalxoyNi
QFRwy1OGBGNOHWZjusdZtPawjP6LJeTeCEeMZ/IOWETu4EPS2sM+EkcSUfzaJfIWSuNJnhBdNGYt
itVKnpFnCS6r7xfqNx1lGEGP14c3ds0cohvLjlBSR+wcj5UUk6ywfv1Qa9bTDNMvKkbl7MYnLzy6
WFv/xQE32fLFgHIUwLDXTjh29zuTu3gyskayya6b/hJviYdciMACOXFQsBozaHzSYHtPnQd9xZ2K
+Aptu7t9AScEuTGsTPZq5cp0Wwhv7neATP+tsR1kJF+kha91Ye0pzNnWkwjNIkZN2x/tmqu2WrG5
IhowSYVDbb+WSQmyEKwG2y7Gfze2pKRol5I19xEz0Rau2XJ4N6UyGDSrSXhQm0PICgiV7px218i9
Movu0JxP1S/G9DDBqYjbR+k+hHaa8NALMMQeEXHecsSzCJOYj2QXyYtEZsuaJyijARVME9qeowJl
0VKbhWfStRPU4PU+Dvbu7uxSxpLZPCbFbV4xgoNN2m9o0BjNuJ3OpnW6inTMsaym4TQnSmaY0eKc
TdJTW579fe4/hOYhDPfWe+iEO+2MwAr3vTNVw33W7KtLGe5lbd+Eh7w5FOY8jrdCszW1rRrx9j4Q
R+iMvU/86Kvf8G+GI9HRwK+tLZGZcqiOs5XG4PBizg4qPR9haeDrekMGcKTqM4wQ2S26GbQQwf20
3hWVMrUvlAkERxkuzv4R8wGujN3LaoaTZhyFKX2dAw3phU7ta+kq/snRNh23x16lK760Gbay/he3
vuZavyxRwgozO3U4jO/55DoeD17qeRHMMuXih1cLrZcbON2XGhwklSiimTujNzkXEIeOLO9r1I1m
RsGdnhB3Rv3Gw+XpOgJT1hOgR/U2yW/ujBfW/WuAsCs/67M/vwfuJNx2EwczFosRRkBAZ6/sCKAk
9C9Ceu0gkEGx0cxdOVONEf5bz0CKFPdcHsk8DIAKcTshraOxEjVF/T0rZIRLD/Qqo01po6VOZjhk
2vbybJpYvfmVCs9eeKr+c5gnws57qgBqC/xLK9EYFwgGEQAmePZ/ARMZFDFxBRyMfFzgYLBZM8mu
m2UFfUpnLV68xEUOF42gIFo+2PfsyyV2bTgSPpxtmlEz8sSLUWm0TPxVMVL/7XSfQqSihbgoll12
yrQznVsjvxDUVe/kYE+Iu6Zi4J4hrPHrHU/fskTbHOzrW1d8JsUnIopXfmtapDXnxJg3/s6cCjNa
unLpqC5Ckyl9czmYjuE+qLUbmvUrQVi6bKWQxIyFU6CQ6pY5zV3Yiw5Z95Sbk9caPUaKh4lQac4s
DKrx1/aEmWxQ2PHZJ6dX87cJlhwL3OI+kR5V81Sap7iw9GTPoK3prVC2xo8HphHgpPZerdXm3NUX
iHlwf27aFqtAFyD6X6k4LOc0gzog6S3zd4eUYRYmwstBMPxmKROA64Nu3jC4ruaGexO7m6bf3fRR
kmOSsihsowkwmBl7JOwQBtFsudFT32McKKs1543+jq5XeW3ZCDbesIfGlLr/AI+E2TLNgsbk/4SH
Fw5rzOjKWpzYBlNQ4+SWx/J1QLuDcmOYAuj1mlNZHl/yoWXJl1aFhE3OAsX5mk6FaOXSkodEZs7g
OyQLIuShqJfYyGjmWnVmq1RZi8hf+2jZEdpWAOAAEm6KC/kblt+s64+eoPH9IPzLQK0HxxyLsLVb
I2RCNZ3vTG/mk/yMzEjdDHPOOBnBvi9LHuNN7mp/KzD7x2dXP/UBOtejMtUyR4rX5U/NDGtstq40
fwXyXevsajni7tDqflLyg+AjAIZNlroBDrO8fglrtsToKvsXLx/3Fi4l8b5J6iRP8K2aOyeqGKzM
X/pZDBP5sEIUZwZ0y3U4QhRHoeKEmTL+VTJnMMOKW1/YNvNAecgLhgA80O7Nx5Y9sRgy9ovWfdbm
Vyg8a2Fkd0fqw6zvSXmF4N2Oiq4QRZe5FcCZD8vWPerVWSku4cwkpQhRAKeedymBYwMAan8wITSM
9uQIaetBx2moH/OwmyIbZ3otTKbEG9LQ3qnKwcMau5F24A672Mnm6kcejCRlKhgYbQhE6dh1dGAB
LoBYBCWatmicxyKQWoxNduz7DDYXCWGeUl+6qfbJxgyOfnAPuXcSUMV8IDgP+WN4bnOCCNMfUf3p
F8w+BfCqxUrYWsSAZ2SeEdYDPuzYTdG+sYWXyMqW/Kyy1M/g4PRzFy8BtJDAO35Q+ggCwigNXxEV
HRDPNzYO+BL/hUqVNhW1Ht+t618VOF+MEfBi6ucIvwYkxjAakvObA+Y9/XTPU4FmkAGsQUFAKLi4
Su2UudyEk/jAmWxu7hXxmN+rUJr30jVNyCoZYXTUEqFd3sHReeBAg1snPTDP8luxkFJ/MtRl0MK9
0Ueog4FHKRDCicqK/upYTq4HwJQgFgBIE4VM/sWbGQvEhd8YRcH7cmAaUefQx/4C2ETKAqy5hEr/
nlHDg711647qmZsttW6huyaN8g2TlsoT7HmzvYEkSuQHZXXcoMfkunrPcDzZgH2b68Knv/E+EoFc
dGfonB5giW4N2s+rtMiIGz5zblXjDhgAM19okxCXAC15LSobE8oVD3eu3QOiy19E+ynu2kCpIMwL
0Kq6I6/VwiJoiyfE4Fi1MoyVwFU1V4G5SsxVhlz/5OAWhOVSzwuoQfs6RlyyTP+SiSpzGmLS1u27
CXQcHIvPX4ce4T5EK0lXAvFeTwyEfI2BQyChw5XCvoXf825+Gu+koKA79xMYDEulpPK2qtl/kRgx
5MkP//nahQXDYrLWiDMieIUfLv7xHX6xMv8k9RxYe2K0blJ386p7Vt1TixHyRlxLZBTSOBm5EVM5
RsSuO0qw6VkyyjlJswXOMOMygYQHeUL+yOWPJLi0f0H+11ONT7QYlf3mCL8hVxX1wIIkoXK0FXf3
DOYNj4t6ktcuczjmW1ZFZQxRHSNYuFZY0rk1KgyDVOq8IeOecQYgE/cCRSPeBZMvCXDz0+B0u5GB
Yo+gnBUOWNebup/4GHvpyHUnQCu+kn8ky/D/TpPa0ji+91MF9CLxQYgf+BK3eFrjK95Xv72o/Xw0
XRKUSwohVzajm0SdwKvz0kysw5UHbpjiww7kWZksC28mIg89JXb4zHjI2qfgjnGF3F0Nu0n2MI17
fw3Ko0ZwIyULZsFd8tqV/hbqh0/Mp7qOkbzLq6/6FBoLnXDfWQFJ19iLFxnsbLQKmTujF11FCABy
ZtT2S7L7a3md9AvcD8lyML9e9Reucd7JtAU7P3z+OoR6maPzZoin6U6DdlF8dMNZCE7STIlJL9qo
08IG11O8HKNeGxM7RlMZ2ZK7LJXlnuiWn87u52r9pdCnw2ojEl1AEsJW9on1cjB2RRy0k3UAX+dz
ocAp1W31Aokks5qPuyj+y3Ayhl3vnnvlw6innfBUgLuqj9y76wlakXUf8zmvCEiZrLx6lWZYy1ZR
Pto1qnan6HsvObbZqdwaX0r0ES2YppLRM2802pGjO6bona2+roqt7G0FtkZkwc2pK0EPHoaN8HK8
EUC1UXMH6qFB3N0qP8JZCUdnCI6aQNtUyEuadVfgvyFtzwG6og1Os293kwVAewJIiFm1yZWQJqt+
96k3wDUcydsIxlbV4ZkcOs2uAIdmp/ZPPu0gOheXQbkU3XUQrY+JaCmO20NWcNoQ/ynjXTywTio7
oew07iwjJVgabRk0hLFl4MigCYWoTmSQJlov1bJtUdvB70hMkmR2WCrynjY9wYDWC7e1g7Mj/lP5
C1dyICHA768cdIZa6fQBXaFZNHn4w522fiFdYNAidOYExJg5Hev0Ll8WJSNiRz20Ekds2+dg5K6w
wgrKcjgF5W5i7LK5bP/OtnCiQCPve9zeU2NL+5PxHmBjPYaZjZZitxGe9JNf7EewrtDdG0uDXvGG
dgGn+QR5WrPyXysaIYKtxbbMYTe5oLw0NwPzewNFVHXA+mFMGSp0iIPNa9wz7yDKdxpeLFSd3sOL
8fVY6ZQWe8TQrRmNib/tLLR7vPbrtRKrmaJuA6rFmlO1sodTCoNUY7KMhoKyl0Qikg0JoGgdSsnA
jjeQN0FfQw0PnhSyWfj/ugbF1SWXCm2AFSM8vQzYTZ6y95TYLfxnTbxRO0uiUaTeRGsYmEO0lqY0
BYWtTMDG7qF6M/WbVo/LmpY6rbCWUofGmbwUxhC/dVuPp2yKttCesK9Wozi/GCyV2oLER/aTDTxR
IPsDF/u3OKCGAJnHyUVpaDdfm7l77iY7abILqXCHPedNHAWjvqr5+7vBN2zlE42ek7akYURtJrtb
E0oJ3fnCnJoyFsuxCIjLlWusgh0DsAulOVkCUP8UY3ooF266rZLDpOf+R9VAZ2diFXBYM6Ia63nG
hQVSl6+WgnsnMwLWXA3ylc6XNIfwy3EVspky6xjRvxaID4Ed4qxtS22Wg6P0bpgsJoTxahbu4gwK
SiKpI+Y0JF5gikQRiqG0JIyDjhTOnaq3obAykGWyOoLpCNwDdK8uKDUMIPc/cvI3tfxdm/0MoNmQ
2q0BmAzwWzb58BkrD/9E7xYSqjgStHIIaqXdYjUQ7TxkhUskGF8HERuGsGuFnTaxe8nOJqtWWu0X
0iY5lNDbXLuMEHCtlM0wIywW51iFyR0eHwipORRDcVVjrtAtsCCRdEjzQy/uSegSdtVrV5VbVttF
xekBR0MEgHHc1iY0C6N1xFkPj8OpqO/dcFtk2lziCBtusABWfL2cSU3cND9iZwefrJrMGvjrcS3n
tfd+f+mIt0vPhnwIHUW2/GTGwvqS9j4eDsdffTb6SdFPTWPlwjlOzlpwqr3jvtn4+oJfmjUZRpJR
HOtnKpwD46QEp0gGNfSJSXHb1KNdz+e3rwA02cFkNVTgmpbCSCLKRp5X/3wVnKb2JmoNloIPFlSA
EaechFeOiMthhoBLlcewOMZ/U/+d1YUoP+VwYRPtWwOy1S0TrIs9mHbmzZNxW6W0ipDsAxvldN2O
PAx5PYSfr/a5uI7lRghQb6v1u44MhGsc3tq/GRYxNtE1NQ8IHtEOd5QbfL/hPcWWSOExN7hVjubr
OMzQ+hJ8mO1kxkPC9pMb411kZDaBlgW5Td8hTqFdoX+b2Y+gf8flt1h/yUyRzHunXRsGnBA5yPti
xNJxOODuJYppzIJvCEulnVxbUb8DSFHOpX5XeafuPninvjrB7tPpE9t9flXza9hdXuqH/jcDdG5V
bNCWAjFpgPdkqcqHL5z7YapK25e/VRbKdyocWsKGppO9Gc/HspO1630vk7hYi3ZW2hXUj5J7GS8k
lYbMukGcjJV153b0vlqTYkWFpABC4okXx4sdR7B2xnswJqmINWDJyIIIxiDbi+5Oh9UFt3Lcasun
GN0k9do+y3yXlR9DDH7mI21PgnzI5B27IzOYtAc8sVZqJxA3hsM0U+SBZ3NsD2RaxcdhcuzTacKx
Y1NONv78q9P3/ah/Fdv5YE2+VABMHngc62XcNOHRAAYUv7MOIM6foB1xa4zmAkb7hwTTCFMIfx8G
O7keOeMi6pyA7MHZ4UTQInJzqT+J6iH6MqH4dyRyrM0D/HFMBh0Cr/DeGB/uhnVUvbV8Ta6BfMGY
0Fw98yPrT0SapTQf6/lwohd8bMu96i9RQstvRDb0zYp1aiokK8bl6KXRpwdMldAmEMq9oXs3EKZS
L9gITcGw5I/4Tzd5jBbxYNpEd6bzCBV8tNbsJesJjRdvjSj99Uk7DQMBRvYQ33Rqjzbs4KChhoPt
dTFqJxI3JbviNtd3YXRww4PBWbg5UFCz2gpL1V8FZJQC+ukIdMVm6+BxxbsO5NNftR1HUjvvwA/h
6dQ9InHWwCYW5ZUHwxc/g/gzyx/DjIUEZqB6rRoWd3b/Yz8Pk7OPo6k8DvmeOqrRNpPB8QsCbZj+
QwPg3LhW8nUHiNGqsM2uFrmlcwdnYCWv4lPtZt1H8GjjdVPZyL/yeCWjFNl33SH2z53wkVS3JnhE
wkPPwLWr/o/S/YBdRzMhLwhI7Ndg2PHXZtk6ytZBtqZ9yWSrYDBuqfklDa+/gzHvHPD/pulxgtRx
AGjoqAzHZEcTHIWhIGgrd9aUUx9gW//tB9+F9skIzFSQvkGQJPGkGad/jOqAGeAN0ZiaG3NZ3+DX
rdTPfy70DNqitm7QDhTx1CimsUJi6L1wcvc0BEel+kP0XVPuVHkX07nnNN0+Epq0zWSGhwPsWeh9
x9CgZdscMeZv4j506/4nMEZYKyIHCBl1O86mSvIhGKex74VjENeJCTxgZOgSGOrSjmESxA6N/gWm
Ox8QaryXlZNwcT/8dIERwofrj+9zHN1H3HQoB3EIgB0Rf0DIVuijk37GZkoHBI9AgibXu5CrFGdE
Sc1p08F4D/q5lblk2owhGBhvaRh5r62vfdO4SP6SQIY1VTvq5xeeQ/m6EZk+0rlKsLA4CKPQX5Hd
psDVAQvFK+F4RVijvueB9HExpxACzaF+iRtQKVgAJItorRo1INpGsL1U99l06PFiXLFFIIACNEvP
YOSNgHcDak5o0szIHUUlKwcvRDnZ5sl+js8hBUT6gUHCz7ZEClqUIxotWvDXS347FbIf+t+xz7Fm
8lJ+g6ImUIcltPzzEh0mShFkNyww3R6NF+8tJI3XMM9ZQ2d3W3unlHD7KZh01ugFIUOpd3Jrq/hL
MlStzklOoRfCUQJubPr+hcuZiTsOEuWSOTIjSOof3ovsXcjd6Masn9a4UOnQwfLBlrhiy5oDEu0o
Ct8nhHId6cbXSXs1J9dMW+bNIx/uWX5rfcBm1DGjeQnBWnADPRyjGqOLAqs8HWOFR9k/hA8uVgyz
Lv3w5Su5REjS+MVxsfI5ZXQJmOChy6/ZSrmuSElpRtGUJcwP29xBkI7MTbxZugGBSo1FIB1TT7pY
DNEyujx2WSNZmQ4F0q5thHV7FJacsK4HbzQf0XrdSk5ObcKCfJxUB0XZt8ouRy2WEBU5zDjx6ZLN
ea+MV+p8iBn6QcKzqpI75RC40F3PkjsiE8PPj4ScnMnRMI+SeUxpxP1RUVN5P370peafdX8X6quU
ndsHE18sP8B/w2jaIfCMHQIHU/JxEap1YzQDsTT5nQ4f4Y0z/op7ANm+scDmg2AMMsd4cEm30JRp
m5Ud4Ikx4SF4pxgQ5RCTmk68A+mEVsJ1q5Zjd6pYRRbZM7lhE7SkYLdpkQbdY/mBT282fA/fxgd9
dwmwLBatbh7dEx2ymg2RarIlfZfY3VY69tNsJho7Iz220WzgG+iZGbZWrglUt1CTq1s8mhBnSwZb
27ZFU+NU5IlhBHMJ9RuN0fSTJCQ85pJU5QkxfoBCbRl0W7VGx16BWJtSTnkuFotDmR3aDEj9mqyX
Ldt9SzfsTWQyOJ4sKJz4gH0sX6vXrqaBxvMK8KKDgz76BprXHAfmnFFVfBCDs+ZdfCCFwWf3egqT
p6d/51eKjOZbYXzunYBzWeqRyGjSWkH8MAHaDD4tcODPdkfq3nf9Bs4RW64jFaNv8w/uQGEimTb1
sUGq4kkwx7qmK0mep2RZSW+moBjRLpicaesY+9kvnm5g0pYE1x7jUYAwWa92IULmXdHQKCF0z/oV
8qLyVekdYy0VF0m4qLoxKLhneRvR8CsSY5PCVpckU7/kh+c9C1o5O3XXqQcRdhu6OHCYEHh2Db4r
ZMM0wMO1CKsIawy2u6OwkowlHs/qG0CIfJS3KpS1AijLpvqOo7/B0m+uWv2hWEK8MdV11ziEyYoE
EfX7bDiQrcyBaXcNJhZBdXgwbdU/0rVAJO9jabCC9DJMTpD88MYbxVqarCGd4cLnvUPgynuLXsCC
NHdC5+VenLVrdUuD0b3UuWJxv2ln8qUx0gN7VQk8esPCYI8BCwMNfE9AG/E59CzO23Le+ZfKZAB4
i4XbXT8C6KCHh72WGn07UxB7kjCgHDThCCkwFzYNEt6e0IsDpFj5qmLN0u+9/EC0tCQeOFCmgMbS
v346AtrC6hRH5/avo6XMdbfFNwwxZEpkqlNDQ57NiceAQlsAItRoi89FejXtuZqpy7urz6KNE5hL
Efa9BbSiXfuKXbgrPK7o9wkhCVWQAeX6V+xUvUjsOhavOXfdRNrQdp3m/fj41Rw4XzOfdbC4dwIL
wLKf6qSQ2wGtRAZS3/WaD1GBjH6kogcmepRyO9gQvsuV2YPo+/2UcfLqn+ZnbGWzgd+vPHEn4Out
EweJrtE6PQ3EboDxcpS8U8PmAe10fP5cgeLtYGaHQNiXIvrXPVVkdFGGcxKeJPkQIF/duDqSmwW5
zVBdJAwoG1ph/5GPg+pslOco+vCPonst3SvwMR5ONtwNMZlwDEZL9i++O8QJXY74bq11qhl7qX/R
zEtAoLpyBZ4YRrdXcQWe2GzK/EBce9TPUvDUnHjROS6Kd8w4l1vZ+ymi+J3Y7xVwRQRYj7xBo7B1
hqYlj4ENjZpTRMZd8q/vmMcErxPk88LOJWzzHfOHfq+7B2PvforuAfRopJ1oIcOjBg3DuGXlPzV5
lDRL+VbLyf4ii2ibkG5cbBtCue5mdCON+68HPEc6CHedvuGZM538um/d1/1VXl88oQsVj8hIKmw4
OmqnqjubE0R6H34y5+CJ7qG7CUQRYDjY5N5WUTaptYjKlRB+JtFnqTykjPkmlPD1UMOk5iGzgwoi
jc2ht4OasIge2CjGjOfiC6AebWT3E+GoXl+cGBiEOQXlx+3LExWlezdxOHDpQPeov8St4G7RPlt1
eIbAzuOlyVewq5xYB1ZjeV0RVckogT44HSgcTevCjqYZDlpiLiQUDCczOOqIN9VD7e1xoBvmVkKX
Y+60/qC8Tn14Zu0O7AQsB83waBoZIDhuHqkC3IrlOLnQ9skGw+Ce/jf9fEar0qP822nfg/JnK5zV
cG0y4qWnOL4bDsS8m7sQTX8bJl2NE+QnzH8S47uvv/p5lD+U4Vb2F+KbSqt8um/2ez8X9FP04wTZ
h59dg+7WMC9as/u0f+kCADQMRPpjh6A4ZpOl51oN9NTXkeZLe6X4OIThmZ8MsyvgxBSV50HzTiVP
YbJsZt2+ivdONutVJ0OM745PJntf+97+2E/Uo0lSdjASGQFiNkioAvu338PMgX4PSXXtMYPQNrIA
T556EinBGNz0ZMpPODtpViutHVZG5F3mEiQqtER13FGZH7Af8oLd/3fTk09JHi9NM/Yjc+UdCoZM
mMnkk9udmodMotrM+BiD+jAzYIRbI9k2Fn69mHiOSUJ5DETwvYprjZPTJDhIr5Npngf/0pDOEt5S
4RZUd3GaTJZMGUooItOuusev+6S/1SDi7VCydfqG5higZUYrX1lOmhEFNdDCSK/NjCbT3b0M3J8Y
InI7jv+46Aw+K6ixyYH+BPRDdcFuAG41GG2AkX+JSDSdGYUEDncBG1YVHw2FvQJrkkC5DesmFqIX
yUUsCzOUF0zajwGLrhNifEazKU8nxboOznwXl7DhXEK3sljFNBsCOgP2NmZ1YUmUjxXY4LXH+Gj1
a86rAeaNPGUUe7MKU3q1wdnPVsSOHLA7Hflw8/cO61HGShhi1i96R92YQaDc2X0hPZzhnLaTs/KN
M1XaCIxxMQ1DD3rXUf0aerlQzFn3HXSY1XaI925IM2yjJgTW7FM0/Pmx85BknHpwyPTkx/v/F45P
E5FnMXtzqybWZyLsFdoj8x5f+EnozlE/2i4InPv7WyJ5PlnZiysvr5zZ2WWTavIguwew6gIBUtfi
3gYrgy4RSmvKoAXertG4wP1ms1NhZ6BywJ4JkjR/I0nNfj/cjbMRLu4c7kGd/+/tNu+320Znozur
a+E8qD9l+kdN//jZH6Yh5Aqo08pctdd2rgWXWvkQlY+i+IBsO02f5lZhdXivk2B1A8Zz2wqwzm0o
780bnv5SHkX2GLJHRtDaa0k4Rr3RDUfqHTlzqN5Vhk+RTfUODhxVohV88ITRiKIL1b87qhRsLU0l
c9VthH3o7oSUandHWyk4xDRZRYKNdtFrl8pbRd1EDxXQnQd7nelWmC1Nhf4S7pdRGZ9ldtnZKdOc
TbZ4xYcKOYB2zvuPMLr6wjVK7rl2Y49Xnmr6rNNnMnm4yRTQPzlteboIymkfzJVwzFeC3CkePia3
9hLTRZmzHJtTMZ6/9LFip0Pp7xrv6R0aWu8pdkmH2ljpHBPMPam84UVfC8GGOZ2V1cuBWHOgximI
een+ixd5nYb7RB0HsIlyLfOrwmajXOvrNurJUL5B2g+Mb0rse+E/vfgzN++sn6DK4luufdT/x9Wb
LTeKhtu2T0QEfXMLklCDJNRZlm8I25kp+r4RPP0Z2LXW2XtHZFRVVJWdaQT8XzPnmMM5avzhnOz+
Sw6p+dRW/5scAqs4WZaIXAy/zU65dZKRqBXn6HmBf4rDy/R4tvbnFbpnnhwYyTwd/GFhJGefYvsV
tF+98ClFnxVeZ4MAk91Q7sIeZ+D2d6DNXGZlEDEL4/JcemRhc0W2HAQ8CBxLhuKI01EHNFaSkXpo
xUNWHWDmF9F+WrC/Yy7+apljI1B368ENJpft3binYiEH3lHehSNXkoNNEbaFTn7mInBl2j2y7hyJ
e2PJy8bcJ19hdjaJEfL0aleSLIX2Mj/Gk683Z0uFD8um7ty/LpiBcdStTEKJqcbA6MYeXHbjSMeV
8v7SM5/TIcPTkLkiQZ8EVk3r0FiXJDwzn02Qs+JacrAfkgKCKIYjY4StvW4X9aJ9b+l/UVEwDWEo
bTrwfX9TEH7Bc6NDhpN4iiRsUz5fxjOcoq0wNnu+gro13fDKJi1H9vb1gpqWMpvvRooLC/ci3vRU
S4Rj0vQcWbNr1lGAXFPYuZcScbvQP/LhLrshSHTeMCd+6vB1MSAexAj4bjWWCNtcMloqFoi5so7Q
SALyIJkued9WIFq9eLhoxo1idsCJ15x7wmGT9bNy+B5hdW1mpfEpjs51dC46PDlnwOVCfaKUenns
h5m4RQ609tzvzIVOEGbxH689JC1HXHYI3aAtxivyazpkTQEPlou9Kwfq6FRO76ec2Kk7c+DRNM6o
PAZVG9CD1ewSYyzBIHC8iNnF0M9tfE5CruLRZM/S7D+SM2N54H0i+xLhYFYHqdnLJhNk8PJHjZHA
uK6wg9tp9kH0wQAleLwlxaWAbvk8iqafLQvTj6pznF3H+haPb7p2H7R7TYojcoP3YHpnbdgxRmkc
E0MnfzXfWumWVhezO0GPeSDVthwB84RyfCr4ATydzchMADOyHZwDdLQEFL3JPvp/OLbhV+Qwv2EW
WWytH7SMcRDVhXU2fX4/BwGYSXAm8oJta2yVacEMkgDK57AsZBCNDtTeD/bCmUzi8X9rWrjh/5uk
WT3XZjRHxYjKQTlfRYGyz0ZKOfD+vuT1JZzOan+a2hlpn7PnvPfyuhAYQbsyrdgiv8uoRpMTM6IK
eafS+pmTSs5ffCDj98t+EUw+k1wZfiok39ygz0tk/S4wK29UuLgzwRPQYV5RhOIVRX+60PHprBpp
AyjxQjlFyQ+V8dItM/mqmIBY32rlTU/uGnzL9J4GN3PLR1zZrFKosDsv9YUGhND8wpmeuzxa8I5h
FqySVITeZaerc/JLEniasR90khh8EnSyU9IfsSWK50kE5nJp1ItQXxR++IXS8MdFS71lVQ6nclI2
IQaZYJ04f39xOYAnrYqVv2PSIf+Qxl4cpSSBy48ZW5uvUY/ptNP237A9jLqnDB6T118Ju0CfPu17
h9HY/0rk0Mcx85omBIxzUC3UnEdkeuFC/gFmvvStVfxfsHdryTzKlC4N89bixGgTHh3b07EBkbTV
tFkoB0O4Z5pK/YJOsb8Z1MmcFsm9UVA9+2CWJnKaif0R/1vYkomGBqF45MqD/yJMx6R7t9K7Vr9p
6jWYLsG0qvytaaNcrRru1PVUORbGnKXbfU9s6j9ERIu48/p1MWAYtFPVJWOQ0Soz6JjAsBs7WPVC
cidAj0T2MAuo+TFFvwXwmSFXTBUG1JuENkQQ7EmSLaJbMG3Vvezf9D8hzABIoOQiMkszRY7x1QRx
v1rbRKMxLGf+SfonsZyxhlH5f4QB8Fn5wL/JNpmz+4x0SRAIFjT0AsxerQ8GV6NP6vQzPxq5X0pw
bC9Gxgd3U1h7G4vnj6j/d20tnJJmVu2WtgvRGd8C0rBmYCM0W44RCkdPt6Qxkk9W+ZZWs/ZdVd60
+YfoJRdnBpYM85CTbfn9jWiB+LznBmRMdEDWIG58ZqwM/wqsSIo/1WfG0r/jbKLQZsnqR4geiDEQ
IyviJ1mzM+AiiBpi1A/zBAJQ4VfVKZR5ZM9L8QIWRfswPaOxIToxJv0NeCML9jfJctb3MUs0HKL9
yEfD01RClCf5CY2OOackg2nAtbMBqYoKb45lW9pghAJ4F9G8deoevLiqnxT4aNh13wSjpYXPhlwD
cHu1IsKurRtjdtiTRJuZ5d7GyvQSl+3W/WVL2eC05qAVs8S16pRfJBhAzZLRYWTmm9hd9UXwQFXO
D0eS+8z07Pp9ne4bw8NEhI8TqlZl5iSSbjthA9CYqBemT7ipeRbjOnIYf38HDL/CXYzUnSMUi49N
FmHkuJC7LBHR/DZRz7gKjdJRr+G9e0jx3jT3PSIE8dRS5Ue3xpy9Hj31/OypeY6XbLx0I4rJi9Gd
K3JKbEyBqeWkcz79rJnFoyEGrlC4qUHS8jp5HbqX3yK8sH+jYmIkyMmKD47xPXc87HLMLf3I6eyj
UY6Cff1k6SLjAr4nT9Ai97xyZCYUoJVLP7PcV/WmjUBK3svnuxwu73gwBuZlwXZ25TAmmZCUAMZ1
UFrmnykypPINTFf4Bjy7PqsszmaSOt5LlO6E0EYMRAHDvXaPZkW8tljuEVQ2i/7r9+WHWQ14mFLM
OiF906DbCdZ46yOYNodIn6PvtHEfFKcme/x+47SHlUFCXuxR8eGIH6UFpCOe8Yl2XPCFGdp/S6xb
P9wmQqKcKLBNdot0QV6hNDZxfzyWvAtI0ekxbe0J/uWFmtByrdD1AA3zbPQYbAm61XfDFol7pNpI
rk8Ym5qejcyX6vMcpWXNJMjf2074UE6WgFtqb14AnKIbxsyEZttw1SOLBlBKiHLafwz0Xq55jXHo
O8qBH0M6awBxf7juT2NDQulIcpBmsxEKk23zozOClUXkLZefx4YQWLyXEPQWwG0hcieqX+5gxAK2
R4yqVasQU4zlt+bF6m4Z4xjUv07KCm+RMFOJwXks0dhW46FewhFg/TGsEi8fl82iI+YvbdFl71Lg
FbBWU38YT7V0rrRLtCxDG1bBtrsNRKcZ2y7Z4XxusVSCQd8h0IrknSEtg9hGo8VxFkLaUS7CCC9k
KSxj+bM0H8nP4zavVMZHDIRvcLFK4JPQZcdkFeD7PvFQxKNChZtVMVCs1wRII4ohmtj6SIO7JD3U
56fVfD2ghyBYZdqp73p9NxLeaduYWXd4rVj0Ne+IoQDU8gNy5VMizU03/9FAoeflzl0uUYlz/nH4
2fKPVYL0dSHGl7RJUS01iJl5Ma0Hc/1s14Y456hrkyMYO40kQHJGf0wR/Y8SXcUCu1BSZGdeMHl9
ehD7Q9ofhe4o9n60MElMs+ziHYnQr74Z3fWzZk85ExxiyUVo3C69EsQx4eALbiq43+T69eIpGS68
j+XyVCjOwMiBcv/nFsCClRWzAyALl4WwRbHDSOddZ/c1G78wPUny1qDLmQ8PKd1qyCE2ebnDE/BS
trrFloIk03UvrdXAzQbXUlZisIqQibMDowshrAiX77p1PW60O5PaWZrFpcJUwpX6TS1FV7VESG7J
18mx/gczXkv7Xtor4f7VeVLnwVQ0CBTeZWwLs+1orZ9QHDEgs9NHfbEhq76aE0ZQxG1rUGLKrpk8
NdvT9XTHNpnNRzF2htAuPzFMxwDGk1spXIrp8urPbci45agsm2Bj/vCztHAj244eglgAy3OQUGiM
p0pCmnJtgmu4zIyPQPkcCUVXPi0fT6784wsJlqO5guRLVhsYG3YSMT/O7hUBqty8us2ivdXEy30J
1e2VvGUYVpNF9HqDjBK/gTttP14I8DG0fesLBHkwAWSEs2v8l01FWQWY7j9aWFt/yYwlLtyNrCZR
vnNFpW1VzaWQ+qNdU99h6VvhXWGcMh/ILJOxnUKAZoUvIW10RX2NSTBOtpO09XhIjHjPiYZHyrOn
17kIfayEHIbGvlkZnMZ7bh6e/pcjoWdcI9yA4cZaL9783kLIAmHScvKG6cwjebZLHjrW9cjShHE/
PpIfPD2GYv41m8biBUrVb74Dw51LnB/xPQZMjDMvHjW2LT/eGZQ5pPCVqLL3jbBvpf1Y741wP3Ue
bLsUqusu4cnpt7niaojA1zw+FSlptja5ymvdaOvXi13Ftpy2gbHV2x2cKBnNyHMzFBtT3YAxLr0W
3ubodYA6DLarc+jOJO1O/6yF1h5140R8vDBjmeHAYhTCSJ7iD4M//6do10q6tmRXx/zLDngnZJj9
1xCCFW52cyYEE2lTkx68fZrzb662O/k+ozMok80DRgmrBOVKiePVgI4L3zMtYHzBhU8Sn8ASM+yK
Z4TrmvLkMfbmQfxXoySHgyG/5W84PJz0LZAQqtpU3i9wrJyVAguQ/DCdwNul0gkQ+LZgo7W/E/L2
hJRt3PL4LuYPwt0wIjkyrhoPwQFV//XXQgmuoITPLCDd3XtQYHBBYDCiszOPzQL/a8vhe7GLco/7
1I7vEDWBOk7FkspM4faprd38N+GteQj4utDuS39LJu+5z88rq1iD8Z9i030qb6/krmw1yWX3+Z0F
nzhdyFdlQ/CtnKJxlbH+1tu9mHkuR7U8207sclmiYhRW7NHJFn9TiPbBecUGAwvr5S6BRHJxBlMO
/mAgZ32EcEPwQGFHeAazc4wQ1YK7jUQZv7zPuNI6vkrVxYpPeevzrAEZdbr+VLZ+pBxwUxvOOWfw
1OP9eojKnV64ki+usGzXAEV4xFHGbEi8AcPJxMUOFqE6U/9R1VLrRy9XJMueHaqM69sOmsf4k1Ec
xwgfsXhxNABV3cIwH9Ca2KNgi8VNiq7AT+Q/QoZqAJeCjVYB4QoFPw8r2/ZquNhLcJYQCQNe4uF5
aSPlQJiASwYjXsHUY36LA8zupxmYLYMk5JqsK3OtN2sT5Rq/LFeSXUV2O4BaIZi1VaEjxwNWPv8m
+s8bAXx8+W9YveJ74RGNPB1AkjnIhAvVn1U61q5c65oH4QMPy+gLt8Qx0eN8UVtTMQQrlFarcpyT
Mcx5tDBuzXj3HLeAbH9VZmQnAEsJSvuc/ngdQxKmaB+CtQw8TmGrfEgtX+wvHbYO5sArKXO5ROqC
jz8TVqV5ofynjsFoBwhTynfpLPLzytYbV3AZx+kw/WPwuI/Ng3xBTQLwsSZGpF+QrmojnLEVZR+s
3KeK6rY27DhwSCj6zbV9nZQfKmP4LzE2PTz4n6ueHxPrqAS+Jp2w0ca3AHOwdWupAdnjV2/l6xar
VxGkyqFgUku/rnpAZ1kzbvg0wR4xDPmvf6nWtBW6p4o77SA0foDCC0EHLAqUwLPgRL+kO1fLF4TV
P0kEOuJiDTRPL/bEtdMj985fubsK2kn4hMFLzjxtFs4hfFg8jvk/V8kPv0agrDrhlYr1d+OEiuaG
XZSKB315nc/Ow9cswVnW/7TAt3hJyKdXejHtv8OjQFyDSAZGgEEhmS4L+BioiSEOwP8eCKPflf9g
gwLN5Y0DfY2bnGZWYkm0j+hdI4ALVL0xm+juRomBTYsSAx0WFYlAb4BDPs59oT6DjmIQiHaCvRCx
5dL2+bqI6pLaqyJvtfXq1uthBND8X8tmBQyAA0BUPFXxys4zCbRD7FvuYKTDzTRBZ/YTeEeHZkiT
rmWJ1YNM+q3MjH4piXuOEEGcSeSlNJPIOUIgkSd+nF9EBmyynz19ZYmZZsXHhdy79c/gmQxodNwZ
c/LtMNAprwOmx7hUlyN6x9f8uiPHiZcqvRDVV7e6o+9qg3uQP57hp9Z/xsNnO3wqw6fk1Dsq6+ce
ib0ukzLqpfnBS+FwzBLtWrMJA4rmo306PT0QEIhvfFRWXMsXcwCK7kg943NrGw/bZ10cTHx00wEe
DFL2KjgOC0NyiYHXqN1K7tEDCNJAoJc/lNFeXSXSgdp/RYkvU+VzlGDY5xfh4Sa+3Y28yoxvg2Wu
kzy/XupjCt+f2a0lEUeh7cu+S+ACuQ/D5BbjRRUg8s/NfMRnOm0m0u6SbcVKFp79UkZynH68po9W
eSjKo+ne0+weCTdx0aqntv4xi2reDHo3DjGjyOCULOTJyy1YrOQMH6L+EHSHXDuM8TFaML1JbFTr
tN+vxguei3lMUIGOpequ18lmJkBQv9L2E1ijp9SyODJgKC0wu8xTCpyGkmZjllQO3NEv2JjZ5tmv
YXPEd5RVWB1R5IOfkj6652J4HZri2hLultrck/x0I40My6gJOb/D6ae5kBUsH55vVZ6gu8YDNQHm
YlZxR6CwkWcIKNCpaoggIZmIcIUFpzYWCUZAQ7v9BbTp4PPlbdRts45sdU7lGdIfS5ugQea4TqV1
E7jSkrdxgGb4ydG5fBVLKV2WoHziVQrOkhDI1H02sIBcJVwX5doY1slKQ4kybusKZRnuzR0r44+C
qpKhFBZvYT3cea8cGE2eHnbIEJTRCyYBhFNIJsur8BGTqZH2trDngWY4E8qzozVnp+GRk4DXOyJf
Adn/082zyziSKXjO4nPVnFThGErHsD6IC61wBX2V5SvruSoWktPh2GLt0ey5A8PeE5C40k8HGzwN
kRNj4GwDnw6KUi/8vEfVvgn2CpYr62DatbztZXpvELawJpZYx0c2vJ/W8FmLH/Bxl2gAQ1dcJClr
1p20zDwPhGPpYpyQWQ25owFPaMMYcVaZoezgVXWqFmm2lI/aGciyPss9QW+hE536BSlrSr+gSAng
t/53ZnMecIPF81wrjx2YZxU+jZpsLo5RVnEzHzk0GZjAn1lBceIN2yQf3Pzx4RFtuOfq+B5b8HLf
uDHnMnbJTVWoS0qtDT4QUT4I2aGilnqeO2oXbQb+4dSHPOFxz0vXwQTC5gSTn4g+GPKkPokEEwWI
/Oapjaqf5VUjHEvIZMKhafbt4QGIIhAYcewCzPtrdRVG+071utQTZFf0Dh1jnU1krQ/SknuMSAuz
d/XQJdKiwIqNPAAgPwvN+QarlVXEEuHnBtNC7NDzDTaq65aMKnVNkRmu6VfC5+ZZbAZSSU5MRhj8
LIeVfiGiQs6ZDE6GE+RkRNjzw0Lh0qmsEnw8JAyxCNVdgUZRR59KBiA3ftWJ0ye9YKEitn2aJ0D0
gtoPYOB3VMnNxDJknH/wuD9/mraYfujlIz9ArDc2Q35sJtwjJw4x3Ed0k1N6sXXtnHCjboeF0n7F
3dew+E334Lo9iTyqDl2zr1HxTDuZ0s7Zju8jC8aNksye+KaYiyf5vay/RfMrsA2XB+C3g2dk3Hlq
+mGx8TXf6+wuprewuAztSXkeCzj886NaKMuYrnyA27IKrFW6zYhT1V1i6F7hHEMnAQQeUBTMv3I3
gSTYMT/xX7FPKIQaHcWWzDQyG/Ctz0QCk1GGsSJHIZqleJAzkeKpe+iScCwe0T26hOGWgAINGtMP
E0rpWfnhBd5YC+XB3HkPF0onzggfmE2v5GsYHkKauqMhcC6kz2PEaCbzWvT42UHXj4bhT+U5PeUp
+r1DlhwH7Qg7MybkzkmO8CO4lJlwhGleC4fMd/RuZooBd8HxT/dfK24IpZ1sIXaQdrBzesXNItfh
fuyWkrWcrGVerQqqgBSjKAk0brzMQU7ipbb7j2JRmpwT5yS7NupNbO6adtfE9xJ1+D7cxolNu3SR
dyTe7OfEHru5IOT4lm1Opp/cGGZxw2f8mk3yavfeXYd3OJoTNfFE/OlBpDLmaCyOSXm0i01dvTGM
fKrOhCkkucnM4tfRH4x4wwKiSHXNkltRX1PhP2iA2JySpy8u+kP9aWEJQcZlLsx6T1+AcoSgXsu2
CWCjZacjYqz/zciWykkQt9i0hm9k3rjZ+2nTMvxm5TLbXj7K/tM0vvL6u88WFCiFsO9+elzGHeIM
ViBDxCtSj/ksTzPpEcC9SY9gOJHBe9LWKpvD1RicYp110+0lvI35uzI8huBRBI/c5TMTwVht+7/V
T7aEI38ZwyMyPnIAG70fUgDpvhT7o3rs1KMcHcf2kLV2DL4QY2O/JnRo16HP+upMnOLvWvhmebHb
Gsvsy9qENMDFeiDYb3BqyGDFOhTOjXEKrMUifq7Ll4ty6p6DHcNxto/ae4F3of1gZALTgbyKbZ/s
uDUrOnJA8fNRJQjrmeCmrCVwxsp6VPA88m/W+XMtYzWoZmlnYKyabsWG/GxEu4ae51Cp+5Q9Vrhj
RzDYMvBjQjDALgKD5R5CiOXCm9YW/HkmoIrQMu3i/kxOdbyEkqkxql81rb/QNsKVII+Jo6TbZ/ek
QRWwbVhXKZvoSRnBD6Wre033oNuCBX5bQLNW8DyIuxR07XWEU4jZcv7NFLuKT5aHGX0bsR6KYyac
b6PotA8ZubVovwbbuiq5J9Z8HazPbi2eNR8UuaKSjG2jXH4Jm3Fc5M0xIJ5wZRE28PozQRaNvwv5
Ewr7InWNhfbgWht8SeTDNuH//NMkRC8i8F8AqiNbReYaw8PcF+ZhCm815HkU6T/7+lLGH4rkaEv4
S95uOfWw1xIj+m2pfwSya23yVp8HSfawc7+qvULUlogof58Q5COB7Fmh8dHFzb7cPDsv6Twl8QZm
csiVBA5G7GywN9dt/gCVXpRvkFlrG1GBQeSgh6v+BtxqEXZ7gxQ/hATZcbT8OUCmu5XgNQzs55uY
uIdH+8SH5kjfA9sFDgWqVw6FeoM+LeYtLG6GpZkukAU1FFhgRmXNTrB3Mt8I7iF14Bv2u006rhT5
b/6O/hvGHwk2CA2QIebv+n6INkiSJ4TjEHeRe8Yz050UcJKYCde46exMFq25eRe3jXXIi2MEHSU4
PkXmMnYPleoslr4BH+WNgu4zvDbQsZ0JvyezdKTcYYc7ZYGCAXP+ogAzIHulgWZzcNpVmB/nLOHn
WVPPTw1R0wwkyCvyCm4R9G7BV0TM8ekmKP5I6h8z/9erfwkyY5Us0xrIxFMjmpzqjXBBs95D0voX
vSGAR6Ek53NWcmHiGzxhoCtyF1kKPnxBXcoY4kofMZNrwpraPY0d2T7Caxe4rYd/L78aqMcxNmKr
e8cSOiAAfRKFnNx7bqdzqp8JWAfcu6jeJpwTdvZZKm+II9kb0o8pXqt47MCZPDebKNlA2FVQRjFC
p11yGdy6yMNwGRRH/pHrR9RpsA2FLcZGwsmxNb7r0aZ/54cYiZvA06ojuGHr/8DEqMoPDUYXjf5N
ST9ATszy1XWMr844h+3p9fTlZQG00Y2vVN3WLcEGKD+6H0aFqDxeYPXWuIveLGBdz12lzEJV0n3H
z0qapaqVtC7/aKuuIJjbRVjVtavaBwggrpHNq+l6lnYsntl6CtyV6CBvei3QYEbVbFgdxKMhHsTq
MESzXVV1VlHhJmiCuud+gOsSELzxXyJjDeCFdzugnHknMrvwYQiMyrZihM3cPGXHP372PV51RrJz
HDt/Dppqxm2sh4tlY3fkIVlLBCXasOpcshN+xCkEI74r79aPXCwWD6V4QECsSzj7973qZc8VgimR
RWJGA3vOFf/LssXg0mWzuOTZn3MqRmmfRfug84RxV50/VPGorPBXyrAsOJkRxl1xRSLq5JZDxkBq
B8sNnsYfdocFKi6ZP+9yc+lvVYgbcR+mLDqxvpFleIRhCWDMhMC6yD+qyZOzPXEPxfo18EoHX7ke
7IuofwjMw63X1apug3ILkwWaB6BF0zEKjtGVSXIpblRzQ7Ma2D9soqmc9/6wiQCbiiXBW/PExcSz
IR1F1gOxdLSEg97si8zT1O3YOqNMQboX0kPtiLo7lOsO2c1zoxYbsdhE2iYAl6bRONnUusqwHtR1
/dzMf8L/qXQJgx2/u/G7TJnZfxgKG8I3HfLvIoQp99oxmxDf0/JPXfxt1L+j9gffYvFXKP7Wn/o7
Hv3pWJVHoyQv5at/fZIYojhNuDBtW+4v4hORB8tdm7GUWFx16Q2LlBl/TI7UfJUlOBypticHCmxZ
/J3kk/79Gm6MnEzrNlCeBDS2uEZOsnAUxOOLd34DB2w34Hpx1BDC2L5JjxZCuPGUh5cxvVbz2kIM
HpQGVeL8k3f0js9qOzJrhJG9w4j6E5E2iEjP4OjMaysTBRiAAF66/8fmalqyfeduYjE6zlQr0Trm
AufX3LE8fRU9N7ArklDoAw8Notx6H/CW6Lwo9TBJCRepP0/haZKOIPBuY89acD8YnvLyICazGn++
tqKwOZdfNaj88i4zBQGCgOXLWkB7I3uQ2dScAET7NoAuIdPWw0DGXprlqjd0Nhs7RhU2JjViLdlc
RPkxHJdgdCI0ssZcgtXDgmWqKiN0JJgMnRk7EIcYy8v/uZn64U921VWurkF1LaDDz9yCsdlQ/zlA
66YjChPJicUPQcEC855pb08HJW04T5j6zqN6E/mg1fZdf38Kx4LLj5TqoDCqTzaaOK8AX+maNxNT
88lpPEYDUUATVzWLqDwKvCn9p/DJ39mYq+9eKfg6l7c+KfJpOZ2gbQvRXaWHppCUXGBUhTd+MxTW
j5V5E+I7y/dn+44apjTeyeLpn++Jrws4meY4MqsjP4EBhqv2rhzODWG6jqOT9DzCDqsWxdwzM/w4
CRqY1lsxvg3N3RLf0XQUoEZm4i5AtHjYEGA512v5xlF3ncEHeQD3F/Qzw7B/ndhTyuaJScmQXNX6
MtaXZjo3iCDuA1Lsd0xI7FcIxRjiq6Y5UfqexaVLkIXxJ48XnUbeYlQvTYInGrLY9gE+NKIeqLZS
bpAEOTYbdC+l44kX1U5HmtYxXMJYvKCSGusdxZj2kxsyOFp/orStX3MdqS2AWz8f8IwWsjKXmjMs
mOCC2P7XlFvwbtOT/Epm6SuyAXVlsy5+wgGfDZDOhbFo7gR1zhuhLxZD6j3Bdyjdkvhq/NEeZbFK
HWRsNm0YeDiWRnytcH1BANgJ3MWYrMGRwuCDKOeY1zlBfkeAcJ6cALO3TKH/qJqjb7rgnPWwtZDR
HXpexbnTS5AP2cNrW1H3ynoOPtO9pt+x7PmFe96ZZq77H0Tgs3UNB4YIidFA8uGUzPgQb5qDOdzu
cWZXQViScX0GZ9Fvd1LrC+ExbJGBn8JikeonRh5YRmGK41nE/AdOi3ACeK/07H3+h12R/cQ2esIx
mUWzFOAFt5rFTvS6sN6uTnp4VtozPfgcImtL/9SFXkk28fLCXxi0aKnir1pjZr/FcJrtAn0TlutX
cxnQVakkAl1M5dIh5QMAPkNefknD0T5m2QJXV6D/QANu07cQe5ZJcxQ21sOBtwUq1DdG1uVFVnw2
YRFFlop+d5aUMfEn6J7F+DJXP5ipYz2eMYqzD1QX/xINhxEWd2yFNws+sOrXytFvX6TXC+yFlCO2
RwC5CEbQ1wjRGvUg3kZytlDfMEFLcCHA9G7eu+KhyI9hEYf7PNw/lsVIhssdQIRyqpVTBzJDQnt5
VKqZYtf2HsKkYJbZZK95Vw6+rY7YVuIu3mQrSb83KDmrd0DAaMIUmO2YCfcEsqqtgxW6Vt9HxSY6
jXSunzlmO66RdDF5R17ihsMCjQmeVdc9w6yMyltKGhaGnXuNRfsHQC8PJfZU1berfclSvPcznsiB
tv+kav6o+Rpxh+3M1I/iA5LwxCH4AYQ8f5ZkYCKWO9xlebxGVBJOUKbmpGCdKnTPUIx1TG7LgGAi
cvIO1nh8clgHx4fGp/A/kx3OFv09uZKdBRcGwCEfKzuetRZ4Op5ExGVNeAubs1lcrY+44LKd4NvC
DYZ6/v/MiPhOzGXQJYyWm1jkvW7I7OYC0p+fR4uxxAZhUwYuKVuzI0bY1Imress1H4H1hvas69vp
+V6jcumPKBQIGH09jPLzVX722ddT+jLSr5LKGdH0XKeoylyn5MmbyHtNIFdkYyIQpXWNnXSJAqGP
ttO0Lcyt+PQmmhQRx6MnDXvIj4EdisdcPA7igaplBLe87Iny7LFe8J6DFLvGBfyZM1DIHVX//0PD
AcIQ05yy+MSHjHgVeTd2CIzLbx3z52HHdmWEJvgDrWHxby+Z39YU/PxVnsUbzJ1HlOn8M/heFq4p
Pc08dzZ+YDqQdCDWxmgollyfIJyvT5KsYHKSwfqa8ICuM43B1SZ9bTQ4DEAGqrl5b4wt3e9PmXSh
i1+TqIrLcJOjnNUdadjU4Zz7AziTNK9/60Q8564po+C8tcM15ZdyMUh7PEbJqYx8oohwjVbZRthC
ixwDNxrc2Fj1p+FaPKJ81aKpRlmtLOtqpQ+rNHUTll/bVj/0wMEHv8tO8h0PeMqXbyHxChSm1ho5
G98K9iRvkgid78EMTnw+ssngiOmclTCBdoXRZc4JXvZ3NkftlXz30Z80+iNT9X2tQdY31jWxrvVw
rZWLFZwL48SfGnbomqgqud6N4AgEcruWAdqD0h1Bf++1jLveHxqikZjT5ToUCBKgMa+UC2ZiP8IQ
piQDWgJUWzB/iJsICQ3CXfcDIX2RKeVauUdaZPjaWqyflM2QoR5Zj41vXH+/guSe7mnHLpGjBolc
+Vpk8masCO3BHil5bwmMBbK2BNeKlqO82TGFMIFK7KUHeT2hy5zhqWyKJRJgInQjgrOu0d10KuYr
4Wr+xkst8eXe55tSyTMsSnwLpIiTq2Qg7wViyqnb+n3gMCIev+XKbdOvQrTXczqGj7DtCmEqe7kj
upedye1dbNXoMLEKmyXaW0E+snLtY0TvbNmY1uQLA2njMMAn2hPOqOY3CSo2wS+khLvPPdDf9Atp
WnJLhhPb4ypmW7R/FQzy/zsYSGRHmvMAPo8Izlj+HQgjGxx0y424g4OuuCUvfJPs41XPvN9w2T8m
HvvMTJ7Vr0gN24GIO8Uxj0yV/yqMnBz0nEm/VgWXChSMbu83uo8eQ/efDM46v+94yI5Ve+xbcLT7
mAKj2CrZRjloB5aiHBsion99qYa7jDUNzzArrHZWu/TmxTRur3jeFnraiXWR4bx+doqwLPDf/75W
WV4M32y+X9SxqHaQjeCvqddgt35ZVM/MUbVzoJ3T7NLoYIVtdoE/RSkcbraAGoYpPFZgIGTbDLbC
/F5GGwtkOzjG5GfjTwkOr+DwHHevf9M/4saqk3Hqx4+w/arbL0jA0LXoPkxnwJUI9rv0J8KgSt+a
jnW+hBqsJl417ornvIstZ/ELbC6gVisN8nfmKI6KBmgxsokod0MPzmsjSGtTWwuvjWhuJ8QOpCXM
cGDrTaGOXtXBIwwecv8Q0Wuqi36XXwDB9e2O/5TtiSZ1y2prjlv1xzBQJLuc/2RshWZXOGa6MUNs
4FvF3MrKzpq87LWPocA4wbBJtU2zv6ZEH68s5Sa93vACS/U9zG0E9O2HQqykre2aQ8dWAFoGi152
5Uv1Jkc4604axxmbQm2N36/cWNW2NLdpt8uUnV56genpphezWfKN9FTpfp+eyvQ0dX7b+aV6RGQS
72J9LsWAuSVO//+R9WZNqqpptO4vMoIeucWWViU11bwhcmbOSScIgnS/fj9oVZ0Te0dlRK1ZtVYu
G+B7mzGegdHEfJyzbBUvCSZ5kg/eTGE+Eerg3g0Fh1sE1g0Twl+QrPDfRW5RQuD1lbQvnhA4X9A5
snl6YlcjVDaC1bNf8h/n+m+D0i3HtuaFLaWCF+quorsAddh7Kru8maQpwtPbtw36B2RzW5J6gfOQ
1Auc5wntuN8UvATpXOhHOA/861H27HnBf8nM6Sfmi3TFx0QBBtVCXwHhfigb5VcucXmvkVQjFKU8
6gdr3PztZF8pTY2yqTs26XGeB9RS5X1awKmGc3tl34hfPYhg0hB32WaDYBvXGGJo1DeEGSKVe2UN
o5pIceFXk2SGjGFjj5oWY9SKARG17Qv73qekIy8BLspolD6pbO9Yx9g2FQgxqZyB4e2SJ9ejS6Dr
TVkwBBKfdoaf678jIBGiIqVBvGnR5L/MOQIs3Q32nHL6zq2ht2TVEit7pgMic0LJSSP3WfKlDy/K
IAlNhPWUCF1TriCPsB6u/fl1ll2S5DORPlAGUbK+nwhvzT+6nhTRhm4hp0aV0qgOUqYEI/D8FH+z
LpQm4dXqLL1YIshTVxskwGHpQXyORr8wqQIn0d/IdIYlPEySc8j8j/Sslxha3aBARVapMaFht/xT
yHAWj/njqA0fcy3oKEnjQzQtMzJWV+LO55/bsAycPIl7cTR/WjOTfeIjCgcsX4kL/jhhpIDohLwV
gpJExfuZo6GSeDRtvvDXtYFeU+Hu0tgnkUk9COMhX1VQVPY59ldK4vKYzk+Yqbu73xk+JmcmrEn1
GeP3y85AvHJx8q4LsafEXlabkL1E/qg7X0gBKz9/WR/vLeoIR2xtbvUwtghNHxb1QnaxVhYTVQ5S
0v1FSgrxOgrLeP51k/4cdZegO5Qh+4SUIxWqA4ocy9gKgi3kDtbXpUogprTlZGxZ9SE8bzYq6Ett
qySWY/S+gBnaiKR1Q8Tdzyw6gcRHiS9NuYzqKzs8bNaJsk7yTXkh00z3NZIacEyLR2XinD0usww2
jrzCp0dcXXX/xGOueTJFkoySeETo4xGvh7N4UNbChsbdhVeOJZoFgIDJL1X2o+TLc6+c78DI4jmr
A8x0+b/mJ7bKn/JH/Gi0bQn3nR4NFT3KPQzL2PUgddyQVXLXXHBnZ3gjxol1gp2O+Hfm0veXmV5m
hjyb6HqaxP19SJ5uzmDgE67JbNzf8Nfcd2S2zfY9nGecNwxtyfEKT4lynNviRc++brev5vaF+5XZ
7BzwwOOzqY/CitmsIO5yGcmo+8z9vOPAYN4TZCuNYusQM6PRFimdTm/heFvPlK3ORo69cYSI301H
V5i770dZnHu4iPK/4prXhzPh51HuKs28zKIlZF6tprF1eUcwXKAj9Egs+GFkhUDfOC2ZVVfdqTFO
fInvv0RAf+iTYKJKVJ/1N9xUl7d+A2OBaBVApWEldAy1mbVgQk85kdzLm3w24k94ImFy6A43GnxJ
2iZ4wpRNiT0K35LNl1sY9KiLG3ijcR9+iUowIq5ITmF7SnBCYVW42R7XpIU7s42Dx8s+rTD8ny9C
pEmPabfCHWAgcYoZo7q3m8t+/uMOoyFBcD2Bb8OcL8qaUYwP6PntcQ610bzLaxyvswdMlk2pbYR4
m5ZI4LdCtwWSNqWsK9tUIal7m3RUMtvcSwc3Mi2U4kuCEMoxGLNDou7/msVzT4S7IvsaZVrmBWF7
LKvNM13OuRLzbTbgx7TLdSGwAkdKx1xvp57nnRdNUYn+U/XT3T2bKqTwRWObBYldGuvokEcfIX/o
GPnCOAyGIiBiIVf3urxrtqPC4AqO2JrVqWQZQaW7BJm3poU4CZYpdR5Z9CyzpakKgxiHmlJCmx4h
MQQxNMXRvExMvY0R4mMCVn30C1KN/yqwJDVknjen5PR4KZ1Rg2SMvU6Gd64uEi4bAKfb+4VgFWTN
Ndk6a2WHzaXK1tWP6EN1vTnjsCwzvhxnbyxwbsGfCubH/wHVeZRvKJsBiGGemTit2xgJtbHqD+kf
jA3qLsv2+XOnUwP4moxrLNCu7ZmYey015+mKzAEcW5ZaWMK0eZy0pAK+swiUNuLShB5j+iTfaRJG
boLzo5oAOv+ja3wM24qgBDKkVlGPNp0e3u9UDvedmu6qJ7a3XbzTZluJxrSdfjm+ifcv55jXpI+Z
fszCAGTbfFn+KfFXYAtstzK7JTAO3XSco+Ic5D0IPxIOQV5Vk+zy8cr8eQtskRzL7Nzc8l/mEr2T
SkfGwIiwIrJbfDrSJ+SU7KxAtZidsf1gIKAHVW30VVgp/mkwNgIOvplCrMHkrmC2pBtok66C8T2w
EofDytL+ed/lzOd/b/d/AuM67beYfSS/Yv8tK1cjPxPUvmfe/xT9k7FB6IpWRAuiNChNhTBCQAIZ
idcMAicSLEocHEbP5Tn+1rF9FA7VMIEzK8MTUNdBkewcgDAzAS8h60nnRkjGn1j4uQ2/XfRvjbhs
vhw+Bd7i/a92/1tVv0L1+4V9EXlf8i2vn9V+RvbNzO8jP1Z5ejlqCxvEandLtlj5+MVKqkUdt8x8
dfRxwjcXdTjH47lnJHw7iePHvA2yyqmBTT9UV1HsG8CSl9dTa3dkoefD4XlCZYxu5GuUTOijWfFB
/oU4kUbv4kQaBbqiKgxRzZubw7agIBBtD7yLbjJKvUTDl2p8K9UPcAkOQtM5EK2aywA4LfpWOFVT
g+rQU35+0hmGkqUB0J5tlsuBgJ3nutOOCWKpaqvxHBiY/J7D1O7ECeETqg4Emaz91uo/0eOn0X48
DmbBE0OvGX1F3IAtFRbj+s0DhyVbvvg3sGSfmSUIW4lDzhXwduiOUDprnPYCGyuWYphJVglycsHd
rZPoWGaByL7vAWtaMVaSvK5vMJmRL0+3QxRbc2QEvUW1P8R2XMElsnWCxHWbDuG+gf2MlQjyc0bw
4qavp9liqU3GMCFdJXAMH472wsRVyAXy7VNnGmclhIIvmMvw4EHYrDN+3dTCZa6c57j+N9TQA83n
67bVC4YBW1BoaUU27jJiqEMu7SlPN0OHA1RgxBHv5kerOasoe2IA8+eQuFzGx+nnHGi+4kUnWrll
iJwAjy0SgHCrI/tDw0YUCpGrHprhe8gRtEGmqr3iGt6WpneG/JOklJcyHs5/Pt/wS8HdP82VLB5R
ohWIOtxG2KT/UODy3OwPYBF5cpI9xZ2iUloanjL4BZxBfUtaCDcL8zvFhANoFH5erwhkTT9BfUJn
TImiIht9V4iT+VxZgLpce8+Vp5oS9IHuY0b9hEuqcOaHrNh06LLtlCQBNsAvQILwT1iQzmot1Y/H
Uup3iXiQNlxH5I23yupyS8wCzL3F9VmBBOl3sGMfE5cAegDSgI5scpY3zfQroYuG33L4Lc7/SN13
1H8X/zW9l7+FcB7Uo9QF4XxPrCLpe5MhXyaTLGiKQ7GWbp/x/XKkShnEXRn7VCnyspFX1WvDWiOD
Q+03klmC53JLwpzJW01zV1zGt6CYHZ7jUWzOWn9Vij+F9EeL/45mtchHShDntg7Vcyhc2uRaJFfi
LsX4SmLQgO0THTZ5Sp9De3xUH0l7oMnDYNwlG/Ovzn5rtiG6jT/pK5CBnE34ZlrMW6nNxO+dnZEh
3WB/pWIauO9juPn7MPquw++m+XOdYKo9w2RyzikkPzjzGCK8tfyYQhSsE3gAEXGTMoz+0rxD5G3I
NrExweEGNFTH3SOL3B+79lrG1746yy0ZR4zdp7RY9CvK1OxJyWYKJZsyyojWaHNnnMjmdW3rX50G
5uNQ0DMqfOB1RLPp3Qev6nYQGyuz+xq0j3T8jKQLhXld/NGyn3jgWf4bcZn/dOlPfv9u1K+RaL4E
ldoUxlo/PZMb6tzdT6RmwPRTvDlbXSIAlk9odDk2GnWFLYR1XxUF09CbmMBix/wNOd02f6Dvtcgh
mfOJbTDCatLnipQRwB3h9wzlFfxGJOZj4+Im1xsXdblABkbm9rpTWcITd9k0PY5vVvaaHmOLNV62
2LGaZsdMRzth+Tho5TalEu8Z2scvWe47qYpNMjK/MrIYkf5PiqvPplHxe+kks+WyKvWrm18pMKUg
Ck1hZisz2+dY2OXC3uWK+M/pLfGoiKbSgNObZwwLoplp/qVQmuzqMBiESaSuUz8tcJiYNKsTi3Em
WawGZHnDDc+zjC9c9VDwt3hsxind+Xzm3H4uC2Zfn2F55HZHzF6D+GsmnTUJKWirOTifuPK6dUzn
H3+vzBzRZhT07Empa63330G2UJta0fFt/rpqkHNprJywvgBaZ2AkjzsGRpMf/5VGKpW7eQmtxJTn
FzU/34haBQq33QxXlry9tMX8prnhOqGcPYzSbmAUa2FcZNIMRvbc6kfBCAivoZl/lqY57FEzSQh2
TlV3FNNjKHPWyMrfZ/lX1H+i9o+0uNUekqMek+AGsFRPJLm2mhurtl8vf5l7puI6FqeZJ/NRTd7Q
LQ6CTVIYuBDG4OwJkPj/TKzAcQKGXZb8TxNUBaMsoNR6KvMJ8dA2leboJDrhQGnc9aX6vHgaMuvB
j+mgjF1IhqseB4CQdDVItaDQAuEZxGmQ1gd8m7NdipSXO3MgPcjnUfr8rus/F68nwitCz7HF6xR6
KJVfAInkdg7B7PB/HdQX2rzGyLBSm9X6CwJbLm5vxjZDUssYHYot645ina/ygd3oLpmjuA3ezND3
JOy+aDSv0LxY8zLy7VtvIJdNXFNxspHPF2H11UTXW/v50I+isACU2xc2wAitdbALpS9TSAOKaf5t
miJV+hNahs26CkMY7pEYQC4/j+m6EjArf+Kslms28+YMcABX2WPy7rs5DnDdYqFRF9dn9N3pf8ZF
Fn/3/wDwC6OvjX5I0TTzynGV2/GcabgT8WOumxaCx65ayMm17q5ZdzWMayvy/fP4QM64y0kjVnag
uYrfkNKT/zBKQK+j3lyKLdktfu/R0cBG+IlG6p8su+CKGUIwexjgcdzcZ7LQZh8aagWYHi9ZjhCt
W3IxiYi9EamL53kVZktmHXYu2LCn5waPj4k8fdPgZu0jfV+py67z+IxLzasyPzrM2+vQXuM1nrKb
SypIXtg9S9BFItgQwbvKXTO7fE7rKB+2h8TgnZwOd3j1wynt25J/VPsSjetAzNl4eVTnHlQmWpkh
MGpzfpyjDX0FFhOxXrPGJ3VUXk3VRN777A/j+RRLoXsWTO6GuembudLPcKc6keTg2MJm3dROjkHi
u35eE5k0qtPcpbvYt2bk0Yr9D6NQOPXTiiaxKMmuXATL5jx/XhnCaVZQQE+hw8nmjD2mGI0n0IPe
VeE8okPn1/c2s9tkxzOeaT8tFpwR1gKFs4GG8K7BOAJvIIQ4XHLCan9wEBbi4Wb+oMSnqasTt8Gj
WPhM6916/URfCE2SQRpyelr9Hz39eIjHqnOkZsOozZMKl2nV+k+KfvpVOtJG5Qkl21Q60kk9VLJW
J9Y3pSM0GobLLH46a1SsvLPoXmnVynbdOpR8fWHp0K5l1M7T5BRYyr3fzMqNoa+JckgzD9CwfD8L
YDB8/FMbHHpWSMO+4UQv4kUwIFOAJPRwnp0tNdzkFk8y9qmALQhvwNnmbsB8sIA/r6XHLprvaJYw
3neM+XTFSVxGoTXad07wEOcHorIPqTz2xscKVxrYjoa52rh6DGRDfoj3T+1xYQtQxUGmBl3/IfUf
FXbKaTGIxUKVSAP7jxtFR2zV83g7ZfVRboOkOeCEbqm4LqiTAFzjqJCipTIhNu33B11GHn7jBncV
Dy2gXSUUHL8p/Ypb1UTxMf/DdFcyM9Jc0dsg7UIMPv5/y9xQAh7kQ+hMVgzogbxTsgN5HyFM+PSx
iYoS3o/XtMBDum/pzpNdovgzcs+fE6Ps4bDfMWcIaRnrsV16EnTiYVMhlvulwGahInQbNfWUuyf1
/gjM77DZYw8yGxNoQck8QOfqtblGyMcy/mPva5oAt5TyS9tZfHfG6cpbYiwsbLP59kHCIZod0BS3
7QMjhbEBeSNOVcJ724hhbovpAkmNrq1HqDENOngybxG+o1d/eYLbyh0N917wmPWf2Y51KWiS8YWN
JuArFTd8Xqx1SCkHD436uJ3UG6TMyPp6P2e2yrKMzp4JiTEidncBPTwYcr8NLTJlAQV+mf8CLE+w
SYJ4zSdPLKAO8gBZdMHneI+QscOMRGjd98qu30L3T4m5ND6j9HO2UO+2+GIFAcvgTqcs7a6VukB4
JfyOCJ0ftM72sOceBaaEO5ePmU8TxoAUn/R8oA2okJ4gijGfBZ1472vDXoMM+y4rlBWTagpYtXDY
Y8G+4W5+MPd8rChXzc3bgsp+m/SJjMnW+v81mGOmilFh3c1nvLya5eycNZfSBPWIDMi6s97C4/bN
5ruiRZhNjiuJAefrGq+fNpTyxaD/4HVT8q87otPh1N4/ank/0BksBrJpQ0iyfqftNKaUw2EuBFL9
ISofZI+zNBaCw79b/aU/vmrjKlRnCSsc477yMGMqyweuL023xBXH+xNtJbSbFZWVLB279IRwDxnX
vDrKIUvkD5UwwguOlhYTY7lgGWie8UdTkYGVYKSPHQUDGb46hGkgGOYmiZvMULjcDf9/qzu59O+C
T/hhPJpIHrgB40uG4a4+dllgPPZq7tf9Pk0+cEWr26y0OtXSY3s22Ojv+//q7xvJKemMa2deO4bo
CLWjQZ4sV7dN8vjYbsP5UUKddR2yw7whimCH6F4uTYHtzGu53HbMCFJ4zfP1jb1LgaJmBXhZQraq
LbXTqG8cBwzb/TmBvcGwgciU6MbkVSwvRhu5XcvUAOYEKlaM5pw6TG67k2Ccquykg2J8HJHRtd9S
Gjx8kZGHciD08BkzG2Jhy6r2oIkBeeJrbCVvi9ws29xIWJ4qso1BCb64M01miLyOV3L0ISsfZX+M
+2Ox4S1rtSOmTg9aRLP73i4iO2XJBYnpfsrJxhAcNu2idZB1dx6C3oIkfhbEE8Jt5mwb9LX0/q+s
+bHd9iyKQT1E2P+Z3SCTs2+06zUIqT3uHYkR8l4ZCe1Y07HuldwSEK91m0dnovzs3FBhcL0Y4jW5
o01B6CeqXfMRBpJ2EPfy9Rk6Gs+5zmY0I+PaQgv3rSIY2zKk6ffoHeTlHfkeICYK/mV3cBAUzJKl
+DsTeVwvjWiRtE7N5BaFnuYbzyUPoIS/PuUf6UrEoI3uvduq3RZ3UskvJgVi7iYfCv7X1ZuP/5yt
X9FKtAbvaCXs2IL0Gc/O3IF5cyn0i1ruy+8musi3M8ePcuQYGfTpGBHFXSF7I1wCNgFL+a/M0D8E
IvqhhcfycYpnn0l9xn9tHGfMRmwDL9Oe0+KxneMPrrc4ctU1uyyQQMBUrsrsoMkrhJ2UlYD7CVpC
Njt/XM4EkxKTB6MTcktKzDS0Dgj0fzH29zwyGy8R3ZqlAQy12XqPgI7oCVhbQ+t0opu4kMRvW0na
IMNGDs5eq24ogtdf4jJRD5m0ixelPsEaRzbAKrMIO7s5dxmNu2vhQxcDJKazqzWy8vREqunW159+
rvqROu0Gpekci0k0zg646FOmy9MulkE761AGy4CkzKfhJr2XrOBWKv3hZsBEC573IBYCfQzEMbgT
l0bgArP7WbJTG1/EJ/b0NIsOnenqKeb73rEGrl+6iHyRbQryb8UTHuaSwnAVsOilh5ywdoyt2u2z
nebMkDJny52y6qBn1GjR4Ndvy3UZrrPX/KMhP33RMFzrt7KyFZUtGjRINTsl28+1fWKzpLn3hFkf
GnSe3YE4vQdK78vjNqWopQL5Gv4G/l/tMNZKeruUrfHV4uHwB25QLUMrnwW3MUDc3VpiYTGoBqpA
YUWrOxVWyobCapqg3ZIdspAQ1ou0jQskZ2ywhZWmrRJmwMmESSAivWDJw5DLeLhR9xETtjwFl8Ef
Wj9fBAgyv/GYsyvFsSlnQP29ygUwF8S3D2aL88WVtI/tsKuQAo4w2n04Z5jZjA8tOf03Lj2TJ0d6
t9xLRjB3ZyDF76iXrPgfS7E/HeSCCpmDozVEnnAMePoXAl2MyBEQ4BVXJ6bS+P5zm/eL2/NTocTr
22yZVejJ1138m6Fvafw7K3nQiL1I3vcqCj8V45MLlGcUTHt6paDVDxXTSmYyK0ptkBRszxkJRCmb
mhWJr0L8k6UbFeksVwAPtbs9n1lMl0K3N+XQ4buYLYLu8RU+r+FyEAHBOO9qfLYwx4F0b5fUu6kJ
uLuCSPqFwy/JES00MUS9S8SrCZ1bY3bSx6gd9Ho/j339FEUrnOzVz98QVo6IJmplouxAdarR46wG
euhhD6SAadQ5QRPCGn9qC7HPkzXy3/D2NrUjAGKQr6vlHq4iudwaK13mvCvTVONp+CP6jH9EokzM
nxo5ED5d5MgajlF7dhIJJoC+9wLw4cEGK4Y1HSEcrtAsXqkbKXflEJiaGTMJnfvUsiScQNhqp3AL
A3hl7TI3nbFZpR3H7e8hXczuu7oigvexwnWO/CZ9y29gEbz8hIbho3RHRYNY+30UZ8qCQ1053qM/
Wv5Vt5dvHZ36thY+71ynHWXRGd9xDApas3oNisa+WiJtd1SPnAy2K9Rpb5od74B6hnVKKHJPTbnN
3dzCtj8urqLmqJrzju6+6VN0d1ySl+ysMEazA7jhgOX+3vi4DHiSYShZ1vVx1gYKUE7JF3O/7TAg
TbruHD74qbh9DvVZSa5dcr115Mpcx/YaoeGEcxkIrzP/dxsVtBDXZDmSK2a/cTSoCynBkiS4J0GX
BFKCrpikTpSWVmXw2VsQ7EpzlYfAFeFozeya3OTFqkV9BZwQNueEfbgTloAjctVdnvKCro1bjSFd
7KP3OOhNMFeD4hk0z2CeBK0Mu/BgkKsNScztbq7+MpXHmKqN7ZMJ18LYILTVoKVX+7baY/RNRL99
CW0hlzfrp7ZCRfgEbS0zcFwr3ToP1+pCZf4rWd2unnu5vnss5NGun04jO8Lo9t2KyOaonpK88WTn
6enWne5YL4zT3RpkN2ZG8HQ1VGS6A4/iiZ8GW/9vO5zS+4fQHCrJL0CXrUH5OZhPoKIgLOi3lbpt
SApVrdtoz3U7W2PbVMJr2123EmhbD5WdnO63mrITGGKY3WyqzGYkIx26536rUIj+J0DojAJUXJp0
wg9GTXOfWB+6h6fx3VQ/Z81MIy8VJm89qYfDuk6nl07AO+VyPY08u9cbYOTJ1xTtsZ++fSX3HM0c
ua/B4hpqP3f9x+fC2o8zOqRJXKvU1uRfKDfCbyPhBz7kpPTqi82+NCYx+kT/uB+HVxJyHX2f4ZUo
5l4VbP4bedJRHD7vX3J+yMugf2yy9DcdfteW2q2LFya31zZtiRkFTONWYHa61mW4E2f9cR4f58dj
alMe3WcqnViQtt4s85TCFR9OwN1DfBUl7JXRFdQ/ljvvdFDUtc2WUGuwc/peNQ7FR8Y5uxoi5P1W
w7fYWbJiVR2AHqtRrDU7uNO8xD1xlNNj/Pgo9YOm7KsEouKpQwBuOHlnj4K92cS1jyoXas7N3LCJ
GQAoPaan2uYvuErE2hHL7J7K3CtXurHnIfM0vKJ2FcODLYFrRgXgM06WmVY6yLgO/grKX1Il1V/1
/ldSfwu8I/GKnbc8SVpvoiU1rJ/Mt/yPokjStzA95/rW/BnbJW3aKy8SGBxwUjk5C4YX332EgwRG
08LnwBRIjmDuptYBp+ADYshjOWtPw7C+Cswlu2XkRpY5qeu1ZZocO3kP8hQ6Iv1ba9Pm6IzS8cPo
KK2n3ob2jfhMxdhBKbgLe3m2F4R9Gh0icR9Xe/Vftkf+NTFAivyM4R6cTCEcREFh+zQROXnGE3qV
3n12yKxoC5PEqEXWsGtEa7NrDBTof97xozASQDzB+Zm/BE7hR10daNE7NUD6eI1cRhiCPSVzAYJH
gWH4t/lC183sL8ymprA4Tgt5OyLWoNgBVYO7xIE6hKpgQoK8RllMnSffNvUZ5TuJ798t0qAPyM6/
VYpXakvUFGKAir3Ma+4UVtOEBo+tyfSHKqpmv65sCmInru8qJYB0Q3M0UST+Gphyi2k+z2hrgrm9
1AuZunjo6Cgm/TynolItacUpE1z2PFjB4s9ZQbi1z4oH9NaZTFKqFWbrTJCR5jIgNb5NznufZl9O
jnkemMX5P7FrxeQ9V+8rJBJkgUWzNUpXleSODXt8zlwOYi6QRFnhgcMgkS6BTKGL5Upma4S+PBOX
8G1RqArz3WO1Vx7seIwFpcWMmGWUrMWapl+XLHRxDp8KoMU6mTwUTKjuiXsbPYUL7K3JYKhhfDOF
GESX6x6kZjRAl9uykhR9Bhgw5hpbWYb1NPMa2jMTPvCdBImxvsmNnSgedPEAd4Wp0/0CSOJG6gJG
XXz+NkpYgRuIOKYfdhRcPCCMIH+pGIjTc7OC2DR6NwND+o6rk/5b/Zkrv3f1F2NeoZnJ8UbC6e1L
Hr9E+Trwfl9PNFLMSaZoSNIIouxTST+pqINp6gecuiUgbSq8GYeLoRPTJKs2CsUZr9XdB1Jq7gGi
+JFOOtGL6vT8HWufjCwV2MkWPJY6WCzI4DK9X6KuXprhC8TcwnwTq9hB5bJrriCKcB5y8ifzCUXB
N84ZC/KtJUj2NBgnPH9gCmLl2GD9xb2pHNAqR46c2zOQ08Y2mW1mPeJkC4n7Y1EmtlLZGUoGGbwk
ggAeLRahqzTCyzbzH5nfPf366UN7apykcaJmaoaVGkuu3QBs7u07Opr55yCecPy30scB2IGjoM80
cUTVCIVqP8nYIzklV1oOBGqTPrbOhfykH3KinlhDYJLxlv6R9FEHfXlsllnktLMPOnnsmvdwI7Qb
EcesgDUdecEKQESHUdtYIfAHEJHXgDcmu6bOElYBc0OnqMmnBULEL429mMkyrkI8TDfMLtCUkEVp
Vqha5c3Jnw49rfpc6uUb/jh2DJm9nkgZVh0ZUYSg3XxB9egF2ms6XrARMP0ZN9zYE1Tkx23unyw1
RvF4lz6n0gSMy5QLaikvhBKFmMD9CDzpuUH8hBvVOOXhqVCOwxKOoFv0J8YW+Th9TTeF69iOQutB
MI64lUkZ/r8MLGk22SwxsJCUGX6gcJEB0f8rTcaxmDSyX8N7F7PNP0o1ZcV6DUuDlSog6bj2F6XA
I9PsStTkR2S6/oSghz9fQ5ZCdLgOwX4wdd6rkjnmC7J6ZyathnLN44tX7CW+jjYQYsKpdgSiHONr
rRzqx16hLqKV9O4PvCtsx3dFQbRIUJI1R8947z2WE222U9WdCp89WhyxL99crXQerf2A88PClKYN
kxDZAeWk1MR/BkVS80tth2Cpa7565XuYr3rNQ0KbLi21QXi17GK7ju1usMn5vM0WY37pG1P8g4yM
5X1pJ7Hdl/Y8sh+ljUKcjyBWrL9PjsvzLL+kPFIDXLtBdA/GMbB6FBmTtCpedpFdR3ZvIqcgY6/N
DqyXWT1ovwoxsShRzRr19W5Ud3W2xwyFx3l+CGE8Yhe7HejahXQj3i44ou4poDmbWz5QiP+5++EU
J+3rJsXlZGUnQwLX+9dFIXsWPADXRQk1eFe/EjyelS+sbrMTC6c+C/Ron/b+o4d4HVAWZasBlY++
73PCfg7aPaiiD94Nurne0dJJtiLSy2n23whPw5FYV8RcxhDc9IPKIOxklB8MINJDLfl7U+6DOt5j
BqQqg9u4B1WI8pqFOkw9THN0iaupdWMA/FhgGHyHRpbpdpIin87MxmFMgwelCT4rJtt9nr1Qihge
l/8MYmrGLZBbaGLREZEx7cljdp5pl665MB/HS7C64onF7Np8Cw9PFT2YrfrTXazyyDe/ZaixiEcw
mKIxuOCZmJjsqbCYPZiFrP7/cYxMxJ/Q69gTYvHFF3CmBB95bMbfLZItMcRqtbgZHyG9+USOxg+R
W4RpQkSnRIFPFzU8cR1ocg8IA5pzfV7iz3aB4kFGxPTCVlM5TChVVneztSpsdH44jlFUdOcYu+6x
W3MKFU1wy5fw7OnAUsEaUPK8vOitMPmi06nFAUkqxp76QpLquiMNjk4iVm7Db2ndbnTKwi4ErlXn
LriD7j1YeIBK282yfQxqpz8IZyyzsTc3w94x7k4UOSVMXWTj7mRWVn7q5YyUzduSKNF590F1E25B
MWN3phCp1+JXnriIf0LcWyFDfXQPtFbZYyLN8BGxTJ2M5J/vlw/6TeJsmZR4SA0whEEhi37vIWgF
M1PccVW7AnmOLpa6OauaOQWr4cvDDgufNnXRfJAUIXt0JDroLJ49MvXhtIUHj8WmMYlW8/shK73E
MDn6q9tC6yHR3ReI+6alAOOQZ25CwzpXKH/+sxJmnnjuD7gcO1Jxc/QgK7T+aDC16IQxiOlVrewx
BfLIWsLQI1sYIwTlNq6gH+HFcQ/bxTy0JCQgP89kqmFvfI3AoGziKKIptd3T62BITgwrb7BLTBEW
nXmGPzYNeu2bYimvQrFCGksmIYD4XwZXJipWcDE6KkLsdU7pvMUU72BL7o8O4iDCsyXZlgiuwn4t
lZ778162cHmx1p59nXGISvdjV3rFvwc5oSi/73gdbJQodyS9GSbByXbOOmNcAEUu86XULbTqC887
YjRlxjpjkShLPEWowjYbgpqr9lDXk3lVl70iXJjBrSGAesXfhz9JxQ4irHHIM1ybVvSExT5WP2K9
Z+077FIA5YbHlQR5DbQnn0cD9q0/32ZnHcZic6nIY2kuynCW1s9ysiiWlZ+AyUo84ebGlWPg7llD
HroTFBtbVBkq0O6nU1buw3CzZamdsQXq988a8N1phqYIt1t4Hgk3JIwFBeTt6yFfhZKSa4wOTQXl
ZBeJPuzcODIjdWJxPSdqQYl/De3HixtNn5wzEwf5xbyVWgYEz1aMrOFuyd2L2hDbkmIJioW/fJZO
TbKi2SOz/C1AopZUI8XvBBeicmL3WDJ5sbLzHF3yrSSYL17bUQrVmndnNf+qCTTVoyboVK9HhHxf
K0z82RA814CBIhzgzPRZyRWLu/Ild+QmW0pht8jxivXn8u0qmAlL4YtMreWnkRBmCQbPVh5uNhJx
IyeuMnMNY1KEqGR6QbnFHjO/bVLM2vpGRKb/w06bvDAsH6zD+EnBZiLs39bMgv7hOKcsh3hjt+jH
ubgTlzCfgY2Oif5X35caw+YFyCnp7kWGx40HEZQlMT2bKx4AFDto+SD+QbPvopXEpTD3Vz08U4zn
e1oqUhfEJnjPXDItaJ/oVNZ8XdXzQjkyiydkAKxl9QUqh0EloDChAzCVejNS5a798rF/PPy88eYx
qHT226vhZ+aZzT88ZUn4Hep/qvmfBynzs+8s+e4nbh8cSSIheL6dgBJ3P4AwbuP0+GZ7RmYwO+uJ
WViT/YORsppCIZ7LbllyaXXnIf1Ce3STjtL8fyBh3KzDgt3asEuEfeU2RPCpv536C99SXIgEIiqf
2Y06bdMpC4OiR9q3Ec9L7/5/eDqv5ka1dYv+IqoAgYBXQAFQzvYL5dAmSeSoX38H0j63atc5O3S7
bQmt9YU5x7SBrcvQjEq3pHac8zpyGTFYZqqsELbUoQjZZamlPnbqzHxO1k2/mSAa5zwubBSUbxc4
e3hIzkJu1R3whDVzQ0jDRCQ/0i2ydLpnLiWMq2zR0x3aTMC9zJ2Be1y77tgARN53P0DZDUjbaKG4
igvbQGgrraYIlIcNrwdgLlwmwjzRHHpoDdn76i14UKsVe/ga0v7bBTzM+fn1Yi8Ju6zcS3/yL7Z7
8Re9+wNBoPalywhCDnTkcAhZ7L+b0LdQsJfgJ7nTjqGvh4DArOSVzj+giV6L/hoHYGWnF1p/LlVp
mIn9MfSPuX/Ui1MOnnEJZniw73jrmBDsmSrU/IQjVhYJj/Lc9Dl7w80grCVprZTrQoHWohYUQFvA
8d3JiIhpJPuHcYfXiKuHLbENuW+r6VZ+ELe9n5JvIx4qlrDbsjDTbh1jPZjCo1oH4ETIfSDBleee
ocIqlTx6FeTN2u8w3avhLg+gu6Da2U9OtbZohmV+6z8yzQyG73piNvmxjBbZbD88nGcDn2ahVQup
nLnGpbZihst3Ty1WfDtBt+nbbant7tounL0JF2W/LzFA6ftJt29qzFzOU90FdgEmaRw2Fq9ho8ua
WNsWOGDCo34nW+6sJRfNv5TqNZonmB6rzwHh0vPW3W/0XGwfa/nITW94LSu/XWylwKhxATUzfoq+
nEmTWZ3MiUAulPmNmNrHsuKTjytEc0rDlIlizYnAe/7G8JTX74Ur2WFPPKhHUr3a+cTMKKvIvNvq
4r7tjiXZWZj1b++kvdqu5+IrD0yFDkmWKdn2cNnX2mrYax9hfAlJ2gR+Oqogmwoi7ugR53TCQq0u
9czsOd0tXdwULwxyXHhfjaPeR7rphFDqcCHb/+8yb4krZ6oSLUdql/14+cwb9T+fuahR2rmIW1AS
5OM4i6EIWEXqNsmFlEXgxBS/9d7UrHFsE8yrfp4q8x3xA+Ptx3AOx+0CBjliIcidk/j4FD+YwBES
0rHdMTZAa6YGGMMRWoPcu/yR9ZEWCT9w8yFTd2OT7b1o8OS5IqyZYjcuz2xBm0OJx9aeZL8aoinn
lJAcUd88+BR050DFyT6Cf3HpSTJl9r4rYUjs5bn6N4CbJJw5AWi0FMQlYhFelrdYxJiOYpGBZ5S3
tpjrDETZwM0Fhpb54ake4+GkT87P5PL0L3J55cZriPjW9/ZfBjN3wb1Vt+sl+G53QuAT7tnMVXeC
DKFjWy17BZr5Nq3tX5SmunjmEptWjB4XyB0R9dvY8sA9n0J0t/JG3Phfl9jyqSK6hfjJddM8/ste
JlBxAvUhP724boGwewLeDA9TWGMmHruX9FGG2zxZ2Xj76gl5ioK2JPVXfI7kKNJdIUd9ptUSdFSo
L4nBLWUY+7dJtUwUhxV8s4zIHB9WaraSMpiOJPGaBoPB1oMZHPw8oPXfncDy0c0VXpq6QuTqjZeF
aFAY0mwSexA+FO3znn6Lz5/o2PqXpv8VITfFP1JnQWqp9BOkloZSaqnii++4vBZgNUVCKolKtcWD
WMIuWDTEM72u5jpaSQUGZkI8NVzZkYNnSRgNjUF77sDo+9d5MZMXD90EGSDYAtZ0fc+g3k/2SrIP
413FUrbeaDaYALVzcVWk2AtKjjSSp8ZPbFm5F9W852s+t6z3DY4fYUFV8RShAO/k+KiF58rfySJO
hCW/izhUcdEStxy7Edx4y65/JCJIk2P2RzpzPRcqW9W5obah02/9l8iV5NLigYPdSp7OQJZofhP3
D5yIo9iFvAiI4/g35NFGVxajZ0P116lsFihYp7UZttt3ckY73ZVjUTyuJsRm1yxJSagqr4XAMsEU
Y6s7cHNI/u+UqEBzaZAp6ndqtEtqsx5ufnPRpKMOhQEI0KpKN3rP56Mxg4uyIRaDH05BycC7guq2
sD1C24t+q5Vsao5yQz15UdSbREg8x5SCVVdAiTFDoUumO1GGHFYEDGMSiBmKQw8kDfhlCOS41L6T
8gei3RSaq6Wvq5misC9bS9tyngxWtw++qbcepOCOt0JfOPd8z1djdJUjPSCL1Q6OWmdythgfjIqQ
f/QR1A1rKUjeQyAr2CtjL489OUM6h+zDKTurV5kqLZvpfvL7YFLYQIsir4VZ1YKzNgO7s6uk0zTj
y1yN9GOw6ITIK8CbFI+57kDXStbhL7+gSrCq1f0p7Zfkfyn1dy5Awuvtu9MQBT1YqjkQIkuuMCt9
q+aAViR3gs2/o/UyVQUuXsCiVnX1bNZ+3P2lHi3TG7cSnoLjA71pOVeZnGGM5Dvyd8XTKdiKM933
kTYceRaA2IniCH8E0Vdn9GJoVpyRJ1g6IWiwasyxLqGvfOHr1fEcgBfwAcSsFXJChasI/IyU3Jfp
g3hkCfeXwKvhlmMJ60ZIYfjfhzufIll0hj138uCmgwuBSUCIYyWCtwyOYG0DHBCeEM8AsHBC+Oj8
Mvz9ToQpkIfmoNk9XVG9i0kjVNa8q9c3wEIWx4vyoXLvOwTGVm5wnZ7zB8OYfVGaPjFPrfMfxwnF
QbtEuDMme0DjsJCKKzkDgVEq/pzQj87J/yUjE3JR5xE4i0elZKPtEJ1rMGijZmfkAFifyglY+e05
ujXMKUV/h5izGI25hGDDmSR+U69GPTc7FvIwVhqOQhVbDL5XhOfrBkRiv+mx+abb5rHAx5X8MVKt
Zm1nxSzqzaw4DmOu9VaM4Qpa92H3eK5FTmBsRle+qXbOvHVSuXeZOnQdF+sQ5q2BH3mDi1dlHu6K
DL1nJdOCYk6UfCnZLUSZeqG8Wo13mjzdBk9h3xCv8SHLH7fhr+rOrXGeGOcyIUXgJJUnnGcTosPc
do7XleeGVoXfzCNMFH1UWFFyJT+0XklQPw2TBU/lPmD8qF4arzCfxZb4+Xgw2vD4VgkxipfKsNTA
pmmkortD6kHxfEw9psoQ7l/YzSrfdUzdlnRQZHbyp6VgXItXxcP5yTnYSKfb+JaMLzdYTwmF4RbQ
J07Lc0Jssc74clvMquRY8VAAz4Qnykd+2cXOGyxKbjdP9IQVe+V0olNXTgvvDqRQ4gRLUrqfAM/D
fSZti4NgtsXWCDaY9CZP723S07T1/U4KY9shudtnOWb4433bmKG/7Bj+8wy+TiqyW1uKtcWzvA3S
B1jQqbSXkLoz/B6nh8oUReRKbSzjJ9mEqwgpM9Guz3VNsbICeTbGnwraOZJ5/W89VGTxNg05ko6G
kyrXZsnIHv1aJBFba+bt+OkIsZOmILwJhZhX8ujmqx7j6Scucs3BvodfvAe3eQnlF+Ox2AfyXgTd
9Vze5iHZAs8tr3zvbzNzHSZErxIA7zNjJNY37I+dcYyLE3mrz/n0fgynh8fj2DUHpTkMaDdhEha7
uS6tP59s+rZpsZWCTQz+v9yAWiC6uNDmkj+Xn+imlyWNfuigUXYTbdOmez8/TKfMJpfBdNOcw+GS
V9ewuiI1aqa7sN0Z3ELNrle2pbLFHwekKuc/uuA18N1NZGBnWESYgd49tqKLiVcVX6H87Ue/Ty/d
yv1+4K/sUGWHjOEGWXQjF5TTSIJq/IHB9AsbtevHZBeg77wF2o2Ic/anDZ7EMd86NZwpAVhQAHlk
5vfqVJiCx8pjyC1ZnkF7yq1I+JDyL7KhEuk75E860eQo/PwI1MYaGFY+mwstGOnrPhIrf17uA84o
nUyNUXdg5GMkAiOKASHZLE+8jDJYY6aJw8SbcNsQa0exBBhlazDcXkXSIcROF7DQtnTjlC9iddPF
W1WB2LWJWPOo60xd5xr05iqfyaA0+P+lMGYHyMqo+oN52WQOzEtyAxL+pnOEj/eS5BjvBeWoshRH
nAf9bmQ8radYRdpNrcK72B6P9+nVjz6ASvZ0Mdfcv0y7Sx9f+vwc2EI0NguqDB3+gAMk3v8Kk50W
2cgdNX+ezTqCYw2X4chUYHtgyf3nzVaDAxnBtyCaC48Dhzt4KDmEOmNK6SghtW0eZYoF/x8dDqNC
XEg/+AQDaT+Q5JufbCPaRKjr01UaeYFvNax8+7lAltyCaHOP0ctKyNacsXq6825NugEGTJrm/2LG
01Wun/X4qpfzByHiHrepZvLp42zQnbYGHotQ0+Vm5pFQZHedyzYUVP4ubijvGFy4frrIg6WYud2E
29wBFQHkOVEWVNHfiDpRlxqRhzxUwuQJ3qhCwuxwHlK5+ZM5d1aA5JJd98BW2iX+xd+Bz/HKfk5Q
c5buWhZhL5gz5/bNliNH/9QA1xEmAiZ8/LGUyMmZMZlcGuVSJa7J1i21dCcMSIVVz2hI3xDiPmUM
CFMNpPKSgvUG9IRjpcNDde6YuYN87s55ctYnp0Q5KcH+IWzSYFNFvO/seT3yx5++YxjLypKNWcUF
SQSXnVeL4okNcemzsQucaiHw0V8a+NywlrcjYrEMRpr3o1igF4bm/dYLF+Gcxha9MFUdu0SuWz5M
XLehPtZhNeFfB/jLAv36p/T4HpaC3WLjYf+kbhJ4RqHJbBAZDdlamsz4fKULDE89QKbpAjqbj8Oe
ue4LUQlSXGpHpDglK73RMBwAl4MQT9al6AWsNkUrHMaiW2AQyQ7zMc7heBbD+7zgJaNeRIz9sp8S
+c1TQQvvBpkHJPdGQEj7Jfpf1ti4AUq6vCcgjXpgAtLOopOyNWi5ebXztbwTupHhiFEqZOJQn0dT
hzCno9s2+Z41GWdyvGL2wliHJLt0W6q3Ai2N8ktMrOwIljFxutZB14D2k5jeWhl1DVgzUekjc00N
dKmHd3JbMsEa5YyKdDpGfmu09wFSOSVaO4LCRHcF+qdys1vP3gQJLPdwumFEyOiHPXpzJhuRjb1Y
jhkr+ADZg4RP5NSbgWIi20osenZ991VFX8Hjk53ONDJ9M1dQK5sbUgH7LzQrJAMUtUMyAKzDhMR6
BAOpybkn4cHx5wWi0whu2VLgYAkcfNHAzmZxtBSw3bLAwzs507FYg/ufort9grDz/GDVGquw587d
qOomssP6E/4+e4WRFphdYt0imyYh9gybMGiPkabDv/BPDwm42GuHoE0+1WqHS6RhqIIZbFQvDhhn
ERQf4b6juSOoEMQke1sXGfmyklbPdDOLsOGwlwoODTM7nH0UVsNWee5A3z4JBCGkfFP5W+XG/gQM
V5ZvVX8Tk9GNJ5+AOa/PvagdV0P1HVjhUifa3UxhJ0VLtV92OYq5/1b2AaNqK3yOKv1Bw8HgHf9Y
3r+BenLu/llD9FFEH0L7oWAvft7k+63BiyCd+8m16klGdoqJI4F0AJiJSlZ2HuBqSGSvAVVuUxJk
lZvaeiVYB1wX0TWggtMsCOxavn7GaB3HNX/CAAHfykFCCDSZCcwAp0sAAdmwHJI/Dt07s+XKhWXz
DGZJtgG+3htb7ckQ2IYmn4e2kbKhgvFXNh9L+x64Kt6M+e+xzw6wABleGOkhID7pWhpMyy+AVibZ
ucrsx3eDlR4pA2wdNgPKqDDIeCP++ld2O50srR61IM2IP7vjVo8djsEKR9PqIa57nwLz9gav00Zx
WBv42O/HzLz9Z6U8Zq90907ey/ylzvvQjiZ7tdwPwd5IVpAIFA3uh6fw/CrWEFtd5oatg2A/+ibd
4KgbX0L1HdNOThkrB9GXfP/U8487gFpx80BNmjKNPEjMp+ZfPvc9n4hQ2b+p1PAVq1+1XSEHFMOV
1q8fdpPu5fro+6c7Jtz+woBnoDm5Jby79p0AVHmUZOBPQJJRTcfWB3+CEDEOWT18D8TtEw4sPl8u
GGTImuN5EIwS0+4/bKrAaOryLKjC+Cw00sRsp+wUPdt6NmQEr6rSqzu36pGwrCuXWYE3mToTk03b
IifwLadBW6bQCHtzWHSgkqRVqPBBGY9FvIJjKTs8FgHCWFao3e6ZfkfiT9b/64M/OMvVURUOIsL1
9FBd/4ZmBxMOx1/g5oFbE1SSElO45J3Gf5tKa2PR0jKuZ1PonzNMc6knOxieUAmzc4oWWOXZ80PI
BQKInAqioNi5oAFhDNgTlPREKSNoWSOvJtkpVF1//g8nPbgC5EoBaUxltVtExIdYBWlXDTCwrV5j
eyItvv5GTk9PjXVjo8cbOSZ8apPe132/0tMVazhCu/oVtiTyOzGZMZj2oOM+UuLu2umeEnERSZgO
2ag6LXf5CsN1wIvsL9G3oYdM7QU/H275dE7gFOhbJbh0AJvMyYZMONKFEGAR8znicDFvt89x8TBA
jFNqOLwu2u2kBStDaWCy6rTfxMEsRkoN62wkDkrJWjA8hFxJtZ1M1tqTbEcOGE9GdcVIaYbXm8Ov
u2EpWlwDCOzINfaFcngg8t72FlOKekt6oWCBJCj8A6+zgdHhmnVuAUst+k/RiAEEZba6Nn86/4fx
5m7AF0PS0isYnbkryjG8+G+iIgIa6rwXtkxnVGi+UupC0qLpSaKTTiJtIjiigwo6G5NIAUJN8XDa
PwptkiVtUp5o2YHuTXzvoKFnok1HMmYQVnI0NPLZIYVNSSQTMa3g/yAMdgPkW9EWxPS9IbSwDR6E
sTElmrEW51tHcXw3zTfvAoFQRYG0qZN1C0kBxA37u8GWT7qKDeNC/iW3YcBW1qR8mf8nZPW5QiYH
heEcyjdUBg9AMgveFXSDBZjpjjXoCKIrSGcFiSDulezEXYQc1AkWEEZ5pt/2/NSNLBJjRgXdsqIq
a/Y8ALjq+skaV33rgvtoZj//eMCx2MXK55vDw2i74emZzPHJdSyF7jO4lJPBHh9H3/rh2vb41kSB
LMNdJ28ic5LeDMrx7mOoPgP36RWgbKeffQUEkmjlCI6uF9dkqllT5To1LkWMJ/sybU8lghhHfBzY
tyMOpIESJ7vaHMJd8djW2HA73EAsnBRzgeoekV9G646PJvSt9OHAW74Tl/q6SJEiYE8Um5E+gCGC
x///hfxJMAMoTXjnSC72Q48lmzydse1Xx8UYQ4lxpE8St8a7OR3zcnpLndUPD6XgHAogwZlyKQEi
G6PriTLM0XIGNoJ9zON94rJSH+b/6pxER74SGXvPHiz+vlGw3ZtI6/hVSOvQwXaNpWUbULmZbOaZ
V2eeZKnUrpur/JNe8vtx1o3kIxST6oxwb35MBPrSSc0u3RwzpjKftscn1+Un9GcEYvUwG4xRbbji
TP/M0SHYuNnGKGUAMjzIST3Gd6KhRZ0i/09AW9l6MHtawRkTEEjvEQXCMdIteJIwPZAvyNOLQYKn
t7CDxhryPQKQ2Dg+2/PTii+qehOkD4kMV3JTbdJ28TkqtxlyQf6e9LSgce8b4dNQb4/kkypsRais
3Rgu7paM8ae+MT5JSh8JN5ihUHxG+mg+CLRRlV+MtCPWFO47vO6dyFaNPqzJy0zJYrOnberniDyR
E7TSXl3kxrEmQDY+swLxt9MfOMaMkNcDQ0kWh8RxMhC6GcI1DW7P+7UtL1p/1oSj2h7YoNR7OdjV
k7XebWQTYaeT7JAJvfckJONB2QjJbt2mJQImqAqeHGIlJ41no3hduu7/IRKMcbUh3rKA+JIuZHYh
yntS6zFAattEPjSPU4zAcnQFEpyHK5Cmd3gFPUDooOkl64EEInoFCB0CllvqaoRjhXnv9vgemWJr
FeEvKOnWTwDYmZ2pbrasACOF22pwFBGF1DeN7B3pyDhQHfESbNhqMCI8qH8XLmc63egxMwwX0h8z
sJmReOHEkzDagRAdRrtdqa+ixzolMnMnA/qCs1Nv78omUtca3G24nNYUSIw8tpKQ52ygqfLGQDnh
MuGUUJo7jSn4zuUiEhuL/nc2XA3hYGTzSXcKklM/OSbPg2E30qwo0F2OG8aO5SgaXj6+8jK3hZW0
07EpxHst3Em/leHZNqFEbbVNIPJ2q4dh36EMYebZl6zTzGZZpM5dWCb4ydJlIs2wzIED5drmTNu1
5zw/4J7VlGNwP2EbT06pciySEwOrqjyW6QHRBvKhYRdL2OsoWsdoS8zJ5NeSmzh7Z7qCB04fNrGu
0WQUyU7qFWR1YtC0n7T6mZDs9viUi49OOPfqKUfLwARhV0fHsjoPU3DT+Ic+2vTbB+Id/aZktV+E
+LI8Cuwq9BDd+4cBFUFdDMVVBdSpn3L/EDJNDue8xpff1D/ABmElwz+9VzIQIvX7CA5h75r5wJVW
w3NNxPjYVAN6hlFUJW5cu77k3pj2UnJWwbot1jfb9zHCj6k8Chhzh1GfDiAFYsgrhScevPD3/pgz
hpIaV2CZxlrMGPNpUmOMnnlPzJRZKW/kcwvWuBlp0er9CwyJvH1UmxKcs/yq2bGEjuORyULCEkOy
COr/eQIZfxOvOEQWHRE/e08pj61wKJ4HUdvb1sM/lfARD5l4EISDD/KPunYu2IE8YxVXDAT3rALB
833mt14cj8lYv6R6KBfxJajgUxwuLZjyAW59nmOvwuyCowaF0N2TkAcxjxxVb/f7DlB3BW/X2Hfi
oc0O7MuoPWJbCv7lwT8h+nkAnNA/wslVSM/ayhg9reqpFRZs5HjKUZrgJZYPqi2iqXbrxBNR3h+x
ZXfJyUckVSz24lJS0Vlvn6S9Q8FTx/gZ5fVh0mLIuRZlzOSYC4cHH4V2zxpBneDNXHfJWmfXLnql
v/QoewWV/eNebY83cAib6ee762BMzjCAub5d2khveqbMDOUH88bocBtb/Y7pVNq5dCt3KRxnvvBj
stIcBdICm3KcifAdtnghl1XkxEy7eYIYvFjAQRieM3Iel3H9D9FZfvPVa9/lSq1uXRpAkEe2tX36
EAq2oiX7myl95W5ApbETdpXgyXComx3JoIhjM7dlCwU0kckLz4KymGDSxy7ZMf+NNnyMs4dHLwjI
DUmErTOHfzjMp9g6DlSSoBOSeb9FMsC3z5Glt3aBbCKu3I7rFwDZjI0BDRgvRVsu2ZesOlA5Pqt7
yY2HzYWhfjm/MN1jZyyyl2cTOC5X6SAnGL4fH9PW9pCLUQmqzHLtd9MS/TFYnylrukqe18S85Xh/
Dw+JOben4STyr/38wvCqYCI+ShhY0mReQofbODzr8HqmhRfg6pvveTTpdoTGefrLum7HD0r5aExY
noH4/VA/72BI+pWAHUN10XBpzSxIQLWvmAkGfIj7cSYovJK5mtm9P4pct/NfMZzrs9+GP0ZkJsKf
uiyJZTSsCsL3fWHTeW07hYHZiiHSnS9auoHqSYzuYb/axpKz+NGtWGjWHIL1Ode3GN9LYy0TzIYS
SzoV7VkmNtiH7TFr8NEIO2HLFp0YsG7Geu29jGiR1szouGDiw1SoTJspFlPGul8wTYsKmijYEXNO
LmEuhbtJuPnts3NUHKezPKKzQZ+64Z0deg6vTT/skj/5tTOty3FnOrgXnZvyTps+E9ip+ZDE0Dvx
mZaXajMzQhZI6zv+jJiCbsl7wPx33CV3VBorP91INNpreQ36iy1Et3jkRyauvDZsGsX4ODRn1SzG
VW1pX6pqo0Y2f/kBTPm58ZorIGZDJNfpGywCJhlx1h0h5Kzno/RwHgwcBkcjivf713Dewr5EXfvJ
mhA9tq0FKlSaQXpcVIELf1Y3H3J+DRcKT0a6jIif0+YVnEsAA674cPjKHJktyF/kkoxbJTPQGW3O
unSTvJBzYrrjBo+G7d3YhsU+B0DkNn92UAFNWjyDw7M73vQZjvtV3u6TCe3TAlY+97AIxpnXdvLD
hDZrzpkKTGHVVKsaARVgdosVVJDtOmmfhweNrRhr7Tj9QKZTG2smMBUqa8mWuitr4Tj5DMMvgwH+
r2jdnVY9iMioEOzk5RKWL/qcV/v9RFfrtXNNWk2w0X6hR14lqscfzA9gZCc9uyiDZXdAMHPy3c5y
fpkSb+pCX+DDjRiIfZQ6YHDhBXjuZJ9NPTFzbO4w9vsY1g4lHJTnuCR7ast3+p4eO0S8jQRHpwjX
4Go1DNE4CZtxaNLl49AE/tQ4RyjnrPZUJDrphmFqm4/D+To/qdFZQv6aXLvkeh+ukkjE0Px+Yrcy
dVU0PiABUbPhggkP/TzJL/eezz5LPRavFbpk89EVM+5eO5u9LzeKKTavbP7zJ76zfT+fomooQUEP
bP0WE8mube9BTXE3h2ErGXDIOC9346EGrpcoMuZf/ayeoyLQwI0te1I5kWjSjc29SDpB/mLdqwur
0MfVuAlQsY1bgCnafwbBVjF7L35bgM7j4peZerBhROYJWKVcUWbprG+YfIWBm7ZOUCx8S2iWcKOp
0Kgn2pTZxjKdLjmpGWPxdHoR62H0yqS8K/+9WmIOp569zoea4Kz/LO+fuZOisLG0YdOGh5z5cn/U
+mNwuKW9NyB2770US2dCK+I9NK/QPIFvaQPf21TyjSSs/QXJLixU852co0TcsQHrWeX7ZvXVIRko
w1nHymnVwsFLViGXDKmxwP0DT4WRfGHHLW4VEmzgIVJ7Fl6WukGMbsXL52zystD5TpbSqjAREZS7
INiGDFme3tR6sjvy6taFvz5YbG0r1eMIWjfpLmwsFVPMXuRR0bdJtuPNF0NLZOKe7QphZxT7uNzn
5d6X94TvDUyKjhrrxvYwbVbFxi92fUGu+pqNLMEjAMLDVQvpAp39HavNbmKMZtO7rVbH+M5bepSS
k46HIjnJlALl8WFFGID0y4Fs+pZVtvmsvHf0ECAcaDIv/rAgL6ekQAiLCTV/PGPvxAX6xnazR/U/
02YPQIuY0Ahh72NXtT/pj99tX4gOQjve9ZiHOo88D4qo1zXF7M4UhHFFNPGXVJnj8blH9Fdaqg06
RJCOqQQ30UDoZAlzIWQp4Eqt55dEnx+RCTOH6yzqwxax44pDRNGxdoNaBgCe/ImL8TL3/8Uq0VFm
z8BiMmN7FOf7Mvrkls2eAKdP/Q9Hkmb6Z96D4G7GjVX5xPHu1G0fnXs62/76YAnqTqe3sr6tw9Pk
piF4JfOS6EYAwD8K9rsChuZicsPhiW6FOTuNOL61EICuqRF9XrsNsTMY4/esie8DRCr28oxNsfOh
h/jkSUe6ECISH3jxmb2PiZw5SVMsR92GsM0fSHuEdhzS6Pw+EJAXPMxG/gA+Hkw+ZN0ieOOmCFcG
vYhs1s2fagbGUdvqa0k5QPLTt49hFg5zXz827ZlQUUqYKStwHcLn0jjeG8vHpf/cNdIeIct9pVOc
UcgDsVnwauTdldPWAP2uLVgSyunv+xtB+sXK7O50f6g0ON9dKh16IghgTMNemm5UDazfsheJ1waB
uMQlV1BCvv41KakTDcLtKNhhElja/fzGCQcyEP4fkaPG1haykz0lnpgTyRCgGiaByf08Wu3wZU4O
9U/eHWWg8xKUJURqqFqCi5ZRq8I3IfrbMkjEI26GA6ZBlcydXx2ycu5P7dBBhkTlSRqqVI+vAy1/
cnxLzv142TzRV/RzvMa5xbvjSyxOFtUsa8/GMUqWSbJ8y/mCpwXamHcBeVAgrVOBPtXiqRiEHQtz
pGTiaIGS5s13G/76z++emUDzoWymB32AW4wJZpxCK9AaGW4+DgFxDSgVTmx55RJGR2jXAL1gJhz7
rbRjE0HLUzIzmyoWhQPLUDpP+AOswXgKV9TZbOy4Y0Nj++DhMYA7EiurZSfenDo78e5Bw0cfE8RO
f6M5UimAuegOdPBBursHh0l2gvdHKhviMNRRfLgbxpbC3C5/QnbA0opbhhpYOShMGZ7LUBuZ+oLm
xC+pWV2P7HnO33iyYkCpDiyT9j5XTUnWNsSzXU60rvgKDJ3ZU5Di6P2fr4Jf5ehD9CMj5q0OMpQ3
4JwV/pZrbfNkQhPvuUppT3YUH1P9+Hx9MNv+mglXnvt0VK0ULJ2BP0HEoojlu7vEq2BgYz76DgyX
1qK0x9q5McnGQ45WumhLnpRzJiUp/WwiftCNEI/bNYQzXZOL2l1VSpMpimpWMAMMXn71nltL+mX+
ko6cI5L0wnihz1LMZ9IxiGFl7e76lseMHgGfgpLG5o0z/l7N1MD2DTxiy+ROSrKJAIfrmGQThl4z
BSxJD8FvV1UHBE95+mEcJyZ7euiR2fqiW9XD3NsRy/JmDD9CwcJbR/c0nmC4BPbigraqgppxLOcc
hK00HoQUbw8KzneNnf3Fr0JuXnW2r9664XMN9Z2spdxkvqnsiFlAexXSye9ZkT8p2zk+mGsxqClX
aGPpOXlU+pHz5UyjK6v11NhW2a7k2LOEaBW9dl/ysJUh8vLEF3tWS2m5vw0LKsJY513fo9Pkxef9
oXjhvptYIui5p8MP3LLcNWCkjsv4fMXBCtc4h5aceZmp0tqupHxN/YJphOKF6zDId3y8GElC/vI3
xnMTi5vefv6yvOY7NvR1La2CEuHEtg0OPEk3m/Dn4BL8aaF5odSMFqRDaWOy36wBSnDzywMfEf0z
/9HBZwlzalxuZQ03eHRGWsgblWEt8Me9GnbHgGzWsWrEeZKYlP5IkqK/FvoElq8L23eLL8KbEzxm
vD/8jIi6OmIDiWBY8Rn+RVFHfj2jsen/FHX8WZzEo1LOQqX6PpdpLekCsh4PkkJmyoKjLpdsohXo
O8bjjr5wfEhZBJg9iZqvMtsgQEPHpsol73Z8+rSz9NpKpvI/OnZ+La2l2I9nJwdwH56p2+je6baf
nceZ3yuzt/qVUc0T2YdGLpAPN4xVnAAFhzafG5mNfJzYI1W9Al6/Vvmd8WfwZfMD0EXRDafsyLFM
QIKYozBjdpadlOyilTc+S4O1LtFoorLdpoY5KsIMl5pWF2GW2lT1Nc6+/ARe8kn+ys7Ho6YeIOaP
orcy/hwskB2YtiyDjsdEsszVPuol6Mct8s+1U4Ma7jCGm9e7ivPsmqNtxjs9LFs+daNWdLyJuHJA
2D5//PGjdqxBIY3Y2ofJLYmci3F35xVMpAy4r/jaVmK9emu5A6qsL+Sl1WpCypx9f27K5yYgXSrb
Ej3c+RuRKCkRsxj3ulzOwXKj+9sOwXoQ15q/FvwxPDwn1x7nB5dc7OQlZTlXPI3vNL7yTzzhKoLl
DvMldIr7URjN4u/5GVDVEPrTCtVaafNz8E7zc/AuKKSyI7W7KP5VUdX5U+zN+iVZRXhuG9v/hZ9w
kxMSToIxb7NPx7I0GKSX5vviReX15f9DSMigNgeqAn83tJAfDclxwjGrn8mpybOPPvsA4J9MPjhk
bbLN2TqLT6elSyFFRZ0zwn1pgiDy0ncxsYGHpt2iAM3GrVUuQ3lhoqc0q9r5f/1M37oP2YnYj1DN
l254ozySHAkbzGNZaovTk2HWThc26AzldiUWXqF4frEKaNIt4gDq6daoTeZzjFNRJ9OtK0eIdrFy
fCSnCoxVQbqKGw4u/5FcZ9LbrBpV7qgo66a4sNcynoGX5Y0UNx9gJLC7WapuSkCnGXeuo6cO/1qu
zbxb37u10K6Ndr232uIcTc7pv2jeldcJmsPanEqzKbuWfwFoCDsuWHjbfmz98R3UignKM9nwddN/
ebdsmg3DODUegXvYFNDy/sbnmhjVyRI6BGg9pyAr8bXj7iIGICaRxK2+kodVN0p53so3u/MeMSYE
FrgbmWxKlYSv/+PqPHtb9dKv/YmQaKa8xQUbcLfjJG9QkpNQjAEDpn3659r2zPylR3Ok0U+npMHe
d1nrWgGDgInsKzu7BAjlxPL6Hq5He4NOJftCNCv4pGq4jstNXgo4qTUKHxKKfWU9Pp1IWJSLp6vD
iIhcwF+gNquJslSAflDkr++IN1kc3km99GXkW4hrg9TGF7/ukcIlCz0+3LQ3073bZ6U7X6/n+nru
qlMlHW+msP+zpdSQR3ny81+NJKSPro22pV8RNlGf781FU96z+9d0qXXr2dnMdsqw75TDI6KNc7rw
BPVAC9/I8KRCfwMQYgo/i9ASYYGLv6DdpVDMo3UEzhjKO0s7gB/1B3gx0kzSid9MUJQf+wlyVDDA
zc3Byzb8Y8eaGEssZWyneBqzKYKgSfa7S1lsYkF1zDMCysrmc1lpn1xzzYytGjtIdq2CgLKvCFb+
rCYO+zBaBhh89OnPyFEFhYbiDujxVUdV3wghfsyGHyuawdAy4bRs+a0mWvf8IiSdI0JeXyVm+i9H
ssQVqHngJemLUJVDaLpiaJ+/7M18jEuhzHprE9IwRtBJwppK4/RaSGKag24CaPr1/TEpep8e6B/8
kGyQZWqDcV0zGKCgqZndf2CZ6y93DAXVysAyQPqVvKpkWOOrEPRmvernpeFgaHPGiYN4i006RKUi
XCfjBhyJui/fLrm1sYDNk9rBflpfaOklBVVpuY/w/1Zf6igA1pEs0rC5gyI/Ifv9IejypYI/U9Dl
ZQI4lxPuEccc1yqfYjfr0oAf61ReYWLC1YTnGuMf+H6iwpo6kOjyGOLuX9u6EI/OM8waP2Euox85
pNe9hP/0sb7qszuSRmKDzd5BmtBXKCM3k35LJC7isPiNUJ5wsutSaqHtSw1AFoVG6A1weU3s7ENt
9pCQbjF7gbW7YRMt4dji0+VS+a/bXjj+9urI3HHqgn5NwwsOZ7YOLjw21rMsFEFYXGmmG88kpOlP
YC52uboHfRQ/Do8nPgyPVE8A1T+ZOob6gP62wVfj3tRfLOLZ7a/D2SAeH22tKiC2MFiA9UnRqVnQ
rbU5nw5qJwRkyN0qfmQbcmag3t+UGfiYlodf/hBcH4AFzYCz2mu9st5hgkygsQmAkrxHNxGDrbU9
OoVFW7wp9IvDJrU32FhbKeCria+eXnsQJmPDVxnFWci8VjJeNzp1mDkuFBmn+gO31NNwft0bLxHM
swc75wxUImQSDKZem3mJvZoAEHhnyVnbsF5WJLGmCqKApZ0t0QdPWE+7sbmYNIuJzeR8UWXPJFbD
PRaLx7E0jpOM3twxYh8mUdK4uLvTv0LrZ4+Hg+RZZ0bMQxcwr3SQDLLOP1xbTNHPaB+UgrQAU4h6
92QzgPQu2lN8P77kA+Y0LueECoh5R7jUDqkG42RlYh2VXCcCxyCrlxtTh6hzelQMkjtuQIKn92MF
q/+QEsS8y4dvSBQW6nhwtAv9Sq+n4W3KZyO8iZJRbMjIln+OfX5Dn6BhI124ELTlP5be8MTu4Sdf
F+nE8PLqDzsFvfONRkMZGj74xranVwxG/OAGaX/HvoL647YtGGMi3pOYLTw4FjgXdjI+8NSHjAJQ
Usa6jew0AifuRJEQ1RCiKDDps9f/pwRboEhn9FMI4iDnJFoECAUoSThLePV53Th8abuzGSvypH4f
vRekhw15CUcbJUuv7FNWewR6MYy7TVEcaJy7zPXzDzI3epE1ZO8hyT0xE4DCnkdk84fUBAsxJbR5
qsoLOVj17Ssx2QPE0+6Ds9oWBCqSvcmfRtoJbbn4kUn9Zl8BgoqvFSwrfHMgGdYxS1c1J5mDYRgD
ydM2PdBV4EFsDrxlkPSK1WSAcvo5ApSdzJOnZhM/IyK1Zjgbi9BRzUOn7jTWMc36zkjBZKsoLipl
BEfkAcUbInH1XWep12wqRQQql9w1aNnxLoYL3JyYQRG1hXu2RM4rKCouCQgH+HAk/BSNUFFBhVz2
zMWVvaUfWmYK99MjPaspqmtxexrvdbW2NNJSgv4RKPnc5vJ0Emt5O3UxCL9lKy+Nellmyxsd52xU
Xfuv4ykeL6H+BlHEzI/VQW5xrqHk9psDA3Vv9OpF+tfjlSGd2Jxqn8ZsaISPu8l3XXSoOM4xZERf
442A4Z+4/FcWvxDZECs9rfAv/KAZ7cf77gYo575BaBttiknQ3/2b7Q1xQIL0rRPYaACTldPsKxzu
1X/UqrKTZUzjfC70+4gIiwFzQBFGYUW1Eq0i0tk0JI//UUojUo6KZXwuav9qeGy0am11Y2n1OBn9
IZV+WFywecJQppk4koxNmbzl6lFhK8Ro8hsrEXNlw2Zpp1YBjXTeiV+ZDDRSzLpZeExOaM4LY5/L
forQi9xJhq0uf6KTPeVo9N/sttB9O9VjxX4ujeaEtD+DjccjezzU6bJ86qPZ+h+CQv4IexbEO6xB
lH+J9I6Z0pjPOmBqxVl5nG5N7Mi5B/6KStmDf9zVu3TYwUhAeF++Z+CilH/8ATYGzI7UrZj3POZ8
MWgs0sd6ZN32Tz3ozEDVC7+dQ3FHeRBLTh4mzgfXdMSa3F6ZMmJmIRiZXFdFsxQks40ckQ0daJbP
ABqs2tQ4oWXK7dmo+/awHqGeCY0cqDXqgQwt3grgJmhLm8XWAjsxXr3rUVJO6G3Un/h6iexzjpfs
vW7eG/O9jN5fRIGQxQJvha9yrYeroQFeIIS9aJydOg26xVhs8naahu4I7Kp1x9gVUOGuESESzWNO
42miEt4/PpUco/Zb3FwUe6GQSh1+ZPpXOgODr6RbMPgIFLN0Gz8wHq1z4penans6VPJ3mH/9J2rU
BWf3GlIDRkFYKAC5CZqBbbf7gaHrTjIXNIpFqALZMU7d0ZOsWswJmmvVImCVCxUy31B71VynoV9d
48PL2KyopyE96+lZ686YqIKO/YLpXwf/0TodeoUnnjBWlps4o6RZEuBN5LZXge7ZqjQwNfg3X3Vs
BazBEhX3mHAH+lbE5AfFH05ttIaP1k+mu/5gmdsoIhnF4fR9RYZwYAa6EzER+2+BqT0LTK5b0pDD
amnAmlnJSFVhPMeb7rbtGHXqQPEY4kwEAoNbm5yE3oOeo5anJD2TkpCDHOw5C2dw1T2dbml5nUbd
dGfNOk2oA/nu2DnhCCvorQj7OHL19jiB9wKggbiJErTbiiAmSibEyCzCGQCkK4D0h/vkME7duN86
9tTMhTSQFMFC6Ll+xB24++WWAdCikuc5cXY7rjeKSROL/Q5mMYp7mBc9I1iG1MqJkzPJFv97Mrlr
DGf+6I/F/dTdT4S6hveTop304RiNwOSHZn6N3Vt9MsbjJN7L0a7S1tXwwppy6fn2PZCyTW9sZAeF
hD0vKbPCBVnqJVFGhpv2y7hfXmf55FhnJ1k701UqB8gytxRG0oo0YOPGa7sg1gWyDFUXivl6oT5l
bfaaPF7kBR/EBvZE0dwXyMpIoJBZew9T/qCC+aFx0Yb2t9dtZYBEOaGh5Y5jvQkUFxwj88DORVCY
1XDrNxBDiXni/9QVek+qT4Ot8cKcp4VQYnbIcsgfHpYdyTw1wF4PhLUURPiX9+kfP3ksDSIveIqx
nOYwh/+yoljgIEDMnzA+lPjkCbBCg+QmU+4FNLk95wzJxqkzkQVjqFdXqC9be0Yc4oRAyRZCWnyC
lxVi2AIjVU0H+3CVOHj51BACLwi/4b0b4dZSna8J+4Cm2Oe7ko+pbqidtQ0i4dzkpVnWFtN8Ml/R
jNXm9FHbJJbwbxq0O7yn5AXflryyj+zhwFekwoOrCvIpCeQVXANAowlL44JPGWUxVVZ8eQlEac4I
EKGup7rP2VWyilE8qCmkCC2wNGh7FCHFKQmgH8NgIn55EPaP0PY4CXn46D+a3Ldrru5qRQgB0mnQ
MG1zAA1j9dhY8nATkd7Eb69v8kaii5bWtoI0YP1YNd8tiS9P4mbdLkFEY04JaRx6V2fqyIne49/d
kY99NXYr0uVjIPtEaTixzaZnkz82eoqlbH0Dt9gHRszFMBzqFgLXLlQ3YMuv2BIQfrMw08g9WVKT
cmypz5S0cb8z5AXhm7rA7vwndIgTZPKZsOSpwMoIWSOzgcIUThbgZTISR3knJJrhFsuGxcLqzWDc
PgK7bWNMzBtDYozghNdzUp/UcdEPDHym2mTPT6eURWKFNn44BLtf+ZlsBdNyQeVo3hf0Lowtp2B4
tPwNNTsK5PTvgQOWFkkKaChQrL5SOGzFkxTi68nqQiHgP3pf7v0Xd0JdpPWPgduy2kcpAXfv8bJf
5kxCikAKwdX7xM9ohQgvLDB63rA9LlEAG50IgEMlPR9ZMJsLjhq98iBjXboPNV9gd0m4OP+ZGSI6
n7o5Q+67NCesoFf6iCnb77BK2sF9OijvsOxL/QsK3f2XIJZIJLhq46EfD5AETHbLwWE1DKwWSKzy
YtMr1lD59MhjgwpRq885MRFHCzxqrExHaBJY/O/HGMhfHhwO1ir5Ncdv9f5ZE6Gd7GptY7H16TwX
NXuRsL9axclK+sUXJaYS9o4bC+26OuyS4NVzXn40XhAkbsnqXnvObqQgLtfub1GcJyXQC8z5qzSd
0tshS5Z+Cd9hEAL4lD6OQMO5Uz5jUSB1Jeby4lLncyxpe716V/MPPfqy6++r9d1WPyTY5I9vyY1L
HxAvmXCyDWpzdafrJNilWarNsuAip728zVFIq+aZHukVOfc/AxJN4OvHC/afpF9ifuM1JW5XrRMd
9nLBNGDwxzk0rLpex3SkxCzK85qIPcdJ33NLxHZFz9iuYXK8V2dbOxvhW4q7XIRbFoOHgSEZvInh
ZaUXl15zqSXB0C81QfgfEDGCaHw+Jhrp3Zm1AOgKUIy0SxVDsBFcGXk6qXUiXfJlALDjE9EIJQ11
ssIDxRnP+e2SfEt8Eh4KfQcLVmbhHW3HgTZhBfnNDR+n3IDlbid7Q9p37UXhgO8+7fSIGTiADJfJ
LrLUeYJQB2kqJYa1pkNvsZst8qUMF5sPx7YV5RROUFoYNh7D9vpw0YIi1+4G/CY7Rk+VGNJc61VR
r0YGNtdVcwWNvhysJfDzK79CF8JTXxCE7CbyAgImHE0nRJMbbUp1rWbMFH0GAAwyWnaPZExv0m5r
mghzDg10nEXUHDG8tv2JNIpkIc+G+pR1B28Dtwbb7i0XHbn3YOTQLUoO6tFN52k2p9HGUFYuW3YP
yKIXWDIcB3wwDR1C/eGxKpn1JsuYShsJKeoBcxoxBnPEWTVAVBUUaehSTYlMaMOVMb9Oa9tzIMyS
0atyXUju7lcqXe4ZMMLiZU6nXIovkTr/hrxl+lWwU6aC+OFO4DdS0/nlOgUFTA4YN9a4zywCVNjJ
unIPZ22ttBv9Om+vW+3b6BhIOBPlu77+JNefyfATzTluBhAfRcBxg3Re/AdnD4kBeY3jxG8L4bd2
KuVcqMdQ2Bm5Y2/mG6/cjkoUN/9Cn+GVAIDbloyx2tzrmOxUQV2uMdhNWNtVS2aYBI6WcDZYpQ6E
yy0jFQydiIfU+Uy8qlg9upWiCzr3tUP9JdKSyYnoiF3NV6RYdK14xpMIrbaLUSgM6sTvOi+7ra6k
CRn/iEUMlSNOBiphQgr4/kYI1hzsKoCJGSIZoNeKaiqlR+qtFLgInT5AHy5Co1zvbPsy/OisZtST
bOGOeyu0t+twibNLpL/dqVeA65Ka7sck1qJNU1ZpBv+eV84lKzJK2E0ursilEa6O7h01OnryOZgj
NZ8+WmwJu0jbmOk6mVZLfDDkbNOuSdp62JX1JpkmNHfSRlXX2S1geO/JGdXIMuWYn0ZU9liHFko9
I5hEJWEzd+TEQ0YxBUigzcJ+XXUbxdhKt/2jPITRMZowlzhFDqGLyUcD6d/Cg+lzdtjorqBq9J7e
e4/Iu0MOQpJF/7x/QAN6pi5cQfzeMLgH+v09XDq/RTprnV+LYTshJCjDc6wz/sGNemFB5R7mKhzq
D25DZjt4JyO0aatrvjWO4V1UJI7V+rBFGdLQYwWgLEWNKAWDvSbarawFnil8gieZaiaTQ3Q/TdST
hEXHCSS8UUiC5F1V7mxpp5W7iN26tK2ZXHsPhmrXVdszHl70cFGpr3JqBQHnJhyvuB14QfV4M/zD
vU3yxrAkHmZtoAcVper96YC4OBSGWPgwEFEsMeJMl04ro7af18/fvz9LCemTwDUjOZskYGpv41Rn
AOhgbFizajA4Br6vxs8Dc2D1083gDOOlWM6j8kNewI19RcXdiPBMiHnVCMlbkgDLu4I3rGFmB/AP
YeNm+IiSHWmLFeUiTR1JI0QcCFvSBCrbivIPa8or7peimvioWj/cWR+2cOsv1pYRK1xJUqOyzDMa
mALea6T9GjvC8Ff5ZS2jj+7nXs8xa40CnA0Kyjo/1Ld7f9Hr9/ItLTcvblttY/VylL9bdaqrk0pA
rwM4npFN2wkstWGLhQdYahYe8gysYy9t+CGtHoRcsqQ+6wQ4SceHeVAYny1Zb7PpXDLspCYMyDWs
S87gNWqR78HYER6fHjnwBg/eyfWt7LFkORq5hGUQeSfx3CZIiD/G+GPFaA7tA4eAJCJjmPC9EpgV
fPbTnoSYxrn9RoNn9B70X6kg5mdFIiGPBGkxpFkTyoylr/LlHQds+u1SoMgfFdPOcLmTAKN9jOVF
bz54m8JpXCxtPOO6a83uxYLeOjnlwwHLH7Fs16k9p/oy52RMEsryaAGzMdfayTDekY+hRMa+R09Q
sVRa/2QdM0Yb1z4b3HVPAs5jb4r8GsoXGZXmdFIjp/L1+PP23jp5jTl9php4hT16c9KGkoBGjfhC
OmF32A0PEbIJMJVhJef/H9lcQcleQN7XP+YnUZBRHti61zhqsU+tIyai7I/ixJHecJxhAp/Ioihi
LUKin87Gn9YzlGfYpuDG41eSzvpMQ1hjk7pJyTJVt2hCpyxmaO7kI9UWjugOHR/r7JkohF+DU9Xm
AxJgN9FdUmnSuwimsdDgeJK6anAhS25zFQtd5BuBGN/qyLLWpCZcy7U55b0kTaLfM84XX+P+l7KF
CS3fcdvHI2m3P6F4gfmqOVr4S0yOmUgfeTUudNFoD/gHb+4ou0T/0tIzquUsx3LYT6308/GYWoNw
l0ShqPrp8ySvLYhz9LTCNyQvlDxOczvzQMixw6AWtI7yKkNXhM7jjcuDYt7FT1wFFJHFsBnybY2a
dJZMNUJ7xKCg5H6u0H8LhxXH2TWwguEB0crFL1gTU/MpQ9/bTdJjGJ+zlICO6uqxLDAcdSscXlva
PPYqNZkbq4tBKDq4Bsoj1F8pIxnr/k7X9vraAh05AhQPMa+RBAhyUk75KApHqaiI+fu0w5W47Zgr
pH/6TNZI2F3fhcuQIsOY8UdteGdSQJ7j7Z3d0o0lIHoNoqa3E9Fqk9Lz7BwYNHf2muvwtdvD0kkM
DqMXVlwKWqp6yaoFukHrtOaMCfdcP9Y/Osn0W+IGSQAim0OUeKN7rZYPZUbQIvmvFJWuHp9v+jxD
cWdt9O6CAbFjXB+UmdPRPjVcqvNHe3l9r0ES8L0G+TwwGeKBCz0ZNXAa2Fzi1rmZyz99scukHRu5
Rt2H2BLrZfYgl5fYRiM5KBBAtjK/sGeD7UlAvhAA5Je6l7JCFzFy1tK1KBJ2wLApldhxshLlNaOT
ZrhRzSef7eOsKqxS2P146v2dl4NtE9YCIh7SfS9Ph2fBhQeSTAcDTBxcU9ZdQTJl5J0Vb5AVBnhM
QKmxqxeOlM1eTsTmz6H24zmmRyT3SMNUP9JdkB4ahPx5ea0Umwa1qwd3ue5RVfum4UtYh55gQpNP
ZcnjXiA2ZEM/YxPbaDfxIbmswHmyr2J9xh4iQWGN03bPO8xYABob0+PnTIE97v+WeKR6iAiwQFYD
bHvdfa3/0NooPhGugLZUEQRJh4ml2shAIe14tF49Vc8zxGe8YhlNIR/TF1DPzqmK2dYkPi0dPlBq
X+mNfXPmu7wlvPs9klnbowJ45Uj36YVILoNPbBZvuIoE45yiH7Mc00bqVgLIYbRrhJjlz/MkcX8t
Zk2coHTBbKphXaw4urXbilAKBGjPl/Gh/GNk88N4qeqEIVsZ1q3aOq/XYwQr6/DNGN1dfkmVOdeu
35unSX8oH/8sBuV8Cb344AO9DW9yEtDZ35gYPXHP5ppxAdqaaTIVjczTaAwXYgBxDe1VLFbHnTBF
7vUOXLwP21n/V6bM40lf3t6ig7ATc/HTrudLa1Y9QSCs3dthRbQQD8SfgdNe7OWpTnHCKvQJ6R+F
UsSnWR/wnGblW9jQ5GzYRLO/5gNY6lt8f5vDWuZKQuqDPfd9gKrzDEWBU8GQlAvIDepZhBGg9tiJ
VKbgdjs8kzIEvecbxQ/fUAP5HZIlA18CKxvtVFzP99u0oHZ+1miUQPmf03oK10R5CoirD7JaPAIg
NS/cLiyomSCN69emnFQ1sCGDyYB0paWrtvyXhccqPI7hsbkd5cR5pUX9f0vQmMhy9jPkIaQH8jmo
VliR2uBlG7EiVVtoxm7lfBlZcIv9aQ7WJFuZiWdY3jUmoSeArz68jcr7Vfq4m59t+XVTvqP7XD4N
tIMGuB6obshVFgU1iDMtdf8GPN0hJ8kC50KzLoJygjHFq7sMLKSU5Ds1QXENKG2zS6JjSDoboNCq
U5MfG+ISol2EbnpVw3PWp0RRGeCsuLUttr1+LgxwLbjYZ5SoEh33+mT7oG0vgnSybvuAACNj9qtr
m1FfM3imlCbHGoHgxr3xgNs+N7i2lt4gDQPzq2VseIgVPB2p4p681XpGWk+8dUpMBVyTGrWj+kH5
0/4XCfPa3oeklz43rrd3Kospa9DuOXXJ9TVFApta9R8dZtZfnaHa8vJe0m/eQ6dFCL9J2vXVFJ8m
OUsvEzzDgb4S0PX+5sP7YXbjMD+NsPszuV7wAyvoV7YxzuD6wD2ATRrRJKKLWdB6sFwH5e2WfwC0
aevvgRkd/H0GMGgs4mKnhLs7rgbyfZ5bVN1EXXJsgAx/Wduuftd/RKhVJgsJBg5uigHeRFVYnpng
YXkGaT9mnpJ5GoZpceJ/FSeZWSVQD5Vkyb0tbyf0VDXxFWJ1V8le1PrRu3l3jOUt6GrCNTKnjubU
UBzInBFx7vO5scgkG2CgX12Uf0odsClkTThxcXnn47bCnVfuatXJvnjGmVAktZhQMMnDbcU9ihN0
hUUccMgt/NI8C93YU2fSyMyuxBSjq9m68LwsZUuMMG7PKQZk9BElgEFEGc/W/8Drdi/A64rmG1FQ
bOko26uzVEbXYvZA+EuJ/H5baT7Vnn9dTNEIhOQ5nJrqLcqQvoPm/Q+Vtxj9Smd3jS1FvDttwkr2
nDpoRvgnLpod1JxyGburba87ypQ0KiRNyXhkWtXoH+F4GYdzTnCuMY/VrXbbdFtthHXg9v1yZAY2
L3vwiGQsegYMGxD2b2T7dB1v/TyO1qTrsRfju0f1wKx5WDRzNirn+K/4EVHaQmDC0dcA/HMYoo/y
nmr3FWlUzlHbHBIoHMO66bdQsvvDjbvumRFO8zhEc2ztI0rJtYEkjdgiFn0mA49lvljYfO6tl7DU
YfU/tRe1o86rj+GGGXwDLROe8Tqf2emCNLJ6yhAuC9AaEcoUkJ1SWzMt8vOWUNfVAIDztpQ1F2XM
fSF1uKRc2FdML1K25bCX0UUSujVNG7appyw8NYjmtLOknq0SF9YZclYDKmbNm8UB8CvN9cm0/CZY
6Np79vy2NtrVAvncinlqrq/4r8OpVL5t+TueDemPdqemWLbql/z4kOarUFpaePaECRPFGjRhDkih
diBBU9PdhJTa1L0pi+YZnMBeg2AishNctjCHh3TonZJJwFyzXKlayoAEBrgDl3S4mBozW6HfJ8Ik
V3b9DDZOUfp1iV7Wq2+exLzDXpoEDspHrdnLN2LMDop0KtHo+zcyrkfI4euIdBxYhi2r8g2LTEhj
Deq1717+vncniTkwiqOx2Ry0DLh4IPVi1kQXBZJEoXniZGp2JtfjxHMPestf3tnxljOrMERjM9H9
HKMDgiamCfnG0fkfk2O2ia/kSTYb1cTnOiZpjIWmrB9gm6uhF3Z+zxs513/y8l+i/z7036z8bd/q
cgtY4naMzANThGR6gd4IQ9K7sdwiMDLfoVgAP13D+tqpGJX0OUQSwbJ4Td9pOeTFqxKkcJFX7iMR
5WRDAO1/A8mR5iCwET7+gBRLk/0Wy6DxkJH/ep0myc5SN5ytNUjifMah/8vszHHChRH9vLYdP2zO
bZ+/Oij8tXASEGwOhMOxWNRE+CffULZM1OVrqHAnQhgeCHEFu+uULJ0Q1YhPCCtJ6dfpjeUk8ThL
9UOdTO+926bTm/UmozGYhTNSbvj2jy/6zEHOBW7kkfhMNllf3SX3AfsFueOMCFLmRdEv+5rbczkT
dhjB3oaPHZch2QvwdEg31o65uVc/mHatb9M0W/NjXbGHs72oCox+LRtoWsMrz59bGXjwXKtbpuVS
7bjDluniJPcn+X5GRtZ9WO2H3H4M43uiXxIbztdpUI9XYFgbpthUbSzukHjpM+gx8YYNa18dmOeg
mZPOJnYKUBhB47f+IXvAjsMutq7NoDCDJvTVxFcmXuSuTGW+6ImbEvsop18WwHs2KQDFdl2067vJ
yjp4AX8QyzKosf0o8Vnj1ThPNkqP6mad/cU8Jj+38uRcBdzEpGqlmAMajaJfNHLGTF3Bq6g3OT5r
ynE2S6wJSfHQF5fbf9BuJJEwuSpagXZDtiXmarPXTocul9ORrNTr86kkfJynsp69ujKDZ5D6jEfS
MoJfRdtK8ba/OU6mbW1Kg/57eIpeCGOljrSNGUsPvXFZYQ+Wywp7HLlJRJROO4cq0jffH5axIkil
BnJ5QA3HaiNOV4HLbKXopmRO5V/EMOIp4b1NkJl6UGgfYvyH4MwAG2bCVhuZtYMk36KSVGoq30cp
FBWEfDI6a+c4s+e8JXOWFCgHUK6QkrW+Qv4OfbviLZ3yRLHxQ4LGgt8BvpFsJZ0E+9ljeLdiIuaP
9WPPt4S5RQPXjMWc2L1dn1W288NcIwfhN+y0/F9nc9PwTTxcxXaZ5IMS08/zq2LqpaSXR/0+LKwt
Dpb5BPV9c5i4t96/92Itd7sGXOax+T8cvDK9k3UkE3Yw2N9kvX4RPGpV+4eya+9g1TcEj/YqQPZg
Ms2SvRltmxsGj8P5NiNjYhy9o0j6az1rljeksK1ZErxeWXLWWPf+5/3lrDZmsoz7VfzEadDB/ldC
pEA7NWpr+4vNC0ccesWwF3pYLJtTnjFlvx2ahTq3kFtI7mLbyosMZ08GBMAd+uWDDT9o8MnqgYpo
F/Z74qaG6NjIh7w+StVRlw7VOGPKTnAWczXuEjZJ3CVM2bO7e+BQIDeRVB6iaK7J7ppsSsAgnBBP
8g+aAFR4DuavBW0oASTsOBjFIALluekrMe8wFY8qW8rxKPuj4Xd4VhkbzNX6XS4+rOIj0z4owngq
eaLrmYkq6/o5dydUC+PmQYwE4MFx04SbMdywpFWmnf3d91+eJM25sAgyag/RNO0OhrrzUAQKiZY8
ColWrvvWU6KltdsblcDKKlAkrW4TgMVeWKLY9ICsvhDUSM3vpWdi0nwSyyxtNdk1PXG3gqZm3VAm
nxJG5OrSt1JhAR93AzQj5nbEgTKRYnrGUDaa4X4ZIbJhI8QEI9wNc7xnHZhi5cN07nBtISHNmbuD
bSL98mwaFwQFfDKmp119W/Unqh9Kfl4KCfzUM0fWSH46L1Tohl6aIToiAlcIysi2b7o1Sn2ZUZ/k
l6pvF8EdKgR7GkypqQ+fnI8dzrIpzrk5aI3iqy++jMlnFH+oppOtZW0JCvtOyiGbCR+7VkrJcgSA
71rpFM575gK+YD9LVMVCurpR/X8cHdzCgHnzdwRDi7Zb3w2amE1eTJP73EKllBKYse6ytZnOy/Js
3Y/ZFLOILrT7Op3qCg1OvPkBdcQME9QRtXY9k7f2+c4Y8HF+EPTyk2O4eOtvc+2pICawIR6x9S5J
4tUZaolXQLr57cSn7qPDNRDDKiKoGTEMP5PZZG+K/Scpluem5X48mf1BqZkRuKhH2G+yDEAjM9PB
DSCO2yNfIeYFfGZoAFVeIDYnvVFMVLsjScDWcVBmxWNaTrbJdRaPP2r6I2ffUfEVVZ/q8D7ZnKRs
P7H2927F4NpAg9eJ/LjqsbuuYRCku8ljx3h6Kcf/4tk93eU6RluRBI/gWjeCQfYf5H2YC+YfYKOm
jI+1zfXLsimHtgN8yafdpiy3FXab+0ad8rprwUQDlRJQnzUosphjsI9izLfo3jBvZ4OvUT+8S/pb
m52l8Wjo+1DZdmyZuu2NoaIT/zT/GsIGokXBXNBt4YP+WsZGQ8mY77vy0P22saNOjl11DpnI15fH
5HKbXHrGhrSS/nUutTtlaYAqjMQsfyL5yhCEBZ9MoBbBlUTQ420ySxdsq69XPwVkPHg0Pc5t8KzU
Z0Kfl15aAs1FGyxuvwdY9ovVirI3+UW+G+5i4/PWfkjRh4VJ+7ZWq8/M/miy9/R+4Sdr2jNjdbCz
9x4J6LuuXfr2bRfPCPWS0E2SpN4OwO5whoean8mBgtr92Ovnh/QWTi4PJjb7W7bRJxvrsVUf21p3
qnZXrKutbu7uw/5OBuHe6PdWcejlQ8EiLToagA2pXeGpFhwkTry1PipcLysS+tTekzk2Cq+6oIRh
5cAOnq1Ped33zS77bkmDLZ1oL2lLm1L9WbODxp18Go8PY3gvkjfKf2UhGKVoWWDiQiF5UtXY+DBW
BmdGU91cj7F9rP4AJqVv+KvDoItmQvbPguL3lzKF+/NB0u3BoGR7kgmFtAqhR+2wZKK7im/iNqFq
4JB9SuyRx0if5AQnNNN/zk4Fb324Pk4Ur4yhWAZYjK9/kLCURO0J/01g4FuZxupZb0/j/Wgbe6fx
lefVfCsWQ4fiM4ixITzEyPA6raR3DARyJ5Ji2X4z4ib0FljfgHf2jeqs9Vw2+XOG/y9NGaN/4UwY
tm24u8WHaHLgBHK41+Mc8aPDYUGp1KLaQ7PI3+CmQVyGHSWiwwRNogrJBzNuvmcvZ0qJEvEM8yP7
ZfPL4GTS02vKW1bSXKfKzLJwwv8q7Yy4W/65RPqsGdH92fmuUvDuuhOK/Jp+hh7jnzbxryQu8/kz
dgfyF+g4o9Svm3tN367lmZ9AZp2IlFQf4nVuzRPFNxMYii+HQRtLfWw0dF/oOhriM9eA/PDUsihn
N0j5+oyvYRPJl0NiXC2aFrwgBsMT5juLuD5YWDXNMwGFjxnUWcZ+sCAphI3iXN2PTFxpRHJ0uPjB
TJgzwPVnrC1wz/AVT9YcqT9oC7HuO/doHvefaL7iZ6ZOW+zCI2nOiKKYejGqY4bxGlGwN+SKrfaJ
spsGDCswxTCsQG/x4bL2ZSVDv0WzxThDoIJ8vk8de5xsxlnMtIcVDIxJ5/c6bbStVm9o28w7QQiY
9TwXRNsu7bfqEeEHm68G1wj2Tbbv7FQ6/3/+JuRa0n8izE0Se57c4RBCWMlCgOt/3kT7/L57SNuQ
U9GZG2QYOcnjHTX4pHor6tMcL1HybyKLwUoC+mKcSn/kzg6xGK30z1R4ome7SuTO9va81RaNtoip
txbccukTGFcQQfsExkFJh7H+P0r6Cy5tdlDmEOmvJyIv1k1OE1dijJ4G8eZx/azjL5XIyu6rU53w
h90fIDzNFvxkVZzlYJ02xGVq4eYhipnSer/t4O6TtDiXfpF1GOEnAzOCFM12xtZBB1J+X4FFVLvj
qvp/RJ3ZcqNYFkW/iAjm4VVCEoPm2X4hlLaTGYEGEHx9rytXVUdkdGd1Z7psxB3OOXuvnW/kdM0N
v6ZxaH389tmRfFH4oJViphNXK+u1mn8xYxNLXppe602pbzVlX9XHx99+hXKKQTzGsAyf1DvqNn8x
lbI2dOOd29Sm6zXLajFsb2sEdmvl7zW9FPJnpn/IwymrXMkSgXBNSyCTr7r3j9/MQV44Fp6cT/Em
jL403rgoABw53OcaehkBZh4AqEBteeuiGingBvgCwXgNjSs3nqBKx4hZkIk0/VLbULZH3e4GESE7
KYG1oJi3iVD/us5eHlg3RDrGcjilzaFw9pK9v2s7CTNLtaVfo4tFKMshcrB4RgAjZgOaeMvmNn+W
y7JbRd0k0mfSN4iWvPJj1AKtF26q1uO/G0h29Sw/1W8wOIF72GwFMovKwwPXFcn7p/RPOMOzXy3Q
dKxzZROGGKMT7Y5lbdpxfej5NHaP9NCX+JMY5S2JtCBYYZg6+ndlfJ9p94q4nYHMh9dOMrZ1v7uX
O4OF/Tp0L+KONwP2rV2jM9nClrEstcWUIAGQoe4dsjIEeiJQYV2MzrnBOMozsd8+ti9jqxnb5I3a
aK5/Hf3ns1VRY68LBfsCBcqqkZZ9s3zcqWrnbD+UuVQJrEuTZMAJOPdem5bF7E5zl45e7Tm6p8e+
GvvD1U/wac6U09Vwu84rYz+N/UQnIB3pOaNOT5XY9D30OU9+A2vd7RV0D2T67K7thhaHxaEmlK3M
SjkLdE6b9zbN2/LShYGQK5yCNs+eTUaIrhHp3DHvgTbGeTVCHONb7xtCKnk/94yOzSFq91qzU0t6
xutUW+KRGbZ0gNavUZvtjWbXtZvOGMdXblO6s80wJr0V5iiSjcVs/nsc6WS0oGK7eanDrrLuzrSR
Rs+P2gmZyz+qJauo+It8Fin6neknxq8bE+9/j2eOmt83/tcEqa7u59MMDTe601fAKI+GNdoQpgtP
5tAmzcnxzMJrxp4jVKikfJMr29k+Wg2dxG+30j4GaZIUZGSdGzwt7GmANd4aW+c5X0rGCEdZQ09k
30a7FD1Gv9PNbdZuHW0TI12BIuVXhf9SvNvo6Xg6YjhtpqObHsCEeU8DuqhfTK7SXpGOenW2ug/r
/mmbn9L1cjU/42nZz1MucJFIdtIe7iCNUjMAWANR3HmCVmMvnBmd4J/JyyOVEbgJnytBd7YJOryu
RJW9m29/FTeW0I1TriID46qNfKWilha4YPr1b2UsHfaidsv0206+G27RmMoulfHZU90jWt69UBSC
Z0iWJE4tVJOZzKaiCeCAf0a2JVSEHNsoptsG8widFSTpwByw8+wj5Rj/49LChjdn1NgOC2bNsuIi
C6cJnXvUCPRLMBBQTDDpMS0PrU5s879jAxFRhvd3jR/dvbQdM0HQgFz1wudxBdUL8QwuV+mNx0TZ
4X/KGRdzdIyzEvXURn8TvYcaGd5o1n+ndK+17cmntOeELk7cx5BCMHD5nclgSKKdxhiRGsj4RDtg
IvZIRiysOOYS+8/CslvPRE37rxSle731FfZ0hK61CHMtvA1ENs/T4NEEBtB4K+gAJKphp4Z3Nbzy
a1a/vqXuuxz7vw1jlupvw5h1ir4FxUa6oMy/hZE2st/ht9zjaOzU3vY39970c2Jn4dIIMQ09AYbN
SEyRMsHrCRoLcPxEKDUAOVNk1VSOzyNNK9qgEdqY57rP1rEJ6onc6L2JKtXapAsNFCp+p5ge9jvD
oEa05X2BnMjG9L2qk+7TmWQNY0kkvFttEW145voVAhHHFZOJ3hytvNogC2ARcSOJGFjTUQEZAZZN
pv71hfFwGU0jWi4et2DENjxsrpEouJUZbVGEPPqaEO2UeAyBd27AmlK4v9H/VJWEbGYnufpIwdy0
l34ac5ENGOby6TXI9VQHX91Udb5f2ByBpltTBmiAbB2uHJO8oJWducgxASA7T1xVb+dEQQAodB58
zTKEf+GmrhhvM6pNAXUhbtC/sPPRlCPHQP4yNpSxTFdhQnan+/3M3dsh51mfqF91jAMU3HPIwJ4p
cGueGaPY48o8P68fivohqR/KmGrVRkd3RfLYC0sEc3fpNdHMwmW8gs2E4Rsg55e8FyLS1/RqX4g8
eFo+Z/fwdmqwFSOiQZ5B7CcDepyMJvIEVBz5nDRXWmPk3DQeY+Dsb59+4tNB2oH6RDHC8jlub1M6
5vx1BdP5ihiK34dZ2YzF8DtrhbtG7CrHlNueHYt8a/tXV9cyr45JGlkoG0yOmGuh2YxzoFIoXir1
OjJRJFOboBhRPoQXuvzBnW1YEXcxpAfWCI6s06+qIw1HOg7pp37FJD5mh8bay0QAudOJNvrjRo26
oGtozhGLIye3k0/+CVHGfWpMEEBfz2Kf5zRQ3qmv+FWVpfqdd2N0PXTBOejl6wIxDXsQRwls7uzE
O0aPDgE3uxMCAlphCGCiZEQ3rFuzQ7HxcdhR4zAsR7wtbD+tAKLNLVHPUW/wwHk4bE3J5WaKh90k
rnymr6urc3EroyVRH3OAA/2ESzpqaC2nDBrf5y8gT5PuTGjIvUebTC8cWPFC69wJ54Xa7F/RLr/t
r48Jgw4HagcGDrgc6ULVQRuFFQOVccQ8B3Qs11/rfVrUfp0GRRroIcM8KxHDPDIpXnlIJsVLDR9q
KH3wM5k2ASqisIt97DmnWJna819jCioO6N60q4WFvZwZCxLll0jMtEXkDUt1j5SLRcG7R+WGCgZO
gZ5i9zJwe601EmWQ/hCKgpKY6oKHyElMXaavIs9g8PGe+w0z5E5UphD+sAqA4buNGvXIDbZmEK5+
EMarzbNkQcK6rM3bY/REQA2+hnCyUBsPR+M+7eet/nHfP7isEXzvWp8dYWHOqpzPiF5xPiPBnxHs
79cYJSwCNkzmHRJWSUSCZFSpYx782yjMjLiGzjiAbGHbQuXi618KcWo3P777JFT7nBOgSMRGUsK5
Vjdlus2Iy0q30m2EtxO55BmyeGcdkuikZp8FKAHrT4KO1PxCyj6sXtGyqVdWJGw3abzEdiOBrvhu
lKWmLnIwpiJBOyM+eGTbAamYBryY16LCI9oiCiWy9lqN8h1GiodoLg5qWNNcJMVQCgXoF5klGheR
aUjPsDGD35Znp4mWZ59MzWSlWdW4e2fkVhI15owNkIgjFP0QHhURtKdjoQf9mBCgkv/tt1g5rXTy
5Cst4fyZn/wh3Voeya5DcXujkyCyNm+QEK+bo7wEM6r2i1DxbT3AilqifZXDRPIBbIMJlaaAVEm/
FX5TDNn3GQSw8o+DquGFvndmkieI6Z32ncmkXWTc6YvaJTCzl6FyuYk07djwQeMUBpIUKtCpQ6dL
Dm6mx4wuRZMfwq4FjckAAW5tR3yGD49qwvaETBkVQ0xVPDEADpjPDI7q9I7gM9a3lE7Ig9m52VX5
TzRW1wfgy/QETb3H7Tam1tZfy0wJSjigf1Fk4ThBMIl0gsstm1oHeczeqTHxzWIX8lB6EkDw9mGC
txeR0p9PdU6ys4LOz945pDo8p8N9yyAFDbKCRVA7viDi9adnf1paRC5cuUUCgnAAuAnfJBYovpfU
N8RKY7HC/UJSCAACWmWyNfKd/AXOoLbc+u9gnKNdpG8HZ/d0ESvggensP3hg1GmTXi5V7gP0dEZ4
bAu6OnOjWpIG8IDTgeVPLS447BCFqTsEXJgFsScguudyA/oY7RZ3m9dExqsnIIgBfaS7W09QNKkU
U0jx71sJuSWHAu8GrAWoq182Z14MRh6g5+TWHkAstP3kMTn9d3djWPV0SVuSFie0Gay75GJskkv0
AHj4njGpr1MrnTTpJEknku1jVAsT4+9NXpHWkl1nJopApCAXNDyP29qeTpz6u2lH2vCZyJ+vY5lt
pfh8h448z2z0FuG9DR7DiKTevBLhbZ02UWgavKVE5Z2wXiytOjewahGZizHRReqVsDQ/NnxQs8zx
66BIgiQJpDiw4kCLA9AP2czb5P0cx8XixENFZpXG5KJuSF9aMkUjxQTJT0LUA3IDsZPy4rGNSsDg
ngcUM1goeJ0w/oPXMAZOggDtt5QHKjQ6VWhiUsI2C6yPgVYE0CbUKR5pC2x24TUP6rMZ4cNqMsvl
6cAqkIEDT6JseuPMogBE0cAqm7b95lVv9dONUAz786r+SbLvNvkpkh8j/om7n7L/4rrgRVvrw8zG
2r/pw+q/EZ0U0xo/Bps4TamnWJ8dYBXXopU1JZdwgPQA6K/fQpTcPh2X6JpnKVhvNZES91UxFlE3
An5P6THQRsTZRqTKa5oS60FJhraDNUQ/kAVezm6MMscWFoIZsEBrnnhxvtWSTbHkUs/b+5x/PZi0
4sy1plzb+NV0AYL6XEhGxCQhUfZ0RWfxnOlqiuZ0k4556Ly7vzgSTCvV36s2ZiSBbQV7hXFmPFUm
l6S75AhrZX94p2FJGjevKHGHiTK+vU8bzQq7ONS0oC2DhHgAP8ei5b1GKaaL3VPfZfddCsPJzW6n
jsm2erjZe1sbZRW+WKwu9IrxzvL7lcHJOWUeQAZA7OHiwvSibIe3AZoHWYXGhO69MK82LorLX5k0
TkjuG205W4/4kemuYMPL3C0SNXrO9pGWtPPaPkYMdn7I7QAWAP2J8KhWiD6JncmHs6ydBmsEiPz2
+QjLWZV82NpJaY+OtaeniaTg/x6dFCvRvx6dF0JwK9+k2bp8rFSM1VQLj9c8VkK0ZCYJKN5/zqia
UQzzc3uFJhK3GEoJMlF423+JPpyvdASL0fhJ8FZ6mOMR5Go/S2cd5SEKyl0znG/NqSjOFXoLEyRW
d4zSY23vVXWnMnyh9G/w9KRH+rO0ZM05Iaw4sjgIevfmbROdVDWpRal7RNx/L7fmNx43azLNs6Xt
tl6tC5kK/2BQAf1BXOfwhpXbX1ENo+ka1qkmRrkMpbV693ptW+LFsoAljPN1az73erGNZ8ziWwnE
bki1E/9rl0G1YHNu40T+GXDLkcr5rzfxiaiWKRayY21Ti8b0mi4x7yPNYDaBRigC7oxNPPzHA0UI
5nXsj1a96z6SUzuycOvCEMn+OGOu72jbV5m++Fnf7ytkgshISmU++uEpcvOtiF+b4iu+nhGdsifP
Rnzj+N+BjmBsEHqKYhuV8xIG1FNE5mDyMSYSEAl9fbsvkxN9P3Bdj7+4IthVIqQFm9tjPeC9mjtj
9CYUvBk8B3PDmcDbi6E7mt+6r5cDlnKMqpDvHGtv8f6D/FDO+KsOo2Kru8IVTmUlZQuM2PxlTrAK
Z7eQ3SQnvnHefWbiM1ZH1GHTcXm9uXcyzOP9Gf0Yk23F5EWkLAkbwT9em3rGGORXX1tPnqnwo6VY
GJszj3jMaygGfkR0ADrecRFse+7K62ezMZNtiyJ56TzQj2yFqW5eWKHK1M0KC5qgcfjS+OgC6a8m
LYNm/p9aO7PCygrTPszq8Ib8D13hfaNPIWsUI/q4HREy84p7OhULv+hxE2W/iG+L/CaMoqY2VxJo
53Mi5Njx0gVNoL6YR/zrCv+CLLB8erbhdTvp5cs2yTahPcDAnEvd4tkuCUNQ//TG6pavq3ydtqRw
9Zi/kV0J0lChzeAMkUQKZyhFFPupyq7KGzoxgg8klZ0UCGCj0JYwj8fzBD3BaA9Jd9ACbPHc8xOX
fIstJhCkwEjxaP+jcy86NzuKv4BOMqK4WpSIlIdlEi2LaEmAx9Acpe4Qfw/JAtMQU/tRKdpc1CL8
dF0BiD/M9MAp6W1616eH9I6iKZtWCLCZiUbTauDe6RkJpIIxKYH0Fs1Tq7DwP0sdgMufuvwjMZPV
LtHkRScSEzpSa3ZQ0idfMxmLDu8D++aYYpnvjS9fTLk1qQE60lYVP/RvyE35hPcWfMgrpl//9d1h
iqmKC4DiaUMFcaJTvJ9p3RwRUMpduK5nCY6xB5OvyUi6s3NE0iylUfNwFaaEj0U0hIzrmDORLHUH
EgRoCkQAydorPC8ef++9c1tjIWPjbcdVkdBwyMVQ6UGTM6LmHEXJmj+AefCVEOY1QRiGwSR1Rjg8
Wbx8syjG5zNjMpqpxZZz4FEREDem1YDXBysIBtf7xLQOeH2mFLhaz+RNX19fM8maCoIBEaskAo1M
0vjEUhuW9NXacde4dEzRdgwwzgoXK8OMXiZMVHhD5AAKD4svx0Gm+7RofhkAKMsebtN6LxRM3n/O
VVYnNnSnch9IkOMA0+eX0gM++EPjj2lta5KegeRGONtbMbX0GSKybpEiq97a/GbDMdVl182cC2O7
ekIRlvbLgucXrU8OCqXjXSVi4Pwwifv7sEd5joRw/h+yhMmCUbrXPkTFyhVQLNjR2EkWGYWUFXLJ
yzwlXUQFJXeoRyLCxCpCRwv7aiHjku4opN35jLqzHeN/au0lxShDQum+fTg7xdnds0Mzz6LdmFrc
LsZo6ftmUUOCee00dU8VbmaHZzLRDCCqeyna3ZW1TOqXj/wJ0kFDmEGGrQ8mTfBYy5GYUkTF+hZt
8onc75vimCIRqc5D+nFli48+1PbjOvZ/wTASSiKS6+AnIGjjuiSHnF6Ywf9rmdNTpqS7Inh+GyWc
bTSPMbTRk+QR834ZvPfCxIRpgq4lc0KnRNIV0pVwPuNmgyo7Z6wArWmP81MTh7SHjZHrB3cpLMm/
pglSJN8zXqX3aKpbCzl2+3pqd77e+c8kaJKgTAKlDq6zOEc8E+oZrhbh0WNwbl0Dg488mQ7ROLuP
f7ZO/NFrp5tyGNK9/g2Gw8HwnKy/uBH3a/599BbY5rmczUa6TEs4UH1aw/iMb/iN37Ncmgq8s/fz
86uLmVrgSQ4eFsYHoUTgG5BMopMCNQsT96qfsu5oKYeu3TPATtLVQ19QNrqvAnBkIEIBjUVSoDme
m34dMRgQ/0J658KKBun1nzk9zZ078CUi5Druw6YYeDzuS2MYMUtweOBz/gBNKEYd0Gzqm5h2sFOK
Xh/N6C6ka4EgfsJVH49dpI6jOZLSUoV8tGyFGTSkJeL0i5H8rWUM+erRF676e4NRYYaJ1nI4jbcU
UDTZaH7TZHsvEGiJIGtYIGlDdveRGopBRMAQkVkcE/+StKL3LK5gBIe3aFSfZNBN6R4zAqFkeRq+
KhqeQYPp9zXCgf0rSWadC7WeJvgOkYhmpm/MjfR3odMAwjuAPrnRTohZDS4f/2j4ZvWJnjEGBW5A
7IxJj7z7vuw+ns9N5ayvX/gGmnpDgbvkcTFWwRyFYYYPkQvsK5ip9Mt82uXVtJIvfP6/PTbxVJlu
gxPIBrEqlVmsiuE5eVLMDTVIBzvqQa0+1vlpGPfRxUTd2F2s7oKudU5DTIP4WHxaf1tUAcMplw4K
wGuh32MfKCr6Bz79FEkLRT8FkdE/cZ3P+ymZLJ8tHltUkgJupCV+TtLyEFAJltPyiu7ho9cvEpmm
w1c+fJn9V9d/uZj1yj/X6IOAVPmPDMJpGRcbmkbHUj2Ef83mBLJrrGm7WtoODGFQBV6n5raY0HNb
vhoxaAgKb2DjT3xYa/I8GJvVJn/u8PAtbuMplih9XT+WP8Vr7ryDhlVf9+090zE3At/zTEcDxu4T
fn0IN/QPF5Qu0Ptp8ZgT7kzc8fAkpcQQbjk5+dhrWkBPcFLjDB815QEKOPLMYDS9m9fpPCLBUZCO
IqrWylWTT45TAeeI2WFwXon9skcjgEzwl1b4VbY7zqQrAXfoq2HH4hCvVnzI8D1fOEEocD+hPWLx
Sx4YN6CaYlzEjnMT2gQwnb/aBNP2X0zOXIbGGPHTOOygc5B6Vwa3txHfnFLsc0/0fguvmP384U/Q
ftTCMn7dEzIFPUeA8tBSmKPkQh5frcwi5wKYUoPEOYMaiW8fEGVNG7oKeTq8cspn/VoN0MHsXYIB
3NdID/NRYLbjdc31XQ4KIJXK2xE1bccDAnV6mGL2u8r95CIt5BV9pOy+fSn7oj3Er9PkxSspdOkV
XRh+QXMLiNzDYzy6gfqW1mgkkTIgL71t5NumjTccG9GZ+2DJlfA9kSJSWH6IiVQUzWyvwqyPWgZA
CnQk+7pQiGLCOUyKyVXMvyAkDbSSYp4mPlOd2m917U6QmdiJUM/RXYF7GwnvIUIF7qMIFUxMs7Xo
PvZu3LPMBQul2Fr3KVJNkDpMMuFgMsl8uvbK6cdCROvQ0N48JhZ3Z/fF19nAE8P3iW+2/puqR/lr
rtJn4kTYlsbWcHYSkqZjVgQDNMV324LgA65gwGPGtLYc6VQXp0Y/qlNNEdPQuz6/F8hrVVRVuKWy
yU85ttlPpon7cD7S9uOGIKw9ckhx9/9PUiuoUWIATIURaetBHg9UItyw4DFhuTsB6MDAyTYCigzN
AFod5ICUXLztqKDQTP1eBWl7/Q6DnQzJDG2AzCSJK6we89tjnmvzJFnctXmvzV/FyFH/ab5Yb0BB
dGcKCrPOuzhBYxwLY/8g2lWexizLWDRggLRC7HoSna6TjrfRkl0sISI6VNIRkeXtp1P+CDObi+Pf
a4gtdKb1T7KRiEpw/97nSJSpSXTCM8ayw2IY0TxnuIKvKiLUKt/lr12eHbLucOsObXNUnYMyJhcB
Ku2zJjUJyvVpot2ORX+wh52mswrWxjjp5m3El14CJm4k124mz8dOL/YlYX4r2Xv8MGAs9hYa/eZQ
4nKhbXPdStU2tXnUm/ufjvzvTX5btRq85BVK28X49RlcbO/w2MoQFCkFS/G1681BKdZ0m3aYVfNd
5ezMUTnHu8gAXf6iFc+tkwc6TqPtGmQykQB4FDLhKOD8SYyFQqnIMfNRKIcUVREiaYcUYYgN16BD
olSPoLlhpLQBDQuEFBdK7s6Y1XxqyOXMfG56sgCWkvpJM9M69MwY5DWdN6p45fPXkPRrlr2fX/ct
RwozZwxjjGqs7BQNa3BSuI/T2+aD8eKxmZvvAip+BvkzmPBuhpSxanB/Bhd6QooAXBoJ7QJXQZE0
aycf3UOsens0Y/JG45jP7Iq/8tR93V1AnxYuyGDAyWCEkH5RFw1v3vP8MenUYy2Qma5t/SntP739
x7p9SZbLuXfl4/6Xrfmolzd8/3tQDZm068mRBcfiQy2hGoRaAsqoA1nSzZAK59vrdZOer6YoKDWc
Zu+CsipwQYiCkh7mxLwTpMuh6GmFxyKgaEuEoTp6+FRsdu1f3+jL+yrtlvjRSP6rrLXs3WawQxkI
+9iviyZUW9CBPlbHefGXnZ8eD/ZnhoUSMn36PenBBp2vfMjx5SE1I2gq+lpbSve1YABcuf6smDvO
1li/4i6khayQIAYZZ4WazRzWcrMpqlmuHZX85OQnWzsmt2N9O0rlriZPb6eNr+tBWkag8sZLMurB
tsByAmaadzNgppYmsC2oRqxV1mzlx264Ha6rncMdtgl0C5pygLtNJ1/P88AMnvTy7OiMFE/cXbDp
I9dkDkCLpmV+uHnBtcRePBZ8W23LPTJaA+y4v4EdGHMd8Sk56h6cxtUfNghO6EEC6rnhb+drkKUi
xCRA7ibwLT8ROzMsRPwpkfXRIyhaNtdVCsKMmehnooEZATbt0AwZ34YxjYebRdxfyPxJ2TC/mGDc
lhzuFzoJuQwukDbjj5Ctw+9xYO9+vdgV1Rt5U8zJPq/FpzOrISxvH8r+RgiBA85xyZA6fvsmhtuI
Q5pKx9QneiNQs9d026W0xrY6ASg3QOZrhZTjZQOOM11U7ZxPXsaF9+Sq74MhTnFs0hgVbQtK+UkR
b27xplHWeIKjMx2P8pRKBz6mZ74147VMFF23kqPNjSolfDl4DxZNAjQDSQkyWAsEG4G/DnP5BTsH
xLe+3iuE/iB4y08PGi7R5dZdrtIlkz8BkL6Vg3GzwrDRqgsbFO4Qmm3AHatAKkinmegcXwhm0qAe
AiJbPeX1EemXpPi69t91fhTbk7rPaZIk2zvox2JnkNSGpZFe5Cl/W4WV10GRdm21i+4b1VUm3ELQ
5cTIDLqZToOd4bnBl+VZ/GLf2Vqr2yGZyGD853m1qMf8gMWGJtFIGlO90Qaw99ywgUDBLRxHz03y
BzkJWhJVOdHEQ0bKqBvMkTf6deMgbKdpaB3W8J7lNUI8a4qZEviGkPZeN9yvTaJvjLNlL3lvydQh
iUMWxAasG8+zQPwLiqYJyEv1VY0JOOguerW8OnW+e54le/lgLQUvPF3Ll8hs8lEo3OQF82eY+0W9
VIflB9Fb4JzguUTHNDr22XHrT7GbxPoOhotNUru0lcZ2dfG3Wr7JnuvX1aXrIePvajd2gl9pieOT
Ne9QJVzpd2aCIvx4XnpiOFCPvo0lJDtjLKlGJ90ZsQUU9fccd7h4JyXIzM+tPRonzK4IO8u5rQgD
T2d76Ht6MKbluEIfrQFJ2PwmDd8NwphE0nB8XVynsbrV+n1bHGVncyML+qxGH3/HSYpl5tD3QkgV
S0JIdasv1Tg3RVyCh/lBxeLdLu7UjQwjUDGPycqVaOXrswQE0HsektNRlSehkS2VbNkUi7IgDdDt
o9BKSZULBsl/EIz+3D9hQtF1o39CmUPYFxSR3id77PqXdKtnFXblBNDRyKo3Z0Qaq35T8rlMsx48
6e45bNtqK7WbTbyTn+unvmr0lZwyXHkgdoxJQhbfkktmNQBASheGWMNcsedVtyCUWELjnMHW3L6w
jA5b3drE6TRrMXcuLJc69CV+NMv9jTIzIq+sPAC+6enbvbWAn3zLLU/Dk1SerXlfD5SyDI7vM0J1
5GwXyhrvEkHdvDnTV7/We+92JvHDJrcLc8Ed0fGWYJTzmTQZ2Tll9uyGn8jyiF56cIH9N45PDSzt
J+ZRVBOJkVLkJdqSHihuN7ZevmpG6Nt0IEpU+WjP3bggeQX43kxTlzEdNr5Pz9w6XKD/JPhibGK1
z3evaveSw2Rg/VKXRcOUd6phenznd51RLYxSoDXRJATciGhI9cxDU4uA2mvmkXrLjBO/MLE2+oLU
55C66rG4B84LEdSOyfg7ncQxPdJJ+jFQ5Xvvvagi8hFcs+l3ljIB2hmu8x54k1HIn3jw/dMyAEGB
imIEPPkGkar8aVHJTiSPwNEXCUZUI6uc6ikZ3ZmI4cdnHFbOzsbKHhYFAsS3/jQfViV29Xr9ilY6
QPxdhYiwFIl6sXfn6mVspdcuLXePfteajC7Igd9E8QYC6300bZY9ykRS0acIU0cLDCKo1acSzY0p
oWdPlDS9V8Q6QU4449dE3pAe9gCdRjOMZDiEy4HEezsusH5fV9eBYp+Q06z4fLnd5BXPBimw9J/M
/FacP2hZNEQAOFnM1s3x98CfGBaxs+z6FdmAOfwvzpuRNSrr7+f1RzsDVpMITVkb8rqMNws6zcBf
pu8gVSNCH76+yqvkmzQwKXhJga4GmhSUy3z5SLf3JxEemzsEyHjTNWidV5myNKblba1O2EBIjjhj
LXxNIN8zSXouSPy0tUWa+vcA0Qo9sGjKi2Bz3USZspemxC6OsoxDc6GNBD/qgLH3FpINTJrptfck
09d2jU1ktyvJbkvAOyMfiKL8JlprqKFIHmgPwAnUD7n/vCWXvLs8u0uVXnL5M9U/Yk99XYzmQzGO
vbHPvXp+A1y9Iu2rDYnfIvFHr5ZES9mQwcgB43J6uT62N4N4T+KJiB9/jojJJfj3FWH8mqW3sGHw
GivjBJffi5hKt6RdUI3tW0hqas4F+i36aJmxgB1iibqNs340Pu9szc10FjL3QTN1m0t4KaAWXffm
4pqeosNvypGOVKBGwkbm2OGJdgm1gnSyZ26b4bw85EtyyeBMTlC5+7eYVCY6BX4N2w/mFiq7d6S4
OQE1njGURAps+Q7U3C5MVAxwCxJJESmKnVCBDYQYjpjce/DkQIgCBzUdQbKqPGER8UEJ8uqEBWoS
gQy0hNamsyipcPuVga1MXqdLiD6W11oer2oMZxKs+M1XKGxlP4GO/87LrPagY9qRwlsvDWGNdiHH
fyrSnIxRmEBDCfj2cuKQU/7C2JR5qae1Ns58Y2R/Gk+wXhMKS4qkOZt8ZAQbdvnyGqQQ0pOp4tfM
yskLACGwYRHfkOiTLgoZLHZdAuxIa1rbZDh7GRqztWNOQgnHy+oFrv+FqnsueerMnmRjwkYZupsT
ick+Lf1kysw9AVLvERjMGITAYGdPym/Vje/pXhvxF5+eQj8lvHUBEXENdo5iEjVTQuHYvOQld4Gw
RIbw9A2a4lDRCBnhfQ4zdR4D5IgWTo/rb5UuMylQzq721Y9Z5tiX/FpESz2Iahw+3bNSibex5Qk0
m1TdoIPfaV1orchS+t0fHrbfMhwvCKSBTB90E5JhJcTRjm/So4M9BgvG9izb08f6X+mdPJsVmE5C
ueYEDDKaPIWvj/txBsJmjEAC2BDhWPZOs6CXn7Kbm/efBoBXAqcH+lI83ihoOQ7gGYHeIu128Mi8
NWcNkJ6vap5eJCIh88++vcT0iFJcnxt7hg/5YGe0JFB+7prHvLz+KAVjx7DVf9i/HCmIX5ei/ASY
Fzgy2e/zSGfgEPDM7EXFASbe3I1TL0qyMxI3ua4sZ9W6pBbeAxl8Dv4XM9QgXGXzQhNBXPH2bLyD
5UQ6GYdgLd4Et/3idSKCruJDkBckFXcQzd9587K8cKIFuYy1BiNn8dLQls7L59zI570Vtn04rfbs
7Op7ZzeklTEt1ubtWPYHhey1WnE7kTyki4jRs8pbiISoWhF6ljWLa4GH6lCW7kCulxAYIaRaKMOS
rOp5qe2T/CBr+1jakTrLkXLLmIRvHGkFyvI3zKpvQi5aI/1oL1iwroO7m9BqNMKWCLBuGA6ZE3Rj
KlLZ12Rhqn4JgR1H0QxtFuctscV4K+xPMv7y65p5uuKGD0eEaWd8pp177ycEeopbkI1HnqYdks0e
MwASFSXolUDpQsJzFeciN1/dX8Xy9My3WO+ZnwBfQSVie7XtmYGUbqfugNDYCgnSxT6RY3uG3FfP
rp7suNZTbJxKJ6IYCEsvU1/tfXPxez6z5ms+I/LeiNpUeQMtv+zcph8RSmdzUqtMTYGxjfnQC/iD
19EZc0hGj+0fc8hT3dQpktjQOCvp1kq3Dm0/GBzEgoskAV2ddbhfklki4/aYPtgbzQmIwXNT7Lq/
jvWnsv8M9h/79oXf1E0yts5NQUyT6Tli85Z7j4x2JwlRxvFaEgTbRBOD/xOQuwhh1fJpiTP0eejJ
qVm2pBPqYrkOzcZJtib13ciN/xKEya5GtxA/ROZZ6C/8ax4k6Prxd2PuJoQYnDULwpVWytn4yvau
2h4s+5DSdspPlTMjvvAZLdPteZiaM8c+FC0yIKKJ7Q03g3JYRSRas1Yt56I6S454tL9kzunXn4ox
4W3jjBYdWKvZw7XYHyuxWliIerwwZ3dlY+nbcx9w9r2GNefHjOYijsJm0V9pZ5J2vcy49ZMz99rd
4VH1O2f0AGIqotYbhuMQhelV8hbg8Ke/QU9VnZHdoJvTDMp4JaIbnvIkGWtEVPit6acydoYwkQEa
ctdfXtsVAM6WrIlN4tCFGD17Ah23+XUbVdvE3uQ/cfbFvdvNVpmbTnJj98u4eDaHpFxwgVGbY9Qc
p6BBXqfbXIMqKi+kZlHcMCouDPqKt8XzOa/Kz9bxS8V3QHnS+h3GBjgL9eC0ewdpzfTuZYH0XMnG
ilFl91F0H+mKKECEaLov6z5CtHjVAxv6H1NnttymtoXrJ6JK9HCLkAQSoNay7BvKsRNEJ3rRPP35
kNc+51TlJrt2VmIJ5hzjb2fDeNjsjGaHYXygNUfb0sLW7LiHC9mxWQ/YWDrCLxFOwEah4LIF1UsR
62CLNs7FP0NaJWy157Z+i5Q3IbzOeAg6pvxW4etlmPhn3D/6P2a7j5M9Be7Kq7ftt8A9DXedxdN+
TSuyhI5UfGAseXzr9ZaRNrWuBlkXlZ1iDaps+Xy9NlvNXLXEPL5M9tqnead+9CqpNyH5vLc9GJ93
u/JcdlzyfgNOZ5xpGZxo7sJ/Jx5lRlGe8X3MDDzti/LQ0X9dHpQS+G5fRLeivoYG6SE+j9fv7aLo
RA3tFHmb4DgV3S5z95/V8Ear4GKfC8GnH0l+Hvt8WQMZqcOOsTKBhOi2/TUiiT7b4Jfv6FZY3YdZ
kFE9A7Xbix0N9PtU3ZtYIux0+KnGbzP+nh5fP5jue3odztJ4itLjIz6U3KmaVz93GgfzN5KwZa/C
6LvPj/hOrsT+7tHdOkW2THMpUz4NhAhKlZNGk7RSUthyUOYaAtvutncCVkhz3NXm1lB2jXKjxCWd
/AXv8pySv2ZMGyDTY8tsN7a6pz+dKzFjbJmLQK3fAlYBZJk2C5AkmeTo9RrdEiXXYbR/jDSKL6lP
bYClYBzHPfMe11trz2+fEh40sh73qJRpoCfp28SuQBuvy7lch9vMk9JzgY+N3tZ+y8qHmk9EiQQb
g3I1nS9lZjKJlncv8US4jNKPdLutHQqcC8qLOcIt+gKG+WqgsZc/Ssy3OJcDd8mWGVSOvfhqV/el
yEpGSR2oWm5sqV8V65ucfKborKvv+f6lzFWGKzX3sXDoxI1Yu2o9DyQ5LBntZQveNXdcuGvikLJ1
Mq3T+gpdPrzp9WU93Uzp2qXvHGQPV9vIZ3YWlaVswpAd7HocJzZ9uAytdDzT54q1Kvrycyts6Nbz
NHYnX7eo0zPfm9EqGRCoeq6W9EeIRJAToI7zxl8Ugb/YMmqN+EirI5tcWh7mFWreouyG7Cxi33qM
dbwfyKZthRqLYpZbPp87Uf/iC1IXkcX16KG4ZA8JB4sac6b4livy0W74+lrsR6+v7+FRmKvRxj1+
Gsfn+lFeeJGoBKd5GF/KYtmRqc4OJJKpsz7uaD5XbS2ok5UYByPCL1h4WjeyU24eon/cjWWzbbOl
gnj74UTKBgk2sxDdZhT90heEgJtl91e9TTvtnb5P079KPg/u47v8DrONOgCO/KPUtknPz3VBBSuK
V6Yr0dJIoCQV0Tyb8Rvv9y23JoW/9nybC0IT9ClLmQLjdl0iTeKa5SFkxxrp+tgrYOxkXEGL57bG
ANC4GdhQ49bNfBM0hEkbjnmrqsMnV69pmdaj3JeLIMSzS+0FVWPUOubbp7JcYIhvQcttf3xseLTt
p+xNsmfgyax9shkUpE5MqeCOQR0FjeSrmSdYn6nkT4q3prL5EFWHcHPPPyvjJk/Ut7410SVSjzU5
BP3+YRNPRJLckkwXLWYpsgeCxVx9x3JTBlEVKKJv1vMxFBu7PHMT7dSWH0l3k6KbVF/r7E2fzrHT
qFj6WQDOIQ3Hxa7kggYf5YEd32PItex9Iay66GZk7zKpzQolpPCfhNzSOhz8Xuv//SltJyEU0ObZ
qF8R/6vfdGGrGWyPu0xZisqVz4bUtLHcSdQmwI+Lc2TavXNaLDP2YJMqRid2Qm73Yp8Kgb4ICj4S
GL0gyh2C6OxSO/X5WdtO2I2rj/x+ewhvhXqZ0lNYH/hAmmWBoz1Zi/26wq0dro10E5PBpm1caaV6
oeioC0+mV5fQ9DmhwtLqgMD0bK8+6BuEV7/EFvm02TvX7CN8U4m45PeP9vZsb2l0M8f39cMlKTpQ
dYcF0KTyLXUZDvPUZTjsFw4wwtdi2vP1nZRNKy8JUfGE0ueYk8nS3N4k3vZm9VzTZg80x8zZJh6T
ObfTVPlc6DXE7UraEtKPm8ljfWJ4vzULPwrG9qS0J4adPDxn47lCze5N41kkTDshyP1oigd53RUb
HoatsthLVTDxRD2pttyNCveOKxhbSszIwSTtZnWb5KXGYZiaQWUGRrh6jumSg5k+XHad+a3ARaF8
0hjdze5bAmz790r8GEIUH56RnjMGuscuc/22W3Y0ZL28xVJ2vo9nrMpVjkPzxKzUEGUMsfnmT/Y9
e8uai/I8zQ3qe6HaF9B+COUTJPnHSTlI972tRdaj8BbhLmpmiDMnGJyGjWEjAqQs1sMh/gO+8iDW
bEW4jt28V81uLGySakry8QT3h2YW2iWJ5JuVMyrto6/odf633MN5AxVNh1djuFbhTWZAx0sJzhTu
AzwRCW4A7SbihCMoUiJaak6MhJZD6Yc6Hk5sYQ8CYpGT0fDuHX5bIrTF3BLx/PwqA4GqrDllXsyc
QM0c8swT5CX3TUE0qNVdUIxAIERLPFS/BMJjtge0d9dQXaXapsYWM/xBUX86/Vsy/yzyz2yyQJy1
tUV8amYGMxdH7OR+KHg9mAOPOT/ObE2Fb78+y+tLByFMs2UYHURCmABkboYnn8OHSHcYuVkTMbA4
N+6CoAaPcD8TfZ6bKktiEtrqQD47RSNai6bkvxAEuOdoGVJTfpjKg8pI1LjRD4ywJ3YnszuJ8vEO
w8x49HIZTU9PIiN8+xjddrkkP7kd/UwPSuOQQ5VvRm0TqQ5NUk4D+uRUqlMP7qi6BEHeia1Md2NL
LuUQncvonDfnsD4naVBkxzQ7yv2yTg6Fsh9jikgDZP+x7HQPZwd6XngGzk4RqN8CKFKhAQW3k92H
uO5TzJY4BxYn3avNayi+5cmlRoJ8ScfTsXCMUx05g4Gc4yDE36ZNO1I+o/PR+Y5flYzcD8F+ROe4
OQNwL+qz+Di1j9NDhfo9HOU38+WafpKYNRM0z02XcSDPJHV5P+N8Fk9qdE6zS5heysqS6vcuv2V/
85qD5T1Fgi6+HR/LPJkLixl82yTQXWKlCnGp6VYbbTVCiz+ShF1p25GQ3rlKEImrYpcqm/EFrCaP
t/64u2864mDqZazQS+b1kkt/n9Qcnp0zIIEaVgV+qLWAOoWgYwLfRGonP7nXRy74F0XwUFYlcmZ1
9wQ9YNxqba05UfltlhddoQlhnXhAnAxVjH860d0WJ5iAB7l2WfmN7usJs1z+9PzCz71iLQDc5Jan
kjr0ihnFrFQLNLBYDYcWWmt0aFvnvq9toJd2hKE96WcCeexuiefVQlnP/DpnR8jlTpD/n5f6vths
3/LCF+aCsrdpOjYddadJtmGKRvSr32fRr9k7kuI8I7eN3IaUzd7NC7fsXUqrk97ViHGAGHMXVIQ8
eEL+E/7+UhxVYdvsG/ZxeF4a8ruSo34/MNBK6AaJP7gR8sDSoUPfg8KUS4ZiiSr6BU0tpFE8DiAP
GVUgBp6Dk9qfKQifjLext+2++cMcx5nJ3Bym86cqf6v6n8T401EgVH8DFoK+VPquQ5sxlwmvqnI3
ytsq3/aiK3p+GQW6BDiwy54En5PWZwNicV2SMPpAnlE5OUmTc1Di0B+K8RiSPch4cdVlVowro6js
NZ3HgJFl3ifFhXPMQ0XQbbkHo3+eivsxF3kqAqPYPG3GI5Z5sDepnZf5+AGmzYNiYlalyvhxqGjl
bE6omIb3CR1t8aFIH5H8oXfLQXAH89Q0B+gZ8I6dzZhX8xo2QStsShoNaqs/QjtB1HDKFdffvYKP
MJ0cZcMNxMTF304mRvXY2dLwWTR/tOInBjsb1zeSrIYzd14ykt9xWSxb7aR0p7A7lc3Rpv2YDHq/
dAXKsiKsAds434qmm7VAhe5Eskvu3PtNSrA5lNcr7c7UUBA45brDtYQSjJxdwzG2jXHTCJy1WKKB
wvjUiMzKT6NxG/N3M3u7J1YOPBUfKWUcq1M8XciBTT7G6qvIvp/jD15uQFESFwMhCpQnoVIpMRas
bPrmXjkVGW8DlZnbodqSmadhUPgo9U9B+4z5R6xU8zI5g/Z5f1iUQtzqGpryitnnr7w20VIAPRHO
HVlPRrQQ4QLPO0Vja20pVTvx7lHpomjBRPF7DkE5V7q44tr8DmtSqHb0/lrh3/GU3VBxSftRntHg
xeK4m6pdamKm9DTSfDdF6c6ncbXlNNZIbEp3sjQ7eXGBJnRxlF4n7OTCk2kiJZB4h/YQMUexVWS3
LNZ3X0AqDBb32jKmeIPMlKn5GMv73zUg+ifiVpmLwFcPSIHCeRhedG4EhDkfofUYvrr8M4RPbq5D
dNHSUynt2+moORyuXI/PCUnq9iHvEnknlp5uzPxjk/t57t97X3/6Gmyj7vWZ3+1S6a1JcDSfQ+1o
Z05N9fRwSKzY8Dmhc5v7Ftcy9+09o59nJjT5D6qGFxNr8lYN13i4qsn1mVyH8m2BzYropE0WOSUa
+Hhzf650e9cQy7blTP8qG5S65DhD5SMeCdO3qLkUdM+czeepjfCjrgnaSHIr6Nmu27WRr6cI05A1
hjjtkYS6wrRdWNyEj7uLhHw0rP97GZrjbKTOH1Y0ecbo0QZbGl4moQWz7gaJFSjbPbW3IsVtHu5M
iuBkGG39gX9gp/fbVnCnA5C8ELpErmUfJbCdsm5GVCbrmkRtuH20wauc1veticRGmgfU3x0SQE2H
w+jseqSSYJuNRALATW6L0JYTvMIzW11S+JQs2/j67Pz8XUY91bmwQIryOfKFNwEMr9zNdBeWXP2+
a4jgw5OHtBlRJ1H40I8k5eFI1LEOY7cDUdva13oIXjE6A84BpD4p5DWHQ0/jKr9wLabbVNoONNbw
mrc3cEI2bqkn8OpNv+UGLlynapbwz6N+5HrWm30rB7IrEkf+wmIh4sCMwYkX+Q6O4s6ZUrASBTXQ
yZ1oVIg3Yl5QKv57JN5T8ny7w+HXnjiV6Kik46JkcH2rqX9qtxVaLTwhWGCYFPnndNtQ2mpgE9+f
nxGLXtKuWugu984pZLpybA32c0TBtRNQUDHWNjuVYKh+CaDWaVveIkKGFkwsT9eQnDuBG55wP9wh
nFDADQGEGisGBO3OVk73+HqXzqbXkORLfhpZEDi6PcVPSQ2bCWhonkRemuoflTXZvVN7u753Szhj
vIa+RIVl6OC+1VySQjVHGV2bizgFqvjPI7nIN0A7g0F/pTOs79jxp0C8xXgXi/0EfLTXxlV15VYg
Ax1UBkrhtcSMD34u71HbKmO3zA6/P9qcDPD7v+eCQXhlvZv6GZuCqAMiirH5Vw4sS627FTFva120
DMET+/fdQC0Kbu9qnRgAWM/Yyy0Aipk7xyceLo799kWR+E0RCCPzofUwXC3dwg6JdINkW53cu3YL
N0Sil/qjVT+q+UfOPyebV3wryQD9btu6e8Fa5CDS2AIcIdzUdFCOTjS6Wb3ts129r6bNoG2exHsp
pJ84i8gdCp43F3cnzbTkXmi3B5ZMlMHPr341Gsv47res9akjsu8Wu4jyLyAATJ1oB0z33roVzEYk
koaxhD8eGhA/2jR4FrfRTKjtpMprjhNmkizINWC9PShxqB3u+VE3jsRczI/4icjIxDiagH8dvjgT
bqcMPgmWU2cCt7wTNnQeqgu49RieuSU/1XHm7tvktFgVogsSnJjO0DrSimIlzEOEzNffn+VfUN7Y
Vv4Iw7Eyj4sFY/E5I86wOWv1GWGHyrqVW6m6qbCQqLO244nESEa1GSCa17wWGzJ6vm7dUjhKpMZg
jZullB6FGFnRfpIDFO2yuyMPdf17nimjx6SdGR6HmVjMh5lAeMALW1YKbvGtxKSTbO6bMHd/ut2E
4Yf6SNllJm523B/Tn8b4GNOb8Hgre6sldKVzOzgWLPs2xGjE4942+0jx1Zxo+lkScye2Adq1WD0z
JL9sYK5eB2K/lx7HqCPYdtn3ByPdK9LqfAdaX9Jinu3IyddLT35dED09VNw4mh+TMkwL0tLhtijD
6z28DsnVkcZvQ/oiGyO0JdbReP/AD9r5i+ePiINK3v8iteDXIFhwQpxDWYEudp6tOH1gWDh9OA9z
i0MaieYQRAgZxiVUkUEkIlorNnICYhNXfsGOcVBq30b5k1c/nUihgt18RcYtBJ4I30LlUrJKH4eI
vxiUzGusz8pcTmhOgkz1shzRzjahiokMiIef9MFc8u3mg6vdt2U1hwNNNHdSAIcPxiqrFXFDD3M9
N6EdhrV+5ojoGSyOBoISNhYytNstHMe4jNW1ryPJeqPR1ulazC17Y0XR4is6bT7V+g2TwaivkdXU
0HRvtIX/ggsA00+yZ0tv8cqb0AuvQDXiLjJf1r0jjpuKvpFLZIsteXboqwOho5HWz2kcrHedutUF
yZIk0p0mK06WQJj1VqUzumHh9ukwU2ExPAiefOEnU1DSSWEGMRkny+vUErI/x08M0UkQvXoEm6Z2
Zy33W0LreirSd91iiQYeAcGZCyyu/0ORu/xvC5CIrMEKZwyRI2o8ago3diBSYhG72qfOPk6gVBF0
wN3FQZ8ONs5X8ESUzfzKzmsfFcFguPp3Uh/L+lhYUITzrfKkb6q3c+J74IplyP9tzqm1Ag1rqoB9
oIv9xtjFjH5PDg533yc+JQV0jOYHUzxl+WVRv1XC1SDCFGDrXLQz+9VDFN/9WoYuntobdEbPL6YW
Hp1y94x2QjcfjHt0js4z3AjPTaRjl7XTHeGvdwzi4ZqYun79oBwoe52MGtiGE/ZOM1DkTGLRvGSo
JA1VH/fFe6VequKcyQfN4Ag4F81bsZUrUHUUxLs68iSmyonKPuTdPukW8U8c/1CxaMW9XxAe3qRB
ngY0/xpJkL9N2nbQtsTufdbaXn+vtPdo+EhTy2BybigGCBhpoFX9nQAF+sZkCiaUa1sW53Bp6IQX
nRKFqoA9R9/+QeDMsM4ZO567XvBuxJgt1Xap1R6cQ5M4subAADyRc7lP0spPyXAezfOEjwFn0Wgb
d5NuRL8xSSQ8qjhV/ASNNykVWINhkVNytWZQjEmFSQG2tda+x/obPqCpCSRyY3HDKihBfmi7CgoX
4K/1HrIHE9+zenSnWD5C6Qr1rDUCV+7BQyX7D+t7mAMtLvkl1vsHBiALiYY0ZyeA6i9KGuPWWTq/
VWSZQNRSKe1kaEVQ42hAwiQYvO74hbIehDXMiY4+LIXRdtBWPPGazWtYA2+5yYj9dOesag4o5gIl
BPssrob5biduHr4r4gfNS+eI2N7srJlng5CeNSlrys9Y/FWQ0p9T3MxrQXmv6veofq/6ayy9sa39
f7OA7DJGH3+kxzxUoyxEaaJisZvPBhWzA1ZuBOYwcyvIIsUIHgBeyDWZE+hxBTG45MpbOFzvW64p
4h56V3oxlr3iOs6jdx54VEjs9UmWbmnQ0Aln527xECsdj0wmw3P2+jLQo2pkoNeZ6ckjaiDB1mgt
5Vc8zISOBdXurLxkCJn2zB5ChWhwiW6n7HcSmWpzihLNSvP8sTBxL0NI39tbiRCM1OVOOPgLGsfq
oyEdcc0iArwW6j4Lr4I5bxa9NVJsrRLhwbkCgR6EbcDFmqr+Q/eSjSgHA1kBGCsWOzgaRmhSMYhR
yQHcsfKNDqdLq7s49nEmNadxacPJtDOV/asOEROP54rvnFkgfeHE8yzwtBhRF/kZoJjgSDD4e7VX
Kgg9hghrz3g6Y/x5fX2GbxJYffBUvBD7G8fMvD8bGK4zV7Q1fJbC5hgRdOmxDDYhDoWbLFghplIC
EsQ3w7SZ+LKng4Dh8FQPsbJP2n3RBuaFCQNTCt8WgMyDX8vY/v1Ijkt9utV4LJV3Pb7qNl/QAowL
avAl/Kh4Ih7r8EshT2uxspNmL7Y+eMJYe/CF0FhL+YevrOBtuPAZIQLrX7weAzAaGFrh0jOzu0B0
mAVJ2rlzEpGPhNTIdzBFcunbth6zBfrovczOYuG4G6xjWyXd5pQ9CdvuNeobm1SzdoLHP4fXMREs
QKJi9ctFiyLqqUDeg11M/a7GgEGneuQPFfypryx8IsnmF4WJq6qWSmTlC7RH+2Ma7yOifuFdI+s3
JH6i/BfRNciS3cpWBbGaQwb45U0+7+Luyg5TZDYQi6y58NydeTClJYceN91k+hMBVfUaipYLx8DR
idgRTQY4lWvWrgETijmuAXtDjDErGThR60synTP9NDVHn0ob2ANhvyD9U/IT6kOMnfncTpRjA4Q6
Q+m2patW22ZitJ4jBZXSiyyir1yxAFO3O/KSR1pp0LKVnJak71CqHlvq/lkitqpQHmEtQxVUBgMr
BZb/AxKuBb+zF2EQloH2j72UYLH5Qg0U85CmZ8U4p1SNwimG74BNE2Kasw8xRBewOh/e4JXrXwEv
25Sxl8sj3DbQJSuBcFZrZiuHg5ufHxVNuY2QH0Ly6AfDPKZck+pZHC5ReBHsLPrvmQzhZplWiuWd
JDLBGWUQ4lI+6+FpovKW0IoPdA4os4tuDpsqVr8Sv5JuiVtpz+uNQiwGavvVU4KCRU9DPfmWKwoW
ySJASvl8RIbVoOXkr5738AErR7uBpvyVGiojZroDes0Ymf1qfDFpGRl65Dvou4ELdtw9LnGAKAne
KbwvS4L7dKeu3QQRnOESklwRMb98rllf+cChjPjA+yU6LdJvFiT5stgCJ21htcXoS2v+xPX3+E9I
EUp8adOnJH+gj8o/O+NmbNVupi8feHYyV24dMdxk+H/ijUIK8mphrvSe4CaakCZsvjPbllcz2xYx
AE8b/pxgK3cnttYhqGZJIT17J/8Zl45iSd6UM2jJ9BmanpIF43N/6ah2XDVofZFKADskLhLuYQ0O
OfkFvkQ+FxRd1RJxKN99ZqGWet7uMQlIXodmk5Ftm/5LiOHKLN56tsxPtFYqFxTQzBrNc/3SIkV0
UnIFownlFFprb6DSUrKdkBpcWUKR+nXDp1wjDWpvfF7cktzWYu2wCSP6GxCD8UyvmNvGf4aKOGBm
/1mgJsNVtqmF5nVBZ8o4T5I8t8/4jfEBEWZ5VDaIRGaplGjuZ0bZIkhxnqQJ4uV5DrNzmsPk3eRu
iZfZK5WVtNGQVkDrYMf84oLmRSqNWXEKLiOnn2nQ/xuFgyIcapRf9bEi5Fo8lAIkzf4zP9Fwyf64
Tv6OD7cVnEZ2Knm+8FDvcnpXFdo77qU90no2kb4+dWhg4RMywQ0D/WC6UblFZ8uF3T6p1La7cOmE
q2MY9KrfmlfoD9SpXC2MEPYvEtQhVK2pIVv+HEdObvGLuUQi5etXnpIJ31Fhl6Ejz6nE64w/S4Jo
MS6B/MeN3fVei3olW+nSstsyrDCFcb/d3asgr+QzWvjappIcsZLJiuE0mc3/l0EctcIdYqFGMzeQ
F4VQGqnLrDE/5iAT7BX5CjAE8EOjUFZ4WKHR2fGCVHg/EW0iVtr7TQRe/zrMMY3T09Z1xvSD6hO4
hvtKFy/P59sTJnApilutn4sapcSLLtOcTp0b7od01vDUg/67VD+F5bF4JSDEWLXM812+POSLuDTn
jhwrOpBmkSnu8HCJJ60hHp6OiHV6TlGKCQ/C7d5veuYQrjmaUTASYOMnhNrErH6WjSA392FEv98X
eSm0XPCXi+OKItSRdNzEbZjfaOVRqQyh1A4D5P1dlzeRecL8Lok/v0Fy3TfRiCS6Yao10/P9C0tu
wdqRbkfStukLP+SLg1qsOlrVRqevcP1ZtPrixiU7YZh91w/eNwZtwYsqfygCiFPcvxCnz2k/LWuy
8tljFm6JNI6mOn4ZzvRY5YfSClLYBuxarwR2PXVl5aNYvC+DiXPmnd+Iq0S9lP0pkg8pRg94QunU
CJfFeE3tWPd1NRhJ7ls7Y7onolB6HmTtUA7HX56uhxU8mnDHrOMda9fuyXrYzvSgADmPka89ZJCB
rU+q3x3nEteU4BjEV6GA3jsVWrvsOKmHojvwGn3G9w9RfgfTbBFPv6hoVb/GlAnBSjSBE5O8Ue8X
n4wgaCXRrCifIgy2w/KOgKjBdGf6VRHc0B39KkxQNKrGmz+SNmFld7tBI9z+Kervwfgz9M6Q/4lo
bcv+hNLXSMVD9BGLOJWXKhquVf0l5/ZSubX6rSWEU7MCAZ+SR6jQyFUAKTEiZJ9DhTSi2wjA3fxm
1kcLbB1r8WUVHogR2+FJkud0Z8ORGuyGWXquYrJdCBXyDk9sg1ilcAtS81k/djo3qjQXvDZ8xQQO
Lfww9JfsdHNWnCht6fmmbWi2qmLyFmAhozmvKOGoz0mJcMWVpngG3bnKtug3NMp6G9o+aeM11V3D
PLR89nZ4JpNPnpy4mUlrA10t0gnDaa8ZviuDL8TpDEdcOPLCeWZOBCZnjYqXGWygOx2oDh8mFffQ
UYMrWa127oTLpL03yYdSuL+3eTtcNILeXSH5doQPQbB+Eabf1Oqah0VdLo/P54d+yJ9WI2xXgO+g
CHPfIM/0bFLkLl24IylMd5vwVDLbIM2bhrydmScfUnd6JeQNmQPJn4cb6kYlG3trzyLeuneJcE2x
2rXKDl+YCiXnh5H3NL1UJ4I4UNUgTfe9uq/U/Wj9i+gOMY5lcdL7Y0R6qXmFXqYN0TdfkdsL+asi
ctvuzY8ChaSxloHcnlcpxxKOQoKoPA9MDWV+TkU8WWeEC/No9igpdiYT7ogeZdmIf+LXUwbvqc2F
RRzuv5wN5qs7DSOS0yYrTZpdWdDK+HXI1WOoiQTPViR3xDug8zPaLZEFGqfSqjHfMzjgfw8csoh6
w3efl25mQlX9rX/ppyMNmaiHfhnJPr6TkF7jbKsSZvuS7IOUt4RVOfFgNwMlz5f8QQj7qb8fO3Hf
1AH6P/WYCcdmulTR+xrof5PHTo3hhnCRlU81MrJ9W+LuMtBY0QGw5AfFUfLMKOs4GsYZbU12Pz2y
NcT9EtPtpLx3/TXvr9QcZfJZyE+N85MTh8MKwNVDEA7TFjKR9ZVIwVVOFFliV/oFpTlD/rx93QM0
cvqS633AsBt7KCkXBs31B95yGTP2/7aFut0+X8RAVexGXperEH6Vwle8+GSigtgdJmJXrmu07dOS
/6xkoU6/wS10RMqLR/iFfiSwxOKz0yFjWB8wpkCq+U3JGer3wqoWvgYUT/kn4qkhX+Kv6mIwvVg5
3qNDKAQGLimSveOfBYrR4YcoEfayBjOf9JU2SwIXcReyl6EDRIdXk93ygJNc4yqRL/1jS2AiNiNi
qtgvcdOleL2MRzBQWGzOu4QuktyxTHNWJSu9MkFhbhhnrGRWr6NnbmZMQ0HMhCeBQmjvLs/ehF9/
QXX3YbjHu6//z18A2gQM36GOa93WdAAE9bVa+HeieqNZw//LRoBU3EfMM5vFttgpzSF6X5xYBFmG
eUjVCwr7juhMeY3+z4SJl5yI6SPARoV0Pa8tldYOcQYAsTohONUQmW4YpkDPQmp7TlJy7O5IL3xO
hQuGupyubnIzV2CzMJWoV/l3/HJVTOgc6g0Tqy3uC+piHGGHbDap3CQmjwy8RIXrQN7ljUfSogS8
gbMypZm7Vqw6DkTEEUhKWfpnOQbZs3Bw/Mtww6WMIzCDMWDtnmuqMnHRzOAwXjLDiJbmy+OIEekJ
LLmyMSgJgG9M8sduy5cFWoOdC1Er8z2QFTYMmBuEW8yrLVXiVrM1QC+G/2yB+nlC4gglJHeWAlh1
Nl5Czrqgj2f+5u7DjEbhKQEn5Htj51C24z++RGiNxb8GwRYL5mOP+ez54odYr/SZImI8f5pfrf4n
Kv5WxV8KzB+WreWWKb8LP4yQs6cVHlDAIrpR8EAiBQBnyb1nCUegnHp5Hy0svB2Yjfg++BxJ+dUL
H61FI3jFSMDry0fENwDo0osfhnpL8J1bE2GXJwTeSrkc+nfINbsQZ7sO28EiXCkN+Sc4qop8FRnL
Am03b2t5uSdg0yz1eYGawioJGLT4jB4CGhfOVdXtqzMSWF6R2Vc2d1Csc573hlxlEnfmr67+ptuj
NJFhvT5z0PknGR9HYf7i+IfXEFbudC6hrCZ/xCXD4/fClPcdJfQ4u2cbFNoD3S4iH4AAWa/MVEfU
NP+w/q2RL+RQE+15yYVz/Dg3z9PkjRAvI5KzwyIw5Pmkwu+JnpqfHuxZCpQ5c3ZFkDKcGvwmczET
yw44szT5ARtkSLFbvFQXTNB8lh0tPEsbHJuHmw0q/1f8o45Dha+1lIRypOsUXxlCZAB2zevw/uEy
PuyMnGcKNu1pw+1MyGqJhcz+mBVtSB/p86pyOuyzOEC1u4qeVwzJ00GUSLbx+xwJP8+2Tv40A/+w
4nPk5WI9w88KmE7icDhbyVAYSpld36QAtnYorZAtkehnIqGzFdKbNkbSizbSTRBg70WXNwpVDvp/
lunEhPzEYkrgK/Ic4NicrCBfyPfCeHhJkx/GW2vH/5Aw6+iEGar35LjUVmG+o0IZE+aJNVV82H+m
/0GzHGM63Ryyxwplw/ciQJkJqfDU813Xs4Qix79GjBljYELp75b5eyWPszsTA+Vo6ZUtHdkhObx4
J9khQx96lC/8+UKEulWNppurkbVXH2ZVC1pd5DfVv8Kce2DCce6BqXJbaG5m8RGdwBSXmHO4gzXz
UDWn+sbCOmF3KJcYiYCcKmLF2QRqN7/K6LlgnmEOqmstX8v7SqcRiVsM1PgxBOV4KO5kZAXcYvBL
IuT7MvqX1tgHjOkDbRbyDCyK/BA8d9gRtxHucbTq5GDyvBYBvhoUAqhotNnBk5A6re3qlAlnl+u7
ZNyZN8BCK1qDaR61eH9XggwlYmsvWqI59lV6yws7vffWE71I7gyE9TUbxZ8OZb81cGKBDMSuuLch
YEJpxvSMGGPSr6eDZbBPHJxhrEZI5M39iMdL24nqd1r87Yu/efFPXOOJ6q4i50OE7tIp469EoTjO
uyu41qlYtbpm90hmdgCRYA+hiGrhJTsXXeEnRuZlXIHgOLCQzwkbor9DNLb/xQnDDgACx+HhF1Sc
CLyczxsKdu4Sb/rMz5WU220F41r80fMTxJ+MBEq/ZMmK513aM0zkiw1x5XyXqBzg7ovrk3QlkUyi
L1B0IvzRHdywMiCuBlDk+gXX5foVv+vhXW5uxWNjtwRJqCcagRAA5/m5y8/TS/6Lz/9L4EszGk+U
vLbyxdD3fUTZOZPC+PkIv3Cy1dFm0f55kp7gaKNVRMcO8EDY/5b+JPGK1IYb5lnWmeIfIMTAvceT
pc8XCoDHguR6oFGsaigKUPWmzTwRYQp4PP4PVee52zq2NdsnIkAxin+pSCpHy/5DeNu9mXPW09+x
pO6D7wINnNi7HUSuNWtWjTok9WL4kSCAhx/Sho8TE/4EXBsvGdrWmaFI9Ou/w6f1+rm+o3GcoORF
VZ7uH94HMsaF0Oap6zf9OCNxMvJKXcFq4XrwWm4g5RCNzjXsYIvpSERuXxDbpNCttyvVzhDr7bpd
MPhUIC14R7LD6P/tpFzfSu8Ep6Uar7F2C6T7U/8o9I+xcMNi3q8ZC3WJXcra7LDVrSfdiwrKEaCt
3nFYf7psiTZl4lKo5Itffq3U3YwpAsuqTrEthuDR4MoD69VPPiN8JWJIJI3+fcFMSRPch+yTU2Cn
c46OsCGFHDTNjywLEHP8MzoflsLpzHsSDBYnD9+0xSOyzx4s0V5OKmyVlr4l/etZgAxsgAPcwXSs
lQS3kvmGB0g+IT2pDQyAoj3xtbHzKgaswzY/ZIgJ/OAQw8Rj5HbFafhhU8mbn4wfLiAWGyRJKmUb
T2eD/63Uf0aG/nl8Z/nC0rJAVcaybpr8JGGR8znD2E4BTE6p7Sl+GQYT9lZ8MFmw4ng5z9s7cRgM
MJHlTInGPMwHZvr4nBabWnWJ9FseyjDFHYcJlzZ/n9W7GPzLc6N8a3eRAc2Y/xiw8pVKlhHB99Qd
KZLQCC9cRfy9uKs/QWcr7osX4BHWKJkdluRdnsuoJoAlhG4Zf8MrsjeQCZbX78ieDB6v+/8ie8Qn
VJquSnUVcOYQNQFKTzbrZRJMuTGtn8Va0taG76B254P9hYlisg1+PaY1MNn8JpCanZg1pPCevA1B
hLwKhh1uauQbFkGzThoRFjT4SG8xUtq8lwmQEuPkGZXXrI1e81GbuCNVT4ydsvP6G+tkLVkrRVnV
+DODFbnOulmO/rK0ZR/O83aJJtjNVf1MHpBHSETWVPlogZvaDvx9s8x5C8hY1OdyiahGJMniFame
hslRLo/lPv8uOtv6kSwbMxMBNabM/rsLv5XZCNn1B2/v+DeC/I1OCTIoPGsks0EnVKeRVYb6CQqJ
NrJvcZL9gNgAMI++jJ8YQxDXsBz6Cx/XvSqOIIVKnQM5aIJwhENYixku8RVADgIrX3APQzyuhUlc
gHuH9WhHgggMJy2n5E8ClVqY7Pt3NuN5uK0m7pYokBPWRATmP/wGX3A96hzpCPEV2uT84Ax7FbYj
0338FBXBFOuZRADkHbyrRlrkxWfhP4LanlYnlXVreeyI4OzT3wQoPOIOM1W9swxbmm4a2Q2qrTkA
YKEq8liMJ1Av3T9SvH/qey86DC3GBDud/NGjH724Wcck/+7t/lCWa6VArbCSowopP7gYyZVuSPKg
pCLhQMJifkf/4nk22PjDeic9oLjsTNqPpptp52a8SRZAjvn5aL2AHBdPUbGL3zmggbxYP30Hv3Of
OwOtsrnT9E6/ZsH2djxLnWN2wu+MEMzy8y0Ey9k6G1YwAEDsk9lkAvS+n7/TjO5JRJk99RzMH0p0
aczblGwo1Ww3PbwV9FaayyETN2L8GxlXsdrtm2/eJjHOkvJLix9WcIexVlyq9vS2uFhc7yArzLmp
zjdtMn/K0owTQzMgBRLen5HTZo3zW1MJ8Q28pjWuA+AXbOk3TDycCexHoJQQomHSIM/HQslcoytw
FGH24ihiZ5DOdx23h/Lk77ndT8F40nih3omfZf+AfeHZALurXpP4Bskkli7BE4rVOdbozqu6hy7d
tNkg3nmE1xsPtY50M9XMqPDh/X0jNPSHFX0h34Uv+Q70wD3kFoLinx0JJQAih8WLedBwisd7q8MK
gqOP+3cnUca0aivXiGcp6E91U5TbPNu9f+V5fCDtmfizPvwkf2t1n0rw+QSnnzzC9lh3q4ZHPl95
zyXCXrCBeY1vFIlpyhruHzk5tNlJmZxZiMvloirOXn0pVoo9wNhwinEeBLwaFubzU7bcANyiOVP8
ucbNCTXSptLAzvg90kJabaeBDSa30pbALHXRYSBXD2v4gpQW6ucpfnWgHNSxSx9m/NGPcLI+suoO
t+q5kPyTOttr1bXILs/uXCpHrTxEKpf+bY630lxN02tMiw6lDVNWxMdVnJ4HH6Mi6065t9VzbGKc
Y/mPKiJ6P2eVkdnARks/5pmnwwURZ12U7GnjZd1dAjZ+k/nAl0hYYcRftmzk1VQmu7umMivPr9QA
QRmHY+bVqxYC6QsINTnp7U3pP5QMy8jXYlLM0NXB6FkYYKcr6UVp/B+mkvTMuKz5MDZ/5OmfViLg
MCtsCDyX1jjLxjmPzuiYSPCyoyJ7x45H72D+T1P+WtmqtMd0beprtXCIf7ci891kuzbZPzsO7kNg
UBrPruFIWJvTm4dGc8LAHaCv+m7xHzpX2tPi1vrr0l/3wyorcfiTo18O7bJYx6jZWH1KAMNb9NUe
tPiWXqD4xZ5E0DWAXlX2DwW4YHKpnPkYgF+RvoBVWYNcl1cfK2qSpg3tacu2WcW4PKM1dRVbfgoF
zjKASXcQkL51q/pbb922C2WEBUA73mEoMDAdhkVq/gztn2747stP6p9h+z3plrP5vefBPoA9ktMd
TfrpGHvsWC7Zl9WTbtynHU1smHkOTXvI2kMdHfwltmLiLr2NBHlXKMaNrqp3VtMz92+KOYOD1ewy
uhrCVfFytUjYXMnyz3XcaKVY8beuxSdsJPToPFhktHyPojUUTiKtoa3kjsBGoL8qbvxcUhw6AQ9J
YMAe52H5mZ2fkvjIDrjkJgBGxJcOx5IvPVkk5TlPr5PqhmQ7ztXZtDh48r4n5qhRqA7FAxyrY4Uu
Lj99DbAdOqe8oHBw2s1WerKCe0ufyakbzqnHvupM36Raf0P387BhZ8fVkYfNZ1Ndbd+tV/T5UgZp
XKLnmvbgd1tLi4WNGZAEr0cM8qizfXruO9KcMnuNvWdX3/u9oW6VpUUh2FqzxKc9yo5q0fBwT3CI
GCwPx3nJQqxZjdbOCI9jeKSwj0LYFNhWNG+UdZU6kN4s0cZrkejD/WXHwFmteQ1XJxR7MfjRBhsO
fUMJXDxBGME1lLM+OGVE6Kq1ZsPhBeSfWZft4Cb5cUC+ZYGg3CfVkiq6KnbDxjU8wV3bfkBy5KlL
4Zs81xPd5qvqUK+wgscXaXJN7u9uNz57pQrqeM7JX9LDNVOmf2rpW/+berdMu5bPS22eZywJphbC
2ayPzmZJpEUc1v5M9o9qtX+m+9yENCuKFtsCtidM97svMVKiQO4bfW+0+0jfS9regqnOHs7cSd1B
2D9fvoBIv1T9YtKvn/2669mcEo/D0CyGhKDH1mjr+rGJjmFWzloY19L69y9pIg5YLbX/5mTEJDvW
DklziEH2VyLCSLQoAfI0YOs6IFnq4RxdAyQSgyAynlz+EYSi0UGNEUZolo3RFoUoQr9BX42XSmrj
7h9Fb61jMgK80pDqKxPdfb5tStFkiwkB/RSGDKdPBNHA0XGx4VJmOBE5HKFerOFLDfKddJnUXY3y
oqfnhhXJsLJQv5wQ/M8rqoOBhokhB0ycgVD5d6W9uWOXEQeb9DUhCvbD4c8kxl5dqDa0ARJu4l38
n1OVcbGPnNzeME9wsOK7fN0E7V2ts14P6ocHuXP80rpvKLvPfcyvU+BSdO8nZUVtHTHWoedVAlSG
TCWYI/El7G7I5ZguE+vQPp3H+6pJBp2rpnTBe0VJwQoXCLJ1SX9qfHk81NoVbju2wS9KQLb198LM
v4nA3swSRs4X3IDtBTYDflzCnIfLJ14jzYt2XpgnEzamFybq52ui7uUdojxEm0ja9cVefzBiMF90
ZCljRylnPi9CvhUZqXLZ/+V+gjcAPhQ5hTpxyY0zDQEqGub6f+ibqUhd4jmmo3KrApecWRL4FJbc
/t9ieiAax+uNLw+qHa6FlIq4p/B5YHdn1fCkrekrfX71/NXi8LZ1WVhhaU7DnUIHq8HnRlacrD15
/xTGDQcrwQeh6bC+RMGb8CM2yU0/jOFL4ppl/lH1H1BF6Ci7B7Fkr5jdjdvU23b+XOEEprFxQqBe
+KXSXIyvrF68j9p4mD+9dMRDkiVf5MonxSeudoaWcE4/G/oJZUyo1mhz2JRiDlu2BpCVTAczzt+e
deKi1Df+XTg504WSueIr5vpF/7t1DGv8EKhchBL5glgsCWZT+gRQA1P/Go6L6n8zqyzoB2QVE8U2
4NgJb2+i/3ZkacvfxvrDjAXWdrEDlmQ02ylDRbwF4pFKi7hA3N1nkLchUf4lS41h3uLXU5+GGpfQ
gTSXWe80t3A6EDPdXpoX8TGKj4lxNKj9iQQuEZkr0vbtZMF2iRwzCjKYgwwOHCQ18GjoWNgfNFpu
f8YTvKxNXW3U35jfE2/o1C78OQJnFW51+z6eVaognbdvCJQFoDRWGjy5QhdDtJRP0O5ABj7HI7dz
JNs82zy4SiPoo2DyRKBgBsFcMh0fRjg690vqZiNVg+8fNl/cxdGwS9HExy+U3yYf/JBuN+tgHtCw
THQJS6ypExhBS6le9CSE1Owz/IaliB3uveDCDsc+j2ERg/KYzr92E+034Iet/aPqv+aDfGE1Ofay
qJGWXzXSlrat+HDfW/i5xUoFBmiu2nDdUEwzOCrx311cbv1hZxoQYPdSvpaQfevt8GA5seHqMnIu
UR1xhFL3JJU+x7lKwdWcESegO4KXYuf8z+vS4TwMloQDAvVDdVjF7Mgq9cM2mGy82XsLMVfOJgxI
XBgIJL3woyMzIiIZi9/g+QjLjy6/ZURsepzrgqSGlTat99WSGJ0igHFRKHoHeZ54LDABUDowOWFI
8rtbi0EWSwtBq3QFFAioheeSpyfeP84CGMx8nodLq1wHLGp2zhWrv2mkl6zbZMmekEBSuyJACn9h
XBgZaetTH/wLHntLcPK4gJ2EMo01DOU1i7cor1jDchOk4MZk5YOvgr28vxFkRMspXu4t0oJNx68M
Lxp3JTr0nMQgQeHmoYt7kMcbka5MV/FfEgcJcmMxW2OJyJoDFkU2pWO8Y1uYhJsYd0J1QKQlTIbA
pdo7piZ5I3R4S8hdvFDFebACm8bHklUT5kMQsPhhSkxr1DR9kQtY4KsuaYTBxqVc2SoCgCNg8V48
LTakAd5rif8oX4BkTPXf2Nib3QIgz8vvvfcx+cFh4XW3JUyYaklqmVv1gTel3tqqAnke0LN3nLL5
Cc6CnWIdJIBa3gEKZL9As1aHDdlIadhw1Nmws2ix3oSsbrlqwa44K+QblBM0qVBZ5eqpwMNSHhX5
0Er7JevLJ1lPvGCx+177YhIl3d5sldf7pYm3T64u8ZZIL3LX1P3yrRm/UvUUB6cdvi28/rF/gnIh
NJYMrQbOl3z0maaqOXG26Ij8Er18eIia6hWbJlNrZKLx6IgYQruACgKtf8efPi4KjcN/+4VmCztG
Qd+LPjKuEuPc4HmTV4QsNLENEiJtmB+b+YaUDPvRKSKFdvZIoIosN3tsnOvG6Rmc++ZMYnmkmhTD
8XDZzTla0d0h03Eg8udjIWRpEOMNpLf1l1UJ4QIDAo263SkuMbgVvrgmtDPjR32wPIQwZyZLlsDQ
Tkx1KxGRcoc52WQMAByYkbaV2+2Sn4R8sOR9Q9qZ7ydcJB6B4jU554rUCAfGQfdOU80uQ1fXbly9
jI/QTuYdjK9XQot4Vh7bBvnvft1o60pbR0sAd8khIfU1OGnolk+X6EF+mnhXS71F8+sY413YlPGm
VTalsgmaTSNt9HoT35rgk8o4LtNBuLTpT0H42bY4Lnz76W0o0GhwvMkbhRomEWTZlh6esSOlaF1q
o2wsenznya43tzE5lsmGBmxfXI9dcp7e7Pjc6BAAtA/Pug/9nVADOmL8h8s/38EsH1dS5ljsTH3b
wP6mXvx8NiSPRDvUEzJWmzz8kRZh95kSkujoYjXcc0of6+BKs39yjVKpZZ6dq5jy7KEESE4/FQ3P
N76uL65oYCKb1/WyeflDWeej0RFHASuCvDcFELeQ/8L7s6G2hRRmmlTXiTsH9lLSlxwm+R176TSY
4UuuF6wWWAIZK8DCnjv5MU4NajFbaP0Qdk9ygVf1wL58epHzO87k4nnMgnOYXGTQ/SsJMOIZimLi
fZOEb6Z/VMj07YwXqrcF9yvvjQWmreYzmmFTYNkHRpaLRMS3QJiayYMFtg3Jr2UDuiJZwb/yxeIZ
zUYgBpg8MXHzCSU1yiEYSW4iuSRrnnBb8uJIHMxp+/k0XYXGI1c+jdX/dSvk3+lEfFTxK/BR5dNJ
bv45CoIklROTQ0xobE5j1uvhTo4QFvCIUtrwabSPrL5r9bXpuecfR/MwlOcxvVb0QYKuX9XwLoq1
OhU9LS/JrsJ0vKs54QEDQjlt92q3qyez0iPfvyNm+/sXBsSzc7pOEE+5zJEOJQ2HWYdzi4aCz9b+
DT2YpbYFefRBb0/NG4xT4TnDDHQDc06jdoH9puHaRgUXt2SWuLS/YEpYUyJlKo5kzegAo2WZ6ZQu
nbgu7Q5qLdStidtAmtxlI6zeDb3J0wsGxNb84+k/U+23n4fSjnEUUbYnwZ3Yn3V19caLxxbsw/Nu
bX2N+vN+NgYLa4VfreE96G+KYpOkbpECreICMvNVu5usKzR3XEdULSYr9cnCbV0EDqdIsQ4ZrnMn
Gpxcd56Bq46uV9Aj7ybxpnglk6eGqxkuviaigcK4GkU/QfJH+q25lRLAdBWa6PHzBPT2DSsBrjWX
WLc3EAa8z6L+0qxPrFX4qwy3/e//z8gW/ZOsiv7ELtwTAYQje99mwjzMmmTfc0RPVuNz/yQUwpVE
hZ4EgP4QH4fhps6qYtP6G8ECwkz4TWB1izWzYmdGAyv71WbbvBpAqJymSNoLzhaPQHguAKmsZE4E
jpiXUxKKCQftT2j9wdkqHwJpr8FA8iERC0B+VG4A5GNv8WnlOvE6Yu1ULgHJ5J5ArKAO98V6qtF/
V5jHMFrWxdzKz718LutL4F9MWoOkcw8Rcd+SN3ldjxhAvQ0XJKsXNF9JnRNxENan7Un3ziWVGJlI
y+Cnglku4wLmc0qtxgLiSgH5+9jnbs3f1jqQtbkxsblvZxckaPyWppiZnYm0fpvpqdtTMA5EGzl3
AbEUnePjsE8dgjho0azXaHxlUsUggsJMBomgFiy4f5f6NjUsqpNz3VPZALgAXtjdku7uJEdvT9xM
sp9edjnb+hmIa5yZCh9lrMGo2sSgoHQIsHGhXDYnq73mxollXV8fYdkyDMX4yAFcDIei/6ihgC/5
bA577tqs26HCkTke+st0cq2Le0JEc4wvQ3G1Qswnd2NFSuKitNi9mYA7wld40XSyzKFjTf5qk2te
3J/Qlz0xAu949ufAyt45M17HGAUayCfwu3UD3dHRCcHSFCt2Ik9LaP5U7cI44bdafeEjjIadpQsf
odn+6yNkFJH6mQfYsbhNilvWX3OY/IPgJyWTzVR36/Yf4WfJ1lSIzvXJpq/JpxDHB7cvVuC6Y4RX
NPfMvlX1zYs+u1vNntSfsSeNpDus6OHe6fRiC2Jj/0fPt9YEcB13Wn75gGhdfpX8MVh1PJHFhOxG
wnvkQ+2w1ye/XcpiSTkBIFo6DwYdXin7LPsEbU5wFBfZ5MkETPLxrrFtBswfOm+/jIdvC1pjxaZ6
xaVumsxTDNnK/YEOftCy42Ty16S1pr+8Y/nc7pR7H39E6NMj+8mP2j9Fxxq8mWfnCuV5t7a8k52z
6FS6dfEt1q6ZhmBynkRnlVmvPCg0Q8n4Y0/Tnk7PU97Nh+ykBRezXHjNl6V959GvEvxj9f8M/T9Z
/0/p/xPvnhzU2doO/5H2YX+y+wmX5E1guFP42ZIjE7Vv1xIdUMe3Go+zmwViSQbmbMiPKvwMaepb
Ni2/0d2TMoBkV/0ZSqix4tpgVRtLnnW8h/o5g7VhPjh3hjl9kDPit3NcTWANxWSp2nOqNDBwAbVG
e+bm677tS2+vFUYrxRMYgfHUZ3tvODxw64DmiS7wuPlhlomPRsS5G9NYCE0e0nzkQgRidmHywlhC
mofx71kJOydrF+ycZOx7sb3kmsh9QqkZXc1ipx/wK6BTcGeo/9aL90CKCwtXNIOlwBeixzDIP9Vf
sNpsv1mw13/K4ldg2ocXS6a+p+Yj9B9t8qHw13Ab6QB9XnqFLMtKe32OKra+GFmQNd/eHQO1pk25
bvYb5ABw05q3IBfzgJn2hrmS9QWZy2q0cKBcUqTFV8xyiaf/ZUaa3lBaNPmEe4yLin5QDx5kpNAx
a5e/AAYHlDRCS/Z2gGH5s8gN46eR8sNkmYTC3omX/v6Mv4gYaZVNmhPde8kAh1aW/pX3Ue/6fxvQ
7X/nJLxkID0rXmwGbbqVzdzFjgv/LDsuIVW9aHrAfiXtzCUpKa9DdNMjOpNuo3o1mAO2HvxAMsEA
9WDdQN7gjatSrk2Zz2J+CjJA0i7uMG78WKwANxqRu4HkJ5ydmAVxRsEID6p/U9sM1wymzZxrPJwi
+bnG3SGsHb7Dc48/Ypo+CvkRyI+Bu+r5/ciXlEQObuC7OGe4iwjnjMpYeQ76GehXDI7P37cNDa8s
XjjY76aBSPxagDpeAWzAVdqNH2zrbJcMu7Hbs9iJD1Z7UFkKdMckPvrdUY+OSnuMSnuiH8v2iJpq
qfvfBK1WnOn804HXcvDwdFHjxF0Irau20w2h1xiblU1AEIMwLgy+bV3+SwyE1zHIpgZW5jgjADrd
ExGoafoONyUHEd8BTPNgOXzm2RrhDEEAACUWFvkLH3RmIQ3NMEEZ8qcyvcwFd7Je0UpBXKcFMrVT
koM/HHNlBkNA1ygRsSfG/n874mCRlqIPqDXdgukDvlmz8RvB04ULEvym8h/uLHr5xeUuLleQ1/8l
XUe4Gt1M546xYztKKE6qV+RQn+rPwAeL2KIlyg5S+wEMlRYHwkqIvfPHm9LKQ+fpAsihKtuRJ8Lf
mfUioANN3oWTXaPYLPBjgsbVKahPHTv5V6NBq+yWh6pxKmudpggi7LMwZavaLFdXg2M1TkiPRQCy
GovCRlY35nOrK4u2O0T9EVSFPAigcZ+foRlbz7MFNFhiUpoPa6bfOIdzS8h23wExDHdWsi2CzYRI
2LzoNlG+mxp71TgE2akimIc1kNXjJVxo7aHRDykfiviYk0rAoQho6Yc4m++2XPpUsjQOfeR5J1rQ
Kyo7UgpcDkazqwzJpo6vl/8xDCcGZ4MJ0nR06ifii02XYBp+pc1q9aOCI0mdqbdkwxilqx/DSaie
lVDC5kq4eQLQURxTgeVAWZLdWJu229j6ovJtKSBX+uHFH1jNmG1b5txWzLZSjFt30zItqG52pHae
1oelctYqUnh2CNoUrD7oA5Clr1AxDmqypz03i+hj9D5Camm7W4SBA547n+e/OneJeWQitgDzGRXh
l0J1mlZnr5vz7lBY/o0HbsMvFm5618Y5NyK9ZV/BdmQ1rhSNrMbOGvZohQzweGF5taGeg2xgPsrv
+d9AueMxq4Izph7+8bD4m+B7EmBHK9AhSRyv3xh0Eod4PEZ9SZb1JEcf5Auhb1v6D5h+MIwL82Vr
oixBtQ7kLlVThAvNn1i9msaPX/9U1h8r/AYO0CDwUs4FzdOGzjVcdMheiYv9JBsvCAkKE8Jsh43m
4cF1fzpomcgs5Onhkmo0BH7ld6jkTo0geaq9Dyv7rNCeA7z2QIqEJ04XOToczJ26xeKmPhLjzGRJ
x4fkHZY13laBz0ZwO9f+o9PuU1d7HTNydqmU4x+YGWO1p14XoMLERk4W0TCR4oe1IRk/0g/ZTk5L
dBm6XV9WcTwOAmtEzodHSYCNOPg4OZSJC3v8HfNHseNgkDTYhDNltAl2ic0AAP7JA2QLtPEoPPPf
xzZvHybdSJ+FL64PdLmgOLXTyzi5glmuCHbTkfE32/KxGB5vTx7UzbfKyw+gZSLPuVwLbw3cCO1v
3m4toXRnj5ouoNeJ08+4jOFwwPipnfqZ6bMds7tRkI25pgKpSBzZHdSZiFcOPDK1y2lK3KNjnnyx
SMZqyeW3VK5iDdHOyKq2oy31H1X9wAo175BrmNG33N05odmwNPRuLYGbvOnJT2Dqc9RSTGrxf+sW
4SN/pSunz/VzibxgMC1tU/xcWLghQMXrSP/d4WaNbnUvfNJGf5Pp7rziOANRV7VQp4+yazrK5OZH
13w89xEGlBnNtT6zPzDbfNPwcxk2iy25H0pskdCKfT9vSWD+DH8XRxadCeiHnQwBis8bK4dsMyMR
RXKpIUdb7rQfnAFS7CrsM3l05nq8bhK3o5ES3BAmMwvOEuBFUXpXNusSWq+6gnwf7mY4IREQFqFy
jIlp+Hu/2ZEQUgLRHEVCyA3sduoa/hYiQLLpfbpQttYU0/euTVl/Q2fZZTMwXNHoroGyo3mbPlY+
x5qHreAG5HADkt1gLp49c+1GqTbQIGdGf6y+8nZTBReFaq256V+0xr74nIPjvYw+K4T4tfpacZJF
y3wn1Qi4iS3n33Se8rXJW1SZL/rUoSvSVdsSPme23fY9gEJ2607JxSMVLa68WEvSl679Q6mygu3R
xZPho8KS4byP/kJDMSGhiFVCJCcz1tMYs9g0xJcouWwXpcflY0Nv4aiILtcee3S5w6BlLxrl3+CZ
rrjWik4u0oXEw1h3Ew8Lm/XIcUbz2cSNIYTbNtVjGt+nt01sx0ypQl+t/kGjM3rx1bLp7mwkK+Ge
eJ6fXFNE1x47wqV1y6XldiALx8vRZAw6DNrDTDdFjR1gQWlgYq/Sgt6vWdus0ilCzrrHzX0Z0kWL
aEoGWHxTHYoxQny8zeNtPz9KqciStv55Mr1k/dyM1mO17h+6bovvXw5vKdNX7trnmEDW4E6ZnJV1
Ryluv5pCQMGIZ67ULxqeV4ib6MMnDepkhJeAvbfwCrBAD811SfcMVije4lM8K/zRKA32IsPc46Rc
hKOthwldWi5GAubyKt2G01s8fPRgG5XPblE9Dy1YV0qevMMn7oUNRbmUwMhfXvEZBI9YvyvJzZ+e
k/Bk/dOV/JOd7m7dhtGp2SBpyyi/ix/+alX6CwsvlEnQYzaR+PF79HWsO7oDeA3SE27M5UvPHJ/y
ZhOOkxX/bkV6ViT915qxRqTiCy1fdYeKco+kj8WHTiAqOIunc7iUil1IGHoWBlsEhjnjPA3PDVJ6
fcrTpWetJsqq4nYRrN6QvaZZYgUuMasSaK0WBbxBUEvlUu4B0C3ryzPZJ8Y+6w7T7mgaR0J45Enl
6an/+L9ZQc/bGN4G+CqlbJgoVfzv2/xJBmEbzmPzqyi+JbrAwA3Sb61/Rd0nmyN9etfRSSkou8vF
BRQmkAZW/Pd5Uh8SieWOwK0b5p5dp9fcQD+RPP99Ig7n7vDCV7BJ4crJvttc0UzzbPHMpcGSzVQR
HAn/4Hmm2YtsFO1hD040S7QKAS1iI0sIB4IzJSEWZ/EyAwa21cSocpmUV/MHvq1lP5AfWI2+vZiZ
o5P/pbkocRWZ+8As82jaZqu8EBNFcMTjx8XF+o+iJI4C5jtr91BtVvPcQEGtc2ywPU78b3FH6TdP
IhMHXVu8ytjAr/M/Q8NgNjRe2/Na3rE91z2xPZ/SICwI0XV6GdOLMnvAGPeTjx0Jp3M/vTwUHIXr
6AU2gMRRL9joPMxsBhbkjWrFugi3BZHqjWEImjlYrTk8qquMrJNty0hURdBBIROWwIk1HqOaksOL
MbnOGbWQaTATPqv/z9cuGokc+C68Lxq7QzrAwvHa6ZKdC3Zac9Trw5OAC7Xn62dwnKZ7EtUjG6HT
fF61u4Yw5qYiuUI/aCWWuWr3wfqaGGs1nUe6uzp3/Va7Uj9/tKU7mCof/zBumXh5XAU5ZbxOoZCQ
xz+0sGvi8T/Wt32kyJxQeNo6cg5HDEFgq9lY357JXLMb4HXbcdivfnjbRbxyt7FPUOZI2TkV8spk
O0jbJ8ZuohqU1V605zFQTh8J46lozA7zz5ZioQ1no+rWZDm3/pQiXhcHFf3SnwuZIbGyY/ogi2Nm
izrZMCBddJkOF4WxlM/VLGi3CYRUuBSmUHYRPlF2m9Qtj2m4yMN5dUbRgh4dZrj0Fn21aLknWYt0
HmHPSQ5KMdf7hfGf48bULp51vay74dqVt7+XRn5kK9/Y6d1u0u1GHrRkBxU8oudyspGuCLqMSuBh
6nYZEqfGMb3gEZMzl8fubm25LCc7UJCFfpw2fEECs8JwCP4QeZGkLE9abHekwvMbxonAXNx/K6g8
XPqLFeMWykrSXvldYoXBjcrsTCiGtSZ8KxvBWDtMXxv/N+HNMrYRoZBNFW4yyYnpQqNNbFgyrOF1
IOdnDBi5jhptI/Fls3wXYMDsyYlpFLtHxn0RB/+E2jWvIs/Gxg0JEScLKgTrNtKhZmtv8CnRCjs5
vfepScRXfcusm9zfgH+2YpYjxwE0qi2PUnEIQHiX++UBckc/AQCxCoGWzHSda+PBzHYGrMdXDIlH
MZB2eB/YeHjm3Hx0P2SW3twLHDPkCAn5EUZhBtjNa0MsniV2zxTpgDx+fjXJ17P4NOmGNrEAcr0R
9JyifkxT30a/yMorqbaUdOkCrpVKTxH5gBfXCtt5L+0zqkJn0HnjFI1YGO+h8xrQ68l0hWviHcQq
dSe0D2F4MQiyF+uGJkS7u8Dtj6ckJi9SQv7mKgHhqz9a/aNWKK/f+zog7YOi7c8+O99Plin9Vc6X
arEIpbM1npP41IbHXKUucxdLNo+mAkoHZ/LWtBzaEQqc/XNPO/1Z9s2ylBcNG558cTiQCkhAdnC4
0f4VrtthHQdEAZyYzPCmefHMjOlWmW5rjaxWRb+OolMk6DwhoeKZDpYb4Bumgc2B5eYGo8t4HrC/
gJRR9wWR400+WUxRJMT8jxBO9WQs8qDZRCRMS2GSIQeabDkDCLZZ4xHx09thbsIVkzjNJw12hP+e
4o0nqecoBIH74X+/bU+xviRM/CSrWXqzJEI5pMkNPNu6XGvmkkTtuwCOHGzlAkWTkznDjEK5iujP
QJadvlxdqIAmTRmhcpW7G9ELR7MQ6L54jfJPwTPFR6U151RZRKv0I+CC2gptpi8oQLCRpcgkznFz
KlAl5lR8AvqYHBD257F8ajDu5j9s99+9LmwQY9xv3u4lGs6DQcRNCppS1inWHTbupxqZYOZjI3mu
gifxkHXKzrlf+wXxJucyo4WamH2iv2rPsRvThpvRnUcGYeH7C96wKhcCj+X9khiLtphoyw8oLumm
x6AIBCrbL1ba5J54H9MIWeYbKifaZPzl5Z9l8kVRWnVtq6v/vGSkMxd6ttjPnvJhKu9bf/8Md80e
L2ygCg+0JlPDtJ+CrDOPLU7tne47GiTR3FF7x4ODFbjai10mIWew29IIN2E2dNTOwVkI1DfoBBFs
pJTImt/Fh+W0Lp/nKju3MebGYxgCIt7/ggnDasUpSBZKDuZjTF/OtjM3E6x1s+/PCfH7BHyDAy02
WMHg8KbrBApps3YX/xevEG2+C2255fSpIGV7Sy6d6rjGg5Rfvcmd6zPYM4fLb8o1WVuMVNmBqhLs
p0DnQZjJTCaFi6V5AuoEyoDvVi9LszcBICLUmtJ3ddWp2flI67QDhLI2flPt6NeH1dlSxH9WjlzR
U2NriqdhmwSzozksMDPXSFzcvnM7pnqnPDWLeJsAmcTqNH715h+NdxKxAIhIpLtr2A9Oii0P0BUX
4ev7RwEtox0FLcPjL4vM+ayD7UKemGFjhS+eP14hHfr/mDrPHsWxNAr/IkvO4SsYMBiTU9UXVKHb
AZwj/Pp9LsyMVlqtdqenu6sK+943nPOchFRer7S8gSTl0Zn57OQ8s/DvTzrD17Z3Whg8oplv974C
X5KVywmtqnE7x1WA8A67DTIQaMDa4q4tHGbkDiNzN/2VXZTG5Du38Dj/E0nf13a/SSY3nuVXk9Ze
D+VtHBpzmx8bjV60AG3KicCYK1xobIIJfqK3rfbhc2d0W0PfPCEcx6todkfSsWVhRW0GPg9s3UxJ
CwFhRyOtW2M0Ob3giTlX7FALBdrQrGggDC1gyJFA4hdkDcUsIIkRnmAjfouteTW5gzDSogm6fiLA
Y6SIkimm0WmWvIf4FBV+diV1QaDgl1qbxSa4GNFXEn+lqzs87CuC12Oez5zblImBcgMGd+641eVL
a8wAfEJ9vYGmhtXYEFg7H7o5eWKYxZUPqGjo50ym5Y6PPOAqyIsMQBHD3tlMh3gdxLAeOQMBetX8
knJG7aXoeAHfL47F2Nmn6iH+8jzX7k/3koG5p2ue0Xlx7nlbtpew9ipLQAEFbIVygkFr4t6VqZVN
SWYFWU+CmRAh/hCAhwkdIyYIgYyKuz+nyuzG1rbZ4cIMr/voxsMaBNiDH/d9qB1y7ZDcjia4vepg
p/uUEwIwwWyAEtIuK4KsXok305oY6XADvgWZkr7Q+12Wb2WTT+Yk31xUN/8BFPjpNq+wIK5OeROX
m/pF7g+4JReISQe3rH/09vuefNn2RR932JVek9U0W+SUs0T4af6jXN5d9b6ybusYWb61KdJt4mwz
daJd3TrfRS5YYeO5e2OFeVHvz90t21m7EkQIWhTV06UZ7TMdK53q4+q9ZQRDNbZrfIozu/SKiGk1
yNYZbbfyyRSAKvQBPBLdPq05zXaLVQOltz6d0W7TB1qfT3QhxP7+Nf/C6yemThLqWNZ8WGOP609T
Xj+kFWsfEMndUyCSn+YcRDJdL5NTk7pMWPKu4dzJhSVPjhZk9oTDXOXFgexe8mwvyqOBOROV5Wtw
GmbYljdM8kmNJnSLYVTP4DTfkPKklNtaJRebBokVz8UKT7ihMGqIUFg8S+RxYAi1M6/T3Yf9kWnn
UDlicqKShMh9/ZN+R90hSnepD4UFr7B+n/FbEa6xg8EPhJ6NR1XhabVnLFjQ5GLRHRNnoijTG04p
4K3rnsn246eWvwv0C+VnXI8RfLN1R+pNtF7u82BuqSJwakEfIkoafXLKb9qCHcRKRVQXAlKd6K/O
J6njHSn2INmXQexzQ/L328ILRQzfFEA4uQdhjzBiQIk+e0fAGi7uq/+y85R14SbUnskCWj9Jat0W
fnGXjKgWhC4Pq4gAMVJyAKWkzKWTJZv4GS/fPSJZDmiH33Yq7LgXk404LCcXdbW+DZlWNjsdBZH6
0atkok8IT0MiTTsaEKHUqaP8i0QM56cux3aPEmaEcpqHHVMkIPXCEaZIIl7N23wa16Mb71eygyEC
1EPFn86KEV8s/TVBt6u3tU18oXwVCtFpE1APLEhQg3hXHQ4KaIEDaSG1xJLlqJE873LoygXhNeLI
JZ0wLRZDuAj1uQBQezVy/nSk0or4d0ACM1QnNjKcbr6liX6crtmFhyv5MPoPDXGJ9pUd7/JF0c9Z
QNQBmGsHPdgDCjHjDLIjdikbINciBvKkdyTej684JekVloB+uPYhbJfDkmkegYjROmpZQXr5BDk1
CDV4J4J6oJyifs9mi3OpGSf5AUYFyEE1O3G94v9ltpWN6nOWiToT+gtSGOelegW3QV3a4E3hzRbD
ONKK42+wDrXmQsUGsSQNngpaj3jtsRqzumC7vCUcSJrJz/NNOsr1ob/twnEjAkimi6GcPliI8UYO
HjkGZEjwcZWLxV4zXJZhhkGrf2CDZq51Vnvm5nrf3oet1G+Nfpvyv2esFrkG/lMTkOGUdHMffS70
73GlCSX1e7UJupcQAwte74v8IaDR08fdhVbQGj6eB3bQIOEdBAa5CBAP3Chbh6cGqARcv/hIMFoX
oK0CkJisgK06rfgZw5DuYqFbyNFWTeCX07uBjsknXJJSw3wcR5RIQgUYihalnORnKvYhGVkyyV1M
T8a4IoVg5QyrH2U91kAIdrAt3utp0Cw4v1Ev1Jinsbczg1eHNV/5uEM0ZG4qc5OZm55jbXu7b7GV
ZMkGhJlFckEbDDA4OAHaKXhQ+znqI8p7PzQWPeBQcbmz2Txh72YMEVdTxhf9OGc4sCts/nXk1eWc
+5KRxp0aF7PNg22hj7APQAryZN5V4BGtcREJhzfPOWgv9wDQJzpY4BaskRGlcIQBytAUftDUAsgF
YNmwHb8hgxq5qA2rsTZn4JJX/iNbYOdHvso2vhk57sCv/judJszzPZrW+oVxyGKf/EFU7qwkUL99
R+AhwN2OGekgAnqPdHhr36gQyCCkV9bfSb9tPUYxLYiwg6Pun8JpT7gesbfz1DrwXYesDV64RxT1
eGnFWwLKAOvTsCZZQDhUAv7pQJJCNOaEAD7CmQlmD0cB02dpic3izi7J+SrLn2v2x4Qs+z7k2KYL
ec6IP5Az1qUzEfEFrSkwrPwaIiF8N0RJvZ6gvsITTdSch6yau4PzkyvgOjAiDpkA7R8LINE6Ibgs
h1AiRC4SSA5D9ibKWlQ2lwe8P742ADJPFTiLIQ50niGiklg6D87iWkHwIbBMnzYNX45QDugsup2V
vkVn1CVL0qIJCnbWKICTBiyJgqQ/EwHmoAbeSmMT2kC4LebyuLQuSrUl2FsZ/VaN+9uKu4k5KqFZ
PW2OT3gIzBbNDu7O6FclpacUyGQKJUQmBbjYDM+l6HF5CZJsmTQoZqYQlKOSQnDkRvomIu8AL8pr
Z8n3AuHBRW9Fj/m+LKDK+K20xLDDXtJBsng94wtCkVlEX9r1q+6/UFgkIv3wHVhkIzuATbkCf05E
4g38uZvH2zugl4w3Yi/px3tzfiiXp/VZkoPs18VymrjyDQ7/SmlXXbuqWgEU15NVTcIcdcIBnTJT
Dco4nCH6yxkCyATldm35CWwRRkM/ZftdDl+q/GlM0931C9XICeu1oMCiAMw4JHldhGf5pP1a6go0
MceU/tlyGeDt4hOiQWZejzSVWtW9dcdKPbEqc0gCDNHPEDeJd/ldUEaHKvp6Rl/QWMPBvS+r4lDZ
R0U9PYczJJh3AqHRXJQp4tSyXRLzq1ti1/wMfWBaj5TgoxH1bjolK5E8smbeOV6eYgfHpTW7w8Yp
vTqat+he93fp8EDmkV2eI1KLMA88RBbjTZt183rU/o0wHb5W0KZ5kfKPoviQGQ8hhhAx63icHjNe
I/mT4xglTr8AIVERAU4uXbl1/QGUFUMvAiawj6BBA4/EUDREkUDWKMPafkm5saRxeR3sKPdqBL5U
W8amtbbpbQsTChjRLYiHpfH7lP2uX1Tt/F7OfVJL3yyQJxI1t2Qbkng+trQZ6hPyQXn4cmdjBlER
9Db0IXR4J6O6EBSNrQXzwQtu87Yn6IbwprHELvB9ExY7H0Akv4h1LGfjl8QJIoMO1e/bJJpT/rzp
ImoyrU9aLaImP2VyoyKCFnkMWx0iMk/BvMLj3fp9KWy/jJTI9HsuBGVkqjV+EsLP9C3YKMUyZqev
e1fJu/UU19618+65p3dCSwZPyI3ctgukccqPGTwyGlslQOuvTbPQ11oeOEJrhbWjVjwDpkQ/k0bV
IasPmrXTx63t56V/ywCEzW208jad5FJ1aAHyIbiZK+LB9NtG6TZdt0HalQKN3ibujUihe2BbEIaZ
diwNxIO1f4394two40ziwPZlxc8T/5G4VQSO4HCdhV91LTxjuH/u+h+8KIq8gUaLq4HsziDZPvL5
sxfdLDOOxxmG/0rpyGDfPBxMBh6qGPKNUMUMqs/+4vohIWiux/FU1VEALh5YNG+rUkKziOJUSzDV
4HefR38ihvLNqtBdq17DE0LtcB12wNupvXXIL9dfKnE4cNKH6nxUHbrkfVMcAf9hLY4t8khofLfG
r/YhD0wxd0rjFiG5liir1X+yqyRkXaIBZAPfcCDOag1/Hq0jbdoSdSsXZHT13gbk6oKmI2TjKi9q
cZfAzmeDgVSorZfx6Y10FmC/fAU9xVkyCEt9jTkilk4Gr9zCI4pp9uUliFpDZaKF4olOnHriRZNB
ujqOHySDu/LO+GjLWf7tMK/uDg3fYrNxlnK9uQ8rZZ9mrId2RNmCS2BeB7cHeHCDT4aqqxx35vfb
mtlG5oh/pPxwn9fXiR0zNb0Q4Peov/F2URagn7f16bXe6Vv29TWDDsMvye3yhov0L+eeGKDquh5o
+J9rE1aIosH/WRN6m5crDQAPf0UU3JxxMma8bhGA/sI88U1yf72pR5U1d7k0S+4ma+aUHoJOHp2p
XE5hEOIT7MHTGLSB4yfWn+0VSXS5xtrLk87Ced5HkxJ058uMf0t2eb01FfJi1w45t3WgfcmO16Ve
zfhi8ODvX+zau9ZeukFKfRee4Se+LHUWecqpvY4enVgaKiaXqUjmasHs5xOFcJbRO2jQNNfDg/K+
WsjR0oGs0K9kc22nWxX4Rzkio0vS9/HUuJ7M6vzOPNCc0zvzQKMppNQkncvY4Gl9CeeQLd+JeErF
cBTiptbP0PVN7rPwsbR5Hq9+obBHY+BMnvgcfRv/GlrHe8aBsTCqBfc/JagJ2ZOi7rpIBM17EIRO
Ivp81oQPagFyMJflJD6j+oTqyLELmiJjQceqvEd/5eYTOj8FO84Uahwaluee9hFHYLQkf5FDVJsg
T6ymsuli56LGeDtBmgtbgTf3D7A70D/LrVEozgFBVm56ctm3sPwqgbIxNEo8AoKf4J+Rk657JvnD
mjXZLZ1QiNoBgDeecbzF4ouDDOIBIFXQysJSYozd840JmzLTK9BjLDp5Vskno7jnTX15ifOXl5go
gwWxJnWzBNmhXJFDTuVpw61IL7h9A4eVV5ZpowZXffm0/XaTp0tDF5+k9fokH+a6RiZR7Mi97oNn
H2ikjbQrtV0RzcDhk7erbGwkKyUhW1oMjHAR1ujtY7K7Fu3IQ5nI6Cqu9lG2M0XUD9N9imim+1uy
GnIXkJM0jUlpiFeNsv81og34L+opww4CZvVk4b3cMRAKxSir8lxMNXR6Y/SpUrxEyIrwlJ/zpSB3
LJ0h2KJoxNUZ5n7gUhDU0pmCYGguaEeNX7X8fTrfWfKl6x+P+pSlR6vZam7HWgAISIIfWAS3JPUs
qmd25FWFV+CMD+dP0jKBxkA1CmEzz/NZoh3j8jgvcWlbi3BitRsZO5pOQCmp5ztsSDoTEK9oVsot
MN2YGQJ3N+hZVhaae4PZAdZsbaLpqxnfwR1bbXRONhtfRTXi1wzzkMYY3Lcx4NZRL89xRVOxrCWy
ctghswxD/TAz8gNdEycSFa5Rzmk9xLKZkxTMHg0UdxkP03NDOosDq3sNtwXXWIvQeCMzWUBFM5JX
t0igrx5b44DkDohE/ioWqPwxbDbu9Q/zAIEdxMAnqjTRF70MT5is2TljeGLfj6YGlek0lrcq+6sZ
rQkW+CZoq2Vvim08si+qez4y85OO7j52MjIxjqFFObd5RGvrBZ7OUggOSIIhSGREgS0491DGmvIW
gTDpJvflBR99ygdsiy8CqftbQa2+XFf/77nt1YX6AjTpC2aB6NvTclNJ6ym7eolbkkmNNkGLFs2R
BpKwBz0VjVU/puxERYdES1mzW8edqYsJ6aM7KvYReVt5O7fSGXAV4W4wJPoxxRYe7PuFfw5qJvVA
oio2Qe7r55ou801mRXCaPtaJeiKq6sJHA0CR9untwKoqZIMTTgkWNjE1N0i/OS8xg2iMFGw/m39p
rB2asggP2P5GmT8if/b/bfYIBUzwt9hF27FCnJcJieK1icrwpFmMpoQePZRJrBrD2oW1ePMKeGLX
tVxskPrdZMEWi6VViQF5TvYbqB9NOvb5ngyWkQ5Ux5zq47u2UYYNUZ4Kkd/hWVcubfPZ6V/xIgI3
nqzrFljGOg+6miXRBLldQaqccHqSRPAUKn4+vcd1c8EZRQq6tCE31cHz2uwcY8fKMx+lODpzpi3B
g/KtCjJ9qbds2n298ItuQQbbUyQ4lfTcr9rR1v6pHfPtlKmxDjoon1FnSs9pzQMUTgv2eJMS49+v
n/7lTGWID/GUnyjiS8Zub/FlFE1EYwlTa4/zj+EbHIhwIqm/UXFQpGmrYFUjOD2wd8yZ7FugZUtm
GWmzMXmT4xmXAOXHsN5itsF3huLiF2owPFuJO5z3gZs6ueAs5UYRyzzvptojs1oqHTlwHisF+7Ng
AIMMJUAxyAfLQUaCeZ39wQjcq4dbf2TtbP2kX7p07h5n7XGu9JM8HJM7ob4M1Hclb2y/UydquI7S
tZZtw3ivPg7EAcCkhIdA2BJjfx42nmy87hRYvLD00TxvApzIGPS64P/eRgP5NmJgxMvFGw7nE0sj
LxdVjvLDCJVjARmAdZ3Sx8cS17vwRgga8xjSjBPc2TLUO1k5kEBCbHt4fxm3H9O4P96dY42bpDzh
pK759PPGGtVhQDAS3DPBGhM+47LY0EDkX/oiQOSKFCe/7olHKuakNAPNmtNnYtuWfkia7fmfBUtk
P5iSWMjfJWH//gPNoHP1bXdhywuiV62mDnunV7YPlF5cGMMLLoG4Bz734KP9xOGP9hNNTjN5EIpo
7jqCl9rdQ2NQDIlyXbx0t2rfjIYGraTHVv6S/B8qr36h8kBZYJopriNtSjKMkezKlfRzneXmyKTh
fZHpjBqFK52gFyueTsp5gUdrd422fbhuESlx8Txetw4BITeqm1dcWGMSsehVCBw6FPoBrW/IA9Ed
saYCotLnT1Blxlh91UBXwUxZGL+ywXW3KFHvwX2/j5tU7LcpJGC4WsoJFalQfopJEV0lm1AQwtBq
2a1ToRPykzQzYEGbJxXH/QNCNP42HoQxzBT0GtGagvTBDWavEvsLlyrkEDbsNdMui/RiaCoc1KRQ
PRU00ll8LNSTfCV57OKsMXuE/dd710UU8e04VCJGJ2NjMkIrFoIsyE0RjvxAU4Hty/Tt2du3rRYr
BdKEEhhVcIfAv0sjAe/WY8J3bgiL5X2mQY7bVu3+EbBNupNLdpRRKjJSuJG21+DKujxLN05nNQOp
9BdLTFMvmJBZz2IGS0MxvlGFV7x4vWhC+Ak12QcrB4YRf3kMBWXXIAdA3xXx8b7E3qP0gk4QN0vY
o2oYlNns9sCgs51MDCWwq4A8+5nqrAtpk8ob5vHPlSVhq4JXLvyKD/c+fNWv4N7WODUreC0757N8
aflyzvTKA/iPcgg3pNN9Zf3X0H9dfyBpRebUscf8PU64/ardIZ0J3WDhhbMnbsDUqxhNp8uhWsp7
S15ADkJZiBjT2Jr9/s4hMr/BB1k/Lh0j+B3izCdL4sutHesAj1CXQU8yLpH64VDI/vBHh9wjGMjQ
s8DLnTwZnqIVrhcdXiTgtgmjq6WtAg10Q23pEGpeBlkUFFHQRQGUpYoxy1RK90W3C9VNUhHstZLU
QH/6cP5z9+E+213HO6Ztn+XGkdepslJU8seWNjiS+fhOPuvjlfTb+k0JlZFF4Iop3fzn5gQJ25mC
cvDGGPmYXfEALJTMz8TqecA47JnQumYfSBXYgXfprLQFsyznqlaXdzmoZFDZq6gggGwFIMp+rhBy
WuUpIfgbTZ+Ay1AikBq/isKRQwLQb1b/5IemAsl2TGvXaJcJkMHQTxh0TOmlnqciugzotpiEh+zO
d8k/SFUk49t48E1W7VMLmVGAjEzjb+eO3qL2JmVMOzQaAK99WR2MdB9aO0nbysxAl9eH+OPxNqqu
QRvH4nF9tDlhfeQRRDJF/ZoduFKwF9o7wyFCr+r3jd+pfsNk4LH4S+x0pMIqQX40GqNBRompfoeJ
y8bRjHzpZDwCRT7cmPDKM7azUApiDKVz6e7a4Fd4//p/0lsw4KqX+rnKIGhZHg7mO9ka2GGUQAFR
EAXPFkqer0zIsJtHxF8knyaYPO0TeSuaVfS/BtMA6jNLSCBQ/4JLixCpgW+QNs/xBCKdrv7inG6R
/SP4VyFgyerJRPIbIe/CdbZOs488/MJNM76ang1Fu9+rQIS740iex/wTk83/GJlf9QySx0Qh7xbL
1tPj95TWd1T8Zvmf6sTLwJAYy8YkwUkfH1VbCBGGvyh6h+c6wWXDfA8qlngKuuFY6Yf2uVe6Xc2z
68F/UOZ5M6ed1glGR3dVAKWbyhB6Jnbr5zJSCswzq3IP0fjlQTX7afPyoMY18QBebc6GPzGSltvG
MTfxv+pZpxdZLOG0709ZcgIvVaJVOGsbnfEvanG/OjYF4qVlYy8LcqxtjiaxEOsQHiILeun0tHUe
M/dL2Gz5TJrps6x+0WO2Zc86qrYhWvNo3rHjLRfpNM4vXfPZ6l9W+s30RGU/4UzpwIllrR9LyVoO
mK/z5aAAFPBvJoH1C3uSdQfJ4bncDCpDcYEM54rAimsCWZq9VyTUTfw/XLwuc101ICZbC8gY4xAG
WEfUDP7XJxnor40VPmYEwjTrbKxwvyIxLG8Bg3A2NHRxP6A34B1JrO0oggk7uj6C2iYwcOOEO/f0
DmvURpzM/B1oJU52da6up7o6EwRSJackObVe//2G3JBIZsHfzOZwboCNkelkZp6SjBLJKzqvf4UN
mJNMJ6dh32Tjwo1msBojEW/ARppSTZLhGDBRnJ0KZYkNlLXHSTT+2s4ETY1c2Y63qbwFbi/ort99
hdLxNuzeFE/G/2/sgqt+wnPXRifide38XMg+9ka69TfgSZ499+0I0Rc2pyIbE5DGihjAO9sTZY2q
UmWwgquIoKYU9MqECfFrxzxoP8SGD+s+JqOO6C00KdCM1U/8izbZHkB0emgbovxHawYCVE0n6amd
+OWkjeds53AAkF4AQQYwVRjgsyaQkYhXuAZTfSYrW1Km9BSI9lKlGiUwsCPmdcrIDC02EtGxtvdx
f1P91Shr13DBcC11/DjO/gX7Ddz58hmwoQA6RrSIOmNBw1CZ0Ouh9zMC6CitxXqJAUqyZKF2ZySj
QpgMJwWC8qUdvHc03ZQvH9HxexMv7W8ntuEM1hDNUbZqP+SBidDIC7U7s09lQcNPyKbpczEHmnKi
WOUG0nZI8nzA4B2Gi79ZsTXgN5GP+dxoIYrfBWOQd4UYHd4OsgS1pbqNwy1bHvShebnJVwoIOQTL
8/e4jYACmPDiAQGunUhTdp70oewrcIlRKgvOyxguF08Lq1ARvH1JyK1gV9yVbisfFBrsbHPLc+Ep
epsShwdzd0ZkM9b+QTuGkgTP7OUBx46f4lew5vK/XyokNmpzVUR88ZpwuxGyvhZBuhW5uyMWC+3i
RCwISaSM+Sl1YlzIlqBckTZO2S/zIPBvLdoJYgIcYMSyfd5690EgHM8KzgJpyifqNx+U+YwW62Tf
MolCViu7yCpZDZaTx6yccFVLW9pnERqG4IPNGm893yTzX3sGiHziWGv7iHaA+qn5qRecHLdshb5D
wIqyFR9LrxzYIo6MPY/BFYwAgs3bvwxkQEjDP1Ah4ED6zWsLMNFBJwVPyBlVwLQUaZDZLp/kDKB/
8XhBCJyg2h3Q1VIlhaPScY2ENU0u/AMVL5zqXb/CfW5+toJfIY4EKArI6VDQ4YIEGgrRj2jTw4Ay
OVuKNV4K/G2We2IZF/MX2GPauGrqmd2J3/S87hTAZdmSwDZ6wFt8CONDxBb+xWFrQpeXBiwZbvd2
kvdUimNpSs4hFv82TSjdxSmKWQHNiDivfScXwXKsY2G4ekhZa6xK1zEOh4qhJ9xH8Ct0q3+ZJHAS
IPmdtOqaEEdeSz5xDt8EW4g8o1fTtw/2Owsr376nwiz7ZyUyHg6OuWOLVo1PDSelRMIEe/L8lSDL
Kp6zhQYAhtqD3SbYtYbFlyNOYGXf313+EkzvBYZlxBtYiOUJqLp+2EkRt/aiIGJavBGRDZhXmCwb
IFw1VpQL75ixNvbM6hir8GRwGIln8Dl/Q6ByleeQtGt+9FgAeOBaoadBhfFuQPvxoJzUbTK2Dujt
LGRSc34uCGL5MDmHOWHZH8gz8WFClCwkr0EhyUJImt2HmV1AaDQnYTHh+yEHp17lwzqDUcWCOT7n
ykdaf9flD0kus4R4RnwA7P15S5SF1vuY+fp9PZH8fsvHQhYHkyjW5Wzzx9xtD12s5nikbf4Hvjxm
AtsanQG/MhMSgCkiDPkW/KdaZq7LpwwX6sMs9mOGOy9UGjQNERW1HjauYIho8zIhrsIlTHeix4fe
3GYSs+dp1R7Ul3EyJkzJEusAmICsUB4C1gflaGdijKuWAxmZasDnEONbMee6teejuCt/y2xTuORr
99lGyQ9gTUwIIH5pCA8MvIK63uEEmpJ5YvFffLPI7ATGhMcBWSP7RZhlTOy0PW90JITUIEHaCjEE
xj/jOuL4589JCSB4ZKuYAyYXQ6fGIsyj2LITYQCAqL2dFNcvFZIQvzpDkDqCxKcT8ioCSlhlP51A
nJwvcZnODSoLLOHLGWqvocRBQBiJ69Kc077hK51FVKuo/7HHkVYZn6pQ5z0T5IXhh+uM3/6+zkDc
l9sh2gFhwuwKkT06QKKJsLSrJyAHDTMmAkae85ju3Fl1lVtBE8smOvN1hY4cauL7bIfyBpmgzX6B
KoqoWpIQJ0QB/ITJmZYU5Rs/Ji9jUTVG+V28gE10h8Ra8HTdgR44a+PHeS2ik+Kjty7OKK1/iNxe
Ql4j65IwYvu2b9xHcUpv5/I1oAaQjhQDCdC+fLl9BldukXx8yfqHnrKAOnR4zCKUAttCDKkVQe0i
Xzx/zkB7kS/OmFrRvUc4b8N5Hc57coMJe4N2rhO8OE8DPfqN3JzqwNfMhcENUsTspFimzlUGCrdt
FH3oySgnlAlFNbkOSNIzXoKxhTFo2lMkGgHGDF5DVFHEH5reo1NdUnOAwsiD7Grdvs5PQ3V50g1s
bY5AdLY7CC7FBb0VZ1nbmvPXjXh9fsnmgVwoTTnLn7z7bxGgju1pzASDB5+xmpyl4qU37GwSnjXk
+FDakms8cp/Sz7bVEemMmr9yRED7zmh2trGT+SxPFdOiQ3w7PrVD/eIsxdZOTuh7QfCvtXi8wmd6
S5d95N8c1D5+KdNB8H2SkbdKJkMJWh2J6O8Q/dH7P23/J+7/NNGvA1mxZhTvA4IB4dO+eDqqKmJP
QnRXCI/OkjW5xtjpVzL5zW3AP41PcnyoBSZuE7WHkKMYI5i9VywSdt4WF6sg7uQISEKs5H/fxxti
iDJGHIQ08i0v1oNBIRcvaC4iudg68vANOj7C6YXi4MF1o7iGi3azMElWXFG8FsPwj9SQcFCOt27a
L9B98dKagv3BEFSfUH+GO4fpSL6iVEMsmbfkQk9wUcjIv4bx2wvPHJFA89S4JPOLg0wa6bF9eliH
KEV48+I/gBcyANUSFhw84L7BjkTsAW50h6LlfTVzBcKao4A0tmAimD9RO6Tx2YHLwlVFmchVzaLn
pXu5GgUGaRHrQdA4njWsIAwfr39ofjqfQ7+ALwGQgikmAgSuJ4MgA8Gf4F4NUxFopJvIiKDabqw9
DiBOomKZ/XAvYlxiI4HqAZmSgH4kXu9sAHtSGApaLr7U4kCVmb8ALrzDcPM5IgC4MDfEfc5tgW9h
Y8Aa4LCAoYxqxHGv4ZpbMDNFstGD8+U1O46/nwAyVHGRQlJizUBBx9oENKjpcXa1KK+QzUOp4Y1L
0Qv66o6olw4p4ILuSNsk2tmWj/KOjWDt+KLYpNqXt2HvamQkLwARdj/DGkmryIh5HYrhXfigyKHj
o+bGpRZT1uoWegmWKDbcjOiod0mcA/2bm37Lfxoh4qk0kIujGCxEOi/oQ6g7MVDjoPURe90vCFrt
zv371nS+tZt3yYs10UCBBnWWmjRTVxYlgPs2GlJFIUkjtIbBoTV9S2SRQ4GGQvMak/Blk/lNScpN
azJnBgbFWSsmOEuVGGohERLKhGzKta3NlNK7AgzQmHdOaZ9eaUDsAlkGUZjYR3yV8Kdgj2BPU5+j
alg1j00ECYYEHVICIB8sY4lMDZ+e9jrJ+LrhluWY90AKQ+hA8LVKzCWNm308kVVqpcvadKVhw8Wk
WOSPCJQnUBFO95gfmxDUYJpk3StQNKh4WPbWC/YJFCcm2lgykpbKDzc9KIU7VfyYZRZnm8s1Hw8k
r01OuccKV/4E/UmFw5/AiJ3WoQAw8wLxITsOv1Ce8WAnFQfxVN+9ra48SkxzX8AhQH+DvebeBtZ8
JXHXPlrMS2aSPWtvkMSYerq1sc7hCRqsY1BJqk+yMmlV5l22w9qXGBtVW8fIQdoA7x7cFyfClsnB
iy4PRRbj2zY/sT6+L9vEK/TdC1w8ipbsy/vFc88hzdfOdpxVc0ToEeUGlzHy+26PzpODaJH+RWAL
aBgRl1genPiU+ZnQB7ygKxSCsBH4beJ3xssr9z/f/pJC+D6+x+RNBdUF+Tf/Mh8i0CsYLEtsf+wK
+cP4Melb8F+AfzBWXIUDXUhDeeOSF/GKX1cUKsVzO2npUnlRXpBwbu6GYIkLdweoG9xcmvTDJ4rz
kIEFom1kWciiYhKxWeCwpRtTyXLaDlOREzimuoJnw/f04I9EfdGxM5iiBr1eO+wfIwQshMTxwPa4
QTS3IVqBNFFUj3W2iZUFGCPaebamZqDQ9SR7jBcVx1d7dJQTa2rih2A18bOlL6dVwy+J6rWHgO6j
RrzHR853junKHdbmhHE2nxA/eCbVaBmQYw5TBHMIt199HuQJ+rzUclk1Et74fIr9mhbtgELEX3Ar
WfBUP9zbz87PpeXtr7xiSZnZa8xxLvMG4o6QLxThDlfnex/AT8KQuLaOgKY5SpmIUBOaS4n3/b4D
PU7RyDyIH11N7JZIoBxRpVnOQouXkbq8fiIZD1gbaJ7f67MachXbo3jGj0pkodymEvo2el468ylt
038iR0YDNS07594t0B0fGcew4aljL0VBRu9LvcJLrxRbmm0AP+9hCV85HC5seKJocwGiR8wYaIjZ
x4paAqPpCvILBmcZ+wo6HRABpse0hHA76mKeLiLRAWaZLv5zyhg6V6HMLfmTRMOEpJdWEDc+JH+d
P8TZ0OGhFXYaAEbgST6N6JMHLompjMORT6lON8OZVBNKpTNJ9QbUDd9XepBb8HCQnSyuf3jGqh80
qeDa3zQrzmjunX92tZOoG+FOoyd7c4IjJ+B24cRBt9c5u/D8tppn4YT+FIEuXwxXeXSkn2ZYVros
5tnZscRmz0cFzE6cZutJ1gOjzmb8RgbzjmGxoL5WRsDEX03RO5USnaVFsxZC3ZsC5vvnRX5Byujd
mB7wJ76x1vBTwFoHcK1ZotnwZlQOyQWx98+zysCcV0F1Y3OK9KDr8f1/J7ef+r51+lEGxszHHZD+
mnjMQj8SvH5XbeYWAj0OTjFd7WtWzrOBxB7DK4Z5j2WO1ImjdDvl9RlnlJ5e3m6BhhmmG8vfufHZ
tB8VaXS+8hKV1GzBXv4S5oq8YyefR+6x5UGnAUJYqyGiS/+Sw8qqkCkQt2JQcvnfvFqZiX1RLwtD
15UEdWVxNd03Up16hVfs0oLxBjcAXlHwghlaPpljPMQLTLAigyHeSyIjCWXMPQUNDf09V/VjQ5XB
nAQozNtNL+0RutEldESGAPMIgwt5QDu7Yde0S8xdMYe8lw7HWD8w86iKaZvPi3Ce5vNbTsckAot6
X0v8/ju+b10FRGHCxb4YhsV1zKLaahEJ+kJ0vymYu1EaIozSN0Y/I0UQeRmPFjcZzyD3kCsG9mt6
/ohpTeczmHritMZk4XE9vZ8mGHVoPGjdhfLti2W+Kge2HIRKcGMjIAVNFajo2Gw3J6usYKUX+hwq
BCPOAWS1ilDVOt0oLGb4giVesc2UXkhhLOHdFK9jsu4hj0zmzWMaqlvwuowQfYIZDSSn6gfc/vz5
icr3+pjU1z2lIhMUCp8buCWU4xb9zT83BCtuMWFYIKfoX/Ydo5rraB9QqNRzYgX4ydpeBnOG5HVC
xGR8BB6JYf3d6zqRGEbOmfMSD0jptGHSQuuL7uEb/dY0tEZreUJWQdZ4zZwtbnGdya+wNbQRCWk8
jG81jM9v4pdiL9QX8es2BJEVxEA0XCf+eF4/+vpzMD8jZvDJj6N+PdUvw/6ozjmfmzSPkbGl81Ia
xaOyW4P1Cq3NY0Bwql5PN/yAFVFCZ9k5pcnpVhytaBoAfZIBZvHficcbzcAVUYz+w1CPMyULvxR4
rNE1AIXEtJWbEtJEj5bRZvbO7JgBI+glUOtw+yqUVhSN2kje0jMwWkZwiA7FgWw+48ijFkOgz/iS
U47MBMSYeHVfzuJntG+bfeIsy4wYUuQKp2t1Toxzm17IXZP8VCIpj/XqPzmS8OhYAFiIV1vYgezd
YBIwRmPyRRuFsfDqCE2Y4A5AG3V8IR0F68Q9wTFPSYgSEkzd/5g6r93GsWUNPxEB5nBLUpFUli3J
N4TtbjOIUcx8+vPRPdg4wFzs2d1jyRLXqqq//sDZGnywk0nYaEPnBOKi1BwiicP2D9PCn1Db6U+C
yqGPeoNik0+NJat+ysavfw0mYyRgSeDA7XjNNq6ItQhkBbLjBRlScWMibzjfR5vqdUH8wnkKnruZ
irgght5cojlnMoETiArU/A1etdQvddyxsgBjpyuE4wS0AfCNXRTxA9IlZ0ikH5nsRth0D+onbmP0
k/LHuP7ffgepVLA3TayAr0ZwtrIzcsvpN3iZrQ6ZKKKBqdXpzzNjrf1LOpGDO8WRBqwAQwkWqTQn
josUu5jwJtqeP+rw5YaT/+ofP86c7bmWuAHLc6ddxgCJEYRiNocQilkelrKXy6g3PQQpWrcI3bL4
HLUPNXxI5jsAKY0AP5493ILwntRC+YQ/+ywLlwf0yqTiIG5+vx3LDO6zX1g7AXQLjtSiZVEASrEN
IZn03oDFHuasa/KjSnaP6TLS530yNhsiK2eLNAUy52wNFNmYN4YyBEg0eZva3PQc4XSbIxKObZWY
+gtrYCvZJtLJwunyd40dPdcjoe/MLE7beQE2bq8zimzsP5R4M6I5UZykezMo5ec+XiXtsgXyostD
cMJj5ekS/uPo4RA67tuJPKZd+oOGOiqOU3CsCtsnpCdUHEx8WpxY8X6H7Yw/512/lNCXsXCfNsO0
ecI7hGpKiJKwzZEXOWxPM/8ZnaP0UqVLHZmkzaa9fX7U0Wfaf0o/CzxuMKVwEnFXB7s+2GUYJ2OJ
IO6eyo896HexeMTpR0504E/zw4pVwR8U2Za1F9h3f+cI4YJ9KO6VYG8BfT769h5r7+X4JuQXSz1J
4aEz9kboxMS/93tZP0jGsSnPsQSXjGQFNsiTeMe5MpijDxeYV5bqbaxuuvQWJ1fDhcxE+waZSQbq
buehjvaN9AJoau1tENb6rMlwTsG5mFxkaUAkWM9gx42hdBpusSxGRRcgriA7ByoFrsc1w5F1Zh02
lqveAouOVpjojNh0z1XJUa6VcWkeIVlc2LWG1UW7YkNCSrmcSI6erYsabco60E703JiwMgJH3QKD
BmYumvpa+QDCEGqXO6PAIIZwxyVzGJfDP5r4DEIBUvPXIevFaw5Ogkb6Xt4bl3mTThhEi1Ke/ZAp
g8yn6AfHS5HzYpiMf+CmQewH/aKa/8NGimZHUhY99Js0lU/DBlagOOHVQL8WqQtsgGhAkcPRq3OB
cY/SUrzc7htp+X8blYzEsg0dYp/9qRms2BQxK4KJJKDVZJUOKGNIFixBVMUtWBrYBluCeHOK4iN7
y+Eo5EtzOI/1sZ2AAPiGuRmp4kpFL2GX42ADn9BIMj0wgTdLBETmB72f+WGwlSBDYDgk2Jp2t+Av
Cl6Qba0jDWMBuE0LpODonEzcEsuxQisvkzY3A9DThY/JmFi8Y4M8o1T9iXfOqijDNx8zJmurfwB7
YJYL+Zqc8PRvppRO8GZN9bJKiYOZp98qLxya0Rgv3V/sB6JnIrnA+kHDZvoYGJdoUyyScMEvw8tm
PeZOjPgv7YvfK+TfgBRfGEGzPJGpV2S2LeEnBX+hX665a2nr6OJ/862BjJtvehsANX3xEr34huRI
Hnd0zRL8gTvM6Ub7ev5AeWUWnFtr45DfIX8/MUv9nYz5esiBRljwa7MNSMLnhDgHHf2E4syeFyDP
ZX7vWZfOszHrBB4cwp2qJeJalSKe32WIdQPnzU3lHi6Vw14X2nfHE8Rf6WIfQvk8FNWwd3E1+yj5
UhiIqbTjitkC6q2Yv0d+CPb/Kq4RiZzvwSePsjmdGML4EQqM+4q+E/z60glzhhVIhVjOObtOIap2
3H/Aa+ej48uElZooTvs6UwH5XKzwDWkQG/5U9JTMR5t2ylUXrwS13ucsxESPcwLuopSIDIjSfQuD
44wyMVeDIsIqI0VeJYnoKLHFpO87kzVgxbOPeLpiPOQpZtfJFwRUwC6TrdC8Sf3h8atB6cn0/A2t
Ztr6B60weDNr8euDyPAg6ZgHzTYnNWUmJ4Vr1u+6IrxLiIjIj2m7h/82sTNM2XzKxmzzlRtv8ok/
oTpHMePfiiTvBhGdsZpVhsUNgTODXfgjXXi60NkFxTfodjc1zkBqN6p2DBxfm9wXoR4nH7hsExe+
g3scfJCsNU9E769yZ8iZ2yAUANyQ3JiQQ0Jqc+8lfGjgQdKV3avbO2gP1HayYfLqAfGmgs/7f71G
h0uDf56hbmfmpeKRHDnOisNcMq/Oeayln2dwAyxJNny+UWG/EMwQM4aVXrzRGH+5l9GmC9Psc5QQ
jLcYxdxlCZH1bpzAZHAE/FkpspQlVwMH3UrqN3sZAzJzcybMAewIDd2kOOGnSaRF/ZU91xOx74qj
E/9ok2nD8CcQfIXnABxkmUiHPRYzGDsbXNiQhCiz5EH82thEIXsZRpIj2jzEMhhgKo6KFSX/CUdC
yx/E1ih4aqrTcgLVKq9IEkA/oSUzrPJA8JuwOEcAb4Jyu222oCWFcj3cMeD5YefMhxLPAaMmHxeM
9qE8wcmuxgXvDdyze91F7Y4IoBwqJpwFfwwdYghhQtuB4VQAKyru4VCSuQ7CMzucFkPOcDGjQq87
b5xvO4rOo8TWfw0dXjug22Alj8QtUv6yjorf+RywgB2dcZuoGR6BPu3dEJ6NMLeZ5nrWhkh0pnDB
DhFk/TXu+Xw0NJ6/jmyAQdkC33UE1RgLueVweeYrbOdMooKx2Rw8+I4QURsf1nTF5siAw8pWCMIx
4Cies3Co1WwBcbcwHdI6ZooBnAucRwFESLI4hZmLjzc8eF5OgU7YX7Ty2mM50JGAPtw07fwiR+F+
Rz5Ado7fLvAkiTELQFFLdtGpl2im5zA3DEs07ruIyHemVFLWMeFiSzhBeCSMBPM37lFGV8kVx2oh
QaBghY9/EVus1MX0tBgXhnkQgfACBhlfg9Bhde70zU/mRaG88zwO+JDzQDKl8BCn1FEMGkfdARJH
5esuFaxVn5fWqB3s51jryWNuD+q5K6/CBW+t+8xFlk6FdJKfF74rYt676qQjB0kddofEbut8hyBo
1HJI9di7MKMgPgbkw6gJ3qol1zalh/0lsevgimrpMP+Ah1jksnNS6ecRQcy6aBoGRLsIayAJQCTo
Z59wugA0zOy8SAQjBoprBiiwQWO4YFrCz4HfiXWKi6wTpgshWPg4du5cBjqOU0OTNPtd+PytUvku
9TfWFexjKUK8oxLr9PnKi7FLefAFs1gp9qBmN9mwI8Y8+aKe/39iBAypX2RDJ6TOwSnZUOi70RtQ
8FrAjvwINA1GSMrTvLTk4SAVTvb7cIeNGS408Mn7xQBmX7zRPLXwq33M1BWbhDXKHrgVtCeqE25s
YAN0LNBbdOvG5c23RFg1T040eC559QwcWnYYky1gCZY5piqyiCJPmJxH7x9RVpL9DGJrC/NRXbjI
7UgnYPcB1iWntY0QkAAfJnWkTSD0s3yKP+dB4xZjOSYQpZzaQ/Kffw6RSSqIO0vbdVqDRqyNe0J6
Hbn3I4Y7n5j7E9wCpwkvrGonXKAEqdJDI5l92/16NOMMj7pvmWhn2bq4uXpmSwm1TON2OOWv2dPH
WoPy048lNY6xHrsyDOdQJSpQdKCC7VyY1BKydPW8xNUbmGeWlk0FdmnvYn2GdOH+t/PZ0tsqB5Po
ULaZvW/4xAdAgelMclFPXDfgjeyaKoK2ZRiHANaoMaAeA9r+i98ScczJwZjviCdpVSMVfrJ8Mes9
lrWNLSBnxpAHlz9pkWkrV8hRgRbZDlgoQ8cQfJaQLMeb9byRBC5NH2P5mKeCZoGaz3q9W+rVyhnY
TzIuxWA4ULkcadVDrp29onASzbgxuGrKP03xVyn+JuXfoV7C4yxhzs7bWBd6pWx9CtwmJMQmNxxI
nxHSjINcIJo/hCVBPg4YJUTWfVEc4uAA0/KhABBjmU8fVp2a5sy/9mCJ2tlKL0l2aceL1J7JF4BV
aniK4YmwqknL803SAtS/JAYnxFAg5EDrKbApJUyYGfstpHfd5oCfTHnxJppmknLLnYWiFLzDlilb
ODHW6zrE2vSeITxC6LzkbudYGquSkZl5tHRELsCJPxA498Fi0XObgbCjHKgxVd5V1a5jNJv2lV8w
K0krYoMwporPBikJSx2Vh36NXqAc0EgR521bzjQANOJUHNQx25VoFQkoRS4I5wBTiYLQOHyjCe29
Y9Ta45Stf5MSXFtf9Wafp+uiXZWZi0WQZszDpg6V2MEciBsGFBFv29CdTgnuiBgrso6V0E7vNYJY
giNcCroLCGL8j3mra8Py1iVbwc8fhSuCeoCwbTHcxPpeDd5rtIMaL14JmPpcWph5X7ufvkJ3Y6cC
1REfzA+l+6RnkmdjYexNXvWSeOp2W7SzQZqRbpnHykNqOdULKtMbEchd9S5bb62fi3g/3wLlPXq9
V8FbqSKkmSm1U3RK1knlkXBgpJtAW5Mma01zzverglRPLIubYqfdrHM8GIkT5JbzihCG2owHvwAf
DkV+GqUzofDFLIwgaMYliPfFhYkisl3o7CiGGZegxeppw+DOMT7MbMeNAWfRvDTd22xXNq1N2EjG
WptIef/hGQtpKMjWe31FHMNkW38/1XP7LRG6x4q23mOK1ySnGjqOcozKC67JOcEIhMNSx8b1LTf3
evQm0KwSkoHrC+gOeCGFj80rcctkc/JGGJHyX/iENXiMYegcIAV8gucTX1O3bdWz2l94c+qDOVfC
PILEBshPN6zfVI2p4qGNbq7gu7eR23VFikNwVwJ8cvaKdYQasVSJImHlQBwDpma/r00IsTUs7MTc
x0hGsdedYA4trXT1+nWcBhQJqo1MBi53OmszxRnONMJYs6OIrbf1wyxOlnUc/5TUt3HDo8jDzMFI
8QHHqIBGR+jtUIbsYesXCYVbBC6Dl1F+EIzSTuQHYAwr33H/YhOIrkl+j+t7iQt+cpPr+/zTDq14
HMWjAZFK5qtkZXUYS5wjD59teag38RVhAYy1Zou0oIl2ATKF1T/FgSatJqKius+k+Srf++pakvah
XLEaVFkwqmiV3zr1Kk6s9c+9zMbmUDW74eN7RJCFwGaVKBmzPebI8FE2ibyuyQt/rzGpCby89hJ9
i9P0i8iOdqPjoCJgK72KARnd2Hnd9I5cvaNcH0p1V7ERY8GEzBGWHtlfEE8hkLw8sd8aiAIhh0yP
MnXbyiWLvcv3OsvF8sRue4+zolzs8ASXVK9M6G/O4Wagv+Am+73MMNnjQ/sukVoy7C7wua5jvxF8
m6aWFe6KLOw0W910GUzkYDJIRsFxGh1uBU5AietPWi7r7xYuj4SZDno2/Oz57lCb20r1pX0Mw0Gh
7u46VleUMjw8MQRvyBCCVY8AltghV73GwAifxjwzKufWokrjkb3WdjhuywbaCpYam7beSqsGwtRr
yaOMX/W0Qn/Dsy1LtnzQ/ReT32cjOqKJB8mCh9TI39sCI9LeNnRXhale+6aFDZurBEf9gK05u7Gf
hAo4XDQET8nbq/BiyhnsqJSKdnuqToIrXOnJLYfGGZBZWVjxAsfMDH0EmhEU9k2v02F6BavrfFcb
rOIPT3rVrdp4YuMpMlEb/AhfxC+h8HtAB1baPvbohQR3ZN/NttwV0wU25EertmcXdBVONYjK7Hvv
PDWnIFQ6IcMld5IMwWG85k4YIFzYIzvNFPENMRc4uPX01bLgcP4HpoQOJzOys3zUFji8K7JKy/dW
vIjJteO2YsO6WQGbCvFNMy9JuANsrOEXVwra5y0mlTPX2PGpA62NvAegEl9zC0+iJT7rCB8QWXDD
96/ZZb3CqtrcdIuRYhPspQmlJ+BgTuypuI+Ikgj3Jc/i2npu6mZd/7rv6xFC51WG+7AzqN7cFLyj
eygsUIr/QufQPfwLnetWxu+lXVIRc/JwdwkCHdzynocWOLnfND3t0aaHcZa4uvjVi1+wc0MH+9Em
BO1fJfUSTrD5peLILu5wWXihy093ouFrgy8NfvCn7tZxuB7UlQkvFwcv0gwj9CogapUdxDBQ8dxC
r+8UaMXxPcSb7TCdzD+q6NWxF5PvBbUB5K1DhGpLeA11DxOZYrFOXBX3KP0opacuPQXaUdeOTXts
m0O3NhXbMuwXRS3cbmIyT9XZ/iZF4Y6gvds9OwRhjOc+/hXxUeJ4xN7Y7gQsmHClLGAFnAX5IJ3H
0qZclF7UHcvXDZ1ydleqW2a95+ZVllEbwANxogaZ9z6Yf6VqJWT3CtlsCUq8haYXhNu4Z97dpIj8
cqgbG2ufqIcOOgpk1xqHhPNgnIwGJ9xDSJGY/+9A9+e4+d5he0SKVoL5Xjln0mNLyknl0KY/OhDD
y443ePrZ4Yo3mOeoO90ycLjinuqRFLSNfBQs71mbdkqIJPNTiwR3l8V7GWH/fjCuTyNyY/Vo+rqw
0qjH0HKNJZbbQriUry/QeM3rHPEY4SYNNTi5NMw9T/NnZZW4JM9fYRotSZnB4NACHKuW8kFILv03
p84COtIYP1wNN93QfUGAw/FWvBI6cysSrJ633CqSgUPrg1pHLlgLCxBOxuiKPYD4dlKQwc3ei2gE
okOCI1PmswQQAl9QaXU4r8tpL+BQjPIas0Fu6x+p/wiAmDj0wz6kBCIjHJ1y5B4i3f1Q3OmxMF00
pfeENa21B60nzdyyaYsoOmLw2WI0iToceHmJQBNjwXUknYbnJQtx5HtDyZQw5z/ni5G+0qwYNFnI
O7RoIY1vsDVyr/vR+43GZhzIeKe0nKF9/NwHCbArgUi7kpwKu6xuavGmwTHvTisyUQdsauR98vLs
ztblfUZrwAZn04lbfAOEvzXDLpL9ZHtbWZwQWKkiDjNXCjb2sHbFMmY8AiyCIPmldrc7B2A4hjK8
AUjZohsMsMefduK4L629ih9iMesYuwU+5q/gQqFWJajj84WtH+TeS4DALLfkBKYPvlQhXfG0WW9Z
uZvMPX2veMyKJc9oJi3FR6eflPpYt5hH7kPUeSDxc7HigjoKiN0/CBQZW8heKxnbA8Zk8kM+aMoE
69bgZ8Ael82kQD3eGIsyWrKFkvDmSBeDMbvCs3VBKcjR347FSW2chmXnrcAdA9T195dOIS/zubEr
qljKc3Ltip3AkQJuRl5/bHSX5wJLxlnCsilJUlrQH4zyfnwtemh8IGGr9vHPEVmHtnQWxKsV314s
EA+MG8KsmsspWtp5IBW2uoLqwrcxv/L2Kx8+lcoRSYWHCwtmq5zVy2BeIsY/OiFzZeGJBvP0PsiP
4PmRKI8iczqU+gEuMYe+PCQYewIQz4mWVb2TUx8Ga5O7AtGggNXYUx3Ufq9N2+xhZTTmmwJiQrmR
8DIiwDf088pPFv/SSCpMu3+jUmqyn3vcjXapzEZKK50ifwjDB/BauGCTZe0IqHLSryEYMEr8jXSq
jzLmK8OXHuPyhlMiFyS+CRuz2/QCDRINKdKFtULiAEacyn5Qd6Wnx6uyhcK7lLAFt7X6WBBwn5M6
ZOfrPN485709Dovq3F0N0ZWOw5xh7HUDWT+BFOXT+YT5gceBqAxzWGYT/2W2UC8EewhcIaDhGXy/
lOcIW+mjgSc2hKqTgaPcgttDUJaGEyYoqubBDNk6hbxZCvIH3UgdfGhoeVhiTMmutI66yLSonAuw
w85j2BLeKOVPthHLFOOJYUG2SFxiUwHwzKiMFeS3tK8fz79Ff01eqLLXMJD3TbPnHuaXxuNPBeLz
StIkQdPS8wDvwUCQtOSE4GIBZQxL/f2/MeDfFpVboiX8Cp4SeolZk9vjfvrEpHlWBItYiU8McXT+
zkKl80IBiySEl2qV/QtHAuoDBoWr+Zuhu/Vl+HjGGx5trE+mdUbj7ZPVpfwetRbexXQc4NYHC6v2
GZHpPnQT3/l3+a7o5M958uAlhldjc7kSmxUNHB8Iilq+BNxpOWsT0yay79pmecrPHYiHILrng0aO
KTqGa2Dt4b6NTuWOBMbX6K4BTJdsZV/DF7Fh7Fu17E+CSgzMi0wTlJ5MaRL67ModIsxpYCB/MnpP
TquvSUsJR9ZZYG9HNlnDe1wgKvb0bvE0HdTw4fP2z+wN+uMsHNc9wsStwdMEFAafgfKY2nud3Rr8
rd/b8Ko8zxnpZBC4sGj8I2jrFwFmOgmMi2d/qJ3O3BYVwmk/yneWjtnDvtfQue0BM5U3XlyT3wb5
7flXC8DukTeexeiUhYcyIuO4a3Zjf4jZyDRIrh0IfOmhTo/QPtS1Gm7wjuGyj7SNhWtMtKXUQ2ls
nNlVJloTwz2o6+Y3hjsLZ7p+GM50fQsb5nyjKOtJWUfFWuzWz5VkPvrxHsbvAawCT3ueOHp0+XFz
wGSmx6RfdYt2J53zybUg9nYbiPyhsLZHaBcoQ3+PKg8sR1VRV3K741oV2vde96vY4xlC4++nFH0a
imJBo1D3TP+blCNS7FR2bpGTerQ4hGgUuWMGVN19Zh6QOwQk1TsZTdbW+H1ZYuaCP8bLO9Ncvczr
VF300jZJvO3WsrBiVE1fHi44ur5gnKDEW/GahxdkhgklJ3e5t4d6zxClotN8Okr/1wz/9uHffI6z
k7u1lSPzJVYANGZFhQnodSCQrHjiJJbN7ENLO479EOociG2ybrIVyQkdsvKzARFF8CYoaIlXJV49
bOMQ+BP7A9CsU6ocaHgoaUxczGicTryZOZ0DtsT8Qz8nrWDQh5FLI8fI/RsEDQei5KhtImRsp19p
MvWHWafCaGDmTcxmVzsNBsngd2S+MqP3W5L0YgGIi00WRpnGCqSAiZxJgYlcIldl2bpKu1SMqzWc
TeUovPhywb8gZ6+M81i8mdjTQ5mGyPClSxf4qKR5+C0Gn0DNmDUql3ObnzPnfxdzNSA6W/bJMXIn
7SOcgNP32cpsH6Nyq+L3uLvCm2/XEZ896RfBsjMuesF6gKHTNTrsiw5Cd8QKr1phYa+O287ACsjL
jW389AS8eVGTkJQ7YWR6GJtD3Rx49PSjoe64E/vc168vXp1nzbG0bQk3QNkMzN08Q9eG9OR8qf0W
dBTqPGvG05Yt0MEvbnowlmfPDtJndGLOLAS7ostXbFlc8vFaDbsqX+05ezv5uf//fRQYnAIDgOZ/
tgpsQ+6StaGueGRoZzHqLr+eK6PEKHJvXkMgduVox07RuFnjls3fgDONdkuEePPGN8DzqsmbGiK2
guPIiv4FW8cWmAxa4V68BD5tscgOFWKMuMCPP4t9JpTYLzq8No59fVCA6fdKfJWP9N0moGFxC8Jv
fiY2UEngyH/go/Co1/kSFwd6NZ1FMNw2dhVvsFJkkUzko4FYMMPsCq4CkoXOxmi/YN9qW/k39VTX
38bKzV9YWKyZjn/PmIo0Aofe0J6gD5xYfzJu/4SCPf7JSHOAvKB6hHpxVwMsZvkBrJHyb17Ahabn
JZKvvfkWyO9Iv0VnBEnQtpGyMXDWZcMer8jo7ZG1FC6omB7QRwQ+3SZtXJU9/pVK6LJIrTSP5B4w
JxMQlHe5CXKb+g5g+w8Zi61DMR2F+hywsKPx7N7UAwWBCk/XygANbEHdIV5CANXYZep3daeNksQT
COe/n1Aof/hjOX+oUOjRj+Fyck9f38pcVAwM+nC+LBDsnQfrgg45YS4GuVYwYwzxHl3fdCiz8dsr
uT3r2QTjheYUf/pvOX4biK9+YvZ0s9uXI/QYyiwLYtdJNEElfJsSUPWPLKd/n8TzSzwXq1Q7mMJs
Dj9M5zE/S88TzKVunYXAPPM1RXpZi/GZ5dXw0rjbYL06tJwhPHJwS81JzWsdnHMuE2kxjtsyfsCA
HbfPcWvo6FO2SbnFcJ57vSf+FMrc/GMTJsgS4afLyrFp7JLEA94CGagEBmACoUFD2gZ+DzcGK/rc
zfAt7lcFWA2KX80mJ2kmd6QINlbEjnGNV3ewZ7AcmpHbwOQEgDce9INm7sWedeJdDVKbAVNRdk+0
izTGIy4DkHOdDCszjMus7AjRGiDJUFY44+MwB5UwwyATjqtrzbZWeIufo69XtJSZBXM+kblXo/0D
FAXNnWjgaLqVS/z66NsH1lCJZ7pyd+3Gc9GdIuXw7B0RrT90oXpu5/2REJYL7zwi6iti9kf06FBU
lGRHj4aaAThmpUZvde99g96AuY3wCNndApzP+BefAj8FtJTbJvlR8qNcnmT1HA6XJtzRiHT4UUor
i2AHC9Ue9A231D3MMYAiM8Wv0NDgeRLtktaXlx2g+4pFG7P1r9WbCRechz7zQ4JBZNadG2azIKHl
gm3W0sHcUnPZQXZgTTTZ4LSm4nKjqDrJHNv2UeAvhZ8bDtzjunPA+7n9OWAUYn5MTMpEYR/rytUE
iJrhG1w7PrzQj3WMn7CCaj7JIrEj8cHdEsHHyzxeP5K28CXXM35IEydeodJ1hKzL1Z2b4h+AHqiB
nZrsIn5AISthORC3ig4BFSusHWrdDAXj0vvavDCAfSIkXeDKkRNYxjLdvvHRYTljErw5LunnMraN
qFmdV8XSyX2SbnKNoG4uCEag9QevBivP7rSSvCMwN0BJfi9gWUIC4WmdxOLaSi6FQ0vuVb814wUw
e4wIfmlY0L6gUSz/XWUFsqeZZj1jzeNDbjdxfail5YuHRiWudRlcX4VLX67RJ/+y/8T0k9+Y/xiV
3+oZ6M7Etg0VF6HByWUikkXmNi1jlxmUtFihcUOYh5m8oD+Jah8+Y0lP/Vux8+eWip3b7Lx4YuJw
xa2nwnVD4YaGH9AcYgFXGTPvy6EBjrFMzfDSWsmMdzvQhcTa99aBW/Zl2PxdVZpcoNwUeB0XHnDU
uQqq83zAEwObsTI2MC5zehKiJ+bFRjALBPYxu7eraHw99W8JxWv1J2IW3QIXEiWqfifTZnWcb3yY
TuwM8mNOoAtCFthYFmvCOSKt49MMl//hvBGHlOxpbv4rayxWYmO5+7ddw3KHyUTYYQKUNz53qBEi
Pvaxk4UL7jIQsEPjMEvjjgesE08vkyA5IL7vOjsExYnVAqDPDI6GNWzD+ZqZeLJ+GysFH35oucaM
+QGtckkywg/iQlFnVikjQ4PtINGQKfQF4m8X6gE4hWFJ59PVvwzzIsZvlCzubN3mdA6NXyi+1pCd
vCN+TX76Okk41Z65uiQwA/7Q/jPTYJmRnsiYeO1f10a3VdUdECsu2w6ThIf+GLmzh62kzOEe9K/h
b//K2o/Rrgnnm5DGBtQfbCJRWEKtaY2/qeh/CbCrO48LnpEJuIvHBhAqtVdUm7dI3TSAefkGb0gC
FsJHV97E9mppJ9oB2k7ayn9tp4BCpj+kUH/Is0Sng0hVN3cZkxNgPK0RXxIjcYEY6yGbBHRBnoNq
wSJi9t+p70RxcsFVki+lfyWOhuLwbWgIdB3xESp7S9lZGqRtLD5HTJWInd9wwOhyeMHizvhFviv7
UQnL9htLjgLNNvAMlqcFfpS6kth8w6EfIXdAbsrDRWwJUZeAgpcaUQ/6uNJaMidSWoYTdxYQpPER
xH4mk5rkSKeKbShXKqC1ucqlVfqc13KUXxlFXL02jbX5PSFPDP/Q0ZCp8szOTCad5SFyheCmYhPx
xr048lJICpEuQEack1O4z/MclSbw+mXEKIENBLRHQgIl2kiybbd8VQJYMrL7YN0+AsiYOOsrizI/
pvUZNIwE2vmaowam5Xf/TYckjBsMpRRz76tYIXxo2gmMF+xzJhE/ZH0hBnBk0IrUlh2Wp5ypVS6u
Zt5vRJAH8l6yFXtZZnaQv2H/LE9qtekcFkNgdjzbz4ahfexug3jlBPV5SbLesazPDTExtV/I/utH
vVA5q28CvOiTiusLo65+7nhmNrFwTOSTBPErOBTBoSmPU3m0phk9Ygu9j4R999kLUA/2UumhmVP9
kq07bfHqDQzVDLGZ9h1cnFIupsNLt4Vgn1f7LNxn9S5+PFkbfAbVjhonKj41zlQIFfMLougmUDbW
ZYBGnqYATG77ZtOTSROs8nIlTCvTi0SuEC8W5/j6Jt1P/aIZnIF5t7EJOMJZQ0EEuhGi7Ws1Ce9i
flf6xxg8mvqj1z+MFy6Uj4Rg+k2w6GMEVb+xTqDjQOOsh99hKBfmMiUk9YT2pfZhhi/otYQZHg+1
4xjzDDjMNXFGtwEAY7+0yWaHZCvkG6p7AzPUnU2jJMfviXF6OgD6TxTvLdbm6Aac0tuk1dxdRVRo
JAr5EtiRjoUaiXEtVqisQ3D9JQwh9g1WaR9Mf50E/cvuMVdI/AXmEkvw644aYbLYPPXquS+vg5Pa
wuvcgQC+43xVyf6KI2aysLcOEM1zw+3GxVM798PFwncUy32sEDdhu5Uy9zdcfZMj1pUzexC3CpKD
AkUsYr79der2zfMQtIdJO+B9Ha0LJ+r3hb5P+yOjm+SJJT2GK6rXMLwGkzOqJ1k6iIwvgW9o63jc
df2+uRQRQMVifCOrL4gIJgEnRWh73cQGarjTIU694OnFiicTMVf6wuiPpl+bfuIW8jwHqoknz7bn
XqdvuTm1YkufCpdpmD/JVSEtE0KXRe/fAMzmlULPbaIlF2pN/UiHwzM8V/cYniItRfcWD7fcRpX3
VmEPDfelnEsDqCJLyr82s2qNjwkrIgJm1MARjMt0ip4X+hWueiiF711xrOhCJgYpCvuceTYv++sN
DgFkni0Wj94VQI0GzyjwYfGwcbS19pwlZwViJ3lIFynHhPP4UreZ7kRLqX9v5Le6fGuSq1JdBP1U
Nkfu0bElzZdpWh224B9FuM3C7ZwGRUAXwyfSj24h07Ogf2TFHh2Z8MAWQ9so3GHdqnur2ecaS7Rd
+DaO93OzjuRPWXO08sbO5XvZvC7PXRQ9ZOXWde/P7motOiT3joiiS7R1xNOxN+GhBT2dBWOz6+GE
d46WuzSfzKhW7tLygowjN2HMro9McjJwDzamEwloC1qz0Y2iw0ZXUA96YDrFdzYedeXMRwluQtbb
jauQUk2/QJ1+8fgn2JXTP6+VM/sI1IqvixoANvTB2UhOCR16vJ8B30nZFd8hWq1FsMwtD0vj5As4
tJMPUfoXgMVus4ORAg6zwIgOMlbB/Yr+YyRIXvBXzVxemCfIRrro7QmbQ/D3MfxmTE7I26WojOsj
VOX5I2WAYClOe1sujvNaeX4wXuUqqFeQzn/rWLvcFLEHOBQlJ0aUlAXtcOrn9uhOzaLQgT5FWCGx
9o39/ij+Sep96tkl5kEdfoke74svTRTDuTWuv+N8ptyIYDUnmhxSKBkQ5pa4du2WKQr7UMJX8XXd
K+NBWyXoCCoJU33WtzS1VBTavylZgwazjJhHgt8NNDskA7GpuRI+vukA2YIYH8pKtY34VicfvfXZ
Gl+ti/gDNtIjt4mGczugt/KPPZROlC0qF/flcKFCyJy7ORaAzAvARlRo+E7tcsUJGaX3EeLbjPYL
tY/Banrp0os+kCeLq4dr2sy4fu36uONzI4AJ/ap8TOJ0Ibupy9gnspxfGOC2czpykGdwDHBegmuE
4mmCWr8HAGZaEopjWh6heIji0bR9wGaYVDDU0PNYzy3Z8GqzXRDwLdzEJZS4raBxf8yAtA/Jajtv
lziZMIcRaBOnjB1m89WaX0bzpRFJ+BbY0hanTP+WlO/EdJf6vS0eEzbrv5SShw4fFD071n1bEsfR
4rywPRY4I2TRs1wZCNES6Wo33XMzPDcyMsRmPS0AGAxvKj1D2RbdNmZ224jWOmA/zrcCB47AYGR1
/0VjC88VG+0KWxudyPN1XK57wrHUdaWu0xAf4A1B8c993f4fU+fV5Ci2ZtFfRARGuFchA0jIm1S+
EJll8MLbXz+LrHtnJrpeuro6Kw2c85m91z6Y8WHovPYHkCHT+vDirehnH75+y8YLlq7uhSeztUa4
m9dwce13Xfdqpg9TIX/4WD5Vwv7ORnzGoUbUgsh57oLKwGeBdQU/HpJE5hu/AuMKp6p6W/Kh58Fv
ZiBGDKu7/JY1wFGxNWFjiVhgbECK1GQXkvqDMB/pyXJ2rKOcx82OArP5BWcC7rRO44wYg3VstVwh
/ffXLa1wvxstbASk/FXCBvV1tRrH/+glsbzqPGR0p7gHufP8NUJYlOPNimDz7mwuTkp91OqDuSff
O/iOGe+fcWUTZwL2zpR/4ZY3GJH9GPcxSYOfolJEGIENH9Q11mXoghgDU8EJtf0/PoSEW0XDNu3g
f/xHcAUZQDOEgSRZzr/BkQyn8ecX368ZLQLkDOaTX0aWGLvJ31XHDgOKOgNcYfOYPbK0xr8KwsPR
1rr/cdxLf5XrA59f8CwzPiYJech8rqC1JOMIax0leb1Gh7bU660AwnNGAUzXiS8km7+zoVOssOnh
e+HvwvOClzK3wdsAWUJvDawtjT6R09YH2eMDYFKAud4x+pP+APsajqtOu+PiEI3Akq5YUcLCGygn
ZtTS3YieWmFBzr/z2UlII94f8fAqyVvfGj85InHohiEyGadeYL1wIUEgISWobUFLiOiNzIo5NvVf
eB5PSPsfcBXxBDB/sfgjxEfdlc6o9Kxati6C1xl7USRLFZLfRTaIbLyXxePDa+tLVdzabha5s/ne
Y9iafpOCskWjgWT11RgWMMgD47keXttc3IeiHWHGFe1KtOXaXtS41uH3AEjGo75i0BQln1331cKP
4sQB1olAPcHsjt3qA4FB/YvFqiR+FkzdWEU5VfbEYNCOuzg8R/Kplg4+kPuHItn97xIQonlM06XM
RP/KgICmk0UbWladzRVHoUBM8UrGHaCi5Ppm2CHc2TuL8WeDVJDNrsZyd573dA0p5Kjl545Sope/
wxci2Ra+kBxfEvkEXygID/JqajZ6sBmBPxAlEFjqn9LfNBNs8m1Qg/Sx/RzJCugMHN2oKDatzx4E
cM1WBOmrzv81HBzppywm/GYijmGPwLcy9kHmGakHCBSsB8zLrLq2IpbSi7+2a8mqw1c1fYTmQ5Tu
9UB8zgxDk05v5SAfduR2vC0TkKFsN8J2wgfePCaFEUd2fP8C/oa1h6fGnH10pnIKnkSnzUwUF3uT
iPIQRvMPPAdUz/Q73JpQjYuXon8k0zPMnmV6D4ObkOIGtHhOjd2wcAs0gzz9i51uQuz2ipmtJECo
K8iDJ8rDDpe2IS6Tn5NT6ueTs+vnkzMMeDhtckhjLKlWrOwUlDHBvs947udvA35ZH6esMVuLsb0D
EtA7p4MAJxDdbSs0EDvlJUWnIDom/q5e4Mm3zOjRS+vu/dWMH5hZyc/AcqjezP3vceERUy9nDgZE
kAF4EmEJ+QpGDbhc7W9YDuDbzwi5M2AwP8enHJjLiVj3zcSIAlsB3h3acQwoYbz/YA9iB7GDXUTg
cP5xb0DAz2X3Tbqok4uEMTqFuaXAFkmXJSMdGg1/Dme9g7UcQnjqbw2ypOGrkj28oUBvQnhlXqKz
ZsOPcV6o1766b/D+3BbaEwNrdwzSk044UebhvhzOqnGOaack/J6XgeKTbZsN4Is1PetDtmbzmn6x
hTn0wo8PcX+ebASk5DyCfOMzDGgJppMAwS6LX8jPMT4s9INBysESPwT5KiCfIIHkdvOaESRbxqTl
HMFNRIqgrQuxX+K4wvGIsaz4ReAZxurWZwa4g0rbvPcYx3EmR5mDUzKK7Y+a4HhCIGb++UrG1zlT
k6jx2ojyZafvAwmUpgsKERcntk6eZlm2VcbF0ZpHsN/yA+leUYwcghTRtYzvn5b6kHxjNElh+LQe
JhCedDIpsNZhgAQZI4RLbBHwpbLZ2iEVnyTHQOvjK8vt0DNvQ7wSWOUA12WLWW65uHiUmhnHtxNh
pR+Em/KTXPLPpT5ulX4Zd+TW+Bg1k4+oWGvMF4sr5zt0CLYnBTPCOSYAGla0K0dnzs0lPLFkOn4C
fMu3guLRihafFaGKmS1fID9JaIiLOZ6JWxqEZX/GA6iKf0bwjCFgQ/ECIBaYxvQrLNBXrsJ1wIoO
Fzf/xi5s3HNQ9CO08j0MJNnAobrKy3Ua/ultX75n5i0wYU+DTr8KYCzhFypHkiOlu57fRzIMGkIo
MHoRsXQCdrmATTtsI7rgbVTvjGqHI73I7zGDeAlgGGSEZTtcMMdgv+RelBxVWxvcRzWtxcb/otRC
vZ4dqXLJpp65PPOcl/EnQgpGnRzMjH8Q96SGhXOaao3Vi5qtI+o0w6nUHQNSOOYwvJG46+2dWV8W
nYroFqu0M+/E+ycp6bhol+ytcR4my9r401V79meLeQ9QMiDjr2KCrlsCt3BE7TePJBNqypFFz23I
H436gfpFVTGeH5neRmBYF2sm1WoP7+bIUpyRXorykF31v54CgYmpX9vshUblN81VzG28bAkb5Tkk
rd0qGbmiqzbdbs7BjjQry7/89iVYwTq3UuXLZAHbvdjBKqydjVvpX+TowOKAOVcAvrLfauIGvQ2z
OBaKSNbe4hm1LW1K9hHnxJYfWb7wd/FfFvhJhS/hET5NS+dZI2SPpg8Fr7meldy4KZk6M/VN16wa
KNsZGbKaTvGp6tmBfQuIhnhFP1Yz8keljM4uN44o3xS2zO9DMR5RlU5nPyN7JLbpcN5/mcYD40ZR
T5FOjV39ZVYplzaPnLCdRVkiU3mkGBTODNA/evagIwrzVTpafPzmZ1ynxi5T8c5Hxzm75puEaLP5
Zx+QBZ7DJ3KRhIqGg9lfM5yG4AZc/yQoYCoQnfK2WDz+XTdlQqiqCWFG3IzamstWAiKobLhqU7h5
57wAqOa8JzdGrJowiJ11v/6ckFbdB2Pdq0dwKu95DBUnQBYPPfLQT2JtiaYaow1lkxm4auASMV/D
Osz3c9ysT1wUjnUdXQVSSzqYmVlTQyIx3Vo/Ft1qiHhw3Yohl4PZnvCrSZ/N9gO3WYoijpTS44TW
8wfRZRAOtDhqOWXznvGhRZ4SUSSBk/8X8YIjXxVs4rgnweYlbskD5H0/BYtjGR2BJJGqytH7Jkoy
YmBFcbwFGb2IgX0sC/OP2NNMHYv2nIp/MRPjlAbjVbBPfXMmMyrVHUBdEw/Jj8O2B3XJlowM7xq8
GACD5WheZfmWEi6s3wfsdy0DZ9wkQE45fhjRUEzzLxh2/bhe4oXD8A4r24DGTgdaL/mlBg//D8zD
qtF3/GsL5ADjs0DfiLeDDTCze9Gi+Advh1uX02PUGYTNpzPMu2ix9ZXtuMXUz+0fcmFeavESB1ek
OZ23qK4qOtg3iM+zb/XREfQNFFgwb1Bgx8W2Zy+KOuInH7Xg7mo8WAEzhmNJqhxJihZ5Gf+KIcLv
KJ65Iqi8uSKIfkBQuoQZ0LFBByUgQGFcU5JjCoR/ndJfXBQWeVEHc3VovCmjyljTS4BAFWtqf4RF
jKCxLGOQ7/AhseWiOLRbFyAznRH+QKU4SwsUBbcay82qIng0+MKoG9KqAr0P8UjOqU4EzcGBqpGf
0WzghcS5xygZgrILj5nrk5LNEDHhQvrfdx+Y/wbNEs/8FrwR2GVADLBQYsbE/4dNd/bKjp84R0HH
QXXLkWhhQc3hiLojQ5ZVg5fVIBzjA9QAZubWPEEb4IPjFE/5TziQWyJfA3kpKBcofkJ+I3PLYBvD
3oaZPYcMJ6ySzRY/CHYYpN/HLIeuuJVBYf8g4RAbomJnXzUcoAQMiPr+1nyvp9fc3AysX2a8zGq+
p5U1RQuIeY7qHy7vvzwX9H8PnRNKW8WqxWVD81pBdtGPk3LBmAeDoSLLG7aX7gA4gKIwQPBiigYd
LFQsPPKhJBNvgHFlTazmCqQYMEkNIKlbJn8HnhF98Z1CTRABEuTmzmAhgqrIBuCV1m7ClPcnEgdH
MVUxpU7cWykqZR7mN97mqT1XfznECKGAblJXpID40T2L75F5L8oHguoluRz48FVWwN6vlk88w/c4
4Y1g5cZvoTjGLttxw/2a78RpvhZR80uT82p1O0dFQA+ETvS573B9KKik57kRcSxQzcVzvrjU0f1d
POhVJLQjy9AMZgMUR2+LRf1TbJcnboSOLcbmNE+0mlvMo8hysbQZTz9Hkn/mXQ+GqQqfAhAHtM9Q
hbBEybckvrfzbsFYPpNqNi68l1tpviQzxBrjEdsGpsEKV7l6keZZ0rLJd7VMzqOXVV6HoS9khL/v
WmqS2dZHw7MMScJLSZywR3/2eQVMcJtNxE94NRinMLqWwk0VHvnV7D2i5vTk0KmHarEsQlcu5oZW
CObEcRpaGlnolJgih/iQAr1a0biTPMmtypoA+j9XanTq6jkQHJcrZCCgITvxAA6E6BKHet+vYSL0
KCohIXMGRVQQWOIYebw/fPAJBFv3/WdP5DdPJb/w6xJRDNcNWgNPcQC5nExpjgYCzmT9CrjDBJ5d
zZlLkNVBwhGujOWxurw/NEZyTDeHes7fwUPMKwXoAvAiTxoHMybi3QdEDUmz436n94mVvE+ZMMOV
CesGnoDTekHfzQsG2Imun9eu0+/4tDfa4kNu79iwa/BUM2ob1icwAQLf6glWMrxyt6MdXa0UaQYu
41yN90x3cjpsDgDsmOElS6+rWJ6JjO/W+pjgNBrbrprx+/8/PIxSj9XfHBbQTYRnoWZeku6rdrYW
HQt+AAjXEw9nym/O4IKYhQXJKyv5ArZIO0vhyTAtanXgC3wD+Lo5zLg1ODo0XjQc5/x167dxDw7A
IP5dLLiCcSMPLyHbGwuQh5FICNVzam8t1sgypgEEqvy5aMilPBnpmVALclFb7VM0X7X5ysPXJO3o
CklKh6yqUmRh5xabZf5kCY/EbDRdxVxNMQeeFehModEnGO2ZrQLDEpUSBc2D9NXW5GwcyvChgJ1A
xPv1fjJ4N3oXLUGh3/jTPoCbnqhBcvkYYuMnw30Q7oYLroc2+6q1fVixCbuzCcb7MIzOz6Daxi4G
NJzXTmZeunsDe6FTxiuOzQt9L4tEo7Fy7Kqscdmq87PCSs39if6eIHNec5WXbP9GwSR6o++VRNm4
nQxe94wtta/OVcCK8txKJ6M4Lkxsg/AXYG2jVCKTquSp3E0VgNSN1l1nrX7sLYplBadYPsq38PlG
MIJ4+UcewZ5L7pBM7hUexU0z8zhPk3RG7c7oWByu6PB+Zq6CcEqDs1CcEuEoF8e3cAAmgYmNApDd
8uaJJAyFPXEtON1QTmKIw7mKLB+BCSsGFvqcelk1uxG191Gc04pYCVFAo/EK+ErZ9lcf8QhA9UvT
v43yjKt4kR/DiyIQkXuPwD0Xh17w3mzBWCjbCuOlxuaLGpdR6eHdCG6t7xHIUxCTWJ4H4cT3Krkh
djZYpTm5weaZUpRd3fy/dqmdNXbrgOVJSdDZlZ1b+o6UOgNhqbylIYFqB7Xci7oX9ChlTkpo6+DR
kMXMAjmsLjQLwuNtnvDiSQfU3yiuKICN3KP5qV/84Oe1xNEHOVnqS9aERnelOq4BlLBunnMCuNAQ
D1tafheqXTTwSs/mh/gZ+X8HPGg5AphVra9LidThkRbN04SlFi+hv9Dxi6Qkq1bVnhBidqw74wN/
uqCOXfpEJWuznMyHNkz3X24jQtf09aXB+NiegrvxGhcrX1/ToWA+kY1H1t143Pm7tVfQeWFtmSMY
C0wQO+VCi4Qc823zSgT5vTOp8FcG/KdmGeRgO3bsVNm2o3bA/CEf2aQgZxL+sJvg2WI9yqq+zm+9
9JCY2c06FtafSM3L/lm/X6gVQiYoI2ACh3aNZy5tLjUPHGsP+WquY2mNqFXVzkF0qljWoNk1PAwl
HBKwwS+4GHxXhEaBvjzeNyjDm1mvhVSFrmJJh4V+cbgkJFugbKPpkc56YeFMo2ZBYYaCHGKeJ0ze
ZC2OtCgLPlKLqO44WJq8HyEglj9xTmC6Ki+vSLkkTJUe5d86QRdt8nJZcdFzYnSaOK9/JWsk4aJ+
ysZzBn+Lg/M01VczuSVAuFZG/FD6RyffFeOmko8XH/6wqebbzCCvmr+PFe/8rL9Exte39kB+3B7J
BgFIb+Mq6vftHqGkwuuircGuLVZ8L/B4Il5CaYZ2Z0Gy7LyOwqcysZjhXZ1QHDXyeQ2iiPC+Q1Ec
uuJQk54tgGHx5IoBZzZhJLi8F4jcT7J0iBrPmHZE/eYrHn1Z96wOV3ZNLRZh2rDD0AkKSP2OErrE
VdtzmNp3iPDjoUS/4/CPQMH6PfQ385XmX3H1ObQvUOKRdFfMiw+KIPYI2yBDmuuB8s3MzzGf9qf8
PiTjsZhOcXkWFpckQQl/VOS94LstRd3PBiY91xP27v0AaFTDlDtbW9i9GCxVNaLNTl2M6c+tn2+i
o2+DcCEf29fBA13bXbASFZvpYavYQwcw0YZkzcCDqVb9Zt71MxZkHMUckAucmGut+yziVQnfnT1E
5zAUYyJG9UguBvwMwq0hQoFtLxPmXT+E3lD4hNoFx0xpb6TtwYWe2SxkWR1W/P+Tvlbkq/R6S6jq
NmQwhLx43/Rtdf7kbuUehLOxYwoXz3oosoQQ2mAwXLwi8SkK99q4UDczHCsxUG4lNBfathtsRBWx
spEBPrmYXvPSxfTa6279ExNWsad3hM5T6aJwmHWepO+1AUbF7i0xPG+5WW8JzyCrcCBQB4BuDetr
BnX6nq+5/M7KZ9s9wMIZlyDiU7aMN6JGpmPEjjOqpGJxiOSQY2B7HhHAIZFS1U7lG75RCb09kHBl
Ih8u1oApTWnXpd+9+klT257C5pjgommJPKZxM8WNSqHfMpObV2BgaabOjr2um1M24QrzCcB0Nn+L
2ZJE5JpRDjrk+QP0C4/hHx9B4foKN8yjGPGeutYRKjhK+OvCV5Z9GOlHZT7GYm12QO6YM5d3M17x
S+o8MfXaFAzfqtbcbnCVBjjIw9BvOTFMq3llothNx5Fnlzs4MREJRrFVSfO3T7iFgc2AmS2xhPfN
VSjiia5fIWkF6XvQerfgVYb6vcM3N3ssGLZmfEGWgMZTE2AZ3rabqNj7+T5Yx3z6rlSA1nEbyt5r
QcZ7i4nxkDNwXBzNxXY2PjLtBpWpr3WEvrNj3a6jAx9ZMC1EUrhzwpeSfsxTou5RGLcksDu0aQjc
TiESZeWJLwOZAtaMbrHVhK2G326FRP6Pv9KwtWJAFA64Xfr3ZdLPaKj8/J5YjrAWsHqE/aPt1gqL
zN9ahhUmwc58wD6SvPfI9pY89Pp6+W7DZWYNdoB6Uhh+qT4wjB2GC222BmbW9p/dvvF3KJm1aBdI
aEeWF2TJZy6s0nhwyCOro6rChV/JqHtgtK7aF34y9AS4nhCPqvNlwmCxLMqVyRgYljU57B/Cl1wd
AwB5c7U389dwdKUW/rJ+Rj+vM4CQGLyUXye9uUcQeLIdSEls4LAJJi9ld79ErMbHqvfv4RMhZvTm
LT3LyGHfWEf2kTyr1QOEg1CfZDcT3FJwBZa0X4nwhVYndwzDsfZGcZ7cZYm8kgTnVTiP4rZo9P9t
0Mm/C8c1nEx+23yCT+D2JtCcjMoLXl20cQmAIxrX7fh+xd1Xt0YpiWKzBGT5QBMvoSEqHiqqDLde
CcYBKdhepECk3WBpDnCidp+LFTI+JKBPxAuQBSKa+Ty/jaC1sJtBxEIfAAhL/dgDu+BXhFrGJbFv
zSxIv/cbRAOok1iXIeGkBHvC44GXgkEXbNn7KMV2gEqPMg3K1sTomFbMfcrhHemrtuQezVHCYirA
0jLbelBv6qNdyvKSJjarYcY46GZVUGL9bv/8X1ssuYl51i3Z5zfoWKtfqegUIn3wdIiRpvkHfwIp
Yf0TdDJZ8pO9lbCTxrH44xFHaEKpHVlLJqhNMSvd6XUZes6CSWzFpvdUWUv9RSIjZCecBBRo3Pkm
7kF1NzDBXmwwoCE9mf0+/AtkCwMuEV44RIqJbVV/KQNE/sB/1YpAREy2hLrt63bA5X4tsuuQXfX2
QsKl+Xc0HU041uVRXkmWUBwUyTMlL408xXLLxZ7ykvsV8IlqrQMmataifJXic6pOiYVtJP6+MBSm
1cA3hPgRK90y/Bbb89D4tKTbFPy01WQOBQHKD3hz1dHMDkgQGeGitvcNqhWwJz8e1VTbBcOsW39C
UvuSuq+m+Zaab2gRIgOGeQWrsZet7Sq1B9ZPZAPl2ybfGtOmakAzMYTmT5JPtM4xlm0SUBylXav2
nDDIHhPpsOPr7iivs/hloBvUP9/FFzK+TPucKrYsr5WqzzNUhTzp6DhG8JHon1fsnle+lde73/2y
faaWrVEBFfeyhhjgSjhMFSdnd6YxrfNA/k6qFVv2v5iRoP0rJrQEH/K40tl+m3RX8lOF/2+uCBsR
5eP0CoyNerK14BWUzx7LkXJg20cQgN1Gx7w5nDOS6pFRW2QoQgJuaADD429C+ZCM17Paouz3KTiU
92G3A1EJ23tRXdTwnv1tijP0dlI9YCqTTgAlOzIsctYY4fnZZCXarsQkQHhI6Xm4LMDF9MxA2R5D
e/ia9G8x8OTmIjNqox1Jr5P2a1itmuhSthcVtFB1rr868ZCXhxTbb+RFHfJndCFMzWESW027VqN1
w/yeeRRATH9dGPj/2BucZ5zEb9Zku5o12YEsqt9Dj7nuoNCHdky9XUN2ACMygRJZ1m0NzCeuT7RX
N3+fzd9q652xf+75Xicdi/IFzub9eRfg2CKTy89X+WzbcxFHTKaLmoGhyPnfgOX8d1407RcoiXBO
+Nd6RH17lbWLgKLuNJSnTjgk0mGsucP3DVfnm82Mq5fLgS4Q174jCyyjD2pKdMJslAbpw+s7mcxJ
IIaz0mBxqBwwjcnG36oawK5tsZVyffYlnR721sbGeDWeMBUmvj0oHq1nQ7frb5KKcKIrit1Yv7HN
qaPtPytusV7ckMklPScjPw2r7q7414vZe0yD1V85ARf9U1A/zBEDxmdGZB50rf4LoWmb7H1eJn0X
GyuB7B6I50hgFbeRHFYl9GIpQvNd/HaD9EuvDuYAmPRUIXRDhjlgnFuGqyE+VvHRoOj5k17NFMj3
O3oJ5ksKXybZK4EbDDd1/OWoJXwVhxwHkx8KMLp1NJ6j4iIG166+FiiG6muE0BnPj7SeNHf40V2y
1110/9EohuUWmWKxSwv2UdgQz6MO6Xi/7Bko+pdUP2Os8cUdxQkSwipzgn62QmDUYusIRULFIOPy
G8IDCZxCiju9815nSQuUcJMEjE1g+pq/MTL+0Ca+WDr5jKeN43bCWTSQI4wEfIBkJ0Lj23UsUSmA
OKmZsWoI3b91k8V6aWkJrIhujUZybmAv4Up+X/TkPFuoohM8j2nhwaPIyGNZslANj4LiYQFtjtrb
+pOD3Z9Y8h3grJu1hdFW7mejrcogB4hGMWM1oHqwDg+AlTqLziHsCgE+MVc1ZWTHyh7/9BoFpph8
U4ig++WbxgYQxAiojiJjBYH1Vr3MauCG3mwdoiJvHRl3B+UEgzjLIBMxvCPaG/V1l8NGZU4MAPfs
9+gMu9P4wxzJtFOgob+kGmUucBSsub8jb1XaqaoLFsRfmT/y0Yn8P2OD3jPZClb8e5o279qeKnYF
F4MZj3JWq7P50YiHRY3ezyPmFTGLsV0QfRMt4V4C92zvsvns/YAIqp8sbkgIV13em9c3JEx404ji
Hv8CMMHuvw0Hrr+fuFPjZjNlX0rRpFz16aAb30b/pQlrIJncbOM1O7TtJQROyVmGQrm4VVD36Ict
M/4UzC+2GeovNebE3MLgb4brm4UdXP/wK/9KnZr+PbFzpAa7Xtvl+Q7Ldu4fcsayvwTtV2p+Z8MX
YWdC+9Gpj1q9JXYUe2K5S4AnivuB1d0LyH7pmvFG7zdvXu2f6DM/xLTK6pQ5nE30mVpb/YI3xaly
p+0diSExaicXQYTYnwXYKcmZSUfSHGWug4X3htXHFuOm+ddIuJrahSNnIP193KnIM4a7JlzJBRhB
vAIDJY1yLySf/fTpMZaOLtl7rQ+7jINg3EXFjrIxs/DRDEBld8RFJagsG2QJ7pi6qUlJaGlw02Si
Qs5EFbTf4vCVsz2DjJpZb/HZqzexp3o7tdEVmkV01cZbQquNBPT9EcavoPkUtE9J+fLjLaqzdp+p
m0SGTelGJXaUYddES9LjkCt/DcojSJ8LN0+cwrCJqiftQBbxnM9pB6G/jSMGKIde9kIVYeZOs1ZS
uJZT1xedzwk0EAtXwyavnpTNAOkbLyccBSKwVjN31hXJJl+J5W/550tQyld90EANrpXiNT5ieoPT
oP7WmCpAoSMNtydTeCci/52gihwGGvg5HW+Jh39OeIW6juVlRrIeeSQnenuEg+DIwgtDdG5WyKbl
Xx64MvDa2DHOExRa0s/qD1/7oJ9LnqbySIF+DSTm3EXhKq4Dibj6M14KAwEQ8hsnZHAfuXJKg7sX
pj1Cvez8li5+cA3Uq/QcNEKcvTo5DO3BiHeL9zpZnHuEZMExULyePc3CopFSH6J6w5qETWdi5HCT
mmdkrrGOkd2Ouusul/sAh/ZG0uY5T1tcgvAq2QJ0IzBKIeJj10h3lUjbx5zi0HfHxqBa36rfAVla
msdn0fyAYMrkkCSkNB2SckmVRP7Xze9vGSUOQIAfU7OGC6nDzmljakZerx/S5CzWxwwUROJpK0rD
8bfW39LkhsPw58SDI4TfqFDmEy8I5mA/TjKjJp7KrRdLadwHBU5He2I+/if3wgSn2b6GLoEk77TA
JEDYA6RWZm3XoL6HzbOFNX5NVHyXN8G8peRI906MUeEzS5CcOzrcAhYwAhexHXYsd5aZ+BGIH6Ce
uKqq6WLE6z6mol8togeAO7wY1CM0n5m0U9qaL9mFo5H3loo/G9PFrRzgTYABOcvDefix26bixZwu
/vuy4KbAJ1SSa7cSLm28K5hRKk7lr+iX/1dcX3drfLgc7YRXjB++Ahhqtv0DBVBlG4yTgv4IldGG
JhYnbhMdfTQZiWf2+05/CQQ8MduRr8ViS/lAR7R8c9GUn7nylKJbIm+CfqahvNXZBMDlrf8XggB7
ATcorXUpLP95DylQsAwNF8zvtO3dr7e+VMObuXDB9fQwPRbn9zQ/tkKDA8MBh1w4IrICuAvKTp3I
jmSA6xXdAZhETPwjYQ7DDaUSQRvFzw8RARDCy3wvXIxh29WQqDbtYxI8VWAvQVUEWGgfGTs92MmZ
G9mFCvFi9zZROuy0AX3hYdCOVX9q75w5PoYcecOYIGOBhobP49EMNU9n2KN6PbEYKygDjAaCe/RH
ps4kKcByqDI6W42OZXxYNt/GTx3C913lyRR36Xf7M6Ao3xae+LF1sC2zWpkASYWzGzNmHYwGFvkO
INbJ0a5v6VUGXx267W4Eb7n0f3O/VrkL60IPj/C+GoY84jomU/WkSFZ8nJ56tzHbgxIfA/XQxMeE
5lvGq3UQY1Z/nkSURvvK8GpgsjvwU2bZkzBDoDuhvoooojdvquv2lfiShZgFlzG7ksSEXHjVUTNU
2KVX5DmzWQWRyyQvOyKOma36UO9pNWdRDFNfhD72gLgABgqLoDcDE1O/lRDAWDgJS5xj0gHqEFL5
/2ryGGbjjR5AP1pBCeT+h/GFKrc58Wab+gZOAj5WHcdGTHjpLi2/+3jLTF8YLwtkagzhKY8XXlhe
jdb+hwBr+L8AEf9wKjBIzxwLlcn8zKvC2ouLlDEDA3acc/PkGCUXkuePtHtgGR+08yI84ZiCUcZA
+Q1hGTkAjC72KdX8pRb4DrEhDkfYDAJbv4nAIW/chN+I8pZyjAfPmcATZxdTnudLEp2E0yy8wn5L
6/RbgWPV2u0cNQok1Q6aFb0sw/J6w3c0HJdPluuDeYIp0r5YGpGJrDwr/TYNl4rxPLp2fJKApLFd
ENj7PrFbKICAzrUcb1vDiVhsqTNT3mgiWtR5M8A0HEbinknw/Gh17hL7egg1lqDxH5Iny+9sse5/
QdNLl+jOniyyNuad2QBiKH4TiOpyO7JVeKO43OS/cFi/sTsEKzS9uL6sbRzbDDmU+IrpzxhPjXQD
vQqYL348WZXD140fwA3AX26fuDn5NPxqxn822XZJADMQ4A0zKHZ/C+Ooke8HK/62J0yYFofdZI0m
830ADwi9h2UIcxOJzN0P3E2Y0dXQCpSHPzyTH1DioloV0ryQUEJeEQ+cbp4CA5ptDf3ND3ZsspTU
yVrbUG1zcNAsNekuXZvchNU9TR+6+jTFD1JBEhqSV85n2SNH28xuPbQKt3Z8yPUzlj6kBFHqsvZf
o/apdC8G0Ol3lX5rbJCCF5T0wGaMbhRblILQlRX2Mqup+D8h7/hd9xtjYWu5I+9YGCSlG5ToqNzQ
VeDrnEQomY0Xk5lGyUWMUn+c0lOyqpTdOJGJvV9knqh5fBIab3Z7AC7O2ZTMdosOu0U655HG+b73
d6GXfzNLlrpzF50YyCJEDdAyAhyAoB4vM+Ms17vhv/FZDLWNkorvPEG8kF20G4nDfKRjo2PYRcqj
ajepHfnbvLHLxs79rSBv5ZAQGhtdIHtSbCJgE0DrIayl4xac5fsbV+ECS4SNM8lUtljeKQpNN1Qh
pngQFtBRNFjVSnqIC9Fi3Vcbfk3MZvovYbvUZVfevDKEKi0/qCVnmAgW2sHGMolOW882FpZOU0Ln
KTbUqTtM0WkwrzxZeCYOKzX9/ss81OBP3v9HzMHVCDFndjXySa3pYqObwpp+XE102NAV0GQos7cO
KCm2qwq1UbjkCeexZZLLE445KU1cg0d/rUivormMrOUQCOENj5xWteQTzYesbBp/U2z0gmvGTsj0
GPg4blW6io6ZwO0aZi67LMEGuQubnVlTcu8kaDJc5/mXabwW40fRPeJhPyQeE98IHQfa3viciDvz
azbe2REEt9mRyfBbv/x/010VW/hQThr+0o3fMubZAwD40/MEfCf5nUsjJZUQEoZ5SfQZu5AwNM+G
FQxXzgs6VwzPnBqtcXz+QzsDuANryluKNbhaj/odB+5A0IFrevkc+jx7/4fAm0RPAXfOWlDwIPG2
gGBJM+CFQxhoS5+6hc/MbO5SfE3/TjN4kFksW1+FgQbu6RhWyBroTmvyhR6ZADNG5eZpgwvD3rS7
t/IDT5Q561uJxXL42zkJJpfoow6hxzTTwqTYUeAdx44Z02FsR+O7FL6QZmWGPQlr8WckU8YXBnZn
Vg7HVDpqwSEEgwaMvXNj0WL22hUn0T+qxSkWj9iGcEjV/zFJ8dBn/tZkQJjPD/3QbJL3pm3XHaKW
clOUm24+JSp4HgrCzFXT7UXxWiunii8fg+lxfJ+15spAtdzzFisE2kGd8TTk6ipicycrVphDkWYm
p6w7Rd0p2ITG/spShukh7/T/Lqp81a0YSIFeCV0x85qeAEeoVd4bV4eT9qzxoKIv4mMIwCs+KotD
zP5RpOwEa4kO3lxJzUkIj3ypy4iKU3W7ZaLvx3itOZd36pX6vvPxguy4kcFjpdENb6VpdeiECLaF
01tdyl+IW3PhM4DsTYwpUtkJIcJysbiMi3XDP2SnQfLkbZx5icq2G49L/+QAZhnxb7lMY+LCrQN3
7GZKV4RKv/0jytd0vDDrVYorVJ1AWA7DmlOlBiyC/xF8ccPqwGLkgMEemO9M0+TSFK/QAqCfcJsw
tKZAKbgbWPS62kzIRl6Wa4wpHDgSgYPReNsy+RsvAbCo+m9ht/hnb//D1HntOKpFW/uJkEyGWxvb
GJxjVd+gCt3knHn6/6Nqn/MfqbXVrV3BxrDWXHOO8Y2yevAUjc6gO43uFI0bx64fu/NhKHKDUzN+
kVRXqH+k8Y3NXIO72pwpaimHqZjQs4FC4M8v4If3DUoSZJu9VHbwWv6GkG9+KJAsNx0GUW81A58I
QzMtdHAwN4MXBRjxd/0KtlhOzc/InmAwVxqcQVxXn782BQif0FL41P7+VVoW/kNY/gGzAk8L0fPM
OCHC+kf0jMQC8z9OJ3Ts5/US3TIVDtoSgzmEMuuch/SbGgJPJKMMulnS/Pm0m9cMyUhmbHshOlxC
lYHAykOD2ABOBmS9nRUBAO7ABvo5qppTuDijI1lvZ8O3FaCv1D/V8msovvXiOym/8ShN7ae0me2F
3wHoncaWE5tnZxHMz066IPJi0y3mZ2cy1wbGS2+T1tuYevOvENjRYIvFpsIIsFvkO5lGRr9DAmcj
4mHlHJ3wlnrvOhZ5ZYl2vVnjJGLqMhoPwk5+pdRo6A2KOrfEXjUdh+Jo4KdtWzuzB8Q/2DUhLZIf
Myd//Ofb5E31xM/Un1H1BcFSMT4LplLcy1j0IKj/1HideSzzU5ufmunUeqf3BM9jvorQNLcnDqup
5IaSK9cEqrn8a1UI898UxClElCPiYmJXn5Xy2teP1H8JTPKgkGLOD6GgrkO3Z9fBiDRto9Jug904
7NLQoYkIa9jcGz1BfKjMjkJ7bHu7/CtGp/zg9ZdlmH2m/RqHFsqBaJOzFP2f5pAR2FRs2isXmYS+
d957Xf9pmEsgEuPyqcAnVgyj27OMSiI6mxiHtl35ksVH3YGlvNYNcRHofFZ9zzM9E35n9UhL82kV
btlmJnzoOo/pElv14szcNF1J7Xstv+r8USAGu2t3ENJSSgPDYk6p0A3d0HGGc6nAi7Zb/IuInlCZ
kmgVwnLERrvU2vXsAEDMwQGEGCl5SQ+3bKwFB8keJeSGTTlJmWkfYV1MF0asWKLTa9Scs/Ae8Ggs
oJoybgxS7mgUKBxPoNiIe0y60F2BtHOnwOOrTlx3j6a1aY+pXZV2Sl/d7lT6afN1r9laDNr8bgFI
9GTEX9H43Ybf3fAdWB69V0BvylFtjol6MH62WGMBCwIup742kwMgAPZyGtINcDhAAP6M6QWh4t05
MuPo5gXwELO5cxiASgxzAXUaXGG9fWbKlv4++LJ5tFsvfzdiyvcapauFNhbmEF/LZzDTYY6/HX02
Vnr3OKkjIob7vQZefc7l3XAMBb/nI7Jnygx8jrn5j5QPnzzcQUYBfCOJDSzw0ELxynLGMtdMjBfp
iWoHGFa3NCym0XlnA/Cr5SM3g2ReZ/wHQAhtbQIzwiWyIh6834tHjhU0yhvzXGVoDdCa7ThirSgr
WLWp+VBKZa9BpYPmBB5e86Mv7j2DaPRTiMgaektm4adZYCc/cO6BoSzeQX2PCq6bcwRqfW2Q8cg8
0RIQoJkcfDjFMZ8d/geg8xt+8QvnWZAXtDJChlpHti3c5xWWF3ApsyYYbz2wqKb/8zsfhp8CvKJk
5/oxZEyOmVLgOkLmYp4myJBVxD/rlwTJhXRaNIfS+Mvtj3pqfghEXjI4Low2v0cp4YEEa+xvASlO
3UOTnkX8aoSXLLx6K0lvtXaV26vZkqB00cRzXiJTQizY+ueuOkoq4lSnomF6MvqzXlxF9TaxwgUY
0ZyFTpgLlj/0ty46FhIrfYGQrS9zByIw2ynZTsp2hBL2so0GBftSgqBnG6Dfi651ffHEsyoATz4a
9UGa3MqJIidRXMRMesJh/FjSt0svbXrBfYXdAM5haNWmw51UrIW/7MMUgAw0qAQ1/fRrZUKuqSPy
q+Ft7gb+r4N3FfHmiKgRmNVkIf/IlmEM1GcXIJqghYep46eFB9OT3lj4tzPuoBM4ekOi/O1H/V2i
h1CyPZ2ohhRTTishle+dyS6ozRd8bY10s/MoX9GLZ/9g5dUI3UAAwRwBMwDm4sQSbZinM7pNapRk
Se75ajzDkg1OdBzqJQpFHh1udN6D9gMoQqCJTYijKIIAPLEmGoTJTp5QvGDD7jmsEHwWMAhyJdSJ
yJ2lb0NaSYv5mqBX5Lvh2wCoAl2AVwsVZEAJzGg/cxXkz8T3Bh9B/1ExOrMG71gWJzj0/eLIIDys
DyDoWcUMlxxoNsbISho3ov7gs/3ZRiB1Jh0370rD5lm7HZSFPxmmT1Iy5EdONAqmmrlv27T/obMb
9VAlBwGkPwgBZx7G0IsjzQ0ZDoqcH1b4QiW6ZAnxU664Qu62EHGgz6QO1p2JGs+0WO1lED2oFCn4
OcXUzDN+yH9IWYJdwl7FFm5nhR0VtoR71Yf5C1SNM47N65+WUNx5B9RORr9cUOT5DiOnRbdTsMM3
xwpJDuadbE/tCb1D6x2mk0k8w41Q7dBwoisBBJJCqmgfrCCkN7BRo5dQL+hCSfRguVAgozHIQfS3
panD7UcrmHWO5hF1bLYfsFruROTTxU0ILwxCIbUG/wBAYAZA+8FHTe+nWqPKXYqkw4PUr8BJEWlp
SXc9eAHtg/kw5+OA+y4OvJhi3ZBhQU5Odqry82I69yUdoqvcXKOj5H00wpppu93WNpbZH1KQEs+k
IDNlbLWqCleUnSp1JJ8ipATA5YEYAvdHL8by9zRxRJBTHlrtVbzK0ytjQhpDs/LhYC4+MkgB1Unr
xZW3CV4Y7RB1ALVk6svwKbOUyjEV1+dG1xVHxIBEHMWEW5isHZo8LrELYHvoudE85EBLNwzpLeWw
+gcuE9eB3g63fPT87an4/ta7ScQHcaD7EYzKhNOiyboQY7vYonhBpoxAhhoQsyDH4AS3DRXcCeYT
KBNWevJjfp1/frQfVoEPKr0wWfZ2ecmnP7MeG+OY/Ou/KNWBt/mIksejPp7ISoqKc8afORd2DK/Z
B7od/Q/NRrqHbIVM16QTT/106Sk12jX75VLAQPXT7yIGoDmDvCPkBXCJqTNyZr6znvg7YR4ujS74
/EzVeSNRfAMkNxAhtPz/8AxLGl6d8Ir0N4H/srm9VWSPywTbXkoMptWsco2kudIHvYcrkU0Pg2FK
qulPf4zrQqcrJoKOWLjyQsMqNw/mcFLN1xyVyymX+zRzs+X+V5FL00qJ9jSPpuM4HaXpaEy8aGsR
WGpxVIQDKpn1Ksi3PyigGl31TCwhdSoi4vGzKr7l4rtVv1VCEa9eeB1kUoHOYnmehKNZHtXwcByC
CwMwWtuGq3XOAuqogYTZXWQHvOgEeSDdxo6JTnJAWbYC1855mW5zNQcNJ0AeITHu5YjsL5hz85Og
4vico3a4eBM4RKst7mnC7gqOCLE8LX3qtOFKHBNIGfZV9kE+PKCTnNPlhcMRGMqqNR1Dz8YcOkQO
Qi+AwQBfOJko+g7xE+slycFsuCkFOxE18BbEfW0SrY6VdgsiNTKgniLyPNCGwV5acO/0jDr2ErI1
8uJ+biINiNRKArloIcrXxk1s7Dz4qTnNXT+8ms0V7YL0lsh3tX8Y2J+PDXIkhCubqFyJPPgS09qH
h2/JWzbtNZMvXgUD+Aw/LC5PajmrNyBcLG5NeBm1XX5X4odR3avsVikXbdM29Li2NU0JxNMmrbuj
7q11mmEhuRrbnrXUFh149xVqUjTNGixFjqBndb1gqItrDiUWoUjLglRYwHecxtCY4TYgl6wNrnDK
x/oNVZgg3XEJR8JL1d4C7lP+BAcgEnToaHPQpEPERJPOQ2rTWCAX287loTtzfkZPgt6DuxfW/2/D
ZZhhuoiooK2z30326swGxxR/tkHNHV+21TlK7JSXh5YwosUhKo70dppiPk213Kf/jPFVE4qaPPrp
Jq+a4JL756I65haJBgSV4+HnSc3XLNssFdwZUOb+t5tD2wYbCDI89k1+GfsmudcVqCqir8lGoVia
TmO+LJ46vrkf6k/gHQl04dOZMNWfqhJLCYF6YNAfQv8w5bvIAfq0IORFOoBvi7p9PLkxTGVpVy3p
wozSVRPugvbq/JXRrGMO25MLzVsnCf5lKM86eRi8Dchg/lmtjpTSnBMpNWOrRLrenz3zkorXnvit
5E7Qi2du+nL21075qtom2gsIDlHfykMant64b0jEGS5ZvA7Ldc3Ytr80/aVE6BuxUq10QiE4GlGj
bf145RFfYlzU4mFEd0EGnv45te9ExSuTBVDHiO/RcKetE9MjW1EfBpTbRFbk2ylnKr3pwN2gH/tu
Fuu+WiMOKsVlCacw4r7ehNj/461XkeKAcARxtA10AuJEy7lVsWe3rWKH+U7YteNeg64BEOBGJYnp
9reSRHf8W0nCO1CVc4dbMoeAdRZBUQM/YEpJXpTGzkagvB7hz5ndaCkxSciIh71OZgWSqXCTtKeg
fGBcHaubkK1EUmUQn+l7NNLfYIFydDnN/MN7VLf0wGrKmnX8WSFXS20PbK18K6drBOkFHNCsgY5B
R+7JpNdAJmS2Tmto4Va90xOou85fxFWHZ/l7ghV09ylq4KV6GHWIn/aDjTIelNTVOEsv8V8Fu8VF
vQWgNFy4B/XIxNftQje323TmMUCAKV+o4mnn65YBusGjj7jtgIuoHHi2GmJPoNeb2Yy8Bq+hB6Cq
r0Z4Sck6hGEL21N8Ztk7BDHPkYjK6F2ZaL1oH8n78V+v0ivcKzQSUExDsxitVlzrxGsFG1TdarYX
69O3gQiv54ItRTq+iLk1dF0kgrME7PxwZyRb3HcW84DFWrVCelXpCU4O/lCJwEt7UV1xO+O26wXL
8adnSrILrdZT1J2U7ixr50k7S8mlTy4liUA0LNpjBxxQX0vG3ZRfCAQzhO/fXICRXlfxikGCd0+h
vXcI8qE0Z6CjOEevWvtXl551ti7Meeke/IbizAbFWUf0L8d3/gVMMd79+oxYpH4tSkNix952RGES
UGBuuJtFf9MzIM7XLTmlVgzhD27CXtFOTXI2Obb9n64/biWsJuZi/hH0ZaVu7i3p/JRs/hE8DigZ
cCEHe3k4xMlp6giDP/fmJSiutC0+Q+lTCL+r2ZsR66hqkGQ5eeEI1sXsDjKJR0j4k0OPcvdcKicp
PM0eP+Wga5QtLsSKZ7tMRDclBwWZ8BIdZsjTYIcLy4zPMtb69MLVxeiWX7HWDM8oxqH6nKJnKz24
vG10V8YrM8wfv4UJPwG18RKOtFOgyRycgHI53ekt/oxtO8NpVuSTLthNsb7SIp8OgnHC8YhzsPwx
KlaUZRjIqJKr3dvByzhLEru6rXMaqWdq3Ch66EtGZn+M+tOKsY01QDmuXkOy97X+0V3W8iXzluOz
lrZBAkLQHXw6wO6YOkOzQ8RRL2mUnBjOVke5PmiGOwVuBOYh2EsDmr9jO+tK1PSC7kOvb0lyx90j
m/cuvvtrRfkvTGqEByauZYHu9bus/zGKj0n8zOmtlBwuL42ygx2S2Jupsc1u2x6TdE+tTS6bvMXh
P/OhmoexcHIMgNOhsgTbH5d4UwBl1ZAqvA24K+hfXedidvbmpoaKSPED97le7si7TQnWBa+WuRoh
rdEewRYy82dSXvLmWqhXcbgpvTVy9Djq5T7RbkL18OpXgzhmNYZLsmlI2EsqckvnjT8MrbbbUisE
l0okFYS8DNCYbuXt2/4odKfqD7yj35UX7g8rr9rPlDRW3sApGfthMZIfvvxQfkS/WX8fo7tGA5zD
l0wZdwy5TtD+wT1xg0q2rO06AmdZWPpbEj7eyKzvPBtikUZUOvDx99oO9P2U7Uc4Jb3TMEOW6rPr
CskVfAyJ4ZAGAv/6RubuAvwyf3CwT3ZW7dJoJ027wwVfSgRyexut/snhlw+no17JANsWbrQiKwvX
/hKcUhhj0MQW46pLkgpIg/wCWwAJAUVwnW7fUCPiM1+aFruIabGhVTKZkVfmj7Jy1oJTEJHOabX9
fh73rmAKQNjiO2Ax8KoW7aNfxRzR9jifmh8bfQHQPnpRWC9N/Ag9CQB7vTjw2WOnJ3N6Qa3SYxme
P06W1rrZSw5SsGFw6aqCI9mxYXlPbC86TLkd25uK+BFQgmB/X9i92E1Q/kZQJkivjADj7CT6C6T1
1EcLCdcMrxF37EF4pPtLBScExhmOZ94xkb05nXaK03+w4TJp7y8OwoyM3jz1dscnw3dhrsYrDfkM
H34FCfIWswWEqJ3sN1cQLkN+j8Cgr57pUsHX0dMpWGXotoS9pVfOzByDgPb8te27VkJtRtIUIYK0
HfIvr7rm4r2o7IYJKo3r/NxgC22cyPsIjM9O+5IqVNWVdh3qHVthex+4D0j/mgP11i248bWSncmT
FkklR8WNZ2P5TDCIcm6T9i1Ua3KTyWzNIfYSBnFsi6OJ9RkVTXFE6RZ+FOW7Or3K+pkxgDEg6697
oplFFmg+q/FzxKGiATu2C9NhoCozP96YqFjmptRC2WITgg7EbFzw4yVgiqctCrt+7oGccMOBiDss
jpjTTv5iiTusXRIDiYhEJ7XOSTvQXcuqPWj8ipbosHWa7lxvVWKQqkjeQLvES3FqQtHamXTVC28g
C7r2PjF2EWo4g8dWv+nCxX1ifCGO4a3Xbywj6Mj5LdWpJwf4xgar5C84cKnOJOUm1ccMfl8ETgtC
mHhrhrfWRNJOC4VzCzbFY/UFtiMAeCsDMZq14QHhTYz9lSPkMZEGtnRT24tenSBKVVZwmAuYH0RZ
MGzNJAWicE8pVoGH7qQ/2RtikxVGxmqFbcwEuCDQIN5wByQEPuEhFu8oxo2jcQBZ4qGDXIYoUeI5
4Jvb8skPkmySv8mWhmKh4rbjMjIwLEF0pztyEiycAUCryPzOg01ZHxfSDq7GAKuZb8Jrrj3EW02G
3dIM9gYoc9wyq/Bfs0FikpEneq2pp6vlm2BDwHjCQqj/QQox0rNVS3bVMp++JP46g4bhoOJfc11J
/AtOISJm+NUZ6dmQ7BC+EIQ3W/5/H+TRMdAREeZI2FNlGxdlW5q3BnsEh6jyjwZequPBWtfBZlx8
gFcK6XOT3gEF6ODNDZS9tAVKUFPt4PKBV9FHNiLgUV0ewD9R5xlb/9lDU1oj46LzQRPoDRbJOC8g
6C6RPTdWSkcdEyJjTKqqS7ycJcZnfS9sQEuGbsOVSSmTGTsgcFsTGxDtYw4wlxGFRn6IlPNEqmF6
bMZzuZb+lHyQkQM4hCht9imgB3AWQ4w19Lox8+6lC4gSFrA+c1nAUIjGANsbYiIOE2lda06A+/Sf
Pp5HmNfTIX6CTEFD2uMrpVO+TONDz+2PM1lx02VpPzE2VO1cEcJLyRng88siDglxfe3FeyI9g+EV
5O9VDnjpT1kchWIJzIeGIm4y49nqWMGvPrqkPXAVXuponq0AZdMcewQiPWb1TUfqMFu+mdUavMpE
U0N1RcaIkW0J7K2xs2FsaeMGIakeoMtiAu60Yz0iox4iWYM8jgpXu8wWT8RV2vsMncEIr9kJJ4mU
F2/PRSs/mVw8mgTEUJPtx4XRrcr/yHEpDregvCvSPdSIpXGNrfFHQ3iFVCA/tuZx4dSLg+gdmumY
Fkd01ei3g8URFW44Q7rfZOWpew9NuSur8JRBbR73q8A1DbdZMBSBz0WdmfdHuTvV/TkaL96CuvU2
1jctvgtWMFz0/iL2lxC3bXvm/DNziBqiBFZYMTHLlsRJwT5jPI6sxFxzW1puHZwU+cAeMG7Be7IL
8LSwx/XJPwLW0YBbb/aI6i+3Cgw3rDf1udCfbNW/FuDQwx+w4YTSwguj12elSxe6jGIcg2oH26JG
fyI6Hg9RtDatoL9H8m2BlyG6KFG57MO7al5DZcvxh8pI0wg0XhMmhb/1hMt+/AoXn3L2wcdfe9Ct
1qWLWklH3MkseXWhwNeGaxE8YQBB6uzm7Kr90yAFBvPCl3Tlq1Ltkqc7WVvzblumFzOMKUXMB+Vj
tDg4NTq/d8X7Tpc2ZxtdgytjUcWx4Gr1X2AU2GyEBcZZtm9HMeFzozTb5GtWBPr9uSMGz1jZ8p3z
qq2tZdbdXDm0Tc3k7tZfohW3zaV2Q81hrceuy/vmLMjF5J3/2l/5lQvmY2ykMPBtoJ3JVZmWHR5R
/LUev8qAZXIIiFbh2ks2az+nzZ6nHfosdFAqA86+uF3ZsLQjPUzMvRAVQ3S6AhXBTv0hAoav+EUW
29JP3zrz6fdPIX8sSjQfKFE4OZo7sZt/EmgmvF6UUzakoMGR5B2wOZ9IBV6yt1K/UyZ+xZZPr3RN
ptVQLbeLzIHVh8njLEhH1TLWuJCm2WxiydWJShe8LQe9QbNlEBGx00LAeBPI9bP4RjamDCNKwqK2
pfaF+Vp6647CRN03JhkzW5grKH3wt7oxgFthTzdxZ945/Q716eKX5NFfqIBYDFliXQN9obz18ApJ
9tNuchhIF8GKaPDXLtox8POtxpjIkbCFzA791chm3ByhtTrVcAkGKBQEaDgtgo/CEX0nLmaK/cSF
wQxENTDskx9gDYdHmwuifnchCvADcD2xOWjeXjlYJb7cjEbLQVPbJbv5731J8YikEqgrvgv/oJQk
vx/C6mDGdrHO6itST5LJ+/4FZl5C/aFe04c8XRfZNe8v5tXzrsPyCm1AIL1sFpEuQRZ8eOGZ7KBf
+QtCUO07mHMtdrR+GSP1Z4w/iEH1B5LFem4A418jUXbYYsBAHv2jxa3Z5n/Mib86x/2Vf4H2lpjo
kxdUrIhkYN5Io2/aIVNJ90DmGFs16JWq3XoviBctuKrNVU9uSXvNNYr3ayNfxFWzmLEiv0GYmrJP
J7dRMN/uMJQqbjAe6IBtVig2l7nludHySKBx/k4kZsDpqZiT5heG05T7ztxHLHZbhIdmvxsCzm/O
Tejfc8C5KtedsKo31d8seOZQ9yN8TLbdtNVcnyAD/aBq6G8cvI5KM0PlfJXW3JUGPZkGI8o2yOyn
Kv4KC0v+27au5u9bFHb+tmzWxSfeayT3RI4hC4Cboa+ZQTNsVssNWlN4FwwzSNGaszXWeKiQ6/4O
d6Gua80cCVn4iK5tL3QJUYMAj4aPZILz4lEYzoKAa+gxg43ETnaLTcZc76Ik537kaHatVSx55Kk/
OvkRx0//YvT3OKZ7ZkPEjY8lMrG1WTg6oqR4JTQ32gfjBdVFckblrw13Lb+im/z5XkF6KMpLI3XQ
t3eNtP51N8nhJo7PfnyOSQfuDgYBjegcXhpi/MKJHyEgt+QC5cK3N3yRAdYOe72x35SH4idasaFt
sO4Qfs1QjNUkf8TpJ+63oX+Wo5P+RGAZ6L0YXeIcsLpwg1ZwWE6f3jtpOXl+rYyLOF3r/sKscFPn
VwwHYfgteKssOiU31bPK/j0K35XuXZnesPSKm4ERpyUmhxgt/QYBP6KjRHAHcAf0H7R5UOjzoHY7
poSL0MXwlWfkQtpgtLAQlC+9V1YqGihsolBKI8Q9JwwFAX05+oe4M4RtBElzGcGgiO6+R7zEO8qi
PZPdgAXUsBDDh0/gLgBgIN2R8zSw+dwRyEvNAgPctqC3sNFmuzuRSc17CXZzpoKsZ+p+g+WTJAX6
RERhydywnXbBFkdvMmZEZn6DxBcCMo+/kJ0wgqURhPtcg71wNwsNwa624m8yReOGHBsztZG1+dAp
4F2Vbr3hR9MrL8OZno/AerigpbJM701do0uJXhLupOCcwWa/jchD9Q2TNR5u8U+Me9b87jn5aRpY
pYNK+z0s0RXrRyaWfBVDTf0htba0Q4Mk7XS0C8E8qpq2zDJ+A1eYiSknFaBJj10ISdSb8HcYD2jK
Of8zsVs4JInpkPAPHQS0Er3kG/B/JioI3Bhcypbw/Ikfu06AsJK/RPAFSUAe4mU86Qo91AUGZU7X
uHZrfYX9H3pnueHpwyH+K++cLfINptPzRL6cB5Fyg1McWCupYdESC/0oDZbSubN+/qTrQLg2zXKW
kLTUo5TxnLVnqQdEs2Xma0uxSpZg3cg04vWxXpIXIjYP5Cah9K122H13s1Gf+VqZ3zO0cOaq17dh
fifHIDFfyNOwy2f/pDiy9OyJfr3B0hdvyIVHKpKpJHjjn5llo9PifYhseKosr0THlCTrjphhzmJ9
Lf7hVSe1mSGDQbpA5GBaYKq1YzYxhvtJAImzAvhGKBEHN07yqN0ydnOQfSahxFa/mF0BG95y/cUS
pdCanxdv6Tvtb5pvpeGji16k6QXdh1p/CuUX0VOK9lWV3037WQ0fNc7JYyIBHdujO/CoR/DyAD5H
7XriVZARBIF6XKrrgQk3A++bjo3HVyyt8pDumEvMlDO0LWGI9mDe2bbtnJboZ3uUUYXcruQjUiwW
UWQ4fIzmAxecoZ8iyYBUceGDCFf9vCQj1efeS0mr2Z+R0/NOyNHi8++IcqC8ZBMbT1CIcO4g+Z/D
DXb+jvlxpL4Zfmt53YsLxaBuCHdgxwlMU6jriOuaSV1Sy2xrVmDoNOQ4sCQbedrBhCiN3dg4i4Zt
AsMfAQ9OpsFQvqGoZa1Jb1F3beuLL5114UgID0ZNHxvJoczBj5ymx1SSmnlAJSsttQbsr8vpD+6m
vKkSStltEtpgxPHcGz/ieUi8rqggAsDE88hBHCcMiIjNJgARLwX56kgeoxt3OTchtwxDpwAFKpHv
SNnO5ng1mLg3c0wl4jNsa2HyjOnwxETLv+Xqy4+t/i/cdenTC7+b6WsYvr3gG0lonnxK2Uf1ClBs
q/iVHYOHP6U6wVu3RlcNnrO7kGaISWuPoQvKrUueNLVEx3w4/wjMd298WxjPLlph2eqBtP2oM1hE
s89OPmH9Qi+PMgL8RxzOgYnzqqKwTO/74AH9dpbkSbxIvJxbZq4LON+XOaFans0kIA1H9bOtkjUP
JygthC6ona6IPDCGIN5iou4xwCWOEyG4aLpe4OZfGFK4SXFkwbHF9TIrfWTKTm6qOfEirNdq+0AO
0aNJG+Yokdk74usPA6EG0cXtY+xfYWXxQGm3vrKpa1omytVuYB6LiAZ3reBIjTMZKzSaKLCIlh5P
CMADJqIkoqWss7yQcFu2BygqjPkh6vIi6yX/n5teC1ywFb++l7CA8zrzNAjrJIdPwKMS7RdfUHkL
ePicbuq1DA1rXVpMPrYofggzr4djO55xLQ3tw2znYFG/KZfhhFfl4t2Im5riW2LehIMJr0qa0z81
ljwRAuwNZomnozlBHQXgfbRZ00ARa/K5ZNpinsP+hnlmFtNw6lziUYrrHHip2/JLmR+C15kVwDiq
MTGBhZlBwT8z0Sy6/RKyZhPViucSPYqvXEk2NVju2wdqqip6ke9WAUosd8CHz1AsO/MM/lIAzuav
S/8Kp2XBlznhKi4OM/C4wktLe9df8uGltcPyxwekhq+MbCDnN2qOYkpBpvRhFPeccbf5qE0G4saX
2nOjzA8s3OG4dZhHxY+xuhs5qE7oyMKwQL/zQPXVIDLhdMKNYHh/EBqyFYgc6m2Mx5yjOotYMrFO
YZwc9D/UaKLiIv4gwg2KMwvd/46AEfQ3a6r3ZNZxNTBkf3RcYux88UmTQCusVEo9pNGKxb5MgI9B
bGGIg2DjIXBFR88GwMYzyw4Ghi3YJzVoBjtMVAsJ4mR21Fs+D64NWMgb3n0uLubqFaHbEF3YNFCv
o7zBSrCE6Un6xVx01nRNGsBnxi2v1zxmRDNHP0rSRfdC7EbouiY+CUnQbkXsEIZc5E/utlhZR8Qp
/YQeQmxD+MIt1JHmCg7zwmgdyjdgVBZHngTly5efU0WMx7Xl0R3t4HnXNFbZd1X5EMTPaNPHz957
RsPT955T/6ykx8SwGBKdJY7XsrsknzpIQ/XgdwdtF2Fs9VwqM45MrDShS6Yb0k6S6ljvflk3Fcsj
TxhVBkv8CC4if4rqmxeRMfaxeBsByyIKwRHEcRPnVXUlv80bNsITbCuY1V+BG9fwhcwjJvXDv5qa
9ZpF7+AWMDti2vNtDHyzqybcInNH4I7go6iPCH2RGtTv1DmULwidZOosJF0/3kb0P1w/lmiIM2m8
87YsaI58G3QEGK8pexf9j/9tZqsazew6JSjrarRXBQiAyN5xKsSjJB2IMOmcVNoRaR6Ou2yWTxIG
YPe0yPbtgZBN1S6KHWUA6Ss//tGqOy5U7FLIvU+ZevLXwuITMrkufQzqH2MOl/owgat0T6W9F25j
G9keRgTyWfxM4hU8QPb5KwdWh2/fEfoZXtcy2CseXnfHiDeCeUnnNCjQrkgVj2W1SXur90A5XAPG
TLNEfQ0coCnvavSo5Xuxo1cleUdZOOjC4ZQvvS3rJjXnLAk6lcJxLI9NfVCTfTG5cudAOy6B3e6F
jPPvUVx+Khjn88vioGaXXPsfk7L4JnjvRk2/70MsnAkSROFc7xwyku4ca+c4XhuKBZChUU5tc5rC
EyFW4ZNCPBqvJinilDv06KOV73jKK6te0FdQWjsZ6bHlukeBygHwkm/zFXgkD5XKrWWSrjzqB+gH
XMo9BxH/xmjblruzQhw2vTPt7P+YoY3prVZepflEfU40A0DAId+hIyz9GVqg4qlO0ZwfOExJHZEf
y0k91N0BMIZnofXdeDvyYkEWOilgiuG76/9qwXcbfPs53W0m5XNmPJPGqnbTVfpAghjhxcCD1u0Q
a2fliyOLwZy9xgLzV9P2Fccgd1e3TKlfFSF4dkKE7cpc5+0BVXOz3JqrzTzGVG48WitDOfrxPM7s
VCzAsn5J1TOfM4ehJUdVfU3aNkeknjmXz7Bi91cgdzvfXBn4cWjLkHnd2vEOUms5+ftmIqZ9L6aH
lhTv+Jhph5zCY1P0f2v/bxl8e/En6nYsDoexo+yftZ2Yt+toewWb0Z05fgJPiVn8Cmf3WUdYrwD9
Ho3krHUnCOPBTUWuMrtblPgZ1S/f2WT6IbGi/tyk/5nJp2W9/bWlGSO9odmWVsbsXZCzXT/4a0DC
FFyTrs70lk9vxNphpCN9XqZBP2xxlHEC1EFaQigi+KZy72WxzwuIWvth3OdbGoPdu9S97zbSj41b
+rFxZxxTZebL+DD2anqYlsq4FTkDc3fhtM7xM+FyUMnnnJ3WE86naEmuuhyeWC6+MukjPHTD3heB
CrhK73z5CjPi45xqtORD62xiLhsdrZ7b07MnmlSyqemRD4vQohFmd4/aIowQfa9cPIXiOcWvfHxF
yStWntWHItAE+vDfewrUxYuY4JU2bT40IAdnH1lZefGry/QPFVkj348yQOI/mglD9DPVvrp1HiIy
u6IeM8IraJxpwW8+jz8CMnEdmnYhzthnH4EESoVmRhf2xN/Ymr3CThyl/lIm85LkDOU6mDdDgb2Y
H7t1a/VM96Pdco8IDPh6vDijcNPJH63/M0N6pH0xnfa35paNfElHcA6lL6q5VQER9TcGPshtE7HM
Tww8bZQOLKM280NZqL1w3WQOJucRJOg/tqUtETtOzBCILj9au2rW2lLkA5Q141tn3uISBcMjg8wz
viT5CUvumSrP0AeWtCRMPcjPxB7AwJzV4Zisg8kOol3J0cLYIctjFwQbxxFB+1qg6onozNzT6j5a
w3oR7+GaDdh2UR+sReHW61e/uWglSVnHqOfqHFDHKzZKKHo9BBysidbItvUukZ0jp4PdF/XJTx2y
JAfy3CMUd4J6j3e5HpnNnNDuBgLjKBCiV+SOYbxXwVURmQjI5C6Uz5FTm7KSKlCZt0XHWuKQ7+l7
nGcIffgv39PEoJNY6gDXgrAiYvNOXXIuxkssXqttwOxll4QOAhL9rJgXv7lp9S1miaWId3PsJBKS
NDeQ5ubpogbCCYIJNBjjmNotaxc0n2wzHkRc06NdMv+pwlYpGMr/P6bOa7lRre26V0QVSQJOUSQo
R/uEst3d5CAyXP0/kPdb/1e1T7q325YlYK01nznHvJD2Iya8TD5JAvA52Hmw4RVSgiodcBYb4S5K
zRLpESUewxHOMm1ThtvXDO+BJbKPPV7a4JIN16y8QWmjwtKkt7ywBrTfNyszXusttvmjTwagP4n6
yehOeTLNPKSIQ4Pba+6feD2LGdZvPKQqNOmrQb/qcoNCUQ+W9BnooLGPcXYw/9ZISLRAwsLtp1IP
EAfiH+zdbDOIgiAm8KXicGyBzs77vRx+Vj+T0iIezcJpCU5JWGz09fD6HOMn3lqigdFJ/DNTNogE
kP6qHWCRF7gksiNuaDfBX6X72ztGeVEAmwpnmI3Gvkh2Yz9puRp78w6ZdNfNeSotEekY4qHNAVwC
ezHhCuA0iHTP6+viIbA7t/OWDxwKkztDxoL3G+brv8A5INGSVWPGtgeXVDt8ae9yvDPKKURZbsvx
O1K2kWiakpn3Wx0ccm4VM2vg7Z1Z4jBJjPlGGdxxmCiX5eCmC2x5r9MadxW1gB6+76OCG8WkOICo
CttF2ig4OJndolXPeb73dswBJf3WaEvaC1IKQ0in5A7hIRK9f6u79rrK3kX3Lmp6CVsCn6c8ONWv
g2CKVNQmliptBQ909yYjjxOwY8LNr73sNHFyxWn9aTHSQcmmu1e3iz8RRbvB9leEJNu9Eh+kbW5K
wk6Wdlq5K1W3TNxYd9bqIjPQ5baSt0m6zeEw1FQcrDqyfe88GrCilFFEtakWcnJv5jBZbvnXrFlE
NKCRKgc+rW+HN6CnSraCsZEXukbFKrXFtvx+1ZIB3mHji3wHUDNyv11fxXHT9duMHV9gdTfBu1bl
LRbukXGqdjAJ31xhlmyP/eT2/0YQ8uxcYrORLw0ft+fAcUZunGpV0Rvl/RQ5yxFTHOyq2GQ5EeDJ
ffz1RQduMwqKMGWTaUJ+wCTg8/mZuJpDAMOXHQXCHKsEbWlJ7S422Har4JzPpirbwLtkHi2eNJZi
KLyWX1ruxIOTkQlQQKDasmEl0tasU4eEIvELjlW/aU7EJ2YMM/rl7M2xy6+rIwEv4DK9egiWv2yX
kG1B73IAYCmUgcetDdlSr8wg2GiHw9HdHMezkkz224bB6mDRBg3qsa3chznTFn61ItCy+Cmh0L+2
x8T8jcKoU2hmy9EK/Y6x3IQUJQwxjoCUf6LMoShurBja7PjtSV6vGEkfAWatAE4gt2Jn5ikMX570
jXSanv+bH/G1hDr6q7mpBsj/qfNdwpomHmvh2K4CAFGJzfDDJvL9y6TkvIGvHqvyjFa2ifVOwrwW
d9i7595OHPc8tWmvDTR6YZxwcIg5/XLoQCepH0r6EIVb352TinHOaZ6S6rika3scToBdddtvHL12
JLrVRkzybq+7Kd1q8npIGRQ//PKRI72LZqtBmX5DFCRHC/c5As3kUpkMQTRjftFyF7ZOvZjrNoQI
DjKkUqqlt9X7PUtg7R01QJSd0z3NYhX8m2qY8OsR+lAjpI3NLx+Dxox+MVVKk14KXdjfr+zDaL7a
108r7nTq3F93DudVecLu32zIDxWmuG6MTXqF7q5goXtWVrTvlPtcuYfqXaDT1Ky/ZHTpAwOjcWW8
U2bSOxrACjHTkcrsIHUWaMhhm+N5OHnLLAIPfy4d748qX3LvbCywevpbtPn5UrcAB2l7ix212m5V
XCOzox4eSfDwCIW7SzZ7NdM/oOKuIAdpZ0GZyGLxJt4QA4WXzleZ54qxAME0weQwBAZF6dwILDIt
IEy7MQHQIQMK5B3B4nT60qegn9UxNgU3TKk1aOpH8S1/aHsguV5nJ/i2iFvjb8dugke3XlJD9Zvu
45pVTaJLq8RRPotsYpsjBQ/qObq7aXGlBTHyd94FR70ZsuTvwY2UK+bksOGDpYbddXDJps+xXxY2
FCWoPuDoePUk1AVILvSwL3Aoh4c5wCSYLpQB53TOnCX5kPb7SQpySS3GbgwXes3NKBUXVDnji5M1
Ze2vJe8c4QmTVnvyRlwwITurLQF6cDLskMDJ/rJkkzvz20OGWR5lXwMpxBJ/Cpi/I+wTuJbuwdAv
GlbZFzruDlPXCnllTlBP3/PlDQfo8ZgMK9e3YLgi6ZJe9opdi5crP+RubGkYhjaiN3FyIBFhk2Te
IdyZBtCJkDMBoJ43JiiX7Yk7zctngwVTXblqweDsYv739y+DXMBpRfk2PwNZqS3XBGqYsxaRNZeW
SB2a9xC173j+Iw2mB4xDQJ7awWZp7y/tR2q+FfFzpj+19NHOrnp8ltJjvvbpIgUgXv2n8fqzrcah
kCljR2Uiw0r/ZffDlP9mplwMtje3s00eHYDSjwPDcFL7LgQHZc7u11F7J9Gc+dN/Px3CdpOo17Rd
YBlOj5FK88dJEPZhsEdSUzYp/VHVZjZumovA3M879cFFNdY9hp0BrOyGPb67wd297FumUpsR5Mmc
SdFa9tcV1utwVfF8Y5gZrZVuHYI5ph990xekLthwswJZElp1ZwmqZa2HW7UYkmlBDeaHUDsmHMXm
R7oLw/5EFDe+Qi6TlQtl7tNqhTU+nGgNI/ZsBdFipw2UQ+NOV0zunUnk5JpXzpl07X5AoHD3BNIm
KQAcPjxpSXuOGH+6YBHQ7OLihP4JvITMHKtAEV/y4vpiw/6WatmXM4I2TpK/0/zd/LX7DT6B9+8D
Tp3u7B8Dudxu2lOpEKWEPMAIDPIAJT4V1qZf+RIDVwINbcJ1FMU97x/Iey7z20TamC6vjSWDa0SI
tnDXuo34OkvCta4fY/RhQmNDp+FgyYNnixxQ5/8xDPMbKftAhfhmaW8GHMcZHkccZzgLAzM0lEMW
ouXs4G83opN3tjy3DEq1QmBgU3NHNnCXm2AipoTNm238EKILIy5WMialJuVw+OPur+LG3kACIbXM
HqUT4g1FxXkP6qoPVmcUxp9RtJvQnaLNwc1F9SUhCC6b4BfK9+OBwdVkaohEXP0kkp1kTggOknKH
C9kWpPDfbMsH8rCqb+YmesJw1P2zyP1CVN2YVkWOmQ8X5bD0d5W3c4vhkwIif/OoNNz8zAAslcJA
0eLkR487ZQ46BsldVe66cjcLdn3DEMadz1ZTf1J+fIQ86FKygZuezVO9SQEyjQSxTUG/RPIVXILG
8VfavF7Yh67z19Uvr4uPsdgTRDOK/Ry7JyClhoZIfICOB/Xbd+psWTMKRW7jODTbCj2dH1Pvm7pV
kntYP/LoI6k/w+VMvZBcEeNrEzNvZSJweZWXkDG1E1dORuI3tzEkTlWk8JuVyaXU2BHXjnFUlDM1
zLhkNSKGjVkoiyddabEZmIP6RTpZ+m7Gn1CzeZgOf/hcXjxGQS2KG59rf5wwZKHlqiVRUQ6PNyJk
KI3QG/p09dJvVMYkJoUrvCe/YKrhR80ObWzXiDDqxff/A8pCHyS3+rsMsBSlwpY1gKUIpBm0HSgl
pGUF2eL6R4oGz85HLlOrCNZgmIL6r+JqgtsgIA4cNSDGHpIT+BCSJbygrP2io3s09iScivEQzlZ/
5xD5aAxCQ63NMbz66RkciBbtQsllFVP6g8RyXa3cI+yK1zKYuAYbtF2k92kWqU2DyPnhgYZwHLBG
1htRT0yGJP6wF8d6wY3ehLexkaGirwQaroKVKm5HFNqT+mLTeMDSP3tb+lXV9gnn4ctm9+3Ihvvq
d1K77+PDPD6K8ZGC0MHtdNeyxH5CH2avlaJ86fnXwH/lJ72F5SXNmNafxprmCU4tkyzEgAkZkZkR
XYilcURrF7koWV70gyCeePa67KxVYKFTJvsB/Zz3s9hkDjM7X2O6YxNkZfpBzJdhD7K77NlsmmZn
cpa4wo9MrSy/2Hn9Hly7zCRz9mQ5Mqfst8m8mc2tCwGAEBoPSw9z6GH+HmihcpPQZL/F2siFYUSP
4Uku04ejgRVTcYXkErO5iq39SD34Pr6OIwnTQ1ocqgIH1t4TdqG/z0JCgYV62sMaMGP6FFsqSJ1C
tTvPWthSvTbAnLzWNRQKYnYnr77Ey0E6wxErpSes8MH7mM8/MyxZroYKkLtoAVt/qTZ4jY4l4mwN
7XcfRXup2fWMfheYpv+c+ANM65GH3czW3Eh0lniiC4g5hJPISUDoIF+snPueJfyIaz6kEJ73beYI
L4IEWyq1FPYVrG37Jf+rpZpzMJ/OSOZy3E3G/nSDXz1hY0L34Z1aDP8+ardSXd132Iy19pLTEjDg
rlzcp0J0sHqSHXXg8fY+YRR988QEWvKcSvDdWk+whTuCPol6SsrjIO0DZcdM9xdslqxS0R00vu0h
nR+E+DjrTzHkYP00QMf98L0P3gl5yfhS5WNntM8chZ2ZE4pu2e/Udi8TkLnLAB0vOU5u7+MXCzO2
H1Xw4S1GDSY3sVvHY79JrAuvYGPVHm6/GosH15sp70t0QnDc71IzfnEBe9zbyEqVMeGIIV0tm9lT
1FC6zMQ/K/lVu3iwB+S7Cnn8dcpmZ+VHJlfTfu2eEhaCKcO5uBc/lJ4Ti0jTDX5jrLE0l6XjlqzF
8mn45+e9LrcKuUjyJxozvx5P+aWMbuKiBRdsEoSzMfpK6rKXnCRyhGZHPQsZvCDaCPhlmBZZYbbF
18/aP9XPpkxj317AWehG4W2JG+VRSR+j8dVr30/IsRK9fKUVitZuHiyetEzqtyp+iIPJBbCjtbIZ
FmQ3Op6mxA9oLWECv2cKTZnrndCXvCCB1XVHeasFhCG2sjqlWRi2h7jBCua/do3JT1oU+aLDRjXY
L6SDbaif5oy/0MsBphyF6gCCvonfUHUiXrAn2XRp65gIMdTabF+9zeWyfsGqYPsZRy43YWPHI7Q6
R2/esshcdpVzEXIalfmfjGG/sLF2/oeKBAPJjrYJePaVq0tukO/J4M5eBFKS9cMkzUsOo4Nf8Qmc
gmdDjBAYWaz+aRQtaEDnCMb+hME1jUfDyiSSy2OWZZMTGy0O9AvBG4PrJC0T6fSac9hbgsICXkY5
LSxDdIFy3i3pHZirPXgSoq5O9o+liHQ99evssGBKkG4lzKpPBZwfYo4l9+OVfEoLvVm4i1y5R3sj
uUTp5TU/S/BBIMfzfJYgTR2CbS9ZBQVc0lYl64ZvSVlr4yZEC2P0H5tFYKkzsnW0jKwUukeqVUiJ
Ew/YH40jgYF0akLCK2amye/E5Jw92oYRai1OGCgIUZPR47cWnr0j02Gyyv2bp6ZwxU5Wjlq2W3ma
DCvyxHTL3zy+WQLsxdIrAtyWb2wbMlvc5cpGoa/08lKOooyf9AbRCSfYNx4yuhrwPjFQpeuLBhKi
0myQZixH2oI+CuPYVmf2JTKyfH5EsMV3YBnSf924Se4AYimRujjuQ1p4diC+GCWDOmoXcCLBjlDE
eBlnE2JP0ybE3hA7zDJCarDuSvloy2mE1Xb3OLpDHfHkS4hAOsEiWMuHzsb2gGoCqSaeT3yxuv5i
1Z76T9KVtAnSwGzWG1BC83JFV6SBYSddTUqGsBaTxeNY6YdXcSrjC9xKpIC7Wk+7cMUDDziVZ82Z
tstTxS/ESoKx+RpnHMS1X9lGAJjRnGbyAZfYwEuQt+wntBvGLmgKI4W1+JlAddEarJPpZ3JtGA/2
nLBGaGskQiXdPf2LyjAZ3BqHNyJyCz5ipvEQ2jy7zJycdO4wqZPbDpZssHjDC8t8T2YxJqx/ELxj
vWrla9TdzA84TDGzxfqUAKdbtBeFlovkIP/PSznQRPmC8H4FfYwpEmHbv3gCxpJzT6VOdmYcJtRH
pnSS83tYj+CPeFsR3Gk3NXagQv2CBB+cGX4tDwziYxexB//gNJen34/FGykFywP4BHrJqMIm7A+i
Be2JWzFrvthV074Nq4vWOTKpdHU+sHKV6Qrohdxd+sw5qv6ZIUQcnGnXlobD6hXxbuzGfL960B2Y
Yr18dwd2aK3yVbFdNftgix3nH8xX1OpJkyV2pcTW4sevspJ6N/I6+jNJH1HFlOCadTRVEEndU36M
ETm9NsK1edIhE9294hTdV8chO3iIbhucvjqtMf/0ysaPdpxFl7G59Sl3GZsEe3aq5HtVPfvI6usz
RBE4EXy23IXp7GegrIQRVGzPYhu2Yd5sxOfqwUmtohKVLo36vELRXnGg58Hy67pCS3PZxpS1635k
yUWRryOIh1hxM4AHxVQgQ3RfFHYqThfOdabR3/Lq2rwOJHn5OsnFA/CfMgIx9kfNd8BexxPABowS
WL14yWW35C51pXapqWjuIHrM8bQw2VahIrIP54yVZ4coP0pAq4JzvVLfFCS9f0jC42PjXfGIivQt
4YoW1zX8YxWAkYmGgYueRxLNl6isyRLRo48vHBep2mZuBJEpkv9/3VAj2Jx9Y/fD4GNXXPA/ZGgM
RL+baExAgDHBAeNybqV9FQpsHSKfbF//Y5bO242MMXHFBg23c4EATFO3brefqm6yrJhJeMrZGqRH
1TuNt65xesPNs12W7Kt2n8eHWXOoZofBUdmo6KeIITvN2Rwhu/ugX6GoRpChqYn3OTLcZ4Tv2GgQ
MNFMdmcNANT8RHMJ4fIC9L/FardkCwVrJuGNfG2z4agxtlovI8IItNjMtxKXD2Gnl1Xgk/HPoXds
oeuZ2ERdbwDLsAuYbRnmVIPAckOok+UGAwHQP7bMutUu0+7WdLepZcXbDue+Iaa8oV+t4D1ekhl4
IQRBSZK3FEL73oI8GDknBcsO4XiT3Ul79QeUPYoe95gWI3tGioDEFTuFO7kAo12cRmEz6xjOrAke
kCGSKLYGCBVTPwLxzgWBMFy8+gmIWrjE42WIznJ1it67QTC37AYJbij/gQBrIJoVN82GCvTXChAg
h3No8tJZrS5+ciWQE/RXbbJwXyEODACP0MD/j1JrwAxbx9CO/mQhdjmAmDZputcwpduG6FKBSeOz
jmxF+idV9pP3UaPBnJ5ZWGTaYt7c6oo+Ts+uOydXEZO6ixLeUuAgtP/q1vzdFSHRVw21pLarxAaZ
HH5pLOSQiWX2H7SdPMPqLiW3kBZf+agsZRWR0NGJsfdoFMC2Do129IfTCxO12QXbcXZo2yPGjBxD
IttdGvsinqGdcgk4Mmdn+PaGuPglYilQkho6vBjC3qgNtCImnxX5K4uug1dsNe+ugwOPwdcfyfh+
7eWG38rJ/qT+OmvtT+HgZ/RZTGnaL037LuY/OsRGE0WgWpHxlMplWvwVE5O+hsywlMoKJWumb31p
W9ZbktkHgziH0zO3kjCxcGKYRpZRNB3oJ9gD+dnzb9kdQAIZ/96XUC25ZDyrBJpyaV7bOWy90m4T
x/NBH9CXtvOoLFwSJuhj5x8pgqJw/y3mxrV43UBGxDTghesQrPu7gT6tHI8TLKaaQ6ngwcD+QnzU
Ipinqk4NgMZu8dTy7aQpch/2U+S+j4i032KA+MMySmmScmb9Lu72NAaNbmm4voa3ZD/Opn76vjnU
De0XUBU+X9geOO8ulWia1M56m9xwPt8NoLZmuxfY5dmubvHP72rNLWnA09xA4+G5+tN6Z6ILOP+y
o45mqp5djUbGC/ozG4JRwikzDYY04/KxSgZq1r487TvXvzl3UDiif5fNtxp+lepHGTwbphj+FWAX
eLhhx0rDETKaX2LhOgr3QnoGnGlPLaUAQAbyc5KfjezMrruY+OnY0e5Kex2G8z8BtT5iGP3RBR9s
p+NT2hzpjX+FB5mhKG58jmOhQ0V00VjcvURhX/STCut0wEUxBcXxtYIWWfrlmqZ7kT2J3nMQnp5B
Vclcyz83CEqhyS0jVqhFdGu6GQJi7fJ9+CKCzdSUd5RGD6toanMOgrOTRZ+CdI/4rphLxJWgZSvB
Kf2l2C7JnVKyJGNzlDkP3aTgVnYPwpJ19kGhetVNYThxw+ORxCsp7M6mlp3KZ/JxdGxr0/ljPrdT
JHzLb/bzeh/jlUt2VU/5hDvMbI/jnmBy7oAbwPXp/eV3Tnu0iKWGnw4YYOjSMK0P247hE/yoYf36
x4Up32XvgV1+OpZF9BK9Q4DhgbYoz1sInNN2BpcLR0/6FQP1ERh3gIG0O7Sn10MJj8SZvWrfgskU
AdVMcTeR6Is6MQv4TQZx81qREIupCWLKQctUatUfHO4krLzM7RAvCZ6D8phThBm6IeZ6spOEb1OL
419IdvZ9/Gt/aMHpJVNFNJk5M+pPOdDLm3loDTZ9FcqiGPZjdujVVSLd+YQD9SxrC3nYKshWwWJ6
m8ftCwM9wXSs3LQvk25eh3i+yTW0+pdGu9y/ZUolPD7kmVNrPHouSAsZqdTS7VkXDkTY2VeLts+b
R2l3hHt0S+xRPHGN8OK6Rc5pxDDHDAImEla/zqtz3n9WMN5kN/xW6l3qtIiouBFxcBI3vSU0Wjxg
o4Q0LlA+uhTrox9S7bvPt6xnJbtlDsAQ9Ldl6BbSEumiMx4E7LmOwWUMxYJEKQ98fntkjsIwe3br
vLhyeusNWBGA3g7Zk8utZnxB/3RpJuoyVg6avOcekLcJ5z9afUmn8v7r/SqQ/s7IN9o5g5L2wt/l
q5DpFWe/8izx/EkW5PkrYhVk4PQvfqDRXpjoO4LHsGBTph/Vm5UwZ6+DVfs0I32gbzRTId7LVWeV
7LMke7ANDLNP5IjeYC4FL5CqgmVUL7lXiIjGsAKe6AsOZW/8SX2yEdBf3xn2EckOyZGaHT5nyIYR
0rb5m06ekpAVrPYbbwwXFFe9IVBOfiMlPRq23B9ewYLIYOSfy2QhUxOp77UZSSQiiAtyuR3nNGKF
t9eAyw6356blsh133C3807bittvreIGhDdB2rW/GH0XeQIiH+ctuSw0243uvBfOXZJmA3Cdv3ory
vpqxEjglFDu6V9K9OD946Sld4zzJeIRcXsk19q7968aKQFOpVtySW0PKp+L013QXjEnFv2I1ZfIW
mQMljjKzeX6iIZJzPhMSJFiG2SrV0PQUDBAaUicst1QXVKBBTY7AsqqvYLozcD72KFPQH7nx2wfH
KOWTdgU2vsiMo5SbZNR0BRtqseMU0nqrIP3LRh5MV1qtcmXxU1ec1U/4xZl1T6h4z5bAGuH9pg1g
1y/g2bzl95on4fs0xqTsN/YnjFZDYgI3EqRxgjnqihMQZ2NDWzDQJL0Cpa9CjCNc/TqN+X2Eicpp
cc3hHRM4OO6ejSOWf4XPggw42nbemVRC0+yNgo5k9j5p8xIpucQoTyU4KjgyBJMgqtQh5sMqbTrn
EaUbRFQMfRAIX+86tPHs30rPIbuAz44kwkTmbVYjBYw4xowO5AAZ5WJBVIgWbyM2wd++lEci8Sld
ougUiLTlmLMp8QfzjBfFoJb272xYePnOzw5Y/N66+AOCtL4AoifsggezXQzE/Bi8QzQDgwntaZ+2
pNTq5a169TdtPKe48r/pU5OtIQujKjOdwTnAkCPolnzSCkQNKJePmn+zlCd6cBU60zcUszXEOv5M
AozUFgATcm35isFaUhNMXuN/TfW7nt2w6tPuBnE8nkFk2egMJVFO6Pnrz/iGqiP4YUo0E07nJCVQ
s0XDlnwZNggPix1Wcxz5xi5AGMX0CwSVOQQHGi4KMqAYBoF4EJvXLKZQnHj5YERhEjF6yhJNr7gF
xjXvrj5tQRQOW0lmUVQbtyxIi1LdzIiav0dvU/UnYgGfcvrkd8Zbz0E5VhZZteevKZRJuB6MqRec
7rtsj9hV/MNZ9Ss9MOUi4Eq2FSyfsOkY52kTtpycDyrWTymnC1wjUbYH6witWc4pEVkBnuQbI6rj
juEcTzACGGfzA0Zc9M9Ab2Prp2H3jL1hxgQ5g21AMEh2iW6OkLSSNV2zGQl2D9foiYO6UOCmPWMn
JFtq4auB+Q88VUeLml4VeHREg+mGtNX2wlibntiivVHvxB7EOJgU/lyZM3Km9vsLit3TzIDn8Vpg
Bgs6VIADN5Pur1w8ppu5sI7q86u/LI7BvWMECcdephOZIhfQ9cM+0VDybnr2wdfqwlout2ECSOjG
jKzgFA2VYtxq76pTBsyDcpded5iNwnhYJeIhFSbuXHqUGlfQ4Nc7Y2p/2TjufSdt8TlaOPOKe2b6
8x/FVhlcfGDkXLmMrT3ZRYJg4DAyc4hdrXaF2s04rmqsgQ6efKAF0pEjQnZJ4/PgH6VyL3luou3T
5ZCdgtc5TK89Dt/h/sqeYcYB+hmuhdxtWG4k6s6xjDoNA7fIAS0lRgvxdfEgip6RX4FItB8zea9Y
tIf6CjGLzdichGAPyiT7YdGLADexopEGoLlBPxgFAZh/4KY4W4IUQxCf/ioLzml95qHwfOlrvG71
sWI17RbAHmT5ALSqKxccan95GCm3Q7OYEVvxl8wIeCBnznIa+1i0D9tMFX6BB4wQWED0YjGij3S8
8gmb9qrdABVDcYGmIY4oH2PyuduJst0vW8Ey6h2p8JBg/txiRjEDJEAwnpJdCMGrmkdx5xgXhWae
KbtrTsUo2Plmdi9Y4xFEEqF6QEOfE1JkLWTm2K1+gU0DTlPfKnwLVF7kW6DyEvzpwlbLSTlMwOVZ
a010G2WbFDdDvtDwXXvnP3+y1vLkbdBuc8aE7PI2XTHNG3x1+u6BwCo6v7GKc2qR/ujplsS+rO2D
CeOWQUVg8JftG44PImV9BGcuMjvygc7J5ROsQWLgiAWga/eNRWyAB4/DGXe8RJLLii1mTPROkH1k
3EeS3ZVreuik8NYV9zJZI/snLQgvIGlwRzY0ugVOw9k0wXfAbkNfwFUB6dDnpxfgGGOJBRVQD0QF
wEb+NxwadR+HV3gPHPX5fer5zcMRiS7KwrnnwhpDR39/fcmhJbPZnUZTLJMeErOkLeMoiieU/WbG
NTlxnIB30GjPr8YMJE6XTK30bCm0DArNHPMXIahiwF1hZf9YqFi6sL0I0NYWNE7IHKKt7ofVNUJ2
ccjRzNn9QRsBsYmBquRBbnVjb6JHVzQY/DDzxR5RE40BKuvJCxYs7y1+k20cZ+xet7iD5u9qK/JV
c3IwU1FDFqwJa7GN2GCWIdSCTJxnC5JdAVDgLRUsIDx/v4DhIk/E3yRvm25k+Ay2pC28lp7S8ww8
AdvnPU94LEdGdkSGxZvUSlcxO/AUDVX2dPtp5iDCHl2TxKMJnHoHumRINkcBedu98km7KBGxSeru
p0fvf6VW6oRAx4HzK93z4MqTqTbpxUYYcAyyKDo2G4wnXrpPArLJlAObX3D/MSwoWfFfz0K6eoRg
ixNrWZn8Y/uCj49oPsHBtFuwOHYflCyj1ZHJmqvflWHTJ03cjLgUUt9Uxs3xI5i4r/xOIuInHVIw
szFX8B0yLvlk5XcXhg6tzWdWdRc+NKlyZ4CaGPgzG1r8uv0Y8OKBmgj3LBn/KJsADoxlyTMOxb1g
dAMRC36PAlWVnRJ2+mmawR4IAxWVXKyvvnwXs48w/vQD+sJbG8kYJBzWdlhGbF3Pr/f0QQNbppjE
lHqAVBwAZYve16qZNiakm3iPiQc39QYsKqFAH87SYe6fyXCZxP7mw3FCNdsG+7mfzgf8fknM5odX
kOPPHSlRWDNu4RdjaaKsPF+I43NMnsQ2KJ19Sc6vZ44PuUqniA3WqyHANOIM+Ykljm9FUFxfx/1G
DTfDB15O6lclH6oW0Y4bRp92gcjKksvEg7Q4lQY4OenlqDzG/dXTzz/6gY6LBe/UbDhAQScpUOGp
Jg+rLQ1cmvpttQniRyI8wvr5qp9ECy/+SPfGvac2UL7Ni9uru0pgSF+XTDsF8YlcLHsttkt/qTeY
/yGBP1/SH9S9C4jJbQf9AZsqex9ZmhLVmOxHxqI8q2aiqTfm/LAh2MefWV+pDiCyz3C/IsP3xRyo
YP+ZYitZMGezucI1trHM7wJiYeyMUPt/IIDzq6KmRM0Xdg22+wjsNYFNHH2M5zGsXH8pyv2MbBtH
GGqLYAlN0Ay9PMXVyeOBv4/kXR3ustbVJMtfDC3+T8ufEyHItH2hH2fEZGYXMnLkiQMqN2YWfTw4
zXQ6g99OM6bzZo3PHIfIm5KaDrRF/qdIyYRXW6vE4MgS0G4VC6QN3K6afsMG3duKMLio32A5l0s4
Oil+Fqbz4yU1qAFZh/jmopbZnMXCOB1PZ1wt9Gdv4jekdewAC22Dz1bHU+AmOgLxLpovZNJA/1M9
ORIDsJuIqJjCmo+meIDJASZGfFcm72pJ8xtHTqb+KLn9elDXYJt49OrjDgll4KBNmPNnIA5Lkt3l
3L9zPP3CatFjiJDvBtSN3hGpLwU5zdVJifRbQknZ4TlliCF6kt78fxPVh6IddnbKInKfJ1TXFlYQ
ygoLHPNlod+zf1A3jsMiAHFFIFS4grkGYKqsbFm1iubQRAeBPuiI6skDOoryEPS7lN9a+cIR1mi2
rKGoJpK4hhzlpcdmoRfbTtsV6Kntwe/I4p76fjIOBHZeXTL1Mi8vM+WiM9ErwPJOZer0fCf4eJRt
RwxG2EhHGdwMdLpiAxMoec5vHOgVGJMtnduDNYeSULlSsXP6ZLFE6eBQ3j713fOOUOIPhyZYOPUP
RKfXuOPTju5GcZM4nLJtLy8SDFXFYhdg4AcmfxSsi2YH+BC9Ai7UPN36D1BRiOURB1OU+BntE95f
H3Rt/wEoDgBQL++TiY1IuzAOI4ZfLHyXkLM9kOzMabtHJ320JfzskxF/s6Xx4iezhhyDrEtN+Vy2
lnVjBSy+op1mGJIBOTAu5gSKRQ9bb4LL4bKUkxWvwecynH23b7W+Sf6hhUeyOwN87+10D4tCevd1
wNoLbXiO+r3Mb5pxhhwXcSqsaPOF32UylyA9zkFhg0kh1NcJB61Sxuk6TfjHAsKS5SwBgVXaVezP
/Bve8Vi8trpvjlQ8ZXfQpnXoxv98OMoXPSCMf2zh4rGnk2ZHxF/Vcwqen6FD8qG3MXKo4kKHlMTt
BRxpRhGa4aD3M7pAMxO56gQXyQJeXk9EfInBA0kpR4TBGSgvJoRjQrbGRvJD52BUwbUr6Tv9huTk
3yUmqDRG0ehBQ5K/ZPuSIl2O1ARNvLr0H/vLggWiOkNP6lEUAnNGy3pSnFT+CQ3U4lVtYI/mdyCA
EUsD7kB13YAvRxvqEEj2bPNQH7kAeoCeNqqVRl55kq3YxUHF5APnh0tTZo3GAhBh9kDTu7wtOKYh
DA4sW5PGx09XYX/f5Re6Koq9GQPof5MmkWG6dlinPImJcKHXeNCBVkZp40lJUTLAS1awqj3Ec8PM
ccelh1lwQ0lF/Rp1Qsjun6F43PUVG2ugU0CzvHBbrplBea81oh2OFuWA9BMyhh5W3M78ZO21rf2V
1tnspjUQuQyPTJ/YaW9nvs0jkkeqfs1fF4EjRnlAxxJG5N2fsl/L8T9evGLYfPNYIXN1qDkm+qpZ
VS73HDBFLntMTD7vrQcapP+UOEBX32PDvmGhe8dQOHLgR8x0Eed4w6IFLhM07V8idC+cuK9n9SLj
OAMqDEma149YpRF8vnF5FDx+0xX8QO8Ica6z9fmywbGH4Yl2M7CgWywkJhfEENmCYWd40Xjj22XH
nc+DwAMdcS7R9nloPtMBOWbLnp3/OqwW7CHIMaD28Eee7dFnU3238NIGU/O//Pr7VX935Q+elvQC
hVDIPggAdf8oskao7Fjm4ktH4RRPhy1CKConI0Axsnl70F4RfwWuRtSHNd4rzDIYJTuaSjnwSDbp
+1E9C8yu+OF4T/9nAGLz7yyhXI4XyFoKI35Gmqjvp6S74PWSNzMTiQ+XpLHbBdPbslmOFHrCQoEN
C6VL2f53qnEUEGUgy/DVNWse/9h3YEN2IhtFWqjBCDI3s2NGiXSWBkeu0Ixkeb//f0SdV2/j2LpE
fxEB5vAqiRJFZclKfiEcppkzKYZffxflA1xgcNBnprtti+Tm3l9VreJMxgOBr5NjGQN7OrA5hHE4
3db/eDOCLOav6io2alfW2AXBaAB7GjMrV3lt/HpbsLcc9imWBfaq5Qkaon9jOoroWTygIr+ol2CT
MBxG1YbPNumuLW3V9LQe4XKKkPFchqMlr79wQugF6+JhGSuOJizueWpr2Ei4t4x1xQSFeTaP8Lee
27zhMr5tYKG8GoY1SEeUAXxuUbU2DMbqL7ZZ6QJI4kCHSOTyk7XMIWu77BbskNe8VKffBu0rplrO
NU9acGY29U8zvgWVu65Xz9alNGYoWXKGTrhGg+BZQDLx7wGlIJxicS0zXZ23wSF32voo73iMOXNx
IzOHZc1BoNG5SzEQLPsH1NEEsMchkLcVzhNq3JgtvzYAduVwjSDQQKuAP1M9tOizllYpoR83Y4dM
zAxjj+wWAkKX+6LmHLMNiuAU+XKr16yHVUC9Az8dNIwrYilaAbegmiwa4MCuUC4eEsIPU0lSCo/A
cJC0by3nC3GFgNKE10a+Vf291R8p6JnVA3qj0qxCaWUE6dyPHW7UGNtRBetoDq2ZT07O9lwuCpxx
dTIVZz7AVJzvhx+FvcyI4K1hr/DPr+6iHfAzljjetQe2ucXfXQAT91WeXuV0ypQrjJgoWGZ21Bhj
gH/GIMVIgMLJ0RGxZoXkAxcWjBZeLgrcbcYCnnxQIxqTd1p6KEEpIRvzcA2Q3n9YQPjQ2QEw/GdW
znm68Ke7VmTeBv6mWma1bSYLTt5YLfN/zDNYB9DF+BD5rLjlOfIy21A8F3EYZofDWVjVHlb25J6W
GD95tuod28Hm/Rv/K1BlbjXUKUQLZk4Qe4Edc7wblvIL5MBVxsd203ep9GHAtYDiw7sB74uxeD2Y
1uQ8+z9/+MwSj/svr+WMfTZ+n35TJye5PTYRlmXeuPuuoQxzD+H8RfJxwUio8pwMS6mxKn44VRzZ
UaTDdJxnWINhMOIuG486Udjq0Sz0Ty/yCHiy3d4K8dJyhBru2VwgiGGj0wkeFYR7GXs3dyKYbiiZ
PG/vtViicvsiHXT2XJFbAuhmcRuWk00Sh2TDlw3OZXOukwtTmXwD3nnsN1KPJLux+Edw/WKDUo3R
wZxmU7jSNw0HTLYw8lYkdZzf0n+5d8SYaVyQmEYm7OmKpwUvZoUUzmE1ulf1w6ocq2M5miX1I8qf
1kEdHfWUladhsEtj0TXnXjsLoE2ThbnjFSmz7QP1UeLROy2GYG6Bv9EfZCyLW6Lc+mrB9CVoWDPV
GasBCwDbKWydvuyG2Fj4IZavJQ5aplwwaHlB+AwUrzWLV/Yc/a9YPhkHKTjzF3uobXNuHoFlJJ7+
MNHPRJgeVDDX3cRCFRpXEVyyYDjygt0Q7Czsy/FWngf+Pg13XouLciv4GzPFs7D2GUzhxnaNdpOJ
W5i31D5MaRQ/OZJGiRZB6dbBlPxUeH0jgtNHZRxhOkibOJynX50NOtc/pwEtHDbyHdeT92TkjBjW
4iWb4YqRBovPD6RicPnikvkWdhMJ58VkHIHdzofnfQ7nrtreeAW98g/W9UJlWvWRFzceAERGFjzl
oACNpY2aMyMbxiI4olZBFeYwwy5MOfC3qCPMKAyO4F+D/BkFX61Gq++GtbjmW0O1Q8LEQE7BIMlC
hNweVOXGA5M3yx74QHgVabDJcMYaJJWnp5GLM8wN7t9mPjBPZzdQb32fQsGd9KOg46HBUThDXGZ0
6ogc8ATcF6YNNctu0W24nOG3H+/Y2kAFTujLdnko8b2wOvMgvp9FhqyIa/EFf3RWP5L8md+sZN7i
UiMhTGB5X/gUKxzrGpD0Kis+6tcVExgOvAV+bN6cVeXgUeFkkmyx7SLP9z/Ic4E3yW+szh1AdN9m
jxu8XUEWTlX8wGxmJgrF0eJYrZ1ZibF/sP3oWb38Vc5alB1E3JQww4ihvX3P3GwCMc2BKa/N04kW
yRuTF1mL/0WCqbpk39YBVipuKgBeOHfr9MYjB8W4L3cSCtNrVv/TmRBbB784VuLRQ1usgLSe+upU
+qekfZTFUeTB3GuPoF1ZxUeF9VC4GzPew7xYYo6HTNyObINVXMkmUMazGp2MD84U3FQgoCnz0K9/
r0K/Jd5Assj+g1gn7wP1pK+SfQDfXLyXMabQFYE6nA2YdXnUMCgZV++KPuuzz5I+2EzmsTttaLPZ
360doXEzKdq/smlGGRY3i+31sAQlL82aB3dXzZZUZu9pDFhq5BVbYp9YBy5PHwgU1NFFHl+4KYZ6
G5M73A3pihWaS8RBfJJ4uUnBwvcROTNHXQGijZU1d7d1BqQ9ZJNtSU+QtXFT5c0XmGteNVF3Mdvr
I4eFyDNsY5ZgZ8WzGP5r5xwo2D/Ap0ZHZm5XrzgkcKBB7kbS5txH6G0ZdDh2gGVzY3Mrc2MP+b7Y
Wv3+xVKt/PTQvWN6eFm+ORXxPGPgQuZ9r1QWbWVUa/Nj5HQbubw1Zf4hkYQL6aOlrWc8yNqybM9K
eAbUI/qnwkNg+cyDRyFctfpDNxeETQb11PtHQdpb4tZwEl7+7dag/XOca6CckD7wFw0bUWEP6xrj
sq93jEuTa+0vdSaN6vYBawZ6dntuwqm5QmzPbbpQjYU28NNfOsEW53z9f97Ki3kbIDztTNZElsCF
1T78Ly17xvqjij/jr1E762g7WjgjIAA5Z6EKH11zR1PLH6bxGSQ/Vvhr9r+C/18GQdA1uvkcwzuG
xe5ZdM+ge+rWs+XAumiTk6Ud2+/+/SbF8R6oe+FD46Qn2cQWO30XLsyWRsM9ncwR9Jh8bh1NkPi9
O+i8v9xO/oIq3eHJafZju8P+pOyH6KS00yuYpRKfmMiW+sR8pJXmyW5QD2Z4UEPC9nttnUnsDVyM
KAoDGeDCMh40Z1hVADKjWeE7HMujaNU6HOApHxIzB/Z8i46IjimsSqy01H7qNo9Pd3q9Oya4SyZB
P5wN3WdW7Nj4IYsEYKXXHRshHgoW/a6Y83rHxIhwAoMD25B1r36yeMVx0Jz1HRQcapeuAQGHaOo9
8c50yzhBu0CRaqJNqbsqPDyouv22BfjckvsxTgyzKsyh/gwaMJmgFjFiAW1Zlx3jA7vX0MG3mQwN
BSQG/wdjcwsYOudVtmZuQl0qhHjaFOj7bB3/WyLPjHBpw7BGWRgvzAOoHMoBFm4sEfmDje46R1pb
htE8WlHiE2F09Cb8NIdeQznmsmOGZB02zAuQQ1g8eMdxVqLcspmTfCKdvNSifZvscgpf+622BoDM
zMfwHL5hNIwWQSQ40k39tvEEdEbNIfXzQSaBi0rn/5f2v2PwK4Q/2jEdF17utpswXPYErSFk+1Pr
Dk0JcLm5RgyPQjwoZ1oNPNFuIBgRUVTXfyUWIIuivRnvLH3LZK4kYo27vZ6zXmaRzX4uHM56feRF
TFRI/BSNPXZIxha/pY/f+VbHaGcfUnKezhskGpxTsANtHr0VsqnYhlYSjZkvoWuVM/ddaU/kIIIb
wbPKu6ugdLbktY4V4Csyryvwrbp0qbhOxgy1naJYimoh3Smfxhvmp0AzeTdwIlAbV8pm/xL/CucG
WhlTG3aPlblgWI/JHVwh/dbmFnQmZAYTj6Wanwj2wW0DIjYYRCKmer3g646oUkknjfqZxZ0uPtQD
7V3CCWuGQm6UlogEBH62ZjX8yoTkC7v2zmCh+m0Zblo8okhV1pHIGdQbhHRQeuoFyikGjqnYc5Fu
xQMG9UH611NCl8yQqjHUazJ16ps/OJ2u2+ChIf6Z+hpyGko883nUEICalNwRVpDwlBPTI9YANJQW
Pc+N32C7ol3+dR0DVqIG5dI9fb6jbFkwG0d1z/aEBfgR2Y1aU61cQ5xawq95DrVz3U8G71heGFcE
oVZiOrtnWj5Mrx9mWlO3I6oWs0VEFV56jOoAWXNGMcjvLSdvApulcJvLW+RxIH6IQOwudAdxHD8I
elt046tpw5zsOJ12nkLjBehAG01nRQKXEU2PtY1ihr1PN5IO53I1vtt9ZYI1JEVd/sBYnXErHDX9
RCUj2lYFvgu4NBdz+6LJJ9xCP4WYgCEHeKKuwKLbpNZvZh1xW4AM5DqgqSnZ5Bio7BTr/rvK3KhJ
eDoqfWPkapQI3BbaIJadwoZ2QdAlYYb7zuNjApE44CKWyHMQtSQQERomEGT+07dX+JF8qHfPosIZ
R9omk1ZmeFVhPxIXAPRmOIPhYLxXorVpzbA9bVXDMThu1esAy229/qu06kVn/1KesvDVvWYWKG/9
x6h+Yus7678k8dMjrqLdzPpDXtBNhd+8Ee0WynUEgnipgkepV4OO5ZQQrBP0LDjO6E+d52O3JhVb
X4Y76oNPFwF4G5p9q0scf+jevLtniDl7Srv+5ADzrKezIPlusi9sqNZvaJz06OQx/2DGPcPaxuLX
b9G9QezTXB2uWCTGY1jSCrpRZQcU0UgxsThL8i/PfEKAjTasQcLLNnxX86GrTmK3mi8YprPq/A3T
gx1vE5apv7cJHHn6D0QbXjuzyl6bv784hTtrsbiQuKMMQb+mJZO2jW4LrZNSm1DNdebBT+aNtKyc
+G4gyEcAnLRdMgc6VORbmSUZyCoG1dxNYT94qCyE9sTPRphl+dJQjyUB8hVDYoXFzrCNNdvUu27M
onLWYtUF1WPgCdnWzmTPL+8wuewuPrE+atQfANDm+8D8sK7vIotCtsYhay4FGmuz9cDrSHDqOz8s
byZeN3mIe2jdlasAbY9fKAw9HfUbs6q1lPw1XfVdPl03CgJZ40V13alrAQzQNhc2hrSB8oRlms48
zBj0CMgsg9cxWpBha/2nHn4QhqcgIzwYzVN6Msk0iUwRTHJYjTdawSlr277DKxX7tiXTeEYJP4a1
lzvyZutMccBl9Cr+lZXO1X23c8ofrMJUnQNewrkj/MfSR1b41+q2ikYeGKwhLWvaUQ6P/IkCpNN1
lK6yhkcDtPOBGA9woxIbVg+o3obx0sxoFMaKbrL805OzidXjEGEK24nqUZnG9js93cL1YMnn6Z2S
uZFN3/Lwy2Jf4/WEUIAyriGwHPs5riamNk4RHCSWrzqaBRWAJa37GcIN/6mB9Y3sFtleuNA/iuj0
8iHjHEoqhegZrGFK8mWIddjjWVcXAR/j+r98ngkb2XdS/z+r//H/g5FpETmEH0uXFnavbvpcpgp7
YP0k2WdaA8B71+g7ScOjsZVV5PpLTjK/g5/jpv9BvkuvZvVZBZwvn0V5r+6dYasCugfy/kzDGc32
IycBT5qDUp9hIVC9+5VWn/+J6h4aoWfYhbcoxjN7rBxy3iWfl/H+1U4QQUnb9Yh5xjYDVYXNDpKJ
cjB/e0RW7FvRAl7VxJFtcYH8D5XPQna35gELIkbtqUP7pThA3bTMIT8OkA/bQHCBDyRJdiHNlfDQ
N3v1CcwlpMSwZHFbETcbg4PZ7OCmoN9GskM3r6hP72GuAbwhLHRwofNuE3HCZ7a1XYFDfDGXHGdS
cnoRr1AcA0N8vRmizUt3gVbH4yOZnkG01VOjQFUEvqijRip3g8OwOC94yRr2AC5+GgjYkCcVjPxr
g27F7laZH1DiAWxm36XKrAcD5/SmAuAwHIlmzgzZ8V9Mgh32DWDEsCGwiAO9xecZvmxsGqu0n+53
6kbZbXBp/5rpOdptYZTC7rSGRVJvAvNjBtIBsfWkqkD4GcdNdzAUdlM5ptwclgtWgTxfC6l6C0mZ
CyJA9VLWmA8Hmta0uQ+eu7iqND0M54hOo3XGt5fFJz7bajizFwD6WIc34Bmeg+9RzubeB6p5r7l1
BhdlTsczxgpfgJZHTcdSs0m8Y6Dki6LqkzMliQlpD34sm4X8ERpXgAYvRLKBRODUM46fgUrdhkMk
ra0hX3na+hCGN8jKnlr11wjmM42GK4lE+AmPSEyZWLnmvU4nM9cTFylMbCKLsrAkmaVQNYFT2Tpg
DPDlxTNjg7uRIaKTeMRp+ppRRKGrv6n2O/APZ6Tm8aQFuZF2Q7Xzg5WVgYmB9k13lCMlTrUn6SXt
YHY1bi+75g9pUU12bUBvkbbBHWBhacLPMSy7B1sS0MPmFZ8CWCfsElG6EA/iQfsEVI1HEDh8AyrB
mOMGKB8vSjMYXWPgHmY96thrITNqQsqm6BLrTMewncYy0kM8mTjtVoDJ8QpgcsGXYFwtnOUu2Uj4
5LLMXm/257ozIfImy0GhPmBTkikFHBNvg/MIQ4ZR4hut0Ys4Z9ddvX7F656fdJ7xJNW7Xp+Jr5UA
wtHOjXP2TrWr5SHDesjPJXz5vwAEq4EQ2wHqB4AseEOkDE9E2OwOws2lkT+0Fbs/tlZAtLDidt4u
J5b3roPOvH3j7en9iFvXFNxIcQ1yUIE9jwRkw33gaOVREfaSvBNCOFgkI9ncbGpx+1qxjahG5AwE
bUen3PUyUESVr4d8Hb72q35KK//4DNN473JnIiaJH5h82CBpwd2vp6Jn9qxGf4AehB2o5cNje0NM
yjXSVb71+Jx1nveNR7iQgOt0kTPRqW5+PMXtDOUjESgBTtVtoS/TNXHh8Z9Y7uLmYa3GeZcfRNxn
ErtHPsspBzgwFhvuFolrzLJbH5Rcgi4z8/q7ID89rNY/vTlv8k0nuPtUXkSiU0z89iMur1ieeB4N
aEwLKNehzQ80h+MP+qdLW8W89HOwNhi+avfvBGBhOFtIg82umZSotKrqczFJiXhdcYkBM+d4vRPB
5IvPejnuMfpiW0pQ3NMJhQQzBb4bjHy9nYFTCRrCChfFuqg/ZJIlfQOIDNgQuUDGoPmHKN3K8IpW
136JNHbrj5fNw5w1Z0ykYn8hVIrjpvco5bjIw4Wmi/4LDlKjL1/xFBSevDvWxToZNPqYa54ksGjx
R1mdqnHOhulLIOz2ZQIbNb/76sdj8kc5POOUU1EeMx2VhfnEofX3vbzDHwYzr1tFxrLMli7O0Tlj
j4Qc4nrUH4r8xIaS2rBICKPrs9j8bqofhorwmRIkDbeVZ4kO7NOp4sn6yrbXO1iomwTfAVkTZI8m
Bg13qzksqWL22foSvFrnplO/S6iJtQsujykrgjRRZLR2G5gbb9iUrykOhlVUAuKzKo2VSBISkb1Y
V6Hbj27abuKFbp0E/2Li49AIzkY6r5pt1mwVH0Pb9mmk+5ppMFk9R+5WsU4v2rtKxsoB3dLbHMxX
prKgT2Y6PE7O9WJjzaHpY+fGAkZXhXjg2vYsouSyOT6AVCCUNmVMe+Z/9UPWuLb/yQ8PYAI40Hra
6JfMjInX1esCN5UirV72370p5RtV+N+T2raI3y4ZW8rG1A8PLb85pdXhpexK4yBmJ8o/TbLzm4s8
boVu58xF1gMQ9/HKrKi/BaO4NVO2K3ueV8ix/Y3qyq66q91NIuIY3ZhpXPgVW2NLnJxgIF4oL9ub
ufvKl4V2JHTagCWQlp2ast+3cPR4bBtnJ44m0Rynks57C8T8oacmqBAgKG3LcpV5/6z6oNCxYt5e
2rwG+FxeakpEOSQLfJCrakmHQDa5SsTzgkmJxM5paiUk39fK5N4p9cLG6KaUeLC0y/c4wOwwj+YU
R8kUrfzXUh/CNp/0Cpkn72uzoAzQV3dScEQ7jvlGh/jBQQFF2ehWPYOLqQkXczJOWGpL+wOFhLYJ
j0zQZ/zX5l3RZyxoKCM3Fs01yiBfH4xcFM/5NRbpXTnS/hwpe49CCYrFXgssBhitFiB2IH1NCdwo
oJSZnqEVzgVyuLq6QRebM0flm3mMwScbY/EzH+a3mxztCGn5/3CL4MWR8Br2B5rbbr9Dc6QXtQHL
AZOFzlp5TU7Iz454LbBUBAX57V2De6dc1Ac9e8cNk2OOS6lwytKV4g0MV4iwdbNpZEIrExG2DZf+
QVPv+S8prRcz3Y38ckOmPQWcJ8IXUwUTxrLRTVwYMqJ6ZUSZj1tOnKFxBmgWy8cAsxXQA/Ywq3rb
NQ+9wU92hwtFK8LrK0pZxqaO86Q7Dx+RdtL8Q6SR4LN763914XlDRuQEn6Z4Y2I5mUOoCZ+l9xRe
T/+S/Odk/XyUNy95+r4zGfXN+TNEgzz7D3qN4jsdHUkm7bjLWn93guUuRd01na/f6IxNcR2SB9Yu
61flXALzKHm0rxs3af1tKPdY/nJe7TM2mYHZEk1Czd4nugBcGpArBipmoCAuKZzKXe70csIMcXkZ
82NL8MWZRv4z3FPV2dI/OyxqGuGz9YsjM5IzVc3AdclhZ07xgrXHPZ1fq8huOXK0dqFvhXTLvI5+
2owun3iXfsdMxkJIEQdGgY28zyMyCHOcv9nWB/8ULXKO4Di6OjCacyMklUcPrVt5v1i+aQJUJBo/
2fo7JbVE3hSTheMS0q30xCCesU/u+OQ32Pa4gWmfZXIH3od/Cd+Hfj3qltlPb4TsS2mfvjQv7zzB
PN8yTSXKgeEwIUI2bxzSfulQU9UVI964XNGxy0c5qDttwZVyg1Wk3IP8CoMB7i5z1hI2An/X+CLw
f6Hq1lfo1caANgXeKJjTh4Vs4XG2p9klkWySMRwlo1Ot7pJsqwRHWuFy5N5f5tJjR43b6sZumcf0
wwLxy9kCFgdDn5nVfFDyKX9a+U5IDxJDLXNPON3wzwhfmrTAPYEiWm9Dtj/QPHPCm8yX9mN+iJGD
CJQ+TNJsSAYvqmxsZrkdHkAaOpkLcyIupGVm3saQY++WGkDq0S1cPdwp0cc0P/Df7rO/QQRrCjMG
fIOMHV7LAou+/+u3E4qGqQFIz47ShPihcVyf6ax44UbjjNzxZ3a4PzR6eGqAwJThGTPKQRmRS80O
Eamb0WGCIqkesWQwWnjNccMLmxK79DBH55waOZVfFjPWGpargtAcWzT+jveNwbLZH1m3WMdoziKN
SgeVvNdJjzQQGVhNcjbFCzYoBImMD9oydQ0TA9P0dTUcveuAYWLWFquE/+8vNMXGt4cLYTQPD4Qd
/hu9f2QP9XFWcSbylpgL0dqxVpH2bH5gOTXSYoG2w0qF+RNL29v0FkukCaYyR72cQrV40ZC5MXMg
CRoXApto8xnT3ve/QBaYDB8EcfE5Y+CXb630JJQbfpl4Y7BFkLpSuBG4e58i/DoERMPJtilcQWn6
OzVrh+IdkBFlMkB5E7IC80yIiU9NP0YE5QJ3rD9p3Yx/lOinFb+h/ARXjd+q3Ln/gSpEOa+4VUcv
QAS7YI27bHqkOZYKK/p0pZAD0pJacIXTFxY22NnKh4AbF8NvuK+7bX+MefeTaq5mhGTpW1bAq5Du
z2ebEtrGJWlP6rvb2pDngrbFc4p/7yX+m3KgOSE3Yopsl7tspuUnop1YlTC/IU7zv5MBhK0/yOZ/
WmQLv5M5V5whC6hnSZhFzJKnJ0/VidkcFZJopELYpaHA0Na+L+ujpa/p3dUqKhc2AKfwdv195mjB
mMmQCTGToTyLhMnGfaktYXLp/WdGzx6TrR9J/c1FuiWhgiM18OhVAEnIm7SLP5IYYlHd7JM5UWQq
6/Wpzl5k9i9ukFMQ+d5ILO5W/KAjgaYTrZGl9GFJN/gE9OfGTsgXPMmFExdrOFDizAhcJXDT0h14
mxkuaXTxkYZP8123zYQMpUsmQriMh22TT6M8SmezaKUdKbhnmIfRJlAXSFB/6AjyJCwueX8oI0K9
M5YUllEi2ui8iXLWhJPYH25/9lbE0ZJQiSOf2Y1E8gV9BE8lTxZvdCCCBG3hZvHFmBtSGc2XKr05
iyZl6vRIs1qIKjvvlc9AxFhGhj0CrwKHeYv7mxZNwICxuFbFNVIuo3cOSbuMKTurYxccNJ7R7uEp
/P0zpGXhmYkPNXj6yyqaOlVFvswKz3bTrUNGTJgF1wxPS3VqHjdICmXrlroWdG1ebUxtmE1n7LZI
Oq1Y83N+1Du6NksGmw/WB4acBHswa+IQ1WbTh6G5BTc3DzXJFVgKyNhrczdeAp/0zGRIHcxLFl4T
vCveEecKV42HFY2ZXwisKSoTB4zFt5JTHHwVuE5sq6sFYgUoCmmBrqthAsREU+4S9beIP0tOtMbC
I5RYnlg3eEKwMvGIj6RRYYzgy5E/DPNa8tJqY+wvTII+MeeEnJbhSXDGkJ/5+Jl84HkspnL2BlPM
ie6PcY2p5QUwmyIh8mA1nKMDThe8MBL+Pn9XwOPZPIgv49TThXImmwC7j2V0L7DmSzTY4HtbESan
d1iMPeqoJuSJ/1Up8qzCL6TM8TD7CV6oz6J68LaZ3BeD3Upui6iN481fFRDBMoi4FbrxnHxiy3sI
unq3YEpwi4R7VC+najca3dTfwNvb0Q1FJUb0GUjxu8ZbWgpxH7FsFL8Nx6r8ybm1UJ5d8dRJhI/L
4l8krWoOnCdkKuIxMsZCiD8PK77YafsufDDnVCJI4zo11wB+umaqRJg4W3O9mUrTqGHqExe6Nb/9
rwNz+pb0h+m5K0HbmOrZkEDkfQU1mRVaOJ7JP6I8Q3cHKIrKxJFS/mHaxPwoJQip0K0w5XUkvMjv
2LTxLm0T5W2NY8PfNdqSKCKk3m4Rted50Z6Z9kClHvfNPwtrHZSiHN/udx18ycGX1eETmpOLRB35
00SE5ixgHfFg1E4HJr1dVTfzTZFleOSHX6PyNJSnRRfzvMHK5X3Jj1DYpcIOgGklTQBTsdoxPgBg
OvIAbjTF7dMpPNkna9Nb1R0LuzPu9OxkqLwA18rwoQg3phwmjopz3lzGfK51O1nfKfEesb2Sl9Cm
CPMEvBZjBgv7KuDl9xHgi/OOAjTzWcie5JM4DynV0SVebdVb0YSG+j/SuPkmjQNNKoWdUuyhR2K8
UtxCgaDtZhKZi3WUkHh0GqrUqr2lz+QXJpSpm1XgN8hrcnHBNs5pd9mDR7W22SnB7ZUcImNeU2JR
LKjuokPL3xAE9a7BC8fINgymPzxwfj0Le7pk/io7NGxDvDfa3Urs5vwfsfyUYgI/1x5hhYu2tiw7
xLqVYda1Cc5G4DEihzlaiWlsArC4XO0EslS0nYhr2mN4nD8FizK6dbsvZ6XkxByHXquQpB+jZsfS
HK/HT+fmrvci4TMbObgMpzC4JMuM7wPoz5FaueJrlL4zEc/I2hTX1BVV1kSMKfUl5swAPXSbJHTB
bBSfsImbUKORrNvUkRZi6hiak+nsU1wl5rodA+/UXXOcLzs53AnJtgk25q14RpQb4gyQnDR1vtWb
V3GEmOmhE6PHAzBSbHjLEsg1QiEx7qVVpa/02NZUB+Dy+GYu9zS+x5vCoG0dPvRG4BTALlx3R921
yCEoFyA74MwT3fWosVDWGoB3sIq/BVWlWoG8PfOjTfOus1DQiDOHEJMf7jWbcT3lWx7QYZpMkbs4
SGSuiDb+LJGT+wNzXYoYE/QXKiuhq7FfgjO/97tDlJ0s6xQHl1ijGuBD57kTwc5oHMcOAsfz75TX
jzuqByE8pCQuKcQ7e+mZfhuZt1BNie6MnsiAvJZyp7KpRZkBxo7vZWc1R0p2GaYT2UdHH4R1D5Pn
17CZPac4Oc07wUXaRY0EJH37HOtjBZy+BNGnE87oJwnB77lQG36anL+ohbcKLWxF3osA3UyM7OR1
GxE9igt6TCzMQmba8px6ygGqcViDJVg3pMJoYQpI8jDmniM4aEgAMdd10vLRg7TUoQcTSDO2Epq1
yeYVK41Kb/VAkSyXoggPnue04dEIDmG7e1kkXuZ/LZctxlKUrGgVmbSc8Na8ZhzRli08cwb/Kol+
dIBpAuTTp2OQtN2y7gEmYO4uAB6cvTBoZy6htcyR04M8HI0dAz4W9/kwuQ1d8nbE/cPO7YyJS4sY
sBRgRl+mC8B2Hx37HJSXFb24SuZAne7V/6dOZ+D6UloAadAJ6VVOTmrH3h3T7BG5yOgZgDv6kdLH
FFIQ2oxyaPEHUV3eOlNBSrFC2Ug2FLvyYzCe8vgG8LIixodrsPAt5n5IU7HjBzZOBpXE+q0apqSj
Wp5YKSf5DM50M40bU29Xc7dhbuFTxH/iz5ZNvecj8FpbXpvrqLwD4peJ6Agz37oFCKT9ljYMVLeS
8xQBxJdtMo0pgNTMNWsT5Pi+j/x5FcsAiws0BJm0BxaMf8mGG6DIfZuPvIjcrgSRLTNMcpJhzhSV
i22Um4lEAG6SD8cSp0Yh+gxrfJfm5UXL3oMYJiQ4nXp2JpIZb8GdgD/lZyCvO7FZUGX4QIDScSEn
g8Ney/pZgdZCg4n3iWao5TbkDarPzdbJJ02VkyVb08xNoIJ0/IGxP9ckDkHykpXBqwLEIte3P2g6
EvuujJv1KAbAohDhtwVqJx0PiDP4XXjjG8pBzJeV9tn7U5sBlQg8LPHrI5GYkjrooFX8oNkRcees
cihHBn3KOrj1DcoqyAu00BJ6hIyHn0uJ18BFsUgkEmJrPoGMhEg61VzQBQESBGZ3XU2M8G7JpB0H
AlgAdImixiu4UHX4H5ORhD1EyXEvP0bC0Ujtl7Fo5FOgz7LbcxxIlsBrwLGBiwexYyES0h2drUa6
/sytJNNKYaeYFRGQWtyklHxUYMUdyId8WaBU3E55P5E2X+z0EwK1i9ccJgQAFHwYeEXgT25rzxHK
DT/QqnpSNgofkPeHOwTrNnQn+IGTaE5A43i+VgNXDtyoJHtFIReOcVfCbuUEoLujjY+/GAtY7wJ4
wwXXuymCKgeCjICWU/F4sloNi9FahOC5pgIG4NvEY/P8qlpkZ2fc29xmCBjQKIYDdcvsBWiIjk5q
sKc9ISxOL8yr89ewLnqkLbQOaBZsAGD2MMGgb6gnU3CnU+JIxYOhriw7WBDSzURsA/eICjmVvfNB
PyIgl/C/aQBhfScpiPFqTcFf+3KiGP7CqjCX6ImsuIlCW7AtW3ZZLjtlGb87b/yQgmnIc4dUWYrF
mSry0E4/h/9G6xQW55w6UfH8Es/Wi3PePBjRKrctUU/a705UlCfKNS6vPFzx3GdFMU8x54pubRIV
ERxRcDyUd3qj+MXixRpunAraAgCUzLACdBKBj2MA/ErCO7bkBeXBDVjRjaacz6Mx4ybmjWEYU+Sc
n4taDtTmElsF8rNrVfM6nMoGWFiJJwNZh9ANlZGNF5hBcZZHbMGPan3oeUGiYqA9dzPP/Ie42+AH
8ZwQixR/a7hDkG5pUnqXTbRkLpEm1qo+5X7B9KLdSScqJEBFqvo3ZEkp2yT6pkCEg/k8Y1hfDM7K
n/qlkk372tQAqn0beRafFA+SCvOa6aKy7jznR+2g4q6GFjjrTqRF8EvTfjPivxL5XvslHU10y/LI
ePJ1TsdZ7H/EHfGCYyLvh89XZVvRMi+XrYJXb6M5sYTGcS7r2ZLNi66Qv3P7Zt3tU3MhaVTMnWP1
5FdH3z9Mg759Ge0CqnWTlTmu1N55aUwisO7uxR4zuR0qS7TGjVK6gemabEKUTeZvudh1sW07J6T3
YS6p67xb/11egakeHXcMPbANLAZOy2wJwkPV7AvJ1owPrqPAOvn22iH3zkZwWDuo8XSOyNY51LcG
0Tc053aNuM9d/gJizORjjdNgOOpbmkHRqmDZlsISWBDWMljFUBKGRYUdB5MOWVImXMWVx7MVzjgX
RiRu7ej9KuJiZOfSMESctcOpks4jPMb+Y8Stcx/ERy0+qvTRO2ryjQUiaqb9sGOp6ANO2zOwWkGE
l6ixeDfhKvBiptetcAM4VGvwb1g1ptKV7l380rBQeNzYoDYU1gLeOVPnQxQuU4RnR8CfB2oY7ya/
Y6qPV3GvkOENJl+HNU+FmYYFDdGe9BRmICL8AcRDO4Zz/cRSjg+DGbZAfWWSPmr1bhizqj1K4UFm
o2Rs8QxMaF7N7bh5eRso1MOExjbNSbFd6Slmi5L2bpwv2Xh1acrTsODfGgRrjGreRbUtQY2oJt0f
7wq9NXQzI5IAzBCXYKrN2G5KEudu8ELDb4Mp8W8Yz/H/mDrTJkWhLYv+IiOYh6+AAyqKs+kXIsvK
AgGRSaZf3wvz9YsXUdHxurteVoqXe889Z++1S41Cky7LnyKeZrXP22i2NQ1CiakFJmaCg/PD29xT
CrVIgxYAe0g1FDdwntpuwyycwq6nM+4Wra21S07/Uhp3SAQG7ILoKRjk6LNRnmh4PJDK4VoYYGzi
ZtgciFUf3+4HkTFBWjk+sgFwEFyZXvjpYlK4vYwfJs9rQHEldlGw9y66vbiH8RNbhMQSPQMOG8ke
kcMUTd3+/R4pFfzl9g2ooiXPbEZqhkBWCRXcCTEDq4/Dj4OIyy1ihgLn+D+SgCKYgz5iUTR8ZKRX
TTyKF8AxkJQhwonjZo0on/kvJUTh5NRxNGqZXIPXeF0BJCA4ZMUTQQyReR2S23akJHlKf1H/pem/
hqIcY18y6xvSXZZ64ygEzsA+99/h/sKvCJwDlUQh/eWTMftVDgC+USIMpEZThcGQ2EJ/riBnTYWX
xycjwxoKx4AyEQgVQKduBBLPqEBVD6mVOSZn6TUxtgTo7EkIqYUdYIzJCQQUHJMWJUY9f39Yv8gE
+EiNfSlRPSJRFc+len2QGepoB57DqHkApEfOdiWeUefot4rRQ4fHefBQiTG5hzUMwQ9T34LqEPBS
Vv6RDqRGqPTkRn7J0DhgoiBKSyLxdJkfEpkw0pOoJcD5ouNqyZv/BU5AZmBGyhPLGbChZOF/ttZb
ofnPJMSryzXfLeNyFSQe+SqhS5ofpZ2c/iAeeuku+b7ROe5HFnOOIDc5MOomYcL1J8pKENc+BJZ0
xb4O/QEwSI+PBGQsuxNfvCL+gCdhqROTTon31scFpyf/AIal/MpkGBmE6YIUosUH8UMcQ6NN3FHS
KO0Y2AQFOCuePmdqrhi4V+03IzBGcaQs08hlFk/gp4bdh+busYwriysy1c14qsz4fseN0dgCFyE2
A1QbvBLEv2O+B5dqA1kbOUArVM2EJSGeIOZF5gUCYviultH5eaVkHz//Z1WrAveZBXHWBKpxsyDD
hHHzUqL9giEpXpAszXePng95BcJmZbKrXsf3rIsXc34OOjK82byNoUE0sjcxfYgviRmOwlwVRpY0
sdHstiIpHUS86ifEvmh6RCzN5P6I8/pfi1IlWQTlIqwY2uskorC4GNcTt0f2kbGohXFGr1WLPF3U
6SIw5+9m3jbzdzTHUj975nQk6C2vB3LwOqs8d2QMDpuuHhUycTZNv5tFs8hUj50SkhiVT4NrtwDH
ytQERkiNWhn59SLsfYA2PGsuCjzUFic6OiWUQ9jmHWowwHwd5CHm9bxIwhacS45hB/tLt+UpVrhJ
T7zusPp4aEhRlG2bfcHDlqs/D+1OfDt6IihfyJvJTIWsX1RTAqhIPQKt9X59tR/5BF99PaU39kC2
TgPWSY0D+D42NdjcpNbR8kisC2EBJAQhjRJpi2DLHohxd1FgmMkSmDZKF6OGGMIodknrUJrBwZjx
thDU8iH+8EKjy+J1bp5cR8fXGVHWuogt1M3cIFFusUMguyZAXX2uFCgpUHl4a/hgfKG/NT3i45CO
3/ipuyUZJ50yEydrxoxj4AntxgdCEMEzxV0jzgMAA0Rt1OscwjfKJZE008LhpUMPD1Fcg6eBEQ0Q
K3qneEwzwXBBW6+c0uxC7EDmwQsFyOA+DLRbyxSZDnhwFV4QsayRw6OhydkOvhnAi7UAGIV4yN+n
NLi012exEz+AJXiBKuWmPV4wsEqNTH+WLZIZoEpsm8gqQCKiz6MDwvuNuE39xE7xeYgi63NPhohE
+BTJS+MvlSx9/cR9e5LOadixmaHXf/OXUMGM8cEj2skKmy9JvnQMMlv72RzH+bLPnVaOPbn31uP1
/k6zZuwvIJVEe8qNk/XFBbEAgkEgEC1b4hV9nmPmc3CNZ8qdf7soF+uRHMjSANrH6QRrKg38QTzS
rUUz/9ueJZH+EUMWd7KnQ24ty4/+47FrTolEP9yGlkxgBJeltQwjImR4uoRJhzce9cvSsjrjYL7O
RP8oo+SIbV2t9qjAJt5b/2NfJEAr+RlJFKT5l/vMvwb9mrz5O/jtZmp5VpWjptPd3DHxwRFGkUZT
mVSQHVc7MEqV/DcMPLjC/X1YstEM8wbvfHt5X9+Fw8U/IlbDIFeFun0MrqSXkMcXnXU+IwP5zmuF
SsoKpI0/gSmIkoJpEN0W1SZEi3YGgMzfJ8crojImm5NDANmdFRJ+8i2f6r7nk5jgbOaotdALRt/q
cKNjzTELddIybW4fb20doiPxRX0j3igcQP0TjgWzi6A+FH0PV4aySVOetUOwEfdqLK8P3FdWo8X2
mNphKXhy95xXSj3Hk53vJMyi/UYFgNLfnmMKCNlcq3dHYw8u7RIHxIqITX4L0UZaNugrlTjheqHM
aCk3TzoMbmsumr1+m5yqbJu+fM0iIC0TdzKHj4sokRCM+Nab31E2T88v7Hy41MWdSevf3Ma5n+c+
7W8m95kvfX4Zvk5jm9LU7g4IKCeNw50eL8tvJx5s6HO0U60V+cF0f9ymyWclRyRZwOlcsfUQsIf/
glo8+8cvUfZ0qRaCCWxoE5kb0okYT2Rs3Nsi3LOYYg6ONFleiFeu9gJ2QLJx3Wln98zV89yyfimj
cvWwq8Hnle0jrp2kClhN6E3ZLQNfpV9wzawLJgpixlAfdoL3RTTihNsQgdD752MfavsObN5Ge+xL
edc7SJsIK+3p7tZuLTKCX0zShRDM5e+IolIYJWZjyhGjZ0zfeKa489oMSOXCMstTUF1qwo6CL7W6
5fm3+foWX98YDYL0KhUXlB7/ZYhjBIsaF7cVwzHUTspcPvaSq9IpZFr9CdNJ/tWz/nHBmBppfzJl
/7Qc4Pdd7vVUO9Oym2rxLCtmJRB5Zk17WT005UnOkX9bBTp+9aI8r+nISDTNM0qVl3TqzVlbr+hP
UbrG8AaYBVBuAGvgD8BHeLjJQkI6CyQgGRGQ5ocC2TwdMmO4KCyads0VeRCWVK0mBJNwz4bPnIUj
inwp2i/1dPI6Q6wadmyMANnIjOMrJJSyBRIGv9aTXxv0n/1rKy8L0Aus5hextMtMsx4m1ZUrgIXl
D2e2sWAdy+lCRIgH2Okg1Tu93UqCk03jdh33Ht622WlS+o8nA1wSuLPkEDcnUJai+CWF3/E3AyuU
hZyOguEORGY46XBrhltyrPKvOryGsPeuMnqabjXhFQpXDDvMpaGcUQ4Bw0eiyLnCNsjgJ9og76Tc
ChB5HhFHmsS3ePSCKbghwbXUVVd3Io+RXnToTNPWX1M6fGNa4Iy2XMRdk+4jiqDHNqs39FEVF6Ue
FehTW7cMx4tZvqC2eBF+pYxadawU753+9KkFqTYpJLmtiBuDYnSsEyn9Ad2GylTc0Ovjn+Uw4dyh
5CJwAQ2LMKPHrDEW3hdwQri8cI/Y9CI6+lE4TxsneMzLGBfF2BNEZY4yW5AdiKd5fHigWkjHCwVU
Pfitnbpa01702YcIeH3DqTAtjVAMWBrMP7SVATJbW8Hz3KSTKcE5FfJAPGj48yXEjcvivSQ4R7bT
YpOEG/TEjH2i0uaPaODEWLegkLOlXVqThuzqtY3q2Wm3rc5IF9PrQVFOSjFNO7cqlpN+iYysSVYo
srJklJE9ImviyO00HUgMWdFJxTn39OrWy1sP8+lD8/QG0ITXsmrBvJFhPp8E+wrf5R9YW0+upTyr
z0i8iMaJ+vAeJ+pQkhDvMZ6XaY0zwrYqpB2jkQiAZsJsnYsv2gpJgIvIMMBF/4e0I8Nf5cpPnHdW
jN1K3oPPUF9H5XWGigG7AzwGwG48PnAHSFvyAJFCk3pUm/L+t1UHLhwe+p4EiVQ8spsgBI1AIWcU
kMVHhd/0uceaWMdTIdqmoMBNQmtwsIMrsKcM8V5rlaYS7dR8DFNmNeGcoD7nDkrCsqZvMxWVxTod
4B1tCIpBCRz/o8fK6YaCg0k3TtfQmXxTSqAHhqVHVcwwgWAUMz682gMVQm+yT184Lyjv8OV85OXc
QXgpVBi2hReL3ssdFfD0DavNQ3HopGfq8v31Sv1nen5OECFeMQyEBwZovxk6/WRv6jsZ8N7bTxi4
0B6y68AeA9EzDX/vkv+ESO4F83Yvbh7C6o5VY67TjocK2tvWvTQZ3JCdhBjTuuNopPtJyYPmgopk
yY2Xyyk3XorVjmKVTDWGPRCrkAiwh3Gg0ThiOhLmN11Z9jTfPwmC5o3rJIk7QBkjbfVl1eJuciPB
c/QEpjYuuf5OuuaUdGdqVqKPGOYjJrJ96MEyI1N5CiayuCLGx2SJtYOyDIseFEd2SawJF0wKiuXz
dv4mF9KfRfRPMUZb0OpfQOWI47I7gg5ZKsgC42MoH2J9l2D+cGkr4k1hK6GvRRjkJ/qQH8CnpE3Y
VwWFA0M6EuA1lBafcWlr7ktUNtV3yGavrky6YyQUKJ/ngf90SmGV1nt2OEhzc/ZqijqFA/i1Cd9z
OvW7+E+HU+6DS+YSSEuZW+mOhr74Ohvl9YIsPQkYWG0Gc5NZmcWkPiK5yiLyoVD38wuXP/ruHCs4
A6jouZZqFmpi5smOKX4F4fdQ7xUm8KBMAi/PN7bcOujmNb21kcybk4tAk1q/N2gpu+/+eaMfKM2b
17yPiEefDSEetFkFMo1WtyVE6zSA3u8Op17bcmuUwjUKY70lt9hLb03rvZmMoiHBjo4vHakODUKk
xU6T7aN2Z9S+JG8Lkj0YReEVZauchaP5b44EBaVrtIbXBgzp0Y5QnULcXa9m70vVHjZCxT1EHDkR
ASKwYBkLvlnsdIvMwJlnHgDSIGEaSjc3XA+OZ+wCYwkhSphbwDZDaL+MZc3E+TsxueMvYvAhYKDZ
louZEMxaWP8OktpnuxGbbaP7Ub8zhP0QHtrq8JgpybGdrCCJ4pUtZ5TzaKsAd8RLrvPIHszc9mv4
VDtKspiFnHI1cS+qxyqoielDVoK4ROWb3jbxVlE2eLikeKPTRW/AAEHqYwA8sriZUTybHdNNmnf0
XaGJggsfSO/Lxy7b5IdmIyRRKgpuvjQIeIPw7o2uYYsGD90Oe+w9cEZCl5+wv/HC8KTQosVriwws
BmTvmfUEbWQcEulH/1xzpWxrkMc8+EKx04pd8tjLMGKknTlH5svRreOWDk6yclyqtLjrnSpu6d+N
XfEZucbNY/FWie5zJZUL0RLF8eeIMKWVKq3CELTWOn87OJNsfbhp6Y2oq364JMG8g1H6ReuHe/2+
K8jGHZ289Xj5MtQ1jmWIUtwxQI7AKu5BATtsk7z3vIP00DguG1uE50ljjIshfmrArdlDsamb+ztX
Xk5uWB3BfwQKeLf5iJK51anJQd1PfFEipdnvy13ryCjbKhT6VC7UY4tnPbqOdLgrKSoMC1UDtiaF
KothkOFyZeN2y2WN4ZiGdJSwQNJ+LSDrNIQoh+h5cSniD62krLcY/+FeZ8mcGQNnUAfIJ/x41sUb
XT2aWmDaK4p4+m9Iqkh2o6M+OQNMBzPPh2WWV05xWJICS7NOgCsn44U6vq/M614v4p6WjKsH/ajT
F/0Si3mpkuWy7rp1HSCNIJLAVeBCttQk0+Zp6ZKboXKlQ0aE7ez53IeKzw9HThJgBJvzvzqYqDE/
arLPrIbNnQYKGyqdCJp72DRjBAMMcj71Cy0YAO5s/Xja6Z4FBn07+3ekjD4Iv8M45uNeQlcDjJZ4
5MHAQSfACV2tUyMHddDLDHNQ9vRGeYdourUt7bvppLs9XsihpihpEhfPZzkmzNGIYZKIy0rCpKLd
W+0eF3+bamZG9mAg83CCbZLeBlRi8peWf5FRAAjptZLhVnarWF5ScfbvUV6DN8LSua8e38/9k89f
bTCGGwGPhe/LTh8XjmK8SqwjI/e25Xv1llcDtoon8ZKexn7WbFBoh27FxCx0n5/Zio6FdwKkgPZV
pLjNQitOtXwa/vC2B8qmfG+yNzUbsQt0LbFccqb4b3HWEPEO4ZUeV09kZbtG5BChFd7T07nP6TZI
R+ZUui3ojJjxvI+/FQ4qLvnc0HB58WLHv/4V68L0Vdm+AAXGl6K6luMlLBmX6hoKNF2sqS/ROmdo
4g2qJ+DWZubAVdgP621ab95vr8Q+2e1JmxdhAivlUmpW8zkH/+jnKpesVN/nfaT7zfet3lTv8p+U
x5BZLyW57o7+Tg428dN/pgbQc/uOsY4ZEKhtQNisV4RjqNsC/HT5mbaQbG4g7KKAQ9gV5ttQAD+/
meSb3LLV3voCkEPY0SEmI7fJ/16mERfII6NrTGJUwCJFMEzeX6S9kqy7afGmUXpJJU97WFWx/Zok
o+Btjf6e5KCpuXs7jVUvuCbR4zE5M2lEWI1Fsy2Ld5g0sf4aJMXJU3r1zBDohGPmoktrCvMLjhh5
T9NQIfrkc7fSPk7+9UXlTl3vzR03XiHa85nQNC5I3hjszqZhSrGI5RGDGw0562sYaJK7IaTKYyQf
M/nYyEdRPkaTg/k8YLSgLqeJGswFZxpvKnlNGOXoghMWUgXFfWFUC82cGyb//4Gt6QVwfD5os2BA
Uj0rtOnrPW24Bz2mXUpTcFqjzJ7YyE7k0QhEt7n1036X5fuynaKK+jS00k9Di0H3nWU3NhXpGgrz
nFELX1bzciiisq4bad60oDFX029gXkIHgqsnLawxkuKNJWBKFwGhHyLHCIdS4Ek43fhDMuSuDHeF
6DfCNrD05yHU95hrn7eHcFH7U/06pBWEzV0+HMPh/Jx1/Zg30Fes4AvWkLT1HgY7yBcq2PcFmWvC
Re1/ZK6vCxYNcDODaqfdSJzheiHSLPgKHrv6tZN6Dy1ryYBO2DkrBOkEEIumhxxU3VZTcgdW5fVt
gI27ABCuxF3sXqVd/SNCRkBdi7gggqXkvvP/AAow8jMzbndCQtKy/0KfI/Nej+YFRPnAYfRoo2WO
yL/7/CtgiGR4lJueSh8TgwJHH91Z6S8C7gcRvqTiOHq3IecGnKojIN3Gx3nupL/gH3XEG2gKG0y1
lgN9ExZZd+dG4wA9HBaHAI8x8AXZnfxFAv7HRGkzlq6b2OOyPY+eo19T7LxHu6m0ban77XM3IcFr
Th+i42TmKJaQpa8iaQU2QEV68NVWq+rjIBGwmr+Wlexid5IIP/7CZtDiBuA1accYqPyOhhqA7Cpj
/Fu4DUOy3n+g/aP/Qv7cSOJD3C+Llgp+fqaOSB9lsLpt8MN/D9gkZL8ALLR4JkSgU/YBnGgJXR1R
CiNNradhHFk8I1TpGovwIwauegsUbTSe4yMPjpgvmWtGbgc/I3yrhx60AEEVg7jncQskSXn9Llpz
OwQFjbYewTl4Y+Ca73gBfpQAl3KkPwbVXtw+/8HCIaZMQJ3wQbqasgN2GJYgvGC1WT3Tf7CldWMb
3MikipR9+sDiwRxyTQJZwYIX6LI6pMnzhfFjuXmS9wX5lKCqkDabfI+RR9KR3KLbJ0UstyGe8oXX
otNBasR9XY5SZzT3uCFAdCfs5dzzsBuP29aamLGBApZosATsB2XvMieTC9fs5AZaDglysSpjp3ud
MhTqMeLJbcSobBTffaFQ59fnYWPdeAMDo7B4nbXMh3kIaQwLVvpDuNPrOVcBDRJQwMPlQ3SzjhRz
sCs6DfP4IprW4yzhjs53MrQ3+n/MInma3LfQlKvLyRFtOSRmNPJj8f4Hws/T9CfCDwEU4O8AO4Vn
lUnv4GpewLUWln84DaHfYza4/9Iuuah7xl5tCHbwsXzjpehGbAj+CrBJMr48c0x/ePzTPO1Egy6H
lsN1eMTy25gq3kv5wIELAXcKZhmSG3YLHkvwjcGln0NyGl6ep01hS1XEUCYWKGj8J/3uCk3K6XWb
lTkuEPR+eI1mMey/BeBdPiLcU+xXU6Sw3YZODddMbjy629qKh9L3g0aFZQukDbMJWW8fZvFUwT+e
v46j3Qm+nyyuEZDjb4GNJiizq8G/AQoSnKs36CcAdGA4WRp8ij7bsNxZEPwfQYGrVoaa9s2djsOJ
etWhMgiB5zENPK3gL/O7sYRy5lYYmSDr7CIXGup4xSlsIj9K4LeFMxKXrfOEjQibDeo4m1WSFIfk
ktDpje3kBVMVhSKa2wXs04EJ4uenJnCTK/i13vAXdw/o7ufDxYui/uar3GoRtVhh5U49gsXHz847
FeQHU/aHv7rKONzppS0IKoWfqc97xueQD+EQtU5PgQ6EGvwXpGR+IyE+AECH7kVKWM6AzPQ0b/BF
ng886C8cK7y2PfHeGxxIberQe8FoNDwJHfAJX+uqJS0gmZHXZIf3Eoh2IXzhkAFmNpRbXFKsf5LG
QJuKREyscSvTHvjwtnnkpLCl4fTxj++NlfTI74ij7oCsCyJAMFHxD8At2fFGah4vMfg+bGtRsDcq
n/spxwrb+8Twnu9zqMLTVoACgm00PGDNSuUnpq81hBBz1grzK0GPklsB4aRXnV3hLYV8gMLq/N+l
HRAfwugcqwflL7P/+pttSpYdbsAGIkRuBq87Lh2cjHj7cnSzWO44AfNpwWg8HMHXQODpmJlU9/Ar
kAhxi80tnIZqtEqLa4pWVHRgj0uZDxiQjzQS1Sa42sZXHwKi9D45XXuB6IsNFRYgMe8CozSoRWxV
QDzpZZIxJRFNMIeYycYN5hPC/hGjC3Y8zHET+qN0BGa/7TyYgZwSCdNpcnoLl3RVuNv0ef6Zi8zY
luS+XcdouAK88bgrkLhYkZ/ORBGK3hQzlIZTJLD5WodmVUwJUotmbAC8skAVGyQD8SGC88urDcFT
1ecKvPQQMQKiCx8qs3z8XTbw0ziEld5r4+Xv35JxK/WcXSgqd0lzKqUz70qezoIfmklMLol0cUAq
slGCUkfjQ+ftuY1AayEuILvg3ITTCLkkhAKss2wDg3fN7hGlEAa1ctbB2IE0hpkEjLfJmtkC6MV9
WMe32DgJwSWUdskZAivKgiZYYMhCnAaKvVlRBeCue7AvUq1yMoAnyDYCoyhgjuQoPKcBwMfCFvlA
yUGFgwZgnnbHZAmmtulW4Fn7FzP0lfJadY4iuNHfdzYNEMrjJ9/gU9KMC6xJzKpPoFjf6rH/2JqE
TywDByEfmleB4CqOLaQQ9A40PD8wczliOX3xwVxNeU+ejsOByOv+8hiTsPtBaP89nweQx2z1pbWi
/wqwV9gzaMZJIMzwEBWAowssdB8AeroGIM4hkiPGgfYQ2bLFi8Omje5y5Rj5HKaeSWBaNGOP/o38
4TsX5pz0oM0BX7OhVJhfl0R4tBQD1VS1imkAgwSkm4P7p2I8sjTRLfDclWkprTk/8RWliWCBQ1bb
QwZHIF7T6rvDhMZrBmK1HxZv4EZzlSGJTRMKlxc+cLzWKXJCXPzoYmqb04DQ2t7m3GIfejPe5Qh9
TkevT7aC9RuTYUk83XPOAhPixeOsG9P0lqkHNeHd/RtHsB2Dty/HzIV9bHJEOYXbHIhY5DadW7PJ
Lt75gnrsTveCTiGSnd8hHsHiWkbgyo1xCKJZmZsBttbIeZsntT1BQk4vhXIeulOtHJV4zyBlEu6g
dxTFVgm52XoN+gqSgaliHLPzZIIshiUYNHQEZMpTfdkdeY3GoWwweZzj5DIQdH/7Hde06U2aaRb3
cQlaSrZCavLfBjSQBKYyPcGVjnRvhFEUk+abcOJpwwarzTAh74DvyKuxa34n8bdKp0fF+X80kr2I
C7XYa4mtrbiapOkYwwxQZGJMmaS8dXeKqON5TWzEyqtgVAIj8S9bpoiAOVcT3ujH2jT9ueCmpGY+
XL+agYHVucrktT9UG50CmMTw3isNZNy+Ee51ZWbhW0E3ypSmzkl7Q4g2UuGqO5fa1HQImrundO+a
VUSfgUYwRkwaeXPxhrx8LjzmSAd/ECq5EB7QWL8X94mN6wFeUQ6dCTkqmdtMKUiTgCt7xS+Aik6Q
fek40gnnbgsmzioaKPijnIVOMQaIh3x5vE6oxl+Q6wl01L6KzCYkhQEU9/w5swmSFmiVOXq/x4kw
KW0ZEi1TK1KmJ8CkLbDWbFdf7YvbkxM4JR7QCZ2bBVynpKGzu2DM1D42Kr2Ex6pjZEaCVMirKhyR
UNBMYOyEWFz79GzQItGz6UZNwq7mQSpYhVVkOBurAXg4RSnCeuH6y5qkJy+Vi27gor8QPtg6laKj
osHoPtlwQFfAsUFAen0OF7E8/zxOMqbpxkPaKGXroWSow4zKRelHa+PXzFA4k6lK1gYkN7KWO/oU
6/cDcfjyoU/RvxdPlNg+aYMR1RlY+AVdKK6jv3oYmqm/ehiB1WLRMw72qLPjavN+bh823X/UAUG5
FTiqr79ksDuqkzUNnnEGwJ3+/zVDrO8L/RU47Ak49VFRklrBjDXyJKKEJDOGPVTbzpzGKe8nIihA
FAANRoFjzyGnu8QR3DAwFPy7IZSLwwVAFZcIMkFA+zMcYs5Fimo5RRg49tA+AxJG8dlKZUKgrrg4
97PAoSHzehFIsXohuY6d/uGb0bZ9gB7fTGKvyk4R/+Fn/JeJD2FqONbYjZUvGEbyeAAb/QIi+e2Q
48kKPTToTKMK7k7CVqztiC7F2zQOKVHOyMISiXS3p5mMvr1eEgDVlQB+ly27aLkuOXdcRFONbSE8
bJ6IH8bnMqcDQq9HnCPCJ33zgjaUYEp/rirkGON6Peyjcs6QMt5m8bZVIMxuKm6lpFMB2iMXktii
BRMh3ioGpr9MFX4wEibUlegV6/llfBcZv5bcVCDUL1iPqOFIMqYFrk3nd5YPLhZ1ygcTe+w94whW
W3AHHdWaIew3JoHPlWpcEAqR3AUVqjM2yii1LMR/PZNzoj/zUfPFKC6b4L+arGEzrnHquRd/mF8U
h3WpNOP4l24tHUpG9Z8c1xwzhftA4PhpvyKEQYNJm90oCD6j7Y6pFOvmi713N/C2QU4gQACCFNRL
cT5XLGZ940S5A8g76kuI7nqTW30icBJeFYpTixBeX48PCmIzdKmUQ3sZTTw1gH6SxPNE58mtKsdC
AlDjTPZ/Bag9V2wiDvWTIfKZRhePbrORIXLi4WClQVUCneQzDyjQhvB7qBgrGHjFS17+UVvYTNYg
i1QeDyrRj0Pkt3XFFJ/QWHM3H+asEWGXcUygYKEanhYO3WDmDI0dg+odBalELYK2/7DF6O9Z9J4p
pZCSIESkL+j5Ocj2qYUqSjqo3AgCH33R8sLPc9k85Y3ydpEbvybzlLoxsRgkssvPR7XWJPkXD146
JmdFp3eJ0PZxopOJoKYQEZ7W0paFT68qwzD84bW2JLBQr34YpvoNKMyU9uWn2y49URcSGTTFWERD
nfZeJf3FtwXpK5+yABV5L0UnZHyox1Jsuw/LQCVrzMkKXpAC1wjzx5r9hxDcUrn24lq/8SsQKjpH
GvdRairRib0S2SXDlAjZq3QGv4WoR4L5ZZOdBdyG4mwcFLMH8w/SSUe0KfPkUYLy5/o7tBuWzKvW
U81hx8BfhmQUzTL/AsLaKFvRSGc3pkKAn2VQj3PBLjwEHqjm0AboYEmlJdSoF1yvTRVscchY/FLI
qkETMYfzVPlmSBsx9tIV/VyauE1G33XK7scHQyg1YdlQkyPCaMdpUVSvOeaNcSnwtYfreima/kPZ
08xnWMHASa3G6NWEY3vdLLPBY7rd3mv1itOoBRxgfhvqvcICQNNSX0TC4lciSjMTjBPNzHhvXBsO
4vCPwqgxuqp2FOK08aonNRyYZE/VNpK2FQkN6MCc7Pv0SFizWpySLa05Yr16BP3hslK4RS9pzcmN
G3u2tHiIsO33wsKwSFGFbVJ67xK4LISXEQKm6yshXCXNUpsJ9SIt7Qkog8eC3Vz12N94m5W9/jqr
COnIi4kv67G/GZABTHC5jo8KOIIL5Cqm3AbGJLhNygfEBIHLegHPrWZiLyx6Y6EKi+9sxGFFwn/0
MJIx/jVc1yKjJlbPPZh8q8JNN65lOGPGxOyHMxbg7O8Za6oomGz0xAH5hKOAS8JqbbFOlMcJ1zTZ
SpuAgZ25fQh+N/HfTEEnfhTuRAyYu6fow+zqxp5rK1kvVwu+UxiyR+36hRviL0NeKHvVmlObak1N
Fma9jt5rKVnX+gpFW07GLE7k51JwlHD1apbqi1hefpQfllv9YUsDybOrSUHojhf8MYpllvJU15N8
HZlrscW0OE5/Ucj9/CK3JsmKnAqOCd0Tmk2UbiLK8m0nzZZmcK5VSLPxXv2n1n/qagaZ7kVnJ10W
pluZBOJsy8kmFDeN5BFE87QL8IMe3waPoeDKRdcFHZTc3Tpwbpva3ETDNgy2wTbLGIQxsL2F/qM/
9OGcoQPi3UYilPYrSW+l/CXkX6/3NXpeiuMmiq5P9Sylp6zdJ8JsWRaraGSq2L2wCStPHkjqsfGe
P1WEwD+k8tInkakFl0ipNFhk76U5h+QHs5DpYZcuED1n2RQj5j/TTqlx3u7jB/tJjA7pcS//NPVG
B2Y6Cgc43DExExq6Qc9I4NQiBFFOSztnDr5u2aWt/SvYdxrwdDjho1q+7Mlo2RlHXI1V5OfCDo9F
9zpL5RUdVtp8l4atgNGr1+DMGJIwR+D7leR1+oaSMGXFtk7VX7L0YvSXKjiF6UmeHORmL0e70O6a
dV3QiEQkvhy8QZ53N+2Qvfx+8LHktwhlzC0HnaV7yA3QtkSG3d9Ndnt9NPqBn0PARvYSrihOQHI2
aFP3jvHc17X/rrZJtsbE3oI3XJHKqDg1KLHYxphZ9i7+jodt6rDGlsnoL6E3fDRzSHHCnME8JQi5
k9sn8TKnJD9zsX5p1763rsbrb/L6yXi0P8/Xv3DvoXkfFhr4bH1hxO6Evccg/MfNjIUXu0S0aEzW
V2YLKHelxutIXkfYIOV1zX/w+XuvBOnAojYWAmMXAaH+okXGLiwe1XmWHcunbVo3o7e0pbqVxCXB
FiR7EFgg3wnAJQDklf/tpS8DNIXFdDncq+wnNBDUfdkdsuJoSEeGL+13PPk2htukv2BlMK5JdE2q
s1gdxXVhEaWifaJUAnGhTDscxjGatlmOVcDh9vtGY0fQC5GUFCjht769Kt2NPnLS34rmO4eFsk2D
bRlQ1m+ziWcOG8GGupLNa+cKo+NpXftlRpwDBTYgTsyG4p3cH4Um/IbsMDzmwpLOT45g2bxU0xzr
HTyfSkXsC9f1m4YwvUqNjD8qsPEuScdwP7SH7nGCEoM9fof6QkNXPrg1xDtS55GjIf5OlybCQATv
gpuZ5Ca7EhQPLFXUdwt1JsnLuFkqovtO+amYVeZqNdrdzISROOEeh+wJqPScTI8PDbHEVm38PvFJ
K2i/kvbLaL56Rj7oPs6icQycY9svHx3WiVtS3bpFTo9mrWdevW2eRyE9q8lWXhW2OWt4tAQtO6Q1
RS5JJOpoH6M/zpzamAfgzwgZWkqkOd1jwy2BZ1B9SUunmirJQcyPEKPGCB4VFU63qrRVq3MzsGR9
8bK0HQKUngcR2WQita8f4/VTFH+r70j720NO9WoE2ufJHesF2ZWEvLi5m7zXrzdTWVbQqsoZsC91
xJmiq9jpsOoakurGbJ1H70qP5WDQ+1slUx35+vm1e/OhqousATJDgQsC7Kuobrr51ZlfzZ+iPT7a
o9nveQnZPDrgUBsySVMvcDtgVXg6Px7AQLb+W6oLjxU7Uq7M7/VCjXemXZ162BcJRKuN+N68fmDW
LPKnVxjr2Jm8/VAD0+w3ylZ9bB8QBWLKOm8kOUOxNfyoPCjBfoT31mAVXUy50I1fnNyNS7cA3hK8
62I+AZzscAieuSKkKIFE+uPEj80kYC+WhYi+orOJF2AXAQsmXlG3YY4O84cd/YlLaMIzVGq4PH6l
MQ1BXgaatANFN1XZPHRRiE1OUXx5E4KVH4HCPrpLUi8jadn8a9hISMpxEYtxQ6N0TknmnKw5b2mU
ICmhkOW6ieeGgTYBvMLgN7x6lEqsBw49rOmjLAGnzUzdva8JSWT/ED+DPnlX177YPV2fiwvTWWyl
H5lgPip5KUIxXCGc52JmplOBilCZoQyjKGRjZSbNBD5tbyXAIpQ6yw73NTdTnFiceNiTKNzXkAno
wUPuFbDuHhj/U00ScVxKioU/O+NiiU5/rEGnF2nMFLbQxiM1USzMAzgQRO4I3EKzFU6OmpYM6fA7
6g2u9dp9/QwgTHiDzfUefSnITs5l9MLBm5uCV78ZsI0olS4HejeCVHTRbV1N3NRgEV+e0G601eaR
7KkYypAbh0cT1xXMeUjpFa6EN3kIy56c2IuSnhoOSBnZ1w6pvenU9uhKfxybKRSQ4l62yRTBuDBs
plgY2h4b3fkVnJ7PWdLMKypcFCMlczPdefLe8dlhh3J1+R8ZMiDNl0s65/o1fiPkNfyycJDOBltC
wi5ycin+j6nz6m0cW6PsLyLAHF4pKlAUlWVLfhFsVxWzmOOvn0W7584AjYvbXV3VtkWe84W91+YU
Ht/xuMDIYjqxU1My7v+2u2WmvCFfLM0v0fyK268++uStELCQzUTEJjzJTvKAap2uFkjzchKl7YY9
1BZ/DGSb3ZhfQ4iy9JqM0Kr7gIOSuE5jA1O5Kb/j4o8wfsBlUv9KC0F4fwUzTfEp+EAJcJMwmQl7
JPdXBNao6xELWrqDxYXPjWJHQP5j3pDRIO9AhlSgAw4dbPqogSHaoga25O1j+aIapNykcFjjROD5
/VXRUMe2FeR3vPkuagRKWRTF/DwG2EDy/Jv3O92OHb09/GJDouRo8WqriLQOVgRFBNEXASbz2Anj
vH1uvOLrGXkRHjQB67X7HXZvpnQBLF7QMCySdcFdqa65DfItYqSAIVW7iVFo9+uG93VhMPDDU/rc
wSlS1+2whkJwDXDu5+bSrddJug/SvRstxYJyaNdkvjbu0gyKC9qA3dPYMXIIH7j8FfBY5bua31C3
xgROA2Zv/ZjYmtHJs7MhH6Bxt0hsGfIQJbhd68S03yuWcEjkFt+MMmbZ1ayntZxJOdRIwwt2TrCG
N1QpioJEyRcv03sWYIJ1YwdoTPodxX96Zrz9vyBxEvUy0NU2Xo9gWiVG7MOyHpP1yLtHyekof46w
W5T3WLoxgWjdFgMx5nZM//Sf83QIyQk1E/nzWNKG7VlJfMScCoqefaKjhTPQc9D3dpse8ljsoddF
+UW5GJHngq7ambwpPZn96akdVWitgjdBpwRfp8z8dv3YAbL2Gm8GC7pP99pIX/H0rYlfnfgFY13u
+INjp6kvCQx5P+Qw7N1KnRVNTWODkc/WRXtUMTAHWws6hfpAS2wX8jzki25FfJ3IgHHr6Jgoe2sC
d3MSqwMO4rZ0jAUfcc1MbFYT95R+9VoHaHfjrENJEmMhQNinLSyylh5WMf94Ivkiv1Zqv0Zsn7eu
ls5+SFyytPn2Dv1b/Y1tsUSMl1xYX99273RP66XCEIC3AdPjc2vTx0G1Knz6ZLxvWNrANKOeH5DO
L2jcqIrzZK6KU9pB4Nyjl49eGXgD8CWGZv4IKWny+m7bAxO2Nil+Qji97svu0ktLLvg4U5bb8QJl
WdXPMaXzgi5lKvdt7espMhMvfnFium21fTHJOmHcdnglBcjldzZmqwZoH7mrK/svVoDyB9LOzIo+
a5xnU/+z7XGsYahhjgA8Y+6kha0Su2m5yMVjLR6z6kS/F0cLiSDNxbSIymsb3zgIivJNVt7oVKz+
Vic3QblWwkWNbGv7Wexf5V4AVqDucAYIBdyDbQy1xdrwCLKMxBqN0UZZYXhii+hzyuNusvA4Kdus
+w+XhS5S4s1fC8NmCt102SxuQX7K28uWdDi4Cd/ssQ7o4wPxyBeahwgYvydW/uZX1X7R8SzQlNrq
j6X2SJYDUw4GP8x2Gdoy4mBexNwxcDXruHNz+YIkTa8OdQbACLAIvCgPXRbTpfjN5MhyBucDA/xw
ScdLM17a7CIu7nLx9sT1hklM3vby1mDAKWxztEjfz+p7Ej4JDhuhLX8SY5fehulSq6dORkR8qGN/
fO7E0C0T1/dL4y7/q7OL3J7N9vyq0byCvTuowl6p/UNph0wxm5WMJhrU5EJ87r7Io0HayU+SIwYi
R7QlAXEy5gDEtjuURC3uq45YhsMAi+lQNF6qwo5bECkKCY+iEVpu4A8koIl+VOx9bvylvo64n7j5
hPcKpDnHc05eomf8xFLGgTe1WwnXh+QO2aoJ9trqg1YCd5Lsa+quNr2Mkd9r+0zdZKTx3LIYHRhs
7kWoW8ZRsq+1tcusnaX7ZrLXGjvOTvVwUsxTUKzCAnLOKTVPMtlj2nFiWnbTrGtW3gL+D5Cr1Ffx
6P4lYILJNVwFnMPmmwhBBeArcRNQolxoQwdT2RfEjiU+2CZ2J4Ls9j3W9S0TYDhNbCZQXGKCYS5H
uwcxnk2qsqxYVQgrZm7AJFIrQDZ8w9kdkZLQ+ljGAwg7wHmkPZJ/40l4/V69CJnH1JaBtZmfkMa7
fyWSKF+ou+dkBDyklJH/mxbqczXiR4R4TtQrNjz1Ufv+FssNWttfTfVSIDKcXTnRe9UGZ+Wvs5XW
kFjP2H2sqR2R3wuUHrlnnYr+Vr215KQUy8GwVUzL2jZY48fAJdGMc2DTUCzq7sI4r4x21HrZiPc5
3rxz8F6U6D2/97ALtCfrrFtqvzMyrrH7R0iSt0XxrQfO+xrfIgYvEffnz+aDRly3qTWo8grxP6Jc
XOwplNRpr22Xrw0nDKkbprxYzwystFlgY+Wf5coZs58inrBCqneh2jG+laPZgMm8+kVZP82oIAZd
4I9R05dXigGTh5Wp2FE0n/Z7cP3VPlecZ6eZ5IPwRDyq4jGFKiMd0xQ8yzmrT1N5TMpDLrHS9hkq
sI+U+fbmU0Mu8CcvWXuF7R8WUiVjdBQlP1Cq8o6UdGYJGTOKqEHp/9w+f2wOnH8ve7nWLX+25UvX
92TH6grWHtWRNBygIOQK3q11W1yzXaithDc+TqAEWnV+5VvtLOo7LDIMQBkJ8+j9nr+U3Kwe2PHA
ZegQ7VyZ3ObDO9pZom9k9U9Fuhz2XuaibsoEIXFLc9P+R6DnII2CPZcFB2lhcuNvIevp1ka2R52i
aiuAerF2reG/9H3RHZ7dMVwqwUVTL3pCOu61Tq4SNinl8hLOOjLt7prHdK4zvdk5kULvRcapRmaI
ZHlF1NoYHk6ecoQM/LZ4vlwNsdLLnYTN7DcC0UeC0VtN8lBsAzVaYx0ocsSu9FdQcrJFEmyp0PJu
OTTHv3/hD5nCWrRASC6/LSjA8ZoanEm4RDe8YrMJ9AaxOJwpeHTA20LqNtkVPnmV1rCCWEoaqwYH
F1Bd8bPk8o3QQYarOCZgb2EDHRuiK4ClVF2T4aEvJKDPHV0sVP7R0SqPTSl2GdZbSXRUQAEx64HT
xqfSMhhhse0cA3UvWI5UXgT9hCEgZHEaeQAkiAh64d2sFrawAKRnTY2dQJZHNvAf3+wZIvnerzXx
htloHqFhnwy17RoKEeCsqDvBSaG0wF7A0P01BxSlX3yzHYJ3y+PPseZJL7iWcMXuif1z8dFGe/7F
31YUK9TPbph9IluBhgGtgajSYa3FwzU+wElD5uNH1zgz6EZcMLRE2qAv7b99eIQKByCmQvzGIhU1
S+nyWrO6WWI9wv3HyoSNNo6x7HWIe6eHl4oWkmF/a5KgNa9eW4e5WiEcK/k0yNT0jiDOLjB6olJb
2ntNPonR+VO38TUQJW6bNqlQ2wr1u+FgIwHrw3cl0WQrFJFzPhE21tTh+OHIIaDhMH9H2K5ochEE
EgU9HXEr0UBiyEwvWJgNlEQzR1T9Lnc8Pfof/kRCcWCd4RQzuwU3NOZUFQ+ecVNwHnUeZ8yMCImg
dh5Rg79DHklt+vBK2soHm2x7cLn7rj7L/YXlWU76RbIhdg2NNLForJjnVIhq3i9PAFf/VOWfov4O
gq/ggdLBEg9FgPsSDiBhQ8/JWx87Y1U/WG5/H6mpWA0B62MJCEaD7wm7dO4HvW9p/qx/T/0uReuO
/l2N3lL0xP2ifM4zVa4MnDa/CXL4yLpqh3X9MpDDJ7vSHtsDm1WbOCCEkLPJ7H/7XDosttHvjeVR
7Uag+xh6+hhBWamw6bKIGKURnFcnlwfH9lStpud7od8b+RFUp+kfVlkAoMW+FvxR8AGYsXp6+q9i
zz/OGeFhnp+HtwznB8PbP7Ts8tTPSz2Z3eftyMqPVxuv0ByA0bKZq/hu3IWVbpQcvtY6p8l8rfpD
9GC8HeeXp3ws5X3maGgxhOsreJeGR1V+Ekiaj3+qWbESau8lqCX1vbPeov6tNK+KfBnmGa6TfMn7
zR+c1DXjncwVZZJc8cGT2oPqzn3+RVAl1Gv4oEiRmq0grUnsW6HhOeMdT+VHFn7G+8bm2qkLH8YG
wNtpi8GxLk+hfDJDnORr9WDP5jiuXuQnBkXGfBUAqZhtsIYj/VxKHV7z+R4g7rn+D8+CMgVbm1n6
3QtIBmSSQ14c2oIViCT5OusOCqJ09/lMP0A81idZOqoCEWT7SZ6vJ2beGGOT7+a5G/u9lh4Tqvbw
IqfX9nm1ypvI44vNH6S+Fxxe49rEpUrcWux1sYcZGMnLvBliVzYnq4wrhihAUQwwtoKjj9vB2NaJ
lyfei9/+QwltVFenf06W4nSP1HediHUEHeVF0k9QAhV60bmIOg+wBimhmkPodNO5fZ2D/mQ0R2Nv
aVtVIJRtppMRMI7UQN4cvxMyWenmwvgUkF4HjXIgfeGIKIGuAs7L7kjpYRgXRvB/GntFtw2UM4pR
lK44+znSefjRKxyf/aIad2K+C/GrQOs0V8zcY+/vuW8fAqTINyKztOE8yIfxD2txsJfzsC3aqYED
f6QnKno8iBY6J3va/r7UHSMyBvHCUjY29DCPd4Y2HUvteB7K8O9l+WNMPl6fVbdq+rcY9mh31eWL
mJ3rGX+3gpIFZep3a4ARBjIQWBJ2oriuJKdrTmJAQbtvDmN5jqYrQ9EhfhTCo1M/9eyrkr6CbRBc
jOmsv87i66wldFSzAUfkB+3K5QfETKyv6HewvqLfmZmjoz9QVYw21RmbbzC+bDxjE/EqluhtwlKt
It1s+6DSgHKAmAlEB0+Ojanc+EG8cnXSwTackCCyUNvNllYEVeVc0wHMZcfKY8/DSyMEZZEPLsZp
PBzY3UdoStbWDaPqLNIBL+zPF41KTCyrV6g8778bb9QHEFeQaa3oeWlyFfg3ZBGhIoaTbNP77JhI
PS9Svs+mPQO++yQ/oLFMH8P00SgPtXjUP3aZSLilAeGRcu0n2U5St2KFAGfdzskiIkSd9FDT93Zg
PmCZLNrKYSsMYApK2ouRRvlBdUFp+yM/GgjaXovHeXtFXNofCQxrts+zI1mxw6Kf1oF+UatbL7wN
r7sWPZje1/UHq0Ug/MrnefUM0Aq7nbRgOK0bgG93JVx3fXtm3CForNkITQR5N+uwdLJcoNtz7SAe
0ClnTgxy2OhH2Mzam9zPFBLq9Ch/VPKDJPcKW8GV5vTV32R6ZNmetNV+JwOQFoiQQ2XgF9K8J5ZC
P1F3T5Ysqz2J4m8NNpuB1FCnB/p1YhEjmTRRkuELyQGndWkcG+v0wlmEz1rdpAmY2U38fDB7b7tH
ET6eDgOSMt7PEpgBxyw5LDMCFKqNtmT0gx4BRBRaJOlk4HOEDEUb2L+br8fvWYm5cMKJA+RhvUzM
Wza8c4oCCikdiTQlws0gnOveS/e4Uv/vqjnHJ0Q7/Y8+AAtO8fkq/rYsm/WzQpMZf+qyjbPRktdT
vo7QXPIXlwMyeST0P90/qaFxuk7wpesU0xtSQ/FbqJvfrK8mcE3Mbb0779/x4pBrCRMOXww30Ep9
EvLtpfUtW+X5vRoecfmpS19N8p1N32H0R6wuPXkywT6WfVHdQbfxwtIbEQ/gg3+uX8U6M9ZDtGlC
F2OxWgIr2iaOhkKwn2NLRXXzDzMI+rfPES70ulpr/UbqN61K7PomBXp0qOqPWoet8nh1j9d0t8y3
JuIzvOjiImGkh0Zwl2RuNWD5gQnpZDUTbF/gJHFf1f1Xk0x4xPTc3r140QLRizwY+QNT9kX9OuIi
AhXfRTcHmCHFwSbeoTl9ooLGXlsCK+Xg3QnCRyCtE7LIYEgDYrdN3WGjFJq3QPTZGpEWOOdaTOO+
z5ZmcmHJTL18i6nQOfd5OrB4XYX8U6g+uv7UfsWYcEg6NN/MZWe+pfmNAPe+hnM2O1QkaddOPuEn
pu84KZGtr4dWkTB1F/G6AGoCgy8DtfTv2FZQI6vxO1LWBMrerH7tY1e6K99IGB28S3wZTW7fnck6
3IHeDR/j4k0aj2z37sDy+FVH/UDxPDsHmnbzutOIEKlBsqG2xVLAZsRKUQI5dvs65NZBex4BStlL
1M6A2sYlQihoWVSxOiNwNmn/mBE9JNStNokqrgCwp9lGKJt/KlZG9lDBeoK+N6hFOvE/6xtAMWhi
GN/GbNGEs6w0aK4vjSn8oHot/a3g9OlBMI7Rk8bpIqbX+nml50rwQTEK3hcJLkfUdHtStXvNRzuO
A7vZW0wUjN302o3V/M3gQJj+4BgpwAtvkESjYO7qbToT9rD3rEdgffqmMeZkhMJPclIHDy/zxopX
7G4rTyhOmZKju+GBPvZQi3lwqnVVfIbFp+C04+60qVus5f5vsjeZcwxsm6MSHQd6KJZmlNPgfV9b
GQviHkU96eItaAvMfIjSiF9m8foC0n1WcehNm9VbObkcUfKODCKBEJYP/BbF7Bu7J/80Jg3Crhn3
yuuA+13ErjH74u/o/f1eYrBwLdghyG9Z8t7B6niPx3ddeJ/G9x70PhqSkm7jYBUHS9yn8A8Gx1J3
veklGzFA3r3sUTViMxyWPeHbHIwcGz+Y9OQHky6Hm7TYxGibYZAu++BS1ZcouDAjVyo0Auf+BSb2
lC2kJxnRnkH0hALU36XU/p0Sw5tky8dNN+JoQZ8Htesp7ej+xXG/i+vzXFaLJ/sFdfuF+AwndL3F
dc+2rqlnCL1FkPiJPmbEVy1D2fgIOOHeyudb9Hwb47fAPhNyill3eLlit6mUTRZs2EXmXGFLJupo
aHPB9l/De/vP4zwwejAoVET/ZQkFhCgiDLpZ1f2p3fvxw3dkpndEZk6uydbQskWmF802l+eNcSVs
RzY05Nidya54VX5V+QZqA3UnJKibScBdSMO2CLaq4iYvV4A7wTAelabHEaTC5aLEi3YBoYQrZO4t
Rn7EJ3SKNvyO2e/jPuNtjckf5zTe2Dmu0n+bkPiBxxRQvO5fnAFL48UNvs+SQ1PafXcc9GOlH9v0
JBx1zTfifdeR/udv1KdHcFsP1KLyIk5VNh29S1yxzM+JZQJQFX5m3YYo39T/I5Qf+ZdGTACVmn4y
wuO4xgGE40ULCZ4Cb70sEedJu6rwJyYxBPYZrsbnxGmSZUt8FXVyuTv4IuXJH8Y9X+K4QIU77HnG
caxgkXPuOuoPdHJwrGBkqWcfN8KKvKtjo5ynEFozGoU5I+j5vvI0+y4grw0X97fncKifR9/DHsLf
Y87rFx7Ht2Z7HZlSdvY6FsHZIlGRvQYwOVp5jGNsfSnGSp9R8aIxNgO+KmQC5g1t6VdWfXeO1ZPg
7JMpnZ2qAlnHxVIvzXB9DdeIrQ/Irv4arKzHv1NcfNbKZ6R/5NaDFFzGqNr8jifRAfAM73jB4KGf
L5V4q1jbN8eUD2+wzj1ir16Cy+dN0hKeNAk8nbLEcIHxkdc7s9+k1u5W+TIs/HgGNhwN5KT1OR0u
onWp4lu0F3XPx32nj2C0XQ4HHe00a1HYeK0tXBy2DZwdeE0zpNQOLj+MEazIFxXbFGigfFrVhuwV
NBycFGg4NAI1TWTMrJa/UcbbBPuQka3zBhKc90eqDy9l/4I/n54bMhM33JQmBE8B5OGeN7Ha4HLt
Le+pbnFGmcZFu4QVortNtyJJCccHuVca7HxEttFsuCgcE6E9/OQQqQb/AS/EFxhxaRfROhPX+LFe
wVIfliFVnu10eJ1CLPWwAudf0qsdnkMsQfgoRUwf2PMw5mR6TUNMIoAr4WOstx3nI1BSR0HyuSYX
CXsRplX8UDJ0xQUHPIZhYqtk1oIHFewsYYGDseY1Q2uGZQzfDPIXDt/GedPgMtzV9sbbSA3g8xlh
pxzxEUgP3H33doGDjrgsTEh802rkEgKlGC6SEg5gjVPZOhj2yQq9ih9ayim/kVlE8nZQxDPrRRCI
vQDzKCZiLIobXHO4jbRLw2XETPS1lwzXE0P81x+w/jEQ2WnECAuaxbnLGdGuBvoMmiwcNNjReA8l
RtuMvXF96HwE2JjcnhzQpWZzvPlzQZPZTFTkG76yRPsog0fQ8bhdhZXl/F6RGSl5kReuE4g4uImN
VaCueBlxuvHA8cPA10qEj1Tw/L2jsEI4k1GYxuTeeRMPWQfpbtePZKmdB57X9DKV12Q/IShYsgRi
mWnLcCLlK4k/UflWlm+ApvgSN50jCrTq4LBPCesuianyfDGpidt/pkdRfaTiuz7e2vzCknHJrdWL
861VBXvxLep28eRJDi3x00VeJEqbOtsQBRSs+hLV0apBWTaRxbAhgSRgmQVy8pyFl1HFiH+Wg0uY
Xnv1UjLWoMe+x/zvT3eq/nSnI90pBtQOsd98dxCgAbuFaSCyljpf8doozGgXT0LEzk1yAmku1wdG
KZk7/ayUGaeOAFQ+2ZIzpH4f7Fo7giz75TEki+cfgZQ4FfLfSRQ2krIRu2WAsMODLh1BVZE94TyS
Xy95Te0VtWftMVJki79QsetgMzyJwSZbipvt96ubgNBnLp1++j4jscCi0zgT8WZrriJwOrgjX5Sw
9uD+rhsFc8ucFEUVkiGyZuOAnxN53sRzjxv1Ld8QIf9jruYVsvCZ6s4Q8Nvn26Hj9syBIdqbMTqE
8f7VQck+vaKjOTGSWJoL4Sfck8LGqLZYaBHzEzZnuNxgZPSaFym69cWb8m12zl00QOwfY/VcU2s4
v+8xh5oGsBUvPCohc4VTvVfXRIs+F96LwBLjmm+e9dHsvtV8mWKaoasAAx3PZZt2gRfbefgS0bOV
s8B2eZryz6H6iKyHMN7186i4wcs1MzenslBRc7UurlKCQjnCeNzbYoGjMah3PfEC8wnLC11y62fL
6Zt1HUhSJLF7n3XpbA18iteExux0omDGaosnsUbckx3w2IEmw7JuhTedb2vRtL4OYC9COeDqr+/i
G/8ZVsnonwYy9edgTBdPcatgXGJgQMHPNY8LUZz8yNrDO0IF6c0xetxQ3UUrnREtOkqiZt2gYwNr
vE6SDVcaxBK/KH0fLR8yH8x6gR/i5VrA4MEKfsBvPH1DgLCpZJacYIEFHuh6zxE6Jdt7vSyXPAgj
gnuuCKJtUUPjEwBkCu0PHe82RAi75ofQ3Z7xe8Mt2syZXNr3WPxR87+T9qcwviu3ko5teZRFZMQ4
UgH8bIj6w42n0ZIsUlC4bJWYteSeo1uXprxK5dUor1OAWmP7ROnSbhv+stzOcoNg9To+ExclJBgM
htJel58DJ+yxT/oKY97O71PfpO1mkEV4qAYk5k02rhU/CLDxPQzVFZ5R4tYYWvKJYcbkqnVIjPv9
NZ5/zcRMdnDuc8KisIMu0CG6z/fS69AhvBaOkYznjhX8mR0u5V7n9P+a+BYoV+GA6NEwXcR9ougK
3+HopSPIM69WgKFs82z7apAUIu5rTa/memRJG7om6KSURABv1cR2mbk6JCCCHHcKUrAIos8+X4Wj
nznVaSE/6RsusjrjL8NliABQe9fEeyfeox9aBqwMHbnT8zO6jkwkSQd/V18PMl2G7jMxvxSkPqca
AYEy7+yWj4JiGV79mYV/P3ri6MkBIRyuJrkaaMV1Q+TKRn+6LxSPWOysnZLuzW6f6QfgEs1Nbryu
wHC508ddXOxeyALNHXmt1nFsj7V62JyqHoHA0VLw6PvcJs6/Rn2HzmlEb5l5Fa5/uHQIL9TDFVGn
OvbiR6a4I29hvBAtj9kyPwbOIlKIIC3aLXlAhGyvAA1gU96UB3PaZS9cdntD28vvZHRF3ZzRlWr7
6DKOO4tBkuBlEPmdfzqqoeGPxoGtrfWgsOUE7uFRV2aWB4mrdp764jDXvyaLKljVZ+GPRiRsHHsq
B2jkAT4w0dMmX1HNyHAz/oSYgi2oEz9YPfs/QGUFuDI1Ji0Exttq2ArES3QzUMNqN1XkYdL+TSHm
+5E/2nirQjePdjSThuVn1l54HVQMzdLa/JEwpJgyODfSg9wfcwHEtFdJh4Zt5jlVr/l0KY2zjjKB
3aX7nFuSe4uKnYT4zP+ljOHG+qWM4cbKOj9kaf+YykvZnaLo2NV7gDg/rjBW40BfBpwuOVxwVKKb
XzHhtGXJjGKNgHYoOr/snUzZKbzcu5JRevphGHctuJc/ofXR56A++AqC7CY7n0kNOfoh87cLQwdx
sFICtIrzpMmMV2a/yp+r4tSSgklUlROHLlv+hbgzpiX4HgQqjIg0Ya8H+1zbDSWmBCRwNrqTkhsj
ZDvOIJZl4wZslyn4QUBqwCxrCYhH4zVDt9O4XBBk5m4tUj/3aXUcifdZVMo65krAoZXO2LInyWPa
phncUXPRgAKcbnyTKGSStIwDudewPpN1qwO3XivhJi82zJx6ZlFepn6alPjSl5B+tV9yOp81k7F7
5TvJWFbdkoJ/3Hbavs7d8MPqmbjNLDSaL4mRXHIsVDuRqeN3qb4IP3IFbUSxxSuckk+ESWUnsFes
PnoCZx0eVqkDBr95BRvSJcd862Aj1kF5MYbrjsWi+qvPvQcCgsOQHNvu2OhHIUCVbIfJm0HMRbTq
gktZX0SRbNW3AB4HNi2oNuEfizWFp/GmgoEZ1j3vODkxMKcxhektgEMWNcCyX/+Aq7c4xKiRIXpA
NTEPfTFDoiHZ8nww/ca30tfLATBt6QssYmZpREfhp3slPxDn6bbNYYoOSIMjyWMImOPdlZX9yNRD
cUXucIJaGSb10LlcHSXZLAKB8oYDEycdIs9YJSl1X00rdONIxl9gnBpSBNZax+eCeWz11OkG1nqz
iuln0rU4rfOIYJBNFLrWV1dsomGTnZLxaik3MXljFhA7yXDK9ONvjpZw7osbOumRV5njol/K7aHS
DuXf4KP+mydvUfIWMIBfCfAWKBAw9jLine6m8q6gdnTyzqW6MuTNS10zm04Ied7VHN2gZxbhyKhi
xi0pvGniioUwNk7Wr/jAZhLkjO6mFCRQBb5mrd8gW7JaJAwCLyMr1KSnvkOHgrCUEZNLMgm6y5JA
WuYVLG+gHrHSJiduKWqLhEmGun7iXyatRMNoxJBy0QcrfZH86IDM1BWKWQfEFHtOovGS0FU2fXeI
gIYaR3k4qTk15bnOz8IENdQOncAmumbcJuOWzLhXsQ0dXxeWIyn1qG9/Poqi2ZS2sqrGWbXeBV6d
bZ2VzCmD/Pmt3U/S/ktb5fVbHVwDDUfEsWVV+PNViKkXhrt6wUBCwtO1P6gkba/Ll1Nhz0KT1Zzk
n7WO9jpdofnyPb1WVO5hwjcksHRY1GiSQG5duwbM/j0lfATBqN0YvobMyr6WA0pTZ/xb4n1KDkF3
mLQD2kSHwZTaE6BAhbeR3glAcq7I2MddeevYh+b3lRbsotln5KR4yYKLUl/a4equ8n4pko5Sf0z6
R1R/uOeovOkQY4tb0l9ttdtQepfMkIKNQrwTr268Jo0GJT0atnAkMv2gxsSJXJUfYQOZFyijUOPP
69rNdM5Q1EUbu5O+UnmJvvXZ+Ubqo7JiXc0j+esOVh+Q64D+VQPM6TkDRtmTZlGxhUXQgbnxA+8s
W/YsWCo+qpi2OPWvA95j6BEXJEuI1gPh/w1aRygSszxa01Y2X8RhKI6sUMnNLGq0GjbBlJjCIHgp
JyU49dQ05DNk20Zy09TFPfe5QHmwfNloh8GsITnISQDbT8zGxL0q+GiZnwy62h1Q6sJDPqhkIFrd
qMUotM5hhITutm1nqnatLKFq31jQIRhhATLfDOwgwANY4cxHYP7PBiJcRuK3FP6dgn+v4J8h/G3l
W03CKipo+RFBXVDmeNSsvZfTu4EcK70RdmF6UrRQkOcZX3ylWrViM30U6JHNCza/IF2BNyevQOEv
gIW9Q+4BQngr8NGBB2S/5h4p6xfTbsxFlbxLybsmzDJ0EuWVXRH6YbvTlR2beBbzv5t4LHPlY6jf
JpAHzSnLT5J+SSbSTe8srtSNFrhsUhINJKmbJQs+EJnc3Cdfmz0skFpl8Q5O5TTvu5mK67aOwvlA
eyjT08MHW6zN8QjG3bzoP9Ej4k9qX/cP0TuZEuyeEbcS76qabtASEogpDbBlxikvuiov7A/kW22W
405LN4K8RiBg6SsEAgY387BUoRD+gazA44NTAZc8its1XIK2sDGWczBxKKPShNN/DFHNDOfUOlqj
Lx5Kg2PLgeKAJIEJygInvNbcxOC7qI+IO9n8ocJr3fwbwwLUBgIbu+8K48SmImXhCUWGCdL8h7/M
vTIcQunEfTPUuzDwMfsRmaHbDHrsKLINImFY8pNSEX88SfidYXs7LGdkBUDPHwkaogpHqhJ+grIo
+s8k+hTWbZQR/nsVuhv62NK69Y5OY/G8GM+L8iOlMEjrDQHtHoJF3J/j6GRUex7LcAQm7GEjB7Ze
wCSS51hA83U1cx/D/ZOko2RVmgdV5MsgBuFWlSRFHdEasVJviCtBcQZ5go5ZvkAXDxjnkkTI0EsA
+UzGnEru0XAucLSNDhcARtSfjEbZHWosrzNNgA+d7CTzitQREYKxqtoVmU+626hrznlERmsAA4in
0LPhb+ZKwSVng+LEaSqxMFhO8aInRMp8I0qQsE3ULWRBcl4Y2aZ+vNo3EjYBnHMhRYwaUGsnQb1A
ypNmPKO+SnyTJJBR789ITIZAjPk7h0djLB3MK8gzMYPTBKfAEORrLK7NJ8rmAGMy6DHgj1h2PmaW
tXl5Ch+gUfv4g5gg1E4ojXRjjewQaZAExsyygSLAxzV+jOjtHbJl0fL1KN8FGpB6JRUR+/8j6AJ+
M/k4CDlBD6gOglAzuPViOSsdMvx3L+ZVKyTDagtfc/V3jk/9kcdjZJqN5iCzVsSF/gYN8Se8Xnv5
8qu4sjAvLzBdvyywxHzupBXVxP2p/jT/h7iXeSmeq8SaI4LYPHDBUAsIu2H2DOgOlnu4EvPjS8++
m6hwHJSXuO+BKiBIQisUkmMVITj90XZZN8rsWNoSz9D9POMGA8QSgeFcSqnk1pxm5RDfOiFZ/BSB
irP+589ENS+tJyQCtOCMqicf5R2Y2+eyiBKneR476SQBrGBiOx5G65AKR7k8mfiPonMbnQX5tKyA
Vi2JdZzB/JmDWGUkFNp01WZbpHMIDQcGHp90cDRxRuFiZjXEDURKYgFA4ardmqP25wynHwyEtcLY
jAICWvwlZF1lN8OsdRSTg5Ec1Y6UgFM1nOT0xMcXH8L2IKn7Tt2bDS6hvdD67bAjaVV5l6K9I5CQ
sp3wFsRLFTr5/5fongAmxDGGBLF109jpmVJOToEOBXp/eWGglMbLuMU17jYPEq8Tn+ZdCo9KuA+j
HeNJ4FXl8s7k1CT4rlskhl0yz1mPliOER8P609oxOh5y25m7L3QJ58Bw4tPjscb2j3SMj5sKFBMZ
P9jIIDJwCbShR8UPA0JhZ3/Pv9HYkkJk3aTM5taH9R9J86uKtlEjUOnSxCjzWGXNLghwLugKETFy
JqADaPmePEILAAM0RWN/Y7ZEsaiG3mydaGeEAVmJcr+lmGQKlW0U7cTBoSl+AE8i9xGLsPaKmQnl
V0SDlo9+nvthqs/ZDjH/qYJfEeGmn19W4GEoi2foAZy/eZLla+aefxMvjEESDsf6rKjackCX2lci
7YK/iXBWnh48EqHygmGL4u//cHVey3FjabN9IkTAA3WLAsp7S/KmgqQkeO/x9Gdtsv+5ONGKaY2a
TlXAxmcyV7a3DBuyeozH0wvoynyJvUunB9jDUSWGFCmQAbJthvC+Exwef7f7TuRbBReOd7tHJgqp
ggV2+0CDCemSDI49qGvcK5SsSCwRkHKS4ZSjPp4RigeiQkoPNpEDuxyNIVjGbjudIdJCh+DnNXec
OLK1RNOkh/DlcW/CUI9rCudV+84JBp24MZD9e4AzhrP0mdV8hHXQtcipBCWzO3FqwT7gC6j5GU0k
58iJfDy1vanADOG1vCs8v2pHtv+Sddday6WQVoVLnnxSuT0N/W5WbpUBynhP/NKKE3wY3ahDqdyw
YDunmUDwcJryDqNLH9K1AjKFNt0hSchQ17+heQmvvrbv6S74fMJxUuBghM6iOeRb8rocFajfqgjb
y1bFiiuJqAs+EtqRjSdKRBAgUEUAhhhG/UMl2QwXtGBK/Zmg8cadPMM/6xAxweEkHJM/bBAOlNpa
IyZPd/IakRjvJgcVXsNwlwpQNGUAtAx+IVinTSGWjsdyRb8ANbXyKuVG5lDyoBfsoZ/9wDfwIzIw
oEc05BuQnt8THdVn32+DByooejqQM0H2B7dVXwvcNZWOXb3Z1jr9KXWoSwdlWdJAb3vIZsOW4LAa
u+uhtUALXeMCSfFCA7T12qAuC1UHwASRKQRz9QC+KxF0DwhDIroIZe2wOIGoxfGGoF0ScVccniSG
unyADi/lrRzeJ/2Tl2+AwHvP98lxhFNfegSkUnzLticl53Q4R1zkxsHWD2lJ2/1pGR+AovR1k4k2
DKPa33CPtaFv9+pp5NqOl1CegG6jcTZBGQYLGEx660XIXgh09DckvUqollWxXUYczRVveeYNpTJt
L5l/8oLrGdUqUjGfuLGXZ7feKxWnAQ54FE6EmSFoxQSgcxUjUFvx2ydnk8G8RPgo9MoTydGXJrzB
55n5RzM/i4StOWAodNXbWFqTmBwER/lPGJ2m7oH0Wwtvv2m4MOZ5QspcbyirtD0WAbtcYYW1EG+X
1y46WwBW16itfrP1SCKFhCmEzJMg6y1UKrJyjecKHFfkxVz1Fn3YQtCJEL9GJPAu8jc7PVLgmy5P
wv+lNME7SSzQ5vMC/THLWA+4Pno2yN/+rmRhzHyMQ/E3gAw6CfWfiGLLT/0bcr1lDYLhGwdu+4aQ
FEIBYSlcTQEpWpJAobSDuJao4XVxOQ0tmLTzQOCQcvLfR5V93jUI9zzo9OJoy6zJ90Mo7FuQlOs/
GLgkjECQT3KWF1dUTYr55OUDXDasq6USL8UkqWYAPe/0DVRLFdPExmy3qbzrhv2Q4PURmrkKTeGi
fN1GDbTEPlyQPVCzcgk2U7AJy01rYe3dJDGuHmbfnp6vIuzZ/pwUIfbyxBhFf4NN0a/HL0nEd84N
3jkwcmS2RgcNYBETi+hmvS6xdW4FNx//NfHcu4IFp2NyDEjLARjBUQUoM6/hl1K2xyxY2ZhAcCQ4
ExD9ADCZxjr+m4/uONvyodXs8ULfz6a3/Eg6TyLfOlz+ch5zxPas6xIxMGc3zZYDXGADAxXsL2Qa
Lt14laxtRWwEgOMGLN4r0ILJfNZ5KbbO+JZX11yGZufVs5WRsgxl17JghCyyhnJa5dVYrJtwU9qb
1N6M/s4qdgTNkKppix7VKW9R8AY/vthqcwaMJqW5/TYSNORIBgA/Ql+ESkhRl1W+VLxZ5vXBsmoW
itc1QBAWFX/fXFjd6DkJc0oYw7wWAc+TSUz5fkd8CM1GfVXAIzpUxkFnggppIDpqOkFC8HMOGC5K
Y19ZTEHdzNrVw47Ug31AGvEcTbBS3A3y+bLLaImYC5n9bbdqtEOps7MndW8LnTNEY8/SOl1msIB7
hzUWIE0omqzGlJb0Twj5Ao8INlUH6GWgIBGj8BdP/+EENkTehDWmRdbY1Q+41fBdtmd1tu2zrY02
BFWg/o14C92FxQxtR6QViMaSqDgGEHzwxOwObP8ZTKVEttWIQ1tIH/KHW+nfib1sqwUCBHU4imUf
tFezI2aVvL6jECTVS50tGoYdaWHLN4kElh1oxL6Ycy3U5ZfMgBeLJkY+1LFP+tJfTXQvAqFOv7w5
vAVpcGk8blUGhRz83Kr1z636y+un1cOUhRRy52GF55kSU3dFa27urLm0w9WaXUN46NbKxiFgrYCk
/08plgpr3x2Pth+ix2NRf+mwaZfHMDiMxu5eN+sBqMZrmbJ41RZqzW1AJOQKF8rrLKMZc+Y54Pt2
6zOXyvbJsB+7Qx0fVeNIiHWwMRmAeS0J6vN7qV4gqwfrvGCnvibvgsaMcRLGxX6t9etVCgxkiXjS
lp3KnzMA5pJCPdnm6zIn82GTo4eqr+hrah41yTlZziN81tEpEaFmH23wHgdC+PdiQXRLo5uSIvk6
I9QPD7N0B6kWIFadbnMi996yt0z5O+u2yA/sfRSi6aIhBVL5OiFMDJKFPs55CBRnAs1U5ZbY95wJ
kT23WPOV//AZ/IiGFJ337WwQJdMQU35qcG46Ju3GNbgls3uL7d6xHCFjYi/fucFtnyfXMvtnLqHS
5KcsZGu4sD8Q3aBLQF2SEMT5gCsiT2ukUOYS+frp9TohTOOAKGcHc0T9AAb5Twu0Fg2q82fo1g0I
J2nlE4DClF9f6ghkrcUDJ9uRHgE+TnvWCXttWRKBW/YgvUrSGXD6I3aQ5bFFRvKgYBmg1Oq3er1j
3VmVe7dXGMOcQKVR/hfTaQzm/OWb/p5YbzZJzpshIXpzk8/Whyfxl56jHjGgvWbSDveNBwMCOky9
85Er0ququ57if1fay19cE4pGpg8msxsQTUH5rc4+mTTVLpc2Mkf5bXztpRwOfsPTWTjtfSwnxkVK
mCh5Y3RvPPMnyUJU8EcCELqXCEBQF78TmwD4x8/EJlJW5WtZXNravaO5XHF21mdTOpJxwHokoarF
f6Yyfj6q1VG194q8eeKSpLcX9vqZRyEMUKKbbUv0IRrc3zVl5PhTagOlWP5ugLS9vaOUBzFUtX+o
LhlT4LdUUAAUi7j4bLTPyPzoqw/7NCM6SiFhfRuYG+fCb+kRqPsxgbSw65j5n6MnTgKGH1TJtpuR
wM3iVRL6PpUfKV1BNXKwmVHYWto+eEaq8ADS4BAtvTyZa1k/4V7Dl4VOgrDt38QU0e13c3p8ItfU
K6k4VsEi5zn2IGUWMLYyUWws//qKwAV+X5i9/l/DQgx4/7401x1eenJkYxKUthK500xeZANEnrpS
/+BmX0AdQf6P8etEIgf2MvqTHi0EPGCgnMtLyox4wlaOKfpBijmlm0t+cedYPPhRT1gPAhQqbobI
Wf5NWQfAasGlkqPXm5PkZ79Ch3/NvF9jHDUN+AOGGfg0wiW7AdMMXPieAA8N1lVKNfdnvsNSBO8D
f3/MZMALIoWYgzSfq4yYeDm6rML5THjluAKPSfEO0MAmVFObsL9+Z81fqjm6kgmEBS+klW14Q5gk
ma5SH0TvKS2rLnLEQ2PBSAWv03Bms88/vHcEB4MNZXKBLffX5UTPyPxNLs5KfO3fNGJCsToly/8Z
2oAWYNok1hD7/ft3tmK816XQhy/4GsCymvk++qf634BaNCMTP77VfZCbbtWf1t3cSYOz5A3F+U/Q
uuiOghtTF9xWvEEtCcqsRsnUrS/KOOfewxM3bSzRBpYuqEPApYQHtvsx2yVPBPYz2lh4qqW4qjBT
YAxm1FK70AEYsPSLpX57lemcywTOKA5h3t3vkO5fLJ48pnQsbQA+qOtJ389m27SfD048vWXl0y4c
M4M4IKr7FvNNNGei9Eue4Q7r2ZcB/ic99x8tC+5ar6Cl/k7hNUbXGFV0f1WU2xA9UfGPJLg7xhJO
RXwuw1MdHnjHwTtAfQnQhR/xYs4Z7/FCqGvexZzqCz2czejnjBgWUnCFrglU4YMYTpBRs33t4oqX
0Xn9vDgyCjvoxkgYo7Wx3LE+Qwb765Wa8gMDZ9PhQtRE5zLrd7ggGQTW5B8ye2f1lt9G5YF+HVk6
lBAYK92cf1F8D2yC+y2RxsUZM1sDdROkzwXTlmpcbMfiyvgProI1GLjKL+jhGc6Z3HGZQAl0xGAE
GDXLqtbjEKDF5vxJQS9aa0JzG+TqhIZOa47ZF5wTbFW/h9cvGQdcjjQcwaAMBBEseSkqXM6MJL85
Yp4+GtYzbkByjqYfM+gMfv681E8zFbI6s6ZDCGiEHM4q2kCApcfiy/n47MxVGn18lwo+eKinQCR+
R3HE7E7knPfc4xudFZyXyICOv+GoeJN81scTP0o8nXIeCOG9Vx9B/EykJxngmCU5+0ls6F1Df9Ow
S/nzlmHGAPt0Jftrs4eDsh77tYV3gvigYDPQUeprnz9f9bi74nMcnQL9qGsHO2RxhS5ga94G/icQ
60HlA/5x/2HIIv59uYPBjLxQgENYJGK0BNbbgjbDV4VtXb8MIhCNNIc7MJvXZ9Eg/GCxESJBDvYQ
4Wx+MbJHnr9G9lHfCIxswr2a7NDUU34eVQvY5Gp34l40Mpf2lD+AAgkcWCc2h66UkQgmJX6AAlA7
hyACs3mLDi+/5vWpWOhI6sy1Om36wWkkNy3JpxYpSpZJjCHell2X7keK+34fpXub8MiOFLedmi/q
5MvMPlnGToBjle0FR3AYHSpcJreIdEZCJLPVADqFe+SnZ2agDDuDgfIwr98cT7buzreY0fKDaiK2
56WwOxEmrR0MbMw2/8c8hchTFA/j9VTrNzl/b0nm+BKRmij53sviXSMueXqSWTrctfKETvTkd0Dq
cR4jXb74c0Z+YqWF/CJZT+nKNFYZHXc7x/EJkmRaBv90Jgb1jiUKaQZHBoW8b9B9GI8gViek2Os4
SRbMSYRz3V4Oc09q73b/JP5QG3m+71tXygXf8X3XwdqTTvCkXpRW4SWgm20vEQ2tV67fD2N40UNI
GWcf573XlZiwjiHee//QdAD8GXZvgmiTu3p/kO3N61m+zoZxNTFIJA+ydgbjScxLsJGLDcoBEm/K
YqMgBOW61NcodxAgoPo2WTqQ0Dcsg3xxBplOS2hwiupLpce64+TA3P8grSIcIAf9nlzIOVD3MPw7
un+vFxeq0Ina4Rp7zc6daR6bbCZUyBq4FR5oT2v7ZjAY3b44i9XV2aZbRToD81+52yE0JRHDAK41
96gAbetQ8vaOGAZ2qXKzlAfpKSiz+vxkMEQPLm0DM5SEhmuHl3oDKz8gHFUSErKKXzMhIUMvqqyD
Zh3MhBLtlYDVYuXIQ20Bfgk4D6PiFSQPfVjPSj5xm7TbYcIGMH/FUHhhO53AZURuZu4jc89N7tQB
LgSvZZDBc0DdhfBR5f1WXUZkjS7kH1meQXKAAtYDJuHKqlZUxGiDEeSh+DVR4/g0G4j29/M7uXo+
W9JhBSk+dTXrhOwc/eG/cm0VYr+qV3vGF2WC2Go76ojc5yUwF4DSR1odU97J/eFlHtOM+JaLntya
YV6Qkxy+96/3rv5YkSyRkARD2y36D7Xe+sk5zjlQ1222LrVVrq3UbCXB7EEsFy5h295kctKiPUGq
iiaaj5Sow5LkgXMeX6vwnkNlBE84u47qDRVc3d/l/q7N7lV8f2m3j9xJJ++Dq2Saf+yrHd1FALLm
MaP7PaORdzJ9a+M4ZP17MoioCuAC3aLqrmr36fVIh0e2ZItQRhQTh4ZOHDmTsQ9ZjQ8Y0B0yMEh1
Dgsv3wrxHuzMnyACw1wjnaZflrptWhEpIy6+wfxCr42AcpxjYt9OPIdMaF4i+MNhpTBGZ6k6Ds1e
1rcKF0B+JopSwqi30cpVh4+2EKDwVeyQPwTJPDwgTxOJE4gRxr2pk8uw+M0W0YkcIWxUORtHQhd+
/9i46ph47AN5O/6/nPGgdVDjf2hKaaV/e3naerts55Os0uKtRYaPrYPucAP9QuQMMRLf2cwhHaGg
/f7AQlF6gI64aqEq3XU4I/ysAYUjIRsryQTFsZ6+zfhaqrdBJHeJO+LtzTjSFZ4jC4fotiLWhn0f
yhXJyVsexgs6eJJksB8wopCXWwJPfPsaKhuySEhEwBinx/szQR7ppevO2rrOVq+J2f4RMT+fjZ4/
eSuBeINJppCphV8FowXASSAjFMtYizw09uI1TUmnWpfKpjG/yHawCR3JD7PsOPM9mIq2aBCjZFGj
S3/9qIJRsGJuXbjANkn+TIZtMWxlZL+ygF9saXdWrfrJ3IoLt15hWDexUuunGi8BdRscU2uZdpKD
lBNHCmsrxABUNAjKEIdiR1lumXAgRkYmjJKf7A8GtPLNIh/kn74nCGdkiNl8EnMR4y8i5+dfoHu8
B5xfuWczkBmdV8zyZd1vyAipXBcfBHYEXX4fFNXBsEBoRaajtidOgpuE1WMEK2JeKrdu8SAeBZkz
bzKXAM4DNA1OSFdHvA5HQ7LrWcq6HHTwZaDEEESNN2BDPgySYJT3Yer1iHYjIt3tA/lHLjFI6T8u
C0b0WAh09IHksuuXbOfiLuDl1lmIncMB9vnW9F7xWxLSQK8gjqC5NNq1gj4DyYrpiYwdTQQwMd4x
ifqtNyxTzvbc/8LSgSRVZLTIh3F57vsdL3FKsybfuGxkCPJYz6INGbdO9mbfe9OVqtIhEi3+RyzT
b/oNzwRedEK9SDTC9fLGJINPMZycYHZhm0AqzeNCFVE4D5tgmU2Kep3ImeH0YDzWs79Y2D8fxWxR
CKp5K7zcC58mg04iqXguMap8yN2yfeETJhuOQdaRNZ2YM8fnTrmPBqrSVc+OJr/TFEPrFwu2aK+a
a4hcINkEC/KnsqrfeFLT/WOpDkuB2yHUvpxAlBxo8F4HZC/07UL2MqGZJ2oCvOql+Rk2N9q5MR2y
7xT5GBJmYYidLo0AKY25+ojxUquPsX6b4M3k7/WuSN0GaCxDrvAiIyqmScEg9mR1MIDRTdd1eEoY
ZDq2W2RrIh98tH106flCXy8Xtlv3FLgr3GuIA+i1LxShRKqm2KeX8PezZ9JQtcYOpROjfNpw9GF0
FiwX2CyzyYcwxDwf/Af8McpfMg9oPr8vfOoYOdFLMI1yup6U8nPXn6holw0dL7oI5pazuY/V4DPQ
PlsmBO27xYbjN1MaQT3NMMYEI97/1fBXVnjyoI/DQ5/TOrM55CvSq2nk6J1ObPWHAzs4TpqFPVB2
uAOo/XTrTCDxuRtcWs7fFQnlnpa4FOvsZek6McCX7nDZ9WzPCBRuF+QlsIykWPX1S6fcns9Tb4ll
/QyY/oZMA/SXc78+jgCk7tLfpQP3YGwp38XKix0F2w/ZJORQ1LQvxcGMT7PSOLBO4nDHkt8U8gNL
F2Eifk4rfoDtX8Fqw4zl0MeMBLzhf6H1Os/iaze7Yj+H0TAdT9Jf5BTgxks3+oedH/kSZZI78QWy
E4NRqb74xgXIBUNOSb2977DsI1L+GIPPbvowpg+Q9ZPHM6Tm7VsRBQkH1Equ6XjNzUuXXikOtPe4
fC/SZzHeK/8WbBt5XmoOLxzFO1sj3uPe90zlgfpilRis8DZtsLGKjUbJV2wQ+zXFJr3jL/FtL/47
1dvG3LyMOSEm07Bz/nbls7POyNCM5hSFxyl10CGahDokeFBToUUzNKFFU6/S3GQ19hP+wbXDwpO9
5K9Zk2mUkZH2h69xDe9ymc75Nl29NRgxinJqA69w2FWvLSRavd+YLusyKF6/IrduDvC0gWlh3fWe
iPRwWVCBMka0FjD2v9P6SFPPTIt0C1TNNLVs19now30cms/av/Q/vQBYX8I3cCqNB0D2U+o9+4WP
3bN+q+AkqO+9y0hOmSfBvnAquO0oIhjfzZgKIcF69jrasXtc314gAV0RR1wtJOpM34VPqAi1hzZ/
6hqxxHMkhD+EGkkkJB7w+leEb+keaE+VWD2OUx9g91WChl264CFIT9VnpG1mf0h2BgHaz/bQBn5A
XoiMZmAIUIVYc6uFe4g6tgnmtLAtE19IAXqD+PSqFhCd7jM8NJvGKd9YuQECOaM9Ic5W9j1Cf1iX
gtthmL4rvMbGd3maqi/bEsmx7+zLBW1Ir1a9xWBTd57cBKxrAQ60KiaLxYhHEuLFzJoD7JZ07kFU
Y7jphsMOGy7gNjiWFinbgjEmyH6SdaXVVku38pD5DgdrRvP4JOAChA+mS0LGKscfF7wP1exgoYzK
T6l86kngOw7TMUSsFriz6Zgd0h2nJUlFTEgW/WI3bLhd+GuExqVIriCCf1Ky1dZjLc7CnWkg8yFl
eRoh1Q/OIJ+ZMLD0BqCh+5eMyn927KeTQjaiO2LG57csT/5P5Q5Ww+2Ha77myE77K9ETdNbnVicA
xU0caK/A5hml5PlRJhRMPZMxO35Y9ZcH2KeHMi+TknR+lWcPLdiOcQZxEK36yMy3yuv7KygHRgZ8
HCKV4lQybU9dnYgu0Xuytv/I04+G/daEvvKRGDcDVds5hadpwyQ8jq+z2VyN6j5IjwgeJ9YBRO9E
kO4bOul0n9g7TA6WMJc9suhRfyU6MtMDynGuyYkwPUoKhvIW5Bj0hTtrDi8vyRggjmtNZu1GnprT
kzDxo79GA8iWmSsMrRFJKqlIMB+qhVl55MMmAISX1oyR293wUGpYI3I95EYiOgcPHot+k4mHG1Vf
SAdKKE/xla/w/+UcQKBVYAyDz1mQ6QuV02pI8iWFmtQmjdIq9JTJQXqIFgbNB3fGMvkXsvH/iaAg
AAPBDhgpqAPV6ED92PKE5o2JSaNy0GdtSUCdXV/FTVFvQPpG/Ik/36SNdz3cz3ajFu8lponp6UsY
OVHRXLTqlKqHOBYGATgoTcikSGx5IvCJbHn4haHgrMuXwRea+kq/vqqrIl066VLWc6JUBxJ81E9N
e3YhGBonsr1+5bu+ySr1PX65hnDEqC/0Yms2rB3z6hd3x/XFA+b8Ms9lcyqt2xBubYvsoN7pRzcF
6/0AlAFpAQkIxgAgb+15Yi7IIBv6x6r6rjgESbYig7wStmgr/BgQ+Mz2GkpOFg/JYsgXubEv8BYw
iwbIH94o2lWG3KgPorM9fPlfTdG7WI9F2Uc16WDjZsWpvC5sMDGDT+GWH8pXuLeYq+inScViEzns
UlO84jv19QaSguy2itOIIRo0x7OFWZhUiiX2GDozkyQT4oYY5SwntFgqjeS+Pwc487VP3fh4+e86
jxLaUHMTcW9DNsKbNVzG+oDRTyE9s2nRsDrJcGDrLZI7CS0MYSrHaMG3dgO+dRf74k6wx11ng+Tb
YbyJD2VLMJhwt/dOM4r5Rl9sonEz653ZGidQKn/9g3D58bLfxTaX5JRhV+cube+rWAZq6VTZjt4v
OCoNGy83i9HJLkjNk4mroUrMDtGMLf+CjW+oH4vYq6un3D8syEMHi9Jj/St1m9BfdMIGRNRcid8h
Khn0HlnS/wmWuuiEvULbVPo7WItgBdjsM5ef/rymECIagyTSGBeKQ8XDjQi/LQkEK0+z8F+tmJya
2rcQHuqgm5b4NoigoSQyzjEQgmvLJgstVuc2iUhAAtgkTy6Pj4wNLz2ImO5qWudkBYCH97819TVL
onCLmMt/rRiV8vwKXyvC0lJc/NmBhwgbAOAY/zKkNCg8fcd4bQXD4Q+0pmq8oM6Eb4veNePZv4Zk
RdAZSycUks0qe+LYkNYNXYa6gi8on7J4z4aFATc2Ba6l37kwei2ER2QMNQVzrGvcwZ8nO3RABv06
D+lNTx6S7MTmIZw2/rAOk0MWH4P4qL3crHAzelvjGLaCmWWUS8Xc9KgK8w286ixbw6v+tegCKTQC
Vol7f2kHB8jO+XhCzftb76NDGaovKm92qBXwXwJY3erlzqwzfXr7niVvo421+AYfmsqDnRUbKJhz
SHDQyEbk7ZoiGixTNpDujGIOwZvCwnQchsWBLBJ7OJ2CA3M9Tv5ePsny6fAeHRjIz9/ZG0KV8lU3
5E0htv5ox2xJPtvkQ9HeswPcGvjJq7BZpXDdfI/AdSqbYRQIIc5bSk4Aht8c4GjVWMAgbCsYNlrC
2sWx37OZ/S+VKlJYPYiHvF2tlGkFlSs4gBTOmt0vAR7sJeA98GXJc1Y+4tednJCwdtFfJJ9yAQ5r
xQQf2RKPW8RHcrojWMqCIGS6HbSY7NTKD54DYbEngetlHw1ji3eIEKh6kRd7ArNwJbQUu3uE7iQ8
9lezJeL4NnT3gtXshsobkEc37Wf2oQOiMq1yCx2AoOy344J/3lowb8Tyzklr+h8Djj+TS+bK+x0j
7kDZe/ENnbdf3YZ6IVkEVlyD7tJHl1+pd4AIHdhAfRsZ5LIWtY6qk1rH2XjWm6sv3fLxkUiPmfzW
hu9Arcb/XI35uLM49bqFP+446HNqVkpjf2W2HTG1bqkfWxvdF5frzpy+Gohm45uN4FEWJl8ZEnl4
4ziboq9UYUEqAB9JfdR62AM97VW7UGWEYB6G1BKoGlFgPMZzt18hPGHo1UGofzKHnSSHZMsXUzNl
m365yTDX9XXVr7N+3UL3LsFw3ZueXMhbWF0t5gX731kPBzit8SRhfyOorF3xzTQMSSgJvUFy8LpZ
Odj0ZbfvUKerJ8U/Vht5OFXhtajvZfPUt93w3jQfVvE5kG8JNmEv3LbQuhKWBmSt76pcOODqrdWd
z/A1Z7d8xtRwWzeOGRHftOehVxJYqK1ifEfZqtaXgCB4LuBUF95OZEizuXmXO5cnSYD+goHtWmFj
HZ0NWr+Lsq7aNTCnxpjLkOQxX4Y8DDY9IRHmWmet4E2akJ9YXIQ/ZPzMKZHE2vfWzZqv1v5S7a+W
5JU3JXnCxI5HGCc7Luf6rJSnvETwfrDC/zBoMQspNI3/qUGm2S5U560LXhv6d6tRpH/q1ldQfRv4
m99UIjpBbRKyIq9q0p/+acH+N3AKeLbaeLJb+4cpRD/ODn6brMSEllGZ089WPjJYsq8wRW3KGnrm
RVZPnX8clnhjfpHc6JSYAk/saM89feiupFZVzpTv6B8ltPlMRhPsseeKkBH9r1acfiYCMVty7QR5
lPMX9WDhsclBuI7bxr/U/dW3waA9oNg5lG+lfZeip16/+TOW0gg6ji1DjQzzV7KBnhtqAkHfOEgC
aOyqEAP+HDRe/NoQbUBjQANlnDlPgDtxmIDu5M6Mykd4m/K/JCk05Z+m/g79r5n8MQVv7GsnnGdb
2OqvGQZMlm4IMLaatq0DJ3cNbavMdtmwr5ID/opyk5Zw0WEBb4t4i1Auirc+6GwWI+6/SH4rc4yH
c1W9p+MOt/HUHJP+LNOgYuE9mM3J0A5GeChF8aJEbrQ33gN1qxX3XJmP2TroOSOu2vhG1WGxE3cS
w230q9TfuKqDWJCaYOyWpYezufopKnA2919x9ZxmD5Vx83SRurMKQ2sQq5Gmn+MLHsfLwOBR3xuM
zfF7/AxFEdfh5dcEwmVla0s9WTJOlgVZhHRbAD6wOqBndIuS4ZT9sG4cDuRhm+qauRp5T2Q5QkUm
ug+rA6KeaIe+JSr3cPbzgzw7FNPBqjdMDXy8GW7PIAJg1SfD7hgvcQFt8DFjYAQvjMgjLyidSdlS
D5GdkO/a1za1F8jpVQO5HRipdZBe0N0gCwzY0WYQQwzk1ZhawQ1FLnNCvyGS74jjGYFOFHkWP2Yh
buIubZ0BYeWKSTAsBBZ8yL5hhF4iJIecDdnOaAlmcn5fAZKuk/YM/ISKkS9EWfjKKMCoJ8mlocxZ
YsxnDpjL55prnOCr5h8ngd0EDpUxYb0GhyYJ1DHrQJImCgpeZ+uTiDBPGRsYeLnmMpJHyOMt6be7
Sd7Cm7EJa1rV4Y1kYuKrB/6eo1tODQhyiqppBXQqj3jKMZr0Paknje6/mQkPT7neeOXbCG/Hv8CB
RMAWJNf6R4zW2fPXsU4W2ozA09J54Qlo3rglmh1tBg6x+JQBLYN+jca0PFj/Ov0mT1fiUUb1ZAMJ
jvbse2LrSPaSdDPMZx+963hnQACVG78U+tAOB6YFlXHzMjfSsLEiN7n3+Sru/5YtuXBoQql2Gp4T
nbSy3q3Gldgmvbx2lap3dFWvQ6Y/beCDTA0nl+IziR5m86NjxGyhH2Nyyt5dw/LOYAPa7ZRDyF4L
jzET/nXVraF4hJqAUpE/LlleV9xXbblc5dN3WLi9JAzEuYSIYNszejzoDRmI+1e8x/lOezN05yI8
oW9ktjzbwThT+11DnbjmiklIfJX2GM+Sj1fxXtnwyMXIFphtfiDIkT0I5QHd6q83hgYdDeBrFN1d
nR/H/GhVDkefkf7NujuJybP2Xv2DJTz6nyPEK7a1ryM1loYTRj5F/jlUTqF07HeKf5b5bXl8kZFQ
zvG9S15Sf8PUUfazYF/qWNtpI7aSJjyLU7L2yWVz8vdZhanlONinuL1iPMGEfodQODzp67t/VKOB
V52sbmkFS5Xxpb/QZ1xFgjFT1MvMTZJjm5wmaV4dpfqpMfL25wEeU95ha9NYm8raxBxv1kbi+ckI
LLtYeGoYovH+//zXNCZkZV76/4oebc9t1v+Jxu9X/FUzb525QIwtqglq0gLQnBjlBXzZgs2E8O2O
bHV94iMIWHNkNunGflAwOgBM3g3d43X71axLrPZgAvS7kKhh9mjgGEcRDUmYDY5HsH+jqxC3wClK
PB5suezAOF0Pdx0y8yvqA2tyUBPprpAg8TjgEREiC31M8d2o9gVJ9cfRS2YsLta+stbQtgHUb0gY
QfO3ZIRVoQhuVq22jDFLvxb6tOzD1YhyAhKc4uSbod1aPqvsvT/sm+6gGocoFiE1+TKzNom1ScfN
K3KkwjPMjT2Iyl/KNwwUh2pJdB3q602JOgIA1x7Tr+bhPOaxwwBl2s3Svd7vFVOEXFntIZ/HOAPi
m9rfgvhWVddoujTIeXV8j6tk2EEkf1H5ZmC1/7Qcf7xuEykaPNAIn1sjcWGsbQvsNuN6iL4Svd4T
5EK1clqqN8iwLA6HHTkB9Enq7NKABEINWSDjWGW20w7nfDhPHVsot7HPas+GRaR0oQsxQVFU18K+
9a9LqSxaNDwZC3Qn7QTS3echFC5h5YZwSPdp46Ia6WTSTu52jpkYCc40CqAech6cHLOP9rURI5J+
G5EP+N2x3+PRkm+7eOVgGygmF98xaTOgf0mbKb6IlzYhFB0UshxYHFa4vUWsC60PYaX0VmtZcxVG
seFtRmgHHap6xDdItsvYibCghJ0yP+YfvERo+wZsMelK/sNYH9tzOGeB+73sJcEzJhBWXavRto+2
bbStzI2Wb/72+bwz9wWbdjcx92lMvNRBY6JBXwYkZKKie5t1AqI8qoSBoEo60djJ4VckL6Gsjt2T
b+C72GO4xE46g/+QvnHPIcAy9SB5Gc5HoHbj2cTvDaCaZyaowviW6tcivvXSRSmX3bE3r6/kkSHJ
207omSYCUHe+I/e4m/Y4SNr4EMHJftP1Z6s/i/6R4r/EPYo+YWsz0WGocOP219Ya+oZ2FVAw/Iyp
Q1DlJfiGL548BboiXNs+QRKLbOaW3HQhreup/OZus4bjsCEtjHkwEhI0OBETpHQ9svrsl0w8sYCK
fhA59g+gYZjj/ULwoqNOq3qslFJ0pfPnIUZ0ToLEC+OFS/9Gyx2QL2rIc3V9KbUDejSyJ9EbsXwJ
54yxUSmqN6Ra+Dv3KCBxRVIZcMUjF1NhFBuAsFfE9KAX/B8VXeJUR5a+iMjPZUkJzJ4tE/+35mXD
uEZvsMHTmCqu9Ml8nnUbc47fBKRWcR0G9wrkI/b15TrXPYDJtJC4QDDZkWEGosTVXRxmSvIXJReR
EXjbCPSQ7EP04MnMBmUYHUDyDBeJy8kcEjFZ/WCuKmjlLJT+KzFpX/Y4FkToEuU7Go8F4i+qMGU8
QMt8RPYygNYh/QBeI0JZ8gMb4dmhojBGqyuCIR0mQjjH4LKglX7LkkXEppfJ+/9j6jybG0XDbfuL
qCKHrwgJgUA52P5Cte1uEEEiB/36u7DnnnOqpqZmutxttwjvE/Zem+nusnV6AElQwPNFXO4nYd+L
+7JGeLRPpP3oSEL4AK5Jo46sSNxNwraTQ8m5Y0Gut5XNKVzMcYirD0DbOA+3u7v1ppIQKZ5aZd/S
HUZBj7yj36nGfnUWlU1nEcYdFvk2HVarKV6Q8PLQWc4cVGaVAwkme5Y84uQPk99QTAzvKVyS58yy
UIW1oqzhi40zYmzNg9BuIJhNBGo9fTm1O+V2hNOpfajduyZd2vvuL51Id8qKq6nf1PYjdxjDiIn/
u0iCqdCP8Biv3orHocq2AqjVbGum2zEP2zzsDLD7afIusIXs/2MlqPvOvBbPSwEeDMTNyk4qdyzs
lVGsxD7YrcrX5v7wdaTM6373IS4GkTUTNKs38jOH+lrZo1M0X0PzVdn35qsnbT7UE8yQoUnzRV7n
A3KIuDXgEUhh+l0bRys9tvK+iHerl0P0zxPRDZN72BGcf5G3W8nm26hdG+08DccVgnWE7AzeaW3Q
ehf430OSPIvnphT8Drvac0OVcz9q96NRs2E5vEDLi7sUtHy8/VDnyHhq/XOnnDVgWnO2UJdBhVoL
zVoX10nEhM/V0IxccvEUM7eTd5+SEwFdol5teTKgXVR+syBI45yw6x6XRrra3W09Z6YSnPFp2cC6
+jfmvOYHKGComSauCfQIDHCfNqmfQuw4b86ALMAGHvZ8bqWvmfImfWfJimlvjzZGCIzqLRk2MGMt
NjX1OrzmkoPcQ6o884cuirsEuijuEklGMRo6KGTLhVN/wUVEkoA4gLZEZPHpwxzjE/tFDEP0i8nj
LffiRPbPHoqf1Lkwcskq1awdPhWz+oKsKelfgv6VW5/TsgJA1QX9NJNEBDicfNZaRLkRJlBl8Hsh
CTqXNXGWJ0E/RsrhmRzSeM9XJti6dkO9bTtmqVzHxPLbJDAt0vy2xdJ4BY+VZI+JvbIYsdXhkwzO
mtT78CXbOfnT3dvHLs8J4t3oih8p/i7MZUevbbkNapJm2uDeBRXZnPCZZvWPVnkaInRmW2ytqET3
ERpb65RXZ4JnK9lXWr8VfPKaVNgYllt6sYK12++UQ1x/r0Lj/qcD5aH4E3uCRaac38JIfzOmlalv
YuKdxg3AMONNx5zZeB8kqxzV+KAQrlPtZKI1jnl7EJhWKGH9xO21E4Z9VB7LnWjsm/KYtKdIxXII
/+T8ss76cPY8+C3lD78lReCn4Dz1fhUEEOsr1ZlaiEJbFwHbcC4WjRGMSGrqDfWLprmgRNJdxPwp
3ZnvvCz620sLW05eSFrPwDjK5vUhXXA9/wIKUAOgK6CZtcgMx3fI3T+TI77+kgP4CRGREqBAOUC3
F/R0r0zevlGa8xW/CWDsUVGaY7eWW2YNDm5TTXfwc+JzfBVuIrmulJ705DIMt4Eoz1XEiHFxc62P
F/nn6Y15YmgKnqkHY71pf5bO054/nx8CmytHzJJxEgUgy92QebaEgDBGHoDfcPdi0Dg4RnbSyzNb
4F5yO5y6ekTFAgsg5V3YMb7HkOBWlq+bIWkuBbADy7dZgAW9EATo+mbj/wMwwM/Uc4z2AVLJvWGe
WHohyP0N9w6WT+io8l/mLspMxYbhEVgfv8p2i+jPAgc/C7ov9rgGMD3z8lqkESy8azp75mxUD1lw
wxZM3hVChFm+tL0RYUT/GhuzVYqBddIe8/ykICHgn9e6XvLLpDoxQqXIK547WBn2kkwGufaY9+Zk
8sIHMb2i8SKTnLtE3LG4bEn68zUX7NcvFCUjQx323NUEL+OmP4MvU/9KCGXpkaut6xeu2dsy1q6z
8AAcDl+z+LKKfY1yqfJQxUoa7UTQClgMA13i3ytW/vChjZeTPN6AeJR/euVPDsAdICP4/PyN1kQz
zvmnhmNBD9wjRgmcK8Advjz1GZgSTcgsG4B+mUbONCz+jswq5ghaqGjmdXhetC2+c4b9bfef8JyV
InN6FgwYG5gTMh1Hlga18RUGuW1KMP7Cx3NLuLqG/uy5z0Qatr0BwFxcLxUG+cpVpCkF+FTNHMNG
2IrEQK2z3CutdVaQHuomc/YPAS8AWF1ksa+zMBGH+TZxUCJpOT+ic5ddHwqUxKucXkf58uShc5/K
yZiOf4/15xGDKCMnAS7TWnms4XaOqmviFZ7lDQvarzkGMg0beUtFj66emTv6eKAQrqt92Ecre0v7
a3k/IznG/UFlbsVUD5jQCKiAKLB75HdGFG6FkpH1bOWxEyfdgolU/ZZMH8GEyPD/L0KQJpN9wfKb
AWZn8xQKxkLeqTv+UKGgImW+DxCjUJejxrrSdW/oWmBXUFtR8hFSyx6Km5n78YnnbLzF51J+H+X3
OP94/qDjyvFCC0Ghy75+PHJReEBZ8lKNdYRf3APcvmY5r9ofOZPIE9a/CQ2OCXGomHf6ZMMl/+hO
SdnBmjLnm2B69Coym3doLG7sCGetlWSeDFKqWduzf1axOp6F7K24XzHz8MbCkQCMgDfWcY/zBE/I
b0pah4qjPj5b16KgV1c6KAJ+Kj6q35cT1mNeRUSbMAhu/zH2RCsBSFkMcX2oHXjpd7tCz/DjSTak
A5E/1paJav3a9a+d9GL9+184DeRvKTTIY+SBcECmoSYYqlARw4gtkbaEQET+D7FAXU3CTiivROtz
znD4oepl7bkp7b/y6Fc0971HnjKCMDRtOspl1bVxGrGbKjsCc9d7fD4059h/+Dftwvjw59uCMXq1
PpbNvk9PbUe83+0WsKUBThLYSKdQPjBSKeSroL1lPwktXfIHUei4EXQGFRvjuRGemxS4U7wh0bdS
aagv+utUtJRBe1AGEDStZQxXU1mV4PZebso2HRDbKus2VklOZiAN4TiE9eyMJl1H7JiQ2Yx3jZm3
iIQA1ybGDnvQ/Ub31adPTMLzlvx4BNGdCqzegGxg/dKXV0LuaHw/CyRmWMSM1QQ4eDv2G8D5InMK
cNnhph5XVwbMDpJdp6RzbWYwrEyjcfdizCsNoYQbULP1ygkbWAIhq6Kk3g/SNknDqgie/YZlDB4S
En907IlAJNdC7HWaV2ke1Vb6XU3fbfK3hFCFzoEV/QFRddXtkwtgXDTVOZRgOH7jvFxmOMwUk5UP
oM+2W2d3b8NGOyXxy070NWoyVKjgDnJnpHtDc0yGgXgwp/XbFYGvnDuvzsGRWid+BiBm+HsfWPAu
2/QWWNZ+TtfjDjuL9wv3FRMz7r/CC1D3tKig3SfBvz/Mq+kNKQ83nCTOe7PBuTf/CZ2Iuusaomo8
hmUgmH8c9Nm5NN4YN47GWzTdjPwmR5fIflXbGpE/I7PXplVZ53mD7pmmL5Pktkzsi/iwCyeucWRt
1DgQXzgpQ23Al8ysdJssCQcRx299+hqmL2M/sa61B4UVOHw675eFn/ZrTXAdFgWuWc7zdIngyOU9
2RX4Ty54qB3n3q1ibEWEn9s9bSXwoMwmdkHv55nrsUTGhuY+Pj4hhJAcS8tHgAoumSKwb7D1CjkQ
4M8/t7gx4z+m8fmovwbz06i/SvJKxz9N8aEiJ7ySnpUPx/x+eMrbBe0wrCWGZD7yRcAnEUpzyWF/
TAEzyxZ/D70ng5bIx21CtIsMNPbHwqHbt99AK47X32zDatyoyoKDRdNxuNi/wALtycCA2KIN0oCp
8x+St1hGtiw7rImJwVhANrD0+UFk8dQnIdmykeAb+fy1GE7vKHOJtsEo8OMS6NSAfDCj3DByjHeC
HCbWRk0Cn32ucCpeJzE9ys0hJr/FX1DUrpWr+TphcVFj/LJbIOPDtjYpco8FtL3w8RE9vUe/07K9
wUSoODxwQYDN4XZfFcWbWd0wKkTCRhc2eRkAuQRs2e0B+0zqjkm1CheaI7oLEZIXnwNWkfdvJ76v
TNVlkzo/IyooPNxvmB53eA4wPGMtedAgcIFL5ztut2UX1tZfQ6a7DKK/Sv7OurTPlj8ryaIIYxaT
ZvBvPdQ3Sb2hhWqmrwlNTmrH9UlFpoDtbqamK1StmI95DCcHXjteNHLjClecWfNL2brJ4wfiffxC
9gavvIx8lxwrYplu4A5iyYWsTKszvNb0+qOxloz129NOR95ewP6CFI1R4Tw/AWBjT8iAEQxs0mYj
vyl7OenP7B7QtltLGPS/gv6aCQAYk8affDUER8yTD805DX55zkPh1ia4R+/JsDtf4UXPeW0CCszD
heAJaIEBU4IcV9bVy+G90zMxZB1NPdSADpgRSqiRyB9QwekY9ogZt1gbgPYkB1UB29CCBExxNwpb
o9oq9/DeLWHDgWzVANsKDvXKCmxrFa3y3FXX92H76umYUBRzreWcvuxiVZduvBbWqn0e8+cxeR7v
5kHpl1K70++48LYx1AQmDN17LF2++/v2N+0kJ1ZPX1qozvmcVjmKMxv4Nasfw0BdhrkM59wH3Stg
AgD+JsUasHA85dobfRes3BlgTa/rOCmgcccU3SeDH3xd8AHIVzG9GiRc64+t//Awh9xKJIP65s5y
BpbNhr3XVRI8BTSPXwpeU55QFkXbvA/pGJRb11/THkTLkfe0Ks5whtcJFtYJOz5RCFF3xTURIaPW
MdDsWZPxGnrWEOQCoHff7NZRTSF9IsuDgW9/Hlk68Q7jriNoRkJRtul4U0mlXTY7vnkPybFbO/Pv
4MMp75t28KuJzTFaW3YGYqDYVcmG6sQ9gxqFDU+xJ8dAoLyH6eVgVJ5EX/4YSMpmukVewM+9BLjr
RcjtFtN9+twBnJUx8juWsKrZ0z6/5+AfxfAc+NWuCDCHRsJYN/j5Zcb59lDwHwcRSjkCLP2xh27i
Ei2iFTu92FS17aCuVZbkAtWE12Y2RRPNzcLZRH9qUjbQpegej5TRbwb6FLZBzrC4YmPBi8P1hd/M
JeahKJasNV+N73CytcxXmJkRB4SN8k5WlbXgbV1LB96fxMWxbDBpC/Oe1fzc72iwDSybkSEl7q/d
d7gH1C+4IXuCUlZYPEcSL+DQIfSsvYZsniOyKSBx2BkZQm/Yi0OWnZ28AKBEEkuyFR5qxMIzNovm
UgDKGGFneOzADkEb7CAkkCY7nujJKmAQ1uWeXZLxYinnpl0+jSVDeJzkUnmai61FSg+dzBnuNkJo
sFAxq3ThS5S32PTJgxOuHfJUBpnu67GX4yOabM5qDicfHuyLuRsdswRKZ4O7nrE76izG7rhiocLN
NT6LA/A9NDeg/fBz85fI4d0i2lLb0H2q7KlCE72ARS53YF0IZk+z0CLpkLhZ4LiMdhJbTKCeBkie
xNaF30PJ/j9pi5yH8qJkKBpjEGVmSFJPoFOPTzYgNN3w7qh25b9Cuqa17fsLDE32CK/Z8rZP5QMi
goz1W4T9Zl/+0ZVrZF1gjd+nuWA0mXxCmmtsSznUW5BY9+Ysv06MXGR7AF8N/VXaZR1RPCRhBPK0
EeNN1vvwyMccAfU6FlztkhQbqwr0RzjqW95I2tqKvYTgsKeXf5TpN6hQc/g7DH/zAV/HdSBU0Jxp
OX2KU+KaqDfW9nm6EZ/+wNq4mBHdMqZ9hvKcCvclfr3PEvDOy+mKN+SC0GsiNCyizY6VpANkOBxW
CPsyOpJo0eafqmHLhCazg+GC9d4rOkYpaVC7IbZ5lmXZm70vtc8TxFOS8ch8UbFAVtEJ/wDfjP15
gTTnHi3g4InaR66cunbzKAO0RwL2OJjOzjM/K1Bqq8tduejyJT7F43c2fVXyn1j7kFuiMeaDM5dm
Z6bZ2DVpUmDn7nOtWxA1Q5yM4fJuqJALRvupOT6n5Yvtj2t9t5g6U/duoixc5ax49aAWmW+68PJq
6lkPCBFcoswdxwWIPtYY2VWIrr12U4u3oXjjlG35QIljGP3X6PejLyNzNOwEj9kYsLcvFfrEsJPZ
JrpXPGTlYK8d6RmMz4Dw4h6AhHJ7VremWRgSnPY63becGkdlWAzpWYmOd+OApgJ5AFxtdV/ckEC9
qo+SzAbxMpSn9l00tp0vHjEiaWhY0SV2noKyBilngm3aqaBkTqj4oOgFfOyJ28iMcteb1ynDppSu
BzSrk9eXB+JdONzn/DRu6hUESOLpn4cZn/MKAarx4T226kftSITRKOcxOmkzRdR5MW9WAyQ/mrER
JwIg/LGYb9eYYfXJBG5UHc3i/PBVfXd/MONddOjL9Ft0fzeaD2YOOKCHEDK31odoTibm5Hk4qo6a
Lpx/gnIjyU4hWf1+VrFXOC3XdE2QtjF6VNZ1voEqGCMHISJrIQokpx5iCdvX6Z6fs10vb2p5U8qb
lH8mX2fkolMJwK1jEmhH/fVb7q+9YNeqI8mnMnUQtE3YhbiQhBDcBvO9hd6xXVQqAukbcTrJ43N4
zZF+Wvr1CLOfx+KOcVSwdXMldhCxDsnf6Onr8/pgEWEMTGeCTdwsID4+JbA/21JaTRNHpLKVWSHG
mr3goRzarUrhp+6nCnXSw1a6sEwhBKQIQomoUN240e00pQKqOXMXxNHUMDoNTGp2rjqvmFVza5fs
LaVVROoB/BgKLM19Tl85bvLYVqXL3UQFviAJggDbtPcM3EUgLd/rO1MeL7tVI/F93DYhaXAm2sIV
fwhtB8xJxHkmhhXBtoJn9xeXIEfyfat9Q6mR7rPh+Z7M0rUcD2mBhU3v3UT2tNzjOmmJVx+aJJBG
YM40pChoEdGEHftrqlRb1VHPnfND+/jU0NQRqEp3J4Hr+YO2ohv+ovEYsaiSUZLO90c1AX4KqI1Q
dUQbimYtdYw9uo211tOnrR6+lDlZcR7hjsnLR2YvckjWDGhOyXSuSJXhdg7xjSTmCc8RXSJDkWal
Vg4HKvUDTx5uahQWc2s0OVHDls1hmiosYla3HTE5c+4m5qwmdiwQ3IlnwDG++3cwlu3mrmweJ2G8
itqt0W6Zdot9LwPt79Rs7WNouBQLF7m6aKV/5mtlipFXkNAS2ndfkT7JaYW+l+Ljw01WJWhnfRY/
GTnesySCvEF053/SlTIFcRlkJsycYOQXh25XdRwWyHl3aAWWEaHoyrrV3Dw7J475XlHRfDBb5A8W
aMUTO9b3uravyRmVlsfEQSPBbFyk5UTdosx0P5bVuOsQVHhFmGFctK5Zes3Clso6JojpIN/3wsIm
DnsMHmg1uDPTTTH60fkeGkeC5FiCg2dHjSEK3l8gBegrGMvAuTSpP1BodKnDIj9qwGXPHkQ3Biyv
yRe+VWoeqgGQxiFCMqM6c2woCE44bxxSgsdyH/MeZB9MVkN+HLhsuQk0hitxZPQj8Kvcz2bxx/wm
2p2UdgZcsEZVwH7RuiShDFJwAJfQEpdyybKf52hm/8LVsJCfpkzta2AxYISE+wEBAIt9dsoYx+yJ
DRN63hieGNLMjEYh9WlstYrYAvz4dNce/BGcRu5XLMwrX5jAe0x4eOZyOirWUzMYBUQpHkNYy2fy
ljs/gjlb+E/ekblXSOuxJbTIFXoXjH/JHG7ZGdty3CfysSzOAwEnza2Q3gCw3/HyHxXzEAm09odk
R9Jq1r9D4pf6653tYo8QY92msILWcEX/avjCOah5kqHthFUXZo9APduURuMQNO+fcrwiylC7z1GG
ExHzm1IMiG1J1esjuliM3v4I9bl7nKyGwJS9thrYyTGu1GHrL3tlXsaV0eoBaDZ3Rx2HIcLrtaZC
WsZmN6M+OJLTOUog13aCOt+jKNOF+85otzK9Q3SU6A64RuoeEIyx/B1UY0ZkUF2SDDougZeCdaYa
dZGnsSdhcF0+GEz/g8pdUNWmLMCrVV64ef7vKTktFTv3hTQg6JX8x9iBl5611ol8xuR2H0/9BIvq
P9239lrnf8zxlk23UjnrJoMbCiwfZrghenIDE30mUEUMSv/3RKMAQ7La4D4xXPppaHLNqu0CC5DF
riWvAxl1/yaBCRNP4/3weh3q1/n+uiqwy2YeGiD3V+xNT+9/omQRLoskyKpeOsxJg4XqjQy/Hx4j
M6Kp+5kTrDwCQyQweaGKc/P8gLuEmPVxRhy42byAUoIZwq9QORhCEkiAUpg1YdIHolNYa7ldy5Gb
DYiE8NqspsaVXu6ESd709Y2IQWg6yBbBBCdBPfXjuRzPgiOiZRM2pMaga0O/jKunaeY8F4Bm/dU0
zqgOsc10VBQYcTDIozaQbMcREMCUNnPINQ+t+8D6CM+J+HXIPo+VRRYF8YbEiuIlJ5ANU3j9hgtp
SSOZXorsIq8edtT6IMn6a9N4BJ++9xlZG2tpgevTfkeRj0triQARLo2IsfEJaQQoa3UAflpUIbCX
mEy1cQN9bzkuiFxesfHRyCR3UESgVdSsU4ciXuOGmmdH0oLzkty4DTovxBmM7RlwM7bPukUCGxi1
6jRLheAmYRtMkFL8oPJB1sMPeohhK4b9v8h08SkY7oNJ02sOHFbKLZPDOsMuSQ7XOsbzYc/ullbx
GRG3dL2598jRmM4X5SEuEt5S8Wox57yYTQh51iFVzr3lCE2qMLg9iKwSw3vsYrX7naBjCiS/+a4f
EzKLumNUz+EEk7AzxDnNvd3eI88gDIfvG7kX0eF/h9aTA7+ttyDEcJVsx3JrsY476PUBJSA00Lrc
jDlB9u72YTrw1TIEaYt36P/irha2SbvqUGX37ksixQSK2wI/Ocx8hfAya+nP0+klWm3Sk5mPpCpz
dkDam+kRRp+LstiX1THRT2N+jaIzhbOIPvpjPWYbsQgHoDdsxqP61kbXrr5Z1rVkr1FTSVc3pxAz
u64/rOoBr3M33HekEkEAazgmqJpYlqQelCTtgKHkTsI3uiRz8RxP9L7WdnjusNTJX+xBegDYNcq9
ncpImCkj72ckCdK8dkQVb6fXnDcDTHNipS16XNqbfcxnKh+S+MBdiHgmOj2n0zCd5Olk4Nx2k4js
I6/N7V4+PO+gn+AZCf5roX89BZ/wXrK12XGgQzcjEih2U7krq23LnPgesuzuOTnmK8RLpEf7RcbD
uB6pkWBo++PLzwkFqQKWA0A/KZAGPSSAavH620trNTtmyT5ltLuskPmDsOLdq6xiYmdr16zdDMJQ
e1I/+Z3P6KdRmvyneEzik0a8C6pknGD2g9fxVtTCAQWkEcT9asoOJg52faFOV0l6Y9IuTL4x+ZMx
w1nRA6jeLxjHikEL+krsz2+o2E+p2M80aYZid/G7XN7IoCMNM8tCzAyUg0m/bAWPdo5ppkaMg7VR
PHk8vpQ96ajsJQBEsJcgKNPJruT0ZtNuWKPP/n3PlBTnTKNQiv00pebiSsVrfH8PNuLekvoleUes
UV7M9FwrJytiUMuAYR6c/pasQrck8LprcH7iBWKQsZgjSHVlpzVzBOn9yWyFaMdfjgJDQGgLAv3Q
Rj7IaNLf6AtePFyh8T2TX7rlI3Ve0beoH0DJvn5wscSXAoHFjEi9S1dHpwgYFEW7NAdpsdqQ9mSZ
MtDKsHqxfZswLKGa8wT8FLBBhFX71VMdnFRQ0ifekHJIdwbXB/jsPBa19kBOSP4EJjJLnxPmFvtY
2+kqx+au46Xtdyg8n/NGSNvfm82EvTB+V8xrqSLamJXsprHKng40SfTqzPfoBgcZQxvT2dlx0jAB
+9GCY6iEhUvDj4uEnxP9/rycwe2nBxW0qQ2/46HhEqLuVxvkxIvJVdGnR2s07BgwUfEzNn6DCYu3
oH4cuwz30F7Bge6alvOrmdYE1xrmtl4ibSE7PJ4raLOPI31Os8boKAy+8RO++Fz/flyS7j3eRkBp
/Zwu1rH7Ld1qfSCeSrTp1OhOis+iYjF3AJ6JoR7ZJ5R6nf9gMrvQiQmUbJ03x0qevOzfIYLtQ8rv
cKiAjP5VhLWszK2C0lMTwiZzXgfWyILE1uGoJLe2JLtjmdWoQDCZyoUNQFJsUjZ5zB2xgXJVHluY
fC/XJY4BQfcf4lRAyLP1ZdfR2r9qQOi6FIP8crPau0Cws2EB+BGytB6AWH8xOfwylaPSXRA98D5S
dyxatdTvWjLnySA7aKKPAJ/1fGOj2YPKB6VYuEbraGUspS0/GdJO6WPibquDXAj4Nj1uKctnSU28
/FEu2Hv/S6QzdVACy2Lag3ijOC0XzdfYXbqBhAlI/6RDjz5W/KO9J+aq96txi08RGl3GT5P/TQmZ
foWzMBO3C/bLgC5zhW0dBWP+j1EdDFX0i7hsH1vkKjPtAXlUNx/QLWPp1x7v+2lcMDYuDwrIxBU/
vnLUugvjynr8QMzSc/xirgT1b0WBi2iDShnDgcR4b1+oR1QjhXlRpHde1O2yZHnjwiLUz0AB+USs
P0Di52SJH9UkemIUwESP9kDIO2mFBEHZGclO2Y62fr+az0u9MepNNPgTY2acU3T5SgiOARNpKx4Y
8P2agu7eF96EbxxDr/rIB2jdbzVNATHCTPtaHsTZWfW7s4LZK+kbE4GUawDTe63xh//uvPnrQwac
A1dCjeBmdtY7mShCKJRxOFXhQvUUZi9ofAe3pT8hf2QWkboRGqSTOroYSitGQCnAQl/bUrTTx/zn
7fciJL0omS/NNGM9MB+RzJLJV31HwpY71PMgEo1NBs4oIP0QN6BchUvFz6zL0jogww30n9ScCe4f
CwJzgVtJeUFMsZsXBIDt0qgip32FP5lJMXWDi+zo12kO+4V6RCdK9qeMaqpzqpyXTK/HDdk9Q/aR
vD7Iz/R7HpVdpS6RHJgnEx7tA3Ie8QkbvokJB6ANrDhMEjbLYZmEaRcI2kr7N7Jznp0HBfBxRGjl
7DwoIg/ngbbYaj/VOGEceuNl30W7fsEpi1y5d9HYEKx3f6yyx4rQNrRSy6nYtY+9fdOVIxFHuPaf
5vzBAHVgdt2mCDNmIDMkWkQ/ojmLfnqRgbEniR7fR2w8psglXurNiwpSAiQd3RLrhHYIe5do2ffs
Y76qc7nIoyrr6+SxYYUqcH5Fob6DYce4k0dDCRFYwXvXpz3j9ybyf0VNRFCBxc1/+OzUCvOVcTE+
L+M7rLCb/HjPso/XwkXx0bKwfu7S166IdnW5H8s9mgnNz87UrRacPFuHdbvm70zMHKJ1fSM0Qebh
nf0lv5dzrBWbx21eYgLzBeLTjgBIUA4BeUHu/JfANoA6DDUiBNYbuTsM8vZRHwf2TfCqLk0z97cQ
QnC3QRTg0sP8eVLd0nvO+pVcee/K962NTxYC9buWrdPMkxbF/c872xz7HY6DBGzhJqpXY7wYwsno
j0aC+G/X4CN3ns+QPlA4i3gqhfdY+5OJX0gHWOM/3Ez6TJhlZAsp/0yff0zzXZuIV7ySbEuCbo9/
aVoZBxloMyCONiCMUVzF+gwDRJIt4OqS3pPC4RNZ2nhxOwut3gYhjY1xZs+76O6p6pE2cFrVS8Ru
ceeSpUDtdmIhrjSMaeZ6myv8oE3R15XkmM8zTEI2KOIOjQ80CJAjwEu4NyKmpcUS6+wsqAZic19A
9h8wPyOHQ2c6QWm3gYc8fxY1VKtgR6gm4VLPRE2dNLH5uVB5a6ZBnAV3omlqGwCEBYCaIKz7n4q+
u9x1bLIdWhWRk4H73n7MsqtdZEe2gdS22otOBLxn1wvbP39w7ggG7j626P52O/TcSS789+i1MovV
ixQOTMuQR401egjNItmBzd2XUX5r9dfT+BqXyo9rc8lTQSNsueBeJseNlYX79Xxjd6nZQ3KJ1SW0
TcYdj38KkZTs9v+Pto/HS0NIkixunXytxpulEVF3mPnPefltU8iTi0vk7g8VmheO+Nrqr21E42TT
JeYz32dpMvpynh6fAIgpbFAsI6P5q2BMaeW2EsFDQ/4Bc9/nazD3iuz2kO7Z1OqrqFhJP3/JX8R9
Oc6xaiDuc5SK6NLWLQ171biq7oo6GEcAoWsTDfjgFZqHkRZQqbUaeqJL9rW+z1k4aPuRsIFuT55p
3+5Y2ufpVtCDbCSFazOysmDIfqYVh4/GCbTBB7foIzzWi0bZyclOaMNE3NxFV2sXQMCkcavZB7W8
pc/Lmi14vWEjPgoQx+ChBuPeXJAFD1YiDdnlMnN8bTpfn0Kr2BnT3uBcdwsSj/wDzkJmtQ+wBOvp
J4icGNRpLi0hn7VleGVu2uyfy+8CE1W7f933UbM1h+B6/3yQGVNt2FPiuGbFE9HB6Wh3bOEZJo9d
Tvwn3EZWlJkQWOPWfEAiPDTLHDzx6g3z+5Kl6mSeYmzq3YKfxXEyTo/UK1K4px73Fnf8z/6UX6tr
r3WUjv3+DdhfaoCZ9UJWq2izHwboKhYAyJuvxT8TjrLO2b1r4G6IKooqfJVgO8pDEvntiu1QfOtq
7GihIFLkjzsStyGt8VY/RlMIoO41byf3jGS5FdMZXoeMoAfT8mWZO6KOkbU6ucDah5mJ9zA8lu2X
yYXvP1/ABgY2r0XGC18A1dggD+bNQL+j8iEZ3foOMPRn6w1vM2GySjUh+rQJmw1sP1ZIWsyG5gRv
4Ydm+dauela3g/NG0kq0VApuKBR8j+3IAHDYwJnXhJU2bKBEytmiAJxvi5U/VL6RbVTEX4Z/Wg8t
Qa+Q8wLBScdzk52l4Swpp1w43l/HCltvuy8+CSynZiai+/6AFudaDWk/S0FwFNsRj5t1oX/osLxP
Q3/66t6pMQRaf/GAEcKB7zVrHwHl62g5FyPRIe8w35SJMo5LUuEEGe3nm2GC7L/o1muhhQ8FJqXI
LbGCo/QsD5b6JjEjfyxAMse8TwMh+zcTF3omusoRmWu5VMV/JO8wXn1gdYELjbGETDOyubgg4uFX
IakX79hyeIMwXnkhBGIp/pNywLiG0IRCRqVnpzpxr3iSXyFILYLJyD+yQK2QfNwYGAG24xHhImtr
gGx4qFB0toC+DPSd/YKyFeoSi/DGGe4foENgTD2HW02eKpXnE9UBIFqWjzJ+199MtqRgYbFE/oms
sqiALfpo8yn7Iv+HfzfHMDBERvZPzhmcGZ7lD104xIHan3rxHbJe099QjpooAOgSxrmzSBtswCZM
Rrt8PZzmK2dezE8/WS1DSUz8bJ8W+jPUauDL7PCRlgGfe161yUOXmv/7QVZcXhOTXOJR8IiRaFTd
AzYU5Fk9v8iUkT6oyfnjmV+L4KHGLYUhPwCwqWpmaVMmk/xkLFDJJv9qc0u+EJ0Lc+kJawVV20z3
YfTslHNJwN+LrX+ZlytAFjNnK17eQFtFrOq4bATUsPrCgVRQcoITpxPF98KQOn6QnbXX4yNz119N
KNNVMgEoLSNMxIg/k6OoHU00A6uufUNfjas1gg4LaiOd68FqNl7xbIdZHT6kcExCKQm1BLZp8HOw
SdV2ipHO8EZiSWM+Q0bBfHTkfJk/TmR9uJko4RFtULquqTdRKADEUr9oLORTy6SIhU2BAHJf0lJF
92U6HhHAc1tCw4abPF8dbYPa9qcEoN7hrKpXsbVDV258MFqGNE5N262QRjccmI+Ze02loO4I6YBT
TOyUuYNFkjSEm8wIZtBSJPgMK0TsselljNJlfyaVkF4fL0kqY6QIxgBFHPIKKMiUj0ubNg2DdXpV
d8KC7bsGAigQ58BE6jkvwYDa+HCm0X1z5bimHQ5tYdW0Ln0ZeniJmDtHOXCLUupG/4+p81puVG27
7RWpiiQBpxJIAiGUrOQTynZ3k4PIcPV7IK/vr13VByt02y0ML0+Yc8wLnDLGkzjAsKFyD+Bb41Pw
+8cNH7SsePYZLx/wCd/HDfcPzaeARhQ9NI2Fvl+8OdYLtKCePSjmHWVDX9yy+F7O7ir8K3uUbLdW
jcZIsGaJBncrvWvCdeeHSlMYkamyKuGXvaYJqTyY0N6p1qhzfqu1NHYo/me1M8QOKoZ/SJfpdCOU
nCtI9KSfIUIhfXP6fMmUxsjeJWGpw1PGk5H94YdOO4kGA/t5WBoRxVr6T/G/9OobxMWw+FnAgqDz
7u5zZU38FY4CyFhccxo1djW/DVAmbmYAp2EH5g/AQSOvO1jvWHzjNQC3nLBG+qQf9ht4L2irQwd0
DLscH74cTTccopfF4RVi6uNbiQCEMN/VWAo7A7XJg8eDdEIZQH2yBGqtNl+AcCSkW3S6+c3r7sHX
FKEYWlSSQ3fpwivWWt+Yn2iyKJAazHYANh2wYF5p+QyTiTCtJvxeEU+DZfIJ/fQTxmEbrnJvige9
Y8gfy3Xq7aUfqF5IzpcV2WT83GmskG0zbkoR+iHMsJofkRjV+SMaPov2qzEklOk+/2MbucQwS448
kFVuYCZBnwf5sZ/oNa03YRnhzI36JX99gGXUlkXhPkm4QQ+ddV81djnZGf8BCfSPbP6LP6mOCAgd
IFQeHoJtrG1R1NbjCtgTeBDcEqOZaA9hvMeza+F/dDE5w8d56r76I2dwdmJiHM4+XsMtWNxnwqPt
nqn3nMHwulQpI7qzmJ8z/zLUGKyXvwIcjhyA/1LFQuoynX8Y5QP8JRxwbN548MgmgT0XrwVkhchZ
bxwhUKP4N24NBU33YZqfaAfsMHhDh+KjX8Xzc5lcUDol3oUZsPf6KMinOIvpRVzNmnMTEe2ADelY
idAo93kKDHpXIz6gynED7aiSV1JfJO/Dk69ifEPemRDfYqDloT4f06m/jSSa0ZW/InArBl3iziEH
zPezeIJGJt4uuavk5cGQih54UCndHLIHS/3IswDSvRBErAix5ET5n2asIVTNVkifmcwsLnw43+Js
aPxzZSxHCFKeo5o9mXoy6znWDmwq37tUZhCEcPwGFMBH4RCANsBLKFglO24hxj3qqjsuUKe6RC4m
lDKkBwsnobsoS706j+11zqb/1Jq8yJ4epIP4tKgId528xVhoYwYu7Y5BD/GQg8U+jjFRBKd8S8P0
4mZkuZKgIb6PIlYmXiAcmX1sx/JfZNk+BKjUYNMCkdHieA9fH/2/9l9qmb+5dpQLJYgmUI7s7NCi
mo3GWm2JJYjVEiyLiMbLqvHb04RVhChOJlyHOj35R4RCSaOoLDXeoMp6HqLbH4/aRVaw7jPca3ld
VoTN2Dg++P+sdzk1OGuIkFSNkN2DcrjzGmCEBkbRE/8BOXUUQAwrNECNCauBekaCfM2yAd0dEXL3
QjzRdZJzCusR5OW0meTARHiN40qDRRPwCuaSRP840rEykWmK6Tcv9TVQSwmv/nvT8QrOw8O7YPKt
R6v8x1uImYEOLnOqKTwOOnuarr3X0b+nXG3+BOmUUYCIjPMePSOvbO0a0pYxd9RwtZCXWUIg9ky2
XjNKgXLaqOAnwwLkZXQdPBSHJ7ZR/SsDCLnhWCj6T7zGmlzxcpn8xvC2SDHEL0S8AM4qgoApzMmm
wr/FmiV15BOfF0wpczzt4DDQo+x4j2N4V/N2/OV9ZVxRZqaPmfL4ff74o/ixYyt2foMS2YaV/n5F
0qKIkhoh5lPzv8T2q6y//aNAIhEzptq8U0hRHCmXBOB3eOWbETWCpR/GFzfIE/sNzPdiL8G2J4Mp
X+JBhm+bHfgMfvXwsmf0tRR+Fvxk8b188g6nKOXOXAxuW9yWpE5F03hgtBcHlJSo/VJqGdpk1oMk
TpPlhcjWfOkbjTQkXoGMPzXf5DPK3l2oHkTYcp+CQ5sy++Q/vCfKKbORGilP1ht+JmH+TBqfzOKJ
B2k2Bq208gONwIPqz64SZeE/VTp1JXT25a/xJJNtFotgMk4Fqa2odCZsbnErBHaf7VdxW/QwKS5z
OgxgYdSnCqvTKc9D8uxkAVdgF7iatgk/mNo2kQMnsjCF4Zgr5+A2JQyunWUpPuWNOn+k8We/mvOT
JdmOHJl7NruToUtrvsDU47n9/1pzDZNqyZKLvly8RQTZuzOu+fgPSfGEK5Egyk52WKwZ4OpcJhvJ
y50ny5gQJ2kvKSCGdpliCy3D7K0eWBLv1nUF2X2xScJtf2WeyFMPC42/CE0CF59nvmOKh8LZTBE9
yk+heObNQ/fxcl11gm7wZxq6yICVs81EZ86ad76d91x6O0t2kdktNtBpnUAGyrH+ye5aYxEhiVyk
XuK0A83H8ajQU0zzINbBvPgJguER5zJSambLe9FeHesV3rBbyodY5tbaq9CWzpj6QzYSNBvRlnOE
uMh3PjLswXdmTU4G5Im+6DfuEdy0E26IiBpTq+FRlhl1TwhoeAgw7GiBeIjHE2n2nHM2tF3gAqQo
8ziUawZS//fwUgpTeOmfsykpHScW21G2Fkr0mbUTrItZz7DmBgPrvKV+H3HPTja/2XAI3CVFalOj
BEVFPI12kUP0MpnbBjVHHXORt+zh4e6xGmZPPJc2HVv1IOGVacmqMf5rqOJRbrJLnMYNh6B263hP
cC3+tt93TrW4Mq7/hTlyXmGtQ3BLTUaBVKJXHw78TaIvkuCXDttcxLOscBHPOuDt9w5ZeByyGiTr
N0la+Sm5abxDPR4a7yCP+J5P0szGAhLJGG1sfGKCOy2xn8gguK2+4JpJ/BMgiGmDGuZ4ki6XVRlY
i7mlvOxQs2Ojm61atFqJq8PWaN0iN1crUfkQs4uo4D0Gj8e6doGn8RBsQx31hSkSrefI/pRzXyK4
Npk3gSqTiMeT16EHstJUuNQb7vuU4ELW9BeQqcV+FB5R92TTgjpvm8+3sfHKJtjXbA4uYIraq+Pj
q51GUD630GpmGJN3aOQBdbzFPkjcce7WxLKiqonNdH5gMYg8N+q2ROfJOYtUR8MQcFa8lW+QPhub
viHXBy08bD0EuP4UM936tohhLkNvcgrmR0k+TCMiRECTv4gFJwg++YOhy0j9dw1FG7D6dWxQnFps
UNHWV3bt2XjFGHEScMdoaCQkHUcLuVb3fj0n8dxpaSHjW3yrTOk02PPla76TMAajgPeOMYMyarD5
mQw9+UcazO7f7JIEvFvpe3bNYtfAY1nsgGjNW3x2V2IFeuheBEtws2ibihHBBa99EuFhUEQUxfux
MhflWjsRNu/2ADDc0sjpIdIN61xU/RV7gQ3EF+f3EyLmCtbA8no2BizS8ef16xdcfBj60EFO+FEm
wump5PhOyFonXsEhEnJkRJUfxZ/+2DfTH0XF3KU7r3SYA6rX1/xRZk8Jnbh+wZHh77UTclM3HQ6M
v9TyoUefBDevQbfiPGB3mZ8wnkAOwOCGw0Nhf/iPDzhfGvPXZzs8cAX5L97djGwnwxfRwUA5i1Ux
c4QK4AEGnf7FUpEUMVp9EsJoxQmXJJm4+bnrV+Yu8eCG+kH0jvcKkMGwhVdNY7oA6DFlFEF8ZqLA
SRp8AfKbA1dhCFz8YVD3+pMyCW6+2/6rV54TIEraANnr1vTxDe0NVdpCOSsUyNKHr1/LjoXeVdKv
UX8dDP8PBXWonGP4gMufCJOHYLIl5RibVFwvogidnBfwASB9KN1UQODJ2s+f44rurfO+Ku1b0b4H
owC5hhgN1qzwFIsVnGU+g/MXSRcZxYH4LUQ/6VV4A3Jgs0PqICFAfCcEoHxbLgncI/aPpTxW0A6E
0oYdlIwwnKWv8esaxzHLNkBlHENPRpwWyV7oQFJ4f3BBE2/Zse1Sv9n1qQmgSBae/p78Kxozzp2+
nuYZizkumnOPBuQdfaAXbgDaTNz71b5TnETboS1U8MHvWsJxSchbMFzapYEjgwBDQc4TnyXHIT2p
0o7kqb4l2edU+ccUq/a4lE1cbpqhrUm4WyHDYfnJPuwt/x8sNd+8GAJwNkBdXyJB3fH159dS2UVL
O2V4MG7q00KbuI3ta0rxjMwL/+wLjve9eJ8is246RQJz0d/i6j4zVsI33rEt3pPrqtLoG2zpwVrl
JU8sahp1tnSlumvVXTXsyhBB+ll9EcRwaEQURWmwGzwrIYOPEfTICnpXvxw+Xmz0xVlIPqrkQ31d
G/kaxTcdy7d09deE7bSAjaIdOvnEtwPfBg2MbB32M8t+jiCPT4SCo9wh8bbnKEtzG0ukXixxQZod
UecRS/dj9U1Yjw9oxkEHDNq5Qyh39NUTymgSZSfS5xGfUYNZRN4sTOB4hv89N7jPl+n91z0bbAyo
0418iFZxbk+7JWnbkhq4sMqXNWkK1In+kU+m2AUvfzr2ByYG/ElyN2XStk8k9MyW4UWvFui4/sc6
XFwlvH3LG7OXrer0wbFMD1KLFMuca9DTS/MGNSSnk5KJKsdsw4SDNo6chQ81vIJAYlycrIIQQ1Ej
kMKySdArgjIkFjp7qkyaIMRW38rrpwOCzEDdInEdRT2vkCRxCe+t/6rNoZsfsvgYEHTr6GAqcgez
AQIb5ON4sMKDFBL94M4ZL+w0wKvoSFhCYKwPjnFFQt47DKbd3QweSo5sZkdv+AS0BnbHtNqU1MMa
DfLGuTO/WRaay+QINfUAknZJupNioiugUaDe9SkaK5uauJ0/KEUccbN4YwYGkYdx6qwcivwLy6T+
01nSSyDn5RrBcWYB995or/CATwMZbKS/Ey6OLTo/usKByxgrsxXlzRPbOZmMg75v1ndGUnRv6XuB
yZeVugso7am13SLhoyIHRlz+q01l6UsT+aDIgZi4w5oGhhZ09bu5AgYqLx4mNT/jtDnvrze2eAJG
sNWba25BxeIdXy90JZCPpyY4g/hdnxGEsRAnnYwME0JQtPC8BO0B98/xYkdWdwP9v2y3BD+LFk0T
RFWDhHanXw06U+Jpfc9nE9CulWAopuKWCst0JOWPnv1jSEoeQ4oRnmlLsP/9mhwfbbHDLTXDTDCV
Od2401q7EGyv2b0EJ1g6jOKqqQcgo5VPQrDa+PpJpBPFM8866IsssYvErpMpCjbWkVpy0Fdbro9U
PmiA0NVV6vcs+/vMluJgEv/BCJah0kCb9P/JDtiuA1Hlx0JDrsY2fZFUs4Ca+iK/sePGfpooOJOJ
lDER0RKcFCRYqQ4kuC5Ea/pfgsFftToG301wBKkc+2cGpgAWmC+Tuym8kx080ZB1F8WCOYHaTC07
yDlT7ym1QUXx+46nYVWNqVhYR56beW7tufiB0w+B0DB+vR3B6AwaFluoMhUb4Vq56jNDD1fYSSPz
jJr7nG6QKPcxP9OjVkEsdLuFI+o7VuhqeOrLc5N/sFCI2dzP1tNglQkya2aRAsCiSZmz0qBwoMkn
gL0HB1hOSgv0xsQ2s/R/sjXnSjAXA22N/ADFMWZz5AdijPR4i8hBTLauXfYsd/sXuhx38X6b5AFO
FisbrKqEzjuOm0UxlZBBYGW9pQYs+m2JNVJZf86LLzn9zsXv2ZSqjHKMhUS79xuXGGS3jCYv6oJW
xdCiUxQeu8oljWsHM6DsyWQ4YaiM8uXtNgwEjKFBIO5iE5XYGbcBwxjiDvUD9NWEI+skB2foX79k
sATBI4wHj7rj4I0IFw6l9VosP42keDbys/EfJaAh2PoCLeBOszWaMNCKE3Moa7GoWiM22HSLp/lc
tvgD9wL3hrcLxF2N8wkF0bjMPiXkljl+VbZ0FuLE0MA5FOCob/dyuxeSvciRqzpJjohyCS9hAPfj
bfnD7MvQuuG/Yu2JT7V/bXfVDnNyBguj+cDC2gZHEXuIbPa9S3r4nE3+fDl2l2nLmfIrsmrkxMlq
zoUot6MKy3WrkN3AfU8hpW31pSFJSARPvnzSZ7b+B7MOL6LJjsaOSjnWyLZ7fzUhrgl28HhLuqJ2
GItTEX1K1TlFCVh8aO21irfF66Pqrpl14w3EiD90AhQ9LNNwYcIYZs7/ZnENbNtLi7/CjB9KalB/
Cy9+t2gYe90/692l0i9RdH3sWePOlXNHgbMQnw2zAbIwte/HZ2a1wRXfV80sjhwyz37wnolortFB
q1ZbYe90Vda0fgrvSvsk1y/sMNNdd4tPKlZpQ6JfypNOMhatGTN4HTTHT7H4QRQdozVyeoOUYxnD
uOszIqARGg+K7Z0eOZd4nVNx1xsWxgodKY8D+pzSmjXLG7ZeUUYucg2jezgFxOxDYV96SGpcRXc9
3ZUhn2LltQKwAHOzCL+8TQJW8B6EN7Y6TFj4Mpa2AqtgkI2X9BtUnL+sCf+b3AYvhWsMOgcPuMkP
nOW9KnOWUPGrhM/jDheuYLZDMs/Ui5aYZTGbshpjXg5ju/NwK/YHZZ/pJHfClT0v1BXnrfEyC9jU
BNTNWZIMW/9WjXs/ZyF3GMcjt906VUGdco+dEeCsfgPc9Ii1C/A0HM4ozq0hRtB55H+FoNV6bGq7
gUq9Q3ty9ftrWX5IfINa/6oNoyTqViSZlolAwQzayOCmTEurSyx9iNpVI4qQ9c+LKuTuJ/c8uS/s
dt1NoW50Qeo1Kdh15HD+vmKICyAUIqeqJ89+ITu17OTBHjrYKfdP8/KUzYCWdv1XRzdgo7cJ9r3s
yNSG/IqdgcLwDSsLsTXsNNkWUrtLrEOLFXxfyk4rO37j5PQdPe3QLvJ3L6CyDWlmdlIDP7VQNkIg
8yj/lnm6FQ1/CywZLzND231Gz242yn9ksyaCnL8fk0OoHRPvVK0+agkE4TKRYbZhTnJewX79SMV9
Pdurj8o/pa/jRBmMZ0jI3JIZU2gIoNDI1mNZBdUJyljs9D1cbZJ7dp/NxGp77HHGqxIxqfvXTQkY
jW/8FcaJ8bVeXfsXhdmmeQ+kcqAuu+zFInzvq/vVSLignSL/ZowyswmtXjIUzL5GagLpNKM4kE8J
ScCkrYz3LL13yRWCOtNvK/+fQSNAykGoh7cGHlXnlwQJB0UtZOvJPaKLD0/9LLNvXGHx1P0r0UGI
DrriyopLIiTnOh6LxgiRW04hH0Nhg70OwOD6NlrtEHPJxJ5fyFaCJHi2Vc4N/8Y+APBKtjX+DeN5
zM6QwzsG+GdP+RTiBx5anLCYS/sjfILsZUWk7j0GUJzaJWTwTQBSeNXh0nLbkqrHnBXGzpKedoXs
akUmSqBew3LdKVM1K+Q3ud4gdy60KwYI7O2SnfILdodRE6FEFYrm2vKJmdKskapnxVx5rUxQmsdi
8dDz54u4+vGw9yQbklRg2azvD6J6zIZTKJ6F7Ry/kbItfeuVW2kO99sKc0vFFGbMCH2hRRgmOL9C
nG61m4U7aBAojzkmsDxD5e4QlzJ6o90etkhDfvUvPsYh76iQRzypWSQCvslZYzD03BPBbAsZ8p2d
SLIpjfKfQPmr5H9BoKoPQUALPN3svNiPvAgXBW6lQ04C3sytXm4s7deflfLUxztGhmQr9EaXQ/9d
h4IJbzNdvwSzbP4zZBEcda0kW2zYUHw23dfrC8FnsIdhvNKlWyLfhhk5Z/eU3O/kXnhXCSP+MsHa
QXXnuWJ4TnkVlZjJj3tQVZaIhjWxIQBWsPhApSQ2NGKEquUJmNcIGnrmrkkFf/hUN/9myt/uNmCC
eOFIPfpbT91hVZyT33CJQ6pdd3AFmKcVQEPchltxeZD17VqolgvgNaekMnwI0OOKx7xsV9ypDKno
/prvPjbK4uxVF125+MlHaORMtbq93mIE3esowiNDEL4X0pdqDe1an23n/rby2Vu5TI5ZI2q4WCTs
9PItKm9SfO2cQvkoGNO1RP+cgK4l/iEiTk/fSQLNNt4KsYcoZ9cj4/Jd40PqweDmFJuYXIBpXt0o
UylY6it0awh0YZn3O3StYJ7GfIdl1XOHN0pGFvduejRH5J0D32RSRTK7J0KgpuPpd6tSNeTYpsxr
IApOJwHSBvaf8QcaTpX5g7UU8TUCi5ar81B8FNKHol2LW1fbmKnn4KG2zPz79/wfQ1KFNd1oFw8p
f4YAw4pncNaLid8tFIdk5kaMCRqnShjImCBumQGzOpnWS8WNnVCHfGF2ZEuvppTxP0Nl0x+RrsFC
wHz5Z9LWwF1RV1PCLy7BPxQ2SBz07NjaaB9o97J/zIihHPwuKYSfgZnah/IHu2SxxZw3ZZ68EXIg
dd+kCPbLtGcLgLfhNStuwM5YebD3jz+z8VMLvhD25YLbyZyrGxUs9kp2cfrBSuSLgSdEoMR4Bnpa
Lv712h37W2bdwQ35NW1bDYONiXZEeSROSD4294Fksxlhw/x/Pyml3wEM+t2LxD4gLTtIyZ9hwQR/
zZqyJtac5j2CN5+p0n9mpV5e1/I6940E6do0MAm5Yfp9rgIzPkTAZdtjBMTK6jtEo5NJL5PW6DPY
B8DP6U5t8vCKZfKOw+lI09zmWPahB3t/SXukagXg5Q5QT6IVzlSZ87kwg/hUyocXyjidJbs9y+wS
8EIKQGcVtqb28XtRuMxcFC4yzEZyyKAqQakgYHGWHWGDIyOrnGFayYkbsg9NXdmhNCbHbhGAg0KO
wnQ22yFTPoGr+0nrjfeWraL6iG56v2yGY1KdYRSsOlLrgmsnGnGC/9yGIMsgYsjIEzuy5PAj51f8
S0clE/U2us3oMhaapJpK8CUR26SY3LjslFjJNQ9lWUYEkD2QMIfBF4UA400Ijy34RrTfgN0gLeLJ
+tUzILrOaXYE/gsKPQMLZkDU+NwkObRtzuPM9MIzeI2yvbJ66/q7BpDSDJnyj65vIbtmbcIShrWJ
QBhuN+loERPR4LLAfH+LGHgXX1ZcEjUXr9DzV+TDgwPGhX/tFvcies48dkVfuvw1Cuj2J3Q6oHiP
Fe+lhIlbXorxnGeIHo7xBv7Jz5B95c0zaCdsHiTCDDlQNmmpMagiGvl9CKDA5x8SQhXkwkvMqiOv
wHGPBg3AiJ65bEsrnaGB+TtK5IJOPewUV6/Od/gv+EzopX+OzU9WOdOOmnVxxeTmxvMoa++N5iQg
5rGZ1ER6dIGGPaXSEUqlpE8N5o7kkMyHCmSEErRmgTv1xbx6ib1bbfjqyD9qFvWsXmjb4b2wPWfm
gcKmAxLIQOO/fDsGEWQJTOpmxMrkXKmfYQp0nNY+e/rxZ91+tea0/fW9fUF7wEsy5/RaLDFs+ISw
EFnn6HzgPWowpsCleKInniEqr5wVXryQpfwIhhNJ2ZKDiiUae1GPFprfwhYS0QVnTZ1cxARs4cU/
MptgMEEOpFEFJnAwjmQcvPyZF7J2vBkSMsJPFOnj+DkknxRYc/9BgTXpo3+nLSKKYrIPfJFUmVNO
MWtMIv/UEv09BgluYDJepLcTAM1zbx5z7YCHxqtXhbkUz+gYUmGnlCwlqW5N9nms6HvIWHOj6Z9V
/Rlm30r6ncY/zCeHH2udLjCvAJLFIXVsG5w3x1d9aGuMHK6/X6Dq1Xd5uBMzGxcqNKX37YNGB9kH
vjBgbPKf2HGW6MeRn8Gj8Yo9UjRN34dIglA3UFQuf6dgv5Mi5BGIyQMk47faRI6Pw5Qp4S6ns8BN
UNvBV8r7SfqYdBS1v3c65AuI1gr+cVInIeDD9JjzgueFfnLu+PPvkXji8Gck3iPWYEkMAZiZCikP
y8WS687ZS6kbzwjDtasZtnxbmNko6GPgNehYRAcjMsJh4dTQf4YEUsTVg912E39qHh4P8pwQ5V/N
eknwbs9eglkG4iztK1m++JTNCsU8klBGhiP7JZrDcotXBTUhi3G+6bhiuP6+m+UN6aVtQIaQNmV5
9Sg9Fg++S8XZFHw9Cb2YSyc2EOOnC6Dma9GsBngV6s/YfI/916g8h/ktTK+ddkYruzBlovte68pb
59WmXPGyixy5XLIv9cOzDk62OZfNGVUTvXn7hf5Ji1AwrxeTSAHKnkh2KtcBoJIF17c/az0WxaWX
73ue+54S8MTCtTrP4v+yGE06ji36FDCECASxnzKfA58JhxDwZc50r7uq3bVql4m6gxgUvBGTksSR
SxjZJq8M8HSv+HxdzVC3LNUUHde0mv11xrCxGfPJGdPWawh3jJS0CqA6QlHMvZ+q9kjqtcCkyqpb
5xq8dg25Dfh6ocgPSEAYAu5GmdV4MqKS3srBVgdRS7SKbzW5BQpHGY0cH2x0kIDVavRnuPy/SDAk
NkWIPrTXJRThLx0H+TBBb4A2ocsHGLKB2sVsZUSPRlx1gf5tGmqoxR64vKgvW+2qSrf0NQ0LRnQC
zUqQTuvHLzWbgncYlg+2fcHqEX4VyFbIOWK/2RdXIoxm3lmFNqTsE4i4e+5w3Kg9zY9WucDesKOi
pZ54k6I11/9CJPKV/aL9+ZMyA1f2FWALYbf7M0SnKgDPtw8zV17uarTG+R4gFws6TktYY1O/xAxp
TtIA+Y1RbdRPdgXx8g+YIRhukHeEzx3sTQBqdbPkEpdOk7nGNGqgmFHOL3LSP17mMJHADE03xYuo
T5L9x23AOzKwO92KAP8HJmATgoe0IdHITdToMqacnJrz2EF4+ZrNWB5+lMBKxn1brQPNwBfSZ6YC
Tl3bkLOsMWJAiSPNz/FHVdtSf/H6i/L6GL1L4RN1ajKN1SXC1myZg1Xbqv+CGVaQWzJcuavmK81n
POKMr12q253gzPt9nBzq5FiuNIVafPJLxHMGRyTWE3xkYw5GogpouJmyJuPGVdAyKQemjNr59brP
gRADjwXftXAW+g48aeUvoQGI9Qp6wWyybRq5hmv9mKcmO2ZS5GPwLHK4XPFXic/j5yzbNOmnRo4Z
4gT1TJlfScfMP5TLGHn4OyzMHlKnRz0I8DxcdvV2RltFDrxTv3YeL1bBhj+jZPtB3Wvx4XWR4oMe
H6E3xumJzVel2r8BQ7NoAq8uFra0mLZO4IXJyQLxwSPkDve6N3vdLKh35XWEIIR0lsVEdHgVW5GH
JD7OFsTjnJDvB6cwBmxiAA+caeS2WYR8/SapCVPKHNqAX8P2bNjwJ2NK6m5bXkOfeOH/Aa8IkRsc
tvnwodTjGO/k/407JcUKuOK+XeEj9G1W+kAlf1OHSLll4AiqIT5VxKlG54GqbLwLBDJfZPjw+jYB
xSXvqxwLVpmYmsaL/qgX53JV9BPFdR7wDrO36rDBECN9l5u2/owyGjZmrzelcaV6SRiT9J4wJIPd
1YhwjXRhJWa2uCyUawluh8i2ignqJ7U1rER8N1htumLbAAXxeedafbF+sWnMvqPoj4SjF4nE7Ka1
60bBQnWUqpWvfkqLz7AHX72VRiMNnxlaQ1wQ3Qf29Ur4HkEl7Vp/tZiu9Rm7e/ElhU/ionCsk5L2
qncpZgo2gvlZZYyvnXzthBiip5RTppQoJiAcaEe+2Bi5mIrxSiR/2SvSrSoHlBJcTCKDG+2jbflt
2fxIKJV2I6+QMC1QUKIALwKCtCudk/QMY4ljAes7vItxBlmWtJgVludemG710f/Bzs2wWa5XkMRG
aS17N6ld17FbkJUSu3jxmcqrR4gfgohgZ8okawdsONFGICFKPihnPNwi1OhLmaJ6XZf6TUVsxEC8
xZxmiuExl0riotbqHz+zBmUD/amUXb92Z9m6Jy1HnBQEqjzZvS1vNW/21fb17XtGcF2c8+hDTs+L
6AR/EfAP8xA2aM2aWXtbYSizNKJV1A+lPwOYxfD9krZeuDUAkIBjBBumV5v5ayKHAVpEIQKXBcCs
THEeI61/xsqXcI+KdXxQwvVLBTGPaMpImZNWn6TeyiUJX0/trMPvad7b3OZY1wdYI0toI0W0g12Z
4fAxKhEaJG/TA/gTYiQ7ZSMLu4yLEW5yfiApeJxzyOum+YMZqhK+mO5Dp4KLBVKraLeE2XL+MPjy
walP1Kqd2k0JbuQnwkdj5YmLyv9WLZbQ7AJUbztrtuVsGfHnZwgaEaNaBPdx/YClgQEDIToLjgsS
QMR1XOPFXgHhYlxbHWAqd9pa8liH79Rwt6D0CF3eOyyG2UIH5McJOzLa5vIRIyMn3Yc2Pw3Myde/
chOm4VAhiZOrdAO+ixZuc6yKg8UahiA4hCZqtYFtiRQXuQL6KaZq9eaR1l+8NphFc2ZCbeWdqswc
UK0vsOXZ7uUdO8iYlVlMleM5pp4eVy3KUiQOaY2jyFKKVY1sv4RlyNtpo5GcY4/qlVDfrCA8YYnJ
i+8kvzjKDIbcWOurnKXQij/3MkG+CHCz1WtGE5a5GmxOdn5oXwnXZQg1rRCYahcUi7xtJDubsTO3
mf8Pq3btIcoZtxW7a8yID50PgLJLMdEE1f1lQag7arfbGDkpcdXwk1m6ztzu9WzmNwi+5cSj1rVd
LdgDR3621xO3TY5KfLA52rP2EBu6xMV26sKBwbtVBgdObDNwWZyI7l11wv9NA9N34LKG5hyAm8UP
frrfgvrAz7aL9wuqh3Q5h1bpOcUPt494BKaA9wrsaUWAk7yM53udgL0MjsuE6BGP3D6cA8I5izaQ
ETFQJvuxNWftvrv7ALgwIA4OIaqc6/U7K1Q/Eh/a/amnQwn6zz9EXBKhiopB1N2rALfBWJOae63M
dgO682gXCA9/7eNpy1fDdxdNTlm9JD56qbPK2iTDRtiSqjkrjyjywq2CvowKgtFXMvGnu3gVYxhN
91g09qsIMcpe+651J1T3VUuelBsa88URZkLSn4L+NO9OaXIS58cXyZL9pgB9XB/q1mKtNmOhJppk
IqrQ1ci0GI0sO6Mlw16oWH5hk9U6thZCM0gVvqECc5AB9G41rjN/VwWAA1QKuG7KUQgOC7Nc6bBA
o2d6ECQT+ghmODIVsXR8psoXAIyyIzv86UWrqCOr6jPXTiRg8nfjFNcNpfvDa1rJAJLZ1b2PeFG5
mDWVbAsTpBbX86NXY2E4CMB+ONNnG8DpHB+qA6ly0TtDeIggWBDyzA/ICIK/efd3DP6Ew88pwfB7
UVKIBXb+zRFBeRnzdp0+BpPyGVgmeBrKfQEUyeRQJkUWWtNM2OWytYlgMb2zq1FZa+8AOaCDuRFe
O5868lyqp5ihIMPBc6oci2BKFaAjnKnuMEz8g7cIgh4aewOt3sKzdTRrvF72unhNoo/6HQ1dwBij
w2TIHx7qmmXAHuNQC5jXBMBC9NhRAvSmHBJlakF/o8uazGH+9BfMIGyP754Q2gi5FHz+flP1m+xb
dRUO16lQsBL5MKNckJczBcUC9eByiDcEKkX6CQRZlZ8jstnPfn4eoiNxBB2gh1PQHMP6IMjuki2G
rRkv6XK2uvExUgpi4m4/YDNAHFE257+Ziir+6DVWkoHfcTJwgPDmmMwOjgUM2FVgQQKqafdnH8za
drYaXxuBG6nd8h90guYxj2+l2Zb/N8rb8PrKzhphpOExgLb8DIazrxyjym3SA2m4+3CzTFdEuQUL
piOWAudQ2o7SdiZPEt/NX/4mXXVY629TfIK91omJe+c3Liw0Y5i7OjrxYc0YtV8hj0d1IE19Ocgv
BufHFFk24T6rsPx4lR8wxWfppalY7J4mIQNxxSs2HPxg0BlXHuGehiSQ+JBDM2KK5G9Rsc1zW8zt
UbbmKEeO1hCZv0QLBXkRzlRlQ0A4AWX8q1hsSJ1rsnXXce+tw3qDQmy16LZK8Ffv/kbdv75ezrtb
3BgCdYziDpGbEUL1FzumIUXGK9qdSQTPKSF5kjMLmm7Y24iPSaWreD1mtubgOqsHawlihLRb9S2n
URGNLc3JRY8NAAsGMn6Hnj17JtAWWA5BpCZ5otsx1+HX3awqE3f8/+PpvJbbxrYt+kWoApHxCoIk
COZM6YUlSzZyzvj6O0D1uVWuc7rdtiQi7L32WnOOiQS+7uztghMwqnjKQkRb+Cq173CPBGI05t3H
TF+GPlejSrlIqoS/yhYkkBn7oyXopwSo+l+i+MzXhii+JD1n3PPaDih9cU5T/aZT1A3qESh/jUDF
vkKsDcT41/KW+twSegwOPzNWk16zI1rhNhYuzHeIhVDxFOahJ0azWiDE+Uzkd8dUxPxnk+1NbA6G
NNyxMaNedYPcGjVUpNg5WtaV0a1GfQkkUKWjd8IGiio7GPa0a4oKpyHx8K3Ewg88fJEEOyHDUOwq
SPlUsMKrIVuJ2aqpl4wWxSnUrAsuXXXrs6csfJg102msbd/hMuGqtUvIj8mp6DlWbIreymlOR4fZ
n8p3eHOawlJrK7RlGQKxXUW2wRRKnVIcA1yuGSb3KboobfZhs3/ZpMVw/xugQJmbvuxO35Jen8wT
nfPR1qDT1bkFYmJbN05Bf2rf6YsgFuNhS9QM94ComfzPDN6vfmotHcHpPCInsLxAb8u2pXQr8lte
0xN2pfA+SjfVuHrdVezmCn3w4tIIFrcsaB3pGCh2DK2JuMZuFap0tY9SuJgAzXPSzo2tkU3LgEhQ
DkmSUNG46d08PNBdCzRCtI5NeCS0MFieX/y0nEzCfbuBhqjIl7Kc0ipZCLxbyGmC3EVjGUV7UiTb
h4JZQj+ZZzLZIsXCgdLtjHYXZfOlkK6DDqvYWmQxQRbxzoLrWse7VZ6r47Gm4Rta0z6HhfVOJ9/M
HwbZgVwwYJDXRL4I84bTV3eq2sWSC4T0+P2VflPlWLN+uZhwGDmxVrT64OUwX3LbzNXgchx9AMYf
xMBFnL8d46P6273uY/kQgDhFc6/nF0J6R5enBS/6K5B9t3uNz0p5rP3DS9/65aMktpFoTukmtVfw
HmCzY+/D29XFil9IrVRlFRerAKagsfyrEodDC6Xek+ap/fz9O0DuWvXpmvW1lKfcHT4ifxr0Jof9
I5GRrKlERpbNUqZzzF6yE3ryx45gQyLjYN5CdVMhbcdX1FmiYJGXacKJ497xYOnbhoNsiqhq+toN
nFYloPHrZP0KPDhQntcWCkG7Nn5iYkRQpCZPnmQIlz03tMNsdhIQaarHELtbDU139dK2HeWVfJGH
88xfoq3da2sF6zQznCssO2KZ2SsXQsKnWLXivJqUxyShb8E2dQVOyhVRniQOjcHBt39v0DlDDZid
x/HcbrR2XT94OV4T2QxWh8X2yTemgzs0aDqW16449xwKh7s4Y19b+PPmRZW61zUIIcfiU8FG8DoV
/iVyfSTx2j6Ij0Z0JIMQ+RLcxW5XdO8kT40c1nbYEgE7qnehuurRWdYPYO9ENLKioyv3Mr6xZGAw
lRQUPHOC8+RqHczWWkSCrBMGdh/fXuklYB5bHtqSvFHobCzhu7jbF6eY3LXANXxX111Zd8d609ab
QSJFnMdpJ/mOnpANDT58J0Z7tSEqes+2m7Pz0pd5Z+b6ypSVprP/vh9gw07+jt2dlCl2c93KgFdn
N23NuxC0Vz2/aBxuaPDu6v6gm5OTqMR3lEbX30Cr8h1opRyVD5ifSWOrFXiZTV8xaSUE+7/tDypN
xHN6acPTqzyIxs6b2Ud88gJP5XhOEdQSdMNc8lP3PhJoHHCtZ8u0AAK2L15nOTzFj05hPo+W7SrJ
+1Gmx4ezdA0+VpDWeuIQYBaWlGl7OEGIyxvyFoyVAdiig/iLA3HH3kZy2Tg7ISN5LUbmS49iGj9p
b6OYb5f/cHdJJhBCfgtPin5iY2SiAgcFMwttd8n7WnRwNhdBuGXLyCcWzD4yD9141MLPxkAK/aiN
eT4Aubgz30rV5YPJCKSicQBa+T9akf/VdjZiR7bfkJ+HmR2pAbAJtohYkcBiQPv1QCG0xIiDB0o4
dbZUXNvui8YxYWkYxQBC8Rk8hZjZhaQsTPVZmxc6+DIzWvwW0WdZn2elxZhZ1Z6Mq5nkVf45jS9D
f/HhHq6ZNYDYZDADUgp+1TTGQ8QknRLJHn4hmjjUkPbQk7MbYcdJu3IZZzHsQT3PJWDsIH4/+N7n
oL8sLIJmIrHHhXfV2xscpFRy0Wka1hbSS5jv5UnytIrrM9yAj7frQMU36H359R+sfkhrM3O1+FCG
ZQ3G0J9v4RtMgJgPevTCu0efaefp376aLbwcAKJa5eSxY5AXgyNNWpVsuW8cTkmTwFumKC7oKQeM
9Bf1aSSJpFtm76ZVDpbRn5pWQufABVYvlxdGYxDCWNPqtTBzDNXBv7Ocz0u0bCkGj/1tnmSnprkk
dpWepNlk/q3JBInuSfWo1YdUPgLkqHcYlw3BuNLNbK+mdPH0E/0X1dbyC2EYM4DzbIr5ahSXeb8M
iSSwhtyW6bWK5/qma8e6P9Fw7cHwBpYXTdRUGGglEVe3WX/zKjjLlxlDiegM13u2gzsZJy6xGsEu
bLcqKizZ9eZti1Rqk6auEBCYs8nELbDOMd4z2MrxNF9C9ZK8aB1vOKNnnEmYKAPDgo6ZI2oDQHZA
UvsiBvaOGDkjvjax++TSk+yZzD3ajcp9z0vf2fhmsVNY218OAthUmtFb4gImBNZkrSgRSREeduBJ
eaa4NqwtG9CGMSDmROgQzOcSf6EDZ+YfsG41876KGEA5cYTC2CkMh2BbH9VL/IjLe/W6gY9r5wui
Rk6zAmXHQRX2c5iq1747h5uEuOFhTr0p9RzCpke2aSlEuEgr8YmRnTmgYad/2AZrBS3E23a97+od
PDFWskg59wlLzNYn+pSZKy0T0LlvBNUMQeTd2uIoZVJl1YFdJRx1V2q1Wi7jftm/CPnjhOHkdABJ
oH5DkjXfAZKc5nD610CSr3jGpuxtirmyBBewR6ee0fhZU5RoyF/SNQG1UwUEs5DjKydoZHz9iu2T
nTyi30dtMsUFvctocWJ+ND1dJQdDN1yJAXQB7Z8SdICLuxcBBamG72S/XjgyUtex1IY3s7up8lWQ
ryODhDXc4/mHnO8RTEtvMBvam9dKAeZLZn2zpNnmHAyNaOWJA90ww8T4WoC2mTjQpIrLrFOrCIs5
xIncEX1sOJRvThWtBvUxiM9CfJbJ88Vgw1EWAccwf2vq5PjsOzwx+nFmnoIFNnANCMS+vI41uiii
E3iBra44yihghP0g7bQAVfvGbN2xdFnaXqdgvGrxnfF+1n/0+qeR/BmSP7inxbM5ntk8OE2o/Orp
vBAoszYRC5z64ppj2WW+DP/5dflkzsJcHsUP3tZ8/4LqO9uZJcyRbQ0Z+lbg9lNOnsTEfV/2x/F1
0oYr4TC4v4/VfAw/dP2zpfEZfZfjdxb84FQqMCutvOxLNZBAP9L2HhHQTSa6d6jNIzQWQJVvOyRT
fiRCvxi44QnIllHOtiLVZo+Yp59z6JAcQIwYYot1pK/zkns64UbyES6ECwEiqCbtBUq8/xHF8Ax/
qCVQtOl4iinBM/7gkreFiv/rwd0jxz1uLY5AsHQJg2bhjejdTrNWdOo6PQfd2X4QTzENXRku48Mn
FfSjk/7V1R8cBBhAQABwBpwYZxjz6AdOM1vxm1fceLlMi38lCO1i2jiKnVLsTFDG5WRgKMpdx1X9
GlB0FfvxbopOHuyU5WIYJ8H+Htqc9NqhkVsr9CYluwtvnCJLdgvB/RhojpgTAoSdiQ0FOQWOUeQU
AHy8HXhB3kie6W5yOJf1RB2Jv1hDPL4l6lZ/B70ZoSabXcdkPNsMGEffR/fhUQyPjy3HxEkTkZ9w
kYNVQZihzxCZVltM+2Fna7M7SwEiroE26esxfKf/0Cdtm3ynmDsoHnDh+nmwLdWNLBC/O7nNF6iu
7w/LQyYNYTaYMjbBXfY4kybiBrbsAKynuckHKiILghHAluM5jna9ubHOZbU//pWCVU4va1JLgb0E
1gMl2SMIq2II/wnnkIjKNnz4+FWOvOWIBLaQevh9T7obHRSfD154Sf8zZB/tQs5/NO379R0o949F
mx/V8bAFK1EBeAUwswIFw7kYaRi+HQzEfDluJ/5y8Xs+eZ1nMzoaZ6qG9i3RKBHnbBYLozhNK8nK
Q9+af8j6c/SehKEK/c3nhdHZjPQEKwiRDRb2d6+/kDY3YvmD300hIt87+c5K7imToq/H511eiXpL
BcYY69k9l6Z4PW1pQHvMVr+87AgYCyAl+CsT0/Dbih8yWAuiDz3ql2OksVBuSKVF10Z9hziNGwf8
hcB3RZr/Ks0akH2DA2Ipthjl7RDAYJeUVeusAaUhowropjhFIv2uphDoaSgwz4eIgjStqlWbsb6f
HXEmA7J49MMck9IRkAiLLtDARr9x+6H+N/MyAYE+FXcUdlOdWZlWbUFk4g+qO9BB+esoUkQCS41c
oQhsyBEQGFrEAsaFnJxhD+AnxsaNmAti66SsGXcgCXoIfkC8p/za8J1fm8OHAWmAGoGCSX6zEWTK
pmrZCwu6H7pQWN2wh24A1IcXHVEFBB/EpPiTqFNh5MCkgQ2Dg4usJ1QhSjyvzb1mHrwXw4Cj9o0R
qUcuBJD/IoW3Up4M4rilO6ZvX6nywaSxEG5adQ1VSESHENcCC/u6DdwymLz2pbwR8inyMrD1ntKc
aeE96SdP4PgOJ6rzG6muxeM/wPwAyKx+neP2FMgHUMh3Yelr20aci5+Q2HqYixTh6R2mXgpha1jP
DunK010POx1NWCQKwoYkHUZJ2AwB19PABSjdvPDpXUvlCEOiOmIFUAoG6Ie65+GyNRguqyF0UIPY
g3hKrA3Trclh9qbqMeDAAGwoS1LAM+uHgX8junSl1q1JcAaxa9d+di94u05og4kP8/tLZ1400JBP
ydVFMKrbodyG5k7pD9nrWOIHKp+hgqcgvxbhmgJwHtyT1wO02MCEg1EpJGhogeVcPEOdlmRWTlbg
LVMhspOGq5cuS3EB6PB3LI1cqTtQeI7+5UXqTbdUDXB191F9QFdPOQ//LfofPYSHDaxggp2b2THM
jwbMNXlNV1JsprNRAxFscKC1gF6KiVsPHwCLJtqI2WGTdnlC/WJe4HlgnWtyG0EZ2xObwGRq3MKT
81/0NoCIIhzT8/kDCA+JDMh7LBroOH4QTV7k2dV6sNqEd6SdKGAeDwoUUCm/eqPhBdLU3Efg22c2
5wO0sciMSoSeW7YF9L/zbSRvfX/ywZX+jirZKmOXfADEhPOHfgLmlcAmkd4cGxSCSM9Kj+v2lgjR
Qx9RCalLDcFNmv8o/WMkqR2mQvmteY0VgNwMvkrN0gRUgZ97oMAbjZyOxi3qdWEiiXIUnCb5SrJL
WoI6T95R9i8BkZBM74c7AEnq92FDGmwtI7h1c+I9aiKQoFN6+Oq9iU4Jf5MDR0nNxJR8VxrHS/U6
jcO1jO/MxcsZDpwPtfrUSIGuaRX8Hb2/jKwq/0OMn8yJW0d7TzVEZWWfpglnuKrTLw8guDW+7iIN
I9DG3t/fXCw//uPgNw+OFdOBGVLqNYPi9mQ0xNhtve9fo27YU9Lug3DpF18a7FXssLfyBabqPgvv
5rErOQzYur4Y9FMVnRJ+qMz9ddgASGRM2iCMSRxytpR6L3of1YZJmCluoL6ghULfGk5Ri80k+mgc
3eAoTM97H/2ryNUBEIJcpp4z7DRiEroAXwA02CQYrqtFAmCFFRGEMLYTAzeLae02sP3u9ZORZRhu
a2kbF6Rc0G4mbnrnTTXqPrNG4yZId//aYxICuKXfalRC15BpSPjwhIdZPdXs4ym6JTN7nzYLo9iF
Rw76J1hMlpfXF+5fRWSgstVniKQI4Oageve+EuTa7W2Ho+qEGANVcO67Nf1CYuV5yT/18rMyPyL/
Q5YfQ3tP26s3nMnDaPxD5givdcFotYRduKjbh2QeK4GlcEcUYA4HrvnqWHlce4PcCH2ULZa0tW6I
IVMWsK2mLJvwEVPdSR+x//XUQap+V/lPq33X6g+ms0x0Anp/Wzxuvzx3REjjD5dW0/ez4u1dGqDj
78v04EfiNBieEr6IReCi0v0ABp/NPpLqz7N+KjEwigms4K/JBE4IMZxURgPVFdwU6ymeOjCKg9Wi
kgPTvIvpRUz3QQ5ugYqumihNIo65VTs/3I5wBy5qd+HC+eFkScrl+68fySjuux6Y8LvSFqjduoDZ
wKbSN9E5JFuit9PxEhDUHDuCNSz0zJpITjQYN723ERpXsD6N1Ww5FD9N9T3a/VLW/8TaNxBzeHvY
Gv6N8l3HIVDci/7WbivNsgs8Rf0Bbqe/10s36w9sHCiqAtSp3SU3v4oOWoX8NtYxkRYR4ePTRJ4c
rpNxXojrRlybxroklUSyRfljzA8SppvlfUN4Ku4YtqSWyRDMVPNIcN+4HjlpUaMgXn49YpxBU3fl
I4U0XLtLu/6fEyOJ3RcGrGr5qVs5J+rpaH3QtI3iQvjVNiodFtx3RXyJvtJ+U5KsOr0GfXGKvjAw
afVZh6ExzrHVaeNBf3bNuQK4VKG4PSZIFKpTYdkCGD+kvW+LCv3d8dATJeAiK9NE1wMUQ1fUBMQ9
50nDaee9nXbCZWBIk/2NW8vsL5ll5zDiXEN7KsIjTCaNzqaPtj5+rmFTWM8cwWIGR+Eg5Uc5s9L1
S1m9Cf6L4g9DU9YdwsYUaXo6g9+0AYBVAH1Mtw4megbQQVIXwM2lezZt+hTODAzVdzRDk73ISyeA
64h1uV7hQ0z/SsM3KiD9KBUPNvaAkWniol+s4VTulPjQpSfVv7TDlcC2VLgX6TNYijVDf7yA+2ab
97dQ4b9NqZpFfqUczaR/EYEZrqxOslnQDwVuMnE6fyBYhWZHYrkbf3HEgPwQaN80JTLx2BXXhDlr
9oExA0oOnoYh+o+SUAybmAAWPGS6Y6Jx2OLv/v8vCegZqGpng7cCNdVtBr7jVCMuqN/5cyCzaLi9
SVy0TcCHmp+g51s8ljOXtp1BixBu3dvHrgx7k+12wIAwBdtAZAf2JCNPjfljzOwQbmA3mLDnzNyG
5cSQfMLaSNaiSZloclwQHhF9QoqDL5wUpNg0b88LDZLgOEuptTcvwR1s33g2IyvnTeCy/WgQ9nMi
tpYw6+idtdmi1GwCSVpzCiQJAYi+A0n0aOVDvtFWI62OFUwCvFmoR/FmZRkryycK95G2KOeqYd4L
cz/8yPVPQfucTejar1D79O3c/GDYIsmPdnZjHN2RxiE5TKQTphDdFp0xvNdqOQ38PG8hlZNRAmJI
KBtTGAOlfZ7+BChfqvMsdGiAELWgWcdfGiIwAfq1aBTHCdxPSQRPii4oGlxuOtB0wnyops3o0Q2P
BXbf77D6piaYiZ+cSqytV0+3A6H0cMDnNDrg2f4fCAb9+hcI1tm/HUlyxuDQ7j8WxVb5LrRvM/8h
WTsx/6BDRtbYfzGuFPTLDEHCGto+mp83eVPxFhz7lfHoiUcrx1WMFDlP7AWBa/Mwfno35mjnjrgO
GdvMWQ1PSXUo1DmjD3i/HWSJpfQ+i0D0gzJFVzueMYAFdZKNR2KT0BUY+qQ+pheHkN7Cb3J80Q14
z2tNhKmXKryJ4Y1d36GEqgFq/JHjiwkPsVmZeM7eTbe6vNfKtUM02p4b6Uj5I2HDnmLi89fWFX0g
hlsBJIV2GHldTTT4ZyBIOen0bh5tEp2j5cYMNwaGMWLkeneoGHWso2DZyPjMP+XhmRi0Oy6SdtL9
o+lPaS7ajZBkD7uRvgLJwQZaVWfDuNhPamb1HYxs0IagrtZejzL7UEiKSqFsPRFxkJZC2CkqL3Rt
s4owoMOPgTEHMwDLFWoyhzDtCMoTZGf4e5M/GXoQyw/mWnyAsX/2JQJMgQzY4Rm1LY1lKOQ9Ymta
U4sOxrrh+MGu8PYtrYyYPMoNDXWJ4cO+TI5lcR5vqUuPmyADMsUMRyZySbazY59MLEg0OwBXMJNB
NQPCQrkIwYvT2oOjck5ThtnTNI4WOTWmNh2AEuEh+IKlQJoKAwvxVBsXNbuDAIMTyJE94CtaGHhS
XAcHM1mld1YwuAkc+swLQwd1hYrh97H9HSMQmgXkB2TvLsKFQDGd3eGRjsSVTGMNDBuZzwTCMlF8
clrEjGMHMCWYYdRTIHATo+g9ozmmrwJQ/sWAv/pueMoXDMo1kOjn2D/FM7j1ZXk0ChJPdnm57T8N
VmvQINH6DQQd3kBQsbqmHSOAA1eu6o+ZDRA0jPn0i3645vF9qJBnPGXxmXYfwTLFtgPoXIMPNYl2
a4+KHwPiOlB3KMKhtSPR7NtF7jkasYSzuflDSixcs4yS5IIaj+BUHJ/J/4LPOQCibwPblJpI+paG
+vSKuXron3FmIQzFrN0sVeL5xAVMcCKAoEDhHlc++5lFERCBtdqCfkEjmTX3kAij6ohwbwTfJlXW
vcKlN6w1HIfLmKq224g4PmgpFzv5u2Nag14C3uDq1f9B6VguNXxV41F/HbHEsPkAZ/vO0z2UUpqb
xbRQECffLx6MNOEYB5mFQAcSC7YgpkmAKRLpTpMMjqE8c2VgdbTDtA1hA3TExnqr1lv/XFROm+8r
YVeVu362U/9BeRPfVoL+HbJB6lefwcNZqvPfDLkI2ZS87ONVzem+d1J/XVySZaQ6IuKycavSyI4W
cf05qT8BE+HP2aTv6NXuwYl8zLaesCHiaSbAXrHYnipEIG9vB58P3gk8EtoMGhkZlGkWPYbZ69Iv
pIoHfJrl8L7VsVO1q+YdbTCC/H9HG7ySZU6mI0R7YdqMOOSg3Q4cLXcSUpGjVeetZGNe/1OkLQZP
QlFwWXxg7N9nwm6W7+vZbpztdKYZyjaLt2Qt5wv4JlxFcJaM9Yxmgsziz+T0C5YUGClmFBovarhm
n2DS8U5+o7zQ6Rf/DzCiM4My+E+UUuDwoDWd65IlsnnTWfAcHhVzCoU0Zlu8VIqVeBj62BCZLXTh
FqQjkVGeYZF2GL8xtenblwlrRMMaQBngDt4XViwqAm+K4AadyP4Gmxtg5shDBW/5kyHLFjqwWf0J
y+8OKoP2HZh/YHu9rACxC43K7K8/LjRCFLUmnaMHM2zGCcFsqbxbjXgQ4cUr8kTtQ0gzGAefTSS6
dDl2IlJ56CK9yLao/usV+6ID6pfv/SRFhOYb6UFQTKX+GriN+miCn4hfEW+Lo7K821ngVqPrxZva
2xbzOjrIJC+0x0E7VliomHTlbvJXU4+YVpgbv9VjTXuN5mt1dpNUqBCudUbDFKfrJYb8xi7my8Ql
3EG4/7r7Uv2zYJPxSe1xi8YeN9lKVlcBBnHtaDYw6BaRRs4qmg8kfZPWbGh3vm2lGOs912gnSRkD
F3PKG7UHnBfZVo2eFCKzcuNnbvxAtoT8pwrIeZpsXDOY8pgxk+waAcVXzhFnzvxOSQfRuZ+vkrn0
gdgvfW2ahoyQ7fqbAM6Wpi+yOjrCUMjEiRSJk7csLaQZtvBF0o+UnUSsGw47tA+gurHSAMfkQjUt
nVyu7warMZmEwEg5HxFU39m9QUzWuhLXO1sUqap3vrDDzCauWM368djwrJIWg7H5qdLF3caTUaeT
D+YVTXWjugrt1JfTDCRwsQf20LBndtoucMkgJR+xuaRbL9pFPgB5snWXJEd4/2y5BErshkiPeVYr
SnbLL53knxTb2biW9XURuRnsi9kyVI6tsOJw+qqn6aYvLPV63tOrDdbttzAcYZYkNGvYaHVrk24R
BW/4r5yoSkZYIBtg9gowWWi3p7CfxnVa0I6AIWip6res/IjZ3yfueOHhXxncT588ZCAt7FoyTHnB
y51Gw4iT2h411siLbmx8H+esq8OhaJw/nyVcSzKFMvDIyzhdjtpCMhdVsVwuGW/VgGHCacI1oMNB
pWK4ccNpdJuchGoeWOtUxwu+v179el6tDJUt+yCoqwRVZHTM22OA1zw8IqpEwoT9m1d8Ej10PTlf
k+bPT9cmUkT07SCDXFUidcAp8NVWE3ZU3UFlLZm0UCxb+ide7oIjXYeOaytgEfV2TEqnMEKwXlRF
07uLHCw+RcojMe+z2Y1p4RBQPR3KDQnGg7BqglX10ZdzXm5KZ+VdOsPt+za24s8orfOQrHOS4af8
G4pS2nPdN5OO2ewDeBS82gVQ3NPDv6uxvXp441GGlfwEjsL41pjUb2i5JcByz1D6kIdPL5kPSxbK
X0O9wAbEKTbbCNkGm3aizPGoCICQeDHd6Sokax9V8cYkxDR1B4TWYPwG5+Vwi0B4LcCiyuFONxcI
H6N6VZL9CrDhkzHYY4oNW9GtRw/JbgjUnlgHauA8dMYpo88759FlARaMBTLGs4p6cRJdsMAPJUQq
h8wggrqiNfXfigHP8E1hL37DZwbSi9QCphWux1+mlexKMeXZAvHCRzWNbN4QYLYuNBjsWhEPHqN3
OCSzXXhm1zIqxzVQ8c8natFXE3xFyWdtPJHqqHcpJpT7TJWIWhtNQrHE+BnbIEb6cSXlTtk7grf2
LYD9WNawE6z7E9s9d4bFgqMipu4I4FYzx1ksYKHi56LnkiyoIFNrpc9Oon+WSRV6Tahkpuj4CqPo
Fo8LCLy/2UKM374wVk0YBKhduGqdBv+UtGLa0gWLeJ/q070qagAgx9880BEeVbUrERGMG+xNcWKl
i19yiTyuvCdfHBCrL7tq7BKfaTzz5MF2TbVLMYFdkdAuOVuZ2hTaZTh94lSFY/ZrVOrd1P3aefGh
0A5wkim12pNOE7Fxjhby1BlH1+OLnn0ynf4CzKIk2e95ALEYg6Tsnp1xM6R7CfJmeHjHbHgY8p1N
sSmuYnElUcggs9P1zAm29RvvizOSeN/0TGyvAHJ4LbgUO8k08CMtYB0gGWBwU0xTDE9be98x+szh
GtnI1MkwRYUxFTv7QtuV0d4jxrxe1JUlVru+3bYFIY1rwwEJ+19UJ7NxivVo9d/JGI2iq+juhH+s
OWdvkPdLwqYTNvRotSPGLgicCLuVQxAsx9ahek09noaVH6IZXzXvGjQICytrlhs7RSSHsLw5GvLh
dDLlC01bX7FQ3NfCJFXHyCR/9O2V5Pm0X8FD+uWKshg3lmNXjvPjt//1LRX9iplJhQCNoyebzCi4
flr/SLE7khFCy+i1eBWT/aQicTn7j12IxeTVf8Z4+WPrmVhVutlsuuZG9k8xrlUmkCg8ok9l+Bz+
0cTqUfxoG3pIIaTN1x48YnkSOXKvYfa0+QEDxJyo+E/PeMpIOs6BT7zFsS0OirQLwt3ob6Jko817
WA3d3tPn/mTtbD8wcQYQFTbqazmD56/P9fYSWQXHBqukxwWAyfrJST17OR490GIKkCSUUo7PZn8s
7X+qeiToyaj3ZvoVNceU8GU8WTpIwIMc7P2Ws9oaQCQQyVl8lnYbQkwJzPwh8b4W1kXI/HMTdq5E
XIhxEMXTCKXVNm5YZHTl8oquSnQVuqsZ2lny9MpH1t096TZrrzJIDkZc2BOWp4FkTZkhnZ2DnyYd
Fsf5jW0YOC1pROOBVExRs6DVTiJ/FMu4UiemPY23yrUL/q0nwfYIxDZFF0C0jA1dSyH0gYVidJ53
r5o6zt38iVXICF3CkVQipdQplsjekNfaQS8ulpx7cWRy7v3lcjEE6+CrmG4GN7Bw+gJu6rry57HM
tKpSSf78ZNaVDZ9AxUB/0cDc0f8jPgytCV6gATjBuquPzfiHSw+GLWwnfxXRrMNghyR5aqdMcuij
ct2E11I69zD2fkRzQ7xqpdnUFFKyQYXJeI9eoXHI1E1BFgiekOUmQdR9oHraQO3xSMHprVDcdMha
3x3GOL2B9pKZsRR2mV1N+ZuP3fLJps+3DlHkJ+upzgm2NILF0B1pRI67Irpks5PeXaLIGWd/ayCS
mNCrrQQAj+KL573V13p+kgm8RM9drbgsjC1wZykmeIEzg70ASmePdtZYMekQjB1B11nHbCnBGu82
425goJYexEkqcejpGqeHDPt9SSjFova+ontrftFgmAGgTWxZ/2PSH4wccDOY7CTbIzSHYyFUqoVH
iLFxK1H2aJtqtiJte6skvqXMTqXuUPDNmPWe0vTGvcOBTIvI39c9/LRjVp1p0WcpDrWNQhtOQtSE
y2WjyFOQahWsCdEqbR9uc7DWGBq8Zy0qI9fGUvR5PrX4OSN7iKfD9W8dNkQuJq8aq7FL1xwcnc5P
MEWCOSGrK4sg/3ut88PrtTf+ganv8RciKcebN5mu2OZWJL/a/mzJ3SsxHqBXw4NXwB1ftjO6zNPg
IiJTdBX98eR13lmDOKf7SDhsuWlRD38xHJVLl9uJU1oTr8/hHIUuN2WcgaFG47+n+lWYuRan8ekz
4Dl4CD78c0XRVC0oiL09NTT0KX5jKC2msTFP8LimTc/viKo16zaC9iclZ5o6lqqLVKTwcpcIEYpt
LHExY1AVvzz54WzdiApwN3cw52xeYnhSanbiGRklBIRgWr6BuZqa0/hz3krGKjZ5YVxpEtZI1837
vbQrIOuFbuHPM3iwRONQuYB/YrVVzhK/g0U6tvvSyfDOMf4H61FaHAj6qrM0eHkY6JnXgtRQ2Wm/
VEZj4DxoZfP33yBrQ9iO38EM9ALqJpws+NgWvYotDXIg8zaFVsHL1ai2F8XUe2dggOF/Xb5NfI2I
6+6mfksukFrdqfXp+MHZo1CXrxOlOU9JCrSFa/k6pjxD3kprbzj4BGkr+OeA43a+Fw7+sWbCZdXP
biAOgIWdfv25zg5RfjT5WdeBcCQDZVmCsPDnvyOZ/j2SYf8wzD1kAOyAEMSYhMj0RdQzGrVlxdwi
YHS+ENRvU/mJ9j4TDco4xBeMuGarBn8jmQwHjzYKyA+quQWoQSGl24IaLLlreBpnp6I+j8WJTwSH
LJeshqMFSU0woemJ7+NtwHkfLCvduej9uLM2vydGu2K2wrw1LBjztOBvxk+I6J+7XcCJXFg02V8Q
XcM/D8KN/NEtxspp+JvA+fU1l5t2Jd9BOoNfX3NvJUdCwwxw1N/TPyWxjkiIiww+Cl1JstqwOOP7
ZFkHmtgSAApFgu4zURGI0GcuAxx6VwSsbMnY4znup7729GQzGONoOKMCCs6FsKi6rzj40p/ycJGX
QLGNtWqsO9ov/DFbnwRRbiK7kPp6k5V3DcIrNB11Kc3W0w4EEi9xdH8VcNiomcIt/X5Zv5apHbGv
Mx5eFOARTNdsNlK/00DAyFtlPKCoa+5icw7Ds1TMmfHV4TnyT6ZwYGufbbuZo9dOkJP0sJq9liGf
mPJXdQh3DZxQdQTFCfp1rq5F3+0wwOdu9XfA6RJNqnVD2avqLka+TkplvBMW+VtOTo8Aob/2clKS
EgXq2RVxYBb8JvxWJtqhVfQPGDN0TYFJL/smWp5/pbLgunL5eEiBhxwjlori5Afn0lvRTC7N21Dc
teJeRzcVyAIRp+V9IGhCuCgIB1KbGMaY9XsGM2ACXWCHhiFPK5lbpvNQE0ukzzHUgZLxFhs2OAQm
6Qzyqj73oiW4BbnfjRphO5YYzR0XZ/4prG66cK/CD8yQ5YpoghcCfew86h4pLJa/PbIOD67rKX3n
sWvDuW9PGvqqQ6ZgM5gSHynd/r9u6+ZRdNlQpEHdJMz0yU41TeUXIDh5uJvFhr/07PmxR5rkbgf8
nwWScq3eRowBGIaqiBnW+f9xdabNiSpqtP5FVAEyyFcBBRVxNskXKkl3M4nM46+/D8k55966Vbtq
9+7ubRQZ3mGtZ2nfE7uw8o+0foqzTjIuD0vJS2NaUbjQOyHcMfBGNpE5Bn01TJX3Mtin93nnj2Cm
2otg9dAgHuPlZWxvYfCwOCCIWwbxzhBV3FB25oY1NAxJtkhtTMqT4C+CaMq5mU/LNbwn5bvjkSZe
Odo5TY7TtY52w8OrFRvsnVm7pqwRP7Df6wT1Sdc+v5fSe/dW/8NCA0SM1o8oue8hPD+Lq1WAnCCv
svoWOHXJA4DfZDD28OF2chdB1NMZK7ajPyGcvfS+MD4zlbi8tb6kiTS70lMDj31pCzm3shiYJKvf
YTEMyfqYqLzauVvwpD83a5EJbQGZeyZ8QFXl30jK0ktUWTNUkQRFOlJERLifVymZZ/6E9HoPCbUN
HoH03qQfWvcZHwBsRhUKMnPMLIkU3OcqUNfGYm+kbB53cbi2dJ9CQMfohmoTwhxSyxPhCMJF+oag
Is+VoUZ1Ms1nO/oIuLHc1HmmFJVVd5+Lb9FMgm3Ire5F0saR5Ud6f+pfk/qtfnPPHAKCC12VCV9z
XjZnzxuFB0BO2I0sghFQQ8UZicM5LNEa+Sy3kwAF0HFibfCyqcWf++lpUswZILNGc22ULtMiSbI4
KgzF4f4xdgBOjauBwBqa6smf1t24XhJxgzWhQ/zOFVpxbyexQVkPqPz6B+WMcqqx9OFoMLzgA0P9
zKvFOjvHY20rEhp8DuiFmqZ5U6s3lCVoILQT0U7fCXz2/jDM3nEyYQeMibCNLMSRWeHX/CMeImw3
fv3WvuEX0dJ1owDzgMzAz6/mLSvDkd/sSsYBLclGbjJ9wEnrozlcCZCXQPqF2YafSwManhNGdkJH
zlzha1x+Re1X1RJ8oKBAKt+X06MWbltQJgtTzkiIZyK5MxZsYrZESzn6Pa38tvFe+kF8nTKLjax8
QbOKSW7mDxnwkwntMfEkRsuL0KG2mwly+FgX1ZklgajtxfaEEZI0S2qVcVaRIhPHMgltW5ZYMJ6J
Iuz7C4B2ZSV9SIcnKshmzcQFlhxBNGP2jt+T6aqxwkwpQs/LNuR4Pv8tXnMOJNPnjtmcQyzyNDpy
6QrJFi8kDkrRJ4Rzkd+BvGPrgMEuejo7qHimSrF7jQ7DE3PlGdZZW1wjLrvvgZzHpc92HFdJzNkx
RxeRQc7eFo8J23FknS2xTePHSuPA6l/ss5EqqsJREY/P8BQfq/AkmTYmxSW8uIc2PKryvsdTEC/2
SIKTnxxyY5pZZK/xwxghP17653rxoawKm2PBN83MrcOsdmBmhDSyTz6q+otQpfwYL/41SDTYHyMq
gjyFeKZ56+4MF8ihXlzhjUWAM60C6avVkXIWEb3kLwqmFSj5rplIRNo8icgMV0a8lpK0jGoAwWto
OC/JMZ5O8KN3TRgzY/+UHaKLgBC/1nq4hlUVJKQaM2EJ8ID8aRsbfo/wL6u9Z3hVlVNuDZGHI2Pk
wO5zNnKJG9eAM1+fRPRpl2RclW9kxKHM46tGUcAIsHTbNyJafxXL2XNteIz52Ro9u0+dT0woWbNn
zYCmXG/29ruxYaduoFDtbrAxqWKCOXmcH4VYGygj3iDwmZG+y67Bc5bRhgFGpP0Kbt74WstP9Jfx
vFwouPcN/kKEQHIO8itHmEOOMgClqvDBzkWmlSXtPOo+Rf1LfIsODOHa5Ib+tK6dlLfzT6B5toFp
aQiNfgJkbel1HDlRS7BCkLJsZLf8wbRl4114JKtD7UQsj28rG+Y9twrc+LmGa/jCZ0rA3imsoZEx
i7IIuQqrE9L5KDyN1Wn5VltwPwOiXNBrsaJRV902yQ8xGFxChJyGUD32EmgQuObihcnGpINwRtwK
IxAyOlkoEwinnAl7Q6CNgMDO9iJwM7y8P2JceIo/cWE5e1j9KyqOrO4jGB5kI7zmlQ5LH8SUMfnK
NAw6UOjHfBGxBLLja43g2GEtJf13LcW3DQIxq93gW+hvbXobq2v0uuT6Wa5PWXgUpUOOCb0zK3bT
2+YgZ+sKTGbjyFazwOhhK9N6is2oP0fxaQREyUMLlRNmgudmrDFgbmqyiwoXbtBYbpllYXkc3pfB
+1B8vopP4b0kFBmfxu4p72qmW/WuxTAIZtWDtwAjBSUhDImyIHoTOdNHulwjGexi+n44PaZYofJy
2Mo3yaoQ52FAyMFsVwW5fZvfdeo4sqZANAo07qh4NFqsWBHBzeQW0BnG7hXv2L4S7HxPtVMq3pD6
8Qdd9N1qJ+N5hvfb9vt5gxuyJafXKTbwvhf5iaFRbyLUX3qMGxYlrdnj+XpvsTWob8YxVNznJsAm
T3LSVUrsdEEpDy0N0u4BVgiEl+51s8JZ+HfU97xvJH+oHSOa/ODYvNEx95Pbkh6WbqEeA1Kf4zsd
KOooxkJuKeRxkT53YlyW5O/kIhn6l1p6pADsMeMlOFTKK/cOed08STK+L4ZbXF/hYZmDcupDnq2H
OTHt/44sp5+Qs7SdhdcWfhrXIV5m+BSzj6x7G4VbT0ewe762jey25Ak8N+DvyEdvpo1YOKE656Nr
+cz7ip6HMjsNw+llmr2+dZATat4iPSzbw1M9CO/Qlscf4vTr74TjRfwCnAWhpfxoUKPiLG4Ov/Sv
JXBgee7ul3BICURHN0QcZ7pW8boRhMJTnIQndrH7jHKlXMXRfjD25sJcvGbanRwe++gwZYdsOLbB
SWkudcTLbABwgaibQvBHs8gIaSYioxE6zFsQvctAhp5var/qBAdZSYlepnMkAAIvYon2C1ZStV/F
B86GO+R4KFDUPms9sYb+1D6YzflgworUgn73C4It/pK6FVvIq1TfdJrQrRWmsy7I6Sh0BQHGiasK
zr/QEtvDazOzW3oXUB00bmguvzRuziLQKOVrZnHrxaynRR6nZXBlnPTxjA9qxtjLWazufe2Re8zG
WMPk9NGYiYO6pnzXe7+aTgL493jLV1y2u6Scl+/LjLRtb4SmvK1678VeE4Ox5s2YqeLWPlgxo3DZ
hj+sB4LmNOu7QvZlkTOMsTG+D4xN0MYImxhYHhU0lFN9hdSqq/bRv1/DAjmqBhrQ/rKCC0rI03JY
y0QL1OdZHG4ec/RsmGIxvRA32VuorFXUvrpDPgp3TriiKxROlE4PwKwgajHRBOVMJcW/pErbB0DK
DQzIfAaX3kmF8wLaMkZN3L1hqAKaAei7JZYFaw0hxoQfa5axPOBjIkUKxQvybuEnb2MydTQdSNEY
UjebBYvVLd6cDeik1x6YCa610DhGZlNtg8VOvC1SU9lGiFLAFt8q4ysQ3W6/hCNIZIu+E23IBOTV
WjJq8rdl+V1p35L2LWjfsujG1V1Kb6VyzV8XlYI39tJuP5cNuza8Kp+BhDvFmSBcYyhhST0ACsNO
66oqEya84bt6A+qhmPCp7OXl/lVYRWqK47bQt4mV9h6rafAE6hOkoTM4xnLN7rxAb1wwvb1CHSg5
3Xqz+4oxdR2SxCdCtk0Ir/NY4iQ8gy4V0DLwEOk1B7WtYM++ROsSwwWg4eQq8X1vevmSgwADaRUd
sM1M2Kn7rXadXltZI41wl2CxujXqLvYkYDCRXyje1O8H0fTVGBaeI0VwX7dSu4vEfTl4Nbjs1I87
P1LdxVfMZMnP0+NT5b99JTlKii83vh77L3HVbtLwoUDz0QEkkRaI+cbPsaURp70vARF9LGRbi7Zy
xFCRSTIDl12e7tJ0F6aQX0ruDilsUpzGO3zkOhHmndcR/pFbArzl8lFgU5cwuph5+O/V/xXCVWRc
1eSK7V8fzwFU+Jm8E7Q87335qr+sRLYZHkPAgwi1ClfzgWfz2nkyN/LA0n4wD2LnNi+3WEBq+vPk
ZgLKAFKC8h/DEM5I4rZpuIFyCE7nBOlXr9vgMOBIFI80PWZLurj9CwjVuBeghAW7Fz8s2Qk4v9K3
qdpp78J0nvnDIu+AsYsZlxTTe6X3xN6LbUFxdcXNo20cgW8kYZsAiG2luHK4VQscFzavWxPzJM2v
mxD5kG9nzk1GlsXxNW+BNzBNcHqUPFBBKACvFLIVirKaL55kswpRQbQmsk3ba9aCUQmywji/NVRv
us3/ucjnfTEiB6SWC43mYGLF350y/Iz/TVpjG8qrTMaO5F+jiAkktn9BLAUttAnhCKIMYgm545a2
q9f8bB2t+yl/4pHAUbXiL+Oj4i9TBpIdxW4aP1pDUiVeDFtZ+gpt85PcG48sO8PrqjX3DYrUhLx3
+Y6dNxEAHC+7xyQSWudwuyDIFCklHkkCO1tGB9jxkWP+BNZDH8b/ssGEpTl67GJHEchJnkCv7MN9
9zpoS2jzF3XJQ+AGHqYYVwvEYO2GzCd0VONbr55xEJbhxjbI3jY86k4Q7Gi2DLY1T6t5Hei2psIc
2I0Lf7GGhdWsxeSWx/KZ0pU5vEFUrTNQolNLFyZgeG/JDnQk0ZOg7ibbEJE5X62HOSj8J9g3keYA
rtfsooMALqvf1MQ/3nipv82SVqw0EM/WvF39phnbGDS2vNcKAGkWTj50xJTqGDqzYYcFEr2vitX6
kAleiVIidY+820aGI0SMAR/T5c0sMlCKeyLBFemu0ED/S+6YdjApzhJEmOGMtLjLfpM1HQvc07eE
Nk2gq/nspMAiFTQF0eQ6W5Ip6qfs0R5wi2IEyIsNF85rqys76uRJhDQzmy0D6c4xLsYZMv16bYwT
Yid0zq2FE20yDizcsUue+/jWWuSvo+Dm4UFXqJ74SzGeIcOnbjbmGC69t14MyJGeNNvkU1FsEqn2
BNPt/ydXwvqEHbxu3nAsVuFbPD3wL0kuTRhrcJow1uBtMK/Bl9HG7KNNdc6bEyVIw5fUH1qyWLqN
VvhDecCgOMVeaObTrlK2BaHeEYJgEkF3QwkC1mNIYbHL7wwMHV6puo1Xdoc0hdzma4lPgueouG32
JikP4tkCzEWSr62F6DSEfjd6pe5H0yxpT38C0dFDmJQjolMreAtuWCW14JbX18ogDH7zerq14WwP
+GpF8TDZxBEa7RxHGE87LJhTs052GhlLpUNCXDSzXbP+ANtV6u0K4LZ8bfobbnA0AnV6S4RLJVyK
7oyoUXLqxqkDBvrz6l7Q5jaUjqDFKxMB7rvp9QMMOc+r9CCnB+7fkmS+uGPLu1QGXbhDa8VdSnq5
SudyF61Dp5V2MTQuOgMW08FZFU292BDCC1edu+gytvPvlsB1VN0+9xsu3EFZUz5wTacypmRokyOR
3xu0KBKtuXwXgsfAfgJ/Dizq+Bw29n4OqAcVTH+PL4HoocCPRL8v/F48QEZQeGArJnjsZ2al+fvI
4F628Bdr3/xPI+BswevXDdblN2SyNYsUkhVOqMC6G49K8bjAM57cOIVsSXtDT0jfSLzZSs3/xsJn
LXw+xY9EeZ9sY3FioXUvAwgD9JXVqRLpFaHgHbLgNiFpXUWC3bNWa2apIQWTWuPksZdIA+mpw1ll
hyMbHbb2IziM53TeRX/DfIlhP78ymCJEOQ4PrxgvFAPaHUTnSGbqvWq5jpee/PSN8USRPzhOWri9
ymBqS04YhL0h3U3yDoQ/+FXRmoz9c+CJd9BVIA/uEELvc+vc7Xr3FTGyBYlzJ2RLTdBs3wlVEY5U
vM/w3xD+rRmF3Vp3IRwm2SNLLWn3+ODicJeHO7ndSvaC+4CttQ7Gd0TMJcKj5VErzjBy4vEK3IDX
5x2N20rfvih+dHiZCMm2KmN8bdtDKgtnXllLatwLt6JjwGvct/EOhSyBTWDsGgf53aQwWftupu9p
+BN+GCpRbuQveC3sRX2fIj0lEqzagXjIuuv4gth6zIXVTFbjuXil3MmLdd579XIPho7HP1SlRmSJ
ZlMBlPlesCm3gBfVQKFCJxs2BqgxfY0rWyYxMt+Gf+XgfB7/BfJ7quHzYbnyqJR7F9y04TZNF43r
KDqlzjLfFPgWX+uESQEnWLCu6k0WO+Xg5IOzDN0FLp+iOsXhCc9waRIBd3rLnxcmn115lcqrQUBz
dQ0YQmln4+2jU+3B8hZv04zB3zJ+XY5MVtZvyIgJSWB/BHRi/u0gooK+RSkDcg9n1JDegCsXviQy
Qf/IqFQbzJx4l51kAV3Nlyx2ev1PIlR4rp5rAfWgcBSAClUniAlsskZs3sZGBsM1PSYLi63g64Uf
OiyMWmmOdqolh3SnVVAefMTCFlSIf+znVtYkHSWBYbS/LA9AHFhvPwnX2MbJdmGNy2MaXxrh+mwe
EzXiYtrnBhAwL0gPWnqo1UOuHqbEzz3ER5Ctii0FMYLNpNgKC/Ji3AxOBmTffMbDIR5SZedb2hk/
hdOCsLhoey7NV/1AkbrI3lLxDbbaM/Wf3By4ncJRuYfBna8hIWHpUHZe8fTUhQtdUWu9c/xR5mYR
vOfEFz8qA0b8cSLkIzHr6mPZvk9ocF7nJD3RRoGlEt9LNDSW3JtiYk3QHlUkAu91fA9fn7V8Edo/
xIxHL2dYfHQFiJBNh/uuXS4sIzuSVIvylzYczvgRuhW5vBTwmLry1V/geMo71Z1GM8+gT1/91nhc
Xa2wGXR2TLs03vMKA4NXqs+SrLBEXNm62Wm8D1aq5/KNAokg8A2hhdxNfwdjGkna/xcpJKLBfuLb
3i7Y9toxiV3YYNttbrgGBiMGSzW/wGNkRpwzVhDd4CcJH6vmaU0bcIQkVLS4bJIt0jxUwPjeC+n0
Oz3dq550mtobKL2GIJyQrI89czQky5pDcablV1rEBbpH3AzFnFHeWoO6mzZ4kqEpUVe0BvcYsIl2
9Yqpvtd1cYJKCDITvhfPCaIbkC32RNpRz/VwGqmHWN0QhnPEggyU6nHs8vtE0ElWk7T0SaAKDp5s
eRPluw0P4B6SbMiiZxb8o7Bb/IHBGT9eo33k4zTEImCqwK9l0u3ayCaZelfBkZKOz0jZR+2KvShm
ow7QAwTOMsB4oLuM/EifAgSxiu57ZIsUgs+fRA4M1L9/zESQyixCa4cT8qcyE9eEXjBwTufUe55B
RBTTYu4bYZ8qNo/ChQLR4CdBHTmQUJ/xYzTcDlH0oOHkzr0iqaBrzslnuUeGOoeUUFvz5qiDmbFL
xKVi8B7UN6SPNY7PZv8rj7eZJqvfmvKnt8r9vl2HjBzZEU1u389JJVSKdujymzmzWTbxZIQygyee
goMlYhr0yW4vJr8ojn3gi0RBmnJ81ir6rFNDyFSJ5/IwhocFm0ITtDPCZ1te2IqVLA+GcSSAJZsD
a4aEItgBiMLBgVqD81zdKDAznigV7SlGm4GA64Zpbvl6nx0rS+kuqW/4GPDGOIxVC92q7GDpQ/LC
t8KJjVHu8eBcR9aZ/hxNfm+jQT75R9Fbf0soZlC/VI5UfP8Gm/Rr7Ky6sk6MGcCiMjjQELtfK5up
txzfZOK3MIhBZ67fMrQMzVsSvi3Hh/p8qMMtra+RM+Bq3WbLjY3SH+yH9MMDeZJg+MJRiBsjFo+E
M3E5sHKJiysNgcFSX3qvw892Hvx9L5U/hOfUbgTxyOWYwEJmz7f+jUTpntvYcHWIRngY0Jseijv1
i76J8j88tl8+7RPWjwD/NLFsr11jw1QxuJimA1bXlI38HIuK+cEoDnhIONJ0IHMyS7p9IDKvsUPS
DVttDQv8i3NJo+iSGeDfX/fwqvm4fgqeSX45HcbcV/jKA14GTM3TxJWYRhZ7AywIoND4HNgPKKnF
Yyb+h5VaVvNEXSiOpXQkaPn5mJ6Prrp3yrV2f+OzDSJtuzmYdcUXpwKXoQXinlCTu9bvOFsZwFM5
iT85uWzbnkg6N+ay9NDfBiT5SjNhhqdUibQa+dCxI4nmqcyXALAdiByIfGEYRN2tJHOCrZD21tjs
kxhCvXRLhhvJh4ZTqqAkUf+AzilgaJiIHefsmp/FBEheBlvkdRGtMxsdxkP//bukOnHnwZrTAhuY
XG1FggqgqKW8Z38ymbU4b6dYKKiEwkmIC/xO9AvhUKyCS8SSvVtp0/Epnwyyd0Rv5KJiqVxA+mjx
7BV/XvlfzP4QAGu3uU9mAxPNxcdjRwdSHnoyQ/caLsbrM7jYxeIaVte8ulLFG9kFA9bEE0DLT2py
4c4MvYb2CSgd8U2EwSvKGTBcJ19Liv/aafK/tfI3y8ymNA0a918iCJc9ibcEKoMl+fGSIu8Wxo9n
D6juMyeF8/kBgydBYswaPPqcmq+h/9T7T5J4Iq9r95IJ2XXxztiw8p7x3JjoxS5AKABE45zjosgc
9sc/491s3psNM9Jrz5mZoWH5uQf0LETR+sM2A0CT/22VvwUKhPLPaHxJwydr4OyhPW/P/FLFpzSb
p6QpiSOqO0pv8fAe26N6uK6b7qCowPd9sfWnHeL8pDvm5hXiqbSkDz2BEUU+b6SnF1ROBLgePQp1
I3RJFqzJF9TSAZVKtO5e20nc4r8DtUWgWiRdeUwwJdDIsD7mxoquJXz5QvMZx7cG4MSPD4sFpsrF
qFusnnKEycnttbhGZ/aVLAxDqqInT4sN92klZjyOv5uIi9AqESIiFWjMJnF4SoLmqSaewAiV56kn
KcO9hTWpIvsDySkYqnUlXDHCtKRG9u/lpk138/Rsk1Gv8+8RArNL5fQ7OYKlnGE/Wtoa6bmdx6Cs
IA9e/hwpaBiUPYGv073tVBlflEfOqbwtwXHATcp3VrrSnvZ4asUTmZBPxc5GeyBLbJzXGGN+DA/D
wvQaSwVpiMnrR8S10GGTu9UeFdKzJubRa6tvrLlMVuR3tHnyRPnmYuNYIfiYfER8ASsUMrrHw2ju
xNmZUmCAShxErsjoVL9Fr6mgrDBrXBDkOQGOEj0hmL0fPYIzyfuwIEEUPIom32Arp9qkFfNW+Cmq
PoenC7oTE+LDLTZ1oeB9rHdA6F/quWO+xlgqvknyHXbjDxFAB2qPAKyeHTavesYBNPw6RV7lMCPW
RCdpnARECIoXZFrwazY6S9xo4yvABgE2I5wmPiRYF/WmnTZS4UTqXPHruRvQZFkw4qD69b6mo4Q7
1eolVS/4p0hfeRvrc0HyejVT8xF4zsKQ3kRAR7gsArpUPiGwe8aAbc9le+5toltDts92waGc2Hsx
tyTcwHIwRertbIpMg11i/siOWbCJWCqWHvvg5XtfPHL92g/nwV9mAE58NEzN+m4tyAVo2WWYE7ES
JNiCe5m8O7AiWxxmA2RYrRFjCHiOiXSCvvKTIfwr4CDps0Jh8SOQwZFUFodU8mhCaskbMOVgqtgP
mOom21uXwyfJmGq8ymRP6jbjZ73cpeVuCNzl0xUKV4kZXdmNLyl2grHNpySl/FPW/WgitBLwRG6M
PWvG4ayVu//of3/zhiRrxvMwWwo/KzQsJC/Vb0P+Pkc7/7qGa7TKmdXaOPUI9oz3LzSLKGfM5z5Y
HhaQf9ILeQYI/3R21PIWvZ22SaG5imgP7deSK5xziBzRO3G6XWuijEWh0uZHJDWo8BbLDXpeb9bY
tDYHg7EVLyZtCRFFgvorR2XfFxZHAo86bA7CcbAQ5PVkspOhHGUmgIWl6D2pvpjW8bjPTPALimBr
//IFPJYtGwKGyPteB8CNpW6HSdNaBL4R+JnoS4VvSWTR0OHBNnGXottkZivO/ZrW7icuai/r2DDv
ioiRjauZWoyexQH04MCq5puYoplV3Tcz8q/h68/tFyF521DZPUUON65vmiX/2a+N2lS7o8TIx9SU
iwgbOr0O6TWydNVbqFxf6MM8EHxxvs+kHfxk9QCj9k+0/n87rgmGfbALpd0CS5qr93PuesZaAs5f
t/sFlFHXU04LyQXNwiBd4+UNbhZPUHgKc8EAqCh3w9Dkzqb9rB0GZV47xMohUj1aOTLnF+eoWf39
Cz127FdVdw+7qzqcJ9nHzyeV61Cg/sNsdFkSvfgC3guF3+1euxQt7Q99K6HGnfySxHO4F4HfI945
2+/1eGkyDOtkq/DATZ/7rtih3tGmNeRCye3Qcbd0fBvthZsLK+JMY2DvrycP88gc+n/7MI0vZkW1
bZdWRNl/RqwSzwBmVl62rm6xwyQLV8ah8pUFTipsMAbOUEBb/c1ds1CbqMca/j8IZraE/Qwnfr5O
qT2N91a4X8XW4vJZmhOWpRWnJkm7/4vo6MA+5DtN3qrCFv5I/k8u/4TVnyr8KmcaS2TLZgGQrd2r
404rdjL4DQmZqBMJm8g0ejwmxy5giX2Rq9uixvzxWIpvk9MsmCvel8ldkm+dfGN/BTVbLS/KMQWc
nWwGkmeAqZz792614tN1mTvhGvcFgp24D6HSWxlm8pWamVl90en/1eLjU1zlLFqEOVCA8WGXMTnZ
SbJL4Qdur0AJwvpgNKXT6hu0fdtvfw1k6jgP2pEz8Tyll1qOx8FcodOgu9OYSK0BC26Sf0TTdaio
V9/0a6vvpfX/LXrExbzbYMnID+DvhTRvtCPSim6akwTbPhNr2GmcJB0PssA/LEGJ2fYeJxam5nlh
+s0TXo5uZf9oAPDgoOM1SlTaH8AqHsqKPlf9wdJh8UJSRWXO9H5k1rg1gcm5NuvS/TdZhfx8WuAZ
y4VEv9nsVw1otEsfWmQ3NHMn9btEpcklzhWtFVF5fXliRnKskPAjiI3OSQj6YsvMsQArA9KH6PZm
D4+A4pIqcCoOqJayaV1j2JpVRU7cOMTNEUWXBRtm4+OwgSBfBTuCTqUYwBrzocOy8fgmcDLmILcx
nGQ7VNKmcVNHN4JasgLOx2phUzIw0OZ4JPf309Ne02jSo1E+o6kDgaGtSNiCuiWuYwQWsqvaaG5k
J2Ntc5MmWOPzxUrbqBlsif9yGvxSSmGAy/AVhkM5Hh/HX08ySZz662Cr/wleDGSz57mB/dlb6FeI
5ov6eFzl7ER7Fi7ofTedvub1VYy98bwTIiU3nY50rQEL4z04RnZiDYDxzOd8IidixEZSzNGNbMDp
GinmC+EIrrjZrwBTwivOaXIPtEvQzJDxBP67DfmYYz2ZRXHQpgOHuhc8UfA0wWN2HL6V+lnV5kHJ
YnPUFxspc4IAQdUq4O7I7DzZPUm6+ilUw7/g0AmYzWO0afj23glUaJE5x8J8ORQ2Cj92Nat2sWJC
VLdODhrk4y+vOQcxVmhGqVtspB8aSiKXhVjHyYZXUrcwmtorRjAZj0RanZ9OXzF82lfUhip87C3J
ESgPdZtsj2Z2mo5ALGtfX7COReh+OMZIobasRafRpVJOkV+i1FypA9p4GuoAiyvZWE79E9+A6VX4
S1ADBlS+G+WCSI2ZPyI8GhfGTIPZbHFASqdmZnh3JE3qptTeIjBL2DnGmWn6WnF//VkIaSu0wPMI
qbERIAyIbAhbTGfiCZGk3u/jguUS6JoDgwvAoKM8h12KgQfomEh38TgS4Y2iEDVWZBf6rppsiSHM
tFZKixEIIwom90y+JumdhjcNPnHVL9DDqueQR4B2BvsirwZ5y06FyNuuNKOFTzwk6kvsLQzHsh2D
gRGQFmfMCJDKl7F2n/bcs/wRyS21AC9GyivAPGYXxT+4LQw3UMUBTYDxt2HMMQINAhLtMUKb4Y6c
dPMrxC79BjtPrmpIqAoiJzSntcMkiDAM+geUdnVMtPhdDR5l/k4sVPqw99y0iPoNr41NkxIPO+jj
mIt/eQlB6REKu7y90L6jgF/cDYbIkveczOU3iw9mFAcbGgICwwi6PwpNA+HaJikOLGBchnsAnNjU
gaFgiXD7fR19/pnx+BDSB/fGyFKQUrNUVc+gZuLxggZvoa6BgxO+OcZnKH/pLRIuxH8rwSdLlkX/
+RI/AOun+6JAhbWVFtuA4TOkXskpModsAZCjKhgIOkjMxPyVHUu4aPAACWmPIH7X64+l9kEgmVB9
xMtT+6U832JQVa7LIJWnDXeCqtr176v5PwXxtpQuscm6ADms0phfAbT22JEHaM6zpmMqt9ESrfFO
bXZ9CjXCV1q/Uv2Mt5gcDcUXk2OU+K6YzP7vTtuOw/YMnuiqvRMvTObCkG+bheuS7tMS24bZs6Tw
Ys22V3HEATcFKjIcCAhSwfKFZzbTTKiYeiFd3c+kdwAV6vxgwKuM/5epyDsEKgmw56h/hdoMHyrV
P6/yz4txV/uVJp+R02WgS2+5eCni04sdsWYFSIrbC1bXAvC2+xww9zDM3m4vmvIZy18OEpZLrNw0
0kaCe2yVwTtxTARQNd27KqwIb4M4pjxwOQbgufq7wQs6/3OvQl4Jl0xnZoKKCn7eq43dhLElJphz
i88Roki9ZO7MDmtvFPvIIAiVqKpfpRmeh7E9EDOJ5UFkhpwcrGfvBrllAEftXG5oHazT2fI6ocvo
HCqKeObwWd34RqTdFO/iHMYeZlGcAbQxMAxy44jgjwSzqXprrDsKdBLM8ORggeLNqN+D8qdjHESh
RIN7QhJW9ae8PUJULGNfzphF7ox+Owhun7n4WezpZS4RTJEQyGp737QrdG5iN0e24ZlV9Q0fsRJm
sfoSsNDij5heMPAgf4fpVTkYqOga0L1rTCFucnEvUwi6j96OI4/GO8hsnICGVYV8sohR3m2RnckS
RHlWkFwSrdDPPQ+y04eMVfACemLmNURNaLgsvVcKzHwVBfeFcY80kyBBESHcjyIOnuQclIU8RJmt
xad2JfILYRPwHGUxxlrWCsvLoj3pe/wVMT7TcfaB9tsSGi0GuzXe2JJUk2JmKN2tV3wUa+5E2wXx
OCShGuBf99E+6sHc7WE6VuMBEyqtGkd6MFbYKrEJqCvBibCE8LoFt3vLakjAAyrJg0nfvDmSW4q3
gucxVJc1Upx9Eu96GYD39i65HOoMu5wKlWC1wyjnpEiA1mp0xPHIsVdGL1se1AuO5Tabj3vFTYYE
B49cN+ZSt/BeEld3IZSZ63Ibucb7JMxZZVqG7c/kTFKPzIK+MFw+33LpZrRXqT31sv8cj0pyMaLb
EgfsLS3uHq4PVPDgjaEK2AgkyOHIPcmXRwfABR1fmm7f6Pw2DZ79f3/057mtj/XPCShvuBhit022
urFF+oj5krw9lKFJ5War3qyojTDOtzepf6wri3Ml4IrBIEHFio701wdGo4kPjM4WxxfORZZ+bIY8
AHstepY7nx3oI5+d4L1f0xoTmTHhM7v6f4cazGMYaoyii2FzsJ7uG1jADYZCLHE5GEIxPzynAy8K
YsyhC+638R3MIeYYvKg0yiOMG0f8wR0Grx0Nxe+UBT8oU5YABfp/pyx0ojNp8jF3tvj79MrB38df
nvhspEmK8NR/WnBgnyNY5OKKq5yPhtewWLqx6Gobdlvr7hvF7GSsWFWLIsfy0shrwbWhLwzFgSiK
EXb9+hdNXERvRX3HIZR8Css3Rb2r4TW3ILFqtRXnpyK+xOqtzN9agTvmh5p+I0R4npTnqdCOej9H
4MWJH++18TjhgpnNDCN2lgdYIObILH90xOvKeVlc923/IAZdkK7V6y+FxaxnouZ6YSot5hmxvkQe
N/8xqAK2B4jA7EVksjCxA2NLoc5KhXEntT6lCnUK2hUYuBoGdsZJ9gYkkcj25k1YHhhQN5dsvEbK
TU7v5UbOeRyc0Iypilv3LvO9jFtjsgoMjGP3trh1y6sBl2wOsSEPKV/ehww2KpXjup/daDM1rn4v
cAd/A9eAkL0R/7Sts5IZFPwfst5suVEt3cJ9IiLoBbcICYRAfWP7hnA6nTQCAUII0NOfb0qr9jkR
J2Jd1K7KncuWYM6/GeMb2FocKl0UGfINMzqVFFQHQcEe2p3e70klZ8PA9qhzLzdokxiFtjcmId30
E2FGBmadRRqrEwv1E8M9DMKM3RgC8kAAmjoUxTkV6ohjrR+e0r6f7J4oX5S1NZdtX7vPrzNSDO3B
l2u8iwG3Q3afqp2TPAcHSX28aKWdqYgKONfX99fvFx/ey3m2q89UFKE9qSQTQcoqJiSBsxn0LCvq
rbVH/APtZR7xOyI5oZ8zGvguc6tcVxPBBQeE3LBG/GGHScmEuAryXygC4NGUNiyD8FhS4GPjnfh0
UuNtEf4wOWDPAH1EbVx9DwW+m+DvwLYTEI3GLoD5BDT8RAsBnRQBrCvrDrwyiDEMdYEhL9iv6u3C
bIUICdENkp4JE+GX6EbQO3b6ZN2rO106dPezCjWx+ZYuP4BGH0KL7f8b489bz3kzL16XMumIin1y
bbAU9q5MT+8hSg+p1HTDH5BCWcvjFUBjRE5lvVgi7NtQmBG4JufoJCDrf9gNt9RWytEgrS1YubpL
WIcmcBzMH2zk5hnEHM9u5o2L26G4zdltpqez8YUXEwfu3YOpIwLUMKkroWpHG/SUM3prJMw3oe1r
xxXlbs+7KpZq18v5Jp2f0rkdz8VrowYpwPqQkg8QlMaDZtd18IsLzA2qRLmbVdepVM2sYifUe9ms
OcrkLC3L4RD3hzKa6PgrDknnEl9GQFZaQSEhWMkzdM9ZSOOunmwfTvM4FOMu0zeyujKYbYqFJM8B
sEiWpIhW+Poh9wrwWoqljQXrOEvd+xgSeZZLVBV4xf5jRRHO4ZGB+5K52tn68r95E4lVfGQXzA0B
KRqonHDBPOVZeZ02nGROOtkW8TIOkWoq6O86n+JWnjGI4qElQ7Ky1jRKkwkLLhT7exY3ALXlba4c
ALazwL39Q15MEtq+Vg8D/yge/Hc5/ob//gbOSN1uOIGcATgztZiakdaHH2rRMry2/M7y6eiTux87
EoPFLOpxOj/F+o1g+EmxIBge7qGGQcQzTU+vfWhv/1caDgzYzAg3QA8ApQ74lS9T9G0JdOBwejEW
WRPEJEn5JuituTn8tZPfy/C3Aa8z9S3r0Dt+zO/eb4lZBl7SLK/a+bTNh4AYYyorlArP5UMPbuqi
Nxclzfzm2uwqgNvFSW/P/fVD6T+f5Al/XcrIfkQWAmBAXgWY/vBaCaNJGmmP7XjfiCh6PVKxMSxK
1Y9/DXNxw3RANv1ReiwHAkLntPxgvBQoBwuIaBZbPA6tkHgB7EtEMhABgKiBlx/dBJvI7kNdKwYB
VkKJXrC0/cGX0720qQWdPV5WAzonVy8by78pe13KAAABXNpM+0jqpbt9GZNwDt7zBUEX0hMI+/QZ
s4utnKRYlIQMCUKkh2AI4PFNXj3uM5zTsRI99FCdPgqBsMJne+dbui/kEk+cfzUXDG3jUC9Wrbkq
i0012ZhEBtnbh8yi5wkRUgxlr+3+cTmwSRhDu2K4MOUxRpA8Ihw2CWRiyB4Y5HseH/x/vBXXVi5U
fBo9S75Uh2BSBYNjPnwdnofuNdBpmvP1ykySGsS9NfunuR2kj/wSMW1AOYzZSz04qRG82OxibIYO
ZcQEhhnYrZhRcDI/tYj0hmcC0iYyVlJLDMxS0gONA2YQIZesxbKb2H4h5uUrgmnoeGgBnMdtCkK1
HcQXdKEZHzfs8nXeKvCdd4+GGaPhrLwt+ELp/pVX939hLy/RT5FsAgQQoZ/CfpgpG38ME7fz7r6Z
hrVkXd13o7HLV4YMxo0RwzDl2jc5gtiqtwLAhWjiSqtIcOJdCK1XqsYICZxeBrCWvLccdet0Y0/J
FHpSItvLrA/Oi1w5yhpE9PktFVgrpkgkPDATINsluWzU6ttGiw0vsWVSIgIb2yEQWYGaAGQRmFpm
mxonhzfJowRBSJBMFpYdnJUvrvEn0qEoyV3aVBmtwIiw7HUlfTDF5AM0Xx8g1rPXgIoJQ65uw1mN
tjE/q5gr0DKiaPrPPcYZ8Tixnkdr+hyOiRA1qGwdkiVWVCBJT5LtYw9IEvdzHZhYEpu5VSOtd8Ee
2X+s7Hssv3p9agASaE+dvC+1zcQC6Gn184c2zynnn15PRgKLsMHX9ZeHR0CyFpa+0NG16wuC7mny
emJa95q2r6WdPNluj8WIvWWdWvjYdk9jL8eHyeWkDqdsf7ts8stGyjcWicX5ptfX5D8QkJS16/Ee
9YNIfXv3zhr5ch/0zWtzWDnYYC7TybAb001Trgd7Yz9cjvscWzye/xkvOzKUlviq7mMiwWD58M6I
NTEomvhuY22TpusbeIlCgIgFhfjGZQjZUYH3Moqs2BmPFFIaZjT6a0aDf7RryATdeDMsid7jsscd
I7OHhwrKZkbadw9mkdtrsikTEg/RyHXy7IFMZpb/EOmN+RzmnVWydvshywiGh+hsMHOzIKSj0q6f
xeXrGn8/4m/8VPfm8GwOk5ds0Ir3ernPHjtL2/I3xrCWGmLOPZ0ZqPCt2JwnxJaoCwshIB1XulCc
3p5pOblOf8ZsquNIDur4v3G/nvma4efmQmoCQTo6snQmoLQsVuyd5frbNr+a8o9efccLwkAn1iHr
+Tn2/InpjQjOR1ROuYg7ciAbEQUJfNJ6XeuGPMvMsMmdLFamvxtLXV37kBhWs1zbiNGYH8az24yF
iQi7KoRTH2vejpOVZ70auUl2iMuGSijWEaFckUHNdpDk+obRGTc7MZalw46d8sSQPQ7zkM5ccDbz
f3kbhimpKRtT2srpcZKdkdVneYjjCHwy851p/Y+DG2AcNOmsOvb2zvjPGNE/lm9vxDWeUQVxF8Am
a13Wba2XA1uQENBMqS3R43FC2abLiSNeR1QlFF1948rADKDSE0v4jIYAq+h99sOVg6Ls/VNihiim
3pmhIzmbSU44FNr3VI6e1eryZCgklDisGj45WmsHe3eeQc0HXylqmeb123Ks81Ng7Z3DwCCijyQZ
tGpN5CGlY5wcnmdvvRR+CrT0i2bamuci/8zuX339XdbfcfU98g9x46DUom7y3xpPz7D/ALB32dp0
sU/upi7PEfpvfuO/O77dQVtY+H9VHw5H7edXX+5Fw5GwfwFYJW/VioGXm14CjzcI3SP6QRjexb8u
mUE77BgdYLdtQ1kNeWlwebx/VbUCH8PeTVK3hba9adtWYfYcZUU4mSwLeypdGAX6PZ7W1DuaxP6l
XsXYiZQ/f2pAPyRlbzKnpXtlKkl0Pc2cj1/Smd3NUQkhN+cKYSM04yz4GeCJHdkxYOl9BI05bcaA
aNYEDFd7vLId36TxtuYwKg6JM09rFkeLmwEsKzBHYV6CRFqTp7e+JGwl/5frRqKl5j81cYmCGeUS
xaDXDv8ltHI3mNe5eaDIfTdfYgcB0VBUpqvhumlTyymuy7bf05ow66U1wQgzI7FiWxT7EERkiUoK
0QaSN/Tti9DBxBF6jJtxz9xmjYU4UwjlWAZVOaQiUVCT/Iu0hZUHRj2u/6kCq8zpjt1vMc+kU3H9
mJQfefaZuk8fruqzDpJZegU6u9OLP0j7ieOVrE9SU8v7+nZfyR0W9GiU+RmDJ0tlc7EhfT5bDtcA
GAHeMg5Klj+7URZPQvpPsTcFKEn+O4wlHnsJGcwBAEcsM7WBz5PkzyAjKA4uNt/lpm6xXm/Y2vJT
42niL76C9CIVZzK3Cw/sIwz47oc5Pbc/pAJWGqzzGAK9uL4SkyX+HrbIZbjhgUTCzY9hxfNRIRou
JBBqEnG9kojD/7B+7ibN8idmvy7izes/FlBMQC1hQyA1JdN9ld9XbYdxURxZnF3St8em8ozqBebH
bWr9K9qD+JD8hGDAh2ekNExzMwH3MgMxak4h5dRy+JxE1GzdY50Um3u5lYl7nj2fmBH+3oe/z5FE
OZct9ngXXcXAv/DhZ0zNEMOr2JcUR23XCnxwZpGxv+HblTfs/i8N64s1hQ2BwbJf/K3baMyizsJ1
Ixb9CV0oDKgoNld6sRnHrUo5f/+q1T9847P2+qdOHVTXUrcilTBDeH13Bml5B7LXLk1FTLHbnJVh
oFXBxWM1b59iV1ZEwULQ+luDzThdMIU9YRFzKZNeKuWx91jzaNHddrveKbtIXzwckojFvHE59kHX
ib3huC7V4AN0SFaj3N3c4/XIKiZexzVKwrU4S/f5ZFchRIQ2wmXgXEnnZCBIy9L5CQlbA8YCcIqL
ckY9LF3WC/fWe9cJRji/TxdVUBfrZ79pRsDkO6ndX4tDNxwMm8I4uZz0/NTnp/edhZUS5+w4bB/8
qZb76+mYzbFh8tIcbfVYTRdmfiqP1p084cfZaacl9yavP049EMewB+5LXRUarMvFIaI9SX+dA04/
VRKBw02/vTBkImUZEK/MHnBWKDN2zTSKrTH9tZqv5+PEuUAc82/i6JUwENqJw7NQ6RjPsVZGgI4I
cqcSEW2uyTgcc5XmZ3gYKnrqvT1F1LKrqjmexYEMjsfCGccPsUj/v3eUctL5parXtAVJzHHsK92c
MQpfHR6HmgbImPKl1AxKsHmZWMeCSwJuCu6DONcfzq+Fot3cavl2SNcUulSm+IbtMYqR4aVTcpko
P89spplneG3iihIr35+5Cx+dUMeR29aLo5GY6wfiNMKcsdrjk74uVKzSkt8/fDmf2XpkXKIciDI5
9bOJuvh9wCLWoGYB4Ax7Go1YtAq0AZf/tWqM1EyHGDY4Ct6ZJgw1HVMK4vEgXwxKUJJ9+om5kQ3a
Vu33A7WEsn2LW5HnoUCYNh2w/ijkKRWSgh/hke7urvn3zZRidDS0omY8/yaPGdULWX6cABT0m1Ji
2O1qKpCdP3cmnUxPOEyoyqEUmTN+WM5ypiYV/NtD+5Ge+15sYjULheV/NaRJUyPNAfDTxRSKd/ZY
S8eYTSbCJHWRQD0vVc5I+cT5WdwwT3db5k+IG951Ek0QBu2h9PgbQMQ2aigINOhLrSnQamfj8JkB
5dAisuuH7sjJytVAvcoa0RjXhtc8Zjxz1GXlqy6jp7nljL5XE3v6XJ0lm+2zg6GnZ05YmTj1mcmv
7G/W02giMVZC5n03G1Q33E7IXNxzmHViiCGUvHggX7yO8/m9VFaqlcKIcsZsjFV5ykX+SopUyZZJ
oxtebGBP333zOaQ4a46ttcvbzaXaDuae3hDQey1gFJ1BCyXcTRmOCWwZ7nMUWtGL/steUkQULHNo
46mfbas6vNRhUrNqDVPWG3BZpnWGO3rTEfWtrXjUeDn6a2gRfjWHW4I1llJhILjrMu8E/mfuzJ7b
H8pIpoGovN8d/Vt7L0aBos4iQAFvOvNUMdNFoES4LaoNyi4EIvgV2TmHn+TJTrajdcxJdLJwOPyM
/x9Se7m5S/tB/+yMkxzmOg6oQGM0AEDB8PV6cbkFvRXkiC439bi91btHPSeasCqIqpojNLYVL4nR
jW0yLDdTLFl5LSxZBFaEjI3g5mDDLPb9INJjRlqE3mXVajl4y6ZOF6oj8sV5QfBD4DCKV5dljYh9
me7rkHCNVv1UWBzP0+LrVnz12qc1+TCTj7I8l+PRxA8/N/Wtpax7LRr7tXLdWum+kA738QS+0N7q
yf7JzL7dt/r+ou+N23647VO3Sf9im5abL+XysfsFlz6vgYhIy0sE2k3WXeJP2olwcmXK0sDMBS6X
8LqNpoqocFqwX4ba2g6zGQCxPbHpvIN+cw1fcCRKEY65pqMqXhjRmHtWdpIfhzbelY/tZbp7soG9
+gAQkJAkypwCUVnN+TegKuKV4xHgtWVI7DhoLBc3dR1L2xqLOsPtANgRBQpDTSwi+poY4mFrgniL
Z8gdKDqY3N9u88JhIPGuuljVdkAy9yWOLLgD9nFoTjOklERhV+j9udLOlX4iCjMpjmbmpMpX8yB8
6ThUezrVYdUNmyGq7q626rFzd4LklDFo3nuMBePHHuUQ1KX8IlTojDME+0S43MDKs0MeWTVsaYPH
ZOfgqcGZbzx35hVPfGIyVYoWw6tVQ/z9/zvnOfOQP9tTzp60XFiYP+3ghZTyeakdLwtD8CvUinMq
eMhPnkM/Ju+tapuBjNjk1l53PGashAy6b7EHg2N0J+GmuK4YyP+cW2zU1srxbMSwo7v5RdyG0gdx
25NfBwiEAS1h8Vy2srBuyfq50c9Ff8Kal4ihbt2IS/L/DiyOYpMTt1vwV/ABdfxAyoMF5YIIeen5
Jze+iHxuRL1dKXNGytTbEyqyTqw6vB9uMAbk3CeQxMq1iVh+XE096fig98qcs/SLlilbKxPh61Kz
jd6u7xwZG2YNYqAji5nXhXGgHGDZYXrLSICOItzY356j9SS3eArheOOiWDbM3dkytEQZoJBCks8R
bShbItAN4uHRfH4nNlRqXkHCC2KAzpJPKrTKf0D55ta3PeL40JwASuU0X5Lw8jLWUq+Y0ovm4f3y
NXg5w2/ZkSZCY3eZpo/Tm/LhoBM42ZNP6WVmZDDNMYfzn+prQwUT5AydSp51OhUPsz7CG4MHvHGx
D9CN0nuoDtKxsolmDrMzFFuhF/KEozMj24M82ubyhZtBbqKr884wmTHiryFxIYnlf0X/BF8LK9N7
Upe/3O3simprWhk7FCRgb0i0t5qDxn8YIZvvYVbbPMKkMy0waYMUv54GOVLkiAGdDVn8dzT+Tp28
28nYt6w/5QFfegmKkWEvCALKfhR/OOivy7MHsYlrKtNnP8AIqAsEJU0hOdfFnFaXPFOBNH1XOTsv
1jc42e8Vkp0Fi6Ve8vgGaTVoGUD0bzaTaZbMFDmAl0F+8JtaD1sN4X6GQB+JEuHjbYizrP9Q7e/z
rxj9MQ8iXUL3yJBgxEnTwogzeTECaOnQuFmD0JuBPHigdpoJ9FnMBIowDhpU7nY6GYfoc3HHswlD
+IeB5/3ooK26iJsWmErNzwMimvVOSOd3xRge4VzTpszF2DKO66HaFNKmc98JYnr+X65rcztY414q
98KxsZWZRCnrUVnlvBP2Mjec3sXCjAndbH1ikCzbi/nspyRByZOdkm7jZn1FfFhFOYZA/14vNY25
Fh/FwiKm4G9qzXkQed1obsHMpGeqKigc98jbqX9LKZ2iG6TcchxZ8ji5HPOAGA+PpPOLKokojgy2
zxSYBCOOF5QOvxiqJsJP8py0sM87CLDVhq+b/x7tXF9v+T+EaaybLK7/+DOUfMnly2j/MLnFh/Xy
Jj3gfCK3mnX2UbWP+XDsL8da2lfP/eOxM9vtzcn9KRuxYBRB4KxFfYVXOPMng68NCzQILx+9Sd8G
fyDZq+1e0fdQvxkEv0KuTKzM+XKkVxqCEUN061jSNibx/TWVpQBVOY7PlMo6DEo8k8xGiPK5bgqo
wTeXWB+xN0A3xi8JFpGQ55tbkkhV7JPmQKWKqhAlcnPgbelU54YZC3+5vJIIpLG9VFoRplwlq3sG
olIEU8EpSLg4PvmKyDFNhk0TbzVjb8YHtD1Ne2ZzCmhvCuqrmPV4FIyFzkAD3/hlmWuUEMyywytS
vDq81WFRh/II7YoxrVGFShVe2CYw3a7CugpvylLK0HJPLZpTKNWDpxtBRzATAF55Dr5+YoKWnnH6
PfYlOSUAZYjThQ4K7+8FHEcQ0lCnO6e7Aogc/qb7sIOunt44U/vz6YQQZKi24L8mTPdGoMSLVP0F
BvnMvxiF8g9Kj1OkJGwRvZr1/OQIeBmdcOXcSWIeV27pmHD85w9ARs5ylIW5REYx4sgu29dn5a3e
69dKFsyDUZsp9uypzZt4XjHXy/yx9gsMwzo5dzouPeBT5Pgwl4CUL1gMmTwnnaiDaBATnuHOzjVz
N1SoWFqodu2VNApmxbXerNg83ISRDX8X7Dbkgg3rudeG7v6tTKsOz+4XSgZKwZtxePQMNBknuYAA
S9doQvUKLogwgnVebLpyW9nbvWZuMncwN/eTUmEVCIC3d97NdIA1/rwXWrRfTBdRYkYy06dewHGM
cYfZKd/n86eE4lNsfZCaso54M2t+Uzfe4Mkf8G1UwpOPO5qbV9PFNcrNuxscqQo4Ogk2aR+LBNLq
A9AHnCKuIdIkEcgsxH6zRDPnOY/KNTXHatcSKee74k6TNGcMYM84Ym+EVOIsiRKQlJxb1vrs0GZ5
PyiBe6JNafn5e0/vS4l1fU87F2CKyNZ2y+4r5FzhguUUITWH9ohajeOel434VzmYlEuyATHjMmll
44biO9xQv9+VbUxkLLZaQCRoX2maQrHYRsLBqFhP3MnK1JCfRb+WvrlrmEKxkUVD/5zS78E1YETH
fPnpMeRFUl4o29TeNx38EyC2q6piibv+RJs69R5EOrUBVaGdnWmLYgRoOHGRRe7fuYyda+Jk92D5
3Fro7stq+I/lo6JpUH2WRraGvivcOExSRc+rQMQgf5U72nV2fEII0e+E3CxLLDHajHaFu41/HTPp
fFw/4o0DoH7F3ogMyeuGmS/u4Zi9wXOBww7UhDSFMJlRH3tcUhAOLLBGuOduYhk9rjfcpzes6tqO
CblhC0cg2IpnEDLWRmo+87hCLYXNCAG3ejllgM7E/N0EYlhTqr8lqI30u/i2MMngonqJRhumF0+4
Gqu39pmRvYiSBSgVWuMSfES9bDZ9PlMukccgoMtOWiYE22qKDvst3qAvQ4yP8Q5TNtcidyLMHEOf
42V9gggy2W0uAcHk36QxAchOolsStU2k5+E47J9TM3dz9k2aIDzpuVMlvsHV/FpN0P++y0M6ezTh
eOyLJf68RKwkNgTpUK3iYmYVwY/AwF5VmGHM3/ge5qyhqDbCDdYOrlxQZ1jBUcUgGME9ipvxeic5
W7S8eHvB4fmfSDVJtcY8CTPbPtr9sb0cJZgfU1l1pzOgSiNktZOEO/K5Ly9k8m0SFQWF4MGW5ECE
l36lPDASbsZyOxm2qry7cx8p03u3vhjrvMOSuDbocQkD0VcXI9KZvdxxgEbjJYKcaIjIYj1nl+4t
+3U179TdDQK1eTb/PEhxJBmqmGOV9ZjQ8zrxWTOlcDyhcgID+3oAEI7zm/KF85uSSGNySRTofOgw
j5p9uDRH5tWHrheqjKfxNUk+0+KjJqdoJ4FQvIlxMeAXhgzj30RxvQ3yC9aiVFLpFfPPP5JaZxsG
C9RI6Smb+EVO0fn+Md7DEnbvWB1QUGF1IHNdfMz01vjZsfLK+m+2eaSRqYWMFJIiVA1siA7fIe0G
yicEQGyCKLF4l9giGd0xwSAM3AUZUzsrzKXK0yJYLz5AYfdGK3BDpDfHQ8KxrtYRD30AU8GWwlHf
Md8QhguVcvBANY+eGkQq7n4wqp2GCycYcNkQ8asi9JpZEir6oO8CuQuuCpL3RWb7teIr31eO+mzb
8B2TIokVdxv/SZgWj4d2PMnXDyv7fGCZab/2exmSnB2+9RhvRRB0xjFf99k8ZnmfL6lAjAGhbTAM
gU7fzNnNJ61vYIWT+qKqfnb1bwxeJyin5+QkQ9juYR5Y69vHWLjWiHBLSDcV4FsYxAsQKv4dbksd
FGNgS45kn/r+ZMbT0v6caOdLc35WRyLHJ1TLvUByy5N5OXHgYmooI4fVE2ersVSlcLm815FiR824
vtvELjpNEjVy1Mki1ZukaOWJ3mxFUrTtfNhEPzNoQBFbgkDBQhvvn3ygcpRjniZvqv8u23lVBBKk
WLKgi6CwF1d7kZDpQ7wR+53TUBzt+wwb1oO7enFhcDphcRiW8bKs3KcJ9WVpaK5lbJFjsHIthL+R
/BG7AY0yvRLAc9C6SL6grmWJxtsUjbunutL4IP+U+ID0eTKSr7F6Wus+qCNpU2d/9fGnk//I6jdq
6HvOQD1qh1C7IodybZHTPW8Yt6bzJcN08MRLCqELAhF0R3hgHKjVNS4Y+KS0ibxYUM26hiixMG7D
jg+iQR4Mq9FHm4iFER8nAG1zm5BWXOzz5qCrh0Q7wH7JL8d+lgMKloJr7IzD0b4d7pNdAzP7tqmS
dYrie5PBBZ98YCNUKEmtFbkbeYMl+kiagJ25fC4kvVcjMReLnpI7ngeMN+d3bX7/MikSm6B+Yuhc
tkloq8uBeREKGka6vdjlI1Pudfzhi0ZfaLrb/TEeC62fmhnbonWBxALFhIk831N3rREU2FbEyG1O
JZhzhNMhDat4WDdM85HT3Hyk0/xQlhJM6gOEcFeA2ungvEE9ZRfW89M0XkfuE1agdI4JZgB1f3hq
KGdclVpf3qikVqhb2BRsG+dg2z9ALrp5/vUWtD4sDzkrzuXJS55KsAl4ZDZR0/EhtNk5/ocBKMg5
mSwf2wnj/gw1XxAn4W2aAMi9eY3pKSljSR8qqdL7ne7/85/95//5DdBa1sEzCR4kwOHNvbv5gyM8
HLHlTrZWvuVZrJbFY2bCg22dCoX1Sk8ZvBETdDCJti42zPOUZHutl7gfuoRwNwbaixbuDgTpknLO
aygJZvdhdsOmxqA5RlI10wcCKQ/luH/Ge3JDpSDXxMED1CVlsa+QwLnIIQHP9YfH3rTk438hpx/g
97GVTyuwb9sUj37B6GOjE38Hmqed7m/FqnisTWP9FAIM53EBpsmI4aTlpzhxLsWWcKWEhMn4+edi
CCyszlDqMlOeH7l+zu3TiAzp+q3vnuVO2bjGnTSAwLpvVG1d524jdPvVEKaXP63OsNezNZfThOj1
S7oewBjeHM1E3bPqrvhtybJY84U6cR9CAS7ubmxsLTZPL6sy0VDoXdNVnyrYIkA1T02WfPfj9Udz
LsNaBcWDTN5HjU1HQWwL8S7lKwc4zRziej5aqIgpq61tYu3vP3ekoOuL4vhIkE6DeWZDwWy0jEZn
Svo4ObWyX5bb/rExLbiF26vu5OWf9DLTzWDLcDx4vjrC93nML8x5TDzVkhjkG2No7oafxPjigdAv
0RP5kEZ7km8lIEmgi9Nlg0NjsiYfBBYyqUw0Ph3vwr67LmNjydFAhtCEAF8qHDmaQBEGd3aqnKgC
2LSI5Sgj7rXzBvhot0hOIz2NekhxRQgGiqitZqVCaCjC9SitejVqH6SiL8n7SKiEZh0LCmyo/bwj
oKvwqqc3/yPF29bcSzr0hY96r6f+4ZC+zDCJtiySsKtZBoUMkBsrBEQAzOkhaAM9rNKXH1jh8FWW
YIrqITTlpTM4F4UaSziAL4PgbL3JcExgmcCzrBeSBhe5BkbC29zJcBG5ijmTch7xeT1X4m1m0oAf
R+n0ZG2dfertV9d+sa+GZ/aYN+eM2aa2MEiVwz5LQhoh0Nis5SWAoX2eLP790+EjsONPqEUCn5SS
nSLteuakk62JRM2AtRZ1ryM8aTwTKazqPyWP2J9envJEkmdFRtXtp0CyzYizcElS6Gn89g/28o7b
QzhH1VFvLeruejq5fl7UzyL9fqTfN/jqgYrqWyVhMpCLQCezDpxWOS82NswlNNOKD1ug0NwnQiMi
S6DsOsvsGd1/Ukxv4zqBakgh/1x8uF3wXJ9sc/bsZuSVcZndLnO3c+5MxWO/XF7KxbVZkH7cgMuE
5coEG2NHPCMVrCaA6hVMTI7D0Gy1ZjvvwKkOQSwDePFJbuJEmvSeNY1Lv6ZPGFZwrugmnGHiyfbm
0pIydWRmTTr3Zf/IQ07SB16Xp89JOj/xLxR2GPx9HO7dFFOIwqTL66QpWDoI00QjLoY0eKAyGIOb
DjxjybeRXpZEPacj+oGAOiYBOb3kq+DgLNjHc5uyEDDgkC2ujI17YslcLuMW/c6/Kp2qeXDt0Zov
iJAX6Wj5FfM2GxJnxO/TL5ccvq/7xHCwN4y5yDWavJwRpOMkF0A7i8h2SgJ8tE+jBrz+wVdiIFtv
DwZU9WwK25GtUFR/0YDbF1aCgpf9rHb3anetdtiH/uHAacdQe81HEmnZCasSJPHHw789/DTxe52g
IWG6SSez3naXrvV0iMQCXc6MRK5mjDvlwHgs7zy/FC655HNa9FdSd+dwz7e2q0i+QdQfY2HkJOc2
P8jN3oK4B/2VvK12TZ4fe0h240g2a88sEN5Nb0poOKOnPtznOh4jl2PS9pfKwgIDX3jyF48OfxbQ
6oKKxZaXQ7aMiSg9KOmmHyPNYdvEZhxTLoLaeTfAfdqqW5eqEVmt22+R1BovOoSC9clNw1g+3Gwc
9CCdEXxE4BfeoAU5OJG1cnoU06FmNbbCmcLTEBLBQiRK2bvx131uZKEphRozCzVMm8jENVXM1Wp1
fa5icqHYp8WrGmnzTKmPk81ggARbF/e1pq1Mph5ZBssi4vMEMN9eIqJs02ypmIulGtkGoXL29Ja4
9Y982yXl7FpHDd4MLPjjhiKnyILAbEjCcbjb8ycKDsDH/oR5V/8fArypFkWyAIiYwPJ4IcC1am4v
8BKBHmcS1qDkZC5vop+dPrNNjDEh/yNdj3d7dzpVHD35LJcWy7+33BU+rP/Zr2yZsTW0OP8qeS1o
Yk8iSQfOGPFA2wf+XeSip2X8/XfJdThBVc5UteQ989wUpPktLK/EZeHz8PrphO/ZjspqJXNCfJck
R7d/stvPLbwYS/gqS3eCiGsIOhC9N/ENmy9O+71cxwVRa5Dndqq1T60jXvfk27a/reanvP3gBmLs
3lCMG4Cg6lUurywi7iWiYaIsg7QQ6lOpC3qSmYvFA7wgdQlObkIEMn+9RsfxD5MPyBgcRBfFi6Ml
jidKXBD51HWZGhD+cqmW94FCyJkwl/gfq6WV2RH4o+xPWp/XkiSmyceYfLSFX5JIWoi3Mn5QlaP1
XN/vkT5LH8tcdflJ0w0vM7SXdy7dFzOb+V11bO2U3E7V7TS5HGUJR+DObkVVrLgVumq4qvQuBSpF
Yfa81wvNWMz/XNWphKyBRG4GS1cG3lOmiQZQHnC7e31bhC0Hfn9lsOCTSTOhnGbShAAtmXcQJmxR
lZn9vCg8vHJ2WA/IchjNzSVjta+LVSa7PGKX2sea940lCajFGNyRkV2W1X3pMwRGgcxcAxDWmy81
TFyCTZgjIJl6fj2fX3LxZWifk+RDflKoHhN5nzB9EzjbFqlT6zYibraP520rdP2IEodpIDsg9W6D
n6bC+pnP0mFRGSinAnT8nMTNBBSdOIZHQaRa5ZD5tuzHlGH9ni8hmENZBYUkDnB3r9E/JunOuOxb
6wgti42nio2GPdF0VlrCpmoT9w6fF6DgywVDPOtQwM0VlEEJn9f/XDCgZwVlcGUIKgwVzTJAfexf
ZyUq7+2UXZ5XMiqmBh9o+4V9tKbmAO0uqu+s9hOCxBKaDv/e+9ztkuTbLM/Q3ZHwrf2/J6ape/IQ
3h6LTPPf4YScln8JdxDTasZsw87QNng6419ud8Krr3eP7L7bx0mu6Rz+G7pq1U4+Ez9w61+uTFIB
elIUF+p1oehurQUQQd4J8+T5GMri+1sFDnKfDRW0TpBB80ZzjemNMROZG8Ws1WaBlYalxQU3ZbQj
T6K7uaL0l3HGrS1jrT42VJdWIarLvthKBn41RD2AHXCOwwshJ2hFs3oZUCMsuU4sNBPtCjKO1YBP
npNLJjrM17lKGyQxXo9nNHtWfv5QFhcjYLje5GwwF/e5GUH3eYcXkmMRf+l8rfa+Uw91fgQkohb7
Kt5fx31T7nk75Y4xMkv+7f9D1ZktN6pt2/aLiECABLwCKlEtS5b9QtjOTOq65utvm/K6554bsWLF
XrmdtkUx5xxj9N76WJ4PK/OJBX961717U78Z2e30OWm0KjbhJtZ2RrqTTTuEHc1IOdz58i4JAA3s
K/Rw5E7ExFod/Q7r0akD1AVNvjtL7XnenvO1MRMSeTRo1WtUHfo71FP9Ui4funnPh3sSXX0h7dlM
saPOKAE/W+1LT79v/4S/z7gEw6U2LrP+4ieXbn6OonOEpX5PpseicvV+10mAmbfYXht9HVuEeHnp
uR5OKdWmIyHIMKEfXgMDtf6aLQ3qM1Sglw6b8nRCePCK5gMdVQH+1YlDPzlPxgzqCatviJvxla5Y
jSvMjXwRBw7MjYEK7ur0q3WD3wMANtEeYQ2Lz+4vqXypYJWMZ0I8SSZtencAlVE8NMQc8efYOw5N
CTH58L/oBBTjqiQfHTnmVTFvi3Q5ipjCLHAIAZvoY9Fjkc56eRkx7IVXc1x1wXKWW6q0U2xyIfuv
g27x3yPOzVVPfh+DBmp9A/vlQF7Yf3KbYNpV63l/0HEYLw6Y0ILPXL376l0D8VLcsaRVUKSvKgEc
0bGIjmZ7oNcyInWDFjOsR9MxgPtwakOWgTYwdTMIghnGyQ0ZdCEzSuo54qgyd86HjfbSTbcOrNKr
bvEdgSScDuTPjukytZ4RMT54lRfiy4iqU/zDU/WReFJM7fmjHpABWemcG+CDUQ4RdCUiD5ua6Cs2
nO1IGPSL4TU5Bv+1sGYoIJrNAOYkF1SzPrB/SyvnmXg7IhbDBz+9zZngHLm2XFaaELppObOcvtg9
kR5p/T6Tn0r61KNz9jdOn5X2bjrJmo8M+6a6KbTCUEoySZG2tUq31NIYLivggaw5hQRWDvaJhYip
9Rg8oJT22T/cFiX6DyOsmCdm5jgtMUTGaYY8ob7yVEwM0qazVFyehL1lw+1A/7yw8VpHOE6Hd+L9
ODVu5iWX9hDW+xGDErorPAl2SirmWsGD+q/GvcsPUUQFKd0MUKu2bg3PYeUQBhoZW4VhKkYZguFe
NmMKFbsFYtkdGK/ahf8v7f8a3d8s+MMoLjrXiCTUY9cSa0jekV3M7YL+34K/b3GfHRm5IJPIVNx9
OGQ8AJxvWJrky+gG7IZb099lxjJWv6r8K6s+o4NkPMbZPeu4taIOYWnGey6OUOGRd7JamfmhzY5O
hIbcnZAenz2oKnclevPKmzYCYaY3QEXdk2QBPwi/87kPrYIorZ8sW/rmNjb/Xzz4PN4yQZVOsxfZ
Op7v57TfjatknLvwlqWP2CnTt167d9Kjz55K+NF6H6GBHvlomB/9hhxvIl9oc9XfsUdU2ZZY6VTd
yNkm/fbQ3nabHDE82UOezZmcMkr+VI2Dl6zpIHr6rc4fbfXNDXo+WHIkxWbLYTrZc2DXVnPmxL1L
t48EQdKR+hsRstPMkcP30TgG5slk0Jkf6QnqnFDG0yI/0zFVdplEgbRrX/w+OXfN1sbiTx+aWRns
Rm9z6Re7una1fFcNuxzA6a4mRQIhJKUGNXa4DpEtyIatAn8faZ4eywzXAkfv86AhMT3TN8Nf/lvt
PctlnmLXEKF+HYaM8ZgKjv8p2Sr1dwc9UN/XZI065ADFhAes2FfVcgPkr6h3/kMHvDV7eJ/e7K0t
HuGXZH4dhpXnvY+LZ1rwaQ5MlveeJDhtPWDTpVw8dAvHMGIrRHlEa36m5H9r0HP8JSGPjfZD+UDO
p8EltJ9PIpnm1kNDpCGYodsBxqLl8ppF2hUkGz9m9qFbjsngeFxlysNfPB083J+L+rv/B8Xw19fO
iVS28QStGueZtbY0sx5DuSkWm2H+Pb3W6br4ITlSxISvpmad/yOW0HpQt7OVctE67Urood7fjBGb
/yaK7l7x8MwbWESLgOZZtpRHutG7ANs0WvJzWJ20+X5Ij0F61seL3NzoN+bPZPho9U92tuJvFx/j
xYFkUCk66r1lZzyo9T1v3mezJ3O77Fsdd3vDeo85kzlw8+vhfVE/9cUz0p+YsYV1xGZsWkQ7sh+w
w+ifi+D+DnCZOR4sIfSFlrnY5WtZE4jsMToqksWUEsF3hMRQ32tkP3quAq7NvJaU4ilrGw7zlZ6e
0dGuLS25nmMuR/MXFRiaYjx+5pcKLCFh6HKpCP/7AYabdHfIaDCxiKLDwhB96QgoQSDzvgKw+meu
e/XhBfypOOPGZ9//xmrmy+/Dy2fWhcjnyXO/Ybhu3aqEdrufNAs+LvD8Sn0LKwHPR+Hi69dRgNpK
APIe8VcIiES+wcT04zXrl3x7hmFNuZLfoMZkaFjKDW0b/CWjuA+WSSOJBqeDfaMfhI/pf8vPmNL+
heopFFVzivfS9c1rMpzOa5SKKKCDf7K+FkoPfbsuEt96nzhKCBa/CNxANIStb3ll1Cg1K49hoqu/
bAlldrKEpxoQACftsdq0qs1VGl56Qi5Quf9VEyzRZIHyKeFJqo9SfXC5guQdWWHs3ZEVGtUbOFjA
gNJRKhkC7sfJ9TqAwrs2oIPt9efcu8zmNzXYLH/Eb6nivfB2dS+S6FC1Fj5kdCvIMFdC5xqX1ovG
hKgwsbaNdTYgyG8GKGCv1p18jim2Kze08VpdTLZ3IfDHWE3ECLrgXyU0M2rR0+MEKkZ7JVaBWX1O
hyOGDCM/VMaR24cxbr0IHawh6C0bISZozlctvZp29p4VSyG1hoinAZPDYuryTIUFTuAj6k+wfqrO
wBsmKzAGvnaBsuj71/XCcBtMFfNtJuUoq6hkAJoTa7nEubpBboQGEeMYU0juF9ksAubAWNLCZoGK
Ie9hBB4WxoFbRxomk04HMhC6nhIhS22cxuBev9APwYNSaKFdrf0CeSaNIBFcJf8sRiECaR1h/kMQ
YmQf/KfQQevYwW7BAjuJYBonpFKJB0n6ChgU/V85W5Auzzi85iM6kV3M7XHAOsnSyofSzyGHg9bt
V9cll28QqOxJOqfVZUiseHEtF1fjWaiXTr3M/QsZo8NXWb+xyJjBpfNPhDxUQmWqeJdWeht8e2De
qKGIegSzZ7Ac+i0znaYncu2/mQ4EHoocf8Vm12fwp7ckrWVifbB7z01C1lmH9kuz2D802TaKNZVI
W9wGheh10SEql8qhwyqw2DizFDED/UKG/FtOmVi0o10FnO4QHACwwP55j08b5jC6KIfLxk0oR98D
+sv5HvlRKrlDvm+pCmo3XeyKYccWZqRbtjDy1VK6L4XVwvdQMatuH2iIT8lszx42I7imuIBZJTL3
WQylLYOH6ZcFoRjCO3KcKEJItnLo5MfyNcHOM10NDh2tk9mODoaNxror124vmvcukJ6azw+qxyfe
b51+t9lmjp2yWPMmbjgVRc0pf+ccgB7KK9aFBOXXYtNqL/xC6WibGz2/OObGp3dAh9S/OnTrSAGX
SWzlEolIgR3lWElcHfFuwvM+PxCumMCDP9KZ9mLBeHXYsa9adAlVElQOZCGDJcVaW93k15HcSK1K
vZneNUd/3pwrMp4wY7vcG1RZIJKkFUMGeknck7EAArMFQyOEUfHq4EDcGVN3At6jrUpiyR+zGyc3
TgMDptn+tmCPWxy49cqWdrMPQgv8m+aWWGd5XEsKit3/HOrNnrE008K9lNij8iHFnxPQePKFk0+3
t0nuLZcOpmY3RRZI6JgMF1qMAUdO/tkHONeWMFO0HOXBoLeFSXs6QpjNCCWdjjLiOSBmOeuAm/lM
NDnjELYusilKq5lfxU+E13Va9H+YS/XWv6H+7BcCBjarPluMsIec7LVh3w/7JFpzt6hZ0vfcsxlB
uVQExodSvEf2b0v0lywAGJenmSOg2V/KRCCjGHzl7TmEP4qpIDzKKQcyUfnwLCg6BAIr63f5soA1
1L4xc56q01whBO7QoFhFvzI2NtUlWdX0QTkTCEiUsmf75DzT35I9HQiDq56dSDDgoD7amQcGLbTI
NSYS5UCApk6gBDyCj8l4RN2bUdz02W0k/hL/JUB0b9WLsAbYr8f0X5TYPHv6H7qTTXhkFG0QJQP4
FJSJ5nIKgVV4GIcTdUNTXLoflABMpJn/h1sFdnz1HDjJcCqNeK6shIbluBkRONe8foxyqFZEDjqH
V073fIv2NQPJshNVQDwdovE4zi1lgFDzXqEArpdMROHXzXmpxChC1LPastJHi4T2PBITL2odhsFe
e++j9wwKv/KBprB2uuHI4sHkpQJzjrqShF6NZoot80HTJQV7Aj0AEQPckD0xozP0/q9qK+sJGO2Q
o9nBYk/zNDAPjPDpj2Q9b/W+HJdPDzXpDkqYxpmXdAqEtRRMs+Kgaj/UUNB+5xMJB5cEhajNofyZ
ZbZnLhs2lX2piUnQb4ll8Bbhu52ty95JEyurl2RhI50J97xcHIKzeIXkYO6IEhDopbZKOPczQ6KU
lwU+CmGAwTSDXMwTbxJ3HglLStAZJKKZUy/ldMnbJc7inA2sobVQJWivllXxv9DZtFlpQGhrZ/qI
GBq8rgIEL5lc8VNERQkWxgQ2vGLGKYuU8K1T9FbLK7rViZI2d1O4h+hFT3kaj7nu1BhxWaoHsLZn
haUBIzYcrOImMwc6ysqW+QUrPbBoSNFDvApFdJsV7LkXBVux3VMAZnZE8lzp9gsnaGhnP7jNE7bP
klksnfTVAsU9SnzeA5sZrA8aXXIdZnagu7QDs9p5R0aqDdaDP+By0R9n5hOTF4VuaO52q47qIbbQ
kPKgcSFJklfTU8jRayGzKdrBfnaiiBa7wLhtdy03hEst7UmEd5lX0ZGg3ct4g1JiwWAGMFpwNMjg
xhnMUNyJ+h2fnlVOIkXW3EW92yJ+q+hmjGfAYDQr4vRfYeJexBqxyvEM8elEybb3gVyZh3b2RtEx
ZB/oO9TpbFLF30oSH2br32KKDJ5S+UhLMAXvsvReje9VxyTvUDTL+EgvQ0doiNhbu1JpzZo1D9hv
KZbwtIoVNhncutmv5tJqVrxN/tf0DAiyi9Ckoyn6w8MEE8nm/TMyQm3gcGzHF4mBnX6hbcfvxnsk
3sM0H030QOnYbfycruoGetzAXxuvTSfmTCPNxT9MIRCRIjOPdsZLQCR5nzWjdPYRgbpzDyxoVD8G
G1sFwCydP/l9QZP9/r79tJFfaDIGhWQYMUvKwOnRJnFVZR9++f09Mu+FeR+BUJaPZFrl07Ie7rV0
m5y5fCz8Yx8e8m6fBO6s2wU4g+HN2nLJAPetIVQo+uibz077kmMctT8+QYon0IxegzLu2AHxnu0Q
OenDSp098vHEJFVD2wh4hKYq1vf5p9p+MC1HuA/0ZFij3onw7wotM3NWWV7+YaMSaEETFgNV5PLx
QMuiEBXwJzXRp+x5HRcV9I2jwOUzf/SvFJk8BCyHC7he48kj2CXhMqUEXN46aXUYAhTp70302Zlf
zLzozYbSuwKnY/GcobyBo31og8NY2vHgIG4BR083S7YV7xbC0loe0Lykx1m9ob2o7lIQmQyU0135
SnyKzI2XbLo3FXv8ArrYClfygGC0c8bZYVQvhn8BSIozDJnaayeNyPRSGZ3vSHliJ5WXdbpTZtue
xPJmg1P0zSxOXbrKBfAwq3cA+JQRTv6OxtU4R365qtByOtB6EoIwSyuP38L4TYqWhXSNp2sbX7Tm
THPQqI9pfMhk98GOsmVkiVCjJZkAwuBjQrmFtgWwSbh1XU1dl2R/5QrP04Y8aOiEnBtVkRVNYou5
dBERoS//XYYL2O2MKPR152dWZPt0/6V1ibSGaaiy/R2Uc9tYpZg2iqYEPQoDFfy5SE+Bf80NwqHD
dFmQXARAkGXWEh8vnNGtQB/S24TQiX65cad/4/bFumEq560i5MfJkkYDk38WV+WQE6pY7Tk9/coD
fjeFQGeR5dHfKiy1KZvCDuYfIn+LJta6zXbjyFFkiaqAhYj1hQk2k72QMYyAaTIj1ibLf/9dZdk8
9MbWAC6He536iQmq5RFTK9ZyDTlCtKHZ4PDHjPvZHmnnoxZg5kZvj5kbdPtE2k2rcPpUgy95+vSm
T7346NqnT7vqhnpOXgbNpa/ORXCM+32biv02AnA42/VzsVXSknwWptXxBs2fmf+V6d/5A/lcKiQI
/UUnTwVRNx41zvgG5xF6PydalnRyQfolykNDhw3EYkdfiTPn70CYlESy4mkJjEujQnhLJbNigNyN
xzixCEIodbJqnKpZDUQtyMuyFSOUGtAB0TEEfu41HRLUqe7ZnC5JcVX921jfQqf2PsC/LmjWmR8s
ahNdxeSpdA9Pf9Md7ThfiMEJE26Gs8nzT1jeZoXVIcKmlGD2SUpzTuQhjuiN82DyGoL1pPVTEkTm
8IDSySpNx0FKvnfozx4RiUObXogHpp67HPoGcQCjqdeiPfeXMKjX7Hd8J9Q89c4dL1PpEJDNvs/Z
CcYL/SPl0sc30jWwNBp31bijQxtjoUPrRniKsXop1Qsv6MgvV7wn+V03acrt5HQ7yG6AaN2PV1lv
c+bhQ2SNYyiE+h5b2Q4ki10JWCY7nY/8w7REI1Cbvj3tc2Lusbg02rkPCKzEfr3JQYDOLCfUaA2s
eRlNdEhKSPrqynlwGi60cx2sssU+koWUUW1P5IbPjGXySdHW6jtmmBRtYeP6sHIjV3ImSD3tudRO
kXY0GddrQggYv+vh+s/YrdhJF58hKBnzIwNH51wWdCRf6lX0D5vems3FX0VDyF81loq2DuDJk3ry
ejPUbEW+O+8FwgaMI7/NZWCgXE7nQTA4jWhZaBXEfNx60NKEwoliZGT9ZSSBGiyULwsZLRMBDkui
4J90YkscrMMxER3shqxpzeac6FaOql7pWYpX1h/5cc7cKn4o43jJ+f6Cfmq5tXHkqAzck5VDpd3B
xkRNxEmDQKX17FViTebBfLU1xx0eFQc5gCsUOuFWHFtvoEE58qv+1UdXHARXsk847v3v7BPvQthf
KW9becvS/z4Yj4BjP6+C62hcEfS+3mYBpl1iakMVDhZEXJ1fnQZKHA7v1Knqmpe0IstG34KdN1/R
ZJVh/3YT1NEymSf9wM9CxDxKuzmLxrTCt9VBL3faeJ/pLgfsf4ibNX89v5S4naejagr2OdSWhSA6
kMx1jD1r1pLdcklrHvVzYLizwXdGnBHerlrqhW3csBtiWRtmOyRf6MLb7XDNTJfm5FidZp+A8Rqa
BNiDGIMZguQDms8izpimGgaPnrPVdoA5LF1hIXQoy7K9DIBkvpNAKb9yE0YeMBdMG0ZYEJ2ETLU9
0/pdpG1EwLKxrBit9peOzZ/nszlB0CyaY+r/6VARqcciPsAmas0rocnq6GSzJRSOPjym0RJzrkLb
BLM/+ExjvoeBSB/prECvLKw8PPrUtuqnICjSRApFQ2s80QN7R0g/43mg7q/IXBPq9rbaDjY6dhk1
EvMXfOzyVjG2GuxIZjG59YFFoDQ20wVyOzZcWQc4tJO9nQpre8Fk1P3ImWwIeiEuswjK3OsLYIN7
Lf6X7Vz4AK1GpoduKVsNfscKADWmaA0UR7fNkgN517G00a9y45DUAKopH5+hR9rABSpEZ/lrmD/Y
eQtSkfBXXrgjMrQIgZ0w0LWes/BUoveEENCuZixEyibm4/MPfq65FSPnwTD6rPJHMX+aKOgX8M/u
hvM/QH6poudArDRSQ5o+TBeudKFJba6IXaEzY5F9IBWxRSYfXhSwSEZxiQzsYcfGPDb+weN67ip+
kH/t2JheuXIYQ4pN/gOAIX3CYeuFx3sLQWYhKbjlBfDP1Ch/zhNdxvEPbgRc3jSvp+FUP80vogDk
Cp8QPzr8xKgnME4lsePisUWUQToZ7VhJ2EsSEfgHWgnuF6BAEEbg2VVwwxcwdHgByKclO2R+9ebX
IXWI/iMnYGr2M1iq6l5q9kHLEJwWjBuDAXPNf+ImboheGJKNqqyDTV0zddsn10m9qBkB6FYbLTud
neIKFoPA7yQfrGG4Yk7qG+xCJ+wxuKxlLkR9xYOmseS0hRMiiaMor56zaoVLhpxGiY4ybAMgGThX
CdHDZVE/R2oznlZlW9Bm3ZPdDFbCpZ+KCQRvho7yyzvDp5LyB+FgM1qWuYPhC8OSIVJKJPWQRHZJ
zjyf6v91MDFGE9eYz5w9zVO4XrgoNHq2OZvsJNIq3pc4SUD9AWQszFsY3XMJXEK865udLYj+Njg1
qPlqfq6ks1FewuqiKpe2utAnkGt2Ylsbb9Av5+oFG336iqwwFeHqkwOyCsCirPrFUtz0fZMeff2U
Z5chuC2St6K6z+NHsAy9N8N8K8p7VN6n/i3I7ezItGGuuzMPchoyEApIXP5YofB8YWXm2cLsW40n
KXF4C6EI8jQU8oFxH/z70l/OP8sGBMoSVABeFqm9F96Sh1eSL9lodaFGfrkIAs8sUtLH2Z4RzC/N
cNS3WEGtcG5jOmaAEHIuGC4qAqqaOAK43w42cm+xnVfXCb4Z0SateVC5lSpvR6nD8bRyHCpodF1o
w2LFpOdGC4So8iVo/kyGEr6BZgjx3yMOskTO9MmaX5gOyBb62vw6FQuleehr/APnd0hs5Cfm9S7C
DhQwyho5UwP1xuLlLXmn5dmeaQ59c5872rkhNVRwn0mQJ9z22dL3ZqSEYxmdff3M9x3+GRTMzNaX
tLUhKUBi8MQrXyGo4MTL8BJPXixM9OBieOKkzumMI5sFi7bw9JKjg02D/mgInQm66Q5XH98cMZJG
doZZX+Ph1v1TmGQcIswZdHIovvlUJ+kOpgU7F618kC2+t9Gcc5rfCwEiiiWr9VGt1aBar/78PDXn
Wj16+4m7iZMDjYCFvxHokppueTt4AIq1hvoRsdqK8NY6siAL8sUmsNAjPm8gU0qO92NF9oyHpoSV
g+YQV4yxQekw3IHtOpFkQp/GWEfxRvkph/du8ZTzD1P5CBfXsXkummcA0Fc6oMTKXegmZnPF7160
JCQw4CFVmgFPo73JOOraZy3d69AxurUWE1d/aqZL3t7M5JE6+H2z8S0cH4vh0c3fs/n7mD4B93M8
thNvn/fHED6Sfk6hxZELy5zmYugsX9do9oYNWQ+3rBzFvzlaTuNIZAg3Ht2XBh43sVT2gGb9P5Cx
X9zFEAnx16zHYyM8UJ2wNi+ZyanFH23xAwI5Jl+23XUPKXdj38UIRaJhusIKlTZM5TcKMrDUUv23
BkwFZiOeoB9BOAm/lOSzIHPZf5YixX1Onuns3DLSWFjBYoXLC2sDrujiFbyt1RtC9gZKZA0Lh4hO
Z+hBOFO+XgScsP8b/DUgSjH5Cv/zL2YSdkK4uxnGTssOSGT1s1pcycedmN0hSecBPzbdKUjOEwyN
YpXsmuSYF1tp9qzKr8K3bwE41lPxiU948XIJzxmfBDTFtwjNo4Ae6urCmHYx7VUfYs25VdE8vcXh
uamJrPKXPLUFXdQtqkzdyqXt2G6YW5Xmnx+gqYPIJvnpH78xdAHi8GYDEdYOdVG1p8RxEHHfPtXV
YSJwLThk2t7Q3UVilcEl8s/Jx2+E02KGQm4N01F+UbNgOsbk47qzwhkHmxRmc/H/pTD7y5OcLGfW
Kuz2XuFGDAu87fepke6j/6Y2lyQ9JT8xiuWWFjzxfO+FzEyLUDHF3FfZAYLRMh9eoDwYwWgLbW8E
dHTV61uUvNXDW0gvsb5JgGHcyAlm317ynYC4IGQ5/5KWnodj9QBX6+XErRtenn1WuUR6wSJqTPfn
OpFmNz4nNADheVYfveYwL11mZ6wFVoEOWtlG6N9xS1VLVg6WFqB/77HNvjkD1KoLgCFw1ZghvnGC
c1LNhWe4sxl72gU0zLkHDO6mAmCXHln0YVJIFg6Ir7L48nfb4r/WUkXeB09W/hUtPpvG6jUxMc/m
h5x4iGFfeAx7XSnbmZMFxCRy22GHiA1eYqNu/U7wEuEfxApj7bOnnwgk05fNC6EVEYc60Y3EUkcW
JZL8vX7vbEIxRYIImy4Y6Z5UrEKsONifAULYECFZjHVyxowD3ARs0AnSX4e9ZDxH9ZUtSKYLOR5r
U4ToGDjOgmujXNLw2uHTOenTKS1Oc+84Op1NKllg+/6SoX1OT+UF2wpRfkSbSqANYM2E9GWpJcaN
QiIDsUUWR0fJVrRzBeY5RKKwZ5L7O/pVFnfZ3AXgMbbv5p1LzbAZ2Au0gyCxzjIKbG0pDadFcYmD
qxTf9EtfXvjl/hIyZf1V5nZPokBlS94b+TqLk4ZEEF9ScqkQR8rPIPzA7fAReR8gZvu3sX8bateA
XDUhobtm8WVCixacUoxomYAgsgdwJBdXVrqY+lEy3hOc2Gg9GarQTqmu/O9ep/Y+FojS5i6nutdJ
j5MorGcYLtA1fsbSGRIBFMEIDHGEkf0giFEJ3rUFZyms5IvZY2lxXNcQbJFWB/FKRnKOB8dmXxm3
XLWCXYqB+j8BoqdRJrA6MC24Z7BncMBwyaxYgnFMLI5gH+dPmaAg1AIzza2I/QZDzybMlw/I6Ce4
Hcc5vccM61ppAxJBGfDjTe6C2ToFLqCMEQAvDOJXFZVY+fMHwAbUHCAmaDY4I7HavAzW6D/G/K3u
37WTyOmqCHhZAffjOYXIKIiJxJeW27OfIr8+leCfEQpBZuaghOOl+SKrp96DMKUKmWb/lSldj2hO
1Ic6J/bpJK+G+WqZPdb7FvEf7fLiQCQzvNWUFjd5lrgbuXtbvPu1+oezKedEShmIHk33JQJwh5v4
/0+huu+Wv9FrPLvSdKqLk+QddfAbIoY6bgSUS5BTrB78JHlkgB69Mz8m0mFGNrNLkYNQPP9ya8gh
thflVuQIc4rmEeBCAf1SuTava8eGR0L2/i8yGFJ8DGkLJwYVxGv9JgZiSaMObRwaCGkrPSDj+RzN
hlPiAYjtbHZ/gDqUzd4ZjrseC447QTnrtt6tRTXcuxjWEx4RYiAmETr8u5MagD/lbfGyz8/gmZ71
4hxKp4rnQKJGPWbKQdP2vs2RebbEK5fjBLAz0dM+882aV5xcoIhDRLknLYg8gt/Ed8pK8t5DMDv1
dklVW55rvisKuPLY1oeio3HraohFMruXVzLcAY6H9F6HTT7fwGCTgp0OPUTfTbHbxW7buIPiVgqs
LhcgUfARps9Cex/Ld1o3kSH8MAzsO1D6BzjwfQw46xSHJ93ZhYBt1FX7kqejv/nFzkfDluPJRXGP
WB59TPjyu5dQ/14VBxb1TBVScHm+8RdboyS+XkjBZauDIkHwlROyBMXZ1dDO3puSATkYAIsJCCvI
lY9cfnoMRdIn3MGmPafReQgxDxyJh4SIYQ0bHXgLPTEowMWOPOhNq7il4kYZEZM/qz76MSM7wZIE
+MLf9d12O21K7+F7D2ICOtmqlDtBFfAFKKrncBQhhfoWYztyXS9jz1JzkZYpQ+arSoTb/KyF58r4
oAxXQpfaWTddVQejyWOFzKWxrhAF2fS8dpO5A8uQMNMpuEf1vXEGl6h9SEu521bqxnAQGfKnGdYb
F6ITSmuLLRY7Plssdvx8HSwOITtvYIl8Tr6Rvi/A6Hukrro+6i7gnDTyiiWzp/CRKje5vQAdzDYx
qQeibOaVBw71I3oH27i7sA3X0DeOiz8AjvUreI8YFUS5/oVJpukVRRREibD5+FWGEZhg7GFu1YHA
ShDnB9GDXQVoFsUKtZ7g/CTWX+KvPI9kLMxh69/+DlXIWiBe6x3xcO3rFZlfiHeEI09j2zbUM42D
eLaHB8k6iGgLRgDFwy8joOB0+SYnV7AN/8UH/lvzS8DwkB4snQwUO1e687ZsgGTUu3n6X06bYR4I
cKfiXJjkrP3mxJHPrYBf3pF1rvxo+nfrffWLH8X4Ds+cgnsX6B8KNj9YGoAqQ/c3vXM1v8ovPu5k
Opp5pT6ogGylm5+1yixCRuhzDr4LHijMXzVjx/rcq9emvZMV2RLDuKaykQkDFimJG1aDGUZoVkFG
PPU2rbcw5IDHVPG2ibecdJUVJuFO3S2PXvgFTVBN38sOcTsV110hfJKWevQJlGMe2HopcsLmyiWC
mqn/lPqPIX1Nw9fceKKSFHGnHL3reiOvJpscemSzrBa/ollWC1PeztBON0s13gIEManplD3J8ZMo
fzXS2eVDQGTc7FAxs6oO6isWvCAY04zfPRRq1aOoHp5FAooub77Kt2QGORJYPg7dTUuuMm3JfF2C
DXIwNhuywwGjXAGTJyh+odl+c4hMV5P30gB50W6LbRHuUmMXJK5Ho7kgfmqvGnv4Meo9dL6y+pHN
3+T4KlVnhTwFzQ1GHAenWXLOLrJ2N+r3OPqY9x+bzS4ApSLvU0exPMmpkMYuM90uqAc26OUkcz9P
jlN3ipZp43D2gbtPBOfMp/jbLVrEEZbKEKFnrGvV5i4HxLWmOO5NLFKWjs8NaPtBpHzzcIHOmO2K
lbpYh+EmmP+XDp3Nt8l8K49raHUwWN7G8p6X97C8B6tFB9lqlWvWQBRqv4QuO/R/03u4BNfbRdDv
TwmafBZSJBV2bnsaIvwT2k2pOUKFao8sSzPjLVRvhEfWHae9M81J2HeI7QomR7SWxVrW4oqROBQt
8x4Uv+DPzVUAWCTTAIQT2KAKDVF3yTWmbqIWNmiUCC+G5sEfd8vQnWc7TtuokNSbVLzP9Leo+1PF
MJZZkjLtUEb6UlQ1eolAfCfVNW13IeBraJOJNJ22WYsGnpK/Kae5tA9BflBEc6iY6NUbayCvvhDP
CgJdZtiWOlzb4FyZ+Mev5fOXkSb6Muka/opKCvT4ORFc33y3DuK6CqAWgNV4U8Qbj3uRQmKkrZAh
YnV5hCOacj7z1QMPcLckzHFCIULYWmOF+TUxLlvczN5H3DKqwantzvQdrF+ZjcEpX2YVsv90wggs
bbiMQC+tzHvjFkYOsYBhfDbbsxLRN4IeeEq1o88/95m6TTt6BhtKAOU8L25kSqyvdfsxK97p79GJ
a2UobDuFUZK/rJiSjfbsJdBkg9day/qhq0pfbv65V149YU6qeXjnEEWaJ6vpZKLAvcXElikPVLbo
DhXz5BPnKfMb7a9je1j8maLLNDpXTSVU82q183PenPSrlwnwJqZsAQYk/I5yNN2e1wgpQbn9khM5
1qNW5ahMj6ZeQXOsnUVrdbU9q25sL23ybWRfFnBx86PwHLDhHfrrAcngC/I7zzazbDNhgWQZ5E1C
SKQdDOIjA1fFz+jD2Lsk8Y1PkyuPisMsRz4raY5dfCAnOgxdYx9Q6xmHxorRKBm37J9Ct+21YCro
0pnHLntdJFGxZI60Q7das1s0u4qFzEJItvbvsKjGD68lHuLEXsLVtdYTSEo4gnQuS0HRXMdUPiSm
Mrg0jhzaLGBKHNWh9JHeEv3jynMc5IS6qHfFPzVGY3duljQvaX1o0hbENQpYyk/p67fxP619WtjR
jWRazb8SqRUpbwBhWycMlkuLIQAgmVCmldthqnlkqWMWjyF+VxurgOSYvM0JOBreKv7NZdWr20K9
NdM1Q5+4TSO3xCjti6rwRS2mGctJXemJFBCQYuvc9XvK4vEPBE7CVE1sF/2Ns+l6/7dhTzLPsNN5
tFiXqGzIQeCtIOK4mz+l4bMD3fh/mDqvJcXRdYk+kSLkkLmVsMJ7qBsFVdUtizxyT3+WYGbOjuib
vWeGrgL0m/wyV6abUbpZ/UCfquKxoB/7zObgSkWO205BdQKqY5tqBlPYnBVO/4LEzGnbyKl3vTJf
uvJKLahFZCHO4rgC39JuITsy9BbB2UyoyuXuaVgMjGBDpeKGXtzM2qQvDmpXdWr+5VvHGutU0iKt
aM+aq9W8UGY+JsaxCBPCdHIMzft8NFdiMhlTobNXFv5pDnGEjM1NgyBPFwdZSxtsfhEfc3Yd92hz
Zn+7ajmaj5BPKwjKHPgBKW4B+MbWdQb2FBWVNZwLSo4jzRwKW/ECz2PocujlpBxh5BKuyvcuY7rq
IPJ+fJXx1z14zZCDoQg92+WVTCTneSjFuQF6g61q+DKyq/J9RA0bzuDjV3HKhGOkY+U8POWd720D
f2PWK5BE+I5a9u4BvkLtkgKLd4Yi9aKlKZ/EPalKntDlSGbaajHtroJh+Tf6mxDfpPxq1pfYOHXh
RJSPM+rjsF7eouASyUeZwacHaNKGLsZXFIkBBRZ+IhcguXSs3SjmGgonA9ugN2ZglT1n1vVJ+kca
6qsVVAXMTvn65Q6/ZUVWxFuTSwXpHPvrjD3/X/7SfZJLu0baKXZ8IFYzl+kdjOd9PNflGSo9En1A
UhUyPD8MN9ODXuzAIPXG7ikf9O4kdxcjuWWzD2MFwEoNN42rcr3J7JaRiWG9pO8w+lHCn3mc2vlr
06sbJdy04Sb+sFaURUawAiaN7ySzpv3V/aGaKom/f489ccN/gVlSSl2Isa+bvRHti9FOdIk58d9B
PZjVjdU2llos5ZFzmQ9hrmSlYmAhTFMdRslS8x4RYAfD1gmfVas7b8GzWOfFGqq1qwwIqsySp96v
C17k1rlnzT3LPQLtfCCn+XvQXpK7Sia9OfmU5jxdCmH/vzRH8hYfq5arDqU5mLJF3FpwzBYvlTSW
bRj7YOzDvrvF4s3sb0TQUsl2RBC17wQyGMPzmVQfSTQiHwsIcAQtQmFS7l/+whwRxnZiw5Hyicl2
p0DfXdHvpH+pz+9E+g6e3x7kdkX76q/eiM753mrLY1EerWCS+w7caAnEDTURjuE5GuHMN9MdDCu3
nxkDg3cJfJMyQmG0tooSRCKJnMPSaBzuFtp4xE2H+5m59Eri8uufwyt7KMrDbC6Q/SmVIW+Bflov
uOlw5+mw6tuvel7iTYNmiDfrzbSF24xSulv870GGOVDryMKb5Aruaif/WtFEGTblb71a1oXz7PeI
QQoFUMAH16G+rvlSRdt+tBVfW6VHsh5+tTYbfjFucVm6yJtFmC6iZuFxRDykVCWj40l2wAU3pmma
GqRB+XuFm3A0TKJR/iS+M43TidyyxqRuiBlQ7l1COvup6S6Ixml5LqprHd5zujeYVH3zpud/nu3e
a/eMpRMSvwLplSW30Q+K0c0stbtlNRaM06g9WEN/MAD/z+ZMkIG3gb48KuVAnP3smAfq5m5GfyaQ
WOuPlp4L3C3anlmdvBiiOT5CiBV0O+4/FTzVgVHLMk8tNwII1HNmJ1p60vTzdUiroFGk8pAMoX26
3PyR6osZnGiEEV6XODiZwV4V9j/qk8bL1Q55boFEVIeO+VwiieVjEHK04LCS0kkNCXEo534Cb05I
pG5H4RpFkckyM646oLNvIPdTb8LNiklr71BhZV1RDMk/MPyNQn6CobA8mxCjsXb8fbBTMyxbp1F6
GQQQ5hI6o7F/708swAAPmUvcrVc5Kf4CQGQvMDEcIjsLE7CwpCZ0YVcWtDHtI2kXv+UQcVzH88Cd
TTYhBjgT8WQRx8w8KECdCekspjaeltChetp2jNcymUBfIuqf9TPBn7+yuaayfszpLv24LDPfYRlK
Zjs+slKwNKzg8YHVlzMzvSm8UwnWzr99QiMSAhjmwX/5hsxwn2xomGOrWfjGJ18Zo1IX3uCL3LUg
KOMjghgo5RcbG5mn/DSRmOl+h/muk61a/KrUu9tf++5cisci2Pdf/NhCSyOdU3Nv8lYpXJNk/ao3
COS6kwt24tloOmW1fFbLjL1FXhrlcm+7NIBlDji4rHMSHBTAcygt4/EYVyTFqo0kWPOYx4nLUoOk
QI/Pxn0hhW8SNGoLmw+RNZZoebTeY2MYgrLCodH3exzHj3j25CFCIpKGYPaTs6ewoCK4ZrIsWPSR
DNHJCMwkdewBA5KFjH6/gBqCC3681o2tnu016URxFkE7iRkVZUem1bMt+wcJzvTokCy0amUqzJW+
ROUe/sb7sl+xi/hzpWHuxI2UTR7kzfypzgNQH9yCFmlxbZpLTE0I3ar8tHOALEk9ZAT+c/e3yfQC
spfr4/i3dg/myWyA0NidOVWae+Peq/KLl2qgVUm23Fzglsi8Vn1y/WnokYxckBYA4IL1akzeIP0W
gk37WgvJtA2IOFjYFoF+LIvW6izZygHO51O5mQYcxmYDIWhYB2tOeztVGGSFAbX8PsEySdod6mrQ
dqCtilCPQhuQKcds2mrgKzFcEI+73TBjCvBmEfwnUHqFrJkJaJQTbBQ+NpJyoMu3VL9qS9pfueW7
AKdmqXIZRVc/vnrqJS4GhL2sWD9Pu1fXZbJqwWeZy7wZyOdu4egiE9Z/OhXzYo6RDzEVW0VNIQEF
rDzuMB/dYPXkxUlRvW1EmgVieLeyOF2q72IJOtOu19ZGmn33rH6YGIPzhbbsvaesWu5v9udnYjz6
+ZkYjwKrLtS9NBGEjQng6rlKTUcUGYwR+iAshgaQ9I6rO0q01OVl4K0MAdAaStiKmzpPQ7QlD5Rj
S5wXwW/e/u4Liz68AEFuAt/jpQxbNnwPcnojvH8MuWcmPA8i1Fh9+WpltnaNxuWIldB55o7SYU1b
wtfolqppXZmoi+aWljhsDS74JWGHJNMU+8zb5088FvRkOgWp0Pfa85mOsvaEz3n4goC270NbW0Tr
Ec4/nfPhxIOJIz8MdFwOx3Plfcfiu0E8z9TpJZ+y1TJm7FZpvTY51VzpV6jcpfHLFVSruNLPkSpT
iU9iWfCSwmJmJJwNrRE853yG2adKmITvVVRfRIccN8M+hD1KUorNas+ZExUCycF/baLz/46/GNpI
IdMjRlUWpGD+NgGFRIDcNqNolvkVKyDzK8joozX9Jopos5lLm/jKOC8BD2wbcFO3tblLjKMXnFUY
2uPW0b9wjH2EOjfZrpC5Xj+aNmdYzdF81hpHvz4/V9xCEOxrPrRyRRvH57sldZNA3LXCrkLkam1F
d+Kp2hBRXZg0KvvUD0+oq2AkiZ4bsNJl4A7HUW6xBVsfKLJIxRrR6eswe1/LCo31a7NZ8ZryHItU
QfCsnP108qYWbSWnlmEQN3r2NmxC+P/lS+VeTeluxHZZOQn2IHUSQ8KF/ot8zonFMWVn5NATrIuL
x/3zhZDAbS4mHP/3BPnwwrsWBglsM0w3/Ad9JJzpcI9xv4C2wn035lL+xQkgsPEgYBLBg4BKsFBE
Z2Yp7qrbJsnOJwaHM0c/N1MiprkOs3Kwn61Wffnd23q6adItRr7E3VTCxBSuG2RHP/pHdsSLhuzY
cJa/vGgaFvfSnvY5j+ecIgQiJczAZHtU4VCh7AiqKHd1B1qHCdLkH4FWO2ICStJNwUSo29JEF2a7
Utx1Inx20d2a/TYUtw3DSDzqO/E3teXU5stndA5+Du/4OYPm6rGKTqJweAmHrB/aLZp9Fe3FYJit
N+5vJT3QGOIUOv8UTZpGHUx8rXZiZVLH+eBd2WjG1kDF8y+jgvIvdbpjBjixQFHTLsjoDrPLZ4Sl
NUsYPDjtWG0AyFsIek2B6j68c7z1n3JX3nqmNRj3PpppaszvyvtzRKBFtPWWHCS4yPIw59WikoaD
BBfZAAe5MgxZWoXAjJMTJQe4QXNryKlgeOX48YTQBgt/Rb9TI7OmfeEaqMsN5ybmTMqaT9n4OE14
BrITvq8s3Xxip8MKSbihf5+ASlIUs4wgB4M8gN5vFbqhTs0DA0pH867Ec5qdPLztYCTKW3ZhAisQ
LNJ5aCnxhUI2NwsrOk0yAl70vq7SYrjphYeX/lO1D+LZrX9zNpmCFuHwv2/MPiymd6M9VkR8ZzRj
y9T8+XY7dDtyjruiHPBh8MUMR8vctNAV0PlCrtfFwkDk2rUH9HpsgPQlsSuB4aUJAXkfla+YtBKp
pkfLnQsnWnTl3KfMkAgpEsSTheDFpd9Mdx/oP0U5n9MdZlU925Tihi+WHzBSsRpIG7sIA2YPXhIb
itNxc/6JaOjBCgCkj9I92WFYBrYox7xCJgJy0Ux2z5J6UhIIhHuFBhx/U3QcaLfxxAWjth3V2yLe
xd0/PnSxpOHniKzs/c0hZ+iWd0xmnJ10vAAcqLg2EVIB2WgOrHf1eXK7iynh67ljp1YfSvTz6n9A
zP6dCynuiFVObWy6MpkRYpt2Bqs0IvSGhI5HuGID3Csb/Km2AgqEJKBLE1I4QOVC6YIrulGngxuZ
Q6U1rnhWyRXy9JET8g/JCP/kob43iaMXDjELYT7321OybobptF1A6+PU5w/HP5AdZeZ88Kaajudy
iMSOdk8OfVOv/5G7nzb+Tktb37k4HejhqS+o2ykVAAvuzWTyuN6/9maxrZtZf2w4AyXctSz9uaqw
xHGEfxMioAdXDJGJF77OBInIs7U3sgS3sYbNZVK/gBWsAIHgmIaZQdiImF104d9y10QdOtZC2o4C
KzI3ZY/VbKcYM51MZ0Wh7MHoJq3/yJtHTOAIBh6m2IFoVqjku1dfo6Mvr+op7mwCk0QiMXUDnCCy
8UM6Ax9kNBUaJ2b0iw0sPlT+Drs8XQYqdO2JByT7uSWaRq4Q7I2Fjd6jDWCItE4IZFwkYt7vVADx
M5Ju0V+4QuQs+f0CPK2bpp69fHJpZBuHWgGCDh9WVB8TJpik06zZlq8FRS/9yPEr9qD9UF6UOEMv
4XMeE9bIrApYIX1JAAnQdijggTuAli4PmAZMtjT2UJKD6yVeAjTHZxAwqSQWjzkGgDyPF5uLVB4Y
SKNKonJFeHxRDOS9Ia9Gb52Hp1+9kaFZ4k32vX0aPDSPtpQTIUU5tDg2YO8F3q4X9ivYYNbhB0Hp
Z3+PMSokG7xBuwS3Hv0M0iDCc5lDhPcfrzH1Cch1zQ3P52dtRYDkOQ7YFgTAGPuEY+lX0X/lwtpY
SBXXi3Wgc2Bdar/kR+s9QzaycFO8Niz2DNb6dIIDmPNmMjgzZtiu0S3L28cWmbM45Ws4+XwVbErR
+m7LiQyRXM333AgjLKacyMY67U0vB6fZQouXMqAJcyWCwh2n3T7PDoZ3NNQjjaBuvZX1nUSHT1jO
amhrGcOUefNHxvnlO37uiJ3Tz0dQ1XiGdOfZcSbkvPNtyg8vfajVeDhUGFO8QT7EagQOEpsH5oZ9
uUvaA5XP8ZKA4tKyBnCqMGdW86yHJqtsGchHOtpCDoQr/plBzQFWrKG44TPSYc03gs0L8rLJR7Ck
rvtF2Mqb+mSD34U0g410Osvoxdvr4j5XD62t25xN5kP7zad4+9OQwB7PmQqVFNdf1g+7X3fDUwqE
gpt0Qg7Sz36z9E+q/hHSPxMLAaQJln+eTJGtUXRz/YsrHYVgz05XrGDKIUZ7zXGF6sTKT6r139I1
/g5o39KYugZUfXZCIOASA/ODxr5LpBcWBK4uMA3BAmcxY19MOcabyE7N3ND8wpi2muB+oQwPx1G+
DoGMv8MJmE/EdAt1/77yN92N7YFjx2pF5bfDzQJrI1baGZI+PdDsxG6ztFY8ESDvGDDQecTj4Plj
T7a4jxhgC9vlBDaGbbFVxYg7zouuUXPbUwMmzURjGDcxa2IOofdzs5/74jx5GOEZKvOzOGndkYRO
cVHdsw7xqj48K6zN27Ja5+CBIpt7hdpM6c/mYkF/toxtd5Jnc8RAgvrv5OYrRdp0/pMDWZGbeaku
Umb06IPQ6GASKfNUmQ/oUWHeV2MivEsluAThSXqSKbGev5k3/Kz0h1kEJJRkQ3sElhfeeA43vPE9
v+Oxlk9Yltq/Na8a/mTit3VC5UvezY3DUGfYug5FtFeqneDDSIRUsX0yYFTW6WvfFgco+qhduPIp
8OFGR7Bkd/X/chLE8xwptrylvlBgKcShEwE9ZOL9HaT3JkLw/pL9RzPugoMaHAplaP/FGv9iEpxM
Kaxs7iEIA286eNDLrYk9LDtS1C2gnhtbGB58v14ZB8JjE5wnO4rkEYzeXQY4gkBo8Bc21ES9x4Ic
kFxpzB+P7tEtVlwBL0R2b7L7a/UZsH9s+bVmue7ZZOen0W1e/uK75e/pLF/e93DYZAvWIYcGJogc
nI3+n4oe1wr6q6xenvFZEI4+ZnJ59l/jzBMJjMg0xE9l6qHb70bdfjQ6Zt3Jjy9Ge2lH11a8CRCh
/wzUreYX6lYfjhVA2zbemP6n50MJuXA8cN/Vg7VmpMAanRmFHWUTpIhUP2XNgJiFNaZYJrrkfJmE
48w9jDBCb2BOvzgJvPG0sj+dB9tUW6fB3fXven8z4pu+M8jDMNYzTnpAjchW/22UrUY37xDi3PXy
JiOnGFzhrqqJE+GE9lfszsvfWN3B7OKvSwT2+GXOVhxzP8CMHtAphP19QxnAiGEvZCUzAJC47sl+
m7u8PLD7upiPQxLpY5MiPOXA1Ir/g8YHmGSuw8saDzlYkG5cZz9lstHaLbAnyE9iPitg7pJnKW0X
ky0kB3McVLjBSZsB3+j4vun/yEhs0MWYhGGfbMuUSm5aNvZPea9Wg17UTFrBGa8ByWfFPvD2krKC
iWR9qQ6J7edxDHjvuza+3eo7fX0z3AoeSX7vuLBH7KcLpV6AfG/DsWzcC+UaSWefoQth/93FeHMH
9VP7FriWvwqQsAm3KPmYPQ9w4IntGenEC/cG/Cd/SNxdfnN19lRnI9O3eA0kpyGEikdKG/KHfsrD
OyA6Buo0I0dKjd5RdnKGcDhAL4v9egnMkgQj8TPOUyVhKrJv46yBQ74KvHWYrzmBR5PotZn7xqRD
q9dXtb4KU0bBOO83F4GgUc87vO3apYLJYRuDr7kZ3TXqr1Jx4SgsJcc0OnTerrJjyCC4YiyhWKqk
WgZlQd9geDUxiPBlYPYrnikICrU9cnX3lqspnRFlCAfMk73hISVkged/2LfnCWEiQvruV4gpgOVC
mVDxCqSHYRVJJ5+BmmFXo2UBGaE8QBBqj2ia/ruXVsbJGzVY86i4yd4zAs4DGCrdYAKtCs2BvUM+
sfvwih3JvHDOLJ1j03uduuL2VMfCH/ytNBOO1pWwSrsNddIFDAgCNNLwxItIi3wyfzr1D4cg7oyf
EWr+Ho6VLvLMJu83TU/paVpbw4mi+i6FR9g+0ueXjkGdDETQOOgEeDnlo1Efpde5Hk5V6aZ+V7dp
OPnkfSHvo+DQCA5W37PfjzEWDwcF+Df1xFig9oic/tS1hi86tH9o2Z0bvy6TB+xbL5e0HM0Xcw6L
WIZ3SIQ1tGd9SpUmql83BBpsXFNcanWs8o5A5KedxiRx2WhQ4qlIwVr3R66xj8zxFOivM7elmhu/
f/A87mtjxTzW2rKKrgFdCZBUBhsojg3sk1lnoclwmcOJSMIQ30btrZt83b+7/ELSB18xuO3sbuq3
EYbvck6XXFTNiT51mEgtRvkrsd0IuDw8ZNxB/IkGmtoJZ8CzvWLbCDC/twzAwTwvdW1pakuyiW67
JBYUAO8mPxThxrGS+uHGtmZRxSWku1zcFdnOFDD4D4bKj04uZoOnMilx9MzScl2W4xI/KLM7leJl
x13SKAVJdfP8J+V4NNpj448pm+Y5YnXZijptDXvXO1J7Spt2vNWjExYIddGyITeLoFkcAnqLdm29
oyIayGmp7T6+ERdqJv0q//oKKSfSlUWSDHYcjnhFOh5pezq02fTgjbna0F25O+Dh8yxDmr46G5xK
RRVNfS7ki0kxJ+d22JjmpqsOb67BixMIzMrYdr/gL3jPcUGuWL5Qm+FXt3pcFj9a9e2b3wHluwwL
WMWeVz0+U4E0WmnGMh+wrUvfJpxO/JPoa4owwYL3kxDyZCXwJ1ynWDC95zHRDsHhqez7wNKU+1QR
HtnzqzNu4vMqTmAItNVim1uvT9MA9WmYwG9lPqVmIMOj3hONpvYdzXLutcSuF1K6kN/SXNMsopb6
xeHtHIZu/VhTN/KbTify5sXrnPWKR0KCQGCPPtaV5xCg2NFQjmOJwIX+XDBrRF8cFfbMCqUhRbcj
tMh/MFykUgfdmhWJnBCPBrEk5DNEB6JKnyPDx1P4OTJUrEAW3ys3O+Xh+WmecXAMbuTEWr3ydUtN
TbbxhPU9sV4YysPJ7I8rzBBiZ3+KdoVU3keDTo7pxWSaSVDAoyHhMy7UTxzogaJbRBp0eY6VlU5P
SilpSUDFUuGnyiQ3qEYaKhKY8nEsJwDLD8mwiCWTg5QEWByyLlbqGfIphhbzITOks8wj21v5tx/9
QETSzsbZVZcDAR3fO4HYN5jiFpYUgDhRtwWIGIernCs0kOCb0a9jVjLgjqOfWv0VlD9B+nd9y9zt
K9uJ77p2ig+7o/o81tWEaiClnktcTZK5rFucGMxyqwSbMoI0Y2nlzkhIUY9TwnBkTiaAczrqVZcN
mlVxI/rTTkeEtmh68ya19q1GbAp/IQjp0RSkzqvbNumuyvfZSv5yjWuY7ePmCLInCq9jUAMQ6Ltk
d1uStDeqR4bNRT+Pg9iqmiWkRZgbEti38Bpptyy9Q6LSf3punW8NIBK/GuRNXBjJMQDtLe9ya/18
rfIXjtulzB87f177+FxuamnjqnvtEtLXZKwzHaj+PhmPpIMvnNL44neXDFCoeHtxbPPv/laP14YO
nWBltqswmGYyXoE75cd6NuPbYfBNYJY1NavhYv5iUqpMSBVwGX+3f7ZQbKRTL3BJCf+ijxE1cDXw
YguIBCGP/jvf16/bdNMieeF2SQcHZ9LbL3ertkvogZQCBBv5V5IXgQZOfrj06Wcjn5MlZgOtfTt6
2eYak6ia3HGIpu5jNTHda/0X+xTSn6bPzXCQfkOI6thNucVsdP2W9ldDvYzU08S5K7FjDqWGTMiW
UzwsLMYOS5OxQyoH28xqxk2UO6uvzIfoyh0LPXnfYbfCYCbB9lv88EDix+GeK2/L5xb3WviXX5sQ
hd/Q0Yihj6jJqpFXWHPIF7I7VnivjhSEEcRse1yns/DiFdBXhmsLbZoMeCmp6zYr3eaei0FYfW4b
bU7NLzHJV4Y7FaYJdEOS4stE2rP5BebgmlekfVYdogVSx+RKTWBzCyoHjwf7TIX4i/uA19bIGPF4
rO531Tg/lYuE+hhdwTgFGBcepnIvjFv1xHR7forHrtqzJnnbRt/W+cHsTqp6dpMB5+lXX0DyMoeR
kFiCIKGgzPmUX5hvaXA/b/ubGN/y76qeBP14740l8unVVgyGLiWJLR8jSrEEx1AJC53wNab2uelO
FcvbAQ2zQIByjWV4h6DsNtdQuyXyXeZWdfs44jzsR29h88NjR9jEP1/N+0sFZ8KdydhTTDoAN22x
ZM++IlykqBYdsR2H6Ugc74VoLxPcMu+Kd8fzWQ6RygMVkU9paNOjnJnYOK5BLAmwFxWCRDcmDztD
Y7bhUFtLTESB8ZZuUGuZArTNGIHdmuDd+hQK8lFaMzIbCqZ5UqKdRfLwPxg+y8Otl+9GeucIQY9p
DNGNioetXE4ITHJa8l+HJjiQGN+8elheWyPdNuMoOivKyReOQX9M6kOo7skhbcV8G1plP0QeIuok
C1T6ZZ+vmoQDHFpI9rR2aG4WM7HBBEmyrGwYzC1YhNV0z6GNmUf4Fwd5Uq7E92Bq1ToY4LhquBOW
tK3GIo2CFrFM2mRWJ8OE39jwm02IRxyJzXLu5LtMOhajqocvTr4I4VWlyFK7aT/oFZy4Cbjk2TYX
Nw38Lo9xzJrsIwcV2l45pXQ15lsLpbASJy+YK8oExw8CQqEAYps9x8fA3XOlzIqzHl1GLkF8tPfr
SL36zTwgt1Z87f/2xNbqNXJyTDah2o3KbR9sYn3S+QNc8Kl8AREBHjcy1i9zB9rGBL3i2wXjkxoI
tw0XUAEjl9BovIRPTKNrTnrKuhUAswn3Q9Mwtlo9ltoNcCgEVSGxAFUzh26Xvs6Zc5npgLWW3Vix
71zazglz5eisFaeqPhjhIYkX3Tb9MYk+kWunFqBfWyG4zPIPFk5GbsSpOla8jQoEAQD7jJg+tnzh
be5NqN2NKBRwBP7wQ8FJz9fy26wuiGumg8U6k9b3ey87GZt4uxykzXZo7nue6vw3bh8ZKfuH/PwC
yCZs/ALM31rsl17jBPWyFAf0TDhx+7eTQl/rI5j2W3G0LaJdEu26wU9AJYHxLg2RhLmozDtlaHB5
zQsCHS7K/FIdOdG3CfyCJ2YAbs2ebPVfyws9WAH31okMwMM/gXJWl+Ml8LWeKDOkKDqaZPuJkEao
CDnljUGT4ZDQ2C2u1XRj8MfcoFyH+NA5Pb8PibyTZKdlR7SXMqgZxqr12cguZcxHutDCAS0Slwvv
8EQYQqMcpqAQVgDDbGmXjF9bV5og/iu0mnEWI4mSzoWxHBIkRu5dMUAz/HPTXEVpjGbGhGc1JLdn
V3mLFx7zIBZTCsXR5ChvFI2zTgN6dI26q/GTMu6Iv+SM5eQWP69lfPbsir24ORjTV79MICRhKIiX
em71PXTFIY0UZAtqLEgjMWQXdadYq+3FK68yzo3i+nz7N57N4N/wcGFLZzfAlk6AfPPCbXjv1HUh
WKBzlF8azYJx3KwBK7vxeq4NezZTvnXEgcVGnS2uH2M0buk8PXvyEfskwY38qnuW2X9zJ2tHa2Mn
10O5aIpNRJkPgFxCNG9AbklqhTPd69KYB+FRzIVwnZlLcnzEOo2KKMsw3OIUxzkTWy0pOPatYuaG
Y5Oq0ncVfMcbTQ69nnf1nKm8ABfBJnBJGy5urFxbdWDKrlJLnpN2xUn9XHIyJEBPT3bYbXcsMCTt
MHRApa3eF0tMVebIGn2RrpFm5dAbW2b7pjmS+ONjY+nFK8hMOAfOXAxUkt7GHfou/GRGRqaMh0hs
r9kloeJFHr/YehcN+iwVKekGz3DPsstRhC7h9ioJ7B1XubuKgeW3jzjf5CRAXtiCr1ggNW9pPG2F
EtltKm0iilEvbjpMgCV3w3LHv/1Z7gSaZqYNFLN+WlXT3ps+qYjzppk4YKBY82yWkMq7KZSfIbIl
R5aNwsf98R/ymXpnlwiJT53hTlK3agVQyMrVIavLERyutZzwLr4deyQ6MHEP4mILssEmlMnIgrRS
Z64ZUKJiMtUEz6nw2dHCvuKcWNWYJA9ZeJjSo+mIsbNea9nOy3dshbUF9P5Y6svywb+QlWA3dlm+
9aCelGt5IkibJlyPmk2ob7Vu3/nHsjvF6vl19jV61JC6rE6eCuE2G20lRn9A7F6QajekPpCBhENJ
3C2xPZMU2lkbCCdkJRedO39BXdT2zYtbu4XRH5Oe/jbpmeJJ/0qbfxz2vnaLR9OIeNN7oxzSlGMB
HT//LQkHuTxpdtVPkKLaQagOooPu7yd4IBGKD5jJbCDmtUVDS3JsKppaNM6X886dmenQQaPD3yAW
G894Xqmdqdp59H5eMcUovoPZjMVFvnbiIaFIaBN6R7c40sJW8yfhirt3qWtFB74tf8NZHmw/DVrm
SXHnkH5bgXarGYtPCVlhWiFaIP+JEHPhvGcuRpVlNa6T2X0AbpeD74ArEtZAXyKRYr3MR5H/NOqv
u/WqWwd3c/RrADzKf1/mN13c3rL0lgzra2mh2GAetIMbHFplX/PRDcnLIlg/7LodPz79ijpH4NhR
oAqeHxRvClsaBVxzke7Ecu1hRXEXsDVIcSO3dB5O7KOJWe12lVKQi9dSobP5K6sfmv4dFz9UYdF5
K8451TBxj6PF05jjuMhwT8AYolT+n/4cMlShROmN/Z+juk1nikaV2NRDK+DGbW2S5zXrzhO7GV00
MAjRIZO3lT1SpkIEe5VC410GgpDqtPfRg7MuueHwkf2VpHtfABj5B0mUJLOacDC1BxwE//JP8IIB
EaGQiDZ4YFWzFErv6Ocz/9GQE40BXpQ94uex6Y7K6yBgX2NL8YierwFgmIenDTpjx1IWbAN1MxjZ
zt7wBNp+fZFfJ32y41NyAnX8fK29ZAWsB4oTYCDzXe0NyylmMkhIyFtgrOF6RFSYLu8czmpHbI/f
ghP7EHttBw7FSBu2c04ZbLLI8O65b89ucZrYQXnCiu1CV5fXrbFkk1FdikHALjmpCPl09ZxSg+Jl
iyNtnLOKUBfG7GzuqoiaC7rgoxHjmKe5pxOoTg++dwzTg0m+MzlofHlt4z2a/3Q+joFy+Ww9PJTQ
2X5HYxkvCi6ybhGyAgN/U6d1NbsU52Y0eM5Czg3uuBGWAK9jsv3mqVeObTrtrkJzys1TWbKSWeZC
VbcKCxlvoUp2AnTM2lXXFGm2yYqpOl7NCIdT5xja4NXEb0AXKX4DTVkIvzF7Oy4w70/h/3YSPJel
dijTOdYCorqqa0uNXZMEulOZRF0OSjovOyKVJFFMMXgzoWAq1Rp0MDhqOecavn+Jqc1sn99RJIKn
Y2UgGzbP8gW8RrmwVY6nrz1wOf6bnFzbcy5u+qOaTnDY+9JQkPt6XYiJcdxhYmHkS3M++mU+4ebU
sf3W8fdLfuj5l3DCNhnWC41RA40ihwCzWzO7xCpJYQudH2alu3SLJei4CAekCZWcvCUdCk4l/DAH
AQIJa5I+yPoOQ87Vp5RAvV+oIByXOtAoewweNMeLsxIaoTp5eRNWfSEYlExyLM0U/1YefeHKyYOz
QRtPunHHGVBBSPH8LNDpeNlgZqLe7IJyuwOg7g4k+Y5MTjwjY88hFuyPvv7PY4nTWSSGOQWslSHG
SAB97IYrT0KWdPBAEyFHwQHWt8Mow/n32W38i+9eSbPPwmLWNNRZYb7YeRO3+BKLr6C+V/Gtwii/
SOuFIM8L2hy5jgVLInhcZZieYjqeuQxfEaSwj4eVRw+05f4O2S8GS80pUI6RjfV+HvxpLS+HVmmT
Eny+J8+wHoRwnymctC0i0U24rDVHDMfanRNQOG7lh/i6v6Dk1ChkY5E5UEpHuEXxZ8/HIk60ezQ4
ffHHHVG+/Ggf1RP+Z1PPSRIn38W3glAGvwHl9E8fw1e5GnHEYnHwwLwlh1Z94ibeG79hjd1153Ej
Vja1un5TVZihrHS++aMvoTvo+ZGzEpUN1ZxfwQ2Gf5dhOL+IS4ffIyxoc6rGlTHlhEc+getu8Idf
MSzt1sqaixH8aNE3VktrlE04Kag6PQJjNtu4xBPLcNQBK0F4XND2SQU8bly/VUePCLA5/DaJiNF1
OAdi0eUcSKwbBV5sHGPMu6Goax9eXfbF2880E2GXjgKAGyiPrMzMRzFEgX4AwcVtWWynQ04Hbwfz
CIANkIXKaZgsh9k0Gx/AsSHKBWNhCDjDAxMdjU2PF0t2obSHj+SaayzjbDxJfQa1hdWJu1DInFJ2
1B84Cq1hY54SvuRuY3Qb5BNKQ2KBA+WqqDZKNPyoBb5sRrsww7nMo8vd/BAq2jxMx/lr0JbwsGum
g4/gY+PieSGuaWHOdEl/z002ibcZhf/k/6g6r+XGsSyLfhEi4M0rQBIESdCKci8IpZQF7wHCfP0s
UN01MxHZE1U92amkwb3H7L329KxG2d0wZEdDTynuwsKjvkTei/sMvpC+r/S9+G5MjvD5YBdiHTmS
8KatUcUhRkEV94sz4KLBo4yVaszAtwHlZiliK/jnRBZhHh5lS9ya5lbLMOovO1c1cikDCejDHsPO
lQ+TyGPivzkE8i+eVTNiseWQ4cEjStWHbvNpLv0d/yI7Y2M8PTf7JvFfzvjcAOEqXLP3bcr9r4aT
tpGiIFLAd+8m5oKL0KxXD4m5N6p9+4Ah5xlLtt1YroFdHLr4VBgXtfddxG4f3IeTCqvqW4g2NjgZ
DJQaMdHqsQ53EstMopbVZD3Pf4wAMO7bLN0ZES9CX+eaFLxmh/IvpAlhRtGe6DIwZOTSwf7Okkvq
fP8rETcsuHgMYpYPTNuH8kE+ocD+7cvYciDP6zcomxe5kEIfeUGoQZjyPQne9OQTfYXV/kmab2za
0TebNb67UVAu+qOp3tY67jhPju50Fv96xdAY8KwJOnvrhXmIeoT2AomD7f5lTMRQBXvMhOidG4J1
PgwBrT3L0bECRe98P3D2G2gEXmQWxzS65k1Urwe2TChFkCug+eXX+JQDisYfof52zpDXwGow5aOd
YXKIvKhA5CAQEI2jE0QxoBJxUbL86hy6GcEDvhOn7nbdmt8MVPDX096v5qcSSBDOSXg56ujUToyq
jPKMk5a17bgfWDaVe0atH5QYy8RVpPD2H5I/S36pgjNf1erBgsU0YRTbK+tO2laKq6yHFQhN5h0J
wQXV/tfiqFuLxUTfSKW7FHFO6CTlLZDPSEStzDMrL37HAqAmm4S4b+QCzxTyaHbJcEkigA/f/fSz
xX5h6r6VHkftiLafMObcjwbfeviZ7gTlSs58NrwBeYFr3iNXmt1frsd8J0WP4gZ+lYLAhBQ51mV4
wfB44YXC48XmBUW0Soh1uMOSxfEWrNyXcT//ieOfGVOd+IdDttXOSrA3ikWDXo8uXAg0uBxx7GBJ
N3EfTAcQ2R6XBWxnm+k50M+qfq7HS8sCmvD0x8f4xs+Qw930/DG0002x3Dv1Y/sXU+58DSlnElsu
rjkBDNpZJ/s2PqkAhxxzlXTHtvdRt8J4oiNmrg5yAkpRyoDXecbBcNQq4nLUqitaNqZlH2yYcw4k
cKYJRdJaPrGpxfUXwQY7ATWkT8di9G2sZ3m5xPFNyflhMTfw3hHZSCSzzebYmMiDwke7RTzDFxx/
KPvCrGNsddNR1Eyf1uNLBr5aOx8wn5EoLnEuPup1vk14Gpe9tY434k9R/TzKv1r5t/oymu/aY88D
0KYCyVSJJ7U6dfWxfYkkrEUHNTuk0T4qdl8UilydbgxoV9txACDCYbMQdWd1RVbq2/TRRRscnzz9
D3lbE9uA5qNAzwkhahnOcmWcud+PUAlFciPBWaMRJX5H3ZgeEC5tumrAJuMTV+zf5f7l8kLL38aM
CI/W4uafC1xBLAB2AZAFxBjLCM5HrhFdmQecl+cToA27m3fKdUhP9YqnlgOfh69by8XHGjryAYNJ
t2Y+XUZfExnZw1eOqjD7DOuP/Nw98XiMekW0Dj28lKvaYN5GCo/M68tghdy/yxgU6dPaF+FxFaJL
LLNAh8F1mopLpN9A5WdH8XFEQLFCVSm+6IHd/+jWNpm2SkRht4u4dkmtANasIJVYEjgrg6b3QocZ
vCjQGJR7rNyHN2245BlJzCEYOcgYG/Qe/4DJ6exkcnWYpZqPDu6TRXQ73R75TdavisOwuXoOm+Nw
MfcKv2YUYp6dGhNHg5J0O/pVfXBEtjrHx+MUP8NGsSXtsfbeiOTRmNe+NfeKou84E+OMim1Nvs8v
W1dSLqqEsXuZn0iyHzpltIyyE5vITefuTOJNXtHXQLdjeCbVh6n4D8wu1k86JfNTTiYNHkEAubwW
38SnvxRBmbBSm9s0X8fimgyXZSz8BPeQ8iOJe8r1xwcCH6r6hUnOwU/x+m5hRnhXs/fMerU0dtPQ
FCVqu70S73FGKShXkxUDzkBxaX6YYIaY0pUr6RcRUjl9q9MozH5NydLYuYWm+aShThbP7+8qJQBT
cFtMPDnxBATiRG+KXl6sgT20S8hjT1YwX5jSRXJgC+GKyG9SyYkUMIhTMVaFeBYFMCCXMLxA0RCR
uwNuPvW8bfiDxGPT+gYPlSN/MUZgm33RsyU91BguZXaJCXrRzllyZg9jma+DdDcjoEEimZW7FcRc
vKnP7Jgl3fuHVJaeL8hzjLvXVlZ+IJqdwACBgaWd2q+gxQFWp/L2IVwiSnaH/+3wTAbXjQ0KoCI+
oppitsHAXRjP8mfKm2H/wLJvOVNxe7E2Kpm9n5BMpWQKiWCDKCC/zNGOePRw7S9hzqafSxe1pVpe
t4sd4LQiYol8y2lX/6O63YpJPmpbshC4//XlnfK71eq9lj6a8GtyfMNwIXsBtefXJ5EqTbhWao8F
McP8jsepc+VkS0hlskjuF6L92HgGNPueazl3A/ytyZasPJTXhN7x/5Maj5+IAuwefLIs4KP+JOMn
mc9Q8WNAj9ZJbGwrvleH1CYjfElCsX9yab3CM8tO8aL8tKj99HXLGDU/iOpedH9y6yw9AJPcx+ad
mHd9/OTtICDhfbZ21mOvSQcF1DZIPfbJLBHRd+p7lZVFtqHxdgJxQexL+jadPcJPRHYDIc/J+RFd
2+46ZDfyMEnqIPNEuAWkcup7E3SOvGN5TL5hXDEQPLfVWUEwXJ0DdCTCqRVP7Imz7bh6rCq8lyve
cz9j/WQt+eWF5w8YfVDxlCin9wHmH4DAbOD6Ja6hlPCTe8Q1jOB/sZg+8JG61KU8XsCSxvVAyVZv
Us6oDO+wKzSuHm0r3TWHrY6DEfFn6DXqNtngYkqjXYhbhvG8PbMw3c8CK0Iax31whgyQqm/C49Us
7zQU07sg3qXqJirIwbnSRtoLuk8ib7YRcMvSw67FdOisI842eZCv1v8hSwXQcoljPUv9GX52pZ7K
BKA0bselgyrZgT1rURHRl+qaK8pSk956Wplo/hFZxCv1xW5do30L9Tct/hhB+OEvrxhYdKBVwtAz
nQA5VnR8pcWiKxs8jSF4gR1+p2cMeu0hey/rt/JPalz67ty1J54cxU6skQAm1hC5J8vbLCjWmAuE
GAry3nQsIBl2dp/xyaNufLyK0r0oMZRcWQSUisdko0UxJXR+a+2rFYIlHPaJw9hDfk4b4OFrjIsg
6o+dDwBIXlyyKrZBeV/wz8K+1lzuawk+wr3tlwOjfmuTF3G6ohFmj3B+xGdR20F/Sf05JHoi3+qK
Syw9xoGK/TSpqAnmFTvBlsFaPj6g0KPmylavks5EeidPHlE0OZQbC5S9Q7ImzydhEHmwnpFSMCCn
aYEiSKxa0km8FSeZ2M7NO1JKlZr35PNgEo4ZBT6jfRzQCOSQ7O9EV7sFxqVh6Iqofm2uhU9KdMpi
2i3G/2B2ywWFxaS0jtaq4oStRzEjZLciv439lQEfo1ELkWR9LhlsLzN9TfIwS2rStoUwQao6eI7R
I2hoYPToWqmbzG6tu78B6Dhwo3W0ftRAQDgJt829uc+AdNRbvMnFqyCAOvEixE2LtIV2MC3pVmwc
6vQu/fdw1oULmOlYXZuo2VrwardMfhmdftrAPf+FDuJlA0ofPqH07FEDe6hOkXBs6mMi+6J6kLND
VO+FfBc6Q0R2B4EupFKv0cj/V6sr6EvfOClL3xgMi1urbJd5YBRvM8hxoUfVbIAI2P2KdtmwTvm7
xrAOybqTkOOUrExlVYt7uiXW4Sxp6PSHZxrhr8h8dABzW+21MlaBuNIYaZOwvoY/zSDqPx0yBCTJ
Lexy2kSPL3odYkng2YjnTgC1cCH5D8fC1Cwe9jG8cCN2dIregoJkZVPuc2GnSG6JiA3G17xgvqrg
CHaFClMJjlHN99YPGmJzgX4ci8SRjma0h/TTSwsT+i1EfVm+KOWr5deKs4DAn/tVeNIIp2nOR32P
EbdUwF0sUkfsrBDKEMxrTNs5/5/oF4s1rKuOtyq4ldOtn25jfjOo6FBOm8DOL6FTh8cx9vXcibQX
bbq3Z3hgaYPuxyc6VgEfhxN8y+6PuSy7PyvaaRgstmOL7egmb+LkS0TApr122ovCp0UgGW2gtscf
wO6deZqF1uj9rX13wXYyxT4SJBmLezb5HKjoIT9K/HX6RX35HqLz0o2S7/HkGJjWjk8Yx0HtsSRT
pBdZWvFlDKbj218tuZTtSf4xOx/e5hmgXb+Bickn+IR2YjOkcYUKikUNCzTT9on2VctWCBmT6pVG
uK4vIoHdzjmtXuCNsp5IrOUrLJt3QECPNTs2bJH1Yu1Xgps83TTWSdju2ovCmOn/+YVaIJ7PYJR7
Zdfp3VL+S5bZCOK27ZZJCGMQUMh8naVuGYNACeHrvKBHZjfnG10tX2cm3I3bh4d6Phgmk2Q/Wn/B
oUBD5Y35NmY4tVFpR3VMoLBs9nJ4kJdHoNa8XPNGbp96h7IFu1gz7bgE4g81gnSITgsI1lHvyCP1
p5Ju7dQxZE7W+tGkMaGCGpbJcVDwpHAvAF85EtQTB3iqluMtBbaKvpGCB4GphM/XTdNtt3qNBO91
ao9kCJGjozE1WIHJmBf9TWeyEqT0WsS+DbE4kj3FB1g25fCGPuOQP82GiKnKZjH/YXTiQWEilgnr
fka8voXFWaCifBo8sa35D/bqsg34pXCVHVLkdnG8MuFCpfSrUGVaLGl7WK/CZ7v4SSPriDskVW2a
2YF+dmDKeiSpQkj9JkBVtGNOLFC+SRv60lH8sqCrErYSb2Ekts+Qi6HdveHWZ0OMcEtBhY/s7tKk
t8i6QahbkWhKpgSCMc4QhDNJtuAjJiLMnjijdIKMsgXRhHIxXrLAPMz8TMMFG7JbwuoMFvLpGq1i
3cH/2g4vRXOj41MfF1eyCz7gGE7KLp53MtSzjtd1mKCeoas9ZDnBPIduOgToxIV9jzExAAvuwxAD
qAl2AKQkLTTsw9jFkfV9/XePw2oaJ5g7sb2LXT0/WF+RuJLUbU8bYq7Ne/VMd5sAYlSI67xfHQnL
PEv/M+wIGSOGSQZMwjSelzX7vwqG6qDPnjl7nenNCLaMrRR8GUQbDV9d/CXjZwaBBo32rEJOrU9m
DXEbZDhl5E51xOCQG8cgY1t7nbubASRGvcfCKwIaCHx29jj2CDo0BFenUFuM7kVyIhcZhRtj9iZ7
V81XzXgRP7BRk0prbHCwL9Yz1jvjGlOTwKxGOLhSsYsgVyAl//+kyXlnI1mJ4zsaNnxV7N6Xa5c0
7PQzCL+0x9ej+5NqP0n9M66F+rVoXvX0Xs+3jg23emkR3LNGdrqE0PuDOByN7CxNF4GQHMFFDdDI
J/SEMe6qDWSUDeJXZTgkFELxGoQhTwUYOfxfyAOMZfXgAc/rKCaWc40NPoSpUwNVNzgNqAmD08cS
6rIW2+1D3Orttsq2TbYNLLd9uE35v8cQ+Uys5ztGLDGxh1zrGyBd9LaYW7k1fxdp3Jq/izRuzXQV
PM5lfrnRLfvtN/K8OcRoEx+M2a/W6BbkhU+zsPoO7XdreEO4ZpI4at4jBMx8MM2Dah6gqqTn6rEA
90x4s/s0XWv9eUjOnXrqmfoTaPcamS9VfRt1RqFDuzCqQaO1BAPxYDXAIXw3dtSfFMGkfghBqX4W
42kWIY4i6L6PDr5/85ZVr1ryJjAHtZfjI6bXpBU1PNBgQPEXtXm3I5XpyHzHHZ1fQr7wlMFA8uyN
rcxNyFR8zcHARIRUYLV8werAA41kd6guvXpVDU+CONfZig9EDVkvrkXRBaiM8PPXqMyPYbQjfTLA
ZR+q6SuOIMjeU3HqyrPwOT7FoIW97GltYbRFhi8LWMcgZVfaHXTqTAyopEBR11lfXf3dqz86r4IG
LvHw+XeiF11FYWfIC6y/7Xc24Zo3I7sxjDrq5WVhMdA+scESDhAHUe8d1iXgtHDNS5rJ9xIWC2WH
J4qgjvgqyJcyd1SM8+sB+Er1Ma9h/7cfGAyINv61hJrmCZiNjSp4l/yDKN+VY7ctHPTOmsIm0cWh
wQvgLkey2W84TVdEKuApo9KoLkl6ezMxS5KDVntgKvZTdNdQTZWvnMVKSwLlqmn/ELTs1xUmMrY0
LnbwLRoO2Alvby0N8uqNnUvoyRL5Lf6/QGoopzHODAKncVqywViQmOZjm3NAo2k+zd3RUv0Adu54
aNn5YBNA3bsd6m0Ve5hG0pDxMWNmDoZmkey+rVML0s4Jr0oYQVz8zmyVHND/PvdIpaAJ/H5HVFqA
4d4M9966y9b9Y830WW4uWBVqAT4dg85q3+efMFtxKeCV/NUEjw7lIRY6lehFxinYTWdC5bcmL9RW
cDVltyi/lfr1w5bqV/MpsUvUF9qdDMsj8Agvk7YDkBHFDR6uGbl30wZI8bvMyJRdpewGyyMX1MUt
oyW7XI6At2POYW1DphH8P/X79wjjpYBiRD4wPgMhFKREMPVqB5IcGSUIHvHYIHjkmw6Ribqdb/p7
2GypkSj0ua4ytjlbkItIkgiyaamKLnxUXF94KlUg9Kze9uXT9KE8TR9tekD9w9cz20HKiB/OR6oc
1GnDZ89L63Z885X+XiVvY+RE4oICwbTalugFbwAYsBKnu75bImcM12ShUO4rBvNHQgLU8DuI9to6
AQTEk7CsuTDFkDWUzT5+yWhaxIYaLYcbP5kJbfmhpp+gAyblNTW5y8Ebo+/u2YjLx6n0x0v8pJ2y
IuOB5sEHioWUGXVieuCLwPD4ka8hlfMVrNYsehlaM0wxFtk3XyOefk6bAEs8x7TkuoAcp/iOs4YN
CQ8ADTddkPz6CBatL+DTp/uIieECL063U4y37KhVR6s6Gv+AYUBmkluurn/zCfPwsJRfEO5rYhId
Mq9kqlnWSv9iTfCRxw7XBagJht3UwZx9XBfIVfkLtCharVtev1jyi5rcwzPLENBovduR14xFmOSZ
6gjucaxfreGejXfc4vM6q/b1U2XD4mMktJkg024LEiPbsvHIxwWKocxIpBfyeDd6kMf1t2T0iesG
z2P0p/SWTj/68BeSHIr/YS+r64qOliVMdxAuufnn0XwjnpEKt+r/5IEdsomJ/DT7zz7GIiwzYGcI
Q9Omhn1uysz8JEOTKo5EVeUh+E4QTJD1l2ocu1G15/JQo7MaHaf8RBgPXDU2tWj3fy8QVL0h80qu
iGX99IusHuSD+M2jAAK/xFjabDptg2YGvKeRLrq4WH2VIl/iRzwfeCCSr3350UdgXHM6H0JAllsG
6R2fO+800rsQSMwFeaWAUXgD5qyB7lyctOk0bXjqhmeOWHTMvfwQFe7yH1p4Eori+mXa/MtZUcVz
FhKrdWav8BBP85rSUe3cN0zOOpDLt4bg4prkAGQ1Lqw0EpnIsoLZibdV7RdhUiFueW/xA1ikDj2p
nYHgh62vTvv0bDwD5/MaBsExdOTWV0zUjpBCd+GDqN2DaBAUf0xXpnVh1o0WSbtJ44tU37v6XtR3
obqHGxK6c+sjmd818zVxB7vubCRhS4CoAjYC7747queY+/yjbPYprNzZxiuKpp3OvT8LGkw3Wyuu
FVAY7Yz8E8msVt7r+jYosWPEDM4OD5bZra3Kp/FUAMsrL8yXxItFpvM6YV9mHFDYM+RFI0LUoIUY
iaUpjlg0nlcjfjVWeCPV1I/ZpVn7x7CT8VgAtKLjJN5V2kvSvsai1+6ncoemQlnAYWhRBAp8cZMC
1I02CHjxKtLbmkeCjUsJL/Ue743K1AeJrrJ9DU+yvtPGnTQukJAiJOrYKx5exr7nj+a9plD4intn
XVPrHGRuuc6Hg5rCkV3XhQewLFW2A8kNJIPsH/G+AmnG1wKeVQ0rYydYcNKOGeMBPt/efq/QGx1w
hZbJbVQYQ7DBvdZoFvJDyBjlpxH3g+ztabOnJSM8n+yfxJmgthe7R+815GUyvJ+8WFqiYMfvx3f+
Tzxg4CUVF33O0DisCRTMLbQif6QfERrBsOtIXYkPyaFcTEbk1q7b9apFrgKZ0WWlUBLA1SGeDz75
F7JRH+GKB8elVoytS6shirfrAKsYyzxQQ/oL/5ILrhAD7PKgu0IrLZ4JHu0qj64cEIgT6JMMYNR2
zmHuUJ7jofpdCC+hVdYuJflK21Pb4ExQ7ZqpNKaQ8hy0KwR8FrSdxbV85FkBXzNs1voP6IKld4sC
J9QP6gr3CsIMEq6ajXjC3o6Jh1aMYosiEH87KTu1D+RkndZ+9UTECuXiD82Coz4fg/mIFXDdg9Bf
fFN2Lnh8ldfEAsCLX9iOzQneEgqQ4Xn/wkNUKH4WSBssi0dwBvNORmGHGmWvFDsKfBK2WDAhh3y+
JE4ycYKZwaUO/29p2FoJOfayNFT/KxoF2iRynEq3ur+oK1pco96QbELPzLKd5T03FJNBwadwwb9A
INTMsALSSrAoN8gj5JBkFAQliQv4scaDwUQqpMcKgVBc82mPgmXg5ORe1+yzLecnJIiURCBHQILS
E+qD+zA2EqZAxhImwLpT9g8ZZAT4FBuYxmhcIGyZhDbBKCBnZcNk5V8WGEoStpwY5Mgk6ZrDNB7l
EyY++HM0/mL/TEgLzuRHzkfAtniBiFUD1Z4TXtYgnFpTgZDyBysZlRazOTJNQHeJ4DpJAp6OECL4
RWgIeoKCcA1+ib5MakmAFeDYVcfSi4tThi84vQXDrYHwDNj/Tx19AbeAgIBrbMN6lZgX6JpM9fpv
kOe/cz0WxuhgyD72oFyGyG/43cnCQeIwRjuf15e2ZtV9xdjCCWwmhwqRM7kgFW4H7yF6KF8kBC+u
3lDennvhFNYn0EacxFxxc84FvQxiH8Q4xFtr3GYI9dtFj8veMYo8IfSI3ECPC6SujHBu3h/paz2+
VkRbbMzmJja3fr5y5JnXJjmGmd+O+In3gZMKzpS+1CnEKTtUvrLyCwXiKC0nXqzvspGqYIdNBMXj
COlmw6EnkZXJ/138fwWrwHDNkfHL8BHNo0HdHAKK5u8N5+Jq3IjYbXic8E9AWODyy0+9eeSM1PSt
ZHhlStGyawimQwNEEdJsJ/klHe4Ehw/1q4TnsSWNxpEaMqghQYDg6amo3PGU2hLTtARfyRpgxhdI
4aY6FBU4sAN8pXb6T14J9jqrWyV348zGX2bk72s9IaIHRDzC7lfkDAb0V+SMoBaRs6m7Ddra/WxB
JbIzsua7C4KP8jbGF7F13zRxGdwQnZat8EcgWGHCpLmTdUqTO07Sf6v9aLwP6V3epGfRAr/Hz/+9
WRnMZuZeZEVp3JvkzSBVfdfJL/OwItZB/BakjzD6Mh5favCVawhpmBUNqNShk0uMFe2U/OrqZTBp
ZRHqquoPqmd4dOZwq3jjkvvUE9XnFfXrg+ZAeQ3oPDa/TvW+/phzNHhLCEuqnMf8nK/GGBIHfkK7
vzE1jJ+UEgNtvcoQb6GePkIvWpdcKZZNIA0HKVGOZ+uO0ODPQzkZImOXLYqK4YNDLmFNY60Q45N+
soBAnRjWI37d09D51FmaddZ8krkISaq2snd1E6wzsduxQwo20+n7r0WggBPCvzDABiwJT+gafqVw
PMau/bD2MXGl/YKjYyJcA0aYvLfym9kZiFwatZZH2zz95XA5X/HVL2T+p134aq2hZ2J/m1hdy95w
buUjiP/x+J+MzfTWrugvq9DnVNcRZqEyIlhppiq59CuY8MtUt7vSPJvaNckBPOAtdTRwqCsxvavN
S1Hc5sd1jC4P6ZQovkDwzjp97O/Q2E9meIQy35zr5hRkJ7W4hP2tFF6G6bWT3lmVjKE3lF5berrq
xbdkWLO2HwBdD56FkJOdVbmJga2aEKMWorWV/vld4C8wjPgYiOuUNX4BY2pbVxQkq0JfNvgNLTZ7
UpZVef0Whbsk3AoQEzhzK3dVYKWO9/KiqPXzYqviNlFstrGrzOmrN/WpsSXACd12vymHQ5eFjqF7
mx8lRsLE2GwVjoe62TdSbQ/jVVjoWHN5wRRGkDl1BRHsqj+SmYxUH4+rejXFD3xLq4bzs91hKyul
i4AtybqRIz7M2x6+f+JpjffuN/Q2K4KO2u280Ww9fjOZD1LBst4y82MKu0dA9kC46rEPIPBeBPXa
jDfVusEuW7XCW4ETvnvXuveSB50t9iVhk5hDErCL2jNF/mDwjeFVNAHo3gUSWtaPzbwM/LwWHVvi
vYPEZP20uHY8zYZQMqNaI5/x3v+Tyx/69JnOnxFil+tM3DRYluLQDLvAcpTomBbnQH7Yc+3pn4PJ
HJLgieadTPUHBeE6xdyNluZZU4ls6kPfIKgs3c6Iihqy5Lcz9TqNPtpN+umdoF2jAFPhduivtXIR
mssoncUapPFJ5Mp4M6d7ktjmLmUCGh7zGOcLUV17YfHg7MzXlgqN1EiEgKtAswvQxQRBh19V7wrm
vbAgDHB4sRI7POajmL6F6RtjV9b6qWgXjVdq7907c/qYuE5hoywt/Sau4hXUOREjt66+D85MiPhi
02Z3Wr4kwW7S7DxKVxWYJXCdpqsnW0gFRgxpbBWgBCDPTN+qEzG16HDWDH4j7BN2TT1VI6IgdGJH
3fh4TxHk7c07Ho6K/eeSe81D+KywG+xUfJ8g1OD6a5xA2VAnG1iuCFJxf+onfcV40frFdteCRKSI
Fl1x2rKBFbknzaNZnCtcTcvQbK1zgofrGKsWfiXZ4YXMJw0cC9pdEshxW5ws4cJfi0/ZlGFvbEfu
NEYGEg7BTYNrBUsWQreLrJw65aj9IDtPC0apNs9RT9nTOYruSRbLOpvXR0B3iFYR67vzq/rg7nwU
mzJbzXDPpmv61pCxJ3u/+d7Z+6LB4UQVd2pzkJQrKB0U2olPuAIGHP5SfPDJBWqdJR8F7SAQO+w2
TG+SXb1mB9xRJg77JDloJ4U81QovO9k7/kx5Qw+/lEx+X4HB81XUaGjiL5VwGsRTKxxL2e9av34c
SlLDnBmlkbW1Kk8zd1O27+slCrLNjg0zqNpPmUDMR2s+JiJ/Cj4pFfmu5RmMn/hlbptua2ZbUcbX
6siYZe9d+2IZV0U+z57sliVG4UXLYlmUjKsoOKHBGOGGVmeEEq6qA4vyCPhsqDwdDrdS3oIi6nPw
ROGbWOxU49iLlyC5Jd4lpAU7W/FZUY7YBPrUf+BtiJcWJyQ2CQk0AiGiptYS0GXL1lazxcLtvOpD
KAY0BvvhopV+wZdWwHWx66t1qO96cBMKsRCUIovECWa10Lr15FgvIvdS7olcdMm6BXke8SfCSiq+
DeR2nfueB45B6QvkmpPbOKWgNpDf4OFhjYCdj9GmI0YoWTD26IdM3Gf9haYqEmxFdlTKVZ6sZJUQ
LaNRppA7ccCHEaonHQdCfAraIz+WvyiMJlwbv38mrZh0U9jGGg6IQo7d3wdkxiX3Nx9Pk4jx8qYZ
d3FX5/uUwisCn3AYZn+AVfKSmXeOoKz2u8CX2jU+0wGzVm8P2ns8fRrWl15/F575+JJAeA1fVfwV
PdzkDPl54pzAVbFBxCAY7gTkbY0XY+582srB4bgt+cntzrJ2Go6BTTWdLeX62FD0oVag+a6hJW7L
/b4ZHJybvNHdEw4eNzYDgI73BwCNZZfblB0M1Ve9UiffACwFARnkYQvWaTPl7uQMzYYNYuCbPrIl
OGEDWF6b5/rxze9QUDjBd2WAZh2TEoz+aeYoA/OIrAvqwynN12H8gnoDp25MV1QvWPJfthIgRzbN
LY5oRXpNjZXEQF5aMRHoNZsXnDH8jA97ttdsM1smd75xQzMVWTxMjhlvi++QS6o4w7CAy1F9c5LK
07YVSLY/qgIbt4WCMTEFn+x9B8iARU1x6suzjpkT2VSws9gmobhkCgT5LHmDe5m/yvxYHjAU5DuL
/l7f+11v8wUAv8HBMMaH9B8hIvz6TSo+VBcB1IPSMOV6AdVp0+Cp63j8LPib03Khvjc8DMZliGQR
u/gxKI8TSISaxdSbRt3IP+zimjC2XdG7SsipuxlgYdNZEq+xjDLUY5ycmOYU/UqDHqd6xmMBZg2F
V2GcBWANYv1HjTYxfib4U8ahLVe/UPhY8Xrcui/LN7hnh8JzeJaTG0dX5HUfv2o11sUjmDe/h5QB
JJDgFkYAqC8cGJ0s6+CRY6F5zyWunn38Okt/I6izFHE4ljXgdL7CAcOlO5/BpnDfKHCtObp3A6bP
gUTut7H44GYWipPJsgMdxLT8mgeK/HvMdJqz6cT7hbBNBAQ63FI0RBbt6BbZTcF4n7JlnVevCoM6
/vGfidBOAu0/gZigVQstwBZnCgt+W2dwNHuZFzCXqF5NPl75oLtpiQHUUfiaIrxmxjruDewG5d4k
UPlKOrDVbqNuK1juhAoNaUDpyuhW2PQth7O1AfxSb7CaIeVjm873jrgLfcWmlUHQA+hmeYaSEnW7
gEHjuM9GpIGIN+yOGeaMMgoc5HU8Uy/CUOuZOddLrQbalCer0P+AbXkM+yjbsK2lQoNFlB3Gd77A
PF6G/DMzOxbdjuwgJtmvlbG8QtTuuWuChFPXDS8v+ydOd+x1i4NcOcDdanzH0iomBGp8y/X3Firf
l6TyUPulcJag0gR+c0AoxTFW83Fnf1UysjJqkYUGyx9Ljzg/hX8dS3GGI8kBFd/QHRL2Ba7oyOnW
gPlbrPPX8Z2nXtb2jxpiO4cUqtkFGTwuYbhqcyHFhoRMyvb5LRXuVfhSDdcvwL9txBqBQeExHM9W
RXb37dHcZaSuHunPoeb9MnPlahdFiw3vX9s8iDjAuOPD4+uOeFQO7Va6p/WtZOt/EYGgtGf9rpQ+
0i7mY0zH6gqYKjQiRJX8Ow4EJhpcUziGxlMbe/yd9cmb48MAcLaGNP5et8joV2wFsVua4YoMXyZd
FhXVjnkHmV1MXOjLxo5FXr2SxALzOwo5D2eFzKsHnRKXJwbM1LhgUqFnWF/8PoMY08yh5RG/w/FG
74naLXMYiLF6bMqzPJ+HGnbOReuuQnfNmP4YK4byRYeLCOSm4cYWEvQdnIW53MMeYfEAVJkNI5Ay
C/+4BxMtYG3SLWso87FkAfY6wz2wqW37GbefevPZRB+Pfa+dSdCMn86vAubnQpKhSQMMinTKxf+M
407kwn4GJDO8C6ezIE4rJBXkzi+IAoRijBz3sK9byoRvFpH0hNhKyTwBgho/o1+Tf2gMM/AQnLFI
mUnyXQTKB0YzSNonAOFc4slNL1+K5E2h9tXI50MvgHYJmDTEcBZLeKJYs00O3BOmaKW0KnE9MIpi
IaX51j3nv6DyTYgtrp3+W4I/CkcUmdIAkYbhDzZ8dnmBZCNHIdCV9GAEKqStPaf9ugXZh4wLx2Su
99wd/i7cjMs4IVz6JJSIrZvIHTfsNdJEqJ3Ko2UdWQg1r0nkx42PuZi1Prb8/iAEThdvSLKZM/+R
+dpIoKgTPOhMS+dhbtpnbPVMNF18rgKnTdaT9TdZJCwAzM8DBYm2GyqWr6iB7cEM7W8A5dVwCB9v
A6AdagdCaZKW4aWj5Mt0EidCiIXkTWjPRCqK2dXC6cngLn8wcELvCq7dUZLarkAAQj/sVr+TwQzG
p7giJbSACIk+1+B8o273BwMj8D8NOVIPGCuy4LDpjl4ZWMrDDWIrADpWB1AYxIaD9CLfwNzhvpRb
3Fg7hAXCZ9qRZouYbOHMDFz3jR2xr1z3yWfdO7z3/0PUee02jm1h+okIiKSYbikqUllWsG+IsquL
OWc+/XxbnjMDNBrd53TZErnDWv/6A0a3vXew8qOvOLH5PWDkB3L4ucj+lMnXZLzwRNL8F+fyHDhM
6ORH5WzKBDQeivGAaXOyBHD7zbhFT4wAHq6UMe60cTfayZc0exEWEq6Q/YZkZUqb5kISD8N9ol5S
dYEUELB32PF92ur/qqcKeW0doAtWlrBoZVo8LeblgVxleH1EUCUy4QR7Xd2rpFDF+xHfYjGBBY4w
mitwRKxfm1YICEgVSOuLstKwv2L2KxPSsA5QKOXrFKiuWTXKltgmdBJExqBVIDImFZ4yUJHzwyyg
mdsUwXaubXnmPlbX5s6IXRI1Yn9fl8sOWK3Yd+Z+BmXIFOBaPu7DkWPq4EvuL1boLZuOOor+8DBj
mILL5jeHYaXcOAonWHiYnyRLaQwWFFocdYrOceXK/Y7GCylvHF1QGtMn0S2NKT9yjxdKUC9xHRsv
Q3Cj7lUR3u0lPgM0th3wN37TzJFjZW8SFXMOA0dpbUapClC9/AlI/2sagwcWAsQvhOUyA1a0YbIj
r5+FtK+g/cn7tn96YBH46HnPPdAaqG/X3dXunhF0CrFDm7ZE3UmYFlIsAJBjhHFLR6wdhCrkyEPP
o2tZX7TyzHwM3UGyDwMh5kHo5WkQBnaKuSM8Y9rpcOv8PaquuqR4w0BhA7TWzsFKt3m+TUGdcZfp
F+i71O7Qg5zuVLygovXUHeblUwofpfmhKjcZdnT8I/WX2rwM/cVPLq1LYE+dXLTqS+vhqG0ZWnVL
nGbxekWaAn2dXhjSHZES5NW7jbUv3tIyKUZXNhq72tgVsRvFbthgGeJqkStHLlRSIRPbhyXN8nfy
X9oe+Xm1RuTKYaIBIXD0osRCS6KrJwZZxt8Bg6lPLsDS3aBsgx9cz5yYE695zqTPovxjxT9ACt5H
MXyM39UdyjUxLUmxHyX3Vx5vMcSQXB//iPkzsh7O3Ceta6UQeJPvvQX/C3AvcvYm4lOS2WXL1iPv
H1b4yKMPfi8ycaZpskq8xz73Fn+H8GFixFctelSviJl7W/7sJDvSjlh0+ekBkvdYLiNc67YkxOCL
Q4gcjqEjx9+OSKQSrZyPfd3OJ64NmX13abECQJMfX5rwPFn/ujdNPdKFhiGQnenkxPw67aJKly64
yzHqq2UY3bT8CxQhR2TTosoRszW8Xl/Ji8oLAINmF/M7xnKasS6YNzZrrJgkF51GiFscYNVD5uyC
YvrX6hYgG0AE7KMhAU8D5D6UFBTjwrB2cnAP8XZVF3SBJVLzeg+IQ+HUJ86s2icy4alLYCojXBaY
Ao7nnCDP4O7DvAOZmc12S71+JbNtp62w9zHvvySISvmccEW4449QXX6ZJuDZ8/ieQ1vrrhhwkiO3
6JTL73gIwjIVFnKuCreU2Yl0LjiqIRyfoxweJtOtISEDvlakALjsiBKrx4PZHZvu5OunwDhPw8Uz
ycDTh79J+DceRMBfknzjFDB1l/yZmQ+D7Cn2Dx9eQnfTLIhPxEs7B0yew1nZNL6AUbt+y/xo3AfF
vh335bhPJbGuPMJta5dJvwGPiAXCM3blM+hnTIQGMBODOUQWb/XT/AtZC6bC47ggyik5DAtU15l1
tBgHllhanco9j0vJPyP88wqioVaNLJSiWnBI53vPlrmFDbi0LiMbiAnQ5xsMFKCt2hDoZ5pIPJ+m
Xc65oLq9vw/YkAtf+VamnzkxdVhcge9vdGtFzvfwWZV/guRHCv9mC/O7Gj6L5it0UEjl10Z7Jhrm
dk//hGDNu3rKMs0QeB+i5JjHJ609kYyYa6cgPiMlzKHRi6cRtI6fvhpkXQ6jIkk/cwQ1/zX+worP
czxN00s1XIrSFpFha9P6SDFjIibsvwpP3pPCKcD+jI9WRDIFCudTC+YI2/YWjFBGmLd+GyHe8Qtk
/oQ0mvJyzDcGeUJcSz2B0i9t9sr6T9/7lFBdTS95eiXzJ1u4xd/nDaeF5gr3BWDuaBnnkK0ejKrq
byX68MpbqjOfdBHizR2w8OCtZMPHOv3+9bH2i2WEychzY3Xgwufagwe+JJdD7kSBTi4H/WjRbVrm
6Hg5kWO+yUsYgdxFH1py1TPH64WntIYzcbyaAYut8PZYJ7CT0YHa5n1WfqfMZxAGYMq0E8GcG4mN
aAisXSfP2tZjUhSuQX9jK+JiPZ+v6qUCFNuFZAz9N+9QMswW+Pp5NdK0XyNvNjPMaCBIaTOcwaa4
Cv1FzZQ0WpEQxiEaJGvkwb8iC0KouDrG3RDj0usiWOkUN26EYAWl/TriOTx1SAZzh3KL7+0Xuwqq
MhoVPGhVhPMuduKZvML4ow5W/jcgkubAmQC7LodTwij3RwOCIdQJBn24FuZa4UdKGwN44mKraTkB
LIrAHTq3+snJQwLWoNUcT+Dw5Jpbf0BXiHFLgivQv38Ac2xnByYUcKKKozwdQR0lrNQd7YZdqYBP
MK7EhWMiDITcjPrNXZAK4WJN3YW+AUCeQg7WTHzTBjIngLCYa6wE7+Af0I0PIGLjJ9obNylcmnMs
b7h6Fxy/yHPl28ayiCbBg0SQyf0WcR12S3bOzCO1FYtbbhlrX12/6NXtrF01JYaZLvKgv5iph/Iy
G3Yth34rlEeDStHGHSvQ6B5We7MaIQ7SZ9lFZOsEeYXHGA1fcwBP7EdnY3zwY2fFM8jvIJYc2igA
KWp6bGjVa22du3IrNeQW2vPOafE8nV2a/ENW/pLoEpNqBVUC5MhkVnZrCGoAfIDai8H93n+Ys4sM
xli8uF2Ybzukj8KsUkCokNWXQndJr53/U1HRMceLsQJhAguAnLo1vGucsXt4T98mNCmx4rCex3Md
+3H1Z17/pyHJY+xmrCN/6T+BNEPr7JKaEmvcXjoezA7ffaZsC8LPHZ42puW4NQEKgBwA43eEjsAd
xCSqtTlI/fwHWMrE2hW/CuwrmNYxEOCPkNCr+g6usKgOtdPodUhq4Mt8YD0oh/skQ8hKTBnR3Fs8
7mZU8SgjgOFgeT6K4mNM/7Pk/WBB28gftMiF/I9xA0/Nf4wwAQQC6lD1QmLTES0GdmfcEzzYGEL3
Ik1wFHOc4dUpOm/0Kfduso+UByj5KEDH7ZxIVaIpjypxjGA91nSW1UVa/M2JOpcYgruquSVvBu2f
wBvlasPQOmnIgbom9ctL183Pi6u4RTegkDR/mIjDeOgtI+Gnrr3UOQDwNiBg1vszNt8Rnsrb2Wwr
r0ZwjnY3LiP4VngI+PSybufZORe9jU0jXBowXZzh8V/EUhfhBEvAl9HZOt109rwz4Yg4RMvaVU9u
4du7GWuu2bGYHUOUQEThfCSVE5lbJjz4kScrFZhxFNJMHOz3enRjqsPDJ9vePAI55u0fRjkywRl2
uVSDu2lhlrsA80IGCpjFlCxS7KCz9TW27wR5P43ss4i/suBPZK2H1zw/myMi3h1RjnriMP/qGfLd
B2iw7YKxEP+sVS9VdlCUOHypZoXijVc4gL+DwSFEwieE//V3RsfbRFUK7vhQi4tcvXAtRMmyAXLy
szVkgqjAkGPlsnFYNYXJbHPRGVsTHYd3wEURaiiGiOBS3pLzmyEspxWoZ3HwzQUhk+POJFYE47cS
EO6ZSs+oeVXNy7KV3Tja0okoF0+gZ1ayYDwZzrYWozHMSEwUylukyry9BF816XBgzDq/FvgvXjDm
BowGERynjTJBb9gob5Fz5zDAt+6q+Q3GNwLzTaeiOOnesZshQDgEjF3CQ4qzyKqubQ90hhygHfME
dg0sCrGreXvxTpGF+rXHqaDFhWk9YmvmTMbWyAsbmJtH0zgSD5NTtRe65dQQo4ffO4ZrjTEevsz1
W9ib/5tuXHZldBOibypJzUbThukafyBjMK47zNYyTP/PKQ13g/OPw+xqzvFHGynZ3edYELy8qUhu
CdNtPwr3qxxNlmZXL7TOI7QdDg7CDbgX1ajDTurJiTfGAd9u7d2FWREswBvgI/JyrMgZd5FwuEbq
691/Xz478MV9G4w4uWyhjXDxIvOlLCMD5Ux2Qjhgvz6Sf7RgMvBtBI9WeoXzg0Y0Jl1HjxbEJqJp
+gs77dFZ4n53tNDhbPqNH2U4URwejM5+7984zRdMifkXUqta6ywKgWbRTTW/59SPjRgWASzGWG8A
fki6sKGKEIvV3Np6cKqjy4j63YGW15VIKZbdcKx+6GBZ/8V8yaCCLcviAFkGuOfIA7IFZgU93bLd
wOw5j8Qh4f9B1KzHu65BImor3hJqjAF00P0J6Ot/xzT04dTWgEY4P54i4q0YOdM1qIi0cYIjtAgC
MA+T6iSAOnLUszNoIzEc7GCuAQ39FWM/2DdUc6lNbzHkHx2Q9Xjq66tWoDtcaTeJaY1/ncc35oft
0mRQujcP3Q+zC9K02Gj8qPc+rP+x2CZUVzMh2QlSrLJeCjS1v8r05V3Y9mL/osnmL1bv+3uhvG4R
X3MG4U+Or+FOyR/g8p1GYm60mIy1TwSGO/3NU5cBHqi2Qaf0H+M/H20s6j0mNv+4VeZfDAaYhsF7
UGerHtpov+dqn3MH43BDDeNixar9pb5jPky+F0Fq4AuMlnRrycX1O7hSTxiUpfUigAfqWFhqqcKN
DE9CJlmM5RgyM3ItHOpBEIqi3dI8cePyAdmXuuAzLQUzMsNyU/y3DH+Zx4L2cmaj5Wf1zcqVW8oV
MNtFVpA0h/WRRVPUps1+wv2QknXKFjqpGse4hS8AqeLXHWA0PrIUxcXRylAguUXzOYViqkgIHINC
2Kbct3R+fAym6Yy4GW7P11CuAjT0vskPAuN0ZPMUy5RmxfyH4XuwDydkZ0cvA+G+dKthOlflhagU
suI8Di5six3jFBFEuZ0zUqtfrfI5Vz7r6WvAV298ljGSZSevHrPhPpNu03ST6ktdnbFmCS+Fcuzg
7JbXLv2YJeSMvJIIFbgxcEs/1XFPK8qcj5JS73HpdbN+R0XEjJBDvOOxSzQGq4onkR5n40HCvKPB
S4Th16bfsX1Y2nzHkpIa16D51YD9pHyk/b3u7xkHz1YHBRptHPDnk13hM9fgScd/C1Nqy6HDcIwX
SDnPnvMfDZcAZaWM+9UTlkM0s314kCFeO06DU5tT8jyhYlfCEyFG71Btf+/O13vFZifVOgVQrmfn
oLro0rni7xqZB4tK6F5XRNANxanAOeO/zNgyxUuoNXKuIJhrUBb3omhrxFXFDIE69IBlXSNCfW0G
/tRevxyJYTwXskOmnKUuGYFS2bHW6ukQbGfZMcRKo7Xl/kZ5UdTL5sWQJApRkhGjci7lCwUTLvoa
RbK8nmuvgHiL0U5J6MXzznCYhWGSR3sDXoa1Se9M8Cukc/uPIU+ofPL2mUpRdjKT713OWi4Zbm1e
gXlIkNdw39jRQvz6d8OMCd5sTXCIzZkHsIHWDypyY+EJe5f7J7+LrU8Nz9aPlZ3EVVUe+niTjKsK
ammzH/3DzD9oP753K2pYaNC+BUsjFEbi6Cs3v4NKJp70CPwYyIGVOBaXeIrU9beX/x20a/4wL2WF
NZD4dQw0GflBhUXGteWA+n15Zbzxo61F1fSH2u/FY4IHwv1fCVXux/A5fFLYs7fYr2xuujpxDyL1
YvGUW2W+yrLPxvozAEVy9MjiuXLFQ9pJY3HFz6eNiklQvczwDKfxcCoLyuQgmkEV1iKwjgeNxnhw
/0D4+L0oMxkRk+PBvBthlmz1CMLBA0sO+NsS6n+SVmeXuHdkJCn9zWHmmMDdMb7jP/64xCN87VUi
eImhJi8elhKDTL4anqMK+RAV4HjBeBDmv+BSTYyf5Uv8oKvCwgInaSwsFBQMzTextj+Ml5SdcaNu
ypTHzHt64kjZttYRa4xqOjrCCGSqXh5D49DOlQ/VvEfqo1IfgbbsU8o7CD4sDipSOpTf6w1r0CXH
LyVM5jJ6Zj5K3EiSQ/6DF2vP17EOLXcB24BnR1mVbA2Lj8lQj2S8PRGPuIzMp8MYPZlYS7eaCEMC
Zkm0MI9BcGWoSSIkNXf4h3MPk9iR9xRtfO85ZxhcL1kD/vjFnTXb8W8aNy2E0t4FLErssrv3xcM/
6jL+locRpe+ujp/BiLHq01IfI7UYTkTxHn/fbHTTQtThRrszrO0I7ZYOfldbi1rHTcrGghCzYBNP
/R1pJTj1dPsJ34FAkK9iWqR2owfbYGG4w1/9cWqhc+FSZC3mHBJXbXJVY4unDZsv/fd7lw7vQfEv
Aw1/FUpNHoZ1H/t7iGWvQhu/jvuv0DyqH2RtBN1TQn/h9XbHwB+FAWOp8ehCHyA2nU6arcf4vyQs
z1zQjNfWMWwfATJezugOHGyf014ybdxBxBfIIBcaGiL1BbsOvhQ5nH17bwOmgYu5KDOrK3UjZTbE
C4oZ3oNxY/DrhrNPYqyqFGqgsRZ3YXybwi+gs7e+G+A+690qO8V5vqheLVPP8NFUPePR3TzaVJwp
9bLFOmsJ34LzEaCl+4EWwavHvKVQHgqvNCUlHTzLhZfC0qaWNt625gEEI0ReCw5YiBe/3QpMPdo5
jrQXjLTf6yIgKEW+cF2YI5bSS1DRiZWU2zhnsIVZmtRipQm+R+u3gX1Hod45ua1yb4TdnyJZcW7U
3rnVXlr0ZWHvM8I84GgTOzEgfhbZ4JpTNxgh0K9kgDaX1rR5gfpQ8mKEJM6w2ZpQUIO7l8MX6cX8
miOu4thIlxUQHNM+Mk1obvQt7u844CDVYDULqHa2IwbFhPyc/uPZAnhynFj5IWA8y5cgPgGA9x+b
3XH77Kx/pRXefXAcQJ+EV8aRrShgp/04wwrgGhUf4QOKJo1CvYsqpBwg0tCS8lrcthx48k0nuYqP
LFEbknkvmDpY/7P36ed/uCtH9NkT5Mx7XjzYl+W/hCoV6HpbL8nRMO6p90zFsF3/4iyzhlULKD2e
qScp8TimButA6gs4DWUbGOqblkCzHZMFepx/GeqVFcdi9e6/95s0rPhVmA5xMwMLcQunFeKGPTwt
FmVlnjoYnOMCnx0SOTy6RSpDyHYdjz9ZKOFz/qUIAueGYDlIBAAN7DLoB+wyFi7nC3yFFJcyNFdU
TfiG6ZvmVYzHejwV7aJe+uh/casR4EnJlWcgQBAgHRO0fhGS1IrB2nIm5s3CIDf87tMt/KHuzR+i
9AYR0b/wlVVP82oBdOTly2LmwmrCmAbWF70TFEJwPvAWGGl8crp7NgCxtAkOBILSxB0Ts0B1F4Mm
a1cgbDCPPWxc1y9+EOuUy8eIzln8H6IuLUU63Dx8ChYMkswJgvUV/ioHs1ocmvAOU4ofD5eRAodc
AagRdBXKuq33HlRaVIIXEE4dQhLIh7wmnk15ZHvxy/mrxJJ6saHNwqtKcK93RrVjNle8XnQ4w3Bk
XVJVjwfgQ4UbK77xVmg0uJ+lTYuS8dBW5BzjyHyiRQcUpckM9lAhoDjMLuwMxP8c8AZQCcwDlCNY
3ARXxINrsgThlpExw5Q4vChkxIuCF19wvgrcWrptRf6gu8Dzyqv3XFnUONMPFxSYzRzOLxC8TZ/L
Ek3HJT2NWV9TBIvPOdmFIJf+P8QIwHCwTGCdUhZCSJbn14YjaQQTCzCIF64egiQH+bhFByJ/FOMq
UwjktqmbO7SZuIlzvzJ0jp6ZjhFWRElPisI2aTGHIqBGsLFpIqmOSE1ZqvoSEhu7jN/Oz2ZflkvB
8HCIEUeGrP6wYkVYkICeOTjYfy3zH5lkZ0gbguis82S1lzeevDt0Wp6BKJQMh8KGto4KgU0yXxsc
VNaf6dU44hbnjGEOFD4YCRnSpSnBLHY5g3UeeaAjozyrpMbPV4KtyvPls4XpmrFrIQtkjRaV6RCA
CCT+ahWxbxhTIVGShfUYVCaHJykVF73eK+BGxj30DzCkYthmB2lyaf81GmAoJekaX2i+PWud3wBW
yBvksGdT8qGjrSl/1DijOK/YntFDvfcRTvlENahonA4eUGUKNkAp1j05UTgQ+Imgztl0tiApAgYY
W6VaxT6WaeUhS1Z0yhlJfQv5NktdaVMQDkp9MIn+lxOYsndAHodsDthevONwr0h7KlyoQhjW0h/B
f6T64a3heSidjXJrGHeQSCqgMLkBvY9HaGSCdwjcx2RAZidi2HUAmyywTq+/B2i26dLJ9l525He6
dXzjO3LqAWdzwQPCFeYWQBFKWP7I8e2FOYPhrLTLp0WdrWND4E/TV3ocy0foY5z7xIpxf/CvIyKh
4tjL4I6Hbj+fbQhPK44TQRkSvkmI5O3KpJF6Fng7Ga/Uf+m7JieHdp+o+xmnncrkZ9c5BLzV5oK7
DjALpjnN0xA4hzCAPMmJjGcPwCa2ERbuhEcgsABQGLWk0xrOhPsehfWbqC/+8KnEOLb6CdtvWfqj
EGuFF4C60xRHRxljbS1tSSekzh/9nwP7qnh4nqhIDfyF2EPWCeIdBDrb8rDxGm5S8aGCjnqEYCzz
B3W9ql3bhLwEVuyOD94ncJB3mbXF/kPjM+/77k8J/0vd8/TG/L9G+ytYjO27o4DnbHkHwE4sXppr
M9ym1TTcYu8mo2sueRl4o9xm/gUyBqINTj77RY0KB59yAB4kha/viYEFykuyY41X0L70ZGcETtFg
oydozrEsaM5R6BQffm1rL6BAukBeVgPwup2Xjyq+T9h7SDekY0u9+GvoP5nx07ff7fCnn39Gs6cy
3lucLPfT5NboEnCviBdTiI3dMqBfPfV/ZvNPPX322kdnXruzD52YeIxUhEtU3kW2lY5SgCGHPT9C
OKZ9bj7JZwXbggoOBAuFjHtsXKeIJTid4fjFAoL/zVqVsPa1+4BACAS+y6LHE0ZAOtyOv3zF+RGC
MxBIO2NJIztA6fUGHCBQNmtNH20MyiCuwX/lbAXebhzRLBtO+ebZcr0SS1g+hp8Jv+piQQnWWjd/
WgBNzhEXKo8QoQYeVuoCuUZdLrSEqQGygJvaLiJsJciTgWWG9RVuZpxRBvXjuKQUpQilNeWSDB+z
i4KnR3GhVKCv5iiIYAB4dwzWXFJkuZdIXGVs8xaLgGzBAqUSRixSDLek5J2tpkbsuxfHB+19gV1w
g1sQ4TOLeFrExzlgHeJsPmAtkN483tbx9ksaV+r4rOaPYLpN/aIadgiCGRMBGXkLJTiBMgVY5i0Y
Mc8MkqEeTE8zvESO85aamujuI4CXDm8POglxZjYG/qa67XBjfw/o9Kvgr88PiEqASFQbtDIlTK0W
tO8G2XR8iIgb7Anv4nJldgQMhY0OxS4sAMDzQ4/NQE7OwkrByO3D1y+MpGTzgGiO56F+BACxRD4N
pyHEXjGPdhyQwo8JFRWn3I1iMLfOeT9gir6j+aeU0r8e3GBQdaBdEznddZtufPnyPYXGO1xV9QyG
C2edvoFcAJioXCzmwnUJKm6HK3hYOLujUU4wGPPE3QK8y50PYDZQuL8QhBAt1z4kRISVC6ff8imE
BTQ3MriCHQ61PqD2IV6CfY/3E0GlC+N/TpAjIcEMPQGmkgVRQSduMwmTFXKVkMhtdWWTI2vCeBPy
cSaI5Ug4zFJMLjX9DkxB86gSiAR3sFnk8Y1pE8UQs8dO2VfOb49Pg0DRL92YMWJwWJOYsYLvDhwI
fQN0itKeP89NhhSJAorLjP/QPDHoonAvCo48CLoGzGdf5Gf9ZTqF5sjPecCOhu7coVZjugJZvS5j
dD73RiFVfdeV8CwunJEBZjzaSlc+caWkXaTYJSkAu8ocy9hz4a8F47elob7TKtHH/J6gFaHk0Z21
GxqvjH3Ewe5fq8hJuouvnrQPMEyyo3+rWeoM2jquf34SYxaKf4ohGgtGMIVCAieSAGgsV3Hi71Zg
R8KWCSWRYo+7ZM9XpJrrKb7eT81n9oNepHpRsNChP8xOMJGT8Qj3ANfyHdZPFIaS/ODHQpnWo6dS
2XQSQMdsZhAKBuxU3hT8RSUcSNOHSkkKdm7eZcCBFV6mJm1X5XhfqxxwfQFJSEA18FamgWyhT8Qi
sbyjy9BNoCPGKiBtYbOPb9kgrF8h+5DnoUzvPI/4MosvnnqCOMDElCAFbzFJW5W4OGXDAaqXLmKF
AKj/ixVMv8wZot4ApqjEiLX8gI7DgubXsvXkE/A9ITUQ02FKG61N9Uh6F+RoaDeQBEDbGWKUoP9Y
COwZdTEPTHqXY7Nb9RWyH7oIilyiwti3zNYNCDLvNqZ4Rb07rrMY74QlSDVVTPGqHNGE0IthV1Iv
fyPCqJSZjbyhnc47UPi83UlR0AFKlZdegYJ86XDuYd4AoXJmLor24qHLHC8pm4zOz7Egyq3b4a/R
L6Vg15Y7LSYlk2vchaA1KIKgJTnB8CEMEPONycNSb416S7Kr2l1mzRkxIKQ0AWKjGlRtAnL89k18
07epE00X0J632WJTrioMtJK1DvdHIm+m3U1LhVX+pgvjWgNd+Ne1JlHXMN0fgJ+7vMP8uEu2qryZ
1LVEsGy4GYKtjH9IuRPJhXCPXdzttGKPu92YHjAIOZTWiuTzDKLGqY0oQI7THMuv4xAdsYJA9YzH
MrG5N6SB0VHBvg3KHR4SxgofZDQ1F+UYYx+arQg2ychbwssevhUWzzLUPTFtpP7kBYNhOC5zh79m
tkO5hWkC83Bs+CLhYqvCM8hcxqZsdhwgEFiQ2xsQMZn9B3qlzBakpyRYSIxilKURmCWiHyMUTH9h
r/Hb6SiHQgycBBFhfi7JBUM63Igl36fu73pA5OPDmAgJnlgAOZQ4qVV7jnM6Byv/qNna+J7YjJQ8
jyzXZTWn3SiIIet3UX5XGYJ+4ZmR9j+FhgjBHtsVvMKou3hB7vjSsEDm1HloyJWNXqwrdgl7Q9DX
IAQ0mmhreTzCQJUnVljXIUfhFh9StyJ+g/wy8UjBQcm1CdwwC2mBNoj4GLywogVjIONMW6uw1t6w
O1NnA6TzRCLxe8gJcFsu+wtyKSgEMRCJwJWVBd0EvQOdCJhfRRyDDa4CkAubAKId/V6IxsCgOBRK
AetGuf2L2zNMA9JGPAq3CwmfTgZHtKM6AjhDgt70Lq+Szh92QPzwESME15gE+A9P+WDgP5AL8Pb4
neeunq3zbIk/8IzEHABAnGWOWJRwORCgCR0zEX7iUJOIcaCawvYPXaS8S0GloKn7V2WOGOdoYKf1
QdJ1oK1I0e6N71xK7KC/99F96O9qf08hc7/tXJLy3M1OJhans2NdH7Ju3yMQxEZ1FWerUV/20Csi
YfeYe6uKSm4doTl6+5cSaYRuwei3HVoFf4HDhm5eAqIbsWTx/5H7V0YnvVjO9d2o7+BZTcZexwYg
YPV+wAmpDQRxdyPbD4Ihfg26C5hFzy3aHlijv/r/dnRQIW5mmPMTyzKsNSz6P0E6LpX5QJTM0uKV
I4VjrXM0zIgyEaXRFivxRRa5/69wGlMbug3iSZR2uMDJq2nZSEe5RNh8MJM9JqKBm2S7jOkyRz0e
5VO4g0mL6YxeOKH/FYW70NxZsRuoburvISl7oyApQ1STBC3KyPcSNgYQTGu3rd2SfGMiBIL12NlN
+pSX+Kzr/lEKD0PpNrNdBpHT21vJUSl3+knSXoSiT9Zt9oqMHRF+neTO833G32W34adFLmR6gqmN
+NCbjyH8oIAn5JvYIBJxosUws9N7NPxNo584+dbLr/+IGCxqF3o1leXGUDfYd5hQ0mrstE5jt61E
+mDjzoxl3eHtcCF1ISB14e0qOQWnX/cQYuCSiD24MwSdWwQA4WOVoSYBiOk/zLOs/Amrr8H/LLoH
kUDk4LUSCdpbwhFmqqPkB9xMFcYszaInvouOHKcGH1wdds/Btsyj9AVLWgYnstBJ/39njKp8SNxp
CCjSZfZQJ7xrKaCbHR63dYkqdKXSNZNs6p1wtWeJKo40LklZwGAp/5mqq82HxgFOyyiARWqspy7J
UyXx9xx4YNYrA9aTATkgolI9aHOXMFbI3D6VarOuog1OY0a4xSww+ocFiAESvSGGFkdE1Vhg+7No
uZ+zc/mqyE1dQ7LHk5iJNuIPtH/MevzrEouuiRHBRo0uhHajKimx8CTD+6q0Swu9IY/H/8FugDxj
FWuobaweiQKo3MJCrb6fM4RbofDAO8Xgdv/xtxmjeWzX0d2RLgUky4HrzzENCGr8J276sCJqJpI/
NThyORTXO3R0nWkm03CQZuwiImIWthIgwBb/XBIARqr/6Cq/EwCkdwKAH9nquntn27UOigDJP/SU
AHjfkF0IsnbwcGZp96yzBa4ICRXR/5J5WA5xcSnM28y4Q4bnLOpA9HuIpTuEEnBZ8YSac+YKiYSl
uXYHlaF7xItOv0QGFiD/i2nLgEaYqaLOGPDaEa7tjrqO5/YHKtbglkgfDf6a+jOUX2P/mfefgfdJ
lOZ0TcyLZVzU+OJHZ1I9CHVqkbLmfJY1Rj/JfD2QKpatOi5CFIbEoSFpXtTkjfif2XeWUcu5c0bp
1AmzRU9x8bbqktWDkiLHZjY8X/2MWQFueO7M40x+lNmnUV8H4JzsbBgMkT9ZLAUmogAab1czi1EU
zd3gdksefNrbSn4J/vFcZjoz5m/c3zqUmyQnhfavYxCmXEV3HxV8Ks0MPeZySN1uOKEZjGz+TIzu
ECdAqtZ/xT+MqyUUHuuUJiERiD0T24TfcwtZEOeR21JkK7idtuObk83FP3SpPRQ3fT/YaXYtzA9T
PUpYXw3CvkdYq/8GlBTCRAN/HEbGCF3ILB6UjfK3xe8Id6RXQNeFzR4IbI2KX3gddvIuyc8jrDbA
IJLGMKg4rzF7HilHeIfShcBIHpgOLU7gniKaiheL4x9OxtSEpoJVs8tPY3thelZCl2NIBVyzwP6o
q/cytDA6Tnpi62biJXqYW6gOViVoG38xGM5p5sFj4n0+/0fubxvfg/lHPN3S82S+8B2Rxzu+I0F9
HtJzETLyvXvffnJqkmNzHD27mOxI3oTWZkQ15kEHgyBj1/rSU/CiOUWu3xxMkEVG4nzVlLNopRFu
Ix9UULFKcK+xhFNbYQkXbKpaxCR2/bWtTuNArswtq+9584RnbZL39q3FP13w3+hGGMaYJDoJqxjK
RPze8RTgP8JAkFPQe5ZASlTXiV2HtjZtRCj7nveNaxNoCvgxDkjmH8/aoSbraaIicpw+5yF5n686
/gqOUXHGwwxGO9WQuk2eUU5s8c4o1nF6bYuvokaP1tgp1+tng5+Xx6j0aKXYORAHvqyjziaEBUtQ
TyKidrI+czJ1kldWPpUcc7WbSFci7oncpen4I1HsZVdpEefi/I+SF+d/i/LLCE5xexgsVw9cL7PX
+odOfXkt5+eGOGhtHxk2cfWcsrPSyf0rq2G4qNY5im/D29U6HoC3XxjZRdMXCE4CCZudxnSK7wWa
4vAPmXrBpbxK2BB2L5066aiVaCxEXmaYrThZleQakI22xAiUlBq0YazrCLgJKdK4VXyHzNrGQJyM
fAUHZoYYIZ0HnhWXHHuz7Ihl8hmjr8G3MROd+PvMra3/zHbZg3fp+9L8h8Whmm4KZWajURsuwhF3
gZdXhoFJ4+AH2FCGMIkwbr3vGHgTzYK7Zj2JjcIFCt89lbM8+sJdtFVDFL5AwaeUOSEs0wR1MWQy
4DI6W9fzb0XyESQf4UUjJnlTKm6quDpiGZkZJdTaHeeZluMXSueylVLICNzxa7HtQ0BvfOCj5xhw
JDo4kv+6ihN+1e04YdGGMU7i7CJUDbWnecq8c7yv5IuG+FvZNxS0+UkhivSAa1X/NnsNgyVW/tFE
NNVSedU61+yPVf1U7TehadiKztodaVSVTEcNPYKXhnloNy7H+RImdHnjlrMA1Vbe25EMl2OM7H9d
jht465irQSHjqqtE8vOvnWnH0bmtza1Gu6E8UvKAdzNUosEi06h2agerA0I31bU5Lcb60c1utXZJ
8guzTuxSpA/ffyrySzW+zOLPJH8X8rd/yfttai7TA+nIFEMz2iGqom5D9oTCIR0+elRf5iobrwPB
IW/3NCtzJJJV8L7uMYN8YNDct6x/bLaxisOWNGHMK+2trxSYR7yRcRBvRMbPgdQKb2OADPWL/6zl
iISIHiuE4nvSoLkPaz1cl+ioYCMxpf78P0yd127j6ppEn4gAc7ilMkVJVHS4IWx3N5OYM59+FuU9
gwEONvo03LItkT+/ULWqs7kYef7H2I9SBvY7lSiSmZ+wyfFWVYsnNl8ZgTZEcMDYvIcR2hC3Zc2W
n1EnA+bWzg2IBOWnZIiF5HRXv6vktOm7JiZ169qAkfsHJVfkEC6XhClRpCjnul6FD7G/itGd9qAY
P7m58ViikqbOKfIltRwHRUKXBYWaHwupx5a0O3BtVO/Kyko9DJcVFQmyDHxEmOqDi2Bi1rnriAMP
pANzsYTcx9ZRzU8S2QHEEDHrZo161IVDRopCRP+xLniUmXsLNu3cgbf+Lm232D1x2XIwCSrNAqBN
uGog2bTPxsQLQrSdl2sLft6swvV6DvpF2P7p+40uLwhsC8AMAn/Cdddbh7jn4cSpObAwphGT3fYd
jyxRWy3QnYmUiqhf5JnLBy5m5LbOv1ng9qjskEnh4roo1Z6zj5OU94J6WFBxyoG5xjNyjdgbfzYc
2HN9tpReNGh19CC0AWPlZsPzZzE/yY/ty36ptV/EXJNKKDmUaVzpVL6UvYV44NZSubvqtUKObmUu
YNDmH9FN/+HZAIAwuMkET2900nOUPyo6E30ff2FJDNoNfFCAK9KtZTRfO7/V9JMQxNgtWMM0LtkK
3ap56Fdwf3zeWIyxrDL6W8jNhgdsjLQ72WLSaRfRThrJRzwNPHk3HJsQ10mR5DgkKpIzg5pFR0rv
DPCXnTlu9Gqy4xtPCuMvXmS+flbkEuT1+/jOs1rZxPCTc++tRM3F5Ly+jDBKcpcrExjKCr+y8qIs
c9worCKRYNTv5AXjeRxNlH82cDsrueIix50sYUhucEf9y3hIxG9AsoVopgArydWo4SkS9YoYlJCu
WXFx9K+YKiPCeoIv7Ocy0hCIm0w3QSuUZx6r2rjKzV0PSVF20nAZFn/SHSkhn7xmR1OPQQQct0s+
BV/S/VOai7gGyMyjqLPHNRQ9G0Iy+T5zfbLqKViCw8qSzs+G7FGXzzEsjs/iGGcreKf4BVa1bCO/
gtpBuorsRILDGfrTtHfjU2Ooy7bxdWk8H4F2KYfrwEa4cSXxUKVLKXnLx7dxfCN9uKge0nCP6ltv
XGjOU3RZ6br5p99MTgHoz6T6kGxiy7vfEAlwgRAYIcHW+BVMpJqIlsADo8etXSvduJX/ZkgfSfJp
AP2VHR2zfU/oEGimTwNhXLZnaDDpewlAR+LKw75NgFrtySsPzqACG9ynkKFSWm07676mBd79gOcz
6wxrg31/jC56dKmUsxScR1xNPACOhXwgfA6zqkTKEeIkHcDGosgeBQRUt7ScXnzwkO6ey2JbIHC3
vInhluDmKLGvAbwabIVkNfOQ5GlaF2cqB7QR+IhfD+wqf2TM1V8Oe/KcWafULpjX9cD2F2knb0Bu
kx5A5IFevofMYZglk8gRcNNyOVPVTvPcJ1gKzDL1LTZ+X065rbCWHIXhVKwU6m1eJKAPZV86zKng
3A68dGwuiB+moLDzYPUTQY41EHZ43C7UWLjV9WXv/0gUKpLt9xsQ/79plQAyZ0P5EUYcvTWMuLKd
f2sC+GQPMCgPSZ40vEUhOobETpg4GM7w3UVrlTSNtU+IcbcLVfavYI+3mcI5sp3UTW2gJl9VAzfU
XjsG+Z2qv6i9HsZ5n5CphrkEuYZDfSEj28Ik5OkFLdiSUkTi7mkceo3CR3lEMtWZ/pc5MkKNOXQh
cquV9mnxKDG/uGS1GFDTgqODXNPavGu0qJH8z2QWhnQL0AOaqNdHUdKjJOEF3EDH8GnH1ubVn/qv
+EKCPXN02CxxwHzMHHsgox0celYtlT3W7wvumedXP2cIcZzQFChn3nCLG8bcyKwO4ZwYW+vM/U2D
K67nwg4lwyfg+g5qQnDpfxJXOfDIoGV+phDRnIAzEXEqNu7g8HyQMaiBYpm2LUpTVgPMsAd2nTCJ
br5xJ4CG3EniiF83F+w/uLA8eVr6fOsEWYHO0nfJJH5m1A48ADf0PPgc0VrwSbNd/TS7fZyuuDzh
nU4sPXwvDy/x8ypZ1wlJZ7oq+MO4sgCOoHgE7YDc2Ny8QTzkTzOgAaJJuwHZIP9MKNFRYqAxMb51
7afI/5LskHf24CO2vU7pVdUv3bQSZYIx7wGNSHbt1HPA4n+4hkeev0m7GUTC9w4cTJFwgNIPY1Rn
zvTePJLqUL76ewz/DImtnWLsaWrEYC+SArpMPCq5kaH7psk3ZoSjZ5dpN2wizbbhiC8Qk6wnTIOA
XbCfa8D1UF2saIUBkK4okV6Q8ugVEG+eJus4rsufgCnovM59K6QPisvW+B7HtY/TCOLV6+Pls/j9
eKV4pyA5qXaZzUeOS16HHyURP7amgVoQ/lp3e5is3MBMeIgzpsGUsIXhCuFv0FxLM952PtQR5Jmn
sjjX71p7B4IpzHviNT/XLxo7zPfi+28QUULuOwpeL/CYjf6iEJh8qORXVTfyM54qdIBzB6QzPMJd
VEUXZX3kiKYjKfvBcrHEBsbBIPZDO+aATmFkVAdA3ZHqTi0PFdQWeH/uTXAT1HP7B2B5gaL9xyx2
Eq9CyTxtKmYZS6odEj+M1ZzvLK426aIkrJfEjFVwJ7A37bYBnMZNMGxMah5xTcOTjUuuQYIf0tIW
c7fPXdhk3wivVcLcquSmB9tQ/2yrTyaJ3TaKfwr5Sy4/I+XNvzXG7amfm9ojs1cCurphAkbeA/GY
gKYXYc4I53jCbYe3rijOyIFYLSLHCZpL8rzK1rVgya3cVHTFe2WYQ+qwHUWKEwb74RVSN1m7WkId
txuabZRuCanz800nrhV2PcdiINkViuOtfz60+m3UFwpjyR49v8WE+3n2e7q98/N57lovj71YPaUU
cl7WHElvHRlrlLr9tyBJvj0bMmylQ1XgoPqmY5MuhrhizGTlKyFJOOd5FIeeUdtxeGrTU0hF03Ep
Mm+DdZDOg5BY3VT1UddcYwFhhPOakpBzmPO6Z5k7J//tQQeLxYFrlWwRnqZvnXQT8geXu35KXZcA
J1pqqCVMC8WT312H/PH2w0NFi3bPxOGM1DBVMSAa9o2+nxa/8wwyxuA4B+Ixwf0qkvtkh/nGt/Xq
IC4hHf9+GmpwsQSXg4TSiMIKdr0AoTDnfAdSuijQluanGepKDfyIlAc1E57xrvD6yI6A2EdfBGzR
WlGH/MYr8K0HwVOeV8anhS2XZ5jSdXkTy1sloJ66AZG1B2P5MXtfv3zju5Edl5JssK5JeTPk22rF
lCth0CV6snYhmovSQngTx7ehXGStW7VuES2e5VGQDll06FEsB3ZYLXK8rJTQX8xagPR0+aqlE4RV
h0+GUG2CXoCXHKfulPaeMJybv46mHdPk1GunWjsBOhFiT4s9WT2BM5DvVYFE/Dr5F7L4cuU0hic9
PhjEOgBNO4VI/UIP9mGWLTLWrKjl6ayGFSJ4VqnsTsFnzQIBrAL9tUQTPs0eX2MXpHOgo4omkEo8
9wYMx8GmSz6RbKAckdrFu5pwvy8s4zutfjrUuT+HDsPhQhNoPS9SsP0HXQKUO7Sy9sWwQKNhZe6M
UoQ5CxV2hyuaDSCsQQxwz3dMcaxekXMiAu2RjiGZw3en7VG9PQSD3vItQLcC6RzMOzsiCjPkKdr6
gRYctTuBT+LGRxeJLBPQCTLUxGExxaVMNjfMKziMAK+mI/RNZFZWfsrtP6ZK4KwWIdB0WAFCR0NU
qiqbgO1UtEN4QC9JCjaMFZStLhhjNh71xmsBG2G5nnY8tnGiFjA51lp2NFDbAvjznbeiWhfo/1+P
WFodZlo8yZ9fI84RA8PLVR6usX9UtQsRC9K/0Nhr+T4Y92FBE+fkPHOsHSME6ZHIFOunIDz2mpul
e1EEnEIYBR3pMmYR9RFpX7+51fFgV/2BDWyiH57JkdnaL8khEL9T7dMobOa83Y0FrJy8q5RF4FOH
i9Tu4kMkfksZ4e0ooVlaE0BIuUm/uVcJj+EOWf3xGaW621zdpuo2gk8sbAOyrZWrphCte0mmC8Z/
8BwK8e81mG+cTg5bhyXGsIzcx4PFPYXhDYJANb/LnTC/y/i38d2wCUcfhZ0UmBp8RKQy0DqB1AfT
gT0/lyYyUVaFMr1NOmtEfXQT1pFI2r3c3uWzQrQE/eJGumIdQZELhbPr3qofFZ3rREfMlraCHMqE
FokAZp7ZIMsronxAVQ2ckG/JRlJE/s48u76g6ERHMoX/yaHRULO+zVDy/wORjfMVoSUqCax3P0D8
6mS2hAZ4VhcgiJBbwmyDTnpFEtz9jPVFpmdjb1CtU+wbOJrDS2nVC5h3gvwYgFDJ5xEJsHDAn9yV
B1k8qCLhkoceOOi/SnCY0dP9GdtDWi5g0xMdOOMQYtp1hIDPBXdB+ujLH0v7sdQ/mfYH0Qk4Xz1E
PIRWi035LCqmOmm/kHfk+GXhBJQ6+7PVrzmHu5RzRDqbyRXUIsimRVZgTusBEiCTQX3NE5TszohL
824qm+wHVUbYAAeY/Tk4lLHLLGYBM0a4CWQVedlzgK2PzNJF8yc/r6Ww4ufMibgsbxGdKOfpQuB0
BwR4kkSIo8cWEVR0b/8hoEc5/HR782qiQYTeglkOzYKwJqqMoyAFGWThL/1A8sF3oQTnjAJv8dEI
F9U4W4o99yuENdrwmrEN9v8pTXxrWQYffczU+gI4uYnm/Aa4C1gyRgUg3KI1rsAukbYnjD4JUIE1
gVyjtfYAOwP1HcG0AkEiAS6MQDge2CMwasZXdClUrw0ZCvJonI2tbNcRB6D3UuMrP/KvW3wS1nwE
yIPRS6GVlmD+lgQkr7p3NDn8yi0ZOL6DUtrnSt4gxLZeHjcTqdLDCi/q82ppl6d+AfTNJTHr41b9
irlv48x4VilYSqPHUl7A0oTa+CmTeXGB8TR7keH5lXhG9rj9uXmIw6hHe8Aih5cAT43Dl+ChRxTL
BVNVy6T4U+Z/qxr0+LtyQg+vFoupL1YARHvNVjF8AphGG63tJhZK6gEnIZhXRSHcVVM8mNPWrHU7
Ppmj8Q4ONs3PDKr4vYy4TnJOQvUygBGzjiQMpw+JhwvPlXNFOES6GghBeseUOOCehdA5nBDRF9iN
ECqD4xyPACjJYYbFKRU3FVv5XMO+4UlpXme4Mh1rcGw1NDAbdZh0IsgZBDGf5fwXlm0gJKoZ4+J2
nP37+F/Ql/Hb99O2YyeIEPrMa6nxfKv5uKJmcSkBC/MXvst4ZHGXYO7FzWBWl3Cn3/17RjyFuCWb
qBDn8BaS3Mz/S3Kz1f+NERfrw9TxiTPHhHW/p4eezn5zNap7Oz5iHarox9B/6PpntBbUY41IsZ7h
UVzAPCZLjYwd5mWubi2z7BL0G3Hay3Y0HCfTC6NrLdyA8MB/8fMd6Z1SCC7U6Q1nGp3ccMLPSqU6
v+bJbayu5TQf0AYUJR8C10pE18fm27WTdkES6CoU7RLZY7Rn99TPuRCMHsiFIBOLISMlWuqNysWk
aaYjBuD133z6U9nQVxbovJ61zRMwld1Q2jDGI2KnwV7F3orkEMJVeS9ZiM5YibOwMNE1RKe4ORLz
x8T3qZwUYNPGXLILwVyvE+1EizowoX0EKnPirVJG64jN0pVtOT2kupPaNUvKZ3QCbjeoB370DrAI
x9SB2X+CJvBR5nfdujzx/RrHwfKC/sqATceivdRZwdYOWEGNWeMT0O5M0Gew+4u7T7VFKmzGP8WW
bhf2PRS+EYL09FGOXsBSAs4v1YX+zXhwMK80q7TGPhxz3rbFrEIwbtFGFDbqK36D9kPclRiyOAOg
bPwo1YVqoYPPDz59a6Rbxv4V0DXgC/FWIQyqWvFu1T2WG5dKOnmy1F6xIvB3en4gA3VGKzKu+Om0
PVOIOEc/hfmJcB4vyTmf6rWKqX9Wj4KmOLTo/3i64StEA0cty83zziC15LNIPut205Y3StTfKFSz
3YzCYZIOY+s0hCgJq5BcToHx0m5ugIFJvgRihJ4ar9zTjP7hzPY8hHsoegZkbFBtxUlgip0wZFlo
ePixr8PKBg7JYBcWqnyTuvszeWuSN/ISkuhSMxBrL2KFY/Y8j8UkTyP1e9zLGLdBKawru7ALxWGN
Qg2kWqRcoCbfjs97oiwXhbRtpK1IvHe+CQgHy/e06uZWR9o+3IPnvZ+uSnfB9CNtR39TEIVlrI1m
PZTrvt74+gZq0fQI5feQ1bCrPPdTyYD7MDyPQE+6o6UBhVg0PWGpXrQuwm2ccJnOuDKNKIfnT94d
Bw3dSmwHz5tq3Z4JeendYd5jdgeRW3YX5wuJQnwDOqAAv+N01iPoH5KxQu+Mk/eoKzvAQEIKNfCt
SL5lhuzFm+SFPfnunxoLSX1mB+m5Iyu7ZtiAwzGEHVAgJ0M+0q8TBL31xgQJeemABQwE9tyKTZEg
vxtGB2RUZLCLviDFScTLFVjc+NPFP7n4HVefRbxJtE3Wvc6WyEvjW9+h4428OM2WgblOpS/kRIoE
Bkc5PVQez4zKRHRDm7PhxcVd6m4S1aHuwIeL+52FBgdBzRI0er7uyfXLtkWw5WeuIFqWG14wlEtb
ofZr131CsC8D0h1xS8oO2H0/XjpIUe06PjTNKan3hfgOF64U9qyCu3gWDaFXkvNZ6B3yM28jdhj5
um2OVoQLZn5T1JBQ82wNZw7gEKo4BHUwBUSY44CrYf5gUKNeQe8G/ZlOACW+BEzMJUsJKVL51uZL
Kzoqujt9IIKSGT28jVSl4gw7F8fvMT4DMTIwxyMcGN7LFF//7QmKKLRxzys21he4xRuwRlb7hqM8
IXcGtv0SPyHSxUr4QZaXwfMc5V2bMQ1cYXyiiGAHym+J3qYct6A1crykuMxffkOiWHhWUyj2VyS4
9Up5OckxFE78DwNUeSjZpMyiRgBPArtB7kLm8MzO2Bp6k3YJsEr8yEgXYZ8H2j7BfMYmu/kBfY0+
0Uw9fY4SfUf+N/NCFlOwhMtEMtTzmdqlaafTHFNcp3MLEfbUbntyorthm2hbcqJrBswSlJZPrfjS
0m95ZMC/S1GfkWOc2YlJiuMpz87g6BWPVIaBE3hB8F/Bmn0O6h65Oz7mUfwdbVKIWMWa04HI8WEq
z5B5nsobZDsx+HyOq8EpaSvXRBxG1awlgT2qE1XOLy4CqVoQT8fugYE80YVjCA6KWDj7DbH87yYE
RxFrNDf7h+SGRgw2aazvZXNDsNJTdobBHfP787tna1afDOVAzhFVXeaFgECZi+NqwmxPyhUaJldn
cCKf8uGIDOlYK8A5LnKHut/rgVd0Z4FVlHRljk3bmzGdWAnWqnF4WCRoO323J8Tzv127EM+yji6b
ZR3AMZn+Mckc4jfFf8vzDxGMj00zmH0lLGHkc0ZrgFZz3tmnOfz2S/zdC7YO8HAmFixUyBqcazH0
dpeEJ1brz/wnENY2b+cYkTsPy/XeML3OZNY7GxZuhlEvyNomtTGajpJ1TGoauFUhn6OIkfSljS5z
yN8i+n81TX5L8GIHezrRZwoWmFjWHfMKRJPMO2VXT9znRVYf1nAv65tqXPTONjAA2vrakA85ocQR
YeGsSoEP0oAdYGuGV0W7Zp+Fky6Zkc6Zz1jiGO6H9XHDdpE/FTkohR8d6KS6/Eskjq0FEK1/JuFj
KqB/nqPi8jz1hWuBPyWvFv0IIo/c5R8ECXHrp3FOvfTicpXLax+LRwDCYpepu0a0Q2sdYEfu2qPF
+QVoU3cmVAPfcf9QIEF8i9I+QAiXOwrGElB1hlt9D62HPlCKTr6CkeTQKbtocFhMSMYH6/tLS/4E
cj5gHx+l8iZxakT7iZmGzF29rcbloBx840QGAmJAY9VsRS678mq25yw8qanrCcwi47NeneSbQYAy
2nRxzvQixWpfEu0Uzftqg8XDRkHgrS4D/88kLigvJl+1N1CDU7ptl4n7LLp4xRBD82VNhAivng8W
B9HfZ0tiTLyJSIm+iP05G3+i57cAf404tlOvHMv2YIkrVdiUusuON0QpRbX6F+kTEi0mdvw4Aq0R
0xZ6LmBBWHTJK1gFQAWYetKowOOo16aGrY2eDd6RV7VeEntddEqD7Ti+o24boyPh3NRYc1n1Ejsw
EkR7SL4bQkNkhxEaexYpI98TVaU9ZJTCDtWrtOahCXXkQIIQMq4yQk86K7Aygpigo9WOeCpYjrYP
FG3MGmXzIFI3sKRn8VPDXxjnm8aKz5lyokC0kXFVhl3n68Hfp1B87fxv6j9M6zH0j0y+R/dKm9Wb
Ok4fzEDtYRYrvgScLLqJE8/f9WiFkQtxpu0PABuvvDNQ0nlV8iDA3eUrKNkoGFr5TUQtY6y7/K1C
gtMSfrFEyEaOmvKJOjCHy/WvBaryWm+M4YUdjzXtQnEHfphHYfehK2+qhk9x45efTfBRx8skQCn9
ThR4pRLhRHjTHORmzOFNiMuQk2rzkPUywSgJ8Tm42ngAGHUPhb3l71vKZS75Dz/aN/nr8k3RimDG
nz8QBrpkbHNs/aosK0QxtFwngWUX13O/EZR174H2JqiTRE77Cen0H+u9DBoM3ABngA2Re3OiG6st
5r/TjifUP3bpbOjZsJOvxV7VZvVHbc8GNq7WwpyA/ERc9VpMdckVGcdL6ULJmXR2mqPN/iGROj1V
qxwPifStiN/i8xtFnxGdzN26A+l9ifozv5am7PJ4I/qXluYGJxyuptengZh0bEkI2s6CR6QM4vpX
aNXxI2PEO/FbILCZ+D9OTZWNskPe1tyk/ebJfuzV/qjljnIaFQFH9iwuCJduAMsNcw5djrkRUgbC
45odKWsWBInoKqLsgx2LKT1iikX0mjxCaH6YdvNUUtiRLoz4mkLAwVms7RGw0kAQRss71mH2LR4F
oc8l4TrzUw+tACX4bkp3ckuR8MFFh9V5O2SOWXGirfN3Upbh0iMa5iIamH/b6CZAkzO1Zq0lt4uf
0TyF0hnBhTx7gz7k4Es1vttlJC/Hd913omHPnilhrVB7ZogWjvjME+B2PqD5F0KGJ0LbOoXNsUnI
W3ZbYbMJor1aOWQ4csZwLgTx6rkP68WkgkbacCO81JN8IemCqMxkLGclnMKdavOT0pEggVU+I+sg
8404+rkScdqBwBS/NJbDvdvLR8LCafP4nbvhMt/TN7yXR1mlUOW6p0yEoHXL1WuILlT8lp/fUf6l
s5Y0IerasnLlptY+teCjVajt7jvbaGaJEad0AYa4CYgDt21OogK3SYRZaZ9ILmnS3YInUT4eBagL
ueeSGfl868KTFpPVg1Yd7rubo6X4V30jDBdVzyS4ZY22T88w5Ox8fxuzfCfaGnaTAOduJ710VB3U
z2DLGSgsdMXWd8gDg3kvzVtlRpsWouxSzVyJOggHI8JyPt1ijm3kjhZw6vB4hLZMFyxfa/xcqDnY
Rankq2jvsfyRh1TrjDH2rLfaENwONAzCfrcJJgSVLM+dlO9kTAjNPv/0gT3Le3l0yPksiHjv/Ufu
P1KCORNyXPaNwEhsr0v7oZ6V9YXuoKwX5s9+lmnFyL3m/fqQ7Zpsx3sddYduQDGxZ60eYbjYopcP
2MYNG6uYH1N6s2y+nxUX+iUr2dgu+sjjhYoGvMApWpgz/OKUKqBmEG95iPQ01N/CrEpGJY/MkN64
Qlovb+m8C4b37LubBdGQdmawyDsII0r5cs3WnsOEt6CjgCizU8wd0MAbWFc0nBBo4A0910g90DUw
mZuFQDJPsJ7fDsngLARqplPGUBWypED68gpBPfm+PM5QjWr9kilHw5aa6GAKEKgOBNwwmxsJiUD4
vKBSnPIfEk51CQa6b1ssUf03Zh7jD/KVPvgajW/T+J6KP0O6TIiTgXNKxBDwxm1jI2ZuI5ePlDtT
E4hVpG7lUOgWnJYnufKp+M48SGquCH57DGYIi1mP1/OaDTnPb6aEAZag8EoRBOUhV1ytcS1Mu637
URnxAnWHyXWiru1fDc9v5LGJnMhIQU+sGmv+VeIJ6qyHZ0AUPdPkKh5WGcNYicWc7aGOyN/foKau
M/4JbyzKhoraXK5W5XNBdAERobXPDR/tRBNjBXtJKp9BcywAPPL8rMw424x5YDFaDRtXSVjExsHU
CE496Zhg7lhdI1vZPpflQknPTwQkZ028TOKlDK5JcBUqSPKXga2CgZDnUmaXJiEQw+vs7FUJZPsx
XjbSahLtrnAIttYwSq0bBsL9nyD+0VJbMtd+9COSLNBSOr4RIs5VGOXrcLywC516l87ER5dWqf4y
RIpFwqVlHFl0onHVUI57KaNhVxrczt8b1d6fvVuExG55nlPWBmBq+F7z0IwzuQAXyabC8rK6XwDV
KmCPP5Li/iQfk4SxYVOYax5QeeRFsOZ0V0u32qojewQk541MdETxCU+d+Ytj5DWoixHhR/sMawDn
S8jegPG9zgSTSHVyiSvS5g7guA9oIqvaRdv4n6Y1Q2tSZR6bKCZ1SEyY71kszVJy/1Ruh+wUsHW9
ktAoV6cw8zyEjDwZUeOoN15bUvcxKQ+cSENyGBHNhydBOSiIVmTQIeV8aiHTlLN1y1WqNxAz/5mD
V5sodZnT4jEt9wa4eKBRxhrdFR2eUq6nGXGOdYA4CnbAZPqiF0IaKeK+nNX175yKw0aNsFLOy+US
FSNPgT49jbh3R9CK2G8ZetG/UaNjwLtECEBxjLC7ykg92dFwFZH+xeGJypfDk6FbyAZuhlfQJZyn
+iJRTwbluWb1QtjKvIngDII/HFx4PzpHjkRqlDNFEC/F9U6mbEbMni9RZYyUYuoxj496e1AwgPuz
PCkXdlymCxqx5sC9/F+0RrDh0JpnhwDMEBRdqWAtjNHQSqTzsMB7hm5XVS89MV3wcm+cNs+vHCFP
0B7M1G07TlN3liVVbD0A0OFR6H8EuE1TaC24lYjXfOYPA/GV7wXhBYFQB8sIxzF2Y5k4lLslz2Hn
Pb5+GXMSWhneHEd7Qs3aPaWdoZxLg4UFmgZbae80BmjfFKabtewmkDugcu5zAIuxI1uANd0qCdYI
UirpIxK6E2obiVK/R+ODTqW+MLNyNAaA26J40AiEy2YV0l2jJC0PSnBQRBqKgyAesAeI4bJ0pVlz
mT0dqqeofo9f8nxh/JSSbZguiYWORE8vz1F1LmW76L/iaSUteDxybOopR9sfqlOKMjqhCDBJ6/ni
Ywzo/sjMYFQ9UmQAfKuyo84OJwZEiCxtnjer0VWmkqwjbZdNO54BPTK1ol/WfnroG2051+BTd0WF
wIDAYKQoaHuRBQpT7KNobJ/CiuoVWWwF34bYL8yROl5dEGcifIN0lbPQyk9qwHkNWDfZmkwvakbF
W2uCNr8l2l1959+1sbCK1Mgu31kMExWEtJ0QeoYZaJpG6ISc0DklIDZJ1BDSktdnPoFWAaUwzyY1
/xgmyhdXfDfDC4162F6y9pKDL5IF5iGOLzht6zC3DVOeYmhZd+LyY0zuhXAVNqaKp5JdybVOUO16
RnU0nyc5O08DD1mHo4//MhlhGM5YRMd837hGcDDLg4mE+jAUR5RQDIZRLhwTFV/J7O4AuRu+j8K9
yq9mc36u8o/ZcUxMYeS8ojZ+rZCRtvXVbTjs1Hw3hYxSnOpvSqCaK5mzQzBND2QJjIVjBA7ZZYRt
+MewWAvCX9yCrXgRlrJKhtIcxFqru1LdyRkMuDnazM8dfIQN9cktSwBhbKXEw3iod2S+2L+vHAiL
/JTpb0H8Ifsfrf8xc11wMTqm7vzyH9r9FBNN/cI/EPd3bzqmaoeKWMkMHMlfSUZBdo4aT5GPhuZC
WoJU5Yuo8tbRt9jTBOx70THV/Qy6IJezCe1I3bQvCKmPt4KN5T2j0Z7eLfNBIh5Gsx9dPREmOz2/
w/zLvMjlhi9o4qN/EZWtquICUU9Vc2KySXyLoY5wtD4afrMeAuKu6Oc3gmHr/70RT85I+HosFRki
P202PnwXsMTjPPklPSMcHfLuGTyn4jez5IGJReCIyhx5b+G9y7bwGWL/D6tyY520a8APIIia/0U8
xeZmXrmC0RjcAakpeRuvlR++0oKEoh6rv1NFWDHXYbXV2IdMiOR27DhbY0FQ4FP482w/YvPhF1cZ
aDlNcLZ+JmulguPFAvlEmPWyGGhE6nmIm/LEjJm6YOKQGGztGS2LGHWQByg7GK16DsyxAE+CT+XA
z0QaCSkEwQza92rl1ETHTGfOtGrlE4QjvjIg/Q/NAdyjDoeBxf3Ekpq5b3+2CNmCqQIFNs8eTS3C
zNk2+T0or1mzZJNraa6oNGuVi5owvBJHLLM27lOoOw5pHwCLZXopdY1WweS5xuSSLSkrdqpLnlAA
jF44rPqf/gk/FHNjfkA+goIF8YjOFAcWG2MW8r5bL25Yuq/G8aLrAH/3fBoGADP+W52y7D6KqxC/
u+TCUsFZrdf5hgzJZ3TvOFAANZDvC1TkiStxDdeDCW/IBv4zwEDxwcLDkHZmfWijJeHVon/6ECVb
HxtMrmsae8Sc6LMS+YHqClMNVR6OPeRgHSWcvCV2CrG/y3MwTjfiSUQJNnezLjpyZLEt05Ge/Cgq
oT0Clkp/7/MPFRBX+eitezCt9R+OjqA6YJFki1R3NnjtbZegH99p4naVs8JlJ1191++peqEHZkvF
o5lHu8/wkmSBftnUmBGQ3OOBkRCDQ0VfIzDu0PCpqx7aSbTsvSeQTLJcCQ0VXEY/as/NdxxgouR3
K7oVGIJDlAUspWd3b0yIRQ4hip4IzAJ7eGImN8wIunaNVyIwVlo+T2YCJgDDUfkuSW8v1vE1CZ2A
U6tw9MCRA2cMHKaHFhOh+Ej3kxgwz1BJMQIjGcoecqdRdib+Y14YBeKvU4ZeE1MKr03FjGcAabbH
3+Ax5OjiDAsYxmj+gjZJ5wzoznS4JRgz2uHwRJvESJocXXCR+QHNtW6eNi2TsHFZ4iUIodpvDfFe
o/ZjxgQZrndQu4u7gY8Sn6y0zPhCBDTwZN5pzuWspTmdi7euWKXD/MNqfEG/MI70o4y66OP0fh5Z
8sxVl7SiH+b43nTsq/id8MpNl+JNxrTWL7T4zL4vOmXSonxprWn9ooDrBovj/A0sY+6sGb1AcwVr
vqLmw+rcqsuy207ZtlPnFpFa71f4zfrT39YfCBggkpXUAkAJPHbLCBrWXA+zGY6/Oie0U6RbwLAO
lqN1QFzV4BilUdNQ+x1tiZCFaMe0k0wYZSVwpxsJxN2FVtu88mvJ0IPEy0cv5ITkUmI1s+t4kiwH
ztBXx5H2K0u0VVrjRaztQg2et5OHTk3DXDjMkLkKngms6Iqd+0UdNswNY+AqIUr0o6bxKDu03WE0
YJcCNWCksM++UaQic8rYg3Lt233/UfgfdtIDrP4wwg91es/Vt+YtKe3kr2y4mNCHaVmNbjaymHCZ
Q4+8iO7EuoM7mIvCuJnWpYAdfMx10BqPTr6b8YrWaIy9hhiY5hSo5HMjCTvENCwcKcKOfdGWPYtF
7pB459MVvWKvesjhmVd02ZbhMZ8EFyt+pqw+YmKOFgTMdfs8nmeFXNWmsMvegu5mDPO3Dqt9h2Eq
PxfwN9inMXCMnQLnDuaI2MVlQJVIGz28hcJKblhL0NGOjLqIrTM+cmHDh8zqx2cM8lyhTs4bxmhO
nO3Vk4DUI8Q3wN9qVr6bs+36T1P8F86i8DcLnA3dBW4cunsPE2Wv/IRttSZ2PjSPHFRYd/QV55aZ
46HsrmOVMwC2/fVkqEt6tSI+z5sZ1O4YQb26u2EfC0hKlbepiDtXd+nIOAhIvOcQlJldc9URXL/F
L0/R2aGdhRZZ22kyLHrdRUa55ktDuVqYPSO0jS33Tsn0kEhbZquZg4ahwug7Lrn0OAMgBOBU5bbs
Ry9RqeDs/2HqXJsT1dau/Yuo4nz4igdEUfGs+UIl6W6OAgoC8uvfaybr2fVWpXatXnt1EhWYc95j
jGswmXjg2C8mvG85hYDY5DmecZBD1ieMhSOfCFV2IGY94GZj8M5/vMUawCE89kf2upsOr+3de/98
HwziRJjGcuUScmIXR1jG8PCjFv2p7U9YSepb3s4smB33f0wuk09mujPGCcQSOElEnIHYfi6K7sRu
npyaQ0RyuDylC25yokbEz/E06vu7mOx2OHhGRgAWfM8Ts9PY+Uz+heaw4WnN0pIYV76vtS7vwsQv
hgVY4n5+R/HTxwXm8iwXUYmmPkZYHnhrZq3KDEoNxFZ4Sz6HeQF8AaSr+xtQshgYsjMnjtDTmrGJ
7O2T+kWznzI3f38nvJyldOJxwRtK/Jo5KnwKhELIRy5xLaxkoB9RMlgpGFabNfjYbcdLJedGS8bd
sw5vTsJEIKY019TfZ7ZtmA0V0U3pp2dcdinwJWRH0QC8xN9KJ8AIOnWnq7eE1qmAWguzXMHHpQtV
YqKUujXmO+wN0NXUqQ6rtg1KDvnTcZ4xaZ081XN+n8JywrtkMu61/bcUApqqSCm3V1u6PMZJwiAW
XNeav3JnDjFtqhA/GKxu2OFVu3cOeJYwAQLNxbSFbQlWoO5J7002bnLwDyN5ja2MsS7axvK2Vafw
CmVl3XVu/woeimfzMcPBeZxH7Wx79hrjn6HvLXBfPm1AfEGme3E1OS5vkcxMv6I/bt8XB2s4JO+D
ni/ozvhxsxNAJHl1rcaZ1tAPzB6Rw+ztkVwfzbm4pZjR+k+QzhmGQ7ZIop8As+293lSRKC2HsKg4
p6q4JHfO66dny7z3C6CzVW/7xwbCs0JMgNMHXZDt1YoRbWedtO6ALSZrXonO6YhiFfjFmKml9R2A
iB4o9wnIqeYb6mHLP44XzPZ3/XZPrgY5kMIlxzW72lz4qK7NtSNRfaw5O/3UgSjS0pBwE2D9XXZg
Gh0/vS8jCh9QO5VFF3l3zUt6jwvxsSqc5VwGLf1eKXyhi3ZLhh14/VsJ/uiSb2WrS6iEWfist6l+
jMtD0+2jf8UxY2f0XN9Vr/mUk7UsL8ps/2wQAr2nr9gLzV6U7aKIPFv1tM5TEq9v50gsrR+Ry8cd
NPg222SiK45naYGVB1KOqLqyCUlK20zBZsNgaP16BcC62tmr+c7ir+fRshcdVZvDJ2+G9brK94uE
EdRvnYUWed2fClkRl665f0auvezLWQIH941ncJV0y/6+bAq/cxYWJppbkYRJtYtrzibMWhadsXjW
vsZiOS4la+m0K8bM9LMRwOvXj35dmog5G7tb/66QyRTJpin3NnudNNSSOeM7Jb5Z9WVQPnmUmnRf
6UJmiFihO7htoJWDJl0x5WHOAhepc5OWMoH1HUmOTnd0mpXDWaKf1EOgsDa5LZN3sRvhPFEhFlwM
1n7WYPRYNrelGDGP+5cxsWYmVgf5xUyE3agsNLsUJkxaCXDGU6F0ZG9Yu+cleR6i+z6TXTAYj85n
bv87AUM9iLSpUM6QjF9C+GNM9tJc+cYP+Q2bY2VjBYrhBkhYucVmz7zVxVW1zx4QP/vGfgkl1oW1
ESMXvOZM+ngHWFbS50mFpGXj8V6n/Zo9AaqCKbEWLTRt0bZuvj522VbXN8Vro2abZBphsldm9u0v
P4f4+2tYpmxWZKQQwFtr6zlB+BwavHZUZQUa8z1EPZs5hEvymew4mycemnAAHlMC3CZib3VWfzbD
7CjJdzxvJfZsY9HVrGHL5iMptlURKvdd6+yiav+KAd4fsuYQAzp6nBT1lElwi10lO0Lb0cYvLXbZ
3Np/Ymyz1VL/mRkDF9jb7RrxBVsbywcbK3mmZBONoH53nN9PirHu0RiKtWYRZN69y8/scanSs1QT
7SEJA2s80JoQWgMviGWDoR0GEtZHVsX0hHZhoWmGd8666gLaAzaNroYb6aGlIZezY3/zK0317Jxo
pBx13Kwbq90Uxvp5QaOHn9Cd43LPTjmdOfaulPeJvI8rKmyYRe9+K5MJr6PrKLqXPYSckytzkeUH
NCzP1GPebHOGzTeZ62x4nV89zNJpQTUNeRnF8OuIeaqXhbRWvO9YAfaqtjOUsE7Y35zgZN/nhbNo
YK5FLGP0wM2cuU2lBji8xlPo02i81+g1w6IaFlGMG8GvDV9OlkaLP/nYw4pzjqNzjGc4H54/zodC
9/XuJxxZ+tgapEliH6tIhPrTZoseMU6tZqU1DNT/i+xzFSnIqryBs4HKgJ9wPjFMUDdJNFVvwFIs
LA7W3MAR4Xfq4vGzu2MAPmDWISoJ9P3B6/DouVaEdnSjt6eaWOaS80804B4/j/YR8sw72iNkZVi7
AU8BE1wZoMLaIH4FFAFUr4BFfGj8NjpJ+amxKcuYq93+QXr0cS6lz0H6HNVpOkx56pVH+LBFizNa
1m6xfY3iqxOdWgxLu+HBTn3TGnQ2MLrynI5DsNfxUfFMa9fPal3jEnZfXWCmkzqM7wslEmmsuzV/
c8gHczh6jumVpIF3pnFIVI7LfqGfniSzjIt1vz7kKzu9bKvqmyzbckisjfWvRIa4Z3DO5TxE95bL
XYVX5b6WirVVrE0mGe/AGQKD8mdofl/HPvfeDrWZPt9fT5Z8ogr7sk2Sb51s27y29xeE063dbnuc
wlXQdoxthH2FG//NKMtvV/bjA7cFH82YzAFSSf2f4v1fqu2hY3xFyoVCKA6hHGhfHGvJzd7KFlPE
hCcnZ0EuZhqp79pB5ZgZcta0Xmcel73HX+SEqADGQ/tACX75AAYiDeLwPKNQMSeUgOQLP2VR1pRw
L9IZBh3pjQchaOyAh8P7tVUu2bRJ/zjvbz35U8pfNfAnyX02wG1WnNF13MAfYxzU9YLeBXOTd1vN
2I5d2HbhyyR1uUvNEMyKMu4lC//EThSXc+4S6iMXKQSJDDHI3BV01VJ/zHPCR4RCboj+FA9yyRD5
JjxArJ8TKqaH76KeyUD1iM+wsv8pvngCk1/tsknaHYsKE8cE6nm+RuzT1zjZkCdxYmWAkTq32svJ
LsWQWh0SLSzu22bcNRNU2PfgGw+c9cu7tmJBVKnXrYMnOL08fHahUux4GeBkcDM8su+4+jTsW3xy
9paBN3HJESjxLeO/75C8SAyu6lh8B0Xem/L1LV+5LOOJAR6L86k5EdIXtxcduT1XJIcAH3jHcAFt
Fr+hGBx77WDSNWjf9qZ9jk+JtUPWGU0ve1GGvXqOQTkG6SyKzo1xUfCpzp7ZjbRh2gAXWDX1yqFT
/r6kgM8kuXNwzH3VcRLYqWer2dVxqCksK+seZ6XLdDY7ZflJ1o7P5zGSMYmh9uEADp5HbsE4duno
UOhmxvP8zfnM6pnABnRtOc42i7ZsgV81WZDQiLZRjaFoW9wJMO8UJTQZQ0kbndr4jc0+DwO8vsyc
Za6zMViP1hoB2+SQxlZkYehAxAix+xJmr8p//MVJVmImo9e59H+leSgnb77ixYtq8NKXibu0Ltf+
I/0u0JftOS6j8oKLoXf+MmRJ2FxrXpOE4tTHSsKib8s0ccxaU9jNOeGB9ZHt9a+xh/HCmyz+FQn7
bpKQ5dQOigdAigvfp6mO9F1iQBW1BxO83y88XExJQPkE0okrC6gMbCJrwwiE8xSB+ZcksDQYBlFN
bG3/VI5BZGISJTvOVT3uCNdzZi+GLUKWXh1N66TB1MSQ7pvuMLnY7xAJMNFh7wBsSi9KMcVdhYrc
PK/JmTM/+wHYPIULpcMiD8kZNO9XCQlsrFdvkCJBcn5dcTOl8Dse/ksJpOKvjAuG4yjwWsi9v8oc
+vgPE4zJCiM7BHdOfqm1QDchRI6gISZ8QCNB5EMFQOxluNAIyJ4D+5M2lIX9R0dJk1f9jXeXozZ7
AeaPtLar9+1QUvDkVv0KfAEBe6w0OItAWCNdNQFO0Oqx7oizRGsQWCMTFIFU0cXltI3/2NMoOSOu
vl47ZhaROonmqO9Sik6JzcyXhZ1+gZnfPIDBQ5epnK3C/7IlNOgJ3tUte8U9lAtqmZP+004+FYQp
+UPSburrejfOmXFUZvpjG7VMbedgNKxkwmSksA/C+m4uWP5wCT3gUYIKwwLKH94ihl//k7cWqcbv
F+2KZ8QnnAlorinK2Rp9lImmC8jwJw4h+3UxZUDAjGP8CUTYJgb4Cel5nA54kDhOc3JuXXmrMFVD
xg2jAE0e+g1XZvaV6R5sKnXb8HxqKDKwfAF2kGml9+O/xnuf5Lv4dUNiNn8W8TfJ/hoHMyYAQVuA
68PngCCOLVCE/VUgbQK2wyikw/Fa7cYd/gucVdwCFnhPJ8yaPbNlLK25Z20wjxDxYLtuOCsGIx1A
Kbo5U6LFRCewGzo8OQROzu9o8x3mb9Rg9D0cFQyVWoPQB+5VLnyGp71NtoCguuRwUrh1bxfTHy8E
p26jTBkUgFyBsvfDizur39EY5pgiHrv8uSs/E2VNaj0Z4N1ODKF7HxQhsiU0l69CdYuDDRoBo1nu
FI37tGkUTrK+x/v8GxNhbEHCNwW7/PQZQD54YjLNF+wIr9IID8A3BILvF0/hATCfS51QNK4vilDv
K27sX9zN8719j4LjgKl3nLyqm1rd8uKj1m4zziVYQ8Xlwo/k7p5xAyMNGrv7Y815Gf8ZTN8b+0kt
ozxqDfBMI6EL7IF+MnWS2RuoewNDj2j23TkrAEeyswROgSsFce/3DXvHn0bzhSyZclALGeCkL2xI
rJQgcQ/Fv1+QDSAJzHrQBYHRuJg74JPxQzl3ae+19sG7HcM8ksXLE94sJbik7w3jKm5LIDc2RSdE
WxkdOpsLREq+ctXFg0KsuzRXcAEIm7VLmAIP8IkcuIfVUK2UalVsSGvTBvDCAusTw46ei/I+5Vay
AV5bMDVFwCRjQGUvjKWdfuhpkAberx+FWRrgplatcP9v+u8+PaVY8zJYnH5qC4xRA8sgXz7Vpdou
9StoB6rC65iH8xXD8r0QhuW+WRfO4TIMW1h8vBG/A+fXtaWUN5qJAxLzJiLl3Mk/YCB0XhPinM+L
0b+dD/4lVphUnzG0Oem4JHiK4OCTv+t/mcB15oKdo8HTprG0Xb5R/NvloC5HdanQMb0r491dCcsH
E2/idvBxBWc2pjKzOhtEi5QjrgF4coB1Qx6gKLX8KtUYjsquxOAM8/CDUaHeHzrqMaiEw1lHR5sq
fo5CdWW7lLCvF1712D+l46CfzBxiFArFteDVhk0uNlVZF7KpUrMQzy5TZKb6dbFOKzL1P4YXWTi8
9H7ZqxdB7MQgbP/D4dAwZkUJhT01zARzM8UmIx4SzolLHr5UCEA0rZl1YEE+vZ9XkwXQJph+noED
YLSEuX0Z//Agm4F7fwVUUx8wI6yUyfD40ztfnxvZ+TKGT8e+PpUteTKHmpMfcwG+XiLnqrBsdaAV
+HAldAvhdJjVrtQGGRsOa9VZq4YNDAXw2vJ559rzn4VvtosHOQ63qD2l8AyMn+lCR/KnZfYnWnYF
72JzeQmjK8NmHkPYTgTsBVkKjYyM9y+uAESVe+ExAKcwAAqlyUvIXNyDRROwkCRnSfYu3+yMNCH/
pPHs9/l9x8XqsEDCaaYuIUymevFlqJ/584MZSHxiDIBgwAiEUyp0+WjBw5j5MysH827mDFIrnDS4
+5maizWYqShxg3HYM1cvVhB3TdwQLkxW9KIYRMqWAYS2IAenhl1+VOSvyJf2tuQOX29k0HwH7RM4
qIaXPcMpKiQDVmCF0gAe4psccyal2K4xQ0SKA14ej5QLk2i+M9YU88CAXn2HbcNaltGbmn083x9M
/11sHHEejBvmBuxi8N8UUWjH5AYPFbTI7OJEF/h1yGQpLRETG5IH3bfDDCc4WkL5jc/S6qbRi/qt
OaUW9Il2AIEfUPMWDpmVctOA0mFH0JA+sE4626P3fKRFo/nCNMG1iAHpYZ1K48rqCHaWC3MMjWbP
01uOZ8TQMM6NzNk90ISM97EODe81KgVeKSxRIsoX7wPX+hgNl61XnR+wjS9bZelyeUxmQoRkms2s
mWm26d4Zow4XCc8fQ97HxN3wwkB1ZZSkFMu6wMCxBNOYOzyQvZcOap9A81EdDxgGmC+o6wFx6jnt
vzHEugw/3d9BOUG5VGR+J8OSW57RfvXjPmGDQOMEd1Eqxu5gQTWctaceZqKNoXiBwWh8ujhIqmKu
fjdT3PlkPGLWD8Cg1Vautq+IwfAGg2Bebx/0HucBhprHppTIUWEv9Jj9v2lOpocN6A/NyTSIEIX1
bOw+U2wujnostGOrHfPn8cFE8X6Irb0OdBVYoBsbm/y9jHFX/BwrMd0hbzrV8s4YqvST0pfUxbNc
QHvCzsOhRdLIrQj8MgMts8MruZDYf8eLPuOjX6egKuTVCPh34Uw40+X6NApQRYVZt+cfAvnwm5Vk
asXD18aIQL0jnR/Ff88k1ip28thRkTiL6P8MieAc0hnbv+f9T+7AI5qM3TRPg1a1xbboUn1j8LUI
d7ORg/DI8FHop4g2lnwcGdCvse7wsOUWLO2NxraRzrDrGzgUig1KNi1fgnE0soPom+VF2WNdLpCX
Hj5qF6FPkd/QZEHnEn9RAjKfspn2lLfPjrD/idvqwvGrWZPHN6s7EYhGBIlgHqJxEJHIExtiGuVo
DrjVnLQL5J3B/d0G495qMRwSBoWXV2/qeiODn6WCy1z1U+JErTSrF4wnB/qw3lPsfCNgXx3wCtSF
+Tv6ACfYzI3iLxMrHjdIyA0d0MNG8bij7g7vhuzmiA7RLMQ2z9mKCQ/8FFgE+Bo69vIBf+SBQHTg
dxHl82DvQW78Z/vDLO51arn1jeudfJO6NEg81Wc0phqNSbp0s3qcwFNrJMJs5BQvnJWW4zKHyYGH
Z9w2ctjW4ViHbOszefvw7dhz2XfCp/uMQHEvGGAm1FBRTg2FDCJmv8LFlSCCCRljU4zbd0VRT8jB
QI220ghWfA7kkpRH7pHzeNnnDmm12HvAXtn2Xmpzx44ZVDfDWw+bNgPLdIV4KDkTKKf4D0wyblDa
5YODzCS07Xf4ADOI65LaZIqsqE0dFxIbojCRwvdjp7T7uy/RitV/Rog062TcP63d2IYyG+R61iVz
lyhJC81wG02bDtjtWqFeCYf6V5nvUkUswb/iPLTF/zsW8KBnY8wHxFvOR8FygK+jIYZc3mTnU2u+
LiDeBKQH+Bfbbi5kTmcGSxIqOQucwYnB426ArYyICgSOwxC//qAR/yMxRIPiGbdcVK/vVFHhP+Hx
9M1BEamN9bDBd22sXt/sjcS4gZsXa0U/MGWdvLrjHfDMe4or3Lo+XCqd4cMstblG4gM4kX8fRZ9X
CauF7Chb/GegMf7F8AGUK7yyJTxqeINSwAIufQ0puIp7DBVz3chru9qktVCQiPpbxNc4Mfiq7H+Q
+vsHag3lq94+5c0gb5IYgu96xK9mr+RZDHIkJuTCkI0PcdGavmEvlRee9+n4XVOy8ti9270gTzxg
B3vQEZz35k0PKukmmm8lvAi7Z1AHhK52ErcD5E6kSmdLA3Eth5R/RVIos61aP5Q1ahsCVb5/e1MF
OfrEYz58WcwUeHiERBPYMNdrGTO5szGIz1gLwptIbAAZk31C4daMLkcPlXxB2U1OVqb1epkOJmKr
Rc6UJTj8u1fCDCaF/Y9zDjsY8eJO3yjtttQ3ib6JeXxdUm3x4lORPKn3sJrjhmnXvNVTqXRN+Xg+
O0QyCPNwg2CtXaJy4tzi7lw+8CDS6bd/2Mch2v8B9TksG/M/59iOP8LvgZ//hy2vT3dSU/oV5C1t
wc+jnyBjriuMTPTIvcm0YypDzadAAgn5Y3rGmtWhdNPaxhqKHMyMAMwCXJMp3JDYmHdzeQmWgiYo
lFZ62Rp1Cf2E/jGVCjL3PTGSPdlWCnHNHwmToigCYSuHIUUemOaqzumTpHJ+pcC4m8sT1bquz3ej
5oQW1FcYFCl2cWKmDV0layo4E2umFHv2dzfIHy1GLpgQSNI4OPFuWmAhBNeFMro74NBlPG7TOlyv
fsuD6WaiaHS6ghhzPd8T0YeJE0zj6UPtBCZVapEqd35u+0Obnt6TM+Y4xfKp7IR2NxwI6qrqsQ6S
dF+m+/trHzP7T/fOc8e46/UI5VlmnEdOJ25ZBNp7JRGbAOC8GKcImffmnC7i8qIax5exsx/7Zjwq
7UUfbmr59TqNJe1Q1yG93ftb/JETz+05RxIv+ByMj9IA1HcelJNJ/KINjWSbkKbpA3QqkrnswsgN
8hhgVgQ4kJjfRK6OUsrj+CexwkqMu+flAKxK5z6rtVEusJJghpykwPCSIH2vTXOj9Uxod7Wyz9qD
shp1DD94r/zfOVwa+3euXTYEGL8Zm+sXIVk1q6e5dFH8Sh9H0X4vKM4XdJ+7EcrZrP6SJvOUXomf
fCecZ+QllcswEyGVyD5nXI/GkqQUgcw9rwwwhLtv2i3A7idaFDgs+/gjMhiwqLkfgFDPiRAaKnu/
ikI0kQlL6J/82VVjHQbWOcdDzsrIAOrOB2p55I8Jb8HtC9zm6lAAqjrrnrZSZ8vhtQTg71vgl+BI
HNL3sXZ2KQ/lM6pXvurzFXGlZ7tqVKDIeDtWCDQw97eNFQ6OCDu8Y5AWB6XCiyO2RnZ3k7vbe7ym
+kWaEZ/RO7FSOMk23I9YrNIQcoQIDzxW3jfGNZRLjGsMH9lmoLwAseT5zo51mLx1CguPUSr4gI+X
p2qTAM85uAuTmRyGBtt/yv4sqf71xp/ZjO2hyuNM0Nyfyro63tFT52kyZQaWffbD4fE4qtmp1o63
gKMvB+u+xQS/hP/a9ScJHXCb7KkzIpflmTr8twlpogLlUyLovMo9koxvNOdMGJqqYUmCFgdOxdnk
dZSMnUUiveWGpc+LpjAcWMb4Lad/xuFPnP5BC9S3artNgLhlrtLSJERfDgQakbkif+GmJ4gf/LF+
hXzsQ7olM/m0b0N+jcoT27DvOxCcCwUgmfERlcH9dbvb5xRYXsrVvRspNRBO/FtSLbXnJJ+QT7KD
iEIWrMBDYEWrRoEcPGNITDtAXc9i7eISHZ3kHhs8uMS3SL2U1rFeeIRotT7AQdS8doN5E2l39pOU
2T/nzbeL0OHjFXu+NgzWpH17QdnAek3fOJv5LMBBgrS1HOerFgpfvcv/8TzheQWqRvvp9h6gpDNE
pUdzbW3fk36is+3nX0z6JR5UqlZ58piMGWntETWC0qFrZjhEQAVUgjlDleKqbJY0FgmGmhroHgY7
Gmpdk5DiDJuMlc5wvYJcoxF6/GmQ1svNAB212mjldnC2r3+as03ksJRDWRRehra6u8e7TAnViSax
5mXv+erJMM7ZwlR2PmFS3es/MKmokJitqlXmJesFfU7KiiljdtSi/S7Nd3UaOsP19Vydbb6L5/Si
SFGUi3UTpyE96/HraKIni5TRLwUMC7ZhMWe4UthGnyHnPjdn6jKGahS2gISq8C6FlbojKbapk9Di
6pSPNVkoTpjNcsDnH89EL6W5om6TZTyuwyLadnLYzwwX0hP12ZSy8dbjTn+va0aP7edoUniEp4CW
bifEj9svV6gH81+mEG9S/vMmqWwLxvDBO0M1VL0Z2KP87FSAxuQXSTsP01I/P55npMzcmbxBqRiz
Z3OMur0+ufLrlelppK9Rn2tIwHNsQuPTr1H1QI4Vy9H2rXZpQGmesdUpOcKxsZc31WMTs8nQg6EI
VBiHnoVvZDoGDU3pjRA7M0bq7RyxU8cg59UwJgYyhiD/SEUsa3uZwyTSVjYPWDvAuNHhOpjF7ly2
g+d9ncORw0o+rybZ1KiXWi3ckHhi0ze3AhQsP6JH7+Ha4aM+PbOj8t433Q6lsE9XKaFS0KjCnoJL
Zi3P0nTd/fyaTrxitc/3VhwqCRFAvEq73DyYz5ODoKq7iv5p5t9q+kfjATBL718MSkgxbetsy0w7
20rp1hDoIGJka/RVmZ4kY7lH4q+J5N999y8ZL1CgSrZz1K01OYKTX1svbNQbUv/Z1Oe4iopa4XRk
cOhXk9it1ngs/meziDCq4shHVowX+/bh/W0v8Xj1qQqZkFkovlhK1det0S45tN79+COhMycdvW+X
W9/P6SooJrLl9RAuP0BjauRKbTbH2BZWoL05qpkEcD7ZeU+HMpTk3bCEDcyZAcGkhtzm4v7winzB
BFW1T0W1Kqd2QREUvInD/X3MZ/kugfmH1tov5H5R6+KLpbXqF5yssYrE/X8n6//5njnpDMH/f5J4
UGAioU0sXNfETMfSE6CXsuiJ5DNDRnsL+rmZP4kv1Tu3ugJjZuCHIZHn2a9M1MPkUnYRA1jlxlrB
L06X1lAcMETQu0Ce8zd3/QKGRBuR93uo2e8fLN0DMZUt4Xo0ahRXcteIARxt4Aoj1xL3RJvBF/ro
uYaALP8vtgnxox5hk9Pd5PcdYjent7I7o0sRsSd0uPhrHxtqbsoggy2o+p6XwPiQV69+SYFACIwk
W39LE8TiqlsY+7wjfWdpftP5GVZgYgYplYIYSlHncJVTlT0Bsb2CN2XvOJclf6zxK2EXxbCuEsFf
Sj2iO5un1R5rrtMHbzZdE/5S6D60TZGLxg9c2V7IMZvOAWb1j+/QaeclFFn/gpNcZHxpqvn76x0x
SyhDc6KOtGjUgr1FDwXTApSBpj9k3SnGVPvJdJ0zcRpRtrnNj1k1HZsNOTu8Rl4uKFj8FhhQXlz+
kq81f3WblO425FS3vtOzumGmCTXANv0fZgIDSyAnovbi3wX56MddyZTsQowdGQLaCqZSXZm24wLc
PLnYMQNMkPtclbSeQwFZZj/odqJnkgOqmssaIS4ImYKgPZBTfZP1HhfPf8abU9maSH+6yiU/f/hx
s4Tjy3/0JtLMg5NeUmNF048HJIu0H3FRjqBEAmwm33G0Nt9UBcDA4Ppa8DuwfZm58nCwh8OF6Rzi
aMjtKbDdpk7K8kBTk32S6vNDOzMFIYpgamcJs8jzXOrH9/QtbS15e1dEPcrQBe1jZUZ+ycmDuOy8
1eYF2MDRK0eyPGSXyOUs3nhvWKvzUDPDzgzlYleuCzuQyIe+wtjG6iJCSRyFSvozWHR+IjYRjphy
YUw5f9EsAaaWKb2enmT7ZNVne7gEQRAdDOU2vD+CYOinKFIB5SZWdLsPEynb9sRjX1xi22zOnEwk
yn9GZZy2eSiJzTf8B5z8nc+9ZgGXkLxv8DDMKt7RQqg3CuxNHkkiYA3vF/vkRYOwNhA2mSHWwRgh
OcFHTu/AXA1LHSDqCskRTe6HXcNBgDE4KBuOBk8c3u8J9lndpQ65DMpo9bBmeXViZBKnG649nhoP
pkXyMjNWg8R8n6C6UOgILYM4SNUAPTRaPrIA/A7JupKJNLy1keEDQrtm7uiV0OoDGJtfmAUME9Gf
8a1tuHeRg1a/vBBRMjKIFgoiSnAlDlSqv5mTbBnKFv+ALwaw8183Fxs3BiwyFwxI0onh4OxdxJ1w
/kFMsRpOg9vMCV/37WOqw5VfkViGgswbYAa8MX23ck442+On0IXJjXNDMEemEgTlJQ9cfgOm8Ta9
uKKRXYDdEacvuNd2prNkbMdfImfIScE+4JemvqDEOOsccvwiBPnaZUCsDMg+7bvUTZSrAePeEu42
d0GAsg1PMMInMuclMX5mhIbZWfNAEZ3k5xXhU3c+bd4QNl8MLdh8PdESzS0qm3qQnJAuA8hW+rx3
XL6YU6zztxezlmO6An7NsYlMwbOBLLeiMg9jvzTBGPmWfLzuQmsY8QCvKEwxpwLwfEThbZ1Q1yDD
nlCcGYhzB0Nh3yDbxmngyiEWIEac35SzJePaQiwpZjTCmLS6r1RtZY3BHYXFhFDDEw2fHJ4Lvzcn
r4crnBknufmoJkfTpC9lZxS70d4lB85HMZwCzo2NODdwLMTJl8ZLa/OyZsAdRHKlWkYvscwnJaud
gJ9EYNDopkx9jXAohR6w8+g2Bx8aXdLq9so/ghtm+BonfC/qHW/QE1dwpoORSa8HjXfmvq7lP8Za
mnIs63M/H5ov/ftBzRTiZLcppvH7aGmncTjDTBiBI8V+Uvm2JO5KzCRwHtgtyN3C2XB6xYz0/x+X
ccwRlYaowzUJiqQif4MzJBIpq+qb67e2N6D7KJ7BmCm4/E3rjeAexkXhQlUB3kGyW996oa4KADej
PG4OoBB/bQ6BE9xMfD/XlHzjzhCJ2elrQSGTHYgqJ21LOLtx/pDo5Q5+TEFzYPwh4EY2n86Wh8jm
W5Pv0pliymCoHjMUuc/QdOirmaDQN9zvpl9+5ekZ76zjYK7t3FcqpgbpT1xZ2/AJNBKNnBPpCdWD
nEMZOg/LZSDvYq2EkIbMZmH9nkcCo/ib/ebqxt6P1p4JRAzvDUEh/k+QOpyVWtdD6Ar3PLEIm/BI
wg4TzWt55/6lx2Mv7L1EFC9jdiyMDwyuv/kkOI2sqb2AR7CoUg/BaZ5DO3ejEK9ED0+Buv+j5BbD
B78AsWx6HprrX66iX4TWI4X3yCEa7w0+F7JDmB24oBFl4B0NTaB5LMWcrdFgcFEMvG3ZMjEYQwSE
kbDHBC8qiJn6AHGZBIz6TVEOMXpo9YrHOCRUtb2ZnCgng3NoXCkUabvPR/SZbV7Trt2zaTKKw5Pm
AjJSrjwHmhA0U/aDKPUYaBDGuc1dscFCE6eN/KudeZh58XjwxjODp8Vj9H7nt7hf2WriA2J4q6Fb
kRojvXFBu2Sa4zPpxV7SwRzBQ8ueGdcbhCJQ+a9yLnI5c+lT12BVuDo2SXNnUpSVbNhEoFJ08o63
kPe0mUozdvrje+/AFDvX6ZFuMZ619Eq+4mnL3E2b8XNgE4B9eal/UGgYraAb/G4rpPJPQW3X0+eF
IaNjR3t/NNFn235p7dcG9pdoHumRZcb1xcPZQPKnmbtsttR5dWJGXuCD1Dd9tgHW1WNR5UE2JRwK
KpAH2/pRBZzWRf5qWMIzfVZTVkQWGlAySB6gZKDNhSGbI2wSyn2F1QSp4lehHEQdEnebRXXVKMwM
7LUSpn7UadI8BJQJExDbn2T6tr7q+k9X/bWqvzdnAhRKB5i+dHTcJO2E3eu3geCLGLh9OhdNYbZb
7575gQYIPlGQ+DSL9FeKKGbfbAz6byoFWC7cmnYS7jC0cAEey6UF+6UOPNOGHej/WGK4ZXKKZo1A
fawe+koq13NaN8q1WWzUblv34fhjytZkYcquJrXx3x7if+8bxyYszvdJ1kz2LlzVwcZ3fs5sYQVO
qR4OvrGyQ23AO8T1gJwsjgKtB/KUT89zpVNSfyOUhtoHZxvuh1+aXXDhZpYtf1SWhJBmIJvit4jq
4FSg4qidyY6ghGHJAa0/AUVITdFi5Oi0BcRPOtX8kXVycnrYDn/aBOztdxpU1+YbyylPdqZvgl9B
9kmbhECuTBKF3YqOAsR2xnAzN9RkyvH8t+VrOyqQbCpRRkQ9URTBfIy9AM+edrl/yMjk7HEIJf5q
HjM3TYNCCsLHFAs5e1IsYqz8JGL15IQLvjWueDgQk1gRXlOk1Gbc0NtFMwFSaoBepUSimiACBXAo
u32i43JE8BGMdqMLKvCK07e6rxiNHl9MsiVhVXBUlt4lkv3wWeq3OrnWzZnmCzXfp0kY5SSr7vWx
FCa3fyayxex/W1sK6OLH8ZERwD2N/anyqQHsXnv6CmY8liBQkcNj04w0DO2VIoSW21Q4aoAW6E+/
UtF5JiWCie2btl8whxJ9RHG21+KdrITsiXNlM6rrzSSOvIySWFvgZlFGeTeA0TTqJpqDvKnivbp1
WW/bespwU1ZXDePlPMzzMOmgXoe+8gVcqNo31T6v9sbIuXz36Hcw9Rhw5mLNt2uaUI8+8SVsH8s9
8cVNNGWuR2H1apooogDAgUb2mhn/j6fzWnIUTYPoEykCb24RSMJJQr7qhqjunsZLAoTT0++hamci
JmY3dru6ZID/M5kn2ZyaXg1XYpnYAEtfHK84evmD+/S10yHo4gTB9GuS3O2/ZOuOuwM0jcnabdUJ
6wsJAEDKGec8kO7QURM2yEad00f0VIoEBm55wDYhYhIk5oFJZ96tSZ6WSWQKqzR8ywHepa46iqC3
5ejZRrq4z8Rd0mzVNsQzKYP+CKqJcJOtUjJDAi9C4N7xdJruv+rlIvsQhg+qnLr9HMlf07wDMt14
9PLnrNduE48elt4T+QVCbSA30/3A51BEhbpX5V2e7V4yCQ9LOumnP30cDBu5pIScfIvThWElicI0
zAaxHGR5jjvqXjA0cIJhbr2F+XRKXGap+ry13jF40HYBVPRgFNYoD1Ga8dB5kshwGnuyirg9oR5x
e3bC3qS8ZBKcRGm93zqvwh0MlAEbHdL1a1Pgg4rXUr8W0nUmsO9YDfSbHdwA5206Wr7q6ZtcQ3WV
es6FTjokOIH4DMZn0FXh+E19SKowLkOlpDwNRDIgsBz/v3tq+o1NVL2x2oMTnJWhLu8EwRm9CPMH
SEg8Ex6nPfAY5ibIzxL0miwy7zs2k0iNQHObHupWOg4Ka9W/7qnP4X0QDosSE47n8J2SpDEfReYA
8zlMmXBACGIAwcQCgUB3ooQiDBT4V88OS1gJR20Rse4EquccqFZoRSjjmOzyAKFW59CdN6IY5b/T
Wh3ChlbBb3iAlBjs+RHT9h61FBvUuQF5f5O90BaglcLrDHkH+8TDMRU4BtD55n5slpvEDpv2uuHA
ZFELNXDdYHWh0p021CY0x+u92RykIzIY6sZgD0etBOysHAiF1ZGxbJ7FLOBAQicP9vubjWriTtR8
cx2jQmvxIs9u/JnAFVVt9K73VY1Fl9SDMKtmTjkJ6yxGS1JCgUQ53RFlKo0b/jzjbH631WpxVeRL
plxKJC3j+e2k6a18A8AKpPKcGYdY2tfS9lXtK+lQ2WmNtv04NudiurTtNbvfRuGWZR8LfEuuBieN
yEn02AR29TM5+J5soArL85cMjw0COJ8ERFj4KCjpkPWhpAOOApuls+/SB8BUjpH3T+T1cAt+90um
vIR4TvuA71aYk6s5vbhW2vtuWPH/keVqhhLXDtoC6ypGOcEWr3lJ83z5teQ/pHlJg1Ht6d0xVSTe
QnaF3n3S3bOdmmlAdlrumoFJDjkKES273B7JI53rtzl9WTU/evPj4JpkDfis3TDSC3DplP70ro+C
uhQT692tELesD4hcENZhJfvBOM5uecm14HPW21cb1j3SUb8gP6NDuIIxINNsaaRAClIhmMqt2G8f
/U5XdyICPofzfoCUqRzN5mjIs0UdawW+qcWyKSLgdwt4F10I7THJLrF47K3ZBJG/kBWcpuHUX8Ek
0MR0GOcS+hiarp8OMetRz2OvmcFMc7GOJvg30nZwt7jFaT1iuAHQHPDqgZqDQwPVeZ5GYPPKpKMm
781k9x3GSQNBzd4ci/sBbO6Q7X/GZ9D+WH8sfxzuCWy+mUMqf4uFaTZawY/Lr5kGOwSoVQB+rhdY
2eZgt/9Qc7wupMqUK9TDPfznbIN8nGq+ApDPPKKhSJ6nBQjWCcJjqoUqndqT6ksn9dDlsTFHqr/W
MOGvYNd/dOV1h5Bj5kx08p7GCKhQ/rdmaY8ZmVzpDLWyk1+weP0nEuQnOXh54HRSgGgXbyqypWsF
tkdC57t7KDgVTxx5z+aY8xmsEb//MDhhO96VT+znIkfYFXfYP5TjEHC1LirTXXVfUrrQlVwtTAh3
n6f9k/0YSv4JEQ5qjj0m4OXTiRGWo1yrZ3Eis1IBJcg34s7i8qcPguT0o1tDN4bpHFLTmC6vDjwP
cJ1EbjJe06cdpW4dgI1EKUZ5wzoPVe37uVXZYoih1ITjpewPFMi089/dcHuWN/EzSEy0geEwhIzY
u2JbamHiFMpRbo6suIb7Ac/jz1ZOj3A4YQME+0cHiePGxdsHLqEA2fsIDPaxqidQl2PJdPBX8I1C
DqN9W0M/1uUZJMlIlKITtYv0ADN8RmWD0LaqoyE90EN9rMFSMcs+5nSVFC2MGMU5yIxeX/SagkSH
mRN9txLzXJlnYpyGr3Eg/QmFniy4OnVR64owSlAaIxLln3it9GsZsw3D6zko3SH2Os5X4rmWDtPi
FJt09asBvJD+2Spfk4hU5/e9tkrhpr9v7/ctV5A3bUaWINXhjl0tXcfv1Ytt878RTzxkiXgaTVR4
q2Y5lr5gbbrq9Fo/R3dQXcvCAsLJYumQaGbeYD/NY1vkZoj9v/fySnPLp09ecGMHV9k4IrBVo/FB
hRzhRiB+UlAPFSWedhCJFYeDd1ZBdRXXTr40l3q6TtNV/qsjF2suxZ+KRU+xZT+JEDfxRPX/NAsT
D1bI6uAV+yqNCCt1dCXBvD7nwYSoiUaRURrx5ojieOZaDA73Y4QQuLfo4BkciISjvELQdtDumOBh
1qTensX9LPZQuWkbPPvIaGFSc9uV0kkl18M4w74y4lC6ITk0ajaFRySHasUY/LCQI7Peg39WT23m
LKvYkpNbXl1hXJXJqS1mxtWUbiX8Gxt93Mgjx4bXv71G9ockyM2goJIEpbQ5xtimWGEV9kPdbQD6
+XcJMQmblnChM4q1OJTgMr17R+5d2zLF9cNcV4uvNvvKqs+qnkv313T2HKEM0tp/Kl4pEWa6MZ58
IQg//dIxy0v1uraLj7T+WlS/XsXvAqi18AsEY76dsJr24aMMASwBMyIQSVG9yx8A/8RgtVDz7iux
cwjBWgDCQoZnCdTTti5tlTyc1kTWEHGV66TCMrKF9bTtE+cSn4f7fojaCd2bNwyfY2dJ05zSQ+qJ
cd/rz9nqn5THQTqhQKnBQ5hnlp6AAPACr2vulguH8E95Xbwg3Szz3vFTvBBRIe/kP/2AFsdV4FFc
YzbnRjiy5Jo2F1W2CVt5y0DOVlNzIDZpWNqkrlCH8xJMgj1NSIV79Xj5WSy3JBGi2WvcUKdIEqMb
YVaz8iZj7tW4lXW7PMD1wUeAlM4mAEz6cJR4jD1PU38OibYhlAzd1js9IAkrl2bnChKiGBSldmcR
IfaA34FLRbbNdAvU0SdSrXMrkuyyAJzQUq0I7CG36/B8ntrJIUaJVeu0tHXRIt3LvzMJax36fMvG
6fspJB+LU1FEnby7s3TfEkpg9z3BGQchjwxpx9+ePB0NxQjDrO++5RIljOIlNKUPRqbW4ivN5p2H
yYZ0plurLLLfLgaiYE8Nx2qAUpxziW3Lz0zkg0tNOYyx88yv0v0jwEQ54+8hxv0wPH+k86wFJzjp
Pqqx8J+RWcjMNrr/Al/YR+sDqz4M5TqmU763w5qdlvYHazqh3RAS5xx0EKv6+r9VGzpGyMXWbw5P
TtGc3UXtzgPtgdBOljR4wQzisqzpccKZwMqPEQ5x0eO34hhmHa+ImsyhAP+HISPntnICm3ufliJd
KZXwtO+XyfOUGGdmsqV2C/ZU0D9J55R5ids9w3baWtCqmTQhpYQhksf7TjmkLJays4PCW3zPhg5C
LlkgsC5x1iYPvPTAvNbMiV55Cd9Z0d/a1xfUCMK0vk8uLAHxNEuVBeLXM6g5lvShsBtj4j0nvqz3
I5o/31TC/6A5gLt1aYcEXjoxAiGaABbkj6mNQpT3XeYAYnPrCj8Cp7m5I1O3Wl9LC8ryWBz5uvkD
fI/OVSYfC4Xf9xzuCj90z0IgUw9kvvF0fi8Zg/zEeD4FsPTMwjax++pAHO9TZXf4p4bmc2aYTLED
VqlX1saJjxY0AtYia+rC5rV/gG3XKKCe+qyhkWSbPUz+Pf2EGKxY1o8jEaAOg7s9NCypizppKxwl
HsYE4444tMTiZr1wPIpLJds/gVklyLVmPhN1FVSgXprzBdhfcvaiNGWkZQoRVyNDUcDgKRl6jy0T
sSw/D92SvGTDEttZ6n9PQgog4GC99KFKH4Mdx1+PxZc5fGGdE7obldQ3dLBjJfQKMIMsrh99cV0T
7A2gV123dgMW6L1hCqqHeJWG4RqMmHjW6NSvJMtbAdwaOh4VH8NRe57yL0MKYiko5GCUvN4p0//z
xzQZtHIol16Huqzxi4FRBk+J+S1hx5vxt/Sk22DNosPQv/ioCv1MImqtHGSAnfi/0NGXAq82tK4o
bEeC3f42d+hIUKoDUsr5Mqc6ekq4VNf8ciC8/OpBDpYwd2YL4kPYdqhR6Y14FV2QJysL9/RgwlWQ
QybzLeMNRsWLoEA2AziH2NZ/4b6alX9d9cflGV+rcnXFOjG1N0vEBMdnw2vQVZ+c7/SLEAnStoMr
gnGA6+9562rg/kCaNsEzOyLdT+XTXT7F9alqTsp01EuPFwS0RQf9TXiXp8uMiinHmPRsRmwF1rhe
EgEgbVIcf1ZTrut2DdFReG68r0m9JK+TumzT/69Nc8U3qQHLrVHsKm3XjNZD+lXmf4rxH2X4ZwGM
1NcfwYPdU+snC/+H7Vew1/GT/HSPD/rgyYMXk/YMFllfL8a9Gc/DGwW9vGhd1HRr6NsGRUVjhYXF
aej7ZJIlR0Vc3tNNxuL/kAFneByk9+EFb3GIQOvp2f5PZELux8mLeeB7FfuA/QCcDCQeZNtuZh3C
7xu/+X0aZySXc2BA+I6dxQaBwi7BIwK4KF3KmHb1s47hxjyi0m1vAs+k1V3cDPGaXKFUX7XCnCuU
ISJldey9Sz9LofahTQ3JEWoL5Gi7Sd2V49IgsXWM7hps6eiB3g1kIVJgPxk8csHyOHjM++einZfP
ZrpR081i2EgKOGx3gKAJx3vgMWEJLek27n1wOwVRuZsAbyQRck4Ka/TgDoAs9hcsc2HgnV7s9joX
ner3ydTBMWRG5KYcJOcfkRMfxlJrgpcZkhT4E7D4Fu3ki9zP9IVL0iMOUGnRlswBIFLnSSbHAv3w
WrCF16axtmBlTSQBL3dgNVOSFLE2H+u7sHzy1AI5P8c7/OwzGZPA72Ng8473lO74WtAGkGnMWv8n
eTVHjBikr193MhtvrQzfJQAgWEL6IWa9AAkwX609bIf3Ue8Pehq9kt2Yg6sPH2xNeddR89kRL8Ic
vN/l+t5kWT9GmhFJRrQh/BD4+3azcFPmZlsTnm+3pQgT8+2zD6sy5HPzc+xY9Wc/3cz0ImN8Vj0F
Wne8iU1HCn0zWxNSZKCUi2SSOuoVxQ1XSIdwh6EignjqWNy1rMdDgaLkvdXM7U0XbbJGOumUDOe6
sp/yZXBIBdDnbh3nCzbebaXvhjgyVQLdT4/pQkw4ZppiJ7L/V3cF1w2obAW9025hZ08vUVxDdvve
/ZM8Ng3kPmWtQOeosYmt70wSmJ4+LflPSZAbGeonAJEkEvJKp6hGUTJtGmI1b8J9b1/AmbJwB1VS
wrRzkhjtW0J9qTmNTNyro2TAl3cq0TP58g/+uEOFY0HB8LXzCe4cFy4lqrEsc+cl+Nrb8u0q9icE
tr+qDM0pmE2mC/Ru2zcFGQ4NlFDs1bSNQKwJPiZlxd3kh3OQpTsL/XmEoxJ4hwgixdgzKTssVGd1
WKEbgbr+2BrmNou3VTxH/PUpWXXbkrk7ToAmNMTwpQSvkjAYv7ZWSekaXIhklD3WOlglto/JKoU8
avfxCm5KrNpCZcdktZIYB956sR6eaxT6KiJGrNcwN80wDyRhlqgzK56I/NNtkoQchdicx/b7Cx5M
3ImArXaMkyzz/qXXn+N0g1X9krfPLkzvMx724dhDvRZFRPDXV3a59ydSVvv811ML6GqWmKrI7jor
h6e4on1aDmVUG1FRsiDco7XqyKjeddnOzLbix9+pjPTF/IhDblJCb/efuQ//FkaquXBzQHbIKRas
R9wEhaGVscLZPfJdkdN7bbXXtlDDEl7lGDwR6NfHgbAZaUfwpS+fRBnIl9NW/ksMzFmwOmsfiRLw
RA1vhbcQLro9MnT+U1xlNsmoxnSwXGsiQOvv6XoFXAPUosV1zsx8+QZYytfYerPNo/Ukcf4+sy8e
n7lxFjwozMbloZ98Yxl1m4VxmRCjZ6dJi0bZKpdxgxjW67uQU4FnV3a9L9yGBBzTEmWbJN72ueQc
aMEA1rgPHBQm7IQm60UX+VcRIlljXWr1v32hRKtZO5K+fHwY8Rq7pwk0z5eBLYybVt1U6oZZHERo
igy8o77w8jOiRhaU/kEOtIQt4jSfWeVZ+O7SAANLY9CJTsy0Zi7IApXdNGj2hVtqgfRw/MjkEBDm
+p8uyOdhYRc50Vse9wHWLTrelVH5ebBIOcIqdhL1/BYaPAEvaVkM9l1eZiPliztg8CH2Ylj7Psxc
GdCEyTxlNRogKkyP90zE2+QNzxnwW7NH0JhvI/TZ2ksO1yd8PtFPc58r6+FxWURR1V/M7lRp0YLq
klqMfNOGiHTs0gj7LLvgBp32jX6uKl41J58p2/z+t7StSWKA+MCa+2EJ6CpISkEzJAW2yUvXXZNo
T+qhFUeEQXD3Y85fxuxtvbKgfofy7r8/xdevfBPyWs3X80Cg0dTgp62Tg6H5ie4Xur8Y/eTp3ydf
QvjNeJpKGFdhuVHKTSKvMWwBVVohiI3dhPY6dVGYuG/tDI1XH7ep+1px0b1oUlQ0xrCG6fxEYcUD
euFf3sP8DM/yJRf7u9ppzUGIJqSQ87uOhagrjmAUV8onwcAd1pBvDXUsrCePdb5jLBsITgcx3RNG
ybKlsiIxW/MtjxAqZMdERWuJw7oXjy1TwmpX/Hov5i+wQ/q4WF8qXzhwnROkx49wAgNYvv/uCNeM
BmmTadG92qFyqiUeRCtwxX3vd54tsFx08OqAI5QfWHRpy0VXw5QvrO2cdPU52O61WEva6YmXAf+e
vh7hFhBdi3cLmfhNYFM7XypYU5Do2ub3Cg3XEQUOriPemPNaUcNvABn3nPr3XfPeT0ue0lyf6vwz
uH4BSxhr7DkVXZ6xNFh/YrxG3Uc2MXXBzNbYL3bzdvQg1mEc5SeEzliyXoHyac67X8ec9npyyM0v
xNbC3RdN62Ura/p20mcpqQBLo3fHjcaIf2VsWz2SXnux3d3lrfY83jNfIC+MAES0VqbT2C3CNYQL
mAsj3pgBTFHbiGwdCQlOGAcQbVtAZuQ6g/ze2D/UQlTxlG7KQXyelGaVUEQu+UMk3safWocX5rdO
HmX6pfVfw+tXuvgKUThyFBk8n2Ywo+TJu6I/P4jjIWG2vb3RuIUmTjghbAp8YOEzeJHWRi/JCw0z
Mbw3s/mrtkgpZ7KhRGjxS1xHo7Hj/XLI4WljhhGLp5dxNlTLJ7S3+lsqh/J5KnSb//2Gf/Z1uI/H
tD698nN9SQn22WuoujCX/sVA9ABAKc73UnWpyK3d1dhF+yP1asizGotKPc95+E1Yhtr505C/N5zZ
K3i8ggWHaxIOjsbT0YYVviClOAnr7/zABpvo7wd37ytI5fmPCUv9N5VwARGFaAT0CTZHN38xzmqn
bgMO6v4mRa/f1d9konTZFxdprRnb13uPMSH/FH+HLOvf9x2PCPILohRv1I7YYyvvQq3dc3y8Op5/
iOcv8/0jgNpmxrrWiUxw8F8VFXlNu+Sxx0wMAxRPrc1tyaWdVVhniSNjIYQwRt9wZLRO9j7oxuX9
OOtttXxgCvkgcxwWuNZag7Dk7uNhxr1ocDeNW9sfueWE6EmDmp05/Gg35teBI42LX/usCLE11j/H
fE20uLmzR6bGOYaX+aOJk5C9MLHAr4DNMMf6dNUq2/iMP/tb+bBq0hhms1fyS2mhFNoLYYbGp8GF
U2DEVCFEDf5MjLDPSJaRIUJ4eIbGc/nslhIjzfmhinvyHapHtVjZnafjfaJpOyoABXFMIPXNreoX
tcEYUN4vQPVvCHjk6ZIvgcY9PLUDAbJ58maXskWPI5Ary38x988Z930p7x+cPzgVOvwo5o4zZDmx
bjTAxoSvmxJlF+PzUv0dv58JuN/fLgY4PP5sJ2ypwtS3f9owyXGIGOVan92vemRMh6rg3VjP6ba4
nwsr0u4bw5HuLGE2JTAuONjZmmEcMZz8bF7jZyD5wyksvh+btGkngTBgHnxb0U+MzFIgvEpYm/60
VhtPmsKJPizeh0N7oG4kfsSGpTccS+PcMcger+9brFqfXGTTp9R/veMv6fXLYGvLveL2rdsV2MzA
/qOQsXqG1EJUGSBMsaqDw3HGCeXdDi+2Mz95hdMLzgGCzu9T4En+tmUuIjkxALqeTU4aggviPdUF
YrcRPrhHLY7/kVp89j/eXfyP0GvuI5umlXRIoDHC9bMoiIsrJL5sq580ipDvo4NzoLPSYfliN+S0
bybd1V5pDs0NK47ik3eNrSRouk2WYm13cEwi7MsAKKFwXJNk+gQDpW3AOo7beNy18d6/CRG1zuQ+
Wy/D18I5mEpBdhkQ+JqhEk2gS0pmGYd0PD4DBqtcaU/8lKpVM2MTo+SrY053fOrnR+XgwVXag4Zc
STpBwgRZQtifo0yuMYFB9QQSy1hASMEwORp/AWFjVozQ3TKPPG96ENAWlxKYI69sbHVX/eW5y7XN
pFfV0ZJ76IghOFu5K5Fx72V/xWPtcLvQ+D9p8WetlGplf+1uCJref45buPv8bnEnH+Ujw0OSEZ+h
jjhs9aRIZ291TAOu4jyQX9wEend6d9FixSoOvYld0ecBroJ0zajCr3AJZtxGXi27UuXKrkqZBWsD
+Vu5JonWvJ/VE2dv/MVnBdtw8HS46hjM7pv3sG711fuIPWe/kLYtJ7zJFeOJR+mTHLtV2e7GPZ0U
dznXdxY7F/xAKISd/P6rL36XxW89/92+7ccU9OUv2oU3cHUnYQbC1cN2mRsZNgI7LvR37bqpeX3+
gvpCPqT4gYgXiLRPnk6Vw3lJlLtkHIfiOELMZ+E4WTD4ePiaVHO1w9FDJzp5vBxiBhn8rQHj1ww9
5p2COm+xGAkzZMCxGPBx6utpDpzmI9yLCZyr2VN231ITcKvpRwLgbbxX9IkL+ZDD1rmMO5JupVA+
VUOg/ntPcEEtQKtrhAdKWNK8PPYedz+HqfwgLigsYHOxY8S5zdeEcYpl/54Cpp4odXjyI9GhjcDy
9w6b+640d30M4FVevuwSyojgMQmSvv/OPOgRTUwhBuYx8x+kwhDzwyIdWcjCrRjgvM4Z9GpUadBM
E/u28FUGfPDCUFDDUYOeBSF610C4QMKIAJEpLrZJS0aO/t729uKIjWzH+5iLCJf5XJvNl7z2icuL
qee4lZEOHHk63lJXBb+WOBotldupOMGyhx0/HFojAUujNJ9tqPVPXNZ0LAaIhvuJkIYKIV1jESvE
WYqJ5jUfPbp8oNli8sItStUpsy1hlHCEGstohPBO9OGxdzPAtTFPtULlyccCmdhANxfRX3Hv5+kB
89uFsgfTmPo84STnKMdKiFbhb8l5vOMnEJxOn+Ptpf/S1iglyHn6nL90eqRFIPO8v3WeCeB1Jx6J
LFbjT750PriJMphGhS6rDeIFSqhw4HuMbg9GnkvpbVFgIy+48wwAarZR2dBxAU4R5+t9OL4TB9c5
vj/JHVkac9ny4KZetbMMyjSmOy8f/IU4O7Hrx5bDlhdeGiAvl/N1VxCV9m8fNF+kKP1lh0aTL5Jb
IO+WVLImjzZWObY9p67gNVdWpK5MEQa9MbFF8AF0J7i58UzC3fu2cvNoRBiBsl5ZaSzGedlA3ij1
RE8mFv7u198fHBTv6RUIf29PRlAOZXBuGUu6CroxLO1U4lyGHZcYBzarq78VpVxFZPmGmpQyiW8t
w2/pKCO3r5PhEQiET5kaHE9MyO/WQpXliTH/9gLnsBQkQjg9GBBvFZw9hPzAqnjvPjuHqiwNaFL4
VHU+JtIJV/PPoV/Tj5zNMMnHVXzuMFugDuKK2RA53kEUHYPyEUygmzJfgwG6cDWnIjeViqj2pYYZ
p8picImHKsqHI+kPtd011uVCPFmLb9NDO5cZR+2Tj/kyc9ZJilmRcUOD9dMsgKx13/sMe8l9LjCY
o/KUEXufq5vrhTaD+ZLPfySXCbgKcnFbQQAVz2NkAD8Ig/OVlK+ILk8QE9KSN+tRtZX4lE2XR3t9
qdcCUxxh6jUGnnNmnrQc3syROkPtQtXtrIheQSR5dVxPyjohjExfRU0fVTLRB2GqBYwlssayL9yM
PZKrT7q374qjTBya2Kb1FFouzkOs/t9PgvD9/Rhl09cM1+b+wRFFv4IykKpPBSzAPF8OuBJmNeAq
bU725yC4TTtXF2PrItmkb038BOkzOKDKI0D7bCyORo/aO+oS0nzCodqW+q5yivpwr049zFjyQp/L
nMiU33ci9VYm6Y2rRNul+l7X9i/mwyOqDObiVCtRd2UAwffa6wEDCJKJ+F5ZEzPc/dNZPeRHxMsH
xjmLhvRP5uN/mNF0ZJdXG45UuybabtdnW+EwtNuFGqRw20ZnKOeCjltkor7GeAQ9DllLwoyLB89k
hfAf96LMngq/xJXrOxFPRnYtLC4fegJTwucO+mmj12SNuCrEyPgKPOKRs7fVQKAoThnAdUDt9g07
Ihfx6bc9K0JXMRGwbeQU4SpINA+vNcFdGkLYTQswVtlID5c4I0bdm6WwIBt0myxja0BQmK5RTzSv
VVytWs15UoVmTtc4z9Hpv9UTT771eCWrdsk8Z438aIoS8aC1x3E8GcUpHU+deaqKU9suuU2QHNaC
9c5te2POgVJSfTVh/bMCg39L3JxulWg0SWjp5kJhkjYXX9Aig9YFJRKWSayKKBLJnbkx2GTkZKDG
gajHKNumeOP4b2zfuLMUWxLgM0+1HtefKVdG1E+7B3vysyuXQmM10uyXTkt3m6+UYdXImH7WSbtu
tTXjfzZFxU7r91jPkipSyigdo66MHmX0Z6k2n0QuvvL9VN4YMLZPp90s/cGKlvU7MI1gqsJOC7Mj
E60stZ4SRKZ5qGV+yH/f8VaNt9oi1MUwacNBCWZBWZC9/TtcVck1zE0+beTM09+eBqUrGtNjXJ4K
5bxcpto1FW/98HEfPjbiY9nAqPf0yZOZLOjek2tZ97IXOgq/ZZ45BUR5jY8AyzctrfSVYIctbkZ3
qZQ1HwXPHE3fSuZ+WF6o/y7xMstPKnM/FC55BLTk4dT4z2ghpo32OtODFO1hoKtk4l4GxjUtnaLz
S9lvZ6tRwFg4/yNmf/L0n3r8o+ZrCaIdH5C8SfsPPqOhv9BnFL9EgTx7RNI+RvN59hKTdAfMNLQh
yguz4kL45NShyDaJHJ1AdIdUsTRljDQopC/MJDqPoAjOzPxhUYXeeOoB8/J4EGvkkIpzxXbPA87t
txS0ArMCzTyO+bmQT2EZ2ExeqFm5alp2L9yIxk7KXAHca01EZnNLaNRZIpdXpm/tjA5LL6gFULWj
Z1Ji74XO9ihKpyE/K/k5Kc5VcdblU7k4TnalBLUSLHRffvrdi1OWNQScR9rr/RtR74ScyAZNhvwb
IWhiYmHy3jB9u0ObHzRxLzODPhv6YZHiLNsNRljru9RKxn2qHZ9R8p3mJieuyRZKdec0t9RDQENc
4WLiKthkz/mfVnI6VlYDOk43BxUFZXDJH09q7z15/eS9pjmerGS6P3kL217Yf58IZFeZvUwdnRVX
6r1S78m/mUQhwZww63sxndTLmq5psTdYhaDLSeGqh0SbdT6ezBZljHAwSeV5H+KDNgVCc2U3hpYH
89/dnYje2SznGT/LZTtHQln4acFEwicLTmm5ub3o/jjU+e6tbOV8O+Zbsthy8yKJZyM7NdWhipes
fh6klrsaES+A9XEFE/h0X4rDpoVwMmwqgu7gsCsbfbFJh03e2YMEeOM0cUHHh5dCyvN8IIsLV6jc
DCOW5FP6jBcu9tUDQAi+N7ITRMfMrQVcwPDnOcVAVwIN3jJ79etZ8b1imKuMB/kkSG6bWIWl2iwb
dDJM/3mxbzP3xWSx5bkwXKa4o1JiNinbPGWkzH5X+1Y6CItTmlwLW/tlFo6aenWNltabdDRyfv3y
K3SwAy6VkzqcxuFk5CeelT8tyxO/u3jmkcj9QzP7kxrHo+z1iCZ8mUz2rqTEjfLWEOgn3Xfvslcr
/42c07FXOyVhMPuWwDZ1WT0d/LG1EqLerzjRkBrlzh+6Z9nVjhgtm4Fp0y1eMKarKKdWLR8XDR/B
TnDquP2NJSLOWXpyR6S3Vc3tUHIHhVodpmJYNOECYqPkpfLMhexgWLslIyHqHr9I/EfiK53XsPMW
3VdL5jpcr03C7mLDp/9YT8dYtrJ81mgi2EXwazoAuvXTvT5KLu52AtgLbLgvGxPenGn8DR3AYYQb
EX/fHQoHnQeNSPYJK4fE5BabIJIL8UyyQSz4/5BicL8C1Nf5EDHH31cpyVqBGVPvuchVYZviKcUI
mLg9RvB2a1ZbvHrQ6Wo8nd8hx7qyQtHfEiPanxUJUNf1tbia6ZI32B0a+dTXS50t8o5c3xzD2GIv
/mV9Cg6d0Thu8e88LKjUJIjXDNZI+ru8icx5bHURfwk4pc19+lSJCJK8WP/VNL+bC5oa6MqSeoih
2U/HGk1hdyjyAwJyRdwv/t5BL5cWXL0frxfAHKiCcqR/mt/+A0g5dc3AjoAXt7ORDsnqzQTk2391
8Rc/2lgB5k1UT4Jo68skOSC6edBZT9bTeWAnFj3ceG+Gayg12eD9MkfmTzNfYb44aru2BTh74/ZF
7YrPz1gl+bq/gzKmmlxA8XfAt4Mtxvc4BypXfzBEoj7q6Q4RqfG3FPKceoUC/33fEiNNYOuC2AJV
EGwcePAX8d1B/sVIA012MGZ0Ts+Q/teQYi/yBf4teSAsZVyiJzGJ2MX/HjVbNPeJclBGSMGIqVpv
Yrd5x4YxGecFAKuwXOwXzEPirww85Hgll5Aws6exFOH/ab/bZL3AN0AD3YRFx18/piFSFjbhGeEs
X0m9y8RtByxWJU7T13o82m7Ogn9FSSQNTInmkqi7W8KtqWyS+mLm479VGl6GMCs8jLF4QcesKAd4
yKAzF8a2uyUAlkMMBChH+oYL9gNc37snw+eLLUWekgiqiRZ07zS/IjRnekhqCG0rEU9QOtzPR3tR
29PCisGRkJj5x3gC6Dhof2vlY9Hd2vYiOXXpCiImnvUT52G5LvV1ytw3dUVtDQMMGppacmCNlir9
w/oVFgoHLmOOmKOUEasBp/mxZ+364kATMH3tNTYR4OLR7/wShE9CfohMIvJI/T2CjearWpqNm7Zu
Urj3Fgqj3WOVTsKxXJVo12H0kbLU2M/UKWGH8cPl6mc0cEf7ADL0rThPMqn1DfOQaUlv0MwvIt/M
nJn0EIsfCBDT1GGqoT9O42JFchIqgOJiMsplI5EehPaXBLucxKc6ojOq4n0ZaMIH4VJoGhmkJ1/a
ImDoUWEJrBxNpLQ70vnJjStRTjPHFNy8nV86M81X61bb7jvLyUhDocPVGki4Bkkfit3/MXVeS4or
2xb9IkXIm1chEEaAMIWpF6JMN0hCIO++/o6E3idunIoT0bW7KFpImSvXmnNMDsDRRr6ua2uVpiG8
X70XvN9WOoDXL3fln8JAEjqJTb/Qv9T0+6583zLv2W0Uh8zn/eXMheEI3qdUF19qXnhMMKRACC1P
LPhJsrx+SzeM43POehwG617MYWmM0MxWAffNbiIIlIM1UyiMVrTpOag2p9fMPHGQl69sEyEgsVSg
wCuhAGDiX3gEWtKYQWuZ5hwU9QnzJvXuVSK2K5DscdzNnvk8zcXuVLE7WTAnxM4tzawWbd7+Cmyq
2P2FKDScCge3l2s+57o2yxDFQBgLDM6DzsLbRDnr1UbeihZdzZFhTm4pRELURYv3t9i+6P5Sudvy
Hn3CqfdTJLMwLB4rRhwc1OG2JdW26HacVmZLr26+kuo7/dLiD7n9QEpgyaGdhbEEqnKdSKvHdVVc
EU4HEZKLj8reZhr/cfMc9s8rssCzXH1G47z6zPSvPbaSkyyfhu9Hd3DaQ/rnEq/K+JB81BqBOvvc
2HP8v7GrTMzrpJXHdT5xOChADrn75Si+r8t7mPYbWGL6daeUux7xPUeeSQI+i+AP+VtB1AEFhTYh
ldc4enzrKbEbP07/02EnCAADtK+wwYwqAw1vNa2cqT5yWFzi5Rr94zgxXP3DiidGOzFH1WWjVTsV
M8/9AC5xZFA7JAsMNA4NN2mhUO6/KGc3TPOCBtte54SMEH6EgQZT61WaxpzaPX/WVIRhL6/Lra7u
CPTOFjeFkMoR/hFs/qpC/hMySJ1iAsJEF1wbNKBr7FJ95maZb0Ou/kji3/b2x2j/VHyBJhq2N3uT
jsjCmM640StpZNbrhI3ij8gTZNpvzOJ8rrccW+fC7mPNh+8om1y5ocqFjhcxXkQE1Nh7Jd43U5wq
F531xZ1VBEyYq46TWBKmVI8TOSHmD4HD3LLmIN6KZGQmK1WI591WXWgSxJjkOnpczpJzVpxz3pzx
Odi6d/OSdmZhJOoDiDI2Ag9ozaeLd4l93rz+2BJogv1PrzxDm5E2BTeXOkNnzxJIm2skAPrRCJZn
2IeM1MsVAekw07B/yND5l3aAohdPSs2YhezcdEbWe/51fXy3GBOGnxu4nP+4TVd7nHzYnf/OIX1V
O3iXPTI6e9SvGbrlD90hkiiEDoCotKTpRofS8kmCLUj0kX3SGoVF3vjEOA40NmaUjikDKS85L2Nj
HDmj65QgM7iFGUE6qq+SXvvCUHET04cgPfgWOI/loxW+5dYSYVKOvC3p7Z+7y5mgm6rwnftGIyml
3RQceUdtc66HU0eN2Ry4VXD+Y4W0JeAStBVJmnNllL4yBnZZC8kdqV+RBPqCtIn2ZZpDf+ZER3tn
kE45gX2vNjuCGTDGIE7GiHBlQkF79bEgCvsY49YcXPN2kB7en3s5wtrUAawDFnDh4wAagGHLvG9x
JlFKETpJLYGKE3ivsUwQPUkTVEmfurYvrYWKMHjY3a3tUG5u13DI6ccA7fGIEqk2WhdW9e5ufJjm
cZDOmv7lDF7PgX1c6NPnFW+QoDrBmnBeVCcCwLhlWnKqyRq1AhjtzUWovDVjHmszQbwKZ3F3sNpD
Hx9AH1bfV/1oNAdAsnwoCFr8PFmlyeqarJRXuhavo3XidbJvmxuM8GVj3ko0MT1QPZjk6zOh6/zj
KGZgit4RfX5geOSaYUuBMiA0rI080spRYazx/15i4f8F1pcZ/o3QHxjy9oTit22m1hb3HA8/0D9Z
WxU5g/sNWnTqURTnCrf1ZfrEv0Tuob7IGfF8vmEBlSFsnQM1xifAQZw/uEv4BYsHK9cIqfiz5BkE
3jLhGXigBxdcz0naaB4FNBceSozr+9dsqbsx7oFhGUNIZub3DDUQ/Tn0zM054JSM5+l+WZ3rSQg5
SdfCJxELy1L4aUOY0wjmuZ0A55IChPQOo0E87kNWoRtnlpfcmkgX25lrD37Y5Z06Hup6Ef2yhKxQ
lGGrba8Q4LSxBZGGHr+MEXSUPtYSgeLZxqbIAV9tngCVFAwDi9lZPsXZqr55oMBxrMq2T1WYBr16
aJl5mqekOpHrw9n9ueCII/LfXVy6HHKc+xw9ZqZAIZ8hUJXuVCpulIyBqdjnio+wEVzhpsOyBWF3
f+8JX/LxmgFiz9s5ORzaK4oG7yrG1YK4lc+SifYP8H0YUHjekCLbj7NKh68KWsQgr+PWwz1jKJKS
40VjDnFQ7lTmP1L9LefnlXY7xS5h8fdpE41SclWVdXRbzYM6X/avn79KIiv6KS0Jma+UZe+Z0tc1
/urzs4alJ/3o2q1zn/X2OL/OYJwl9BSe/x4I2gKKIMV05aIqF+mIUIFkpiAfotB7KYhIUURBRIpi
NO2U1VVbVjBWbmSHC0qpfA8tdWzX3t37TvNAGQIpXVrmMk3cO/HWIr+qhX9ikp8TGsBpxEKEzyS8
GGGnE029FqTJaoV3+0Jv3cNf8Y4BFPShF83kLb4vJ+8EEEgK8MR5jpxiayIofh6kT44zQLLueHSV
+dF0MQpwQgh8217W9vpGiUlWyfjnGgWpEmCi0Lr10TUvkwiDGM4Cjj4EmBzr+JOzVauPTTeJP1HI
65U/DjkxcSu+fSZwvJDV0znC81yNJcTr3QKcw2XdemQTcZDiYPlg+mYs6DTjF/qHrcOLPDLG4J9a
88Ogz5BPbNDU+weTghFSi+tU030ytThoqTwZY2dELJswyha02WaYNPNGmDT/uFye+EKsLbDQ2YNS
0uR0IZ7bCzZHxQcgHcozYgZFAgwwFdRj1uxoELgFk0iupz9aKuJ68Kk84RRTbxqL8oT5L1WDgSmD
NSXtA98MtuBxiPUsyMb443CAa8NS7le4MriL9Wx51GnrznzX5crBd4iKk9StW/LZX9S9TkCWoKtI
yzrfxOrmqnrgPt7nPBCp73aZIvN0zATndhnpAdp5y1rI10XS0EKbt850FSBgjsjKxv3yJMmymJeT
dxBDfjoqFnRoD4Y8jHCXOB2OhtayqwXV6diIoyhmTjoGb2+Qz3ICw7Uv5yUqHlFp0xCddy+XDeTH
UH0tXAP2PiruP/fsj5L/DuVPGn8Z+tlJj4Oxf3qO7cV/u/kP+9+FKc7DIwS3YyQHwq9Hz4MRGit+
PkuX2kNkhklj0FDQWTH+dk9BZ7UYkdNIx1KlrqWYqdWCqYS8UYDlg8hju02IFZI/LHX2oEsN6IX5
AenZ5adhfl6eX3bxKRef8e0M99Xmd+/Ly1aLsZuvpS+oUUo6FQEiSgBc/tIcwUVyW0SzwSY2wudD
uSLAJQOY2M3Ru26MtSnn+YqZTwcLCR8yQYskS5P/Kfs+Tt03dgaxOQhcShXsvmKXughHEp6lMGDv
4FbjiyAPyFpduQVkMWZ74Y5TgDwQQS3CLTIcPUwMY+HzYfGtsz1qrjCKPopY0Otv6rmHC/pbQ+pi
BvIAULp6vDh/IrZLB0ws/kFWvAOeZPCqmQIge60S2uC4vSKo6fxnWO1Ulf+ySOkAiZrl1q15Oxgr
YfL09ex5ERzEOALMRQY4sBevLhmYesRKR6PnD+gA54NVJxIAeF4aVyiJQPFflhroa/D86vZYEgBE
+FeGmtg1PmOMvn/7H+u1vFOfmPmMlwNSmZ+gfsG1l4t144SEcsM54PEZVpfIax7c14SJCugjqQS0
Y6j9+HxYsbRNjZE40PPZ04Gwx6wASQTazxnBRywc1iNUnSUtBQxaXS8YyThU8MLxoGHBtq+ejQ6g
8d7PJo4pMrr6dZRvsCZjc2nLE/lIZvJ5087lHfvZebie7lvpfnyi8eaIYrnZVSB8QTdpMpiNTX7f
mt6whf/UqakroQo7ddlYJd2y39Yt08KgAlUt+RpIBzQ05M9tuWv7X3ln7rmHWOSqpyciKqaQxfCF
0cuTubUsNzKneT7Tlu8koCE6NoYrXVqRDcJS69eT2uK4gbXoeWhG70wirf4gDKFBthnPQ3pU+Q8w
S0LrG1eFDIqxfJZKfp+LJa1/YD9G4II+Bm1fObexD9hEoMyj9Cz96ddmPAaABg3oeoWzPINjBwqE
cFm99cmWqWe8u4ifcuZ6FIA1MIalzkF7l1+WdESfr9wP1KG6tLdf6Cnir2ic4roAaFu7fK702DDq
8tAMGxgv1FaUdaAyKO/psbavTf+ys2Lh4zLJlbDI7NkrBA2pwkQ8jLL8oGqHsX7KaEdoAf0p1fHv
21QfkTBS2lO78vHuAY24raA1mMLAOMXrlpQizikvZxnbNZL7890+9cMxkj76cv9ot+YVvMXqgXcp
LPJtLe1VTBH3w30u6x+ZeSx8IxHeDop1E/XgJ6WCkR7pycDsaRZWVrliLUUdiikfkiznlL2t71R9
dx23Mpa9UwYJ8356tIcLbVibVunOQZQ0IfkBAifgMYAb5IRwjOHhujpLntjGXuluPcEMCci1lyYU
czzjLN8hCykNWxLLkcUD3YOHJIsAPZq03P+Y/+j6Eaui+e2Eux/+yNvyUuKcZLchAbwAPDnrJ0xm
tLmrbGitYXqDEoWF0EKY3LtYHkl0ytneXPUWutEGcl56m6I0e2UakmH6XxDwrV759Cr92Ltbn7WJ
WOz8lE96c74RLa8fU+dAA1qCeD26kDk+pS3dkMDymMLU8/kzWYjvP5v5J9/VEOPh92hjiGuDtv4D
fKbFbfjfQZTljqXpXdqMXUpzvB097lSfBqyzhGcvGIEkshCLCEgWuBJV/4vFRszEv1qfgyr8FBMJ
piwgkXQkk6AZ4VSsyYkYD40Hx015HPRizMNHb5hDwBuMd8Ne6fU/Y58glNIjP5GPgxw4wi8yZEdg
u/p1T6AkDGZ4HwQGHnkQY3IT2/yU/wwx5iFv8MNHsQA0oDgeHbRu297CuKOruGEte+UgX5SAkEUI
TxPt/hcEGeXx/8o6G2mWtaOKt5zQxfy5YP8Wz7gS3O9/0abNrRFVC2zXJApgRRKKAisSJAyLJBB5
0VceG/K869Z8W2xKwOQRJgek25Mv9VT+RhopuR5/+5LHY/5wt51lpjUua2tXMRMwKGq2Fe3qH0LJ
Hv34qQYaUjyqhP8yz9JZYPhEH6H6fcWyXfDWiizGF50CL2PDo0zO/Aq6FK9GqakrXOgTeKZAflWQ
rO4MAdRi2qJWVg96d7z2x7PLXONo/AsJeO8F5u7NsWxh1gkyBrWmPUuhVKOX+WZ2oGS/UvZb5L9P
57vovgz5Uxk/jYN5/0htAg/CJEV/vsmgNpQf8fhpLWUVTSiu85dprgnLJqzMEMfcw3dvyfFOXgyW
/3U3iJRHwlxuMrmAa+myul5XGv2eU2kcMmNftduEonYG01EXkSUcIqkfudiycsgf5/L6NZRA9EpP
iXGMTHNtJH0GtsfSjzsTxyuHu8qF2zd9VxhEzNAROAAXJCpAbIgYmvopC5YiqKBMZzFHF71L7TQ/
kqHNtxjh3EbydUuHPIN++8TUGOpUFrfRCBqphgN9UTwPd/dHrt1I+bvNeo8vvZhrS60I7sOy/gEL
3YpOaD+uaA3v2kmo7kgneJ++O+Swtw+B2XWWyobtqCF5Bk88guwhLHUk3YMA5QAQ85LnuVKho31C
eDzX90/1/vnooIrMneuJd8rxrJJ2uupKJGLhcK9WLZwYM4Bj/EYjyr/JixP9bqPQMiHgDI+qWzpb
WIF20EaCdZzipJK58zuGHu1OIumIsudZ3MZsKObV47l07pQN1OUMIAbK2rXTr9FFeMR4+RxmGm7w
vN3dmo8uPuZUAF5H4FT70YxtL31+dEyAyaCrZzBnipfD3GRXW3DBOL1QV7PBwn9Tobuz6FdlwPkA
ooTd89amSjJ/xxUQvdeMTS4HWBMGS6K18N4Z8UrTA3O2DsBe1GSdn6NdJsPK+neoa3rPLtYsZgAu
8+u2ZTRH3BPg0GZO9hGbQgRcAK/ykTQmrMG4n58ccOFXvNKYOOOOfShSdMgKXHaPFVUZMytszdRg
piMMu0q/7kbdiJNKdFkWMDcInvEZ7xmlMBkLeLK8vGWre7YqslWDsZ1kpZ87FOOLa0ZfbfrJ6aP/
BLNXIzJdPZ4hJs/+89F8OeV3XPycVSaF5qKpggBcySvXi/3nlaz4LGckKxbJTPtb21MZwcGL9GW7
serLE6d3i29izocLtAl8woLZXVxG78NBjw2F4N9qCYLM6JfuD4G4HCkIFOJQ6T4WUbQAXOWSS/vR
q7s8RRMVQpgv1gBDfnziQkGZsguwdMK04thXKHNqV8LkQrlZkBzFWYkFyrBXrmsjGwJalgvCX3Bs
s02rb0svSJioGUCbxBU/uhAj+csFyz8K07EKe/4vOwyLrMiFYxPh8Tc7keXIEZl0OLJT7y4fJdW+
QMlgNo8Covog2xGV9J6MssaJp1D/4bcQLyp93kkikpfAOJ118goYbeUwLzZtQRTyJs5RUNx1BkG7
0mJL8a1hlF/DCjZqTBBikHpPchsuG7PaRdK+kQ6ScZTkU9Weo0lqLh/JKk7YN1dds6yaf4ovr1WY
8c4GMXE+GDWv7aeLjefgoJB8vEcoHw+o28FuCLclfTB5zzQKkTBCbW9BigIqzbtIi11XLBfxrrG/
DGR/iz6aRQMeYsZHWznZDdlebT5Mv2e67toWpE9SYUOpXE+B7BX4Ntpg8XtvxtYv3s9Gml1krtMM
+QyEEmIjGs5qHg5SJihoHAv0rKgslf0Fi4O7VNZYO2ogEDw7CEFfGkZCf4RejBk+o+nb9k6I1Bee
A7KTRyzCYQYo4b5rup3lNi2yCdyOAWaV58FiqpQvDXStl2WercjFvKyeL08ohtBORWtl4gGpz8i4
JN5lOss5Cb/Ez9BU0G8krq5OkchhwELJaZW+ukTAQWe0DwwLR0/QKfgghYMOCVhCTwfkaLaTJjEC
Jc/Od/FoE8cLlNsSfst62SaY+meGh36Bg9o2bw+4TZolbssWh+AjcGRhiRXe9nT2HP+mLJMxYpj5
HQyY5r2nTrI1inDyG9hCp9nJOzwIWaXLtMG4ca0H9y2sTFxMagUyqhsBTIEZz5lD8lfRRgRPskmp
5tkPELRyK7sy/QNhh7sA9+5RhSd/8XOhVyZiCAztWotWebI0x46nxiPOOQBBreBmBRYLOPjAx/yZ
YrmcIm+3zJlNbZaemfZhvejleUZB81HwTLppuTIiL76P0JkT8HSnemMugAXOQMzBVO2M/JYUJLlk
rApisXYxqCK4HzJgMJyKVrjQkQG/tKiEcq3Mx6F8hCdQMi2tVIbzAt3kXvEXByxUzOdBhvqa22hb
DDTIV/UeipfbvPS9zeTX0la6vsRA2RpzftUvWlAjDZhWyo2n0LxKHiEqaTLv3WKC4gTlF1zQl7Wy
YLJBjbdLWTtctACPE0EjDZ8EJT0kPu857uO5xCn4FZnCSLRCNso+LqTyGW4UXpt93sc3UGNSoyHD
p0loSh9yzTrl8PwbPUOLtJDHosJ8g6ZUDajrKdGn/3Ob4XQeKfg1vnSf+xqxMabSJJ15h5Qjxw26
GUt5yAWW452MHQadMtef0Wt33RocK9sdrqMTHzvIBEpSxbWXdjO51KuHsboZwul+nUgAJY1wMMI7
arhozeXKhRNCY5efWg4yjg2+1dTx+EWof3XTy3GVTYtb2OVeSRZjGClhIq1zaW1ma4BLeZjn6xsx
N1rgVN8WVA+/sgQhAGGNWQPNW0g+yhtqjNLBBTwxxrCraD7QLOgyDgVr3wUIxf+9plpQeYE7onAh
VgLGhsKpMUhgIwzoHUaKQkCKaEsVR6lHiENoh5eROhLC1+v1lRoLFDCIqpTHl772i5Vr/trokldq
aEd+EiMBmwC1hb/Nsa657SH/RqOrn2OFGLtkKeUcx5kYES3BhY0m5ISU6iRBIlYt7BjExsKWXOWO
ZmDpdEHKqFRy5ejASQrpT6uHcLYplf5c6k3DcsMYg2uBezEeOWnIdsLUBM4w7SeZAdHHT0yR74Z0
cUWbtXaDfw1dok0NJ6TA/2HrNAOO5Bxcr0h+Rcul/gFHAtUMvhwV/O1roBykdUq/jJKHEA6f+gdh
WM8eJsDzFRIVfXzZYYFCUkULlFIDd5oXctbnpCqvKU7p4pBTyEGTBNnyRJQwEQ3saW8E6MgM3j3m
I5HF6yHCRv7Kh60gfQH8D0mQBLlHcVyBiYF4gSBHvDAf3R3DQkkx5HSfufUdwHjgYEJ3DyVOPQW5
QrZk/kMLlr2cnZ1xC22HklPyqyFutke42GQfwEsA+SwaUeDY4yNvsBsFMHYutH0L0e01gWqLVgUe
A22kvwqo4DpL9S3gXCLA6Vhw+gN9YvjAm+n3TWhn0M1zSpEO8XBVxXOWR5p6tHA642THn6D6vqyr
e2XCQewd/vh0q/TfGcydlgAiVDSTFI44Rizg7DxmStCWcxJwx+VIysl35a5yr4x2onmT46SYq8lC
qRYqNDFpkWaBEjEdFEFW8u2XqBxlmo/U5NB0WEsP6eXg3CkOjlJ+1LlVO3+mGJ+OfbY9+/lBv71M
twljaI/eVoVy6xURyhgutncK5h5axDQlYO8PywRMQr+K8Lup7llH3hNwbIwPbbavC1zmnvorvyC+
6QmBGvUUEzP+LYzZbg/S1MGat0CcRTtdI1jTEoCnsP1JkGaofzjiFTo8t1YMpGAMPiBFKaK/hSzL
Aa0uirJLs7s9WO8pvwFdU8gGVTEhOIFsGKn+Mrnkvbi9ksu6RrszcpJj2x8T/dAyjx0mdvJxLffN
Y3cpNyp/9aN77iSbeI3dPT3c1dOQo0D6TiaIG3GplWM+0Au1cr6EcNz14wFcXFL7/SQfEdbiScke
CcSl3et8abui2N2Hrd1suqdXRGtCXjSY953P0BdP7h/1+sdpf2EQG5eRNHaaw6B8MByjXv2jbS0R
CKZHuHNEy1k3mW13bjc1H/QVN4m/F5htvl7YTWXYgt2EedglxMUo2qxzyaUDzv9uKgLLp6mIQJCZ
KmIzHQ+RGKCqzyUqnJ4EXi6dMxbUXx3ldiD/IgwUXcpX6gVFNQedNFuqNEjIYvgn41ORVILSCCyY
a/WHrRxUhrQCflvWo2r8g5SNaum+oc0XVkyw2ANQRMOYGnXuDHUTcAmyrdZDtSLOjCZ9TnBnvAHu
yYLtLOpmUaI9wcDX8Ay97zXWIASCBrUah51N4PMUpfR1L9SK2wI7dl+4dBAATfLs02w8dgTRkZVN
y5iHDXgT3TCbBx4j/gvBiw/QmgYd/cUftJsclNBuvgPoOHl0BkTZD3JjgXPqD9HUYapJgAjKasxg
VWDT3C89Dr6sjcijSVFmTGKSMxK5iPVorzHEuTERvc91ou7uRAXSbxzH9fet+2rkzzI/X4YjnYiH
uNc8blELbdnhHcEElYbXYByb5vsy39/LiZ0vU8Rxr3S85DVwbRImUlNDng5jp0Q9JMDIkHE+xndl
HYOI5vwftjRZ7OU9DZ0eXYdAvDzuB2YRn9zCs8dXioVYO4zwrwcGpqOrf3EO2XPKYlA6hyT7kJt9
a9GLBJsyIidFKsPLbfVYNEVgP5chB2ELj+HUT2sCvwPRohdLbIM3g+2Wx7MfE5XH6OSmEaQ8Y5yy
129op8lK+JccxVQ1vc7u+nSGR/Xclp9DBcfsW47JN1j3qAwabKZi0yuOMPWlYkGf3DE3+q821dC+
2OP6T1OhqB09MoICBT43VReRujDKhVIuiHGkIyu4GYuYbZTj4Cuj8d1g3zL+HyjDVSTXy5/w6rea
i4CWPYWDURpyR3Ompx3o2nvG552QCvAEilpBc2lfs07qPlIiBq+JMnHYPsV5E2A0KTTMK9hQIwvF
xoLmD9OIsd/zToqgdpY8EwGdeiF6FeEKU+6cODuMXFmaBKxdpMR9crInzzxrQGt9DyOr2trEuNTb
7DHm69Z5Xbqz6q2ibW63DfN16UMxEdmx3R3hmCnmSTJPGrzJfaftnctukKdKPrqYW0fbyOXmoax5
GYad3jEqx+xhqJo5s45J3HWkYHSkZcUqCw6QdfiaL2nmR8AVnJVDGsFlNQyk1a0dv7nP03qeOrPc
YeVgPji1ZwQfoFh2jPmfhugqip8w8S/eU5q+p7EXid5wArEVD7DPJFurQ/KG+4oTAawYCsUlwZkK
woDxHyHU4BTwmCIPcMYKlS3CqxadtWiLI2KgAyo2fH38Q22H5pzIOqYJj7NRfwka6cnp1t0NDdkH
9yGTK/pgPYA/jz0/vC/YoUbthV/wr7nmT1IAfMC+2znyCu6Kuj/Zt4Ot7HotbEMYfKD5GVUgiOYE
T/fJsVdxivWFYR/cbQ5niCZ2aVAz2WSK6bFgpHB96b7zrff5vqSuAgeS01tG4FtC9SBS62aPysfZ
RNA0Zgd8YL5o+lF4pFHAb6I1xDJLw5l2AQFTdPHo2dITBEhLawBq3PWxts1XCjfzbcrybJNaH+yH
BFdJTLQez+eIFFHR52OoW4MRb0YU8R6qgG7TxPNru6Aj3MyZIAmTs2hhKQw04R5qnNNmNPTgvXza
lmC1c6syv6NvDH3uYtjjCjH049e8YoRNab+IGkbM1kYBv54fVKSgfqzpAWUDtvcRM9Vavbm1vmWa
ae9qWwjGuZ+Gaouam/4FrZ50V3E/19so3iblRhsRsCJ6cBn04uTThZmBnjb7ZZY06qgVCMpSD3Z5
SjGOVidqgW7U3Eas+Yz/IqHPBjLcFkI2nVtsAv/yBzpzkZOdMQluxCmr5BYBzSPCaBhJyyw7FLwb
VJvDySGcQXCkaTGplylvA9w2inssQKIW/s0duPmoB3OYSfFYwlJvTQo++dvE9FgbOlnkVxFbwDS1
fe7RRwjCc4GK2EPi7f5cLAKdt3wU4Z/7EZ2hpH9CQLTqw5DtCAR7gd0bC4gj2Q1L1wfAzFLzQ9Uy
RbfA54tMvWKKSY+fHZtYdkvecA6RK7GL3jyiTTmo+FUlymXdDCQHVO8j3qgkTsFqB8MJTACWJH4v
l3f6vzu74JMnH4UgEFZsts9xF09dTQeKsySjyuXeIAMCgmg/cZlRvyeGVFrsrZgA9JaTSoAghxmS
KkKOAue6RDk+4nDGYM5BqDXN7SnNPbtkXMpmFdAYw2PtMnQWF4NOkDYiyOZGCIl7KeZkDDGb4F/G
2sRckt/CtztakkJPQshH1rth81g1c+1OpcUdZrDTuNrWrKdIOsACR6QbGRuNxhODOFyK0YzmHlMO
Uk0LoeA60qaeSn+4gpSQFI0IOfR1Ern+sRSNeoff3O5KyKz2hxsw1qCVffvKLJegIFYgY8wUHNlV
jKNbPJEYtYUQS9JEWu9b3sG/BFWYuyWLNYUi85IbkB3ALxwEYaCcp+3CP4Z0BalaCbca/5DTgwyw
KbcqdIm7axknDChY1p/r9AmBYt2M31ontErI8Z/QsF9i/KYOkJLep+QiaKpvqMKmODy5W8eDzgmP
CSdjAaYaU1L0jMsxf54HYJg12Qlfl9tXpB+Qk2jnqBldyikvc3E4sPgVQ72nYEVfEY+5ajWLaiKm
fC0SOOPIZCo0f9qYJ2/R/LmLat90TRwgNPxFNt5lbdw9vXb19RHBCUdEJv10xVEY0V2jLyGqKBwz
hb7kdONu39tyBEhMmpVS5Mr1Xr5v4TqT50McE+s8uG3EaoYRj1B3smGlcCr7tXZBY75BPEVXnh1H
ZPfl+bK1pmTbxfkBPZiDsTT4/8EGKPIc03N52bXdc7QA2o7Z/E7K+F6K8LxsJHtj2Zv8ud1vlWPs
1fV6iNeOLkI/ifx8Z/7k8QrtEYlgyy2azObp3ZMXUHzLo9a280TiFAruf/388SGlUi9UrzJWaC/6
MC63CjO7IwEySGS5x+tsw/hEd49uYZC2ZU0Y8HATVbJ/jL+p+DnlEhbDk0pXG+p6yN1GfhziDCoW
Bqf90jZnVbfOf9Qd8RMopVghX1NNzlYqiCIsUh8qFtrbtnmGZb65gqf+dPrP/vZl376UUQfQTl6V
8sqWlo6yrLHu1cF1WBTu9bYoRZDHbEjBQAq/rDHMc0ZlfoHBdNMZO9nlf21Y9IDiUZDuCF+rFoq6
GIHrSDddt7Ff4MMNjru3jS5G/e05iNbAhUVcWi8/ywVJaounh/E0ZpCNKRs6XiG8p89smmZTQ2jg
prj5sPLxlTxnkjR10HNOb+pCLTnt0dVadESy4Ze9zkGg/E71fBeR6aSHGaDAjUQOsoYy14/qyaKA
WnOZYeXUSYaaMNBRIVPqsmggQ5XBmAyPp3ys8EMqGajBLZwik37waciE2T91wAivPU+xfWmXvKhG
+nVpleOYhuH0kWUuuAMJhxjzL3h9jot9W1KDKnIddSFgHI/qU8m+bO0rIaBG+6qeX6rxadvnKZHr
R+lXBl+ozWJacTmHzL3xq5iBdxl1kmswIZksAOst26MWh10ccgGbiugFJOqrOF5dlVGrzWzkwerU
onWKpayRiEHhYDLiH2cSKwY6/gM0AXAEWpdL3AWXfDKwTV3G1s3FXdgFerGAawH0zqvpSu0jc3PY
SPuBzOxk00VhRqJovdzcR02GewjPxuGqfjztfZvv6AI3U+OVnAz6TGDpaDQ/yE74skmnIvlLCSQT
kCorABr4b2B011QAuRcHGp1aPgO75MXlnAb3C0GSeTaDqJ3mTg99tuu0kPlBFrvwexQNEv0OGkNB
D7rxaDMWWfAm5rU9nhBBzBvA+UN8DYUxe2yTzMbdm816Y3YfoM7OFbwCyQJSrP5VKt/R8KPL31ev
nXo7HLvadSo101T+LtWvMof5dWQCYUUCCZi1I01elEQEbBe8OaCFECjwDi9+m3rZ0bAi7W5wsVYX
twOYBly93XrYqQAHAS+gPrjjxlouxPLlxmRyzvBq8pYNwLT3Teucn7ezox3T/FjodFRHN96I5F9o
b8FYY8jxoqdCI3v8ePhAc5qJ9ZgbF3wPsxdu6CqfeSnQP+AzxdpKURtNaCwvDiCgKHrd95CE78Dh
tK1dMaHPzaWH/jewF7meIZJOBAPEYLD4pSe70tlBaHduW1zgl2XKgpofFOej88qU6/SR6PvHsMsf
O32kXBcXbW4q9AFnt3qqMrqG5GFMUcSPnCDjXrr5In9tJevLAcmYswCO5RRcmzwlI20tpkYMv050
03G5++IHHvHY8IxoVVb0NvFywoacwVIA4Evg2HPJcGGo3SXcVvE3G5ZbDaU+dNxikWeCpQO96LbA
/Tq106kaL4HEq5+/TDzAcAGxu1wCZ7rw4OTI3RgIBvOQeF6DyvPfvIzUVZfFlQb/UhMLBLes92Rz
XQFv55XuaDqA2nV4xtjPuxUcERxtbt/PGgKiXFq9OIojDw6LFQ9u+cJUXrQTeDRyoPJxPWKiAJBv
9csBWF9fY5pBJMuvqmYsEWmYLBUUeMBlFtxOtrZErAB1Usf2NG2KHHOUsD4Nzz01mAZgfQ8PCX4W
BLRyDMUoI7hu+gBrjZB2rbefVX6C3XRnbEisPdk+DgeXL4Oy7ZX5DmIiC1Km+WOkINg6FyYhrd8t
LuWRAelQwOx5HAHkMIVhUsICYnlytC8J5ZPHBWLth4e2aGKwpItZxwMlgImEDUQbk5sN/CSej9tl
yk9H8tmwfKh59pj7utZ9uEawcx7lWl2heKRd9hqQcWMTA8+V424d+HphM1pUVpPfC5n2hChDWOoz
v+VHqQQY85lT6MnYvhZEGnO2RFLouIBu4Ir5oKve5KabNnpySJOFKwxCwjWeVR4f9c0dCDvnr1MI
UjQmyc6yPirveuSRvmUbbWcyFzani4SsHDGpu6JHE5SFJdAczPIxm8NjYS89BphSFNxBBl1w1t8Q
WGGPddZLpp83awrALM43i0ReAt0zN96yUA8nrd1p1gzGkR7NmGkJxs2dLjLKU/MiiDtp8wGRrfIW
96D7KTwZV0HzIcdHE3D9THMLCIyXaVGLOxM4Jv59+HitoABVufd/RJ1Xc6PaukV/EVUkAXpFKABC
2fGFstvd5Jz59Xcg77qn6tQ+O3TbbUms9YU5x+QO441qkOwiPzZO8AQgonKlsTIDFgAQFiQRCy4e
fLINsonZHaNLlq78x4ann+0Ur0n0D5ov70n6pPlqmOIB4Ox+V7nweZSFk5d21+jJk4tVYGrACuLN
UN718aKYSPloNc66hV8cuBRUOIXZu7Ln4ZyfvKeapRZcsfAoT/ZCDMtdayFTUuedec9k1l3tZuBG
rQ8iKCT5uJCPj1Nz1K4wN4HBQQe2cHU3/OebEV/j6AJcBJIfT9t/PCc2Eehdn3A5K1z2aJxuAzht
Bfgotnk2xxAAIV7KvfUKWEskaRF/3y4n6y7bro8a4jLQW8Py5fggldDwQDLkToAsOnZUWHTZ3s3i
ayuf+BgWIrK5u8L1jG/XfOcNaQwA6JdU+cGGiKm0rpEB2WNtq1TjYA9SJ/mqqo0XvbI4q+DIdRtO
8+KyJrKdBt0ii/gZSLXqDwOJSIexX3DLmXIogLpRh7Cblhd5DalbuoXaacBxewoeRJSgu8TI8VUY
NuKASsRWdF2zqRisxG63i3oLWc90UpojY/UUBt18KaYdriH6PEQQjFOYlTA/yP8hURLGT2r79h9a
wYoMsxhZ2oFsMaRArF9QsBJTpqNLzeyRv+YX5iMGY7LohT6KARbPIa/VljCdxmeCfChRNUXwuff8
UsYKHJz5JWDAs4QFApEHIa9fiSuSBotxPtJCJoK4joSccwfdLO0HI0NwM14JPWVE1LYkyf9GByNq
bTmz5dO0zLHbeIlvBIW/yOhIlqeuZstFq7ZUyBcmdwy+WT+gn1LHE40sC6zfFhNtKqNhjCYjOyn9
sDT8A914cVV7zPh/ftUh/PysIpgnC2xjye/F4SMuS488Yah5Y6BB3s06vUfarczu83OcgQabaurL
KGm73jsWlIjGiSgT74J6FR9p7siQ+e2m/o/aPq+PiwbNHOZjl5wjq/Ef4vjaKC+1/2oMryILfvml
Ll+wvKKnLF5AF5fZzTilwqHsl5qB49W6jtygsIHHpYIAUEQF0X9waKjZAdIgFB0gZR0T9AhdvCeH
bsy/SbdiaQf8MWan6NywOq7L42qATuSpLRoAdn7fpfiOrzveAs2RV3ZD2Ujo2PSQjC0D7uaty997
9K7h35pctNUpGv5lA/nvuxSf5Hltp8VXXH+upveqf20OOgY87F2ZXaInmQ7jaiMcVXJ9ScFeW9dS
sFt+AXn0IGdn0XVV3wRzX1AGQUIANYsC1qvSs6idffJGy1vQ3qv00Y8P6E0l8soKrUtMEld5ABqy
CmytgG9yuI9Ptkerbfz4zB+x7M5dfFbUE9iNVj1VK884+eSKHxrCDrY+D/F/dPM43gOxg27OHTV+
IFEgzCUlzhv+BRMXlNs0i5cCT2CxaYM7L2t5XHdnv3TGacGIJLqT71P1rtb3ab6Vwk0st+g86njP
zI/vRAPDefZrGoZSIRAAiDOt3DfyYWEmYftB+0UZNPFtfAJRidKh9ovxvnKPlS3g8w2nbFGgLohI
ZfWIDpIY3ZdM9ZF2nEFx03ZF8blzezxL4C0Uu+1tFR4uf6Mf18oJeI/SeWLioVUZCXZOPFjDjFaw
agzQiPrtDyxneJ9T7Sq8Yfp5oSel5DQdyzV5Rt181DJvJbtdtP3F9xirQ0XRMKOYc8uKYHSipa1Z
2Cb+i5owALQaTOakclAaCmjiEO1Kj+EdGj97GcYDM5PPZTPj17ahHxBsE2q6W6GWG99WwqWCxk3l
RsowdRo7xvVpWJ8x1IH5kR9d/NIOL9KAf/RFUR6C8ogaKyz2BLFhV58Wy0zWE81lT+tD8BxscJg+
RxskNdVsUGcG20tSk14ekQOpX6r0PUc/ZfTjV0xYgPq9VMpLOG5ArZSfSXtnMZtd9eLGO58Hd0G4
6bzB860Dlc4o2K20pTsNg4WTbsgHqmFpNwvgB0xcMiw1tlbJqFw5ZxEmKi/5NjYRSwo2CWhVd4qZ
EGVhCajcQL+BbhqORebKn8RDlBbrTVb2rD27jc7IZZd6zXxTfRDEn3LwASylLF7ASh6beAOdFZ0Q
pQyPGwTFUHIrfzN/GNyY+ECX71O8IaxaDVTCNifFtNetjmBSPiLjEudQub1yisqtsULZfxyfLdaM
X4fEY81BqaQLdsUiykX+osl2Cojwk0IcNjgAmhwbuTV2H5JyihnrU6/jIRj3gGgmUsCJFiWJ9n3+
+e2ewNaKJN+trVmHQJIfQs6wxsQ8L2ELJoq481Ya3c0xQBheQP5E8eDKaAjaU96h/sdA7kYiCXMb
OXzjrkb4JX8S1gzwU+ZAvoJiFQSzI/u0XBCqc7DEGcCJ4YrlBF3/yEz1JZpid1VSvN5ondZcGR7c
prR/6FgVS8Zge5Reg0m7zMslCfumdiko6MYoWgmmkm/0QoiTyGWFssykf0SDNWLqQ7Vxoo3xAW1z
I21ADPKvCDvgIptuTLd0M+guSKSS6CxFJ237GxfSYA0Bao7hiOVzTXwYlHEimBcMIbwHBWHVu/Gy
7mlqnzBruilArIeMFAwFGxkCkAubwETcBchBkEc4k2Z3NcM7JXVH8uVzr09PmWBBOhAGO1vZUcVk
2TFKp9CXc6s0kGK4RuNqjStraKKoNV4j+SUBZOa7OeZH3C39ozReeW8XoCi+724hDFnhC2dM+HzD
457HGjjyuVfMeA+KiLdxXm14GlBM5bBR+gNlqZl3ODFeofHhSdIXxHkQ7jqHNAm+Lt0jdFtwvqTz
8i0llbvcTt5ClGwQcLCTnCT1pBEfpDvrj5J7YHwN/eW6bOSXmCW9G14VzAg4L1Rr4ZAJLp9jXeIt
NH3Cb9FZ4FrerIsdt0EAhfPOf0CNB/4INR74I53pzuhQ0fKxpTmSOsZ3Gy6eHOxk+oj8BwucwYsH
L9A8HZMrkXW9N+tHDXKApfs3XggYvevIlcOdH1/T6AIMlT6egDOOe86D38aGvhI89XIURw9jvHFI
hBE9iDC75TMWokXvdn1W8WuqcJinCEXfO8jI+eaVr+bH3sTUHpipcSqMe0wRhByWRpUUCajT3Bux
U+LAwZS3Cf7Rencco/kPeitUXe0fldrLp8qjQVjFROdhx98B6YUxNusv4KKr6dwuYw3oo8++i66C
b0Gb1GrfMj7kaYdjBmoueA4m+8ptHbLaNt+RYwKx0MsriL8l6YyPc4j/+Uq5nQa3SnpA44iPUXLv
/4BFVK9EddBWjehlILgTjbpHa9juIAYmDeaXI02vmv8Ahx8p7lSCiwZraI40djl1tnzUJIcJ3QTB
6xavbt0WmRxEFFZsw3097iCTs2DEjcSZqb80/tsaE95OQ/Pn0Wm8AuAemhvJIH7MsJuFnQ3+Baag
gNxGcoKc2QJfhHlgU+8YZ8JpZcdLFgFd4B2ePnYD4mXeARoKh8IgL+QC1BoKESF52LSoHJuty8Sp
WbSkMnmqmaWxYCINb9MBY1N3r0D+p1s+ODo6/CfnhE4NBzpctR2N7AAOd3prprf1fpN/FelnV37I
u7Z7GhvqV9GK+vdBeGnEextdZaz9xAecU+MilDdpde/rFyFZIJf9iptho1xlshy2PcpEJGIom1qW
By94uZiTC/DTUeiwk5Fx8ZFpIXMGQ4m74x/GiY6ZE9Z++4/l7LKaNaIdc2+inQUTOUijvWA+yVak
RVqGttW0LUZ0zKg1G7CWahTW7o7AYKa5yg1fMdmmlNcsZdBTEX5a4umE2g0BdhFW12wdVzAB3hv5
tRoxQGJrW1LWFKzi3lr0YsmLQS3M2zRiJOgFP+jSpXwv1tcag6B06YRz0NrwIvvqIq7t4EN6hVkk
BsxbFmZRni/MIt9wqvBYb+pNmW7LkIG6zWZjqJwQvuNH2n7+Vr9TcSjkLai4uDoO/UnWneycJcRj
nylfi1td3Pz5JpAuy31f3or7L6eQ37IuOTOPke61ZGe/c74aM/ypz7H5FCyO19g4KqgHp2MwHQ28
8RIfc3dli9U9QbgwW8r8nqtvxo0zTC2WvBXhqSumGEODvRr24GHBwOnkgTzFmnRo1MfkATqktLgV
Nalqjt05TS5Eg/IzrOJLQPZX+TKXL/Gw4N3D/MY57hPWA8ZYsRmoSfScw37dMA4ESbUd/A0DZmPX
E7g4ky9vESPEHNWUS1uvzHV6KfxrH0IefCQ7FaZJ4rIJWPBywb0LjupbPW4gawlW3Z/XyUXrLywH
/PQZREVIu0GCsSmrdu6/FvVbCPlGcKfnXJ+EmTC+JP0OlhuH+vCYVTDtIPjZLNLIHKC8aye9OUvk
rhe7NVuRCxWUf2M4voaEWRxVJup4BZ6qY/AMXqXaBZGbXLQkuhtHXcd5ux/UZZQeq6c0PvXKGwf9
37F26+iBNkTsbAAKlbBnz0uANntevbnoGpouHsTGivvdqnAy6DK97TPqUiJiiLGF8vuDwZ7A4K5f
4atoOvvUx6q6o+vqpB0GF8AhCvjpACHbawZm1utdAC2Kv6hUUFAoqncbkH9DroktpBCjDiTmL7bn
S/v2G9rOkHrT1J/YTLP2bMfdBeOMSpKghEpA53xDjJ1/idP73+CvqBNnYI9qhhmYIn9nXFoQo/kt
Ga6tK+AShmO9beJT+R2m1+RvAvmnfOl516Udybj9CJHsIGyE5D2lV6mJa14AHS0lHJ0Z2Ayzh+hU
HsryoIDc/lCHBZ+SlV9J85lqn/X6AzSCzERupC+/lsm1Uq1Z3YfVfmQ3pu5bNArUnTJoHns/BqbN
UPWnHX/k8CcXv+uVx4/jWyOxXp6eQsE8qvQrSNt9V/LdkIKEEb/59+/ApyHeKvkhCsjGWd6uZGPf
GJNrzhS7PX8dHd4qJHFFb+OzvRA+uboE8UXYBOZfKbfDckEEQb1pEAFwV/cHDLvkoamXGurPiRMN
CEDNUR7jqq+lByrAbUog2xkhIMy6unwV4jdxfAN5h8mnLvj8O5Pg6LKzfjIAUSKXZnz72mbGQW4O
0gblzDaIbzOSHOmii+ev0mzHr6H6wDW+EDSI+UY2s48WF/CuovEFzGrCHfaP3XBSYbgNXKGbKf7I
qy9f+g7Sh/idJntt+NsNf8fgrzr8wE1M99fJxNoRaR5BHR/s5tLwbzP8/fePMDg2UuVRFpipQwJz
K6SiVEVLW+pm0qZq3IyXjQw3wVYu88dPQ+X6yKZbql6KhrQfX/xepd9l8ZXXn4fOt9YXaME1T/v6
VSfhGxjs9RrN1mBaS8OrXxuXIRb/yK6LwIwEl+y4NNW/Q0YI9EJ6G+Rzm51d61fS39I+scN85iy5
1Lz+AuCGVi6qTHgL36pWXoxRRbUG0YysEKTMs+gi0jaKdq1+qVsm4Oa8Ov2r9yB9af2Xhk7ud+J3
mJj4GII7gR6knHE8knIW0ChzGg+2Ue1/2zdVv07JVbvFLeAlLy138Qpr2qnpToD9VeWwwqoRw0B0
C80xut2qv8KWfBpUoCNT5fT69oct0mAO6Mc1h1/F6U3L/dtKc3pT5RpARKHqqiBBraK55+p9eLvj
eZLdSVgAoUvZ3Szn4aA5dJKH33alYhZI3EN+YPagfOjqEl1Tx+ikTJon6UJm0HeQeRxxa31p1pho
SNISQUATNRmoie1+dCz9Q7c5WVXQXL5LwAfhXJO6zH1XaMjBLjD1RQrnGltMJsKa2438lHgzthCl
OLCzJb5gviTdLty3AdKl2Ozia1FpS6MDbJ2ZwQq0KNngaMBPXf9aS7uwQI6BQ+hFUKylDg7PbXQq
Vxu+bMtbAk26CfkTluGGbossswyWuIToBip0dEY+Ty2RrDaM5RYVVNxSAW06obWwrubEYqJ/w4OP
pp+1BENx4LUGIaoLdIeZJTN+tdsmgsmTjISsY4hOw6wjGowe0Bz81uNIWzXAb8B+ceCx+SCurQbA
YIo1w9ld9hdOhdYDNT38AoVW+X/JqInyVulbjdiTR/49ItmO9kABWkboiVfDTt0XObEgFgBOjPRF
gBzU41RNJDIRD3j85I/I2KJV7MhT05xSc263Nnloyh0pbxO7Gtc7kKtip3YfIViSxDNYU5pVZ0lD
aIKyW337ySVg31nYkMWm5LUdX6MAzf97JL5P6lulvmlolYRDUmx8hAsF2NJjy+pRQVx3SIuDylnn
Qv3SbxDC+m/+pSgs/1LuDzE4W/+W61z6B7xL054UFVhi8ztYp4Dn/JTo5KC6McidrvPAh6LZC3ey
Pd+UxIv5IYsXDnheDZJcw+hBsZjmtv/IW1PSTam9hNE5ZEoVQ+rej8pZ2PTGw5Dvq478mtW+whRO
0onA8uBUv7X6FUE6clKlPU36VlgjyUUNdouNjy67NdFpyI8ym4DzSJsxmghHA9UMrVk5COPRWG18
q2RdnDzG8MP4GHhuY5c7FrlUxudveZkTCq0WRUqxWNFb5VAye+8PHdg6/1Z+F8o9TN8j/Zj1CLAz
PtJMpZFzP39d80TNgJaacYaywZusIkILYSPXhguyKK1oGsZvLOlgLtBpkEuM2z/A5rrIaVWDD8S5
Krkbbyvp0fYvCDknWIRsF0+KM+NGwD/BOPsIL4Oxdcp+j+0USjfakP8CgVkH9Jz0LfRsJ5d50cC1
HMb2CEmDICN2YIGpbbLMDWrOBE/UyNjwMKRN16q8wT2Ltisfj+ZnUn614FM+Avk/sBGvUv2dRIes
gv3KFt9TBw+GX/zTJVt12NYhBlYnwE6rQ8dyq2FLLEOyzftTmHCoWlnCvvpcIGtlILyyHh3jhMEL
AR3hOejYCZ9CZL5oavCsoe78H2eiEsx+DfbLW3cMfchwPGWqOTcbJSJrDUO6mSWXsL8YxdGuMy/P
vDjzAsgH9g5KUk9E5bCJtU8VaN/zyeKyL7kuUm6MBrfAdmJWrpxL6iTJ3/Au/1YOGdmEWHIkdMHS
Vy1R/h+l2g0LpxJs4SvZ6DJ4jkPbAnF8j1evvvqIxXvItv0SyQv4krTvYVel+7zZgxOdkbAg1Mcv
D3QD8p5/kv4A5RTyD3H6hP4Jp54cBXVlGqv3NPksj4O4GAszsqNLRCSnWvBGwZMEj5RXuhnNXDpi
yWzbPQutJYLiyp5sWURO58XhiHD1NtbvJE0krwYJORA82XjVS6jYe7ZkQgjjjv0vvaif/X32zLca
awarxfI1hYx/FzcIiDZVcVGlqy9dyVZjIdWVP1K3yaNbG92a7pYpV82RQ08Orj1eLPE8g+TApHXO
6pPaAwBh/Oxm4MyHE7mf+bXMPQ1LgN3COUeHIp07xZvIIxgvKASQj0VOkrph5yaKW864znHZeIoI
ANBRKMiIkSmdhFYeDHeJqYtyZDcwLM2h5nLb7IUtdZ//sz5V+rISQnhsWHinm2ET/aWiXVf38q3+
xlEz+Le+/xnLN2E4Ijvbh4UVvYCPaigVMzDWTJEW/xYaYI74Q0fZ+6wYqewjEpaasxhQh7zhzGh6
7Hh7OBUYtVtpC1iSM4TCEkYQVemcXKPVxW/4KeHbOYwo6++cxUDfmygz+VI949jMVm4Kg08uWfbN
+/KA4DQz+ZnW7QVxe4iK9DZDvuBofB73c3vBFRH110Jg9L83GOduEcvx+2v9AzOUNiyB6sKTDKC/
4NoyIksQN9Fejbdl9RZrjqacstHhh+N7Rz1VJW1K7Uo3Qac6Yqx2ELb81OK4/CwKU7U9LQiKPFmA
kmSH6IqG/cg8TkQ8RAjdbsZknYMGOSy0nZjwBYcobGB8uJcR6rFBxIQVxUdcIAaJu8ekJojAa8Rt
3217RATxrqh2ub9rPkt5U8z7ZFsxcZ8Rb7m+7GrsECjT6IknJkJsDFhFQRwl1XvhilZek5wq/ik+
Z905cLTAkWmiVLBf4CTbb3oNEFIYxUFIcUku6vxqjzofAx5vuSEsP2/T/7dExCDVX4foMpF8qlpB
7PI7cJcDH8hiPrssHJc3JzPBDYLYcfD88Y3y2Vr7GyM2K+GWCLdeX3qamR6FnCZImWh2BiRkm6BB
4ObhvoNKlez//oaaa7wnKB3oSGWbfah2RNLb81sflUqswFl9GI8G7QfvLcNn9kR8bbyxFcKGvfaT
kDHSnAvusRCf0BFB4YUvZqQ3ICfojnUiAUbGMLvoCNAhbDY6Fet4pBFCmMgloQLsgSUJUUgXN3uu
K/Vk4Hm+joS40+gxvo0e2LvYyjNjuKwbEzuHoDrZe/o9N6d6bcHTVN5ynR3bLV1f5Lt/+eWUrtnB
Y1YjeUOwVxDT/MNAu7ze8JVotiK66o0ib6PRlsk9DknUddalg/TJyXUH8GnhgSotj/NbX79hPZHX
r1n82gUA0j71mx+7awD5sSvxjmqO31rD0w7YuslfPX7M8UPj9WitXP5ao6Nmdn9IEG0hi0A3vFmz
PM5tahmWx5QzCUdG+MOzrfvuXBKjzYfUpXlsGfYvMP0dfis8lPNk1cDgia3BXewXLJq2FJzzuAVc
5odmQjAIqzmzbU4LdKD5qgILwz6WhEL6W08bAz8hg93AKgZtg+aanTgyfqyRcKs1i9cxNR5F/+Ac
oqNNx58MryzQfnrzDfLzNrdxS1BNwK7DLaGHXFHQACPpPbbmEfrhR9F8hobJKzXEr5ThMICzgzK7
DRqekIGGZ6SnXlt4phG6zB03e54+cKOtYBWPixstTh5tfee7ZfO7TOHaHwyMtTepPRWYed2yh2lo
S+tDR+SjIe7JqAGJXMqv6fgWfWks0yUHsDJWZW38DPovZfWnKunXXQI8EQk8U1x09C3lYyBm1dHX
Cy67FC89Kn/hIsPKxspbXXLfFCVPk+jUvDo95q3tQdp1CCiTzpASk3ghJTYqV6/HTWL0Z4oNAEjr
rfAW1vyFgqQYl9sVrm4wckDZ8coWSqeutgtXl+mTtIktgKOaeuWLcS1x8qxyVOTL15tSDOCXjiEd
Myx2w8NSODehE12F7L0R3xPxPc3eqZtTlgLSy8Tmhw0xp+JS2gfSTgYYKm5/bXE5y0kHQqPCoI7w
3mHX9iDHz/MKUOA57y9xf0FBrHQXZPfPDzE1vl4sox1mRgwidpwambTDd9KxNOsOw7DfT3T2W6nY
tpONoHcIrGpEM2hjm0pXtjzYPEBFuFyQUej0pdOqNukoo0OM9V7dVqJTZSdBIxHq2lKNaCcpOdMh
6PxZsms3XhXjGozX0begtM7yy+9TXGtOHT+k6t5ARUW+81gzGs1IODa11bHq0U4U2kFbO4yDgY0s
lk8iWYkUGinoAdLCMgp4/BuTY6hcSvPI0xhx1VAe8D/Z6qPad8AlAFh9wINSmVqpb6pgrp/9UEsP
1D/66bbSrqHCRp5tww4oHVdNgGwHiAvW8x8p9kbkb3u8zDWQAcbl2KamrXqh3h5EV8rZ2tpALqfs
zJ9DlTeclnruSM2/vrlwWo7YV0tMi6diumAawOydIHrBLG/sm872BSihjYUtGkyKID5CTMvpBuAl
nFzy6LLtXiNMi8BaBALG2Siv9T+Nymu8z9MWx2uLis1Zv4DXWyOjGd7AoYE+AkeEmxWRDdCOMvDi
rwahLHqhd2g+sBYrsG1YiLJ3aKf8QRDsQ6qRnybFhj3kimfsnnymFiSxxcmbPJrqBUtpvn6EwFdZ
qgo3n1Phfwje/a1WFs8KPoiQdJvWgyP0a4+ep8MWp4UIcRI40TvAnyPUPjTo+B+AnPCuQm/z14Tr
nsT5gr173lwwMGBa+aVUgtZ7I1B1SSYwcT60+HfJe0U6x1IJTKh0xWWdr2HaLB5upEcfJmMxHDjQ
xqrChIA07/+YsD4F/RQbpxk4H/rb7V4BZ3NCjh9O2zrbb+mWgHR1lSXwKeJ14s1nHYRXUbrOsB1Q
ibLpeTeT6QLjJ8PZDj5zPINHzJotsiawWyP+SeGSm3sEP+nTYoeBCqryoKMdx6qJ487Gt7I/Svse
ZYKlZ+8z/8MR6kSDTSnBJFBFbZXb9H+0Be1BjS5qsxhisXJQEKRwNvi01I6GjkYCK8ti+wUE31sD
Qg/WIsuicWfu+X8AjBggcUqZJq8+axV/7fTsMorXt16APH2a8nNbXOp/gQ0E+xSQwYr7BiIKEQ8k
hBn7DY/Mjr0I05DFLY2eiigLlKrDIpnCAguWRyUIV/Qk0dto5mrPdkSattno+jGV9EZVNllyrJJj
rLsTmQ2Ty/snXUYRXco5kE6n41uyXsBQ7VYbEOW6Nf9rF1troSxeUL09Yt1JXnTlkQvgKe6helWb
axZcysVaGuXwQskGhWC2dTahuA/NrdHaBbq61aF4Sj+6zjWCY70+zrDw1ouaSP6OQLxoHnAItft/
OAQ5PAV1fun8qlMqLkG448phiJkDLZoJNqQJle+MYmThzbBgesQRNq6d8YKOvxA/ULGPxSMiEnZ9
GDEsRAcV2c+46JlEs0zdVnGLsyZs4siZKEASFNnMZZfEdV9wieshnyok9WZM/sTlrr6OZEYeB93T
+hM7i0C61awSYeycFYND9ERo2W4cieLdNyqST9ef3FB16tsY7HLxv3AwQ7CaegkHI2yu/cQDinkP
gyXqMRZaDcYAVpm1HX8FxXYdnMT+KFZkksOkPeo5obOmop276aon575yotlZ6Q6G/oe5lja1YQ4h
0bTkopJsb6W5mbKKmhwqJRJkH4Zy91lxHAXfXbOgf1Y5fcFE2qE6W2ZRx+RJ1ubAUq1IXz616WRy
ChY8riNmKf/CySbDAQbbi6M5IYgCRyGy1NHNC1fRXAUPfHFufSzbi3tE2AcBhArPrxf/CAKbUr3O
4XWWzineclMMT2V2ieer0d7zK3g0NLd3iqGVBPOqbC795i/OqpF9AoDezuaPpWTEAAGIuGKRxL9P
vgfCvD0gAcmSpk1q5sTCmJeovILfywi80l86dsFPTV5umjDIIN6hdn2kGBMKi3JtRtMcUZXvwEPF
BErikOEnZqeMupQgQ93GYYZjMjNelJyE+DfBJ7z+Qy0+PrBVH/sAKK83o/MzTQW2Q/mq88By4d6z
6d5Md+UfPlgifkpzm9EjRzcxuqXK9fR0c3K4gsrTOpNvMUVQqF47Jp+3YXXTxjtKQX4SyvYlasb4
4tc2UAqAly7gUs6G9PUtjSF6vfvdMtkpwHIKVKas0ujU3J4dAzrxy4RzSzz04iFPD2X6n4urLPYb
acMzH1HTKU6rOGnGYWTTGo+qN2hHVi1pvWCCY1QG6wvOtDonDuBWvSf5OZqXM32dEHt4wode8poL
F9ySSXSrotsQ3WLlWipXaTOVZBqfEpImGg8D3DWSL7iLZauY3eVM2Cig9DxtdluE+yPKndOcXloi
MqVbwqiEEI3/hXilIbtYZygd5F3JI2IC6m+K9UfWbHJkXcpbHb2ySFjG3sBspJeiuufZDbNDcXAb
nJrZoQSk0+51fY9yWykeerTEm5AAS7h5fKh8e3NayV614jByYz5hO7xj8jWIbkJ7S7FWm/ANZrzY
B/Rmvn744CkzvmHLdMKXHH1tTx8ZCewbCFuteM6FUxBtga4yO+7Ay1wm+fTnj6J4l0udmSaE8AMc
DS3/0pFj3eLkCqBabHfdbeXbmeh8s3/YCZSK2AWbfYZm5U0ePxoIE/l3Of004d95/CmHvzzH+W2d
XBlehd0las8kUfDu6cNRRAjGO8qe2oa/+haYsENGpgN2SOiYwlsJ4hVROU/FwUBdxRyEv2GeH+0X
2C9p5duFyrzjggEVeDTT6BHs53pz6Rd7GY8jLL1ocNaqS420fCz15dbEF17GbzgTqUwAu6n6Anbr
6z9EPgUMerbSlXuaVPC1t5fwrdjhaw357C8+2qBfOM5cn4XomqHqqdkRlxxEE+o7ipDewc0JaqVA
Sl4+FKBogIOp7ZJoYS/wTK/wMjJKqO3tnjN1oUH4/dtonFi/zf4lbG9vTKG3qAKpoUaGXpwFxolE
p3h9l/qXo4ll9te+jXQheoPl0OcoIz65w3OffSl6+q18Zn9AEZTL9Bn1AmMDx81nv54+q+QTXGX2
TLBjRZyaPHkfvBhaw2jIOY6c6jhBYZZIy0EVJ4uEESNieCK4qOQD9PwYDcKXGH3l6ofRvYfktJ6k
yJPAPwK9lKQPBZ9ABs9iLyX3YCHE+GQEbPrE+UBlzOAPtQiiB9HzfWSUCwJCgs5fez7/5doIZ0k8
98JpCE6+epwNt1cdxFUHzcqfZOiFiqi6F59Go/gC7LJi90nPybP0XHJSwxvdg0ECswFGIUyG6H8p
iWH7ooGcvNo48coCA9XR5jM8bJjameQkGNyZIDdYhd79gN9sddM+1ZbZrtZ7MoqGTcMqOX5tjYdC
X8HKjm3ln1r87uUvxfjQ2aWj6eo8mNPkgim5g+nzF9Ik3+GsNzQUxUAKKi0RZYRVBV8jfI3VrU7B
6sASlDSXbKnsDMsSImKe3Nkkr62aEW20ZVDF1oa/8jjySVl57crLU49iWbNT/dq3l645Lx9E4HHZ
IRb3I2nZv3bTX063/smSCCcmopigPgBKRBTzhqaFB44ZfNJarXwuRmrXLS/tGC8IZAyYU/4kWoMd
kbHbUW5C8l3rgMNAbxHo1EIfPk7Fz6z8jLsJCKXviOEGBp3n9pI1zIuoKChOPrVUeKtmG93RO+GO
GtU2zJ/6O8CACJIhOegm093FKr7zKdIRFzVODhA9bJcc4XH3jlkkLD6SahNyXxDRYI5sj7761Z8e
YJikbnNGcslbIry13X6t/uSrH8zbm5TpWmwzt4bZQtNeXfN0F8iEalpT4E3cf3s+SFDvK8/HJKH+
JMU/CSjD13r1o+xGa03hWbhhwL5yJ7xHxT7rb5U5bMfIjPU/RfNHEL5U8XO2BOnSEkIisfk7+ohw
1g5LCW30cmppVw+OeQ7p2YvSk7yCR3gWEWnLu2VxEDojW+L/dADxtMR7FMWRj7OPOzFasDp94k0f
Qu7UiFipdvzDhU3Ndpm4AdYJhqt+Y8wnKcRdLr+U4SljnBxtZl/uARpXjjY5ve7U1FNYBAloZEAU
uwnTGcFNBdfO/qbxGeah/4UBiVziUchMcUkId37to+FxkbcqEbGO1zCCdbZtQvaWhCZt3Hu0842r
ZixBj3FxY1cepFctuSbdBfNn5wHAW2Snomt1Lp4wfyv8RL71E1ZmzHiG2wQm0E+sHzFgTuUWaZ5+
xZf5gydLOSfS9h4q4M8Ipwe8d+wN6rBjzqh4OpKAmqAtYo/ru7q9CHYbjAH/6TRJl8ebw0+Eba0v
TQuC/iK6xIqD4AzDmsh411SQIAM0lLYjHbXlFmxuGJXnR0TE8eank9AY17wB638aMAQRvgWqC3wq
G7yJGvIZJ1u5a4BVzjjcDenRlK9B8iZurFr/btWf3roWk2VdXxHXVupexvEIFq8x4c+RU85lF/Kn
Ep6Rk+5/qni8SGK1+L9oAAbEYhAZgZZRWlsqX75/MeK3wryS2UoUc0W0O33ju0I4X+xYFsBFPGK4
9XwGZtAzQtKstUUkudLtNUHCNOq+939cnWlzquj+tT8RVYDI8BZQVBBxTvLG2js7G0RllunT/69b
u/s59VR3ndNDOjEKN79hrWuRhU1afFO5iXUsMD1aR7PD+njd4VJIn2CQL3/YZBcIlNlOI+Ocuqc+
tVG4WsECNc1MClz8sOjkR2SdtCuzP10lnKM6S6KO8f3H1PzB5YC1j2RuaXvFeNXuSXdH24hHj1uQ
2xT72MQBkIlNi2NgQqwMOsBc2aq3PSniV51DJ3g0AVFy6SS4wFsoCZ5ZM1AXkkq3NvcsfHT6TGvN
XmRPxvdH59xuK04KTh0t8z9gw6LJHKMEo5C6Taqtqm5NaBh0P1D4ID/w7PfryaqbrCbWkgnd476c
17M4TBuxwhocXGdPFHMsJGeQF5/02egUBZNQt2ZI0KzFMCzekM/rbdUg5+t8Xva1CZCOBmS8SRg9
eRHYq+5z1QofI3Yk2MEbddyY42bNsuDpqav5SH650F7mpkPK3+qd0efeOG0NLk0+Qt6kqvrweRd5
Gbl1vv0dlZ8bkX9z6IwaI0ym3zAPL1GW7KQ9nkVIiQ8O3EBEcITYJ0m8LWAqVgvs3hmPNpSFA2BP
N2ZIYHoKAlf+lf2RlOsq55BYlxyF0O0zrwdIAfRdegX81eR1QHvC/ybDj3EqXHXpIkm/FGIXmZli
9CLcEjg+MQPj5jnTvU4QdRiPhjdp9rF+dm4/Yb3n8mRwpIIGdC3nYTaGPb6kZGc2u+tzd9d3+mBf
th3eOnX1VFcNa15pNf3oJ0H8ZKNP/pbfGX4zsETBDLyaM8tcUi0R44hucmVtpM2H23wUQLJ4W5Cv
IsdlP8h7y+9ocSP155agj2ZVv763rGLFQxa4Gu6rYVYafjb4XxeUTFgoHowZV0WzLKyFZEsoKqfB
nKDRy/4JdmjYy4+9BWfHdAEuutUF5elRlfa9sUs/e5JOkVOhUE/IipkP0Mm5e6mF54nOq1nld//+
9BvgMmNwZWzwwDe8VhZsKeKPQjv12im5HwFLUZDlNtLk+WguJ4DHzaVFMCZ5hZZIRh9gY2Wz4fRO
4nnHgJHEI+eeqc9vC4koIDVs+uiu7poHzImTlX10pV3dNofr4qqt2nbF3jIj4AFDQnh7RJcBfNm+
SlnwiuG62W+n8q5MVuS7VfW+fAHYWDkQaHcfRKAd3bfXg3c7saVE4tcdYkylj52sRZkwe4SQiQ3H
cqhZ5AiyfhXbzH6Z995hfr1xwfB8Rj8HqPxDQKKJ6z49TNJDxm4n/rzLNDZBoZBDs2ckjeriAlE0
n4HNMF05tRkL3o+GseOCashdXFhgPTovozvqF2q/LNm9rlhQ9yQm9wstXs4niwatZhHoZqCZATv1
B4v+bs3z9lHa1EKuYucvDQB9Ce4QHYdr+ITuiX8qhTyT1HsDd5O0a5CMuKnbFYGEHb8IajRV+prl
Q3ETy4eq2vc2pJ01bK8Cddhkj8akKs/sOvl90EXSK3ApotbQ2oOu7hn5O81iyqh1xXBTchgoFoFY
GCGWzYNLimdCwDlY05H3VWJNYU2reYQDTTWs3d4UpOhVjO+IBvvNmq1JNt8/WibW+iPeji4gZkyI
ggRaYL1Mq7PBxrQ7xSgg7YfX+hcXmeRjGg0ShQRr+FC+htOO9HafbBLDcqDiwXmxVBGYQgpdq4rZ
IKkEEBpHvF1EwSre1UHuAdqCoJnHRoL/wlQTRlH292FR5LN9oYrzBHHz+RofM3c1jhMIfdWcKLH/
psIA8Z/1DLLlbZ+CKq5/Oz+Qx1CRWA4D7DUR2Jha1cWD5dt1gaQRpxHyMLGn9IqCh6ANUghqFLPm
ihQyzsyREKqFCZEzyWygnTGpAYqA12WAeXCCqoShvX58gS6fkVXH0gWq3Xr4VmgCL+c6/5TzT4mn
VbyYoO1jix/Sbthc/O9PAjWrkFOCpJ8skY4a9Jg5PMbw+lwXi4bnIBPUcjH0IUzgGYCtf6D1pAC/
gDxnj9qMNuSpiom9F6EsB1eE4mvyJaZDDO6HCITpezLK7wM4ga2MMIWhiYkGtINZyFvIXJnujIkq
gCgYVeeSY4/ezGIviemShtIQejKNsTOA1F58Eiz5Sprdqd/WgSQF5zdSdIRs9W8kATFWChwmsrxo
Fi9uMkcHzMqSPFf3MhHpgNaMOn5HmNmUGNp1cxdZebsYWjCYGgiqglLXa8v/SlkkreyvycP4X2EZ
CyeWt6yMOxBQEiKXpQlLSHy44JG+VX2pfHFFMTwHKzXg7IfWmgZJvAa6aKPL1QHDEH3p8pC824TT
RmYLN+MI21w3ljYI2Xk1fTjAyhjxMbmXLTG5r6SonWWTfwJouHK0A13Md9RJZNLZ5TV6TBhUr6+y
b7YEVjtX/oCBz4ooNje3eOeBdbz4KNv46lFbN7e1zWqm7EgUmoGkZYkqPko+ED/5i98YTy35RAy0
RVQYuD0NsEEt4GKEIBLn4ICpBJqUSMjiQxCyzht9VroC58rFPoD/Rrjhk0FgfUGh7R1BpKVXi69H
BhW0zQ5qKpS5r06ayxo4EZc3idJ3p2lIKQrKiZhyDxNiyoPsGbSGHxKhRSBKQditvDRNuPDg4/g5
y/7UPIPR8Kc8YGO/eax6MU9bHEdlobqlPJ828+tt3l3m1d3rR08rFrfpgpG4cYEksA8791GJhDkF
EPr+ke4mk22abBNlUyqhVmMXChr8UaS9OSSpPoqdFu+HeM/OJ4Znvm9vh8f6eaw70KL84xadaL1/
ECijiRO3Qm1nwPuELzpldVdvrDpUBlfZGRa37UqYNXZ0h2ggiIajIyW16UZqJdlMij3hTWSn8C0M
0ROW1KUYh3LBdN/sZ+o5va/YSthJKsQeN2P5rVQBazCSl7CMN2bIdiZxy/8JgzQwiL7CILF9M+WT
/ZSspLsbVT7yvAbLXMasdKm5PwgydXc3pBHssgsSTp8EMAWqzQIZDAoaDSwyQgyeB1ef4LDBWqV/
gd9eKcV4PFyXvcNYqI70JKQlZ6mWkHeBEnsgOYkkN4+LHmMJjndBWnLZIUrNcShd1DEobR9ez5cC
YiHmjW0IbgjD+daQ7FGte0w2FICC3Z6ThC1gMIHSboTQ9Vg1oW3he2xZPpKnDYiM8Q93QFrvhpig
J0fxvjMcSTmTGnFdMmFWwaUTnEfwokYLvocbln+bcDNhu4GgypQtW2RMtnCFInK00hCpkVSH9o+J
mQD3wcteE/OS5oIC1c+IeSE3hgmH7CIrtG00QMhanpwKvziyow4PfDXjd9D0ozSsyfDAwIP8ld1Y
zaMmj54ltDvIe5NmZ3g31XUYdS3V73b4UlYk34A92rLthDZoSUxOw5baNN8k4yYtoqKInqSezK4V
QLdvUIxcRSUDECsiwgyoJaEP2CoZ7gmcwKTa8RsyoONt4j0QwDiusve9rtQB+zlY1DbNDHSSzH+f
W4FebK161zuET0DqvQIveJF6DSnS5cgoIgXHpPAOm9WhAtOb7oqKZYwtQz1t1rlbk+PTL/CwX6uV
65gd/8lunO7xp+8hSRyly6lGIXiErZy326twWYZZF9yAsQxr/bE5g9njCUmGkshPgz63HpWDCLzh
dGEtm19WjKHYunVq4ASkhLFwS88zNXatL9iNPdkOVOuvDWghr7sLIdOCl5lewk/iHkPgscgwp3mk
25AMTe1PvgRu9aLJMWd6BzUyinw/7z1eRrwjx8jITxURHzazXk70+tOAnsAmxO6sVYIE1OClLzR9
wdi0yzbPD5sBEAKmCKAp0hSzjwARZvk3CiTWPOnUl5UftXQZVwooobG27bzYgqwu/hJlcbf2Oskr
u7oH8b5/lge1hIu2/4zxHpOUBwukYOMR8e3YcXNusHoFjsr9cNNm9kTd9APK1hlcMwNvK0eFur+i
buScnfqA1Pm8X+l3/YolE49ntuJvqh7BKLAqugaNKwL4VcdA7LIyO//pturhYh6L7jhMTgOaOKTq
+UlzOTugeCvDGngadx5YHJIwViRHQpuefTOwLqSgs0QKB2v3Kfa7HPf73LhuIV/yAlX9mArwccqM
A1wrq6jXg986cg+bOWYol4KMPFhut3dRQlhqZwpMG5hf5/qKJDUIW0GlGVA9GNtb4pJhOoVSVVPI
YZlCqU7rsjIuQQEdO3ZZZpEHORRrGNl3K2Sui0/dIv4VeYUbB571eEk+bBN8aOtPyM9j/wOo4yUG
eA+VO+ibr6GyWS2Iuhq++vZXd/nVPlyeXxb/TkSZPVU3PkxGkazyMsc5OEXOgW1Z54FQTusXYUis
Hq1QovK5hJd8015wBYclVuaTIi8QryczzlfpSLoPCE8YkKyg2fmDucb+V7EY+adCNDKfMzlFUDxD
dM8Dop/awPCWVMrrNPlEcdi1h59HeyDZqnupP2zOAz9FVvZcMp1FhKEnPrcacEumWi9BDfBMVg+j
vpXyGbTKJNlUhdNXCJMPVDfs7AEIzr7vf4GTUumJv4HuvOKepFCA/WefO2Y4bLBYwDP/ZNcZcQmQ
l0ixU3+o+SexQ3nxeWk+pqtC3qjFRpXDnJb1us7a4DH6Mr2ee2m2D2lbjYciPsMg0s9N/4mFJEHT
r85j7de9+JXho3tRHFpJUBywhm9r0y6cVDqpl09T/7rO2WFhQcZdLiEsh//w4i2YkyX2qywN/9yd
x/Rr+tgZCewBv4wBI5D6I3cOpTLh5CnODISl2eKNG8Z79hPFR/NPgXdM3w4TuKfAD90eulT7hXnS
OBJZSmXHcQp0lc0Ll5gOyMv0SB0KvKZiwLo+kzJGigQuhgmj0FlD/AxDhkaAW8+4cEi8IGDwpeNU
N1RizM0V+/2GSoBzlBWxe9ywAemuQtMJqh94NgUb0hGkCawGWG5Xl4iHDLoE1qjcwUS96mBw/2Y2
S26m0V+C7w+HnzJRrJlh5o/cb91eJfTFPHKfl9zkk9OUEZDmyup+om8vSQTVBRtGefW8tImAL++Q
S72rSt6Iy333TCJSmNMVzRTD92+O0/+XmseJzWTKhpsPNN84XvJtYe7VFwyRvVCi+zKnUmSMNnkJ
z+eS9IeSzPJ0ZUcXlSxpgQxFvQFfFO5pnOzs2SgAv7VLXaEnR5zftvjFFff9FA+4Y0jlG8CiIzNh
OQ13FL11OZ+m+5QKF1AZlY88k5/klAgCb7aABky7wWfBB0Ez+JbLkHHMtqtAXzCEZ4zMJ736mFTz
GweemBtYjlEzEV9DRq8wQw8R67OWzQAL5NuJFr0TPTbaIHps5LwoJzJQNzY2BkV0gigP5z82Ei9L
3xrpFr/KFGMZG8XBRbBa1IhD9tQYFOm8NpopQjrfr+3JsZPBPSZv/dgzihatEp0VP/b+l0AkdkKs
Z3Jr8yi35/a1hrdHaqViq73oHPRaZ55BrIuMKuB3K12yzwnZFsDhLecLEGzSj0ivgjU93b5jua4t
UcpfdfLrznrBm5QnwP/V1qy2tRJh5b1bTnKijRP5afdz8ToxhKtiKlLYp+pmnKxRGk0tAMTkVlFm
YwzwmxpuhE+6gzanMkNkCMdEp+gVFN2AVzeRtyyRctJtFahgLA5oWY8Kl2dxGm5nAPRFNF42GhLG
y+YhQ4jclCUrPrvW58/HWTKR8S2ai2e1npl7hTwvsrmGCBZ7v18kgZKt1Xt4gCS9ysxVfPfb17RF
LoTiXWZG4hZMk/LdNd9l5na5xJ2DchXzSpILrXkJNw1hO6s6F/AwobQWATMcuOQaV/6tc1C60Suj
JyZq16OYBwMYoj4FPMyTRFisGTA/j5i09jmu9w8xY7iijkEoItI6yqdTltumEQQjdboLZg/9e1r8
Scs/Sf0NAabYyMWmKsWZmdf8HkFS+pW2Su0rSjMm7AQ5JMtYX77ZQTfk/C70oJrxHdB9v+1IE1i3
t7C4Cftc5uhTEmrDtl1j1QM/I2NzZlZw9Z92cY3kOlyQikwZvZK0SL+tNaAoyuwP0weC01GnJb9Q
YVysjbXVaRYtv99NibvWRX2MGNMDNS53dnF+OHouUhR4PFs8mx32QXziyP74xOt6Rdzuu+4EXpt+
mdavZ8MTWTQGhHIpW1nbEUiWrS6J4NyzAuVGN2NcTeLMgrFFJCaQI5WGS+gH4D3pH+PfLJsBbGWD
LpX+8OfBYlsXe8Jv3FU4Sl4CUsuYM/yA/5BsqJ6LTCBh4+IQm8drf74tQfQyV4FzY7DqnXNRsqJm
lETkQj1HYsyyj2IMDgZdPaMdZP8FJayC8J5lKYMnFQEROqZ4rgEUwDyVkgaw6Nj7oqeOxRFAVja2
W4ZGzAv5U4bid9+1qrAkcZxwWtFm430q92hdaw1d3YY3FhsDDGw0AjxFeP387ZtMGzcuhUo/izAm
IInlK4lBLn5jyVKFppyfgvfr/4szZXPFTNd+B4BQqyGe5X8JniSsEGZ4OUYE847jkpBUXN7Uvbtk
FJYOoYI35wy8+OlKspFQFmFKeA0B+KVx+SFGVBlhiCi7DlXAinTFe/Gn//scw5H7m5YQxSrgM3SY
FOjxgS7jMd1Nrf3oVOqqVamwV4qKEVn4dfOnSA4yVv9lNCi/enXdNnNRu75gQ6q1ieVILtfY7JI5
6isDeToUp2KFJQQ/iQFHHrvgcvnz1tTaMl615xwafouUDeXbGuU18lfo+Hx9u+TBz9Pt7SCYvGj3
LRZCqDW8g04DEQQJUyoKbeMRNisVvY6byDZyZLVgVbZ7/4uHuUEagcac2lbP1zWf6MMnHpDqk+6E
0sBCEqnatCEMeoY5ow7wStd6eWPCsYKWwcbUwaInhoboAIz5m2jt0aJq1gph66Wa0WCLOvkaGDwP
zeNbLNWYDqgmpDOApeNbMAXLcj/zNoJmIB2T04O2sfxMk4+0PqXTQ9ERz8pLC0es6E5mRuPEH+aG
esiXanqcdEfdOk4nh4e0qaAqtlvkxHI6s2YEENMXMx+mL+YBACGr83iJcePRtT1hAKgLDkCUTGS7
ByqQmSaM2zWWPjyHSB3Q0yOCw3kjgVNmkzlZPz6Gwh4mEZUmkl+6IsXjMXTh3Tpd8ZOkLj8Ofwbj
lFoPINU9F4hioK8zM3mgjxE9B1U9jTIXkzFsRsecfuvan8f0Tzf9UzMOnNfA4jGnjmvyeHnzKCe0
EA96kv3zmwjhw84a7QurCHwH6uJJFGUpZi045mL6A2h5iCy4ep8ow/ITXpoacw8YfEIeaUVBXjek
AQLCKMKiCImV7JJZf7cvwoRO7AijAIK0xxC5iFGEirLWqnVyhZwWhEISNtp54pU1ZvbdHcfFImVM
THYHhw53FFkJPP9JAe03JDWVHyhUeeT/J1GmK6HMROrCNHR0aNfxj/zlMXVhPoiXEwaUH68nyPpg
OL3w+Zwx9G3Qqrtr4DGuodtA2E1mEyWo8x7+MhgnC/FaLTF7Y6ny0ZUohKso4idR0NL/XNjGvVRa
JICvIDTt5fKgl4drdaAqLv/09Xce/1bLz0ny0U8PSrdLBgepEWetGB4Ojry5KifabH4TwhqpXqw1
UHtOCCWj+aJSZIppEcPzBIbC63slVL21QB3t3kicKSx2A9HG06O1MNAV2pa4I5neUxJZfSZSmn9y
5BNPPqKlyn8xLgtiXz4MNJ/ocm9BdgtMZLY33GLBo3cfV2dg5hk10qaWwkQhKwGFA+JLv9NW2qzK
5l0ptmNNTXLPYlIs0uniEi8PynSZmCLracrjpUF3wRGIgMlHw9z9IB4jTApVZ8A6Su8gGx6yao+n
SGu3ux1CiOq2la+RhL9EW18zsMmevORiZQx/w14I+YVKAnU4Fy6+LnatI+mWl9ojfhfhOg1Z8sLy
I7qklNZtlInvyeo990EfNLnf5yid/fAzkxeVvJDrhVYv9FroE02L0BVPdpnhVNr2qUZFjHVdpFNW
+AK7zcOV9LNC61X+Su7fj4xL4YC2R/kNgG2SfjNwgcckCeM9hALnNnxfmK0FjHEMp3VKd8ZDk5wi
sekAqEpxbBzPGTwkMKOXFRBxPpB6hYaJz5tOVk2JMmSLFBieSktcRLQg5XT2rW64NNKboNZLwG29
VPdj5K8k/hADGRDpI5vL7L4i0qe9r/r7igFxbi21mm++1M1Foizyi2fcuZM8S58zWlUWMfAwxH7l
ok+WBpEKAdlAA33lzyT/QVR+QBH/yg57ugRkPPszice0FPD7r5WrbS6KTULWdYlidqfvy29GNzFT
G8RvL2eG8sXUKh5CbhvK6e77/SGRkPVPLZNZ+0o9yOVWdC4iI4TjCBqR8MBbV7hQUTETLCW3sHx2
jtWOGonLmVEAvR0z06EU3RBgUHid5Fknf9Fc0bpwh3BClKYH73Ncs0nh9MImwpiYH9Epf3kmB0xJ
FWVF4m45zAnjILpDY9DG5wNnJrrBlybZ9VzoH8Pti4Dg7mqjvWSicSfFxRSi1ndqRNws6mXR7oZ6
C9BMkhiUrmsyVlgkVIF1c48lUi00xSXmf/TlbJYXpga7caHEy2m3hP5QJStdW4KZSZKVxPMZ8NvG
1JbFFDd1CLSf4hv6f7aruu0EpQTPaXyFgDA0monzNAI5ZkUweiAppGuLwZcPQeGN9UOiDjBBozfl
JoIhpIXSZZcbW0AyxRUU+KGkc6+j+0dfLtxEIud3nlh2DqTuLwS/EkACq7p2MRBmCEPiiaV6Ud2i
x3QDudEECIdO718JD8zIJ4OOD3B0aOORC4lMSxfywhsVB+Ie8Y4EaGfOX8KLg4VMtmTd/FI2gxfD
V+JIg2/JJUR6BuaJbna/R5kRZbEjTe07CgaylTfJbWl+G+NGQqdQEJYWZmWYqOsJJPpwiEndXINO
eia+rC9jS6CTVJawe6k6dsNJzT4Se2/cIkuPro+ted+q5tbqtry5fbd9+h0iPCO4k2GIPB2dFFc+
g6HH8sUqNebXcq93AZh+UJcQelum1GAi2Z7WKxTppUu6hsK4fyQ6mIG1zXGF26Xdd8bR+kIytvTK
IYpsJm+sM2QdfIFYZ3ATD5cV0u6ASjg9JepRYqmMx2MAqos7MFsAYmg179oLeyZyGNlPpisqbdpD
ea/TGT7E87ArROo0C6YlKYe8oJTItyfzkNe418pD4GfOu3xgbt7MMFQA6Pw0s88eFeq4eLpe+ir6
GZknN6L7JvefgcKdu/oVBNWRFnyinbUZ2L9Ej+ezuiH7h0OAZyB2LoVHfzdPitOtPzci3qN/YIYS
OcK6jfB0xcom+5xwVpEq5LIgeSCu8Dg3ruVWAVamzSj94jHMmeiHaGXXybAR+UDxlWTG1txLz2OL
bFD/yMjVtjlWyIhGjcrJcbkekb7zVMYQMKWV5mkH0ib3855UTDSYzIPYI1IP6LZYLooItI2lsHfy
G118EUJNBS+J7ifsztxJEQ4Sw2JRihAcux0GlrU7zfxFN8oPoBvlByABpkcZ1xcXygbdS4kxv/cg
yg/DobyflPpcQdJaJda2knepvLuxbY2K+7Z/hcsRJ9UuDM2bal5WeteUavHmNYvdD9+sJH97SS+G
L7i1f4qLgzLLw30uvJL2fX7pt4a8G+VdU+9ZvElwAKt9J+0Sepko0zZ5Q1H6T7iOZflM5smx4apy
7/kKvyvTpOnEq4Q2VDxIiQEa5a2eH0wDCdmZ8KLXXJl/TL1DhZc5tK6Gk/kZqQ871Bvv6RAjODKg
3iPzCQyd6Fw6Zfd56z4N6xP+hhTqAEVfSu8OKquI8hVYo7cF2XIYtYkcq/6xpGLVDhjn8KfdYbf+
YZuKVnW6ZvTCnkcsDfjexaJl0DbdCvMF4MVywZMgY2wxLJmxsgt6u41URsCM5oU8wENXy56H34/h
U01C8Ykp88xYI/lmhs8T6z0B5IHJ588D87EkY2FOV0oOLqV29TxG/M7Yx3X3Lblllm8Ta5+wqmdP
z2ru6117MRSzUVSTXgODuqWaqpafAdGP3fyb7o/BIGPXyYzSa3hN0mwWfFa1uyRHdQPERNqlw/d0
/L3bibdqx83OmyVmrJNFvH68pM9TaJ6FB6dOVRmDrXEJEoTFrXEjxpIBA+I2uj1vJiZcrwNomvk3
c3l/uDOOHQvLmGgBpuSBrdtRXPcSQVUYZ/gWGwNb3Oyaf06GL+32pb7idsi9n04+M/NDZin5Gcs8
4I9Fvn9MIrmP6ue+qI8PylJin9ncgwgMciYocKAf6xI5TuWlaGqwL6N6/RfVBHuIh1R5hiHKaZpg
3ye36qAm8M/WpeXDC30QUlwub9y2Nvx8IMJ9VLgnxBprUiL8PzV0HgfaaKuLU7eDe254sB0HXO7x
ahpjoheM1ERDyAvDqPatjDS/vXLZTVDQ85iDo8DoxnWqbIf1zc5uK06T+uUrpOvBZxnIS5lyHpGF
uDPS8jcTGNZRlzkfGwPSmrHttql3gfIlZqa49sy9koXs1ZgT023z+kXeKpTyPg97FmrjhrVgeRG1
mnrZ6JfN4NLZSEX4iNoHcIWF9AvjPSZQhtpo/vEeTsTlMf3KP2Zcf0AIWWARCsf2Kr0BZDsQvaeI
TUmSnp8fTJie1kbJo4dqFzd8zyIg7G156dzP2Wzyt9S5gH838lehfU4cczw7s2fikbpUNXPzMa/1
WQHpIJ+N5MnY1SOqyt3zcTCk01RHWn9M7qcSTPb0fCtnD2Jt5A8LmM7jg569o4vZTy+7GySeP6CT
FCi8MCTA3HRBLmLj5u8AlFMDchZV6d1D/Ij9jXyH6X7/tOh2Di1/4v+aPazPsfdiuIzluc+Pf2DT
+2jdeQA9H+zNMhb3TDg5EF7TaMRGnDcNC3Eli2wMSSF3ZBfvKmCY1+MbbXaXzrzvLGURispRGm8J
ZMYM8w5kDn+Ns9BOWzYi2zoOxxkmIKizabpWR58iLWdTNct4qdBKJ2Q4eU0PQZTJqTdJFiT9EPMz
vGJ+ihiK9TKNl6SjSMv7cyM1ZP9uRNpNSoZ9qDR44R0BqoLj+29AAdxTtd/VtJrQF37qwkF2DKP/
9vfU9xxyuM4d4Pwifvupu3J2Mu8z/4Jcg+uN2Ts9XLrQZbIPkkqogE8xGbTVsp1PpLllICNE5Li6
McyQVrpnoHpP1gaBmPmiikmfYPdsAw18KEd6DA3ZB8N8UXwZ7IgdyryqD9ue43p2L7a3254sB1XI
khZue8NCiMt5e9d2xfX4KE6uSpO/ai9k3fkIZQ2UyRvk9kQMmfEakWPyCwk1swl+zjznqASLiiJ/
OwWlP0Skblds+YcNGtY6D/UBW+wmucC/WmQS2Fq/RcSZ+2ruTyW2+6vmuaqWGsTMKwA14O9s3/2r
Jrz/iB7Bo1+dy23bZLvO2JZcj27GtIpoTxZ2r98Q6teEK/02h09NKJuQMmffLWsjJ6Vig7kpDpQ0
C8hMgIOMV/PW/LrZKOYRY08Nr8C4B4lu3am/WIeZt49be7oqM0XyerQMcxdZOukjcMRudXh5hHxg
nZMBBCJ30zGJXF5OJK9FEwVCZZaAIlszYh5vYa4z/gsy536D6It7gHrNAeNLhgO8TbGWM+A8gav2
4P4OwvAukqPUF5KNIt5AsHINc78GgaBGVoXrW9y9xHiOJ8mcZf2CljS9f+vjd5P8JMnPJP65e2Ma
NWmEYF++bgBITjhXdcxN/mn7Du9537nsraKq3mSIWhC+rXgjJqzZvBOBNky9uxjpwaF6bk/lQ5zZ
xXcH2yexq2JtIscgp4Hwro6m4/d0+l0Xf5Lpn97N7zQ0uDeiFgRMwl4C/9HcIqyDSThqq/mi5+E/
8Uae5/piwMOFh0r2uNC1dGEp2CQX6TLhD7CQ6zoXtx3pWkW3vMBC7DCeLUccZAjTFxNGZ5i3NJ4L
nkrhlAoOftO4XO4ChQ016Dm/oVDB8ULw4cM3XMTw5eJvRtXUbflqyGMTEU7wZAz0+m8wCXAB3ex8
IVPyvzqVG3F67JtwvpgeN2A9k3fsJOBqLyDREREPQ2AHFHyKmS3FkQ8cenYhmSUYBlge/q1dhRdb
V+36UKgsDKiqZ3CeHvQol6WUwAkgTs6XkdU6qombzL4s8GTXim5fHQ1ILokjGjCYs3CDoe0RqFL5
AEugk/8yThhvSHNjKjyip/kCMiRKxEujByXulfSYPo88aRD8PIs1UcQEkd6RUJ415vTIHh3kpQXY
j4LOxkPFR8WH7gSREFtWBJ/qPqIhQG/JTgK7U1/9fpdl8jdTcIqNWVGBrgmpQ6TCKYYZqzLGe31Y
zdCV8phTOEHYWl2Pd/Goi0Tku7EUoj/l0ApLEoklc0IJmAupr0BcnuKpYOS8WVvZb4hEcbuEevU2
RPFirdL3dBcACnb8DmrqFezNPBUBGmKnxphmcHIDwrnYv0+RoWz79FzXH5X+oWKUm9lBmeygkZEd
MrMxrmZwmVksoe94CS75ldidZKfnXN9X/ZdknUeFCNTGVpnFpSt2+yzpYEgYa+mIlZ4uhjU1ysve
GT2mriy6DWfSunFO4LLHh8WchplOj8Gn/GZ1S/YHMAOoCqgIz+xiaRi/gYuO6gYJIgKQtGjsOnYp
Plhimg+6KrFcITrPbwjjIBq65O2NGIJTsTY2dSOWFqakxI1cfSbi6HtBRNyugcawhMzMcVgz8EAy
pvGABa8zAPtYEfR7u35R5Bez7wl2ymrHbmUiH4hDLGZqEn5TtGY+K2fIGS5gJSrjxjbdVBHbFcOA
jzg35TmTfz4AeBo0uWQJNzaaFHiErYFimKzOre5qJBjQp0R60CEM0AEnz74ptLoV4Lmb0dv405CC
Vhzm/+z/wRHxiyMBKCtDEOXokLG1UcIy5+sTmFrbOmHtVZhUcsjBkiMj8TN6ugkp7QxgGSwRL5Uu
K6wo47I0GYZOMIbN83rF7O3lgXtzL0jDVR3J2AObGAenoYogFl2P4SsIUgusFdIp/6fDepASgEyC
CEhRaS6lyZLtSQPJHyrKAiJW0Z5yYC4IYEliyo6F39pcsgzyLzFrMGhJzyXNOr2NDKaElZAxN5Fh
EvQlANY2Yhqv92VYitLu4eHSnMM90Sy+5WkENrjMynOrHAE06a+41FzowZdyg8TRJusRaGNSngFD
oUxHMw6qFnYTG77LFGUDsFL/qQRci4SGeh4YP4Te3ClMtt/xMzdxnbAC4EogjJRNAPHpZ71xGlmI
FQOyFcSbx2wB8QaKG5umjGjhs7F+PJ1eGH0OnXkcLuv2L2+1cuCb2cUM0QN/pCsZFRh0P0nstjRu
IIQOSMmz9w4zXcTM0f6VWakgSJBsBcJmSzICi4VlC5FXKBD4bJmScqrw2ULrQA9oE+lau7RxtOIT
9gdRhxNQRTK3Uz9akugF2aSaRWPrcjRQGiE8KMWwBXYFZ1U9iLMKraE+Rk/UVHo8OwueBYMN/ju9
WGvCAxNK4qG2uRegzTadq4wbBq/Mm6aX0LqIeROW8uK6ruzhHlhUNLfdA5F2vuaH2d/sfNRK0K5o
F0aZJ/AiOiMjxzOaKNv2tic4tScZRnz4l/xQXo8Bf5Vz2BfpnpuR/QrUEUTUw+QbbVcrtAH2Wd68
9eOsy8ECoByJXWg8tCw4MrRyMWtRTpC/MONx4X0ja+1avy2ctwgW3+/1XGef1vMXRA7aQ7otOTp/
QkwYcTwx5r8FnQuM7UQqybQ81bej4hiXMJHCK34qdS1rQWH6LNWHdhU7ZbW5PjatGV2fe1X3QGg0
VpDYK20K4Wd1NXnuLwxUIUvYH6x+IKHH0prVz1NFGcib9U0f3DqQ2osKQxMKFOrbUhBIeMQwIEau
ODX3TGxuBmdd7Zp7bZNhq6iEHp4b++mmf4v8REyp8vyFaoe81qer8X8i9tqz0d6yo7nnkT2TKGWt
EAE57dkDoamITuoxFBk4oMVqMX6tFk07KX7a8k9Tf/f9rzDg/EH3yWAZ2QszkI9U4Bwsh14cjQ/a
O4T+VwdVJF0JNhh2NdgQ3nMwRl0oCM1jW5yIOTfrj88AA349Q7DNj0KwDZzvxSbQX0KRQYniEhpo
2PIOI9iE4qNvqvZ4NcURB+SB7yBjYSsimkmlEBrTWNqANEilUGPqibd5ebUWXbOQXyjmS+Kh8h4B
jrhcVPfihB7oAsGNaSAICd4FVm7qP3yG0WGQymUtz2tajs0Imsbp0iBlg6DiWF3PALyJJQpIEJgW
eBM4KXqQSnXAw+bT6r+mrAqIWgnzMWSFPYxhdgnfyA0NA0m9NOir66VyWyaL9r5QVG9Gai+daNgC
lRRf37l4M1pZTNIRsV9gV9xdSDhoAmCqEl3LNrVLZ2Nx9n7e5DZO147yCv32BAxlwKPKWqHwY3g2
ojVuYQbhhgZYyOkHhW4ki4b0M3Mjlx/P/MDugZNIswiLQtaXu0wwSyaODtQk1tB1vEO1rSJPs0Ex
naop+ezw73//H1PnteO2lm3RLxJAMfOVpHLOqnoRKtjMYo5f32NL7r4XMA6OjbJLJZHcK8w5ZvWX
fR5DQ5s3IDAvWu9QO8Tx6XkdAfLJ9h8zP3oZ6m3PmzFD5cpC36gbcytcIK3f+PUX1yIPLzaBN+WA
B92mGGCQyNPrmW5p5UePfX/v8PATRYowi22Q2vL94MULdShGdiqXSr8DfzAOqnzNols1uo1Ht766
y/1tiG/14wKZmzn46LHN8m3ibWuWp1IsZINts0xdtQJOxHtxlEbnsrpp4ztA7lr9YolPGa0u4Fqw
cmjVBSsH+PMJ/9MI7HJBYBdSC7bZ1JEjEdvlz5pgK6Dbc2+KbhDSM7pBYDjvaC86MKpncyLDj4RB
iquH/veuFcvS2lsoAOtL8LiJKE9rOQ7WrbbiDt4QXutRijFU/tk84eP5qX0dWDH3VPU3IiFFske5
bB1ypS5Fy18n8KPxJh0zZXqFzFHri0ysZIEyo9/hHTfoozOcC0du4ElactwGIkF0bFxGwWfyN59E
4GvbG/2Fz1i5ALRPnlvRUp24dfGtee7ASouuNfuBfPqI3QSuAk0j9hmSaVEol+u72xjiJ9GZfD9J
Z1ndGxJ1Kaz5MhpoWuU2IUUT526585CbCa9y3008c0tbXGvkhKys9IC7V2How7p6KXElTuj+U9Tw
B1dP9p1y1GGIoXWdtzabxGGMGRSPgXBF10xxG2AiCxCKyXFlOnwsdLxwusX45chKQvuvpdlAF+6M
q9nm0dmsVkhYYSVP1U7QCOXk5O0OuN0QWPOweEsl1hPd+rJKgc1o9R9T/wms767+zhOaILzLCLRX
BfV5txxSkqWXYwogKhP5JIM/qtwjQ0oUDwC9LPBArxXnYMJ03PNkKeYKchF5nlMQEpNG3WywpSOU
HOuExElVOGjj3t2K8omgAA0Htycr05YDlVGsx5aO3wRCqsBuEK6GFDu59Bd9BKctPRDQA/1Vb4O1
Uj7LnydjuvQKn6xYFH8bYO8Pmg204Bhl0ATRPoxdZCOmcmyWLN5ByzzLYwS5/tQ5Qkcgi3oRhmQi
6F3tDzL7ktltPGMeTItF4jfH8Li+8EQEJBp6myjf+F8SenBtqquTBnZBf3vAt9KAZk3YOiJa5EkT
ccF3U1b3JvrkB7PjP6IMls2NkqQOx45PRk+waGIXweizsFV0qKhAxvrTRubuWX8KzNvtrMFfMT4J
3xL53d/AQ4saBteUAruqVAfRk4eiI1ziF6BwL0oIeQVdmNDXorenCKMsUM98Sl4FFOSXbhEBD1Jo
1HkjIcj10EQLGswGZ5UdlwzJkFKzunG6J6fBCixbbG55B0pEkgm7E4KwTjICVcG2I0VFOgF1Q4kv
N6dBvaNYo4Djea67zZJaXsunFeZJqtm3d4z9Loq0N8KSroPatAHBDaWTvFZEgUxJswN/5FDGkWPT
uKz98U9VzMyYLZK18q/Del/MNM/MxVMRSM/jmdot0Jh9ul0mDBrgckYbg9UTqC+V8gCiHoqbOQDO
KLersYOYESoOxWnOI/KCRDx9HLvwEJS7vtowcXw5PWXMOIgpIpRzBAMLN6JYNNDN4tEYwlOzVBsi
x5ZoRlAgcVYyTeumZu6STB1hVmVJQtr9goaJPUvbgbgWq6V3sYO5iam+apsMyvDbm1vMl6hptE39
I5+om4HNURr/cAmVU0olthCcWHwxWxjW2IglKwqRgXAm0QGhBYF39cD6u/KsGesTLg76S7y37/7q
Xd9Ql3OT0awybsWPCDaXT1Zl5CClB5TtfDtmrIgQDelAmwcHp6oHG/wIa/d1Ljpcah/ticOVhPF+
YgePgT5+3VYWgvpwo7CvYI9UT21v06p7dVHrwpZKAQXfJ7F5b1V5CwqYrlCBzO7p6MQdtIJ2B8v1
SfNOe+CgUeIJScDDFnlfXh8Q8KG85/mSg1DuhEBY4rn3nGJtzUqnI3VF4SMVG7loxsbpbVOSGQx+
/4F7C17IXPu1qOBod5garNETsVHp+a6Ef9IpWxfhFjL/FLTSoi+T8L7gJVM5YaUVwrXOwFbDUmzJ
eOK90ULlNjZs1CwtnGUslOQDKQtqF50YuVoowYB70XoFW9E7I43ujzBsZIGQtJOU6LLdH7neIB20
ICIHV+jwvNoEzP1LnAjHNStW5LkgzEY7rjzWtMiit2CB0f9bIKMCCa+pjFyDjeUc8Wm6le66DZLd
XOTVEtkorHW/nILm4Zat2X8GPFFFtCoroKxCTWQr1omvYbOGa4elJl0eFx9mVLkV8hlqQoQldNKG
txl5m9jfBA/2FDZLQG+j1zYGhzpcyzRPMpC4jZyL4CN/DI4sMuejaP7syXeZd/KcW3uWh7YBtTdY
v/1XXEQVBLaLZt1oXVz/ua37fY2O1TzBRbDb4o47JDW+Ve1ncKiRquo7K6etOzhjjZ0JbS0/EGVq
N17yYmvF4aLlIe7FU4xTtL4cF2NzC0YQ3T8gVWuT/UW/GSywmVLMMW75f54e9oExqRCX+KoJfXuI
SYNRPYc+glqgHeYlanDIrintOueJF2Ajq0fEtuyaC2QhaXtALik//mbliguCEhNHeKUspA/1QT83
D9VZl814sr5B2NmklOYe+wn0h9IuO6vRwhvPB1cmn3MlK0vLWviPxdjV8l2g8OhYK9LaM3De7OLH
QcqO0SRs91j8H+lRTo8pmZ4elKM5bHllOC5Sh2ec54lnnEnqXTtn3fgOUiBKB5R9TpYP2k0QV0QD
E/XXR/fUOLfd0er2MFbcMepwWm9m55biKr4I0UC4EUkCBRIagD5qvOn6hCzEuNs+GR5128G/ZO0t
e348aDLx/Hz2zRdaT4C5y/RJ8M6a5DNCxTwZ/s/w2BQDkOhN2V4q65IPHAgHne4m3yf53sCh4K1G
9qYoNhtDWQN2kHZpvi3zbVxugobsuFXor7znstqXL1o78IPmccBKYRP5bX9L3rQGNOBOfQQvG1Bm
kjLtlWk9zMqB21FgeRn2RBOTMLx4W/vzp0/YzrZu5wHEjhe5u+C/swcJIchrEDcBvL4wjEmcIMdD
nc5IpxDEnZ7GfXVmht+vx/26Q8mWCj0buUpQnHGMHtG9bBnSdDS0H5296Fa+u7C0zSPcHiHzNDeY
PVgzbZb8/d2ULr8tV01lr0gaDHnL/hV8puO5pKMQNoWeJ+sAniwIaEFZM/Bw2bPEcKNuHZKcUnQz
Vp56+6P37vCRjMUi4mGt3CQ8VyREPAgA/dUYE5HfxGICDaEtI/tuDsz+QwdF+eyJjhkFv8HoGyEf
1wUz5SmxKIS3gDaQVqp+8Kp9QozrE4CCcU6wObP7gzjvMD5vqf4zUY2K8MgqQfPgmtJkTqh6yITi
pCRI/feSv9POxLaQ4b6QspusgVVf1MlCB4rpXj1MA8m6928iBM9h6VIG54hU7WLHgucwApCoEXYn
yl1izz+Cb6JleakEk2qC8FNRcatirewxD6bNYxljFEt4L5scq61/oY3QsXWM1oV7ZRdEX/HCrOQD
Y7EtZBgy+DTbjYYNX8gqk6q9ggBXTGuHTqQlpQXpdr9r0z2rL6eVpv1j2pezIpjrGSPWRdYtWg1u
j20ayxGCaxJyqtVfvTxp6onARyk615HYgY6VE6sHKi7zzNtyiNuDV+/1as+GfEtYfSvekeoh1iMl
I4d86joeRgppRd58RAWlTEjSHNM5IH7zWSWKZaBmLOpoaRIAiPBltHx26BtBIi4/3dCftH+jVmCC
mhcmKOguD+U8LggiPnnzIr4oaGurw9jbN5Q2TAhZ6um7Eqg3CREwrEcpAIVF7vR/WmJ0NUyWZ02y
qUVs1ZxoiMDsEDVNs3/oez85hLvcE7oUqyCT+tR8k4rQvoamqBv8YDrOJtwWCcEmqhuWq5G2LFZW
gfUGztraNHjUrsAWHVOV6MV95O3w/4AWnnUNdISZrE99gGmUuWSSsj/5HRu7BE0fVfnobPXX3MnQ
BSyTeJVD6s/W52neCLB07gzGpzb+bsbf8fg7deywxPx54n9w1nxr0ncHmjDQ9yYqOrIQwj3j35IF
eLRPL6Z6i4ubZAlO3Dv6hQH2CEUNNl1DP4TKDjMryRs8SfX53ndlaBI2VplmzzO4Vk9dJCxPA+8G
N/8b0B+qAt979DEMASj/MPdEO/gk7jwcfj2JQCIkIpgxzMCyAPbDQ6u8CZz9+9jod3ARKXudP3aW
ukSIJU4/EhacEXlIABkmcn9nHA33Ed8E+wFpSuX2HrwieyDjhyxyWUwNwTQIjQr9GlsCPEJEi44L
kORetDfDvRzu1WpnBUCQt0O1NeuNuldegTkSw3zGz0y0t4zt6RhmP4O/00kOPEvmBoF/mXwg7pR2
ysasyaHhHApVUWi/zyFcQyQ5UGjjpcecqu2Vah8Guz4QCna/EM5UrPyUB+g1G5BolfkRKLfIkSkc
W+EgCjEhOKg6NyQ5Lhr7/ef7BUYR3f2DYlgud8UcPOU6AfKAfg9+KIwP3OoJQTmMhr5MHXzxkh0M
a4U1FrLqBd9AI4ozDBc0k+gQQLN8eNrNvEH3yAPgswFn01zN+vznhyoOX4p+Zg/Fh1PZexXBYzIv
2DrT9xrbfjdbhNJ3pn2W9UdpXhv72FT7tvpX0PF3ARwgpGJ+yLbHVCYMrgBQitQWA97A3nTH2Q3q
0Qzq/0MSYXawNexjr68VnmsBEbe45mwEYdu3kwzROg01Vp4qc6jc4aEbMP6ezk/ikBJH/VtgQWRG
ACbIWs2EK1EudiGo31g0pIxdmSrTWtCkiaEp/wIbNXZy6Z35P4J7JFPMU5lWeS/6CvKqiuJzQ5n3
nurycLARAnv9Le9vbX/jhvYOeHYfYF12g7Tr8m2N3iJA7Lzy8CfPAnghwCiYkNtf+YOdwCTTwdos
61iQ9UqnbXZxi1LmIHeH0BLquad0HOGyAbezmT5GJCNefAsvhAhX6ENXf0B2PJSk1fq7P4QJ4l8I
2IrUG2gOkvSP5gCB4fZHm9ikPzEzN5yjhxxJcgplh1XHFokY45elxfeF3tCbYKpmRcLoPrYB8QLz
YESA+of7zp6xUZNpSzHmvex467GEHlDQxtmowKtBhYgT+S0SNHdP/d5Gn/pLX2XCBT6V+lHSj0F5
SMuDku/TfDfKtzZxY8sXJ76g2J+IjoYFOUC8asddSNJLw050m6DX31oREZ1rFfopSgf8e4D+C+d9
Re17zgzaEGoebCdfQGMYOtDu0bAhoQRFrJhbpuIKui+kDZKY3T6vanlX9Ltv3JMMoGxUnImlhgL/
iRLMUD6UkjH4LhuJVcdXWW6gd+aDoHcG9aKZ1cUE1YweTuV2Gj2mo2jmlbO3ZCbJSGejIGClTgLc
IvYWSbqAYd2zsGSo3p5i+aw1F/jmKMX1H0n/gT6iFu7Y+WAiTHsxKn5S67sgbzD5fAy3pryW0ikD
cb3z2YUzUJKZ/qyHblPp+PR2ETQFrpdlkhya7pB1hyLFtYYhBWzxIYgPZnRQRsh5lkTcHaisU4cR
plAtU8QBTZq3ytzkPvHmMUfiK/XPM6chHeaU2AyoAvkxTc6telHLW/u8j9uPov0gkjpaeRU8ZtDB
yyEUio3ym3aXjtzspmwEhpf4NR7PJHMm49SwmUbu37D2JxxIjFGzij6gw/S3a1t+JzXiSoZhA4Jo
OL43r0xFmNxUcwxCEZpATHottE2xfeVqBTjkrbmV/9Aws0WWzT+etGKPlgdrngHwa1lCASvNF4gl
YajYQOvfExnG30ylWbAwLHghNlADq+HaU9b4oz6y3uZjohmyw9a9/eSuDaBnBa2Sb8UETPkUy6nX
BMhPJjztATuAsyWnd4PEER7N0thgOGYyZmQOOxGUt3SmOuOKQkzIsWIxIUcuVfzI5jcjRnn01Umf
KA6H5GbGF2xkDvzZQd5oQHBBKO+1dpcNgChPGsan6vbsPkiNwe3uOKW3HmdrzVw/gGuhQUw2I3I4
SVab5q/89PeY+uDWFjJQPPN7NT5k+p5rw5fuASY+9Ra0V0DOUAHIPrU99oOsP+aReWjnSCouabjT
VHf8POqGkBupw/c4/5y7Jwbnf3u7Lk9kIhaOqV6Yq0euiTJU/RpHP13wGww/lv9bhD9Z/H2QngsF
pG0zDYtPjYG/eQUZ+fuLrB75iCuqYNykihs8gWXMkmjTWisGd6EGLhGNyS5t14IlSNqGU3RTwgsN
zvEAP/s6a0cTwy1SXMCna8tU5SeVvmuZWeQHcDEeFcXKn81Bzv4TqFnwbO0YRcmM4Eez2svKzosO
lgu2uiB5iZGJcY7yk+mESJBY4465DajqEdJ4KbHL1N21nSu70PEk+y0gQiyT+FNXDKTJ2HkV5+5v
1hwikjLKLa/c1eoFEMrUn2pnw83qjz67EQTZjf7V/YFEN8As1qfa2IySteavVu4IzpODnaYmY1UM
OfEYrpmJKUKq895GEMseBntLRnZn+9KqRmAxbwDStGLx4FezYsqwz6Cen9bNNm22ES3yusjWRIpK
vdCp8kmjUxXsUeGlqDxiqATXv7YPRnMwKHjKHfuOZ73R/L3hk3MkWKGjRrBC0UaixgO6+GSw7R1N
hMWFCOIm1Pe5a1npjIGnnu6VmxKnVi7vDMiYyAHvgDLJVA7VOb/EKGEdK+tMWTekWc8kZ5yf47Py
a6xRLGnMqCKWCpJz4MMRI39rLWcC1+kx7u2mMFPOCC+1XxCfD0i6vB0VxCJrxZwQtwclCTNLaw/A
SVsZ6EGGjf/YGGKssbMsobxLvkI25jKy6mOgHJTi0HuHZryXpV2FIGYeP2ZT0tBQJTLGJEA6dlYr
I3dd9iHj3JFqiEcLdMk9DLWlWU1Sb9YQScJMMMIjKPDS7zudLSsDEzZ9AKayj8G4e8PNim8jXFTM
eW8Y5YPRpS/PzrO0t8bnoK1AmjHKyh+bYNiCAvogmuw13G7372ALyAfZBM8xT6fH6ABXAbsjM1e0
zmaw1p6/yJM449L8IPmoevgi6ArtzUs/yujT6j8l/4s4bk6ZJPh6RZO/PbQ8er4meMDMcq44zaR1
1/itSBEow0ubn4f2EkSXjFTPS1mcs9EpMI684LH6MfbvUXJpzSM9DUznx/RC7YqZqF21PwSf7LXo
pGZnq7l45zGwbDt9/VxjPLrpjsXzQ8BOiv8mFVjZ1hwBFl5/Pex6AA2OaBTvi8gpCNt1Ym7aeBfj
DZ1lw6zVZ3WGbs5F7I4VW7ji5m9LFI9ent6zf+tadcf+G1eEAT9ZX8XM8qBLLOqc6Od1DERo5Cjx
2ezOinKpI+Llr4/wqrXXTr40zAKP+fN4PObhipGn+kGgHMNNK1nAfgLYzi7iQaI1MvdKrHR8tCt/
UXDA54+GfeAfb6SMvDNZOFAC+crHIEQKtCOMmv+3ZeflTsQImQ/fhBx4KeVrWd5ZpravUINCUGSu
knJlnQLvbJRfqcSVtRmtx8aqyv7BzrwH7sC55sSYYgRFcmog4zVmVTA3MwS8C9++aN6uNnbxcEDu
XGNcDz+a/IuqQa+QVv8yV472bkokkr43aIDqfa/uumqneza++fooBLJ/auNHsr6T8KtfJ3ckRGyQ
UGo/x0ty4W2bpCFUmWuwIzj52AwN5fomcPXI96tsxkTZZ4eILG4PIAgGFtcxlmVIbM2pxgP4g97r
PVt/dySYaK1wjqvhtg6vnszERRzUqNPgEU1uj/G1Vn4xfiKJwFFfmXAf4XHghGzOUTJXHbyZuYy/
fxGwSvK5o9aVsVGabQnfTaBBFenYSceMTtg7EUVWozwnrJNsrmiXO1bpnKOJgr6fa2TKYKGfmUQf
RCsAgXm0UkbMhFeJvFrQ2hHexftKJM8hyEjpbFNnsJNPyZxMdRAy3VzB40Yd6NGiLYp0UbcL7Lh2
GE4HO7CDbpHlS8lfqv1S6gXXmtC1IFoNdrUOoeCQSDnVod1ZRDctGJFatoFRhEjMTYCgPtuGrHSG
bfXKoezHGwuX3kKV5qY07+P5ZwlKVZ7BVB0jgK+mMtgBb9qn/0L+jFaE/GnzET9mvi5RsICcUp2o
3PfDoahPXnLdPd1idG7jK2nG8baKdoq2U+tdHu0JziLcUw/3djgl/zF4RUD2hC1ilvdwIQpz/cgh
J21QZza5hNlWzbafGVkxS09ZRgorcFvzJ6Bqk/HCrxZevBjW2L5NAt9WVbMMZMTlc4mhWLaI9UXp
1FzP8Yw0QtLMz8yulGlYznyE6vqM9/mZkZ4wb8Wcxs9F7kr7iq9L++WIWMdeaNfQKYbgD3nrG8FE
1ZjU1DugrCM84wt1xKZiPtoq44nMwh9zEupmcsAgd3v/zGcKwD5tyfzgz162jtCkAghOJEADoVgQ
SkTIXfCH5Qtxs5iYxN96WZiYZIjtpIjYFQsoKlk6ksqe6ekBI8Wb99hCUvRgY7vpHeUg+XwhWRDx
kb9Bwp0xGbbCHG3u4vLIA+ImHDosp9ibdcvn+INTQE924WNPjWyz0aSjbZw99k8Ka2+igsuxlrdX
whHoxdvPQJXgDj0cAbvC4IhnSJ+jyLjxDrzaQGPKyARMHH30TMRu7ZFRqsxZNHgO6Sb9CWFrKUjo
JsZzr2cH9G4V0iDEdmi/QESyn2udPQSeveD+AY14/ltm1MFFCfFXTcJrMbkB6njvDoKQHqgSy/IO
HbWFbmZZtishWn2BIHDPI6EaIbJZAOOvjkp8emjHtD+ZdmD8fE1gvOn3R/rxVMTJypnxOpsiGMYq
wGzoD7vA37baOnUtZWoMs3S6JiajBmLGrgRnMdqKbzqwLvs1st/JXvtEoxuZu1vgsOhFOmZPEC1i
teU9RPorcKMboDbJQ5zOHzP0VJz0tcvBdEm7f6E0pj3xEc3914dh2jNmEDrDSw0ruBidSMa1w9L0
EgFA4pOaU6AxLSbicM1ZwbJmRHrnsE/8o6cdczJs8rMln2PlXChnazZqOaUufXEm7mnCeatcTbtr
v2hXLeWjre+Ks0bsCsQDedYGlqIIeEQMhO1GAGafDsMlNM18ZEBEgROyVg8CqASoxP/PMQZCgkYe
DyVuvw6WPTSJCwe4z8kzQYFNIJD2KYFZ7Hbo1WAG3mzOOdFWBQss6W/vJQcuXqygW7GBzX0XqdD/
VFxYgmRir1gpCNCXP8eoFl+65Db0l8Q8FsEhQnTAjic5p1MJ+rE2t5ClIoDXFgOhejwoSRaZdP0y
MViKC9eAqdMSL41uGTBttclpVU59cYL/hekp/24rUjc2yn5bqR8PO8l36Xgrl5soWbc+S4ZlrK60
fJ1Mi2CZHfp2ryeHaHw0gHuqp4pIRus8Wpzwycad8MlqrfDJjrV9SuALmxFHfQqBUK+KzYERzHK2
+YR96hMrmGTJDrF98E2LI1G5km/3nMZ3hvOF6w7VBoeBITsr0dhMMAK7LrW8wh+jojS3FXCPI24U
zb4W9w690LDBP1L3O/S6bifOgXIyRiml3VN7BQU9iOYKhhQI4XQiIyjnUHkBTu1Go0O4Ho/XNeEV
k3xigdNzFNFYoUi+8KXkCmDZCOY5RIt+UZVLeZZPBs8te+a8a3NjWrdyQsyj/YgQZzkraSY3YlVg
e6O1gcr97i+wrVnppke9tmCHI2WnQcEUfWCVQF+E1aErJt5jUvDNotAZTXVlFqFb4DkF3dja54hj
+UdnvNqYPuhhnLrxNdXuT481GhIh25Ux5SFhZR2XTqqP59PBGISgp+b5dUVEVI2mA8UfcmI0ta93
gRiPeEEQrQjbMB7LEbZ4Rivqr7tJsAnJrtTz5BZo9nZSY00bts0rxXlcbLRiU6jrh7Ea2AKyiCno
kza1uW2dKx6ZMNu8gfT9g7HP3AznA+1Pu6KfGYdr+hl95tawxK9qdtVnGtUK1AFpkWPbnqxCfa25
hosFRY827FU9arLINXC9G0vZWPbkh8EdrlaVvMrkFcOV8rO3PnL8pPH9gCB4ZxGArn8a6vRpuCCy
7JvffyJX0vIfo59k6eoDzcqyxAQFEB5CDnb85NTqR6M+jpWD9bdRls9kOdHGm1xd1+pa7xlIArfV
y80XhkZBfMHDF5/66dNu1d/BcFlk5+oftKE4W/RjpRwG/h3vYEhwtXYykVLEqzpRhZcPPf96pG+t
lJEio7BDOcbaec6fzLu+envSZKuxsgwadvGLyUWmt0rmfoYPaUaVqgwzz5iV2pzpe0A9P/c0gQZY
9jZwUP4VI7pK3fVR3IrH1VBvhnUFVZbfovYaspNszixvbY9HQ79Us6VM5KZBXNrynVjHSjC8hoxK
UZ4AWWNUmk5leBoEQTMm0pbKufL3td3Lws00IN2Ccf/zq5NWRX1f7lw2etzVWgCkYopPiN5cHRAp
226luma0eTgjHbBFlk4byrTtw/GxCuY31Tg/5VNinAsccoCZGWFc8WbhyJnzl5QnepJV+zIOEj4i
85imr+l2aD64kRWIl+EG6yD3h8mOj547XD4fSxlhguJcS5jglLp0Myf9sSc13GsuZL8Se9CE6yLf
bCJtKm7Pp4mSad4VPPUXd3jPs86cGbbcfcbmpaMRIT+NB5O0qCfeFxI+/rJbIcHjJiqw90TQs+c6
sefjQ6Ed2/ikovhs7Hz4HGGTHT6N7KOp72lyS/tL6p3lCUg1/KfgTP6tyWdFvsD4WLheMuH+xgm3
Ac5zWVXQq3DdMctZjaQ15j9sTy2YM1gT5EwhQLv6xExswbeo+Pi03179U+W/rfETed95+JU097ph
xH/2tUMs75pk75mbbjPqz2p/9dJ7evKttWWuK5Xw2ynqHiwUHEov+wleHEPoxJGkWwETyX4veUcY
SWS+1W4vX1uAHvRg3Q6D9QK1lqgFjvR4/WhGgyecJcpgj5LtW0K03w+WIIMBv9zj9SG+Su+Arz1h
Z2CHiMn8Y1JtK/40V7aMOjtrhe3EUFctKLB+a++xRgNrkQ24gXOqpta/NBqtFOgIMUDHoy8UsK+4
K3sGtzi2b1RvPtjncopQ6Q/8NAA+DxH/bSOaCeQTBhOmBHCIGXtjqEX7BmAB2X/TO+zEJ9R3r+hO
Dv7BWvGTdDIloAjdoywYVHKBcDB/kDoWsFBGroGg6oIuao3ocAsR3AhPILtVG8IuWGck1ejCA5JG
9ygWadsQ7JnYKJ0frRFRy4i1qDs9kGcinQlgO/os6EgUdnSErUpqrhi/Yz9COYIemzLM3IUREJhb
VN1D4z7+G8e3Kr6N+dVdxoMDjqZuZi2/fDImp1WF+naKi9fxnEhC7D32mADY9X4cT+rXQB4nKzN5
PybykpmF9e15VAGTqJoPk6/efdhb/dVAe/G67VcKe8p1aK4M0lQaHOIL1UJOxvU/518eWOnPm06s
t3ttYfnLMl+OoxVuvee9az+y9iN4fKjWh1ZhLgS1vkeBPYxSgejSFZc1naS4uffDzjEhhINhD29f
tWFILWRV/pVtHlhLvBG8UdjAIMa9Pj7p1ALqlZYe8Vojpl4b5YB833nvoyiw2EehyOcMRrONrwNH
N1p8oJDpD5vDKNsgO0Uhuh4f3h5tbCZ4uwb4670MhGiHRxtxIAWZJAlZvfnYjR09ZmF3b4eb9xpH
xe1Ro4D2t89JblL07sonmZGnR3wuigs01aS88fTNLyHzEvkiy5fWhhSmEnO9lmwOAd77eJjV+uxE
6ci2aIc17pBlRx/m8DmJz+P8kioXT7mozFnas26eLbfwliqbfxbliHVYkjbzUTuzmPanE3KF99Qk
9XasbrVwO4Tb8qavALgHtIeEZWiLlDbaENVhaSyraNJQJo6JjbuWxU2zrvXNCyEpQZTbeNomdg7p
cAQhAwemnLerWHe8abuyOFqKm9HNIuvD9Ij7myE26YwJC5EM8ohxHu/H+8fkIcQaC85gxNlixMrT
032OV3mwM4JtmH/ik33UD1sOSeuZZ8aE38czioTiZuLlz+1hNGfjUrGcBGrSzJGgoDwp5wxPR3M0
5/wRS5hxc6g4UzBUEjy/8tiszEusG5Ok2vI1ufY57u/6tux+gufCU0C7nUf1oi/onsVZ1WAxY4kG
JBcaACP21RPxAILr5bhb6gyyyINqFh5Nq0xy6+K3XPXgwJqFdV49JpaLmRTr9NMTL80rwTe7+hGV
TF3tn8Ee1OwbYsC3w/tJnNKzdXSoOpVrkKUmTa8mexck++ugWMXt0h1xlQegwtnesZV62tRvnKAd
I+rW4UthR7aWQ6GYkJn2ERS26aTtD8Sc+iXsZu6OsPsRbsjS5MjGlFg4gbIz2a4rdNY06fP7b0QK
VQJ24VO/pDKoDBQcqdDMpMnit6iJq1hTJLzmxnIucrMU2w3DyUPZqN3xUbJ/X40eC+zgv5qyj9Hi
B99MvL3vFUIhrSUZaIVAfkVOCVyFEN8m8dZuifobGcBL6g+Bmu2pRLjd0tNW1dRfFC5BS8ECaHC+
yNFS2Ct4hcifMaeyQuBl8coTHugsSqd8a+p/nLla5eRo0hzQsV/ZaFFhJodnJ83y2M3wUGINshv9
YqCFfql7DA4PIqqpq6mjH/3iLiOxxpHjmTalPQHj6SGnRkUZFh+x/tJgeJRU+19KmwihBIKF5zLw
uG2f06sGkisl/fPCK0y4BHAdVCQwDgGhJ5GLVb96fGb0ENiJFi5vYGiBicOYGJEineK9cARLjXzb
RaGDxltjfUImauzCdtkW/FArfjokwsUEDb7ecxS5IaC4fv4kGINQqGF+z+6WtWy8IwYEFZeKOuWN
i2nT02vFnRPb/UHDs1mu9Y3M8xDH8pSiHGaAlS86Y5H0k7oAB5uyctxDeKLoCiWmSBgF11a39TG0
bQjU42XZNXgJHFMdradDWVLdW2RubGR71N0fdFRgynaM/AvxayUfS+NsxMcey3sFnDCYVbUABuST
dN6gHIBAhijbWiosb1Bkz6QaEfohurHLapNFy5urKwhB1wyXeqjJYjvzLjLbg87DWp0mDKUQHuwo
k3jbV75yrCzalanE826k2EFvN9PMNeH1gz/rCaVcJHZPEBahFSI4jc+XS6B1Vtcx5PRuQsEo1Fpc
4Ii8FVp4NjQCzTHBIeKle2IDgRfAkvsLl+DakbrQfpJdBTSu31z1yUH3PqzfkkVZemmD8wNZ8lNs
tgSShOGS+rD99dWcPPxdqm6www/1oZK3vbQkr62M3Za44n7RP/FqHeT02o1dWiRWQZlPNPOxglk/
UQaiG9BFTeVNOgkxRbCr6SiMa6SeME1dWsrYIoTDpmZMbNZvWyAEmj53uaAVGkQWgAOXCXrl0Xqw
NkUrZJUEfz2CBW4VWBBxtczHMxXhKv4Igs5oGtGKFVwtvNFsaNubYixk7Z70n+Q89p9y8+W1XwT+
ZISqBXZ8tszvvP5ur60jz65XKTyE5c70z1WN3mlO6UrbCaJLAr5RX7DRNFVuYzSyh988A2M0D557
U1qajctLN0wuJISiGU4YlST0s8/lNb5yzfPuVOS1oiXPJw91NSZOXfqLiPCgfiYjkDKkTNpsmiTx
ns6hT0QkHrjx3e+RJZ0oo5v2JvRhX+AGQKEQypCD5Zwj5bQNUt24/dRJZuCi4M77A0dMf/4GzaWQ
r4M6MdpVrq8U0JSTR7Qc3wvlOihXg+VCzsbDHqFhKa7/oem8lhzVkij6RUTgzSsgi5CXyrwQVW3w
Rnj4+llU34mYuDHTt6dKwpyTJ3PvtTXx2H4qimfOwM/9Kjsa2jECLLofjH1ND1z28paYOC9oPL3x
Mj9g2qp9at1HT7YOcP7/QBTsQ/OZnagmqVTciJ/iJ+SP8qfNgO2g3nOK51ou7xJrcxBfUBzCq6jN
jBBnMGSuZWxi6kXh8F68CzQielfAL0w/7tTX7+r4iX7cfk0YX2yZRGzpUmjXXrtODsCWs/K6vKeI
O66BD4BumzbY29Zlvda7hzK8mXQX0s8MhMgSKBdd4+z2I8vtzQfv197ET4UcCqiWROffIYtzjq5T
e5X3BbJtPjWrAQ9Bsh1/lfDL9tFBTG4tpHcSwJfFRCMFJSSDx0f0tDa7hza8QQzp5ad5uajHkX6b
figN+9+mwY5nbVP7wsy50S/AGsLkYhgn9VPJTxXxDzbaUdhWBr70dSXfvGZL8cEBNkAaSFcZNyau
c+lmYRfeeINMBbGBYMFuBJaDzVGTB6fhmgOKypZA6WVNwMqFZUtD6zWduFaty+I41Vej9yZx065f
ng6vOz6LV+3utsqRgRe+A/k0TD43sOE1x+WfufW7O+A53gn6Dkdbo3nsQxzsXuiCvJHsY2EXsQK5
JRvCBphLvZavQvFAYj1dpQ+EtiHjd6z11O//X2LQm0KZ4FoqLHLs1C0aT2esbFO7BH8AqX9kdL6o
CMGBJVs1QaKJ0029olAb3IQbZuw86cT73iyGMl4aWmR85R/IHt7lnz4OcnpUo6t2TXxjX/m8jCld
6eKDU3L7HjEWlp/qxmWiDMECao0qruRyJSP6YMlVVrydNdIB14WKQXxm7hGkyEJOeOWPpW9Zm8Gn
TBxoaX3i6kuXYEFp8MKv3FbJ43a6vdU6En79Hzltdoh20rJKILsQuXCZcrSgQuFuenkqTUmcmfHO
nHY1eZgCJvYj66BU+uaPhPedNdE4NsX5xYG6c570ShA12B2LESpOxHSbZto+0dnBKaNtV5f3Flk0
7jiG9lyAX6J5XDpylDrgPFd8USNevmjQfPWcRswjnQduMrAPnnPBPMXlOXpdVM1Odj47d7zASV4c
7ldcbIPoTt2VzRuvjI8MmKabRVAtMROPcS3ugVZRwHrvJkfMVT6daGWoII8xCZaQoI8l2NiLO/He
qj5lwDy73EKMgSL8PA6SSEwdcwQodcbUaKY32hQn3k56fRrv/yB9jPQJm2/B+J7X4RfZoHLJ2P9o
WkfpHSWJjVCYHuEYXmkvRDutfm8VVnGG+OVfGlxLNcgiJKBe+9tAXeQ7vGvL9sO3RmRLd2dxvewr
tpzMpXTJ/y/ml4rTJH0EKKX5U/OnRdMzU8hX/booGLISxAKWeBE7aAGiK4+gmPKjfE6b+UYxxE2h
dqIaqmAHnrgVPHp1/GjnM12d3iXpYgmv7QFtK1d2mlC6TLPP9k37V+++utev7i/IWlIgw2yvtPta
tnukt0ifu/2Q7UE73MLSI1fYFTeC7PB7qK54Q+Mn2p8DpdHiiUM1bGxql7eJVlOFXGQxomIVrQnS
KShxD8VBsWvMVeRfyM6wRzC4qMf7YeneKj/d23qpX3WfJZGyIwWVWaPF3MFIymETBHvsoeELvo+H
NxRBSNpewyPIVwBaBsCiMb9W6tmQj3LiUxIksLCVKymwVMitM9JKmdnZYP1C33E0uzI36XNMPq0b
NrXK51xBrW6hfyYnczrrfuIo9QkaZYdxNEak52cT+eLvabrnLuQ8KRQj0bSmHGVdbEZM5A6bC0uA
jzWXrjfFJs8lf7d14Uw+uYEcP3yD4LLyjvSDCee8U7ifMoPzGao/a/s4gHY79PKhIpZZ9A078Mno
mRyrWFJbYbA015e0p37Vl8X/sDy4AZEgH1n4leyCT5p4vBVsyGl7gCIV0ZEIfYuR/3q2EGw82vQh
pQ/9r8K8ggkHOv8WO0/lI7BJrFN2MAzmpnsqHgtsbulVo1eWno/13P4LNwn0LmaJ8o2jJNMJDqqv
6RpkQA26u/s71kDevVvR05BuLOzUX3gG1NSGa8zOA0UBggu7T7gnRjjylQ+pfPS0mPRlF2g5PLki
0H+Spxjl8rYvWpvhwkMxTFsOINZrqVNTSJQNR/D9v/b4zxvQZmuWmsFYsyaj4orpxBkbShwk/FRw
9ChI3nUQSv1bj8RyRWYzCy8grjldc86Az7xVWgf6nV5fJ54kZQWFSXANmlcMTCR3xA0IyRzecO4V
QoafbGeqe5P4z9DVSwA+Z6m8CMrKbH+byyFB+uCQyYlZR0AMzAWZmQy8mXU9aYkFwoDJmGPZc1qf
4jQ6cESi8uNQNJD3nXtUacMF4P4hpUuI7IsAqGqTa3b4Fyqc+kPhWpKSrRUvBgf0ZSwEhWkYV9Pk
5+Jmwu+Yb4BIcaLr81MeOctCLHX/bTcpNekxlY/WszeOo3k2VFuONmp47lq/WJXGZoyYoOH62HfD
WglJE7jDnuHDGH6WHV/90ehOEqN67ZTiUVgH81URYAJeVaK22d7Ojfw1mR88BpzPX3QPOOU0Z9kP
k60XR//lS/P5xulMrcNJqV9zCMDv8k9hlnJe4gQv2OzxXHLOHcHSa2hUv2S4MUAtP4V/WYLUZeqF
lq+cXAK54/HESdMQLu10ppLmeCOj6db2/B0VBNBP/51FadlDK975LCTZYB8xD4bhiBKVFRXV8c/m
SfoZPIMCRMm5A2lR3mHsRcWpDGhRPFze5xGSzi6BRHUQraUNwe9FEjffIkY4rRNQY5wuL+My9hfr
PnZ+zamo9oChccCT9B17Pcd8vcZFsRmqFYA1TT1z8Mk6X1/ps02kNockGvoadjbRE7X9P9gZxUpX
LVMEfhcWfvbQiukVh7UuIcx62zleZp7M5KZ/UobgXR8OMnERNVpVbvFprC5Zx0o7OLP0xEhmdl+t
8T1NHBMGzV6mYhJHVHcQBjtB0AyVg7OtZYcFMhAir1FCryJa3sDRGBq8B8qGYolQBGsvHrlqmC6A
N2DaXqXdk44DtnxqF64b5aw8YQ08azdUiUlWQHZk/bdVGSCEF8UeN7VyVXXBj6FfTgYE+DsLEz58
XtSCxe4lOd12Mu9Ncq96LEMo2p2J9NucdfJJ860Zni+RsayUfc8tBRoctPcp/ohPaeokEf/PC0cr
u3gtvcBJfugJBNmX3Snbhv+Ya8N8zuUDO9ZUupAWYmULBMDCD8DWHPOe77TsC5Wlnq2slljuzy5w
GnBN6WWiETceivLwkr8KYYt2EpMW2kkAAmngdbykNeAEOkM2zbx40xl2r7oTLCPpkajMxdelaE/J
HY40ISk28Sh1egzdIbsojIG1cwfKtjzQtJsxSvw07ejjUdhamGwXRtSKvtO0adozF1KKWWSQWZ3V
BfFwoJfkqzjgMeqKNNLtQdugyFUATGKXEa6dV1QPrb+jTVUWV9sef9yC91sw1lT/r2pVmU8jekby
LdYvHe/tbKcMSBydpNNwS7OSz8ABQSZArLVz5SSsL+2wEtE74bT/zudfQ+A6/Qsk3LppCCPc5Gu9
vYXC/TU9h+YtwrH4HpgX7oZddYcgPQTv9ZekfGh/dcHXa79RD0Z3KH8rcFjCY3uVVlW2Y6jXKpsC
rzXgt89+XAXJuoaMr6xpCBS+hLYKoTr+TeMsjZfYuozlNYWhp5+HHqfSuR62UUqA9X/jfKiSCNer
5NxrZ61YFqtoM7MYp6st4FW+TtJ+plA8fNjYfeqBD6+iZf4nVvvCn+yFJf7zP8CkZp0rc+j146a0
dyYGHl6g103tLtrM0muHuENW5mH4IAxBgNL3uhFflRaLHYdAlXA6IygnwCJ7kxkEwujkdERB6pL1
iL8bB42GUg2WD5GoLFVUtj+pD+hW1AALug/uxXqI1mMOjvndUu6Jei/nm5xQ/VxCh8tnxf40e+Gw
FzKvEw/SiNv1mLrZ61BZB2OA0XpMe9K7j4V2FBPsd9tIoxb9Fa4NwWa22bL8r7ncA6OPrVrt0no/
mHugRPyEuPAD3bfSo5Q+odOlbo8InGxbeRkzRxWxWF4k4wj0Sk5RdMhphDe3RVVA4Knf9wsKPK5v
AtomdUGiNMUOnfQ82Leu3I0DNEI/q9ZbfrgUPNX6LQueA2rCRQz2BZfut0Ci4gH5eLXMMyEaPrXx
w0pXGSa14Rzqp8g441hox4s4u/Um1TdS6Yjqlyl9pyZWnUsd/w7rjVOmV1U+Z7mtYWxlwI4aIFmP
FF0HddH0nRoMM6n7GuibXdQ3xjNz6g3t8i1r+EU89eV1mN0AnOU2G3bQWIpriL5d32uJy5dsMtJX
Ft552HgRg/1T3Z0IknslJwMhrPgty1+N9jkxEaDrYWOo6KPfkQp3wwa2u3Tj6eb3Wzrl1q57k/FN
PP612SnAtJ5V6KHH93i66pQftNhHDFrxkXqj4fukWG0+MkLIMTJnl76krLmE6xoAW76o+Bso9/J6
UdAuj/VEdk21R9cvhaQ67tBsm9feOLSSx0cxdnV7Quqiqz7V2SzgM/EWibqx3lq/p+lqJhdN+CU3
1AVLlx5DM7s3nma2Ac7Z1EycTNGCWL81HUsPdemmkxy58dLuCA4H7T4LHTgcFjrqySjcMhpvwOMx
1yq28XdvgV6xn/xgiZ48ZA7Lw7hJJ5OTOu1hwRM/zcYeir1Ie6xcafcYsft4ogJYVP6M0LGMcBjL
GZJvtNuEKCc+yPMHZw/0I4NAQOnJgycjJgQ136jm6DemACDBygSrInrQCEWZD6o+WZqR/NkiFQnU
PTsifVyzBnN6LPOlLESyQseVphrVaULP9zBGvzr6KzFwVT98M2sk83cN8l/iBoz6i0MRexELL2HN
RDVHNOuwITGdANxJqWQ+TOMmXmjCcgbmrFEODEE4B2SaQ38A5XymniWZ/GA7ZzSzYJxfqa+1qGCA
ATLpA1yIyQa5IHdjozbHJws8JQfbB7tT1q9M0cnwYFo07dh0NhbdHnkbqxvGA4rF0ilQTP2q8isf
mNO/YGc/0ye+BFtAODMvKNd6/xQpCQDe8m6jAx539aZyAslJKIO99sGCHGDiyO59urKcFy0c6hkF
ilTYnOA0I/qLW0ZK9LYXAKRKqa646h2GhBnswKkg30VI7s1kRyt+X7MD2dEbxhzFR3XGjyKyBGEb
xG4ohbjQCLLQjBucRWg3IhlioG/03lOKJ5NrWBMk6gCsAtXAKru4np0FhdGAYdhkvC8QsMFmGIs5
DOYNmm+klORhTExeMHLdCbkWc1Qyjd0wMWo2uEZpL0O2A09pPFikW87W0uUgDlhd2EduLyPATUfO
77GWCBUvqEYZHJ0VBhvEXjSrmvEUJ2vdI1Y33abpQWkPAQxxyGbt+0x8IGGXMF6JVuEg3i0pIxJy
Vguj+K7/qrOt1ayh4IKaEW46+bQInTeU8MSNsGRP+urfDpnouBvsI2sao+sCbLH/Go5DAoZ5ky9t
b+df+DUD6x5VkuHVldeFXtjvRbeUz+rr1IJxtryiPkzDMRlOhnGuRn/sT7VxTnrqh5UaEC3zqH2W
/pkHrif22G9OL6Sz8wbFDdhc/TvnbF/uhGGXartX6rzUrz79RZ1git8BjCgnxr4rbc3e5gCipLSj
fDlmkt4JJ20J7FkAbm2Pxoy7iX91T4RVvFfNfRzRpz8U49JE7tKT0J2wxFnNZ1t9icqXVn4RNhHt
QwLXkI9oJ/EN59rUEtG4K16MuaDKbv8mNHZd9V1ENbhOlEsbXqgEq9MonkRrl5WbOnpvmycQ3ts0
3RKWoe8y/+zRFIDvUJ959hAEuqNXoofqc4jArnCVp1JutHIjsXNyJ5RViCCfKiXbMDCd91XmcdWC
1haqQzrw71H7eALX1G8j0KhuCuknWOsxFTnJFTvFdEW3CTYkyWjEYPiFC22hDtYFKbg6MYOuWT8s
bHN/FIoDGsFvSvzRBx+8V6PNQIGe0kpFX0AvqAW2sZNe+4TdG2ed4mXhQUMcqzz68TnFvxVsn/4Q
YYsgPpjkrNPMyY7YL6hNu5q3OvjIm89dJa+q8ZmMzzR49iBhhJMVPPrmrjI33VjvhuBb9X9IaYmX
iwt67upjiJMKKGHvfL+Yna0TrJUUFUSR089TOGuc2xMZibrFU+jn+lEEN1i4ertEH0VI8BD0j1vi
kkwicwjJI67M3OKhqdptIG9CGI3hej4EwjHE4w9y7CrWZ7k+9qbfXcb7xGynwrNATibzfCft3cjB
F4u13WL+uojUK9nJtO0wbypt+xp3o7brX/vuYQm0CwDfaNus2s2oDyMmhk5gwpk6FDej3crhqawP
cuFmvTdSWvGKIxaI91PotL/1+tgYPA8Xob2Nw1qSrm17a2q8qI9QeDaPIP4txr+lkjyrdSNtOaV9
CYE/Y8pBkU3yengRRMB5uH1ParMewQzVPhLCTD3I3UGUNyZ59dnB/JGzd0czvIvxZZY5Zj/Gws7j
LSAOYqLAC4TjroAcyTeK9vlot7lf5b6kbdLL8MfS/QButqOamKVOr00z8MzvRiCszP0HbGU77O8D
+7KynSBQcBKhJ7r+pz0XjDUuekjI8GpBBI3AsTC+Z+CoLpnX5gsitW6JNmtANm8RIqmECH2eMcYP
TK3d5oMIU8z2LNZkL47rw/Qb8A4OjYBhlfEgalT/MW5olZNNqxkrGKefwCGs9CexdTu9ti+dUTOA
IWsRpFifdbwWqeVTmvanNibfaMU3tT6i6IMcVD0hSWtnEHPIiKQ98iVSCcS6Fw2w4++CdR9ej9G6
E5iVoHjOLgKnPKJ/L7V0jaObPt5fm6J5s+q30JZa6IG7EP6DW1FdIQXyZ+ItdV/rwHk6zAQUqCv3
AmEvpzumHe68pP355i6q3JiSbADk91bJD5gHafUw4bvlV75ggpDjVEZ7O0d3NGJBBCZ+HBP6Z7yP
Z0uidHSjW52/BwC5e4ZZ939Rr1iIpMQh7rLAlPyRUxVyFIzXavw0GtnGZmBhoDvHD8G4vxI39a3w
Qxz3E5aFkFIPwesOJ7tcONjhp8XRv4TNErdIVGQTypyg7blf1/05Tp+W/CiWgDGjvomAG9I7dgzx
EWabAKcti5HOnV4HoGrjVey9RAdzOtTN5Cu23hXhIYk3xc0ghme8iUySbUnb6k47HIvspFfAZaqf
VS2Ot0EEHsVNiBFVvPwTX0jQ/ecLyXB5a6dIO1nqSUEePW6oy47cLy6tKfzR21PuJKmT6ueR4hzg
8F7vdyonC7QvBUvNEvajnl+IW6JnPjjYq4jdqwCuqG3jhDDgr0Tz1cu53E1LB8MJQJquuFacOlwo
EKNI+N+vLvuWpNW4wID+GVPIAHfr1z6Y9rOx71IvQdDqZDdLcoiHDV5nzBfdFeZOFXqDslesHTO1
BnAFrIBzIh9f+Kop0c/D69o4QYSy/C4LT6V4N4ePzPicms+w+so718QmpsMz9NRxb350ISR9yBpw
hyiasVEgLFJuM8/t7ASlF1deji62w520eZeTHcAScXBbQlTJeHJFUsLR/hOf57zroDBfTHkvonxh
UB0qF6m+FNI5V++WbdlJDvbNtsqThKa55cd9jdGXarht5BbqH2tap/mt60iUoq50aCHFz3m4zWAa
q6chPw3oU45+iX5G9Lp161/3DkvJtIqzfZrtgdg3GXAC6updZqHv3ul/dZCRFACmE46umLty7i4r
n7VhIRQBmTjm3nhPpv++YJzvNcQv1q5qd6yice0gFjWAmbRrEz+StRKGdRusWdsH1BnjNqVth00I
WXS0L7DypN6IKcq0/3nz5ngdpm5ISBoBK+gRiZtLV5K+l4nb0TZC+JHyrgWerDlAEHS6Q/0z+26K
AysgQCohjNx2xAO7ognAw9TSnvwAHd6JXkAw6lZiTpFfSVZl5QzIh1zeO+2oMEcccRocRPM58SDg
Qsf+ZwP3dOPkdzL9VoY/OuCFgfoIicO1n68B9f+H9noL4mdl3iNWGUIqVb+R1j02Ec/izMOxsvgy
XrcXcjfaafF9pBUdbyw6wFQloT0COqhs7QpGTbf+QHtDizrmthKdWEv0zi/Gg4mDtAGltvpnONJ3
IhIudEntUVB9yNwEsxooUENOoc8CYFXIgTFAEfSFHQVO9vRxFogp/2FvzBMKQtrD+/7HqIeCtYs9
a0VAJ5+f+CRkY8JOZs1IVobwHmMIJ1eR4EjCY89TvMGq1HVbCHL5uybuNV/4olKXmw+CPCE0vDSn
GYhsZXU//wKz2Jh/zfs8XqF5/MsDb0aiRsY1LDTZLFh+nVzYoYVU8PDmHlwZ1ebHsZ+QS4u89LXI
TBdqh2VjUab9eRjLN1lxTUxIskOLxrriOOT3dB9kunKbcVSZ947AVE5bKx1XNXgukAc4RbiGbjnu
Q+AS/Wrk6+S7Ur6BzaiJW/0WkYIVBjS8v0Nlw2TEwQidOqltwnHxNmnInkP3Tfgq4w1/CBKA/Q6g
yQuyyWkGKiheAPSiN4b4PQNox/vfbkhbL8Mvwa9Dvw/9OfQlENF/w4WZobbqinSCSf8usUv3jyFD
T74lXi37SxQg6TdiuALDa82Ib2yIFvxYfDE8t7l9JQ4NMArZVvAJEe2kpFivlWuuvVjoEAM4f4I7
yElNv5ikVQo7QardqFppA9F8qUOIvSaRmTAQxHlFr8xGxsEt9sSzHJ3hvCzhCGS3WG6TzPYfUdgk
RE0Ya6ulGWOrGMPhg8o7wl1/Lekta0KzBNnV1tK8JilTjv1UdJD4YchkBhLh2T9JwSXVbxnQouYt
1t/04YMFOT0DDcr6M1uDLlyr7ij3vlpcp4JMZ0q0c8OUu45POr0TDGnQP+jYCgDNPQn0w4rfzjmQ
M2Eerjby76SmGbfQC3ll/hnqBOSC1EOwTZLl0AjBElB4098IpAW7KHwlGvwBhmvbHFMEzyXepT0e
qUz60tBkoHukQ79OMvI+DvUPowggQHzW5SOmqmpyTUSylDqAHOt9gn3tE/Ipr4Q0o4M7ZrXd0M+4
vdBzML0b3Fdxinevd8x4cwDxMgayiF2rR0AvekiCQZebpU80RbYZDRwWC4se0l9TXVYxHVxafczD
EFR0NhGw/JMnBeMVGe+EpmbJG/I2mNWMyr4Ac+MuBsOh8uT9gnZRJTvj0juLIPgJlh0iCqDDARIi
8pmnzqDbvFX5H8m8KSQ+4UILa5cIUXWRyC7W6ZmVH2/ONQhdgiMA93OkNpqrjM05WEEfldzoKRuP
vFktsXaKgwq/RZ5Qc2N2dj8c1MgDEE/zAMjOIDKYYGDLiJWFn/kanPzi2LxzhRo3yWEzOCRPNaBS
fizRIayjO+5hnReZl50dA5szs2J0k4jr5P7WQCWOob+s+a76rQpW5BBCyV+92kXRHxWeLtkhaG+S
FKDW/8r+lgNOo7u4W2zbmkdAyIanPB2WoDOU66wxZLPrTJam1TTcgCvCTZzkpy4/VykRvvNWtb50
7RckYk4En4Hpo4IHH9r8GsS/lM0sBBBbpfQvWvq8eBiWg0P8Xxja0jgm3KpenJxjcgN0G5m3SLq/
Bkq2/YAog7LEbUaiBt5wiZch+PXWhOnDSgDVkaejfX3LyBDbDRGjpr4Nd/SftU+uM9D2qd3gfm/U
FQAWlPpCjCx4K5+AsUbh8tUb8yEkbxNd6z0PCcgc8dKat+KvVj7F6Si/XMyO+CbIIID8C8WVRSuS
OMyQCarytOEqwZluIIivwWYuLv6Z50JiEA2qHhPUC7PDcfH9YfrvHtImHm48gtnfSAFmggSBcTlp
emQc8NH+cPNZyLVkT6Ahv7P81ayBGP+TuYf1jgfQWHQPXriDhIxXn0VfXe4GaE4eO0vay1wb62bG
jxKImnVqhcV5qQlntXOin4xSxXTAsb/MrU03fulg1QAcUZhNMJcWbj3PC69H954nB8SJ4GHA0PLR
eJ1kcin36hKfDuGoxxhD/7z4yTCYgGi7snIlTab4y8eUb4sHQl0LsFMpJA585pTW/020TiR5q2S6
CmcrcgjdHYTFmqWUnhit5slWZAhOj39shfKHrBDOt6S4NbsZYny2RNTO5X89I3r8/3pGkrWqfqYq
Gf2KmQHy1oq2siefo8BrNSJRHTbkjil6uAbZRFQgnpMKb3BKY/RlU2EPics6miYbkmXSct0ox4m+
JKNcgk4PFscc2sxUCrsg/ZbpJypvlOJJ6UbfxrFjf2D6oZxieGXRmTNkzOSx9opyX29bNlnlrR4P
mnEnnXv5oa275GbjBziF/YXdBq9wjeDUTpahGIemQ5vsw8N80emTRetQOeqtT88YT+V6YV4c/nHa
2FahDMCuJiViQB9Kv271qu7EnsnyMxHejI1ylOSdeajwsRqLA5r73CGPQIVCgjAKix3aGvlrND+U
kJ67L1LyxQtPjZ0xiNjn2nxHhYInhqAhskRBCZAlqsPKB2ayHvuHVNtwQwnlgcyf9I1tdj6xJxPi
adaNbQxI+R4xBEA3T3xStSkFG0IRGzFUNBYUViw1OgtfWIBa4t4ZyBHfxuZMmbMh64JTdctN4pTu
EkAi9m9jvNPxfUnYOoDRwoVBAe2AvALk1gVbrLx8T+mTjJsX+ecchi4vFxgRDzPvx78w0mSJFd4Q
yM18Eos20cPWeKp/2p9WeivH2yzfiXPvSRl9TNYjbVcv4jXLY/WXyu61xkD0YuTFqegGa43mALQv
Ccviopq+aM01HmkYL18Ox/lCwHgxU22OxXhixcyHm/UpI2ZbHg12Wekz0Nnq/rUXcDCV7wm6m9lX
OVJeeIlXVHTKeGKMfhnUK6LIO+nKSvWs07dgfCt7rrVtqlfBr2CDzwB6Hho5gK6CWU29JtktOrZ/
yQUH+6wgK+y/qufoRPLFjK6RbicCcuVrXf55yZRx36nwJeVuxvmJtUp26/w26dc0uSrKZcqdPtsq
8mbqN2O5UfTFZRQW6w7bVOxGw6GYcLiezOGcukwyC/0YG7g4g/7cGJ9Nf2S0pvwMNXUNOfWhQq3R
ODC/KrKN1SWySyBTAB14gdNta+wIqIvL7YF4g6EmZJoAxbl/sLW0bLBkxeMklQ/J178gdSNZCDIQ
dtvldEZU1E+oiP4TKhKeVXPJkJiBhlm7j/aroOn00yeGDNKO7lghI9yPnMGk3WBtQwYbPJ6IyTn1
2e0l4Ryy3ysPa0T8f8zXAYPV/0tIFO2YpicdjSz9YA2zHYGzTB9pQiVL4l+4tD5+/DSZ3wDsPcEC
DpA2/3hqjMsyhDfXqI9ifY83WtuRThnKj9K8T69bn1/xP5qrEjXBA8C/lqDxZFbqKOVhZmA42OEN
7lTAKag89OXBDICKo3zNY16qRXEQBy4lz+rVnav2tMzQcZeoJ8b8seZrPdPBuw7ddb4CrJrHDYN1
W2JUigaBd2KZqFXaW6S9aepiDWKSV6TnjPmofg7wkCXnMTlr44Zt29gzkBb4cNbH2H+QIvdqnTl0
WIH/ZYG+WiIa3tO1MF5mk0LDmRWveKEH8kODhhKHimOYnsbuVL1sFA4ptpUvhG0jbq7wW88/Q2ce
3QZHo+mRhJYUTICXJDTd3Iudh5pn9OfsKNM3T896/9+ktOApG59xRXjIWVdPRksn3+HClI0T3wZa
TurNSNyyWlJBtXFfq0e1PUY9XUTglEweXKTE+U0ZtiUhVX8UmYIZGdwBONgUfESf5fwrDT4EWHHq
tv6J3p4YAKrHwvmrar6o0eZf5qXRI20cs3Tn4hogpUjWPDbC4Js6fctjTD9o6Yqdqu6UlWzENuPd
4S4xQKBN3pDXtckoHbONqUN+2+bath13uUm5TXb5QakOPd1lkClMAUZH+RksFyWrDzSVcxlcFO1W
niqkBGutOhjwzJGU7ZucnC8gQX6wPAF+nl1IoRcRwSUe1LsFbJW9tzE2YkfqVxGEn5628675zhQk
e9dUtJGY5FCoLLaB2PNm2kv4xKZ99oiYGCMYYd7KpBcZiHGoDRg3jK920MKQkyCuk+M7CLMhtzNj
pZxVfk6JG4y4wgRE9GILY5CngrTCTwRaI8Itiub5lTMpgLaFvSqAcGxKq/aqfRUJTw7aTT/Ljzjp
GKMwEMg8rk3WnzAiogMTdAfTa7ox0o1Zk+cO3oXMeozo2zyypeprzr+r/PulfHUeD96CAeyZkrMF
4Kn+p+ERmG7SbBW2KuwSYTvSQlZ+MgRRspF2UKJJusnG5YIAx6jWspeNUL52RLUbw05h2EB35ic3
pTUP4vi7HH9nD025Eb1uQqz/UQ2o4wGdy298ZFb5QBUkKiQHsORvpA+DKHU6Hlw9bpM/8aKeSQA0
IWwxl/WaaFFAKNnRTE+IBBCLvKxLal0m6u/jkgSvLo9jgiWHrTje92zTKEtviXbDVchSlYhbI/Rr
wmfF80jihbklpp76bxS3krgNmiWMJww2rPR9uRmiZaUP8vXM0F3krV5xJjT9djjdjOystrd+upfq
IxOeCGIo2QBCqLdCvQnKje/7DzBh9RfWoh9f92+eHhY2OHYyI1jBhmxtdHTtTjWKdrCBiosOLp54
JSzI4ggQGVHjn8EDgukjYphkIx9ECwi2LOjxNm1TzcNbJA00K8E5m8fqF/4JNJav3jFmx3gdQ+0Q
5wei3uFCElI/7ayZOSTng8M/KeDQH/s/TX7JrYtUXtEXpCKtY0Rq+xwBxHyth0ttPVWO1TzNAHCS
Fa9HIwJ38JoZCYoddac8OUVE4wLCxXWpoy25l8ldvQbXEJglbd1SQ2DyjTgL9ZRROKKyxWjJyqs3
QPhpzeHvMC9/5eY26+eSNnV/TkAlEygrfjfzFWlZyxMlr5GLyNOvRvxW0CWQ9sNsm/atq017I/9O
b71+ZoFGzNPNhzncTRBh0J8Q3bPivc91P9QBnR9Z+rTqwcsqcEqsVmJyD2ixoSFzi09Morm2i18c
e/bJZ03gSL+mZlXYj+jSJuwWTCYQl6luh9tTOWoqsReb4Lc+0Ns5CI13xfGsm0zb/HLwC34lXdNT
3J3MdsGUzuzQ0fSrYqtHT9D9/SMSqDlc6G2nw72GvEnSgSmt68yvvsNpIxUd/dhVVe2VGM0oDe7w
jxj9vtLAkeHZVbiGb5Bfc80FZZQyDvxckgUe8Mn4u7W86nO/ZrWN4LCA8cPzTtExHRTNZ5Yhc6OQ
ypprJozlNhWu7FMV2cIfUnrJNA4H1xnkIUVQBx803KrSOvwDPLlk1mE+IXK+ks3E/MUJzQOtA7rw
iU0zJjExFD4blGn09jriiw/8F40AJLr3qttK/PkOp3zivBDDYVNlSNGeQ2MlDmwBjtEg1fMmluPE
M5jNqP8j6syWXMWyIPtFmIkZXoUEQqA5NES8yGJKZjGPX9+LuNXdZmlVllV5M0IIDudsd1/uagI1
DIrFfyECVaI1pl8dMaLBR0ZBFBANm3Bst2sWS/5OfYIj2YSLr/Aw9m9NdalzX4PZrJ+C3KKcJ5U/
uZSIN6CY8C0nnHhqS92AvDdybB5LlQs6MFbG3/tptztB3+YfKnnhxotV5LRNHQAQPyKxZagV4Jus
Gq/ftqHqePzJwnm+2/NXTGWEhfpACSKzVgQLkdCqqxBPz52FZguTLa56Ed+ikxRMn+DGOyHxdwhs
ofuyw35f4LaQ7PIkx+9j8xGtUbfUrxTIzXZCN3FF9lkqDWhoOcdpINd6kQScO8vgY6aKvSrHlJgw
Y0bz/+mC6YHheNN4RUNOnIDsEuAVNC4p/lZxcKm7ZXXJMHwAZR+32ogtf6nQvNvuX8RTs69n/E2z
I6y7Nr6hdj2pfAkYAK/nazUiMHDzXQoC36bdXlOSgBdlrgwgucxlx/rtabjITFv+MgWGZZb8JW5Q
6sLnrNTl5ZXb1OQd85o1SthafHuQtdAoueHqbkOl098NzGUOeZLwnge/Zv8jS58xm8xuN+r+SPsA
Kkr7rshLTldMu3Vc1hB2VPoGVpxDs/qgyrtA9GFOE75nihja40Gw8PBFKHDUMK9eX0HLieZuAEmQ
LxDXRd7NEifedudouNpyTjl/k775AMtcOMLwnjB0gh2trDmrcrAdWpvDcYKTLFFWVQ+ERWR8ldkp
Ruo5pty8G28d0phlWsC4OdrVNB4stdYFOT0eRwaV6Och3+8Mfxu3ebnkfjARe6ctmPYh8Kkvie3X
qoRuFnHM4g7dCOxHiPF2+9eFfWu2GRlz8wGhESeuyHTA2GgLnrHNIt1okiN2zsvcdOK+xgYKALkk
C3EqxGOF9A9jyTISNxE3Wrpp8KDk/xNfXuTD9y/hZGZv1aF6nfT4vbYK8Rz8ianj8GaaQKeuSXlF
J32uJiRbZaahw2Auu/UEcQnvP4uw/BkfYKzpLPSxpyHDFDMAjhsJ+WS+MfcLnrbeB+xsAoZweTUD
VVU4Na7K38k4PWHFI7ous/iH/1ZykBynCUZ9VdF859bR9rVCEQJpLxarqrlEIx3s10Vyi0466OIc
lt6MqR+5bbdUlLIEZA5rzECiXVn1jmyb9VwrIhibgs9uCYo/Gl5zHANbWj/R9rJDOZ1K7RLV1167
V/F7Nj+VEs0FEj3cXolVUvDQmp7i3M2rMDmZziyiXXKSouP82tDZwbHCE0qRN8cnuyq/8RiBpGhQ
eEily6I9MUHXQu9pT+iAcBOvLFW6+jGwTsEcRK8+8YycXbVcCwqp4ln3Agko6rNUKS+gqlzy4MKx
DyrgMyahMkuMgI/j7x5LRnXpg00cUQqwRaOqQSoDjA/ke1B+DDHmWYvGRmcSOUr8TON3Fn930udz
heOHfmFti3DG14VkxKfg64qpgqLuwrANhbe0m3697lC28V8FmlWm6ZJfGRmTABoreD3/ee6CcFWi
kBmnzjgpPfSsEztF6dPErEuVS++KdyCLPV0DmmWLgpWltwEPzOLRRYz808FWruE7wmCeunKzkZ9O
AwI4WC7gFmo2xEI8KC3SEqGSmFJYu/9Qht0I9iA9QlxMbQ0UY+PVO56bRngTx5uUWzUV4NJXEP/U
4W9ulex48vPzdQ7/Xl5lfEx+eWdk/Krxapkpd6G7MQ/DN4GVpGWAQjfi/BfPuNS8B8pKA+2wbtnK
1YekRawhU+KZL+bTrmkh18H2m6t9JbII26JnMfGryJ1BHPWWLVpOGnnWIg2X7QTCRZfsdBz1d4gw
2gqMtWp62CX0fI37rUGLMa0jAgRaJSoKvBZYIKO4FJ5+RdblA8Qfs3QmuvFcohhvXoLPlIjfAsbI
T89/ZAeGffqwflX6EuQLM2yh8pmXyYWF6rSIPzqGy4+4Ob/Si/QdGG7WbBnUwtAz96a5B/eqPJCe
X7yyPBBTI0nH+pxjAIKvSe6MuSzFVjlzOTkG4BgtxRS6L3kjATwDbx4TH45n0Fgovk/1WVmKZBqY
z5OILk79I9VxW84sbBXV1H3Fd+n13lYu3ryYyfzF0CE3kGK3SRPhKglWqnHHc1J+hzlpjmNlcgC+
dPmNkdcCFpZ4Az5Ho6X62tMW1ZvnPDxO1ZkeJWSl5/EZnAmSz2NhNGEYBdG9fL1jmBZC3BJ2QMDk
60nUBm83CY7UcXiLgMRJhzNT+qy7ICuoE/L9iiFY+F+NubaA9AU4oP7D2qZWoG+Uw3BiKPwkh0Nb
e+SGN4h4kPekzisJWgyYU8tVjlEEGSPMb/AYARwOMAvMOwKJgsX6IDvIMCNT2dRmwM6+XvwPtIvf
U1VK+TXVAwC/LdGZx2U0QihrTdtoF5170AFeHmBXhK5Lh2bHHJ6Mp7mkyiwxZsqiUbwZFa8HXyG4
ps+Aw1fO5JLQLi+t/TM/dMI6DE49QJF1y38s8LBhal1K0z6pecR/88xKzCuMcu077K/UG8iaF5Y8
vSS3GCkiFvlRaoMnRMKUDnH6H5bhykea4gPyhUP5CdwFnrqFgwAE/IcaP8NkVli5VGEhzzCeRDJC
i+CLopBZXetqxP++a7hfW1qx7VnzxQ1JwjpyFwYAfp8u9gVbE+4XZKsxWKMt4CoCUUWrpcFqQV28
xa8Cibb2F8UuBVlGVcM4116F9ZdSwwTdvybQv4udNu6Fj1y2qpE64pnNjpQlIQMU1pDfFLbys97B
/wzIWatQ8GaQsz5toje1Yoqzmu/7oHgT8huwZwqZa33TMKGbXBrB5qkoULYDD5fI8Fl0sJCWBCsl
ykuN13tQvoX7XFryvfQkj13mxGiOUubzjCvDHk03hlvMCFbatLw3qKHbwZWXxiMP4kAWS9yijBFi
R95zGmCUsDifs321My9V92no7CT3DZZh7pCPYdwsSreGMwBSc9V/C8a+I3tLz7QAm/PcSKcsOrfR
eRE4XFta1pv89koulFjT80qv2bRtvyvCDLQAs5xxdwVYJw4IjwX9aOSImcduRgKpc3UsbZoRpX9A
Q4ATWHzziGk9FduGA2NfReA5dZX9gkRNFnvFwoYMhgaG8lPFNGDoVyOd2x0P0/NojBT8iFuUHZo2
wnxGR0rfanHrkjtFwKXxJVbfC9l/IiIWP0X+G+b/CfmvVG94tClwlrc1tt3/+u9MumX+k1Ne92nS
9/lySiCdX8bS+GPjkUSpbG6IZ38xeo9BvP5ni/s36KZZunFmRbAT/Bo7g5PTXDCBwyQbwonIHetZ
BHv2XqV5BvnPxqf3PH8fQaDI/qzWg3gf10hpBnm0apWCSkX8b2F4yRqNBzlbnQ9s1BSLLAS7RhlD
b+QbYFou6/ugOAnxJYmuQ/KcV1CV5TOY9VUm5szLzfpMAYBL2yMEqIIutXE61pwmcPAc+HF0aF3E
4UNOLlxsJuR8eawjPj+HvQFa2hOT2qlrztyp73zMeot3j+eG2ArNqNzxswxgocZxh/PUhiMGUxYN
moT9wUI3NQnl1X5CpZ7N3R9xcfCIsYZRAUy9wSuB47Dp9NWd7hrmUUzu1lwLPjAuBl5bcDFrfy0d
dGOf812H1kBYGuOO3WTOXYn8ForIuOeRFUcAD7bBO8HljcVLih7HPFxVwpGbdjRcjNh8K1Vl6xAN
4JuN5QphyPgrIGEhQPCsoytaZ125/tPGgjFGvnDNiOETIBV8VgCahJctJPi/GvRYOLajHdQb7BUy
/XRz7bpOXA8+DCv7OC/ucFDva4e3WmxeCtFhpRTY3c9iDMoHOjRkuQlCfOTeeaL5azzG95yKkn7L
QoaxBTUbrZYXxazVwo8FWc1nG9d6fFcdFSWj9wpWWDoyN4vKLQ1QXRXZSEQfcaWzu7kO8b0jgJ9e
JvOSl28xDZj1OpNWZKga+h9ICDYPU7hTIILYiegRl7f4ecmax0t/jPWGe0kCYvGnESw4/1SrUvgs
tHk4Vmpno4Utc9EzAOCuGO6adgaLj6PXdOdXeCI9zpnlVDTnWGKrOJc+i8JRF459uOr6T2W8z6KO
spYJelRzoQYWAzSNzJg/R2u4VNj0V6l8e5fMazhciT0N10X1hsrZdWd2geKBCBQMyvHpQhUuH+xW
APcJKNjGvAjD2KVwp36UOVnVj2L6KNOPRfqhFO968BipJz6nyimujmFwEKRdC4lS8cJxx8ktu5na
fSo/h9eX9Z+hHsTkKGaMTz16dKlhnVtCkPnec8ERiF34SnaYYPjABCysI+WYLBTw/vBAS26z1dd0
PYWZW8Tbajj4cMxV4tikWf8MCjn9iBCE9qzEwkgk9UC3OP3C1aaKXV4NUuUqlRsvXFrQJfDlbq3+
0GQ+UNdVf6vtl774MI3HKFzl4I10Mycb44i+EGY3GWDoZzKT0jctxmdQZ9G2mLZPncIBkkrmOFND
W51xx1+c66+Nxag9Rmf0qWQPYXq0dwQCsaGfar9o9max7I13KXk8/zCtVND9EDUJinX0xcwSwhGB
0QxkgEfEmuzvgpAyABraCHuaLi9BfRHY8b2lUDd5uC4J40NG32zas40oO+rVjLZq6k0lTU1+9SFq
9zZ+X+iYdL+k2Za5zf94vQLNfkwjOC9C5i7IqS2J/+yUljP5PNkt233Yrqb0q6g+FDaywUZTHEVx
ktLJxbUcea0OEqX2+tiaYidPd0zjG14faKdWv+yVg0q6mTHb9AjNG2P6ENE236rkoTiRF04REUlh
4A7yF4zlsohuvbIbW9ts36ThDAaDS0DIa3oPd0QuyTlhJu/moCWB2LreQ60UFitQA+acciL928ru
IF3iwbnxS2T3EdAHQkB8GuQleDrnyfwAfyuFhcImv9coXMneME6ScRKO4ZrLqQGBpLnGaxLPoIuj
WGUHjdN2P6frKCZfKLxveKE/pPC9Uu4Sk4yzytdbbJ+yO6sa6InYvQlc40wqL5QReCB5iFDA5tkQ
pmMyrg9venlt5Ss/71360hMcS0uEAjh5L5ywCZk274lEgoiHd1XbPtcGMxtlRfarmgvabChW6S4T
vFMw+gZHW6stibnDdNkD0XtBWL4HKZWpvuwGT3KJ54jzMX9m7uWaNYD26RGRzvI5It1mbtdumIaT
Vi7ZvFnFbyR+0XKC1Ke+5ml0ox6D9kjIkBwuEeugxKnqgPTiJCsxPnFbi2vdmP9JhLGjfbIE4hd3
dPZRfDFXvSwqj6QdBYvYNEncFVhhbB17G6nta6xtXrzeCkqagfbFsRPGqOR42Oy4tzbIRao4f2VE
3Qydd/H8WQPVoVZyvBO+7NoDmcRKuTwrCp4vnXAOf9E0w/7UJieR0iI6WtaWGe31H/Wdj809arwL
0t3kGmD9mDXMOT1JoE6jnnBbg+CL17NqE/5WLXGofWQXePz/WllEenEFTxS94a/2fOLqzATrdpcM
flt5JWY/yQ0p69VcsAFg/aZuk4l8qIBsn2YnL5ugJIkigE4D5Gk3gJs1bRcqtVzkog+NfjSHE7JK
uCUlyW2XFqCN/342QVDkWJQzebOQPoXyI0A2M26Er/8xccit8Ywow5f8thDXhKP5vqHgFktuQUG6
9OOZcDVhz56HxZoAHSLXEhjtNsAUnzx30SGazkgFyLFcWHoiMLU41Hj0CWqiSwQpK7eR6kr3UT2M
G2P0sScy32dpQNcT4j1EZAVNqtsonAvlS1BdhJ+OCSGFOjJDdH9YeHDzXlhNXzOoTTGPsd9Kh1b+
0CMCon5rcTgjEB0y3m92xKaFyRtPZBATKbJWczBcdldUXmQMR4AUYm7JzmNzVDm7qzSL49Hgu7R5
qrm9Y2W/ARZ5GvDIF1TE+AojeMN/aRY1l0RMx2llAMdCER/mtY5HZlJnaji/NGsCaXQjBDPks6T9
4wcQ8NN/Juy+vZ9gX3xtTRhZ/5X4b/+FS2Oal/fPM41OrIv6cSRpl+0V76qgaxjbQiYX5hfDkiiI
R3AYbJ8XYg8aHbrI/qmDdJEN6L7KJqEMimeFDtSXT6qOkEjD7uw8H0f6yeKE3y3kJTOJ8UeHUfbc
ZO0bDYL4OmVSb3T3wcAtn9CpyR5RdTw3z5i8GNkaSv59PgtAsEXW3HFeZkKBV4oTwVy4XWCABh1C
cfr52+i8xYEXfmvS783JAPo6KgLSbLYGJl8Zl2e5+sY4xnRBT1dxvseKU3CQW0qvg8m5i1V3mbaP
Yrrrz6umvBlzczEUF7dPXUXcLIhnEvOEuzGQr2oKV1Xdetrm03Ysl2O/Znq9KPxw8s12T7ggJz08
LDX13rNYSmvyRY0KlXiewnHm7fZCfMjVfd0eOsLB8eEVH1p0dWQT9A/Q7/u02CIJFMQSmFyrmBKW
DKKQKXgbRYfg12B95sVO/8myiWzmpMwS29h7AueUrli4dX2ZzmYFF3sRsi5Obcha3e6frXuhWpIO
HJJqiLZb6xAw35nYzQM/0ftfhWi+pYQbvN+G1U9ZPl+fjLb7zn3JG4ZP6XPV0qZY3k0mN+UF23Nm
0dMtKk75f0ddTLH+dW2SrGQEQkchl2aH5Y7ZFiZsTnotiaB6ywhc3jO5nXU89wmyT3HO7WyCAkYs
IP4wdKez40jbBeHPiFtVOxVQPYQJ58jfbz44yABIU2cm/MhSi3iFuZ7CUbGAaOgJInTLzSIkTb1v
GZMrG9lrJl8bTpSqJB+qaLkdCIrnLf0Lt4n9rXhSMr1MZjDmrk320Qfcw5rhsQb8HbDU3lR33Vdp
rLXuXcPKR0gET8IeYQSFDCHO3J+Rlhhr8oU936kjjbr3jjSqaxxx6LMYIf3/6RcRS3jlEEHAGWSc
CCBlykURzj3K2nRmJsoHWbbo3ox3MZGAA8cERHSAP2tA3YSFBJ9s+ep/+d7TAhL9HODqFJcADDoY
ihW/ApWoJg5/+ieuMXsrXM/0C+E6FuCpPD1jgY9ti/KRNrPfbsQ5X3xMmRsyTEdudaR2g3m/otsB
DOoaF3gy5wU69iH1PgD5BI4zdZLxyESr2+qMxGSH55iOE2K1mNDAgCOGvK5sbHEsD2f5TMqoB70q
kXsBQoHW0luMFU0aWmDc4rmevV9n8cwvFUNwxeDAEEMhMEJWH18yXvuBpBSJePOIb8/nudcitkLs
KQFeIXdK/ogRmnkMu/wiP1b/DVtfiLfMKrBd4qSf9MsrcmkSqr/bYC5Dz1/vHMJxec2HcHUeYUKM
TqdD8jyMHHme+9dzH5EKfVLtsAm0n6n+JtL60B7NhDWITd4toMsOahILGOcO+n7FQ80wZlVUpIr3
gX7IX0T1z2VzKaqrhvBht42HyyFaQUpgi5TCS5AAl81vx/zJBGg7YRAPtoB0NaJD1oBWSpxtjqf5
gu5no892qWJYdmSxlwrmh+D49hHn9A5jAZ0dOyKnUb+8VoAgtgP6T7FEwtdDN3p0jpU9ZxvaInR0
zVYUK84dHGqc0Yi9atLqSSJZJD3wSCbaQ9ZklemlD0O48XbQUAtxLRO/TzhSY/zGcXoSpNNaCs//
ikrxxnLK1JjX4oUj6xPJfkQfh+zr2M5aSxK2prQt223dguy3kmPGeXOZu329pu7SYmZSSXOfV9pf
BXrDORu3gC2ZTP+lExgHJKldFLfw5Wg9/Jw3hg0x40X8eSChKoYA7jN4hOpNzCxF3mJgggm31BYz
rx6wK264yW0qnsitDDVTejfGj2z6eHHkmz4k+T0yHh2MahqODgthP0q7WPWHySvJn1dbs/XUzYRP
Q9ipwk6oN6+3qt0+HToYWv709CHaUXVrh2upvC2Ey6I7jyFf+qGv9jgsuN3dUlspEwSQTaTzJNhF
9xBX1VtEpvdFou40VnNsVVo3MK4InWpuWEEM8tSAU8FSRsHJdlpyrKDpYtci07JTis9Q+awlm6Qg
61FwkrI9L72eG/WkhJdQeCvGWy7ckERYXeIV6U/9W2bMeq2DR/2ZEtot2QB5hV8AsO2vgbbcDS2v
6DnjxWcS8V8mm2DxwXWZ2kesEulaPsGwSRTkeJnulfqcw9pVtdvULmHVuH0YKYOCm6K8JcHbqznJ
wbGWdyaNGp5R+qRsTbgE2zL18hNJXPP+xG2ET0tY4W1uPkzlcxp/XuNPHm5K9R6pd/KOcXVPftv0
64kUwsKvLMm/saSZOjE9VH8rIUg9WNEpm31yp+z3RXagmfMfo3Cb6vtg2lrxqWRf8uhzR40I1eFW
5AErZjG7otUhILHLQuPG+dzzzDxkLlHOfkvlnpu3l2hRqF1CyQGazKnoh3TWi3chbIsD+rqB72Vx
1nlrK5tU2QRkZvDrYjqID7y5BaKm8b4pHVVckxFmk4mtITrgncB/gPLe8CqPbzgjzHP1RUYVe4J+
VnpG7ha9yEPwrp7nyGPu2m5ZfoaLbyP60YcfUpbYOXAMQApZfOGA6LBERhLNNO7/tDbswk8LBwMJ
zeaOljp2LtYRUlsD6+T0JSSPHJWc93Rrj+9oNbGnEKOCio5RS3DIvxB+UY7Su4kfu1hXHq/2MXEm
JERlY5eB2/cuv1XZ0/U6v8QSY409JAX3Mvo0kAscqHF7SBfE6YRUJRxrEj6vjcgR2M7AZhWATG1D
XpnxLowtuIDsgXZqvWREX2wKaTOcSRauTEurD7m8l96JqfHCCRw0eV3eNRK8+DlFAdYeAkNCMU0E
l8btJrd/FDAfU4T6Kd4SNWDypxBXeu1lwJxIA/wTkkT1h5dLfjPR7L1iP6pUB0rA1XXg4xOJEpqq
ZrVRL9a81YkUZ7Mzc44UP6M9or0J3v8+RrfXl8yoI4JzuHz+3zwPYzu2J8B9CHaJc8EWL0Hei6Rr
umX7ntawAff4zRFzmK4iwFEhjA7Vk4weeVEfBxIIBvu/DXUM5DHIdM3TzX+fjHVvwsebbNuWmeSJ
Cu3oDStahPW4PMUST9MsHUg//Nj8RW1ENfM1GCfp5pGZf4HKiI4xq1L0QS3yE4JAW8ym8IFQWr+c
a7noQ4fYpdjhSD+wjzdc0C3hl6TJ/7N/hzef68j0rKVxt9rgL2bVZRanmEvep5K7uOBt+Oek6GHX
0EgK5Tmff6jQfRAEh5ihvI0/GlkN4z03bkK+xoblvyqPGC4veEaa5CDUPQ1l/Lo1BS6pozO2NncI
ctVaXXejO8TbyaHLC6GOPMTrv5d2rtN7T3kdYaLnlYV3mi6K9UgYWGqPQH+U+mNYxW6wFykAK25J
cid0hxp+robLLtjnMPbXiy1c1igH84CP6cz/l93C+GoQAcDYsmahsaBNGiR5Rlsvduq4Nxnvo3fw
TiBUhYziDscqglIAn8yWqnNLCp6vmZwjIJJsRt6ljL8OQMQeTC9omWDWPoMxk+WjNI+w+nDjrWDl
iPIa8AosF8Bbmnoq4GqmwEvd54LdmVfXYB5h4LZEoM4evHJam5oRxsBhAC0yHRPppEMmpivVVpdy
PfMRp7861Oq5a0kE5ozJ4G1j+6WmZqMmDCZveJXH6v5iv/YpVx9p9/4M3hWcplgOhM1rxoI52loV
HAUGfeTQwHKjZ0l2RebTyxV8nkn4a5elN4GEjJeSe5BmnE0Cab5rXcjW0x87HPI7gPTQ1cPr0N+n
1/sEYHpNsRQXUJyOK0ZxdMqZhxWY3bRedzAghPei/DSTbz36MYYfM/gFxRj+DOFPsPiCwxYBnygB
Xq45PdfJDtIvwGJTW1MC9Q+q24nLW0/ygpYEMnRYxzoPPF/xKIod4xu2f+WGG1lbDbrDFwAVFq6T
3Su2l8PxMXY1tq4YeRtgDGkx805EdNr9AxtPXG0+fPtZlt+N8rN4/UfWvTjuuuFSlG/ZZzJ91CDK
0g85/agyKxUOcnGQF/si2LcR5lP/NXlitzUJyn9CK69uZfgo61sfvMnJOZcOYecRabvbqeQHhgXA
PmRjChqOpFI302hD7bsKP7MluxjQnAIY9vy3z38XFnaxwVN4nyd+oHsLC8DG5IJyJZi/OFY4VhfH
J+ml4hiKx6Q81gvsO0G2Fdg0JW5obsol+df9tEqUUxueFIsuyIoAAHe34arN/09rD6t0/tfGiyOx
cTLlU/ipEwqnuif9wLozXoytaKfikaR1e5bkU1OftPKoWBx9+lVB46y7yH879Sc+PrrF8YN95seu
mvYiIfOJZoHDZI/JVkq2obDNpS0HKKhnb1nPYRY3oZNTkNRSOeQKl1Z0BNQoW5Twh3vaaeyuUnEr
E0z7jF/c1/zRQ5fnxgTjFqAlFdBdZrDuaBniW13cnqMFfbtNwceTLD9VzXYl6hvTcAT513DozCOv
/rwkaHlXRX4LlLd4ugSb8dbzs7uzGZ9rGoCXdl4cp8URu60lmTMcuLwJF5YXIOH667DIj1Hjw9QF
NY40xdsqWEOMVbCHQmXy63zP+lHpPCluIJ1qzes1r/JXdH6lA6MPf2z8AenFUVC09A3s+++YMm4H
yn4gvnN/YtwhY3wXBpuzYIpv1+2+JcXWLzd4tyB3ISZPvac43vNDDtaMlf81RcwIK28S/cHcgU1+
QEUP6rnHTTP2BjMRvzQuoN9DMOYcQP/A8DZUfzZ62+zFGMwbLYZfmdPDWU3sLD+mJc62VT9RjsaW
ko9RN/5uBSV3ij9CkvGytdj22+B5bOtzVbyJ0XXumuMCDJL/APiJnMulqTYT9gfijzGUSfcZuwsr
f+4/VuFwEehSWte8lO0B8QMEP7Mg0dHSVWcuJ44IEs8p8MrkdgPbXTMGVhDcMWxVthB/6NCbKW9y
FtZoPTkDcFuvqmpTToRl3OAT0CbLAI4AzofzYiwhy8H8jK4TO3SkS8Ohs4rvKNgPsqVkv8rpMUN/
ceDMYF9AvbwjttnzToyFL5iL0IJc0DcLCxz2NJN0NRHc7dei/JaVn5HHlVeOEKzZdtMlYB52sbRs
yl2/2KnPHcWryrbEU5F7ypaWnsYPgGn3TOttrrx6aLFVQYYGOQl0GOPGrh+tjhgqQarnuok/0O6W
Bm5u84CCQ2sCn1ir/TLY9bwDsPnS0VCiedcPDaTBqkR8xmOwEkSElR3g6TY/BsKRmAQBCJ4T4Mgo
heOGOwtMqEDkio4DcasgoxNafXnhGxR6Xv71OTEvYLeL+vHK34vWKYsfXI7UguXHXDiyVgCdyJfT
g9+CzymWOw2p9BtikL2Y3Nhwed5188A/B9Q7Sy/DXOmwYyEC/wpYPphok5x7GAp0JZoKzfn9S802
gImU0Qt7G9zvS0orVG9gEsig+sobGBnNhp7e0yCCxX0mYsNiBqPIvnepq1/0mvDsdDa9gNGm4d62
R4devpQxBrIq40GsDn8PyP8uZ2hFzTlvziz0VfnWrUgdfKQUihONpvzLzikt3dEHMPcvgKmuSaL6
w6MgwjkeFALVOdtH6lD3A73X0yF77gPo8tyEGaOHGMaSq/xbspIt7Qnmoby93AcLfMtyMCCl+O3L
WTRfqvG1s6F04MKcd/x+2/ph6g+jNwWeJm/Dp9umrrD8aOqdqfjF5MndNm7/11VsyF510ML5dFSi
9Wv3kpLA4VYrS0BPuXofqvsb8+keSOTu2e30dLcgJw+cQvfz3FfemQqGcAqHrSK4iXVWSGECrV2l
tNEqKHpzTzWNU2wiGen9i5Gzpx229HMxiWXE1y6XR4xcT262aVfke2EnO5H1r1gMYxT7YQ3sMhe/
moV7wsH/Npuyc9b7nyD+TqVPLIgUxlYelafCa/uPBsQMkQkvAx1fXxO1REuFsHrtDLvZROuxvFLL
e3lhxm48jPa4CxmScnY0jpNhw8IRLHGDDb5gHKtvMwihscdYzSABghC2ws03JCctOhr1QYqgtEKG
9DJ2qrr92jj62qRFWHZKGePvOrIczT02G21mgnjq3mjdSdowPmso6Pwhlt5Zv/9ynDiNRd3WLcgC
MFTpwnmrm9Xc5RvaprXgzLEWzxgsTUus/mZzPaNp6l/Wx98FkjIDdP6WlN+ObyMZtkW+5Ufp62XM
6xe2n2GHDYXKO/4NjNogMASgPzL4HYjMzEAFx7TOaXTgH9Jr3HleoZIJg00w9pZ+ro6ZjLToJLpd
4RSU7Y75eWONCbGjTW3Z0TKZZsJCjRfHSmgF2kmYJgnE8XNhxHsVQkHgx5MvGQy/dsCQ+1978uIL
FzjujkZ8VOKjsJ8288x6Fa37wq8LPw3BOuMx3QZgqmi9uOROOMxV6aQZBOryzHetfY9pZhQ5jDuh
YUNRQVeI73xGiD/WEOKt2nGsclpkry+F6SYo3fQEHIjDnKYeJSbnyuFVW7lKRGSrn7mRVMTFWwU+
jdn84oHJPThBgarMNzckqH6TzBsZBw7bnEzcQnGNzoVTtIBKH1CztIz7pQ1uvHkzm1NL8jg9gPsC
4CONQG5uiXYXovdF/04Xt1da0VYb3gYmfQe7sFuaeekLjjYgaaLQxUWPIqCEyAHZh744P8lX7WpC
J7OZ1Y7tuL7r1X2q7opyJzWhvc6CfipQbqVrE78tnmdBO8HX0LjzZZe0sZptQMg97ahxqBwezsMJ
vxsp8rF0Ic3Ox7nlNwHflNqHcY8RB2MgPirUgdnB4n9rb0sGyPFJlg6OE+lrp9HflNaV9wYdsoCU
sCc5jGgxOR7NNdbVVNn90t+IIxuJjP9XcDD2qoDP4SzS8eV0vDx2jDb++eEBc/U5db8Xk6pwcxWH
vMg59eNoyXuULLeBxABNF+4If5SfwfgYCkjZIvLRM7cpMPjgFFWWE5XXP83o6jSw8wqu/TtEt7/0
MtZp5Uc8m5KbPzcLtMOSQQB18uISlQMplPwNUBndPkpYYI/90fBnJiH+18MSz62yE3uf3HaH9AS5
Q9LWDJ1hsrCG06HIDHa2TeHWqdazhRBMylFebFusNxg+vkkpy2AX6NRa0xkeembyC/GMxRCTDo/F
i4H70pHe1Ox4JsDNBOCIgeel2P8MPJgP8Rfx5Yz5qc7fvsUOA+maMm8x8/DQsZTeFSpetwL10Qxv
gL/g+qGED/8TRAyXf12J/vXnfQtrX2fo6GY1wKkjvIpvfEzlpolcHFgF4HycgPIKr8rYbqiFsAGV
wBZpI79RubZ4Jk2LNLkKXHP1jdd4zQEdhfxvRACHpQD14o/yUcpP+YO7CnTe32EfHwugznbYj/J3
qnqK6E/UGVDE8XCkw7OxEPIaqps548PJsCI/Uc60bx0oqsYA3FmqtgqY9hqXzJf6y3qZ02+hekt0
LpWUPdaZKDyrNMU50ezRwhOUEECH2+GSb/8+w9AJ6YjWIGTOoiEqAD8FC2P/IPP9umE/07+GcVkY
1miT174KO+Yofo0uOzugGuxZ2oWfmMR+5i8xaKkftE7rO4fH5Mm0xKYAcsXPxj7HjfA/oyzjmfhW
oyXq7hJqzwaWKO+FAKYKvx+FBXSX8CLsL536+H99usWtxyLlwxNmF5ytB0xX8VUd6X/ZlsK2FXCt
eWugLngsMxSn/P8wdaa7iatrt70iJBv3f22DOxrTBEL+WEmqyrjBPW64+m842WfpSKUtrV21shIK
Xr/PfOYcc7FuqDHTZ6dgxwgg3uqJodGV6Geqv6d8nSXHNjlCY5M2grSRpQ1QbcT7RMZGSw1V8KoC
ynFfD3/qPFKyLJ6t9icHv5GcKfLBrxQ/+BU0+2fnC52/xIO3ACNnk3CEPIpeXz799HiHJ2ZhNw5G
JsySoEAQhxst829y8ta27yVF6eZqiuZCdZyieIHV1+5VAQnHRb1drkkt7BruPOENQ9aqYzuQ+8TL
m9zvc9/UTRyYGNMoAV9Szir/xcZUVH9F+uR5speaV2C+LYKW+hDub+3mQXtwja1rxmDr1LK8dgK1
eLmP3Tg2PEngWPBGHGeZJ+sum3MzBYgW04DrP/7EyUqFN5Z7Ha/GgxdEJj1wEvtj3B1e4h5XD9vx
3NMrr278Vx7Ed4YkhrFt4zxIu+47x7pPb+oL7upO146L+2GM94O+ZWes7Qqdtii2+qea9EF+qWEQ
Ee78+Fd2uN42yQm7PKzKx5YeZushUhCIp/Ic52c2ty4tkzgUcF3h10nWJ5Uo2OrUbNnCUY03scVF
P95fAYiEWJGxHLb2y+FQ+IXwcFNqVr+r7MnYS3jpPkXfK4mb/WS0lnd/LS8uT/Gdp1KhfVDFHF3K
tyQLu+aqGhfCdzxO1H5+nICemPevP7s/gBMQP36xT5xVHldCjYdvTF03o+vmYUnJntSO+txW44w+
nyytOufpGwqJSI/Ja8c4A9ISKWBJLv2wXUs/v822oTDenvVFMt4MA0Pqm+qncfB6UncHD48bo5cb
Lki3jGdZ6SRgi7v1K1qPrVMnxIYhDXjcPZT3dvpgFMsZ6cvde56v6dNimIoohGH+wJAznu7TiRm+
m07FWdWt4un38mU5vk3yWXydBvkwNOHU7CB8NTM9KkGb+9kedNN8P07EdxI75ZGUTBKfDHouXnPa
oxwOiNwSqGUSqde/DhGPLHa1bNuIRA2QQckweh1dS1w/aaajaQSlFwp1H6AFm6SLzdBBbUX85RDH
yc7Jz1GCs7Vs4MIM69WVj2jfv+kRMUptJuJg8pPS2eQXs2wBAczbe4W9UnweewL/7UEWQ0P4X/l8
+6dUGHaDh8Fna/X933+C54Rp8ogFrIW9UG0oMNhB3uC6XgL70efvAkPtNIAuPI/92x1btAS44nSP
IB6dNLgXbCZO4+OkPE51evw0YWhk0/U5Xau5T9dU+L4yNGqMiK5BIhrkRU4ub0YTs2hMfoxDYGYg
HEBYV4d1vnoIm0mjfG33ANfOPudW1J8Vk/w2AXhxtv7Fyv/i4ND273ffIPhFpDX24zXpe0mc0/cF
uwvwoDExf6dPV5i10fp4HzYB/Q1okCmFwwBbUn8rYTWbtQ90PgWxhBuPaOdQnR10SGZC+jSQ+gbf
HmaWvcthBJB5T2A5MSkRrsQDzme5Oifp2yY3YZZsgEd6ONOjfg6mlAMuu/mFM0DvnjjUV6aA7R2j
A3bn55s6XBfKe5l9PGJnqrco93qNSWH7aLZlA6Z4K923GO9wqe9ggHcZ5tY5UZ50c6IcXo/ykyiH
+iXOdlbhFSiyX8lBGvEf3iX5vhvNPt9N2Z4cv9yHUx+Czn8srE4NF8PBrhJLli+LkYP63IpATSJG
7QoFMJyE8FVxA9gT6dmrzAnsuKt9UxPW2HbJdplvEhg2vS+cxZgmyb0M0Zb5kW6ofZWHIPGfxsFg
CRafGtVagpVtTwBpsFY9tguPvPa0gVu1ubO/ZkGEvnDMSUdlB13aa+1eYn7kMwNL/mvucQO7jbtL
o7XPDujSgX83l2reVTc4UNqLGv0s3FpGcjJ/yedU3YiP/eUieheIKxcVdB6B3q0J5xqYFXGR7BVG
1QGUy2jhKJCm7W+M59m8N1R70bBj7O+LkGsAHBeJdBJHVHOQXvtpW0vrEn9T46h3V2agkDFOub9J
XpKW6XpQuQ4wBYWREr6eIfaMCB7mPiabDupgs7xREpzeRO2DIMJnagvPvZLuPa+2xOAJV4Is9bTB
0EFkr2EtOW3SBeMonMmZp0iwC1fnrcI525oj7wPdHcAK8JHa1ZQoyRsj38gWXpT43A7HuA3lYb8e
2ksnnJQO1ky4Jvkmr4Aca+n6Uc+I44SyaortXvOPky7srvbNr9LYnFVWv3dTutaWjS4zog6RYBG2
kbAtFtuiITOz3Rb3FfdQsGzUtKvHRj0ukmOeHlXWzXX4osR6PkT3SPGunrs9DA7Y13ZHvxlqnYmN
5GNt8MEzhVWhXNbrWNyTQ413IPyGBzKSJ9qk8ZbAOn+I0D0bkJ803vxNm/j4Irrf92Cd2VW7rR7w
QUMxKJgzvWyCz+crOiRt+1lv9msxswpbBHtdafMxnqgntXmr9tl0iOKTHJ/S/Kxl52Q868NZl0gA
YMKcZ3wSpaxNvWP25G+IoPxi+FMksI5YQrnE7DnbI7vkn+YYX5tcRO1s0DN4R063wgftv9jpcFdA
cKS8EOpcstmEAIl4TPNs5kjl1FXN3pJPGpQxEjiMYNx2O/h4RZjoTg3bCrRaceOCCAcvjh2zW6Xx
lhgPDGzlpEWUesCxuaRrgr4a+Cw4s9U8I7O+JpIqsOLtzKdx0VPWbBfjue7ElQw17HEstVXY4M3G
2mkNSYBc4pkDK9VkRx6w7QMgcc5r5xRkI/mE7jIiVoJD/GYTwWWiBOn5xiKSnemy9V+ivzFxEhAR
IpeGGWLaEosgOlhQ+0v0ID4q2akZ7LJ9z5c3IftIXx8qJgKcFflHVN2wAUVQXc5lh0FjsaKJnuu8
LppEwcyRGGTEiU37Lb1m1uMBN+WzTS98+vTYE801noZ6bQzrpoXCzAXcHSuXOKsaexF1QYMnDx4v
DWSDesuLw25/rPwSg8hB4pOZhg3cHba3EgbwLa9FXq1YKjO0gvRqd68JlYvFImqERzCDOyaq02Ye
D3EvkSYSpBW//w27jWmA6z8C72Q5ff6XHBSMx4r/7efhTDZNqZl9/tzSVmoHR8nhnwt9x1634NqO
TP6TOsC4f6ehGgYNhK1vtplw/CZk/4j72Al2bwzvmxhdtHsJO9LZVmycpITb1ABat/9EQI7q7/eE
BrpiHxXhUzwADf+RpjXzovz0FSvtXLHHraO4KfFnEX2W3ZfwL51OKIf94vOVfIJlXqjHSDqU98OD
iISlxbskZRwKMlonR3MUsMVtBXX3zEN2icvVBD3aJ5ZPHpbbEEVch7IJFXGXdzy9NrkOnXCvDKHk
cmbqd7epyGW5ouwO8eyp67D3DJ7ZDrNhANcbYkoM6aXwXnSEg/0MpnHOFyexj0T1u+pHohpxJ2hr
aI7EJJjAf1MuXFKYd/FloFd65l8g1chA+jnGJJ8eFsM+jo8vWnVnwBpvzD47PaszUUZxnvPIxghz
i9uBJAUUef4mifLd2dewojH2T1t7eQuUaKZJ3RPWt1IIpUVIqGsD/a0z/87EfrbRa0mYN9tIB/om
zAbLRN3nQseS217givPy+cdy+2K2L6KB8D4Cjk4nIZz4jSrMZNya5yIUzppQoRfiruhMpJ8/hfDV
KR8vXN2rv3gxltA+sehV5C75uhQKwGtI/qj3P6SsgYnRiftEBp3Z1jMqQnIrfl37/tKW4LaOOqO5
h9hhzFRaqHrH6HnQlkjObkcpKoqeBSTo573NTzvurqzk7tS7bEcNo/SWT/XCCItmzXu6fO+ZUwj7
vsFqSywTiuj9yl+KA/vDR2pqlu4TKN6mt5yjmT5DQ9ovpd1L3obnWv//Hm/4l6HHB4OIUhPoNii/
R3IhwV6ohxwN/+eODH8TtwHAykEnO3mAMDniSBqVABlD/RIPBJRFp21cXGB5iufWLJZnhtlctzoY
llV0VWk1iz9FPiZ4Ks6FBJ7l/GjOMgtJ9Vj0x6E9NKAggl9iGbMw2ZJ2mIllWe021sCQAvv/9T8i
klbRlrxROCUsQfyqsu+FTT3jdHmsjdij6UQCu0C9xA/xhfxJmjnJ/l9iT262T2y3zxzBrac/8fRH
GP7Ww9+o/5tN3wP4WwpT5A/7X4tXVN5NMFVSLCtz0sRgMxMFh8QelR0WyP86mdK9Ah9H3v1S0Vih
914/m8nntjJ194cdOFtb2vUeSES+GjEl+ICODHIyVpbvW3WfTwcoYqpwnODkyKfp2uAkd4YnLIn9
4zl/3RYeVb9NcK0WG31FpOKVBHHpv544G6rngfrGC1bcNDjopZ9bXJNOTyRI+tjo6ajMJDINLhjf
tfEVJZ+9fBsTa8g34vTWlCcyR5yT0zbVds/isBSP6pVZmt6QeLrE8BmBkWbr2l4Pd5fuOzRgCsLu
fnan38NHeu0q3yRZfAZPU0hviyU2UjOSTq/m1DSnGil0pUbHHO5sx2Zxz1YCkDSeprlGw+Wy/ENK
1KzvGsV+8h7vgGB5f9fvVXt8VOeBLeTyQkIC/N1uY5I75hlmZPP9/QF8YM7KRbpzz31B9wraWHSv
y31YeOwp3l+rb3Ja3yaUXjL7+jnU7ZEY70hQPKRHBouSAu/IDv/Cc1CkfdrtenlrorlP6saBTwAk
hmDf5pgOTi+s5dVCcSGulwtiQPM9j+UNu0fhVCcHUWNhhAh4VvPLBEhirh2IKDlRrrXTiV9x9q1g
AwNLr3xo8wESPXH+0Eq04aFvFDBfgQSZkITJC0KSRVciTNjafw2gL6DtwIatOLoCADtEg2W+G6Tb
mXZJ8HAGfNYed2f270wvsz2IaZJTmO1hbXNzKLDVGj7Psme1fa6/kYWxEvGjM9zi9mGsJObIid2s
4EQOwUi6lxsGm0rcQ5q7qvBcJZvCsJmQkajB0eLkhzc5OLiFOIwEGjzJXE4esXV2R4ijGEIfGxGe
cHesFXQv8tzBw1upjZcL3q0hra7aiCO9Emy4l/iho7UmajJXfxQ10QgT+Vix0CRHwI3MdDSrpYo0
8ZDrYtizqeug11Eoclsoh8IIIe0qI3/yCGyZHRN/kB1Tj2iqOUjRwh4fxuxxwuAEvxrh8yeyqW4Y
+TnL6A+CmUuU+QHB3NFbEdUQo9o3KM05Y83dEFjsD0qzYI3NZtB0jG22obx7Frvg2JJoBSv9ctX9
ixsQTy+0AXagsFNxsAoIW7MKULeeKHi/k7egu0ze8jrrCGU6jIy/Jt8EPD00bRWK+mqAfGKs1HQu
zksZCnJeYIdyDJolFGSSs/ET5irHix1LgAQuMYU0O8JY0Bg7pDlaBVf2b7qOYJDI5in2yZ9hU17w
s7uta8drMf9q8i9dv03xrUmpHd3Qh8jTDuN8wEiNSstH6MyiAEf/cuGwoMLPPzwPDdymyYW6jrD/
8zzgBUT7g44Q1tqcNecvlQyIjn8H/u20K0t21fvmtd+YQnGrpo8s+kz0r/FfzFi92JZg0MUtyt2u
5g9i1+F9MCssJsjRq2rKIJ09INJcIE45CAV9RqjXGAeGAFovEXVmyUbYgi29VzuKmNKd5De/uosw
v+JIjGgdSIy84rzej86Vu9XCF37UDl7xjF/FugMH71eCrxFbHLeRGS22dz7aTwqfNyT9RA9NNmJi
jIgxOI+f2lVx9Hw6B38ooXydX3Zcx5ssX7XSqiSSQNHQsXycB4a89vos3pfRreEdC0d0RSromR/K
fG6QJPtI2gxyZdHt224XFFYnXzvjkjvP+vpKLrp2TqPj0zxU9z/L1xdUCJpBqmurnafxeFc32Kjk
7s/TIpJIX3gNnlU42PZrdtda2KXwcyGhYP+wA8qfZ4+Nsb3jXrhQUry2bcwCrO0Z4ZX+1Glv+EDE
9ON9rvxmlY+nCZfaZDXyUdnTZf0e8HXotsdnEWeuxETEux00Quo9wJRbPR64D1xbWBzYlefz7/Eb
6+Vs3nmjfK0p9v17U9xsHXg5vpoFhmiokFsbIwQLGdKqjgIbxLz06yBovu+woAEm5xbN2o9/SnwU
stOrOtfL8zuNct5/dgQ188fOb5dMFj5FvxmpaxdA1+j8VmCm4po64Sdd34pf2S21JTT17HQLUebY
pgcgfRKLV8Yx2Av/sGykBWXs9lIOksWGRusKXX+xtt8fYDuA0DIwOii4Nh31uAeTx6qEEcC/hLuK
tJO0olL+gVkINwQGH2wq85cq/OThYTocewrht5T94n5AOaFObXLjS/ZYDX4g1l6gj8S9WauvRuyK
0aqV5/8y3h0dhAbzaeq2L5eXl+JO7B7jOH9rEX/Y2EbFDrnFWuDhw1t6iKe9Bm7FUtEMlxvt9D7i
SrMALI37e3zM9FM6BFoCY3Orv7bvIsRSTJs/diMRaoOJ5ZV+PjnghwSKui7eL9jySATjY8GrgaWp
FGczCcC19UtazYYKHC+4AISflnigBublyTy6oRuGvCZkEAu/ZDWFCwlJlnX6mzhctxde3UrzBsEW
pUB/UX67haU7M3SttngXkls13JLoRimoLHw9eWwuP1X9FlkpSWaJHOZ2VOl9JD/qNyzv/xDrhINA
i8WDdJuTCQ4HHNIj2cwHlNiUeoq9UtAThepNJNA5xMTWz710aq+5vEuUrU697biZ+w+6UCAfZItP
FwcoX4juwiWEfp53Dye4LKQwMxcKpeh2dF9D9nz1OOtC+b5vyTARpyv8zHQV++4odkJB4UFkumWj
nYZpGg7Jvu52S3m7PFLoZx8kT+FcXY2k/VaxTALyf6XBmFM7rgATni5EMb8z+JoBjYIgZw4qza8d
sT+CNeue9Sjg0Fzb1Gx0UzNaujRaW0pHFYvJxIRspgJ8OCg4Zl+74bWTyz3eD+/BvUg7xEKo1ocY
IW15MDfycEqX59ECBMJetkFCSXXKl9ZURfxnEI7j+XmZWMtQIu7Twybpzbu4Kh9HrigZGjvFRdLR
+zU64H3gnjev/OXnWc6P7FIn6VitnGhd9qfyu1od4WONxJgGvNIei2PWoL9ucNGhL2f6bpafoMdx
b2eciFtCTeyeu8KXertSQIjP1ue22CO8s1p7u1eXR/uelLeXNdRs/bY6Ws4Tm53GDHUvwk44MMHH
FLzvVXthBEDStfSdyRUWkEHpDOF/LjL8KQ32wOIvu+J4g+Lo0kBCvjmiNm2XdHY88POEzXwD2xt1
oBkr2g77B75ol/Vqdbec11Grg8fTW7SfRTD3beHzxq/K5wodc0m7mcFh9Vlrbz/3HtzRMuUC5nI/
zHeKnqGTwRXIpzMjO0IhPgJVSMsQTUfA+mEOEJJYBaIc/CwE4ZYA+Cm6DemdjLXiOsL6xnNOdx+6
+9yQoO+OS+V43SWYShdhg/Sa6eCWfNW8YqtHDFEXDJn0iWSs9uNkB0aPHRZzXbb5ZgGdo08M8/3G
2IrpFQBDz3WatMHylr5Waeb10i17AmAodql8k5/vpXLJlfNDPxpNmD2AkRzK9Zj4rU6SKEjZpTKn
DYBjfMGVMj7p+KbjQFdWyU032Hl6rcGinuiqI4PsMF8ETCVYrFTRqyvpZxkxShBk5srCComUBI5z
go7rWN24Vftd0+8hcfvGKuVRcsNj8DqC5eC6DzJdtT2ZBQMTv7lo6V3d1gLxB39EGqb0zKtWEjz3
MRT6E381mnFlS3dP2St64o+ZXwKa1bGYnTe/FHfIf+/V30j5M2nf+lxXM98sEP/ZovzeK9iicJP7
hfV3VAdwkxvmmxywfr5xIbMiJLPGqdWZ2yu4seXPwBtvzD3Y3C9SeazORurPPci/ABAW1lCY1eg9
ia/Wfnmi/VP/KJdf0es7IYNDgSegRfrq1okNHrfLZohCmkFrplU5hk1u834SJ+t3bVWkczqBNICS
+dVy3iPz9Gu9RTrfUvMMFy4hr3mtMeluzAUVa1bkEETjJ5s41dR1z0+2+t1sZGiTtAXkO6XfW6wZ
ljTvftE3Kbj+71/T3PO0H4awmA5VddTbk0Z03jjnI2kqk29NScMX56K877t9Ku+Gbqc8t9KcDFI3
sWAe4LaK/aF16b/Ov+h/bl0mme80/9IUa0F6m9AJzF1186edKQ3UbouhZutQAZ5bW6cZ3a8lb/nw
BMzltoTGaB0gOUAOl9w4OzxJgDt3Chzf7+NNqj5j+RN/Gu2U6b5N98zx0G4zSqkF86Fs7/02cHvj
sqDMqdtnpOzbIFpFFHNieDB7/TLRGGtnpF9kx3DvK7jVbemVpUeNL33pNA6nCKCFh4U/3T2/ljrp
ubMYHVNHCXPLldWPJ1jw/aLbCxSmJeSUdjZTPnJb5YNHXzexV8UeLHnYzUk5s+SVH3Dz4MbLVeGk
y6BeBJo4L9uaNKjSYFn6E0w/W7sVSLT9+ekmtvj4+vkJ6TX+RfrG6V4H0pqCA93+Kyoij14HAvBn
iaOvDuUXr+oLdOMcDUVuDCob4G85Q6IrXu7YfdROwi995icMTaDdfmHbtASDeZf6M9l5QXbAY+fj
3GerFWvq0BXuBY+r4kmhygNToWfEBwkhndV0m4qbmtpe7rBbzX5Mx2d6UF+c9ftylVrPYWOru6mY
W4eXR2nhUT1sDHPeQeH+/YdxdANXQuXj01kDh3zjQ04u8dpqb7XyjumaTwHh2Jc7QSbCxw3QiwQk
9DVrObtyuewmP/bOQDL7p3kJisFqwX4SPBJWWrKqkRVBh+Hv0RwyIVNCNtzDDLi+bwThnC/WxWK9
FOavpKG4yytlL2t0KYVDe5yvgy3L9eY7DqFljnMpzB1LcnmGQFa8PJ1CuPBRg+F0Jjww2RVcFUlK
hEctPdU20j4aMKUumIkYrtI6sTmy+VdhMg3vqPMzfS/ZpNFVZFQdaBtSbTxif5X0JEMoX/Fgi0kW
838QoKE8Bwu14TsSRpoNuQryB3PG10N4YPxGGYemhIz+uL9xF0AhGL946jE6P+H/8gdxvW1SFuoX
BfeQKR5ncydLAYioy1P5+AT1+60Wa0xj+LpYucyq4WNDltywEFs0S67MFpRgB7+lRFNf0bqG5EO6
LFuYqXYTq5N0VPnP4DirrvnXmB7652W68cc64bMuWIPNgSn6nWKQqnaOrVIMNJ7lgiVqB2yvWAb7
cra9YngF0MTgOn6BBY28enLKp62mlzu7NhNtG2H7f6Frt+y3tcY2ZWPMEafjT1jsrvrxNmcro/LM
2mA6N4XbxBecDXYMwkT/2OKI4hs9ckZyRpQALgrn6nO2P+bvAwdCapJB1OG/CgGlOKsRszwb6ODF
d6jSrLI4RtpKm6clG6ToI72AElBgAIBPKT7reEbkDoPlxdXbPT3TTDaAlOLiL+0ZyRGci84UkguN
n0jQWnZYsI2kEHwLXlfWVgvIQKT44pMqn4zs/HJF9aNTP17GrTJu5es90i+9+CYlZ0rcFJjdEgwr
kuqsuvj8zKYSDITqwgHRSvSOrD+/CBsi1nX3dSKH0xJ2mhVRqIbtsEoPyFaydnkCyIW5c5/Nseju
GP+oq0xrMkmMosEUe8+fNcOTg3n//FkylFQNs2RY/aI5Ne1QK5QNhXGHOI3JOBi4ZLw12dvWVuGK
AYgY3h7jG/GOdnFaQqDZNT9RHSXHljpHdSIc1bRb4/VYA9IF+yzxhB3dOw2W8Vywmpjeg707DKg+
XOSH5FAJx1Q4JuVRBw66vqdsMPfU3bGcWw4zruDvPbLlW3M1Pf7WbGz4bYlt6NB2OIcAsp30/JQ8
eNufSpPuWeCKZaCN1HYF4nq0H9lP3BaPQOZNq/vrlGvHRD7kyxDRYzfUu6qdt8RPPWhlAjTeHUnL
HhB7fmDRlQI0bO6z7Wu/qbF5AX2CqbYZISY/tli/QSvHFVaVrcxSO5TL9bmQ3xbjhQLUxeP9RdoF
4wp3jghfKjG3eeFTUTY7uBj4lb2uhi+TDes2JpLe7+6I4Rj+fNi2ML3DZnkcF5TFXYe3cjoA6zSz
+Ar7kjSzsanSW7I691g+al/6IdRSpllnwSPjNhrArTAhk1PWWP0AGO7q1lC2EvJ5zvppC24ddC5N
bvLtN47JR1VkIFm67QKn7Swochlrjh5k2d9KR6P0sXsAsuC5DfybyCwP2dHhLOL2vvS05ECDFhU0
ePpkm9HlDpeOcoeDshrH2Wg5g1gXa6KICEn3zL+yv4ReOJEZc0xM8IwcTAUcqyZ4zl8TH9clBQ3K
hNt1FuuTiTDIhAi0Wr7ekdp+PpBTZ7Ox4XhiJYs1wgiyZBOTW1sBDISFxh4RtgGsxaftDNPMLXmV
of4KV1cSmFd2VN06sf4ulh7GeKz2zxn2SoUdvujEOo6oR9ZoTt2MWpYYS/VbDc2XptjqtCxQUtak
R9lm9WBAsJfzOWPLlawYz2iFQwhlNTOxzK69iYBD5DsrYIGoM0Rb25tqh7NZnduTg9mdV5uZhC04
NWmzdjtTIumwDmp7nLwSoyyZzoiL/DQ7aTchxnYkP9z/SH4A8DjekYBRoNmxqsT0fiYgNFEKE3+y
sb8raRWcwxCAARDSDR8EjJ7QD8GvegT36gvdQyJVbtTOvSXR2zJ729H6cWTp19pXR8JAW21xP+mk
b3Pr2qe+bvghXlTDJ/u66JG53u7RFewLqCFf+6D7iOQr8E6J4NUF6Rr42kSwA+YofwRVtyGZkvkJ
Bammk5e7wtixU9TK8GlnhO5q6qmAHq7qBrcZytChJBxXh5GpN9QGb575RqmCuvcXoqd2vBtp0Pld
SvXwcX9WUr8FJi0eYitZ3GrtgytX8/h6lq6ROlL+JSsf7JCMwuKxMM6LJK5AlIb8XoFGAgjsuMxg
wOqPWo9nx25g4T7cwC7Ib6zoOQ6o0km515a+3ZiIjiXm7WDRb3LQq/q2zffCEMbRIb+fhvxsgStw
Ow5eMuC0EFkFNdvGWRnOL5wVPFSaU4xTrqdGmaljN8gottSzwbYP7D+AuoCNm1EXLtq9ceYWKKob
ncvY4AiVc6FgTDtLlGzeQ2SlAKXom+tPvW5+oHEGVyTzz1Q5orAuxvUiWi9cHZPyizpTCzSdh4wB
gMswjuIdoOMuK5BVLvDf+QI2DDqvXrrxdYFxsnbr1aVl7V97Nt8NXRrdfD2GIQXKLnVciBxcfI0f
bhcFOMX9j5Z9Ad2akA24B7Q7lWCz9TC82vCSu/Na6cw6gpuKrpJDGXb03qGcfRnimoqwZ+m0kJzK
xbnLLzJ+UPOUFIexOi6D3y2jpm8G+B4DaNltom61fruwZY62fjvkbGU3y3EzRUHUBKqCv4ERpzNt
xlz5lGfmxGsZlCzSyGxVGy7j0eXB16p54l8M4/L8+tHwmzTsuj1yVZruxCeFTBR3Itz6fyTI94Nj
29zFH9U1y7aBxZ5vvujTTKuvme/+0wTqxNQwQTT0JVzxDOtogE5aW2P/qfWfY/eldV/AfVuDsQ6D
tQNMReLffoULDq1vFhmQqmjUQ9RNUGfDhcgj6/CyIFdhbERuodxP2D7uq41BXK2enVyYe1+a3eHa
/IRWDLylIRcaseKEx2G29ZYKK3hO/2E0+V1qIrkyvXhTuHxVkTUx0e/fKRR6bcH39CfRvkvjS00+
LYT9Y4WIL7grI2PyeB9wC0WmRgCP5YHZKjRnUh7o5aKnMcCeqXV53p251iWxaO60slvKruj8Sqw2
Dvtm16XbstyOHw/VK9eMpTJvzAAzMRS73nosw07cZ/fdoGyWFP3s3ugSWmx0YwvcMQaPbexjwCvw
QgVcB3Fk0io2jAF4Pre9r7ThjaNWoFdZp/sgENp3Ef5MeUuqW13dFO09e11VGQcICVQv67zMcBvM
s/dg0F0lPgiL/SNcruM/ufAx9GYesL5ikffgHG9nz0vCyoMayOhat++87gpFsLiRXh/NQE3Yh5p/
aP5/bmpWHVRGt0cAxb9EAkQMjOPY17ul36JjLHzRQg0lep986tWtAh5yif/orSsJJEHmsb/FAbHt
E4gym7wOlhx8uZdPczUVS458b2hYKw8FlRBfI7nyx3bCv1S59RAKxiE/wLjRECAeB1U/CPrhiR03
J1Z/oKrqSdW6ss3y7UCnysLLuTPrF9becPS7kEGaTeg1uGsrWV8z0D5pDUkJ180D7VPy7gSkUGcx
5xgBGOHa4atlCcu6TVrOHz8NltpzDXXnqZ8flOrFt7K/KH+YNCUPUBwxN1h9qTm4SzgbTKql+49x
+j7M7WzQ6pJpw8hf6JtYN5fTdwYKDz/Vtn1slBH8NChn2Hk7NqRYC7igvZA6glrbZuX7C1MU7q+Y
t9MmUpzldT4rCKP7cuVXtEhNsytWrZ2BDKAPwc3gXs0QO/MbAcHhmxwKt8WunDi6pQNyenrR3+wq
Pd2nNRB7xhMb9EkgeXV6GJc7VWPldZBTAkv7Ogpnn5m1PD4Sjmo8zNv5nCZ9F2rFm64cqLnMrTY7
T/OqkDI1Xh3wl8gYiySYHyeSB3NOtx6g7+ezCzRoh1yWrp6MWx3bjc2BszpqabDc3RfUZG0T1iGn
SZjDuAWxz9RjdgbaQyBc4G22gnGQQK6wJuFwSSmEXay775ZDhowrJmtuFAZMPrG265RD2J5RCdmp
gudMXfkC41KzGYlyFGH/Hd/XevYXl2nDwuJcQBAWnCG7sxH/qHjUEMl5zIO63IZ/jOJtCcjiuRrL
Q1WeyY4WM6asAAjnYuUS4PvVjnGOkeCPL1gDLU1sNPnaMpg4VhvCP3YuLEBesS2ZLC1YpqGubzoB
GddHEBAAhUBOZL0QGVbUrTuWBQ/zoCPOuY/rL3bwwaMcgZ6/E8EH/NCJts2zCyxZBwYABAMbxvhN
I0KX/zV6q8WX3H0+GjNWUitRAuWUK7xiPj/qDKRwFvo2a8ws9aXo+3UD4SBoa7L3OC7Stf76vq86
8PPlkWKltDymfx8byFg1LvRmBpHjkepnd/SkE6FAtLyBraUCcomeAPqrYdONbQBkNGsD6Sr1l4V2
LuoTtZxJSleNwwz+W0EAdSRTLF7I3gho7o1cMOVcCVnJYpvkmqvTfJeZSQvPqKDiB5SrPfqsbmEX
a0owwG/BsDpzmO0ot3hE1GMASH4ag7xY9RW+9p1S7eBYSeK2lDcSKVk9uLs1RR09tAuMsI5I3vdH
AO5qFk6zAEz3WfdxT1wOmwhCRuzJpSe4CyTP0TIur0f4XB6fp0XO8L63tMxmg376lIajoYfD8/R4
XV5vxctJ0QzQMrs1UZtdOmw6S2gdjdSNzUlLlAkKtPb8nJTvvPpDe+TyaUmL2US/nK6tfNmtWOYL
rbdjMPdlfqgyiAgo82tBhx0npb942O3gvq4EEuiyJpAAmIRGPE4kJUxS1mH7imDnLkku6vOcQkVo
9hIElVVoapCf7edy53yzPqDOmvJnfKiOiilk3LdwctVVPa7vc1YNVjdsn4XkxuZScGXB1f0FHh/O
7tKhj2i8s7Fe03QixAiZKylZCfmqkVbwnaR0LQ7re7R+Oi9ex9hLxnlGFnBo3v3l5GNhJQlak/GE
2Eve8/9FbamFBU5YMcox0EX/x9R5LTeupM32iRABb25BkAQJgt5JNwi11A1HeBLu6c8CNTPnj5iY
6dm9Wy0Rpqryy1xJws3j+W8ndNDAhrhbftMd9axOzId0B9ttHHv0k7JhF09YBESKtjlzkewGJUD2
DZ64n/7lAwkcmE4GTxLFQD27FR7JqX+DqG0f7eRoHzXbst+lJcNNuDMULEJtvSA59YOjoUC9VhxM
IqA3j2XOI8Ubh9JrenkU20AvndOJ0wYrk7BQBGphybGZVl/Fqyqyfn7xaeX36vlZQymeTOBp9Df8
tDAw9SCuvslEGuMftfrEPtzOpcCjK8jiDdmt46UFSxTCt7DCsoTHCH+UUC3kU6AcW+nMPgBTDHXd
8hP/ilicRXRIZRbL16nu4e+QcFScWf11INQKLa5lpaNs/ieR540+y9s9tWIQBDPVVqiZoOPxrUz0
iBOWQ+oV6Q0yLYjYZBtLnoqXSliRKhVfLKbTTIsbh7MvcycA+y+G6uKyDXgrT7YMrFOEyaLnhtkR
e0Oaq38/a/42SfzTPf5MV1iajZn/BFqQQqzz+QuFIy1UCFXADKm/4aVySnDkfISYtlexvi1hqqzl
dD/Qn/U4vFAX0Few3TsAGofyUpWXVDlxcfFMQrFUm91Iz/lSCmZTLJZOvSV9K1SpYNz8DVBPsdF6
DkpQNzaj9hk4WkD9+BpV7lmsud3glhLZ5hT7Mnq721Oiqxc+1eFHBnUWRKXBIRF67JlOkjh5/QOg
KLCEglbjSE2xRc6uj3nsnlz1o3AAGWHwhG7YFHgFXD5cqoskxrOMeAEaY0BnEYg5w64JfDe8Dc+0
uf6MBrRbN23dGnfiLHDM0BXkr7pbhCD+2p2i7Zq/FuhmfU+hfcFOiI9j39vYC+iobEFpTVkDTPjm
lE9ANqFmiNKbLwiUMk1qmp+9VUkesaDZof/1wHfMBRebyLrKzBSYdeausJhTiRn+a8K/VfRDW/M4
/nkyRlF5SWyYc5baOoUBADRhDYkL7YNh2IiSfVRSRrjIQWsuVb+h0J6svoRDIr0/bhNqraBtw2u9
0TikhLLjfRTvWgCSEZ2v/tIE+W1dJ80ysVuGMZ/HvF7rj/2Dk6dT67vK2AvomOunejUHuxB3sQBU
wR/pGXHqcodtuhe3CVSn2H+SCl1F7L8jj2omMjOVl8NgEzfkx2LdifSVrjn6Z/sdjfsoOhrq8WWB
nICc0kMWxHSqg7z1DRkGjK8y9hX91pF6T+v/o8QJwn8CazExBjCQdiT4seRnkl9Jflv7auQ/VHbV
G7Ibxgu2xWqQVtpCYtb1dOlwy7ulEiwsPOaLqqbMZtNhsgk23bKx5iGYknc/0Yhp691PVFWLkvf1
YymxxnsvGiRcyr3gl1rSLMJeKXy06pck/SnSb4LzuBwAtD/upAIQk3PzLMsnTT8wU6dAT9PW+XBM
1T3yuvrD/cnrtafbmgk+J2p6U9/hBC1eqRwI9jppWwa5XOEV42ki2rySRGvdxRtMa1RRUi3lJcDV
SANgBy65b4UlU2vKaoDtKtWyom+wO3AL5/WNS5sm1wydC6xCAhZzk+MvYFbTASlfPWDEYfeaqwYm
PFchCA0OI11LzDOCNRPp/KqwrSKRWc7xEBtowR84ApD5lGyiLLyEJaLRAwA77NoNW4eJhZrddfWm
hmtK/wbrGld2/7iX1Q1CLXq3+KFRFfZDap07H2H4lW+Q1DNYpQTH8rUkrunpYHCOHrg1i0NCaQL4
oNdBpNLsQWplZZOuBkBKAp3fg+3InwzXUT552MMWpsec3jYGEpI0T30WGxwm1RKSL4hayv3g50oI
jiFIvWlfRGTwEZ8t7cDAGCEMN2T1/Qjm2BlFHkiG/fSY/GmKL95Z6uuj5/1WfY7pPSk5UC9QZ+Wp
cZhkn9OId5bncvLNsrSSDhnC9f8IgBrUGnL88RbRjtoBXm7Cf1zq3QfchBEe66VKr3F6ZZ2SwAvI
F/olheoU+zEUR8bs6iauvEpdZ1Sis1eN5w9GBmwwnAQdQXPNHorJunl4WriRxk2U+yCOaZ0riUa7
YudqMRsju0u/8/H72f90yTeFhwpliuyfUf8+ZBi50Ucz3l/GhhWSZABjiI7SGgWFfZU8EVvnnbRQ
840YT28r1iX+Act4v7MutNPowqF+XYpu6mSiJeQhLUvD0SMUbT/OdyYGBI2d4pZmGTLxVO6hc8IY
QOeE1YcJFZ3zF1tCk0nj9dCxORp7sc+GqufJCZh1HzNaid/v+OnqunWx5v7DOEv6e7Q8LfFTatb7
rWju4hVlXB2VS0uS9/LpiUksXAFPpNguDaFNrgJYQ/lKRXwmenZ5lZdMOanBkdMVrF5mkO/dMrf2
7wNKyAgxllWEFEyCucCNCzsetlkzfww2G+T8HxU+luZF+rQG18w5ZaTepQhSdZhrpBzZ+lvE7vv0
JEhniXCpfK0fdlRdRwaD8G4ft6i+FsHFTC/kofUY1Kf/kP0usGPL7egDfLpGsQyiZYO3EZoEpXN0
NrsB8auI7sKvQgBR+SkoH0XoET0XBy+OHbX6qI+NvO8sl2kOLw8K6ZuQTSjVSebJiG80oLAtVvpP
6/XVE2hXf169FzCgnFWfz3IK3zXotVP8jjQJHyDxO4Y8lPMBPS6K2dESEaV8M2VivzVeeOm2obZ9
vrBDbd8fK5WifKxycIyMQ6fuWcbpNKN9g/edCdgEzx2a8vThkMWCtoAfRkoORrOXjujYhPm5fFo1
bXjadQ04rsOkCi7IMbKt9WBYiNE6K6iUP3Uf/Da732Y7ZT5i7MsLNhqhz25RAp5nTIBF6Q1YnFgQ
b7sp1SYBNQnrx79g2EsgJTjlcLiUzx1AiElTwUeBpgKCeNP1p5GCln/y+XfyQCSD3VeNI/CbwNlQ
8hP5D2vLFoyaM5jmXGGM7YAZ+UK6Pc6sLzsTeEPbgBwaRo3dRpS34dSR6hJGDqGEqezmHU5x/BdD
aIjcqG0YqRms+i9MihcbB60lbKwRVJvLPcbxSwe0TGSw8nHcCqL/YPUz3VjcZuIkoGmSH8X+S4VZ
jMrpRRkdlZ400l9iLfNqlj7pg+vMP8LzzwBmI/4q1Q99vDXCpQ3PMiAxz2yJgdsXwqfhaxVWKy2m
O4jJwEL5O1rYpP0UX9JUVpKFG0ougmGjDxt5gHmwoRi8W6g76mvfNutIIj4+VW7JjOrpC8KYOg+V
jfXGGj8iKBFQXe46UWb1OgQXBSLRPW+uuXZ+dkfCt5M65WqAWur1YBJK2Ojj1MOeOvRWy8VKY9b4
36ByKnDStskqY5+wZDzW36Dn9PijCz6y4OPRfIZOREaNkSrvZyi07ygHuEUCrkYM9XCGpSWWjpF2
SoECOHV/li2svpCiaaZr90qyt+irZYDZ+9Qvaxr3/I4DezeJx5kOM8bHoYN0LFIO0G9c82h8ULdM
f7vUuubbXiG/606opwi4JzkGffTCUuqWSBw5k/rKZA2YP4QMR4JDowVygiLPACI+zd3kUz1SXFKi
KKnLpF8WwQx5J+aAxU5AnKNkTPrGY25S1ODjsoetxOmBMxyne8ivf4hmx6zeyTx/OsImac8mcJp9
mhzMysNcUSHeR+fC8oJgg67Rzai4psCgzI4yvWPNDr8EllrdmuPCKKtN8DjLwTmaKxr9DUvRFtST
+WM18GGc559pkVWmuTO5fBbZgENVuQwlMtGg/BeyYBO27ajkgPWUeGz9BVD2Hiz5SqHX4ciKErQz
9kMk9CVWlXrHokFHJagrYTNONIZdMe4TEBnjqsGWn655zoR6oXz2R+oEE4wXr4tY31/qvK8Xt/wf
tjs6vvBIIaLIFunK/W/j1Ej0T7ZL5dwr56I+m8PJyk5DMnUjxeG+RjgGccWfcBkKVZUrAfAmv2+u
M1wpezM71OXRgkugntr+rFrnqD9jB8ovFFsIq1jbGcm+YCvQz4V+muHEEqMxBiwuwrlquCZmlVny
OnbxMVEOpXIYwwNisSIiQ285UYZT8RESZWR5ResN4qbptrK+q4EtnUw++cfV7CeIqJ7dxexeZfcQ
uu9u8v7EFBlsCSo9d13DZb3H9e3lNk/qa5Y1akpK2wGnqW1nawbTL0hgk8Qas6uLPSZQGcDikJKZ
fUEf80BMHvNOw9E+uijSNeCtYovmSTAu1kk7xTRX1ZMYNhy12MHmjBc3TQ+GgzOIO1RH2cLHybn1
NcctXANeZ6bI0CT7Ke/4oh9PRn1co7kCvSuYV/MyPHbmKWwvQ3J71M5w5Kb+/W3cszXu3pl1FrF2
EowKXCTUYs4XV8jSfWqFb2T0Rs6LuZ5Ro+IFuFI+pZ8E7Q1dQ98k4uTE1tnDG0sc2iK21Anbt3YY
bYCTbg+hNI+fe0XeDkdJX8mYasS1RXJCdwckWPzkZ8y5I+Po95e48pNk/0yLbNU+bI4PSjNz9ZiX
5zBzJKxjHwmCwtnUD+mUjNqqiZ/fH/rEuYsZpXZeUp4bCPVEYTFiZRsT16IEKp2J7yGs/lAPYj3p
5r4Pmc0UsbOQVGeottLTz79FLkrittLGM/hYJ0RfSAjkPVFsieyAneYOX6XZqiO6A7BXx1i47fI9
ou4TCzq1fbblip+k/buDiCccJ2ay9kR8sjHBIx/bFCCWyapOyOC5MOcGzDOYU/EyRX9XyKFxc0BA
W+NNxvrVvJ1UxBW4kr8Oc3mgH2zbPmYPYwWMDwgmMD4gmAlwm5z+LYda41WXeYwOa8oD5gJUEar4
1AUXLuDyYZQ/GAbQvuNYnF/RDGVVPPDza9FeVPxY5TafmTP+Ou43XFqWozFhhVgc2sKZWB5R3Xhn
ki3e48GTJt3bQtXhfLxPR269CoTGEW0Z41r5dK4y24bi8kiuQXutzEXAOjneJWlxyF57mmJMDseC
HYxOYWG4PkaHMf4p4x8h+nkxVIvQojQ/Z05op6r7j/orAYYb3o33CiAZm8cy+ezLr7z8Kom5vR+8
hHL6bqokYgSRUhusnKjNgaGBs69kBBK4BucXGt2fuxwFlzM+zTtOnziWssVmjoPySU4Rj74GVncf
Vyc4G7wcbKv1Xf09s2x5+S9j68Ma7jzS2TGTYLwcMzwN4S4f9oxcsbQRMhjoQMRvxn3FxopiKwhT
M5k87vrF/aMxhrRzAZrwnJlbTQuIzWfGLxDes2yVDRjzp4BFtNAv/MvmfIy3EbXMqFg+w4cXr/TX
Co9mG7g/gEyOfT49huNk1mQMxD/FAFjzUsUcH9FYteipGXrNAU4UDrBjap2GI1c8VZc49tHiM6wV
/gtPm800vRicpzE3iTL1S2Ikqf/sQUH7RJ3MOVP3wosuTOVZYwrnn4UBbMF5g25Z3cW5QL3iSJge
s4GNde1IXvHlIrhgUZkS5TZ7MvadgK9Bjtl/FcizSzGeQnXITsJ1iaVuwI4dTCKtYszQXTZHDo0D
tIzBVW0yd0T2oV+1vMPka4mFlBMBYrmMXg4cA5ywcm2Uq8H4p7qWkDJgDYpT5x7gC4BmlPg1q6xh
JLoCh6F8aPwnvA/jLR9oTzm9UrAP+8LRm6W6GSKcgRN+ZB0B5p9ys+mLjigP67Ri7NvyGEWnRDu5
A7ONa9zc9PoWabd8Zr4Ar03e3Ebd8YQylQRsuFb1aUdEqKwOp1BZBvW3XXW8VYa7Fl0PP6p0eQIn
Cu1iOP4YcNrYF1D5JX4VeOFi1+NSYTOzf3qi4O3BJOzcYHTtDvR9afF+VLYOPmDzteCoP2lzKSQA
zJrTppycNFSApN/QWoTk+/ro5O33nuOc+IZ5cR34aGvj1OP8sVgxZBdHIwcDTul7W35OnSbF9x4r
pLASjHBmBUzrt1brEORHQMQr9I63TgYiEib+LZ1hStzbXXZMnnu9o0Cbd8kPOH5TWCKEIbdyJs1Z
AQMX89KRk74pn6DhH4+ENJPz3yMnxMQ42H+RsxmpsG9BXgC3XDj0LelOQ/cAsUxSHzl1zuyX5vvp
7omixZIYO6/P/1LZyZ6oHhgHswelipebdNxvB0rJ0JzbtJ4qFoV0zT5B1Y7sEkpQQ69jEEMcmYBD
jJSlOWPcPvazEd3c+1ItlzmuAenQXIu4iKj/rP5o1h7KG/Mcvv5rMTW12t9Kvn0MRFona2pGZ/rl
kd70/jYKt2q4JeGdSpW6vsY/mjjZxJk3E2W05OUIB+odrJNpwECJWEc13krfhMqhuW2/Oq1VNx6v
in6Tnp+iCkiIffez+xhs1ovA/tKzmY65CEYghazsC5yuYAK9i8aDFp1SyjIe10i/tSGS5hRcZd6x
b5ujbQNuQn5HCGqoHFDIoBNoXJMThBRHThASmVJsxcDHiKtM7DQdQ7/AkWU9m+cS8ynYZ4QZLHox
gsvrcVGNY/U8lESzlU1dbgm8Ds2aZxYEAUNVqmnPUAVMAHf/sV4xuJlS8cEcJiqxVeEv05onuRNh
I1eOwlswxsT76yxjh4k1CXfgP5xilF5DOQBBMfrqKaLCYeQf8bieK+Uk0nJXYdRdJdUNGKP4gQzE
i4a98VisUYKJUPfcKjwkDPr3QbSVtrEJ6uYk15d8uAbaTfkj9Vehvkn1zVTZKN2e3RV+GLUPEdbZ
lyNGP0X0U8IpqD5lnKFuK2+a0HeujeVF8eYBaJA2c8snUpaPsDk5ylNFvFOgIeObstlz4KAadtq4
F1hFqwMJPNGX5YMuH7q5AKAB/lXDws5gGHLwyhRRluzMmkEsljkjdxctIb56EWfOQD2MTeWetQuK
vYXl7PMXVx4rh0pey8J+XJigwvTv0vg2UDCSr7H66LVrlF0AXzwX4D67d0t8wz1QLTKajh7LUV+G
IINLGj9dOWS3OjFIxG418gQcKHEKSdvz7rGjRcK0pZmBOqXWS33urOcWH2jc+lbqh6TZJ1KEyngr
BnbJG2kJrmpiRBjEvTgzfVUMoUgVzfEaPtXF3laVSel6JsSDp2rk0Tw92stm/+pOL+jYDoW9dPCq
0VF6HpOtJnIcPMoFK9f2xTinJQYHX9cWZrVHgoAf2+a1wzfA1YeIOTLaeOHXnYx3BJwx3sk0wCfr
HrmC0DU6RdCs6XwgjGzk3m0uS9d+xrC5m74H8EuYguhRHYqP8AEV+WNr2kFy4VijKOeEVoZ5qZ5H
/rc99tEhnNkZrUAp3VHekG6kmfI66vqxaA4Jv4nKahyB8dGiVEVbbUZqxxoJBLgdAqO2oqe0HnnA
vNSBoNejClHj9zg/+3NbXfChRdWl784P4JiTw6PvOf+so3CdtytWbOHlupJye7XXRztXj/9M5FoM
28Lk2FAgTMHRYJjE3MavYVRAQCA2XzjG+YeQFLUUORk8nFJLK3GrOyoOyzBidctLATkGSGPCIW90
yfdwKuQtWkCgnyQXQ11rqofHw8GaXr8JrRSbUW+C8x43+QN/SjAZVUXFGY9oiDFN9yQHqL0mifVP
y/fgx+LVwHLZXqg/Kp7rhKZmGHEUTuGwnVcchOoL7lklOAvKhYtko7su8GZRd6hSy+ipKeiWRX4q
yqNAG1n5VZVfxXQVrudmOVZrnN2h4uWotqjAQX9IqvWrArJ6HNTTozkJ9YkxXSccaZNr1Ol2qpIt
VBN2dVsNU8j8bBbcahMnD+NzSFnCMovdh+YmmisQVtFWOReuWlezR3aQdfqLDgzyzO6Qw+fVJkRP
5GAHf0xUp7peSy8PpNNgUaTCPbwFK9rcQunegy5kNJhyZxGp+mg7+LxSdRPmTFD5S2H9AJr/P6zZ
1l7UuD5mwkiSkQMwOsE0QZOAqFOk1O7DeZruhdceIPHAV+S0OvXZbgXVh/NwkLtD9DjQuJfNTOVm
YiRim16dyBfQZQPZliI0Udk/xIMxY+hBrwt01Ye0rhxLd/TTZlziTaPGpc7YTS4x/gI9QDr7re2d
svyzrMe0P7kWeBYEHfKOlxtePHjzbBVTQ617FjOo6emAonCi/Rwzasfu5kJ4hKNEddB3UCuyYicU
++zdVIYhLC0/euOOISwbbwrVEg/UrDY61Gzctpm24cCEv/5pm6sRA77DGGjLFSTrAAKmnzT1pDqF
byP+K8M1oHCQatiOz+GxQNPRDj3zyJJ2wH4dImHR04f77RyzxRdApi5xH+MfmGbltc0v/gcWZFs7
7vXyACMq7U/h2dDsl3MrW97SNyG4dU+kVcfQ7xHacfkRPO/yAg5dJGx/OXSySvUl35k3tOtZQxuq
sv1LEw9LVEOq60gohdEPPuRkMZnCuf4Pn+kuTX20Jr6pzSMqOxWixZrxK6sejB70EeSuFX1HFIWB
MWYb9bYGDLhUUd5nZnkREY7fsw86FCsqp4q1BVc8cOkkXNFlQ7PNaojWAEuscg3YLUFMcxLS3oC6
KtIRHdbjK/MTVkXs3hQoTQ2LNF3vQ0BUiQ8yiCUAZiYUn0dCPmtqikpbP4IE8x5IwTd/3GqXTJ/z
Um/TJE+6lCZ1FEcmeWG8r7GgOg1b1aXUbLFHyD/xbI/urLDNc4f2UL0/pyj11XNBGrhZ8kKBcYWs
Sw9eFeDV94SHE7xlUeJHDrd+TDTtuVU5yPDpRAUfjSUhv55Nh0zw8F0BdpC/eqgOHoeu59RSWdBO
qfmt+z88OoZX2a2eTmnYR/bTr279tGN/+pjfG1z89cdpHI8Qxzge7nvGZcErUy3sp93CU8Pw85no
nwKQuV2lbnkY+UD0l58H3vgeFBLkmXgm1IaCXH6nnaLca5uJXM2uzk6h6NP3CeaIjwZa2QCUYrF/
1EiKq29jcpmzIWe4Rg07CyobOiYkgHUbdQ71oUpQxTcte7rJ2Q1TBI8TRyJAG4BfRnHCPtC1puAp
vD+yWyxchubMkUir9xbmTyI0Cwn+lb5sezfT3LJfWdFai9bwg/DN7/TskPCG/TTCExRYraPakzyf
EVyxjM06phrYbZw5J9onfZzQlTcsjLqyaalZG7y6ZBrtCeU/yLUw1GSHnc8b7Wso9NySrHTA0Kb1
hKFlS1vP+G7CWXxPxsNDPyU2J08GPeBzV4jRLQe11atmKjjVaZt/kpjCs62Y7tLJa6nqvkbhyWtL
a3CibS2SAurWZXEDyNdQmLNs6I1APmCW18F3WP0jFBCSkd00owd+qKRFuV5XEWPzjdQTk95L5ZHE
L6YY1hb8yeNGpUyYHNE8Lu6P/qMzPlP1K2KgOBeb2e/fWMEcQfoVJifloLgdrWScaViXVeYtS965
zNAdMZilEloHPph9R3op3l4PD9LUgN1mUCNf/gvZct7ZJjIw4npLbevkyeQr6dQ1MPmdHQgkEtl8
tC55eQQmuVz2+aIlZeaG+bbK99BvXImlDqsOdD/iO36EayTf4JZEpQAumgLMmbrat9QD9TtmSdC+
1s8PIA+IlpQw2XXrGZwyfGJ8T8S+5XMR5p4Fv7r0BZqkbMami6tjGTtBOKQScNEbeITnAklwwKFl
za8H8AFizfH2ZaMsvM3zP2qN3HFFuav1DeoEQthEVBA9heF4SweoLy6v95hZTb+9Xo3IEz8fyfxp
HePXVcoYTs6t3IbrsUEbTOK995iFElwXOq6LtxE0QFh7rTKe48GNjNW1cPkeywT7vI3IbuzrGfEE
4SDpp8xpYaZsm4Sc9i4TXArm2FEyVhY/bPkDQxOT5o6AAS9onFtZe8jTu4Z5n3Q8SShqsyN2GOuR
GcPz7RucAx8ktlizw9/2dLjRKiPs5erwlEn2HDV6JnPbymk8mBjUku59POdshcids4LgP1bWt0fz
R/CrYDqSgSawrO0HrFaoFP91DI6opQSwPnMIfEy2pmkWU6jwazD+xPr3WP60DxtuoUkLouSXtgTr
zZeZFC27DXBU7OAWKBhp9YKf1Bd7lPyqP0nyuanOanL53e9W9bmrzwHBTKj91xl9MTKEaUPcpdJ2
aPy23VCFQ2KLQ2C4oyVUI0WwzlWcJaSvtusZXLKeCGUz8WC0Hi/iqow5TyfRKoWDctXzu0AKvfl0
YyrtvOLp1bIXPsG75Fjzb+Hin0yDk2k/m0+mTZYzeGKJ4QNkrqkBlfR5ECJhXj4ndDewO9A2HFgJ
zVCTZtyf4V173NaQ/iR4IlM2BdckahlA5udq9iEHO2HczVMKK/4B2+aMC7t7BOcDE41NR3h/VtsM
c9ukFRnqwZJ2g+nX2G4h/QMPWoj4Am3oCZPDmzBJq/EizJIPM/iIjU9V+YqdE6bLQlul6EnRuo7W
OtMLXAzlWnCS8B85ZxDT8h7vDlViVABOLqnfs2ucOPoZJkTscfs9hmPp4kMiD+dyW+Kz4LbUtnRF
LrNZ/HcFWpD89V86M1vGxelW0nwArKxnrMGsZyw56ZJlEILWu3c5HO96Puuly6Onv2f5bK/iR6+i
AztIOKzDE+8PhXy9rN1YPj30Q1cyKKY+gL4R9TP4qb2/pCfBh9KKHLodh29SJuYVkCjeDrJX9GAb
8/JPN9zFfEYcK5BO3/Gy5am/qYiDCuFYHV9YFzAOYkZj04OMJYC6g3np4S8Jp5O8jNZqXhWOGvWs
dk0Hh8mLZFn8zXe7CimI5sr3myLxjPbatWd1D6Mvbg89rmKAVTSwb+SR9AIos51Pb/JF6W4aiMn0
1FknUT7r8vnVXeTuYr6bsLJ4Vr/WtbXSmpXVrMx0JZiu/qB1crlYxLI/Ai97bMLKW1ScJ+hIVTAl
LRvGLm7I5CNaJTq9Yuvy5SkhDasbjgXc2dpNF+91/DGK9pieW5xvyfKRnkXltELvXVv6xDuF2RoB
QcVKqEydlqbTxddOPi1p9bWFbPXiraj69I5T4dCg1PbbZtj/GieRR+nPqldzm2IC2fJblLgV/z8w
VvTQ1P9/5l4I6zkd1S6wMX67h2rAeUtekyaU0EjW+JPqSScFw100E4Drxa/TFUkLAg5oVv1jwm/9
r2MXrkHkmdEyY10BpTC1/C3Kx7Idl4/YPV1i4aBm5zy8WdJ9fH7G8h8l/Q76HziCBRduSuT/HlCJ
ELTcy7Td4+kPXca4UwQeOzVvU2mh5IvS6fctc85g1VtrJimZ7aYasCmqvjdZ4P3wBsLkRmTuZRcc
16mEwezIUUanwhsgjz/1QL7mMaaaCdS4kfItGBROGt3C8je1R9TYYAz73LfRLiDDUvj8aXMLvw1A
wuSgfaBXUylAy8QaxQrz0i/pDP1gfJPOOtqYk5UlfajmsmP0mExEc/I5+BtM7Tg3T428eVANVWDb
XpI1Ug766XVHUxcO2id+F4KHWMLIEmoHipyw69n6Sd7NtBwILbgWNnBGM7nCCQb1YIyBhAUTYnse
YKpZE5p56tOy0T+nkxU7rCbdBHby+pP0X1jHdqDGlKlb8m9B87r/H0IszSSZh9nrpewptxZPhXHR
rJu0pNaC4I6e7xQ0qmL/i0EBFyouJDJQwheOhjT7LKoPc7y1A8r1pvqBCRvu2sSvTIhEu3ZJZi0/
WNEp+02F3SIsxbPIhsiyhGWz1OYZfkyH8CWOGdL11LZgjQDNifYnQW49krQop6rk2LqU1bWd77XB
n3izgI7YWZjbetg9CepoNtEllrPreCBCSfXplPXhQ3KokQDb4nMkasC3zVCCGM3DBcWpNBwbdU/Z
quoI8wZDkstUPFdJbG64O1RHfBeJEIykSARXCHhgImIprRTDNi52xmGDuWhaYLlaTDtM6MH43vFW
656abMxkU1+7O4NnjUZTt/03uZJKpD/qC/Bg8+OZ5cFUj/i2lOBGq0R5bZjBHzj0OjiCZ5xHSSpN
sUyytWGyiUKfhhCdg7F81tqLUV5ntjTpVHwBa0Dd3cXnhs3iWqE/sZ/2Ds95P6MzgfsSLNFjQVIN
KK92EHwdSBv5128lcytHd4Y9mimnE1w7GOWRhMel2i9IJ/An8V7z57ijMZXwU7ycXxqddYB6Q1nL
qRcpNT8Z/iufdO5QtkW6qtkn0PAzbrti9xx3erEDNW6Nu6rcNeK2v0Zfojpv/xntxeKcDVCHzU+C
5FkdCiwCU2GDD4uObo04mwkDJ4UPYXQtWg3TFWSeHN2Xd4/ojlDKmgkbH1gcBpfPYjkl1nT2nwsZ
aeKNpRPnnTJB+M03Pobp5rQwm94QHLThrFFR3tyozX3v75O1/qf/m1CMSopkKqtQqkuBxCTMQlxZ
8kUrL6HDJhlCYOKz+8q/LJyJwz2Jr0BT9owWG+NgqHuoKHqzjdNpW962nrikGXdDYshkz4n3eCa3
1+CXSJccGAmq8qpeHMyMDrdgpsTo0EBV9IjHdAuvw5pmPhlabz83GNzXU3FneJW5+0/VVCO2re/p
nzCYAo5xQHZs+bLbbt3vvSR0AYuEFS7XqTCUebqB/Q/bl8dJVt0HxU1s9gINrEyz9cy1IGgxZBSr
BeXT80ahBnjbdZsIYklPocHWaD1p183AVrzH04JO8dw0hgZ8hqFg3DUYWo2V44gJI0K2tPuqOcoH
8QC+Q17Clny3EIBmei7vgIE4xNJkQCEe7OidiGA0q/5TVtAE85JEI4eGhaVt1AFj5E6ju2hG6QkW
P3HpQWUjlr+WP4PLs3LolvfGncTjt4CmhmPmiZXFVkfba1zitnm+SWJPCFalA+HD4sfVj3wyQFmM
H9GrMB4F5766iNgH5AuZ3gAjpHKy+Azaq1FcfhhuYlednV7Sn0z6ky+JgXh0EsYfakdNa0CoXfNl
dAEU54evcoDpKdXzLCgXqh+aCywF+rssdvx5YslYR18yvQrhMozmAcOg6krGPzj1wek1nOThJCzr
q/J+XwvPjZhibfSKwctLD8gTNTmQSxVE6jWgI7bOgI5A+iIXU4wc8Tz7abeV2h0Y2mU+nh/QBtap
uaYsu+w/ourLglxjx046/PCt5z6TYHapLv0s//cYjGXlpTrs/BJ4q8EMZUWKdriMSmDOnKSRq2lz
eXqV7BWyR6WZvje1ffvaF8kEHm/jHXtJCZEUKScEsmtsysCj1w2dH1f1LwuakxCzOMi0tur0dKbO
+8wbJADKFGNO70Td/q7nT5R4lGVnkJwb+kJ+aGZjOovtRWjcsF/ru/ND3y3OYe9imGQm0ZNe6lYG
tuBuJal0mkXtXn9LneQ+fqVOxD/UFYrNY+VWGmyg06lG7A0jYWMLtgtgLNiudvYdvRYYZJvK4cQm
GNvbnpWJsj6WeQZTxAyIZlT63l7xKWQcSDhjrgIJasOr/Ygctu0HKz3ILSv40Wyhz01RDQaxbDtY
5lhVaMhW8nWSrfL6aFye9JRkm9G8JfleqI+v75QsUD2l7Cn57me6jf6OlkooDS7qy0FDzG3OtMln
Z4HF/daTDaSb3Abo/pTO0RVVaDmHotY48Uxm77f7H4AVezseYV7ieTplhuc30bKFz/rfJvnH+O/Z
EO06RfIZ0baUp8UW6R40f+UHlR+RLVsq0lrKvaDzSt2bM2VcYVBXHXq1uz2DO4C2LNssGkuK3r8Z
HifCpmAzZX+P1p7xfZu4hJfBB6jGStFsbZjF2MikdQA4gs2ZT4QmL7dMCUm7o5g+bIn4tQnLh22x
u7xp8S3LPzZgJoBkW9RUlX4R+CGdO+MWNOpIxsU17WZxY5tmf4uk/h4ztjF9vrXYsI2Mk+yKdq94
FizK+XuXVTNVlK6tdk9MAjST654lk0U7t2+sRGZ01L8ZWxbKhv1TGfnRa/P/mDqv5Ua1tuteEVUE
kU4JkkA5yz6hbHc3QQSRQVf/D+T9vfWfee/ulm0JFmvNZ84xZUQqNlLTXipOL9LsLOtHFaz8RxIf
MnmbWBcl25LIY2YGXY2Z2bB8PL18IFHtat9l6UNtU2EoPVaDvEofqwdziGZl1HjMvZdwLAGavo4z
/ZADNG32EKcxWUzIwvQ90IHbiCLkY6FRZ/uaW1PxdJJKvf0SWKIWeuxgDbmaDo+kOvx4YLCJz60V
znvNh2YFiXuiWZHEgXoVLAtc1x8gPXkoTGZG8v2nbNil4XE1Wk3vPTHWMdE3L4H2M8AAu0SzcyWw
JTxqybGU90m4i5RN7haAn4lwsOAG87KeNvnVsMQTwWW2badstCDsxwq1h8rcfSfunsI2ELd1vZFc
2qSi+PCQIeWBjdzzOBbU0zi7VAuaXQzATxhAtf3BLsh6ZN+P148mfqvkfSUC4ROTsq5XxJBF+AQ8
2k44UxmOoSy+ek+befwK4szrl6F4zO1/fBmf+pgjic8roLa9ijUGveF5gellEPXSLKW/PL9o8PrN
UcrVBtzqRvdndDVV51I/GskR300IONqPZErglzWxDUyymqe8/IxI5eoicwxXMRN5yeCVqke7Vfzm
pY8WjdsUgjgvQkwD5P5DmR4yqJbqPk/2IBs7nnDrP3zIWjuPNpii3yFmA0c8jIhyNYvPq94qmm1g
46VCxMKZhsHNwO3ULLDMaRNOFcsOgUSM3cEeyGtonh7yecYYcRoS35Ni9yx2SbDLg10TUM8NRWWX
mF75xdkWsI7IRoojrQgeaJlQaiIvRnDdTvpagQTKZI9R1TfbNncs3AY52XRrsqyrRFzP50O+afQN
tQl1elXqW4HlKwK2OadQR/f70c/pwdR9QfPjkYyV97+vVc238LcsGBYbxLKCTRV8aeLmPcC+qz/j
CKXfidLtyWx3XAbP4SAbh5z637XSHx7poRaRCD8LyWbP1eoHc7ZX6l2x6uMzTFXRaorLyDzaXq5g
g4B3rxOWeibxK5TD38p0NME5XFA2L2HgdlglMU/HKLaehIEOajVhZiJpjLD0pQQrdujJNJzHygJ9
RuVxz0kOPLUr3UXtPpM/YgW6zAdd4ZirccsF/fopWGVyiKMdEXPRZAf0Z5aTncKK7/YDG4F5UM51
SgCSkxBdIgp91HsK6Pah3Wk2d+CoJTqpGo9mb+nnlayVZC3I6x5QJU4KZT0o6xdKndW6KXwF2L+N
vqQwe8MScKRNuIbuwulv6u0lEknzA44N3tHyMETH1xwODJXCHJesjtPOuxO5BmiIOPDCRDEVoMv+
I/V1SI1ogGzNacQzsR14AfDt2lONpW4sq2bSQEKeChHNlfM5A174Bpu7k7Z25Els8sqKnJxNE1UP
d3fEleypuocf2zxNNc3y8FnU363rqOQ0xm1n7iRcIS4N4cKpYxphbrkGWizvpBvaCcaoM4Hha3UT
J7uKr+EVqJvgsQHbqiMH934xxRPnuNt4iwEFV/M/CNxY5n7D4FgttXxL+Le/vfIPKfzKHrcZ9ZY0
fjMw4WnMFn8BPZZiJj4cQ7SmyhabZUUoL0pwLYfrYQmGMIdw0FsJgd7Rl982LozthuLlbxuXzCz9
LZqP79dMzb/YvJt2SfT+YT2QyMXPjhInB5kcL202bWYdp5zy9/iWFrmxoOEbr29mhW/XaiSvAwFx
iTrPQ9YcaRifuQjyfEQwNat3sbfhxakvGd7gVOqfsvxT1j+z9vt5lkX67kX7UeAxXtXcGJQYDis5
X7x+XlxH73Zs9UcwFjomL/RWekfZn29eGB7FVTs6wRePBfy2MPukyiXMTyofBMIwBUSWJjv+U6V7
umSFD78K/NFu6cWhUSaY1HmubOytMci+yMalO5POHOa85nmoqc3BiPu8No72gmrN/pdYL1yViqGa
l65f/YnO802dkPZv5lhyJYkiq332T97kVEsCLspw96+p+pbOiXEBvs3mmubOE+hZDBOxxwkBZvgO
YMKqtWfJSY8uDQy885B/JBSR7RysKHMSqm4Jc/rf6hmvCzYBTDLgHHK86f0/enR9mceng9NuAJsT
e2LiQ6f+H0O6Ijizk6D7Ewexr7/Ew+FnPIBaSHH4sIcqcAdc6+A21CRy3XCrEPn00tqF4J1Mu7q9
rpPt8vPGN9n5OHguqW1ZOwlFLQgzr6lbnokIzB46iLkyQHw308VRVVQnTTzwpvLa0U344PEJARjf
0QxOZ9VOqH2JSWfglwzS3dYFtPu89sGtUwg1XAX5qg+3UbiJ9qoxN1W+00/NnTZBzBRAnSQLPrbJ
J+SKW1rBcS0lEM6RfForC5hqbbBa58blXrvN+ydkHREoswL5/5OvWXN40ETiPhehsiFYpPP+H5YB
tIbRvbcc/5DEysPszXxr01MHu1ISvJGIJYdqDn/TeRFQBSnQfJ+uteJqVnd67J9rRjbTyU0UfbXj
E2WBFgWqdbe/him5+M8wxQKIPAmn3sAk6Y0gBRhkihMyjibcg465hwAZe2ndk0E7rsp6fWfTLE2v
9Bq3g7mr/zX1vZQ/NJy81NbODelccXFCtaz/hdsn6YfoaPY31v6Ey1akgldGcVyxgEpXCOwvFBOW
Vyo28tWdg2y91nD75iu5XoN8X9+7OTZ+6Oa6dBXZbnq4w4F4g4xnGxx/Vo65zLBV43Pd9OVJ0w6V
YPHol7FdPi0h2s6C9ZitBMgme4OiWxRv7DAvj+tI37Gml82xUo/KcCqvFKcLOMp0UkrHzdO8jOVV
LsDLWs3j8oSzGRr2ZvXsb/DjxQyAJE+H7r1OmxszsuCbq9zZVk79AKQcrs6eecu6QEADPxFswKZT
R89mQjeni46+Gh4vjpx4D9GL6undn/n3e/gV0pXEpYkngvt+A297Zjp83mxWe3mJDdlAIMeXweM5
hrhOtfgwdeEJy2D7a+9+vtthImklxSvs+FLrGbLHWh6zV30vQcHAYvr7r0K6tHsRszh909TpXZTZ
MfH0/CN/fELSt7lN5If/P7i9AqhXxv7jDzwyAW5kCxSF38cTH8W0cMGL75qFhg/WtBhCQV4lfUuA
FmAbFM+JJd/zj4xFQ4NkhVkUMKc7wHtnzAkmPsz/UkLCM94Od0SX5NxDxW6EScXGZsXTARXbcCdj
FS6056KcskQqkssnZ18qGdAXK5cyDBfnM1Fj6sLGHdE9AHtUriO1Pd19jPMm4ejIz7CdGTtcUtKB
o3L1OM1YSmlgPMxOJEKp/HsxngZqtcjGuW5sqQaETxXlf3/7ZJEnn0Qj820z7mixnBB78Jmkx0nG
dnVFv9MkB2SAZZo3BogTjA8pGipJYnLH7EyOeqaFvl3ry18ynHwHTFIAk58OrI85AT3+ZpBPoKco
XzzVeaqizFgxPp7kcxZSbG+XxsOCtQLHFBQFTSRVMPUX0kdTDCctOibXNvyiporvNUtanE6nESWR
g6L/q64icJd4Sv98jC31BpSgEpOYwtP8KVNT/jRI1kxNcRs1V5KfYtHZonqsnnsZIsm7kZIsEvL7
yMLE0JWujprqOjiwEJ4fCPbgYok7BRtk1qkUU4UkY94G6aPFFJu5ZsYu+WryBhHaRvmNjgSNZj+q
uaWapTLsSJ03yeQrjt8yD6+dU6lFv/ttIl0FOzGYxND6uWOWUkr7Gn+xuAslpBdbXNudcOKglGY+
cKtcWgK3GoNF2GPDXOgNfZ7WDFVuAdq76pziI5hN89t+JGlxSmqLitRR2uNYJtckhluVWGLsgFx6
kWOGw/4pn+m7Nti6mqus91UUDeDswFD6fSFwkU0tVxbiIPmTKXo8t4DREujMybtzleMPxaaJY4J0
vK0ScgA6n6/Di5hYTzARw2LKnukTcYTA/W/2VLD1ws8YYRFRjUnHgzMF/Jys+sRVnjejPRspG4X9
AxrtFM+ZKsQoyQGcz3zvV56Bms5TXPHo40oK59EQR3dBW8xip4edTd+FC0h1jz8VBdu06QrrLYVN
I5bVBXD55xLSKp7EDGTKwcLyiXdd07yXbgvZlI0mzo7sNDuRWMCcjD4PExjlR41ujIaeOBsm+D3E
ecP0S8R6Ksz/KdS2strM5szYCMVxAUjMl/MFowc5YdpmsTLS2yXso9ImK8f1QL6VGKj4Q1VxyHNS
9tvKUTPK4UljOBGbtIGrefwZ390uvJisfyvNUbz3UKtaGy1CSU+PM/IDP8e4z/+N1b3g9gj22AYk
vw9dWMZRT+5/Q9XgELgiOxQ7ZW/28GkSE1kanhQfLCOJwQNgJFZ3bpPPpHf4I/k0xmtDWkfcDOOW
K7fLXJD2IGaC8Dh5P+Ur3wWRBBoRX3e9M9gV/mxwrIyighsKDQkAnH+8Fk5xhm7INvw8fD91+ORP
n9AToNix7x9OdHjzAv+FaRWE/+8+ImLh0mx5YDxWRO4g+43g3l7JLeq+HpEjRdObyg3dNWvmWYij
rbLGKRjVFh5H5kHDJcX29TrlNH4dwnAvgMmQN7P18PAi+D1gN592U1zRgGaSNUpWOe6NN1zGLK5a
6ArJEklsrF060t+DOplFCfoTt295DoKvV/9l9l9x9mn67biC4Qp/cCW31F96wj+h5chIafaqZRD5
srDs5xCuIAJm6xkS97Bh+iYtxbMezif4fv8fe0nWGBEzSVwmw1IrJvLS/28CkJ8++xWc/hCFtM3w
WAx/SZjEzUl6uMRLHswrIlD2h2Q4ID8DQ+/xl34//xKKou1D6T6MwnHDNwiQeAs4+iCdi5Gj017Z
HquvMPvMZiAYbZmoC615V7NYDW4m7OTnLhe2ZbiV3JZ7SvwcjHvwur3GC3lmtxowQ1I1fM5ep6Y7
VtGh+BOKp7o5CNScIvh/Jji9Yjs1nK7cq+JOKaf1J7SNdF1GK5mYO+oQ/ojJixWLa/oGHs4TANky
xOlcLRp9T29biQewtumie7wodveGflNdwLZD3hRFS1KdrOeSt5UHv9+iUjCJsVFdz7JNKdgKlnTE
n6cvI/+yPyB1vTKhRdcrJVkJuptoWPzwKq0kafVM+J8WxXK0OZFGxhX1+sj/ms8L6j9QueZ5ISOG
+7CbXFRVOPmkQ3WjtxvZmKe2sDehGQjWL+5OzL0R+NxrAtGVbxBd1S0HWk3kU7Rw2qevV59m9WnI
X8wRLpFoMySn1sCY/w8t0NYLP7HMYVP22xP3/oZ2g7Dfdh090TPBMQcPo11zwtbbptv/wDjdvn/s
X0s92SlTrx0++V3kTAwcUDTtvk72dAZ1Lkk04Vjkx1l3kJr9fqprHBikszC+yx3B8CwsQB/Jt3Lc
H7F59Nr6724UrrSBl7bS7QfqlbWp/TfT9ubT7V60tE4vHjnI2w3+cfxm+eQ54VWxOmpvZ30FJFCG
Hb6Efws1hIQW2X1dWOuzOQNMbdy+MCzBYGN1uin+TD2qwq0fb006IcGk4TLMzsMXloKRuXExtSV8
cRHNiEBP11Ele192rbm+279OW03YKcLUB5hFq4GmnvrIg/o3IIIDmQgyqjnWdFBuNa5GrK3/OZDl
YYVkPiaXVDnb4eNSPCDoGgLWPf+pTNwx0QQrh2HIM9Oli5b0X2mDFM59n56/pGZGDrloQQYqorx5
JwU08QA0BGq3fCn/NVyNACPUydEE0Va0OBcsfm98Lng99LjxkRe48eWb1MMsXHb9Mg29KERhYMYG
Uo5t4hK8Y/SRzm40Es62z9nUM4DLAZVBguCi+q3qa/QO7Yn9RZ2b3a71soSCA8yP0xXmnHrf0qwi
TfGT5m6ScWBeVpp70jk20XS1hdNEvAxeLnlYMsMdm/a3e096zLvQvTuY/oTcqlPn+YNIxvCRQKla
eo/p+I7wOAPMWnoSPlum45J/Zw/9yamqH3djsX8I+/uKE0v3k/HXeagxPwiIh644oaocwHCg2k7w
oF57kpuydJKb2tTveff5GiGtjzYiljQyLWJACPs0hxDeuA63eKb74/M/GKQw+KAgu5CuxhTsU/jR
JzZxYFE/m1RWaQeZEUi2zfI9ggLWRTy1uU/ilxOlxNCJ+maaxkk3wmkkaUmQVXGvhKmjeP/ErcbY
ikv5aXemr5g+BNrBcFVccRu2XMSdJHsID64tPj8K3BuzaxBgUVjWhB9ID8p7n8cUUri0kCsmNxy7
i60xbteL0gFE8QIjTVHMaOz652Q4b8BBvzZ9vsN3ThmWuOE2kWh0e23pfRteRHp2lh2FJKehm2Je
09Nbp1mYZZXZWclPWXNQmc9GW5srOT7K0MuWz3RZUakuL+puURXTeFzS5v6TgLZl3B/aH9n8LpMv
+tekT27U14H2wVYHp+13+cpaPFAD8mOWfpM4UBXvbxn+jcYf4/HdGB9ybjPlkxmFznCl78Pkil87
ktjb2dZAJF3ZgR95h6uIELCrlP9gmc9XwpUShClM+NdowZxMqDv2lBxqRay2y+FdS9ywMLA7YcpT
M4tZROI06Mktl/04ERP2VgA5KI9mDyGFG0p7NE67FZDHTc8sah/vu+/B8lKwsnAjrkHPh+sE7MZq
rxe5Cr3yzZLvqA8kcVdbD7CT9TVUSaIdddx21bbWt62xz50y8lTV23Ei4GSOQ/FdKF49lwY+2RkL
3rLHwtJxN24f6vYFlPDNYRnxlSNNbmLhaI7HnIaUeI/BJm43sB/59cu59Km6VDAx9GzjqX9pYqS/
g1EKir84P+5FFDiGhKWAh8slG6cULlmZTreL0oO/xHr6rKkdEnT75mZ4PdSVUq/ZJs0+GtimO7KT
ETGPeJ/HOwEiIhZ3fU4aksWeKED6/dvMu6fJgeonwIcOHT4tlCuQ7vlWHXYx6INTHV9ysjfDbaLm
CLegvgvaHd+kCzb8je+l4UrYS/CY/88eRvMNtoz/2cNGp0iO269QPwrKYdsGl6A6j+wcZgfJld7h
xheHid+eRgUZfP4EMQ/1q17Q7mNGy/a5xHkthZ4IdHshDYfQPBCv7XAm6L42/IkhR0wFLNKMOued
rrtNsR6kVVavIqJQ1h9tPOpOEX4E7RWca0XGPZgbFwkieOro6QrAQLlWzXUAtt/qvrhFpLd9xP8A
5KsrH317Z3sUf7ThtmeWgacpWuW5P2peIlLZSttsQIuQ4WfttAepMXpnGzHbtNqGn7EnybuI5/9O
EE0SmnOpGJ7Go5jwO8gzgNUX+uaWNbjZFtRwGrR+xtOsF28e5juL/M803fx1hzHd1M1tFIDg3tF6
Ivtx6w+pX7R+wf4TS6vkBXgSjWUqLfUUb/si6BaFiMtiLmo0KGJHfeLz4fsjykLVI132WLDbojNJ
iphOLrtoydNn6LHZedlsmS9EzKHgegsEsmmzBB+bSRupsgO0k2b7qKljweKB+dTCpB/gis18Wqda
c6lfzXhjI6rQxvLZ9MyWvsgP6P9eysEMD7KwK8sdpz39WFlMSdhtM8reiuL2QVinBua3Fp4rIM4p
mDVQvXOd6uZ0EfIWDctCZa7ojaoXWRwK42OcHHtpz9KXHx/l5DUWa6YBaw6HFX0Bm67fifnBaABb
nutxCrqiteT3kURV/xHGH1L3EaR3Ob0n5vUPQNVkpX4YgBIr6leXcQX6Bo8jEGgYidavkQuADmcP
y2XdYfiNoZh1R190xV+9+Js//7b6j2h+Z8lX1mD1dATWFFvVLISJyaZhMFKrF0SQ0p0cENI+6RXQ
qauc39X+Q60/T8NwqIYDs8GeGRcfzWdTfD1M+p0/aors1zzMIMO8BA8b4VV6Xtid0ns0G49KdqTH
jqq9+DY+F85k8Wd2aAJnmC1+BURUM3gdlAh2JxTlorIQ5gP2xnQ54AhDWE6Woy3lNkFzHEGSR0tQ
P25WjDmZdE8bAmDBIAwq2G/5Kg152hdnc2q4XDbyugwhr29eeA9xMb62xXNLpe9ydeDF8tn+ytZi
V9yAd/o8oTMQi6FvHNHDXpiD/4yFk4ZLfDhPNIMnj0i6EF/tGYkv2bAzL8pbE1+TYg6egbkGnubZ
1FGEPYnfml+I3QllgrAprGSjzQihLGhRAvPTUXtlyNN0G5jBEC/kl5UQNsyI+FotYdLwOEudA5Me
yCL9ISaqpgC1GChd4LEn+Q2GUXXFr8ZSt/ydsxgc7pF8hpsw3GQBg+ONX5LWhk2NZVxZsz8xecin
62FcDeGqtEpLtj+p0zrGHRLsea7Sc6b96WDQtdNfE5if4TNdmkAkh1th2Kp8JRrBKGyDwP2wnOwm
iasiPofaITP3YnJSULbMvWDsanfSKKkAxfrVB3sU9aryCnr+5rSDQ6AvHSRnQ51GExIEhHIzihs9
2AjBxrQqpwWWBrn0tWHChvUiPTXDyTBP5i4OtlJ5rpVzipE/OEkxKt3WFDahvDHa9Wdp/XJwu2gB
B7ds5kI2rzS3al3B+pTzEzqMNo/E6X/LeA2K95C4cvVkPmJOPRrjOeJXFc5leg2pc87vMZTHMwi8
gqxiy1TMHdMtuc6o3+vdnm/uTuy4DV2IPoUpPn0p6skYznlA0+TlAVj4sS0fW2bHPHEf7S6A8z/b
Gnuy3klF0cAxfRwMx3COAHSxiT/iaxPjFDqktPliAUsmzCGhKRMPjk08jBLlYtziyCSPbjI6X6C9
uDeasiucmMMt5WDicCLtF4TNKtOJBa8ZPWtAyXcHKIxHVT+EuH24CYF7NpMbG1mNZhALsiiISIoH
KnvBebW6ZcHV82Jq1mkD8oQcjdqThaXI7aBAJYG/YKvI62AdGAgx1gF28H5oo8BBNijpusjnQjgv
fsZh2xHW4SRop9bxNR5N7UDZJA6jMd7+nEfx/sruWevExIP7czS3dI4RypK7hqemj5XcnPhPR4Xo
vXJqWOE5LyxNl2xpeje7K3RUw/EGi/Brei/Nqy5dehqWIqgedxznurwMnFo5wQV8NDu8tB0oht9/
z6bwSBpwMcMbNZxj1HV0wtlW49NJtjXGqP2zngYz9cOjsO4dZpeMJWF2TAdyujTepgPZbR5HQ9q9
oq2e7iQ8w9JRZBFPr6VNmlevT6/6ZD7OCpZ59DDNTuHsZbskPEIqR59nSUO7F8ppPlKiyTX+fEIT
GeaNVWu6zY5df+ory8GbuLpPwzUCQamVGItplMfUnDp0hqfd5TXF8FPlKj5uxuOWpbfezatzxy1C
T1F3DP79ttLli5zcSfXZdB+AbHTlNry7hqPgeABn5ucYVIj3x8QH4QBPPsQVw4+pd20hk7+Kp+nH
S5ynd0322Ao9p7lIr9vtuGQL83v2KFSwP9MAAiQTYHUGEMamE+aP3jE2obTomBkfZovV/Jmsg3pd
lZuu3BD8U49BZP+TxW+UIWyq1L7W6OJrqt+U3bJe0ZhXfh6cOL3n/MBul6/raoVBAYxRHNkA03uM
vYmPC5/KBuhCc5EubI5yo2qtGKbxIFEox8FFbm4UDg4SvGd8atU9YIsDhqU5j4syZQd4Cjn2D9tm
fn86I9lAyEdX4mYtbRndqS6uZb7KDMwWh4eyCxRi6BY2JqBHlGfFDrg1QXHiG7QhynM7XH+mXyfT
oFYCA0iaicQoRKzyQC2jCY4PQhafP4NMzBsU/a4cqEvKHEQbzllY8hQLC9D+8r0UHnUAc4k3EKZ2
JOUcCXS4nPLu2IP6WKd4g8udLm+KDyo4B3ioOXNISC9ac1KqSzleBdAuIeStnb1UjHXVb4psE/Ub
oEAavTQ6hdcb51Rn90d1e5nXR8+cGIgK+e617sg0fxMlxlv3B3co3XgmZKXtH/lIMQF5/Wy20KP9
AfMvPKpDCuPnscE/WiwNhcTU2qGuIQJYsW9BmpzyYQs4K8z4nX3ideTo6tpqulU1RT6ISdNj9J/p
diSXXfuMiOveiWRLy0EFu5Sco2iZdLMB67KXvTHX93p8fRjnKjjK2uEKVrPwlda7tlbUHbhCYNs9
EwhY6IxI45ZDWaQZL5ZTWz3Wwjmyw4pm6CtpiND/w1zl1HWH2ejE0oWWm6ujkujBT1pjE91WTYcZ
nu4Jng4EghpnTEoiM1YsfentdGZfGW5Tg6Wy+TMagx0cHgFteLajtB+dcusEqyCkJJ+k9hBGu9UB
ONZMtE15qzabcQFPqdZJTkz1BIriYAOhhZk9A6YLAjk2tCPs0ryeLm9ldhwWUrVPxTtAHpwcFFsk
oR9j6gR1SoRsWMggmx8bdkW5tG5tdWrYaAk4ka18LlZ/sFhD6fnFrzlY7iauOn5u1Z+9uxlRuWJO
W6R0lylHO9KN8Y0nPfs0s/f5zCUiGUBxgVWi5egOO6LfF+TiiG9pvC1xLknYe9ksH1r6H+zXn7jC
8YO2zaPjBz3y3T+hO/+FPYmN8nl0EHoH7IPXutnzwfBuQC5znsKRhsj+kKp7nS6gJ05DdmnxTolJ
EG9H7ZALlgl4pp3j/GCj+JgX7rUFKQK+9hAW3MTwzak815Wpcoi1CmmotcGIsdGy+enfM14KpLlh
n04zbl7lsdJOxuySYVu/dMI1le5SP5FqHsFHVH8O3Uc4xzv90teTdzpYqR4gvTw/Mo07ztZkf/lh
GCgqrNSL4bXI3w7DKPLSwatVT4qY6/jKiJS4KnX0mVW/fOxyewmZ8RA73JT9y4mhV3IKcCX+S9u8
Hltu14P4rnclfCvyLF0VaGyvO+pt16HBkVbGOreguqmx0IRD8zxLzjFUCAqjdAntZXL8IB6z36b1
CVQGJZqY4kviafGu6a1BmCbdr3Y5ozLnoGAxm6M5/55On1xn470fj9IHGVe1h05nGzU7cqubituI
J9D6uATgNTn2qTTbRtoabpdZL8LRIn8LLrIwtvq4z6RD8Am6zFQcStlFeGIjU3jOYjQcktudpuVF
6oTfnXkMw97iDsDrFgQzi8cMaQIGW/1CPWvuSohwCOBA2AepO9bI9RilqC36SLWJwEmTajvbmU6r
+dgtua9BVaX86uTtKBpgtVKcPHHibzHzwu+cuD+yL1RsAnBQh6D17isOWL2tJC6Yq1+pnXeLO4cH
IOAxAsjS6fFN1hf1DaZcEtp2o+1zbU/vt9zug+Oobqpu0+mTsZ4q1ISKcG3Z0wuPYcXcM8WOdCdn
pNRaI21JIES0FWXOHNGY8r6ade8U43/qMrhf1OWwPvf6sZsdZGeQdgJB0nfpUdh4ockgYN2eOdFy
fKMKavFbJozHvtAptfi/MmE7fp+iyYaX/3eKJt7ezqBarYxd1ayxDQv0XkYbFF6QKvIph0dOCczr
gyF+DfaP4pt8q2FJhqrC8f+lAl5imB8eCVxhAlgzEJ5Tw8aQkQE+0zTkQ0zQAtUqfuM+yrMLFPJC
gxJtIb+8XQzrGZbCYC5Vx9T6wS7QTFjG75aTDbWzE4Mg09Z6trQ0eSslvJ22Xk8WboSoXLX+MrCF
Wo1dLlzCuKi0A92j4LSQrEp6S5HvSBoQTUDCw6ZGWENbRkSXARaKduPT3qfsVAX4goIEbu6nIVsg
467vKSfAuaFMmGiKU2trFgHDsvl5ZvqCHpWXyGKyiFt7sDEVdA59KKSQ4BkAK2Z2EBSMrtdkoDAI
vHjGjzsq2XHG07ONpyPf3bBPnlIdnzsz7OKHugJ2yKA4UFa4OKD5OtG/9oMxMRoa/BJkLmLYKI3F
D9bfRY4c9xdzf7zWt2QCgF0QD+yFRYz4Hh/E4qB8QgRJJB98tbxkFtzQm1b/xdgu5A6ipRlP8w3Y
79VoY28PsW/QVOHQ2wEZ8fpcPjMPUorOfHETNg5vQka0wJ+dMXT8dmwY+iIsrAcAXlLLVv/xVLwh
PjPnBptD+yc46KkPJOGsapLuPDzHZWM6HeCRcEfSkykmQt1Plzp0W/0KSRk12sTYeNFwoTWbplrT
PKgMu2hka4mzdEkXrpC6OY/AW9tzXF6SkuSzIG/l0JsYCt5ESVMW1LgbuDKM7YvyIJVw9bHAtef0
8wXUikGeTlEKXeYnsK+d/Vzxs+YYlwFgtMsqBBODY3CdI0eC0p1NE3TY3aN0pfyQWX0zjdoHTqHV
UqG7LtkE0Rqu3JNIPOWHoBte3qO1Tfbw5ILIucL8mmahFuC5KlsBpF2DCyxyfFEzKMtuxVj7eSDy
CoZG39Tz8k4xLzjyYES9v4MDF6QzXg3CBnD6bOa/4cwlMUgg9hFb/bjlKkpBgvu0SlbC1F34kg9E
72Ekk8vnZ2LDZxfiarpL2A3r2x5D4uBWqsX7GPJQbZd8LLHuUUQspY627se9Nu7h5+wULs3rs7LI
hXJTg/yuKEgMv6T6m6I2fCz3EZvBHVYcNznWHabQYJ4Mwm0ejgEMAsGuTS6Jcu6xjcGlqo8sEuXP
Lx2N16SteBTm0jtrSqhDZrgN6PldlqJ7+BjqwOfOEC50UubVnF9mJIw8pxpTU9e0BsBKUz8RfbmX
eX+5l0fOwi5kEO1MLBbB+bWNYi/QvBks3Ba//A9QNr4tixLfltIZzA8y+az6KDxOLkr1KED7Z4Y7
3bqqW+CJthE9R+YRFxGWLA5KV+2cH5HtE+EpWETrMLaIWK0getN7JBVXub81o/V8XlHcOpt0kMZg
JN/xCxCtTPiIaoL6PgUsUQLgZkpAGhju7iDAjfhCjhB7DbBHkMksSARLegcYGEqpUTnxmjuTwdoL
iApHl0lnDU44C8AT51ZRUHCDBLbSKAGaTAvknKfP8vc97n/k5wY0eNav+BHbO6TQev2inbTYYnDK
MDrCVhHWv3ObbmR0o0of3fj5iL6q5jv/qsQJpxIYXl17xTlQ7PBNDH9JkPxALuji0hSX8gtTGawo
H3f5WmiPqKVBYZn6Ch6BqYDcJ/TgYSOIyXnES9lSYt+kkxoOQbrkIYW3hwSKPrdtU7PaP781T5Lp
FvMWgoEvAqoU189hU6VbQUU82b0ee8x/E6Uyg3h7V2a3juKI8hbKF6G4SOQcCCoFKzzMr95vLef/
395iDVaphMh2U8MmT38kNlx7PufXOrNSdjP400pP2+AhTGauU6pgHfwpgfLeWDNtn3bV1WTRZxfw
moKGGg/06pRsotddMa7MzZHxpu1rYqX5UVFpXKRlyRp+92WYFRA6ZjTJn0FsBUc2pXgk2Uew2xFq
h/DfjDHCbP5sFlnmvk6cp+VPALbM9YJsO3Alc4pkmcI3FK/D16ZVraiY9DWd0/Up49nAmbZbxfU6
vOoa8zNcxL5OvMXG4CtPS56FHZAqzuddUSZgroQ+qntszThYcLqUYxQ5H6ZT8cN7oM1N5RCCCdIs
9bkCyfgkPFjuqmrqRSSUquXYOFwKCMF+hPFRU+ySq1W5BsMtAw6Z3sxF9VXKDnSkLej4Nv6aRW4J
ZDc74r/ysh76qRcSdRFgJLBn9ESAJIDukIGV5SJbIOmMM07hU+kPCCsImtVSpyX+/1qmZudOnx5G
MQRIkaFkeAmB+DI1qrfPx4bOjD+jshXjbcZ0ZdVKc3h609BPW1fY24H3xFtoS6qy+M1IFzpoHmB9
K1DhyZXyBPYS5sccfhnOL+BiZUJxz19hWB+xc3zhH5AwFCyr8jbGV3W2oY5b5jTKwRgDGtEQmc/R
ehjr57gWi/X/o+rMllRFwyz6REQgk3CLqCA4p5qZN0ROxSzz5NP3Qqs6uiNO1HCqTmaK+PMNe68d
kk/q49SfIirygWMA4CdIVjePl/gTk2in1R9wP4ErtVNGHWMgFgepZbJgRPJVIpxL18BOro/hFN5y
upT5WrF4eHOac7JxRHGykY675vTWgpOonNBA3k3IjFtxzxHFwg1N452F7LifjyTv7TMWYEud2aq4
XWKcPkEfrNrT0J6yx0oZp3kCdE6Af/UkSXrNE8rMUxcdqRuwucvVIE/7rqyelEDzZB1/FdJxvqZi
JxKRwAfVERQnttrgPMOLoGP/c9u5mxVuK+Pi2qiG82Cqz07daQnsbmxDWXS/OdE2kR2XthJQfG0a
9lOpO3tSJyLDkzP0/dtoI5WXtryE8iUoL9l2CD/U8lZQ4wcfwR+0jmZ2oeuhzp88jihK1BZ+xh7R
B2fUf4bGQd6TTyL5CBPtDnz+f+nN4WMbeCbJMiwwHxIeKCclW3TmrcF1ryhUaozluBmXkTTFljX5
DqgbVsJ6Lfy9AGrUgyZKWASX1UncwyEdKV4dpAUyA9rHIZOO2ZefLVPZS9Vff7YOgqMgHtIZeNVD
L+5VEUHnrpa2xSGvDjmVEnRlvHEhKQnMT/Zqf+hJ2xQtafZ+Fz4aBVDqd0zesVP2zgA/DZ0ibcrK
H9avXHtUbR2EMZsELCazA5Y7piAIAJ4pYWyqZIZwhD7A8zygIszxEMYYNFbsaAc69fhAzNfsmf4k
kwG8gIEJcW3tsCEmmIrwsQ7zSjUhSNmSE++ivenAyet1PxEYME9C9u1vZpFfKWYOyxlKNainXLrh
Ez1WZZo3Ki3yunhSom6LQrJaTjwUaRAGxghXPJEgexAJvIs5mrCPYUmS4U96TU2vxlUrUSZ1N/Kf
G5OSsdsY8ZlYEBoTxuEeurLZpv1R9fNaMbYtBp0KpOoTHzLDAbeJhAlCVORuk7s61dk+KtDA7FQ0
3OJuPtuyUB2+imgb0P7AcJiyYI3O62BFQY7XYLgdMksuWF+dw/Gt9OGeXOrhmgxXvb/2tjD3MMyz
0cUwr/jTRjfQNqqADtyG0B19l4xWajRm03KLXjaybKmbQlIRxYnp0eiPs/6oqoeHeqBinmOiniJN
dSac6oY1GhMtHO/UUHdEncuMG/NpQxfX7QYyOo46nEsI+98tUd4WFg23PF9z8FfRQtORUNqEHr9W
rVoIx3rRnSQ2ymRX21rhSPqmY7tcep3hhZPCDeTPvP+Y158FVHId0RExh/EcUJYroMwvqK423ddQ
uymswXRbzqdbAuGEfNJpRaDntKsmBGMArnCdqWR1TKF0Bg68ZJUNGiabDdUnTYrJOGZ/F4+JQWW+
gczosTMg54eUF4zL/C59yeaWCw6nYd/zcRMriM5A42rtks08Ip8SYXVgHr1uhx1f1e/cO1We4Jke
d0TfT4RtVX03h7tLrRS0DNgcNK6g40LRQfMs6s6r1kl3rxRyDKNAUDGMAkHFMJoGe5WZrycrm4gx
/SeMpI7PECCn8YSoFz1yEe5l3/vhxy4MZKlbXd8Sq85zqYltwIGFizjDOAGFNUpOl6l7aTUcxU4b
Y/djFmhRMo7FsawY2V0G1KPae518GkdGdMx8zqWxH/KD6VXLG17KdcSTMN4oJhLWxNgbn0W+qwxa
csD7U715MNUnlZz+AzAsl1MvHTrPFxd28YP0okYaNfE4MmKbcxzIZqmeINGq6dlIz7N/gmKfFXvd
5OpfI+VaoWobLl8zANoLZv+SudjFMpKLSWo2PqVmyIaKGURde/EVfdTEUAHTkhEs/puZ7o9uSGTH
sjIRuV0XX8Rv819BCVFRBDupxj7t9iGfFKBdbimiTwj1g1qc6uYcj2+6fHkk14d/bfwrE5Jkp3bb
wDrW8ldgkXOECwqk1kXrd8Baav8oNudHdUmUS13fHuoNGo0+2S8JH+ZzNaDhTiZe/73ZTyvQXT5b
NoLJnFo3XNVipoutEiicPm6b8RAqp3cXCga/ISESthhWMxCi5oqfni9MMfFzK5nNAfpOybfjAotm
K26AOiRELqVWg2sdaCGnETtPbDhnDFDYOuYsIu4H3LJzvPNn/oBSeRm2g8lGtWwwNlmEuFS4HvZl
cs66CxlpCJNRFEnMZizG4IG6EpTT3HzXnr6kTj1JkzUpN/t/unwfVT8KgDT1NyJ0aPGeoz0CD859
wDxgl2nvVf4hSh9h+rnaDkjwMYGSioZAWfai1pslXnuHi7HNdXNgd6laxdp+Gb+ZU0Ixi5PJ+O3X
roIUfiXMVpAhD9Heppe07LY+F4r5D1FPPYNIm+h5BLCoM162bChJghWt8pplJ5nZv7G0UoW/e/CH
lvGpfmubnRFh+duULg8Bdu1E5j7lAMynMYfLbOS2DPBe0SPkegRAkZbNh2qxsJqmnmwl2Ma3EwPp
6P5OHGBlLRcmv8GpG/YLUdqPnUUSsoTrahUsxGjZoVFC3RxPNQ3Jsq+ahvZk9m4jVrkCWAmX8Cfw
vWu+1ZCH9jevPTM1IafOSJlB7sIzNN/xGaS8wjICYqjIrPzJ6p+jog+O9+AYlgRU7gd8jXCpPWl0
5/Im6wjZdJjSdZnNlK5GwxjZj9BZtPiyU3fYYsKfGVPzE2u7PtlrKvlBWr0YzUXw9KwzUVa0dYxe
/lCNRwjLYF9yVs1PvHIkXwRLeLxH2Tvd0Z1NTr24A1mD03i39SXqBIxaaX6RhhMhDkm9q4bdeCRP
mswRUMwrUh/wEnHzZizrOkbvLCgwav9igWI8/mAEFtvkOWM5YquH5kKbbKtwEKc/Kv2S7hzMjpjK
HtHFsh5k6sztGBr84yCHnKhHudyCdIvIPDgl2bnMzlJ7imNwGkcR+bWwHwdYqsfVuOxLdmR78ZrM
Jseu2q0VanNt1RIDuXhoS8VY8hyZRDM7KZ2qo2p2KjFYNWQETqsPNhxcQchUpcsWYjbsZvr+URyH
mSWjYALq0Jo1BlEOkW51Jx5AvAnjJUhPeX4M7m8xrxvv51Tkpv/J3V+q11eK1D3cTHL3YtMXU7C3
HExazgiKhwsIE6WIdp/m8eJzHk8fCskmAYV5cxlT7tyj0b4dr7+oXWbsUjywYBBpBrafOFZJe2Kv
NBmCW7QJnsTEKj9G2TqPgWusuOk2eGxVfI6UU8UkiqhxHBs7aYNZrJQ2swYXwr9mMZ1YMrh/SIMN
pyFxfuZoTwZc09h6andOWx04T/BZ4qJuyMb0v5Lmu9C/H5gbltJGHM2g2M3po9HWofdE0mGWSxxv
5HaHTA2JxoGIQVKGT0b1pmWUDclJPLTEJomHHJOeXizuUK6ryYuOz3uY2+9g1uplD+pwN9z37K2t
5hltE7dbRKs1YJHe1PKlNda7uveE0DPybexxr/WLK3369R9BB9aYX+7d2z07xYtf1nusHdldDcqk
JzKarcw1+/ztYOXL66vhNZDSJAdtLDgjcJ8jOCB9Skyv4s8R1si4HDGNcEEnL7BqKfVu+GBbhOjG
VHDBy/sw2tUVYlgLOA/xRuR1i2SQxzaQH1Wb9hZoWyh9Ga7W69l8zY5ZJW51NRRkwu8SYzJpzlnB
ARi4CfW7KNxqnn3FByw46J5K+BYQRTdJfcjk4ush88vYinbWtC7jp8UXB0zpgoNVzGHSW8qTJ1ew
pHuddu6xYOMZH2MWjmTeVGZhMcgI5w5W7WoTqJgvx8ixmAvsclzRS0J8XjLpa2byLpJulN73WnsY
JfhQnXHlrMj1t657K12pcpFp//4Kb4/EVqjM/bPqn+9kt9paPcGrGlR7EvbfZbQgF4X5etp8vXj0
5Hr2BD8R6f3DRK9DFsuTjc37scF4Opl+SgqgJyyfCSs1is9AeJKJUvAR7EjYAlsEhqlM1QGv4PyZ
bWgfqiUZgCEmaiyftC33vfg4tIwfSHj9YgbxpHG/cPV4bNK5C4AoG0mdw0dBPPSknGEan8AjsDHK
4d+rq8koh1GPBA3McHG9AjDW1N9YnyT9gnhZm4EAYo10CqeopsX8fmgrm/4JRbTgxCi7oFBLNjC9
/IdQAGxjDJMxnGGBZJoIHGg9mPjKSDbWfmE4NiE5CSb2CLbNlMYjrxeD/7T5YKXAdSERBnQeCZEP
WkYuiWd0PJirvaRv17G/iKIdwDOdzSCUZ6jayAhNLhfiTC6XEn3OWlQzNzTbZEpoNrPBUPBS45AD
kikWNLcvQBE+xbA5xek5Kt/K8m0OpMYpxImRqDPsS1d++NXAwKt/2seKYpbsG+wW93BF9d4DHVyM
gHKraQsk67tqqRFoiPRodsxVAjjqFVQduj+dEf876JqbwjrRw6l5WyP5OTTtwyS1hfAnNTExhgb1
BqKpRhyOAX99mtzmMcqbhXD/eeUaqFtkpyR0H16xHv0TAV1iynrYvFFcnD8wFzGn5uoADY91FUqi
9Qn7HWjADpwWiJjGYrQ7BcQY2ClXebKCEPkf7OfFlmOAzZYqhNPjRRGWlU++AZsrhtpsriImloxn
uwsoOOm9IoKTQaUbzgkIc7EeJaOL5QJPVZxtMFTNXblwQ+x67KZOBVlB/frOpvAZidCEzkDmarmJ
l0Cciw40IwrnQ0Q03JMPAlqlx1lwmKuHWbNnj3y0e7OlkJoxh5mUrNh+puAn9pjPfIRfWIeOljlG
a0sFfcYOnyybLEfA3tSfSgaLNHv9Hv2HmL2FNTtsAQh6uVET95G4aFFNlSxCyvSucMXATTpuOadL
HRkOKGAMuJfMoNiF2nph30PEqzgNnsLWchV0bi2yy9jh8ynSQzE/GANLtxP+t+JLk7/u2bcydcK6
+okSNO7ohdDl3SqS1Qm4ULZQzZLKDSq3ipecLxWNHVu6zBbc3/nby9lBYYfKkcUxtp7MpVLm4cgv
JqWMSe8/iAcgtlXW9Xf4YJIqoJAmZ9L8dTGFVDEqSnK4gHmODSwOu8k4rdYXYsawgU6CVl5cvopH
eOGbJERs6JXzacCcdpTbe9tIdz0B1v1BNI5xcZoF574+d8oZKzBxpr1TK86ctG+c6h09oINDuhJs
XiSyz1l+4ajoHPwrkAbiJRbxq9XzL4ByehPtwWtwi3RLRS7izkggaAA6NMFye2TxTLhjblga6FXM
4gwD+ekWBNM/KQoUY1wFQbCqAE3A4R4s0WLE58JAauUCFnAzU+ksqq/QewleK5T2kpdcw/o9xk+e
m1BYes2FwiI2Hp2ClNx8nkfyNVWumbzhPPnzb+LsxBbf99/i9No++ydo37ytya5JpjRALHsBgIFl
e8sVhyZzGyrnJHkzqLSkL0p4ON/lN6r2ovuIwo+S0BrSoNg6ZrNL7qJDUZhaUAUhesW2E650Y+G+
VL6ZaqKLxczTIIVD1qrD6M4AhMfbdH41hsMgn5D+uuNauyCzYnAyRbgNBw5pXDsDJ/tyKC0UWD66
fARTGBXma8JkcSrgn2EdbxWxmbCVM/WLiiwrQwOwxNZfzt8G48Rj5jYC11NAT75xzeX5lXKM70I5
NlW1gynukN1Cv35FXoIbQGBCocZPSkyaX53o87ofboQfeCwtsd0khYRXLTqiecCtk9vh3ZMnql/P
WBGsLm8U0hWAKeDNXXF0OgxTT6m//BY15vS6MWIStI1+eA5cmwf9RCzhVfmcvLzj/4xcvQWiOsrv
4Fr88Flg1J/6kwZ4AKyzQPoSktyWLuYG2wtrPHKlu9JO33FKIcdTME9MOAYC1R57AgIJOcyR+P9g
mOLH7WRI+ctWeUfL/TGb9EfgZVZxs+amuxtgjnYjZjiPnlUHVopFNTgR1MlmMVhe60nAOG0ScFaF
42qUtw+iFmuylbHPLSWc3iCfHF4MgmUIDQiWdVCwlhQueE+4GN2MNSRaHNlBND3v1wTUissJelT/
UVCYbFiIBWBk799NyJ3KeZ6RL+LO71d1KStujPyPZwptCWc6JPx6ecAq3RH8gcdyVRFh936L/wnY
m/oEaeH6ZTUpzR3yoVrJIx+qErdsL3ua+j3uemx+LwBol1kDSkbj1sw+RuNLUn+Yns+/a/Bi1U8w
/6mA1gxfbfap6u+ipT9W2riK1CUaCsIBRNm701ULSy20MiShixQngOrU4abkPO4ZBMHkY0Gs7qPk
wNohwCEfk+a+75Q9qQ0RWP/gI4/XaIKLaK8hPpt9VcqatNaVwsN0wLj9MStu/pt8WoPmI3aPvZfg
5AwJDaajh/v30IKZyC8xfyOuLM9OUXby4eSimxHWP5QjSMSitXhgE0ooGRE3DMXlgWTTVWP+NejN
SJvCY1bcBmlKHdID7uwlIzhsYGwg4AqumaOLEA/tpWLNPm8nrX0bRkuhjSKdNbhkbCw6d/0nCmsE
AWTRd/UhAKCZDoyvTAQVZQqijOe/uBxEkvKW5Bqtxw8UHeJ9FceL1b05DDVwRQvlQ32fVBJhtjZ/
+B8w0/P/U2gRSN+B2OFuV10Gf5Ql2NWCfE/oiromqrrJ/2rlLy7+HuXvUP/kwbeWfQZAWYjKtMt1
e2F8FX3o6GG1z4f2iWLOTHg7eBwruHT2swTDJHYoFbPYAfGwepokxS0Avs3kjN4gcaFNgAVK6t99
9UMwiM7ivVMW4XgKlAPSP8TMZt8efyjq6kODVBCGzK8Z35j1KevCFn8f8XtVH3Qk7Cq+PeUwZCaY
gmD9RyJJRgaU4ATdU1NBY5tbAaDCxlWZP5IwhxI0tlicxdomGzYa4BEeQb5NyDX7sOZpjI2ZHzuF
HRj/8OMUkj3bHdjQQAoO3R80H+qSspQ6D00ORaoCUxdgesMmzWYhR5iNGSISQw8W/OCM5Vrz8dO6
c2nRHG5BHVNqWdxwhKGVLuUmy/IxvMippbJRvH/M2692/h0Xv7ryO8v/ii9KW8kDz4jOqJS93OmW
mFHU/C/LFh+1xwiSbBmPhRRmmftO1E6+yWjjE2+qzToJ+9Wym3+OxdeYfYezb0GmSHPV2jXfav8a
bITx5zH+qNJXJ31J8yV/sJRv5gmUOltlxIWAVtd/ZQc59fSXLeJoNc/MLPf+YPSQI1Ncoq1vlf0x
7lYnLpAjoWJtWOTvCVzR7t7fKUErsB8JlXTW08Fjq3wWT7AQ/9iI+ORt0vajEUVmr/CxKdclX1GG
CHyquyMkCHzGk1ypne5c7gmyi/mIBuuDg/oeBMRwUx7vBopF6Qt6PG0DeT8QFjGFDcj20I18luO7
wiawOCft29hPUZThPyeuPWmHvC9DvDFNPtjsNaFGsB2txPX6h3eXSG8rAwgNlFfzEIVAvZfSD2MO
bhLMRIu2lNQ85j3j1LVJ1fvtljFrBDT/H6aSk1DM962/p1MhKsw/C/SCGSFHaO1NbJhzKxg32TZO
jxXTVUImmr0m70DL7GWsBbc5SCVlzVXBiwkEv3KNZMu/pdpWULdg/uPHjxL/1PHPTPqa82hnjedE
/nXWX5v+yjWUuZHjN9E/QWh9JdSA1x8Y67FXIYrrmQ+JfodlHO0nCHJeCFga2kwpOEn9WYouQ3H1
pWuT3IKDLthv1CTK2ZeZFZ9ZcxWiiQvUB7xHKmMDsQ3k/nLOAELzpPCAgOluHLw/gdOJJai8Nx1+
GNKG9HbKAMLEkA6eYLjobQrX5FjQ76s/IZ/sj7Q19+L8QCHAUxPdo3Jagu5Mxh0k9Jl/wBJSOR67
4yk8gN0ZHXRNzzJJwGh76eIAomKuAzaKuQ6yPbSN1+aqJ1mDkHb2V/Qh6/i0uOmVTWI6/AdY7Vgb
jeZUR6cxOqWkRYOQMdZKaOXKIputfvjtg1HvsnYb3L3ZDlVNjKz9qeFjWYKBpNYvYXJ7LLCQRM17
2bwTur5krrG7Ye+nEEG1hFLT32BmHWGONp4xCYVwCu7Ex07HHU8O1zUEBgzerQSjxoTjjVWKXzN5
20uW3tgDLUaCUWMm23Fuax9ybpkIrMKPzqYH46nIyFhhcencWSeD1w+chB0ncUaBWZcXIYXvZZ4C
U49/IrLb5S9eG9F0h6E9sKnnZjFjq45+o+h3GH+S+GfMV/hUWIViUiFn/I+siWyB1w8jnX41xEXW
UXKuZuqmFyaHDKoDgrOqWxy/8ebO4iMkfeRcFrSBZEHs26KYLZLH+9/pIX3hRwmSJQlMtDbxjmNE
mnvZAiBdfGhEanLgTwgVHTLOg0uBuZg4QcGO0A4wCiQKa/0K9upMRyLhuuP1kafD0cypqEyvWb07
8h30gdMLtimSN5y+i7GVLUwwVwtzpRC9w698pSjWyUyz93l5i/vJ+RLk3ivlpbvb7OLIDZSZNqAz
h5aDLVhcK+XkWa4RgJB1/j7Gn6Lx9WBIM1rhjfxT0iu5JeaotlftivQ6cdOjOulx8007JjZVKfQW
fymvDy/lGyPLhDXHRqKq610x9jTJe8lJWSQZxi72d721xF2pvQ+4ouVrwRBMftPLt4f8Bjy6MD90
/TvD1O2MBeSo3ZJR04JFG6cUMWOx8gHRg/WRll7obyP5QHNbPY5sYh+bTdu6GtiNO8AuQkF2WbLv
1F1OSLi6+2c0q+QHBKtgqf1bYrxV/VtWnbVT8DjlyVEGvsl8eIGv5ff4O6clIP6ZA7S1XRvMOcYG
EtXvE/2k+i8KAuqHEDh6Tqiwc4aF+yCYxVUaNwogHrpF4aWFN47kMC6JhNBJNHvGFurY93kX7w48
LQbDGGxQYLPiAN+BY3+OIOyshoeG+Z6xWlT0gktsrtVay7ZSth2f0u8umViSbMBQfus+qs2bbYu3
YlEk/w/ICzEEQGzpW0iX+K6vzQoy+8mUyFSPujo7tc1BCckRIyoAuOVRFqYeQ96PLcrcmzWXFoG+
Y4iP00jTzzgF1mjLEUAHss1gHUW+hNSltYmDriVbQTFPScYwFKD7CpiidZ1ETU+cOYqmdgGOL/YQ
RxdEtW2EYANWBJTtLJhclXLnPPiMKNYY7eN4JxOCoXkdmdKRS3JT0079kuUy4tVZVNTPcHS2x8rK
CseDZXXtkfYOBRNbbmaZr77DmCHvSs6RcR67i6xf4NW8AUFI0FsfIgtG+P/G2g8dIiqof1vk2T3i
TwdF/Ms2Yf0ymwCvGO7vEfmcWLt3AghGiPGvto/Ic5qoieF4Bb9odHi3vUfB7WfhbszNK9i9e3jK
kNY89uKm8Fp9Qc89oWIfk9008XcGI/fHNiNko/2q5t+N1TYnnE9KevbTczH+uxTR29O49MNtFDGh
8OYsjgJXyTZyg3vJXu0fqhcutNTRQwdQiL4pQtTzOO8Xs+amwEi+EaJt/7az5THsjyG2Celco0qo
3Dy3JMPChgdJ40A2AUrfZacefgd8b/G+a/dFu4fkgclBrT4VfdX09LLHqJ0cF4RQgXf+FbITuzo+
P4SLz3wbm8jkvQgnNVuATEaz3cSkww2b9ZxHMrJ3TEEbALUtxDSV/aEXIXOXiB/bblmuRhhTuUJt
s6gitAi2/SV5coDS9RQjKpSOMLqZHQek6hyb8iC/gGP1Vo62ZEpNq2c1Xxv5WibYkGQwBsvTAIsv
hQE7DR0M2EbI5G38fR183cJkdBtx/r7U0/enelr6RSdO88FTmCpifOrEyeDjUFOQ1KLcBp3mHsgU
Rm26aueXCpVu/NnV3/q+bReZ80easwbpbI0QhjiS+MkQV86MLTNGiizByBwFvFs508MarEvUmeim
bmIxga8ePmkX/r+J4QiPw+pfw/1LT8w4snkA7IKgN2kXGFijXWB0G6cbtAtVukGnqZtIn0lzJta6
MkjYOhV8jRpNvQma3Q8vnPasOHrXAzk3X6OqhQUGL0NVqTAx93rClqf+65kfz9+r+fs9eA8et6G6
oi8b3T5wg24TEGLXkIxuhwSyL++Cp4BRmoRRSFRBipnyepjBASQqFVEfPhIsma/HD7PwFhbH7JJh
JWPEoXmh75aRe2pjS2VrR+JTZ+KAbeR9G+2CdiuCDHDWLCk3oezodFQrKuY/lEgFqVHY5RVrLl7Q
xKkoqXGf/Fv53fVz7B/gAdw/oIwV5c89sxp4JItX4VQLm1fhpAgbmDmxvNHNTrQVIHcEcdREea8D
f9126zokPHglPBbVSYeRHaxqbSlFS1+YsASpZhWPY/QT9vtHevCNYz47FYuYh2X+1i3Ww9Gjej9I
3ZnlxutSG5FDLVdbKdXZgweukyEDSDbkdofpRmmgjVOuiegoo5NeHdvZAQ5V9MQDyAsp9eLSFTKk
1c4GBHkjbf0nUoi47HDNVBaT0eiv6n3RgZdj6WlPqYYLNV+gIa7k4yw4vqhWEbCBYCd6+QPTkCv6
jhA6dbVhDjqUHrvm88YIz0Z1YQYodbt7t1+I6dt8eJsjupMv4TKhXIf6ipwIhkexvQ2T2L1HjVKf
5up7kuCI+up5XeNyznZ8bu2DByI380G956/Dfp3wxOAxwrjBJloq1JgSbQp9U8sux376FoxvQXUR
dS9s1zxF2UvoEyc4SDnvNjXV5ArITghDwroXe8XfNSILmq0/2w6KF3QEQbkCNkt73thzH0PT6rtQ
vUfoNuB1Cf9FC7QVtV2n7VtCzYheqG/d/d2JTK2fBjKoBvOQK7yMVNI6V2F9nldTd4Dmo7/G0qXS
3+jijGWSr8ycHJ6nGq6AHMW8AqvTc1Khqx7Kn8xAJ7UT2R7q+/WS/Jv07mKcBQs7fJJeQD1Yqoe1
o3dvyZpoUzrGV0dDx/8axRygXnkJnwyzuIGnku44sbHeuDh5liBrHmxFv0RGk0gR8aYQY39GTaSU
LBewuOG4hMpistsQUeajC3vuNrrHlH5Dg0AtNu4n901uPqSPIMUnYi6D4RblH5DqUmnS8qII5WZU
6TiviXJdSNGpN9Z8WILAHa4kOYZT5JzcesroVjtGKAYrEPGsJCcx3PEtMCMgf+ipIqaQ27r4iNCe
m8tQnj5ti6VIat9Pok0Z9WxQWiZOxRKbkdQeSTfrn05xlSAf+lEiGJ9miNlRYaz+RS4Q8voKNvic
6JKFIDtj5wDx4qThGnYo+ClUeArVZsYzuzbBLFKuD8UZC0vBeDffijMzgkM/BXb0xhS91GSMTj6r
+ptTdTB2rfy3jKUPefyEqWl0X21oPfpLlFy6kk/TtPDhEgDRYzUWP9klvs5Ixa79dYzzBHf8fKUu
RHJf7maCDiLDBw5m5tjPeKy/9f5buMzTSZ+hGW/EX/cd67KzWJ3b6twAAJwfteaAx5R1OFgnLKrC
caS7gxY0gDRxyRuG8MV33y04HpZfAGtK3YbBOUNOJU45QuSZkSNE0goUu8k81ms/uvaTzX+G9nu5
fMUBqPdlGKwK5YgkEhqg7ygNKGx2+SbuEiXyeBiJAokIG0CM3EMsI6d/DhdqgiWEESlmhbi/3Mvr
KF8lIhYM2GOlJSImz693/6bHn+qaYIxpJZu7SCy9eoXrH9DDfZdPdChsrZMyL77ScMBITKkBUNPh
T0EEFXmMWVkEv0YPA4oaFt7GvylMH8u0XKBF2ZMxmUXTDSpIxIgeOd9ep6U8KRzLZlI4wjaTfDPB
zK2R87Ui0O2ywYOArIlN7f9xw2ls41L3LrvnDX+JZRd2X8Wjoo8vJQBi4yL0l/SZHyGs7+VuJ8gf
YvuekTmvviGC+4/6omO/Wwipk47OBk3gdKQaspuIXrohAl2B0qPt5skh3tCXjOq+VvdpchDig85g
MT70hGLFC0laPBCz9PSpk64ajlCvgXS3KXaRSluZ1d+3hbZDChRoe9A3IggnhTZlr+d2o5iZbmrx
/h8e/7qXZds7KiH4LL3/oWhTuqRg2UgTzZeBQxK2cUkisLfbyXTnUFef9w2ArQFxzQNNw/S4yy1D
Z2XjQuT0xH7HQ1Repel61KYfbB5i1yXl1Sa3AsYRmPlevtgEK1yy+uZXt1S9EZpJdr1DNl7ELwu9
mPaUjI3aZKl4DBsF1TDDoI9XQSqqaFYcfcGGiDVOjh8q/sDQ8m83F3HhSP+ZZ996/3cWh0kOWPnX
2L+2UP1mS3g1UnOUlyX+cd9Ls52mIVdh63FMmnObvi0sKcXBckE7lcFafWrTiPGtJ26dM36LD6vo
nX9I+YV4CxKfR8EcwcKUxgktX2OsSpDhTQRGgUcB+RTB0wg2Fjb22al7KTmDCK4tzGF8D7qr+gvN
HwoAspOiRQ+/fRC5Ck9zF42si3Y5ThtqQQLWAF9JXksC3jrJ//T7P3m9UtQAT45NHmLtJhgfuFIE
Ag8bdlWYVHsJHIwJ3H7yNxND8IkQR8UMAMuO+fePToH3HzrCn02I9ojPIFFqj4XeECo7aa3k6BQq
aCpuSnorCYf0Tel2TqHxPta4dl0pQH1JwjA3mZwckuzop0fcyCyn5/0R1SVBBqQMR+2u6baoHyAf
bRN4IGDXwGKauLXpmAJlWxou3/gd5wqtADsfF0HeRsncpPYkwbNcOODBw46hwZMTyC4UPybuJlOE
+IoiQNrUQGalTSdstuRmfkfFb8ncWPlDKTLeGnRkaIl4whQH6DOif9D8g4BzXfp4z8y5qWVrQi4I
lEBrJGK3ih0BoW+N6HKbGmwjL7Qb8vt2wgNExHEW61eMzIj/YQk0CHkMXSzLxhx7mzihNUDXY5WA
ageVJt+lj53KCk64tQB1Qqv0zwaZsv5ZHs/j8oE2FGpp7YALyf/DtQ1PXJuMTia93Ou3GTk04XFm
xYiUFu0AmcI1yg8EnYG7JVjKbnSbPyHUdnYaOlOFW/0UmaLyWl2D+Daq713wZRhfevlTcMAXv4L2
UzANmuAkPTxs3dZEO21scdLmrLefIhWtLZa7z7vxLQhfXfap6e+Achs7ktlprvUcG9+quENHXgk9
5Bs1XiXlqpRXAd3bDPSQGaE0DO07hHnTYfCXkPPwmXOFhGsgXMP7eyu+x1ZwDEzNv64cQ3B7yU0K
HM/ESjmiT6LANTDLrWBWihfpbgi0s0OG4Tyayf2hR4uZT58POnJl6FPbaYvmfROpFwG/ffMpKl9q
8jOLfqXhN4x+jQ82zmcE84N2sHna7vvuoKhrLUGzfeYENILJXJ+rziPcFCRlP3668C/aVxKidQ/w
KaZ6JMO9yeQ//FXvU3KR3C0Dy+BVTcr9I+MZZwbbhjFdbtvhX3t3CkjojOyYgQSTpFQvsOgQ1bFQ
ITHNV/4X/Hs9Xc/OBBupnxBKWEPAjPd5A/7FObHvZjWtSgsI60R0sKdHkPWckMgNBGyA+zt92M+K
o4pTkM3lbB0lmEzteYXDzp4x1Z3b2Zecf4TNcrq9ig+JHGALV00xumXhPrhTJOvzAd9m01OO0Ss0
DrJF3Pj+WgCslmPUXFX31eCv2nRdL+TszRivaf5eCR9vwM2Japu7MWlt6KWgMraTT6edOSRJQ1S5
9sPlYY3DF3ioGEI+iCPFK3XKbTKXNyHO4EU1o+RiaOhScCvsOh29BIoArWF3X2UbsjvgTQ21E0eb
GdlM5aaGfJC4YoMgwX1IriK4C+BtgkWJpKCadCIF8a89F2wN/Lw8pYIHK35uMNPSlFsIhsCIdnPN
A+YB2yMVHOgv5GwAExHIwkBGiFi1X7zOGa2Ad4LbaCOCZuxRSsRc1aM8u9azD+NcMcEut6Q9wEko
03eEKgTw+Ez6pwfS//B0HsuNa8kW/SJEwJspCYIG9E6UJogqqQRPWBLm69865H0dXYMb1SqJAo7J
3LnNOwIFOxjgJubvcDGwHxNcDNcY9qly0LrTiGjF9KVhC9ST/olUFzoIN0IwExYAyT/4oJWOsH5H
gINyCeJzPgi7svDvm1U4HIIZBjdP7QN7FUL3mBw6PjeHAkvqvgI/MaoF34+KCRmL9wOzAFngO1Ak
zGeNtO6dzZP0VxJx8MG4yOU1p2CIZjWahugPHO9u/MLs+typh5I6PpvQZh0fK8ueVehHCXB+OVCM
w6pnfGOtIsjdFi8eDtaRvaElbp/4XNZ9LxK42ueSG+lRrCCjeXZ6VtPzA/aHdtLCReMIFyEj+OVK
GPp1w0REJg0dbNOEhCt7uDpAeTiM+r5uCDt6ditYmhB8uB26eBmS3oOwXRAmYb8b5SbAIgf/8HTF
neBf4fECKZaMzw4dbIvifCcmwL0pylrk4kBEc3ahepZQk9hLmegebEdrN4GJzS0xi5aoHNlXz0As
ANio8gsWLK7DLxvr6d7gvaa5e6s6V5iUUZV/kbk6fedV4suEYxGnMCx6bGA3UFfVcmoCn6PhqD3I
O+4TOrkAUvYS3jz60SBqScWR89J0l666pugnqd9vKU6Cgs+4SrWV5w2EW2G3vZWVDS0s6J75wGFp
dsP/zGS6ixcDwHPjG/smPahAbu22xAoTqS3iPxDVZzdXqgUsqIE/8bK1lgBr1UDqA5/EYOFLC9dt
BmF/a8C/CPY4qEEIGjBZghMkb/C/nWGlIWI74NRxxeHxsR5piSasbmse87u9AjFroiYwbeNUHoD6
W5Ec0dtzzqUBBh5/Eri/C2QI4TYK5yJU6jcuBfO3KYHo9pZMKsI+kVj9s0d9/QoXdw6KZXo/xfqB
dICMPGufm2CAPBdPBtv/SvKvxr418bRDeKMfCtvXhwvxScqWygKJNx68y91fPdw1+T6aWuBdU88N
R/7dVLslZ5dgoYawhezUV0yDT55PmEfZklSTVOe6Oofa2UkuzndLhM+mIkBFn1mdf0MbdzMP+FPh
3ef4nMaJ4kKRrbGXl+clUF3lpsEHdQqZIE44M5w/GllGwtoWtZFXEFCES2EeYcyzoBSzv1CImLlv
8X2Eq9Gx1n6ehHoM+Fu8KNAEzYvwKH9gdmvP7xg3mosAuB23egJqRxiNS3MOCIG27r5it1vmEjQV
jk8wLNtvVj6v8f6Y1uGfoflLepbg16fXsJoSzjLFqCrkRzqTzvApHEKsPILNrZrRNMELGrDO0Gbv
klGDI/pa0w5Xzsva+GYQfjcxuOF171phl/x64Q1pQ0ZE0ifiJGuRJsuaDCdvmLpyQwl7zOE3M8d2
65sSf1XQqceNemDLEDRzQ0VNYRrBsrWoTlYy3zJY5cRbDNP0SkAY30kfl3cQo4k7NjP7kEKSxrD1
kCHPk1ZEP5F4ovCz4uJf4Jwo5exkSYEVE6SbCj/cd7mEH64ebTJ9nWVrZfDlWch0bUJ8D1ZRwd3H
4pR0xxUxP6PxrWn/ElwN9V/c+INdWe7MYPuUt189m24b5qtsP7r38SOL5gOCpeyiWcf+VSmZBV3P
XL67xHgLNQqoW+0jKWkfBygylJ3al+EiPsHKif5ZxfOKjXVTrS3DCgWuBO1xvTBO4lYy4Uq55Cw+
F1izPxP3f3MPRfZdfFKSWSA8tI1OJO2F2QFgPkn2WbvLCm+wJvkHMyN1cB/p5u2opZjCPwf+HGXF
+3riDIWlztXxw8USQK+4DPFZe2Dns4MaxkWG4ltw2CF/bsgwixncDjvO2w3P6XZ/LFlyEeb0mysu
OKmXVQjVVgTM9Hh8geofMKp11fsimSe9UDZqBKv+/20JjbN+wDWQ59fuQMnjCho+R428teNFDed3
gILHDcxoYYcah4BeBiopM8Vm5eBR3fnWSQKFaIgoIqCkOHTTsjwo1qVKPsZvK/lqg83zMTWr77T+
Lv4M424MdlmJ6mbHo4fxLPQP7Ej0D2zK+hCoB7bCLCnFq+5dvfoxIWslfwL7Jky65eefqv07GJ5G
tO34pWVfVvnZP25F/jEKu/sT5hD1Xq23crA2sp3Nv+kX7SmCHtcvRwPj/JVjrYzWV1q/lqYB1Wn/
E0b/yv7H7ibqeHs4V+l5vdvn4wjT6SuyvjTtT4t0baIXKIf8fE78bK3vUEwumOVidshEPJ8uGxIw
XDmdK5MzqGc68dpxbZkbxcQ9YDtOqmnb+lozrU1ic9EHbRyo0sZcD1dyuBrCFQL1iP79jNthfHGU
y/A8z99j6n5R24eSTPlkei8Y/OCciTu58HoOLxokpcjVos9hvMFpUaYDirlJAe19yWdDqM8YGnJG
yw4R5CEsNpyJrPh1Ay63QtiORnh2R2aUbQD6dajcTPiKFap4YFP9M3Od4PzYnDFdw51B+sFMASZz
NJdgdDEPZT6pePHzSvBnB5+ZI9ryUGEwB8TmjIUkrfFlxb6jnFSF+4x9I8bBiMH8Hmbn/Zb78EgH
WSiQMEpj5bpsCqoLyI0FU8oR83hKDWhNTEF+SX/mZCW2Cr7on5rAlbvIEWW2R760QXAb1jzDBm16
OQ/xsXJ81rPV7IDl7vFeVWFVz7tJp+2wjuKz4yn3iLxIPZGYeIcdN9NDliGhED5mFNmUO7yfZxdq
Kds6qBYOunsVnLf60K0zZNHGOhOU3WBCwZsvvMiegY84y5CH+wpkMI+Pcha/RFsWLiX9fHDwRJhi
UvBcaIhsqcleRSoz2GpYOKQlAxt6hnIqVBKWPTQpNpXsJvmXR5/JeEvVP/dwoaJI0hbF89rFZ7y7
Qq8v1oSSVo1fCKMsEtQnB3Ks4sYvn7iwHgtLjMmx9etgXDhuYB7GT8wzsHgje5CHifvbQon3T22L
IgX7MWAAithkqiGGTKY9dfpjFsDh3CqYgCzvxNqMyNa6UvhkAyO9fbKJP1W6V/xpOmuxhdCXA0oq
UTwvSaOCa830HMd/+1MOPyNoUexM6/zTIWHZjUSCTxUDxvW+pM5G1QmFB1X/fX2PffLaqhSX3xkR
21eCCFhyr8wM5thSJwRi/D1GXuFHEC+omOhH9sHIrheR5Hbx8dNaM+dM6CzlFm4QB2z9OAC71/99
tVo3007VBz7HcUp9vX8qHFqkiu9/imJlPJaK8G44uj+lQckI82ee+670+NS0D8W+4q4plx/G48yg
O+U7B/GkZArdr3Vt12tbG0aXAs7sVVhDQCPqJrxkmLJcPT7rv4k840x7ogEcJnxEnYluchZvS1vg
gthUJ3yuvabahdM2PEfGocEe2dqZ9iRiQqhPA4XI4vnFqNFMbdVJne/xd37k5zG7YgoelO5FuSiZ
CDshGPZ+eGbbCv6og/MaJhqCkFAbW/2xjYzt47E1Qugg09C1/79Zo3NuwwVXQ+IrOFQDYKFbmIrO
6INvE1kCWkq+/jdqzh67AktcfOgxXW2RMljPs1qdlPxYtPsHOx7waHkY8qXyWPxcA2ighFzTWEae
shxUTI7/C38AszF6z3rFGAowyKSkWuI0WjB5tRYVhdW4vPmUIobCBbbimeJgGkOixmLSmpNNHzST
Jl8+WWix8IJhzI+aK9JnpNTsSkXYgbo9dhKr9rtPPRJCJXmd37dxPmM+s8Q3pkKkx8QVG1aQrgPu
o3dnF0A+8Ei1pVGkbKa8wg+ZlpRuAtWciomoKUIlqnYt0YnCFqb600fR8ANzORZ+AgvqncxeYKTR
rvFjNuI/zYz/ySzd6aig1t8Uv8F9r4MIYuSCYrw8V5ZLQoD11XYM01f3lKvzWx6+TWiR4SrL/lrV
F2Alx60iJHM8h5qe+WVtx5J9h9FTKMDeSGg6pgqNdbJCxtwGK4DLlnSyl0nzSMl8kaH+Zcz45jV+
cAgU00US0XzMUuTcxSGgIdeOdCV9Oyd6DoLEEOzL6KjYc+WJrSCzErLgts2sJB8DUIw2WoS76pDE
SakifhUrqCXZiRQqIQMBUtmCfUzWLsW7KC/z3y5xYH6RdYfQkGGrKYykAwmqPgqv8lrjRUR8Ih6K
E4RuJH8MK8xiXvbh2E4TIYsymhbvXQtTpeIy2jJIULBoEy/lYfrxOEVWi5r7ccmTj5ve+NYnZzTr
2WZVcpyhvCnJOMcGc8GRZusLLRTZKAbuNtj8GK7UY8MwKbk3py2rlVBNnCXydY/QfPKoFqaxKMxl
XP/HYaodgvjQ5TjhSdJPzIrAQpJ+GvXnxjmP3TmAktbiWrjX6q/QzZ6fjvZBPF/oIprsfniz2FA+
211linTpKFwlkIbRAnHwQSzVPhz7CqsJyTuqmSxxle6MvWPi8wsFhWjy8UjE5yh8uYc22s6Q5vDw
OTzD0UXHSs6qBvD9unpa7kDzUC38UROaHhKKUc9X+USBjnPsKhx1oWghGAIO2lhnbg5OZMDhMiHo
y0t3VFrpNnbbbtOYGyYWmDLBiYXbSQIFrdAuMxCbstPEuWBD7FQnsjuoe06tpt1U9qbs8LI5jNGp
xaR7xqBASreY2oYpqXSzha38rRxP0U+tfhp86Tkrmd+u7/Y6tKEYzN5AH112XayRrPCnTqjWzzhb
WsIQlRK/an8xiBRKXaxasOuIoR4dMmsmqwtUPcHQ0uJx5bp15Rr3sxFty34r7C2J7kVoCsRHA0kt
ztrXUs+qXEI0qfA2mA9jIQD+ZJjgnssNYWaw6h4XvtT8Kt2qv09wdkJCkSIB5JtozKJW9xvgIn2b
1QrnYVpLyEZx5+I/EKPrh6J1aF1EKiW7JBXCbRTZbEcbG8F6QW+I9rrrXBAeeDHLphSaE6s4UIhT
0ePKDFTG3pRQrHY+pxY+AYT2NiSpsyfRSQtDLISi9rYiObQ79chK7p+pPfWHFbolzKdJD+Ufv/cO
G4eeGjyFFvj53Rg+WaJ0q3SY6oH9NmJJ9VWyr2E3CW25pQia/Yr8HU5COvEKS3kwDFQhnDJAIZUs
iv3NyFOCPKUfwXjAbhz1mkAvHT7uw0c/IHjcs8ubX9zk819+B1sSTvFyNCXpl4OZ58vPDI+dfYqW
xDvH62DY2LlvQmToX2Lw77f1/HscowOq/abtkV5U/byrk2wZQrtlmkmaAlrAHWfYO3iay0Re8Qo5
9fCxprVn6EDnHgw7ydkl0qog68288c/IGH3PIN6TARrXusHfewlFIadKXvC0SSFGx0R0sI08Jl4y
F7nVN/ptEpU3wDtaU01434R/jPTstZd/5K+MANyq0RRxgwX/6t4Lf4n6wSaVOwuvMIQ6AMoSVXhU
njP1OgQfBc4PtYs7xfgfsWJ8ISP1QVcPxMsIOfzp3Z/zZdgIc/v6xBEp6AmKFS7KF7nd9rSMT1g/
wkhAhjSl0wIKgA+tOgCftWYjEHW7i1CvRxg/81n1DQr2WhD65nxSJxB3LQ0wb6TsTg/eEiJW/ca+
4JBnucMRG7DL5HHmWBR7koVyE1XLDJ1RT4sYTbiL+A/uor7zgw0XCynNz5tUww8T/6kq566G5wp2
Av7wmOtMcUgWOFRER9qXGLLzZCSt8QWLlMEGpBAkA4F9jHWQm6ckcYCjwQVYpSTTTNhoYDhFhAeb
oPfJxqS+kZCrlZui2JIny8YYyMUA3ZrkRG9SX2ABUh1sWH3Pi1lev9h47xkc2PKdNBBf/gWgGotP
Kf1qo5l5Kd3+01JOAJt++DHSPgqpG7XIf6kVxUQpNzljcPWfiUILkzVHJIyP9X+vUMVFqprCpBsw
jK02+CoU5D1ubXg47d/eZVamr2zT1xgCWr7U+8Msl3dlMLFwnFVgBB7HG4N3oFeu9GRNsFWkrYff
whCnEBHK0oCZ0wHU7znuy+rQDqCD/83VnHrJhM67h38a6BOufRhpBglzcIh72tcVYoej3B6xJcHj
ITGPCGq/mY4RlBXtQVhj1MYIrPY2wanKwT6ofGbiWYsdHX3VeKLs2Q3lPkWp/1cZToR0MTMdIFnP
2WN9vcT25tRbfyXje8w8iXM2/KM//+BWUMFMqK4cQGf7i2EoOcO5zdpbk/clJGn10gIo5c4ftjp2
HSRalvtO2qsSooB9HB5SBM6j2zlnh3qIMbBOrgyziCUzoAaqjiZmQMHUOScJmLaPVlW2aVo9mjUs
ldPxSPMX6njQ7bgwunTjrCnT6ZBMXOpRtcWMFbDSxsPkvu5RSbj9fY03Sd+h+F8m3QptKw723B80
IiDQBpoUDjP09vcd5v5l+Edz/nAgMpPUaYdJ91xKivBWADR8eytovJSEIJQlgdLFn3ektAOJqln2
6mSYAo03UOEIhg02ebkVQeZ2QWM3NS/srARvCmNvGFPs9dvhZoleJhIBRKO2x38CUJTnWCP4wRS5
WZGAW2JGamNJMM9uYD1MZ+T5bXxM2s9apxPy6DEBqq5urbuP6tRN0AJL1JzVB3AU5iN0WXd9W9ln
y402POUq+rzToZJKlswD5cKThGuao/uwr3W8x5Uhyo9vWTBmiczGnzbjq4veH9tor1LoTph1t65y
90xq+PTGjK5LDs1fJ95XtlfFO7TH6rFFAUS+Ir8egkvaUnp0Wq32saEPxq8fe/rAmcqAATWi+pnk
AzzQHpD0rpOk+m0nJ9oLQFvQiQpeyy68Utxw3bs4NoAV6/I8ZfSMttj7H7qJy/J9F7dQqE41erTf
GAe+19LnhtJ2reuYlPqi7uTuZGhvH5xTVm1iwxujYw0fuJ6QNVeHczD44lcfNwqnjj193sCTDZ41
17sDhrknupxU9lhd5fwpfIv+YNy1gYDHbAzOZIFzgnDG4+Q5eupUf6zbDA2WH3I+KEs1W3YAd9ac
8zjxrM57aF6azZNmTkaMnZ/4Zw5rqDmENRuF1hS0aW3qq3wBJGjnWxnTXByLwmPDClvh309YjTqn
COG6ZOOyRK1wBhtbLa+V4TGR5w3qHo4mtfvAhAzZXrzupqQMEMmbrMpb5NCGTbp6mrdkj1/zD2CX
lCpXnz8QkuLy/pjhOy4f6zty/Nn4w5yK1dVgGfm8srr6ZAI4en/OJJz8Xp5pALLcPoZL7YbdTa9u
UQmrkNkX2quOxzdf1ZbOD1PbB5wUjDdV4QQOEMXPo/iqmfEiUa5ykvmmbULdvbB+SB7oAG7uTFuR
ouNX/ogQli6KQeCcpEUgqUXLKhPyTWH38mZjESXrK1gTVANWGALeB6p7QjmDdv9u+uuHyNpgGT7u
K4TvwYV6+6meKKn5fQ1Uy9AHp45zPKChTpqdmmxwpiJuIpbnwb+q31HSMU2r3YiYlkmHGBc7kpK8
q+X/TKCqX26nbvgqSJYjjL6Esbdtym2dYuopYnSin948NuPsMVJMbIyaxmddgqujleunrYrXVhlc
D6Hkaqh0IAB1i0onC2lJgCvBouQ+hoDLN7v6IDrCVi79kxSrY4L4LdqRm42o0cFMaCGK7QpAX9ir
iHezp82AijGQG3P3oLY8cp8lIdM5Y8lO+BNFEY1ovIRHbgsXJ93a3m/kYiB+V7FzKc5mcR2/KQFK
iljKRxXG7EafY8w5pfiJ+g9ros4ZmjTBx4NO/AcXqPdstTeFA0qLaFo5J9jE7Z4OQrf9eMMSh9o+
JFh8955PUo6zd6H3h8ILxEuybZGi2d2NkOXnWbSKolWHNUAofIC4NwzaKDwZ6cYUP0tgw4i56dsb
AOUEaFCx6A5AmThHO26EF8wLhGRhgIdTwlHJt9/FQC6rpw4YYW9hRZWhezdB/pcofhgG0mCjlicz
ysI/xOPgw4RpPFFB2NksKylVqiVDKahH4TCjiMpAn2isK/aPaE46Ks8dNTiXScIJMm6etw6X5xVj
AYr6nA46Y2zCBxm2Brkt0xCHmW4V86zABIC2RbKLLYIT7ClA5PvdgaNdTW3DhsHxAGgkeZVu9wGP
7GxaEsgpwBWQSX6pPEH64TO/foh5Eb1BVLvq/Hlj9EshQdFO33PTJjjkBFOj4QDdNq9xB2WlE/ns
XrT3bwE8pSNmasziY1Q8iFvcRplV5axo2KjbONskWEP0a01ags/JzTb+QLICUMu4pGAtpQXPdB1U
GMVMOfq5e4N/gbW9JuWhvolMFypWjn8qMiqI4rd5XGx057ZwZWvK65OJcZONAP+CeRUjaZW+HsNu
/CGILLN3qowtxpmS+Y566JhbE8nAY0QMa8jjpN7Ft8ERDdhMCWfQEgyaRUQw81iZBnTU6YbyAKSR
p4xFhjhk4rkR+SpeccRis9dlML1JmnzoB9hJ92DTNzMWN6PONrkoyaWRl5BLGD+Jt437md+8Ktco
2HAY01DlxZ7Oi7qVTCFmL3QYDZUAmTcvS6kOW2Bl9l6YnLEkO4COy71YmDSN+Le8Ojj6FwJrNDJ0
mKtn9RI/JQCorthGzEbHnT7MDKju8rKkEJX2DGQwmRvAgAyPiy4SahcTbihV7vcNgA4SGLUdqWXO
zkDOqM96b0aSYT1c6vAs6QdyDaCtY2r09KNg3ZzMDjXGoTdO2ASCNnWfavBpm1+y+dV9/D6GNX3+
WKzf03S24ZtQpx8TWoJFIE+DQYAaJJIG01GM2yYG9wZwgHNuu3OtnZzgGF3G55kvBQ4nlNHcZmSz
IuKj1HPD+gQwDu5bIf2eFx8kxxEE9KNa56A/An7g6gRPgxm9dfZHRmrrkMiMejVwh/rjPlCXHNsV
lF7ckTfxBwUgK+PVw2EDBc2DkjHA5WYqN3uickikstH4zfETi17xuUweKHmwvHPOwKEAFj7D0pCM
1WRP0EQee85eiMBKcB3XQTY43kjeC5uPIvgMnM+oOJL/zCmlkhrCqX00e0xmhdGoFfsYCyYzSIig
tVhYF/ouNr4MHGKv0fMsy2hJo53VbpR8bRWbbmUT4+mTwVTG/vOTZBoO2i33L3/DSAc2JxRIjh1o
gHw1JRXBPuBtDJhJY4KR0N6izAMb4XBG/LOCdSBFIA/Cy4IGkNObYSDl0TsOywhWEp1ysy6UTxqt
UcKBO08PSrMjuyN6bLBq5IYmMLi7b4H6XAo6tdnjiAVdAse61lzQPMKVKDHKeAGZTIpYssRmMeI8
tGTVkyIzuLAsUcVVZFxZc+haIoiEwD/ZJ4wJIILoPhDE16Sfn8G1SkMBejGgC576WYd9/vauw87c
OeUBnDPNTrYxeUDLoe2zFs3s2czGb8hdkb2kZkMvKEsk/rrBBeYFhpDc2kJ8L2idz/yTiT8N8QN8
BG8gvLeXdAU4kGXQwxMcjNcUUXh7K8M+vCrK1TrRQGOkwmEwiLI8ZWLgc/IzAGOwQKXGd0d9CLAu
hjyxGDKArX9QfqS3LL4+4CaZBw5Bglmqhd3seY3/EW8gRarw3DDS0eYh5h6BsAOJQjjrUxw7IDJg
YvJmFSSsinOHmZoiXm9C6aquqWfb6PgINw5469VVuYVY6inByRPuhdYRXQQFi4LNCr8QTwGm3NP/
H+gLrYZzClwK7pbE9Q4fDtgUD5WBbCC/mOG/wu+NZhG4ubLxnzxyqFf4PULNAYd4JUrSDTCxr5Fz
g/o//juBKdBGe5dDIKVKiCfQP1pr7nL/4vOWdUwIvvBBMRyItN77RiZCuoUTH096/MvAvnaQa8Am
WFj2AAV2Fo9L3hVrq7v7MdBxuzZQ0WO1eo6cOYlOaE2CD+G+qaB+/lLgZ7WzXPt8IpHAlrc+RA3M
iZ0i7bIWhS1sm1n5L0dY+rLbNF6jFOhYQM/RP7i3KXPWfg3zFps2AqZsdVmpCwzixVT1ebbOxB7B
b7XOdEk/hc21v8C8PsDJA0fo+0ImsK2j42M4Vss+xbHJKYdQAlLe08PmUx5wYsF2b10Ma+aDgJbF
FN5vVIEVzPnp3Kz/++kh2LHsM3UM/hBnhT1R+82aY07J7N865/jc/5AmlDdTKE1twZpjTGignNnf
IWOcFOn4+IBhTZv91E7g0ME2D9wYL9q/KqPlf5SVhrSQ4DzAqtvScFOktxNoomb0qY03XYHfsCZv
ojvwRJi2+ok+wcdOiq9lMn98lARG8ROyW7QhNRWuHdFhbqJ/0NKPyEaeJMrpCZPaSJ+8g47e1ZoZ
eW8DUn1Le8YPk/8q2V87n8ByU1EGFetY8kdFTE2rv1wHD1rwdYol6okRHNGznaBtcBo3C8k92CY4
rS83/hNtrpixrqCIDppIEyAy67/KEE1tiHQu3raayP/qYHgIokQLHUSeZvhXOFDy6G7xUZtEczK+
k3jr0IYNpLNs42DfNUc5RaxrUz5T9yWwVpeyuuQSShosyfD3YeXCsCBKU5E8i92LQ+eG86FltmLD
+BPy3ZSmZZox15SE8jb4BxWMQqamPLC3CdZx2pQtagobIh61h9m0eRS/B3GRMmOTGRx57hPlKTjy
XLe4pjYtmaQ4VAnTWFh0JskdnwyjsQTjeUnnR7xjWqsfFabgKckqmOIflHrXSwfhXd1vcUAE7OSK
5B7BJhxCgDQPP6wfeJ8P5Pok6r78gSDEczzfbxgtWdAKF86ZhW85R0vbZ/2WnpLjAYgVSayLtxID
LspEfV5frOJYh6e8OUkS9gQwprw7CZumSH1VzVUqrk+Rl8WchwSoZ/fqR5Ntyl3cDySLXOT4rEjf
RJ4+iRdgwG1vbAsa0QsuIMfImtPzVIwDrkl67f6mL4JlUJ806fiUjhQm1qeJ28VrpSLHLS8ch6RP
Mk+Gb88depStAwbgjHSpWLT7VG73JkGWaC5WBPEx24FgbNbTsXXflrjvCen4A32CpQLw9PwkTI6i
IcUb95Xsxl8/kgNbkyCKsJ3AouhpLGKEJevhACkz/gDK0Ve+9VgWFg9RHPrCl29KnN8bdTaBdrdm
sA6DGY5YViOS3KCiCmyrP5oJ2rB1wUyv3zGVAx2pFowQYCBCmr1rhLsLdFuw15iLvmj7dwe90o5Y
Q1h2uCTHsMK0aZ5xxLpQydr7jupU4YQ+xckh+Mf1Cx7DVQNYzpiDqaTF/KTYN8oBJhz3OjNWoGRF
cOK4laE9Qo6F+Blf6d2SJSHr51G5oulgIKlhHe9KgvpBcfsGzuH5ifJEDIKtqQp7ZGrhG/bE4pjq
kARpUHHeV/C8lhjIXVKYMjQa6p/28clOhjkAR0Jtm4nyoMZAlCUMPvMJnTttD6sDPTRw/d1rVpDE
tE7QouiEAM4esLXnDgEK4CTmIqPon5DtKdunsLxer1idqVgaEKqN/5n1A6ChlBPD5ZbGHragvOQl
vofhbxdea82v1H5SycBUAUaJJKjAexouLOe4wfhYVbMf6qMFvMi49FXNPItz+BdYpCWPlG4HwXYl
7lfyADAjAf2CRgPGyPw2XYzf4E48VW5MAO8BREPMJg7qVwzHlNp/3EBm5AXyg7F52+K+ywyQFGMO
IRrHhIDgzE0YzA/LYgaZFc+xYgBi96CryCgQuGvhbsOCE+E03oMgEJx6N0+PbhRsDeIqL15xwXIZ
HDFXUoKVfoe3wrHqR+cB3vy27X3d5JYUqLfVo/sTvPYk9CttFecgrStu1zRbNhgdMoPBKceTMXZn
zFYt4PnaTLsgZiI4fM1NgA5IMPj/pOi03AJoadeNa8Hc7Fa06xj1MYfpakGXew+UmhmjKtB14RdO
38hwHLAQ6GFlRVvGDBJvV5RxjovhuLqknAryPWZqZv5zf42p1OIK3s2gGrP8aA0ViZM5Kw+m6UrR
hT2EI4MhSHJgf0zK0NIzKdMQElluhu+hMy3ABZAzFBum64xZBhuBoSfmeF8AKyAp9+gyyIesO1GC
i4eLS318gYDNmMPAK5Thn+6lvzCpoGZjCUnQa7OvnL2mHbGHsCCIqnROG6gQ9Q1/u2foylsBB7y4
xOxMZlSdiJ3JX6UxrPsB2IeUkhNrIqPJh4Pv/Anx0aTDY4ADGbncauP2Lm1aCbxm29cbzRuQNdqL
5McaTg5WHeAlImo3C+b3YD4UxL/PE6LIkDNg//3AJGQ2OFB52VSsEwFbEh3Sl4sWrZe+UEPGMvT7
uyJ1Tch34muNzrtju1rRvfsPzfeUcR10G2l0v2TtEEb4tO110FIUILOAiL7gkutnpz4/7ierOdTh
3mAOnWyI1+73TXzKjEvdfoQYiH/qIQUs7MAZOOrdlcy5gxqbxMdymc66r3NKJvShc2YaacOal6D3
T+dOPY/UaQ1MaM4zobG5u8PLybovXU2a5v2yNZZqtLKHlfah9udeu5SosbWLpV504tQh9hZMb84x
PvqTjAph+mw3JBDHo0ggHoZzq18q6Rort+7h9vLRTq/3O4KdZ/wZd5/283OMPrGq6Sh02i22cnis
tGu7XQcMoXBI9AED7zjaIEk3Zs4kGCbJHuULnHYU9IUfhT72kTBntceqUpYy/LeNNZFR6bL1TNQE
YvLE14VQvVHOmjCNyBjHrFPHuq8+Qj6nduYcJzzol3BIjaKahUmttPZtOL0Ql0N0jgnhStdGvUTd
mbIhGI7K8/CMxXnL9dcSpCotsYOnc4N2C3gM8YB6oRsErbQwfA5TDpLxtdYZCMK/SwXWABunS5ZM
lr/D4St//tGr78z87macHsHrkzu9mJnxydPSR1hTLzttZSGecCCnUOkvjHbRaPMEL0t/cAAat3K+
5VhHJTnSXy3iSQXRzVj87w1q1mr4m9hrknZD7pROxhHBoxbQ7kcHUThHxQFtrsQNE4jEzSShi1gx
TKIpf0xg5cUQ0XsM0Y+GgTT9EpDcq/n5uDZsHsk69vKTMqyQMKbTBJ85cpfSuennXurKkxRLl3L5
QBhVidTRwRK1GamjVPqxF6uzmFCgYygf+TRSPzfIab0f1fRwN/Yaj3nrBML4BaDPgfz48vGEiEkz
aKJoWTwyl/IH6w+OQ44NURi0Uyw8y+9aOwqegQ6ZjlZXXBsiylabQMpzmSv3XGWPJXgcZE3Ja43p
ILDBORwFnLRhd/S0hb4AjOnYanESRsr1+Yn/fAzsqM37HciIBJUhh9EhLs8cu2R7S1vJPPKL1w3z
izuL2Tx0L0Y2dOaPKRcszTkAMToh/b6nDAa263Iwggk0Fr0jIpfLiN9EOPd5ClBnT3Cuz+CIZlIH
AnJeDSXcQZhS8YcUz4bkwOceypPk5eoCxICrHeiYfpPq3Cg21QwdFZlZ9RpV4TCH3k1BBvD0TCBY
eD8dpWn8bDDBhtOKPkmoEqcaJRPxgxNGgwcM+/mZzNmxWKEggxvhiiKA9U5tVsLQwbFpXYAxHcZ6
l/a72pMeMwhyz09o6UxIyPyFz5Zzei6cBQmNsCErX28moLPGmbE8NUiDQmpCnUEkDbioAkDOa4KV
zQgC6REXEe+jEI6sHoOu+gbxo/2mTcAbRfesJaI4HGraCYRGSM989B0eS2ia7/XX2M9F6N01Ki/o
m+4inDbjrxBdLkJa0l48xHcCmvzFTJCkZRi9tScosjGyEeSVbsCQ3ZiXX5Crkh6SrFAFV0/h8dQZ
uzY8Eb0jY9UF0SdwjWKNmX8q+XRyJtZHOEMgZlgo3YIYCuYUOYJkfUEMBT1lNMyT1FXNr/A+Scw9
PjeV8xkQd8t34MdmFxRNVHj2+Len1N70+CtCv6pOTn4kGdrCwJ6fgX+sQWd8UZwjUygIuZCcXsge
A/17Nv3pH0RCCn6p0mLjQSixyyCYlcEBxUL3gc3f9FOcWOnqxl34l8XPAuedAArhpPrqbrD9BToj
/i2TRMQuVNQIWz2KY75IpBpIfPNixrnHqCDG78ojzEE7wfZJufh/eMR8BpGhi/SjneL/SmFCeU2m
OMOjYsaEAI2Pz9Cf1w07CWglVM7qge8Hqwg7HzgzBMeBdZA1Bx0ihnC2aj85APgsoPzqF+DojIyK
4YiKO/9gsKs8zg+oqdq+JNL3XeNy0COOAagZSNAjLjdZcTIgyiJ8myHdk4Sjdf7L8EEGUeZYm1J7
k8KLr9yrrsgUl5pFN13GFvYXs2d+TcaWuKgXF9o8UVszjCdzGNfeYS6J35aTCoyDClPMVIQv58ow
EVH7PbMF3RNhK06K4eVWoZve3OPr+CloXwtk1u8pc9BegYIEFeKDBwd0Fv6CCyUl+5lRr7nRM5eR
kDpHtAkZBC5ZvKadNtj4C3AU2lTgegoufnsAQ/QWQP5kvGQD0+YJrsK4NSMCaecM6ZJX2Q95AntH
3QNYZ47MRERiPGiDd5DhLvob4unhysC8snHABbDKSK5mHBD8KZBVsVTY8cQuC2475sEGflmT+C8N
Ag8ENTbU+IKCnc3NHK2VNNFzaSaDcGv5FF08UBhvh4Maw2DJN7VbOmFOikJPiVAsiMAH5jFqssIV
EFbzkkaD3rYEUCVTlDaHojmalvcpYpAUW47/Y+q8dhvHsjX8RAKYw61IKlE5WJZvCIcq5pz59Oej
qzE4QAHT3VNluyRq77X+yEvoWT8Gwdcvr9+XlZuqO+ZcHnLt2Uev2C6n/Zxqlh5aDYuoE8cW0TK+
dtBULkavw5+zFKM1II76auXN0G2QOEb+pkBKP6yRRENLGEB25OHTsjXDBOgOYYV/+2EmKNRsH1lo
01XbuxbVh+a/ENznZFDT6oDpNrerfi4BQouvykd867lAut976QoKDot9J+CVA4HesIjvC9ib3yUG
cJn6CA1qje1jD7gPLILbFCSYty/ao1GblUyJPSc9a79hzPCQs5Kt2uJLHN55XHix9RuPLiGPqFEa
C1spG7T/Nd8USNUBY2EkANUQVpl3osWzHqfGGW4YFQQ3AFV/gDuOcRW03ZAB4F96VA0K5OVbVH1Q
QQkkl6pr/QWNUXsouNwh+QKt4hONUmsZMfwpzyZ6018NMIeFsDTwt//OQhzPmGxxPMvEl+pLM7Po
rtZ2VeTyqKi/nfX/7AIUmEwcdfJZwgHLPnKG7vungWbG0qmrvuLSiAja6ve96GT6nqSwxa8V2mBO
6yHuNzbBQEmyy+P9QnMj3fVJkdEJz3OJ0ZfgH7vlxDzZ7SaRWCsyoZHskfp1mj46nQTWi8In9G6M
iDdsSllI4VM409WtVXdHvfgc4u+A6NXkks6K0/boFU4P7IhCPTpGj/4Lm4W/0ro//vjdlmuV8kbp
Fq01nBLUG+S7OL4ghJ5x7yMgkJLAZGFS2EGjGNgZ+o1s7Kv+QAU75exIQLlFiBRM98KEIt9KxDkJ
pvXWVKsZ3VLZi589HcP5rQkvNLgJ+yoly9lKcF9xpiVrv17/q+E2+zmSoiuXarEqtGccvTTvFeof
UUFd+9ZHxV1/tNqHuZWkBxr5LjrjKJbCU98c8y9Q1Ui+CWhuASuoW990yALaN5wP3Cww5RUHikvj
s0d76XmQyFlDogE+I1xQy7GqwotAH4DEkw+Lp3dJWDdb4K9Ey2YLDGHfjnziJuYM/B54RrdKOEOR
Ofv0ibj+/BHkD5fyFk4ehftgVfj6EtUTud38K2NGKhMyuQS/SPX5zpjEm3ZMv8D/BvJ+Brq92e0X
VyH/lQXIG9jbIDriumiNVV84YkPi/QZZcu2CjTUnwFvEGvS4+7VLNEbRvhhNw5CE3l+VIhMICfoO
uPfiHekhgLhn4Tr5R0+DMCCRpM1rkR/Ycck31Mst+NGCkjlxB4LaKFfTp3fl1ObncHGeSmwPq/8c
rc2Xps0LzWJcBdUBrURW3cPFvJ2qoKrnaRX676yKMoHGLXHnLkGpLoIl6YCbdShfCo4yQNNNnG5k
4oIwL+mrkfz3aV4QhYd50+kYcHAmVMbjH6ARDWCnsyeAvH6l2Tfx/n1CpzBGvEQUDTlcpTH0KuQI
BNZ3ki9njewczYWtwSWuvHwff5272IJtoH++PgdW/m2OZ6AUVEd+tIVp75DDEddjWMPsb2i+sTso
yjs4E+mgGlntc5UN3w+8rCjuMOxavS/9A4BILxyMSxMuW8IXTbb/mZrjRSgtfTr3uo0kt3lHzAY3
Ur1rj5mEw2AxbnBiVTothkvjA9SaMKvhONLUjeE7XgL58FgyzKDmlD4wM0Jy000DMY6+f2413oB+
hH+hsxE5o02mJZdXo82/B8CNiLiQFSOSYJ7FE4H/enoCUWOFEsRH1d3liFaU4BSgRYsuUGGJRCov
jVv/npqZOdFDmxCR8Yofq2+Jf1wyMhNATESXJeRPmRibHTMNpk/uOYaveVr+AcxTk8+83/8707Hp
4r/lrwEydJqHhfwOSQYGMy9BAtFlVrvjxiz0rfGBeCGsZ1tDiArHPCK85cNXZrTanFWcnNQF5OwN
ffSOVlAYrgWWCu3C5xlRFEUGYDw0D3CHSOCswYObBeIJCYK8FEZ4GUqQZl6toNgHP3hx4dFicEBk
FmrvSKcSG4GsmlhUAPAI5X/ny5t+TJHgSim6idQA+XbpJISzJ3/b7NiIdkuDzJ55DK3XqNmwfQvv
g0TJmgLAc4G0S7ijCwDEBBWaTnRdsP2BWvG+8G7G9bXzHWTfPJfsgTyVYTb/A1VWYK3/FvMCWKt9
QMyiFm9QAwMLIgo4zdsJtlHa33/fYb5AgBpzBU7AXiWmaG+WfAnMHSjxFx7idoupD1qLLYrlAcia
nB6he6vEFaQ4S8Us1SxvUDLKeQjPfFp/lV5hxoawHs74+Ipsn2JO9La8wAdoVqRLKuLfv7zkWAmZ
mO1/O66pbeUUhaoFoMo0CR+IAIXZjr9EHT1V34HeQHJTbUXR5lPA0cqch3DQYwRuSlQGcwwmkgnc
LB3UKPLA5IZWNhhvvXejD41m7GSnUcCd7FT8zghT7NHxTSvqkKW6nQ+guluAGSTbERgCGLOi6mFD
DKgs2Bp//WOcngfBXohXT715c66dpVGzU62jxhpiC0BJCXZCsJv03bb/qC/6MpFsBIHRxzuNEzTB
NtdSXJfm0Y+f7xGHIOLa8pt24DVHFM4AmYOdvyAsb4+xmWpwGnKiJ8wTn3sVrYLFCNuZy+Kd44jG
rMabLwBOYfEHnkiaLxRcbbN0r53Bd6zBygceNwxu/l8SDTF34S890wCDYEwr3WBdI9wB7GY7T2GI
LGxg7P9KspYpPB0t5jA/I7+dQeeNgSz4tVdAzUNzUXhRV1dKKCSdbk6YZRYpDhA+jXK4d0uYxdkD
yFqNfxTP/a/aT74xUqPzbNaCcC8djsIJ5kp1Q46Q6ZIKa1IX+BhrSCwqZnYKRfLU5fTkU84zja7B
t2HIGPalCxzCbMNGzzSDIATK8vBP2+E7k34W3a1HGaC6fU0G2iFCnZ7aNmMioqw+/Q+7AKjKKlvv
DqQuqcWD6S1h4ojwrOrORKLqeCXDmIOMoTfIVxl9QRl6wl8XOhr85lVAUSkY29bps5CP5l7D8Smu
eIHb/ttLYssmtYrbEzoo34nycXp16XVi23Am6RYjwsV1B84AlTDf3D0Ux9zAuND2qfhALuB/GcNE
dNmslVSid3lL6pUhH0CCJNyCs2tRwNTLLsCuy+XbEb/nWaz7LKv02+GMBMZVzjAjLMjCcZFcQYNY
WVg5EQedwYjmzKvRZpaBnuJpyMmoJaVqxf8zouJcEMM+UyoX5L4zHhPgbVrh+vR5eiy+fxTS1OQk
hPuQw4x8qrf+Web5ksjbOGLln9R1sfkMw7uMo7LpbAGVG2kes1ggfMrn+dV4YUFeNKPDb8dIFa4x
6cOTAVr9o28Qt8CYsFbqpHh9U8sCUQowgvOEJW02KyCKTZ23fy4b3DPSdJjYARFqMFfRMMLNAG/b
PTgD6r/vXKVjb4sIuRyEsrJyVWZ9P7L3ZLgJ5k3aKQTySS89Blkh12uLF6exbcTbyge3CSeRDTGG
TUcpLJTM55YvzSo/fNQOjhyWUKgWCLd/Ug0+vDnBFeQXwwRp+TeLMHqxSv7mKG+FNWsm9zClLpyw
89WKQjlBNGnz8LJ65m+c6do8RrGRcwsXILXRBmsM7gtE93X3EKY5jYW/H0qUsmqQfx85T6Ixo4nm
IrFyNnv06IRp6KhCDJrfVdrXlrr0ZlIyt1twhJ6KZIUyDsHaSDY8ieM6HyS8bE/+I6KgVrzALsx8
As4hzR3pLviLbsgwbnNX3u935wcL0HNCNPLTq0skPLb8G3fgf76xt7Nypx6evkuo24jp4ZIMCqIH
F9++9v5OiwVYd7ckj+xfogB5ZCazlEISCt3kO8JI62TX7ElLJB/gWAgIJREAkqYAMmYb7T423BA3
4H/BSIqyi0y6ePfSbyzSnKy1rk5ewKm9WZFH6vWb0d9OBL/n24rUe7sn6Ds+BoU9zSUX2m9AgCxv
rjqKyOgeVbeYgyriyjlQQc3nf9inNe5e+USkP2rHfEeVi/IzLtZTsZ6u0j3ASU6IlbJWOYeZPslJ
1ldyTVWmBcvQbSblIKE8CGibLZxJ3S2YNHgcTkO6bcPzsvJwtHNtwTVt+t8v2vR73UmzK7H2OVft
kS9RrqPpaoJtIrZXLRMVA8oNedv6mxok2XNHbBX+JvPoALDzfE9HRkB3JppZnTvRFSi06ZxUPec5
ExD5cuchtwdjJ433YXyLBFtXPr34u/4jSW5hruoHgWfOVDp59iU/h5SnEUflMkPlVqzEZ4L7+TNM
vv3opw7+JAh2wpfWvYxomT4IskoN1wPZ3/yLQIthusHkIfO8VVOvVW2dOh0fqz/QNHA0i2pNCFp7
6BPX0M9ScQ34pFBTauVoAjXkCladfZnilzDuRsnl59ABLoONWT9DNAe1pfkkaCIRs7VwU+oWIshk
m+qrpCM6KyONF+whI1BluTCJm9tJCRCMK2C2dvtkDYmkDFuF8EeQqv44xZYR3Nr10J8TW/pUSSpp
Vho/uwCubAcMp3iIgPmK7eIpMVQX2+KXF8N5Rb3thEPhN8ytQF+5kb+UGL30sSqd9tGkl57I4Nji
76Z694re6lNpVXQVrUfyHkfehl0dU6PnxqRExS49q75V9qSQknt/pbjP9pRjN9nxiId0dcoow9TW
sHDdLwvXYNFslnJ8CrSTFp8N7Ux8QnvMh0s4XAzwGGUp4eNvj1Vt+ZQ5EMou38I/A9u7Nfp/ivHb
CL9pcyEtusq2/yrtI1QN0ZonXTRtilUQaUg3oaUNfCmcdYReRIKxcYzbZgcfgw7iqwWBQGLOFdMe
am+jpkji7JFWsHYr9DuxousIIctK05xYOY+w+JvW/Fvo9+g5IN4FrA2PNPoM0kZ4ddrF2POMq+qu
05fjrNgnKdc1cMzoTijdaEBSSfLSl2SLSz9IPiMKJyr9Ytjxn2DhUutS1HPLhFreFsjQ7sLipx12
MgiPzSc6Xvf5ihoKMSd1d9fJW/UYPpQXpQ70q5OrLUEKzT7kfT+PAkuZCTbbDFzzIOp84+oWxHc9
QsdK96ro6IicMeSP+zF6M86FZ/vLNvomQMDjxfWp7UECJUMpn0KNg+BlyM+wOzSuUexBqPRddusH
zoWbnNxD/Wyeeg3Z6h4N0DyoEK8lGTeg1I603NkER+DEyM7Gee0hnidJCc63ffwj3xB5x7qNDZQ7
gXP6f7Z8VL/kKqKHDNq17iVLs7jjQcyqLZckjbKmeQq80+LEMUwmEMewQHBwvWKz5UqgfXswmGtn
y7YPf/gYsDVKBDJs4hgkFvsbMkCErj/chNjYiN/M9lp8I8ipYA8WCeXfqT2RvhsByIm4wAPfkz4y
pVrx/bk0kj3OSDgkCEPMb3hbc4lPtCMnFtW3c5wPrBPzGqw9m9z0LTGloOA19RP0e44kScJxOTiu
eocYCMiU38+qkmoHUVaSsVXvWGSpVEPowrwM6xn7B5yo+fjhec8GszxxY99cYNWvlBTvoLRDKE2j
X9991otzpn1T9V10cC9rdgkDUXZ56LyDQftVgQjWCuHTba239e9kyyWpAyfg163fDemVFC+1eZ/L
vkEilhNuA2dEZwkNgILdPIWfvX/oyoMxgVWuy/Ej8j6xi+iJ5S+eev2efqrEERav9g2tN0lg/3yu
BG0WgWN6n8ni0+g/c+GDEcrYGP+Pv5e7taat4O8VSxHxeW6kZK1l2HHmJEFOxDrBf7kp8SMR242v
PtzwGQ130rSrWjct99uyJNjkUFueT2j6LVMfTfMch1eJwuumDVSKPDr5IWK+CFDNnyfvUhFroTwS
uyo2MmwQrpV8CxeuEBqyF+8yigFsMgT7qBvzKRF1vuKsluAf4VH9DfhS1P1HferMoPAov0sLsDg2
URCH3sDpTbPMLCIvaZGhx5ijbV8iB6L6h0Bq1PPCXCSIev6f5RrlEqIaDNqYhxEqoVhCzoyDr0VP
E219gZS9ZVPec++ml/eguqeTQ9AYU8co7T4WJalGr6x4VfGDEomopU2LucQA1sOfUPzJE+oQVmZ1
kfwLo4gOEDO6DdiqTMISh7UbFkRiNQkkG6WJmDtZR8htQJDFnod3k2J5Hv93rb5CXkwHJN4Mijzd
PGGF8QlyjZAHbEbWtnl2xvIVYfVewG+ts/BRjyecpfptyk6NyQ3gLMQ9+CHn0l9kJnwXUh5AnJp+
9k+UxRtyWDQrQ8s3IokQ0PJK3Y1Mru9SvhEMUTFO6is00uGaZSyGrS03c9YGJhA+Yj3FGoRF4/VG
PkwRMCjVrxxmkvbv3oeHaSa2gMXEG43KMtvZGygFGqUZdUFvbTxBJFAud9+gDVUDoVN6y+8YkGNb
iQh4T8V4Esaj0d8K6a4YD998TNZi2szuHESTxzg/BdNJxzD3scjfBu+5AD/8W+to9rdKtY2E7WTF
27xdhwZJ0p8SbnY+mcJBwX0pHKTpmC4O9eLQLw6AJCqZz9vIZyymSYAiPuB+x8P68hgINm53DYl5
8ZWMcTmwKurRpOXe5+DDBzxtJ/Zxp2x2NUl3DKqLnU7EQHHOyJ4O5v5BcBSTYvDK5iqovGNIAcyf
RNj44aeTfTberUhvHf3r2nXKHELelr2tmY+i+COXP+LwkL4lUiY4DzhbbgKF35hNiRPgb6kTcbRV
EZkKKL/tuResNb74ZlFAKhm2tfsYPwrw0V1THiPl0gUXoaT7SYjxCP4G0XgXUTt6LRKHbWvs8t/s
4djObyrdOtpBejYXsmpSFm97CDfiI9Bsi+Cn9NyV1zG9K+NbFS8xrZarAjdRY+0KGpfrtTlYEpGy
4jGXl9JKix/BRMfHzloc2t4drMESWRm8nde7EgnMJ93kxLgJ5b3zbkqFU+JUk6QKpkOsIdHE3wTE
g2mdEvEiED8w3LreHnZ6Tvj0szBvJvmhGIAonMxxMUhAoM+gReWUuyqfxsoeSdyD9KiIEzAeneOE
xpZ3ikIKZ9Tnnq40cKR3v0bOuVTAHqN9yb3lHWqaWvnnZCVzkTY7/kj0qfHCr7DBE6R+br97IL34
JmcsV+uMtgVed/7onpJlRXyjlSkej+1cV/5RZOCfdqTb9XvduyKFNeguq/dEYa2pcb8iRyRs3vVb
UPK9fNFxN+46BTPaufzOsQ39lmjm5MPmS51Zku5SDT2VnVebM3+sIb5s5xGo/tGG+yHcDiTQ3ALs
TLSa3obfPkZ+VyjtU0IB1Hepd59xlzkUfFf5m7zgaKBHFx7E0UCF2RsPYwIpZvmEwDBl9G6yFAkN
gKa/KRrtKdtAt3Xo4QUAIBbhZZEfC/OoE6B6MtBe1O8TdevTUdzR3E0XGY1TdJF1PPPCMReOQXmc
nKi71sqeyiDpnGF/q45RdFAmN6W2C78cjanE96z/hbnALun+ljCXKqZZdn7KIGy8ap3foDAl/YOM
kVH8qqCh1GdfPfsnjhoZZ142J1X1sGm/4nKIy3oDM64v1siHqUDmevDzDfksP7hsyB/Bl0ScHrGq
A2FEEWZfXEgM2NbCLsqHR9Vut5pwI/X3HD/lsZ9D0+Z8VZ2qwdzG4oNOKFGOfrgKOkzMG/g244q+
HMYEXTZWgNrD9k0+nY12OC8cXOsTS158IEhMY5FDv9xeZt5mj3sIzQlkJ3gYIMxb01tyeARnQRyj
mTYmg7hwiPTiv+A4JPChRZyedbODUxI+25HWpx++QJN+gsF2/mb+wVC7iw62JYliHNOGOLJInU3V
7RCgHNlgJi0/W+Vz3KQnyDUkGlgoh7d8IDDPIeM+TS++eenyq2CQPd6SRN6eZfVc0azWYMqc+6Kk
mBxPG000sgqssgWOrTWJWlIFFEjCNGiEhUATxyNQNcWz3kM7khyGJwQ1NJ4QeGR8k/+US/MFvSaN
Icut9jwS6KJTn+Io0SoZ4Stt6LyDou4zHZzqXHuX2PbMVbWjsKgkL67nqLFCGj4OzUdR7Un0EYxd
37oF6/60D3WKEY+ieqyrNZ1w0z4aDl5tmQmGoVOZXSrtqBLx4a3I9Cm3GTPLI1oOH2N7q38YjFBX
rcnqCgHsCyLFdnxpUZ6/dJodsuQI8znmW0Hf9Tq3gIuiy0qJNgDPt/rsXQlfdXf+2wS7ePzR+j8j
DbT5lR5rHui4sSInDR1f3QduiP2dQOZNIa8X+TrBUUoanuk0aFc9FMPr6UHxjVnubzmRYMmpSs49
7S3jPVYe6gDDgMzL0gHrLd23ZnXVnodJcfmzExCodpTm3pWD0fGWkeUPUxBsVDLFP/6XliT2W+Id
43MWnwXPxjCQSK4Z2XL01vGreIwRJA5ikhNGFoOt4Kqm10RFPc629FSu/A8CskLBm+3wYUNaNCy+
xfM/sQBgIHNbayFGD9ckGqDOgZFC31W8e9TKIlwolkG0Bm47ogMz77hFI76SjpbCAk0kI5DnCx0D
TzkfAnxlP71yGGjSJOCYqKZm/kSAS84ebTtYAzfOwShkhlPgCvQobbCK8/UwyrXK2oy+sN+AOprm
D1io6X2jcFOkmTVBtQJzhgmnPZSziARvQz8Afo92yPfOdqMwa7j/c2CmDpS7aSBHQX+MXCuN8KEq
LoTjr3wOmQ/IuDtL50bqmni6UB8Z0okmM0GnPm7WDZEtg6qYimc4riHFc+mEf+UlVdjoeSfj4KKB
AJpH/fJPSVkW8UwvAlmTO4RABa50AeVNh/uSzEQoGFwYSJWMkiwCRDb4c56BeaA1Gqkdabgu4bKw
ywuTShHHFy5gkfi9aTVV9zq/6KKmEEv4ALFHnyTE/sxU97jqOX6okYayJSk6urW/GmRpZg+9wQHq
JzBHIVMclouRVapWuW6zPsJy0ap1oIOatQYRICuiSyStOQ5LtMk4YWs80ncin+XTv5iQetoAmnrZ
kTWskv6weNGN9BtgxI7IXkQiEvwBP3ycuQkN2yQzoWNyIrDHeo+hwLgB1b4pH6QOMVXWDuo6OvSg
IHX/IZGhcMTqP3EqPIbeDmKExaeSgYyct7W2NIhaQxvCJEvbNmp77G2olKn3RgC/WIXoOULykWc2
c9MNpwAKVn/Uync5cqYsDfGvXF/F+DaWNhd0lP1EhOMQ1sR04FPBnVixvgmTld/MfZ165o6KMzKT
0vlTb7TakW5ZXm6qWrdSfZthCB6PepUs6+LCP6Xm7z91qP4qQCabb5OREgRcbTPSZP2j4z0KkUYy
KhxoI2p9uyKwKNrRt+0h7dPnrlvKkWhp9ol6FXZ5uC/fdZrMc/xDJ0aJsd5VJLZBee4G0nb8QyQc
6H1R86Nuzre4lp+i9ipPJ5yR0nIdptnaEN96lNY8/YfOKqdzXF4y+Cr1Kgx0f93C8TZ4N9GipHZK
b/H5JbHE8mtZyHe/IiLxpo03P0DW7gj1u6i9q+zCmcME3tQrgfEr+GSoHUiMw5FMqRnIAgOjNxfa
GCeH1lYJMS4dT7P0CWXBPBkKeAVkZRlIr0XmdqkjjUdmtwSzhGXkklONTtExwbprj7RMOAtEalDc
stPi8kfxtViNHIjk8a6kHnHdK/pUlhP1ybwN+ocXoAFkyTKTYjVd8uKy7sYNHxSBcLEVnb8NVhbm
Mkw2JHN3doDlZUHDG4+LiSiO7I19j8SJmSthOuOqwjfffDY7tNzpWYxute+IwjpsUSXeAw+Xi3yl
KH2fv0vBYxFS3LsiPpHcl+w496YPH4JJaTPSTiTeG1NDnLFMUdSC+GPvyNxJXRIkQe4HMWiqS7F6
Le0T4dDiOc+P9XRMimO+5S1lE4kLGnCPNcHAi4PvkyG3T39MQqybVSkeDf+YpvsxcGPslyUp7weW
NToNF68p+wqS73z4UwV/Mv9v3v9R6Ekx7/UXRkBNv+CYimvMbLRSPZXuTSDbyY/uCJMUkG+Esf0Y
rLV+3xTUyUV2GGuog2aRHLwuqQKcQmRqkFCf1BQf1NKSHM+ku1RScMu6DV5LZimuAoSHRICgDcMe
ZjICYdhvznMuiEXPZvAnKh7BQ43f4uy9Dl+ZhVS1oyXunssPAuiIzKjFr1j80qqbGhPHttFWVBdG
BLvDOg20RPR2TCtohJhBumGKJG3fR0S+zo03vVhYVXwZwzP2DEzXykE+DjBr4Z1aabBA49zKt2C6
9mhrFg6AaufmA8YsvHD3snzEQCNYJ1Eu5dsCU0FrS/0cKizFR6KEFwnXRO9MtTVQMNq9NCqKmlMQ
nUrlSJKwbrwG/yWFZ7gCSmX/P5EgaU7OGbZUfkqV/FwrmqSdETpRJZEbs1Syh06h7Fasjx3AINdh
uklpVIqsBSwIBePUZUeWELoTMuzlxNtUrKuNgZbQ6ijtvZdkFVLzIK4aAnMaiD8MpfxBBq7IoUd7
wr0199Cjn1IvYrrp0Vee6cMG+1UWlySgVZEPQVu+s5F4RM1MBw5VU6BQyhUBteZ1pEAAoSLt2QR/
jRT1CFbGfc62on5IbOcsMuJyr2mbjG0KqCNFggjbaJX5cpnLlgDd5jspOzFR04SNUFP1Xr+3PUFd
y1C5nrWfMH9Mxe1bXcBPKBhL1iFETQ+uhBq6cCQvc/hvZUMWjrviFTJRbx/0yjJ+eA0KeSuMvhXl
4JurkBlFXurRJc3a5WJatsF34Qp4u6FY61P1NBEwKiBmZ2x9w3dnQBQeSnG1cFp9DyvjNakFojxG
TviYxAcPFryNqoAc+ksxt6OWqM8C2daqTr5Mg/qov5NnNbFog8l7dlTsEmSuwctXnoZKKjT9zBu5
5d6eJmuUn5VbfWWiJeoXj6SNzunJ81EPAaJEZIDhScOtWvH/LudKO5bi6D4R1oMiHOaoxuOYTssg
eW9Je9r4WEiLJ1HO2QZwAK2Ad5UhoXrs4qL1J8P8yBvWRRfdod8t3X7LOCbuCTBcefN4NQzyVVon
GSlTXFNMr5OoflFQkghcQ+B+r8x/UdI9mIqNBUndxSRExYNVBCvhpZNGhLwtR1i01Iu5Mjlr58rk
BnM0rmmrf2nSMennwuzeOKEh3E48ZcQ8gDATfMSowylOmAmym0S6p8OtLy9Dcx3jD5oeYxPXzl0p
UZFTQXwX0xsvnGIirb329UUpX2J2o3BSkxDoYbjp9pUB0L4m7sTbZhPQOam975TBNW9CGHwtSoKv
sdMIm0oV/w7AxqeUCVOgjYKhSLT7b4XtHSa0xQ4zN5CawppBZqmR/kQjogbciVjgLrL9M3JQmiLu
Y/LlgMYQXpEbmJFPJexqDYB966lfuX8doBa4wifdStyeBCNS/BB8oKhLrm27EX64//18iXlvE5I3
Mpz4TpFCl9gy5i3o9yPHAAIPqi7uYQQnsKF93FtB0viNXdM1y0YGicPLTUk1Wcg62zFZ17bHOtde
FtFh7NcULCrVrvc+fLJ4HSE450h/3ysCcLYTslV1Bxek/TTEGTTEkPpMoGeqrDNJIKJSsnT9KJvU
VY/LIWcvvDGmMO8ohFBm01bDrToczegm6A9uYfos/RnhY0La0dvarvgtE142WGiFMGZ+f73z2CmJ
sHBUDI1EOeRv9CjS4YpFdTp34sWMb5158+8Nhe/YWMkT8IgIgDPgV89N6frJyhCBsIT+HPLm+ZjU
rV7jdgFINpFs8iNTRSvplFduQEggFelUUxOHW9yTcdStaoR3ZFX3azVZJxFM1/woRtO2E3ddBtrF
JtfZE5EKE8cJrAoKev6yI0w3WVYoEC4tU0LfxVY/G0xXg4kHhuhIt0q3wjaNIKIYgQmZv+SN7Zt/
UhMnaruJkFD/COG6cIeU3xzR+8W7Z6xiccURxccIzzk4z0bZKqT3J6ixtwb7hbzp6PGBpVpWxgq+
34Cqiu6LkhSV/YJsn4yGV1eZ7S9HCLaFvG5laUuHI2OSwjSM2ZxkUxyVwlrFk86Kka5593i0AbYo
KPQ2hXhPomeOzgEaB3MPwRTFoWUSA6KrHQC2ID9244m3jGk6xkweXHmLBsZZ0NzpDICW+YdMOPTe
AaOm/gjEe90/6+zV+p+0tWrMexGTzuZfhavh7eB9STCczlI5t2ZGFL0gSMxfXvwRya9Gfvk/oWTr
0qsprVbe8x9U/V3EmH91hsmRAg7Ib2/xKQsfqvGup0/fClV+11qatSFAukg1FBV8wlV/iy8bJA7K
T1ScxcV5FM6Bf9GL86I4p4tTJ5zqrSIcS/9Y1xgT9uVEisMubMmY2WlBtyzhlFu3K/flAo8Mg/5h
7PDbn8SYRmw1v9bCNf61fwUlxMnTIxQkeiOEb+SGIKlrvBaswgTJEMVm3Bvv2qRXAKAYlVq3lrq1
mK9jRhcqxCiXrxzRdKIitAyIF+2GVDvM38vFq9c/9PSLyScDdl8ytJaP8AZsFdsh3op8q//GPFCW
TobAKM8ZAkibuWJL/cskjLkiCeUjki5sTczoo3oN6hX9kqrmSvh9BwjVVTVZIOojv6oDJaUK3Kdw
ahbH1j/2NalU+5L0JG87alsV7hp3YX/KeWTRoG67YZMW25Ea2GC30dV1357q9jQt3Dj8mcbvQvjq
pE9x2MODNqehOcY+Vba77u6DBtYEc62j8eknzzx5ZsqbsRPaL0mguOw1qG9U3phAWbNKL8Go7a20
iQFnJpsyXCL3BO5KfBdiTrMdlr9pT/9tkR4SNObpIYRax1zD5U2HgbxZpEyn7hi5FEa5Kdn+yjJJ
Tm1yrnokOq+0/FQFSvTW6jNWb0VybwdS1h5lzlDtLmpCAemMINN/FRGNRGHfo6PWtj3H0Tn2d/pV
kY+CfFTDu1of1yOpiHgo6FlQEME/YLb5V4kVzl+qROQsiPBbRsohC4By7Vxc/VFe3o9gvJnMZ71I
McDeJ3CJwrTpWjz75sTAgCiA2a0GkEMeusPvOqWXEz+oXN/4QaNVHez0hSuP+2ncdyRo4IeMiYI+
tt3hag5I1745LFJ/x8BSD7BNpN+hQNhRxqsQd6Cs/3RumV217mKg7pRPHqFb/Ow9VxrKVHTK72b7
hqAlt7nztZ8W9Vi61exGoT8DZ6JpxxFA+rbNHlpoL02rjZbn4qvL6aOka3tJ42yZ74tmiUKFLmAp
cgLps2Yn6DbZEwq+7zahv4v1PToZ5hxFwzbnmnhQpJPwk3gWhdZje2lMV1Zc+m1DAOtm3WVHNaMK
FN5/hQSfJDP/yg8Tk39FxLO0B/MG8DbQUHLSQW8PbnDssGafKNgtirNOZqmxkSX025uu/zSWtHpf
chxBwnxI6D0f7T9Ugy+Ih433UrzvdLcc3dIHAt4V6S6kEZQ0h0/P25okuVVuk+1MPhnmMgaqNt0g
3H4XIF7ahpBrh6BNgFo8YfypAwarneHvKhKk/B3FOQ7yJFFdR+nBI5IcX7K/gX3Mrz4Fpdk1teoe
vfxtMV4jVqVs38CWuTIJRM2xKqjcXHYe+QBW8bz60XEkyrO75+m17lFNz+iBArZA4W9loWjKZERv
iKVmVVPAtbwZrsxlqC0GVHsMaX590pgSALet4SoSMlBzwy/XZ64mj+CckcQ1mrYIwVibRx4m5dVi
KirX9I+bDr7whlSVExtVzTLnv7TgTRawZhOa4NC4zKZhUtIqWaP5g4xlgAyIl2b46mNqDyOblsln
++nhbfk/os60OVF9a/ufiCrm4S2ICKLinOQNlaTTjCrIIPDp7x/ps5+nqmufXft0jOh/WOuaVmPL
gqs8Nw9zoeChVt/vUZJB923leovkaVobJCr2DnMt2lWneEuV+KZtz9t2dkmyy8kSCRWJ2BKOsbDE
XMVEDBqyHZKfV3XoNpPs6gPmPL98EkGwNpIQqlOQ3fLx1grvahWKPxL/bUKq79TYYbRFbzKReDP0
275aVMc7ZzIiAESfziC76jP6N38xE4NYWaPw+31JZQqTYWPpm6rfvrStQBq76WZ7jZ0ZM984Odab
JJC+qtff9vVz27TlPhm920aaDuL9UBBAd0p+7kx99e/9Uu1Xdn99EsYXL9B5ZfiKGBj0CF65bT/X
aKUQTaErKtv1DdC3WSNIEbEv6QEVB03MzR6ypZx/j+WXhDR19XA4HvsxNCguJEcnUv4RNo/QiEEc
1rn2kSB13urI+82T4GQ/FLPMwBH7Uzsebv0+ZuYA37+tbdGB3Qlb3kvFnrLLwt/y5y7aUn1sV8KT
KuFCQ1rRNimLWtkq2xLn7C2sYZOfYf09YKD5iLs9C26M2D8PcQ1jYC16ct9eofrY3M3t0/WZCkS/
N3h0E/9bzMgBFFcgA2ADbAJWZ+d/WaEteUl2837HJufeCeEbcbuFQrOlceE8fr1LB31OMVsK4CPD
0mJiK6IgXGjFJnOeV/YU546iBej2qpyUh7UEXMzgnCEajc8H2bHVvnm7k7acHDTotOpklpCho4XG
0h7jgPEiTDR0usal6pXm2dCfdfw5/G3/2kBRUuDmKVsN0IpSbNonc52fkihEfCN5jcznQnfucPLT
vWPtZdhAuqRPAmJSgxcJxYNrys53/bLH94p4n22XeQ3eVdzEs2PAFc7FiGlsZb8qm/5dPIq3sEQo
HT6RpeMoZaoOG7ohv+wsP/bysSLSMlsrhB2Mzk/MriFZDhsTORZI9MdVU6PRXMu+4abEKcFRWcus
WMc5o7SxgAYMZprKTd84rLCJMQlDMJLAxHwZI+SSaq9KsU/VHa2tDjIqudkQ0ILri05dZPSxnFOM
G74BrtwZZCwtSTpWfOPmy/GqvK9S1WvRl9lqtvimDeJhHsiEEAmJ62otyTvipAUfaIIjdaZHGf0Z
z4CchHI9tYFEmXpOB5Jk5/FbM+yMi7ndyciy1Q06TL7tWsesxN3M/FkslqsM9sNwRN86m4SwLZPc
pcYNaHJpx6xsxUE+7EUySH2Rq1F4OLqBW9Uh7xVrCnkIlfOEduiW6c2vUa+N7SYWF+OfpAlICnUE
0VWaSHhuadDvCwpxjr75t/3pXp5SEpgTDvt4+dDI9FnQH6RfIyqNbqlxSl/pSigU7hod8XfOfhjo
btyM8SQh/YVubjpzB2iFspuPAvQCG2VGUuM3FLJwWzOaHaJarOGsmaP4OAHRpFjCj8o2kt9f+MHA
3MipRGnwrivXXnJp/5GgghhMKPUqN5c+UeRx/bd3/MY+AMGP4OiIuJ0m3yYI2wZk+CH/ZMfQciBI
BifA01RsmGFqQR4A7xCts5lIuYAimbuc6rFQ0p3xcLmSOBnqx9mqjhIM86JCpiqtqZNoPhm7bovv
YBtlfdWUHVdKWjAAZV1+MXBrxCsorBJqH/y1hqsBiEQIX0FI8nIjv/sMAaO0FJxl9nOgUbJ+0ZUb
AAv5UOgYK/feOM3vbxJJqRw88JHEbniau48EZ5U+VghrDaqg24gLfVsQbZIA9vhIneSXP758TfXR
RHFv9/zTFXLHz8YgQUOxMNM/IqJczUvFL7P+yDasb/XusAUYC0bDGFMLzjGpIFBOfvdBG3eGisqM
WiposN3KK3rFsrVb6OQIGTJvUMP9La/YvxSLqBRRQqonDnvaO0v2H1hrYegwh8HoMGQnRORVL3JG
Mkok6xL+5NiZACDlisTv1UsmSIbmQPTmiQnyRYd55a1OPsvLREpSioSLojbMCL7Hk8Z8xgcxZb/U
/7eEZa/z7uX1pl7q+CxqbqkvDWUvKYyapxlepdIqcZiR1ALsejqTkHtCDlAyLUcwcqcib4cguUNu
f+qa+7wFyfu4oHDix2OLBDp/kFbVjaYW+GyJy01figTNrmOi+UW/YP4zF3/jS6LfMpfZXAneaCJ2
cz7V56ZWQ6MjuG3dNvYjKpkxgZANgt6VGzJOH9kigdHrkTatxz4QAX/gAnCyr1CN9G4vRMyiOwrl
8abDeh6MuwcwRFdpJHsyi5lzQ/Gxof96nGTLay8gjeaX0H69hE85+4wJbl0S0WEPJD9XW1HYTBJD
NlCeYAWJEmFXibtR3E6T24P7E35C4YhtDWth7utksxLeJfrisskA6yCieWtQXzNxEmMSAyQ4P6xz
X18UxFwT/gFWqI1b5yAb3/ktiFPoLa68VedrdSShVz7dKrucwDKYvLwufj3AMRXmLmE61X0hty5G
YOUiLop3SbdrpvrE3kT8jzsu2k/mzhfocz15iQm4fXsmb9pfeVnLnLbRVEVaFVnooLbMoHl98qFk
01VWL7FF2M5mVMMu9cr+UNP2NHvpU/jb9Y4VSFRo9NBRXIbPem18DggjsmDWHSMtoBXb6Gu6wolx
CEiB7ZyVADHsFtH4g8g5lpcqcRP69ZnjN/+Uq8/ybncYhYvt6Y69PYiTHzH5IWqH8XkcB2PulfK5
NU8T51A3AyAqJhQ6MDwTaRuNr4ATVfyjokJusjVXekFciuiyddoA7FvZYlSrPMTMg0HJvRqYXCH4
PccuU7EoVD/5sRxFKeMenA7dckFSPXFLywcYKPMlHlxrOw0bQA4UtC0wERDoqgY4iDHyqUtvIME4
8yMgOY3EguX/q4ET+CLSl2fqdWkDtVsO0N5NRPBzJ22E+uS2fY4w3x8A77BkXBrp7/bN7jvoTHiu
IqMJZMDYTPQh2Ln5LcMzOJF34hQl2gE8JqtPw996YNzMYmB8lzlr3HI5KJhqTKyYwGMGnRCM6aKa
ds8HakDHKq6vYl7DteY2xuouv4vFBwt0csLW5CDzQGbvaNVyoktd8/n24vzAfvKd9DY6otebMl+G
KKBkolN/RUW/qjpt9ijiv149/lPawS3lZwU9IBuNfu2SnfTdI950C2KsIwubiTSjvcNf3W5qWsSz
zpMopyK2tQ3yKZqnnkqpdKHpMp3DYAccqR4jLpqY7a9E2Rhl8h8QPsC8V9Q71B6cr0m/kgU4K/Jo
lypmc6JDYDQMJ+UK9yBWrTgs1aXK9Ewb1kfPkCbjmYEQcSkwUNUzh3Z0qQAEXIQA2781nPYMxf7K
QzfE8aCIaXCksZfQczivYWn2DqibxXggHFFHxqf8vqZ4LEzI50O9UNgWF8osbasc5N8jnWLnhRVv
gG2PTIUgZEc0POUjH23QTon5Rq+FDcOiZqHhaJu6CUBAWQv1c4U8jfs2GMzt43UVrCsHHsTpsahO
Ah8CwdKdk1if2rRJ6o210UngqU6DfOpyBHWoK3tjcbWGj7z/TO/e/cIXClRnTf4LhSdIvK8xFQjs
Lg/5SgjoP/Q52iyS7W16aTUPU2SagEvatyCeAAzVYjmZx39IbgOHs+j1t0l+Nx/vJTGtyrthvD2m
q6leNPLLxJ0ibMWGzIXQyJxbu3nCMu0Q9Sg1EQ4bqdwqOC/c3lx0DcN7kJF/Kjoh7cuEjrZ38nUX
lRSSmcOEsIFKsV6YKyoyT5ZJArMJRLgl6+0AEOg+3xO0S1MgVAt58I2a5Fzc9+tXsagIq3emamc9
N0XGZI7QGtcZu/gWMNIhRl19sCqfH5bMuVFE0Kz+MPv9FXXjvpIOU3l6lie9Po9gccUlqUL8MVL6
/prepvqqRyQwE5KxyAUGHUS5ygiNXZxtlXTZtohUqdUx84bDEwYqkIhLRnfSLiWigo8CIQsxbpoF
TD+LkM6GpQ2zrNYLL0W0SGwwoxDYbwN9gkPlrus81pJFNxBRO0Rqf5SPxpmKuMUkfgR6Beoe84WJ
vwPVTwWJ7uKrYE/wNoBVDEo7m3ZHc4Wf9MohGb3QsUQdVQa5DQRkEoXApcWKLd1OARaci1mWfsW+
OQqD+8PJN/ZruhoZJVnAy/HjqM+bGVY30eKgcgCeXxLyIHrWeVk44t1pEXxQh3VLz6SfjFeQG5TG
9DEeAJIRh+zBG4PzIEFi4k3CSV3n3M4+3MjMfCoehyW4Pc0Rf1H8hbfB/0sm4wI3kBFh2VC+tBU9
FafTq16NYfm3A+hJIhEDEW/XLcNEsn0RVpI7CVojhk9AH4+oTXbswKdme1Xm3wjDBPjPPhrDb7H6
I4u3K/NodGfrAzkAYdyEwT4ubUyA3U+uLWNEJ4trph2s0UnlPXfc4NxoeU7CeFHydwCGV20/PvDw
6ddueC/qz0ljLJaNfatwU80XVP+RAmj5WRoMBGeAsQAUSc60+vev/ZdEklkgmXtcPyohJq/9oO7u
6XvB+HjVI4Au+cl+HtYlBnYkAUq5GkoG2+fYemVDPetznANpSUv1D0a2akUvma35DKZtTNj06os8
hdewKtJ5Pi/O52wKYkxZxRpodCyito+qPkr7yEJL2EUDUj9arN7HqiYbIcnI1sWQzsoMtNqpPmMU
QInwznegROB0lxY7px3Ef7ygFDbj1fOO99Gj4eEa5Kq0HouU0Rh/mG1YX3P58wbdeAWAuAmrTFj9
NPk6ySNce90vckilDLeZMR2DKIv1jVmphF5t/5n5dBKP1i0qzQWPOzH2lUTeeCa1jTPspiHvupnM
dImtfacDa5qdyQUi+KweIQObJQPg3Np0hawxetIk29LCw9PXREP1C2XDNtDwm10K8+8NA6CylIg9
WD0ET7t/FyRn03ZgSpvFB4BxGkLtub+lu0fqA6VGyyZ8Wo4pb+WWeaDzdmL/sp0qoqXUJRI3RHHs
TTBV5QD0QaGRft1a3ETLEVHZy8Nl1b2nrQ2QhxcRSokXGQ6gIgyuQAXFPm0634AChpk+WDPL29NP
IFhVokY5aPD9WKSRdRED7yn0tB7XXY6QnwHkS5hMs79K5WJ2eKFrdGDhs+qElKXNr3kBmjmg+8fy
kNJ/R3BheCtwh6+mQwp6QvFiJ4CBtG/zrvt5FN9x/p24snBQ74fYh35nbFyQH/t8B7x5Q3W75oQU
fwchgz/VTJQR/IwQbpQW+JF/CU1kCq+Z+Kep1rF62bBhdHtzY1W5P1DtlnqbgdXCG3vgTb8km5px
NxvB6XTnya+4bZIX4smNVnKvgHYg/p2x6My6TNK5wendRVn5hZdMJT3iDRMalCuQ9o+Oe4MZAq+g
e2+ZJ18exD/Aq0ob3Qldxj3W7GjJxIr5itsKN2ccVuAuc0zvtvzCDMpRX34l54L9Qaipx+O8sLkk
Nus//yqByDD+4+Z0UjJeOKlQBeWEfqPM6IsN7Z6MAgz5PUFsJOqJLmsXPpMvZXAf0oL2385YmtQ3
rmKBCbpdt+eaaAM+FWYzIzn+D1NpcF2TUwbhiXSPI5VMCbLNiDu7ISSCK82P6SW9QHSrRxTONbj/
EsH6XTw99BV5stUGYAgK1qwXKoleZG6RfIV8qak2Fd57Iey1N6n5/+xfHT6I5pKD2vTh4tBzwOvF
SQCCMc4Akj4EKoUZlAmjghSfba0T9YxRr/fNmTvJr1gIbgT+osXD/OgN8o66i6LsG1vtbS0T4mju
wP8586dxwyPx74AfoIPyH/Z0Lq9qJrc0+G9JxfYNhJBo/pHaU01Pe1hPVGew+Q2ONAxbvEziovWv
7+8NM9Col7QDFhGq5Lx28ITUoU2dhcLpA1Y0c/jxdGII6aFH+o8jJ15Sp6EaHJB3hXwyqAfZVVO+
GqYNcj8XY4A5RtDgqGfUWYzYqDg91UP5lzs5bjEPzq+H9AGMcLivVXwHeYjXJX4SHLMcpbD5TjI7
Ru5Dr7BiifFo3FzMLMDMsyG+DfOSk963WFLX0jOkLAUOI8WMDi+fWbeScMr9c7jkwyVOEE0eYBO6
114r9jfnhcC8Wf87pPnspZuvMnWGpAGOYfWXe0GMBH44yD4FM7uRY0cipVzegi8m4X2dEv9soZFe
cs5oBVc/yOXQzFW4smmQXTr96HsguvzNO1my84Vdid5T9HA71CQdk8Hzl+sd1ErcGSSYSoFAoIq1
U+KoSQ9te9CAJ+QTdh0khXL6WcwG0LcXaf833JJfw93F3fNNZzMQmUElPNdUv6sAdHM49IgWDhOI
P9es9HZrP8zm49cUXpKPp2/AeOR+M2nkDIUobW5suT2iG/Ak+HRoKJBK7kwor5IBbvBRPhgM34IN
VzfRON4DGHwqtuoGJAkVos9A5m5GGcVzR7oTcvoDlAks32QB1u9L5gbUXjUekiwa34HBANe4+v4d
3yoszZ+bk2A7QCy94rzv7RKUDdSz2JjSsYUxJNCGYDSA3G5XF3h/m4L5SXSW2zjf8hS9tuEpynIz
A6++sG0hKvnzJaDAtx8JIzaYQATnGXAWRXBAtL+5PpMOphYJB7PnvPS5xmtQNhL9Zy5utsOWX3Hn
c+FQgcmzPRdkHi5gOKAcKfh6ZV9v8epvbZoYbipuGFYAGGYDavEcwbSDB8KuNzBLw8kQJyzS2OEW
Bb5v9UXNK7cbKjyKLxkjZyQ9D0hquMcM0vKQZw00v5DgSxQyHZFA5FkzwHCw83uEvpH74FcVS8l7
12wUndxAVMwEdoN7KkSI2DSAdsFCkLF+s7gJKrIpBeAbPH6S38L+4r5t2XZb1RbhDW1qvisGYgOJ
4gzKQZOx4lHnzk/EhHNhBn3zv7SizID93SkPzucSHR7GVor1lXmf30jELgVYp6agDOa0f6LtinRh
Xy/4uDKXP+2NaddhpPqQq2a2VgX/pTnItAZGpyP8wZNCh2DYNR+3vlfk3WwHir5BAoErKADKxyJR
tkZjUwNgv7aSnc7gjgU4LPq3mkKOgd7GdrCiRPo76iuVoJkFre+LzAESCXLCKWdOkCKf6oeCAQ0t
JynKkBQKo16KaBidEUFzNbegt2HbtYuJ6YqPBc5w8bljo9+y0M7aBZ8sNblFvzD6NCXgGRQQlOAu
rMTTZZLkfAhnL7pfhjbZfcBhPDI6FHUGUmkkgoRCWs54w0MWYZl6vI6mcRZA6nKqDs9svQw/dL15
zrM+Znfe2M7uvEHm+QIRm54cZBYDxm0EXdpj3U+OmxczYtiFU2mDY1jTh16938gmLFXwpF1+/eY+
0Z+M43EAYXrjCA7DackiMA1vgD7hjmibEDG5shEfp4I74q1GJ2U5HH+QLbGG8ElfeCxGiidOLfnB
tHfqq5xIAmIJfcu6GhWcENAeEYBbxDSatuZB2ufSIsMpvsrVqcfsTIZJJOOspLFGzE4vXfWf3JX8
4RmxBD7bryYcqj9y/ImzbZg+tOmDyjvZNxKhRDueZQyLKG6AXe1c8nVzlbbLlIJoZZQMdvHIzxP0
5QDjGaR5ANqNJczXNoIVQY9P0gmNXce9U6wQuuUlAbBXlV4dLIDmhcmqOPByaVNJm1LZm29FTQwv
cGOQleu0g0L3cb7S6JqhMIa1Z3ScPq4Wn1X1pN6P93avkn8e1DLkmgfsIxG3vBOF7UveULLEnvnw
MmAYhqAVxNcuW7Z34zWT9/oQB7/OyOAK8m5duOSOz1ZjkMkX0QK+wQjRl1+kQVo407V5HHpzX5n7
vNwjrRSovS7p6yL3J1U+QjBHlbHnQAa7U5otpfMLWfnC5ziGVCHiAP0rxylnA8Q9OBIouW3gm9Xn
skR4BHUS3ByV3EVSIw83Urq6yFB2SDuqddkvx97twB771dAAMkCyPuYmh2NSBF1MdywxKjla2Rzf
HX5dt3sg+HH5ffDfUS86InS0uSNSneh7MH6CskD9bO7VWlzf6ETXXJpgUQOywPSMfiq/cLLJFDyd
0zuSBwaIggv/nkWNgcueOPl7ZCaHWwiKj/6q5Y+4wZYZH9u/FBL933a0DQ0P88eUbOKSAaoU4CgJ
ZlmuVxaz0C03HSOOAJIsLIkjAy5Xbe6HoX6spP0tD1nQeB3zy2s5b99xiS5uRHa5UfBITLOai40K
iJ+4DTEDxWxxbf/qKENJBDBml6ZurKzcTwuf/dkLgNZ7VFfA5HKF8W071Ns+A5cKmXAl+cwaiWQ5
gpND08e9k/l9zljXABtkjZP45qIkRn9H8fZ6rv4hktLN5VaAJmWvQnPIGc7CMJbCW3bOq8uE0VR/
S7cDAark4J1vTOWmx2FYFB4ZRoyTq0eLb5w9nZQqptDhObV1gBayfBobKBfzQo+mZoUQtzlkDTm2
pNSEBcMDlnxscyietcGtwHO3qBzhF5hW/ZyR/n88xnOOIFviGuJDkU68ZCm5fpejNAs0oqQpisl3
kVfZL0TJbQPQAomr3FZCtkpCjkjaMspEOi3pA8z4X5OmU/iiC+XElmaxbOEPDno+Nf+4958cKKIC
ZGNr0wxlglZyylnj5jlbviIKUz4r1G6sJ9WdD/xygXsBO+pd2udF8FpecZO+KizI6AN2L2tXcj68
CCt8S7TrINpZt6OlMffNbw1p+nBmFBzdMCuKcnN5Q2NOUcowCm9G0ZkD+6stT0JwUe4HjnnO2AJH
PQ5xqnHqai4FBJesQwpgxGpPt2NWLwlLm8Fh3J3dmke+R76X70J16TsDryIdk2YfeXq+zPQrF2r1
qd6+utuXgMgM+Vb1mbmGuS/Fw+1xiO+H3NzXrz3xOaiqUTPgeSSGBv7yuU6aXcHlwlgth0uO/9CB
w8k+iy5rAuO2JlDRRaoBsUbzk3afBmQ0nRtdYGlFxnmyogwj/msNUCSOEa6RmO4LrUkwmkTb7Vmn
PBfIOYZieog2jtgrNB/l39KO8XexakhOr054d9pftevddDCo81WylNq/1DHMcbuv8aLcm1CsNixX
nfTkJx00elRzmzwX7bgjTpMZ1m2AjVeaGNbsawUMtsNOVwI003kZQDEhYjK/caq/9IPWHSRlD5G2
BRyuU0pq1tGFDuRO+NNV2KCU0u1XK9kCcR/sH6bBkCp1X1f6+i4HFdNDja90olqG3FwhfphSp2gD
MGFMr0yaPPD2ISLYPxYu75EQxKNJ8op5TutLvAOmoZ5Br0zpWD6JXcG37o+obcj4aImkdx9vQJv5
0aIkCJBw4CEoGP/1a2qiEJDxzrAMTA8ZsfhccVCx3SD12HEQa5AKHVyXcomVS/q86JQPiacEfCT5
a6bVRvKiLrj7UYSDhpOLiVA+FLnghx0N3Yjf4JbaHU0JONdSP9K6vSBcGPaJWa8/T7C37/IOS88/
RevUfNGetG7xQL70oRcfz+kDoSpisqILJtKtugC4wuN0qjiPH8wydDiQmzdqmP4v4lv3n3GrVSn9
OJUJ5Bzp+2m3AKDANzWmkXX7yory1mZX9WCnhmuQQk0qlOUgKKAsgfoHnNJmbYnODgPtt8U/eKOo
rylFY3MjnId7QIVtkO/3oh9gTidhyk5pI7dXF0KNZg4RfEul/tETTSV44jt8Scp8O/bYlgwqRuuh
mpTxkniAdEo1w068P5CEJzl7d+6M+Yx6vHkgpoK4tyUCxrlQdwQVYX4tXaQHfJacXpBw6W7aDlRW
+EOWJDgRbwtPu6lRSN5R2C3r3rUMqJ5Dm+/v6Y5fkTOefD8+9oJxbB8XyjK6g8H59Z6AA3nQG+1r
gco+Q0mczDwHXkmSQNIzcm32F6UYhpQ6OyM/LxMajc3AcsQR1oQtg6Cjsd5XMgPLD+1tMQ7c44Td
zZUkHO6z8I3uUERK813nn9m7euJ7YckWpQOeduhltCVZRGNHQrmyvekh4PE/VQq0UkEyydPtAxRD
HBsIoyHs4moPYXfDxTU6eukgzxBuP+p9VxurwRGJTSMx8pdPyUWfC7YNpTZslPCzOAkf3KfcprDX
Cl46eTGr0jn0uXCwx5mEnxgrbWLAh0+2hkzQZOOHNxn+P7g/1uh7/z2ZhND3sY75j12IkZrbtfH7
Al7Q18QVTP5Urm6xZ8meQhdESh/VY7tUkmVLkwCeAAnjdWRDqHZWL0oXXX1f2A9tVVT+HT4lDeo6
kI15KAZjNO57vd8e8zJSChe3umSdetxQKjJI558Y9YZIyGRC5t1/guL1/0teordBRmK4VhPRUar4
cplq5TWUGeaWKBEwgRQwGK+EE4EdcA0L+oIKhKqHL9TYD9OqgPe58NGnd3QBoQY1MUbgm803G1wg
9eFtfCGMC9FoIQWVsMN5VALikRO+p8Hc0sahJ0tiJr0uKBSAtZ75lbXzL02iag/c7pCWoP+0C9oH
hBu4X83GwH2cMk/Vbb8eylGPD9YT5edSjg/q7QDALT3XUMvINkCfZ0P0GlOFjmUYzROO8dTpKkC/
VZIc0LtxRecXbYOr0qJlBBUjzGCDPKvHX43Gi84FgiIjKoaJs89wrgVnSvIhhWB0cIUo/LXf4pAj
Ej8V18gzp4Dy4fkMRi8WKw71YBrdK1ker2W15pzBnoMkCM0mrN9jrknQaRXIfAzsJmGHLAcBpAd+
D1DxZC7wy8lfAIXvgotIOGX2nLIFt5/bXJnMXEBK4FJGIAEQO9XNPqTioSV+hnkSJGQxBAREQg8I
7ZozuWL2ADDv3GaLjOdQvW+UpdkZjbL/6v28mSWOVnYirKsYPFR8gKGcUPShieHylmmE9RMwDKwC
Ww8PJcA3SKnI+zSWD7w7jk+2GYgrvjBry1cxMtQE6v+/+D4Y4/RJwkLAPSRG9yda4wXUFStmET85
qjgYIbUMdc36QPcFvpRepn1J+M3NyxLXfGx0vDOw7oJH54Pwzlrg6OOIBAJ5QpoxCgxo0waT8otf
2gHglf+NXY/mEeiQUgz2FouReOTrx3qCKzYx/G/DAUn4JxKQLfS2tjL6wEXUPIAwCdCZx+d8e9Pc
OF0LP+LgmMUcrSenKzFdySYZ98xu50BDy3RO22vhZunRao4mPJ2Foeo0WKfKOuXFKV2AGdUkow6o
EUMESlK8jv8UTFFhzu4BaELtNlJB17jmjAaAZoNqZM/CkPtYDVGwA//ZuOWMAmiTmOH5/y08KE6k
v4S1kVTIa5l/5kVCJiFKdhwu5mXsTs8B9Nhy6AFV0IffxMAR6nV3J5z+5VqgCIGxVnRkeuuixik2
a2g15hz0247cJX3zwHIJ7NVvboWr/7JjYhLk+DzXYMoU1mgRwf/BlAE/SXk04StXv4YAdNWldRKr
s5KffnW0tYShfcEJ1DLP3gOO5keBo3HkgHYVMEy5e6CwZR0xV1E+YuRhBcKr2OwailsbJB9sBWG/
2s30CnxQsmGxmh3q0EOcbpFcgqj5bHWUjOAhqLTaIAJNAMDWGCAn7nEr5qj8cOnVCxYwtwuIi1B6
M+XJLOK9aSBoPiDdEnlTPX3kO+pEpAbc9lCTsACPbwQC1m2tn0C9uvt8NQOpwpEWEuzwFjqJvwEM
oziQWKzbJ4Bi9Czfqi+5R2sRWfPU0mhqtreM0Hgb+d9NxaDN7PXIwgoKnsbIIWrWJ9Z9omNXaFrA
6Th8shAMZ9ZZkIROgPtzmRI0wN9HN5kgl20C2hdGXBCmBM3H907OPSaCZGXGh5hzMZtFfG1+4pgE
Zk0XfFegHnD6Q4DDEibPXJJdiTBPMvaUSBViZUZQWJf2WgPWGmEmrRViWXAidKfIYIpg+mcw9hUc
pbqICf+Qz5p5Gh9LcXbAQpvYUKO0KU8cUs6ALbV7bxRwhDMMNL27MRyQGKvdPr/CPT/HBSwfrLp2
X/zTguDM1YnVXw03TK4bt9cXcyd2ral6fmhtmERoR2Ikn0zkQS/U/3Q3s8i5F/dg/eBWjDhRadEz
p3kwY+9CDg++VyHjAiYdyzlhYrsvihchLnM0ZtUeERYkz7OknB8FynYH+W368B/O/wS4//EnrPWh
QgxzER9nyKiCmSNkgCylXwcIaYV8aAdsK3q+fpByFKr4xAi+iWfUn+O14GUQ037F1oEvGwcbepq2
pGY+0HR5AIP2/F0O2FpcKkUgwn/yI1yQtN43munRse2O6F7T40K8T/NF/frmodrJjw1/KAKXbpo8
NAz/6eGlHe62hV0M3yu/eq1+q6cExIREDsmGcsLGD0ArXBK8lIYHbIlhjwYKlyDq6l+XIJIiUMCO
6Nj/FEwvAXdI8Lg5VXmNbSr7x3gsL0Q/0V0aq4rpwZgla6Y1YbPZPNONxWS776n7kvA5TUtEhJXk
T27ivHrvlRKVhyxjmby8Q5NtxUhDvstMoKsZDtaab/TJHpMJIbWhWzl6yzUfDlsQdySZYtYCGTU6
osTafPNTXb/OU8cgBswjXQD9BJZuekvIADZXpc1NpvgHDdKIlnZX2j/f+qLiGw7qeIXyuEP5057p
2WOWV79Akc2xz/HPDVk4M9AUr8TuJFlr3sZwkFsIQ8QCDB0DGibbmfYBsvtOasEMXCMpArrkGoFL
wtwBb/DLkBHqyanAxs2cLEQ1Df1C9NzggpuDqJNCgczI2FZk6W+4+UhmuIIHQ7UNDFnMV+AhwAdQ
YBwLLZpjECtaDtmhC6CCMbHzvgEFZxQhxNJTRvHaoKz/qDdg1ZlxG2crIThoLkQ9wJE9kbQ8bhmu
aOfjDn1bQUvHmHi+bdK7gHr/q2erikwND4C1Ko6GdKJ6hgaQjjwpJNSANh7QA0APCZ2ooE706VBK
KaCPnJq5j6xHwN12uM9v+4GPlFz/xI17It7PvFeDQotrNsqyM7Uf3UV+gz7p4SRW0j6bYWAOhRBu
AlpczpgCHIL+sA/gJsCO/nmYuzggpyvHbMhQm2QzOeW0w2oEfefIVPt/B8oN06Oiv1907bt6/BTa
H+HxQ2JcS6U6L07XKnx1KSfMjsGqS2AZUXbS81KXZ3U6SureZKbsskOJ0LlEDCnnp7jpmbjHr2tD
pUV/GGJYQhHKVBgg+Oma3675eM6T05PCQXN7AIDugGw4WVdKgJMSlIvFgYqHoy9mYCblZoX0kGmc
S1BxU18V4T+sqZSIEoPZnNsOoD1jIp5jEsgf3wtCBKz3TPZFlFZI5XeVsCXkItuIamhV6ywlxwjn
LbfcSq/8G4IuFEvY+VaFthISP34wvQ/0NMjwlm2zHtfaTs53FSbCfPfIdwMBXcTMIl5gXuBKv6/2
ZxS/Lwa6rYxhpQz+M4NsDm7d+pWEzCRrrnH2Pr3e1ZGkKOf+owWqGOlM3oosb3LaMhgYI8/ltevm
gAeIN6QxZ+nuJ0T/H5AWtL9GW41QWBUN71zbUG2O79hecOfSubLGoJlgg2fpA0MFfikt9s0vn0Sq
kSfc/ZjRO9tR3Yr59oVcJUdptbr/9jsTgfKQ7r8EEx43YGnMR2Qwz9Y7IPxiY3OiXcGV8wK3ZmQu
ZlYI0cw/iRRXLBdRR5fNYJH/HL2gQSAuuu1RodI0ZA56HnrSQrDp/lts2pyuc10p/LxILWJOUn/s
aXHu21o98LPVIwq9UkXECZowewpY7yNcSuDN1A6RNi8U+mHmE7ITg4xJzN+FAYVNxABCpbZ+pxTE
8RBBW1IfYuryOpmMo1/PSIPFNMAqYhj2ARzu3s043BNo3U2SFQKRuekzZi8DMAAkKRY68AhNDAhf
AS6F/qOfzgwfbh3YuksOinns2J5kXwIWApuERNiAkgNE/abfhD8obWZ5xRWYTicCHZUH5Axatdra
CPgopohEHowGdB7c/TOljYyMveTLmBT/iTsf6RnNGjualUkKDLOmMuaW+KGNTBflGCaOehH9StkI
joEHQhgmEspJuMUL81XIyz+4fkCmnmQS+Q34Ew03UwieNnObkI67XXZ4oD13m5DjrK+2U7V9CYyb
3chPxj9vlC4kNYbQReTn4qoxV5OIh3HVlqu+XHVcVjiGUYoxTuYQy5H13DqwYJanOPzfEj08P9cV
s2WREwDLIjLIZ7X+P6bOa8lRtIuyT0SEsIJbkISTQ155Q6QrJAHCOz39LJR/z0x0RUebqqzKTMz5
9tl7ba1BR3e1RSauZXYx7bIvYPaxxKUmJcGuj9V8O1TU3toW9fGuIboe/DYyno4o29nUnqj/u9Ha
l6f4pYx3elm9loK+vM9SUIluaR31bsuhujZNjBcbkooYs0l7sLfmpKdSJcR3prNNknNbbHfNtbmy
xHTpuZiFSyEdHQIYBlk6bvEOerG8WGREpe77qDoqwkl9XkLaVquPvPbzxaCtD1/wvheFKWW2ri1q
bf5Fd6xBGdtyTPx1G5VhqmD6XFXJOtLWUbK+m6K66dtt2W6TdvugX0W1TfItlzy9kOzCAvF0ldYl
PcK9isEMKjT3KgGOuD1oPBiIydwQIpb4rPCEMR7CC9CcKaaimT1smJiYY5gLuW8g+dxOYJZE9ULq
um4/lwjkoy1cHU+N0+f28WKER4ralca+lg7F45h3x2GRvz6K5GP6+lDgAiNYvM7P4Ri+9sf1U6eu
wO8r6FsznQwAoTN7PVSrRa+6beFFL28S+/hVMwufXgV0MXPTyE0EK6GvMXIB4BsyOBcHjrXGWSwD
I9BTzUnNiym0o1Xw9jg06U7asusFH1A1B+SK7S6mu+3ta+IsgT/ozGs9MW1alxkQLZ404AxGCYTI
z4PFt8LRZ4SyYNrBLkokC3Pm95T6sYzwEuFSBdl1yUNCyPeImRJBiQUhnFojNmk+cGDVG1RAzF+L
3aQNJKxYN9Zeq9bkXMEBeK5NRt8FGWMeUR2B0CV6vJDMx6RTtLNBcW4lrrpgUHao6jnZJ8nEEI//
tl52xWpuR7cRQfrnf2Z7ORIxNRSfGnA5TxlPojKQEhqJWoNdxaa5n/MN47A+2UzuIwqBdz2SHWk9
1lAIKGzGGmlJDzJqipmcX4/A/kUzQeABnY4PicNYuKBtYVmR+n56eunhqGUBHY4mmPOWFFf93Hbv
B9qAtx/x+oKuxwuW2UD6xiePav0sTp1xlIxjaBxLaLLlQVpwk1etvZ6TUHmC7kbtJzNgX20V+zwI
3Xr3qncyzn3s+zE4XnlZQZR6x5fHgWDwOx7SjQkmNOdpiFZJ70Y5vuWTYc5aDT4DyhGykfpyM/Y7
OiER70op8adQffF4Fs4FUZHp5Rldote5LU9Gj1S2b+hT2A7iOmGPKc+adFkrGC649TavZJvCNbDh
FRa5Y3ROHxGycOuI3bebgVFqZmPKx/kEowXnb3zE3emoZpRmJ+UYlFbTEJya08wuKF4H4UO/qoz8
/L8BIkVw3hTddmIEj5wsCgPSvlX2Q3wAONj/BPBAK5VXBxFc/jQ45yn182tbyp28d2j01TNXvnmM
HvLgiYPXD1429YStOq+rLaM1cyT6C86xsMclYuKL4F+344zMvW7ncwZ+sSeL19U2cAusCwiGc1up
PF4FCiLbeBZppQORh7I7ao8jHjUiPiN4+jApD7B1BwM/8bwU8amddY2w33fffEWPzwFvYXCXKADd
TEEScrqIFul3id+iX6WzsjpW2WUQru3zKyeGCqwSXDfAEPLkZGNy6KBuklnhw+oc8faThrMyUI3l
KO1KqxwmyKUIN124US7ge8rVpAxSsMlvd0FJGp2EabWySO/Q4zAOm4jB5eT9muCdhd6/qGgtfa4m
8L0xnCZbxN4mDYRsJ2c7y+mel6Hax5uyu8bh9VZ9tO21fV265AK+RSJMe22IGjYHpdrCDaO+CHKo
isTMKxqoI62jjANP+NjzYqAK019ZCtopeTjz+Q0BfPyZ7XnyoL7Ja2vb6Bexytnt665+KFStRk7U
niBUhmrASos9TrHwfYGSVHGhPhdwLP2fnpmKBYMCEGeZYyBGeMbEc6FQ7K89lI+amrNiYlOF1KDX
f8zopmQuHlaUhcXhtkjnHV2jzMgO1UXAI0+9YHcc9fAROwDwzT90aj4bS1QdYUrF9g6Zx3rc15nh
ywJtB8yfAFlJ0BIdM5/BrXcnpvfCudAtlA4Sr53O7o25n9yW4RO9i86wDSTehCArFcNY9+LnTiFS
4WRvkhhnP7SV5/2w/QXaJPPwclGJWCKjEpGHZppnQ0l4hobhxpkku6k8KhvRMOLrOLezP+F8tLSh
BIAF4uWLT2KCN+d9idv/1ynF8Y1VMWYX3l3jU2KJX7Kb4pn91pWf1z+JlAhBNgYcA2upm9K2yH0d
uxbm69gNL09hzWxScnjJTVwaiD6osa1JpnLU1xixwXGRFMVt+1RsOIUEilFgq3WlLU3csLjvgCqY
tDsIDaV51UbcxTAycE+VntT6HOdSyGL/yapyQAypKOgp/548vuvJ1z37bB2kZeQmMqVM1WIFj2+5
LaBcd2712/anZ39Kw5PcnZrHqcmPPV7UYj8a2aW9/YuR/oZqQpcqT3Dot72NrIwizYEbNxkLtycM
a2wHVKoFeN5aa3zfc67mRAAhmtwlc2cvBjZJF/cZe/k/DruMilhTX9/mIZHmFalTFQ5EmC3LZqzx
2C2w+5c5+2NviLybQgbZRUrDBz/dIawSdYPjhW+YteBg7Agi60JwEw/MoiJRoNdWDmQQTPEHwn+W
bcj5Tr1y6lWZlcvHG25QKg3Lj6a9mhmFuP/P+YIhF/EUV4JN7N6Ysw60d7x32WCYpLLXdbxKKYdV
Pdv+W4mFpSenvs2BGGmcl+QjW59vYLdf25S3rbobFrx9xWg1IX2E/6RAThilmPa2Wi9T3fmbb7XK
wc2kG/bfAHurOWeRr9k833zp6SdcvxvzKZAO3oEkUQBPrNMKRZh0mp8rnoAPtLV0wwn9Ql9Nks10
CCRxxzqDt6VN3lADPvZeV3XquK6KF1YFqJDWIzulXKUDokaDnQMd6hm5dFznhZl3Y7Xro8M15BoE
374HsgiA/dCWEYgxbZCiiDjEndMpcxPhBZvus4yUabJib/M0Tpp4rJVZ3roh5rmWtQrVszTnqgBO
sqUGPeY1u7VUDS7lJ/sTp/BT+EDN2ATGo6SZLqRh1fWb+pvHXIeLTOAcvboYrMOG9eVSSvAaeJrs
6SAQYZHWu4yniuSe6M+uyAoTfyFKULP+sAcsH0i0xLbwLfNFHBdaOFBcuXRnzDO++MC3zMoGZhiU
C5Bpy3/AaZTZ0+KsfXzEp2iT6MtiWKbD8j4sQ2yx4kjcvmueeJ0V00BVKAIMq3WmrG4AyQpfhDYV
0A4b4Zl5rNOedN1M52R5t/9HikRRFgAeBXV24Pkqa9yYLs1er24/WPTMS8qCXgeYs/xZqRVp5jEU
p9KdYDSauBdK3roOUczOOOqD2HgtX/oyTVeMc/qyGajg8//xR/03M4xT052CaeuorRNylhcXZTzP
JXBtEL9NnRhAsopmr/D0UM+P8BSXZ2rL5Xrzb3bTtqq6HUcVD0fz6zKQR7+f7vrhYf3U8vlxPz2o
d3sEPvDusVte3EqYMzubitXKedg6RVBgJUIqrf3X9skCiEuAvCL4xGOq+gOs8BfLaEqXfWP0F65C
LEuHqelMMeHn+1tn+T/VufGF9nCT92CayzbIfKgudPr0yy70b6Iv8eLOvIYicMmB/H6fn6jP8NQD
tbHtteY6Kpy6GOtRZn4sk0IBNDhviekDGNDHCyvPgxIbOiRqUzUv2op+A/hr4Vl+fMjGp2ZDpeAR
56e1L7EqivY6DVivnfjc6QzsuN56L9O8W+QZYMewQ3deCo0kdXWruG3yaKY9Z/rxxyBbxG/4HJsK
NbxP5KsGJzZjE1honW4AyPMCZ5lqnoqOrpcm5Su2zN4l328i8Ot+7KVT25/1YKWxJKMSh57TPfUR
G/FFQPlAE5p62yn1Lqx3bWTHzY5+jFmVb+XJdjohUbrRPHXYT7UdNnNhIxpux8sQrY++mYntOwBO
tV2kHxrTuTM0aV7OPgml5Q5cmOEYezUdoEsVGOJ9LLVM3m3x2ocg7zrxQH+a/GBtvO3MQFI/Qutf
Aw8qPzYPGIV7GbOl2ZhBQst96c9gdyQrueUghv2ObPj/oPUvLnfyJs0Jupr9QrSFgoAphrI9tjkT
L2ZsYEShloACpLv/sLj6wveXmy69qAcLObY5Gin98dMZvx92i2HXK9tY3tDuXaQQsTfJsPVnUw3/
uofvE0GPgM54PwIgo6bJbNlfpg4feso9aQYqr0Y4VvBZEUfegHdY9ultQQE6hS0Rp9v5id5In1a1
Zn4KShEXFd1bjsQ4xWrJ8PlKBQ115bKbQaaBasavtXGZezDBqReUx/TZWBgoPT3Y2oCxZZDQtABR
i9p4PLL4E041HGXLJ0tgGtGuEz5YxiMeP8mOxeEOaqzINpzv0vvi59LiakJcXQmMTQ9HWfmqZIW/
1MdmyiIN59wDELerErownpBVR1o6WtHyI9E2RNGPse7pEgnX09fa+Bbvu+md7VbQivhDttpkoxTr
YbSudiXh5HXcLdVuHaXb8hmI9b4YDsmsKI8KEqAfccZLXCGn39nT0UhkPwOQauKTkaxk9kUjmpw7
iwrmMG7iyh4b0UxWHxoVvcHiOWs+qMyVWBMOji+tKOwlddnwxreis6rNuRwkDs+I5ttec4BmV9VS
Bs8dwmozW+lU9me1or/h2s/E2+fw+viYWNnn6nKbbFcA6unVfsijLxg4QwbYw+r0VQbaJgyK9NAm
p1Y4PcURdY9vQbTyleOFwgxcfYEBkVipOTXgfaxybV22GyPeCtq274mVBAgg3W/V/+zJ6rxsePTZ
f69T6gnoI+B1ykL89R0O35Phu02+OulzWnwwpRcoWPfT7DbnAd5DXzEx4QgISUWymWibcuBAstvH
s67w9Kmn1P5U8jmmsf48w9orqw/NuA7G9dlek9fF0LmL0wJd1GbSN3D305HiK0/v5JQgqyJmKDPv
3//v/UACR69jr5IcubrOGioM/YHbq/M4Z9CBwIbzpc36foN9hLSOoO8f0uGVn57xuRTO7fyuzk0a
4EmWey1YzqPRjW0tgnwohX063SVKwFGYI+wf3Q9asmqhfxvQG+pR/04Ler0WHLAHemtVIsR7YBR5
tUCJgHhK4J7FNVrw346OcI7G/hinqLiA80v6jaEVYsA7DvWHEcC+Oh1G7jhw3T9edM6ao6DOFLIm
qLX8B+arEV+GdHe3ZeLMI0aJ/TU+MfISo+6yIG0MfRixQ8QbpvrsMXAUSmwr9SXWCjIBWLL+1kah
5hoTr7VMbJsd8CUco7RWA3TXfMY88uAvAthBT+pVCgwpeMiBwgtRN8NtFP0zup9X9xPGX+YOdBl7
WvBhImy4dwwUkQdTCNrPr72rM4dQC0iV9gygRe2XLonnYCisW/SVPD6T9tJVJ2mev3yxHZ3mreYi
3LdeOvHuiv+cLPNFDHYfokTkapGLZf2pug/VbW6eSyEbywaiNmj7qHsOZZE1A1/mPvnPnbtbqLmH
zTwC85JjK/NyoL1YC0bYhH4deGy/A4qI83CI774Jze/pigAXKS55b5pDhrgFIRJsA7+/mMcpY8Q8
nlANJ5+J9ZmJcSXa13ty5r14qvHG/EHdJ/bzO6Z0/vwH/5cPjZsEdXrUlW1kI1ajOaaRmfTG5WKh
1ff3YaGZmN8Gcmt3U9vfwvNLvGqmiTNqWZtau381xxHlE7OrhaT1A8UPdC+RIuMeELyFD0XTPE9Q
yN3EzXhkvjcKrHQ1woCV11v4swQtwCLQ3zZjuAoIFYcudguER0afgP3L6QDzYCa4sE8dQ8GzM+5F
cSWwuxQskV8MipBFrVvgEpqMv9W2A15NldqqLRneIhYys8SEw2lPiJ28f2n+/13OGYa4jNbf9ROe
IMLi1DYhA7Nlhx38zn6r7SwnCh/NSMdXz80z2+I7FdRxBwe14JHONFN4nFl/AX55scH1utorJR4q
HuUCFNJrPhGSaebfif4jlcteLXuyte6nfp77oTkMfs8Ki/yKSD6DQmosDLac2NbnH4pgcOMOKAf2
kYX6smsuvJ7HoFtSOUmp7ShMhZNRmCp/FdHa/5tU+3xFJpoDLotc4qAwDvEwYRDhtM6i4yGO6jHr
Fh6ZdNplo6iHnbuLSGV7nM5esitMrIqTQzBNgr8UeJ7Qnb0EpqBusbaQhEDv0TysFFxiPXdY7tEh
iqmKZOwgmDxgdrU457bskwCeZJh8ZZbb5J+y/AlgJl/sXCCS/UD/6mgh4CODXDJCnzzZ721G1nyo
N7Gyhj2YWnyIi9qeps0CQvVuJ0qf9/Lj1+RcKScXnWFF2qcEoEkWrv600VL1vjUW2E9r15rPM2vQ
DAvHmH5FRyb+D1CX3ZbBRtlcKuY348kSYv7fuljbsFTpOAmUmB0pvQIL5LJRUXQXf3OoU/PN4ogH
1OhrlOMxFzOhEzS4R9tOXIfVyrMsuvnWw3cKRWo2FeedYrpsy4Mu2kcmPJoIHNvyMZso+7g/hN3h
3rEKsxR5X5Z7elnraSCwnF1BvwJrxUWPmSnTAIN7ZUTebbx2MdaTplX4N8skFIZbj/UVKivRNfXh
pSGMEU42ezU7medJxcLfW042f/R/MlJEMvgvSIdcvcszechoSl9aRp0VJuhPQhl4+fjMgW4kQIR0
l8+8JQ3a2HnxkxlfwHC79OPeXibqSYwOSh2A3UrXRb/Ni50iWKOed1+Juq/TD2dYEmWv4zqWRpxB
916y/ywALa9CbRXPNA3gCs1W4ybW2af8NVFYLrgNT0kyOdh5O/fZcap1YR5TKzQ0W7HePLvDdHsr
P+TrPbn8UGBUi/4NTw9Py516X4dg/ZBxVI/shGopCq16GAWdNP1Qmkumnrw5tvS4muXmWg7XmHBE
AjObP5pRVa1CZZnJs7tstorHSBJtmn6b3PeNcJAGYtyXGxWGyufYgXNK4pNBcOZxKu6LV/Ild0BT
zyHCoObdi/ODScGPn+793WvA4Y1JoHEiBdqD3W/GKhhzNiH0+kksFygLQS++dei4OQe1QfX5v9TQ
U39cU4JWLZkmn8TUKMjI1jWjZL6+0MXZZoSWN3KGx2HzyDfPfKOE649VXl+KKc3Ier598cCeM9Zy
YuP49iA1xpz8r318K9Jng7+0AYS88sqxOdQ8du9vUFIsc2MJerhEMzNvT3a8kB3xvgZaeri/UK5Q
a4PnEAjR/qbuaVyx0mK05TZTr5h6tyDpD0J3ULuD4U6UTXOOM8fhDrSEh10lwZQzb7MNmokZLToY
pDrIsYMg7ek2DyjcqpGJUpO+9EHeFKHVxauZEycrToBV6EsYKPGLHmIt6CYMPAv22g7lXRPFvhcY
ieyxsp4GeszjHAXKTdmvJVjitiouZ6KxovCQ1sz+Ut92sjLvREvlZfgltC51YD1FQPTkvBf/0vsj
ynRgg29qVslzSbPPLHqrHqrmFoPltKCr3+3xA2qC8DiJXAj5seUH2rB0lNtDqczopXxi7AOZjitO
5iK2G4vvhU5wOTJnuLXsKbwgPjNkW9SdejGNxs1D2C30biH/ds9Avu3b4dCWx6dwyp6X6HnJ7lfB
NYSdVu6H1y68b7DxdYHRBvIdnu46bklh4+y5qsZOqrbR2XmpJEIgCWxQiXAnFOVKk0GTebwakszb
MfkN7GenBznfAzcqje3tH1tHsvhsHaPSxULGRmsa72tj30sHqhTHQppmHuq/eBT+8G+gzse0Keat
bwIWf9vss422i5OqXyCZVvXoRLXPNN5hgAnFE+12qIZh9IlJKvys6y+5/iqET6H75D4timufnm9O
vY6kWTeToEg3u0e6L7TdGmPsLIKA9snP7u6EtT8mRAT20mOXSVu6CyGVkV1IyVN5E40HmMfW+L+X
paTijfQeZCzQG2pfI7MJocy6U3V0gza6ulPb3JJF2nZpoPbBbS7ro+zz7FZxujKYEdtRzEGeiggE
/LTQa0u7tAuJcfHndYPi8Bu2//roV2H+7L+F2ZP7Iz4JxArXWbPGXvLiIN8iKDKaLWkpSSxSctS8
+T/AHtBO7ycOBlFsaRqAX0/FwDwLInUj1JspLW/GqTVOT2yl7WGGynMovmryXE/n52khTEXgJ44q
UXRh15n/wnIvzDR19eK3em+kjNlrulQ4yqMTcHPM9Hj8PAWMNPMptSMFdarHFL22Gy9kMR/vSvVa
qB9kOmdReY4WU3ExvZYP/+df4zuzO7lIpk48g+3CuG/lq5SawYilXytE3dVVo67CfllVPh13HI4G
2f2ZRclKi1d+oBf7abpDquCmRRuykojz03j7cp/k8lqp1nKDgLGVTWMZyit6p+iGQ06q9Y2vSI50
28x+Mgb1evsTZGe+knek9poY5nqGroCvb4GWwGGWtqwpyHIwJ7XdM7zmVpfNYtmhEgYRwtfWdYeO
NovjoL5vZ+r2+Vjr8aqdAiOdOeGcby++gZrdPyHMtzucBciWyGazmrB/Bf774PCxAaY6wmYyyO1u
KTmJH77QcJbnnfyAj7nSMNcZ2xK76xxKIj5WTI28bf8bMFh8vtCyPie8d7tPNvJIlCKLslWqLPFn
pFuOd0QmeKVObrakWFoB3Wk1AF4dVtPCTOYejeXSihIeWfFAU4U6eg6OWFrP1lS/sWFXjpOKLNFl
uF+L8CoAjuLH68JFXOdHpD9jFs26drG/TzfqEPS3fcnjRp1NB1vvTy/1rJfnGb7ReBu3W7iS1cfE
uObtdUguwg/a3IS5al23hyQkBzcbe9ZYlv+obTC0J2oUVUTexn2NuqCjzig6Iopu/dyfo+ZyA+OD
lR01iTdkeu5MiV4QLfihGQN4dOvGtflSLX7iwCmBysK+84LpjC7PA9+j7umgdSN+JvK6mJpUlI1v
H15FHbz41V0bb1e5RaSnC36l98vEJrjWujzeaV/kppnO/iWWQwxze1dI4cxuWMCNpdyN84gYr+8L
TXEfN28gPc//B18OExY4A9O0OH+WH1J0DfNziZ8BP+86eDAzC+4kdQfJ4ah/008nUtPW62lh+Jwu
Tvo8O3O9ardNg4mrWk9huH6WxeyHiqr8PNw2PzFAIhpgNJIbcySvUF7MMi0YpM2TpsELElP1Fc3+
Ze323m51pqDHlitaXUmbfD6dK7etvgTcw4kJFZg8WDp6KmMBltSRtDhnthcEs24J31bCx7gluRIT
NqQ7BySVNz3CHMD4xGMbCA67TPJdMN/+i79RWxuOyM4M5cpYD6+xrTN/0R00v0/W9CS8KzsphwrL
FU68LkH98h8OqIXbxt4RKBuRwyVMC0L0wNPcCqiaD+wOV5ihQ14G2oeN969yFeNtLnl/ogc15YP+
petfD6xG7wKqpFgb4v9+j0mC3O+pllTNMAKUvE8x45RzIUayD8TbPhIOGcGEedGu43gjNrDCN8G0
cyfOBPY1B45uldKk1K6m78tEqvw0B7TuRYyckSdTYMiwgkfUE1B29LnRupTotfPui22NTohbcF4g
LMx9/evcKDTZv8pjLZym6jm3DGUfJYd4w4acC+jv6mHM4EPEnPBx/GAI8wl7mAQWYaHoRyE/Ve9A
oS6fYuWUhccnUY9Fi7tC9nS6oGsOHi776JpmpfEImJK1L3FRzDVaL9HNugWdlLSeoo1lm+O4NMdh
qq3ZmLNTfw+scv5Z55+3j0m7cCAD1H4ZjwWUpeQLkLglX6sovveDm5nWewt/WkFdrKdNiRP5z8jC
Ufqe7nBExf59r6SXLr3849q+ObeYA/Y3yyv1YactwAcYEx9l5Kjb62sOTvVzrsXH/sQxSXiDXFVa
ryXSNfNxXbTIgCFbD2gT8qJP7HY80TtekbvYvG5k9BH5UFaonOjGJlLYqdd4kaUBmmDes9XZdXog
d0GsB2Ec8NRprllyadqTxCjj/i0E0G41yZ1RJ/8Ics7AN3/gsNJNlmq/ohwzXSSJv7/rXkOKICXs
umy7VUX0Q1s97Qm+zbctNG7WRWUFwozXxk557brXrocwBdph+cjGPQmbCfqXHnO0bHl6I01w5DUD
TtF9cgrOZ/J0qxkBXqIY5P3mFW9Fbdtq20kS0JVqqNu79sH117LteO5y4yT8TOr1lI0AsBSOtcOu
inFz7YZqK/PYv/wt7MpLGc0vuCH9mbzX25k4bMvZjSj63SwoI5i6TeyFomcQMxO8vOeGsx/Rvkkv
L+VM6cV72o1mzEZNshETdETCkPtsL3TuC3usilhlKZX1+LAo5SA0TylHxtfObTFZvQI9PdzSE2XO
7RDwmcX1vkoO//L6I5t+TM7IqblwKp4XeXJ5dlejvSq3a3Oj3u+sPubK1PynJKt4WLagsYDBq9bz
uZMJiZB0rDBzjB2dMg7YpzXZYdrotwIHRnJa3lOcScSXqC+eAn3win/9HSrrUbMJ+7cJ6Lgl4oqQ
+Y98FFdg2Mr9p1Jc5ZP+WmBJ7qNFRUFURh50/krmOT5kp9a3R5pPq2p0+eDVuaujV6cCjte5tzkX
vyqRZkSfWSb5chjee79sGS3E9+3/5xTuQd2NewmbGQYCYbgbWNgJ/18ZvW5xFGGrU6U8BJezGfsN
Sj4rto8Cjpf/1cv37JyotWw+b70PCfVhBadBC27VJrTy9pCn9OVq81O4fsn7x8qhaZh/CBwWdQnT
6S6StzDKMZi+F9HpjMdsoq+lYdtWO0PfS4DK9SOKFJH9cIMtnEi1iUPgXlKa7NUx+ps4tl7i8IbL
fMvXz3xN8/kfenj+sqJ4eZ1PoxWOCGCppXxI46MqH4zBTGTwtJ4AYthwMRfdDacUnRseS3gx2uL1
Ps+0/ZxyWlqbn+/WZim20Pj7ZD2JN5G2qY+v2B9q/yWB0PElgbWl3wi+gATKP1d+Q5bv4XMmRF/v
ZFfapTQVrwdqCQS3b9xUctjHqIjdgKEIE6BZsrPZ4IER06UK3P/S3N0Qk7Ho3U8CEEU2v/jriJCI
XpidHtVFJbIQpDXWmUvC1fQ4J+7E2CvSIUT+kw+3+DhBcy8PqbCPd8/W/lgloQk5qF6rzUp1tTvD
OA8FlZXlNJDigLPrMyQzwCh7EC2oWxSR45QwNrAvKlrGBp78UGtocxYCuhzT7oyFM9opyujRvL/t
eOEYelg0xlEsTibgZXGkpDTlSr5RNMFza2lMQXixqWN0PjTxTotGd67QWyo0xf9UFgrfssb/G2vU
buVYWGhzK7//xpNv+fYrRv/y6F8EbF1xb53793aScli065o5GMDjeyWsP4IUKMnujpk8J0+40BN7
9lP1y4wUn9VyLv6qkHbfSzbpo8otOpwHjub2xI6IQZfOnVR0OZoChKk7xN5qJlI0wEgDGaO2E53a
1dHKpPQ7DutNuSuhYZMCc54F9IGLA7PRVPCPycth1gBRRUsKj/dktAKq7a6TtlG5qR+rfFg955yY
i5AHuj3RbOHmNLmjKw79yhLWu84Vu7dxLfew3IAVQXLhksdwPKb7UbzQ+pL4fMu3Sb7tiFhNtgzR
Tjh14sqNdSeJweb8zyLdLSGEk2eg+FZdZ7TNjJCYHdm/22/0oT2+u8c3KcGQ2BkNFzg83mZ8wXKp
JcLbw2ZjwBYe2/kX1nSTDcUvcQbSP35m3aaUP3tTjd4878Ge+B0zRE+dQLOPV2W/tHuTwwhuLDxN
HEYgttP7BSz2WtdriK+xtaMiBZsTUxesUwYvgH1/Mx7eJQhuJOXImJDOx5JqsKJ06NzqLbvWAnXE
hczL0NoKNKisgFbAxAieSXBDr4nRI9krxQhpyzxaUn4ksUrjXJyuaJJpNWyT5sDOqr7co8t0wBJv
Koknk926zWMRsqkbxvzdaWsnpjdrTq47WWq5r1i9uI4IyqRsYdlh8nElPuKyvfli6UG4QHiTdnV6
GJJToZ0fj6vSXRGQgX3lyygnQkKnxJKywwdlJ5Vf8tXdgglRwUGCCQEaRICewXdkDeDYuYNBTDHa
APiGAMiPq6h+TDhX98tfOprcHhnRomoETiClaJysW6eIRlQ/a5b7GM0ElYYTMfM4YrowXw3WLHf7
t/af0wB69owaFEoq1GxUz+8romflR9pehej6LM4KR9E1rRsOf5mlYAHroPQ3oBxzPhWu+X6hWW2z
12mlw9JiL+J0rWqbeF6xgnYeZFcU5967JaDUPojynZbt6goiyCpW18UAyNPVo3GJxOfFEglreSUg
czs7M1PWZE7hWD4fh4bE+HwMn+rDZdBPdCOw6XtBfLsa1v2OVusSJqSVVrSFIyvJSR6wkhzyAyXC
mk5q6XQfzqEI1aUfAQbJWpKXPe6qEM1x+/oHL0uUvGXEVLMQ/qPwPGOXK0E0lZMmwcZcagolrbjq
gTyZF7Gxe8BbP3H1PTRfXf/5Kq5Ker7TS0H3V7ebUrNKTdt8ArL0sVAxQIOI5A3yss3CvOs+148E
7B8ImYFRiuS2IxP5mdPAI2sbuMldvrubi/twVF97wNmZ3WRc/AvhBV4IGOOimMxVNtZmPrW13ulu
Lvip7kVftgd+SonnxsQsLDp6IFD16aroRrjn/T+4522mtTzEra7+6JXPSfxdxN+jtC+Lu2Y4NOVR
wOhXnYX0IqeXeHK5IT5ei/aaCrt4FRmn3S7mmnMpB1K3Cj942ynn2Djp2XHyNi1SVUKMwXzqi64N
ynq73bX1NkWMhH/buGBpfiHkPYad3gTfZelXnUcut8B4AxMNdmfhEOuNAziBr4pKoNX3yPgkNWqz
XrudwUYVxg/O9jGXTq70Fc7gZo5bSK4k7BBc3gyyQdgGyn2rVRv3Rm8X7XXkVj5+v1RhRAxXXDRe
ipIGsRcljbV5BKLTz/JltnrIRzLQonQkA60+CKMuVe6/dynGdK1gG7G+yhBDhjOklLghcbtksVud
q2IRR2fjnGSXrB/Z/GH69TIPRnp4vE7Tx1WAjjkv9zKc9VOyyKWv+PGT52xC1zx74+hfF/02tx/B
AjCI3bAUfF30X6agB6oeZBnFPIH+xlKOlOyGB118/IND7DD+X9PuiqzdBaUeDHB8uiBvttFjW983
MFiR5EIHzunAhQY7Omb7solMspc4++4UxN06inmpht+2afAy7/RT+Tq+P/ymPxWvBX5mmHpNNs+v
guqUdC2Vo3GjKpaNsRTNlENJvosDOV29uK97S+h+xe5XeO3KkijEuTNOD+kY2wc+2UwFb3aVtY8s
Hk2cNM9J2fL/cPVmy42qadftFRFB35wCagAJtZYtnxCZzjSNQIBAdFe/B3LW+v7YURl1ULVW2kLw
8jRzjsn5B4VmRQDdkG8jjdtyN6U7+ArMqkgQqLttY7zc91GAzYS9L0hI9rSgxNiJYS2vLATlwVOF
iebd0QGVB665am0y5i7yR+42pHg072yuRsyE7z1/xI/MzVQkBrPfw1DWx3OFOL50SLVLq6NZHnGA
Op22HoeZ6VZPvrd7rvDCNfMD3OmrtuKYhnu4HhHol960/tGN3g0/M3xPGf7oTFETYp5+Y1J7vMvW
pcguRfUG7pnlNUjnBPsccsbemfQDFg9JQRUYTquEpRd+cmPVLGWVqAN6Gdc7o3AlLd5FBdctg0d8
FMqzYLyNuLAZ3pJG+Vb0b61y6euLZr0JFiXpW21Do0LY5g3QJN/q4U15nB/T6Z6sxHxdNa5cvAv5
mwVkZAq0zn9CbUEWYO8mqJimXyUb3drIeVjqYaZjr91jF4WRsABQaB0U1EUm+xawS7YyuUrl1yOp
E35LdVJhouPxG/RVlABHnK9SIri36hiVx0E89gwX7POZjd+6GNaoDjQkBRxciQ/P26p8RbRJ6OvR
0Gzhjxa3UGcGxgyY/zY2OjnMyruYXrh+fxU8vPVq7+XaHPxbONnyiasbLeopKVk1e8nSA+UKB3P+
3yVmGUucTPZk3xgB3Nhm+/i99QyF93xkIHzJiCgiHXx2IU4S9N5d+pZn57Y+rdpueawdowHWcras
M6SW2PYa7pL4FKmnJD+TTtacptvZbvCnN4lnaJ7CmN70zRvfFri5ueTId9x3GpNo7V1V3/lFtMmF
Ht7SfGqn5VlP5ksFy48bqtlyGToVddehL488+Xwiw7p6MYrAbKerIQcaEdsFaLmtlTlLrsFOUHdq
ttfbHZ+Fa6bl2wmJLW/8bUNl3x2QYEjmMu2uPxtqiHxATtmQAzvnTfHfjQxDsGdf2c8iD97LXMf4
oKi7Sd2JLV6AUM0WsRpSrhGA4AjO8W+R/9Yhh9QnLQHa6/I3YqcOof+U5a/Euhq4GAafxEKW21bh
HT2ut6KsJxTiyhroAEGtlDuoQCgKAaMBv6D2A4y2J+1IGUHDbgg2IqykNc5H+ymfCELTyLdKcJmQ
jTyOe5BU7e0ECu1ZnRvXvF9z+VowjIYdFm1TYVt2gIk/9Pajiz9G9eIs4uYwSntN3A1C+GjswXT9
qTsqzlD4GmC93HsUazyzAqjvBSGv0Ov0MWytUBh3abSzFxACiT4kskzGsTIXDaCsTNNTopM8npiN
SKxHjoswjcO02YYmG1vqkebc9kdSGJR2Dv15q9At2/2J9OEfDKWZrJCbyfYAu3/cMtJQwAJBOEhO
Yn42J5e1trLFLcSWAbxTvWwisnapBlYJhzcIk9g7zc75fT4eYumoN6e49juqjHjzX/d/d07Mlx1c
6tJBx6Qqb+JoJi2JX31yBDwwakclP2E4Xwqwf+rZ36W0R6s9EstDD1E03nWO87mSKUvSS3jd3Jo1
6Twy+9tpF1esrXZ1tWvEkCknDYJ6/q/FecS7up1bHATnxCJUXpX6ooaTI8kZfgf1RADRhkXV6cT4
JWKWpPwy5bce5fRn9/i0ntcC7cS+SNmFzgNDNUOtuJyHfHdErae0OFf55ZSgR3u5pG94sFxyk/uv
sjqDVTAWYEVWjNNegvxHsE+gjHxqanBDXoJQEO1jT+F8BsMGeTQur3RSaMKIJIIKhWeXcpHUV3MI
4jGww4lcBcsbG09sPJn+ID6Mwq5nSpnSus8hHTHRY0mgk6W0GKOlMq0eKdqBOfS1GjwrmXd3p5Mp
2jc3pzyQfovTlzr86fpZTn8rvbyf82lnLT1dk4JRymbgyla3xpQIMXOtENvDaECfBQL6ZGetmyI0
IqzOFhSSAGb1IfaXih1gt1O7/ci5vez6da65Imez7pAsrs8DQmbHIzDNj1b8SMlz1PfOt0DbVzCs
Dpj1Mh7+dgRtr6nuQEWR7Zv3/u5VwrqkdiF+DpENKBsMQWCD1hkmk3bLOslpn5vhufmF7SBQsdE+
gRLMw99WWufF+kHnZMdQiLAtE8uQB6m4maxNacwZwSgYea3EJwxR5o3F84nJJSZh5aQopz+jbXnx
iYnKz5SRHZ5YuvpSb7bihMSKPXBQLjtrIWdL8TVKHqDohW29RxIRiWErz5KIhn8U+JiXyGsj8ZTU
x98W41aasL4j5KjHC34slJ1tfyXj9FpE1zi6TugmVw1BJfY3ikzZvE7jR7N+Krs/rpCGiNchEXI8
MR5jWycGWY/Om/2V0zP9Aj6vUdF6ueG58mc82mmB5xcRt4vuNv3GznDv4NYsGY1qyh5pg0Y0X7E3
8XOz87/vR5C5qKfj6jLLLKKFcdoGzN2G2/IJHhITDwsPttwv+b9riqv707nDyuU/Y7NBb5Ehtoi2
HBH1GTSDYCyy7trkH6y1GtK2DpnzxIhA2KSObMkbOxelgXC3G8DjLWYIFrt/um4tZTYrxSeC6ppo
CYrAjweIS/hlTzSfyAhmtwNzUIVdaLVAs438Yd6WAqlvqDhtCVwLzldjNW0fvkge4jy2NGAx9csS
FXIzn1+i/cgXJ6Vmox+qa7lyVcu22S3MIUnNS+UTJ25SuDlqldnzCd4NkBtQBdOY/yBxzj9b40Mx
PiZOeEJFN1rtIDQCv1MtbB1Bt3EyHhsIaRh+8nIvC2wbkMZDfg6TCaPaLgHkCNW32ovRTiaaBdRd
fIgeB+6gxS8ecRnDH5yGVwjP0M3Pd5b5rSM288T/qa2rxGMxL752DgZ7ibttdvuiOLTDQTcPDlyu
v0P8ncXfmvCXwBqmKtY86Z9MRtChrjN/3hsyje5We8A+WV1cXXzrrKOiuIXlotaIjFAaQmy0TtIH
NWStr3YMUyvM8mXzjQcnnb6sBMniF3eHtn9oe6ZfVoX50ituB7Gwa77GBV+joG/GwrZ6fyCTOFoP
2MzvroALX7PfJgCJbF+WunC+x+/ScI0Mgq3A1Px5JH+T5K9w/fkR/PacSAAmptfY2F0/63cpvRz0
UL19CMllnH3KG54FOE4nkc/Gk9rsBzlEbpJU29zE13jSn2+KwQxnvw3u0FXuxP7Mzp1o2j7LsLdC
0Qof9AR+WQYPwf8kMhlMUXc25BOuGXV/OHTdQbZc/DLs0i3OnjNj1MFY9SBgisX9Lzux/E0BT1z5
A9pZRiWo7PGEKWt8KK2x6EjcLI6XP5Lm6DC/n9sna3MxeACDeO/m/CsmSuj/vfpBPuGe4VX92cdX
/digRAWAIK/Zkk57vEzMExsGuwsJMLaOAti78eJBARX5Sh+ovGjJaBjeSwHL6kdpb4UIM0rwGAh2
BFoS23FxyvXjQz8K6XFwWzEs61B4bOVpIbUUeCtlP6loBPBF4BrhymJQSdZd4j8SX6/gP5Co4d/f
WMJ8l/iSCEHr3m7KpaovwD3ZxQH3/NnFTYtb+3/sQoLt5GSFV5Ug9YohoBw+jZ0cHUoClLQ1a6qX
A0wpHRKPvFmrmq6TbxTN4IXJ1ULwjAoAzEOHK3zOku1I0pTwMWPg26vxUe7nocsDqxNZCFoA8Ape
EdLEwfnKHvZw7BWqjTfkfYaKwrH8vGGLRw8IILM79cbbk39dWIJ7yyAPmoCXZ4hKhNPbWFOZvDit
OktWxD/Pfw5Kgp4JtJsdhmh0Vz/UoB+aR/nBlo2cVjzbL74mpNLnVztthXuYmM7MmlSp4Rf6tFcT
qEsUjfVXXv15lH+V8u919WTs+5hJsWgcAI7jE0dEaUKtjVdwIhUImGMQx8FdIbnbz0jCYoVgK3U4
8L7JN9ovLq/6SoE3n3NUF0x5BkAkPU2rBo9DMnu8EQsq/VoV7WE4T/Xbo35L5/qmjGZvKw7PPJDj
DQAJk1K/3446oLmw40/9Vv39/p7Ej4oV1d/GOrNQefTn4nFKhGM8HRtzqYwfNWoZop2q9+I3sjOl
JwPDq1+WmXJ0i2HXiwdph3Jvkmym3rxY9CJQ0k37IZcX6/FhZZ9G/Iv9gigdOnImSqakDCO/68wb
qJGSRcaN3G70cdFPX8X0ZY5f60OCjpwN8yxCo4ZZU8MovEWo7dVwLbLuh3c7zi564FfVN6vz+H+p
e5PDwQ6yirKa0D0yF6s/wuNrMa8bzFUlX43uF9QHNCbhwmo3CXzO56Y1AoqwXpyL7UzeAtEB//Bj
IuBN3x0k7ow+TAfY6sfc7/u9ah1i2Xm+9pjDa495MwlUPlKOsnvO9PDksLcteTudEqwpLbRTJ2FE
Vv26V7965VdTMR/dlEKQgmqUOIsZQDE48ntQbL9ZNWQpSssQ+QM+FPSRXNULswlf5jTj7Luz1pnd
NVo1uxMx6CVw/cdgjINb56cRpuBZNf32xubpdl92ONTgKmfL6rV54oaQBoB1YWItogdo3lX5cmWm
0KoqpCTrWl1nsSOL9oGN9FGKT6XgjNMXrpKk/6f9igou5hJrpUBIBUJP6e1gpRerfOvrU4fv4Tfe
PPR8mrhsmb6XW1YdtytpE+1yYmcYL38YKJTh+F24TQccql43eFnqV5PPmw9VGjvH7Gbv5fLAJKP+
AJpsvEibzOpLwEIPNBEQKBCH0tKI21zcIlhHmNGXuyQiQpNnm3YKWlnxpET0m6ffWEi9CdhaPLrj
XT3kDwhKu7TdZlYwfPLWuhfhw8H6nea7Rt9lzE3/V0gO6ildJjcs986gnuXphKyuRp211cxgTIIK
dk69UQZa5bBwWbhEzHPwt8bzup4NcsQskYixByXWAt2QrWvrAv4gh+NtX9Rvcf1mCrwejpygDpZk
UpoAGcFKEsia17bkozCVGOZUK0/4H7hcYgNF5yfOuWvooPfEfBCUkoZcEZQ3lZ32zv5vfd9UJB4J
rziOT4BhPS0f8hlhSYDl8LpyWbwlDXLxlXwr2UlP3vr+fZCuUC7q+gDYArsMikN7gSqaJ6y7+T/i
lBlLDQZutuNgQkcTjQ/9p5+BchvZ93wtmuv0D/icGOG+vGrLlQX4mBCROLwVG3kKbnhsGQzdt5Me
aqihXlhbts3/YW3b26ywoNVEJ6DpxJse1Pwwok+9jvYdy8u8HBUQrZmHAtEDA2dEXK8t+iyA3o4v
JQLuJCNa6+iQ0E35LWYXZNGKd4h3loDJ/K3tz2p2visnShz92IGdYrPhKEByKLVnlzBnXUdmgYy3
wmYLj1fsrq/dYMqPDGyP/+QHjX+Tzmn2Hn2m0qqDwGZvU7xGbDs/hmYRgYPE7yknzsfHkG1u7WY+
+rLWz9tZkpCWwXPRy1fr9pkqABKvU3Wtnh+aerGiN3GRdEAXvKH1OmttRKsKAFezGtP1cvcs9pV8
PKuOKu3kxffjb6WFOeHPzxCFpaSGGrOnLKwRPK6j8YiEuOtthGJDwwaTNaWOXJVItnQRpeu+CEwO
BvoAQklcvFCpR2tRJLuoII0dVebcKdweyxEhDuFNRHZAwJdYIvwR/Q8n6RhYrB+zJdnofYRb7QAI
hYiKkIyz2xfSGJtmNeocAAh3imrU683VOcJFAIpAAp5BM74DOI0+SxE2r7yBbx5pbsxbTdUOzu2R
n+ThlEenR3SC+jgIHDqhkbvq46Mx3/rlA6b7Y07Q5O2KRWGxKGtcvGfYH7KAF9VGqq+mx4dySJtD
V8/zmpuE1ylMScEE7ZOsmhmKsxxIpzEc8364PU+64FjVsW9PEZFG6GC68IeSlrqnASDEuDo5iJCR
kEHbjU/ie047ztyRgC0WlaRWxz4CJ/rc5h0HcY4Ye4+7lXZ70BwuUkrkULTunkx6V89xrY9eZXjy
obC/TQSY2l5I90m7y0gh3iIK7Q5Wsi+bcNjlH3lF56ugJX4NblARtMT6kh6I8Updw6DteJhCWdt1
t30Dbwk74OJXWmx6aMkZaV+BzjZ53gtnORvTlZUQKLYWeiQb6xPBJBEex11EKiiYbeY62CgkVxOd
v1CGCBO0yoX8hwQ1EjQyauRx9qURlDAn0AhE3SwBhMPFF/l7butpWr/b5GolvNTljYL7U1hMgMuY
FHCbvBxAzEGi4Z9IRWELzTGyRhgl5agF4Swh8UxWvL6e+x+h14/Xhy6p0WavD11SYjt8TTd3yPem
NZsXo+ZUQvGMzvfhfK/f1t8oVdKXWFkwGEBvpRcIQOVT1sCTghi/TumXRCNy6sOdYp8B2HlyUeKU
sDpRIh+08WMwL7FoSwiXn16P8RuCRmXT406Phdy5MdISwxn55OYqnvBtrcm4gViEVXoiGPewJCM8
fJS7LWxtZwBvr881u6oHSA6d/rEAQMI7GQAJ30mSz7v6Ar/u5a6/m5BIr0M4MEGk6Uq8IfXVm1PK
TvOcK7lx2gyaqxqf+f03T1k9fd1Vu7fOtXUeem7985PvMkCUetN9QfCwskM/MMH4Hdpuy6lwU3eJ
ddHKN0QbqGus+5sJGwZ+buWkiRMLm+c9bL9wbBewROYnX8bl6fR2ppzU8Tga9nM8Zt3hAG5hkRe+
ulTyNUnXardSX18bVceo/6s6ftQICMwaOyK2IRDjoCv827xlXUd0E9hkgZDZsp2JWE8BiYVdvq8+
KW1/8EVT7EGLwAcDLYLxluAijbnLszSmFgJD+ieNYV6AwNqF8wAqIZu71sO3VW6acSOVm6HcYLyI
Xa0/ZCpLpg2vix+uwp9v/j+GYw/rYqQXVUJSjmfDl2Ob+JAAaYvrc+mlya+fQYZbx33+Py+pxD6h
eH+soAHF2vyOF4PkZj9IMK4IFfCt13lQ/k8uO2tu78g91mjVq5l19rR/uAZ4KrJsAYRHJXftDIbS
UjAueXLrOeEvP1Tq/U/Kt5VuxymIqPBeKn2ttqE9yf0+smbJWuUwsB1uQfatPN8IlgC8/5jWya84
X3SMDQ9DvEmR9bJYm4UK81qEQDPWIh5cZ4NdGZp4yjnkLFw0acbV6h4eXXJExyP5V/B6p2avM1qZ
/YDAs0GQ0o5N5YVjmCAU02IG6fIVYgrfMNgeul+kyHXVn0L7M2qI1L8qe4E1FfBIRVnA1y6voNMA
1pv0Zfhr/H+AsFSIsDapEIeVKDtW7JhrX5TCEuI3ufPEfabzA6EN3vytmHgHA/P3UNvIxcU1Oku4
Jmm7HvI1hQd/LXrxmGpwKbaeIq2jaB7Hl/V61NYtrvHaX/vazX18xv8r+qzhoIqgDU5VfGJ6uHYT
9tm7J4a+wW9wyZCEyXqKWoIWmvUbUBfHagjYCKvnNsMqrC+Q72DrH15AJR2k6wihc9uxZ2sd162w
/ebOwJu2tlGPxt2+/y3NQkRaGh5NWVqYUcD5gxdCbe0efozhw8cSJTDws7HBJG8O5IaxMYzFw4Fz
a20aY0u/gaRSu+2RVMbFXCrBWqcgeO4UlaT0sFXnUqCgmDQ2waHKQuobk5znS2+whDq2yT5LNwLr
agtiNBVisWJBOORO77iqeK4sO5g5AANptk2YCyvk2sXoiI+N1gUGcWIjwbT2ZHgjkYrUNHogTxSh
l+L2bgzv95YEaictTmVxwuqvY19pqNgOirCThTBdt9Eqv7poZSVUq++cysxGOJVRkGvEX7OK2vZM
5+2pC5iyAn4FErzVih1PfmpXXxjaBe9JxAOwstVTqZz7C2hQfLumyjYmoCPVjJWEfYdf6QVmobbp
H8fArYalgB/7RWiQnnbAvEwxVghIY0JZwfqXZ0s5ttXh4kZ/+3HLaEt6YBrjVYaqd2Fc0aeS5cha
n1USJ2P7+IzM6y3/aLpL0p0T8PfwzIzw6Y+r3jkY0P3ACxBfdiSLAk9kVl0k0kymme4KO3nKPPuv
qG8IlMMjzKMG6RoME/ncGBqJBsK3hVGOzCgDFR3Y0bqdw2TLB7FFXHYXhJUMn/OL3BqqKAJsntVB
ZWVt7d45BkZns8KXxOwCc59yzO2vMt3g4KUSUo+TdC42JNtg/mxtVbzg75A4KbbNV2kA0vcriDXk
mEgoZzzSM34odfF5w2se8STZLc8PVPUoZLrurV28V1aoE2S61aDlTCE6yeG2FrESR2EXhS+ZfAlN
iF4VO+gslDeem8wMQNZqhf+w6Q4k1WcXtnqU89OLYNX/dUNLI4XsrejUxhah++pWr3uN4sVTa/8x
+QKnnhJQPCTUezNUjofmfgtucOUyRNkBSLo7CwtHuJ/69mAuf3TWxgTmdDWwKWdo8k9oXTn+zdg9
o4NM7RedUc3fbRYgvfE5Vb+G4ncq/bYAeMu/ROBnNAWvfQrTwP/2GD+um7h0GQFCB7fniey56/2X
u1HRva521c694HZcwwHprUAhibJeXtZdFt7YwSKkvG/+rHEM3eFSSYDUggivd+lTf4DCg3yFFbng
LbIyIanvwLMxyeeO/ZnkT2heXiAf2FjfscWycRdF+Lz3bqPZVPh1MQsN72SZoTXcujrjsnf9dZDV
9erBkEVd4T7hzFcgpNo3dTVWK+x5gJZADEWMC9QgJ6rqzhe4y1P7YlbOR1CZKzVb/+S8UIs3cKfK
sABdu0Y3mIjr2KQkZPo1o6c6EcynXVpo4D2TXrEBdvsvRi8jB9Uxca212zcHOfw02f0fVpzUupMy
K2apdbOUAunnC4/aoI5nHlE6bZpiC3gYbUCxPaEoRxKfDIeneYhdq3rjrst2nXIS0CNHjtSdO3JC
EBSntPN29/QyMiKIeB29dsmkimbQmw4w2hjxE4xakueWvUvR+12+jrdP00bFZdusPmdGOJrhaYZZ
1k9HzWfKOoRecybHeOBnR9OrcAqboPjn3vjZeGH6OAsRooyTAzGaHMXysU0GtzG+sBFr4qcDDq05
SPVeEHcwY8F1FGsRqgVOSa4GsADmNq8t4AOi2DJ++RwY3jD/e6wsJC8yDnI3e38+D3drr3zGFR5P
BghsHOdMJbKsGITS3HPkIPQkWuW/GKc76g5+1Y8+ta+SHlCfk/LzPLK9MNMj24sEVuI320lWFwUq
RSedAjWyVRgssidIa5ZgpQ6uF1N9QFGuJOCmK5Nq8nQrzsxBRuQ1L9+VJgJBvAru+JKP/wNcIU1C
EUXJlgXaHu04t+CMFHlhQ7Cv8j5lCAYX4bHgXr+w59jzUogU6JYhL9cET/BSIyJnAkXEKbKZSJ/G
sGIsSUUjtgQKA+Kx/3LAcYczTEb72WbrdDMJmwSRtxVK404qGemR+OJXQqATUsF4EqOoukOiQICZ
yBB9BrqdY7JamLTcViW8rt+P+mSbrqH5mEcJpMBSD8kPNjWkBuLFYZS/r2LJhV6sUnDoc8mEA31g
qg+sVg9ojqIT3xqsNi3eGuI2Q9H82HJXNI9tCN37Ju3zejZkK478nIfCLQpSa61QzLDGW6kb9Ywu
C25ikLz//YdWtuj0Dp3oaNEm+SYsAvQ0GMFnO2MEmwdad/Gg4VHutoN5LZR3Yl1KHGSr5oCKbToY
7SkTzg/M3c17LH3804IhSmKubGMdCO4t2BFGbkGyk6FeJddm+hAcjT3X4yw9zrf7KVUPz+Rwj/ew
ALVzdD917UGOaX4XceabjKHrzXTf5u5obe5487oQPQziWfl3pO/V8jiWx/9fjpwkkV3LxnlOqZjR
CnfvJ4B+j2YrUf4NuzRltYeFsJ4TtUAaAEGy5tBUguQkcovu7G8PZXK8waYdTlPvspNfLFhwDMJ7
OVIpv7f5+1O9SMObJJzgqINCfbYzCtXsVj8c1J8BQYytN1ryykAiAM0Uk0SGP2fAS4X2QKauZlag
b78TRgTzaiWFKcZDPVwgg/Ij8Q1Y4jZ+bJGx/1iPFyHBV+1tprEq4ly2/lBsePExYVR837p5zev3
eEYzSwhuogIvbamxobaLFyG6RzHYuZjMmKxptIVBdfcfVIyUC+x3PDDt3WAL025EvP84d8LpEcKH
HNvFOC0lvFXTqYYfEArptgQhSzYE8cKiXyebQiSkeXvXCdv6ByBK/GTBWM45MS5g3dDF3sQvBM2l
9x4vNgHELf2z0D+f1pUN8YFd4SXnrXK9JVdNeR/SS3z3Dlrr1u+NcTBUiJA7HK490K5XmUdLDWr0
Bj9Kcom88DVzl017HIPwmVwAb58s5ZiVmMDVIz9wkzF8YmS0th+QhFZWs8KEew/7+/7xAVgtjd6D
MVqYpOnMI/KnFUYj9tNdJfJA7ftqP7hiGbhbayeONkNssyDO0Tl89+JvWf6FS7Kv3+XuUiNPio6g
v2ogIMm+wa+4EaaAnb0r3n25XAiCS1nIjCxYII5H5os4/vnih9Pj/AxA70j551qGRofEC+CuNDgQ
YWlwaHlt1gsZNm0z3qdzeMz+BkpJOA/5Rb9/pNkVzxmt5TT6axJE/ezQ3vBbzBaR1O1GahU/RSc4
+v9nk0Yvv+J3n9JLRM05HifFZuKWXAXl3Qyn+68BzTPBLCRnA9gcVlK6Eo9JGhb95uGWDNiBvjHF
qD034J8kBaAN69t2BB5uzRZNMQruUqClAROROqjUPfA50zn01La9zcUy9A3ZB5i/XuZjeiDNpV9Q
7INCVrL9nfRrWKXZjn5Eb0PM37kz99+xME8r5gVIFrAAabjWKHuzxfAyy+atq2fb6C/W59vDhpvG
1yHt6Q8w0poKQ4KVtZY4YNkGve6OEpUHcs7RbVrWcfNWVys2ZebTrEjSpp+2PW6NXQsnsD5E0qFv
j4N2tIYTO9R+oZm/RYcRbe5brd+w6sn9z5YpJEFydvSZZ5u2WSDlx+QlooK30yX2QUpNBDEVw3vk
DPTNHFW8zAafe6pSQ7ll0rhlaW64/cv3SnOI37dArtavegM8Lhiyyq1mQOOqXoAGqtfNuN460W1X
9vsKbMca4wYzhh/jxn9uXCY+z9vZoLJx8xVOTPXuYTrEioXKZ0K3f19jJ9cU+9vK9gp/OlpLB0hC
16LACyN1q4eYs7Rmh3AAp+6obh/4YIHbbQJwgowfaXgxYMR4pTwgnveN+1z/ABEBUABExH5kyusa
xxd4uXSll4t77xscPqNzY5JLp8RazXtKfrO4GXa5cCeBCJuPijHLUXywqfdxLZW0eWRA2jxQCAly
wW7JXFcYi3o6MD6cdP83WrMkJHRvKGEW9GwOy7DGf7wIwhS2TKq63Gn7ky6d3UvOINpCqLJTlOO9
OsQkNNBz45tjm06Um8widHsTZx4dL+rUhdqnuZorPOch4LyQf91XfBvmGzM+C7upvlZqL8p8Psz2
cqOy4B1/uGHK58mZyPE5sAu44aRySFztAj49+66Hq8Hdn9tSvHos9ImfTqZ9wyr/dmosbLI4bew/
mkApsZoAhYlLbgE0AynO+JEb2hNxwRGUqdmGZLdu0BN0SIphua3BTjxwtZDat6D2rr8vfXMsRigU
J4IMkHkt+ZBkyjpV/76tsZ0cmoX7M47IP2iUQfaJr9+osC90shLJtNJhJGj9ZU7CLXmH07QTqrNL
FLZ8Mckopc1kJK9stgUx5BtN3riGnf7K0YrxiciTeTJSwVAFC9LV+asRMNiEJ4O7IOkU83S25kfB
p7nZ2L6z59YoNnUR0L1QEBGX3ZPsg7xw5q32JerIcMtwoflt1l/1RYGrJkBJ3lbC9vHYPqWtmmwz
dUNCst2BLgUJad5OAlEc0fvIg8s+2Zw8eVoDLzXYCrBebrx53wyvMonsG29qciaVw7hQbpv7GDz4
Ewej4ufRSiOVxatzLyVfi5NhJ7MQNHbdqUVF2bNim40U0rrodlq3X47VJpk2RFxOXxkZCKiEreWs
Ab973bsq7/RFoFYr3n3kmFmuBEvbpYnTnh5nGovRkeee2bkR5ua+5C9uiTE8C7eLOlwoGlDidNGl
f7wL1gXWBatJFrFspOdpJtMfHKOcmD9zoihZPltIGpzGnL2gAW72Gs+2ToTCCxRjuQyq6t/xkwTE
3S0lf2WLKT9eY9D9Ud0BWAXVGuGf893c4XA30hdclGf+DNMPaCSYUDtq0II57OMj/M0CZ8u/oyb5
iyWRcVU1zJvrg5u9Xg6BC5TT6GaZDRQDA1vC/LHj+3xcJwLtE6aohStHm4lXXkyYNHumnVXzJv2Q
ss+G1U+BVfg3A/NylojuOqya1f4jy96i6qJ98aWWoleL3r3xetFrG69rcPl6PRdrtTRrHFJ2iu+V
CC4828FToXnm0fWqWUOI7zGz3ur6MtaXZP+MAOiHFXv/OpSd0tbbTZ1sU3ATz020+hxk2/QDVnXi
za9zO094JAoymLwGptkNyw1uVh95UVHOQpy7h3oZFuFBlQ+RDJX68IwPvRFwzNT7bYk+hrX+kcek
eB7NlfZcISBYqPlJdJ4oxqq9Fu2EaFeKO6najRf15t3k7eSOCUbnt0483ZU9oJ4FbCPjI7E8lQ5a
9CLRU5b6ahiX1s5KjiYq25Hhz4xj1at9Ku7u5yJ1Jnda6vmJIVx+nvj5CgCuQwvsqV0kLML4Mepm
yjeS63YkoBB5KmxHaSuBMVA38fojE3Y1syKBzxE+YpANC1G3GzMoCDRZVCx064C61CVgXlWWorIc
p9kLAhEwTjwBDUfstbXvYZroEf8n2bUyPgX9U8K5wSWXZV+X/RwU6dO3MImH/GRV2sbpVvgw2AmZ
68/aVpZtt2pxGUyn9nY0JQjv4djv8mG/tJApq1D9N7dhi3ksnbeZBPFt9TwkFRNo+UJeZC1Tb6BJ
zDR3jbNMnh7mE6ihismkH6fZWc4vbWJLHf/Krqw3EmMF+591Kncxoe0bnsiDnJzwNBX5pRAusvYO
2tsYmah/lE+XxNX0FnJ/+CVjZeSxJg4SQMCcApvluUYwSs14VdKr2HzWzWeS2I8ethteCA1ryi7b
gQrH/YDloxh9i3wOygeeKQS0kTPkHxjnoLh3EvkUJ/EKw045VsHxR++OI6+UltbCk1m+Bl1wt64t
B70JiusCzogsY1iWQ3aIXEw89vhZM2tbZg3GY06wIEkCDDl67t3G9Uj17ka1rQ/eM/VbYABKMMWb
btrQorE5uCc23ooanDcre8uJTT5dUHU+PW7jCvbvLCWKxS60c24e65Q47pBXlegrz2BEUHynFl+m
9lmE09Ke+vFcjZehefeWBMVwFZLbzsh2d21XPMkg2d2z3RE4BOJdNbTa8JmFeFV8KXLISU6Q/1wj
3FhHHDDA0xH9y0RnAth44Wdwe9pkK8n9nBQ7tluBYzZxGKEyt7k/lj1PZ85s4tQUMOZQVoVxHRZ1
GEnbjtu92whjcPv/iDqz3kbRtlv/IiTm4RQbY2w8j8kJSlJVjGbGgH/9vnB6v58UtVrVXUlsw8M9
rHUtdZWGyJWWVuDWPWkHbsLIMfJ+TTzWbSBYQ8URuVQoywpPZi2FwoOO74B/o8DKYRL8iql1Ebyd
Hf1wPuNXOTeIs+yaDRJZbyvJWGHpGh6Tj/HFVj485c0pgKsAtkg4SuS3Dite8m9wPbi75hQP5zY9
m8rJw5MSeFAPmQdh/0V6uzNaO2QGWvp96VtsCEa/wq7Hpsv0sbMN408mfuv5F5YXwYmamXb861U4
N5I1bXUgeNqx6WfHY84gRl/h54if3tNAMeBjFn0QWsg8b24Y234EEnOMS7ZUDumKKeGZh3CYnGJZ
BpJ5j5+sanftWhRsfhIGPrZHhA/pZ8Lpf1GUhPbg3TW7DYG35D/lpdPFa/UPVj4V1FzpC9omTIHg
bfFvVRBJglmde4WwTJGMP5cCu9rgWBBUg6YNa6/ujJ1DNghjFmKxCb+Wh8WATgHaNKLmCfYLvsMf
i2mxVRU+Lw+7Sm8AQ+E5vuweVH70EQApBJeEYNP/IRkLLgwRd6y5YwzCDSDBpWujt9NIz8VZjs+C
5ZhfI9CjXMfVjXCYbTcCxQg9LbpTLB5w1Yo9YkCcDzFMpJ7U9xVhB0FyHb7F8O/xbGhuQjrVLdZu
+Np060pG5pisZQTPb98sPB1zgc8mK5btrf2uSvAOZ6k6Nc+D7pmdNxJb+J50sI4j20avliIbDia7
wR4Dvdmf5PKMRUnYxBEyiaVsoTiZYLE3R2wcxyH23s5tQvPI5s73tx9d8l+0ReNWz3c3MJj+Mz0l
IM6eF9m8OD57CiK0f63hN0cLnNfKvqEHegFGJKTGH8LNIG4kcWPavoC4rv8ybaXcW1jISfIpdxlz
w3CLAuipL8zW0Qf3qSDiX1rRwvQS5MvVqXoeUJbPDOMc8/HCCiHKBwAQGHBrjpUQ4ifqXhLvg+JA
+JAFtpxJdrDv1WMz95s54UAqGdrzl7mVDvm/HpKWvU9Jtxx28Eltn+FbZ3j+3kJqku8H/ivGFYOK
87XBkgO9FeMP2YbISeCWjqx/UJnsUxJc5ENXH+T6kFRU7nvixGwJaO/D9YvZ/4xHI9dSuJRUjogp
VSMGAWyce+tInvFAbhO+PGVTOlJNsoiNHZVPyqS4NzwHst8CCKzymfwD8BsgTl1xBU85p/XixUWM
QgsujnwVtDuZ9+OCBECFqjbxLJZFfje/2ek7Owh5KVsZBDDVG9Apo3wb7aH9ttrvTuCO/wrs0ryb
TCV4iJ0V5UL2Rjlchf462OdwOAMiXmbY3RaUsAIfC24RxJYIL3FHtnYqHIXxqKExBuEIwkzxlAcO
eRiUHiKeyrjyIuH94E1mRF3NzceOPMfmjkbnxj3F1HYBirOyeOvkvdrBcdrCCQO/Ow1MIZt0Swam
9FWPYrtu56/+poVOxCsgoj1fowvdMKaoDiig6ZZGAtexjfM2sFtImAThY/MSc0nSDFISuAE2SV5b
udxSbOnhJow2QrUpok2Obi9iuORbfJHT5kh4OcK18gECTnpSfU84qlTdaFC7UEMghbjC6bPWnT4P
/+Wxz86DioOdd+WBlNEMzzol3hwp/Ku4pCDczmGxmh8e3UQWnIYg8db4AxBiENcFyFIOkjd47RHN
MqR3CJJNV06WEUQFgsITXgAm2DlLdI5z5ojLqKLNmrO9GcedFqyEk/XaBzULPsjLqxTWqjmVv5rp
GabHC+VBhu570I8bVJtMJafxOaAtlFjmDFlBZ7+dJQQjEIsQBVRlHgQZy1pp+CKI/Fo0DglHW4N8
5JJXfnwY8yd6HDf8Co15XS+f9TIzlm3tdQ6alld12Mxfz1NVXGWXjlpUF3SOCMIQviU1/Zgg+e8O
vQSuaP+23AM3Z+M/JBfG3YEB/PDZN9+bhCcmbOyztVvzU4gI7tdSD/jEl2R/s+E9qVsc1dNLrn3S
SVh7NqsSmmtCgpD/kv2KDM5qQ8TCPP56XHmfUNNlA43IGqx6dorGU225sgmY54Refkxvenr7pCgY
nVBwgkNc7pvXbhD3r2CXnctm6iKa1BvF5WAio1722XJEQrCoI7ey53I2lw89gwyBrc+0RcM1g1GG
hISAsTqh78aSgI+eDK/ai0VPqD0JsTcZhHBjucMuT8hP9Tl/nczVJAW/JhmSz1OSHj8F0k9Z3bgS
88HIjYhdwb0Xsr1wgqucuZnhRuRKlJMRNI1X1WeZLMx0LcK7DX2P55uxktO11E6ec0tYa4iJhfUg
MKFfWBQQSAFrcK3HDnFpf0AtdRFm81H9yJ932XnhejLXRmBb7e5wQrmGXQuxCso1UhM6xuy5h1Kl
uk0C7BcjpbdZg15xIN05nDA/hQSywdNxwSk2nS2RF+ZjOfRTlhMUfUxlxBwgcavRTEJJZCuyMN6B
UOF3Tw7UNL8J8IoY2FTkTyMikaCbrXtCCWZzxoeWuGDQQgiCBbwfBlvC7HcJSEUWJgx/5RTNMSnP
xfOiJrf5hoW9LrpMQ35vofL9ebx4RCkz5hPrzcu8mOXVsJ+IAtMbegRdPoQKQJepEXrNdaT4CP2m
OQySZYKwTIuPGiFkibrTXmc0NtWkwUbppdCmpov5mv+YGNxQq7xfb9bcT0QeJEyWLORzXxxgJrRw
MO0cSlcl2KQl+hWkExtxdqetNQ+W8f2of/r6B05I6ws/AQ9L4jLKXcga/Py5kIkc81p4yiJUn2WH
ohZWGDufGYOyOaMqJ/7+heLpF2Zl85CRLtFG8vZ3iN6t0sev+2qKonn08wgEWX0wzJlpx8JXI3yl
e/Z9480RqmujXvvgQqZK5wvGWh8xlLBUx0vlme1E3n7A6HWhF2MY/d1/VI2r6pPuEMMoQbLqbSzn
wogAx8hucnBhraDkp7Q9aNJOqbfg6PqTMGyi/j+tUhvOomEjIO92JlVlugtgi2lT9mwAIVeapVjD
1FvaA02/WPNnj9duQbRMPW0TdGCX6cGI92huIA0SJDAJdPMVe1wuFXbuSr3S1XWZzeaBOE2WzM82
4f1StgTjxK0ddXNUv0V9qr5L0Actbnn+eCsfzRmxIa8YszB67FP8zVz890qYEs0w0nlFfA71wxM0
i+JIJ8FnNynTgvpGtAZn9aSC2nEoopmJvJd0VSmG16k54wv3HBMNKD0s7CsuQQT9Vr2ylr14SPqT
Fs7rn6HydIDHRDLYDM0ChKgYVzheuKKVWWZhqdk/rvM2/2jDLwZjgvaDrF1w4PZG0dej/e7bb739
lhZlvRl55il+16F34z6E3OBxeXDgg0fD+F85mXpkysIjpgR/O37K5qLKNt0y7ibJKSayXoUxLDLd
azgoGBe1W1SoI6zSF7ltb+jw8IFtidAk5R3AFLGkCY+FdFaL60jL6IbpUqmXPKnnCKHxsybShLmL
lEkYKOiLByuBWUTlXDE2BqK2CvAXK2vSTXM6+IXRb6R+Ez+3QbfFg0B3LbvPwiUsHG4Z7gGsA4Qw
N8SPgEuc43DOesTDE7RtpE8toMQ7HVIkjEQxZHFIyZM/p5nbaTJVZ7TJrIWPf1HSm8yjOMfypbef
mkYUud3iL+7wUtkho491ZCjQYTHJn8riCgZyUv0updirnbAkBvYiJbe+uSevHc5lFfF29hkoUIvY
nBfmpHJAi8ZSr86WgTXp3HgZMUsk4aI3Z4yQ7JouYXoBHlbV5wCz9+skJpi0D6IfiidDPQjSbjQ3
3Q4nHZrXX3MEmlf4fBONkOOeGvEiD1fWi3VwnbSfYAkg+uQTvrnDNTyLmCEKSy5HbuR9caoNit8p
MHBk3bOSX3ONH+1gdYWamKD+RlDQ2YpqSwS4KtMiPf9UUqc/j8+V8U6RjkbvUcNfXwehLy8pA99/
p3FNqL+6K0XLVzQ5kES8ObtOg+k9UVKN9+ZhxPXf7gYy50K2glU0EVP157WXLo9vVPbI9MkKhFYd
GY52/iXEsbFhrSYTPlgT/0Ga7gan8cuTUOb7wQaRmTju5vc68fM3CLwXmWYsQt22gk0FtE3YSIsu
m9IKi3rRsHDv1/fULh+4yg/qJ4a/CAOgARDXJboK1JSxykamNqvwlGZAxg9EDEXJdDwU7XboNkEP
3IuUoCu8PxvWZUZJzFbweSCJC1JfG29z3Ter9ehSMc6XiXLKi0Uwzhl+FspuSW9w0tNza8zQ+5r4
zlFrkbLcuPmLv+A275BOlqoDc7L3UhWVa917oz2T03MO5mL+r0y3oWlrJOslP+wntfzL3Oqlg3o1
+hOL30viouXLJHYxzxm48Y+0e//2U+jHJmgmSBwuBhMBLryb0mX6Kp2aYadbe2w3P0J0YTbfLWCI
54RNIfVhr0JcIltNxL/asKDKY7FAgfoAYfYuBudzvBIVXiVlmuzyXZnsGuiySOS0DyoFMS0dMrbO
m8Ift2LvZ+Kao7ldmOo6LzcsBcFXupxxFMIqJuQ5z+0ahwmT3QzvgXSIoiNha0Z5phZu7xVPl+QG
oi6UP+TxkxCNgUoBYqePllptfesHYORonk2mY+PxD8rdmH0i+ysivSc022/1mz489jQD+TNYCIat
JuEa2aXFfn2vpA+RhIordXianbBdsybJiDXPDgLiw/7w6g+Stn9q+7LdhczRCBVOURb4WLafbG/z
//NTGDzthl1dHkr1aEwCPLKHd1E0zzyQv5gtiAgDaorVk4KVxkL2H/bQ35h6Sz+44RgwY44jei2k
cBRWMl11N8tGUnLXFq9JWBMEhtC5AXgx+GzhWKKrKvABREpE2CwRbEl/cN4lPKRu4D/RISaPo+Xz
XOxltHILbMEFNNzmGI9OPm6HfEczo9FEW/gv5hEFvHylkvjHkmeUz5bqiKs2W1TGXABSZyz5xeT3
WkVQnaL+oYa6P6ijyr1Ahybsy/pQiMuUmXc1Eyxbuo+tX8PGEjixvmvhC1pg0fk1jHWAVlNtbBpz
ZnDi46TpR1Wh25732FbHRXfNGs9SEEjOlezTVD4q8x5p11d2SURAKYey3iU9LfxSZiJHSaU+TvGT
wDGIoxWjvHgaZxfmWnSkyE3EhbGA6qM/nEq4Ze1d6WZDsLPssdwawe6BIhKWJLCJcJth6Froymp8
rF6sClgt290Dt4Gbv8FYi10geaY0oZpCds2D1yOuAHDTrYtDWvlRvtF7wtK2TWXz3btj3TrYBbjq
WU8b/y3WnwSXa0SMSYKbwCjko9i2w/Y5krOyeYCOkK6RfBWDfR2xJyBC6ZRUZ3k1mFCkrgPCuuZe
XYVsVoMxLj5M+YORT32w+H/+8Z7HVzk9afGlAJvJyjPY5JgPOhfiIHBjcCb+nSzV0JxZH9r/RzT+
7oVeyvTc1znlbhLJNSw3B4dTgHxWVqvUIrA5+WvsP+OMRa0f0lqLm5HwBbYO9fLOFU6F00ccb1id
0AUKU5VkK0xv+hnHQIE+NjlgEqdEnTwGta/zqQ27J3cJQcjmtrR2D2SqXBnpipfd3u9opVE0igbV
u49QXTqb1FYWUDHWIUyipmO/nYvSSs7J/LI15rh7Tow7TeTDOuG50tE84fxhDPB82JiVCrpa3sHm
3mSU87jZEq/5x61W4Q22tj3CuPRTlSqnDl3uO1PGRkIp4Asnhg0P4abrdy0pZ7SQBqKhiAjdddcd
X7FtFuvyLIqbVtznqR/JONn2/PtLxGa0L70XS8r2bpDEVz1OtOgSDyaAofVZkdlfVspK/zcpoaFZ
NFcpu0TmMY0PEXYUAEh2S4dvI+uh6We3JHCYrbvcTY27tFCxsm05AHP9Z9B/BPRhxTZ97R65i71E
xGIjXwOUX3yHJ/68/F+Q/xvUvx0Ut+CkjCful/R5HIAwztG/PWfh8/h62lqLx90NsxsbNK1ANjaL
pL11f+TOM2W5Qt4RR9GanZr4mo3/DDTL0/Tus1A+euXDNO4Pk3gCm7S3p7VTXpPqlIUXCzxOabrh
F8NaWMv4bVeKwNNoVXerFlVbs7DoSutzya+Rz0eM4GTh+SbARlQeH1yWZj+5IxIsSe6D4W7mgkIh
8KfCRPlGodQMBb1K84oTgQUlW4X6UlgHDAG/0IH2FzowZ5U69tcyucbxgi+Ynq/gaBLtqyBg+U0A
TPH3VKjEVwH147uby3zuRS43MqpHm6+8cQiPTEH45DvF2nEbms33KOzF1zIPvmjo6vi4YB5gMMBc
D5EnCmdNvz2HDxAtkRNXTIFR5l11NrvqrWL+W9+q/hrLF9i2IQ9CPj43hltpLpjg8FgBBhIGbAfd
BOV4sRmGSd+Uq8dc4WYvRnbpsx6D4bjj1OiDm7FrRlZLxEijxFqzCHw0eAhG5Con5mY8XHlQzOV0
ZSAV5dYgzmgmo5Fq/JLze5w9E9/cyBMLRKMt/sIuP6rO63lRymud3l4zESTrtrTtOnefTn5F0dYM
644LDqTN/vX6FLNPtfwwwvvzSyIkHcIu4/Fm+SsEBiCa8XAwlwiBQ3X2v+QgnF/pH6xBFb7ciqEB
fgmHqF5ovClNNOOvfG2B0CDgl5GtXG60QxLMzfHePq8xG+bhGPU/rAEeEIMPInDrOXHwAYHohEg2
+16GiP/V0ZzHgHKalWbtn+ZWK1FmL0w6FygHhFmOPAj2oDaU06BNO4fO8GO8pN+DdOnlU3ZjWNkF
SyaVPY5mRzf5HBDoXuXirBoXs77r+YcZfknPr5omjGm9p1XXDHIM8jqGPvlJT44Vs89ql+CmYtE2
TU3dqRRcPlDVv+wGf6e0zBmWKC48J6zIQwwDeRnSGE5gGzg84hOrvq2lWKVuqMLkb7i15QUObrej
TqnYGrbrtF2jPjKbNeojUV/1OjIkF1+FGn5gurFhD2nF+nklKtoQPT2aNzxjizXG6L5biR3wicXL
UVh72wNnQ3QQ8NF/pU+ouH7HatgRn9xRnuISg4Z+lbwkJv/yW71K0rBabRzWH/jJWQ8ywt4GpGcH
WynYJkeznpyXorQ3xN3o187wcF+oTSS3Rxpy/x1eE3xvpav/URmCdiVhaL891GtZX4N0kmX2xjFs
Dy9p11ZrBI3BeAPCBQD30Zy3RE3WU+KJIEOx958MAAI/eWzBedezXxo8PQpJidgF62HTZggmdqa2
k+RFTUg4EzIYU1f48DWmdQ/HNpK7kpUNfIxxNYKfxazPbKxcvcIJix8oE8Dov1RiJqpk2jgvkLHE
M+QQdB2oVMDUy3cbFZLqmOIcnqShNV8dW/K5MBeFyb/GZwUBQGymsg4WUTtwnaI4JmXrHLAWQ770
X/eR9DNjDmgkJl6qW6J+plRHuJQzcYuXSTaLu0XwFcDhUN+eFoIMcL5gPkgQJOWJQwbQH4LpATYE
RG7YlTXlQI0IGkYXMPQj35viqtBATk+jNc5wpmpNeX3OdQ3xyqmRzzl3vnUxflpoRozOJtZ0oqMi
8vTnnMBPHA2MMNoGEc2KuUfmm+xZ9OUrnCPiq7SVzAg89izdyyyb+SlxRQxBcFPDp6oWT1gn5G71
cyqOPlkJT+SFvir4IU9tlDzjrKNyI0I0X6tcc5Qk1Bdk7Bhe5XSsdwSI7C4DQpRT8OXPqvJ/0JVH
vZDy0ibeNkG2MdrqJkMMyqAbIhFTHH6NJ+mQMc58ygQeEOBOOeOWtCSS+gMBqURfxQ5JC2zGvciq
rBTRDlYuhjO4XWLEKLNn+PWcPxfh+Bmn3L4zol6Iql9T1yNmisWN8drrB8Qjz3uhPdBI8pH7FDnU
KdYJNrfBW5AQAPhWueHMWHc1kX+Ixqd5ukKdt0FfSzdIgMIU/8WOi1hs8fuZfZNXRfBGqdxKPJzl
iWErtWZTkokwTXtg1+DZpnO7X/n2qLDan0G6Mmt6/ENN+2TD8mZHBBkB1IDgABEspfAreto80Rjb
1MNJt07Va1f7qXJGYgY/4S2FjLHufVn5h1wzw/q/RQwoa8LVc5BH+0jcS3SIyaW0LmJ/0fvLU7Z5
2lvCChCyma1w9LFX35jRplT9MvNx4lf7UNoF1VZpNtnDf3ACnivEf+q6d9t+YtgKoERf/mcUuIbm
pEfFXGpMRjOeuW4gu2LhmvoiA6BDWMdCmUvECBzKaC/Xx6E4TzK4NblhJQI2lkEw+A7oPscZcrBy
MlZgLH6SiKKTvbsEWgOJgCNhgCpil9pBHcjnOj20S+uWb4IKQyol9Dh3+42G3MOpoeJ227Q5naYk
DTf/FPm8wim0DTfog9EIpCuUIXPoTehDA8Z0p1G9EB4IrQ5KrDm5V+I55xCi3laHduqo7amFm5vi
o1jyo0pOpGmuApbjNywdU3f0JqNAdwOuJgkTGQXRJ4N5/L2UEGhodXXz6jb0vQi4SLU11HkjfkNP
yVKH8yYV1sCgMKM2a0agxl4WjymJROdopTez13Am/iiVHSy3o60VxwZY5XCgU942rGdWeM3g8uih
Ay+8TDyptssn4+7vvFinkSNJrvUJUZto1bhdWdTn6JzcWQMUJztZk69urw43gbkjRUruAvuzXjsi
TQzC58Qp0iRtNkLny/MQd3A7GYSZP/d/uj/MkYN+Ox3DsySzOSfraes+RqotdF+j8W1VP6/yj3qP
BKcV9vT5SLaw3rQrB/sNgB/KjYfl4TtqWFYcXlAAqr1RbVMUORt4boC4WuLn1qJ8HBrC3SdsVcp4
8dBZ5KmecIMyvyl7vPKzRD090jNeIhKl3hFW6OzAAAu2FRJMbudUY/6rmFBmL4mx8BoDNp5G9iRT
XSddGCNjo9RUli6fpvpFjSpRoDpl/xH1H3r08Xx+6CDEGxQzLqd/7+vRmvyBg8E2RVx0wFzqGcyP
nxBSJh6E2CPqsMOs382MGcrCjMwndwy5HzlavZFxWboC784yX4+nZX5gXkqe+TXLSyQ+9kO2yaff
GsUe0GWHIK3A6sZq1acHJ+nx1xdEE8HSUcQLaPcRhhLCdijRd1qyS7Rd7EiEYywe5ddT/zTrzxbt
f/RRZ5iJrg+C39a5sgvkbaj7eBmrOceUTtGyLdKthdutogz6qK0PFE5ldeulxUNa/20ptyj4kTLO
QEXFPJa83wosnYXuTw3ok7n/MklmarSuJL+weILtascEFenWy+aNZ/zFeDeL1zazyU+86NbRHj+e
79TUBsNr6f6ATSACU1wL6moQV03s57VNGCuqDsJYrU8AExbhvNIBu2bD7somRgIYOH01tdYUEBTG
SHKOtbMnxLU3kSk6yIt0/l1YTCYxNArgIIFjGq/NawXo6gVID2UjO0tYena+HvfEs1rVun+u47dV
i1cRuniICmYDyJk5p3m+zLJ1RIPs4EirSnT4q6n8YpH8gqx6g1UKlGmTk6u9Ih6G7uhdWuntVFqJ
oEgA/Y5EcA6rG7QQml4bynUcXUDBCITlYGZ5o2CYcD9NNLQXEWlPRcwa4i27b+4khrEyzjFfAnYl
eWPST/H2UIcn4658sLF7K0ZexT4AeECvPi2QJWxtkygmocNmGUoPWy+OAP8DplWw9DcLFeiuecY6
Ba5Y2XJtBJq/D20UbpaFiBC9mKmsE9HP5qZ2Ekn7G6+mdtPF+whhsv+IJ4T4EZBsl4A6ZGs/qcH0
bmNCshT5/uiVNOBUKMsrz0a3k/ZkmvbxNks3DwCL1ooOg7uGO0NiKIIcyG9kn08Fy6rDCGLhKxnQ
C9aPLqChR8y6bBkDkNVWOs2p37DS71eyzre2vkJo+uqCuNE6WSJOIQDNVnWP5YPLe+QQFh2TaSLP
9nYGLNG8qjhIELcRKu6b0VpzMhJLf2IV7cEWZVE37m9IYN7JVH8fs9oE43UaH8es3f8Y41yNt/x4
QgwSbWXv9Xr3YzyQ9Dp1vg1zRDY4qo8h2FcMiSbiEEgcFNhYdFH/0Mf9kg5pxFDFpp8PMIfKh8RY
rbsnj1soXJLwLDn4yshVwpzS684FiW4wpQcO88vHS9zobwJuKmwqZNiksgkbJdq8HPqb5nXCLWXy
o6MDLU4RbXvcFsUGg5LuVShcGRVSEDj9onUUYyZHF0Q4gbkzoeo3RF0sdKRbNn6gcdOM+0F0JTpc
2rERuQHE7i2u48dws4JbV3xo8kf+BVMfhGzVeGXq4Z7CbEMIBWab7PjIfHKDxXk0D6I/VfITiSz5
PoUZmzKyn7G5wvqgYp7/NefFTEP9gp+WxwEECko3lNtLLQebPCUmjCioPXPemh+I4EYwSsZ5GI44
B2OHDZMy/CfSQWn2e8dNhwULavuIzA123Atrj+LY9IroOzGNBw7kJS4PrQbIZKdoHXzOLg1E72vD
XZhL5wSTqXYPks9uHlZnpD0vrO6LErWzG7u4GfG6GfhcaJMx8+QzEHV9vhiO+7TbDNb6Ka4MlUwH
WsbHscfMz2xNPJiGCzOPUwHJEg2XjgIHFubQ+BX6jnySqCXCXq4OtoC3lpgS5vzFWZeu/Q/ngFie
g/hC3AF44vSmpDdxQZF+nrWO/FObMwGF/nAzh5uyclpkYvI1Em6EtQv6vW/vansvlQPGOxcUFOOb
L43INuLLtp3+o+s/1dNuo40urF7Zila0sjy9mdzAKJTYFoJ/WVkuD2yoXSJYmMZ7XdHdYBl2K1w9
KMqPfcIbfcAgy57xFKdH0k9AAz+TTcV1l+0Sc89q2VHGS2MeZ9LMgKxMHzvC59oV5l6TjoiA1eeu
It3yEpPZl+7kdD/ype87fV/oFJD7BOPHxbKb4fJQz6Nwao0jYmxL2gvCLqy3RrNRv1R2m1CZDDdH
HArTvasWbbAoGFHpbhwvIZOHyiJbGAXa57OkXn6TO7Tgo4qW0fC3qS4vROM1yGLvt8QWRS+xSB0g
N/Rev256fTXVc3GUNIS82AOOprkHCx4jXr3q+q2ffCC/rcmvCAf9yXuW38vnOrngysiTOVxYlgNA
HjoAL9AAaW5Ovy46goDYi+WJ/5R95reNuHlBWAQQuZZ1EoTX0oCJCW3QmtrdsueGNclYNuTfbeVg
qwfbtNqa0kZgjomxDcW8uf7+jJ9+rK4e6spovWnIs1ZEPLabOtuJ2V6AUyLBPycZgGiM52JhC+JR
afATnrSUkLpT/Ra3tvVJ2D5R9QqTSLB5LiU0J7iCS05V1/UkbRUVDCym6IccfS/wpkkX4LKffc5S
1cGdKzA+c117YGJrIEs7SeNRVPdUIu7fPN7JMdMlXu66SWzBmv3w/3samr1Fm6xgGrUaLqWlFk8S
vRLimZeFm8f7qW0Qii7PKQn4Y9SjjbonQ0I9cz+6f+t2Hytbs93IeFvCObnqjldHkwVZfIsYB0Iq
8XEgGALnQ96U978jMMlOJWN1PlBPtlaqnWvrHr0ZTau1NRkzFvtQ3FPU9nMLbZg42eljc/nxwdRt
jG3L4cnQppuf40tbNYJXo83DppXYKXP6clOg/ESgiczR2jzHnW6/gptu/0UwjWr8P0T62yiN1JL8
2p8QqPmn0hA+PiuDuQxB7DkFJrwGRNFzKizuh9VArss7OoHUgTGflTQeKGdQnHULO/BLdfND0yO4
LYm+JUgNTpXcTr6t4Rii0Tamg+tnD0ogVOwBRZA4Q82L+MBGNPkajj9TEEuXzwJlL4lOyCwP2D5V
Fyo0xaNgI/07SbD378bd8UGGWncOxOnI9X6e8XmSES+tx3Iqk+2S2HAcXda6ZO5Ruih593pLU0QO
wozH9o9NTG8n+e5zVs1dbN0B1KqPoL9HsceFIGSOkdrGc37jN4s9Be/XggQruVl1b5KwbmNIbyeV
cUepRaUQbMxx+yiwrBIJuZPvoeaY9mtGJExb7lVxT3YTwGIX7+2if211xmNO4fUQdP6l2p9O+9NW
f3rjB83AE+ywsYaTpCir4f9zkmrQcw/KsYleI5MlUXqrgOkuusi9Je5w5c9WenbJ2fMTGsPouN8N
n8LgieBxsjVkatDIwKDn0pcmTVyhsFtKigtv46Wdw+wIasGKKNcmlvbzPXLM0evoGDR36aKcTaWB
zYwN8OEjPYryPoQx/AZiRo8JiEkB9IIMSETigql26D9CP3z5AV6lx+YfIBo7uMOB7L/G7JNaNLgl
8keffnbRV7IdFbRwN7IvcQuCF6k9steUdFX441SrdNlCewteBXYi2p+AbQfvkvU9s4J9JB9eLbjN
I2KKYie9dnG5K0oEk9sEKT+WMaIPZkQnq9klK05lfOghePs94XA8vZ2vgqxhwxWG5WUVP4gIWSIU
I4mJWIOVJHkdFU27HBCtcGLCCGFvG3mm5mXxKjVXYbeOlLVUTvSJaAVrTUf7Tk+v76vsoGn7rtsX
SB5QzyZbgB4hlOzcy2bY+cjZTIHATTHvEVAPL47sspvH4KMK7x8juRZOSVjcS6h7GizdT+3x/QBj
zYyQnh0uE//EoIVoVVpjzZxMXm9kCDN8h0BfXLj/BIBECtv4paosBTqiiQJYaJs42xyU2aMhUYDf
mlZ9HeUEai6T0QNgLl0q7dIXd1n4aOTvyEGI8OvuJnked7eoeiTPIy/5h2jpWInHUj0Z0GHnleZC
Aa2sjylwsrrF2f0AXr4gV3h2eOIblRyYV0tmpUCvEmHZYWWJ4bltC3UzWuuMgNbTUF0g543Dn6KH
Q1s87tmGAWo4syttLyg7GRAJCgZU1QNKwQWnCfd6C06RfO9NPLNfzCKxVtr7dqlTned+/9HA4kFK
ju3FzBcxkhLR4e/QyVCbi9ZqZOtOCaai8Bens3l8rxbmElj5cWnLXjE5j1eqtRJZN+CDfTdVKL6p
qDPwdqYLOJy9Bheo04/3KMGy9Oev4Ag13Gla6n242eNTUMY50rbBJWtIh9K+NJE5s1iP3dYGQmX6
6SoDk7tT031OCw2XyyRe+7Fp3nElRKDAktM2hgb3B2XPTatuphcwkv4YqptCrGdxcVN0UfPYBcVR
fPXFV1d/kq8l91wRe6Xd45OIEH/waEDcpJLZZPMegKWAZs6xV6qL6B9TAp6ScEyi138QZvier3QV
oS3z5DfDhAHAxAaxpdEhqILtRvIu8kCc/55ZD3gYMzzvE9UFFba4JEJNOxDqTMUPkpH8AxTp0ZuF
AvBYWZVOra1D2VeZjb7B6ZyXgTWB0x+YZzgvbVkl9/PU3x/R/JlAhbYVhr/ZgvWAwVv2xYIAePIv
trmfQ84BTfe3LP+WtuL2/U3R7tlVS25CcMNvZKu1Q4RXjQDBh5iE/hiXGMmmWxIIRfbF1SyEGFvs
umJXcDjDSCBeL5iyJwaHXAb5XXv+j0qokXWDfp52fSnH1+65jEMMKSgMFqAxWqyd9GgKECzCgo4P
IGHAyu4tRHPpYsTnfnyiefRHcZ0zgui8ePZXffg3a6aDExE/anWKII7giCQr4ulGNNQ5cWZbTDZ5
cNOkj6l2x2vC+yH9P6bOrElRbd2iv4gIWoVXQEQU+y7zhcjq6AWk99ffgZ577o2o2OfE3lWVaYpr
fc2cYxZX2G7J+M3YTd/l4ZKpW9lfhv4iGhehv8y9qNqPz3NOQA9WLGLmgiVgPrmbUrNTuBjo70LH
s9Bm0uLVU1w2udmCeojkHeXQazkfXBaXAXGOlZejblDWJMKeHqbYrVsyZ5ktgx7fdMFiz7yG0CYY
uNvc2N1wN5IOxo5zQvGmbxQvycjUs2/YNXkfOgr0YP3fKgV3xIixqoazbcK4olbTO5TLG3nHnJGu
fODCChY05tD7jJOGFkg+J8oZB2pyGZTzVueE4ImRctsyFxrrIhwnerCLhZ0am3jlns12tSSySo+3
feuDwn2k5AAdjHDXGPugO+3/pvCOSF1ND+mFvLG/5GZsXsGaDzJAl9UxZcgaroTHaia42P66r0f0
FSi3Eadd5MhfQ+F+4rFEREGIrVRUYDv0GPV/ykvJIAyPD46NxHCG37ddkTHWPDw0hbza39oiz6yl
+RmLfXr4mAiXeKO8/KD0S8QhIl3rAvuL9m44A+QYUL9+jzvGTfvPhEP8Q1XZ5rs0PBqdnT4mb0sj
TaCT8Q7PZgRvEB07+VDFxz4+gvNRnwcuqzeBTzeWKBOzl8kv8BSwKaQZCcSEyADdlJpJp/lhL0Fv
LDNkWg5JytXJgOKyLAuocGtOFr4NjGFm/xUYf/o34X25ZKL2e2pRm9zkuDMaZ/8XP8+yM0Mcje1q
MjW1+6meXATEQlzT7kyjTRQXm9YQFn97hrseM3aKV2ENn4+J2lYnplvCqnBMieRCPr+av6bjAM7s
FshJYD+UH0P+SYwvtf06mkQLDahWkU6EKEtXn/g4qlLjwaJzZS4ReuLwUs8ZnT1S0spuBzTKDJLY
K5z4zzKi5WPjAUrGYzSiINSnSdD4ZGnLXmM1WM8Zo/p1gAuh2eRE7TabNiUfbBP+yaU9LqEXIupy
V6tWQ9z3OBX13DmwhmYnUGsmVLb6PSBb0mUwxqPL0Gvvxu1mad8pRvvRjZ+rfIO1B3wj29GRtf21
Tr+17ifpfyijgszRjUsa0JgyjZ6YLl3HlXywtqG8z6RdDyst8a1iVZOsw+n94t5fFYxMVmQDs/2V
HUCibwXsXHZlYdkKqzzemvzv8j+fSIYwo/uKV/2c9tsbPEkjqRV7gzmARYpJ8trMq3W4ocnRsIWu
uSkHfsfMNSid30SsxbKfaFNCAvlrAtzBgwVwJ08SAERfLlsX5AnvLJwXz8GKsMjnzCPdSW5s7Ii8
azQYfX6s1P1yCVsJzE8jo8OZ5qIw+EeU5uBsVzQftDDc9xCzpf7a9Ne6vMw0C0OWztNkBsBKlVMl
HKvHMXqeOLm5tNMlTq0Clwy7MskJpclnhvVPUcBB+Mv9a5pS5zgTaMVOjEswifWOJHkNYAJf414p
vm7WME7vxmKT9JcnC67qKhsX3MYK+QoHCWP1GzIcS9tOhunINgMEr955RH0Eb34/UzFMdDR9ieY0
YCjqBRN3uOXJ8ze0TH32O6l/y4SeH9J6WlVQ4JMY8pJ9/hq4MUSebxEss7ldQkkj7EmzytKyaMsm
UTTAI9/6ieaEOjpp6qDZ/2FNrjHFgCw6P/4/BA2MTfKfA/bTAC5oI9+RN1G2BCwGwZ59OQuotHRT
h1Ri4p9AzjzKDRgCgTOTnJZi47q9m2eHvt27mKuCa6ndSp2Z5zrGyLs/gNUBh8CeHBUdp7Pgyu89
VVhMqyr7X28SVNhftfj66s5kRdeM3/4fCwOtRmwnXDCJl9UeS+H6aep8rzTJuve0gptlPchXVpad
YSW5W7ISj5c9FQFIxxq0gdstq+gq/nmROFh4Tb4awYDl07GChdMY/ae+xT/I0FTdlcU2YIFQ/e7x
ZAx4lRbsdd5tm4yMq9wHAdb3XSRsZVxjsfWhJknqQQwxBEb1PkwdOKVDdUTtQxI4oFjxf6MWTggB
JtjyCQBhdazys2iC3s/zc5Ndn8K1fdyz0DJiNLJ/ABQS8Rj+dV0ISq/nN/ptsVqyBWrfCSllrZqZ
9cclNAB87cTMKcGR2hRTjElh7/WvPch2MfoPsj0cT0l+KvMTdgppP337L7OR2S6Yde5sofq46Rs2
pbE+7RhXORqn/8P5uQCCqj4gKBKNQPvtk+r4Gs+v5+UEEMbK7ThgD75M4TMwZKvVi0j270rOLCnn
WXKQCkVbdksfzQ+jWqYVHD1ofuAioYl/if/hs37A8OBfkfZrVivv6Urn16LxdXFjsa9aq9Em1H0A
txD1tZPyvHTCdXzcDfHeB1Omkm589b8+u/As2RcNYuMvTb+KD1cQlgNmhQLBLc3U9LTFgS315h83
H3/XwJ22WjfhpwYir3RMRtC6xHWrefjjYAGm7zSLrD/p7YUJxvOej9+C8WPMf70a7+VkwyEjP/N1
jHXwgnL/R4l/H3pYauFXtPzv35NysPr4XKTCytVLIlxpp+Ic2zls4UlSHM32SIqh9aAnr0BcN7v6
9k96foPNAuuRJPus2fXD5rM4hIX0AmMPbGcHfrXLd824j9TjiCiS/T33EtKueqFZ4RR9XtHzpE4f
TAHQUKGWzeACKiPKPXcAh7yzW+po+cOb/t/wFgW7mdUrdmFv03ahLGRHL7+M8P7Mb2N2gZnZNoeK
cGlYprvBWHSY4hSHg+KjXtcian9gECaJ2tJdEO+BfhB/NdWFYlN47ge89ywAdsJ44G2MhTPxWIJ2
420kHsuyXuT3FsfH+yf6sKqczyUWYl/PfDXzxcz/MP3RKMfXVJ+OiYQk1idsNPshoEOzeIsxoklM
obozJKIgXAw8fO/m5Sulf1gYaEYQJoX+i9XQhk6jBgD2HsgESDa3uuCV4k4tdyk356qUVuwyUuBv
wXIMlqDhk7mD5CZHSHbsauI0bq/ha3j8EtLf+fgn5oS1iIogQS61Jc2WX5vwwSLKl2d+p4FeJONw
N8I0WNbPm/gWH8JFsf+xGwY+HSygQc/U5YK2klsSliqLmge1bD21QCVCBVY3k/06Qzc5W3f/wNu/
RvOMBP9xr4hobeB7W6F4n1wvPuxmYi1hN1fvqenRDPRrpJ+rxGaHFMf7v0sKUaAI6jklAphKv3Gq
wYkA/U5uo03P/MVEBTHZ6dlesCDEzSsP2z2LGPc1rl6Jl/brffny85F87Y2hI1r+vxUCdWYeH8N9
FvkYYMovaX4fwrusXn+4Cxc/dIYag61swtuxntHXs3ANwX/6MWcQYd6XFYC9rgIz6uT2Iz5l/LCF
6wtFVvNdqT+h+pOBYQbkkf/SMsQGP7B2iVLL/nLQzEU/kvyC3dTTb6RpMUWU80aT/LkCxWcfhnur
D7djPWXpdKpHko4AoqNdS9WGmzh8XfPi3gpfo/pzsmrjIHeUpwee4tOpikwGPUW40XQkrJtB3+Qk
H0Mr1DcP6/DRhgUzryq9ec9S5/DS9qEtNHYu/qq171H/eii39T99Gjnv4K93TONR6zPfGCbA5cek
C3ALFxmMIPnFHTFRr7BPwp7Sqgln9pyj+mGNNDlfqtRDcfTEPTha0wrIbmNH6gl2gCg1mY+1/QwW
12OCuMY40ecOo/8PQRMmEB65j26rAPMxtwT3yip3/V9fRJXZScEZIr95o1OoZDDxRsPKHZDality
ON7tYNyu5+VGvRFoIzZkFm0QwEzjqXHT84vYOte1k3ZXJDutIUpg+8eNDYQT51I5EUMxixzs1ocD
Zyd+DTk9BEzNJavjs1udZM2zPxjdebzkW8eBd+hTvwSOHq8xUWPJYHlhUHNWq/wfBoZ7yZ47cR9U
0y+XHxpmDv45GUoSt7EVVFrMxXSM7F7aeYq00izY1lZZTzLGktphPTO1Q/rEzXHMtSMBbp9Yk4rk
oGKNFvXrM/6wFpv+iaL6K1G+6vJLJqDDJBJNYIHlC5GPPJIHWh/XkepVAcT2y1Z7nIzooOBd2hv4
H+dTJJasm3pz4iYtsys01NQ5EXSDCojni3FpWy3CyoPyl6MVlCyerNOJfwFC0ra6wZ9B+CBaYiX0
kykoGlZcuSnR4ZX3j7eFieTMcLpjGu3D4tDNTgKAmuKeOy7jNlfiAoimwWXuEC9Ql+5MJS9qhU6p
p5dWOYFWU0ZH2G3LZXl5hFN85GcgCeqJqg2BEc7f+oaZjEoE7y9ZflibuJo0YVUo09WUc0+eyW6U
FV8BxREswJvD0UYYmOYLuNshsCTQCQbAchyjDIoTjzHOlNhZhxvGqCR28uni8AdxXhbHPj3PnmB4
x5dNkmR4agKLhPDauOrxNQaPjMPENUEVDLdphytf+vIS9meVlQcoqsEzCUFcpYij4BYPS1x/rE+p
9CFK0FIz8GPNka2XtKJsEwSmfqxVfxgCfjQRn3gcuj72/2x0ETEgAZgBTg58Bagx2oHrTP2z6TM0
Hp2HyZA+gS4hlTc68DK2/EsW7nQ7Er/eVdCH1kB0LBPq+WuaULf8ErdhuI1kv4x9aeFx1hvllWWq
lt7q8dZuxJ8Q4KGOJdILn/h8fHG2HWa7UrCr8VC944If2XlamxEgPJzV/hztJBIdSPQdlqpgOn+r
7BdJWcyhQ/fBUDlmKLJ9ukijx37q2gnwwN8ICheFQmr4ESa5mrCqtaRNrO9HOKkheL1wnNXfY7Gr
gmnALgc7TXMWEqpG0X+W2/Tplz9ZeB+ym5Yx/MVC3BFuWG2l2O86OFpQgqejdp6tZzSBS7V0n4Mb
8TC+makFT27lnawxP9T5Qb5xxra5H32rhctzMBUBmi/BqQUSufyEEYbqpIgtboK4FjUP5oLOqVCb
EOIxtCnPCR2KX+15TxDIxxfg8ZZm5pKHYyUheSdExLC/NwxHjJMsn4tp9WvGj8XdGR4LVin9pg3X
estUHObqCvfzR5Cd0lbsNH0/zE6xdlHYugpfqPm19DeRWIDasvBkCFNBOL6Or8cx6w+Tp6bZP7oF
amAwa9AwZ5xmD1LtJjs7aZ53Vy2XMk/lGySIe3jyo03EPxw22BRD6SxJ1xJRefsTtct78jdXV6iC
ycWsb5jy/yXkq16S/tCmB1XZxfFOgm87fZGidfLIUZGKcasaZi6yliNinM/rCr0skWHz8Cipx8o4
CfGFMi30pcrXsBVVfiz52XMi7HVP3+8yRzp1yIOQEysLgkChPKCHQeXCXLpaIe196qDZid3B+/ZV
suHOrPsrA81zE06Q0wfUcw6WUNrHuHSlnlUpyIBVToA3Xbv7D79l2KwBs6v1uurwn4IoZXP0ju8d
CajQN6q21Pu/GUH2a/dZHGF5C48jv4+fBCtfN2En/r75Sox5KDzJsk9Btu/DeFfOF2BNPwABoIfZ
PeFWe5v3scQLwAbk0mocAIiNw79+QtenBpovg+QEsRDFhGHO5ztc9JgfU26TYlEj/FnCF0XhDFxP
yul+faAFSGxHAuJf8aZeUJtux8ferijp9k14xCaFgDnbABrlXTCxK0w/fwizIxlF2zzAL7cK4hV+
O/TFJEVxp2sAxCX7WsGKK7aSvoS/duBZLTfRsLZxkaMwbv/1YA1fbrlpqCPg2NUL3gYAFC3eybnb
Lq7PB7vHPc4H4GK34ffshXx4GzFjH3dMuhAcOTXb5Bxd930s9l11MHakYvsZeU8wcqs3IzfgdzDm
+YD34CmYEDPGkTpokymTm+/loFeIfvgOG+Oi9kDoLzpjWZNgq2AXVntAcQoUAxeaFpReNTUbh/oG
cyxa647zTFsbz0U5v+TaXV1eUYODbvjQNEDS6ssBBd/75VDkvKJjnZ3EDHrACReZKSUXf3BalOnD
Lf1Jgl3S3OEpBNqaoK0Z1qPQ55GOzhXxZFzigtcX6+kVqLwwY6sUO4NsONB6wfbD/NI9CTnlWXky
CzxqaErkvYRJI9oG3UaB6LYQjUVVOT1WZ9sRzCwlFmRP+Hh6LOp9i22gvnTNTW++s+aUf0fyr3Ii
38FaA0iIKgmss+5mjSsuhtcp4g/L+yrcPRpUTZjct0G2Txc5p2G5GrQJkDefezqbn2ZNnHuoeiNs
DqeL7XgN9EHdNK+11nmtDATcbOa79HVIZyf9eRmFa8EPmSDC/usVfEkgtSDjyxBA1sTSN0xHW9qQ
rYMxMUnZNTlxfg1lJDrfCkW1U/+VZUcYN4DsWlZQ40bI/Oe4YTBOVC68jill/S8HR/AFDDxx7p/3
B6sqvBNAm+kPZtnwsQelMjg4euXDBGNHU87GPvDQu2OeAtbyeWc4bGaiD7LmVflwPZHfh8uGEBx9
N4rg+klkv0y5BNoaQUrYoLXzO9tu9YlNMy/xWsNRNjOUGHzlA0De52trv+4a8BjjhEGBA73tL3J/
CfpLOlxS4TTY2tPPj0njojOXod6Fazn3AmklGS48P1JhFDTjTgpjxNQE73HuUbbx2EY+DrQZMuQS
J5HHH4kQ0ASolckfWGYoPElqmi1HCisyKAiGcCNtosFFov2MzNismIUcooQnxjDQ9axGyS1yzsJl
xTVAUHHlOr9mdDuwa5SFkbCsdx6Bk9XYHZaZ3WdoLnZ6ute6fZIfFInhiJMZzvgPn3Pxg7DqOijX
fhHB8Gh/hcPPI4ePiKp+dmwYF9pON6IfAdu37nOvMnm7T3gPYwDtfqscus7My3VVTsRTA+ePtGqQ
WUuuEiyHVfpgebTaFc/N7pchEsW8DUmZCw61Oc920uOgR7irz+VJVnmVg7gnBm4iLWkj1j7M6ezz
4x+hXcbQL9JiWy+qhYBG1ONoVeYXSBbYSfisVqGvyJtyU8/W8ZaW9CS8s7mr13G+p8LE2wy5GJIR
bUxYLekFIBnNjHXF1oWdyidVQ5PhcFfuJ0gNbG4sTsaHpwPPzoLHq+i+1lgGqxYrsTC/yHwEw9/Z
gE1/rS1rbYqoV7WjkJ0e+ameHZUWLckRafh8/UnRRAVAiiaJtIs5dkYs2qNdRg7F46M8KcFmHLZQ
4BDq1PMV6+Mc/wEuN9SIiAG8GURQVqgkmg5rRu/K5ivDAYtMj5PdRNbAdIKmlb1qTPhFOg3mMWIR
D8EGtadbeWPgSS+K4wWfSsBACz27bH/m7+CIdB/EP331JeW3ILt0/TFXkB9PtUlk6mwSTWylysKz
XiJH8Y5SrCdH3lLkac1HUGWSrwmqnD38YYYUj8kaPcWsmLqJAR1D5OnllAYMEMHC6hhaQwpnIjYO
NQYB8RiKR/V1VB7HmDjL1NIGBE1bqdt18300HnTxOMOy1YBq2MyENXPiGPlw/MVGv0fUMDeuTXLN
YRR0zEj5y1312BZk8Ey0KoHSXD4NOUuMPSj4dnaQGXVBH0QSipf+t11JF2HiqR205661JmeyATva
zCRGfHQc6rdQHML01P2GdSymJ8DLfcAs4gh3zBXaA4zyg431aZYT3jiHF8jD06MIapzwDeZC0swF
/cZD415q7P6BG2s6gSbQMf0h8yM05iam/qHh6X7avSVVfOk1JqKIxKeVZnhSvAF9hUV0UMkW+qQK
0agmgYf3ZCoB4huQgQcYLXPe4zBftfkKzjWmB9Eu7ZTv400Xyp7vGgtc3Yt6ISe23cNMjZR6cY9R
xgDckryR9IgIQPcNO/OULckPysKWBKEhh44OkChghEAXVscrCg/k9jFNlh8XbJTZcu91JO3REQeP
zrq/8XyKhXdKDOWAhoWaRmnCrhGD9CDc3ZvoO5s4hMjqYQVTO1qtS8aS/DoFXSqA556r4c0jm5ui
NRZ/+wUI3Sbd9GTbTS40TdpI7IhN4qzezqzPWKNxejSphFI0EzuMEkbiFH8XN52t4lWQz7Fyrqay
Aief1z7WrdnW26Jn7UDSy0o52XykxWJBnUb8TYminSK63hANgKEcnBjGqpx902uVYH9OvefkpL53
6XeDdywhuYhl8AYvMtqzN0niH8wuXsVs2dlz9U/+sqgdoBbg8uZaCBVPIOm0BVaFeYlQbSCh4oJq
JPCgjuGnLa/KcGuFmyrcAuGmjbeneu2I7thDlA4uZX1WoSHhwumWEY+v4o85ib17cqnqKSYDifbM
/OV07OgXBjMqHZSuZAcwDGCzEiOerx92/jrks9MDM7FxaH3lceeul4KvOQDdZaRc5vLlJV+q/nzM
rf8iJCWQRe8l3+xPGVis+diTsYh+GnaNg55EBDbJ1jrN2EY6nzKSuov3gNt1ZGwvotuHm80AdocP
jNoJZgJCN6tTb8/sl+1qUFgLq3x+z8KvEIQjILxm27T+4z2u4bNRzjClOFfbNpBcW1lnk7UmmjNq
fNpZIqnOn8F4zuCbSccwet04cVgeFk5Wdkg4WTWAmPXkZG1n3gsWrrQ4kN53m79HwW11eubHQN6R
jIkz2ncT+l3rBYaF26pdkOOKIKmXLirYpvH41CwILQnI/hncvYnqlWFmyixm/Fp/e4zMzKfXDuKC
184pbeX45y0axUd1HpKLllwUsqyEBSEAGWC58VSuRhICTBs8h+zNKz8RfF8WkCzu4/Ag8M9q/xAg
6u00cesYZj9jdWo9eQJAeJF6VyyHCIYW6G6nIeputoismsuXgE5yhOegsrbP2a6e71HKxgs93fYa
QrKtkuxeZCe02xLrTbsl10M/K8k5CI7hg75uOVP3Yg2QaFrQsq4tfrSSz8YXuiCxt3Qb7DbtThjf
xtEdZuil7KKmVSB/g0gF/M2ySyKV1C9pmMiT4i07A0Xj/vxVu6C2KmUFxhs6/vWQ43jibZbW6nOd
onwB7EC150J7axH4k9KgOtUCmJ2yhR4xQf2Xn34KHZI6FYkQ3orHFnfhb8PNJ7gaIRqgfloPJyv5
Acrbu6oChg+8J4zShCHjOTe2qvQlBrf706adhaPRStPB0N2NnhDGM+4SVGEWZZmVFVPQR/oD+qAq
9y8nNTGiBheFrXE1HaENZ7JtNyD3zRfi4cCpxaVAthagtDdhyKgB/eWhH/8AqrpDI5tVpJpdSRWK
J4g6sAyec8aST3HdPzxYXoQE0C2ixcZW9Z5C8H/Jy83URfum1qnxihHLal57nKIfsCXFD6AvzYSN
A/fru8ZDd46MS/H8LTm2oR2BOpYzQnKP4wJwYIKYZ35M1YOKefKlErl4xR6B0sWi/QfE2Hqk8Gnj
PqZUIRRAffyJko0MczH0n1QeSFNZcRrbONgCTeeYGsZbpl6L51W2Xro7E11dJP0VeuxS6pa1YXVn
qCkAgB1VuycpwrKfJvh5OXxAC4abO3XcqcXegWOiHWm79O4i6JesdvOfsfzTqH+L6s9Y/ek29I7P
35HxKx5+jPhn1O/C61Zo56I4zSz1p+ZOwLe7lnQQf1dJvMv5vc3vmBUz1XQxuorir/ZG0iFZaKR6
ysHE9CELTUGuoHCN1vMJvEN1R5AxV4EiHNaB6rWgYeMNll9nzcMGqRHGEHln85NaH2fpqUVcxuUy
sTO4CBybYzsbbzU+8luE15xNeXqp1TMNm5AcG3kPNrqbtOyh7MYjqWyr2WtivsyZW5qrWXmssGpe
UmwZHcDmQxLusbPmntSsRl4emi9hcgcomjuUK6Hy8FG98JL4yZwB2TaxAZu4ce5GPcmvy08/MrBe
nS1LaO17cTyI5VHJzhOT/LlXpK2yKSMKhqkyz/vdw+4Hl+4xKVd65MUvLxi92egNxMO4UX171WQh
rguLz/AORWFAZCXu9dF7QApTV5G6ah4rwfr16LdYIZp+n46HtDxq9akPT/P0jKSCbJqjPp6lEaD+
LRy+wua7LX/S8udMUla1L4WdKO4McVvJ/hj7RrapVU9ePJQ9JFo8Txt9vqaF0qEJ7oWXMxgufgl+
IrTW0B/5JK4M02m4svChp6sI1uD7KSSIgfNR4azE71jzCO3V51botw9Y75LdhPv+uY0AxxIXR0LH
4L7KVR1zBntpti6UtbLOpKMenir8GHTXT8qr4t4lX2n188B/8DBhxL8aS10Y2dREG83U04jCVapv
Rvz1ir8Su1QuiXIJFzFiF1e8tMt8AdjeS5AG29zTOV+ZrNaGBi/GG7aL8abGMGY3O83R5QnjCXYI
O3JZkoPovGYLabYQEqfEmkxq90M+wpvPhPPUKCasC3vCsFATg0F893wFMc76InGeBQ6/lQRVvF+h
WFh3EYnkuNfN2cgf/SWoFlLbT6ckMeGiO0HaGe/F+CzieUnsYBFlv5Tq+09ss3Pu9QljlWaHID2w
cI5VZic7GH95vFP4NEToSKYxvrgN3gRPlkRY8UMccv2auhKMi5vMkHODoCIzm5wThSDf/1yjRswl
spYCN2b19LRee8Wn5sfvxKgG2/ybxI14dtLIb5oF/EVT4fAfydiisiA/6Phojg/Nydvl6KDq0p5m
G/xk/Q+cSg3NuI1OHsSRDP/30ISHIgDcxHO3bQA9veXMT32SMxOjhIxAdLyyOyYqdlkLtUveHEip
W+BM68BGPKHMby4kcKuH4rkrEYYQdwSPuVyFsxXJyqy5UjuKXf2XpJ3kAG3rBcIeZ4Z4LMRpR60J
x1Q/SO8hb9zuDy6u8Y6PYLQqaZ5tdQ3da1M8/GTwDW2raNt5u2vSfaXtBNs9kaP1mO+V4ZAaBy7g
0VNLrxy9cD7lNxEum5fgd7ze9Hrx9IoPqXCoRJo2LIFoBXd9v58xVYhONFp5dg7Sczac//1LSuex
LOW1kfwv+KNe9+9ySQXrzsJFDViynVT1EtS3p3SfY6Ccf89m3/iR+avtf8QXiY05FEcWL0xVC/0A
AlanzCEV0+i/MhqsdPtKsZjgs9y27VYgp5JA2c7H1PZY9abbr3myNOM6LWMZ0DdEztoAZFF+Dyqo
YOixbjMsP0tJtp5w/kixVP5MCFhmU6vxMCEozLlNohQQWYnsHTKvcZMIpp4tJcBZPBBTzweTbt5Y
BVPZp+HJrEWg01Ur1kvRJJz8D5iZC3bMQbkCNjN2TC7pVhiY1NU1F91StpsNVKPCDOUD3DK1wZFy
pIWCcUCvEcEgep4H24ezFREIcZr/VtMbOKQiu3Ex+K+RbMnjYMvWw1g9kdHxAfQE8y7J12G4VRT/
s3tNopwnwK2RvQdsI6TKmdcYK6OGMW/OxJ0obOEcJNpGhU5GPu1zohzAwvJr6xex26yCK4dyESuF
saT8JjxvfhyjQy/tHhER9JuWyJR+OxJmcR5BeW4ULuFPKZReKS/Ex3rer4V+nf6EIKNwbqkL7Y3K
JslnvkpTTz1QTjFeYwjDeA2MZnbShlMenNrg5NiPjmby7muvPf+RCZtG8fDaAlRsy61YbkkFSfaf
2JyinGJzRJJV2NNJ05RLtYbO64LppjS06aaUdJomNGMr+GwiIPppxZBLfst0LfIFhQibLYNiZwoa
UZ6++ID67QogmylniiX5Iq9wq8Z+u31ggA9WQbZqaLRZdSJI5lM2+NW3EZyz8drUt4SotEUBOrSl
KVmFB4IR0IM9SOAg1WJVW0CW+d4YdGWrCupIZxrOrjLTxuGbbhbf35K2INEABac+XViPjhaa+n41
k9CsLWfWN8OyIuc9AU7Ic2Yqjfu945ingN+Vf/5lfi1fRB118kmCCgkLud49lW2S2N1sU4prIvYY
XCFlezCY2sEXvenzM9jwOjko5wTLFhNIaGVuG08UWJ5mRbrSoKVTO7YCikYPm+nM6bjZvVr2+kUT
2cLOjspzvWAaAVLRg1GemsL6le+GcQ9KhQBnuuvyPU5fw62H+4Q3+lbJboNZkWEVPxXxSxnBINgv
YrQmbIvZJreAek82x+p3Uf4RZ2t7BiL/tMZcSKJUCiSNid+1RgML33qiE090MfpmwtLqawaZI139
9/NeuyzAkCG4s4KYPE9UVhndqCXVEy0zTn16MT3YVI+tCrX/nTAPyIovFEvTF6IdY64bEjdhzrlG
GR/3oBDvLCEC6vLI75QNrRhft8iAtniCvnLIeBrWwrAOCuz0az6areJJxqqWVs4A6+ZPX/8m7aZh
OPqefNY5q1VLnE1DxY7FeeKCqS7v7CYq6qboT+KHr+PAeOp8YOXGy4LP5YLh3OfaLuz2WrJ/WK/O
H4HnZhjwNwmKPFK747XRe4B3MBvjJ2vdT5SZYkwKxrnEHAlMI8CfqTJnkt1MP2DeZ8YVvM+MK0hq
tSLtWMDr8uL30dVWV025yqzM1rDmwnKdhGDpTT77PK9FTZDGpjKvzMUiOttxLynHsb3EsDJB870P
hLa3Fb7qbF0wUW8wQG3g2on/CrOF8dhgOlhg9Rxxewos9L3BWGrPA9XZ7J9j83PMwnWt0OF5cego
1VeQ31rJZV7MQDt+D7Q5NBR7DM+d4QqN+4lKSXmWMKA9Dg7JWfqcaKNj2Zxi0xzxk2X7fL5/GofE
ODTcquKRxJOQxFKE4RKqpHWs8BkkuHPToEPwen1T66CcfLYRwZl8mJY1hmDF5M9ARE23D50DbSc0
iK38h+ZjuxApfWyoWsegg2Swfyk7bfu4ka2tWYnu5ChvSjgcTtk6qj2zl8eh3j77TYikaSSlQQzt
ztI6+zfGTfxB+tvvXWDA94N8V9l9ediYBRCyx7bzEIbPE3egV9ZJ156c9khyqGFYgfwm+F44PMxC
3EvCvhRXSM6kcj9jQybsmh9V8FW0SrGlR4t5u7GW+DkQn0ZTYjY6YLJjhu8SHickk8iV9EOOSo5Y
Wsp3M/w2AIpQxZMVVHr6vsPsOLHd5w3vPS81V+0IVX1xIQRHjfZZvTXm/HDYdkzACmnkbp8wDpkZ
BK52JFPx+2hms8nTCXZDy98ib23Sy+KaBDBSzFyNs+ItDsgLM3lNaAcgAxK/Uq9uPDQzY+MBhUur
c7XB+dixgEkuEtXUl8UY1lP79e2GFjxK3Sx1P+apl4XcO/b1eF/eyHPF4QXboFxjlsLYThyEqCz2
z/ULCb+EuHyNgNdg7yW7vBpICZW+a0PAGyUB9ltstIO3GIjKYGf09p60dg0Q7Re2uoENGIHA6zjd
FCvzY/sdUIXAScldeeWwjxmR55KjisYpWrUDlCovR5Zjy4ga/fI1ubKG3Gc77mnsYcAvAfWJPIry
KaNirSfrAbT8MDmlY0T/xTqYyhji6ax5/NPl38brlsVwWsw5362dkBpfHGYJTMmL1N96nE3kPTDb
fW/S7qBDT2yyRPmc99C2EOPdi/ldwU0/v9c/ucIEhmngdKbxsY8lN5dcPXNTZekEuEruj/xSx6xq
yuIQm990Hb04dR3sL/Gj5+Sw7pA78FHv2Ixu1CWK0WyVLOEFoZ+EwAxykMqsjqbijIa6teKcGAOW
X2sm2//D1HktR6pm3faJiMAmcItJ7710Q0iqKkziPTz9P0h19zkRFdG795ZKKTLhW2bOMRkC2+MH
MN1COYhEgUKlQf8vbNPJ/XPIEpf1SznhpkBjcVJk/zJ8Wu8MD53XRhYha2h+IPtsnmxjfwm9C/2g
ePQIWfFPgXSMBMQth0TYw38t9u28SDcsixjC40vn6UUAhsKyGn2zfKruUHXVOckB6ucQOxVyr3AF
KEx5C+SC6imOK6eVHKbxpgkQYEI16oe8Xv+PoxkkNgXP2CykH+bZxAKkyp1Kb4r9ZLJdkjUnc55J
3mFQoJpP7veeYIuOjOgRJfWRypHRaAKr5F2TtjhkIXgBsQgfGhqgwIY0NYIn4pmOC45p6mDNsv1u
A+dUSg/jeKz5PdZKtC0wjlCQvrfqBk9mwfUPBQEOEe/RGX2cqE8KD7YlRIrIr92QP7L6OAQHI9o1
5TZ9UjJQALO3wMhv7LxPFjzeRooX4lu398sMj8L1UEzM8Asy4JUZrAOyGezS1ma2jHiv+DJf9+SS
DX8wuC6rwpXkTZ6Td7INIIATb0YOlXDm5cz0U9BNcj0EJ2IwH3jSrwYVQ2j0OvopncJJoQngcasd
CW4cv7XiU5cLK3vjs9nvkK2A5kUX0dowj/uDEtIDwh1Nv5dvfPThRurW5jYpNxyYwwKrQ2nBsmMw
x/s7022FvIl01b8TKDiLCzi+hwKbQbiXgKKs+NhCyoQ3q4cuM0RsAxQWAMOndSEDRXaBcb3QSaJg
zwttDh6utIYhXnWO/+izk9ZuzGVg7gSsVN7R5NlCgTxYkGYF39G6DQfzbDgQdUkRYnyCax6YREIE
/ZxV37yJLA/McvWiCCLmnX82VmAcSOejgBfxo+2LYp/6e+TK7CIQId87TJT10/efrAoQGVeIb/dp
hn8Z7smBgbKf38PhMyarGnXfz4uUiNhCB1QWUxE0zrUfTvId6gfvFOJ0epeE8prbmr6DID1Ya3mz
HlwD611vR59IlHreyOaAtLArF0Ly3UjfofNqj2aEWhWXXb5JOMy8VdK49ZkcQHUtcs2A71+8aK7c
GjJMq0m8ReBDmK+ArSJAlIJ1k7Ol+NCrqZsk91lX9wK2wd0MLla76+KdEjkJMj7vjCa4x9C4lRJm
ZFPisyzaQXXwMjfnTJ5xqae7yRvR0izIXIiIDvskdSFSfgThFA5QltbhP7RdqeSMs6UxwxbiRPkO
haF3Q5PkDUsCUhu0OGEFA/wi6PggH8wlea6y2Bi53athwv9BvuOhoI7TQwGti4C5EufWGhxfKK8D
1j0DJlln5HybsyNr3Bn0FaJrB04hAOAXk+fO3SwmJS7LOS92VRFUPC5LwsfWKkRQOAu8KpZuxMqD
oTf3UXZIWYfXW7NE3XWqiJAxbDH/o8x+cuErs6rme3CF4RKml4D422ZRkQEZz8thzs6Kep/tHDqW
slpC5Wvn5ZysVKCOPGa5Eogr2XgK2VU79MDf2axXW5Jz+EolvEkmx7s7rGMSulmmMMSDQOnuapxk
JTrfA2RBnpI0FWVNW8QtsqLmRoGknqCQw7G6e+k+NQ/jT5+jjuF6vO6s6djR8X9q3L135QfhEmu7
OJ4nRLhdU+NWGrfxh9ATyHr60pQchErq+J+gpr50eApKT1HjRJ78CjwceXcIX44bCGAW3w5Kuhp3
Gf+G4e0yxWpXMmtdvert6/XIBNhQFlSSiFlcvaVF4X7J7ulKD86KNnXxWXPOV40Lffl3v4dWgv3e
ILgkEymQvXgu7wh/AhCesp389IbPKLGlcW8GX/E1aih9cXY8itlzsGcmC6Vp41VAORkPkTiphYgH
7R2DtM8v0/hmvjLnY0IIFfc9IVR9CDjMFSpX/FcU9i/MhfSB4J3ROVZTRqf8WtHbMnwo9E2jb/Jh
0zJPv/+vsSwZMRMD2tIYWMBWwxvI7xnSQWp9NmAbNpbxe2MJiXnkn8c5WUVojFQIZ7KlQ7fsnax3
SPrkJO0dYmRIuOKhQyCjV9ivlu9gHL6mjw5wiPx30ZROi6bsVIzr/66aGB+HzIzAnMu78kiEY0F3
VrvhsksvRntu9nCh1X+dviE2t8rZpa9FN4AiYGLDnOaiRgafel6m866Yg7P15vomFO2U7qTflz1Z
S6c2sL67dzxohRZUo8xiCgrxQPgA+HuadStWXZW215p90RwMdU+E0aDu8xFJPAFA1mt0CWf9vYi8
hvwd3YuQRUNGdksZnNWnmX/oLwRbFt15Zivmf3DtCnPyci2O67LZAGtP1om5NZMJ1z57Edg1jVsD
UqihIPacJYsinMQ9DNd9rALv4br42qhM6zaze1DvfIZX8yy3yU8qIVYyF2Uepe/SmJvxqIO3kc6x
szK/Bw3Z+0JZpnCw0EQxkvb9hyw9W8E2Cqs6JaT/hrwk0Br4bhca6kpaWlquTY+9knzv+rNlU5Iz
77ALiBEkb/LnBDaPec6nlapfxesnkr6FGaMXpyisggSP2WdYfQpnEPHFWmCjmi/5DRCXjbLbkO1J
DTDckYJptaWbC+Jfo2ri5RN6KbtVedSlfRUB+dmKOyIvm2D1G3nJrDmze9FJnUmL3B21ZBIiN5he
sJO6QJRgGPBha8BekAOwACcuxktyrRjlMw1HkkzrKGpkf84FNHTGbq3JG0WGmbCh2Mg7pMmIQibt
+S/ckjhzskx+4Za+05NYHh66mo/FDr6uIVGEHfOzT8lrnPu9nbFaqJcyfehRpaCaPGRyR+DgMUtP
Q31JES2VN3EDX9iRrRYs3nq2bInOHBecaXG/tC+Jg4VSCi6wP8dFgIgvgC6OrTGaKCFSsHrNVn65
rppNrYA/33rJLjkExZfy+vlnQ4Ep/qNnB37SkbFTfyKYtFDFRPlZFs+1f7EDV9EeChA7a7BGw0Wv
Q9LKy8FPl0966Mg1863WQQ+iFdoZSPbY8r6meeu/xIm4idcNO6N4P7Am0A5qexzaoxEDVbZrEurs
5Wv4Ewd/df+vFvxpNsuBOFEwHSTSI/YXzgLGCjutPrtw/g8Zjz8PrHpYRyTXsxeaTcNnk9jJfl37
62W3jFROy7fFUNjoK16odkFVrTEivJrFrVFu8etuRkRW3jv5Ft2QA3mUYBBOhGXCR73lJwJTXTge
zsZF8hAg5B0j+5Qj5GZg0jPE3AzkcUenPwSKfBhzQVrdPMyOH3rymM0rc4nwOiFFLFzYAGVySHEH
hZEMc3PqD77u4FUT5TlrJ8pz1eEvM9v3fNyc5uMVCcf91TOvsnldooqOgQWdmhiZMH49ybzH0R28
chLBZDjPolOoHMhwv5MRT1O/JU9qikqh8R+tzfI3tpqF5fIUsQ5fYlGljqVK8TNO61OI3oBq42CU
59muRJEyBfv9ik8I9uP8YnCXGqvns4TWDu06gb7xxZwHDns/39H4cb5NIQ8ZMIEPpI4+E9YRdfC+
8vYiSOdvr/v6JHIuAnz7ZU5wf0Lz4NHnwfkVX5DJRK3lYYM3ptqTQRj58v4iey0H+1n9w0hhqaRB
5GTxUrBtqFO7f0gakLM5ieWR7fz/xB5itHqJq0RkUhubjAmmfAwVmkJ+JB1jfJ8lpGOk1U62RVeP
/jORDpXd4ZmXTku2iZgjQn3Q6ckoVNeTNIgxpnYheyyiCu4cSoVpdvie6v0vwZHJdOfSbqnUKYgv
pmRt6gcdwbDJHDM/tdAoCSHl0WylW3mBBJSifEw/Rv+rmYLv9QuAZtbPLp+vSTaG4VtlebKe0Rzl
u1ixu+zeaE+U07r5xWTtnc6nctnptxcOgRsyKJDh0IJoJjkeHfvrMw6+vPardxxI+rTyxG4cONUl
YofXrxmdGWktOjotm+Jl6uzefyOXjjhGFuuT1FgknkO5v8p719+IWAGw/hFjGKI0Qbxsotp/3crX
LV9p+UfbPJPkkQy3jOnZ66z5RykgL5llsZQjDV/XBoMIAsHUs95dKJi4hiLSLVoYb80bqhMReXfu
pBVEHRNaUqjEBcYn7zOr0QFOnk9t+SvvS97yvjp424nWnnJj3e6VD7l8pDtT3RcRUMo9pCC8WvmE
Nx/Z/LcreD1sO3guCQtdWJzumLSygdWa0wosaVYtdmr8+PC8/917CBhTzFj+o5ZnLbiB7zh1J94J
7x32o6Z7FG/Vuc6vXXvjoxIod72f9u6G8KAkIpNCGi6fO1WYBgKmeGQggGyeNGYMVs0i+KMGO2ON
UAEhL3Jq9sOcKwM7ggwewDzcMItM0KK1LJIxJeD4WVbvU0vBQHVh5BjGk45G7k9U1n+uqn/pq8t8
5Qv3TntoybPnz4PxWsqETUXB+xGqtA5YLtdQI8M3Q8JMVoSFiSzzIxu+RZ+uxzcxdlx4/T4YwG/u
TGG7cIM7e83mKVkttYMEWReuxqLPl4K6VP2VjNiyWwXaStrMjdEtLPxNwi54n77A81Dxkqat+1BS
VpWygJ63iSmkRCjnk0r4QIb7iADvzBmNjJzVRSYtJUcpDvFbsJ6U28gAbT8NXAHtXUE9j2vjtfGV
jSFvCBnguIOpGvtbVaZ2mwKiX/nWy7b1sFUzkDzQw5Z9c+yyreltyu8mQ5IM+wXoQ7YuVYQlhFJc
0Rclyl46d4p1bC1omi87QOPjJLTKCEFQtm6Fs0zisr5VMDJXm5zbUtCv53oZqGR6Xz312EWkNeTf
ATTFZr6YJ3jJKxtDK3BXHVN3+yHN1hIpZsJE5YTlYPkgJue65KZYDIFg4XH116zxyOJU9zqzw86C
5xAUMEa0MwzgV7+ASSfzmWP9Y4d2SRiat6lCbDar0Fsu/jYfs+oDfjAQFtuvcU7t2tdOMzcggtuJ
AWo4vQV5EF6EkVtGMrEDGR6ek4UkfxEi3ZHEFG2C2Tr9zntiyqb5ZBoh4LJfNqHoi7T2rbHa/4A8
QTAk72PSr9J9bYW2Ge1Sc+MtU6b8hUL5Nh8aK3cXJZ+a8BP4sMQgzVjAB6mc2GLIqe+gCcv1onJc
I7jJh6G7dOHtYcE/xpdL0l0unobs6jkRqdnRRrAJ1Y69Ta+tC2Ga4BYNfiu7eM2P5GuXMkHWcIaS
bgIeC+oG5g4aZsgkLdfI5X+BDgZ0PwOFd2UR1HwBNaRIH6r/NbZf6g/pDkuRh7ZTw16ztyITE53i
fU9cB9/jGyv3YcFYSBBaASRNNhajAPLW+nmUwv3ZpKWCBcUFRYocQPLcbZ24WWYxUIbqAo1JdSvG
lBUHP0/AZaQtDX+lLOmEAyt26nypqZjWlgM3UrdiOdB1q6pbkShkLL0X68fUs36TMpOKDRwBWztC
TgkP6Ta/x58J1fq9/ECg2tEp/hW0aSkk9l+ii2CezOnXqthn4a6wFJXqgmE24cCsl6YdYkk0M90w
z23Czha6OSnMcpzk4rEuQRZPA6CgYqc2DYAGkaHcFCaLnIpsWvVDNOhvQKxdpdc5CI5dcsRs//aV
vBg/V4se+Hwwhcl73XL2OpoJcumlJFml7yrS9qn4zu/YgYOI/TYbXrY5CMh0oCEup79ST6c/ANFS
dhhtBMyfWPSiRa/XOGE4j1GzMtLkwOQFCzs68QjXO+EtZPDgepA5ZPz8T5L9Le58cfYlQKMmKvId
/GAajKKnaTTuZIR6/QEjlJ+guEaeR9iDN3OS4ZBlx7Q49ZNbie5cwAuJgVDhxc1uFTOXjHp80kcX
1TR8UU8oT7vsuMuNW9Z+oUNui8mGRnIfNjQWzTTrBT4MUps9i7bbFBgmLYUnbwzqN7SZDMLfu1iM
C8yBgg07Z4Oo0mAlYLF9y4FoopADpQ0mCGyZW3/qTOJxm2lQ7l3Qna7yw1vG7pKJAvlx5BL5+oYF
W6ZvomFasGEMesvi0vdpg6YHNRJdDKdNtw/JgH9Uglvd4Q4wXWG98FVXT6o4L2Gkztb89WUgJf2t
5Ao7Faatd+RZKXRHiiLhSwi/+uJDBk1o++U+1che/4/St0baxS0/27/cIF+18AajecT8wLPjbkVl
7/FgUS5M1bTI7Vv0AasAtt60AloG/TRgxVQ4IGpWVgZbTeSN4QbnhPRH4tRxGhMR5RVpR9utkvf0
bwaIKTo2mz7aaMz+Hz0dQL+O/PW0qkWeLi+1P0js9JzQr8lP/ivdIHcE5na/yDYoRklQjPC7K8uk
WADTSIldbOZ8z4zstcZF16mwXVoqHwO8AxDa2noUVpP4XV7i2mDt7cjNfDY7BeExCiHC43W1nI4Q
nmyJQaY7kWVImF1WbYTkXELeSnEYsFinAZ2W7AQbZq9dwHIbMTV5Y9XBqPYJcKYjvY7UftTtRzk+
EaLEOEy8c6ifqhpUuQV+kG/6DW5NEVSKm18hYQWMg5ifO4klnFodHgTE9QYty6EPt8O50SexaPjP
f/iSqzXT714ysfTmuXL+NT1L/RwZIlNrlgIITieNVAh8f0s8qiGi/p6iwzuboA4smj2XR3RUnYi1
CTtCnArCZHyFJRrYYHPnP5PXJ3/ilwtR6RZOr9/oLU5Bu3w9cMRg9RxzC2RkNYXH5Di9+jV4xfZa
eucT7BMxOkmrcrb1ig1yGbXcBoqdOxp0biYV2TTqFoZj/ZysnIrNy+WXZM6K4jamb8iWsbYHRlka
bvCy8H5g1UymrjPEq9seZdyYkdWZV6W7hq9rD2Ppu9aOZngM6gMy8EZnIxDcB+GZh9OyqLFfo5PN
0NMzZl1iyk+nAOn4HVaurVplX8C/yxwM/9h3JFiTKK+dFAp3OWFZiPbl+ki1DXrubdcgCjqAhffe
+rBoEpDVLjyPIE6kQT3yXpTd3WZWbcvGZuOUMkePp40TIl3tHM3OVXNuZ2ezPInKSZKOqHICxSH4
rI2Zm1jBEdEt9A+3aChiNjLjuulsQP7hb9j2P5R5M9q+MdGZjRLtyVWb53903yHrUWOoUD7RdxBW
mUxz4xmoBVANQPLhLW7NdvNi1m9ccvWMoNnEsZF++PIHyGW5nNIVUZx39Vmuz2S45cCWzZti3sL+
1qRuh2vd4sHIz3ZSAs2Ty64NSGc/8e+UJ+0HKwJGv1lKUbxv33rfmtSIcc+UE88mI9BR2SrKls0k
oiRWA73mpld2FEwn0V62Dhp/OrF80v+gCFAZtAW7LNhJKE4TO8TGlDgJ5nSXldy0OewRxe3GJ4Ng
0jz6/6wzeMbJyhVDZTBeIv1MzmR7rleTAfI9CUJazDN0NpsSzt+K97ADZURu60HvjrF3quuLFF9f
5Q3l5t/8MKZPHSVGfA3XveyK2l5uDuz/Y+bd0UFXD0Z9CFCjuVLxWEVO5H0IkrsKi1ucPFkjjk/d
t3L1oL1hmbPc6vEHD88kvBvNNZ2dRuh6+QIeXPWBOwJdvfIlc/Jpn1X5OfvI66Uq7OvKEeJblV1e
1THKToTRVAsdLBYjI20aXb76Vamt0mI9BOsYPfJ/q31KFc7y32q/z1bSckVgHnBWFOJW3c9jDXvW
9CSZTD98dvFkKfRVbv0czj3xwu/dJj0sKw6EMbhwZKZUtsOtgeeFJ+qv5wVzDx6k3+1IT9SScWAx
gj2p6D8b/Epke0afo7Fgb9T8q5982LAV07WSatTZuKCxxfMxZCHhHQfNwhikWfwQeZF3UPjgHr06
h2UlcYtkBokjmVBoLG1O8tmnSjcCHabfowtFoEeIn7R9IcVfm8YhHY80yBeo4siJavOrKH689K+p
/FUm6PFBHg+v/ZMOHsV75H0J+jcVxwiL88CcPc4PZX6oxX2PCFUCtf6Sd024S9ptOm5GFlQyE3RE
Osi5cM/McJwxX/CukItni9QJgm3BVLffZfEb567tR+1Qawfmocp3FF9N85rZ44ZGo5S+I2ahoBJU
sgUmH0VeXtRhQV+W9HZzm6Fw+lv5KwbCabaK1WWmAvm6qAKU5LOYsgl1z/HsE3ZYuxyBhyFcocSA
YmteSwnR6dZk2eURTLLxwg0kSdJLJLhjGZhBHBFLA7MiKNt8AZm2jGyoFBgLPSTTpS18Ad8ZCDJB
NyJth9mS/iBEpwyMkSdLboMymwswjiIX8376NRofhiPCN2/m06xC/cNjQEVnURNAxZv8ErYk87IW
5RxmLQoh4c4ShoHEjlUaKZ2+ixV9lk7rToUHUmaR32QMh6fBmScDjJvu67rGdebW8ScprHpOyN1T
C8FXOjm7i/+6m/9XI9GOc3+HiRWGp1TmEACXcdI3KsB6FG14jJ9+8aizW5vaiIWzZY3As9sWr13t
LXHjoVJeUFVAMUjQgMABfL9ssXdxhqif4gmFVj1vsqWsHsIIquehjvY1Kcv15MnQOGfUXQedELxq
ucFxZ5x840T83XeHv2qNiQhVbOmvG8A4ruQz6XBimeD4ldgS3nKC24w2WspAxthZM6X8VuFBCPfE
jgso0CwIrPo1oIR41K0Ls+kVTeds3J7iCuOzj2vlkPd7TZkSySZVHcjrFBzsFEVWxbzzh9mObWH2
uhBn5jM1Ijd0BcwleTNcPEhu+poFoIpLHIPzTfiQh58UyMPfIX4WxWMAxt6uUmYy9jJBtE/++DX1
zs7Y7Bjs/qv9v6jQ1APM6UDdk9iuNLuQxlTcUMgM+eKXO+H9DbHHDLsXoW9KbWvCyTH9ewoDql4o
+kIdlrlpIaVw7jxO2DaS+ko9Uq079GrvLopVXL4lfBnHL1PHHZwARn88/zHh47FBo6I/zfoZjI8d
6bevVXdvvjz/SWzvnG3QdMyqxX6Q6a5wK8s7kZi+YCOV63yO7akUt5K+a2b78vICFBIsEeAY3RKh
e7PTNkHzH1XYbxHf6utSXzcMsIHd6mv0UNpsbfTrdtlqJA1Aw9v52Xb1V08sobE5y0W2C0tVXLKB
w3/Vgz5rJ/9Ve6VaCqmJFrI/n0Jm3TE8QqdmqAAcBqkkgRMwcXygK0sZjifROchSYkeYI/3UIddP
SblYQNOfLtkY5RYZiJRdYREVLqIMUscw4eCc5NbCaWbmp5RlpWm1PwbJZ2BUaUAWdwqBPNqyWn62
6DWRyFs8Vodxxw4ZkkPpxaR0On12RRIKX0MlkCg91JJDpHmVTtENvUwmjOXHVoJKOlyFzJjnlI5F
bofpMUbJIBG1vdDYXgyAHKbfAUMmuAVFmqoTjPovK0SrU64YrVJ2xjhwNoAuJHFeFk7FEdqtldkK
8apKIBvb28+AtTVcHCYU0FV8Z5Qsr5iHFDXMa6lcU4vccFAspM+hCBrUefIP9+LOezu2jPgfLlRR
s4LilJMY0l8M6QMtqW6xh+5x0vk7dvAvuMyIl/1FJy3GxgYDwVcwFHnLTsXBZZNNQDX6yAyC+LrI
NgJ58+wJ/pgDtfTuV6fclywbFt4AAuirLT7GLSYT7xYQqoegjXcUydLkQNg/UWSyTSeOnOvPFL+7
EHE+xWQMtpB3Vg64VdoSC8jvGesrs1v43xBn5LO8V7utEGxe0Zo3fywcbilD3+Nu7cIVaYNq+ECD
lP7ghhvfdrZhMZxsxDEeVeixjo5tjSYJFIVdbdqeLRnukpUKpRLLb3QSykOf7Tx9L57G4JZ2D5IH
kTI0CP84qJkIs0toSYtZTo8SPmtTNuKCjET8r4QPpoi3AOTO2MLfzfLJ/gB72ch2+x+p0kl8IUn5
OSAP0J7IlPwZ7d9kdIacYeC8JcTUX5A03NHe/TNnP7H+Qxr5uR9QbDHbQOKbMSZ5IfrexbXbltNW
vWu2UQw7YoIOILSOPBrzsj6xGRVSC69lOek2eEm0FuW7GKZCRrLBZ6H/UUWXOEu92b3au95cixk+
lYVOSxlPqyI93QL7caKIznaKMperIy7+uwnOzMHzVc97kC9MXtazt/837ECw8IMQYRBnQAegui2i
TfoxDIo/SDboxiqN/duBHLdtgHMhnCS5SDiKcaXh7ZYWiQEFBtnEQ2e2thFE7KpT5q4nnhyHRGIM
prW44a5AtILBuUUbJxBttUdazw3JrQzvAhlGvkWXaqJ4R5K/V8ydw32ILJt7u3SwpaHi4EnR/kj0
JdOtUv8UeHKFOX5r/cLlmCVHuTx7Nx7KWBbH93OY1yaTRRyc0agQNKkXDiuQ9oe3WWZ5hYsXsvCN
L62kE7n0FWOix2QHCG9T5CHiPAvuy2Ab6sZsL7VPezKJ9hIXa2TCPOe9O8j+CYwcLRoVGtbfDw83
qHGiQsSbOV0vRjiz5kY1+GsuJIWbp88v3EMmJErEhD5ppnwcPT0S5vFHP9Ar8GYNk2eBq15jUo8u
uDde465krllaA+8VflBuauarJEn8f3bwgYQ/Nl4MB68lGsQsg9y+r/5h162NW/h6vPjNmeM48oJz
SpbWeFLpTd4RpL+vTwJetR8VG4M7wheezNS04vodUQ4MKQTuxZ879wsrtTC+kH+J74FuBwm2pEIR
/2xhmPw8ofWEd+6YQJ/+gmGNwiYE8gEXOnFJI+10G1uUyfkf3GigPd3ekAGSXYvsLqoMx/mBtIG6
4sjpuv44ZchaaYf9D6+59x90zN1jjO5ldC9ouDOAt2S/zuqj/p5vpM1OZGKs4iJZ588wWWgXolOB
Eg3LtlilQJ1Q2OY2D6gLlVP66u1eWBUsJkkGAH5EEDwWDi4auX7ZYcSv/aPU3/HoQoxFHBatxnGK
aEuwFwCmevwGOAWhDdPaxJIAkWVR8wFde+Q0/HRwMw5xQmBK2G1+oWdQ/AEj8wPA6IfegURBguGM
vZIeSUsYDhWxcAjqpFMZX0BuGP0lHC442ERyq9aZ/i1kf2qDCdmDb0xw2g8PTXh0w6OOH1XCkWmT
CULIJIcKi79kkQRnXzund+lUdBvzs4BBdck7R6CPmjIhS++hc54Mn0r7FRIwdw9NqzePPad3sVqo
yYH4sRQrg7gg943JIGisaEnam5ifBvXssWSTofPx8b/V9dbvESb8MdQ/SvY3yv+GqHr3XvCVhV/5
zOLFQUcjzDIt7G4KQV9rHYCJi1dcNe8i8KehODx31ckTDsY4b9/ZAuDfAvEA/k2eKxWe56NK0rwA
ynltVMsR8uZ6MFdhvQpAxqg2cVhvRHsDIrddNMHCg7xUI6OYD/STF5CGY7IWkQ01y1Ik5EpOPr/I
IHyUwypiNBLDDcR8fjLI4xPmWn+AFNz5rofreLYkDGjKhzvV+AjmFWQyvkfYatGFJYNKbLx37Hmc
OBUJGHx7Tt7RpQpvaX4f5r09oh9Bi3eSZ98iJYnw6UcT/M6v14BMEcFPOviMkHBqIgb30ZIf30kQ
VFZQtSNmz+jleUE8cKbVR4Tp4zVXrZ+KVrd2aIAITgswrqnzFi7eRcnuPiEwAD7XArqDiyRdBwQv
sDsWqMlhphJAqrUCAX9bXbf5gS/TKsVTjuuQYrx4zmoo7KcW6jOjOHxiHIoI9GAODW6ZbrxJ7U/e
k3xphiMZ46j/WYSwhJH0/SBZYF7E4Si8rKx7qAeR8G99zxROXCxoztQCestaWlSI/0mVyO7CREiz
DBLH2RDq02VtCuAHWyM5ZDpvk00LR1YgMWvxhgRP8eKh1KbeYBHPFfp50bLZEenKyrGS9wZAk+6C
xMczdlwatb3k0bIdCPyCK7h8sTAy2d2sJXlFokffu6Qr7PvXTjc3SbghV7JJ5/IMh9icHnIUGc1i
o1v6CNZ2LF4IBzHa0wv/frgxurVAQMqDLKU+v2TBMR+4psxKVwU7lPfehuDKGXNLGlVbBe7EaG6w
CTZgk2QoR/EPcexRvHvRVDDDPRA50uAUJR4gXYsoNIRt4fBquYjkNDUYYkI3aXfm2ctu6kT8Z42D
C/yYEoTNsk5Df/Pdffg3sI0i8bWIZpntdQtl/6OR5l7vCLYay3NrG8o58I7NT+6G23xgNjW36Kb5
mqhiom75i5GxY3P69RL0Z77H7zYMfYL+wH/mw97D/jUOfNJDDgbSyF6Xor9I8lU4GYBg/F2GO0fc
iR48W739aozvapvf4/q7LH9k49s3v4P+qxc/e+PpjQ/JHQLcyHMFqy9o+3m0HORj9lH7BxXH6Zg6
LaiS2C17t2AFVgC8m4PRFiaMdggL/iYzHex3ymxvFK6aOwWj1r34OojlAiS0/NTqT5RCwsdvIBBy
W/Ja+/jiumSAjGiYiU+Ba+wdOu8gZxaJFmvCW2XUwBgRa9KK1jxtx3htW9wsqbUlVExjXcfqSjg2
TmLeZhAuulvQ30zlmgpUwBc5OnNqyjtD3db1nCdboLP1RgeM1MeuNLd2/SswzMbJgQnw+K6fkf/U
NfzaGN9X/WslGkuZ3OeLaCy4Sf3AFVq89gzw9zx+AjQYnPQI/niBHJickIH9Eo+jcFSEY1Hioz+F
0jGTjrV4AMv8QQygcEMBx8nnu3y6QTBFYMHK8xRxaBGzyL1Ohcwzg40qVJlF021U+Dbz9N/w0/DB
x3zZbrjB62gKdvMnAtNqhPIDv/1uSKghnnBg+/bG61BnyxdhuqR6Y3VO90ToKtI1MW4sxA4FlXWx
G7P9jMQ8h6hE/hMfF/4mgyA9lknUfwhWla1Ub1u09GvFsAm1mU6gi/A3DmyPHBXcYfakZ1yMZBe8
Yc2/EXe/mQRE3EUZOWsEG8At1UTbstLvyQnjw0GktN4EBWSIU9rciVvjGVP181CYhySu73Vy3AtH
qs7K65LKVx1vw4EzOxPWHK8zJFSlhZGnRwPkRoFt8TCrhmNrk7fZSlc6VdViCIZ6Zi38zZeqI1RW
XG7IS6PkTTZkvfD9/gprDk8VEnA5O0mr0HK74ylXTkEwAvkGxUqlWeWh7X8pC35KQKVPY3QgP5cD
eGayiwT3uu9hLhr7bYP/m2lCejCHg0AcZX5khheeFfk0hGfiFAKsZ9DDacJym7yUsT/IVNB0OP+A
Muj2EZOWBx8ldH1ONtSd+qKbkdEB1pWU1k2G42TNBBJSV7VV4DESJgoo/0fSrJd8T6qnaixmjeWZ
IIX25I4NTwGwBS1DfOGCaeQHfAXvwI0k/FKYspzI9miEg4KN18mTdS+RJ71spaXqLQLmBMSWs762
UQzK5zi5GxFhTV/tyxnfHEz/zcHMZJeMbWU2afdI1SYxDNsEk6emOTK9aZZ/2JJMq7JyU/Bm2yy1
kJ0hv3kNZ68/N2iteUomq/6go7z4DmvMilMMamVM+Usj2+KdwZJAZaCwpewwC1v09wV56P435YEI
82Qnx9uo2Ihcv3glY2Fmbj2bIhUC3UYROeDWNayaXDg+CmDidvnUG/zV3eHPrxmMeiqBTsQSGFjs
iaZ8SuAqczt7zQ3HFG9Sfy5NkA9oTy/67ER4LQdi1lx1tMHVAmXrtGma1+leNA4DPK31rCJvDbnH
dAcxkwb32F+GeK7AN5k9vewj/wr8U5d/NFtBucrlNWO3AF7OXHJ17yqr6f4moqkSSKu/xCry4pPi
1tq17865jNkOvrPbf7YhPikXJkEBazKZEl2oHSlxzM+ER4HFT4+QWUdbwXNjeopwgplX4ZkPoRqe
S9ZE/skU3ACZvnoKP7iKYrwNA5aSa2MubqPyGPgHQd6Z7XbAsb1Px1PYXILq9kJOdJHja4+3xiS7
fm747jCVvUfeM37PYa6ceCXDD+drhSpwrfwfU+fV3DYWbtlfhCrk8AoSBMCcKemFJdltAETO4dfP
AnXvzFT1Q9vuliWSOOcLe69NYvpzbXAy6RtO9le+YeK2qtnssL5pttI/Mw0WBDBp2ZGcGA648kOm
ATyI5ZIyiqfboGMchoVKVzcNuMSWJoF3qds2boDsqJdX+YCeZ5ZPRE4n/cTxH0P80fuF+dor8nfM
8mP8qLp79lMqe6KKuUWf9VKZ7DhZVMlyYjz1WqTgoOfZt0vIo3xUUl+SPbJjmsI1tzyIuClRxEEy
D+2SgAS3sJYUPLVtzcDbnZluo0UOqgFdnMPNjufv9Q6zJZyMupVHWO42DytxedhxKFpHancedWoU
0jRxZLbIZnqyvcb0QFnBMblPEujV9PGjr1prTL7MiW3uhQbHh3DLGffQb+qe1N565AJcnNLpRXvK
M75cPMQ/EVie7YhkgR/QWA7iTq2dsPrDNQ/eWGMjV5GCg18QCQ7/+ptoxu1ah8u6JQfG6ZoE6dnN
RCdR3pX4IcQPo7y/KhiltwnSt9dkThd8WMlDfd409SouybcleiHUV/kIWh6/Mj7mLR5OsCfqdky2
DUvIydM4klO8QBQgpqteIuzBjYvt7qNkTIGrhdUAzVV9zuV7k89ZZnx3lKJGCxUSTC75Rf/oZfh+
nyw6HPm5y8zFhCUFBHVIKt8yYjpB3jgzRgmQPUSE7UhPpQFa38r418hLwOuEJEPcQQmfzUkH6bkn
XLEX94a0A13NERMjq3jHDaFMRHwTntKKoflCYPai+6q51hTUZ47+v+B4csSUYmuY256gu3RXuFnx
beXfprkisU9evfpdkM7JD0Cf/3/qj1WwDkEpcbGWvQ5+E9PH+pcdPTIIRsMcg5DaCMzTbbOAbb8b
bn1IEPchyE5DcY7AEau2aKx//+tcRRTM8uB5t8jVY6mTf0vkfgUzewOlAKoKrVkKyl4nE+qKQU2C
4tkxuT/NTUZzLJQ90mBRdprBfg1wP+xeRP+zTVexvGhgAw2fsvH1yn4ogMn2i4/y6yD+b3xi2PvC
y8kLXN8bWdgQpNNCSpxLsOvzdSXQhYCDkGxAvleMAsaarbuur41hPaJFHNyEWfRaVXywLczLBJ2R
nS2oy1L5bshDOD+jQ6bCeFoyhVgHgGXSnazvoHeYQN6LNdeQFB/NiNHmX6xg5XAvnvc+x0NKLNpC
qb5SDfqTI/6A82f7D+wjaQ/Zjr+AvBPAjzD7TeMkIIibfooXH4Wzhn80VC4IRaPMfxrX+k0IE7aA
mcrnAuYAm5gYwaTsQQHmDoYNgiUPnHL1Wrb2qVCXGb5ThH62V702pT5zAsKAa+8J7Ff1DXoD/jDj
sFrNH4/hinxdxDiRz8xKRK0R+pjBBpTFsl5ZIGJDw85Pztwmv0rpfwwMqDL7j6dx0xh1Ip1Cy+/n
z3X//qDHz91vNhXPTp3AAUZsdKpxqDL7CXbFncBygkgjXPFwGHIKa6ybh6A49Es9WRG8W7CVh9t4
z5+3abgF9RUpj7zrop2ebJNyM4I+T/xk9AWiUSlPKc4BjlyGG71X4eWrsDzjTNBaBJxMrfGf2014
sBbm8TXO+ks2iKgvX+QmYbmsgfVgcNsSbY+EcY62J9iJ4sDtWS/pnjH67SqWljJ8gWlXj3Myh0BQ
RHE3ng+1/jCBIxseIXAJ0Rq2ipc2XGwxYr++M2YQ5SmOznl0JnUATLK0fIT3+s9g7gPrQOdNKZAR
rmB4euBsxwgzoNObN1J+6Iw4IV5wQaZ9U+zTdAHgf84r7pxhoZzUem0CXSvgPOx07gFKRXrvYvK5
6dD8ZUyakwVXnm7/4U5mGlBDVkJbDgTjhp0+ow4fVpz7qCGV1+w5LyATWt/VPyYNIue45GLiXwbC
Km/cMPtrVPqSIQMvZDrXLPOMp5WWBVtrFbHCFz0BnQcVJ3NS5NsQ4rubRIQsGroT0Q8AYbMMec4f
DSkHhzMP5/p17o800WSk5B/MI+jaM0CT05x2GJoL+ZJTNZJa+A6A52Smn+DO4Zq1hrmpNAsIRLvC
2nf4DMdDRc6XI1vYi5bcJA/Ul6TC5yal5CnBl1jOIXDbEG00/uCRBeLB2ok94QjfAizK8SPeSm4l
XbPXgw9yFH8NimojxQxqD5Asb234DoXOIKicC9EbLTdXFqF1qf4p1Srsl13NeP5/3kY6oWz2lq4m
MhXDxUinkx8VqO75nveyus+DOCx5C66BAEwK9x92P7ynwnHWfBIlWJ0UGTkRO6mN+iHcdHQHmC+p
3d6xAVWwi2U7abZPcqkA7mNZXf5f9MFLPOTXUL0WRJobZ/N1Dj1dJVRlA+YqcyaFFAuforq0vEHy
GtqHwq0pT1t72gXc7OI2p8J2UnMXMFV2AC+9kHlrb1MzT7exHuJN32wGc5snX5+iQpbJbpI/45jw
z/ojtQ4Kzb6MtWUFioA9wEe/QofKJ4ljgFmSibuRa3eaX1CBF+QdXZXEAMS83+gqhnQkU+P8yxyV
V7Fc8B+SZddHuBbQD+0UIKkArsud+iH/oTk2mIryWqANxYcq+q+YOmap4c61n8MmRmeI7zbYyO1a
5x+IQnajnoJFqzmRukX1hAQSbc9i4n8TPXI8p8TjWZRpNTZSuXjG23ZEnb15tus0WooCYnXCCzDM
EBpIMUszWjDEVGix9kHFxXwigqLPgHJsADL0ry3vEccc75EQ7J7lbkBHc4f9kYMs/s1DbZ9YP46k
+VS7utpJ4c7Aq0S3iHnRltFqIJUNiEPbcf19vsxNTsRKypTBF680Q1O50pR3EBtWOs1LEcsU/oT+
cqFFc4ydbGuJ35aeFvqp7o8mdLptRjxTtks4LvWDxsXZQao/hV/m210sVF+99an06KbtWHPD/wKi
47QFMSRubHwVdAkF9/g3gcQAShvrzh9b+W1qltXgoiSzLHTCgqsXbvOyAVIlwxpA6A/rt5fbKEAa
7jV6OidLvH1CAaNcaShILIqTG6PWaI6Ecqu7CiGWCCaR7ajfbkXhO02/6vLTnB7GhAXpTDC2vM3D
fcRUdBta8we/TnhYP5928HeYsJsuE3Je+k+1+0yEDSwPB5CHzI33xvFZil9lfqZ4L8V7/qXZtxyU
7Hrrh9mcaZ5HbgaomPR4zhiHY8+Kbb2kOPWf9FQJh8BjEma1Evy9JD9V7eVAbuE+fu1+VtrT1hes
2+FN1TZryZBj/6yl16F5NP0qJfEb1EW/03RAFxmb37Ucb2gUzPjPGP9po79hvJCuIGpnvL2Gy4dH
jzcVnsCsbgr7Y5GeVtc42cuoBrW92B5ey+jrcPhRIieGe3Bs2kuc3qv8Y2KIlf3wddXob3nL0OHY
g/STTeTOC+qs6tKbg9wc1J59Nibdj//iEhvdVnhLajAMkOrZv5ZZfOqjoxEeIsK13a5Ho4aSYMuR
3K05glPT1V4edwkpxGwPGhLEyaCRl22zZslQMg4R1g9gJiMucfs4q+vNOamSUyEjZjcUIRL4LVrN
yWdeNhqz5J1z9kkpbXhxPT/IRB5zJjTgjt5xdnxSfuPsSNMLAG+8Z/Vmump5MINlnSwCX71gKlmJ
Eoo38r+RUq/d8TC/maP3+yYO0hpYCjcSaV/MHhjQzZm/L3Di9dwVKiCQl12/JLua85aJO7PcbvId
UmhSt8BbXZ/74spQqn6uecb5OiEqdzqBkXMQzR6jzHJnuE65hcAnsVW54yvz2N0YlP/NuV3qHPaH
/fE3yIY5FyMRY/4eVJtLr8wO+gXAijDN9znrnkeCJHi+y2tOKPwv7NfYJ/XyNiN72yw91aZtaw1f
rtftcy1omxbqcjO3FS9WMxlpzRy9fAOa+8DSUHU3iopX/DDlbUcQlbZRpS09nmE5w8mUmYo76rCH
vkJCqmTwapZABJmstwEVJEkirsraHavZPyb32yPzfBY9SbUiupvJuiisGPLEgcNUm9+vV67dsg7S
HOoFXfdLaSsSqGB39XE8xNKWLF7ZxNBz4pbXi93jSFPdJovfxQG3fAOh8GQKK0e1tyzRuFe5UJ0F
4/3ZsnGseWJWDOkpXaxx3jUQLGRT4VCByIcnqS7sqE7tH0aHZvVhXtoVcyqsQ2xCMpI7zX1sHRiK
NVNm4+j67BYFxUN+dLa8XGxXuKmYplI5yfBtqiW7K74un3WKI4598mmNk1attgQN3FoYBnaFYaDn
veoWvKbMM01mr3fB3POxYeqVWfsoP3D/M0AuWclVJ/IuxRWl3OeWQnhcsRaE8NPTS7LKJaoaA5Ta
ux05M9RmiyMT+7qFXQVVaMdw79hhBhFPdPAT4SqM/K1j21+4p1C18OAkq2lNj+q4TUL/k9qEXJcf
AQIU04UqxBzmKdmPmqmdzH1N9jWfL/aTOr8Hz+D1iMOlShS6QwEqTvBi0FgtyGLlrrLoap97x4rX
n4wK7S3g022RH43nMa2WMS7A4sRAUuatY8cvrS1pzccnv+eqM5+dOhm8Hm9kjsqBwx0cBtIJ+KUc
AfxyEfvMYyD6f4acDBDXF0SKnyo2D5RnxZWC+DcrCezBLGmB+ET5o2LdJy9X2DXF/ZVcFML87km+
kXj/UKxtRG7/a1L+zY0/rfUzDN8jw8mL0p2JHGILuqqb+TXJMAozo+b73anBnGLIE/TbmD8yu4y/
cpyKqHYEXN3rUUBluE5ZqbZYlNcWZpArk4UkXavAgho/Y9SHPfo9phxcIJlDubownibyj48Nn6Lf
pkirtxalIlbo7tskCtX86QikBZZDzvaf+H8HAK9yn9R2Oz1eI93A9dWfCY3sauTg3hxwQAE1wdEo
ji2fJehXxdEoGE8cgXaqxaHYG7GfZI5p3cSVZnxIwceLKIPn7RXMX0mpjqMfaFsJtBE44sJNZ/yj
Q+4rqeTS7ZXuCeu0QphzxzC6lPDQhbvsZfojkz7a3K8G+1kvGDMI/adSfDfFd9HjYnCwdCv6Qujn
aEZgN+reXObNQVf2ioqDaYWusocbTlkTsWJazlMtxW4a3ovzZJBkgXDajwgBx4vUedaCjZRSsCFc
Mbdix6Zh5GGll7oisZtoKc1L1t3ovQqI4sfoRXrAQde2bJbZePrR231lEZThB5yOF0ZzdCu0Pz3Q
R8kODbA48zSa55K2IZt3n0mwSwlpcqvuW0Kc0/yM8y5Kel5ykmvSy1M/T47J2gUZo49od52/bgWZ
xP1NAdQf+7xvZcG4eF8MS8FcRME+qnFVbjNzo68otX8D/6LIrWi2+KBhDIOgzCeBnrRatsVVR+wA
mWS4DOw6e2rhbWxujZryhYyYXzsehjii12J3DtzOMX7xzHgBzdC8QugFO5RuxQbFqwnbpV2FsGZ5
pYbV70fd+Po9J3k4TQiVzVpg08s8di5EaTkI4OD1ceP4K31+98/vofnpBCf7N8UXwhPQPjzXhb6J
IV2e+OSltcfoz3uJXkK2H14f9BHSOtry8xj8PG+xAjt8Xk4IMKyv+CeyA5ZLr/lW59VS/rGE5nQT
ErchgnH0GBqQ0Z091L+qde7DY5keIt5khuWsECeYoAvatun1UJ6PPP+cFgRh6ggdoBb7blleBcDk
yhVZAMtiRpPtTzexAPA79ZMQNwKHqqOOf1PZvWwRfpHFQHQ1KMgFZjQBJFrS8qAKMeZgibchdzFE
gvI/4ZRdfoa/ZD6K2K4vXvCB/KzwMsppQNPhegY9TYgSPKKJm02MC/aIbyMWFgAWxm6VWyu5XoB0
jXSGIDPS9VXa0YH5CnnNGfGWTousefhLlGXVn7B2QD5HqCKqLvBzosYg/5Ndy3SmEuZEwGpYh7sY
b85wpEcoPdBTZcF4xuPQZOki9hRtTlE4PuP0eUcsvnfEHePpzatkAoxie+f+V8OsO3fVRjrPWbMM
rg55d7C6o9Id2+FkJKdoOOXtcmCaFayrbhUezA773zndEX1H+EGpXMznWfdb5cGXEopL8jr5WDY9
tfXY3Ve4dzgy6VLm6qJHED/uVRqi/GhOR7pYGl5l69glrrSGGBx+mFkO0y9FTPxY65L1E9YlQg9m
25ZPV1YQxFhseiI+ZmkCfbA0LjR1FYdndsm67bJtIEyQGQFX9ADod77X8/IkSKdxxTvhzpPp0U/Y
fbDbeq7tPy88ogjNsIQ6prZFu/IH+fB81bpkNkRAkcRVqK6MhIHqXDaGEx/bNYcGTypzli7fB9Oe
C4rlXw++PlmRKkgx0K+i/LOSP8noIdlC+ztq88XTMeIZvif1MxUf4jZKb1N/TsPjKJ9V1MXkZ8uO
NHwW5XexIBY1AhkW1zDK6ZswmpGs6E+Br9G29z6y5eGaDWBTrqV1DRhUP8r+bp7JZNa6K/kxnX6s
MGSVNgmrHthuqvl8+y9akjLDoJMpp6kjmbJlnMfqwQIo3HW7YqYL/wssnKefIlQ2CRrc+lktAIn4
OOGAgyiCBxykbuzXf0uPr9mOWyanYCsSd55o5pibRwiS3Kw20RHd29WGhjoiJlpbmLIH7jrGurbY
EA9jglaB7rVR7G7YNyYhorVXeyJD0gKlPiGX49l0no33fLpCsKg4IUsAT4AF99VXNezkbqZymNph
apeqiJj+UgzMOC5Gz9brIimXfDqXP0/plprXdjyr+gkthKNk3+KLRAGyVtYaBjvyD3tEzGcLtog3
9LNyPAZtR1KPR3AB4jeno4plSJlSHeyHWcG4NAf7rju17BFsQ3RdpXsbcxEajvUW/WMV0Wco7Ogu
X/Il1k+ofgmRtmaQMnrX0iGjgTJXPc9uAUn3agek7I4lmIcLDeWhckCR2DNLe2e0jKzKy91yGcr2
koB0f8ke12cijWmm/YRF1c4HBKNbp3i5BGzwZGb+q/OUd6T7QNaCuCIfQkLNMhw29653I9oPfVbL
DsQtSHMoA+pJsgskMns5cs6TdkYlaIvdUmxxeT+sl60JAM99EVO44klsoLrZRgZb+i/y6vJrGD8K
815GV6xxuuxPjOiW6JHJW2xw45WrVl1VH7AIMKzGbEzCM/rjnoSP1w1la+xBW4F2FxzamjTUIfBH
tmSBP/S+qvq/sDs+ecFKXqFukE2PoQwhTdqigFZuKyZP+SFW909lH+3C1zV/nqfXqQoPDTfBIR2P
SKmoimfNEJ6xs2nttJMI5An2oE1g9QSRggK48qt7mDkNR0yN/MaXQJcTIvpOs85EikNXSD7CpWZe
h9dVJQubVgJ7gn4i37mxBfQRj8rLu1Pk6haotaP1/V/bA465q+n2qd8tVKUKINFtXey2DPdg2P/F
x4//RBKdc5F8dN097a7CcO7sOD0r9fHPYGvDtpY2WNntlnDj17EhzFiBS7OzegQBmylbc1jNWaL5
DsSo8brUGCrNC8IIbsWcXJyl+/8furSqNZDUvVWf4+HCEJJelCEkFcuvCEVaTIu9Ldcfkv6h559E
7pq21PxY/NN/F+JXXn4W4Ucp3LrgSrx6sJpOcrC0/8jXqVs2o8d5nH8gMWPMS2M89/Y8JZRTPDqQ
4+iSfLpmdtEwIce59UnfqhNNONbVKQlOcEyrO8Nw/t5+abn85b11s/pb7jPpL6r776QfaUzxN9L+
huVfJXOZBsmrbVRdRbSNIyLSs6WcAvnIauxV7eWlTLC95H2G0q4Udq2wm8Kdli65RFSo4LFviV4o
cZJ5guzqaP2u5bRRO7zc4FfXSrJJ4f5b2yHZs/pokvtLf4CdWg7hx1TfnxQPntlQo54m/VIEjzL/
aFhAzLgjU7mNw51p6KAfC/0YmfZTvrU/gnZUtGPCIMkNVh6HMyDAZ3tUWwp2G9BjWV3gThrdCT7j
hL+l84IGZtQhUnezDLsmBaVfk7/BqTkHmxZuq9Oio3Czc9kjDWZpGPf4gYaQTOfnIigZsK4IoSam
Q5P3RrrFmSCWq4CVNAG7nFlLji9B2945uOrD1OwKKBcfYvkwuzuB7zXUSuR1SwoSezaMyrBKIRxE
9z66bno71BfgLjO/EzyS48hD8P6WWECMbWa8gYMRaHoUJz4hNCib2Ju81gBNcWESjGrtAHIiDO7z
Y86iFDGSvP5YDpb9gSurtolU5KJYtFiM+y2kamXYf3ix5vXavH9UwvUiXjZvnj7RxcmwYEwZIYH9
VK3ZdpyHn8+Fmi+rbmZDh/k2k9Cab/KcWKnZWvLq57UYzoyJUMzST/nr0tdaZDsmMLHd4csI8v1H
sKoT0FxLgYdSvoxgOKL7S3kEzX6WBZ+lI+E7T9kPaEhQ1wCjm9M1JWnLz6Yc0tdDYNER4u5HGg0I
YXfHWoiLb0JLaNzA47Spu1qSEIbxD1cE2Tfom2vIQGvCi5l5yYwTZu1tyZ8ZPunwpuLQ4zBYYfms
UNo0rtm4I8ijf3Ts8nuqzIyHQqplzH1tZnz11ehvKfk1wmVcKjxe3fkJgRMJyV4N9qm2FadNla2j
bsN0Hxq3cC2bh2iTiXLFdanjv/YnHWDdh95x7P5por9Z7AgB8SvrEhKvyvh/J73gxe3+AgnLv8mF
F3HxDNj7lgvlPwFA8EqLT3HBo8B1utdUshm2pCDTxfGBxAOaz9Iha7AnyeGYC/6D9tFLK4wX9Gbj
WaiPRb2nJTDUtVJtqcmr1a9+lcOlXtrsnwqqPnwFIKG/ENkqvJQ7xks5Q1ZiVqxPI/gUCMt+c6gn
wMbSigM0a/Y93DuImOIiRSe9ZcTJzq+VNgLiShpPfPj5Gm2kgZQCC/c2JKwFl1O+7uy280oiSBcm
n6MXVdNO0ta94ANs7pnFiN/hkzh5vuZCvz5DrPKLDr/3uFOGWW6DsI1pEQu96l9M4q7iMFnjR6JI
ta09XW6SgcWZu1zipgq3ouXleHJwyWYy8KsVOlPBcpAWs2eTsr2x+50+MWlljFCzUwCpPwv6ysj+
T482z56Acx/wCBxq0C7KDikJOw8ByT++VLgvs3gNATCKBofJHaIH1lTqk9uXOkLgucaJcaXP5vv5
DyGR+rfQ1knqJ4Yd6QwZfDAB7AMUv8RNKLitMevNjAW+3+ohNEeL258u1dHAyIGY5pDIaH08oC5K
NotX5GxRq0t6E7R2SIZoODyNTB59jt6k5ejfLUc8nJ79KVw1RHUQwPwe1fN1SM5BBMOo3tjTw/Bz
nnFfH5LoYPPu5S/Xx0zplYGnqG7CCfi/EeR85sytLQaeycfgx3wRmrXU6Z3w/wWIJXzAHdHdiq5j
uzNkTxbcRHX7yG0/m9madqC4UNudrsPq4Zsunhtd3EC5gfSCKAYiTIChcss7RZeAUKbAn4T4WGZj
s+jW7C9/r0RO4KUkbFGA63a2Gf+GPyBximQZR1sWCkOI43TZEUwgkySwY0VJlx5K1xIL0heiue75
QFXCaDmDHD8totBhD6w+d5HlSixT9Y0Fq9LYiCGXZxHuZGU7xtsnyn6oRspabNfCP+HLemttc5OZ
BdN15V370LVHtZ/WcxNeM81YOhAP3kvoZ3HKw7OBaYz8gQXLK3TWnXTCCFAm1HQO7BjGiiOzMNOn
14dmUi35DDISYOZWM2uLt0WyzpitzN8Zl2+3YEeAiLqCPlNcmT1PmCvmLW1dLUPBiZmkCeuaxD82
nO3CYYOL/f29zhPzg06Ycn74HYYJxX5cMg6zpB0zlVElC56qbVdJh9ZysYyYXtLOMuHuLROuQHcL
DvrIN/u9ZMfXblt1kUje01ZDp6bOvI8s4uKHLQlzDHyRPEArWj7iV/l/KwVB9LTEs2T3Fdip5YlL
I2IjvZHUdSGukWu8eXi1SMCz00NLSZe95ReSL8R+23hj4/XwhtlOhG7Dc3KQoE+2l1640tkZ1a1I
7jrT+5owIYZg62xPbctAkZ7M8oPm/32Rl+LK4LXnqiYSXGHwZFglEZrjddlushNoafQwjV+RnvGe
OgaLWDka/cF8nl7T1RzvEYFMzZdVfIu0AIwhbFBliGl+VR1dDEeLuZXppea8eTWrZfPNnqVKvCbx
pntbAwI/ZtLBDDj4t1MJvXjTi1sxs1uCsDRffcMYY2GJ/Kg02a9tx2D7srbJl0mzqR1+F4tURcLy
hdQ8sy+Zdimf11G5DeWtiB1mjNN4rdWbWLNwf0BV4VXJOXbnWgnJJtgUkXLpbbiFTpLkW+mF4spD
vvUcNwJ6sPA0Wp4aLkXrRxO/1PLTSh9E/UY7w9wE/TpkwrZA9aQ7Ax62wRksJ/pTIf0oz2l6nSrk
jHdDe4jRZxnRNNNa1/GVHhkSCv3XvDTN30vT2ly3fkISA90UKfWM15JlBmyv+mDHjw2cR7N2nsiF
P8T4S5FcAmk1XE4EAo+XoT2nT35ODyHmbIDp5/1OUO7wC0XTPrs/rQPhBQXjWwHKEWWAjK2Dbfd7
HcYzS7PC4Ix1WLJPWEcbP1iLclykj6f5U33rydfTjgUfoXZHzKB5KDGWIYvaSKhK5W3Enry4coYh
m3Uwt08oh601yuyKTKGDseOZtz6s2lOg2Xxh31QnR068gjzNzlVCV43YUV/S+qjemoBZG00HjTEi
DX0Zt7NpTo58iElpvA6sOeeSEs841OPXiC+Im/1TKHdwelNqfOUTwBwUH0gJGkubygPrK7HuY2U4
A/f8F9t4aVcIu4rYz2oncCrwoUy8GiKR5Q5RP5Oj6hQhO9lETk1yHtkDE2czKjI/ab3nPctP9XQt
T5MPQioxiOnwSSsrzBlPlGPMPAjcNaUddDM4tY6PrX58XfLyFob22C6JkOFFDfz2zboiCSztfYNL
uvdRkJfDor6p4X9kRCgZzfF16lejvhe7Q9YfB+tEyEZBJnDvYaMD/x2gg/NRC5JAmbtG6BYictSV
ajkC/9sccS615MqyANvVyX7o9rq2N1vyNhDhnwnKDhW7V9wKL0bNjeYNmjeDYTW/ntbjf3Vyj/WH
jMn1W+DE+RtxIOECtTgBvar0YBraie7DZep3k34YCQApsFTbr4TV/edQfCbtx+hEOcpG4pXiYgPX
V2vXCkePRLqMT+YI+dv6vVXchFHCc6VjEh98vpzlaF604UXu2ku9yPVLUN/C5lG8PoXnZ2J8lcV3
nv4MYFI111IgkfyIBqQIdOnUd5dgWMJpDhII11HmQgmPmnMxXFTWohgMy3s7p5gf+uI4Zm4XOhD6
DfyNw2b8ZzCgx1P33MtAotdTfCNEvsCVRfJYfWrp/N5MPpks0hCrwi51WJavyKIJO/KpkKL5ogTd
bhkHtioxznBFIKabmV6lkZ7kz/Qqcw1w92k6CHKGXZnsTW0PXRckii0cwMe3MEIJcCEdBg30UalO
IyEq0nEQDjKpgzcpuUkcvgCB+MZnWGLNJ3QFDrrek3mjpWTi9ACvig0pTka7zqjM6iXs8Zg87PQy
6czvzgEYaMEBuVUXmyHY8K1HKGMuinx8csVh6JQXxtPNCVJ+QxfDD3mYv3k+ExCljcrlf5hKkgvJ
6FjCb+RylKDBUBtDEPMmtlEQVYiZPKrBKsOIBY/b8nmJYiBajdf5xP8J6QprfgOXHoDL33JwRstJ
8c6waOQW50Lo5jTVd1zUioRBKyUEb1WTQcdnh21Yus64hsCENV6aesE7vh2KSeHr0VpMNqqCSWnH
qzt186sLMy24jMGlR5Oh2vyepR3CfvVE/Uj8ChHYwSW/PYEOol5blfE+1xfG+CcE8b5XWexpoEp2
floCMz+1/Uk4W82egk5wevoeXIBry26ZHInMwDyAZig2+NYBEZAjBbSKQUEHqGwT42N+YmUDYkCS
ypGaND3xKBt0e/VFVC+tekkZMMZXw1zBI7HYT/VI2I4DveaDlFdFupnLsTtBvJGia6efGH4TnEJ9
jFaQNflcvKduU0KuIqdtlxtO29t0IuGPxD0nzo6Sl7rCa0FnMBvz6Azo9th0RPIWRRtLaZb5yIea
YEfJxZaDtSsSp8kAE05F6CCkkknlRh82g5nO4h+W1Yyj42mOthGsfT8QGutn/Q3DJMI+xO+o/YgG
HCZvWMjmjaJybOeFOfq4foPOgXUwkoPkLsGYe6sVO/kkwa2JziEqQ2RN17hDPQwjaPY6icLacuMr
03qrsl/RAs0d7jAML4jX0ZUL2IgtLuH96549H5r0iYN9ZICHfW8fFlCD9hR96N5IjulIih+B8y9Y
e7XEXUZY1w/9dKwJ78BF78+uEtKq0GYz4zN2KRJmEbGc23GjolgnxwuHYWWjRamBJvYXGIl8mQh9
KQlB0BkofOkgWfGi7xixLD/XhC2ai4o4GBwx1jffEYv34V+EAaH5YUCFXzS+lqpj1OdouCBqiRbU
+lAg6UCxRFVIm96OOwVXVOVMZBMIFD6zrABTDvpC860jwWURDLO7wCQZZ1bIBVeNAhxVJwKG/DC+
ha74yBCgKVc6d328GOkl/itBkr4/bSlZfz75IAvrJ7EBMrE862xyfnciAnMw09NI8nyPs5C5V/ZC
hw9hHrjP0U2wnNcmW6j2KC9MxoXZPvnX5XcAkkdUrPwSGKUpza1Jhmtb+mQVI7wehbbSXKP+ESo2
huvu/U4jPkRIx18uyPPCe0Tl9U2h1YUfvXALN8gtibZt1iPDPRIViqOAkA3bbXHIhD0uGEjkHIte
HHg81OvflGwarsjN1SMzW3id7GJAspkXXAPaTOLw3dkdy6+y6a3VRPaB5gagottW3sjQlWqhtalp
Bvma9Leqvwk42t4NDaNcGhoZwS85UIcO8xAX5H7/jfAvS5H5+UmCUthrJDT0rsAVGLkxwlKiD9kC
Rl61GAY/oWKY1oG5VmLnZUIx3PYj9M6NRiLQ04+fPkk0+eVVH7UBMQYbqSsCE9WOgFDPXgLEFVvE
E/0DKYn4clhkN5mn0l4Czvldy4ak8SCiZia8j4tTSVHMYmrSNkZsaym5TFuGrLRMfJSRxTSvR4U3
BZ3UtEfukMSP17TI8k25jcbHp0MTo/O5EnbmuCpScEGr/xKKVi64hdrsUC3jwcSTK4hEDXgKi3DG
3iSyfFhQyPoL3d0oLZEI4yc2pFl68T/bYPDL7w5TrpYaeiBEMv8atEjIi3l8RdjoLMjw4ZwCaZYb
ZOURuYEu7oV/iLJa3yDBjy648UXLw6Jg4+ELyf1aYj8zREfMcCYuhWbetrH6ZZD9wKQibbWvWd0i
rlHPkEmH2y3yGWDjfS7Sf6is8A1xzE0n1eSzhYzaZolNNha/xwpR/kOtTPYvx8/Tk98rSC1xrXSf
RfS5LKUx0ZMYMM6WRkw6uH1F4/a6B+htkUUHDp2ueWBgE/Mrw8/NG+oqttF4gJ/SDGplm80UG1fH
MDoAZ+nWU8rsJYdPD3EDNRkDOdWZpwv3YHiwBGzjL040h0ccq+j4PMiEzTz3iptbh3E6bgkbk8Pz
tBARrMBPPKP5iqz5ycWDj5YGEz8y14TnnScw+yclF1M7v1BT6OeUKPd7M9yGdrvP0y+1/ci1e6b9
H57Oq0tRNY3Cv8i1yOEWFBEEsxVuWFVd3WQkKMFfPw/WzKzpmz5nTgXF73vD3s8+a72VleAF50fa
lB0hcuTXIz0LQh1CU5PUGxqvazyFxOJ81u6SBpAcChzdnyOfLDyyRPT4yHlkXOJEgFOZEdnO2dj8
4c5hRPm0u2eYRGEV4coIxygshVDiwVsEkTUuTsPz1Co8zXtuP8QzS4yLrFwbGDyLLZ5tDhqlfU+m
T74k6gJsdTbqOVR496e7zdEH6ozoZzUd7zOqPGR0SGpTeUtC7f3+DUdB9ariDatP2yLUuDwojUiB
Tg6iuFPt8Qkd2ULCIhbrHHma6j7HTZV67csjov6tzdWsUVCd2wbmAe7Ze/HG15miS9qdnxW1OmJg
VgESVRc0IgJqHZX25iWWQimZeQvzbfozHhfXAns3bngjlKY9N85tCuuXaMyM9txUz/tRQJCgHtln
LPaGsMdYmzVot+azsG9CBb5Dis1ogx3OmOYdckNqDS6hiOiiIG04612BFT+Ez3g+MXGpRryduiPV
Vq7sMQBWHYq5YE0VYQ9IyXD3us0SKxbqe55UTvea8PFqx+nPpfX/fdZqn8PWUH2OFI5QnrHZWRB/
3VrszF/J/ftmfI90lK892M1wWyYYhisitLy7+d0VQX5I6/4G1QFjqMMAqM9wWmw0MLwFsxBuIpC8
XDfzqKbjjxCKVGvW/++CDEYgs4N9uY97+7lqGzoSvwSPG+ZiKPKC2HI9a5qJRRKBy0aWMVNXPETq
Btt/cYNWS7vPIvWCA7SDwmXFtq0gB6QQUJjOYUudeOqApOvWKAftOHfAHG/s65vqQ8k+H/q32vx5
LFHtgI9AYYC02HgpDGQBxTe8AnjEFx7iTj/yEMd2jZukdOvSRRY/f5q6Na7Gh4o0FQ3TvhscMV8O
tHuvcAoFi85PO6xidWPgPkq8LIEE5pmx1ykbOfYWql2i5ZbWLYEt6JPFwi1ftjSR1lCjGZqHE72w
4lxidzo4XTSLUmpaSsQib6znhNtHAvJrKz935f8URnzs/i8vyglqeJ4E9Yoo2nAM5yY4OgmS5oqv
R+CyPSWhUeyYeZjJKRWtZxEq+Q7Ytw0vXw60ZFtMBGvuym590ZONnHpYVONkmwP83UDmErx+QCF1
KMm2JA1m3sHHxCvnVjMw8F8xgLm3pK0tI8XWGA0NuM53ZIEM4lEpztnqYR4W6GcIyeiAO56i9iS+
Us4IsxhAia4TdlOjO5Lr7JnTQRHZBzqkYCivTOhb95YuxwEuoJvFm1fAhmvIria7Zu9iwmJ4mB91
zoA2bGHWBISPlWFTwO7et9MBcbuoLjXTWQBfL9FNBoIWiKTQPABcshYImfOkFcnMi+Qnlr/6EWue
jZfc5oJjvrpA2l+tfh9jyglKGkkIC6hqXVD1W3Fl9GstWTeCg55INVeiDKBsfusUbS3UcyRAdRCH
FZM2kRwZdRM3HkoeGryNpnILe6nhjcMqvcObmxUNGMbiPkT+AUUxX0la0NO/53M2ScoSaP1I9/OA
f0/YTWRv/jCzZ2ugpLPQSwSGB/5oG0Fqsv6Mgi1n7NuCxcg+ftbFtJzoAM94yDmEK7QzYFJoK5dY
cSSAQeM8pWJDr/sFfgPdR2lT1GSveMpj1jTeQ6G4JLdTkR7UeDfo3GWHoTwbb60W1tBZPR39erzN
Y/yoWwO+PaKTvfyPT5atro1d8dxVNR/4PbegTM7FfNTtFlH4XIk5En+XKatcuBSw7GPl27oUnLvd
Wi2vL6I5sCTIdlZWBTd2QZTZbIMQSsgem9x0hbvLlSevRjZl2wUw8z/ZbQ3H5UYm/JwM/76Sbf7/
v+8WPuwb+OrSNU5IoZmvrd4YSHPTo0LNtPda+jCnz+r5CdY6+dKfn7L8ETcf0/MNn5nWWBmfycHZ
0eUSwEwwManEMqJJAkrOhAYkucNcp0Gh0a1nMilhNoQtMYr9H7RUo82dvLvu1bAHcz9bJszICZVp
P+/mR5GwuZqZqam6N7rdogutv7W4Gu9IANZIJsFWssx4EpnYWUdtMSM6qIP3vTkbflFaocnmTmqM
XRcfRQPGyUYvGYu8M5QxOhJMoVqsxAWSZD+Fwij6x7beyCoJnAw7XFOZUe8yhPd8vXj+KaafW/LX
iP9udlLiGeSmT0S1eTecn6+fPMr846Ypv3XheyF9yeqnHDGXwAHjZaQiET2cWZOyr+SdhfmLJE4b
S0VPSLW8xpSesXfKXAs9L0LazR0VFgy2n2lWWG3A4wvJRTXf5DVuXN4X83X0oUxYaO85cyv9fVqa
NIyxX7+WG1T2PJxZMY++v2zm7jhHBhb7hetFPD7HyrSljvpmn6tbHaH0vPug+8If9PGSgfSzT5cm
FEl5cxXkK6NcmXX7siYKg5BsErSVbV4QNEUSlW9vpeyCOqE8R8+wyy+YVtLnqdSP2OORpRy/cJr/
yV/G/1v/3lqL5+qCViyMcO1QQoaQSfoyTBmMYpMl+Gg6t+2FTL8aQAQYT5VwSN/ovbvdHzLLFvJj
hs38LFkU0YeK7dCn3bWralxJmSMxQBycOHIihj5cE7acuCVpVgMzF/ehuM0MUZ0Py+ktFY7J7Sg8
j/fh8PAJGzkcfmWEuG5v30rF4tkSwEMjU7YakRncSX4cJmnn31RelA28XOiELMl7nRt/RSDP+GGi
dUn2uXV4Np9C/q4Jl97EtG9NwipHWPsKyQSMZwB/irxrwH/ZtU5Rn5v+MkpXItZ6THDdu8yNVn8A
sWzmZD6GGfmWAZv6riIGOhL/N6YXqGPGYVn2l166GtHboL0DIJSbYBEFSRvkDIrboN5ATcTv2jyX
v8KEX4kkvxmCCiRKFREjKZbOcHEPEhbR3Rpm4K/IS8evYD+iVbBU73YDpgjkYreVqFWfAT+GVCzN
V3xhhT+b5qDbxvftnY0R/da00k2wWkEGLH8l4V1/fMuLr0H4nAwSZFcq+BjUmAnhamDkZ/e0Pnl9
7uOebu7+5Ao33C/r07IkfvlOkqCvdb7arwCvz3YnoC5MWajqn29qe8XDLl/TdTMA2RH2e9YOfody
jSxYn6a+c3J8pD7MWpyTrMdppXrc4WQzZuub6AzVFsBJKjrTHldTXzNMtsioYJl7Y8d/mqcB7Bgx
TX9q+EmYGbBQppeKGevAoLvt2udOYUoR7WBp3eodfvTXsV0swjCycNNxPVCi0VQ39w0dNQUTJZpk
/Xc/lmyVKsgpBvJdUewn3GUrTd1hIF7X62n5+xm2QyRGyvPtV2KUyhaQhwotzsvTztamPFfxW+mA
ddROuXpJpPdp8VHuspVazHutwiM5LCerYnDFwe1ez375evYXN2fRz/b2IkDfEEQFZRuDvq2eWY10
SaULk7mV/mQz1wI/CHSGk80WBSKRLuGQ75J+J6m7dEmRCdkKcAsx7yf6qzXUG3YnBRYWGsv0JXju
VR/r0G2PC0IWZ4Pr43+3ajmdoDDlEC23re5rOdmbfhP7vGYATdqQxSJoAmmpixsWWOnDpRBiWjkS
t3ZkhbzvHqforV8nlt2bKz71wuBUVBh/5fr4JKwOEnZ0VvPrrDuKrgJK0PatCMwMU1gwK2H6QBi3
Q+Qvo2KbycFQbu/RtipDgc1WRUhxtxZIwvh+K17zi7eVkM4aayaPUXxU8xOCsTy7kEvQvUu3j7j+
aOoPUX9Pn2+L4k2LLp5InvsR9FrDIZscFKdpdpzE4tf/F2/5S2gij8Hpqy1nPafSrUVCrp0qPS2m
8+3+Jorv7f2zU77k8lsp37Ow/mqvev4GlA4FWNVejfwStee+OkXdgRM6Wuu3eZ+q3h3KLVkm8Xzd
51bChA+yzP1ktpfn4ipU756NLQxEFLawDjBXadXZXOYmKkmdh1Y7qY3VkzxdcJXMSu92PXVvMsvH
gJHuezXO7Ce9/K5szTjUt+M/+hNmLsf7Km+Cms/9169RRyDPU5q5T5h0fydk05IMNQu5XWueIhwr
DxvFHdYWpqaGNXLD7GjoW8mznvYT+ErhNIjMH0fUardFwMXzaAPJqa06PoBjahY7rd6FigOFpQfu
nszN9bB5mCzT3Wbgtp57XZk1BmgErISHYdgr5pzKlqinvDgb5plUNgjHWY6H9oL2YqXXP2r7R7ST
9sq6WblKTvh7pQ6IBQqPK7Vla1Js2HaDWb756eQzUVnS5ZOgvkBK90D462usJxQPpZ2a2uKdDOr/
thqPyOHBovjNUlcg6fbYq6dkOmvypQQVF53THSA3bZdXB94wA7mKv5B8sd6mz225sG8Luze2eRlU
2PoCQwWDHoyzNLmyeSMe+4M3wbTXHP7Xr79UuwKVRQqAc4ltQQyLLBCDTt6PKYFTF31YIejPVsOd
IcY5Vi6KfHE1ZwCgIu4kq0bGxcXWemIBfxcFF0a4MJmrWaMMTIT6fQg34o7CONslqHMUvCsh4cQI
i1DzZfvqjjxkh8rMdZH457dNfNtkw6ZiPe+JsZfWXh97hrwhMgSCdN27Pwcdf6x0asujmaDvX3bm
EiWQO1UWquZmW41BDpG5DxcsnR679gWzSBOrTn/+4e8ZrXo9rgz6raAYr4vhKmO41S1F3beP/f27
e3Gt0CoxMRBuF1P1wKCn0RFNiwCZUnfQ/+gmeZLeA8sdaiKC3PGUQdF8zkBJ7C/bFXw+MyjJuMFU
2wRdE1AcMeur6lB5hh/KO/6WWP/T6fQdX80ZP/LYzH5kAEe3pw/g6PfUptYZHMMn8nEgD4bwRgvN
ARyo+fjXx0N/s0U0PnyobMCa/hBj3N0mXCVbHpCRlVu26/ntcbQ+dgskvtnuroRqZoEKIfFwfjXp
/EJQFkDC3aQ6Ipk8YJNIwYyzbiOxZItwshu2B7nEXDXf9Sie4yd7Lm9gwso0XvODpAnglLJ1VCAw
YMqLQtaLCW6pTasdG92PTwv5pMqnAtv3QUevt8JR4ZPk8vBP6BgASQ3FAWEnIKmWRyGb+eWRHSnQ
WAMfHeI85rVccynDyIwxPpOlWWQzJTwft6TarLt6BeXs9deYoCywgqTcO0sV4o1vVOzRNn3j1sAu
yGZ2ajR/aMha0PIuOcgTv8tqgd5zifXURl8/qrZ05JcnUgX4/BITwisppV6K7a6Y9kp2kh4XaY08
UeaWP7wr42fXfROn/co0ovAa8Ik6xBFQlqQbqrU0Z26xLNnJVjtl3a1GDJnEd79CjxW07QTmysFU
boddjQyZSLsiVPud9nbTAxh6Wb+T8z2L1u29hjUATmlbG7NdQAc/ckjrDeGgzXPL6GAJhc67qZu8
8eRpJrI3uodJIWEy6Uas2kD08JiA63rsSTpZdDN0/n6H2r4HAo+KVddW/kE/L39izetu3mJLDI9A
cByVH2OiwVrq5lGV95jJdYvoeBJjfqPjCQp5wN1RfVO08v5yl67vSDYjFDN+/EUw2L/35WSECwOm
xwGwroKf/TRJ53zAFnnBP8kYRp/J61Lx9pSW48MbMf2Jm+y+GSOkdvZ4d0fWtDQxlEgy9Q/eL/ZV
u45ZkQcYrgof6jsSUmZS5on8PeXt1r6J5rUcruhfqq/74+O/xp8uZKZkuzxYzbjNI/+e+vy+Y2Yt
l6V40X/0yknWJZq1LqR6R/TLhxyNC6EG4/zrPkcHRHpXrp90/jN/C8w8j88drNIr7rqH1ibNeVXT
fCOx1LNqbcbgZJPHKVbWnnzf9ZkvAg27zayYzpfTfZ7uIP8D42YQIe20MkRRK+prs3FhTpP0bnwm
7H9nrDC4dZFvSWRkfTb6S9xcW/nK+J+u8K1f6qTgLLW1jkuahMxW2C92Sv72G+d4Y7a9DOKCDMLN
O0kyYnNGPJC1iMesoXjrleszugjKeapOk3IY4/3Uhg5VVX5cEDBXs09wMmr7Yk2wsK6BsWUNbiuK
xZ+lJp15G0mGHORz80W13GxaDBGtJWBYu0HS3Qkz81uHb7YxIXIisBQ9g6ORcjEBiDSnQ8OkwGEm
o2A6V+1Zn05pf7zxBxnSV0aCWbS5m655h71pZw9XkkktdCfm7xogWa8sfJFRifcdq1btRJ7cHRpx
15+r8iIaR2UV5AbjFysejoldqNtH43cESJsei721Js8plrLTxIfq/Oxo2Hkr6VvcSJhDXwjOiqQ1
UeDsUX0kIX3vScWmerjpBDhwk7VEccEHc8YhVIp9Zzsdk1IjQCVjTIfKuaGjsaaVBtvjvceD+jhW
3eF2Q7puR8IOhYiybUgHAWswx1rXmzy1jcmqX69AVJ7GbH4FUrptFAhSgGf1mPqzHgADtRsTsMj0
2E7dmnkvwzN1OzR+Yn+qLdEj8rvcnHlcIsqdfS4QRrp7CmEzO18DMklUB+xuS1glG8vtp9Zv5WXN
o89kk/ovclAUzcoo2Lpb6bGNdF+f/Ej2iHWcmBqLrrJqkcZsVHODPKGizqZ2ktc8Jze0rr4K56QM
82FXVId81Vh174l3gj3cgV0K+yQWCfSYqdfZ5aq920PwnRv7WdVtdxaSnpTERRfUNOLWc9GdF9kx
ux/EZZoe6nb33Rcs6f1cgTS1UWB1lKjUNhWA/2WRsBLZguDys/JyUw9SuX+kp9pJUWLccEdfhfGS
sJl4nhib0V/BKBbdCjRXazsPsqLmSJ+HsFJwni3v5MMMjhLbyR8C7vIVD3xWbx5B7dxPuv9EanJI
uuBONhb1efhcOuISat1Zby6dTGl4TZdklYnDOc7PPRffBy00zI57zwjBXaYOvQXoKjqpx90SOKS+
zT0TC10h+Xs/8fis4t5XqaFonbTQ9qjI6ahK6NuBPAubdqW2I07HcS9MdROLBfYhfpwU5RLfGU+A
aWeLCmBwLgpaWB35uVLm+1doT0tmjcL3wTWHw6040CCjQM+Zp/cbfsL6lX6cBE29SmJXYYkQkm2C
k0B9rOB3t2PYVHvcVpJxUg53BV3ZWq0+Uumjir5uAKeagEglOQqWC/PLaP6U7Z/umkZkpL3p06W/
4W20kMrPmiUnswCHzBPSujwN2vFjVcpXOSck4E1vrmK5bAx3FFyj+59mkvw6dqDJWliiT+x6r4mY
U7klMF7URoi46DtWkiUjnakt9IVGvREJXUIg46LyN2b4THOfRafKaxxqak5eObGtPf0M6MbSHiII
vuTQBwyNhqdf81OSlqggZt8C6el2giVYvB+8/sAKbC2fnYb981A9z0j+lw/12qpn8rNJmXBb06Zt
r9CZcWXqDpLGKXIGokvnRXjdYc18u4+027fSGZoP/TlvaeTp4q3Ea/GEjkPow/ZOtZf49tdiESJA
4MsRDc72k5RAYgNUdwFADsnawzfi7a0KatsEUXL3TYmFOnXoVsM3yDTD2P5bQbHBKc+3fz5xuuA0
o7PfxBw0y5M42qVky/q+mgApHwVUerl9YgYwoXlovNwga9zPZMZWM6lMZdCazCUF/zaipJAh/wBc
nUsSvh0lCd+usiUSr4YPcDYQfv8hiLWrISiFYywcGRYYna90iOf9sf1MzQ/X5T9Pl/14+G0IH8bh
8E/o7MFKHVBWo4W30swYEhFw6A30BHRlXnSbb07cchgj4+lPf3OkzIblZiiBic0AOH+gDduy9Qfe
QkpzGySuTxLV7RkIVCCj8+uYIUhgqV1qVNZbZEp2RtxL5i0z22iZHOJvCCvc9I3PlRM5HZ4wDi2o
rITLgAnFS53ypGHz88AidO8Vpun8M39+LigOT2V5epQn5XF0AuKgGGXdmiuBbMN8OXKzpYvTb7TY
szt0UqAcCSlUJDevXBW7Cdlym0m35WEl9GFBBajuhH6fkpLDYmifqrtIge66U+/YjHbKPSQK6NcX
OsgsuF2NkfCDuc36LltjDSbNwi0pW1gp5+HiD3GDYxrij9UdsXIIfqGswV45tVtyHjTWezDT/xQ2
xWFx391YUFCUhLiUSu2AS+k3pa/jKrt5xQIZto9OU961clgA2dz3g1fjTiLaA4ItASz4k4GYIL8y
QvTrHokpfXrp6nno+Fi1xhxdOf4v9bsreK+4WTzBJgFOJaYB0T176iSY43kYlcCIvv+3qpIkLz6O
05vTOvM89X1+F8fbQRPOZImpzUYmtAA3M4IdgVrFJZxGTi9TfV1I1wfqx72MSKhaV+2hbw9PDHMi
jub9fZYcVvqxBMvagprdxXLQl1s54RkLIuiq5XngAxeTFPveZh/pCl2qKByfVF6/4ZuiM4ffVMY6
ve2j2/WBlV5c59r7Pf+U889n8qXkaG49flGSdKD177mPLA0ZGKTg9mC2B+T/WPeRigM/K9wKjTuR
adQJmuM4chwO/VYzgKJ74IhNz2jQ6W+zIUwts1mBK8g+FMTond2i+Hv+MS2RbfNGGr/08pO7UtDn
wLaKvhWZwKpuCP32UuLOVD/wezJvlOOdqUp/WZyIhNCtoHzFhJOBytsg2Fh2wQG7SeTi1dW1jUYQ
6s52a9kB/g2WotPWuE2fxTWq3vOMMAhCgO1oFhTuhGxHl79UlTB/hDSdYxYW9sM4S80p1g8KCduE
rIvzw0iNTRYK3jbR9HKLgbc2be5OMs09wxTtiR0S/5jVhzB9KjwLNwj8h66x78lqTJbGvAojxCzM
j7yVKqQIIRSa8LOkl94QT55312d37vPjN3UyZTkKrIU33XwZLiIhsqDFZSD0iIxOhX6UsyPlVr+J
sCj0a5Mtgu5EMSf1vIoiPG/n3Mp9xmeI6IlufXuu+9qV3fokK7CH/Vvlja1nPnyJu7sKHus0IaZw
YySeguEOVJTOYtVv+BOo4w/7oCn+W09/cAps9QIhzeyikusVgWxsf4AnxpnPBk31xgfZ2a1nMFpL
ttMY8LcqWPRhY4PVbbYdzgDSZsJ7TzIRq80dWulKZciyQ8tpxO7seP8ppj+t9KU0nwv7r0RSMHOc
0WtGfC1eTn3EPDuz/h6fIiKdkzot2Yo+y82idNkwSRSHk2thBhg9/eappTUydQKEq22ZhhP4DXz/
L/tD+XRMULvyQfE0TOuyK2F7elqltnf0bhUnAar1AhCbvL0TkPvYqgnI3w0PK089tbZp7cat7BgC
VKkw+KRUMxan2WoV6NBlEz+vvB1ZJBsK8ITFZOM633mKd3aXvceT23C9h/I9EG8BgUJEMbTOHACG
w0+YWydate7pxuFPTE42DqLMqwhgjRzBXOZ5QCwh7jsYEn2QFgGRPUw/xL3Q+jgvn48NV0FOdDhe
6DRM84C/jsJf/uP7NZ58EyptY4PCg1fzq4iTbXavErrYlxJhZK6KAhgTmrziXr8FuhbK5LlPhzo5
5fdTF50LfMCTN4/r6qVL+MY17d4WUFERD1416SLX2KwvQnY2GqSMR/9fK/pJ5utL4U5k6M79NZNi
P1X2OdkBrx1Ts5JeJoJRn00E0SdZ0o0ZanAZzR1dan/74MYqis+++Azen0/g4Rwd4ex99EQnFT7Z
uXjGsKS2sUzTIzSHE1yCRwZpSHfpd3sksMaGg/xubALybfAbiM3hsdgX6VGSDrSgi8LmfBnmnJ2e
+ZcQIEuv0JzDvCTlbyLbfc7rTNmSgO8fLo5OOig+3EMJpRwh+PbB2pzRPtGloPfJ9oMKxFSgQE/v
xhQfhH/ZMbTP+VCoJYsMpAaN03OvZe7ve93q7oMfqt3I7SbH/rFRZTv9avPPmuN4wDXKdhG5yZue
//d1mOQPpg9zBrZ8FsplkW9JEDXu2zKkpftGU1Ct0dSX1VpVfjL1p1d/uuZnuAoJU/Ag+ymTIGIM
vPgqYn9aIU03/qUwZgNe3CASAl5dyOTCpvyi7+VwfcekIcr2mF1y+fw0L/fZjGGlx4nGeOEEdMky
2KZ1DbqKBRKiNUxdpN9sSziMZ611ZNSvyMcYZnm3xZ6bjdArE8rqexITYnisniGdOg6Y+uc2XAy2
vfp7Bmz9cbxrR+JYKZAxuqDtO2nlKX1aeAP00Y87y4hOCnJZOrFyXr1JV4YJr/My1v2I50N1pH9y
vq0mv99iI0F8T5w1b46wQqW/470Srir3EhF5DKZKhxzWlFyF6Q2/oDAnYUdsgul6JaY4X/2SJD4D
CPc+jw9RjSVqX5+jfkkMbQK9jjUn8DjR0+cXojstYnQzauI27KZqR/LLYb8YD415ENjIejVj3CGA
BmP2Qbfwb9k86WyVULuHuQrqeR74lJHfq5xTm5jT7eGSbqiRkoLn1SoGlBiX5TJtHULfeg6OhbME
7bJZtB7iNATjTHjNIDLCYdrJlDvNoYSVlRy5Mm2EM1SOGx1bDjncGA/YObxM8kIbjNeiCRdiUAFV
6LcmboVjSnRq6WlM0d7HUIs2kEFvSxLvG4flC32eBiKaZmF0+YWjG1/WiUGkUGffrUi0lXdYtdjw
h8W8URfFwEyCsuCtgE4HeMvNP1QSArrDAmBVs9OlILYX4k4tw7rcCxEjc1u24VTV8lq0B/p0B7Wl
cuXrOs2WNX5f72PDrTCr4WxD6Y9aGtkZsQmGa/NPp27+pwjOYEw+4/eOCOHoslicOMBSFoLbBumy
tFmknoFbQPYnzAlLNihaObcYRne6/y0jKrWLVBwmJhiXeJfkoZQ6RbxJ4nnir8Pu+B8jA1Zmc7cI
3qxjW+m4Y09K71Q1sbLkP2910Ci3bQ6FcuF3nS+QO8NMTeZucAF3GEBz1yoYiVexSzpXs2qx2vOc
TF4xzQO5BqD0a60QyRsZBwGs4szHoa4vsLhsyPdMqzkfm/a3r4ilcmRLr853OFkMkGHgE8EEvxbK
KrrvdxImmYL32ZxCZ74KJ7UJqF+pVhcA+sho0lzsXCIa9mfQvz8hE2ISswYcUOY5Nc9adi7WBUHf
4C/Sq5SikkfJjd5pPelEDTjSFDBpNVmsIm3OT6r1bkwumV6cev470ZdzuUTmyys37IFkH8zc/BBP
JYjheWoY5y7msJ4TkRT5sEVt8dyJz5A026zeFUJI9cSJPUhzacTPrEmU4kodGnX4qXC8iUGrbLUH
2Cxfj/1v4OzxWSSbdW3c1gucmOwEv/p2teuaKyeZjqJjHjeO7TmuTr9ldRH/r6zGjecSAi/28x7K
OKY3fiwkljNewGhnvABJoY9AMv209QEKLJfczYS/Urn2r9f+BkxrzsgmlOx3gB51UBSDieBFIcDr
8GoqApy3ELfcAamzeuwg2I2nW0RntjQ0/87BjnGIpUTtc4x1sjfI3rjFQ4QNjsFQa7q7vHS7/zu1
7AKp/xBKxX6YDq14TJOTqu5G2VZIFKt/Ru1PgIwow+juU5uKBVwBCmfEFJyCJfBM1v5/pdvfp/pj
qj9Bj0VjGeNdfBzfb1ai/M1v/2Tlb6b+lezy1YtU4LdpEP5pwR0wJPvrT5XQI7jU5k4lbgQ5rBmW
zx2B1/ofriu466lNHCRRgeLwpirHjsvVPClQ/sYTweExYV671rzg9rp9MWBt0Cd86dFXtvjSIJJg
NEIm5fDEkHXJnLnYEqGn5SdS74bXjP6ZIUe5iOYFLxaSMNSu9Q/flh+AmDQD+dlBVI5TYjOaHruV
n4GDTHFMbyMWYUsRYfJi/yAavdtVBDJg996OIFjWd/oYxc//kaIHD3GtBM90y7mvLsfdMM6AH3g3
HYdSy0U/kx0IXJTrIDdDnmU+a49/uWH/5v0a+GqEfVcus4XHdTqwVDuO/QpTqxDxo/iAl8TFRn1s
xIdrMKgkJBqgWD8vxjSuCLjmbpR8oMaDjDSB9LzK/HmVXAp3n4411kcK05gfcfJxI/83vU7y7sE0
L1vdq23X+qb580s8Yj0G8QhWKflkmffsPEoSDbXU5oGeHrQAMA74zK1b84jcCMgK0zok4Zy1L6hm
pN9Pu0DZPctL7fpdC9iZxDecHxSKxwYn542wg11CVBLzy39qdmFebujL2xfKHcrqdL7ZF+lse3vC
1Ziv9KUg0XBytSvNuhOsTtkZRxWdBwIe5a1mPyLat85fEhKKh+Q7lVaL5SM/IyQdWob1xwk4T36Q
5J0MAJAn/EG25+b3N10SxqyexZ9p9uw49eiwWSsJBxot3rnfLQkNMQGrvHOyzmTJE7nEKW0I/kCE
jmJpmXON1eEDBzrrUJxLXGYt6V/rxxd5UtLyyZnLp0hHBW1sEmRpaIo7t9StiJHnnS0H55+rfeq4
1PFpEeDD0oQnqEGY+sZCLmNgMK3IWlXwVCouAhZkrq+N8ixznYRvwgDYhLUQgR7752CxUkRwxxm0
OlQMlRR6hqsEX2ltkuXJTPrh9LXFgxmZK8QfFPOlxaClZxMszL++v6z1FeGa1Bb9PIiZX6auXjev
jENQLYTSmW+sxpCPm1/3pQwTnja9OZjJkYJ5gbjlH5MceXqH94wCTE+uo3kc5X30lxcWYBbXzUB6
WmGTk0pNTWwuNTUZSuNJMk8EyX6JyiqaNfM7yuqm3rP/SY+xtJbKNZmTRTRvZyczzJ/Q2R2q4eiQ
dw6HlbLY15ua/NPnZyd/SPJH+3gv9pLuf8r4rg980jWssM1Ppf8hgzgj1aadH2ABRKZOeIvHO5nk
298hSIkZgKUTFpZZmc+5QHhfWDLkqn3FVh35ZXwe7k5WOVrsPMZVL68aVEiJpaLLkIIBaCpo7X6b
MZZN/EhjyuaLze61+WC1IbZe8spZ7hdopi8JUUbxAV/iIPy35b93c6dIyEUxLxsEeV3Dswd1yhbI
DcxuY+SbhTGvTv5vIDb4lipv+KF+WLHgRbNUiU0zMXO2+XQyFfHOPHWh974n21qg4g4aLWTPqbg6
cC3Dkk1HvfsFO/cYRsm2u9l1GaQMPV8dvVwEZCGAfr5xv91BCIJ5XYo3N6uXce6zDPPhewgZ5l8X
X7uygwIYP5YRGS5WOswWaUPf3qXL/bnky0iE34hcif4zs9EgD1wWADf9ka8wgsz05Zv3lDcKci/0
oZFLlhyr75+bca318wjqklcdsPO+XGfTn7j4hpUSlciTDwrp7oQ1Zaih8MNtNJlx49WQwudRusOG
WKvCUYw+hu5zVNc33OIvH/fzlRmf7YobufCbHEbpwpUW7rRwf9t+abDwW5CCLaPHiDfKMOf16Cwa
/sPVmfU2yqbd+hchmRlOmTzgAQ+xk5ygJFXFbMDM/vX7wumv1dpSq1VvpSouO/BwD2tdS1nX6H6Z
2Snr0talNzwJkjvqNDl+J3kIg1vcfZZZggK6RZ8C6nVCzRMoGVZLbkZ2rQyI0odWPTQA7XCEIdEM
0vuxjs9ifoHV/Xgz6reeqnu8lm9ePc3x2ninizcWgLU4r5EfQRkdnirRHtvcoAs5hHowiqdBPde2
CT7cnT711FNxDNhJcTVv8f0otZ8wv/PDPFzeyQXQFhfDuzR8tFSlJgEOn0r1JchfufhdvuFvN2k2
AfzBbJFXozybT2Zsy7gEt1L3s5TwNyhtLKyWjN45BM2uEuC8b4+Hozwh+7EzWfelhdWfxhFpJtSt
ah8+rDonh/XTZP0WuTwkyMqGekfkLp056+ge8z8PF/rKH/K3Z3DAHIwQjPTl2WpBkK/4IUdfCsc0
MHGCkDG9Gmth5Kj/XKDRJhSh2j+F+RhmhbhwjfGNAQxrv95cZwWEuzUTtXbeOyZs4uPl/YOV5sPk
WF4rQMCMVZo4EX05TLl+qaPit8NiU0jrjEAnsBYMUHPf5E4RLYXPj67BZpMsV6t6JF1vnTtidugz
VtbBlAVcKmQiqfnxCTRTC0KevauQKEV1XdUbdN9cBmHmavGqIokkYy86nMgrvXs9Q95lCfZlOHCu
iIZVyW6I+lDbE3cIwv8lHUeDLfpPBS35ulVWVbm+kyVFA/K6kPsFc45gSAMg7hPCJOXAzy67n+TO
C2fmbkIqzanoeaJgfdppULoqV+69hBRytDjGURmOaX7ksl4NEuweUft8MOpL99ytpS2ALHNjJKVW
JTittowZO7MANbfZSBO3Z34Lr0B6DfCyDMAfEoQDfKnFKYnOs7jdWcSrpEfKZCs4yRfLltedG1c1
cueI8sWR4h9dsH7on6RMQyW+JfvffHv89mL73l3/+6QN410eRCv9XRA2JbYgZKfmGlzBr70dv7nq
xcW226fSXliw3F49EAr2889dhhTHOznUMrJhBG9+WG/HgrxOyJmBTk7hdHi+nmzR3SWdGNBGZtFU
U11Sw+WwybKnc7+f6uxouC1pGBy9OsuHI2Ey1XRJ4MeWLtuWPRvRN2DTifClUqZKaN0vuXLpyUnT
TwZWLLJjtwmuL/SRM4lgKbMi1RmirNp4/XzDooecezhr8FOMDQg6etH6LBF7a5vyRi42s9TuhX+p
EVrE60Rby38N8VQIF+NB4tfWHHZ1v6dO7CWvXZYwH4qjkHFHOg3GpSfrWNrrwcXN8xvoBFDNnOaI
pk7f0KdiQqFnzIJnFoT5sdeCRX5s8qOpBlMXoJgdqk1Ngp4C/vMJ3yL5k8w+AUbOfx7pT/MdHUbh
1DxPYs8gel3gZ7AFMlE1SlmroYApHRKlJMJK2/1Td58p+kiP4F2U+xV5BhQficsblExmTFB8V5K6
YgGZu8/npsr9xzLNfdw7qDRNY7sodi3vVdulww7IKZu3lOSkDNTYHrWg/IKTtfq20gkSXwsXtFsU
xWyB0K8saJ3pi6OVzKQaCOr+rtyG+kZuhcpMZdyQfC4L6/8WjvKFkqYjo/dNl0/G5zt52tm/8ltU
7XiHxEshQczR9hBF6cH5e08SAm+otxRp/ehW07R2nqD06mUWf9T5OzJ7OZnFM/qfgS01nLGFnZDo
xv71bscJpeZatq4OrcpBB0YLmhZELqbDVRbymPDSracwFWVu5L8X/xTQZ/vm1afTVlOxDuIR+B/C
IKr86eF3Kl3SYOJ296LOGwnm2oN8dMRziRYON2xs/yHdMB7s/m4jEIo5NByNZIjOHR+zcAi0C7fr
dKp+EBKRug7ibhK27bu8ZvXHv7ojSowiOrbLm36HenTq+6OB5QjfrbQaseHhmIv3V/Vibombf3Yu
aFQRkPu5/5Dum985lVL4C7wgTDknt9OcKvNicyeNJKsGi+YkVDvYCsg+SeESvZJhh4O+Cc4q30zK
3cXoUmmKBAq89fKJVPoD/xhgKIXPNwkXF0r5ivjKs0A8wog1y+lFuARB6bKsAcDHB8v0AdtG7Tjs
65zhHqB/O0qVLawaY6/dg6TcmxRNLD728RqhRQOcYtuw7Wk7CK8c4brdjYerDns/8zqr6yBt76il
KWPQIA4b+Q/RM5VF8NagLHXHxGG6Rb01Qkfs1tHNHIMrwmA54G3zrXLMyTwCoYl3WGdmBiyzkFE5
mcOZJwQbt83dtFCuh3Mv8QuLpdOkZWFbIE12yeTH0xFR+qACH678QEPEDxEWMV+KRW6E/XTH/knn
cO5fyzOpurK7rHq3vGnJpbOShRWXb0bpQsgF4btuB0tPgvJb4JlOyPGlx3wQ+vXDn8jbTF34kcOx
IQXdQnRIY8X/UayNyLFnaO4dBlwgJgHXIlvuiC3JfNmwL0aHh7yXTLFu1tMyStMRRf7PDXvEtCHd
V5OyBGN5/KOoG7Sd9S01r8SvJVuSlYg70bbdwicnVXscCFQ1ay8g5hl5fsT9WF0wXxM2/d8cqISg
hWhJgGb73LEMpUF/ZV/pi2UEbxGPiT2Gt1x7l6dPfGrhjhyiZlwq9+2dFfWJX+K+KkQvEz21WkZ/
AcJFKVsrm0KTr8gnnFjTwlf+DKrdq/ARoFTYd2U3MjWAJB0HnXxKyAM5y7kLyI9/LFg4dYddb2CL
aLpd75dTwAAK3CODY5zcFv8zgTNBr2221raPyc8gZJu/iYdPyrwRaDxJNFj5B84q3KBwbcFP1c17
Olmj4rUx/xDsMB4ZV/jA6HE+sV/PwRw0Y+/ExuY5zlkG+d1b3rPPzDYcuKTf4p3FMt/JpIORJ6ZA
RJgtxyRIS69CHKAHJoj5ZfGW+72EiNPmI8JHjIhhOvVEjIA7Zjx6J5Cj69bQs1s+gB988pBQfmTq
Rnp6GVzqm1mdtUvKz6/Yao4k7ady1/Ge2VwXuOljgkFQSG5B/Kn8UvxOM7v526NScprFe0kWEUIk
E5zx9S69Gf0llHhIMiU44nK5w0lxe2UHxHH6uNOcyOcpPFWV+wsHNu+bYYBescYCo9s/d5HoP1A3
wG3gabgSs0YTII8rj67KoTeSG3/slFPMaCp5E+d4gZsx3siVIlBbfND1wbUjp9Nk8at4BinWsguB
HH4L+BYRl7TUbNo78yNfwFI0hw2gqLXAidzLAAxCy9ArIR5vJRF/S8pAbiXm26O+6iL45++4++6S
r1j5mByjOhiL/UNi4LQjuatl+hLy6a+fO/kLv8hIThGjhFdBwNPyF7+G31ZAQvqlZj/D82elZ3u5
PBWS29d2FIB6g9PS80c2M9VjE2o/8eKTlEHhS1x8ysb7pF7Jc0U11Nqlgzzr6WOHD5fRAAkWecms
0ElGr2uWIxSifDZji2jngDKsRMB+47ppyXFZxb0zxZaeBybg/VtH8fhcltWqqLi9V4PCJmZdRetV
+tlou9neegCZG3aBgaO2ZLcZqB9Zz3MRENPWxOTdzgYj6HYYjEB2ZMmygPPeUNWAOSUdE4lgh7KH
0AO/7jeg8iglai9mY2DspvygDYGOY0Y9p9MllAmL8Hh5QfJ05u71V0545POnp6aBPnzDt/1NReEI
9D2PJbGV3eMmDVf0uZjnGEs9KHnuJy30WWsmWB7HTVp6Q8VbPEqnPrUEnrz5u5hcYdSZzWEwUAbt
THVfEi+uHvoJQaFjxitDWWEKlsr1P+17djDRW7wcTCEbAnHfSgg5tneknyySQc4tiGUGYScJF127
xTWjRxtnWQ3J4SYbLjlseMuadk7mfEj+fUnIp55/k+mpps78Qq0vZqhj3TPWY+zrWX54Zg7ABDGk
TtonIx/7qYHfpyJ6uyxQGZ5i4ZohVyneq8W78Hxnl/g6qoun84+a0OSpXNp41p6pH3mLp4McPtYC
XeXMDwqqItIoFUgH8y4rBYbF5n6rL/xBRUi7WezZX8TmVfjDcT+in8q2snQ0pePicbT2RXLqGDFJ
3NAnyVO7E/YilxgAVjtyToWGGWl2DBvGiu2R6IbP85CdfnWIjX5gZZRqYJve7HPevBXtrUk/qvaz
Vr7E4rvgNJGILmV5TtRCAUoq/07Uz+JbvW8lHm0qaot1U6z1rYGWf47wvNvoQqZ09iLg/hjRGKZO
+QTXuc/yXch0a53IK4jN2CKFYSkmTB881i9pbv9htZ2LSJUAlLIVncdhbF8KK0TMkm3uEIeMc9fP
Up8iu73viO6EK8K6lgWvBV5IXD4bNgg3bJK6BQCGKEp1E6duyrZHQ/iOlnVDrVBAdGO8NiF+8gDJ
sUrHjrbF03inEzxpxjk33nxm3TteOLmxz4n1VURqHlke1WVB1pa9MM8xouzaFtJ5LsYqgMXpLutO
T0azZG/KMynOfAd0tlgcOgAWEfsvFP8g3Xw5XB+8yfDlfjM8GQGRBrB7crPlQYJ3MoixWYmnUj1r
4yUPL638lmWEAFl9iioMGdY+7vYPdTdgC2hswTbfxfANAa2IobY9PqMAHdCwNL1owaaMcnKptLO2
JaacY++Is0Nb0oEVl1i4lPm15yWl45icEMn0VLS2WPE8OuXxSWu2T4nPZvcMd+qP2Lg5erhpr0Aj
h7ZSgq3lY2C22fIdtHdl00jHp8f2RSTLiFElRLpG9UKXm8M2JdJfUCChfj08cND1O3JrU1BkA6P4
d6O7lqktkccdB0kCFdMreBIchvtehfj4Wlb8VxQ/vj8QNhB8LFlJ4Tz07175Y5hnXhshQwoYICgg
4WGLdaOZtgrL6EgEY03XfR5x6x+R7aMMQrY/Cpsdk/Oy8divFPKld8b2vYjezek26fxkLrojgARg
E/3KBeCsIJwq3/RXFQEG5kP9/ZnfFsqVrOSyuXTNribmDQ33ocLlAVuAFQFqwnHFid4ODpUSUBsl
+1zEXx1qV5KQ90BiwA9DssHgtiAn+Ulw2wrLG1ZrBFRQYxgMmWRQWQsU3vWFZ1Arf5BEJEfvhnJd
UHrEjpSw4aWOOU5iMDy9Vj7qhaM0MC/nCB0QTiF6cI3spBkpMhvXFocsgE9q4uTge4RvJAOQI7iL
7wzWZ1Rp+tjX6lZ5+nkxo0rj2fJIVgvrZDRtJMy4bK2lasaLm9H6vLCy+7ERTxL+mi3eFFpMuAvx
Js0smfFc/Xav3xC2NL1XpIcoxfayf6R7lrecvTjb+ux6t2setMP4B4U00b319IOVU7lxymmn5lvS
j8IfZJ/4OAgR5iAsQshlJM0fI7YVNGp+ZWKzdoTOZfZADKMzK0lpnlPMBpuomnWk92jeFnNSKaJb
PM75/VTqzCACIz4Uym4YkCeRNuhOxyiezx+BcI0n1rBjV/gOGTJIRVlWslVqUcbxDPUxa7McMGqv
ZvfqCTKD/bcpdJnAszCmf9HWBGIQ6BBPAQORcm66JGbgc9aaJ/MJKrQKqFYXi00Ele3VbbS5rdMA
lJeneFU7Mi5YfqZc40QAB8xSDOzY0jmZTvfUXQzbfOE/zM092abbiArpuCAAgy3tnGJna/lyLA60
d88asbwN7IMtO7CPhcyf4apeP/v1XViVaNkYVt6xvM/Lc6VCNLys0+Mo7VFKSCaXyAxap62bJqTD
IPBu0RfLrRDJZbhJSvw0mEFdnfwE/EjXBAUT9pC3tLQZLOA+xEjL1rfDS8vm/ukckZ7nKMGCR0ty
z6Fu9w/dHQdbLTDjBtVg/z5BIO/T9MpykMSeuXAetZOESI1nwSkHt2xukn9AulRreh/t6kpCn2me
B/x04RkCnIqehVQD7QQsSMIrJOwI/+bKniL/Kzf8EHgkYowW/lhfuqHggATAGaykXlp7vyLHXyRA
ieulAqiyoqr4BQKAUKnfhMFGrb+YCS5IxPlqPFdk/DGFnJbPliPL2Jn1VkC2r+27IWjRW1enEuO2
pSrnZ5wwIzhAXCHWHrHPUp6rCnAMnLA+KdYoHQbBn5UO+XcKQKc8CQ7qhXjamEjxxtkRiR1Ok2dH
pO7McSK4DObl1Tj79yJj9u/RUGYgkX3qjf6VS6PQP6aMjFCLv8Hlz0Tb2GNoiT9U+Zbkx8jRB5uZ
0+QPNzn6200/IcoZFqDSV8PW/JhkxyphorA3Gkse5snFCAwPZAmYxVtKSA54cp1NyZbYAHZqf1KA
aQy5uGXlyovzQM8CUwuQfS/4wHiW3Zo7QohtnF8hFSf3937xniQfZfEeFe+y4iQOUd4Rblm/GlDE
bADnq2wrWR/09GZ/9IQVvIttsciOYiAnSMzhv93wbRWdt1iAj3F1yTb5WXXzrxnFcHuWjDbu+wga
Yhgw6OlAwdnEvOhk1iRLYl4y+DwcHv9CSOf+L55uMGeD8BPPDTVyjRM31HfYbik9yXUDPt6PSK2O
tXKCf7LVPtiuQKKPmZdJq/xWUt4wMoMcsKB/mbtaWOdDvWrqdaRNlt47lRtmKclpGy2BaQEdfKOr
PpxKWh1FwtezW4BImOMvJdQD1d69d183+fRrRKXzJYEbEH3+AtE/yQFF6fiCsIV4Dw0iOjZQzypp
gwtSOmaXJt0W24kwvnT7QGYts/DH5YvEckcCL2uStTQBPtgZVhuei4vYbiVS8P7Fe3LZhvStYwr+
ftd5OrNYdfRibSD9VnbisIWkBbWdbo5oaO3VvEnjnC89CJ75SWMtwfUy94R0QoYkdRMwQsGzWaLc
9xfv7cIayQ8+qAni9r2g7B6+2J1jfbkYV2UMV2WdJJue4T/+otaXW18ztoqxxb2bnu/gCeAR9DsF
/WZpw6RnLAxbv9+dTiyaNK4X21CDvgvW67x4r5Ub+QD6sVQDvQ3upBnETp3dBuF2n3VqHDtIJ1jM
rlHgFIhP3nC2NC9nC/v6stqrz/1Q7aUKbG4TvSNhLUfHRPIm1JfRQTSJ0vt3Z70Ai/X0BlTK7uhw
OWTbNNsaS7PdCLzxjuQLoJ+Iab/uxedgvFfqNU/cvJ/huuwwPaFdHRrr/kGSeP6fLQpGp9Fg7Ooj
+63NLQ2vhQOK9coi2SjPzSLCUmXBlxUHD7iO8FjWm3A6SrjXhUuRXwvIn0wLN/Uy57Ezr8ra8UoR
GVmMi7Mre7MmnK3QpS0Nly69dtVb2F/qdAnGxg3XzXBp5PNfdlvZm2p4gLmc0s44rzJf0Da6xh7K
18aNhLA42tT2QOzu8yfkdt+o2oYvKK+vgXs9RZZKRDDHVb9SyEDKwUcPl2dox44gk8m7aeX/xByI
r/wBCINsEqF/z0kExqUpTj+UuAjXHANBs4tK40ii7igfSnnfW3+L1MGzxBxiawhrQigy47qQLesZ
fTyqhwWeaTONm7u6i7sgag8ivQY6g4/CPiVALp0IdNHn1O8mZtrAB51nA0qVDNHDmF7U+oyVqJ//
AnN3y3RTL0f2ZPXhR9N8ttqn9nyPrN4fAbedTop8lhRnkM+RcGr1o6EEhvnPJOwK+TLpaFJ36brj
yDNzPC0zG0RRtDS61SCgKmcKhifRyV9AjNrR3dZ0hLvTJPMXTIAAcFrtn5RJdHVMhrPevZGc29tF
4z6JZ5cuRYd+20cbyoh18EdW1gLqQxt8Zl0fb4oFmAK0HTclaLs5RneC/LhiegKEDiTu0/4rSOuB
yU6xgiSEVAAJ4vQnlVZVuvnRWSDiCMQzgrkzIETkYQZyeqYOtuJbBgfStngbGvIIuncgWnq4XYz7
JyNhFxj5jNCMceU6jffwQ/MUysFSWYNf4jTTG4vIj0W5A7kV0WyIFxJLn+p7nW6zFyUCRoj8glmG
Ld3dfmvaJFOCOiU4uXam6NQ4mS0hm9APobbO7IHZtuzGDN8ZbpAP9pNbPwz/BnPDeW2aAXOE+5x0
3zhEnIz91XD0E5dDb50IwyqUfZEyV93dx22KqZzwG2F9p5tk6Zwvf6y43Yum8zfp1yqHPDhSlCKN
BZTph6O9StZEN5qFzxgyv/vyCxrP505QbEw7Mv0HDqrffeCgH41jNlt3ufxJm/0I/JYFki8R62ti
Q1kSaGw+d7cH9H1gzLQlAf8J87FzEHCFr4thQZYCs2v4yNqcEZU91uhwNkn7iorlkKh3JKVr1uTd
AGo+mu+Oj4mQPoaQJKgICE8/K5cTSUEOv5kIm7z/gWoKPDKmG/kfpj6wDbP5vrff7eNHmSH5Q/VR
dO/186Y/rnvCvhUnpJKQ9z8mKtt9piHPtMTSZVibW6PmMNEjq4XZKe9qpMglkuexQIOMcmd+NX4L
1uI4HSZzZqkRlPhKNqzQNiMLX7s8LQY8zmhogE6xgptp/lysyv+lixXmkmfWYq1urBAi6xXOjsbj
MtxnKI85rYWd9tils53AemVYhg3sZ6ZrKz0nsXypwjljq83ty/qMJ60lupuFA/NkWANOY3REObVK
hmXEddp6EG7lt1xzNpAYZpfiSO+HZ2fyQdml/fZh+FnsR3aPb5I7SVtLAp2UxR5SNbeNvstnMAZY
L+EiCNeIzKv2Mxo8+HQDmI5uT81zX+Zu9Twm3VlT3nrtlhE/NIcWkuoWESo0kLaxlohdj5kVOMbi
G02TmC7Hl7t85KzFpmXnsBrc6u7W5re7/zVUhg0Yp2UULjsAwviHe+tBoLqrRftS3VpoR/O3urkU
GUyNo2Rlr1wGnRQDMDMw2HgWgz7lcWOdJYtZYXH5dZ2W6UcYzsY/Q/4a5K9//3IIBSJONihkmyre
JIceIkw1Y+yIOhxQykxbEg5HXHxOZn6o3UeTHDB9barSH+Fg/2SqO5OwobpwpQrLkf2XzWHEMTn9
aS2rEJaJHWR4muoV9MsJOJvfqj6k420AObYO5/qJOge47H2xI0bCcrluuFLmmwAQE5BusT3J+dnM
z5l2ogQ234bsLX3tl+HS4DatlCPhppK45zHQE+6w6sD/Q4WXfcr9Bv8No8GlXdmaeUzac6qegbEo
oUNkb1p9qeVXX35F3j91uCC+YwL7lM/F8zTQuCrwVIKKBDpEZ7J0rvpj1rI332PRE2RnlC36HeeY
ku37p/9IbUAueDrrYlcUOyGYftsB5M+k9kAEZYq3IP11QZE3T/FicYX3RJCWmidr3ki4XOTVnask
bginzoIyStBVeP94Tp9y/5UOX+VMuJ0RuGJ3StKTxhwt+erqj2hxC/M3e5+1x+iBlN5q7YXK6mlP
xJnsVYTLYij1yXXmHpXLYEso6pwHHIsbfgyQZ9sXvrdMtxM6NdEhiZ60nAa5CbM6WHWppXUu8tvY
y4HwlWwH3PHYoHwcPRZKLZFSVtB4Fg8cQyPAaV7OaLTofjeggNqSWN26UflBXq0wfUb558IDpcKP
kJ9ufdTI2mlPQnu6Y3boTow9eWOTo3bfi4JMD1RuNhca1DpDX6F4T4wVkDDk7rWxAtBKf4xH836O
lWME/f/r66NT0Xm6inaSZThAR7T+6WmMj8TeFvGeiTgEqFjfq3mQOV9Ge8T4tMZRpUvwtOeHIJcu
VHpWGn+bZJ/ZbLKI4pp6P6nQ9BIsgI43eIrHdgZC58jxJLIQT6J0ZGjLFOcuH7vtLwbPhqkpzCxw
c+lCQCceqAHpzqC3PaXdqepO9gdAZA0ysmPi0oBt+B/abJ+vsGEjmQDyCDY8hE2ieWHhkT3YsKAu
3QefvumibEApMduKgYmMu3jcdRkNzt7oPUSUsUsnNlqxa3fTVaQJsBOVqe8lcrXhqGEul898lTNu
OSJ00RX4LAeS28ovo/swpvdHfz1RNFHUq9T7G8K+oiXP0iWd0Jwz2UEjyk/LtTiCjNhmoi8lfmZr
0ll4+HDX4HIanLpQzjoPADuExhZobejx9AhpxuYEdEwH6xsBtrV5GG1ciYyyZox0hSkInG0XnZLq
coOMiqplOWLpnVa33qoXfhgS12CbJttWjyqBYCVLcHlV0r9iQrTZaPWd95wc5qnoLdugVIJU2WnS
viSRj3bQWbZsx8h3WNjLuf6hCFLVjb6wo/JtOScC6/oHb/w+168Us9SvwIfBxz3QE2mE9TL7b4Ow
OSjJnr80JPtG2waZDdi8bfZBR1vUsfpjHLOwGwj9D1/KT3oRTPKptylm4WnLi2WwCNBZ2X8NHrEW
pj6lQDsCtiiY7Oy+F8ojAm+ZN8dbZ11r+Qtp3UzrDszhizMCpQaf2GzTBehD8BTyarfHiLdEAGg/
GcVxR2+GYo0PVJOXvzmtDJL6hp6Dfd2uiA/VuF8s7yBYAlZNIu5kwr7cR7QyQWK1kHF3qkZWnH9P
/Hu4uiKZyCypJtCXqVqHpgIuD7DNdLVAl7odK3TAO/V+8DtO73mUpwkibLhtA0HvvjdG8N9z+mn0
pUfM96YmEPRDHJ0K8YJuHrJOkluReU6kC9uAatuyXthm7VaHPh7t5Jp5zO5XMl2tJ7Db1f7XmaSE
twiQBqk97yq5ndXHgDiqfa+AtbZOk+0Wpn8fNswRJhQU24gaDCR0GFx96bHFTq74Pb+b46zc4EAu
LL8etlAUS1csj21N2uxjo/d+jEEAYBfvP4P/uZHE2eYlDGTo+uZBokiLdp9z3OFH2X9F+07zB21W
2MJx1EAlvpwLYrb9HGr708FYZWK3SE4YiLFaRaYtigGEhnA59nOkiKTNkSIT+6SIy82VXDVxsWlI
b/cc9vUVYVh4hAVTh2eTMfJ0noqzqjF1xuBwhKWfsHsgT8kvFYIl1xHmcqTC2rpAanZZl4tPyQ7Z
IklW059kb/hK1WuoXNLFmVfr7k5sm2gth6VB1QC2NV7PWTs1Pxo/c385Mma1qtRVXoG5XqLcqzcR
FAcncZPnRsp8cdUwZLy0ytuzuWnqrePAsYxhnbi8Fz+j/bW9xyuDiF90hIy6oXqW4H8K11C9yclH
n3zk4YfWf9BNBCLD5gHg0CUMT2y5yo211j5Gw4vQgrSBcietb90yDSabD4BnZRXJnsRZM6QU3kP1
V6G9JGu1sr2W5XeUWtnI6tuSOSb+FLrbCOtHMfdKhbaSwbM3m2AZi675tJbRuDmVr6C9nIZXWHo9
KbeoA7XNQ9vkDeiubSH6nIscGtPd/pupgVxYF8CPHOIHtQ8UtoD5Uc7nFL9HftTU4P87VfmG6oaX
QT0Apn+cnKfpU3M/MAEFz8d2eXoAXUj9kmlhuUEeXNXn0yCsBGQh/YpzyTrJ2TFKA+JUSHUUyR7k
t7Jymza+yQKPGTf7zCWyhHedUA6ezwSfFrPXPbM0kXNP5OKvHBlUoJe8tOomMYaKS44a8/ls1+Bk
7tcGAS6zYwKjHQFTpXUXkJSuGa+rkIYzT+RsknuLA+XBrUA2i7RVrUKCv/9msNCrr4CMVPkaK9fs
cZUFYhusZnEwLU+ytU1W7w1xt9tJQqAJ2IxmB+nk4iF9iLOz36wOAm57XAZMbLjZF+Lucze97iqp
3XaCGzGj7oMaTTIrkCwo+2BCoJi5OhrQLpiUA74JJUWdcdbq8+9o2gec1WU7J8bsjI4aCU9ybfQL
CdXhcHBm+ASxzch5/in1LZLeSuPyIJOQaHfSbJgtvvgSePJzBG7WlYBXqdmrjkQUX3Hq6D+6tfMH
4xpDzCeRlXzGs0TKud7hsbDZIMfipSnDIMPnBowqbL8kclGh7MJerq6idOUUq4WbXn4U+nv8gg1k
VcDn8+Q5McMHAC2071GESue2yG/D45rms9Y3zU6KDXbg8PnAXYjH8OXJMPCx/R8ESLEL9XI3oFs8
lasccm8eZdCBJ0k5KuKsCM1yp6qduzOvFCEXsu1KVgm6nKWgvKjI5fpSI/Syhp2A6JYjoVwzkorr
DVJvvcKzAUDLy1u/kGaustr4YuOP2obs0GHcjJVL2gn1lXUSkAvKe1HBF7dLv9dEZariVzO9KwLL
yPR4R1KnbWOKBxtz173Zycq27Ld57I+QY+z+cejHoEjOvXARLQ4y+YL/X/bSxpElRkcbxthWUWwQ
w5Ld1aAwdUh7Sgd2d54BKCb0xmZpasthXHkHQseGejuZbP53F7KumjeJofb4UbefD+VrFL+z7EdL
f7zIGiLQuuvHS3DcDHTXs3IesXjY09jPyvmxXuKJf92Wv+VCZp9U46OnoipKVP8ozFT00jNUQP8W
a5cTcwHcDbUCn9ho1+NFNi/GcLnjKjQIaF+TG9qhwEOZ369gGVKAPJWlgVzi0CV7WisOMQHt1fnv
klTZBYKCgRN93XxImltnXiZ4JAQRbPobnJKm6+1fqhcKosxG8Jsu//L03wvuE2ZBa2WpD666JeMX
kFm4IrYpVgi9sAglEWuP4QIk3ZBM+Md/RhTMBOoHlduqfICNZEi3LgxCHjdmtrFbtxJuIyGSW6Pd
kIWUdZvEJMdgU5skWqyNZg2FPKed9Pd4xebsoRj1/oRG1tcsMduoTD+EjVYfw/r4YRED1SuzjIgJ
A7qgySOxKc5WymN1v6ZCcJeO5AoiL8/zOfeqU4MkDbJ2Pg7XcX0rkuv6b9ODq1mh46IOZTxUjds8
9JdeJb6NyaWaN2SHHM1kdMqGs1peWUSVweLJXvukxCcXJtFxe7uHroDwyWYePgmYBJepOIcPEzhF
e2Q85jWv+lwp+oqYGLJ/CIAgoiiChsf7N9EAz22eaP/E6kZ7bJjuLcSt+6PWnmWp0YdkXJcnC//b
Q/lrTl7vfAIfE3alCINm1E5ad5LkoywGKl7A+qBG+6nfAg/TPU9rvZw5PaSbfFknKxT5Wbz2sB7b
j7OmB614wpfOOO4m3N+b9tOovrLPOiZEzKMow+B9GfJriYgm/UidpwaxkKNxn6j7vsOrt0f6LrH1
sxAm3HPSurZ96IeX3zIYrRgY9uX6p+x23K7lwlcJL2U05BP6+nu1mNOKsRcDLQNcNkYvcUOP9+5a
Agk8YZDFSBtO0o9kLDWLacm6IjCx3SjhZvvg6WG8pfW1k4naZiv5JQ5faMCy4lPq3rXnLVUvaXmW
wiU08Ke+/00STYnZ8rWIVGcuPOvJwsqiG1oBKEDBwBp4WT2X0qo3t3RHofYSiGcHjIS1esjUw+qc
g0xiHt6ybZuxRWiiJ21jshQgfm63tTSu/cfq46YSCqW9P5FJSh+y7iSYOLM1ubH/GxMyR58i3C6g
54Fomqt8ZofcLQSNxPWPZrE+IcWWVJw5WQojKqqz+g9LGRrAffUybyvNSjL/H1Pntdy20nXbJ0IV
crgFwEwwkwo3KFm2kYhAEPnpz2jK+zt/lcu15W1TIgh0r15rzjEXuwqMnSOaU/D7v8CwvpNpkS45
vmaNgE4SUyGZu9g+DONRCLpmpv7lZN9r8tMQiu2YFI7HJj6r90uPdTu79QP+0dudXMjFEzePvrJo
gGKY7gRCzDi0dBKZrmguNE6S1vH29j6JSDxxPQ4VYml0ezHSseOYqyKlmmXJKX6dXvUEVf8pwrm+
yKGrxUdb2hvSTlMDpWOKjQtifWXGMNdmanRowOxZuzQ/3F+Boy0xmtLtjCBBNUjUXsFxNighs82I
UIudxH8a+3t2kNKDre9VLB3CCek0foyLp9mFHlBnp9gayUYFtkIYMUE6LzzA5vaM51oxp87Bg9x1
osRnclgVe58zE4phtMX+uzyuKgcP5ckpL451HdM3a8+0kXtyWvnzBK2tECf13dXHeqiCk/ZN+4KO
n5n7D9GDb9y76cIuKCDXfblutZWZr36U34xY5d2TvAIwdKB4wOTc9RA+DMoJLOVLkEd+833LMBHl
yJWpq/zf8EuPfkmWewNVP7gXW7kmHse7/XOpAthxmfgDrQf4xtC/7pbg3hzmn8niHnNiwXvezm9L
/3/oz4oEZ29jcUKdQYT56X/L1sJGJ7lgYW0t1uQ1ZqxaBIk9LBGFJwMgottWo7RbcfA7TkQoPGcE
x7TTwXhu6yjocGyHQb4yjhru+WFTo8qa0dXZm86+9Z1XnJ2MWZ2ibdol8s7CnMTk3k1hQjzX+ZbY
467ibnwrpDeJqfSWQaXVbKUGZddML13o4J21KeCHLO7F+a4fu/g4i6O9t2UpieldOvv+cVQfxyg5
TerxjjCO30W7pYsIejiQHfzMrnJ2zaZzUZxNWIzqIUWRqwWl3+bo8LeqeyL5wVQ2LRZhSux04zzO
uOqomLmM2S4jaIQ5EooHfre22qu5EQE8Hk9WeqxCD+nuKRoWCGWcE9nfe131+g4CrKt357pE8Lg8
dAig0FYdno7IRRrJy6KdUYVcxJOTnclryxnJpteHQ/TvzcYe9jabcbVIDKI56H3cy01dbsaBURaj
uY1JTxVLDdAOEWavKgdH3v9E2Q/ddpw24CgaDxcNppyUjeqVRkx0G3YRGHPPaEuGikQeqf7VKr/i
7Juedu/97X00UPgHsisXrIcpKtHUPHHFuWBccNWPmFC/EDgKDhSBoJrr/TwHvuN6sABJ5oFwrUK9
mBX3DTCpn4ytYQBXtwLIBiLnsW4izB10pt9A45j1WyGjDXgj+7VYqbhhKHS6f+qHO7hmfbHxnnlQ
moFHV1aAqu4TziUhznD6JWD7LloBq+MtwMGu+6DMg7gX4BBEDOr4XRoLDUGqdcQWTOqoi9/E0t6a
snV5QpFL3NONEZ6s6Ldl36by2iSHKdlo/bo2CIrcceyXuDWAB5bBO99F/fLxq95/Rf7fKvpb9n/o
3ObhGiF633PLCDg0UZQtIxpR+WiyyJ3DxkR0N57QEvGHSOcgehyUeJoz01kh3f3JaQEy6JiuRbCO
sa8NjGK4MaNoteLAKzFhhc3QHipAG+nhSU8GQjI7b+Fp3Y1DrKUHMjjLTQYhgunUOh62HdS8nkQ/
1ublJHxqe+4avOASkBNw8PRgj6Cf4rm0Aysxy01v2Izpd5l+dyq4x89xfI+SW6Se+/b4XSObONUp
iDUvSmeHJzi6OgsyZKErgLOpS4wJPbDO1Qmixy5NE0sVc08HP/peXSWLP40B+lKMaVu2FoAtHFjV
ZQ2IGFVotfi2Zu6fBjF1sR3w36NDb1fuSiqEtKJtqRiW454sASVd/4zf6AuiFW/nkqfqh/65zyys
dNICthQNvD/81/RfdChPIBUVha+JeL5BQrMowXxYyzf3wAk9ojSv8IvMcdPSuP7+Q05pg4RA24dN
gP4+V7bSGCTFPtseTowtfjJZ8sfKkNdMKGxGelVwL3eMWxldxy7chm/6jhTZ9792fO37N+lT7sXg
QlW3VAzj3FVglGMUwCdDwA5mT9ZVEjctKmyRLOjQEvcdLBrD28wk8wNk+JrmdqeuUaOP0vpnhjLM
AIIcTHqYdGgT6USIe4S2joOANHvCknqd9KsS+hoKzbMmU6HigPPV1ber2zfNusQsa9qBVyihX/pQ
z4mYaRmT0lFY5N6o+0+S1YqT2pHCzf7huzkdYLDq2xiPS7L5JuJMWtIAmYqlLS2MHR+k/fogBUR9
JoIbsznP2aJPSNPaMyjE5HOY4v0iCsKt7eeYVYqto68JimvWB2kWy78K9euPgNvPpdmJL7kBm+jj
3t0IdaOsbOI5FgStnIkXxVWPfZ8WanrEghEpwoKhyDODfs2wG5zDA+ghObtne7iEqBO1Kxbl6nmO
n2dd4lM8gXt2a9S156in5Ss0C2kp+icOLwnL+rEwVycepiELiKEtjHXixVh8ZiO3hB3046GPTn1/
LjrQarfn8Db1vkzrbXh7YMgc30pKVRitn+UqX1GrsopHh1lOptSZqZMskl+ZX2OEwK6S6LOKExHz
U1eGvUZsSeEpgC5/F47/hpXYQARIJ2mWkHJ7C9uLi+3olqQ3etcAJjkS08d5LJzZKq9OanQGN7qX
e8TLu8ZE7r9LC9LUt924rXGbl1sGtDOnWhvV+smpfFx3LAEM86r1vVp3SyD5uoQJ91djfyjZOxhZ
9Sy34oHvmGoyy11VyzTFvLusI/fJp1stLQ+2+uh3o8/B8EE/n1XfWlSEqBpsottp4mJhFdtPQBSZ
iXiGs3O3uv+g+U+uBoKHhHgjmuSKibh9j1BAweOCK5bYdC4JVh3aUn/NSDhM2F62pn7Sq8s0zpDS
TqRig310J5I+LbRGqDZFTZHjbJWCL5tj7Lb3Ne3yhFkznTPr9FwBktWOjF9CjDciumuazRhQNXef
VFKvTHGoudy1PL2YoKqcJNwHIPX5k8AYZFiEAs875Rjqp8E5T+oF3RRZR2GKHv36StbSs+00A1YR
+dT2DrY9joIQesgQnpa9tRytJbVTgbQXV3azJl5T5GGQVsC87rGyze/789th0k33Kv3CYqLlb41x
GfqT6krKkry50lzJ9lrTNtUDt1qQ4FHwM98klCpCQCyGyKMrL527n3FGxi2krMNwLU7kcDOolk8k
adzDc0bGeH4ex7NsnkoxRPsxzzye/8wzhH9Vwrq0QrttYc/39FZkP9QDYaY7sh9CY68LgOkQndvn
udbJNj/7S0k6wV9qGjK2AlFIxdvEJrF9r/aM0JrxWDbnwgDZg9oGxgl8tKvBPewzL/bXBeoPHeIK
M7Egn5flO8YcdYNd72oqv/Dm1Mlvc/zuQRzMAa036QasBqPwDaZKYsG6j3p6Zy+Pg66lw377vSSO
oDMOSzF+Inch0JAMDdsWftR//lZYUlXqRzRHGchWLtdrIZEdhFR2Pz55j1sp3vrDR1ZvUmysWNSH
XUc00IuS/KRVvhy9DeciF48KYTGM/WQxDdDHFd7Te7i2AxtKTu9Z8dUOGF004To0XiQpMZT6siyo
lbkLR8YOoopszbfcfH+oH9H0iWsfvvwDpeua+kgaiXAXphWEox1stGZDXyO8PUsU2ALwwox8zf96
Drc6vKXhzcIu4kOjtwlS0DmtBxu82ZgB032b7kti/JZCIApsAi0XjepojdX3p4/7u/DS6K/jy87H
I/4opnfJvinlVU8uvXnU4sNwwLABrsl8/ENlaY9V88pASEiGnuWu5qLgzd1jYQHszRB6FZCCAf6i
aRKiTUS+kyYMrHQ5UT/nIQayeYAP01o05nI5vuWMIo3fBTO9hbbO2MT+xPYl7y7xeNKeh145s3UR
Aj7BzBqAni8qrKvZufrrMlkmsc+irem3cBIoW/+TmtTkikJ0w+ygHjkFEFcX4lbbj9U+inbNY1cn
QtMhVRvDaztSugWI2TaWPGSAmBuwnI+t7F6T6IBMPk0Dyd7kHYJwThqB1e3zuaS89/8ZyOgK51jw
LFz3V8JN+ssju3D6c3mZQduozF6dLc8FaSnZnviO1tiXr+YCJ9fRfZZzhhehnPqKJjLtaJywM4bx
pnXWkr4pmSkvkhYgtEh3lr7kfpFn84JkM2JhJuh2VxPJ38s3whQhE/0ZjUCYl1SS00lSiu6M26F3
etkxcWlSpSV4AEPv1InJgXyoMCMRuY56vFha+oJIVU1PfJWyYfQRCqK5M8naeUP6ympQeG5jfKK7
6+1bWV6j/JTAz3CrZG/CRhTNNFCpL/MnbTUZdRW3AjuVPGvb1bNdPoD7WKuJm/fYeejBKk7R1RGX
plkJ3RpRnumXWC9bL4SHgd+GyUGzzbWt+rhIPHK9P75zmlyQHRQZp9bnr9hMFigq9uWTMLHgHgc1
3W1t2/LuvhitRxLHpru2rl719v+ie8hgivMl8bs2qDmmQddexg51GCYkMj9ScXKkOGZoOvSVU2fv
8v4cd9dSvZXP90G9GAsZyuT0acZfZus1Nrc92RpbRLdVHBjrRx0QUqSJVWmb3FHIbL5MBxHBGmeC
fI6No/GKiOweJyIilbvQC8WzWnm3k4+h/+ien1IXGNGR44FKn7BZ3e+ryOOnhLkOqNx4nLLW9Z7x
lmUz6Xc22WFrlHzapiU1wb9/Tt72zs/IeRoew/mh3UA4ywddPpAsKUFllAm7hugjYiLr3VN8AzAD
5ESO4aJ6Qc6RQxnaHP76tAgRvyMSQiFkrFiZ0mmNpF0lJbRBmS0QftVwibEvCauyWHZZeN+iApRs
gPaJiCDA+d1rBHM/2nASulnEMuuFzUCQIH89HRe69s+4EJUkcy6raEmWtr5A9Y7knaX5R/L+gERL
KrY8S7CfvUwCpbEhkILBMvQ9p9hLOIN38LBpdfwzqjGYrttlgb1hhOsPH3Zjf0LhFwEuYDWYMxvQ
73zz7oeffI3z6IHM+gvD0S36eHYL5UbaMfiufKGSL/PNeX1QLpl625pnFH8ZrE5QWBPCNe5ICRmm
fOAisw1jYyX/ydMU0cVGD4gquzdOZctyuHQmoVCRXiKVHJ2KvezkZbutdlKN0JDUW4pNbK3yZ/Nl
4uypeKC3NVsDipj7p0m2WLaakTBdfcj8d/TeTm86KRSySO8sk9lEHTNtxkseurTVLeB5hGnV6Pdu
FKcWgmi2PcHesLSPDEXQRx7t4NPrJDhOgk8/hitUUaEQg0Ul8/2dbO7D/EjfVOpnj/IdPqfF8syA
R/KEwN/ZKniAWGWReLhTunYXz27zULYdI9YBFuzBerU0KJh0RIrqx3ZbcSfytDLQh/fMmBtPS31s
4MOCfgIw5RnZKnzZFhE8tWR5xAvJnOfFHMwnyn+HTOT5I5yvBQCESohIqPsQ1B51CcIWQqGY9y09
i5HyPM+Y4uxxYqTZITL25qtJiC/pCMRrTdgw+VNGtxJ21WL1eCUmQbRz8DZqq9++THAMa+JFcqC0
CatM56yr75rAwXwmt9csfVON9yn6en+HwKs5gsB7lw8J9svJc9AaLbOMqd/B6LaGpxvbh021JiIt
ZeWEOehbzS/2eMtKJnofJa6RAW7ZjB0GAWy4TTHs3zGI0tw6EwMkyqCB8InIOXblKZNP9nRCezbS
p0QsvUr7lQRMRF+R69jQ+JOW9i7D1rFs6GK9jCNUNzxFz9ST8UihA0/3/S/8mbhVcZ8aEEcvkuk/
1T+DB8UoS246/CCx6w5M/uz9gZ3gp1SfgA8DT02ZbK7HfkMSvKIctXqerDjjko2oO1+q9UvWf3NY
pcTV1jEGw0Ecc9L/BKLomCmK0SabtFaD8T2sEKJfq/6KzLO9gwc8xiREbMM5FnPcBghL+acooCXQ
z2Jaz0lZhwLgSpbH6zBqSbMloxb67xTXzFl4tnL2SbwPWiO8D7K21VmP262doU7chFDG8WW2QKLI
Wdh0hV+4IL9CkdEeuvQXR8ao5ndhkpAOJd8VWqxyQ/Qc9jx6bQpeKE4wFFVgjC3iZ8QRoqpEvCMZ
qiQ9DMqKkG5rmsnPIKJzQNpniD1faMoQ2tFcrPKdxUdb0Is84VNdj2gl7jOFNGWODctamyfPRTEx
5hSdLYzgSEPlpRGdsRXZ2UXOLkhRx3/JQ4BOmcfDqFwo5bZnwzww04Ye02Mo5nYmjBIA4Xgux3M7
ngcqfnjohIlHmwYyprYmWHs22isGUpycbIZ02xbGNaklj++n+R2Oc/54kGZOYOLLJd/9daHl56wy
NyakumY7NFsu8k93Nm23KXJZeYk+DTFqQ5LNS4zalAu0tkRffKDxrW/J/SpPZ2cSirVRPTQR7ZiA
Z6OYmaloH/5cgOgpLgBEYC6ADGpMXzbMWImy4DRdriogamTwLrnvTVqExMAXq14DyrAc8B288kyz
BhXDrMoOEGkjosyPUnFyPtTnpu6PUgXXfobbJ+qxY27keNs4M9VA4c4soJhxk/TjJklwuLmI6zIW
VHM++hbmUnnV+mMJ1GhvlzA799IkItwd+DgPMr1nFcORU30/UxRQCKBUtDVv8h6UKNlnaP1qze+p
/nbqb9C838i5uY2ZcTL9GvXn/P43t+lkLAvmptayrVdE0v9IK60adyUB0az5cQiIZi13KATZD4JR
uclIK4rNT2+pT1+9JeLoHgHYAu3mZG/T3Q0jn858/mBiMHlIqx0JvZlmzcLqyMObAlF1zjjrOBYW
2iWqL/ngMBXHz4MABT/tzgJ4+pwr3VfHy/0FFBLqv6Xqd6NdyhoNfUuK29ZW3L7Y99PBCQ9yfBIO
MZGIN776/BibFHCQEkqO4D8Kgca9dt/+hCOiZe12ZNmno5cSD22JkEQiK2EnmEvZIB5kVSfk0OPv
Fyl4wI2IJsdS139E1mfz/LTKL6P+hOOJ1U3T3iw/IiIWUX+5TrRVj9I0X3bINVHExZQGpOExp8no
Acczmt2Z8suUf/X03yCzZ+O3lnxHON2jjxiRk1v+gkaTVdwA27Lm1qFdstLOICbLO4lozzPEqU5Z
MmtETx3XbgIM5iWpbhJyJjGTxaRn1teK7JXiXZLfu/7jzq/nJ/JpTDjq9b4oM09OPor+Az5pbjKG
YTC8IgvmibL8/4o23eh3kp4oBuntZw/2yFw9qI99EiNjQpHt1qafwAfpuY6HlgDJ/PLUr7V0ixVK
SqAWD1lsGxYn9GxW/yFCtMl/xRj6778c3KLFilb7ESAD8h3ll4QpUXfD7k8VQ6/ycassfkIFGSpx
rsNJCqqHox0e0gknP0cXdIGQKbC6+E30N47+sjeF1UzR3ybndk9voXIF10OXut5IpFlL0BzwhEVr
Kbk97MvDnsd/eCbzO92HG5ROxEpskuha9oq0G9TASoie/kl8xsVZTrBdNrFC/u8+euzbCJAX4bXb
6iES0Edqwmv0oU2zePgig57GBuGLlQoum1eCZP2THS1I1u1GA3A2gGN1q6OTLX78oCAmplgYPRWO
yv0ynlXMEcygymh6BKYRTF3Q3+lqBOyt6R/0Q6XMwE+Uq0wo0n8OzZYAxPaAUbI3Z5U1JzsXfFlr
LCugYslaRhJnrzOf7NR78zlVX4jri1xc9lD9qutPpeAwXXz19odavdnytU42yu/yfhzQMGx8Xf5l
SS4myvgPi31IZ1S5FgOwhONT29/h7mTBuICzKCHcAMbgK8ahbA8xwwLR62DOgkHPjd0SqQkl0mNd
k1xerRuSy6s1kXbQPNDwM98VGv4RekHt0isAwZ1G66oT0dYk80gQE7MAbJHRinyeDuqCvuBayNlR
/K/K1wkrtMW7tP4Xd8/kfdwqEcby7JB0AmFCFQI+fKI4gv5aIRljLvMnU9i704PZHobG8EIABbGx
M9o9PvOBhiYKBDNoJQnbCaCq/JfNZJwf2akKX+tplEEiO6fSSWeM8YCeBkCpp+8BXxdPerQvbZpi
JgogtmbumUAnvYg3iI1vRI/7oC1KtsqvigFY+q1Fd69MQL92B6nrZzH4g/wxe72BaAXUvM6A/Kmb
VN1ICP34paZ+4rSuidYHVSY21jEuZlO05Cpmjxoi9xy2frbgvsJnXETUayJ4XAKbrS3T1r//QdVP
cmor8lRyI4gMbrpqPYxrQ+8x+nrxs6VNiKxnhAp0VQei/cD+PedV6ysB8zYSZQHNCMS8d0eWaayc
WHSQdPJJ0BI1ooMUFqVfRWdWArwlTfK3CTjO1XeRSRR3IpNIMQ/gbzKy1s1Dj+wv5esuxlZPhKbl
Jfm7+XhjLYjmJHET+oQOgm7cI1PQO4NcCLDuc9vAff8xg6T2lrokI7aq3A7KBiZxN1au3N0q7MmP
c6ofkofpQlcj09PpvNJ2IQRU2S0ZbmZ/s7h3BRWVyG4MKe8xNSEMpZIcBiCBEAdyetrl1uZQwJMI
bBXntLQi2bKokcATCzg43sQozJ61w+9k+N0vaXtFwOFfjcO6W3E3E65Eg7Xxq1j11ZiHCWAMgtqQ
r+70C/TDI96nxF21MVQxE9QbYR9ETOS5H71Z1l6tT3mChhjQ3d0GBHGqISapfUGbaZvbO7k4aBFr
7ueDsyqHwWRbJARKw0+m+B2FWDg33m1sgkgGU230EgXSEqS1OCHc2yzsWZECPSuWvU3CqT3PsgeL
MmdDFA02RV9e+OZpHChFw786Ua7LTBdG6pbHOHbjbHYnZJepYECS90/7E4N4RvjMcxOzXNhzCqlE
PO8+bcPn5C91Y6/xePnP7tCYh4THhUm5s0qVlZVhAFneke4ilnsZqjR7IzuCqWQkS5hKtTcl695e
E1x2fzD29Mw5i3rh99R4/IIt+Z8xoZaFMSF1eqw+x3q6yM2bNnxExld6/5aen+DB+z/YAfoVJxvK
u7hfMQpGidJJyyONAXzt7G5R85b/GJP0r2Q+JL/hSWTD7yfdYflXbnxW7UdlI9wEGwUrY2PvHJ9O
J5+3CBBQUUIhJZwZ3dHSDz/48kipPToL0AjUcgYCmxYlIE4ErAbmAaqSP4yhgWo35Zx/qI+nxBJe
eQdcn987lxJVXiZY/yxgVbphjCwjqycFFO5FuLQYqEkL5Xe6eLw4FCS7wKHQCOpBNsuDxZpPs9YG
yKudK+kEMsnpjnqDE2BvP3c5yyx8yNFvUv/3I9zIUAqLLem3ZgHRH+/0Cn5iKK8fxqb3YKeMr2gA
9BeWQOUb9dKql+rExuP3RK/jOKwCeWIVp2DY0rguCu8f/DrzOcXTqJmyHYEKqeGz7NLNebQi5Mkm
Qi29ZPU5l90HZU16INLZpjW+GPUgxCoDD/ICLqRb2CYk6v+vK9K1K7oi2FAVAgPpZE4n8JdTQVbZ
sc+wl+yt596HYXJS9IMEc0NMcTFMeUhv7/SIMFWAqngpZrEjCEhjPP9x+4dX+5q7txG+mBP0a9rK
T+cAcaNQ/Hd/XPDUL/06myUs0+f0RqXtpMscPmX6hrKkLz8c8z2pPjroKtZ76IIAPDrSoSF4qdoT
jIFf/oN7/1pTPwVk5KAkabFvHtFWUJhYQFWUnYlbakX1hxqjaX81w9dubNcEBVVEFDf4NN37eAW6
ZKCgjQ6dxnazT6ejRcaA7sbOLHZ3IMJKdMDIfRHVvvJByPGTken5agTYEiBtQBhf5dEtJnirMHZ8
JP8FUDa9CKB8QNlQv5THJ0Kf345P+K+m7dj28u4mLhyXMgs2vnGhlCXxGLWTnzsC8Y47g08ewJOO
ELo99C4xn18h6HPnVqS3RL0a3cWO52iNMtLosqAotjXKT7wo+SoBsvCKluPbzzQXwL+RuaAvE2ND
Q59QFfvclrfe82GHWsP6viDHY3ot/j+LNE9FkbKgu2qOJYuN43Uf5yvHXG1yOCbLjjFKuk7D9S3I
n4hXAkIiXbibIaBTc/kTckYTr/cmiy6bMLaQR+yH6RJrDOFADebRtU80iosJhrCkZBImGEYxcglD
BBQIpt/AGne9swOrnob7Ktz3EAeDbJfWQleJk2PgJ984JEcbjG1wGg3CrqHiizM3VSbsGpgbvudB
xyD+FTg2OAsTzu6ikneqEkiSyNVgofN1DlT65SGJCLLJlxRkM4dO2TnP4FdgpaeKiHVqeI1LuNXk
bUqHqN9jowANN61jSkRtw/lz+XA3XSy8MFhlwFWKBCy/8bBthhyR6R7ExD7S/E1nZ6U65c05o2Xb
h3P+QglBctM8tua0ZZePwflU8AQe6wpHhrYh7JFA+WzatnlwtuT30V3q3PvIgnpgTK5zv2XN21Kk
wBlnORQ8uIm9eU5FsmyyxXJJd01r90jw6K55y9GdethzmwZdXrMB83URGSiZKMh69y8jJTA/tNng
5NLsfL/L7870Ht7f1cebhZSOSvQt9Py0P4bNgQTrAV4UgZRzcuTQ6YEzBUcLvJWOnG0e8+bgHzmF
TWDUDHiW+7tnaDsn2WnEOzobc3alFoLmG30/VE+tmESxEwhrbmLubWMPn/oQ5cdqOMbDMQGLctT6
I4QUOzuSV8/L8WIqdERSpAR/Nk02EmYy+RjZJLRQd2zqjkiBLcRTYjIaH0i3ujBc0/Rv6FuFH2IC
dlktNq2L+1NpAt+c3aXFcwTeu4Kp6mskdRHd4nGgiHzianKqvGhNF9LWRBcyfZ2y6D+ygywV9ayb
GFEPhrqrUqAyMxC1AxbT5zrEGnv3kt7fBC1DcjTdRC7J/xLRfh4EchLIFDGd3VRyON+TG0z/v8IZ
f8hJY0Nb/RF8JkyZ53Gz/Pys9G19wWUkz0pIyZDZs90dSJ7pKd3HPcggJYHXVvB/bGhcDMIhASQY
RWjDoPCgY1Un4BOOk3LtYEs8zje7fhuH30r0h7AUe61HW3h8qbM18wDQYv/yQ4+cms7EiKbq/MEk
uBDuxGfH8IqFjqqVeqRmePnrvq6Mc0F0qLGKIF+gUxhFAPpP5k88rpX+okBK80ZC6YIx9EfFSzP4
Bzvm09Cyveic28emPw7pwsH0HQAkA3vcUw9RVnFKUhj/iPfFuwI/jC33J1qCKt9BoPShxx+ct+76
G6etcNa+iEao7eoFt7DC4HlgZIAO4VQ29BYeb/Rf6br+CNZszFm7muCbHeFDSYm2h7ahEKVavlJ4
ETy3dkUQvTKPplPd0Y2bg0DOreNfPb1I4YmSIcuOlAzgb0ioi5GGrPGdiTuRjgsdUARDgPII4KC4
VJlkBpkcqOWOR+v/sOA1e2XYIm9DslfKfFDnNBIZ2pMJUmaXuPU57Zt0kxH5R2sG5LomamNoaAD7
Itk1473h8yPV3TFNDvbkNsOCbTt87vR4371UtW21YH8AbeskTD5RcrnS/cSaNaJx1cuZjW8kRSW2
S/6Gsmfnwngnp8ceNgP9tOTjEX5IfkGXHrK6z0S/2TPBrvUdGl4m2JiN+NgzHlbEhOhZ9jFF3Zua
v1v0F3TaNqENM494PTLNMaxgS/O4/La2z5sdktm4wzxxMhqeZ4SzGRJce05ByX6begrRU+meAFa4
hZxGn09PMw7P9pDrmAT2fFdzzULAqjK8LI55SuPHHxDHT640QaT1bjae34VxkC5OuvkpVtVXM4Ve
JF2BrhOY3j79B0BkIm5JrwuULFD2MhEnf4pTFgjOjawH6qkiNfMwphegmE0HkY7iv9yAx3yWTJVX
6Hb9pKC9v0C4m8sLlMI2kUPKpVP8cMY9RUWWc45u/Ie2RKwNiBq1+oA70nVIPeH3x2cbffARcE8q
CI2MtZx68PxudXnFVpIs6nJOcyCcFdES1FQF2hYh3S6clcyokz0U71G5MhFh526J5aLguPB+aAMh
NFtB/6Ic4RAoFVvSsPkFktq5GDKHM99qfLhsTfdK8aJT6yq46xKMkS7TFm4IHdMYRfKKxn630g4l
8gcCdpINZah6HtqjeWUGBIcD0TRFYDsfF33N5ClQ9gltN33+GEE/zuG0AXdOcHBiDBj9SFvas80y
eSJx3lBLopj4GTIa3Ncl+iXYogtGjPljoZ+m/ET1WTS+s23TY8hYoHf1WpxMGTYC+4bYXNy9uAqk
xhstVPqiOch8H6U5ZT21LLoxlTb7Cephwgr/AffQPDXju5V/laGnEMYE9FtmALPoX9lf/NRIH3zE
55m0lRc0inArDnjajyqPWDGvh3mSQ4UhDMCWj7V+spULWvN0xUTGZdUU5XR9ppyOfBsLEj8PkQqw
6F93bxpwC9AJpy4c9UUjIeOZTR1i9xsxJ+WVKdfQ+OWw5SzRYjsp1pvnkr9SlvgH3pIeGJ9qfwzj
e6GjBF4bH/DuXlR4DlDg0yneiMV56gGHiKm4SvFOD7c9cOnQI7vHWAPBpvwMcUd7iEFal/2gy09j
emQTewBb5xg9zG68yoC+lpzyoNzYaYBrUCIQLN8pTFWBX7pUrVlyMY0j+DuKVkQjnMgErNtwgXaS
hwC0kzQEdX3XIQIufRzN99TnCcfSPL10/ghO8mTl0xZSjU+r/cju74/u1hHU8yoUjAu6lFFdTWAe
OG8RnLIywn8beJewWc6JANLKwFG96I0fokoAponA6eeT5OkVPt/RazGoEk2JDQJJEPp4D+9BVRL0
JZLPQoyWylxwT3Vx+6rU5PgHZjRj6mxTYTMR6QF38yDx7anEuVHxoe9jfVf+MhLBwIeMPloXcwDj
wImTnEX2P8xWoixiwJ1NdNPIfCXdsZwx3EMUpLNxH57PnZoG+hhU/lP+onHB/Ts2V+m5GMfloGzJ
3/KVD+dSc4bdxhgUMINvizbwlwV2Mp6JneXnyZ6c+HhBRcSxgqdkeHzyNGvzjAo9Xj2rVTet64l2
9SbVNlq1Jc3zcYWfUfCGdmMmCq0qY6Y408yDTSLCcGx5r6Mwl5QQTiDC4jKRXXqTCe1JsDwN37Vh
Bd8R+cfqpR10dUYkOToDi5IyInoM1b8ICSSSXPLpLdG9o7dEe41UMI7eNGQrhVqdXMmlfUoXhn1j
rdJW//Kg6M0qGzIIWEsf1FmMUC6Y/ZdGx4L5yt22jlF/05VrHNDh5tbNHm8P5Tq2HM848S4wUmDe
ID+CVZlsgHnZ39qlbB25dfTH+fiT3M12haCKxhhiJwS4FRbROW+SvQmUnSStOJtx0YV/lXGfkDSI
wy0cymRDgwhtefHOU9jS/j08Nqgohy3vKPSeA4+Zh2I9mpfTKe7F95ySAx0+eUM3/e6BLWUhBnXH
HWb4aNbaF3Cy4bxAfhzV3YLTsiRc7BAWWWeSPdsVVib6a7TwehIeXtxMmiQDP5jQZRxC/EJiZRST
Y3tOtMCzncfWjBYJ/57DY17C25zVvYd4zWOLpjE86P7P7IT3wJcp+1/qUkzk6YV18Q7Rq71o7VFr
wYjPsdCzdD/X+GIJoH7ogQPe6YtwB0CZ92hme/Q4YCA/VEYhayCiTvsv6ZPgALp6BpkHNJroo4pd
xVixiTXq+Z6f9OdhOqM4S/jpUbqXgdgR7F0zH8s3BGymM2sg6pEC2uIq3NDo+UFykhzRe3Hqs96z
uSdvBMVP/YKmpC9sQsWclUl/iqtXzqLGTWl751sABiAC1HwTkhjOXzFnHQfVk7GiH363ZrTtfcPH
F5xBiFhlv8AkcNjtkKJcY/1saee2PvNxPjcI8aj1AQgXJ+zEFIZ0txPRI+2ee5DZPO4DjTzCL4Iw
PfJn+IVTU7RukCiGY/D/qDqv5catrtu+UKMKOdwSIInAnETpBiW1ugmCIHJ++n+Asn2+U+Wyy6Hb
EkVurD3XnGNiPOQRQPpH5Oe2qGi1mr4nbokTgPTGxBBw1sv8hLjE3wOV2qtvzrz0qtKZx12M2/bH
iAH9dU3Gppg2thzuwrVMn5C4FMMdhYODDWWZ9wjJpuxlk+ATwiUepGdB1wHOl1NenG8LZu7bVuCj
knylttjsJgT0NBQR9Y25Qfv8JKNzShKeZEXtsGTToktcbXlBGW1y1m1vmXQWwEKzWypta1W4snGK
yU4/sV9t+enx5NDPMlZRnDjiHjMmRZl0LfDK86YiyTVJGzgYDVZZGwX6bXT9hAc+m3/mr+gK2ulo
b3DRIWpyr4USih/gFhR0T1vuk1zrMImZ2A6gN+lvUv9uoi/KX9nwXbKhuv1hSH1t3qcbBxc2h1mV
Jy6bHvRF21xkzh0AvO5F4tRLc4cmNLlzb7lXaR4tMo/inxaZwvDJE/6lhkCfzn/XZTUgOEPud1iy
c1/oXwWmsNOU6UaIps6whNELYZz/UO6/hehbir7j+LfhSZ39fbQcgf6FBdv/Qt2Kr+1/FG8MGiWg
m5UBoSHZ5YetvUreAVjAoe1IHZaufvdQgqwooLRRXTOU0axCIx4iG20bMJn5b8tJmJey9dhvQmsn
3Q4B/R+Dl1Z+8uqDvFwN3S1Gb/ytvrGuj/jUbyXMNo/tXw79Ut+lOj78PW8G4u31BAQW6w2rDRZH
tPYqnF+dH9uDRb2kH7DCdC2+4aBx4f7Ovnk22N9Ir9jBEv6etxdelYEESbumqobTsQuDWJo0UVyq
YOVxqQ4YVkpMkjtNOXC4N3sRxMVb4ADodbhYrEnTcfOuHjzJjqPyD7pJQQpGPPtHPsg0P9gTlpt2
m+I/iqP5wv/mwiJAoOJ367eiOJWi9LdpDgk/umHrXPGgUconUyRsbRegu7hhuP/JUiPkstIpSbGX
3oKKa4rATA/zQj3BqSm9b+7vLIyR/lwjcnklCTT17JlYk9o8THlVMRK+NpKV6radOwR1MwHXK7Zb
eHuDPvkS0k+Bypz9z+TA9SxIbO4OnOihceJw7OK9Km8ne9yt3uwdMk+c8Nzlfk54oLKcYYjgyBbU
ajKsiofEZlCciPShWzCzixoFFLu2nt5jFiH9977dV/Wu5BOMWqLPY7AHEwAGYHbscAAqjdcQ/xFt
TlJijs79bRAp1wEpYVPBfst8U/Yy2b3IFemQze0Osn8+YVj6F8717lnKZBFGgkfXlvc/RWjAvkJW
qq7zmFH76f4d412jbv/S8yvQSB4wQnGHlaCR7vHZd6aXiyCguPJhKPOqirwOSeuCOuqZZHMIhZv4
YNHANhzvxsEo7HHe5gEE4dDyaKAavE+1OtXd4cb7im3PTMw96qTQMjAjVPhzkIuLrfDXkJcWKdxX
K/xYT5E4bGqdMi9tEzvREFAoW885eX6cMFGgtks14gI3Wdpaqr2cFJYxXOPmsMGSHx8wrcrXdl7I
swFzBXLmFaZZtUrGLX8D3ArfIN0UP7Fi4FZ65ZYi1VyTv9Wc3SkXgDDKyueK2wcvTt47MQUXU3yI
7GmxTkXvjtmz8qBj8YqUD69+8Eq51NzrtzkeknqeInPWKxM7ST3ZWRtlRY4CN61h2k+4wjt+lbwE
j3ePP8Xi/Sm+QUIHP2stDcOBO04YsR1tE3/zwdR+tzmeblBOkAdFw0uJwsHGWeLbxfg1cgbCrACf
LtvABEl8TPzGctVZ6wi80+0gmMeSTnhN4vSE8ueChsJZcRC/x3j95BMOExFpn5KPPdh0c0uRy7Ox
y5HvyjeIlId+tpKK37W2SOH+A981bNXkyuiV1eo+EoEHz4Wrswn9idwozKieoSNHVhwVtFIC2mdV
1Uth8HDZVKGPy6bNYJ8Ak6K4G6hRSRsjFO4pFAuCzqSS3m9B4PMPFpKwY6HQlPubtHtKu0zY9ihu
9JM8QXeujeebdDuZjwM7Zok5b6bm3qP0GxNXVsAGDfHfIMCD7cBW2KGaq9Ykb71mu6dox6d0SF4x
isivH7QATtD1qDgb+Rk/Qj4nGvDzzBUrBHmfirFHxeHJgwVcNxlpPi4SdUbqFji3VDsGHSjxadpp
8WCvN526xjyrUnNMp2EYoC7gZfSEVaLOIDS8Tl+8D1lC8aija0uWyXeMoF/Y3tMHjSm7kN+d7RA/
Mib6+4LZFdyP7jMDs1snmSmLVDd364e+viEA8hxQnRx8ovRV0dKCDSL7TBXFFs1TpBxZC6E50R7x
imRUPpM1qiQuY/abmvrGsiL+032hFvH/YsDArYL0gcDGkvNnzo+WdxjU0iS08qVzfN0JOS3l0E6W
qTDV4DLwxpN3ZZF9iQUwcVDT4P+tbqlaATWwCA1MVPRnWSm+4C3NjBGEQJ6CDqyn/l+y1lBCcJ+O
+sQpFRyxbOSQlDjjjwWjYAETB7c4ZmjiSdcOT62+fj5pWHpD+WYbW+KKXTJDlRkotpqNvXIe0MkB
IeyF7CCSruElPsoPOvKOAj095bEJZMjYA8ilPUIG5oeupdZyz/Agil+88viKZPNktScpPPDjG1HG
O6w2gfRuAFObbjgozNP8hRMEq5MCNumM4DLcZrnqPPtVwQi70yCNofUMaGazp+LxzFC23/DCiqPV
7G/oWPUaFRyNIueVILnUOjXcC5MqTDvOoAHhi5gESVYtiSczWvIJefi1ObVflj3hnUDXaYINtD4Q
+sBETM2Dnt0Zn8zXBmegFqH0jBKGlBdxToketXus4qJ1F3FTWCkLrbYpRkP2A3zVB4k+65wUo1oO
qIAf1DZT7VtyflQnpT008k6StlW0Mcnvdhvmu3Q96ps62WXdLhooZDuMCMUVrzMcy7+Y7v9Rj3nH
4PXpX6MGDp8pLoOtMm09hA4kM2nHI1WXt+g1DAZOgWmd8H/DQb5X9LkzDle20FyBLNqHuJ11S+L+
GdbZZ6CuVSSd7pjfz1l+SZgLAPtALx13GXkxm1dLKqcqzzt/wOIyvSzxTXJ1i+TUJP6Q+LoImsBT
Kk8GD/nwmjtXMC9iI1+7bbiUHKH9f0UgX0GE+gZYE+srPznMBhhrBHnT70aFu9dh3MGN2aWaHeAE
OOTNGomKMvf69kfuvn/8cHQnaj4tY2gr1CIwTmKou8VuMWdI7GyBOR0vw+jRmwJpjkZoiwQ0pekL
zfiKzS+qhtXyd7xLJcFu5JbctV3yPDixFJHQi1rHctFBx6124qJVLkx0tfnPBKQx6NDniePz5mWZ
V2ILeGO5hPlEe91cf64VUFG5BpL6oMYHHYPc/W7Q/JrYSejWjYsCxP9DCEBSTZir+XD3ftqlWR4O
KZ9zbierJzZWDD6zB07+yre4RRHldpT3PjygZiEYoFAOssvrR4ccBPpiIRBvp2AMXMLgMgPHpQfM
Ln4pUhRip6bHYiCxb0gozJKPN9kKAj502ks4z7Ef4Crn96MXqfX+g0JI3ZLeaSAQrC6pu0h3VH/2
3bGnccL+7tUdHpXkPsGiUIxfV7eBajnC0MaUOgOxJWtB7BUdPQpzocWUROTEvjHaWmsj3arDVs92
sbiLCbx4fb6gwhJt5h8Rqjh3Oe+Si6K9ESn7Cc/zyLGyBXbR20KLdxoA9XaB95hHSYaPhg+Dtky7
E1c6VJ14O1V+NGyfcVsUoMl0SqT9hvAx2ga6q9eiPRqne3HUK/gu2xwc/Ydo7ZLu2Nn/ba5GOBM8
UmOvw7gsejTiZn8t5SALZJg2lMT31tYYd5FITmDXyXvKbNjBWrWvw5aVfbjsHBc01NLbYnkLeQPw
g6uFUDl/s3raSnZ8wetIDlhN89bJQuchfmXaR928y/kbP+c6XQXULfTLVKNnMWDFFD0CpBJ8gPQ2
/M819scPx0nQkkQyTrfhgFjZRFtZWeNP4LbQczIKPDqedvh6e1A9aTD93GdOnMMlYHZkpeFzwYLz
NdbTTcHkD5Vl53tMcYx1jE5t+Llej1gVsveCYc64xs01Hd9G55HyzDgZ91k3nFPxONZ7uFeKk8IH
0DdGtxswYJAxGE4En5MjhgoVMfDVSvIzUfO//29j9LitraOOGHj7lNvPMfwseQqpfzT1T8ieMAse
il8/7YJ87rQUocyjopi0WVPKossut14rPDA70GpZUNCSM8cskWY4Udh9OhivR8h8MT7hI+std8/N
jszmZI5RvMmlNpdZMhNFOrh2J/NDPjX1myi8Jx8hQS5pVwhbSM437lk7jKBCsZEdS/Im39GGTg+c
R8afMF70yoSZAFsb3d2ObHLvajSm2WI6xaiGGYyPL3X8TRFrfv9GNX/1sOb0ZKefXI5+fvLWyalc
tj3GHvE+ogMmRjXakPtsBk8XfT5KFghIktfnInxLq2sUzXmaOYDJ1+JtvaBDaHOdeuOPyp246r7s
35TqeuefCbtMZml2uDUHbAUheZ8HgEjv+fAKxm7TFYnqVi414ODJ40MV7cdim5Wb8VSgzaDyTpta
g0AEHEjPgAfCmUmQWTgK6psl/Mlvf5Lo28U1OXD9ZyLgTyms64MdZTAjggaQQx/gRpv144dGE/TM
JtYg2eJwlJ7k2A5VNb22t9sOSrRwX8sMvDvR4CpxEKmLur1p0hWPaqN+PhZc6HMNVfmfOyfb1lad
Put//zPG/tdDgvQ9MEW8sQFi98C6gC0RV2kUZ/ZvOKlpt/eZKdnw/+w1kdpilkT3Cb1ZOre/fHTY
Z4Mj1MXl9YJiLb2CphKbz20KLYpZXPJFinQqLpYQwSdPMWokt03NmVwqTxenCGMJypYTLfdOm06j
Xg3DHPSBsoWpzsKJfUHxWBN+MaieWXAD5Uiqn9so38vpRl8HF825sB9UZt/f03Mv8ymAhRmkkz96
KU2QTSfGqmwb/QQuTcZdoFeHqD8a+SmNz1l31peGdrg9jylbIP0QxYdB2Zv4t4sd3YzCJhTd7hMW
ZweOM5yN1ZpWZuFpkxlmhX/joXPEPi/N1ds7G+lECngA6/fTvYdcuWIxhqyBHhkxz+AcmaZU1kkJ
N5nBBnVU3jcJCw52WI0HnrTJbVP0oy4oqpUCg/WYc0dK7GKu398K7apXq0czB5H+Y7t/EhdYlvoV
lHavByDLHo9V9gCFHPxEXh5DMPfVx5nC5jIl+72/UWOxAopuk01wqu+WnkyUUyoPZ35/ZwY+4yB5
5bOKg6FNvXmP4TLMbCItTLejeqzVI9Vsr+l2T+5CI7Sy4w7BCth199wdpN7/mb24mHncUgxHAP3T
L52/CH3Rus7mWAnD5+k5XrT+vaWmMPldDd/5ur4df/ZkINcPzKW84b2fTAqmRDIdmBLN50TSbvTp
JCILiinzdRHz9W4TPXfGsBfrYwjWLLnEwmXU3sQvXCOsMqxuj5f4QY+5tnuywVC3zt8y+aqAwrhN
d4ljpLozuncEC9qm5A4yOG/2aNlElPY4bG+YdC4XI9rRftf4+KkU5UBUnEwZlePS8pqsnIKC0oUY
g1i1Ia4jb+CExahQ4rdlK535Q+Y7eAOaeocfZf9Qthz0RbcKTMtGCcWSdWRCY866OIzKVCAZx9KA
pf2m9x/PGWejx8TCIymqp5anu+wLGAX9hJa0abn3FWbfhvInUf+Yy560y7jN860ablpxkxWbm7zm
nfvx0Sfn0TGSc24eqvte77ZDcZCepw6jhuQHVxn5OHavjHcX53+3ZxAt6+tci9Z9s9KMQB4C+Rag
t2jsfy+EKZ7dEtO8HFL0MeVOKwLZUxixtPkbfYoEeXk/mZsJoRKPF2lzvAEx3xIwnXDtCu6/JQsP
eX601RGRfmWygHmAIOBfjv2pnlKqQYLZER9Ku8Yga03LNzA+N+WsxAzslzY/I+3SX6ndf1fSHK9w
0ryP74yAmDm/H5PYHxvz/zWMatHMtfHmpdfJR+XWxdSHhmAbPS4wDqhBMbTdpM++KrGQqIkGsI3C
bmLIRzbPcrxPqq0AE9QN6APGLyCdLySxVzpcaLKgTFGNx7hYk5Wnx4l8xwwTfnIAkTweX4o/w+1P
5Rg+oAZ0qLhknmgpOXaNWQmaY4NCycn+Gp+UYs9DRbkCDjUxPZZ7QdwlEIaFbSduNXED+XN5ZRtC
m2sHovdaDR/6cgJGT/o78iDTDlsWheKgfktvdHtfOQ2RoZ2wMEokqk057KhJa8I5wOfHa2xDExV9
4o/OmsoohZPnwdHF25JBKaX54rlUxWU112Z591am7zIc/wKBYYORJR83zxmgXnMpTz3OfvjwkUy1
2l842cUJeJ890iCCq1PhLlo/xbWabcxsY8yu3D1oVrXLYl0nC2N2G+2WJzaFZhhnRi+ufXOwKwqS
xPUgIgxsnjlwrX8KgKyZYxjndtFJMPwPkBpGNG43g3MQe6YGvn7WzKGeZbu02I/RoasP66tZfYV7
Uz7dlZPcnQeFzqDaaWhhGTZ5tn2O23HxyDePcFOEmyHf9M7V+i2hEvx8U/CuoD9w33Cu5sONdrdm
NT5WGmDonPR/UN4CUfG31x8PT3pq8j+S8fvj2s3NZZXvsHXxV66FwD+eTmR5ieWZ4nQ/vEtYf1yE
BMU3LG5nXpF4zydRueWDCBW0ObaNG0HfbnmVb59d8TvLvy31W6Sgzs5mzr07Q+mtrbNYXD6SJX16
bD1I9DQIDCjKw2EqO8DWglGFBAi9nrw7EJXvS56PbB0voLUeV5oQNKrBJ2PQS1LH9yIEmUUy9lgb
59B6q+b329q53pFt4aCh/h15hD67c26dW2cRhesu2zRzhdT94w0faOiI4qERD+nLBIGLFaPhf3J+
he/hFVbBFcuYyUo/al1u4MPTm4rbuVXl1PDMnvQAZsAxXpZiNmb579Hy6VhnJsQzwQMGA4NJEm0y
Minllpa8hG5sfZpFaCbNQ5hdBxa9MqC96SZMW3rDq+890RjRBps5lv8nXkC4Pot7479vDPm9xVb+
+2Z9iQKG78/evLbRdRzYEB9khyeQ3tomJGmnmlRv7MNKPuVTswnc9pPGHynFDhddNdk+OQaxfUrF
DFJK2b/HxSeYlJQrXTPxEInXQJW483iYpu9uZgNBkUDVUcXaT/VtHD2YE+Lex2GAQoTVKAkPaBks
2ZxvLvg53xP0YBvPo3SssxPjGIlU9yxCnjY4SIFnFn6SBOINP/kKiUv521UI60/C21QQF+/q+JYJ
5/p2gnFQcTfptkje4X6gVmS41Ppbwpdcf/T5Z8FXbQvqpmo2dAhqMViMyZz3SOj2YPGNGYjdAwnX
UTiExt6K52n5wUiEs6V89RnydMVZggOJ8QwCfje99aw7ZtELWJe4WTdWwJb2EnBljnWMWL6TiThH
j8+/WDCnW6dBSzugJsAY60xcX6/asImzqfD0nu9oBiwuOlf3YiJUZ/1Ze5wr9VTi5V2l4TLE9dku
lWg5AFpNFw3hAZrLg7pkFA2k2deNnsbci0q/NbnwBBL+xxQ/6TpxGmq37sySV+t5je/vt1mUnDJk
zf6kE2Byf+jI9z+Kane3baOsU2rooNkeHtU5rd+s9DohiI0PQfmk8IsUkcr7xrUU1/i3ewuO1SF0
KOcC6XTw0mbjWawCNvFtk1Tr5r7ORiqbuVlsYyD/qAkQX2vYljoXi3OaXbtzmUNkc72tatc7paW5
0gvvvkZDWbGSrVVprE2849wBaUd6IRqwiv20EuISMMU5C1koDWQp+GTpoUZmYAnTkuOXXTma+gje
iWP9m+PECA9Su+9qPBH3MPjZTz+gtZP8XOKLcmSSIjzbwI4q01Y7Z0ORbiapkRL79pzKFwxAiReh
APZBDtfuX4/2zeD2HnDp4rqV0oI8zDBPbnphDWVchhS+6IzpXK2piWx8wNHJKhqDuoXT46mvUjY1
8lLdAyLdr7+ePk7nzusmR8vuH5RAQ4fDrAv27C4nozMXXRIS+6n/adKm8EfgK4y3Jps2xPKoXcek
cCZiZ/DttnRvNFzKp7tUusT0yHD3FKbdVfMyAyCdACA3B67XMVvK8MDaP71Pd+oyPMj6PrYdTCxW
MxkClcbNnZ8rCYQi9uIxMBywU+Y0ekEOnRUSdixuD9CDViEMC5R5qgAVbwxd9KyROvPnVP5APJYz
rJjnJKI4uhCXbk4j2iAPzHKV52vZ3HS2TEeEV4b+2IFFDG4CKZAly2IKfFvkjnopseHYw9KQthK9
XbA00u0z24FJVbXJzNW+cwLj8Kn0PZYxJgHNbgEusTL8i43up8AV+ylaHllDBn1cLZOHpOLjeMAd
kuXHKOSkZXnv/KSralgcLxWeZ/pdmnPKU7TzV0unhIn82OM0wICp15ORCi9Tq69o3pkq2palgvNE
D1esio3CVUEhTDZ49iyEPRG9fibDLng8r2ZyJSqMT6YGuJEnx6w4xa+gNPFn0t+wEMKjrh9EhwWi
GB+EYpdTqjubQwVg+ZcV77XOg3BRVpdMZDrl1dl2PYHMo+pCsCTq3+nL/o9CWvHflS8MS5LJho/+
hGj1qP+lDlcBr1A34xrKRid6xyY8tJenufju8OdPEc9vCJinB29F5YgdVtsVb7rixbSRN2tKOsZ3
BP7gm2UvuM8pP6icSbjnvppPNmqWB+TGUPXwNeBFJ2gtf+IAhPRlOXsnti4kc6HXTk7W4TCKgStO
uaQV9nbrICm8wF5MEP33f3GLjlzGb/lxRBbhAh8OHm/DRvKvAZaDqPS0172Dno+Oyztq3MqIWVgC
3vtONTC3313xTRmRtCtfmH89RZKyF2sxcRPEbc5cJD59kVAhrs/HUx873e3dnEOheQsJ3r5ZxopH
3QixKAxkY4Z3cpNiadNsEzmiWO5baTEJB/Z3SOTO3ltOHO+SeksyXEXEqraXfd8vcTX9OLhBz+CC
/SaTM00GuLZkbMv3AHmZZzzysjITjVMzc9iEx8rme/po4uluZiSe87dv7DxYeOgvRUKwVshjMjcb
RIRvPmXhJyaon+FhLCZdg92exivmYNAw6HzD3q0ehOwUmecIcIvk5MW6efVVGuGavkrGVQZJ4TeN
vmJ+fCIvA43aXL4xdWIGBDP8SEkxT+93K1zwe9LD0pA8vHt4F00osPRPwiZloTPj5/DUOSToU3jO
dA1CxJrRuCXDD+dlU4+bkTE83FSADk4kUe9EKlT8s17asUh0+WOKHr6CrFMDseo0b9BbEY1bF/cG
PlvS0Xd05H1EnDTZ/3cR+nHScx5lITK8j8uJUlvscMQ94CEbJXCWgKWEta5pQvWeJfbFqWOsGFZk
PwmaIq+rU8MxoYnkFZpgEsUHF6EN7BvjlAOCppRL3kAtKx+UAPi8AuoreDkix4LClS+M9ZZ6iLVD
2x9zdvCrLvuzhnu7uDICF1iQD+qrLZ0nCVN92J2R8fSABFDS+NYsGgL9CZLZZkqvFFqjfTYxdbIy
hsC6BXnofdE+6E/VBHPGg14hjTHPikWHizJZxkxykdvmLg9b+eZJqttnntxNPQKLpvPiRaXvKAfJ
bK1yVagylUcW/75W6Y1CpWUEDPLW15+4HdykcW80WQh7KfemTfNOHbcZYuwulnbtKtznk3cBEYLS
voVOz6+2Y+1JVCxa/riE7m88xmucqkQIl8i4KBZ8Kl4vKS8OCwqZ5rwZtizaD4gCY1XvVuWC9uuQ
DDo2Ek9m+Rg6PwcJfdygdYh+cZD8WJiEb5oyFIzcLHT5eFEwPHnDAaP9F/2M4m9c5Nr22U7DK8vm
m3hkQ15qe/FEI1+fLG0bcAo9I+MpJnsrobp/FCkBm0Aj1iwEOmhL/KHnQVtOtcrkgjPqgS51fiYy
Sr/H3tWbDYQHY8q4h7r/A3FnH4xdpPgCKrBpxk0cbuYapkTWC+FWvUbJW568mdcfMhEbxVR9N6lF
FM56dfKhocnrpF1tzvmLIsaQHiLw0DIMtDJZNtUSwULfwvDp220OsOqxSLRZ222jkc/BsV6WyS4Z
9h1OlWpSwnp12vKSyeC7//84A8ZUt4zMiRbgEhBX4k02xUamJ0DXEm08cbCzmGtDF9MzZvVhiWV5
lKYnG7cV58KmJRQ5nFk2OKyWuJbhlm9At1Mo3NhFdWBnK49rbl9rVJg3Jf5Y83Wm75L12Rtfkf67
4i0Og/rxphaXWL20q974rTdfefx5s675Ds26KDetRhu8+wgeuf3oHTlhT1Fb3IcQmLxb4ilPnD80
Q41bXPSkD4EgXur4kslnXArk9LmstFMBvdYDqXUeybbpdlPdvOnTxwfy4yeo1j3XxXONdiPgK/xH
vRGTtYaUknxFydd+7OhKWvDEWjNIsHRCumGQaLFAcf2T3SecZ3XJ4+HlwGfmQR+jrvcx+8cwGyZz
ltmkDzOIjV1gHJvRQyxI4O/SUQlu6bamy2mNIEujIUfAMhLQhkGN4CoOOqKAdLdVi3DcPjd95yJs
koLDpM/ltJpuzsYOywxI4elxxEh4I72JuUoM2nuA54CzCuwkmm+yHLQPpXm/JdfkjgoNuR5xm7um
Si/Zv3sczJ0kEUbBxUbdwkqz+9Zz98Ljayw+yGRJr1nTccz58FiTias7PxI8UpTD8pfWp9KtVYrG
ltw0nS28rN3qj52p76Ln3sCqTQFJtLg4ZF1YZsF7LH9rlu9c5GE9Qng8FcbvzvpSxI/PjaXs5Xr+
S2rvT+0hoSs/YjbqwTBi2nCZNRr3Ic6cGui77P+Se7WuylDly36sZypvAe9+46yJzpMhEKd7uG1W
v0xFiYdRNSqiEow8C9quqnpB+VStz+EqWDBGynn6nhLoEVe6nRvbG7Ha+qiW5/us0Y66aON0HmiS
QZDK6OqCJ1omF1golWBjqRjEAwGi/jvN7COAcJwoFpS9dt18Ce+UkHN0AdLiRe2zhbwdtRkxqFfV
6z1eFUAGCdoMLhIhIp/GXOinPEJBpPYLuFbybS6rB9rb2sT51YeFMWSKXnFDnWXMkBtYXSzcxWCh
fpuOQkZBZvszi9+etSOQqIExysxR2Va0aN1C+gffLAueZRdstNpdgZEeMsbNbUGONDtKtZvJub7J
v6qUPAc5423LLa44UPFhrRJ+4R1phKv+Stxb0LH8u/GR5p+d/jFmn9aOLnjgZxZwMvy37W7Ud0nP
BQYB3oIelPskE3+mQV6MCiv38ucxy5vLkBcIr6iufJ/J7JeZNn3U3LXWjlWbZdbzIy/em+dbM5wp
j2h98+krrPgblx/cU/F5ill4cFcCfjFYW3MQEI24zYRNV2y0eq4IC3wQfXRQooNcH0Rb7i4MFNyu
pNiBqShAXmH2nFdPGwk5IQRD6GhqjEEwyVofwWQkl83+7L0UAXsH7fLB5xS7pf+/Depl57TsXynH
RfSWfYx16eWXPHTFXTLaysaowkhyEIisbMq3UD6aTkRk/QWvlr8FZVneZgAvi9ZV6X628cHgKpe2
fJJX7I8IpgP8mtGP4YzbhowjtyZrxsqX6xOTcYt6lDCOXNE1YQ37SkEmcJObuxj5/OFQ/HUjW+5o
c2qgW+SKbPYr0aSsTp98ZfDZBFu/A+VbZenqfg9AbY8izoY5DRVIWOigw9z6VFRYF2tKaQTeZHNY
Qd2s76m0DBQeJDB4+PLzpWSAPMCFiMGX+WBTl2yc1hJ/blZMGcoQtCgQbFwlbzvMh3lo2nq0TtWV
3Kz6J8H1GZFgtb9I4ZTwbyaCkplOvAaX43mYHrFa72NBK28+NxGWNxFgujmprO+//GvXrFiZBQoz
tbnXiReS5A2dkuxDAVXaOP9Khkoo22ys7Pw+u17F8M0MofW/I5Sm+Kk/o/tnfoed856ZpDDfiuFc
3E4fEl/D8cY2wl7fFLrjVw2vxLBuj2ISRCLbs3VqrElVQ8Iflzl0schtCt708K9OtxkdlLo9zqTZ
qKMSMhoyzSIeLGHNKPPCf87NZCcP+146ZMOppxj2cRn7SxdevBGOJL1+dl3jnQwqGdNN8CDPKAci
/oE48LxW/ZTG33V1zLr3KHxvQ3JbpGJ9kfsuE1THMIsBgTzn7J4g0PJzX8atPRQ7U9xCto32quSl
kCje2VfAUUgPBlw+atBmGNdbB65QlLBRgN5zieYGifYIyKH7oOnm0XDLcuUXRo3bJXaatpvsNFA2
JmYTlXDyPwwb3ZjBkrM8le/A+Gjzz/b51UAGoBz7bTK92cIN+8ZR59n+CLCxk/XGIJEuu9AR3mOo
bA7ufzxubIUDliz8OwF8i5dkth2JV228EjMtKoyqQZwflNux/APRMHlQPLeXbhNFtJYXIislkEst
2c1NtCcnxf+kJIYsBz9vGFA7MGf0fjXrfteRXVtvyV/xyfCB2MIGcpOH88eqJ/1PGZwb4caDt3It
pZNhHiF5S6eQozqcS4w40nvUforG113/zUaq/hrMr4inQPcZjbMW6Y39hW2I+6dKSfuuooyUo+5Z
5aOiViBh9i1mVO7vI3FXN4bYZSeiY/6V7d4pQHlyA7CWxQaBKcdAT/nJm9x/UFdwwxCHhjvkXgh7
iZ3pOLVw2FRkZeEnuOFsmwAiRIIcKQh6k4T5r1yObuGjuYvIobP8frDSCUTCQwkT6688VyKhj3DR
jgpqHu7I1SAGTecXlLxTBYGSsORZNe4ff2KiQyPhiDm0fon+YfxSe5V6xNrWCMcnW1S9KJ47QfEF
5SNUP5zvcDjIaEiEgID4v0AQugUKkVrPJeWeeKAG8KwBa3v9Q+SymtNejkNnjezTgYGT9pF26Bdo
qVcnGjcJld3ZthrhZHJvOubDsXgeO5iEovsspps+8fPvDPVe2UrvP6HpsJrRcnNnB8Zt8D7vJS7V
Ck2qdy6hAKwIspC8FQORVA3RqsYjvEOTp+WO2Z51p3bExdl1q1u8JzJN0KFM7WU0usKd6JoHtVVE
/yVkGVOGucZe3ITrSHgzt2Ps4R03hvmjmhviErwe1cTPlYSxA4sk+QGe8uVU3pBJTjlPIFirU+8X
MEp1llgbqsxn8Pbq9kxFcg3VpyOOdJ7WrUzkC0rZ6T9QlV3Ub7PfuJ3lYUf94p6/FOrBMo/8Oj2x
ez++/GqeSna7qxo+zbPYAssIBuV46wH64Xew7x9N47Tl8vu/q+8U/ovnyh8TEVff/BJUMxUFkV9e
SYsYKlWNo5qG4nWrrUvUuT65Tu1u2k4maph+moLHu0GnHi1z0/ti1H2zpStEIY8Yb3s36S6CdK5d
VQBVunra8VS+xdlDXLfezTIWkprXRH4RTcUCSrtIlbMgn0vVezbOrZuq8KTU61NvpmUweIL4tqpy
7skM9v4VSz+dxp3LXbJQXbhYD4Fy8KATgopFkRBEdOQBqks/Ge9vzQ5sDKbWulnfpc+mWdB6NPIR
w+xK7gc+OK6efqKdIkgTWzOhOm7JrevZPJq3MP7pKg1PuKZF68S3O/x26G947hVIEONqYHGCJvsR
JRvrQdGZo9ezX4WZPcanTCwuK21K1aBzGHZ3GU1Xodca+sp79/St+4yzyMOYYTqqLdWeyqWQNQp7
2N5Vexya1Ln74sPR0pluZ6gstPrNO2v+BP/SLWLuZTQPEqWK3NP/MfVey41rWdPtCxUj4M0tQBIA
PWhESTcISaWC94Tj0/8D0u7vnOgd0R29q2RIAlgzZ+bIhbmWMOJhYBrexOAtSxEH14v8tRVeQ7qi
yvNI+eQ2yXydUPxSmCHzSMAbE0ap8pYJ9yS/iWyOqZw+oOrLgd/SzOgm5i0uyKp6/eNVfby24eu0
ilpfC32hZo95xIUyrKbnu4j9arIiKqUfn9nio198RPl7CgBnE+eb3+5EKj3L6RYJlz6lKOlItKi3
NWXDQ7KyONIlyccTp9YpKFZixU3JxeuCdvekopqYROQk1GazL+GgfFwMh84g7n2el7KbrNuWMpo8
ZRue+UmbZKUdB0w9lVWYG476ndNjsB6W+APxx6o/BuEFVWMq9Q3r8l/8rwbuMrGWfjfFF7N5/fW1
VcFHYXxKZADm2jJoWCRGXaAQY/kxNu8ER3mKltkr2eXHjP0Ixznt37/VbCWxeklv4vSu9x/Z8CGE
ztCiV3/wxulfevdpCu/P6JUqdTIW8L11ffustrpM5tctYUIGbB54l+8wj4WSae69kN96+U3XX+vn
3aC6bYYEj4vDQ/FbOMF2JHmYUEQATetUOgUPOGyW+JGVl/Yk7MR8M2owwM5jcyqIzW8IlFTGMnyj
+/SNyvfzojurss//RSc43K2+dMQfi0tPJpDJaQZrWibRlBrEFgORA3SWYlLexhBS/VlsTvIK9HBN
xtbmT/ZPXwj87LHW1vUpK530b/TzR6Nh/qOAtCPnWXPzPeqQT6X946yOy2e/G6K5z41T96C6z/fQ
3EAnl4q9nB360TIf7xpNRlf6P4YfsaWipTn6AMwPUvfPJDRRXyZyyzOSkQGSw6mSjzUnXWR9O42/
5Od21I8zQvq8Xiv2GDlRfksx3h4rbqcLEI421aQ51U5UE1ezsMbxTQk9Gc5Z9qVj8sZuZCkped+t
Jm0laWtiCl5gPd+F1S5ARjeOCod3UN3qdiI+OYuFHvMbqgN7gdkxoiE8sG+WHla8rBAASD1XsyKp
0qqy2KJIiqTR2FP2yAwem9IYfNusTna6j4De9Fe2yhzYcEwq+kakSlE9VDfonJr2joKKfMbY9euu
hcoRm9f+9663sAbD0kMvpdG2nLGN+TGl0bA9EFkRUdi7/QI9Du7jwlFwmcdOScQ1hiC7UUxKUnfy
Yscgm5Wn4Qkc9Ewuh27Bctz+UWq9iHqlFu2F/aA/2HrwUlN5o0tu/JEJpx4O4JdR/UX9fEC2x7GD
J0HewYcPbqg7k4/7TStO5WTVK7W8hv+gMwW01WFZrvxROef0h+mENhAhLtPTKxR64HBD0Dhg07qi
fUkQceFI3Lr0RlIpVVa/JXCiuNlp4ovWvA6vJoo4jH2BDNFPd0qJ3zfkDL80psMTsI39J62mQXsW
fHAC+shYBVuygeaGZXGpDX5mIIr4VUe7OzArsqbHcTrrCUsBR1tanjA6A5nbn8YfOnTopE/7VYZ6
wKVwqW2BXEB4qdpL3S3H8W9fAc6bO3RGCxPnlvKcMHLzAYFpK7HdYt9013oeYPdF/1IY10V8/f6W
8nNFvXx71B57fjTZiRJ3foMoTn0Ad5g/ZCc46fSGTcaqxXSMhsbqh+MubllocoBVQRhis8aS4tcE
v4lbs8BgUOA72YU6d28aIAGbrajSDuU9cj4n4KmtrwLiUD2XZYVQrOL34Uuo1iP5u9LjWY3Q3PKs
5vkcbZ5AwXFzpweqkMpzYlCn5FMenVe3MDnpWCYR0nkNQX4kVhIsS67PJeapYJujsy4F/BIwvUrX
OOlwJViMNu8aQZzeexpXDW+BYInERjQ/HZ0MSc51EkgzvLokxieWZhYnj0b2ABL/DeGFodt1Xs9q
8jyyYOYRCvaFAsNurRIOXFMDZa4olaC3OniTCHAuztBDeVkWMubrw+9g3JG0HijLwvy9adzYMViS
cmoFxtJ5VbfOtZ1O59Rkf0ky4K+56IcKEcZmDtTyc26gqMyDGNmD/qlRxztZHq9BYaw15SSfadru
8D9rJAaWA2XCRJVpPGKp89McNnSrcZxzbBE4rGQTFduSH4DW4ZK3xhUg53JrCOe+3hEiBCl1CABL
VdlT+ZHdnbLmtcBucuGQRrs1lvVVnn2Zz68h+paH70CBy7y8Fo8tRcoBM1CyXeiIBVZ0pIdYwtMM
852MrUBNV8JpZXI0Nl+g3gnd0tlN7jJ+qYxrT9u15hvXBM2YtClmoMEh+Cb97fV1RBlVuFqMNLLb
CT2vlqy+L4y3syMzArLjZ0t2iIDLsPcn0VI5fLzHTQtFHy9M7yWFh9zAv6woCJatMj48hp2obJPF
7rdMaaCmRXCs1TTcZfVVCj/6/mMn9jezv+XySyu/vK0illrPgw51drjF6U2Wr/RUtOyWKd+NbCpR
GM2euMWARR37AICoT5Qw7PlcrsqHozKGBKcErSLemQtoafuxPBQC3RCrvDxSwdBrW7jlz8fc0QG3
XJB3QrqT1oSGBuFAEaWdGrvQOhsLd0QM6NIv8qcvUXtP6BIg1XzKZ6CTxTs4YejYUseb8BUe2F/3
3B0xbRVXhvey22EvYI5t9mm8NzpgoPM+CHtBLGEldCOUq108YUzDVnCK2M+IFDNdlfEq33t9M6Gt
Idal22sOiXb6mpKvSvhcf4/NpWku50dzqZ7nnCbD+OScz7m4NZttMFALR2bKHsjnLBzn/ACfhmLm
P6CssGHaGAC7WOyGG5M1bs8twoVObn3jNLrzgaGufgzmryPF2yw+jsre+RaSlXX21OxVIwAyXM36
InK5KiezsVXJpVzPmj/3XE+OJ1PWza6VlUh8jTR/PJ/oB+Piw0iwSadNVW0K0u0/3z63m5a41qak
t56bAQwxidWMG1HzYdPc9q3CZ4G68ViK+pUaTXrrY+jKwHWGXQERgiICrFIg2X+vsoY8/PqRO8LD
iT2VJUaw76dVbdd0A5zle2X6T+GM5JIs7KxxQov8mZcsazu0rrkfWkc2cUWwzlqnfDpcMdqh7o8L
9RhoJ0071aOfjzS/+8mSS427MJdnSE0N2ZVjUJMP2GX5zuw3ibnBZrSeuIbml9pTVZxZm7EmmLLl
rBGvEk4jEOx5wituoVA47eHX4SMWgdajbal/K5+vVX2PRJu257Sn340rFROtDHbvvNB8nh90K8rV
RZJP8XQqXx8otj/3Pj4FTeoP8QnpuOV+mlu8L1TwjTonj/VwyiztCWnwvRuWSu5gYKymdZmBCmIU
BN4gXYP+FpnE/14GfIPaWe5oE1uMV1AuY/pSj/+heMfkpUpe1Df5f9tc1oWo+1BRfl0/SzYrXowB
aTlKl0nzMTYToABRpdbu+MOWGOzx4fxGuFm5wk9SX+V2E7/Al1jum+oqi8uaWhBxCUNnJN4NuZT/
glwqEWiSNin4+2yT0xOebfBA4nAMHCXfS+0l5LpJr7MJJ73id2PPMob81RnA80scJ2rgs3/mJ/6l
mRTimqERnxJe/hdz8aUHf+PuH78KmBP+xeztReatrKTYzdt+CHuiXUIpmUguaX6Tn43hvsuwoYob
YsmZtqVcSbq2yW0ioGHeVvECYuhcnLASaVJuPRnpOfXGlOy5q9OOkLn4QWSbxDhcXClyUmFOjA/a
Kn1N82PDuZtiEOU2aneyF4P+nisfwn3O2R4vUJUzYxevEcIII5HvRQjrtBnOPfvBuZROEJC13PP9
ziJtE7o+p+B5AZo48Gx8X64ZQe6BcJMqZDyrj05tzloRpykPok1HeEwCr7/Pgj2JlqI8Kubh56Uf
DQ+EHBlETG4zRk4SPEXwnq03pZ6IuepfWCz3a1GycFTp7RxIjEU3ZQCWl4zGLaVCokuiJcf9wG4r
dkeglbCsY3ceS1U3XT0056F6SrQpuG5KtFREC0U7mZkvZvMFyNirq3sqrc7rCrG4OBtvHFFSgH7W
mVtaHW64pWWFJxDVi/GqXLtmjbBu8oodpfK0eFKW5C9Y5zdExpigfGBTflifEJ7a+rQ3MYUeanGP
PezZ7I0fjRsBnP2T9BKwJFi3ois/YKSSMXJ6Af0QK68tRlauc1vZdNm2eNhSupSfu0dh5RvvOLJW
+6wKv7aZG5xSXxsyXBmni91pdCuIIKNXla+MKPE47/6F0BvC+Ug2Dd58JMNZARLPfJv6t0f0Rukm
K0Ngkf3+gYZfLind1KTLg160xE/b44mfTrCy8XsI/6Xhv2T4Xp85oPassX6EF4NS6IXb0w0ju5VM
vScnskZcnb87Tr6HVMfMCAhnS83q1HnKldLJoXarmOUt34nlm5MaTt24XTN3lHeyTa8ghUeaBYBu
KZxi4L3SUdY5jZ/aL5nlGO7qdKO1G5rYaulFDu5l+TZKb7nXVKchOIoEywKqcuYatoTplwFyJUsO
FIWxnEHRMdANcqD4JUpiGbe2Ww3NarO58TziAcUR0flmKcOrgLhTrFMqYykWC50Tt72BBj8MvNGa
48LqsRHrdUxvo4DN0+m+kOlGwnZY0abjgw9FcIoknw4aWJfVS9e+6iVsVkdpVwUOdy/RHWF068iT
VSjLm/zJmm8jIWuvOTxbaj/vSvl8pqPvhavkyS/+9RA+n9JH1K/rB4TPgw4fDVaaasNEZKZ1GS/K
0QlA/4n0G685kSLPMkn+nG+Lbp1EaxpTTRM42prXHalKWSmcduoQJ0NLPYJtZiuyjedG4ozHYHPZ
kXKwv7SlLnnRHbBt29+ocmqWNM/uqmCf4Nt57dcv4PhbCyJUanV2TLpIh+U1g0jhqJEDXMTwX1eL
eknwYwFPIfGY1IhsVw9SPhsFOr60LBab5xpgnDmbY6dp1fUfulV8CQ0BUze4LYDDFNQdQNydIyV4
6+HmdivWnriBrRYq5BxEhS0kDttHshOlHVaj7nEe1bOUXYLswmlcO3fduZTxIPvr0tINTwDVsVY2
yfWx6+VdHe1TzlHdjn/ZpvO9ZzRc7j2oS6lpD6n/16YEZLH0nzOrFNeekL2q8QusO59CK3s5WIL0
sQCUvPe5XQIvyGku/YFc4hki475E/omPyM6dRSkMBbfljr8TANDhtAIA1WO9jtCK69ik2+hkREdC
ViTXoONgJdcNXjwqXe1kfCWK84NR+3HE/8VPg9WFsZ8HToE4SzS8OZLdlSav4vnHfJCvFB87Umge
HuYRT2XI6HF+EiSzlkp6Wb78X13ijHNK19DnSARpC9ane94PbU5WPGsquf/LGQ6F01WHZrFXCDOI
eyTK0O9QaqpjJB6e5PyU3eO5VfsNi7LhuAh8AjtG9qIMqzo7PSlqW8luRs6GhRGCLLHrcL4dcWQJ
+d+0ar1MyctU3UTj2kgfKsEUGfuAFwSu9Z1+c8BSsk+qjCxk4yQ5mjGs80M0fRnp57enG28t53D4
MIDPcHrhby2yz5zOi+4Nr5zvI6DwitMUAEJdx/JLer7E43vhVaN75clsBXFdWIL6/okL/hvGI1Ci
V3YP7WTPaN6Rd8+O70BlRswvC78WOPO4ouaSiulnajKVVSoLJSj1+71P2h3UI8jHnmUOiJqcQPwZ
sAwkcSXh5LlsFmvgvgpBmsYtdBfsDMl84+nNvloi9UQucn6doAHjARoMft/5KS7RHQl+NMkuYJqU
cMfvBYG4/z4Q9hnvykYXAMfbBnKkeGrJ21RHXTgIrL7Zq2proQShvgYqaUfZTtO3I1QWeTMh/j08
RFO059xV7EpYF1BIoYiPa0wAs5yKFVKNV0P/Qz3XNzOOdJpRUqxgDd0a1RP71bktkNKLcTYU/Zbk
QIb4zfRDKsaRqPbHfDlNL/aNLvcSMS1YV0/HFixqEAt5Pd5gJmimH4vnSL3oyqUZr5J5NYdryL3h
2g8zkzyCrFEu9R5jCAVm25VSoSVcpOoaJ7eIOIl5G+QXxM/qpATHBJT64vigCswKXtXuU0VRZX/m
aYu9Lu6zmKIVjjwzpEvNNxAfAqdcZtKPhVY6D4srIYiwdWDx1JpDVZQ67Oc+kfWieRnaa6CfDYk+
C1Tww8M4LSIMRUKynmYqlzS9BMVrWTDgLgPFjUZPKb0UXgdlF9VGwxfGq7ewhLnxgy60KySCkG8x
/VV62mlp6n2XMDJmPmwrol0mzIHHEWpVsAXeSPsWZKTshi1JpQ8dYMAPbJTzWFk7DcAlY82xWf3L
HiuFcvqKQRSHKaDUoCDIPudGWjICjEQHDKr1vYhfwvoydwvFGznjwtiK5q7W94l2MNWDRmtDeMlN
IHCXeImsyM6y+hDET6IVofipJ7TU//+FRTawgAT7H2seYBgTgvOJ/yPL5iA8hBVIU4oAqH8ZsoFN
D1LHHWOOZ5D4JZ4BO9k4/EsUcCZsMQASGp1F51ZLxjvgKbWNsgwEclpgu7er8SrACyAEV+3M8j+N
lKre7nlW0hmZCqKXW3D5OOCXlQRrggIxG+fFTzX56u4FJvb/fJ68rI/kkGE2FT8D4RPMCcLoU1ny
fsKTXvDHLvhRB21uiOEHJpLMD1wQS92rP90X8Dj5VfnNmV9gBmJIhXylRjjQQ9rFHE75sy67W4Kd
MeqL8Tjh/GW8+XX+1ukrAFtOkLDd8tmFRUqRAavDi+zCdoiv7BfJlpTlkumhMP+ROhnMbSdsoLWb
2g3UoABszXCaxo30+fHaNF5ieIoDWD7ENaaxJt8Blje0LaGFVN9itZC8Jly6TfMehG8wS1lpiYiy
C2cU1/qyDt8W0YvYXUPNV1k3q3brgokEJVFzO0ZLQ5hSyaCseKwlOfPjivtb8M3io1DuQ30HABMm
V9UzcEY9oKz/koUJEgAWrivnP0qo5mo6+K+X/TjQaf4umx+iHEE2nZNsBcT85xFoWQ968p0V108i
avyJGayz8UAvCn4XaI4hi8hZRG941EGliLaqeHzIsLcPSY7Hkkvnkqy4/CiTLFXvGW1+L7/ZWTBt
/rlK8Ca275L23mrvYH5Ef3zuk/KgFMfJPMrlCUhVAGpS+rC8CAMqYSFgkzjiEG9+Cuk5Wp3OzMTo
OfEJ7aoy3hbdS6Zf284Xn5ZzjmHbKtsdqp3yowRS9P1bJkyfWTXhhXDbpXFZIb870U/5HS2DcJsy
W3pTGRUBP4AHsb4L9b2mVUY+fOtnlDnAlPhsyGuD3UGDhEAC9Dl2DaSryRVqPgAWwiAKlWVN4k4s
DlSrC2AdqVIYdlq0BdtbnBT5bEQ3kVoPk3sUi7/3OPhogw8KbMN9AqPUcirRp1ozHi+/FYqpeRuH
W0bnUOGMqyz0lcanwWXxMcUfBxR+yixPtNvzGrG0ZVgqe9eyjOLDGq0Oezw3LZaj1uLAU7wOvzuU
BVSG4oMeeOs7RneWj61Mrer+64zomdrPaH1CLh8oUlPQmKxe25jlht0NX/p7sZoWlseRhivKeBHq
928lPiEs9QqlRnuOCniP031Z2N/a35RfnxcM5YkXLAJzfeopsHCRfiX2cJZHQ1qxezbblvPYwPjo
nATiG7ROWQ6KMjq+zHjFSvE+FpvYfjY7J0e8d0Z+JhQzWUSV2QjjBtUaidKKlrxbwvQqQV+HGyN7
E1hmYAALR4UKJTg0XPZ2XHwUI2WNW4qLtc5/8sTBR59v1WZXhitmHK0GwQbFcXNnsbQJ+eSLO6na
QxFLJ6aSY4yBozxNhJj3C/NAk6T2PBjWmVP+xKPaokrJdihxLuP5Wxq1W2OKnWa3yu/kNBa8Ftsp
2RWPnWYJ46Wrr6w9gWHPZrWKf0q6qSEcvZfZe1fNK0V2efXhYDTzQ3NSdvbH0PrB4vjR4F/O71J2
o3F4evg0Dj9yqBRnlNjsEGbYcU9C7remb5ZnHiF1ewFquU5SbkYbCLEaWXONVrWZEGsQv8feRy9Y
uwWYCNxYXnjAoWAFmjsm9Ot2icH2eeJW0lVOzRkJKGqw5vzcYGNFhQBDBj8ps7GT/P3X9xCk9g/c
zePOrSTKabb//pFGAbpCxbm0xqSNj4z4l16uw9lCCy41f54H3Xf9ZVbdyJ8+grOW+NJB73yzOT4p
kTSOPAQMQO7nxKY3x599tZ3tZ2Ayt4rkuqmFAb2bK2YAP0CHeXH5ej4hThe/avVTbPeXOWv5f5VS
hCRrvGv5HLTC9vITcQYXbW/BlS7d4SdEwoIP+YtjP6OEb8yxErhZgd0hD8zJtiX1ULpy6mSylrcl
jHYOXUv46XgYnsopZRvV+dsUL93ejHadra1KBibYqs7WB7YvnTkpcw8HvEsmAlIAfxTqLBSZwTiE
5WmZ9Hdo6NT/5c7sMwzPibKCfOuTc6WP2vpNQC7BwB6IbpeUeZd3MtqCecpV4PB4cyhZeVb712bZ
rl72D6YKiNag0WyKsgaGoRJsWjazlXDaIJH5+PioBjCRmTFT496F5e+7tbQiPZb/hKdg9P/E6vXE
koy1qGMX3xHD+R2geI2nwqU5zrz+ddPmgsWo/IQq30uXKj+rc808EAOcxipa2HJJpPbRbvYzb00+
Pt6j/OV/R7fm8V7r77HyQZGhPvhFbakgMEfnN/1U32GOKi7EzN/e0OrWxm/R8Kb2VAO+ygmZjTXe
6YGUSunqFb32frqWf6r/OOlxmHgOhFa8jJ0rem0510CoC1deuORaSLVwjniyTcIHHm6wmJMLomOq
PcbxEXzWQ9tV0FyXKls8ikdqfDQnkzo1ogcmE8k5Fc7B87xYjslXLXxCjwejhJ2NHkFACBy3TgUG
zC2thH8e+jSJpZhKDEw3NPeC/NLA/ovFkYXXK5xsbXQjiJTxpjJm90Qub41qV4UUa14M3OcpZZ5z
rLRKrwkNVSwMD4HTxx/hEwifXbMKi9ZAN6MFysDWJ50NC+XFlJe5Sk02N80ZxAlWAJJRsxyozxku
Anig1DPaueI1fswVr0g34DSoeP2VbsBpIN0g2nTNqhlX+VKvd/K477UDeQdIIGp1/jNlZrFYVEAf
3/n8WH+aKGqzRdwCyiR/F+4WuH4q/KfzXt4grjxBILWncUn06/k/+4iEIZxvMq6Q3fVk3cnrVsZT
62Cj8daIcjFD4dPRt3G2Kkc3HV0NgS30jMGLVG/NuL2bBvoy9422r7V7kryFj/cKKahxCN7kn2n+
mcgcYIiEXaX5TMtlQCqZywAqIrwgpZkTS4ndNtuxwnW3qZRTuR3N8+NNh/CpgHijTpPiy9y4cpua
qC2flniRwKUOm5fEF55f0buq3qfgrWsc6p2IpwgMzMrh30pcXMzavrOsL2ufNtXn42wosO/vcnr/
zaQU+nZooVLOsrJkuKbgLnDRBfBo0NjBgezq57aNtinnatKza/yGz6fTj27cYWEMF6VWZCZx7WmD
alUnXyXNk/W7RhcYiol+1ZZhcuiRRUZHieenKwtq0Iv1fRRv5ioxeICFWGZvT3E+e5kUXPDBIuFF
6UPtsJs1sRXj74ElDNOQFQjOsYNZOxM7JEiTfNYWPG7nvyQT42bxJK4wWD+nM+tdlMmBbpB+ZZ5Z
lvKlVcVpwXF9avHW4PXm7ALcPd9pC6hwH2n5oYcWTWoL2OMIdU5J9ejiO8dB85pHf7XTk9lLvZe3
dgDE+xVPnFQrGhfW5WLVxGfDCc9QrjthLwYzAWLB8gheN1aNc/YAbbcPS3xVXJ6bJp65bAbWEsGB
dlcGq0Hh8eHAvCtFn5xj+DGKIUeiv1HypYXEWY5AKAUq7LBsrXmGmj+DeEjWMtz0syn+pwgDlY/Y
QxeoW26nJSLsWzB98nQg8AHvgxEDrIhh0yTJraqlH6Y4YyRRWAbpXEa3ID5q3HAouVH3rXhjqjEx
giRb43mmg/JG5Xhp7MNwCciht3HYkFUt8d1i8Nn28qbINxrO3MyrTd4KOoio2NpgCJZP7Pjdh4hS
7NC+XRDbtP7I40MOsopMRlqu549FwrxzkkQ/IJJNdJxdxEqk0F61/tR1ZjybkZQgUgF3CjYES9Jq
iOgZQqD4AkGLNFCwIffZaltyn694vjnPn5LhonV4H5fY48HyYZW14Eqj4kOoQU6MP4gjPsFJQulT
1mlO2BgsAfS0fa3iXt6NAI3Et3B6f+ifpvqFXEmuH1/63Out895WB2kt4zJ8ElHZ6elF5+ZZQcm8
hSZix4thqYv7YljqTK/9ihW2BBfLLXs/wY56YDv5YDKS12aGxdIVeBrFnqB7LfhUt3q6LazhxutZ
VVGibczcYeWVnbRJL8/TS8ftykw3Bfe5IpfyVi/w4z2WwZWlf69bsXxY2A3fpT2QEiETIior8CXg
TyBCCvVXXf2dyu9KolF3KRR7wZJUj/6uQN9ojEnffyIxFGs1IBNGmUa0jZtdmh8o3BlJLm0yg+IY
SsRYa5o/a83kf6o1W5Um8/sHeNLtE7Idzdhg6KG+dLPjI3vA99qf2IGPs7lE+b36qpXRuZiM+sqZ
OHDzNpBio/1Kc3dYhGcvSwpUXHNjzypl+87a22Fp0C47w8mwobNO1U58U3wy0ZKHEdtQLI1X82fP
0URvwlwHRxBH3z2DLfkLMyGoBSYl2S2SecmuwGi09oQAJu1VLN+S7D2DRryfBriVx0Y4ddVJFjCC
8DvMjEyTZy8W7o9oQzrx34WhklNtoVjTc8nZkpA+B9vf0DmF0ON/tc9tdZcO/i/ORPnpN8Y4CtAT
yfZR4+L0cmI+P1wj5nn66tLyFNV+E2F1urzuo/qqSVclg6OwpEUX6+qT0zLOMHE7kopNrlJ9CfHW
eJgMt+xwPuZSSSz74HU2IYV/2j7vDwgvlF7NqDVc9bRzdkcC3/nr+Hx1/06FR7vUb7eLUMx8NUBY
0NVebBJPyDbweVwWl/Oxb64yoJFJByW7hb5dq0A71jWXzGT/nKYYV+heNS+ZdEVFOTyn4+5eoE6g
/+Ot5LITvAXUaMMreCmdPrjEzXV17/TbMNyl5D3pP6Y11eagqY3xEk+XN4GSHJyRBG2btegMlX/P
2Mw4lknUsJmvklqfecnAkrlKZGbg+gUfxp/HVDRCKCHQiASpWqYCMCXU7n5j28KEhAPpgYpMl4zr
4Uluy12J6ai/qjng+jWmhbxnwHM6tDaKPZCT8Db0uFq8giY1NCZeQn8qbCwiezZdFU0amBwGYkRe
AZuc9bR+kfotpGchTuxUOafV1biwFePrqbMZaSQ4uNRYTq9R0gy/wx+lb+RPrM4md/P5tNAEb2H6
RTQHzVzAHJjCsHrRM382bwifWvY5ZJ88IJl2gB1to8U2wNxgXCdKa/DX9zSHsCyncA/3Iqu1ORWG
36mhJqdAP3adFHxdf32C2WiPpXyYB19zS2ZnxD8yHh+LHU7DA9RCVxM3wX7N2xyc+tonw1n+e32h
zAIAu1GTo261JSsNJjjbl2YqjG+wTNR3OUhidcZTINaCp4DHP+Kkh10zufj5zB+UE6mJ8iWnWV3Y
/+6V2AyPJRLMcXrCzDtWqKdbfYFiytONclWaj/5J3annveu5KJgSXGjFeCJRGuPpi5Simzj8MRj0
oFykHzMBatU/Avt5S1/rnLz/+XSjixo20xeoisdP7VUY2dI+necYQt08CP5PXqv+J68pDqSLJ9b7
en6s72nTvWmE3dXXeHqvRWjeB4k1FoG2ftX37vydSDNYQrRmZy7A8YSlFjCyTtO54u4PvG3g0IL+
qmNoPG3/Rththv+IXCnRtSG+RvHcuCNIxza0RuO7rhAhOCWvOTnDrxfTNfytU/6TszXe2V6o20ja
aeCrWhZtwNADCpjo5GWVv534B+a6RaSZ/ZM9cNzQIWPBGDhUy9/uEh59FfUXiVv8/MYxRHzGv2HF
xoM71C8KVo13kfiPy3ww75Sf9CQAi4PkKO80wpTUY3mgAuX+QgJeXJPnIHJPwkLKVqRLgazQssQ2
q54YA6zS9eOfArrfdZe65HecoQq/KGT0U71F0TuUyl4wt4GyoUmC71YwT0JaIh0J3WvC2Pn/oXLD
J47deUvYpSztb/hR2Pt+qexTwGs+ljA3vA7XrYAFeNsDywNvS3qZOlHtpjTu7v7AwJ54Oxx6vUmw
/xgHRxz183+o3p4Vu+bp9jyRdTfiQLdasKhuvEzwptIy1LNNZNwprJWY3s30nhHw1qww3j6sr6CH
hm2rq9PXKO8Vy9LNlcXDcbJPX4NofTX6GqXGIb89ewebyg6C2b5JQkgorydFd+65bcBDsRpkgB+P
H1es8Rd/k8SkTPgu9/Ax663V4kVE6VYtiPQZTIaQM9ZWEec7pVDtA3MfSlYr7ZpwP7W8p19V9XeR
4zjejCD6oGIT7PfE4GJTU+c/LL5ymiwfU2pN0E2G3fOA8ydLNtb3NMyCVke+xUbSMuSvvrtFaYDQ
uBnBZw7bCEAz3tuPFdyp/KjQrnF5itdSesmD/9Iwenlon4coOJBIaoJDKKAiVt2nVXDrtoHxl49Z
jUoXm3YkqLHpS/SELdW5+YP82UclvIM/KaJXewUyspy2jYzjC0eyx7kz1lZ/hCyauigGEI89wSu2
uIV0J2pcmg1He8ILnC9XfwxRyR5V3RBisWP9oGWnAspaxN6X8eWaNzejPLfBVv87b1lJdQd/WbRS
2cOTkLKk4bsJvw1W0EjYnCV8xB62YIwtCaepO8r5W8xlx42C+1ptN67IYwNf8I9/qgV3J/6lCMDo
L3Jl/1EW2dB3zfyTYLLh7rwmdonZk1CP/E6sJ6Lf9wG+bu7aa+R7jMrO+9NxW5lTcXN5SSdYf8qg
nMouItS4NsODYrf1Vg68MMHVtJFqap6gnBw84AWifFmGS84nMAo0WDbmC9V6TKAdu2lxC1R5uSTT
jpmpaNZ5TDnEHruATnI9oCNgWya7QdrVhJrqfaOu/0xilkeLROCHh5ZiP7jACye8/DGGqgnClFez
uDwvxteftjEe/agucL1XB6hJJEUW0x2DzCr/mMs7YF+T4ifsCvuamwQL11+kwGA3xWoKndxwH4I7
tutc3HUl4Nd7w+GXZPNKt/GAKpc/WaaYofjMof/xqEENKzYYFqvXbbl6wQTF1nvYEfmC0fYs2Ztu
AiWxdn/GZ9RHw4K/haecJ9wDgOHX47F5pRPJlfnQNC7I6NdXJocYi+dy2Rs3pXp5fY1a3GZw1HPs
BIbXCmyhGb94QFF11tJXMpOB1L+1zhrXFkBfShfwRMIhJIptm8qpj09cwme6qZ6WwDMZsy0Hjxe1
6ewSwmgAst8OzAfhXmiVXtOh3dEPK5cRdnVwJac/Vah2QV1HGIQmS6STYyOIox2K+1zcV81eLS01
dEip6lsig/DcLCG76Op5WIGZ1ZlavQiTg+GCDO4Et/kfMrjNXOLTEkAmpJfSISZPRl7TLHbH0MhG
bcaN/D+mzmu3cXTrti9UBJjDLUlJFJWjww1hd1Uzizk+/Rl07b3/AxTQKLfLQSL5rTDnmD2O1Wpt
sLmFGsdu/GWj95vrLWx9Xg/SZwpxW4n/SQaV1kBqGXdFkT9xTKtEx99iOgb19DdfgQh0ZObjXia/
VNr9vihL2sT/n5sawZ5Z8tWZCpLdNOS2t2OtB2Wqh6UHtwDD3kTyn/8E9b5cPu/kkTHBzP+1ILuk
foc7jn6KmXrrWzSAZN0O/df7+AP7VZD/Dm+m9o62ZVmdYdyWFxIkZuMf+Uhhs82o4BWSU8X4PXIk
7SqMt9EVU4++QW+XyGZJ2a9r2TVoh4cvAI8HpDJ7czqZUBxF4FJnXaBh9VpIsOI5kc4oWm3j/X8s
xVD6D2s/lLy69RaCmkmo5A5zu9WiKvcMjbrN12efLX37Jo8fgvqVyN/l9LuJ/szDHzn8Q9AbKcNk
vX7vLpRabOlCZPN/ie47t4+XxEHUOYgmRaRMWyK53Jzx932QsUyYm3f3FT9S8gK0f6qQB9aByYUS
oMNfYECIPkrhMEaruNtzpSDmGxzrB0s/cYWWy21TkOq3oLjAUs5eayw3zBKywN+teLlZCqa9dBdU
RYFDo0JmW9GeX2QxG08ZhVHgCfO8nvvd71hZ5hMCqFl7Fs4fVnZL9evgRqNr2l18jZTLkVIeyRh3
viyRdnu0yEy0TgmXRUdTl+x1eR8qe7Ui0uSQ4eKXDvp7J2BgOYj1Qa0PEmTYbq9PO0HxFUeRwRcu
3qI+o2I51NGhqQ9zdBBlV5Rt1nFE46BK6DYvcKZQyaqLJF+q+sIPUocXSOLzCtq1oVwC6Tya7sRj
d91wt2Kh5diB/5+vhvBrMr5D/Cjl7/oZtivT5s+r+JNAPTqN5VmGgvtf1ZooHvPweASxZK9qW6/v
9esWwO+Wzw6Lnrd+enAmhuc8Ooravg/24nA09ZM0XTrpWm+K/+a3hMG9wiXplsVVlx+pRU0+o5la
5shH3KLmvvkoVJspnQFLv8T2YpeBG2zzAeTVXatuCX6Q+CxFJ7wHjA5KaxdK+36CtbJD8JZ9o47D
X8AoTgE4Ja4oO/qSh/FBIN1lo/eXKT5bK9wIZuDVqJVQJwFcw5lQbkS6+8SbJ7cmMyq7FtFZqhmV
PWjv8TPYsWPkLOGuhXVA4eoXA9aTHXCMybLL5puiJSn+xKCDbeNTbjez3zuN+8pX0qb5URH+b2Bi
MN8hJ8HpDZekI0R9CmHox1RHyLYr+FVeR9J60I9Y/Wyngx/Cya+8GYIYRR1QOYG4+MuvsY2FV5al
qiOmR826FwSQsJKCEYovcrfUkmTkgm6Jt0Gzaqa3ZTX6btburyIdKiGOMtXJm/XAXNODFdiIXml6
eJKNxhMaDw+3Kn521RHecdrvG3O3NmzlJ7NLln3mDCPhupHqOExbW5khkF8BJ1m57BZZU19CTg4w
/DVAly2LAGHyZcPv093iLD03/T1lfYwCCUOwq0a76udX1s2TvcmafSDtMZxbwZiGiZarTvdyp2yb
QNEAj1x56IL9GBsplGg36L/y4WsYvoL5U2G0Au84+mP87PNkoCPvYXGyplMyn7LybK/w3onzUUUc
WB4VRGKy+6sr1FfSVZ0KDYB11WHEVeRg5hFIsz0Z8SlWjzmJcukh+9mK1uy23YEJ5bUjkBNBwq1h
2UAs0APvCgIwiAe06tstDiaMqn//xnp4Gpf1cBz6tjr6BCKSiyGXGwLnSPYDBgxTGy5JZX3E0Ufn
9dpZMVY/aKDT5cLM9O+KjSxVK/9S9D1MGw1ZMCOjfvB5PPX8E0SV6fpJMyc6+Tnh8TzvMpXkpq0K
/iTa5eP6V2tagpKrReuQcfhB0z4kz1pe5GyxciuSzWJxWJKAN2G/WBzmEs3uxrbHn7J/7t3UMZx/
CArL2WgccBOSKWBXrPe2uJ7jCDuYH9VIeb5x5NpN/bDGpxk8hfoNPdm0365HIF8qgwymftgl9sm8
F1GvhE4tXpviGqUO/nyiZe5q/AYle/iBu2c/GdGs9+gGGd4Yzaa3fPUTvF2Gp3sz03FNhKCtp2zB
O8FHDMFUpDZjUVILGIuawt6cDx0IXeuIIA3ZifZPUEMenpxqsgcGMdv+nwxYIX2ItiuT/SjvkcfY
ccNMZEsgSppSs/gaKeChtAJ8vXjyNd9A2ubV1QL+M/KTcnvS68GbqtgYCUf8q7V0smQYTXtnBmJx
kKvD4E4Q1gAjK3cruK34ST7m6dOaPuXgCx9oHn8l4mdYfUyuTBSQxLu2zKcx0ya5FxM4E28wW43A
um/+w0A8rqyw+zButPgp661+Cpv3evqU/F9lOjZB2teqg+/jr1FKa3aSjoPWD9AFCXbRH/6sI4kr
9Z/gLJePmXhgRAwGtLVCewtUnuF70weebDXLCJsDv93qS+zGRZdO1Be1N6U+Ctl+fDPMx5JrZP4n
ym9RyVNwzp/Yp832u8AlbBNSqVymHx1mpa/bYu9dmOizRGT/iHqKtG1GIAjDECItLD4/xBgTeHqO
zGAng6f20eiX6PKnI5Ds8pJE12S8TVCSAdusmAPXB6J9ltSFt5IhNidp+35cSe230H5TDOxXqxel
o7gU5mrjLXFxmYf9OLA2HK3q/eizR6qO0MxKySO1eJOlKLG8gKIaOB68hNmLeCranD63YrqRJhEc
pYApykaO8asdLOnQqfsuI5d35/DjBFw5XmAx7g7VuNH7nprdkV5c+Jue5gqlG700q56IxMoVB0lA
fPV1wgG5NnE9eApj1oRH91OTbnp80YSL+glWh+dVXJ7sX5EVibEWtyTjUXEg2KeARk84H4vyz1T+
6eYVHxGpsosdp5b+PfnBaBNXiS110HbcC3Jzzaa1RM3elICRVx3aaijmlXh5sbRgkm/pOqHYxDb9
zBIYWjJyoMbQLioWlBrLTODvRycrjqP08eulz1Y3B7C0zA/0MkhNMCNMDAByt+m/KlL0LHoJMrdP
YL/D66s+dCvCIaaUK/rLiL4gdsvDVyx+ory5AbJVnqXyVN5hYd9y+S6ZDzYkBBM1GRokR/bb2lWT
bVtv6+qAWpiTdryV461JSbPwJGNxy+C/30Kd51rhO8+ndAafuvzj5l9x9jRr0WQT9kLhp1vQPZef
zCpOxWvFcXI1bFhvZYT7hi/DPZ8179k2ZPDAiAq9iKOZGxWkevilxY86W0OOTPhk6i9SAnjQmEeJ
z6FSzzdK5ujBauofcCSZxFVkEkq2miwIHx0kvPCm6+8vSsUfEEg/3Ub9anbXOrlq0lmvzqqT1jTq
p78In+GaJHYhb4Noa+3GYN0wzv4xj1hvSnsTawKIntlJHS8aiqXhY2o+5zdLtGEtQ1p+dcCydk21
z2Rnmu25hpy7UyvulkOjHzWyNYdzbJyzddm8YfTj9h/zd1l969S31/CM5Aecp6BjJOLQSo4o6INb
036DUqAFmb136MbCyWSR4s+tL0sbdPEJ2R955QwOe3NVXDDTLVsQcu/YhDU+vHqRxywa5Gk9zmfU
x+uOBaK0ASdPY7v0s2azR4D/Lr1ovjY8a+hvewBABIHepPhBE9QqDq86Sb1ZhBL3KpR3nacBpbz+
mdEIA/zwUSKj5rckaKISqh+XhBLeAYKt5Aw2w75r9jjDiGfD6UM2SIZb2tNBLvePWn72jWbzfJP5
s3i1jOmomOCBVyqdxAFEO1equR0NJjWg3dineFbtiTQThqcnW8vwQgxA6TZIPTRFivgen7ixDJ2w
gV3Jx0oH35RKj8eihuvW8Ng35B1WhsZ+5Zuu3cgLOvVAhYeeMr3lBKqUTxH4u7lNmX9hNvRZTyCC
gpUzrXHoyuOtFd6q9j1QnBYxw1nE7JP6gbAe6KDZSEXXtPFCdgjZLcpvBZdacJpcrePD6ACdgldv
wwNRkjddv2kgG+gw/NZ1uyZxvl0T6TnpP3me48onaYKlH+wK9UMy3wcNmOWdNLWcmOGtSEy8k+V2
DZmBSM2fBf1k8u1XQuaLFifZNm+3ueVF+bJdhRZJVBQjCMSB/PNdEe0Vaz9nZLccY/2E1P+H2NSx
JSu2L2T4cAzAJxRbsoKR8/WH10YovgrwTPIXnOnoTwnShUG2yzcnFhRDPc/nOCJt3rciR9k0MKGn
ozSdjOkU49uhukXKjkCAFKPWNzH7BF/aJo6vRXzNuqWLy4iVY1oSXiLsJ927lb0JI/tSr+qdCOZk
eh3C84BhoN/X/uLbjb7q4YugIT37TPtNHtvZM219xoQjgAAac67kGbz0d1XZYF9wnbclo1Rf5okZ
+pG6RcGZO1l2EFZVv6rxK8WnV3tkLBfzDl0nNOI17v1l7ZGT03N6QdtWV0L8NkiuJt3F+EELKKbr
YjoOXKTzoXkX63d2VXO+YtxLrwodBHM/qJNz1OLKx3JCdPqzTd9k2g/pEkarac3j3aJWmhcbModO
MB+lctkgV9s5fEfyUqceI08EeBkBOajgxrcVy6w6fQunN0V4G6a3gMOA0KV2Wv1q+141tQY3tu42
gRc7IwQAnLHPPlv2XNfRC+PfwYcCCk3adcmyg+1GX2LtpGxpyyIRQkHxJbBi+499dkLCuE3kh9rf
AYWxZ33hAHas8AMJhbWqpQfmNxrO4qhwNCzrdcLeAC4l6f6V7k2sNOmSK1FuE+E0l6dcONLbvJol
hSijWI52Eld3CzHeUx+GwC+3/V4XjCh7HwgWmRfjqqXq+pHbZDCFSYSYN5j3INi+ShbXnjp4OGwX
XCE+27Vi3YPhrs1XeqT0ruEKkIGELAMrnA6RuNYCuwTNCbIU3WsA9Ol3G/9uxt+Mn4i8YbfObf+A
72kgGvtRaqFxIOJT6e9DtcBkWbyQNUwe0uDvnhNSBR2Zjm0oK1U4hY7J1Ln38Q2IlpeipYg9Fa+h
vq0ZAB1xOqjEkIgA5i9ycO/LdSWDJtt2zbZ/KsqHBh5nfosFMiicPve7djtYXpl7RBupqGnw8eFh
xKy1B20C3zUHVJNfqvyiFde5uMYuxzqr3XT1Lw8doLV2Gx+ORJg5v6iHTDXQmDbq//61eEzlLidA
3oLEBSbQM1pPCzYZTOdso8+bl1uZZ4tTbrq36gPwWCsdeZ9KNLI/KWKMBGX8TwjoPcsmqAM+sfCW
s9Vo/hm672ZeadZm7U7KRVWW7KlQOokrbX1avwSO5nuoXVL5ZK1jbFzj9q+XEY7GtPUgvQnqrSzX
MJ4XJb91734o94sZ7WzGJzk+Te1R6u+vYu2xGX32/d0kxd2CMs+z24mu7Isp87WcjTf49ksZXRxD
OGb1UV+r7RZCYwPj+mVL+Y4VCvb+7vWRc/u9TiLGGsPjqID58S6TqpssC5yw2Q5uqq32reksD/+f
jchM7t8/MePRn7Fzz+RZXJRpFLizvEly5ju3L+x8yvNV7H6ZoznplUjuaS86VET8qcDi0ut3+xpk
u7iNdPj07q9A64ZJ7dBpZPfIjo6/xnhIwqTjTYP0kcrQGS+qRsjkOU/OvclU79CP+2tJjMIpK1jj
kyR+GqbLfZ0yC/4P5Yn75fv9B6kNjJcJVXQV26tVb0Mdj/3RGX4XmLuLS9Xd4vkJBlJPPtrqqxxt
wCjubeBv7edk58MZMGI6CVBS2SHIZIlxcvzI/jreKGOvXnWTYTBxu+u43Erluls7JItqu19DInev
WKAcj2qXAk64EbRS5O4Tklq+kxWeq0c6yT68DksQW7u2Po35AOoMxYv2Y+tE8VJ0zmw4mO7jwu4I
gX/t+nohoiFu/yVa+mhIAioh4UtbaaG9cHZuVXBtkLk2p+EjwACQ2vATZtcUbnp/1aNLRDwIFa5H
Fo1ZOVbNsoiH6XpET/0irWJF8CIaCgTI3IJdy1TvhKAtw08n2Up97pXDLzHviyzow9aZWNE70EjI
mEWvs/7VG6ogqy9m78QfTM9X8mHFH9jxm7e83OejV0QIF+6Vk34aygP/rDb86Yc/+SNTvgztM7I+
LPa+NAn6URrOonEuLlp2X5vletnxnSrjDIICqq9FQqBDt9YbGzNANU4uJkYHDnNMgUTB5N2aabb2
u8O8ii3BwWcVoyOJt3J767PnXDic/9RiuO3OzW9pdIXMIx+8fLG6vmSexQfqczyuizO06WE7f6lY
+Bp7pZMtmhzkeZeDWaqhc/pVtM+bDfXGr2Rg7WBpYe90INPQpV+b1oUtu0h74lP2DQ5UUAmEcSO4
eYh81pTa3yPOR/0yWa5iXRXlPAb/6KxHCY9leD9tktZF0o0sWX8M0zkD6COsAxGDN95fJ4qc1+s8
pVyQ7q/S0KZUnkUVT/Szi/5I4289/CNHv2ukBilwXJ45u2Jjd+MFdYJ6C9mH0C+m9cOAT8gJMj6V
+g1FX8vOmw2weBmEPYYrJAjB2/t4IiBeI5IJIM/G+hDcWn2rrWedbCLwZAfqogCPW3ZoZlcvV6l5
kYB8cbg2jDZ2LYlbC5t0+J7rz4IqapsdYjdcw66s1O1fIm6PzVMgA2eRJjTtEV89u0W8TsFKm97Z
cDBWHaxr3ZyLzDFqZgGOAKdQv1jhaZnamof+dRbG0z+ieagTH25kjiuWVTh1f7hq3F9689ImTWDF
BsYB3wquCUPZKlivXltwF+1OhPGMnDUDzg5jxbPetF0X7F/GCSwmojg/vlmhD6qYuIa/qOK/9lRE
7L+VxQC/Cn8c1GQKEZMpZYsMd7h1svMr6crOSCNyN2Bqm8DZdxBRW+PQZUcQ0AjElJ73EP/xneNb
InSugvJ0zwDlJXclofG91m8vxaOXRxtHL78xt1nMw+YUKEcko1J66F77ut4pLz/hIne42eUYbcC5
t+d9qtuUlhGPXFwlRyxVlnxcfMm5HRFQke9j6zxcpvkjifeSRQLIVaG7bHw1Z9m5xz2EjgI61xyu
CBhBfEir1Kza5l1q2Kl9mDBhs8+2/NANsDLvylqGvwKHutwlPV3ZtiOFWvLac4i3/WhS0wdrGeIH
iaGjl0fbBBonMjFo/Pomc1NiLyC9cKU2lJ5XK74yuxmls/xaFTaaRjZAauaVwUZewT6vg235Igby
bOzR2qv5+dKjG74Y4smM7b8pSCoBM+FakrxR2bROXe/7/BgaTAQuqLxzt8/OiMCS8RAah/bR62sN
RoTChH5TKW7mVSQCh9RSq3BcmzuZHDxJWfMQV7mNziI0JoSYR6ldG/+K7arK6RIf8XybEWYKwZGw
tbsOMmuTKH6m+FbmR9CYHf6fBCIdMNP5a9iX5vvfxCa1uZtr4bXKg+2YbWMsDwI/cJ+fVXYhNlow
0dyGpqegXqCtT7a/gtDs1V4WOodppjhtWmG559E/xex8ow0wwk679+b1FZ2Z2S/VDKE69QnbqoV5
c36qxItWX8pOEK9qeBubm5GScXlP1Zup3Pr6BufhGqarhVhJhBVa4XFvTVCQHJQWWK66xDVK8AKP
MnHW+GBbhen1ih6LUE11b7UAUVi1ftb9uzk9RvPaKue5u5Xaoy/eFa9RdtvC2jMmCNKjmmJDxOJI
dPtRKdA+2wkDXiz/WNj7q/nvZxQe+3zNRUl20fw6YdZW5jNsAhLfhofZXvVNVz1FUgPRip2H8iwS
3RpgsD5V4ikWjk11FDnbHmNgEwyX4gs88fa3iMPstr7M9WUQvYaJiQbpdi+Ui86K5D4SuwsXKX4Z
QtP3y3hP3HlEpxY5AsiGFaXu4gof11Fsk/aMpJUOWLmj3icfrvotNbiTPhvyDz6E/I2DJHSSejk0
BHM5NIabgkIe2TIAx9i3ZgbY+2Dex60TK8BnzjNLnpcdaB6hBVNw6Q+6adf4TNegCuOL9Qw7dIzH
V36eSJ2gDNaPqZt+zEDlq13BmKtblfL2VW6KniiMfUXcxS59b4yTDPAIrT4q8d7JKCymbVH7Y7bT
21vGYSfC3EOAuDVNL3Tynjv8OYi3oL0Yf5QnH+HAi3Yiogndk9C9YMjetZcPg1A+Izx80NbqhlfQ
75selillQTwdf2lCWcplVODE+a6Fj9H4bB5jfmgh++WHeDhggRuRZN+VHbc/uQzkcxz5PU60NIA5
lO8BXZ+5t4Y/4/DnNfxhug8+IMSt/uy0t27w0h+LfISTESfRQcGbcQHG0Q5/gHFow284q+CDaPsk
mKQypki/hgTU7pJ2l8s7nShqx8Rc2xBGxhjLn7+THHT1KnldMHX04b6e9wrRB5usxel+z7OnDCru
EudHLFGrONtogmP1x9dvfOKCLcsHuEQjvRyvasts7tBnp8A4q+U1AznNe7YNhi0UiwhCUekvuNbS
Dz/TdJM0t1i9gRQVriI22QYw8CUcLkPipjjSJZaxWH9ci2SxBV/9kVnrGt10w1h8uW/n9F5s+mRt
Cs9JelfIBZk2deoob0gLFtj2kLo0iebgKd+hsitCJ14Bgo1+QLDYPXLtKHXHsXGqYdvypZwcwfbw
bJLnS3705j38o8fn19J4HEEddguJzpGuAAvrnUFCL1fKZRr8gS/fY2v5w/GIF9ydJxi8+wBQGxha
gr9R5Sc7ifoNKw9dJTbDMxJn1J5/Jc6CuFL5+urBmO1rEJ+jBhce3ikMGOcmPmvNsYcE9NrDPXZT
62kWD6ZKrLGKR1ysecf0+X1p7j2gNKC8y9eW49J0M47S9qTj9yKeiP1JsPtjQYzSfAkoB3kTqMN2
CMGQgM4JYKBlGysLi9Mxees+7JRH/UGbXGwVrHP5rS2KuoXvnFfbuPGt3rUciPQ94hU61G0AynIj
gdoR13DkQ8mFBshtvlKUw3ykUm9ttNuWumvWIHzUXeWCkrIhBIfJpgeyd4TpFYhr8b/yJshwE4gt
pDt2bdgUOwGsbeb2lgMj/VIyy7gOyrlcschEyrwHRdUbdonXTTkikYJrxpcDRNXTY3BpnhHV/qOS
YpW9C+UbqCvTuopnImadoXgg0+W1anbMPrYvrPrmk59JidZl4eu/hW6dsjlEsF5aH0H38aremviJ
E5Wpuxk/JekBbVHRLxikdCykssJ/pmTVvqGfLVEwtudKIYEhetmxfhaTM0Cyv7L3Qj1CuJuUt0Ue
DHQ4OU8tJaafbyziqssVC6NJWm+RbViodT1uZXHYitWjqR69dVfkB8Q+3U9KH8Yfs3/I2vWHUS7h
cerst4KbMHV9Mzz6+BjZn5dGeJW3ZkQPSMSbr09+jGT4bDafbfAx65+1/smBZ8DqdscI+dxHn70r
/RPMp2C5Ve8lIvrae9ofuGxxzWo1oHmgXyzE4Z/ZoX7mFWqKr7j4gsE4jIx239MNentOy9TJAopf
0KB2a26sEZbShskvqabzD9uC9Es486B7mKG4iGD5TRpKuwNbqN9i+ca0JdoQqxirhxSuXLdNMTjS
zbkDExXZC8dTFF5Ldg1+CzTvqJknEqZCtrHT03y9L0j5F+/7sUlPeXrq0zNu07E71d3p1Z2a5KRn
2Hau0uuaDRfiAtj8TuM/Eb7j+IzA9NUdTK2zXziDhE2D5zdekrTCb/KtGiB06dopCPchsvNQZKdB
P5XTxcSKzba9Il3xaBIFH39UwQe6x/GuWh8DdoNqU5qroEGNuwOnNSa7PMY1srQJBc6AAkqMn+Hb
gYuNeFP2tG4lL2ZMXLCBgx0THkmVuW1Imbuz5F0a7lu8dyXmxYUK2017gnyq5JSCUYRJ0B/gqpf+
kB3+D06GsUh16Sg6ft1gCSkdhU2B9C3eEOjdS3YU7+nC6U/e0KfxncPv32ng5O0ZIAoYGfNRapz4
G0FzMBiQKmuuofdnG2l+1wS70Q7EOSnLmlHisg2XNSM7xr9cAzz/OI9YNcaFXyPXxgxL+MEZRyxu
thdmJCSqOjN93sr/0QtYYgA9IX/OVwlS3PK5k+hUBP8iFiHdQt+W/5QmYSxb8VKtLNRvdM4H95CA
VMXOEe8QgjlkttODbTBM/vUt0AYoZ1P2iGMXeGFRjCGKKpdoNUSwHpKjstoOiCMtnxXG7wbDXapu
kCv/lod9ImyHycW+CBWGlhCrYvxvWK/FTa97/BQxhdU6/5fLUCkvQ0046Jvx+rj8790deNHP4huZ
J6XuxKnzMlf8gSJHe0hy1CsBBIMRWrWN0V9wGT/+ZwSYizxKOfXkpxLzSDsJeZ4mNOfO7T88zTgn
q9w4TP1ynavacp2TGZn35xc4s34VlKshstUd6RmzX+DyDPfDvBAs5gGm6GFOj5OnAjsovpBCEPSX
HMK1qH3q4YfRHcimJRWVGCgTRX9NkbYlETJZQZ5QBl8qba6KODpF3Hd0zDSXGyIgcamgEM+xXcw8
j5Cw+QzaUiahbHmfIbCy/DB0R1M7EL+KI3v+SX4Z7OyhJJi60KP72ICZmKnVhr11tolvg7LsHLo3
IthwtoDmKJrlpYj15aXAK81QzUvfTBx5aO2OEsdAepj1fS0yCtsN4T6y9pa518E8E1D+YTWfgf4Z
lV8hiknJeVUPpFCQj8vhbrQLugRhiZuomNJHh81OJF/Qb8usYRGN+p0A9NKX8R2gxaG5MR01cgcT
H71dlaegvgQsNy5jdZYyLyTzVzqKzWHsES7s9CVXl8ZYT9avai0P6y6yZVua/QYjbbWPkOIWDuSa
8SNaOQljKukkwOhB0GDuFNUnrMqq9i/fqeRjnaNGvRoMkgRXWPZDOGy9Yt1GW95qKtQ2A+mzqXHM
IKj36PTaCU3a9aXdKvxLt85E8nknkZERgYHmdUFRvAI8E0zdPo3U/tUNQzZrmUntiosahaXgQTFo
MAD2d6W6qfm1YsCcfVfs4vCPpM4VHK6l4JmxBbYntE4KBzzY82J/tav6M3cUUPDjg1KbBWxzmSCx
QRv1hFtfOP3IqmXBKQ5eVWyXfA8eZT8cfmvB3CyxbrgYSXQhpbP962JUvKq6Qebn3eZen4gUQMCd
ndPExgX8a8wVxZgyjfRF8MALhUEiCOYHFIvEpuRJzuPxoOd7hgQ9Bz0Q059kJOkaFe53293UytYt
bMCQ1LG4eKoz8RKRgffT2ifBf1p7K9igixJjr6xxMbDJ2Ouaq65e2sPU39oBUShkTq/8WVJQtBoQ
kpqb0iwWaS29V8yj8u8Xhl/tc2aeqzHZYP6kJv8I8heiO1RXpnkePoXXIZ7v3Vf8Q8LvpG3Kerza
TU9R8eXq//BaZkxWhxOauxQRksoMwxczKgivRtypUQqEmk27gc+6WOXXT9PYBd1eQOwY7uhT09wT
cDnjfCE3tLOrYB9mbjGcQvPcgTo6VtGNuIWWiUr9kMYn07LRU6icu2NbeFu6VlM9atoBGRdBUj+N
M4463vy/liZE1xE3KeCG/qK7CWo9P54urXVRxCv9d+Jmpt1E267ao42KbhxCiIl/FvGjts/rvaqA
yLwkTKmbhyo8geLl6GwBVe2T1oNWpSo+zEeianrLg1Ulr8QYoeGNbOGGrGUE/tUC1RtGdky7eHSn
VVE/xfEh1Pfudesg4ZNLLB3L9oAxl6YxP1r6KXtd5PJKtleAm50bZU2nPjAXJsYEhfKxTk4ilLHu
OCVHjL2YxGihQJHgs8U2TmYgxw96pRee161e+8gG+2+2cEBPtPZIJSVxuKZ3pFtZ64LeGep99To2
6losHaLglOIeTB5S2vcn7l8SJMnRQ4AVarsA2BaBu+am1L/Zp2PZye3DSP6AdVSnk16cCxCb13do
PMgqQEc+iuStdV0UFK96C6tio3OLG4vFFevWXwvQ+zsWpYDQEPliRdcqd/E5atMadV+mrfpoRcb7
oHxUM6nKx7g6mtIhag4zwCVXdtYqrvBypzratAsw+AbbQNpmCqwZnpyLZFDSIA8PMUt9vgh5lTuG
H1Z+6Bb8wapiHp345Je/cyWsIXcg84+ENTg0UfQl0oH/nsIYi+T94YngI8bI88Mzcg8DQYfuS9gm
gfe81Ah8ArAPC3lt1j2j2iooxBofsyQFnGbvQlyFkj9AP9J3DDjw6xraP6LzrABYmJvduxIiU2ah
y+e6rx99mX54GY+2fgffxqluwnNcmENYoj3MiugsFtHs8nMFn+M/7vzDmeWlneulqm0SCohtMG/p
WRZ8UfGDL+rKs/sjE0LF2WV+IOMWlT44wKCnolmPmXBiPDfWI9bAl53AEOh2nAmZtQcxdisqX2OG
zKVvgjx1vX+b5pY3ty69q/Wt+w6t+2u4l8pNn66uRyFJOiw+M4ovBsmQv6If+p2lr2RxFfzJBpuX
n9e5HNcB9uJ/jGrRQLkukj4s5k/3rwYeaR4hzvwK1im331HboDMIl3RYXiuIHS6fKsG/Plmhu3tH
GeLK5q3Ho2+hCED7w5VpJZ9IkoZ/J9QJn3L/tWS9GurvTPuN2QCuq+2WezYW7I6J6jm8QxSM4usB
msN5FhdjLbL4A1tFd334FJWP2HwPwncheIRe23onyzYBrzl96zVcmLuxX1TxMWjniNfen02fFK/g
wgOF3KyE3fL4ZAuD1qag4il3+rwakjfeT2AiLB+oK00wd4RL40THxOYLMcnfbpkvHUaEaI2GVFiP
9LLDG0GVYf8lN9+GyqLNvfC+saMAPZyC7fspBP9mVpNIZBEtlakrxcoWNbCe+JXkVy9ggyxxHVzn
c3kPp1O1MiRb3EzmMbJO+GtBwOIdlD/U6TM+6hv8vUrysBIodvcXujYGTUcUUlhR0GahtAKVSRak
argvjJAjyUU7aV3Xh0FagtUylQWNncNl0XfSP7HsAwDLBL8ed+O4m8cd/wAjZX404itLVm2NOh9i
rXQeqnNSnYrmmcubVMGgCQzRn60tm3N07Q0qd6D7xxnHP8+u/JgOp8wt/x9RZ7bcKLp12xcqIgDR
3tJIINT39o3CdmbSi04g4OnPQN5x/oiKvaOcWWmnJGB9c805pupVvR/GS86arI2RxJcsPHMrEZYA
lasiGOcxq88CifKrpOcF92X+Kdts1cHwDssE/h3i6vlunDLADfeDDfeE1cgdujukAceISH9bQ85H
4pqp1zCltzN44e45R2wNwr9MCebrxBTbcWumSeXai7chRxa6Zue4vnbmhUJmE1sXto+HT675+d65
MF3L8K9Cb+SupVgeEJnf4ZsjIfMG+CD644hnq8Iivkoc6k5RfhijHQwBWk1nT/yAe6Vz8L/igi3e
Fli6TVPOAk4P6U9bK9+U1un3y72+yvXVIaa6AbqhKhPgLnReyrZ/bpM3w28fJyf9/5rW2d05XKob
+qMuDMQa0dW3abPsFx2B3ne/OEMuXgRKM9lgslQr8OzCMfgXXIR8CzCRq/oGphKjlkObwqGEJV1w
J3foHBquOLUf5zafx/KOCvF7uMmStYT/M+LZvc6dKtuO2S6yjl3vJ/HyMS71NEgBIR3A/6nKUUtP
5Vns/8zCv94ecNMEiKYvXFtKkMk4yGK8fvjRWsoPf1r5/CzPv7HWicGJmGJMPLm7uuc0z4UWEIV+
Vs4lJi0uLojbyuaUX70FnAW58HIK6iyNRMdAahnPsOXMQjiYN4E1ou53w4avkH2V3lcp9yVCH+8A
8brKXQ6RNJEAIykPZNXk7/v4c4QHfT0C7ggUIfAgTPjly89e7Nl87BqfdPRQdjubXVUELxgDDgld
jsCvZuNQfYXTHbAjPCfnXqElTi/8oNuPm4iuXFiewqd3xgh5nD3sbriZ0QX09T0G27vNwgO9rzEm
x1ewfg0egZv0HyUmjsP7RGuJ2lDcvOSvRR82+RmqsudB/1MrbiPtHeF1dAY7I6m7V1h23XFx4Vqd
Mqu/6d4plbuH1kOCEpflsBXMbVrujMHVaTDVXAmOqeA4tHOey2beUigwHPPhqN1gUD7dZBOPczlc
WDY8CrByyAkTt6NguGqXkac2c1X077fnFyarYiWYR84rdyq6t/EUW8k0y3083Irepv7rUe2K04zg
2eusv6YyBWHGmcEWBov/fX5RWqS+S4vibvncmJmXsKA60IpJRQxDMgf45yKTFk9++4i8RHyb85Gv
/RT8dXzz89md8eVhYySs2tqshLRxFwpg2ucdFS3US4XrBOrppdU9MrsD9sB3FLfwlWFOllUz/CcN
9iR2bXV2MoajkB/HS9kdsIp8vYa5Kp/q13l890A0ZJuy5cCjDgPmWeOkU+8HaddpFkc+2iLKEb7w
psEjIu6k+idpv6HeddPy4+NZTkmHF38ArAiZiJKoe4rOnQX11I9SPzWwO0+OuRmwouX9JzfZCvnx
n0RDCdkYGcsVqhltYdxi7PpIyQYS693Hzb6rdrKw3UCgug7NScE5NENu2gzNPgx3QzXZ32euvHok
6wYOH6E67mhQyHemsAmjDRsjenRELjQ2PlvJ2J0HX4CZzqzZ42dfRpBweKP2GFnEzpLoTY3th+S9
5N1M2naHpRpDHl6Eqj3453b3+0e0R7t+UvF5Te8cCnyAN2mBYoICtn+glCzU0stUj21np/o1GJFq
yRrgFLvg1lOwHE75vDb9hzhOOCldJsq4l8z9PTzKdOBULq7tYAxXEKagJ+GsVfFUWnNIoTX9Yk4V
7ZNwl9YbgYn0JCtLHXMVPqSAZOKAihHOCUcSUc1tLPQd0SieU0AgPylQTGMeVV5EgI4DqGGxoKAA
LKmWNBuom4Z/XgwYzbWRbrFLNcOrn1qKyUvcWQLIrK/2sftucCj2kW1Ex+411z2KOsVhL5aHb1w8
kiVwzAmvmnSTWwdE5bQAFjS6mOCxW0WICyFobDnytR4JA3fUa61SZ5dahnTDKC7xHSyhObIwyT6I
rZEspm/R71mw1+5vpXtjKb1VVYdnfqJalFFHLR2mHa2y8tiTSi+MfFYvFPAQxjReLvO6uXplcH+t
PgV6sc31XZnvE3OfHTFUwmXVdBacHq4VNlED5vB4qoJ70IuXLpr1hP7byambzdVrNFyadGGwe22u
hnh7InOKN4GHJMpKAsh4Jylb+blVSHheqeyZgf5NAoHKxAQ408ZgO+zHC6BL2bfyQlHxtZmTlvPx
yiv7rJYhw5sFN0tvjk3kZVtCzvMxIGnFgibec1aMWbn4DfukgmAahCEHgDH5CpsYND2+B13fI/f/
fSUbfI1+Vaz4/n3hQIfkR9AmzEeTsCel7Ign7Ve+6K4P8Zt/z22OrrirclRZ82K67DfHn378SXDq
K8d4it0gdJP1Osaot6x0GpT7AMwjkjcho3HGz2TLZJMAH1+hXvJpnU3Qy5D9XDctWFAexHihYUIE
qkdy+10zghpRTl9LErv9yNM58fmEn8k2oXUTFgTHTpUjkEe9/yz07zKzKprBmeJkp6kd+ScS36QB
w69FX5zH9fpBWJHBD3b5TsKbRqhRD2QobwAvcxzasAGsmf2I169sZZZB0y25A9f2+DpojZO8VvCb
0tqNTx1OX6gGFdjkJl1F7aoEFDsE2eHVLhPJ/5JlZ9auIpSpMoiUZRNz3Nhy26mXj9rm3kNZSvnY
Jc1hFRoLWpDvFKPCUCCX6yr9vI5s/VNS5guqeuY91n0yRtKpLi9Nf82EKzQkWNXWylRorrRHSsQq
jIT71YOwovtin+uNo9fTyEdKgnn1fVfNJ69e3R60+MCtUqJiUNrFVAwKm15e48zsaH5e4GuoHnOb
8uGpAwOjNS7rtnUl0x1NwsvzzM3yS1NQVvjZPb6T5M+Tdl12VurcXEsNXEzpAROMfd4KDqwRHVrD
x6GQZUulxU9kUdUHwrWHrKEF9PDJ5pYvuWRbwnBRpZ959PVyeuF6v3+RrqWDjMfKY/PYxAlDmfUY
eTZ/G/EXRR1YFxvrzq1gV1VbJdyY8VqP7U0k+UYzLakTCTS0SxZUM7yCCnLuPUk35xXh45CIbLIw
dn63d/y2/yNe3zG8LUYb7+Kvepm3SME4wJe/b6cIgZsV5RLbqSRRX+tjOzXg7CEjTpknyNzaayJz
379VEyzSUY/QxZxfGMOjspuGksdPI/wi988Hs8wh922T93ww0bDc3ER+3+MUV2k0YCieh9ohh76v
TW+VQGVJe3u9na8Z9lC4YRYF73cse4R7W1LJX/2FH/Nlgh7w46efxpBOkOyOdxLAdPvogXFj6OjF
bc1TDl8KrME5dntKnHCjyOJmnIYThpsZWPJpR29YsJsq+yG4s+dqBu2AhRfLF8sUrvJwHbNry/vS
QO1QOY8eeFYzMPz6PImTMzLo4LMX1d9qoeY3nztfKN5eylWtrgXEBIE3h536qRwOUx8SzGZYKThr
RXa19oCV4u7SGyXSlvePTClE1+a+/P3ERMTGERQgydhwdSGWi+ZZry6uXRiTxxRzPcrR4pkRdJpC
AxQucnd8OO7dSpVVgfdED7gebRqq1xEROJffyYOcasZnsWijBfECTFqwEl2RPX64owFD2cvhLrSp
PpogrcvzY7bu7yv5tblr29rGKzRTj9r9FFFlz0y09o7PaGmUS4ip8TY15wMdbhCgy8kVxiObPBNY
1G/ekp4+qqenT1PEQozwlE3tGi/NXdpxvCip8X3r1TYYaPfsPSln6T2o6qLqH1Gv6Vp7zbkWh4f1
AnF0GNMjvXLUCeLNpJsXyjF33hWT3+oKm7kZJjYzTn+htBNhx12ilvd5fHClcB3PVlo1gYuhh4g4
M8zyT6j/uNMVbZCdE316csAkq3MSE1Lq05RDPORtcfrvbqaG0D5o5m7smvD08yiRtqcnGZzWGSW6
XgRggTBUlhLkK9Y2+ZQGldf32MPEV7p4x9mAEbTjzPYbtCMNFYjvZgaADiXjncHrQpV9KznX8X0T
1EJn9QL/T3k00RdjscLPsx6GjfWfUhRRXNcpNxnBe1zD3KFcCUBdVGFXtf5LTH3sDSgaNqaDIdkx
Fbz2LcSzdqfgu0sAlK8xEIhi8APKsCJiWrjGH7WjTDfoumUq+41lvjulnrhxyIPoazMlB2TVOzRk
4b5AQ97GJLwrHiZUXG+abNfqu97ch+VB8uT05zn+jP2fe8QjkrWAQy05I9Sr3SKWCsoWsXQKkheT
/Nl5SucJHFNCD7Cm1S4EmQftPCLCPJcjsjKT1aRvrnNrpLImnqbCX7cx4nM5Ukm6ZnAUh/8rLCOr
boJWozq4X94djRfdOujG3NS5iUw54ibZ9DkF6/2KR3EdfvTQ1tqToOIjgK5M/rky11gno2KXknF8
Hor+6C7M9jKWRz3et7PDXbZxI2fWD7AxLl5eXRLHrXCgEG0E79KxMnTC8xNymLKQlAU8SlipvzzK
u+biW6DcRgamC3zksTMKmt1usXYTwq8y+prdv1jszD6Igus/KreWH527Xf7ZRrdOONfiUfkS0kNZ
7FPo/PQYYaooPfyZceTnvf/bX4Qwr6iwPLcyO23DxUM5BlI390WSyk7S78LqkOWnAQ17uDCvJY/b
S7wl837yu8RWgtWKtpnel9GiqyVWzAcW+GFZpEjlViPPO8XVmhXwB+J/Teq12H7arQfxv3/jm/s9
ORvxEM/FQGIoe/e8kxpi4PA4cquRh0e6AlDz8mrybMu4Wo7DEi4eyOX0XRlhaEtm23LC4oGdYcsD
rvJ3ywPydyRJ1z/4TAasYxoc3RsOvbVTgqpxu37e93MU3AvUz7vLGhb1EqkAHqkTj2sMnxTEIMGh
OLb+ALfm+TEJrOWCxPK4TXC04QodJt0TtQ69GDVuhtgLoojKPr6FBpHNCoT5cDCjgNIqnHC1uXb4
Bps8wGAdR/ORR2M6R/ih+rspLh1NHG/8xQuoNqCi2qF2Jn2ukL5c3vtAhtyDNR89nJj6ksBcwzRB
NwjxZ3hbpjWEa2NPqC1lpvPnlK2QqFTl0IIf1qAKicRy/8cMfchOinevwth9bPMjSzWQAm190fqz
VtlKtVNGV8H9F68lB0gBgx/t0HapXAhndOKmqDZo+PAFsMdENwkhP5F3hbRNPcLz8KMPwExU9aAs
RftXexTe2qNprUsTB8rZ4HxMMUcHEvTj2d4E5ZIP587nUDYUi2e4q6xtEe2xK8wfEdnYLVGgcd5B
s6DxAL40UrdBKSH2A0LJu6jb1wDdaVmcGtDsntbSBhQsoU7W+RMDFZFaWfczpJPKVeoVaK7KvWDH
tFmnE//QZJrgvJikL2RzTJ5kNZcouJQNdc30IjuauocDQ/JWdfgz2TToq6mjXXViPhTiv9gpul3J
EU/CGTgxGlk5QkHiBs5CdXbcA1+evN0DiECIyQQNutOzmL9KsIeAUCc6b7/SxSCkwN4MsFKoJ7wi
GpCBbzXCE7QukqVM3mTwhO4o6edecmY6zuClanXKgcyt9EMzDKnbckWgE5kUUApkIYKz4ztbS/YW
ik8+2knjpxtDuI7D9ZVdm/piYglkmHkXXWdTP+6CJhdNm7+e8wQgDJNtz0zrAuRRX5gLF8VsTqPY
2C2FJ9hUr9b8yP4eTS/GELht850ZCMJphCe1jXC9zHPXVP1imTSLXlt8y/mukw/4hzjZ3xrEiUB6
rIk46Gs93WZEB/Vd7NbZiV4Lm/tJ6bT1Na+vbO+RJNcMC0i8r2tprIz6KNfHBkvRE7fytmWV+/3g
EYVix1L3WiSnnnwWQA0YLlDfSf1Nvg3KMjCM1KrdfehOTSWFgBXI2MwSl9YkJgyCAvB4Zl5K0g0a
UO4brmjMH+W51sEdfFBBp8BTLpY0avQfzzvnIsAk1kxz2YPgbEXdBapnZgdH2+Q9FJBVg6FV8HX+
TomFzAde8q2w3umoyRf1DYsHFF4Cr/rT5g6S526mHB4lBoJFsqp5f/c6JnwLbVKUlhLxvhcGn4k+
2zxXNcF1y8w4Ty/jbKmifGVLvjocwSGN2sHAPL4uEdizuaD+DOWfUv1TVH9aaS3QYM00G1ufpCga
6FsXZ0KDorv/RCXA+WMy7pra6p8TLFfhUfF/tXoZPeLmsf1nNN8PFpJwAj8LFv8fUvRF/zpHpgiP
5VqBdrwCSUxpEJBT2un4pmO9ThTsdyvcPJ3N2gZNXwYXvFTk5YOTCBf4HxbxJG6AInA7W1IHwqvM
BQy+HgpTLJ6rclqOPGeHWb5NVum/kUNdjR4iWc/qlideeOEHmlG3t5I/W1JhmfubZjE0Jx224E6J
LaOFGtISwhbtU+TOTXP7kC0RLiENYMln3n1pzXdc/7xfWzLJ75w5hSHkzF+c39a4jmsUH/YTojP+
LQHVVstoXCo6fAYb3N+4evTrSKMd2xlf2KwcyDnDcIGLyYFhkr3xkulyQNvN+PNQN2PqhuOqNwiG
4WSfjFdYyXCnxGDDd3LBfcZqHj6OKONQyNTA+ijMguDpAvUCj4WZ7KKXzzb7quU34WPA/6McxfpY
CwfqoeQvvfosO58WHnbBWwjdFDDCc3tuiSV6RX7rQEWgT8SXupiXi/RxqzVbQpgfV7SG8zPRGo4j
Agh9L8/x2A5Lo3P9LN8LVAeBrI/nwFPi8GhgIhwP8LLzws7SE853qpbvoUeNlvKcarTAnUbqgh6j
bxbW6ZrJTUCFWAkubiQkwLfogT8SYwWxUZ2XSlhI5eIHJXCh4MJJ1zIWnDooPZDcTo2/gXZmjGcC
C2hazg61vqfdmBKSWHH+msm+ARSabdjSvdRrvC/CYyKSVTsalM4mjlrSsEpZ4ZMucrDbio9j9x4u
6RsMAUi3jiEF4IRFKUCLweoc8kvUO/NwcMrSfVTHXNmBvBmTdRs67Qfgm/xW9hAIZckatkx1wPRk
mCgP5og7n7KjXlzQJAYYBC+aY+laXD2IGKxn4ppijVRYF1RODvPu9dXyQNsoAgaHZcMZtV2Su743
0zE1gnO909i+jUGtLDGuC5Hf4NA0Js87RhACeI22fa5NfYexCvdm76vRchZNvB72vE/AwWlQKlYK
zc8mWIOzhVJC/EM1wQe/j5etsdTClRyuQjC+OSP7Rv7G1iZPzsCuXNX887es6LWzpfDWjMgOZ0mz
4JeY5rWTPkrApBsh/BBn1yq+IM1pd+/3uDoRaKj6ejoxShhdXn8q46LcvQnV9PCkQ1IHilNHczyg
8sbMKXwNn06jnbESKacEiiv3QzzCeZD9y9+x6LrYmfedih+O1Y28SqhZYgdZBG3P2xU0EeuJAJEp
04N4CHSR5Tn+CRtT8fvwDBtKgORtYh1Cm/Sif5NtuTgJMO/odMWQ17rG6kV6gI2IBkDKjxis0EIm
bJQQ+wmQgMUr46xplwN6zLjDeKVT3sWa3gL6JNGvYq5pQ48uMbH/7vySL6/m1rk977UFZEO/u7wa
sAX55ihzGaXPOkl7FvGLyulZ6r57WRSGDpek7BLGZgVBgRa42ktX95pN6xYZTF0/aGtTaHI9GvFZ
/qG0Kl2ZZzE8dOmxZ8Gw1oZNb26iccui4A7BENDufUfZjgkk0xaSq9Lc7ls0BMWJHhvicNZfrjaU
hWFHUcyA9+EnbZYR07iOR/M2JJNcqKg/8MT64q++MIu/rlpshGID4ymSFrAO5GFzfQ7b1qRXaZ/I
exFOXR8QW+Vd0bWAWp+OSRQKIIsEFJAUrYtx3kufHjfR2TLsGGzm2L0y366tggh35itPT54K0/i8
qrNFfxiw3sBXSZYZeAh1Orsn0NfENaF/2YLGAGBB+TFzQozL8PRkvD1Z5OjZ9Yg/ylYQVj2mypjw
FtDf/7Vnttn8dctCnksYzL4NbBxPmuRxOU59uOVr6iOS/t2jL5QjiZho4w3z2DxPWy+0oJZLeksH
XCRO6tBL3GTCJpHXdbyuLVNzemkZXR6j/0iXM3gREnxYS3+QkA/o8L4nqxez5GG2rNichgt1g7u7
0Va9GTwf3HGILG+LkLOWWzarGCHHXD/BjkBCgLebu+NgJ6OX6l5V+7FBEMJeoYK+yn2fHhPzOHZn
FRjPiffHXMv3qeRXhlmXrK68VwlvlzXi1/ko0k8JCvb9Cw0xF76a+KsWP3HwNnvWQgX7n4pF/jrN
0VWXpcj+wak5Z/EHe3XkV6XPJ5O1AV2yOuPy9LWMsg1rljo5eRpOgOP0VORhMjwDSQ4GFIKl0W4S
7kBas8h1yoMt7U4nFkkUvPjTm16TBADwryxfd18n8maN2WJcD/j4EKYhLAS5uKptk52xelTuJyG9
FM21U69KfjNZzA+LcN4UzNiumQWzv4n1Xxfd9ZmqkecmyUttVLowhwPJ3hd5AlQEgDfFPFWuBlZz
WhubgFbvZ7E0RbrHsatTTU5vw4O5FaARhzSqWoXRouahwp7McYdDB/8abfUZ7Yg406eaSESSu7J7
xbtwbYpnqaQKI+BP774awxa2XvqN2xm3QBtQ6ib3K2CUehwU11k89XGM8Hdjtn10EantaYi2RkIZ
UmAW63iwFM1hqW1SDcJnn94tc50BEeLWNE7ljhVHPUYZpkbL3Or3ZUEPCzD5av+o96JhY5ApG//Z
4NZibUiSsQlpbd+9xK1ZbgVx08hrDniDESCmz2Oy7dICzHRXEPKKlL9P5W9a/hVw2jQ/aKb0MSk8
927S3RqlTe/nVLo6d9AZCM8CdmVuAZtcxhA81zIPw8hncuLAUbI1GK7ScA3LQLTD2Yf8D4MuQc0X
jowJEJKA7wynqhpGG1XwTCjLq19q51SGXThid/nTVkc6i5jMO17/8orL4k6x+mM1URSEifFY/jAN
AhsjFlySBDeOpn4ekutjxYuq3/TsaigXVTmh+7Y0Iv/RTa487I8XKJtLFG1ujtNdCpICC1VuVLhx
f5tiyCaySkXkm3bXVnM/Gzj+xgmbWEsTAeZxgdDRGZtpyTKDGl9Bt06mB4YwXbmduZFMfElbkJMg
qUZu/d25lS8tDwftlky9wl/985vmM+Rvkf80d7iufzVx+CetM4CJgmm/kaHWJBNL4K57SeozOiDo
8qOCSmHhzG0sdFOQNs2yRX7AajvXkRVH/5m7/9XJLEn0jk13ozijsr6fnuk6ThyZ/hGi3WvKfXPF
QcPKvfq1UJvJjQq5ufeeqhdblOdlmj8ZobJADVdTyvYjr74qUiaTG1V68jTmzBewUrtLbp4h9+6q
dpeAUC/muDfupiN9PHGOEb6j5t7RYyritlRH7sk0l/2SmvOo8zVEAkjmXILaipNvLFoRMPxT0nGM
nYvKH/3xr1X+ZuVfY0aQ0g2FLwlwYPyV5p/2f3IY55KSc4qa/GIB87Fu/9cY1VDJOo6y3hqEQyUc
epKTEFu6ibCfcWJkQVQdUwovGV0meKO2Egi1uzORWTfop8cG9opND3al2KkLWf2xJrGGLKwn2H3Q
EdJwZ+onCJMsuzH8pB2IlkPVAvhkGLRzwb/Hron80QUptDsMmbrdt2dZPzcpnLWFEnkixU3WqTMh
KVpGs1LBW/0oo+fcY5AW1GBMAhChltYFvg5qFjSQNCGtIjAu4J/l5Q331XMFtejR+L9UDSqGO3p1
GrraPXytyX3R0z3ULeCWKNpcyLFnzD+3/P9Tc2viB7RN125ye1CDV67uw6ozaOha/ZuMgWlz3B+T
1zrEmKu+g+ks24VAkoKG+6WGOdiiDoaU+XMCtuLSdakI0/8IwiLpFzOj57Z/JG9TTPVfEP84oiFf
qPgiV8O4ftLTTmrJuz939E/9Ie+LRbvz4F2T6wiXMvfdzo9nHvzG0sUzBXJRmI/pArQQJVctVpt3
ydWzIpi/JY2Tq9tQ3Qq+WX++zI+uWNXKRnluZpPBCUnyIBosgmySW7YvFY6GyXvaJuPbBnTeEuNu
Nlm6TsWgMnGB2GJ3ZABqOaTdGsd61JRZi37MOX1Y99hJEbGl6eGMlemNWnP/EzpT1GKF0UCInHGc
/MC9PPmBmxpzIU7qGoW8JvyAsdbVmVgrm7tizx0axMXkkuX8zJc5mCv/apka6DPkUJXDirCVBJgv
34969wi36ZMaGUKjBpAeFn4Wk3yzMoXV8DN7LzOYxv/rH3LSzaKotb9VdbV92E/ifod94wzQdC59
PXf/M0PVLLWMdSOOWwwi7WIu2vK/OKbexS6/8lOJDYed4Om/NB/yLHlGMObtlqZBkavDrXmM/luz
HT7IgEC2oIzBTU0DwQJfRzX/b3ZP1MdTpbuOpvOwX+zo4gbcLNQTyJrngZ7x7YDd5dUFDh4yAUTp
Tlh3AHQh6v5PJiji9cP0ww4V0W1nSC5Actg7TbF4zBtxaMWQf9RL01jSE9l211dbIdyU+ar7I0f7
6oCRk5XSzG1Z+qtsG/FJTjjb+4tu3z1LIpzZybzcG1chQ+P3WD3zegKHEoSN0ZA8WJC1SCg3yWxW
l+ySlNc8o0bpGGNn67ZeYVrKsddxdLpRPac4pBXmzP6rmbFJeUlex5q6oEsPhQwfMknJypHjFeCJ
/7IybJ6hZGA9fiyyZs9Tcq1yx7fgN4NlNWQc92S3l4OLMlrpgVjZ2Bsl3LDNt4lwwQOfLexzJTxX
Q7pKekfKlpXpN6Y/o7Ho8n5gAKZ16wecRASiiXyo3f7L6jwN89582Y/Gk2WMPvs83DMLQIzFmFne
OcQuenHHTyGdq/u8HhdGtbwqtEEfZRMFZKc1Lttb5mHsiQYPSV8c5v9pbavEZiK87HaRguSghxjd
jpIfditpQJyYVcDzGbQvn1/bNukOJOOHMVvOACsAb+pWYOSrx7JntlGCh7h69WuTVQ7ejC8isKwn
LwN/q7c+OWQebvEnne7KBW1LilxtWfRfFQOJcXsK565xaIcDn2AspfxziG6jcO7FY5OsGUTH/aAh
bF1aKAl1TrpsP1zAMP6CxH9HJIaSwTY4wSEmRwcjParlaZBPWNnp3ECxHqil+GkverWe3TLemvpH
/zGKv1VFwhPoH41N5yg7N48jfzdNnTMVZflnWX20+bVsnNdwfojHIt539VazyVJ8KxiH6iWWpYEE
Oqwr9sfjNcRs1B1EXNvcib30YBi2qh3Sji03Wkxgtmw4rLpZI8brjfdgBmn2M5mBZ1OR8FEAkwdl
FEQtJwNgi8uHU7YYvM+l4Ci4F1JnO76mKgJyCcNfEtqzfF8qZxZlkke6+oN0tKB9puUX3qv7RUwu
Q7hsFuTIfZjIswCzjxLoj3X22sjddmDcx6Lr6YonmXMZQQNuxk0ALTpci/D2wMiQgX9cCrgb3p9o
gxGKi59/3uSn/JqqpzS0uADa2P6s69MtbCfGV7dKM9otg7wM6jDQ22XFXzYM4BnMZIfXuq9PkX7g
8h+U0/A4Zumhw77lzesY3sxJzz97KOebVw6FZuIK905Xn0QWs+mcTYk0eSZp+oA1vKCL3hjX0rDB
zD+OOzwbo1+N3nB3DelExYcIWTy98mszW8YiGCKL+VG9p2gN8EHBBbRRRF/WWcSBqfej5GvM7Xa0
sUA/OXgH7aV5C5+VvBiVS0KtdmwxPotfarso4y9j9tG1N2m8vmKbz4tUfsD/iPNrnZ0L0642rwgH
l5uN1+HCmy/BGRy3objtyi27F+Nfcj8PzY9pfj/+aLkzu59lm1I5S16q/VEAlgkTaqdmc2Xfjv5A
2xuC97sFXqondjrU199eAW49L1euLoJ57tOzVJ/K8ThLDhV5FmkrOZwVN331QWRH8rDIx8A9sEkV
C0rcy8c8oidGcIrML3dA0dgYMFQ08Pvbaaig27CgcGF7j45lfrpLt4e+VhVP/1a/73JQgrSH/mXl
rlB6AmXlSDGnNryayUeifmGvV48E7SUaBuVg9l2m9p3PpGtewf2OLNoQyGWM+LchJJWmT3sOCbKk
Zcarl7QsOCqz9qLVdtzJC76Qj+gJu5rnVc7kCB9oXY6bbtyk9w1++Fk2j5maIlfqA/zkXLgdmaYj
nzGJFyIihrctx4BtbGexEZGrwJznG60I7kUQlwGWduMfQjvrspi0Ub1pN/gGMQ1WPChbFyROhdg2
c3M6rPYK6JZ9QbvJuJC0RU/ve+UK3zkTigGTO4Ct3GBCu9ZvV7saOenBzObI5xp0wKsCo29iecIy
ocSEucfHqkjNCTNDCQ50xQedjhybO3g82o8eFzV7SIs7A0oNvFYO/Oo86a+P5xL//jBY5lEvTwLZ
2IIer4CBkv8ge+P2wnedd6EH2PD+VfpNhLcdLlq+ueknGGhMXwJ00dBnMF3L5dMrd7Uw3d9Sdbq/
yWgBsSM1C0aVmTt7WAa3Os1nEcQe/uGctk9jyvGk1Srfk20bYfG6DYTBCE64ZdD2HE2s0hH/qrD+
7Zu4s7gc7fviwTpnS5EC2RiDjzVH49Gb6V5cJZgVzoB6xMHiA/IDhBTQJ3UL/ZtuOvv/3HNqAOZM
IHQOTF1L6k/CjZzZG0Rom0xgUHCv+lFPPnsl5nx/YIk5vpeYRnZkVSoYZ/aQNEfJnOfeVyNppt9N
KLwWVZogdfQFjneLGFlLLBU85PQ5yEPLAKPDLq2aD7N53Sz48AvffASK3kvd8gWx5H9JtqKcA2BN
gxYA2xPFGDp9IDQBXkE5CdCve69NfprsOyq8ziObZeA03WXtTphtn6zVPcBfQ/uRGKe6OtK9ms38
MfcTxHQi96URuyi0OTGAzqUG3KDnk+gjVffyF0AaZp94C9kpVK5QtkxlMZA+iLK1QZ0XoUyF86IV
IaXvUH/Rmya6Bhq83l2AzHaE0Slj4HdtGK9rumbReBXuewt46/HUzani2OwTtPEgH26jOhk2axqT
KG/HrO3I/Q2qBGTlaPwOib8FYCZmuHMnEcYx4mB4WV37N+6Xmhj8PcywRHV7/bmToDFL9pSaS0xL
oAfJAY1dLMyZR88mSTl4GZNR5DEVckK7MBwWFU91XdKHSh4aT+mTizYQ42B26NXlC7yKFXZ7E1fz
Bs0HaCdaf7iCBkVXjigBtHixEuXp/MJUjRAUs7o+KjPIBdjMOA0pVImsELbVwr2rVHl5Bd7V0n0G
NMLlrz35V0DdNR6P7k/4OCTqWuxOzR1v0jq7glAH7sDOBLdJqmzuTknwaDyk53C8KcalLc51oPmA
KlSWIYVjNhTfORmu1Rx+/jsgyAT7/5h6z+W2sTXa9oWMKuTwFwRIkGBOovQHJbVsZCInPv0dkM7d
51R17d3dttuyCKz1hTnHXPylkWHUOHsViMnFOQS7+ANDRyNsNXIxFpkCWfWtRT+VkM/gTcy5t3Xl
KBTw/KRpIUMoJejMxauE88+p1JnRA0wdm5yEwQSJ6YrrMf2HQiKh1xnpo4hichF7Z+euPqujOyWb
jig3NJAEdeO+WxRkaAnLHj3+D064rz1M3YCgxxpnW3EnNxNcsDgdRGyHwjETjzki4fI4QcOVCQI/
8lbzrnX3dLwxv6IofgmzI0mrd3K3DQz/f6bBiNNW8rBuMsRQmhWy5vHx1M5NdhlI0QDDjIT9lE92
wqttHgAFs/UBKuWT8yuNO8D6lPbmlzG4reKHjDu+28XL9BF7sltkE3dVG0Zqx8hXl5gO4mA9tKDG
PD2wowbG3mGkyRSu2GCaFZoVkhGFwctLQtq8EkDvsoaDC5PIPKkm8KxTZZ4CBnZIFlLHq0GU8Jon
PkwHvfHlZmY6dFDfx81EJndoF9oH++zX9BgTbG4Ofvq6d2Ea6jPtQWDDHHhScwDFQFYvbRe42EXx
FsLLY4sO3vos9Cfhm0BfSb4Aygvb45N47GRhYukiQY00qHqmEGgohNiGT8eGA/hNJpQ+Xw8GQpBZ
IsOOGGO+ZmtX8uLoeOhpxA1J3HmzBfD8SlY6yTlhe8EfL6XHfxf0PSAEstSpV2X7Uaifg/SVpP8F
5I0LhDVsBzvo+V6xkFhcvPxn61gOu+ewi/Wd9RPD/SKBT1/Anajp1cmMogPyEZfn8s2AIVtdDIcp
Udr4A45ZybWcRLkY+dmHp1cYJ+Cegwmn6R6aVyLyrG9tPZGNUM2Zk9gYHVU/QXZQ60XCzJahZMEn
usi/4DgYncdohEAZcg0FADluMmwQ+by+RdHlT90wx8kPpPfhoA2DIy/CkK90Xnyf3IPplMKJSyjs
UY4wn113+GNvPUuS/SB7JQGkPJqVx3qa7ygSgD50K2Algcd2rt0Twd2/x/GVDyRu0JsdRL7GbaKe
n/HtKd/F4K3QH9ZhyC7UeADIh4CkoALX+m4Q3EK3ewLYaOgQLVcL2ugIoQ6FI322cmpgqIYnSTo+
j626jU0meaQto3ZzBOEDt1BLDG7ovoINb3XlyuqSBD1mNqi0F9jU+MRHBO2bKffDZotmgOOgqnkk
6DIPrZMWMz6dIhNUAylIzfRBvVFvKZvTgQTjG+Vo/kRNMOc2JfkCQ1tnZ0gN1HNWXnPk2rBMSIyE
brB7VSRn7UxWONI8FUDR9sLFYuMTRWihqv40eXce2fZdRcSV7uDX4bPclqIP1QWRD6KsDrQgyiyJ
hns8SMVVLu7gwxE08J8xY1DfDJfnsRpVRA+eHmtQCs5mYWYOLkpypuTaHkh8Ka+Iaei30+o+uDr/
QnLG8ppUu4LoIvlu9rcIZG11R8c0cp5o34b23VtfWfgFCZLAQnnVRqsxQv6+tPJlrbuUARRFYr+N
m2NSnHJXYwOSX9cIEHQmzzF0yUU6uRLmLcnJtnitZzPmMueE/5K0xTCdn/0pYg62mywfNs0ZGRqO
ZQAmvLwPjt9MWEE+wb4W/OVYJzigzVA1z7I0oXIEahy2ZvK2cRFM8K5zJwB554y3pmOCAVVdJjwF
9aNGUAq+cMFvDVCFETvYkoaFiN+xHVCXUIr5xfwmqOT4xXyEJEmjT2FaqXafpfHVMqpV/mqsSXnY
IZ3q68olfk9cIqrCJNyJqzp0f+8DfOS/SwzuA5YY3AcQ+mM7Zd/La+1p4k5ObiZ/ZUtX/U+E1EIq
MSlpIerlizpensGlDS7NdBEnTrUzQUnzEAOz7EFdloZjXsLqFKjnarxoMOYJQbPLzJHBu/RvBLqV
2I5j5ulotS7qJf/JB2ociXcSUDuUTiK1rX1RHDp8pppNyJ7JBYmiCsOtdIra8/RITRYq+OJuz+CN
yT2YcZQyriVyw18YsykzeaqxmFNBySKeZRFvWw1l3BY2bV0QUbfP0bS9DjkC+wV6gLrcj+UeuxhZ
Ui8GYj8mOYZhDorsYv1CK7kQshVKMFILwHY/oQd4MMPrzNnCnypa4g+WLKOFxk4o3Y6JtpH1tTLt
Ct0j4O01HioG9ky1YdMHSFCPeCaYPQrbqNgjD4au3jn8KRp6I5PgEytztGY7EY30YI896g+5eBfk
92zfK9e8vkqZjZRm/l7AuQK3SbrfxbAuQ3V9Kteit7v69AxPKedNdZxVc4eY80bZiN1GttYt+AnL
Y3uS5J7sqCmVw0Evydd12nvXrV6AToEhG8D5bTRXV+lfSvgEhgBOj+pbXgI6TrrzFJ/V+KzXp7A5
dcJBFA6xtA8X7zhYcDIRxPWvNJhGoGxYbVmFxDUBb7SWFJbHtjkTfsdoH803PozXCf0GA7rfyKbB
mrOFg+Ei0eT6LBKK1/ElnXBgDCgBgLUTs3t4M3Bfpt5k3lDgIYTeS5u3nEWJWnuv4psPvzBvsuqy
ttWCt7hn+onu7X3UZ7FCzsZe91G2eEPkiOaajbKK8+BbKI9g6/nG4qeYLXmfg+aWwiXyzPJgUOZU
s4sjqve5th33IWpVRp0VwbdoRXxthMPkD9IyJ7Gk1ZDwbYdiS+Qwy01deQPDBehNfvKgbBXDplcI
mgO4ONZAGmpLgU501RtLcrFbYkFzcjeOBmhc6SQ1ZxbHRvdpYsGvTlPF/eayzu7ZOb7IrNqHUDsZ
MhQHCRMn+0RCPlkpdhup+1LED2vDR6jRyuUXskokxhT0TeKxDk/YEObIzXJvlehedla0m/LFPitp
GDdtvCi513q65CV0z5RYnYmFcPclBzfWbxNS0frOc4UxCXNLuEqbUyl6oYVWxsORmsZnVnnqf5JA
NY3o6q3MNnwrDtOcZEJoHhRHKPwHnkkr2Bv/0teF31pWFnrx/jQetfKuEwZJiIJud92MHZVZs5EV
8rN7qyJXMbAug9X/ZgmHDwdpg+Hjamr5X9Cq4HoQR/74JUSHbJu4f4zNvd+byMwg8LPZ3po4f/GP
s7738JE+80ufX0Q0e1zS6N1c5ARlNcsJhG6L3x/w+Ge1xogl1ztsWDwIIP0eZvYRV++9cAnUe1mQ
2XEwYPzEO3itOiwDNBOEzAfgudfJ5PFqhSROsiScqdOYcDSPnYjy2nSdnyNOWKXqAgcp5p6+4/Hg
joX362Piocbt+Yodw/TFyG8X4rXqcVJvQ3Rkij97eNIFLmCbb8lAKzTc8vQmIyftzo10fDfCkyod
pTtrLXkDyVUSXLyuWoXp7wb73o01t0G9QUDgnNC94xPgkI0Yvrw+mu1vUg+/xDIe1evNqO9DdhMd
TFixtrWgNX4K0Q53jYWb95arZ6gN4mx4SO4WuAnU1YztiTdyk/QNdhvrh5+IUbHZ4KzKiqNChtZF
La89STU13Z11SQJktYSC4PHz64ZW6GIElzyw2THaevvow8ewtXFKmMKOL1Rb9m6h3HHXUMjsZYZJ
LqufF0Zp8RgEUFMPEzKubfAgQhIHFh6auLmOz0ttgmpzfpUOmTy7Zk0SqAk6H3ctfhcCaBebz6Zd
a2zJnfbngBQKki1I0FpOwfJXf/jEsYHHTC9hICxiutIf1VejrUlpM5i7G5sIWft1rIjNdZ6WC960
GY4mbtBxUWfHfFi+adNBK45CcazEYxEcFAFr7zEJTzEfGCruFQZsPf7EKDXV1yb/qO0qu+mvS5WC
1zwO0b4zIXUeren0RA1czcj2wqCZ3XfpQUmPY3rs+mOrH7Pob9z6iD0QeakA0Td4rFFsFcIGb1mh
bBtlWxKGCOqUDBNzQQLv6MYWl8PaEtecgU0Aw+VY5pcKOUKFofiEl4qrRSt8AoEpBAgJQQRWjURk
+ZruY0bo7QHW0HaLLSud3kjNw5Ze6edJP1vdOW9OemyDEM4d/oqb+R0jas3FulghQ2rXxXv6XGLl
60esaEsMaziIAJMj96wO3dPOlNUibHd4n3NsOvTb6XJgVZKtxp2gOfQD2i2y20X68gvzHKLbthf1
nVvyybEITpcFj/HIy/eX8RghkDCBWxF/u+ALzqe3KHuL1TvZkFjE98/P30NKY0AZ7PH58OqTLEkl
IId+5C2GxuuVd2QNeN44AlR0xRu+gboC+eBeI99PbxyhQ3Kefizd7LQkN472g7atdSeOnBwvfLvq
yRQB94ED8rVO2fuccLDksPQeRfhZGV/TgwxejGSzXFFcUwzA9DW938wCtAcvAYj0Is7Ryu/bz1xl
av9/vkDRIY8E1cNrIVLOVzuz2kWU8/Wu+gm/rJnyu0P3EF9v5XSLxUt9LuCsz5kXfARSBgR5NcVu
XK1ZQRKbGK2Vcc0y6pnNIDarpAHZsipEu0P/vH6hdiQqqyRZ1TUIa8IW2K8UXtcXsqDbE7Kk4vyp
e0NKBLUlQIGwLgSqUAfXKqJuY6sFkCqgnJ677BI2S31yaVRM1Bs/AuZS2LHZYKhvxXPMkz73VscA
QjbHbbhP8q0xz/cGdtzZPPMe0IFXS2mgmF5GzD/rVa2jduJGcHWiFbYv0SezIMg9IwIzuRO8qMQ2
tN+d6EKl7lTJXmcsFvTw6Ew24uA3yRY/nwan49xnF3O8xNMlyy/DdPl9oOUljrNf4rCSecYPfVsp
VoK+lPsFPjzZTs6d9ZWGX0TCEnay78s5DZsKU1rInGTSzt2PuCBFjzShP4KeiU2U9POaH9shqRjn
jjGbuMCKVPo7Etcz1Pj3eYRETAwCX/UwqbP83iORBAr4E+Zb3feTaUwNw6u3nNFbvVDOtFSWvO3a
babAnRjHS2E7gnzf+RUFkcn55WnDvNVno3dw3Ve9fLOD6VhKJwysL68wPKxrQ2aI8dQszLV9JpER
IBtmaZRcKFq4V6VbUl1s9qdHTTlMCOoEmyG1/m/64XO1xrmAT/A30WblCUODV7drEefXPjMOMIww
K7sJBcomte9TfW7Y6YtrSaaB2oBuwOEKVYEVK4ZlZUG0KyKjxcjEm++YLHdNmCWkUFcSUyEPMJyJ
jDKGWsukECXL34SATgNHBvjybpOxvss2fGXBrCZYh54Mwa7at83OUrdIsDqk84jeKdup+pdP5yAG
W8PLjX00Hq85rEmWe3P8l9DvR5OoqXMm8Vxcn1D4HNDlWj0HAAbWXcZByvKuX4tEeSXXolhqZ/34
NyN5QOKieodgazr5AlMbyuvKa5q9yNPpEnCsc7MIkCjFJ4PR06ieaXrBMDFPB8D4O0+H5LTiw3oR
PIBzvlijGy+bj6j56Pv3Z/+Obh0fBRBUpOsZgQS953jNF2ZGuDqmsv7Nw0TYMZBRAA3nWxFWDoFZ
P2YXAWcp0a/k63H+cnHRMt7uoPbDJyYqxAo1l9uCGaO4Umx4nkO9SAHtpABGtsjq0dKbE43zrKUf
pi0DIWz9/Vp+rkeygQWo6bOVEp7VyVgDlkFiIlyr8H0o3zr7BMyUIVr19Ao/LNlZLA0ZNP2ucrGO
Wee7RH4IcOblBLhodFP7H6BN3bzOjpEfADFCh7bDkL40RBcCcfITEQiBOPpn1OfavJD4RAdYPn0M
+LL1KZLYi1H9OyZcQ/uu8WUY/8Xh15R/WOYjoTzDArUsim0l+a1EptTMHQSvrAqM08XumstvRrJT
wbGofiIgADZRrQw++uRhuPzPAu/So6nLtzdSjJG+kn9CrlXOiuMnF1BEP4osT58vz+2fZy/mXdzy
HAN6TuHuCGuzW2dv3LA2cQO5C+0u3xArD0vpfbJIOZ38rtv/SdRnZ5pBivDqFrM/u7fDRnOcbLV4
Fu7e1UwOlayMw1rip4Q37TwV85vaaQC6gXIsdRyNumvcBgvvPwjmrf7ehHgve97MH2tkeoq1o+Bm
l2a85uM1xo6QHGLIu8lhAM/kRPNEH1Q+SS7rAELCtLZgk7JWHA7yRPTB2ciur4rB1hVLwJIk9PEU
WadaPGML4BeW24IdBeQfjDPbZQ8RxNXqy/g6T8+zBAAClO/zs7fZcl0r5WIG58w4xbuk3bfqTgHk
WvsrGCB+a9uSeRpJr1W85VUGJu+ihMhfmzU8OjsGfbyMnsslJYSzXOo58g6shF5dQbWzftIsVGvb
jDulxxIyp1lo/ZEwqiilijw03SFC23SK032Q7FVSnfvdebZApDeGJRGMnXQbUzW021HZSsuHFuzw
4Bj/sSfUHpW6Tqct/FM0p63ke/8AoLbFZ11/GGAiRAo320GBwp5wAxG2VB2wwYGMr86ztrIMONgb
yh+a3KHZyB9BByRnMYZ/++g7y768VP7kVRoAe6LKxNgB/krAZrXxN2lBfbhXdRJWjrJXLcOCSLZL
jsHinArXOrtH+huxgi55EE1DtemSnUdkSAW+YGVFXjR6DM9l3xgAM645bBieixiJ/5YriklYJpkf
d34XbqvX1uBlz3f1QBScnbco7fyw9U2mwrZwFDAyvRnWvRnuqXxjrb+sRaT1fiNujWz/usmg5Nm9
vojlm605mjzLlQEhl4CD6BQ2oUFh4f7pkkns2gl54QtBs3d94iD2scI046kjNcs81Rgu8UoPp5h8
uOyhH2lwv6LIBrMtDtcovXZkQrDnxBFbGpunsUmMjaCDr5wdx2KywnCDtDDD5hwfEBjKLMDwoWHS
Vjxu0cUvfCRpZviJvmaveQREIvdENx6hxy9wRXNU0P/zM1iV1T1KRPZfq1XkQOU3AKdpqy7Zs26K
d2tY9yHCJarljYTDhd9WfZ6b4cTybw+++67nfjL4gjSHLN5f+FmHN1F76DmAvnz6qMxFuHeIchwZ
jsp0cm9Z+yintzh8aMTHrV4NNL5Q/GB1HVb7neinF/lLGtZltOHj0bu92KGz20fpPu+w3WEBZ5yF
pM6xGAOd0u5oOJtZdNX7ETdftlf9LN5soOhB2PafLuPBE5sWE2ny61ovRB2rpmeEaw3x8LBOUR5p
63FalQgQbZ0UnmGNX/A5rImc4U2wuA9xGZ0p0cdTX5yfO6Ye3aHsDidKKkSFJBv8iArpf8uZJOfl
zo3qP21WQuR1pQdXwNCcP2Jt9kKttu3CeG2rD+ONuRoeae2m6m9j8p5Wnxp7icKLhqsk2LFGSMfO
dFlgUm/iH5d8ZJIwrMmKNRcJRkcEC8V7FUFjcno35Ez7ZLqkB5uYWdH6T5JogdBYGL9h0OeUJV5v
cQecWHeStodF6dc29RffoKuvjXNwDb5Zu0bocxFe3jrcY451Zt3JJlfWFjwdPEIOm1Sl9ge8kUDg
bLm7gs3CuDNscGWoRwVluyugFj4G8v5IENOvThLZu47jcVbAs2b8n16SLy2ghV38bSSQJZueAmAf
gnCNfnIReZJzYAbvZO/wZYG9t8oV68k9UvvnW29c2fIG2TlclcN2rLetnRwaGH68eIkTQfLClJ/t
kvQqVaswoiPD1rPBQmF/t8a28Qj4uHINp2ylp/P8vSRKqO0969ss30T+29ZZA5W9r63NM96W1i4h
EPRgXDCpnMpswY6AHYwPknZcKrbl1MVWHbcinCFeJI1PZYPnm70NW2VI4HxaylGOr9q3JKyMYfUN
seEtVQ4ckhgUfWbgiwH8PMbzGmm/IxyN5B46OhxqGNPlTLPjh9QfXSvFBk/boW/ZL9Pm+ycC/Pyc
A4GwMGXNMqtGI92gLPDjt2SR7P55UeT9aV6tpoWlRbGJvxk5O3V0CWPvr/QIXx/FC7sf1+AJoYSM
mjw85dWRCcePxEgma32izzM8SIqI15BiYgeu20cYPoz2Eb1QOX2YynWEet49UCuZ/ySGeNZaoxvH
gSZ5X1j2JW0vv72G9y54j05eqyyjbMWB3aFOYZB8T/Q3jRX68B479YKXV+kPz+yYTCdceY7xobJz
czF6pchQA6Ik3KwmVXzJDN46BCUu2NPrtWaAOi46h420daxrGwOUlHiwLN5iChcWxjXQM4TvsJOX
YeMZrzkyhWExksi23Jv2H1N6WqY0NP1CCpwUmXVtkwBUbv7UYqRrQ2t1C7Femrim/6PRIG8ASSwj
oT9pEpiq0M6FDIg//YCpFLJDyRvhTdQc6hwOWRfrgVMGjFVwRx6nDPdevtmhbeU2HPpthGsz8DvJ
J9YS0QGxP9rrS1A/qpHoaB8QWj5XVrbgzoH06q7lRZqTIhTjiv78uc1jn3domu0jCd7h2pfOzJtQ
A62M6GBjkic9KEQBN7+Ckbpq0SN9dj8ONNWGAbVgcmtlqzf+E92ueW7Nzmu0xddvGiOJeuIcmkWZ
QVeKjf3XhqzuCGaHd/9LCTYuSbJVG1DA87bongjzyjcyV08caJMbF0cRI9mBm2BaPDLzlhPZ8MiK
d3366KPPaviUXx+c/JOrCLsoWs1NYozQYt416qUv50jX18sdjnX5yXRkgdQ9Cz6lRyO8le3j1x4y
Ol14qiV2qodKAFM0N0aCSoaMj9sdxFSHoH4DI5uwwvx1AusRRS4p0c/gQJIIpD4Wb7OfWJc3Ozia
SHc3CH9+ndFkWHfBPkM4V874YaPe8dWZ3RaNVrMrUBxW0C7wza+Fcl3XG4Xc5cX/ckLhol2/9Hap
K8uRu4BAaVJDSdGERmfaFimNP+s0uMv5P5Zo9eCP+tc4+L+B9F2449bsDCe3H2GxD629gBmAZdbr
+FhOOMQcvo+p/N7oj+Ffny1Bqvajr4NZxT43ghHwFYJxTSTId5FQmeHu/IsJM2PQSegIwR3mlWiC
JPT+t92uuuXcvvykC0TTsQIV8eIRbHEBHsij0Jzf42syqE1nP7oR2YIOEs6raZiIlNj2ywkmNN6H
Yg9Sd+cM1gUdLITYGSsw3CwkFa+PBMJU9hGaj4+dZQcrvq2tuNclgomWuXXSusOrO7SUrulxAHC7
/0eg0edYfD7JhO3ejTWHHdYPakXQC/mb9v1EtDCsCMaIu2XhYZin5SPSsbV20br4h6wPijBxQ7Ch
WULzBMPqcZsA0cwH6jWWsWF1f0I7qu67XQx3CHOjSw+vmmsG9C8cUPZ7jU++2/xOF1kaDKhrj6wd
IB5V0DCPdc58iS7f0zFNEEgTn17G3nye8o5bv/zs0lltDSQqx1tK9M17qN1zMlZn0hQz8oChP3EW
qPpiT8V94uiNZzacAZ6suUznUCHCXEI5+UNPMknjcgeeanVTVd7T7aKtAhQnI7ztUOiHSzywJ11a
dz3aUkiTrowVfziy/IkImVgbP/ZeT8RxdR+spajvBn1X6ahh9s+U3cte1XaTtiObvk9mp0Y//h+R
SPBDuSCsQ1AcMChlt05Og3JDGmyeBNRJ5ulFHZidepg/yTFrD4M9IqngH+5RedOeXCsezFhQ0Ggo
RMsZA++EGu3wBBWYP9KSmmVRWzA1/oXFTNtNJaZt60Tw/ku+Sty4nGlovKIvnsFyNQ0bRV734kLK
PShvT9LGE48YRmy3erzl0E9YyzfIXzZs6ITd88c9HSrbVIG1hQchJmO4+vpv9cSSwz8tnqi7uOrr
Q7xg+ELfp6CRZv1lRyQwjvvqkbEyPWb/Upyz6bJS3e6R1+s23WT2uDBAV8Zrdn25dWgLbBsnMTpz
tiYYyG7icvU6DdNxq8F3shA4rPNs/eIDD1Y9lefRrOGPklZ/Iuv2KVwj7tpqIz0fV6wPHgDCCiOM
9vZ8Pvr4PYvfrehdit4r9e1VvVnA/qT/v2wvNlNiK8lptWY/V8eHcwy9uLroR12x/5bI8p7nqT+1
1PwGOIkFcybJ8u01ZRz4Q0FeF4EnWIum449CH3y06nMpXbXibna2BY0aDB/2M8Djn2nwGZtfTHMx
B7xvtf6zMr/emU+Pr0Np2xCwhofMNfxCg+3JFAqG9xtiC3QUM2+VfZi2qwC4QW77kdlvK0OYV9pp
sHNbDrfpEAeHFG9L6rXlkem247rEXTBOI+4i7TZ7MFr8e+Go0Z8J88KEpUNWHVvxAFGwnyfWqcyP
7C15p/XbZ+5HeKuXeE8bjYDNme8FQph8HL315RaWAtPfOvWBAdWwHIVt3d26+qGMH8MDpt0fI8zE
fKwbejdpwff+Fb0PpMy0eyO0tf4+9NfRBm5QMEJQhysEg0m5POtLq3gtcqkKQDHP0Rleo96vB8Ez
j/rzc+jegxhPA/iJrcFFzUPNYIuoHZQWfmNtinj7fO2MjyC6JcGbdsKl/XYewdUIq3UBi/rptSpE
05W1aEHLPzdVdFSLE250HBgJZY7X1Z7xsH4A2qNwiID3VeSL7bp+uyRsAfAICKOx2N3JbVV3zMMg
ZxxfqtOgEuve9fLtWdwqfmDYxrVfuMysmDXXs+TNmZVH1frucPqL1SzogJRPEZDUHkVAVCNvdyIm
jj8CPTEFzbHWU7A/uPw2u474Ynqp5P5K7nVyl80rVxAZKqk+Bw6RnVKt7h69DXVz2n+r0cFfEGdN
dslL3qXaFlxsTZKBuOG4C96eFX2YshgC9IRzoHxmLNN0SULuaLl/nl0cpF00EX97fs2erXM6F1Gr
UJqHRn25CleyausR0U2eyBu2OMiKX1U0Y/gRimzf9ntZ26vcQNqBRJUVPpSydBTRhkdF9x2m/jp2
n/E7JiJ70i7pdLWUG9MrMbhT27X1mzTc6ccFn+i4KvFLfTPnlrQIICFk7ZQUexBpJb09f3FhcQsU
R5f3r5pnCHBtvpMLIn58ASJZnh0L49jmJ7M4g8ZdTuqS6wvgSMxHba7w7eap5/QOwQm53ZKD+Nyr
J6KiUKch0nNOQkeC/aF0KotF/5abGmwR4OdWclDEbk11c78XlsMygSM998fKXly0dFWv9OcjTt4L
HkH9YwGZ92QQWaXtk42kXlSecYJD0qumXKyjKn+Gw71DAFHO7N4B3WPnkyMjs9+51yty9vwROJuj
LaB6J5Yvi1R0u2g4EBgUAH2NLpErF5QPi7BGclNgLUg37h/ZGMosFWRwZeOK94Z5gJvLfiv4WuOT
GE+kOiOs/rnmRUMtnIZezNwPjx+sJiwhC7IGdV7NcStPmG3uOK9LdUU83ESSSCo/pupzeH710zdN
YkCm+i1RbvWc2T47PcUno72IDuJdTRyGHNTn7HkYkQjumr+3Gi4WxLlQRRwqs7HayeKuc+NhLmJx
oCAJJO9s9BaIZZfJaxW9VoUOZc4bIw/H8ouOwPaG4v9SyngpQv6RiDZoImeFweVwSoYTzsZWdSy6
abQWe0R/thONvCaTcVXH8zcxNDgc6QTBws9jZ7L4uBWNJeFcTFCn6T8p9LhTQ3V9sjgzkqPOnmUG
SjVfjNhVKBkSAxVbgvzlcr5H6Xy+g/CU5nCRtUJyRA3KVWZaZK5zjU+kzUbFaGjWhYW5m1NR/6hh
o4V6WvKaHfDFdMUxAUmNitby7xJUQfOioflrNkhi/ohBQwjvyM9dxQRXAMqwfUZj+tR08jhqTCfk
pcy8XV2/fCt/gOdyn8aH2HzE5SfJcCOxyZr+kcguo9rUCT8A3Mbf41egOvMP6clRhjjohWgu6IkP
fXIok8M5dHvzJJOqpgLnrctNSY3Ruw09P98Rb62q8JjuTAbknuXybR04BLirjskS5p0xSv6IVbvH
wayJ5w4ALpFtBAXPbeE9SO7k36nlbQo95m+2RCSLuWsCFDg2bc6zOmU/wuEpQwNwaYLLFFzKtWGL
+kOj5SGek5n0TNLK1oqFK3PLfksFSaFsx46Mjx0OjVJ2dj1etb+j+jccnQkgN7u3aq9KO6ve9SRh
ZwCp/dj7UDSM3z4Yeyk7w7CPx4ND/982B4H9g+WrhCqPLgzvalbs1cISDTb5d5j/f3NCpoUfqH4l
YN+eGfciZzqGcFtjv2uuFEYtXCa0cJ+zJjP61GwgdRMYjf9+D3mitdTcVY5VwAnjn4bsYZl3vELj
ilLPIs/NgLeyJLgMUSo+XuLVIjSFujeJqwEeLzATXJ36l1Ce4vbMN61HmXp99FQOFBws+5grhbvw
TNOQApnr5kziJDnjewzZ+F2H5yVJzzhlLWnfJSjPMBKs6IAmOJfPVdqdq+6cKiej5hg84YicfOxc
8oKWQyjfw+gRN/dQuwq2koF1nDu44v/p4JJoS6cYiReTM7U+qPlecRQn+CDPpUkvunTFG1yzDnFe
ozfAD49st2k9WPIC7J1rZ56HQ9M42ui8QKGGh0jZQaaQwmUpH3o0Y/T9LpFeKNXRUKyFU559IB4S
y/eie0xObJzF5BxAWScToaznTAQFQykTroWIHkdfN+Y8xhZD+Mlzspic73KOd7gU1ukJ5uInGiFe
smIj6XvTVBuQPqIxizuACVMm17dJuZU3qGgLWD1E+LH9epnb2MlgOLX+INp95sb49l8Ebs5786e1
TVDs+ExJNSaw7jis+2FNdsPEZBSbnzrvykjlTrWV9R5Cvvmvz74ySMs4rTfJytyTzaPtdPLWjC3T
/h3XWkL4xwaHPxp0zjHaC8LwaC7971g5EK8+J2SHxFLDKWc8aDjaxqxPrc7w6RzGN9VCRextkeT0
0rzqVgdf0yBHucxkUHkGxH+uZ5at/ZZkl77eHJaj4grJ0oI/u5GY/nPdj7t03I3pQdf2igbfWw/u
JLPEYEHUt+sZkGg7/besa2ZW93q4V+VNkG4EeMomE/I5wFOQD0pzlBFG4Ig8tvFaSjYCMAdu6Xb1
KygSITyyMKMYZvpEW7lKRz+TN1tXIwyoZaq96eVNT9zRwJ/olow3MZ1DrKvXRU2gdsHFTUt7sUC3
Z8g7y/QLizWLbz53xbCfADetGuncahdrpNYH/3l/Em433pXk7lwiXEBI+ZCjE9cLaHZzTlQQTVuD
aQILCs/+W7SHNp6XBkOyPxOaNN+sXTKXLOgA+X+WORDu6FJy1nkeslBKp9VZIfmw9sVhg7QmWiqF
KyFfqN0U9ky8JvIdyA7KR+sDcE4KFfp1pLT/VauGKOeY5m7qAuf8rJTSmVQI5MAz912mxwCBrffL
C1bgZ9r7kg8b7Ktvpls3RBntTsIhrQ6I4f7UU9gryYidk4kVMpLGxmiLJRHh3WsfnBJ0VP8fUefV
4yibbtE/VEiYzC3ROKeKN6hCNxmTg3/9WVR/oyO1Rq2Z6Sobm5cn7L22eZDvR/FxjCtCnA8KByhq
GMzihtMUHpKMf2bxVia/1GKRLj88HKjI4TMefd+V+UUoTrXFQD6kl31tDcx/WQf46Kke3IgFQc/W
nfuDyDUWdNkyJWA4AONDxNcGMEXe8JIP/L3HXMN3dOES4RNX//Ie6etNrK8uff29RUcEHAd1AGSG
kT3gIb2fwsip7geoX09SIfZC1yYERqOfPTXSoUV0jt3Uo5EUkSbha3ozf98AMJYpOkgJtM1msPdg
Ae5/VeUPfrZst1idnzPlpje3Rr90AdBO8zuLzpPpV4F8Bx5DFtOBI2Y/YWvMN8jSV5DBp2f+GabO
EiLBcFHbM5Ri1o8vDRHwPJBjX4SJBVRZ/L2zUq8FEXYNSWlWnfn5Idi5c5RrNyOZIPxVGXQYE76j
RbtoY6jUEIjSSEsEc5yRspXNrioOE9QemjZkgtpW/kzJCe4Z2zLF364VA7/jomJdcSuwRt3KhC+c
YhN5wWu8Bnswtvt4Kz9s/kTCs4JP2xMaC7lxLFyjxxU90+Ol1S/yizFvY763ynnVnPr48CgOd+cf
XhyPPvsaQq+Wn71EJaIkWqkWB0ysbTlPiHBZI+BGF25ZU8sTeB+LRO8cur8p062OrN9NTSzjeUck
N7qlqNnPkf/06MKmFVNG7/3e+yLbLrFaSyYszInuLpB5ImGXYeXK8WqmEz17g02/ClRPsrGQiq5k
SzFplTvZ07qvj/2jQ2G1DN2n8BlbsCFc5xgrPmxaW89ezPCFusSymc/bdbW2RYvVk6YQ2kMiV4AA
dVw2VQABq5fBsMvuCy1phWYy/yg1EDMfYf5h141zR1w8XXMLBDRydopymDI1bL6uu4zqZffU1lor
9tE42GQwTYRqIGXCu7sAQWQCv128u63sEdENurMgnFtE3Rr6q8FfcQ9ZCSYcR7pv8KBnqDK3krCd
hW0vMD/cFhT5q60ZDBFpS2BggFcj3jOld1HYPAoH9RuC3ux53KFvntecOcivmwLt9CZcd9Z33fOf
T92Q6XGoTIMdOspopwEU2/R+zEqfdxvjnbtga6XGAG865R7p1DNA2IXCDegHE+n4WrcQ1U87+Zzt
RBw05tVqnafZSAVRi8feNhFuabtC3La1Y8hOJa0zICMaaK2gahjEC/rNL7/6zsEnmXcH6ZSG2469
XbnJi0B/xjrZT35e+8xsDIf1WKu7CQettCaIG+MfEgFCpvXWajjD7WVkD1yWOE4eUV5EzhuzLm1t
1AGedtHXjQPswXFTfSmsoWBFEiUFXrvyJ90DWpeyJIF9cs5xEfwC4ZgQgBdSC5/Uq/znQ7QVzs12
8eQupATwKduB8BI+ND6DLphXaxWu6+iTacyUrV57XrJ+EBhFtuxSd8nqri8O9XjUZgxCl+qY6yxl
iSo/iuphUuFknkr1SCLHtKZ/tTxMNrckf0FPUWROG28u+LyOqnqEHT0Mp7sNvWojkKFFua5v+pna
BRPN8xA6oXrS8KreiXa9mqSIrjMm+MaGIMZBsEXwkdEuZaVf7QDZ8mm85O0rncSqeJtQDkFzUdBC
2ml/kAicZ+Fk3JCoWfV+nG46Ge7ru/iWiG/8XxizKgeJqF+2sjjLCRsJImnB5tytt256rbNXyA8P
hPfdG/OE9j9wTgObDi4BunQg7wjpQhh9/nhfPDx42/tuAecg9VusMluSLbPioGrHo75eVP+uJHtd
C4ndh6rd+8fyvo/0g05VEZ5lRB6avBUAj0NO0PfVkVwU9bVmNnqogN5ymftj6lC3RK4H9zb5EZOf
fxh0g6yR/K1QXoXhRV49J6gE9BBQrJ+S8DkEgl0CHz4sTvz/8umQucyaHWt+7ZOrIB1j4TxcYyi4
sNwOxnCMS15O2m+NarciGHJvZIcO6/3v4OO40n7/d5z5WJTJtmERRvyLuDwJDFbs9yAk2WoMlOja
Y6JV1gxVRmnbk2ZJmG7qCK3TOHBP5VP5HU6W8Ssko2HRCLUaQbBsI/oAcV+F+/RxKB/Mr4773sKO
ktpsJfJ+D8grZCBe2cC56TEWjReWM3nYPlbQ8fal4uKnw74lIEWBeD3bYfqaCK+4Rf/Np2aiEKHg
fraMzrq3mcUm7cehr9eKykLB5jG02kc/Ige6o672YbPXe4JsGF26UXeeAMg0h1Dc1Vog5TtgSYqd
w1aZnkFgQ7x0SXZSy6sZn/WX9rYKDyP3Sb0o9bN2Pyze9TcR1Pr9OiWU7zaZIDUq4rtrCASsuHeP
tN5FSgwyr/VXmUNtvpr+G2hK8NLrBQ7LQBMVG1BYJjW9evwnTUicOPobTT/tMgC2clBsPPDe8VpW
Cp/oi6hbQJCNwir3q2XdzKiAEcEsL/N34zfojdwABnMJkeFspcmWV/ZtfUzHS2Q3oKnChSeqJ5tV
vs1ol8xdre8zsjttCa8z609lXXit8B7Xn0Lx1WXf2eNbm79H8asQv+4wugz3UT0rIZLnxaApaRsw
TsgTjFtYk71kkRYhSeDobK7GeN9r+VGd7JTr8/BLptTgxTgFnFw7CNlJzU5Fcc4nmyxjoXdcFMsS
kS3HvCEGYEegXIMahGDV8YBYaFyGTyZkWnhF2FjJuaGgWeQfobKITciWSFF+APWPNuZJ0Hf6IjGB
Llff13BDoyBSWNqve9FKOXf2iPnIW4MEwZJLelxWKGK+2OXDrwU/NixB5CHrhZLxs0+SW0xUOfL/
V3IxzzFsseR9IoL3WVAOKVkFyiEhz1Vei1+0V03vlBl6lIVT321NHPwUPSl7vc2o/QZzExQP4aqz
6sRrxnOH1i058VsydBC+LFsjMnpWzgh5MmaS2KKCQXhtu7cJgyKwAdzSx0bEjMptfCilfR36/Q2t
+s9TcU+GuxbBbbobbpEh7eGc309oUdBm3lGGnzDr9wOrzz0ByyV6FaRw0vb+p2WYFV31B4hRm79z
rP5BzQ4NlrEdj/LH2/x4A99brRAeZcTaMDuM1ji9fn8Fyb38TO298EuFD8NJY97G8hXdpv6QOrp8
kN/vfBMZyvR/V+/CrrITtFTGQh0jz7tiCi8/K9KzwSuM301nIBWF7+H8G0jPwc/LvwgMQ29qhTHw
1shXvoOh3a9/2lcJ+UuBv/r9h0tvZLd0ukElCtnCD/v+K3/W/SdlWBm6Mq0WmJUosFPzc3UzibZ4
immsgPqT6HlA7j00e5bYRryvlB0b7Iin5Wy87UEKhaVr5Osp9IXBT3Tgtl5KL44xEC76Rtyv2Ahf
eUYgDvcoqgPQN+Aypt9HMwQaGaQgCSxOZGyValsjDIxkXx/8UPOow49UdMVOUzaPeGdMe8/czgkQ
4c0sUxLvcqfAXAyNB0VCXq3HKECRwPYTONNuiK1jd2wft/zxcj+3Fl8RW2SmgSlMDR6kkQH9XGBM
UFN3ZuJxdk+w6iWXeeF+ld+o7aVsSWMONPvOfHTZcxMTITL3TNbqel4eHisiiKxYOvQzQ5Dj3TgV
yXr87cCtkYAsF08ppE4qtxpdiCvuIQYCN6p/iYEenqzJ5R7d3sNdNx5EEsD0E/ggzOPz+V5dEjfQ
70tyGpVDXG8kaZu4qC4YJ7bPx0cAfV4ecZqdBDWQgONeR58H37wfRkTLkPbOY0Vw+DVRryv5OdnU
hIy1+86wisxSv7KD+Hd097H6Y8Cv7UnQCTT9DSeMkPkPStdn7D9KcZ7NsyFeHtGV8wcZe1pdJPGi
rOyIbd5zIX0hbAF9FK+LHlaKS39dehF7799wo1E6DeNFtdtunw3bhLV8vCP9JtKP8nwe+Hj8lFXb
CRb4EF81rvcfdI337kxejj0NwH/3zbADUyaFQTUHcnKdxZ2gWMl0UuezqiI7vTV+PN+Y+RCbgw3l
UX5V6Q9nQyE6lfbKpH/dZ3ZTfqnZd8RMPAbt5Ny90jVhkyMaphfYJeKu1/fKcGBzRlqyYwovtear
z/qfEJJxiBJ3UWCWnJyOBKuf6DeeT3iTfhWS+NbaMMB2NZEz8r92rvmIZ8TVVmUQ8cp07/ZonsOV
neF7K/YC113bR8MhjzfUsXfSRy7lc0L/pAZ1vTF/bUrM+sd1223v3baStlT27YeZWnrrRYkzVNs+
uN+tMVroyBF3px70JjqYWdyKfUC9HsGNLGj1F1hj3u6y+ZCARB5fS0jSjTOV2ycjirqpNliurOCu
RhtdDkZIsAL/9L8lHOq39EspoXu6Kyi+NDARiKal4YBskvyJPor+mLBWPHICgmBhd7Fiod5cxbuH
DFdinB9tgMsu8Ww8PKxKPz/SRcNjxkfIK+XXxKpIh5C/EeXDxCZRtlLQKPotrq+wqfvUKr/QwbX3
ZxMcd/ydAiy8sKhQ3klvThzShFXZSeTArD4AEqAZBJTJ/j4d7am0STJAL4/OAy6B9kwqZ1a5yqVn
vnuc0EBATe69ON2yfy8hxXz9hK7+zoMZSoKs2jrncn/qe7gx1vhbLdClKTjKp+XxFhkec98uYZKE
os5qUif1k+7QwikBuJps87fzxPiIPdyrCIole5PN2v7hn6uyNc9k3axlgX00Uqv/lhJkij1+U9ZY
SmDjzYCXBk99Fddhq0+zrT6QhG11Zt0/CoWC3aUfqf7FZFYQvBzhl3kYzQPXMbdBFYwzZOermttL
9nH0mWL30mFQLRgo2FYRYxyEH0zoVe/efINsM5rv0vxSW9ZLL8r0HJVO2a2p7UtuXrpZVIYX2dlT
Ce8aH3WVaLE+g9lhr9B9UShwgo4Bw1ImpYhJhWizntcJxTCZtGOglcFDICsi4Bo+qBJ6T7g/z/WV
htN4qfUbZh95XGz6smWgiSu9jN1vilWysrh693XlpJj6Y2q7+UJERF8EjeDPPPgEv2U0Z+mpa48n
3c1Sd1UybFw0DSxrLU1e4r/4vLUlAxBUekJIrANMZ5pc/WGN8WmYA+jkO4iWBAepOpG3p1dFna1q
htfyYG27AVFvJLuCxYWVBM2DYzF4hW/ZajhuAqt26IdDY49vnOJ/csnpKbYDdxK1CUqLS7m6UVuA
CzhoxlGpzhIwB+Ss3aWfvSe90EpNe0jwZB5sOF81X4FhXfObr4CdMvkGuWJ0l6XnCvm9a4AlL1zj
nJU8KYbnqrcHYIrpLqFj+Az3/JiKWz/8yHVcFNVZay965KZQq1zcVKQSH9hgw5zJ2h3hM3+F9Spy
4s5nHRoskdtXFY1T44biTdOc1tUGMIGgo2yT3CisFtccCkR5WKkh96atIQbNPPRv2vMSxlx7jVN+
I5J6EG3OHMbXZHLOt3ygBoHnjgnFiWGTimN83ziZbpH6nmMhqNfIqeJg7p8T3eH2hLSTA2PgY/rL
b31cxQ8272mH4P0NDgN7m5bwQvlUJRy8d2Avlr6DO8LiRyPEInShj4BbICmMfUz2pfa3+9rs9uEf
7s4apS4ZoipwUfK4/cdP354aj1er7/LpIK9+7nxkpxnlzwFRzpgcgfegSJ3f0uSlhuyQkXzLNbUQ
X9GHrbwwuXHfcvNjy0E9e5fWyRffVOJuUvtH7A4GQVSk6+ieXl0j5TQQqVQ6rcAecyf1bvwKFlvA
1G/+IIYCe8Az4xWNg3arw7UliM+ZXeNIUvbqdGHw/g31SUPrlLD9t2RKIZsEy0bdDNNFS5xOtFNW
9wBk22OYOEjUIBNJ0K3Odx6xIYxkZ+C0Jnfxd3y9ogghh7b2CNQSN4KyhX7/8HNhN4DvSSyA6kxc
UMSQyYAeQ4uRA1F+wX/b87PEysqbrSD7deKn5klm1YYo4muUDiI+3DnQxQ2QZyK5QCWcEKoKO6gO
pKxBg8C2IngGTm2WsQagEcNvkB5KKKTBx70Cj8fL1wQaRxc7Fne6p2ARbZkoMECDQD1h9bm86A6c
huBlnG5Mego/243l+xh9klTE7I5sWITEmQfDYKKbhzWqTI5ZngDMr3gl5VFbvcy5rZBowDal3fEa
npJWumf5TPxEnpCjyP7ax4UC97cE+qXbbACZ4U4NR+Y6ZvuPig6EC6hh+S9RxAQjSp7eX1byGb8s
qxgFxlrMfboTPoTsCvFBi1zrKe7kIjZNUCXmMXkQa3dEV6w+98c8v+ZQzAxfxZD9lJZtOfR1NNgp
GL9o05H9FxGJYQ/Nq/pgV58YLlmWDU/pxf41X8SDegvhMAcvxReTnC1wYnKc3To+UFmZNaKe0sge
TSFTTmSL6y2hPbcwj/MMzL9ZPVvNFUz1sITPoRAxJpDU6ECU+wXjT5LBdbCVzHo0bufBNnrj4G3i
E7eXyOEpu9qeGkQ5x9JxxuW8WFREviy2wV216FNGSnANDqyS2bH1KWwUyFKJ8xTOgzCOMS/pnrr/
8lnJe/AJeQaGzfQEMglR0/QSOUC+ZO981EyaSAXMXuzi2D2r1WJkmYt9Sxu0f9JkzegfdQJYlEze
7jqFqDWes7P0+xbq+8V8LLEr0N+IqSUp9nIxjfeU3W1yQ3ml36DpSwGbIyzI0NajN8iiQvicRTdB
vyhEY271XzmtYGwwFObijsxfXEt3jOI8e9+T+rOk5iTV4srBtj0XKzs8RIOH5H5G4RxuNdgil2Ta
TeKWEHGEhP+ERGWHz2Rd/I0TOrgXvhYoCsLwlEiUuhetu+gqVx/9opUgIv7dH8NZsVZo+u1tL/pA
k1QNFiTRbBJCyh0xoGL2Yf7O4XduoX3L1Q8ThVMBS4G526/Cgdk3xQTrmxrMPKRYG2wDHur745Wp
jazcZHCsyjlpjpjWJ3+zYvnRBZ+bB8b70K9H3yTDmRADyLVENycbCUThFIykS/+m+jzompjIUPt5
JP+k64xVehLUjhWuVWUrDde23TxNKz1PlKjo7YQsqsoaaKwV3JXpw0kjdyKNnnXOFoWEYOwLa3ai
Hvk0LpKh18Kp6SH5O5bmlFvifsX6w3rhEsZB5JnpIfLCw1P0WCkqAgu+CkuEwQzJi78FpXKsu+Ng
eAbcvhwBZ3bGKGQPFN2W9CFrzzz9avdvm7OX5ut/mtQTKmWUEb9lHnrhBylYhBksEnzQxRBqkuAp
WmXxWN6XgAsyW7kQyWbZ/QftFLBJl/OjMJ5ADBbHjBSS9sK2khGbRzRedJGyK9mQDawFlA/st9cq
Um1jo8rbvtxj8bjO0Gbq+UB4iQljBCBcSrVh40pEg/mkFpogVKHR2zHRaM22uW/kS45n9DnPzh1B
IMmp+JWNUtzoK+7JdXrHJgXOfT3jvCSMihb+iFASnUKKvXmtd6Sc7tN8DzAv2gvSuvsNTkY0GaVY
c5nInozWly96ueEhoi/2XdwtK+Etx6ainbX8wkYCzB+mzkh3me37aeVWr916QqYJjWm0lKBXTgmR
mJ2j4cBqyGycL5DfUQhYNezAs7IZgOebWNoOrDSj8LB6MPAl+80rym0VUkpewpZyyWqJmUI1ed9K
jac/TnfhVEtno7s0O4HaN1uL4qJQulc0KPsK57a8+wAJ+mjAm3rAagYbGipUPShaz2F67Vc3J3oZ
vIe2JtMLQNtAvsyKO8bmbEsaL6Qrnk+QHZN0TTESNkT87Iu/SbZhWKuUhwKr59/ahWfWgxSXdkIF
AH5rQQBA/zk6kvifZDMTjkg2S+FAcHzd7kUc3b42+Ordv4u8Q4bIbgSLavQQSoChoOXMmRo4U34K
YV1WFzO6yhg685tm3mb0edL2b+knsVU+D75Q79iQNzLI+mNSnodnJn9uMR5G7ViPp2w8PT2keyI3
AgTzWXcvKUHX9I0BgF0ig8jbEc+Sbnff0mMJZ8O8W4brlpol9OrZBhPG0U+Z1oFXR7NmkeEw/GXb
wjAIjijVAG5UnedDuiEdKCZkbcZzYT1pWZ72oRaysVZcAcuKfZduSM97Vxod9TqJ5NM92+q55ol5
bdxiwY88pY0oKG2fUStj9Xb/iX+0/v9dEQ2bfXOt7sj2iU4y+i5fSdZiHCgTtQyZbltyS6N6h4f1
BnUr+6t9oNvsagc/U15hTzZhxkGsvBFtF08+DSGZkiuC+XbzORItKT6KILysRVfWUUizLAHAc4YJ
FkNeG57j6VWDKrdgjvXple8rhXU1veJFCIuFgyBkH0j01J9U/+70b0H41MQPw4AI9SJFNwKppSNp
Efm+LwNQ/gTn4faeCcFjWPqbtNfq76QXshmgyOSyR4oHHo9qVtV9bV4r6C1wApBrsMDFd0zREB3+
CLs8OZXJIdZ2PTGN8/5hgMg6mREXCOO1eo3+dskOLaW2Z1dAfGfV+aD4UsPHtFgsG+nL5EkouPFa
YGBAW0JcFNzndCenOzPdkSUZxrARdnAeEc3Ykv+PUkW8c7W1JWi+/UbD798tZoC8YJzlLwzvncQM
xdir2iF1Zb+IL8IemgoAlRpJ9uXRXVS/2Kms9SD/8bh+LbW3RnqPHx8Pm4bXxk4ELZNyT7G+9Ryj
gx8iaH5TOfgBUq7OcnuZq1sl3TTjOQaRI79I8ouLdxgquA4X+03NXwUfSMPsDFYlH6lcI39JoMmI
+fYfF4VpAbk6Og1E8C8QmhQizaL8E/bsib5wohOxRMIB/bu6MT/14qQMVyV+JsVLs8Zw8/iNJK/g
AHNVkLF1uzjeK2+WWiAq9OvJi/ADdcjBfFBp7RsnOfFKnWulL2gdaB359+yYJZNpgl1aLKJX72H0
2YafQ/fFXUo8VwXhnrUe4h4HwbMhnJOdOJ/m6KJBckMkeSl2xe6palq1a0oMXMqpmnZzsjWxNYqj
9ab2pJvs8M/gUULASa1q6qTHX2a8PD8144T8MXdRNQwIc3FHfV8SWyHmg/y6dS344+jXkUOnTJPQ
0XjCGEXYVy4pr+0hlD2My/TYEAsCyhmaNfo7WferN1vULymr25wGLHiqE0XNopY8L/bDJZXq+6Bu
dCkownU5r3VXKj0DVz6a68ZVXUsMKLDRguGrTm5tf0ZRS1hwsmvN/b0kNy52GmFL6NxMEgUAXdXn
ScaEiiQh6ogaE28guEQcyzRqDKpqxGYuD530vlECnfw8SbCi2mrqVx6aacd+FRbaITWOAlael5fm
u3YXWekKs4buDaWnJoAWGCsVi/GTKK1dXR6c7RI9Wy+E1uX4h87XrDWaE53349XtF+KO/q9uOQ9z
b7ClJgrlceqggElnqbvwjKLER1bwC7cYST//hVuYb6nihA+LdwoN+SBdzPhlZdJMnFb3MxQHJ+dR
zhXZzv6Z7FPcsfdpl4Vb/JXvk/Gyki11EcUCdSouQozMzOJMYzG+E8xLRFoHQ5pijfSdPnmQL33/
HOWWcL/NrMfH6z61BY+JB7Z9OBc3fk4+rDML9y3XiwEVFrIbCFQzPslMs0VmMjTbjfcCXpKvMOYH
vhW04PV+EPfvA5GezNVPrUMpwpkJSXzcdu1u9KwBGTfiLcPnhneXfgqb2r73fOFP6FmR38sWsXYC
g/MPE3QwTb7gqVxdlw+/2u/QPWDR0OQLCELCu0blkppXLXm2Rs987GEPchcRIV0EXg+IFOGFLfMt
7fYJjlAwghb3bq8/z82bCKraflJTYa6JIKGWHH8J/uzUxEssXmivUrzpTPSsaV3m5zg/h6pdZy7O
9NK8EW/dDu/aOwTsx5rFe2/sHizIjmXEMWnN416/r1dfY3ZYAbNOj7jF6XuEJRhbQaTNjqtck/bC
oyckzSRQLutytZWTE7jK1TuKQLmyYNdiPov603L5YTAXJGOTwb7rmZTx4MQbPIDssZX8bSwJhvN6
Pi87AR4CKxsH29195C6OgMF0yd+oZE8FqQipZVl2DQn7xJ368mRKA0KylndvUNvpeKZ2qfSZRJuC
qMjVJ75mzEc4PsLh1k+boTuU7ENZeoXbeOWWxVurvKKLQTqXmu8mjpxofUe5IrF+/k0B06rF8Mx7
F2wkCJj0Y/Z76cEIuFkreS1TMJbrJf7HLqI1/mdGvVJygKtn4tgsLJz9yrGd7NwjGJvtBgyAcf5/
BoCGOVjyEDbn1WaMNoIc/IksxtWomllzgejrkKesU8Ml3Bp15hTh4wzUd4EwNeBvRKMTB7ggeHjv
+LMW0snSrZG5qViP7pil8ARQcVN4uOGh+Y3E+XfLFV+L07hy4efGKNHR0e+j9PYjj9aY3pT6GoH4
Vk5MnVnfhYvADklnu43U/eod4T+AycrN1dOIjwZDhMDYjtDsjFMSrP6bcQgvCa+1O5Lko4VbdB9I
btVjNr08JUY9GlrEjA/QQSo9s33soPVm51aDUipydv8ZsL+GdoQm3uX3dwLjRh8W7R2hDGPPai+V
B9Uq6SG2bAYjb9Maeyk/5u6TivcXu3w92EjMU8OKRjf6GNhEossfgoA0z8GrJ7vQtuZxml4BEqFy
rpdkF0pNsM14mYfIfpBuytr2032q8jlTBbkb2DAfM+OFzzINHT/A2ruirSBbuMHXS7754P6DM9C2
lHIQYiZYeYu0EjlV74YeAyRV3AwbdW99M6byseuK23HYdtaJQEqkl4a8+KEVoshRngKv6/wRwxM9
3fU38s8twGoiN7ajbU8GkLkdERexXMQcsOQnDyV7YuJlNtqfCloBc7By39qUjh4JH9SOiblTiz13
M81hQ39IyDDt04JL0fgD9x2FfnYjpz1/fEfJD3is6EOK/qCdjdLvSvrssvM83JaQMLAf6l5NCbPc
wqdvo2sRXZdtMX4pYq/zs6Seqt++NGeOwCD9cclGsu3dBHZKoAVRd5SkK+gBgvW0PpCwqpXO8NU/
3uhjh6+ZXUq0xHPxCEQfDdMBw8Bw8kz9o2QraLgqYP/kJ61d9EJR/i0/vufkJ4r/AF7B7NEP7w19
ROYpzOt0ZnV+3qwTDG9NgON/9V9+MsgpfB8Mex66z5x2ToIO7WZiwd3twg0uCBW74TW+v3fZhyHd
qgk3dhDT/8a4PjeJwz6g6x1I3ory30rA/BVPy4AYdIub9G6+l8stgDGXRYDhxvE6pD57XEzQAH/y
+EfPvmrjXUOOQNx3x6M15fPFDQTIEQ6Owzbzl0fk3Vljs4J0I6eMfwqJGEEyft+UIriX639WEQN9
01bfma2vmVuh2OFulgLq5rHZ4Tacloc6s2U01/kWZiAL22qdTouUkNUGMnAZPc+vWoLVBsALVhtt
tXAyFhG4EqR8xzfouyEWiHKAYvZ5Wi2pX4yPR8AIPxIj2/CSsfFaATHn9C+CITmYsqM7A5qeVrc6
1U7IcwNe2HtTBfviZQpfxIbQ8VeVfRLfwF+EmEpESHLkQcHSkoPr/vvbR3WfPw/Rnyr+QX4u626k
fqzec79+TUn8Iq/XZ5emEo+eOtotrtxUPmo3VQqIb81pK1hMXmMiRRIyIt/66NOg4q2/p+oHbqfp
x/o2npz8U/t2pV/CMIDKpGNqd6HR0rbpof8tv0enkTZPWrwyslWVoUEUIZAfJTvOGc6AbNw8GbLY
60W/Qk54KdWFsCEs90bM5z2c5cJCFwhJKQRNTeVrd2ukjMShryNgY4/N1G/NaNcjy9f3t5VlmrBV
rynqjOBxX3bf8xioyhJSHMWbSQkusKr+VtOPMP4orOR6OI7nhei1EF9LwDzpaaF9EcugJCd19TnS
4ffya/X6J6SKSs9Mt22ZlSSil/CPwthnsJAj5B3LQRs7qgVq/edhfs1uGh0yab9Sdqt8VyibXPRq
FsSP/zwKI0cIlHaaOP9KuufYbUnabl6l5rVvXklqjzy0LQMz3mihXcjvoDAibQNMg4VgB3N+meVO
2alBU5id5le8B2O1eA/44E3WFBBZVsUX/irSsUHFmMpBRebEN+3x1j3ecshmkGwVvxwCdoyijNwb
T+GSrrpodpTsXKknxDQlaJBpZ/7eXvpHo77J/cIzXNXfYQ6r+MaHDotxNr4i/fuuvDyp4li1hVZR
7qE+yhczYO5NGiHNzgOw6nrc0EqPupWvvJYIUJA5oqsnjtkHW56ByMgJIcVaPEfuPXIF88RGM52P
4QpfPcQjC3QFetZskIxZKwZbEGzvCGAgFnddue/zw6w6SkzPv9ZGeIDrAdwR+0cFU1wQe6m+kIJM
1EJkX0ybmKuFpAkvnDPj6w+3DMsiXPRgt6hl6fLj410ILj5fBgzX2FYN86XFv+3cx/MjOxsJA+ED
0yu+M0yT2+Md6V22H/UXdh/t6qqXju+b02XVnvxqnRUXBW2u2N+sBFKOdyLbuSzXueKzpdVhR1pz
t0/Lgznv1Tl4xdToWKeOFmPNfzmUp746d9nCIwPFqkgvufBKu61e4v5S8gdy6yHCloVibVjT5agK
02OHrqd5rb7meXMnPWA4Cf3iDMvu9hC/k9eamS9i8sKdSLgILBkj8Rm3s9YDbLOWaQxuiWYPj4ue
nRuFSPDDP9aGFlT3Taf4YoJN1ke4pO/A0cixF1HhaTvjFmMNXbzVf7P0gNoX1oZ8IaTR5KOIrYke
EWPKolGpWYe/d/pHrnxWBI0wAdoahBMQUaRtJmrE3LACmITMjPF/Ui5JpKIY+m7K97CYC7JMVx6M
PnpadVPJgSJuh9izLuh9/X7lXWI0VskWCA9dq0wgH25s9KBbRMFachjZtukQ7P20O+E2/QMeZduO
m0kKmnSjWHrDWzrwuU7R+6p6pXotu9MQcyr+meEh9vsg645UsCh+sr34vsifST0h4iFcGxoz9M3p
BFI8Ko9idYZ43dwd5MxEZxul16RnrcHveXiYp6i3IyBFioOTn400gZZY9mSLOGeI8a4yvzGDTYBr
jhu6VKkPaurJZEneLrJlgkD8d3qVK7v1TlGQPpjtHPSPXrkwgGj//KsnaDGoJ7BxBgH6sgCa1Buy
CybcQKou6vgySc+qcXuktz8k27xpyquqHKNxLf+GvYw0y/RKaDB+qwil/lCrVxQWSXjpuH+JPi12
1uMSxAi2wzUiEmYbJ+nEo4Ox9f8KNstiIymKXohas/N3p7E4jpOXx4C1Lb2gX9+tHnuQ6aPns4Qf
KTgmj3aw/8YxJJCPAiTe/D+mzms3cixtti8kAvTmNmnSMn3K3RCqUhV90tunP4uqxvwHaAymu9Ul
KWn23vFFrKDwdtUYSx4T3wN5TLNe8pgoqBpgeuCQlvt0rHYbM1/VViPpyXg3UwGF06ncZNqGu63V
8ORvxWinTzsZIpLXlV+K8mUWX1PxNdTA2D7K7J0ngXqeIVPfTSCY1AwZB7CmT5G+yBvLUM3y3J7F
j/JXqNvJ8Br+kUNO9r/j7BefjcJ2Ivimk51wEBBwwkGa26/4uIrEEeMjFJnFuO48Mz+3r73oPJ8X
oJb1o55eyxAcrB1K72Pw0TWfgvUhWR8USGg+vph/pkLWoZhG3OzdjF/N4iHE98j84JtxU5FE4q7I
WBT/iON/LE8gh13LYtZTw8Qj9waTKgV5Hz54YtV4Xwe0PwNeIV3JtpY2lZV5R6vXUZKi4/RNTepH
OFxQ2ASOY1jG0O2WYxynswpLC75q1WLit29oW/7ZJaT65t+JPh32Hfa75cpF0hrHSrpdLKpEsN6m
5l39XZn0Z5MGFwUUuocCbEq5icGVHukrEwYOAROELazL4n67Bn2VMXKUFiQAUIaWpIC7QrQxEUDK
G35DSXRR7ZST+MEzT39P8Ke1dnVMbZcvm0cKVCrLCb6IAKNQM41E8W09cKQmCvSPWFrRBNzukDOt
YKevCUMwfCi+eycFWLKO2vVCyRw7t/bwDii1u+824ez0kAHi07flVNQ8mR9y+p4Uj5n5x1mLjgCS
ULsYnKyxA6h8wuIiFTmbnKS3bURnUaGd0q+e5/A1ef7XjainN8bKvDpBTxyr9hwpoAn9wtqbDwnr
Q7Utqaah+fwiURhEPlk+VNTnrRlhTbYvBTtjdZlhGOCn/YCcNQ7L6Y69eOW+ZvzjeNtkWEUX4wPd
QyTm6e1BAoY/JF2IfZTa1fyxkSjV3VzL9e+w+d3Mbqqw0/zq1I9IfBOnR1XcsHnOseu1wbbK/FQ9
de1xWF2yZF+POypzGmVrLJapWlgxxkSNGk9169F5Pv5A9aEECtbhMT19FU6p37JMQ3EnJ52eewjX
+oK3JkYvMA776axWwfb9GK+xWTBjy+zSejWmd8l8hUQ4sd9P3+N2hbdiUE//zEL/DFdM4vBmY7hK
JA8qJewAp6lQ4l/L/h5PVxp6rHDDpvxp/31WD3KBuuQKkgf0zHLM+Vesfarpe9C9qvQFMgDzh8tz
PKYUGx7/9ecigNGemxe7XthKHUcqV8WYgYGiWWG3zbBYssE8sZnFuw2ljPbdvCF7u61+xHwEnnqw
JfUMzSFO/WY4LDb/kDHFpk+OFj4y+HdPTJ02fidcIyBhlG6Dh0kLliFLZ3/jUvtHTsUGY0JcZI6z
wqhicX7dyMmtNR5h8DY9ScZSDnBuAlvFy8IZWnRp6cF5UicuGiYRZJHQEIiNck3ZS62sBPyIOCFP
kMBXc7wHVhk/N9N1ZNCQuVjuK47UlZdg5GCKhAL+gylryh+uJP7XH6okxq7I7X5qiXTxlwLR8m+a
v1/+Cv2H0n/gQJYzENhvc/yKaJgFV840Dbf8cxe+6fHFeR0hfwrbikikjBf8KFsMIa8MVowbtZI0
s1s3i5bjgk61HflwZnha5QuVD5zqeURNVS8qwTSKvoYtZ69O3VacHgnjjmtV+wwXLQqe6DFKUN/8
cDx872OJyPot/PUkxZssc67yNyl8DIHasOaDGbuNqmBfoeDqEM8LVzp4ngf7O3o4+Kz7Y6sdo4tc
7uruBLWnQhqiZqw9Wk775HV2EVQe9pOpo0b6OkMjFWL3IhT3/Z6RTVnc39FgydMFDo5qpfcnuHx/
yuHyvRmt14LCb7/h5Zjcc8yD+iVdwbHYmvk2wnwI53dYD4YHaBmngAMqc5XBm6q2OcIs+qyB6Y2p
6Y9W/e8F9OpEiRuiAnWeXHn7b/TjNjrH4iXI3H9BeCxT/4LwjD4p7awS2mPk4mwWS4VYSwkzghvl
ICHRjksinUcH7PKSG293JYzKYsX/d3xrXML9QnUfp1t6JUYlNVuM2iU2meoA+GEO/Zk6IjpR4FuV
x0qgackfav8Z20JwDAQ/DZloH9xj/i00CA97S9lVFBSj/ob4Ho5d4bfDyd7BMrdto1hAJ/T54De1
3F3T79R2m3abGKsVIYyR8/OuzvaYKPRTj0HaukQlkBScyufIOKf5RcJGu9aHP93wZw7/qMN3At/8
HcYSL/mQXN2hJ+hAtIHaL7ATExezYefn8djTMKXCWVpMbK9Kd2+7S/uxf52i07eIAePn8Xa+k54S
kQ23U0xQ+ANxdHlyl3IwiBQ6U8rdO+bm4/MdBkk07KvmoJR+srWanU4JSkDlL5KeTSovpBozd2lW
bMe9qu8HiMrGPiUFTGTYodh2MPaisW/KvajsSKmJ0pJSewaPaXx06r173vg7acGrT/1hnveesFLt
XKF97CKGJzk/luNZeOuaR1u8nzwz3gHo4mqJ8yE0fF338560w8lMTjKkYCcMPmTro0Ubmt9pTuNQ
emE5EMdDgF/7aMVH5+9TpdjgTrggk3zlr5Y5b2t2dJgi2BWwJejMZVcADgl4Es4nE3BIe0hm/Lcb
09gk4kLEp3+kFje9uBnFzQTz8aoplySive5EgMXQvbzkkHj4KdGA+CWX21jfdubu6RI0E3ncF8g9
Vx8mQK/sYQIMnLcpf3mtmrcYKUd8f5Jsm9/D/F2u3njBYuZQTgVFgZCIW6d4g97AS/AZny+9cuSc
TZzEYOxRLNGVOtyU4eLtRWWq9qwHPJHyNaVCcFi/Ljp+cqdcKusvMRKvHnl8DZRUhma0JmKQASyj
7abnDh63tQlPEooWCQXYVmtGX1C8OsZlfHEFpN9VpiU8CYLd/JZUXxhArCxnFIaTzYd1rJQ3XdjO
BJB+aIccHxJ0Ii9O3PnKOWg5UbA1wyQJoKJyaNWWf64C1hSJwRiBdUIoByK8ONFaFyAY3dRciR6s
PJx2EL634vCi5u1kTTLjQxlLgC8+1zPDzPQQTWC99+W0H1ztPa2+h+qb6LVefYdk+9/gojvP++R+
UoFLyPpfWrqLLgm2QJ4CeizjNWA6AKS8jAAjLgENZtExjszi8o8iCrrzH/qIQiXLThvodP8H8B9D
Xwp9ehR0FoDJfSp3WpRgmotHgs2yJ9JzgNOdEyzYjtKGR9nmLgoDDQVb2qj+0WADutmKPe0ZEU4S
0p+i/6JKTRk9a3SL+f6/3K78SGO6VzYwCVSR6P7qRWurHsmd/RDHXHbfbJvb1UyMhi4LT6L7BsUk
XEjusD3S9csgqX1ZPPXO9hAKzG+RzqB8O62baQMzlbpHkSf1WnvfTy4jH0riogLIimvillu9yFrx
7DONiowO/COvOB5wWmjAxp5LwhGTH72THjGkqyLYg3UgEEkOUqUctDvJ3Wk582unsQegvoLXlcMC
pQe12nmkUfmK1vJm5VErD2Th4WtUD7m5D8o9RG1v5oqTxqfRx/wldlf1b38YcDGKGLo3prhJgrWO
qaxfT8US54TGTZxz1N2+dhtcf4mnDV7uzsJdm16j4l0xPpknrvRyrdL18QYZXk+W5wMfA3XuwIqb
hbhUDL+1DOGPuJ+fvU/XJ+WUSzmbrQNUwQdRBexA95Vy6iIvZrt5z98oiETrvLKiV7MjCRtetvTT
wMmCJ/1rsxnNQ23iutmLIPUu4j5Xv/r8V+yM6QpkCCyPf8iQW7M02u3UDo/zIYm2z0v5ya/2vKh8
ruoKWjFaPMlXwSnHj4qO708i4zYg+catkgPEu+JYHGTzEStIKVtr3gjI5P/fi6zlYyPZ/QM6MK11
068VGUP6etY9En1RtYcGZdHM+DCet+a7iN0A3urkV84ZjlliYnJgTsqd3P1O8MXmNIPYubBqn7uO
Riiy0y4P9z/fWQTef+H8MXtNWCo6+6UdZLExDKZ5z7eY0SG0QcYoX2JMtIy2mP0vqupH6eyxlMhr
OljS4mLmdyyBTz/gTtq/tEWpDGJrMGEiAk/SJTi15WkuT4AjAuLnrUvsT5QfNATNMFruKsWtTAPw
JpXZ8blJ4kUN4bjWNmdduPCTvkTPXs9GlRhjpPkEPOBxAjgcdwkRZ4l+06PSHvk3RupTEb4K5Ns4
XbWlWoFJVh1gYCh/Ke0ZtQ3SwbkuXQSZqvMxSCMLdwAyEIrlU9fRXMW1iQVmd95TxPbM0BLL3loj
cJpeo+g8EZ1aqqRLhYnB0jISBdi51lhEc6L9fFofcfsZoU6VTj4g6PpmT+LHT6uVXD668kFYRWAQ
V3zxIDIgY1XyGvOQ1euCeAOkvv46O3HG3G4TUzaBDSsiuOhNTMgULy3tO6urN/DKcNqIA+gq0jA1
7WJ131EZT4PUPZpfmYeGByjbCkEVp9F39CwwPZiUbUK706ocNrHuk8lTNV/M/Dg51cmZ6SGUSja7
EhtfWpTViymfjfo4Dyd+BB2KBm+xS402Pt2T+iErj24E0/aRN/S13GhQlcVfOkbx55Vr2B1pTg1P
RDOiwr4lJuQUrBoH6yfKaW0dq/5srA8NrWF4lZJjpfl5xlb9wAC0482pYSLCKsQ+Z2UBmgq8fr1k
dgMvHtj8OcRSmVlun/IJoD0RLXyjXQlda1NhrGAOb5pDNkoix6HcDy89Y6n6JlwpHJiKKyiy/L2F
k0mlKeAUeWfK7BN3LW6jBdexzSVwN9tJXxWhh6cvCN+b/K2JLgo4OwuTt2/qCCsE8jlrL9lgkXk8
8dclURoylfqmGUmAa11fgOykZ+G57qIvFpoRSkIBFzlMozFqC9He5sOmrN/QSeh5eTJDTfYW4y/H
WvGCJOw+O2rsD/2Ba9zJ27FeLrBpHUbDp7mbi8v7fN8Ofvloh03ONFH3jeFiFIdC4OcQZzrfT3J4
NGJkA4jt6rwntvv8ie3WGBVkWUkSA3Ri9Fue7k3GDSPkvoVvl3yYutLCP92bmNv1sYW5xH/QipFq
6eUTkEbuhWii+W7KtrSra42TbijVrnTI627DRyivSv0qd//hpXLQC+G+WiAnTjl7FTWE4qkjKMu2
sli31JzXd15lBg0P6aaRLwkN9TuBEyg9WPcw2w3JthP9iH6JyhamY0lVI+Dzv0K7HrXfvfo9uHB2
F6O6FbgH2iZR+rB8jTJDqLvZuIW8+qi6tRb6qew03dqAmYJ9ksKG2aVPmu3r5hn5LRYr5UC5Gyi0
8WGIG/pmPfO9bzxTAO2+L5UdjYm9voqbuyGj0MDEJ6B869VLfxxmmtxcgldPy66b15p6gfJO9SA2
rJzWc5scnLJ+aQwlafXJRAOdQTPvmqdLToilyiXisRu9VN41KZt+soznSCQscCmcPFmliDLWRvKJ
H8SclqQDrZNa76jK75cyKoouFhXUHOFKcwH9vCD82aNL7Xa2eH+uSf6Z2lrSz1V//tvJ9hjvXppa
mEUlwQpWDG7507+xbCKxQIHWxFVP4DBapeZ5ae1ob1pwx3IguM9glYJ+ed5gfuGe73E2taf9LXvQ
nTxYH1n/MRZexnNgr+bwMkjn8hhQJfaD2+2LtfTFCwVVJyDErrtUew26y01Yy2ks9IxixmhFhW0J
u2e13GFgQ1y9OMfDo+cV96VENGt/mfMn5iM1J1aDjOzlHiR3vtCjzyJrHs/LONH5PKWnAfxqvsFm
pmXrLNkMONknlMSW5oRks1qR63nBoWPqk4KDlBbcYf7U58/Fnm9/Pi9BY088/f1u5qCDe4MimaW4
zVn8Es1Yz9Q50U6i158ovzFoLrw3HJufGywnTEKYzVPRlEreegQt8AmYWRB2bH9Gc9n+xJYtbv7X
bZGVh2mCEzb9NDFU3VHkHait/+YO+U+GxJAPM1ZkIATeS6aPQaUr+KC7JbdU21qz6rRzhZ9Ic1hc
ZBaXP327yqZDxOMf/inmd0i1SrHzrlvhqjT7uaHDaj8x8m9XuHPawMGChKQ8O/hddGP5B3n4xxp/
i8rbrK0hserh7okbhskn8Tb86okrG25DvTQhyfhORCD/P5ZVOqw6aoBKxh44Aj4DXmX0BbATJ2sj
XLtl3rKHgxXzV7hUJSAFT4AmxoMiyM5Ck4zXNKYWwpp8nSr8Jl2Usc3jvt7iCx/gIwMbpRbzjUEa
wha5pjsgSj7pnyGYX2kMkshe2YFyDuU3K7EV+SutP6XwwyjfBrJFtd3ue47TbyAuhSsjOKIaZO35
fJjOwRteSuFZlBHqSY62G5FehR+r3yJZm4gEqMnLDCdjDFg4ZJQKGucjaDodjkZMSegU2yQ68e0J
jnLaygvP0CjYwxfilKX7lB7LHEbZgk39l0iB2PEEa25LTH/gJ3O6x++snrUr5lAMhb8gpPXJHXVb
QMDpSROx6XaxIjb9JVUdkvio59Z+Hg7cClO3yZm6WXsAzpz+GsrB7Ng3yHZdoaMy8+Z2ZBpJWswk
qzbvtXT1h4+uV9ekb/9J5Dju2d4pBl6Zbs1PFv0Ka48OLoKGtEDVK/635riiI9c5BeaK5pi9E0fl
9IHJQeAQFtF3tZ8lIqnQr4Al2YjH+B+TZif0eyqf6bk382M9nZNDAsEo8fuRzlNPJhbm1YDOVHei
7ndgP3xB4nqGbvtRjsfKNbE7sBeDUPcAGV661uEZ78XnDg9zmZ8a8SI+ec/YzXJ43vEjYKKHUCKv
sR+rlyDZGJK3kePTRGQWjUE/yOyFFm804IPFG20PnLI3ZeLUnV+wgLvVG3NkqzlpW52P/pCOB7Qw
VghmIwJNQSt4voTxhOyL7G2qfMrHWlgs7QsqNHYMfknOKdAIOCVgtMKzsTD5mPUD3+YIdaDnfOYQ
LtPl7rXyUdjEb9+LXXRyogvZlgnzGq3j/0meCZu83dj71K7TR13fgunaJs4A2Pa3lf7CgyKm791q
n2HRId1H4BTpjuSWCHfugtW8hW+9Z6YxsiFidu2a9r+xAmIKyBLaDrq7rgWOU5SuyDRuOFSEPYZd
tYjCW6NZ43ODubwkMWglXffxevk3XKBkJaHQ8yWYBsdFCiRFtOzaVj3P7z437ppDlxEfcdqFWJCB
IzwWfAt1faQfcThhqXMF8bPq31XhAa2d96nMn4rQeSS/3gQX81ckvzdLkwXYsgy0ypGileqrff6K
ku+eHsvTi6oOiqBqS6JyCWKc2FCwy9CzVfBXBs85cPC2wfFQ82ZtBVg4gq9L/sj+2i9RFUF3LM5F
6pLcvtsF2c4iBM2ez8Kwt+mDNVCJ8V7QDEgymSs6r6dPtdjgoB1freQVH5wODU1WDll3KDBuOnr2
mcGX/JLlFUseRzQI86PuFecw2DakJ9kabREWNAQpgkHmpgVNSD/8Elw4HaEw1rkz1awWqy5c05pJ
jyuFduJ7lX5S9hwd023tvlj5JFlNM4Njc41mv7zPcXKqp5oD+nQQgn3d7J/NvnxTcSk6QeJiJeD1
3djMJw4jrUw54HZf0gD27/Jp6TuS8S9uWQIGjS5acK/k69XkTAAQWiuuR8I7wEXmFsshfe3ur+Fr
4W+0Xh8eJeVVlv8r0Ss7mkRvZvU9S+c6YOD2KdCGyyVVLwowMwaC+ZEjycT2PN6J8y7PGPPbm1S8
ZkTnnv8xehcVrSWdcBJxBuSrqnC48dCqufGGck3fuQWrC5XZb0OnJ01lHhnTlc9Tst2T7E2TN2Cx
uDPym5JSa4+DaJuj51qbKN+IwTom2Cp6UkMCEPwFn5cvruinpHVRkvhUPLdr3ytMOMXeQC+lFxWO
4ToP9yQQshzCMyb0bcF2Kt/wJ01bADpq7FoMM8QDOQSd0/m6npH9F1dXhDE2QpzE4YzSvhE3L9GQ
m0mear2du//0liS/1+ojmV5jV8PFq96AZsXjPYUmV68wpJb3p/ko4xWb3VB402qaoj7z+VMlSnsM
sJ7bw354Cx2jd40BmrYH9C2+ydoa7JtVHGBMZBd2EgQA5GgBzE1EKxeAXhb5VLxa1evgtDPu8ZNY
0AX7h23vy7MvpH5UxNmOd5p1n617BIobUBdKjhfR7IUbbXDl6lEi+LC+R7ivtzXjKoxRpvc/1CV0
buyGi9uKCj8MmNw8TpG6BE3zP9mtWhfpOmOfN/jjm7Qpi60+kfTZ4sR9Yv3epDOlcm8B/htmHOln
8cqvnULTY2s2f2oKG248dDeOFXXr1gxVf1qT/8nNICgMPF9Up68h9f1QswVinAPNcD6IVSk94mKq
hw3tt20I5NJVoURTRjMucKUgPIAGSQ0/y4CxFqcBhlp6lvsz2+ZbVTmS5dY/9bMADZsbY4Fo9SLq
uTkqkgb6clqZCKHdwaLeFOnzwNCCQD2sxNypTaRlmys511uwkH1yCIk5tIwWPPL1YXstR2CKNiCu
AkGyf2grDP9MUDTcguVrPb5h60l3MI0dAweT9CrU72Flq7RuLCMW8gFic7WGG3+uqtBZjCfcs1oW
pxtV1iMni6P4niqvWOiMtUQUxNJW2ZcS+lhqhbNaXSId9LQifZT9l0IgqkItp7Fgq57k52mwTlJx
nmj6lTi32doEX8ghX5IgAP/N0t3gPcvXRPPQWpKdYdgp9nvBeynyrktzUZjtqFyl0qmVjuM94F1w
kJy535nZtmQnYaxVyNb2pKxD+i1xQ0Zby/ADFg5z1Qae7xuNWwvMSXeEVOVkK+v7jsiiyM22HcTt
JKImLiwf9tV82vU2h4PNFECjKfgqRZdob+Q7xAFAmNG0sckQxxuatlsb77qceOLgcXqw0rWRwmVY
iOIa1YBQxSfMuDvEO3OHxwyELWzJ6Ep4bJJfEyCfn1K+5tcnUA6/sjLX/6oc6HCc4fLvXqpxbOZx
4OTGiT38lQCcpcjA7hRm42P5oZUfjXCjE6dlbPWTGTQjH8Y+2b1+7cVHmmbGcU/TjMw7aB1pbq55
gnXieb3E9KUAasidwRW0qyA5lDkK1asKYBUBLvJNujjOYuRqfwfoGpVNX3twavTfjfYdG7/L5rew
zq4KG5izDsv1N23fyvCgdI8ZG2XCmkvGPM09lyBUuxSzCKTJrG13eAkaIWiGMCceDlBlT0eYtmt/
jQpe4Q07KKw/1W3Ir3F8HiAytBxWXW04JFADZP7kHTYdTDlk5FNSHLalfXZsyI2L/pFl75j0CdGk
j0FaVi3opsgO/9rJFiohrH+WM44LC66lddgaExLA2l+oTpigNB4LvFPWPh92E6f/mtU73bYm5J1F
ZY5akI+gnSoJM7HbwW2nY+S/xjlOrQTkxp+CRHYoI6/Px9x8ls1npX9Sphm4eIaz+X1W3hrpwUm9
HdffEqq7Qt+yBzSE6beguwRIKI0jvO+Z4Bl+mNzM1JmyK+Q6+ZXDqzEeQVgAr8jNW+vEv5jjdT/1
jThDQuGguyD2jGgPGCISuC+7C4MW8b+i1QrNsYTLsBguRnbHqtu4ZXmPqguRQGgBuXVUp5MKIl48
5+XZyOwMwpfXe2P8aMrXJ66Un38ntlfIfppi95ndSMgN+2Za4UVNMpv4H6lLGmYVawf2ouMb0YRE
es8kUe9olt97xZKXBvK4xrwgYOUFvyasYVPgd9ZEcr5ezZdge8Ywwu9UJGR1N+mE6YXfQ2OdxdaI
i92O60tVXzr+Ojz3nKVzAr8Aqf6quGpOVcM6sg/iA3xjy++skzqfM+FcyhfK0MvhM7V8WA/jRaUw
ma08/tZqe37rbU5eR2ANEy59AHbxtjO2crMjZmdo+7dZ9cA6yKX/1kC1WMRtHGH4wZqf4aH8Mz+c
vDR5JDwEwe256qtXpXqVqVo64V0exndJZqt35MdsUo/vARBiaNcMNKVXUBBma7/Ek1Ek8tQM9jpT
NpikIPPmcDr7o8a5LtqB4qyoBmLR/COtpophMOizY6wfzZR5i92VXpJfrOxS2P8qMDgtsyFDHIYZ
jZNf2equOTmcFxTx57wwr5hsFLAESQH54a9eObfKNaJyjqkoV2zaCPoGNEtW8xNTrwcLcMsayhwz
s0XCjjgFEoTGTZhsn7wsTXum12TeQOlhaWKZUuqtvJPI96efRvSlzp9S+RGb73P3DqlA80a2CcWf
sPxjvHeR39e+oBwg6KrGXpr2c7gf8p2RewXyCTQvund3iHx02q+APNd01klUtm4sc6NmG4BtsbLO
yHeF9AMdofYqv58hLRI46z554Xc9cIx3ZWKejKJzJgkkOs33HIIAWQiOwQ/BcQkgJR52kuU9Hrvq
T1u5JW1FayPeFXxDqadATWvWUB7lVe40yvL1OFAW7TjwsnlNkwQbNCju1JYGcFKZ7u86Y1cZO4jt
k7iaZgc+oAlBMdmLCOeBfSTMmz4M5Z4Jt3S+FcZVbi7Q5JPwRMAqW6wDWrzQLWm4k/B3G/xk5zQ+
xi1EXkKOyxyDsj0kPN6ILSIUVkVejProARkhY8JgG0RHkm7GyW08iUAPuRbiczCrOIBKACtPoFqA
CFk/rTaN9L/cYoqjSz4QU2sCv/3Lhk9qr0Z7DbQrLXmN99IMkZ7XUQZCkGuj+ivvD7QMKmt5Bwpr
qpoQXlRoJKG3kFbcf09aY62U9N4Of4bwz7Z3aJzp5J3RgoPboZZTnc1OBw/H5BrpAylMuYwho/IV
c7RJ/rKcvxHYtl1zeu6KZk2HiRwulgDCvnRC6IDZAFgc9R9TABvaZjogA1qW3JYV71sKObAQ36fh
mmFtD1cptt+jIR7AzlEkLMhuWr924uf02pnvHao83qkFRPbfhsAEaGU64nPFqwzodHjsqZZTD1m1
lx1avoKe1rFdonKRnbSjjODxHLeEQs965gnDo0sf7VfbHSKZM7v9lEFP2C9KEQvREIXo5OZS5yBw
ApnPoxeHa/TlF1UQrKBV0SwVzYUmkvaHsNoX6k5yAhNLuKP/5egp1H5BcSrxXn66r6C/JnhzyVTh
nGq3tXRmzZpIt497+OEtS/9Xlh7mbt25DR+39eiq11Y5PCl9Mjd+serb9zh8Hyq7SreseeyCAOWi
LsLKBQ3NmCqAM7jKmjtzK/6OUeuSxA1WZrmPVYA4YFW35heVC8O+Tg7kkpltR1c2ovVi9ntafnRA
oBnHY+Hq0zYKdlASYEBRSFT0DzFfvJDarQH2mS/2r8R4TSf7dTwj1cgMKJiPgvkBpJSQ91lqKRjB
5C7pH15SvH74ZnG6GSYmbjCG1/QPYsuiOhCEGG42zSEgi9MoS718KejZkxXnK5rfo7EPG0cRPxXz
Hd54sMqDtSWv5wLUr5d/9McOVg4IQV4yqz44zsGxEI9JdQSEz++V3yb9anXAqkB8XQRWHukoN75m
5yIcsOVoWBeMrW4GaFk2rYpvbowI/h8mf9Ayox1qV9lcq8ln3O4MmsMvAdlyQFiFsaGNhOwzWx35
g000doAEN3Ja+cYlZlX+3Sl2mhCie8NAMEoYYL440GN8ckOJuPNOyf48IzuqWsAXhXmqwqsePYii
Yx2JmFGifeoK7M5TNR4zVDjxAuxrnhggnDMW8ueeIGsv3ZfazCgTU6tJmefMuANpnXx6iJ4F2QBl
iyA+DbxM9yN7s3xLl+x9RqcZr0RpVIdU5ah+JuNBL+35eao4FnAGITjR7sLjEG/FiyEd5tKfApcV
ZMAFAUuFIzUXBzOocFCQ7N/hyDyX34gI4ZbVJuls2WcrVIZu3d+4S/qvZgtIUFH4AXatZev9qrM2
db4ZwSw0a42WYCdSmWEdumFNbKGfNrmx5Wyhnl4mqQiFcBRHIolFtsu5msyWzs9uLY1YeReSGAn7
J+nNHX7HRne+MH4J0pYXM4YuBvRg2tLprCrXGNHa1z5lEj1r8N9pu36RrDQUE9MiFvpDZ5J1D1cC
dKaOm2g7UxbaXJLwzKI1zb54qa2V6hdE+Nc5nSsPmiapgXlnqU29xmWXp0RH/fHUN1OyGzjboIM+
bZaGJ/GTvQL1exmAsKAtGgIP1CrRiSiQ37Xn5lAPjnh+NjQ9+hr8fteyznFD3vZNPKXl4s9vmyuT
zTqSZF2aWrryEmq/8JB4oXWW9RtYz3KTRwsihspzmu/CeSene4qyF/2ndcSGFkXkWJtA+JL77jYG
IxJQ6/iD8sP83QpuoV/b16dyqRXUm0tfnTngVsFKzj+bu9pQ3XJGz3rpcn0oYikdbYUAZHQerzEL
UnyQlTeLLsJip4UY6Y9jYOMzGqDoUiY1OSjpbXVL+0tUsGSs1OaUJ46Gr5ZPlpI0+ZYy+MWUdMVZ
LuOC77bgESDRG9yIdMwQafGW0rEInxlMORSCRfUHXcYgpN4boGNxXeGTcjFCDUzy923q9yiW2Iqx
OekH8Rs+WbZPwAQijWHUJ3NRQ58lkCwT9ULdS/5rFKvya7oLhi3SxL+9HG6w9BV2ep6i19i0XBHQ
jMNF5DaKy1zcBxKRx8w6yRrHRgR1yhtvA5K3YjfTqYa4IByoCTPKFTFDFGAU4x5ypz2QF0mpNluJ
mmxT0LL4wHhToCXTpQxw/j+bj/lAitdupKzmmLTzpVPxaduGxm31Gpv3MrhGGMYKZ8LZ8qs1SD1R
p6es8KFhCh9hkjxpamR/fKTMWFwgiDtFB1tIhxCCLeoankJkHo1Q5iYob6IcgwWIz/AiHnH2UOxO
/UFzl/svpmKgR7Vs++84TUfIeM6qxeXyUuqD2upCBH6MYvAV7gHnRdW0rNcDKK5mfgiiwxkcQ2uR
xVnNOXr/mtgBdRUYlaFuwlsc1sXvSj135DCf9X7GoCIfl85IB+J6wMBJIzbppagFryK3CnMRrjxM
GXreGIEFfzoFoo8fLtiGULklxmWJzcCaJWy7EnqPCGuGuwfcv7WgBomj7onl/N4ndoFneNrI/msF
WwFuXM3Cf+NDCmTwmHx+G6RwBiFKfXrdKER+7G6V2FihJf1AKfSI0j3snsTP8P2DNcd7VXkjjAGk
gsMFP7KcbzgNIZFzivXZodbXnrgDpzFtb36a/qsPPBHmlg5Wp/ThbymkLpe2XzbtCbLPgeNVxXtk
2ojxlmWU172+wdNPHTzcIhz9LOA4+hX5oK+DeYtWmIrbQoRvzMx80UoQu/HSskuIvutkLfCr5VcD
JME2ofuB0mmV5Mg5Fv5jV/+L86sq3/YgO3S996zp9Q4HfviOc09aZ9KyS83SDYJITYwBG/uX2l06
fLMy9lXF1wGzYLpmGxG4cuq9BEavp5MJ/3lC3sTjDsga3TD9f0yd547b2LptX8gEmMNfUlQilauk
Uv0RXC43c858+jNYPufiAo0N2N3bLgWu9YU5x7QFcNDpAZPMDhANOlaJLlDy1fnQuKbmjbIvyeQU
Hiak2q+DQOwNp6PpkONFPdRU9+J3JGNMP6jGHqY3/H5HVN6b8R4mKwrt0TqX5k3r3vPXw9DINP6c
+9/T63e2G8yveHbR602SWejhiE3ToTGztJNMPi5GSP2spJdx6c1kAnK1z9R6RvPHgHTa8JlCpC+P
k4N7CFVNtsM6ssRDdHeEUeeX7p6TxYXFsaOMV4REG040zFXrOXpmwzN8PclQN+MV/jkp/cA/xyIV
sxlxe/jnJGslWBwkhBWBtSLYiDSqQw5yc94Jg4dXOvkt96sFhAKSJCOpz1bsVcPJSkturOvcaZ8G
utYYrsxxpntNQeplRNoOpyq/ADz9gRcXFXlaTtM8kuYxih8irq3wGdykwh8Lv+V/SV+DnarsJPaU
dlKCpN8boFanPfy1kbtE9ioIwYynVq22jrRv1hW/oljrzZfG9VxQUOVO6Wl4R411xpO33DS7ILvO
DbuAt1F08wlYrAt7BX5beMLrFZAHQOp2+ijqe/96L9C1pQ9Af8KN4RjDOPgTvAerNPzbDH8DWhI7
vGTR8xU+dXwRpjuRwHkz6xu92i8jHJNBlWAGRw6cSsD8G4iVmytE244PjS9ovZB+cVfBrRya9RCQ
ZDbBujyADx2T9aCCTlhrJB0dRoQm6N5ePAGrtngrVwZZ77goOA0oU1/ppkv/lhXP1n7laQxyItBO
6BFzDtflNxOA2pwTMdqyzL+TVlWeGWlohKzatmrtSw3D37lsfEPwgf4I1qOA0FPvHpGDMbz7Bppj
EPgFC5qgrQpJht/vKVUqIR/THFyj1QCYM8h+Nz6J8uuV3wYWS6yPzQ+/hi8Zw7ieefYB2ghWZIzQ
uJHr5GIc08Lu2ENAb60/wuoQ+8RBeOJFZ4u2zIBMkQDArXbqKP8aNxM340m0zjV8NH31yheuKrvG
wljy8Vi5AjMjUzZIfE33isRvEkSkXml4rcFp5k0wfp5t9pDT90zEokyoPOgu69Ublq7Ac2udLwDl
CD4zalQ0PF7MtG47JoiE3MH/lQ2TYswZlIgOiBzXI9iPtXTiMqQGq6WNAFa6I2O+anISqEhfQl6U
fHcvO8qIrXd/TZH+MsqefzdPSwQLpRTzdwBwSzvwiq7y+lcsN0WulUyrrXyP1gPBxD8CBioOlhcT
bFbpvYpd3Lw1oysH8xu8BNb4FNEs3bmzZExW03aCZWbUfPf9+IEQ4G2DkktFDdfvGGoW8IxAEjMy
Jf6BmxGhg+iZ30GwpaihBKINN7FkdG+Z7p9tNeKeZphyBN+6yLBxuLCab7CVahndm0sQBEaAtQQA
0z1r1QYEDAMLeDFoSUwfLaEk8Xp9Ttd68sXCR9QT3xET6P0bcsdackP0D//H4EOKgCgA8N3HK7y3
SKqjRQJQDduXsPBqZkgJmFFgMtnmiDTIqzhkPW32o/Eg4D7vjym72e40dAS+ScPfeviLJb4Kv9kn
EkhjmBfJvJjDpTQvQCmyQ9qSTvK/uhAx9lreYe08ERiJKQgCTuxY1QNlRnLApijy83pgQ96M6lah
/0PjHjtINdC7Z4go82s1XKTkImB5kxyshdSI0stJ+7XcE6eCdGUrqgjy7UJ3DPl9JiPJfJNwxNBY
Fo4a/xFTIBfbRrVzdRuVDI1WDchzJsAo9nGULoE5qbEPDc5rLyAbXl8kpnwLJ0xhnvYEIrkUdB1M
CH1fFftC2Yk8GHyFE2L29u3f0sHzSKjCv5jSSt2mXAQBdM4l7EIDBE56wHcc/1Hy3+BiapyafGKo
I2ncCKCMPHANmEXGaCM92YbCDzdd4c1QVyz2GED0h3GBtfgiDzaafZy9C0HHo4pjMY9PYJtVN+ls
vIEeZ3F/Bx0O9y/xstYTCIwqV6/G0xtP5bgAIcHSzpGY52NHRYL/kzYpYAn9cdi33Csx90x/j/u3
gdAlClf8XQ8d9ZHlUfHkH8YKt4povNXADdZMfoj0EJ7gYLTC/3ev8HeAu2nh9BzN6ZotYHY7VVdb
AJ/BtsY7y6tSDzPaDERvTl++M4AHLlDgPL827XkIsApytsXnf3iKHCs5QVwet5Su7Foo8soWIAmV
DV0mUOL4Ys725DHTD8CbrnCfpBpSgMVoJYwb/DIHq1+SKOT0YO3a+FzhR9wKmN6x5SOfJEpKd14l
0ECmWvvAZGrioqTdA1MIfkx5Okpiww9RbQd227uUVDJtX3fAzoFx8kWY7jUdLgUiq2OYuEaw540g
h2vx4l1l44K9S23P5MAgI62IMxujqFYmXcRrsIocsz6d6WK0I5bvBrfNz9nAlYVTNpfpleED4JIO
ZPQqQKzcFqaTtQJ9Cd+GKptrNcPvDMjmWz6riJT4OGrjDV8AlACQl9sNkA64cwUlK3xhVqXowGAo
dOi4XEzXPL4+hLTRWlmi5LLUYUqI4eBfjhaSujwkCJY2rvYwxCt6bp8ZNGAtn1jW1+JS+jTg4ejc
Ij5MJgTQpDr4Eft2wgCxfnVvvDS+gtoe8MyC4sh2vLRyXKPjeIXY+kCDYlh7AtXH2ReXn9TgTbZw
0iTre1mwKOeEn1bZQBwTInA/HR94Y6M9okRuFwr5vpn4aVehiSKEIuMkFBdqbZAAyCEpue2lJU8Z
MUHIWRDDAXgk46ZGjxESD5eK8if6D3NVmTvTyP7Nno2l8sZpNxgOTlil2jLmYOJBHMRq7AD+nixh
aQCVU7PPQUKqa2k81n8wAC7wZIIMftqB/KOUH6p8Gia8g/nyUyfoRBz8lzIWrWmzBM0+MHfx2iZQ
tui4RaaQrOa90OKadrl0SWNSZIffYcMPAjmfzrQyMwQ9kHp4syCV5FwCeJrXqfXNn56vsACzZ2LR
3dgjiM3UIZ2AG1uLvqgcDc1P+IXgZWXimjC9WJOgiwCr9trDe8dfRE1uKQjq7MrlHqXgPEtQ3vKz
hZN0+ATNznRwNE+EMyjLODA2f6uGE6pump9wOub5E33JRqaM9cvCDu4D8xl1TUGbBYeywpcAdWWH
F3Ns96hgLkZ4FeVnNX8m4UEsGZw7QnEqhd+R+Jlmnwzz1Te+6/O6qY7tjjQaltbUUqdMvVhMoYuN
fC/FBxMaga4F+1dziUgWUJ2Y9CjDq45Ch7HdbpuLhUalOkX1spP+jwhGq3WD4WqC5F7l4iPaLkns
5P69DwJu2KvVIONG40v4JHvcOAS14YM1DZDls3ZlnJpuE4VtpMOwiCJ+rcy3PLmuO2TZ1LT3+bW3
BjA9nFys+q7E76os5nsbKjnFR3Vnl2KdpqlbxAHBT1TCSNOWLn7IPKS6OtQEqv10P23AJFgztoe2
+cjkZzKQbgUp/o3ZaV9dMpkD5appV2Nam/EeQ+sorXjD6aLaVau6LyzcyVpPVwMp2s5YAhNje+Hj
1ez5CatVl3vBb+zhSuBG8S7DNDhDE4VZJq2QozA9HeoLIyG1oQX9narPWd4YhjeXRFjtk9cu3tZ2
XZ/LAAPBQRc5g44v/ST9pLosIStfyGEEhDDqsl4nV9eq3juMQ4CbsoPQH4wfAyv2V7nx+tjrdJwa
+0RypOgOA5+EItrKsb+g3ANLyNZVExa8UfZyDM6P3JmFHXaenq/0KhJtVUFwsGYi0mZXi0EKEr2H
Ga7Dd8hJHNXgDZstKBDqY4rWC09zD0XC1eKtSLVvIbTKaMYloi58YT70xTGajxJIVBuGjA1F0noM
8WfFMpvFu3WCDiiSPnwIi+M/vYRxwRFnzQgubQQRpOnWuTf80duN+CdVezvRTTdjk8vznxbnAc6z
KzAiZsJc8VECXw6dQmEL7gXme1HvqnqHvILfr/hnMbDdRDJV+Oqz8nPS8g4fMaw4x+xxJgN0R0uu
8qzX1pF/oZZvprTiJzWYx6L36DsGDzt8i9JFI3+MIeaNf59LzED3lNEtsgLb1y4tf+qEsWZdAKD9
Dx+BL+3ZhZCxmwj7Em0fRy7JV8eObtzkymOEpWIrOMvyHZm7qLqyGtmq7BMxQuSlUhyV6TOMICGR
9Vn5rfDQ/+T3Wv8A9zQ+mHxW6bqrDuxZZAPB9uLwfcn+P62S2G1c4P3JTh+PSPmwMHFa56d+D85G
+QwfkHjJnQhZGcCSv+hIFzCZw1rInpl6je8Zn+dEwPjZep3lP+aLYZIPCUQynHIJ5aANlOQtXJe2
ha0IFStHWSwMp+JjBliWeYAoIgYQ4EBEd+hsmpKrlq8YVKmr7qmGngTVK3T6aLFYWqPdpiv5Gwkv
S7QGGb/AkNIRMXfY8CcZCoj/l4twDloc+4QhrSX+6sGfxHWDujZws49qhNpGBMa0bdiD8FVjF1z7
UUk3fxLyM6EDxZ8JOn3pMBPjdAHOwGR7DbSte5o9sVmgZ4uFLkpBvy0+VNlhCvIrSY267ALCk6iZ
Qc2N2UeZfRg8VOh+1RuacbVYU+XXmoHEf2v22/y1ilU3+6/+kPmoTIy75FVx/XgSVE1uyNShmaCD
3TbVVhh5wpYNiZaeMwxvHtl5gblPVr9SJTZbTaGeYyLAm2tYjnTslU+dKsR4jhLixEQ7l18tE0nz
nkrvU/hHfIEq2k7ndrxa7ZLNWYobVh6TxGKgG2ByYTm1IbgaSEUyk6//TQOfELEwpj0+shptDMah
HN+cQqCxefOVlVW4tBYPqEwWY1svfoykushY81cbWVkyMczwPAh/UF2tqvgexfeWJqG6QcbrQQJB
ljeePV0ISjiAnWW03tG+6CTH0V+M+xqw3kMy1ztzRP5wps0OOUu3EVJMtNlvhM2geebuhnwNfq1l
Vjigj3c5Rg27QhqLAjkcJhf5LlpHzjRF2JSIyqttMV0hUEwGKR0eUT+4imE7mt26Yw5vq1BDotMs
eWp0Iq9ORjQgROhI9tmjU05Yh+kd5PiCV9IK79TCeXOC7ol7kqZdPmaMSAGFmn9DNObYvGrTHiA5
4BDlXWEcvS48/p8RHwuTyysnKhABPuobTb/Z3UFAUren5n15Pfyov6a6FEp5Nmi/2dTK66Rb8Z0a
vW4ghAZq0VNVHsHfBqYU6pEjuZWx7GTpnbF/dpCy/4UgNsmxSI5RctS0wzVGx0t47mcen/LEQSKY
EiWIpSSGOkhQ1bSkmP7ry/hQmKbtrmRf1vDBcGQlR6Lv8HTN0x8NVKL2KXZPmYnUO76vyYf6xBgk
xd7WrQ08HXKKEJnZXKahJjolHfL400IuAv+7sBSJAZ02QcBs8CwzF0NTjdfiLEUnFhsRqacgE25R
fwEcE6sbal0mNiaisncUsP40HudpuySpwDQSbyIO0Sd5s6hfLGBDms2ij3Rz7pQMnT7s/4w9sR9n
LmijjlGTeRuMd4XEb1h2FJ2f5wlKQWNT0zMtIcuTe8I65OYNpled3IR0pWt+qH6wMRORxhrsk/cY
Pu355UqXvHuf9K2O/tg6GBS/S1gPqwpO5pM5n5c4EXjdnFYEL0Q7XDJCjN6VaOANv2+2SOE2XCwm
rza1WYlrVAbYAg9qtSM2PpDvKNHVNVttgFsRQ0wk6CxrnK6GA3wH6T5sCbj7R1ALPtWJtA8bGSkf
LEA9CbmWVxt7ku/49LVj3y3JiCmuQQ2r0wHSkYbgi+4JxhyQ2HhTkAtAh9etXwvnZzLvoMHEHLcJ
QjJW8/wLHeSzX2N0GNEfEMjDVuG1Fc+9zf8P5BgbUWBT7c/oBjuJuoJDhQCiNuygOc0cG/W+w7/B
zItYKRSYdFJ8q0duvn3AXISS1y8fCNdYVbGiCiF/R0c+Fy07a9MBnn124p1kcwdXtGc53nuwhqUI
x6WNiRIsjHVVlYUyWjNoUj6B26e0PdiY+AQ0T/42lbP1WwYDFADYXb5PdU10jbEglmb+13t9pyji
Y8TRTPz3wV9Ut712KOGZGf4r9/lSGpCYdjWylQLvEjjfXf5gXA39q8eP9vmPzzSQhbq8b+uX9Jis
a2S4m0k9M9Uap68ou3bjh3GUMpsjUxSI+VmSS+YrcjqWTuoG7FNk3ukAFwMMqpQpoZTZZ4ZLQwgf
d8kk20rjlQuPllNQ96J54OkohI0eelylFRdffeVhqRQ7hZqiekD6uG4NB3/3peGbQCC4sSU6zABJ
Er1n884U/Ph1MCB8WccPwnLQvMbIlgqbbITk9dAG72AeDH+ABcYjxAYBUrbT1Lc6v44MgmIm5DsB
Kse6D79f81eifZbdM/sql0jPI1MHIvD4kQVe0AYwf7g4o3HPYOT4YnGDzT74L0Ofhilv2e3qhZuK
Hue5/vKBVXcD24AtbRwJ7Nx0W07WiYYVoqTI/eByqoryDu8MXSDbPSYm/DLkYUzYBRUwBZaujP2R
4HP4iyiYvwKUL0x3FuQPWkjlx6OSYxffLOZ35ule9iXkfoUiaJk2UfIK8kPp3vjB+ftfGTTAFW74
nKBsZLprAKZIFaUz8glsLbBH8nUORMDF6cHiSpdPvJrB0eE8cPYndpN5Kj86+Cc7Ydqk/q8ecYAQ
Z60Y9wqetICClj8TchE//dK/gl54uf8G5yJxMzaaNJgMCBiZJhMDABVG1Gx1c6FzpZce4lsVb+UN
fSJ7UpQhUnkgSkxYt8CpPrEF0akuqKJ0xVs2YKC98sewG+WvocckMIP5PFNpLEZegmCQCgQR4VE0
jjFim5glmEMfnS/buIa0Ygu4s6N+5gPjwXVG3DcTBnY1S8WAdODy+g2dCT+SpVzJ6dDstt4icGAl
SmPBEpa3s2I3Wru9ZGfIFlYVCGnqNX1FzBjkmyI89blTg13qLvOyzdVWve6zMcw4fMZhw+i8Q6/4
u7dYoNgKZwP102JZMG6KjVkGw1BNVtUyhcAGRRKI+W7KMHlpwSGXYCQZTjTmLBMz+LjcC8Snbiga
GnbjLx/4TlxetBUKsuw4WWfeiry8xL6ubKZLidUHv6JPxZEPe6Pe886jxIgInIuBI5+EyKVZYlya
01cw2UBxBXNoDUohKPYrNpuWtbCupsFnSNE/M4nza/DxEgUP5ijSbQaWflBfwNOdkj07a9QIdZDL
uwpf1tAXzSJCWUu6JfoFb1PHk8XYylEfFIrDEuJXh3tygWt5ndPs7y1Gaxxn7FyuCzjUuEzJZeCV
6urGS7ozoyjl2AO1ohH8MNQHB77hJ5OvGEwWfIAqMrIL672s7iPGhtDVO7bB72LyrtZMm27oB1M/
RYgFQAFPkt9eC2UVGusGliq3Km7Xm4NXxUE8GLHqHbk1fXUAxebGZCGO20x1sJS8GoDzWy3dGumW
YBUddBCCQF5kQP7HEqxSwsRuNnG0LcctIAFSv8ttUW5rtqJUGt4vAlLGMp9nZmTWit2gwhNGeSkv
DE99+bJ4A1caOcfMAPsdi25jWuKF+GUGP2iTHCbdUZM/Sxx5sU1BbxCNedOSN4AB4/itTH+m8LtI
vyLG/FvYgjJ/WP5bYDLIu/TymAEjQ825mnV2EtuOPNJx3/aXHgkY6oOXByveQA6xC6rFv8avQMTD
ZYvQOYVrCRo75e3oa0+SrP+h0uDXMP1UoW/AnPRKFu5Y/jmakIYP9ixcmYFCPSco+19Ljw9OhkGJ
i2xAp7qYXmPTrxgRW3fAG8Q2hhUl8XnLPke2Rm3AXZ4/uNYNDsYXAkAUMyxGGLWgK1B3vX6Rw+Ui
Rejwgs4Gf42R+Vc+/0mi7wFONnnPXglfRSP46RoCN0AD+I/5EEDbW1RPdsIe5lh6NCCoVARHzx1F
3bRs098kg40Zgqht5EYPlnfTxvg2AsPGYFepEqzk1fgcGa0zaIg3AwF9tadr+4xYWgBaeNghvxM5
3fKyeKftBoj+u2iysrobTDQY6kpuITkqM2S0vgttIZqBeL2J1Y1PoBXsTlywy68rQIxfsqk0WqNO
eO1jhBB37WmtfuVCmEpDzW+K3W74mfshKkUUiCeycBPatBw+AllULVIF6z/5nKFEVY76GyN99bOc
riya+QfKz6D79KEqu/geknOdfMBxHoLKDfq3VN8b0ckq9gPkUUa9XPLxUT1jLwQYxnaTv81Jm1NB
Hc1YkVEjY1mOPVTyy0T65zrlSPnHGFM/v/E8pvEqLdbluEQUhMh3ArJJ873lC9ykPETAZ68ssxGq
4Gyk4BE2302JYJQOW138hmy5LYOrVHM4F9Jg++ulyEM59uylgAeZOT7va95cGva+V1QJ58s2i59G
x4LZzymNyZJQ3F+pVRt90byASmIKS3f5t+QfWlQt6W6ozzrefm8BSN6C6DL94K1OiFo1dmIR+vE1
49nhAnOP+TK0odBXa5+DWZ62mt1Q8wDnqsGkLae5GO/nk1yzI7BF3rFys0IlCa5aOVAcBNNaLy/5
vK1nfKc7bd75yvhZN18uyRkU1Mx9AnMnkS/d7od2Xwj7StjPACrOmXBw7Gf820ZdMSEcIlzyh1Gf
obn/gzEFbUaDnz3ZMlf5VSiGYHVCPiNxYnO2YN6tK4vH4D04FIavqeAObM4azqCaCjsijNFNQFhW
dpN6g+JJCHbzg6EfFP0waEerO1aH7nXPXvfgRS7a3TDs7O8s0cscuZ5ZBJvTAVte/TGeqScaDNg4
JUgWs5MEYb93Lxn0r2IHbRPJGNdSxSxIzAsf1dri5F4Pr3W+T4yTNl3E9mamb6FtfhXxGtROPx5K
/dj2J+xcyfr2q+sTI9WbDGWatKa+rWNHW7i9CDF4GYiuxW9GDsxi6K6oZNUODJnbqxsINtycyDZc
Jgg9Cx5kF6if76SGoSIyozMtRfoFjDh4/fevpUDGTUvBECHDtkumtgcRSxP3BSoipj/6inVkE7ss
MiSA6xlXOrK+g8RdiStiJbA4gzkEA+LNVG4h7NC7igE9cYG+4Ng0z4V2M8Y7zVCkrIP0HBmcsZf0
ZE2+9FWUv4kCQIACuj+OT0wbkv4p8ixyttwS4YpzPftblnsx2CfvkJsJeA/JIH/d9R/GdCq/q7H9
lt6G4dCy2tcPVULmhls4MftHgcWzO2MGjZ5t9JwbJwoImmdtuNUBQQpbiTQIPDhEulElg1HtzoJy
Iil+rQKEJYPqJ2ujfPCSMM8QW0HHT2f0VULeERnIJNyD61gjd/qgss0E6PmFGB4TUcSvQm/D2omZ
oFK4RZQCBrEjaxn4dNQ4nJ8U2DazF/z2qrAjmABIbM8669lDfdQv4aMQ7P8HB0ZHYua2SfAr4ZGk
kpKB6ExPYuIWE1JNUrs9BX8y629Or8cIhIgDh7+CzRXw4X7w4WkG9tWKDxv+M6ZpUB74xiAH5NPk
Y2+1Pa2kUtLdkpbzmeTvpEPwXVv28uBG6CVxWecOIRMs6diIZcIuRU0mbGxKIBhtazhlCNW4o3iy
AKuNNHS8WCoydjw3QdwHjduiyNTJPdnlg68XB2z7ZzxUY3M2jVNq5w+GlCzQRBqmaMMgTDnySpkY
Wu8B4g6MJ8V+eYKvxF4z54B8i8SfeD6A0uhuCpDBIJ26XRk7EkagpRYY+2/4ARzzOmORYB8FSy4L
hQjAbTaB6B7zhwK1oHTxV/EmdqI3lTZAqexdg6m6IHx3A7CaH6KvyCKZxSaMHjoRbW8ifhE3wWQX
bCnxEq9jTOKkZEPU23MKtNSdC5mrJpeA0DfYxdlWncBd+iXoshqIJkfDcoKy8sJEpdxoOlBGNsz7
3nAcsQenVm4QHN+naUWmdkENILqrih/SCR4A4XRrOYQqzmImMqKHx4nKVwGB1ewR7YS2hArZeIcv
BclTWLFVg1mAfLC7DPJJqffilYuM6luYKYb8DijoCBjeRvWcMcWh7jbW5eqbG6qUb7SLUJRkWK8D
jac9PmfrWrjLXb8DFwD275YrN8R2rIjzYo2pGabf4iH78fLk7C8a9IDehXYBE1gKm9jas26j0WLp
J+S0ThjMfSoPmo7SAqABG29Zz4k4Rxe7T/eC8bXSDygZIHgaTHr5lhzQe000VBUjyj3sISTik52j
VQZeldxIX7tHRA3Vi02I+tGme5D07Qp2srJtHs3DfHkF6TNIHaDbi86A3URZhoWD5eV/6PgKCjEm
T7SPKv6iJe4unI4rOllWntOlcgfxohVvFDjrbD4onD00fxbDKExICnE4tz5wpeBKJpSx0AS3sFkx
tHYkh5k3C1zmn9bcBGgKue5wmy4CTZrDF4MZ/ivFeEecVZonZs9g4F9r3n6hZgx3oDeX2HNianY6
5gjxHhl1Ou+I4n01e01CwutFo9fqiE78GUIE1SdRvV6EwbugmfWQ0om7ElwRPIB0j39Aw0bSIA/e
yeZ2YYiui3ZbvBBNbuRwsRnM7XohCLm4v7sfrO3/7yt61SjPFz9pVm6Tcll2dUQHBLsS/eY1JiGo
vpE8MszXMb/GwwW7e8Qeahkf2pn1NIPnLGAWfJPkm6pfgvZsQnw6I5Ma0cf81SnAKGiPebFIPqg6
deU0IuEO5ZUB0BpWUcnsf60S0sT91xw16Qb7GC1U0DU22hR6Qka4GMtGgYg7z+DJlMfJhi6JaIKe
TYe3B9TDeUGBZL+qOZ3OUsamI4IlucEyWel7AWTEuZmxne80BBwV9BXiFS4J8gMPI1U1L7G5w09s
bqEfkFnkzks76GDIRYYLH4P4lYlfKjz4+C3kEoMMzvOdOii5NfvX2KDxfwmItcotV4MZuTXtZftf
sGF+DDQbq8w+s+Vol2A/wJWX/u2AhNdMX1ZddRubU5kBpyF3ds8yCzeFifQDzE9Wa69yVFqqINMp
6vWHVRM+sOav1eL945cUp2WTKOxeuPBlgc4UQyiRLotruzd3CV6DdIlUK3cQDJpHPbjC697L6/by
axTLWg476iuYO3RzuqvzJoJKjm/85Hr4iZXW6RzpxKCIUnBKV5gCmGhE/+Ht1PMjwjvxGUKnKpAj
tb85oZikMOJQEg4aFvCQdfEWICMGK8yMpqX7YL477YaUwTR8blQxjCAUk8Qn9FUnKtF/BwUTgyID
0LoZHHHDGZC9XAgp0cRE7pGRLzmskjtpE8eU6xJ7wTE1T3eLhL/szGmBwNTi2EbCQZEN8E+0Q3BG
tLqkxjAXy+wXB6lIg/jG4otlmi+T4UaDjg3HtaJtixExdUssEW6I0GE2HORxkr4akmZFEF84nvg1
cD3+QZHD7OG1cJoMZeE0FfDVSwcOPA40sUIJE8bbbjoHPMP4X5HhJECpSADnQkqEXci6hGHjMeze
qcYsQp14+l/7OmN45AT+rzQeyyBqMHUwqYRLxI6PnR+rH9KeIsdwhd85AGnBlVoci+HrXUre054l
e9981MUzxfRhwUh69OND1D+04on42LLQH5Jm7Oif6UQ060kBpPITZTT07+MH04IJedMpmE/x6xQu
Yuk180J8GAjTO35WtqLUaP4S2YxdARiQ891x10YeU0Ed3zSZRWuuRo89zs/ATyHoB6C7GJ4uM8PY
9sjXo3qMxTvydK27aPWp/advSW58CU7TJsqWsRcPCfXetv5z4ZJFPMNICLXMigOco/uu609JWTEe
io6o65eZ45yy5rmgrAzMGwMqvl5ljqZd+VOuGALV3SURL+rozqfgP0D2kLtiBzEKVxYUKr6D/74Z
A0FXDDlLB0/MxPy82jIYY94Y1R64Wi5i6cbTKqA4ItfIEcW9sCb36YRbDLYPfjPxkrBI1d142COu
TSVfG4/3sb8hhSc4SSD0gYDc6Yx84V7L3yhNMCxr/S30sR1zoRnVbjZ2VkLRfzXUK0u118vnPkXt
w0/DTY6IhTEm+fOQMNZMXSlTllFjcRh/8DiJkjlEsXO6L9co0aeaAoJwy1ALkQ8ru+orajwTFQ6r
n37NMn/Nl1QhCKDa5fOud5BOOel/NuYVpE8qMkOSF7x5dBHv4vNc0LnrgU5yzjwWw+yTu/4x9ItG
nqZURJqBmTCyc/JSCRnbYKppWJc37kP90f6yG6hWTM4xIifSvQmuKnLtuzw8ADeowW+sjoyj15by
obkqWKfBV79ZGmCTCfULtCqeTB63P+R9ahnSUeNIJt6MpgqqymCTZBgmS5Khhv2gtv8mVJEF7igW
NCT1UdbinwGvmh276iOFkj6dN/aygWLs4spUBVQgRJEu350N/IeXvo0grY+I35cYtX/+VtUmqGY7
EHz8s56idqjXPnGgEh/Q4VWtgnqFesIdCXscHeiZ01kwbgaLqAn73Y50CTfCkLF9EVy74rCgEF6m
lbhjsP9uWHyZzaLBZXnF4kvaMF2LaWWjC7hQS3xT7TOkU7H3Il9vD6wl4vL2l9Kdo1rlmcv3po9q
zmbR2K1DJbPF8YPDIjee7CgSYRmpsJ4jqDRqN2rvyRJ5hksEcVBzSu1M7GlwCvknZ+jr9S6uXemt
GR68DuRO9q9uVs2ullG8hzczXvZarXb4C/Gg9ajfScNmNIdZGM+Qy3oFC8CY2SstWdcQww5zk7qM
1OVFjI2IJ4l34rxTZ8pOFvJ7eS+EV9TGxXLetIgu0GIDhsp3LKBxdDEtIWqUqhhs16JLCx2OhHDH
8Z7EWyJ7q/kQ3CNMmfXCGNBay47+48KJSGMDS7tqySwwT0wpELoggtCbvYjXZPAAPQNWjKq3Dtp5
ee5GaHLeWHj66Gmmw0hCYO+W3GbpDemJIm4YTGzwMqaNP8fbX/NLK6OxJ4seBYZgObQ9JJzIpD3u
lHbXQeoh3hdwtR+Q9mwyIob4cOhxzienqj8lxhlajnhV1dsEJFy9JepNqW9jfStBVm8FEL8/uUUI
hY1jCMn/QYNU9FvyU2h2Ov4LRqvEN3CflYySoJmtSYjlK0EsIOCTFTdueFcQFTT21Xzj3w5Pvh/4
W7Jqx5cJVSRPVU+/Zi3OI1QdLGWxpTlWd28W+e1yk0EcfGEWIrE2uBsy1G4/YXCQ71Xkhxs42smw
UjG0sOvgmKUwpn4xp62p9HZdXpoFHsHyJMhcLn4ucJYnKp8+S3oXtHVLQ+qQd4UaQCrZJDFh3LCj
6DAKvJHMCpCNQeWKqwNe2oYztD9EbAYlJDkbkdCGMrc1nBk/KAcT6YuAkUkabARTau31wxvhbtUX
E0sUuUzXakTA6oougHsCPQBC5JKnmOUJKX31VSgOjUlUli0hdMpO6njqJWJP6AARSFLIcJkQriET
U/HQVhrSdmPNbaWmLHGZd+P2++lTMM2BJqBz4S7h6DWRd8KUgDKmnMKMrf5hlU1fQXLQKw8lJge6
dDMtrwpx59pseKoYXe2FdQiDJXZGDN74AkvjmneeyfIqeNxnalyRFZetHkvWD9mOlBOUpUl8KWDA
8b6NbPZRQRB/tqbDYmlVs4n1M5hiFcxlmy6SC4raDUVooXmigIn9kDd0VijFyIn/lA/ApPm5R4vZ
N0kPHi+UPRB2unyFutLExNqhn5SIPh1wjDFDO4TxkTi0GU9cT03gkM5mXmOSTXhud9pzMC5VcrG+
/0lC5iftJqPHjnSRhi0hw/miPQvycTznwb7BjHbWmlO4wQXH4GGWT20HzcH6b/meUh6hN20Pf/iC
L0cn7SQrbUQ00DkW7wCLVMxLOIkCgHJsr7BxqXs8TPJ3KnzkHsE+43g1srMuO1j2GkS8EWiJNbHN
+HvgMBaE7mmXkqB2bnsDKuuh5XpgdSavRFDAgBw8tSUyKEPwxBvPQHhn/URtj9KCgDskxq5rkGIj
h9I5vJAbNy4yCXggEXW+eg3yYJFX8V/q/U1KcUa5RbMfLzimuW4I/+01HqzvcobhdkpnJok73DPK
0vxtFVLMMVjLe7kFREPcxxMyksRmft5J8xYU64zewTq95nMJoSngS7vmRgfr0ZNqSnf830g/UsZ1
EQoFZhFy2PTQluEg+agrOeAY3oJcIsKIDxeXXw6AmGePwoKH93+YOq/dxrVli/5QE2AOr8oMEhUs
pxfC7sCcM7/+DnZvHFzAD9veblmBXKtW1Zxj0vFFEKtaV1d61JPfO3OwnYI7usUqY+Z27DjE50ck
IkF581AarDsZK0DuI+fI8rVgiOms/9Cl2JD1qcKaL3lKiwVk071q2R5oyo98SJeo0lfHyc80uNQB
crxLIl5muD+vZD+sB4E9c1OeG9jFQsHchKMsZY/aNH+U4K3T3yX93ZA/xGaXYlt2OBWTLBchA8SO
pB5+qHrTmhOnIjZpeo1rrU2vM94eaZQW+B0IvxOOaABY9kzGJogjQshrNt6YrH78js+TsraUsApg
bGZAy7TNLkj0PGB35fQl42JpPW7DDVlLHIVYBLSH2wNH9Alt0R6vTCtZIEAN0L/1u4yktWuFzPGi
aJdW3v+oObfKsUKDg4EW9uNMc8r+VhN6idVKv5G09hN/L/0v1nh2dRZqgp4Qg6DEKXFOUlCeksnv
koeUuxXd+nx1nnJHVFg7hlXYJ9coF/foOqCPA+uoWfXmc/mOeZg6Qf4YFF9jF+CogHgdugcjqF8S
2pJdFezi3+t4m+WQepSLeY+S86JbDBZ2aNO5XDjhEZQ9wqls15HqMoXIEC8KjSfj0ia810wCLixC
+OcJVoV+Mt3j5KZIBDryy5fRwUnKtBcL6wJ2PLbl2a4Qno8usMsy33fjI0I6mm1oeiN7P77j4q+M
08RAAQUnxVH4tRjfkf5TrKAmjdlGgwsUnvNXHSNz7GlXuThFbKK7P3G67c3b+I1PRcUvLaDrOanU
v8k2+51mN0m7CqCNFtSQLtlKZungg2lA+Cm+JT9uWedPwmbEKIXwwjzI5ZnO6VB/cxIMCGvFM0Jn
eCelZ6u9GJBS1Cv53AAOqoL1Jt5oE3HscKTTA3Hd3O2l+SUMuygllNsr/pTSn1qjr1Gui0VDvbUD
d4QnPTEVY8gj8uQ5TxKiKth3pnGIR/xOvOrCtYToDEnKfImef3TCt5STKO04xcr6aeTD1k3/+KOb
rE7TgmHGt03IPe8xGSPgWjZ6t+Vwij7z+qNK53ZcDKQF0XLtGcBrqKdnnnL8VjF+xQSGUiY+Bl8k
xzxYXakh51/1uIHhMK2GAx8KAZEmkvhy/aHHhpapGY+VL06ggUXxJc0ftDV7odavkPNyyH7yf7a+
SXc6nU3PgWZ/DDfQ9woVDf1GSG95cm2+Uf/k22DXiJvuu4cwX3p3ZJ3TxkpemBjkxb0idBLq+poI
+NOWi225mowAWmEFlwiRjBFm0cxjrIU+g2tMp5GY7bg/Gg+bejdfESlQsaixzTlMR39hkaR4aS0g
N96M7Njys8Cvq+tYXaWA6vEaCT5VRQRv6mIh8RouqS+38I/Tx7ZTDvkuiyk0TjHM58mutf9ifUfD
kcUNS914VV1w2wA9mkuVv83GXZpxG/YB+QGkX/pB4I8VNo+LLF4yzrykc4l2Yb6D5f4xp6PZjhof
5IZxRO3+KFSzMDuVH/ze3X4IqTmEhch3tO4PKIFQOR1eiWN3CC0p9EkLGUCLOBUmFyVzQkvVY2vt
FhBG2wHUxiArYWiK/FKub6bsUzfep53Sriw6glwDka7USjtShqNcoqvbK82pC87RsMlRMfAo+jtE
YaQDeBqmfa/sw3f2B15bIZ15XYm3F8JzEuECOBOPi1mRolg70MOyUIv29649ZOZWz7Y/QIkP8xCm
PNnfoHIaki7iR5CR/OBCtG8giXp0M5T0M8o+c+UD1fpIFhMbQpIiR/9TUkPIN/09jfbq/wvQSc1T
I57AlGbZKdggL982AGy4WEK3URzomqq8+RGPtSX1prSQPoFhkNitwwQWjlnICUkxaa3FX0Fm/hRw
u2nnmHzObcG5J3VT2f2PX/pdCEQMrArPkgcYwcJcmgpgLiHM4wkybS+7kuASV4hdOvqIe5yMPyf5
S6PFgdxVxmF5Mxg/uROzw505rYDRjnND7zYj4iOibz218oplpZ+Kpgd1MsvPiyuQUdn7kooOxje6
i0RjhZ1Dc6BaYn4mkO9vgjHAiAhdJ6R6l8leTkYGKu15z7azNO94KdjzZejBXXwtlEt5qgSbIed4
C1Xcy8BGIa6vpX252IphC1Qu71xGQ2Obi12ZdnxpdpnxXOhQ0vfogk+RwdVf4RYytH5iWHODzkbX
BdjyEj1xxqs03cxjUW4IuKM5NiBBOyejy4QCP6985LMM9iAEILaN29qVrpwSAE1A+4jyL6vxg/wS
Sbt28lcXLTorCmRud8rmHb5mD4E7wh0a6wY9e0TgO4gm2KCjZdq4eJ+QsnEgGeDWvYZwH6m9Aiek
qX5O8aRjeECyTzTXgU/VSWyBmQACcoWDfb7nAdFdMddBKsbhBhFST17RJ6VSKqqMhkRKl5L4Ma8Z
wCf8ioFT6MAYKNFPUA4oYzgWjQ7QV4DO5qUl5oenxSiBLvevODoIokerKCTukz4PoBXJaXYqYHyQ
RZxbpQ1FEICgcAc5gS243bva35BxyWeIgsdFC++oCwPyQ3neLPht8JZ5TfWixM9uJ5zacdo2nIX5
OuwwJ1pcENdFvpQly2DszfpOb9awSI0/BIjW8s98lrz6aaVS45A5nuk64ZrpjtKDZEIRUZ6ORg1T
OEoSPuexWu1aQvWOQmw+7phnyJ8K7zb92+Laxm+8fz02KHLRCKMk7k2BWHWgVqDXhl0r8m4kOUsr
hdmmj7fmjIIzWWczNYpJL0UrByBU2kV28ATTFIGfLk+nBMFyB+iWuSotlS+ATfTfdPotNdCRDZWH
LB7pOKQoMfGI/w247PcMbqGNLjadgYSE9tOY2H+BcUVH1Wic1s5EcxDUu+j8ezvfZRJ0nQWuH1tj
x+nJN6Ub053F+ko7ig6yo0ZCZG3W1enTYBiWpieDTv5yklB2emfmgRlaAdLjIUDl+ZGxogo1VmyJ
dABpvWXZCoxTJp7+JX3J7Zr09b+AHNxJoJw6LF36oeJYmR/0gy5dRM2rGNj3yIi8hb0btKm1sT6r
P0yL4O6Exol0J4rhhJCa5E1LHQwsLJLRKzCeQbwJCZEn/pEiedLctLH1Zi881zFyhDftGtBlIRN1
3knGC/0B5laqTDDUOeZPoOGTtwv1C334vyhBUggQYv/DhxJmNipbZN3qAK/12QUs4MdB2lfImalL
GUbvUqY1jUuoNHXTgrACgSHUS6SPso1qjHFyCXmgOqubsQXR61rn5Ub7hnlYyl1Y7vnNKib11skk
Zw7XsjY1oQndJvNRxs+QTA11r0sbrad0ebdgcK/ZP/i73arzRpx7L7wVqFBMfAdHobyCyGnsgqmZ
aHeibZo2DNEVvJVCUet6NPZ8THsGS/h42K6Wk26c6vYUmieCT3C6KbB8wIdZO4Nnj9tz+saoohOf
vU4A0KCjmjdp+HGk+su3QvYsd2d+RUJfDTSS68mOxI+a46LTWuc3jEDzhjMpKyJaCyYMZOa2F125
4ohJjBUzI9012Vejy4Dj06XtxMil5ERoj4gB4lPmtpxkQnwQ8NhGZDvfDPfpSe2BBA3oQM5wIxAg
gBmiZ8i/bipmO3S0bmZMguqhBIAUoXeiUYr5v2c2ErXjluoK3QIPtEGf3qgQiL35aihnEEl/5yPH
CVGsPQGRwrVL6OM5xBnSeCnMTYfA8mA6EHsnmA85fs7mM5Nv9BKnt0V4k6hBL8FyIfZQ/Euu1puz
0nt15oVbpXJNOIjwqv6yCFv8sRNqRrvZQkn+L8pu8TLLg78n62dqMfQSFb5cJxa2THmWdXApRevg
stFgrFJ6P2flWSpPIXk1EXwAaacygzK37OTvP+F4LfbG77w8j+Mlo2Xu/2jDUc6WtsbCnW7XUTMS
430Gyfz1hywVgaS1EZaUfVSvzTdQTjrdWxzCBFLL4KLDzbVBWnhAPHNXZu5QL3qo+X7euoiL5mNu
kgN+XaqbMj4EaROK57m8wMfdwiDK/HG86gRrVfe4OrXV5kfYL4pamJRnDD+j8RiimcX1RQAGs3OX
E84K/q+OzFsIVaTpBACJRbU7nDQW+Nanhp+t3Vjf+p1XkZm1Qf5yzNwezGt6KACncrDGfMuM+m+/
O9sMW7rddPm9H9GcLbUwc8VyPUJf47aNFFujq0gCxpOG+z9FUTb+NMWDtUeABytF9mnf4AyY7omG
6zf3mGtxrzTzA7XoLurXdCIxoxbnVqfsc9Qas/TWCr7E8WuIv9SMzLzOAmf93udvRe0rqmeFblrs
8vAlHe9aeF2ii4X82TZOpbC3WDs9luYCZ+gnVL8GeiRe0+BcpJ9S4tWd13deoXgQyGJEJNGm/5OX
uF6Ft0LGz7IbmZ3UN6W+NZglBeW34KPGH5TtnK/7QyJvVG2zWnzlTW0C6AGSiI7kTI8at+rMxmIw
SSOW6GzUN1G4piD4zeN7F90Fahn8DhvCWs3+q0u89VhBYVGf0b6Bw09sQNAWJVRiSzUoAmQJPw/L
ocs+ASHOTPF3ZvpmKK8VitkHXoKRv8W+ldjZ5OrLKTV2RvJZkESq3Ttyi6PtO75bJXAgb6vlBQMu
sEjjO69+VTLOXsyTFw3KiMf2Sz0T0fg3OeEVH2EXb0lRLq315KNZPseetLoWZG/ueQVkQVfaHSod
I0SqxGaHFr/bavCusZHXtlATrOBQD8qFC6+u8igeFow5Vrah5Ig2lCn6hLThOGLIZKJG6xfNPDs5
xKd5BqjbAOvO/wz5PjLbFRlH+jnWwChgZog26Q1nKHagvLEz1q7uDlQdL6jYbTFCQiSseFMYYlqP
hXi91YmbOPz7yCI2td107PbEK+EqMo9ReoqjnWBsC+mjt76yV4v9fNvPhxm9BR1OwWubEwrGmXfP
fGrBW6W7UemWk6skGDYfFb5U5SWsfMxCekd31+kyJ+0dKYN36Aiirbe2JZ5a3LcFSuoV05jpByFb
Dxdyt9eyjdkfS4uCnkBsWDZO9RVYmyK48JAkGgIjWecN4K/Lbm9As525cpxEQJ7+3hWEQh0qImKH
L/wtvpC84ciFl9CRrAQ+q/zIG/gT60+04UsOvlKg4XjOTmRD4UjF4/T/E2YtAt3wATFPWdmgirAH
/xoady6BpHJVeefNC5fB8x9AOIE+OVEUvNTLYxqQ0N/azpZrX2x3I0PygZgrD3nw5kdTJ80wmqbE
x0oWqd85mMMGO2Ogxo3kWT8j42fdf2tESaD/u6T1JQkv4EMX1VNy7KJEErlEaUNbXF19aCGOU3tU
f8MQrcJL1SJ35NTjtveF/IMeGTq66RP5C1Nl17FTmU6xw/UK54yEWTRCya9k2sztoyvvOVXXKgS+
gGXNAANkZ7T2U+mFLMe/ze8YPajM2n3X20eavTTTS/VMUpfA5Jgt1OQ8f2vHY4MfcUu666ZXvCRm
Cnw0juRk8unlrb3XpFvX3VvtjqtZxCkcnvVNNO9JeJ3wnPmQM2H01Od8FZuS9P2ghCJAh4ZsGAXi
3JqclOIR87Y7ncwVbiO5lfol5t9KeZKym9Bf7aTel+e0vAcf2kmHhJgcml+cuioa/Iw2bMEWB1pO
J+4a8T2Gf1W/xeNrzVn0FGDNusj0GdRbJtJp7GK9C8dY2ZZfqbCvx2cdPBIotqmDUV9Dq8S1DL/A
tFl9yBmRSL5hFQF33Np6asfSqelW4rE2HBXCc9+KdoXDZoubRe4QuYHDQh3SqotuOt1DZZclG1WC
8UzI4DGrT+p0evkmeyTB28H4/jWX38X6q5G/473QbqWdFB3T+FY1vr4laE730+K2VPeye6jfhB6s
ybsDbUrEQFu5Bz3NmZ9sT1R9G4veHCJz7Zj/ivU9eSxt+yKhG8IDejWmHV/TsblLptugW4SMMmBE
tDuYW3tr2Temm0ZuwolEOi3AD3b5yx6uvLlcVLgR6r2eD0v7LVmXRv4Q5s8e1ZLF3Wae6CrkJoH0
W7U5BfTPqfZZhUh0pCuTV0NkAMdM91L9FgrhJoshGeyj6OOfY3MsvtJngUGaSR+WBPWqtr5BoVFy
aIdoJKrUV4y0jYNCgUwEKOsGVuIJupJyCTG3vf3zFsNFAWAyzed1E39DkEq1Ea3CzSMtbiYdk7i3
mKOcWsEmY4qhRzNj5WDP3MzGK7oTodgx9JNakMNo2LFZ00qpT5wpzBcGJuMHoBNYTbpuG2iEibfG
1slYyVpQIbvokTBkox9GmDqXNxKYGChTDvND4KQ99w/zA5oHEjbAPT+ftS2j/JrxCTJbTG0g+BkR
A/6STzJlP8RiGYf7jvY2A3593AxvJQFsQOUG3P57ojCR75v9R/yEIi2Xh5kWLspdgGk4NLCCYfdT
bMTOf70OBqVsCbb/XCUvjMrrzdj5deenyQWVOFXMyt4qvVh5SMMrOlPg0VN3bVGzHHoo2R914lYw
kBLc2o96ZHR6jZOrzNjtw5o8eP9SydSZY4WDiSFBPhYAMQmmDfpKpK/vzOfodDPPNLBYYfq7ILO/
iXekR/q82qmXD2o2gu8HTNb1MSkhDO2M8mspv3TtU+g/yNceboQ1cebi9yTeXMe8CPO7ZL4S2ARC
fW7cngMUoyrgoVzZWCz4XdrqwCxZndZ4p3DZNcMpk/hA9srwAjyTPGcDf47NIBSO5opV+mgNbm/4
PMiYaSfcGpUozO0/M5yIzVzA+QwJbhXapDlyrU1HEyfZK79kEioZnlnr/0GMs+PYfoOIvTG3SO/A
/swIuZjzdS3uKJqFNEWsAEc2pxSmo0Rs0UxOWLRkG1viK79J60D5y9/XGifyVpuqO4i/aTxY4XNE
N4FHmDT6+UoPxDL4TE6l5Ij0b95BO0/6qYf7gweRMyGKGWoRaXMmhyTOHgPVHD63dYxKvYLdv6vO
tEFobVN6D4faRQpWG5tGfuTd1ZIvguZhg1zL8/k0MqrLMC9d6alQDcYkg0xv8RcSIYbCdFBKGiKA
0qiXF9tiMhLsm8I3zw19gMSjmtJB7ais6m/VfKCsGpElMNGglgj26WtpPWr5RVM52xH18D7LL2fw
dYw88tSJ2zttNth0sHkzjcS9+TLPPo/Cw/UeaT6N4U6vDKLEyRV0l8LBFBzydFebM2Ib6aUZnvAu
mvDcko9Dz1T+WMOYkmeX72DaJQUSibPaI6EiJ88vA/9f+1mprgYSDDKQFEfL+Npkl1YnAsrR/kzK
GnQF4r6+6tLVFPxCOlXSifwg4L/K1w81zA0x08hnT9gwMgRtW5mwa2DN3Pe7ANbaj6iKEhV0qrzl
0IOYuzvgM0AZcqaovKJuEDCuAW3bQnEK6dTjgMXIp4pP5F58mfsWpwr9nfw0H+sXODUeqeBMs4zn
T2ZdSXIifUG5a+cfZjMmfRIzBl7K3dBdGKHJBUwlSMJK70ai1xXnnlc2bXqEYRcTSv4zSK/acP0X
X5BPKyjTZL4+vdLQwyxippcJswGjutkhXLIttwgPgvRn+klDNhuvqDgI8dmOwqv2Zr0lDaILhLFw
OzcKYwD813+9J8pCfe1ZxNOml2S4kKYgmLe88pZNr26y1Bd7v9L8OL1SCpmb4IM84eo+MB7I8SPv
xNCWSlsebXG0E+yqJOJ+NdhL9U9sKyUOwhRe9XJvGTDy1seOujhQ7craA9kE1rx5WsrTDF7TcPvC
+Ga4atmNjOtUvwbalcwtKADAglG/WyTpZlBi1k/QxZylY57dD+FOojfpc2tUaCLS9CwyAYa1j0/O
fAF/Vk2O8gGLBs5agkScVRNgDWbp/jbONM29iAbPvP0ltT5WXiycZFtn3e4XNx9zKAvtf3FY0NcT
v9jf9CeDShZVFOLoa/P3ENAs5g5moSzR6PSxcgx/DXvkFNLEe2HZwnjTRj5mJdR5bXtFoLAMbonu
ZIPUArU35i6pPLN8LAamyE/62fRXaUVGHq+SL3qpyeprItRv17KI0K2ItpBsoq+5daziIkCpLq+w
Vnx9s9c5cA1fuvGdNT8NhKeUuKsim9YSSfEcKETa61ciaYrwFkJzEny18iHQAin6Wz4rJMbqmzy6
UIIAFqryi4FNhuP/e6M/jOxV0h5FhZDhkkFuKW6zdE9FypeTOh7WpOD2OOpHKzphxVTVNY5rNhwU
2ZnbkdEldJ/VlvlM74ai1xaUmhcmVRndY1cBwhw9KHadioHC4kSZmymguDx2c7K1iysQH/FXh5Or
dX4UcZ8KQzEgE1uwkh31ByKq5A9la/nzh1QoqmYWIxg0ktkBBwwvgGPHLWEugvqTUzfk3lo8m+Vl
yg7NO6saYlFzS6wMUzm8dchX2FpwCM80x7aAL4OAUhkFBTNmFmWmA9DJFFgMqYNIQKtYBvY8h8w8
im26Rzyk3irZS8PzvAXy1NPgDE7SeEQ0Y/6lCiOdZE4xIZwzuPlsmSCIfe4i82UfTADJXEy6VJM3
4duhL6bjfmYOiN3fbppNDV+IFi9s9ak4KYmDnIPvqd4p7CN8PZKTvI5Xeo8RZRLVT49gAeX1AC4C
2Bh8VWf127DL0OyoLEKdXYgXlQaABxDrI7MeLMsDcamQMdQVApO2zrDF/CioqrYsdOQM6hI/ll4U
6dVgzcq2WAYsuOv40Ud3jrYzRgb826elOTUGyutNwJaiHkHKGUhe+wMhAwwiuukASY1pQ0CuG5cx
/BWgTczSSQvZL4g3GfXkeyXcITqV+6eI6yp+5tVrRxu02QnaoQ9gXTzH5aEMdzFA17ZX69PYk0hP
jnP2u0lR5i2kLplkKFNiV9L3j9ZU1F4fuWY0P2LeseGAGO45FqpJHlm6tP3dY9X7gACBZib0TO0Q
wF5SnKlH4AyzFvXlDTE403/4bGwDqPh2uyL35c91AQFGuwILzDM7Nx19iG7QhBX0ZYVrwlV+FxhI
QFbeqaljbN4Nabfb0WPo4YTMW71/1snbro8IC3G6wNkROSzdhOlg7KLiLnbXJr52pJoQS3IIKYoG
tMyegb0cSpbmxq+R5Y/S7Z2UE4hWw9MlMeId8q7dcXHwiaAwjp9yjgV0m50XDo/nJiH0avUGY6jB
jGCC0PyLY3gFRk6c5ckNscueQNSw+wiAV51CcWZUNZZtOSj+IfgCxXlQpHsouq0r1iouC+MiWVfU
AdJN3SCvRZm6HzaALmANAtZAvUQTF4MV/1SBC3lAJNugk/ZQhFKKo/XhKkd2QBYK0T3Ijs+VefG0
fVydYUchUW0P6XZ9hGG7iA5VfMSoBImL5HhH+IxFcZXE22I+pCNmYc84XxHKQoXizFF3R/wQyqoZ
wcmsvyBd4Vrr9yKgPbSTCP7Bz61Kq5FO0XNAb7ZmIm1KusnxqWcOteEpMlDgGlt7+scfsibPamnm
MrkIsvxAjUiFj1sifsJExcgY/CqfZO/FuO5H2yQmlKx14fTvFBCfg126vKdHe5C/TPtlGdCVrGM/
SrjhHWF7hojlEWIThXDyd+okXhrAjjFSa7wFGCjsJrjD/LQ8NGr/k4EzA8N01Tsu+Y4JnXxkkesV
yZUSg0tD/bRKDPQn1qZiWkeljMoiWOwIhP5Vh8xxV/8XJlqVO6dh1sd6gPcpQznJvRp5ie41B7Do
eyEixcWpxePio+xu3iV0Z/TTKBtOJB1cY5bI8oyAfFHu+HG5DSy0xzJpJxZY7ewwOjnL7jtngTI9
g21A1A5ExNAwxZiPSXplzFuEX+gJL8YjVmx4SbmYrShKjNc4WBlBck7bkOPF0jF88pQr7buuv1FK
ICRksVAR/dAkGx8S1idWSfqH5OTRddA94mIJYSA6ixlsBJAnvhjFk3cQ4gIbs4w9D7BVDQMvfDOy
noPSUIHXwSO4WTF4eMQD8SlXD9Yw8nB1Y3Vn5C6OjRRpSLs10B5+YK3DSwqRA2QXGlIk8pTI1Rn+
rMdCnSCbI1cMe7U/bUrhjku+S28h6z1Dgf/QL9gkSVtQV/LQH8TWuA7VdU5De9qYIeXsuUN6RsLE
fEiv0t81O5JfJCIMq1f1pwogLjjHwpmJxYS89l8M3LANj/S5RcSFHG9UV90pyno3HdlBTAHRDibe
7G8gEVJF5ioRPfSOtuARKvMG2CkSLB0NcLbfsJR5jGTw2W5IWE1cmDcTb0X9Oc5wy2iPvwbSI/oG
sabVrvjAWwqULfkzmJfBqXc8Yt4diQKxyBiZL9nst8s1r28VjanprdtLs6/7PU4Q+SNuT9bNoIYJ
vqY1J+un5izHn1DDUjIL9uYO/QgEIU38OnIkN+WLqXkqA8Ptb7z5DUU3BHCRaBmWrZWRiggzPCKo
b6cLAe5TQowSlO1VCN/PF1Tw/Y6TOBQ9Vm3pmHv0xVSJqMlZ7trRCmV8KxliXSJhPFG5gbOcINZL
3zFxlFqnG7myRPKWUL1PCuZmuLb6NRpIhzuzPukPOXvt9bci+Ui7zxKVP9qmQ/dheK+MdxyGIKpy
pvBDQMDX7qTDNdjWy72A44CuazuXm6i/F/09Uhh+3YPmpmyD9hR3mKVhXLCr7kRP2v8Q9L5umozn
qlmH8Xf57ZKWCyZhQ6tkk/bHH4WuRVItJeR1g4JQMfBcxOQCq5yuBRAGiNlwt3Nr324n/ZhAvRt9
vhv8+SwSsEBVRx20vITh25R8tN2nhimuB/Nmh5NdaPZM6Nqbanpdvnqe4/EcDFRXADo2SkZSgGfl
sPrO4kDr6mRPG6G7oACJn8J8J7cEy+xfDljQ+Viu02fTPBbjFv6GKY2hkUusnyAsODhm8aRjTbxL
ITBLwAM+IqzFJM9tDTSYAQuDZn5LxHtc3jPzltOQxkF/VeBwTPXxnh9RZmlgmVo30h2w1UsHNscu
643VumqCMdFZdEeU3Hagi3euhRPNl4hw3xjyPQIbNJcB8HAHjWXM4q3YhCJq9zkmPfeC2YmEVfhA
oBKAfAuRz6SSaWRUcfPcFoLF2Xu4Cufo2ub+7Mu/EmlfxxfI48DKVr0wMF+mXfKHPjpslzM75pXE
xZwzissfrN7MXWLcEtE6Il0HzmSnz3yL/rg5ZnC4ok0YOaQKq8w+rvN8a6OHkr0MwYuiPIfplVMi
ZjdeawDPHb0zNnN88AjOrZfhjZT5CLRHYQtrwrxpF4xUrF1/RqYCo666T9aNQFzlqU2vBHno264+
hbMtxs6YuVboASVPihVKzjiQqax0J/OjfxapP2l+o/kFmrojKqNBO+IULewAZSJQft++B4AyxEMy
HfRtgQqisgXNNmqn/dS1x8ugHzn06pFT1I4Oey51O+ImOjdO3WSXl3djuQu0a3aJdRNLTPl3flZy
ZQN5ONa/Ex/eojnsk3Sbtp8ZB9FnL9z74s5lFaO2/BD50CJfFd0aV+Y3FUpI/wm/zgfHdPqL2ODa
eoeOmvKZ5Q/AJFPlhVWfhv4VpgGNofRWx9cy4S3bS/ffcuxC/TpNgNKxGzNlb9ZVCvKZgdbkrlxY
0yF/YAxnQlsAINn/y+PhmmCph8khXhlVRsmNDKYCZfia1tKuXnHvdwsjE1cYFWe4Uzgkmbg+0WYr
9yVmlE19+pJbPlosujqmXxBLpbmt7FUcb4CpB9CCzkl1QXDMqs6sOwZflyP0REnTmn+66kjWwWwc
9fovXsFUZ/i9LZfIji4J83ji8KRpRZyhXdQ0BxjAX9QbbxY7grkCq5kc8x1adzQADAs0i/0BB1QQ
EQh8VnNUibcJWf992NDJfOL7yDqQTCvu3zRReDx5PyzS5p5j9YzHF6t+mJDQkn1I+wKLMdOS9mgA
sgu9IiSzzMP+G1LvY7LaCKpdR04eOXHEBIoMXgghECnIsb6MKmk95A6f6RJg9uGDofWLBWCiYj6k
A+OGe5HcomBrvsgEtNLeJQSWX9U+pfCjVN4mg2zx1acCxF69QodrER/N/MfdOM/Gc2XIWrRxkQ3i
lzEui3U9vg3Giy49tHKPZaqiMVa8sM9m6wmNo15sE59JdK+Ikdp8jvKrxdyw/Khp4j0E+cVMnqUt
qr+76vds/BT67zb5UqJ3VXiG68rjyCjl3RrNDznlTOPIrsr3uKTskWQxO8Z2Q3AbdwUYTGTE33wS
cEVKPCZ8Whu5PwcYf7r5bq6aCMJ80s5ve6LaaEl34xaDPYyM5iEa+3upXTcET0fj70I7ttm3AleC
45fHyq3RUMY/aQtrSIRyGkPwIkTPAwaed+jPB5Vgpy0tIXNcA2dZYogxp4VJ81tZHULzcAL6kR4h
oHR+2PlZd0GMC+urPyWI/UDMfK0cCQoLQnvwq0aHa6hcDL5Rjmg3Wh1zALcJguUMGwpyoit+PyiD
3BpgI7jJSFQjDkvV7faD5B1lf+1OUezTjRe2LOVgV8zC0xpX4SIGQRTiMHxB3ENwVUtGLKRDGyXl
ghyDkMQUwft5wTJGukPn03FauosFr+6elgda9EA4SgEew0rWbFzcy5F5QJLCc2elAAYPHQk8Bs43
gLbYJQDakrI6MGk49Dy1oHEa+u+5yxIjdKypYMIjRpS7nEn0Ir5UpFgRESq9zgDWiAHsSAbeKtB5
t9wOff7xr2gxUb4xWUMgdIi5+4fnjCKaPMHwKy39wPLpmI4N3pU9g9VecKQ/VBEYxkbBEdgUrUvC
/y/9OvAZnlhPY3wyQQXcVQkPJqhqch+iW4iD5BY2fqPQkzov5yZ+iAIeu8NCJh/Fk/QywWom55ri
aW05JdgcceevQgqJ4UZLld/bIdUk1oLkEUTPQHoFr0mT2V9QMwnXQr5VYGO/u+Yn1V3WfzNlmr7K
/HMx31vtdSXyPkfxMcQ3zbwi7tbtkPeODPtwjbQMcgZq66xNdCWZzCJXFdwIzSnCodeMSernXJ1C
DaUhET52rtmhfowA7sNadGJwwu9x8BHiI74ry7tkeDlo/jM55u1AQXSJnKX6UlUQT/Y4XOPd1iT7
snuroE+VWyXcBtLdap79/Cq3bwhfZCwV4Hw/dBLkthnXjdvFftFdxv7MWo9XIzyOhMLEV4Ai44d0
YZenmIaLEgo2gAk0jCxFt3pLohS40m3PyHg6VYyMJ1CfxEk6auqKqTs0x/oouQzYdmuk89EwmeGf
s8wfdF/Lb4t1s0SE5vgKbDiqYJ2oCzqTM8XeSj7m+isyztJJ+C54IQ+2Xm269vGjt/b9p0B2HQbj
EijDQQXoYu3pCs10WZylZ8bsjRY1ypmUXVW7kHw57bSeqHrKRbuwuFRPSrAKfZiHo9mP7Eq3FVRM
0oYvEguRL2bICBAidE6tHaL2dMg3WuK1qNw6j7DNOGLWfUpT2/qpzxtrc06a86J4Y3Q2FK/tPZE5
wuwOoUvHR7Iz61RZJymAHHNgZivwpxHo0vc5GvlLsnD6eJe7z/wzAFb7F1zbkr2B9DldBdBroMgn
NQgrkwglTDnd6a+Dq0xvMrs4qdO/At1j/sdqBoOFLVrS4dD7bGabO7UcSFM8KVgNi/wXukIcK0G5
uq8M8oTocHEg+/2v1h/ym/YtsUjasVOuHKt9B8AGmzb6tndBPy7CLoRFO/qxsdWqU/Z/PJ1Xb+PW
GkV/kQD28koVSqIKVS37hbA1M2yiWMX26+86cnCBIAmSmbEKyfOVvdfWl0nBwgx1zbxRYC/9efZ/
h/Bfosyj8Z7MQsqBBd+zSgzeddJdFSEMOzbSD9tHSL9m+En9jsWASjRt5/RzWIRUVgoYCvb6/PEB
gS0WLFKEiyVxEc9pLH4FgxDoCegfsB4DUO0RwABAZnR2qZBZLfRh1a55r8xQsEDDx0V8xcMHl+oD
0Ud+RYj1ujPDuROj9VJO1vkBAR4lNS7ofIvk0uwZ2dhiTbULxZOaKpeek2c5pNZQm1H9ouSLz8Pr
IIxgqGCSaWMczPofvqDhE6RMhjVgKcKr4HjB0Fjl7TkaqA0cUjRiTpzCpR9jFPSsWE3T059bDmMi
KWmPy3A+V3c9IVe1j8EO9je/TT5yZHA4y0ChMTQDzY3JxiPY0wUHjI0aJjpM0KkKNEH/iapFKfFC
IRw+9/IBi5J56Vnx4Z/HTfP0mWBiskOOrHvYWHqYGAaRq7RyTrCxkwPJH8DuBJQocdhXgYcSNUGN
aZ3QKWSTdNLCzE1wJ+x1ZgUIrJEnoJRajuOKXEpCsqdo9EBDxXjOK3b2x2xytFbheIMGZ0KbjvdK
vOMiZUk9AumhWgGYC8Ya58gffLUNYo14g4lPVHvPcQsxAgNQa56Us5IkM/zwgfnNoaISeQGHEMwi
AuQrNwNhywss6VzYdj8HEOXY1gdvklkw9ImKOO5sb7ZfEOBZOo0OxakRz9iDY5hnn248z0HO/5gm
P0hV/oBmwsiL4BP/O583dF3mIm+Gsti8C1luwDAYDBHaHBnhLmZq81vMrBs8myfxehN40PNeOrzk
keH1biTT1MojSBNId8/lzJSg0T6mpf4DzTaH2ILOF4dPlV+ZPKp8rs/PyQUxQFVv7MkmDrZj5dQL
3NKmnkz7Optnwh6ENQwiP3kAGJ5wm594bfyrYj2Qxzhmi3ifCbbpmi8uAoPJ0QevD08UZzBr8NRB
b1BkrioySha4BP3B5yNk7JjQbjZuj1ihWiJyRho2MkDFxM5GGq75Lsl9rPeM55nlxIh4TjUZ8sq1
ZA5i3NBThQ/WZ59QhVC5zKSUzCEvH7yi8OrQK7K1Za8QObXy8pkxV6SCdUcAsqhJwRrj4HvGXJXu
OLqG4TY96tIVy5S0cKzWnRgLsrpzLNjBohLA9s0jQwi2yB97HcffcMjo4Vj/HfLHWS4vmn1OSY7h
hIMtFrHQXtlwcdbRodFOD+1kVKehQvV3hPuLHmCi+Qlm53M8gLafkg+UsHUjWvTzQUaR6of1Lu/3
YnhOiYDz35yz+MALnM+9VnUYrOPEwdqw65gMYrLH2HgjV/PRztOfBCoaUIJD9ZhjbII2w1KFXrs+
pqsab13xp8r/5trfebkh9GByCIdTH5xew0kZwPoc6+RI/LBJrCrQb8oITCOMWqD2IcPZB5Kfyv7E
rbOpvM6NO6bPjabNEatZCPremuu0XgErKmuhuZ4fJe2j6a4Bq6VkN0CTTFy9YNj7yZP6BXOEiO1d
C0v7wfG8DYn3Czwo2mrloftgzu72UNaNr8b+fESfKGswivUbdCAmUDE2uhIUh82IVmNg//gmrEMx
av0g8Y3EnyBbAmiZzzgBOpBEMhc3M1wUgOsAig5wLGD+wIaafzpMLJdJRskUKfb/jsX8WP3ADaOb
o/INWxAAOjIlaI0IUx2kPzGz7U8cP5Mcy99Utj91fgtunVbbB7MeQYSnyR4/ME+8+j2PafM1mFDY
07TF6CTYGzD4UF0oLziI9/qRJrtWdxhC6eae3XUiX8JLz8SFmBg0mMi1p0P7OYy3UPsI8TIWEFOc
srhQTA0QcP7SXwR//makl5Xark5QVWFe3gRnCHwghRmRYHYkhW3OLKlLdvyuiFgp3qS1SIIZM4ZR
IR/zU9VQVIDfEva97NW6GuoU8/z46BUCEMlAS+aVhwf8v8mAVe+bJV+U1q0L3E1TMX9KWsHU40fD
1IPfUZpz1orDX4yDdNGTdt1Wa5MVe8S2jhwxvDnUkDwkgSYo6fWVXrFpFZPp+FGm1ziFTnAZkqsN
bso6p+opyI5AKOjK+ASHeGdwNMOP/sRDjlqKHJVhRQ4efbbE+JkRJWUdkyaH64yVhElttFHkBfbD
muugRCSyQe+DVgieLR+QPf7wWY3hJ3hFhbHFIaDPghQ98bhmi9oDNRpvxexZTB02JZEtU2RPmNgZ
8A4Yz6FVQ+4R8tkFLA/aMmMGABYIIIkQtDsc/vTzKW0SRybLgyNlE/GxGcFICD6pYN07HSiMBj6b
Bcf/E2e+OKVUIUV2yzsZw4i28Ksrp4ZSFsmReGze+ZORgWUTrs8UeKqyaxOeAYIqCd6BXQyOd9kV
iq5wHvLIf2HR4qBYizLhJeI83rwWkC0UZnF0waNB4xTx7JaTk88qiKH8aIfTOX52WjCs7YXuIce1
iIZdKe2JFWun/KkQaQ/CmdoiONxFQDzY+rydHCOLvJpJxDYtmdruuMoQSqNjLre2tCWSE5cMMlml
AknSGZAvBNa/hVXEmm7YIfCdyGcwoY19Al0ySP9AtuDQhdryLiQunHaNdMAtzUeOb4rwv3hGT8uq
a4jFUJoDHfttN8HLFH80b/KKU97EGfnc8Wo1Vhb4prlm2cERUf7S7jhP4pX6JUoARvB4QVAsU6na
ukeATGnv+xqdvbUvtWM6LErW6/cKWrV8YEtBc5cQktXB31nF9a3jzFWu0eQDc8qvLQJ5LoyZcoU2
ueSM5GXAoCLiu4FwOOejxhxjmieM3+3T52UH9jrm2APf5LZrdgAV6B6Ckqwdv44hyWhg4plyQsYb
y2bWb1VgvBq08AkDHzH6CjcMU+mhcI6wDqmUPcuFYMFQa+REB+D/a2RhNoswwZMlpL2sCc98Shy5
qToV1YuE/gq9FpgD0zpl1mVQruTHpyHNgyvTqBieAsobYVSzoStX8v047uVpvGViFV9K+2o8v3vr
s0FWh8APURZKPB4+Bg7H6S8bk+QZZhega55MCnAJFbY3CeieJFFPD8BBYIHM2Eh31r6+Mc6JmODR
Lw20TIK/UHceQvIx8KVw1tRH2zpZVAx8om5tublyxQjbMopFjbAAatL5v+oi+5I2Lp+gWAmxzQym
/80vkBU+wGZM+5h19E7F+m3gUXNEZBxDSnOR8EDp1vUnGTHMPAMtcMxqM7mwUv3AqaYwvXGtTRHt
ceE/PA6ROeTy+Jxmx+jnt3NABklKOLeY0XqhNnfRVqLMIH6BIqr5pogq4g9GGyEoBL7vj3upOsMf
5oLckTjSlXKV37nlqLulWoSVJY8F4eCUTYF/swDyUm2+03iHlLnamf+CJlP8UXDobFYV/APpBfL9
9l4TtsQVjHGAfOa7EfgWRvI5UQbY4Up60Gk1qym2LRfw57DTn3sUXADtyIIecQdBSCjnfwp1l7yE
ECflf1bTWzIV+DWviP0w4O8eeHs4X42hkW6xfuPkQG7htCHdBbEQvPdepVeZs4a0HrhamD2BuJi3
d0gtgr8cCKHrEl5gymxuWXXrclgp0tqEfLAPn96V5Q8UgmJmMDXqaHfn9uDn/9LXBRtlzcIc6NYv
hj/lJp70O1AOxMRx3d2xjee49NAFYdpMCaObQqRHLdSaKw/JIVCHeIUlmCX82oCnz/OSUPQZmsZS
OvQvp3v6AfcdeAajneO5KFGDv/k3xJTluQ8E8jn6CjaG5pg9TrkDIs3lU48vhXUJko8i3yfW3DQ3
bb6xeoSJXlp75OLoNGxXgGngQuF8KsOWmRnZyP2en0T5Xs+tKZpGsGsg7SNZQBYGnhI8eGBmKueb
JBAa2b+Bqmn+yD7BgoL7iFY3qAsdIoeB9vaCp0N4fLFvETvdfcSya/E8STaF+QN5oXtbUMxq1c4k
7FaLrcFBd0BBya7BPo6q79W2L/KFR0IGgZwZyyuyEtNNsOGKl9LBJp7M2WyzTNaNpc58DrMrw9w3
XJN3UUeEFK+RvGgHBt+Io+QDqQriInQYe7ZeL2MHzZdEF1hU5tgWeapTwl7MSMRrCKWHoIlKb56P
bmNZ3PWLWUXjwH2DDwViT7WcINzEewOzZY3Yg1eiAinsPtrkK9h6qUzGEIvK82gTdjXT0S5EF4lP
J9ko9eYGQwgTb3rqi7PJt8WL0U8QTEH/tvIMBadE5gKJyy1pJ8scU0oyLFCN5OMS+Sch4ABNBnKX
eVzi7OUqQrLExG4GyJT0w8pclfIaVzTO7HbBT4LIdfqDrPg30pDlP/cXCJJqhn8WAdupfa2I9SDb
8ZfWorceuFIuY8LYEV8JKzVPIBRu7DSOk+LQqNNW3dV0ARPH7FhRgG1YKIAvPUCMiApS3Ifv61Rl
7bEr7P0r95vywH7ExYhhLtnNQe63vZjCKuMFL60LsiUIQr96I34enqCr7mBvU9HOnmR7G6Kct/fq
6CPGmTeUXmz00Kzvo8FH84kgKQ6EyBYfHDZlzQUI9tbxzHrNLxDFN1tyH9EPoqzQkSTMkCBCiZSg
kMxRXuAbxk+LVkhG8rZDxdfKLNM+UShE5QGrEl9i9/T4+Qh0nhuIU+WMcGz0XAhOyWPwOjzEiIuf
d4SO3olElVD6sRkbg5g9DI1v1btME3nXkAbJwy5FNgivGAUQIzwUuHsFbyv/FEZwhKuQUQjUFlx9
wEwIn0FZUb/9Kg51tkFAYG7AbKl1IVj6angEH9uTR1TNkAUjYerCrSl0XwOPX+RLfDBMWBzs+ICG
f9lNV/YgKO5RObceXzHoFeRk4mEndFHa8RFfOAORL0LcRORVzbyRAV7AJkz44CFgvCYb3Fm317TN
z9uUfnwD94o7W+CDeSIg2uXt4cGXXLRn4jmw17Z0lcEFLQt6MmR5UEsxQuOWxwjN6zWovGb9QrVc
FBMUuMIJTUBk3mwUxFiIIoYdjjl5suimcHFe2d/JMmbs0Z666RW2Fkqqh/XN7brFRBf5KtGfx3qN
ntEv0T61J+l18dBPRWiFzz3YemkRYpcGQ8DvE4+o9WMDPjVNuaV0Zya5fCxQrXhcIIWhHwMOjJLV
SyiEEKyYM/zveHkRqKO83uQK0tRtn+8cDGRzN+BJYvtdgzXTfUJ7Ucdtke/mBOaJOQJkDYNnRrXC
NjdUN2feEKVHqovraw6Lh2Tcqv0eLFwho52eacicqmWHAdSxq40QbgH+Kw5telLwlBR8mds62OIp
eeXY7Xb9uA/yvc2cWHAqsH+j57b4u+0GOKagePJX9J/9O8gWpTEv6O7jORxba9t0++55UKNTmJ07
ch9yhmFXVf8otnXjtQqfB/sJL2GSX3um7HXEhTWztDoFw1FuxUUegltUKF2EPA3e1/XQ6/4v+oZA
odKrB9RGQKf3csMVcx19FcKcSeeyaGEckJ+aU8aBYSAW6PfSDOEH8h8C3w6PWnq6EUvXEkuxgdpu
rnoaAwCoo3j8/hIAX3OPG4MHXeYIuhDHZonRqzu1ZESJbxaVpdHOXpJ7tTQP/T34TNAQaESRMHIU
IxPd8jtRVAFHSLO/hjlt6DUQj4MjByfoPIZd8wTTAjpGPPCBJqCwyp87HlHK878nD8nJMy74qFrN
CAWSEK0tuKk9MieUFdqmlgEuX+AaXSWsO+aoLmqusV/gRjDoXoBHyJ8NOAbeFkpBCoucEWfglyko
6CM6VbypLcAVcXff1OJM2VSiS4ERyk0JAJj3zvsEbzQmX6/6ZzR/yuJPpNMt/VH1P4155xieaY91
ZVNarTJ5ZVvLyBZGrDbAB5xmSyzBmYkGaTEGEP3cOl52/bI5mdqlMz7y/jNrvqTie8h+coKi1O+e
xKdbBZYesXcJdfPy12miz99xwSizRz2NxkGLfCPa3f8y2mbO+E6nJAYMLw8zXNdHX8Hmm+aRwac6
p63KRf3/VlAxu5sIB8MSq+Yd/C0tyuZvpnAvH6JoH1v7jQ+vKg6PD8dhpQ1hmJ0cU0sGk2Z1VGkp
qbYHpCg1R4J8VnRweMkHxNwjEIjl6449CYYuS+SZau/N/eSUFn8IPOsATrggudG8MoFEKoxSFoet
m/C0jy+VPCMGuEfk53SaEAXKjAdlt6Ka5TkiLr4ITPZC7xc1M3YLn+c/3K4NmBttnqgK8aerBN/n
9jVVox3HbaMeg6SmLN9Q6lZIrgAzrRpMML027xeQ3w9BuO8M5KtLTnaeq79FJq8hfj9DIY5UyYar
4kENSRN94mjnJIPjgdYZWgW3R/YGZIqCm8NLY+Jtdx+T5yeGFUTSxFDeKFvganHRUc08Gait4Avu
OffqYQ6S4oGMjOaaTO8tlFB181DFSgg35hOTvbpRU7EEGua2U0r7dLLTpV2mbLsYEKJXjF6IhGo1
Rp7Byc6EbqObLP33NbGYwwHhyrlgcLAxx006L7F8OM2qb90+YqvBphm8LVP+eYUO9CE2NJ1NIC1G
eOZHkIkX6ejGo0vGX7T+3Sb15ppkGkoBAi+9l+k9Q2+cYRBN6m3YbkrLwx0aZGvjsSpey2h6jqtN
2+20h588D2V0epCu0Z+t8lK6Teu/DDwU4xL1EoKiVuiX5Me2RzKGuXiad0uD6MSIh/oPgYqpayOH
do0RQdOyjlbPmcK7k4/5cO6Ds6mSrHPtAoSTH5ztiS8lfpf4jMdqty2WBnONcGV1q3KKR4TAC2MR
TnZlubNMD680pG3VWpnW6sWN22LwJ+l0zy8YpV2obEt6X22TjJ4M2n/RNYuW2ggCWzUfbLjvi5e6
qNVFUrvZiJTb1SIchktZI7Ru+cDsvP2/HIzFuoY+iykyq3g/7w7Jyyf4Q1F3zCztgimMcJVYJM1r
e6Z7yExpbbpr2J37P9rclDaJhZouSZyf2pHT4w/97xS73Hxyl6amE0n+a+KPoASPVXzMX8fX62jH
x0nFp+SPk/1XsYnK80TZ0AXylwUFhJk+Ux8sBSOl4hpjuCHDCqKqAxRENvgNahvwKB2pYoVD+VAq
n030bfC7lE9tLWt/6+LvaN6/SD4H5WdhDVziAh5hKx903BSTnaJsAW7yiXUcTdI6aj1ENS/vgeeh
F5YewKoTfa+/DT2vHITr7mlsR5IY2Wg4uPjRzMfY77tLm1zK8jraF7rXf4ABhFkhR+fj6OUMBxbF
T+rIyBoHDBqC0qA+90ZNTiHWAw2opXhfmnulHOdIoL2h1uAPoOQHIPNU/gX1cTsbUdrMrvGw7wIf
rcj4/NTtb+sg13Pg2lS5QzdLMEBFfNL4GcZlQ11W32pkVMpn8vgaxq9O/dTrZavPjfCmQr29pfU1
1c8P62hVPEV3TU+0+Cmdq8g7h8MLt6x+qh7noT8P5UW2z0yw+OzmtaOVHreNbcLK2NXTstzs4Y/c
cvOmNrfoBTIc9WZ/Eo08VT4PDkADwbhSqFXBHlR0MPknnIOg/kliYE4Q1O669ZO9ftL+O9M+2/Kz
Qap4GyeXOj918SHJDwPGkexa5Dfw7qrXIC2wNiSkvrptZWx/E1LFvn0bJLsVNqD/lscdeS3tEj2j
/lyibJlMO+uKbIjF4twYbnrxkeeIO45+wLHyjYYK7WDqtr1QzCA6YbwMCgWZKis7Bqx12lI7CMox
9owo341rxt6s+MjLmT2bU4bbxj4kmCYuhXoJ3zPkUbkwAu7sa25fC+s8chM1Uy5qDo0Xs6z3oQE9
C3Y7yPkjXlafbve3UKX5GeidDsgbKqICuq1G2QVzl5ib6LMdbxg67ef3+Pqs1I+IkB6EtxBFmB+E
Dp505rHZnqaCICYCMCI0MAhrUKaspKdgSNngWBvI+aR5JLbjSZ2I2cCiqeM5tPbSAYsOwIpiCinf
bKaKdGjvTOeP2ScWQqMh4MRN2SYw1ouXId2yvsxm+IZa1YvK/zQfQFTkVPirUd+me8v4KigX1O8m
/2Y0OB6L5/GVEsXrD8QktddryaYvm4VM1NxEcXE+BwFbi7mazcnKlkzgisRdrJj0DB/25KMC6fH4
wBhjLeV0lRJC0Syx4IN2sZcS/xq4eeFExECsDNzkTMv6bYX0zAvCjYEOsmfhQ5jujvirMN0XmPLO
Uno2u7ONhTeko1gK9RR+oM3E2ijE8HbbGsgWiL7KnSQO4XME3fIMbNAc7SM2vsSBLsrqNAmO0fOY
pQeChmmzcIHQZl3DH7yp2AKiek1nEsYMFgGsTLEvtO3EcdD0ZfVac+5iKWyvJ5cGW5KxtMoVObMN
HRCDbzgWue8K33/J53AidV21dwx4RxmAnph+quMeGXmN1kighkZpySeD9phPBu1xFrh97qrGIqbf
Qa8eLtinAdbDmAfTbHSreKmhLSlWTzTCB+om9qvsRBXG1OR25+ck+bCq22P4CoPvqPnJrZ+xuteb
SbPRgDEM8NLmZY8Z3jMZzIK4yCHPMpgXv1yroM6vO9LXHyRErw3QboxI9EW5AnVhSiutJshrZVCA
ok95sOufS0wpXZJE5GXA19qxsSWRchnT2/H6otXp1S30g2OT7T58teVdL+899Rp2q/jYxUeNv6pD
WB+a0lclKJs74TU4opGKq33dbHtWqJlvDgdbP01fkQPaByvbcyCu4WL00GGvRvUx0T5KzuiTHP2J
krsVfj7LozqcJWInCGhGObaBH2BySKc747V76IIGUb92lgrTcKubWLrFiE15pwbasVfiJdd5TvhM
FbEoxtlW5Sb4GFvOl+2IbM/cqJ8qyPj0Ik9Og3kMmwMpbuW+ypb2dcg2giL02BuYQwOIGSet/qjv
ZO+qz1393DOF1gM/VrB9okpYzl93Nur9Go4JrWU5a9fN68Luup0C1E27EwEQIw/2Q0oWCZGxxGWe
6R6lu8VwaQOUXHfHNQiKiXzAla+cu+TSdhe1u4hp5vv7ttSNRWU1eE3hdaEXt+sa8lG5f1YMiTZy
6VW0Vf227LDs+eCimQNc6snnoH3L6f013ov4j5rcX8PdAEhF/dBvHljnay+zFtpR5ARiBMiAsdE9
hgbOKj/+l/7of4zCDWBRt7PR8jPliIfvHSWJdszKV1EvtGMx4erl2irWubmu0I+Z6wDXfbG2+7Xe
rzGKkRqorlo4IsQpTpbdc2kCNuhdu3OJe2XUS25t0Tm9j8+UpNpXgXlDpCaR4MOsz0Dwtr/igLER
ArEndRglA0ViaAR5mwlKhi4MOcIbD5f/y7pZcMEoThMJGlEzwMYfoRSOBajhJYTJGeOumkkdN+G8
BC5rrHC7ZLaPOzamU3ALoKu42Sl3MigGPv6YCP2HtSj1LyAcOs6Kkh3YYaaDu9+2yNf0dcMCD9cf
7Q9SskA01GGyJGGVOxc7KOb9WfcObcKCRqs7gqCuHFjkbXvi1UPAG5heMxtlQB/bp6G9kEQPEXFc
wixiTCvDyCXJxeBBjGS6FjlS2OVpzGmJJyxPFgzGx8+CbB32ktU0UT665zpDn46OApS7vcWIyYAb
+yDjFk6ftN8/EfIY7YxB14O1FOei1n1BAWK8KyUniUDCQQwvcQS1N2ZJpbCVHhUGTzOm4Y/4K8Db
pHslliaRkRvY00xZcoLRXJMs+xzggE//YDJuyVOytwzvB8T66Ar90jrh4nvETkUgA5/QG4SEiakC
rZehZwmgMR0I7asYb03xMMEbzCoExqKf4uslxa5xKc2YlMyinnp78Nvo8ug+6M2DIyfykM8m7CgS
kue3MZUEGii21G9jWBPOJiCKgiVf9nPCKkt3lK1CGctxja+4O6hnAnhzqGzWFr7lWM5YEWTpqZnh
qayUqxJ81MZNByCHqKYh/cfllTKPhSBB1i1pYNIwq8hT42p44DxQluAOrEuF9vxfzrIcT/ObNElM
yQuDYeNSJ6g+ewksrwSL4HNWT1dmFeg3yOpKRGpv+1o2pECRjWBv6TrlVSetITfjqSKmC4wD1xqO
PeIBeNJMEZrPe91pm28putCMv8VDaLVGhhrQyCcbXKpcZO69xa40aRYjVee6jtmNb7STY0NJi0mo
c9uEhayYjRkvJyhoyY55f+r6U1lShZ618tyqZyRaphcPjOK8LPQabI/ZupFXvcyhuUwyKB74jdyC
IcbDVUf8lEsGcTU2TDLKUSNzcy8NTbiezW414LfQVoa2QkuKcgZajx2uS21FyqgN2fZcqSc7OOam
GG71hFS+o4GuHsE0A5C+ni4M1fucu6EEdL+eGHwoe9ZSXPyEflJrDcRSs/ix2xPpFeG4nZUZO30k
0/NgEDkB3bq9kylD0P1aMj5xFXL3UpxBym4ZHAQ+5E++A+5ko4XOSHc/I3EGbATACPwC4n0decZk
T48Y4mSrscKRkRb1e25RHh1p5mb2B9furUPNH9NT3Pmt1ZpX1ck5MLELTyeM6syjIWcfeoQUUxIG
uJNfyNZYe00Au4sHBa49KKfvO4BxNQc44HWMSH5xL/IzTM0JdeKB/4J/mecDYzXG52r/js9wqHjb
es0ahhtnfO7b0Q8CP1T4RI9aczR1BLGb/LtDaXZSgh3Pb+lB3QsW0VG7Q/w4jLr/SPxns8/wuX3W
yTlHzJ0AdzlwrAK66o+DWxRTmTaXmHlEcoabo4JaDfrKjtZ6tNb4I811k6IjF0NMlFJPRQwxjdqT
aqZpHnFer6Wlrpp2lTBTVpeQVXQsd7Ch2MBO/4BHIWCcPRj0FTKoViISuvaZUAIrb2RFwMslVwBk
GW/bxNVlc8aGMZb+fzfSpXpGl+YUanQ166Y4Oosbv4aB+4xNTLZsO5SBbjcsm3ufn5kZsVH67fwY
ab6GOfOkKz0Ba0O+dZu7tJyBHolW/Dn3ljXXO0xcxsfLTg5PMXMnjh2Wg1T0PCQ4lLj6ePDePJ67
UFkZ70cVg8IPNhsV+OrQnNFph8ybeHEcdix9mOtXxZYmAKEDX7MKMX4RVj8Z02hH3rPTfI1bBmFl
cmrKFbs+0SCEvDnWZ4ghRAoH3BewtjyPx8cnBx0vs+KXQd5czLzftYDMU7xjBbl5bNB2Nu4EdfCa
xABsdeBLCQpdEJBK5iAGf/GUUUXC+YtpnnjXIQtnLrBVNPkSPU595I3SUuE/r6CTUvewtUOkls/D
p6+I/HT6GDLzcqb0oiUv/9VspcXwtrnxyQOKF+gXYAEJvITDQNwIQwd20tZWq4+w5eCcqvZ7ZYiw
0USGO1cmzKn4L36hXPXnJ+soe/TpZJynyCEHc8PIkYLg3b53lcOvMp1mwStrwiMDAT4Gcv6sr9/J
XFGtMmvaTUkfU8Tkd7Zl5i1b+0K7cwXdUqdTJTrEMxEFZLQBzUNdU3MGgfwRhxKPgMRybWSyc1vz
+9hnRU4y4Yj7xcNZLFR7MBKkuZb5vXoszEvVfXTTRoybByoCc+r9FipYiLHaC3Qys+sbF8wLltGk
KuEM4U8vRcPIKpvB45ifqSaqxcv2eaixEmHVz9y8XQgnuzi152B66wTxOYuKDQENmTrMCI5ir8b0
8/mpvL5nV04gBueBhlRSpL2xHmQ2oGKfWMevb1O+UkHBY6jTtSWutiVgRDbFMA4N13QoRnQWxhar
yxX5c4+aGmNd1at+1mUn1Tgq6qGqxYDHbOY2UKPJMUBe1qGdXyn5SsflFq1F+NWxlCBiHM3JURmP
KqmDl4C+Pz0E00T36U3FblPbKt0mFPmbaxYGzT1xSY95roAflW8jvoTAGYk29xwyl4ynJ77hmMzN
fCkp+6InEgqB/Dy4NPcDZztUAgqRK21A2W2ecI97n90hpR5x673mPeeDtAnMbQzdkkndw8fGE3Kl
TtkyvXAqwyn+RwoICissugaBDTeCrNkxmZKrJ0szWRrdqWCLVi6FEpiUPVQ/wCj4VmPMpag7Vpop
YplAUJAyNbB/EBFt4AJ3k37fPVDr5jjMWiExx7cWEr7XnQhcBlUFiJm2kRwufh6iF86mtflFXgea
HqS8ONyg0024j2W3s1yNSXK1Yt31aDjilynXAI7Hk23tJhRcd8G3yACB5KM/giCQZ9roAw9P7vSR
7bamKumFFhMnGwkW0EAiFRLVEq9yHflP6YBNmeC+atkfpBMVBd6/X+CoSu0tY/ZYv1j3r0GufCBY
52jefgAN6KnswAwDvEiWiMgm7LAZSTGox+7QrNmr5f6j8GsJ87WvSb5Z+JPCryRkRfZD0BQKeTVJ
YRgsh/d4wc7d9fdoYagC2wh9gC2dl0VYCjcWXhenAM7TbQ1DOF/CFp3pni7xybRhxpkzgaKeiDPn
/2wHldXIQhZqJCHFmDyObeRTV2rPKyWgR4AlgIEVxSMVGqFtbMl2oErxUxFDyLGFSjNf5w1H7jJT
l7/0VmYLmt9F+/CHXM5g+SdJkSZ+1cZXgItVcnRiB4Z7MP6k+tefDrOlde6VU9QezIjrkXnLon9n
A4Elj8sfA4X+69wTIgL4JNoRUMchz1EkinciJiBmrswNqIFmoWSk2Bxfyp6OwtxVd5Q43AKT/AB0
h7mX17wAKLN2oWFYQfDiMU4VwQY5/8f9P4DMgPMlLQZ3QvNXnsieVSsR4kc1Dk+AjoZlO9bHzO04
r66EdkWcsW+yRleTmMLzAidLx+5LwSrGGsgJviF9UDlRrrBZYzHG+YGAOUL09fLtGN+28k5/IjmI
IwfeLUcOKXscOeFHDmrYPA0IQc6MxwLGwyKmt7NnFZGjUNjUvSJBsaVCEYt5tvIM0qxL28woFZhm
2dzswNnYgbLXIsBEEn8qQPlxT1ZR/08ad+lk2xe7WNpNN5Nx2y3UgWjrPQxpLkRXZ6louWx9B3zE
zGKqpfN0nCIhhx2aOPRkEjjRiq+Zq2gWczH4gnKxM4udMtlq1TaKt/pr83psvr8LZWtpm9by8sgr
haS8hVMybUvALACOhPBcKcTIyw5FzESur7JyTSstD8KE9cDHm7qpvg+IAxDEO9xos3DijbLAkhyS
xFNEgqKIWhWScKvyYnSmqE81/BQ7U994BwMt2nDEnpIcwD7RDxrSmhOFjpMCqKSWokbEyvtui1Fw
cCqxiBrDI+c5QAidh81zX2lz+s38jCLGThf5sJcyN6bOeAqipGsWh2d0tE8RWmb7lF+Lcdfn+9zh
U3AQkxkc/MQamcut7kgQstmb0vb2AkMBb4M6SRRBHFvgXVj+Q/qRzJpIXsHF6W8eCiiOimkvtuzN
9IGEBT635aKzYO9A07iNycndg+IF5htF333wbeL8l7ZG82N032P8nWqfPRGsuyrcsaPJ280jQvu7
Dh6riNlB7yBPQ7MTXiWVLDdR5mvDc1bdtdpBkMVTgARH4rhIILVrl7wAlDEsq5t7/I9RrySqGlRP
Vrwqh701T3qXQQmSGKv2NQQ1f8LnroWDhLMxPCrWacaNGzxEY1mifeHWhKRP/ilvnkKDlgUk+LtD
DJEg2A5d5WtkbsrwgcE/98s8bQIHbghKFxQqlHEvCMDvKAS+BWBCYrlZzQamxxZskpFdsxsQWcdT
I0M4P3sxTpnrdJRM03GkPJBXEIuGBonfTDg2dp1oWlq7vD6iZWFOkrF3QwaIVA46rPi+IEWgzuXb
J88Y6Bb/W/kDq3RcRcrGPGlfzGOoKUgjo0IVmCfaUfOSUarZHGFZvVEe/yQEuRNyit0EBZF1euqw
infx08+FBNLj1zCiQRuGyofcg44Z/w1by3tYj+IRGF17MyY4Ux8I9tDwwd6HkCaJJWtr/CCyworw
RcqbSeAEAyFT3hCD0Q8Co0LmFq+XHIToyFXL1Ug6BfoX8VBggI76tZnSM6GWMt6qPi469cTABEkC
KbpOOMxpLBiFDQ7qrWrBtUDREP5DR8NNwseonlDrWXRylepUC4paohws7rJkDUQPCQF3E2/gv4WD
ic18bkcXhFa8Nz4PnozE7ZpThIf8JFrGipFJfrbJc+xmwGMgKt9Jv4W+3NhbyISFOtW2TxOo5JTY
C74L0MysxEWoAoFDsJexrYnEUdFdPBwCcZC4MZFLpvTKCKso/cHNCNXoRqgfhBbLFABormSUb311
a2+PDXlNWvnDe6BztIrUgbBof6AFRe8RPH0UDgQW88MfPOYXIdLTE7c6BbZYuK3QUEj5NbSmfKGc
C6+LRQsEARHxmC3EdeQ53VoULQDD4hVCDgldHd0OGsF3jAhfL0+XGRhI1I0YBvbXRKZz2AU97U2O
UYmks9ThruVQS7oTg7SC2olbDVBYTSIm4LQFAybjy6YzZA4lU/HzDEeXiMoH5UDsMpuh62CQxf+N
5Jlk+3wj/yPqvJYb17Jl+0OFCHjzSoIGoPekXhClKhUs4f3X3wFp3z5xIk7s7t2SSBBcWCtn5sif
a5vQ48cRkcs0HbrYWcPF2w/C1HCSwy2bQJDnSb5fTgVnUzobdgdKPQaHaAszw+Ucw+Pu567Q4H7h
UqWHgt/IAYtDBcZSLCx8rFiYJOmLP9Awoudu4dbiWcpl46rwSEZimvwpdEznrOZnXGAKZzSJiNWc
xCiFaVOBS+Sii3HO51LQvIUKON2kw4zjJSNP1lP6AHUM5jgHWStxcFymchQuVSfMUjx6wM3YTrrc
YPoHNwkzXkahWOKo21RZBwY6LSkrmQMUgvg5wYfqOX+PsxyHXaZa/AqeCTAyIZLJbGWBBS/wbbBH
1z9RDjnAsYHlAcPVEZZ8VwdghhDG15zDqXVhN+8hQXog97+tXzwLKApjI0FnFX+3KhuYcEeapzH5
8cCQIf4GN3D1Oo2o+wgvfTidfCkKnRx2E+veVtkD4C7BTcHdiqZFaS4rK0fJ7F/9B07PGv2ELzjv
me+4jqt3WkijfNeSBKiyO6+T7xAjx7VansVTxcqOYsSXEfsP1zvg9XCKDegb3LEX+Z8vGaITP8mT
QaLZiDsbhaSeY4BF6mRVxT/s/2PHNKl4fJu5uMGNn6CQRSOZgiRxhvLLNeVxxrbqDx23zXchLzt6
kNOQf0w8RZhmv9vE3txL30Y3KNQAKGfVVEYGVj6YeQSeCDdQTz7Dr5NWZyozJJoukvcXXSHUJ+xA
C001hcY85E5lmJqiiqTH1pWKz4EvF6n5ekVij6SdzpgVghdBkCT9i/S1DFijQL7YbPsBjGF4xOyS
QqLajO5DI6we3kbX2CXeUarOosRU2TWgc0X1ugvOZcK8ZAF4veo38EotnU94LVvxDI5VfCV35G0r
XrtvnT3F1t/b8TtUSdqBGAeRfnqLhVvKFwKH9ge9a9RuKFi/4O/dDem0kKm7stjhz0ZIzt5ES+8X
kcS6QpL1ZvJIY7hzlYMjXJE4nEK3ikEAZFfTX8PEAPIPCzblnlGzyFNoO/4SqtXEc0qp4wNf3B/G
kzzEK3Kt1Be/n2N6F77UTp9DToBSyodCVhdff2btCCsCZoOsF77lBeXwuXhKzMuMq1YRVwfmAWmK
eBiP5T8W83Rur+w6SFD6Zr3V2DUWYqKJHCb5PXDZ6AGx3C7kNvnboM1TwyRQV079XC/OuUK8SLxb
ZC7zRZD+5TLFmLM5BsY8qfhwmg6J5yLy/9NN2xhzCb+atgmggvOxtLeEalDMD4iBsMEZFOLfBeOy
a+msaOamBTdiQ8WXpBMIxxK6ypMJju9bNHe4c07v+Z73rRLMoNdyph4ehTdNSYtoK1TscnY/QR8N
aORMEh5D/ayRBMJHhl3SYBDjkKklpNMQuf2X8MzHlMELHHYtyl3l0mHHG6OSOtI2JoXUf0J0DnBz
WPCeiLK44qmCWk8AiWwCSHBnZ39KzLXYvBL0W1ozp6uGO1P/qzbXAf2QFPqa7lxr4yVnuTxYv6eX
ioDBIJgMu7gs4OpQe0u+2WVD8YaWhQvYcs1s57NNkamLWNfc8TxVug1toO37L4Lkii+l1L0B/K2I
6igfMCO5+gR6OOUWxk0nlHv96cYGKFkJS0JSvL5q2Z90ZbLccWjnDD6CfsNgwFZIgrG6AgqLBoAV
XT1H1gVMOTEjkBEqHmAcH/TWwBfusKIePILR1RYi8FbhCUQTRfFn6C8aiLsV49gpUEtVi88Ckx4F
nQHQBO7qs6M+HsHVbwdjbR448/MfRRpETEdG1AV2cSQHBT2toH15SgJRYaNuJALJ76PJVzUvIWZO
j/Z4YrKZw3FI5qwZLYd5bPo8z6zDeysfNI5egkNvcjqsJ1YOi8IiZUehLlnjZPx8rHHsEkh2sSQ8
5GoK8JrZ64XNgCCpKW99ZbsA2Snm1+3wp7N+40Loh0Wa/62zLyX7ivKvvPn83Vd/KGxt3ISIqgTj
1imltUy5gLIK8hVw/xx4tQ9YDPHZKXRHNoHfbMtimxlEffb53O+4Mse+P43ZmVc81ShuQxxHLGL6
HtdBispf2+BEIRpNQe9iSiyX6V5Jj7PyszaIjRyJm3HUrBkoPIPiUcWfRFep5MmhlmMyEQHT72KR
OFBH0BMgKlyBJLwaGYh6WrC3BNZYYIQ7dxhoIZFsGDC5NTHkYBZSnrmiBxeiAP9Icp8HHsHDZSVy
aibnzHjlLwh3snN8bo2+JsVfNtif1p1EiPCSAbY0b1xdImiSDkbhGeYvnIEhu+I9EgxV7KJy7gmT
g8mTL7qAIEHxJ1K/Cjon4fwciLcYUzqMABYxFhk5O7GM6cz4vu9cVCk+1UDY0rduDOjj9Rw2Sglo
YUUgDY4LgLhp5cb3+Y2NFJU/BNsE8aQeepEWKGkr1b8bkV5Cg9w/Sbtxp0oBe6Hw0oNT5fEXWA+C
XyNbRh3LuLRtSeUhi7OIYAEd19wdzAdXqG30heDHYPAej0e1uyTyNai3pufG2eunAzxQrlJ365Wr
olyb8hqOFyV2BP9kiEBNaB7Y+cQQHeb8NAVgdIipX9PWEi6M0K1pZuihEp0U7VKu4skvuc/iQwzc
+bPvOKcfgviID4ULZ2lHTZjlJPqFsyasi5LU3VLmDPt+Du+n1V2b3NUROIkud7OCQs51Zv8MxQqM
O7kjagA13WB0lXijdeveR2tyqsxp+TMMTYobnu+k+rDKD6M+yMHLOg4zoTv5xUIY3VB3+hFvB9WH
m27cQgEuTJTjxQBpjNTkOj4Ad4mK33J1yef/VPHc9tcQMu4xy9dWtx5UvDCAo5ycv9phh3dy5B8m
od1J812qVFVpUXm2nOwUg67GbUpMG9e5tmsj3A8OM5qZrH0E5QdSxACJt70qMqLN0kTXkW5EvXo3
4N/AvKfWtt1tMnAIWjqQMUYj2KbzStulRJK9zP0p9n4XqxBCoP8K/VdEpUGV2Un6O2nxCsy85CkX
D48vme8mPmjzArrVMYQ8FPLR7OT+/JOSr4hIllPbIPuuzHRrHmFH8X1K8rM8vf0ToRguBuE79aIG
rwjM2sfbexntqxE8+2fwmDGqqcpLIpz7urNN6QYN22767cTaR2OhOZbCbGoqeAYx9QPchHDGi+X4
ND8ZME3DaxrZ0VfcLmNtlVX4fblHAbf88W2uqRefWu2Y1we6LvKZp36Uw9Ns7qG6Cr05RrCYIOVE
V84WPyWIvA//gRbIHIZzP5hldo6I/7gSKA++MGRmCsTWkn0+WRWJRpU144YiJ0O3RAq4wc5malZE
9SKG2N3v0TDHC8SAZSI/KmvD/hoexzgLpKV1lXRQPH/G5mpqJ4JnU/AF9BfUkT5BuhNmfr2nzAD4
N/4qZtoIbVRU4ca4A9xXox02+wq5QaeKcl5CW7FcZqaGHU3p9UMVwjmbELa0WSMZT0gJIE6Vn87Y
ewbjWqdaZ0pldJtxBckDZJH3TKxjpfwhs0pnnZKv6kegIvYcQMO1pFyzW8bMn9qc7I1Vkm0ZvVQ7
mGTRJ+F+RcRtGM+F6NSrKws3CYxAJusG1CkenI31z2zoZF6nUTr/8a0bBaLahHFh3SOHStY06zZk
TUmWhMUuFfEN7SUmqeyPMJ7rz8h4sr8Zjac/Piz4Md5NtCVaVRO671awwVVCHvVS84k1LQrwyv+G
wunFl09ErlX5uTnz9izfoYjTzVUTy9E+2YNUxRPoCYgOtuIsvRVuR07s4YMxw5j4yPi/mjhoY8tq
iNf78zjZ9Fi3MUZJ5zq5Jt7Vsq5mNUDXOr31Ywn+XmNxJGXDBsEu4/kyAl6vAZOsBWJDTg29qXMa
iICzjrqIcKP01BUfGtaENW0VOIMYekfAnG6Zee2KS9qiOtrYhqZ/CR6ydwvGAzheuROkhUFiMlu3
0bGvD9rLOK5lZY5KqiLx167fMFtyt1HMVZiccuX0Dyx3p7IgNrn+pQz1II96as6xecd8uWkLUR+0
c0DfD0Q7UUgBgpF1G0gxWIXn1DPu/O4wdsdiOCXSeTKAJlcY/P4FaK397jEd3//HAsIuze0b3/Xo
7tnQjcT/z10TWVy+3anwzuhlXJOjmXWmjVjoFzzM3FgG9Li28gnZNNDINzM0R9GcYnRhG4TKxmOS
7bOjJd4MtJ4T3yIeyQ0Qwybrfa3jMwVnIT/mZat4fbDalQ+GBsXYx/PMs3hZJKtuXLGxMo6Y1SPR
7sAtJYw1n0L4krwXPn3a6mjB0yfS/5icanj/thndJfmW81XPbwaUEIsOrJvmz+p6n1DOaC5/hjgG
UBSGYuZSCpagDWKmk4zNZM7gmN6JvywBQJq7sT/gSWvUs8cU21hbPG1PMA46AR18UYq2UE4ef39c
pfmaghyKatt9o+1jzY5jO9b2fcRRei9CS6Xn4j9QRQC7gW7m8KgFh0Hh5poS6V23SgAq/yOJ7XFW
ommHyQAqDGcAyfVryp43fWf/gZYj+5eSh1HmVJ0TZc67wzM74fKU1AnsMrKT9gorRQomVorFilfD
+fNnbf6BvK/B4a0mMw6WAWYp2rHKpruU6QjqJ+sZAuj4TZknSweTHHEC8WbOwFFUDgH+F4a5d6ml
P2plXXva+BQMQ0ywbINlWt0Z4UboXIln/ipTqUKf84xiZfSC5d9ctS27WmMqlNLfFfyIW9peM4+g
NHLmLAn+pOE+qqe5OAfpZgHxhW3UymKet6l0V81cUXHS1vkJQRPhal8EO6XGyb31XbvGPFUIXE4Z
RB6X3Uxz4vAQSwurXZsxMOVjqB40WBBEhP9rEMQnpDQI/gvMMu/g8CYtU055OwjZPJSaT6N3db5e
zbFmCwPfKp28eSI/na7LCEvNLCweTXuP2uv4ohIed0DmSi8uBo/6ElZ3Zk/Pr3Mj8gluxc+iPbIp
Glp4tvcxup9Y75u9nZCpGLZGfpMQc82lkXwCmT6J/V8rWsUXrD+ZMKe4zzyn1VEpzp5+ICeazfV1
G7psbbJmI/rbHlgdUbATFhNoPe040Xryfi18D02UwK13hn+heEZ7SOKzBlwnL5r4KgC5RzU9GB38
wDW23A6pQDkxndF1OFfPWLtr1HeXMzXzIBfd1O4RvG3OeUX51CiKwOo/HquCMdhEf1DyecSMKHRg
6sjkb/sP3fpNAWNcXBMAzDv52Sh3WblrxT2k1PYZ+ptccX/OKVll//JTWfGrODNAcOze2JwsO1Q5
2W/D6M4iRPMR9lzepIldbZOdcv0QdUe/tQXqxpuNHqwpjC45nYzwVXbZvK43WbxJ6k1QT8g2yLxi
tIHM6+Gc2gM7sSSeDw7r/Ku0zhQmhPLvpHmhvpwD3xGEGdtDTb30KoErpNddOqx8cEfsLNdqvYn9
re9vzWFLPZdqnoL+VEEKNk/eeaTq2FUU6jyRZHeJSw+Fqe/K1a93ofp+naYAkBetZ7+/tEeJHiE9
w4X1KeZ0ql2K+alscQk670+qLCPzzqhEss4iDe1o+jyHy2UQPUbtyQEVSy3yu3SiPQbSwi+vq4tR
yvntRg/PB+H4GO7A7BiKQ7phAmxDrqE2Cvqx8J5A3SlfWcsGeZ13k6pEvUxcucE/hIiiuzzYPACa
46xRLpnErxjFMxLnSMGAPKW/T99mVKvEOypQoWlwnKvfTsPgsl3yuUnYlPwXWJ+wdTT9xN9ifeuN
GcxkE3RDeFeVvaW5qsDS5rDu+c2uYnLJFYeCIRGPfBbhvTIY4OzM4F7zpCu6gf7pgyXOlWv13mAJ
xBmCTLwZ3HiGBI8xgwECabOfAYJ1wWqE/0ezaZuTYeBkO4mL1zOTo29gGakUZNOitlIcLbgr0oXd
H/E1dowUg5PLQ3zF8iTv6uhe89jg9cLXpbY8p8ZiESdPPNMMElU8F1xRmtXSuRWClJhE4JTTMNB6
YCRwXyJXzee1xsK5ovm5TZek2hVlAUipPlZr/s9/5eZdsxmJe7T90EA762YieQ3WKGwdMVaDWY/F
y4l1J1n8rxGl0RHfoYqbxVvvhkJnfQWMpMyZZwSl85ySgaQQxymZExnropvic92cYQEZn1xdCGQ5
8x1jShZPYISM1ih2sI7o2jbh7tpy9XJLVHPtfXWEODNwv7OsWgAFmUIldEQhktJ5zx6QIZkTGxQk
OmIh2EbyNULzhfrhKWfESTQp5DoaP3yje7dNaqq8znmqrkMqgFVw8WtDwWO4Ntu12q4bH9Pt2lBX
Z09aJhCd/GlZL+UHgX98sxmYQ+D9QUWgYTcKp4ByZuenyLizpexr0P6iu/0SvFrOk1FV52gcOBbw
LmsBJ/Olz6Sgn6xEDOIsa2ddlOyDs0mGozGlBdA2nIQjyMRVU3a/rFLP1EGc6Cu2qGwMnz7XXZDu
wmSftnusTtJBadP5QDckc6pDH+EZmFz776W0Cu6/4jGqzXqoiBLazAawGuOxvSmgbELeACjGI9c+
HhYEIwdaOT2X8KKJ0RYB6MRUgjFEuyTQz/8IjMLPmJe7n8w8V3s4DOSMmeTNpG5jofUNUOpmhbRi
AAAxhNp1pm6YnGBP4EMB8UMH3aqYAEk03FLCPcX3f6ZZHJJK/8yEEf8yzTFMwZhVvfsPVWBSCSMC
rAK+wLBl/nVi8qVcKLNnpoPNjXnsj22S0UV4Z05LRygjLQZLGPW8L+YsKnGSaE6fCRZeehK4xWCG
pARmsY3dJ/oC+Z5JiJ1y1SNsSTbxw5wouz2sOtkxvYni4X1FBYlOd0hgcyPib5j0VLY5WX2Ycvjq
hG7TK7dSgc4fYsp3hgUgHsV7pLMtz6cR/zCUSa7AdLfPadNumhmJi4VwpwiBnj60IXNKsVGLcsQm
hFdJLmzA9zMqImgJCh/v54+FqUixbe66fo92yqEMh46sr0X/jDINpohfXww9x5Wpx4TmEFK78HcI
0Pvm6s2UCboOQJmI2s+vgv9mGzryRT4AsNGF0xDcfATpGikXrx0zkQNq6FG+KrSMcvX5zfAEmRit
BJKC7zWsqoxRinhVPryW/pJ5O0wrNv5lMM7SB4dF7TuUT/aumXFs0iCbfPyqW31M5Toy5zGrv1NC
e/3OeZb9lPPMMKUvtUcm3PP0qYrPRnxG1nLiw47VZVAv4Snur6wulvhpSNS7HX2wteh4YJ3jRW+e
THkTurp3z7Q9ac/e8XArw/Qr3JjoVnToyKAMWym+mt3Vi+DWz5bei3pP34csx/lqo2bbBOCuAPZn
Arp9cZbxWB7btYRRKPtvVeh6yKwUaq7i+c9BFUxSRkqiwBO6GrEwDzYo6R62mnBOpHlwmZ7334B6
RZkArSwvQKoLf5358O9FFdlulsi/qVfRgmU7nN/Dygz+Gt3fQPwU09/5ozRfffz0UpD3qHbzd3PN
H9o5vAnGSfvGOAsqlN9t+pgcYAJWW3ox4IQyPfnWw00CSpMKOYm8eKC2EFL1ZhHO5eQcBYejESwH
+VK9zyB9rXm5EVUMkdRfbSNvXqEWMWBDvFcONU/I4FhSB/cXqBvn9AW8aNnc1ngC/Uu0rPu/LcR3
/8tov3BT8lZ5zn4HCf2bKl/K4VwAHZf3olMCMIHmwbR4GUKWSN2A7ba2BSE1QU/xuXDMfjIWgyId
qORgsSTMym5bUm1HoQNWJ9UGzm4sypCB29Y0FoFNTzn7cSqgxmmaNjfJAzFYJMjCFp29R7OjkjKo
5pD4LJLrENTVg8QhjCf57q3ZueFWgwtJV2BXwoaMn2MTQalO7371fF40GDhD6+SpU7XrDNA6RxJ1
BRnc28aQF6xNpW5alH9Wh42sbAZrK8Y2PXdZe7C0gxwfYdbH98G7R/3dYqvd3Wv5BhLQbK/5Z9W8
xvzBTYMOApudAk4TOYZcjThV85jynCof1IX8+x/5qhcOHR7UilpMwc8haQmc1jYRfvrD8BvCJ6MA
K8NUCRiKAQ8TUHpZaqAc2E0grHtzEOokwTdKyQaEOeISmnodLLmgDGryFTI4rENxIpdLVBK9abs8
0CTK15uxSsBXGFTsm43GBEirlrBhmRUAVWNWENBOxGycZuu1Xq6ZW/PEl+kldZkGhOoXVYRtDnCJ
5XWDiP5eRxiRmO6FnyjP9P1ISzNd0ljAARYk1zQsSiaAHGo5ezFez6Aci29CGtqSdUNvb4NrTORy
1q91EE04joKXljy7bCmci/KjBkO4QuhPpZv6/m2GKy6teEygwGNWFWfN8JRiZMxNDkZBJ9aO/Nnx
iS5R8RNQKm+sudt2rpHKVjcNPB/gYrUtVUeO7uGX2DplyhxjZ8GUTE5lcwy/qNXgQEAHoGdnPvtt
p2jxui+8K/UxiubmnyRqJQTD1Xvu38IVIO1B5fw6+7LeI52CjJGOPY/Rah+DdhDnORKOuJQoY06X
oNdExQ53UBxVbIbhRhPnEpOO9mTNmWJoxHAhIWY3kJRfLX8CLokGDNmwbNDuHZsX8z6EmzMCHDol
QHwzJHwI5cgV8ovG94rOAN7HQwTs/RXpO7/Hzr3RI+a/mBZcvgR8kX7ek4q/tHdrqrXaCYxpLMAz
5Q8qZK3mzrikeVHwwOdGAQivHA9sCIV+zs6ZBQNCqJneIghD5OwlAEr7Y1Qf9e+GGxSNdkqtkwSY
l6QsBScQSbmeUkBJ/R9KGgaWM2NWnKzhnmTPoYAH8ZGln/EHSWvks6JgAnIjF6V/FO0rCF6q8qg3
ZUiv4y6W8Pl46xmrNpfiPRdr1BEwB/AxqcE19NMYXtFa6DjpS8A3y36q613lgy0bsH4edDngKTQo
Z3I8SCTSbzGdJ3ht3zC6BBAZM2pMjmU9Y3noWicYaWc/DuExzRdhu/bBUVOpyarYnno6Thf0/8DQ
okfryv/g3bxo1ZqmzBqHFpebqn6E7c5/o0qOdqv8TpXfRfY7sl7AMHX6AOdVhyZ/DDW7aOy+fLy/
qA1J7H7cNrFNOazpwo8b+rnwPqXSOagvvnYBsd3j20Zhm8UnFLYxfAUUGhuHpjgv3/oFsrdQz1rN
0QNXDjAaus2XVF2SA7uI4lT0az9whIw2Bqfa8e/NwZUHt6WzxOB9TfBxlkx/Ad3AwqzkcsCnZSV1
ynbZT486ihLk7zg5gl2LFB+4/OJiFsifivQ5hH+z8C/DnfLCsyS2reSEBhpMPHhr2I4IIK5EODFe
OJYKY2OnPGLijPrq7Sq0H+i2SJ6BYoQToPlROjf+PNUPgX4Yg63ar8FJdL2jFC45pxba5VmHHLIp
PJKmdPj8nwYZa5eEse5uGl6VM/996RIMv4QvsPBDy8Ed64ykbeu1KRKHIDpxD7VrYJ4JdLHpv/ZX
sdy39e5t7DPzWM1D/SKpt4FBYfrM+hmB+/Y9Be6BIPgdLRX/FfqQjMMBbGwp4oGIqzseS9UrDJ61
o1lOmGDSd0J2WLQ7UTltwJJbml9TdS2luv3FOkTeIac5NmcDSZj1EIqHTESCQcpcD8wR+Lq4VsNu
3onyWf0ssuM4HqU/tQHmBylpLYNeU9k9b4IKlezWdegoNNvcdJKgmwQY87CpFLdT3OztGpZT1g40
fNj0CbG3cGWi6FSr/3D+y75+KNHLMj5G9bc2/hFDukq/PEBePI/+GDilKQLQPprmBWgBHjZiwoKl
pGqn5VFgVs9wiC4RlE1Az+diLgZuVLAuueX3LRYZbmAQEUMjUYO/cfSnlnGRvxR/NnWseOc6Onnl
AcGgXYdfQ8vTYlp5I4qpqbFguDhrZ9W3iNpXe/wD/bl6+ek2eLxJzmA9YIvM1EahFQY2RTh1WrPJ
Y9vC3kxTVxWFqt81GHzZy3in0O1NThCDYMmXbC8OR4Co6bx/hDj1TtF7F5tbI9kB4W837WcDoZg5
GRQ63Y19F7y5F270cMNKyLyZsgON730w44kPOOqOa4jfuc7BoPy0Iyzk9DMR/2gVBI2j0H2xIEzn
VGqpPjT2oerlrV743owl5yC3I3ISfMn+v0ylggDyobNWKOmLr0S1MLz3FGGhePpunW1bUMfeHBd7
Yb7QcHxzSVusZZ3RLrUOcD12iiX52mQ44jWnKzr8NJjIunBx3QgEKSkA0Om013B572l268GF0qRK
wwYpiMUA8zk9w66yE+3Y0sECNDpicTzgeVZQu7AXrPLuJMMxmCyhO+ZzxHe8swyTm2kjO483ETmD
7O8cKRdthG5sonVitb9n3ssbzzjxBUfu7mVEef3Naq+WfJHeZ6z7oOpwGkIzarBD0jCCW3NGGzcT
kgrudLuuGY74RBiRIZkaT7+b980EhCYjbmoU3k3/Sr5+ks/c8S2CObOxrZXC72GbSAz8rJKoBvPN
hSL4tlaUZU2kRMc/vI61dRA4jUZ7phMsrM5hIrxuqUyj5olVFQrMMEUkK/6hwBbidDkpXZzaLi5l
J1YdCWUWJbfdEdhDD0al1cJNRgoeiRyudoAlxZbVm5c+YzrKiJHYY7yP47kp/pfuplgo2GYM68g3
OAk7NGUjAm2ei/n0wgjhF1RQwZz8V6h3bxbByCl3jbod1K03bCLVNeCuox7Mahm7vGs2m7fI6kTj
2b5mBxsfebq0+17b19q+pdFMOyTNoaDRjJjGfGDgVG2SObpqU+zGjkzb8q2dI9mNKMuW6TjbFPCb
8r9oIn0x1+GX+CfFP/XFcdh64l4p9kO1IxpSBBvVc4Rw+vuMZORzJVwN4d7xl/lyeFfQEiLknY5c
7b6MsZKdGHt7CYbJwzs6KDXxr33K9x/IHM0KO73dR/qeF49zRGOuRnthfxLsYdiWmq3291p7JP2V
nKPnvcL0SRHx5ymO2M5yRHJCzaFUJScHiaA6Mx/ezPoXvW2Lyqf8LvYXSPEUvZ2zb4ZC3ZyxD0Cy
TxdvFccVuX+49nmzbQ3obRty/2bj1m83gBJ1TPxDFuwTprjeVtD3SnIc8X8zRYQ+GkwDfuN7xo+h
gAF/BkyOno/qkn4D6XvIGfHpn2ycICTq9VF6cZ8I7A/jhW/z2a7fGbcTci01TY6urBUOnYwawoPC
uTS/jSpEnE0abaKVnk6irsE+q3VkcC1IXVuUrcFiMOJULMuYaGfAIklh9HQNQ2zv58iiM5OHs77i
GnFPafHGkifduc63Ht/0fFvTkcVS9Bh8qFxb9b3ru11oc3Fb8ZmKTw9nAulrg7npx9t6SVgw+Bl1
enPpCtSJJ/8WtQ+teSFvMqVJNWK2r6B7dZ7tAdyPF7WJ2PMKqg/SZw29a91XGfzVx0+fn1JmdpOx
MXAUR1DtDPoAFocvHetPfEJJe0OT53QoOIyVBuPKt5hU0LqxwFEuZU49FBIaL93a9M26ZoMo7wmd
d1iNMAJRbpY/QKuH956rrhH9d3LY/ZFdxTusYmwk023KMew1yIepgvSLMDoxBUwNsBAIw+MD50Ef
zaEkSMfsMeWQYFhwZAF5wWFitPX2znJNxMkCU/D9gv3mqHIEfxDrMRjpAV4MV2Bq9AVLuRHeY/NK
ZyefomWz+TlbykygDStGU95q4kbUT2U3GxGmUqcpL7W6V+v9mNLyIMxG0BHCRmMrLP+WzVdUHzYi
gYD2qDdH6sqiA/YQKYM3ta8jIkSukN2wh7ylRcdCSWNbuSHN7XNYQB3oIGUwX2Kwd/KVg8R9dCAg
4f8rv0mqiM3El81yi20aA/LEDI6nhpVwa4/wwrgk/rQLn5eWm4fou5xH3c1PfTLaHiLoYvwu7DW8
kHqKKRurkuWtVkiKHlZxjSjGCA9RhgGT4PdAC7r2ygSUqdhzVHOYMiMP+pVe7XMdKs1XQ+xQmo2v
d0ZHptMIT+ZsmX4CpijvBjIbwNJWfPh+j0WR2x0vHEUoW9IGCOTqDiYhXw8kS9mjE30eKWeE9ZEs
XTzjEch+nu6jybYhiNuQgPo8NF68aGZ3REvThnXd5qKdpmYInrbMcJFcxAU2X/wGr7K2IWrg6+bL
x9OPQxMS0rU/bDo+MEakTCHDRzMRNWSncrW/IrsRgTTeQqcjE2v8sOI5na3fvOmKlYaRAx/Jjt7W
2PbeJ9U6CT4s6mvNQM53isxJfPhIDq4/tvr5f7wPpV3gnnmzoQBPRvbs6tPlq7BGrE6BsqneJ/mh
S59Ug77HP0H4txM/6+TTgBrevGKRuC3pJEegcyFdW7DIuPnowjmAr2TSOr4sO5E2SrMTuQX58p0C
DSfjhW8rhlHq6gmSdUSelAO1tQl+q+oowrsFXQoHiRt70RHg59nLXJik4jqZv7Wd8Lf4VIZny7AC
xj+Nwt32RFiGDlLmuvI5WpFSY//B1kKNTomxiM1l1K5lfbpRxX2A0koSx2VPQ0oI9ibmUAYPM1xQ
BNaCrwJxrliZGaBVth/rmnMczzj6NbMl41S5/idaNmHpodobWKCVHfMADDXcPNw4ab9ndkGEiChK
TdgumaUZyfu9XlyEerIf77WQ4umnqLkeD1tcH99pOFKC7837PVGPgBmIgGZYiRbZhnsFOXx8jspD
oIg7Jxh9iT+nlWuwq411NP1ZQ6uvLbPL+87k86r/byotMzrkTTMPYtnirennVlqeuuhKO8xOCO8Y
REQqMoRpfs06M6bzUQN95UxJcIBM4V6VD0AWCOEx4ybbC+VlBh/mnbsabZeqM/Lftg4ZSqKYYzSr
iw9KTRi1V1Ot9z6mGv299vjk5LVqfeMfUPqsGasG98viFDN/1j7q5iWjZv6t1BUlk0gyq6pcqKZL
M9p4l4U5Rrm++J2Jf9wq2Eo956d9pR/EGY8hDHHvfDLESd1kiEv96dZmPxPftWgaZ/PIS/DyRVd5
OLftqZn9S+O9fwnUi/V6D9uMZwW7K9p1OtdIXYTNH/kH9ygiGg1GKGZSNBkYMb9aB/F7sKySRpJd
hj1aRNyXFgRYVDQg8pie3DFpiKfmWIsHM6fDY2/Ks1+DJwVxP5BXz6mMP2CxRMPEU+rf0q2asq/e
RP2m09mn88K3abyVltlvncCRtWrqGfN+/Hz+AEZ+K+TMvTax7vIgqxQH8ETQXiWHR2E+w/UsYq7W
s1MLaPmNAX4VViBgDt2f6A5J3fW3v4K2lIU8HU1Ua0fr7h2+GpSZCJWS+uqpzwV11BTOqOKlwN5/
81OLwvnlpxaFHha8UMjoGOk2SkVfBAUxGzhtXbt479SzGV5LlRQdiCTo2s9pfBjRX7VueaDnj4SW
zPxCNF+c994a34USbuJPvPBHQaWzlCpeFdYyd1HHs6S2jeoQmIENpR5bu4dh7ebFH2PG6XQufGkw
fa2djOTgpv9MCo2twqyMOtb1uRytmvzmd1eO1WJ6lqKr6TQ9awkG/G3EUYwLyvvw1slDqv8JcHSp
vEon0bX1Jzc5jV1YelPCBZl1poeSuoA0KmZxtBBD+qRxqCOUmlvljEZFmUwTzhglhxJBSesrZkuA
aMxhFvHLC23rNz2qmb7FpkYfRm3Z0h6JNyfgkJwrzhDUfe29YLsa8RWLDk2XSUewFdvvkgE0P1/y
LPLFjVHNZJRA2EjUOxPtAubb3FAtsSkbM/V9RhzivaGuxPMsvLfh9cc5j7ZKFyEMIabjwd7nHZOh
oQuBYqkSb29w4waJoFbFl8m0TlSYOEM3lRsO2YkSMMn05zW5wMDG6e8zze1x1z2x2yWY2/SpjSwn
xUXmnXA8+ZGGjx2mt/WQWSMG/xwj2tPQrCxKcBDrkFMbsvYVTyDftIoRajeTTWwIDtxZsDcS7n5h
BgFx+QNEIAJERKlU5uWToZ5k3BQmt5R+vFft/6PpvJYbx7Is+kNCBLx5JUjQgl6kxBeEUlkJ7z2+
fhaknpiajurOkkqGvLhnn73X/gi2EFc9Emqkqtlg+gRYF/7jI/5HmA50ggdZeAE2ziAOfhGxSDns
EXW+dbL+Lvk8zjUM7caGtC7N9HDkoE4U9757x9D5TtqKf2nPjjTE93wn+cp9BVYNXxio4ImWjeGU
e0wUGxJEhPboZyCQy0cBGeZrGRi+2RwG4K4xMM8IDiDFfAWa9J8oXpRxRo6TCyvnDgQ/P88R7vZL
xuOz47uUsZ/PIcR+x8Uu/Z/3yccICWdaYb3KDYEHDRwcedyyt4QQQ16MRHXbH5puL79+kdzVh+rm
woHwL9xMuLAkCSDMriR/SYaw4Rc0I06qZVFc+BlDwWHWT8ULNHL/UQBD/6a0ErHbPGpsfbMZ0TBe
TPuXUU/XgU/0tZx/FLm2p4kBNpMiJDYr3pjfrBa8w+hoR5tEpMIr6sgDvMLLS02NSexiJZ1Y4JKj
IpE3CC/CfVySCQbilYXgSUBtsGZECqFLOFMc4UQYqPPmkoWv/5PvlovleA4Oe2zCOq9N3TUK9G2B
nx7/7QGmRRCYBlnLUUvxA5fAOkGIDwM/zCT+tF7ize2kv6DD+CnIBsOxneDmYV1/iKFOE8b2QKfv
OGD7fD5gJfhz21DZ9hTfcg/H9JoDeqYlbEt/fH9JAO3AelV4c2zzpxIeB/0gW/s9Tad4VAiNVJhT
3oE1GWseJwPfIonCEdP/Mi3uwiv2XFpaBABV5pb3E7mauMuXRDbiWmNRMpfFTeKus84shuvvzKTI
9t164azHTIXgs5zGDQqUBugZu4PB82cXEUkp3RVItiUAC+gVRbbvMcO2BFmmaS6EH1jXExeKtnDv
PCCw00aJkBdWpbAbZDaHO02G34mBi7fozkh23Vc9QQHf9+N+UhDWdi1UPMAq88AeagQ09pL7FkqW
rPslPqgJ0AgeG3/DVlQo1jobCFaQoq0pLIPtEPE9WrXGISXXx5UKjwn2Qs3GApnElzo8G6tRpf7L
5nPw5yCv0Ky4KPyl3YU4EMeu712jfKm2FG8cByryKPeTXtJIDCdb+JBQBE5rHIdkfhYTJkIK6bHc
1YuKFl1MOdbfIXCM9oEgn6ZfrDTn1ZkOTHmZ6Zc4eFAblsGltXvppsmbiMXRatRsLMf0yuTNMtP4
uWxZhhHpoOuPBfV+svbqXcTI9u6HezG/EHiiUDu8UIQoUCrFzVxYS0AP5yCxZz05CmxxTs1vevbt
Cq4BTCSBDXzdgjpCXk5Z+fyDMZDKGWod0m7OqT8j+vftzhR3qgVrY817ycrv/QVrIO/4iCsmYTvg
etI+4DHHTYYySLolgjPWccYrGPEAiUQNv8U4p3zN7EwknJaMGEltFRbUUtEReAgOLRUq3W2AB4Jj
1c4A6OcPeU1AFNO6zOFFxOvA8QnKB34F08yupjSm3Qwl1vUdpE4LUgOOcmOGV/gPBoGgtxP9oJd7
7DwAOIiGch82mdzSp1djBV0YiGAfvvbIz2WzwdUXMF0FuE1XxOMAGfnOqKzkRZGyM7wku6LjkNmp
MZvt1RsuGsnoRJr4zE9ve4+oYi/lfSrzrNx70l76uZk0Pw4zisPYjqvMYH9I+1Sodz+PZ3ZTbNWo
NiSKBgpdEO+i9FjJnOogqEAY+Nd6aQ+bKDrV6lFrMJ64Ao8+mn831G7rwpqcEDeCOXIUOGuW0ba1
4jWs1McAip24N4czZJ5iacEhSa5ANQoKHEoHBID3Pidxv3OWeI7/BCGozjgMjK0cXiDM8Lb8JntL
8pQv061X0kAowCi3e0mZHS8p9RLKlQ8eeE7TYERF0o1fF8R9VyNllPL7/o8nlSqulQX0c2oayLzP
zATQzSfAqoy2/LoI25cryFlY1BJqszbQzbrwQLg5ocwG/5xD/qHaVy30GWyWuuUmWOk9VOnPMH4N
0Pzkg1j+rx6MzS6ZQ8zi/k/mMLW2cr0NpK1qbqZVElzK2n0TBjGVYxMPE15p7RywMW1O2P/lczzw
W1k09Vq1DgVuY14+xpE0orrIf7ZTsvDIos+4eeESj/U94Ih2FX8tP0BYs82Qp3mb4bFmfkGwFn+I
zQNRQQc2pYr8vtofrfJByMH4Vugf95jQiZdtfgGqeEh92wB5WrtSdxCDfWztrBIr3yJLKDM8qoJd
GsC9qW086YC8l2A+pnGndjzyF2994ImCn9ZIfoXT/hdo25H8T7CLgx0uQzfqgPfAgcEZduqik/o/
uzWliCZXsWer3eH4VOcpOGJ3Yw7XX77+MgHpI1DmB5XnKYXt4QPferaAMKKNu56VSLwn/pz+yWRn
x9vCxNjOCS4vtORG67oxvoL+K4i3b6EcSYPRpLKtca41mxr+cLF2XmoK62WreYuWds1+LYcbifzU
4oS3HbiG0DsVkXT7D9V/hROnZ0G6mtpNrt6z8QGQ7imFn034GS1Zy6U4HbFMjDtWGZGzZQ6FpuE4
gw7J1E17lz1yHB9VVPSOwLeLBRov/7Gpbc10rg1Q7HHNm0sIT1dm9NkIO+jzmplu52fLCt/eDhkj
54atOnvziXgv/gBW4DIjf/zBXv2/TgMW5IKQL28mK4Dm3Nan7UJu3Qi7qciTb5cBUHf4CiTN/d22
CautNB5S86An8lLucQHhEjkyAQVLMBLN/NUEsJU+zE82QfF7Ex6RBtlJyLxrqFt/6Kg6vOcNhyBN
+GdpLFuWRASJeNBRhLb8i4MTPGq5WQpsyfCtoJrucLLnyhYta4lFU9Z2j5+zGkt6ZF9wr/+lVHu2
a9uwPf2NnC+j98tFZbiK9njMCWN1w045m4GDxjJP6Uu6g3H65HOaA1Uif2a4Ufjg0PpUlKeCDcC4
20vfxHh+/TuRidR2FxwrTt0/gEhP6NbBX+FvbTocY07P/voRy+8baiWB0brM8/908w6H0ZnY3Wbb
HhsTm7VpmQR/a2WDI9NuhE3LryXbZnaDs7ZDkEEmsZaop5E9KvzXbB33/2X+f97wHctffLu2Ol3x
NqqgtLdU83QOyw4+bY6m689BrHKfmQ/qxnitsyhiDm/TU5V/U7DHrUiBe0oPD7Hrn3rC8KeeUGe0
MN+pVzrH5aUNrg3YrJMvLz350FGS6rulcuiVg0jrQjsL8fnkJObHaoL6Pkk2Cd7BXvjRoZTnBprf
nJBGGQyD2OXN19OyzdVatmFCzC8O1njcWqaZdT43jJr9bo3syGumkewSNAMVFTi5tilyvQ0Rbtrp
8RwxSfyDwJwsLjIOWtbZCA42dlY2MrKN7ktwAL1jYeIJ9+nQOYwLYIsTbirGwhQPgEuE2rxo2fXS
yHvyhP7Ss2aQeR18jsnH342pnmT1tNlEr7daa4dpCivZpuBS1amz85Yq75DImaLTtB+Kner/1/IL
2W5hq7PRX8jCVc2uYrfqxY0oubrkFioA4RMHXqYfq+5kxGcWWfC7u6PJ2RWdxujURidJPQ7q0V9u
3qZJS6cwon9wyJcGALmjiniwDIzLbGyAEU8ZO5HZcK2twi/L2y0/IMT4OvIFLMkDVeHQhazo2Ksn
HZdGvqT4td1L5YEdw1sq1Fohp3ioS+5wki06SbZ68yu/74cqYsbPCPvf0vQa/zhhYiKFlOURRRM3
Y7JR5bUO3II0l+60jRNg6VnJ1bExXSU5eZhHCcBsaNZIaHCyx/IaTvcmg05tYxdI6TWfdoKxw7Ta
vMziS0//9GDYXRarhFtS7civ+KZNy9jnSwD1uR+EvdetzGgtmQs/3KTDJubysNXyrULCS9u2wa4M
djwVFJwM5kocd9Hy3hNpzK9hvAT0m7n3DizmZtIIlW3LcFeYO8IDJAf04gBlq/8061dZfE0QP/Iv
uXpl1qflfwq2iaAiQ+K+nkviF3SQzr4hWkMwU0ksDLc6wiJIrZCl5VJH6rJgScwWK5q1sZ3S4T0s
FPJalD9qttzd12lxIGx19cv33B7k95QWiv5uQHNtFgkGwnUmXtP8qgrXyLxYxqXbFOL+l6TbOH11
gMNEP6DcLR8Unqcguc/6inNv9jLti35G6CfUXlXorCNSaxeyh1rhQ+fgJNnD/wwZlLrtaVHuBYu1
PviHOzuTEmO7LRzgBQsbX5pFxsr/yyNxf1GpQsNiOAe4nxNtG/8PSmNHcl5a7aXUEfzwwyPzz5L0
FrpTgWK29uFn48qq0ZaJDf0swFgKKKceobg+QU5pSSNhSTlxlWXgnIGxjCIsLBCMb1p7quJzRt37
vNJljctKV6AzmGV7sYOV3S9QgmnKdS2aTzq3Z4BFzJoXkxFRq3fOxpXXH3NnUpxh4gW6ZkH7SxKD
yA1JLMeEQgvwSndMR8da4YToMkhTw0qibq10KMFOSD3Xa4FVYbAJyDsTGOHl1m+lfovs4D0S3rkv
gOx59bzcBIqAyQpF51w9jeEJxjIyPJK5InLbmxcjufgOlhtaFS7peeXHUpxHTIWYsZ8fej+OZz3d
w43Goo8R6KBauJVsv3uwJ9Qyh6QSiGS2JCCSYXP/4i7lNeN6sEVt+GHV9TtZugP0BMY81UQv7Xxh
nOjZ6PUP6cOFD8YiBEkBKk7xQ7aUqTlnPn1JQJrga/ybeyWhVbMBYlZhpcYduN2x8qJ8QZkpwgxA
cMuYSugulH4KIpZ7qXERKbBGaralLONnRfQLNY0aOSha8OqMecny+7mCA6Rs1AhUH+1GIoHqRQuM
uLT76MhHPKN6Ja9r6S4STR5XMgnYr+kb4BIgJRND5UxK81w/3lBKMbzIfMwSU8FtXL5IJ9SPplmD
Y+JGj+qEiGYBgGkZ9fCek3+Y6xJ5qtERRLtQRoNR6RY0U3n8UGg7NLDe/wHhIB2Y2AaYbgQD56oh
+iuBLXW07Flf9D8K1hf0PsJWc23IaDcO4hDFm3xiUzg4ErU3AIERiAl0uR8zhgyoDgyyAb85AADQ
93Q6TZt6tYSY2xnvfCYHWCpELn4n2OiZTUFHiYCOkLhgQzEwpIuETrX50weeq41H4caqhY3Ggr5K
Mh7cuqD7r9t2XWRMdF/T9BKTlw7UoP3I0mcsvLNO/OHfJ5EL/77jHrRUYNwhmayS+hgNV7TLCOAB
MJFmxMMj7uBzMKv9VgqjKMJz/Qqlg2+5CkjVEbYjVElulscsP2fGMlUQd9yKVNIpmzaIIthgVwSF
RMLLxqaLYDFskfBpQM9Ett0LSCukGdlFbU2KiEuUZf4WJz/gFXpdzPcgfmbC0xhXk10enr8Vu6D/
Mbge6nqlw9fq9xlPtehA0+i04dbib2Nz/fRmEkWMzEje3lEJ6yyoBJ7MY4gQ0MwA0oHxn/s8TU8T
67MvgCwy0BDAwqatLyLNGcZXGnwZ0Ra7k6uQhVhPwxV3MKpwKqErO5l5lKGD0GQY35R1Fm3BK0AS
nWmHDQOCq4huG7B+Q4OZDVdMrwzB/ux7rcN9iryFFI9acjSphWrWKFayzquOzg3SSLwSxE/ZbPhC
ANOcG/OmGu96/9SzTwbAehma29Tcqmy3Sx4Ef2Kkb6TqLLpQkh20D5KjE4qhTunMBqXGX6fkFcG1
WEv+BLTMIG8RtL3cJdRFhTGdY7JyTVSwMQzVAqY66+xjWr4k8U2S7qX80LHOrHreB+kKLaua9dbo
GegfZfwS49eKPYBPEtZVyTcMN6+48+2LH2Jrvxl9mXtJZ+h2lTiC/LCsBX1ck5OFV12+UMcVxjgz
MLLewViV/0K4OjkBt0PV7LrRCdMlTaNBdEiqbU/64csYnA9aVXn5m9C62i+Y2sBeIEZVDNubBs4u
LYXNgdZfDhFT4rVLoGAXf00OQN4CqzpgJr5G66au95XxPp8xW1QfL5ox+yjSMMNMg2D3IQOvIrqF
53oeyfmzCZmLUzPeBOGVVRHvWy2xm8TmHToXlkI9ICozOAC5+ED9Unfvkvxo5Xssw9fYp/m+xo9z
aAfaamJpBxtZzv6G+Vn0zsbJRIRlDOUk5aLrzIdWs+bEIp3l0xNYxovWO3PuNNOZCqeBC7d2VYZb
qJOC2uKZrMabmC7D+rvajv5HO3wN5ee0rIOLJS/qfSHtvQqo/8LSD3QOt4tlmiGszsRwto7G3WiR
0zeczrPQLR9/uZe/hauQqOdDlMAvcK+F7IYCd2XcFRQ+nkdOPVJtvExRRzZQ1IBwg9nmEcBfcMAW
gCBnhNvPOUs7Jd3FswwOhLG+euatRiOFWQce7ucDKKPjFB/tfecY5slA9EKzXhTGNpd2vU3w4Ijy
Bg+bw51uy9w6jna60OiVkz6JswUiT2myM+ju4n+c7fKR/1iQ3KscMXKRv4AY47WbuzpknKSrv+yp
WYfT5XOJMsayS0dnWLqdLimhZXZE7LL11ciTVVlikRi3srWDEaToIPaWMsgpWGJZB9oQQkx+Mbub
MrKn3BpxTfPwfLAU/yhMz8N33iGR6OI52ZDY7knhqdexnikJSMYNFAZydHSlqUvWkqCcAMRwKwne
Wyhv9MsTTXshKquJTZc66BqT5/rWpGOQlb8M3rNfEq1VVGcRPPjHIQrF/DH4RQJ+33KzpiwlBTxF
Xvbkc95eKA+k+LP9BjdjwQRXQXiBF/PsDL12KBlaoJpRv5ezt6BldEnbFGoYhcC33uF0bvKz4J3T
YCmNJxLnA9aSD76Pqb7yvf6cA9FX8NXN5b0//S58At4aXFgg7FTbuqJdcKfEyJROGwC1+UjSFc+L
lt3MvSgeVjTDjcoD0h/Hi2A9mRGfwssnN3agQF4FVl/voIe4fIzCeqj6Q5ZQ9ZcV5WoAHD0cq/zM
gE41mOPpvAQ7Hlyn/G9a8d48mtlJ9XYKPMwB+N9RZS1rnZSc/rx1guP/qsQ3eFHVtC26d9hefJBP
vtohAselA3COeYM/zc9wwTfMFxT4oFVdgxc+UQXaMc4+b8iJLh27s26TPVz94hKZxLreLKXUDVlL
WXb0G9gK2fCIvYcivyPKkJwh51Tmh6Lmk+5TbP35DqdrLDkq99f/oT1hG4IxpIKao00keuuh6mwa
3jXQaugl+DklIMByYaMB0f8q6z99+d3RxNVcdYby5Ja2V7bZYWgPS3k9wyoFx/Kvc4UX5+BoL7la
0QopYX8JbGoOKFYcaf/+vUVRgW1lpyA/mfk58E6VeIbnGG9E252qLQLZovsGWcqiLpIfExw2oouz
ws0E8UXBG3v1ZJj36rKODxGI06rCoxcfUmNPIsi7aTpzxrWpL4F81oVjDedmcRn6NWs4TEadvlkS
FAA7y/UUkiD/t4Qko+F6wkRGEPzZ2pGNPoQSC7B1VNwZ5F+0mL0P4RPf3LxtSk80oSDdQ3WnP5VB
x1OcnJ0U5KgSg/dKID4oc7JYtFVTSidfuH/S6w6ade7T/f3B83Dirw/q4qhb50sEAszakWhj3M0V
JyBfyDn9DzPD3nP++mZcK0u0xlxP36nvZmScOCRL1r3LxjHFu2wB5TlaXWn31nmJvYOmAJRpUpQ+
jQjjicPeglkGhIQWHv4nNqMcjAPLyzm16wvoPxwxpCBhllzp2YGViNLMLoLKgs7h9btgBTnTbndc
N2f5+ve6+aqWj5msCoR3wUn417RrdcbvUhhBHLn5DLwNUyA3ejac5WrJLCm/WvFCEJNBglby3zj1
o15BV3UknhzcIxhvm3lNCXrXyilgYFUxf6c0E/NoHepdAY+sp7XiYPirov7gF0Vw6sTTVCkvvXAe
5+f/pasuU3WptrLyiQ1/mJ6acGruhEygkrn8SHmUqVsUUogsOCe62a+LnxiaEjIY7pfxh7/A94JR
j5G2+2RZW4M2yN0SZmP4mleiD34rKp2bHJi8W+A4UmJm3qDtBsU97N5lyKbltNGk5fTNNT4zt9bp
V9rWuFBTYUbr8uJj+gglWxC2xQV2VIyZ8yN5AUnSii+cWQGYx5mJJP9oRJynVvidyl8Bqt6KXSWO
7HqvNjMxw6yP4Z+UHZ3jRe5ICTdcr83QXgjIliLMgBs77XZHHzyTCoRcLEIi2AzcPOTBfnompMyB
V4RBiZVFThh6RUGLkLs8I3kyJzNJvaTJLb0G0QpjlLbk/+tTgxMOSPo4Lpv2NO6Bu9c/glLHfiVa
FMmfXHuJ5meg3CYcFmwEn9pnDFnbp1kDzRbK5T0a7rgLQvh3rAFwS85tJL/Op16HALgj3EU8pd5f
/BPuV9xzAniyzwq8EHBOHSFwfqoSl9ODfRoetBmLBtkPnAABNh5JgfcEEaFaX6rxR5htB4uQgTl2
K4/ljkIGC8lTdXFoVPpFk7fYtzIbnasUWGtxqbVbnJndnfMzkFaF6nbADCBZYi6ZxcLfmFjSnrvw
1LBapCAn/lPnXP+uXJm57/qEa3/y65qBawZG+JzlzT/I99YfoV22m96a15PUAHXYClmPA3c2LmQU
0MPJnbbqeV64WntEMeQw7g5TvorYFaV7BiaLXKV5028kg+OLgTZTn0QYXBgV0+sYnAXyJeaDSNrE
0U/PAko1YpeNW6WFCdWS7nMhb8a0O7ljevLEB+G4NDAXNbHwcRODF03nnyQb7rzacAsPedGyysQJ
goGAiZX9Ny03N6hvDXyI+EY/0STjzHqXaZCI3vvqAlBQrlfwDif++hd5x8I7BtOKLZfNxb51uPen
YEmjyMa2oi7O48ysxmusXGV/6ffPniEbRvI5hajNh68ICfbd3jNdhgrAfZ64ZMTxqh2puYxwwWkc
z2SWy5vEuCLjVHSZqyrEM1BhC5FX6SconYZUiuhYyVq+JQy12dHADAq8+SRZ51b+yy2JH/EMAFTZ
N1MuPlMGo+a4tWwlhSSxQX4jU8jPtmDQZpgGsbjUpQXTH33LVHWo10K6+J7b5MfGOgrjiYU89gDc
Ajk+TxeqwUBdPPXGKKfmewtQgYJWhxx2Lwl2Lf+1GsczTgGtxSwGZnMsSfF9Ba6TfwdULoIaNGU1
CWEBIgw+3YWbGHcnr+MW2WQtfOF7S8O9j5GJvwGRvmgpnQHKDJaWfzU2BkZZFs6E6NF4aX+g9IFL
ZPQaLe7336Q6sy8mzwCwBK3u/EhjxtEbLqAJZjq0TOmeFA+JJu7g2mefOXjnk/Xi91/NfQOgQiT6
WKA1ExqNuNtBZ2VWCGBCXU11xZc3npLpBNm/Ks4T3KujqH1H+X9d/l+S/yvKv9jY2vGZVve3MfFr
VVRBrHXmha2Oqtw0CRLnQyD62d2H8kZociBFXe3x3ZG2Vmwc3jzu+luG5W3j4UtSqFGavWo68UR1
Dojo+Dtxr9XwOk+9dsqN3ZsudlJeFAqXKcZcLkgrZPygcyPjgGEEPiidIaThuZq/SY0uJmIAeBaK
xW//bFReEp5qkDC4LiEwIadg/wuA7EaHujl8cK3r91o4zxdce5gvovxkWCe/OHdLdyn4Vz2+GSfe
sNzFoao7+KOmfi+wJZhHEeYOCcsM0vcPDB3tCGA6xdXWCug111m4pVw/JdXEcXB9JsmCF19trjt4
EExYKy7u/Co07efiSs22twuFXZLv85qfyHUoHvXw1HIimEsrO1O0GU7ncHSM1+hfB36REAsgtFOF
3VPevm6/cXS9TWOSd3Ej6XZTrwZcW6BHwK5b0qP78JhTMD9Bv48XwNHpCEgOLgtrCBSMpSzlXLwJ
SHKMV9US+HSV4JnKV79j1IAJYWItjmlIZ0mjsLWOKUpCceMkIvBcuAms1SsACZSPLllYtFrcIqY0
vPr9csVUwluOXogEQjx6kLk2gVlOA7SGk5T8lwLvBsbMGAcb/ewVbolUJ568bl/QFpRgIALhgFHH
woL48VZ5pmxOhqXZGAi1aeFgSkluMQMxtKL0Rr2Ogqp8EcuzJ54yiQ28O3aHbq717q80x9fnIL9Q
vRRuGhiTwVbStn64i2Eo4QIpVyJlEku1/xy8z7Z+xfUrOCnVrReuBpU7W+yZXQ3Qb59hWlqL3nX4
HAHuhcTjnccDfZMuPl4AAMC5cYXMST/gdQNQ/XgUmEjys09XgPkzSyezlhF5LhGCU5+fl9wzwsTN
2s8E5E97p7tuogcVeCGtUgTEfpjidCjJEY1q8EvQAfmM5njiglVHz3bFpgcBRZPn9nOpdI3SFUq3
X+2LAcnxgtyehEcKfTCxRNzbOairg0wBGw0CNnLbIeCO9A94fPijY86C9DC7dmZ7tPgS1xS88XfA
OJCm+f0jTauTm3KE8pBgsAgf6eLB/R2WOKxu6cFEASaJ/tFed+nXBSHwk8jC/P4j369bhkPrli3M
0+C7felChvI8d1gBY+a6M/tDVsC3wej2P7Dfw2L4qe4h707UveGsyqPDweA1u0vg/fpLncO32irS
XbVclMCCbipyQ7xJtX0rHzjHBwbq0DrV05muvli7BsfBNmgyGU/e3L7BC/oQUxmqHOqD/g1uN0pv
CW++j7D9OJId+lK/W0YTxwhsma+W0NW/aSd+NyOYB1oI5qrbejo200nPOT9OMV5kGiNZodwq4Zaz
rKsvuXyO/JPfuDbUkN1MDF0H4xxCOgwWTW8bSBGosMHT85wU2j4wXWgnvBu1xZonBS7UBLKLPptD
hhNKw5sgTkWXaqluq8o5tJU90DlzZR65IBPmabrNm99EkjYFgm776+3MiJvUmREX99srV5FdQDTL
FruzpJ/V5DJyzf18U/TB9PWSD2Fpm5M6hmaVXYct97l+TsUm0A7AHu9l8Lukp8jhBVtCQv0ZnRUE
wdmrsFaUw6pSVmnpSD3UA8cHHgDuVV8bf34Dz0k5B5rvrm8ucV4v8uQZV49+eK/Vu2xTJa9nq8Q8
UBzE7eJhWA/js+rvzf83HCpgdxQQdMZgNxMgFvj/G1o1CS6rC+IXk9Mc4dWu6Ef1/wB4oOr+6ItH
0EC0zsiO3R4kO7X+mMKXIr58qjKcqDr7Cq5fCEFunR6G9VjhxMPKvHhrxTyPhvlEnYWEXU+g0N8Z
yja1iTcqM3zAuIb+DhIJvjWsnar1RMYSMOIusNXR0HRx0Y5o9nL+mdkW7u2MsXs0xTuBAJ8eXs43
2jwQ0BcLVSL5eBQxj07bN8XyssEURd0Ge7Vo//0NpZV8x1A+TkI7hlWI98mxio1RbDI2tRfBulDu
7Q13r3yfq72HB3tF8HDRWYEorJ6M8GQ21Jgch+bov5NIj+46t+FonVHCuE1ZlnIJvOsD5d/v956p
DSOR7VXUj27IY8u41x/q8K4KNzG7lQtH+7AWXGVLe3Ik70vwvvz2Tyi+av4yP9r02Y7v4gq3zdhf
k+DcT9Sc4ZB+eBIsUCgR+NFcSXfxrZDSVlq4tMemPXJlD1tUsVtR3YLpqneXRFz890rOvbxmfW8X
NZbBi8i+8xo0FxITD8HalglY6E2ZblKa2VZ5zyX1Eqza+imHn3X4GXufdJGPP13kPZi+zYDOQT67
m20QsMCoQFoyU/62Us0zJcawH3PJDEW8zgmTgnZyh+ARoTJITDZ9Nou/5FqoTSLHOkGWMBZs7QJ9
o/POTda1bLK5nBsxXQSYLfVP2MColTXJjQxsmFAYFg99BfnoFkBi9O+RdumhfZjnLLwl9bukP5Fe
6mchfSj9p1K/mvoF1tioXkP1IuzTP0gJheEVycmmk5q+JUv7SLHpA9Y6FROtlafeOx1raAZbhb/i
XWlux2YHXxS7qdns+uWnrzyG+BmPzyB5Jke9+fDGZxHaSbGXvXeF96Bx1YKLJp2yVUBmkkI5+zMp
z82XJG6aZNMlsDG56a/7AAF7XbH9sunfoQFqk2ysy+yFt0VuCNvs3/eCxHcrHRicLsoL/3pLnzuN
UR9euUyQr9j4oACY6zd9sixPLjU4Zu/xpdeOlbGL3Dq+yMqpRKGgAGdnrCf7rQrURJVGi0AFAIWX
4n/SlQlBsrwp0QX0Q7HHNxrwiyRVLb4zuCUg9pWvMP2jJn/a6tXt4/6SUf8ECSj69khTSUDunnyK
0m7/G1I3K5YZpANClIReJbsih6Nv+3BXJ3vNP4z/Jearz/4I03cy/gXvpajbkuyxOh+qFd3NCBUY
bXAn5weyDXanzMdE321Sf1MO7EPXUFEY8WCC8OIOkaEOTbTS8AwUnIE6lryT1N43HgFvohM/ndMG
ESZNPVv3kak4I6vd//R28TGErrx/uWyrPlvMA7K4PntI0pTysUuV28VAwOtdwClR3STh2vOWMi4E
QHvzLsg3xPCOaCeFCbmNEtVv1dChKBxjSHwHCmkptyC3++qWCdeRkde4eNT2DmuMGfWyydd0tXPS
hiLhgeVboJlJ2/cKRwZXZdAxRn3Wog8eSxoZPYXgAqanOezTGiCQT6KAArWg4QrrV3VjoFaKYVFI
qyi+8AOCjoOtRf3syJgKMQLBMs6upbQfum6JhVEYiX8dx96e+NUrm/C922xnT9n0katPlbaKfbcP
ZFYreKboSO3vWC34hWKniCFXxWeORE6ZxsNjwKvyTyd/meXLYJz34OEL6wpFCclFdM5tbxvGPRqv
xR4wCmCRQl2b7NeYz3ESX0GrQC0Rs/ehWFeUheBzhiUNcvauHf1hBwZBpZiYlTc7lpYswCJ75igP
GXG3S5226AgwnVoiORw3Adz2/ylrBPl+Jbk+IvS6p3CnpwAqJLhEDbl3wN7Plrhz2LFHMGa49BN5
HE40wfzkcIkpstUBgho44R8ekgqUbeNeEKnbV+pSO6fGpW/OXX2KVbdYUsp8mgDN1LMRv2Um+4Rr
GEh7C2ePwd3w0JO/kzDXz946XArosMOn1m7la/jHZ7cZOHlkG9LNx8H0/htrRKsjW4/3AufZNAGN
eQbWg+I+c2Xdud9iwSPN54cOTjrMWCQGGxyBJWfRNy9MoAVQDyeYqtnBEveTejZIaRRPsOUjvYrA
Or2twTw2cnXcgfQCRse6gaLMcmEq7+LwyC1+MMdI41Xct5iCjxtQRTrFZ/7qzSgkw0gtnwpuOoTm
3T+7ZoAcTkfh3rww/Mu6CEWQKMYjYFEMDwGSukG/iYPdt1iKMUy7CnY7a2kHlLgv3amHwh3AfZy4
B7qxx9+YUIrnwjVcspIxu2Thm4gXSksJb2DFnq3neEFmCCPlrmW8Sx8I/IY37yvRzavDsstOeX4e
mL/MdwIw6jUZnp2+4bquV1fiJNT+ZGfq5/w/1HO3In0JB2yTNObEc0WWSPLG0YpLg96HkLZhR4eI
btjkfClw0pZCsJddA5DIOFvcuatrVJSzEEYrcXMmOi62Do8sjaMWP31NstKJ2NSZNIlRszaciuLC
yJj+42VoMUT1NyIm3HdytG3gkeOWua1kXADXwa1uhQ+bfAitW/M3Lzgw/crnaH5Cr6+9vYSPrJ/J
mZTK1kdpm3P85EvcijlPjy0ugXFDzABRBvIVXVWNYi4C1WH9zlME0pZCnxnbVNQ6sh207NaHEOsa
HUniZexvsfyPGZthoaQeRD6wd6JkNBrxjIkLiECAmRBuQnbz3pWjqv1MCZ6XaL5HmYai0umJCc24
Z5hf3qbE3kKWJlysCInlOFypMqMxBIfl3wa8m7wZy01J9/g/SlXoI7UoTArorr4iVbGv0pAShYlK
MYdxViJGQjgCBQvAlfKCSSkYR+S6ivhy4RKKY4fkuz+bp6B4zJ2jswOT1VPquVN+HGfvvIpgXFxm
VRXQ297CnwTV7WM9UDQfHujLgcSpqR8921jFJtIi8A9gN/8HtHOil5LXrWJLtDquaTfq0MYPvDf4
g76dK5XIvKgfBuRPhFo3ozHcWyHU1k6GSLF/E/ohLJt4tGwmtojEBIHvo/d/TL3XbuNY13V9Q0WA
OZxKVGBQtoJ9ItiuLgYxZ/Lqv0H7eX/8QKPQ3WW7VAx7r73WnGOqtgBcmazZH1g4yD6DFYyspffJ
syy3ZpZh4gl28TdM3xrlyYbMWAr2ZJiVVLJnrsfOHS9/YmGozMLk9XQiyQO3FbwCwhqvdbwShokx
KmZCeqKgQajJgvfWvLU9/ZdPFdZud8O2grelAw/HYg9WIF6AjWX1xQsYPTNSrhfsIdTpIdI61VG7
1eBFPWrj6IWSBDjn6tmBOgH2+FDKeRPBXRn9IONnPeAAf4L0sm0CS0bZhZLPir7s3sVqeRpEr45P
fzEGY6PsT5J2pGhJdnmyC3Mf93K4o8YktxMFc8ntxU2dsinAWF5XPxZ8RtW8cXQL5vHMlJ4b9nkZ
68NuNk+FKH88LfQg0TLvefZY18cjxjHWPXV0jB9XGfMhFEXgO3fMQn/NVwPjHBsYQYysrD3hbmdY
psagbGCbawhjneHQLmfuBCI/0bfMHVYywg5SWjSYTGc+6M2O2eghjuMoobvRUwqXaxYUzDL0h2yV
eWW2/Qvx/gdiEakwYDfVmoEUu4EPsTvAf/p/M6KAMJsC9o2HpIr4RjIgmeDbI2of88BfnWQ5ZeGh
kejxv3JpECPPmXMdEyuM1JkbpU5/gpUfbQhWhQCQ8gF4UatV6zJaYy4zl+vov7m0hsJ8nsCJaB8y
Mltwexrpoqd7QiqsLelqIMQI6yy3KivBBGjKz8c9BDFMt2TKv2zyw5648FijeVg1D1Ans3d6UYif
y+cuYyBYwkGxxb+8/3N/gkxZ3EDWLC0CeZ2iz5FOpB+nBBjjt5APTBcSRk6srNXKHPbKrjYPLFl/
afZ+4+1NqKmiWT6fR3t8pY3lsSQIwKZ7HxHpM/WZl4gXWmS8liKWERLsmNGC7DX3pIchoiYyuBB3
NAgLjQhvZBWbmMgOrElLQ6SRTX4TSUW4lPF7qpY753jwIpf2n1grtUY2cih2SGMDN6YjE7iW4gT/
kdmjnYsG39nnnI3u4hHgzKtjEMjBUbrImTDjULaqGl3FKyWNySatuehei9QRzf9YVcTknc+MwbTF
xMriHWbe/LmIuqHyl2K8b1vUYS+HU+28kGLRhaiKu1Ynic7a8VtIu0GnVeI5ri/4oovRT68DEKLs
jENBgqK0CbpdM/jFk4QsL8xdQ3Za5jRoTkSXgAAMUJ6wbPPrGIH3tnGgjtoj6D4bm+ekZKy0o8eL
PbZeCdWDVEZkeKR2dyYRW7E/kDjtnJi0wYqwthGYDVxdvmFTVgmKjdEQ3aYR3PBfYQObJ9Qc+GDy
zpEjvBuo973CJN+PFPEdWTARqJ3hf7aBiXQRZVt0W+wKDC155EabRM1t+KMOTToGm9twfLwUxyT6
SN2xay8sf2bOrUERMfgj2IQ5NrYuIL9UboAcNOTG4pKXcbZ24ypInTDyJAeqkhAec8aNUA1B58KN
ZCseNy0egdbD296ytOPh4COSRzH7K94Q/4bqkTfdCPdRNdOfJxxmhBVFfrrw4vH4Mi8MdwdQtbc4
O2A4lZiVEERmC1t9V5ifzJqRgkqsRTvOt5JPhaVdyG9lKCBus3oxMjWqwiVQ3Cm/MbYyPphYmDjg
zOW0Ec0DcWzqJUdPRR01znK4BE8UoeokBoJl/hl2Ec8mkXqIA0pd+R1CSCRBtAxHbJEPfvQcqM30
fMSaMyfv8dU0a6oHwo3J/VNkfRFIpWAuxWMbL5i/DJmLQpvXGP/7TX3un899Wu7jYE+lE76O0QG9
l5vgKjBcMO+XP8P4MioxlikeMxuZe6C6oeY34PIQf4PDowPtVaIvGbuwR+J7SPpjBw/QOklbYcQi
5GfpDjMCsDJTBbOxIQ5S/7HZYmkma5OzVnaQC2ppsEfy5EOLN/qd8Npjm6Npx8kyX8bBUqa4ttac
6XTEJPKVnlgMUre8gFpQ1CMkCZZtvdhgJGO0r+H9tuZeNHIuwAwwYhdleRlhXuJip8vBoQjatk9w
AV5ajTLnJweaSJSYUyqI0tUpC5BScxwD83LKomMdrtv4RNV5q7EHsM9DVUEyl+3pLqlr2I3UbFiG
yJowD+QtKikBNYmC5cWxOJUA2RacgWWiBfm9qRWo1Vuc7DrYNpEwCS7T1qJylOwN4WibAuxXcE1H
sqMuBWNOADshQ6kNo0DC13pKHBbhB/2F/PtlHpiCSFSLwPXNJk4Cmdv0BC/3JcPG2L5lQMmuZIt+
NJcacyHYsGImKzavpQiKvIQ25YqzQ4DkBnpWw0onWIUw76MhneP0LVlHCzXZj90h6zk+HdURNYyn
yp4F0kfw3t5IQ5K8ryf508QtEFONSBzxfkHI/TbrVjKcS2EDSGyH1oAcVuKEX5sedjtf6Zm5k2Nu
C+ck69ZwS8NNDfdluNl/geFqsafqLu8rUTM/wU+ujHtlQ9sKUjwvBtAd6RqVF5I1cJ8ou8rYkzE2
7PJ+j8A9ABuVnmTrZAwnzMM2aGtShNT8DWFYOhGhcgq087D8M0XjKw1FCRWNYAfDLoZGfQUUZzHp
Ghd/sqAPA13lgkrxOq43Yb3p9E1VbAtysWiOZLBynGTdv7wakxyBCAxPGk+oZ08o9rKCg6o1o0Gz
8l5Ht4YD5wZDRDBjnp9Q/PDdbagrxMqPwMpHCwEzDhoKedlwRALawbRpd0PVYTJY5hRAIwh2d+e3
EtKf1TNe10AqaLldiN2BAdTvK32fJMdqM5FGOSxwD4raoXkdO/0Y4iKJ+a4zEYN/uiINQyViPYDy
DzIgXr+taYdTYKGbCce9YB7MHcpTw3DiBuKm2/5D+/Rkeky+34B76ppf7p1bWhgb59OGdmqLNyTL
unyrXvcytGnGRYs/cS7IozZpFg/amn5Qi3sMYyxvAk6Lbvaz0lGYCRc/flYi9LDFgilnijBvigQb
KZXdA9fZWYL7JChsB2yymZhA4O9EKHpte7Bv8+6Fr4fDpsphE1EriJSXgw4p+eiV96fxeCZ3Qb11
Cfk3Z1096Zi4iKJ1X3d0n5zg5yB5cY58RzQ5zJokryF1DlS73S6l6iB+cPCzuks5H1ztwE7UO23U
kTgU42SodPuXTF1C6zI3ss29REWEdi9Zo4wbpm0L+DImHNqOQGcWx6Y4quIxHOxmhReeiMVfL7wR
OxHW1ZdD5BGe7OTDTD7q9jFO90i4jjXNqLNRHZvln2w0NEVWY7Z3eT0INlFA4fP027mWtsULHN3i
lhW7ZqZhxFsLMVkD84Dqc/jo1v96/SP9IZS9YBYrZLL+b+sjeqvfoJoh2YMDRrm+sfM+HY+RPnmY
qquJIUv0wj4Z0c2irFChJtv1e9t5icD+vjdZf/4RA3KW8zeFIXF9RoiBsE9TdwNT7WFjFBuNkVaP
9m5O5NSjFaMdStFGPPEtVfXFPB8RFviH3Z+XnkV6oJbCEgfD/tktE6jimd0YHFNPrXSoK5S6u3AZ
LidzFaifqvIJBTz9esGtzT8ZODPuQtiIHJ+58mY1gUhB/bm+L1bHxDv+EZVUFuS2Ce31UIPJImwT
eziJ6yKii9NINxI5CBfQWjyv1fcUzeZz5RDd0MqlCaXp/Ym8P1wm+SH65IteNCoqLMvIO7zYhyVk
ftKywqVAsAEuBrATSJ0bBLH0SYgsIi6V/FNkdwgKJ0dEt1KfacLAm2Dk2ARnpum1AM9d2iDj5jIT
k8rvApQgHThcKQGkyk2YsTEwX1/T2yYMs0eqQnNgxKvhCiNCYzD6SFOCT4Z5fsp0FJy/9ugf8tvA
iUlEy+NVM5+7XyPx7Hl5Znn1FjjDrz8hFh1agyAHr9UqUs+oKeLiNj3v41qjW2M6oej0869kzCwY
Bx1zuv4/WaVo9017AiDSYp6ddy+Cb4FFcBZvEeitMEb4fwZ1qLNKtQQUPY4MfyycXSlcvMhJ6pmN
8Su4I2nMngQfTY/GYWH1h654H2j9U1gGOEQZgTCsCg7tXugwJGGgXccv+qVrkVP1tFE4WGszPfg1
MJWzfAVL+FrB2M9bPvuFNltoj5DkIG2L2J2ZwOyrBEbAsbdOunguNsNwqvGcMfogGPGMCaQmWXIJ
nLyhroi2QrRFr0JB/6eNo2fQviRr+S3ITpXCRptlUqxixoOq1NV1ry6XZMDx8G9QhP86bwQYGkSd
TG7/TXPGbCj+Nvc/gaQPUZ2UT9JF1rB41wJcsO4zbb4a84t8upXy+EdqRfeeh+8tySsYbmHRgj0T
NiDQLHy/NGa8CQ8EsFcfRg/a6iPdnSdndvJtIA3SKm1I79iTadwTzuDfEUhxz/4kyRRFk2IIS2Xd
JltZ5k/ZtPlGXI2pmzxZjZwQOGG/KegLafwoR9uW4WxZjBifmm52+JDSjzF8IPJsnMbaKs9Nr2xK
Yy3VaLFXKJGK7TqzTcj0H9i+sJLVG/E/lJWksPK5m/WI6b0meG/bD9tM41Fc42jEnm+oWzlwCGvA
4i72joEGUnWi0A3AQQcuTYxCpXhyQpWGk9+VjLtuupOjJrrp/VV7VDZ6VbwJyOZRHiDohWGA22Em
/CDNrGLs7qSh7XXkFvmxEI+ycDSFYxScBPFIg/yzGi4VDEDihr9QhL7czqYnjIeMZnM/b8clDQuI
p9Q3WM48tg11pw8rBKQEzxdoyt90HDDl/lntsmiHSgzNNhHIpGETgUyU5Ge/vgsM73dYRjoUZtei
vzblTbSuQn/NBojlb+l0UZZ54qujpwaE7LqW5GjSdkhJM6XKWjxbTyl90UAkt++6Q9Qf2/SUMvxz
QaHdxRgx2fLVXGIOIsObPNmqtglPqCDRQIbtwWoO7f0UJKesPxXa0YiOUNr0187YVPIpqpAansbo
HB1z/xldy/zAWMtCDXbDFhvuinDXIPEMd1XrP1/EZeN586Sb+E1W9Mup8RBvaB+wtuTGtsXbfozl
kxmeO/n0p6nNrK4nlGEweQo/nCniq3oVsWB3h3QdFE41wC9LX+2YTygcwTab4Ou4urpfZ34O8wQY
vXLc/Mci8uocg8ggnBzcYUJll8In+kCrxD6/MGPYsTMNOaKFRvj3fGamexbk6yF6C/JrobnNY/bQ
ABWqcW/beXHDj4NPDYk08mgkQuTPmDsYvwavDsQ/Yw0lry7gVqBZbQKbGgHIRcbBvTpnErEt+apI
D2yVdIbVJzG80V3RnRKvxwGsI/IVzo+6bjfflXnATyLiotrAkuw/dPH0bD6L3sPvU0sndC2lRUzm
3cOgg4QG8oqZ34SeofKieIBYSqUTprvTDyPFFVEPosxGNoLFAh0Tx1dhwzNalfbY0cKen1S+sniQ
QcNghZY0bX7k2GkK3nJBQ50jNSZKsnJqMintSQGZHfkvmdXRocvCStVfyuko6/7M199PEC2Z99Bt
Sug5bXJUKoQ94Japo3VbPbThwz/+/h8aMkidiAoknQt3xkK/UCkKVLTNBhubIr0zmOAw49BrHcn5
hiCP5FBBM137Da0dCnISNDFw4l/M96TrxNNHNX1I00d8FseLWWBIfiTT4o+RdM+mUgkDbBmixe8o
ZeeUKSTGZgWm5C03kHstN5X0huCW/ZC2XjYeNsQbN9EdLSnHplbO+0QcYO3G2QJsBikERDRhfi70
j1/zcxitJ7tn6hduQpEgwDUO76pdadGqobv1H42R2o7pkCyVgBQXIKTzyhm3BFuS2rKFGR8tDpno
F0BYjmbrq4VnBR5cDK1xknarR1tN26aslt2haS+JxnGtR2xd+lD29Z6ByU597YV2D9iDbjV5Aywh
nJRG90lg96NU71OJ7OKa0hwhNIO5w6mmNpX30MLDA7kOyXBQYPn8nIFqQjPG1Zn3qc180jZoEZN4
EFYe2tvf4yX59CNZPOI/ZKl9McvUSKZHLcpwYp18kaZ2tpIHBHAyGuiKjT8RJRnJFPNZl5CBF2rH
J6HNlEDkZ1yIzGmTLwG534cUvJMKMRlolM4TMrSBz8ajv6QDUjwp0KJmg5AxpHP3Y6GvikUCmi9f
1cNqtFbpKk33aoKB5dRI51cI0BXgxFunXEnxLD47/YMkhrH60N9/KR5oU5RsS1zn9EOGYujM0YtA
DsSolWUfx6MZkcGDTX8OW+9cjoc0XnhqF6wgszlwIX2AvNIbZhcLaVrM6XAsDjxDzB/RqRJrL930
6sGTXHSf4f4lHgfhqAhHSzhqbludZDT+wakoj71wCMpDktnJV6Y4BuetZXUne2dO2CkwRVwjJn75
iuxOJOnSSqSV0c7QKALlGOSDyGNw/NoIMAx1ypBtNGzNcVMd8tKPiBXod1WHTpVp38EAHNSCJUJO
EhE6BFtD29U4wg0Ylv7whP68ZDfF2m9QNg9LJd/G9N4vkToj3bvpnE3noOdgPCu1kfMQIUEdr//k
YsAw+j2sITjk45CkMn3nMTAmKJ8L4ZLIi8zvlCW9xemRiju5uJH7hWHzXxEt4srGz0iDDC8FsjmR
pBP2L4gc6YZ/16A+jQcdxSgNVfZmMr2otSta9JTJmUe4FzMPYm/FuTDGExTKi07GQ74TLnr9JRhf
xvxCr5k8sstHyUW0SFO4YGe+aNFVMq9P0mLG9fi6YxycQwfwxjChRCv+DcxzQWoYo0cj9rHsjI3P
LsB0HDD9SmCJuWXBxmqWGI7UH4UrZkQRaTFjUowUgJbIa8IhIm/MFX2IXwehbuwh9DJbxMnAbBA/
CkNSyHsvlK4YQ7hCkLoRwBPVipwGaxLTC1wzKf6x7NDIPj7Ml7SRP2ha6TtO4zWMGHFT0IzHD1nI
Pj5RLm887YuJaOxD9NyL08HcDNFZi84FVuK9GJw6y8EXampepHuSPCsi+3+B6HQmaFi3FJkwouZw
BdOJLWcg0YIcPF/A3Dl60RbrJR+RnvkHIsmX4Hu/nTnOMpx2ZGK1pJOkrsL4Sq/YHFGEvwX9VXaJ
okafiKiVfYVJFiap54DiMF9wHh0FX8QlauFh5Az89sCxjSi3/tESB58YIHF3cYrHevKg3DEvXCis
SNUDj6lFR4CEFR/LeFDchBq8zhYVwjNYQqriL8hB6cGV/L1EfBEPCoYXZm3GZTpM45HxECe8XEJi
NMMJY2jpBUU3mCrlG0a00SE6WWPawX+EBaqdRJsfhc2pjO89BmkYjfn+ldoD6m088pi0RbC/tvLg
Hr3EXYeMPqGuVGTYbAZJFd6veOFRcUYw5glVKr0BEtSC8/i6jPyFKU+CG9IN7NPihjn4mP7X0ArV
CH4lOn6d3lqOlDIRWv7I6Q/1KnYlHODY8S4FD2u+pzJItXWiLNWZ+GcDZwwjH9ESA2t9O1MP2+X0
lxpUrmi27q0UJOIREXQ0bTHJ81fi4MkbmVSPor8P1vz4VurqKcB53eHrgv1gXkiNtPUrpAOrLZem
6hm+pthVeKQRgjk1Lk4D5Ib8NDDiJj8Pzd9rQaMKYS5aAJ4eMG8Znjw6MeDIaW1Ks8iWTxHE9+o7
oTeoYkX+5loZWH4WIOhG8zJKrnWJNBr3zHEulCO8YxJrb/nVtlfstajZIW8q9DWwef3au/CNUXtz
cwEFoGznhmjSPwVSKW4AYqDUc8QCINkwLgEe8EQx3eeAzgWCk5Ad8doxagCGjLwt05YJQ4mRHEba
n4TRUu/euuoRfKLNq91nhB8Tg9yWFKPJGV84Fhe8Ufm/QT3DAQ3KZV0tsnZZSu8YEVkD0TiH9NmF
Y1id+hU2UyyLiG5xaHLgQK7MgSMTj+giWG9SVF2M6kDFm2vSEp6km285zAXNcZ65dKSCfo1gXZt5
uHj7/+MuoKihdRhpeMCE8LPwrKFB/lkoVclF4y/0M+LXOjQmKdiMHJv5LLHAGI5Tkd/IBk8A/fDD
/n3q3txn9cwRK8cWNwAUBylZvqgklTP4uO5dxy8hbkqCBmZU6mx/Dq+wBYGTWbMpWcZJMR1pwg3Y
KJrztGZFrXWvNZdBsX8Ve2naGxNN2f1oLll95OYrzxEMCTu1IOl0J0u7yoksZpk7S7aRXWZP/gBC
B9DeOtqg2Ua9qjNar3NjL3rxgOFch8d+GZqHLgOKPrXBiYoy2HQVHk1IKJjeFmLLumeL6nt2lOLz
lC7z+lYHb4EGmfyoMOBlqL8n4jbIHXILZmHq0WJIEL4X6j3eddpRmH01uL722YvPOyMOxdFGvEod
NrsvFPj7ECjgkOFh7U6z0azlKOYj1Inp1n/kln0SWkcivwT4AX3OPXcRkfzEQfpiouIALlqfJXGy
sbSVI6+nE9NOm+3bOpg0UhnfcqqAn+4k47WAA8UsfIFWoKS2YR66B69OKbnpOOtlkh+DfM9bUz9E
/ZE0j7igLFnQsOUitvSuxnVPOAb/k2kLjBo8vrgkkczhXpJOnC8qffmiAjFPrXlSeiypJ+xwKcQ8
9VBGBzzj1fgIzdtsljcQdaynvwy9I3XNfJuFJiP3MvM8m1mZaJBNfKiKU9dfgNxazUaWTjx7sens
zHRPH5uxGqL7bNyXFAgcXKqth5Kmfq5YvKgHEXKwEnCsmnbcJPgHRIS+3GjeY3gBleItjq+WeWU7
hyYGa7siAapzEFShnSIxNgTuLm9RB47BIldn4dTzs7Q8gJEFRlTSCxRlEUc3Ey50jAPzgGhgDN8Y
8AvIzlmm6KCNDicHmx58HzlmTAvI5WOy2zScz4KdEp65uSQRTJ2H0YW0gdlCkG4Is5BP+nc0XhK8
GCmjpnNvB6ofJHSE/aHwxMAbiJGSnN7aAtGnTdJvJMg6NIeGbV04uoY909XvKLnjiWqd0S41iTfJ
Xlb4lexFIAJ7h6DsELEiGecE+Kr3wrppx0w7KtGxgKdPhbez3nhe+duXcHz72Socteuy2GTfcHzZ
2SP+OvNSe0UPPR52LCs2FJnHDUNxGT8IsmEdJIqHhZsza5vYoDwtGbUQ32ZepuDcvi6NzUl59Zgn
O6fpXUVxT4gIXKENi5W1fY3LlsThyocQiV8b7QyCMRRlpQ3WgO3OuKRIXw30p446Me91xtjxkquk
2hECUgVM26xHjmcY3IxrMDmjZBRe8zkcKcbvWo2VNZvfGPJT2XlTqDAzuOumAyKX7Fhd/VqdmcMW
38xoU87FSDO33LH5S9Wf72HjqjA2z+8C+xcNczbJ4Zu+bSS9FTZbF6sh3mJ+PDHCdJMoEOjmgcFE
fNIh9Ip7j12MIAg2MG5/na6y4o2xRGZ8YX7u0QgZNjFwGu51RsCvCVsx6qx1B9YpC6IlikcLCpH6
PzsxSwNPIqf5oPbRklHUoMuTLnJ1poxgM7pLqc+AIvjHSJ71GOp/TGcyAJTNsGERJGdpOskLuXDI
Q29Nt1M8OaAtwCtHdbdn80Sq1O7Vdi8CVWv3yRWEP4nsL06U/NdSR/fa7JOfaTwZFrCaas1F121A
BG+3GK0R4NHdy3f8eQWEWR3475y0K4q0iOeQ3H65Y28ocMVgP/4G4co4S2+PwaHJP8ldIU5gQGWM
X7W80LBkcF8ilvlhXqFrxDRECgcvk9bN3YzYb5CNkx1Rxx/9Q+DtUpbtN+QGyMIFBIO5U9MsICxA
sJlcDaeiQ+IybswaNxuT7yXyknwv8FxTN1N+MzoH3AI5R+fZIImdQ0F/QV3Gd9L3piHe9veZ7BAt
pD0aO7RqDXefAzNKGzIf6NnQvDH33bRrGVMfYDH8juJT9BTU444kv0nj4kW8IE15Gl/ybUb0aNJJ
BNx/q/N3OX+vAz7KQUWLDpal2pnEJlnyuyWh2Ppran9JYUeX5mIEUnle3iR4ZsUq+KATAfo+QmZN
1oL+473IASL/5JiJSwLNKun6X8CigI/Hr9JdNEeKToAycbg0GI4KNyncGAginTJMGyglQZohFMs4
RW5UIl5A4igfNAk44M4i3orxwL6rjzh/UwXU3ZzB+8oOAk4OimtmquYB+MV8GygogaVD2cVoF6kM
7UbhVNpqvsMdy4wxfh5fLWyXh1WfSbye+v+AXP6g5Orq40W2RG7r5o2E8wmAv36SQQcLqBG3RfpX
QJ8oLbC7Wp0tRbTWSeG4ctsEc18YNNmp7xnBSJu7L+AKXeDg1J7HPjzTMsrnExFqCvhTxxUb7Wtb
cewRnQFgjMUD4nQvZ3hR56+nVd+s+nqVvLbdXNIdx+w94ZV94MdaIi3kSUphDw8Co1pbZa7xJmin
ruEwS6IpntrwqqXeE3P0uJ8JJzLH69Wda8TnxPYr4f/JvxE8od1o3Ek85bS+2msu3yBAaIvAL8dj
jpYJVVkEPcnJ6nOunkFuoO+gvdBamPgPKbiO55Evr6Ct+oP74jSybkwGrm+hbZlvSvwmjOcnwuiz
qh4r5VBH+w4ue7Domx3PMI8MwXeDb0C/+b/Ja5UjKpnh0vRryfpsd5HhixC2Im/O/ayXeQko+Bpb
b/z85m79fKcoLLDiMrYFhKoe+/qAdDQmr9gurZsZ3cQOFMm5W1RberEyynYSTbEDNrQSdxUUFp/+
Hietch1OO2ysBb8Co2IKhh5m2dCUUdYZM/ngjAWdR8pM30VKBhgfkF5YX6pt9U+Prpzgca1NZLsc
xnw2eeTWZgLvzinQvObKbaWES4vDX3geoZZYm7hepw7CRW7sIzdxKrvCa/aAFAKEm01I9V7etPIW
D1hZkXbvCFBjeLauEjZdtJqulLhRfF4xVLLgkKF02ZXjvgFlPh1D4ShTAsTX7N8I2YbJN5EB8psF
UEFBh7PCbIJZQ21mswl84t+fV7auBEL5pJVLpAv7GOM388zjvp/WnY5C8WAoLqOBDkzOHaw66dj9
BTNfPq5ht/wiRzXGKgzsyOBwuHb0ZHv6BjyQN7hh/dOtbUSu40LEfVX5PU2V7ACVZkjJXE6so9xd
6m9NPBWvS9Jdgc/E3WeerBEJc51RAkGsYGKLwAx/6KpHVf6Zf+M/7JGyzF5NEnSQIq8a4Dmaxxv3
aiBGuYEwx62lAqBFbxw8kjIQqsoLJLxwJE9CfQ7x1VsXf0Xwto+MxQc5r51i8VTPgDLaxBF0IwBW
0xajN5gf4F5+Otwn9zfH7b7KzCXBblztXjur2lky7FH/1qrvrP1Khk8AY+LWELef7xZHEr6Us4Ww
0/mn2pUqQkw/NhmHelrK3XC05QiBAdFo6WsDsOB9kxyz01JiRdAXdOkaxRUtpIJO3jhF4uSV/bxA
4UXKjsCAfwC4KcsXequeyQ2yvNBue4w6R+gKr+bw/BuRYCTP0ZKYcARx9SsKBEOWouaijvpRMaL6
IsQYOz7wt4K9wnCeiChliEJsiBXUuOEeplSG+QJwUEkShuAWBL9IKAe5A198Bq53PXhNwnThHEq7
aflE9LlItHUPGSbboJYRfKA9SCoKdN3KWUQxz1uUv7XFCcDF+umbze45ecwIWcypDoj1PLbqGewR
NzpAGeMOpBtQEKAULxluy/A955vOg19ZM+Esg6sB+GshVRddmsNYMAMTdsJAd4jWjObUwM1+9pyn
3eM/QTBg04nF/kMnNibZkpxV2rDx8kXcSOqroaeByHXCf4ggIQ/Uj6dJKwb9Xr8QPp408LHniGjr
6KxEBNlgDvEqzYUiR/pMo9u/ec0wNQiFLmZ9aD3ug8rGWJ78g1sAKKqS4HRfClqFtJgFthm3WRm8
qwSDBta1AKYLca28KeWNWcSaZYQ5dx7aCoU+HR7uBuUhmj8md8FnbXyZ2reu/u3ttN0E9bbFiTws
eskvwmWB3V3cZCO35prKN94SAMLqxRwJ24OIsWHgK2eHmJZBu9EvOiwsgKjb0jy01NSGU/+s+BE/
MDuCsOKl5qXQsPHi2YcbsNHMU4ir8XkjQqcvcP10GeAEpyAICeVahuSCKSo90jWJLI39Pav75edW
DW9C5o6tU7ezTr9xYyA5TLeg5TBQij/Q67efvfEl0R+jkfJy/Xcsc/xr9BbWIDhc/OxjvjAXSxEl
UPVtiQjAd+/i4En/OOa0+lmhXRqf8/qkS8dQOig68TDrGPjDPCfb5phmo41c4zBmUM8x/6trv57R
Z/AuE5C+iXnpOArdaqjtIgrWbdRshdR+LpJz0p0FjOzBuq7fTOPcIcH67EzceLwSToR/pHLVlpgm
vxoInRxLNzDd17qUFxYee/W/gRYAA77hakKcvQ/VDTyjQI4C6k3SsNiDvB6BMdOwzuNoYOxez7UJ
gXSrbtOfYM2E7GFA56FrjK4yzvK0cYHOqnD/9G1WhmJkMi36YissRQ+q4Kyw+pBeD8xbkj7TPcSj
MSvxpTNcE/j/yIuvpOUEZJJpbo9gGA+bTLbbETl/1+wNlVwatCEEgHtBx+vrlf+HSuyP46GnXDEf
jbosiASmjVPu1ZlK7r0o39TVYAHxgH6zla2Loiwj6UT7Mq4fynQMoHQmRCI5henQAaYVJD0wrOaf
PbpgylnJhYOgPo9NeK4bKign+oH2MRA3x1WYEnuGQmZLzxz/PdPy5z3X1lC2xARL1hma10VgY+4/
m+gzTD+y8j2YWP33KR4b0jt2Zjavs0p3GIxjcsrHW1/fLfEhiQ+wsMElEM9AuqFNJxuMWOQFVvHe
YlV4PczKUzUAgjNIl2DIjACkeItnp8RTu9AnSm0vIYZBdW0DT9f4HdNEItn6SP5bHeH13RMLLWJM
X1qk5QLtX2RP2osrJjMx3fFbUoPHuSb7eKJZB/yHj71+NyUbX2iHIlf32M/ibBUU7+mbAdlT2IVn
TiFpecI3H5dLFDgS0SeyW2hr9DJwZ0E7YXLGDiSzuttz9ZLvJzdSMRKfGbctgjmmZj3El5FFRvIp
dVDhh7egXskXKhUmA8k8bZuFJUNiaoMQ8hZMgj0Ib6Zwk2EuCe81+joPunf0gZ88bO4165LNgOzV
+326Dw1mKCfxvykj+O8uiAuyP4ptg8amO4T9MTKORs0Vu3T1JQqWChGq4wqnE+aDuvKZaufsQwjI
u0sCQKSei+/LDOHSbXBR9MSRBEKBpRvDeIaOPXAwOvY9oS6/Ji8gpkwN6pWxaOWTLJ+M7zH32htP
hyYQfei+FNdMwJrREHfYCeSdotJj9F9Q2N9rE+rWuZGPL4JDF5JD5iSI5Gd729rZR4iU9XllCbCy
SxidLB2dt192HrPasSY+a0f8K+I6eS65jNip/UFbkwtBHfc0nbI4tNpfXfvb+q25NRlw/ywwmHdf
z83YcYpd98/NE0guH3b4XwlTdjhTt7r5hUdehYqsAH+8Uxx0RI24En8KZMvWjc+v51UlvTpc5eW7
Pt1L4ZqKF67sSrsJ8o+NvrP/qNM0aGXMjaI5TsLHErspyVOJ/UcPGqEX0iom3xUL+oblG4gTTCV+
nRVzJNihFY13QeQhFp6ChRQenorN8BKQ9gxawhmBpLlioF6tnpQetijv+s6vy1ndmIs8fJxPfLoT
k5uZbqnMdO9q8pWvELXHeVx11ZtJr+gxNSvsc7g2OLePHIP2dOURhy7oaj+f/aLqLwA5aerLnE7j
O3RRCdewi5MZDeSTrMDZvEL4I/gs+UA3nQQYWpxPgiZfu3aei3eL+KfthKqVdlqF3u7D5I9innSr
GHMsGYTQPfn/7IM5Qz6WTfpWLMjDDzz5SSzwHD/St9eA6CqDKSMAu2NRPXh9YhZEG4wy7QY5/6Vu
jAuMD6jK4XzUK7r/c+bWQaDj5ATUupw/yFsD59OTkVXMgyHtQMOI2WT+ujCM1IJVhYpnVSAXZsYC
XodSZ75ExYPGICqLZ4XUDfX9AgqIvOErgeSlxTebVyLsK5h+Afw1LBDE0npYj99e7DE4AM/9cB/+
0b6oYDOO+xRMxhNZTUn8nvtb/oIEYVnp/hkq25gfNK4BWBKg0OnFs/n/eDqz5UbRttnekIlAzJwi
JEBoHm2fEC67mlnMk65+L1zfvyN8Ut12lS2jd8gnc+UBc2wI/vf3vrhwyL9h3j+QhwN4Nf467QBS
MT1/Lq59sGrTi4nhYf1LazwQJQATKQazVDIEOwtrLYm+Fz/d/TmtOIQ/OSBB2xa2aCEkVDBwplhX
X14jQxd1ZCqKt1yO02rXBcS71qyFaAGK1RL45LN5ifCnCDhepHv0xTLGWRMWUzbNsJGnuSc41PB1
zD84QkibzhYPI3AYCrc454KpYzD1/VaISpW1zzGxe5d2pkW1kjQITCxZXukI9pvct400KlVqN9Ql
tTa+yJTXaeISOx9X4XW9NbmYlUkV8ClgnJdWiqrlJH/q5CSVdJRL7l9gas9Hpa+k3/0VnBoo4mNg
v+JDmswmo4khtuWRSJV+Q6mljSCM5I7AFxR3LuJ2rr6DcC3nPXOlPj/eVXg/S562mDGhuR/X476V
nQF1HNsfnVmfCqceENLDOpxBYLwtrLdYjkqpHqNZnVrhBA8+pP6j4eP1bp4JdBfktvv5QDdCekSq
JiBIsKFcAdifho0seX+tHKsWhDfUw+c2iHyKnYqRf9/iLAkPq2XWCkejdZyeXtMD7sTsVSzNZJf5
lcgV4yvLPzvjXX89humWFpeFrafnZ3SUqnP+QlK4A/oSUjbZ9tg0+4TO38AFwYOA/jQOEmzk+STF
BY+mb4RSEFLWoLiN4v5reY1tW6E2XfsU5a9G+zRt7cnFySUvQa/HghB56CpUIo0IrhAbyKqwvB0S
GfgF2VvfJ8IlULUG3N+Os08o3kP5oZUf1esx5csu9BmvVR9C/tgsqQ0TWIqV5VswTIqWFE/mIgUm
ne2rciQkMsEtnx6lXm0KVHFPvUr0I0tfcf2ZL4N0JT7/RILNtmhoxwrb512tHy9rGrA5cFnx4hBr
oTtiGjga8OzxpPAoAjL7FdQy1QGEAqUDWS3HfwNqj0wRvQkCfCBKIY65cbehBjNiYS006EviAVX8
ZiJQ7wj1Cjow7mETiXuNUB7+oYkgfCCz4llq03V+EeVb9Nn0x7w/ZvSIJ0exO8LTrxQWqr2UE05Y
9gQ0S661/J73lDDT01oEPpD9BU+2yiHfC/52OnHKk0aRgHodh/OIw2SjLv8ZCRcZWG4nnGG5JzIT
4ftbKOVDPwkMuxGQmo/UKXrPCGZN54l9RlxV2jZYT18t6vhBDsmYM3R0a4wm4I3UXWqSYhho97Lf
ulEIQnnIcru8tPlpVOaBJjXD43Srjm9JJmphvVBzO0KoKOYgSjB4Bc4tEXTzRaHIQlpPJTi3Lyn9
JjiEi5453fSTRn/r4a8U/aglhug/TXvA6cSZHyS1k7y2Jm2l+a4ytsnaUB5asVa7FSG2mRhZz9k0
dP6aEmTycJQ8bQS/i17rCRh48NlWdtunS2YjpfzdMDkX4fwj72MWjvMWWClWYaZsyxpIxLhmWMBb
gE0RuylbD2k+HS6pV4k7JgT0/FKSOTyocyQ1z9yHsXJzypur3p/z9hQujQg7HhS19QgaSOZm42ia
o1Anmy4BB7MQ5kAnb5wgWRZZPpO7vmM5RnHlNggVZ5a7oZVJrLf76jVXx8AsFECK/k9nygmF0trW
uOpKpxmMbxj8GY2Jkzc1s/0U0uRqQVazKMFWr980aaB2xqgLG3bMAntgdJz25ZozPy4X3OpMuUuq
bTZQvEth00Fmey3VCsT5RfhOMl/ubJhtEu+R9r1q300Ss+e+O4fJGZ2rtDCgB9Nx+xaPqdxGMahu
SyRBEF8JJ6f/lwrAURbRmYFrHJexZlfCuShvdXKVZTh0p2y9yABx3OKNiNgdWnQhy8fZ7kw6Snta
SunktCeDKTsmlbdol8oOTbOxlBfDAfwiZGlPkEoVkXTYJabodPWmplVmRDFnl5Bekvr+slvaOTTc
ol7SzMPlNPUKWnUNtzWYbbgyCsI9GG91cw36sxGdhvAAY0Gys3pX17sp2gnyNlEwSxIX8heTnzf3
Qr3uCKuo9Q5sEB2LeHT9poRk638a/7XKFqtgUC3NaTYKNpY9KRgqjnW0V1X68PZBduQc/2ovsiun
hyA96iwC+UnIeJUOszsFL5DPXMu3fypp1cUz4UcY4NBuWThzbgeCP2Q7mtZ1LypvXfiR9vd0OidL
169op619mcFl5zFLo0MjN0m5YBMl/sLCg5uD3tAqd1DMGHLMxaEgy3c+pAaSQB2HiMVmZzPG04jO
0/CGs2djAONRvp7ll5BYQr/T+50C1QnDGbSOcdsu4A260Y4EDNFabZuw6dUb7UJOprJVAAyEsZHQ
15xOUDom8gzEKKTtItzVOSCkZcIlKm3eE+kjZ4i9hps3xDc08kna1rrN6Z95SVYto3KfQbd67fty
H3wL7VaRt0q6NSAvz9rqLCq8MiARjtg7rwLfzTrFxHnt1O0Nsb4mYlmtM+xL9XnOEjcQyOmeUzAA
Yzt5zfhv2bzo0lX7Ho0lYggzhaI+VaEDLw3WH8Jx+qDgiUcZ4DyrB8630lqIK+UK6EBh7cEERukp
U6XcMfFRYIxlNTyM+EBSUG4S9AsGKhrFkH6Z22+ZjHVK76nlysuzTvU5nJ34Rwv/9rQiwGjtd7Oz
LwPVue37v3H2JyQbPJyY8hTJMVMO6TLw+IPx0RBAY2Y0grMlsQ1z4ixrJ0E6qDLDd3tOStARwkF5
FfE7JKJsM+XtQVaky39wM/0XblaBxxrJuPlGe2MVhQWCXznyus0gnpLh4hfuM/bp0LGJ69IE9dvN
gnmIZRV3AJ/NlmcAit+S7axtG6wGI37zWCI5WgAwIWUEG6zPeLCzbV7OfS0V1l+MJNj4VsFOmQ7m
CxplLp2SW1R8CRXlm+/KOQB2KrnjB1cPRqjytRvP/hDuqXNUC0fQ1ot2LnPsGbBUc0quBjOPde2s
Ae88iPrBCE4id/vsDh+hfbSL91D4yPXPLHUWJyHZcKWH/dohQ1anrjrVmfVgLMPtBb8eHlG6LkCL
kAv4jbck6YYho6D6b6IymeKgGawur6XOBElda6QO+rsO/tW069LRKDB0ITq+1VUrV8ncvtpb5mqu
djTPZXL6Tpd0g0Z/KpUL+VJQNmAt4GO8AHYeCsmfozqH8ZHVD7PCQXozFzdGM/NMT5i9t63i/A3i
b6J2sQyd/9z1pzw+qu1fqfNayf1G3T4jV3EUbHk+b+SAX1SQvzJLV92y3kyZ3yGnPXfpuBv7PXCM
we1KoBxf/eLPc/FnZLU0r0Z5awZmHpc1rRK9JwPb62fgU+8a3tlSercLXWE5JbZVroXnLsj2Lw1F
d9MXIGRX3JxusHdlRvFzy1sWuvKHfFS9/2qVlf2YLKFbAJFIjgt2CRbt+u84wemLcFL6soTS5lOD
xKy1WnE1F/yMCEG5ZfET7MmnMYzsctIdhPag4Tr+o5P/wzNyDvRT53YPw7iSIFKPJ9Prcbiox8E6
1f3OHdxpoO7xXpa3Krl2rz+E0l/drsToxWbTdHOAiJigGQOnmUlodAFxcns3VkPuGcQxJpuaIAPr
JHqzNR7pt4ILEeNq2JgmaPL5vVIZF+o18OYdJNoNWENdZVetZNKUa/AMwUS066Bx1wjPFBAVKzqg
MP7/DM9NnswO/wbTgkdhmfBTya75I11086h+ZrgxceNFS9KXY38DofeMli1ac3eDvloig+LJq13m
3owwht8OGuYIGknO2lsZutv+zkarxiutNyUco1DN88KWh79EWHMwBC7TZyrXiz7nwO8i5ks9yBVX
f7owmxYzTsAB7LFOy3UMWvq+qB8FJqVubp1c8KL/ksCmxCGiwzlZo/BroOycwBjd779XHKr7+hkC
Qa4jAElHgXu3M3VyDau2YZhk87c95a+KZvrFGlDDFG441rcQGDJ+NxboEgbfRg8k1EMKB1rC9/YP
NEYbcEQp4IIyxSuBBSuXcUfviu4aRYfYOJg3SzaP+UDHAy+Y0FNVs5H/9Dmbzu6p7cJhNz7q+qGY
93q4v4xrbVwhZ1f9KcVjM3c8cgmL6WKhXexFa8s27D/K7L0PluvevI4P/XXu/QXO6+EEai15nfOQ
GmNP+uCC+QqoJwd47cihxVQVhcGnAi0y1y1cGg6DazVy2mOrrf5/uIDV2Aygll0PqDmjDhp2/9Rm
RU8ZT5wLxOKM+334gN8iRx+8GY2IDNY1r29Seo+aR+F04nsUfxi/cJe4ss4l5aDaJoeHSbSBYfxf
/FQH+mbpynyBSlR3cfJdSl+YDMZxa9b++VxgrUKQbQ5yfMXZ33CnlHeOA5qsXLHroUcBd+4GR8+P
DbYcZb1iBLL9hwaBvs1mzyidXZvOw6baicGO/Xp67RU8gZSnAxTjpt4J1synGX9DPVzV538n9mFb
vJr/YA71kidnUP0J2T462shhRnMQP/SIFs2ZIShyBVkj7BfMR5nfMMcY6dsjbr5R3hnqbBfxfMZN
Ka4eMRxtiKMJqqdWszIWdWQvSWRss9d25AHgKE4afk25YjfMaLuooHJ8pvvMDzSDLCcfriql3YyY
LxHDMPNjND+61zsZtPAvv2dtcppyXZ075HmCgP91442eQ7TRXt4G7TamGLLb2q262vVrsqZ0IoC/
xfYLmIAaaK4mLC9Dcnm2zMmcrJ5jvEmNZcETmBai11NyhYKIeQ49nvMJ3stsWTwdeio04Uj/J9Zw
T4KBAeFH3uQyyt8mzDcLkyi3V/dLPOn1Va2v+fOiJ+e8PsrVIZYZdG1lW8ycVzMn9oj4leUMBh6r
GQycVl+iYmVrUv0vxe0VNpr/lU9yTQ65Kae4VTYeAeYl4eRBpF+KCDVWsPYK5r+htdmSPfysT3AL
pg1GBDyD+Nx0kuuL6qYXvI77x29Ik8vabHZsv1ghOSnq2dEszwv1kk1XM71LGpaJ2yK4F+N9qB+z
3nWVy5uWXJ/ypQ6x69GhNS/d9O3JP1qzr2DMmb4ftpYNYOF9YCcmm3KWJLfDg7tpIkq+ERd3RnrI
CJZsRCtU3UBxtcIDq/bSlib3ywEY0U6btv9NbrkMWuuyHMr5k9TQUwrvkkDevAXpuShOsnZhdvVg
o9u+7vAbn5cWYTs61YtDLhOQXC/Cdc1ouFsxOInx5czlkyPDaLvTDj1p7umUlGdEr1d4WQAEQapv
LuFa+KD0T4W8qnBsP1BdYLR7fKiDfvrPVpJlye5n3CHd9RKz/RPYo8ihwLCjarDXVygt0FV0wXF/
1On9pS47meGTTXeqF6+F5BuWrF/iLbxkv7lA/oH2txuBOmAt8NPGF2L/x87+hoccnMtZDzcCmz7b
gdXe8mrDaIwK0TL1wfwpvEZu+rQuhXmSizM52lQ8k4dJ72YAoQrX+1w0muY72LauK5BJxb/JgFQD
XPtQFRtxbpjNuMMfkWExUO2tMW17vuKX+WFIt3CdTA56kgJ8o/d6an4XKxXQ0w6ZfK3+HyaCkkYM
qcNJ0S0hOGvTOU1PnXygbcE8YwTEThWz3u14GdA13ofgI2f5rW4Dtknz2g9XPSEDRkTUpwW3HjcT
1J9+BoSYeKKetNbKrvY7mwIE+OpckE0gQfjeBWVPt0Te7fkFhWvKAXyt8dX2oPO3JHMXogYCkS1M
9uKnZwZura+eiV25P3HlVL6WgAA/AKvCKuxzU0DApJ0UhJzxF+wWYBsi+eMB/yIlJ5yhI8NBj8Tk
iB4965IEqDHN4l3knTZBVSKDb+uXhkAq/YT/5HWKWeSFbTeLD7xw4LZxbRcklapTb3O7hz1jYbGd
O8O45xf+7nWB3krEsf2mSEP0IwcDJvzs1+BQask0DjScQoaYfiAcJ+YtWpC/9FvuTjNNCiPp1qRX
jvwgXSYruEck8aX6PZo+mZDV0+fYf8WSzQfLNFsBrsiVRaIK1xOjNAKDiB3kAIuKzDJMydtsvmAM
SRsQA2n5bqaPQL5HNRucJQsrDaUh3U72W51WZmDAC7UbrLB4fG0Po5Kwb9W5THe0Moran1tSVnL5
SIsboiNxVhCVS/oj5D1Ej9zljD7pDoI69h1z8xhBQ4ByyVb5u0PwtBMcU6bvAlzcamByUODqwIxG
+VBms+mr4Fp7V+xZHN2O913lYHggdNZ2a/jXwVIXl0/AzQp0cskKYs6MVEas9Gz1IDnejGtujrG5
g5dFJs6xEBQzYx0ZazhuLTxLZOtuRZMddzfIUbRGaNzXCnzW8PSxqcYPc8XBh1ES6goWi+HDGLiq
rY+NYJXpjnO/Y9hAmCgI3+m8ZYgXTB4Tq5JTyoV6CB1nf02DBL0XWB7wKzBqg2BUrdVd1uDEcV7D
JVhcm8HW41uI3xOHLHc76dT+Bk8llXJVGuDIhtXv6fSpHzKulU9Hp1xV1K+qedZWGjH1bg3UHVkO
RTmkmGl2k3JC5sklyrGzjXE1zyK5acXbf65hkPo4wwEPG9Ehpwgl30KEY1iJF5a8rY3hOAMRPq4j
6n5ChH8XcSJgUvzy5kQEMY4s/BIXJwaWCfbYaGmcMiZFZCRoLyBDfwxuI/WYZkUVHAxG3dJWFeWN
c6Ke2yzoKRD7BPCS1T9H7HwL2DNfnkDOP13M/SJH/UdcruTfZiDeICCTkyUlsfMc2m7AqF3H4Kx6
0B7Z6gicgKlivYBNVetfJENNoJSAhSIHa1q1Nf507SVBmQiui/ReOsuq3kgGmfftyyRDtXybzDEH
ExiVdm9Yw99wBE1dxLuFQpLaz5VNZf0R2exbT1kguTsm7k7ga64yepx3rrRPrGNmx42Tvxyts0e+
1/4ajOdXdByfDFM8UjCilb3YPxw5cgsEgNKVB3eBLA7OGFl8PfnVNtp3UCAyvjUPj5theH0GVlmp
T5jahsVxIR7i6iBueTAx1oawLLgpu2+yEffRYHKNaa3QodvXvFL2C7Q2ghCFq+cPY5i2nccwybiN
SYAxveG5l4ctuoqxjZdQzrtV3TwS5WvI/wjiH6Gw1e6YZKcmOebJ8d/XH7OWgozNIO3QqPuX31jc
HnCGgbZIie94L8OVjbmzGS/FADU+9J/9HNh9YVx3nx8lB6GIoNbWGHfTDl//RdZomj7VGFwyi6+p
+QgctXeUO6Kk/m6279HrgfEhU7byGtRMItz+QFMQ9mO4L84Ck1RzmcrOP15FE59M0zVAKGDJzg79
E8z0OcqvknCnAVpJ/Sn0Kge8Unq6CoWbrSkIay4Z2Wm3VpDi3fnEdboakp8APV4Dbir12fObwE4K
/4uhxSsHyuSDY7xRU17cS4uZuKYg5dxBsdfpQTnp+544C6yOI+NV4y4WN3OFIRjb2t9KWvP3t/JX
on2q6if5Rjk9jenJOi/SkxEfhcUXMfpKsbU5e+/8pci5iaFBspJC8cPjkszL3d81yeXXa7tw4+la
keN2Om0D0cLiACOHm391Vs2fxbgpw00GzKH3fjoesA07N4QZkQqkZikEpHfxyZ6n5ES/FSGarnTu
Yc4R02EEkpHjh4ypbSWdhN1yUjc1wxcWn60NuSNlB3brW9P6SWr13SFXD4NLZw5YyB1dydFARegO
Jde8L8x7MdwhQssfZA5qXFWCRean7XB/+cNc6PgfVVa445m84I5XIqRDFt2VjXihAH4EuM1qy5hx
sUYoYL0gF7D8t3L86yguVk/eTZds9wJVlswQ/5C78coVtU1om8eBgyhguifP8zHSjq/kOHAJaw+A
6R1iOAx+TFvJ3p98p/E9xPELuDQ+ShEaxy4Sfb3e2PcSUzvpKaRcJqLtWr7+I0YtWJwnlxqTvNni
9SF/ScQUC19wZJ6BI2Yn4ixFMwWbvuUllzZPFuzib4R3qnMwzq/oBMsMT2EkjYe53ZhYT6OvjgB+
/CXKH6M9Gq4kutKSfotzskUtptwmNy+jcVOBM6UPkW06fbzvPqfqPsYWiPyXdha++94aUk8E3i66
geiKmWtIzqJ3xMJZ2Hcqvbp8LRjvknBTw2uFQ8oCDl++rlP7ABAB8GhxvoAom2FXolXKvl5ulyB2
h/2kHWTFoks+1ehOORb5qShtsErtmcLE6ltUfkL1p1J/AsYzIuqHKzWu1riCw3ejfk/KDyZ+qltJ
8UTdmQBadX3JV2m6BNNFoetZ3gTWZA/BLc5ugWRHhCXT8+KrSc/yKnIFhgUZXOOlFs6wjr5lBWBJ
mMWxf0a9MzfvY8Xx2n0FvsHdVt2QBpeofSJrMWySjiYrLFdeX28pwFgQBNnKzPXxTqD24xdliD9i
BSRx8t1W36p56f8bCqwkFxMzVrMW0keo3HHBljqgZX/U/bJE/l0P1cciB8x/a4xz0hxVA28/bsib
8XiBdMvmO0djnkTx3IaXZzhfOAbg8Dyi7GIF1sKzraSnBWd1yh5YQcj283Am++JRot7RH0AVGMs0
NFxmCtJebrkpwS/eR+J/ZHWYL2g3MP9SdWDTxm8XeIZrfmJQoL0SBP64tMA8MQQyK382KB4AbPAu
lEH/sNDNwX2AaZxldH1NIVgdHV4cXJ77aTqGnnSAbxQs7hj3y+kTWwrmURI5ycM0Ln1/0wmTOLHg
0RyiU+Xc+yyFvAnm9k2OrmPBaO0tntp0EI2utKslqQKLF+H+JkmTWEQ1lh2Wv46fNNyoPYvzVaTg
Ar7gD8bYQiEyhdXznPwhtI7N0hjfKWWDS1KzBNEnH7g5AbRfLjKkHQsVjfRGT8wSbCW1iJTKk/dk
Kk50qztG3A04li1lTl7TOe9PVWuLggPrhMMfmm4Nkp0x8WL97KCv4PRdmV+cyxBaGFpg5IDoww/P
yEKc9sHzMLtNGNpHa4XTirlitsFuSNHxuMapEUeuyS/3SYbjJOx11Lb0JLRg6g8YVIYVHVTqY1If
OWUiL7sQ3/uY5je8OBByndmGR17YDv7CFIFqxBhbp6h7WmnGviHCHxxDLhSE0de4BGV6DQgDMyoR
59Has/Em0Ss9ejCV3H7CiYgOP/5gfJg/TXWRtFMoH8xof88W9FH55rCJZa/TTkyU/ZFwwjDn0M+q
cgzb/Y/U7M3tQAAK3VDZLGQWPhw6pIYFV+0vBFhJRhZ47nTbPnHbtyMuxctWnOGlAFlAp9P2FwFX
tIYXPq25bPifupK1mxLvPgybAijuZlAhLi+pYuSHIHzaCKTiLkV+6W1Dmqsb1fpULo6h21SIFAdB
3DfSzlS2k+F3DPYkLxksOdo22Uqee9aBGtsFsvuAQ4r47UYXvIK3Pz/FcqR/KN3dY+ZbJ6G8GQy4
DeYsn4vyy5C/JvmLyJ86MMO/NjN79tPsPlR1+aqsuL2Qd3v+WaTfvPDTAeduxzqNVwvvkPPMNkwa
IHJrpNFZPBaQFulFQ9WnvMmXQJEVew3iAIsJ/s7J4r9gjYeN8HIF+uW5b3X06Xhwe4QVYRpV+nji
8rzU3dnU7RBAGmNRATbM5YU7ijjpXImwKBxdW4/teqDzEJ/a5e0pyUKaTNXTDrzzWZEvhXCunuc2
PSXNMtI286kBQUFyF+dvT8OKc3UCu64v6L9Rv9aONBW++LIHPYd5fzVX2OPwvoS04hUrrlCdfBT7
i3TB9LwsbrhP7brwysIDGkCYg9NHE22qaKOWmzTajOWmLzcal3AOHc2SKBYVtmfsInW2k8etsPK4
kHcw/lwvYeG8JTLa0v0FEJI3b3cc2gPrN27dVN/mS7WY52rcJ2sfarGM0wRLxRwB+Js6ETd8ifVy
9k5YZ/XsOSnsbXRqRFZxWP5VuRUkV52SuPz8lx6P34UB5rYxvfMZ3e94pUDS0k/njuKK55kp6+s9
qR5DcUuqC10J2HOWf0cFTOoWt3dBnR4IvQnmmiddgPJk0fa5TsPHlNoYhah7coxi80rIU92XPLW+
Gfv4bzT03PyMb+8l7eEF1Wu8O89N2Xmq5i1IHSIskqZvzlKFWWxfAPXud9Fuom2kvz7zs9YcMfxp
8cl3Y2P9pB9BJNvrL7w8OaXWDwW7H0N71KIDjpTIMfMtbN04WYKwlivqiuZLF/c+kyUkJWMzI/KY
mRWa/05u6PJ+mqHAMym4Y6o6bIARUuowYGCQ51k1HQRcHMffKuBmJdfv6ztRSWgB7TtOPmAhQDXw
qdLWS2W9TkHFirimv7PdRH4Yy3iCbUdpAj85c/CWbsZ9Px0xdhgjbXdQl/A6GlZpboN8p2g7yg8V
tw69kaBd6NWD90+nIoZbqaT9bhqFIng0Ucx7LyNjJ8/JVSQ3uNxy7Nh5eyx++7cb/apHxyixg8US
JdEXJF82Vop6GNNj1yP7HyefWb7OB4FexmC3lhFu4ush0N4GmsdGaGhK20S8YbDmID6B/8YLIa+j
1hkr29Yze5FzFnWeC8f6PlvID//TD5AQupgZ7y56sDPgDjFChkQzXJvRNFq6YmnQKBb28N3CBsdk
QmOO9L+Aj2HF8rbA5/BL/oq6bYO/hJAc4sqcJXCsZjo2lN+V14TEK9rBcrvVms0UkLQAHpgWH13x
oaUzvon237dO7Z/tM1w8bQklBuUXLkPlqCZAwDnC5nCrJfXh/LWm7qOSHyaEu9XfwM4R5MrV6zIC
DC1oWvSByEdMYWhJtYzGqmEn5NgS5mcLaEEeLZU/BRs9l18XQ7n/DLZv2XPQyqBja2+tKTrm496k
Z6/EK7APrXXCcjFe4/HKFCdILBBz/0ZY8+CLXxmVLKvY+lQqP663gr57Zof28iS1Xa7LQ09n7Gtz
JTd+yWiuPNXmSSvOLRjB5hIIZ0U4a/ObmE6WqyUkV6xjrYajdh7+5cU3KojeLtErwAi3Tv2eNGxR
pI8XYEJIXmouoXtWckBF/GDK2pTnfmOsGnRKzBswwI3nByn6PPEAdjuwqxc0Kc3tKdVK454aOYW4
/sJTe5bzYx9f2ua2uej0esq+FkKJJAS4izLgpVCDDjEPip0BuU9mUhzDVG5sgmLp465qnCx2Rdi6
qktPUa4dnjoOBmuQVsJ98QnMONc9RmnV4DsPCX8HyXlSY8GmkJc8DkTU8C8Zz8NbsVjIbSMgcCb9
eiI6pK/o4hJ/Z4EqN5vnBhgE8271kYDkvcbVLejdcMXgyqtocht2prqT+t0i2wU2rQj5tiajV4Oh
c9r1iVtX+EB5YeUA1MfteXGZVyh4rTzF3r88QfjndWGFqpITHP4is2XhdI/6D+EHxOmL6hC8EnCF
+5P/08ZHJTpwEMEDyM05PnJOdXVPJMnR+NG4mcEQ0b1SdvbrVJVcLG1sAcRCW3pvNV6rExtvuqXy
1uTojej13HDCV+LeokuXzdmMuVIggeUOzoLmewrPb1kyDnrYlbQ9QiSw2sEqfH3DKh/Zb4JZvszn
a6CzzGnSo4piTdWZScsYovU1qy/mdB6tcx/w////41s2S+SUF1LYtQLUpJ/V5BzXx7Te43rWABXp
nsosgHsblsTBE+kPSmfmgCL4k49xI3KBMQcaQMsNtceo7C1IvgLgCrSwB/RsrqPw2lSHlOXQbh64
kcFRCMendApjRnPnLj5zZJA4LFlvpiCYml7Mus0ePFm6fDbgGXfIrSQFMsMtDXcQ3Ul0zcZNmFW1
FhbNNX027hK+YZOf0FstPXLfilcR5l2bcnJPOX0w1sF9QokUkl6O1QKhLMiFoSlremsIjHeAuJck
a900XxJDfUtehihMGXiv0BGeNvNcCYkbj+2cDn9u4+TPiFQJXbMH/nSL4y0pPZz2yX/iRaJgGxsg
xDu6idUlZ2wYYpaNB3CupuZOqAAQnEd3i86qyx1H49fcaHeEtfYNBCpONwrV3y48Fi6SwChZclkC
BUcqSY+tKXnAOch7fCByAWfsW6BuzjhHDbfgt0UtFUKSYy/huKG3RybOWfihRXcNdncmgP+8qsOx
Zq730Vabd5TTFy0oVvsN8nLO8pv9Utr5PxPIxJweOAeSflXCVV+x+EgwUHq6pT12MTwGFIxHOyze
YNS9crBpqNbML4xQwtMvRgIg22H0i3T7IQobpcbz+ewzWW34vUZXvfYEhrCipxrzqR/prW28sQHj
MUtv3Pmzn86S+ju9TLV0UcQlWyTEdqiF/HfsPLzZJN6V7r1LdwrcjoFh6XBNdkK2wlI0I/xczrQP
MncI9LgZ5V8b2cpiKR/FD96EjR0BtebalcgwzIzLm2Zow9gZPCyL9ihEB5WIwrDFI14JDpXNi97W
l9/8SrhhYqsX549vTqLlpeZlv2a/1FTlQrZP5SNxe4ykJuLxu4ix4pc8Levurmi3AuHtcBdGO3BN
7UzY6rINhK3M9ErTkxsmGh4S4nxXHhxs1cit90g5zoGJC66SewHfzpt9Iye2MLNelSFpxFMZHkqK
ooNtou/N7FgEp3K5NLHGL4/w1q2WN1UjjsLYoHUk3411leLZyCPJvvraVp/2ydfKRwgbkPHDk1KL
1T9Zis0EzAeOvxhAkuX/Q1/DmyybjW+L5jFILrhZISOj5VtQkXF8iy8Q/nv9eXh/n4IjUDd88vDW
2vFS0jQeHECnFeDHMI8ddPFoBoe+PIjzYlIzHaQR1s1RL2sntk3BDRiiye5CYI7n/vwXGqcSs0R3
DPg3dWpW5hkudz7aZUpsx2zrg/NvXoDfv3uiWexfJD7NS+qR+4fe4UPHpy2bSChYSg2+MUYTr5lX
/hWzG3mcW83FA61Jcy2QMf8SGzZzBnPtUeTgFlG7tXuavhDAKI8sMlqQdJtvipfoaGCgZZKUs6vv
RMXHuSNjOjekQL0MoRLiGSHFuSRRyxeTtI3+UIeNaYuGJBrQxZ+pJkE0H7MyYLtqLXfGxJoEBKVP
PoPu6weh0aTU7FgnlkrGHB7pj+ixqGRAkTH2VLDLZvrE2xA/JSl+4fbCn1WS55rmM4auedXzuCCf
bu5C9R1jwKoTNhAmJGFjkV1Ns89SBvZ9fXt2r9HoS8T3F379caYkJ7BCMEE8FtLKw+THqJ8jjKpv
yshqn++L+KMaPsLhI7Kx9BDI+BNlVyRlNuTavGbpta0vgsycYQPVCiB2+jok5A2kTVX4LZfnwl+w
NhQ+4S+BPz5Xi9ha2+lXW9tPhLXkNg23KL192mr+wYxyAZVNKqzpFNxgCUEP2p3QGp7jHisUCL4A
YDNgnt2/djAjOFYw2jjr/T+mzmy3UTXcti8UJPrmFnAP7h07uUGp1Cp6DJj+6c8g2XvrSKXSaqoS
x4afr5lzzGgzwa03t692l1UeBbvV+8iu5J2GUKz0SlQdpSeOXjt62hMoh/NbrY8EslUXmFvY49od
cWHI0+qlByBUQtEz7mXedEJRprWWs7RlRWkwo0RmNkuuRQQWwb4R+FA9amEZkamBDm03dnZhkrxI
7OkSsXwq7mouIokYyN8xXjFtsPXitvfuBD1ADjSxd830bRWJFiOIp/3WZUOkqIOCrS9Y5eEV1wHg
pWgWrBq6PVrr2OG6ehtVowg6SeaGz6/N+B7rdyP+IOYBvU+POEK1GeKjWbGUNXkP6AsBpWCGEzdS
7ZIkDRvfMz9NvyKO7siSXKLp1ec5fMQ0HtE/UbIkNLHPYtkiclnDGefZ6M/MQsAM4grLVWSsUduh
D2PPNmN8HrsQXQy2o2WLj5wssHquKcD1ER9ghYsY2zU8YXEm2qkiGg4/E8gMRiLySIcbkvrmm2t4
snzX1awtkeSs/mD08QQlMcnF+d3vUNcXLwRftpDaKYpRjExL4Ayxx+2oX57Fh5x8dmhbnvuPlSF9
dOOn+KgbLyD/pPF4Upkkhzd/WuELySZYrHb7TM4OE93nR2M8zOYxhA9JdwvgBhvbBHTXX7rtSm5P
KMaApyL+rDJUqdy1a/akAjMVSl27sC6AH4TuFlWAkdmfGuu3dgwkNTCfc3aOI6HJRaMWbuN+A6/a
Ysc+o6AdhsJI4nCoFMjUlB8ii7o6C1wezaaw1q3EanEFIrsTl3+WZUAzvv7FxMrRJtE37WrAmBCv
X9FmHHhkbP9cQwLiM+IIbsRTkMJBQkVRrl8+aS2w52XfjH2j2egvjKgsMOYIKSTeenIJ39mP/PRM
ahqS2uHDlevJ53aQNiJuADQ0GKt+3PQju7LZvAcLi9lcdxuTO3S9VN+lvL0N9CWO6QW3/jDsuPW1
YcetP0WLprO5+7Nu9ZcEq1kYpICF9oh21Ax3sQhqJFvrPoPKBZvbGxrvA8Eea3I/Bo4t+IXkNxIh
pL4BbRrUtJ3/Lw57+sFhK9K6y9cRzb6Ts7SPNgHVSgxLD4fmrg09rfTI4AZ/RF8zAUbVDuVPS4Pv
rWVsSmJUutZrENVt60R7HYXCrJQcZtbCOr4O8keQfj7Jkcg+5SWWu3rd/yCt4bFEX/eB0Qji/XMl
vyc62Bj9QF691/CXDm+qro2SJKLuxQJO+IH1XMjZuf2IriDEM2iMZJAcgMnk1bue3g3lvcru1XDT
OA/p7NjXGJeeVTuz7NZG9hXuZ4NZD1kTX6N1MKZZuWGAfKvdFJO+fNIeDxHjsrLoKvex/v9VJmyp
WU0zcsADFK/eCaHr1noxr65EdYXy5FfgSsoSfplYJaoNU+cpX45sl3tb/1sqh7D19auW+LFEJJf9
f0Nn3IO0AsEs1hBSeoeL56Gatsg1Zf7eI0gt37Xy3ctssgfvMKOd0Htqwcx8hokjoOhYJ9NsNHxi
epw2qblheAk85U3SglgLVNTvG/OKYALbGxpDoiMSgN0IqNFyZy7M3qjZYcHq/7O6/6rkyLa4NNbC
BdcKGQuUEPBFLdycX5BSa/KELU7ug0934EC7WrsZC1PiARLbGrZpuUXm/IJYuH3qW1CMmmIL8V5M
fXNh/MTW/eYHIOW3SVbi5DG0HWrGGmVL6C8YPBP6XqFP2ZTpVrcnom3WPOwlTUv7Vz9vu48zb2yj
r8TXH736LvXvQvv7etdH23cRN7JixJaKxPGbwVUB6w2UJtFsnkAixzeuS89WmWhEtjnsGe2heUs+
yVgbUuRhC3yjyhyE3oxiMhQBklngG6Itde8Wa1H3GR/19vQqGLkR97fFIWio6E19eyWNcwzcfUVu
I0370UzXNXCk1wbXi/V4tV6U4Qmf/Syqsh1N4k+BFGz09/5fVX9L5p+A34UvI/4ie/fcUbPb/5rO
rzIfyRkS3W6Bhz+H6hBfd39TtHgsKoulWWwzYWPknsHYFkgg1Tz4KA5UCvrQRb5kSXgAmnFfWwfe
LySET2tjAOT5RyqzpF61n/WapJ4i9r3XEGVHPZtg54c2iKiMkMV7pD+m8fMZfSlw5m6jdSu/jtJz
FtkgHSX7rWuT6TkqYYnj5dSGCPOOsvPQ+68h/prc9gtgnjEjPlmGpjKvdssagOjL/suKvrL4q4u/
UvMhtY/49a5kN86/mvQ5T5l2GelgomcqO4ze4Pj1g1oi7kRNhGQBwQ700aumXAblkk7nlqVLd1Je
h5bRf7wDCQd1pd3kMn53ZzLmwLTERwvPrE8qnNjDJcv6T31tu5/1Xzfa6FwNbM2OR93AaYUJppRP
ZESPCfPqWwPzPL19OBAwPiQHg8qTvL+F9GR5faYl17VzqJ/xag3tuVZOwcPILx97U4Fl7bIT1f5Z
xgOADsm6YKhaAwksyIrd+A3Ul7SkoYhEpSnd/6bhDGXUQSaMGxq0GArvYE0xTdRkFy0xHICuhiWm
Y2rCpm4KJ7xoEbWyrXtAwkq0Q6m96dtDxvRzx+4GN4nEVRAATH1P/0FyQqGnexP2csR2NlPS8hIm
J2E4Ssr5fYeMFJe4qvgQ6aRhj5Zng05v1gX8FDAn96/OT7k18ZxA7XvNTmpt9SZGUSrkAZ1SNHjo
unUwl41bEsoFIWwuuWNjA+0tkbb2as4WmBWr65FIyOio4riXD7XF5Hz9u1SDOQMCTEanZMua03en
Wjl09lmN9xUCVG5YElKTO71kXyxfH9olKa8kP9rB50+AJuB/X0UUMnDv2TD1ckZADzW+z2I+0LZM
9n5VezHsL3xCFYBTSMqyuWexBfUVFDbOZ8PRUQPSDH03M3qBBMuvZjpiyQW3zX/AAdYgrVzEX1aw
Vb4H9a+g/Fer/8Xlf0/dFr5JUyKj4tRUJ+sYOolNDP15qo+1jfiwX724LqtlPCwd+FouVwOidNyU
jF5xNGEHtqVFXMx7nkZcNMOCYVZGDb58Ky05jSYhLt3w1NT3MzMqu25BbQvjSou22eebmI/VoMdC
6aJEZZl8GGzGAPNWrwdkvSoTO/gyM4ftdut+l8KsI3qL+sHUOpFEqOeT68gfaPmc34Vd+KReJNhj
JUHlpdIsj24g2yEvP5wFtx17oh0pQtQa8UbkHCaUsXx/e7VGp6WpWbtHVssNOJbhPH7w0As4rBbj
VtcegfRB2A9EVR1T0bLAQ03J13mDuXPe8mkcCqu2MI8miPpmpNrIhJhTTl9AioMwoDDZAMEUrDtr
hytMqxGYI1/bgTQ4gjLC1D3kP6HfvJMYeK0d7DSbta/cr1I+F5kYtSVxM4zZ2eAKdPrJR9V8YsaR
8z+EtaX7CDX0zyB07PwOy5/BSQF+Fm76R6zc5eNEMqUFA5WccxJj7YTMu3ilkcXDthEqLCFbyQWH
Mg+fGqZMiy+0tt+B9gjc+LvS2ibo4nB8U4uzDgEbW0pLFv48EtnxILZBqxooK7zhbI4gfrIyYqAg
5yjlQbq5oeSQ/jbQyX/wNyJ2Q0D/TzWQ63nOPGh7E7POKYu25bhF3ZxwRJZbiUKZ37vNC3ECgqC5
TEFhk5KJZC5nhU2Ens0mXZVda8azchscXtHXm9ILklK8yCwA3VHN+ekoJunCwpVRbAtekcOe7452
P1XvwoxCvbHQHySMhJdBPyUzxwLX/Wpg9ZW5kdzNOctyAI72X0VqFfGoNOAoXMWPX+eByiJdcWj9
4xr5m5Mai1yf00r5y7/SUS21A/VP9EdJSA85Ru07wKzB/BLGYyWdtDnR+pKn65fo9+SXBv6AjVfw
fwnJVsvAjm30yC+WYkDAMGdxYwvkbCB97b6mcSk9ZApkhYAYdjC70IACNKv9fZQXtvbosk/EOSG0
oOkuBLdAvQYFUt7TrMY/idNJyK8VA/LkIzI/0+w7Tv7GC8zTGk7rEfOxpz89Gdpgj6HNkwMP4JYJ
qwfmKYLln+qfNXK/Q8270mwgNejrZyz0b8NGIm3r7HoHFivb9VdOSNvKbbfqABjkFL8jEZVfnq/Y
Y43i8EaZG0qn3YN1RlYiQpgR6lBY8Tsgf2DGWdHQPfJ7SDEjXazGZ4KZIViETbcmljsujlmIOKUj
CYMN9x/mWPQuLbAu2knXraEaQA+GcUUxTbyI/E8Z99BAmrNImt08oz8CB2mord8J5VU8AZXWI86Q
FezEcacp2zjYVEcOIB0Dyzbc8KFTaKCKVZu5cRjNFW27SUcwLolD66zQYSjZFH9Fa9aYgKixyGc4
we4YmjO+ThZocIiArtAqRb7WeFbjZfunCf6LuNcZfJUerQzrNmlk5NCv2waX4NrsVjjGQyeTNwG0
gBHb6VZsd8hB9cmrM+RPsX4w4QSQdCiSnQC15pQMM8FZ6k+As8Q/FWmCJSjeeZZBGp1cU2YwaCKG
dgMtR+DXKVE+XuVHk7K6mfshUHcNCJYQ+S9/jl4mLfTQLBPiQlnT0CVtYtADk1Mg5OdJteU7MEN4
S2Q1kvMmadyAlBQ0lKJXuFV/sPpjhtdSu2BKEpSbMuDwfE+W6XAdrKvMXDe99lRFRMgcSN9lFYg5
37KT9CYr18GFDq4LCwRjQQRDwQuMncygJd/K+VagTV/F6IKIRWaJySMzYEiyUsiVJBINZw+bA9EO
GG+vNRWDIWDkp8fam+DYQb6I+onlb/7ak7hYo5InHIc16JKygo02UliFU3z3ThPM8PG5SO8tokD8
FMg0yAZlzd1qW83dUfmOhIJy2DhrFYfLj7QfiPssDf7RA6NOLimOiV5OnFNY3bvnjZMsAxqOiuF1
RCt8ypgEpdepR2t2yYRzAmz4/MQsrR6H1wHjyq+qEPshHkPZz6pN7/zT2g9gui88GBJ6inpWFFbp
CfyzpOy71jd7z0JASxr1v7T/T+//hi7raTLMY4abseQyC6TlgIeMAntdJ1vikRltENeO7htsiERl
YR7AE7IJzuB2q52tln75pC7fp+R79C4wm8FwUyyunmQxI8XVyzMGnRbPvyJincxqjZt8ZhQlwYL0
ZpgwtBs6Qm0NEvka4wCjdECTlSvnZOTNwdPReIDUl0dnmJFhdc2rqyBf8dwKPqbuSvifQUD/bUxg
x2w8B+iR16wDlBGoMgFbb2ZjppbSUdBl+C2NnVixoLL1vRyyWP1REeXqah4VOTUSi4w075+uIFiT
pho74+Etk7Wolfru5carUfeWanUuWjsk8Cmhb3I75HLG8S0vsqTNZOHlzkRdCCNEQuNn/O/5XDbA
VV0dNd+cdbzHwstzhac5XeuI3ZynebTi/tIXT6gMwUp/b0mAQ4JTOkC2eTsmH/N75yKsMpSznmyf
Lw8ckTuKC/gVbH4njqBZWccIe8RntYzmHAJqoFmFz+lnjr6J0C3fdcQkENGArZ+c5rDaZMYehG2/
hHAXZatiblBxqK3TfilVywisbwUZcKbQ0t3WCzZgNFXY1A1e19J5cslQf2j1WY9u1idnm6Q9Im35
VivELoWK0czecQQs7HHbgZXyRlggaunVY6YczGaO4Q7FXS7YVoh9ZPMNO5eYwu/nTIhd/a5ysNC5
Sr6Bq/2TCiRfZdNP1EfAoi0kFGfkwfG8veSLfASBhfOwtHa55JULcROwiHFQvcThQsxR8x6lfd/t
pE/JcCw4W36gkb6S2TGiSMisTO96XIyeDheqJ1dmXySf1kU6BHn5P88NEk5y+I0wqQyHrLgy2LbF
DuCZwZ7dfgeDIKkQejhO8ZYveutiHbJNjWTmaEBKmNfIQPIu4hbR7BgseOpkAQisfQHpad+5wMkn
9F4L6Rtf8Shf0/72yl00suV4z3LSRZ//2PT/itFgLRCAg4eHtSzfvAz8mP5zToYhUSWIN3DYaFQB
48+4lsC3QM69cEqt2uffJ0NqNBf6A5jfg0Cu0JUOyRzFZb9j3rfm8AuUAzwnf4Nn+KF+wfaG5Ar6
OrbIeTpgliD3uHf5WVH1Mprn7XstpvIUmjNnK9L/YOKfCPGb/EaWcVgjH1gCwkp7t4xvE/YfGMfa
ri/2ybgH4jWObALnS5N9ZMNT1laI7OFiY43S7wjzITRDf3l8e1bQGR8YkSQEbJOKIuNxqtcSuzkY
UQS77jUyEk61sUbdg9KYeBuBr6Q4LpwKizBzs/2atO+pOoX9LYXue51zB8A3SHZRr6lNCK0QJA6P
bcjgUt/lPISr6w5i/K+YYuS+im3QBKJ0nZjs8Q5YdvwuHRhGZyqWacJebeRCbOto2VoClE7d8wog
r9Ueprp0qxkapn9yM87xB68tsaABne3WJKL9ddRLww7+K5Sz27TruLxQOcGUYUANFz8nXaP4Ivhy
+gz/UiI7Pds1JCQYteyay7fxZLxQwaWybkP13oAPIS9Q8sfvF8gtWDpf7bLobnX5DvBYZJLKZzHc
c6jj8IFLWszPtIZdOKO+ftt5gLwQugCShmcmSUgzjParBYBMeWUrqx5MegDJd09yCJMtKNf9ziQJ
1dybsiN3l8q4EVcdEYnCaALSO8E22u4pezP4N7H24FrRXOfaGXCv8dzj9u2ZwpV7BX8ZwR0kk/C9
rMyFr1BVp/61iPaD8yqvL0Id1L85OoLWET5FuBGEHEOGp46rl2prQ8QJeL0BMzeS6nTlWOUHCRfn
yN7wnAJhJkI22WYFqQz7FZg99sNE2Qk6cRn7AtObCGeXvQEss8aD4jh1X8HBk7laaTSfoQMfDSZ8
06NOlZ1quCOx7pdAeKGWwResoT3yThrr8IpcuvJJpNPgw9I4hRSEf/iYh0tCwM3kNM+dioQHoiRS
2C1a51/SLzw3i/iV+CYkd/WbT7ShCgx9RFVPBPHNw9CWjObw9JtIqbAqYfJjjCiOad2oBRo/O7qz
U+J8a2wKBA8fxgg61E6ZlZ9TtLFn9vj/a1JGstQhQoOk9uPVR3a4QNdJwwbirCWjKT70qo8/tmMY
UztR75CmrW3a8cxlsWCQ0vROTL3DMbzvceQU3jeLLNrXjhDiMsyzSZSo0aWdWHzVuPWxS1Wf4/hI
u3W6MgtPnRW726ZY09JCMZyMZUtJBWNFXSZU0Be645TTg8MbeF0Px472iDCB3Y9LvpMcikK2i7nz
Dtojp7nfAFRAqQAW5zgcA+2EqbhidgYxA2JRfQ6la/hO6u6uK6BmoCPcUiZFHDg3xTZwxxMdinW7
27TFnCuBtIHoVHwUiaMms+wYFI5sgQL0ptbVir1c+m+6KOaKllFLxDMZ5tqoOHyPxcXU7jp7pfgj
iT9CZILqRVdmbw0SVWSdQfX5aj+gNrKG/sFmmf1KSR6Ex1ZMNTLXDGbdyHTiY07HPXxu8Hj2wn7G
+7r3ICqLz1OxDjpga2swGkKxrrDzAcj41cedISXQ1NbM1+zjKz+X6yEi8c0n+BDLgE2anTvgL1yv
bLMnK+AEOw4jZHH/D8/JrVBugnxT5FtkXfGvz+JTfLHhuurWA/Tg1B9fh1h1s6d7JCknfi8QGaK4
esyE0CsnuEXjUTvyc9F8YNHGuEcIE+IBUJFzDlq/iwhUxez5ja+UZR9TGLk5R1dTfxDZw5+ukxWk
D1r5341DSTYgb5O4BN+EFRDMBbHQnIbDkrJmFBnmuprk4YwfYK7TSI2frKRGBzeO6XTf7Anj5N4V
HzxoON9zww75t9kDOJCLXuBPPw7xHquu1q9QraPJcQtyeRBR5AdkgYTTkApmXOhNJcrHa69fVbg3
lEr/5NGXup1en4n94AVIFs9kVp0pCyEe3VTDJDL5+nPfkL027WVIz8rVqq6iclXGC97J3A33rB94
SCWv9cMCiZRjVFR3pHAm8eeg3/jqxHvUOHEuFjOSwGGCUpUYRVnNguBkgMKiFRsj358Hdhd7VAWB
a8XfRvqnVzYf3XPHch+vU+R3yEyUGXE0tHPTSrxM3DE9sRUD+ct/JEpUGwEJ0eMFOc8rB1eaSGOD
xXGSFql8FND+yz4ApCLfRTU5B/4zOyQLc2Jh5o/dvrnJz80ruIp/Y80REYqE5wR21ayfGAh9Ix1K
PT/jG+tB7MTjp2wge/imKQSZPl6sdI1EirBEdqbkIUP/ZwtG0gTeBZQNfLXhxErjt+aspS2xn2xU
XlxBoQ81brL2Go1GZ2Pew3bNxPEInPotGZquacqxdQ3LJjyL4L6MWTfhZTy/LIJNHFX9Lxf3MlGr
dC/QeNpOLaxXyl3NbQGMGyzEoSRpF8iv8h7iy3e7bIlHgfU4giU8ClFAD4OFh4nyjuAWsXcpoalI
jHUDUX3aFCQpLUjsYtqIXmH7eu5EmYXRzmQQJW87Txjvff0eCAtKMvM5J4AJ1SmrSWj3w30dufIK
3Qz6mQgqbn/xSTwpTYJkz4zsuOx/hrrUcBRfGlkKrCJZjtnxtOm1XUbwX+hj2RJGnq573QL/duip
bMkpWwd+/aKqpF77faURhV+inSkxIwtUzy3dv6ZPQXFAdvFnKoI4lw1YZ1QNJv3dFok/Dk592GXh
w9KWM0DOzq/Sk/wYxszHBhKIHWTLFAnTtq7IY33Hex0j0xhoft2CPC4+8fr7VV/xCezD41MjPtcZ
2atf9ews/sVo/Kw2Teaq+UGwji/LJjADM4LEr2LXLFjok1ZAPTFv1V9bnMikGxjP95fihNAVj2F1
opqohotBYE917ZMbQmZEGNM/LE99tCj+EQwCrCuO8OSBSH4nAEKnqtKpNr089cr2DFis5fKC5Jx+
auMn5LjMedOSaNAm5UUQeeCqs8TlMP5EUKOFCeMtCjq0MIm+KpS9Je9LbqZi2bxm313Dg7TaCdOO
I9KFP5D370l5y5nGoNF+OQUV4xFfFINQGhHm6DtWl3nhfPcIcz+fMZgr8sVI0fwfKRJL5dxYVz/Z
Dqx12IUzYgPPj0GpMEJTalReI4XCJl2+ZdaYQ+VFJje545dV2i7hE29xqiiTPBQ0j6IjHpXhLCrH
AAu79p3Dz9kxy2wJLhwXNJN+seHCJhEsuhIX4kpc8IeeN5xFczgX/AmwVu4Jlj6U2kxEGIBLNgFK
YB4N5iruE1RseaU0Dpsz6i88gxOzhdfBVHwOIRLkjqV27Tch1JpjlN7JRf9CfGWh29ddZBTR+0vC
3gGbm2Bhtkoi2y0qOkHwTDLgYSAOd5Brq8mJTAeCLWOrNz0yMrGY+3Ki49Ns9ZxWQbRmu1YN9o6+
OJP+Y3vCwFkRNusdvzGERuMo/cULpUEstu+RdYmqb6pjSuO36tnFYWD9uCYuaX4XyFNfhxztzTpW
Vjn2/giYCkkGyz9ZdZjCfWmtIURuGLcEPBvoSWZiSeJADdrp+0nZtzN28C+WphYk0rDCrGqIS2ZI
rONLaJ61LY5L4dQtPlrXtFGNueXoKPlOlUj39ftxvnY545DMytVpXL6q61hd9eo6KFcO+kUD4oZz
V1gyeETYL5TOW1KlUqA99cZVmTTAlmgOqrJXVJ+Q5v+OonwpWDo/XIUpi63hux0dC90AzHID2P/i
d9XIApbBF3s3osuRHMBCZt9Ep0djNSxBIGPvjxwa4Aafns/IDfWDzSmEHmH6/oUBosB66OqSBmwM
XEFFa7b07trpbpPpjO67QRgGcHj4/B0cWdTuPMk9Y36S7wE7wCH+sDtiYi3CuW2dOaOl9WMfRa17
xuaNu6c/IpVAnFi+Hqn8YY7EBn3SOYOpXDyhlv/j8V+bN1ZbiNGFfvPUNmm1jeBDOE9CLlaoCoAb
zxeZZachXcReBl/b2uXizWjryehagxTlYadjiZWvxKmRQl7udWJkhvvzvReOo+mIoLDrTTfXOSiR
oH6q2o47RWao9WNWIWUR8QvxsnF5FA6j09EXlPvoisgpICih9vuFmV0666YQ7G7dAob2ylaP/MGL
OhgSHjPNkTV7uJs8POUMhcA/AaZkrFlw/eiL0liRfVzDFE/wwS/VwanibQtYPtvlyo4VyA3kD3bE
3F8PKUt1SDs+LJa8AceyC147QyV58cH+OTwY4frrhQsU3jlZvZONsLhtTiPTIYRReBGX/Ws1TSuo
Ycz/eotQkjuBVuq45wMiWCceZjxhhQ0EmuT9hTxb8pHnQPcel/pw4cHfBZd2vMTHHo8vA7rXRlJO
qnR8Ho/mhWAorAwlk+lVxT4S6VTHFgpMeLXGnKZXrpSvzcJurKOunKUTuxViPJ7Qrh00dob7pvaK
zuKZz+CaLyz1NkBJOLK8dwztLsYf6yh2iHjq6ZjWb51aBhkOk879L0xWoJLnTZCxMBarMD+r9RyH
PYtIxNWcf4U2QmCswVFG92XrwK3nMomoqQOfO2HECXMHZ0AxV89WaDmFHLVF4yiAx1xWeH17FyFU
Y/ypcfnrD8PuZ2cuq9Ldb5yw3HgPxkNUcazutXn4NGC4A5XLPj+F0jt/rWfloE3pgsMUHLLy4Ls6
yTw2WQAmdulvzfyTWH8KDoS/mvVHyT8jSryWEdsaubnM/A6E8FZjD7NreEjRCd/IL23Ii6NS/p12
MUWMb+Qgp5UjwTXzQG/WS4aOxCv+UqRMUo16/GWHn4tYFGaO1GftUnYEggfkZAC5Wb7HnOXCXdcf
CvUCg4rm8Qwf46K2/rTDlxHcpt5+rZm4y5htxBtynddBJpZh9BGaoYb/3Wkzc8KaNW75koP8ThAt
IzHmVD5sSDjtv5B5KSBS/EYkMPJqIoEp0KQBW/LSfXTaWRsuERdZfmF+PvImNc8PI/0MxoVvJZ7M
286AKvsUoq9e+VCz7QOeCJm1bDmx0mQ9w585VfL3x2YPRHqA6CvkrZFRSv2o7373aRbadmMXliAW
dgX3Jg7ozdI3JT+NfU4b2TZke+jQm62Eadky182XFV0MPYxTP/3U2KfmsQjY/Fy04BqpN214j7eC
eSLBpXqe4+e5IMqFf01PZAedbR0HzE+S+q+JMCkQU6zjbq2cfxXpaJ+0hWA5iJl/B+oBKfIencjE
5C9zuIReXEWIP3nqbVV5q8sIwHHxbbXIFerTIB0n4cCjTK/208vH+CetW4BDDjhUEB4EJYgwnTdU
uFzlNJtnsiGQdHY1Ujrbl44cdyRpEfmHJKBEisrjdRdPvosjiX6Fxwd9IMs7IiVVHuKfZDz/X57I
EwXyBPvx8PDJ7HywgIb/81Pe8qVDJCuQjCm+D235Vy//Dtrf+PUd/U0r0g8PRnnILUdrV/I/S/vb
WX+ycL78X/vmCtrzeX1SXjDJIcuY9SxZd1eUDBrITZ1gM69iwIMiEYyswnDRi46J12f/htc80k02
qk8TxkiPgoZQcm7N4dutpKtOzRncsTDz4gozYAn1yWscORv2o3DsxKNMa6WfX+2Zp6AqfSBs5dGR
/Iwn6w0HSEGkEOG/z3fgMP8Mop4nKu4UfPJfbX4IS+WJ52jH5V3sXCaq/OId4bH6M2WtSXcjjnJB
M52wBzjtcHbhzpmITMfPyFXl4gkCCr3k58yGO81ENh17zkoCvuLUTeIbGcRG/bCST1qVPLsw2Ywh
0iODsw4gcJD5y5D+brjPAfGPn6UXsOExN6UH1KnydZHtARo/PyeNt/a7egYbjwtMOEjBfDY1xYz3
qYiiIHg7YExFHl95qlEU7dUTTZJZOlQN88cQgETcM+JO5Hdm4lF1ApivrmR2dS7TdNQqIlnb4Vxk
8mWZwyLZG/gBB6Zv9Ksb7mn8VcVee17z5A4Wlv9B+Ix0KmXPDW7htCH09ndyXLaOy4TmXT31WM9Z
rYAzb85PiAiHwEcOWNSuYRuou2EX1Wtxy2wX7TLZo7yiqfhgrDBwcvOz/UuRYdoqCo3SZxJc4KEn
j91uoaps5lY8X2WoaIlTN9yeJoTVl3QK2tuchpI57khA7AmcUPWP898ppmNSnRTOzGmOSLFAUixE
8FXJBhs5mOmXuKGUNxlB/9C2yNuRxiV0DRTafoTXhotROvAi+KYvtqkUcd13TLXNzrZkP3rGisZM
/GFIERpdXrrOV/pi84DqJ3h5j46TFdAXi+lpPkB1rJU+SAIkSg8p/Gr/8WMWe7cpDpkntzeN5Kl6
yUMu726hyIp1ydvGmSxcEEhWp7Q5A3ZctOxEssTjO2QEXlZE6rJCXAWnBnBzQC024V9dFpb92NUh
Xvy/IcNowkHVJcru9F8sXev+3ri7NJ01ULzfiXlTk3v7r0HpeqZANT+R0TBn6R7yqSbvD4MGUgNS
f5ku2TyDeGXGAd0Hs3wuK/yEBJIJn6+FoCzyH9XgrzOF7nd+WgFTZPod1iyANjV7Eirn2XDFReL8
1rc14x5uwfmwsAnLZJDBLRLjMbzRDl0M1E1YKpCeM3Mu9sLzmj1y8dQ8rwq0NUqYlGQNG3H3HGnr
pvaMZtr+nif4UG+ieGX50YzYUTaptGXzMkUvB1+yMc5By5blM3TKp8KWy2+C9hyWKrwCOThypnA9
o6Oxd0q91dVdJXhygWRBXAvpfsIvlyDYPtQtBuA1G74qYXAJ1WYCIZEcgXK0RCip/tD6NcnU8U48
040he2Pkn3vZDqsuAlJUY/DFoHoRNlutn5b9alYpNVk9Z/CZLLkpuXjjFgXZId/M92MAlyLgvNJB
O9qIzC4bzS5/c87Kb0Bl/DM0jZ4d5I81ilRQs7+jxSSHjuhK6ZRu1IPwabzOaKyXT4CKY/LZgO8F
Gh+uJOZDvz7jV+3e55wzHMTvGfeI/A4mjragguyA1vFEDVr9RHs2eIuADKDFWyd3edOMLuQ0hYAY
Wutxo/m01k2y7WPUq5iVeI7ZgXEY5zXBSY1uCMDYBuiyM4GdJlulXrJ1ZsSQez0BMBo1tfNL0QCU
oJL5gjMSDyurRMS25bWkvqQJST9XA4Z6B5UP6iAkVQakEMkbh/20SvKF4qMS0vwSP2d5Iu+Pzq1O
LymSVsqUYy9H9utHRw6rI1M1h523wE2wEr9F6xCxX7dTj2UK8xEcSiQQz9iOTl2ymWcqkvO3VzA/
pp/0FISdXMLmin0BHxAjNETJNg5s+h2MJWg+eOumdF5fZGRnC4iltBUztXWm71iAsJsJZfo2dsIX
nQ9snD9563XGo0sMIwLWA68rHeb/N2vb4UYwoehphtCMIE5qwU6yKiMxE6snCwQI6ZZ1IZewIyAM
QP72KWzRfGpLQpMs5g3jvQgfU4Y/5RbYQX1tikujnl7hsdubS6SgAFoKlDq+iFG4n/MGGdiI4ZeQ
rzyCuch4aY0/GuJpJtNzOpfB5o9flK3tdshwPPn5tGze49xBmGCicmGl0q5UQJdE+8XlgdhPljSE
OjWTI+Cris9ifB4ZHhmE63lWsQrKjyh6RK/3SLvWBSqwVWxtNHFjibyHaNM3urmWshnxEzo5WhyF
fJeFtOibdZSv29gdr0G0Ska3Q/iXbYpF3G7Q6+jmVm5JlQN+fSleRwFcm11XjvqYUBQQ4L2Z1M2g
bhp1EwIVUDc6CIFiQwgMCJx2XqaQKIIQVQUwAx0Hsz/iO2OJPA39bDeuhxgVz5a3jI9O7O/x6/GL
VgwO5BJ6H5DxP4i2FI4mVgH5pMinea9IZAT+pcVHLX8sMqZ82tnKLs/xUulnb19MzlCSO7IJh+1v
UKyQQ8eebZIJWRccyM0KDwxtNHZIjg2RZ36xw+kfUXsnDNkBjHzNIGqmpm7Ag3yCGXZqmjOf3fAP
jwfIfD47o/EWSIGJd/x/PJ3HcuNq1mxfqBABb6YEQAN6K0oThkQdwRLeP/1dkG7/ET3oqFMlQxLA
/nZmrsyxL5eTmxlqLzsp/FLxmVuvk1i7N9y7bsHuiAIdwoXbF1W7v1B2fbawuMglRyFpEF4RlEoC
evk2mHhWy4Aw8sCpzmaByEd9+mF+NgcAOdRBDpRZtdc6vzW0jNoq7Ev5WIQnQz7ChFJrCp7eOvUm
/trNpfQcc0D2DwnHkHXyWg/ihhT8K9l33UEniiydym2TQPG41vEtAXIa3aTo1slX1bw0SwCtQF+o
ZsEwRFUDBA2S3OFeC3fkWltxrbuv9VF3H9YaOsbxO2+P5NVlfLZiTd/TDuRVFJ4jwJO2ccJVkU2c
62Wv7E3AQIY7+0/lgbiFiBJzqP1ONW+UVwFED331fIbietxlEtzU7WS8GQ5tdXrbqNINaomaz4Ka
CPU+ibe4+/A2CZirNgtCh6VnqRwOoPjDSMIHJIiLt1kwQvf1RgBatGxPSvoRwRRaVpp/h+p/WvZf
72re+3sXOO+uEr+pv9vhqLwN3FsW70M85ePav3ycgy3FcJCjnw9z68NyWORMfClXCE7riZeU8vSL
Z6Q1n/jMwG6SqJy2NoBGs4tqXGlLZZGnhtfa1Wd/8TxuRljaAp7SOxOe2bjTx920lJ6N2X+N9h0b
z854vm9ycTswEYLZzfauyz+d2uPMK0puduBrIUpPZj7JGe4EfxRClGFDtJBOKWczPPmEsVem+Krg
rCGQbyeJb7BQfJzNGTFTj+K5ioCj4E1ZaG56shcpXgTvcxVIK8zSGz5aBOBpyrSx6H0W4SflN71g
a/V6IBjrU2YxMcAlYe0fX/rB1xk+DgANse7+FTgomedjjEUmvswPYbRYSTkrh2m5XgSH1uYKQUKl
TLf5fZaPDKvsd5YppTTZLOeIy0BO+xZ1Mf161giTHYn9B10+/W7BNn5607UPICDI7JTC4HBEj6Hv
S6s2/GNeOS3baTxFTMgAHqXGkY4l6t0FpnDr4zfFy0XucrwLjk+cqaPW9MoEkFV3msx4ZdkbrCoH
lLbkTM4y7O8kZjkesAPKGgqb1709bWd5gaX8lsdv78Q0d2+2DMsq3W8WBA/02YyfKcCbiFuBMe7X
dcnbJBGZRNH5H6uIyj5f+Cy5fYGb6q/yfMEjU6YD6w0LgAYaTPlmz84jnFV7yREwsZPkjJyw4cHV
OHb5s0nRmApF96UChEN6nn/UMtF8/OxNWYdBYbJc7/CvLTWWxQv5vwud7ILDapx7+ugZBamz+fd0
xJnWwETaw6/s/bFW6UgQPjXxQzPvarv4Fw0PRdG6sQdncgB33uzIaQbniOym6BiP97Jwe/GUwWHz
z3C6zMghbe8mFQrLOXAogF2gcaugAqwTUW4k2b5Fhz1DC3TT8DwIl3Y76IvY4cbarxptheHeGjy4
2f/aNKllpeQ7x1c/ZluxSTUS2hxGVzCkie5AplpyiIvXS3SG6NGbQVDwtzUoHbFNVdn4cOLsFAMH
mWMxDNCC8CevRwPU3ZqPcFqvC/oZviQJu6oLSLJNZ2TQLWK8VG+ek+SS4CQT1pXpSqIT9QcOL8dh
Gz42erKT2z2Z5sanX4sBcknvBJDxirjDhgYoZdhk5iYQbP5H7/LrKvtLfnyTTuuVdYpqu6cbM/2y
xmc/PmPNiUGc4Shn5jtZFD3JBJFpFl73eA6/LArAsk+VJB5TfXh7NJdUP5ob+PV/dkWy2j6+quli
YOvOR0jiI0pvMJsEUv+cZPIb9d/mYyLjGCzIUXzjjT+cuQFzNI7e/iC93FYnKASEC03Z0g/cRNBi
sYvYlb7p6US0QMQcBuVUYVmeOpfzn5wdirmbwpFL7kYYLckhonriNGatznVYc43IF9SBqXttnmS7
qVaPMxhI+PDqIqzWM0wVvsDyfRJWM2O64roIQ9QREwIwi6j5JodYy5PRvXpvwUTLS8UiJr2qGvbk
iI1nM4f3sCUVHwNPhrwSMT/NhmjnQxcpzh3ew2yyzLf68VGi5Nl05/FbUiINAhbDjA/9gngxjmwC
vm86XQwad6tDpG1xhFb2SMIuWne/LkF4oWp2zVr3VKGaSHNApxVJ7f1QfUSP97b/Fqq13roZ/pBk
abUTOhVFJkjtP7OvrCDELcoKStBSypdBDj6MNR82CLdWXCOavwpeqPk+g4tU4atcYK/8bVBlERfo
+7i8ivENC1W0VyKIgvs6QheecigiUPVol0h2Ja0pPRAouJsL7Kld3MkCZWLCjGfxMNWq0EEFju/h
MK0BLMx/gYU+gjxFfF6LfyYlOstRlI/xIuwXMoeEanrukhVR2Vtf09ytEf0QdZdmuMb5mNp/DQth
Syn2if8M+6w1jn/uD4xUXHHVy+bLqgK/9UIyplTRrDJcuGeGm1MbvMvgHoh2AVcC9AHv6dLnZEo1
BKfe//RLyBs6Vi5CXoL9WJtOLh5wuinZu1LTW55MOGeEINMWmktGMCrHibd8DUsCVhZOTHPHjg/n
HtERuFsgsbi300C0w7DfJzZlBbSaSLSaVAx1c0pL+LJ4OSKsnxYHB64P2wjWUErp0TCO5kB6i9vK
LOntkuqoFSEQIDOA4IXfPCYhECAzurIC9SoSkmXMJp4J7Z3Yo9t37331kVYfVvnhO2O7pe6qSra1
sdEOWbqKlSVSnAUGSaHDh8DPERizTNdgdBkfJwJ14+tUqocEh1OGVx1+vBdjpeamjWSLc1oI0CBY
t82M79trwlHMcULFXwxtOgQyzYPaUSSOzyg8flNx0IiwCQhl2Sn2q01IQGWvHWC8v6ILznNO9jE+
kGcqnzWWkJHTBHsJAdlYwPkQdLolZpiX5IUjDktciMo52NDhS6zrSjpSOk8cEBzbL1AXMys7Bt15
9E8hKXfeAc7z4xZD6F9SBG5hjAWBbnnktMeOnY1pK2xqCHLHHsEQO2cPx26MikTjiwSqqM1Znb4I
Mpsr9AiffVwHiRpDvGnZZjv3qd+jv1H5DJVPH9LuGhBZ38Nz8PDB4/1K2xU+dx2STLcpuMHyiZs3
2Bu7TS7MlvIvTRTeykA8xicDjW74Ib+oDuLbH+wHIBZrE0szqX8fqWFMngG4lm2p4eLY5fHOUndZ
szMivDQ74zDFgf5n3IK9W2UOnuNeYte0LLBemxcKCpaRbotMTc2BBZT2IZrvufImoDVD5hDhmHqs
SrlHPpZk2osXudK1kW3xAo0giH+HdL5qyr5tP6oTvh/YXQOEmfBASUbm/iCYz19QuZyJQOz0jv33
tI/osn3x2AtH5qEsf5eM+6u5V6vskgpnqh+U1KWvsg/tosV3uiqTlXYDxUWg4wUAXXfD+yOfAh1j
sq5pXfoQa9K98yqaY88u9IUULGFv0z+BqNkZqESuDKvCbXDVW25Kr5UyL5V5CJOLtYN7Nt+G6L2t
P5L0a4yf5wltqo9hXPTOQj3kGNOpmFyYjQsNijYd7lmdBJwCmI8Xg0EBcGFnLbE/ADR4YM09Zb0A
8YA5lIyEHAWAAworDiiSder4e23f2n/zh+5iwCUezCGG3mat+uwszwxm05Iic/GX55DqKewlk0Nl
wDlnpZBfBArXiE2tlAhCjk1q/J+QqHHfmGUPgQFXiPfi/hWdQ5vWlxMnhPK1knbA8hNo6S6h+ukk
pFJuwdDEstyp4LdA71kWA2riXNPdNEUhdDoS3AipkQv0a0F0nS3Dv1QtW0uJ8a6AXu2Tuxze6qVQ
rnEsisKqEzjyu+I7xjo6siJuGjYD3yuY8ChiMUtEB55ipr/5/bsp3h/dStK3sOOMZqc0u/Aj0w9T
XWjkKA2B3gNtbLRUxouEYDmvMZLsJe1uMQ+uNX8kRqyF2W5yvncxt3OM4ySGK35r5ZMwKaeTXYrg
WA4zYhEoq5ZHdzcLoNeGTtzZNQTnYD6KLCvnBXg4BaV7kYiXEgm1WLLddFMAlFMv8LJwFBTszNaA
ZSncjzehtVFeW+qOZ5H4bP4b+qNlHl/9sTePPXitkjly4mI22gHnDOA0Kko26jsPKpYCPMT6co3e
KAMBz+cGTJjQ6Y7Qp5XSfVGUZpbAIGzAayXZ5be8NDGPLMWPBKwamWCg3g+SnVhysQg91hEWCs0z
Oo+f6BvzTLqiXSNolwWCgWgLybTDjITVeFaNHb2cos4XmRUuAd66+/8cxkZdBR2PsJUMXpMiNMcc
WRRN0bGpQXxkRlHw+8UzAxVNdymXIUzBtWQdoJ9h5El5A+A+0cRF0o99y8NpNTLdAMD3AxtWdWfV
+7DZPepds4TECMqVaFXbHfX4mIkzLXJhylTyleqwCKrs4+RXdkQUGsgbDhQRa9hKbuaW6qDF6h60
gTGbR1c/9/5o53G6gnNuap7QTa/CH51uoLPEAVNpgCSDrkxnGd94+k7mRS7Q2E+1Oj1KYnX7I1qX
yprCQ2V3UTp7yQMPk2vCvnnWR+e6uSKt47YCwkDPMOrhPkx9u8MlaUwVFxCz8OVMK4Kz6uDMo81C
Fm84fYE6Kkfcqvw1lpktAKwZUQ0R3O8HUCJlawyTw4OVrxhuWumCYbxbCx8vefOvHmNDDVORw7uN
kEmBLEJmxUsbTrHLOrowPhGwRUWspckHmaew2e/0sc+ykcbFXY98PlGmqOPcSAV6yaTYVYQwmC4m
wBrvX4/4RhWx7wI3h0Cs0lJC6M8TlopyskirTCgz8fezYKxaYyP2G4w6AchTHMkQnGkjgKBRzg+E
czTyq7+LtDJcFfdqbuDLmS6aKQbOhvh/tnamf2ELXGzafGEzZ2eca3cdczgQTHPLqyrvVQcFR7z8
M7ReMKwo6h3OAsIMc4/OvfAqdzRpHmT9jNE0PSrSSdbOXXltrrF2lvtL8LhAm/WJ4m5NCjSZATEa
huz+4caBa++LoxGgxFA/nRBdym5BxIF9pWCjK5dUKs3wI/Fgq0N8Ua41BfnAYE0rygejsz7ngIQ9
Itzm0hQoTHGcYk/aResEzqJva7Y5Vx8gbXhErKViM6R0S+5qwk7tnsXEGcqV9AEplA+H6Ue28F9r
2P+s7OXXuYkQpMx1YouURC0jFlT7Mb8gpYB/x+vzg7bZ1I1dDFBfVw/1ZecjTcr2n9Jh7PVt0pFe
myNt8SaT+UHv4dcqfmM2pILJ0SyQgyZ1CrDlCJ4UZ4P6VBNHQP/gO/JVEXjw5eLPJXcjXxwoZdwu
f1R+V7pkcdgvXiAHSKPmz7GerAdkiY58qAif9M+ApatTsAxOv7VfZBHQlQBlv7zLzWdVfZXqd3DB
e9AWSD+TzxeQ4UbTTmjARXPSwtNrF3LjQEZr50CnOyKv/otKEiHgkAcfk7qoeP5I2KfksyxaiqAW
fYe/KONA4EVN9wihGuKDgKV9NsYf4fihBZ/y+CHNsZOGCo7S6PCqnmLzFUWfqnkHKEpXV7nzo63+
qdXT6Ofoho2SPU3rMbjIefg/9GCNx3BOTozojT9Oow7xMgZJxDh+/cY8M0L+OU7TYT7YDg5lNCtu
3DkoyHSN3Bkn9OlNf45nOcaFS+0hP3SLLM3B1GUyHXHqAHSRPx7q2nrtB/LjM36Oxm5Ej7Lrklck
XKGZIdslFuIdBBMAvaz4sstDdzpb10DFFPAeFyaPDTkLnRe18vDZETZR4rX7S1pAMZ4YxDtmf87M
KRDmFTXZKUDU0iUqV0nMz5ycGTNHiRAaXQIgOea84ROs6MkdoyR96GYiJkxmGMrf3On000VLTCEc
eco7lw3FjXxBdfiV6xCA0h2QMbRDks8Ac4Ez9zvoR4H5Wb8DV228HGP1ktmirPYWo/w7SKOJqCQc
sSKiirD5ISOUHXX2RdZUykQwoaNuZoGHii0CGAdwMfWVl3R8+Tb3OA5V0plsX81tGzwNSC12Yymx
OQmfIV7ZS/9OcHHg0EdZUTzPIg9IGuzc1xLQqz9Qaw1PxUy4qpFNJyb7lFRKdxzolGXbLmUIFqxZ
sa92QJh5oPCQ4bdWLlK5T3jLV6/16y1TF/HD7tkXMJyfpeY4UO7OBISSxdkPjh2Tle7QYq6cnVTa
8IlChwflrJVeQ7vc9I1V3tMlAf4YXaNdPRTAdCtOXhzH+N5Q3Ln99sJqSsguOQyaE1iyALhJPxJn
aWKyUAeM2R/yMWceeJD1Ri0kMga2D+DwGlF8mhtQlS3jsyP+c8V9G9TUG1ISc+XKMqjGvUrBB6+g
ZW55+ZUjlPWtwUELMhdWI8t7KKcwvE4jlcESymVCRSBsobSFRIsXeMbp/q3uCXGSFZdmBQIJkJad
0nNrnqWFn80KB/YHeoTyYZCz9CgUIGpk+s7A431GCSzXzD7JnsBmyC2B4Q4xcnMbeLmogNM6nelt
X7rZs+KjWqzEfYrMd9fciLc7VwGOUgExmYIrh80lfDjtqNLuDWLCGw7Wp8k5okK6XU9JXg7wWNiy
O7xDTV0zcdekAnEUkyQAZ2m+8SPwh6Z4e/mnrJpW6FsmAplXavEcEvoqnQIEbQ7arKaHxs2HJQqv
Up745YkdDcwMsdfN9TNK8azEgw9VzuV1nOlneV+9U1nV4OmDqx3R0kJTa7feLDgSBz8Zt6V4XhE/
lW6v9N3aIuSgeX/wKj/Qs0rznT0eb3pOanX+FxceQKv89iST4aRHqxkORu+OiUO8l2R9BIht6gtK
mTojcvxLXNTkPf+iRMUdzkq4afodlM6eHKZ4XPBifTPiMPi+cPH9tP1eLChu3VWVxw3lB9wuOQYE
rJhNsr4Eg7nld5ayW/6DQH4IaJkaDgxH2JWN5D9eUimlKnT9CDdvlcOHYDHujPAI0GoK9QYYdJh3
H6CyXvvJsY2TXQGp+vqPWga+urSYqNT74HGo7tz4z8jlxGhRmskY07hG1oON647g9FTuEEzskEC8
0u+Azyt3eVU9XrZX+NEyeoSTFq2eYd79ZnU76aYzj4WrYHDV8wI+u4dIRlpRpYwTd9JMShzL9gXg
Nw4cwohbbACPoQQYyqKwnLYaC0IYdborhY3qICnyBzJatyVe+BASQ+NrV3iYiHvwLRpiEH6weKMq
LfLMdl3cIZn0XDBAsaxJeKdjvsLH7LVwgpchdii6wPwTJlJDuwsgWXUUXCIN0rEITvKTOqVh342H
mn+e4fhwhSuKHk4EtCb0RLQm9MSeAlsWGjP+jg+pkpKUM0E+wAq0MesSFvxVdQ9uYlXg1DoTRkEf
stCvPZn7wg04VoztUbok+S1G0b6SZEdy58fjA8x/KbFtDqypN9X8ZawY9VKmvQrHxSR7pzTREblF
RGM7Un29qOXC9npRvMJJ+Anuwn/siUm2o833ZGnzrQ8OjHeMN4FPmaXeMTbwNkU/NHNw3kVB0rl1
DMEVfJfGcxJdxo3zo4rpiF+7tas5MKGUr9fM/gVSHDdBU/eO+i79tqCwQ2xnCsvoD6FaMQbgyF6M
wie1G8mb3l+T6iKn56jGbLuvg10xbHVQ3zszOaQp5r+TltBAdjGUa9/f4p4F5WWMLyfKMXgyYk6n
pZhgLk6z+qlIQCYjmqCBDdqPD/Ky0IpDQurjXK6XCbV/4SLFLqzM+2Tx0BdmvsQPo6LTr/3HSpNW
o7S0P+mCGNqFRMPLghFU/4WPK/V8wCvIA/IxJ5fxw7qE2uFXeUF8N2JsozjstkK+U0uUBfcx82t8
vHIf6d3QjA5n/VG15dDWqm1zMgioie6f4dISnILkJQj4iFPwPHViyyUY8fJ0aTUkq4ChuFtgoh4C
2upXsBDbfY+t3DqGwTmP95VpR3BrCyp/8IVODl+dkvvYM2YlJK0FVljSO2V5tMRDCbLbXIJHE6kN
gk8dOB/NZ8sONbn69fyvFGm0Fk017wp2mvvM3yr01PtbEYdpscUrbMrv8S6hpVW/Z6NdbtbgR55M
wLz0jTT57PEk1biswtloXk2MDspNJhwOfAG/2bgSq1M7j1Yhg/YvXDPNCVt0Z2JxZKNbwiPRSitX
W+btrP0k5pTd4voLxGCyqrUTsGJMeb7gBmiXuCrAGN6gVUuYWW9Z/JYErCC8UvAaoI3CZCDVhMlA
GiueMgcaR5UGfsBnWV4UCxrPLr10ox3na/LeJPQoaotndT8xYMjuAQg1twNlgL+RJZLr3eDmvAA6
XJUPrM0dLoRhTvJKlS+mvwUE2xLEQlm+Z58JPTEv298FwCSsPfmpSj5umx+syW22l7STmpyLx1m7
g1b2y8WrfJP+194l0lYUXbrhlKKjQ+vqT1a5H03YkTNG1YGnG9Q0KPv4zKZzwOXFIio+b9dStm39
iSBjsbb6gEMLLobQeSW9C4RH9q/fiS378dtrRMyqWTF9SaDeqJgRNsqe/A0Cf/FYc1RXfmPeKbgn
1i/6koETMq9Q3GU4NSQS0jWn2NDkyqTDfAOpSiNMwT6cVK6r4GJgSl+R8oGGSSyqW5eYItFgua2w
pc2/LfU7e+w6F0AAx6MYLsCtvWO5LN6ChR7T145Pe4J8i6cBkQcAEyy6xwYwmv4BOxXXs4I74rG9
ZwO7k5uKy3W073wDIM7hp2QusnKRbvtilhF6GjwFR6PhxWdQEdTcmvQf04VLe0rgPdDVcBA+nHqA
m+iUPt3M/xGxtT7TJcs5JhQzvbBymc5d73rLrZandTFt6Ru4b09VcTgERvEifRvkMxws1m5aANM1
n0qeMrLnKkZgVIFNW64H9iHyKrZONedUdQ0HrLG21ocKi6g7E/YCwaO0V5O8ynEqeApm3I3xWwnA
hrjrt9eymwwor9p7/Kp1yScNohqiMUamJ6weYzv+diYlGfJbhgcO0yhnHy4f9kIe7Gbu4fxKzFHc
m5HHgQ0iB/4fAIivHnyxqQTShZjFJMB6mYnBZi7hpxnFIxlJ/VdRJ2fP4ARLpbvjYyDvCEFy4DGD
r7GYsPlcupiQi2NJZJ7YNwwJ/DAkwMoZjyH+B+MR/HqLCQMohOFg3SI7Dk9IL7bpp+tK8jvfGMIh
yl/wk//OltHP32o1wVEFCiPydOB9jIMIm3jJeGTxa2CueWFOfRz4FiRyXqyzG9u/+Je//OWQ7dtx
L9km7XDBNqwoPP7OtG+RXKnxjEwHdjDCP3bMHSlCnTDkRiqfQvnMZ5o2o+hbsnaIo/CEWtYAK5Yg
WFIGTo/lhpR+kR+7J2jtNj7ztKcrFrOXLFMrWbvI88YD0gK9EVuorPBmIuyl+jqDeftTDHNAoRCK
gB6KxjKCAFICC4CG+9V2nxjMsH2Rvu8JZs5lSKvdVVEugnIJx3O1kjW3A+0V3KHIUkNqTxWzeGzL
iT2KGVEY9kF+wMCGu03FMjFOxAKTlvJmge+zOeX6jLDhkL+z5DfYaa8J3Y5Ua7deWRFHxKV0SKW9
YjpUxXXCfnRrKJqWnSdLrb9qwlk0TiOGt8O/oiV8lkSl6PjEN7SlkK3CfqXGrvaF40i4idobIva+
aU/0Rz78GXxS9oUjS0U6hkbutNTLfoV+zgaWOxnR0VlQfGN6cXE9IU8LzGvcvwNb/u1ZTwX330sc
i0HWMtFpxVld8bFmM0B1hW1Va19ei8iyqDtLUgkPmsPnKJtxdKvNi1Sc6wftmLdXeAAtJ9gWephC
XGv1GGdTvvry0mAzNt2TuF0t8KC9fUPx0y5IA7JImYIdiHhh36VvTXE60e4GOqCt75Fa2mThPD4T
lsvg2IL5H91IuUTShlGkOo9s1mXAICDxyDvTVmU3eF65E0o3PjpZeWen2dyTL44Q7Mmpj+MIMaXF
FsywkE1ZVOJOs9LDv2FIM60o+M1ns/W/TnwUL1z04oSb8V2MhCt2EMb3v5c/VGOTmb2jH+/38PE2
SO+6kUPXuiurvj7BdXiVWMEq+19Ry3ryyh6EX0uAwnPTOqer6DLEiMCbWtn0ymbusCRCxYquznwo
nz61h1hAwmlg66+6cFbbkxochWKa1obHhrwIpCydiMt10Kk1uPfGR2p8iK+v4vW1mvnxTetu1KAm
W9UgqL2hex7hJqjW4IbSt8Jwo9wdhFX/Wh3wES+TdBkwMNJtreDOZnW8hGgJyKBcnwR1q03Orsl9
0XM3KDZickucPXK51M1Ry4VyQVmIem2E20N7U8L3cTZiV73yqaQfp1LAzXjZywNSPTp15QhMpb68
ZZq9jKzbzvl4VqJTSrp89mF6ePDMa0pWr7AB75IdaoS3NpwJ2XumvFOamjR32F5940mNN1qg5VaR
tSykpVQv29AN10x8/pxQzQB0QPnNwHVzMnARFYEfYbDKAF/3K0woacHV6LWGV8Tr0Cvh1EtfZvI1
JF/CTkruVnvLv9jiVOuSBfyJCuhI/9W8YDaivzRL6000Dop1DBiV+ehVZ4YIoheiF0A5adckR2wS
+UW07OxbSEYGnoU4rdrYOAG+K2mgMq5SPO/BSoZXeSHt2YcAuGaguBtOr29EZOOZMF87aQpNL09t
lIhh2EocGMUj8x8yObwnqHlslfp9659a2OOcGPo9JnSO6E4ZEsy0qQUh60UWFyoAWyPUiwintYlj
+JCQ6WJ0CTtHzm5oMz4NVsjxQorRFgfdvjN3hrmHn68Y1+zxxq6HQ9dMj84M/insBvp5ehThNaGH
m4xYJ3ywBcwkkJprbP/xrZ2H3JUgdHIm76gxXtfOTZJuEuuz0JwJ0+5Mad9Y7VmsilhjURdR9zFz
KZlKr3I1RJslr5kP/aNe0N1V/xIYmGlZvkZQ8Ade/q1Php/flowJrrNNBY11RtIEhLy/SzbGOc7I
A+5y7NE6dnocqCn9nq4sqTMwESye45ssvZNcZTihaqX6abVnmH+Th1oY+/utkaaMH5viwWbE4lRD
SoPHFKa0yFOkDb/Y3wb4L3fAgjoilkbQmKXIDo1dBcqoVZ5BOp0NQLyExyj91FMzBrtXyEJkC2hU
VTjZc4aOlgJ5WonKA/IFwYolIvPfIz2QUSGewI4bYx6QW8IB5KWSSHTbp8NHyPxQoMQ+5iwrcROE
hE2wyRMgYFONO/vplA5DIjQAYikqGuBKoDFbmIOLGrxp3Cbshx7Ay8VGHFEFiGKvmy7hCQFyP22B
d0gZpDfq/u0OmymWXB9sgs0erX6aw6SzkKrxKsoqorkacUZDnX8Unk1Uc9ir9YIDNI9pvOEcyknV
KvkTDNjf5NDzEvmLCNL2vhbeRuEtN+4JfmlAT9OTUvKPo7i3PPHZwmeW36Hq4L5UsOry5sBS/LUO
p+wdwdhie6LFAOwgSPgxOY8yR+RlHUz15rjf6XphLdGpJ7M7p/SyCAcsgQ/1hOn47UE0N7+ktMr7
C+gKBEDMlQaLRDy4yM8iC2L5bOSTAWeiwCY/2EmBaC+Qvxgq+RVTWucfrqW0M1QtXMJ/HvSpL1E7
5ezDkPCImk9PFrg8HeMLqZEpAsUiVJ518q2UcEPzadrgHk0+fQ44jG/tdXy5DbfIDdUeIecHZiJG
XIKPdLVaC7yLBrqIsQzNZbLjBDbTuqsaslXHSbdhNiGrIOdHmV+YpFn2ZHrUz/RJYcbFcK2wstAp
YdjQcgBVUh/mpOfJ3IsB8VsgJ3zkNvQ8p2+p5PK4k+QlzcxjdLQQq+qtJbpNsyqaZT9M0GOBkDF0
MBZEGC4LRzxDq2VXVILw4J6zeGQX37w+UC8eBwIbRXXPsvfOXC2geyCXCZ/QBIOK2ON+XKjJCYuZ
okD9sf/WkuoMl1v+OCjVyQAeIJPruvqgueFzGeIsgkLdnBI2QspxcBpx5/u7XvG4s4bbIdn4wTpV
PbNeURV304t9XG/p6vslDpe4C4r5AM0Be4b1VfefvYp0f9fsv2xzQdbX2NWJm4CHHkmg8lFa6dpK
Lrx8pCVzXfibeG7AKoAOifc+98DRitDgc8/wvYL/M1OVZYg3H59+O6GD6PbL2+XrrRpOYoR5O1HW
5SLKT1Z2av1zUZ1z9RypZ7k8M4rgK0tPJtHfF80Xp0o8Rf75MZ7U8TSMpz49gWRsKOj4xfFPkEoa
QLxCmeAFWsOWwWaggiDGg7Z1rWhhaAdFO+Skngn9hHtdpRCBNpSNhJ9bmnqnK7w4hBIec6QANJoK
wASh95K0A/+KHLczvueILqVdSK5weenecaL/QSHj9ZNJTdgdsMQXJnksyTKlZLsHFLaRIyaOI8Vm
7V3nNjJgTK+c5Qktnl5uKJTwwJwVPcwcFL9RvPSrWzgpOwDWysXEgMH6oViHdNyyArdEdSYdNWKX
v6BJjYuxOm1SVEiRAI21NVI2bgsjWmKDxKVNwMRgvB0a2ucwkw4wnahwkaYKEIrWiIuwSyNHTjCh
6ndwFQp9ifBNNEIHpoOkI83+ae2gGlGZDs6rmPXBezXe2+JNaW/hgvpirLe/YVuKOs0LR86Rjtt1
x+u08c0fs/QoYYaNCbcElEq6Yz3N9oXtgEpgRz2NVEpycvEe/V54vbfPhnokNoHZDiO65HHbBaAA
cxB3Cu3kMx477G1IDE5ov2x2Tzav5hNynbaX4aLLG/ZxAeQT8oYTQo+HIZEwf/gQ1FO6YYjbvKZT
mo2WNm3nrN9H17Ck4Q9IJBW2DnBQNXEhyrDeQGuMfwTl1EiXwUOUJOxXjgdKMll/UuaKZAbsgX/M
Uxv7cvj2AnON4Fk8pcqtuCcRN425ZOedeSadpqG7sCmkUlFYMuZT81zIyzbnGLLOqeCSgcPEM5p1
qfUwE/jPa5o5Q8nTAbFtwPRm0XkiYMD+wL6BjBbiipzj5mhxpUyfo7WIMPhKv6vcZrEyJE4OFnJY
wu711W2rHEJu2miYf1IaJTAkBaG1srg2rnX3ZiZOe2dSUFh5J0B/O9799dQAiDWGfSOEu7PAhxtp
1PIYXUj2B0RVgWA++dEYRsY9lwrCrMkGn1kqsvY8oulbd8AeghScKMcE6QkJj2e5ZeUlLtgmJRJb
r0NWnabn78+waO41b/ow9YdEGx8UYzuJ5gq2WMSQUWTNzulubqRsOzY1SXQuzzmnFF91ueoAmars
MElQMyz8LhoKFJRiRWaNT7HWuwhNqCv0XZCinSnZUwZwadiy8sSnwZ+l5o67tCj9J4cblhcCHk/t
oyb85HIRJtGy4UlEd/dJZCpko/FAN+oTB39wlVQOC3fUJh6E3KCRQ4DqGdvsHvzA9FNYZVAJbO5B
QTThBxVGPDdl6YYNGjUi6YQZFmk2CRpfDKLPwLP4Qr30wMfPXPwf0YZoj0jAm9WqwKy2gXpGEE56
HFh3ZNy67JoFRY5l/8hdRt1XNEJU3sK6iuc8PXBP4faDYsJZTkGxhcNlYMFZ/ZUfhAJqDtqaKN2Q
ZrCe8ChmZVCRj2ZJ2GDVWMXBp9V+CkdVsUdKViijfy64dxXSFFX4F7xaq8zFbsBOuPid8XSA/iSa
iAcjR0cPXkOy0jzgwg3k/RavCsHOMeckSLUllTN4qIVrycVtUVWWu9zV6LceHFXhwC3pweA3IpZk
zujorfKy+Q1eEKPi9vQ3SEyaI5S9mEX5QWHCkhaK70SVa8RzxmaixoRWMT4QxWc17e+UJ3S19srS
zmLQia4igG22WfyacG6fWx0zYFN9mTRfUwXN+LwqtdPDOiftDLSBvuj0u/q7eO4G8raEl43u7bFl
S12IEwThke0mCALrDs4s7Nb4//MJQoFcr54EYX6HIJPj6YCiSDtm3mJZOUXqYZR3Bv79BS0eXNxc
SJV5xo0z/nJkiMaPDw9/wR2WKcAJwT+Z0qW/E7ydlleAD9la0CsN17NasVfO9sPdZ8N8NuSLmMzp
oHYLkBLmMjaXpbikmwJStkn9pveolnWC73ipyIsa3HS2ULC51PNyZtzkTVqs6SoY6Btqlg2yrksi
lKYGUzkhtzK+IRw13RspTFIyL7gdrAmvaEFoVAqC//8j6rx6G9fSJfqHmgBzeBVJRSrLcngh2u42
SVHMmb/+ru0+gwsMBnPmdDtI4g71Va1ysCEd+VSXhHWbC1nVIbzgegeoh4W6zTZdt07x4cGRwzRf
coR0YDP4EfGxxDOLM2wGhRsX6ybYbWKx3AZ+Sr5g/1xpCtKBHwmhfkktoZ0MyWTa9kyN0iEzobW/
281HVf4GD11gDd6kHE2Gjcq6y9Xwh+jIU6S9jv1ds27SeHm8PgAI0J7Yipu+3ro4/7Dh/xMrRy4K
YsddwU9RQp/NkLVH+h3mOVkEkD9+4hY0EUWXSrmzSLEUlN/zKqp5yV54eTjsaaR1YP0xlGPX4+KG
2aKcDxp5QeOSEWiCq+V35V/F+sqjT4vp1AR6YfEACU4parcZGX36cXJ4DFtqpw8F1P4Ld2G2CtpX
gFPJOx0VKdvE5hondChvuYV5859zCjybv91t7gZ3pv/a4LEO8H/iW6AzA5s5Re/xQmthmLBormt2
GVcDtJysxqMwTm+0UuhT9PbA6phXSbXujPWIyPa/k1+s7VJ2JOikl6GhSOdKBy5NVfVy5H3ljbs+
uVHpy1+Sk1RFajsTvPhDV57qYYcvpv+KYPPXn5iJmovDBEcE5UsDBKTHRAmeCHBAmhBDhaTyoo99
6LCYQLho4RTDtp0I0Mkb+X6elILmplJl7MaDptzbNyzTwuWy4KXS6AZYYr9QDwj6cEZFQyxL11i5
6pGgMiI3dww2GsbM9Mm9MjskuIewy1vF7cUkGQIh+I2g08A4Sb1Ht38hOezKje/IZ2InfDiQh/E8
2Ar1EMXJKL/EGV942fcN6Sxp8n89H5OkpNYk41zCivlCK102XMz6pLv1e4KmRz0lHyfPiXb0lKnP
DT1lsWsmazXePGGFzNv62H08ASA2gtplxutoXGv6eiJmE9GyLvQW/Vrsu3TXMp9M78Xe1g+6fnh2
h7g71MY+7fcCdxru0lXVn/P2BEa3jJeRSbvfajgx6scOwEYJZNBHpCe2M9Eexyzqq/HY4uZTGhOU
uxjOzmz3zftiSA4WdVzEqPhMZZtLu9aihamf/sYeYqgNwqP30UNBWiMYZdF21kgTbxryAi+hskRR
Spy7FeN2p+7xRoO1MgZy9TGnb4Q7suzSMgbRPKQhL0lOkkqdHjfd9WSAFdrqwtbsTt1ZiW+NegB+
6lS7ONvY5oZzJmZKILc2YsC557fUNjiB5wnym4OTV8ew6SH6WdYNvHj5ajZHOSEP69KYHeUBU/3J
Q/0bmVhchndCu8T8GPTjBznNF6pOFRXDMJGfhgHwkntZHHJ0XhVfP32VtFSIFgzbk/Nrf2MAWv6M
Ailyg27Ibd5ZgUac3PlLRRDE+XXk+IgagWpAHRyFNIDBwlngCWWu9RvHgI3W77kS4AbC0Ys+SpmH
YMyueba1P9DRwHXKsk9M5M7FhLWiF2uFiVc2Wz+x4nE64UPI8EYBKE6iBAxDuqzYlrnSxNOBs3KN
7IbiQWLoYgxXcIv0ghIoQ9vJ+CgCBVjRXcokqxW8FTgZUBexxaAaE/2lK5ju+eyYhifwLm703dgH
zqUdZ1TituxkH+17R3aboVLKr7tBgsEvCL4J7+KMcVZtFihYiF/1MUy4qW11Gu140hNOp7mr9PDb
rio84vUM/3MMcAHPeBkJuXj4TzXudhYk+MPMB/3pNxGflJWuHidtTzdvt+AaxyuDdA5Ew0K+5WSY
gyt3aYl9VBuESfxWrxxe8RUW+rJ9Z/kjaqN+4CcjvRO+TCiC0JmOXAJGLBziVkDNLzcG0iTXkrUS
fjDPOE0lS74DBVwsxp1fTNiBXL6fZVMuugBWzfpac9GeTpU/rTj/l18q3+axbYXuCdOHCDqn3/GD
ng0CKbhYrWuvBJh4cfCpDMLixa4YAlZmn5AMdmCZpDFGGoZ4pYs365/SWZFsYVyOGKnjTzHwwhEW
w8Ot0VopPOC4A/nAaHgbcR7uifooeNGtgFtnvy/HbUPPNz1xcnuI+HtWMOfBxCVuAIIkiMEl9zYC
hhNCFvudAKqw4I5f4zHDaEbZIXXRwOgpHJW8ghs+22y+GbR1Ax54EznvzvSm2Pe6eLHd7me4yl6F
pzP6njmaOycuBeicCg4ZKd7xZiY2VnF3Lm5yAaNgQVrKuE5QyVH2yi9wrxz3pAD9kmtFjG8l/XAo
awp/J4eJDLX+t6n+qNUfbWlnVxstRIDLoZpK4TaRXgd2cJyKbvab55Ip/b/nsquAJb70Kczs25MB
V38p9HNanxTloPoyvUc0M3U++DgcEgWWNbIl2pIMgJ16abJu3LLbZeOmIglNiIjk9gSsdmlxo22D
XAsAJzV3fAE4C8rivYx/T9/SeK3A5fr8dhhvAZ+tuQ7bsDchPzUBP3AJ+OGHDsPQGg3VPnMz64ns
cLSdUVPZGoGm4J/eWFyOiTAm5E088OygrOhBqOfDWy1A7LAIuRgjToKVZ55zJWjGQ98zT3Vex8cH
52HlHaiO17H8Yobvz0V7egCk3TtZUNDIVVN/tRqpf+bFlqlgCd5mbXBBCoFAtD+k5AOJNvxAXH9C
YA6Z0WM89aT+bLcnqzm2NDek+0dOKS+J/230TQEtl2lu3oS1dIwEWDGwMmNHjvFZMmwuz1gzhnkD
NgvCUs8QVT0P36y2eP/YmyT0jT0GiV5QNE+YDcri1ip3HlJNSPkaBv2tg3Wx/unwnXy+Pn+NC20t
hH/O1mhOeDp/FkPoQDZuY/JHtssxAkka7j7HbMALaCYGBxifT3mNMH0UTyXwem683Kk7g5FkwCwO
PSjCJ4l7FRAUhA/t0LQHlaa1cvFfEAN3aM0qoS2a15ropwFOxZuLFzW5OZ3o5c5zOOnu3L2HvKLr
ghaGFkkWKxC4AE6bSzHcoOde89H5KUwnqVWt7ReMm/wGoJR4NxwKVfg5lJgE7B4ksyyf8Zbi8DQg
jZkeSw5GDWJH/PSIJsSuuVZYLA3plt+XC4Xg9piCTsr0DYAYCMahF08S4DMYFGcWPopoKxtQANX2
LxNuETCKayYCy9bLMMGYO/YD/htYpwg7dZmwKmMcfr7VphBF+kYs95QssHlwXGu5s7LxEGnZow2Q
VMAexM8BY2V4lfJ3zDVENzC3Me7CGEJunRM/4vsXn3HMa8NHBVGcLAEG92RT4qCOPKQRRjUY3996
1J3ObcBszSd1cp88Kw9usuYa4jQ9BXiCWCO4RCii+xZodXLnXxP74+HpOI/6Wcbn1q0oknlL6CXH
IV+io4t9OfmWP0yqiLlvVptw2lMUCtURyx6XcBwWqCdzs23f/uGwuGjGG2BobIL8kKJgjtlAxije
83C64CRnA8au3rBNuD0JC6Xycu7rqDTVZiYH0iCcXt54B20YHUJrKqlEbRDaSDqg8oh7KsvIoKze
mEw8A0a5uti/FPm7to/UNJ/5wEev6uWBR2qDgwZHdpFsHrgxFMEWl1A2sEAxkqk3rDLdJnyDxyLJ
61hZ0wmJz8zsV47J5GRZbyftyRp6tKfT3FzM4fqkaENdOBCjyjsAg7JyARhgHamda6/idoABoqCs
CH8EwG9WHMsrQ6ptRYNwEf7GD0ArrdLi98H5sm0pO1BWJvHLq8o5pDg6P1hTdVou7AXIahwLjAHm
6qvzAPHoOqdB8W0e6PrWelUx3i73xP+OnEpXKDPul+WwQi9Tij8zZiz4cNYRvgZuiHiQ3iYsgu3q
CXQFmJF9iBwQkSdYxuBzM1QZ6OTTgR6UxH18yh1GIprPsXrS0MojRHMR5GMxG8fo/M9RKjgqPzAh
XL0NDLEgZrfmzCAYs0KiB8Fji2BXwR4c0Kljvch0IREpZhniJOKjVkQ+CXb67MpsVxoLhbOsfX8o
L2gM8JiIR/6YYnH/YE3mJqkkGyKjHBeo99aXgCmY1wQr6iSYMvx7tafpANon5EEjk1OcZrLKlx4Y
i8FzcVGTS6mde8YCyklxTflQRYfZXJaLYV5W2bJ4vshe+j6jHxIrNLhec9QH+oYoUm8mPHL/g1Y8
CKgQ/9qp406jmrigIOfcvAGnxWtTfzPtIOuf0Kfiqk2Mscl1ELcx3pOScrY4OnWsxOg4Ao4xRX7F
Jf+Wf79iEm66G0F/YFQy0AD7Pi6M5MYFwGpOenwQEOwlfQ0ANhDqKmefs+hAGDnawUpqTmF8AFTe
G9tYQaoOKkFswW0eNqvEPRnZCQ4Kt3MFOemPmuwKHFY4dhXhdsAjTNP9v7J6+YhrHIVsaIVChpwO
f4vfH9Ut6hf4iQA8tYTvMQ/IICQjer6HrRmAe7FeEO15v5nucBVsU5Bmt7F/4W9BC5HBjBcHDDAD
fuc8PCnNhWshTwiwKJvV8MeSU2eesYqadWZ+IdJw4yq/kU6gEvBQYKWRilMlnwb55KBGbf0aitJ8
xEqDDALmqjxRhUYnSAS2SdqHWG2UvSztx3tO3D/eu5R1U1tPoHaOBL8eP2i46noh9QyxkHq0/8cG
oS3y3NH4qvKwDr+z5PdD/oj1dw2LJQDP5g7uPgUb6tGiIq7AJ9Dn4bUI0vnQIDgVRxWuGG2n0V4l
nFSdYTAbUO+SBZqU/gbaa8C+/e3UAijG4yaMW5yst7zcPKUha/TTG89yf4WAEG1QCmlQEaEUyGHi
qYOPQFUxWQA88Wr63900BJa3gIQ7kt8ml4x6igOamedbx3mSX8feMBpmdTEuM7gbNEtwcP3OqS9k
FGiqXCD34OZXx0MqfTC446M5WZD420XpeOnfYrj9AzZM/VnWT01zjPU9/RI4/v/9NGm7iiihc8cz
BCls5XN+QBLFhEyNI9WX1Y7/QVPTyGR8+Bg6agq4TvMwJMFIuorBo41d8YV+MR/lU+IvO7gzT+FV
v1XINhgbSA09V4jERbNdfHUIrl8iSnEKl8/J5dVIaaS3NeGVJmZoA8Bnphhf6m8DlmV8Aa6DF7Km
7QSkkbxFp2poEIAxXQnUFSKHRbInWrBuCoxbtmNwVMZu8UYKj3QeM6HQXKNuQ0ZDPBaCtgvYg8st
EeImWfHk4FHEkwiRHhC7aLYphH+dATMwKwIb/AfBHS33UX+ibodLhksIQg+qiH5w3Q5NMjO1lBf2
j4gQ+A9bbWj/HwI0c2GmDuBrrP4Mzqf1PWQIxIs23SKoK48tVTnoLfKG7ID1Au9IvBkslKsvZmS4
2BMAeOxTuPDpaTqWxYmBLvwsURaDrSv7S7yAYTWMZgSgX49Zf6pmW8yeubH/VOMKGTLa9ruww43v
ScY2/yweBFh86mmhRcERa/VVo9Am5UYFqbcLEXBJX5k5mZ8FDpmfuZh1gD8UvW+kYqs8CL1dJ8uX
/C65s7h1FD0bEGcOGKbDW1i9bCr3afl5t6eV82461ESvKMOjpRM9zrhxz7XJo8J4V3/TrC3BujD2
urGXgTX0+wctC/Cf6Tq7ztqV5rs8R69Gdt2FvPOG68hk53f0RrucUovX5Bp2J2fzS3t2ST4lzuwV
ModwGkb9pmKIu8yY6jSr2RQqk0Bhn2bnXMac0rbpZ2gtMZoBe5C0E2Umnt0sDDpi/7tlJp/6ECT1
jvRV6SWveuGp1nkdMy+U1grp1VcmtVSidZw7SQeNnNOEjMxQ/mIoN4wH0kedMu9zdVqU8p2UC1B2
b7u/uq6SqqlMZu9rGDwoCzYnL86wTAdhHFM/1XDxguRbgOYvDkq4p1akxogY7h8SZId9K+3nWFS+
I8E/xlftqzcYgjOnL3rBzyRAuZLpVAIhuUBpULmjvmvkIRix8KYfRiR8NEiO/OcxOrcVWwq1PiCu
GH4wumEaS22h6hKHAXeEaizmTFxb5TPXgvl9JmnF+YLfsrilHWlzn1qlfDr2xpus/cH82n0x6kFA
fP1lqFPRZ5o8e+XjLQbaBkAA7YKKHzARljhAQMYp5+cCA2jy6eReu3iy7+HAMz4TbnndupdFTUhe
qy7GA+ZgxVu+M2FWaoey3tGdIINxYGyhOsApDjYrF3ZT9Ux5GjhVi0p3FSujyfmXCZb6NyTc04MX
EXIItwiRDTYW6TfKBMk+/dx+8Y/GFd2KTCkXDS6baK8FmVPGTV+obGxiGIsj7y26C7kDsAnzLEYa
P+fcCWJk63GwHtt9IiNVnwbGV+ZLwyyApCPvL5cVdSXtuLdp1opac0ck6BhEcrMJXwBoYvoCjRhg
PUKoRiUBHjoanwZ53GKBpVWfltnGgXFuvs1IexdJPTP3ECQg5hrtpRmvxOdl/U+q/82L77z8Kzsr
WfeJNMP4CvJvIG7M/XKuGhPcmt+swgn2JGVxmpB1frV6NqvzYBGpaPDZHJ7TRTs8ecytW5T/1nNM
4yKvnfTn9CG6gDjVpauxulrmea53jq8WL3l1ZfClYwFN7huq5nNzO0KXEL3uGxMknEdmhZfBTA6y
GUjNgoufjOR6gjjH/IRTyQ5ts9BoP3If8qLq16G0SunKKFfyKZTFedXkoR59qEn0xsSfMn6PDsK2
+PoIrOoJJTREsEoOLeWThf/vAG34qeG2oFh61/SAKGivGPtUaaWUq5oZQf/FrYzAMDoD55zIazAe
kGunUzfccpuWQ5/SyIASlpDXTti+98J9V55RHRW2xmVf7uuJHogjYOcmiNW7zVm248/hkT4137VH
XP0nlMFwn1DFRM+rJepbUCxzmnUPb1zpbOSSh4uMVi2xDQLMSfHRMVd8ulzC/n16c/7SsvLxlPGZ
Y4bGhdj8IPFO6laiQ52k678PtF66xTeXUkIA0seg3AxOQCQWIvrMED5AdMJQZuJWL1seoEMGl2r9
fOyHLBg/QlIDR5ujdIPMDiB719doEmyde3M4yPECNCjnBBugzlEmRXYZ2qtOcWt6z0kONa/jtH0C
F5PfnvKbM7+F3Jmde9jfCUI8XesD6xApQnbr4YQjV2ZojVQXihPKr9AKlXBSpdkDNy5biJA7mT4Z
NuPE1d1nv+0azkQeG4eMcC2LEANRTxyPsOMH9BoE59iFqRYv4WPJzm9H2WJzZgpcjDsc4CjpseuH
IZZ4W3Oxk/EfVb2D7MOyTc7c+zXZwxBmMaOcpAq0/M1J3p+cSP5U8d/xM9Ze5OgvgwltTfnWSGb1
p3zL0Fd5tboQz8V1QKRWpYKRqhT5HqckHdhU92aI8v2OcIDCg39B/8C+oJJIXXasYzzhKpANSTpj
ioSro4eBnH4TW71Hr5BW5muGhv7i9DtEK6RgooDP93HAQbXKiIGSIuZccnKsI54D5N3oMwcLWZyl
grPBAX7A9m5ELwi26KwF5WKOoAThrcaY4TzfcYziBkGrRdzRfL6tPG1K9Q8rDpFmhOeKlCqn12zc
AmhC+mYFUyzxTQl9z1g7GA3a14dI7N1pU+5xDyRG6BLxqfUHjp/vCGdb8trZB/4ACyhamI4THLuJ
K5LN5GRbN6wvxL/R2bQrisEjo1WV0RqDR+bqLIdt8lHjbEzo5REEhz4eqU7UH5zXyWaTbtR3Lfcx
fhAY/s/ogtw8E/XjR+els0yyZmwIp1JB6xbZbXLQjASIdDK5wjCMc4qjIKwqxUNZQ8THoYuNgGkz
sC35zE+B8WMiFG4x1/QQFrH1oICYBC3fKt9zCpJzARquubdfsLmUzr6h84zBFgQAkIkWt3JkChbB
DSZVpyFvtmWD1xkh/MxEcPeAP8zvKNso3Q7MHnPNMCN8MScx1OBbQhDPFgNpmxOynBayxK1bDsZ3
bMEVFkJRwMIYBIOPnLxOpDzrNYIe0weWp+l8R0Ah+c1WAv/alM8gMXCoh6LZCR8wthToUGEvfCwy
PobQaE4ogPhcMTFgBiIElH6z/hE8Y9OrmPYQlQCS7N8zYi6Uyi7gdufA3d8M8t/gfTTXYiMj2Tod
mm9beY+rW0TvKObmNQaepRQQ+6eRSCFLjwONQC6vIktWCBxrhcMUSRdf7LDl3WZ3BMjAcooflsPR
gsca4gN959C+9ZVDapgGBTSwxRuUdgOcROfz9aBh4TqaaOnasmjye7D2oguxIEjKHeV1LG9GebPJ
aGn3wQeznj63hr2xbNKStNxs/h2tGMpm4SFvNiNxLHlPjRuK8/ylOEBRViajMnVNwJ1SHJRLWg04
GxhXNLd5uDJQopcrDzB+pAvoLPkWe54pu8op1TY1ZzLOh5x1D88CP++OznosEmmFnkM1kTh4xpav
o4l20NdEZh85l9mWuedsgTeMV8UwPnlVIto15W0JXZX14+nq1Ek4wtHFbsGiEobEXHW/qD8HEJzg
8nDX7xsmQKy71YbEPIXE0AFYM/GT88Hms8/RhoMLzPNIWaFfhg2nSM7aLo4M6BbI8XG00jO86KTJ
XdpveCrBcMLkP5AOg9IeX8L0qma+yZTEJle6qPsgaveGW1DrW+wf1sF5npxS7BH5dIv0F163aEN2
w9Q3uo5Kvpn0DU7KeNg4m4Gy6sS52Y+bDBmNuspT2b2fH8ndIb1B1ER7tX0VWF61iip0omUk0rQe
tVrxS9weaVnqO7aooOqWqXkufABMEn0Tu0cZDBIwr6CQdp6l7IZmh6O/e+frFZ/msLLGzw6hWTqX
GJgwEHLs4wbmyzTCF+AWeYRoqhQ4PY6sdFSOvAEEqZkIEKRwPILx3O8ZsvKVHFLTDtbfRa+iSwaw
aXE2Mr51fj+shSnDucYtxMCWEpa1mBV4kbwDlWJzBqrxteJcYFNDXsE0siIHB2HIukGLhEID/JZS
arpMOfM4WOj4HmweWUKdlg+AMDFOdnNc5K+WGAPvtQFaJUv5WhpYcHO3VdeZwaKL6v2BiZUkWrdE
SdI7v8+3UvoXTXLDAZwLp4Mx9CXHlINUoH2UzNY4lfrOb9CUj8cZ+bCx/zrZQR4PutdpF6623Ndb
l6A/sRpu4XX72wwLF32xhgjEbsUYj1HrlHtSHWDSyli0FGA72wiET37I3nBwkVnH5kVaGzcxSHS0
ASgE3OUfP7xZLiEoR3a3wCA4wS1c4vV+7rBxGngT5XPIPM1iYCHetp4VjV48GpP+Ist1ZMfwt7AW
tntOgAY7HQbWccklu8+ZLdRBCicVcWyKPL0Swgcjdl6FVMIbupV0RgbcejU/J4DwPZ4pwe7MNYn8
RUbeQPkesZtaKY/DKw4fqfqMsQnxC6TKt0AmZTuFf4/X50mEbzoA2kzgLvGlnOdfPKK8BhHF0QIx
gANWwcxBILCLuSOwJapu8/XUMrezjyt+ahM2DwFwsRgu22xlqZOHg+OBd2gouJNXeB/ZbrF9pDz6
ww5neEwdDj8T6MR6aXQvtV8To8CrkS5gYFPQO25H8Q8P0qTKraIhi1iHGmAZxzEL1YGCvVde1vr5
7WBbzU8yeBWoHmxakW/2r3xRQov/xFp4pOi1KA7It684i1AvhMf3jRRkiCDqQmjgt9cXJBpnHMO6
wQ2Nnp9pjZiK05HAfpq8ZMIQ2dFy/I3aiPHEpJg13b4O2hfGxUz5NqeT2iCxZhUDWvaHarNAc+Om
SLGZtC56AdBEtVBL4Fz72dkpXByWvKx8HNMfHecLtbl4cxzxMTXwExE+xQFaBxxCNWJUJMk9+T3W
jrlYOIKm36Ftm+NBjrygLrbcdOQTl0xuq8/4WI0HPib8qujhNmAAKYGpBPhtM5D9+CAXip05IREp
tDeoEHTJI9ArpCL2aTAsk6rymnd8m1g5+Ggx12OqEV0GNlpAHGD/f5gfeKnRlR5EdZJghub0ikc0
Gq4gF3gYvlSIpAwZVqhaWn4S8lXv4cGkOCBIefFal88nnVkqlxcQPqBpmyCoKPOjeFO8juU3Wh3F
BU+Dr69g6blTSFBx/v2eqCvulr/Sap4fj+c8e320UKDNoO+6+rBQkITmt25c1Z9Oe8qTI7yn7BCN
vk4G0qaXlBDpy6DdRhWo7TY76NtxuhKGR5jcltNm3o/MKbWd5VBLzLDzWPfHOvXUetVV/i/Tjqre
ej5n7rvLqQe4jrkFMXiT/9EsauUFuKDhKO1qMs/Tftks6N6L8ewOFIiucu/BdA0EJ5TX9kOFS9mf
wsbVysCyg7WrvrqP+RY9j+OqIFh0irorCEVuumM22gXaS0Wh7477xTMURICPo9PcpAUmPdLtGdL8
hjBbMWOJZugn/sDjHzKAwyHRHfxLf1V+rTnIcyZDe9M45Ck5Wa/AQNEd510uX2JZNDphG4qjHU1Y
ffUey6/q9FLbhBpO5B6z01BdxuymP+8xyob0nkJp1H8/4O/do3TlEd+3mR5zf6w3VIiDo1ZvyfDy
dF6y3wrcKfrmCQOE61JazX/A38FOw5oyd0TkhacZOYNdns6U1l4pKCC1gAHQlS46Z7axJkqQQhkA
1D6v9w6r1s7SgvRS4J1cJv2lbc7VYplWFHGfaFzqpEOl7uVkP9i7Mt6Nm7APsjp4wPgFe88T1x+a
9KgCjk5PZXqqzRPynLrkvUpPTXaex7NCFIKOKwIP9lmdYWW5crMbzG1jbqmK4WwYBe73GG04KZRY
aZb9gCr1H8rvQQfCyvkJOtSPk/EeJ3tzfq2beyFjyDt3NbU85yfsqWAe91eSZqKwzt2a0k1e1Mk2
f+5KbTdExAICuJnjgOy9j31dcH2PuXstbT/f04X3L9yRleRY3O4VNp1blKTZtyQ9ZnQN3+7vqX1j
b2HOTbGF4SbE3vZx6pWwr9ODaewtCcJTMBbB2jPnS2qfJRTWkkfekM/dcO2Sl7Lk0aNF4j0RdQhc
dIu/lf738FqVN1rOGWJKIDUYma/ENIE2TAYP9mqlrSA7m9hPoQ8xDVNvGgm0Zk1QyBZpZwIeYGwX
YUjseRtcMHmx0WMpli2WQIrzQhpOkAbyd8rcKeugxgN9mjFYLG/yxnUY10eI2ZCH0Yr/VeOBDk6J
au9qRLdhASCalt7uvZFWAGJYWFkKmyWrExtN461AmwhOyrf8Y2sloqFyKRmvv6zwKRd6jQ5dHycn
yESX8OG5NMh+Wdux3bX6mumGunu2u1naperOsZdld8DX2r/2Blj7vfkuTZfSojHtRA/1yfYajQdt
r1ww8XKcWdA0c6T9jCPSF+5mZv12exnUrdVupXb7IEG61DTyFEHTBfW0w3LF/+VsnoSGaOp4D9WV
jEM4BlmyfPzUKiIaOxQqekq5URbLBJSTHBgW5PRD6ufta/t4n60PvfzdNvh31sXvUuWN9x3iPLSO
Pz87kEHSBcdIlZ5l7RiviO1gboNsJULQWMBkbE/tsqDwG60WSzEC2MXYPiM6I06Isb0Mm/w4V4ch
OqDCqJ6T7C17V+eoorsXFnlcnhzsV1UDgXtdj+vEWIeFYLmzBVvkHs8cLcezbZ/r4iINLiyMCKWb
Q3V+Ueg7T5g1nd01xAbjtdevZrQKySZ3QfIMpmkHrYWmaEJA0qH58ysxyibsKxww1uvTS4Ck68Ke
iTezcpeGuY9N8RupeywP/3q/uS18c6PjevmG5RvPFleiaU3aYJM0YshHGB0MAFwC9JG3BwhXafsr
GQrN0dN+9j57XvqlvL99ctKLL850wB9gHWWHxrCjiRHi0uDHWvXwckIE5PX8XLupIopj0TEbZ/Gr
L5XYUiX0/xywGUiz1/DWcVgIL5PzF71yQE4kp84BdJty6/+I+Mhzx54wjLsRFRZ8Et0JRwXRInOD
LkuYA/wGuy+oW538N8qpRaTJ2U9S5yH6zjA6lDvFZdBZxjdZDHFXTrl/VHs7PL1xc+U2xRfFtK8w
pCfNC5YFUdBUzjJ5b8CVum8tOCgtZOCb9w7u54XLMOs2IVGuvtTDkbsLUigI6dVUbrg+aGojdBxB
7NN5HLlirFX4ZTO+DF/fTz+RYevK/Q+4YF+Szg7Mlwrb85LH3RSdP2sWDVAX5XxEPpmW+Ywj4zjO
Rw3bpldm17m7JI8L5ZxSBNjmWFVHRd1HrsyUNFoyICucb9KBklILt7tlsgFRDqKe8M8myY4VnVH5
b3AT0xH6eDwGFUntjknLEWYvJ4qkOZbZhqsF1yceWdIQnP5wpJc0qBJlJdbqYLrayhC1rih5DXuV
xUKyAX0h4x1bjueOmFV55nhvmd6vrnhOVtnikedWxColLK1gcgVjEL2J6H5lZ12i5PyBdrG7/7Lr
qssdOZO9i8q8K9+MDDtWc3p24mWiL3dPMuv0Zsp++WDA7ilcCT4F1pjBFbcrn+EaXAzCoCRdf1lO
l81TEoELAD3nA+Zpq3OiMjJkUoJbmdbySxwgPqHeI3QJRQXB5YMEbEqZ0OjFkk+SIdZuOlCR1nOM
cyyfuVboDAae3q+4NftKn2WZhN+yJHyo44jmLrCBKm+d9f48JSfWQcju+HttzGj9buJcloIGDqJi
iWUb+0CF8J57GIQR0Fm+n90SajCTxgOzWHgIAOl7bWNyc8JWit/RcEMuTBXY5+VM8MJVrHMCpT8i
UHpB5Nc3qrwbhi1Xxoe65lbEFSVB8vMVzuoBtz5MjD2Y/2P8ODrJEZCxxHAQG7SZESNYgq14HLUS
R/A2pLBk2hq8/orr6Mf8B6/f6AeDeU2/qaR1jtGSigBpgbTPyKEkHcDaaQB9P9E4//yMS7/UxcX8
WVMMdTDZgwlj/+0kBG6uoHt+la5kPL3h5ivbe/AzE2xXtyKYFfncQP5dNEZl6xDmYl7HbI5UbLQP
TOyIXk1t2tZRN0yFuRKyr3BTB7VHXopgFnktCdsHMDMKwrjFlemVbbsqFooC+Ze401GmF5kkQwXW
xNhiROeeMYFx1GQafr3wMboy2EA0g9FaVrhXHU93LlrJyGDZabBQ/TFbzJkgOvNEEeHAoxFCOiNh
3yQ7hqzg/8u0WlR/x3IrZ2tjOETZKakuc3utphszV/Dza+j8zZbhQOgwLlkKJSjiob1S47002OTo
kTlb1rHjEwlCpD1pf1TMOdYyjTkN7Zl+5ls8sPELUHNkF1kXsku86rgHAMzHfR7+CVENI0T/g9x7
HR+pK3zLmg/1gi/7xNKSQ+VkTMLhM0tnTj7LgaAZ9NViW1g33dlhi2VdGY96fSGEMlzvJeYionzo
U9g6nWaFZP7QvvADK5uk/YtNGPd3hRGZrCZs4mbVVzx4fvSqUY7ALCnAtWg7O6Q3FCCM6NCAIyJq
rIR8oRSO3Zv8gXe4XzrFi6ZeGYlq9F+aAUGThFk4m9hHVNBL4EHif5pgNxZVidB+wyMnr0oK1am/
UOk5c/nCybct+4+EXpMNQnq3pWpF9oGJDpiEeJeaA95ptMmIRP5n14ULvge5FhgHRDYwlxPgJYtr
Ne98KflDvuCoRPpLCdseiBDbh6J6bQGPEzPBLjRGLvPo/r0jmigODwAioGRLK3zhI6OsGfihsd2N
uvd47Dq4cY8b8WPoU8DspZWB3k8ACI4fNcDPxyokTKCuc/ziEMNx0mXrno/hMfpmeXtITK9OlnRO
7audvNYes+jQcYUx8Mz0IJICIBd8B7LFarrX5F2Z4PISnHeVvMTTB/sKTgs/NSN0polovRZ2pR/f
IRsoCjW5TagEYAjMcwZqQRG+SJzB8pY3CAItnvGCciKNhgmfn009dC5zftXAB+LSUV+7xsmk4CLn
xCN0wOzVwT/fvtIQoLeLenUCQ/z0ceLAWsY1b3/jryF8Fbe/e6JQ8ZLsHXuTQfuus0AYWzJSZoLI
gRak+3OHDEdoRG5knlIflLyoPKmDKOAvsgK02D4X+NryIYDonAgFJevO/IumwsiDCIRhRca/I7+T
N0TA+BfRp+LMzo/WdMQ0ZZ2nLyKIJPUlimnVsxmDGr34YFVaMajq2p8GPt13oAsRimz8X44Rp3kU
Z4p3auMjC0eN64h4Jj0elHZI3b2m4yl/YXzaDW4xruJKQLJqdIzBfbxmNBFgGjPontpw5umJLGMi
OWRUTHBD8CbW1p+A86z4mXGKWgIGNBvs+RPQMejE9uhUit/LHFOuK8oVA3gJKtHVy6Cf6xM35I4M
9M6adrrb3/pwkRi32L6ka70+mfVBHmDnnQqO39dcunFZJWBi+gMGQ03c2VtA/zRcrJuPogoah9fU
D8sgcgK5DIgzcCCjRiTlzUJbBfIFtoDUJoWCftRtnHhTmRumPOPJVi5ye230l8fzbhivnGZH+U3y
5O7QdGxwB9nY0xBBdVH23E9jQNBEp6nIWCfl5jmK43JRseoLnFlN0db2/3g6r+W20XSLvpBRhRxu
STABDGAQg29QsmUjETnj6WdB7nOqVDPTnrZEkQD+L+y9Nhb8RCQS6D8LftGf4/4ctBANFjLQnGCL
jtmINmiTxQai2zNLvBBr80eRM6R4MYLQrDvz5Sl8/FCmujZLn9mWz37pZ0yM0kblsdocoAHLB2VB
G8ojHk2TY5x/aO8izvvOEtGcjHMHl1PM6GM9yyNQEOIYomBtmG1SfDL1HI7aoV5bdJ+1O+g84x2N
SVXg5N3MU6/IPqhcLEsEZ8BR/ZYFqtnamNi7bhFTiIhUStu0DT7s6BaOF3nH4DiQr+38gFqmOmCK
mG9NevLSWvWRa2UIEnZ4oyRpVTYnkWI6xhng/CG+JsMLEizQGCNFz2URLMBKNR8lqoIej9pRwUw2
u6QpjyroMCgMtw3DW4pW3A8Lm/I6hbBFlm0/zAwdwkh4eGOhzLDkMB18qCRJI/FF6MsApLTJc1Vj
hx23iGsdEIx51PA1n/lfTHh3CCRQjwOya0BsPWZ7GjlEHL0fboJ7GQXqEWV7BBhF3yHoZllOlyKf
WXxNCTFL81ZsZE5iQ0cmb0U6ZeYnseAVEAkM+Miz8dWzV8eREpqbcdMyxmStYuzAotxnCzl2SLa/
Y3Y0gGT6SPyo6VhaIs/FOMnfcJ7VUyrjQwnhle0Li8CfAAFQDTQ4FcheBAQqvaDIID6oub/tTPnS
mNDxa/Bh8eQlhxTHB1ruPY9QCOFYqgQiDxdxQPdJIuGjHxcHX7qlBPRkJzX3sDFNChAnDNGE3HI/
WfXT15+jhtfFPQjqqpWdRnBk2ZGwSq/7lTEdQ/FItrnJwzafs81LxSnL42DtaJYNbVU1RP8S9ous
8QMXU19eI9+VLxVW7+J6homDmPfSNgwayQI61JZb0zhTFuKMzk79EpcjNTtSn262fHGGTRy56U6k
rtb3nHAQrHXlUBcbSojpxKnDXc92sHyQJWP5c+qDJGwMavHd3EUtQ5+36Qh+MH5F5k+VgVn8FZLy
9NUEfy1QHD36jT/+pYjvKUQzslCNLbpfbdph6G2tBS5U2vslLSPGdoSbMFcV6ZYVdyN+hKT4yeSu
XN+frf67txEo78zAGeBG09fOIZwT+QHZjoeosNJwIOFEYrw4/He3cY4Qye4RgBUdPS8gw5eYrw1D
6QwN4tJD5Z1bh27JzzXhC0+7btptWLnISP6IXQ9nXYvwh7Iao/8Qz1gz4pX3sUgk/HUTcFRugujO
/Rqyk0m9lEsZOmXqNshFaqpX9hAiIBgW5GDQnuQx7qljbkZ9AUKw4XiZXfCzMjE/TctA2b+wLjPI
H09IuESYUCilNTDt9354qMMjbZ5t8xzHRxU8lfeD8y79KZnPVrvr9a3rYXmdovychwD6Nkl3EBJE
VCBuIP86LWhhg0KgPsLQHikHomOXHAIDwjDct/ESqF7ObkvZmDV1JwbCuRFksC5inVsR5cmNStEA
kTnZQgkk7ndPgm00X9HWKQG6NkER5MxjtfqtnmUuzoLDyo7988fgi0qvC4Nojy+JxCbe1WgF5kD4
QyoZWx4EsoQiSvLJX8s7FmHpohMhK0L02sOnYH8c3VntQ+6AKkl+t/uv3gjMNeLFPsV7W79aZHEf
1BrR/segWlU/qJpot93KIMyD4Ex9H0Nhox1GX7RN0Klt0UOwz8U4vzSaZe2g8qF9R+WDwMClcITG
qQxHO0btIzoKj8b4OHvdYJg7/26WMqMXxum4kDZ4j0FTsm6Q+JWaNZgWrhi2NAKQzWBfGp/N4sc4
vZXRLN9EFEKLxtWD1cab22/syyuuVH1HT0hTZYLPDNeCjAh4g/51VFD7oMkiSkw5KdzHc8BOCtKv
PWzYtLTMAHlCw9JEfH9sYNwTHI7tpzqhawYzXtr8KLpwVGaoZyPe+XXnGCzuZwQp1ovjnG/Ws69y
o+8jRAf4rmF8AW6wpmf7p+9iNjDIO2s6I++dymhJRyyh6jHX0iVn3HqUkem23yowduY/iTGV61ey
FOnUaTJRESh41i4VwU7k3eChCFA+nnLjExO+DOuXFbGyYM1oEBXIAANcGP4rm5wcEnJwUjSgJp7Y
FEQviY5z29ZvODDZcjbZPa7mJFQeMKD28xW7X453ZSK1wBlSojd4pjDvUt2Y5vLGYnNds64CPX4w
uqPEULylN2Jf4+m6Vw9nxnDDORhQ/pzF/ixrXtV6b/XURSf45/Et91kMfcfN03ISMa6uoHzRSqEL
5IpRQJr7qwJPNa4nhlAmB5N01pJZzQjDra8JjgOXTM7ttw/oL1A3Fvz1fAH9TEveT+ScUCnYV+y6
8ZzBOtau2nDTyo8quSfKhxFDRFuq6klrThVua3Ri8dFq56ja1Hclr4mOBZc4U8aOQeMR3Vqt25J5
UA8iBPsLzkxBtc3Wk9VTT5/cnFRjgePXZ6++Qukr0mYpu3e3JVD8l7lSkTqBxRWYQm6al4WNH0Va
t+Vs4BRqD9IX4gh+BB40mlJMwDQ0swX2l1kta4IPuNyOMcK9j6m7Vf5Fjs/lNtI2TYznAb7CgjG8
jzl8sjG0TdJalT4Ck/eXqmBv3Epz3fkXf/z17+629vRFPWv8uU3a5USJ9RySu7H5g7CMLodOq2Zh
vYDzp91s6ZVFXoz6mDuowvN8gE+4irUl9lsawbawteQobn8j4/4hi6EypFkn2ZfOssPkwFqeQwGe
hs1dzEBdqP+AauQGY5sV+1DQr7uTlQPp2ImhM4ZOtJo6L03I61tl6eG/xA0UHHziaKoQ/qBXcr+0
/GOQr4G4QFgC9kmsScs4yfHBGDwaZu0b+8TDD8suZba1xTlJxXKIl+9nyOhmPECjAtABaByEHLKS
iejuS9pcSlhrA+cEfYkbha/y/TQiz1TJtiIOco/7lfcLD/KXy7ysq83FiBhRBB9KJI22jA0A3MxF
eWPDU41HFndKMiAxt3mLmbcxGWDYRhvaCWdNXt55xaW81UFTZ+GdhhfJGtGAGn5alGn0mD73nKIQ
pAo+CZfvrAHE6Uzbqc3wHqa2pvmYNWbJGq0MQzeL/ezyGRMaHu1zJpzKssyPzztBGGq0o94gcv4q
gearnmgkafMth+9YsNyYMyzShYvDUMd9jNZN5HEHjJBbzWaO8e3DLKgcFi7aXgrT3noY+gegilJj
QEuZhnoKGFG+ouiM0Q0AnaM3ZljCSb0G6Q3wGYkXXslFw3zvXMFxM1lCfRghDsxpXtNNrP5Sprpo
nJQFzeSqU459QW93m6vudlsnB9ly/fDWIODgDR145D0tZtcU2rwmg6n4uHj21QWPqn236UGAnUn7
mlNyyeQHnzW/J/UskLhZaUfvizB0V4VeW+2RDw1wGAtkaJSyq6F+oS30k3DBmw3CSbvegVZ9F9F+
fH2jYXWTeo8iytjhgGTdWI/MJVD3nbr2lGind3sqBbffiuqpAd6w5JbMa5eRRUYIB9Fx3PVMIQkx
35T+som4wJeqXaB0hbrHw5aMN8sewEWTe6IcWcczK5NGtr7aErKyaqO/noUt9PTs4PPnu1GxWq/4
Rzb/4UNgksYM0V8ChOWQyaMa1SdzvhIRwY4dmeiZzEd8ArkqRJte7zFODIcTB1BNebXzLScF+ozA
A3clCC95gR2IiGIQL5CBV5RuFfu4VVr8xEczhDc/okqez2XUAtSAyHv64Df9G7HWsF9iH5AGIisS
bRnMcn8gogJivEUew7SWQS4HFIKUGRa0TJ8V4vP0xU4fsxyqAFT2JCc0Ja8zO/lAC8bFdDasB94q
bCQqFoQwXRK6bgbf1a2wTpQUuusGaqF6ghPVrkGdYZpJAh67J8HyYEZh8EIK4BgrBp68rb/nipVN
32HktKaQRanLl3g10M3gmNygU6LqQI/B7B5BR4ukBxUZ0vV4CwjGOpA/aAfGijHKdLEAgHx3kMz8
a9pPoJERlozDGzpncBnMK96bmVn0UHxK7leO4OwGGyUDvvwqs+WsdAIMIdyT7oo6T88Bv50Mi5JA
2Us/MfiUpLwwZ2xmqQezmTlSENz/cKyy+3DhI+F78OkHa+lnHfz+9/+yDMUi0XcPnz6QTiw/9931
h4aAOs/eumLL7G6DV+XWAyrrdc7UGomVseI3ktt5MMQSV2Ps85GUH5d4HYR/mHhH7YkBPQQ5zlVm
DtqhJ2bZ2AsMKVaWtkuQd56M9CxZZ6G+asjaxSUrRiFeh89M30nxWv7Tta427d/fMoKqY3RxjJz3
7+Ymsf+7h5PbdM50S7HpWdvO61hRWKuyXPcweR/623v7Z3KOR8N7Sxd+hK9eW45zkt+sm4rfy+nj
eyV/SOYtUq7yaxA5ohfIC/JNZmE62zGNb9RdQVLeupM/WoLY3LCwc4wED9G6z6GExQd57KK+VM0V
mBd/LSXLd3qr33eCyv3ECwxvNw6LXnFzmpJzhirbkRNXalxVdkXZ1QRXElwAi4ENJqJgUYywfh1z
QjF6YLYSHaN8azKzmOCQPpl9vrvbHeGjfO2pWVg1wLQm5IEkoCXMJt1hMKPGy3jTcabte9Du+qbR
gWdiEWA+tpmw+FByF9tCI5/6kqifZYrIm4Crg/+mivmShEsnXOzlNDmlScnojkz6nPyKVfR9NEhc
Id1POyXcoofQmeVUnOM9a2qayp5Xsk3KVTWCrkJqyQiRPrP/8o/naXrK5aPdzt75Xda9iAk1vHNj
3a3ojuVMAa6xdZUl1kONuIfWIfizvTH0YaDyOa3GGD8muxZvlI4k5YDjdJXCFRQn93fBskVMkjkj
IKTWpd8Ss4PfHTP9qD589XNc5HbOBHJRri0GW5PTvN1BceWJmdehL+wfuREojA9n6Axo0mtcX5vk
FtrSdLmJyjUVLmyUxp5wL26GM6W/xAR7kzJoFDbv2xgexBA16oo4i4lXvVAdTfQM/xQKnA+nasdO
vS5cBSBYhyWJrzml43BgBcfaEhuTztJiz3meF94gegoRFwVjZjIkCKR2dd9NpWUBJZhNw3cWlUVc
aEZ6ZHxOc2dkHJSCNt9AQplHYUukKBPsJSdpdz0BuYtWWtQ3vT5nlVdVR/CfobjBG416guYRFyUi
hAIqfnB4o+nlov8J9q0NP03/s90DgK+jT0t51bsfdWjVXVplzBw1u+JWnPZDemjSQ8p10x+E94Fb
m6Go3eafefhVyJ9QfbQKBPkcNh6V7B0v8WQr8D46FvdLZA5TR04eBubTpJ3qxMs6L2BkePXzdfth
6IesI8gCDPhp2rbRVxJ9pX/EHvjp74L5XqEsGN+j7w8e1JtEHAvx71hfxvJ69G1fd0IA7d+qlC5w
Kmik2a7piArDtuDWTAPpljzl1emeaJ7HX2HNK/1ZSkvechlxBQWzOrMbROnDZB34mrptqWx1KuP3
oZcIwsGb0Jwi9USYbzTwLPD88tzbifbVa1+p8bupf0cYQseZcd8T7tI5kb76UdNaaEObagQL3b9+
BIMZl3LFP1Lm8VNW3DMxocjD64cfWXEWCLlqD18TTfjEynybg1sIdxOsVQazxDjsTJTC4M1QBxeO
RmoYCpzQmUvtqyhcer6yS9SfE/RAyqlXjjiJdgPpXDvypTOMuESX3engifnT1SdOGmZtiO7f8v2N
SW+d6248uNA9F6S6qNgv5xWzk8E1Yhg/i6AQztKGg6ZermlsqHn28/xRPzXdZ9z8KsNVcGOFTgYC
CQjaxPnvhsC9vy3JNJbCNTcub/X8ZhyO+aYDZQzCaWtEW53AWB1IIXJ3N13LJZ+V4zcurNm+2qid
+178ADtYFFImyPihEN+YEf/diqjHuKpolBYLFI8qYY7fdqiFBU0LTtdsjeJt/s28nzEuphmWTWxg
UhKrsM2R3DVlHiMY6LyyQ/7WQa5/PZ+DvC/KwzMltPQ6e+UIMSEHZrSOCeRLa3bUDdrFyNZU7vrq
vlV1MNneNm2Po0YyyzHnYdpgz/d0hS6Pff4tGi/2V9ithOGpFxuZ5Qrk/f8z7OBawUPC/qvPeFCf
TVTCOAYIegLELHjU1DjW6hVcbAWMmg5whNyErTxtkaqpvDpjG9a7IKG+JAOSCNOLFV3i+KIG53e3
VA13LFxVYXIMUmA3WFvYGyS3ELfEXpzMPgp6cGbsp2BAxbvhmRdbMkuics4smUZH2KkFqR5omp22
gBTioP8aGL6ou/Nf/kAJnH/Zdf9Yv9wtLOpEZcfuMZwxIy/WxjimWetinNdS9+HBmyUibBLPKW/t
gCbhG2zZI/dYSjJLIyl/dDWUII/qRVtp4wEqRbXyyNwaMI0YtFpz0hUzrzreh/Al1rXdxz9xNoUA
3n7L1KM8Vu33gknfsDTmQVBrbPT/Ki/qFOYT1EL/hmMoSin0+llRahvRg2kfKE6i4nLyftboo5Fs
g5gALSD0p/2PSfJVqWkSBaYGDq3lKGzCX6YgL3Q+OpJ3lpDQ6v6mxDf29AQByjT2oOQkHAyvRnkk
0kdMeEu94GBnB+i2i+jXFzJiplJTIwl5l1uG3eiOFJ16qMnQv5RZyMvEI488KTwl6SfIxKWUPPXw
rkvXqmazx/uDg5vhAqQsGNU40ixPg3c3kxPgFoIfG8JVby6jjGIM2RABHpfy02SOLJ5M/ziIR8IH
gLL4yJ2bvUCpLc5MIe03XtFcgMXg4svz4dkPbsFjgbs7eZCrMxZfav5n0r50ckIQn9j5fWwuJA1B
WeJLZEosOMp8lM15nCSdgt5M14ps69QL76343uo8FLpZX9Y26zdgs2/oUjusiCwwYtb9M3QppjXH
fXAXpedbeC2iBkDBZ5v+StJfb+UzXfYq6Kgjp0LQYRXdFz6mn3nE2uDAu/aKN5zpZnAJ8JGLyU4x
t+9mK7+3mU8AzkZd1sE6Fmdlm6EuKR9RDAQsYrNzoNuhuZVzF9GnJTjoU7H7Zi4ZU1llK9bJwjS6
nJ4FV82yIf3G93gYmuxL8KbiP6y2WHG4TZM7KUjv8tCNUIMXvKn6Ro53OtHxNW0vXB7qPVxE8xff
XzrolBMtuZ17ZYS5iYDBMaUdI39ra36q9woXBFKBku6CAZpe7hEZi8Ey7I9GckreXpeeC+us55fY
Fsl5KD6j+qda/cSRpm2InJa4nPo75/DUHH38Ev9E4jhJY55Ttixz0WM9n375kVdx/RkrI7pdLFJh
oBDyqGRJ5b6prixMZ4doUZ263tPSc15cdPjdgC731rgv0kNp7sP0YLyRi+7jca9Iq6K6ckF326xZ
1IMjLFOVJShO5GMSH5UER96eCeUQz0IocYdDlvqZo8wC04Qpn9mO3cQopZewcq0Pgstn8dq4GUUU
cq+Qu65w1ABTuTMGDt5adEsVjgKciEyZh3n54Efz8iGgZfbZEcGggP3tiOa9YzvBUzm9xLhJIpc/
ZFyJO0I74ChgzunPwUSpvm2ZVmA0QF4zPwwAATMOZZwpfIq4kiIwdDbga64ga4lRBHxDiiqdhZi+
DSj/ph0Gd0TP3CAXpqXocjJ1Q6dYB8mCYY3wKUy0BvN+vY3Y8on8wD2rarF30OfodvsqQ2+qLqP2
S0K+BvPtO1hZqvdUbeBfhAN5stqi44NjRsq8VPPS2IvVU5njmZev3XhJiR0fI1cGM03RBAFobVVL
eloUN+rXVB8hgKgezhiZAUO/oTmnwX9jPTnyCER+ExLzwn7m385lBpqyLurd0tyIpWAjxeXiIdRG
wXk9XPD5dAh7RFOzmdbp7W70KV3njQ8dL2AXpUZdMKAGubwRgw4II14sG7CfzF52TKs0/ISg4SGg
YwaJm6x/41XuiiuvS0d4wt+R4YV7SXFQNAB032KpF3E8/vSsVXZh3Mu/+m4l4ozGVDvZFjVc/gHW
rvEq5cRLEjLHkOcaoFlglWb8T+RTYEfKI4UAYawtxOzfoBgGKlwAurZE5xi8EnouHt1rnXCw/FGF
J4l1NZNirCl4NYCDWRi60ArNThPjwOifjxj1LVUG7ybvQHNQb7V0bbaq15p3rkLZG8x1lNjTr8kn
amQ3PBB8BRywcPO5iNkCBA6CnwGpvvWKWlvVPDm257ZTfFbmmWa6Anw78MS6Dd9dbJzckj8qmM0E
FQQAj12aL0GBZu2xaRYw8gT3X1yRhJ48djlgejAsuTNve09xMy+fkCiK0aZyQ99WETrkzDi9GknQ
H/5gXk1eqBJnIeWEeXSWZCLdk3iJ2PEbC3IVcOczk3Og7kzVFLGEywKg+lTEq390M3lIsOgzdPVA
mIMXJ/JunpVJdu3kHMSIOol5XpoisAvyBdeE4TDI7vcArYRohR4AMY6Z2UDP4F6q0dlPCfa2UUMB
Kiik9fTqcBgyTHlfuhd6ctMHV47rg7GmqymYiDctNx3eMR4DuV12awgngaN05L3uhu90AoiTRbe1
BIAxZGUs/GU7XqJfMqNMiAvdVtklBX6OuWhjShvE8IyXzAtHOhGkP7wOqmqMzOy8CwjAOI3kPZM+
mGeoE3s3tJD9E2efL8wawwMdaXAIMqDNR0O9wGkR1hgxRaADWImxvb8BmrEUB/U30/VINEBIdmHx
iz6KEhEcfPwN9RPME7EoFSmcK/0gYJPpbHfyonat6LP1EQFB9JcCv0ZYEz34Jj1iWSwPDsHdTzy5
cvsx9Q85uWLJR2sUBlCAVqH2O7WuQvQRoICFR3SkFBiGq/i+pv61sDbDmz3sQXk2NvpbXvcMIyTR
RLLhGg7Es/BHBYIG5nfs+/l5EwPhF4gAXiWnZFWeA9mBWJinPIsPzHGFK3/3jTIuxAt3lH6jZdap
q8lTozrRFwBF9QO+WiRvxif21dInDJiUchV1w0kdfgJNND9Gah+yutsP33rwjkcW5pqPRMO/bSMx
fvPgZYjMUzx64KBlMs10GXkVJIRh/uywgzNfRsZANDzkACrgITshWabM5vcJPmEXNozHpTv8xejO
W81eyzyOfG9652lOWqiIkSFJvdphFSDXo7cJUmMLCFlHjH7+p9uN93FwCOdsExBl5Cn38MvA94T3
aFwb6KurX3H8mLRni2GFo6Oahb0QLWjur6CSMsPWrzp+KZX4PheZFOFz0AThacDEvsOMh0IfWte0
POvZS0F7XeRHlsL0+BbrUFQZyTVBPwyY0MjvQf00s5cffNawTPxDUh5S7TIsoTuloicJDB+8MDgH
+HMlLxVOyhK1syp5pnDKpaMeHBNQCKUrV05qJ/nB0smJ8iKWMhIU56sxMDP5QG8agrVzwhBwDTtO
GzFaqe4Y/NA1NMI2Lkma2zPcaFh24m3RqBF3qTLLHSQkNkgEWctwoyPPbC0PsSRJQwACecpgbMdB
HBgvzWZVUtIUJrftyETkWic3sbpWwgV3gdWdQ83DXcBEDFLhMEuU03b978mD9BvNZ/EMJCfFHc3y
oSZ4A60NK2gjfU3pa3bpz5588ayZJ8k6EGtZQDfPvh3CXIsi6uLdvPtaB3eTKam4gU8xhz+cZDzk
TnKH1874S+/vPlbUcW9J66bfJiph3rP04m/d/wn6P1q/NBOk2p6AVDk6IbmspY9CvmpkWBz9+GC7
4CTxhFmoHD2c+zwE0/r47hcZ71XIRb1CUBSANhjZ2aNCZGuO2/mQZx77CvDebKxYqYBRgCfJHcBW
MG3vWntL1A3rqLhb0Yik9Kw+EKcIQwP2bFneme16hLV8QcQ4IHaDOEKSJNlxSzWY+xcRHNqrGZ9W
eBeyj5oZ8MPotuZAUtbe5nn7ltz8IaCto5yi10ZHvR8vLS30N7PYFdEiJsdtsXlHTDT3QrKK327Q
unUA/Ras2L5ND3V6iPvD6I7jHmtySQ35R5DWKcC0cc8PMhpwlwfoQqpxruXPRFr2zRHVZRxvoojY
h2XUsYYBgitsU/zQypYJaactK9X7enOoVS5J6epFEzaMWLhD1nWNBU/H22EXNXrcnZo5rHkwB3B1
O7jkyNIrmzlLr8CEI/Ng51ngsurTuu2oMLPlWNoWwZZgwXneM13DYKGR9ebvmvdutLZJTALsLoOQ
yZ9LWxDvliuL+yw9Ct1JMzx/rtd3VbB8a1fdt6ufbbHVrXVF4vxHMy0F/6rrF8xi6q2deK7ZYgrj
xm+coHW6t5Pzn9IhHj79BVxD/JateRqDS3gP9hhCK36z1P1//pfCMnutpFvqv++uNuVZDTiRvR++
ov2Ed4uySsIkY7M+ylykLlipdOs/HN1kLou/ygg6/SUBeCQtodrikEILlAoo6Z342AqQ19Z1easH
dxxccXBVGsaM1c+pLk4W+IDyaPzlUVKGoKYWCglzqP1Mu/R3JqF46TZEuTzskmqe0OrBPgXcjpTm
8ZaeUv/yCayt13p1K7KridNF9njP8qtVeQnEyuyctmSifiTNo4xfcXdifNGFTjYs37BX1FVJjAXS
nXhLmAi4c0zq2KJRBUXfS6sEfJQ1J2hBtZOgTY0/3/2nH37m5LuSUwVS4zMI3LfijGQWp45o7ULM
jgzTWLVRLhBbSU/pc/1tCkocn5XIxi+2JcOsdeYsBqIDPpgp/GDFPYm1Dx4KMjlSUlLZCWlVuCeq
jfZQQzBncxpfnbiZSXzUNiPcEsz7nGWw3SWoN/25yMcXIBHC9+CKlbxI2UXUKvnWio9azESVwSnD
J3ASr0F5UPok1JfjUzHv5bBnrw8V7C1fWRdQi6XxmdoKXIz/adzGGqK6jazAdHUOp4Q6mIEwgBAi
pWbKJn59Mle8briM+bkkijW/q4sfZtd2TTrxG0nqAdCiyFpK9fTe2Q3azlIhjM7x2dp3fHZ8Lej8
BiCov9JiX+rYRFjY87vtKuaXs+gNFcMKuk2mgnLfV7cxfXTCh7pMpW15yZgSTgsIxcK8644WUkry
9rr2yCbr5nH3x7hTaOXJwlVIP9sE7N60bRHummEXEmy44XgKkf/78/E06ziGe+vbVgBm/C7Fmx/K
MFpZa/a6vTHaPzgyoP/h7rVK8szOVnIOc27yTah9BRFrP5ecpYWl/W7KG5N7vfhKyi/kgXmys56W
che0r5EFMCUZdlDdLlun33MXRwZ5CWdfOEmAxffJK9X2om0GLgNQpvam7I3hcdj8sMop15WaQbvG
o6gn4wUG0ClXj5GKQvmYDw4YHv1lXTilgj8iMXjWCZoF/tBlVJHHTvqJ0/+q32cD6fJ7XgXxdjDO
2v+wrCJQzJEqk8DHhmyi9hTbQ3tMkmMgu2SqWr+YgO3hn6jTHMNECRRUyUL3gZqgQBdBxdrR3zfQ
GbsG3gW4htxtjYfhrLZM7pHuFnu0Yr5wYJhuuF1B7e10qaN9h5sH7bZEoEgGa7VO3usECtCDHSMz
V/Rv1Ql4AnFUEM4slb/jDmewiT+yuOi1rG4Me0PWJ2uhm9ie53l56fIU44mBOh8bxgLtgdhvkKPT
jguW26U79LzEqOHCmTZkyyB2r648jMb9m4FEsfpjPSxWjjKby6Wkb4ZiO5iL0HTMhK37mqJeAbm8
UYdtSxGuIa91YhO9NhI7d5BX7+/QTG7TyiDO040b149dPXZlVgfWrexvFT0X64jC9lnFoZR+nwkh
YQvS/JK7baNsjYyF9jZZ8u8Rk9AOzpQ7AzbIYIGAOCJwAnIIZBA7Jzo28uhI+egF5VQODqF0A86j
5FBne/VrNyAxy/ZlT/YVVoxLEDNApc4k+KNavpMDzb6AbCh3EvShzV+yDxoCo3E7pfGKiASAY7ig
uKBEmefoMmZI2XgiuIxkE3N0xpv0u+WtxDcU4gUie4Rx7NbHJ4anaQ5PQcaJjt63EJKe6eFFVwct
FLK6XAnFlVGkBE7fGb+DiwHuyicW9P06ICFCdFHtg9sQxBVNJ8cSyzdZYNi5Ez1McJJyKN/Bki12
ZMMgQATZYVaRjuMXS2/+ifPLKOdx7jdfADH2Fj6A8GHFV0KSouij/13QRmnCnjJ9CJeALYVxq5uf
Gbt07Znh/VrgQyj+CjhS6L2q/3SkGrqROessW4gxbOi7JH3oCCI1J45OG6RzRERgksQjEc/b7zry
EP/FD632UMjFvwCrDWwGdWZZNqY+Jjl4J5DD4QZm1kbGDGMhiBqEuWnRjv+BTYKHqMyHDriSiEgt
uYqT12HmTF1mt+r1N78mqrvSRuZgfVQiCp4XdNLq4SPyUA9cBO334IzQWpV50neUjfAHhoJcPv+p
DuTZmhUjyQgJS6GHSvmAVsKfeC20xz5BRHn01WMoMPO7TOgRjLOSgG6C1AAE6Ndb+5ljZ45XLFT4
nMgdp1ptvI6l17xR4ffjRuQ351XOlNGBPmZXmNcVOgZEHWXxk+m4SP6KfEIhiB+aEEgdrxg2LXGh
MdJbvNdW55m697522ilPvLd28mNvcHUBetGOkWX3iBGlB7uAr8TWrNdgvSRzPeLUUQhhf/bDRuMk
Q9LOPpBVOFYUdX5p7H4QN/LSYAur4h/ccZxFzpuAHXQv3As7I90p8tZacgbHmgOTBioKlNK6QDGE
6OvUAlp5BNAkOQZ3Zkm2EaHamw44OVM/wFXBhSKJkgIDi5R7FlxcwZtg9dI8yecjSBsIqfwdmfkI
HzrmW6mHBEVATlPMyXsKXaeFL5vrDDfjuEWVjD085JLFOkfi+QMuholCiW6V9O9/WTSE5i5O1Fxg
gwBgn/GOtOj3Xn35mYm/U6hk+UVqFiJ9UPA3wLHE2p09xLnmDIhnBwvR020L7sWtufewyZ42NVj/
F2RCJo1YGIg3SZ+kMO07QvJcstmZXBnqrFT9PYuQIbnm4Qd6I9gzLEygmiDTEXlptUPJqGXuYiWd
efNIg5LiR10/CbGzFnuz4nHswfuk611MG4LXUmPHu6qapxRlVeLgMZzAfh4y4n7SlZQ4CyIUNpq4
ISrtX5oh6nT+jVq+E2i40CDI5h5BmoZ0ppLAyK5dlPfVQo2eXqv0KrHeaC+0BCnPyB1bxkydd99q
eYqaw/u78qZV6iGVnJLsPBWXtLk2fwSTZDwIHWRZxP1K4kjqRM4EzrBl+ztRloh22QPlCQsWfRn+
nek4qXVg+oeueL5Bo9nc63dLuNJ6PquYlAzAwxUgOg8fxq5JBGlXWhC9wzO1RX+rEjM4P+9I0GHo
ikc4fBTFZsFzLKqZzCH5g4JkBh+QCriMgn1k/s1m/O1RwJEbHsFik1cP7QgwCrCU+gVm2YgnAnT8
jfo1Ej/gb2Gay5CmhlnjlWn/7YqbfJdTZYJqIJeT+2WLsKWJyFh1xxgcCiU7+agYUTyyyqODZdze
5fX98EmRiM9MgiOickabY5cHMKXevgIZcfoHk5xUFwMp8XoWSIuddBS0cwJca9W/eo33kQW3Otxa
+hjEbp0ntB4yvkz/aWk/kw+IgabXG4iz96nk0nFyMoGSaOc0bpRFyMQH2KiQwB5kA3V4doRZpI6U
Da9aj2UudjQd2pQtjTvupFL6gwcWFhWyJNWuNOIClpjTUGnhSOt7/Hgp2XEnlnDII/TthAMOqXy9
7z35NtXw0ojP5jJtzyjjOW0GCjyA7Uq1Z/OoNYTSuqBxSEMhHIfe61bDDoTrg2OWuyFXlgtmEWgI
1sEORo0k7AG6ojjDU9uuPWpobAuQkgi+A1Zf/LU+enzoQOf4AgwEmSxY8bQASaMo1EL4S4tFseJ5
gmYc7hJQ2Yo06p8w8JXsi4UlaDvGWRZzkC3TqH/8dii6hrFU5u/G5EgCrcfRdwVgZJS/eKuYA6lA
cXHBVrs5/hkY/v94Oq/lxpGm275QMwLe3JIgAXpPSrpBtKRpeO8IPP1ZJf3ni1BM9PRoJJIAqioz
91573wNPy95B6JQj3LPLAGbDoZykLszpSOGGrZ18LuTqBoezLe9iAr1xZ6vF8a26Faz+clHHH0Xz
SYRRRvAEULkzZp0e5lsNUoWG1rgoa1qjnjpcX+RD6Ft0BhV8uS8y6BA8AWB5w8sDZZSkAkKYCZs2
8PqxR9MRYNZyqJV/Jr+h/0vnMHvYBFlAhnhO8UdLONcBmB0GJ5SlOIB0eqOIt9lMKYjhkKg9dCWm
I+MpnBh5DXBFdkRH8AjCfkL8vQQpqLgF1SB9WlKJmX9rbo9Qs3jgm+qZjhGnFDO4oD1EZg363zba
0YR8ENvXITvk944Ob1T9v/AF4LV2eFIOVCv2DnE2dnnMXYQAIUMGjverCn1xG+hvInz7C/U67Vma
N3JFx4/qaD4icF7REgdlOdv+wnER0PIKseIxR1pIru7kuBZN1zIPMRsrVLzgUpdn8IMSmDGDCeRf
KHa4Aod4E6T/cm4jU10m3H5kdatLkJhYVwdp064AW4byg25wTJiAuaj0NyAKtDz5beAXzZo8EkFr
dDB4zYhvFjbx+ZZJANJetAkdm9+VlivJrAnECvm96v/K6gK+YZBeR/tqzjGXs8eRsO6axTnD7sYm
0iy5CrUz29Ld7TZUSUjeqCSIhwt3WLFMnieI4edMPk8ExWIeV25+f4+qR6s+ZPXR7op8yW+Rq71B
9qK0zwXqmdQ/XvRZ1i4yt69yGxc8NRNxxV9NiXv7u6UmW/a229HTOfYrlZYvznSble1us1DBLvT3
IvbzFNZnY3Z6OY1/GPyDUR5q6aDJSOj3rbZr0101Pw7RPp0YhW4nYDJ0AQzCNTYyXSwoanu7P3T9
MUhPxDOr353iBU/zW4vBsx9xcNkhCYtrvNXxArv4iBtmwLm4laCX4OZ/nRx5nembAYtHvTH7rfZB
Iokfb2hZ05LG3I4ZjN6e82sSYDBXbSdOY8oVIoZL8pKsOWP1NPpH398yeXnOsRGgxp+JwYdIloW+
vVVakr3nUFewFiQjlE9owxLGm/3o4laDRz4OuwRHgXAatMbOQKoanmpA/vg1/8PTADhTh/O4Mmys
+hlJxepcXwtN1U9CGU6FFiXEiPIBBXKFstV8z2p4lmu6z78UFP4zfEa8bKjuoU1zBwMO/uoWSiOG
F6TP1i/RyeypC0syYMN7MCKTES5KjOv0KQV/VF1C7MSYyM1UO7gTAYuQEFWkzZwwGp2cHFAGmD5a
t4qeLbf/LHL4heRotSZ/hU92TqSOsefTnZpNhem4XpO3hPMwEdb4mnua6Y7W3pG/C4k3/+NwbrFL
MBmqtjAAeKR5kCApkDZfryBeP1rWQarkjF5yGt5pMgefBs4Lf4emE64MaiDpBd9va6GKw7WNtDpb
vzrifOgR48PT4yUZFNs+/J5FX938Wg83Lb4FE6Cii094E1DBdWw9kuiG915DzlBjyIJuykCrW1Xm
lcw1Hb5gwyiYuwLdPulL9P4DHjRfY4xI8Fy1BgarsHgrc0sTYTZ7pFyC3U6FuuBK6yqoJuSWmyb9
eSewh+FkkdwzYk5fMzUaFoq5KBhusVaMXjYb5sys+BoxZRKUXArJO/M4qMx8vrgMIKqyJDEehT6N
91YYrV09v8mANBhsKEK1SjOat+Cj8f/xKkjpf4V1mCx04JsMNbdJdAc6RYT/LsNFlnmCV3tlpxJW
won7DbmJ1l6M9BoaF/W1bW23+Rfxb9Wtju9TfDfje5hwLe6WerMpFzCl3ar8OosvrYLGmiTIfVWT
vLxNMVjgq/8hG5mDUJ4QulhMBGG56aofHzJJ5cMK6vHkv5sGO92HX39I9Qfq+p4SWzA5Mnr7pNaR
48K7wkN2o9oonzLN9sptvRkdI59oGLSLB/Jhg1QkRas1gre5lQuxXe80/3BlSPmJtw6tlo91inbq
HFZK5DbmyqFw6xe2voNQjKsI66u/ep3AmmHryD7he0J3KHl8f5xHegRkDVaIg6hMoHp/xl7JuASz
wdKL0I+4rX4G9729G3eR+tUjaCfsD2wON9MggsDIr2Pfw4sH04rJcIFPDrMGQ1Oc37V+8hdZ9ayJ
VOpvcYaSHRWAM6EaoUnIH90ygvo7p9POEAAjS9+JWCKCukgmghZE63H06motcvAc5hUJvsrXiszB
X1Lu9AWNQ+RTE/lGCFfrEIvFC5gxjxM+wJAnh5PqcYtJg9Qm4DG1g/FTVp0wXtLQ5GMSNFrDa/Eg
oxMLljoYfnSbxns37PBt+57FnOnHLgsjgntPIvl7JmBGZn/lQMBcZzxDSK4oOtnriSQiGUwS2ywc
5FC7EGqdTu2i5GBLooyyhs9DHmYzT1Dw/TxmqPfSJcwGmz0X0CRvDRgRVU3rJrIbJR7UpukKzANg
NA8l6wfRY0w2c4CTAE9k4TVqoicPGucq3h4DdSO+Mq5VgP4yWgr6O8sdSVaclaRpTco5eVY5MSE9
YkzmvA9WUei3fCacOngMSfDGC6UwqILOqpOHtIxfuOTELJvLPYpVkcWO7+Ub/btln5rmwjgXnsVg
HbgVM/0tKh+vdFM3hJGsjLmF9mkVVo9GffTVw6LhWT0K/55jT0DaqT90hHf+vWpu8rI2VsZq2Zcn
QzoZ/jFgiHjDCp5L3sSwlOe1Onevq80ponNDIpQ9ffLKx6nTLswzlWCJMGDyQkMMMQdaJOVD3WSM
iqsvfFThX6xhiLDJVwKppL7YDwRnAi8Ax+5pTzzSNOKGhZLUg/PjuMsaD8xNWhOoY1jr9oHr1pbu
lnzF2RDqG6PekOkwjWtO9L+GYcJmXsoatQ8lmLmOAalyTbr5k5DtwOmaDYEu9v8v0ttkk7UbSDTM
RX7fB+Q5daNdyZoFiwRElKYnFNfxN+TbJnH1qcrvRvB31nzWuQvPpGEigP9yytGRXBKOMXBLmVHx
dBRfVA3TAb1KqK0k456j4bVQ/GXB9ZcKV88IhdqGq7a+Jsj3zXOZnCf1aKMY7JAa7IB+UM1juUmx
DontfG1kBBYgtgIAL1zC1PXQNdUPek1EoqN/amkZWWSVE71MNhKRYXeTEHbO9cl1luB3WUkkzjFM
sZ8Jn+u4FLhUbnke7AZ+wFozaarMCd2xAZkx+0IQRVny+0M7DHVrSg8qJWZQsDYB8lBwwzPACDZs
pePAJBbgOCZXtzPXcxQ/Kal01Ea4aZY0TBqOzz/JyrQVpnBBcUM3IRVK8TvtAo3cxOtMvsEsoj0B
LiMSKi3Cc/gh+OJSFgGsUyTdtS7FD1eyIemCNuCXBKnXElBBiaKFobKE4OVAvq9TWGuTlJJkQxrW
tFBIGvEPvX/QS+QRB5W6exV9WzVE6R3B5+al185dcCrCg3RLrW0QAszdWO06VDyM03BgmL4BThhW
iQ/6kdftNoZblZ4cYgATTooiWRTWvAzwWFKGrEcv0o+WdrRRncfCctrGwnLqJ3sUK75x7rVTFS8M
VlXwJj+D4eHcUfggTGCr2MRubuKI3TL6lGh2zdYIWDhAkL5aVJ8cBKJsuSUkgfUKFJc50oGcI8vJ
qXiI21Posv4DFsZxon3nh7PMIbOJYAjt4fdAIKIK4qwnz86sXuQHpg6HOs6uEQ/K8AH7QSz6DCYk
5HobFtMtp5cSmVt2YP9iUZ1YDBi9I01BDSSgEeWZFY91T2+pc/IvDp14G8D//0qGrPZeeDnhNkeY
PfUwRzMPIpw1GNYR2wreUqoin1EBUQ5Eo2lbkBXFClVPIi/hMXSE4yBm6wRO/DfelaCl/ODfMdIA
zfGbQ/KpA+ugefgzr0ZkOO5Li4wrPD0rPo76TQAyyKrUt4QBkF7LW6rQ1+QH9YiYRkZ9gRNyUwcX
VYXJeKeMqsB0iX0YEp2g6XCIWKrfRP5wyva1DVgT1l4YsjOARB4BqnLvvRBKBgIsxUsiP55h9IzW
EO7mlcrEB+JMiVjHyzn3R/xUWZ1zWR37m+urf+P5Rb0Eyit4j3paZre2O0NlMhg+THXqcAzmhJAT
99EBU2PcudaIM5HeSumtyt6YEk1kXr/lNrKSe+hyvmNoCDlnhsxLzLzbeMs9xbSbZCQAX/067tf8
ctTtJAWZvFDf8zOP2jS9R+m56U5xfMrbo+BadHCEnz66v0UyfmnTpxQvfgGQNRZhbR98ojMouzWn
mQbTLG2n/pziw8TmwmYWi7qJc23hqWT/kmyizWWZE+w25dW8NtnnQtM/fOvdHN8mi21p3RBqqqIL
3lc0PA2HC8UNWdNbwyVko3fgwSOu13RjTmDxhpkXp8uqu3Mb4lOFLw9dRCd1hK4NrVnRfwCnT9Zq
YTojintUP+mKsHJEW/utRVrUzVp26CkRPPjeyFMOCkLQsYSgv10pzV+UIxwwEkZ1JniPrZN/UYhj
ruWtoNUqPEk252GEEOLBA8RphAMHRQ7QsMhLJMCwh1d/5UgNG4byn9BigFMGikx0FVEEvn6Bkbgh
R904c2ULZhBIXRoUcatEQZSwflVvaEQGzJXjCWqUKv5fkhAyizS6B00TwDBYr+mbFGi+2TTjXboO
DjUxtPC/Od1zDsdvIKwJ1OrST75K9MBub8Relf0jwqG2/04/mUxluuoIdpvWATEC0rp6KLNTXp+7
2TIv3yXzLe3erPQpLYsZWU2Hutnn0VIGjyQh7YXb51bEpgEWzWHe7IL4ijKjsU+it6KKasvKQUli
zuUlcJ4hcIazbFE8rFhEjkKE5KJNwaXJljYxvW9JJciiNoy7J3KDd1B9e7/eIqspGKYqf8d4YXZ7
Rf4rJW8NfUZEyvESahuWjMA4k8JKe6TCxEtsR3dDjUM1R/2INJkZOsQtrLZITbjcNliL9BOuaV5j
y3mHIsZsUgH5yzkNAI4zVB4DdA4n7LEcTmQxSsFKyI7HSTR3IHig+d6WwG2qVcrGyxZEZzH/pv+v
gQ0l7YryQBL+Vf5cdPSxFvPXBdEsbeLfNmS9dJkesIHZdOU4prJZ1xyZHb+WBW4dgAlKZGKo6LYj
HVbWGdRRWobRDp4I8ZVwXvhd7NgqqKFIdO8tssH7+wCWC32ifZBgiyKL+IGT0kci/6I+V/VZmv1A
ufw9cVnFbF/KZDodbNlt0g8l/TDK96F7o0kzE2INO0WFwxs4xiraHmaw+5lxqBdG6SmlB3AqKNeN
vv4fcKozN7x+aN36B9D07qtkFO3G/2bAv/FCuQwQ1QzpzsKmlI6244wm+pqjoNUvbWrj8o5UNtZ5
thHUXNKfoZUY1Gl7nLywMkKw8o7JnI8FtBTjIujmjMV+KRfEfIb/aMqKWDzfm784uJhLdNAWU3ZB
wg9aFxOKAFs0riAmGjTqx+/sLeZANp6YbNDKpZH6a7CbfcS47BgTNRvr2prkW7XV/Iml+cVCdHST
2iN7kMYv381VG0gwjeaMftnEUMYCPYXtTuAZbTFSd3ko252v7JRq30knWsqQwCSX86REFsQKoCMT
L94aEy9upD6lSXIwxhM/pV/QDmcqTCYVBihk5kSaQr1kpsEhLDE8f9o22TGgH1axJJ0rjPbXr5BW
v0o6j7EOXIbnnKC0/Kb+dKBpFtvYx2j6HunsITnS483I/TdsGyyTIvbzVxM9BzeD3D1+vtBayyPe
jKP5EsdMGPl8QhPrR+vynkfLhbzaOT4V/wvVLk4upijHP/LMqiQ/y9AHpSI5ePJi9JDxuq3X40K9
Bv+oHmU49fMYIPR04iiqRmu5eGD2/jOMcRWpcWCRFMFM+VcOIKzs9K0EYGFfSFtFhUK+nGByqUsu
OEpbqmdakq5K/hpDiBjdibA39/UWBTuf23QRrm1CsxaENcZLxmYVxTYMK6YQ8WY60vIxMcPVlxy8
ENkV9H/rI9wPVpHQnZUf6rDxfxJ6ITVCpUChK7hTSSZIikj0pI+a/bdeRjSQHkr4TAdaiktKXxOR
4U+mL5tHwqyNlCvAnORKFCcwAg3xbYO/BKYzb2AXzuhTbGjSSWdET7UsFKPouIRCtVnqzQ5e0GtB
Hmmjfhs7rThzo8jSjeAHLOjo70m0kKd3JisEd8zMK+vVbFyzCX4x6HpxQgfgtfhjZE3UjZ3PXvie
oqJlRE9idoiWWmAJxUpG8Mfmj9bGVVFXkeVAV3lwLDf3f4JGnXpbsUyn/DSTt7h/zKHN+Sh4RWem
ya/awomsg/FR02vHncrAlSnGz2UPrTVeRLhdSPaEg43EwwUpLbZT/TA5fZNsg1P2j7MOufRcEkva
WNmWNCDU1raMDXpBk58ictqX/ibfZf8IqmvZ/VGTXLDq2CyRZJqkixg9LlPdLzJ4/9XAqASOgvcn
hMz/aD6Z+TvR80r/V33DKzqZu5zYmkVjnqf+XJvALIBILY1p9QpuUns2g2NuOCwJjFyUALb0XXaB
GfC8TiTNnxvH5/ZJSEtcYCrhoadjKfI7wSIvbSh2lD8Z6dIUwDEooPmO0XOPxNo/zdvmopEtAd5E
Rdwy79kUcKfjaeCkX6B62HbyloG96oGiM2BNERdApopy1dSTkMwEFyhYPCuUoBYjFDCof3V32tAj
oWFKBURsywmtRYUTzUE68Mdv0V+MXYodRdlo7a5Odn2y810czXR56DRwBGTnXiRsBeXht8WVZ2R6
g3S9JdotmuZ+5pq11zKhYHK7oouRPEgp4nlmKGScMQJaV5/BaeDQK2EuwPCByQNcafDQ3AO0LRS3
hu+5pn7wX08TydVt8mmiXC26P/2WrRC6Z4Vj7sD8NZTPdBA6p8L4vRi1S2oTgCnquZq0yK+0/Pa1
b5RU41Nq37Tx2WkPq/GGHXIQPvlX/v2nN2xiSSzSvaYQvYyHYa80TvbA8sxsFvfuEJpjBhvJJhjd
3JSIgDCvPNvsrVhgxYaCeigWqMbyNz0j8+OtJM9FY4T2VKvnTL4r/S24N/2NCEEJ2AC5oJiQioj5
02IIT/Hr2L1Wc52GkIMDZbZA90NMIDNRDU665qDtQZZSyneGuJQKdFAjAcslt9rfsTlNl5JjHymt
3NIIZHC3MLsZ4WCLVJGI+5eaR5xHdxS/+ogs+WKKk6DwYDLos+o3eE3LniCa2uHUQcYJiwZM+rza
CCI9wrF2y/ttlG2QoBvdAkbgEBfhb8WvM1d1z/jvlRNKfolnNw5YS1VbhMSsazdrMymQR99kfWnU
jz69Gzzv2tmXjx3dx+FYWaeGphovelH65yG84iD4L+626apaSOmyrgnP3QwVZptdg4Kgvpfjw9ef
vvSmwlZUtiqBRs6keZWb52/99FVF3/r4JTgNh2yRkSn++s72xT44Z8rWbLA0iqF3FyNVFQqsBDtI
MOfYYPJJc9vCbTqIv4ggsuw5s7Ia66jleulCzyV2EpXm3K4ZaJuRpLM1gx0v8vU+5p9Z/snz+20m
N7K1U3Dq5Qa2fS2Jypc6tstIgHunvpPj+Td1jKR6KlU83xF4nbwcfWFZMahTASvBHsYluqSuiAge
WOgQgnf5SJbGIbROiX/uWtgyN1+9axJdf9qG8LR3tbUb0Exbu2LcJSMW0Pe+vM/6G1wimfdbXzHp
trkA8A+v3VAu65lnICqbfQOvJa6hfrmKkGuTKnijsWB33gtQrpPS5u5ujTmvEfNHB5Wdb/Hr881U
b8zFlElmadkHw6nKzuGyDTc18lv+iY8l3GASbsoNJuFxeKAXRzvNm+YdzxKBuAJ2VGy66qm3DrZ6
xlt2hHh/zZwg3KPk/gUfBBTDw5f5jYl6pjoYfQblSCcBVBNB6tM2nkdwol4cKNd9tOksEWgRg79A
Ve40/aHoD3p3bNAZ6Ue6Kb521LDINYvX4PEVh95dG4SLoQyvuBh0QDv2WZIuHZe7uc5mFwP54AyX
+MV2mmabx1iwN+jk6SVn01Wbnu14j4fLnyScNfaQ4Neo5oq6CXuelnWT8pJAfzpluFX9dcGWCjsn
hf9+inon5MTGg3+u5cuU3qL63txfxJsZ+y45xCCnqvkM+sDMmwXzG2Ph2NWHRxc/2qchctJYsY96
dKziw0zbS2jNAWK3B/RQqARt7h/tYJ3iVBhjaUO0/kL2aQkJkyw8LSxyhnrQQ2YvuzHf+WQDHcLK
tWYuCi+dc/YYLGbqXst23eDCsMNEOxZ7IG6Abew7mMYu5U5RjhrA6m90b0WL/1n9UGiMy8S3HHk5
+C+jmK181VOSkv9JMvz4JtD3FZs7SYciHBW1oITIzENnF4A7AiDL0WRNzgbThYpj8zwtNqW87D0T
3w98VULk6F5kA7RCDi3SolcOmS4OP/jD+FdOUzS/mX0kyZtscwUXPH5hvrNJNwWM1vQOwmko1owJ
GBbU9vfrmNJDzmackzdqBqBx48w8ZopuGz5MssZUJxZOO8ZD5oOhPh0wiCvLBGJXts4TSIst1lmP
3Gam9uaO/+wDounO8rpCHnMwb3DZSnDjoyNdimLDvJfSk8ltl3tiLgsQm+NAuMLP0j8kBOG0QWZM
HHFVgz4zxQpAbBtbHxmBfLPZwTpyeRl8E70eq9PQ2ImGA50lknVbqE2Zv4A9XUDHPRWsXr0gkisX
2hJEDDKBxgcShHj+HB9ic3Mce64StQCU5C0VcIVKlC5yvpAuvz0yG5lMUdMdXHEUfaV/GS3WtMdF
bt9phrilJVMnlHCOoPFntLjC8uLhjRPzmuBLJFmPBJrQoBBam34TULSba5q+EBqy5ogxEjEPPH2O
nBnOhZ+Sts54M25Te0PtZT9cUjr45ngMp6N9tuLdq93pxlZvd8HJN76CcVu0eN1PwU1tL7AVyoWf
v2PvMj/7did9YaXaFbvyX1TTmbxQRmXhxYg/si5ePo2j0ZFF8/g1RQ3BX1ia0yS691ivSlAX04Fg
1GY8sCkKldtPxnpXEBvhEKUd6aZsFhaeRMSkIhcA3uJ8kAiX8qrUC1sygjJ5HbYc2r2+9fyUXgFN
FLdEcB8IE7fyg3u2EkciecabSi/UPabvumNVgBgQEaNvedfNj+YuafNQcqL0UaOB1q+pufdBIPXH
sXNM3xk4StHPj/ekGNKURYBCVZLZpyJ/MAWT8sdIFbwiC2I+9VuZrgCtWlpJmrkwSRLjIeH8gr9O
nLZku4VOjgZ6N33p155hwNBcSvD3sffGZ0AT6v4anmhAMiaUr48EzzuFWQvR3xCcHqV65zyaEnYA
8JdYSKG905GD7LoQlM16qDcNFNGc5WhvJcerEBnuK5OYlEPaHyPHF53fMzRWauZUuXEslqy7xTS5
OLxM57XomiU6wWkj0/KfnWIFnYzTkJUj+nHzl+wmBNpCHJDd/G/qP7vgr2X/NczPV/ndhMwvIQLg
HNhpCnpYnCxruiZInGSgB6ZHTQSJMLUgDq8oe6hRqcsn0F0se/c/tRX2mZQlgKGbOeDLajan9hu/
DR5/4h+pCHKSigjMcS2mfGymmxDNf7rJu00NKVVat/babtZWQvghORd8YG6iuiYd1gbX694Md42/
69NjToDJBP5xy1Iswju3Yf+EhAp1D843zTG8Zw2+p1sDMlSk27lhgZR3zfLDGicPrnozpjlzduaR
yCjoOnabFx4y2PW5uWRAwJyWxrZu4LpawFXFPOajO6KgRDZH94cmPBUX9wjzUkYqI8vQEK1bEwv0
cuJX01ljyF+/UUHEHnm5dBDNbgninqWCdVb+HnNoLavf7uRoODoQtYxgGo/4V2pWBFaGvoWH0PGM
HWt7DxgPEwItm/AIE3m82DviMkiUAImiUkqx1KIMo4VU0Sx/jvk7sUzhg1UB22VJIyBez0ayAN0U
7Wi56CkaCJvsSRv83/COlpn++mCMpgmVtXYZU2SX0QfU4KG15zHxnTKtCQ/xXoraDCMgSJJ3+jgp
M7FuBpbjTSshTBfsxSvpteLeoOGSKOH8tyyjkWgf24LYNFeETtWr/l+sbP4nSdXeSI3Ry5M9zk94
aaYT8tjhWio3qhAGS6wxf9I2DIq6iS3Hog8cLyEHLcG9XkBMqexj4B6Ceap4UFNpJjKWHL6SYqVf
kGVa3RlqAIkjJH8Y1mMQFgBl0YLh7dfoECr/vwwNk/TRASR+ObblAaiufZc7T//JclLa1WQs0caD
bJvN/UOQLHTtYHLojQ/461CPMryNIVRtFDhT6rr4BERIQ7XDKY5iP1lqPyeiWKuY77ybOnNTd9Ku
zevhG7jC/Xfffv/3x6oiI7cNGjGcpQHV9vDhLhI7/HZCttO5EqP0Gz1WHf267dT/bJnR+SJDk5Ut
m47R2GJajKs/xaw0XlqrW47dnRQ8FTq0DUGEfUVHnfSN+3/tp9QvL7cgOQCYe+n7OiUXC6dF/dT2
9Pl1StmKSD0shvuKqrnZaQTvfkGYNBfkSIOlBIHJGCDdATMK1/QPYG+mszW8dXrxcbRDCYdx/Pfh
6enap3+Lpb2jUy12RQgMKEc8/GXvMX53SKjPvnAL20szT3HGlpEWlJ2FdcNf2yDDRr0NqECMINkU
odl0wTKxXEScEd5g05vpW92FW99cpPL2ot+afLz/maoqnGx1Zjlyi7iAMCbI0dA7LVL9aAidrebS
A26sriAwiRBhV+bm3knIoCiEV3RfKsIUQCusZ9m239DBE1wcmpgUjAO6U3NNzj0qhA4V+J80G4Ih
CYTItyUEeSn5l64/03nlMAZgknITBKJpvCvwFNQjtAD9gjFAB2Cqs2D4mGpf2TGPPkKyn3GKOXxA
PlmERFazsPxLd1jRmW6oSzHM4CRTHWJlX0d7Ng5jFQfzP9EUlEHW6b7TFk7dM91/C/sV2lCG6c+k
WJTf3YH7fNdPW8VeAKxzetvTEC+e1depi65Ncx/2hkl77MzOyVw0QI92mNiGskNoHqd8Xudnrby0
7VX2b+yp+bRrXFLABw9uJJD9ySnkBWiAJkfS61Hh+BJoPbyelCyUbiQUFxHv3fcg8aYv9+z0PYS/
XdSsS/9QUN+yLUoH3T8kp5dKFwjW/u1FaCCu/t59FSz7Tm5tVVKOgmMc77ts12rkos6Ji2S27ckP
LVuUE2d7b8RVOGDXAQ80jcUr0BSfGnRh7NwADy93J4MF+WkrR24u3xuQWPFey7m9lNEzRKK7rfyQ
r/wVqlBysm0HKLt6NDj4idHpnl5C0f6gnjHfuXg6fruANWI48z7ZdENUT1OfU/8Y4iXVxJD/hVdN
pG5HreBvIYNGhGYAP7b/afTktuFE5OajKe7o3siQ3erooQqHL5N8AVAs4uDPwPJ9NuwwAY3mw2j3
k3GDm4KIA4jhjz3Dp3LB0/TS9r8JDRiguOeSkV7ZzY5vqHn9U99sq3h7oYRP7hM1IuyGXPiqmAyM
PdbBi36ZDIJETswzWMwwUcf7wlwm5rIkeWOhH4Li3ilPUlFnGsfSuSZtWZlmc+Pk/7qvtFPBAdXh
Y4qoeZihMzDdpy/ONl6RXZgZ4PQnHKsQliz8JHiDQLs0MXi3NjpGs2/y2iCx9dOlrq+8WOKeckP4
vCYipaLtgOftm0gRXk+iVKIwMg/BzFNOWnQYjZ1qbzGm1M3JLRZF/Jism8ByEIFGUT5vt2nOhPIv
+VRRTjvCA7A1gxUiPpCSsMgXCn+SYmiaLbSTSY04vXb6JXOtk1p4ULULl0phy7ZNCA/H962QZ9K7
J7xKEdPLSNtrUEY9Gq0vgFKs+ggUzWWxRa6nEJQlCYkmsi2PIoBwbrH3V8qcNuyAvSY6gKetCidT
j7H9TxXno0+FhrqxY2106x5RyrzDwNaCokQnx8p/S9t3yLKD+sHLYSiPDonZJxBdVF4ovByWXUoK
M9vxoll5Z90z/MgtYQ2nwTEVO02G5zrnQA21J9235i4sdnL1IUcYFC+vTghsLbAkDlViSXlzMlp4
wQyamREtZBSNAHXNHQ+vTuACB6rYJfJppp2gOjGS/xnGd8m57d4Z3wDQjvszRVkHBLu64oU/qxgb
4LQEkPH+6tUHJv6k8KLh8YLWgrUqPli2U5J9AIEI6G0r/jxwcTAm0OXIqXtOLcCGeTycU1B9wu53
VEDumDt6MgzfA3zmUE2YHExzACRpv0QyLNniYnUFejc3sHDbrSjZmOxzPTD2q+uXf0Ex0LUnzlXT
qXiO5dNaFOBLaFeyJEQu5R3iYOKStdFJ9y/1Sh8bfWoZu9UnQpEKw2l/RldAgVlxkejuhMeRgTY6
VCy4+uYbdjgIh2p4RMo9LO/sOvaNnK7CMV475bVjtk9v6Y9PsFwckvDkQMSh+p9dO9Fhmt2awvmj
t200ttrIyQfmMIHhFMsLX+A+Xuy2skC4W3u6wJgJEKQ40B8wHv1stBEZz81GgN6Hue0gn4SzxTTV
QxcUj2iFtjY6I32Oz4rs5hc0KQZEf7KwNmXfGvh1p2xBAl1RPTrm09UjMbep+RV+x6/5zNFe33H0
LUmf5zz+ApPNKIFobdmBecQJkd0ah1TQbFBIgUPqCB7D47DgsPinkcbeLmXeTjEs2aEKpNgCwxMg
74XjgA6Sq+8yr89cMeBn/F7mbmd8EfhoA7L0yPkdlExJsGs3GtK7NQnzQ7AfpL3u723s6SHRaGuI
ZHmzzi2ve/jnQL2p1a2QvOYR3hL1NhC+4gGEznehvKVI8Bd/o+wekmCznxWPpHmb7UdmHek1Ap2I
uumfAtPCTIk8+mjHo+mfJCVc/AksRQ6bPg2XYf0007dIew40SIvV0K9JN57ww9fcSpwLePRBOwyL
1DzDR8qfMQcv611N3gBa6fQ6o0d0/0V8IbJkBNkeLohlTZ/AedqAkKnxJHg+HRPSMe6GcKhd8/o6
alwEiqhD2UDIPVjdnpWs670k8GgmFTxKEHjsf6ClXjjWaHe8SJpnneSvOf3TU0CaiWFn3dIJGqDs
7fBwvZtLeEZFf6a5BOSJeenwDoeZHgQBVxy8E6LFDwnJWKxb3btNLc3OXrn6QexbtsM0EFOrgaxa
c+axdU769/oTx28AZ806p9Fqbb1XyPkfr/oZfOD3bZtFjmB4hXUxBPqhEuThBYNn9Z7RezjJ02Yx
UXJlA/IwzkL9sv5M3PXshfzvatHl7UkBP/IRKWGEROROty7BzTfEp0vxnxU/pPjBkFuXlx104Tma
eFY3Egew79MjJa3OVA4Fw4wVK4R6krGI1tvKw21AgzdLzqhjss9O6P7VAwISXznKyILt7jwNG4OA
yC0FGU891WKJAbkTpoERPwE7OqtJRsMPhWKZz180+egPaswc4SBSiBKHSDb4TvFR8XHlnBkFcnuy
bwqx1dncQsHrQIWEymExp3Gz54xNnrMTy5EfynPtCf+CpDLdEm3sXyDxzJkhYz6GyYl2rRyf9PY4
kZbQHsb2IMdLpbrCNFAYIxZ36XUhnQ2d/gUqLmslSyAr6e9Mkk+kjggG3hQh0dpbnVA7jAXqIVGP
yMuHTVbTu1DXYXSir6x/2zc6c6x8bHDwEkSw2joyz2wcaLbYxixOucCVF1KOUg/Kg/igjEH8SOWA
pljubjsFZqq17qV1YK+7Zq1L61eynohlmRBg37PmZvYXPTwDjPAVp2u9cPunV8qimL06y4kCz8Zu
aDJTPjR8AfTChpwITzLgk+oD9+oL0W68bHzdIZrzVbmy9R61x2xRfwrEv7L4LetFpVPUHPGFWwBV
HPXPmJEiv8O9g/Eo5+bBDgUQgwyJX2l+IYxFKF84EyDiQz/HV5x6/WOSaVHsCw0u3VYbQXNsoS+8
0jWcrXatzP8UQWmovsr+0l4bbLbzZvo/v7zZbkkti+G6GAvoDzqDCTKkUMSsMR/S1NbIsiw8zPE8
FQQuG6c2PpbEXRJSpgmmY9TvM24rQDQQxiMkhRv2ERsRFxv4+Dnmq8q+VOyt6qqWuBK40rQ58/zS
A/IGGRb3eUd3ayKL25A9CUtV5MlQOQAosnjQMD/UwybK1rN6Q5rWILkPWi1+uvTrC8ImzK4Wqm8n
eDAojh5huqKwXf4/ps5ruXFsW7Y/JETAm1dagCToSVF6Qcg1LOH9198B1o4bJ6Ie9u6urpIoEmvN
nJkjkcuQSLQL++mHxgxr422Up8sbDhGuslii1q1SQZdbYK1iygyg6PLP5HRvpseiXFFz68tX0vvD
Qbh0mwqHIGRNZM30IxvITH+F9bfBZKph/UC+AD0FiAr1d5PVRGN3ibIz1wv2hNMlfh/weOQafSY+
RmiGsTXCAGVe+EBn2oOFtRQAKLHp5cVRCaYI23irLqvsCK5SCs7EJ0bMk5wcJgS3JYmB9XgQtrTL
BZSS7DmkKixF0Ph8UmxTV5fOQ1DKTxYZNY5nGoVIrDvI31MwDmsdXs9peZ0dzcvLea3nV928hdat
XeogpgoCdfegvKd7WWDBMSPyn7HD/sW2reOKTY+CeCKWL0nXJKeybgaTOhwnJEsHRFj+qAhXagOy
jy2loNxP1ifjcg+ObiR8huPvfzWBcs27Y83aMiV/dqKsKcEAJlJFfBlAcMubeMBXdukWUfWTwM2B
8GI+1HpZVquvkWNX/1Fou58Mvr64l7zpS1V4+0suRZVesCzY2T+C4NEkN4VSCFj2c30FBdo8RNl2
99aa7diZogII77uCXEiSStw+OYfELbP2U2Y5YAM0gH8SrED5gS1s1PfGunscXSrQq6X+8WQRidzC
vk22wTawlsDpyGWbZPurpdZfnzn8WgsC/VAfmIab7jSatE7M8Vlg1MO+9wTiKu+o4BKOGPA84diW
p0A6ptKxEg+DeFCASs+r9qxUp8Q/xv4hqF1j3MblLjBdToa0nYO/2XQhS/pe+2kXgF+5Mo3YjFbj
yop4sNP6s9NrXPHbsCG4y6GxlWEpLJUVBj/Fu6kshdKLHpwk/1ix3n3uWaQrO+uBEhpDNK0mJXT4
sn7I8snlTH+yjboP8Xs6vIfJO3BamoIxz0M4gv3efENu5denP6I50gO164ctgFQPUDx2bIkPtyNL
tuWtBVSYZu73cBuuT+Hip5fkaJb3Sa7FarPjwjNgqTmX0blTNsXzvRhuAp1r87q2TZ503lrP1qgF
PnE8jIODw9JZ/YuqBcxYdeQTdDCLvSi7EQO7svhMzDN10HZnbp/ikv+MOGBQ0L7FlWi9OtQ4/wYn
gSiabOtmq4y7ENm7cyV2lLshhy2NwXDRmrMET+5a74A42EJGkTZN807V2dwe8PZEJVih3y76IRYX
w97YTIJ/f2W9DO+7+ePRCoW9fE4U9lHE8bynbgHqY9Dstfikg8Ik2K1vIGczhRonma1veCxthN41
EoO0BENJjSX2U8W6mu2HEnx40kowV2HneK1TSrwyxO8dGTynsYv/KnD90m2QqGqdA4dk4ofA5dv0
FKvq+6C+q9Ge3kVh2dttNX/+9TXGGtLZGxMbeg5CeM6T3wDVy44j2qrRlq9u1AFRLnJhq7HghXn+
zvOfvggGRMNa+RBYWMXuvM59fj7zsyKe++oCpL9oFnz/kD/rF/w1fXEzKa0eWsfEGBRtI30TzzEF
Ceji4Sy+gdXkE8bKs/xWxrMIPIKS5b8n22e+igwZdBMVmy6bq7dwBjqu3vfpl+ZrTEJ2lS85/aDK
traKAx4fIIF18ebnNFcwYFz/lV/6/oeChvDLkm4Ay89SDsMsYc3fVt8FjMVAHPnMo9iEa30EqMIh
PizkDsqVvBUG+gTW/1oZGnXaSNOkEPnO8J4PGyvamvpG1TcG+Bd/40Ht5LZyi+qDghaHvLkYKJTr
+URrE7mMJEDJmtAJyCo2sT5fMDeO1ZT6OBQv+Bn3u77D/XvFZV12cx0QBgyCbo2DLILTwfAxx3jO
kK51G175Zdp8ZHlPBOnEt6ZZZ2ZAfd93RE9zvndechbI0TL71hg/FbbkXGjvjB/sSBmZ5fyd6xmG
d22OTznNbgPTbXsic8ofMx6VYzWpabHJ/IqOv2LE5CVLNpLISseOazv0JskMNXUIWGyv5MUo2aa3
BiQko9gtvY653x57Jw03+Wef7Euit6z1WqBgJw/4EYD/BAP8zGJR4mOJ+fT1z4am2usQXbnZCh8R
xpGMgXM7oNGoXOFmpsEZBz9y3c0wKaTqHocEVgcAb9Odr7hI+crqHKNzQmj8YNHRV/SjnNkxSMxb
sBwq9MdL5F8S9WIpF5o0+vSc86tG6qPxAwfxOrCz2qFUsXxifuBlvxePYKqEd3DxsndScb+9uv3a
0dYnk6gtPkzje8x/+/LHN37KBuI4DOzPjT6+6yuzOlX+8UncRNu1HgTmvZEcx+HkSzMzWfXFXAH4
hKfvFeipQFw6LFBofOxK4u1Oz1jJ6lfemOQ+ivug3Jddwm5gq+hbQ9/K/VYx59Z4gDV45E6bxk5b
rQqnjmFd2oNph/X0c0p4MqvzSNh7D0FYclT6a0W0G2tNIULbfLfjUkYJD1B9P8ZlgNPhXfsv/C2b
HfqoWjmyCZ6HF8XmJG4lcHkOOnB6nkB6LQs9p+Wy+ZVqBHpXtbjxopUoz8Vq7fcr/xFDdlCO46fA
gi8rF6XBELcmqiVfhfYmJ/N3g97k2CaWpbziZcSydBZ+hq1t1Km0qMcUAZLuDAWz0s5qfxmgenko
w1wScv8Rju+Dd3smN0u4POOzKENj3mPGUTe5yjNrFyQghqBobMxi82y47i7easHKs8JsuC78xcGG
gTTwPmD2Rs9TSB/kRsk3sItbHnKvhxfQ3wHcL9W0uFImL9CXyATsz1bhltNTqOFUnYfqFhPHnYxG
NY4X8b82n2nlAYMa0l3RlmsSMVU1N1jPI9cFzZWhxoQQk+9VwdVLNwrdfVTNxqWEFeph+I/+Sxeh
CF0Hf08NgyjtE7sKl5p0qGq3O7TF6g2HhRSlnRwsnzdcqhq5lUlw2Yfj9q3S2jr1PP4dumtOxfVO
Tc9663Cll8eHkjx8koqcutadhuT6G2Bidk7F81jhqr5b8s1ojlJzBGtWqgdhyaifA2zkp+oeSN9m
yboaOfVo8KIs9mEZn6P6pY0/nbwVu+l8zFXkAKe3/ZNkG/kGY7IjUUjAr/csxrkyVWH4wfQCG4QA
YubNm0Z3x9+/sjiBl3vY8LsSY+JHxxiUDsbriOpnZPaf0e8Q/DX+f3X3VyYnOTqOVP0hbb1Gd35K
BlYnPMUpUH8wl4cRu8V3ny0k1Gv0wwL//gLyAntQMs8olxGBK24UzQpd0Wvu7Qf6Ho/gBVs0QvkA
SsPrJN8R79WX0I7xjxjY2OgO4C9gf8WY9Kp+EV9xoB4MF7dAxPD4gWlk0nAJ8zFCK6tF+iCrTTUn
mSjSFJbnbIc4ni+k5jQFeBW3JjoLI2E5uWNoXvIcxEK//g/hkJXRBP7rdnwhgff7r5pAX/rfFWp6
Ji0tqgaaX7U/q9m79Ys8eEoAZsNlXJmcjBXHCGLmbyPdzFZFNp31mBmzhXVFDqC6hgcnJyfLarCg
vXpk7MZb40M+4ON8pf8OBYAZujPQ3itSJ1tBICoQrqm966IT1pOcaNGOl5MgEKxCApKsyybThrDD
t0glVytu+rOenaToAlUrJq33AzeHeESd7tHtclKAhY3RkaoJAoqhIwdHjx4xXjROEIYJrJEHsObV
Q6Wj+oiEaEo77JBUVMRAUVBts+VATOIzEHYeC+141kzM4z1L5CXlCiI0B3KRRMO0hxh9Fsa3VPyo
6m+MkpD91cUvm67kvS3vcXIzhEsc48Q5mlQ771oWEgtgkcpIEmBp8XYG6EHTC/Np7sBE8HfDuDOf
rqq74eKtkkZZ0mJYk1iBN90r8wDjbn2GdV6ioy1M4vd7Y6bJO/UFUG759POYixyXiloQPPRO7CDt
/wbjsX5E8l3XHjWFsc/2y6u+eT9mEYOqywwx/kwRZeKapd0btmTYCg7dyLHI98mbbPag/4EuCSv+
NIIvEvcyMLzyVgp3Q3uP0wdhsuFbFLYN6BIIH1zrpG3H55ujD1kDhj/z5wtVg4K0pecNQpJ4IAkB
Od5fo8XxauPSp5zDk56LAO82lCXU3naBVd0sl3k568G6Wa6BLT09COE7zXPFi0RTpYehfJTt7U1O
tTGRRh1vznMJggvi4ANYdIolCNWDv7OZl6Yz1hv8VLOnfGoXMA5mA8QKtvkzIl6QFpg38O5tFmhg
vlv57vTHRPn12d5qZa5LmwcZzyegCMfv70p0b6N7BIm/NKhlQO0l/EODA64lDAt4bzFuM+Cy7WTy
zk99OZPxoNOaiJbaf+r0cr9wPFQFNA9ixM3PUz3z3eDBNfJ5f8YfNe7frOSpKnnIG6AXZyNI23Xu
L7dTaopQfQMPdl1pP29mGmRlN8jmAo5Lle35YpUQBZHqynnju+apv2WGq+i86JnhrIsfKIvUG5gM
CNXuffqwvIVD91SNkVUhG0gygvSo5DxF9m2zd8btvys3F3Su3MQM6glM+c99aOxZEQpza3pHEvgC
jUVAenaXRCLm+EWgoxOsa6sNfZM4LFEEVQJVrwg6TOPqOSOYNuJnPT6oyQTPuqtZX8PmTplxj1sU
PO2KjQ4ti5u0IC4WuOzi2W9YXATl2OAKnDpIIb69suyYQv3nevvLs8s+/Vebu5z8Dq0U5s5feO0f
6w4W3bTFWzeU/JzeqjsRH3IudIQIf55wSswLmeIud3XL7VZs0g9o/ACYoHofhxow1h6AHQ8LvNMY
+mmZfUWzKv+LN7h/Xb+NmZKlXcCuNsxvXURwaGMKE3XuH9QqAFoH+1BZzSj1Ps5mjPdg9lSHAR90
HZiwpNySzaaHOl6B1uNrbOr1GpBzA61gNzLHxjsGbup/Aw7/fDsom9BuuOKIrkQXLp/Y0jFKVC2H
dk4SWdzaKmcQHQks3kZONiYReMsxKkcHWGraamJLz5VWLzvZbdodj3Dm2N1C1U/0GanKJy4HLEOD
7PBzavRF/oP5HNjgqzK11214rIp5CJxMXpgkNKw1xhzo4loLT/5rZGU0KSlKPikp0ktJURrgxDtl
3oYEmInPgp/YCMlUWAY0JncMZQvEWUTyc2Va3JL9W9AnkqI8y2ApqOvyvZ8xhlK6pyOa+DaoRoBl
SCcaK9kP31zi/qhaF29Cekmtk/SNAbsbNtWrLILDnqIFr5+KFnyGvXY6x9lHkBiLcaXdn/lXrX8m
+meA9/2eV3MeMtxe5P6kZucuOycIzObymvWnIju35gkvignaHM2A4MgvNlFmcJasmX4MzJns/wnd
ryhtPXia5mcuf8fRbxf80SENMhEXcGTXOq4RaBV+f9BmvxmLxvD4axDd26pEtTWMMqekcRUqA/Xl
9ncU2HkRuVrLrDoXOQvMf4ZR8s+ZTH3WEpR3TkSC2cKyh9puLSwCnA5rsLjUjNPhjKLRLwtqTF75
8wDAVMwWiuqWdfpZl7dEuGfVu/d86NaVR1uYORbv3BSWoZ3+payi9c/O+kjaj4gyP3YHaP3eQjdO
rEqj4NeTbixRLQWzmgskPl0m8uHpY5XsekWVA9NbSHxa9ZNVTtEqujRE8PXTDnQtd0B51uOkrPHf
P/J8zYlbANtD1RXZClEft0q1bdxdMEK53MAfkrwz5J1wwXc3el/YiIKSDMHXyi2ac6zANT7XdLyR
qPxfl47ibyEISwsRWaLepiQAILZWW7naDvqGiIP6brb30Lzq3MZU+G7ngJsK1xFqxyeDLKXtH9Iv
gNz00tSnwflIxk8z+OqSTwYaDw5y2dK3IqjeIrpaUCASOhxnMSymJbHluz4LhOWbKHqW+BwEjuq/
wFhXZLoCp+mdUSOhuzGMjWZsJAapHUU6aDoNj6zn1KwXmjvT2J0Jt/+Ww4+Wo9/uMkI+EdZkp2qd
8/lfUzazftd+5MGHjIW/v0rsKn+n6jz1wjkAMWcs8CGdOMYFdRkCnCvwW65GzH9k5afVJMF0WiBY
xvU77P09mMgOKJWDTwdOCZHhBHNezRt5XUEK8M9T2Qcu2XJCkADacrmnO128WaToj68TsyymEqnh
vy7mQrMv8v2n+okdEJqY9opWu0Cc0imvS2J2kf1nmvvcmtrO6uK0QPxt8FHMn4CzxcsQn0tx6alY
3Ji8eET04YQIL5otJY7TJUmfLkm2Ze6Gp0uRgzbV6rI2sqIjLn9Kdb3wwBzvzaEhQM7CzQZ/SAPm
ChdAnT5SBI+eO/hs6jYdN55BxAmbIjXhOzVc5VAnfmaKS9O6+Dxk+el9TasrFFciqgRq2mpnQWLx
3I91j+RMgHpCpv+vFBC/1wizAebnfnqe44m2lvhEbMDOIZZwilD6ZUiTRE+h01m4laPLmHDoJj4C
97A9cA7+VqM8e9q3saQuh8OAf6A8twBC+4mAt3nzvaIyUwV0fIw59uz5lzy5ltaqi2kxnypOV5Pf
iuzyxOjBbcGDBJ/FPyIdLcZSvwelA6hmepCz2EZ/qLEBrU06kkllDtxUsKCv+HIAchi4Q8mp4l1z
JaLir3Tw8j2IbXQKlAR0CtK62YcZfyK5vRny+KzSOhYWmjwLEwcQXybZlYSfimLZdczwU09FVg3j
3rwqzpSuzdKPFUMHSthawbE0rvmc1Jpd5k4cbiR6eB9l9OHlX1xMug/x+Z39KTu/wyuw00lyAJ10
+JyirDEXiWdsJ5pjAhBQDlM+3ka1Y7eXv8fGFXM8axOpnmh7T0hsnLus0FlUiktYF1RCG/oNcA7Y
B7Yn2oXXhWgm7Yz8uT7Jb01wMFKYfJE8ihld6qWgnEKu9SERr/1XBOa/3dWQP9Cm952264EmDm7L
t8pSNj1U3MCXZHqFavfB6kDiiVa4Bii7wo1LlxQEg/nruDQFF6pIBvaJQdhOpCmyJwqr93eovmRv
M5B30TjRG1mchOOxebwJvhfkoTDwmr8sSzKFQ9WhoE9CXzp/ImlWaemhxWDOhyXuGtXiRFfILa/M
GXlV2CBYPKi3IRUEd/ODxA85G5zITJiLGUHd/y+jhJVtjLb5klGiPa7iOaZBs5FbY8pIq4soxZG8
a9jM1RCTVsFzXZGTmwWKg18GRnx2C0A8kObGPaHvZKp+YFowIeKFC47yFTRtbVxLfpDSnB+3+fwu
4h8//snWGg4B4SymZ8U4AWVhpPbO6ofHmh8lRHPpAWvRrEVs1A+peJcR93F992s/+RbZnSrvenDn
fiXMK+Udk9ozWoThsQ8Oz3DPZ5RCZG8FShyTt5Ju+nK+ln+Hanag8sfOcMeN68FdjN1sEWBXvIO+
YhAP5EvboGeuuRzhtldByrlWv6cJXctP8R0yomA4aY3FfjOtD2ObYpyYOUrelOScy9kEiIsudM+A
s1zNSX+QEWYt+XJB99xEw12Qu27M29QWB7sA5eFCJVgoHwMWAemG1cMI95JO5usb/Rc79iAiofL0
5r064CLrNuInyWToKvcFdV4UgEGihDSJDpCs4VNQd2//ayAX2Caxev3D1pPnVAPN+pEex2POfASM
sZ0FxiM3Hk3+0fqP7LmK9JVWcl24KumlPFcvs2utrJ98JLDyjWu/sCvNrprtW20lQiUoKe+MNUmJ
etamm3VPFdsrHIRxA2MipucWX3JCaduUkRCISaQr2lyP/tdIl55h1zxcSiejTpL0FHRERzIdt1uW
3sHKDnJ+TPNDnVPDt8+wk/p7camwfEdJtKYnDqFgwKanpjzmAah7uz3mpjsmB2ygZn6u1oWyfVo7
4+kqT7fXXaYewldjs/dnOLbkXSi6T9GNRmoSp2oiJTsYLCVhc7t56dalaym7frHy5JPWEK10StOW
qPtNk093yO+CfC/u/1iVQjGxKnOnFOgvcfvSlUqawuhdY1bcypglCWCvhHElPPk17/kALDuIhYyV
RNQtZKxV4q0yWq1LPjhrNbDlwE7QlRy1c9rMETtHQwl70X0pVoDtSzazn+Hf1rIbDSm4F/oUjO22
Bj6I5+KXmJDKnjxd4APRLSrq3c7fU1arVldBPQnlcTAO0s0qdkLCwHPAbONrGKJOnXXS/IumXlp5
pdMwFgOm2kfx/qR0VyXasqcICfv1m+AWN0cjPGpOBrwPIBtsBBjor4wxNn54WBM9Fn6QA62Bzayw
SV/x/0bYTLJztqU3VmKdcSLe0wgHv0A52jeVW7eUWm01QEzbhH4TqKGGK+n7jmr650m0iB8Gyyg/
y/1d8u61d2/Kd8u619E9ie4e8SB7wYJNWHnhp2zcyECr6YTh4o4Wi8deOCoCe/oTBXuI1MpViu1/
bo5RnNwcSyui4QlvpgDJ65H6DzVjXFuhYLSjC9cA5O+sF08M12hIKnF+mhEwFZuHWjrR0keLYAAP
TLenxgm9CyNRQDm0zebQxMciPgJHJknMZjg9T9Ny7iYVTg+a73YSSDCRcsh91f92M5a35NKZD5wE
HGfB4293oaNw5LjcIqk9cZlzK60Uqy/aLFiaV2veevPS26bfQ7aKpz8dNsDRCA41uegZ+mWDmZVO
M5ZnvCcPWX0gR6jwpiHXwULoVkZX81fpd/EaRZe5yVdnfnZ/gpuNkYazmfypzLagh/L6o6UvCIkK
VXVhLlGKMFodsOzA61S4g1Ff33707N9moF9tK7BN1VZVW5zBYABx0yyC5ZvW60okyB0DH6ao5hio
sFP34Nr8FptIVLwTfuYAUZE2qayDFRPuSMsDjDFuSEBD9ElUCzMXTl+RUoFvjF7/GB80DwJz+zdS
E4xOrsK4T1jzC4BgXKN049A1m52a429ZFXvuwdqyVHeHHlVxmpUF02ZRXFaLyuKVJ+N/xFauaTuO
i2B2kJehra2AWH2YxZz7TiHZ0uJTKQFlucNdiqZ1eyEdRmlfa7uQj1u583pX9lGkTkp94QO5yvxr
G5+JnC3BIwfZhzx8mu3Xk7PTumnK/ckgod6z/jYuXGpXS1YrhMS9WUoGLt82Cjdb/DGrpH2Mwq1l
cKL99Ffo9ml/fBbn/Ekeu2sPUXc0+xMjrZxxrQYlsx9wtNbHgjaN9T9NhqIsYUtmrFyxTGfTOywM
+KnVkXSZZrrNYOMUCheLCKBAzh1tafbnGOICzMMV8UJsmvyudDiWP+KpFKE1r1iFvvhX8AaFFWcP
Fivu490ODZuFIEJ0we4G9y4FTdINdm2wbp/nHK5ZuSUXYqLTWdxDbCU5G3A5SXHuk0fk2Ww7+Muy
aKO12wDYDMhpPjE7BeqbtBFf3CI53niuCfnYd109x5c6RREaiN+sg3RbQL01KF/doOj1D1cbMbtB
pIfAyfWMWqQvhSLQBwhVKEowTvhN0FiKE7YpUlMebsqU6NGvkP+GBpUTP2xYCBURHvPHo09xEjFG
k5vssi1XYAwtkN7ZXYJ2Zq65RNfnHMh7tYFRZ2gPQ/qQ6Qxs1kt+W+0zcU15jCSack/0/Fkzdnbp
DK8L4Tcd3FG6tUYHb4x3kNbUavjRrsDy4bu+CTmbah07it/lR/kfHCJMM2B00CJ5PAF40F6w8RKv
vjmPrEsbg8Q68B+UMKKsL6h8MJwR35v4s6IYyHcF342C6WZaB27S7PJmVze755FUgykv2KcLgO6X
CtP+q9A7shUVg9CBLpvc2Cv9TOshWmzyZKv6TLbrhjVS4iTDQkDJbc5meQqrkygdDVRgaS9z/mg7
khLkzVaet5ZnEJkI5u5yortg20hSP20ttGXNjvI54L1DOZ7k59VIaDO3gfu1bAWAsa3fUnH0rbHJ
+ev2fXWsPtD2jFtMr8ckPhBHbrgl+h5jLLL2paYpEsM8bgTAACyzo+PUy+LbTvHXyNsM1kFgt8IW
ymIKZQDWIs1458hb9AT7v/3si7aF9vQEy7AnNBNSNrlopw6Wrdlt4M9EpFiAfiJn71qqzjZnyjtp
4azGh6gukmIZctQjuIRgr5Zd/vXU9lm4gTnTbEPOXqp0nxxvrsoHNSbqvM9uWENwlfIVG4rdbvHW
QUAYt+OsiGdhcKmTq9hfxeJWFPBgSVe6z3hvae6ZwArsuL75aClwE9ZoH6Aoaj7VB+Oq4sttT2JN
mcrkVvfAvrJv4TlAvzrfEIzeP5+gEXypcmnUhzLhuvk5RfWVPTXf7ITMp9Ni0lNddlQtgi63+Y6y
A/ozHaE4CgL2eyQGVxy3JdMvRQHFrKXfpJgoiKHHJDzPe9vCMds7Quek/pxOLLrui43GqjTeVizr
mMrrrRBtE2hB2EqiraxPNw0/38APUBUMGhMzoAFPceCoCVzoBnXrBNgMg1WUkYRxpg0/fcAkQNoT
+LkKc8isx9aR2jiw20BN1RiTF5woIkAzqT4KeF79GV07wDl64DCwh/DrvR4XQGO4lrb8GlZNt5Bh
8tRrHiOGtwn6bZhtY/bg1lSbmWDNBOy0qULclZdCgV18MoXrk1d4C+BE3t+odTBJT5bB4q2J5Kqy
ioBdrOw8Kev1VsO9HS9ye0YCybehuCx/Q25tkl1D4yI7OV/01izLjrJ0mh5ZxsLgY/4SUHh4BTO+
KPWmIOwxOXsfge3PG+7X6dL6DIC6eu88hKDRkDRTk7lqHd5qL7fS3KfdXNkbxMVpS1ixOAAuumBL
3fibwt/gBf9XTf7E0oyIAt4aFuD4rQpODXkv55JEJ9muyHaeg8xqakeZxF7IFf+j9IQZ3Q8WgX5x
JpE+SBiXdsISaApWJ1blY/kee/cWNTx1LPIhWFFI6c0Urhb4v98LEm4ENHb8/8ybw5YGiP1eE/Pg
f5OJRdgJuW2waiK5y1gEoS3HtIytRfvFAk21gtsbuwj57JVzEPhTNFcoPhv/AzMx6QSgDsQXrMYt
1UXxPirv7C6N6uBjRQexUuOI3BFgDjuQfIe5Uf01Bhswm0XV2yDXgdf7dbjMqW5SQV3zGaI8UZXB
IdSgJWnD3Qp8h1jQGW1LciiYWaMY1Mb0fBhVl55mxlgeG4gLVAaFACHbKzGqP71x8Z5D4wC9ZavR
kown//JPJriCSSt14hd72lwk4gzmD5XxQBcswjzaNGNl5r2MH8ShSAS/A0sLeFuvgB6Y/43sbEE0
k/nDajjMU4YSSApogylJSJY3CIMTGXFRgAmEg4ihuNrBmgJqSW+7blNK2/Bb6G8FFpxO2V692nn8
llduQRSn3AJ3l0tEn92fkK3+Sa6t8J+SrYaJ83HIMddEPPFdWKZNC8nvNAzb/JxU90RDgEbNOu6N
rxZGusBOfdGUm6pav/lKUwdGgV5Jw3fhnZXo1MEtD+/qh158Ej97hnehuf/JhFKVQz2cScGVFdEm
GrymYDZLkOrLzPea4AL2D0O3CeddMeEIDXWHWVgP540+81nFr0bvVl4DDfjxLf9N/WNp2U09zWft
q6pexpzdzgj3I01Wi0aym+ySK8dIOPmAtVLOwbM4XKvkXswDkBj+juBPpRzidxNSHTaAbBG5sDAb
8yN77yjUmtQXun6Bb8OgwO49ngkG8ciWuNJHkzFJN2b1kmZXnRJzm+ohDylJOIbhGSafIZ8C5QQP
ITp7DVT1n9j/LozzsAjMR4zD46iJh1HY9zIBXqp3t6O6GagtmNiuu+C5L8d1Jy7a3o5zcDOOEWx4
/KrGZqBNrt7G4M22mbGJXw9gIj20PKXAvIvFm6kLo5g0MRhTdLGKmuG5pXMY9iPBjEVX87PeeOEc
SXKO2blKtyZVyK83Cj0RETMguf5pEWQgKIRz/7fyblp/S6z5m+4/pUYOsgTBKodPcA4HV2E8IrXU
r4RupTTzZ+A293TAb/xuPOKETvOjzGOFN66NANHkDrZ/YEL1JR2uoXqT30E/K0t2yQBM6nVjuTFW
TDfJ9ru32Av9URemt1W9j6KrDuufhQt2PxcYCh/m8UzND2VRoviXSbuRSo4eqXTbwW2ixnuOPz+D
ykCp9zs4JEub3J+SSQB/WxS7xtr5PYPrHnDoC/BQequ84lOE7c4WVFtniKdqqnMizcGgUnDyBRtM
LRhU+u+4OXiTe+yAKd46rxQw87RVo3NVWx1oZXs9EwQQ5hxUGtcyhAeX5cAZ/Ys1AfcSoz6ez44R
XSEiWsOZGi/inxSdQX75U8BgYjzCMcRU4vazfiZiPXn58Vnj/jk8sbmmoCLg7+kwseHm0T5H/2Pg
3FQcnjHOn4//88VlZMxCyUNKU587UgCfos+jFPKOmySuwqLdt/HIgKYJuLrMyTETsOjXyfv0fiFs
Ylzb4BB8A5npU5bLS2tO0tLr/tejDpnu/3bQP4kekDskUy1dNPkA+1zZ6+0p5eFKdfmukLZU1cUP
rl+GdqAaC2yTv+QmV8hb6E+hvK2luZLeCprt+m5TE6RkeZgC3lgLTt9dTfNaKhfLO2fvsXnt5Qui
KHjdJ4HXfM29CO47k0vIJ5YnCxpg8xES06ExMtrrDb1VK6KQ5PZkUIC0vh0TZS/Ie6acptr/a+4F
RkPynLsVgUEkaU4pwC4sInTwgiHhyU/a06eGB4Ct0UWlbWVdKV999tWWnz41aO3/MSSC/2pW065W
OeCQgQQz7WZtxjFrWcJEvPDXgosB/GL2s0i3Oxz0/YqoA3R/QnVk3js2GDkk1llOWlN4Er6ZUQOB
CYgtEE1XGWyT3RSIqQnRE61J0IoHNpYQq5jqdLIlAwRs8nbpHL2RUTESsQ4uJ81xCVsZQxJLpElj
mmMfVeDi/LKmB2cBUKcO18Ww4NCNiFVDHiC1CZl4ahFlIT2xbQ+QWSMV2JZDxMlXP4k74GrV2MB7
FAun9EDRf/Bi2fOt+xiw2OqT7cFDtErVxUhKeRYXGz8+jM2hxhf9J3Ck2vrwU0Y/GhE0je4/hzmq
/a/KPlrhnWLuclhKJ6L4IPeepZNEU7wgh+K5UOIN0IZa39b1hKCRaryWFxilNShHhT8LfjrpG3UL
XA+mjec5krgZDjDGCSwwe/mlg7+DMrew3gjYBXat7w4FJWKuXlDFzqbzxaSfrK+OIjqG6MhTdMhm
CZb33LLp7j1Z2IaLg+nvBcl5MxTDyjITGADQ0zD6yeUvAnIwAJvg1wx/EHWyBvTiV5d9PbMvwf/A
hyAKMywIrha7WDXIMoOPQA03sxUh+8AiWH0leKTw9NMIJu/AQpVNNROqfada2HXYac75hbAPCFP+
fSIVEaA+x9RRM6MJ/Lz2Qrr4G2W7QWZOMWbNzQCYyDI0KQQIZj8dBqfsZCrn5geZrFw+uXemB5k2
kfSgJyBKb0F3K/lICkfOMwvEi3/qFuAzTLhevS3ecYRIE07LqG3DmxTiYK7QTWese83uOLm2HZuW
zA1oknruzfZQHpR8EYeXJ0gHKLN4NINp0UrNbhdvZZy/IerpPJh741rExx84Ik7iVZpSgnhuNJqq
rv+Pp/PabVtrt+gLmQB7uVUXi7pl2TeESyL23p/+DDr7/ICxEWQ7iSyRi2vNb84x1fgOXqf36Te4
z36B97Z77xyZM4jgyNKcuE6BZAxze2ejzHy+wqHwjaXugh8rn1OT56o5zdwE+QpgdAb8Yd6blTZs
8/gFBcYKxBBBYoDxIOjPBvRU7Cg+I93IW+iLTqdA91q3eEEveb8kpYiH5ASjq8IQqAKN2sm6O5eA
ShW9LJeKykrdxTwKyLSgMbKdu/8ga+H8bj39hihGBR2kr3kYIy2n4u2Zv0786xkYKk8BlGfiVvcd
PIwg/nK8byuIYXJDnR4THQh1ZNWD8GgtMUT2wo4IQOP0+aYo3wbplQNA2O21dG/1Lkr0FkXRiCkj
huJzj7vb/OqXHS9lx4XFqyDGBu2ELEsLNBszpEJf4UKES65sTyUeygijFNt/B98d869RXWD+pxeZ
pTUCuUDrkFw51q0Ob2bG83JDDh0TRL5GlJoRoZA5Gg+qMykv4FnPL7zoz/hM4JmqG3Sl6IyZiD/C
YvWvcIjwG71AaK6kWy6UBCFrEkAfQGOzRxiPZrE0fjpSr4yZWkRuglZ2B4FhO771nFrtmrSvuk9h
IapYRlD4d4Ajim494RrHT97hKL7wFxCjYC3r9vGXHhwBcAFM126tcUPeakdWuC0ZxXnB+yrgjxRQ
Cdp71S9CjL3vOOia3/H1v78B237KR0K5Ew3LO87Z/dtzZRiuYrgVblwiozVhPyca7JxmMsikX0v9
IJl32bg9B4bHHHRWT6ZrCB+Gqxluw1ZhWT3tRnL4bXwcvmYz56x4r7DJZ5+5uID7rs9x8H2lvHXz
+rFlCpo7fCC8JbhDU2Mx5vuOUtFoXm3H6MiuvXDj+upXV7W69hB0e2KAl5HZXYeaaQdPIPJrvvru
p6KQngusuzPP4slD6oyouLLy47MI/UDBd3Go2ncmgfnqx1/rmI6pqF1pyZcuf5Lj57Eo1/pi1pkR
Wl79gxqfgdcoHE2p5dJtfp08bT61UlprKpmkI2+fzuUJ8hDPfw2R4Z4DJzxhWq1oaWo5OaPi9Euz
eGuiNUBENEuSFeGmra9ijla67OMbP5WJdD5+F8mXkn2CCRChASgHOAg8N6lWAr0kiNTWL3KggWts
aHXMMrs1cD02tv6NtlYspvyAT2mCCElrxs6v9njTA9orSXqjORurF7XPKz3xk3BNpkzCukCDxfgF
6UOVrhUAvS8J3rBGliNj54mmTbHGB8u130S8+g9Ol9x1CYfkbab+abQfTfvpjO9xnTxJdW1htuPL
It5xBfjk+wSqW3yawRI+HtNCIoXGsI2SL+AG+fP92d1xTJjl2pAeuvERr67ZOUigsGwy23xyr7gw
IJPkIO7MZhn9fWlC+MTiM2UH/94t2Ju2hsuCkjK11GwWFQm29qrhoH+JMSmu2Hj6zQrkSPh6kaE2
xEdGcUq19XtSJnZQ2ni5iMcHTzeN4ftRnkyn7Ty0CwjpLhQyPK2Tf4QDDRq87Yvi2AnvkvpJzGpi
jEpH7EUNzrJ0bIIDRZ7p0cjOOj+wyTTnhv6eDnuAOOeIlr3iTgWhxlCHj+JGG5h2rIpbZb4q1mff
Ywli++9K9foxzufiXUcWkE3QojK3TCvrv6NP6uVdHT+0+COqsN3crBKF7aqM7CSvDQc05ewjiuGR
PzwBHq4j0nclqwEu290E6HSwJ75w+HCC1zwRoEjNGIZY8Npir8p9BIbCd6bOM965Qao/WfDHev5p
xQWU94POn9A4a3jMXaSE7i4nqJbU2M2RZN9kX7Lnvh+Ja91lgg31TTYuxJGx/rc08Hi9MqdqBoWy
082u+ahn8Q/ClNdQTds5s1mVpGt+SH6tLlp+Gje+9g1PN9d+ouJPaXwPNaUgn5L6Lq60wimBDZHO
s3Zi4GgT/XNH/XkY65Wlb5B4R4bUylqy1ma/KZlt1lvdqUq3zDw/378U5tMUq6kK180cJmBqSdSc
4uVozRMGfExvXTAEEpiEqcL/Wnjdd8GWQmLuXkd7mgieB2VuWNgpz2wR7MltY9go6JOSD+yHrbvO
ASzckd546vuQeVkQCmacNn661oizALfU9JtcLBBumq/acJ85xTELotdq6LQon+KrBb0IDqrwLRkb
CkrZA+EOEeRjCY9xwC8EcFG68nBXuGErJ6YgT0BZPUKa05WFEntE8LSPgAgdjwuCH7/9xUX84C9R
DtRWBe/q9Mg6kkucUu4tGFf+6W+5/OBWItDV7VCo2fwV1TUCM8Oiqp5o79ZqZrEeuVMsRzlPEbjw
/qqI5+DfmF545NIqrvJ2Pm38Y5BkUJKgCpKK5ydpjkhL/B6vpsl2e5aSVL5mtL0QNRlPgBUEN5wb
tmmIWaKQK7BySa6kPPtWPPph4Pzrog6EhxJ52PhMf5ME8NKt9BDijgJccxrOGKObyoX3OAOprurM
HIfC5rFlzr+DiHKu5RNMdAm3zu4lGM7hk3PUDZ+3XJzDALfb1Sxu1pl9e7tqwQJ+S5iCRzbLtqhc
RtDGzHg16Hxqy7ljY/ye3aHj8w/BfBd/OF5u1X2n2wL76FdQzENJw9EZnZcFiadztjfBLHPEipit
wbecnYrYZ2YG/nw4Ombgmcs9PcYQ5yhX4MywxQemkD1d4iKmoon7pdR349z4TOCYuQpPwbc/dGmz
3WKLE6FJMb9CusWlpKwXBm0zlC12P8wh6nlJoH/Gk+Sdfps3hMI+IZpB5GdwkQexSeCYZMOWd+sx
PJXdWf9J0ExVD8RKDrKILscfVFi2i5CdSG+wbWOXmQ0uQgWPBK5Fqtqlg6R4/9qEQZpw7dIKUTBE
E+3ZZJnTcrjWu5tEjojnZgfd4xRHPGoPj0Dwnjh6rYNRnsXfao+mOst4lQZXP4B2gPnA5gZEDWV0
ZEmY2LGl4fFao1Y4keQ05QcPxxqgcubycJRwukBYoxBzBrqwrT5TB2dujF/QnIxmeuwx5fS0Jrqq
V5KyEHHDzqdmrFqaOD+p1rhZVkX5oMYUOj71LXNB4TrCYYBPDcJaf9XahcpJezcQWUPSzChfxDGw
5FuD4gbRkMWetoxrvdZFu3hYc0iHS/HXGOkXCudhdCuCdJCGRShccPvhMVL62C6ZcuMhI3gDcj6U
8bbNnefbtmAK+U2IZ1BOTE5hFD+zU4qiCnZz4myafdNFQ3aLfqcuvpfDvfDven8Hi1zKr63TJw+1
u5OkycsryxVbIPlShje2qwM9PppNocuMg2Uugw3wn2gAoNm6zLVh4kZE1qQRlnsmO7RkPoLXMHoT
SixLszI70Zsou+Y5CghryqiQvNM/gXcWoEOS9TxLParluWwxUSzq5PGDTm6Zd3qH2vcKMCzBJum1
4hKF1i4DULbnkkA+GH0FIc+35sBTyEmKTdKFvWKaeFP2ifcD7RwlpEZzBqAb0QHi8C3sJMGopeVW
OVm6SzETkdB6x2uSoF+FNxQWNvT8kJN14W0G7mFBNzL/EqKCaUlxgv9pBS7uRfqlDJedMjEC9vKB
6PCaMGFVVAuOSyZr3FWUWyzQXGhXpXxSZer+9k+8kX749MYLmTRgXCjusFLeRekVk6BAz1LPG7IM
8x1tTHIEIW3e+wo3VGpe7hwnLdvDT4j3PnnVp2sZX3h44ito134wR1N9cxGQSoGeoa9eqlZQjCFM
gzWx1cVHkX6M5kNM36zkVV6bOjOFDVCqibq6I2g63Nuaq5hOkRH3XQycmwd4OY6VO+HTMf6KR5m3
fPEiCH5qdWopgCRcWOrrqL9VbHV2RIpT/cxVB+2DsbvCJ+sbqCRzf5PBLfiK/4b4DeCEvNrXc2sv
oKE9tnXmF2IejJGQhDTx1I+cRAU9nmmzHpZUD5CR3NJN/eKHw6Smfa+swq0Gepl9ZbtOsk0vruvF
Vf+1zUIiT7PFS6HqkZ+MnGakN8yoWguzhcuGTTzsEQ6aQXQECQTi5Nl5f3C+ZDhfiDFGRx0QAuis
2X11+ZcSV4g/D7a/EjneDPP+UeDkp9kyiHRpP8mUtx6BsGwr/dssfghIbDzQ7DoXnduvzXNW3jq+
wkXpX2tl3ob5/pUg57IV94HP8rsUoLXUe4stUbmEoYl/+VGpuIburXoDJCccNcCVCXC/ep/GuAX2
1iIg+jLjHYOCoOLW3KWdg4xeUMmuAzrcpdpca5MM+9nSEq+ZYhqjjZijLiZ5w/EIrE3VHp9HeVVW
x+dwoNdrmXb2K1Xtt9zEwX4SjeNqoTZn1TjSQI3z6KwsBfFolQe59kTkQ2J7vIjKTlQnhR5K6ETu
fbG1AkSBP5W63/NxF7tO5R+dA5P4pZLzkJyb5Mw4TsBtu+mo39FWrSdvu2qX4OVmllntoxYw5Ss0
hvSXkAUMaN2ZR0yA0EC6BfFR6VSJR7U4kh+tnwe9gVm/wOyalfhdGe1PvCnjzhoY5K5fNCXMxCwD
6tQsyN9wHjnFr41us3cAuM9jL13mBBNu6GloDQtzi6NV8GLJSw+FO8fZKNNNtnGNIXC2Ck2kSr94
LJ/F0rZfBD1NrUAGDUzHxq75Yt0yDy+KKbS1pGAbCX4w5ul/w0v9KRwreaHapLtwAUo2SuGxekjH
9385lQqHfh29hreXUiqlIm6haygO45q+oEjYhVozJ6Dim1BdfQ6iwsU8me/mOyU7+rLErIEb3NVN
V4S533txDwTf0zsvX3Zv+R8reNenR/dW4o85VuVRvicySI6DiZBFYtZVUMhYy8i66Aeyhi5GulMm
HCOA6hu5/YqizwA7j3YvTs0N+zQOSTwmgQOhYsVsuwAT8kuhLLM5ws86SESSCq3A81VPOaFwPffx
Bif881Gkb8GOJEXyKgjXST3L8ukJYtGGy4yFLFAdxppwmX2G3xM0gmO8UgAslLYy2tJoYxIlgXEV
1Gvos2F6LcpXU36NcS30N2ufRdgGIG+yozussr/DzBVe6YjK1qFhZjlSF1ri2+J+S2zZJN5tkxTi
KBJa+/ymLnr40esXySjrZkoHomtQkXXXomh5P73VfyicYKaaEz6TBOf5UXopkEZU7eGjWelnXo9e
vfEYbelu6NaadUeweKknpciyOiYIu1RBd5IBTBecI5dy9153781b/VEv28kOEydoHb1wYXJMqSf/
foThjNyOT1136vVTyX26yLdfmNDbAX/BPqCF4o+JoJLCf6oXd2oahOAE4qFYkeQI2UCt8FKXO9AZ
H0bxKUpfpfSVIRQFTgVqssX8goXFVk04Nc5kudngkXtKz8Jw3r1kRdAIQTJBvuICwrfBcilpM9G2
7DwOz6AccZZgKMjt7KtQjoxA4mmJsRQ7qotp34DaNJ1UJOynl9/vlMwyyIUSxk4oCl8naaUDygMp
MHF7XknGetEwV6Dr9Vcg2AW+hYNVnoHNPRTjqy1+pg35MWqBuTfVc0OFkMQ+nyuSy2hhXS310lvX
Ub513Dz1psPQrDtDsAolD4trVc0W10B1+xYrpesb8CKWgbXDFycAYD4/1Ip+X085kgBRjn//5fPS
kQOGS7BI/1WwgshZiQUzke/ndCmNM/3ZDAeoPmTCj4w1AdfRbGoDmSegsWSP7D4xrXt64S2alvm+
zNnNHQYLfyqIN1djOAXb6BIOV/gA/Wrc1CsN53X16Dfmcz0+fIl5wbkNLhL+K7akyYrH5OTDnH1v
5HeN31w0eCGOXYO59GoOHOgXMU/sS6khg9uMYiVEa33Rrd/j5xbwKBLwYrIr2sSv8AMHySYcSoUj
iu5CrKhVO/vdVWlfGQ4MTEQLj2TFczoEss2PofAlembpPU+9YFvVgkosXWikgcyVskFE6Opzs8cU
Um8wHCbNniZHmbTIKrP2k3ofmK1ijAVI4EQdx7QFiSQ/3kElF5MZrFNY+5CDebauHmR6Isg4ZAC+
yv4UjOfZPCteeLRlDzV99LTapA/EBaV4hZyxe27MdPENzwiA8WRx27tl4dH2VRGfjd6iORGJV3tD
h5zgo/Efyukwk7mo/vKVixLuAfwOfpUagcX25aKuxAr6zIKWr3rdkC7C50bn6uyjoRa71x0OVOtx
xOoy2io7VCzZ1KSpGCYIIICp+kr17zZYRQf4zqFrlhwYXzTLiNRKxTUA92ruM10042KtxYu3l7pv
C1lNqZGHXT+BrRoXGrWBNHsi9DaETeeyMSPeyDmkG14RcMrmQXPbkZ0T5rnsL+3JFeDlOZVJS64m
bjkwvWS6WvHMIfwQ6otetoEQwWuaTgGG4nyhs7kDjuSG+cH/iIu7Gr3x0z4JgVxoRwVTuUKxtY6h
eJqWcQvQyVFoVIdjjrI0UY2WYMxbxOMGS4t5BWVZG3ovB0C5KIbWgcPQk+5YgzOsoCyNV0nnkH+p
6jMUY5hFuvPxPMTCm0X5nisuyX1wcNvrZ2S8jyL6UNtPxvCBuTepaLBDAjyaI0DgLDyZmd64aVbE
meXrqP/yATN49nv21awr/ZICovSWrqQ/1ZIUtw7XLFhRT/iWQaOGatJM+5A+SOuo4/chOQLJ5Hmr
VwMUeY/bgETggormwjrIFn56qlAWkUZwYN6QigpmIA67K6jnpL/jnpGta4Dgskffngg9TUM/WkYt
rNoMKgbINnuw9twB1XyMo6WSJmt60oBuDsLmSef2b+12zGvIHKFdpM2F+DYlB54DoI1PPNo7/+rA
iHRHwcWPr1ZxE3/XtbZ/ZdLHSAfX/DxaJTVBFIMyTaubK7lNT/aaTQzRwS4NG+tYeyyY1v+W9ZKm
IHimNodY81IMSJgQcbkiALxZiCOW08R/+5P8I1HnZP4ZxCXCBBzkWT2gM8FYMygSSicyFsN5JLAx
HKaz9kHxCpV7kL3r2i4oh9SYP7lElD8U2kZZ/rGd1Bfqrszw1epeKf/LzaMinqMMr5+Lmef3u+hz
fgmSppLUrg/XJkZMrrXqLIinJyl8uhM8CsUT/F6kmalMy06cliMKa9L6UsogJEYmdJto/vyyE2h/
kVlef52qR6OuebNxnQ0PsQLjQQv4mr+pwKXKn9HMLdcYPff8MuNip8LgkifXgg299yywBx4oDuvX
8Wfa41y84/ePyeHv2HEXNGp88rn2+P9cPLnqmsaFuPkqzK/J/ApOjGWiNzRYQqF4jwbmqaIn+Ni6
5rhFLnkZ1PHBeKXLVQ33MNNB603J0uDGzaddyR02wrpoghNPEYpz1nlxbIujAAHuyVI8k8mnT1Bv
VedGu2XsNsF8h0pMzb0BPfMcWFfccwwvuXm5CXkC/n9BSRtT+MqE1YlP6oODnD84wu9BrlDwHNiy
BWBrL67i37Cu7Cb3Vv67Vs5SfE0h8KTrZk2BBe3gQOlE/dsiQ+Vv0uGwiJfKYQzgqOzTX0kRIw6w
Q3QiegLQFp/QEZaWRev6kuxkCS98SwUYIHSRndxMwuB4uGhbhKld4pBlBCljB9nJqpge3nzpvoCR
bbGgLKLf39TzGwUpIGLpqGRF8gXQMIZmCWlhUeFDHSo+EOwR/i5DaxrZ6McdVa2biLTzCpPGM8Mw
BQY6f8UJy5XN5o6hJ5aswQo3KSM0kE+00mm2BZSWwTLzYhWBxHTn1k3cu95gAR14qLCkTnp705OL
uKcSIQn3asNhZCVf4b6OGKraObQTageTw+M1Q+cwIXafscTwGs13jehC7jJ44OAIGBt1ExgsFh+m
26i4kIb2+HcM+l2zS5I8cuC1W7ibNBShyvJtGFL0RlxYyzIsKRdaM/glANLtmPQyyMVl9+wQnFcE
0Zg7MGJWY+KFDoMKCwKG4IScZgo3WDWCA+ns3+wY907xS+sesKNWy2BV6kswC7z8gv9GB3Kx5i3s
bwZlD+nlaRBGPXQoEJg5fvso4RXwXikGlmNeDkv4BoZ5FS0zBBSDS0kCO/mJ2hcxa97K7wAIZmbE
6Iq5y+SaWDrYnUSfm+X4XyjDmbpMS+RML8elu7asPbP2xtoxa2+VbcKQut4WuPXXv2FNc7xJ493K
HkcFe9NnIH/54Y81/NCG9gqkro2dyrAx3IQxfmrHImkd0YL+bsifAYO69l0o3nrzDuKQRIcMNrWg
CWlDWBCTD2HBnpoRgR0ciZbQt8veYXcUPb0Yv8Rv7pRxGSsSOXlaWygm2vgzAnAXsECzUAZ7dSCU
bOeJ82Xgczpk+TGejuV0RNf+XWQsfByCNwmeKHnkMwrVHVzqMFqOscfCeNWtNz+hec8ZrE+4I+VZ
Ks8bgcdCc4nbS9n+FzAfVuXwSZ3wuBom8ufjSVIuFQMNnJFtk39RoxNErlzP6TG6mVPqtACxE374
zopzGl9l6ZYW9zrDL3HvABcJb6b+mDaScrf4amGlbRtpnySsETtS/IUyCw1KtvIVNOlLrxOcXorx
azxdYTy1dpaSfJxz//KvLhHT2EWwbikvhNAOsUQABSPBxXjTOgvPq1lfu+GsH4FkKfJtJBZg14I9
yfYo2AY+SQKKrd22dnLxqfN8Y06E1MWcSFoLVPl2WzOAKrEpof8Pmxbz9rRV9W0zMNmnD2EfDfv/
nR3FXU8mm2NxSY/FMkzB/nhq4smJN/OCDUwqJzrfgNnRKqcelPAwYNolhbXFdU6WhCWZKWTKLov8
4xlJF3sUTqNQhZhxpA9SPQwqjdWHLjrEIJ4Gt6RAj1MB4R9KCSoHnLdDNQ3+3wGeOVnQfPVXVumv
OVorYHoFU/xun2azSTzB6EuFHI4zphd0oXJLMon+6dN9DD3yqXNAO03Hgj42/C7zI15XUbDmR/w/
GyueYXm8FAqIJPgNFKJP8221hxeEt4xKrkNO94e49JE22LeSjOmvOUPYh64yQrdV6xTG14oabWuT
YAPs2WYt4vQxWPcgugNZ/xH2QnYxhAWmdw01jNsWbgXxKF75TIvaCcK2hdvMnYSgj8PjPcBByuya
wre5wwXMHnPnEM71kYMU319+daQP+NPRVn0uzFl8PekblcpTt7sMCh/nWlwV1UFX/5MJsl+ZYIJm
+QEKWNmwsA+mkwfA43js7HOwwZ4m2fH+JS7bQJJMJiiKuSFMwVyJRsUncEgoG4topSTnoDtVyVki
2zXbyoPCtsgG41SgRUnZ4RCEd6rhzkuUPfl5ksI5ZQY37DEqU4QaDNriSQyY2jjW5d+pF98I0rtw
4JHBI+/POF/U8MQhmMQYczVdXjLgGZ+oyTMe8sA34XXBxlEfjeAQWiccbMm2ao6siVwW5NsYA8mE
lLDvMYRQxXXLHMkH4k6SvCfbgRO0WRFS4ugvXnCbEKonigT4azwX3/QWFI/4LUovlrL6wb7GRWTi
lOOm/CZ4u67a83BMIzoCQWHkAzRdBoLHnucnMJFdSQgD7z2NSJSCXI33XJ77G31K84DQPwzKfhbg
4ztv1QG/HY/EfTLhtKbU/m1iBcGhfmoKZiUnrTgZ5vKlLCy97QKmqJvAvFjyiS5T2GVz+NQPsJ7N
J/OPoLONJ9PdvbSq0B/rU5Cfq/ZaNEvfXBr65cPYJ1umqP1bYBde8Vw2f2hUCc5qCcIN+42jUu+l
700Tk5hbLQs7/s5UR888mWgmRWXxHOdQmeCtIOmE1JK2C8a95T6ubR3kcrMs1jQGJ0MdTaT+AL8l
xDiuSX/yh7OfXybxonWbXnayZk7jCLUzLDZBRi8Tz4CrVl9De6Dbcbhp+gcO+5Z+0OG9LT/j5NuY
vrmAVpgEwvVk2I1hHyl9AgFwiIYTjYGXYSDjfMlWMb1phMsmFrcdFgK/x666m/J9QtfJ/PwbD2LK
2O74X1yPAEdy7+o3ykaltzzY8Y+8p/C2B6ohnIAcdwK8YdmdktxL04OmH/vxzGUivOfQbeNvnAx5
wSHlpxt+9GAme4DMK5dxsMvh/28nJKPp24y+x+ibFpHqmk2XwThX8VmjWSM+N8gmPU5IflSnZK+B
2WGO8q2Bzn9oOO0vY3AG7JsFh9hyvlAYcx4A+hEw8h+o00zG8Rfa47KjWGWvjadYOo8wqjV8Dv3S
kBbNAxxHC/boF8cRy2e5uZjNJWwv0oY4i7klNvCdjYdyPKr+TJP2xyWUavUs+qfMxSB4DCb0GHNL
x29Q8dbOglFl7OVtSmGYuZpKh5Q4RUcwEATpHZ2gJqCQXCUxW4TVefpb9Z9PgMVeXXlS4BE4Sy6D
OEvO8oRvmgOLJ9hi7YW/1XJRZGNjFxJnDmcYntId080zveXqaybcJe1N0U+t8tqUr5nOaHmvyq+J
949MZmXLqwLHFpcWSarnDjjPqoXCiO0Nzjr6Klx1MkZMurOlsIoCW3jafxtUaGkZbzA7Sf2+8Hrt
yKPtvcd4vmzuKok8/8ABohcPRXkIa25jl2ojyKyqLTd7JPIh3ZXEIX85JhLAka8A8yHM8udee+7l
HEFpr/T7KrDFN56cKRGu3jM1r6fyrca3teu/kksHtIlWdH9mo9Lu/Ds2YCYAJ6Xha1jXUNDBnPcg
VTdhDV8B1Yxn8w4yzWSnqLsBQb9ja50RenrxEmeLZYPkqZ/i7uS3J4PQ1HTxYfx8tfkD3b1AH9rj
IQkuL22Rd2EVhOH6q6vmeDrZdC3aYCGFLdqvzA/EOSx6eC1w5Tq4fcFqQJHpQM1Qrlcsf2gsYQj3
D9jlfwqRXfdOUlZEhgosTYtngWXvMJZwE/FdHYwPVoZnFI2K768MGAKYBWlGi4LNCal4CZFZqWci
M8PHzm1/DaCmfhCTUzue++KSa9dwHUsPKXyPQFA3S1rXGfzlzPP4UOvuPho3nHapcQNIyOCW3LJ0
KmPPIcH1ZmWv/C7NM+KH+CHMaaIQ0x01qnu6QzF/m/+6FsV3/1W59hyIDc/sZgitQJo7PU8sXiZJ
5MsIOOWuEUDfUipIRmff4xTdEZi70UwE8iIcT7L/kfjUu3CWB1M4qWTj4awWnpQALbJL3xZ7hxtG
X2Aw/90Qm4UXlp5/3VbW24s8+KPZaIGwYq61qG3l4+U5GkFhJLRohagpsxtEW7eIOcvwU03XyX6+
KytlyfkX9J9C57H0rnxL+L1gRGK1dteJfH6GlzS8PPXL8/RSR23WZ9VTWA3DF/iakXGQDP7+NxOh
Eecbxr0C4JOd6x7Gf5DPGUVCXpCgNbKVgCxp8fBEDIm/hPOSu8t8V6mnCB3lEqcXpcaWieS0Wuwl
eR9hgHCxU+M42eIYhSeMC+X2JzBvuX8Z37vKqYIjoknZ7nV9jzmFh0pZ29KWC2ixxYQ90jXmFvE1
L25FcRflO1IbdrnUyUO3s7GnEfOjHKAOXRGX+z+4yqQ9kpE+dPm7Ir1U3EvlDkteP3E0LL7IOXS/
OQeiIJhqDBlJ0ONQmrw9U5bb03CJvhL2N7g6RVup3GSxHy1MDCdoLaTOkQyZiWwRO2QU2Gt0I61i
NLb1HbnwQlLabQqvGQlTHqXpZIADw1r24ADBoft3OpcZu4fwJP9sq4jX9Zr+AA1e0l8fZ+p16q/N
KqgfzOMKHPt2DUa/ItZ1K0q4n7PayOYm+s6Sr1z7kMaHuVbecRkILqmjf/zNeQuTbf45KsxyM5Zf
Tei2hIyEhdbdRM6gZHookj1QP8s3hgGmlbX8IfgbwtR8n2ks0Waf45FFaU4R4PinK4H8yImQNi4N
SikwJhjp8emfehS9VeIK1boFbUcxlTjzhnhU9NN/tJRQBmXNhYpbTF/pHx1vUv6WABFfljRokdHA
8irvVvSG4mbGm+xqFCIxCSDtzzhMB5WyfxLUXPNm+S4ujvxsdU6uORb2tcKbOBNC+b5Oz4tMuWTX
4wBYnLnXG+syoExtJaJDUJINMHmLRmJFk67x3+rbwRGMt4RGBDotgVhV3JH6zrjqXjl5JqxC30b/
Slzp+LzzhwN+gg5UUbTrNnW14ZPhw+NWaxfKk/P8ShJQV+GQMH5g7cLhZL6GyFr0KLs1ElLpFQqY
eTLynqS4H/16Sj5U5b2/1+ti1cWboXujndME+gCfyLeHDduZX3fEP/tLJq0ai3PWqq0vJoUM3/X6
3zMdgT1HIMwcpO9n/xpZr+IStewpzXPXUpqBJjKfJFV8qju2Lu6QxJ2eTBKdyGcOvVBCZ3YQw0/a
U7r8D8jYWDa+mBDmIjWqJ3IhCLBxRfJr06fbTFlWhUfgXo9w3zJ4wQrrWle//ezL781KMF6F/m0G
cNZfmvEVV9+PzvyylGWd/62LP0J1LvIbhCoC/i0lUOJXq3tZ71Xx4cmTMT7ImjcmqHOeOrvsX/Po
NmB3Ns54Tqr6aFFt4KZvzOXoYdZRzKhqtn8whfgHDqD/y4JSWaMtfzgTYoOmIpvZeeTw2P9nRVI4
WS2wWJf6+U6qvrgK/reqcNrzoEwKtIOaB5hoQ7MtqMgolqpXE6+Jdj4HqEumLf1P2IkaFsMMHd4V
hgPNIv+u+uZBda5QnM3XjBAaFFMaHOuLHF9j+aZ2r12+SKmGcJiOmMW9UO7J+IbD9LlWuaRQ9PD0
VDvKVCN0d3itTEaU3vG1RxZ/IDRUZEs/pgqtfiHavXV4MKpL1yucVyRPlt2DW4D0HRhYRf6bAo88
B9B6N12zDe93q9zx6xIUOSfvflVVO2cDA8GPqLK2sRMNm2LFs+9pHnpO5bZOPn2HsEoQNI5trnLJ
t+XMyfFgABGPXCFy63RlKH/L/G9Z/BGLPzFRWP1CzDL9rOFD54smvJTTsmPg9j2YX3EHuLd4F5qH
9ZC+JS4X2ZU5Iv6ZcuDsXj3NzIagsX1p/sm4dggTMXIhEJmfMiKAwqmmr2Jw6nu1IsYqYcVxGwY4
ER8+Nzerlj/ftsJNpD203OJLaO9igWp+HqsL4NGQ1q81+gTFc/V27snJkMYvtXSzjFeqEWNziYod
uNyFCmGq30WMohg+fqir2rXnVWWOmm7pYcF/BmSCJZzljSW8qfZA1Zg7/e7C8SzJi9RcpndCaCtr
J9Scug+0/CJ0wGrmDkrc7KHTIBa6w3NtMd8S3Mj3evy39J0w58y2fjffwjnk9vJubknx/qpduAs/
gEvymbFA8JkxekqRzni4WAtMHom5V2PbjO1ngkr3+xxqWFdt+NTBmn4xBolFSpvsThT/K7MW5a0s
bwdY/MEWSlH9m4Jt9HWLBLmKUuQ1vHlX49eK1EuPtPmAdp7hW9xo+S78mL7lajOvPN0nLX+/dznP
QWXcwM0gzhrtQ3GH3h8j+aM4KQuTtN0bnwyUKMf6Cek7rI+EFgzqeihHAVGjuzUTFCzR/TZq3iXl
JKAyzkArKFliuA/2gGNb/7TiY2yWInmDleNEuisErpV7pXlQ5pGf7q2ovAFoUO7YFT6lG8ulxrbz
PTPveXhD89FfTaKx40n/iI949qLzIX8eytrT/o+o81hyGw2T7QsJEfBmC5CEoTdlWBtEuQbhCO/4
9PeANXcmohfqVkslsYDffJl50tHmSjj7fiL3+/RRvWkuSN8bMrEbnkV1WWw4QxjFrgExU+7uIYUH
OwmZQ9yxGeK8j9a1EiT5PLjL6QjnfA14lW6QDUywfPWIoPtMf6wEDiniJl/0CIqBpKxHWrc8DXMA
MXRja2j4A3aTtp+88haoqn97XlIMgg6woCKWZd9a4AGjLHEs5pTHKK3zhtEkuZ054MFnLB0glCS8
njtVpf5li6pOxD5x/6sjFHRKSEAZ+XcKQRiTDf58XVpI2gF4bjSs1XijCZs7z6M9vOMSo6h7HuNy
5MkQJjeqT8Ssitc0x3Y2FFyN/Greb7F8tdRnLeiLwwpvk2DVqjPB7TK6WvMjuDKWExZqsKYgXgUX
8iHT4TK3fzNpicOZFASJ29LlaxFRtGmJYB7W+SQjsHoQi+iusq+c9B+im3hra6jxAb8XooEsoM2X
M2tUbh0yvCkbJBNifwIYgxoks7fHc0aPVqG0Dcx9pq0YElfHWsYEe0q6U7ZjZGaepe5FjxYD9ofy
MrxvECcFTPHoXR0cB1ubnyOnWuSI2U+vHS32+r5ZmFiGYQWnQdUGsRBkxbrCM1Csl7GPboffQKRz
BwbI+j4tiR8y3Ymw57WB5goTx6a9iVaMiyFWNsa0jC862sUmr+kL/BHqlWHRx7qjuaiyXDQ6PAPf
BRih8A3hZiwOCMy0QcwtRYe+tjsTENusLaOhD8b/BU9YdWkVxsJMWzAA9QLiJ4tn4iEYwq/R7dhp
zH0XnSTW/SdnaVOBCfa4j8CfUSbHkvg4zGlnHO32P24q76N0Va3POPxM9W8mUwTVrH23iMRDjtYt
HPJnaj2LjilXLulA7kja3mLgtpvEXBvP8ABRR9XyEtvJdu3DiQ8k/UMSdNKqpnYEogEwv2rdKJyW
Z7gmPd1AxnguITPH5SU1X7TkDURsID8OQ3XkRtPKR6E9RaHdNF7dnSwkZ9ORyYFu5Xqbq5s82wTm
z2OuWJs1K1iGdANqyVY8Uycj7zFO08VkZ3OpbELELebJXolnrgRKObcij6fZ2uH/Zjpfaf/GzIZ3
YVURV8+Asu7gx4HKC3LdSzE+UcdJ2IS1DikwWDb8PpJ1uKVn13DgzhfAn9ln1RWAil8ubiKRqIzo
SRA78oVHWCdBDh6XzDRxS/5d4ysY7uPo4nOYe83z9a0hy3eQO5vj3Ca3AHbxqmF1tSUWyDTIORFa
2znIcTTP3RPKPj/P0ScVGnV7arPz3Q73QvuqPHBJ8nHEfDrOXcXoswepD8fMEo98ULBweG+8BlDE
U2w2tjE3Ppe052g4aInzTQ1qNsQArmm6ciqlyx0HBG6iBuF40YBRen41fTwTSnRbGq99LCT4BQiw
flHkE29Js3JfZCyctLzuN6Jd8SEmVZ1sUURdiGbWrpY/+2f9JLkMmh/73K9lLx9A5buy9TPKey7u
Dhgw5gYAcGBvmdvmezjAWCWhMCZEDX55bkIJL55TQFkdYUYBYYUjFTL9obyXviIcVpv+mf1FrCp/
TNsgzuEVvmsgi42rlCNT66rVIknPAkuE3bybxot2JDdNhIbveU3F2rnUbG6HEXTI4Wx1L1hmRgeU
HiUlRI9dbZv8N94PN4kMasCrepMvt3zeYnKI9dNyeLdQCapvhGHd+Ar3CprHChi5UJ/M4nJ7Ld4L
a5vf95TLPLQ1gHmNMvH5nMiJPDDR0mI7V5dEeELUayrGN5O8CcH+UrfF7r9g57qdNLf/T2DJEGcS
nigeTPsxbf/1iaCadcE4IdlHx0tmMOb5Yps4S1CNpk07bWSoKk9tcZLWdxQ/5W2MrkoJrfTColzS
onlqy7mrj8d2GlcxDHqqVfEm2iuz92mZ+r05q8pmmiP2m/G2rsSAUbWxH+/HVXdkwgQAsVJWSbgi
fq/vUn0Xplz7DzrjvfGYj8eHeSzmIHtv7TWKbxlmcpVGvwPxj3yXi74Ufuaoit+Jdmqxv6E3h1tV
3P6pgl3lhMc4C3JKx7IZ4YxVasoCXfSxSskiEOO1wmntMyPyIHGkdERMsfFpZA2LeaYPvcSHtX8s
kob9bVOY61wNxj7QLK/sqCnxCR2wQCkrCfZX48b2VwqjAqsw1CPmzBVOCZCP5D9IEOdBRySmnUXN
Cemv8sjX6f4UB38NMFSJ3b9DUMIZWApX0b46W/LHw8COeCCrYNxIJ2IH9R6R30c+x39wO+/c4O/v
t/EqNB99+Skrn39EAV37MA6t9n8iXA/65s6+gtEuuH/DS4Mi8EqSy37r//tzpYWE2E1fYspAhHGW
AlAfYCBxGjcxRL7rxVVckTLySXbapvyqjm8kMjZ/RrB+CVwLF9mLox35TQjVZ3JA+VALHkngXQXY
h0fOqR/ObVzgArC7+CTGp7tyNOvjtNDtMONSjTH+rGrgQGArEUg4SSzk3Qki2W5amOV++dlU111L
W1u5N8X5uKarGzOjZJ0v5beO+gSUxlzyNa8ffVmjEGnGPj9Ue7KOungSiQWohPtB1J71mk6r08Ly
J4hgekAvM2Lan0BkQKBDd1v95Y0ZdMaJM+7TkdHvccBc+UL9wa08Am1dF0vKEbkiJ0+INgxswpYL
4JtcR8vKvxk+FrTCPL+yQCTBK0civrWtg2utWTyKeeu6P7cuhnF/H4hVHngxYTk/y0lAmihb0lQP
0SW7uVVGsGjb093TGpuiAfojrJeH4dCPiQ9Ei/249v9VXR8qhtgKi1rfNnDFuE4zlvFVIphgtBSP
FGaveFgcishTD9J0+rUjC2CUA6REHa5jeCWzGPlJ4dPpZkHRVzheeX+/sP2Kh2OqHWatot1ZRJXW
Ak/TbWVu7rIXkvyw1QRKRMAe/ljEv0TJcydCICY6PNtde21bwwwByIStmYmto7GIl26PsJscs3FX
LCEUFVyFph3uPkYM4YeIaYZP9Ajm/+HlnJ7qmUpu1R5ih5jMdQjWkxmbNP7AG93QoOiKHMrDHQd/
bd0Im9eBqnUvfLGs2QN3Iyrz2HLXwsA0WTsMBJjmQABDd/XpCMHl/2TBxuEuD3eis8oQ7S0wil8C
0LwOXuFLPr4o6UsnnIv7ueAP9hRk4LqaBC2VbZfvvioTAarPOS3OTophIOW/ArWvMi1VPLzB/bKN
PBNVcJ7BIcEcmOx6IwpwxLXH1olFD5eHtCJlSKFEERAMN3P/NT6Y7ziwc24SoP2gkeULuUZwOE7J
Rpc3Tb1QcfnTCcHHIPqkhhi2YKUY16Lw2Yof91P7GZHPDKqNlL49HLW6NNNZcpjV/arqr1T9PJrv
Kvoy8w8rfyvyFxqHiuUcYbCCm3aRlq20T2/cSDb6bZOa22SgGH5VYK0qT6XTlDPsE41jxJi+z45R
cpUoY24+kvLz1kDL/Lj3wPXfjbsDDLJ4E/xFtGfkzVx3T/R23PX3g8yEaSSBcJTVE7thtyifFy1s
pr22+mdIw70NE7yBFdoG9/eZ3BlJXtks7j916Gq9qxZuZKyIreifLK+G5kmln9RBb2IlJoe7GR8b
ul6NQ2RTLeVNVE094bp14StPvm4xcMuyyalg1KHxEMgNwsT4fdM+Uuqju1fCUHyslDbQc88E/Dww
VngcJ52Y5mskv8vtB3MX05lEb1oK5fXR21W1u2uvsXZRyZJtw27ePqJqjWYr9G5srNR2VUO7GFcN
c1yKN0BENG5TbUqDw/LO1AjR7B/avtf2ZX9IsbIne6BBNClO6g6kR0RM0o7llWGurOy9Ivkav0ID
XNfNOt6yT/cSzynV1vDKCFe7OOhmYLFL16zozJW4UbNJbSKGq7REmRVWsugumAzNYyETSiTAJHd6
bCNOktRhYRGlh/SdSiGGoTS6a5RL28xDWhLT8txNipPXidsN/8f4DgIxxSwV5Kz/8jyKaIVgZAvA
AX1bMIggbMPH9DeFMP/TpaUJ/NV6NaWXzOm8e78laCZA/6ZPt15rA6WhfpP78EstYlTKstJsvefm
yZu8IYDFScXc1OYGG0ozcdCbwQdM/MgHEImJDzcKphWaGmnpnDfA4U6LGN8lzgKLOt6wgD+yUyyC
2LIJCP7Nx3RG1+Kcn2ESR37GsH/06dSsh+rc5icSfA+FUkXTSb8oy6JFgoBGviby2DkLBhfE+uA9
oEVNc4aOj/e2wW/JlatuNnTX5y1VdvImqra3zzLaAozpxW1DjglI6NWovqunLfBe/aA8MlZoxF1S
7UJUfciEr+Y3d5z/X2Xbs8ohna5G0XuIXth4oeVGoavIblvMAqKiryhXbJjm6Etoa1I2y4eVsqQ0
0doY2Q4F/54dHHkONXWaDxjMmoLSodFjLDcihVGryWYKEaf7vAQUL67o8aDaoPg+WC1PnPuYSIAH
SQPpfSNGp4I5WQzSx8crfieozYwStLfpN6YvpEHyzIj0y7/6LKX60eh/zT/0imXidRDPyjJZOw5K
qiZ5ETcflFTSVrofVjNlFC7Fw210tyg5sHnaAFXJY45RslNpFAM6EH2KZ/VhVx1LzNN7tTrCT3vI
x2uVrVob6ekbu+23vmjuDjcIhWBvDIXHb1GVwNKXbo3sxxGUraLy4JISj5gp/KxIsbX/VymmmJQd
vGsB+tGpfhvHTdI4I1C+T6pU85lRQ0uRBSFxNSgr2kjmoCwspIhDsnvPD8J0vOlnpXCEW1Cc/2X1
o1CsECc7En+MJXNFBuYhYEZeqwU2eaxDa4Lt6yJZlzxjjnHqwAi+5ZzzwmsG+sA1MOUNv9n4M91+
+jXcJPmzqD/atRI6hXJWwxOeyFZ6iftLnJ8kmUTJCujK5vQwLiuNCHx1VnMuaECs9nQ6nkBqyZ3f
wC3Jvc5w+8krpAUfQYW4zy3PtUQX65Cd/lbJa1Vyu7lQ+mIuUA4e76HylrrSArh7K660zUP3BVwe
qz0H/bCiwuEe8oQu5N99yKCrW3fVpr5vM2M7Iqmme0XbR0s9/6qlrzD5NrOvEMoXFXzNbAgaxqAZ
AyZMhNFPqF+3ajsVO9HaUYamfXfaiiY0er/2Iq6xF0t9y+u3sHpL4IFLtADMdBY1OSo269KuSbfE
k28IBgILc4klOPxt9MVUb+IHqWmcDYd3wiasC3/nhoe1LaY93SUmNgjpuF3MVWH1Aq2buhQkmDsq
EacVwhF3+Bmfo/FlVt+LhaH7xlOTQvczt97f2jOAT9UZHAK98ddGHYhc4tkLzg/jBUwXI2CpdYFM
sKoi74mUrPsyWCo5GPHvyUEtBL0QhLWdvkl4Kn8qLyzPnJvoqIBvBueG6KxWbNWeWd/KhNwRn2/N
i0Nat/QnzbdAbDxm5J8I1Af8D6i/RZa63mSnxkdZfgoLx8rXVT0R81s8TCwpfvKacrSgzxpGDi4q
EO3HzFbYXT3gWf97T+CIP9BfLgRLHIfATqZ9VaCQB2QM/XZ4kYYXAx1qxKB9gSacGnwvcBoaSlD0
/Fl80fJ6QoWim1eexnHdxtJACQcF4q1HuVFOSp6GNNQIbuOlV2k0NNrKdBmmV7V544BhFScOJ5FT
rP5p7ZA9HgrQ9THZ4FmJduSl7isMCpP7UwvIiMcH5vgq0x9xOBnREoWZt9aBlsfBbeFL3zTYUYJ5
THqIo/8ehtiU5SQCnGcBtUPu+cv2jd8yseWdCH4pXfyL7l3/mJQKvwCgOwIUrP5XOBJ/qCR4CYyR
hE8LtZ8NnpxcsWO6XxO84McZkQyUoRFfnU03un8/4qt83IK4wskdtOnyX9lUWdO1UJVtKjTIFQBZ
GI9x7RTFeQaf4D84XOaDQ5W5A7m+2IvJqCZHqzuSZzAbwpdUsO+z8thRq4fHMvHe2yufB9fL4aiQ
ReC/4Z46PnKX1ZqpIZhYI3kTm3fMxNhEnxNMjKPc21QhwDhadQHJqnZG40c//0otSaeqA12j4Xbe
Y+iSu4X8NEcrXyRBSq/UvPQ2lyBlhHXQnW1QmO1hbPbE3xP8EPNmXKD7EoP924amnELL439XBeGn
YJrIkIp3wfBg5wgPj3DRI5GmqYeMmDtDcK89kwzA0WxO7xA4Duhr69wWpI1k+FcQktKRNBEuIpDc
pE83XOzDwTYQVZHYAvn87xELTaLHWBkB5VMNknu6bNlisdWmreWQ5nClnaAGSvsD55XJm3FfuPSm
uxZNINAQ0BLhHIiODXRDmtlOLrEO7m039n3pJ3+OoLP/tCTIw0Ddy1cDX8P6XszU6BmL1XmMEyUD
Z/sq5kF9V+Jr5bb9HJamYyzWD2R5uUGp6qJW8W/uIX3Qh6ZfhSVTcKq7cMxfAZQBdGiV2qkSdxB+
xngv7NLhOGKO75cyxUK2Hwf+wzbjnyme/Wg0TfkPr6nsZkR4/YxAUs9NuetWXMfwu8jVEJND/ENE
m408NI1YoCyezXvlt+lIsYtFpsp9Pdm2gw3AChssRkvrtns1aXXiWLtL+qfXsTqT/KeNR2SRUrYz
bn4cAQutoCg97ptBC0znBxq1IHzj4AWTtSjw66RblbazJy8RgqAJSxI/sMsPOa3d3IK7UOlO7njF
1iGQNOSWLoC4Bf6LoZMf3dwc2Oq8zsZfABkLjwqwY74+FuWSM+TjWk2nSvH/KrCi8g1jxHqN8ovi
RPk19ELOhl8yytBc1uf0w4zOV5sdqCpIizSo+xplRTPIoH8u5BhOFZBQoQcmX7mOwGPg2i/yN5av
slqrPe8yB6AgscdniXB51I4uTc3spH/0eOJkKkGQPlBtaFFszauCIWq/dguAHija8ZI5GoMSfanz
VKGA6KyXQbmsrK3EdWtFc1oHDmPxL8mTSBFkM1vq1wLeFxI+bmFjk259Ae/NvI/CRCGYzVvTw3oL
8n7OddSATQd7AJlOZFvdteuLCIwywqAE9dOjcoSyeo4mZK4iRFkuf5va2rZI1NYbpoq+p00OaLGN
oMQuBJ8xjVeZugPTNYToWwsj+Y6VT2LA4pdB77F5nf3Tm56bL5a8+2xrxtNMzQ7PBGYyuB+AJ9IE
6Zd73FIqX9TkAqX5+FfjeOfYrILiWhjZUo1G76AP75zl+Ddm7pELfIfIi2Q4/xLhbvbm43ZffpMy
Kd/A54l35qCzhIR99Q2cqgGxwiEYUfMNhSntEFhhzN5gAxVXcesybPHlaK4RHDhz8P9ENqcvPSGI
rskvavkywXcnEs2NIp6bNKAG9c+cjEJ0Be81JBANvz2WLO2UPBaa6gJvJEZCiuMEW7XBhZlwLj1A
iimHDXSvakVLWIYag2CZ8DAt9PMfxYHizxj3hjmzHBinGVynGqwi55CA6jfwaBOXfOdq7319VOrj
XTpQjHeP1v3jTQhfxuYisN3y18PHJMOisldKBBxtaw2QWQ6Xrz5cVYz2b/4AcER3R31v5EfJOl6G
0wPrDz8Vzyv4vfSL0e+rIH4E2SoTv9XbrzD8xjfaNH+b6LegHTD9Sl3s3V22uyFb4uHo6cYC8qD0
O6pdS2o3NlK+HfNthefxGaIXAFmpTMvxP5uXfLjc6rPaLvJkB1YQemVWBL2tL6D1oArkPKE2rB+F
iz2in7hkCsQWWQZ/VaV8l1gPJzxnd7/1lOnU9Tw0rqjAl4G8cMybvdotfwkAhXeomWQ4qc8MOKCl
zYZgZDiP75rk3HQ/4xWQG4VilnQ2RWeq16+gRpPf6e73ABEVz+nhybPDqIcRQA9+GWTrlDzzHJL8
/mGOAyUf1l0R7zWIlCB9t6HyYd4D6gXHE86qLEopbqUBDv/R8hae8DRZ5QcWFBnLNSpt6LVY6bGC
Em0X3IH+44TyHlYUg2k/yxGe9KI9pKa+mIEApQs0hSYPtHHwRxm0LY/XL5Wc6IGHiJPAnvA8rtKi
h+lD3OkFWPfQbLF10ycPKtZpDkPoU71XntRsk+FsBt4/R9j9CtWqW0f0dJJVN4OZAlfBMZuPkI90
PbUgstajvJZJPFGfsL+NDv0SdNkH0myHLOnzwhMAOC/5lsslH11R8P6E62hVXbt2S3dEOh6S6oRB
XrjU2avcvN2WuvKSHKP8aGbHicK7u53j6s63dzeZgkZzk9HOhq3A0SybMyaD14iAFLESvRk+PRi8
s+r5330MtcYCS7ckr5VVLqj0rOTbC2vdt2XSyL130mhbGK5d+anouCg+ouVD/BrqD6Td9dTvER5y
PI1guKZ3mI7UQ/Yr2IvSOqYhIsHctMYzPBVBp/i33q8gLCsogIdy/sv8wc1ScfFPkm9Vep/u4FFd
wnNVR0/QJsUQRoKIKzixLtUtFW8AGYkFK14BZ8U4iefRs7SPzLrGj3fVfDV2LCsGAC5jWTB1IU0R
U6wbYSJ/U/GHE3K2j0AKItIiD64sjsh5tvNZRyENg/BVfu5sWlzfMgiVxtIEHSat1d0AIlrZswkn
yls3zc4IMgAzp0frPAbATkeCdQlSpvNEjFMkyZ5sygay4tKc7e5XFlkJkOu/PDSMKAQBsvw2tCM6
IfKycgJV2ho2RMAiSN0xl8hTOiXoepFk2wIaFFMbttCc8t5UYuzIJeq/Ixh+8JBquv0n5/ktGg0+
JNFv8IPQqkyV+wU/AGoscVljx87VQMZaRPbQz+0CZP/iYnOjXyaCQmjfYF6m76W0TKqZkg9mWiUh
UuMfAdHkygzM2Y1PEKfZSJ9ri6IfAalhY5B/Wk9TtxBWVXFN4oQjGqsGus1tD4WadedGAY5Ptt1h
gQ+lM9HeXouW5iJ1+G5GL5kyc956lEiqz4g0wUebA3B3GuXpQiatIqlbEQCrtCTHl8UX6XSgeyb2
I2DExqL6b2CgmwaYIxmXrRifjW+y/q7RpKu8khuDFVpeJSIGn8X42ecfwJEIcZEho5vtSpfrH3+f
+BBKBu1cBtYgRx1+zMdXD98zugqb8ol3YvnTp0Xx9mj2HQ9vRS/6j9VdcG1n3RZx5CsbL7AvK+sy
DsdoEcGVETwFGp1Cvvq59uWnvsf2/MIpCHepNAQZPFdjeacrT99IPwRdlAOve9/u52ALA7MoWVlM
GZIFGz5uTiiGdt8tBCwUdrzop0Asg5g8IV0fe4Nu7eqIaNwt8EZM0uI7XIGM+1fIt1YR1bFAVrbZ
6qmcBhH7AF30r4geepiW/JS15GFBqReULTC32evAafnuqMaS5oA5v8mG71VA1p5p1oxKBuwwDUww
bSP85g6THOgbkbT+q2Dvc/B/R2YmoEqmfm04hwJtA7NgaXfjDgAcmie0ZCDIdWRrKntJUHJ20dbU
j1Vk137NyVaVCwYjOGiEqQNctT1Wqvsh/a8xzwra8QCu6irwCBU/kvqTqL9duYM+S5A0dbDmHvGg
whO1FVDYCzC3505yVG0LGPLowbwmpxax0Tqmuj+qPX4eQJE/0KxoP4lwTUovoM2hg3FfXRrqoZ7e
tdtrWCw5sb8eJQCC8UJR15SY/esyo06nFGeIbv103fFuHfATuJgCoECLV8QdxVpDuQN0yNgMWh5v
J36byJWYrHlYoqcfVjQCu9lsZ/hbsti+Q+sEwAQuMrx6qZghyinJK54k1A3gfRuB10E+39odyRaq
mW5UbHUMthf37Cikx9sqd7isNeIe4dyEbMFN1ctCdyjcxw29fUX3gBytGi73tOgp1CEutWHFkAkF
uXMHhWopXBEbS9+iT3xuH4qjIRrVdhbuqRUcw7lWEDdaxe3Gn47jdBijk2qe+/hlfJfKi2S+WOZL
Wr32CzV9E6vXIntLwpfBWN8ZgE+QQpadeU6xEsGsGNb8stw6R3T84R2u/ChFfQ9I3LS0NX0LyUfT
f8btV72Rij2KUoOXp9yn3CQpB8THPjE6xrdl142niQfrzErA8KdKvVB0pzvthTvm0ciKlNRAKyaF
06Py36/Y7Ur4Xgh/gP2mmQLD2P6daGoIVPksNHPv1V9hzfCf2J6q/5RpR24ffy72TWAJFfgN/mk3
U7uR243ebtCxDwr9YoEqYx9j3k5ujLvInt9Qp+WTUCvDAel6A3xK+zdv5qVe5bEPW1lOAnzi/NWZ
mQvenxO8xAIxruYGcVxEyHVR6WTyb02qG5K5Oyr5YqAfO1+azKknhATuSulZNGZ0j/+Osc8Yd5rJ
67eA8ylFpyE9azlsrBw+rf1ouaC5EEV0dWXQwaniavJxXk/pOZYvcg+989CPZ40sXbVt/tOmHT9s
MQQUu0e4NZr3yViggES3bROeb6YX7/LHR8KUlFPgaepOjXJMmqMkHXRxL8JxXd9CXyXPT8ctohKl
rWQt4LowB3uKhj24o6e5oMqCyFgjklSJLzMnh3pS2ALBz4LeD8Kas28VaocB/IRQO+hVh680IYBH
R0Ugf7qXIqrwttIi144F89rH8d6dwcAxLq3GbZNhi951L/cqmG6BPAUJowHuG9tKe3vk75H4ntRv
teSMlEQYG7oSSMeDU4rXIDyriHPZMS1WHBUGfxh86bHoyhUY3sq53+wCTpzyUqWvcfqqJ7S1LKIj
fRAzeA2ykmcOnjp4XUTxpAetKee0bwTkv3MEOmJ/6vmRXuLi1MDMKk5pAcv7eDOPOtH5Y2keUaeo
T4+HbdjP8CwZtC3cH8qXOyYa6/vtaoKsHiGrB1S9Az3VIYOJX49iQe01efoB78kz0c5/IWwfMvsg
xqn6dFDogEl7H8hwwVO3owb2kb7PfHNGFD0QUUYZtOqRVfH1dvFLIp8PJNIOKZbCq6ycy8eJOX6b
HhWaopW9tsseC650BaFZaIZ8+SgYqCLItklGBGDD3mCR64z6yzTwuPPTUMAZkqr4b7aGtRbZDmsn
hRJlLIF93qWXNlzTTjPXJVkhEXmgAnMI9u+kwPuMI1PfUCuGVSD0sEOavZP255qOuGC8v+LHEkaO
/Db+xqaZlmgTYTPbwCaK5bc3BrTw+mP4v+uRmkg2Vbyg8SLW58ZEC/s63H1eHMSsyal0MHErLGLT
dKDdurrvLWztV5yc+NMwLOk0si+IgkHmW7HB3UPVFl7hTJBcPRT5vrcOVnK+sXZ4cr5v+O4kFbUQ
9PiuUme2sAOl3NzrtUqkXNtgb5fhK2buH/BBZ+3oCBNRZPStYaNwGpzTkQs9ohdfopitdAkslTMS
WJSEUxaoXfE/q4Gtp7i6tumuSvFmkeUkkcRHVEXfPX86qLJsTmNNywG7b7aMSkhj/J/89mgcPXBP
nHz30OMWnk2Fk4mfOWghmOvQOTuc1Zuca5ey1XK4t1N3DDEkwa5IwbHj4MK2x27Grbycia+yz58Q
ut207/UFH3MX0ZFZQcOgiGlBVi3joHXbDbTVTQ5aEdRYLJ9qZ1faDXsHUj2H/EM8So6UewPnkXkU
rJJAh8LggMrFriIG/NJHXDn42uZ0VOIQMiLJhOOOn8DVR53lJFP2fkrLy1vCCknoqOUQvnnQgGzx
l8UgyeaLey8nRASb+MxT0Mu+Gi/oNWVaDeNUdIeUW/TYUCicLmU2e6o9Im7cZBcBliOEbJKnrxFr
Yp+c9YZWwqUo/rZBxd8A8ohoguUmQYx7ydQ2yGXz95FP3OKgUHLLpb4REkg7A9nhZnN4mMsGHNyC
4/wTodq4/XiCAxyKlR3jCzMHF3SIQUKa8ipaC7QutqHgVswSFWYENi8Dnc2MX0uA39OPEW4whpqC
7pTFQgQi1Bk1fWJrkbDdFx7hkne8m6N38wuAyr68lfzzBgikVLfwcm9p5ZDs4hz/zUR5CH5TdB54
vHxlPTwBw9XxS2OOIfXyo3eUqpIsp/Vb8LnQUCXY5ykdFq4xfKv0PIN3pkiBMt4aoWIe5IBikLFz
YTkNqIroDbvDtlidLSJfntgf4YxwnIkPNVNchFX5Slkrj4IZr/mTa+1/VGWrB641TJg9tT/Gya6B
3IM7UmBKOpHqS3asP4pKoyivrHzOOCCJxPptk8IP8vMCThJHpnkrCugElmbtn8kwAJBaWs40YYzN
2XYuLoyujfkqXsUBwQNuvbqrGLicCpj48fqh7Fl+6zX4DrHb3qUlnGStW2k8BpggFDsyNw+V1PDm
hh0/XHOXDqsP6jE6ad3N67onYOghKsZqd9cw8RNqpB2Ogx04Oe55KadUvylfLEZl0ouY2O3XTX4p
k0vXXfX7pmSuYkifJt94bmizi8i0XifrNWUz6i/8VZhUNiqzJPLB8wpdtztC1X8WJgZ05sFn/l9/
8GDhfRgwKepUOAXRS+rQqQZZrypWhD3o+/KbGwiTZfWrcO+4BWM5D5LoFp+3CqgyxpHdAvE0vp+Y
Efq9eWGZ/xheY2HXVLtbvJDp+8LgnpHxxfiIStV6oexGiqvc3DvWEGAjtCwvcV6/YyVs8UKT1hcP
AJjgkVCy86Er18J8v99c8bH8aHZ1iCl77onWO7zf0A/W99BX/tcfuBIRdyjFHL269DVQ+HEApFCH
wUJigQYfMWhvGD43N3Ej2Va6v+v7wjjUDPK8KPkRxh/mdOXcFPvz1yODj1ZgwDsPI++0RIApgE+K
VkzMEScYbenEZTl5BzKjqWeX3ci2oi/vX4YWjOn7dE2kJfBtRGLkEiHak5wEu063lMC+rZxFBRge
yGKPUqgaEYFEEls3EGBzRRk4iGt83SKZJ9rsqPyF9s5DVj6vyBisMUan+WeS0HW4LzIeUfFqPt9p
KufH8n8GtJitm9Vd2JCdfezIybe5L/9wDaMFdF2352i6gB7WkQC2c79At3s0TlItTXUXQc+niIg3
4lftsaFSEv4/AwSos8wNdMQLyOu88TngWa8RsGqPsk+58rBRb2vxrB5YIHQsCyum6ykFKKKDlDOC
f9iUuc8WIai4El9ElPFsGx6a4TJR1AIDhVkxDX/cwMq37Gu2k6zFQ6buY4ZJ47xeMIRO57d+IUFG
FqEF8es4wMXCyUCsgKz0tEfTrtVRsiyudXF23IUKGxrYkIX6M7CGd1Re01q9tWKv0L0BxyEJ7UVC
I2rzkZpLChdBYya3q8gcWnYEtqNNPpy06GDWu2nYG16cH+oQJxvVWJdMfbHG12w/jMdJfCfmT90d
kDNw4y+T8IqZTZ9c7YtDYWw3OqsFjXHvnA816aQLr3VyLfsdQ7TwUtQvkfBaysu6dht5xQhYbz4e
X82LkL+n2lsiLxkDNzcP1auhwIsR1uPYPC4N9WBoMCdRO0vhxUxfpfFVqN+k+i1ZgI9QGVqk+0QH
03ag6hjU1C0/GuYxHY89iexux0qF3ZDv9wmsqAVq/dLPVeMfRY9zYp3XHxgSX+idtsq3qnhRTsDV
HzX2ir/ebL7J5u1VKs8juyLCy1+xNFbsamFMhCQpnQuAhKEqVioAtWtbvsKyqkmlNkG0wfxcwryc
DVQQKIfvdpO0y+TwSDcNl8dpLnOuo3WeB1XOgAObgK3k/4+pN1tOHU27bm+oiEC9dIoEQoBAgA22
TxRu1lLf97r6PeSVX+w/YlVWZaXTxiDpfZo5xzTlv8iQA3S+1prnwC/XEUvmOjvMcO+IJcwAw7Ys
O/bK7l8LsvIpwG1aRkL+dOJRjxPt7shs4EwMnd9dSFUonOimc5W8z91bkz3L1Wvp+flW2TXCpapJ
UDoZRKwXbPH+A1iAl5tPPsP59Mz4vsN41F0khBUQjRGr0qae0unEw52LW1yWhBs6DZ3NgidPryPS
HauBfFfgWzqrqZf71769J+H9JatfU2tS0PNftPgSAfptNyjsuoEOF1lqgY5ug31OZlcOf2yPrxyZ
KqZynVF7j/HgECMbSY4q42bxOInH2CqVS6xcuNkIzqMN8Ps99mZXq5jzQAB1qtEZq0NbHbKPyDjp
+kkTmDlBOLvkKzO+CP05UZ/Rdl3+hwAu2UroRBYsMndfO/0p3GUKEV9iYNYLxewlkzjIu35P3c5g
sdd3k7Brn8nwstreaFuUAueWQ0hqN70ZhsVCKHrlqzn5CeHjoGeehGHJIoqBN4EgIH7H9i+8L6j+
LJ4U48ii2eHJiFegPcseB70cHdXhEErOH46z8P9Y2sw4Ce5CzkfeEh1G3NBSnpT62McmT4QyeuHR
LVNUtYsomKekArge7huODHxLdNET/Rt9CerEi7KNZQrXPYUhQ1WqRz3c1AD4hRcAeNSl2DsocZmT
0fWzjSM+Cb8GumZt39SONDtSaIKwTCc2HFtcHWzXUaGyOteAWPJ8o/flUo2dStwYC2YAU06f2410
MtqTn4Il2YjJSQagVx7LEsbcIRT2G8NdAhLYBqJeUHOqci4Cu8w2SMwSun2u/okR8a6o9zGu2Hjx
cQn8+VWq5+LBR4EIYHXlrtD8r9yOP7U71a4WusZqO5DGgbxwX2gOd2fzZmimFC+/EgtYqVnoeegn
frepyf9j7OL7DzUBcsP6D4kKde7lza0b7qPJfIz6v3mDbvadlK8Is6Qltj4RwUZewyctwxIcuMt+
XT7SB19O7wDlcWV4pIdDIWU0AoIM7I9gB3benKfCZZMp5rvA1o6hU9Z79Jcxugc7qVGN3xFp4kRt
VztGTjSEwa1/w7QOt8dfLNfgzGLnTW1ugkCJ98nxypRFxn7y1k8wYs5afklhBfiuWpxLpM3zOcFL
BsjEP+skkK7NeSfHbPSd+sSWl+10+Mpmbpm6WApKgRFERX4Ugm2K0JokBpyl4mF1b/7yg7IHUSxT
7DBds5K1k32yGC4BnNVOMH1oxkKj0JsvHazi1ri0VlxcNJREA+QN5q4bSte//KIR32J2sM8mhIYW
l7G6jj5WdWtUbol/B9bkYo0FZjDcoR6I5SOUFsO0mjyj9MlgTog2b1jrxcANJaYD7vQ3Xrlx7a5N
CoARLd1xBZxxRSLVsZIOKHL9zBLg6FpScy1Fb8c+dgT+ZK8x9fJ5JPsZBg5NwryHeC7/hAQryX+i
8g/P3O4gomA0Sf11kFx19akwjpqFRsNtV5sf0OX3ur+mkQdWiln1eqca23rckRHRfjdPmF55cCDI
GsurL+5D5PfyIn0PCkj/C3WhSAm0c+odtvMJNop+0e4r4dH4C//yX8LDWLnrtdtbVYGKzP3HYm5P
wvcwL2lGfA7I4UUEJstMr5ZOvXSaJYLnlzGjlpzqReWORfFXjDuh6xGXSR+RufxeCrEsSz+3iddn
4Zeep/7m59bpUpXq5ZGQYzZ9rdtn6GdPoY6K/yIM3sq4oqAtF6TSOnAGXCmFw4CpoenWWXU7DvAl
9Z6vXlhIBo6GzBqCiOJ04YE6XCsZ2B+4sPRNqbpFwqnkcmyvYw+QITQwnc3X/EYCXWKr4t1Qr43s
kSQ6eZ200Uici9nXoO/pjzGmJ2mrGZ6Ndk292zNbbtZnrBOIL7a+p/G8vuym6WWqX4dXSfto5c8h
+S6Sb2iS5eafCHsCT/h/Imy0VAJUnV0jHYlpb+eTPLjTsBSVGszuecE5FjialNET+eWwyyNcXw48
JX0J5VeCBcfxodRPNGb1U7qgGuzVPbcrg2FoDgb20vwYMAbcBICITxoiQ5Rz+WU2FqRhCsGwuDTz
JfssuPqne5WxWrlJ6m0tXY2ChTWf1Gug33TRK8QzEWU8v+OdGu9aaQlcz2cbmSxGob05RtdodS3n
lzx4Hg7r/KqFpOm+lOl5/FMHJjYiRLTYiPZ+sUdF+88NzDaJde76CG9C+Orm7zr6WYU/e5mxH+0H
i+3qEF6jCbHMHyX40wd/fu7pq4ZzAXAXu8KYwfKBlBDsDX9F8RUdRzq8pNJ99XMlgo4bgEaPePZ1
6/nhpSfThqoPFURIxsIhT82+WobJMYDozgx0kyQmS1nDM4Ken58rHpEeT7+j25duUJy52JM743pQ
kMP/jyMg4ALre/J/A9kuPRACkRrMphk+YDZ3FH2v6UvjVvr/NW7duQoYbLlflw4aHGwHY6sNbNus
zgYdVs2II+xky6VAfaRlrp6c581Hp1ypV0si1bqjbpyG0dWov8JNknq0YPJ4TY1rFph99N6s35i7
6t2lSzyizYrxKuhLrcpslG53WN3q+ZZGOyJ94ZjSitD2M45oilcdMQDHcWuhG2Gzovp7e5PDNNB3
iyai25WCtHH88KeJv6v0K6g//jhr1tJYbtAr0L4vUgiGKqxBcVSiIEyWbEBshef15CH0zLMtYvwd
b1USkiu2E/yL4l/UQ2/VsHCTU8+Ifrc2tQ2P9ll3cM8ptMTNXmjflOkZzs+pfgBxTPEHH1WJYpOd
gzP+FqxrpnfmhRZDrT2/PrckY5ELZmtIt7eIo3lXcTn8A7Lx9EDQw9MDINsyYi7oc22YfUpxzfRz
l3vpCVIFPDF0SNkWNT1SV4BTZYto21LuFUaplwnUO7h5tH/AygbVkn7qYcnigfJQLeZdu8DXqt17
4SFdVCL8louvYAWYn9r3jPYrclbqgpVplGOHKgRaOyeQxUMXW0P/+9B9a60qOUj+QcF2wyzfWnN8
+25lnDmygvmC45Bp9r3WXn3jCSeZowSv9V0YnhEn4SVYb35iO0hdJT8ZyLtoNpmNSOdQPYEC1CcX
qQr7p92sW1Jhy6FNgpoW7NbqlhTh+qDqh7k6Dbmrf0ETE5PLkFzU3mv/9OFBL7HqHTLtUE6HFLEE
4wz1EDDF8ypkh9FlJZ3RXfYPdABcTgjvoHcJVFlgjTjjpcWcgKBZVS1I2Bu8kGwXUHJgAkiOd1+0
hPJoSAcFnnzrbNsbwevmUL0wfehuvfSS1C/h6q5l97y/hTDcTcmeDAZrO7zGvkFm0VdeA8T7Merv
zPjKx0/joDcO//763EaLd2/tb7DvdfNR2jLTu40h5thLX58VM228ZHVVs+XpJcfvbfVZ5l/q/B0e
GLlPm7uhn8bBZca5KeHCKs4anel8SKymWoTOCFX+CZ17EffTMYcvaO9hixqr/b7TD710LE2sgTmj
k22qeYVxVQpgOtc4uAfrGzhOw0m6M/kXpghly4pB/JYnrQBdfIIvJzH0ahY5iIgo4de/Jd8gLvzk
NgmQqWmqHbJ2OqgzEBuWtkoMOAw7j6tZsXT/GTAFPfvokZq+CYnuH6OUeCINy4Nsy+gF8JxvhJ/O
pO9ZfISKaI4s7A8+g2GUd7CNlmtlbUPjeQQs4TL7HwGFYgoWSRIvxRQ7RHTGD4jmkGn8+tTMZE2f
5/xCiERdXQPxqnxLn1F9QZJDVF48b5TfEPmmp77dg6sgAgfU7Gizadx05EpWP43xpXVfo/w+h2+J
ZA0+HpN7AbT1AB9SIxe8Ok3oAU+d4E2rS1RdhuC8JvnxtVuzWr3OdPfdPcweofg2rN7l55S+rKrX
kbAsiXjg7R1T7updhyObmTmS0fqUfM8uYRHF8u+ZJWTTDc6namfMS74GehvyNaYVyAxOO9xn/2yx
6A0woEHv02WnH5y1z/BzSxZHobkTfW1yiSytOhcza/3FMhowLbknjCMjZgheGd0T5ZWAUH3mu7yk
ypUnJhVP4a7UM9p4L/GvdXivlXvnv4TbMfEEleW6nVe3ABANdhhyRg6SdNTnU5G7nLRdT1zoBYhH
xBqc+Kxbrnqj6sXgMpbxK8HeZ5/r7iUeXkYotVxu002frOkXXqNDwQAxUDMtPhDcLTJu36ua689L
HCffnDjOFVvz5ALfL0+8vwjsl0cAkqnVeEANEjHdZEsm8S4c+2EbbvHnYaWZkRIeQ+koDS430ZS5
HZgrkgwEs/Lf0W6tp2/jfWaYzL9LBxYcFC509cDxjrZkLAioOIe9u/oxZG+SLvO7QDhgB7mGMJHy
A7Vs31py5lRsw/BFCYQPQurFccXxnpDTyOanc+puX2Q/MVBmwhCh5n0D0Zo3advDrZrRjDkBqNwX
max1T6DdHg8FubT2NeuX/9uvGAwtOhSowo56UxykWSIDYcUlxovoMTjE4HX16jnpu/R1Hl6CnWFh
JXIn9BOxHb8SVGOsnmnwlnidSOT5pmQxXHjxCqCbJZARWXgJ8Q7/l1W9Ir0uuMaVR9zf+sJ/r4lI
Ki/gYsKUaTahqS/ajEfkAhpy0vftp27wCEeZ6qSMeCAeCPvO6SO31Y9JuMjs1tAcRadTnXB9yMKT
ZJwkxUrIp1pmLyyBHRWwsjsP2wpm5uAN8mcWIng6D82zTuzVh4AsoD30xhmu+th/FuImb79YqZoV
TZRT/k1KotQziuY/4j98/QRCdgsGwKjRT7oqAP3rhA+hPeGg8Drdebd75ufxx9r4nLSvsvwhEAWz
VprCbz3URDCkYPUP2toxiDA3fQjbDwGZiwnUYxtMBKP/B71hp9S4n3N1HiO37E8ooVfyFcdEQVz1
ie8AACIHCNHeZhNMCFSItNmJnAbVcpDIixdVpdSVrqoAJuGirc6SiObsNCGzgXuJ91yGceHW+OMZ
IoT22O4iLB7qdqi5xbc1hYG0UDGT31SpKt7FTH5/Xal4PTF67n15YW/m4UGUnQkwMenO9CABalDI
nLbxHxqUfOcMfzS6QdnG7xGzwWkgn1E1ud14KctrkdxL2IPEKV7k1CaNzWd9tuXJJatutEzgwHaf
ucW7+EKcHEY141EMj7x8XSF5ActMZhqOrfCHEMUCC9te56lPaIdhHXXcWMWO3OUlKnnlaJ0j3tTn
uHokuxW00+F98N9bLLUNHxVz1vd8fkvtgvUIHuHi0DAvRqZEucdrL238oCUl9x/SZlHiyazjGJcx
T2ZfDovZ5pWAQhY8bX00iAwQdv9aUo0NtIQYEPuNRpYPAOl98QVBCIo3ynkAAiLQ7Xz5521Hctcp
11vggJtcJGfG8KjeEW+g0FLCTWjzGEDNz6sBsRwXiDpRtorfgXTBBxUoCEqZhu0IU0QghTGFLGue
I/TDnW+CeIulcy/A8KMQgyu/42XWYbIxjBsxkRFBwvOX5vwnxywOixxT/iDOpCufRFRmjE42Jp1j
9STbkNddVHaqWCnWZBmcNq9+PxynYSckaNCuFZPrdiMlx8YHV/RaJ484eWiLA+pZ7eroHlY7Mm4r
mt5rByo/2svlPlH2Xb6RtmOwa3NrDCi1LOKf9NLheBohaVfLQzrRXB7S4lFIjop4bCFojvgQj8hZ
NdVUObn+SONepNcwtnN0mCjzpKM845971ph/ybNXzcVU/Xv5DsV/Z9py8fJHMClmkngXbkU8fyLC
n6O6OlKprAieIZcFEiRUIQoRKxyd0ubhUWBFj96z6F3r39fh+zy/hfLTYHL7wvO07a+oi40TPlv0
Rq/aey+fMaLPpBMQsJC66Z9153WdV9QkTzwNFjfDdY14orWCHf9zZEnJ05hRKP6D2f8r4VE8K9A1
kXYy6Ekw9x/i/JOa5xwPV7KO4/wm9NeOnFm0mpHNoL60yxVW25O/VfjoybeFa050eO82TEYTVwEf
v6AJh8LikGxhjTMU+I1Ik8qN9lPi5eMFsIrpt9g3YBkKHrbhOHoMAtSI+xxvh+mmoupDmQlpl5/q
/+FegJNe9svdXpIOSVZuhCeEloekXmjrHQYB30zUKzYYjl+043ErWRTOY39cKA6VUyB7C9AyZjZM
e/j18BIjoHfrasdhtyK402NUROo8ZgmiddpdFzAHMzaWKB8nzawjJnrrFy3foORaNQRm7/r1Y9BM
i5V8boEeBzCIKyKuhU1dWY0CJ+DXUwNDH/l3BHZC+SLxiFtVF51ePEc6NfgLCNyezafLYasj7GZb
Vy+WxnYX5N7o5cyk8BoIm/UNDj4YzYQVXjftkXzWomnUVMWkmdJmlcIJ10eS/qUd6xjTWisf96po
8hRc0HtItkrzwX/UyZU/BPJzSf2d9i3NmYVnCDQo8rrOpPfia8iBrXcl+pZxBymDZm7qeR9/+Api
zCTa/t7Kla9hgpfi5AxlLaI+G7QrExnsTsG8EFPWSOYcy58d+nbsXZvyG8C+Af6dbC+wbySdy8uH
UrSfgmQRFtpK+nZYm/l3OaD7gIkY4acnVLM3Rci/r21/5FMcxWYD1H0KxA2lNFxE5a4m8Pmgnk17
EIAdqxo7lbfg2tNbp0RbnmG84UNCivy409vXmHK8kjauErz2wbckmo129//wBjdDSLy6KaGV8rWA
l1Hz7vFYzHHORPvV2hJqkDhQT7gX1NMATorapSKnBFs7c99cui3XmYFCwJwQFiIZCVFS/V3n5wyy
Y2v3Oz51JTupEsAaXIe7ifwREbwFLNQj6m1mMTrpCcvxIFIC9g8d1K5/a+IrqamEqvIRaVwMyTKg
nBaPlH4mPgC1KLdR0BLl6QItMCxkvgjdVYISZi/WtsBZ5Zktu8Nwsw2/EZTCSKEipPpSOjdDj+0f
+Xp6W11aMPdkuU7Xf6017e3QnwKNKGB0H+pZAvyH9C5x+d2DJ7fXfB+6R4Qv6zWM7YatLyLjl0Fa
Yod9rIIsTlGjYi2uD8wDJhC35qgx0Tmgrt8oDACRqmiEtSrLjzdDXUbavh09XijXMhcd1yzoRXG9
oC+1O5jWf+b+WOk8jJGYc3Y81OMIFoz9r53guUs7rI8PzX/wDo9k9iUEzp0binaswOkVWB5A8VX+
SYXa+BYRdzqZrM4K4TfirSJiU/2XFInWeIjJNeg8JfJm6cyRayGuRn6mXSUvgPKhs4u3xJKVoBkl
JmLoENgJpP3yQJIFR3aASUB6pq8K7O7c4dTEVSGgPwo2wgi5cTnPISuyISl/9dQw/fQTGAR0/Al7
uwCwwHybBzPYhVgIJFY0R9gIfXyssVnh14JBz25Ueq5wKhBQg0UguqSxx+QAbb7fI4O8KfK9gcW/
MsNwj3e4I+fuQgpW0J3VluuRtaHbEEWt8DaYnX9M2Y/DbvhRyUdpaauO4/vSSkibGnsPLrSlB0oY
IowvGirn4UVEYsFhWwNZRQ61jDIChIXrzXC0wLprKFzwOb6Wo7lSPUX18mErRD+MJnnyNsmLWN+h
poz9goodCYqMvhXFpNAfr8OzQ1CseNPv0cVLsJJqn1kBb1bA1vcsvRKwoq8uBJ2Oq7ORbnzDKcG4
C3vZt7XPBBAFP8mkbMcrI25S0kKiTzH98DfZvGO/1HeniBF54oA/J8VXOkjIRFsnJpRSPgilN2Cg
vsTImOkM1ucVIN7GFWXs5iSq6r29UnfVehn0RAnxMLsGSxacUDtj9z54+XQty1v7Zy3vOfrFLyMy
o/E86l4Dl0W96/Krn1x84zqszBGg8C7hgZ4gMHML/EluRizso8YwcRCyA7MbkAr9TYe3Ny3+HqI+
kGF2J7AuYXEfWuSm59Yc6oOSHrP1ibRQYOfMmYCdM2dKLHF8BM0zGx+4HZ4wJ/ci03m+LVm5R+qZ
0oXCHwbmWrFFypLCTKyWmNjoMHD7ME36rX4oUcryVP6hbCqZQtev3Fij8pxQQt5L+R4kZoofxbiO
xa0sbj63h36V8puaXGvFMyx9umVkJGCI9E2GW2OL+Q5O95kobuE1Iv/ltqjmDW9lGWxsY9SDSxTN
lTJIzZ1/4B0sUt2RyTQld0k3SW4KBTAXpZ+81fqDKiLY1VRSewiVbPIm/r65eBI2oPBLbtnpM7HH
jtvtmv5Fzz6hm884/YgmwclsYTT8x0LSRPS19hBv/eyzQ30vYoz0ChlBHU9RZoI4A0VncXSLjqoj
X0Qdx/TbE18q4c4nWS9Qza6j7NjnyqYwbnwzX/7CkEz9i18Ba4mKdKbDolx++ZTL2onEK0QECrBs
JBpww16Q2zAgJjyLDTNbxTTcIWJcPZrxTOYW3OINgWIB0nz0fdkxe3sCmapaGzMpQEgpFGn9Nqli
h/fAf4i0LvFj1F9Ur9JAf59msIwi6so9PyHjAcHaCEeMdBtQUYSs2UkeOXHDjIek39fEqA6QW3cN
+j84fel4yeuNMjnw8WQYNqZqIUXEUCCx/SRsgOCFBKk7B6GtqGg1kePHT8F/1uqbxGLxaAwnHJah
bPfMyLptMpD5scF4j342M26LllEZlt12DOBPUDcxbW+CnJglELxv4ZBhA4hxo20Agqbrd4N4ZVbL
ms3zkRzCtrmF835NeolBoXpMxFMYcAWZMu/Wdgpu42Ti1pwXagDZmjvMXFgRWZ6H/sKmFMcFqFlO
ANKPvIsjG3/eTo5t3OQLmKucHZnl6Q4bOtv0dWvr5bX8WyubQb+E9ddqIevkl2j2FKZccmuzGp70
JW4TjqfAywJAA6ZT2xsEfOj7OHEyHUU333ZLYw1tCHPZLfMEhdOYk/NSbgM0ksGyr5YvMFybN1zo
CRrmYNmoxzW9jx2RciM6m/hrFi9VdjEyzCYfdWmrLFyqyoG6b4xbNAAkLA7mEuAl2bJOkDDCCwY9
JhmOBn3R5X/lIKyzLC2HLZKvaLKjgpIP29kiIikULtVLuBtZmskb0iL11W2Iv8v1V698RL1LOFua
cy3uuVp0YqFgJaPsBzO9zo8arE8ivyWOi08yaOWe1fcKl/CuNS5gzrHOcMIE2xY0dcUvnf3FGEGs
JayOmIGItg+UXaUB4/hKBFuEHSgYn/wD6h5l08AskrdR9hf7lUCcyfgLtR7fGnCjg/+czE64ihhr
w1vwqQuHktZ22mpo0q4EJRXsrV67AU6GDYA9m7bi7DYCdgGrDj6BMEcrj3UETTTuHaLfV93mxDRJ
WrtGcliRvshc5VFBzm5OMa8HxYRf7xW2zatt5oA5WLCT/UbuzETfEzMILC8Kt8V4DBJkTScJgnxy
0sfjmr+djlK62Wr+XSeIpXur5qfqv2ryy/xZYfolI6bYir2pDFZbPcL0GYt2fGb2JRMJyiKHsQ4x
fLdWuirBlYGtZEaxjSCPsD/UucAMsCx24jnOPRg5CMh5PiBs4upNIuQi4EkJgg/jJA8ZVGUqYiR3
Hf4XCsxRVh7X0mHVHYia61ua1b3i21lph2avM9LxouFSHdDGR8Rf7svSaUaKnEPCaJKmFzyJYgsb
OVjWxVgCCY55RQTWjo/Kf/CJZ28T02PjERG7gb4UdSssHpSGyGHSpxJeos4l92bHA6bC20jVH1nl
nkfuGJsLm2OyREz7MAFYhJxvAQF/W4xjaA8nD61y3v2gUoxw6CJbhbs4bqf0Nquoa9JbYasFZQwn
y69+UNROWnTBJIAENbRwjIflAf0osr2EwCHT0AhWXqS48GtGBjSIW0W3Acmqe+tFKJUQNk4cr3LP
phc/efg8bf3HC8s0QT4JJGmdkuoo9IdVy7TSmhVmL7vR3/WNran2wglT9tNohjQ/o1MTQ08oNwod
pDE1quUlBij6XdsJv1Q7vC4s+XRbrr9j42voviZyT/S3VnmIExfzTbAqyY2m/WXF4OAWSl7KEyG/
4kmskw+5/xzDTxEfmGLC4IKboFBY11v4kStmIMaB/IX16sR9AImcTbZYeOg8XG5Agln/iROk2qmX
KFILVt+qdiqSHhsH81F5FkJ0qEyUbPpalGCwwRjJhojj9whOANJD/FvPTq3t4bpMgQsuXiUIGmfk
/2OnmaSXRnBjZQskR5EeIPoq6YrfRzjU1qCf/dzTymvQ3gC0L9Zbk0wKiOXw9VtutkcNjL+9qUty
yvjNswfYu4BHApPPjmcL/H99jefQkTQH/FDc/tqq+s1cUTRdJYloxYeIaZ946NrlYKmvE4R7gFPJ
hz99ELitp2wL7t0DFqmEsQss+y+AVMws4ppJ6BW+/9mxFH4/9UioMOWK+J4SCXEQdv7alaHK+5dh
O6T3QN1MKw86aV2TAXVdzt7QHRi1dG/SbqS29RbLHInG1bkNzvE70mQNznx41HZxvmO5LRrLcrui
tWdKCnCORhZZA+fpsoMVA0w1CxEPEYcmO5VdshTIyYbAs71cWHD40fyQw7rmA/guij/r4k+OducD
8D8Ckn8KR40PkOzCW2+p4jWQriN7X9j4+1pftDUCmqt5L33DNmpBjM57QBaJSZ8F0JQit4EeODgt
axvZGWSHHqBB2Imqc7hSBuKORFxQjwf1zDnIrswxPI3Ok61d/C3BXSiXiAjwsb8JETojR1CjtjGY
lIJz7/bcs9opNQe+ZrpF2rWMvI5ohegMAIRxJhIcmuGamCjD0w1PKY/Ze5PtDO0ooX9pLFIpBRnB
pkDyyALcJRK2VnbxZzwD2fHq0hv562wGylaG1q/tKVl69UjW5awepWlTM/umoCDwQbDU1ITXmDC5
g6+tO1sWLmyeOROEA15qxOOz8y8uOd9QOwzDXSO+Nb8Ajyvzo4Le68EXleiuZkdjgCRuwtX2vQGM
BdvPd/PyHIYuvUrDhR1a4ImBQdsGaUPTuTbO0xv5zf1vYZWgtjiVLQEKp0wCTuVotoZ0KHTj7iQw
Bb5FzXUtELpwKarLKLpaxGblxO5CFdHhwts7Zr8LDd+AR7X0FevuiIgrxaRkD79dNDNOPt11sXy6
VbVFRlL1ZxYVVJzdXWUSUDoZypXjFLAEPo2JXYSbeXAHyKUqCXbnKASn5OkdcCFPImsQgNTLymcy
sqNT1TzfIFtlgf5pLKSYHAabMQQr841wAJ0EIb7Dux++a8wFVtAOcH4SE3QfRMuYzAQdHIt89b+D
lUPx+Qw40luQAwzyjhV1AQlDBaBxBarQexB+8oFVoUUIvUIK8dqNBXIo3chwKkcI3UA+Uaog5H0J
MpMjO/EvlX/pS0+ZL4Z4aP4TBnOlbVaoX6AgtWfcsLhLAqTl8RbY+aZVr2LoDSWI7z0l2GSwgLvk
fN7wc4iUQeJHn0lAM1E0gj3WG2rjoTP5DNfJh558DHho8DBO9/dkejbTcz09C/mB2JvznWHo+kKP
uw5I0j0J+lHvD8zKDCIkTkSIGv3SchIhSsupN/cQ0wRn0ktbve4xhEtoqPkj3ZP67ptG5F3l1mN8
08ju8af71RbEuCIhmNrsHWYogaQ26fejmtE+IdEoOZum80QVaXWLmVwQWdOAj3uFBdDcV1BqVjeF
wAUipTjVxddKf2G4K7zXxat4i2YLmWKSvkkeiZgCfDD9AaDzwYJKJ/+90R02WFFm4nejyi7RJ7YH
g5uUcu+TQO3ZC1feVF2F9ibwYVNIwawfj1RUebF89srv3QndmHzrD9qgMd6vpj0UQxDdeulmPqm5
G/Eb81u1nxh5pqYNNX2GG59dMIIjCs+FRRQuKccnoPyYLBZSrIX3cfpYSjrJHJsT6R4o6LXVSaNU
hN2/+d8Uz1letwKXGruEa1RiXvXiXYPPW76HGuFR04p/dIFim0FLO69Wbti4aeNm+hELdPwubkuG
CPkh7JxVicwuFp8MnAuytaqjnn+rvyIZDW0YnSOfDSAniKO8PKIJxuM7vxIxCAaZ6TkqcAqUo8TR
s00aR6a0pJW5A14eJeApV1nAvXIphLPYuO0NSiPCjPb6vyGri0SZmTArmRkCTc+YgOxqHHPkCIU2
NNyMqy676x14kU1t2Ph2SVUiuAOub/F3or/z8/OAVdDDIVy+kVYopuyMmBeTBIQQtvTO3YnBPiqv
8DNf7+tH1OAidP3vEMASq0jCDtIdi8rEeKW+BRAU2ExtE1LkyA6w6tg5sf1EwRvmNppbCCGa879I
8kctVY1u+wJOYbqLMN/w5jTMdA4NokBnnTgYztN2H6P39G2hB79rf4SGDWO8oJ6CzTD8RZyEwy8t
hQ1a1/Gc5YzKbpN+941kv+QmsntaGQctOsnXRnlT12urQmrV3JRLWwSmJn9rdNssLXc9LoLM5NyT
ToN0EqVT2p3qeSsQnIUy8aHlx4bZLn7l4l188ylo5nO3qDvfdOJzimNeP9aixcpZI0+u3ar3iuQ9
nR9bkiXtwuMreefD3Sq6lqQPkASgvRoJXoLQzCs0LYlxDWljbBsDaPiXru5/YqQ3WpqS/EIKNuYw
nycRHhfow5YAtgKaYnUfy6egHMRhsaDQ6Js2ZIsB1+siyNQXVVrA7M8gNsLCkZeYf0AfEeugYWyZ
lidd3JyZQ8AMbVYZ7dFbED0MFj/RkgIHEY1GdDQ8tXqbSxOvasNvkp/XOW+cl25ONLHcZjhuTWCU
bc3CESP2knkxmk/UbPQ6vzAl7mIBWOUSMHhyeDmQg/rJwn6KYfG73WDbxCoLuAGWt7wbWxsDeZ9f
CmjcNfmPi8Qrexj3UXzo/rPblp39xh6lIKXiDBR6SDdyQje+uPjVkrfoTNRvQFDFQeoOBakvLUo5
LFz7JNtf2rdJQXwEfmMJ98F2+YGcWo2c9QRHOt2MglVGr029GTJ7HgtLxp2LFMHYjOKJDCBEOtpG
omIxUfpAsAYgPkenrLkNxaNTsHtbXEAS3eOvXHnW9qFoJZ9U2Jq215kw/GTVT659r7sv4w0jPnFb
glchX1hfutW5R5wTuUZ64n7lWkfqs0YByCBjw7sAvYC/Aruk5p3dubyScjYAwWxuUcoK5y6LL74I
nuK1kV66ByvABIHrHhOrVShvafAZnFU+oN/3FMzTSLTVr6gaaHcwk+v4ndTfYPkmE8PgkiH2xh0F
A6vYELXGDcRPp82nZUe3Hn22VhS4rQSQaWOxbxmZtLSL4CnVbcBqiOwjlOO2n2xi4qU7EvzGneiW
6n6Evo5BIUcgc09PSFKgdJzYHqWSKUO4TfC+HRI+bVwFvjfLt/wU47F/m/qHfEONtQ53FdPSNyTd
0JgWYRbwOiJwSMdDHXLleFOj52DyaxIP8btZYFhO1NhyWsi08g2PoD0Ht8o6LOPKexiufIeySUJH
OjtrzZH4LQNrFYNWIWr10GjLrCf+NLAu7Fn2yDtotrgtGAddfJgHB3jxk9kqb1Xw+f9xdZ67rWvp
sn0hE2AOfylSOUuWLP8hnJaYc376M2j37YtzsI2F7r3gbVkiOeesr2pU7UpADtrXOrpXyk2mPiy+
++Ut815NHwb4tRovejiZ6fxNE5218qgl+8Y4UMGaOaG4XrNmokSI475zjgqebnxsU8aCfAQBJ24y
dpmStuneFko/qXJ+dT6aGU1gTj2RGj5lxnXY09O9fSRg2ZFAXTTdAmDscGiyqyjd6vyLgAUUsxn1
sOZCxOP9m9ogP0I1AH0XWrRGDaEawMb68vaM3lvao8hHhluZp7d3qT0sPpc2uYRnJblkIaLR2ZOO
VXFopL3AZWtumL6KgBC2Rs8L23f6oTeOonXyGGoy43hto1vW37ps+ZJ5z0GOqqpwQWRqgAqAdFH/
sDJvNIL8MrjTFBLCvLL/jwHc15bec1Vie7YDW2wPlAx6V2h3PdLOqlkMP5KdJjjb+xCu1TumchC2
mMpB2Eri5xB/wh4gJkR+CChZx3Q9OErVZMN9ipvhYMzYIi1KGuX0bSJuVJBkr6iOnf014XNByk0c
YVzI1EpglR0nQBs/EWRuQlORtk+jg9wcsugYawdfOyQ/TOt4nJOA1C5Dfw2dDivosB7x178nplv+
0tJQKIArQMKyzl7zEJV7p9wDYwLkAT0iFW0APIKAVBE23jNyiz7P7eaPPjllk5qd8rTRnkkuEVuK
NYZw7K9RZPfSNOE9dbA9qnXLhoKJO6ece0wIFMF6Z9R7sIMASY1N/kR/x26yVmcFyOfnVb+ps1iD
y74pYHInG2R3n3jAyiooylgHMZ1YWz3fpuM2YcYXPJrukXqPhDGnMMtmOq2X2YeAh3VGzIvRSnQL
HaCf+K+HRcmCZJ1EELHzTp+JTJWMNbPY0Fg/mSOhGeFam0zmtL7F8i2u3gL5obJpa+1UWFMy12Ub
8iMc5jnUx++7Mn/0BPTOfniOq5PCflo4yOyn5R2vXwXqvBiv/aqrbMkRy71Fr5ex93H+FuexZnZ8
DeJbwG2wbX7m7OuyBgB7rM7G8toIl3m9NfNjHb2iTX9QQ/BHFMGYrRpOHZy1N/EfgBYs2YMrBBum
bMoRzKZCrhyHUoAsN5/8BupU05iTblqYbGCLVQijhIwO2Js3+skN7FMQfbgCE4yzZCTcnKZJVB7S
bhvml2DNLGFlutSGAeGMADl1C5/sv7CIqAElPhas6E8QxQXcVYNAWbVueEpAvwkxTF8pnVTCLRLP
+IV4061LNOjx6O2G8J729zR7SMghpyr5QYsJGH+miBoH/N35G4ubcq6yG0NZEktzTP4LuI+h4zCt
S+vDf51HzHHy6RkcYXvw55HtzWr5kiZnxcatZKJNY4SC164v2UniqmikdcNvXq4II6EfpQClxiVc
GK1gTXVIGHi6U5TzYZZbtqo7lEhZDtgCJ0z2jN8UYxq/+f6Fs5ChsrG74sxsJkdvGHELUxu11+Gc
SS6c+tLYUnxe3NPg9iwuClewSKpxp2S78VBhA0BrYtMF6oYfqlt3zXZ4hZQlU13Y2FYHFH+FLTKd
00SP3wODu9i7gecG5Rz7QYDJgUoncne/6tMbZKPNUJLBsVHefIJoDGlcDz1HmG8cTTkX0vWW2DCB
zN5VJGo0jvRpqPg78Mv/tZvmkHhY0DeaLR34NCEDI9D4xpL3STAYta/LGhXe4INs5W0KP0fcAc1p
Hc3bER1TWDPyvZjvY3E/SDuZr9kz2JXq9mlu1HzTXi1qvL2VGK/ihtzq/+IzzdnG8EJLUogAKfA9
YMEoJVJnzp8dYUQa5j3BBCZgut2MJfzwk7jQrhxfPCoXxHkfU4ijuHXh9IAkAChCywDy1W0jmiK5
MlQsskzTmCPM47dQX2LrNxjndBsGF3Np5X3gr4iFRaqzT5+V5qH+sugMxMBmPazhTTJvk2XjLhQ3
jSthdMXytOfkwkfHRu93+93n+wdSgU7Ng3hUnwuBqFz7EVM9hDoExLY8PYzTyAbHdzvtHJifCSBL
G+2g8D/8BvQ6Pk/HOjX1OhHWSoeTZWmdhJMF+PMjggMAyMlhRqZzEgoZaiFZr1lzK46lA5AcEvW2
2hK2OPtMJcr5ghW7I5JcLjn5ApGJpm63aWTDDOW96u7PgdT1ghg3OPI3vteI6dOkWRKLn0UAD9uK
1x9rCxYW8sNcluxAdYmJ+tKpjS5j8yF+MR7rsYdwXrFsv9oy46roQpGcZ35FMVvJB+qs1eeZartk
Wrv3jby1NH4U9GZ+Ge5yP9srJ4x/tNCyf1n1+awNVmqxohu8RGRhShWhpWqbZ4ni7YBMiJ42KJNR
d1Ji7CX/D/QtZ+fwDY7iWAP+62xS+mT1WaYKErIq2ACGrbp7zC0HaK5I6WPsFnDZObwP+y6duHIc
EYipihCjgMBNo6C9DZ6kaZY50zlcQ2Dq240pbcdxp9t3r3Sj4DWQbxGLQvagV4V2v8rb8W2U8YnZ
gTI+ZTzQvUAffHgOhAOOYFnctxjLOaS3NCKxbq61Waf9VqVkuyY+qBDSh1Pu0xJ2UdA/ntvedJl4
U12R5lN1Bba9ybMxbP3IFePdc9jmxK2Jwe2HflsBHCkZiYFNBuNmzjV1TS/3WOCA2ZCibZ4bSVnX
ybqqV5W1NOslJrl2JpYUqt4D7WapVyu9INZFLQD9TW7NyjNB3MQjWD5rjbdn8zb5m/EqCPuseETf
RbPGihtnC2mchf5JQFmW9to0vtjyo+tZqjuv8a99/s/xqOuLAm9ac8mrV02/t/2DEAbux+wipm+h
9DZ4D8zlGGIoAtJ2KvhXICHhDf9GUd5b9d7mr5eyoU/m4AO3Cw+YD81fYwlOc+x5GUVmFAvNxW4u
nOQQqryT40mmOvMfZ2OTry8c3Q2HJreHojiVNkY8r7J9JNviFyIAe05TxsOwFMulTmlqv6n1SQnp
Sge5jmIYFNBo+6CtkV6dF6EYtKIo2tLNr4OraO5w8+vVM16F1pJcvkkAtt9ozwW6ez7eLfWmq1cP
pPvzLRcOrXCohL1c7Ntq17FPxYjRrhVHTI7thc6ad9rGdPF9dLyI3k23vvb1svdYZKFrn8ec59DF
smzAZOVw6YeLpJ97zeXvz7SlWG+UI6OSbgEKhMMGdhy8X4AC0CDhsOOcf8o7DUzOxRtndOMkVFTL
7lN0yr1ORItrJFnTuljkdnwenL7A+nuIKPaU0ca33bjJseGWa9nui3Ouk2a8BfW9GrdWNW8D5i1Y
MDYCx9xk3WGDAxdV3PLiNkFP1nm+r/N98Zu8xsctNrNGuQnRHSKwclLLU/88kQqRRN6cPakQKaBm
1dBtxXDoAWNele25t5rsUI+H4MoHgcpRtHYpr2c8Ll8KP8/TpzGmLvkVzZ7YInS7TvMbhgndbwJZ
Dlek1Dx/5pTZY8weHdHR9zx+p1lbyR9U5IKXsTWbERc+ysnyOtV0yfkMi4Vms9omHgUUyPTHYHAh
5QtsI6S1o8PstWWbe/nZkHxcacHa6uEu083q8POD/dhtj6sm4XHs4rWAMEQTFl4LtvEAiF3UCJB1
+SRqjBYjz4vWvJbhnQckZbJj++FuZZkC7p3JKUi+Wic4948jPCtOXRghvl6Kcawaw7Aw6oWAjA5F
DY7OFlxYxoK6SNufBpvFc4IrWsk01rTOIMbAAZUVxnuMWc6Yu1p7m8byZDcm/ze4H2QXobgn4S2F
zvpcKs2/dtnDasltNiAnDRSqth6Ca//LOM+9pbT6zhA/oSFs5IA1l+4UizgqwiLEhTmncd4/zBk4
kxob1pLuok/rWy1w/qoGFEyO5Rf0YjaVgEJFtpZ25s3WPmwVaTkL+LXN4uRRwfs5mJ8mfwofnt0a
m+y5Gd0XXRJNUYk9toXHFLR7BwxOskGPQdEyxZ9z0fGccgk59uCDq4MXfOIoOS5yanE7O84dQN7Y
nf2HOr4Bzs2smya9du01xwn8TVWDRfwU6C1PcXGPw7EwZzAS/4LUirFE89Ms9huUSTBLJVU6Mkv9
TUH+jfBUcTW4mR0Ym4Tc/rDhRiWNzv0tkaj+FYPmAcvFDxpgssFGWpHJEBd6uFRPHkrPv+4EEpct
itBuSB4CxkdV9Imj6zOvxmyc3nInuMs7hYnAXQfiMi8o+hBdA97IPN6P5Rd2QXHqHaYgyEQgDqA8
bQVAQjn2MtgPNwRv5O0M3EK/0d+kmeixGB6rfPKjydQONJh7WbVBjG0wihHy6+NVnSyxUtbznqJY
bz4Sfo3sF8UI1SQNWHo4/xwYeiv13tdwkJHN2Uaz5GforsB/BKremvBokfEd3zgmQp7N70zdM+8c
gI3l1ftH9ap+G0AXXA+6dTanEw5+FFQROuHowfRmYzhjRNJuCHhctStii/juQV38rSGo1myPcXrS
QS/1cz+wsfcSJdJffYt74Zx+VevgnnP1IdHkFwL1DCA04cQu3CJbRdWaPmMcYLi8ifT5pbPoU4yj
Wdnx6N3UQuZYJEnXrXcup9Rsg+MTmKA2PUGhJsIETGeKvqXuqV9z1mXHJbwnCNjqMfY5/9rMcECW
gagFjxpD9qXlCU1tEWwbsjwjAxA3JVdUnDr/XGhnN90AjZkYdmj09DGBz5jRbnylvzRNARcc2ISZ
Eu98JcWSMMi0XcuHL3BMFb0E4AUzwrkTgCjkbaOVAbdDAz3IBYHKhnU6g+kD5eOqdEq1cw8Ls78I
B7gPMZq3Rwr8gvxdrXpzqYpLHf/QL14VwXtgxWcPzAQHJzoyBGmtcsKrokQkbl5NeeggWHo+Uz1b
Mu3MR8aanBuC8R/nBqQWgRSCY/v5qtZW0tIcFqK/LnP0V7yam9JYJxFlE07RrZIppbe39LUabqIf
/6KNZzU9x+qq/gwP84nDupRnjBHNmYrLBuuI8ZmQJVW/c+0bWsCpf3vGl7x0kEp/1cOU+r6gBSsX
bKv8CzsCwfpBOhXVZ2bOMPG8ecE96RxWD2p28LnhyW9wPXkxttZzUF6z8qolFyG5UISrMEBatdIq
5Y74DUNSRpNip6PIKF7U0PFB4/ursl/R5kTuNFzji7yzPQm8ubrBv9U644+Rzaxo4Y+Lgsa1kxaR
UptiIAQ1MELG+XYYqCzfho2DdZKvXD929/FVtMt+mQIDf64IbgjdilqYZ7H28Pbe4w/mIc+K3TM9
upOLhwFkVe4YP9bNlts5ifFIbOTnZj3Mw+41s17pCiuXoJFBdqHUUXcsZ7vsKzb3dO3hg2ulq5BN
+9xYf2twpNv5DbYL3SkDV2nA0aWfMSiKVi/qYBhh3PlcrZBtmxl9ifBnvWjdoyUeiCGJxxKuVcvk
wx7+tTdPIOkLENsFZZlhUz2QGp157AYP0Fti8JIveuZlhVmNtYvTvWSWTs2hbUwtzEl9APjQGKhg
B4nEK8y/ETEAq6QxVXPMQW3q/RsM597aFNY6CbakHeBOEAs9UcuczMjRs1DC0hvrY8G9TAWW4Zre
3h8v8fd3+JxEsN2zp9d28n4Rg+IMzByLaqgtR9Swng7tHFSJYzA8+0/2g+eH/sqJBL4dBfDhgujR
0n+u/1Dw36ZbD2+m+FojAIN+wUB0H86OvI9nsQG8dZv1W4jbWfPTGVcpt0t9aybkkV0aimN2H8Lc
shoHsKPuvhTPtIzrRKpZAWYixzPH/6SsaLpqd/zjZhrZyxdRGcyks6TKnQBc/hp9a25Yp8C/0NKQ
46ldtioGzInXSpcnRZ7QlRKd/MFD72yhWeF2FfDqO9H0FN/5O40HMsav3yQaxthMciMe8Yvuk3p4
v2OJWll8OUgehDMp5qk24DLpKTgvg2ahgGkm8vVOZZRBlj6YmtZpINYPL+pT0sRMaCp30iAqgLTt
8hl/wmqFD8/Po7gDCgphFoCq64DdhZ1epHqDmjelo4HfpasSmIECJGypTdGftF3FZL2WVu1Y6Qe4
zWzJ605EOz69yJVZqK1aVG5G01+z7ISFbzzYH+DUHEmj0LASz+SV+i3TFUNFCgOs2lGY5K76M9om
lAUIT6aDjQxfqS+8PnFHm2dLPirO6G/mO7l3RnXma9ui2BjtemQyNjlqAnveGfsDjLwlXb7quJ5A
5EvAc4SF64sU00F2FaNbFd3i/iZ0N39eqisqRgZoGO1EbCjTVa4sC/K/tF8glqo7A12V1kNWnk0U
bBHeLW4n7Bm4bAqCqQfRVaPVH8VCj5fgB+Vs4enzXJyrzIAPPZ0EzSWpXqVoJiSnLj8//UugXQL3
M1fsK54FR3GGYq4qk52MGpA/O1mYr1oIiYTT1A9EUSeytqPsap8EbP7UKJQbprO5TrsOm4yJkmAN
e8yXYfZoZHoL3ofuVV2rFGtPRxcxuXhIHk7Fki9QdHauTJLz84vx/GnuwRxjjoBzuLuGqm31a1IN
HoY5mGDN1NiIQZtyVP+VFBk5BG9mPKJxCjxgjpyTsxccwvie5PbZx8jNrq87em5Uh4SMgINNP4bd
MgZC85ruSJYj2zV8VUBL50vlR013Ubfv2TS4SGGvmbbkMa7lc0z98VYdpsfnmKwNCf8FF/fSFxex
y/QkDi4Nja7DzfttW9byD9qWfZyugL3UvdfdoNCSu6Chwnp0n4nJiOjUMLvpp3P8kDOUWMVP0m53
iw0KhgbpVdTW1DcYW+qujWtSXAo5X1HpcMsyp9pgY7fNAiS2je0drwVY72alNUsnXgDlr+GJPZqD
yfxhvIWuHj6e5nuZfvrhN/sZV+qmakSw4LSda/cclz2VZXQ7PtcVQOR2hYfeIqhoh9x8eD3JLSkL
WuiLL+6RGqQE5IyJCAmTaxBWLR1Pd4amgHppQzcQG9U5ipQiTn5xQIavkXakD9iv9zUkpOFTly5F
c/rSXP+T3ZBKIDxdj+Iaphie4hDhatqlQKv93R614dJ4N8QFzZHpuCzHZWEsOa+LqJG4lMDk7n1v
P46HZ4575//vdQfsQvP9S2IGmSlWUeN6W/zBGPf/0JSAbwVbBJvfkh/aA1hlYiLawBQtug7DPYRT
fjUgqjRMwa8tL1Q6/mP+mxYnPL9dfe4ZC6+lGivqGlKSUGOzmEhJObAka1VaK87xFl/mMiJWUYNX
WQTLoTyyLztqJEjqlQRfjzdpLn8MM1jhYLJoX9XbVxlTyYnWqC86q996HhUHVnq/n1KiGKOM5iA1
Bx1QnhNlK3Kq//6lz0uqXjThPAoQNvid4F1j4T/62vHkyJnzfdKkjefSxGU9Mv8Rz/7hgyL1c/r3
dBLlI88+3IYy+ZER40GYKUBk9e3Ea+aQd6T1jKIE/TqKU91ZIJDYWMmXKpojhhVvurSVrR2W8hE7
Ah83Pb0M38PnLip2ubirCVqdn9eXuvNIGHFQdS3ZeS719hzXJ4dDX37gaFi5mDDphzXQOcdDIzsp
jGaKTHMiveuX2hjGIMX87uZUaSEwFZAP5hhEEuVdWbTWZbF9yaQ+bSsvrFwqDuCUuLgw1A0Xq2yw
LVzKWHyQsnOyqJcxvxbyFVoMiiXRgpCGnoKuHVAEuJzWwvOsdBcleGWQNmxA+c3Up6OccpfZVR1d
qvzatq9u6aIiQ7tdJBiz9ans8I6aW63x9ed05SItvb/02lgJg5lWbgBbN11mgj0SSlAXOBka/4st
uUJFGnYowov9QcmucnYb1qZ1HJ/n7F8nrQFAafYQO0W4xPzilHOCiGG+A79Gqr778EUwCg8NZ3Nl
h/+kk8Yvc3hRiu6ZDYlYuXZkL+yX1BR6pQjF2u23w0fkMND5eKnGQbLMHkvz+ex9I9mYsPqYk609
KD/SChVLID6AiuVq8RYHEf7iPwcRLEml2XTF1iSkqL42+l27R4wIFLuq9gYzSYbhsxzzVb0j/FdL
32rROiDQaB2DMaL3LLBTepJU3tQBYFJwyN+MiA1kNTmrAa8bGPe/t3Odk958svrEwntH1SqjKn2y
+oYrptfJd84RLt04N9yeS85LSXGKViONBQdahmBkeTTPI0JvK1h3yQLQNs4rPpRyOEieO9kzK/kG
oQ/6TDXZNJNi1wAjnLpLKxiF3cXLd0zcJTwG1qENV2q4xa8HKVE68cSxxlX8IavfifojyI/hudiK
8LTezS9t0qlE2iX26psV3T0FU91XTY8gsv/spepNMUiNrnXVcA+IOBy2Qr/1HJ8+tFXRXQeNTc+5
LC9Fepa5zwqCcJNMAwyeWWNBOGFGwxjBcO3dMB9pcTcfgIgl46ROfsbgQEtj+RbSRjsn1mZ9K4/q
s6DXSZoNYGQUMqTKnc4nMoBYYzm/lsFNkqeyRcGp9Hf2aH/xt43Fx3WJ1XvFWbuzwx1WnldFtV+M
TOwSQ8+JTXezsPtRum+Lymv5Ayx2QFKKlQuLGamjBRty0NYUY9gTwc1S8eaDjlqTWcg+5OyD9qKg
fQAVDomUXlQazImKK5dkEYXHUD3oyp7HDzQr9DLWkxVBJVXfghnm8Aq9PsdXVO3TcCZVR6HcA/au
jmfWFGR/GntBBfcLnvBszExxPgDMmx1jaB9wBJprivTFiYzRhzpnr+S1l2OAW2kpohSl+2YufOjl
uk9o6pJwt1/G7BasyNdQnmcumLyw6Gyzn6A5gP0UzkJ4TcuLD8aYQU59FKuDAs6PJdtN/QNiHr56
+Pi/lGm2tO29ZA+dzVRjSx0RCK96QxI8pfzk3PHRAK8WKQ41HwGfUfEOBHmKj4VToyd/nolVOT/U
w4XFgswW3incWoDwOcfHjGWxAUNhR7pj6RrNR6bcWdGsap+Q+gIjpa6Fm+7km5ESG+aG8lJIlnW+
0OKFzd4azxYnvt+ym2OykNullS4Ff27AYugXeLLwamHLqn9/JM6oaNbaXXUAlU4/kU07LqDViRsD
Qx8o6yLddD/P4aSJ5+F5qSsG1gfllzxLe0t3LAba585CdUkB4IFQsK6jdfUvyTvjbhWyajK1vmWL
Ylj3EGl+rQgp0Vb8TNT1rCpheda1WXuXSKYqy2jX87ZxZF0ic9L2HT664qMr7LmPPxV02qbg0n+j
xEut3inxeq6F8qKVl5EPbDzrD5WOT3xLtQ1RjT+DHxZ4AasXjc1kpBsujmU0nKM7JTgiwk9Ni6X1
79S0t1oEIUQ19AqTKfgPKgr94KsazqEK1NUhf0w53NRTKXDMNHPyVo2trTiNUK8EOcD4BpTBJNgi
IcfHCxbHIoupHBKu+G5LCB9u8hYkpFY9aOVhqA00coo1Wxv6E4NPYQ7iflnwkQtTs1ugLgjwI25F
hCLIuBOyKJZdsCpB6EwlnfNemCssyUz/EteplTswnIGCO//AMfZoUc8kX77xmNM2yjFDWXnJSqRO
Tj2KIL5xg5LFaumOoB2Mkk+0RGSuR/476FcUNPYtJBAoIhEQos+hZE5LHxv7BH0h50vm3TMj3tc6
5sJjbhyNHirhuWWX8rwA4zKpjfJdsbbr6UTMBGjNIfTSRNcswot5oaiL1DHx435ClvCW+QbkYsiw
jwiJAuUPTJCwypb9I6SQSnkfpr5PKvCGLzF34UbE2pHztKocoKTov/MwsuZQIQzFmRpvgeoMzGYn
phlhflLn5TQDtL0PAAxWfxzbjQoWN8q+rOcro+VWIJA845cKtEltCf+f2kIJb2MQwMYjeAHZ9Kwu
+niOfwJqsfLX6l7pa3IIPHKVB9JpNftX6kdM6l5ztB4JjCrtULTH4R7kJENdjwefOkWlc42nUbsL
LZCu5tVorziZ8Q00xxCTg3OKeKJDYylYEzEDbMeAWiGg/MSReFcqDIL17E/9Dfi1FecZkMSo9mgW
HS0Sw06z9TqZrhKB/oWeRVtbY4PY+hLP2KV/Y08Dp+toM36lPlRAXQzvCJg8/2qcqST5mle2e3f1
Kl8T6ZIUK+N3IsqO5149yv4wniioZM//30JOsL8G8tg6vNFHoG345kR15fwkq+fti+f7ZZgITwzF
AOWYp3/tKMjRMBzXE3K0d5TgLDdnoTzpz5OELglBpJ2l0l6in3AG49rwFp/iv789N7K8doD8KlkH
z3OtablfhwLZ4zM7alp+POuivGHnB/MbX2pmu28WW9h1Bh1JgV3Y+DPuFKwwHb1CRApwsTDHqdZW
tSbbUjt9vguyvboIt4XnYs7M0wMcPXkrrnViiitTmVHvYNrQh454zPtx2kpH+aHIDw/s9nzpX7F3
UYtrfWvdWLnWyvXBcLL7EDpHyY/N1jvo0TvbiT21fXc9fdA4BHWVL/y7GUiYDbEL00agp2TZInZn
07csC1PfMhIaV+GqHd+T4MPFN44hkGHZ8LtRGWf9LMUbjR+C9r358bnN8JqLF/tFKsxQlZWEpKN0
x1Krxx+DINvs7zk7Q4m1iW19V9EOmINML6VyVDIyNhdnw7AHb4S17IaVCY0TiPCw5E3BIfJ2i8DH
GQ4HM/Im1G/4e2A+HK+CrdI6RJWZu9fp7aVpiqEK85jjGJS1u9/dqNKhViLvZj7Upuh+Q+pc0qpJ
GTuajNVhSAwWL2EUq3Etpw1B4JmKWcdcYRPl9Sk28X/aLZboAgRoUD7XXGxPlblQEwZtmtS9y6hT
1ud/DvRa53OaFOumdfxZf4k2nMhajAurSlxFxGUrsOOkuDBYgfldDq72pWWPxHjL84fAecwJ1Gsl
XDJG5eoEB1aKQ+zvWxgbmFbPsOkLWIT9A+sJ1YlefPwzd3Xla6i+groPq7uRvGUEnY6WekheE4o1
TlJ2epoXbn4toG/Uew20mDLxS5td2f3S69XOBxrMUz68djiWbyPHNhiZiPckguKJdMLuuYn/ecWn
Hq45ycTbHsxluG7NgyeewsBGscQLhGiJv0fumeusMNJaxdI3PyoBajuzT0ZzfeFEv6ai6YAlsFV3
ibkxinp+3PLs6gG0nBjXB+VAp5nTzbzebZ9nbO7SBXMrPqEyp54TUUjCmfI8oz4wJCLEo75hIVJA
wFj0GcLCkXcQY2r/tS3eEmELEi6PZ/zoUshm4dP1qCjmwSKu4b8E/xh+6Vj3nbZAyqMLZgedQ8SN
l4Qg9P7zDEdxKp2kP0TA5dpN3JFv3raibmduNHCscf9YIBt8apyAxd+hpEpLMG8JZKlu2BUcAsXy
zGrAxRxu69BGd4XlxYWu2H7NSXAlWkemizvN3JkU+U14mK53S4xx0ne2VGnYZLAC3p7HKzOj32b1
rMJNO/f1ZUu1EfMai5NbqXm2hC3Jf0Ubt8DuzKFqZlSrQ0cPpwBcNi5xjBlUy64FzksHMz0SCSCt
5U+NQhCg1m2wfXLmg04qugJgEPo4Xcaw1FLDytLKNVQd7JTDuZkILhBHd9KFT50zpD4seag9W+0w
WWgvAo5jlVKkm6m9BR94+Sd0boVmkyxSc8HHDveE+COhPqKijM8xHDLeRMcnKkpC0UDQ53/gemzW
LDIzOGfVwMuyzR3zk5InWPPx30mMmv1gMvcWpBk7t53z34dcJHOnjrS1bpRgG4PBmmbvOMx4B0og
1JzWL/IO2xrX9p8bDDu7+p6yq5G/iSjH6WKivhKkHndhimPgHae3ufMlQqGWDQ32hDrPBdMwu6VO
tZzMcgwErfbSCdtwW1VbeOFihZmGgT82b0H86fpD4RbmxZDwSN+xKM5S66cAlCDNSUzI5CI5q/5O
FrlQGhUTYlGd++5StK9VTjD3/jZGHIT2+rjH9npVhDsHw4H/4gJ5BCyHsKL9ERPRwOCJsrMFXgAN
tzjlQuRke1ewJu25mmsurV7P7W/TFY3f2LUMyo0kW75k1RoEQY/DWNgKzK2ofcZrhyXCEcq5sSgH
u8hsu1/TDt1qb7iZsLEMDAQuJB9ausBqQgnlG5hvBHHeYpZmDNYIL66EbWygPog5ytHIjhAcDmV2
VBG6wbhvETioAiPY6GHfZZUk9d5dhl/rk/c8d+wgn46RftN04XNWvmjBHet6SMKqdP4Y/OaTPr4p
DBl+VPF8nNmRdgZjvIJpvcXsTT7xzg7li3dJ8o7TVGneoh9nJHIPcBa3xrs/YKMid7EUYqeCcz4c
xtmRfYRRnW2GU/i0iYEsGT5iC5+Kw8bBqdggekvxOwBYi8uL58x8hOkjURB2CKwDOUds9R1llAEh
JxVnx7oYGAM6Qx/OSadg5jYXOOaeXJDlysS0ZLUO38Rr0A844gRjX82xXCCK4TZIl4uzXywYsZbL
v8MS/gIolbXjV3tM23y0/rOz+Zc/EadnWh/2RMy9Zikjnq66ZpXKy4QA7HR1EOQb6VK0dlPfWr8O
MamiisRQOma8hLR5HcyDKpHNo64QU+4d8zcxuenV456ndgYljiOASXEdFUUz7CCOzjfkJ1U9B/1l
WzkFTyslWSTbSvkmAKQOe5JTdoFAu5WF90A9E24EVMGURsGRajSvTBqh8bAuGXQ1MShMcAkvMlKi
6QaTO/vFqV5MzU4YWAICF/hphe09FlVKUOdsCNWQVjbu2UtMmSYTbEl9SwmqJg+NG1DA67W2du2M
GTgClsoqxh3ON9WLbp6POwWUAiZgi0nFK3/JNnX6pRq75Mlvgv85+QSyufaA/P02ruAv7N6CYpeK
O42UecYOhHQTsZSUT21mXu4KyxB+yIIiB2OFE72XSCltyn+C9pbhUNJhvMDSXgdX5UScVgnv/gdp
wG1VUxU1BQFJwP05JToAC7Y4XDzShRZ2o2g9IAODUQHS3CzAaJL4TVYZz0hrn46k3WHqHurbMFf0
tydeJ3PW65scwP4wWaMIaGTD3WQP6Y8zDXmS0My2dX/V7RezF+U6SAoUezty04YJhCvc87nOdN2O
v8Vb3S4A8FMLRWZBqVfdnqG8rCyekAafVGVeq+dd7x8lBznrBNsfNA5tr1Q54cCe/C9YENFVG/g3
79KRlaVOPkZhsoynFJ3S5EezNYcOVCVOqxIPlTejf0d3ondwISCZmQvEsnZc9tyCxhIISesi+0bv
VWBn4hEd/YsQMpvCGNRGYLf/IENw0dXW3hoOT8KvLllZs9h5xS4qGTzbL7FUjl1WMpNRlr50NjhZ
qRcFHd5if39tsVlb1+RVxedUH8wQhZn+yuOzPjAVK8wb0jXJMhkRBsWCW45d55MGb9o80CHJg/Dg
5lxM8mvRNk+u0UW9NKHTzih2DBmaRjsV4VtC5oJl99r689F4oHlgP4VTEyz+xBn0Dj9dsm2miBl5
3E7jOSvhluUrJ0poTlzlt5DClkUQkfBeYiqHWiAZNF4tpxYN6KoU2M7JZYW/s4R+jlENq0HVOSEr
6+7vZIoCymKsjfXMzxkxvrIaR/JVbV/BH1DaKua3fpj/5QAYQkzL8hvPLF4Nm40V9m5oIf/D05kt
N4p2S/SFiggxwy1CA0JoljzcEHaVzSjm+enPwu7zR/iiu7qiWiUJ+HbuzJXc5Yu/SeARkRL/1rjH
jHts3uvyMZYPo3w8B3Z/9/wQZIAPL2UI2Pqk4HajcGAxeQb4Fr67HOfq1yx5X3Qfr6/huMZVH6JV
rJFyKW7t23vLiTHZgTh5AkXBLL9jSNkbXop2Op3q75wRhxv5/I9UaPQu7bDlN9WzjCWbsMak1HOA
DWxthBo/H10lsnDxPg+8X1s5LX31tuW3+cFRzc8kuOah/YFbG0V/Qt4g5vVDDVB8/CcusbzfEhPz
WHEN9fdFf9f6ezTcDYiHwjXYEmwrD9PoKvKux+koWQX7/OHgwjNMdWc+QQ9HNgUsAujrxbhtiQ3O
4JfSPCnxNZaXMd/d2WD4yueDYB06CybbAr7UW9B9KPVnqP1ttL+V+i/U/xbOUFNZO1tosKlgocma
uaF46jZyt1F+GorHZs00AnWhHlYgF7SldBetQFjSAmmcp/4cpDPVIIxPKWqafBjZzZg8htyp34mO
zYbuRqq8Ocyj2hiAB9qKPUHJjUG8/szHYLpY8kLBSZnWpaX7qxDBdloiSpXcL+YmkgL1cicNrpi7
5mZTv/LM54QR+Z4xHvT5cczt1hig6L7VdMmwlWDuKM9Fw0McXyJA/HrVdPd8/zLV87nEx4bbfXTf
JgDiwU0/AAwgm3ODJIEd/vCCMyC/LBtoJqYp5cf3WQrHarALA7DPQS5n6+dguN0BwP1zhl1SBzCD
ewdiTvAopk0YbUHcx8NWDhyJLoB+JgcA7cVGKH0GyXEAJ7R6PjldIuRbPajuErK0m7SuiYsaE011
V5PHNwc94d4ENym5pNKxw3sLopui6Jg54PFc40yeN27JkY0bks116h1NcVJsFGjddprPgXTWt4Z+
xuwz0m1D6Gav2Hhl4UliM8eP4hApHZhVcBHvmu3zLk8XKbsoLaYoNnXTxQTFlRFGebTRQ3rDoEn7
9VO68iTszki+C9Cow15buKyKfPMLgdv6Su7Ny4/yWQdbGnv7n98lKhu6CEOfOlFboYVgYPJ7wyiQ
DXtcM42609HLKRftNw3qx6TdKLtPokNMfDE8FYvzcNafblbvBwzz6wTQmHyZ2nuK/vOdS4/mm73I
IoWWuCRkaKnqa4jF6EWzWtuClMURMB1X1bwlZBWI9yTet+bHkNrk/+gyUtiLLTaMhRxBBLo4Ksva
VDxug4/wY0jgvu1+fNd7OfCKB6F7X9rz6IiYyIVVKrxEzav4c67uigNySaldeu0iLlfyd02nhMVP
pF1y7dJqFy0nCLuDLQ9G2tLVdVs7YYlZ19W/tVc12xBXN9sLcXWxPJm71H/JzOufqTYEeRzFbsVM
vsK3Z8v37R9TaLNYeprTSvrXSFtsQ+zvSi1E+11mvpvJx1pdJoig6o4EGw+Y+g05M/VEXI+kv9u3
3ngQZ+6HHSXmyaYR72J0S19+/Sb8gZ3OfmJuIIb7JhFgJ6uM4XBNY+4oW2bssb2MooXl41Nq5ONF
hfgJYBTK64NtQYSZobfILV0TFOvZVWy1xLPwN4guXw3FkSlMQ82vFwTJdSL0F4UvivLS9A8WTGly
W1TvyN3BGd6xsGwhDwsuablIcocXlHDWbpl6nLo12ybyYy7ux3zxmgTfdbGWPyXa0lis0/QpuEiz
hU3Lmqwcw+Pwkm/yZdR7VLf1CbgVlz2T/g8rRt59i/CP4Fig9QRvsEbxOIC5DL860ZWZdOB9lbxH
uNTxmwYzz5Ki+kF0n7WLg0rJtqRmzX8RnG1AmNJHCfOR+khxDXTYnxob04ch3jPRpar2EH9VoCLj
G44glNtietXwmQ0jZL0DeIgsZ+Li3V8plwWFvRJK7UhLWuzyoiQsOeU7nhKd9VUDdMtVuHDoufxJ
umH8bhbWU8gtX6PHhxZoV0teC/CABC0Wbh0d45ymBlIcnml3+h6dv+uXf9SwH59NXhIPSDYgYRIH
NwB2HD+lLodCYyBSawP2/Lov10IPvmPT0zMWbUs2/gjOlCFt2zve1Li/EkgW0SP8SxmfUwxWvL6Z
d5xOFMiwMYyOvJKEulmtoqgb85WlngRu7a2Xi3dCZ3jYTOlg818HgeuLjV3zlb9gI2EzUQnwGB5P
9uv8xUveh+gwvPUqQZJ5xU2spw1sDKi40PxtDZE1PDbhEQurtheAqYt7DXVQWKP9EirC7xGLb9JP
dhlzak1B2GWBTzPZTYwsOlW9bN2omqOemkGRAzhhCoVK+t7N9xGuId0JH5AY/viNNvXDmKgrlU46
pwNkpLRntcOOIWxUactSMGApOJKkRAThvDdoNFasMa0P8jauruZ4SZNzG51w5YpPK5S3g27V8mEh
zFV6lGhSE1XVB7bzWMDYdOXPSwHHaDkCWxF4q3BcjFbgMXVykyZyhvso3z3xt3GX9hQWIcALbl8j
ZaioYR0rVbZpPfT8Gc+YPC9sK3EapvEuq+ea3YCvtb+cG30Ly9RvGPHZuzECYt/TwhOFetwONpQm
lvHGLEG5EVPY9aodpCezg797VMbdCJBmWFzK4JrWVxh5dHbGw788/utD3Ipd7jVfJsXHAQ4eq3lJ
xp3FpV5ThWD3DZFol054tb622jJkthr/mf3X1H9l/ReJX9iirh+7PqJrexzjv9wsKPVVRJc/18+W
XblJzEeM305cAo+IN0a34jmx0sKtXK6eA52Zb4vio/xC2aS+MZbvFMTjX6NrviE3x/8xPk71Mgiu
mnBpanqI92O+x2OoGjeVC4dXCMPbR178yKYEktVSJ3g1vbL4o7g9rcJlUNwjz4dZYKX9Q2wOw+eC
N4CmdSJkygZ/pXL4NxBo9l0uW7PHKOZE1J2xucLGLZr/jOGz97l0Rxuivd98oy3rC7dTlwqRGtw9
CqSLFPXV1fBldyjma9n8novDfR6aDxCclXKAglt+UrLEm2nNZVaZg9GmfjGGfZrvC9E1IwLxyHHG
gfUT/RzQo9i/gz83ugd3w4j5K/jSCoycbsCbSJ3B1R8vYoeIDNqgwMu+Nm+ge+Ovp7rhfznF1KxZ
vySqIV49ebREB1RykhZIjJCOgxfT5jbT/yS/cKcnn1G+K7dD68XGI4luokDaOp8Zzs/nv0o8Nv2F
ChPRAyTr9+uK1qp6I2nsErdCsuruOtutldDPLCbaUeR+Jm1x4JGUmbS1pJtEfanuFZ1VwznLLyq4
rczhR2IPCimfpayPk+RNHl95seLzokZ8JFTecdsP37Af1AXflzX/CgU+q95L9b0uNxmg1QEQlgXy
2E6XeBfG3B6bgyBd9QKd4mLWEIC7W0LtbrGpZvaH88iGDXfmSHbYtnIvjLgVJSAd9z9R4a7k9gpP
dDMA6RodiDYdCFDm2R6Dhx1H+2RmQnOT/gnotqpnHALpLv+s2nLjjRRFwSWt36b0Aoc7Fvc+OrUz
kkhmh2LBcFO8jEer7DwLis0dfnMYUxzfA9RWEEdWBprYGglOrKMVkpYkNauJ2S6TMEYU14IUKnVu
CexJbkqz6iOPs90tAz/BzXX9x/CjKssEnhfRuAsxWTla5wyYQHBu8CjotgBcKVRWDzLmLMofpGg5
viVauBIpTcVLpFD6DEyVakmAC+GAR3rJry+oFmdofM05vcgQPj3yuaUIkdKbKk8LPeO75cq7tt1F
rc+0vypsbc5jcGxHT2hd6dII8P5ZPrMgnpn6HQy9Ld97JeKYAJxxzyWEsZJH7kAla7aNg634hs2S
4aVsT7Cpk/bUEc/jAQyynwIbXbo23RlG+l8aKaCKyyedpdItHgARXyARwGnPaB1o39h4Plmrblq3
IDwS33T/ArltzADIb0R+OCCvmmKJVR1pScqpkoVFzS7UJlmFCRHndJ3fStpQCgD9Phc4IT+O1ZtV
LX2hI4mbP5XW6JJeCIsVzDp1yV2cw/avoYG6ZLC1jZXw0HuLlQuhdrRrpOpu7ZWUnzDzj4fYPJaj
lTPePFc131lALTU5MTId/BJ4lPw07iR8tzYLFYZVfmgF0y0e5gJLV32bjmvfm7PmTN2kEXDMSvjM
KLwZfWKOnzNjLYk+4sV7TOfPuiT2NpJhhFRLoWLj6aXb0DGtrMMnh2qMQE6tO0qyhk0WxXu4Nzxc
62DVKes/tejnwlOrpZWTLj4Tr5O3fKOAdm+oLxeqpa/Nk0a1peGoPZEiazhQ0Ndgd9sy33OydCzQ
vbk9mG9Z+NZB2iI0tjVwJ5Wmu3gnZl6zksForxLfuHfVa71KmJ7HEI0GWglVR4eBvZD2Pi42A/Lm
eMBLmTxg2uLEsJn9M3/XL1+LwPBwro7gY2keI38kI7AvWUdBlZv+q8YhZ+f/kOQgVD9tVtw7RhAE
QALGSNnDrqIJJyweaQBA/rqod3tZXwYjJlzjOkByXJkff3JVMRvRr8XVuPLR4tRVrtw0KKck1stD
feCSaE7czbmHK/QChZfiQ929odq9acc4vUblLbOaFRpjPh1QuczznzaRFoEsphIdOyvhwuTbf+XB
V/RVy1ct+fzifs6vY8w/KREqGyu4Q+H2Hz8to7F46Jxur5qfxvAhPaTnSyrboWrP3TAxZgwsvJZW
vnC5lZ+BDfTorH02KHrN+/Vp0zql9SdKSlJ631PXTFzl80804AszWziDxK80mQllyyQpduugmF1Y
eFy4CoG7N+opaDGLW0BQ6JtRYxjzf6qnkAi9gK27UJbU2IO5egZczA4p1KmhNoJSsU2CTQkkCiIV
7vFbNj3agejOLk0Wlip+QyxSCbiM63lV7q8SyC5skvxdhVhGnBvAM9JjPTna5InjoZ54N5XVxN1Q
206m5xtsUbArIBxV4cWDz4lpEIPSRjBBJR+g66rmUWd9RWVweh1T/PNrhTXacG1XT2NZxs5EXjSm
8f7UCqeGyEl19nu7l27hzUcXJjKP9ItPBtiuyPYKTyLro+pn/1Z+1919IgYsnVkxG8mO+ArGhB7z
V/4dFF86mZKHVv7r8EY3gDGiEgyPTSCZf+Pty/KPhBNKv0q0o0+ZuebpdFhTdl5fnzf/r1bZwG0w
Ew7Sraeo027FB3IzjcjK2pQMNMszgRuy8+1f5mZ2FHglCvPa9TYWxSEGCbSVMUFWDraDpHby2lF3
Cxmzy74g26PTVEGN4ToJVl+on+Cvp8Nv2l34gqYV9K7QvzeTF5LrfFPbjwlmagC5iZ2E60d7pvIU
vc5lDxL307Jut4qNI06v4I15ugdZUp08dCFtnLXbEI+DT9PRaQ5/s6H0QELyOrJ2byR7UXebwpWX
kokBxPktiytlm+nHkT2fQkh/BcMbagCwwrxedTO0yJ2FJ4+/Pr5N4v/XeLT+xINvLrKODAXPsJSW
lfrYv5nLlik14hmKBks8zjEpqCMBfdFxeqTXIdjEwsdiqWzs3nxhlZ2jKqMWVqharMJR70T2Bdyq
cdj+VKx29aqvPzub55GtpKvsVcGpWtqpsFZx0VK0wg44eG5c+UEAsksdUdzOAUhOGdEWDm1/CHsE
onOfsGB+N+EKhHewBHIgWWxN4qs4cu74LrlwU1tt/tUss83eArGdCbwoDL49Tvq94UN0XUa4D//4
ZSlopjiwNip5Qad6qZYz5iaXmZAx5O41AyO7Vz29fFn7j/yrIj5Bzpz+2bkllXYZ1uqs6rn2kvxU
yUvTaCx2u3zN25/1rkrPLKmmgBtSfKC1TR7YpeyKYDdR08FdLX+Dk7cPUXRI6sx4cJCGrMF5esX4
7rdwRf9nwOd7/Mdo9cHoVDKTPSZHBoiWAxnZ8hCwmRVJqYuZZDE6xKqxEKDcEgxZDDK21oUnzl42
Nrc/gGuS97hdkgr08i7TXCnea+C6wHOr1uIVZNbErkidaaUACiFjEHFrWKvFBCufxxa2moCpa/en
T4KyUONepeDepgidJ1gw01R8vJ0RfdCWwYmPGw7E7wqgcWcBwgGfglvO0GDOELHNCpYAh+6V28Ps
9yf211wSAL0rWfr6ZY7nrIGamWTTcDH/FMnqJCIqHBU3kpO+f1W1i4RKytHSCwyXcFFO9cUxX/ky
LbzniNyPsJUaoIluwVE937Uh5F32+vGKstvoZeCc8WwZErxCKC2rJxyKeaug2eDvgn7dGg16lXby
YWZiSN8JC222Ww20dtrTaGh+1PBbfmrElbS2OfGAtP8vOJFbGg6tasWSjVWaUdrh43ffBhOeZfHq
Sb0zKwoWeeKG2wMQ2opWuN7tu5eT2QAOtPHdPseT6v0ZWyPMdH3iYFsvQECv9e6a9q6M5zGwfZxl
rH3Iv+qOQCamX0sY7ivNM1RtdoJXUnDMowBjYcJKbgxfKLgZZ4m9WRDhYWr2dyJA0NIS8nVR4oC+
a9KdhoZQW3ISpLHGxNLv4ZXzl6HAyegykR2OTslnrRNoQYUeBisLsYLkBP44QGOoI9lIVqwKbdoG
SyYdyamkLXgPYgI1QEpyuYE452qTmsambMnZnChKyaYicwtlAQBoVenrbIaaV2OzHQEEEn1+VjYr
Tw70EkcWDhj0v4vYSf70Cz0tlDrRVmUB5+GRAu1AiV6mEsIbGxnf049PuM2sudkllKrLe8Y7p9O0
A2Zzxi5RdoQFCG8VbYkp5WRPvKhzw7Hmdfp9ql59YV9Os0eDeyDREbKWfBl1cNgkpOGkwBQFBPm0
Bw5pDBfOSAQgpSV0o01rOJB+gvfBDTP7+RqTY/xJE0uBHUX34AdpAsz26YAqreHG0m9LZXpJnbdV
LvjkldJu8NhvKxYBfOlYk2M7E23gcFP5SY29BrR+ydtFkwVL+ECgtXeO1jXwJf1V/P1n6GK10duc
N9S30i+gNs4fVRpqIzN6fTVYsoHX6PaVal6Ad7x3lGBXUMpXzzICc1ByH4oV7U0ok+kyp3mjfOIf
89jTxEQJzO3TrUgUBTMCLnbDAloxw/zqT1WPyjMYBAJzq2d5L8zbfAoSV7KPdWrVQM+QqcTeiLb2
IVL1156Yq/vaNgcUdUcXt7XO1Lmdg+5K7z8XkZ/o+Bpopt72Bme+XTtuOmq/DC9/noLpHGkE22y9
4zxphbwbB607LoZla+7RxLpjEeKutVTtL1vxIdm/lw+sjzmA0ZRaawiONEthF7qY6VKQ9uz3wCYa
2ZdfrXPYwuBxtq1Kn6nDmS+x+8UBiTdCpNuEPGHprV5sm8U2v6kL5/lcZwdhc1hUtzi7SvGlCc9I
ARHmPNz9nUuKrNopBkR0l8rQCL5n2o9G1yQsIdOO/60rUVKyU81t0W71wgH96CfUGnDq4Cu7T20h
d6LByejWDaHGzBFT3gsQapOCeGBJ6YOUCApR1ODT/eifn8/n5yL/oMw5dic6CYedjqoW7MoOBquD
6jaQ0DrT3dyy4SQ433KMp9gTvEuPK11hpN1MJ9G8iPKJkSMgfjIhzGUfdfDmhtEj129yi7ibDvPv
pBjVXKxTf8vUiVJat+tlA8oOwUbE5+/q8Kq2qCk6XELSwqsgPOYksUTGlqGdq8l4D1hz8tyS9CVG
JPVq7kus5yDVWFPEMw8G2Sr03kCU+PGdcLgq31Lhml4qmfbgndbuno1TNnM4PP5pyjUfAcAr0SpL
uwcGtO/7AwWohcOKCraSJihOllfLgI8wD9gKlvYfSQjFJDQM7gvdSiO61nqN8n7Jh40VsFxYUETo
ZQkWNmRbnEIe2VL2OvkOsEfxaeT32r/g5rzIygbpMvBqlkvZGhgeIt027+aOlgArEu7z+sh/M9qz
DMFnLpbBO8xEueslHKECrA3BogNuAMgLFq75KhRvrqfhahi2WoBQEZs3UiwlrTrjZdGdh+ZExwLp
69kRR4JRIGDeIb+im1shIYZDQSlUfOhUr1K9Wt8Pw76hxRefEj3m57o/y8k5iAmweX62R45VFBba
GyWcSQGNf8yKt7BYf38nw8OQ2PE+puKO1pb25zEBT3JCK2Mpymf12yEpYUrbNqXjYoOnahfH2D6F
qaZDF/1xzCM5O+ySDdBw/+96A2XPDEEjQbuqm30q7xew9eR9A+hlvGpEVzn4nwLakvBu7JIn4q41
25MbJzPpPsemsgm480Bm9Er9kA4nI8TgjteM0aYdj2POrvHc5JZiXqvyFsk3tbylt0n9V+h/+/pv
Fnw23BrVh5jeSRcnERWbx0V/lP2zujUkh4clAidnsxj4t4trkVBcjBeXDFjl4uaggTON3NFkTbyh
MdB4HvLsRB8a/jm8hsw6eA2LesUOngC2f1pUVpR+PRFH+AcOECxs51I9+cbagD+HRrUaCyRYUvwm
JHrHQzIeFz5TrPWq++tAdcnf99lJDC5aag/KpStuenSXigeGh0VvC8OLlrwk6UtP7dZFiC6L4DxB
jK4p/tykPqwehaLaeU8vmPchuYvVLclmMaoNz0W387n+gjOBZoC0TMpUqIgHxbDhVneMC7x66qt/
5ktaIDBc0Gv9aorfPb5GWtXND638641o4jb+hGbmOuAXgGBsYXrD68DfwbzqpEyNDT0UegUR9qzV
n94rx0OsGwAhevMal7dYsjUK2Nb+gWDt/yRf7iMhmpVA5haBDK+9/NwL+jHcj8OxKs54bBNL13GW
bzn1AOjDFEH5NiYRXiQe5udjhO42YoG4Rli+R9g/S3Fw9cE1+RF2716ofhnlv+KWlW/qhDJ5bwM2
KZem4sx76svLEZ+hbQzLEols2tSWMw5bmlIGuH8MJMWFdW0bLI+gKlagQvt33EPrTxM1bcHBGqzo
QS5sNg1BdVp72rQKCfUW/9mIjk8NbO4SiGVaHqvyiO9+7PZt6dYZQUF3/WlEOyV11W0asvZn3+UB
HtXI+phnfXFZmxpMroOWHGqVOrxjpBJJOirKAdS0+j6n2IK3UZ65L/htxApb467EIfl0+nKbRZw8
nCm1OVpg+eqZhoE7g0P1T2TwqIC1V+AA9u1fk64lZemP9zG/VvlZG7bgVwxiaPqa0zM/c7dfu0ph
HJoePnGaFsuCJZ3bibPteLZRWw3f9phFP8U2W8zKc5LuTDZcaU+BzXlTBynAbfKnD0z7AR/E8UY+
iaftuYyONPCSxND2w8LN0WMlB5uI2l0r0+Mjl84pky0QGDRDBnygcrFjv4bY/BD7UKs0WsvdheYq
/EAWy1ZV+k5PB+NYaMvCB+Uro/Eq8Kn/y1OnFbeiv0m5+d6eJoR08JwHRsOWv+vptm54hqduuthn
kBZ5/f0tRXUasacywTH07xJkTaqvsj3+/YbQqb5Ryy1kU6ziKNeMqYw8XA7KpTapPrhF/V2kJSlc
tqn16sVM9WgMDGJ0LuEJGF6KnAjiDQRqSTpBQBxxy3qtL05GAUgfoOXR33gSduHaASCDif4d/yy+
J0esHbl2hFeTGQ4rTLPFNwUCPihPPmzOHf8tEh3V2JYWKFhvDSVk1SiPyb+Pyk2m+VE59wSoyQCr
QO8svoBq6/L16zIAm16kHZ7dUUlOtDoEWFjcvNiXI+UmSyAkRLWnn6g2g5pEsOKGzX+xwHM0v0Iq
WXLaV+YCFgIAGt49jFVb/P+Lxcy+4aWGuHbsAGEcaJvkLbr9ELoMPU/W9P6eYVI8MteyVsjurb5M
8Z43rTVuyMOqEu66f379MQ2zjwhUfKQtFcpD4x1+Yr5wNJ5DTR2idzLIDZLUxD2Mp8kcPAk+0p8i
GYFxmB6RweXd1mgigL4P8SaXdqW0yz9ynubCboadViTLCitULnFxi4pHOLx4r3F4IS/xirsptHDL
mP3slumwyvxUXI/bNLgSXSI6PpAeh6vTI2PMT1BW5M8AKNZDOmj1aZIOyCBq+gbNCwM/ILSwv7qs
1ua+22z3iJdQryvCn9HKrOfli6+4/RkI5xwVQyJUqEy5yFe/utTizSxtI39gL5tdYFwN6XKsP03O
r2p4EcKLz7BNqUjihAXPeW6jxwZ+VXmIg0MeeUG3j7a6fpEpr+ImSKgpPa6n7EwTFKA240M+yuJD
ICLOXjlzmd0nZdVwmUsAVDCFkPFzJ6LAGOJ8UOspAtZcm8PTgBa19QMv/q8WyPMR7rpoeikuDL0U
LRMaBa3Tj9aSHSG9dOGJ+zy1rnJ+wzBuViTh34KGomvHn5ykXGbkjux6FcQ4AXH9beaHbeC/mKbX
2K897cWWC2NcY60Uv7QUQQQfAr3qFHCvxOKmUdE2wb8/kFnS8lMtnEYdCPjPVciZU96bf7lqflnt
sD6wtCFa/7LaFcQ4t/MdCqGScRuguljagLXTNYN9vSwyb7Jo0yP14jNaXkf/2q9CxofFISgPpoAd
muPlvkv3wuhyEZLRBuFF0RQCcXBTkwuuYunYT+eW6SZ9JISD3uryA2LWT+dUvZTjdWYzS2NvYdaO
5uIu3rtyVxm7W0nndbBXcwcIKIRgg7d6VSkrexIfBYGB4T1/iAljOiWTZX/Qu6OebEbY4eY5Ky7c
YJOjqsCVv9FKQJ6QI2J/TtLzpJ6AgUTKEQcGnxWRyX+YSYzgbdE9hAhgwqOPbr+fWJOfY9NavP+W
xLrxsi+unXzCKyeRQvNXNSrkmpXxg35SH9lC3OGHKr1h4e0b+P2PXqIe8WXQXnXttbdfkKAaCW4Y
9LCT7388aydNuMUmTBVXEURUe1Hlcxqefe6IImWwa0Ff/jaP/K8bKLP2QYst3RaLxx5m0IHQuc4P
mfbFSRROUA5jaj1O+JjBNLXm/W2fJlvt/9WylUaOdYMWh4o7/1G81vwwmHMooM/nZplfJsaB7fIj
LB9T8kIwXVbJF1+06CLO4/xBEzyj8oLaM4mhoQgoO/25wzdkuBXFIai/5V4evE47TB0VNetAorez
El/1/i3S34viw8w/RPgq1XvYvYVfjFcjza7YelhHgzhg6KrcpwoUw/llARJ4aVBT8XJkByT9xUxq
tCvlQhwj/gFsw9ZzCdyQ/2nHJR5L9NvfIKtyRsr4beRC7qC9jMM5kRT4e6/8Kud1YD/TqRROtXQe
pTOPq2Ba+dI5kc8tNVhLXeA2/8o4QsJnOrFXUMZjoq41leD0TxUa8gn5ljVP5a82/4rp3LCoCgt0
N9Fndh8PqfqDFRvSWL16gjFsF5uw2togov73+Gck7ejjmXWaEy0M9J2pJiAdPpMj0cRcmMnSswBF
kA8FEU12nlLhVcPdTsiYTHOsiTZnQj5NAarPwknLk7nMDzqQWrC8PzIPrW1gLL2hWsG0615q88R9
1WBVkB1780iRzQJWYsjQcInbSwlNw6rAMwfIRviS7IFvVWfp6ZUWIKndhLrrc9ak5SZw/ddDxoaq
OpvSmRun/toFr3r6IlePEbTDzOTsHQoA6e0KUPOWVXBsYi+3DXxKA0+wXW8w+69BUsDHUX74OLkP
DhNQ4bbsN+jlT32Tr9tym+Re2x9y1gAZJFGd2wQPJ8bdrRw60V9xoudiC3HnWdCzewoPtFpGAJE5
rFNqJmHpsVZ0ITbqGjfiAvOQD9zYNnAlLcMPMi3IxLG0i7g6U4t94N6oXjGk1vWrSoq5RGLnGH5I
DbDuzuz5Z1+UvJuMCiOgoC/x2yzYWlgiwqRkPdXLOFyZYwjY8GBmnTXN6nfLu0A/AQd4isxUwAQH
g4bujZpcM+nW4TVLr7p5Hb6HkSsUs3tfrzTkFAzcKOd8cSenbpcrYiUxSiCfTfZFOoY6KKBYwGXz
SbQ7HldkmRSdqeglp40ObDIIAhRaAws1TwKmUZrx1o20o41tR9ym9ZFBXK13M4sDM4ZMMhR0QEWV
vcGHCf2svhCBIGSBnBng0GRiP2jshJSLytgr3hLpQSdRqPGQ4JYi2mxVwS+LGypTcHRxq1BW8uS1
2VtUnul9zQ+GiUXc43XJ3LD4bNT1TH7hyqwvhFgRpEHAoPDH4IfJBVUOJeZQnCmkIplEP5rM03lB
ZbdbjyymvNAgcnoTqyuEyGy6EM8Xxkuhnyv8MssEHU9cCsKSFJy5b3RMdodo2j3PpnqUu5OindRi
V35RKZz81eK/Uvr5zD8axozgreogJd31lQC2FqAZHljOvXRxxbuI1AzM74Bhak20R06uTTK/qgUQ
wbZ+LZItfbzUemGB5usF9gM5fIRjX60zdoo0+TWfuWQJKkbVhraLue+rDe0kfc8oNKKmEJwuppQP
ALcBR1jahcargke1djiiXQjryvJbUL6N04vw/WJoACYcQ3dQ8DmAMh9QqZe7RERaGMKsQgaXC5U/
pK5heTsjPxxOIQthKubH3wg7Rdkr6R568+g7Ce5xDrvjeyLstJpo2eGtU0nO7UZWoe1lEc23/0o+
hyXrwY+6fKsOfbdpwDpqa39a86iaUOZxpEarKV1VxDzNVUqPK8aWdGPSWzltsLDe9XCHV2hcj2up
XlEXwkIzoHNIensWb1rzmt94CmraRZfPfX0OUBDJy1YnSTwYIKU5OB4ruIkVEWwsEQ7kXHmwYhp5
WTuV40Ggl35yAg7A4n8dVADkyJhI9Wv3PV/ZzH4+BJNgVZgviGeo8IPRknlfWNghpGsvx1b+FxEf
Vq7WgAuloZkGGH2z0LY4nRXTI/OmZceFOT9uFW6Z5Rl8FRjC/BjRvQD8dB0unJifFPP4TuNuMT/g
c6YTYzsstiJ1U+k2aigq2xCLyuf3z+DNm9ZDsC7R/am5ilbGtlFcI14D4q57dm1H2ocl0DnJ0jfZ
nv/nMJ/UQ9d7YnLQMLDO8/KBauu62JmxBdtYFTcC8DxyZFdqTxIswYDn20vBJxnai3o70fP2nSt/
ucfQIjPBUjGPAhlB0KaFh2FfUF2KZFNOjt8t+fpkJzU7vgwLph7JlqVdgk7Z7rBOqymhF8eoedud
WNy2zD3yRluPNZBDO2jgEtAyB7fGK1PUqJP/PG/FlbTWd1F8UdF0StClR5m+i5qK9X1Xui00fsVN
RwrNNkq9gmVPixjfZ5ORlzqx3E0PjEtddOzhLmDkXGWLszBCLjmynmAk5xO6NhjJByrpbGk8cRPj
8gTHeMrDCxtBIaLVWmB0p5xiX8PhrfJdJjviEwffVl+WwqagBRov2Lhlyw30nuAP6zDuxMW3Ue9E
wgwsdzR38SrPcIR5A/a7jeTSz146nvHsMioXNllps8HQ5LnpBjPNb0oNlypkmPBpP/mrEcsEFAet
Prem7g5HPKFjdMT5cCCV+BBJwJseYYpk7vph6c2n1L7y2eB8pdORz0bFPlTZ1TdPpWbVSDeeNPl0
UlUqtvY5fut7nh/p9sEVMGRuqLk9VCKeGJjYhRclf0v/j6nz2m3darfoC5kAe7lVoUSK6pYt+4Zw
iVnF3p/+DNr5gwNsJEES2Htb5FpfmXNM/OkLFtC/aGn2LSrmaLcRNwCIAE5zfeEKZJ0HcpHnSHLD
bMPRxkFDtluYM4nfjcy5X9nb4KDHdfeHa1AJeLqL8btofUzlV1V8c0HW2ndVfoPMqr+09vMRfyTd
faz3YbrgFza+UMppQe0nZQiCtJ+6h83Wi6Tj1Jgnc3/G/ZYypGRAsNfKfSzsjUXmH5nqDjDI/GP5
ATcdUHJUQP534+8Al07t2DGPpLUtpZmDjgKFKBVUoWj9fS8wDnp6SrNzJ11q7eoPz9MCoxkvmfDS
ZQA37030lvpvagde9A1HV73r0Hzr7v+X9EaAGeZ9Wh47lJL6bw/XmetwXftvif9mWm9j+JZ1bz0y
nO5F4kpZtc0pVQ6YyB7YYd+iFc6QmK6aBQjrjMKVAtodV0HAx8ZPvuXm87Ivr9kvhAWiH1Pc6NXU
zpZv40Rn00BlTPtJedkvXwT7geg8xqHE5+xSVUa/uS21tlCRMtVeg4CK4CySE0YbzfaiKM51fdnx
YbW3R/yq4KLHtZ9g75/DOgLZDQU3JUuC4fUJ/9ROKp2Gy2Y8asHlj4mGryw48H/11KX5XJ3qACrG
12F8fX9pgnXwwgoED3vKIE7hvRtssfqMyeil1mpcxhQMtNJhHmhR2wJe57BMXUzio+iElgMDGzDl
mDhy4lTPMrzXZiujgZdnHxRBgKloG7bWzKHHnXwp61vxeKYsw3HHIq+HuLqrpOvDWOjWWvY9gjlQ
ZIZQGGe5EOlgORF4GRkz7wXhs/OcFyDThSmvduTHk6IiqL2S8tffR8I6TLmUT3zE2KE0H+0JSRLD
gR+LoMzpfEwlqpUaWsuS4TpjGfKNF6ZxiItzy4uEqC87BRH46zW6OuoxSBtNPCPBcGoKWEBNMq+c
SljXRHv+qnO4r0lgbxKnN7eKON8WWrk0KEKbNdEhhCr4zT2ZXqXqxRQPeFIsbKGLQkEuflBtnd6d
24ZtAo+8vJHyjaXbeKJG7J2Ltl230NzYGvWzKyqpQSOiy9r6UE4PdKAiF68r1w4FR6lSSDJr/whL
5JCL1saCiT6fw4BTjzMwxYmqz1kHY7vkvku58g7ivbdB/zBmNaJXxAei8jWOpzHAvLRo+x3mExtL
sm90K+nMriktX8vopZSv0eOyIUA+kUB30rtcw/hswdeuLqn03EIu1u5j8NFCw3obk3fiSKvpHegg
xlqG+Ch6ErCgDBUZx+1bH4jcuunpNjdUiuZRTGyiG2bA3lzSvPJhXSVpPsObnxTrnQrNH1/1YpLf
/CPlVyjtyd39MHuGX6fwB15+RotPyhjEn8jJ72VwmcyrfORyhTsZeXxhyrAwhqXi0P2nL3+RoLIB
yRpw4uwUl6Y9VuhglVszHidqMUiSn44Wo/opeBenbdjPpqcS3IiEoLsCE2HN+QE5AneJr+EaGEs2
7MyfKsUwuzTgtW/aF2jF+kqcoxJdVPQBHQDBCupNrG5m+EycH2Lfdva0PbRjoM2kIO5C+Gzo0JHS
7J5GoUof2lRyhGRLSbyRdCLoAvn1y+rhVCjexZvOiNTtyRxgmk78qp+v+FsHuSOK0cOwIm1tbEwJ
nldKqLQ+YO0gWpayKX2VCcjb1BEjbJ6NDVoBgt6xdUcsA5iAnxLlECb7iPflxD/lxIuQv7no5QMR
ikr4ZmlOdYUWmESkW+S+96mAEYDec340l7vV/ustJVGrCT/MDSbWltDOX7YEk1kGxn9pm4rJY40D
jdXXhkMD+LhJVdLY8roij/CLs0cE04IK5n+bukRfRCDwlDepeCvae/QgruUlCphrX1Tm/67ROKyz
9dAhKz0m1WTbzTnpDjIrhlR+Qv6Y58u77GpNX30I7O4fPfiHwqWm9eJAJhAY1zgt4kYo12Z1E4WX
1JayeyQx63vva0YhJzYpJDwyted3Gj14MOYby8TsuTjGDOIH2+75/Qf2oK+JPyJvG366DqeBCg9F
pVG6j3QXtzu/QHs3J5v1PavUPdC8wsOt5eOeAKGA3cpaD6ULWF0kvcwlqfy/uYiFAhJPsOlkzLcV
dV2Qa9R8DuZnJnzMwRcE3C2iYVV5qnxmSlJPSyU/CvmRqavoH4iUZeqqS8RLshdaci1HIrkvR11Y
+ze8SHF0UwGMJCvivsaWqFvUg/eU8Ao2hFirhnFT3aPhnREnWI8IhEm3MsZTYQ1rhNOy+IYOLR3K
5WQ4VmJHRKPArib9NgQ9Um0R/iDOJOdyRrNXC1+7m0GFHcJDcwVNgCsqJK2AQ4tgXpzX4V5SoPl7
ZetZCZO63TDuZMUdP5Rgl3UoiRyC/Fq4dzhjiecNHYP6ibwvWn8uaa/o7ay5DmwE/Oc+eYnOJEIo
KkGud0EHr/RPGfAAfGOwi/xwBa0INyeBvpccu9qnoTgjjs1gGxJHNnhCa8NoTgjXKMAgYCGrjwJ5
XdjkcAaqaFOKV5M8EKzjQBj7hYNMAuMN38bCILTOxtkVAzVwJM+HKLHcC1eCCYTgOayutMJxMr9w
dTS/cFDsQNwAu1865Z5stBBVLT88lRADsBH9dYhuI5dUfrL4B7z5xjaa+PwAp/27suFTr7DeVmfV
XI64cgHSEkst/e5mGFbM2Nqm2RYsac8DWy3I+Gud6Adra/mbaqbcb1KcJoXDC05ovH4o01NJ1PZw
BjNO1oWsPEcCgMRr3l0CKOOepHoh+m3V/f9iEly5lZtKi8Gb6nMYnILgqJurqVvK63BJ8FpBra/z
dPX8/ha6+ExYmU53wIMRLrmvo36FjhfVFGp78DakR5tzYrB56CsY/CdVOvNCoERGS3y3zCPw1HkR
AWDid9WPCLl322KpVsQAMRK3yXlFo08SPI81XzojexXRP2ywBwK8pdAxLrsZ0o+KUpfcq0/DbcpT
JRwCCWr03le9etrpHc2UM16vB67sYIlcFEI0eRndYyspm7zciqh2GHtVNvHRf+RY7fw3DAEzUenY
MAH0zaO7Mrok+iUGPauc/WqO5q79W5De0Jvc4/ol1p4T8xIvoszu9XVfzU06/a6yUqrTGB789FiZ
p9uSUVoRbbthG4eOXLBGBTxH5WMviQPFr6VfiD3/sJS3R4mo/44bOhGvoXbGDQ37Kl3Xyr+df6HM
mQVB/W9OQU4cdbFVUD6p21rdZhiHAgdHn3awVPidB2LXpZjF7z7u9uRSSW9m8fq9wumJdS5i9nGp
o8sYXd4Of0Iltd4SA7A2fmJzRblC/2ma2+VHD9ACYcXDZUwwSdvqsU2LeYrINgYhVqI7y15eFoQW
2P/5mALSODEt5fOeK1xco/hNKT4i24QoCWcwWYYhUcNYkLZ5exC1fa+xo94npEK+ns8FLm3AyYdq
cRgtBjGY1Z2+2fbkXfhwVTe1aDdLGTuNsXyY+8A45tnZvYWPU+ufVbRHW745FiqWbMnK0F/zY64f
x8e5fpyN/FJsTNXpeocGYUTkg1KFH5yTq47ROT/nfPzyp88h+yiDN8FD5WT+b4cNxQ8hRrugYRjl
rU8cAHtta0V6eoYeCdWQxEbWK2jtGy8yMDr+jvhNlMrqi/bTF4yDDwoOICVd010T4Ub/ytkkUzeX
TDMQ/LqMIcPm8hiuVmUzg8yyDcNW4rPN8qy4xNUxA2WSlIdrhqBIcrFnY2svvrXi20S9Vn819VcQ
fwzqm/J4DZYCpoaO/UENBRZ9Bztg8rJNYphgwbxm4y0Nng313JFFrkBdB4a6H9Ojlp4Sn7w7JN/P
WcIgcMWsh5WFf63NT6P5rNmGA6l6vOstUskXZg7BoevmNCqflNYK9axnWdwFhwkAsE/1cVKko7wI
dwPTJWRu5j4hZPNLNvb8Dxr+D8oYHRAaXQQOVJe6lCZXtj5E4zPRv6TiOyy/W2HPdAV1srA/BKqn
V/uSv8qLOCPeYdPTflbLJzGKH6YgpSnRDCs8Fl22BUGrRkiJ8B7NMHQ/9FLxTK52hNiHSxJezWsA
tPECF8iYEdUr8yRcs/iGzC8k21vxaJ+5t61FA94HWZa3q6Au2DgfoBXifDCs436Xi3PkIlaGqDjs
V/xlmg7oTC2q3pPqX+/2n5TA/ttwU0cNrLPnQeXWsjbsslXqqB//p0pvPabtH7qn4vd7teg8+SXO
vXkPV33R6V8mrYE3+UeEzX1tswXJxWPEUyUeiuBQ1Hsl9VAJ1pe/Eof6hvPb+saLbEQMA+yXczte
GvVEoIXx7JfPifHVtZ88GsJ6GfGGK67autgElq9x92HUn9kCj4OOjHWpko04XjkFe9AotUOOERTI
+PLn3wcDJRw0tvH1Pnlwu7giNwmvoe+5dNPlZZ579uxQp8Oa23rJik0vnpP4lvY38shqKCjqP6L2
7WvfU/3l3wvdfgq1eKqKbkop0iRxFlho+hF5Rb0xQ2pFMgC3krpF4l5u2CxpvzodgwVRses8FFTl
uIboMgF1aRGW5ypsDpSl4sa/UfWhLaGeRmDFiJkL6HeRlaGZ2bLSoXbt2ElQevmEBkKNPCEHIf9U
CsiD9x5EfH/8sVBYWQfFAUmGUe7zl1UOQV7l9jgOBxxRAZPOyJX/p+TMhn2RYtNgtEp4y8W65YKN
OZtZP5MnMgimLWDI+pe+Nd7XMn2Ij9ltN9UeBAdl0+AJgerI0gLWGca1M+j9/iRartnxzr1iMhMZ
RNFJrVMWb2uIYUp+CsSTXp6nn8Bpv8ycbpt3fiPckIobsZA3slLG9hQdheTu0MgPm0fulRCuqZiC
rY7VMz4rBHR1bMiOrfkjtw65ZiuQ0ggYc2yv8Qn2gVReI+HbXOX7OHnGuSW2nsriEjHFVgt2nRNP
u1wF/0mk59bStoVOFewOLeQTlx0zHqvQi/O9qR/Q0XVH2QDFf46ba3Y15Z08uoQEi8muT6gtGQ8w
rVxC7+u+eYRTWA2IZaHLI8wMFlbI4/+17caNWr1i7RXiXSzv9HqHncKUPyLmP6xl0NfrhDIy7Rkv
JDS0CP2RmwobGhMyYCY8gbNxNsedseulpaZc6+o6+x2zC05l4fkhUxS6xXtnnFiBtyUkQ3z9656E
LmBSJDKh+Z3n1DzCyLuB5SvqmxbeJ+1Z6S85TMnsOV1HypqEFSOKyyl5cGdsIA7QNlVvmGoKSmJj
Yw5bFazt3KqV6Q5u6RalLGGz5N2gnjKt5U4+fBuZJz4W9TYqN4q/lXQES0yHD2J8xpibCYt8xqhS
yhEbioRnQtsw4d9SWJct1OGzfjAEmkPJyHybBB3ABNLeBNzskn8Xgvsu0DYtpNxatw10VxJas8WW
ZLZsi4Kxkw/KM+YYemhG+0SISw/8HzZPp3iFkKERo0rsGcoug50TAxlX+4WZLPyGgeyJnjxT70Db
rOhcExoWPqvPjTCnJMxHNMpUKHsRBhlWBcW4jNA3UnhSEILBaJAzFvVFQ9bfr4hb7YeDaXz0pYPV
UsTMWAZrtglPQVxMWjQwXggUmwlk53PQ3Trllg0vMQNwp1PJsVtbXgscnO0luYCIxM8Rv9D87v5C
nlphV46k4QDLYrEIOIx92dMoWmMhShDtx59BPE32I9wPike/88AD6mhLLbBFhMu/hu72aNwiaZXT
IgGcT3rfnwZZ89fviJb2eARYX0001G7BjgnhkDw3AxWgsmfq44etF1vGPa3x/VSHg6ynEV/afAMT
kjMS/hrkjwHERGB7CQO88dp8PGX91D/iZATJQUOm/lOp/0TFP428ylkpY+Mp5txJQu6myc5OrTQH
XsRvnb+hG/6zD+rNDL1ogefUm9wVqW4xc2hvWvcsltfpcXk0p+lEzePo8lacE6jXjQSBhmeD2zF6
1Z7j97Y75d2pIMpFPwk8WJeexsg4k9KsHvAyYSfXunOESL85EbteXtUrewQM6C52hWzaL2pbxFyx
MOm59e2gPCDQAhWx+3nQuZvHXA16cPJLFnGRABzH25Kv0xqKnkVA4f0v4uSU0uDO3roNgdc8eNwE
xdmsYRMAM2E9gDQ1cZ8CU2nkYVQCezTWUMeoRVfqWxn8O4QugIiEdi/MRs0aTxLeYjiW8LHwK7Xs
ZGFznsYOefQiUE7duH8S5FFLg3hk8BCtipx69GBwQI/nOrwq/nNqI8fXR7cz3HGcw9SSX8CDSe9q
R8XFVK8dKAj1GqyZIbBGq0CD4kI3btqv4gJlBkZlH2/aj/9P0+2iapFl5aavT5nwVfFB9Gi2doGw
m6TdN2ty0ePqVdxUcS2skvSSNJKJE1lbjDKPYvGh6Ugx59ElzQqDSwn2aTwPLiWQVV6Df4aAjq+2
nbmK+LhLMLW3Bs7gniimYo1zTs3PGOl4K/mBPvVN01etwp2FcU9gu96vREDOK2MRsUaRPRmeXLAn
MxwDX8US/HemgOeMzngKbzSKqbr+/Y//kVd3+p6JeBesHz8tPCvAhncVGJLszcoxzHL8ILC2Muhu
1zucZB1I9WW3XkN9YAjBXY0gi+/JAsmVZFeTsZa6KCpGjH2cUWwiZt4ct6h+ZX7ZZN9Sz6USrMgc
qDwxfx4JZwbwmCz+blypBd5GCjjNIhkYWACy+mE0majktnMcrpnJcOQ47g1h2Yjk9x7zFMTR+QEa
7eVZPzPYvk6kMdEd8EmaB2E88Uf3gS7im4XkmlzLfmX1r0V9r4mi/mH8MuCjaFD7ARHkjwSAsJyw
yB4YoZpsQ5mpilicD6qASIgDe8MSPyZ4tlwGz+xHTaQz9Tz1xvNroFY9PnW51NeBxGS6NS17wTCY
DAjQHDrcAVt1lIvJzTIt/OfQnBlIUXTqwGu0/0QdZGloUlz29QMh3JagFPU7+PQbSFwLsO4wknai
5oIt5DZJ4KLHj8sUbQpdWOHgSKOD4CHrFvrNWB9IFxV24mUqFi0ZT57wXX5my9h6YVwaK6nShcNQ
2DU5w+pqNO102Zt21OF9GdUiaLlKbClexvXOpFKnG4NdTQYZeOlC3SiGnWvLwWI5tWDPBi4HzCUw
gN9q6QvUJwncXA9WfIXFega/wJGcLJN2r37rykmPVg8BWtgWzPoFP2i47DnPBIhd695ao56TejtX
bD/ZWNUGx4Mcoo3ZStzPZ+EbZhtx2USeBbxHrs+qM3BlxSlg0vjbuIPVtJlLFJBUAv7WheU7OzhA
ypx6vzsbISKVDfMORikBVjQC44F+9OdBOz1mRsPRcDAkns8gVMiR3iGoep78C2LnXLqBBypDfpsn
HVXa0vSPT6JaPpr+Qa3sTOMXikhsjmCkvZBfK/gBdbyRZkR/67DI0lEKQBFlDrpZgUGxUYLVYDix
ZILWWOpQ8KfX0b9lwPm9pzYe8oHMHxLqsPsKxHoLPRRTP7dRRatHsI8WJSQIFImR+RpLOZzeEsaV
Y2aOgqkyc8ZfGglgCqknACcz0rKupIfNUWjFRwUSTYxu6SiTGXZQYGYRDpG780FMaFzmgAlKQFrU
OGdv0nDhM59d1Pla+EfHzaVukS/qONJ6pw7dcvNr+8KoOGdWPPaTedTGE/Oh4Y180VhEZr7ARdS3
NtymqDmFNVDChXpocMMMmyo6wY3yi2sSnw2PTslomKmvpBO8qSo64EgyyaGi61G2Y8u0m5EK++5d
l3zyHGBcIsuBDuvP4oTOnQ8c7t9DZH1IRESiwt7H3PBStGwttyqxiKBWQF6pzQlS1BTNNhjpeyWj
hxtoSRxQJh3ScNC2w91oz8JjjlyAlweeduFvNeuEsRFvKEDjUVtK4VGI9+TOTZVHeEqSoaI9IbVi
msByGqfjfTKeKVceDtA5S8FugaILJigqCNtjfbRZzAsiol7RTvecyzslOivoBHwsbwuu1iibwXGV
dLbqecuP5KldPUXVQx/FSJ7Rk14Ssr+YA1FIitJeH9pr97jL6itfUSKVdJp4+PemuI+k/eMXc9JV
e4HuWvVkEOOHuJ51xKW5C8Md80jrVyuLH6DeKCsmkrjbUMtKC2EqSvwP6LAK3PAC1PL9WO0j1YMk
JFBGX5C1UMb36G1PA/Idyhh9+5BkXD0uVYIieMoZSRejlP41cZiwpDD+RgJP3vXwQ5veJeWNKmsx
/lrzmu5S/VrzROaJmmdOKHaXAWfLY2HSyoTOtcnWqHUqSnx5g7K0RO1Dl5wWJwXJn3giSKAJ9xQa
hpSH0rzyD7yMiUd3SLrj86c5re0mz+/Dr7awGg+BdcAw00eAqByI5zPWUVbXHPHBnkSk8ED5QmKD
TlWMs/RXnDSV6RIxHQI4Gsds8fSou6Hoxra3tckTtWtb3UBLtYWd1a8yuXOUMyo7uspCMrEONAk5
521Qn5fKT0ROgm0CZajO6EaSevXUlkFQyUnY2JhyM46QHbRleUsQScv6m8JD9zlf0HBjsnp8g6hI
ZX3Mmt7W4YI49Zpx7WxxZ7qLndvAXrcsViif7SSfe8QFYxasjf1QKlYTg8SwsdMLDeDOebcST7Od
vje9BB2avm/NtdZiHjtgUwuSg9ztM2HXw9xj4l/v0KLBAYP3ZTwQoe6gkIF8HrHxSxfgziMfFxoM
tm5ROs0POVE+UQyNRj5Y5nOtXJudbFr/WNVRoLKr6G8H6EQtmv+EB3kmYLmK7gyUSc3McYdyVh19
1Z3oDhVt1Q1vgbASRtdIvobkq4u+/fGLKeyO2QQfJhvJg9kczEs262HcYnAt4to6uALbhMEUPISd
+BsngyaXl734JXMuh5aV3kYww8X0rTRkx+C/rIm4j6cl07JBfy2FN2N0+SNJMc65g5VCZD7TYv09
4sgAy1R2atlD7ychT3l6VGkntzFqyehsVey2X5vq1Te8RIUGw0imZoP9u+fgpwkcbYZV5u4vENsJ
Z6k9IK7AutZzrya/6P5rr99F+c1EVqa8dQWhL8g5l/9ZRf4CLtkKEnCp5htAds287LGgRpM8izt/
ppaoS2IlS9V9yNRyzqQ7LIKkwol/10BQV6gFlN2A/xWDJxrtY5wcc5ZkeF1ZvGoz0CCj09CXRvUa
Dy+Drtz4m9/tLdaw6X5K91V7qggCyC6WcS7EBXRfqk02WEh343BldcSOHaL46DeHXNsTpzoHvvo7
EGSan625A6aWdKRWXTxMH+2BGA9LKcloJwhdufQhhzRR7eJBI9DDP3ASaf08EE3VtzS819qLMC1z
a1v1JHieBGavYTZzf9iMI2EdEb5Rb8xbW5hB7MsJEUf+KXvs1HV+SHDDsSNiszjNyXUwytobZExD
u6vBR0M3DksC9qWLXqwXIODt1L/YkYXabnpkfsVbOb0a1Uu4HYaV9PInGcPmoofAmTiCIMvZDUe2
8u+QPo62IWJCNDKOmTviNhBX3T9J6WJJIby4YwLDwGN00xG128uP4LSFC70nRNJR7J/KsHkIWapL
NrMDP0Ep/NVH38PwXYwee8am3w22CVyQOIkWMLwn45aPSKXcpJ5ffDIuBxJmjqCmbUQwIV3AuCPA
GW3En4rY4Ac27AZG3vIC1neSeHkC1Hk+GRkejsb2KWkMXc3SRLYJz36poZkyAUiu0IrLaicb0G6W
kebuZP/OcWXozkizgYm5WJPPQNFq7CkXH4SEOl26muDErh8YYpW9ZRweMKpnhmL8w78yIjZzFx3s
boc7Z/00IBRIrFxUbPkkXcLm1LAie0A9clRp2z9IaZhnOFPh1DiithigMzApxVUx/9HvJnocxD8K
ujhXbIEIOpWEpNEBXN55D2X11NShXIUd7XJhwWokPc0ugnW1euHcDQAW3B/PT/0UZ5GkEAUbbB/J
1pJW9FkqFJ8F1Kthr5BtDdpibZF18dQ0qTQZpjDabOFX8JsT2vSPbqV9NaCu8lP8O+Jsib0pl9ZX
eGJPaSxwYGKM+9MRBQwP/meMm2Ys8QK2T11/KtpXWXyn6j+qG0j7tNon0RJ8z72Fs3KqIPOU36r1
Wccf5PPOf8ot3oiKuYexlaFyi47HOBXH1poGPx6BpkKUO0+QcfEe2GRa0u9iKaOrkDZytcVmIU1b
ZdqiNJ9wZOP0TmGczdK9R7t8mozH5NctRrH0eWg3KKWIMMoeQMbPfXAufz05YXnEk9PhrEg9VgFY
OICytZItUvnHn7MS0zo005Ema2Cky/db9iuvZzmBBItWE5A30taDNh4x6S1gCZZ7zCiyv4+LQ0r6
ABMIABmVDfJMPiqbp040dKOtS8aBAX5t3HEb7aACgDC3AQt6yJgmBJUDE7f3zVMjDk2jaOVkW0dd
Oqdk3+yR5LFJgE6eJR4fckwXCNqMAuOMLy3LjilyxGOIpoHraDdZC+xbJtpcthN81HiXNLTc1qGU
n/XiJZMXdwRXJUD9/A1vK1Yr5SUcXyUFavkr0gML8nsxOwXL8qDICxnXu4ZL6J/a2jH9I2cDSw6B
HREWIWYA/EEJOLCOqzI/odAbu5tk3kp2XcNrcBFURBgLYzr9TbXqxyrQF3W+E9iMHyvxxOBsLE6G
eOL9kPaRuUJcALRbrL2wJBxwFobpiHhodAmRJY0DXI3XJMhc/1UhPoodHu9KXUbyPnwT2qWARGwT
M4P/5XcU0wFwAUQmrxiY/u7GnwKfuOL9zemabgHNa2kQ/F28cqV37d7sPckB9phR8sOnPBgc2oRE
ko3aLQN0fuHym0gzRbRzyr7lozpjAGLSmz9Yia8K+ax+9TPog7oRsRFxb/+StNGF5xxm0eItYYRb
4JY9xOXBX7zBhPhPt9yxVhE+Sn9hgaaDMkDO57B6U+Q3dFg8hSY4GwvnrYvC3MKxiV0zcQS45ZdG
cqQBq/BilDwtO2Q/sFxZxjFbQUsbO7xnJGWWEL5FRybAw4WxB4eGckDsZ41r2Hi/Hg02C4i6wSH+
Ptj+dAKB5CPI7W+ohgwiDTW3k50GlwI/CMFuCGcZDuwgsAEzI+KkrkCMMWuZdRy30kAJj+CSaRkp
S+fZY9ECqi6dstgb4ObmBcV/YlnE+MGqz95yLzc+w+LbOpchbbetNkttWD8467KjP56INEGHVrbL
+p54rEqKca28yyzFQaXRS69jivp3oDBMaHAf47RgkMPqJO9fn/qsVjV1rGU7chfROl5V4iUJZlKr
NpE7uEJiI6b4dN2/2mWc1iqbtCP2S5LjAirFoyVsU2XHlRhIpyC+DMq54YoWj6B2xH6cihxurYyQ
mMAkTy7gb+y4BXwJ+Gny+mDJywRlY2QfNPPNWsTPMbyCbDGgninPBZAVrjUkxk+hKvSqPLQyibLE
C72P/stUvYY4Z0nRxpbwUSkfsfIhN0fyP3rq8WX8Nq16c5eXuyRz8xEZ56KrZu+tzkx7ILdt10DG
xjpEwIvb8vSkLsccOLBwT8uVcvsaOwl/ERNCKFfLPyNzHG0kADr1po0Y9cyudbrl8FqPz6l6s4YX
oyOuZyNLW5YUWr0RI4Yg265wDM1hmUN30B1RnMBRqZeI1vRw+Z+2ZUSFikr0MlgbqwXXDWZ2JXt0
aiGWs3nlDDKv2xShk4ZOjG2pdJtgaRrvkfwpJV9T9J0IjFiKTalhEEPgt7Q2CDHGVSduW5Ro9az7
79JZ908n1oYb5WXEmC9eu+hsmCdMMr+KhBQ4WLEV8NwGTjg4ueYg19ZPV1G8tPUV3+1PuFDTZ2GA
O3gbh5eIlOcz5vMzz7N2WFrjutW+2ZZW9RfU3W62UUwfaEOseauOsFNKHDancbrN0u1DXT491GTM
JFWebJT0VGsULXtywNbBw46UpZLCEinEfAzHQbRRM01ke64ee/ZZAmSC1xY0SfyizrP3d5jGKWUs
3GyKt4JxU/leoyesuk2KcDBDAfFMTW++TcndEG/DcEl3Y4xkwG1+Kcio7ycZ+DZLRMzXm2hJOPSO
uTuxHHRITihzJSGvmhXCf2o/HO/BJqh5pvZyuO9bj6XeNO7EYmeyHZYcDL/1/lNCTLyc2jWHyiFK
OAJ2cTTDXIWB1urY+qdmFW+aboaPjirqsllEUf6PAtBBewOb0bBFPGPjnQ/b8EDgI/FiRfdKOPGg
b5m549pnSTsFawtbED3ki5kd0BNV2PemE2zB9JqWzwA7pvJ5n3nG8T4jmyKci55VzEwntmXx6wDu
YqM4GiszW9B5yWeXNBN0E58bGA303EQheXSOhOX8QQIQUseOQOClre5Vixzc2cEdmzeV2N9d4VEO
hxdc1Gt8i5nXd7fU0ag8L6Z5pbxZVpHXuuZjp0XeTrJmAGdX7BVSdeyVehal57y7qfErAVWQCQpi
LUYSce6l9BZDieIilz2FJEOCHJiYE/uxu2PfFsetGDk01vKmHCmfvJmo1a0C7Pj3qXbvkD2BEXuz
PXGhXcmoM/QtxC9WTHT6+g2hiOga3U7GQKZvVb4SJLXE1Y4vsuDRFQ0jXaDHDWqOqBYrOL2QoxxD
uWANzVlDqJcquhkEzaiXULvsy5+YQBPlGplXwjliKEUuUyGE1+RKNMZqai6BdSv6G1v96iVm5FPt
u3A/hfumJSzNS3gLih3MaH0xErvRsQKkXZppEtlLxV4P4z5TlhnhK+cFd8lBJd8D+7iFYO4kl2eE
MJhwmv4G40fkW3w8rE0JB6ZGlLGM5S3ARWKFUfXitYBJsgxf4FSR8muehOZg+DvF38W6K2iuD7pj
jz7kUjYEyjBefgyuKhAE5Ui/gTJMynQ2UZb7J0+pBG/kqeRDqGedDjcZlSEOtIwtR7g0UIOkbulR
BZBXjUkKKRBmDshEBpg+ZwR5eM/ktwiQMYa6dwIiw0sJ++qkkHCUvmvGHUIe5QCzV1l9QT0o4YBa
5cVzQZjZFebXEOz7cq9QH63DHv/HCzYkXCZl8TasC66lYllj5GWbGUGldFBuo2MToN1sKbipBXD8
oeL4I1WqlBVwRt2IbSBXA6kfsTfiDlygPiYVgnRpwZoeITroWOZW92D+GNUOwrGwREWeVbuSqCI8
wZVrekwPw18RMlMdwuLaHGMsjdy6/Yk9KeKT3hvWXkOPkC5XOGhJBkS5z0vd3GkPUdT4+94lCE/N
vuHanKKJHm3ZI/oXeB29HTmGo3hWxXOhXqLZFmYXX3n/Th/HwLx3mXEte+vUi2dQtEuiALEJKANi
v3VEkBo0mvG44kgiAr3qdoXEzxCji2NC6dmLqs2jSDjWvJPao8sYUea6+jtrGpIWTpR7HBHlYzf4
7+TS1/SsCDbKVetCnszojqQfcu7IAySknp6rs1+G/HmlXfE77GBVJj+1Fi+NAUfbCR+ZbZBzrX8G
0/ZOMDguapwWC5hyA/9a4OXcyMSFr9h5oZ/Eu/R/fJ3ZbuPolqVfpXCug2jOpApdfUENnDTP9g3h
sCM4z5Okp++P9qlGV1fjAIFEZkYgZMsiuf+91vrWCfIqWiMQ3o74BF8oL03VF2V42qmcQFgU8XFo
xiP5oqszoEtttm1L+q1e0Ch0P8RypS6nLASrjLMkn4Npo6AmFwWiz3gBisWKM7C4FMnpVeaW/jKs
UPR/0QtC4oh2z7Cz0bv4tCOHofKhBErJXUk2DST7p4v6h+L/SaOIIh5qzK3zsHGMxFvnaBYuHaFl
vis/O8Iauc+EmolviXmCKsix+yR8kOwJ1gn6frwPle3IyrzbhLx8wybasGvd4YtCaUNlNIVDJJ0p
T+OQKEIQyubtotI8asJz3LE+17mQgXXaKMkJUXgoMajdnhOHhCgNjZQcj+Dl8fcHq5jEDKrezPol
qLOsqnuVgxbj4zlXJ7SRlhxfi8zErH0gmt5J+6e468hjUNPt97kn4xntXCafEc9oZad+IhxiPMRz
NfZws6gKZCcMbytaCoDlSFf+2ZCJ4TtRiJ1Ml8CLK/Nb8Ue5hJJqCChKFkmEg/JmoESlGwqD9Zyl
v6OdaRIqc7fpnQrKJ+InctyxG0/5cGEJx1u7hIsLypFWxp/8lgqehKqzuflyhkVKEcxa5A4T7Bp+
6uyiIWq4ef9bEz4EToBwUZd4xzSVPP2Kh1M0nmo8LdNZjnaoCrdQdOy0I3+DoR3HJa7koTnwthTS
/udtEcB/hNvXosFP+73gC/RVVkyVGdhXKMwIVV+GCMbR0VbYqSLELhrqshChDAcSW/ouP9+ff8sS
pxcJofUYbgx5jY/CwpWwBsiTYZDnEGUyCy6jmW3yPIuO7DdyOtvuUvlH5CuP5zKranZgV4mQo7gL
6x0lRYO8MbM1NbidQ4I1B37ysukXw2c5pYE4B3F7htJbZB6nKsqOsi3xRg5LpMBdJblptnaY2ipf
Dp8yKnOqcNMRUhJptJ5LeEAQcsFZtW67XuPA1GYnwjnrrv0tlF9F+YcgnriKtk16A+qgeC+ivYLH
R5bOCfs1D4ARHwPtOCzFu1F/CgeN0rnqjRTxqKxlzPKFbd6rb1BvkK6ryu8ZznuyG17FJmDm8C11
c4GBf/Cf4to0NpEFTdJWKyfXnLjC4Jpl+8LYv/oFRzVUSsOWcOVwhzRYLVkz0TaYqLA6/m3vTXri
eUusBoQdTxftgOUxDI+QINmLSw0fw3WV+5XG89wLBp+Kxgq9BeopgjmHSG4R5MVZy7B+QVBh20yy
XDqQnSFUx7aEzT6raDoP+eMaaD7Y+siIIVKqM3sn5/7rOWiNWo6JiEWT5qPPdJsmjkxuhzNvZv0K
x0bJ+ryR2GwBINctjirkBkAfkhuASdjs1GZLMufKjIYHoE+9AhgjeIHvJdUE5BE3qcJm/yytZE9J
Lo/ZJUshlZ6H5lzzCTSOqXrI4kWsnfXooBnUJLDH3faczr+5K6K0IWYhQ1pyRHkyZvalzcnB5JMN
yP0Aa9Ki2xjxjrm2vPXB/PUWzL8CJly0ego0nWhD9zu+W2oSNkLBz5bFHGjDL/rj4Z88+qk/Pr2Z
xSQzwOr5gYuC73sS4fQikG+T6x3DB7xu2E9WXd+G+Eo//VRrD1NVcOsEnsbuuhAhQFggaZ/YVs3b
FSf+wPEA60sxEaSow5bgFnx3sWnfnXf3LzWZr2cAu74TqtbWIEC6VK3Z02GtmswHDpIzb2odl96V
d2j9mCU+maFUCzfdpC7K2Zt4ah9bfLIZ4GnuGs8dnwcJMLjdghudEq2KzW6cDhxu6RZtnlPFH8Wl
mh/wjKn4JrfEZ0n1ss5jcnpBUDBY5+G8eLqd5A1zvF6Dx1gIGQ/G/R9tc8Pq7deYBuhNagHGLjEy
BvlOK/aQArIKvjG9yAmtBARN5rVxKbSpDpGVgl4MFBzvUvZNAgPCHrU8CQ9VeEgomzLJJd7haHxY
nUfBofBSjbTnHOY+lA9omHX5QWcLGkKm7jrgp+XlUZ/Mr1Y+pflRPWsYruNzHHyV6URLKLH1VF5T
wewk/Ux7S0RDx+A2t9l2VwGZei9GZt2dJBAjWtZkANb5bG3kG0Xnzr+d9dtc2776bUQi5/Mh/m6z
36AS7OptttLNvcGh/uNZr6CiStj9DTtiKMyWJDQJfoRgexCw66MhnJPe4sXifi33x6kpu9qlwjYL
WU1u8BQ32N9fE1vp+drNkkvCqglDE9AfB7BWemwVgIYHSdonlGfHSyFaPrEtCpdBPI2IRqukPDz1
U6JdmvKOdvxaN9iCx2UanVLtpI7OQyVWDyPTzUOkMyse2RjiyfaEyvuR5OvnJMmn5rLL58PMJUAc
dS7AEPUsGEcovxouod2r8eR4hSU/irxedTXSuiHHJztcIOi87oZygyHU0keiQp+3uOrgu5eVB7i+
385ZJvFisElR/lWXpC/Q2MfgFtTLzDlHfT7ir0NkibecpL/+LisftfLxKD8Oh7/zEb+NH5pW/vhq
n58CxJPiw+z/mNHqsKDmD9m/UW4Jhb4YFq5c2vtn6YQL5/H0nPmA+eC7kGVUXb7m+jtEQA/N4TXP
o48x+iD8mH0Y5N73XbUXefRW+1DYFSCisPGoa2XOsBb6GhHTAKi3O84cPbDBs6it3cwbrzRs4+GM
ldvE3gBio/dHwFHhOl1wrUew9s8JgTfl0j6uwDeNhDvF1aEN70+8MFtfSQDaec9vc0qrOBTDhV5a
uF8FaJO5bM2Nj08x38kndmkQONLJ5bRgDgRTQHEglaCAVyBfqMka8gU7d6mDt7pu0/WTpNd0boBR
UM9AE7gB+0lK2jvH4La5flK/w/XspjNHJLHRLrJwB94WDb0BlKesfvV6NEufWTutd9kRbttkMwbr
2Niqf8J8m2S7NtvnzwNmurtfXmHog3YBkyB5usR+DfVkPqxgTDIGVQ3JMVdMvaabxiAIbBJHAqgn
AJ2DDeV6w8Nnfx7oPikoslVqtZWEjdRsgmgTgs1ROnAxWMnsF0m5qbtyB8dHVvD13SJquXqZ995+
FAhmywZi/PfInjFKLpW3pJgg172yK5Rtzf2g+P6j+upBjxinB8XSABCkp2A8ZdcBrigPYvxf0lkg
nH+ilLb//ORNLzGJTuL/LqgOQBRUvE/E8nH6R3NgBlS5/pzgqHL9OcHFZ7MFEcYb6wnd8aWtiv4I
P0oz50X/m9UaTcqYnIF8zaCZn9GE02+iDH5xZgCsAgw4nNSh5zAUzQ5jRqp5kc1YBi0hzGodlmJ8
fPNfnRYNGbRyCpT6I8A/anW+xEVXnkJt3iP9SeNML1KN35cfi1yxSRvs8FmtyW+oGPy9LnLYZw/5
KXss2MR2TfEYadNDvIdzTxoeVPpmcMr50QUiW1TO2Y2e13YjQrSy3mPMIBIrCLwnfmRRVJ8fxNkh
PxFyGjCzq04VumXJFm/+S6/FVklnlObW4Psqp38Q5gNV55qRRwlF6oOpR0I6xtopWZx1mY48jI6O
PAJCderQLVTc7m6iOgFrt9XPvb9u3oOKP/a8yEsNgyx7q29+GmA7fJDmcbolZiw7vdzwInycuqcl
vjJsuuQzFX9rBUmpN3jc8T9JZ0qzq5C4QuAQGO88M1uy0WkWHPw0XJ7MMO16ipQEXshF1mGHh+65
GYExBBuQ4cRIKAcSqy2f3DxmY21JOoaCo84tu97H0i5stlq70U0fEzlR1pwed5GLwF+teDBo+TkP
b0ry1tpGe4uSNy14Y8WcVh+d/q42783sTR4JRqB7U1BD6YSvQ/0kRRk4KoHcxd5mdWi8aH7ZaXRs
s4/HjI6UwERZ4RynugJq0XdROYjF7jhkJyU7zbLTOLvMKFx/3mr12jXXjoemcBJx6Mj7kPDHdh6L
E9Omx9GOl4uYkrysH5s2g76+5ViJE0T2XVivqd+nftP5ylRu6Lb6vLRxCT767UzbKNpGTbZDRrBi
Iz3Wf3CClA9Pd5PabhQkZEfv/7n1ZLzLd7RTZzA94NxQ7mrhdEa+xelcH6KA1sqbmN2G4FJa8pwQ
brcsrU0TXGprUefQ8k96fwRmIuzeN9AeVaZM5CzB6wGRVf6mOCurh/H5TPho5zeJ1TclLUyOumzz
6JV1uDWYoFYdmIBmK2lw5Tbc6rAH/wYbLu1WRMcdJbCj2C6NFTt49WULOrBnB6BoLt/N7p3HLRjX
PPlavZBEd5h5Gm1X2rVJ4SUH+72kctZCW8MFT3ABgIBn4F5mn0l++iBeqmAFgfaRz+E80HdbEaEr
7eFcKAvmdUTb9DK8TkJyFKkc5kP0VfJT2fhYI6m60/eRvpcSny1Lv69VGlY0ktDjlLYbpeNU9+zW
mpvX3tPgcVg2xI/9IFzXxQZ0Q3aV21tb3B/jm3jLuM4YD1QHWcVUqK1xFpLgQHOdLagga5Jtb83r
1ieXC6W/arYmNiWIfu4MET3zPeXh9JWr155ce6e5qF5Mut5EgENEctaLU9Rcush7PT2uSzwLsQEp
zjN1T+W9IPlx+XEhBoWjF0A2p5YzkhMhNYNoNrBYnVC1p57eYC09thHcisdKCY9kUimMSuopHl+R
u/tUn8tFk602BpmmgxId5Y479gmQHQQ4VugJ9cKEuxZT7bP4t4c+3pxD4aTnp9q6N60zc8lJ4g24
pnzt5oGwgSj4Qrk28N9Ifir4Cp4mijpp4BqWKSMQDlM67Qq3pBxqcOjZGmnXsxScfqOnyy6GJNil
2b1MPJlVVUwEbxOSQpvBG9xr0PdSeHjk3jB8AESldOwglYduBUkDumkteTUP98OLKBvRXEy7JxV4
Q3OdoebHFI1N/MEw8uEPKph0cgfLgp1VJBIdfbRtAhrrhqNMjEV5Y3ci2r5DjpFjgGVs4DNMpRhP
wA97trYqGFGO8Tyv/rbdvdQwJ+A6Y+DCbeTHDBO6/0YQo6jYvOxVcc+QJFT7ii2MuFM5lrUYf+7D
8zKEZ7HDorYayiXJ5XlVTxHfy09F8XYuRvYcIs9GIgAW+emMxeJaNzYPfdvrOxlp1fmJooJc5bMC
clUHjT/PVYeBE4cLgKdEZzxdtBABZOf1dC3rp3Iisyw4EjecChxrH9896/TvsueFi9H9hYKFN+GV
sEZw13Fvr4GurlFYe9a11PnMeVSLrDW+mVVd5sUzBqNJNBrXP9pVyDMmsCF+kWKE+MXwEM7ptDHi
edNyq79l0GnXSrvuCIKNgbce5fWNQJA9zKkdA3TEtoL/xZxQiZtO3KCsoq6Fm6Rd/Rr7KH6MCR7R
2fJP8BWTFFuxPwR/xPmOw7haGGHYd9o8jLzHb57dbscxN/Q0qkv7VYtgRKAHCLm5XbC3pXbAw3U5
ddkg8aSQUJ87OKHp8KEYv9vqa9RW9+CwudcTb8+C3xjkS1GY2p5M+TDjJEYc+lBJeyjDATZ9+ACW
ac84oAeXVD0bzZmVm/m3tlapcEpep3o4Su3hhcEOW65vYrDBwifS72fX1CpvZ8WK+FcdrVCPmimX
YaxwVDPK1Ql5KHZxLmOjgSAdohCcSvmsmZdEubIg6J+W/sTSOiX88mrPQUY5U8QCCL+8CLMjmlQM
LB93wM/fJ9QOKQX+PuioxmnWooF5HTPWIennonkSjAto3w6BusBEzJ7lUxepqSA2BOLD10PoQGth
JOO2kbSt6Cvmuhk3pU7cdhPqG+YGadj0DoM19XLC+KHGH3X9Zr5g/Vwe4VlepM1uLDfeB59uchsh
0arKqljEihDb+svA0auh6LdRHQ5fWemGOLkEx41NVN41n3gDfOzGeECnWP846OkpyH4n1dImTYrj
c2f9eW0BHVn4uHN1WyaExjdYRWkqSIdD3u4C8uv8RLg9ujbGkKUJJPm7Lqr/JJXDTofrIK43S6qF
uK/db1Vw08n2nYwB++mlVq5dfR0XpbD5sezC0H7wLKJ4fq2eUri+Xs26EKMroEKTWxCs+uFCtwLv
Z3fnbiGCsLPtgByhBDVlq5s7KgAzy8aGHgiHzlKtIXaxHnAt8Bfp1udLBM1wUq19FK2UelWwP58i
lgj3JFh+tWHXZGlI3g+ExyD9ZhQCxYDU6HbKnMr4Z/1psqJTv0bMD9BtnFnnoaKXusX/oN6LMOn6
ZbKEv9aPaxVcwxU3b24bXPdLYpFTb1cUbqLJzDchvfBa3JB1JkbsA4HsP+vCZokLkKjCtUeoLAx6
o85JMWhHSsaj2haMlXWMH55MVQt7CBolGj/FHdrkFh5VrDVWsIGNu0C3e2JHAmIPZVXY9/IhaYg4
AFel2tAbl3etRgJ98IeZJnnpe1lt22qKJQ/C5jXxVymi1H2is/DtyYhJXJiAWdnFDgRtVM1/Npae
M36DzGEkIUE8D78qK2RXm1IA7LSszEVnli/Yc4Z2eh4EdNXzLDiZz1MyUHRxDOV9HHID2IZAI61f
bSxrRtKF6pwbOkPQGuCND2CtXLBygC7OQBuBrXvTc/wTT+u3LMwLLGFU6HW+IftxuC6rhVQei/AU
i0cT3yZnGpRVKpTXQrG1fr3yIq6HKpWhwB+UFn8BFePXLD7XeOj/SCBZmCkBJ3B6fKeXTE8d+fUe
2A9AkNOE9165qzvQlXQbh/c6vKvZ7dlcX4vO3fAmwZ2FgxYRkuYp/262K1ZM5uVHQXomDqSUiHUi
Upsdi0yPm9xaBbA872irOBJbfv1nRjyv0Ki245L+urH+2vCqUfwhKm8U4S2wiK3ejRZwgoXTR8mc
mnw4OmlEmGBFybmCj39vprBa5upjqxR7PTxK6Um3+MxBPgVw13OCeO1QRTElSa8pm6rfe+GjEt9x
qMKVwKHahWfaZ+FKyBaPyVJ3OXQ+5DO+n6aw//Fv/+N//c/Px7+Hf3B3Zc+wLP6toN6gjIuu/Y9/
SKIs/uPfqp/fcL/+4x+Gqkm6ps003ZBVQ8LyMOP3Pz+OcRFOf/7XQ0h6c6zLaPEY6HlZh8VXBH2f
7iF4d1PezDFO9+vssXrA6mjmE2qN1TX7CIuD9tMhmIJIz1azGn22mjFsZZT9J4URiw2qQssbDtGO
gk1ayL55ZxCMOT7RR6iGG5EywUX0jafB/iiRl2Fsvw6ypXxnNumyyBWvVLw49zAot+wsMgYjJ8yd
lWH5rEVGEkvNA6S+10Ma78F2TeZtabR5ksrPTWPuEOKRwaPX/k6snH/D6aGaFPz8pm0NjedB+rAm
UQwMVvNTE6n71Mpnw7xEnJGI1o8LTHja7BI3V853hPkf4hTmJxMBo0XCWARwAysAwexv3FuC8WGa
1ki85lP36Z2EBtE0ouz0KVSHYjzRXIUnkBcjqUBdy1Yqdj2GLEIJXi/ZX8Zw0I9hcq6fXKAHMjCY
3dhDzxrPXxj5egELzAsV9/WVdRQu2OQ7GB+xQlQdkaspvRe/HMQsPucsXnhR4FEJZIAPli5PFgvN
5L37P6NwxV7IIgmoVWcTvRzBAzvfw78bVo12zg8pACq24Z7EGbcTNr20AWeDeyJDvXVz9krY3Vgj
IOkENvIt7iFXR4xx09+HryCfYjfyc9HxPXQbLV+TjX+6vg/AOefWf+a8/aOVgrzv1dX1Oj6WAVHH
ekUyAbk2oNSi9Th7816xUqLwVUGqexJ5nEziLM1FpjoQTobDzVNAPJ/6TFymhQyQf5+dwuD0qs/U
FLDuVNYU3xcPgKarREILozj8kEY7ugtVf4guiyuVyKm6Sljti/Z0uKB1LXYlpvDUWyw0cydVB50w
dUPEYhL2aFGszXnPO1dAVJqi31MIm9YK6r13ZnNESv+xeSyukrmBOc2RxbqKj2VMCCtd8QognZAd
FWy0ifP6JGocgf+bAx/qoI0+V5s7353Mg8nGAEQTUL7EEcJgwwdLYNcsWRC/k5GGnlVK9x6Gnv6i
FoRaDvFw6bGvAI6bo16391K/y1yCz2VMguZFLvE2PG9tdiubKx0ftNTE7foprEm4lByeNjK1oUrr
PVnk8Qk151hOKHVB9qMwDdnvhZoD+BQz7vdjl3c2e1eqt9S8p/BK9pxXK/+dJ2Hw0Xe/X+bvuP/9
WFDNkipQBWitcX9iBtHMyWZO7LQUrUkOSxxMa3JmP2PIUE4bue1cslZPBEL4MaD5gDjstZyTEFMq
bTgnIT0Txk0WgXqrCDLNrtV41QwLE0krMfFgS/e07UO1iUQSoqz61X6w9AWN9UTU+reX7KKlIDgL
fyxbLg9jfSeFjDACwBAHDnmYp8uutYB2qvkWyOzjYFnV8zNlLNPex+dd3vcXsAe0ZoiyzyrSYmPF
ip1RrymnFfu0sSpdoXBdXOoOyCq64vUEkCv2Hk99fLd4KXTyonBvn8kyaueluigCOPAXVfSpVqah
6jXzuwKaj78myMMMLS4fjyVxSdT3jtwOvovOLv6Oxa6e7dZLVESwbeZllDGj4IbOoNR+5xCa0h/g
lXKKFrzKouam/POaI5aGrWuR3/HlHaIhtlR2mSKVU9/LRwYhdpkGXnZM55SUWBJf9O0lA4i7ls9b
ZdnxSLRnEoyqErqWI1Rz/Ahu8XIxsJKkGJKboN3BhMMsHJZy5+lwwzMPRwt9ORZVldE2DT4MIOPf
uBrlb+nWAzQDX1HOkXCKX2A/j0V0wCtY24RJyjmLpqGbFk1F5ycd2CffIE8tr4I3PdkGC9ZkUfQm
K7c+vjIpKwCyAj/lo8B7TU3h4MiCLVUULOCcWLhlfVHHMwAxwZe+2aZ1AtDRi0Mwkt4MFu7+YaU0
JX49wrfevGLfM7OjRSyF4/1AdMiuHzZFPMwuUgJ8g1SezZlkkZJSz7Gqz6mSVcplMW1ilmAUiekx
j5OtwiYhGxcSYTDNx9W4mtZ00HVn7y1APrIY8z0/1rGzb7ibQWeado2TwHASc94su+WnuPsE7Ks+
9wlcXPWIwPvDKoZsq8rrnzMlueoZh8warM+kZEwW+ckk32D8pa7tA+I02E2wwmb5Bjoad1aZXkxG
dFpYkYUDHGXSmfOzPJ5uHTzGPV94/1ZPe5cVonUmrHO2dOmJjxtkdBS9kv/8i3ZoYOIpt9jvCfjK
g48Vi9rc4rmzbcZ7OMLonTRnhbwjlJFOG8kqfPDyu6cyB3PnkBn9IS5xdvlBCvB28XUQgb7quA7p
T0lPD+kcVdf4cWufqwTDasdiCVXXJ23TAmIF3Y1pID+1+lFhVuyPRnjQpX1Z72pp621/IvYoHkLm
AKialXZiECFdFUs5WlOiPZAR9H8gzbl0JDZWLbkTqDWElOlTzbkeWDFvtWZj1uoXBZhyNiXdnRR3
RTxz9Du+wWrT4K9a/VxGP5IAOwcAoRgTGtHd8mh6b7P3ylqSEuLS7L8jQhjJI+Wgx8dlYL2ockmO
aXtQpb0q7Ix6SzMjcOgnTRmeAJev4dv0PPZfkCkXnOQ0V9Y4TIKp9mtafGS/ssv21mm3Trz3+T2o
7Vx/F4xlWTqLp2W076aOYepdly8l7M9qq1X0jG8kXIDqulVp4/J7kI8SWhFNxI4a2PnEPIEPt4rZ
is9fL7sAIg1PrHJDzMWRV9YeekJjhzz1T2G6wwWMNTvrJ/CmQS06FVYIBSEPK1hfHnljyrnzYXX4
K2n7ut8nyb6Pdwnz84qqTwpejXEab6i7Thu/GFkXnv71vKvL5n8bdw1FVhRTlRVJVDRR+q/jbtH2
ZfBMEgG6v+tfeerjF8P0hrt0hn+QO58xtbDiTQo3bPqJeQwLQZ43xmWgGaFZMAZoFpU0LPL6J0f/
aZG3ATu2BKf7Q+pkv0JlzHPOXEsNHthFs1tTs0qiQtw3ZKVEziKHODyU4YFWvBIsngtycwb5qD2H
41GT9ypIdDrlRG/mV8aO1tGltjN6awZJ4dtRkVt3iEf4+dh24HntXw6yG71HZIF+ZuwHoxwlFYav
P5kdTs/8pOlHGUv0oixYdtLzSPJkQ9gGn3qrelLgRjX1IB5YzO/GyofpwbbJazwAa3PcqOMmG7ZN
jefngE1faucvaR5a9Z9jDEOczuNps1GObj66RuFqRMuJhi9Q6NNkX3Y7VQFzt5FpNxmp7FgWmMQ4
HTdz+6gDJCUQ8M/+HaNyxdh79f5Zfx50+iODc5xda0pDJym+0zc/QdOUivB0m6HMgwNYt+C+Wc4m
/p8QqdYTk4UKSILN7OAK8zG+avE5eh7VaG/bDed0Ip65a+quldIoTwF0sOaYJokHyDQmPscWJMei
odSPU8I4OUjXkAZRWNkUcnONcOhHmzeyGQ2nOXFDRIALHKgDFzi/BmjAqQvBmHCJNK8DIvEXSTg9
ilPYYV3bX4y59Nj11QFAVHyxMwAec3YlrGV5drLExKwX0aYOkTq40Sotpu9YUUtqzhbhGhcdiHds
fBgxqCI2IAIk6/XLJl6aPlkp78hhsAdYkpITlSUpvpWsMzOuMpIh4REcyM02DfotHCLKMRImYF3G
WMbOj7XVaXdePQJm9c/n+Jov7bHTq4PRHoX09JqdIAVjHxmeu0dJEu2Az5eN8bAEgj4bF+xK5lF4
H7Jbr16z1uIshWm+WPG11AfJOjfB4RmdRG1x7p7o4G/nlZz6kuE9Or/rfE3wW9l/CP6sRVQS7xm3
LdZ3viwBc/cL3SPy+lBcIq9QLli4BNJJzo7hc/9KTvZemjwyzG23vnbbz+Rp3faAZniA7q0GjGBr
s4NgA4Xfhc0Pp1Bsh+3RSE9rnbHtZkhv36lObVrJ47Gb4mXUGeRkrapdYMnpRW/OVXGam3gQo0MR
7khFwOgvlhodmDEIay9fFNiWt7TKVvW2iDdNvPEsvGHcQbutWu8iZTPma1Vc54sqn7rPX8+DVGHj
O43BWVUuo3KJV+W3VIkkYiT+jyTy4wowOdea5xkWgIBnGvMp9HJHCJwMdSZJrq15xphurAFuLb6k
/IhLqMD05XejR4VQ82DFvzffAT7UzU2bXYvkGssXZTgPZKyLSa/ov+GJnMgofqVSBxn96tMV2/UW
cvpr8B/SBE/Hp2vQUU3nEJonXUY+5BglWcPgo7QrQ0wBUozjnEZNsnFsyZAZHyekat1vuzVFXAtu
g813xCvs18JnkByE4iLRxuvTAUjKIOoX1XhOm1PwPCr7Gab9bq9HO7AO2Gkr+0Utwk6/DNrelC65
ycfpqD5ptbL1yu4KbEVc91Yl+uFUPbB62imu9/C48SlHwLKkO/4CKErwJ/zLIRqbPZ5PdBhyCkqx
A0QXrypuX+MExJi95f12ULejJau7Ud1V6hYy0mjRi02wHUV82LyMdZltxIBOQd9sfD9CehNcUF/J
4AL6Yv0Qq3Yxguh3htqpl4fUOC/M+PCvH2KKov73h9hMUhVDMhRxpqv6tNP5v3Y2vZL2o66MxbSz
YeX/k/pDKhqKHfEL4oYsYUbWTTUthcsOMA2x0cdJqs/law7imN6+kh1hSwm2Q+JRaB1a+wgWtuz0
Qz95q63Na5Fak5OamZERDAQfBQIlTgj2V9O2gvtjdQ3r6xOzHL9snjUs4MzST56cjKYIoEJPRu6t
YKHmHhj1K/20/V0M73JzjZ8X7XWq0qPY7BN5G/F0tYPvSG7U4E31it5/EHKmsMfkLGIRVcInostv
Agu8aJNUb0/gOZ+sI0zPBKoTbUTcmZ40czPYFHgyJSf+hkij2Q7Qwuc6CnA7qbbjw6m0yYLw0Nyu
9gC8C1f3rP2u5/XcPdOAYGo3KX5rx7d4fDOit3F407J7otk4xnim/EGSns4KLRAQujARBLMNG3zh
sa6/z56PGKvrSc6PKDplvH9Fu1RfsxsXgrX+2OKKk6uDlOPiduEAxuaELrPW1CFG8/UNY08w2zyk
NwJ7dbCxEI2uQnJTKWLS73RQBeXbsm2X9COxRuz+1tiAHyeYjXQbjwVbOgBcnr6wUwBB7VZXFhwZ
AbGAMf1uEWeYxcQXYUaWvHyNBw9+5/MeBx/rtUJfFpZTAf7xLglwpK1Cco7fzdgEHh9L875cS+FG
rjeGTazjUV9n4yUSCX0Q6DqI8RG7L8mIlJ975ZehL/eeOnP1GVbfZcOJwsGDJe9TeRti/Td2p2Lp
afWxeJ2L8KYmb+UJjVoB9GrNUaNn2k2O35rxDfdIOuxnyVQt+mBIvJXRW5/dDfP6Ki8K7aSDeY1/
A9Ybc/er4hb4ADqKs9W/OiJ9dOq8XKT5rnod5gT8ibZDHmCQ3iXZPht2PN8fB608Ju9OJVwj6f6M
34rxzflbart42BvJfoaxLJg/6clTd3K8gydjEjYij8KV3/ha7zyRB2v/X1/Wsvr/mU1nkqnOVHPG
QtY05P96WRtJMIZSV1IfU2zVd/ouIVMBWiafIHU2G8WYiioa7Q7IZYp54d6LroCEp8Iakg/9tdKP
ceZUgNmSI45B82+SUURqDSQdwdmoxCLgjt1ULAcj8X+v4YnCsY4tBY+1+eOJofIIADozLyJ4Fxoh
GImpYjWcnBnsu36k7X5rzxX3kLz8i0t9rP6I7ScX18zl4ku+L75XN3WOlIqdGitY2PKufx0AkZJ6
Z9L082BNvW5rtyhxwgKDP3GItZ5tBeoK/Xr27b1kzuusYYY9aFtr2xT7ZbIL34EQ0YKdQCJOthXS
QrZ5PHDm+EMyDwRbQHh/TGf4uvj4U8Q7949sXgvpkgT+C72w3UkAdIttyzEGyo4/YG9v1zNIfsHm
VW4pi6GsTD7E3yTpPj7OicVzTD7HYCzbXSVeXoVXJJ5i3pinhGxZ4kiDDZpMVOrIWETm3Ir+tij3
69ljghyS8gFjZ7YYJZdCe9SrM91nVXaaLtlmsaz1T638U9VfWxqUfqyvy7eAck/2NhRZG0z9fv70
M3JYhEDxmXMH7dyAVHO4x3qRdlMXPfQJg4RDRjDHCvtTmZ+fmis1FyUC5QmQZYcv/FoX9zkuXkid
fs3ihCUKOs2wF7gZ15cQEs1dA+GdUfpw1aVLbJ6N2V8M0WnAkuUjrW88GIRpUMilpap5DwEIqkwN
wa4lEsCA1y//9RWA+PD/Ptg0Q9J1WeWhZpgi57P/egWko9ZI4SOkEgJL33ehPNy5lp0ECg5QVbLN
9mYh4YCkohhGW7nbLOhsYUGZudTsSum7LtldaI+vd/U1rSbj79XkO2P09JTDNo75Zxgm2/gQ2cJr
hSjD6YsWg+nZUUpOQDxUsQOMTMAaHJkNe0x42o2gU3wj8GvFl6whnTNPWiMU9+ehro5CewrUU4lV
TsBX6hmNR8t3yryx9FPO9CBTF+gRpNVfxgd+esJRimRJO44RC2pZQPBA9lcM938Tdl69kaNZEv1F
BOjNK9PSpc+UeSGkUjWTNulN/vo9lHpnZ2uAaaAwbaaqIaVovhs34sSSLfqcS7zLvlEGc6KSQAqA
qifIii3QW+i31KVqMOQyqEuzXNye9M3rZFHvtkcHL5SbnL6EBP3hBmAeauOTCjM+0OLTT0KkF/Br
7OVqR3TcmovXmfXJjoN5atRLU5zV/tTKB6va5xSx1zA4dutPARybN955gdG8ZyvpQv6dNJsccVbf
xPblaTK1Y2dETj/32UUeLxjDrOYlSzjmPxS4RJe0Wifh+s4LuN4k4NyX8bilj26eAVqPGWCS5xlA
EjhtLu55oPeMVnaX/GqyzxHdTchtiOzLe/Gq5a+5+Frkr0rDtuYwaYdC3TNf9nZF1s69Gy7lAIbu
jvjud13PTYIfzI8efg88RnPNwaXZblHAl/2qmr1+iYwVE5MZryISECOM4hWeeuLz9m/5TX2T1A00
vg4Me79CeAU5+IpOq+r+6Z5e6hoLxKk1julitKeEyjl3Gt0cX7Pi3AtHkLcA+tgCNt5IcBGh7Fon
lyE8Vf0R2AQxvZKX1amBk8fZu/hFVg8KVoIUXwaq7YTU1feODDhW3h7Cgr4Tmfi3sVaBqouLYlpa
D0dRP3p5hRFPEDxDwOlGCNjvBa+efJTNtrUvWA0QoQksqwLO9wfduCiAH6X1FnZv+ULk3wPBCxd3
+ZovEiwRX86TTZDLJwnn8sF8f5FlTrfzf7rCmYlx+xwq50E4PQQaKuYZnwE7cgWFLKojCrYOqB08
b781+bbUzcYhBk1akwh0plJS5hsQhWJ/A7lym3JCThblt7D9c0rpeNH9b1mYTRnKLATK47rNNy+/
+babYo1j0AxalgziMZb97tUGpjZX7EQOUuFd2hB8QYwWgUp/5xZY5hf2Chvt6qWb6wrh+0BG+9bv
mOff7B/JG3YJfluAQHOVx+FBuzEgtnJ2OFnlARt4aJfVwSz3JuMdCSbVJ8TUqi5NnE90NIJK7uOO
4SZYgAK6n8fpkqx67VzU15+Uul6zoX7Rh5uMyYNd5Ut9/7pnn1+hBXjp8yF8dPHHajKvIeim8YVp
Wn1FumUChUihhTvogeS7ouNYAb+bU1Qjog2t8k8vsZ8kunNvEGcL1eKqtjBzee3MnaDG6EQcozNP
jXwo+LMTd87Tp5yo7266L9MN4KAfcyy2qh8TXgo4aJwhibriJJspeiuUl+XRwnBK03yxRdXunNsW
lY4cQ7RV1U0OTi7ZGF9AmQbNLQWHVNx4IJFJ2HnYWCR4+L3G+pYyY5/r7visLaYq/l+voUo4Wsr0
fxT+T/Utmp/CuMoPmNIC8vOb8BvoL4hrL1wYgK2iBPsL+0l3Ga44xhCvBJC8Oz5jtAhqsulrukTS
tQSgVp4hKwPo4nHbLY5sUJNmLyuBZgYBBXnG0eQwUK7IxMMHaaPj6gWPDIyn6VfPnrQ9VVQ9V8zb
Fzm51splVC7KX8gadX1DylGEc2hDncujA9S5LKHqxVvI4iwf6/o+R/EI+mwnpvsu3av9QdMPT/2Q
jcepteOc9FugZ/g8/Gjy64cvs6EgAfCWSJ4Se7I2fwIZfs2cyugtm8RHUJp7Pi4gyB6E7YBTJy/e
3GupKdqF+mzwnKSTnl2m8KKlwCtuDLLROcV3AS0fKPaGQRa4r5gew/ZgfR0rHo2Ilxz3tmnFemFt
kcHDrfS9vVxu0RgUNhoHFIEQS7ayu32NxaJLjrctP39J2AANHZDMKbj6h3c+A+uf73xL0SVNFRVD
xIdgfp8J/m2YfQKzE0JF7la8OLWehj2UzjntT0yeVTYxeXJkwI5Kguw23HVqTtXlo91NavDU/Vbk
yN8k1OuAyLF5x4bZhqiA/q4AGCbkSVHm9xqXdfmG0iabTD2RZ8JXqYVHbT/HmXt+O91/LMB4Giw7
fqazTsDbm9YUs7suPfa1rTAHv9jX0pRGbEupt5yO8SC8RvSj1fgPETwez0CmTqU5sTjW9qa6Zlt7
t/avWXyVskVLzTwNpZOtYcRiDbvElGomznJdiIeKVdsKz0mDkESdULmT8flkwoc5fOjuFNHVx/No
3wm7MdrJ8YxIqu9evv1p9HsO/9fop2QXGv1o9NYPsn4wsmM8HlP+fkBPPSDI5huE0eDBK5bI3G9e
jb9LPFqUffZrdmYYzHlPxo+1GPNTcKWTyOO72z53PMdnL5r1wTKoIGytrk8KeWasucb6SeZ20fNd
bbNie4CNB+QiOY6zTcQbC5bFN4sVGetYEEuGgedmrQ6YZbyYJG3sA0lU9GX1+i+njFxeouRqYgbE
l8bG0RHXIMntucb4V3aHcbrO+IDNc9ZfNxIlQfFF0o+pCnFz9yiwduDd2yr1iQI16XF7UoZ0BrhD
h3BuzsCdN8Zt83lg8eT7FLmxOYNIzF6MpIXwre8W96C+B3IEgfgjG2f2T1F6Nf7Gzq1z9+PjLgcl
Ih+NcKdJPmgc4pSg6VgYzo9iithFfW/Kq3Y6tuUpbiHEX8bxMlZX0boknLj3Gc2m0kJVOFpif7cV
2r9seOmrclNHZzAnM9+mPoucDZ4n2TgO6fEHZBryHFacXGHtshLkHcFCKKiW/d+P37Ki/3Er6jJn
b1PTNVlGV+Iv///4HQpGXpWJSFX9FAyobsm5KnYaRiZzr2Z//QhAmNrEx2GsmEKPmNpEfv1l3D84
b8vKmwDwYCmK+waKOvnQ55LMmlrNF22izRfto3BHwASZ1ywa/Wxmt+zxWgtvI+3owmLMgyb9lUif
kauqL+yDKHqa3JCzVeTe6XdVnIHMGDukpc2o1yvO7zjZAEaO2frijCU8MqSHiecuqRIlXCZLbfjd
8+tTkq/a8JU/XwuBOIwHuBCQ5TQET2pmg8cQ/KAs43SHoDP1gchnuwzj20+0cACcPH32NbFbF+/x
PXbQKHba4Ge1lw94jyoOp7TIz9BXxTzb47h/zLfU3Bs6j5mUy0YskjB+P+eu+bsigiD//VB/C4/f
PTMgBGenwYmzgfagUegmsoZwtNT5V5shtbK0GcIITIt1XuD2WbXV2gR9vJwKlpwnjh01+JjTz7zX
cKImygVrlrwmLtNA6PeKcTBpbrifw4bd1CVeD/HbI3yz+jfZejtqwm91+ArHX3Tq9NV7Zt5y49JZ
XvRyW3ZesmnZrzReNrrNw0WFfoZbmgZCUkWAF9NppnBh6+0rx5uUYMxBAF1yWxIgUwZo04AbZT4n
xWnjGUSzvOXYWqO9h4dJcG7LMfY6KFYkY+Ttf7+YJWPe5P27sY2L2RQlUbdMSbFkxfzD2NZWj+kx
ZhT8QVOGCyFssR4zby1h4EQTn8kVVbvK73b3XegSaetgKDD4+/AxtNDFswbRjXQq7s0cD05CXXr4
YdklC+cHZ0lGN1t8eAgbsz1qXDYQVL6RPF3nTx3HsplPoCtueynwuuTbSoGGMOuRGcvtbzWyWPYF
jSQnIbsAgxXGm6y9CPWLkr86l+fzV4rt3Vqn8Zc0/eKrTy5FTUfYSe2Pz5bOzn2h8qzzK7JffLj5
/KCG0BDhC5kWh9ae4CPn+0GeYzrzSTr7C+pWKb0VzWdf/aL/kR12K7zov0QYPQrq++wM1fLZGZof
WAXH8mE1+Gp9WezuTxuFRQoG1RdV2D1Qqb277GiZk01b98r1SKXCwi2nuTgoMQ+ydKrO5FY2lF83
OphfOgi3NBU99YUybOv79lwGYbLvOxSdeVUstAhE86pYb3fcz9ZtpOMuvpSkecuNdj/g1PqHS8P6
U2hTLF3RDFNXDFmWTNP6YwkcG6lgqHH4ZHG7bWGKjGsKZeHpqOLm8VcCyxfYuLEdyOEZTnADBIIn
rcrnY0LH2wdeBPNGvmq/SUepcICCoFXHuP416r9UYxlXX3frM4GBdwqmFb768k2NXh/CbvhIp6v1
PNfpSa0P452sfEsbmbLqrFVerStlfQ/h3G9Smsj0GWeOteheznk4wnAl3WHqloKE5hyrZ1E49c9T
+TxFwzFmNdLsE5FySq+Lvd/8ZmPy09J/mL4Jd38CnM9bzqdqVTkL1bmnXAny9uHOyfTbHTO8MY9K
siMreDRwnmP+WILrkeu9iFo80Qm1xwRCbtoT91iQuJwEbJXmHooHBnF5htlmNwUn0VWWb4nwUgsv
K9D4NJd+25DabxuSSKUuN45ATaArYc+tDp2wpxKuieZKuLr3m0M0bBitoIZZ2/vkqKab2IwybeU/
iiA3AnStx92W0CPQDvA6lH58zuvNJHgDfSCCh9lHf2/r9+T5inb1+Mw6Zt0bFawc/DgY4YRYJsOb
eX9D90L0strlVL0oXGwn5XFVY1pTtrp47a0Tw8s/aluS8ae2xUWnGrqoSzIXnaGa88v33865giA/
9dZUn4R+FiGyAZab2veWyFzgYkBqAdJ5pGfagrn0Xj38j2Ey+x95POHYak+5zV2zfRhLLKoJtQpk
9GcxSE2cfE41sfMn/bYM9HbmMRLfqAyP1ymWAUcW+W9vs3abfJdZSf0mYCu4L6Xdu8rjGzCloxFu
zjE9bhVtu39qnJvdZiFblC7Nub8+3RvaXuoPfX8Y9AOlTvqhz46hdhgStoWHrt1HM7J3JyxmEFo3
W6ZGmXzQAnor29ky2ZqWi+pqqzyiOGizeFn3+Qb2BXP4T4yWnA7Ws8ImL77Q96k5n9iMFGeL26/8
8CwEbKIl66zI83ymJ9c4vT5BSdSXFYWvpzw5PUijrBKZ1ic7AdANh7IH8wQ1YUs6qqq2hD5Ee8Rg
8HQrXmuVX1i+mQeqHkx6EC8V8ZVXYia+Sv1bFc7hN1HZUjkk9XMoDaSETAZt3IDYBhiIeUD3gar9
w3NJM/54ZXGJaLMthReXos1Pp/9/iZSR+Oga8f5cYkyN2w/N4K2FKHh3vDD0OYdZ30cxMDMNIZfQ
xYBqgxWzvsVQARCXhYBBqACnicxaAMHaIfFGRazMoQJC5f/WSptAKumrbPnmNpRKy48NyIKkoFe6
U3ht7PawDWp57paOopeRXkDjPS0+n9InVo9yvN3Hmxm5ZoJ51SbnCdG5Rd8Y/RhcpOSpCi+fZR7f
LHlbFltR2DAihPEy1PxU8jMTy/Oh+9UML7pBmGm1oYoTQAReBMrcbZIlLmgsauKlaa9a+xgHIiYC
4fCojw3xpOhor9T7h8WJaIYrWywcFYI8mKNc8X97CEuJmnnU0LmHsGOxna4nuqvnE1NJfc5zI5bb
qdyG6pw3Ux9OioNKw485583U0hVhFhA1m9xhS++hhpKoBQW9hxkh+LnsQYrJO20esygCME8bNlG3
fn6BS/6Ha8H4c8erWIaioJBbvKZEXfzzWogToX4OAkUKoujW65tm36iC4GUFJkuzXOhdsOny5+xS
Hn8VEFXB4pl/Z+2pK2pkt6O3CKYwjg1uC3sZICTP3uXX1pi900rNH4V0bQN9ZYGkiIc0OgbLu/ZF
8oR/EUVH/sVdOqQ8qMW9Ue6FVzMFC0GL3RTPzqGC47zsRLnTMrebLvmLbm5iloVbJ70K3EvGu6G/
R+UHhTvqWVfObX1uKOvqj2V6fCp7q9m1yQLmuwqiiGbfbtW8CfGWJNNE1/GThggE/plVigcyZW1i
V8qiTF7AAj14N1NACHO7/8BCI22AlhDn+YnO2z7uHQGZGWYaxXxhYD12wndDSzFLajmoS0L5Clsh
ShRXpLlKQhfQNCg8pvYK5V9cTzQbrOIRADFS8ly9s1jowmVqX6z2PVQ/qKyMzjJHafWsphdhuFTp
RVMg+p/pNXxs64gI/CySfandGpWMHGvHN0nFp6vKc9dIIfxTiuM/LhbV0jjSoK3IhsEGUfxjb9Iq
Rll2411bNLk3HWNcP8WBsEBxMBQ6nhblcGazd+uT9yhfhsG9mhMw6oPOmh343678UsuvXvsqjF8Z
E6/lvFOqB5IXv0be0RPjWVAlOLmvW1rjCGRbTkHohhBgXpwJARbyoWlI6B0BAFUKqQtAeFD81zW4
0ucmjrcFxB7GrsoX8gC2iqZuxciZIqd/cGxlgTODyfvxS79/lTH1AO9R/1Zmr9h5RXgGMWtzG0E5
SVnWeFh+xEVJfUdDb7s/jTtxOnTZAsd2N2DonVntm8K2NAKp71L/UbefwpGcWotRE6hM9rICfFCi
HVc3qbq9rdpwh9uHxp4GYLwUcMrFwzNk/gfvPOeZztxQS9zet0RAwZcCj5iohCMCWvABr0nH/5TJ
6gnHmXXOliPbaI9Fm9oGhAVAH/wopJMSnQ31vN1GPZvLnZzsB37hcRpuEwA/mRwezNmzkZ/q/vhQ
9oSHiSeA70S4/IdnivLnuVeTVJ2Qj6aLsq6KlvjHEUSrwqyjSD1bCl5XKnPNDAC7gRoUVplYBNhc
Gg7Ee6eEdZG8jM1rJ78pj7cakCOJHDCR393RhuIPhicaXj8x8+GZ55nvDjkBBaAui1E8W+1RfB4r
dvzLIttn2laubMM6ZtLJas4F48546aprZa5C4aTzqziJxQnHIE/a772uWfgsdWumLLcT5uFmY7Ox
MdsAxK7fka/+XscO+b6js0JYN6xjk60t1L6GaffbTgdhMWzoE3YNTF+jh2d4uObWdRyuskUg9Dqk
V/G7SQTz3961e/rX+Er2mIUVuNWYl8xTej/Ej2PVnYXsJukvUvueVB/xslI/lPwzSX8ZyS/rTQWj
RUA0o9YhQNMuJA9FVxhcFN1w8HvROy5ndbo6o2bPpUua/99/pPp/SDaaNM8xmmQpkimxMv3jztfv
g5ENaViARXNzEbyHsqrA0j0ugRWvwKUQSiGjxYST5xsRhKC5Sem00rcNhBGDpT11WvYDOAT2oPE8
VpeeUpejxhqkPlJfmlekSvaIj1O1E2wpu0aPcxof63qvLMVsAwzhc63SQ1itLQSJbLNXCqyBZymF
snAw8qNkHc3onKypiM7MDXA8hUJWQlcUh2ivKTjS+PqUb2T1S99oXok3pu9Z9l4pbwrUTcpd83e8
SF3Ecf0l+aJ+WG7psqU7+YD43yq7Sg3o34nUoBrAReL8sHhU9A4UnVjEZ3xLHlde0rjbRqxA8Wwl
S20sZbmnQuzYSDElGCvahu5rPjyLnJ3otuOunw53ZUE5yqSSQglI1eB904aXGnAA4Yin86znMAwk
CaCQR6M6DvKxZtSbmSC6GCQCJclE2wIxfQF1Tx4pU2/kBjueJhhDza1izqcvOjiLcD59qTfepY/K
w4WbATe1M6KsbA3oMqKZmeNf4ah401i4fTumZWwp0grB3jGxvIw+XrSo8UAgleqSDFxp3irjMnS3
XKMDmeKvulrie0NW99CeHRNPMSsEKyiLffzABHAsYptrwAhnTBuV51DZ8VoxS0j8Wt9BJncuHG45
c2vLaS0ga6DpnPAvsfQ+CbLNdqvyW96AEsuZi/mNTeXM7xho0ta2YDI0zWk2aeaxDDZLPzR9KQ+6
gR9YUOgB+dnmXKm0KZ+V+txRSQi2x5gH2jg4ZaozO3p7h95TO66JhL5N4Unn/IXVCe9K7tzDhTxs
EKUFyh6MjXwG2QNrHAxAmZ6r8sJAmsq2TOD+vhCr47/qtP0FgQFFdg3ZFWSmgZmTZIEexMhKum8b
42HBJjDyI1spHeVPM9Dkh4pzZ1/usPKsC6csnJ99J48qOLXStKTKuOjWVGUO3Uq+YLBnpLRORIcT
zgFcYxDX6fUCL0kkkAZFhqLvWmn8uLyDizdBXR9IfFiBWtKmZD/UA92u+PlhggVMPe36Tp1CO/t4
DVJKscOfKwHUvI7h4SnxmZ06Cu9sX6ptn4rdGU3UGN8zFY3EBXWdJ1GhZhGr0C6FWT3wsAx+bWT1
UCr7LsHTvjX9KOEYth1lR9d55rbILzA8ebqikqhr0dwX4WFST1N5efEb7mXNtiNz86i3FDfxlYfG
fIaXUsyvyKJ2/P8zSHijJY5R8/hff1ASnRKg7GbYMISp9v9ytH1jm1DC23XFO5as3HVoNtLVaNZN
vo7auSmxkLZdiCq5JbncaL5ULKs3AxMCYPD0ZtUvFblvV8AjAPfnO3RlOyMVgi57elDe7Ok1dhuK
8+gduupoElJn1KmhAJ3yUwtg22wYrogAkD4sWIh4DdBO2bf5VI13gk+WAMOTckmHb/ctIaPXuFLb
AVdxnk+HubVq3Trd9vqrJL/J3QIaFIa6QtzWTOHhngYBwUAXmbvG62rHvPpoAjnzf8gSxVqK1rVI
n+rcUU+jfAOi7szBIkUXSjfZc9OU7Hi31rDV4CR9PoeAU5dXIsaW0DXKfPsATsZvx+tdbTuNnhnn
+fuerdJlp89/VhjwUANgc4aH0zwcXXV4edcvQ/3yqF8k6/aQr5F8FWRqWU+qBbXtBS1YEok8fBtx
ceX0QMiUOcUI4JatWCstY2DVVBdIrjZ4qU5Mxqms9YyD7w/TJ9Zautshr5H9gLw2FE6NEKtstUOk
BTk5AWE7tktOPll8oIrwrsMxW4z/IPgp4n8efAzTUFRT0cl9iLr+hxZcjFbdjIJcQM92gLHcfW+o
T6Z4ka2Xh/TGGs9cGGd2ezhufnxFIfRExk+QzzWOZQdb0cyRCXcWLknehuGuFHetuINGKdBPSwf2
dy6+28krasKgYm+s5+EuHhqZQzGRfyv8GIaPSHznjWa68ng1zO0UkUA+47d+rKjjZcpbLinxva+1
GjweepY/WhgegGNT53WgY0S+L0idSrXD6BaLs+pDkreBVCICp5yTvO107vKz8k2gqhssOce6mglU
JG5V12gd86bE7A62689eWZm/rWQ9KCDr12kGw41peduWW1r7YM3vYBpJMP6Lz1bdNpglzeMTIs5w
FMKF8t0rKGAR4y79JlJQk6X7OvVM4oI1iVYQUvod06pIKBDsY+wTCKvIeWgexo2esiE6AaXxJoY3
hi2ZGdLDShvJngkeKeFu82qWnsPCoNd2OlXkPEVPhyZdL7piwf6yg1kN2MaLsZf0DIQuuGOsM09u
SxLQqeu/jASIgUqQ6+HI0V8j66MtCBPw5vmrts6rqd4yTlLaNMFUCw8Gge2/hGkfgxsBzFseZJEz
z4HixpkDCBpjD8UWnRIDCDolBhC4NmLoyPaP8F2j24brLNvUgKHu22ykGZi/lu/mZ6dxnzg/LxSm
iDTcGPI8QMAKoeCVO11e9gbFFMePN1P/lTS/5PXbDktImr9PSzm8LvLmojBhqcefReMz3+XGPl82
2vZRzskv4e5WNJENKyX1ZKIUspe8m99Chlyix8/YHIQMoIvGG8giqV/9xApowgQ1WPZOpGyTfl7w
36Lo7WuklkikvedYKXuW/5SeSZBPrCU+DnY8JA8ymcptz5T31GP+92OsbP7HDcqdqVmiaKHIW+qP
ePpv4mitSoNetW29gC4g0ENO0uQSxi918dZGH5kzaK9a8h4szeaUjOcOh4Z8CV5/QlUpzsvh+rSu
WXptiWy4xPRj6irFXSoH6+BZLyFCDc896IhaXvJLZMceznevAO2vCbJD0r92zW3QLg/tqBj7Xj5h
EssObfvSbZr7uWjP5ji3VI/KNTGxxWOjZaF462kRwc5CFwEnMN3FgUrZ3U9WxVpAtniW50E56MJx
o8e7Ng00y6OyhRLG4v/QJ7w/mV3uBIXJet7qb23jR8f44SJPJjyizXq2vI1ur6N4za8vKrAEXIM2
JBj7NzniKKHY1876G4FlbVG8JONsCX/K20pwCv632zbwqqm5tQ5lc0rLS2peV3/jYv42vdkJmBkR
sQLzwLazbEKdC5vQZr0KjQ0kGL7ElGYoCWPv3GiIfV1JXfKB84pTFJBKZh2P6Rs0M81L3VKrfo3l
V659hfqvh/Hr2X1mwq5nJay+Ca4aeU9MrSHtOU6fc07ZWONWLB2LMKrl49U2032u7zMDS9ExtY5P
qCJ4rESOjnlQDkEyBPFaYHJ8ntiVP4tTNhxlWpzUjRYfDHYhC4aDhxqIlmfcMRaSz3ipKxAIrmC5
dFCw+es4vgeMJbg3mvAgk9cDfm9rBtGfxb8I7jhPlx41EIN5Nh8Y31+WBJuZc10ldO+MlQsNvo0/
uK8z3cz0e9NP8yCiKMT0E9XW+hWGH3pks2BJqITmjtGtufEit/2eUUjycPthrhpcyMF4f7J/Fob+
w1zDfaVLoiEpKIiq8mdS5PEwcjPpeHjq2eanuQMaBfyYWUW0y++qqMc048VNTpH3v/Hi4ZEbCjZz
OFzT8cpeVNw+ZVusFnho7+3soZURQ0Bi8QDfiXIwYEqrPKHnznP1iiCDfx92FpmGN7H4ZOQvCxsM
EiWw/IAdQ3VYbcZ3N2Hi/KrHr3H6lYmforq0djZ9sXa+iNn+W7cEO3J86dWgK3x5cH8/pesknyug
Mc0hbZfk4kmYWdYKWFatrkteR8Ab5laJ7LGjMsne5KFbFp5NdPiBc4iX6WO3CidanvfPBaKgHgbU
NqdUlYa7TghEqDsQLmwOZsnTnp7rB2YbzLEUEdw9sSfAzjP/Dne785TKH0c6PphF9/FwSIxDvJS1
/aDtq/4wc/m6v3m3ibymZpddwlOAT78lHhTTI/T3NuGL2smv5f0aVuefKc76evQ3q7tY2Umq98u2
WIOm1Gws5qutN6IPqdRT76T2H2Qh+Tvz+u+bco2LhKtDEqHDWKL2pyzURKbWRUpeL7B9pDS4lMcq
Ra3dYp2it+w1t7Po4xWuoNc0Pv9g0Wy5p89Huk3aawNfDUgHL1hYRYlvJT7BV7n12UPlDaYp98nC
nCanJyZs+4eUOUmBLAX8o1rdZnbuRwA5ojvhU64UmCfHp3QQK4LuO7PaRQTi1h2zD9MApZrLiVBL
tpqs1YM95LWC0TgSCnIeo8OprL5KDaHol6R4ra44saXSBZ2WElDm/MkAQAK5J+BrM2L26VGOD/d4
vw5p8oU6+Fk8lr/VQwttM8UIQHWG/ZvwKNgI5GlcSxNfQLv8GeO44qBWITtxxRHTz55bIf8N+gCT
aYFW/b276lp3al3wB5RBmu2MP4DoXP5u6UaS7V1hF8ZrEr2aCATPl5C4Myh7PyPHpPicOZKTBkFU
2CftWs4XHwvWWxaBDulwl/YfC5RIDhLPx0wcS4lazv2nc1M8mrVwLFHdohdLeg1Z2sif+vNXOH4B
Ec+DjG1wRn2iH09++/D1kOiYxyPvras2peRhsTQ1t7PbDnXAT2JiS85/f8tL5p8r0PlCszSVFZeq
6bMO+f/3W0IYToY4NPXi79zatxARNBpgU/+ZLaCq/0RcZnNdPQNQVELOZCj20rTG8i6Zzgxv/IHS
lNy4Au930MG0z2HAKFbs/rwUKS/yOsUV6uMoHd7f6czrql0TB2nvB5VdNMvgXeZYRtOfNKsw2lq+
83O4imSvx8MQn7vm2j9eJeENixZ6tR7o6e7e/x1GiTRE83UowMmFxFeo0GkdLip7tFEFInvUgjoL
OsN/jn7OLozPdHATxbEWdDenorehvQ0RhPXJHASmCGNuxShIoVbNHMci3gXYGTdyxKQ478gXg3gY
y/k8OmTvenzCEMzeogfFVe1TaTYEx5ofLZ4tQMw12zgWNCkiRigECTo2dWKmFy1KdjWqm8iOkTnJ
tK10OPauAvDAbkdH1Bzr7pqGyxlSbL2hZUXvAV/MX+P4TXhSLLKpenLEL9FwU6WrIp+ZQWLvCHqA
RNH3dgOmjuLck+UP7Q8Uzn+/bNhh/LEW/b5s2Ily5cwKtvlH3FEOy1CqxL5eADxUiCO+0t0C72a5
pCRDPM5kfprNNa+Q/VfS8A5RfAptyMpH6DvURwkusXjaBzgJtoI7PTwwU6EMaIAIFN6jGUwjLxjj
zM5PTc/ikZPzRx3N2raSHZMU/l6pjzSc2padddhyHIrpInbLBOEPurhnmS5Fuz3gtdMzOoD6nZ6I
kf6FFKkXT8AFd8pw2DsFZcUmzQIc+f21Y73oltdSHQAmFHRk7ecmryFiZWe5OkfGkRr0Tg30wV/C
DvWkbj4gyPkMGeJ4QiUrlpRAwL3EuWvTkw1Hdnsul0yJb8/nq1i9mP2N8jVi8N954abYPlRWnxuN
EEGxJhdrpnaCRA5gDHaF4HuVRK34qbHOQnl5JYJEHAbvt5fRvhUwGdMSMpl2VDqd5mh3N69c0UD6
R+vwJuoWFstzh2fp+Qu2RHQGtkyZD++8wnniMOGJi+JEBq3YwnWlbUxGud3IsLuRZYu159FUJmcr
eEbdFqpjhRt3TceVnriVhJQ+NxGZjV8AXo6Ywj2SuyO+2vQGxI3Clld+0iCrrJ05EeA+xMDcRU7d
80oTrGW+4yxrq9bfQKhKoXsCfRmeW9G9tjx765v2XJvFyjJOcXyUljVt7jlpYo5yu3l7IS/Mcv2Y
jgR9LheY1WQuVNmrrg8vo+4ht29HxqT+TckJss1HLOrAQEcDavomVtFpzFeW2uR6eHnq3yXHhv2a
ZxDSco4TMzENkkri4OnQ2eZSHEP/U+bmH1ZDhRqcwCqcAdPSffk1MpGRu1hD+7wDFg7AxcrJuXvc
ohCZGW/DtStvr7BdGUvcnigBAuIJbd+wA4OKtOqSD1cOdvJwNYcrpRvP9Ap+9aTpMxsiuiPWO939
tReuYnRR2qO+QCswtC1QBvXprh2OdRoCRbxYilT8fqXVFyzd6Ei2CIgFpTyGuLuXdIlu2iYwSB4u
EsLymt9RSPEI9pchm2N/UMALbZuVcwTXvLtl5Upb8e6qVBiXbm24hTEnUEAmWYC7dZfChqR0BSYe
xVEUJ0MwUrbmF2ImJmPkUWxuI9Zk1xbPJTwdK4A9SeeMsqii1S/9vtv8fjB6Df5TBaEY3P9iwpHE
jcCui4heMhMQfhRLHMZrphg0g59tsswYVG+jZm60hdbaA3C3VyRLQMmSLFESZ7V6RjNA1sQEuCfG
pzz/L7dBk2gU7ZSF/Hx5CNcaLG56SuQ9bQEcjwjds1o+G0el+TSNzx18JYYlTqa67S/k8iirp8UM
W6C7M4adRHPmd08ZqJt47tXNpxd7AXEB2ASmUWATLRYfGiVSB9X6g35lX+U5NVF94UVv5be7qmmC
smd750FsniEyuvNY07o4d9RgMkMTjGaYCykRYrikRJRpBjWPqAcpR/pVmxwVmbUuIFIZB3gxzehd
QXSJUa4OPYxx8sPl4n8YO9PdxrEuy75KoX43q8WZBLoKaA6a59H2H8LhcHAU51FP34tyZFZmfIWM
BgKJjLAtWRJ577nn7L12N4VElUBxbUftdkDhVwP9mXoPF/qA1d+nU/azDYbwu2nrkpXXT5e2b+ls
Y/LmcR+x21juwvlip0aoUIicn+Eza1Prvgyt3WDsk+bUB2Sg7Wptl3Z7fzj4+XHwT5V/enwThVU2
g0ASd4uwW0iU3LQahXmDebGdHz0ZOYHz1ysobrkQ0bGj5CEFZNs1G6Fbs4dP4NVEO4PY3L0Y7jhY
6woBYRt6+8EJQ8soSoZNOO+tY0AcRbtRM8dPvknFm0ZrnUwcYYSOoXJnDDAeTzh1rcFx9AcfuRNQ
p3JO/rDPLf5YEIPFdJLIeCRNIPs6OzH3+1l7X+nl2prRfpfvq33CEKt5bYQxoZihh94fh2B/Z++z
1HKMcTEQJpoW9I8byI7K4XxOW5qr5k7WQr0MwMEw0clWDAXI/LRaF8xqvCQX12+tVFrmFKbgywLD
ymD0qBvw/4if/+TR4g4wwhXa/np/l7dM32tzBUnti4AaAlaDfaW5IoyG0gXDgZy2PCrZ2RCvXvnS
M2Q6efk5eI5d3VftmW4HJOXr0oVQ2kAfYMRe2G1/8eKnuyY64rDqFg9xVwRbA9s2n7cF0oQW+xgk
apjsc/OGY2c7e3AoQPmPZnPq3af5xLVd0t3T6rq17/XcxjklEPM3krIHZU309lgXWqLhFDTuTCjA
o1dKyRdqvwBp6U2prD0UZP4exAf2Wm9VgLHy1qa2VbRdmB4q8RjXJ71HOm0WlzK+JvHV665idBXz
yyNDpTvtorNnV/EhE91M3pNtdd8nj0MH4r9ZsXHa/eUVP71UzQdHkM85YUfpKVEOd4nUxF0YbJv7
WiSMSR7F3ZX3h1RJm6X9KFWKXEHdYiwS430b76t2X2s/6e/O3HscZSx5d0sXV0NFScFRjDnmMqDN
x4zjvojsiTY6oRzGlCsthcuwIMpzjsib2RhGbLLpx9Hob6q2f23pKegcJ+gcZYm+O9X+34v9ttWC
yA/p5EJaolArXFOGjHgpoltQvUwhuc1AcsKCBrVowDwPLxOgo8XhJWjGNNLvjeV7qzwcSyTNXX1H
GTGYjictcm8uj3yD6Z21XJ/hpvVZLZ0JQkLYNs/QkQAwjzUcHGkrwcPhCsXdiZl+p1M73cf0waRb
geasgTp1N2W2Up2AQGV9R0kUCuvKwK9wmwhr6bEJzS3yYAy5O1G6itWLWb142kvn3i1eRvuSFIeW
pomDEbkb6OZfA/naoKqOb8x/H1MgjE8b/ddZ5iWuQXStv9z0prfxCA8XNiXoZXHTlmPsiT9/GHPE
eUg1SQIQVFedDhnq6Vk0gpJGrsvVXHfNVG/mQrBvBqcaHDA/HtxZ5JsL53vL2xWu5BwCzTEK9121
7feBsHAOhiuHpJXbmPVKgRLOdwm4UhFdRS/hrbFJQ+xmgz6VrZUysXmfKRf57gDIQgaRieLexZdm
hHOvI+xAnzlO4MHLWlxXdCiMCx+DWcwLhqwJXaUrHsBsQxGnFnNSE2kzRa1Fklan28NkaZQEsCJu
JUyR6rLvxnB0lGna4Q66ztugSDLMrY8sx9vSsBWn1bNWK5+1muBd2moMJdKlveho/rQhLtZ0GWSU
3rhpVA8Whlmbj4MMxccji5FuoXRj16ljZ1jmIpOPdyP5pqtvWfmm+vhVbmACOnKaOkbBC13CTZxj
t5NuweNbZExHpwfaelwKkXWkmBCnsTitm6khgBXBFccmgg0j+qY5ISZaVZ0lhlVp+4gT4lERjpFx
qB/HO2Zan2tsajZ7picPhbJlx+ykr7dGs0n7tWo6JRPadN5GB2+9NxyeOQA/iERb3s3u+JRhwo5O
FyOdghy0jmxIHCqFyiohETZnsIMfOJQhmiqblnavN1fvVDjzMlyA/wf+YRFM4QYpLeMp+687GwM4
6A7jgCZk2EqyZTiTmrOgHrr91wafVUuodtClBh2o1VIUlxOaPNZ68gG3in9AXBMuPHb2fFGFy/NU
nWO823v5sRePqneuZqF2073X3nslcYo35A56rnyrzdfi8SK4bXSGqxnoh7zeNyZGn3RpHb1mrrtM
oSfNvKY/WdpsNj5kOKItFl1uBTerhZn7bMTMxoE703Z+eYzFjcxgjpfICNcX12m6HYxdYn3CFLQW
bQH67MCr5S3isRV5r4i3PJ9N9FmjzUnCo14cCuJe1nK/G18aZAjoQNlZIhr1seE8rg476jJIOOKs
t9cTGF3SuYO12d8QHOhzRadKZBQ8D405E26W+JL8JtGNyhtEssA8qxEhUCd9ONa5a+LiTG1zgvua
OOrF+FEJ3NsQYeaPWaSuFBEd7EYwxlBd6bFPBPaGQ/JOAWoUG6/YRMTf9atQ/+hd7N6ultivApyU
OVeiymsKZ+rDQhAxmsqZR02gZ1rM3kign+gXnzNUPqLPocvAn0Tf6Q67lATHp+19Ek8pJkTlWQFb
CAzwn3Ke2oOv7rHMb410pw87PdvfUQZheBD2Zkkp4CrRteNPftHvHHF28OlxgjMF+dPCjikwULgl
R4nGYwugnueDiYnNHiZXDV+M9HpEiPWS+yLb481rHAprEdzIZBMKG0iTmOtXgb7y+pU/rEJ/Ffsj
FoNkLmrsV/WH69IZuXtWK25cW0C3Ku6N+oUUr7uwQ5gx+1xkAmLgeSSP5RlvFg2ZUtkcx3ot/RYg
VxdPBd35xayPX1J5YYgFNwt8xdmQ0m/eFv22+kDDnlRHijcMXiqpp/m16G/tDz4d8ut66YA6OdkG
RzfQX+7VAuAqH5MOgc8ff+GhWQbklHK48qwa8ESGxXZa/lG4FA0qOIeU7W5HvZBoJ0WBGne9R6+G
96pWb8EyVbcBm3+0k9GQPhyRlDDMbiSaEWR28BtEZXZW2UJ4LWCFfUdH6IzUjrzl9D0SvlbzQ5W8
gMpGkUrLBvcvFutEnMIupmHDBnlw8G/L52iywr9dT9Eaf3GSv7zBqoPOXYFlWrqxNwJpcMMyFunr
GUAOgwu3HPEUaIpRRY244Tp7DbfApgrvRHaPbiza4YT8kzm5vMYaBZLmzQzc6LsQOCgd5QXtD/Sw
nR2PKsSlB2l7fAbMtthshqVcz+7jSZqtWBxGw67DOPzBUsTAV0LFyWhiAzWFoa2wf0z2dXkQJkiG
98Vkdzec2CkppTc6/TvXLrVbHL1Cup/mtmti/oSq/yHmW3tNTcqnxt3LcQpqfmOM4Hy/nj/cWnn1
HrdOuFTf/fv6i+7+KI5ldaEH3e3LYTTVJeT+JmffO7fFJZQvc8DQNH1XHJ9ikLWzJj5n8VmWT6lw
jB9HtT2Yyl6sdgIC0shaOSH4lfA6xJsKY3xtQTXzMhddOXo1wGXhOHmVrS84dv9MJO6ASQfClPRl
jRVY4dIET+qj8aY3DxCyxbBMQFqa2uzXd465NPHNpToQ+Z6ryBlWDa7c4A2D864c7bqMMraQvmKL
K1IhscVhc85fVJFyxq5c7+IgjWBwwbVE8ygA87DozWsQPelzdBxfHUbFyTc1snBK/Cl9LolK+EP5
DG8bd/vqO60susoMlJNu+c+1JiNi+dcWocnYWAXtifYZgsyvJnLVTPOmaRSo/QCxh73YjNwyNK0w
/jv7T60jDUF0bhVJc+bWM7e8tc7krd9hagfOjXISWUsLMxNxvcpXyNVkGPIx6Xext28/KECXucM3
Fv2ufupfhBY7AO109wVeXqWfUNyBfWPQKMXgMedRuL2vmOQUiUO0GAKPlFZUMX8ADSKJPnM1l+qN
ibpCST6y6zTTjUtcr3Qelx1PNZDVSp5LTuw42v4ZlBh0Nj24YLpyC6V1JCxC5bocEc6nFhZv5YLJ
qR3knrpKNhIGBXMVMJ60Y0u57ydjJL3l/4C3rhNBS3eKHqBOmLfDYQCwqUthrTCLpUEM03+WJ3Y2
h9SOEaoVx4KO6KUXSmjZ5Q7tlJFgTsvxWuCFIOjS55vG5JkyHZNnvM2Kp4CqqvJSywVvP2mwXzLD
xi3cDpKwpRwd4ZzB1lI2Dj5+xVyFpBZqWFWWjFRLp5gH2ejFSlSbWhNVwKhd5BRBkWlsI5oNaxz1
OCOcynNVTggDF5zLGta2o7SHLrE0zBsGtNlZya6oN/X0NcN4v9cDDiFHvzkG2nEAnJ2QiXWsmMq4
IqzHx6lpjw3CmT1t4KIc+1f0cAObCBGw4LkNRM7M5yIgAf/HpppTiyPtx8vajR7WGA88RcWOAPRe
mzuTWVCxoPERVo9NKzr5C1dPMVpRH4QfAcTIOB/wfyGaqjnFMSR/dD8VRyEzdjga8QAUy8xoyQzg
xxnTIpgVd+RfqRhah13j0eVkWY9PibdhIC10DKQVCP02iTeSd0uzVx+NENe7tOyk5UQaR3GaNLa+
82Y5uMD4/PttyueDhtskWGERJou6GtOjdYDIAVC/aXOkym6pHW1pqX4QdZWteCjgsjyUlK1K1RU+
QkyuzQh4j0V6xiMHDMA7ICViGoR2huW/3A/6tu7HFk5YXTThOogvgfBawDG+YnitvGtb3oTcjbpP
bNoLz5Gldwg1kXPsF2RXoyaVSINDAZfPgQk1M4VXcfCkw5ukcmpbOBviJ5lTTsRXROtt9QJAP5rs
WaeiS0ejsxuD42YM+bXq6MX466ePys3X92sUvwXBu/gSIjAZbP4GaR9e3kYlucU2RpiiUhHAltNo
PN6TEz3k4Jzi555C1yd8BRSboByz5KSZJ0M614HDWw1vX3sR4jcohb0T+y/6gBzpqvQXY9k7wTOB
DADjBMkWjp1z/EeU0sTdBP7Wlza9su6T9bfHWqF3Z9oKUV8WZz9Pmk2ymRwAfh8TvTn3kOjNuYce
bQXtanYP58js/WARQ3/pFxLCIEhLZo14YQ2pPnis09gWzLNsnu/FJTfPTXfWn5VpmB7reQgiqJ23
6dgVM+3P9g+tiuchAzXlsaK0RAbpx049Ffbd9R9nlUTImH0JVr+UbDsG4aTzScprvUjRFe9af2sk
8+i1wddpmdI+lba1PqrDYw1ky2UiXMX0RcQWvFOaXa1Sie4yqNHReECiBbfgWPGdyF04UOnk2zGc
c1G1fMILMgN0fGvrTRrzIFx9I+mKcGjlKehBjlcSs4mDdDKO9sjSo+MMr+tN/dCV7w8sksk0fMa6
NNWH13yT72+T4EUiJ+9MdGQm7brHIW9OHtF42m1Sv8Uk3J6AWgXeuaPjX1x06RKZZ9M4C24tXcLu
rL0iBY6FOVLg8R1UKGIskEcAmziqWJ8oTDnWSU8PHBinhc6ba3GTP5nz8ZM5f2ckfV9w+kn44Ved
+fYCaKK0CpdFfC2Ki+8a3TlscEf8NIFTwqp2vdo1wZKDbegOyqlSTrFyUstTX57Kx7FIj8y381u7
yp+ovHoeu5W+92hE5sfH5Bgehux4Rn4IbhHirjInE1gIXkHvmlSKxU0Lr8h7hqPh3GfEKvw1nIoK
+euMZk0AOqt2CbpGWuwX+DnCAFmaqzClejaVTP8jbKZsa1+xfaLBwPJQv3xxZJFIwieVyPLwfgYf
K0snoccXkO2N6epnnEdizO8akqBLH1+61I21afo4+Qxu30LzRRYuXXbaGYZD9JjHjNNc9vCQ+s3u
G1HMLBYF2ywrSD6F+HnvEezTd1iO4GF9WX0FV6qzOCY7d4VaGOhY3Dh3BF4HUz/4nLHN1zJ47ZMX
pCgaqmkw2sek3rfBTqqJRhmdjIKJk9Ek7To/gPm79ye/OKvSuewuGFR7NvNNLoLu2YjBpm3WYbKe
DKtHvnpXROJfd9s6XwVgV2ccCuhnyoTT+mPuJt3MinmYVegz+zK2Qbtt0u2K9HBaVqflqa4uTX0D
62dYHJ3r25RPbtK+CnxyyQsxhC2EBltirsi5ULb6wgWz1uXrIkfwvU5A18WrgCHvM5FiAm/4KSsr
/GUfHwJ1Y8ZkwIbKVoB32Wwm6XqmpHber7GWo2AbBORaCw6tTTdT3UGf9QPenoUZLQF4qC+Z/27N
QL+01sdIWKs3kPiaUaJjSLa/BsxcwNDBYk9TLJrf9ol19JV9J23TnuHJQbjAt868Zaa4zD/oMKgE
5WBM6FdS5XKIU7jqjdejReh3bFfNqy/fPhc6ROjFeJWjJtbXWrqevBLioErweWyO2DW/jA+7YUob
voAx1k+lUw7KVra/5KjAOWq3x2r62A/FQSlGBmQGL4/yQD68ktswnjtxmXKSy9nm5NFlWoqLYN7U
cxOaIFslxzmWZc1d9uzt2DPfpPTgS7RoznVyxSqYr08BEQvX6DHD6wZP3kUb/4qvrL0ExbWSryBV
DZkZ3qXsL6lyRkPKTlwvfHOO0r1buH11FYmas0TEIE6xDmiMHWowjuML1o8wMPlsrPwb9J5H8xmF
u6rZxDY6O0y3M7pVGCyNdW+ptFlcXGf7BgLUBmyeJm+RD8JrQ/1SIpzDD3PM6A2mF4Ijw3BtBDRD
kVjNMCqMAzPdhgo4wGQ9VaLDiYgjwzOkAvUL2nckgV+UHawWEoaGcqFGY85I67YjWXackFF81q5h
YfEDQmcepXZe+cSSz2VlRrIaH6nu3p/9NdLKjGupnxemmzMKbw80gZjlSQjDy6M5OSunL4VvfnfT
zrH2/bAhKLvzHaBxNxCM4b6HBoVaiINOZen3bZLuSbegqxOvx6ynaaRMg6faUaGS61bBdQJelZA6
qgfvJmzojQ1z8LZurzmIg8KFOYxuAALsLN1GTjkUo0n1y2tColwYjYCXtRUxQK9Gc0TOEoBswHsO
EPXH/F7No60s7OlOuKz0u/xqkm7yLgXvffcuJW+6/JobL/n9Vg4XVjgkkeK8lH9mL0ye2Qs1vlhU
ThDyVZJWfso1dGklS6vygmAjzddRvv4KK82GNZMAX1gl9rDq5PcfpI0PawkKBPe/se7mQnrsu4MR
H2p1/11wzOD7Ay7dZ1ZCyXvXF3E0MrYnEQcKyn0nVe3VKlD2cgJg/DFZQYRp2wXSfcV6LJlkDSFt
kmvT31IyhZmEHGXp0IXHSD7oS8aRKJx7nXSKVeOvPMpEcQxSL63urNrvqKp9cdtKT/rDYwX7IR8W
CSYsWG27Kj3o+bEczpIH1Op6r24lfBRHMg4Nr/ciw70wDr5zCvpzFZ99x4A3sOnxX+VbX9i8cr0U
m8l0XTS0wTDAXl7VmVK5TG9ZoQP5rGB1478COo79Xdy/k5uX559y8V0yv6n9O72aoYX7PGNZJvNT
tUW3Dw7Fd6XaxPd1wvnlsepn2CEmeLJdROB5MR3gSzzOkX8zzKl9T5mmbauvkQ0ZNtqm0jYJulVt
01V2roYwY6fAbDE9xs9bOZ59dkySNoseOtS4jo9hM/zh9kiKWWv19IiQGAkoo1ZltqRzZZb2AOFi
od0bS8xPZnjgWqftCT7xYy/AX7DyVa8d0K8RCduEIKYsqFuKlc+5m0w0xOEb3bhbFlnlMPaK+8Rp
rWyMyZkxTE+juWKFNtwPAF7eVCeHbMojaN406neBsf1gUfnKzhHJJPOX5SoC3ffHkhOSaWrmpyQ6
mKZNlpFChgYqNJ0keuvxXFO6D4SZd+nKDZMkVu2SvNBNEwvPjZnbWL51gvnQRxXEX+jdnprxPIUN
Lvvrh49PB9alrfWH1DxIGYO704LvXJokxsZ22QJ5HvkUerN/NPtW2eXKTqy3lkorKaYbhBDbGZR9
Iu/IhwpB5gerHuZbud7HCT6xeU2W6n0lhWtZWHeiIzEj6lZG7Kg5XoixyBayRY3+KVietQDBDXKG
+UMZE6BwS2T+Is0Wo+NxI6gjzXTSbhR9DVNK7dcibr0LJjZBO6BrJcETvLAF8iKEYEL+FfyZ6T2e
VuS5cTSMljCktHCNwFpUreqx1709VvSvJq1HiDxaE8DsOtyf0eallGMUhYc3Md8rL/p9g2yjWwgI
bvPln1pIuA3I1oLp0B0G+KnNmM9hLGr/tYKszVbajLyGOF1XkYXJmj58RrIlXVDzcVE0PHIzBs+0
lG+zPYo2xkmvRWR9TMm8pHKVFgkzotbmFbBxyJu7f7wZweUBBU93qBSONTEOvMSVYILnmD2a7yRn
RjAaUWuz+eBdYgxDIFd2BuuJHKM7hYvuBToIlE6l5IQ8pvjScudVsrHQGC6JePNOw3B63E/IRpTz
9saVZC/0bl1NRvgczGZFdvXY4vYhYatn+DWPlI0B1CZ1AI8+wJsHABBGJglVgTbsY0LsmCY+FkAo
/nQPk4TsRWvCveR1RARI6iakJ8lrhT+ku8RrUV9JktUr5z49xfGxLfel9Z4B4VKYmqCuW+h8FAaS
Z2Dw62VpyTZZcvebklyi7DSEWLNc3d89jP1dOnrKpcZKsvQNZIPw1Ndi7CqT4zA5RtRl0x9srqgO
V0YKBXDrJ7te38sgIiQQQofANR4fcvg9CT6rngQ+60/bFRyTRh5tVwrcCjbdW1fvcXlc56pwjdzG
XwsGUYYkVWzKZ/rtEJLMannqZh469TNK6KHcvOIm5ZRmL44/pRX9IOTX+aFGSNsB71Ur9pwW+462
nLOlPPOyuwrB8OpeMeJf3rXlI7zSlB7qPVE/RnPtmVs1h7pBme3STltRiR7bYE//Mps4vAP1hjoq
e0n714iDmPKebwYLjX3otNIYzJ2SAgbSSFxNqnHqTTB3KF0qkC3tfGxD9u0ik5G/jfRq/XvQLkSa
SOkcOCngagW/1gKFoHhJ23P87S7vmJTKZw3+qLgO1qqT+445cUKI4VQOsYUQjSzCXnSS/Awqah6w
8jMxg3BOD3ePinbCrU3oML4ZvBjFzAyuJLxJJN9stIusLXRt0SwzN9h8tUVzkQbaxujW/jcTxcGn
6RjoSEqgydfELmWqG0zjVok4N9wxxBcEbuzVF38bGaBKQy61K2aFIwdVkG5jmkZyjM39MCs/rqoz
mdjfM5bkft1Y1byWTg1pq8H+AT4XFtIwr8kBf85f74gHI9HpzL1hT9Sl5kaXVl8rd5iE7bM+gHuC
1LDZFyEtUuQHozD4vjpo8cs9R5IeyqTFj7N6etZ642oVICx69GN4SO5ciRXhN4HHmhWdHUmiFdSZ
VTMdIr04BzB47Gj+41jmX9PISbIL8IzypAzHQ46morNRDWbpgkkGAkYipYtsScc8FN2SPrbOmj31
p+Mbll9UFVTCAjtTyyNj3HEht1RUgdNm1RGu8D0ePpRw1xOsTMAb1y7oxXlqa+qmmzNLeUAS5L/t
QkNeJsxjeZ5SEkckLTiNRSs4w1viFjAJxW/S5JshvWcU0eGYCiC/JjZooGqeGdMvKwf9/D7ckkiC
5wOV0FPoz+0GKMeWVTuXyRc1plGRWtq2WBnHXD55bqhiYd9kOLnLFVPIhaMda6rhJ6M1ZfxN0DcZ
8Rgd4FTfzHljmwt/eorbLXemutWiXaRuAUoU0U5UtkyDjHrr2V+5WrK8nSgb1AAZj2y4uvPF8OO3
9MWLysIuHQVE7RbEspTLdR6L7oPQFXraW01BM0bb4zj4VrybrESWlO5H6v/QhU+u2CT4rseA5N6I
YmDEFBHG8gyR0bDT1xsJkHRg/a8hMYKma8zO5dPIaaEK93Pl3zRuaONNr7E8fzMfH8CkxrcbYALi
BV5t99SxkL5AicrTW755CBnksB4+qFyKd+nm6oRVOIjmTGT0xunLdUzsoWbM7gvxN6MF2fyVw0OE
mG6K6nO8oBqwu/4uY0nN+70yRMFwjJ4Sf60V04zQMIHJGcP+EWkQ6fNEn7PVOwevWD2qV+++F+Wj
GlzC6LaaqKxQ65rhzGTzgt7hVOKRYk+9u8hWvWduV5iBGmwN2q9LFJ9Zstx0bFpvzeNNAo2U3Mg6
3mwM81anr18Z2M4LxHslXmrx8lEvWwfSgBGPpIEquaXeZdJfBuHUpCd1Whc7SaI5jGzZJQ7FME8b
RzZ3OFMbhstglSynIFZ4LYI9Lqi0T5530u7kPR3b6pAFhx0lU7fS+GWJjyPzByt0Pbo7jHpNSLyI
Lvyae5dMOQvludWPjXKo/X1XbjF3dN6Jx+udIdgUzTj6C5J1k49URDp5krigsSmY0AGn5uOG+66c
nO7qweh21eMQP87IdJ6t4k588ftXKX+v8ndRfi/ld9/KbPLTiXIRVl85UYM4prKMOVHZMmbdJ97o
NcldOHatDMt+CyYR7ZqCR0dGhLI2j5p3TLCAID4gGUIiE2bpQ5gvVxZViFXO4YseCZFA+9FhJQNu
TvJxOPsy8eumS6jhBxY+/u8LPzImIT77GhDxzOZSRzezWisJa96rOrwJ7XvavYdE8I7G79yaBE4B
puln6UBgCl2gh7w0CEelu2nOtXreyrMknxG614dzn9GAAExn7fYSeRTWDdP9HUblk3auEc8B7Xyq
xqOYb/L0mjykkWygYHAFD9Us5bsjIB19TqGlZum++o9tlXEEnQzTdVmvkWpq/Sn3Tu6ksWMyPZTP
gawKcVM921YhJMhkrVPgDCtdXvqsykc9OOR3JjJWG90sI30F1PZFWQryLYaq9Su/Zs0gvjzET2iX
1lAqLkSMytUoVXUp3hACfk1c0bAWRAiDBpjMRXu0B6YuVACCCDVaZXd+/SUWwbCZUw2NCNRiMs1S
bIyuKI8a1qKacWTihEwTXJsB3SlyepBkndD1WTTZIocx1BEnuIClgRM96kaWhg/YY2eEO6Xe/rn4
kniBcCq2DgFQfPa0h8X0u0GgHYLDWXb3Ffc8gzMYkNCiU2P2ctDHCJpOH81aXbV/zjP/999iuatn
TPdHlg9l6Af1L3/9r13+meKx+vysN+/5/xl/9M9v/a+//5Wf/PnIznv9/re/uGkdAhtuPsvh+Fk1
Sf1HNPj4nf+/X/y3z+ejnIf88z///SNr0np8ND/M0n//+aUxSFwSJYWl8c/w8fEZfn55+37nJzfh
9+59+Lf/W2dJ8j/84Od7Vf/nvwuirv+HLGqiKWmSZgLD4zG7zz+/hKRQF7Hwy7JpKKzUaVbWAU9u
/IeksUrjLZowAJZ0xsNV1vz80vOfJxBgQYyL4Mf/eBP2Xx64r3fe//wf89LH1f6/rXJk88gTsiN1
DaSsqOmGPFpV/uJTLjQjKXNi118rwJ6wD1yJABUOrtQlMx1alfWXt+jn8/81n137u/XlX5/vF3BB
XQiefy95vsJ9sOTMoM76hR0/7ESiwcRg3W4Mm0C24M6U3gYt8K6T1dDjRLLJtHENJg7qjGy8l/6Y
fBNqK5qqa23ZTqtvKunRwV55S0HjIw88TZbyFGsvaRBGN5sQooh4iIFYQ3SSYw6kk3JMaaRvZezI
ms2USptmr5jT7vt6pv/GKAao95/fZuUXx4/YJbKZGRoaOM6bH/ilDip60PdUOeo7CnLsE+zGsGsq
DLgfHWiAJe8KphETJoAjnkrGwoNFgn3lUkIupA0/0CH4ZFQkOeIHhNd4OznIcGJeSJQnVUC1aOJt
q875zgFwjX5oS73/oSZ2Q/5YAk/DidbarH/BpEbQXT3tSqtZ8u2YlXfmThvsx47k0+AYXoWVvtM/
mh/tC4bIh+KqH/7V3Mk7on5Fa9BWaWvxEhJHOvBYmWE/PoK1cQjWPZkQ5CIAQ5/H9ejpDwU7KzgZ
OXJo36di9SaMkBZ49WhRX4hn83kXnIdhJREEJhpm01jGsmozF0xeux8l0qSJSMN0YZIXWUtJbiXp
sG7ch1PZOKyIVLnbzTTrVSeS5pVJeJMhOPI34UOqmfje7TZvp1pDp3+O1n9VxfSwnWHW7+hwZ5t+
Gu0lxaqwa9M0FF0hwqQ7JaGymhI5loc3Ms260Ep/0HnHBV9xxlT3sfDYI8LqxxFZnIFe6MiD9qx7
fsi6ZYg2OPsIyhbVwy6vUCus8uSH4TuQ/DpKo+KcEtMR5XY7cDKalZ5dW3jOS9DMieOd6itKYNI3
0pn4+TDtrtty+AaNINOUOw/agtN4Q2fCm/XFnt1sSCs7TU+9TMZFPwbh0rCkE18jXovFfcdnYWJj
j9dDtdAnmGe+a3QOKWkkS/0xhFZPWcb9QDoIqPGHDep28GdBSjNwnh67Rb+57xJbTO3u4F9L2TIQ
1nao/62htP95eRDl0TH5D+uR8gvJuAzKsu+G1n+FFcrlnYkH776qID0lrlDb3rsvL8gjRMEhBG/f
A9efGnawJp/ebFdDdk0hGJPmHVKV2Pyj9IZMd8yo30e6i9ok4oBoIsYwLRaHhULoKPhhOG2K630y
Akc98YMU90t78gEjE0jiO1yS4QPaP5hnq9xJCNpVR11HDRRqp8aspp3U2C64gbNvk/IS6xBlt6WB
p3hyrBO0DCiXCXNMuCw6AD02NYxqTCyxvHZdQUeKqJ94HQvv+AcqNN66U2hHhgoUMQICCt/b8K/q
UTyEXPqZ9JlymCDvM2nea3B6IixMS8i+9/guwoUmfWcgREqqKr9VjjQlnzO2aOD2hGNYiV2wMEpT
7v+JXVZoLl5bpiqZc0cXnblKbIk0VRX8aJZKhzxyfvOx/h1d/nPVN9jMTE4fpiH9sup3vTjp1ALg
VTttnYcD9H1ekOXtWTgBfsOOlH7zXPIvS20ZCO1DH1LSDm2Eqe8cM5f3Q7KXnQitcG9nC7TIrmjD
O2GkPb5Dv7uG/8ct9b9frPzLJdzWky5uYl4sarMZenQ3cEzbo3exaOkJhLffvLe/e7rx63/ZwYO+
qwVV6rhjaD3N6Ok4wQ4BqLgk8NWqC0v9zWYm/l2a9i8fpjx+/S9PWA2wO9Oa10fUiGMkFj2j+eNg
cI1LDlNPR/3N1TNeHP+yJBiGgcV6IsEEHPfWvzyfkJWtJCgT/xU+9JQWjdtNlSnZW7+5cJ7+jX96
nl8u0vwB45o95ut1jdsK8Wlottux8LB8u7S7W/Y7QvJ4Mf7Dc5q/XKxJ0dWtrkj+qzLz58CvGFjE
C2WaHH776v7n2+LPd9H85aoU80aIo4F3UbVouC3QXzsf6kxy7sSV//MV+ZvPy/zlgmzF2i/EkmdS
ZvVCnoezbhrM2aB/8zRj5fyP790v16Gv68m9TXnvxuvw4bBDK+Sr6bY+M6b/j7vzWI4c2bbsF+Ea
NOBTABFBrZLJFBMYKwXg0NLdga9/K7Ju98virS5225v1BFZkVDIiIFycs/fanUneW8Q5753Bc2Hl
t/uwyk3UTvGOyeICP9I9gBeStohQ4pZ/bwx57xS+sRo58xTlUcmtiHDkhBLn5JysU3P17il87yu9
4Rd0frWJMWY1HpM9O6f4Tq6bZE/ZYr7/eL13q0d/PX3MAMpMC9/pfFusqDJI4rt0DpS9L/9n99+b
8SJyQ3tea74UWeZXuE5P3sk5tMf33sY5X+9/enbfjBdrIKPVj7n/pmxL3ZSM1pr7b0kwvqVVon7Q
wn1vavnnc+jab4aLUdk7Ay9f7Ty3Iei8dS+3o3eA6PsOQ8V5753eDBfDEm6z5XOz072+bK9AgNyU
F1Mqj/PFP1+td9/pzXDByK7FuPBOhADwTjXDBfXIqw4T1zvv9Ldry/89kbj2mwHD6sw+W+6vs+de
TZdgUK4oyx3qk5/0N3lCR/y8Ysrfe9t/vk9c+8240chVxk7DF4xvh8v2guDXQ3BituS6UZC/iLJ3
vuZ7l+7N4BEX0u5Ex/hrX/2vOQXf1EV//94T8M+jlPsWsxMHZe3l+tcohQaHKyeZuuAi/c8mSdd+
M3JUUbQZMXuk+BHtWaY0Hy+DEwGqp3eXNu9dqjdDR+NFnmlr//xO5/FQPnLnP5A8mJBRlKoxaX6M
793+5w//fx5F4BX9dVhcaiNU0PLlqCoeWRpnzieMLMzOUSpO4bFK3E8gNE/vPXbvXLtfT+Vvk5kK
hq0Mil9PHTzz+4WqK4kxSMDfuRn/dpIW9Bu8AFyX+3aBs2qt5jbIzyMWem0mafl1uP7WX7L1KJP4
HbLK348lv73bm1Gra/TmBQPvRtrsYX2qPsQ30anP+o7G4f/wi70ZtmzTRbtcRPHFPU2X0fW5/CAv
u7s22/5v9hR/O1H/9sXeDF3+FkWTVfBupHvekLZ08E5Q21M7kVn53rrqbx+C397rzXgVtGvhtIPF
+HHqLinDXO0ojb6MlPn7bAACka02LbZ3Tuf5C/zHY/Dbm74ZtGa3n8ZG8AWXjIIXm5jxh3gijTat
n+cPMeW/h3fe8L0b883SZ1sWWco4Os/e8YnEYCKQEbxfovbNEKr8eU7/vy6AQ2D/7ZT+R/n7gUr1
Cqry99L3r3/y78J3+C8npg5K6l7Ivsn2z4jafxe+PedfVL2h11IPd/3oPJ7/u+7tu/9y2OadXwld
EccuA/C/696e/S/bIw+CVwLfFSHbwP+Xuvdfh12yaBw+nk37UwhCaiDF/XXY1X3X7L5dUWQRlbwk
McJ4iPh6vMyzu4SHxhfPcTlbhwhCnWh7mOk9oKC1JW12HiCSYd1xyFsJ47O4KYy2d56HN8HhfD6f
ja5NvSSwIz7lr034b+OzHgrZlTQWUsuE9bFYKwBJtsmT8XpZqVR2qqGMIWg1TS1bfNlDjykcqrOW
RG6wgALfS3R0El68C7vCQQcUjhS8XXB8dYxp147b8T4AZ1SYkh5vez/G3XYXiul17EmwzCtkYe3k
LwdVYNGw+9bP7A6yeDHKV3vDO9V5TfEyoocrvDNVs6SY1HvOaxEi0hEe2Cil6ddPXXRQuX7ypG7f
O0V/HTLOpyh2QK9xi4FX9R3nzRM8hlsfBS6mo4qLfdwUrKtfh4ZUqutR90hLNJNMOE8OncC8+WSH
BeUxV4+ncJuoBA0yvq4rbH0FdPhyc6zMqZvi2qwqE/KMnjPW5zlotut6dfPHyFrv91U3z33o3BWD
dVb5FiBLh4EAkq4Ld2T+PUlj5XbjQNaLXai47Bc/aT5FuoYec0Sjo087wvx9LeXV5sVhVnhEi1iF
B/olwIL/2wP58Ofo+XuzJfrrgvfXGWLGJY7WF27gkhD315t83La5LUoPw+CWlMbg6GpmOylKrZ+q
xsvv1OJl+xpUhKCMyFaGvdTJaC9hZq0dSvoVfLFA/7Co4G4wPhbBdUKkQ2nrtpnC+831a+K55oaA
CfdrUxlgwOdfLbKuM6FMeegDYz+6K/avxrcGEFjCJvyZQxsEUeJo5H67oOYc+Ng7xMZapyrCn1uD
8KbDADjt9o3eYeANhqS1X4fAGf79Y5gPh25w4CDJ2r+b9gBxSNXLCw3nsS6HnvC+uL+1ciqldeGJ
4+IVqDB7rDNNQPR4W9P7hc52YWzcAJssL1VMF1edf/r1K1kiOBpWyWQQ4RampHdtddtCexvMA3KO
IK8oGdfkhA0RrsW8h13xz5fvV1X0v+dELl9I448+YOy4gYii8M0NbtVibnh8DZhsy87cHl9SWUYP
nJYtEas3nYjXwh5px/jCvAVJZUw+a0vez1ja1B4D7BeTmYIPjV6uugVD0Lg3PRasDQG5V90M3lAj
6IXtFt81SsGu3OyOTkbY33YuFB2v2NvT2MX6dvD1e6WH2P/LhH/+cqwGmRg8nwGfr3h+un8b4NRe
1aGzVBpdjP7DF6U+mK4EQupvAFCofJe2ocxvgg+lzr/4W/cyO458tML8G9M2sDYrL8HY8KtdRVYi
wpUV0fl3vw5tGOksVH2B+RdZi0UoXj6vJRqz2s/ivK5erBmlhoUIqfZXP/VVYEii5BAp3MIWVXzd
ovBcexDFo7sj5Dy/WE7NhhUTx+LCDHDyUA+HwFvbAqt2OGF7X4QOs18//jpEUxUd+ygmZWjcrLtc
Y7/LOTOvdIof6g0xqesP6tR5mBSb0D1YIpZf4q3+4uR6fLQdsq4cb7gw5OkVfmhVBzOJGTdhKHiT
4dDuXf+x6c852wWmpY7s0EunaRwEyTtWWy/WaIfn4WhHK5k0ro8/2iteCiyTa1D0j2s1Fi9D2R8G
pwuetD98/+f7N/ibS8wgHdJJD7i+UXh+/bdLHAsZSjvf11TFgUqXCRtSS8DUOcY02efPRRcFyDeA
8JZVwngdXf158JYlseMC2nXQXBmftGLVVfvRMnuZMq0Bb4dL/Ovg1m0MXdnH2DsJ8onjYsxU435V
m1hOoor8m1ZN3dUWYS+ZzHxwpAeFb/awa+6EdQKvWUOiMYlaRdTkLwTBRutL0Rj1udziP9o+8L/X
SKMnDwALkY1FUCmY9cOhrGb7Cg6NVTnTVd0Iv0s2Gxd/6eGp+PMQjWH2z6fzT8DQX8cDaldBFJCH
Fcc8MyyOfj+fxnLcbepdxPfmUIY+YSatjmgEawRI7LHCJrE2hbHQC5OqC4Kn5nyIneeZCIHHSkUE
U8akKPCXr//7QAU6G0yujuMS5mnIoubjWOtTX4XOp2DsqiRu9XbZERYj7ZIQlqZXJwbPK9WWTPjb
oQiAi8WiBwvjoIu2vNwi62GPbh2fwE7f9R+neh3TLohN2ng+JFceEUvoLc2r0b4Zve9bSDI6Syjk
952PwuZ8CFyl03UWQzYG8WFc4u7OcUjYinfSB0Q9XuONtxPbAWTLmdpJsR1E1pv2xQVjbTlnZI0u
8QRF65UcHUj958O+5wGQwxKXgBCnIZ+t27X24BXtHkwC98JaGvJANl8+Ttt+2hz8F0FAZ37eHISh
o/sQnQ/jbJx0W7z6zvRwSo3C6tmWRh0qgf7XtpWdicFq7/zJUpd5UWFpXafmdXGa+6CU6NCDpbnp
FRL8PeqabG66/quW5vM64AYyxdDdlsIe0z33u69Ds2Ap6NF/l1v1+OvQ7xtklNG9aqedKndOoMd5
03urK+tbbPfdt3++67z/eIgjJCx0dCL0Jm70H9WraG/cbluj5swTN4Eanlq1DxfTkNuoB8voNlhd
7PuiMjTlbQqg7Yphr6jBZMwDCZ54INul+zkFrbGTshdYN2X0Ke8EU/uEllWiuC0t/7HbHvu6EES8
zRgGBgfc0Kb1xTK7BK5t4ubXoR1LfcylS2umDNXHwSPWSMv90z9/Ze7+t7uDiIU3Ky9GrwChJAvN
vz5po1j0GvsbEUznuX6DAnc+NB4AtzJ0nzTs6dvCxF/mBkNWsZQhNA7AZI5kvRmoWmLQt3FW50Jj
SCP+N+5keKVVBBv9/GqYh+qy8dHXzNorX0xe0rjDBr+TVb8NpFLFVQlLcD6s+Vg8KbtZnizPbnin
Hnfj+cd5bN10KUvBJGkHP43v+bemZ77bFqIuhxjlcDf7B9b0py5fQN7MY+oooy+HfXyp1PQ8VkUB
F2L8XuUj3a1y/Eos0OVcyu9xDZ3IqjfYKOJrHtTI7skVD5Yvmyc+z6xo0/XHYsU/O+WiNKj71Fjh
nJT19tV4TGhe36dNz4zZ7thYu2J7HbUEcuD1hEQU7Oi9Zk73kECRvnBT2axDMjYT604QwvFlmO9f
xUKHf+vknTPiSm67h2pSXyqil+qofo3JnaZlQbU2ABLbj/WCimJnDPfw2ikdn7vvyynIrde9w/2o
9zBhXYHrvBVVUuGuLC0guENff3CC4bgqwSoqyF8qWX2erOcwJE14g+he+QFJkt1C/G5bZyrUqNLZ
O1hE81XjQpiIAWYdOzn99KmBRmE+Vr614opCuqdPrtox0UPptz6WoiiTshO3+TY81hHQJFPgw3IG
P2E1kDEZ94deQiEbTd8e24n868nJT5PbfRq92ctcm8wWr0F5YAeEOzf+3lzYYibmh/k99RAQeFBP
RuSDTm2JZC9X0HpjcCGqgh7EKsajNxTfbDAcVhR/H4lMldtaHV1Z+kdnafPL4ikX/nz0G2LEA1VM
IKNw4zv9PXseRqc2i6Mq/ti55tAK+7D6QZXGaxdcNhPReJZcT87UaMzceLjd1bawenmJgvUSKOvG
z8GVd8GSuGs/JLq0K/bTqdOAY1jJTXHzCNnMYLBrDPU13ywCUNOAtndzmYyrC099ou0FitUenJ+l
NUDDcAtJ9lQ9pRYpCdNqP1dIepSakjjGBuYOmduxSTZwI11ksKVAJ1SZ8CEetjNF1rOQXOsmqaA9
BZvr3Ln1/rJPqjvMfoBedOX3TIjRMWTUw1iHptxUzcFns0t+FuYypQATdS9iiV/bXugMglyPKcIz
cbYsuC6Nmabn1o5+NvhYdeCX94aywTaxwNA+l3ME31OUjZcMbmk9OPuHMej+mIvwVJVEl+4MIbMc
krwQ/sW2Aw5dAeLAlh8Mzmy36jFSY68unWTdxwZHVf1i2far5WvmouJTQ5r0VtoXKqSL/CxL+IvN
Mopk7aP7xWAZcOLtavm0ioHHEM/qPkH/aDcsDLXKhvNE5X2tzPqtjL441rxmUm9kR4AsVuZHvTb9
l5YPrk2RozpREbXxwpvgEm0ITLSNis0deZi3oH9ya/Ea1juuTw0ehzoGyMOi95PCQgDVxL46RpJo
SmWbn11vwOibbvsYyAoDLYqvSTAReusMjVcD+bAn8qUdr/4+1KV/pTvUOns7GrRjIXw1XM6i110W
Yg+XfvXHrJsO/hhkhK3Eqd8hENuwn5qi2QH9d189idu1GpqXfYDidpVf6ZgncNLmoh150rrYcw8O
FYtEjUJcjMUxlPWP2Dog4BuPal+6Q94BaoQxvMX5dFyCJky3LYQim/VK+uTTwRMZuvxD/9jWKOIK
f4/Tuc2/rkTzrk2O6EuH7tFxgheWHtat0I51a6AShyqCvTumUkiRzHbuX+XxCPR+Ioaj2O644D+r
hs81DwQFja61471O+8VaH7WxkiUMRuJEptOwYXKJwo0xHZF5WIv1IljxRCj4NWMwXcF0VtE2JmvN
n2mj/HNhhwsU9fHYDnmTDqU9ZJ3dU1gel49zXoUXtTuM/LEQ0fbwY5W3wnmSW4gSLiiOUnYe7O51
Jy/KYT7JMVwN+3708+3TMsws810Mh0OucUOHejxEE0+uY7kyVXKBb6jz747X/ohj2XxuwXEhRO2S
Ru7tQ+c9BHP30bKgU7khjK/6bprXR0mOmvaeu94lgHmQH6IFwmqgjkNV7fDn9vkU1M2PZZ7ksTUG
iXpoivs8orG3zv6PvAlJwJ3xVIr4wxrr7SJ28xjFXoNFPkJRGEDsX+GzjYuM8CPW+Ay2BWmdt3NX
Ht0GltrqOU9WzHKvNyyIzIbBEhTE6D87/thllbLabBfoNzbgHrLKfKvGZjSPa9rUTneIiN5u++hA
Acg+uTDDpPzuxrDBy4YBUe+yvfRH8uHXPExb02OTmaoeA2U2jOqb6PmPRjXRaTD2H+UQT/dLDiiL
u/yZyfZlVIbCgIIbOIGaC3TZJIOdPyo30hD4ZHtYq/rHUJbqKGRLoOU0p+Q1g16UbMDsDaYLW65j
6/XfvLWIk6U6u5Ih03gfqnwv0rCfXwJvrA46RvgfAAFaXevApc4PpdUh3BUoBMd8ysamyLygW9LA
X720FC0Tbx/ijsDhMFvDZ40gkRWJ+MMmyGeqyH3O6475oZ+/KYLeFZWOZJpi9P5GRYdCUsAaZAss
sYQj23FR9qryMq1qAt1KQ3gU/EH3sKt2u13ZPadu42t8BwUhcb4ugeISXxnkT7vpnmt7OzncY3k4
hYdRl0FSF9N9b6w43WT1R7WHD1NlEVq4AfVrQzS2Ae5EMY/7tWhfm9YF/FANVdIDRFvqeP/z4GyE
uComv6EFFB5GE1lpXs0OFAjuSGhSW3ZQOYAhd40PQWtBnhua+GdkM60LL4P+FR+jCRz0Ukb2MYyj
NemscEmZtGasZxtjXrK64XrKX12Vo9FTFG06JfAceepz1Wyfo8abjnEb1ST7Gngamlzn6ly1aAkl
Pm9xZ6tAgRt06VTBHJINuJ9lSxo4sbMgoW4y8ed5oEzYEiIQNeE1RULWD98lhYjEC5YdmM5aJMIn
eVutA5yqHh+sGB/DvqsOSsQd+3smvpC5PpILpjbr0PKRSaLViK4rkNbaDomBZ8yctijPxjqXh7bD
+VfXeZ7NsYS7k9efvM/+TiKTPztIiiPiSEIYaKHlzlloDYnIB/0wVEEq1HQ1zBga1sCugWKVXwrS
9kYKj1O566Ma2lu7kdk2FV/LkPtPkz8RlUnksh7S/A+bZh2zBdG1sMvLEvNWPa/fZRFeWLNPdbh/
1nv9XC/GZJHwPopNp7nRRdqsuPFC66eLXiEr/fxA+hd6XgcEeDSoQy3HcwX+ptuXIa2XjrQFIloE
oYqOWcgtiVGqln6au+tnY2P73XCFrhQPCnY0zazoQG37ZdCoj/ueDQL0arWM6eB7MJLGFemoQj1K
jGdEiwR4u8icAWJQXlG/mip9cnLk8H6zp6N0aXjuRFzWA1v9yOWRXDCihD9jUMmMUKATrysDvK48
H4oWT84aRJfb7Kat7vvjaK9lkg+k3rJ8GipvPVABx0oegy19ds2ksZ4qC7vxKpLJsyq0x+4RNwPU
yj2Xqd2H2OWbfUwkBvvR4Z/OuaqOWwwUaSelbse8rDHO7oZ7UBW+SWIVHdGnwRndx08yVze6EfDm
yAlsJRGEq7dlwSzA+wlPs0za72uMovt46Od1ughg2PQd1y3W8ym2qikpyOOO10pdhcxSh9kOgc7W
QTq2zsqIPH7VcVgmZmAh7wVtgTjWX1ODy93CLOrU3O1W7iNvtstv5eA9NT2BT3oJ59Qf+lf2pgw4
cjSZ27KgdQsnhAvRHXfPmo97xTah2abvXtnXmcOnS+rrJVSEpFTe3e5ENlwumWeuGd3bPWQ10GFK
CJka2AW5WJAICpqYgfmQLON7Atl4jhPfAbKsy9LJ6t08VgHEDG+f701coCq25SGvSgGOIGRdGEAk
3PbX1kEM5xTr7RhEh1nMYRJP5YKlNWLMH9nblPt+FdpDTHyA/2XbIAUpcSNafPwruJ28ikP6I5Of
tSu6fRGAv199qGJq/jgQv2ltcj/WxTnAfnKYRMA5zbX91bF0c2VNLRJxOX6dO6hRha2R+7tiTlrh
3+cbQKj6vhqtkUjYMkot9gWhs782tl0cJteFF7TfSNdIcjqYityB520p76Zi3NJw33Vm4jBOizba
D21x68npu9yA67ahgIhTFofBRHE6ViUZZK18ae0L1vX3deAVD8ViPvoMKoPp2sPU8a/iiCpa/miM
ldV2+dTKNKg270nJQQMthPLahjXA4IkdcFQL0nQ6aEGCUnsNwMBxX90CF3bQhsx+hBEu8CVsvwPL
r/eLyZEYcPOFtNNRZo6BCp9HFg9Q8DiBN2IFng2x/zWn6ZOinCDV17+o1Rxk1ujfK/Mp3tje75/z
NarYilf4OkIwUrt/ridsQqWle1PXlnPq8/Dj2g5kj7r796bQWRdaJB5Z7kO58DG6srgdhkldbXl4
sdm3truWnFRruyRbLuDLmaaloS9xl3RhdKmW/BQSaGDJfTgwzb3Mg//KE4ajn849mvYJ/qDdzlm5
l69N0bM01+nuJbncwfUPdXRs1vwqAPW9joIJynGspCzIQCSFox7Al2n+gLWy/16shYBlQuNdr1nS
Iti/V8XwufAgJkQac2VVYSzM2QiFjpPNu/+hXZdksmxNxG3zXNMzK6vy2q/DLYnduc7KwI2zvNg/
bb33bJ6pWfWZy4R8ZYUESdDvSncL7J61Sy6QwuBv2V+cMbiju5tDBGG42tf2R8GSdGqOQZG3p0Wr
b71vIARCAiq0TXZvt9y5D/FqkwniOfORxsZOG2ZlkKRlemlZdCEWrI5WD659rXpqHoqNZRE8jLt9
iGOQS35tUtEz5k1VGB9W6WejYovVFzHDhNd1idt6qVRTeIEqmBRC90Pe04PZXHWYdaQOK6Ue/J2V
pGETnPFPeFLz/a7cIGfbmxyvBw0woiYjm45odV9P+rvSOyxdU18JA4usVswpAic+a+uF2eznTHLK
aM7pALE8Lmr6WXZEjXYWI3luf5l7UrPaBRT4eSgqFhuyihNDYxWYR4ZAgJoKD0qX19yvVASsBpyN
vK3QhGWN9F69rXu1ho5GA/4bEfGcCY+gYXrRNDsIKTA+o5L/EBrfSv2AixSuPWSb5rj04Z61MRl9
bl882atTZWpqPkbeYidTOUAiG3P2tqUKWT20GnJhdLENck/kzu1o2TOz1gPrYHpYfhQQkkBfa3Hh
JLhlcP4feTtVP01WDTUedoHbfsFdE0WAybc82LPcwsYeF6zNChMdwvBjYJUWceNUqO3ei3jN56Ou
Pdyn7kObTy0/qTaT/J29p/wdaocVKevXSXsqZV97vk+sG5mDA+UZqhnqd//GgqtgDT4b7NolTGgG
yEUzZFQ7RjAWAwdNlzmygmMpzUPRIXpbV5Mp286CmhLBQCsqnWT707CWJpzZCpvr2kurvJZXSz3e
e3FDjlBXsx4pCIEjhCSYnB+NKx6qfeJu29YP9lyChi7HOcnb5utsmaNoNbcOpTqu9Zkleb/o4ezG
jtk9jfokNj/jUXhBIGeIi1FDohrvxix+ndmSxaizS5XWDhgfZ4Uus+d/0L2ZsJaU5c1Y5lA0gg9r
Q9L906Bs2Ejr8DTI+ZYY4/raFMstmXVl2uRG8LAFl6rZ+rQMZxDCE/z4sLXTrnjuJ+fZahK54nDZ
MVtR0+CH7lUK0nmBmA2+W1G4qJn9YL4PI0xH1bb3e+3DGnZ89iXsZn/9VBs6yHNk3XYrsTEe7K5Z
MSNp50zdIR2hmwovO7eO3LamRldA+5i8gp1b9VxEHsgjBCZsTvBv2eWEZ4e5uh8peS/bMVTuD7OQ
F67z/aRrIu79fCT/AImJigcbjbDrGUBU5Gr38XZo6gblusvSOlyACxuSd3X/KjVlIT4X4EsD7bpp
MXFVY1YF4atX0gEevDVI3KZI27FwHwsgTPhcxwt6YiqdO7qDFSsbo11AN6RhG6oFjsDW1Q7VU9EG
rOQ6+8fcCiYBvwCzvrsRFWKy3nd7zCh/f+y2nAKvCgm0CU5C9ceAjflFURyX+XGyIf9N9QjppGwx
IVWULlT45STn/nNtF3+EMbZAz2oe1shE3O4l4VAATu1y+dm4NitvogLzRRyqBrTAMuoroesxcTUZ
vW0R3qzz/L12fo5R0bKCZhDx3Jc4cvIkbso5sRRDRIXyou62g2+zFRpGeZjWpX1E03UyQgL+Taq1
uLINcbPBjHRFeVFSGzdn+Jm+NgZL+I0NS6Iw/tkF105Z63Sc+RlEael/7NoxSMyK/3pwQuj1pl8T
7LPshDabbEPCaE6CZC6fRogHQdcNrA+ONCwhZUOaK3uvqaI+sIJ1EATCyBhEKAGFbUD3PY/FCxMp
o1RZv0S6ai4twvCc3WaNnVPij8x4b22MYp2hmkTxIKD6q3zceua6dVgL2rWPUP+8xHH0nobD/Fpp
277W581gtQSnEKxLQcUFkmyAhba8NfvSHHc/hkKYz8Gxm4Y1MdpDJUB1wsNzxiemGuDUd1aV92k9
Nbjp6DtcRHL81jczJeJ5VClr4sIh2wcNeAgxcMKmOaPYy5ammVjO1hcOk1fSu2pjRNt/2HFHMLYv
LigEDKQyQHOqyE9MWmuAXWTMq4RhU1EoT3dqwKFXkLbkAjheGCf9+lNDOPiqmuKD7ZtLbQAlST8g
y9Qev2grN5fLB2/yR/wyhnpZGvqAeWPtDqdVbHel4zwIx10T7sQfYxYKLkZtr/RoKhY5KLZ+0MRI
eE5uVh4vpotG8RzF80kI5v1WQjmaXhnLeGMa83vkXm1tfL858qrK5QfJisTE3EBBzsipFx7AZkI6
NDkr7RbRX+ydMklbK/jh8tqdYu9yNMEX63zNd/qiJHDhx5+nP5gOLOjoFr4Bx0rnOb6Z+lWcaBb+
XKz9x0ANkFCM9dVxWCO3srJplD9s6GWAfQL2EayVugDAOrvXhWc4Rv8gY4hspL81i/ocLXtS9NXt
LrR7KvfLHatHUhW36O5eKF1T4uiDa7eiRqen6NVE7JalKFisNr2bGtofV4Ly5bLVlAFEMZ8Kl9k4
LvtjUdFiGEunAlRATnJuRwBEcRw6AaU76zDQsPiQkwwy7OxpcgNk1HmsCt08RPJyilgKRbKVSTQB
Ni8oFy/zj3qGARQ3lLI4kScVz49LhRG4FtAuabR8bC3pEmqMmdJbx590IAB7lU1WBMZ90PHeJsqP
frZ1m06xcx/UMVSgaSiI6WC5TGsT3c9Y4g6ipFWYaWAuI17OLvNDznplzYMGQ6z8FtebD9s+p35z
3qxY83bkWyycHTR4i+c863h0np2qP7msmJPONrSXYvboheX3aFfs7SFat6su7Ionpo/lkm4994Bf
ikM+GytFjZjfBSxc7mJ738G6gwSqhp5tzCauEZAsd14OJG4kpko60XRnxbokEIQdlvXS6eFnQfbQ
i9MHWOM7e036Kd9OGyu3Y+SLH0FZXbsjdO2qNcm0ousxzlA+DCNwr94AXwsoqh8KT/1hwbruwq2D
9iYp19XOdNe1DjjAYVm+geSq+tEDBtbBEKM3elwEnc4poCYgm27KptjWt3pcySyGODayKnwa+lO7
jPMTjcKD2ntNDazDBh1VYEtcft859+EEc3IpQpjKQa3v4wXOxxKzZl2r17UF2lhVU/UkvZ0WfUB2
6WzJp1+HSsXNsfTZtHtCXJahbO5yFsxP7A+QPfi5ulI9GS2tDGZqQF137CQoq9wZtkcdD97DCqGl
cr4oVA2kh+USEMtQPVosZBOzwIY7v6iblhg5a6Ybo9SQqbGibTr4BIL4lT4Eax1mZiyXzNLzDLCg
np/E+TDNPs9gqe/sOpieRL/l13z5z+3SOklR296VbN0zy+dbMbBnpkmOE5jpDPKd5WeT5483ITbz
EJzspPPu1o0M4c2u+tA2H7d4GJ/YU+sPpe3hLRp2efr1o70HMI582R43EX3vVx781CZ9IO6em8Cf
CHPsf9Y4P27icZ6e486N0DG24vjrxWIBiD4But686skeS/FJu85CQXpsL8QOOjLQ9FOVtI95zBLU
rrz/Yu68mmNH0vT8i7ABb250UUB5Q1bR8wZBnnOYcAlvEvj1+1SPVtppSbOxd4roYA976AoFZOb3
WrXtLJce2NQun0zBW8gswqosuvLJMwcttGbNvkib24Ugefe9Un71Y6b4+BE2UhnujBA7C30obibU
JUhSga85eVxE1kGge1/WaLufLQxX2LT+rs1t/1rakBxqdH/HTNT3TcfmoflSRfIpMn18aS1q2rra
u2a+ZkRG1Tfop4YpGtqu3N7x01PiNETk3bV6siGWKJM1Allz+Glb89nTXP1GtKiZgl+MYvqoZ7mx
YIkJvgMpt7XpsFDRnQirhCx10A4NPNaqvXgZtHIP6RryF8/bqV+DALUvLTbHp5xJySATOZ3Ht8qI
K5SUlNM4BduBnA4ziv3QaExCcTg3uXhyTinKsahwnv3MCjWvYkC2iMZ36YAKtLy6OFrcQZhNyTrX
cvOsUXgmCi49FyVeYf/uX6VjhI23ONxbgqR9F1rKrrS1Qafsm8Nx66A7pDCkzk+d2VTlZhUtHVn7
PE8aQTqtnwO6lbhZrDo5Aa9cpyw1o1hXtIKmtO8it6UxNEMSB00+g17QpaTscts6mbuqnLbZTg21
SrNblA8A0BvV9MFTOZS3Mq89Chkp5hjJl/ABkVbBXeRhEsY3WLKh6LEn/PQvIsWE9vCr5mQt0jk0
A8t+4hQISOmVon7tKAN4j9Icx42VaqTvWnaJUnn5ZP2Nd17ukemb0sDl9u5WaIEkmbivdu2dw6Su
xeom+iZqJNJ1T/a836QXRKLvGceFS9X6JX+VpHqCmX/bdQ296whURJv8TJ3hE4/Eh5KuA6+RVC0i
EVzH/p+O3apfMhj3xvvOgRGcoq7hBXyoWEWjespeFGhDe8kDfz2bgTjMbuqs28DdBWx467ybaIBz
uVFrzaPxIKYMUQgcfMRGpIFLjkSp9ux1AVpc7VQnqGBmocld3IODLiqrI81O63AZazKLNC8PDTdl
FmjuUt5Y0arMc7xPpbcVdWP9kqUV1fO4kkanvxXGPJ/gBxFBZCp/ciqXzNXMP/71oUrRSWvirR0l
0bRS2DfMtFrkD+8CIctGh0ahXcQgEbTqPvXKIw5fZr9tk3OEL2b36qOoXFXBHdhZAGo7rz+Vpozu
JjuW6Txyc1O/BAFQTFNrcbTkZfno6ui6PIduAb2A4GfYar/MoP9NbsMy1becXdmeCk5clZUCexK1
NM9egYal9aNklt4mEwMSvrJ9kpLgtnI358v8YOZu/RJP2m+tQauuZfMlVQwVfk4FTmomp4KQBmE6
2VnX2lU9Ws7r3JfOqfE7qje0hUd0rs9Lkr5YPQzflAvjmvcuVNxi4Ai0sJ+UShjbUtbBuRwzyYpH
/Kw2WAAgSHdRRtRXpDDLVaBFvo2+ItBWM2lNYUDJjTQ5l54tzh7KRJ/cMtccnXVuifhUl2YJhmdO
KyfRpyhnhdoG1jxfF2XTdFZ7F6G6aVN1RX/KModzZzFtsvt/V1bZooNY2V1O8GsFkYhBbgGb7+l7
Sz2WqGygBmBukpXBUPki6ju2ntnTaS5t76ha04CaIUYj7Wxt58/x8lrY+lZLzPQr7B1jOhvxvESp
aMzQ0L0MqkjjoRxm2lmrojz+9aGIM8CG0oRSpdbbDQaU/3727ccvgyG9MpQedDnrub0uGismgiwm
ySQHaDICemmkCJ47twueq+bDhGUjs9y/LQZLfLkMxWZUtY3mGS3jTJE2cVniwjTPbNg06bXbLfD5
orCMK7iYdsZcvBkGw6JZN7ag9NvXBZZ7m/i855bny7VMB1CnppQEv8tdgrwnnBe6LIVBxT0QWRQX
9Ke5NrnecT7UD86Q1aTpyp3ZPSdStQTGxOhndUHSqDNfeEivI2aQH+IPvaYTUVl2itnSIYTof51z
qskh56X/a08I/Nr81IfhUEKpR24sHer+iMCsfYHAWB+2/DRn1bokGg2tT/3YpI/rRQuGSFnSDhuz
yGA90fvZeq0TAQzPBnuhngPFIaX1snrjau7B60Ebea7IJmkatUn1Id7KwpvXlT13G76B/q6k88Ks
771nd4y3iBokchsneyUuWncJO7Uq908RzFupkupmJL2JFLesownvOzOKVkXFoM9R67kSkq0gT1Ot
3dF/CiAby8p1nqwAPKoVVJAkBSigKNtTEyN6GfQHuzbEbm71J2m44jRxQArb99ZLnU3tDcZzXBos
iDG9au2SBgdIz7DHNbFKRw/kTgfLDnOiVYUAOkJV0Z6w/4PVxcTtLrhPNmD5MA0GirigIRit8uPG
C4ulpuVXJbQ89jQt21KMu7hWlPiOWv6I7A2uv+0vf31mxg2hnoHub7uSpN3q3l/vjAPyM+WCTSSU
qCVLtUUcaIXgq/WtCer6Zo+/0YaWDwHnhnORMN50i3MSZs0HaCYa1WuBokSMjyZCo0c/9/ujbzmP
wh5uutcalyAupmfaVs1EN1/++qS0nuqAvOtCmM8O5+Nz7ZS4FbIl+Ji9es8QMwLZ0SjcOU187ZxZ
Xv+1AhKOB4Hjf5Yae45F7IQFRuA7Jlatv7lSmzwZuzFGQJQifEE90+lXN3Ope7JSRUle3R+Duxki
NUqx0gcho3JWPETJvHcDisqsWKfVU4pqlTclxQrxMgGjoVlJLJrgRAEoYdCe2ZKs2VW1A/JSxcCL
rXUEkL4LNqitOng+anuP+lrmk+qxVhQZy2Yk7ZgPmoIMKxVymr8+1bPvOoWol6Y3HmPhR93YkWM6
+u4RUU6yb/H6HQPPtvZzmTUH2hudke1qaFykhvpQkkia9e8SL1ef+fJxvH9IOu7txTJUmEI6IWVJ
8mJjWSCbFlUsaJbLl2KkdcFPHNQy9A7A67mkALcGaUDLCvg6p64TpGFx0a8yNBN5XnKe5+fYH5YX
0EBQ3yk4auosvqfyqcQqxqp/KxXFkFVelJd6WkZAuUqFWh5XtwGEmMAV5VFOzZ1npY++12vnRqh3
M1ZkxwqMrrkiFra33hTCGtor+eDbHMZw1pib6lglRXGp4r455QlZBZ5WPdU9Aa//+v75P0TDnovq
2vY81/RNxzXdv/lwmzL1Kn284yPKg01sU1JRU6taf4/5on0Mbu+EIzIcnKR8TZZRBCsDFjfTBKWq
sdnwhmUbL1c1vojMOSd+3ZLCm6YUL7VlaCUj4I7dxg+aZX9XQ6EYTRBOJDECuNqg1LYaorJn/+pk
dxuLvN7EBulLDN+A1Ib1mOAb2P/rl/xXMNU/PTE4EgPfMNBq3PP5/v6S9caf+rrpW1K8qhEU1a2i
PJgja6zMdWw4RBooRI6dyXhtxKZOYjfJxl2cPvTszQ+pjvCt0tueehColcDt3lRaaYeq0cmK5Xzx
MYg75TFe5JAjiJ9LYMWK7xOJe0nar1GPP5ey7i+G2cJDNh0y0ko9WBwc3xJ70A9xI8lU1Q+GhMrA
gxIfDYmCE9YqO4IJvDERyad/fUn+2WLuYCPQSTf0A9vjqmDT+5vDR9SmmWQj97JmjfkKIOmPK7Wf
1OCc32h3gN5AHTA6AjzeMtL/4hb8W0rRP3675fNGIO+2DEv/2y1ol0E3panO9jbbX4WWfirX3o8y
C6JmyRJi0Sj8glIt2jUk7LRChPBlFz4u/374r7zi/7cLAUBBQIJByqPn/c0qzjKoZZWAcY7N8rfq
Wk726T4fEweibTi6iY7W216GXdWY/7gK/y3f8XMl+eefIzb/Oarzf5zTXy3B9z/937/qn2I6/z/J
5bxbdf/fqZy3Sn6V6dd/diWb9+/4hyvZDP4Nu7FJ1qWD5VfHVPcfpmRTJ3EzwJCG1cFydMfHbPcf
puR7GKfDHXX3QdiGfjea/k9Tsm39m4spgkwRaE++0XP+W6ZkWOm7z/1/LyMemaP44XS8Uq5j8zf+
3RaXdDA28aibYc4AF3WDTwMi4DjPt7NvGnmShFoHAj1lHIDTkzl49Bv3HC80PVjz2Gx9QWJcit2q
8/OGWSzBKcMs68BNmhnQ8KTNaO2dptu0sQ0cn3fGuoE4b2TsvaY+MFup3pArwhb5k7+W+c62bSQO
5itZpAlCH0eH+vs1mxgfFlW0YWsWh6C4G1YYBeHqu7Wru/6qyTtvNRjJGf1wAfk7VshigmdzIhdY
Ou1axYhAJ8QZ0ixu0mvss2ZUEQiYHilOdBpn7miU07juXSp3eG+ABWK4cQbC3ALpbbt+U+YVjdFV
eoj1JEcPR6VVQpX6lHg2HQCM7Uu3q1Xnoq2j02Ts9JuwMpTWAiWQ2yz0mpKDSa9roIy3okunVazY
rvF1BGsrH43QajG5CA9N+EDIu7tY8FQ6JKyVOVh7+YIlrxBc0r8tJtVfa63alU1A8rKX3YwSV3k1
LcjFDBEprNmWhVcjcdu1WQwlZeppSSqcRygjLgzUPSkN8BrqCYayaOj8txq38ka66Rriz8c1iCA0
ieeT7kPwTocE4Os0V8WjkfqUtswwR255UUn7baTcPFhcxSamRW1obR0Q34MHnseP3vxxqqDCITZc
84qTUmrPuxQaoEeuQTYTtPYEa7Yo+gS8eYHg+VZ5L8KZ+Bpqr/7kLdSwM9XorrwPVVtx6JmFBac6
nOy2QcOGvmw11/p7ozD6pOSZljMpi+0Yd5ve9Ct6Bay9cCc7nHRB2oJEN6M0AqndEe2jFYhNJbFe
2MkuzZdzhkaOxsj6S9g+UyBU7q5nl8y7/GsWotsx9HMMrhIMnYAi+vDbHHLSP+2+DJsBzAYx3cky
8BYYwdm3OYfJMsYGTBsBFiIEciC9qDL7jymOmSdH/zbJ4gyiwmGpGL2o6ymKSL1kM6ZUbmlYdaPA
0eMQLFgoc+DsQpqjb09R4jpGtBQQQXPdrwrbbcJ5RBw/mnJldcEqjecyGmuT0S4xtoMH6D/NJS2z
PYrPRBVxZCQ55uihDa0ulhtGNyrYsQPos9+svJgcR0xrh2wyzfU8jO/mQA9oPNBAMzXfhibQu+vE
8EFkfI2lDoqgKJ9h88OPYW99ZZBIni/v/tAZYethYOha603vLNYR7yVfEpOJvn+pubKJJsVa1Whu
4yJ9VFPzGdfvmqE+Jh21iqgeyhh1rTET2lqUWjiksKRukRrRtVRWSv1pAdoYFu8NhOhxQnM25LWN
p7Ig9ltem2Azt6X1GheccJayw+3KjT2Db63RNV1a2ev08ZSrsaIfufW/usylLDlFqJdSfNYhNVgh
7n/p6uA45EuEC23Z58g3NMOKNxXYSo3M9MQo4fbVYTFVFChM7Gm21zPad+4WVPA1amjKqg4h454n
jYqUwoVachr7nRPawzKJx5mVmbpphaQcRT0UOmseCEbYNnfpjmdsGBVBuEf0VLBAnoVuufPIxF18
3uiyakJHTNdp1BBxxMmmTu8OCtwNYTwaJM72gb9R1ngz8mXcoeSGFCj01xSehBqcIAmtlLN4kdP/
1TdftZ2q3UTvmsx1FU09Q0WSIMGYjPToZHF2ZV5C8IcoLvc7CIphgMqN0402a3Iz+dg6RZJHNRM/
wPVM9AO3lO0hsG70X8i97IO00G3JNIjs2GkjfPH5TsrnBTKAJp3ivbDozhsWkHY/+e22tRe6Adbn
WJAgGBQgiRCta7PEHR/7Gvy/rKPeTIdrVxvmJSF9t+1mchAmGaxt5JLXarZIspgoiLExqbMmymqd
jcizOqIsBOLHZMZA6ltSrmfJBcwCmW4rT8yoMPSnBNtgFtf6qauFfuo17wrOji/TVNpWa7pvp63c
S+7HKqzH4X2BZiA/1UW3i98MB5vxbvW5TaR69RYboj2NwzPAOo2+SG39XhdRPtio9FL+pt7Br2JM
yXywR86Crjsboa8F3TmHmI/Gsm4ix6BqCAOdstmAMajQfGfJ56bUvLWmUXjtB/TnZG29yXMxcH43
Qca4q3vJ1mOJ3D/NcnnW/XsL8QIQ18Yk0nKOvlhN+5ZbszgvDl494kiePCcZd4E91exfb3qZiUNh
JJHlqeTi+uldr3Y12rtPgXFnZ88KFtfNPhwH8S0aKToRBNI33zqno0tJ3GJ/TKkAzJ3rA6r/YCvW
lSutdbfk3YsFf6jnFH6gqY4K/cJwXH/ZFn5tkmx73FIbYHor6urFDVWzyNDCwbnDmW02jb+xrVG+
2Is80ZGSjRhqyV0YCntfom45KPdXnKgUexLVwHOftxutVf1+anUPnXGW3Hqe853WAln2w7wHbXc2
rUftp24mFcm3rvr0MBkOSqwRF4xfwlN26DRpfjaHuFhZxl2d1PltlLXJ8F61zhWc0TlWuk0FSBVc
xlJkb2WyxrMzrEtcKyfbtrJzYs0N6sy3oECC6ucH6LHmvSMoPIW/oEEJuKu3qJpp9ORcu4A8SIbl
qusdIO/7p51EjlVoKDu7Sq/OfdtUZ+QtqNUqYoWnWqLoiS1Sy10WrWAUwXGakOCw638Ed3CfjIPp
9Nf/sivS4ByLt0/H/ofvk2vlx6a9LUuRnxPvW92jEPKe8mz0Cuv8TvelJiEmpZboG3AyvNhZQxR3
x05B4s0mANobVxpC6HXb+GhVk0M1mSjYFo1bI65ovC6S1D4D6+mp6eB0QpajSfnBuTK+Yi/uujQN
rbp7WLre3iNumXNNXEa7qnYOkyOoiYQeXgT5wVoCMR9UUQAFuxo1dEzF0NzJDlSJHPP2zRJszaCY
jq4VvDUt0cy9t81shCX2TGFIZXCrVk+9KiM5m1SRFC+SVWuVWi7dEqZJ1DFCbdu4S9Fh9E3PeSdh
+CEWdnFPDvlo3HfDdx/NBmM8hL0FDBjfPQV2x3yZO+7zIBRsT9Gjl/ApBcoeAudTaQ3kULMuDSqA
6FaEBF9ZpJCjSVxaDrPUQxqs5h5Hs9rMV5mFdEfka6AT5E6jAYFMQZJn4VTRrIrL3eN0Kf3mDXKe
h9Ex/ugIounGWXaBNPuNtGKSaFIiVLznqfxK0ChMvjgP+AIw+I2nsckPs093t16cYuGFNXEyEhq/
GKadbOilbLqdw9qOLnSH+3Xbau9D4pJzHoCWo3nKNYhRJ5Ra44SYkjho9mdP68muzd27h5FX5lIj
lxcIeQrMc/OyDMBUZbAdOAwvyS+3ATvCGOXAeLTV3eBeRAY00wRNL5MsTJrvBj1ZSitMHTwi3scv
M+IvoXiIIj/dHxHdESZzkJrYGdoQmdj27wunXZprCoS5OD3iwXt3XlpFtqt2Gq/QAMDNLQNV5Ryh
+13VKP661qNAjI6qwddDuQDbZ+BuaWAnK7O3wPS6X476lRn9ylE4czm1L5w0dKpjcZ7TPPfo4tPJ
mlXHeazNuAMnbHIK2gd/lcSpeLe4BuZ4LjBJVoZa1TWB56X8VOZVBswbMSk+6wlE3nB79I8Ylbvq
xSPdgYNtvtOrl5k2OcR+3tKvYsyC4z12WTNXYoYCg085CWLGJ/LgE2LBWyxmpPuudNxjGbRNgyyu
aQFKveDVVdlnTqtkVqTamtAdBCsY/9xh2RZSEo/X5JzPmz7snODAm4i7uV3pNmdA/VfDr2j15GLD
hQ3m797SeRDeS3OOcjLTHXNAMkVWPlCTi9lDa9NQwFgOFYw+D+a8tCtPjJHibLPQKtAY22Sotq5D
TpAyk/VoUoPc+ybiymNiZzGVvhRd3U/cCCe4zLk6GAwNWtBrd6En9weeXSfDgAn+RqJ2gto6mBHp
+pytmnw+eT216slbOwRPpr1cPaRSK1TQIdD2amj8c4obPXlwPAjNxpUiYn3do9mgaQ+rqT0vXLPO
fEoYFJEJeqvMmW/g+t9BDAYc537LIBrzMn0JHoa1siZEP1kUclFkR3AI9VWf5s8J79Wqtour1ssb
cg/kYEnz6s4cuAZOxwij5ShS3Go6ZskO94cmHlzhj2svHx4KHToSV9Q8mF+Z0549tbxnVSjYT5Dn
Wcl6aMz3FhvLO4Ei9xVhQSqILt2Y0YJpVKLWjf5uahKyFlGxxkvsc55Km8rqnmR7u0opuQ/w0uJV
KmsqONAnpKGNcYjw0HndVERclPKHYY+bjccwU725LWLrV9w27rYqxe+2c7fu/TZDB0FkRcD2hU84
CnqKDkQbv4g0wMLm1t+97Pq9SuRP0uCRJ8kLj09zb3zT1xlo8d7WHDf04oLFxK2oRqLOO53LV9Vp
1iGo6YA36l3SO9p1zgOoYQ2GPoO3BBDnb3TNpF2pmbpivMM8iqzw5viohg6nQV1GQLb5upF5GRXg
52uogY2CLuEJpxaKAoxcud6KIyToh5vfXEHpT69gCGL7mqf5VXosM41XbcrS8zdxaTJwFKhKIEs4
Il6ICPPDsuhxQdCvFruUZE6AbtKR2ibLJtoDZIH5KlFzhLGQqdghLaZpaFkqHxIeyj5795s6LPGr
YYkmCkvAm7c8W7n1FkgQFzhcP4ZdT7Cq7U0kSAotd8rTYHwl/WVIjxSNsMEs/P9B/aSYyacA4jlJ
w9p+yMVTVd+o6m7dEqsTo2v6p2u+1PxbqCvWmHZ4nNUhn9/Hck81u7rG/skINp1kKXSfupTDpvhs
lx/TwxJO8Z0uPbwpIuIkuAq0o2Baqd02xB8fVWyX6fSR4UtqH7T+q5gfxq5Ywfytquo5G2am4B1S
e15ikt8c+Vm5bITDztcuG1O8j8tbQtM0av3iXUufgSeY+WkmC/pQQ+3c0GLGmk3oFr8ZVbHuMcj/
Se7qTKZQwfNUVs8if5Px04DgukUhY03dlwjeM//sVDs/fc3jn1j7JUgomMy3CezGw5er2H14VFaN
oOBo2yxra94UqFo79Y3oi069gua9N0cdtOlaZ+saG7i9DvqD48PLvdvlW+HdzkocEVSm9pGEAovM
fZIXUNMT+DC93o8pyb0uZnDRxu4Sb+dBCzp+jpP8Mi9rRxxlj752uhU4fkT2npo6hVsxY5216qeN
fm8HO3caayh7+i5D8JU9p/krITyrYbJXG50kM21K+J4vKYp7rFEYTD+jfqLRYtUGe+XejKZDDAFm
FH811mGg82naKcpwnUPn5KgqsGrUSJnrLUWuTgv36gQrbXi8G2vAX1AeHob5UwxfbdeweSFdNq5+
cMmb19niOfbhW/yjSM9g2f5w6vrfqfnQSyfMYFYlDr02xFTassSUxxE/ka2YJGp/s0xfvUMeRfCN
snplYvub3H4NikPpO6DS/WH+SIwbrXGr2SD+IU1X6Xx17F3JyQhchOaMVyf/KMQpLqjtfpSckYCb
kWV/e2pdltvYOmGVXcx3/LGr0b3M9b5EhAJbc28p7r51iWmWFooLwQRGfI1zegr5kxcbui5EAc3q
CFxE47TonH2duyvXCpV50JyjTkvLxMJFngJG7CPJTXG+Zf10yUXLVtY5Zr2V24HZYfHe3fyTpuzC
3lbijwPMo2s/GrEQ0n0crGNdbsj+C+zfhv07g4ZnnkU8us1gBBZM11TA7uLp4I2/ZX4x62EvBv9K
lETUtk/5QFgKYlknQSv/Nmm3evpx/fgQT8jih4dOPDGaN3mKyzZdMbj6HFRiW9vbmI/c5nO09mb/
AH1vIcbV0JpJyQHQ+dLTg6L3Xmj6qqChpQ62PhHZckQIAEpJIXdXPaKzDJ2BeLDK2NrjC18jxYOh
Hp3hgPycnT3Alj9Ur0O6Z8uO6RQHqQEgRlvFawwaLLUcrEb9MonnQL4gQ+N36MHF87DzfHq1g/wP
FSsQgl/+MpsnI9um8lpxZFf+o1fdOgvNjE11TByhkgmafFfmdHvUb+Rj8pCJigEeIvjZjF877SdR
f4L+qJmR1mFoAgGI+vkxTt4060YT0l9j4BC5xU8XPM6cM9NHZ7y2NVVCJxIsAu2Vwm85/mm8q2E/
9sN+nnfKCoMBXx0WM+q9OabGL0VzLruDBm599NyXfH7IC1y960muDQvRNk3kmCkEx3n3UC/vIr8u
5iWWdE4eQFCnkmY4DqKUvEKYyfikTx+uYJvbYfWc5Ndo1sfZbFYI7c0ymvxIFRuuMgtgityZX+0j
0VToCyw/WZU2BcnnoOV794hGhvKo5ch1b62pYX5auz3+/PRraB6le0QIwohzreQWy3l/DpITmTFB
fcbclzeXfsB3ctWHG2o139jyitwZl8JpnB619KMndzX7lTUtR5irbT3O9fXNARsSrMPGRsVhaX7V
BEyPVxYa6ogK/zJm7zI9LvOtsd+6e9H6fuqJdwynZZ8lL+50qtjERqAp+ccTtzl4Yo2R8iDNs5Ec
+/hq11+Vg5mLGMf78ioCDnnYU4CdSNl6Ijz4qeRqd81vEjTuC3IQJRUjof7mD9/I11ai/uMu+4KH
OkVtOT8VZciJNHYuEgeYiyk1AtvIycCokE5SqijDpYen2M8ZkS3fpUH5WsRfT1uTWOPjs3OMwq+k
f264Ui507/AglU95abGWboY44c8k3gbxgJJVGntMZaD5A4MXtbeRV0cMflxGSebSCNRREl408qIy
sviqjc3qsNWJWq62NV3w6cmwbgG+fUv7TJGkcmjWMpBv9TbkByypbvOrUS9L91yk2zJ/6DKmnvwO
Lq0mxyFnieVmsnb1/BtdsV7+ssVzKt/6hDIwbpw+UFHcXHhGgOErsUMLOuPKUg9EqxFjQ0tPfmZT
tqYN908EzDsJQhbEkavu5CerRe32YjDjl8HX0N9QNSEbzBOyYG/sX1yZ3kYu8cS7shC/Zho7Ozn4
I0qv490ulP6aDM484HbB/N3XalWxP7Nvzs2Lr6533TancV4SbwFV0/P4VBDcoGFNt2nGPtjzIcYf
PH1Lthzu3+qdvS9D4riQMRMzje1m7c2x/hgC19tBSYzDaw+bnLHx+h+HiZVC8z5/VhYe9vKdrunu
aQhebW9dYVepJzxqM8LuBx46IXeWv4v1fTV/jf6uME+Us+b+Zli+YciV9qvwH7zgbLtHfqnWbgMd
b+rJmX/hiOTKEhESl1h2H0TNNkZSnsYPfcKzCqLGiZ2MTe5XC9iv3SjQkBlRtHFAfMxyWgTfS/6S
0f90f7i9beluEefg4QHv4D+M1CevOFNNKUoGtte8fOK8YenfE1W9CGe5IfStb/LHJno4yj5q0pd6
PYvIXnAbzTs+NWvcJIrRnzFSAPv7WAB51PMwg0vhbuBgjd56Hs+tjTnlSZNu6ALJtoW7NmY7RKK/
5gROROEpwP6JU5qv4/3yyAz0xscOB0Wmhea4zzFGqLXuf7ktJWnZkxefGM3zbLtwcJ7CwvvMSePz
+LPMeTXIX6P2MuGkM+qrTLDRbQIMURPZUI68TWrdGicblMfYTvq5UZKh822evkbeFvJxs3rH7peN
j0MNN6T0jdccCFhGTD9NL1JFbvdLL3Y9lSD62hUhJAhwGhLIidxKnW0n/eN4uFrwSbtbyEHuYit+
LqpdNYXMt4VODxnnEDZE2pRV97PQo6zQ5c6YVVoC5wBR106yTpy11b2P2QtLcV7iy4rDNj4PXsQj
a06RbSC9wV4Y0XY/xGo3cH4DRBvQ5DPP4uzcxss+Xs6+f4Fb9Lpdyy2u3zpq+LyRiCs9GrZ3wBlT
+ZafVTbnoL+Xeb03GIDNc0KKlfvgFbj09vgM83wtGwa55kUrz4M6q/yj9bxVYu/0ERPiGth+lWaP
mfWSEfwQtfNRP/jbjLyIgoX+qXa+ZfrmtreqetQJ5iBnV19b/qFSe/4Qt9rO3tFzbgsnBRNIGy3Z
xqsOyGQif3wetF3nXKAfVj0zyAJYlWUfU/6YdU+VueFXMpkhfz+OGhbeyBq2Ns8BudLiZnlfHeEl
EuXQhmDPtSn3ZR+Vwx4lOxKWVTHR+MdEPy10U7/J4skcvhyLAIXPHlYwJ1lhIFKrhpd7bN1T150K
MzJ/rOUpc1/1CrZKB77Jfho9tAHw7Ge3eVTprShe4poS6FPVZitn1aCXxzlBtAqVvbd0eRjtP1ka
NeS6NYd5XLvGk238zrKndDj7e5QW2RZNH33kYbBqGC/u7b1U/bp4ZT9qDcH/KdbPBQkKy7adHpfp
ByUrfBMrdZavAj0E+VJyrTh3oZ1Kv9b4NkmK3BavRh3ibOzTTa1eGd1M8l9wtDZgjCnItMaPFasC
Z+ir4l+T9bY4acjQFNr6O853viIC7IEe3LsZSt9LGlwqxrP031k6ix3ZrS0MP5ElM0zLVEzNNbEa
zcx++nw+yiBSlJub011l773Wj9I+hI613rrkaDVOjFRTu5jjsIEcwaL4blW70Xqf8iNqU+Jss+yW
qxKv8rfBCRkLr135rggLc+ujVnyec+ILm4Iu7fdQOHYLe0r6p1gnFKTT7A39HqwiqO0Jk55+CVd0
PkTniw87wmCs8XthV1DYp7bZ5GWjL/fHAFx4efQGnxGnZ2G9KOLVlE6EJQnVbp2/WsVHXsyqAq6/
XMi84r85OENXE8Rr92uYHPyEp3deO50Y3bWnGS5EIkluIPKHRQrdvlW7DYV0Sf/WC6+xVG0mJFAl
CUVz8IuMF1DvmQ88H5/lkNfwUOE5t5eNWqOWYzOufqe14D7lEJOusoyq8lSqz2Pph4Q+qwhHD7RU
T8/aGlAoEptzawlVhskL9bOYv1o6bX7xPuuoHPjLIXiKBI/t+DEDHifjNdXOPQb7vNXWBkp7yoiD
SsCPSoTr0SbLLmmxh24PD0C7JB2Q2fPRRYH90OIXygVD2Q8tuy5doTvU5pE0ss0avKRwd2Cl5XgH
uMAZvLxz/oNg+1+lDRs10zZeputjspYMYSKI1J9AJ0YkS+yRSo36JHAchdeoPPFlqeF2mZEYPgsF
ROvANfPbC5nNcwdYcIkc1uuByhsBd6qD8TBjJs5czt/Z/moBRAcP0j95q4ytEuz1daJtcTm95G3J
gwjtyV9BjYzrlXmkLO+VdhLjQye8b8DFId1PK3C9T8S7gVkZLBojwg+LKlLrWz4ygkd/IpfAVDZu
NhZHawC31a+leeQWJUxzIRCmPRfii0WagmvZOZSqmF5R8QLHYBT0JE90xfo7BGOC2LAR827S4XPo
a1howHggzm6iL/ykTU9a9aHhye5Bj9i+kmvef4TD7ObCTxujRcMjbsxHiLz10WliZzQOmQHCJ1/X
DQgPXYQjKLbe16ihkgCjtPMIm7LqvZJ8iNnVHF15/NKCr5gGwUApHEqRNwjp/UGH+0juRvGQ6/Pg
fBGn1WguG/L0TiurJviGfpyno1S+yAArLcErO/NFFI7E3BEBygjNJFqpu8V8XiS3LD8bzRdLDL5n
Qb8Qm7NpJTLktnGI0QDkGi8jf4AWWHueKwJjxmjb6Xt5uFXdX9L+KQYWfws4ggZc2FWjYd0oDkv0
VmIkHH9mvoqWG1gkWSZ00+azlXcVzMLER7GVpFdz+VgAwJgiHEkDMc4/BGNH4lOYvVU8B6VM3oXs
IFDV/g3Q0INAYVax14T3FRdTVWrEw9IlVx9BN4bH+Zm3g2jLLkWMrfDW84qsTNRPBh5tBXupeu4W
j5cnYogxrplOLXr0NBtvgrUrN18ER+XktRnPWvyKzTrV96V64nzLlNeoxb7yqBq2/YOmb82anWdr
mh/YcOyodxrOTykA1ACmk59MgeVbvIk4oa3tIn/NWQq8NRLtgwl+sjlHGSKDC/FvGPa2HFkF92ic
t5uiGzmKrjC7MncAqTdkuMgvhvrQ5mzLRypO+6raa0wcg0PyKS9VjMG3MLe4RPTsDXBt1p6l5dhU
e3LQtFh3O8iLoV5nLhIBQSR5X6VvsJOJ5lmnRRHVu2O5D8XMzhPed0+HxGes5KTXnpXmNAbg/RU/
rexwQFD+W/+Jyb4h5R9avvaN7GsQfmdivNTpHmLLM+AElETcyMNLQoSCOj80LpXqrIR+U20ZX4GC
kpoEwcZvWiBoiDoUymwOtXwJZNqgf1vlQ8yfiuaUJS/lTOYN96Ojj99N+tUFmRtHF/ZHnVehsTXZ
IUg/2ogvSb1lLBWsbTvfiuA25ts2eqdUIdS9KPm0sINXkS+N3sUk/T1DDv8cY9mlvFV+X997C9KR
o+rEot3+6bqTzralu2Fw6MlEKorj1LgDuRehn1GImkHowFzLSe43/V4afHA5EQwywKBBvLO3EMfe
74LyZuovpXgIfbIBhHsN1d4+lMRwokz1JI4lYcPvxTNo7UvjUEcnLRS3uTFsQuWjyF5ENwVCVg/q
/LxKpf6FRq2HOFGQFIE05l4cTwBOUESHgnMkLd54sFusOBV7Xmdth+wlWp6s9EHOm14fWuXy9yqa
HwlXi7Jiot1Vndyp2TYsynkNNA/0lW469bWeFU/IAlsIQCWXR2Z8aQbds9JNt65dDcg4PI2Bm7DJ
7ng6W+s4Ta/Rml+a4/Gbbmr42yMCG9eSV1TIPX8ILyp2J1jui8HHGW+ukcZQTSUwV6DMnNKY92l5
Woup1Pp7LZ0zUo/IF2+0nHHDhIR5yIjw6Rio+VuucGgVWTI3AkzYpPwQxhNKu7zyFfVY6x6qRKwt
GVNYUNN3TGx/RiHHtAHjhVSIXWT77MhtgoSFYS3F0G63G4Pv3Z2cpL4Z8g/JEfZEUIhNWRYvyjI8
Z+vLDbXQTdDXuIOIyCU/RrpWMyW+7uh+1eKWgFsAeZD9vkEGx+4vewr1E8l2VAios8l2LK49e7/4
JYyvQ37KVhBAzxDDPUuk40c8pzZcsaNGJheOxi1N2CEF5dr0iCf0hhW0Q/Jm2aT4y5f110nZQMjL
QdWR62eJsF4QREc0Dq10atcLnUQdGbemRWxk6yLjPpb5vv0cmlPVv/NR6QM4vrqXSUawzHtWvZMG
CydG8B5vB+XonacQwUwcXz6/q9EB0ZbAGsQfP4is1Rt9JGv2ZxGe+uZiap9a6sbzbxiZgDs/qkem
R3/Pra9c+DSahn+fXcPmG5t3hDF2B3WnDyTv8Yla4Nds264W7EaXvuUA2HoA+VL/pOkpHV9C4FvL
3DFjzfKNj6HOXAtrKmv6sNVWLF/6FHgkiowi8+pJgYhJXTzj/prXsVO8hA2E+g9cSoldtvi0d3xl
RnwP63Mrn8TwHRJgjLegrd2ax0K4ySFkNxiag1p4OW3ZNdvqNtgxMbKwczGK3Cbkjk9JsNqYbUVF
TjU/TeFXGEBU1/C3wlklMzruXiLsU1aM+T/r7RZIusbygfisxq6Sr0nJpH4BMsehYHeM6frwUrtk
A6y1UOVWLfeVPyJ78UfrpszPqmVstAY/gnQXAS8y8jxp5KEfm5Qw0L1KPiOLBQGh8wV51wdadCK3
fO57xTZp3igdkvYgqOFMaVxJ2MG3gXA0tXern+2WrO5ntbpG89t6+gzpi1weVH90xdyPjXcClzZT
ahKel/IE1IhinycPNLy+VY4KWuWT7UGurx97ASm4ez0QCLvgDjE+dKwBBk1GjOUaiVDMqKjVdiOt
8MMmGWxo7eZiyW5R7dIUjP1eTs+q8EcQaBC8KvNR0fd6j1Tyb+5OUvmtxw9FmgEOgFHesuwPgysd
I78FPoYrkAMAnKWd2CmZMcIJjOojLr5IVEZF94sMdEMnHHJgHzqDn7x0CXxPbhYIC60ybtVH2KFp
Zi/+QI6Y9QX1Mopo7jbkViwUysG4x6feJcu2uorwc5LfiWQnbMnHsntwnYL0SDuEBJ1YlYvgO2x/
xemlFi+zcptywSV1EaS3ZbUsYbaumv6V8ne5dgDgsMfx2MBvtiy8qFsc4FGgO9siX2Wbf5TCaZ7f
1MzLCO9riL9Oqr+GPKch9PrivSnu2vS+NJeg80xkCIr0IyN2EuotkHDBwZ50u1Z9rlt+z/ImIhOM
oH2Ixj0IRuNzMjpkasy0Hc4VQMBRLa9ryy3axc10MRmRd5FfEdvSi6q9wMcMFiN9cYrLbR8cpvJE
bC0HMtqJkHik6smk1sKL/BAbthN744/1O7lkPuCAIshEwdrd9u90EQSopUZfLK6D8i0S0bfQDxQX
Vzl3OUX7T5MrbAD6b2RCcBoykVrZaQHIFuFL6t87487E27CMRC79IyyhIBp3QXAiyZPMV52tXhkY
pTRf4QvsqmOq+4otwmsTl0YV+EI6Vt2+B9UzCc7lVWdQoU9AKsl2HlfAOLWbsSWY8TfWTmG8QxjP
EyEhO+0PaH43uXG1UDHzpA5PHLUTV5ZkXUxe2mALNQPSfk2Ke4870bTsTHVJs5D447OnCha+hYxT
P6CAkN4QR845Rlq1UboKZ1W8qwTS9soNlvON2J0KZafTWUCnN44qAYOkKRRsEUXAWcLYMAkJz9rT
5LQbfPMJmjM/2uXFDjzFb/FBtgesaJ3yrTZfq9JMRLXU99xGEmDo1PNFdhuTYyd80zFErT+4BHoy
rtgvnF9EcmO1zs957xiNYnfsuiFXjYCuMFkjl5pmXxeLK5MQ0obPufRoU8kDaUSHsZWMr4wM5PGe
VsdK9dXyUWGaUqdzr7pBfKyt0ziiCbqvgImYW7suZ7XG1ynXL03+nhcrgOM1jTewLOVvvfHTG9/V
8CXKziCfUDna+JVax+TGprtyAsVxqE8jjNFPHNPpU6JUEG/oPAI8tvG3Gr3m/e3+NiQ3FUdC6ktO
7DLq4EN19XSfUa6TY6wbGaU7MFjzqVNoGTC2LD050dpnE3iv4LajV2OjKLGNIZCV8zuF5UWdxYFL
Ot3Al6Dh++UqaHL+Ib5osB7VtNFF+whboY2QI3D+9na8fkMGdlI6CS511bkzdIoEz11JT0UMtr7X
4NqbLXEoYX6G7wCsHlgW+ENti3kJsg6nNBSOQFjAe3w3qCgYgT9aV7TRf29CQEeiAOKbwXARDKMj
Y2CImfbE2Lc6T+YqRAcxHnMV+2x2JfprWPzIwKDEK3cOPAUS5Ch/1MyIEdpHAx199rUG8XC80z3p
x75kfYAUQJw/B9m3OMXHCTP/XNyF7gryZcchoUkz1DfDLdekeZtmsv6xdPSb2ZakH717TXxO3+7c
1KQvI2vZqETHp16VgeNqX3WIHdhm2gq+auGwdBfJei1ydiaZQ0M8BIQhttVTHajgKms0jB2BPohe
1fgZwpBkZCAhrgJbaNXhkVPeM+PXaEEDxWvHFo4JOB8dEOP8C8B5kzwI/0B8sTF4NRo6UcctTrkW
wbZFGWWJsL6hDCjnXI34oRr+0sHR55lfTVW57G1Ce8vgTw0V1Pfb0Tr188qKcbDkPbHFqIxNn8wH
AkAxTC6+qteocRR79IHWVpwn+v3/gpFf0QQlO93Pxqd/FypkY0EZzHfFc1ZO30pFqr20N4tDZe1C
HuL+L1If4Qaq48KKvtbn+PzQ9SnfXCxkUk34KRkvSCHRrBEJEvIFl9uwLviAFjvviWdmj5eFh5bs
Dcvm92EDG54IpnLijAsgvhMmkC4XKhYgnt/z7Bcc2xGQa8CTQ+uT5qxelOEmXUXmCNAv9Ink8nqh
4udrKCqfalj+scVOEA3rhTKCadsUIyFp4G3Az50n1obCCEPUuV935EwhcCWtGV0z5rTw1yQlzybK
DoxzPkzs3TxNJQ8uQ9dg5E6+ecz/uDqUNSlcLWl1uwWkTMg6VyBjN8ML1H0Z0OCRHbqWuV8lmhnC
rMmAc/MmJwRpJfpzeJW66hKnFvkSpFGVn2P1hrplo0SElKFy5RrUnN6d2cRE2KFtxDWjV6CmuGwQ
pzuCwfoLGrkQCRm+9/Itnh91+SNjX+mnhy4+N9iUQPQNR2/OTG1BcY/hSQdEASv4phPbWLDZicVn
KNBBg/I4PuqYg/O/QfqYURznYWAjNAO0/mt5BOh+tfv6EbLCAGfJ4juxjq62HFCwIk9U+IQR8APa
kZVjiyRPj2Ay2fCm/cz1m0zuc5vvRtK+z2P1qivI1FpCbKsfLEqN5WsRzP5pRH3Cd133HpRHKDlq
/lGZ59hXHcN4nrbmLlCfhOJdjvdLpyPpbcnKg8LTkEjdJ85lVqESDwwwvB3z3vc33KErIizHyFW5
c7TwVR4Im42+h/zTgICgicgRsnyTlc98UpzIK+JGfK+xj+eTrD2T7qhUl2x+Wv/TlvAwQRgK5ECT
mfIQIpKN7laVODNLnUTcLN5V/c6WoOJlXmNfD6gjdeldhV6HIk3Dvyn++IKppcHMQ5rHspFTcaSJ
uw4JiAZClPV7q6Wtz0Ei3CiBq3BEoTAou0cTANBBHZXRUzy6i7wlZdZa8Y4ZOnhKvQIEiwQVnFgv
RvHKLrDJE5dEyWmb0mTlI2qHl2IkJsLVrrGkIGlGtuqL+2I3Qsdb+/VXiQwKEsg4iD57VI2PFoaa
zC47U356FGJG9FjYxOdhYYh8W94hD9v0TeL7xWiEQDuLWHAOgkCwZulhEFiQkcdZeSkpF2ja8zB9
zazTdPWwHyn8pC6XYXSiXwAZKExUAWcJtTATFTkQpnzg/zVM3wOSk3URyioBJBd8Wb+uV7c2nB/I
41QY8nT8SpvXsLy24oXlW01/IuKBxeQ1Wu7s+lL0MTW0A3JjAl8Q6gUnSRPLBhvQpgtaWDiyo9Da
b+nZgK3bs8PBZQuRl3KJtxwJ3K31QCTr+K01AwXITGHCD/o1Cdiyv6xzPXksOHRWTqgPTyViXjo3
CS25hzI9X/FG4mQeXmDYmuWI2Q8FrLD9Aq7UmAh4E0eVkpiRrpe1OQHmJRLRnLkmhTgmgldfaM9S
xYl+U03iMOhJLLpP0xlIDNrwM/q8iRLgc6S9wMWLlINWDJr5mZqfehbJavwIpn1BF5Fy6uZLwKzY
voviVRQuBctfQSBstu8dFMzWZbApQ6lucr8NFsUu610HxAObu0ko5ua3hP9YsSaXwBRY0hy3Ee4m
Qp8N+U/OnxoitT5q4Y4yijxGmN572uUcl88KPTPIl6EcgDvoIq3rM/08KrRTSZA0knuZuHBFZA5Z
aCV6Ws9HNffX3S4i/8fBshMfquRqqE42+0ZJhl7NJN8chHpX576cbvGsMAjV5OqQ4legtuC9kybg
nzdDJ4vtyUCymqayHcSvivnRx8rGAJK8hqabOdCIoQ1BtM5Q6M6m9JGiUnEmr4532fpivUvxmTgC
t6YQGmeZHXuD4lnmMZS+hOink59ig/WGbLeHgFGOFGEQBRMZUQDmi5ohBNqrPyIEPBwRIfnkD7LN
eiAMR7O80u8r+CyvLS70m5HRAsa9chjYJdanDC0WmIebVbwluxKkpDoI2bEZfCP3UhjktPlhC+SJ
Tywe9/gbl1gUeb11kTREcJTRMJqUd1PzaUGgcQz4Q2TMdrDOWiqBNtvZirxRfRshmAgES56T6dhN
91Lf5voR5AieibwsnqjF2mHGoTtk8XT5lvDPF9JQ9T6243SbqmzsybFrt/1iT97s8rOgt29dvm0+
T3M3WTvhqwLKnvbd8MoUj+JmQ7rXOginOOZVzg5rzsCAGeBn2dbNnABncB7OB/hYwYOVxlbCVzBh
STPXp75gARoYXboEC6gdElujHSwOEA3X1Ce+Moy4+z5HTScAa5gj8cvoE71JAt1e/gj/hPuPrXvD
69XQAmsxgiXUV8RnfsTEG7bJ9NveqK5hSFdttm3y5hJr1XOkk0t2+2zMQIi8zPV+gV1hG4NiQmf1
tFBNCCZqAOlL+YmJAauhHxcGTwMiVgiukfXShYtJjpLwCOqvWf+YK51Vp3eNQN50LWAbIprXlImv
iv5F2CNPYItcQIcwYW5E6TDz+M7atFVrdTMMP4aItenI4Yr1hhd32Oq7QfNr5pON7s8ExT9ZMxtA
cdbj3Qz7Kn1kzGfQ1gqbB6W4qMIfmXCJZIVr0IvyI6YxRX5JWYaWuzL8EH/pa2RxrkhxdpgAIkY0
mEqMtL1mu2+BmPn+EdlF6aNRQN2s00xdV0gZR4xfaxreSJSiVREF07S6zTZl/E1QGDgrQRaO5erJ
oWWIgKJb94pqYf5hIMmI9hngs4kvb/d5ebWa93Xgqn444rr4IzFYsk12v4JXfoXhJ4dTGFpjGkkX
qlhHYMrDBGFZjRGCV4/1DjWR2D7a9Usx/K849bmHUHS5mrZDwtPhc5v2bUDcLMNsE1wTAdJiQ1Q5
Fp4vNfhFIIGL0oDGPKMEXy/wFbK2vwxYErFONv8QtPbY6F8NOau1/KGkkOM76K5xuPMY9Jk/P4r+
qc3PItLUsaSamKx5NPwtByfEFHEf4D124ETRce1pL5L7ShzR90VUEijztaROhIwT9i7UV18yYZeZ
LeurEod20Lqv/TblcmQ0iysP+YuIEMIKFHRLIN3rMdfSkQ2tBsq5+p8dXmZJ21rmTyzuo+IWdI8Z
tn0NdV3fEyq3GRmbmpiw7JvKGMhf5MZPRPJ6M9+jB1oxb9APKPQiVa4WXwsbu+zikMNMZ5Ccw6yt
x+kCAtS1qzCEjX3uHjGMB0Ezy34lvMvgteKBEGbUUxW8Kr87rw0qOncC9YFDiPo9iaB1yVfl0F+i
GtcJdY/GzzQ+9+hHrFde2JZQ7GBbK/e4egalwgZkCBxgGVbUazE9yxx9Ufdiqp+fM1B1ZKvqK3Zs
O1T+em8ElaXwUzmHm++aJbWlJXYeWxsGqdSc9pZFqxZZlED/VMjRl7B/dEhJ9IkPFPG5xa+TEYxf
Bd/Q+MtwbfITzXdZ+1cUP31AnlWF3L7/Mi1iSH2V+U1qVbv7LDiDdwpvxVuM5B5z6K8ECVURDGuY
oCu8DjxewjtnTk24er+lUoN2pLr7Tcb9WJ5ZKpUjswJ3649CQxU51evtR/nuZRKfVvY/3op1CMsA
ajjeIDBFq7aJjaLuIXfHBpGhtk85SVT+d5eHindoFWsAMpG6tO31dy38zCEGifTmdwRQwP0LhUI6
z6MmD3VNy8wUVxj2nHmqfqYnD4z7smobSP3g8nq1JMLjXVbxASKPW2UZMCXx5/NGeLlP15HsxSwT
YKUxbQXxaqgAZFTAc7YMp4A+UnPQLGQOwcOU/paCfcxHw7FZwhMqNBCX3P7uVH/adtuRqrflmOK1
HrPzEK0DSBGjinxv610q+ClHku5gFGftr5/WQNT8trIuQgHAaSLZgvd5QxVQV+caj2A9fAK40RHT
xm8AamPCvql6iKl4m80K7mv010M+IYx5ld0rZPspAOXFrpgdobgWy64jNpvvUP7NuoB/NEOT6Juu
uMbigTzujf6xFoQO3YGpjf7VUnKihpJDqicbJPxhZrKq3vjQpuRYu9ym83ZFbYL+lVJaJOsrYeIh
VoioR46wM0EmhNgFUThxC4XG0SKil4UhfkuR6I5P+gy357AGtAPLU4BuEcJudfqduZQXZFxC80w4
8MwqFrCXOcO8bZDSyDdF8vUe2RTTB1PXOvuhLh9dITxCh66nPnrXJqd3AAxouFfLwUiPrchyx3A4
n4fqhH7FAVYWYXeBm4Tsi4QJXFtva7uD6eHI0rUKCeAT2mGAfxmbUNa/638yOVvZrjN9Eb5xIVrR
4d6TcI0X2wQJuIHHmRI9WyFj013ssToRZ93SF80jxtWHuUkz/laXhECrMj8/20YLD17E6HMiKDvz
mslfkXnjkZzkHZkNvgk1ppLxQUUDKMab4RLZMRJ1ia8XcjS9recpF9eAWGH8i6qdzDHFojc4Ak+S
uDlJkMMt3Eyl/AjWp9m80qbH7kfz81BsOym2te5zzQYCPo7YeLXyt/cI+gg47ycb6AOVfgCMiC1g
CEyOdxOr2jf+Sx92kfVkdrnX+uOqi+tzX0HeMMTNqaW5DFmEtKH7h4j9xwrZ98mzzp8aDKjH7xz9
a2tb55bg0yPYJ0aFlYEQ7xHFH7k8eClNU5Q28RMshg0CV5xFC8Um+JpW7DTtQq8P3iCkPeaqrvuB
Y+QMNrSdzn+xADIUpwqlAJes8WIh5op8Aoea7JDEv6F1k6V580k6BcnE1lZfDkF7Cr7ZL/rvUDwQ
YVf6xNVrgHkLZx12eqIIgVHpwqRStaLQZNcw5DExjqnorFELmPYAuf/BfmAp7Fpdv2eF2xBIsC6r
LUpSq3puy9/5tZGvZe2NkJc8C5KrE/S9nDS0/u17g2pTfjVsdrzsDorRBOiOPvPTXH4WTuRpCoR+
6mDNnNKbhoA8+LbIJRwhQ+HEcHlwav+awo5RWeZrSjKEKoLJdgwhKrDWM5+lhwR5OwMzc4H5b6zS
xCtitUvDEyYQxIS8d+CpeDGV5mp2p/ma+qg61V3rlz4wCtc+VpcTM0MgYY2PbAieoR743l7JQSBM
4sHvJhJGSGy+6WnghSURFizb0WfUf3XS4x86bb10iNZIF9kEaOYwi/Bw1/E18ixbHq0juRacXzed
d7qQzmsro8OoMVWXGsErMxNDgpZdpgBYskHpmD1zF6VAQzktsBEIMOE5m0bJVsBbwOa2SrpGVCeS
dsofscUqj+8CAAPpDEEUDnrSztN9sgExcLB/b1kGPLM9kPblxAtugh+rotTiY0727Mr0E47SthbO
K6DE31kNYXKMnN0RSrnsgf5Uqj+Ymk5MN5iVj4TtdsVHWRzKrYjIwY9+5RjqlzPn01S2Q4DiJvmO
+7NQvIBx1Jo3f87xu8aYWn+U08vIBrwy1auuMx4/kWpw3CiI0wDz6zdJDWxSfdfwvaG2Vce0fv7t
/iDyKQFfLpEpOhQWDx8KdYYqsO/WXbwBDgUbOUTFy8zLL9xS8SZUpzndMuDpCNRIjf0QtIecT1Dr
8yYyA4JwfxLtIeTlkzWSeA1F6Anu0Kwc8yj8rZNhHv+I3aX9ZdiFUqPuk2/tZQCIEsYn4tw3i3ZH
M6wSpKLvg/isyBdxOMT5B/EmqGkmX43Osk69AqRKwO4WX2EPuAeyjoCPy6h8rORJW3BGMHbrhkOq
BoNRvsOkbJvpiRbHP1TS3UfoaWj1kWWoJ1JfNzXUTsjr1yAaou0Jnhd4lxVvFdgt5mcrPrPNGETQ
iv4I4oQmsHLIyQhxDCnD6xz9yNKqCcdf81arZ6vYrcPPVNxWERhyo2HYz9FNR53cCZ/WfMhqcdPl
L7FGhBHmtJdheRUY79V2dlSwmto4tsNbK+z15G5l52zRgEZ588Y78CIOASjhrSp46xHAyGjB2jS1
P32VKRaufTsBSdDf8ieM16l9U1D3qZc6vYYLN9+2GrykZCw5ZrMLN5RbyAmG2S4QxPVQSK5CvxQA
RnuMR+Q2gRd2l0Vkwj0a5r3Xn+LoL05eR6iEHnkX8CWPSKPBgrHiqvx7cMtEjGOydHmF+MXD+mfo
XBh7DozPFoFin3M619dFIN2PHpKbrlwFkaIvxTYQx6+K26x90pnOo+i8cnLrMmSlLy2KxlS5hRJB
9Ftj9mqXiwSW/CmFWGGj7ipcB/o1U566mSEi/YqHn7RHXX6FBUDrxNo2YX7TaD9roz9d2A7tQUL0
DM5b23K6s8qPdU0X23tgPP28T7rmBC5whfZoYuDm/hct24zO4oaNcZKPOdd7Inym02d5huVfoxKZ
vSr9e6WQDDCcBdrLKJAHNDHqtHmz2hZ7wg5i66CsUgs6h6DftkZDxeR7U731mCzLl4GvRpFerlVE
7RpNamDsMrN2/9drxvqcS6RLRb7B3rluT37LLNMdgZgaj74NxNpoWjmcwpCn23St8JfgCQ96u0EX
jTIZQyHmlu6P8NWNygDSWS/sTqSwC9IXrhmjB9KWEFqsRvnqsdbakn68qbHYzvJZiG9WDXPPWbCC
zTTct/uuvVbpqSXGv9xHHtMpF8Dkg23oqTtjn6u4WlaMhHZPvA4rQY5uc0VWFL4QKcXPjzKJLMkA
sGCVadh8Xu2TSBzu0nyKutu3Dmy0eq0LlOUvWcJsk+FyzwHB9+H0PJcceRh1VuqnrxnowAZlZx0x
oApRJNOGt85sarkVoi34kdY8zGZilPiRWG6Nr0GH+TW+lQ6SeqNUOzC8BCoqpB9RwxG2RGduLwuM
OUJJA/IWK6hitrX+NRtfCmCBnFa2LFwG3hmtegV25XJETlvbzL71y7pcD3AjU/EIRwVujpJ2/gVd
52tcu8rVI8xuuxmma6cyqG/WKjXVU+udlFAQhUEijjErtH9sCEhRNlKdOwYRoAs/iMYm3NJy0byZ
6kB6y2H54vdfYQeLC4VdW4xHngOO0Ia1YqNdZOtKhEnf/5Tiy9C8F8K+6rYRyRXAmMj74Ed1khk8
q9c3CvP3VJz08Bn6wJageXqOhqbipYLEERuwd8QZDS5FQXydg6te/IYN40561IR9X2NdQVKDt5B0
YpYRe4UvwqeQe4KA8bAd/JnLInEIYJluhJOvOzCBwkSn8BtCDAf8zln/MwEbpZIzjA+B6RLGWVJ2
CLZDxYsy2/QxhYOsB5d/CovlGjOWEjRjgk8jRhKVjxZ8J3iGSiWkGnW1Du1klJFtckQnReeS0243
RISNiNMNE+CEfLPF1PbZgtq7QX8iSxzL70PXe+yUDpk4Db9xSwTcvzHAohmHxjyI41B/SkQS3/na
0xEWs0BpfgmUezRfwvyhWXay7FNBYFjmcLIhq5GR2pHbkIS3wRwh72mWm1eSw9HFcfP73RCfPrak
kIj0itlgiz0FYjgW0ls330HGShDVyLj1ylO8+R2Y/nFRIxsCN/LqbbSbSBavXurgkFpnlJp89OTh
YPxNp2EFGlYp9xJQYJC9G9FzrH538vOCbE+1AQvibqtnnvydsdk5CFly7C6OTgAI/eqQ0RXK0PFu
KEdl8InVRSdOSxsxXo1yRO2PRh77TmdAl3HdKrGfsTTFAK8tklosJxBGRdj5srRgGkTzyjG+r6tX
vorI4tbmfGkmWrGQxc7AOdNrjQKILxr6wYVoYoBhFQTyHwH6pP5ucYuOzWV0EJxETmpA9jkjNB7e
LHYpyIFt6A/D71i9xKwfpm5X+XNiIA/XboiT8f46CRtvuJ5PTNWNuFFLdmWXNZu0CUAskDZEhgzu
I7ys8pjU9xTiaOgUd6yfzflNJ9hRjElk+c0jqlk8pAeOUv7MXY0wj6eVhm2BEVtMgQc2b4St1HLp
dVGzXZ8vk1U0rsqdaS47njWnl88yzeP9DcKfQWtnfqCsWA+0oOaTfRpZm+TlUhHyEa3cTFThJq7e
0+Gynq8Byj/iHO1fAT2Fmn0G0m+acCZFKD/aE58eKC8qviP1LRqMEP1wiKA6e1IqqOABtf3gZoax
GaS7QkpvON2NcqeYN4wJDVaHUCVr8V5M8H6QIMYTElzSxTj6kz2RSUSyvc8dVxcebiezSHpc8X/L
/ffJFcqWd5wORSRFvO1mc8YHCPvM1QfMAV+w4oIqt259kv3FM+ar4Ik4utzc+JCzP9h5PXkjTiBE
ri+qN5Oq+PIoZCio6PWiooMBMOD6qHLJndvai+b/SDqvHceRLIh+EQF68yrvXcmU6oWQytB7z6+f
kz3ADrAzu9NdLZGZ10ScoEZATpnLN9f98Yd00eIhRFypSz+68xdkNw8kAjc/n6sWLgC/TQZtQ8QU
jxNnZvcR0aFiJh6Vu6gateArnlKyVKcftGVZSQsSTKP+QkgYqARSx/sDw4sGgUj9k41L1Dnii6gL
nHq6CkQHOgxBawmDw2/JxZDNQ+Gg52r3A87rKMWxD7opRbUcY5oetxlnoM/Jwq61nIN+ETVYGq26
IycMpiZI/09yA9B7TV4+yjUu0VnO7Q0BjGG/PXM44QvbmbVSwgkQT9e9sHaXhHoxi/eeCqrdqIcK
mGF8oKNRr7q74S2XXjxtPsW50//EzF0cBl4+g1w7r77dkbF2BV6It96HsyRsI0C1SvoQJKNPgk7Q
AKz6/DAyCWhra+J1DxTc0pTLiNWjMKywMu5WYnFQB+/aEg5TO7lXnuATOYwysMbwqlejkM2zOkQY
hx1yabrpsrXOegrdEH8aJOpvQG+obcTC0jz30WcvliWctWJ8W+KPiXcD32LWv3jWeXUZdphbNjUm
W72SKzz2xeWqFewuXunbs5jp1X9cVjxEwbwKB0p7dUqyyjTCvDn0zDqoUNXq0xwO49JbV+pDmgfL
0diLQUYRL90lty77PSESUmD6NCgyyF+D54GwhavLtj8C8UNw16eg4JiZugu3/FIltiwamkuIOyXG
rVPjoXOx/6IaQIP2R6B5H92t8MSXNgPo53JZIPywJ7fSPbRTl3vgpRtvxvYkbuPi2rozJMuEUECT
minKOA86fhy+P/iH+PtW4tDwkZayyKLYqLVf/hueO7xg7D01a2MH295gVNkxFVO/Bu2USLCMSTrp
zGrZqQXSuG3lI885MTac0RdPFZuj1EedOItI9Y3XWo5ynoejtVMS0TBmFzf91ZrfwlltBo8Usx+f
jMxOPxYnBa/nnXhspAmIhGjNmHFAceUndRj0VucWPVGWbcVJUFqQkOYxUhd7eKsdn0SELd76Skv4
2BWKJf1NDIBjnEL9ICW7XP6zsqsmcEasO73PqPjpSw+mDM+uv62SU0VfT/MJoaTYGNE1TXD/Lgei
/ZYlA+pAph3lc0zQoke8woxyeN9vRb4vinNjfNv8woeRKDYUBLEihl4lvUiNcIEKeOJMG40ii9uR
30K4pkhYc2Iswdt07S69+GP0L4B8QoTK9dZtz7EmhqvwZP0RPgHbwwLAA7Iebz1urAZDEDdA5Wu0
7Srro2jWsR8r2AmEB2LgIYuQkl3Fc8sqOCiHpS1LK8H7MlDkmxwX/BGIYpgZnUNfQW0P5apnx19T
zMsUV9n02xZTcu62AIKYeH/Ygg1obRF0FfGkYYXIjTcl1QV5HYuW5mm5GexARHsxidS8I6OTzpHV
luTZD4FCL3KHCmeUn67ybLRNVp5Y1Ov5BceM5Tyj2OL3lxZDSOPR+hNNnjrsPuuFR3fppi3ms2Fq
s2ByuwduQgbHTOS+6GShWTFhpGI84h8usDnzM3uYmwPWwKp6NUzpn8bbGBnJHQjbmmYs6SK1nTg7
rSFVjI6FNsgstqITckesQpuc6BF2xsTH702kbex4KnWVh7tIXhvSAtKvfB+NFbxe06b7RRrKM6mP
XxZS0HiVrnFzqDvAg6I5wmQ8gEpB3Fn7C6ut105w0StEYzWb9BWZHzxNgYdrll33vBM/i8yRT3Fn
t0xAUcWTwYG5d9baT9o9YT3I+JZFPUy826SXnlK+ihKfsvlaSR/gp7q77R5waHYBiMxh2jnovZ1w
4pho/dV8rsXNDO3u3GISxIjfNSi/sDzMiFPXi1cjESp1ZRyeZqcWLYfHoNxAKqiwiWVkQFL33rUQ
lh+6+KXaVJzgPytmNtg1harKorAth19qU75G+l0Wu+YrT2m4tL1k8IeouNrbgBFLgdvv4vJ9xF9+
iFKGSWy7aKxd3P7lxYeK2gM+Fs8WrE8iAk5c3kCaUK8DdqTUYgtrzjIkHxKRErMRlQ/fPt4g6jTg
JSvVzacJ3z4ICt0mgDDDMfrq8QtO3l1K5igDkeKn5Fca2ps1fIivozTvXbDP2cNES6dc6io2s006
7CKGvprQn7JrNGWbfBIaMWC/YcuFmD1KyEkSdxTGSOSAabDQHvAmxHEKfJ6dswPHBXQ2c+Q7IRl2
dmhcNp0enni41gVmuXwN0zRX3oFGWeFsJflVtt+NxvSRcBSdTBCBdMpZGOQWElIUkZ7/bcMT45pE
mvIRi+uY/Nri4qr7IiVMukbi3f974D2u2o6+Ip0DCURrZ5i/DFq9/MIgQ+emj+eac4ACi2xLsB6N
ifw92C86SdIcjonLwO/bHD5D9WXI9cwoHxqbAwA5jCWHXesEkAoYBCFeFWNPL/8T32kgPWBPTnts
HoCHMFGvOZ75Imoyyxh/4qhIaOaNlR4syAtz409b+sydP1Pfcipk0sNFV2Hl8mRIH3wykghXp4mL
21MWHsycb76mo4lgkiyjebgIATGwktHQzqPMCTxygNaW8c7ql07tkvuXUWLgAA5nxoCLubiEKJHI
2Hi8KHQa2sBwM0T7GJKjt+M/EWOgED1iS8Vgaw81JOuUkkabQZSyfOYwM8teKdWaaM6KuYw1HrJW
o4mJUMr/BAnKcRQd1A8xEZ0IzmKyU7wN5J+UoWMotQhGwmkt84+o19T2Q8iYOOCJgHW7vVZfLeMv
YOPg12eWLK4HFgwpoX0Kup3vnr3qhhWNgfecWEwiYSV+Xzo79wnzTihSmCyymOAqiLKX2+59c681
p5JBUPITwTQdVlVJWVnbM60SCTq/9gxkqfuDQHMa026GQY4yB8hPKEYCyJ2NI3pJ0fG2lYqNCnNf
ijSzRvB8UkFnFdKXVmmT0vok93QcyzXxrkgqx3lqow+JryC8MQTMGJknBf51lHx0FGjCU+NS+SqG
g2oXl8yq4dvnIHJ8XoZoJLu0+s2DP8e4quVVdm/O37AYiJTeUESSf4pNV4z/HHdLrV7iIOPYmFxa
kLBvBhzFJiSLpnEM9gN7gcEgq3vOYk3gw4yfVp2Z2gaXREgvPdHNHYtqyf0U6nWrvWvjRTUews83
cmKp9TfWLNGw0w+HyZfkv/3h3g1YtbZEAbe8HDyUKurgyiajg6M6xXrvfAQVzqR935+tIZwmXTe9
sa0L/io0otU9Ds5pGcDNeOkJsKdJTon9AS4cMQimvhV4a/cPNSN0UvCKJkuz4ZrWH3L5xWCBOmwx
agzDlh0S+0z+DLich5uxre1zwRWtodoTmfArnYtZOtYXVX741Y8dkSM6R6O767pl0IrJoTc3Z1L5
4TtnfhUZtEWhTxCbTFQEAPgaDWK3ctRGOEvcjrV5ydW0VtRNB7EcjS5ULOwa3GdThbv6BWPbP8jd
gZw9Gnmek7pEILGwu88KzyYXlbiXmRYg0VrI6S6O4e5yngH49H5Uq2d4jjGPd6M3z4AEvclJRwAr
bbUHpKDSxez1Jk5Vzg95zrvDYF36turP0bkxPa3Ztdh0YP14KJmxuEz+73Fy7hgkdiW2jvE2FGtp
WLXqNcHMFpYTg8ACkn4hvF6omWbVE50XwE1gXtnSmQuVx6hcBkyVjNnV2pkqajtzWPanBmvhva1u
MTfr0Xeuvi2aiQLpI79rCnsMm78KwiacgyCUw11SrVEytfk2lA7AsSclZlpllcVo1TktDeIYEAOK
710LnKmmL4xg7abPqnEmg+OtLKZYQvBbu3xV0pwPTpRdGcgB4TVHzCA9xMwKt8PEZvWguwfxSXjq
M7G22Qhgkq3/sM+CclZ1z8qEv0npZTmkwez4egf/hPcBrXKJUi1E612zl7AlEHbRXENuIeUHKZo3
/d1C3QKjnaiu543VdXoeZvlUidZFfkxVmq2j+AOEwYNYFrRgLHqVGysx4MFsNjgyELZY/Xe/Chgf
0cwjjT0xTp5GkBoL6VTh2UAdT8ayMuZz32a/MCHQkGi9mG3OiRmc5nFnOzwgyYsgSkevpnLyTPRL
AjPWgB7l6d9pddDyj1H/8pGwqWjimhsFFVoQ6RPcW9DNKISCeqHzghf7ekawMoGnLkEJGmhNksyg
hKk4fRhvKb+5dqnx9YfzlGmyixEpiq8KA9wq39jNic3VDdTuxDDelbxP8RPXBOxxXnmfQ3FX0ToK
+ZPKw5hqKGwNpOuMqlt262gTUMZxmBZIvcN8bWVHA014sCSYgqKBJTNYQLY3/jZMyNj+SGRmtdOX
Y4fAiTjJB6LkUWFV7pcT7iXeXMa2aO1m4A78YqPrH0K4Igef4rN1OsxH5bUOXk6CP5CRXQl2ZgbR
lZv9a8jfirVpAN/E71Jd9cM6CG5D90iqTyn9Det3anALsW8YyrXF7RS6yB2OqKlwH23r4pExnyaP
4V+3qKgQuwkIhltMfczdnhUnyIde+WPjaU3r68gsieZ90FMWOG9POWbF1tAHprNfpGK1aJvk5i1n
WwYOXOBp8CxNd98iFfE3MvP4kLRNzB9R9FvY8zHARLqwgCOqK190/6cqO0rdzTbmmQ1wIDvHycqe
0Kzkx0j/a2RzamMl/DaR992suTGH5yeWv67/0/VnxJ6j+EitTetcC4wtJD4wXXnxnBUFkmRr6Qb0
jXwM1UYMhwx0EiR20GRp/gI9xSCedlQDxSNEWT7EhyrdmLnYeLfDQ7yIWD8G5pgYmBVoVHQgZBD6
1jvkgZCUe8GmtdV/+GZG+dCgqPFsVHsqHomFUogbbKtmey1ZhuNR1u65RBL7yLP45SPHYLu0UIAj
GvNkZxifWfqMx72l7TEUltFnwhGW22dUN7BXl1QMuro0LQRGp7Ze9f0pt1AuOIsovxGBkKKEoC2v
YG7/b8ViQcJhn8QbMf+vOZ50YyESXyLSR+ZN/WUTTgYuSsggUZI25gKxVEdwCUgn6Yj3YMDqTMVE
AJryUXaAh55VyWMndKJiF8nxNR8N2hXaiCqsiRr96c03sV+ziOHbnHjs5tRnRKRse3MlnHzhl4b7
GLcvKF13KcTJkb/v26XULp2WRSMUDZTFuXeqkUBR/Xxbn9HW07bC0U9MqviN62ptyytPXXX6JC2X
mvwmHsOpTwEkbFQ7AHYXsk0CyS1jr4KwfFKif2FUHqqrX2r9GpOSOKTZ41ntb+Z9wN1n5BbIbHC4
G4Lsw7YQpLKtqBbV3arWISM2j5TWi2UccWrE7wwEicxEnAFU4f2bbDr2/7oD5pDyEcYtOs37oC4N
lSKFnmHRlF8J8luw3P2BRW2rbkggYMOxRqCLlIG90zSnNL2R+DPVi5WmUYhs++aXEg4hKZNdftgg
vcQhst+OgcUtzLhouKtML1gwa4KRcQiSb64HP7lakH+kf8yVqNuxbUVTFTLvVZYjHK2rJ+9zHmKT
5bDV49J8DkwzLBjXSnlGPJXIq1QWOFUp2jkLmpja2lsgGsPWphUfp7r3V7YHIQ6ACIFcm8/p3/V0
FDOwMH1aZC8IT9MInNfA9pY8jY5JFJZrLJ/jPqkvaX51DQBX33UpAFaHHJG6ydSu0mHvvO38pCGt
ljYW+UH+gaFmEq1x2PgBdLFjre+olZKKQwhjEi7efCm/ZAKCkG84gvgA/IdYCCaAV2gAcf+Tu1ub
SpxAhpIpksy1U7P06eF6sJ2msktRqezLACKRmInw+qNVxEfL57kYzWMPXgjlaW6us3Zn+YDeCHiE
d9jdc6o4R+UqYNmvEci3wtyjdhsG/Dn6vYbZmM7gTLQzca8vA7L/ogx3ZDwbqwcoMTd5iwe6INEj
1hhszaEl2vGpqaDE+Skj/qWgDTqM0wSLtRwwiVQ7r2AMcdJM8vHevPRTH7MSu24OyBpxqKZ8lQ2m
gGXT/HmYrCmWCCSuUSyjdMB1K7apqfeh8en4zqlX1sNCXzgedvkM7VA996z777fM/5/OMO5+dKHV
KG3SzX9cdmCoJGctyrlO3nbOBvp0SJJTgqja+emsP/EzmDAt3MKbVtW5yhgzzl1KxGsxQ/OYfYu+
swEa1l5DZpWS+oKjLOc7/OmwiNQBVo7DK6ctB/3cS7cRmLOl3Yd443lnNIq2vNc04aRmJOJtA5Fy
sdRJac52vXKrm3vsPCoH8elHJh88d50He4vh4bQEIbdGwTaps5+I63usLoU+17VfK/1LNfAMZPYs
6vorLG5O/Fadqzzx515zJrFhOiy0aZQ9ZbYKQudoomuw+pRqK8O0+miavQa8JthaIp52gbvOTW8t
swGlJGWbx4iESTbd0tSzTpqBEWPd+UA1Z4iWZ4BfOGWxsozevGEmxczfrzc6NYFWL41vVq4wa9AY
QgMShnFzzotgfTMCYpqLKoe8AHNv2dcqucTddzCcMvWnC9R1XV3qUmOlDA6IEB7desXdbkwPFZva
mFtvZEWQK1f5w0T/kKz/XZ1sxrwPQb5KzIeB3rBfAZLmkT4AOdPKDzvbtbQPpZMvAN4AyWKMLPoU
tfnWMWwMD8F+qbtl1R7r+CwDAst2MiNQhln2zMD6EXrM9Dgr3VTAlw2KL17KZMl9HbaHdtiNFXrb
GMIxrxRzMxkM1oEjwKQGQ1gRXHzjj0MBZoqlr4iwcb1fTgMEdb8jIo2eoS6FiosdUv9tqZlHpocd
i8dIfUIbMFhDVhWVXbeNok0zrjEXTIO/uEJE9GhdVlrffbVWWNbhg+/mOfI8/RHzC+unIXhLyVbl
sOhADPYfLROUQqaaBbWgI7t10h/JPeXGohqRI7H82gmvq4ppp1i3Eve1xZl9+Cejkq5Mj6ZpAXtz
0cRb1Vvb0l01yIlZYtVYR7i+DNQcDS9QfAbypzUo5gWU9jwGx4wRME2CYHjgMxVOgE4G1rcjRyvd
BQNQ0SXyyDnEibR9dFjdq3RrKTtQcWW+t/JzM4FJiBYBPEx+VasLW/8cy7mF3nwWJgvuUHRSdXcg
mHXgfpEbAnKoHVlUQ7v7bKgYs+JaVZ8D9Xx1scqLwyWqqSvYgQlDugiNjhhUFdLFUG/kA1nNIfDL
adI/W50Da/xmzS+g3TVqGeT5dlvhhNtAbzfXjL+79knCwhSXQsqoj8EE7kBaQq04Ox/ugL9gRWI7
XLmz5f7Z+n5EH513iPs4sWS/n/j5USUSWUOcQN210sOt05ycfgdbc2DxDr+daWbUPiKP86462DTy
KhkTbXA0mdbnaY186KFpaynbJPpBOLDHcqnOkzm2Z6FZ8A4SWodQiAroL6JFki6howvfjNY/LMas
EQiKKZKYjKkzrONuO5orEuPN9KQU+xCplnQy6eByxOZ3w/hShksirVNna8DvqhiQKtVC8gtoUDaA
DTR/WALrAyXhNDW/FE4By32KfRm4XtSpVvoZdEcgHRMt2Y/FJsJUEqPdofWed9rZfv37AIcPLLVz
8v9Cdy87H137gvTCFSO5e6TVqYK8DylzuhQtkx59CD9zyIsjY+Ws3IfivAKkLhVYZF4JTsZuYRl4
9Lae/yOIcyVkgGyT4oF0tE+vkpfouZ1NVaOMgn3uWNN83iRHv7rklXALmZsGK8egPnT3u7J/kc3M
agSBFnJvcaro9ZE1iB3S1s6okaFXgbHVeqbpOJYVgIikMLkojje9xqL8UvPCmLvEvuePPoaeauEY
or+QQezxbfuwdHzySBoELC6PZa9Dy8BwkvK31s7uN37/09kF02kcNPSsWMxYqpQwOYWFOiG0+DCS
+Y5YqFpEPFXuEu0PriR+b40Kge1GoH54ylan4baNk0m4ldDzIZSBjsvPm/lgDQh2mpJ6rJibhIFD
ynisYW6Wd+STgSM0F16yznC72TtxjFbOXFmwnvmsh0fYrG3ao/4KKzKWQNobrJU01gDjwPG4p35J
mL+h9Y9LkPVnFg1TzhfZ2uWkPcxQHrfW0xWNOgQo1k9zBxqyDFd2q13U4J7iD7Kw3bFlDE5Q+4bg
kDeLyr6joUF2z+uIpdUZLkpwhS7tMDdVffeQqy8R1sIJ1FCqwBJoGJYCf0r6s9Qc5OiOXnXmM2cG
MxVtkZUG5qma+gss4wYGc9LZ3ZVXz5jU+Yt6ZesHn7Z7pdvzMDpSsycgNxrExjJKGHFLtNA1HTx0
XBF6AzwRhyviaMP2kQiDfXyyNNMCkA5UY/YDGTp3VBOfdOMRZ7xKFnLg6BjHV4QUMH1VEKAuUAJr
54vFRcQaHioVRTIw4X96IZ9XOjo09YKJFV1eEmMmWHjuvdeA8h6GZgUGKkLR1JUra69ne2t2oz+0
J+Oc+HTqCQuzDPE5yzZiFrwBqqFRrGeb1r/aSN4lZ9a5pCp9ITIMpwwkg7Po5dGUqQxm1UNpMCq/
10gfvBVLu7zfiSofJ6rE28Ybz8M5thtp2IKp5WHUYOrBTzOs1f2LqEC4jnKHOPsUt8tMELagEjm3
OFkI919+6Qhq9tbcGu9fPonRuTIZ4tUBmQ3X9h+wD7kuUFsWkRbymYxUd2DK/QneAlZWz7CnKRb/
DLC9TJSzyc1oaDVRBhPq6Amt5AJuHs0zz2TrEDu3aqMzK5OHBh+c5hkRI7wIz3hkvCH++B2FBOsJ
nwOUT9xw7izr94O/iUu6ZzGShaTUHsmzT9ul1gNGgh1CVA3oebz1uKuVZskfGyJNlzyGcG/HWyTo
LpgDe2UjdDIvOEemVc3GbeehkYcInmibAACxQUjlgUUG83hZPYQVk152IiTKU7xBUuYPwIQ4RuXf
UdwPsxo5jBhPIlHpouWYfKYA75xqGwwbYUBWirkwM6v2Nq/OgUYUMyx/xJ0gbHhcy1uFP5focop0
mfjKgnZh41j0aagHBjorVvscVWp7JosjHy5ZQ969xy5SgClYRkgG5wWi+f+l0QolEd9eD2EUkHo+
l+64lNtyOV4hRXqoTNP+o9TBlXj7oH73zrIVjln2j947TRZKfjSTDeEwWCTxmyJRv475TAxe3GQm
UeOr+yh+dCw1ARWoylIhN5Nmj17RAEUlxPyDcm2MT+HFCr8yVN/2eBbdnBUcpFk4Vdq9h8zKIxTk
7hXrUVnZ7q2/pwxdpaPkfpTF1nJ2srEMQ2zOwDHrAcHFJRZqbp8ZTPi4AxZg899r34FzMlk0R9Yz
XPpLSIdj8FNIHG2ZOe2lvximX7YqGnCOCIOrHPeec0nlrd6RHUgXB273IA9rR57JQCEGofVT9k39
3vMx1NSlVXkCe5gN54Isn14/hvFeRmKrnxC/xEU9YRIgrt9QW/PyFsUX+TR81RELA48QKoEX83la
u7nwVWbVKyF2UKXo59QEh5YhMGDaW1AYetmypoEV+knpWCH0kD7EH7CBJJDIy8F+eESZBlgv1QQJ
C1TEaIUAvSnRNg4rI1pI6l1nFEAIihi8FDsLKRmNkIXP0V+TJzepaQJRnrUBd1n70H2I8O4xzJYa
HNfewQKBbU9B7gZgkHliG3ND2UdzBimPUPAomtocogwmBbhATJK4zxPslMGwZDXGVcoEZ9kEK3KD
tfKMvbmno7fLNxw+oYS3P0ZRq7SsSY2L0DH3zrdosbt1Ab+j+tKbbp5i13zzlrjnttm2yV7RbsI2
zMTWi7Zmv1F18M8zclfG+lcvPhvz7aF2yBDbKhUEZkYfRrEY9Llhfg4sU0Hf+epStG2BcRHuJb2Y
Sd6+dA6st5cVymPWOmAKRJ2s2OdO+WR4b6EN8KDxsQTmCC3umbHo0t+iu1EQxR9UumEN91ToeoPg
r1YugXtPfsfw+CaJuFug20zH36ylrRFy1m1IeEO6Dvm8ZOKoGLtpzSZPppWDC0xmWb0BTAURkklE
Zp9GLm3WgERttne6Y2Z2ZnKENRIB0ESzI6dHMkoWMQ9pX11kdw/dT2i6YKxRR/OvBYhXFkxgyeLg
UeOrEKWcpvKK7QUdijF0jlnGQNHOSvmRSs/aueJgNhg8qB+p/6yAtppXdAaNuIEDnOXooze6TcrD
TY7WjRgNmKhp63NcbFKkM2CLdarq4Z1ViFCdGfsl77cjb8UC5YieR0jDQcRR9Fj8T8SM9iFHDjtq
KFrsx+FpecFB1Bty9GbhD/sD1Wq3Zsg/J+NhYKbV7BJtWTBhVik6vyt/o+dIZdF2xSu2P46xBy45
qYuN8CuyvRYTbVp881yC4FBCoMXaXSvXdSO4yUa8aBN+IDJG/sqZDX1WXcfeyxT4EW9Psc5/ILYb
DfmR6xwwZ8dW9pYqAqvJIsC61ipQ3avlqezQWMZxH3sMkcMsm6p05CYM4c4RAC5UXItoTavgolqk
oQ9OsnZQa163FMrnzgYCwejCN/bCMB1VX+Ixj+b860U3p/mBjaxmLDFALjI/Lo9g3MVwUwsuBBTQ
xdbayQGCm1EFaAgcIFmJzUKo/ar1JelodFhhI1ry17N8F6QHwzpiXCQq9uaxlaOembYFLZeE59ei
WYF+XQZ3STvULtrEjrX6lx4vU4/lVIARisBrEA2SjhSJiZyyG0x2Lgy9ivSnhYOk7hjJacHNNy5Z
tDLVTSF9VBnaio2B0gVypL2xE4Q+2py5Mm5Fzowq3Obt70D9m4SHuEUJntKOWq8y4pAu1j0xQaSV
iQ5LU15lkoKRecZcfRYhWi0LU2hbejBgL3HvpVm8VIVdJ3HYa/RgrF06nJHhtjRBSuUlH+Is67xr
adiHSgr/mrL4IrmEu8pL9ZkhKadxFK4jasUklf803Tn5yXhPZABUpQKkgXm+GqIf86VtzUVc5mvi
ng+KtRr07N2NXx1pkjZfrtaTy+VJBxOW/JiZjyoBj+a3S5t5jl942wzGfZgk+5JKMpAbVqrKDb34
tMHFDyamu9goScGuIi3E/5ZG5G5gsiygX7jjrvNVLlNsIIW+climNC0PXBlxaA4LWusF+v+pGmj7
vd83h1ZuDpajLL3cvnRqIrNwaTh/5znaQM2X0M1gCG2ji9+PS0nRwY06Szmi3JT6o8ouEkmGnTmQ
iaxFW5uLnj5LsDY7zppSrn9sPWTVYJ0tR+x26CVi8s8RvjnoxoYkW1sBflEgf8jMfaZOZn4pVEix
Ayw6swe+2M/DDJqMNSyzEZ0L2bOujfQKtKTrlct8ZAPMKqpW3xzGUtutlITMQW3YdLK0j/10l7cB
wWHjKkYm2CB8UDzuTbYIQ9KRvebwUiH9UZNFk2vLhp6zAPAa6PTGWXQaE/vWOlg9WtM45WO398N8
aXiAfdEjW7Ey6wsRm5PT0I1oDWOEj9LeDDZ6whNBhZXge6MFc5LPGPdJ7/UHD1MQtM2dAUNAjop5
bcEUhfso1hhZqJwrBwwbGWXEEy8iXqPAL3YdjwaFCQA9lUzLYhlmFsYzsESg7eEWL1obkBbri1Eh
uV6IgEqyaBRuSgXPt93uFP0lye8RoEouzp4fxQJgYxFBUMHTqlh6MjF1qSh0LsCISomlLUjHp/sj
ypIY2YrBXr8/hT7TclZLIWpD36BNQhkY2SzKDdZ+UBvZW+jMjfXw4MSfOX3V4NA5E7TRH6Qa/QPB
kKMJnQa0Vo3R2WCgarImHkZ0YjXM5ySahQ0dTg/elbV6nuhTlWwKG1zYwJ2tUm44LwftUkE6mIKU
sEOgIH4fnQ4rd54uxX6TN3M/UiYGhitOYE+mN6bTDMaFO26H+FmM1YIfdE7M5jw2kNeNFLrtj14z
U2JMEh5ta+cG2xTXB8NUKuUZ0iStYrfO+WHhV+hFN+pffWNlKWSAsbkktp6K8KsdLxTdSXTP8fg2
ZJAFFiI7ZhPI0AKpm3l+sqxId7D5RGK8HjEZABOXQZkr2yEeOwshwrDWAbh5ybxC26kzCJES+cZE
seFYFB/vKLg2RCFIMPAt1NWWzseGdl78cAENbZxxPmiPlgyjTsgv+QVzk1IlpA8VkpaYtEEWYySa
DB6Sd+weAzVVA29vwH7Ndd1mM6+T5mqA3tbtFykSvBGvgJWucp/1Y8V4jaYSYXaORCEYqEpAA6no
2VMFYComygQIVCsqNR6lErkWegEIAmgeWj5zPV1pQL1yN9rppTJPyoFugwaOweC8MD/KnD1Y8JsB
PjaZYag84YLuZdTJbGSdm4kISIc+uuID5HAHX1gOl6CmM6YTUSzGbshMM5IzHKQOOdp1C4qdBcHY
p15Gf1X/6cnLxkos6BSVyjyYZaWoWNnfK/GjbEHOalsYXlfI9RWdMEAgSsT0WwqYFDMiVzouMSba
eUVpaKED64dq7oHbq191srUAoPXMuyp2czK3dsbPqgEi0WRr1bXyxA5rlBXhFDMWrqaMN6UuUdF+
tcrb92CJJnzM584mxZRWspqrPbaQkXCATt3G5Wdt4gpjjdDV7859tP3B8W+xc8y1e6buq+BTKZ5A
K+zyJsV7Hn6N9lLpqVIMGhbG/EgTcpV6sAIzQP9R0xL0/H3WL5pK58pAQtG7G6d1WU/96B0Y4O63
QbQmJqhiJiKH95h7Jrd4gPBTnlO+lCQ69QUbffWV2sweYuWWh+BdYY5gtZiFkBTcFLNBRigBso0M
ingvfwuqBctMw9wrEKUGC9jxwC16S3NEfQHf3XvsTpb5laCGjkd3Lswfjh6gK3kbEFX+fPXaNApk
C2ZuPsNYiEk1LscgeAUVU3sioYg2SP+6BvGkidpBeVYYDXLAIcqvEv3ZTKXyrxQZaEgzd5WTNy4F
rgDSIc9SdFRKmF7PAFW1MOGplyAEu455TymzWaQCZksm6xFHaPFq9ZvZX/kkOrwgrIxBy0USgVzB
NDU2vXz28mtCkC7wo3BLBKxikiPEG8jWm8SjbD0wHpL9ZcJmNjop0bGFqDVp1E9Zof2XFj4LwZjv
CPiFRR+n4VArqqWBnm3QpkngTm02ATVVqF/Aj5YJEZFyOGIYSGU+CxyVNdsCw/7kHyH0w/pkvhJO
mT6jarGXGg/9Pyl2jNYPk7nGjd3Y/kLzzG1Kv2tY+cxnFOdCso3iir0SxMj+y20FGjCe1OyBVYYK
NIUIhglFZKHNX95AEoGbrfqsWEXlTOSH0IhYbNyRVRwZVUkRYSoHnRg22oxkRd4b1GgQyxMroX/o
9uTcDEgou0W2wec4JgvYzKJiV2/8m1I2L4aTGe684CKB10PT3mxl3Iu4evRsnTlw+25x+TOCe5XA
fjaMKQzlKh7yJP8qsaV4/MiZ0/OXRLIuBBH24UTIBkydYrrcMBlXIeogdBUq3VMsg9IPUKjrNy0s
Zlp70t1soSkXSb9JpEtq6ltxr2byVrwnq/LRTP8dPZWPE9ykbEcKlaN7qvtXbjzT8tBYHvwjg6AN
2sNfjRMkOwcpUW9/qn/QSSQVr2Wa/MrWTbXeVb9V3WMOfMbapghhFI3p4m9c5otBvUfRTgrXBZ9v
5c21wF6YGpoI5a9l+O0+YJ0BhS3dLZ9lYO+YJrC2YxlTb2VnRxQPvvvK3pbYLZOPQlyzwUun7xv+
4+g8lltHsiD6RYhAwRa2j95TpAylDUIWKHjvvr4PevF6emaiWxRJVF2TedJ8FsV7miKy/eN39sZj
bt15QsbpkXPNZuN3j5AvLT8A/SbxHYXhBBdTP1uyJqCbtGRj5w4vNXVASvphbVonySKFmX8jOBHf
da6fCGd75V31lhnVyS9vTvudldtykBh86VsUJj5C47OJa5/NVFm8GKHLE/OS5W/jCA6qv9vNba4Q
hI4Wd51j3xTXLE6XTng0xK2z7w0zlARu8a1zSDfby7URnKPuZlC8j4eopJc7k5DOP1vKXQ/aYrqG
zEd8427K96oQC5s7NYkvGNrYJ3o6u8BLxelV3cfwO00/Rbplp9latxR9N826PV2MZocDzzQOOmkh
Ijr4+oipdlO2b0pH7HhM4qvM965/Cxm8QbXr/UPFqrI7F+XaqoEv7Fv7ZraILPWXyXnu0S+I7AwF
vaJllILhTX3JMezwxvvircn2dXFKxLuazvpwtzgIWvXCV0ZwDOB/Lr1fw7OPYkLMxo05/zomvWid
fXWsdd34maEJGHYV/GndK2N5MZ5UxOL0XwEWgZIsMI8OyzrMiyxRAgyHzC77/LkQz8QLIYC9OBEW
JHyH01UDCzkvLZ4duWsYBlnHBK9vtC481hX2kd322D5SNvI9jh8621nvSt0Yb3z7wt9U8VX3nh1G
sdJmRJlxoiNNSK529eI657CCOfQUloc0RMW/GyYkkVvgejK8hsgXiYzwzEtky6WvU4VvuORYi7uo
fgdo+X3/5CRfgB0SPtG8RZdHlstQUGtxenZ3grCL7DeBr1n+xFx/6SkM1KpFsSBDdyn8V9/adhUa
lHWJZcn71KqvMficojdH4k3Vjl56pTtYbqhAQtjGFWdpbv4U3DUSD9aAmqbO0fL00Uqx3cqDT3sg
H5pSjzQctJ15ch5DcurpQGPWD6H4jMPXvHtznJdiZAGzqrIVZiB/PDTd0Ug+LLbz2SUIbzb/DlK2
GSgY7cnqnnXuleibw7G2l0aAJ2GhWEuB0WsuhXViwFIzKcZAiMwUQcJnioJS+jePBVrt3yJB/QR3
w7gb/o/OB5C/8I0o05vV8oH+FczKEDHy0ZuIdMHctnsLYXnAt/Yqh0Pgf1r1vhDMx/KPMfhu9I3d
M/4uTv1wjoiL6XZRdIFnTAMv+y0ZdZirOeDj3/lpaq91ewqMo1E96LF1iJ5R9KbB36SMsszvrn2N
9E2JapK1hndIcjbEO2W88l1Niu+62iHLGySZo+m/HAkSwRI4SUg1ZnjyqjDbCLB24qnEOZlyFnew
IcHZQmpfOHCeU+hhjEKXlIWFDBaRlMyqfucHbB4eFA2zwlNkHzKx4WhrrdeCDAD0i3b6V7HGV2RM
0gEuUKKA1uGVFWJPGHKg7XSHaReKVE4T2e/r7h0fRDMx49r74sjw0MNVHQUPgxk3FfC/uscqzJ9p
sJZtlC7oqMlU3cmWwFHz15oDFahperR9MfxaXc4qe05U132S2c1msFDsw+h5btN4sV31RZcawHOX
jGHnwqhDMepW5GX4qK+OWfJr4kjqGP8qjIW2eu7HB+1dTvkTXaP0iaC2zF+X5Wx6SAO22kcZ363k
txWs9/X3wfou7O8y/ysR9GcL0ZMquA/7HyceFhhc5/6w1X7mzMOUPqyr7pbxBhespgrRGOaHNwyr
jNE/TB3hJl5SsqSSnS/3abPza1BmG0Ggjwu8ajNMZMPfmvguJcPuR+idk9eK3AWoijqMOyR2VPLZ
X+LdW5S+xTe3KL98H9xyODiAambGLCTja8FURLFMPPJyHWcN1IAQSocnjsLuHw9NWL7xDCTmRcOY
lb+OzPWSrWFvx4xw1GcVHF2Y0NQo1b7ib0qydFcvFtbY+sR1TP1RgRtHhEs2OmQyPp0SRwIbGvZR
/9jgQd8wSAlSG/4mcp8jBkScE6OLcmVnky+JOq0pgH1oO3PERcHBmAQFa5SaC4FHZkQKr9zH1irG
lTVG6EG8jy6d3jzHeC30iiETy0pj+pR+N7MOnySXgIHCuU2z88if5Ny8xkzdlGudOhPbaC/BBkX7
2jR5ZHPEHN9+ZVNBjDs7hhHnDekuleXBGagNivzoo6JPJVtiCUxPQ/SNFGAAVZkn1dVx/euxaNNj
a7uzG2sV6pmNfse5Rq6Fco58K/4I+r0IUkCjDGObxFszrQ9Dbx57LcZD92+S/noai7XGkNJzIxCG
qChDCCHhY/BpUVzMgGgLcLRubLvZpB0hFFVBfLUtlkV3g0C2ndzwLPzgqZbtUzNA4PBGWu5jk94D
oNLdZ+NN547iqAkBCcT6qqU0bYthX6oPHcVAOlLXwndqjU2mklNKJHuZoU2xEQ4T6uZ0F5+zXtCs
690dg0DhXsZg2KaM9poQiAhSq5GljgkDKGo+9fxplu8qXDAxqXFZbPwrWSJqxnNcjXDAxrc4ynDu
TMcWDYcYME02R296UUmwnDKikXISecjziq1xoRcNquRxV8dfHa4wRjYxmRJY/bZ8lOs8wajiz9a4
/DsAhkw7WmBfif9shiFkgkK1MpDXBZuYH5TmhNTS6I5A1DESLy0DYRfgeq0b1x75ZQ6RXzatoU0x
ViB0dA1cy8gqavJmuhIov7sim5nziA+aWaxB3egPoCf8cmKHSwBR03d3XcP+1yacO7XT3zC5delN
q6ZNrkgqa4OjKca9rNs7/sQpH47IM496MvJAiUuWNU80wBuLlDqcNbhGIUUM5NTDT8ijm062Xym1
t2Ts71rzO0i17V37BbyuLcebESSHrgi2FjlaDcbeJjGPpVU9a2X0qyXEXTmzvLfuj96LOxSfZU9M
r9N/RXV2LwTfHepSbP69bK+9Npx7Ic6ZM53DGIkxp2QTErPHJsxzZpuwOX7X8J1ako1mDb6+QviQ
kYKUlMlnXRUcIqwtBiIZKGjk3YMMNtCiI5nrvJuAJlbaLMlhLbuZejQlq6MToLNPJgQroaUfJL1i
7l/2Kn4eQ/0vMU3AX3F3rr2/QfT3TlpPuWVDou2WjjVte5K/M7tfevpwwWGGKkKHNmZaCPEoLzpe
dNrZ7BRQQedIQG0VL32+072jgZ9131E84ORJP03/CFyG7ZY9S2AsyJi1R3STgFeivRmqvBNqAxPa
PKZBeW89zGepZTzyMe4OxgXqPrdpmT+CfqqwUX8P2vgz9ASjIFDclWDnjlyZHlN5j/Fh0rb/qnIu
NxDpJDnhbGUs1dH3pxdXpWQ3jOqJAESETZr1LyfVN2xwxPWcoFlJwK7JvlVgyyGSZgOH5m5V24jq
ZTEVrGosu9oX0cMkpMpDWA94gLwWtZVGuLUmf2/KaleNkHuhrSD5bIroYNDStgmqL/QnqWTdLtP9
FNqkG/XQ+qytA53C008daVO+ifsOBknBegR1Fe/QRtZql/fRcipw2jfVkz5iHI9CwCfBAmfJzjX7
oxPAyte1pR867wooV+KnC9XznJF9q/f1pnJaIjNxCNcdXVh0VDRso8r3YHVuggB3vvyrycWSbAlk
qM+l1W7HFutTq+9F9DZ0fLlFJW5TO7zrYU3OB612FF50Ib5LRLrZQfo+ykIgwuWwKpN2N0sBGMu3
vGnMHcleAyA/xJ9OwHLdYt8RVdegqPadmr4nEhJ4xq+e5eyGlrtyRrA53NBWscy6DrsS3njUMCKd
TrXG521PRyvUD3ZgHFoXuoeCrk+B4LLdt6KPHtpVAmMpRaYSjtTYDqSf/tgW0bmM1L4HOTkIJLeg
EbAO+sV4Ghg2hnazNcd2rQXQmux8E0EISBvvTFeDP2sXaOV5/q8doNSuiEgR7llxqLPd+peGnXw1
TKtEagz5hl0d1WiEmv3EClAy9SxB4RMZvwaqRBSpcBYNqP0kEFejAqxzCfN9Eq5980x8Mn8NrR38
h669GjltNHOW5kwWaAX2SKnvYkCfB+589H5q862a28j0M9c2rv8o9BfXfsJbI8LnQQmGwAAt/GPF
/LsqvxTjqCDuGLIz2HLem8pZJgwPxmvIORbCmiyFtnAhdXihgLPKAhNSFjZgXeCg8K74Z1tv33Ow
B+qjNa8zvN72maHoewuXV5e9zpPNwLt59AsmaI2hvnbN/IIsJqMlyat1Bf7M/Qw4bBtm52zYabDD
lpxDWCamempwj1EVNSP69hPpWXjyqYOOIcETQcl4vwRBHK9r7YMfQvZC+Cqz54KLp8Bv6xKz2yw8
Lkmr9hCTH9PxyS1Xrb6daGepfBsStq3qNRZbPo462Wv+RQSflfVnmMjLn13rs7TujknvCr1XR7lr
3g31w/c9DSBef6RgLQP3DaYbvqOpRjN2XKuZJHfKgRKWoVqC6G8HpmXM5p01snFMMDor4jg+D6i8
7BD6OIOCDAOD5pLG0hbk/vGAe9o/p4VLiB+lgcLRuNDWsWb3pOpOySNymCD98YswAvI0xrF746UD
HWlwjcmTljznzI5lhyFE4YvrQTbXsz/6URM2alAgcVmX86yNqbA9fZmAMAsmakT2WMT4aPLDjRGj
sS9KAyROfrX4isKBYzlehrmzSgjiqVjPOVpCRrW38q+DyUIu9rZqbDHjoQnnzUVXSuICTxH7nKHJ
NrafrKNmds5Wa4f5tezoF8Yd0g8S0VgQk80R4+A1/QeoZVIfQMJmQIqDPdjkgQm7H5lokZpF4BCg
ge3du/XyN0y5FHW2YZB3LEbJdjCwdHrh7Y/WCnFbS3xWvhXJk2a8+FHKjuIzjX514yFaGoqrP+zI
1vXWEUeFdM6R/Chs4EDBtzVeZXrBd8IKkUJ+KqASq68Z7WZgaWtPQ3vN2MGMrK/+77fp5GT6Hqh/
vXjNgP1NdEsdHISkfM0CXN8PyqhU/gT6m2PAE3mJOarFve3YwjR4+p2UFgmpef/quEeXjyH064Oj
/SQNccKvYfw00TYTlDGZLzwdUh5C7UlNzwFsagYoifEZs3QIpkeQY3+FU81Wn5NmETn2gguVmTmb
Z+1BGBRi9HuY4m7SoIQ8BpayEmEfj6P32eb6eooFHq7nCp1MlfwOpLN0gkNX/dmpzeKP1feoYeRc
aBZBVcxIi+QZHXyD4sV2PqKElzYFQDTJs2Io2/7GLoR7pB2sM7G7IKZfqiZZssNb5453G5tkM3+V
2rBczQyyRqwCao159FbLYmsHaBgHCF+iIw8WEmqM+hRhrLGajHDFVAmzTIiNB/ufka28wth5GqmD
6HkHhytVtMvR9vch0ya/tw5DXKwc9qmFBtCMHFTHYyRp9euIK7iHiGtFA0kg/G/1bMPfi1I/9UH/
NLCNS2weFszPKQmeQxjv6JlJLyLLqZOsrO9BxHk5WWdlFVuBfEPzUc1TYrgiXEs9XfOqyRzP1nlF
rdyXmyxyVpNMEL6I90LBOikHgsMh38nN2NvnoMKrlYdsQGYBBCuZ4CWAaiFjhHqMfXvUH5QHyyKI
Vk15t8OYVEZS7UI0N2odTmz5sCv7Ngo7BL4JDbSua9AG47XBrxANPOGmfyizi5LZEQs0yJFSWzuT
98o/2kP3JFQUz6mzmHRUAQZcEAMiVhnDvibmClKIbUGFA4SQAmSaDPTAAwcw8siEhVHes2rDglMk
K7hFixoumD2PnptymVPiUJuFzXEgASbK+nOjplWKyiOLIN8FbP87seybcdX3/l5jAoQ2VwCXqvh5
Q+9uFQhPO2k3cnSBerJiN/VLyyxt8tOVt6jIL7F8a6XJcTV65KvTZTtAKmlwVnbRb8ce2wuKjMZT
6w50pI7UVbkG4qUJF87JcVCus/vOQb0FjdyUTIIYWYzyJRLRPi3llr6k1fOl2xL9prmPuvaWOoNJ
6nT+EFTB1yTaDlO9DyX5n4tJOzo0dA5lVczycWQG4gH+0aklA4LTf3smQRaKk362KP9p8ZteMHWK
h2WPLzZ22Q9hVPQUdrjuq4RJU1wg00p2cKazyOcVddwiLGa/S0RbGD/ckoDiD8Vyf8Qp6rYXq31z
2BLl/q52brH9bWkfHT1/rFPNiKcqvkd4dzHnH2wRr82nMDgFecyWcOp4TfW5sLVnFVU75jP5KiaJ
OqvVaW4Ni2Jaevh1BkJS8psJUKZbJ9GlA6mQqHdjeK7El5uczO7XzraDetO1dWQ+SxI8s02sX6vq
O5W7eew+5v1Op5MztWPUL0GY++LVhxhcPtltvEpJVhHld8zOTDUI7uRnK46z6SgAl44CVJdfWY8i
/Oax0bBRGfrWLDkJFk2brzyX0PX30LQXPaO8mN1cb3/rszcTA9PaStu90vDNKQrKV09/qTWx4D8A
3sOKsDeWh2YJW4L9VGZ4ENODI8heQB1HG+hAn6QkcQQOQb0mvIik8IoIY7Zg849JU8wT7sh60qPB
mCfeW6XQn5sdOet307uOEYx9issG2DcORDYQSLF0J/1p2Y0Ls941HKFabLOaV+uEbWSH10g71wKN
X9/sg4oUlgi2QRAwwIW7Dysyh4xRGc2ywr9nDazDnJeM+7D2Wvbv9UZk02bwzFU/6GhTh3VR1HfN
/PA5pl0Gr2DKldcvTC9C/VVvvNJcd46/NH21Fo217GK57ooSTfaHOdKWwMXxvHOtXnwj/Dd51yR3
keq7UD6HdYX3QJc+h6qJ7yH5bloMbzEvn1XeUFMHgla3esJ8iKVOLnlsXRkN62PCGz6XGtg9yNjr
PYJTUBGXyEjZ5IKbhFVPNgmNdYbOJQ3HTeoztA/eM+ROEbKKwHoz0AqjsipJP5vKfDs2HngUezXE
8JlQW6iJfMdxILAd8T1m16Ik24xEDXJ6UwPRVoZhnc1Vzhre43jsdCbTDSqUv4EKtCf1aD5PIrjV
A7tf/G/zmr3qRm7h14YNUSZZs9jTqh79xVDUxP5hpOTFNZgtWjImE7bOCkWLcTASHmXKa20RGvwP
XHW0optYvRYR6jeMHJR3jXboOnBCPwUbstzAeJP+GQ2lt3if2pbwpGCJ0mweqBbrrnL/WXTg00B0
naa2hTutuLPIBTo2cLsdkkaLoD1WvTzIGouF0W4UwRljCjrUKgTLDfYwybGLQ5Kg2o5LYLqAnHtH
CpIydbZHY5+L7GS49UXxwumIq4hez7Xra2JZn2NangqgYJO4WAI2jMuj8c8o8UXMF72daOup5Zqp
GZVUwznp203RkquUiHPghfeyE6+z88hUiByNSB1kwkOhF9hCiKg3zvMTICJj2436D/ndJz8PwJnJ
baWPPGgNjC8HzJo6OwLqXV7u+8m5TtbJ98KvKc7vPoOpVKvfmNcxec4h8TcgJfz2B2Rj2NT3JLdQ
UACc46dqYvyeB4Nt055jD75SNPMCqnNAfHXy4rVAtjx0y8lL6kUrF1tUHA2vbV6DOaFa6R8J0JZa
s3bJyI4cRRSyKsyF8bjOg/pihAUi9aQ+8AAdO+GgM7E405Ak2+JdIMSYbQZa9a677K7sHtLtdBBF
vGOQigIL0bpXXZVDr2lzg41VdapoRFVElp2TPDqrQpwRmD+1LNd2ELxZgf3qi/7ms4vz9GcCAG4J
b9KogdrymKf9UxvD4VyRNI8EvH73aBoaiylZ4hzsER9YFG/0iledV2dbzN8Dys5MPOceYhgxvnga
cS6DQdtUqOTNnaKNtKiMHeuvD/KdnpRr0at11fu3IXdf+bH32ArOJoqooEQs2KPd1BJYdSnFvuP0
F8/DptdSyrPxeqpUzamD6jfAcFgVkBeRcofmd1iTHFaRG+RqxyKRa1k8wfBfSvIgYh62iD1nXdZH
FyoWnfq8NStuAerxkS2a2ZZ4iW/mNFynCKsYdj6tQkU+401DwuQREDGMjxJgJ6woO244YahT3k0P
pHDU5+OJbz7axIeO3TlhvMnacjWSIt/aNHOTe48RUOhGBM41PuGjXkuAik52T4N0g7NcC8ZHg0gh
Cq01GlcWveTK+9XzxBi/DYi+NIzjGHsnu2ES1zIlzg/+RGB4D8MUuqIDVtQZEP6YHIul+TXRzAnM
WX6v/1V6shK9vY068zDG5ksS6Gu7tXdFwdaTjFZA/ygP1qkKnkXTnNFB/AW5tTTDZtfAjXf7dcfX
rSNCHUZ70oS7EqVIiDYrIl0sNpL1ZDdfYSPXvXtD4rfsyuRcUduo/Dh6GQsiFh5MZWGW71ysXKMd
MA5Nr3lHNkHpv4xDpi0pSC69cxSeIDJeAf4RNG1Mr3SnpWQmSxpdtDmkZxnVT0O+JUYWjuTga+c0
AxJqIkj5knLYmjy/U4rTEPiGYmssicaNueyzCYnLJI5ljy2u1RHy2gd82G926/4Nfy7BpoZkHmWd
2IwK6BdM+BaWvFS9cxtn+2Zj/87TNSP2Dwb7hTIsr+XkHnVfP+f6iBVz3DQDIC6HZOy8u87igZKu
qtcmmNDZVWbQ9TKQVJbU1qZTb0VRX4MeKAPmbOElzZpm5F8NMEAEPpBCFyqjuW5AE4ixO4ATbt1p
2VnyLa+wgvrsb/K4XjCTQPk2reQ5y5BdS+rVAHMCvpXYQhfVFHcPpZpKURugLTQfdletBzIPuK1Y
90XOIpbtvmMHDcNejDHYGo/Qc1wcscdGvPVvbUkXEbX9skzH48BKiMT3z7IhJ64+yCzd2l59NIdu
l5jQmZlZdnZ0rEKkmS1h7vJUDnj0jiJEn5Sxv+ptAnKKXaNB9eXS0RSqH4c5fmMsyFNP8fXlXIJk
HhSsC5q2OfuvCYLFaPxui3RdjN4ClJw5NNt0ytcx2qlRWURdSdgCJpgJY9FVzlrXu3UBfj23+eBT
dl1+vdEtxC/5sEwh8KfDhmZyV5O62zDjd4j5runI8WEeS4KpdLqyEsNCHr+7oBNrDEBgTOVHKaG4
P7Qop5NCGyFQJAfhko94rRKH6V+69GfjJIq/sm7ALbwPZDP4S6LnPfx6DZTaEcz4XHUXDDZJjupp
RG2mCvZMXMBVp5iTmLNkDRF2+dlUqLKQbymaWpN01kzh2ChgO06MwdjMKwy2guYoJb96CnFQd9H6
zTXh6uhc2I0H86bEOoh8FZEkNQORKd9ddcxYdMvwY4y+6unRzSOiFIyhg9EHnh+/5memtcucIper
C5dezr4xX0sTW6dz0FlDqUoyn2Hgrtuos58NFW418WQ4JPVVqoGmTYEYmoKUndYg9zmdwwaJaMjb
CR+CRwcmLFhfhVZ0u6zG0ecpZEB2C8TagbU/5A+3kuHSMqnXw7d0cr7MqHlPQMIsha6W7oThtzFK
fn4UfJhGROmViYuqyPhxZYyiVMI/6TVeLeAjI0bMUVvGk1MCOUslw5oc0FzJr5DHNmWgiyA702NI
NGlxFmVzrSFBBqVCtNtm7rppjprPFWZYg1y4KSpPjUDVbpq3KglfstCClzIpWawz4kfMRBhbBe7E
KwtONYHoW8boMCMri9gXU3YOtgi3DpcPaagUkxB+/SAmbhFp1eD0LqPteFm7fn3MMRcarkVyJ1Zm
zbW+yt4F1ToQ5Ognz8Ils0KL22+gfcsucdaxMFbSwKzMgGkhaRAyhWzA+XG6GQ6i1JEnaaYgOwBt
C39rhPC4qH+xNpNJLz3EsOqjcbNLXGjPsWUD2gno+fNj2DfHyC63SV9QRTsICeppPEr8W2HS7Xhj
xTpKqXms4Sob9x5lPoQOw+9A0UV3LwyfXJGu4hSv/uSYtOqNzroEcQCef0CTCAF7DTmDkITFDTN6
lOAB5cAPCZS7C/A0GwLHRtnIUxqDw2pA2esEbvQGY2vDDlEFzn/JsoiVqQugIBi4Q3REvXYk91XL
WjUs7sZg/5nOE4kcwBk1m+if4DrpcMcj560jxtZwoPvzyqN7Y6TwmIbPISUygU1yvsksyGhmyJck
KJ/NqMCGYg8bK+HhMuv+oLmdufGyg2qi9JC2/ka6jJFTlx4rSPR+O6TBsSxAryjlIxtfSu7NxRDA
+Yx0oPhZQiDYlCRrMYaAPpQJ+N3vVk2FT1EyqV6Yo9VuKp6ick48squvoHXjVRBOswY93cb2TK+B
/jgY07QcJzyazqxyIpdLtKpfN5k2rGQx/PRl+t0YRHI4oqZFZ4pvMKbXo5eK1O9dMkkCuRLz1wdL
WTosq1ufna1Zp3u9RCTmMj8sZXkScclSvYWGq2IAXbHbQAvDSSFZCCzMV0ron6DJcbDEE/IG8Zn1
SLT7YhllzN6qwP6ui6JfVSAhdZu3qYWv1UMqEROZiynxFHWaGHBvYrSjHvt3J3rHnfw8ua2BUT2l
fyIITZ9Yc4/Cf7cRAuRT8F2lKFpjk6S6CPG2l6aPooucran8Y5azSHOAZ5Uj4MXKdbY+K5Zll9HQ
mZZ11yHMsevbCLJFCxewPmO0aVs0+i/KjSl5LieEQ2MAfnFQk0k9PJ1lz0yn7nrctYJaiEihVH3a
CYzW3n/uDJi5IetNkSOy7ESwGkJCPTSee6txviKjO0QVSQTZZBOliHHCKP963/8bBfOAgbpAFYjn
ypi2FOVAFihYye65ptVaujpyfE//8Jn2DAOSnsgwltY4q6kNjMvK9PalCe5caO67Bzevg0hTW/dY
0kyYtv/LWZNyYTGoqG82XhPRjT/CLDXQJsQLQs0yXFARXGCJr09sRBJqEu+lr3kysuEjcrAZRxO5
sMJyT3nxHDOecqJOIPnm47Bcxn/aJqcq/iddZ2HmASB+nWhhrSJkTWiZfwywqZkQ5eTMYpvylJVP
0j86r1zZwKz8VKNhQzvdBgaVTd7gve0KNBV1SbVw8+L84FqArmtiuKNYgbLpUM/6uYsWqV8PmcVC
c4wAT0zmcZDQLYwivNjWuzLBAfg+yFF/1nVLYiMgJESgqIXFu1FCwHDd4daYxdG0DH1ZToSZst2q
XSg2BitgSdOfJOUba9pLKnOgwL62M0Bqe611yHnHOTmZOdWJf+/48sD8hMqqmTg47LpcTu5y8Kng
HY39WaZOhmZNRKo8lf+/E6UVrYzK3Mctc6O6IiytbRB52Nq1RFaXUHYxP8Wz0KbYuwZ6G1faLXrQ
W8mMIUE8g4WtJejFxnvYl3jf50oobuxXr0bc6XU7ERT4TpG/VwFTL1E1t0Rg9qkNipW0mmAygetB
dCWs/N0KA7ZoQ4CpLla0URXUL0KHxqnZmao2l5nGyV7iqrNHn0RsRi9ahvSmlx9RjUhx0DNW9bZV
ogE5dROBIIb0GMtrEOeQIAcdLkQdWvf8PhJCv3RQgdVOdavR+8BZYrNkefkj8yu2YCYDuvBaufov
y4G7rCoCFr010b6I970+RQ+Ki85xON1dgXLQd4OtYpOT1+SQxSnRDqpq9zyXmBVDDGn1TNQZDCgY
cAHHKEPd3HlyiQLgJdGbo2hssEVEgnBW7y3EvzRrj4zHlO1YvAgVWR9FrVcrXSdmuFE/dkdqwWiU
9HzgeNm+lYuKeXGp2VueODZlA191fwBD3rH3T6KAtQOGJiPXVnns8v9bAg0furdyJM7Iq76R1TJZ
reE4xpBywzx+7QymtJqDx9Cmf3IDH0kvs6GOx4cZzc1KsmTZYX6lAM8XfY+xyIvagG2EuIMRzV2l
L+zKSwgoZq6YkU2LYhEldcSgvjQK4i2FB0Bi6lZ4DEc/1ZdN+2NnPkWg1T1sTqmyhmPTsuexK+ue
IfLvzAxQ+dg5q7HJYSHIp2Bw54DxCdpAx7Y6QbIR1vojMqmMLNHHCKFR5rUoaqm7p5WRNQ+Mc7EV
QX1wgiezqC0OMuRLcegenJbtr89qrJ3iasGXFFN2d450RtqGbePbNmwwW8meGAbMhiy0Oq0+DYb9
40/sHzr7VxtrnX3rwPQ/YUxmOfa2SHZpD0G+qb8LDYHK5M2MfTqVVn8gfp3YA9pestEc+UbBADVO
8U20UsJyNfUi4tFjuIecaSy8s6qeEr2cM0AAQ4UtvqG+G54L2ANWzKYbFzmxQ0Y0LW5TEyd4Pn1s
hBYyWluFL7Y0g61jMrNUnedsojphqdXhgfBKa+dzpR41qHFJGr2bmX0dK5246/InrLkytdjg39F8
qbyw+aZNUEfUS5GJ8Vhl1yD3+TR05jTtAFvNlRClaFm7IMdcZQREZGKT0BULkSlTzANBYQ55QKwv
XAExlhwHxGbKiQFbXB96w3qp/RQQj4W3V2V6NteKfG/YwEdtXeBfHPCkj/mHG80hjCl7BgMPBcRd
xul6cDON4o29y+hQzmkRHJ6ushko+k+JNH1cA+LZ8Jl3lvFwDjtJrIxvWquuj09x1TC2kupixANe
LOquQLF3SKoaeEbbEgTDfLrQP8iiUIvcMQqeywFXVV/9YF5EHTthNdJ9cxW7YbP3E+epaJrPvIuZ
tKHe29TIGrrWoSsbnKvrIiHu8xxbFG2Il0ix8VsqOJ1pW8GhbuVk+DZRMM82NMJXGzlfo4DvBk+9
2m3445rNuNar4xRjEWoplP85LJjpcABNNTZPJMOAtKWZrJqTNhWXQXNxt5qxXBoRgWw+dJGaDjHy
U2ZEPaYms2bCEHtocMe9YzYk9giPect/7J1Jc9xKeq7/ygmtL46RABKDw90L1lzFWaREaoOgSCox
zwkk8OvvA7lvt9uOcNj723EWrWCxWAOQmd87hvZdbnOAdxV5qxUDdFegjsQcGKcV1J7SR9pwtrlr
keQimHu1Q63ylG0aZNobYdyfxtXQpBgNooUx08rcXdOPZ+La35wkwmjdQUHlFTlrNhsK1iHPZfwc
VilcR/eApxqb8ED/KfbQd6dJeBX2IZbAZim3jrWrgvllTH5abflaWe3rkAEWxBFOljrtX8JEYW4b
+PpV7z0L+ZRVpHuT9kpdYMB6NA07kTu/Fo6u3MbsCJnVbRLaTgdDhmE+uBFSmvJQpPWx7HuSDnEZ
YP2sLTxwdiT2M13SWB6v+oT0jfimmTpyW8nmXH8+1RwTkRlS2nE9rcV4gwdSniPM2xItHUek+faN
dcpWpUWyapOTGLeOXM/XC6hysxrcdd//oHL9PUDDZC/hRYzFdtKyQ6/GYQR4ZatHKizDmhPyPImv
RkGQ0+IOdvDuyVAQrsWrK6OffmmoJZwppUxSJEAAkuRiUG2brkdecERIJnoHAnHXh+4PlJQ/m6X9
6tt6n4EvbYrpwXLHVR3ZEw1Yf68MEQYJvFavFmQDxToHGgzSrqCveyAzJR0OmuAG1CX9RNxkmeEk
8ad9pMjymFOL2nANARsQtaSda5rcJiIq24zRLxkZoZ0EurjPBtLWBFIT7+RkTYATpSp3lcXHG2T4
mvPQOwqLXWSaHEP7rDqGOkRwbbv4pMJwvzQ44xB9vZiy+pnU4E1LB0mCZPJ7WPdYzryDZTLKPsMI
ygPMMa3i4+/HDanaUfP8WJf2k6ucJxiMdwzqFy05WTsuY2FZ/Z6SjklS8THDRY5rv7tDRqWd/VLa
v+vbrxlAAQE1XGTzMr601vJZuahibCyKcf5sJmYfrxueaxdHd8WxrF/ggvIHp/VoByx+1DQ7hm29
jRYyASoQAl1KNCWRPAwkypY8+5W//mXXIh3KZjeZYUMox1gAi9aklTzfNsJivnWmQ2hRM+C6WPCy
CM2BbbNa8VvgVT/7xHsvUbOmafKSlBHJtV/lhI/T8wt/G0lkd3WKe7JBZsjGBfkL2clS0OlQbduk
/+FjL6sS/MOtiywz8cf3qbGe+yhLDvV3HWeG7rVrvABvfrIwYvaEtLTQBkkNBKWSiUzFKP+kxcNZ
VTNOyuwDhv6NmfWYI4BE4pR7HP82WmPtJEDj4o2j2hHwSixQ4FEQb9c0915jJ/wch+Qh9ezzkGvM
3RxgaklagaN7DycyoqHcRGpX+mwtyW7wab0MMCM0cXRsIwaXZgrLnZRs3MF6SQ3yCd/unRNP/bYc
+c6icHh2RwRkS/BuW9KB3SJxnLVKzj8GhZdUYtfbqIE/ye5TEAVV3ro5w+WsRXlpp+GljJ5L5Z3z
qtoU6NRmP2O3MwUwIKbwGg60qOp5t7RM4oVpfukueBHq2MXuPa/okisMisZH2EZCMfh1uq9nw9FD
A9FMufh0aSONB/i9JarPaTSvKCRxaNYYHN0AcVQ+kZq+cBjUrjLbIOaQ7I4cthMVw0eZbUuuqRf4
L93kkabqevWWHclA7zvwmGxd8Hqsuf04b1xeEviwUjuq6J+kDYgJ1/msSPOhCmWG51iVfLJ4GULA
kc7UE/x0F23KMeWKH2Zr2zKzL42IkS9MH47FWtcphiGzzEe/IfKxC7jadMPk7/lQnDq5yIKzh0nD
9krZRcO7X09gYt8k1jc74hxYJQ2jjHCPg5zWlA5UHTH1NFAz2QZkGeeyqH8tHWKOshQM87J/8nPk
RAgGjrVxbyIWdRyTfDJtzCfnuwVWv3K3UN9ChOhEQmcTApwXxPiUIKJtm4aHhgxM0+CcKuTekObg
JvZ95SEUb2KLvCRDWaUeyElpyJJtbLiXQc4709EWy1lQpNUuSJoYYeGPon9eJMf+PHdxzDmEHrhY
VnGDcq9JONSqJFS/J0Wj6moEC9zTjVefhaHkeVBoj6w+ODFab1XJ5Vh4YCFTRl5RokCMpgG2CCgO
T8Qa+aZCBIzVPH0LnSA4Nwz7QQY+DUSeLShdfaz0va6ym360HgfWsUNu2je3hW4TAc8rfV1fDHR+
n7l8X3bNiVXMX1VQ16fIBJdW16vA+q6q7eCcQmBuZC0uc8Ja1SSqO3I+PFodndCqAuS1Y4tRgRao
QpFOK2cv2C89y5dbmNfIRtvqB21yFdVhCICPDQ3h705m3B6pQ9pxrcnumLgyobzsO/IOsq2pMJx1
ERUW9fSxNBz1hri91xamphxasw7peqypm6ly9HipHvqzp+VDOI/11woxGiS+hsK6ZdYhWd8mDjlO
cHkMB1b8eWdXlIotzSvYFscsNwSz4Yg+L9g87QI/Ixs+1YXdFYobvtHmKzBUyDwbvspY3MqZ30qk
YFDugk2NSGGDfeYIJImjdT8mlGYYu9XISgCLlsag45K0WuYM6CZJjo70CegT9mufuBbKAn1e4u6z
WrUL2SnImDSrgqjfIF2DOidOSe5VXDucZuaYVIJm3MXclW5+yn3+HTpkiZPJ0e3Q87N+0SXa5t53
gVJTW9xmdipn+Fr9CzxnQcNF7CNLbYUoOiqvB7p1w0nsy6Y+DqX7sdQLtYAlK3xk7VQePNolLS6e
WaMaE/t9GghKqif3ZhLIfUX1Gatm2hhDPrKL6dAh6FGKFOJnRgybMBG3oi7oum0OjQyRxuY9pGeV
XgpiQIhRxlHTBMGTlHV7yD2zJadEHXtOyAhGol85d9puUa9u1lVHNebrS2ZMZtR6aJQLNTp52aEe
XPrBKXhA2mU52z4p6al1rfLo+ojd2sEUm4YAthDYmGZfjspz+I6xqhoFqTlh8c5VRUTYMrL2V8tm
Vh7h8xITnGLaE9OE4r4vuel7FpeuR8HPnU0V0IjfwzAwW9KgtGVYIcMajVtcEt2Rg6ZchR1nGLea
KQRI8h7bd7OP8+GHrZmN0jH5tiRjd0yp5ZJgJ30ASJvGzU2Jjy5pkcmqBVnBPM/TZmppzMmtp8KA
3oR96x7Ze+ADRbVTVId3ZbbcpJ7ANa+WM3kvO9wU9KJW0XsWfjMtCdS+jXajUfm9Ssencg5Jsaod
6BfUvFXAurRUqzyzKN8a0d2MKYyMKLlsWicjDqV6SAo07U60WukT93nws4Nx52+68t9LwbwU5ygy
PQNnTxaTpqxmyrgw4UDKhdg6CZmbIBlA/fTLjklKL10aWAIkHVFkVqudTrcZRN1BRa8smcNGMHph
pQGc0lW+icLuVRr2b1ey1PfCf0kGW1zaAD2e06OYT5039qq98QjwlB4ZAnnSoKVCMldYyWurOHnl
494N+3pbR9tJIp/0GWPrjoM25bghO1k0UX+TkL6lCFe0OviCJCS8fd1bcMTsPWh8mlAvaaHn48IU
tuHRJ1khwixZT8j2kL+QIRYjQSxThRLcDOiX5+fWj/Uh4169CnV7ymUMFhgx/eKWvK8C/1kU/rCT
Sw7nmHi7RJEboy3KVwOE64Nasl1EPodJYuIffQ92T+nHvECFigXD1DOpmMGHcYFg+6jedxLTxqzi
J5NImpYKNhpPJ5+N00vwSus8qZga+gyDDLWGSRezW8+AH7mhetPhZE1aPaNcp4Edo0enZCyNh4JP
P0HpM/pze2jNdRwFEzu6TQS+F1LEVoY73a4sXlfEh3kBOJsrPBVhXrbH2N6N9XwzR3j66so7+Y6e
TgSd3I32t2GpaEEfK4T4NRsIZiwggKDeExUkG+6ojqLOnnIqIg/eDQG2bdH+gmDMdq6yjnJyyACO
wFaZh7wjswPObMDiNJUPQU/yQoMJAH89esr5LvFa/4yKcjwtc/eZofogy7SwtvPEbJeIZxDYDoXl
wIrAWXgcJF2G9jaeUxov/GTXTAP6dXqIXSuIeUxxv9TDuE9RdgcENw0RnyfiMSotpmrnJuJ7mTTV
DtbRCvyIIr/+0VCx1pMwQysGzdgBKtSlGD5TTj1nEYwPFi0d266IXvI4/qn6Lrt2B7oiVJDEp9Rq
SEBBKFd4FKLhp0PFV7PCJw7Ypy/UfilqoKGRAb0v3tEuEE/qOMQ3eKY9+mH0kU/+KeN2ZF3q7ya6
arRdEOdpoaOH4gi2OrqUHn/DCeUlCUk1kXPqwjAGhB5ZNvFvS2ftkjJ/CmeHsPqZSOo6ee9GZH1V
PhI7xt1e2DIiRNyc/O6SeJO6Nwvu7IXTLEK8gn2KniCVwzcrnDBlXd15k11uTQJwGeMHOHdmwD/I
DuaAZGHlmwlNQL02kZFwCEZCvYfGOwbhWG4lCq7CI//BcWJChypAarAJPyCl1W86TKUQojii8ldf
cIjwtDNt/aA3e7esX7r3dIkOysXD0uPSHcdmV86PS5SmuxBh+dbh0wxzMhVUSl+cqtLt0iBfYkN+
475/ozgs51RtPmfPo7/Jwh+0wC9HwmquE4tDqkUiRA4BlDvLbdUF2+G9K6S7l37/5GXV9YK/c9FQ
69iZ4AdpFvN+Cmyiu7DPSeW2zOO83IQ982LdLoTfFYiZDHprQQBjrYT7NWKq9xJKHWQmr3PNgJl6
081gkYjrrpLsWSKjZqwc6HjmrKiRtAFhBs5mzQ2xnI9yRbYx6hGzU/zMcIMjdiCOjo1/VR6jFE3Q
ZkYDKEyVIb/qfdc/MmkkEe6uqG+XM6v8MQugVMFHQcRk9dA77k27uBw/J5QY6wxToMDEIscoX7fO
sk3IUvWEucd79erJoGYNTPCWy4bkuw7N4ES2e8QHU/fjqYzFzD19X2gk74uFgWaIPXJTY2TqA2Gm
q0zMzrqYsECzb3N/QECanNG4Eucc1wDqIsQ1MHXEvaPgjhRlPR6Sdx3zuZUir3DKd2SGZoLoRZIE
c8nygGKOMpq07vdZx/IxLT3IRFiyXMTwn/js9m6HfqptQTyHhIMo2bQIPxmjGzPRH4hKLBCdOszN
8Jy3JDRh9xy3Zcf/m3rnuYM3Sfq+2o1BdWsRGLftsl2LRG2LrDpFbMF2lEZlf20ne/qH1fVIujQr
V4eiUZOS1gHtWOmhUaw+kV9OxywZ7rwxYJmqfJSTfvgUqxIR+wA0oltiW+bOXOdOsBx9G3IXJ7J1
9eWPf/nrv/3Lu/lX9Vnf1wVEY9X/9d/49ztmwi5VyA7/+Z9/fapL/vv9O39/zH96yE363tV9/Wv4
bx91+Kxv38rP/j8/aH01f39m/vrfXt32bXj7p3/s2EmG+UF/El/12eti+P0qeB/rI/+nP/zj8/ez
PM3N51++vK/TxfpsKq2rL3/70enjL18c4fz+oP79c1qf/28/XN/AX74gzBw/q/Ttv/zK51s//OWL
8P/0GbJBp9xQ2nYUBF/+mD5//8T90w1d24+iyLERNrhf/mC/G5K/fPH8P8OANEHbF54tXD/gBfS1
/v0j+SeSBz+0PXpI3ciT7pf/987/6Rv8xzf6R6XRuKXV0PNiZBB9+aP59696fW+B7bgOQgAv5MXJ
KAgjXkXz/vaYVmp9/P+J0Ivg+F3PNIFAkkBeRWaLeJ/NqtvDAwGcziNkaLF2/1HyMvcE3XTZ0N11
aEVAwKExSiCrNEdbkFb9V25TqlYijMoDir4ku/YGsQ+7XoBagSZ1gT4ESfXWUYUKxlicIq5CDl0R
ovDUgpwc9S7VlnUsuoTmlRI8pK9qCxB3WykCSnqL0AqdyPlSpdSkD/V9GUNuBlqAjLiwPFVi0C1l
tneZFrYUiuOp4Cn1xusbqihl0J6qKjnmFeBEWIWMhxXHD5uURp/APzZAuU3FyIY15wzIMIVVnHpn
hCTgHxpzRhvugwbjjsd5nZR85gW/WGOmqrdIMuoHtqD6z1Dn4xU7+LljmsjPqenLnZGs5qsGfrY9
BL4jARsucYf9ZOgMntwjttB018Jbg0bSgeL6gK9dDjZdJWirhuyUOH2ImBqXtaDogjsdlD7AVVS1
L/0Y3wKNAkfQX7PRPcbIRrc3UdQ9WiuzYxhC1lL6rqndK9zCCHZWZG8R2TEKiBOIAdSHgZFzykGN
C8QoVzns3d5pfKKVfb0QEoD4yZCYuZJtV4vnw4+udpQSrfmuVtiMJ1/y+65PCN/S03KLKc838qUF
NIwEx7KWCAIxdq+DnSIkadon9nmw8BwECoLx07HUd2uoPqsJNLGKB+pJqCdyKtyAU41gSub9U1dH
+ykLF2ZX3iaYIh9Fm7CLNmIbmjVgrKa0pJdEsAO/9Ra7EKiri5UnnkDiLHQ8q6Sl6zF8tcR1DQP0
RTOMNXEe34S08FZQGYcPh5c8d0hdOcqt2WA+gdIp2/skOB/VjKKnpMPmFnJ2w1dB83dFdHsh2XWm
/pVwnUisWKLhAJmlvr0TiIsCwec3Dz0OWO1wo8QvA+jkmZjI4LIUa05ERgNM6yGNQMVclf3GpJQh
RGzO0PXkptAPIcZoPWHcFENP5UjCySlqEN46GBvHJDhUJH8+Vnqe9qWuMfxArmU9giSStvYW30w9
H0zmP5aOSrkPCMYlbo9QzYSWikGgI2hdYMeimn9oQVJ+MjcHLv9vVpnfaXuCFy49RYigDxGJf22l
USmbdL4Niuwqg+SUjL/yHK90UmZKNLnWTkj3B6ABl1ZYPqfMuOHCdzvUUjNR4NtByXN0xMoKZZSh
4cE6OBUriRjIuEattwFSDHdYxF7DUTG9LsbeJ/2IeBYt69KULl2BcAQD6kNiyZh5HONsM79uaMVr
Vnf1ezejuHQim7HRZhIHtC6IVbURGm5FQMemh2BvUtFDyNPSlTJyo3DaRQDdnk2usXlkiwEetc5p
ujBUrzo5dMPOztQO2Zho9uLwVo1oGfpWkNvncD163SpEh8I8KiQkMWYT2YJ+FupQ4T2fWOTJIu+O
RekgIJfcg3rWcCMtzQkZd60cK952R9coyBknGhy2sx8+NBZZcUQBsroJ+2In/gsOK4CqCugWW1KK
wfKgY3oW8gjTouby7qG66+Wk+jDgfuaDyYOSs8hc0NriR7gxQTLtgeRGEzgnx1tFexloTlGugnuD
JGDGZ5ev+UayJskyLD+MXQICkTh7aPFKhSXsBFFrzAshpKFypwGyYga74urug9An4Illpouth0Cl
34f6RuLcI3Ojfx8W66VOs29jgEEUWc4Fesx+VJUIEXxgHSnt9yxanmoV0f7H5dmkGZ2yqGwporwe
0c9PdKvn4fh1oVxzl4qEynkqmGkOJmAt/KlHHwOPP+wnnwg9FX/3u3nYFyBuDXjLLia8Z0DX3Msf
pJsGgEkk+CE6tLL0pzv2HyqECnJjm7BcC015h9KC7GXFiAA/uoCQ6gBNsQpm7mQEbcAeib1Nl/S+
EzbRBytcDoJBv2EQToSLUsBK+2fefx0Iu2gQ0uxVln9ErNOMVwAzXYcwN4XdtL3p4FfvFXaAKwQS
15YVs4oRBVZgGSlXAJ0zF1ELXkUoW/OqCzUejQ+MlzMlDQV73qQBFFNcC1edHTeIzA6eO3lohnGr
8BzO/AhdeopETeiePTj7abCa2xIqHf6VzBmXJs3Ex8dQ6gzvw5xepDYkuEXinnPuIXBB0BahwEa6
vCQsRhHdSI5iZjzeCg6AbR9HMCNO/ZSXLsIRCmsXPJlWU+WHvLQIfwdaZVPDQeVIIsltITcQQTdI
L3/aKd6rZJsJnZ8LTL/cmcVdmEJH1UnZXrfxNw4JhyEgDbGecOhnNil7SDQPy2rFyxbrgbt0DSy+
1aJ/wMmQbqxpVVsP140oyXIflx9IMBsYkYy+dv9CziZpVkkHaF1f2nz0j9Lg+i+wvYPPu19RXYxb
41uPIXAuDYbhLQw8sZRbFClrmJbj1W9FZgjji6FYF5/E3rhsDPppRQwZyapVo27nYjr6wu0oIZy/
JkX2UjLLeAmwN3FC5JFgTw18lwqlcKEoqAhuA5uMmEYnPTedD4SZ12TKd7PD9QgNKBj8tnZ+GWYm
6HmKdr1Q/iFdbSsz0s8YHlR7IF3tPN9UDRqQFSYomvFCZTj1HQ6NsQ5NS/YcXPpFD5dVFBSaeL7W
5J4Wgd55mZcfsoK1vg1xVgXuwgjd14gGmfK52QHuS396HdwElNYntH4qgD5KRQSTTyGrYTm+mpoA
CbZfkv8WyDX9qd6wL+2yJsyOvtZY5LmZ+xQHzag4jtUpsWwiJLRkePidDhn0TwKBFemaHDMRBDcS
OJvebHLDZS92E7r0wjarcqYhhAtsQ7sNjS5NkSGyJaoeSdje+EuxCb2SJqa8hvNALK9WejojY/c1
ruEWFrVFw0NSfl60PqpWs+rHB/c8Y9jZLBAJlvCK00zKx94yqOzMwtQql9X8cD3GpFWkQT9vYvLu
Jj2AIhWS1S+Mfsgc155xiPsVrgE39DrGX4oOFpR7hO0qb296aLCM4pAO4SbLYeBiCsTl6wyCpgw/
/2zcMEHOzJgZO+02R9azDdfu73UaumpclD5raEvkkBoXxN6DW+EyjRyc5Y3nyI2nvCunOw5eiH5j
8hpO7wjxaYeuhuBxjqNHGSgidBZDxQ2ycks71jZHaXLl2Tg0BXUWM3S4WCwuI7kW4mSgM+Ex6HPr
mM2YT/oJ7lumuMBkQ5abEy5HflMja6p4Cb55pndrOXUZFYwUQ8EW4ULsEo7maQOgOrSGlhGxXXJO
v1mKM8RW1Xs9ZCFakBjDQmoJlnj8Z0OO5ZR0XwqCU+JI/cH6xVAD1Ey5xULG1azma5Akse0CZAwd
Z3F7oRkL8RcJAAQ4ZVOlrrWjIMQR1W4z5GKOTqtjySNdtABXZN8RiMqzdEpQZTghufInEJKEWF7o
RdplGL1rUsg4VfZI7ZfZbbdidDCGCn3t+GO0rcDsCkX1xQTCMNjoo0X9NY3wqAHB7jmOkwgcsJwX
VRxtVy5gAtPekXAnM86BckleHMIpiXjPv7Fs35b2fDM0y2MaDO2NJEYD7oSQLNT1Auxj3813Cut2
YU3pY79tseALjX1BcC0QWlcHQ3JccIWRVZCtIQhUqkQ5FvJah6dQYeVwusi+7Vb6Lrp1F68/oTEe
tu0Ix1JCccVh9731F5IlmrXa6qm3LAQzKRCw7jAxZDVFPp3xkc+08v6QDxzxohWgnEdC66aK7O8J
wdKipjf8BNc062IIX2bFHESQh6setGYDtCwALWqh65YvNooWYqIc02HSR/mzZE+etr/pFSeDc3lU
GbYoZCJJgY5OSI6JlQbZinRGBHtYndc45oW57LCo/oeO0I9OuKJZXing1fJYJtzUor5YBnVqH1N0
IwyB+fJ7YdLdhDTqMlslxj5In75MSvw7inUP5R9u2/qoG4+jjAKIqmvaH+cuSjAg0ZjEIlduAi86
zEV8iV0OiU74uPQ+zcVptkOuC0WUljcFR3CC4BLw8YD7yWX6bRueO+k4KJjoWevlJiLPwRlZ3kpE
AoRgKLVVVTHeTCTPHe2hvQ17H0tVy54wV/CzhpTSTb2suFy7GrNc8xEnWULWInroOV5VnuHR4Ru+
LiQNNvzuyDJyzHvE4aw6ztmxCI2LVEuXDlJRq9Pzrh+R+UcGeepq0bBgFa7RWnG8z+C2J5NVxy5Z
uGYNng83wne/+pdyazpZOZZ0N6EvM5MP5E3quHKeyJHuWgyoIxLNI4FY92MugUl16xxXI3GYj9Vj
MlbiLCzSDmvrY66q6FwiSNGzEURMGL1NFgiSzoQR7cnja9xCBwyhRXHDskJ8djXtKIU6o9LuzlDG
pCxSnRy3tdhZtn2dFRG6U7qMuHLTI2AaOJhNrLYhbn5TG7z5qYPqWFEUlrQ9LdQY7hswXMISA3iB
q9l23pIpz0+Ew5Rsl+v+V90Im74tE8BlxvM2i8jxZVHHJuwMtCIKc5FB1R6SsADAMAWtLB75GzGe
0HJOrtweIfAYMOQ60YL9xLKfcmBLINDhpJxc3+cjybLSTsg8jJhGg8Ms0SbIGT1p0Qrv0kTzrkZ/
eeJ0jQ6UEgJnXYH78TNehDhYVIhiKsXizr1eOMRMBXmM/Ik5VuhHiZPiOM3jszUt+amaIJhmSZCA
Ieo3DM5WYjtbjEH5ISVGB88IKm/w4KMFZX0FcsVgV+LAGvv5Y9ENfdEdbLnLwc5btbWlid/iktAK
i4ZDlBlvLfkurKSPDEJX3VQHFza3KGjjk29joPCxyY4Fdoec9UQndborXMoiSws/PRILfL/vOvUo
eHSTBzGSZSHdR9ulSoZw/GVyooNsWH5al1Ew1jXkN8lM01Ie5rQjXS8iUlg0gd4vCtK+y6EIcCX7
FxFPuzLn8Ae0lPWaNuFMPWcDO4ztULhm5ii6UGm3xhJnjE8hLngLmGzXu4b81bh7lKu1HYkno9eq
1PcqyYGzhA/oOo0PP2N0l5wxOpswaqVWuTXYPRTV1g7H5uIW0y9TDdjWTC4vVsKMBUWFA3My8T4v
XkovvGrrvLptu/YMC3iU2ANQ5O+aOfwsECtg9aMTK54LNNGaL1XapCtZ3V2ImPrMa962M+cTy5mQ
TQ4kWUTmoYs/42F8D0tm6g5vqBYREaeGhomKldp7QXX1PKHJx+Aw3ccTQTg03ZDlwuJS5jHOEptO
21Yco7jAIy1IvGAKzgYLhgsSZ4uz7llG43Gqio+OCZCtPVvPI0SPu8N5msYezbC+dSzwmAWrNfsN
dgxJSxNBadu41OnBinL8JNo+1TYBOoFw9v1gvfQ00OyCExcQpSfNZpJJd9GM4OCGb1Xi4EwvcaaM
iMJFHnAl+OTkzrEkRL6RByx+b6VV3BubzmA3KRCIqhT7Lyey69AtD0nMCa1s0p3nEPtB9x2mB0jA
q2iKOJt7htYBdHyztZByLBu5Az2f2D6mAH6Cni5Uh4yUW0PtMDP0vfKjdm+1mhohOW9zMrhI8J+9
u+95GH9flM6gHkb4I3swkJ/rDc6aZc3xeCxxmEZ80dfd4N9RXZKe6dy9zXPxyLgqec6fDorHq9KK
T5lRJ3zt51yY7yTry4ZgCLhODvJvnKNg0xRFJoVXX4jLuOGAcw/vx6FW92h17YuV2t8a3z3qilOg
TyQHMW7xflixzrT6EQibtQmuNq9WpUb40rQ4dVpvZj3o4qNRXILJSBWnnoK7xLJ9lBEgsFjhyJ1C
KhiZ7FwZ88022U1Qh7dwQJgum29esNy3FhtInOG2tXqDaoKDj81OdJW2sP1lgC/Bdszjgsodv9WD
8qa7OSiP5Nok2GPkclqAjE58Gr/t2b0orsvMyiiGVC85RXlhfg5QobLErc/W4ZAnGpS8PcKPOjg/
EqF478Cp1eqN8jj5u9Oj37kv4ZzdOqX7K3QgzFwUxrgfe5neeq366qyp/0ROEJslSF4luyZFSalG
lK51QcnUmBJfe8GRudOBWe59jSdaxhVyO+TqFQvWtSy9Xwz9cl8QVwTcT1RQ5HdnKMk328NRimgQ
DxgUK+IQDm/e/FME/sX3HY6n8oPY+zd6g9gBff0YcQsdEkV3d2hniENcElMgujeeY+JTAM+Dapu6
SAIoCGcbbmyvBKOpAkyxC5nxCfqrsnafpmp4TvAnb5Nc70LT2BCeDsrlDkNdXWN3a6b6V2eCl9Ai
x4fV/SZS1amb06c6T98ndE6bfGw+F2etK1GzdczHtmRoLw8CX8NTYUlO3pLAjzZ8kDlBQTkGwS2B
kWS7cn2jCeSmTBwHOR9OoW7I3nyfGY08y9lCGD8H6dexRcU5nyEZEfWMsFUunOXgFXSUB0qfDZLS
rRcCvC1udsyiZ1BVtQ3WKrsibhHbd4yXEq8JgQaH2GpeZ11e+Im1GeJp2maBBgFLTbIHF0JBXK+p
QfMwH5o2e2wsOLZpWZydi1MaUaXml3h2g7yrMR0YnLDEoamzJzHygXn62mpdEpToJ9rQN+xKprKG
3hec8fdVaL/Whf6pBxAxt0Hb2K/DsI1ffhz6JyYg5PvGsze/YS46CzH1edFGSSDJKGoIeFLLLq3F
w9h3HwXUL+JDHESRz6dh3OkjL85BQvw1dvvkkBe0TwfZsuus8t53yvo2JPwnh1/a9qk/bLI+/94I
/7nnayXxkNj1CRUAjAJdBaR7LxFTO9EjpIMS89dX7oF2QLyOw1ZoXLlJsRsNBkMdDE/kihjraE0I
xNshAK8B5mTGG4hoj8YHgPazWjsXwhL9cOZTkujpZhu0HlPBNJEyAOHLcl4K/Zoo9S4Je2n98Wsc
SBxLtfheGuCkYKG9ozTw9rIHuEjI2zsIh/s6sVxCQlaHDejYFKL9GTkapoHhPXNP4L+drzgOPMU2
uIjlo8htavkDdyrgbt+fqrDAp7jaaRqcOE5B0I7KmDx0eR5b3VF45YL5cn92MFdcx90qJCYcmITo
nRZOdzUzH2zhrrg2amQbEodHGbrykPt8ECDvBCPN7i7rvBdbe6RNWVhNiCrnvag3IGzYn7o/+vPc
kY8MhtDa2e/FFbTQYhX361tbo6ggo2PXOz26sZZgfWV4Z1LVN8Zb+HLSgXKwq1ID4CvZ+ScLwVw2
2xS/0d+rhMO6039EY51fg+cGALDt95DTy/+nfP+HlK/331K+b9UfN29dWtX/TPryS38jfZ0/pQhx
GXguBKsfCv/vpK/zp7dyt/wv8J3IjeQ/WF/3zyjyIsH35DqQvGH4D9bX/RNm1nbYnSJUvFiH/zes
b8Bf/4+c70r3RpH0he9JL3CDCEr6P3K+QyYrdG14i6K6Qoc5J6Dn8hT4PxdJbGoA0FaG9lWZ0TYX
5eN1Nn9aqFCDCv4XVsvel4PaW6M8KDZzgVUQD0yzf+qUS+ra/2XvzJYbV7Ir+kXowJhIvIrzTIml
0vCCUEklzEBiHr7eC1S323aEI/wBfuEVdatUFAlknjxn77UzxNfxMav+uiWjCE+9wPn+LN2h2iYT
4a6kW2WYxVyH2hUFOfre4jMLPnpRfoZeSUM8uY21pIuFvwD7RHVsELiC86HBLYHxzULl0sHiPqcE
E1lvLc3MXLmz/c7CWC0Yygy6++0SmxZ1XrY1VHTgCM3LHtccRsmtrlyM2llH3Bgl7i8RZCcsqd+i
xDyTkpiOkmM91mevbw9mhaBQIDbLLGRzjnoUvknMrr78f1nF/01WwWWH/uR/k1Woj+h/yDD48z+3
l/0Pi9sDChtXAbB8zrb/ur00Q/7DcPX5mw6xkoZpGP/1/nJdl4RF9Bj8R3f/fX+Z7j+EbutC0pQ2
dMvhfv3XC/s/qCpsU86qiX+rKhzBLWoZmFU4vJiuZA3473eYGvU6ohn8HZUgJgzi2jdgaSp6S2nz
lAM2BYp2i5z12OT5M2LsKrerxzoCu19YUbNS2jCdE8eeaJVG2Wct/HFPeZPvWseAeUs2yjnU9UtM
Tb722t4CEnKzpGHtaSl1gt2qjej0t9R3J6eLymfDgE/LLvXSagacQGtI6CzjcUzo7H+YCdOwqs/f
0k5Dm0b8adCU1qrSpflsG45adbGTEDQy4xlaMTx0JTPxYLBhsWuIjif7c6jK8erXjnEJinObaYi+
mux3IiVogmnyLmUAoqZPFfj32Iz2aZk/VZaeHOmhJcdMVQnRrXtZAHype5c8yQpYR+PG6ARtjsCg
ImjNN+0bvOfksUus6eQPjo9uM/C/MGd6F2EU3iWM+k+9dftdXdMwzqOuOWRlT0AFdMVV47lAsF0a
nl2tAyorwKyFcRdvWKnB/85/X+YF/TTV7u4vGerYoQ6rYcvsQW51ysRdq5rkrCcmOE4tuqhJG89h
HJhbb/TnmL/W2wXRUCTgW+mHVxhB95k3avv7Vyjctf1g2rTFrboh4xxsFUI3jRSEWqMLCrfpLNQ4
nhtLjme9Ec5hCDI0Kxpz4pIuEWxydNLjK5qWdMO4mxTOPtef7OBkNZne0f0erWvAJPM2YoKggV02
W8dqw1um9STLOGjr4sbY1BgsAfcY+Da0yfYP94cmzh1O0japYo86A0j6+3gHZNw3m6IeCTqUv2It
E0d2J3sTKeJKojfbX5pjBfIDywrW8vllWl57LNFE0A8SxVG3Rxz1c8fIAYAHFaIUJFEB1TIjjBJO
ZHpEOCYmTpdI0k/jU7S8XF5+fhvpZYSeGXV+bSp3WIlyqheijnQItoiLvLLlPOJP/uH+oGLHIBVk
fgk2klhgSZq9jwd6z2PZtU+9vcsFPZOAfsADmtp1bmvGH4Y0OzD7zSUc7FMS29ret4UO7oQpYGD2
4AXnB9cmxK1NuQYlRG8kGfG453Ji1uQ5PrCp3rg65SlFvf1V1czCmoFhWxk/47khtq4GatCThxDG
U/Zp55wnQHLrlRseJgxjV4yZ+bLpbHJ1HBvpJCoEfkHjy9HL6BhY5AlWtWj3P++IRhJC53vV41SU
7roSYYyzN3nrnVT+1jr8XlonPzEVyfPPMzsm+J2hBpOsWTzlE8ScF627cCPjOXEqBkphaTiHevQm
ZEpYWF2zQg7vTPqt73sX4MbPE2/+dqeDrtOylryU+kGWnvHLKJxfLRZ2PG51eGWpVm+yFe+0TQuy
VtJvOZDz2M3PnEQmKy1O+u3PryrT4Hc9tPXl/uAp9+pW482wUM3ncS4efQA8XkzIfKaoFbzIxRmv
GPLCeU40i+KhzK9FHYOj6gg10yoPL8JUQIqf/yRDc+RbQUBXPimLc4d/XaQcMgkT+Svz7zBwyOpK
7PCMwaJ/x+cL10wYPmI47luRDsSvGOqFjyjdeD4cFx3r2h+WFifv/qRh4XDAyasloGhE01VuPWuN
+xXGJjw/hVHQ6IT53Kb+l8g4USl7HK6uXR5AcmDwxwRDtCrdVPyY/Uvb9BDzwquIDAp+Y3BuSdB/
jzHD+97sukNBYNAK3zUwDDRA2NXwBJuBWuGGGk66At7w8242tLCPNfvDggIr3PWciQM9JA8RViTv
2nRgofwNxz++aQFniGIw9lUNX8ZPpxBpWyVuBTp7JpDJqgpHmHK5JJq3Df3pQVcyWwaO4OiNASrH
eo8GcHxtJ+aQzDo82PRmfZnUNB4mbIKqCap9mjTf+nyTVw6Wg5/Vm0FcvbXJZrJ7psJtGeZgfANo
PcmFlkS0GdsxYlIaqRdOM+XCsPR6azr20igltLj5wRS+3Hj6S64vW1ucxzrAKQxyJt4XOOtZQHZ2
quoLopH6Ug2sqW7hVOtWEKmVKIa8ZULAbAf269y3yMmG0TcXfR2IW1apZydrur0aaMm7zVgy3OPV
YxsLOfUSxITMBoMOjeqS4L7pkbO+vpAF+iGZV+Gp8RjNd3ZxuV98MsdbyJJsBPWfpG1fgpLmne1p
BPr2Nky0qaq5rUOCiRBSwSNpnizC6GVSWayMLI1EnRUZxPL8JOzC/m6baulhsHHxtg8mQzFVu+Na
VQxSEpuOrYXibV32ynpWGI0WvdSx3kTVtQFesnAY4BNJOP7yo2kk1YqRQthHwxZZQwHwwPllu6a7
r0u4mg5OlZ1mQJJTj1iK2rM1f65DBzDF8UW1yX2Xd6AYhkckjciw3ao4gyoszs6kpcfRGnFONdbv
IYw+DPzlr7rdHRQ2F0zMNAkT5RqHZEAEQb+OqOGpHG99qAM1xUDNWHGsvnRzr4eA3kMq+U2dOM6Z
7PR9DcrLtcIXRxZwzHz611B7Jctc3R1lqnwGDZ61LaY83/oiK4mX7Mxj0MvPIlLZx3/7Iggg8LuN
WRGhAygIGd7SrPxu7YUFWoV5nQ/nB0zIw9Ewg3Uy0gYV6KQ2sRW2xxlgtWwGs/8IxXtbFIcAQeKr
N08DO7O2nsyYPxmlfbyz8Ebg3ulQH5hmSAGHtLNKqvLN8fiXgOc86BZwH7glFt4f+DecSnajVpkb
k3jjp/vD/K14lOVOU9WjV+UT7iPxKhknKrqeoYV/q8267lclBTsm7hLfT0z0/q7a56TduY3WkCIw
NZchQ7IK4TKifYQGT8dNex1LJO8oCZ7M3P7g3vLEPpiKeleYuUGvvPKoeWx9a9PLItRsGte134M7
JBBuGfaue4Kjh6zWUb8CTDFMw1nvwiooaDIGm/vKbMzLc0P6a3uKwyx/IXy7XUyjOT165hht8DPa
kvFayCH3OWrqg61hsfDb3Ee7q5vHCdrK0Tfr1QASa0vRVCG9sKZrpGvvxA3Qv9R88VWV3UK35Jwa
PmSnxMnFqWiY61HcqBdpxG+dzQ3h9JaxHuKxfIsH/QA/zzmIjA5ykKm/JVC1lwjz/cbofWOFcgSv
pAW2P/f79FA7zqoQwKz1IISyJWvjSTXxsrdkcrWioGO+PDKJGCEA1iUFBwb18Db1rXEKNeKhY3V2
k9j5LQtCc8sWgiLu6uYJiUwCiMNMPnzb2qlQ3/a1W38MQ7m2mM/TqTMRXCP7GZgPfnV8u2i78LH3
0db6E8l6Xc48EYRJ/Rj5pb9pgqED5HJAJIYaii/0KBxPtq/AoxYH5/5dpIv37QS+WcYQdxKrrHUJ
7crhWRNn40DIg8vGhY9OOq8nxn15dxrqqoDjUZMsUPAWlnJ4S4nxZkcQSbTPyXO4bxUa3L9jxhl5
45salVPbdBe2hXJZd2ZOJnVp7pjGIqeBirfNbPTdOX6/6+CV7kqjwDzbY2ufXYGosbsr+iCdgymU
7Qm/N798PcWPLjvCMh3a4rlt2DLKoGoPDUPLRWPYzj6csBPPRfP9YWwQbCNPxAnodAyJQWS0PcI+
t/Cg0Da5fUagrdaNIVl4ioCGRdDXx4nd4Gv+Ymjj+lU42q2y4cwxU9/ZflpfrDiGfVbpDDbTvKHo
iElQ46CF4zH+murmG7Nh80uwtyE9qPHVZIM4SVOBF/nPr+YPtp9keLh//99/gtGxXUm5qyxGtcyg
CMLMB3Wm6MMYrc/suXJkXDPiVTHCCdaDjqjnXkKbJKkgpMppyVjhslCz6Zwg6oKSoYPGzUg8qKP6
6JDV81MnlEB73qkzkHWXJHXhoP8pK53Jc5bkyD+j7WfXnk+h8ZB/G5Nk1hZac7oAWuMynghGGbXu
l6mPG12k5hWtGAMlUzveP8pcxkjTczyTrPv9HA12f2g6k0HX/PBfvtcItY2S7DXEarqwuRT3vVbR
eyqL0zSfIyNbHDty1o/pSAfIGfhA743un253EIcrHbpomJawfOb962cTm/esKAss7HhsYpB8GffZ
A0EtvW+d/FqfzUqFzZiMpyE32KqEuaebnrnxlE19EnrBLyIcPvMQLKTgX13TuH0vDE65lWrmIigh
pok59gstv30JOvoPrWb3wez9D5WE0QXgV72qw9RdIYXobmMaTxcHKRZlaNtExi8tHTPyeTBb3gvH
+ZmbAD2tGakVqnEWTts2Vxy80bECgluNtShXKULjMVS7Cqw/GGHNRUhVbdGsFI+J30Vbn7ymBXry
+pwMzuqn8po/Q9y8P9+6dxPwqBZQqBJxaAIsllZrBU9BkL13Q/POB9cftSaqbr7lNVucKMiicdve
JkNUN9m0i7hFvE8ZVDzpukIJXJPNMXiJh8KOl9G4KWcv1/jF7N3gSKAjC+jaI+yw9EEMJHkR6ZM9
Mb8IFpiciPDwBvXmpsl4KetJrPsA73vrogHuSNfU0by/ZZa18zVT3GjfsVk7SRFctSJNiYmkiz/T
HapzitMCCavz6adzon3iNs95nrO2a9+x542vXUncEc3XNWShYSf9/Hcx6cGBABYu67oJcbV1UNxC
gFyvtlacbXQQuYUl0s6RMN8raCtF6+8pcrruNXcItJIsRFAiOZPdzaQJfT+a2t8xCNKNjmx7PRo1
h+a2Iq69jy9x14AHHSCekTs0Lmto3+tggJttoayB/hd6zb7skby3Fok2RABEIqgfMXl3Fw0FXpIJ
tcyQvajxKRfdB2MPwnVa/MYGhSqeDegweHOkcZNacasD41k3yRJoKKMfnG8X5kUcBi+hHd+yOH5W
DuZSybBL4HyYJgS1HgrJKOO4b9dPSAYdqFgL03YPcQhzQur43sLqqQ5jC1HcSIroCsr+mXQUi4gk
Em6ggIaq3Ndk2o5V/AwYSi4jqxIQk6H1wanwYvmsF86TrHQNK4AJIbEi/wnkCFE0R0KGYVb1LRrT
EqOE8uDv6WO91L0aoeMQb0DbzMCSsj0gjlth0PDfiP9agtv95iRh4+OmAwz8/Y+fCZi7NRzFJPLc
09Rzmm0s96FtcKpYaPNPaflpRFl20isEafb47jIcPgodvGkfH9sQmtOkzh7IqhVmoGU6OubGNyY4
gIkFPHkwH63BPUeCiW6YIv9R7TrPaEflmQGEcQAXr2YYb4CAXgr0hQW6LRGjEcEPZm/Ncky3UUtS
U+wbT7RVuDp88ULUKWd+o252bt5rt9pO3qOJaKpwnH4HMwffzJO1D0ls30ot2KIuKDNfvwBaMi6d
pn/UDrxGYHPrFoj2zh+ZHulF3J5kQBJpSbJlXYRHgLnhsaTdNpSG2vXcgMTlAL5JEHvRHFvZn6lW
4PuuEWwJdruGrrclftWVzA8tFusCWPkzdo/V1HqPGBW9r7q4pBj63XYUlzzjJnIq8jq1WXZqtptB
i8kbyGmkVAGDSKOVi9gaHlNM18sYGA2HVv0B2ZAGhuFJGrOsGoP4olXDjilFi4/Jz5YWwcCdV6In
KqDTJSlxVVEnH9MI4YPME/CgoLadaHpCG8080vcRwFQ7xw0rqGFY8MvBfAHQ6vxK5OSsbQb6KCht
1LYQDB7KMfNOUEFx0+6DUpAmqCwDpD8KaqcCmkzvCmOBlePKHr45Y3zHMVrByUPjYqqRWeeMpfdZ
g4wet6xWqgOjzUMZ2yQP+IhjkBRbBrJl0MycRMbizLB63yljFac+Z1rlbyiHo8c02de5l+90HREk
HM1iEdICYVBroQVqentTqY4Kp9CL02gckd/mhzJT014avCMTmS5gQNJtSvxuhYOElJeBsIE5Z2qM
x2LX+RVDUPcbxlW7iACXbNB62Kilwlclm28ix6YCZL1ePKGIYCadIZVF/kDSjr+MafS51u+2r4KV
qhAEsZTvB6daCTHhyHdp9Zm6ta2RpaV9c/AabQm1EHqQT5XPukA/OTdu2PiWvhfVt9yM3osQ0KtX
E2Tj8v9eqgo+YJ3szaAwT22nLnqgX13X/NLVLH7JzuPYkP2SaCnI5ewJEkW7brUy309BRXy3xhiZ
phstZJdWlpV1e9ftz0GTHhPLd3aaJzeWMPs9nsLNFKPPCmT3yRbFPL43L85Q32QfGQdyW1Z2CI4q
d9+Zs3KCnApj8RQV4143Qu0962veX7hLJC2WQCZ0uhWjcPed3r/SsU+X6E/fNN0tDwrUWEeMj2UQ
I1HapU1RWST88H09meeiml5h7j/7pJXN7wFau+RlNMfvUicltwyRMo1pc0Fe8W1lMj7lFkAnRWPr
1AXmo8PRgz6IFiGVM9LcOwNqr44JCBSanemObuzOKvAL155tbiaLhOegkcGTfR1rJgtRhFxAMbl/
8EbngvQyXvSF1Da2Ip4WrjyioAnbOKnxsgaxgBr9Vik1rUPvd2iY52rinJC5oKQN4nXb7CuGSGIV
s7PB5DLAzkkYJOBmbljkVMOAWSnl0gTAQLmIgUOE5gvJXy9Vg9nZJbwosJj1V3H2PbW2XFQFXemm
xLZvm1O/atGY0VvrzId6lD596FTbF73CC+STrt2P34UIDvQDcUm5pARb2jkefWMzDH18wH+oU7ii
BjVXeBbhbpaTWvcllBjTV+9WBXjBIHEX4Q3NXN9EqpJyOu2RZBZFOb6OwGJCGyKv5c35Sx76wiys
rgh1xs2U28euFxjgtHZvODuzctknW6OkLMYH35R4X7Qq+aJfjwof6MlaTeTSx5ZQVzCKZ2rdPxn0
Iyq0Of/oksy1VKRhWy/rLjjoTj8AGejU2oLWxraOs1JHrSAqDyJ4YR9HYuloi7jLyugJQwW2cenc
X/0ERsJKzWd+3EsOR25nUOZwNByMldLBokQI8U8ZlfPCbNAXj4TLIZ7I/7CkfJSIY6m64MiMVrvQ
WFAwTXR/J7v820OShJwLha+JXa7hZmPWZvFeTt7R59Bmul5yuaRVQjc/SdcpVI0HLcC3kTJqyKqa
S1++M2WbQzftv8GQC9i2RoYrwLkGEhLRGJlv6I8VvZ3a5K/K/AGEyEsM42JTqucSDcdvsp3/WvTG
1pVfbiy7ai+Fyu0179nfEhmiW/ivem94O26SZ2GUxR6sPIcZePcLCmu8XMy3EpHh2SqIuUPGzTJB
/gqslmRpdwTpgVsxQB2sfTHFDziek6UF5VWWNMkt869wjM/WHGhA0MpBL0SslLD2pCRIwtl9gm1I
rQ8L0JVZkOCo7asT9v9fZTlcPGy1oL7TcTm2KOKz7ku6qMlakTzVxYCIiWDGMnrIAwgGKFOtpQFF
5LkOQBko8Qg1hgNPptFxxdIMmhbqerYIUYQUDTCcVqZy78ihfGDPoIPZqminBUTHe0X3FIV/yd7h
5CC3oRga2MTE8fnyrQvpHKiBhh/LMsoeRR7vVPpLH37ADrSHTjofWu2mSzec0S5G0ns7STatrMJ2
tp6R6JRj4UPNhWlNNP7VduuNrYl6M0dqeqGgsvP15Lm3rlj02n2uyFcLjZoBWuyv63B2EZIeOgrL
frdBVUKFtz5jN1HYvvQzaSFI6QHp1rG/ypgp4nKAUd5m5bug8MSbTISwG/ErKwf9liNr8haGwSaH
QEe1VOyi0J04nND0tmczXZZfUEhri6wDLQLxi+Bo7oROszwiJ4KrU+Beqn3watOcAUmeLLl6GCJb
5xiObLyi68GHJeooVHkcsnSHhwinUBecYuETD0EDMw2a7FGP0n3o4B1W5sh9lHVbAaoE1EalTj4q
QO69/m0i5WZVGNhqAhvxp1sGH27sspSAHvKNmnwrw3rQHUKPUpWFaE0hdVRqavaKvGm68t7bAKT/
wqd59KoSZl9PmGXkbOSUlXsB7xtzZbbz9ASHpIsU2S+u/g//ukCbNpRn29WX0LRJa5feuMBRh88t
/iLSprxGg1qrZJS0CiqkfVqcLvD1hHPW2JOvyU8sM4DSclpsKSWP65ctMJjmUQslvcwMO3gMJ5e4
bM/k7zlg0B2CPCt3xktBfWOuMb7OtVJWhyjz+kZxTCzRyAXg1b2xeZhMosp0oGmCzxJPoLfyTJpy
So5L6lR753KmJslMboPkTyimas30gI5t4i+zyDrjNHIX2uBMVAe4l1v4/daMVU0a7liOiJlFBrDk
TIlKTa/2NoC4YczivRkGnFxMgrUcqAW8CD3eTFnChFC8VLr1DUN7kVT2tUux38d+fA4jjRk6/Qml
8B/ACVsIp7xBaYRwl047o1IvGgUSxjzMZTthaN/hiFnSrHH8O5LwY9Opv2Ag16Ti+NFerzD0I1E/
MkemaTP45gFS43DsTa190OaNcXIs9lwe8jHoDwEhxZOdYFCCLHP/9hAn9i6ZumdULdbVmi2tjg8D
ScuZ+96/V8iNUAL1ZOhQMGh64yAMFmhvR7hQZuyemPVTr0wh51aeKT0kQi5B96/VaXG6P0xJS/i5
DdQ5MNWmkMB2gtbWnwBs1nsxZw/en7omIliLEVcR9dcpleaLmNx8Rf+CDhb6dKout1slKOweUrNg
oJ5HTJ8x2yiqzL0vOWdDP6RPp7Hi2DHyg7Tos8MEQIpXr8vgQMRvuOjUkBwnIsF2ysBoG9qIgZQT
GzyV65bAk6XhhKQ/NKmCgllYK3+eaFdF5x+UClY/P85rUBUkQ1TBmR+6FxeSAsYikMYAt7pYZlc7
IQvI0yxzIXsZEItErgFYerZpIg3mCXQ4z9PItHs3s9FF2wvwkfkfeEi/VG+0uzUOPVZ/skA85IF9
TwF8SjIPxHmP2LL0nPiJ9uajqCqLGN00eZJTw3rl9nZysrt4vKZV+4bo1Ll52OOfTB/sJzDhxkVj
0I/VI8grYkTgYnLjr91elW8VZiangKMRhPfBTztR2ln1diDS80pRvQpRPcGD0byDwGfTKc5r94ew
lYegQFY194gCUwR7nQQwoNvNa6AH2Z8etzVEdPvZb5ASD9KfNRwPEeEHu5+2KfpPtqs6WFE8u6d4
fpBalx7KQG3LQbkHc9Jn/pdj37RZq9FH/rYD53sc5wmYF9gzeT1exD1sg/tVeP8R5pwTBhpiJEqT
vnBfBC2fnsQv11HTOV6FMd13nAOOigxtpiMxRFCz+GuIdMa+qHE03R+SYFIK2yH+97oMTRrTtAKW
Ni1qMqVQRCwhAWElQ8pA14UBOjE9GAJRmJzzZvDPY2kKTpNwOdNZWzCOJfoI0X5ZkdavJe2JJjfT
Y+oSem6IiXDdYZM5I4t46JAVldcjGDtXecv7T7w/YNVjDuxXFFqlkfoMDT396EFU4JKJDwNmosx0
TnZjtoQPY5oOlEwxIBrVLY6aCVbS/NMbj5Mr3td1kfjGLfB9egO6O9kwNLiOhPJ8VM+8Xk/38cbf
u0upDefr/r7jAa2O9bodLfKbbXUodEgLYtaFTPQdIZ4M+9xFRMJBh60r9df9mJcXVWMps918bk0D
LmS2Eq1ChyTtsb+V2LfISCgvvmd0xF3iaW3GfKjhJGTJMuv7Ty9myj3qgrs1qL2DDarpoZVlt0di
9xm0FQC7Wbg8ZHO7uBzFOnfq6pE8mK3f5M6JoAsYJfdfPY0UXEfO/Qeli9f73ZDcGehM0xfYpYyD
ldgGqyVfqXAY160HfBJ0Kil29uf9XwEY1p8Cd5fPKqNyFh1xqEmORVc9/ayWDbaxjPxJXmz/z4cA
HGlcGPFBGyf+Z5JQqgQNNu4WdW5d0aj++SoOrH3rpqv7Z3C/XO4fRIFmgvQhMRq4tTnHlTTm8mS+
HAWdKa+DXyLI2Vrf78LGcSb2Y6MxL1WYIUNU9lnOD11JESUk7nxbWo94kvptJpL2wHSM7rZpvcge
SeZgtfYpq+2/pk5oEBOCaNvGmctAL9FO1OuESFs0libyzzY0ckdiJ3L8MIQgdrUUSxUXZBLTs67T
GfuFcmZzvzjo5jHd38ccX0j6EZe0oRHYMNHhPdKXYaMLhJVkROdxtmGlyj9yF5LOgHCLdETal2M6
JkQD5cVeQvL5adxSjh6bnhnNfdnlQEfOyr2jK6vhb6KF2QaeDMDkJkXDhKk59Ar7WrPR4JZ97LpJ
bRHFedybBHAFRdbi7BfYLMpY3xpZTjYVFySw80xQtXH5KuRuu47ksB2AgfzczuP/KG9nsicOgaZW
GzyI8hnZxRPyiIysRSLX7rOhzi9fe8PmGGbpAy7ZWaDzs5nUmEX2RulB3LNNm60GH4XnoDarkKh9
xf4trP1m2xsJoZG6QfhkwQm76cKAYmvuPI9z83twFEGRtggfi10JjP2koRM/emU0/ujY7loo1Q1E
3VZEHPaoxUTIMOcuIlCuPkN6WJ6ZRv4NsKS+/NzycgASGcdf8IHGd13kzN0APyx/pjyeia39rmqy
5plWZ1nXJOyOOh9onCbai3mXkIkw/4JQuHZcPX1CfYu8hWdBT2kedw7SGwZvz9BF0el78EH1aaCV
PpwcoYk1jgUJSt1YdnZnPvfCvdx3S2QsmLH4ayqLh42O0BZCJAqW+44JkXw4gQjFoq2ZUNWHPgIy
a5nvnnBJI8fYey8IeotK775E3G8Ygj+gj+C9ggOAU/S+yt0fpmDMll3LtiEiDC0QydVmmhmPg5k9
gSDsPgOneAoGOnHmRM54aOOMaxK0zBDh7j9/8sBUWDZJjkbdJxvfLsh3mWuysaYJjg553PAm/rFr
pho60iojjZ1dW9nV794NN1HCsHDu7ZtVfBVOwD6OdwaEIJEpUfrzK4P47LdmO378rGWGAxiS+TWE
KzZkoseabYtTO7Z92DZSpW9F1D1OY9t/cmxeW3Y7PN9VRTgfJTlhTNE+qwhVgUxoGvGJdOOOpczb
9bUgN6fwv40gbX47rkahkjF0diqyAvKOU4D0iHeMe9J50Keg4YR1QhprnY0sOd24NywOx0MJwS+y
+k3DwXllyH3OwPrYNmTe+Wl100wDudqo83ZFHWtvQ3rSpp9IHCW3SQvXbmNVe82A/A9aA111lbIA
Oz1Cp4BI1vnyigakRLHr7YwZvdyGJEwB8yk2foIipgwASQaWg4rSkaTGkXC5KDJ/WstS1zc13sGm
LP7cx0ltD3jPAfo3RAVnK+hXbCA4YLeyS9xbZZFCqFXlDXQqbAiysftZb0V27UcSCetoGd0NBz0z
Yr2rHpMxJAre1qo1icuvZQPCI6d3zWTqNYO7TWnVJNt8fgqN5zbSfTndX0MixGsyiuSQS/F2H3Tb
hlQnqxuZrxfRR2HbI2aRfIA76H/cJ3WCGn3ZKckpgj7Sta+wYnqCJkNUuuU5l34FWcBi3hAYzrlD
asCwU9IzB9uNEsIpnH9q6AwGkbSyzK2WjX84iVto0FoylayedbIaTrKbOlSEukd8qsApOLR/hBZM
W82h31WVs+XJAlZGGCZLlA/xnvQNSoJIpsPaxle4aMgEQBiiYEl655/FMkTi26e/6EjMKGiq1ALC
JNN71jfZZ+G6V11x9v/wqo39WIfd5a54jGMblROTnk1Mx+rkxRlCPRvug+aGwUUU9qdB5+OFnom9
q3qiNELp7VtNWLvI1H/3tnwypjb+0rLgWfki/Z1BB1u7coY/GC7Oa9Pb6nGu/lkF2WZTXfXxxe/j
6BUdP+Ufw1hgfzjbR3PnwpGiAdbb6/vYm9XEW7rkL6763tAQU6Tn++Dv/kDGzXDix+8rP/KX4Kyv
ommjvd34rPnR+BxO2fSho715aDU4GiMihzXNx/xJtP2vetLVm6HScx1T2Muebrwxz4BxQDEzTxwA
HVF0g1fJ/DJsAqg90XSIJaGOMALVterf7kcNxM/tFV6tfiV9Es8m2pRjYpTGMdNgct+F0l4GxnoM
yCJDK3YyG9M9lS6FpGhNkkQIedsPbouJcbjkFWdhy58tFiWtwzabdZFB3D3U0rj4IFzc0f8OAgtV
gybNa0syV6+De6uKhskI0htfx3YYuuFvcIDmluM1PWGvfbTmcZXLjL6uNJIC0+4vY3ZNL/NzF2DJ
6HwI6Fq5swI3vTrBkzA8GrPMdnzZXw04c7chXTuahkoa4niBreNSpyytiGjAOQFEzuqCXgbtlzgq
6k09QloBnrPAysIhm2k5Us80WqaijJa9732gjAbZ4IlDlqVyKxiJauqEl9jj/LUbvd6kn5Wc8ohk
JzG8Un/o60R6J640axO4DZYwJMIP6OtYDUWxtXP6LwSHpeAFF4NEwMUZ9aMhKWIZ2ubfuq2+yVXz
NnpMGt1AXBZKu0XooyticvBHTNqm61x3G9cdPdpQvrWUr7shSg6mBUIYvSgG9ERtc6sDBu3SkWxU
sGhUC6tZoPNgcLaM/OhWpuGe6hnbrLnv0CLqUzTQ0PuoM0iFSKc3RirrDXQqBMl0ngEHZceU0gzx
31/bLyUK+UnApYIhX8K/jf9KA75q8B+Enddy3Mi2bb8IETCJBPBa3rKK3rwgKEN4m/BffwaK+8aV
+tzb+6VCZKslsSqRuXKtOcc0jGvjjTAbufvbQuu2feRFS8hXtajO6lGY5rDns3qvbMNfiK6O927Z
79sO+3upBbM++zWzY+1klxhr8ia4IH3W5jRCZjp7x28/s4FWe4criUqTTJ0atT2tbnfepumClNPv
IK3HpY5LFwRvvGP2Uq/qit41HtLNmOjGPnUqWG/W40jiAB0qMsz9vWYpmMRxsItrOCh+TP8BQN1d
0QPqsOaZPo7KvieFCLUnVQE2hc3gaGKNjijdILXmuZa4MXkKxp50h063twKBCQwL/di1w+c0p8hA
MZz7AwQHsroXujse69oQ69jlA45L2n7so3QbkTXHvO9YkNp27VvlDL9N+WgwQ+jzop14i0LgP2Zc
ncbQe5S5qMCaaGtuRWiWwumjkfiRehAy4AgfTU1uLQrfwamuo76ljzWSHlU2DBqDdI5PZ4pxx50j
3GUZqJJAPPeYH5aZ4u8qSLXDTMJIwW3kmcRKFlCctB+IVvylwpSw8Gp7pRNOts+JRMDs7lb+zi4j
Jmgiu+eavha5iVwwybGCe7Sk+3ST9AmqGUCPCAvtl2jEwuPPagXGrI1Sv9KAYO2+81GeJ7Sqm6o/
gKe6eo23HsDeJLTdYMN1Xyii75ucwWFA2OiCwe2VI569J49/VHb1dpw6+Q4QHF96NOfnxt7azKPx
2Kp7ARBLyXFX1vkmxpA5dhIVMZQ6uETP3Uwm15FiGBP7HbT6iY6lN0LFAsFJxYQhJgWAZAfb3jGr
ZZ+1r40tntu44imbj40kQ2qLu3qHyhRTJnc3EnGWldUSsDdZyJ5t+enGUJkyj2mL0S8wZ8N0ITtn
2xWffT3hz6Wz61ZkNCVJKkBGjLhEp4SU8XHF5192+opOME0MHKrbINDgSRjbpq61w1jYv6dp2pgF
c2U2nQnE5FpMGF09m8CS4htVmj559AbXokxeWhbSGpT10bFxwbGiX0TJ9kQAl8MsXed5EM4W4dgd
3vNqrdn+sHFChPS1Dipx/go59qWqmLCbhUInRSZPJUiNd+x2R6mxz0f1qevM+nLQSAws8bUARbWe
JoVpjgFWDgmVzjS2QGJfYf3I/SCFtyEdLPnRB83ZR8RwNGRz9vr6oej0/ECFCyePMfYjNnVqqio8
Uc7UC4BWP3SSgmLDIw26B7mHrAHsZ0NzsnbFycq5QcPzGta9NF+IlVhBpOjRobnMBkguDcKLppIP
RtMs9qyvVrU2kF+RfiB8ZetUIcSOsX2MJuKGEtO7itr4DYwr2XheBKImhzpRFm9hiNoPqdYB9H3c
5tzu3nsoC1WUfbF2RtIA6DPGuGfstgVSnacHntdrYWRyM1WXIlXdOuJCtmAqOjFlao5amUCs0RhB
Mcrim2QS1CPeZt+QexcSiYhiBAtcb5YuuQ2LiF7eWPgQ183snR9rDkplklN4+SN4twIRnL1UPWiS
LDaHBc177SjzFySazrrKeCzNONhIEqkAOTYO4TnHjj9HtQg4tWRtdcnDUEZEMZs0cpSZb0q80wsk
P3gafKZbzV2MenYhEcbCWAEQXlnYrzOgetwUJcQyXy2qkExxSSU5P0jPKBFiSqHgIeVc4oyEXFqw
RUi4kUUFQq2CIkYygLg6AwIJj3YdIrB2SaZPmSttlXkI+BhkgodMP4dO/7T62iDc/GRXgbbSkRzv
HU87NPq6sL1mrbmwBitSnGnvIHeNqgInetZETJIjlHEjIQ9gbxAFblXHKUxEfTlU3bF2e6akX43N
LHQwGP3HHUlz5LeSn5kcuGQSiRlNvxyiMS6qqDlKsYEaY1TB9o9w0Pl3hRk8QeFNGKi7d7q5a3T7
S/Vhvx5Fv/YKADSTZj6qzjnNgjawU4S6EPXDoM8lufUGMkE+btVMOtyC+46VDEsH1tOxhH6liesE
Q3jdANZnihOyXhosDb6mLahVLZZJO+uyBBuZZRAe0dKlMa6gPxtsPvomB7yUk8uyV333UwR+thVi
DQ9iQ2b578Q1I4xVSKvZ++8c3qLcBQY7eMADNQS2eZT3S8AMe64BGsWTWayahzE0MNX3r02GO1Dn
CV6BBKFn3vM7xETbIn7KSaXeZ2BvktZ8ZN5jrJSaSahasZA9oAQTdpA2Zm+Y4X5lNWxnB3EYsRYh
WED0g8gBYZb6MZqL19QouCHPWq/MYqZjOO6WhOtDUybORouARzLBM2qyZbrs0KDLaEAjrphq8jB6
NHuCeopWpml8Fnb2Uudo1glWBZ/ubV17cPZZixjZawgpLUjkQUStrHGPtjncjNVZDvaOzxkBSemf
0ApP1LDGdVJQocuoW/Uqn375mLRQgD4D4WOTVqcitgkyKmY6HcqihazAZGuzvjt/UT56szh5DWpx
cf3MXtFF38FYftZG2k244j46uMCKPBLDJaaCxJ9laZOV0oarLk1BYhoRUfU+/wzXwfboahEIbUR2
U4Bkm/IpjPVPNnZiIftnPOWYAwawJsAxEQPxw8kEQ2DP6JHYlsx6YIySjNq9MfiMk/17xwEX3YEh
A6a1toyUic/wrKQKrq60Lq3aNYMdvmCrWUKydpd65KLrYeq/GUGixar41ZqnPoZnQTATsNkKqkje
wQYSk3bGDOeyI9lECg7RUQ+mkwL6kek6SWLx8OlAJKgdV/J/acjMiuTije+pJy6pSaJpb+qkwSAL
3DpR9cFux1RU69NDnegfTC7aFSGSM4WNbsgYTZsCPoXKq+cMI6xrd80pbdnR6OyS18V9iXeTpoyb
yfu0804DM2pTF++WXrrbYJqYX8Eis5HcsymFzbr2lCR0Sq7LQp19F32G1PpPMwuPtKQN0p1ddxaC
ri38LHsMjRfgR+MhGbv7Xme6ir6aUpT2xgL4GPcEoVXriim8Xl3LFLYokdMgsaOO0UUwLY2hMs8Q
0skQMaCMF5q4K/OsP9VMfDmUpjBOVoNT/NJcPm9okmqTBDSdEyUPWddCiRDJsDKUUwAYKT4FQTK8
bUwSg9J6GPTwp+8TE60nzbSLNEFQeLEvBZK6yY74TLHbLnqNOLyiKz48o2qxqCSkvZLnzJaF51bg
MhQZGVBmUC8i2F5bMeuiJ+0u50qzG+G/aebrUA4s7b5fCOVFXMmscQWZz5xz55mbervQ707RVL36
CTELTuds2kBQU889HiZ3V2t0j8IAXRZp1gUgDSg6SErLyPkavK5CPcRuNfUyWhITRKRhaGy6Cblz
rlfUWh68OtOO+513r6oSsSP/Z0FcGekkizYdSACxUDUBti6gnzIaCHn8BRc2D1oBBEBeeuokUHI4
wfbRr2hqGFcaQ71SujwiFxEbcmrYszNk9shmkAPG0HhRLizDzEdVBMJtYqiBQWxYNex8VYvzUSD4
AD/LCZ1SiLSrlPYcoqE997VooTEyVq3Iics59Lpb7z2zZUvkdMjYcMK8/2l48bzpHOIGtnE2MSmn
0Uy+Bnci7gKd4UD1NoZ0ZTka1HkR4Gv0vobBW/cDT6pLLJT0rGfdIvhrbKIneyyefCUgB8ldqvBQ
5tSQebCvSHkZyAFFrDL1G43pv4USIur9SyCzxVAHHxM35rbMzlXIb4iK2ehSoVzy3zgIkmVawm4L
tfJgFGQuSr+7jk1JJTwohD0cgaznLa2rdFWYrtzVLy13HDcneS8m0gac+Ay0Rpa8zn2D3Yg+J2Pf
VmIS6X8Q+0v1P42E0Jbw3GYBvZ9b4Ii1R8fARzwO4QyhuWrcMWf0sH6QDZV1o8D6mTaLXRrUs86n
wfVsgSldHtv24MI5J8VEvtWeQeuxwpqNSoHpzMIavXIzWljhuTkE6zhnJyTmdJ/JgJAft/nIm+bZ
yZy5v0eUSGd1b37ZwIKSpF+70KqsjlRw7bMzZYsyjIGZs4S1C+xlNNnBO1zfJb3JTd61CEIIat2Q
hurqwPAQTn6ZFA6EcojsOO/FxyELKTHLx3C+nDcY0SsCla9QY1OwptrOHFv92CJi/X4pB/OI4AhZ
RWaakIY/fUJZKP/EMZe9vQAP56+7MHdBbMgrXo8fAUwSCGiENPQhgeB6KsF5sfzrYdvV9O0M98ET
05l2KzlWTZAAFxc4dN0xAQuXjWdqmnW+7EJOya5LvNUYU8QUOWhBkok2RUTSnxbSYEzhsa2r2qVE
UGi6agWhu1A/vQStQEV7b6HMbseU52c319K1Vr75XqkdI6fAqOrRXRKttTRtAnvKNFh1FT1P5p1L
Qyn85MQ5rxvCgOl0TufOZZRrcSu1C/US+VMApPQxHsW9ivNnB5rhIoOU4CQmtN1xeO5ijJ9do5OX
Z2cK3vmcFyBb3Bfhbwvm2ZqWWE+EGvHRI8FXduHRJ3WsM4OXkUbAxF+Rt08KwHga5OqSe8OPpEud
rVvANCuq7idz0cF18w28Un0tDJseglGg8ImyfYBjCT7ZVO3D6JehMcINI32bZYWzlvkO1lu+LhS6
GktLEuidq2iktTF66X3UIQDTRYXSvX5STeVePGvgFOJG49XdGmfng8EAHVHBJmOgC86KHiHPGS0B
ROONCYrSD1ibPBXY/iOUBhGSR0NwXy6fkqFm3prKlo9K/PYcMEu+HIJLioqSEq7GhJukv1tzUtsi
jqd9Z3cb2YiTV0aPdTlEq6o0nsJmkzcAd+M7huVQyLTqwUvS51hdIWxm17LlM2WVrDUjT95sjdaS
cKiuM5wYHsAyWIokMUcp0Cvy6eej22B6XgwLMfavJKxPGztL+QywPTHhIV0xyq01CRpka4/yyw4f
m+hMCOtvAcQNUSrRIKFr09ern6cg1eenlCM4lim443JDtd3sfeW+YcnmREEaCn580xp9fYj1bRNr
Cieo0aI0yj+ticgPY/TacwkVUiH2IXQIEIY/tffcU6KKvAJV8cfkBuWfb+dfU4qDO47Iwe2KN9AX
CFADDZUgv3miGeq1Yuc1Ba65PjBeSi6uG3+0p2Ujin2d+R8aaQTLNKF3mdM79x+7PjcPvcXo21pW
9jjuiIiUS1mxX3rtg+/707a283xtEEi04UTAnfQ7kuupNjBiE265AOphrluB3KvDa9+HA7TyfXoY
S3mNyvTFsexql3j5R9qG00Kz8HsmQdSunTZgw+qOesvtgfb8jyhsd6jh81UxMXb1GcWNWYXTlf1u
XSShQDKS/Jpq0g3yHucuUbwET3pD/YAPFFJaFO8m0kaes2LAf6cPX5A3jTOxzt1Gg1DOmIaw8Cnk
CjfEPYzPBOodYMjPgdkcpQkdVd1PFsDtsPqatX5JD8SEOffdAOIgRQUUt3Qg2+G3VhqHsAcTqWuq
XQXOezS0P5X1QdYmQMp+NWS0+TlEt33pvTce8OnwuTfckWg+fOeZdxk4GBeREggXXuKWiJjG2A0M
3wzOL2ca70hI+0yhmDRTlS4VQy7XsrawyrDlDd4VPM2ZUehCIvklrZer8kR3YMxQJQJVrGkIIYb8
MeSPhjL9K9rDueGL1KPMLVKZdZtsJ2vPEDu8lKZ79G3xxXqsnsKiaba2xd0rtqYzY9UCDlno2J+1
nbwAO6/7aVhbuZXu+jhdkyjMnXhs813ZNw4CIchlqqJ3qNfcKXlrX7i8GVit60VVoQMWCmFcIqhd
mC5fGxOvEMHXB5nn076FqS5t7H5uCaih4w9ytlWrP01D+sAeXOHUkeHGswLiJ7rxa0AwajrIBWAu
8kGx14YTvbpeaXIdWxG35xm/LdACZ/58oE/EdqDGh5i5NtqipK/eoJ0LwoPotBOX360pzYWBzHpH
Ahq5AFHQE1TtNNtw5MehqN03ghom9eAYAn4lidN5xgvgI6JchT5O65b/4PPUzmLQOxP33Ca4hprn
7c1SWhvwqfGmqqd9PCgXH8uCVtMPpbgFu8yzSKmAF1kVnC2Zw6LozE0lsPvVatHao7tUNlYIO1UE
QAfxuHPkqGDHkwIwFnycWkVeS+1tub5o5A6haxXenMqr9QWjpHClezQCPRJndY0eozaW91HugaCj
lmjTZx26v9FNj1XcbcW00bDRLa1seDZHuPsY0rHyg0bpQzoKnWQlIt7FkNO+ouKflcvVR8ToA++n
I/a2rB4r7Qk2w5sm/BfQEDhBQDQWRfKYVpXBlhrQM/EwC+NyhAcwScDS1b3wtc/c0hREGffOtDID
WQeBBHmVEM1nz2b2yuXcr6ytKqPPjvdKcxQq6PQa5uBiq/DObciZs/3pw9mXvXspU0Luw5SHmQh7
mlpSbHsrVUsNziYoUNLYKKSWTtN9tgF4dbvoZ15+UZBREz4HyfjRIzJmjfKdhquY0tyv5nedcbcf
LO+NOeg7LunMovbPJ/mBRnjterQgyIv6tcuTOy3gXUGcB+i0+iU9qC92UT5hpn1hGkTrgpYti3JY
cpnZ+moU3NtcPrkSucTNHgpWH0qwJ/Y3xyjHkEY3rB0gacfOi6JVQBvQj5NdSJqx0TjqGNSweL+R
RBpncFaEgA9xC+PMGJnA3V5qphEetrYdRwK3836Uxwo68wvt8zO7fHyPLI6bAYpxtCQ6duEIwfhM
WbBCzz6M+BA0bo2Pth1zXAzJHQhKm0OjJ2VT+hYLjf5p0VNeBKFI9k1XuWSYIry4fSkYCNEXSTTA
1PYC5j+WCaVlZ6PQhyNhhMnGsc2APZulVKP3Jq0y4tFDVU4wtvgoiD1ZRabRnZkBB1sStY7eZKqH
qWEvl3lJC8mFjGbjCKfz4qC39EU8D5k2ed2O94OKfiCri64tqWFLL8+c0+DDGLbdpUa6xcEF6XD5
Hh2LMr7zqaGOkcWxEk89YURmc6esfJMQl/ZAwmS+nfctMNAMqxubvzEpI7Q89YizcR4/B1H3ApYJ
mfcUXqwQmwr7UblmL4MHExC8m9sbhY6vSrvxoxBkfVsR3GsgxiA/powvreSL3l72dKtNi1KZQKxC
l6uE3e30MY9XMpsEgkDaRjL7afqMA/SAMZ+Xn6vWtffzm8Tqrvc3QFIIpZlQnXG2l+d+teL8w20/
/0orppMzKJq9WfSOY7U/MHJCMJxMF9/1xw8fgddK9l+2zOwThPB8H7ZDtq+GwDk7jsDpqOhUmRWa
1smN2ZMKQ7X7b+gK9ay+khbDICP0oks1G7C6mJvtpPnFw0gMOSprd/pMdepBEbvjdQoO3Txpp1lu
d3F7NlyNKd8sN23nPE2nRPz6/Wdr3CbpJZ4iw/xou1FePb2TBz9sDDq7/AB/QN/+w1b7M6HO/JtV
+E1Ss4Vt21KQU+fIf7AKq0LAoLC834ZHmD2XxUMRGoxtc/vYx0Luuyl9j4F1AV61nmIkO2sbORVw
kYCy5Ft1c1MbZXjhsR4Op9hlfOYoK96DwQ/vedJJ6BZIsvx7/A792pU5SOzWzvb/5QcBPPcPJJx0
If9Kgnil7tyQkH9CF13ZcTgXE1q5Cq4gxPCtmVUPYaOtS5B1a1pY1X6W6+tF8ORWbTBjwL7gS0cY
Z4C+UBByyUTwkNuUx35HkQ+hgGNNmhct0o5DGPwn8PEbuPf/eO8d+JV//5OlIyxbd3VPoDVw9H9Q
7HrszEFYAfC101l6KzKRbZMqy7cqpZ+fYAF6rxtz746ahaM8Cfb5ZCTnoidOi7mliceWds22kOWA
ZDL1D4FDvyO3jUflxIdslsQg+UMN6ZpHb1Zf317KMiQrm1yNzPX9A0dfd4drgK4ouM1F4tATgC1R
k7k0yZXrJI+hDsfXExII7KxEETGzF90DNdQI/aTml9uvZGN9WEAuYO8Imk6gw860otsl8QjDdvSB
W+UUzhP96SsTVVwRriO2gT2hXxCO+5a3Pb/SwkvlaPXrvAeFqiweG6Ud/TRCryljTEU6iX4TRvC7
JOyH3UDY+KIs0YMhqOFJNF/oamtHBDvxQyfN5lpQBiWWVf+XZ8b7X8+M67gWi02QL4mUUPzjmaFi
DOl6aTBFOOKjotqTKxI8jo2sz1E5XjBaLMxQk9nW1MpoadVccUqdIdsNIAcmwn4MXJ9+toBzHU3l
tp+pTY1NGjdy2WF/+7KVoGyHcoY56M1D1abJXgs1jDH0Qx+qiKyK2DHdrXBrjgZh9OsO+Ck7Efa6
aggfVT09ytFJznVko2yduL/OEs1swKxseQzxIi+3T+TKMrxDHHTbrkdnAMQ5GelRgMCBIdpGR1uI
YE2yDR1fV2VHRBm7JNWdFxce3K52U5Zt1uELClONrm4KAwnGSRd+f21X1imuWiYC2N4eaxlVu6lz
X4fMu7/pUG8vyIvvwa+h2hE+AUAZpaY/hu0zWQ6YBqU+PDe1cfUrMNZyyFBtCJOeDNlvGKRzhh0J
bopTEJNQF+Y2qbvMUcrcs3+6s0qvI/dkKTtsaJ3UOBJwpmOaSL3zFOU/KKmT3X++VwTy/O8bkvxf
G5I3kzBtj0Qbpt5wK3j6/0j+1ELJhYigI4R/jrdRaKwhMkq10Wy6vJ0I9V0zIdoJHJ02Q6+8M3HA
7aM1shmNrDBoxoYLorErcd+6CP6cyFgZmvXctVFz32pjeJnsNwdr5EMV05QL/Ijqq+baExv3umoy
wDla+lX26ZdXTmeUmdrRbrnKDjUTkXLqtX0ZW2pdhmisbzCWSaHk7A1rG0dduu6DdLy4WImi2iV3
Z34p2hZkCOqnJ7OkZhmHwUVFqttLchhQcM57wWDV6KamONv3tvE7SiP1rhUhCu2ieQ0A/MFgyIib
i/X0BSzkuITkKbb//sYL0lv/3lbJWTU83bY8jyON9/7vN96yxtbGWUXah+vhNpFlSfpGVmQ7AjP0
rP+I9WSCpQdSP84LefJLH4RGrj5rkdR3tY6iK0Zgh4CrYGyD1oIepxOcyY++BqQaP8QxAY0i414r
asyeMzWQzdU5OP7wfhNf314I0aCNYAQ/3NHENSQ7z3yGBLRhAK8vddUOSx86JI2MjMjxWWzWi346
wddFdOXQjwmLu8Aiiezf3xtD/+ebA6bUZr7g2qiOhPTc+Uz6Y1UqyHSlXyUwMpww3GpjoO8A0VBu
h+XuRpxy8QtKrty0+pylnevWM5+tSjhzvuuT0iARht77Y2ZFPRIFuz5O7eCfLKd/tWXAcAUElHG8
EQLbRv7mAmVALVUHMzPUs5brzWHApATpLNjHyh/XRlJYwCR6wniQMtI9jt5wPoWQnshUo8WYnc3e
pX8uiuwctT59zol+uDd64V6FeUAT3M3WGvXJC/cOiMejvxr0pD93qdVwJ/bkPXNH1DS8o+yi5smt
yEVF/09d15FibaMfXd0IZakNnRKrALLtHCxRUhp0PjtDX85FggW+6xJNGLsJNes3xvzl7Xsuc5+d
RsKkM9sugiqGBWtLSOeNt0AKK37A111zWy2CxWDYayZPAYqFwRiPlSTDI3fD/jDGXAvtRoqn2qrv
olJB0WydD7QoX7kfl/e6xq2mSJAC3yClGgZ4ptm0weV0xUmZPJSzDwrt4y/gjNHx9lVQEgXyX1aP
NZ9sf3J3WTRsZDZllmnrwtT1v1cPLNAp9cIqWeBgFNsb3rSaHWFoNgkSKZXLRMnpj2SQMtYQBbG9
SSd+ErL90dl2fc+4x4fE0EA4yyZvZTVoJTk4hm1d6+1xaDrnMAHfJFwRw4HRiPteAp8v6io4EcqU
MYGZ1dStWzBVe799x2GXP9oZNKrbl2MU1xet8PUfXtKu+iQuN0qU/SkaDOPgshK31miruXZhDmNg
qnal9EA0NHvS0/OfqpcPonTuOLEn+NSoSDvd4VyLPSiMVT8R2tKB7tUgMRIuglaiPTCEKn9EgkZX
SBftBSd0sYj06YLPwj8Jgiq/fTAamsXvRdcbSOg8oARA+PJkXPW0uA96XuWPujR+hK0T/pig9kTj
sGVgOL4xqiEaRhlyx4yPvA+HyWuo9+Y65T8sw7YheEAfASwOKgbvUmFYTaGaMRbU3LvvEzoqUHNW
jlFdPJSisy2vRxG2HCtwK7eVf9v+e9WqIxemGdsyXJlTKBIZWrG5fdnN2GGEGveWm51uSl9rlvvq
qwJG4NnKS493UGBTi7zmApp1XGFpLV4822CSB6kTJzH3eqm09e3aqSq5HFNtBHuVrrp44B01NXQH
HPOvMU3tFbpEfwstk62zjXW1Zf42zdGB03uakiVt9eIL5tbS4Iz7ZvL/f6tyQ8yL+O9FLhzOZkGY
OLWqtP9R3k3BYGROZXALiJME1mCVrmIeqZcBkCfhGWPwC2gNBueWbAYHVCSzdIVX26zuTWlcBtOI
n9vx0gDxu5R6vMunEAgJQ1paz4G0tkmBTqOBvQAMGggJA13EkTZ0ViYWU7h2Ut08NnG8rCYde6Dj
dFBkoohKk2FFbCr72tlO+1wS6qZmIl9qePa56Vl2FuqgOH8qGc0+OIPx/UQ0BBlfv28Ltactg6jH
Ma1b4tBWVvgoDaSfQ14fjL7pmoWM4uyUvztNGJ5vLzcOp91QJfFI6XTN8DLo3iLM2/J1pKe+yRzW
kHCC8jVp5JP0sIOFAl5fhzBjoUUkYnU9A+ebSYh/V7kiHAb7yayUv730gU26gpNY398LjCFBKo/0
zoZfd2Bqk670yvLOCskqKh3iaehCkF85mwm8VKGsqjs4PDYz1xkD7DT4zMe8c+60aGReBD6Meez9
d3uChJhzpn0Owh53tp64KPpN/1Jn0lmmbhVCwEAPURhGunVBVMI5iGfgKaJTJ3+M2l4Hv2QV255q
m1qWgYaaR95syPWBYl08ACkhX6cxn03LCe5qQju8pP52fiKde3OHIT36Pmw0fdTfI1Byd92s94xG
A+pp3nvtzs0S7maSEws9NbM9uyJ22JyMrUnzvkPhjsbuDkG4tvv3fd2EzP7HindMXZrMJKWYt3Zd
AKz5e1sPe2McReKjLMIBkpr2jpSza1dMDyFnTgmqdVfSG6a7iUV2cPeGKOJdE1wti+mnH76EKKdj
eGqjkR+dvrWe/DS/8wJ3/X1UGuitDAWdYcBiCqYAPF5JzdnSw93LJt/8+w/j/c2G54fhqZU255Pl
SZs3a/5h/6hwJqaqtJFUvPAiDcko2pNXUTIYu9lAzJLtMphhYJFVTZAq2q3oKwwt86VJLytEjao/
GIx8cRhwww6I/Fo1N+MaPt1oPwG3RWI4vnYO7ISU2NHCkr9wKzB9jquP798pu0ZjwKeVgBTbTWr4
NQSSyoRs2E3rm9tgHHhyWo6SWxhnFBknq0qRhN1sjYSqq2NtG1tb9+KTiiDwlj4qLjOCIRkw7Xyi
o+KsmyERJ3d4TInb0+KclaM19iN2lv5s3KDaVfqFaxM/V5+R7DhUODB41CkdxumAiqa40/ptFxIk
1RewK4xgpUwvOY8KbQD3TZKGettch4K2eOP/ChOfwXDZdzvNs/cT6O/lEJfWqweKbomaOz/0Wb68
1Sfxc2D7/W5wmazeIOlVqv8Eu+YdMQ9FUE6T680oV5t0zOM6sHe3L0v4af9lYbt/39QdPFKWRdCH
wYDYQgdlzdXwH2vBDiVsfNn8KmY25jjNDnjz9t6U1kyaZntZlHqgXeOZDuW75tnBZv0gkBkv4444
jhtFWxvp4s7UtdwZkIGT54sxVPOXuD6TMyGNzrJvm21FP3AT55QSmBT8ZRrXHZp4MZIhqrrr2M4i
VaZSBsXVnnIPvI7fWociQVN4WxKIx/6vDa/OiTTvRnwLpivK91moR5r5wuz1fs0DNh1Mj4RQkJ6o
ZhyArrojEUqQrD6bkE6IqXOu+mR2loPapkOm7uMJmHIyVXCOb4ZpWV4ko2X4pRVQ6IhoYSoURYrA
PVmey8K39MWtV4NWfzxFZvbU4345aF3BzHP+VdBLsZJtWzxMLkdOfjKlcsE7BZBfgunY+NPSjWB9
pMZXSNg8ZV1MMx6Vl+d/Rmn99O/PvEUgxV8bGJ+zq1OUOoCVDdt1/1GXglpzUpLUfw3mS2853fdN
hst3ueJM7XZRGtaXbOJi0Sbhi2OGO5CP44fRwVVo4uv3kugjvCVx01E7jrSlBBFpRWdV75VPmyBL
azwyo1O+I42ELX9fZ076if7m5yTd5FFLu+RQDra1hpFBfLmp/wiCflgmFjcjbnbE+OUrbbKC8+3F
nQ9YoOP//i5wAftfb4MLGt+wEBYbMPOc+XH4Y7nT8ou4GtO/7OsM1ZxB5Rh35vRpp9DY/eAjz/Vp
k8Xp61jz2WAGExvHxAELJ7rcoZYsYBdQuugWqrCIWfhnlW9B8Z0tV9XvdsjplKYCKGlYvpUhB/KY
ReP19uKiBD2IcALM5b8ZWYEpkF/oivq7kcHb/MX0f75LtaewTL/2eZ2gqwFzhXuyWt4KkmiuT6TQ
nhjOFXegSjImdBOiLfqFhE8GW54olxEeHOQcOSVqH2BaYdyiWIQqXHyOGQITPJD1mRDBhZjHOE0X
vbWDnWD8KH/2Vd5eHEt7YFifnPLBf+smYkFSPt+ziLR2mzac7JhG1eLWnYoyrziqxPplkWqNSxvj
NmpKevFxscN+K14r34KUJ3Es1XUN5d5v7ecuFID/YqjoOEx3pnyl4fCrnk2opdWUnCE5zuqohqmE
uvDQWZhDeMi9cnnrk3WNJba3x16MjblL55Ydg//v32TjBz8E7WwKi/NrM/4Hj0y8BMIluJ07Y0A8
MvT+76HJdirFkVrX4DZwRaujNb9wO1dHHDh2T9g5rVdz931DMf3C2Wa5HJ8jma38uNt8+22DOukf
bp7OabAv3mDd+VGSn7s68M+kiNCHTBlSf/8ZyeBc9CyuYeK/lmjdX9HLnJELahsEpuUaikb4A+JF
6SmazGOFIirIKcDaJ5N+7XMWhljrW3dXCrzK5NZ117KQIxC3VBxKKdu9KXrmLNxfCn1Kt3n7P9yd
2XLcSJqlX6Ws75HjWByL2XRfRCBWMoKLuEi6gZEUhX0HHMvTzwcpa1pkZoldlzNmWWmWJZEIAB6+
/P8534lIR22cu6KcyhvTzJbkYxQneWl8yqdSu5Gdg9io7k5Ljwr6b+odNVPQuRnN7lw6SBJnkto3
oEgtX07wWaH8ZH7X9A7a77g8EizDhtB2QhibGHg1qYlTVdTiATzFsJfKyV7sAgn5j85YQMAqcE0Y
iWm3z+t5b5hyOgXzFJzDAf6nJUNzV7TWfLSEtppDVb50TFsYE6YHi/3xuYVttkfusivCCfNR7ZmP
GSzzTd3W9DVtiBkTpwrSKqcpaCAssv8wlZaAJKQCVZvN98LgcWgFcJDQtOA5llv0pc/hnJzB4HaX
rRTdLsWzuw36cNi3Mun2ahLofur2ENrpeBpi2DSdnt2aEP7Aczm3jeUM/g9gayLz6fiTdmy5gonB
HU5FIMiRjr0/accG2YHYScu7MoA3mQ7ZJhy8+aGlsk85Gq6hzoEJR0uQjTDDABB+Esrqbn5Mgv/r
zfmt/ZEe9FJWUxNj2nz3n/91V+b887+Xn/m/f+ftT/zXKX5pyrb83r3/W29+iF/854X9p+7pzX9s
fmQw3fSvzXSL9TDr/hlotPzN/+kf/uP1f5LkpAsqmP86yWn/+tR8+8ehzZ6Kb/9Y/nd6QSv4lP3z
/2t/DVH78bt+pjw5hJ7RyKQd4rq2o7tLnXR4bbv//A/+xLCoWluOQ7mHeHuW26Jsuug//0OTxh8w
F+hWuSaOH93gh9qy//lH5h+cNT1+qYDDaYt/L+XJXO7yl0XdpSu5XIn+iu04nnDlu81bF3q2FqCe
hHJxOTPgVrmHKLupo23l1DdtgQ2vTymhsZoilzRCTEyx6aehODkMZ4DIExKvrvLHYZGI6Ey6OXC7
VZdcworL/BhDp180+b4mDyHw5smf+wEYA2kqyPLJZ0hKQLwGPoJx7tEfph7GtpiA7NnYG00fbTSw
E2gdcOjFMH23JmCoVcCPZDZ60FzEWO5sOOMdJZEV55XOx0pGErJUlGHKcqf07qJ2Z7J6hSn9YKKg
VLsGSZQFJiHZHidt/JJq5bbqpzvNUEdtoEXpLUwnl4hnzAkktXtTvzXzC7zDzdHp7EMLjIP4tTxY
10NAOk3hZWso8Wc3j8ILhdFbqB5pro24kRJwkRGqaITmc5Kxr7c0cdtWCCbFSC5PxjfWqKnilawt
5NBsubMlSLS6SgYONlNYADTNb5CxRZsGQu6QoHPklcLRYzNZ62SEtib4TnvwTmXRvc5UmzBvFV9D
cjp0u6Q8UZwL2vJ+QClxpevDbjD0LwNxozgVRb62Q8hRmsYnaPucYPqZ3r2Xn5eyIAyyNOTmA06U
aliXlYEV2ZE7UVOFVGFqrpuQXZxn5Shchs+aKo64HcB0b73gLsmjfb8ZWxT7xYTKi61CGdX0BvBU
TrLGBmwXq4kTHI1J2CODN9xZBNhP0wVoJnaF0drS0ajb85o8i56JTGBR6/koVfWQMKUCUdjRg/1s
kK2yamLxEpuPZYymGl8hsBeoXqX285Yih2gIWqFxhou4GSW28GIkMsOl2mySk5FTKMkLQmlWygTt
lDSbAWhD24ovKZxMYc8H0SmirfE9k4OTltauDOD+Ilu9RcW7oln+ye3PhQYMCgttAeNk0jAvP7r4
4/24sbHrZWJD4W0Hu/0lrPhZUYFUMXHOt1U24lZHeDCiINZArJT23sBdLYEt0yUHEvd5YBV1A9ZF
HQ7ryDsK+yrdJFbMDix3z6ZL+owcTjJ0bsinAt9ExTprsPRGJiG54EJZms/YXUhtulUyNDZVmr1k
Os3tLDhDqdyl3gLFCzHUIRWb4Sw52P5EzlPRdo5T7BJCDj1a++2XVLbrTiZ+SvA0WOSD1DZZpkO9
4tmxxrpwiyKQVLGdQFgKLyicGWvsdEvOMSlxxBOtOzS1q3jWn+mTXjpNey8b1q90PqX5PAA2pTWA
8WAhGoCQFbSdPeWLvsBi2hh7a55JNCIwJ8L9p+EnCw1CmlXyragw3s/JUyBM4kg6CKBS48CdjDfc
I0nFJN+t9IgEAujMbNX5IwOPjSMuTQ+xZNxh2ZmKXKNhVB9lyjxXuQ6530VIOnGldtKbv7ekj/z7
S+i/XB/frKn/ny20y3npX6+z2+a1eIn+sevjp+Lp1zV1+bGfSyowlz9sHfzjUoJijTQtKmk/11RN
WmQgGgaKG8eiL/njj/5cVOUfjmM7hJaydC7nWIdW8p+LqvGHrgssZ5SipTQN0g7/neTEt+UQshdN
3TYXsQ9qLlvIH+WSX86HU6s0qs8IExldCzF6Q/05d28L8LO/PJnrn8XyX2VFbw+iXIjKm6HzJCwh
PJIA3tXgaj0RQFg7imJq2soyeu5GjCQZX31XKAhC7rffX0/nuf66VzBtHpHBJoFmGo/JFkuB4Jc7
qym0DZMnbJxO/rQB6VBsQxKQaUKtgk/MeikJ5Kt463xw5H63RcGrr7sUHSSbHUHdQX93n1Yi45aJ
m2PGSJqfEFhA2t0UPvz+7j66yrubG2VFPkDAVfp43oj02zhxhmES/f1V3g4O9/29GO9qKLZeoB5B
nYXZKrnubecIqz1el4Szzl0afHAx/W0f+ufVbGFZtKMJy2W/+PaFBYCQ2tTjgCZXymdBXPWvgY/b
fWdujOeP6oB/vTVK3MvYx/1Olch+d2uiCbVW6YAOJ097zYb6Ms3yY2hQfgZ9+kH/6O+u5UlX0OS1
aZe+f4yhm6sMJDEHO/cc2s22HJOtThr3xBr0+xemm+8HPR1Yj/mGL7Ole7Rk3z5D6Sla9xSlVp0/
+uNdfx/5L2AdfXkP0muX7H5/ubc1tuWNUU61gMd6/Nvgvb29WpJomSNTwQ75EO7Nfbozd9bW2H90
mb8O9reXWZ7vL9/kQi/R7bkIlgztuspvTOPG6a9+fyfv2th/vZV3Hb4AzRBUfm4F8NZWbnHXneub
5Er3w1vdjzfjhX0pHqqtvm+u0J+uu42+hjR36i/zg3oov8AUttfGvt8Xa3sfbYZ98sG346NH/W5a
EQGpbCSBOCskcvt2p22aTXtoPnyjLB7vZs13r/TdxNJ0QdxRIIUJ7A8belEwKEJQBxsSWLYzSqtV
5Dd7tTd31Rni3ZriuZ8fzHVxHKWPJDzduh/c+I9vx3/3Xn++Gb40RA/TxzII8Xj79uPcxDU1es4q
ONWb4sAmffTZ+/rhJt61W3l0Tvmdu7UuQqZyas0fXH452L5dRizDpKOvs9qyfMsfA+eXwZcmwkJF
7bmrYU2h/da4SW9nnL3ryI/X7hVxOU943nfJRepnp49e+o/F4t29m8LV0YJaLGZ8pd/ee9MiA9Ui
Uvio6RzSIyV4jcPPNtzkazhcR1ypYpWtiR3AV7v6aCX7uzuXKAZN3WF3YDjvDttBReZLYtFwbixr
O7SVP02YpaJw2yFQWs4m0CU4iBsfLKB/N4eZv153meN+eeK6kfMsOp44AQa+E0Y0xZnC0GbVLmTe
Vq0yKVYEVm04AHBgQLbeUM/S9A8mN/1t0//HwHvzOd4NPI45cNEtPoc2A3SmLU4S8KeoBlsTZDsz
Cy9DSHI5YIphuP79bKQv7/Xde3cBWloG64XkEb977zGCLIRqy3mIQWc/5Ddqj9jz2H3V/A/H2N/M
rm+u9e4125FDg9blWgj/8BCsymPiL8PLXtmfk33uJ5vi9NHQWh7d7+7v3SvOMTyN5kjogogxwBvf
tPbr75+g8TeD981dvXt5sdlDNfG4q4ylyTiSYeOPW7EpfGOjr+rX+BR+rS4eAf0e9F1wpa+tSxSB
VxQSkt1+mUl+/3HeCUh+jKU3H+fdShlZrWenuANW9YZK/nq+BNO/Tq6tdbvDprK+ys/WU7vDqrbP
j8lW28gNiKotUp81wDhmGWNFSOk+vPJ23TreJrdynYOt/GjEL4/9d6/l3ULr9nR23frHUHD5lM4+
ODhre6Wv9U23+3jo/e3IsxbVmC1dRO/v1pqkjJGaLyPPBVBEraXIHgQwhd8/ek40f7kruuLEwrsO
bTDa/++WThQnjgevBV3CaJivnHYKvylLhjkx8qdxUvUrPRGlgeKZoCW2BroPOxNQV4m2uBjaODiW
On0wdFXKr61CbEdvJt6t8/rvRR+7h64e5c5s2tDHQ1OdlKlFL50dYUbOe1DInho24zQ5A4XutPTH
VkVPap7y63C2xEVH0XU76oF3bS0kAqvoMujSloEcaEl1IYYpPVAQNS9CQwCWlpCDtD7LLnBn2S+1
1rdbT86YfU2yxlNCdXd9SAJRFZFICYoN2KqNsS+LPO2aTHjzUKBYujPNkvKXpznPFuTPL16nmZc4
fuYz7bfoVEJ8xojuPhf9bFFbSsVBo1e05rdFNzOoxq+mi5usoK2G/CWx9m3seRex6rtDRyMdv6eO
IzxuIX2EVaf1a6xO2blQ0j4VYTSdYXLDDNLwXoQlmYZNaop1hTce65sz72t7AKAUUpGZZWI9lqWU
d7UX5xk4IBKXgSOl2o2KGnfnhFpnr12978gyG2NKgFqqH8macr9pyhy2VpNMD57W4vEIzGwzeoNz
jOy2JJS5UsdOaNZ+0Sf7ESZJDodJL196RxCQ3o+6fcRR0Y7rLE/rK1K9Ld5ER34HOv9xST8bj3XS
1FtFvCAavpn8xFx0YJiicEZXHOWfOo+wM4Nw+00ItusT+JrqEBqVfmPXGE4D1Zd3Rj+F54B6zQbg
NoQIeC5jtc8rMttWZS0pzi5HyYNR4411yLbcGvbcfSabBv0TyQJbG2v5TuU9W67c1Mjc1ivFMk08
YIBDLdqUanCfU7NBaVeN3pE4GlzwFi0gQIjs1ME3fEWzaz6kvbIvLVEb361US1wyHtp0447Ifsy2
a/BPyoiA04BscJBCjnZEcGZbYAVzJ74ze10H4NF3SKuLEt36CkGF91BEmn7vOrk8Q3zMSWMiTHUo
5+A0BXCNjDa6HYfQ2jc9AKIbcBukj0y52cPxRDEJzi0hgeqUthHQg65J54awXyu7cmd9uumUQVfZ
cOtvOfxQJHBE1Kl9khaU2IokKhBRt1CEgqYoHmICel47Io/vXYqL8IhSCY60Ccp7XNxA2yaDfITV
MJP4EQSuXQFXqOEhUi1N76WYgRGnkG7lLvBkisCw1vHi8zUkKgjtAaS0FvVPZnot+dLG4DMCxDqA
sD35fQY0wrAqfPYw7R9mGTinBfmDfLDdOXTI/X4o2q+OGvXPEdFS1I4HBLRJaR+bIv7ucMLx7LB5
0Vwv9oH09Me0HeRGDYh24ray8YU3HipYyLyHPhhnH6onjBdpkHlEFBGk1XFTQc/19Sq1dr1FIg21
80vbm8RZQ4W8dot5vDKJAkP6X1zPZnHSMvOKl7wj3rF6rXplojzCQtAUjTwUHoQpQDlyU+Q85ggW
PbHuYA0SSvFBBAhR9rho0RVU1zoxmb4WEv7lSu+WCnTN7ObIk5vMPWFHTcV+McfYYlMQrtoNPrMF
cFTek513JeqSpoCUa0OmN02cfqpj9zHwoviIDpVCMe2fo5PjJyKAa95oGgQXjBvku4/DqxbDoisl
uWVuup9D/YnmkjwJz202MdEuUPIyeAtoLPEhus7Gy0B/hRWwRq2IMGAEWboCQAa0Za67PcFDV13l
hLtWQTDjW2BLcKR9DEYZcuyJ0dcBQnCwdIfDox4TmGHpmjg2lpiutAq8xSYORjpNSXuJqPcpZoyu
S6vtPqOS5GTllv25bkfk0VHjnISdHoQ5nIFzg/t0Om2dTKSAQn6BMBU61XqY5AN0WLmqmjhfw7WF
+p/VKBRsPfUl3Wb0P1DbrLqGripAhdpj+1qWkfPVE6K7tujQ7EYrzddWL+cDFhc/dSp0CRb6okwZ
4XdlJ7zWfCztMy7Y26zX77KqfAkjcVOUaJnKJg03pj1fJU2bQ0fgS1NPw4tItXtVpqzdsxqYuO14
T3orITPDOMkvOYS2ipa9gtxJM+yGVPV4D2njhrlpPkJCaC4wncNo6wGVD66TnRk6DCLLkr7VNuG3
wPLs3dymnHgyL4WYAmcsGJGwVtVtVopuQHHeIGgvKovkm3GOzeucd57uyNqM252NlAcygTLJpuhH
dZtjUEQsb5lqy4w3kOYCF4lvQurMh7yYCkRJMy+0dlWIMmdiy93aw8aJcOSsiMIbn2n9wQoMa7tg
ADpt95SXTXSbcoUvCEbdmzKijbOVFPCH22Ik+BIEwLCwiLIl9oNQw3LXEMkNpsuzzTvlTs0DZtzO
pdqvBWofqYpM4VyLiwX7gPjfSUMbfHBpUm1IlPZS5LmGNctEV102PfhgK9YXckhO18+O0vRKpEEj
MDoYsGVHZVn06xMCXHeR0MIzjsdoFySeednhGgYeWw6aXFEXQyWMUIe+2EgaICjhucQaS0M10JUs
MLxLx+9TQO0kgTVeCactCz83yEbo6PVmn+xaxuiJL6r4JqTK4ZwL/aumPOs7eIp4B6ohuO9C3fs0
kI+IiT8ugPSNNKci8t6ga2QRhFRjXAQPS98FOLeOlDfT+SRFddnbsbNLpqI4QqfGUq0Fgri7oPBY
F4csu60Hq/pmQmF6nKdiuqhImU6wCfYNvAAHh45GPthx1jpKmBqi+gvbG6qriaBdghEmb0PxWzvG
MoMkUZMi77Nhoxvn6OnnyUu6g6pLb82v7F+NZgQTVmQ4SMPB8ms1siWnZn1grwQgzylaJN8RnWYT
2qKJ6fUbpAz70u2L+NLSyViee08rfCq21goXoE6ygiqJzOyGy772XBAvArg1ujQqrdisU+FWQIvd
JSI1TA68Gf1ZoUvPVkmmGTeicBIS6Lr5gh6u5+vTiH9Ac5qAcECrQThMy1g6bntjD118neR1GNK+
TKlXaDMHylkapzGdiY+wBO4rhCk3oTZOWE7aYI843LzjMJ1/DTOT2TQIcKV0OCeccfLWRgFL257T
zpdIBc45kg8oj3qAodbEtD+W83BRaSP2axJ43JJN4hLJYwEuudVRkEFn9+iPD3Wor+ZUZnvoFvZd
PgJHwAs3P9sJSYwER5JYFeRVBYqtofMaF7F2E+rm4Kd2ExLRR/xd107jVSlpgELbyZ4U1PsvRTCZ
bOlGAjz0iT48O2hrG7BpOet5H956rTWeu3lAxJPk8wGOlG6ss6kwiSuLdEFDu5y/61mpXTduX7Kq
4Mry6rG4AhZnUmgBNhs15XROtMH+9Pszyl+KbjgKPKxpKC4Mzini3XG/MU2L1wtkLPKeKUOt6ia8
DdWjVfc7O81/Fhf+LTnM/6yXd1W9Fp+65vW1Oz1V/w+oYn5U1v91t+6TesqeEcb82qj78SM/O3Wm
+YfEy7ScQ3kLNuGP/2zU6eIPhCf8A3oQZ/aisfyzTeeKP1yMc57LpGrRYlq6Wn+26RzrD/NHA0WX
dIwlxrp/q023VGH++2iOJodf81NEw3cY/c0yhH4pijW5nsCB1aodDQax151ZJypAnx+U8GhiaLpD
aHthFXKllZNDlRxmcVwZuQ0ZVB8PLC39NscPsRn0Hsakqg37uoRfuS3QZEN0z9lU5wITLCpQNnjJ
tDWGwq3XUqtrkOQeBXe7T2ICCHE3FYhhUuhiaWs4D3PLA0ElYEVPMlAwkMriRdQtmTuFZk/X6VjN
h0gF7qcExgiZltyEQTRKaxGaAYDXEaK9B7KDIJGz4mT6Y090EUcA9jFaa6ZYvBHw0eKqd02YuVt3
NOKIqpuyxRZeUYHRwiSrj+TmqJL5KdLghHICu+DodbBZMVKdMGdWGSJHx3z+oE63VA7evhSHlqnr
2bT7aPX9qDz88lK0AqxKUbK9mtsp8ZXS3NciJViUVJrZD0YnuC/t+kJFZN3+fsKw/nJlY3GbmzYV
cURXjNi3w2HoPfxieWBvrVnqV3qTlTeBWzeXIygYfwptCFAFwblkx6rA97y5uoGdmpZL5ktHQHYQ
yE9k2kIUDe3pC4Lv4OtIPNquo9/3TRIiaPsOy+pjbSTuvsfGvmwSRGSDpeuI8p086LlVwhK7zqIU
BVY7DCWYz4ED4ORZdJ3CQr9oMts+OVrA6brUTJI+bBPNi5y15t4NOrThA0TUDHVNWiroPXFy3eja
eK4iy9hqRL1cIluGCp57ru9UhDBxyqXVoqnhq9lgzPmgTvSu5so3zEAmjcnLpB6hczp4V41qoSlC
DeVgbe3cY7tD/XSFoGfNerr2Ln//+pa382bcvL3U++ZjGSWqdisuFQayQxHDExwyQ12rCh/2MNUP
1VTLD4bMX0fMm9v74U3/ZaxGjVYAPgC8WXrxZYyezAmb/TiZYGhJ8ws0f5bR9ve3+dEl31WWvciD
QBA68W6sxRdc6+dBad9ngGz38DLvAJwEGx6APPz+qu/6yH99ke++Gy2C5cZzzHkL3XKHq4c+0fBC
NXub3Xj+cPP7q/1owfzmXcrlIfzyXLGZJK3yEiJuLZCXQ5Td2YIj8JAR5aFAJ6zgqV7NmC6ikUAx
A0lfsEBUcnVbKevc6n2zGsz+MhBIegT/GqbBt9T4CMJjp/omXmVte6GIVB4MMeAoGsHe9b6Vts+y
YptLjhxUvUyGPqhJeWFR5rRdALK2ZFkQM2p6D1qTC2sIbItR2BACyiNHdueDr89H73opwv7yGCp8
1qiSXHPb06QyDcpBkXUZNPjE+01bpse67j8YXQhJP7rouyJ/l7Kx62wSXLIiMx5ja2pMv1fAtAj+
MqnZTUHmgN0t2u8kncCIlQF5lXnfDCREePYh82D+9kll7fQEGhpefPt6GCwwGRaJ55Yy3AdlTjne
cOrHD3ZrERyVUE6iI2Jg+bnKSiqbIOpm7xlnK5kIelx2Adq0gTpyJsguPWLaRqalFzoS/7DZVaaO
P9AWYgEKpEjuh94Ky1XalvU3L2D/QQ03mimquDVySKPTq/Eup5QIhsWOvHPN3Ellp2obsYkwdRo+
4RnqQVD1Qw45eElGxUdvYl+LpXuuqsG4NjKD4JW0lpjfStsV51mQXLvuvQAduUMZDtG8QZrVRUWi
2n2K6ZrXB1moIIdZjseK+bth6XTtK4gGEaj2QSmUGb0xfU4Aaz0OZIYSoR5GJdnKc2felY6hbVtq
rKgxmWoIMkgIt9Mc49IIyHmzkNfbK+IUiDh2InnUBBI2SB7T2sm16nK205CTecuc61TFOnVBX6Qa
3a9RB3YJl+ja8SDSOjRU1nrRej7wQnA4FYDYYbEpGXl3MaH7gYwCud2F7gFVwLvuFQdcMvKwGof2
Ni6qeksC4bxyCCZIQG+9wNKMVoOYynvVjcNay8dx66rK+GyZ1clK0fI6bkmL100/KwcNYsQj2k28
yFU4UuuT+IOebJH2u6ZrsDZ64yczsNQ6HwNrGyWBh3g/WXch0MBewtWPBgflaQM22nOr00CbcdNQ
qQB76NIgimcxUE1rhrPsYCAY+Cb2pc1p2rTGEQ/yCF8aYXIKyoYTJqf/sdNeSbnckXknT40Mus0I
AXTd5XiEozoDy+vCb9g4aWKcpDYUYHwoqUc+tS5rX5UeZX53Bksicq3Fh4GXJuS8VxKeFDsLFT4J
e7Ej/TgEnqmn1UvhzqiIscQE90ZuerdVKdRJRlV95zXg/9Y1jYnvFfh06Oidc4o7lSKbnRd9MkV+
a1rbVtK+WF3TEViRjrm1E2Zce5vQLQ3ip4vU2XmhofnFHBLKl6iLwlLpORGhDkg3QwE5NFTUOPce
y0QFxKfjnV1lecdQzZxKu0olLRqwnEyNPcibmPCcuX5NRcWcq/dXUUawkxpq73Ya8Vm2sHNLDsyw
oWbPTS4b2/piBE24ceq5evSaGtwM2A4/0Ee+msWk5VdwSoxbS5NQ6Mxh+CYrzXnI4wj+Z1u32y4a
+r0YJ/3RaOcWxIogynImTDYQVXwqvU7fd/DXV6INXVSmMtvRwb7Ls9nZh7WarqEj2uvcMZ8a8jsg
jqrmq6FXvG1hIFgNDeNkwW1aJ17Yfm4cXsAKK3DBYzD7r5xFYMJRtvmUDq21MWobhGqXeAfVpPuG
+utxckIX1SjROFgRjAMxJ8FjJqeXkrxrs8m8T1HQRjdIsOFw2HT6Z13d1TJILorCiSlrz0Xpm4C7
D3kZgn1I+qp47jLlfPIoZ+5hzRJdlTBk+frl/fhNCzvT4KulTzW165bwCL2suut5QrHO9p6NpNUl
jm9gPVtrSUd2ZqflqPbKweAoktFlA8pv1+elSHavpZm6phk0Q7FOiP9YUByjNkYATjHaNVqkbyAc
5Q/MipSyvbzf9DZYUgTN3TFvOeSkYNrXoVJA1TP268BAsv4KTiWeX5xbebhEiOaUmAyV62ec/MRz
NsQ6ay25BwPM5zptgZl2hIdE2q2ehKy7dZRoG4cEwVMNmWODV199LV3xGTmyd4k/fIOHXMF8bJKL
TMGe7/vQfqgTAvgoI0Pwl5M8T5FpnZBxk5nRF94eOz/hRFkcPaISJamXVC36iPiSEB0CyxVQ8qOE
Y2CStuZ9arSlr8IiSglx8iCFEQ6Sj7LYyboTKByVRVhM2qhLatfB5xDbPGJIvT1ZAGvWwH3C25Lp
fUdKHWBp/O934PLcTS9ZibYc7vqjCuM8Qe1uulfIVCgcE+DhrRoSeXfAx/KvlVc146oKqoGIPoo8
tBRwX9QkLsiW1MDWGUDE0VXatW7z2k2glrwxug6Vm9xInQjzhvVyUxm98oBg9O7BGyi5ipLD3uyZ
wXWRak4BQzEeeRC1e7R4rx6gXgScZWobdAcTsm00a+Iiw5lkXGyXslPrqLOshUrSd8NFJ3U92kZi
kpt2KAn8Qw+7iXttLLZ4Lsg8H5PnDpfaqqmA+5HEUN4qPYAeSvIzMJvQiB6EraIDZ5P2sfKKHjrc
UIkN4lz7StYpBrtIuH6UYnSAxTnsnLntn4xaMab03MNbapBOjuN+3cGOIKPJ1J5snut2hmyQrdp5
GAmUL9QxzyuLAFzLYPoyxvBsDU5w182je5ZJqPYuteRzXvdasoJh6Fxr8CgORD/xeYQFXR8FuXrp
oCfCwUm8oxZmwWVKPyzjiA/die6L89o2lneLjjPiHUZk4TD7uStiZvElmxI4eNNp6XVR6xyZQ6Ai
cG2oRq61krlnKeTvEyWm59G1rAcvHYmX6ovqyNnhihoIsfLSSXq8FoH6gp5pvq/qVD8bcVfu0dLg
KwRnIVaGBUsMQ19CqBZwUocI8L3GU/Ud5uSdGEZ5pwRrrzLsgJwjfbgdoa3QkmcBnkp4b3TPL3PL
2BOoVIlVVKnwliSkFjpaYqOrDM0Oh0KR03AbosCAKE4jDXasOfujPfGRSRxlROla8UyoXvSUEw68
MrEq3PTCTl5HG6hH1ZbDBQGW2Tc159XaywmWEIR1vFh2VB16K68OtWN767DiM2ZGmiJ87BNMGSoG
dyrYp9/k1hTsUfkTqrD0iHc4SO114LmYxftcnYzZ5TV6o8p3KiC4NKQtAa46MS8QorHFECaZcXFJ
4Ho70MXyvIo6i0cJCtUdDLOjzvJx2fZD/EjXHcshjYFiXaVgPPvczq9C8m0BP+upcU06WX1hlx7b
YmECpQ8sQUgCRaZoN3X0WyvLhTWvNYsFVvRnJwK1WdBibyAC48+5lJbZLuTvCfxawnHHt5qOjiCB
HdCzG73mlE40VoCYxdCCvdkofD1xCFuGLs13jcF9pmkLj5g9B+Rf7BkG/OULNifaOlecPsfOmy8Q
FcDXHYOxJL5AiEPc4sxx2zG8zJXR3cwBZ5m+iOQyBwZfMsIJRt/pAKWxEgR3sjQfqzQv94VjJsfI
SVMKWJSPSWvJCQexptLZN3WQXktRqBjlWJTgYDWjJ2gxwQXvyDgntUN6cjTTIIhDws5sjbIEpD7j
ZqCBuSvr0viWuTZ2G6nU1ySA8Lvq9Da5NZXpnkKodgvfXdVnCGfdpRMsIGDMYUtAyjAexBzRwrKD
dO5XAG3ZCLfCdlapsTiHcGUf5TQOwFrBmJKf0eEbq0MVHxsAlBszhK6+JuLO9hMJi7MWeQa8R2n3
WF3vkzhLBvZ6we1COLNhhpL+Zpipd29MRBWtAWs62yYfO+hHjAMpaAnbowiGg4FQnS0k/rAEwsNd
Y4cm7z1B9Bk7wdlNe/1ZSGH4ZlKaSD/pn7H1jK5IeOsZst63wO5JAgE8caPhL14VMXzxmPzG9Txq
90mgPELO4FLFDbt/+qzqqTGVOOmBJC5JanDgwyb3Yb71R1IYDEwuidpLVIe7RGTVVsDY34+GnEGe
kM1437u4XsbUrFYVtPbCtbLj2KZPjpiSU9RE0TavIV+LNMoXbGQNbSAL7I3VOdG1SCStlFZ3F2FF
d5iMdMA7g6nPDsP8BE31UZR6savIf4B0loznpivGo4lP3nfSNnzKp2Y50eGgh+kth/GbLWBPEvJA
nLI+uQcxVPaLg1YE+lIyR5dd1/U3PS7plSJJ8RmhQHaRDHlCaB177Q4C+UsXyITczGgaeXXgjVZJ
3TDSBvqEuLaVC1C+albeZKsdtV3I/C4+fxjps+MPQ2Qf+ZlvjiBbN4jNc5dE/ZWmu/EtvMPgc50H
7JAS+pV04ueA81XiGhvVYWCzOAruYo7Nt4HQqyu3k1+LSI/9VHbtS9EKwmeY71E2d6Y64sCqlu2n
eRHn4QnyuuFnZtWguWnKy3YgSLIxYCbUopJL2OmXwKalKOYkO/Uk1O26sh72ZWoMl+TSGPu0s4yX
uGqQc7ST2z4UltvztTC77zrcy00CeXKDYXtYhUnxf0g7r6bIkXWL/iJFyJvXKpXKUrhuaPpFAXQj
723q19+lOQ8DgqDinPs4EzOVpJRK9+29NkA0bCHVQWIHvJ4myydnbhjtX2mpvSWjpP/uuNbdhzaI
87q0kUn2ubn3USywsrNLK0ZixhA9cRIhCOIhGwyxSUKinwazl9yeM6fXzOefumspiE8aLLjQNlYp
nIhHI9aSnRON5i6Ox/Q5sCgmz3qJJmXwsbJnvXyThWp/2wx6xq5UNv6EWf0boke0LwhDJ/EBklUd
t9aajfa4dRL5OSNIylpLUaOwMw7lGou6wBZo1fbGh9OEMsUgvXNAa3pmIyiTEoOF7N5BCLtrdbP6
K6rEvNXyOl5PdtBeN6NuegSTKL9kqSfLdXTsIlp3MVnHMvwoopD4zEaOw4+5qPGHW9ZxSKYD8T72
MZqsh4owqRs4pP56SirnHMGNoIpONsqg1pBeUnWIXqnhoy5uquxaCtR8Kyan9SYy7jcww2QKieii
iD24Qx1WPU5TU3mykncrc7LNcx5IPmqt2vRwBxbZSnN6A7+3mXXYGZPuDsepsebafnirh0m5LQoS
SvZmTS5iBwFhM5+gkcXlyiEwbGsroKPd9pIlDoClRIDjL7aecmtKz4kaJSXhFq1WHTg5hiclCBpu
01j5TrQWPTYOjhKUAXZN+p1pN2db7sBn8YW7bSGJ4rEKKJkjKdOKJ3zp5q1BuR/almLsxFQEL70Z
ElipaqkH9AOeM7lJRJvmYBROhK3XiJuU+DUI5N4LKhGdB2IVkArkMxFpGH9TMwkfoVyQOV1bFUud
POUHJWrMU56a7WooQ4WErTQlmxn87Rm1Ya5uIRkgUVIhQSWB6IFqOsVNjln5vjZGPmRrAogjU/Hf
gfLnpOrU2U8CSjrUY6XTVWtUNI+Q95UHsPmc0Dst6jwFHBwpD/Zk7+wuG36K0ERZU0jlJhs4BtiD
1d4i2CIngGNXzFVw9Mewkludmy72ZyoSIdb2n4bjvMjamN12QKsRAyC12lJLyzlHifYwh5ehfZK7
XdnkxQr7eL3uNUP/24mQkhQhjQJF2abNW7bubY6XdpNFrX/TtkNysm3WVNOaHvuxq4nlxYW9S0o/
R+StV8QUSna6axzA66bAf5DwJoBu+N1JNDxLgeZn9ForITwwMyO0TyO4I0ItKsIbMoXvu6R4AzZB
OCcBQMHNcW++VBqhtHk6km+cszg3avSoI9k58OrTXcwI4wRlMwOIdujccaRFixV1p8T+C7VZhAxN
A/yqJEn7TTewkqNlYnFkrVr7E4PbCc0rPU+iXTQi3q1sQexU+1cSeXcYiyw5xWMVcXqMrnNM4GvU
EuyBxn4bORpXgi2Rv8itJNO8NyQj/iul+bwdbdubCm0q98GCcyz7iuQQ+2ZE0mSGiqktClZIQhd9
VqCGjDfFyhVuCmcqiKw8hmkI6AEFFLSRDDAsQU9PepAq5z6NX5RA/OFGZ94eoBwBQMaeIdQLTzX7
Y9LI2rqLYt+jdlDsBqtvH2TOZqth4CuKOPWAdIO5LBVV5XKZ2O1MtcquLBhT1P1bgDnU6/ANB9Ng
cUYZVRkokVPVPqKGJNyylQjvprJp7rtarv9aXdURAKYrP/Nc8J/0w98SsLJrC/tWQuADWrAkIayb
bioSX91JKrQdKclY+Y2yPZJBcW1WxNnh7I9/tJwIf/ZTSbZrP76GIVNin6BDQiVjopZglFEo9MlN
WhecjTaQ71tXyuiFpaesQZLMDjxUZSqP3LIQHYYtOjN+R7GJ6SbicgOymXn2tW7aCkEMtpLBoWxq
G3ljXoPElSg+OG3gNUp/GpJUvIRSL16jkbmqT0Ch47cgEwCHwXUzSx61me4LuVK/67WMlM8wlM9C
JqIROu3zmFWEZVaVjBxPzbaZbRHAonfOzyJX21WdGc+OUdcIEG2+dqf7O/SkyVjyoN+KZDRXJYfU
fWRryaqewjeBqrgoo11f4tnXCoXs3SKFNA8d5YT5XrvNZQguVci+EzqgdMrS5gewW4H2ZmiJC5O8
odJQjjKxh5WCq6xOfxi6FK5CtXhAhYMKGP3VuqtJqLZ65zxy3YhYVDkMMxXBTDe1MqBGzYut00Fq
CPmko3+2ctIbO1mvcUI2vVn+I9BvFSWYQ4PT8jjZ8rHi0GhLHOlLmwynpkO3rCHWHLtjLHU/wFm4
ZRVVboEHC/o5PvZdrrSxG3fFn3gI7msdnbEuVTtF6/703W9gtlxacPWYBPVPljKOJgFPRNS9uka5
9ifFa6+FMxVXpChKRsKcQ/kodWjUBmsE8uDD96mC81TY6cEpK0yScfHHEOmptfqDDJMO+jS0rsiZ
doYG9CGQW37R6vacJjAQ+XG7UmXlQdOdP2wsAzfryALTJ8X/mxoIU+cpDEhywFmY+/rGpGou2eav
KIOsUNvWUSpa/l9p35F4EgfSbynVYSugpWEoT/am90Xi8snch9xqdEbrhYGxGTTjzCo6blq/2w0D
xJum8Py61XZl1f0V9UDylw5su0wPckqybFwc9GiAZWr/6Sql9GwtOkwOKiXbQuuHTJfjlaKhXwbM
2VBa4j5wQyouFIo++T3aItonHScZo7L2DmyCob3r1f4ZDTJhiGFEjnctVmrV7Fo/iQ6qXp3YOhCX
EeviWp3YBShE0+wqZSZdBmwXKJPIFJmd+AYWCapZOLf5tOo4Qv5Ddei9sO8RlDtc8aeJLN/0IhJU
LHpnOJgOKSzGQGydLNn+E/Nq8yoA1B8qovNWckviixOmbqK04VFofr6yw0B/4JL0VVV4pH45tpsy
jo9c+am3oxrYOwd8Bwww3b/XUTvK4GO3OC9/W9NACN9oD24Rh4PbzhlyIg4JwNGV+aIAET9axkOv
mfAxC6tf1UIK9px1YSuocnsEyFBxHGrktcLJ7K1R9IcANNZZTEbtjjWHs7FAa5B0Ak2qj2Xuui8D
AbXQVKnmVymo1UrPGE2qn/9QlM7fwaggw9emNEdOcbAus/y5zNXxLRl07dbqaQmOe7sOhU4KvFOm
u5DD+loDjOAaTp57AHdMqMuGLvaBHzYbxwwNdnZoT/RutJ6mBhAIp+yzUvvGXodE7k56xF44zNh1
IKpZBRUlhHYIm7uQP42DQ6T+CpT2lyI1gqyrABaXo7c7w68atw2AMhDwzXzhFMQF+rjg2dEVv+pJ
ktYqZV3Szjr/ZrAz5aRnioqAeWzOzhidirohyMZstF1KwKNr9+SdKY6vXhtRfJ0abfyqcOmMdAV6
qtZo7jAWhL8pPjF3QkwAFVmRfFdtyOwIxnL0qCHPn6miRCvSCettVRr9gx1mz5Lp5KdiINVcUp3q
eWDZ3fkJoVB6FU23ftmMG05ZBMPgacxWWaxLbjgGryPX1n9b0Rue1KTqT3OIg3Wiz4TN3Iyu60q/
raWaS7ds6A22d7W1KyeHAleP4LkwlPSKghggtCRkS6Q5t6MlPVhxGlxlGpd0icivR6JGvclS39SE
VBUKjxoKihShaDBUSGo4a84JR7KNjrcp+FFRh+qRoJpoI7RhOk+zciW1WJaS3KFiNGexAnWPXtsm
LQ54E8J1gelk1aQjs6ljVSfdmI5VrKLh9Ym4L1PGGduOei2TIcrfzb6oRDKvNamxldKuf7PC9C6j
5vM4UIk8MMkHp3LEHZ9qsiCPqiNiYnQgrWDfYJIXHIpVoIrcjOlds7VxZ/6uymkkbjvUdsUk2etu
MJPnSrZq/jLR7ZTcJ/VBsll58ooqU5xQiwsK0F2T+Sq3CJ0kQuRAViXwWYMCF0ra5Z5hZ3djX8/F
QNJdlLqNNwCnOSEWSbEBiOhvzXYeZ3o2Iagdq50e9s52YrU9JUl3m8R5y6FDgdrN1ixkhunIPvQK
KjbuVJAFqpeZeiTYU+YCECJRH/COsXqEayMcHmBE1Fw5DCF1cts+aqNy6LoWY6uQD37i8/XJU/YT
SBD/t53JG6tgFQwSKfxdGwijVaM5gw2W1pKRPOo9CysrNWnhpswOreytcf7wh/7Ud1r1XGqB8Xe0
euwZRnoXQMjNVmZdsj/PrLkwJ5NqxGUJ6TwFs6ribHzCxTxT5QskbuosJWA9/XF4IYZ6clPC7K61
SdNeAnYm+84c0w1FBhlnT4qKlQgcJzDSgznHeJpW9ZZDhWAxsZM7u5MzrzdLiyJLesWNku6Nnao/
1uM47lrRts9RTTZuje9h0yISvUslJ/2ND8EGFjSSeMfhN46IcDWq4sYRrL4isWzPUGPsMHHhHJo4
xj5VpmAEZFCnkkRtX2Va9qQKflCfU2GmJAvMB/X9Rs0ptGuUY08gPIytKk2F2ME6a25Ek5ZgWMDs
Yr3hihoC02hFEXeoaZChKwvjpwhVwSuRycXolqqC1Unnjvka8VP4YzSG4d7JqRIbUObuQXzA1+im
ShwLQvdguNRqDjmZeO+4S/xiA7+FEn1dignMsmXuJhNdAI9g0PaqWdjkPwXs+lL++S5PbXlD0gKR
GkPwJPtcblhW3f4R2E7eeCXU5506abeWXHUEqMuEGE8m+WSil9MbGeX+Oktipp1syKD9q82OalVO
wkcRSOFGCY22PcxsxXMyomyzTdFxXknPVgAjagrCwOVuR4esVSc91Du/vAomhMka52d2jVK8rpvy
LOarMyTOhAYrLbmdNSlY3PbZayaQlA86mBpyxLkbjaY+OXUyK6UPkJhvx6ZyQxm6gKZo+HdpWouf
aUgoW1wEzlEOs5tRmjilBpyGqfwJ1VW0yn9tJiaPsNPqnRVm4ncnUS4uyxEspG/gHcYWkuCEGdbc
wYZs5EEPSitAgs1Pv1L9vVpnzSbvBdcnOpuPYYVMivu+KEptw52SPNp3Qd9xecYh1F5POSh4xPaV
iZLdboiBKutBYpGotOieemL/omhpzu1DjO4fCK9oEXgodnEcovxoRMOE7HmuIQToIThniPReC1Pm
T+y+mjcUNpcI4dRmg6smVIFQzxW/YgV+n0tJxEGSHOvEmdlKcDAI4/a0qlG21HyTXYQhD5t0Lry6
du5Je5g8tBmqO87iLoNQbrJsi9YbIt04962Y7inSWsfRkLmBBqkWP2ixv9dQRTwHo9FfyZnfP1SB
Fm04iiMdD2btZqxtHSWg+tlKzZsaG9qaCoybOSz1ZVByNejUPXKQSujSU0JVNeXY6HNQGIz0p8i5
c0ZoQFGFxRmG+SrSlOnVnloFh6LoJs4l2KHdMYJES9ox2IUyku5HO6f0HeT5gLZF1o4+iIuHWkqD
A8EPmYtaJn0MqK+R5200MfE5nVSWm8GOutJLgw5zUo2A1z8O3BETFWMG3WsZ8N+Nk8ohThOhThxX
rY+ubU/Fr7KdtAcKr/K2J7frYE+h9ajB+PFILrLvrdphEHGrYN0SLPG7lHMcG2oeUBwpQnTkpB5u
WRn9sy+lO7JrcgpinTVN7iT0Kli3XdU/1EoICl8z5oJ9obaE1JCBxS2IzMQtVn5QFjlYSY74fdSG
97bv3BtKRJErNWyC0yhskYktOauiVe1tGNnBmykJ9sJjrQjkir5WyZuIK8v+SsfzxiV11km6K3Mv
nHA9GSjluaAaRuGhH6C8chEb5p7f9sYJmWV84iMRaFZrrmFCS4TjseLC/SkfSqnfI6gh4SWbd8eY
Ng3tyTSz5mRSFzxTfDceQ8tshEe9XiZK0Jfsq16ecKvWUsvuUh9F8wr7TvpL8ZysatMfiEn9p2DW
lq11JE8DHUzrcxCdV+dUM4jJLdSTrqI5ofwpnvWWgBwvH6TqmrwAlRpSwIeKPY+AA7VkX1snGTm9
pbZDBkBWKlc5a6dROy9uynbb+L52lpzYOCZq/2JCN+YUxQe4TRQFiA5hvG495UayahRr0KnXBd1J
rtQkXKOXVY5GH1LNVijv4XIyt5gpjJeecfUHiYH62NsRJLFGa6kp9UW9TSn5bWDKh68m092vSC8d
N6s08kvmmhRRdG0YkNpcS+ylFSO54DX/6Kr+JH80F1bzNsTyqYWY1+ZqG/6SP81wQb6qXGpi4RNv
1N4mwpsNMDsFD83sz3giw3ni29V8QqC1cJsPiN2EtWvV2MvUtFupmbElsOsIBo7iTZtfokbMUr9v
ZJjL0LqcdGnOm2awnfTyHM4GFO0SEOKS2nCh9NTy0TTHjiaEslWIgWjTq6C7yuV9EDy1SX7hNX75
kCFX4f9WQV5i1v6oqLS0pknR6YJdAT8zj3U8dPH1xFlKH7dp3D7gRxaABtvQHdXUY6ch5XdNZ116
2R8xGP8ZT+//jkW3CdXJAn+wqDS12UEvFKDlQPJU6azJY7ZS/M6VhjtkfXea0C7o6/VZNbp8q+/b
Xmiyw5aKUhrIwbarTCKetfABmNMqIwiE8gVWiPge59R67OXrqVH2MP33XL5s5BgRWyBvNVM61774
Q5YEgxIjuqU+sba91SPqxHpKXCvrevK0Ui/QtLWDUsqXx+uxtrcISU8jJD9VTrZN8lqK8gXv6LSL
WDrWCgwmFxXz2SAWmjVun4USt9q+SqU6ib24GH98rzH+6nMzYS2hLyBxT/9HgvxOW5v2JfxnlhEP
IcZKa4ih/zkn4n7fyFcf0PtGFmJteFRqP7u5PYFbsUfKuv3//f5CIBx35lC0Qad5qUQQo8UysZcU
7fn7Ri49qbmT756UVDkICG2qopQv232K4OkQh+QFJVI0XnheX8rM3z+wxTxbtImA06hxC7CbPMur
tv0Ku8te2SRe4Ba7/1/HFjPuJNX4fwIaY6FBCFo9NdYlOfX8gj99a7Y+56SZoMP0xbdGMc02xDzK
mg2xMeu5PyyS6Wpam1657S4Jxr98Vf82Z8zTzrtXJdQQ47+cax4HEjdCik3WzcNo4Dn6/smpXw7s
dw0tzHWhH5ZcNk6sDEZdggdmpzdU+nWiSvs0Kz1nGu5Nub8lgMHV7fReUX6hdjkMY4zB+pdUmtez
oKCdiGWfy0Wdra0QiuRuzpkBn/2fArXMLsavcmF8fX4+SPv44FWHeJd5Cfj4fCK/0Es8s5MXophd
EZO9ywYspLLSHr5/QPPQ+fjePza0mN/jDt09oXGy17L9GdNbXf3j/L3kePn8EmiEAD4dw5Juwa38
2Bv+3Wyk8tkfhvY+Bv+N+P2//kQ+NrH49sMWHqRc0A+10V0HJiobt7+pFF2YYr56XPMMb8uoaCGD
LXoCzyHJjcHmyhUphMfWVJ8PJ+GWoke8TiROP9+/nq/Gwfv2Ft3KO2ZKMBuyJ0ukgVhrJLio0C98
JMr8Vy8HgWJpssyFrGlr9mIya/k3els6wpPFut4DnnWJAicufY0z6QT11rs0oX01IN43uJjQ7E51
UkyPsmfrngmueLzQoy8em8U0ZuiMXhXI6eI1cd5Wuqlo8THiStvEqnVNILZ+LPvm5fv388V4sExd
Q3UGqmJO9vw4sulHHdrlfPLhqOnjIkista6C5TEvDIT5hxav6H1DzmLCHCwj1+XBElx+/ZQw1YQ6
ihLSIhmE7AkRihc4Kb7v25cP8d++OYup0/fVYuyKmlHRntLk13zXc3Ge+2Ig0C0LxK0Ga079J8Dk
3TqQpZnw1YE2Igu50w579vd9mKevz4/t399fTG9jgnpKjvheCRYsm32sHGrIccqb8tc2br9v6suu
GLJu4dc2zU/wTQnpgZVzY+UNdeQlobpGo3xhWH+x60Dy/a6NxXcjIRKKnLmNcK946gZWGPqx1bgG
I7GRd/VwYQR8+fTeNbdYhYhD6sZSCSdY70kK2DwPU0KguuGtIX36CnxSfMx8+69FPNbr9w9zAV6c
zx0fe7p4cUlnFXINTcWzr8xD7oX31l3/It+YVJXoLbjbI+eQ5hg9xtt0K3kXWr/0LheftdPHMKVq
0/HiWo2uzUxProAP1KhKq2hbgo/dyT6XqCn5Axt0sXPBEpCskRQv+FMKt9bL6K6A23DhfSyghJ+e
iraYBewMHqTp8FRUw0WxVajccsMxVpynPgTfD7OgMH5ryuP3j+PLSe7fYaAtJgKnb7g4yzKGQTyh
V1lpndjGwco0ukv9+3rAaQ5eenLnkDN/nE7xmZjMcfSv2shruGbr2B136KA32RZRgZuftU1yHW/Z
cl34sr7qogXvhLnIUmRLXXZRU/rSMFNBXs/Uu3aBXdCWGWzWpFZbudf/h/MDFat3Daofe+pbUWNH
ZM56ynXrzkxX0hMeB2/a6AAIDff7F/jVcH7f2OKxFqKxdUkPhdcE+1Fs7ORCtPWX89L7BuY/4N00
bpmaKUQY8d4Ksu2kSB3J2UqokBWvqYWLqNPsIIKn1T9obfXLIsXzL9nxMgJVEtm/7+tXq5Y1gxxk
S4ervlyRh4hyvj8XxdVJpbAVyD0ErzFAY6Uiofu+ra8WZXBcjoa+xIb6vZgfSfVFNt/4ozdjJptt
Cxg33Mm7S7TqL18fRHOeMLoCVsmPT7fhvptkKWn0yuwEpWWDAmn3P3RkhiPa3NVy8FgMkLgEDUSU
8og58jwhcUluev13TmlO+2H6xy68wFv+okO2zEKmETaj6p9W/WlMWxTQNEdCZoGcS7vw+1+4+aE3
vmtgsXqkI1Es1B5Gj3goYOLhmkTdvexpm3wbbr9/dF/MHB+aWiwVvRX5gS1oqnNuIghRaK/7kXS1
SyeBL6bG9+0sqQGKJWBlFAwCX9oV+q+ivXbSbS3dJJQt1f1/3yduvnmAFsRlc3nKMbKa5LPYQlnp
H/J+09W/iwru2f+wyoLN+LeZxayh44OJyrmZglraCX3WWjsWWwhoGCbXqid+SPtLB48vZocPTS4+
JVVPo65JaDKv90l/hRQvDi58S1+9KJjNJle3HNyd5WFKy4EJxhlN4DJHG1f/kNmvl6HEt4VSI5+V
qv2f79/XF7fFlk1QJBALQ+UAtzxgx3YD48W0R0+/6ri/6bbBbfSzeZo55eqqvmp2VLUv3Ax/2c13
TS5eHjXHOst9xj1svytVDE+y2RiU1OofTtw7SEle/LF1v+/nl2/vXZuLt2f2jkCP6Yye4YsJZaOW
z0o6Yh3kwbkwtV9qav7s361obQNcDpHF6PURzHFJMw5+Gj2Odrr5/3VpsYRoCV7osOAxSjVE1J9d
s7PHu++b+HI25OIFtBQ5XTpE8Y99MdAnTyi4+ZxdazW5RAwfQI3u803kXVqqPj82JinQAzYuNYIV
lisinvwO8zU3CSb+YTyGTbuR80ubp89T7sdG5qH57t1A8klZyHQgqP3V2LxFvtdl2zx++f6xzQP4
49GR3zA1lEW2oRBUtWhFagujkByOjqmGwTJKJvjMJfKJ71v54oF9aGWxfNgwQeOijthbi12vbiZy
lIcLQ+yLx/W+ieXKkfD7vj1xNSaSNw4tpSjWxZ+2ubDmXmplMchwQlpT7NAKcWv9zHMAbrD25Qt9
+eKqan4hRHfIiqNwL7X4XrqEUMi+5nupf/1n30zMsavej+tpM19UXVrdvxgEzKzzsYAEAm79Fr2a
OhthSGAyseIY8DdJeWFG+09KxodhpiHABuNkmVi4+DYXHcoyOMhm4Ee7CYWh2+bxeG9G0uCNQ7ND
UR7islbDTe6XNzKXZrCSDeUmFrrt9lXYbWM1CKJdaqniOp8waFa2DzY3jahLAmMIx5XqtBSLRpnL
NkzCs4NJDvBr15adG4c2lMy/voFJDL/dKClrWZLgryJ1HdYaxpnsJI0FCPxCQbldQiZ7HDUVeRsb
+BgesKlelVnUAWqtI/S4Hai+dVvpHU6avnVpwKjXSaXK29GsMaf2Y0Re3WRRxIhTTcfLoDTDNpKU
4Byxv91oZV6SeJZqFe7XcFqHRRxYkFCznOhxAvrAWYngGqINIBJgJJigyrT/mZdTtBKWEOQ1dxS9
Bwda5dCYWPmrUCOgVuCb4En2xRWBBvEzRVznJ6c6GcO4hkupjvVMWuEqSwN0hGYbuYbeTalbh82Y
kjyaw/Uh6Jbb/7wJcDIScNTaxJcmXbmK2yFG+qilDkZEvD6e1eltsS5VWZygoNpepKXKupQteNTJ
BEUWuiQBFk1ED3pTI5l26oQ446zKrgxjIkxE9QcX/3J8QNJv3rQgal5J+Cp73Aga0TE+kl6ICWqg
r9taG5Gngz5/Ijt0mDZdXoTo74AX6qK5C2QDtWus6s9SXTduYHdsqaLsT1RYBuoX40pOKRYDhiHR
pyLrGveHv0u6aebKgb1yoP0WgIOteOq3eLdf7B4yb2OBE+qMeK7wW8mrgk2lWAf8/7x3q5b22G6y
S5P9P6ebDx8Id0GaAXiPpCwu3P9h/b+b7TsD+COuDSghBl9JizfxoLSSv7W0EHLzWPq/O1sXT3EK
dm0TSYFewVEV1T7NgQFgeWzis4QjmzMAsLsRHVUpEcEXp1hi0FG7oUh2ZmuP1y2Qii0ZVuI6irlb
MRNBpHk8wleu1Um/8N1/OjnqOvYOMqJ0De01BPzFEmYhekYeIrZK5eOiiHEapDI9S+y8+RGG+KWb
ZEIQNwy5a4bEtf6325u5fUfBL862cV6sP7Yv/AA5pBmJ7YSyOjnjoypWMlHO0jZO4/jt+zVu/rGP
b3BujBwLWZFl49NtfK/mOMnJbt2G4QT9RepvtMZKfoRl4riBMdwwkMWF/n2at+mfLhvMqUAb56uk
j/3r0xAwaFmIbaP6DwR4etbFkumFJpYlTMpdOL1JGt42VfNaWopwmwkuyveP7vPebe6IAmPScUy+
ZWNedt+NfqthGYQ9IbYWBAOEF/iNY6PeBvGIi5BweueOe3rSaCQ5WFVprh9zI6dCTMDWn+//kk8b
lfkPUU1KkbZDGW+58FYM4yyOU0aMVF8H6rF2BPLZ/r/dDi1aWWy67EA4qC/mVmq4LkYhv04QwImO
p8jxfX++fH3v+rMYIRzM2AjFidjKBImm9tXYmtvvW/i0I/rYl+W+i4yDSpVSWqibAxHbsXIb/27K
C41c6Ia52KCMSFVbs87ENqtuVDG5saS533fjyxevseNyqAwyDBd3Q6M1aPowzQ+quJmpWb76UDf9
hbdxqZG5m++GORmxTTCVNFJ0d7gSj4Y6rCo0j/9DVwyNDT1SUvaii4fVBByT8fWLbdrpHfI44kZi
aTTuMiBNP75viv3TctazdDZ0CvM4t3ZMgIvnNjjkPLSx3m/DBpppCLNCxyKgmkctyZJnJSQ3wbVL
SIGQ6LVGRc/cOhje4JcB+hCK/KY0Fim1zWzAHgvDutXFUL7l4cR6JZJ8O8CfO5iNid2zq+27mqza
dVlY5U7opX6rN3G5rjQFvr6ahrvECvHFCqfD40mAofMD4KT1Ah1JOetAuvYDOnVkppltsoecgCHj
uhz8eG0mchPzs5NybYMl2foFsnE15Y4w7ae2JeudjVbVOo1bstrtLd+mTDCJrq72g1YkzYqwEMdh
cFrWaWgk5UYKfOW6qGP1ug6j5G9TQQAY/BZJS9gWYj35JLavc0udt1F5qNq3ft9PHPjRsCduM7Ss
hAl55zuQTwOZMQ7LyqoScXdbiPZpTs1k0hgnSAChjxV0DJyMvElMiOAmqnTTxINygu6QXkWGr9yo
kTrz5ROpiQnMMAZ5W1WBcR02pXEiO2RjDKZ0bUfsH80+kzYmPdgFY4IXgcIiLqPI7KuWICwnu6Ve
pNzYxB88SLhfYQYm4Ql6BnFhcpaQA9J1UgqCf3Z9t0ZqvORYF3Z6XyWE1XfWGjEqzjHdEgrS/LDJ
qn0fjIq0YoCEqz5pDRSWI3uY7wfppxnK4tZa5ZaKaEKHy77FLgCtrmlJRSN7Bb6trGgObCdfGxU0
0BT+1zuORVuLmT3keAAXPs4JHPb08AbfonzpWvlzGWLRxmJOl4oQPY1eQ8GC/Zltxh1IDgwAbk4k
n3Pyn79/eouMUapxH5uzF9U4vfHNUErwWlSZhG+0VUxpR61ojqoGcd6ORYRFMM3cSgIUaU55/eCk
ivibYFz0NCNoXHOCBgGtvNxc+MvmueXDjstCZqOahMjCheciZjHR2Zk5wqhEX9F7mlccim33pP6Y
o5ww+eycH7jCvm/w0w5v0Z76cfqORlXnGCnyrS3W5XjmGAZO020Q/ppP37f0ech+7NliVvXzWBsC
DVxLZxnDLkj6mLwTP9pAwcGWhq3oQnPzsPzuSS4WpmAMnXyK5pnBHyX0FhimEEq+iGZK71qplK9i
JUvcQYf0WOLMBA8Rb/MxVK+iQUMeik869f0EhrajrRu7O1J9IQMhw8R1U6Yi3Tm5cVXUAFoooe0r
8mNvkBMRpKMr49oQDv6AYkjOCc6Dx6zKX8qhIY+r5kn7U9de6RiC92KCJBXA/lp1QS420PzPoUi7
H8joDS/O7ZpbgwbhaBeI3O20Dj3ZKB/MQkzekCO3VzvGgzEz/ZSwvEuy3DwxAxW513QEdDsB5pNE
m2a7cfUTTzOEETXI9m3WVq5Zt/pVMErZI38mtiRm0tl81f7IcIfvJCXaQQ8Cp5BD6Bzr6pIeYn74
H1+ObRm2xumQRXYm03wcdiTigFgApeTl3TYab+38Ql1zkT75ny/8fQPzaHy3LVG1Jq4attW41atX
P46UVQ+DjWUE9Bmh6YWbd1rgpsCyXq3OUu64k4mjDVBGaY0PIVkngaR7XRVprAhdfQv4OT9aRqv/
Hq0gPkmZ0lyD5Lp0ZP58aLAMap/UAWzOeJ/LeWbnmyKbFMWrw+SYx/aevcbaNx2XU9EzKoU/He9O
Bi0XFkejLS+k72mfX8vH5pffjMKaAksw36pNpHhyYirnbprvPIZueu4rixQKqo139ajCtRqdh6Rv
gXLJqt9hsqIWBBIUnojpFKc0b8ZDHpnJEe6kch06VGvgaSqHwuKeowFy5AYD6Tc9l/WAbyScOQVU
q6yKsuPsYd4FceHfTYJNx8oJLQCeATTecYUD3tqpWKvPQ53U7oU549OoBN9ATgD4v7mCZi6mqP8j
7cx23FaybftFBNg3rxRFSdm3ttMvhJ222fc9v/4O+uLUligdEbvOQwFVMCpDEYxmxYq5xpTTyrDy
KWt2yoBk0xq01hmbydxUWSnAAJNWNvuF2SGT1EQiqmKhpytQDCR1sQpiiULCTsoR0yn9Uzll++gb
xjgFBdejujGHp2L6WcOv8YJ7SpS3wwzoBTFilV/V8pvXPkcRjNBsq+XVpulA93wLTMuplV+Z1NpF
80u0bi3pzVvbx8/21cWPXqwsrYpKQGdjvBtxutxUQww6kXKSxstMR9Cm38mEf3Y6rZwe81CcbBiL
VhcBT1GMajLoQ7nLKWDdW+QWd6rVlWTn5LW96exIxHCQjOysYkQNZiyf5GqDLkJ6JhrOnwEhh/qd
+FsbXvzh1/XZppydiIuGFqvNEKjaj+NEcQEtdLtW8T4FM4q3kw93NuOwnDYEc48xhF88AWu4LBO6
JADQ6iYtcuFtGipvI8fmzzqSuWiXA+ZT4CNsb1Tld0Qd72UZ9XuTTDHeMQZEBTWhtpZAFaepoK72
CtytX3EowgHAri8GiOrJmz7rG8Axfn9D3RgVbTm1yAEVqU7ay9mTFgf62jm9/LCLHW+xBgDweHJW
cyzG2DzpyQ2sp51a39ZG9e36cF8I+k43t8XEDfVBs8TRH3ayMnzolvIVbtKd+qeh/shWfd4KxzHl
1E0S2+uSzwS4SPJZj3OCHaDH9d8yf9mT2UynKdA0LESa/KjldbZIzaRrI6I8Q3C7wDXUlb9/NrMW
f38R1VGl2YPSa7JdB/UmSwD07ozkw1dXTtm1Zhb7pVha3ZB0sGsVRi+QikOP3+QQ7HG1erg+YOeq
wkWPFmslQkRLjWUy7MqkhFRhVb87sXozR2VbCNJr3/tbNVU6mGDUwAPsJJNsAhcRk2eN4iJwlObN
VImBLcXYF3rUfcuBQbSvVJvrv/P8wxJPYytjSaQpuGYstilK7aeqbdvZaxReeSHe5MVajHA+6KdN
LK5j8jCVyPAm3k3VEuyToaa3SQwxW1S0n6oerZUlnisUeHk+7tLialZSnJs381zChMvOq09M7pyB
ORU2H+XAG8nU2JP1NAa2qnz3UtC2DUX2oUPGcWVSy2cnz+kvWd7afIvSndiQmp3uDTx+YFS3qcIs
4cFNwlxaqvZy2n2H1uMOSbj3S0o2U2QjjpwSpxliClDK5GeNHS9T8rOibVthBHGEGR+90w9Bon4g
6AenBTAa0r3RPrUeUPAK3Cf+WK/CND1dnyxnBw23UEWibgftFhZFyzxTR2F1CGCM1/B42nqT/6yU
H6RzbqIoInVAGfP15i4El6ftLdYQ+GV1AO9CUsqV3HQbuHnj1A5JG8RV2ZriY54Wp1vcaWOLfX2K
mlyn5j+DEvKSSVDWvvT6Xd69pvz3+Fu8JmQ8iw8WY7nY3Md6THlfYm5Af1V3vKqBvM3zn6QHE+f6
MJ6vv9Ory2KJZ3CxgSzRsQlcFUxgfaZ11Pk2TFZ0OhfykKctLVa66IdhiwMx0Nakb74EPJICBBei
F3nC10CxJrDjaWN+qy1wgGIQ/MkyEOLXO3s+rJbMEzf/EclGqOJi8Y9e1YWW1+BqGKm3xrZPgUhG
wZSsbJsrzfwdiaPbWlZoVmtOSkoBJ6m/AOu4AuTr9npfzj/cSV/+Lo+jRoREBoPtKXAbQeLd1Vxx
bnTyEQ5mf9+x1FszsL7YJ/6Aiqzrr0EcC+SouQFGJc9jJfVZ5qMlIat4Ki33eo/ON0R6dNTE4pin
/N/T9LBJdmMQ/wADlmDRKFmuTFZ0F/Tet26KDNjsgXR7vd3zU+603cW5b6gRbz0kNHZ+l6mbRJzz
OQXMnuutXAjY5vS7KsqQ1ThQl5NPrFtK0WN8pdugm6lsknUIsT54GyWhJA1HffyEVPhrUU+6bcLN
eIR/bO5HLITsGs4wh70McRQ0xfXfdan3Rz9rOVlHomFLqbHt4LEXBPxwm2drYse1JhZZQC2LsxRd
B9uy0iRfA182bnSjbldW3aXpc9yRxfQJ/MJP8ZRodzmIImqFlA+hbmGoG9pce12OTqj04eNkwGq/
PoIXTqLTi/aifwLmw5JHDs5tXPVGJd2b7fMDeseN76xVJlzq5PGdftHJnqoOJS/rZMcrBUYtcnpT
9O2XxvSkja5OgQtL2ylDHN3/bRcXl7t5ezha/lVPfslKomonU95ORZGhbDQZh2HcU2MnEP1iVymN
ilUHTzzMbFcLRHCBSbSWBz3bhvgdaOp5K6CK01KWEWkTwiAL/fk2C8LLhb/rSpUWbBts3a/3+Gx7
XTS0OK2iBPq6gUzK5X3b2phWEDtmJOe/e3xG3dJIg7VwZq1ni7NJ8EGPqp6V79Jxig8eFgNbAkHh
UOj97ITab6auzu7FMe3hufbdk9VStJEP5IFDz6rJQFPKCh/B30M8W6VAzNPqJPwx/6bvNZK/oqWL
yxueFJi6loN2od6r3Wpu4sY7Ea2bsKt2QEVWJtuFkZjfCv7T2GKOex6WIGkA7eaviVeR70c66Q3d
4foX/qtoO+uUZsz3Vt4ocEw/ndOggHu9l0bPtRKek+N6wrKhre7UMiruhripSd/h4SV3yHEsOTTg
GHmGK5Ya3iJeOoBkCnE28CWJglhvfBe7gLJYVfu3UfU88v/8yOX2rJuqX6QlKVShyF5KcGxj9h4Y
yZ8WnA2r5M/1Mbkw63XeiqlXQbtt6Es5kI/v9dTGuucWXSw/DFKJr7hQ/2itZluPRbS73trZuUDf
jlubf83RptJ6Bnq6SJbws98i4ArE/fW/f7ZZItGk+sKQSU4ArFjeSGI8SFNFtDzXx1xpVw4wBkMF
8wG1H7utGYXeu4HYbV80leReb/nCFD5pee75Uc8GqLaYrCuSG+MDX+uB2yUQ+wCQXm/m/KGRHqJl
Ir9rUpcDvO60HXzSgk61eOqW0dt7u5bSH/2udkYndwTHcFZam8+xxYI5bm05F/EdoPgnw/PVux8c
nM9uu9twY+yohXtdmxpnl0k6JqPQQpZGlfuZ2ANzmaBKTNVz1ZlQ7CvDsClNxAlyjCoQg7/NNJpr
8eelj3bc5uKjRZbRe3hE81qBJkO7mWpeAf791sZs5ASjvF2TzoQfkl7WdTlmMFRAA7WHGYbcrs2J
S1/puI3F9jk1gWdG3VwleY877zbfiYfsATIVDqJr1YoXFvBJdxaR8wCEzteTeULkmyHdqqvmimt9
WXwSKxcmjFlpYKaBdK/Bq3+XPGibbtfvtbf/YnZT2EYBPR5BJDAWUZzf1H07JIwbLz/zUgpc3tFu
hm3phu7aUro4cEdtLb4RWfKpJF9DvwzcqiSMItckRpcWkKJSBE6tBaHMktsU4HSJrDGeXPwJBbuB
DHcnJ6XnYnh+EMJEe0y7Nl1Ja144PbhV/9PmImYatUToI4VeSeYP3dzqkowIZtPKK9v6xa5BVZBE
HEkwHZ7//WhzxTaCkp+WrgnDE0LornnP0x/xt8j6szIjzpRTbEJoFv7T0KI/nLiCT8ZCcvNyI3Wv
GDvXvoNLKt7DSno7/I7rlQG80DO2O+pVUExQvL+sGYVqp7UJ/thurt2O9ROWgSGFPkq2NY2P6327
MAGPW1piHEbyVorSsLAIcWHd6v2E0L75cb2RCxuqCZQCXQ/lrxRYLlYU76ORXg90x5uLcCQbABZu
Nfb/rZHFUhpjpM3C3AhMijH4AskQZ6HrTVyY1yf9WGxzbRoPLZZQxGAl0W77XTSmZ5GX7EnIttdb
WhuxxX4HiUhrA5McwWQcIgELpsc2fr7exMXOcIXSeYKcX4UXHyXRYhGTAAp9dJj800+9TDedeJiM
YWXQLnblqJ3Fd4FxKtRFSFcs/UUxCseIPTukkuF6by5FQPNNjbN0Bh+e8+koelCrjs+v7qj1diLX
eJleKPsCFqU8yS/XW7vUp+PGFhsCOm+pVj365BuvFWlDfXzthXxlDlxampSu6ZB9OIRw4zvd3koq
cRrNJwYXQqW6NUNokYmlfl7vyfxLF6Eckrt/Gll8HWjE4HszepJ5uPJpG1UCzvrTyL6Y1k6u1qAx
fyPD0+aQBYgzQYp9DeDAYsvGN7czFF5zXanelj5M6dSe32Ml7RmTALHU+V+6Pf3rmjaq745bXXyu
oNDwqMU/zFWKQxP2bta4OG+uzPMLM/BvNSOl99xa4fzMk+boOGoQEw4lzHWyP+JNuC93poMbhys6
GCw5axHX+Xc7bWxe3UeNDV6NAKXku0HVvqvkdryF0DhuAtUfYQdHhzqcfhmeJa4U1f0vneTVksNJ
0gGCnbabGmYylQWdzLedQ1NO5KSb4Tk/AGJZxZ6cL7O5k/80tpicCQF0Lch8tyZ4b0y7Vl5WwUzS
+TaIQ7Ns/kUmGBqi8tMO1Q3yzKEkiMh8ihiex+yXlt714abO7vzsMcNyLOgbx6IKSnlC12sX4nP5
wfuBc30dXujq8c8wFtJN+O/ShIMFETROrBQTO7CNKftaSS5d6KxFkQ0e0yIHGSHTaWcr3K8n/K1G
t1DQM09GrjpTR4kZhhbau9T06sodRDEu9OukxcXSM8rAF82e0ElohAr0MkQ94cbq1fKP0deN8tjJ
vrJHAWM9UWTWPze5VfD6G+Sy6ibYAmwrv36ypqD+kmJhdpBj/XupgjHSBXAseAAdIjPajwMucrGn
tfhOWHDzikrNvxoYfDn4ncMMnvx9ooe+XWMFg07RH1FohoRyWEKLD2ENBZ/qK0PCFCrJpftKArJu
a0HgG7sgBylTNlIk7QJJ5r3VAmr+KIWZ3myksp7TFeXYvLRe7x+qQk7e2N1EhNGD9g1rIbjpKM69
L3lhhNQZltljXVj3RYYRnhXWwWMTmdkD20nulkM3PpjDICLMxpjL27cB/hmhVMruEAjtZ9MK8c2k
CvFtKuY64k0FevswqJuhwUUUavmwm3C6eivStj0MaYNuASpxtxfbwttKRty84lDRdpukTYIHLAkj
XhHaQHnG/rT+wNZMuK8UHS5lT73hzMJrbgXslL9Ifv/bLHvtttJkavk0rZD2Qa6XO08uVOEGB4ex
cOtY6OtXs9F9uPtBO2KIWiGecCc86bFENHF7zZPY2xdBMmD0VcDPadLuSePy9dUrBHHnN3Iq4s6c
araMch22fpLIdoiP0eekV9O7gUai/vA1S3Cq0QT1b+HK0vshJhJV3ptYVJWmMjpRU/7RfE3KbUno
8rvK0wvkhVK1a7xQeinMqHygGlB8LTTKD6fUx24nxyCmSXPrUaxM71XP4dyLVf2q6tO411MJijns
ZkT6eNlhEdI2lS03lKQ5eaj3SI5kXJY+ceoz3wvNjN5iubLivYntoKMh2He7ArRXmvQ4pWRZWb2o
USHiltmYuX4wR/YSJ8lb4ScITP9F7yZeXarcNL4ogRpi5ZOlb1jhNBHVkF31ywMP/uaHoiLs0ZeW
z7GfTVsCh+p5mJW+lWokDnt/Cwm42pCt1Gcbvi6DNoJt1qvYJiZVCV2mBPeCpQs8D3g+yivDGMz7
KKZ00sEuaZqT6VQ3OoOid71TygmFtEX5i/DBgC1pYorYg1BPoyH5PSLcfIoLnxBrDCBwwxuJdEcL
iwGkv9jzORNBmra6hfcrDy9DTWlEOgbZtokyy+e/Z/KmMJrgD+ba7UNcM7OLUp52fab5IKn1Tq62
Ms9n94jW/C0RjbbzCi1x6gCPt9Gn1jYRI3L+tWh9VpQAO6o/fckTVd9WXqDYUzYGTpxDtDdVwd92
sAxKuYLij23rppdwqJ78urd7dLxuTI2r0xWSudVMDk7IBLiWVR0vGeUoqnaQQUCPBNST6GLUzwwX
qrnkltI3TJrrMAXn6uvYYtZDQEnxiJFrVo07pErU2Uhe6o7lkG48Q/UfsZr2P3G4mZ7NovD5PwjK
44AF6XYK1fDVTGWwPXWSYG0V9WOyATGs4wZokAFzqfaNf2b9qPmHTLBibd+OBMJOWU8VRWlerXe4
OxZ5/zlSpwKGD41m+TihDHZi0FFurNbI/ynCtrUeR5M+yg9+BSI6I4q9raiXRQCbsJbfcXCTXztB
UIGdVLX+lNdpgyFW3mD+6Vt1+5V6O+CrU2Xiatb7zRZrMz/YJEMn3UjY+xwyHNqAGaP82HcNpUVY
rLdolrBJCaf2Z0sBg5MKfbxLNUHBO0+1drgfRw8YZJZuDWsI5w5RxscgfM78XMb2yPvRaC3c+MrM
4m1WFAbi7TFAxa4UwSQ7wuCTpDOGKqSkpyo2uL1FTlWa/hehwpvNF6yGrU0LHGyDDl1U4voUo+XN
i1Z4pw6puxVkb/he9HHg2wWlvndpgaKm6YLPpu+9+r6fIinYIHSV7CDkCGkwHXB1I+L6F6vDofeU
H2VnCN9jtu67nKoL/aaHe/HkjxMnROiVA7VDSn8vlaH4ta1b5TEWqxfTNGun78zKxrDJO0zp8FTG
0I16NkU7ooAUK9Bavu1T3tQyLKaBRcKsqKpa+xhr/MvwN+oE3H01EKmhAO05n/LpN9p7nQSBP/70
e0l4Sikwyu0pUdJv5qAwYdve775oQpk8mSQzHrVIL35ks86qjLxgJYGxPPa5tEgUN6lwHgzyC8vi
zKrFTdpPtcEtfVtSb6fvVbeSQV3ejmiBtCncDRH+CiYr8y84CoD1wvRCo4Eh4pkPAne+eCV0udAD
+Ar8egtkjmQuGVfd2ClymtGD1r/Xgje8HSpvfz3mO7sN/e0DkSepJXAeXBpP++AJdVVnhQJrRQn6
zZApmyEhv62wjkpNQvtFMTsuJapS/QjElVDwLJJfNr4MrrsOL+GCTacmkgfCsvG3g00ZvjvrptYA
hnNgeXzvmxtDeGyiDacs4kwZ6hPKJGxZ8K/G0LJL0eq/eQR8PKris2q2RX5TKdFKautiD48bXfRw
sMI8jwkG3a7CBdrri2ITVtGdouTGjaJbLUoKY7qHxXynI1h+GXOz3YhC+SunfnElvF8G3sv+LzJH
fpdkvTrv8KFMXfuwGYxXnRNFW7mDrg3zvGiOFoVAwUFqSpQnimb0xcxT6vj6luqepHrHbnOX+v82
6bbs12IVZkPVi10TDK5SfYvDXxw0nM7/VlY8N4KamKwB2xTQucUVDduOIBexUXUlA4uaHqJdO2yv
L8XldXrRxJJj2SlVVtUELjxgYKmk4SiAm+pWj0SOEBWRuBFgKe2tNPo377lcFUcdW3Is216uok7N
VfKiLZyxabr181x6ltou2Zhks/aoTnOi3CIu3jyzDJ4kPTN2rZRvjaAofwQ8VN2XWY0nN5bbtorF
XWx3NVCWvjaedWEoN76GjTX+8z/rtJBm3SjhQpUZWynGdlHSMZuiVhgAWIUZOVgwTD/DZtxCyQsd
OVKab5gvt4cymYxdPjXEVWUYfG9gKpAk1kjjUWx754+G9a6IwhqJ5tIGzBsCkA0esainWkwtNmYi
9W7qXUUa7UT3nFQZnxK1WJvCF9YMBStIGSiQAc+8fCAZijGG6DICuMFn0FQdrcOaMQkJDg9K+3x9
ml04tE7aWtyGMfJBZjnQ1uwbUWDJReZ4RSdwYdg4TSCYwywFM7zMZ3AHKKLYBPASdRu/+C6GrjCt
HL0XFgtEfh6UVItI96xKN4hwjPX7TnEN3Js2ao0Ldpekj9OIP6AytN9qXbCctvdWck9rzS4GDyCk
GCpeb7pB+l2rtX1mKttKqw5qbFLMlm0UI/xy/XNd2LVPOrrYeCy1EpUR3oCrc/H1SoK5DkPb7TAT
a3JzZe+++OGAdFDtDsedoOZ07+6DPtasioAmj6mifxTCg7yGobw0/aDO/6eJxYE4qVXQjzOVz6zc
pIDQvbk+XvN4LPYzor5//v7ylMsHI4km/j42m4P+nmMTY/4uENCYOHJJ+UNarczECw2ibVEkjUCN
0pNlAIWxWuFTaKNw/HjKL0+MqnthGOSNkQi1neNa/JYLYrTXythRJOv79d5eGM2TxhejWcnsHJmP
3beshjeqepfF8f56CxemxEkLi/HUG69LK5/uYfG2kcfsPpE/xGRNcbbWyiJoKJspHNkZFXcyU9Oe
NLJqFFSRQyhWpsdaQ/O/H0UnulJ7TUSuxs2VKrSHbPaTzLJ7T9PGlZYubBUnAzcv7KOWoCiEnRxK
tFTlOz3ud177QXqutls5dSLjIQzSP9c/1YVT5KTF+d+PWqScFK/ARldc0WdnVws31ZX8qe/LjSlM
9xqOeis3rItd/Et2R0OCKcdiMKmUG/pIbbDRzUT9D67UT1jIKeTaJupnnMAbbyqzw3nMJ4O+slP9
3YoW61yZ1XLACwxTBrN22lnDz8UJ/pfh5pLc/iw9CjYx26zuhEgV7zxFUPNtaqjDnjwvrOyqnra1
FMF3NLEip0QsedApNXA0bC1vo7BR442SQP+yx2BOXSSJ+S2mgnROD1RYQldrkIkLI6fAJUV/TT2k
zs3r9NcPaP0kQyx4VfDUu0osbUWqMXfvQidsqIbOM4hoKcSA6xPkrNSLEPOk2cWcLPUA58D51MxN
T9vGRnI3NBI+QF1SyJ/m2FlvodS395MGZqtK43LrwxZ48PWqfe/rMnUabsM36Mb5fwRUcte13N+Q
1I2dqK8UO5ExAF/5xfOJs/zMxwO1mNPa0AkKTrmGq2fe4JSVvi98TT3kk/G1DS0DQpyqOzCLnidP
rn6OpO/MTPHd679i7WvN/360sDiyAuy4UV3WuSW+iJFmHZQk8DejxHDIiOTtXJamDUmicHu95QtL
+uSDLWZ5ZmYqTrgQHFpt1pEnwgZLdHXXtmOzazOVGjHZir78F23q2Gops8EtUKDT3pby6E1T1rMX
Z0V41xT6VgmT/jWO2vIGwl/tcGFY2/8vnGMA3/5pc3GOQfdTzAIHFAJt37DJd2GhJpFmvd6zeXqf
TaajVhZnmZVR8zN3GC8sJXn1xKT+UPwIXu7gfTLKH/9Fa4witjhcVs69LxJFNjtoQ641dvoLT2HS
ocsBWkyK545d1TvXmzureZ4Xt4arExkvVEJEcKffTdfNBACCKrlmLnZuXaemQ/xM+i30otty9FV3
AkoE6siPuLI13VuhAt4JyAhvm6kLHNI95qarjE+uaLrj9QKO13GuPVgNb0wY7hgjqcc6fIvJrh9y
L7A6O89n7jBUx3eIRsVbMopYomoQ9FrTiw9DVjw1qVf59mAo0Y84qE0X27HSbmJD2QZ6nruRtFb5
N++cy2+Mb5IiIYAAOL3U+SR51WuFmfBolfrTbjADbfZhHR1d6F+vD/gZdvX/D/g/TS0mbZZ1NfhF
oNZDAs5A8qtwO3VYdHeRPGLamea7uBn616SpqDMj5rU7jD/92W5d+pLwPOJgLytVKzvGWv8Xs2CI
SStTmKDzsff1j1R5UM2VVbTWwiJWq4qot0iuYounDvouKLynalD7d/zYvZUpfWlXOP6W8y852ncH
wwz1iWSym8qjYteFrDuWNv64/hkvNmLxbqLjLGmcyZaztvWbGY7mVuJLQSEQBUIr3bg4YP+0sJQq
m3IgjPNG7kaauQ20xwLsqh7VK4fUWiuLbRt3x1QoJ/rRpNGmHIPHiufFKotfrg/XWjPLSR+DR41D
mql7LHZ+sMtskn8LZ/67sI4GbDGHE9SvNXJHdCu6ED/KXaHynh7OJRHlQxVYa7k95cIVTmHP/J8p
8Lda7mieaSMoc1GYp0AhmTu18ZvHqBSpOcCb+0Cyz7SpNCqxj8/ErdL48ktUTQBTVF6KHwySWm+x
jwu8PRYifs9jrSavmQirl2QEJZcl7/l1oMRbkNPBTSVkyMHqKPwdZEa0kQexfApqL76zmhKJpcdL
k2Om5QdXSKJTbcSrVmxrl8NQHHhtkY1PwNv14zAK1j4qEsGtjEL+BUo4d9Q+Xrnarn3r+d+Px6Xo
2r5qGRc0k4Z8kEL0DitrY23o5yP7qIm8xW68bObqIYNhrrtSvM88ZbyX5TI+dLr5qli80gWx7h/S
TKD88Pps1ufpenZcHH36RXwZ6rxWcoHArFLSQidIe9+ZpBFAoCFAIWsoo4mtnPfsSCySJ7EyvF1D
rRmEWM/6rVp+2PIQpt1moVQ9KnUzqHZf6tZ9GiTTzvBFy45wI7vjvb27UTo9yu3SLD/rXPcfmgAx
gp0FOhYPshLjq620uW0ZOl5zqVVvBC+ND2ol3RpTBebXi9VnD6duhAYCCrW0znC0J/M5piKuQ1Zn
WA8llrm3hThFm8RqAnQYuvxTUJpWt32tnvZJ2rRuK0aDDZoa15fOK1i6ioIDe2Z0tj6RuIgCxr/W
/OamqvNxa4khjhCh2u9qnqRHm8qPOrIHL38o2TZvzSm1Vm6Ul2acDtoY+DfUb6pTT6dD0CadVgoo
KEU4XxsxMbBdqS2nq7WVbexSKHi85BchPQq8ws9NKFmA7J/gRd20viBALGg5ZtYUSPLaJFtE8cha
AqPxOyKzSLsJ+sSEABn0s0lWS0yf+N/JCD9BJ6scuZr51X2W21knDDsxjjwnz3hMUTLerGBqE4GH
lDXW0BWzrJWeuJBFdhZjdFV4+YeYBvH2+gq5+EWQTMu6Ks7GJ4vfLvCcTPaLvdiUxxsvvx3TZGc2
a6Zql7YBdv3/aWXJDRaTlA1Wx7q5EqzhZ4OEYSuU/W3VVNZGZkG/FbHWHsJIvkPf/W+FzvNxc9z4
4uScAlLJrVYS0Ayx/AUTj7K2+9FUbGWw4pVT+tKF7riteaoc7XdZhSKpnRjOQfYf8wIwjwJIbQpf
reopV9PD9Y936fnxpGuLk1QqQgR9ky65oU8BRJwEzG8kJraOsOjT9/MUEGNg3HitZ97kQjM8JNKU
3scqMjezL96u/5qVqaTNkdhR3wP0XFyX6Husqq9iFaEyCYp7dGvq5npDlxb38S6yWNya10k+RHPN
LeRS3vhdbThZnTQ2pPl2g9ZwDWp8sWNHu9ZijQA+KGdcLbM3eAds1H0lx3S9Ryst/GXyHQ2d3sDc
F7rZdLAgRcRBIYWma656yVyeL//0ZPkA0BLUkRMQdRdcq7cr3MDB9/o7UcxWdordWuXRWbH635VH
ldNcOAPLe5lqaM3WxGRL51W1NTeiFTjod7ZpB1iSk1Qr9Z1RFo9FGDuyou5rZXj+96NqiOhtKc2U
KN+ZR/1oVOukIDVXaL1rBfqN7Atbj4dqpetWaCOXpiPyDQ0tB0iaM99iP6h8qRKw4M4Q0vC6qSEE
MGLhsa+9cYNxpRXb/75fxw0u5v/APSA1Y4ykgSZt0AKlycbrCu2AqKD/c72pS/sZwhQF6AA54DOg
c9rJzSj6iuyaSRtsPdnYtpMCpUiuXAkmkBevlZnOv30ZsB03uNhEKonnHU4kqgkrZJY+1uwFcOE/
Vhvg/FXH6R0mgrYqiHW9sgTPCI7zZD1ueTFbLNT9QS9ReTOFg26Xs0+B2ue2jhusbU2mSgkOV5NU
rJzJ9IVNHZgZWGbrOS/E3K6lZKdkyvggVZr0Sy0CjCjS/BPTP0K9LDacsQSrkRZmbfuhajxZafvm
+1pmm53wIcbGrywsbiJl8PDX1HZpV9yPrZmCBE8elUKKHIS55b8l1MwdplfWrJhBLrPUPPyN/uXB
5NuK6pPRC4ULC7W/ESgS/HZ9Fl36qEctLaUP6N/SNB8JkDKjuR8MpJRB9F7H0cs0oRMnju2FNe2W
cmFLxfaJDBhKdCrrlgXZ6NsDTw06060rPdklFh5kVVPG1AcJcWl7tfymTK1/24JF2clx6d0Zaazc
jCQQ962ReF8TBHm7wk8qx2g6CRBgZ1U7UuC5o8lFAAhQUkfMQWBc5jn0hk2F9dmN4Kn9q1Tpw3Ms
pfI9X2D6TFDmBDZqxOixrVNkF0Ykm4iDNB+9ENgJGJ7JeJsUMTDLoam314ce3tD5iiI/qRggGSGy
87FPd8E+9FM9jKkDHixwuRBSofaWmuKqfQoaJoRFXhZS8tCMKphdP/M77VYuNONFNopkurHwvfoh
lgKcUqWMSXwZ6gQtzRflyAYekspkV42QYjuQ+ZiXUhSAr11iqPVezDtsFCWk1bZeyBP+NGm6BdzF
+59elXtifvFRiEIozboG8BtFdynZGmT/kAybN3aOAqT8Wy2HzVtgjWDLEjMfKJQN0eOT84v62PUp
l2NoEZnJG7M3vT984fdOj8O7qk383wS83lax9HQbeqjIgc2ohyHhCjQm4bPcIda1ihwC/Kj8UCjb
30w1JZEb0MrNk27g3hPGfnIADN85LX6Hd2aQVRxbHtrdNkXCqeCoMtlypJGJU3vTNqKSw7uK5bsw
iWSVm+NQ36l6jmMbO0+KFr/7OQ1et1f6ynPiKHhTPOpxJ6MTbQGg2oMh5nu9Bboh5cUWDmFxp1Va
h9m6nEjbEujD1wGrodyOO3CTStFMN3h+m7zkRB/DYPAQN/mKxoY1+TYUkextknM3CMDKWjgLmEFa
OmqRUb+TDHtTHPxXM9PNyomrofwWjaO4Qw6fvE3Uyh+6xG86NKlyeafJ4ydJkD8C9AMnjgtr6wVm
tZX6Sdsz/gF7NFFX1nSjZk9THn3rNaF9GpvqRi+y2m768rcnpsoO7ZW5LYw4eLAqr7TFvBEzx8R7
yUkrtvswNksnL9Qm2ydhFZSHIMLcz2lZxQ/Ud0gQG4x244Pdccp4LO+Esha+tUNevESWJSdUKUDj
lKtp2EQ+/JA7WewVsAFF9hMe6GRjvvm1DrAWCBTxZ5AP464IkJxbMcgGGzGW/AU0mHgXR2nIhaTU
dpZUmlvqCJWtRLj5knaq/6uY9OjBjKUKUG/f222VV7ssD4VbUPVvemjqHw259Q+zGqKvuuL/aFIr
b22/KknUMVSJnXqe9N2IPHIPMX9w5EmpTG3VNF0N554HTZU/GcaNXjfyPleMZ6hkJEeG4bWNyxiY
KApOyRB+mD7JfqSxCHQHT2mxljKrmSrCCy0AUNPb5VlXHvQQdMeUWTDh/fYZEmFqC93Q/vRCq3Q1
SS0+9aTWkdWL7wIIqm3SWtJWlEMI14ooO52UGV/jVk/jjTVyiXCKDuEzl9d4QB7ftR+VKshOWpTl
9v9xdl47kmJZ274iJLw5JYCIjDSVmeXrBFWXwXvP1f8PNQd/BoQC5TfqUbdmWrUD2HvtZV5TwmZ4
iVWZ6sNARmanS7WhTxEl0WVgDAx+Fc3fdRbJuQZSQr0CU1mhaaHStAlHMXNNvZKcZlLb/9og+B6A
yP4TiYu7VT3QkRPu4lyfDplgyYdEnCR3zLCUSoJpz8bjSm0L3Bq9LZS9FvWUJf6+yTLzqsUHKqTt
l87cGH5XYPrrD8+a1KmOmC/lUNvUh6zqXwuEOHdyzys368Xiq3Qpn+askJHt8dQK7TdzPGmt9p8v
zE7vd56kDcTo+P3oLyQLLFR4FmC0ta4hkroQM7+ilk/jMCNgF4onBJ0XjcSH23fXtTf7dqVVMc0E
KBBhGKgeQeQp/ZXI0TldkEtj9qKoZ5ncEwn+PS2mq4su9EpqBpOrZ9WiCuoiNtSpnhlKDOIZSufw
J/HzBNRDK87fdb9HtNnPFe1eEpP2LE5yeIfYvfhSj4BZMAt/nnRZhq/hnwNtohsn1D0UD2nupBZp
BG34AjwZ17VWzX4xfzWhwgyGXzwkliF8hhvF5Wco1StXX/dfXwgpVC+ZNnBR6GdTMACOQgM46Dn6
31MXdcw2szGVHXy74t42zXyRmVHVU1cavpfMWOQUkiKlLj1v85DnGW6zsSx+Fecp+gTBSHBCWnI4
ngRQR3SzmmxFy5JH1cjRLO2U1OmKVML6RDCxfbNgCyRJ8CrL03QP0H9M0J+3Zs/0zWeKou7UmRp6
evApURppavHJDBHtGmTunqbUNScSk9+Fqvr3fdLvIemvFbY0eVQ0AyU0ZKU1SisnVa+Z5EG1yVP0
TjJdOPcIRHg+udhzFMXNXR2NwQESa/rL7AbxFCXjeOw1WXhsVHnv51zJPUmtAYwpVLfblKs2k7by
sWbzYgPAgoV0mSjexUjz3D4fVwrPi2VW56OdimqaU7qHizee2H8vDPG+zYBH59Uekn8tT0EMRgAD
LyxQoyTUawRrbCppZQ4D9KEiTJB6Vob7pihKJD5oWMxGYxLzFtKLWGlfoyk599owvT8aXPyEJRS+
ibMzAm86wztuvlEv3GkQy+dQTyV76CogBTJMGknS9a9yP30cIQbd3X7X124hhu8S6iYK9xGf9nL5
oWyNEEAI+z0uUGkDt/l7HGSCoFU6PiNZB93t4GWIkIpDGlD4QTdUseE3t1BRy6+p5Y+P6RREBwkW
/FPcptZO4PrXXltVzhc/cHUVUCoW6Qj7zNPKRfO/ySan1riRjLxXnbwfPpNFehQgZ7UKMBRKBPl7
KsQ4MUXotZjyzBC77CBLZVTXziRohm0ym1AOcFLN0qMCtn5NuSi5plTUn0a/60+TD+AylNr5V9bI
84M+GfpZgtZnWGmKmCSHEXsCyiW5OktFKDoAEkwgtLw624/jFhMOU38gUdc/i9VUffal9q84khEX
cSQ++TN5VlHK5qPOhPBpNKFxOHKeSeWJMSi5bJ8YMe4bLfryk5+gKaK3youSBomD+YJc2nlr7jmx
Xjtwi/g4r40EaZOJ6EmMcnyvTl6X/A0VN1Z9J0J3EcjD7c12peuCmsD/X2d1sPWUJ5xznXbgaPqO
P5symnToUcLlaufvRgNdMO2K7rSz6t7jrba4ANgU/zGo2+0ci04jCu3ZqKPplI8C5lFB3kaHPC0z
1yiE4DBqVeSlHcS5MIzxTOnK+jiIUnXsLPFZGszpNBRBYCNOKzpSJ8NEMZVfqip96nPj5yiOsJ5G
MrfZku4zWGhu3Xfq90aZEwSK+voD/OLpYIZkM4E/hI+IP/kj9QXjtDZLpscUdxU47Lp2l3ajchLM
5sWsosoTQzVzgzY3D7G1MJCHWcRlQ7Lgbk+zpxQF5ISBSiFkMPmYRcqTEtTNnVR11qHpxuZQWohH
m7k43yPANz0h+kgtGSkvuo/zljjnyX3ble0xi+L0PLayCeV4/jXKY+QF5lg5IejEz4oq/ZclQXuf
WyTTCqMGnEynpxopFK8UVO1pxK6LCaSq/WmnVt4p+Dd3D+1djDjgNCCMiWLZ6iO2TQMJQW4GLwAA
dZixk6XCWIipaWaJO9nnlbVwmkQKRdZM2sZrSThsyIUu8APGedkQYaiRigcGPU99huvB7b25BK9V
cEMqS9csgxbr1gKZXptUWYM8eXKaVoe4AIaTYmi7F+SvXHPgXDEWAHK6aE+sXl4xgx4ua5Hkr0hf
9KrPXO7xYxIF3Z0syg9Fl9V2h++nI6Nd6Yid3uy80Ssn/+IHrIJ4IYtG0gspEaaVxRMqxczHVEJx
EffBIRerD4q4C8PZZrwMQDVZU6XFc3MjawNYYcR4DaRX7+E0c6Q/cQxPmbdnk35tGVyfKZNQxda5
SC8v0DqNobHSYPVq7IX+ZFYd4XZXPXFblc81vWe7wDbCSUTjt5/SILi9f7Y7VUTJQzEkFdCjvgHr
VV1QB+qEtb0qcPukmO9izFqjiWcgNqvtLLYFL4NOQ+cDNhkzaARMVjWEaMh+GImUfnldaIdJt2qQ
Adb0W4jk5yRHMhjvu+hDkmnK0WiwIkkK9UUaEssWY0UWDmmjRA9a2fRO2tEQ7OoscOuyHL3SNGem
/z5GiJX0axK7X+9/S29/9yrFioRSiHSxnDxFDE2mJnLq+MCnDqGS/X7/SjjEmDB3aT1v1NE1NFeT
xOxHb0aU6JxFvvo0lwW44ybvdkLHZt8REBVYRDr4H6qDdb3qW1Gn5zJ25niHENE7+eMszgV0aT3+
UCHD8FE2o8gOZcl/yY1J+fbeByUcy7RekYDHSXQtszZqdWR2uoogEF6OeRh4vsqgTRe+/h+WYWej
egQTGrniy8NVjEknYJkyeKJSeEobn8X6I9yt19urLN//IgpLHF8J23aYX1dYWXXZZ61GReyVQz18
TpPcbdKpvlvoOm7UI+KhZmbIBKNUd3hZm8xEgqBnLAw9zjDIkdWBqqBQlXJI4lULxqPV1g/GrGoH
U/mbGOXn28+4ZUyzlkE0X7TTWXPdAMBCdUoAyE8eHWon6TFFMdke8WDP43AEF3MIGbAX42/aEYfb
S195vYgeA2AmFaLFtu7US9iyW5Uu9V692LALTLfdPE/uuGYSrBQ7CTLkpJyRtYt2bp3N7SqhAriI
N/LQ/MN6YZqZfLcmh59YMvoCQ6Tbg7rnVHDlG14sskpqp9k0utbXei+VUhU23Rh4UWP+CYLu1LbS
Hj1nG/BhW4HPX3THIG2tHXyrWCDQt9AgKwZ4h7pjkqD7C4dq2CPVba5sOii0/iTIYbLBFG21N5Fy
zXGQBpLtR4mBaMz4MgzC5AINb5iRlrgENvFOS3T7KpnkoOtPyqWoTHRWSyJaPTeqkghu3RqOmLZn
wfQfkX75aQ57AtkQ6DeHntgJa1VGCIG0Zr1Y2Bp5k4+S76pBHN1pnS4/VkPeu2I7pM/DFNQnfoHg
oFLyXJngnceoeA2NIHRGlX5MpmNupoaahjCKvMDbgtFNJ3NwhZ5usqDxv3WjHh7kNEkPrYYVgqkH
qTcl5Quw7uquhFc+Bm372woVvHdbWvDu3Iy1Iy4SSn2GX2w/df3d1E41bh80X9OYz6Bn/WOPg+Q3
VUmHT4iaTDZR/j8Inr98Qa9ssROOkWr596WqfadKMJ96Kl6nmtvgjK840Lgw+SgF4oOMyITbtmgc
WWUoPiNCU7hBKPiIoVDR5mhPHXCyD1yU6HFnkQX597JPTuDgfTdmoPshHMrkUUb/Aq/yTk5szRhz
5BZE4ZmxjPl3SDrDNvhuqI3MtSfIKAi0E4JVahKK3iRNxiMSOiL/Spy5UtOI5zafTbsNlf45s6TM
BWSOaEhZZelHvYstEP4oxZj6LLs5WHkkWbrJwRi15ToHKjgX+M+LJk2iyp97J0NE5Dz66oQkiPRf
PjO2tgKA/laKxEpAGxuEMbTXidL+EdbXJzNnilD2Y7zTvNgEINIlkWOkMNn/F/0ury8BVlZNJE49
K/IifC33DHyu/PkqTkGcU00DObFW2ugUDW2Etkaxcfgt0iuLPt2O3JsYsPCQsNkgz1hcw9fXbxAl
5Lsxf75gfpjk+4nRMKPBEI5qlHvvXorWAD04mVRGBdpy+apqrWhHg2mhSzLwMwpqW2zqp4hxjj20
LtjWj7eX25x+DazmYumHFiVW6OvTn2CTM6NsqLrcRr/kcfxV681haUE3+TFuBifJpJ3sefsuqU+X
FJ3NANN3XcBWAHkmCZ9ht/fTP2OofRpTXL2L/JUJZmzPyZ5g5OamWOrhN+ste+dNX5H8bBpFPF9Q
aZ8sxygL0xGR1WHg6mfO7Ze5idvLUiaiSmQxfD5z+SlvlupznUn2RCyBM1B6g9p0p1jA11cy2xDh
ePPu9nLbXY+ugYVPJu+RwnHN09eNVEceU7PcjlbZwR8t7TWWul2/jqVwu8gKeSpDRx9nwVnIHIDL
p5IEsIeAiC23qZhmjpncnJqo6l1JyHHVVkIgevAUHiLRfxD9sX5EUwfNKHH6KCWzcByEzL392Nc+
KMNCvME0TsmGIiTnUjRhvGi5QVoyhVfEUzxOsUtf29/ZqnsrrVIatWDWQGy1XGHoHqpc/trTDAFm
go367Ue6tnEMVBVJ7aGTkgJfvuJ5YP44ZY3lRrWc2W2PIqZCHyA2jXNAb+72Yv80QVYfFMQcJCu6
/oww1tuUUpMqFAyyi0J98pCI4XjIGiG8DyrLcLNSt5gwCIhkCZmFEbxcHLVcmG1/GbYX1Fa20Wdf
FG1WXw2FI6QP/ec8ydgebV99GiAWhXNXiXYrqg6ZoHQWZ9xIg4IJlewnL7UZNQ612eRYbYqDa5d8
VvPgp5AY/tfbz3kl0CC8JNKNMBAM2vQ9VNNPY9w/DHeeq3uFvevg2awAgra6c4kWCWRhuT7eXnMT
Tql13yZTqw+J4B2vSReJAIAu68oOA+7gV39sQDq8+s3f26tttg2r0QnEII+GC2Fg2b9v4k1sjbMR
TQOz/eCooMoG5Bq5GcAEO+dgO34jVGN6QXOOBJEAtyo/O7FJg0mrS691xIPopo55h/qcIxwzL/D2
UtLNU7EYf+kS6iAGmPXVYg1jPuxxBoxhil/q9E0Afleh72t8uf3yNvaNzLpEgjTiX8RP6rLV2zO7
ae4ZnuSeeNRsVMXRoR1bu7db2zjKmP/RFznP7x2uM1qg/KRipjeig+G4/GJtO1hJgWKX1whfC/Nv
1J2l8dvOc22anBp9YUqHRdSCZ1w34gYY4cIwtbk3NMJnPUcCMx5PkaQdJNQvBYGIstDkxPQ+Tv67
vfQ2Xl6uvLpqG3OIxbDtck8vXhX1PsVDMt2j/GxP9bKGspBkkXLSzVVMtrIeFi1If0+ZPprxcxG4
k3BvWiiq7nyqa/uDldjsi3bQogl++a0GS08EizG4Z31MnkZHP8QOmf531aZ/hk2Jenq/CQafizwW
8gxq0+oCbL5csihiKGM5S7baUcuOZfRefs7y59P2ph+A8d6moS8xoAyKmO0X918nwFs9dLSdHOhK
rFA4TowLlKW/ssnFVaUTJJ/2Au3mwZ0d/n5K7xd/p8xLj9JOCrTdcRCmZbraMiLPNPVXuQlSRakF
2yT18vE+7774xklKX29v6k1IZ1pA4rN0p+j3bt5ZZ5EFWOWce8jP2VLoithHxw4zS1uobDXawbRv
rP10Ri1kjiZVBhfJ5nIGO1loTAgMN/ib2OVd5saOcFA/SUfRK5zQNd3bT7d9gdRLy8QFJ0vwfusR
D7QpzKoG+nt+E+JnHYyl3dA9s31L2GsQbU8u/SdjcSvkBENnX8V1hBZygLij5RKVP9Wx4h/ULjqp
qjb/zKqBytmPq53G179Yd5nqsDUY6SM1AjQVVNPlgbI6ZVBUi7eJ+4EbnHJPcOfX8QXxeDc8A67f
+XrbjJzOHj0ibi6JUnfTlSJl7YRW192wKFA2raD+IWLy+92fjBEjoxwToB5Pt9rzuWIloyoXBnD9
WTp3iwK3oGXNnZ4DY37nUjrZxULtQAgbs7Z1PGo0QLso+/A8oT4CiZa/yYWGjJoUpzv7cHPps+8Z
HS1sDkqNDRFB0FU5yBLenNTfl7+VAEAr2Py9On5zlv+tQnQ1aXNvK6ZyhigccvRca6xPnd81x5C5
tNerUfVJYBIYM+l+6Pt0J0otO/tiF+omY1SUJJbU0FDV1Z0VxcBqQbco7tAXkxO2ouEJIsmySD9L
BpOlyXgqKQGE0sDsWkcyqz2t/80x57gt9gX8F8T8pvWcTaMVBghMuGrxlOIkq/3Jhp2zttn7kG1I
D01dAqglb5bQULyNR7FT6Kad5iC8s4RxB6W0fQi09WB6s0GIjvSzLw8zFgUdcnGW7Ia+fGQ6rzry
JP0pBjQibm/7K48CZRPTOlgTPM9a3qfqgMK2uH66QIM/FFP1Urc7A4/No4A+1LkgAXUQMDaXSpZG
/hyOUJfUxhuCV/LbdI+qeG0Jtjm3CV2k7Sc3A2lGvoglCuUMddgof/XWn3e+J55icdBcpq588fUH
aU0KfNpL8L8QhZxj/TAryk4E2pzYf0vAliCfXTbX8pRvSpyyNic0n+TBm2frqdNqWr8z4s+VmvXu
qKCOPskTIu0zCMDbz3bl9XFiFTQdsTbnKVdRNgsNNlcUyQjRGeqpsqKPML6FrwYCKDuPuNlty0RG
JC9jY9PQWMdzBcSnEc6B6A2R2DtlJhcIQPele/t5rq5ikcSgRgxkcb3KiLaLqaPHgZ1q2n4eQfd9
V/I9Wva/SHYR6XgWZiX/+GQmUK/V55LyeBhlBu8exSL9BbMyzINQm/g15O2ENr/2s4gFJbK13Er/
64CwPzfWqNitNcV0+wsIE14ohcrBmOf+aBnMDGpN6+8YXMuuPGkn7ElD+uzVWU3iH7EuSM9Gkxbf
QOMAYTX1p2CcdSccMvVzn0YtvBAAcnO5CG6XcvnYZEnkja3ve3WSfktS4Tf0vZaeozXeRUnYvtQ9
cuuiPtVPXZD0L4VhnG5/hSu7CtsTSpd/Vyqf/HI7pxXS62UOoqbQUScb6j/pQLvVaHbCy7Z24Tuo
JqGSvHhRMFrVLnWVBFqqGrMX1WNdunh4n+cwUL9IudLc1yHGDBnSFbZo5GF24DJMHlqFUc3gG9/E
uEkdZgvI3OnU/Ydcy98t5MSvQ96HlIyzhfnuapcoBS70llpNXqBEod00qR2JbX7oqYmHeWffb7LO
1VpL4vEmgMT9BE+T7oU3lB2qCRM0vX7y2VLyrJ9jjLBtcwxG5/ZnvnbYFhYFdQOaTdwll4tKgx7W
rcwDCuXwO5iRJlBBZN9e49qDvV1jldpOlo9QfgiYAyuPU2IEPwzzBZjEj66Pv8VmsXO7bzNp3iOX
LoWJBtph03VlUmkNTc3JjppCfkgiA//aIkr/ArFo7gZN+cVUP3Q6Rf4wxhlSp0kbOLFGEyCy5nsl
762dV7yd4y8/yFgUsfC2IstfbfG4EQc2c0EqH6f+Xebjp0d4zX/kJbhKq1UaN7UQke3T+HeWFiVQ
R0HfOc1XPjP6RiTG+O7Qf1tXNG1WBmLcRagBaMVgpzUIn1iddtq1V77zIi1M6cRRoWe7Chlz5Vdx
v6goxWp4N/v+qa9K0NjjuccJRBX+D6uRuxG5id5Yhq1WyxUoTD0eHB6vPr2nNkycvo1j9m/nP9aT
ODk9Pgo78+5rj0jfm6sPoBqzr9VWxurFSlEXQ8EhxHzb/NljmWD7QiXcpzlT384YdxK8a5uHmgYC
4zI/2N6GmjV0NURAlHIrHepT5ZPnDVUKBws3biNC2KMcYYJUpjn9YXSa2WSC75YdMKgH6G/CKuJG
YCx6GSQUWRT4N5C6DXKQUdQsOKIXwsmoBmsnw9gUVxgIs334pAsMkN7q5UpyW2cAQLrRa+vwQZvm
QyZnj33d2qrQ7OyfKxcc/RjKrKXIX1TcLpfq0pnWbZWAxuIePHeAhf/6cabDOrakv+8NgHBZVRS3
NVL17VAWB5Re7gv0UkMKYhjaleKA+EXajnyt9o3vI0D4nX2zvKjL9AZxYvoJ1v9GzeunKwApyFnL
WTQaOf0RjSjpGSSgjoA4qRsNOKn0QQ7Fp2eiryltuBNvti+XApk9q+D3S2t3PRtW2kGPuxaoWzz5
/pGL9Xnxx3uYa2mn0tpuGABS5PUwwAxK/3ULWTbw0CkQbPCMeURKAgorR6ALsgKaaRw61sQw5/bH
vPZotKCYnwJWXWACl/um9Ks+NVNW7MiVD5XZT24CYz0LS3Mn2Fx7NtJ6g5EQld2mwTYIo1TJFoch
GqLhWwIipUJYNbWVqDr7KNXuPNhWtBUdJD4a+Ae+GqDR1YmAK5zBaqVIkiEZx47ZWdqnGrmcQzDF
c+tUlfIlWBijXTwLXjCYd1FoqXdZqBROUkoDtXqElNCciJ1TlXrxoRiF7K4tIZkBNUyOSSnUO7t8
e63hck6FgDovvTri0+W3yOjDCBSUs5eCwE5kM1tGSvXOe1mi2+VRIh5B5QLax12zmfIYkNta3DIW
mkAeeEKYPQaqPMKWV5pzZIiQ1qyid/yx2/PNvvL9OTtkMaj103JaU8nGJrSiLCT0t60Y2DWiwWIT
yedgFGHPM+r2bm/sK8/5D3C+QBvhWK0BFjDLpzSYTXQQBOteLFIb6s0XxOqc3kAUIAOnU+4NLq4s
yc0GwhFE10JlUS6/nxnoAxSCCZ7H2KVO2kZPpf7FtITQ1vEijyiV0nLInXnKzqNUFPaASYwuN56I
apqdAFDSQ+mrRRwT8lfwup9vv5DtSadnyWSAuwEjJj7D5a8b+TJJqfi9pyro6+m1/2Q2DKSEoRLf
vY//9Va49NB/XPjFlyvNVVKFnar0Hn1hzMNmgSlsOHQ7q1x5nuWqg4yhAJBQ1kF5ziNVrVA38IK5
PPNiT1GIjBzcjNuvbZsjMfSifY4hA2PYTWXdiGMRhWExoHcRhUDI8sUAGZUUSJmxW0mj7sqple1s
3m0koN8G0gLGBHgWGgerN8j1MDQWBhqdjEYJvcohTXeW2B7HpaVHoOGpmE6tBxDmFCnA/4LBywZM
6/AhMxy5jZpzZWJgEhTtznLXngglgkVeik7FBu/EN2xLqQIKOwXhc6ZKn7Lov9sf6p/ayWVkw7j8
HwuCjpW2GYBJQUIuIrPBFRYCkpcqAmQ1yXrMMYf7lqkaeWUbfQtk+bG0+nOC09l9vqgvgGeBvtTL
1SnLh/KM+nt03yjpczNB9NXM+Y+/WDqplf679qd7LVOsZwl4hm0mGrZPkyjdK4KM21/cVyj3KD3S
c2JM3YtAxe1HvPIScWant0BByK5YBxijThLEDNvey5TyVEMr9q33J8cgX6HXQgpaJkbrnSfqdRJN
+NJ4KKAd5hxbv5QHnbPj7Se5cnhVCMVsBvJiEPyrYKSLQjAMBcuUxadc+1G3P5NuL2m88rYIdzQv
iXgkL2vAOYJKfiu0KbBvuJkJAllxsvMUkrj8ztWeu1hjuRLedDkyScrGUEVDQayt5Is/i/058Kvm
wyBWyZNfBFgWhDjCZkVjnscyKexOQ+i/19F3djG5aI5SIxROphXWsYcK7pRiw10cGGP7VUM2xUUW
ob4XOtyN5BzCiFnrXydQt/gTGuW9jhcepHn5i1/EI6Y/YXAU1CBwpKRPz8miCK6BEnN8jC4ep3qU
UFlK9MhR8umvb40FVuhld6cHSXgvqKjZy212nJrh95ACS4RiF700Whs/y1UoHeHTzcc6MD8bgix4
uSB7TQ4bFl6S/iEa1dqlBmptYQgbvB8n2RlSdXT1oJ8+oWJivCKDEj0YsZLc6ZP0amaQrsK++zNg
KGhjXKl/afhaTowJAiNJESaACW43I/dF3CZ4aurKf8zl0foCJJwiSuoLV/GL6mEKpOZDnU6WjaI+
loFjGj0OOfAfK0i1kyxo9PdL2ghHS9VxBkAD0g78sralqS7PwizrqS1VfeJaQZFkiJrMfmJbYY8v
ZGHW/mwrPRIB3WCmL+jZPPWlPzi4W0Zggf++8ziwRzkOQDPJVDBtXcX7RivHLEHI3avmgxkjaBK6
IxPh24tsiihY1iINQAAwLEOovNyrQqlJWe/HuDLJCCeFBXeYFN3FTABsSU87F8pWDykjVxwZBJdz
e/Er1w01MOgKpnBElnXLphFiQwAa0XsS38zuIvqP/dDAjRsFUIuKr+/Uw9cOPwvxUvE5It1Z5dJ+
VUfNlHL4JSyGEEN1xGYP4Hp1CeynALpJDBrXnf0yV3tTRyECyXQvzvJzjbbr+18alfYClAJtsWkK
CWE7RO2Q9J4ZtU6KkVmYYN0glQ7gf/f2UlcCMmNSKnoNIh+fafn/3wQyH73LKIp4X+Won40CwW1x
vBOnva7wlapsaYtDiQGta0DrWAV+MyRv01qoTo31DI1ZFGTbSh9TRhO1EdtRlR66uj1K1odYMM9l
+3GWyhfaX3fh8IBW0DG3KPoF1e2k6N0blJkgzTVydy5Y/nP5AmiyqiIGCqAo29lBq/1+VsrPWkxq
JDd7U+HtzqEeUTjtVKdAE9atxahM8BNEi8srYwQeeoxm+j+3P+fOCmtP8qDmWjQNxMkysgQrq8G1
7hWS2x1z8RDG6ktqmNjwFQpIyi3FVdPbcU+8Vrud/HtvGfnyu8i9WClRxpMYyutAphV+ja0vt1/W
NjZdPskq+qIAOMXTskST3ZMumpoTM+9sp51sYVseXi6zfLM3R8wkoxcDMWWHGXiQN37opNF8ahXN
C+Twi+9/GLQ9H5Qrx401mQzKEO6YCK8bZ/Tl8yYc+snzhdLihv9BHK4Oug/PRmlfemWc7/x6Nt1E
EbNDNDSniI5sp+XHOfa/FQo5mYTFcmIh2NhJ9NrQOAu9VNPCnXfzbzJzmUjxQ8ELEXwWgMi6XM85
J13StIPXR2Q8rW4WgQ00/rWeZeOozGb3kArlD0KUchcK44uQZrUXSDkDHvR0bEnzkdPSlfkQSkPt
0H7gpi+Rgu96zZtbJVOdOi2bl0rIlRdRG/RnmYdz4GZ0X4IiBE9GB9Md/Xn6mlezYg+D2X9o5PyT
X8jBXV/7j40vTEdVjtKfPvUtikN6/zThk7uX4m/1FTF45oZegKRkA9zUl7ukQe7FyqRuwuc7wYdY
Hg4inC8m5k6d9HZYJWc//4sA2vOoNX+zubSNSX/G8vaPEjYeRKXHWKw++Ur+RY2k8yBrDyjF43gd
nVERfmWS9JDSaU9b7WDIxV9rSJ126D4mHVIlStodtFY449npxlb4R8MI+5Bq9U6b5Mox4MIEaqyp
gNK41i4fkIF7Vvp4q3u53Bt2qFvHUa+eu6A7tFb03c/JJbVxrxa4EkX+UWwB+TN62HTi276f6s4i
92nhjx+QzhdepL73T7Sg2tPtaHJlKcoz6IOEdyq1dWkzxOgrhrXQe5p5rNtnK79v9JfbSyx30eqw
YNKCYA6zG6bN6zZxg/300I+4qgam/rmU5fu8r4+1HxyxmLlX1e73+5czabNQdAKn2jyRkYCgACnY
e8aIm/10r1v5U2G2j4LUkejnexPPZQOsnm6ZmfCRgEwxZFjdxEFqxEWkMN1Tg0VB37ynt2+r8dFI
pFOjh06jmq4MimI6W+HOTXDl210svTp8IfVio/Z8uzp7rCsdlfGfKIDt5OFXvh6muKgdcQRItNaN
uEKeEh+pLpxENQqnIIdiOrXpaRjD/psWDw91ZSa/bn/BK8/FTtGp6y3Kiw3XtBzGDPB2Tu9vxDIi
Mvy7ZBa/a3Ge7gwwtuPqf9U2VTfDi8Uvevklby45Opnd//o8UDgf9KomVY0Ku5Uqp1S050lI/wip
eugC7VOTTD8FrTxYg3ICkCLsvOVNmOGHkM/yDhcBFTpOlz9EU0CSLeK4Hm17Cu7hpOTCGf3/R0vq
Xxr9VycU7u2XvMm5liJO4cuC6IVlsA5satqlSGZVA66t8ckIhifLTN6bDC1LQD1jGsYAZTPTkPpR
Fgy0pjyUIdVTpDef4XshxTsZOxvm2ttbaGeorC17Zg2k8OtUSyaVDZOir0HbrNadDDu5Q6Jkyn3f
JMOBAS6KGio6o7ff4iYZ+1elLq0hnRe5aRSGmhRog9FR8/jwkiupFc/lVCIjJJiBjZK0vvPVNkdj
WQ/KN6kHPYqNjAW8vTlqS4KbmP+xqvGBdN/riubj/+Gp0HdASY+gthFaiMFf53VIgS/4npQj6gSb
gbpU+XF7mS0JgKdZWBNLdKGzu96D4SCXwZChUlTO7WGuBxpRohuqGk/XHpgLvCj996gSnMEErqV9
R25lp2S9cgj4agDamUSDuZWVy2M3520V4lLdeXN/tlKd+j66u/2MVzYIQAmKR+4HVPPW4McKEV+l
UYLeq+Lz3LhZW9iFn2IBFO1EkCs7A2k+lCNAR+Bk/a/39yaUqVZPB1nVO6+uNRt2hydQFSCktpP6
btX8TUT0F/aJxlydEL2675ghFAKAqN4LxaI+GUYtOiOIwUOqW/eNAfGxi/LG0+J5RA89DH/NfR/c
Ncxu3j1/5IfQx+DsAdLeKro0hpSKM007z5gSQrToquGeYcmVj8dT0otd7qJlzHm5PaQmHmHKsESs
n6DbD5xpFdnbvVnjNovm7llg+tDH+YDceJfrpIKc6XNg4RMDHO9vUEynZlL612nU5Y+CVWCzmmV5
/GiNRu6ifSnZcygOLkxoOKehJLjo7mkveZH9buQx/TJKyrBMzISD0NSnhBHdQQHGRr8TSLcw1fpB
ojcxtnVPwq6WzjCEOKhqvX/uF7GTwWLMXA4TZoliQdPULBOdSErjV68ZP4TIou8EtU2KsTw+gZtB
6yK4tU4Q4zhH8jkNe2SAQhvddLuan2fhLkUvt/NuH8crNwWIHvQylsEiWe/qi1plEvTVpCJU6zeV
M7TTh8HsctcsVZVnXMT5m0K6G4Hcf7u98PIHX6SJ8AXeLLz2vlGnKYujSON4Jl7q23NzCDtKwj/t
T9TEm37nQtwGA5neKc0haBnA+eVlY78JBu2UKOhK8Zg5Yhs+zMjv9K13As72cMgiuDoYVYyJ6Y8t
v+HNGkEgC3Ujw4sIuO4WQlB7tIqD1uzNZ6+tQweYShuCLvTSVYzWwJhG1cg6ceD6KEdO/xXtqRR2
4tr2JoDYhPc0EgBcrxuSrMLQzdfMDpZHchga198TjdzucYxBGLVzvAEUbNPoou9F0Moc8emu7uyq
Sh0xdPzmaZi/395pV749H4bcjhYKcPv1d4G3106d1HReK3LSZYOhQe0M3R7r/cpnIfAC/+DmJIlc
X2xzJhqpHBmNl2TxsWm7CemZ2bdDtXFnJdV+336oK6nCAhgHKwtpir293gVTFnVRRsyCWzxAwk0d
xFYO8of/cYv3+ILbw8pilHLLbAPE4bqmyzq51oUgQEjyrHnNY3uSzqoXn6ud7OPaKyQt5nKh9U/x
vQpGbYu96v8j7LqW5ISh7BdRhci8EjpP9+TgF2psj4UECASSEPr6Pb1vG2r3zVX2uJtB4d5zT8DR
DVkimfbZcCULAkJAvfv5v393/9vHQCqI58BGRa//3z4Gvp0RXxUWxLSccB4syHjj256v/18zFfyP
Iw7IP4R4yOoG2xYAxn89EHyIh2TLM7kDAXWX7vhuPmcXt4cFRD3tAVP930+FkuN/WekhmEF3R2ec
dP+jT2SpCQeKIXMdqk6bAo549wwF0SowX73ZlV0ieB0MY6iKsI37ckMCwilg8VTl6Wyeh95v3jiM
ZxHBmPe3nuStKOi65Yc0pwvUB0sX1ungt5dhHeda017AiGiFtWwr4vlqdEb3dMCgprPeJEvG0deY
fp2f0W6GCJKMW/2AsMCPRkbTP/geytcRo9F6mWKDXBdMNK2yqvaEcYU0wfACG/A+hKORteXG2qzM
VcP+DTYGqI90uA+P5+wZtgshaPCTes9SmI/HIbu2LNL/ZEqwybOOnaAsa74dPIBVHbjtPezEAMBQ
wQqXoyok1zmeZA3PluUC6VV7Zkl+7MCkgDAnVihv+jau6OCyh9bP1XcL8shWN7b13kWcyPdgyrfb
kIrh0/f68OIlQOYaSbbvLDbZE+1sB3uIOHxr+mUr/E7Hf51ckCZIxl4+wD8GxiDOiw6DdW4upd+m
zxhWRbSW3J8PZOqRJWTkCfQEwwpnZg3vX7kMp0DptCunKfVva29gk+DM0lRJ3I9RSRLGNoyKTf+s
2+y9teQ7BD56jGJEjviWd08R2WBCsPrDQeVwFkLiRHRhfI3OkvoIZgD7RxyTiGWFXehdnRQHD93S
tbsk0bYtPB7AlwIpMtck2xBvDP7E3A2u7uw6we8uQjFvN2Ssr0Qg8k9a8AWrjmlA5vk01TlebG2M
ngJ0UX40VNqbwhOZ/L2Nmu60Lqs5jSH5Ow75fbZi4692k7BPEHo8w5y8imjQTIcE85DfBglI7xyT
7WOMlwoZDEJLEKn9ZCgjhx4WGlHhguFvRudHuzV0KFoSY2SfTgueIlRTOBUwq+e/dYxMC3DiMTCH
fUpUiATz8TUa+kOrVFvxLnoYwT48Obgo1brNkU3STX4x47IpTBc/xdnqSlhX9wUcQsbXFC8Li53j
S8QLj54zp54XhzjUTXJ3kzOKWVg9Z9D7waNZMPERxmMzlFsvkGXRr9Eh4ZBYUIShvKON5wcJaxFc
8jnGbdOQf8MVOK36wSQn1HQUAvF7IEjh97G3z0KWvUoSDofURnmtLOuLTuag6rl+9h/IkKsdpu1/
mqxxh8G59ZAmTCXovWZSqAB52SE8EODkoH20fp5v1WWImBPgldLh1HmJOZBh6mBELdiO5w05dHKk
F0CLUT2MbK07HUwnuXnNec78/tDbNX6CpqDFcLABC0rcI0a5Z5YnNbAnR2eYdYauvW7UG99Ubt89
MjfQtaz25KdmnODNiyCVRDJwmya2puXi4mm/8jzYT9MGI1pfPHm+Q2y3N2Jvmoz+RekcwhCQLYIU
W6P00zCrEV6FSwzLiMCFb+Fg7dcWquWXhfzva5kW75E1dntMQwxpdUC8nWRY0m5U3dOWhPpi6IYQ
WHinx0Vqgqzi6apeUWyOD0yly9eq9VogQse/IdXb7VBWYjCvOgWDmJ69NiuIAeADwKvJ18YdOM6B
WyoskNdMnt2s/F8OYsrSBtOdV5Ijd1etpzRd+YE08z94ugcx4pTujj1kisFv3TqCREzO6Hsqg+4C
HkWCIAEfY68ht0UYYFeXMGo0xWr1t1bjcPGiFacZsoCA1QEk3vlTwp4k9SJXgPOuryFkXC/t3VI6
gQFsHQYWlh4J+2WHaCyXNZrqSfMUtF+JRSLUn0XCplmt3BUIpEnfJp2rYwPdNin8jafFzPRcQ6SU
X1SHd1hsEO9SPG0W1Iz2Cc59nfBSj/kclTOOKizTu1wKnyi+U2TEwHxUpvNDr9a433nQGs4FniC8
+cgSKUjmsr8RXzQ4D51HopKRMYyqQYbBZ++3uhwV73TRxc18jSn/zNzSfGU8ijiINl2/d8whyQhz
n1cOPz5Yzc3TsmtAJUMghRP+sVsy8cTWzbsuQLJUgbpnRL47Bs/lJnoZFx1nQXdYtzV+zCEj309R
8kSTnt4IyKpXNrCuAD2mPRrAVRqmdol3Earpf/XBCiRgY8Z8OhulFTdZsiMpnSoWQYPexiBzYnYP
QHkQ8n5zN2yPLjj7CjIl2oJLfz6vM6U/g8nUPnUcs50VdrF+DckU/KTWYXAVyZ37auCQ9xViPaly
Gyg5irU136MS/g7a92aHixjJ93D2g4kdn0b908up5MiOPMRjxMsNSu53m0+eKrrRb4ugbRJkAqGY
NQhtroTvv1EvlR9toy4bpNfPZM2bBzYlhwab9S9MzA2o6MIeWyriKmu6FqFUKmkOztfjj+YKrjSU
tnoPMktQkpi60jq57qdxlp/JLFmptRiODeshbFvtRNAUbI9Qekg8bwp60kxwzmqxkDOZEchRILVX
7HF9kjKPV1ibU0W2HlaIyhAEZ6/tcBBBvj2seWZLUHTINx9aEI7cQoIHEIh8GFcPd4MmZEXIghJJ
bzOsriuo/sKS3TlXVrtP7u46JaJWWrouzv+yHJzLruHhXMA+OTlBbavPi+HZHXYZjkPQYcoyk8el
RZJQgFyij6VFYgjh4H2AAohrahqTXaT1UCZxEyUQGvYgMzVdg6fusIiejHSiQuWwPKuplZdZRQlO
8WjsiqiBt2IQpf2X14L2VHTsnmsQ+2PygpZ0PcQ0uyOtNsuvk6byPLKtf5iVyQ4c9vVeseaxrIi/
iVcE/8A3Hvw3u0d+gAc3dvYgUOTjGoL077eOevEWeH57U+0GI8aBT/ETUsawj2HVvFugbditOOZh
R2FhEOGPHDiFbucy6VQMP4KZV1vc+y8sSbo6zZDwuzo5wGU46CGY3IK3yM4oMcTU18PWhDhDvXUp
Ah1Pxy5XqtbSDx/SsXHAaCK00zh/wnrRKiXF6AGi4G17RvQSKQ2ZQakbQgstLJK7sotwFGUtQhrP
vh7++SlpXgziRq7N1MlPNbnpFTf0XOO0y25IMLdYKHl8i4M2e+6zZfwzkxX1kS+nyo8lAs/SQLCH
Pu3SL8LauQ5xN9UcU84Ktc+69zOZvw9bjmIRWqjA1WRkUzH26cmnU/7K1TjuRsjxdiCzWuRso6kH
lxETsCzh97S4YNPfUubTse9wCFTGibjDjhxTLIik1c9eJC7unsQntvW55Vy/D1k0lVEDBYSJhb9f
B5vzwkDY87oNWLs2bYYi8LvxlpjVPCExIt9HrAl2osnOiCiZv+BC8zxuUYP4ZAOHeghLhmIM8+Uj
CAE2WZWIamqmb6UdwjI8iHJ6a+Mf3Cb8F0lW8REoHtcSXWE9TmIjp+4+KiFQChaE0vCEaL0Il1DK
bjk4jnhi1X8F/SLfphnWpzPGrvsu35pxlwv5lvodPSF8kOQVfFLlKzQy4lHH6brvs27a26Wjf5QO
dOk3YVviMPPxVrn+DpK1L32Z0t1CN3bSqO8vTMP6J3cm3GsMsEtUAUudcw5rOI0PEUmCXbvMf5J1
FhVyDFgFlw6KhUQOvs7YBWpyV8Wz35WhXsI3YkL+pKSLvvkKtgfNIC2ZcArsvDinn1p5yz/ZbOQB
bSaMiIn9I5lJf2DZ+Rcp6q6cXH6eNtHuu2T+hcCw9day3v+LnJPwoc/zqZ7h8njMkunC7eyQmDC4
MplEi6S2KT3CCD7+vUYuU4XQKGYL2SOnCKKWNHsUieQ3GDTG7xNpj2rsxz0c8tnJREKKUlvJYKXd
NXvAiFBMR6P3RsX2Z+TIYAmnHtGZMGqtgNE3x3iJghImIi8ojXEq5P1WhraHsNxGQwmLS1ch4TD4
anJJQLHOsJNhERvGEheS9naIgfNI3U8xOIepjDFfElm0fY2smREHmermzc1Deur6hJRDkjwmifcM
4FpcPRUvbzEZI6+aGOj3dYqeDYpcJRZ0ZaNAOOidOLulFnUMIPtySxl5RdMz7QMUxzBHDMhlDKes
gEct+j/OG3sIQ2/5xo1LcAwx2Ow9+WpSJ5uLDvW6bvCFgn/rHOAsyuHghWDJ+KKiDfaxedSn4yn2
4v7m4narBhsinyKLPIZfOprhSMTqrLOGTkUoyB/VxSuG2SYs45aOVboQ94qStEXmyWDPHi63w4iM
qYq61D6SDaKkMJ94PUoWgj0JeotFR1oEqQev9eEnbGKEb1gdjwfC075OVmPOfhdH0EWgSswl/O98
9auZWQ7XWhs2FewCux0K6mgPjWb/OffO1QncAZ/GWEN+MvRP/l2ya8CPOPPQrUginNFrhomu56R5
hIVtFEKaRsJdM04SypWBQerOeqSxoZXo65YM12ke6UcUeeNhg8vph22sR6slye2/OZXp3wRbzKvz
5W5Z1rtnMMfMY2cz3Mx2SC9iaOkZRRBWbsojWebERxYfw1RLxHD1yZnoarblJ/ipodtEHFVBsB6u
MIwXN0zwu2u7hvlrIG13mjvqP+HE6cGFpqaBDS/iV07WmuSH99MPX/3xGBK+PtgYt1UB2eTwSxM6
7Aa1ZjX+tr2QdlOH1Njx2W0Z2zcxU++j8DJSCYKUTLgqNL/jfnkmZGGPAAD60jPSOzH4SRWRSbrS
s01bauzEcxS46TChqDkQYTEX8NugjohnIJbe1hKHIEZZFKgvwXzwiMJVYD+QfOfzVpwcBvjPMyEs
qFrp0ucEwS3HNY0mcFoCfB7fpnC3RB07bgEEbd4KapO/YLwhu2n8GseAf8Mmdb0FAUxDC6a7ny0w
sim0ctdUZeIINkb7T/dz8tjdIWcVoSX28nZ+WtPleUFMVY37TX5JOWFkco9OMAQp4YknV/Brh/mN
zRHfURYsVeAicDNEmuL+kbC/22y/x6ZvSzq69WEdlfwlmAGnXG9zEUcS4cNr277SRUfPcE1oSoa7
8sq9HMEvsHJhVda3868sWiF86DLvAu2ku4Hwdt0WdBjAQyJk4nTydVFI4AQznt9Cv2mfg2GKTiNj
4h9YtAi9kat6CTxYMaOYzU9t3uijlm2DIbZ2oEHZFKly/cTnH+qLfN+YIClyxqZfRHnmdUIbzCoY
hKu5HuM2jWrPbYQX8E/4HeWL6splnL2jiPOdhyHRS9ZF4uSDg+xhpzaLKEQ36XK2bqkUS9rfBJcJ
QLTIZ0+98fwyHBxAEYuJldkCtl9E1J6yFoZgA7wFzkilFo8L7Lm/AlgWxavk4G+H0BpEOZIP+Bfb
1NnKfreuy6mfxVhtzZzuaTshaBZ0uXvgz/Mm+1ewTjYEUq4A7hpepUYiyhNtMaZSSHeam+il8/E6
6Sb/ocB5jJDTube+wycSKT/jcZQgAKYS4j37QPPA7oY7VgCFJIMHptQfIO6sCLIW4975XfeVtlGH
EkjY+ZGOIi+RmBw+rpFNygjm2juE27Qw+RYcia5zc/QHiA/1uL1btl2mYT33Y16neMGh8/HKm9eo
wcmsw3SupQ67Q+TDgVuqvDsjKgxSrEgtZxQp6qLW6ZXm+dXr3cOIHNLHASaMNxqmuJtJXnYsfxJ+
MB3Y+NFl7e8Q+AQCogE6wpNCrfMBVfAxQQGB1ev2xOYvkZUnHaNEWnVeqSm6egvbgWf/2ck+QwkL
6jxwF5iuo3bFlPcSSHjU+QAsFVhuSrNrx8InlM3voS/eR5t9z8hELhY77FHQ3TrCHjrCD5zyLzku
B0RnACdYDZAvDlQESWx+Rm9aYSeh1t0P28oxT9l+9TABKrYeeJThutZwCt4bARWFnuK+gq9z/NBN
xH1QraezQnewTygfrtqI53WiB9Vnp8ALATek70uuy2hL44fMm55gBK2RwwvG5IQYlWFFBeMMlInp
FbYXkCTfTbwIBqBQ1/+dcYCj1Yx+w74deSzd3ZI4ih8tJSWcnv/Ca2XndLSWsBS4RlT0O6RN7VYP
96In4ZlmkXTuFvMZhoCJI7RNNaTjBycd3Xcjf87x1RHtvXzPm1xqTvFs8FqHw018410WFzhDXhiR
VwYHMwBUyAaAKdLVetspzs1dWUmQ+q22Ddrw/DBu4w1JUZ8boQ8OMeN+QGUp8hyRhvZKYqCjsNJF
g+FuBjV/gYWE8RtzhYr7s79IuO6ndCyaVkBg3sKqWygKcU7wpTjSXHt2dKv+lwUQGQlZmojjgh3F
Wtl1vUwhCEgZy65Q48oyHpBY6NDLuHxihd+4Cg5v10Wlv3DTd0Uj5J3WRp8E5X/mGT6iZougSdkA
ss1kKdkE1CWDzwk8N4Agp8ur3yV/G1wSsYlvamv+JHT7vMMtcOEVOJgR1RqgumKd/6bpFBeD7n6v
JjnwSF9Aoq3Chr0PRi8HzqHyAQ6xKQ/qUKv3Hl8uMu6Ok6UzemD7CMue36kz38gMQaGJY6ZCMN5S
yi4EHLFMf0RkUeSi0i3ybKbIZsR4kaTKnldkSu8NOnDIaOa1jEENcWMzPq55rw4DW/gD6m7x0Qjt
w1zPn9Jd4vfBXgW5q1fiyZ32mAbKr9KLSXN55XdAE0NYXRPh/0ap9I0Aw4PexLGP/LUwLY6oPCO3
CP9fmQva7rmGwKAJyMOcZMcwZi8ZktEcxZwgildXKT/6hjncC7MI2fLVxWsgwhpzMKUbR/siDU0D
uMgAvXFeWmlqTRUoHI2OvRiWfpDJnLmMfmzo0sIE4n215JNp/7e286XJ4r8I2S0RiIYDXV+6MT7a
pLlqD73c7No/vYM1bOvBx4UD0GjUfY3oHzK0R9HnUJ3begjZfksgyg+Sk7/kc8GT/iUUPo6z5TR4
3hVrOKknDug0Xw6WyXpLVYNmktOi9zCrMe346FOwWFjnHZDZAfUVIN/FY185aKTI47afqReHIFnq
x6jntAoH/4tEQP0mj+OF9bkqWBo/RX33d0in2rfywn135Rrtv/OPUxQvBTCMKuLpX5wucr/G8BQK
5cXM4h13+BFzhRdcfqjCekgq5fiKA/jKUwsfgMBCbpH8AucZYEi6ntEyH2ULAFIg/gH+LgMu5fg0
bjngiezC5hRzkFW/Y9swwJXti52yE3Ee+H1dNWTqMWXLcRQMUJ61B2JaWSfIcS5TDQ+qhgY/TKFH
oCvRtQlWnCjkObIxQY76up66u/tUHHv0ACGdOgON6DHkCT+CefDPHOt5C4bofZgzyEGR0oz7k/5i
WJc7Q8kJ3+gsevLhexLnL8y9cecBuVbdIVfbcAmiAT6mSX7ql+429YBjQJ77EoukMMfHcePF49O0
uqZqIc0t4ZQC4QZ4eAXzRFq53EPUXmaefILZQxK1pk4TbF+HWr4cwjGoYfWDrEw/Y+VM/GWXghdf
AOqfdxDaGTiar9hlsHDb94YfMW17dvgd7ZBEH9cBad+9sHkYIoALUfAqPT6UqwJrPOrdZ7Z6N96A
P+5ofNusfkfOdofSYfUKGGqhxzVByRJ4pyEe5AIJbvKg++2SqfESIVd3D4QUsxKuj4TC3zzTMOZE
LafG9APOQhD8JOlYBf2AZjf7qzeQaDTJdpw5jlhdZL1Dew0hPaC0LgvTQk5t5cIgRUkJVDdds1O/
AtzMRPYQxv2jyH11BlgXF1Bl1iZ0vzhZAvy79hDnkaudbV+XWH6gY9jrZAzKNB4frNcAD+LqHMeT
wWSf3CCZVgWEXbbAT43l2uMwpd5lDfJr36627nJvROQ4qkWjKBBPlR4RQ273PVmAmzFoJjKX1HaL
cqQ4q6e2a7tSLumDT/oPL9jEwVeAZnqDbFOWL1mdjLKcxyV+GD3QZRVH5z8l8w4PfOyihRSDYI/J
BqylkbqriOfSS2TNb9OJCZZaqa4h0wrqTHoQa2C17Tu/+Zr7BfJlC68+2CBUkI16FQvaoJjAKy0B
x/5MyCfGj1Mkp94HTSkzUWmSbM9UvpZzwI8dTcll8BVyWOZ42UuaotLrk/ZlCvBy1rm7hV5WrfOE
Ld29tp4A1g9o7ipCK/bpigcYuhSOKRYxyV6b+/Wczrs+hRfAPAUlhwVS1Y8ct2m/9rdAKXNM/Plf
7yGzZkrdVk8tbm+/l+cGu6BEwPEbnSSOUa/7aGPUjGNgvi2BZbNLmmeaAU4PcSCgJnxUngDAiZOO
QV1RuwCTxNnAbswMttBjs3MSh+OccBghdGIvkDcFRg988bEBFfAsWEVAMv8aYxNZAhMWf0OeS268
MtmiZ7il/NA27w/CtOFObMEPmC81Jm8QhlJU3NJjlQcQuEqT5dUARwLnFFVd9xC3aEh6XSHN8mme
mwN8yhDiGfW/PJ2/bIvc+3Y4TW7B2NisM4oRh4YqF3cn/6d4Ql8j4fD3oMPJnkcfBCe0g4/5sLwF
6yJRIIaiDgdve+tXgFjID26W9Mi3JTnP8QfoEhywqK3tzPdB98cXwXHQciz4MGB3ZMExBQpS0jip
CYFgwR5HptpzCORC6GB7XhARdnESZlSdRpT9ajBgQh8GVkrMbosmE8TPbYsjFTcSz0evFDSge9jc
4BRjzYsICFxW7Qj0Y1lmGEI0bZrgX/MjOjJx9DIV7Kjuds0w8WIbmpMd5wuHPjp2+Au8szxr/mBA
RZEbQD8Dj3/Mm14PqDp2hKEXVQG7IjFzLSkD5JTq0mRyeARtgpa96rZHRH57dSsQpbSCUfYQ9Zi3
exgBe9vaFsKb3lA1fgMjf0tpfhmXIH9Wgy9OzYAqb5DTXBgkiRcin949bzuSpbmFKx5+BhuuykJv
LUE/SFGRZ/9yZ8uYBt8MWBSqDWBnXj7tIvcD5flrBii22rLg0yb+M1MIvDQxrVCGXnUW7t08Am0j
GNMizDuMS+H8m7++WYimIOIeAer6Fzv7f8iS0KJVzWmkDHsSzlXwEDHYlhgRAkI1wXJ2ZsPg4y/w
mIc4nP5YCLwPrc3eFgPuIhhzpJJrj19m0z16Bo0n2Z6EhwJylvJxo5aXuUu+t7n1SkiggZo6vFv4
y+uuQF0b4WbLbMUUxqOBXch+GAbctGs+lMOMwzKmSwLrGp5ixw6pA5zL0HER8hcgt3cYek//iTHn
gNsJADWsYzSFTPh1jBlorZLYIQgXxgrIqzLlzFVUNa2ai2TccIfoBk2eCOCsz+wexssBVOv9RSMB
nTQYEjGJwMcBoxA6DK+jQXGdYNtpPJ3xRlPDAJiV8WhQG8kApiSaPXNkJ8OEEN9SkqX2fPpOyPaI
m/IGec0+zlHTdD1SmsYRd0ycdwcE1lWgJSdFMtDCeNO/lrqrUfmfbMXrM4FDNn1Cn0KBcMplnG6g
irEC7pk4/1YGa81u2cOns+oTel23X5Z4XwIzwGpcJJ6xiTyQJhG5DUcAu0dZ+oVO2QODYvrCnOEk
JnGxrkdV1MyvdMw+WJyMZcT4m0rDN3gRfd5lfMjH/E0xwq61Fz3q+7xjy5ATjEnIZVsF5kaaNKbC
NbmeaAoajPQnWi4Mk/dtWc6U5pgc6vA8dA74X9hh6JkatDjJYTTQoG1oQRGKJSvqaXQSYXrVoM7X
AEFd4Y3tsPcCKDULjEa6XZCGy0vad3/SRPfIL+/Uh59Kd+SZHas86/9la3+UWiLJTCRH4/WklJ4O
j9Pd0wD1QvuA7EXQrZMpvoDDS28pEhGfYHW8vZJNXZFT7Jci7NCkAm32IOsttzsS1WzNpelkhEQJ
jdoEBA1PTLBR8v9RFoofvx2aH8K9qUSqRnBe/KXDKGmSO9RlWPgbuhPgg5iHr2NbTWSJ9t4QgAed
WO8MQ0vE/CCVxeRsvECtHF4gxALKiSC6tNhcklfh7LVVjMoflWmvsxWZyEuMGOYFqS6yM9uDnkMw
n5tXD21RGY0m/CAIZn1o2ApGwpIGZW/y/uhMZPZi9vPb0sMaovA6C5xYYcz/Y7CtjhGVJ587/drG
6U2jL30faTyHBSyP/AKGr3HdQ1iTlIlmXjkpmey7COPs2PiiWCDbObIm1n3hUycOIRA/fMPoBNn1
sLzjZPy0fYSZ9ZJkOzsrCLINCaN7+TP1j/AQu/kDjYo7weCM9hMDzAQL+7AuIcaNRJgS2HSGeQ+f
s9qoDdC0P5AXHS7e1aO6KWcgQSXcR6PfiA2lH4Tisq87WJE0RW4as2+zLQa53fXPbk0wmhKworUK
ay7uh/FFIqeVhXc4rRtTMlQksel5TJoFxaZN8fpxnMcNbBpUOMTPABo5YF6WXB2C2h7ynjTVTDL+
Om599rwEyTVoE3ecdMQvW2bvU9CFdGgJMvNIl2g+OC3cQ6Zc9hmJDUVFsjmNWG4rPuCkulQpg5Rp
pVvS1ClXN7xA97gAhwKtfKWAktLsJMAj3xHP048bjvGiB7J6CukmAB2BRIBHBiUbQ5fuJ1LE/DFx
37+o2WFakKMksGaLXy37z5M4xpjZkHPXwQEALtnTFyKfwldqyfwOWpb+PfSYWm8DLETgi6dBUAmm
sHLrMmBnt1GZEtm8LMRHhlpH3pkXjUc+6xHvkYT7aUWx1FO/e2n9YHvFYpS1wzcv2pCZjyxd4V0O
OzV0gzRQ8KhVqo8xIhleeI7FQ2yMeSxoYedhIwC1cRe/g0X4YKd4KHkvAxQLS3+C1B2WD3G04hqG
rYxsuw4uc+wMLWh4xlwvPOMIwTWGYKE6H9w/ymODUZbHgfC6BkyNXPug+M7B6nbrlrQwl4IZXruw
tWynwbyYIDU3Bi36wz0Eo15nxy90xIxrnxD4Xt0tdpENhElCdMyaxOCPIZ0wGKJD64op2dITkLWw
3AiRB1hx4svNXvYrx6DtZZmX7pAuOjvmQ0fKdRzS0hML+wlDBgLVtAZAddt202+0A5KAnhM5nwEz
BRDrDWesIZCd4jeVGoa3nVkty8Gi8BYSp2FB52H5GwKLf82XZAMpe0rxv4F/YMpUgIKG0BWY6BIY
JLc+HgQq7Yg43OEoX2584whMnzi+Gs7NpoKfZlB3S5stVbcF5F9qO5HCQzRZfmlIx76pcsOFzGbB
aAVzI8SFdX/1vABe6xf64aFlOsC7CKiXmwJahCbge2RF6HKieL2NQASBawx/p21yH8sENAFul4B/
PbYjOJW9yXbwWlLlKuKnxcngipB2WfoJAKjGIaXd05J+gvTZdUXYAJdocnpVpOXX/+DozJYbRbIw
/EREkOzcAtpty3J5q7ohyi43yZ4kO08/n+ZmpmO6x+2SIPOcf4WPZS7cGEfb1bOeaQhqPoUL+EBZ
wBxS5zT303Vcx+oVPwZM0ijGiTeMIvi96NwqjwK/EI9eMM9Xn/jCJ88qiCVAldj7qZn0qixivsR/
I7LMB3Cx9otDfXY/DO1+I2B/Tp2hiWqLWsGu2ZZkGkUVq3HckmmtL9vqTxGZfUg5NTQq18Bv+I4l
Jg5mTZpm7q61N5Ovna5V1IdTngg/2A6OXZwWZ2wOC+Izw5DBU9Pp78mmqbiYUc2YATkyK7IN6jca
9m5r7R4CVecJC3MIHw7sodaFSCH0ae9SWOO1QMnwySiV7hbc8adhuKsVfVYBt3Wzxx6Wtet8cwI7
3oK31fWlQBuRc6eMHgmdgKT2Y7jyXYHJ01zZLndPbVo+VEGa7qx7YrDXTNXO/v/fJa3tCcGDB346
WfwhEWANJZBwxh+NbNjwjTSv4ey109eS0R/GhioyaB8jRIJk9+a+Cn0elYbNCkZ44rOsttOEfKFD
abbqnTfoLPZbksDg1cqkmjmXPDvL32p3GiOrll3cB4OBqqTA4D8QXQEMPJ5rX5YH04AhRhM6vC+d
DhiXUHeuEWUZ9aGszQdGgSmezIV5YGmLGKvrnuNmiXnGo85lJLep4Y0CDiMEmEsDE9X39qfIx1sv
p2ZXI4oGlcOOS5nUsFtNp35kKnMfqkZsu4DB6JgS5bSVFckgKI1EMlEmf5Fl9VVO2ruWfRZ8VstK
uJ/nLBTJVHP332KmwXnNYTzCUN68VEPuuYXHOtD6N5VV9Qvo9VPdMkXuercZmG7XS7YBTg9eeasK
RGZcPSslHWPPg5AVmd/HroEUe+qtYG8HfhaFXlGfemU0194Ys8fAJNaoD4prWjb2L4T+JbmDRWeA
x5CesqAq0CSX9RW6qTu/s0kxJFTXdQ82H4dEwSjngjfE5P8GZNrGgeIpEYATiS1QWSCnnu0XrkyR
R9x40LFqnS4+U8gvJFKUKqTT8Huc+pExmSinUdev3CXDO0yXeebkyVnEhc25iyE4rqviLBhnfpN4
cFubzjoUE8/xGDQpgljnzeK1uylr+mU1GvH70ranUBhOlFvjd8dDk/dqfEasX2FWBbSCUyPKYp0G
gumLL+7eDysn0QkDOzkrVrXLTU6NuVz7fViuKxgQzpcx5ZUdSrHumQiL+yCT7c3KfO7LKru0obLO
RQOx7+dFnmwLuVyqAb/TISlGG3RqnBlhz+W2ev5O38NBZ99+qJU6Fz6zvDmk90yumfiuInVOFaK1
MSqqSQRJu/VZGKXjNDOoUgIosYAko5lNT2oJH8cJ/SzQ8Hk1s2/eMJrzaqK56O+8uNugYsZtuWMi
Jk94Wow9fyWqiCQN8wTbWr2lbfXFHmc/b+T1R94Urje/LpYn3dbVLhxrhpUZeXzR3Lf1ikteF7n5
OmSLzhK1kf1cdMNLKDcryXVhnMxV/niaSuCeaSpeQg9aEaX6U+uDnaVMnsS5rxGRq8u5NAGFqYWe
/19OfLD8oXjMym5Fj9tzqPg5OV++nL66ra7OVbttaPE2+/eMo6tHTFz0N2IRKQuUvDcKgn1foT+L
UH4IKDhX3Vz0tlkMQP+PSH1GUGx8MJNuL1m7jPISkq554mdtMB2+FW0eUJILM5jUXuEfXYmkiIBj
0HAe5RMTDckfOTTSxJABKlqcZi9PE55MhiWtUcKH6YsZim6fbijRC1X70TLly9E0SxNRGaSa8jsb
Tr1lKTbtwoiZohcyjILuUBrVH6kZP0pjNXfEiS08a/mwv7uaHoYVK/duBQu4q2Q056w7IecE1lWD
bACLNxXyLEqctFwi3dS+K9eb4+4ejzG3LuOuxKG9pHpBvaVa/yvVZNKqsbv0udHupVv/jC5ouBiW
jkSz4ItGrY6Xjkr7faAow8GAnSY+PHi3WSSmzCusmpWzPvZpdxV4aPZaNcWTygsA0dZqb6WGCXPn
rN1Zy0g/5eYfPWfwkq4P1CODgDxxpdxzdGrmITE+T03/km75R+qg6UD4j9Aicxd714aVuhSbCm7K
NlnZ+zBMlDPkSdj7PwEP2HmhKj4ph/t5WzXd90D61SUcPXCGBsdACcbkYCVx7HEH83JxhuInyJox
cZQahyizxLJzUKEmoii9vd/qS2ZsKi63kOhEyDMGoAJ0r74fFDTndKtdPd45k2QdFvEgaO5CzGh0
MX5qtr9++MPJI57BkIdI64G3PpXKj5GHIlPoJu+AEA84XK3ZJ+8Q9eFMOEnjFRL4j9JokSokDUzD
S27cJkUDoJWS6Kd98UpCWbBXCBDeB08CRsrGPxo1f5Amt3/LIJR95MM5HktSeWERK8ujpQhuZCva
4tE1qPQMtfEwliF3pKjz5qmew+Zj4xvyY9U0NKXpoAqfM57KBE0z3FIjuh2GtiyZQpn+wbQQXmd6
CznIsKh/GpYf7izFOZZ1yIUTqws6xAR4qxfSCJ78Lf8pXWMC9E7LHQHLrPajrD8BeNVpYIlOZM5N
kkp3PZHQ4z0jQTJ2RpY3h8AKiwc/n4nRl9/rzJ5Ve2v5Z8ASBLpvOXDCW+pE/y8IZZKoGkYWFby3
RNID0/nEjFhKdwdEbOuBpM1Dp9EsGFD0f6vMGS9D6wJyBt1HJu7Ahsrtd7DzYrfgvd0ZoMoPntWt
PD06e17KcvvBHpHaybCVhBqAgN/QB1h/4BPxy1rNWynslVlUWcfamccYubOTzHZPYatNE/noiOvc
gHhQ4222nw5esMjMzTYZxxKhr1Hm8/PEkXgapdnE1jY7p5aS4p8Ojp+8iyw/pmORX1pn7fZBy6vK
fWx8r1Q6sE1ryIygtvalWSewd+LDNYwXfzDtY11m9YnTbD3KDoFqNuAwmXokzsgYqj9eN0GNpbVW
R9HrvRjdNJoR+SUugfpSL1VEyv3we0Gt/1rdaWohs+lmINZ84tLtf6bc9I7KptA81OY/xsDti8d/
3AsCGainD0cas5yqfWGMYx+cluDR8OtuO9h3f3FYZHdLTJZdGNh7J1m9bLvMfmbtdZPNl3RLwdHo
Lfx2jGIQVwZ/j5oxs+u5taogzhgkrm1rpNGSjrSdznyZQyrsY+CD1RjNXXAtwf90jz+drTlfEwvk
Lu5rZCV0EDFLb6KfHwYUhnUsw8F7Vwj531dOSY/SG+fWEuuSVIG2495W6kjfOj+CBrYrf+W+T7W5
JLbKyRLwFgfWMZs0C/w2/2G0tZI7NAKd0tGk6NbzsUnJidygmgE5p59wMUZwJyiJYZw/AHYWJEnD
txIljoamRtNUuZJ0tGJCSueQdv2E6x0loG/SbrC26PFSdTN5UCK/rP9sKec6Y+dJhoYd7GWLsmfl
d4/cWk+vczXn36Uxcj4ucBuELRzCZk2Py8KsJDRRimvW7BBg1re8QwW0TAhzgpaeEhSMiemX49nB
kEbsXjj8McP5Q/RijdMJNFrSAZGYYZeeuX+/U0tCpDtBdWSPoLMPoR/SPOIaM+jadN26SIjNPeV9
rh4AHr19GSoMf6vXxJlpPywTZCSlPkucE3cT6Q356ORlwIyZDdNJ5ukY8YiEb7PbXKyKyOuarnou
FfZ9fFjuzRhrlDFG/iKtsnqHkt4tRRDuKluZYDt2u+N7Rl/Va9CyrseAgAniGjC5nIJa5fg5+DXD
afwwEOqRLsM4UqXebzhuZ5+3hv2E4rD9BT/JxOI65YtNT9y7k2ffwSKcL44XRpupf+wW3z1gsntV
JmnWfVq7CbJEM8prsk/KXCBb8bfQjYqZJ5cMh3Y3KPM0WOZ6ZKA52+RtJr5kj6zyvou3zMOK4vrG
axt4F3tFwxS0s/PsbXiPiM60cZCmVtKWxrPy139sHHAfYbBB4Phz7MxYh9zSk7BervHbNbX6ryGq
/ZI5Cpba22oE+noMEEOGLJeRRVwb0RGkbT5It9efNh4ERgwfQ2c1u+J5Kmq0tziMuWFEdek64v8z
h63G6c03J5fTb3BNGTlSywPR2PnOUegGnQ7Wcm6CPvZJs/2Qm7Hd5BQ6vxrRm3GoGvRLgaUf10Bt
37ooRYT4zY5GLBrs1npJ2kVKkrFc87SkDjiH3RN6t/WGlcZGW7fkSpWXqURe3JY6A2M227tCFKcp
1o8+qv38nfTXeV8uY19DYG3reWi1/44sDQbKxAqwWiG+ryGrY9fiRAjdzfz07z4Q6gWzZ0fzMW+5
uQe6UxCQ6y63zOE0buzbyNXIi81mVhLu2OcKJByXq5Mfs/IOEE4cyCSN1FWc3hXnEq3BTbSC37Iv
/BpApQM9H0imTowSDqNMw/G08KCg2h4+CZz9nc+eeEl1c0Y2M8UYY/JzWyIcZv4+deHwIT3wL3qA
nIcZCfi4KPtHhrL8SdtpiXWtaoa2tm1jX4Z+Fhfare/RFTSwzyJbWCBmHjR2rkunKgesbnL9n2zJ
iWBhvyB0n0YubLN0LUxb9Z+9BNlP4SM7KMhHsiC5mbX2bqPQ7XiMnv2gjH1O/81Brz4ZhQrW0k+D
aJ0IXDAbiNK0b01IPu1BmltV8WBDeh/zcG2fjcyaeHC4XLIeEwopNOJg3bevpgC+nTQnnRwrCSsd
Vs5Bd8Vw0r0bnsX96MtG2BtzaLmoIUSlgU7F3rY2341Kr79zbdsFWBIjbltm8rVsql4kol7146YL
ln6LKnV6xbLwUeaj/8C4bO6DbXoLHGT3W1C2J/a4+p1sBHQtAzfVf4WRsog2XMjRYHgIJ7al+AAx
8iILnH031q6bRYtmnjKLXP/RDZPrpNE6oCi711jW+tFwG5j/cGWadQNsTT2iUoxn97gi936w+sab
ws70FjYFTPbglpfByWFFeOdy3ijXjXlmYZ5Cd3xqXaUvI+D7sZ8qSCx+T+eSouTcuYOHh6We07hf
q/qNJSr/2hB9crcH5bEz+dnLZMgHBJ3DAVy7SlCOZInM/GN7Z4BJG1T7zdZICO5VNEPVPqPsR3HM
ybgzDfPiWflz5xsI+SRe0EzCnkw9LE+kEVJxN8xquTWNzPV5Xhb53CpuS0MPEgepV79a9thcCupw
Yt/vitPa6Y4hNkBDtYJUFajmmuPsFPZTFjpuXM8QIIbG52UFlXmRMyFgTEzljhcx+L2tjoS9z4Is
CZrO3bkl8SoEQ5NE5ZvWcVSsUaEPFW9JSUzzMgT/SsCIyKvS4VB4jDqtV8uGjH5OnMyV4YFBgCvX
sHtWN56YkKOcO2YExWzUEP4tOj/e1lmB2GLaM4Ze3yoM0OdNLeVpWrvtUovUR7CtzB3t9cuvrdfm
ofLdt24g5QV6Dx92U3hvPfrK8xyG87Ho65Ms4OQWNOGxhQElGVobC5f11xDFrWBWZdUNl3OHRznK
5/pdyy6nn7wP2TvoSFVoguvz2AC333O/8fuyVTzbfZBfvaz/q3zIxb6w4OBGEsNNn/2A2zxHpdqi
q6XUgNPeQMPtTKN9Da3BhssdSoYZVbV/QHYYaPM7pFdU4ncz5K4DZZ01BwEgv7ODYn1ZOd3us5cN
FiPR0SirxSZT4+wDj09/CbLtMP0O3l/dmZA6YZEHV7L7+Dna+drWux8k1aiZ8NNubt3tOhfDDerx
U7lMNQYnwbJ/FxAjMe4gDly1zMwRGlfcOcBQlFTrsqEZsFfrrMYGhcSE/dvhB5MaGdR3WRss+Qnp
g31bRvQZPPx5bBiN+6/0ayPKCR/Z40d2TqZb2o8TIWln7W0khWgbVr+US/mAzQb2eQjC8aEwAj7Q
daAAcqAo/ikYhHNlweITDMLC2YcAX69d6oWf5WRm/w08nQ9lZzFHN75LFmmOGEN6GiOqMUFJuK54
IIr8cZuRVoTBH+bd+cUGEY5w1mxvcP6CmVDi9WgMs7sRGj/8ZPM0HpBV5x+maI2T61MAuM3yWYkc
bsqmC3s3N0rtMWXITxItaxw0wQK/nGIh+Y/NO3ycyFHv9l3AL75rs2B+nHA97XBlkILtjdYN719u
o2X1tu0gGUhPJhfcAbguv9uvFJZO09KUDblA27bxx7fc8uzUJf7eftP7otX4oerNebLL2dptoU73
RlZ1hDb4yGaE5mtsWhOJFCWuVkSyqvnUyDEDxcgqALkANW2G1uluRYeI276r3p6OI02HRuQNBlqv
Rbob2hnf8A5pYJR9PPFfj91oNbHIOrqJhDiBWsECrkjgVJo5iZfl259e1eutWJwhnvoMhGmlpHYN
Je3xC1UWVkaponZsK30Kx1a/SsSr4cH1Tr6SKog1wpKDJGf70qQ9y/XU2vVLN6Je81rT3Gd6qg7W
yBbllRkTghVIHNomGhEBspDka6nBkj1GRdsa68/SI5DWpGHx2VN4OcIRn9rUL9wsni5IQwrab9W0
07lAyfc8E47B85VNV1mwKXSz5+6B3L42PsU9wdFovunUOKCRMh+zZTSvwJPewWqqlLSbu7Mx92rr
CX5j/vQN0AkEhDOBEdzUDaK8v3Y7bHhgcnyRXmM1fOplSLaARPayt1TR8gnmFl4Flbnx3OnqPfXS
WZ8UXPV3mEn/y3amPk+UNaIvbfLisXC27WXebPSSY5UVb2EW1he+Zv4F0L7eO1uxfrX6FF8iIPjH
6pkeOnqFENUBtKYxDMXPBm7/MaW+ftGVuPldaiQwVocQqRo+x6J6XGzl2RHy4fa2aD6CzkSoWaRN
9TI1TnksRjT5S9iLk1ePYsctio1rcC0Sujb5H3sixHwTPPuVnh5MFXhY1cq+feLmMwFQu4wscUX8
AmbZi++Bp2GNNXaZP3m/0FSP3NeuTNBMf5p26x3NIhiPUyDB4fmuHmwxI3wpXZ0wrJRcJlN9MoY2
jHwy7+KKsTcuOmyMDuVRiZruCoa7oMEh/wCwO/ga14IboQWPBc/9m4eL2lfckdGqUMdXyKD4KPAA
BEWN1oEOQPrMAzCdFEOBIcqza7L04lFsnizXoAkh0O3TCtKmYlCe8FBtNCsh0+cZarvg3dbde+sN
co3mgcxIo0H11HfsEuh5+09g8uqzhbxkdMlk/u0ERfttT8BeB4JgXf6pIQielsCe3lZT3mg+wrDP
fJdhbsTAz3bq3OWMekOO3DRPZWMxkQ8OGQVti40xN9ajRvKS0OVbHY1lm/zd2FXjW5UNp4zLFl4l
e1vJd0/0wo6oBJO1h8fubqrrk9mzyx00Y+PEmR7cvWpXLWIHufVXiTv60Zv1f1Mxfw/pwP8cFBKU
k0RncyOOgsYeI/E61JSFZCvpfWEccqI/cTby/Qyb/MGXjYe2HUj5QIAzeOCjqM06QqPdgLqmJavy
6yaBLDOKSv6agEQHu1LbZ7O0f/uN271qUvGfMVcp8zH7Brr2/GgZ1q+Fd6YXAcBf7foPtKjhC/Ia
TA3YohOnIwPFritEJzKT9GfCblmuyBmjR5xYhlmjYCxzR5x7s2u4nHyLRHW2t7+Y9sfIm1k7OgsA
IiChO84IbYYX9lc419U8kHnyNo/OkmD618+2Fg8j+sdI1j1Cu7bFtYHSciKLxV1jpBfDdcO2vuNv
bwe/MdqU+6Vv3irCNcC/mQMa3Wzv/mout4CQn2dzql58tu+4azvrvSQl88SLNu7KYmriVYf+Y1hi
OLDbDYFZtm3yJWxc7pjWqf5yVVqHcd7yk1/4AsNj1l17ROchgiwI7TalcyiqxIzKqzHJzI2nFo2V
VOpFSmM6oPfA7QJ4tcRWodWBSexe2y6W2K6sZi+V1R+8sf7lF836VFSheUV2B9rOfMr8aM0fVPgE
bygew8c1FMilt7amFGVpngNdfA1inq7Aq/XF6Z1016m+ZVR25OGen3cpJMEZQW7mccC6HOE0wpgs
uWZmvWAXSlGYUqSrK/1Su0hMVGFR4EEwLR9TXV/zSpYWlJ7RfC2jnqD6sd6LYWKc8IP2Z0idLkXy
x6qLFsDghUa2YkZyCcXZWgJjN3tK4HBsFHahpQvc/7xR56+4Ee4I9Op+FmmhImxb4wkonWVdVO7b
LFGbsbbLzY+71XQBvVd9Gukdq60gjIvZ+1AjKqbMULjLbBhpDCIzQ86yzPuQnXRxU3FrtaBvm0eG
L8EfyGIKRsuKa/ScOHba7NhW7l9pV0s8Igd/zA37X+GY7nvdablb5pEwLNasq1uGDqxGhQiznd4b
AKHdFMw1wsKgvzilu56zQIEnNeuA3BkpTJ6N76yC/TNHwHeee+W1JH3nv6Jf03dCv9q/Xtq8L8hJ
AOtSFjYPV/tg+fCH8O2HYVwi27baxFytuJxZnNDJ49Bw02f06ARqwoGwelVtnFmoT1zif76pkUL7
l6KJydwJ+GbId/6MlgrcbouG++3j0da4S1UIMhK0b0oE1rGfx1sHWrgjr6N5Lr0WtTk+u70aVucO
swrmE40mZfDy6mhqckJ0OLw37Wx/uQjPDqjn8X+F6Fsb/uOLjsHiCO3zLifMjT2XRlOXD97mzoy7
on+9Q7lnU9vhsYA8OHOeefvCn4x9jdzjRBaMPiGiBTxIbTO8wF2qD1rTzGNnlM5eMqPsRKHwWE43
oAhAxwrvStfe4UvVgssYiu+gc3zvKro134HQbJjxNO6hBQWFORnzKe/oeNDIuTihHQTHmzNyiLWY
7KNGj+e2SHsCWJz6W7FSxu46BG/bMvjPVW6YaC298SknHCSRCuFuMJdhgj0sfVwH51iqwSMWhlSg
A6QF7wG/YjzC45a7dR7ZjBAQmG9T7y+/vIaJOHLa+3c6Ld21xEdy3cz2TIujACVh9eGnmkmFmSgB
J2g+p4FYiFAhlR0WusUdIgRi8nn715D4I4IrRhc0MFt+My7mOzECFc9DWfywEb/k3oztA7DvskkE
0JGSxOY4NgKNMHf+GxwTzb5AtznWEgQEmd+5HhGXqlq+BVWP5gueKVp8NT0SkOBeperGFxtxX4Kf
Ij80gf1kbY68gexyt0P4urvZUe6TW9bBiTIjBsUN1UabZnPS6vEgfCJLjZTZPAc2O1JRpA8NFU2x
zyQbCw/v50AXx2ECzd5lBh9zavQiRg9g7rKZwBYjt+XONx2+sJS4urFy5len4MQOjc2FxLuHZMgw
eMpsw/3stFvs3L6iJ5AH4d5PNZkfo2IsfsqZwz7yzGdIFz26Qu+bidpO+lSDF298i9i0EAmUHZtA
of56CO6vTI7TOSX7C5ei+k/hzsb5btzFJbzWCsDGKdjN3HJ4bSbLlcjMW8yvqUmnQ5Z3b4vnlhTQ
+/avGgkqY/2ozz2MMDUtecDe5+DkXZmGF4z8YE342xtjPggxDvvGCpolAhKc9L4vF/dza33gYQ0b
8r3hOMQ2IjpGW23j2rA5P3wybSbxXzGwqv4/Z6ILx/FlDOflb90u5q+u6HN2tN4kvHZVGF8jiwSv
X8pCA1H0/vphVZOPXxnTaF/ZTzXJbkCN1a2tSCAPatCaLqBOqyA166Wrze2XTfjInsqCfJ9nJBdC
sw3isUFmekXV50eEyA6JYeOgWiZCbwqjfs25aSboWAC3aDMG7/cmuhFrv7TLN2+T9oWZ1HfvmVyt
3NFjJZeoKQoU0iTxNI/MCxhmmOkyuOdrNtuoZ9EGHTaiPvCd4JHqRUv+X85dOsBjHGuASoLzxs+2
80kEAi0wCC2Dy0P80nxLhEPv+Zj2HxWE4bFaRcZuuLINzOH8LArseMJZ4bb6Qj9hkhkPzkbuyTz2
7Z/JNf0XP5hb/piTp+PKd+73Yt+fLaMccJyRZvTgIDK9eOOqLnZqGQdyv6wT5OFdzCjuYulONvux
Hpuf1DWL7yHzcrEPKkNePNNMzx1i0MQx03+y1d6RukqLf05Ca1dDe6RTEuLBtNM6mYV+lpgH//Jy
Z0CUXbuD4NK77a63jVpIzPs9neXBUZkp4n4Dsd8xv3Ob1up7J/YZi/zmNmW+wi158wpTUbAy0RPS
AjCgEQEdYBQzCjqKq9z8rQkuPQpl/MLJP+9F2BYJvVlhG62lmk5kxY37dJnKq2P7Nu8DKZ1PvdLW
ZdhsuO8pZZ4Jenx4QeN89ZXzOPnlfzCn2G49jI5mMcmn2u5/hLEsbzY/7lXAED0DQE9r1DTrBejS
ByzFHHsZsmC8pFAqz/BoYtcWojoqI8PXXQ2FwGvYd+HvLhTyMtUWW8MakFA1EzNEVFNDAgRFubU9
On8WlJUYrBkP/ykhphvK9urJFjBxfHx3LyMmicBzclIfeuc1aKAbGHin/ZwO67vBiEcf3nIp87rr
jk2l6z25hfnLMIrmSNAn2jrPagLifuSCOR1eMhH9Kr8HPaQ/LXUnO9tGsREtljiqPPffF1ItXvhH
0mO4DbTXCIjFm2X6zrGbINK8MDevE0q2JnYAY1MonJVqqY5XCQWKVbtvvliCj7UGoa3QCDTHCsHr
K9mOxFXj823++WgsDr3HlIQ24KtqzX+OOdnfmkDka0qV75Or+vWUdneoy7YRbyDM63PUmxQgZ6gd
OfKA/ru6Ju/Ir3CBlBmZUGphPk9QjCx9NAwLrtDeEM2efC3s3Z0C2r8QsgJ8YphNsL9TpDYuKfTn
g6oIKBeMVzHbgPE2SSGPgAGKeDgXcQ6RnXdGud55tRqPlEHP6MXzohpOU4jd5znvnPCfg5PZASPo
VXGwe/IeI7h0rHSNVtPvVhjeH9AsooNUSNpy6m82pTGjfRi0ygRUE+FQOF0DLhxtfZKSnT47tWCN
WbJHNys3MBQ0dJ49LEcytkvOOsPIXsOJaU6oRfzyW0QUy907pALXwKJKzGZg9DO2gvQ6QEof5iFL
/+lmyn56UZ8wZ21nUm2QFKQrDYwLmv2ZyTLFsgWDulMzUkeCYOrmSGKQV0QEAvzrN7hX+CdQa4NQ
bMpa5K428vBAauB7PQycBdW4JCMdxR8mAXyPYtxyrJGDf+7bhnATzu9DveVvLJl3w72+KyhX/zHT
xJWFc+hfw8aCiZzDs5NJgcmqSvHWKNwno/TvJ1/5QB6Pep2bUb7AkkEfzQVgp8NHSFRH9eiWfcEH
1IBRDr0vd7ro0++AWMujSebeCRpKxbNpj0doPnJJLcv7bRYpiu1SY+2rt/JGjGB/ykTdv5h1WH80
HpJC+p0QKpAz8tuehunowCb/o7SrOC9jYEb+uBDPWnE5JJksrKiDp6b9swi51EhUJC31Y8HnYwju
cLsEC/b8tU2IASAIXeXGm4Cee0Cgfa2pyr1MpvM65jq7EhriP45OTWxSCsweeXebR7lWxVXx4N/S
wKo/+Be8hg5RJ1phnmDyW18orPXeeOt+kRRPR1ozvbjlNl6W1fI/12njacdngTWpc1EAgjiLP8Wy
LAmUePXiFtiOY9bQHjfx6rjEehFy0ffEhRWuKff0AIk9gsGPkQitT1myJFQEvKCAJH+jrZpfq7Tt
UyGtu75YpgKLeX5D3CBZiD1jPzjBGMvVqL1ksbqXpkvT59bxrH0nsMwBm/pnx0VuJjwzP8wFSQdV
Z6cIotGmcYC5ZPSMr7SRBCAL+fxpLAWg3YiAu9oJ1fdf6DrgsQtLO69CO76OVmK2auLMM+c3WV3e
g5Z3269Cqc3mA7Zbw6YXjbP3eJxtfGUBZreF0Kz1reAo3Q/mjOHHnurmucaI84zQo7hN+EL2uuBJ
0VU+nVbXy1EJI7gd9jOxLzraBnPYdTpD4lvUJYC+a3XEHP9fL1pU81/DJkML6PnU52I2d+1gkMOK
mmN6Uuu4HbKt/UAKapza1K2Om73153XIXNbq2b1y/pgJIVTzzp8GKwF57OMqxxOA/Wb0/hT4KfZk
VopDUG4FaVJ6gzUvS1ueoE4v9QacjlqNd96kjtmczfSBsSl9WGoOPsMHJwvqMJ6ViSWlrw85idpx
W4vsY+ucDSzGKY7ekJHmj9kTWUNuvOZb171qGGAJZbBirKenvIqIZf4JPKr5WjmY36TLGP8j7byW
3GaSbf1EiAAK/pYGJNtKLbXcDUJSS/De4+nPB+1z5idBHGLrn7nYJhTD7CpkZWVlrlxrFzZ2+KVO
kBM1Az36JVSNLgOg+Pp1kHgTb+BDyxUy0Mq9SyPIKsbBiB0zj49JY0HbZw8FbTkBWX0F9IFLc9De
eQS+D65H5XurK6Qqhkn5AXR7Bm9gqFb1rky6fK9EBSxeeVEqey9XNTZuCE/8696QhoQEizoS/TUr
CDkYdG/ukH4fvvl9Zp7o4DIyIdWNtok9mrkJdY43t+rDJ50+6EMPAuhR06T4Le6mcgI7/s3LaaNC
aMoTRJMG7ZEZS+0z87UGvUjVdF+Fmw0EbU16D9YGwjxAqtPcfA8SLY3c903QKQ9VVxQT3E+Fpyqm
JABNTmv1D4PUw7gme8ZrUjKoDq2FD1uQpUXcx+rYvOdShqNA0afJyx7m+J9MMHevaZ8wrtglgals
FJN6dmKHQKPDztZ+hKZgEtMbo+9aPeoPdLVCBhRL/67NNfXYlX4FhZJPubROy1p1GAxTv3Vgd79S
VXcPutSXW5fr/ykcACxvrYApUnV6hbYCeK3XJq+hrGikZkMIg03wEaCD7TDPzSxAO9X+TOAbJ9R+
epDa9lCdSLwYmnEFQ14qt58HsxBTzkkaP0g64/wiMop+64/u8Cr7LVexZ2XmvuvhL6Nx2W3p9eWf
Yi9nAjulpf6+Mc1Ih1vGDd9l5Hzg8pg7lKnsMPfXBkdOvIYDAmI6VENQgNC3ua6iEIZMOAlg0U6D
aHwTQ87f1EQEIV4H/c5soLbZS3qvf4T582cAVmiXhHQmmKK3PwZpoT7RWQ30Tc5w4bDTK717tS3S
F9saIlgesoleFFrOnGGm1Joqwk9aEIFBq1JHbcKQiYwArfdEUEPlNYNWX8lsWDZNUQY/4H7qHrnd
wV0DCymPepwS40QPGVjjZfkhrLzuTYeIkVYxRXZq2UpNmSfM41+WS6GhdosSikcO3gnWT6YhqV/R
JLDsdlsJKEOYIaadUjAr0CdwvytF/hVJBX5HxrFD8KXg8btt4MOB5wdI+m16XQUmZ1QA9j1f2O+M
ofXvACsMR85ktUtMYojEtfzSjAmEydBDHFSvoCNKcvYRVh1aW2BigUfWahjuOisLHlq6xzsdEEBI
gj1ajPoUptOltRk4zSC+dh6TzFAhW8DSmHyOq7J+YjJdPMay/BrmRn7sTMV/LotW5r+KpaTvUmbp
a009UEMp7wxdEm+yadCPNhS/+jQ2A+QXcSEdQLzKHwy16D5IZZx/QLqp+sDrwP3mksN8pecH7a7a
tx+tFo1lQR6w8SXybiob/YQ1ZkhdaTI6EEOmHBhdAnTCu/8xNXvpaegBJ28o8VIXV0btMDQDanNV
3z17cs3bOUG28bsfWfDHNekOqBf0I27YHts+9aMN5Mvy85hWsFz7Wb9hzkt7LqpyeIiC9L6JXXML
PKPags72nJGlgpJogPHWOhidyOhISeEceGinFETQDv9YAnY6MUNiHAo76B9k+HZ0HiVQ4PlxZH7p
Eeg6DiT7MDN6KL14tUK9UFD+qodHqWJGAC69muFB94tpaJ8MKhYvg59/G1rG22mYtKe6SkOqa5mg
7grDmQPtA4gnyZA+WpQHvtCZhoqHpzuJhqvdebCJ7Mbp+SX5JHZNr91BUfOea4fqV6XyOLfriSFc
SmgsTTl4pNDOLxUYBIQfkLjYRfsiSyP0dwOH6hSo9EPGro4nJlynobDRImPgwS7dMKAVJGWSUcpx
rW+5W7xYBeT8+Tik0LNRjtzgtq/mgDMUabGJyuYIWvC56PrhMKYQ5Bia2ATtKDZxZconkaQ/g9zr
H3geodAWc42juhQ/t5FGe9oyhhI0hDf0z2YJ95aaVMFL0YvvbPXE3JVFR2jUU0FXuqBiP7o2xCUm
k10bI7e8H8mofgh4IBIBAVBIpmnqjCN79XeTW/AUN7b3q6ntr7lW2UyLUZVlxnziYTKA82zAeBdP
BSrqFGap77djKL2zjMw4QEvINAUcdw9dRgFy08UFj79KRrUo7dV3vCYBCfQepNZ6Mj55lJph8x52
eeK29JH97CUDvwFB7cQPGg85M7xMv9HNyQ9txp2kmwP/VQAW2iEYzO5RAf/mAFoI92SJUP4nZWh9
0iHi/BhIdeqURcCg9TTJAivIJqxb1eHdbv/UYz98AI4HEWtEV13OhP+JpDHfuhagZNODRUBuA+XZ
y8fwd56o7Z5h5XYXQ3e0laALAN7VfM3hNSb2TcLm+ecyYVYj4vG2ySBY2bqIbSQb+BvVV7OPZTqe
MRMbMC01ULnL1tdIowRoBP5d4DfB/WAX6ZfMmiabyWwZpWhU/zHSho/E5+BOz+hrbGH35aJAtwFJ
LaWnJpuhUFaQCYOHYfBb06LpnMYScD3mY37WlTcCoSmNA3XCHMQY/+d7Q+mCPTMi9aeoqMNX5p0o
7jSKIbYM8QA+V2EmtMfUmno+L3UJtiFVZaizPY1evGJLL3A3PMRSCaUE1dQnUTJCUapS+DPkmtrw
1gm3qoSntho8QhvDyJRk2+p6fWyUKH4IZFcmtMakd61Z0LVkOJ3fShlm9uCPcs3iE72T8XlgQnQb
it5zcii9kxhClaRNh9cqHLpPYBMYrxDtaEAU0vb7UaF2tMlkaqF+FdKe0YCy7XnvUCAHcCD9khLo
RJgRzJ0BRnE4gQxlZ409Q9dS5VOHSxn61GHN3QNnsPedTSU9S8Wwqxhh/1oytRqCrBmbl6qmC9JA
2ZIWNdxapqQ+U8Nz95ne6nS6YvovoQycULPghB7tsdkFqvUiASpgyh18R7pvjXqacZID/U4NFfd9
BQcNQhHaS1WMoKPkqKSeo+eeezQTBeQfImrqpg0N/Sf5d7Vn/sEC/wiwyvFo2791LZ100tZJE9we
nbSKg4eA3OBZcKBgWCXUv2RwQrzQpIbUOGqs50CkfByvd7+R3/jHuBEnr4qoNwSyta1L7U0F6Lj1
/U5+gsgC7drUHOHzbSuJQdyaGarcG5SH2hiqez9JfoMHhvc+MlVYlyvje2KW3UlR7f4YwYW6T3sj
fu4RuKYS38A+bQ9vetLER1tlpN4nTBDLmcjOKdk+u6CHuQhGTk43mNXG4yW8VzxN+RwV8IomBRpV
3DThI29e/UMfqsEDlD3mMe4EArz4z6GxzLc+0qhJjEktvkVG4D2kk8hGpQAxZp6QAZC6KE+1DX0j
n7b4EPfocCg2QmSboWl+Z4b4pZuWRlePZG/jo993GDRAwZvUyrXHUdThO6MB1dJNra1OLUhD21gc
jbJF2MTzIGeE68UJjGB6vQAb3DA0DGCHju0D75bma8NZ2mkM5b4aJeoTwCAl8+hBC+VM00R72e5r
h4q5+yQzz0Eh2nOZwbEossEgnd8jpMbVDFoX0j6mtuNDG2sMZTAZGehAH6n4AAqNlcARkus+jECV
ALRZZfOR0C1Xu4qX8BdGleNH/r6jQvmEcUsUPvLx88j19jFW+vFRpwS2y5Iq+cbTFRARdJrHTIax
mFZBtqfDSHWSRW15lu71dOzgUo5sp4frBjrRwre3cmJQrY0Hvb+TmBDbq2Ef8qjq0+PQGfFT67Wk
5gE0xvssVcN7SsQBt0rPwzgKxo82y/g6lHFIQK3S09RH20kGGqggnftnedTzd2UVym+l0K2jmkjZ
tgip/29DS2me6czmnwsrYR6914v0HlpOhrVCnmeB1jPo3hmPlQ5F4B9egtxrSZeo3naC1CjOihWp
nj8CbpfiZ0JFXdUERgbdtypmykBUqekzMNLkABNMT0x0HrW3HPjF3t0AsDrYO3NFlXf6wblBYSo8
dxApQaJ7ZjCp7CAMCxCkZenvgE2L8Itsb3Hzjf7b5kYe+5UliisZYLSGBSV/XRbCBvgxk0U0tZJG
hNLYe9g7QvoToDsCvWvu1CxpmOyXRXMn1W6Ce4Vwv8uFehfYsEjwVhZ3JlidYwulNXwyTebQES+f
6Yq9tIK5Ue6K+lUG0gs3IEl7EtLMXBExXfw+wtZlw5BNYZjWTMotptPZUC/PHeO1/lk+iG21pQe3
TZAjcPRtfjDXDC6oodHS1WXFFKAT9LmosCEY2NQiz93nTD6QXTbZOwhPj530IQKDnY7+1ox4F0YH
Olg73rwUjIz3jfCelZj+ofpBuOPjbTmphb8IRzFV0zJtWWNuGo86U7PLs9AEG4NiXl+cLFAzX3T3
C69Uj7rmbUPXalzMCKKoLNtIHZr2fK9tCW0e2UIIzhrfMycZw4Cg/4jklR2+lsbi2sCETWNTaPb8
xI1doaDg0TXMRjMW+DPz6GTFKytZtGEC6GPU2hbAMS63DI1WrQZ4QPMnYsiCUcWN2pxub9aKCVu+
NOFCzD7QNUBjMGUMn4YTN5aypvKpTL9yGS3YrH8WYs++feZ7ckaDFitje0+dOnwPS5F056uo0FpS
DqeVpiqPsNb/qHWTtjCVpBXvW3KK879AXK6T5jXDXrLcODbsq6KCFH7nRx/old/ezmsnV2VL1wT/
Q1ERS56d88woERYrS1KkCGZPcptO1r5pHqyrqf+77eXn2+YWvh7gIYaD6TOBr5srEZZeSqWYBzcY
0WrbSGwmLIUR83e3zVxreqqYIZJYlq3oYn50vbLzfD3BjBqnh9AsfrjDx0hYJ4+nrNqJT3K8ouW5
tC44fgxhyEg+q9p8GyFcgZUarUiJvBTCOG7/3y7UZ7eXteATBEduk2l1mqXOdC8ZpnR1JZx2L3sG
HmkYp4I5UmqYt80o1zeXemFHu/S9OO9KfQiwQ+q4HXdIRZzqO/uQOZ4jObdtTT81O2gCjh7NYvZd
Axw5ixhwz3thLskIHSUcLB6q+9u/ryztmWXI6HBTzybPmN3CQA57vUH0yIFBZy+26Hqccqc/Mo7y
ftzSNt0QqT6v3WbXp0qbBJ6BPfBCJN2YuUNiS3VuhRi1lU+Cclngv5oAe9/V/YrC4rXfaYJai2XK
TL9QFZpt36DRzRNjj15k8ADqd1Bf1qQilywI0oApEZDJnWb7F3cVKIF04ANl1AjQ/0hhbjZXotC1
F2hCKCoE0jKnyLZnjs1dMkaU7MEAufRc6h20Vit+MG3EpZ9hwRY6DwsgBHjapUuPAKu6CClkRxys
O+CWp85BiOUQHm6727W3XZqZAtNZzmD7KkRMMmaGkWwaxjnEgcQmEmuRYGnDNNuaIhxBFA7OSzte
CSJU87Fj629QY1MP/Hx7IUsGDDaMu02fYsHsAux67oI4xwB8nX71YGq7f/H7mm3jWTZ//vzc64Nd
Bhr4Y0eGDohwGax41PUNoKN3++eq4XLjGF5uUKFpzGDY/P26/CFr+jcxPlNzu6uMFwVEq+ZDZXx7
QdOOXzqYrqB1CgMnLM4UAGd5Se4x/d1MC6K9T6e02mkGnEwFPa4geOnleOU5c/19dMXQGOPkcWGI
q/xcGeTWKKCBcyAf53Wq6vrKehYNIB06HUl0YucfyO2pZaY6G5gC9ywdtfvryKUrDC2SdJArWmzd
5QeqJUjrxo7fL3o0aDP3JMngRtL0r/1Mh6eE/xAfVSD+s8jCYEnm01yPnTE7lUydyyuCvQsPJQ7H
9PdbimIZV+8WgBGGpcl8iG47qRCjufYtPaKsfhA7iKEO0oq9eTjmqrRlZfr0tqzb/H+X2+aqUCVE
Cm421A9/Hq/fg+bXbU+ef/m5ielPOIthctdKjIc2sdMz0PeoKb68k4ACrRzQtYVMkfTMChMhum/1
LVYoU3g5wwTuBpaj20u5ymT+Zy1Tbsv4uaFpMy+jMRcPfsDP65uBTAZy4numMQ/Qih7XbpjlBf3H
lD4LADaTG+ZYwG7Ga/KusIDGb/RW7UDrF8Xb7WUtf6F/TM2Cc84c74DYCwzDoKB5/H4pJGZPbttY
W464/D59loi2lvGCWqF0ShXTNvtPzPHubpuZX5izDzQ/n7EXlxnsPrETgI5SBiiejWeUaqBGbd//
d5amTT1zONFlo2SghMcwroZ0AKOJEV3cJEveQX+8sqq1zZv+/czWkLt9mOkjMFRbpkPfKsPBbsMf
oytLK59pzRVmx8juywC+KXBOsP9pYApSe2d51t/mZ/OvNEs3Qt1ObN+gnye7T7n+rep/3/42a/s1
S5tEpBaJPvULk/zJrH4xbRcGn26bWNuoWSSIG0jMU7iy4G4AAiaNj3RtV776ii8bswgwzeqbccyx
TDWBeEIuV6cwS05dTbdSaRsIVm4vaWnXuHPINnQqvaQel16GeJc56BM0hyFA/Rgj3rEvoYB4GKJQ
WXEzZZ7eTB5wbmsWDlLZS/0kNjIGdp+4Tf3mnQlmB14wC24/nf5reFeCbGJKFMWdjf80Vr8943Gq
lVGgXvljlvaZ609VcGlds+ZBHXAwU38NnaWgzXd9Wn2rwaJETHC7VrxShVncYhuYD8HWVqnOXW6x
lxueOVQic1AoLowHBh1N2bn9FRd39szEzPfBfSF/oAVT4kjmaCIXaNWF68DEWW9ioJybHuHfFc9Z
3sF/ljU7DHSsLRAWUei4UhZSe653ga+r20b+2TbS13+zPpNkT6NucfUWrjvfgLYpjB2k3YB3Dk+B
h03Rmc+dj4QXc+Mri1s66WLKXG1qTKb6J2M7C75aVBhuDjcwohePYG7lfOWYL/4+PBCmbkPFZcyP
nRkDRPQhJnKM8lWH7pBi9IqDL3mdOLMwO2yizewss/vMQbIgkNA+97YD0hG3v8v0jc8fLNOJPjei
Xrq2OVCoTds6czTVfUK2Ehp1eBPi7EiveReFe5pSAEWH/W2rfxLUW2an3T37Os1QmSh6jKkDw9RD
/5Dsi22NNsSmc/xjeAe75W4tLK8tdNrtM4u2keaBUXk8lQQo/JoWHKjKfEJOqxtQvLzUvDHYF0Ha
0jW3zdPtBS97i21oVJN1gdzBpXWLfxmRTGW9oXCY+X+yNG8lgiy7yz8mZhEEQIHMyBYOqeoHq/+C
UmsAueffL8Ogn6WxBsox82VIRtt7sscyUIB2PbSaVvxiaZsM+oGqKqu2oczbP4oajIEBFgdK7QSx
Jffk6ytxaM3C7FBZOWLdcMykDuh+h8mJZ4i4Vxax9CH+FJh4olFjmr9pAVN6qYdqp6P0T670GUj6
FiKg2x9iXtigWwrchCYR28RGzW2gWzEG9vQu51+PbZh+a8scTs8YfmhARyYKjrJ0vG3y+raghE6e
Qa3JomJjziJFWHuRkBAbdmzN/VxTrAfRCQObdyyAHN82dX0ZUm3Cv2RKGya3++y0iAy2w5xRbWhs
UTeqD8BLAXDJ2kZSDrctXbsDyEhTod+GJU2eJxGUoksVun8KXJB0DL32zB+zUqO56gBPnW1Kzzbp
g21Tg5qtpulKGnKBHzpwzSL5W59cFMFSRs9UpbI2o5GcSjgXRx3yEqb01bT/bXYNgMsC9v0+6H8b
IcNzKFJDBceE4ZZeOphj47Mb9b9TjdLiX++IRnucygLljOuSX2kjGge6MXIGsqnwHcPNt3//qlTC
drDRlkkZhpN+1ZUpAzvKlIwT2DrtA7y9jvzOeEDVfgc/3x0YTHflOC68/qn2CpIAtp4SwLwrEzVJ
DDNEnjq22FoHbR/upG2FtNEh3acHf8Whrq8ZjFHT0qd8nG7uLBtnvroL2p6LLWUY0fyewHUu3VXm
PjCOECUX4cpz9jrWTOYskz4lK7Pn6AJQFRmkm5M5Dkt475uAkZC9v/3JFg7JhZHZzeIjJDS4CeL2
Zg6VPCOFK3u2EFk0Yhg8lXDT4xWzyGKoZtl6ZkIqVb9KSDnpd2lwssoVK0tf5tzKtMqzBKAO3UQq
hjB15Dvmmo8MU+8Nav/WirstfZFzM9O/n5nRhBtVroIZZM0YXRCfkVq7/TnWLEzbeWZBNJnhxcz4
OHYLgBk+NushscXLbSPKdBFeZmj6xUeZRS2bog84ez4KXFDuAbKlo/HRezAfGV49eI6ykh8tRQUq
55pQESqgNTPvlQUQswatPKSOdvCO0b6/L+/zY7wZt8oeBoDP9kpQXnBpnTfBBLSgcs4gzuUe5poY
fKZ/U8cCdM4ggrzyjZa2T+dNSreJ8raQ503aRIvLQmuixAGC+ifoOOVRO/XviwfDGY7ZSj14YTnT
nk2JJeVggvflcpiUzAcITWLkUj/rabmRh5+33WHNwOQtZz4HnZXIws6MHeZLMngaxEpyseDTFwuY
hQAITeua6XbQ6sgONidGYINs5eJZW8L072dLSKSuzRHLIWXSHATQqZPd3qIrtAgXGwV5HlPTxQau
YeZTA8gapZt6pGlR7AL3M+yRXvCAEqfhAgon02yeXLGCpJhO4eyUTp0TIciYQSfN3czOtBK6aRrn
bXcv2o8lcGLzu4AswFwrtyx9IV66dNBpAGtXZaaIxCD2rKnoMz7Z+QcmKpp/cZnBe0imZNgKeyhm
TuZBbyYrkhqjb+qIIALp+xAGaz3TpUhzYWXmagwONRBDYqXaK46xDR3fsbfmI1rATn5wt/LTbbdY
cLsLczO3A6gEorjl5KjFXR2dwrVe84IH8PumSfsfqMtVZ74TcW03Mb9fywg/u/5XVfsqAQgROKGi
mu9ur2bBC8g1yGaBNMINN0fuQAw06F6rIPGQq/3eUAqb9L+DItOuopX7+k8Mnvn2ha3ZPeepflGQ
GZh7JTaYGEUP7q6U/firNWm1VmkLM6/XSt9gJNcYtbY+ltCNbnjgqS+MpTU/AtPIP3dRdwfFgIQ8
aAEq3hrg9cn16P2o1gYAGrgIGEkrmbFGLSBl8AMxS4EOFHTtsrwSH9a2bnahjm7mQtQUGvsuHI0t
7M3vYBOLTxFQ/u3tj7TkEucfaZavaXEKNB0ldIo3r4lnblVbIKn0CnHcjvG03W1ji8vixv6fHj5N
4suw2lmS3bW+5TuhfWgZeESxYFi5rBfyw6mnSgcflAMv0JkJXXCCwpFUJGKKDXLL5qPc3Wvy618v
hCcgeOSph2sCGbtcSB0omglYJ3WyEHZxeD0fVl/tS7Hn3MYcthh3Y+4xmJQ6/TPyAofmgJLbUT4F
J+mQAKsaVo7Qwre5MDdPCxKmhSLoaR3mKTL5vnkrpRULS3nOhYlZzEbWpDNDnaFJqK94W2UH6wGN
d9Db0Q7WshXHXoilF8ZmoTsTJfy3IeUn1d1BeGkHK6uZDsYs4vD7XD5TGsW4+7SfZykCFPgJDCMR
+1W+5O5mNKG8+JK1x1je+uLDbXdbcupzW7PohvyEPiBHxlraD2hI2pNesrhv3ZXEannL/lnSFCvO
luQzcDbQWOU5EjpTfzVdSdwXXcywLSY1ZWqC6ux6k2PTRI+QRJrEbbTvx29R+fe5LW/pfyzMPorJ
dE9cS1hw4UulMQxrzZd/8SnOLMw+hRspooaqLHVG+FUzW98x0GrA8d2pwUqwnHb7ysHOLM2+Bpz0
NOvoQDIvWzC8A+HncFIYys4/KupK3rH0YSBZ1yb4oeBNNTMF0xgTZbCHOUx+jOld81avnZYFD7bB
oIBroarFf2bRRTUhFcqRdXEGGoDup1/qRAf68/anWVjFhY1ZeJE6y9ckLYAesTkk8j38jlq2v21i
KYTZFE+mzBPCGJ5rl0ckUBHhVBtsVEyLAwvNttK2gSdi97/Duq7am60pVrs4HWDcc7T4DwzV37Wb
ApX6jXDqrbhvViLA4mc6W94saCL7kwUo6KWOhNKQu7EiqPMgBxafb2/j4peCcJ5uErno1ZyLPEAA
0EzeILmoidbxyRxT1DXyldUsxDMgwpjQTLoQV229xlPzZqxQPW8sAW+0JkomGV5uL8W6PqUXNmYx
jbFYSFxhyYDqmJ+XQu8RgYoHucHNC6h6EauRH3K3WXtAri1t2uGzUJ1mqlrnExEYI1z7pJHhZ2v+
la+fbd8s1KEtP0b5WHqOf2p38p6gupO/No5wQHXvsh+393HZJf75VrMQpDRFYciDFTpZ/d36bpjf
/xaVzIv74kNNH/Jsx/xCFZUyoQe98Zi7u3h8DL2VqsGaL8yywpZx6YIXgue45ofRRRAZ6jPGZnp4
WcN3qv/pv9qxOXzUU2tZkuIwcgwX2csi/darFvK0pdjctrMcg/7xgzmwN0/SRO6inJxgPzrynqJI
SIsF4TEqot4HFH5u21vxhPnL3tTyQE8zBfxltA0o8VYon/G//jsjs0DXqjW85UoVOm1xwsW3KkJo
2uokgbgdHMQsOIxmmFF9pQ0mH/6coB2EVu+m2M183k5aefmshIR5QprUHly4QUONQhnck1qjGeZV
zeH2vk0uPEtKzk+RmMeEguH9Ek1MZwwsroZHKJ8s334tx8fgZy7/HkNjJTVZ9b5ZYIjahhkam+Ko
fIAayUl3KAlvzVfZKZxuFZG51P+5WN8sSohMhRQdzi6eKKNjOhnq9VsoUndiB/yz+i+dcBYvQs2T
StG4oVO/SeFj8xYaKy6x8rXUGbzM9mU9yCB92cfKWzL4jGeDrkIt4UsewZTj7WzUcbe6kFaeK0tP
V4aoKGXL5K/qFd6F4ejBqgdup+npWp7IyGijqY/9dtgxCr9fg2sser7Os0IYmkEfeOYitQ/anYaN
tR/CuwZocL/yqliMSGe/P3OKCDL2Fgrd0IlgZSrsbYnGIJSit0/WkpGpNAsenN4vefLl/eTJCD4H
nhU7WfnDgtAze68I578y8acofXYFNp6Geq02lf8i1GA3fXgH7dJtE0uFbRoZ/1nGnwN2ZiMf3GLw
iyx09OfypB4twp2xkR/qQ3VcsTSF6HkoOrc0Bd8zS6lV2ymMYlNwtQ5ir9yXlqPt6n35hEjizj5p
w+62xSU3Ozc4uzPQCXIHd8LtD/A4ao5IV1Y0xc6rBU2Nfx2M2PW4rQuRszpAW+eo0KfUb2X9riHO
rfnZ4uGcKrL/18w8KOR9Y/htRw+42stb4xPKOzuUazfKVuySnXy/Nq63am/2ZJJtDeJCgzfF8B7a
CoKBu7O3PaN0wkl2nrMGql/8SmfLm7mFYURM8wvesuiYN97RGFYO0fLvM0mpUHBmOnB2TuF2K+0C
3n2nGE/QmUr9ipctxWyAdubUoqFOMu/SBHFTF+Y0hhSegqNyhD4FmBs0YSsX+VK4sYQlT5gZBgLn
YABEUAJo6zCjBw9S44TuHrmi2+dlAbhHi16hTiosar7mHEwRg0pkwLUI8TTv6G/DHR2UHXkW6s8b
Zc+QUL5pVuLP9dehtATobHrvsbA5fsYLpU5vEF1ylPouNd77zUoP7XrbLn9/dhXUY24kmcqYpmmd
Rk2/6+sXEdkr9810X10GgksjMxfTVUbJUcClDeTtTXWHGKykeo7u/e7GH7c/0e3l6PIsQWj1Nuw7
GEwcN0GF6QjbZB+sJHDTjvz/FwNbw2WYHkZUVX2JqNl132RvW9hvcPmY5q4H6bZmS1lcD91NkI2o
SXENXRrTGmgLaX35Tgk52WZ6q3jaZsILqU+dMxDfpqx1u4baWrbKLCpeB4ZuvsRKjlFm7RF1LkgM
NNMLofhstroxrA2pX98QOAZ36/8zNIttSVpXvTdq5l7NrV+xD79WEUT3ZodoapuPp9u+cTUHzYTA
hbXZZjZw/QF3s/V9tR8Hp99p0MFtp+ui3vR3stMoG7hC1e361b62n9MhP7vZTdSF4BZEkDmP6sKp
OhPlJQW1m7BtV17sC+nK5RqnP+XMVAMNgxdAJIJeGERhlnWSu/IJFem7lv6gF0Q/3SIi38t2prpW
El085Wcfc/rYZ6azfkS4eIS+pEpE94tRxGwbR23xzg0j651c1+UGYYB4JeyvGZ3+/cyo26Dj0Xa2
tFegRxHjXWPYTiiJnYAY0mvSlbty4QZA/FOmTAp/A12/ebmUzzdqWcPhr3fIwjrFIfiFpBKyaSQb
4hjseFJpK/FmId+4tDk7JONQ0TZDWoUOGWxJzvT4gHN/326lQ7yX3hUrWdvSjTMdSIOZTi7s+eMj
DSWpVyqgIgXEgQgI7aCc39w+iUsmwFIQ04hsDO/PQqiHIABM+UTpYTwa4klqV076klOc//5sx7qs
7cxkOm/C+5CPMmCK8cEt+l0oqTujVlacYimInVubhRVr0BC9DfEJ03gdfhn1o54+qdLKkta2bBZC
RI12UiBzT4eCEeGj/vfp04RrUPAjHrjyFW7bj0LIqGKenIkWfa46V4ZMGlSIjN7c7W+/dH2eGZpn
65A0agVSKXwbSKNbXvHQfErKNoDbXUUJMJK83W2DU3Ixv6/PDc6czYLFOkUlNnAo82j+ptNiVDVp
2+kffRPucfh1Ua6SIC38jHilt9URx/x2+y9YdJB/9laduaOrBwPislzirfBRlXxom2SfosUjre3t
opOcGZp5YgX/dZ9McIS8QBN5VzX/xtPPfn/mhPD0ZUUOIfi+8HJeprnmePmQbKNJIrimsr7y5ZaX
M0GlJ7o/McfboESe95lGup3mKLk5cAbe/i6LlyVgnv8YmD7c2eXRpC60b31tAIvp77Jeuk/s+77Q
MidrYC8efqO687ksYOHTVytK0ze/9sp/TM/urUrO7K6zQ+/PzDyDR9tsGz3me/T/mMsuVvLvpfzj
fJ3TmTxbJ8OCAWoMxNsc7RbjoSpP2hp8be1bTafwzITSy6YHMaG5N6PuBaZMbQsvv70SO1bWYc6y
e97dPorqvCPGqN1G0c+oy3aTTvVtt1iMUKrGhllQOV61dpGObAU0hubeysM735VGJ4ZU+N4K3d+q
G2YbeIXfV4B1ViL8YnoKhuA/dmdhQuki2AtNJqbtpNedcMyDxyDlDHtD0X/QbNQRMpvhaaSainsb
qvSjyFDzyUyz2jH3D0GcP7gbhKomNenscUSr6e32xlxfq9DBT3Uchhi1a8INf0hzAKAeghIG9daw
ZW4MRrD+YHVuBiF18lsKI/+vXReGFyxOmCQmGufPemRCY05KYe9RyPyMttEJfeMWZt3V6a6FxV0Y
mp0RVY2kAD09e68yenoMkzLfDEhI3dkVPNi+b2WbDlW2FVe7dujL1c1OTYBGTmSoMfyIY53vbNU1
0NRFiRah3e+3v92SJTjOmL/TIem4ehgbcjhqbZab+4GxzQ2EBpPCSuzyDimSlbB9feFCZgIgU5ni
NkPZ80V5uigVJBb2tpyEWxRnvigqkruymVufMmH62xHdXadsLUcxQR385TqFoTITrTJ0JOso5M3i
ahH2sp0ZjQr7mF5sFC9BXEMeRxhLm3Z729R1b2XaTsuCUmti8Lwa5qmMxhz1ZjT2kA1M2IkJywB3
s/v8v3lDXveNsMbwMINhXIaAW6YvfBZhRz8zKxfa1H3Z3UdGjkDnoy5BpA8HbvRYZ9GmK77J9kup
Jcgsr1z8V94z2Z46INQIiX3zZ0+Q+mlSWOyq6j4ioOEOT6308/ZuXiVJmMBhgKD9YQudT9hVXVdG
tdXy4QIECu4gYIY4pFx7o15dU5MV5vcmmknQQXOYeqylgaqOWNHKX4xk7+o6WdmqJQsQOqE5aSgT
LH3m/SLx41q2anWfj2+9Jm9rf60MuWiB78ABAw/KlOClI1DvLqMCXpU9agcDCr8IJ2R1LE63v8eS
lSlt5rFroIc5/+RwhdSxq2GlHF+yBp2nld9f9OfprrOoC6O5MY/sUBkjRjFgoP3Jdzgpx/oY2ZvB
mWZe4m3w+fZyrj3YlCFK4KE8Dfag93m5aZYeViUYHXUf1nvLv0eaS11jMVgzMXtojIjpmD6s7Huz
vIvhVn8nu7vbi1jYM1ZhUnmY1HNIW2cJfg4RuqfkmED5APg+ZYij/oiMGrXndfD+4nooLk4NSJV8
ZhZKcwnSqFbB2OhFEZIuqfnkNsab1oR/jysgjJpT0R4M1YSom5ny9DrtPbMQ+5J1qbsAml3lST1M
gAzW9XJ7F6/XZUEBC2cIU4MGVJUzYwVE49HgmeB1TcdEgyDNkA3Q/5Y1Q5jwunEDKUzYcjnMnMHu
UbOl7qfCLO2ICqjjcbXBuuQNwBtBbWOISGDNEkaYnFMh69jQHuuddwR9tvd/NJD6TXBqdeW8Xu8a
L7AzYzPXM6D2ROuzJD5zVThw6yNUBq/JLqwl6a/vcEypCsUIpOWv0Zt9rERenWNqaKRvboBQeW56
zaaB7m7lQF1fOliyCdb0jdDVnccgG1kWfZLL2YfpsxK9D/UveY9++EpRdmnr8AY6YNPVjdddxh41
FLWuV0Q6hLSLLfovmqP1SPaM/rA2SjbdLhfPyonO4szUFNXPkgS9yRIm5Sp1b0T/h7QvW44cR5b9
lbF+51yCO6+dmQcuuWhfSlKpXmgqLdxJEAQX8OuvU10zlYnMk7zq7oe2lqmVkQACQCDCwx2ak62H
IKuJc69JHoAdhqpGZD2f3kzHZhB9zIaBPgprjiz3DTZuxhMlwiFRVVnQi/g5JmrY5z31nHJauFqP
BFwYnQ7g4SeNHQTs943VfKpsTaF66FizzILtCVzfYmpXuj1uS+uHxWwInpwRdJ8q1s3pgR6WYnBG
mWDHQrEViAa0ie8bd4tMhcAfNAsgrbBpbpu1Cg7/txk3pgb8Fnp+GzdQVf+01YO3qGRU2uIFqarW
hVgVdt3PPH1Fl1hgWSBvqqDLemMaxf1pc4eeuj9GyVPtmlvDQDKcKATa2tBhGJw+sIp4c9rModPs
m5G8tI/cjKgQaAjHDBquCbQlY+g/X6N2d2sYTfp1t9k3J7kN6mo0i5QEu/xiWkEu+iy6cG91Pwsr
f6lJ44iL4iabCQrB5YqmHRlPNmo5iWgEW6bXB5qf+OmZuhWrKqTrpUT9sVncNSXdY6JjfR5bJYYV
of8RCpVNo60Z+KDQy7VQgzDm8Gj/XNm/oCXnJ4xSgUKhFqr2lK1zyK38SPV4CjTB/DgjedhnTaCM
PfV7mn2Lc9u8bjW1SzwLR3lAYtMNmslE/9kIHVfulMZrb0xkXaZDFg6Cm1vopSReMkDcvkmjDZsM
senQ2Xtj2nF0rgB9tY2mPH9R2ThA5r51A2jnvTdFMa2Uhr9FE/ArXZtdOQrXLixjBGgwy+O7oS8j
PzXKwrNH5PFOe/GxzbIbtEh7UxQGt7KRa2FZJV7ZxGstv0BDSHjaytFV3gmNpC052aJSRySNQju9
m4rxBWoamV/m003sdm+nTYE5bGGZpY0Jus2BkgxykCJKXc/V4xa8HRC7ScepfrBIWqPNhUXBaDdv
4ERor8dJh2S92tWvg2iV75GBtAzYEgY/KRIQGun9dONkJt+CrIVDaEhLIc9ajYFe2pDcqMVTUkN0
vjKS9DJR4maCanhBftBcKDeTYUWIoRl9UxiDXHSLKKBImwhtxUORhR1RMsMzsREFwBfNpJxraltr
Xqe0iuKDiDK74VFV5T4ob5zXabI58dyBQ+6v68jPEW83z8jLbhbOxSuTNvk6V/XRcwCFwM8lJZVH
I8fdOkZjvsZ5FkEcJc6vIogR3ohKONdJDR0ekJDm4dDMos9FBDoTs9HNcKq0+BnJcGUN2dFAjyIk
BixIi1cmRcxeqnhBpwOeOFwrAlOjj3kk+E2jaOIV6g8wTiBAYuTWeRWzBmJ4I4XyXT8C8p+DB83A
JDuR8OaGUE8rxCpNoVkbA6J2bls5m4XhFQi5k+xy1nnxdCdRuZdFzF5Ts4deTK3dRYp61cXuehii
4UGPBmddJuC5SptZZxmFCuhhZZd0iNN1CVnpILfB+5YORgTJnwx6rC5/YqnymBhRvwHDJ0UzBQHT
n9k2noYqlVeZ+o1FFUC4o4KbV04JsdJxYuSp10bqq8A4BDizfkKt2rhvzUg9q/tZ6d2Nu3VvcCjn
QNvRt8jIQe9eD2fou07XPb4ylOQdFLS1VeoAhhDR7OdQQdsQCw65yU6Fyo2pJBDjydJQ06oJ2nHQ
+bMT/d2mvQPfiyDhif8Y25KGUzNNGyPOZ77NwQwgIQ5t+yp/VmzQIRC7072yFRec5t1NWTfJa+oq
FLrcJn1WRUuArza5rwJrcq9OpUjDLutMqLlnyXCmsaH2e4OglVaHDqbQFRti7NDY84xpdO7i1Lgn
UY8cji5MnBlFiT9TQ4KcozcI9Sk12DdgaG/QXUSDjoH0x1aTW+KMd0LTVqyMLts669EB2D/ZKNQF
aEKqvImxaYOWpysamTeKHV3EWg99d+Z8RGmP/icGrWZoX3nQJFO2OCivWNtBhoeVnsogvqb2+YPW
uBetReugpiUkLK37RoeGqTOSxxG9f5ox1X42luco348eaKsjCOJw9KJxiHkLMUChJR+aN8g42ued
A3U2hNxBzdiw0gSU5qOiv9REo/hjpEDcJrZUv3AgfRRNZXs5dVG8aTXoptYRVINSBwl2qASpj2lC
7JWV5Gu36G9jmpBvTjc5nsKm5sJuKZRiY7O+aWtVPE6F4VWsZCui5smKNEN7Cb4mAkkuw/zeiAYa
4JCo3CA16oRK4lo69hFU4TozuRcaSoLQ/lOeASCbfFUZ1BXpK0I8pCyzS1JCH6QXXX45FV27At9M
CnEouw5iRx/9soTa1aQluq9Y9EJ0BfNplBf+gO6czTQ52s9CH7tAB35rVZUJDZK2Bs0RdbcAftAV
hmn4VuGi5ppCkQ2A39bPORZUHYxnVF6p7zhN4ymK9QCBKAZdLejG22WjBozyh6rS7DOXaKAlKQHh
JUTono3q6ZnQ4h/TFIPchRGstZHwlag0ax2n7fQA6TjrQk0zusbD3p1wnHMGxgH4q6XX7DIqlOSK
Fogy6ZBnb/CEMxrFRagO0Fp0o7jc9uh57rBCYvhWdW31Hc1BWeAknfaRJ+5FBm+4rErxaDswWwsk
EODl7Ll0dODd41bxuAr9GFLnwnddbdgWVQ/paq7TFwT3VjBwCOClBkEVdhQBnh2NVwCg7ysFJi6O
Stczp5Rt8aib/J7n0AyCevMqRhwQqJUJ/E6Zcd+Gwrs/CNJcOtrwJACgg/x7PVxUVaQiPlLeRQ6y
u9Gh7hmIyQcBkdjK2tgZM6FrHamBqJi2shtjvEjG3AS9phtlhUdJAuYkPlcDoR1/zqO4+yjc+ifJ
BCCtRm9BindCe5TZ6eC4qp3LqiiNgKUmWZkuNLB9kpnauha5c1tMlnOfR8N7SfmPunOLDZS9SdBA
YDqoSMs2EO5gPo9rpKwdNqoZxjXL10MdwD43a4Y2AXdSvMqagG5VhPmQxuRt0HO2cRqcfFGHPnHL
UNtvJc4U7M229LFnLwczM1BErR9dkpae0DqIgRbDjy5rXejPK4GdEBpqhPAVlNA+DLu1r5mtmIGA
Ep6vQAzwnNGkXkVVfJ4x7SXKug0ISpONa1fbOGfXRd7dlWpt+w1SFZDLTMqggo72RadFdw5Boz+A
rJ3fxdBBNpPGgi58CqlO3rshNnDqt4PVXyQaTs2EVW+tNgBMKajrc2V8mxLXXDnceEZCh63UymqC
06HPkVgOtG5gA52RNEisSYHPUJJcB/zRCF29GP0+1jY2mk/8Wmvu/p4h6S1iGznvMMcg4oJgueVA
xhFBu4E21b9nZo4qd/MAbOhwjRlGyPEsB1Fo0CXKBryTX3/IzWx4c0EJTY/Aye+bGWpaExt6pKGg
1lpN+ftQJSudIV2sstvTIzoSmn5ib1F+tAEHkN/+uLYRxvQYkWmD6LvXbdtTJtF/PdresyLNmzZ0
tIMAqBG2inGuI7SAZnaoxrh7+cPp8RxmakCIB2K2uaCKuqaMgeJTbTcd6uRhMVozTgncUAC/IAyY
om+kqdetTtAmxheyeEdyhvtmpRXLywr1Mey3EPHbGZRT8vfRNUEKFyFLZNWOc9UVfX9LwIPnI7ho
g0FgQye8ybY567WF4u7RNd2ZA+ltE6Vq6rpcJWFjU98yGSR3rQUPPUTPQYILZUgkSVFawmRLr2Se
KlPOnHQKcwjFDlbtaVazHvT4SoEaelO7K0dHfkzJzyiuEwMA0PwNitYLx8vhYrtI/kHgDE3Ws2iB
NFChKVOUa60WRtBiygEXTvx6XJkvdDjD6BWoZJ92rnlQ+8/1fXvScdZAWA+VQgy6bOM8gLi0tUlz
ABUjQ1Serg0l1DJN88tnzr5R6WhrRwYZeoZBluZ59irq26Ff/YVhERVdUUhzIoUvZSGiKqGNpdRa
2AJqx/AmaLvvRIMsLMKBclzSBTv0ToxnfkLifnbATi15DsSaOcQmYa3vjJAi01BACPf0gOYpkdcJ
JGkolkMGEiSckl+4dYwqpTHoYZPjdIYU+ovVfpw2cWwUqBWCBRo0MijMS6MYaNcj8EOurTfw5F6p
zsIQ5hNRHsLu588ZzJ2bZsLrm+VFjs/PLgZl2xcfyQ+TPJ0exLF5QkUf1Lhoh4NynzQIs0KuK3Uj
EUYmv4vzCAqmHQ6nBDvnL7gYwgB0B0OZxwQZ1/5wCqWa3NbBigwD/xlDzTt3osGvqnrb6a2HAv1C
nejo8sxyaS5sInUvbRqTpchIMEyfxbVHrhY/hPN8eu4OUW5ScU0yAaLVxBxtqoWi0S/Gwrkmlb2t
Y+W2iPPGG3n+AY3arYYG8tJBEuO09Xll9t1jP3E4u8+Oe/A8GQcli9DOZoDgOu0gWVzaqOzEtn1O
8b4XwxLl6bEZtS3glsFXj4emXHkDkBDC8KqAQw4x3vCPmessrNmRSxQ9teDIQXUfqmM4GvYHlcVG
XfAGdYhOeDMgGy1AW/sBLNorYxOvygXnP3KF7ZuTtlhMsjF1bZjT75uPaP0nSYf4k6RjTix/uf0U
TCAzAvzzxgIkQ3IYwhxF10vYc0mQkRCEXad94tj8AS0zs6aoBkgM5PlTYh71ME5QKR+/j3SiwRRD
gr7GQ8zjdpxednn+KIq+eYkzy/KbHvIxfdnn2xqQ3aXZ1Q48FMc7npJIX6MEiMNlfzFzxSyNSSEo
29tDcR6ZVrRSGAR/KPRXPNqOt33dqxBOarogQxPTxozS88nUknPWjOa30zNz5Jyz0YmHcHD2XLAm
73+XIkoakPzM4BGwILybzUp//3sGJFeiFlKvjYCBpPmeaD6pHvPX0xaObD+04AH+gqo0dLwP1JkM
tCuMZMQWH38UMbvWzGyhCXzJguSedp4Kp0oMLJjRIlNAnRXlZKnwdmQlABCYgWQm4PAH2l/dNPBc
MJwiEzJ/lsuuzVT3Ur5EYXnk9sT5CCpoSCWCfUednXPneLSs1JlqA85HTHFrV04ITg8P6rHIjny5
U2YONHZMSbGGJdKojicNVWjVvM5a63uf1iHLrTvDeuVWu+BoSwObF3FnYDrnk95RuAHNqrWa6fcC
SgtePj4mos4WzpOjtqCeCV5tgGIOjhNhTY6iNbBVFdE66ZpVPojQLNONiZT5173bBVxJt0zEoZDU
3B9WVdvolW8sXC5lrCL5PuWbki1R8BzxPcQeKnYQ9tEhSK1URldvtBl4k6dPWZ37yaRdpurj6aEc
WJnRaUCPAfpgAM4r9+d3ZtokpQGURW+Ask74Am+fIV9YmmNGrFleFwQAGphTpcO1z5R61FKcNwUK
yabShCzVAKRdkjo8OBIwlh0zsvBYCaC+raLHLiySDvXqZNV1H1+fLRDcQtIUurCHyCuFNhqAGwBW
gFHwjjdPbdc8u2O8MF3z+b4XLc3jmEMX4GaPJAXQ4V5Uhj0jXxrbQ2VRKTcWNb0qX5tLbeXzzB+a
wpsAoM4j7+JcEJoYDKYYqKRqF8k20808wrpHexjWnf5h2ehr5/pSZmq+YU7ZlW6ggiOJDi5iFMjN
/J632jXJtG0aQQLFyR47qMMWafZX1g6alP8ZquSETcKiMcoxVEOrvRj6I2lDPZK2C/fSYe0fq4dG
XdBdOODtOEDo5rrILI0DTcRsFSTOMYqAl1rUORuGp03moU5It4rZDB6yc8Zd3lko73QKeiNLDTmB
r/vr7neZz8yd87fpmJPpKsac2tWrM9zyJH8po29/z4gUrtTEmbSihJFeZENQqpD3ikSR+NhH4WlL
89eVvWZ3OJLXZEOdMjuG1yRD/zDSbVRkV3aX4gRe6jE5DE51iEvO/JcmHoGwKXmLURqjUrQ4S/T7
GVXXrpWw2pQXn83Wi8I8/4u1mfTZQAJAlZ/nCvog24HD2p+kH8jeX1Sg5zF96qfBly9KDA0iw4DA
Ap+CV+58Wu84BRC3Dkucee8pzM+rUGfDWasFzG4WvO/IciHjpkHswoGWyYE8GXdVFIdyGFLTLWnW
pfOiPel86RmmHzoFINDADgPOiyeL/NIzKCETUys9jEZ0wxDXOhvQRgGsh84oIPIos6Kmmd4ZJQdg
YCrrS+yK+DaaOu41hZXb3sBq9eXLjko+tTbmdA74gqQAgQ6W25IGKDHeZ6HLyDbm7I4StHSUyesX
TeF9gMcTLj6A0cAZJW1xpBmF3TcGNCne8hQCpbYP8dDMXJIlOljLTzPIoYKHHhkqOelmlm4XlRp0
KXmqhrF5nzTmtWndMLEoG3AAMpIsScEwOLFMrVPR0NAQeqHX+ZqA9JQg7nanNkzIeMuRFm/Kczta
Oi0PtyEgwQjnTIB158BOTsRBpK9pFaeF6UHdtqMbjlbsGcLaGvYFkuTnqdncNAhh2mrw0IbrG4wv
gEQP7sX5G2DDQG4aTRC4SPb35lBnhejBGBjCZVdVpfvivaLRJiH9JnbOMndpi5KDAGDfoIyI78uy
NwZ1EiFehGsKQDzUzsD662zK2PDZG0btKYinbTWY7GaTG06YZm2oJZonfpTZ6Ku5tgUDJQDOzuq0
Y8tBI86LmWUF2oZzrteVjymUXqpuILWK4qCDauwQ6lDLM6ol3dBjZtClgaQocqw2/tmfcYG0eBPr
uYoRxMGQqOHEXlwAV08P5iAqmEeDw2kOgcEGecAaryTO4MZNpYYtT1d18yNXoi0p2GZy601kEIhw
thuU7KkxPhXE2Z62fmyMu8alM6IukzZ1DExlofRKMEyAI7gc+CzTUrSFM//AFHS40WAxN5ADIgsM
8v506qbbQCgD5QyX9yRInOh1GDTdg1bX++kxfep77QYDqDZqpoY2CBN43Fk/e9+S0jlRgTYepI/6
yAxqpxtD2raARUBFBRiyCoV8iyXke1aOuR8lzFAA5or1ezW3081IY+1b0ZrsO2nt0ms1Uw2d1HBv
kfYSZ8XUPrNMU66g+15v+gaFBYM29H4why5fKyoX31010VdFhu4cr43j7iLGzaJ6pJpAuHF6oPLJ
+zlOZ4ZVzyHlwV1Sjn2N5wgycGCQ5CE89cydyjFGs3qS+2NCis3X7eEVZaPmgPwNUoD782rHZCzL
piMhkAWbKol915yeTJp4vDe+SDs0Dw01CbQtgHQKb1DptAPXa1IZKSfATrKgjuswBz4AnU3B6REd
nOuwA6IORDp45cwvKskpS5d0tlZZathwce4OdtBq1aUpjCfXpL7+js6+bYfm9dFxAXuz1v20Pv0F
XPllOn8BG7Xx+YWNg92UAteun6IxZQA6mJPrvps2jc9SXuL9oQFo0HuFVfF17sQfVZ9Wl01DwYwN
ikNf1UoOjuyJng+Jk6GXurSCOXbz1LQEsN9mVVgmwCJFlRNMrQZ04AB+XgogYuqy54oqtYc2uBeO
CrJPauNutIBz5JmpBkPfvGudy7yaqa+pHd8i03EjyuhqsAdzzdNCPUcrTgtNLVS+UIcTK1EPvRfr
WeFzq9LuI9e4IlZGA62c6h8xrlSMworWMTK3d+44U/j2LZTmhTUybwCYyO+0jm4A4ym3FIMJE0fV
fWAXQfLqOg2+n161rZeNKEakJavXlmZDSTdxmw1vYavMo37bDdW3iMQgbFXy6UE4cbUWZmt4Rdtt
XUVJNnbV1o9tbjs3TKfTd+4oZuiMDnCNiQPAUEnIhZ2KtRhbM+wgwxTW6VQ+GFU2eXhrox5aJt/7
MiUbPU/aS9xA1nnfGgR4Jw16G5B5COK0XJJRPXJkgkRmlppC+Q8dSVKwmLCWlA6fcDXgkabFq7p3
XuhXESfwwE/fm2NxVJ5ltcS2adORpuDsTY3WDBAVX4KTLw/MpF4AiR8ZDQzh6EAuE3U6ma6hU81S
1ZNeDe3WWKXtD1OYIPxKFw7FecdKhz+aL3TYQDFdP2DgQYU5jZnC1TCzrVX/Zrfd44jKPnFuoGb9
83P3/p/X8f/G7/XNnx/b/vt/8PNrTQX+MuHSj/++pu/VPWfv7/zyhf7P/Kf//V//vf8j/vLXJwcv
/GXvh7DiKRe33TsTd+8tGqU+beI7zP/n/+8v//H++SnfBH3/1x+vdVfx+dPitK7++PWr7du//sD7
bueImj//1y+vXkr83f3w/vZ++AfvLy3H3xr/JOhZw6sCSVTLRTXzj38M7/NviPpPVElm9lPIeiIh
buGuqmrGk3/9Ybn/xFMDPXtYCxUqUDMyp627+Vem+U9UbLGbkM2EdiYioD/+M/C9yf+9GP+ouvKm
TsH79a8/pKMUmlIG2m9wiCI2NFVcIPvXU6NPGsRF6RgqEUOHwHiDRqrvO3Pxy+SuCcmFD0xI19Jo
NbFNqSVCAxBjfum+8yUG2wULn9HizhMc0MS+yRpdhDnR3+x0WneFsdIL9eP0QKRdIg/k817cMVPE
pB6wzni06RcpRI018LfhMqnMNmA4FE8bWxqTFDcMddUwMCOKME14MJXoPx+sLWteTltZWH65sMQN
QJx1ExKMLXqTLFJC1Wfhsl6yMI9zZ9LyNGpZ5owCZUleel3WAFnvoif59Dikd9evpUHmfa74IFMo
+ZgKPc5OnTisNAky/PwyTcRDWiqeEbtXetGeFZwFeFgFp80eH9x/zcrcKWWv9RpP5+fe3EfgkE2X
WgtwrqN+MFMUIK4DdZgqPTYapbKdPEJ72pheoJJL26t4WJ0exdHJ2zEhhVMq5IMc6G6N4TTndPLa
d0tQNjmTV4loRUf7AnhuX+2mLxJ1/Llov+3KzpdbdcSTCS5eDVpoxtGt6jLf0tQvppBlOzLKsaYd
iKlqU4TJdi70JytQfZ3FSAbGX00GHpiSVotQO1KVdj7r2osoekzwxobArjG8nl6xoyfR75nT5t/v
bCp9SoZUNxkKclr2vY7As0Sjde9CVAjNr322kBNccEFN8g9OjaYaOYBCE9gjCsNvzJ/Nr6hgLyjY
vSSO7qSdEUkbeMDtSD9zRSA5CVGv2SJoXriH5HeLvDgySxog2zyNayyOdTmu+LZZxw+FZ3nNdqYb
X0LMLCzRfOvvLtGYonWqIJ0A3iNyvFpBS1fNzcCkxoamJDC65OG0TxxdJYgsqyZatk0oju0bjI0C
wJDYFuEwrQl9muKV4r6fNiGzKf05gwZylng7418yiCVL9JqSHjac3OPBGLRX+gYFrdZzH5Qfk4/C
9DrzWZB/UenuwK60rRq7RksZaFvDmpgvvFT6TeWi63uMlWbB1+dP2omEf1kCSgHhkA3OG8kPC8PN
o4jgju/bAa0fgzf20MYm35R+CE9P5vH1+q8lOTFQKU1eTR1OJZGoL3gdDr7htqCMt8A1c9rS0b01
62P/OSYZh69nTq43KS75AiS3xk2rPZz+/KOuvvP580h3TiNQWtKYg8g2LFUgoD8aw/Xq9Efcgwbf
0RfuqqWxSJ7AcoqidwlbRIN0TukZdAnme3RdIBUK+KCOwFi+lcaIQ0QxruYob0Qyqj530w8oF6//
wpztWJHH4fC2Ugp4tFL6mjZ4OnEgteupRolU+LBgbGlI8wLuLJA1cncya1QbykkoaP5p1btYmIB2
lH2yPT2uo/sHKUQg+YD+0mRQ9oRiHKnqzxhZ8ZH98UvHuOAa9aq6XjA1XzsHW3XHlDSFLsIiBlkK
AaLBWRjbT+hZbT+ymHlZ+yPOF26Po463Y02awy5JFdMZkil0UYU2GuFHIl8IYpfmTrpn0bwf5R2a
GEPLqc9154dC89pD/u07GmTJ37QlnXNEQdY64rDFkvQ2Ji1yhepdZ6dXWTItxF+nh4VyvuR9zVDr
IIkVaINqr0SePZKUfWc11KGmpd6H46bQbmTq4BkEkdi+KRS0SQ+kChy9xm3E420y+o6JZt8l+oMl
Q9LrrDAK4HxdByGRofiRjnYgUb0LKMxPfXd/ekcd37y/xzQ75s7mzRLLRmcfNq/gIPBG+7F2hnrb
gjssGZl/v2Mk5jXlvY1j1UCvRn8LvJyzxFe/NGXSBspHJdWNDLdQpY2Ihz6I+gxtyvloOD1f8+cc
Hgu/50vaRVnbTuixxdJwpejOiB6DALRrSUDzuFs5oqBPGeRHNqeNHo8tkf39j+dJ+0lRzChOdFg1
1mbtAU28Tn10qX4Amg1GjC9iDv6MUiy0UMyMZRAGl6wB+dBAUw5+jlc72vSt5EeVbJJ2oZ4wf8rB
TP624kq7KUHoQ+N6RAgLjbKyfVSM60b7iJTASq4F/dbnwelJPOqEO/YkJ3QbBQ00LpzQdu440T2n
uI71pe6Qo264Y2T+/Y6np4CFOL2Fx4wYFLS3D35Wjx439LXK/9L7dseU5IkJRJPhjDOXoONZDGQ2
NQgKlkLj04tkyL0OBEl816IIyZX+PmZ+Gydeq2zdadMnr672Ddn904t0ev4MOR+hOorCW4ptbKR5
YKD1K47fyyzZFPlC5vvohfvf2YPMyf5CUS6iKR7xgGICdZX6DrfGwklxfNPumJAWKKLMTAaKm6kS
LsR06tT145ozz7DS58Lqwc8WOR+pS4YNs/NqPWYoZaQgqfGLbNIXnH/xy0h7ugNBh2JOCGcGX/Wn
oPWjLZg2QF4MIcVVvXBeLUyujFNIBjaYosVxhVbsib8r+lJ8cXovo568v3ozBnfgBG7Zs9u5qmu1
YLhYSI0tDUI6n9RUGHlqzK6fegq9n7rn064u94hIxywQ4/uD4FZeAKMDA6CmcNYzhV5+SZivPqc+
aNxX6gZkPQsm5+/8v5+5eGfvm4wqECi4I0zO0nJTkIdxmK7ty9kLivWS6tLxRXLRbIOoDLV/KTJD
W6HVmXxAFEOhs14R34i6VRWRb6cHdfRGRsXilxlbGlPRKl2jF/GE6lJc+DWj3V2uu9xno67eNlpt
+lxL2Pq00flDDyfyt1Hp+ABJkRhqe0ZYAX1iQ+E7SehCYKvN63/KhnR+2GAfKSOOI2pc6Sv3fggt
n2y0xwLyRfoVGBl8NbDPjGttpXlJ6FxRv/KThXzF0jClU8NmTu9GHBnonvVotVUE0FaN/UUYyq+N
8N/JdCRHoWMUVVmHFWzYz0SDkAxoZtRi4Tg+frP8NiIdGQLgRhe9oVixgn/PCjNQaXOvluAV1dW/
5xwyyWPFuVn3CUyNVRUqNuiS+iXluYWFcaSzg0x1m8cxTDhF7nVJC+raaAHdtmRi/v1OKEM6AkBP
hEM8y4t3ygufWdrr6V20cELICT9aWwVP5xMQD1A3a1cxP08dJ/h7RqSQDOwjfZ/YMJJm2QVymx44
oCHEYuGIOG3o6ISB6RAPQ8MGxFW6MKYSWeaOIenilrcsbTy2iI05Ol82+iJmSDCaJaVTB32SZBjR
qRU2VbIex3qDLM8mVrSFlV8wY0kDGZSosUc7QxBGDIR7FjlX1Si7ZUa6FC4fT/n+HpEl+XGW8mLg
KkVYcjYGiteu+yfxLN5GH0wKoTjvnysf5Dy3pxfq6FGwY1TybKPIbQGWZhHSJl0rWRt5ota2iNZC
qisfp20dnUv0MdhoDwEsUm4PNAdLcewCtZRJ80s39wGTTeulUHPJiHxTuI2qsTkDZ2og8xhj4HvA
cDtdNiowSKfHc9TJZ9IApC4BTLEkU2mvR/UwGmM4AF9DJ2NjtNbqtAn9aJTy24YtHdV6WndAHqFi
aKyRrfKnjfPWQ26DbOyr8anNwvzMvsP+skN1FXn1Kr1338hNeR/5DeosICGsgyYsV8O5/e30F1sY
uy3dhmJUXDI2CGh6Fg62EkTLdKkLJuRz3Y17weKshQkwltZnzY/aV3xt2waOp/t4MnQ/yfb0oI6/
DH7PtjN/pZ1zXumjkkwjrpI/6S9byKtFgRna6yqs1snC1fjZHHEQ1OxYm115xxrUxpy5Mos4IuxC
YN8mCLQaL9m94n+KtKZe7Nsv8Std1Go9uul3DEuOWymE0q7AA6iiosaLLwPRZcUuWqdOwAe4BA0/
uiN3rEmuUhokGcESA/aDSjknCQkiO/aGsr4/vXgLg3KlyElLcwrELja+1TOEvrYPWodvIJMKlGZJ
BHvBM11pU9JSsco8wct8AnjNQ2p+3ArofCzs/c8XiOQf6MWYO11mVnFdzrGiTJubfI46hlvtdlZo
mDeA8w1tV7fKGiTZQbcQFx5ZqT2D0g2kpKxNWh2XwaCNiV9odbVuu+RdwFu+bsmyf/uEHB/E0YT2
XQUzOFRXRRsU6q37l3JcOyakweRcZ73DUPVzEwZeMyeIJh602V8qw+yYkY4Ml2VJPLkwE4O+fHhL
JhfRSO9xuqTMsOTf0mmRlXEzKGiaCdvC8vj4TvhHP3W+wGPy9EaaIyfJ7fbWZv4iO8dSDNiPIVTs
18YawkQFMaZe34E867nPp6up0Bf27dJmkgI5zRxHE8DXOXe3nbLbLL85PZwjTr03HOmwE63Ra06H
4aTamWo/agmkThcSaEszJp1wTVX9yulr5qrohg0fcw8s0YGT3duxvrB1judK/uNxSCdIB53JBpV2
FiasDed3cBr2G/1uhleAqn9jb6eF+Tt2DGECwbYGELoN+OQcouz4Q20PZebMoB71tgvNlbkZN9Az
ekK9x5tCvo7ulIXX/nGPgCIAisJgtZeRkq2AoEOelDAoruv6wRULMf3S50sng8otWpEKN0X9ydul
PNlF+3Da6Y4tErhVoESIYHdupZOOBWNQBscckC1wN+b1LG6QBPGl8ggmws+Tu35asHfEBffsSaeD
A8SdEYG6Miy2oHcHwzJOIC8Po0DVwbDqiYD79GF6LxrPfNbuThs/Mp97tqUDoxPoey462C7tK23W
eV7wwCM7GJ8P1RAdbUi4oKT1ahz0STpJg7FZihWMCYDsagUqVyVhxcKde3wotg76EtR8jBknvOvr
IFWNJzUqRAjo9qpEJlqN7IXjVZv3p3S+Yji/bUgHHjejgUwTYA/mfQ/lmPxsXEVr5wVBGKipb8VK
DZzzYvIglBm2m3S1RI9zfDZ/m5fOQ+CQAXZFThoSU5eijv18ukzthVflUW+EGApiFl3XAdzfn0YQ
MmmZ0fYjCNyAFmg3E2/B1guCU+3MUr6f9r6j49mxJR++rS6mqUAiYLJ7CJvX1f8j7bqW40aS7Rch
Aij4V/hueiMavSBEzRK24P3X3wNqlwSLmK4r6WkiVrHMTlRWZlaacwDCPrTg5BGH3+TbWItzGBN/
V4sda2vqeFSjop0AdjsH+kzOIqBXjyMeB0PF0WrXEDeiGJvXRCzlGeV6n/VASa7LKvirryYz/kmo
FDNKqvXvCyCrOuuqy27giHjrPHwx9I0OjBXkk9IXpQQfGE6WclTc2FNv56v6HKtu/m8SwP73aLDQ
AyIzlH5M5uKOiT7ksQpZYnueAuffBNQ0R59dQ1vhJjA8iU1Bds5wQdNqSeppLfue6elTRwO9+n76
VHZPHYsKb1u82FJgXIOUdWpnGj0eFsKxkw/Vwol8ezUmgLR9CDA+X8wlKfKiz1BOCC9Q0nKxrXSe
dxaWr8yLye3sxJtTQNxa6fkfFGkxUY09QIjHoqXI2HOlRlmH/cvJHfRXifpdyatp757ORgBj0BIZ
wO2IpVg3lx508iMFUmQ2pZzca1cIykVY239bXmfOJ0allOjAhHFpehjFMxpjr/tPItBGBHNCqVQB
Jb7ECWnh69g6Q39/2sT2VTCwKIkSnApQUcYC4mQcKhEHMWJwp+5Tu9ConUy819de1qhjm+pdzvo7
NlljD2DLkIxrYfGpc+hl76/0gtNxuZzsxc3dyOMOhqwm9MXdfDyXWe7ECnuKCsg4Jjd6GN6QL/TL
zpUue+DaUbT06O/3RD89lpkPmSikCJcKCiryUUrvaPx8+qDW//9XdYDopoFkDuzWTJFhKVQVTO1Y
DkYC7sqdeUbVwTktYi9MrzvqaBGDGwtbSZ/PSO/zrKQyXuE0e6zp1RgdmuFHOd0Os39a0J7RSZJp
oCGA2i/ALj4LSusmD8sKrjOR/X4e7Lq9kLuWk1jtmtxWCvNQ0QHME+KtN7nzsX3IAtTP3MFqXO1q
BMdR6goOt4K3Z3LYNcOGIihJAYPJfECiN2UG5ChcJju7lJy1HakcimCyzWPnmw6PBXANYqxJSJj2
BK/vGxgw4xs6kmFFyYA5aI1n6vd4CQaZ0VsiNdw/OK+NICanwoDzEhYqGUGkct3SYGxHS5g4sWjX
+N5lfNmHy1Jt6CJdGt1cua1qZ0nR9ypfazCDKr/fucUC8/8+G0pyn60Pq0MLVlXD0R2ry1YLpuxP
rHvz95ljoXo2zaKZYJpKp05Mn5ZscWfMD54+k9OHj82Dz1qUU9b32HFGBI3U1JrFXgzMGjsVJbkO
p4EHt7d7Yz90YsdWOqECLnpUzm6vinYi35fx4BW8ILHn4jYHw46upGmtieBjRIVf8+v5KVK4tRKe
GoxLEFFLoAADxXuus5WjHiTH7sw4BxquEwblgViZF9ol5/Ls5r1btZhcZ8bmHSXrW1xEIy+2s5vY
S+zZ07zuGy+t4unHmHaSIsT3EUxvbl8q8kOgiVUMw99ZnrT+iE0oV7Jl1DIKL1clsz3onkhe5dnX
BYkTjrgfjkniMwX5aZfgZTx4zaHwqL/49QGsJOh78uY619vy764UBMifdSL5MBGthX0P2E9q/cwf
QTz5Z88SUGgCpQU7DoBGZcUAwMGsGrgenXQpmHUmsFyG/SOMnkdIu3uXsIkPcEcJcJwi44SyxoRv
GNfMvv5Wtd5s3J92P7y/z7ifdBHVohgzlA1qPK28Sv4TJ/rx+1mHI4eRXidrESmshCPAjq6I3p+D
aI8TdXYvDMqZ2jqbgJrmqubGlrNEy+EUkCM043SBqaJrInwDbg0nFdn/WB9SmBsjtIDMJyE+VtMe
psofosMfHAYAogG9ICsg8WYuijLEebjkdHLjyauWQ5NyKm6rWX65HZu/z5gt+HsHeV7foYI2EjDf
JJmd4H/0MiFFsQMcE64Uyrzlqd3HKTbd3rViTNiYw3QZBCzgtkfijy5m8o4oNHu5ZzitE14hjXeS
K5XzKXmqMnatSnUh1aM+uVn6uOSGFac1qNY8sb4fZ8JxpLtm8aEg26Kkag4+qhiyoizQ5SuiBH9l
FmyaneRqqCYR/n4XXQvlZcNb+tj//UCBAbG2sWLIMpen6oC6GqIj3/clKEptU384rcDu7QRFPKAE
DYL/MIehY2UU2x64N0LxLCjf0+62V/+gxCJ9iHirzm4cgD6Dy0cQkHM0fXqhd+N5NT6fVmI/jKF6
rGJGHKjcBnN7hEkGFpkJV5aer4M8kpU6+uUaXzpf51jv7olsRDFXBtQgy1AVMUSNpheNkpMoC8eX
7eadwF5GxwkQzLrK+LK8GzpZoPAF6dQfe5U+htFZYYwHkvC4IvdP/0MS49VAwwsuuAYzJfXoYmrQ
LbHXGIP96fTx7EkhEgBewKK9kpmsn3RjAAoZY12OkWSYy6WE8aOx91OsBf6BEEJMbO7i/Y6h389C
iiobdWWGldHZGSPQ+hIn52Lg7WqCfhxg/PGEB4XxZyFt1UXzshbzmmS5Aa/iIRIMt9cj97QuewaA
Mv7/xLyRq24/GDJoNA0QMvWws+T8aUCzHuVi+fG0GI42CuNcFnDcg2p6nty0dcruucsOcsm5+7sR
ZqsK8xwwKQERYYIvBkKjEECbkQOOtPNaMIE8KXU3gGexCe1RpQDIiFE8TcUy28Lc2ql26AAtSLTh
lpKOYyu878s8F8Y6K5dkrfiNs9rYhdxZ3WxcowbwDyENx/j3/MX2AzDGL9eVOLaDMLlFdK4KbsWr
+e8dIsCNVnw7VClAqfXZJA2wdiWpiPHloewOsTReRK0a6ELGqb3tutitHOabSb1hdt1QLq5+RWzN
bv3kgp6jteqAiOn29+0SJR60o9FX0CWN+WQFLXKw2KF2pQ61JyVguxplJ+55L7ld29zKYaPGDG5i
dcCcQuNpvuphwg/smpUVe11gnNPDWsECZ2w32ian3b5nf1vBjBshQ25WdMEYGphqfTELKrSMKy20
5/gPDH0jSGeMA8BpBEBvoHXKE7cnqiVi3Cx8XEKRYx27RvhxYiwa6pjOSpXVWCAWxkmzaFNEtlJI
1BUFgdcR5IlijCMlTZpQCRVUEK48K0ZYWkU3XYNrnTdQzRO0/vvGCetG3hSjiG830Mruh/sCuIaN
Wv/lCTERmCx5KUUGvpwEwG9DqTySGmcoBd1rAJQ7fa04VsdCG2oNYLIw+LO4CaVX4MZ8BqHI45CJ
1zQunk6L4n07JkmKFaOmqZ4ubpkZHske+0ixRpFXvdiXoiPjA1IjFkWZ+BVT0PDWJZJv1bxKjfuC
3LQzxxW9QUKz7zIweb3LYKzAXHqpiGL4CMWvLzU79ahdBKmHRVuH2sut6qtvtPDlC/XAoxyELcc+
3l7hp34AYyBAYy2iOsEPEFNij1XiFBNwFCoVhHAquY6a/FDpdWRRqbVoVXES632T+dCeOUdR7Gmu
jnBUqVn581LFZ3Qs+mMlVI8Yxf4zb/UhjXGLiyIX+rxmo33jdYOHlVkQvLtjyjHOvYj8caRIsj9f
7KyezKRTDcziZs9g67Zp2funzX8NHP9+ZiaL6d2GcY+hBUgwR+OQtDEG+gosF83m7ZwudpgoD6fl
nT4mQLV/1qjT4ioL130ccM5lYQws3Wsj98v85rSY3ftmYA5Cw142wbjOZzELNjjjiSCVUZanQiBO
vdwuBu9Jsns6H0JYtDM5nNtCWaALHQwwdoqgI2+VbuJkZbtf7EMKC242hW0pCTk2P4ZevqrAD1/m
yeOMkrWQ9oe/+mrsPkGn1lmu1djBAFT3NGCDuT/W0rfTMjgfjY3zSTzEVNcFqIN5CdDmzrXdGsIf
jKmCFFDB2YNxZKVP+Xz+atRXERaAAHYxXQ0gmUELW0ONtSgFoAnxTmj3Dm2EMc69DkMwk1OMoC2D
+iyny3VaF9+zWMAwrvJ9BNb76S/IzohBKWCoo2gMggAFhsHaXdEA/BVg/D22N3pX+DmhRC09mm6F
hmZnzR54o/zQIhY5C93xpeaEZkZZVjhrjkOUVahby72DgxsIcZPiNSpMrxPOEx4gHmMqX0Qx3zXM
s7E1lFUUvaPmRTdyWn/sRscvATAQ8BlgKoiwGx1RJxlJMxeDU6fAJQZ0su5lRQ7uBG1pDjlp7xYw
O9kE00N2laiZQ/oD6TAPM9RS650+VDbDZ36LzM7AFAVSq4HmAxDpvwlXWTA99s+jZ97E2B56GOx1
ACf+f0BYrGFx4/+/iF29zyZ1jDAaNajVMDnQFLz2Y5AuxoHm5TUoSdDw1w5qpnE8wBd0/jf7ff/s
AOX+LLOLSSK1ogrOudadHILeW2xLeMtEF/o3zQIlmTcdibfShBR2yPGm7OPwi8JMnhAOStTm6PA4
nSN5QCf2ldEajgvmTkgwjTxpazg79XmZOBTTXqlHLZmdzc7QQX/bGYqPvGo1EylY1dguyYzpxFGe
h8HRCkzQZL1P5AaP0vb7oJruaXNl4usXUczVLJbCTOQ0BOK+Si9oOwMAjD7MXcz5fjyNmGzByJpy
yVoRDVn1PqtFoGE6ZggQlOH179SRP1vkGCWDmqbVABxyw+uApC8ugjMnvEtOOObwNqSyuW1amGTh
VBu9M3hAyQ0WMGBhBiVyPf1Wscybxmps4dqwswdnPtOwocdrbO6Hjo+r9/aG2PwAmpj1PGcKRqB+
LI7pZTe1Yk2Pqjs6gt96oyPbuTtbplMG6Y1wzdsW2HXoG+nMcfYjWao0hkeTen8szrWZU6xgB+tZ
s3xDCtiop80gVhbrccD3Fe3mgPb6MQYGQHLfIB7Gx/rxtNlwzJOd4xdrfYnGCL4kSRo/ESO/N/Sb
sujO2nwJ/k7UeiE3mi2N1GFSBRcuxlS20Yg2oHZtKQNkBI/qmmsjq9YbUeYkt+i1LHDP5925frVg
SsG8WvdLE1ewE3tFmGwPs9ef5wEmJDiOhRcHWUzVlXpJKTHA4rSu5FXeOjcVX2mH/snA0Dv11k3L
MfjNkaYvdsMEBVI2k5R3dHBmcgyT6zb9lpffTh8gx2OyUPXA9ZbbOW4Hpxow+TEA7GiOjobKa8hw
cpovzYU6idp0DBV8v9mKgsylvngoXhqXoMGUXJUvf6UVO/bcR0QHinQ/YOfiIRa9Pv9h8IbRuRox
XkPqmm5qxGRw9DvDH/34KrHVG9NfwTxy+y8tQWYiASmIVBAAIThamVhzemloP5eIc5c5psCO13d5
G8e0DQcnrYwgGppD07QXKBXyrhIn2sjr79hc5GqWAKI6w2eA5PvQYEV0CopAv/k1y23en7aEt0Gf
E6mOzLgNdcxFqVXG3hF982otUUff4s4imjshecUwlaNRqzSd6fm0XE5MYYdomkXK9eotpmTfMcxl
mdHf5QYy4xtk2jUhgHEGBwTJFpmBMaici1LOyXR4ajCJoiYktSRg7MQhSRBl56BSOf2ZODbH9unG
MK17Gs+DEwILO0wzlKJlqx3/OS2FExDZNt04mxjsTsCXuDKixyq2e9CRKP5jdjzqdXacl/XYCuMU
tHEaqmqBPsnr4in26CeukVpd0DrLq+KlgMQQeAbOOSKFcQ1qo2lCLiPaz7ahWng8/MDwnqPboIKp
iUXOMXLp8LbneBkNO5Ikd+CYj0dkNNr3FYhKD2pfsGtnLC3JbbCSwcsQ909wJfjTAWsI+r3PPiNS
pLY2s3kNH+kx1OAzJNXJ5jjos/zutLHsmyTGvlc+Dg0j0owoNZoaOUaekbQ/NZ0GIB1O24FTLGGL
0v81lHcpbMaLBd9wNkuE9k4l/2kkHJuIASW9cedIw/Z/BWT4mlp1g91BnYcMxNGQzQ/bSpDb1DQn
p4ocuvhi8W2ef57+iPtG+aEe4+PzdlzaOEG4N+XI0sqLWeUEq9XxfHXrHwIYty6NqQA483RwSCqa
tgH8bYrKj6oNXgsqHJqKjUXoiDpuy7lvPM2YKsEoLFSralQJqN666mQGIuUVv/8ltfhQjjHBvFzq
ioAH2FHvCmwEBGoQHkzQKjnEy/8/KwH7t+tDHuPlkcRMRjpCp2Z1ImjTyIGwwrY42p2MskfqJlfC
75IhsDeArYX2dWWUYQqnLEigr50OeWbaYDIyKs5V41g7mwvWaPtPWQxTzKezAZBLyGt4y9m8A2PX
zUeTFlSLJZQE7fGVuFIQ3o/PuSU+EUcMam6xiKcS4/KlLK6kheK8RnvxkmA4ny9SD4u4x/IQWrVX
3QDbxj59oTn3jXXAJNS0iArN5IjHJJDOEl/1JVfE6v7fiWH8BrqruVIOPSJ15BdlbUd56iRoCxqX
PbGL5brmcsOsd+mEI2HzQ0GuQgmzQsh68+lYYVUh1sSLVtWPpRi7MzVuzSzhFHhZZMAvps/4kEyc
UznWcX6t2xxkR7QV2zxL3NgJ7/MHCRtgodXZ4tkv4gkhiC/4t49nQoyLyQDRMGkJ/KcuXMTLi6YH
g8zrzPM+LeNW1FDKtFjIcMOzwZKFqxykMabkz/RHIdxp3CV1jhdjc8lKwVpaD7JqJ9LmY4exJPDL
PhMyg/E751V0OKqxGSUGv5dEXT308KSBOCYdLMkpnNgz7vULNDps8RrIa+cl6mW8aupbZnDCYNkU
c6xT8NmiXodiEmAlH9fqh3aOHa7r/C5yQw+slSiWqXbjl6Az9Cqn57mC1TpP/QDG+zShWS2tCtOZ
CxVUgMvQ2Vk/YWZUmL6TtCru5J5Ozmm/wPvea1TevBnXQf5BnLBMCG5MZ0zwuWPDmUh0LsiGVfTY
m9U7zjz5v+S471GR5cTNczDTjhFu6eQltzIKPisreXIOelLsZva/i072yymAvxoYcwoWL9guZzxF
I4kSxJAxNKg1RCZGBorf5A37IoR5n+iSCRQjrF4he4mBfK+F2XRO1aI8lwYuqt2uneggSQHDs47Z
OubMaCi1EU2GNZFOHGl4GvvnONYs0D5bNe+Ftx+BP4SxuFNtMS+AY0bzcbQlj7g5eJzIQfZ/IZfQ
x9PWuOs8N8IYzSrcvwLYJdAsvgn75yi7jX8TYei/B/X+8dgJZsUou6gmKJJ03ZMBUEVuTZpzOiqT
QE9KFwFVG3WR5LWcrfWxqp7FnuJo1yuecP4wO8QSrTHgeY/9Ou7m460/bHOVy5xWSh6+tYnzA0ZI
gJus3+oA6VmQdCpWeUCKe6icOKAOtl85oXf/gb6RzsS9YdaFXJP6yVF82Wtt+VHSLfmysxag8WqB
GLRAIQz+zlqYMJg2+hwTEbW7ajxTozN5Dhryl2qxWM1TCNxddXorT4/ovg+O4tY+OWhXoge0FMc8
8ApDHPPRmE5bE08peOuRNgmleKZmZTDlhaWXCtL46FikIsf/77eoPs6NxTQtTX2ayRDPb/V32Uk9
3ZLufs2cNmdAkvypONm56s5AlERR705/7ng4CjyNmbA3aOk8U4JjVOhZ194RekWMh0S4V/Mfp+1F
2g12G10Z94JpZxU8tbiarRv6sR0eqZs6pkuuoovc0t+GKPLvoU0uebkFx6+xdLLjPChDNaMCnOuT
M2mN04JDXY8TzluC56xZxKIwKiItyVA6r4z5GguNTiQAClSLnIwuvSXJQCRLgIU46U7R92eh2rmV
wmv68XRl3BDI6qQK/FroybWBmdzXsT8UnCxxNyHdnCPja6RWiEqxliYnIYWVC4ubdW0gLIIPyGqX
YzOr9X1JyjayGCdD0/8VyETpeawv5/Shjm5l/Vum4n09O/WMgpJ8O6JLlp2l9Pa09H2DXeFlNPDY
Sizrw2x0oZamcAZkaC8XpbQXLT6AVuW1kuLFwkbjtVHpPJe3r/GHUEZjta4UbRqB0SycFYe11LqW
IHMLJcjIRr+aW69Yb93XL/wuj+2U5X3cTFGzZhjtSxNfjTLnCPcN8v3vs/UQbGAL/WgSpLjRj6J4
auarmbycPqf9KRP9QwbjtU0N0Jhpgm9WUt/wdS9yqd2ZzjryYpGAh2/0L8H2QxyTbYZJJGh9iSRG
v6sOw11tx87i00Pv0YNkl07icZ30v7iWD5GMl24GqdSyGHdOBeD+WqlQL5U3LI3YHc94VWmugoyn
ruQwM4C9tGad8T3yCau6Cg+Jbfq1k1xT1H541X6ekaz/vkmexDQf5Igu8FphbtHxkJi5FfJQXPaf
mBszYXLDpMqaUFxfPghAN9pxvCyc2hYudSy2mnb5FN61IMUEytthxW4s/OzxtJnylGRcsyQuIlHR
XnB04yKiwRARKx/vT8vYj+YfdsL45iHOJDVTdIzw1ImdCkcQb3by95HEVk9vToviqcM4qhj7p/Ey
p6jkz4bdhxhKLIgltA1nApLjhNnyR6qkNakUDAupNThhMDymuiTVbdmo7Dgp/dM67T+OP0yELYAs
oljWolSjHugLaKsmR9NVHMWS7MgGoje3/8P5hmzRo+tjaWnX8c5yeKm66zb/Vup/d0xsH40URpbQ
9S4PRn1Zl72ri32MspXxdPrT8VRhfMYohflciJBTKP8UfYDVM2tB0Po7IeuP2PiJUZ4EaVQy9OdG
9Sprpp9UndaaQvB3YhhHYWRxCNQVAVRm5CVKX+LFz8bwL1VhvMFCEirmcYchOFkL6kVzDKW5X0we
RzjPlyuMR4iqcgiBsDqgCSI/JQHQSKkd+d2rZBOr8dVD4/OGOv4l0X93QiydbKuDIUYr1yeF3x06
b7aB+eJIZ9MjsrXRS66Bf+rDNfn6NQ8FiuP+WBQtUlZpmhIYIcA5jpEou6hmgGy0cYVQOMsH3v7y
vrswCNYfsflgKl82p0ShTMs0GR3jwmis4rpFKqA5tLSQegTaWQJImz+wzI1A5jSzcdEEccYEkFDf
6O1ZGa8ZOG/dZvcqb4Qwnj0H2fKUrWOLfXqQ6UUUXvW8Os3uG+JDBMutg5F9eU4GDVZJFsfQakuJ
DavrM/CtcAChd/NbA1h0piYR8KgzylRap7VGlU1OmshBogoeyF04IWr/jn3IeDOTjVuiRm1KhQy3
tMJAd4mlerVvuoaMyWMZZYr+JbRF3v70mmR+yds3MhlXWKAsXWRTjVmwIwhKLPURKS+Ap0HTFqRH
3hoC5yOyk56tqYrTmCEI9+VZRJ8F3kvrrTd/Qhu2d48tB62nBE0OxZ/ONReQsYfodp1GTIATZdqt
g62S18kmnuxmdx3+S6zK51XReFqynzQfJ9Thcbnq5EIggRHen768vL/PhBXMUpuFFsPo+ya/Hkl5
VIv2TwaPPqyCneekGBsYpgYihLmwlehAQsWeecNn+5f3/UoRxgmZI2mNtMQih6Ab3izr7gBWzLlN
HbWpOQnZ+qdO2QVze0cAiQpzCrvQdSn2l9hMrQQY/95clMA8UVvNbbOss5q+4U4rrI/GE6LZh6tY
VoAwDdO1pJrd0mPmZ+crscuKgSVzejL7Dvf9g7K9/BGZTBqKEJUmP5YxsUrpWo3+c9r4eDKYRytN
w6SRsK8ATL8boXxsimPa82oX657XqU/GvFJLDFpOzbw2nYF8rgYrR8baq1DOeP30/ffwh52zfXts
lReFGMOrr7VEYAB4emsBzXRlZwrqYPo9TthfXYuNNMYxCNMUV4KI9lJ6CP3eHwIJWpGgD/7uiFj/
MFRmn0U6jii7K2RrjK/D1Ps7EUzWGWIhZ2wAx+2UJZrxStCYqR2rj6eFcPwDO8OZxqSpxAxC9LkV
zmjbjfdiXYw3dNbD71HK3QzdtwYT2Ds6cMQkmcU412aZhmqEl3Xrtg+IGtjFNu6lm5WGofEBo3xa
vV03vpHGHBNKvNOspOXgZPVZG74ulcB5GnD1YU5JzZpWr+P/7o0AUgNZJbnW0MzRvPyGZ3X7ZZGN
Pow7V7BFP7SkGJ38HP0yvz8Tv5cP4GK1aj/xiwZJxTp32f40LxB2g8jROWFxN4sG9q0JjHoRQG3s
uj6Gs3uzXBBPRnt0FTt3UgcUDf5k1wcliDwutdTeAW7lMa5wXpK0qmY8vaDsA7FbgEKZt8XrymWF
8IJ0jWcxa5Ri/eJWIOMXAcBsJKY5jI4pyaBelLGiL+bnTd39nKhi12FzM0hFYPQL57bvrndsBa9f
YpOY5gAj7ZUITt+MnOpcA8mvXTjUVyoL8/bKlWTHge4TJz1KfxDRtoIZj0nDQe21fkDpfBYPmv7Y
GJUjgx3w9E3kWg5zFQe6JDrFhBMu/oLllcwtbTy/sFuFVq+Lc+TI4xkOcy8jXR1LscMY15gexPjn
kj5w9NlL6refjbmKGOgGIVgDR0bKfxZBt6L5qGL+c5G/V9l3mvmtnlkLvU5F0albjnK7OfhWOJNr
zZguLcAgu0Y5Ysf25DUO9mMx/yOdhU6FlZbhxbTXIDs7hZt48YXsghaD95bay1M+fgVWrz+brKK1
NBpIs17O0Afck7Pitta+4VDTWjetG3t+DEWOS99dp0CDR5FMxQDincrc0CLM6mQeUIA2NEe4mhzZ
Kb9j+MiRGiuf4QHbg3ImOLxEei+73UplrqfaN2VEaYS8L5uCQXQU8wdgNq3GuKvV/8gq507uKokF
drSygFpCTJWxLtLEekJ6vG9kyVFeNTDqxU4TzD/rpxUlG3MJB5G768UVyljV0AEgFXDwuKKztXr3
9iY7Vi9NQA/hU31AF98zn0uOEe3Z0EZRdmygLuPMVIQR45bVPUAzi+62Gd3TV3XPFWxFMC0nA+CF
VF9dejTQc1lrL5Kl53lvngwmTjVtPYlajDwKcfFVBMNy7HTUAmAOMNQbm7wUXChe3odjrkHS5GI0
R6hnCVJ2iKr0XFDKS6PjuRqeYozd530XtrKA29bJrRVhNjXirTLzJKyKbgKfnJlJWufq4Ej0u6mI
ViP8c/r8967u9vyZyEPHJu2AYYcCVkp/4tFzOS4jEDzuRbV50eXygcbDy2mJvLNhgo8qyyDjWpNC
zXwUOneoflYVxw3yRDAOohDKKBu7bnRoSqya4vmBL5fy0NN5LoFF1KimTDFzEfnXaGPc8z6OnOIq
ddLH4XVNwKbJLiYrcnhMkfvKfTwSmNtUSelMurfgLdRP/RL5qpI9EqE6nD6mfcv7EMNcIS2PQ1CJ
zsCRIJIdSq8FdyhqL5sE1s77a4e5PXoZATixQpKwLimpXnacXTBEet2ZjJmzzJYvZxkhWrW1l/FR
5cK4r7//ay77ESmZm9VMpFOWBmaYJ1ZyuQJ2Cy6W3IQLetDw2uoDkVPA3X0NbaMkc9WUKGwAyYjX
d+um15U3BL9W5wlSdb4H3LvXaA4YKjBjVQ2z1Z8dRxUvcQ26WyQ+hWzX8f3YB9TIrLE+AhOlGoPT
xrJnkxtp7M5oQ7VGyCUEx1m618YLrX4a/uQxvhXB3GnMNBu1WqC/JJN/+uQ/7XSpy/cDr++8nsFX
q3j/bGyXMcf0LdXaFU+lpoNVZ4AZUYvrakq8YuGF3j3732ikMEdkqEVaGhIq32uVqYA99F57oGjb
nz4bnkqMoSdV3Q3LiAg/iZndKD9EwY9ijHG1hXVaEMcIFMa+l6KY6zGDoBGhkAqTpak/gZvIkbLb
ldt+NiZ+VIImh1X5lk1MgIEBoTJ2hzBPvCLXRb52tfISDoqV3EWw/T8ILFvZjBECtmEyyyqGtyeY
ygVshOlkqRRZbcWtcPGObbWeTeSPi9Jo8w7WoZfPJL2sox9x7ZUqp86+i6qz0YjtNC41+F9lsfpV
sxAsxTXwYFrBG0B0Eyj/tN7gyq7pY1UiyETeUe7VWbfCmeQzrKZq6WZYjLSEd2nUu8sIyuiQukR/
FOX5Tor7KxDw/CjCgvNI5NgqO49uiDk6oYmJxWbynKOJLN933fNfXQf2KSbHVdtVJqqgytI9hFFy
AGV1kPU8Crl/qY28uyyVcSNCUnakLuGyRlu01wcvqk7eFL8Vu3S/vUeX2jZHi9sd3+srbA+P8Stz
R3qxAw4UHrhR0Nr5XRdgKPSwbl8svEoi77gY1yIAqq/sdQM7LSqGWFq4lkRF7enl9Intzt9tVWJc
S5O2FCxJeFjqV6FPwesSgdVFxrgiHwJ4/VMnAg37hhXKEmF7wnolmbAdU+hWkmI5G3vFnW73Ne8Z
8S8Fpg8jYbzJJOhqvEwwEvEmu5w8HJg/BYk9guzZAcEQbj3nU+6nV+8C2adr2NYtUUus+BrfUaS/
XK1SsKugeGgPK0UOj4F0t/i7OTp24L1U9AVnh9ZTI3ijGwXxvYShOGxMHBq4r9aJf5gXRoVaIZwN
eivmgTvbyLFRdgQ+JnWlKqGE+9DUAZ5cByHFykbDI/PjJHba+uE3cUGJeqqlAh4dbXpIuzt9xBZ8
IA73ynCplALnGHk6Mb5Fq8Wl68L1hVP4UXaZCcehuD1tKTwR679v9AmbCKvUWjs6SpvYTX5Do8oe
gdJ/Wsr6Q09cN3akHRh9KpDFEeYEUmDxMLQ1jVfE3VUETRtTUgDSj9m7z4qM6RDXtG8HZ4p8Sfmu
DLYkc54QuznBhwiW7COhetKIFA2GKSRYyykqNSBgkLsFBf3kYXpd5JzN+pO/fDUiq6aJjgbYYcln
lcRGS8ZlXdmU6AC8TewcCJiMPI9HT8hdSTxgRIljcLtucSORse4KjV0wDqBqStbns3RL++dK9LXG
sKui59jE7oFtZDHGHRWDINchXoBx+2Qs/lzeEN488O6BbUQwxl1LwG9GlMQmRdVRZxqrFxpHFwWg
AlDW46Q0+9FrYx1MNjUNtBU0EdFrTQQwb/I9s3+KXg6+Z96Aya5dSMDk18G6ulLXfraLqcAwa9pA
Un5YH85doPorUTwPv353F03ayGHisZ6XhiGG68y9VRx6d4Xlr7CQDdAW5zp+ASOVtxZa6qvCBrY4
L6T8y/f80JJJ9pUmxBahFuMtmNsl2Ea7x0zA3F953/mCwy1I7Hqoja6M+8BWjSnqE2YO5nB2MqkB
E1/nnXaCu5frQwQbk4t6LvOuQVU0k0Wr0q/65lBGxxEo1BlXnd3LtZHFGKOoZBKcFLLfQkfVV7vO
NR2Eec+nFdp/C26kMA5KD5umTibkoONx8WhraT+UyZZfxG8xBq1Uv0Hn/Hw+XyI7eRKwYcO5cbtH
BkohDSRsugRe8s/XIE2XJak0PNEk4qjddVV/O60e7+8z1ywXm6XUWjjDrrwqy29E5YyD7J7Ru3cC
G8/n308ls4oLfD6UVF4BsGw1DYZq+9fTSvCEMEfULemskhZTBpqZHMZBvErSBajX0z+nxew/g96V
+QJJ3qWCsegKelBCMHndz+oXcNmZeZGcY96pQIuvtzgyOd6dBd8txSiT+yxFUr0U4K56rqLZltLG
6kninNaOJ2n9yNskSShH05wRiEktiI9yiOqsJdNI8HQzLK+TaJy4zLe7b/PN91x/0kakosVlY+Z4
MRDjTpRvlvln2XpL9UiQvNPHdryc/o+0L+utW1ea/UUCNFN61bQmL49xHOdFyKh5nvXrbzH7O1ky
zb14rg8Q5MWA26Sa3c1mdZUuetej5+VKucEy/EqQcVI7ylo1ufDJIHbLgIoQ0LFR1dNfRIARfkN2
s0QmwGd9bplk/NNJ+ufmDGpFL3FlWKt3Iujp9XNgs/hdLVp7iJNicZotBUtfvUQmqrdOP1z3FIEZ
ls1XC6XITiYV98rwpa29XBsdKRL4vWjj/mTOjW/M1dQr+E4Up1Srjq06QPYEyc4+lyuoLbKg+H59
UTyDCiDPwKdDJE5XWYOTqXV9m87o9+3+ecqnkLz5ocEwehRogi3kkX+9scaErBqaYakkgxmBwuRq
aIb2R0ocWbuWoJ7nfKw3hpgEMiWJUkUWAnACIAYq8MEhZfmzShv3+v5xEv8bO/rbs9yMvQ4WP3r7
mTrTdspG6nfDWGOmFrPML2aq9atXZdGUCezyxsLfGGbiVib3mACt/oxKD7mDWhEv9cojqHTu/7zx
7OrFAXbnlGL4D3rqz0WAGWPn+tpFe8zEsapWF1LN4O2wo2+tsevrH1n26boJHm5eUQF+kjXZgFAV
2/nO61xqrRyJABK2T0oAMpIgBrcpGPfsXXtMvPBRVJzSL8aEyjcWmWoxG9WmzPIOlGAmBO3qn73+
JFgT12cua2KFGetWnSDJ2IPkTPPBcib7dVDh60m/KJuv+oOc0RjGTAAWJ3Aa7gfbGGZ8pgyjRZdG
9Pq0tjxlavNkNOS2zLuH6wvkpNTtDrIEG6TV0plYmHXI63OfPY/jj3y4IaMgloh2kf58EynNhsxd
J+GOqWsP0vhLDX8Oy+yE6wKBm8a7viLRxjHprNKaJo0abNxsfl/Kxy55tnIRMlpkg/G70gIGsOgS
+maV7HNvfrFvM9c+r3SuEEJplI8k/PY/LYu9tSR4xDSh5wBOnD60T8MA6a1BJ/FByopCsIOig8x2
EfPajNUxQ9Gj/xGLBQHJ99DrnTxHmDJcsDr4Ikg2f0PBZmnLGvqXf244GwdpVAgPJSogJEnado7e
9q/DIgdFaYooCPixWLlYYj7daFlWY60gzlQUAJgsqCdk/vjyPdxJTuaH3vTaeZTJfTyrX9Sb1Lfv
RXmVf+L+/gF/bvubpUZ47dRiA82QCO+Rng0xeE9V+tgblzN0lT9f9xp+gLRNYsiyDpEOZrWg/49W
sDsg7Os/8u4200Suwl/NXwPvLk8asqppwkDxe/Blfz4oTniQvq2yQ2lyJDygueGLdMgqgWGRXeZi
rUB3bC0o5qgxQrLTk2g/duPqFFW2OkuYPF7fRl4LBmHyskymFhqlNle07g+te1s5WlBAGwzUV7GT
nMObESBKoAvu6ucokL0MhEAixDG/FtvY194G0EiqV0UrcH2Uj7ZjgvVSPxQHDR18Ufv2X87+ZaXU
ozbuSSY9b3Ulw4PPXWoA4Kc4TeOY3moAr67kYK1I/bIRdpn45/9ilf58YzVPVZJbCygfplKpgjbX
U1fHKLWrpaPuX/+WXFOqBgIQGzqa76SWl8qO+7XFp8y63FXKwktlX0nIR+qtjRVmQfrYSG1doDJZ
i8GD7o2/ppMLKbXgI4sxUWvZhmq+k3W2VwkNd2ySZ0l+az7EptcUgtzNw3cpqvrXxp83p823GUGK
3w89jvjkJrcUvlvgfoiJSFe/A37XAbrrQ7idNzaZgiEq+t7oNNxJpbzb1dHnsvo8WN9L/Yu9fK0s
wSby71WbFTIlQxqh9G8wTI+LHGW5VJzoAatz/nnv/8AN+M3SmJA8NWSM5BivF3X7kGOE2lCP1fSB
md+tEXbabUyqTs0GfLPevpvSWwWXN5FkOT9SXHaNHXOT5SjGSQKbV3oYPmNG1k2flH2/D5+kY3Wn
voidgn9y/zqixgThvieAyhFl8OqyUZ0iqgiIOlfHSM399VPFeyd+s31MuMUg4lSPBap+9aE8qH7x
YHnygXxF0QCho+ZFRFDALY83O8nE3KqxrXXGP68CDYYpPaJh7GuZn2R7KfzAE+CbpTGBqa0jlPsJ
uqmKdCfbvTOMIkCo6DPR1L2JF1WXDEOoQqfHXM9JX7vgEglFQ0Z8G7ZtqbYKkUK27CBxkQ2ZjOGG
dZiceekOBORV4dTurjuCyAxTZXSmEUJNFXV+RQoXPuGGauWV6Y/rVnj9e0izmJahW0RX8Hb1dsd6
SV+nJkdfJ7+R3dUrfPQ1K7c9hYEJdDiUAPxhD65UN98VAmg9P/RtTDOevoZKg/sSeiLqefxC2zzA
Q5y1r2oQn8CbLCjahNYYR0/TosAW4FxNRxPETs1udGqMDlD8e+KJrNFf9q45sFka4+lrXILajFLh
TfZTNz70sSAxckvQze9n/LxL0gjTnbg6hxqpnVmdJh/YdNsJu+mzXWEK7LqXcIPExhyTEpuky+Q5
R4k0WE91fTTId2kaHEs6DqVgYaKNY9JhqVHx1wyBfU0e++xBMp6ur4RmuGsfhsmA9qCHnSrDC5L2
cyQ/p3MgpzeJ9HMh39soKKLX6+a4h/iycSzl0BzOcd4nWE45Hkv12RhuQktggp8LNzaYQFFWWV2r
JVAPy7E9GKfwsEAv+GU8kl3pl7sG1Sz0WwRnl7suHZM/sqUTW2fnLNecjDqgKWAbSvdydFjL+0rE
6yEywQSmxUgzu1bwpWxVcZVm9eRxcfM5F8QFvhmNqCakJInF9jaGedXQyQPPS4cXpKF10xLDRUSA
8RQZYT6RXXUNkSjNAZ7hXLs6RGnhDgAIfsDZwIv8n6UwO2YOzbzYCcgp7fAOzGcNwObdLMoXNCi/
O0A6QRcDOiMmap63+WIG1RDRQ+Tw9W4AyKvbhR5YG46ms3g5RvkMwefhRh4DlM+4Ltk6YDBvzWWD
qiS4aSDQNeEXWcpPemftVKAAaq045oYl+FD0171b3V9z0DZ5ay4cJd2KKGs56GoCDRXlFFA0pQhW
cX1VuDu9NVNkRt1ZPY5PPlO+msTp1ztz+amVp7oXvDDz895mSYxXEBW8z3OIBwA86Q1utFf2ya76
Ag3aA53WFT3IcxPTxhqT0/sR8KE0Q2JK+4Mkf9Z1w5kwmTUPIrU7mgjefymAXwAHBeKLZWKtjUyu
FhoetPaQaXdVdihDv2ldfXzR8sP1g8VNSsbFFpNtw2JNSU3g8/pQB3pTBHYhKsO5EWJjgjlWE0ms
aKAcXrn6WUN/H+SFxii4WvCXQXQig25c0dhSbwrzKg5pbrWyJzk9WcLxGm5sMC4G6B+wqb6bqCnX
zEB7g3StEzaaUxmVC8HRB8mOv2pJ+dC2qosX5qBarBtFWZwiI5GjD4YiiISildLd3vwhZazlDYia
0KFTl27xMOo2jf4QzqIBKq4dC/ztFugGLJUwjmFNbRQaVGOnyg/K8EvORQtRuJFiY4GJf/WYrStY
T2l7QAnSG6AboK0Y+aCEuu9eKTJ6PJfndvehY3wxy5JqxZkq51aHFlLShWepM/E2qXrEbPw+Cz/y
ArsxxcRCmNLMGhg9r8vKJ7U2DzKJnnTzQ623jRkmDJZpjTYSpdqIWjWXHUtWp0Np13rkLO3yAbCI
om4OAuMXxdwpkZJitkHrj2b605i+js1tgnns63GJGzRM2ZZNE2gG02aK5bSRmzWy0DtKa+CrKiMw
UVc0de9fN8PvAJuEoDzSLFx5meMUDgkwmmNh0kH6Yxlku/ko7dpd9BESSzCrXQwxUXBdx0kmNRAa
M9mv1qdm2OXSo2Ax1J/eJY6NDWbTwEarDDVVIsoPRoAJg/16pJycMjqJkoDemp97N7aY05tEc1YX
FRiRY8AYJuD9+2OJQokCGcSbx48VF2vsZUMbdVA+KAi/yeeFePknOpbfv6BJYT6RXbzvz4CkAMQz
OR97IiC6icQPF1EIUzYZS6kl+qSDaTreaePTREanWz4pPQSekgG0gjem7vYiYVb+xWdjlfmS0SrZ
hayhBFgVR899c5fsUw8Jp/alb/JdcZi/iUf5uBF/Y5P5omA81cwQpNpevgZpfNeLsPiiRbGRV5v1
AZ1ZNO7jg2LjtWfYzU793fRwD2od2qwAh8RHIvBlTRYTgTXQUTWSBo7SXC/AxN7eVlZxq07yT8HJ
o9/j3cnb2GFCcCWba1436PeYuJj485f6oPtQNj1lbh3jyY4+ZYVfrMShzDlCMhDusd8YZwrTNoJo
TCLRNINESuURVAKxmiUwg2Wv6zvBUkXWqBttCpC+AKpzUko89GT79lAGkq8fyOLW3/AFd6LbBD8+
E0u2TLBxAAvOpJtFjkoCsTgouEJ6rHig9I29PxyKO6ElbsbZWGKOXN00Wj1RUawQn3DyMKLlYydf
w9IxbqOb2U9e4UF3IvAZPVTvHefv+lggTKrM3dKNyN0U8qDsbZ+C3f8LghFu/XpZHTsvGOEp24gW
SDO1HgYhQVcDabVnHQgicME5+VnUJBRsJovhVytSg2oMmzmt1guoFt0+rCioVFT3858UNuti8rcS
DcaoUW/84x+3hR8eosQZfTqni97nqzAf8KPk5YMxDglq5UxdkQVw51S+5D87jLKaPzuPZr4sGEAU
LKpXRVvJFA551I1NqALkE3f7sjtJ614WYSdEJhjXV6w+nYse2RX98ttVI4c67U5EE4kc8J88Nx+L
yTC5YU5SFAL6OAbtjeon+FgYb4ZEvQdaWwBg8t0i5Fmm3+PKAWObYPUwz4kGJQIvlB9Sa3JTOXOM
4nc+iaCA/Brlsrp38J4mJH2u4IjRMDxA3no8REeqSkFhDKb3D8utJOzH86E3G7tM7qkNeTQMGUeA
PnPobnYcT/UdiDiP2TkMKH0Z1cSxvRononal13Qn0jgSbTGTf/Jwzg0tjHBVnJ/X5mVNzxi2HoVv
/yIzTOKpygpM+iVejcq+/5qZ0q4r8tiVrdydw0pQ3nJPuYWpCxWMMe9n03JzreYG+mUeKcfF0dL4
eUoV0YseN/ZvjDD7lqyq0WS0z0NnnLU9Phnmm2WhEgd33zZmmH0DQSsInfFiQylxcFN0If7oFOqL
KYf+9dJAcKG3mPU0c9XLbY/3tq78qdb3al86dp+4ZH6WRCSq3IhlWZqtg4kMrOLMmkgaSYUWAsjQ
JMVuKLXv5gioap/NIiYXbmF3McQyGOS1Lq3Ggm7BVP2I2vu8K0DeAcWw9usyHiXr8/Ud5EfIjTmm
Xo16goeBFuUOikgPZxm9kOYsUTi6S29y6inVhSAh/lVuY5QJIJkS4Xos1ajLb5JbI6B9b/kwBQ10
PrJANNkv+HJsIbIsk0EWFcVquOyJfiiXO00RvODwHf6vc7DFRxRr4xS1LWAFWaDP+9h6bZRbRThQ
QrflXWbZbBtd6aYQVsImq6aF0Gw2+QrmBsPes13sIqjFK8UVDZSKVkV/vjEXV2YZJjWuGItuOYX2
MMJL0uIpXWrnuhNyvxCwopoMch8DA2hvDemDFXdDgj43qM2cTuocKUEHRvAawQ2wGyNMyYE3NiNc
VfR36nK5mTv7ZFXy/vo6uOF1Y4KpNnS7WrpYRsdFH5XspFVl5FnWkHtqstqeVZuZR9oJ86XxbLp6
ZojGEwTbyAJSE1k2C50WO/oS+Z39LQZvf/KBITsFM+H/+VYsiCzXLZlkVQxQiPqqS7+y5ckWwii4
fr6xwYSHbgLJ7mokNCbR+kLzKHkLcSklKkgm/esfTbRrTA6R9DYyagMLKgkkIdH96JXsQY7z/9EM
kz/ypJ+WoQEcM4938xAQkHlmAjQ738MBHwQ/lo0ZTsb9TNOylaTBto3mI3C0SywoUf6MJb2LPxSf
+I8Btp0yFJmshhX821Bm08nCMYirCLI/E7Rjq4Oq6m4UZUGvtEGdE2fI+4/0VvB4Kat4PlIAhX4b
J1pQBRSJiXbOaO9qKxhArpZ+JJJvTDDpcM3KNtNszMDqRuGq4edCMZ0keyyXL9e9jpvlN3YYF58X
Q1so9gmqxi/ZcpTzx7WIHMXw0uU4ERHfDL8RtjHHOnkZTZJVoStlPvdoZnZ/JtzU++gmd9RgOYiT
Lj8UXj4V4+5jKC21SoCE+8Oms8t22p8ug+iqyi1fNBmsEBZmlmUMZ711iSq2WgIyAipPbaFs9tZ9
vaeM3JE7BYpLy4nIqwRHmTebCxqKi1HGSdShgxwpiWh8IugP155+1H28Iz1aN+qddO4OmVdCwue6
x3CLpq1VxmUyDYQY9azS7K8FgI6fLM3RvRUUsTL4X8bJuW6Pl/0x/4WHF5BlWLpF4+Ym+1vlOqxN
iMOmSOkJj/uOqmRPeq+5Fiaorpuiv4qNK1tTTP5fOlUKVzsHSlNV7oyy8azU2pdQeb1uhueTGzM2
YyZMl3yC/hq9tlrH7GgessPq9zsRQR33sG3tMP2TfjHzFmRBFCQgu1Xi6n61y79rX6vYm336XBH/
+ojSNlzy79diX69MpYY+bo5WAKkaT09nJ+0UPOKL+Ey43a+tHSbH9FaUZYk60pZDf2Of8mAmThcY
tyje7+OjZXtScP2j8ZLaxSCmX966YalOGtjU8MI0heZ+VsZ9pa7udRPcvLa1wZxnLSyJ2Q4hpg89
BXTlza7sHetmCRRf3q8irAW3wby1xpxjSBmveR8j9FOaVeVmPZUnOdD85OkjLdGtISboy+1UDWZn
o+JN0PSS20pGTja8UROxz/1LaPqP9xkyE+2VZkrLzIAl2oiil0gQWJ+yGzXod7anP17/XCKPYALT
rEWhElIMjprMTqP/jOf/KRwZrL5sFXWhLhtobwEW42CgOGsOYS3I//yQB1oHWVN1zPsx5yiPjbA3
I0BU0E921h5Xnvq2gsTM9a36l+P61wxbMYGTLexsMwW2wZEh96YgP457+08ljbeFQDh0RF3qfSS/
2GO+TWYNvWFWSMe9RwHQnYvZaFxRR5AQaD701Z+vr0+wi2yrtYjNspWtGAVpgcfKmZwgq+ckxPSu
m+Gnwr+rYvuscpF31pTixKpT4bTy91a9s9qHOOkFn0tkh4kMTa6vFZSigVuSgjT9tmgvuvUtn6z/
0QwTFxrTwHfSkJ9GkjjLfEzSG9BvFdq367smcj6TiQr6QAggEHA+Qic0KZVj9hWkWw/GrrovfeiE
CR4Ked1ADQCO/ztTLIpNx/jiqsToKoWLb3yZi/OcvJjDfS8J6gh+ALrYYeqIKjeMRGrRfW4zPM3H
nyVV0Kr4lxRxscBUENMgtT1mzAB5ubOO2p480pa+dBQ/9Qi/Eb2nbKq8IqlIng/VP08IppsG2XPa
/aEooZIOyZ0uYs/nTmBuvxIT+Ww7HSIL/3nhubLcFnxbIVR0IOJ1H/5MXBP3EUixvKbHfNeADEP4
miaIUO/QFWmlDjOAFMi+lgEKhwZ3k3JxpbPiA3KL6f82FRy3f7mj/P2ahCkv2ji28t5EdtTu5CNu
RH6HQczDeFwfe1/aTXeQWvBKUfnODY2KqusmBHzwqsAc8socNTmb0LHr9Qwg9saJzOhuyhRBaOTf
hTZ2mEM+2ukKpjbchdovi2sdC7q4MghBixF/pvPX+il/yM8imn/R6ujPN25bd6ByaPN6BvrytE5Q
z8nvC7V1BQGMxtt32WyzNuaggzK+XRQNcV/qXQsjNRFo3KVv5EznCf8LVAU9a9fMMafelqt1ISNu
XLQVH4MBbq8EKiABGYABcRDtyJns2ke7cVTZIT8/tFbDsoBCB4eQxay1i7K4IDHpcS6gNoVYvZ70
w4/qgMN4EOJH+Bt7McasdLKJqqw1Nrb3iEMTAzpvfu+QHXQLhZPQfF+xNcVCpYXRa+YGMS2JLK0y
PQmLBtYUzcsMyV17Ec8HNysoFzPMmroxTu2hQ/aB2unq5Ir8RTHa4PpXoh/hvYdcbDDRmuBlHtSW
3ewV62FtXo2499Zsh5ELQcgSrYWJ0Z0FbLNU4aFBrZ663kZfahGcLcFK2DDcLQA3qynozYjm13iJ
H37P2aFOPl/fL8E62MhrTEObQZkXHfH1uJJgmX5d//38m+PloxPq6Js4JFmDVFY2oh+VVKaSC8rO
wig1vfaIMhf1nyvfnjABXZqUqVZDNEkydZGMvbLmmbd2hfq7IEUULFEU/pJ1y/pQHsFIgGqCl5DI
LD9vNMpqvYyIC8QMHTUE31H+NOKdVbCR3C+1MUN/vtnILjPkKbTh2euTuaNQ0sqlyKvspjosdKhQ
WAhwDW6+HGMwhvjRgE5N7xXxr6rziMj1+JXVxgCTohQ1xIuxjBWlN2B78KkGWvgzB+GmBA00sWYV
v8rY2KMnbrODmqEWywC9AkrgsTgUJ5d69Uv6Mk1O7xQ30q4IhkT4uCo6x0zUm8cEYqwNpjlk+76W
EWIzZ8yPlfVJ4B/c3IjUZOiqKuPOzHh/Xi9mZBnoy0eLQ4XLxx7YNZMuLc6dCu/G9Vc5duwzJTKQ
98LeK9dbNuYZb6mMNRnmRQLV6Of6kIEpqHL7U/4bGEuH6p1M30W9G+6+4syharQBE7eZ9ZZdE4LM
F3cMDI+d5trY1fN6SorpU0by5+t7yw0sG1PMJzRIlkgRVbklyk1U7MPwV9I8SP2rJhJ45Cbiv4be
SciVWbKWhaRh8LWFImwONrrFhprqur++Hn43amOHqbfDJO3wJtDiTnOkIx7QjNuRW+WWsmbWZ5Fr
XN89PE29PXZdLkGHxDZ6L4LkQ/3cpKDCilVAqJ9l8iBYGN8L/+MUhCXoVEKo7dh/eEgWl2IqdX94
tjwNdFXml+KewgFF2AmRRcbv81hJ6LgEnqmiQ4UyA6SxgkJAZIEJk3XTzqNSWKCxh95C/QSKTkFq
EXkdExflqsDzxgRvWMk+i35Dw3kRfRhaDr1LzRuHY04Q5mjnYhpxgvRZcgrZH+rnVj4rw61q/xyU
29z6CDUandODzT9JmXE6KzdVyYpxh64hmujG4fK69tJRHRTBx+EfJU2TTRWTHIi9zNcpujy3CuC5
0D/EvK0rOcoeDCRIYgM0CUVHiZ8yN9aY8lYa01SOEyzLfKD4luJYuBi/BvbJpYLB0wuk3K6fKG6U
3Rhk6tyhkbvEAuOy1zYAc5VlD2hX3pXH2Ypx9cp6TDF/xKCp2xbEHvFCz+znuoD7xJ6k3oulPPfa
ei0cDEPWvraSwm919Jyv2+OeLu1ij9nRubRkM59wfpXuk4mbeWSJQELc+LexwGxhVCyZpWX4ZvOq
nwl9mE81dx6jFnQu8eqEsyJoK3LP81+DFvsgpIB+visprjyq71tQjBbt6yLCCvFtQCZAlzFBiTP2
NqjPa5J3k4SYgZLKGaJf0Ml0Gk2Up/gf52KF2boJ3GdaH6MEtc7IUjcNKt7MpfLYIdi5Yj+6E10h
uIBhii79v3Wxt66mrZeyqzp8rKA+gHz+rrzvduZhduvPw011XwPArj8mnkg9RbBQ9hqWV5HW2Blg
musUVZ6KcVK3bZXpQ75+WRwTFPVUamW5snBTKSonbI+1iPBJ5cb5zfaxRZk6ytqa47ZnQIrWhCB2
6IXHzq2etQCKuIHp/YOZzGjbyzOd2U8dIAFc9Vb2Uj99Fn5OuqJ3eWfz99B935T8ymDi3cOEm45Q
wDFO635O8dRCoMaLovSuTQUbzL/tbuwx0QsZLsbUGuxNrnRHAcTmPVRB3OZe3JgWuQyTtYt1GPUh
QwdirGvLtboK1IMZHnmuh0f+inRgpYCNw1MpS6/VaDFm4quSEjH/Uyi2EFfHyy9l5EuEB577vTbW
mEW1C56qZms0MMnqUtqcNBhPBDHyaQUsIBEq5fHz6cYeE8bWGby60YDOFxVwxzCTnxxHqCTR5Vnf
I28QVAvcbLoxxyQbnYQYak5wSSokP9aQtMN9PfwYe9H7FTc6b+wwcbMrK9JFCtwwLa0DhOWAdywP
kC4QvMJwlgM+BEJVmBQDY/5sPMmVrpoXqILYZu/GseEsC1qv3VNoCup6jq9rgE1C2RIqOyiy2H0L
LbOrUkDL27Jy4vClng/X3ZyTo7cG2FlWGXKWbVpignqxBr+b9iugDrN0H8U3Tf/ruinBWnTm7mWa
fZn1JajUrf6mm4+aJsDn8U7sm7UwX2Vau7VWVjQO1x5juc26k83SsyqM9ET5F6tQbu2FHCd5dMYU
tXimB9fXxztTb+wzOSCTkhlrBCsxBffQF+44dgpwDKpfIhB7lbvxVWCQ64YX72AHD5CuSV5QFQHD
qRPH/kEC2n0wf9LHCPsMNTcHOphi0i0eiunNQplgb4SxVBQh5gST3/JvQjnxUy96hur67MaPit89
1c8fuG2+MUm3YpPP6lke5CnGKGTcASU9xLcrEUFVRP7JhETJIJB1LSClbMmRH8c1ZvdaQV3HCU9v
VsEc5zru9NEsQPCsmM9lAn4dcKNl/nWvEDkFEwKtFpcyEJOiHRada8kr2tBVza99/fW6GcFSWPjI
2hirJZnoKeZ67JTk2IVHKb+/bkOwFIOJGFOGeFHrsJGU8ezI6nCmgyFdZ8eODlaT/80YEz3QRhxU
SSFoV5Ydmoel5C9GdF4la7dE4efrtnhapFtHYAdPmsjWYxC3gOnhTJ4oZUFytO5LgNnDn+WeUhdA
wseXA1TEuOKKwgaNQ0xt+MY4PQibs1SmkawrKcIGuVt8zZsp6udMjdIpVQhACZz+X8KFhlwJUAdu
tuzBmqsutGLMr7U/0k9gBHTnE6TpMMfxSQMdhPwSPorKX35Wu1hkzhn4RhQQwsFi1a6OGRFHVz8X
4PEPf1iLyG/4B+Fiizlv65KveU61s4yuOWvyj3pU7rqq3gk8hv/R/mPm3d0WQoiKnFOmw863fyg3
nQv+udd1Ryt6qIL9EnEV8HAmcBJQVRICprN3VBPh3IcmADqYBTdSp02+WebTOEROW/1MxltDvZ3b
FlzHgnPBD8EXo8yBl/Meg0UlFkl0oM/bh3D4dX0b+RHlYoA55ImBtsqglZMnN5lT6Qqmb0/Qqo0T
4QAu/U3vD9nFElMMKPD5OS7xKmGDahj0bYVrefRVYPULkIeLpl6pQ1+zxhzpPkr6KgGwwyvDYz34
RXwHIW+nyCvHaG6LUnCi+S5/WRv9+SaAFEVvWnjaAc1JYbvx+phAVbD4dP1L8fqLbxyQfsqNEano
mrShAD51R1nnS7CWhp9GtzpUQf5L9KYicjwmRJXFbI6znqN0XG5J4y/Ly/XViPyOCUip3edGTJNL
MSRo8L2Mqye13xvRozM37oErEv1DcJ9jWvjtngGSkg51ifoi1jAa2h5V6UcLdUmtuSWSCEDKdbmN
LcblyoKoRVpWqMjQ1u7mTxpkb6b0e1s/F9bzqAs2kPuBNtYYlzOUejY7A7V1md5MhldGgosWD6yk
GZhdQy9bVkCtxnyhvkAHbNQx0ajvxhsJxB4ZFDFwAX+lGgf2ToE2uDY7eFiPhPpjvLVtTTMZRM4w
8GfOmImmEGnjhjIRzBW0OHo/3rc74zUG+M697o88R9mYZMe1QBw+xrkKk3b6aqQ39fqYgdKqNF70
4ed1Szw32VpiQnpbQqguHGWcLGvXqE/heo6tB0hBOVn+qZFzwbq4d0BDNTCAo+s25LMYP6mqECeZ
oDm0uFQ+K/Pp1A9laK13IqgSLwpuTTEBylytMgRnNOj4wb9kDa+kug8HwVgbNwpujdAPuYmCcd92
ukrKBR0Z+u6R+f13aFkDKIAn+9MH2GY1A80uiLPg9UhllbrlsVIL0qDbAH1pv1MxLtUAhqlK/nWX
4F6UTZw2E6ArKG6w80ONYoBFJ0dtQc+aBv07WvlKrp05w03pJ6WQeUlokdnGoppXJdVXarE9rAG9
nEfH5Kw+Aa8X4G7xgclRbbtCJposiZ2nUDbFkc6OVrpb6vNHBsthAkS6lAtM1gxmSWnbQGavQK3U
ZzeYqdwZ9W2kP4MB0rv+tXhuvrXDLmVupb5ukVNCw3KsFH3rrHPtefzA9WtrhgmCLcjxa8gNQNSS
QO12jHZ1jcl/4/e66h9gat3uHIv6ixR4pjQh2Y8BHUnJA31yRmioItqec1d03eKlfoInUhvyqTJ4
WBmMoY083eoJOImB4ZzdPCrPdVX/WIw8dLSmEOwi72MRIHttvHUo4A1moi0E9sawllE0hXV3KjBH
6pBFO0xWpAoMcfPl1hKtfzeBCTwrtWnPBkr1p/oTZXACsvfQH0HbA+BL7pdnCpkWpS3R8pj6Rhra
OBtrE9jeqd/hgcyV8vU8W6JOEC9nbddGE/ZmbZHWqSTpO2Ds1ar3DUn73Jb97GhWK+/LJTzH6do5
GW7wgqPGy8qEXs0JKjiw/DFnoJAS1FNLRjtQx0Lqg8L2qwZ4juZTOgraN/zvd7HFHgLDhvaikWHK
iE7hQofioTkWz9Fudme/Csix9PNnIBQE6Zm7seDNRrgChRogg283dlHUJsx7e/a06ow3Wj36rYS3
o1YcEnJWehL8/0cuYmvIMHirNXH+3lojShwPuoyiW89+j9njCPKcsvhx3QY3s2yNsCcubEtDTXQA
E76GD/Sil+2iQ33qfT0wT5JQMpA3I4EWimkahmahzmF5bSwzGupkxgtHfFCP0HL1S289UQ41mkF1
x0QKXT9DrDCoMN4sAjJzy5GtdeZk5J2SrwullSJPOPkQdyjccK8coU0O3KLIGv1l7KXWwsSObavg
fCHskFCVFGsxLyhSrX49T1N2l062oBQRmaABZ3PS13y264pUprfET7p8qgddECd5EWu7BsbjM7Nv
QEtAL+baTTe+AvtTSr8FLiiywVQCg113WvQP19cCNa/ck27blx7NeDB9Bfop9PtAVCmK9o0pCpo0
ltQqUrAs+6BVx1LUfvoD2rz27ZlQmEINcwJAe/SgDUYVi/PD4ptgVe+cxM/Ohm/dyUHvFoEcJAlA
QLJXBf8FmxmNEFf+ChYUoY1zPCcqktzk5qrT3yT77mwdegc8/Llb7DK3C+jdYtmv93NQPuuC6p+X
DzbOw4IjgFiQx1KC86ztflp2UwW881q5s1w7a93srrsR9cRra2USutTZEImxMU2dKA9FjjezBFpw
u1iKBCdC4DosWH3s4zqUTPRmB2t5aaZ4ryayYCk8sR1tu3H0b9gc635NulhVESRpuQ949dl4pOV+
vTd2rZPvM29x0p38WH0XFSj8xYFxAnc2cL//ocfbGEZH30jWyACJbElADYcKQpI/Ur6ilQ4VLBDC
GVB8fLs4w0xXLSuhiwRU/JmY3WHQR79dlYBoiyelmjNPCaIMEICq9q1V1P1KDNEG8z3z8jcwcROP
B1UVmXgrNu5U0PA0Z/PVeITQlBc6VFuTvneGt9mLSEKUv70Xs0w01Yd1kvVER9uiejXkhzneXz8D
/+I4FwN03Zvvp81FnuYavlvnh7v1YB6NfbUrv4/fRydHF2i8rZ4iiFC5y+kjHcjtV2UiatxXoSm3
IClVasOLs2nX5prgq3E+mi7jzm2iOaIQm53jsmU5D4d4mT1jnh29xhPq6gzTSyE/grrr+kZygglE
rkDUr9vgcsXt5+0+hmRS+g6dGND8jU6kGQ4kEYCWuwGUQVBS8oBrb0wxxwErKrOVxi2KZKlfkR52
dKQCKu1u+5vy1MV+/quIHdGLNCfrvrGrvV2ioeIUrgM4V6zpm53eNfK9SkRFOv0dTEyGDfP/kXYd
S3LjQPaLGEFvrrTFqmrvJF0YsvQO9Pz6fWjtqNkQp7Dbc9JBEZUNMB0yX77EWAN2/1CulfcyknKV
qnWeQCgbqEfDX9GpGx3i0VOhEMll79w/0ps4NujKpdIkBfqtliL4ca554qxeTRmvl7WvHJauICfH
6B2bwg7WaGqDiIrC0BV2oh0GBdRu0ZMuczwlTw4TBSp5iYySIHoDcGJZlW30ZxEWzOuG7DVz8ZXe
zsM4Q3OsBl3CkV7ZdypX+1aBPnk9kBc6s7y4ys/h3CNBjl3llveg2nGI70QzDnGZSJYm5oByp6Td
YKb3rFU8kPxeJxCTNdi9AZ5hzYJFv1dCJGIT0VagPSbHsCkvtB5qge6D0sW77DT2DrMRxFZKMomI
Qy5hyNUYg3i9nfK7y7+/NwelKgBYY60SpjH+gvSVpIvTfIHixaZDq8PDl8wtpFdSXDkBMlMEAQ+6
nbykYO/NptJyIGo9lDmcHc4o0nipLNpw70EH1XmLo/kYwbqh7zWkriBsJl+pm0Ki/vn/sFeYOkDW
iWylM2Ygrqas5wpaJ8TNr1WHkkTnTvsJ22FQQtY533DvhYhdjSp8PngAJeUVDLCJoFk5C3Gd4Ymf
WPZv7qv+JP6IXmvwicd7J+yVMVQVw4t0AAv1ZBYgZ3UmXvgiqqCaTTuFKHwdKQYKU7yBdIc2L9C1
fHjBXpfhnVTGJJopS6UxwbjS7Guf6D5F5UoLKKdY4rUvl5V2zydvDsjCUBvMqLRWAecyrIdpCoXq
NPAAGnt2txXBBGt1KUAOOYKVupxuGvGm/sCuwe1tsfuQatEYEomg3F+WDyOIbAaN56PkPVe/PQIT
jMcibbMOuc1rEqD5+nEOMQqIURHaAsIqOFANYcumBEovPJ3AOIN+0DWKJG4WfICU6t1hGWsz4joS
h7YA4NvUvVFeAmUoeSkPTyfo/29szOoNA9OV0AlKgrm6FGDQ+OOB1rAFPEflA9+L8HSECTRwqeJk
DCsS/J44pMdofsmhqOQdikm9u6LvE7WcZnfWvNokdty59dhxHp/7QlA4Mw1ZQ5OXESLLnRSloKh0
LTOUq0cd5SuFc469iiA04E0Gk7QtiRI1aoL3mXIzeZpf+PFP6V7z8lD3yZV5z0WB7n4a9CwwimUo
GB1idL+a1nqJiv+NLnQAdQX4Xg6pwsfO+DQdrB8fcEkbgYz6kXpN1EhCS1cttKMhKN7Qm/emGXEu
kncuRuXw9UqlMzBgJg/npTsWOQcvzPt9Rhd0uU5FQ6DFnfZZtI4C7zG5q2uba2L0ACh0MZYLTHkb
vZepQdL5Jg8ezhPBxCH0ECrSTqiSGfJtCsqcuvWEhlfC3H1hARbxj4L9hRHvhkkDqywe+7IDEpDW
mQKQJHp0IaV5Iz9odxJBmlt45InXRt3NJraimdAkZ/qimCWq62LQhI1fB5rXe3QGqnH4u8f3LXdz
UPYpObaahgXkdJSbhENAFyYMvnakMzNNgKEIjjPino6x3NZcSD7NuFhwdfzuSXt0D4p21E+xr3DA
tFQX2DRwe5XUHDZBA0/MTJmFlc6zmEdgqE+TT+ElXNrV3VC8uUTGO7SxtmrlDBCBelUWiEyqh4K0
l0VOGiJ6HERfdpOjEWJf7n/ySuxynl7p28ZYFmQZ5nJK5vKkJV24ou9zWQzHa6iM15BaUx9NsIW6
YqM6stJ7vcwbPdoXYWo6yJSxbI6dBM3qtogXCU3cTDtn643EIzLefdGpeJH+FmCx75GpVzGuRhO+
LBdCjJ5cA1nl14J8nU5RQNTMAQgkBNo0HD6EY1W3shk1bEBjVMU5EnbpexSAhTxz6YiEbps19lHJ
p8rhdZHoB/lb798Oy+gjaQ2lKSMInNfxaZkxN5xJ7lCDZSsGXxKo1t3LCvIvXuRNIBO3cmupwSCC
2mgWUshOgaVUKfwW3aVEwChrfYB6+92NMhpJ1m4ibYRwnFLOtMqnlS+jeQWapj7vNi/rJgB5772I
YIFnWB3hIpNaCxWCCT+dcA60n8xv1JOJaskChobcRK4pBqM/PIMj1ya+HpT3XRCf2sDyJn/2dLR+
4F680ZaCubB7pPMCeLE4H5OjPK+WtHGaUiXOcWIUGI+Krs1mduTmWiAnq+ndGeT9lxWHXt0FRX19
dG5kgbCyoBVVRAOZ2JbyFTsI5vo4yD8n4K5RMuNEn71VPVu9eY1OG3lrUwuKXGIAnD6bsRs5vpYd
w9dww2Y4lraM8Wa8n0t3OuS+geoIcfgtXt79shGwGtWsU5vZrerP4vRZTXLbqp7F+DZB0fPy9e5W
YTaeh61MYK1sLcQV+ImJmz0qj/P3JqRb1bR74I0+GZ5xHfltalNiX+PWOPM06V+C/R+3wCITZ8wg
G0b86hbotsEy0K5MW8E+JAEzFw3nsLuJIaXDAaMYfYowJjSUbazMdDGvpUyOLhlO282+rPBmH/ZG
O9RX2p3fclgUyQBkGEpB0NkizO9X6utiG31DbOA7Yfu6ox6qQBa9yx9yv/qC55uCciS6GSzzxLIY
ZrGa6CCKR+FT4Y/fmsTvPUoOWQUdbx3ZroZuhDHevOnVWcUqLaQV0W2H+hmWM1iAN5W3ZGg4GYy6
5wDeRClMsjsoopIuzTy56lTben5eo5+Xb243NdsIYPJbzezGcunQlSlJcVut0hms4JU9RO3nhIuy
48liLLsX9SbtZMDDBT0spOtxAGKq+pJGnEfcbk0X5CP/KINCL3XjxRYMggEOp9FWLx21V16AGrxV
AroCD40fhwRF0HGmf3nfickogOwsSZs0kzvKRu9EQpMc6qwU/qM2MIo3i7MMUh+0IvP6pyncWR96
nsomRnw0HWu1WXaijAhdWsf4QNpyLSih3B0TmfdxqEL9FdI2MhglUAVpUQwTN7UccyQlaGDprnEn
IW6/RpMPPQE24hhdENXGKnBreL8Vh2JMbYG+Ozg2tJ88b4QwX19syFL0FA9LK86AQAFVoBwpKQCv
LEt/6NLlMQpgxMTqLQD1XbFs/EFtY1tWe2fNcs7DkCeHyR9jzMp1BsFMlGR+HeC/k/XLOHNMZt8b
vCkbkzZWk6qTWsajUGs+G9NiW8Jt01xlccJLaqiPvHRpTOBrktVEJRFjV9qNGQCY4LTX2qEN+oMc
2msg3FHqYiGUDzH6V3e8csW+Y/hzSjZbrIUqQfZvoaKkPAr1s8mD6Ow7OzDcATOsyoqiMw5c6NDH
GUg5oWAQ3SUhTokFadjqWLv1J/QAwYYILDvhrojZjYEbsYxdSebc1pkBDaGD7ZSTdfFapOV0cJSQ
V9AHLcj0LUA1lwPWbkq8EczYmpnPaZ5TBGDdgza4pDvaBHJPLH/EJuOUNz21+/k20hiD6wmqXLOG
UNKOX6v0UW85RrBraADqA9mL+QqDbeVocZ4lSw2Pq9aLLWeF3RTHtnu4fGW7lqZgQ5asAtAhsRxI
mbXkq6aiPgEmDGeQQkmNQHH6oPcfwHGp6PT9EcT4dowQValCUOZe1i/68LgKz5cPsv813n6fUbpx
acZFmQRghaPVj7T8nIs1J8Ty7opRr6Kd4lKMIrCFFP5qPS7LrYDVBwPPKe1/97eTMHqVi10jmCpO
0glnqbxSlpum8S9f1n4ivvkajBOfyj7KxhlTBrXXu83jeBMfcwfcXkf9EzYd4YXBmzjdLSduBDIe
XZXrWpz7BaF9zRPTlgqogqN3i3i1KsJ4aiMr6W2xzmYslgDgfQkH06g+YlAqmO5MFaMjwM2/z/2w
xjmVlRgPgay6ic1TbYAzsuYRwe0/NzZSmLQ8FpRIKaaOIuXrawzyBqqtBbJP4PJ4NFK7Or8Rxfh3
s1vFZgTo043G3IvN9GhUXLTKbk6G2TgLQ/7YKcsW/2ZMJglyjpL6762ehW/eRng+0eIUEEWPHL3k
SWOsOLWEei1beAm6FEjCOvjENR+LZ93P/e4g31+Wtmtom6Mx9qzhvVEulJZn6r/24CXRxSGQk8r7
gBSEAhk6p2GQgUkxxtZU1pGCglctCYdFvTFXECdEEif27TqnNzEs9ngRe5JUIyWojlp7Vp0m770G
+SZvJH730jQLeEAFdIcKW9Hry3kWjHoBekKXTqI22apZu11cuZdvbVe1N2KYW6tApaTLDTYdLPIx
Kx7VgRP3OMdgcy9VHVvdohN+Qpqf0nwOMZdxWq2E8/H3vYGOLEFFv9XU2U2KwtBKQ9PiHK26Yj25
cuqiBiRDJFi0+aGLQH+trOkptYgnlNHnOeOF3d1zvslnfZ6erlOq6uj2Zpp+bNfMSRf9uEQN5+nG
E8M4vWzs0nZp8MpJRdBmnCrDnhtOnXe/IrY5CuPtGlnsDNCC0I1Ar3N4riqAtHl2yltKkr7wZuP2
C/MbeUzGUrYVBiWUGUtxw+xR9lpkzp2/Hk1bc0qgKXlwtv2+KTYPgiIVBF4qW2AtsmjGOCbKLfkv
4Sa5bX4UbuJq18sN9kY+Sl5780rGh9rqZUvb/XQbscwxqz4yOnVA37yexwpvYLNywP0deSuROMaw
a9Nv4cqg/7+pvQyzVavWbABZVn/ustOY3F0+Ce/36Uk3v19JRiRaK8LhuJbPpZAcrWripIC7l7U5
ApObmYq+EkVByBjT9lpK5buuwvqmta/t/3YUJj8z9H6MGy2C2abTTWu2t2lfcr77bsDYHIXJyIRe
nkuD5im6bNqZgRVHra3q9wrvLb/7KNvIYTw5GcFzZpioSxjyd2m9bYzzqpyzLD5hnqMpV87Fca2I
UbJmnJdqqoCzTsLmjE5IDlih5dfOeLK8MrV1V7mjREkp8okPfDJDobTyGLPDBNp77evFicCnI1Ei
3YuShUr19fLv72IXERFl8OuYIMdk69jY86fPE9rJQBEKYA2tABmza2c1/dEGeAcNGRTJut7ucgcT
1x+QjTcoEhisbAY1N6v3Ot5ukQYIGSZN7yvsNZwCSig0OqbdhmNAfmbBdODd6J7mbIUyRpCPQpN1
MTqVFsEmoO4AAmswodlVerbM6yXjwL/3vMdWGvP9pG5K4nYCuqJerW+ENG7SR5wQtmdywPVi6YBF
N+iyDjCNQLFaqWihNd0xlW9WofYM8pwLKse0d4+CEXIRyS2yTpExOVHDTudcgfeQ52ENyyZNPXla
W45ScKS8xs+Nuy2LAjJ0AL3jItQwvsqdGuIIYKej1Gip11Fp6UaxxUsweN+IdnqVArb4CrF5Mu+V
H5f1nGoUWw7U3y6O3Q3RLqoxZQpaybI62kYXjsXVlNd2uTwI7ZfLovYiyVYUPfzm9hrgPZMkQnZh
Do1bYYurma+hvJScZwH91JdOxMTEKJnzKI/glYrw97QxJQORuabKuzjGPwh6YqWKDP8Qd98E41kn
1zERHV39pTRPl+9tNw3cXhzjFbC9o7EME0W+f2gzVztx5RBETwAK8eC5vK/EOAUFRK1dH8PnWka4
qNdLdBx4/BK7jebtgRhrzSUgeMwZKbpmWzf01Zt67TEGCIRiXayvo5NA5VE9aH4qoXk9c8r5uy+U
jXi2zJiVWpWKi0yt7BV/4lr36s3vfau8MeDdgvRWFvNMUMx4NLsF/d8ucfQj3SsT/1yv1RDTcm0o
PcX+Xfny39SFRZOnqyxMsSAAshAuv2j9Ow2EJ2QHBxBOcJdccNSFxdb2xCqWaUQujRhwBJWsq6jj
J8laQ86haE5+warZLiZRS5OsAsWva3aEdXLjixbb2S8TfO/qKbkzQh7vOs/qFMaPJKk4t1giQbGH
IuaqKwxNlI5+ptD41Nc/UJjZqgnjTdR5SrIsgzfp1fEprkVfS+GL05QTwHa/FhjswbKiKQiJTD2w
0sshlhpALPr1WtGPanLfjBxQ8l7EByO4IiFhk3SRHcke+rZLC5nA/RLLHYWrqJA9IwtVnVPa3P0+
G0HsOz+exbaI0hHrNW5ETNgmoNhNnxTg+8H2yKUD27u4rTDGjPsRbCiSOQKyPukPHbG8OZ0CBTOV
l9V8L/5vxTAPfl3KqsFIKFpEu1/n70rDUTPe71Mr24TgEcsmUiIhNrbN85QcB+vb5b9/Lyhu/34m
xJNYHbF8dUDS3OA5ej8BmdZ8laRwwSDtZUm79fytKMY8tVlZNIGWmdRAP2KI5S7+ImZ2igK3D9rF
s/iiIxr/Z6mMnY5zLNHJcjx5aqzlpVQS60kOe0936zA7YeTU5zW5eZ+MCf5KBh71qgO8BlgEeyYv
M/l1+SZfX1Gsa93eJBPxJVTyBnEAnGz+3p9V56596UH7VD8voJQsr3LHlGwM1IrAKFenEtwtbTjc
pL71ePnP2C0+bf8MJimQMl3J9GGgxS50EnCzmWtc569LbfuguuLdK8dPWYwrrJvYbOUBPHhDrjpx
expArkbqzDZ5VPg8TbUY39GZM7EaC0m9QSL9QcdOyF+TkpbhmuT5J2JE0ZU51sUayGUu3Taajs0v
Sy6shz7qHIAov7ZkQbVlJBlRvMt3vuvVwOWIyVy8zVCvf+8O1LaqiBmj9zDIVy2qYEXx3cg4LmH/
u26EMAqcRe3cywVMRv5SnekmWJrkCV9VO74FePJDRQlMr/45E6PN2lxVbVWiGpKj4VWa2aEw0+AD
1/YW4lh+iWIRixWFelwb4JDq+JimX7mcNbufRlQMTVaxtw/Dse8/DThxMHI4w5Mq/aFWHvTxqOac
SE1v4m+7fxPBfJiJTNG8FohpmfJjUu6k0qOhWvmUd4/KwJG1rwXIBkwTYDMZlPzvz1ONmCYqSU1J
CMCJc1thGi8/m7ZIERkY/OZNjuxeH60rA3ypSOACeS9uMFcyaxa0APDkNfGVai5yu5L6afIU3CyP
VXPXSW+UjvFdYl1nRVxgSY+aHfX6XPeHyxq366zefp/N26SyIV214lMJ6ZdO8QuptufCS0aOmF2N
2IhhPFU/G2pl6JgwTIvEFtpHAV01Tfen6GBawbR+v3yo/W/0x1LZd4o2YEWj2OFQzfyQW15VndaE
82zg3RuT75QmQL6FCDqUSsmDts/tWPjeFVowtd5/OwuT+MS9XpT5BHMtc8vJ0wb/lofCiHlmRPX2
L5vdfCHGjMA9IFiaARIUyuWB0QlXuLc8dNLoWtTbD+ycpEQA/7hS1gfl+ZSB/+416X1JrXMr/cKe
hMv3tvsWN2QRJHR4lehA7783VCyPmUiSYolQmye3bYYVeVp+15aZrehpbi9kCPRyqe206VxrMW+W
WXEv/wW7xYjtX8C4wYwY0lxX6NFIN6lua5KtYpJuCHCxGLuRnPE4fSLPxh1tgjUA+H8EkrkVT21y
k5JLRtXKsYCXRFmafr+c5a51Z5X3WKIO6C+9kRFGTPCJqKABeC+lL6pGWyNYdv6LnLH+7VT5RLTj
q6EBHVFje7L90GAwesT47XR3+YJ3feNGNOMbO6lWWjBEgmQEnIarlZ7LgdfY2YWc4gX2z/FYYgx0
80AHmIBTQYvQZSmxAzkzDmkPn98Ilh1Nstu21TlO5gOZYk45afd8INMC2ZSEf2TGaa5iJykyAWlQ
0opHedKcSlI4NGd7VoLFEBqoGkQVeZrK+LG8hjUYFuJLslamE4uP4DSxpbbzU20NrAYzYWpc2lFv
+dJo+LLJI4rZy2Hf/QGMf0v6arHqCnxhYIlpQgUwlTSIfOOarm3D9js/9nmssDvX+k4i4+nqtlkl
RV+A41QjX0b6WMg8bkPutTLOB+u5sX88Q/GKFlZxuaA8lsMRk1PLIeHkjDuR6N1xGC8j6mODbjAe
AVn2RSwPqfySJToWVuXOZWvbCarv5DDupIpSQSACtDEiZzk+mt0x4xUp9nI5yADnpC5i74UuMhqf
J81S5i2UgQKkaJfCKm0R92ZiDDh/6MD1d/lM+6rwJo9xXnMBvGjagY4YxmuT5TBPH3DC707E2NeE
BmDUxTUSH5AljgDGt60rfYQo+p0UxojWdq4npUrhhMujhGWiIG9Wex6Wci+evZPCGA5ejMs007XD
kyMHVQj+04f8Kf6SB+QwHyVHOFZfwDwHOEfhuAan3fcvFvX2qRiLEts0isu+wxD869Y86SB42M9z
zA5NwGO24WkFY1FKr65G00tgDEqMX2orfRuL75f1bidovrtJxpYA3iwUuVd7N49eFils1O+aeJ2a
N+tw1i20nQtOP5ZrWEyozMCNNCUGyGN/Iw/BIBD+5ildwctSPKn3l8/HuUEWEZYTvY7jau1dQVSv
etW6yiLZuyxi3x390YdXfdlkN+jwtc0oJOiS6Y2jitFRjxZbUGX/A2LAlY/gCAwbVii9T2/yQgbd
dmuCmjN7iNOjFd+YOseBy/Q3mBRKBzeWZoK8SZENFgZoTSC9FkAMiOlI2g+Q7NZJ3NyZHTpQnDvV
gVKZgZklrDwhrD31mDnxcw/KrJibM+6xML77W1hFWaZa1Cr8LbRPrDvis4Qx8fFQZp5qA9PskWA4
LAfpFuAI3nzzzhsRDX0dDQTTAukeu1JPMOtp7AssqpSNzImy7gie9bt1iA9xqRy0GkQubW3Zlz/v
bvDcyGQ+r1hh7FdVaMBRcGAdZLez7q+rFcYzj7Z91ybeRGmsj651YZhiavNiZU/6U8F7ku4b+UYC
45/1WTSakc5gwUm+VpAtw6ZqRDkL1W+Wyxt/552IccllZYJwSa96t4yvZNmPu/9/fr9VCHbNQhut
MVBnYHEZVfWKRNFPQUkeLn//XdPbXBnjiMW8BdfiiCtbjXCmHJmo5VinSnvMS17+tIemenccxrSI
PIJvAl0MV3rQwco52qubxrZ2MEPjSYb2uYqngc5bPfHNetdZvh2TnRXWMPoSLzOKVkoyYpOESXwS
LT/EYnq+fJ17TentGdklCFlTpln2jwrS7nvpkIPxLfENJ7k2jurBmuyJiy6ladpfDnRzPCaNmzQQ
kC09aiTEjQLdaYPE1d3y/LvxztN63nfUmZQuFTNTqNKyd3t//hR9WX1KNKE+13exZ7rqQweg6bP0
1AQ8cOn+U0kDK4lk6qBgYqMqFjBGbab06GN8L20N8IYpGA9gt/BAAjR7moNdxe7l77mrNwZlMKTJ
+F+M90AblmNK8LhfQca7fJLaU5XwVIbm9H99vI0Mxi928bJojQIrz8LqdsCJpGCEMYBJLfxQMm6g
IYEJMMXCKNj7YJ6tc2kpIkQpqWo3yalZr5R85oSU/c+0kcJooxCBThaAe/BUfCIhmsfYcwKaOLBl
DH56m3/if6V9x7+RyFyhopRFOeagcuj91Ze9ApMeYqh/7m0DxCfiKSLOZbXY65CjsfN2kUykWXUB
G+Io8a98N6MKgtaLdZ87JQH/NEaeuGrIlcdEmmquJiO2kBoU4RimR1A4PKWZW5+L69pdDm3NK2rt
RrbN+Zi0QJ7qESA/vAvBzUFSuw+xJRSurLe1AmUJyswhvvAGLrl6w8SiZmxbQRgKgELupl8CNvtK
38g34Ws02OszwHqueT8rHF3dPSdaJiI9qym+vvg2SbQoRvVSqwoiuP6QStcN70y7/mPz+6wp5CUI
58Gr4JI4EIXEbrvDABzxZW2kH/8vB7IRwvjjesArXm5Q6DWI5g7Jlbx+akfJjfOGI4h3GkYLu1g3
1rTEExSsvxgG/zoroq2rhCOFdxxW95bMSlKl7l0rNbFA9RcpT9L6pZS+Xb413mEYbRs7STNLkvdu
vAy2YVZ2bqnO0PFA/vu+afN1mKxHEUmkdCbKU8MRV4XtX3Z6B/I6CRSJInXy3H2c+3b0JpFtaVVR
rmQFmuHIBhZvDmcgD1YTuMbosfemc93QTYI8RecYEssfki1J1skrbjPNIxsbd2299y5/r30fuDmW
/D54YY4/FkoBTxVRn27jQrPrUr9fBdXJzfI6z5rrxBHjxo3Mb0uCLc1aPrv/8S9gDE22sOgk1pF/
DE6Pq9Wd9WC6MfbgSljxl3AaUvv6SV/EuikBeM3opwEg5dDrKJxNRiE6qRg9DC351owix9z2v9yb
HEY/LbGcTJK3KPaU4AWK15tySZ4uXxz9U/92UH9EsICQXqsEwLxQT7KE1U6xJWLpR3uxDumS2VJ3
zLMPjEnixrA8GDkOqFbZZYKCNFeyScsv5aq6TQJIr4y5p3XwL59rvya3kcPcHUYrZBU7z3sUC2je
nflraSvB6iggclp53nffL/45FPuG6XPw8oHUHmX7/NhNYdyXTio8TgJvXGhf8d7kMEmiNqM2nVN8
RFySL1rRyE48d6stL+KPy9e3KwiLMsFIAFCjajK3Z8Szkqs99YzCS5l7lvGg8pqg9Cf+0rw3ESye
xEK6O4jJDNxTXi938dzGbiMlLxlZk6M0k9iNe6wDL/VFBkJ/qTn6wTmgxfiLRUbzutOm3jWk3KH8
YrmW2tEccSx4bwmADuv65yItauKbLCbqMoOQYsCDDFyeKqpm0AlM9rjtcT709vS9fDRPVgDuSy/5
wnP8e2cE+7WmoZBP18YxZyR1N69Z3/euhrptqR5FSXDS9PNlTdlbyaSDTN2ysHPGRNec2sbmhJZE
2ln6fcLya/+DMqRGoYYxShN9BbB+9d7sYSVTZVuuFD6Ibu5G1x95PG3/BiYvGQjGOSZJhOefbwrF
y8mnzuIozJ4v3opgfH7UkFrvNagrdNYuhhcj4cUwngTG5nphMXKjQnKlF89KfVrIw+Uvxfl9dnK8
WygjdG4gqypStyLWqRRnDrBhX+P+6AILg54yUwTBUqy5ddufMXH9pJXf6zzmDCHvTchtVY7FOZGZ
ToxbPdADix1dRYHiJpWtflbD0YnPdOuX1NrJnenw0PG7NwhvqBtAbUjgYH2v6us0o1iloqg4lceq
PrbVp8tfaLdEpf4RYIj0D9jYUhpNSaTPcLsRbOas+blXBtUJCy0jPw86N7+tjrEfc7Lty6cyWJDa
uOY1hocQvOL+myZ+llOO5ew5+u2hGAfRR1GaNTH0+o1hWPX7gDdFSH+GjSdbMYwPSOMxAxuhBeIy
+XvfPTTJjWz+iCQeOcyuim8+EaMDTV2pqhEhd5EjAIaR8kaG6S0ab4aa/rWXTsM4A+wHqy1AB5GX
VVoQYyFxfrMS4GRLB8wm7mW149wcW7vrxqiIMQpOcSRfxfR7Gee2vGZ2knMUbd9usUxdVFRwUGLp
yXv1XpvOIiTF62cJ0ms8t+4zTL4Xp8hNnaEG6SWWCLtFYPCys913HgYV/pHL+ousIItCCHJO4g5o
HdElz/EVXbKyuJQckocg2809t/KYwFtLIIgtuxg7C7oqMIvcwYvWqZres8b1GOn9IRuQaBP9oArA
Gc4K78D7H/TtvIwbMVvTGlspUoHHy5H1UsRMLwb6LL3k3ehdVp59e3iTxXzTytLiRDZhB/30UDVu
lvjATv43EfS4G6/YalNkqqmI5ps4Nq4kNLK/5hGxlWkxeNU1edfu3o7DepFJNxJNQY9Refj9bEC5
8rOKYiXWOb7wqCD2Pe+bMMaXGE21rmarIzmMgrrAtnjd4OSfu18HcBWMPVmgQmIXrq0VKUuwlM5u
KdRPxFqOlgHGtH7heJDduoa6kcNoPFGwIsyIYdmUzwfLhILkIfKt68GnhJsV2HvdmZN38k7G6J0s
tbJCOhndMZHYU2fafZ3aVc8jX6Wf4C8/vDkYow8rwMHWKiFpQkZjL1hLLwP0NYfr0tgtOeTq4bKq
72H6gFN8+2CMSoCayTRTrCF3OxVtgH72Et06VoIx2SQHN0jyhcTWVUGIu84C50Z5slk8YW1EHWlp
HOjlX2sTiqVgz+1zFc22UV2byrWSOqZecTR0Nzt4OzDb99AKM5+0BAY3+/TpkAeD34GIkZcd7Jra
Rgy1+40P0cF3EhNDw0i+llmBqOSpnZjaElz+fK+wxwvqojF2YEU5ybsIuD26Prtzytwee7s/CeR1
mxjIyU+FY52rIHslzRYPxRPv0beLhNpoENvLb9N06i2CdIu4VShhzxFKLLf9iwIyB93tMdNkHmRf
BdNl6+WirXE8wW7o2dwzY5YYhRDKtUDoE4RTPR8n4ta3ucrrqnKMX2MiQgXOmlguAWFsyTmCmhrp
gQg83gOeZjKmL6V1WYkmKkiv22KPefB/24yxN4m2NXm2IpZOpTnU5ti7BTDKidOcX/dUummAbhm2
SDopVmRQcnshKH2sVQ5BM93a41Pl8MZHeDZCL2RjI5ku9FiZjj8kKR6r3teE8LJ17D9v3pSDLZOp
UZHKQwKfnZ3Tr4qvOySx15OA5ZWT21z319Ep9XmlAc6h2K6/OlndUqR4s2ntXTreDSsH/Ee14ILF
s9yrxOhzIlBa+nL+0pMQpSTdRkrnLE33YOm8BgzvNIx/kY1orK0WLpp0D8vgmfGHUsfNJ6J/wEYH
mg6rRcUBj8HSamwhsg3DVpYrfeE1xngZA/sWqLKyQ0MBxanhuPojtjEnN1gg6ZXnLuyvMBrlmBw4
Ocdn/FWn6sYFzW8JkdX4JINqIRnOKkmcyyq+LwQ7njVFN9AcYOYrU+zhxpYWhG/guN1GJ640YcWX
uHqXxeyrwZsYJpoNHXalzBJg4mKvLo6JDrQ9NrxlATwhjDvolLWwKopImAEjaV4U3oJ6zl3JzO+P
WEqcTKDdcGddtiXtqo4iu1ce/tNNscA9pSmMKKdCqt6Lp8e4e7n8+5xDqPT/N/aiaCABrQegUIrh
WCiHTPBkjdNt4nwHdoNRmhl1N9CpvlGNbV37xuUG/pes5Y86scuLYPBVk5AUJIx3nQfSBxSqS9t8
qupX+ETiK5BbOLIEqCdoIG41BwQsHDfKu0cm762wqi7SViROo9Q70IqzCuDQ0sa8/Jr+zt/u+u2o
jNL1nSFFvYK6inBCtwaNIYyUYMVHKL2GoepXGcqueBBLGy923vA154xsfq3lVqTrGXKjQo5Sx1pW
dCibogaF55xznsy7fQfadfhfR8Sm1WoXLQAcox/aeRibbHz5OcVmtu8ziLxiRwo63whWr/YnvGl5
FMC8YzLOKc9HcSUJACpxmti18FMvb5qBx3nOE8IEwgSQ5Dae4c1n4ylrZ9scgj7jTGD8S4x6u0Qm
GCZj2QN1CaowAu0PxvN0NR/ip+TbeqffJIfSx6uMR/W7nz+/iaTn3vgTAeXlaVBfne5sD7KfJTdZ
f251jk/ZL8Vt9IPJoLErVGrz3yWxKiQugESUNkrwIl+5q055uHqFF2G4ihMfuXKZpLoZVBDGVwj7
8l1aus3jECQ+aqk3i29dUSzw6GGjEHf7HO9WGe+SL2YlRwvq6iM5ZE04j89C/VMRUs5bluOp2fU6
QprgwxqohdX5y6B907iDJhytZxPoaZpyWZ8R960Y7UTpvDxlLnj+T+Vo6zeofIPS2+IvquZJZbrO
YlR0EhZC4UUpTo8NciYiRj72wAWXQylPN/5KpUEBMxo5UvXZj4LlSFEcmZ8fKHNC+8kiduGVic3f
BMf5aixmFt2JUqsptn/KkitxyZ21i+8vH413g4wjwYDFIK0qsoR6jEOZmDfdjFErg8dCzBND/3/j
PKZFjURBR3DLjeSqakcvnYaDKFa84EKd64UgyqbSgpVrSichuGTnKMHmh87JbvTb/yHtO5Yjx7lm
n4gRdCCJLV05qeSl7t4wRm3ovefT34Tm/1oUxCnc6YlZzKIj6gjgcTgmc8H6hz37KHLsM+k/xm2D
8xs6CFzmlKCqwZAUGNfEsjfxPC4dyyXfTAAFMv6OBlA4rqiisd09eHeVBuc8JGOZsGX7BtGiHw0s
/g17/QfjJmTohPIJufdlZRE4Kx5InOaWlOotnFU8fVvmyM4bCkbG53l+vSxHoC18PzhR4xJbLAg1
cn6UatXOSg8tfsFh/uHN/zug8S3hKVWDvsuxxcBGqA2nfepOylm5yw8Nbi+6i57AyCmqM7BX1gX9
5Ps9sSkVJAuo7k7KVTc4cl3YoYUM/WfeeU3yHGl3lRDwRRXI5BISUCmRvhmQQ+PN52vYLjDP4RXK
bRg3CjwRmJ9ARXiA0VwesrbQMBg2tpW/JAuYOVMni7H72AWCyxRpCedTtFIze2tCFWyBsYfHePbl
TtTPF90dO+7KbzVh0Rldj/7c4P9NzT7ssxNYFf3SNw8iqEeW4V9SDs6TWKkUdlUChgqzT52AjD4d
KWocycmYCo9M2b6iQCCqMmHFY2uZYJWS88DBVQVMhzGA12S1YYBM7RZAWx3ZRFq1E9Lebo5krqVx
D52+UQ0aWogFzd9D8PlOam3pybB1P/fHvYjRQaAmPC6dqWctqdl2dBy8yPNd0r7WhmBRVCSCS0Oa
SrVMJUJ6kEZAJU41ux3IniapwGOJxDBlXSmjPkwdjoIVmrnAdH1+V2DepxgFViX6PBbnLogsxegR
476A43cMjtrePOdfuv+DNBHhcYqOxKUfEo3B5kBr4tbBSx09W7NfTILkTeCRLPYnrG5NocU8gWkG
RexMtnX6DBRGm6a3w59AKqFa/jueWJyv6IgmTWMLvcbDFhXk2OtO8y3r5Rt+dR042uOfBEnLUBSN
sWRbnDZUoVZhKxbfacCkL1FitwR4yJJOgncRczqfndK7GE4ddEtFOO6Qg2Imy+kG0Gfl6WxnVnBV
ZY0PyCdRX3NbJd4FciqRY6upB4E6HunZUSfnpDzJg+D5LBLBqUSENUXaNhBhdJndm+jXl+dgEZnr
P7wa3k/CKYRSqvnUD/hCMyDLm5vEn3J7Agh8+3XZMVZxoFo89adMNED6D93Sd7lcHBnSvi3jGZXF
+dgcNGxKTkcgLuN90grCI/sUl3SDyz8nTSnivkGpo5y8vLjqwp+XVfwfUrT3k3ChgvSRFsQTwi/b
q0YlgHFg5I76Iz6AiRYEqglmZEToFgKF5+fO6WCkhBRIPvX4per2WdE5WvYzoaeqE3WARKK4uBGb
oNgNQXTrdkkPAuUbuXrUhitiPk6B6K0gUHl+pjmNZXlIW+Rl4fyNoH2n3DXZ7vLXEongPEUXVkOW
SdjE6ugMjtZf83Kb69mfxEBQHFiaio1O+vYkWnnzGuygcWtiNyrrjhrBUY6pCA57M2CsRHAOSAuX
KRg7iJCr/jDqrbdYgEkkuVdomWCoZ/PKVqLYv69OEyhSoZkadhyKqXwotWlfRMBvyXUR7bFIDu+J
KgsYiQ2eOoV81fetoxbXGRV1pUVCOLeD2S6VYY1gMt96iNGca+AQ/MsqtulwVvfFORxjKApq5XiA
1iHG0wg2hqbUrP+jinFOJwhR3LfewGfSFyo/6eRejQQJo0DF+A3CcJG7OMvwPaR6sKv0rtSeg+mn
VT9cvq7NLwLARcL4MsDYwaUIqTJYVd/A6DOAVk67kO7m9O6yiE3oCwbq+D8ZnNVjvL+TloBtHKH8
IdkM9nk4YU5zljDzPGI7XzqknV1ck8OAoZ0/CeQr4ZypjgVplcDEwyVIH/rwATMCdi2M45tKtxLC
GSmGaqUpNmI0ZTrFAyfmrl0mQY9pu56/ksEZKImWUGsjpAoMAn+5KgC2a902+8FZnMDuH8KHP+pq
rQRyxkpiI5FpjZszyV6NT4VyTemvy6oh0j7OWKMk14NSt9DWlrxJfq2D2AanmntZCDPGTynI6hyc
sapGQo2YDdxrerVbUs2w5UFt7WgCzQ6JbrTQ/DEtT2VsCPR+uzP5LpgveGdZTBPdADbQ4NObYMe+
2Hif3GKx0EOn9ZA9z2533zyj/HffgBxs+XH53NvPtJV8LnfQy7iSlQFRanQADn3fgjF4uhv9/pD7
oSuLSgTb35KYFHh6Mqi6OCsfyrTpMhVFzrwZFVDBtqYrJ4kvK5ngXreN7V0Qp5dIXCM1MzA/FaWJ
31mJk9SWIE/Zzsv13zLexp5WUVebc0mVWYCfj+aVXDnFQffQgzxo5wrd1S/mjjj6yx9h1hsA+v/f
Hb4BGq3EAvLFAnoVgpc0YWlcJS7Vp/tEEXEKMLP6bBG/xWic2alxvAxtjgdbRDObWMdq+AkQFXsC
5r90MiNRTVigGfyYAUAeJ4OWeEvpwdmqCrtRr0tdsLyz/Q54vzp+0KBqkrHSKb5Y56eWE+z6HSNm
n5zk3PqMKgRoq64IIVB0ME4Tp8DUS5m1EppuVxm7ILyfhL0D9hsXvpXOfasiSuJBl/BSW26G0mbN
g/oJm3CO8VU5N96IKQcbNYuX9tSK5hT/IeL8VhOdc5yWhPX/oYI2jnfBt+qQe+WukO3kxbwe3cY2
XoCc/yJwWYIb5acMJtmYLcKCXOfWQLNnnRJsl782J93OFgdj7IAItYUbsNvP4Xfl4QcOcnPIS0Y0
53bkewFIijSzl+BWM+50DPUOz0F6hQLvn+SQK5lc5tWmzTCpFLWgTgd4oYG18wiYjFTgLEUfkR/q
baI0VlFxYjeq+OYpc+Of2nXvBsDG1ZzsaLq1SG8E3oWf4W2mRFWyFpaIyUWbhOcxXYBz+iUZ76Tm
NZheBSrDotgFAyFMpVY+M4swvxikcGYalfwB7OClgv5WjBm8XLYjI3DrbnG7vgvt0FRPQwgAeMFf
sJ1g/LYTfqA30bQYnAAourZH8lAd0NSQAa4JcH7T+xsjDDuyMNLQN7zkp4iEQWQxnA/CO8GMFQqL
Wcp419eZW9TPkmiYROCE+ClfcwnZZDSEZDWxpfJGLZ7kHFBypW2KRsAF0Z0fQwj0RaamhHdP1h5o
/ZAQwYNHoJ18Utakid5GLewhrkpnNHwlOOnJVdKc2uVhERWW/yEF+60a/ABvnVX1skhYEBjAz8Hg
rNKdcdW7DBySuqpgSHS72fvuUvgZBGrJIM9VWdHyjg1jA1mndOrRMR5Gl/EuSl8r0QE3X6kriVzS
Jy/q0i85JE6Zr01XWPNwgni0zeD7ZRsTaLnBtGZl5GMAsKyCQT8BetunBbWB3+9niYgUYBMxcpWA
8YO90tCoU6yzuugdW7ZDQedRd7As6wQuKM5wo+Z9fAh8wADfh8CJTO46AEElYENo9yI4NNGRufde
EfU9AA1RK7GGp7ydkUzrdqSLtoJF8YGfTRiSdhhHNms3OuELplfA45LeDfv5x+SgYuuqJ5GBi87F
JTTAm+rlVEZ4GLRnat4t+clCx+CyugicCD+FUOkdoW2EgUytOTTdOVoERTmRXfPjB6QzywZkY28T
imjk1LvAxcLiFWtPUjFEr8DK+DGEpaZLnKWs3py5Parch/k6BH+RVoFqR3OWYwhuCa90m+tEMGkn
8Pv8LEIUltmI5geKaQDMopi0Q3vCNB6N9Am4/+7lbyY6JO9KgFUjJ2yBQ6J/1dmthQfqYJ57EYWK
8NNxrsSSYisxJbgS84ZR20x77RubhgFVwC4TTs0KUgOTGcPKb9X5mJQpSw1GoxmcLpWvtbH0uz4A
Tk0/XWnLX6FqHcIiPVy+TFEo4EkadLVpJUuClSk35Hu8z/zADa40hlrnIxQIZxQFRm1yWUjVEWIO
hoZ1I+XRGu9k5WcUivIskTJyjgOV8G6emFEnQ/Oi13F5mKzUH2ODODPRftGy/aOgQ1UVi186yPe4
988YGHQeGfqlIc87M8VsZ6nsFSp5f/St/icHhAEflSQB/C6wLWDe8TODWWnRAZScyksfWdAGPJ1z
Wd62c3wXx5WFjKIuq7aGarSKsZOJBWI8kY/ftuV3EdzbBrh4c5X3gDFcjOFGq6J9bWCVMJN7OwzN
3eXjbKvFuyzOb4Brui7SDD5qAFCMkj4O+SnOrwPjaRoERiU6Fec5UkWbgjaD54h68BTXur54agpA
A4yi3Q9lVwoc4j94qveTcc5jlsrEWNiHUm6qq79tuPWbXwwlkQq1YnvoHkRPf2s79lc+aqG86Akd
JGN0g5+T3x36aygIsBLLXaQ47ZfJgzJe9y9s7j4UChepJOc+ysjEE6bQ8YLKdonZ29gY+Y9KzzmP
WumDFl0IcIxlZXaqJXk4F4sQ9XrbDb7fIecxlHZQk2jBOXS1zFy5DIqdWi1Po6HEgsj8D3nbb1Gf
lrWC/6k9qpPGEbWZayy66LZlxwfpOT+wuSxdFlyi4Hg8NHwUoUBZAJQJqdsPmj8qrYYm7uNlcxbJ
4FxH3kUYDzQQMfH+K8rUUbKDOiV/lB++Xx7nMzR5olFXI1yF2vw4mPVOiRaB9QpU+u37rSJ/pC/6
IEfIEOf4aNTXlSIYrBB5h7eC6EoAwJbAS1Gi7sGYBxivVHBg9Qa6w8NoJ9rsEJ2Gcw7qNKhRSVh8
Vx+Jdhgs0Wk2p17fvc8bNvTqNBbeXEnFSM2DiNzV3TzbrQpQCVMpz5E872ei+nVAfwFV5ikjreBb
iXSOcw600M0uZDVW2fxijs+V9EKEk3nsNz6Xqd5VjnMNcRqaoK1Bo9UK7xLpMEnXBlBADAv4OwqI
Y79ctqJtFBeiGoYG0AXN5LfimpmQNsugfqYJMsJDrXwdujtlvMKI6BJ8mdRHqwJnlaDXuu2U3qXy
xRsDkDBTx6A0Ww+w/2wpJ3KLysvsCT1KPJglMAf+CZS2/i6TL7Gk6mRKSYcZ3zRSyVM9mLFrFOnk
W/qsCs63+Q1XojjflKom5ts76Im0THYe386Jas/ZgTSnAgvHRBfBS2zq5Uoe56bq1iqsJUMCEJS/
alq6+XCMJEPg1Dfzp5UQZvory5PrvK+CFii/bRA6ReAPcmcD6sdOJ4xOCLcvREdi/76S1k7qonUU
5QZp33sETOe67hrAj1WczgEJBpan01dRXUz02TjnZcl9GZYjK/k1mR3D/CrFqSqwBhXHXHf0oRVE
l808cXWjXDYztn0cyjGc5dIf6yC0o161m2lfBaKVGeYzPvmUlSB28NVlVqDi00Ot1l0SZw+IBQ+0
CzHFUfpFm7xmzXI11bKflakncC5M7y7J5XxZFoN+WGJzpWB2xx4/eoj72APv71VjOeMVOOvd+kUg
kpnWBZF8waUfzWogOqoDWuZYwCkvHf1rAv9pszl7jCuJvMpmwHu/Wr7kQtMyD/UYRwzqXzrWqqpW
F2jJdsdyJYLzJqXWVboR4Nk3YzvstvIjbMs4tWSX3ztv8aw9di+c/BT+UWKyEss5FSUMUws03Giw
jWppZ6ekxIbJ5a8lMDh+wyMr43KYFIA2673paLHqBXJ43UXVKSgVhyaVk7QiSj+BX+ELLXQ0i1wi
ANCbtCvJULxOegkWkffadpWGTDFUCOpAPqez4jLRG9Y70MCHaKD7oZUOsX61KrbvFMEdbtv2b1k8
PxIa5rTDOCZaLgfNz4/dXttF+2Ynms/d9lW/xfC9eRMwv30j4VMFzXItp/EOg9x2XRa7Jp4EE23b
n+i3KL7J2gR6pWPgBtEzQ7GtkBy9kD1NFwK1bHun33L44u9YBkQOa6Q+bOwlwn7ftDfvsTzOirPZ
k3a4rOuCC+QdU1lq6IwZ+E4KyZyimK/yaDrEaXEr0fH+sijBBfI+qezGTApMoLWQ8ms0xraSHALw
6lwWIjqP+jGmxJWZ1TBRnAfbzerTYKc9xg//qFNFfn8jk3NCmYKxXzmCJYUAjtule+U10OyBPWDV
7+OjvDdQ/BVxMmxXOFZCuUxnbkneNQPqNyNQWxQETYwi1o50LzmtO7vSTyBsY3G8+AliD0/6owfO
Sjj7uKtYXcilYpkDtDJVFtMuBmIHS7VfaHmWlZcKM/7T7M+hVzSiucFP5qDJJiahNVWXQQAGOOWP
gq25JOE0VAMe1B5rTodHTFMYgGTqDwkidfIzFcTqT6Hzg0DQ23wUGCktlUB8U7tL4JP0QcsFZvDJ
C3O/z2solnW0AeV0dCMegvopjwGSbiFfLW4H+nzZGERH4dRUMrBuN85y7fb0KhweO5MKrO2Tl+fO
wqnkkCxaoyVD/TfkGgDkWIkeXn5/+RyfPAcnhtOBOF1USarawaWyS3objMyD+vWyiM8zNJwM5lhW
Cj5hSF1ZVHwWTeucSj8Q80GRrzQ9dwasu83pdVV4oWi2WKQL7N9XQomxpECG7gF7sjiq9iUYrkwd
FZH8ajYeL59PdIVcrl2ofYiUUAK1xkycpYrPYUFcqc0E5ropRmMUrbIKYkS+0V0EDRjv5XoAhKLs
dqlxavtiFxIRO/2mYq/EcAphzUGTLxS81Waz+HKFlRlifLl8YZ9bUEwhVjI4hYjaVtKqrmPE5wpe
JKgmZ266ixKn+cVCsTQJibw2TwV0XsOkRMH/OIkAa86aMoEKLs1j1P8ggF0QnGnz82BUHtQPJgrl
fGbbyuCUHrVycGeMsmcY5VX2xi2KlNieYg3E4E+owtg1rkRyn6pKaaYOuiG7ldk5IXg4CZEPXS9k
Mv00R8XJ4S5v1ukc6inihHGn+ONu2qsHw1ac5Tp2//XjihPFWW0J9gQrBAiqmxXXanBvENHE6efi
KCeBs9ZWbrIp7HEYCQxhKEMN+wRzg+fRZ96VEke0prWt7AYl6HPqCpX5p0Gk91U+ZogU/+OBTUfg
HnZetC/dypFBSi+JdHEzsL+LVLk4GKAclU7ywkS+sVL6KGt0qLTNbnJCprsTzZNv6v5KHhcM1Yxg
lMnsBzetZxuUTe5Q35aaCM9bJIWLiFkYTg0dEKq6wPBrAyPzaenPdeFctmSRGM6q4naM9Sxsatea
b8L01qofJxFcl0gEZ1CWFaBEMs+1O45PJsi5AumoR4Kou+nxVt+EsyRV6QEVMWQIF9JDPp4kSxCO
PteRmSGtBHCGNKH9nS9YjncrChb53AsBDVExVsTSjTA8evmjfN6Y4KSxdGkVzvWY0CU14F6HDP7V
OmoH+U4/Vn7pSE7/tQN7YeyYd8q9bss+wNweRH/AdhLzflye4mpW9MRERxkxC3ux4Ew8xVf1QQUw
i4iFaTNxWQnikuQ4Mvt6iaB/Y47kKDlPyT5vbtTqgWSvly/1c1H+46VqnJ9IpBjTmwFifficHYrH
lr15vHIEoZDm5K7kdtei9j9Tig/FOk4i5ykaKWZQdbjFtE5tCxgz1XSTzqdyBiqY7oTkX08cc/I4
n2E145DWEjxhARKyzriei96r5Lt++rW0X4d/jcrISeNdR5JbqGPBrovUBLbk4A1auLv8zUQXyLkO
rZ9bKe5hdXp2DHPwPkpfSsDOai7NZRfjzqJQwlTg0wczVdS1TNSMQW/10e7KQataq0nktzFVzS13
2v0CI8MyqBf7g8j3bjqtd2k8rdA8U2uScwSScc7tTC/tVsTase22ViK4Aw1xldbJWMCR+KieeZE/
YlnnGbVilx56UVt8O/j/lvZpgKcz0yoEXxf0vUE1g/qhp44281L0rgFQkHRQRRq/GVtWEjn3scw0
HYIFufVSkkMZxX6l9xEGbGRBze7z7iZT9pUgznkoeZdTGrAAA8QKFA/uZie6JX4MDorRN49Awbte
jpgq20s/LpuA8FI5J5IEU9NqKpyI9U0GTJe2l0KQblsNetyaU7rjnvSeQORlxQT71Ecz6Iy6laO/
M6oBm4gecH39wbRNjyXCjd1dY9lMCCq4mXevbphzJ2ojNzFd4Lzi/kpLqE0ztBJLxdUNvM7SIyky
O8pqr412VdQK5liZH/lnu/8085PWtYGONcwkLX4ozaMxXE9Yzq/Gu8sXK9JWLkuxopBOhQIlqprH
zvpaaF/7QaAuIhFcnhKCNKSUOpwkj65rUB0rO9UQXJZIBOdT+hhckCq4SdDWw0RUcF1H58BcBK5Y
IIQf6wHag96oGbR+nm/wOSzwJfQim77s7fU357nKsqw+t3KDJY3x8+ASX9mDT+ahdxUvxWiXqD7O
buWCir291NbCSGzmg4WUTj6ydm+3JzvDT31RyrGd5byb0Zs7WcmRVD2oqwhy/nZUbFkTpIl49GHy
ANTJEdBA45fLai2UyfmLZskJNaq3R5/iN6CIJj4IyxNUsQ3b/IWm705EuiIwWH7oJ8gryTT6vnZz
cupkP9AUm8g39L8637f92NVtZiPUo8qhIsP3wWeAX6H3HUzD39lKwP8Hz7ZIIzkHoVV1musLtF67
+XsqYHjJneQX08ncJ6L8Q2RjnK/opjir4gm5t1FdFbNLQj+RBeV+kQjOV0xp3S+qDHdkLo1tkt1s
zbZZih5nLAR+ti0gSgGtnaLwwKWJpl4PNA+RdxiGW3vWTveACeDeKoNbHqx96ou0b/tU1DI0zBXp
yhub4korIjke026EPBkAtM2LHOVOmou+zj8E/ncpnFWZGJ2bsb4BP4s1H2e50vY0tLPAod+YLau2
2tkGdQWmvH2V70LZ0VdHUxepKMnb0Xazs2B5KnOHfQeWS3On4aEZeP9RHvfpmlxZ5qFUaySoDYhO
Ym/aD7b+sKBL2WAPYfl6WR67s8+a8n48zsBIMjfynESoFXX3FrnCNN3l3xdpBmdSZdlFeQ4aNrep
rhPVm5KjJcrpRSI4k7KKDPXJHGpRWLs8eKa6H4UPl0/BbuHCLfGv/6TBnpnSwDEUdC9psT3G37L4
Zo7OaSnIJbYLlObvD8LzWqeSMpCJ5dX6jqFGZm6IARrlDnUVNr25v3wuwdf/XAGQSb4s+DqV3Hg6
kDCs5A/0C+8eHYV32dAxHPHRfJYqSrthRvSNpGM1X2Wz4ARbcU8HrASwmzBkp6ucuZiy3PZWgCR5
WPygT89S8QBaRpdi8ufyVW1+GDAxqqqmy8C75nlnDdouTWnCc7ee7GRf4+Ow/74cDd94lVxR1Xjr
u6xlcU4nW9o8Br4sErHsu5o+JaJO6ZbJrH+fuzWyhHRQNWQLpGfDl+MhqrBc0s6iWfQt56mjZwWW
XpMYisW9RuclACBWjQe9coMQ7hd+eZ06+RcGgtrt8JV+XP5G28rwLo5TNj3tzXis0T4AqETkkgTg
HDHxqyK5SuXRsP+bMHb2VWBIyVRb3SCjNDKj/TLtre5rrP4MyJ8k5es7ZLqykjNRqjZ9gBe9FrrS
dzaYEPn6D4xAq357iwqQ+9+OxaneUqrDSLqqRoPkZzLdSsu4SwzN0btfl+Vsq+D7t+JUUAV4cmlR
mBNV3a48FoWna6Kr23Lb66vjglucqCFdaqg5gwDsz5kvmTbxltfsJYvsas/KxrlbVq42HETb95vJ
ylo2F/hGGg6gfoEJE3v0MFHCimfUKRqfTTwzfs4k8S7fKItzfJBaS+TiYJT0ujoOHSDYlzNYlCTt
iUzfJf3USOfeMlxTBAu4+cpZCeTRDuN6noAMB80kdnZQAA+97FMnBLwiozwANA744P7TCSnnTixE
EzlNgwVbp+DxWuwMBLVR/zT3xFakPZUUNxxEZr7tin/r6SfwQ0KjOptRcY1kyS1p4ulKIYj5AlPg
I0vRJJqkSuhsSeqvWnsY6u9/VJpefyrOiQRytuRTwsqCo1/W17EIhEx0BPbvKyelxm09hhaOUKuW
XTUeWJzsfBG8nTaLt+tTcD5jWIqptUpkeqB9BY9cfCxOWGjCLmToiqpvogNxrqNQ6tLAHAQyo/k8
DM+VccpFd/YZSwol1PVxOBchx0MLMi0ch8HfpXvtFD0wiNJ+fKtORPviG/1BElsIJC86G+coxjhp
gR2EHjhzi/M59oZ99NJ5jENHf6Fug2KPyHIvR2bQJH/UD3kE9nHKijBRFTr1fFBB0IPh6aQSqMjm
0QAzRgnYJ7Cay3kIlLTytGCmFEbXndHbdXiau5+XvdCmR1jJ4LIMTdUCq5Hh2amZ2qXiD/XzZQGb
l6Wyvx6/pWJm4ONlTYuUWItF4XKaxzG9XZQ7GvpyLIiO28d4l8Ido19iaShnPDSmONpXyuQFVNQk
3j6ISQ2U30xF5Ze/CYYPo9hkLzPzdUgGR4lavwqQU3y5fGHbR3mXwxlSRdWxaXU8Akg0OEabHWpj
ebwsYlux3kVwNmP2HZWzMAHSgZnughhgbxYtb8qQCmKB4Cg84rwCQp9oqdBwI9ZORXnDIN8uH2Qz
S8BT6f++CZ+SZ02rJEWNLMFQ2w4NBGsfkcVr63avFr3hmJZ6NqbkpiJfL8sVXCAPOd4BTERBgRkR
AnPkzTAc1ERy0UXyL4vZTkpW5+PScnke86SyoNY5KAQRJJa9rPjS8+QQvNUYFfv4Ipp/Eai5xb7p
KvildTyhooc0s5M1zC2/NsleihtbPIItUg52xytBYaAUpgkSFTer9pnaOB0VLQ5th9jV9bGzrkTk
xRJTGqGXwXCJhtv4qJzNnerqryCvFDygPu+5sPinAY6ZqrpuyXzNuhmlaZklpFbZoTt0kBfvlz0F
Lyy5ZoQ7QEI6iOZdt9XjXSZf8WgoncuCQg2Xm/p5+B7scpRGUZkn37QGL6riKB1EqcSmeqxEchoZ
GiRXkxm5l5VpX/Uk9o1Me1D65bthEoH32P58K1mcKtZKJeE/FKowy+4xvhaMVAR+54FGYKeJCrKb
6rgSxqmjmUpoelnoRpLITaTSHkqhiojujlPHIujBL8jSMFAFMAgMxWa8WQWKYspZI+jhAJzeRXdK
FujmprdaHY1L/0hhmaURwovUxuwaZuRXo2bLWiN40GwXlVZyuMhV0FjTUrrIb7OVqqedwtruv0rX
EZa8QM0uKpCIjsVFsVyaokYn0P4svC+zV3k5G5EvcMAsb/j0DH0/ks6lenpmgiqbJelsupcVsC3N
1t2/69fJdfr6H8VxyZIcKV0Qs4ZUf7R2pl/v1AOeH5gEkG1J+CoQaLzOzr7yjlEWm2EIWABXm+K0
tjNNa1J7UbNO0MARfCedcxmWpuvRVMMzhmViU/ooq7HdLt8FV8d+5dKX4pxFUDfpYLKqNuuMInJ5
C0aw93hd+ZoX3RlnEI9dliiwZn6nbCrkmpAMgTJabqX4Xo81eykiu5VngSCRXemc3wBWKKnHCIXH
1kseWyAcS471mP1iWqieZhEgi+hzcd7CJE1TgWYcee5UnxSSOkM8P4NN7r+eivMWqdouc1WhWZP+
mp3mUAC7yajsJLOlXYNyav56+XNtP1BXpsy5i1Ex56WxJHS9rmQQF2ru9ELulxdwM9qJAWCsZjfv
1dD+14yyH/MCHus1H8OlqyRW8UwGexhDm/ZPsSjRFnwzfunQSDC/pBSoPwZgomlPVn1n0T95jL5f
Hw+hX9bmEoD8FyLa17lDQUzy+ky0KCQ6B+cqtDTNZGOCTRnlbVD8lQZ/FSIfKxLB+QlKeyklmKJw
1ereLL0o31fDo0DV1Mu+iAdrxZtHqjIstrohWMaxjMYaBdqddh3cMK450VAIM8gLno8HZrXQrB6m
EuWIoXxMc6y1/pXVr6mGYo+IeX5zTm6V5BLON2QjNSANSpD+WvzF/TuBAZYXuA4sN2tsukv2s8vG
1gaRuxV9N85d5FraYJYYpzSUYzL483gKiv3l7yYSwXmIEjTevdoh2BtaeKeHwMnrOmw/V10k8n2C
YMXDsy5W2Uhl+n+tJGDm+9HNYCvfJodBpoZuKfJ9AoXk0UPCmcaNzkIwa/ctLvteePj7QNFx59Of
9GF1zVJNoioYouCX1OtBq6e5RtNFMQy7iKMXoqeCd/926vIugouIbZ/UWa4gRkkp4CaWVKaOkhqL
c1kf2Pf+bFjvUjhtR+u6BMwsEszkQHyCOYnp2B6Sowh1aFvt3sVwmo2emKzLhbG4Cxb8kteA+pFo
UEd0Ek6zl3wISxLhJOSGEWHRs7arzupe+CDd1uvfR+ELPlrbWcGU0cqtfwVAnWyvA3whuwApff2G
H6uLNqw37w5lZ0VR8O7+BAAUTPIwg5F4QX4uO/FeQxHI1R/TK/12ObOOWOniCSwKhZuZ30oo98EC
UqpymuCURnsl9Y9p8bwMtYdZF4H+bTr2lRzuq1UFkCApKymUyz4bn7vuAJIkux92WAD0Lqv6pkG9
i+KzFKObsj5lqh7JZ0m+oyJQQcF34hOUXAujNG3x+0uQ2WHzbTJOWirIUD5vvrNUa3UI5gVXD5qs
Cs26ba3FzafFTsJDn7Z2Ue6N8jmwroLyR1j7qXK1JI9Ve11TYDaBoWn8YUyNjVR+N9Fjkf1rnAHu
T2IGs/qTei2Xoyani5ti86Vw2+i7lO7TTmAGoq/H/n0lJdVGyZziGIUS/Vc+nVvl/rJ2bL9AVjfL
Pu9KgKo1WWmaUuUGlcPmJOXRngHO4GpHFusBXFeKeizb9bSVSM7FKyOoRCvWqmy+9AhaOkYFltfc
yUc7+mt0GWegkvx7GqW3z2UBS0zBXAz8ycdzaqUZG21NFkBfXU301Opg7BWpxPZlEqJjg9VCBfqt
7LW6zKq3urmwYAvY3XlDD7MwCj9h+n52M2/c01hg22+ocp/i2EogZxdp3FTKwqb+9J11zA4MNJ2c
Jkz9jdkbtHLnJMBcCZzgr8tqs2X0xFIJoy2kOCn3CSUahozgC06lO0TmHRjpe9Hc9earzlBkrG9Q
BYNZPDCJLmFPKR6gJtmVdWRvyNiLIM9OZHtwqmfz2AGMTUtsRYSSw5z8x0tVVJWCI9VQiSxrfApX
NehrpbPVY3kpssFwYRt5bhdy4yiGbWFfNF+EdYDPZv5RJFcd6qJEM4ewkPGCneNDcUA/4GQ9aoab
Yo3DBx+pK24db+wKfhTKKQ8trMnIY5xT3ZVnBiSt7IqzaldOL8i+RafjXOUCa6+AQ1GBWal0siXb
y2W6u6yQG3MsHw/D2bdCgiLWx6Fyu++MmVbp7O7F9OgdG7hN7sYX0fzR5wiO8WEoh8IcGdF5nAN9
xoRxkmmVq2a3tSUB1/8MEh2JKLYixEL8nJV8lMX56DlpCUm6BBs2z6PXIcvDfBA9A6/sxojsGXjY
iS3dSpU9EUGa8kbSx5vC+pScnfcgvqN6oOCUu/Rs+pkLjK/A/Z649Gw69RWr5wTefNc9ZaAQEFbV
P3uZj+fmsnQSqDGJItwxK/zpx8Ut3Pqp6LBFNRzZPlN9QxPhbv+GE/8olc8BzTIoDQPVK3nXe/W5
cKMHVK8arz7o+0y3RYq00eqBPHi4N1+qKpSXV8pYFFOMCgMNjOKmcPvaNu+JByBj0OLFfnItisCb
9/pboipzhl9a6ozeC5IKANF4Pc2O6f8j7TqW40aW7RchAt5sYRpt2bQipQ1CtuC9//p3inNHBIsY
1BuNNlowAtlZla7SnAyxdiVpOGiTq2K7IMOofVvooVWlWolciey0+WWSPyVC6uB1524rP48fRvf1
nKSxXqEYPdf7tD2p8rMy9PZ/o8HoYB4rU9tVeBlYmpcbn8PZN1pOG+rqecki2oPxKkQrAiMI5VSM
ZdnXomuKOSCySl+35sJuU2Bni+TTH7ADQBtRsnQZyEqMYleSVqclGtWQ4t7NOQaqrXMa/timsa5J
CyKM/upNPcnYwgj9nez20PjGjfSlo7tH9sk1dXiwTasuAHgtv3liz6+y+hDogNXroz7xoi8xoNOI
TVuvYg8wlnPs8XoLqWR9sI8Lksw7Tq4EVD4GsXTN8dIpD6X179OmkqzS0FWTRUXD/+/DVjMbsiYw
p9JFaWWnz72TkXaXZ7wN6KtXpRoaZmKQ11EQJr+nM5DSMKoRw9nxefCM3byvT1i1Ph4pTMGwF3qO
Y1kT9QU5NsRSTexhwuNpckn3tdevbRm5+XARQs7r6WNyBKf3xhWbHAuq2UgqEVz1gJ6pZPVayaND
yuEwYuatT4NL0wk7oQ2/bwv+WmywJMvYV3mqiklTFWTjkk+TdFJmp3oZE9SPeCvYVn2HaukiXkwY
WxB1xirJURcIyoS4sfH0o/hVL4AVaDmtF91an5rHxM0dkTe5vRo2YkhCwQwVGjAQ/bwXlTGrJr3N
UJGIg7skP0ea2xo7efgh2+HzoB3y7m77NFf1WkNGEXuN0CwnszpADIJhzwzho3g37/If9UN4JRe5
s83v1U60h+eIV1Vfk84lQfZUtXYWxAi12ta6yt2FSGeBOKTluMfVy1uSYWywXJdWVPVtCayOwi4w
rq2d7H4/3NKxA0zRXHSONqyxRRtZJNOUZV3TGR2XrSqQgwEIfiayxpNbqqGoHwxVCG6aWAq+d6YY
curDq/EjXm4WoKwkBfaLsY9JMJpyGualm5/73V+GpYnd8Nruh++9F9gxYvPayZ1qnx7Me4PjgNas
MxqNFBUPVaxAYdPVYy91E7Z5gWHxMvReY+05kskjwNxgVLZCNYgEOVBPPcp+fcBq6F1U2cITdTqp
l1x57WnrFA3DMDGnIqL58r3yhWnTJ0EpYC5TcFUtsYnMrd7SsIz1aSDwmwTDlJBLbRxoKcQSjWk6
VoYFh+DRcvAc3sn76lvBy+3x6DFRwpypjaYWoEerxcWNskeXzjfjKTmgueRE4bQ5l0bFfIs/Rg1I
PGZTJkU4QsluYUXQjTHvy5N5G/mjI+6si/ww7QDljbSJeM+hTS3/B9omFgyjnxUB/yt+0CJBFI9F
KPdSgGWHACV9XUhaDJgT7tH4FKL6QHi88ujRvy/opcKoGwa6Td3yhVbiFYC9VS+6Dfg64Obwtsmu
GmpjwR296QU1NO/PRpupnWthYP2GDvO2e3SJG0+YJj/2Ptkhr7d9oFTct86TqsuCooW1BwMRQoCf
zq5GJFsg+1msOERWg6MlX4zSVYFeRJKmdfCyuDk38TK/RrLkr+Ew9X6bpVW3sKTG6N8cdyMybriz
Aa1k9SHx8B5E519FAY+Eo7zvnq3c4c0BrSrF4uoYJUyjOuliEUTnsHTk6EdTXbLpOFV3fXTRppdt
Fnm3xmhgU9ZtiDUL2Es1HZraSaIvmsHxPDwSjOMRy1AK5gh57JDcNEXndRhtAvrwbpuRlao52sXf
jo0duBUxjyOJCmxX+316TZ+jjXfA+qvSy86SozkFsLcS5O6qE/DTOLTlbdlnZwgyjQDwUIbsS1cV
0BR0Q1qzI4+zh0WZ3MGIVb+zYJT+mIWiAfq6MdQyK10pfoqGg9BzpJ5zXwpjOuTWiq0sELE+JY/t
CJ5z1NGHwq3O89hg7MUYaliwWyEewaoUR0K1PFIBa2crltvtUPPAiA6QDrOA4+Koxn60UqZo6ipy
5jD87w9Pk4NxnIeyRInMH+WvQ/WlTyd7kmUOnbV3h2G+0WGEfsB0g5jmM0Cpk2dL3RfBT61CTQ5v
4EabOeK3fpK/abFlxUhq5rxt4EWT+rsVH2vCUa1VgbAkDckJDZ0GLFRDH4xTXQYysMKnUykCZDvw
4+DHtgqt3suCBiMNUUbCerLgrwojcPr5hxJfiNo6Le9eeHQorwvlidHqXwwdlEdRB6elb3gZ7Vx3
PVe+eYdGf8iCUKZGSVTRRfVSf7TaT1q7a4zP22fGI8E6ikartaGhvBhPAjblJp2vFZzq0roLXFwM
ozBTPgoDelgB0XiAR3LzXXVJLsG5Rxt16gX3wi2v932lIR2GfEGRUR1Tbib0P706XeN1Sb10Ij5F
+il93lwb/fEfrMEbKdZnlN3cN1aSjq7YRM0J2ffwYBrJZ0zTzA5Q0L6mE4rKLXpeORq1JoUmChYY
1JJQ2WIhDspSQJLURN+amd8I2OgSDQ+6ue/KkWMZVm9vSYix5eloxaRu4BRVIjiTVDuBhNSsGNhh
kdkkn66JMDlDOrhGQFxNKC6xLjtjNKLJVvC3pXXVSi3OmslVdNOcY4l7AMCIqfAMg+xqhXjbJNaj
Xku1NBOJOllk07ZRV9aqmkEj/t5jFj5ET5YzOsmtDBQOW+cQXOfpjR4jqpkEkDWi4x5VZReNpzTm
eJF1Df/7+yjAvjcimBWrJY1CYUiBcZ6acbCb4aUQasvhHNyqu/p9cEjbviekzoUKfAe4kBoJ2scR
1Z38qgu2fm6RGcCyqIf80+ihHunLnGBjpbRMtf2NRfk95YmgEzVOMVGPTYCRTbvmKvNsApt1Rpue
dac52a7WHTV2eA1h60+JBWVGN4JMw54SHcKi3unH3E2+oLkydpKD5MVe6VQlR1Z4d8l4OKvNTS0J
sMe0LO962enrbxNvHQ+XJfobFk5nlHVBtyy8jiZ/BIBY45s/Uky8iG7tTHve7lcuNdbFKXJmliM0
Wr0DwI2xK3zNq3CHjv76pv33HY/vJYVxd3rYG0o70DBEq/d1VnpTn3KGoXhqwDi7PBlyOaxjhJ9m
Ymem5Qpi4bTDRdcOAADnCMRK8817hhjr0UtzA1xnvXgFFg2/A7dnOMw3xXn+Ktu5MwKuurWbPe8Y
OXLIogKWWMtqlK+ZOKGyK+mlw7x4Oz1uG5Rtw4i+wfeCSCy9GEZqiGPrEMynKv7Xk8jvju5VNBeC
bsnjiDyp1aG17F41v7W8Tjre3bx6mgWBOBKwDFrFo3Vwgjvxy+TQFBEdJFNEp/YsX8RiGW75mVqc
j+HIb1v46s0XRDV0EFVkVLBY9hdFqlYAXIeB91/YNCc5tBcrHzjxwdo1YYrSRGSDHCNS0e+vCQMv
gx6LDSqprTfmR4kHb7wayy0JMDZWH4shN8sYD2PLpluHI1+6oxN4tF+Ihyi3GlQtmGENrIXmpcwA
M010R8iDFpyF8K4PI46v5J0ZY2OLpgBD0li6RXWuEf7qd9uqs6afeMsZIgb5sQKAHWsIslQNahMv
1Ny8huJPEmHZdcsrMq4z8UaEMd190RhClVdorjWJKwrZXsvI4x/wgfQqetQtHD3bl6ZURZONEq6D
juR01U+lE+yy/LZNZJWPBRHGJxBYUBIL5uhWEZJzjbavo+RPakM03fI3I4xTCIK8z4IQjNCZ48jL
npTCNc/TrjpokOL8AvuZChzFXA2LlkQZ3yBmtaqkeHa7485CQSrzDsQTBTvCrKLh013uKKIbpS0d
ts9z1acv6LIvoiFLS4zboRD29wxD4SeXBjMMWLhz5YVgq6JOH0GonqBoyq54beaEYKIbWHKBljnm
6AiSanN3uq80LKOS/kaFLXD3mRErPT3KwaFwjI2NO6zs4Bbd637vUaTa2AcO6aE6RTteHp5eE2vR
aW8mGlAtFd2TjLEY5BxjSjS9Gh+ivYThBs2n5QzuSAB9CGzRYfS5mDWAqRG0WsvFsMum1BHS/Ayk
XDuJVbeUIqwqx0S3aLgAp7zfFpnVS0SPJqDadFMz2PVrQp8IWWuAxSx5aLpvEq6yENxtGmtxGczI
bxrUDCwcI7ZKpnKUIL9ayXe1he3N93X7Fc0sk5RyrPu6AixIMTcmCqWqhR3YSX6Jx8Dv/MDVbmYN
g/7oq9vxNGA1zlhyxlxcb2rdkNKqUBc6ZefU58GvG0d/FL4MLkUJV6/NQd7zNkasm5cFl4zdzMVW
z9QW1dL40J/VO+tKHwuhO2a2eKWwPthFnOO1x3PRPFlhTGmR52Fv1vSZ2RzK7qbrfIsnjqseYcEZ
YziDOse+uCGa3L6U7L7CLHTL3ba6FqctLo0dwCkFLGlUKzx8kGaI7PEQuyMaIeVrcQBS0VVw/+il
tSTIhNOZniYhSShTu/4sufGu3RtfqO2ie11lTu8b5wRZ2BWNzGkqRgRIkrHqxOnPmLcIYDVQe7si
kwkKa7QnFMMEFcuxrbaXazuW9/Ggu0rLeSVwxI1FWRG1TsxyAYRmch+3d7P2EvMUeJWEgik8io2p
An3pvWUapXkMo0bvXBIAK/mmKEvb5A2erEfRi3QhY/5y0RQbvcX1FxpK1aqHnRo3wkjXFWMuhPc+
XE2iLXOGjAUsxzzT68QsXpNo2T3GJndqaXc7yQn3dG6SO6S+foZv2VDGBmJmCZ2ppYBaiXw3G49x
e1bkh20HwmWKMXhyPdRJTMBUptnqUUVPv3SPArxbFWiBFPepoz1uU1ztt1keI2Pr+lQsa0nGE7h+
mX6Rk3Rq7PhA9top3OkuOevYe5R7eJ1gCZsj7lVeb9iqFi9khrGDXdADUaAUR7fWdA9Ye74484bu
V/X4jQQbKwa1OndDkSBWrAwbgy+RsI+wNMcod9tHuTJagwhuQYg1f31flimab124+8mjACH9Xr7t
9wDmBDJmdlYcpNCvuqd83ibMY5BRboBEWlGiwM4H0l1dPxjBkxXq9tD9e8DI9/wxBhHmo5i7BJkt
QfolR98CXrmBitqH6HBxfoz9kCojxAZtfL+PYwedUvYw2nrxRRFruxTzPeGZkNVwbUGPsSBDHU2j
1sFeaYloxxVwrcj3tDFsU933XeduX9J6xLagxpiPdI7LODIRHCrX6IbGMZmDVQ0gilEd/r7B9dBp
QY6xJDFgmCJNg14PR3JDkNMI3C62kSxvdrODirWL/RCxn/oit8tgNchfUGYsShZYUZ/RYg6dL4Y1
cduT4jeH1ucNCa1HpQtKjPGIQ8UCOAmiUvMJVevRRQPAVb0VH+SH4WVw432JtgbuMCLHDbAoQPE4
NID+g7c2s5OYYKusaBdcs8gjwpgSQ426bKqQIdfGk6D6QXCUYk5vJ89csZA/mRCZAkleSxrDq7Wq
IY+BAyQUr8euZNNWPOTyes9Ae8XztjKsWyzMEWAdtogmB0ZEinpIRwwvIK6vE9T6iktbVHZm1KHd
6+Zhm9a6lv+mxTYfN1pcizOZRrdvU68aOm8MkNqT5lNeCUeLzF+3yf2DC3+jx1hjo4vzqJvweIiw
MrJCQlbFBsHe1qHjl+7cXZMd91m97kTfSDKGOUH5dK4kiGSIssZL+kjnY/t981nF3mOvBVxxhrzB
NpvrAvpGkrHVqlYkUhjSnEh9bwR2aT40PIARHleMedbS9n8WTG/uu/hW5u0dXhUMFGB1rM2lQH2M
9cgbDEiIPXSMdLr+LEcAdqgL+RyPiFmjqE92dRjyGgNXXdwbTbYHppDqYBBHVPLb6lHbhQgUCjTq
SaMT118iNPxvXxKPGmNFsCU6QIEclrgXUrsxz2N+LbCmrcguBZKdkWA42/RWhWLBHSP6QHvIkahH
TjgaDUfJigegPzhYvsdLddLvfAgUFnQYeTdjOcya2ipoMdaliDN0WWa+B4LJDrmP/TZTq2K4IMZI
ehPNUi5OaABL0kOQna3+8/b3OWLIJtKbPm+TltqLPsT2PPMxSGF0O7vFgG2ou9u0eLwwMcgk1DIQ
RvoRcEA7tb3KvEYVqjJbF0N5XSTAElNSsfkKQYfsU2SA4ID+U7/l5xF5gsb4j1nvrXgacWbp+eVF
BHxX7B4Cd/psIP8b35Edr9mHR48xFUERoD3FxNMvErAArbYb4o85L5nOIcImgMO50mWMJKPzWjpP
4TFr/YyH7MG5H3a6SdA1tPXV7YTNZDTPW79uJiu597Pq3t9URmfsQCerYRXRN6Vi7oPshL1JQ/Ni
ac/bwsxRHJ2xAlgeoekikPpdMQeasPLcw8th7HYWbuSQV4Hk3Q1jBKa4mmTSz+iECgFmpU+5fAFw
cmcrQqFwjOi60dZVy6TVTgRI73WIWGGh9RKMdjC0P1sDMNy1YtwXrSDsAWliun3W/zSzJPy0fZrr
d/abLFtvV8RmwIoRPE8S9SW1DnJl2kPoEx6s1vozCMPv/2OPLblPmZXXAi2Ji01r58MnBSgl/WEW
LwnwQ4yzJH0exOdMegp0Xqph/Q7fKDNSGWgi6VQUjlyin6R+FxDFbpSCc3u8Y2SEUg9gXgXgNLsl
UFWRMSnutMQzW85lrdvxN1YYcTTbYLaIiSadEQDGzdWc77eFYV21UA8F8ImkWWxGUseg2WzlmBma
+9Lrxke1L22MEDnadBylh21a/yARb8TovS2chtnraVfQJozx2roU+9G6D3bJYUYjV7L7k/FbU30j
Ru9vQWyoBLMmMppZEnFfd5+KgXMz6/f/9n3GA4pZLJBSpc/uyGmDfY35FS39mSqEI2frz4wFI4wL
tGKxCzDoix4qjOkU9l9wz5aHKSjFCe974FdafzAgsTw6xjDJRpXqCYB2XSL5XXEu40PB2zfKkTt2
74pQAnTJKPCQoUDPGFSwNfO5Vk69oNnTyFsBva5Ev6+K3bmiCb1h5jEN7OSLMmAbFc9p8CSb3bCi
TKGQGxXyE7U7eYAPclGku1d8zFJhVpM3WsiRPHbXCjZExcRSYMBT8VeiPEqt6tTGyeQBca9b0bdT
Y0yPEipCV7SQu57c6/ENmW6aiSNo67mrN9lmy9FzbGZTlOFmaH9sepCdchc/VKor3lpfpaPshp6Q
O1PsYJc2xxatO9837hjzkJUUxndCG7lm0zZyCUX4xB9PcWsHQPZw6XZwdCjWTiHayTNvAomn0xZj
PFStaTX01aAQhM5BNHIRrz5ZjR20r+O91mfxmQcXyhVRxoyEfTrg30wRfRCxu9GdDHDre82ngy3h
l5rXTLgqPRoGwS3LxDy7wnAozLUYTAl9IAgepkbtbPqkDT7nEqkj//AKWRBheJKDwugaZaLdDNXN
dBn3suIl579eh+aTyF2kuU5PN0XN0izZeO3sWPiUpJ+GqE1fJwF6V3ZCDMAKTrCjazRz7mLDVTXH
JPb/iL3WcxbEMJtZqkEBCKaqf2oGzI59lcPGEXSJowqr1nFBh8kdKKMSD9YMa69nPycEg1L1r2E7
UU1YEKCnumDELIOyMnMwYvZYORKeTOEPumSXBJhQDIt0hLZRQshafdY1l2CHVyU6U3I2Up7d4B0W
YxRFLJup2hHZsHG6teJH1TpsizTv+0yIFOmaIJoDospIt/a5nJ4IQE63Saxr5ptcMZavjsSqEgsE
RnJzlic/TX92csqRKR4NRvtLZJ0QbIINtS9Q+jjriTNye9J4Z8Vov1qZSRKpNBk6WY8oRx8wX8w5
q3WruZBdJhQa4qizkgqy2wKPsD9g/Z7XHoeddUSBj7u3kHNqbP2yqqdoEAHrAjzYAGnkwIUYn0or
9bYFYL18jz3H2AAq6paqMhIgViKiVdpSNBxnLCxBKfa2OtMePv62gVWWFqQYQciArTzLZYTOKGvU
/aoYYq/KSHcq0Sm157D1QR50C+tGVEMGY1ifxb5llLg2ghZtk07jycfRzcCYehhuhxfJ6Q60MQVv
Gw5JarreOSCGJHOSU40yn1z0ijN/N326bX6iC9JNuzuop9Dj9WN/OEyGGiuMjYK1LxYmYjo5+aVX
3UtSNX6u8/YdfxzSek+Hjcr0Ju7LqW7oQbbn+TF1C7R9lzX4Is74JLi6xy1sUBO9cZBsQJRoMRnm
xKAkUb855O58SvwWAHaii1XzP3nREEdU2LksbUIyVi0VBbCNaYE5xXhnkfGOIxxUtrd4Yq4Lz+oU
6yEqxdHvaMUyfKRgEr09XfPTX0W37GodJsjlNt1NKcGIFq3aLtwtIWMkW4GIx2E9OdIUotymOmFm
cGSf/vp/5A5kmLBhziMFQ4M61qr6yq7zE7/2sMiGC3P/sXi5FEbQoSq4YCdrq3Q2CE5R9RuYq/LH
hJaLHHlg09XPyVkEOI7boMet4Yy6feyXYQhTkV0QtiohViWsw3LiMwWizXf9SXKxm+VWdyM6VETX
s5RPgdO6mtt94+HwcfmmIrwgP09osmtTaIR891fpI3axUsDvbfo4ARaXJwPgqHR4mvgh6mS4ptK1
INtiSpzEJo47Q++lapwV/XNt3GQ8gCOekDKGUxtbQONIneL0Clo7hz0RDiEPD+ejn2N4YZxPG+k9
MIw1XJRP/dy8V24ydET+f/wc79iYWKRoer1SO2hDpL4ExQ3AE+1iKr20vt9W7o8BCcMTY1SAQW4C
zCjAwQEzqblPvPYk/mjc6Tw+Wa70g0Nt0yxjCpOxJZbaIAM+QwhTOB1Y5hFJu8Ipn9F/jPaWr/+P
kSOOYLBZ406wkrx63dZ8156BXOa3B2kvOHAF3wtonYfU/y0PTJRezkdThnZx4IepFqCo3su8oUeK
qnSQE1Mx7aB+yrXSbgIf79UuvOemvv5Bs9/IMZYznvNGTRsYFqmz/9qAY3jlN/k2/TUB30tygIbz
YIT2fMsrp657vTfCjCmVuwTTffGgOIJyHotPNa/RZF0J3r7PWMx2TjUxKxGfBMFtlB8UNArkLd0V
97Itlqsyopt0RIMiv+mM8RhQLh1IDzr6bHjmkDli5w09b48gjwpjPZDgL9tJaRWH9F/NNrdFq7Wl
qeF463WFXjDDWg5N0ae5RSjSoffY1Xb5NfK7l79m0tDwziG3KgIGcEZkik4MY/Fe1MuYTtMMsFOt
/AsGChhhHAO1GhYsCDD2CUWGbKql17CA7JV94isYMOF3payK2hsZ1jBVaYuJSwNk5vLSEeB3Dk9l
ftvpPNOwfj0LQoyySiIR0B8eIZo6d562U/am2x5p1oyiZPFu5yNmELXuC2qMhuaakU6iBe8r+rCw
6NUKnvIz2dPwCltPPqGPI7sFkrRr7XltPuvhzoI0o7xdX2O6lHowYa/6oR+fc/QzIb91Uz4bs929
pDfJgY7e5750kB54bevcc2bDnSJKKIYltO1T66IJbk9BPcTvNNAxPnODq1XdXjBL/76IckJBq6sW
4KqO7Es72Yt36uf4WUVQh1n7453hKryXIo8gY7JiXajRnzYhmMSagUglN1jxvE8khTMqwVMLxmbN
WqYGbSjBtVi5XaGLGwUj7JgGSsP3bRP8MXPPSCpjSLArs0qmCQGcDCRsrLKHJ+t84hkepAQwvqNX
uKXPewBzpYSxLnXfDWEtU/Nl2a99J276bb5vAD9onsjOeOQwSZX7Q2DwJiZsChagrJbSDzGiukm/
1IR8L2esUNL1vR4ZngzoeievjJtem5xAyLE/6ts2fY4tZREB+3rE4O3rCwSbiLC/x+t2IVY28EJ+
jmyyQ9dBNXVTN/Rwp3SnwXQnZJGdDJwmVB4RxrxoJMqxJh43Z6rJXUPiY9rIT0TnzeGvx/yLK2Ps
SGoWrT5J0OzuqB9DByXFfX80juOFvxB+PU+yoMVakbHSGwnbT2GzaAd0vsv8TnOEJ+uutvHIuBXO
CkcieafImJG8L4JQiKHfStTvxjj0aim8YBPSYVvw6CFtyT2j3JbQRWVcg7FBFg9YMXLX9MN+mwTH
UsmMJltVPpZmAU6aSvLrQNyVRHGmufQluXzZJrXOjUlBS03D0tj1dVDNZNJGyHcrXOLiWPLK5a/B
xsfjeiPAHFfaqmFBAsi2eJQd4MUg7UgXTvPbrXicMIdWRaTJJ0HSnDINTnlkHo2CuNuH9Q8m9jcz
bHMaajTz1Ii4GOFh8CxkrMBMYus2uc1R5Ip5vXCrLKF4o4maoumYzH/viWsV11NhCYKTx0999Kzx
Mn2rcvb7+8CVeP99LF6OdY2+YHslRBcS+s7lw9xiU0zODRVXlXNBirK6CCribI7zlIqB7AcAx82v
xCO+4JXI1NB2VdOpLzzueCQZCxTJpWBKRoNo1MyuxAgPuaR4BLt3toVi+5LQSP2es74qo3QwEb0E
3ZMhvJDG3/7+x3o4jSYWR8fELY3ZDqYIvGJHs6MbEem9wskcTKUdKMY80GiftunRz31Q2AU5RmGt
hqRtUcuAS5AxtmL5Uf0lqCUb22eqjGNKefLHyHeC/ha0GkD+ihwrQnL9Lkkbv+2VnTALPMRb+q0N
tthHka5H+dxHpuJUDeCqdE8vLgbdMqVfyvLZtO6q9tf2OXLkgk3WABaPkLrEtUkWQocmlL82QfTf
ZO/VXi20ykpbfagUaNVoAXHPjM91xINp42jRq3QuSBhzNJsU/MRJJfJQVF9JoD0n7fgfGaGHuaBS
RX0jhS0YCSv02Gnd/6OUz2OEMQfjGNWA/Z8Vx+hh764Ecz01Jy3Ou3LGFGClC9bIGwO6RlRnVC5z
wMkf8FhgLAGpAy0XkY5zgHtlF9JgC+mRKF+35XY9SnwzAK/v8MVddJJgllI2wmO3T4A9dJLpzpqf
4uLnmDy25Xeztw2L2HnKObz1SGFBl7EGwG9OsW8RFyTJZ6H4IkhYwiY70gxs2cjtMH1O8l1qeNvc
rl+ZhekrgOyrusFcmWpOVipJuLJc+560oh2InHfKKgF0xADlUDNoWum9ZJcIrxLsggBX0VOej3YZ
8V6b1Et/sGwLCowXb5rB7JE21ZzhWJ5pndV0VbcHJJ+6qx1+IZ7HEP37QjwSDcBr/QzxkJRfQvKz
FDkR6XqyZcEPo6iqkctZQV9Dg1N96m6sF9p/Rip7vCeH8Bt9z8p77da6FfehP33joV7w2GMEYuiK
Hts0QH3u/Fk/jjOnH+fjuCZ15wv2GCWWC4AohhoEYgCEl0PLg/UpsezRmdwWwH90j1zu8JI6q059
QZRx6hGE3JrHWnPk6Ys+3+WWYGsKccfuqjSftzVqPUhe0GL02CLTMHbYloPinOkPfvE0XSk8JHEi
dzjxGONcF5uFyKJWFuIB0qi0x7nHCpeKt8uNxw+bachUzZRiYC2j1ll8InsKvWJgXBP1lpiGX/72
8fEYYuxFUKcB0UPERCbWojc3pH7e/v7rz90wFyxAdJYbpQRMFMXBjh2/31WfAqd+Xck+Puu3Kh4z
1leKmVfsKPqRuNc5Pmw9nEVvKXprFNECdvB7+wGM4jwzBzAYJDbdrZAdAzc4y4+NWz2mHkax/yC5
YsqowYsyMJ2A5P2eHtD5dSGjTnMwb4pqN7WV3fMQCKn6sGeKZZ4UlE+WdJj59zRSjAqIAs24N3g9
mcUXTffVYI8CmVaekzxxtq9wVSKX5BgLGQLZSR91FMmCi7Qz9uM+coQLtio4pQNAdh61NYlcUmMs
YoUtxZNBcIC1ayDvTiG5ChV1aZisAllv2oJSxu42i/SbWwfKGEktD7BJiOYyrbhxZKzvmsrHWb6k
wc9tOvSktugwdnGKxrhoI/BWxfu8OvbmQ8tbyL2qcMvzY+yh2raYuTZowuio+uljdSTHCNtTZBQQ
AhebrA+WA7D5HmlhdR/fNQBh4N0g5zRZI0lQq6sU+s5vvPzQYd9tdhNiOLpwzB/6eT4Wj/Nl2nOr
Fms+Z8E3azfLZEhJRC2Z6pePxl72Kr98riwbAAzZQXQTd/gW3IeX4U66/YNLxaZiDFfpqm6x2jiU
chlUGtSjCwa7BOjT0EhA8//xn6iwh9qrRp9Ulao6hhzaSv+zU371vKLxqni+ccIeYTybwYzuCTTY
qIJTFNrO7ENMhKi7bVZWNXxBhvU5aEUHPO8AD5doKH4C+KOw/qD4gqL033fCeh0hERJzAJaDMwHI
Vp2vUXPts9COysM2K1SZPij0gg5ldRGdGoVqDqiKAwvrQEMrAWUBAYP/XNCNterHkh/GBIthKRJV
6KkJpqVcCu5R2/CpLsUT2WaJJwSM/e21WC6lAQmmrntKhasaxo7IiwpWLQReQBh1wxJD4Pe8P7Y2
aqdwqtELF2iuGR1m9VqWt1b5tM3Ja+L6w+0syDC3o4VJbuoBciKDIzrRHtBADaAhRC/FyAWskRsd
Kx1D7KqrX6NbAnfWiTbeTMIP4RYw3751KH0eLtJHxEnE43QKw0CIICuoor5nHRKbSSRHsW4kmLsD
fjB+DQpZmKQ3LgFamnunOWtOsutRWuZa5lUxWhBnDiRqpVHOK5iq/KzstH1wUG0AC/mYOvF4YrT6
8Fgwym5eJnMRGsD6ga/zsLsUG8/BpU+b5lpbOQLXzQ6/8CbhV0X3jT22GcXq5AY7O8Cekn8WkTSI
xJsi4ViWVTezoMG4cINIc2jUhebM8+2ulJ6qzr+Jew6R9ZBrQYVx4lE0mlmLcRAnxWJxh76y9YOV
2MDp3CW7wc6etzVl1SK/kWOD1kaPhbmZcXBygA1Fs3KoZt62dh4JJg4vYqMe1JEWqcfWT8Lirg8M
zluXc/0G41cg2lmUT5PqdLl+32u1H4WAaidp87J9Wqvh9+K0GBWOiS6lgYrMkUmAXyVY0lGvpXsp
mxN7NsK9pLYXWePYstV3zEKd2O2aSTGXliLDaQZf5h19FqqKjYldJLMPxS73e8XmFTh5N0aPe+Hb
pqCOU0OEpOc1GvDkzJ+UihMJcLlinE1VZ2qezESFhU7hQUMn8fC8OOcA6OquxOX1Y/NYosq9YKmb
RklJc/i2FvhK83zJRA5DPBFkrEM+qmmmy9Bbs1F2pibcktHaScCT2pZAnn0wGPtQh0qXDx0U1noY
XWAdHZtdhscR9WH8bA6PGotpqoxhIjVo2ERKQsdDAg1B/nfrjk4rRv/1ikzGTmhZNChZU2GOVoru
UnO4qeNfnMPjeEEWxFSWzRwY7TBF0zG76fz+1B/RLm/HHnF5hUiOwLGBTl/U3ZBYiNtG46eoYsEX
t8mCasjHGOd3PMFO2hihUER6ighUC23tarxQGCpa7IRvv5Jb6UiFInF5fSo8vhjboFhdhFoxIqua
3MjWZeCxxdEjk7ELuoiFmEmhqE4hF0Ak7G0RLxGhLextUVg9PB3Lp7FeXRQVdvS9TZU+hk1FzVYp
j21Yen0BBYprnyQyJ6xe7dIyF7QYryGZJKlIpL2+T13zS/k9wurNyDMAq3wL8CstdJoDHVHngY2u
a++CMGMrrHHACJEIJjV73plHbd9jKSbmZB15zwftWQ2PfhNTRSo4SwvbWmEQFzlAOKrCCTWASFqn
EOMLfd3ZEg8seFVKFsQYKQwAEZ8IPdIp8SHQRVtJsalYd7ZFhHNvaHx8z9GcxHVKaBOG6k+eeJEx
f0JzGcA9uhlSLKKlyzcMNyX7bbq8g2RclTobZRNapYYCMhACy72qh15g+r1U2pnA0wPeQTJuq2tV
VSiyFFXXfPg/0q5rR3IdWX6RAHnzKluuq72bF2GsvPf6+huss5jSsNXiuXMeFrvALDqLVDKYTBOx
1zLBLH1ph6ZCxl6uvpYX34vyRE7QqpYn/dUyRgkaNNISpio00bFux1WAv9r5UHz3UwMcPjo83NM9
GREFoSkjMMgG+G0Ekemye5ILQ112IYIkKGEOvm6mSv9VQDK99iV72yMYH+lyzhdHq846MIsawNxq
nE0pm3dxhEK/yGK5Z5mhcCpQxkSVcjheVIAkCCPD4ntisO5FBiiBIPvPU1W05awkIlwh3KsHyQ4O
rVk7yiFGsx67O5D1kSicGFqjmUvwEUIqTLQiXXH5uN4LGSQdJs75bx+JQgvQ5k+KzMH1eIU36/ZY
RqKZBo/bRlZv34V/U9hQ9mMoYNwPNVH5x1C/dSXD01h/n4IDfc5DqP/g77f8WWi/GtHL9u9nuRiF
A3LVCUKd4CocUYNJCrtWH0tWqp3xzel8aVaAflJpkAGs0sCse6/tftTleWLlcxhLoVOmiiAYlTGh
Gq7FvMnVXol4JUjc/7RfdFdwlWVGmM0op85GjQaJeNB2AyQ9zCqfM8Yb+rIvH+JJ5LExkC5JOopI
fx5MNVSGSh3xbRq0qmfmP5Qs3Gt4K+7l3Gou8rvGDVEvjlx5xz6r60/CxQ+gkGGW5J6vE7yuS/R6
v9T7wSP4LQcoEoITnakMtdo5DMXf3wumwCHgysGX+ES2pNvkPNvSKToYZ/VHO1n/iCgIgyVJjLiT
uUgKJsZy0EK/Q7FC9HiPlCUbaImId8mpO5F4giWAvX7xXtdIAUZQ4hWSZZdAibTqJx5JU7MHhNdj
lqsZCjegpuPzeloBl+LT3DyK9ZfRuFPVh6FiNXCRv7TlpRSCjHNWz2KG/UtLvEfTL0kQHebz3HjG
zNtRkOz/5gD+XhidH5PHyg99Yq5UvzVcYMr5bcY/bNv45Eq8GqFevlwWRKlQ4pZCu7ynudGhRpaf
zDbHDpuqfB3ir8boXFmWKZNY45SBMdYU1Mqb/ZGBWuupblUXBDysQAMhUu4g+Xk3iRWghIBI5QyO
hjwm54B/xDLg7plFuoaIhE2Mqtz2Zorrrni1TTlIqkshRnvwxYht0gkOTqnn1A4xqq7dqDYG5NHT
Cr5+EJZnCAvjZ90i7QnSHlrMu+3f8gnC/P4tNJdIqsm87qNbwJK/iF/AS0bUAl0DT2ez+c5DpyPE
lNO2yfVb6WqRcqXE7+VabfFmEcKHob1Ni7vZeNk2se5AVxOUA02dzAkccaC5vG95e/K/bv991hKo
e6hWVQ0xCClDNZJZjVZZJWZVMfbpkzN3XQVZ5SKmHqa+4ToVMbV8z0P/C3VbR0ZXCmg497XHKokQ
UP8AWpqAfi5dFxSFfhvXfZZMLckAjJBaCKqj34CxIMhsxQgZ98uq918tXa6fxbLKqYRWZAFLRTi8
6ZVamLWBQFTRfd2uBZCpVrKfetsfbNUhFjaprfTTGX27KWwa0OuN7wWmavoq5i8MUBe1yI+xkbUw
AMWNYCgtvnGSAGK5lSuOwBHME/y3BVF3tNy3pY8OccUychWalD0nmK3CsVpPVkfQ9cWyyLdcfKth
6kRNrBBsN44AZoT+1CC/cJEb7jC8p7q1Nxzlh+HIIuVkeCPddzsM3djmZLCIL1J45Feliqwy/1n9
VePCYn0UEpcVP8wVhLcsFfobybe8cseI8eBnuB4d6+sieDnHFCbmcfQKvjonvuRuO8M6UlyXQQf6
haz2ldZhu9D2up/ORO41OIGhzeoe/7JOsTBGgSuvFV0SkyCc7yRXG+ZDI7F6yC4/eAON6BaJjp/l
WkDTHILs5mVyMihHaaCTIP9N9MoML0W7IUnOSIi6oexkb2/o5dGyZZ/Ci7LR1AmlRpKFz/fz9/gJ
5NhHZAJwM8sm55DKtGhX0O9RdxWYQv4FvwXZxa1fQAGKqmtzXvjYgfSUPAyevvd3wV1pkr62AMRK
2+tdnSdfnHNa8zQNG2MoR8CJ/9z4jnogqRVoqft7kE0qjuQZiqk/jr+I5iS0pRnuu37YcfEouqJI
uvrhEBaN6mfY7Dp5nrtfYyWZ2nAT8X+VPCJtN//YoQPlwDA6SeiwpUZzX+e7In4WAtZozSeIeTVC
RTfhLDe6QDq9pgOJpcajuA+eMqiftg6IWDEZp51GDHlxDJRh7CFdXs7EkpdaA2troH/IgYVr+hYP
z43Cqv2vX966LAqQ9RNFmhIu6vxcATMKDr/HXwZn5x15A/fm4GIiwoHcsxk63SurOWR9eVez1D0E
kdQwbCYEdNAWjtJdob0M+j6IGI64/vLVrmaoR4EwS1HBKaRy9DZZ7f5S7/VktISMjmizxwc+gZmr
Pcrz27qR64kMtw4HkgsmA226J9kCpNbEPf+ogjynuc09zg2dat/+iwGG1UD2umCa0UYQxjxWZ3xO
EfxYBvSnkrdket0GF8a3U6gTUUK/2wgkJExCIzX52VH1X11xOyjetpnLnfARMX9vpkLdS12HehlK
9rgzYMYSrRxwLUP6vNxLduFBXQvUGIMd/BCc+SUDPUV9k3qs1DHjeNANVJmYqlBew+nnjbtcRWMp
ekrR2idJT5hi314vyxR1RYWZoScSCZG0nj9IfH7Ia9FJcGeaSdZlZjRB+mfb4nokc91g6kpqOqHg
IhnlBCSsTlWZ7pWsZZhg+SPxpUW82QyGxBcRSSaq+07LQS7WmKXIcMj1N+/C68nWLqwkSZ9j0Ake
iSHBvZxAV7F0QUkBdpjSGn+p4EvjbFYXEznKW95JQQsvdHyXEoCWL0IopLyEmSTmM+6Tm/z6kShI
adp4ClLCj6J+aVJTuyVKwJkXgLKasypbuzduoju8HwmW/Nh2D8a3owfCq0lVq5QMF7TFrYT2be1N
F5z/ZoKCkgZtWV1AxmnmAepgQmPPM2+K0dN/s0IBSRpDdSWsSXaeu/O5h9o/86zrenWwEA9tTCdA
1IP/oOnh10FT+AkCrnBP8AklpgMR4SX6dKy7c/W7XE3RBUej5SufJ/lBg5vdThyPvphbfjowIpBV
dFiYob6NFCrcoJLUeKTye1mR7qXEZ4yvrB/chQ3qy0hDyXcRiT78n/GJpM5EZ/rJOdOPNjUxpvMv
klUia1lUqqcZ6nwca6SN5RsQb4lnCWihWpVZePIdaRs1zs338mtkqfvGFizyBeNDYBuMs7V+rBcr
Jz9zAVlhrAqV1CFSkL3iLHv5E6EswXPEiaxsD7l0H9p8id3t/oKZl/QELywT91pYjvqoSvMQx7qM
nvXEMbJj1zGONWuPKdSXhnwYeRUeiqnkmziYHUjbsDCfjDZ9wN/FMijM14xYi5SGJNNQ3h+eQ3Q1
Z/vuKTxI+230IH9oyxAF9OIglLmaYzHNELmiOJgVtEQFBZ1C3VlpGfE4a+cotG8NXZInBfdlGvNO
nKuOX/OMj7M6i7xwADqBEfYViNomLEj2CJU9YS2ZXAkt6KxxPwZQ0VkMPPhQsczJ6UbINFejGXKP
PSv5zjJCQYhQxJkepHDnoAtcUOrdppFqabzPKFWyzFCw0eltkccG7hBZy6yC+9WizUgdfm272vr7
4erUF/BanE05T6Ui5PFppoNhylYPJdk5MoncQPRcgRkjP/KGSaQ7B1TuMDPwFN2y3H0994Q5CYNo
U+mY5/0TH4QyagqtJf4OEk7BzjAywFnpUfMqN7xnZalXo6iFMepwSfKczg1hppQ9/UCadAToyGIE
mnGG14/VdU3UsTL4tEnHGHeZoGA7u699wDCw/tK8LoTORchZwA9pxYFwOTLzk+8RsXLNiU7pi+he
GAMZp5ixIo26nZsSlXOOsDCP01mXz2PEAKLVR95iPdSxSsamqjvc+pY0CeDZj82CdLdL39EKZG47
/SdBgK6JhqbAt2XK4dTZULSWPNLjwuzfgofZTvHSi6xeMf1HIkrO5pNbP81Xk5TbReB3LjPSy1eW
7934FpbHuXhmLIt8gY/3xtUG5XNaP3SxAh5iyGMmZhGfBVlDX8hRTRtMBztadRR7vEowIxm8MywT
LNqwTCcBysqIE57D6kjKKoQoUb/rXN710e5Eko2sNzJjM+l8wCgLSVx25CaeODP3wR7Npa74V70v
oDj+n5fQ2YCJF8HmJaAJveDfp/LcppAVnl4YO7d+11+NUCgvJRXIxDQYaRz94N/wluZWXthY4Tf1
UToQ7s/osTvWA3MOjmWYHPcF8Ot6ozUqmLIsTUCbXfpa1q8F/6tVjxX6I7cXyTJFPufCFJhGuTKJ
MdsJLXszHO7i6fusPda4zyYjcrZtsVyDCgSRftP4WIZrSEGbO+MkZLZYYVghzH2WiOsnYc3121Ew
glFCvlZnYHzRhIVlBEVh82NRmKDcGCxf1N+jpO7OmtSJJnryeyvkmonxnlkH5etPoGBF1gw8L4iP
pvKPdPySj9b2dq43OSwOAYUpcRPUNdTScbI9FbITqQtpYX7f2YZm9hiTl36lzrBTn/n7zmmYzPQM
x6HzAWHXFkrmzzL4ixIzEUCMXDwn+J9K+toOT4yVMjCM1jGt8mJEF/nlJA5Ie1wEFHoLgY8d7v46
cWqA4EDRRJDZ0I3X2lyWalyhEVUcy5Mcz5HVtVLsYnaDpdC6XlG4mqLf72U2zkkYodmgmkxCLkx0
WnnMuWRElusGbSKRKbsgc9gx6SlWj+PCMgVvGV+HYkBmofkSo6mlG4amUVvDXePKt4ONQVAbM6mq
M7NIcNdjyoVhCt46Yw5BvcaBWzA3MTFP6ii7+FX7Ep6JAr3ACMZWj+HCGoUEaTjHqKLDdzT5QUve
mGxOrL9PHfMp9IVIwDSCZdTJXhoCZ6yT3bb/s74UddCHaeIwL4IlDPEBjWaq/nWQGbtEfuWHKOG6
S/QzMNDBid/KHXapfCoi3Z6rR38wTKlDT2nkhRwr27weIi8MUiGr0oStP2Y9noMgH1cNTOrK5dEQ
oQk6618CozfMKcNAjDbvey64SVXerdPalLvqYXtv1wPOxQ+hYts4ELhInHAMil+Dw7+QBimONEjV
E4igZRcUtV7HUk1ZjacXNqmjl+ZSKat8JFtJC0bhQfzCdSBuBB1BNLIipfWu2oUt6rQJclXrfAGA
yd/aN/W+eyFVE84akZMcnmNbvqvs6Am1m8TOnxObxSHLcF2R/Psivkj4bIozQuxZq07qF5DDOJYg
/mB8w9XoerFGKrLopr7z+wxWCBcCEd4kj+MJ8zHJLYs1i3VQaDhBunAqRxz3rvwe+/c+p9iV+r2r
MBKxq0VWeMYAF7qPEcKbWiolyABVemOJaNaK2nvG3q1e5Iu9o8Cl7Ua+EEmYoj1mZ87kvnGvyHtC
30wFeUlwB6ppa5TNwE5eGYbJwfoIOdDsFlSodKFN80/XCGa+6oMQHy08zS7R9wCHtgUZNxCDsUWz
PsGbqzVqmVLW8uFIJrTnxCWc9uQM9IFZvHFftANvRrbMAJb1T/fbID1NKnORqncZ9jXKsre5Mm4r
ntUmtg4jVxMUdAnZVECPHL44YMRNNx4i+di2iQlKcve/fSt6mHTsqq7mBoTT/D1pEK5uOKt0oqd/
VHT+6glpXJdFIZbaznKXIuBDT1hpglzelFrZ5kLGjfcJMF7NUNDUZakYxSXxiFtooLrBUTM7JBm8
0vX3cWFrXwQLsxX3usmfiFbQFLBQa/3kXX8AhVq1LCtcRCapx9RSUaT03+tdch+6wSl+iR8KULkk
tw0I7VkQxjoLOnXyfI6LSp3H19RvojPXOFphZjv0BTu1M6CSmJrsHMs6J8fio1JhUh/lUdtGeKwg
JYZuCEzby4hypzv1lrvvEMiT2QM8pRl+yzoh1KmPfAxEqdClJZef7V8y3MIr4QEB07gzgH+EvB5Y
o/7rd97v70qP9nZNH2qtCGAL2gdN+xL3X8fyK2NhDN+hueUwVtYkhdISfpnezu8KEJ0Qqg7OURwV
i0tAO6Uf2Utj7CetcJ33mRoMBUgGegnqDsOdUrVmNz9GfzdHaRi8pKkaGpEk6nByfQ023gQfLtwL
LmEZ8C+teP+GY2AdqH+bojNWejJEBU9YD6vCkfKXrPvF+FYsAxRMK0pfVoWMHDoZRCifSMV+DEzu
Jj/LO6h17dmTTOseeF0SFV8W8VwoPhkc5pPXPLo15ts8YJRA1j3haoIC6TrxAyXoAV6YaZQhc5m7
bVVbbcyoO3+CG1c7lCOUQtrz/ojDRHqU/xcpHPNvkuejW7J1/k2XBet7kaUvYtY+MuZmIqxqTf8s
Sm6GboRtj2B9Hgp/pQLtNVyLNWEq+YxRAy/sMXgVpg/bZj55aF/3jsJcbTTGqs0hRiHc9naAxAJo
6HfZibczl7NZgx/riHQ1RkFtKQkxX4pkaoLc2OlNLfVmEhzb7mkcGFf3eubrig508olTfb7KyAYO
1uCAOdmsvAgET/6TdJ4wXoaWXTO90XG95Z7I2tTVUvPCNvVwrSql4ASST+jBhSOB0SC9vBP/TpBF
XxiiYKMuxyAKFBQZC6M0xxF9ZuJoxRxjPYxzTA9djr3YyU0JcEIxxstq1W1K38zS+gYtw+62P7JM
UZCh8UFe5YmBTEnw0EVvEffT8H0r9Udz285qTs3gRUAqetV4DLz8eYClMBf5KMbl0R2IWpeyCzD5
VVk+2KLh/RCTrfHaNeyR1R68BhxLuxRwjGGZ+5OKI6CL78Hw2LLqiqy/T+GG30NCgEfHEZoC75Jm
L7d/QSe5/P0UXrTgE8gqQl1YjtBt4r8nUYM30uv21yE4QD/7lkYonIh87NEooLhBWuUggrAbXDJp
wgxyyfHYsENntEoh7FuFTJInv4jsZ/6ogypc+oe6kM0dtObbi1XR3Q2KnHMBaPcQaBo3ibAPp29d
d6i53fbesTz70jKwuJq0QS3GQUCskqdQnIXYkC2SirzDNSZE74gyM3nKojDFfDQwfI+e2Yj1WKmh
kAnILcGUEL02nM1YG8sC+ffF2sICpwfdZUgV2YKrkqlJL3sW0Xg1QfyZf5XeC4dhca2ssPxoFE5g
1AXKpinWNB2U75f70VJP8iOukEPi+s7MOF6rsczSHoUPjd/2kaihZlKmlo53JpE3wTxe5GVvKeZB
oXGyV/ZsefK1cGNploaNIspHnyyTPIEGvL0Ec9zxdz1GYVMHWqr2sOvft7eWdRwoJOFbrkn8CSYl
4WT49pzXZiTZvvRl28wlfbh1yCkwCYMk5EBhT54J2u1oz7b4RfoePYwu+qWeZjtx1HcdpanvaIE3
STVFAt1WPputx8pzrqOaYvCGKhiGQHNhdWIQJgYkIi8NaKR1JdoTkba/aV0x+KsZ6lOGMjcHQYXE
8az8lNWdnzMaPdZd5fffN6iHgz4mHT8GaBYoCk9HKzF3qDuGa5BP//GTXU1Qxzyr9EKOSC9JJTQH
Leq9eY4w1g49Lm4WnxHYxZCqkVnPCMb3ocXs+Uyf6pI0CIZ7IqjJIyQWfxFq6L6xiu+q2b/Uh+FI
Mj1sngfWplLHnmvqUc59MIrVwonvvnURbwasZoUPNlCk1FRe1EUF8sQqPeCrykoQlyLyAXXx3vih
mShOFTK+3Me5PcoI+RELhJ5LXzHqCEZwdf8qvoKN6gCmLbvBfxKvwfiFaDd7/qJ6Fh9ypmota43U
PmZTCvoWoqyltu1z2YO3UYseSb/wNqh87N6mlkkdMj/N50bHDD9eF4S7tzHRVL3TQAEC6nDWhb6+
JklDrzio7A2VCvLFOlBrTmnQF3TbHSYre2gugSqyKm/G/T9UJ6z01Mdu48v6rjapQy6T+KvgEKbG
IAx3SCouAfOwSfqsejPrrEvx122+4fF0ZLX4fcw9XoyTAVNFQpQnk+fVwociyU9DPYxxGDCERTRt
OSc/wmEnRIGl51vSE+Nrfjj5lEFqhydDTgtwI6HDBe81BbNXEWdG++JG3tcOKBBgNLCzYwM9hnQw
WVHo+ue9rpba6hmj+IEUQKddUB765G1sT0P/sr3AD3hKrY/CU4zNTaqS4VUl+3exdM6rp1q8k/2H
DNqQBiY9t62xFkT+ffH5JJwMeUgNNLXk73N+PzUGJMyYaVuyLX/cEdSaqJM+V2EXhkTBKj3lTzoK
DvPOsKL9FJmYUbUj5hAF+Xtb9qgTD+HTWZ7BoGo1+lkW3TgUTCk8dDGj1kb+zJYZKioaohnyYgXe
2hxnWGFZmV2zC7WnuTj3Oqty+JE8kNpDci4WX6qI4qEpU5ALxfsIeQr9DtWu8lWZzWA/QqIGmVTP
d0KEhDULPxk+QnccBsmIpwKhAFHvg50MirV5l1jaTeMSOcxpR8hOWSPdjA/4IYdbd5AamnAzzUps
NiYH1h95fkyZRBAs+KIbDxOo5HIo2pM4wscs53z0bdX2d6RTAAyalsgqErH2kgIQWfE5ISBifvwA
xW/1YQTjmp+xhojWrzyNBJZEgfODrEuc6P973YV7QBR4aTs3uPt3Ak2rK1qYos722CWzHodAkAa0
KmJiJ+V90+63UepjgpA4/8II5fy1PguVwOGW4XmvcFJME2GuhtR8HRlzzNqhcyvU3G5lDAOWFksP
ZPWYX43TmQepyjMwUcG4MtVOmQSWLE33Qpj94vvU5cqZVS9dveEW9qiMZFuWiaqk6N2J95hqPpCM
Cnl7sJ44jA9H5x7auVanDCOiVlzeZ7gthaeYRXXxsSb753ejswxlAmW6qCLXC7rme3dwVKe1+xPR
VJ4fuBtEJk5BGuJqz7B54Ne221yW8AGgFztJ3aWJElZCUgAzGye8I+Mw8a0SmDFUEjhnfshOkTe5
3R5TRXfcj9Ax9sWuYD1UyMfa+gnkKyxgG+Taip+QQL5y2lOJdadHPFvxfI3skPHYY/kpdRLzvI21
8kI/p4/O6AfONCWuGuIx5md3fcMSIFzHzsXuUrcsyioC17To+yPz8NEuhbyrbEve6BA1EfalTj7W
1k5St62U9HHWSDCn6eN5zPSXNmGxI7JMUDCTFg2f8D4udEn63kyHsPi57ZCrsd11x2j6rnCY2yxG
i7SlxvMPrc1sIypls1e4oygPbltGnj8OjMIeyyaFJqXfD+D9DcF/bVj9DPahwQy03h7bc5zuha7/
m4BysUQqPNcbcSqVJlKsTLhXin1S3Rexu72LDOCSqDtUjIe+7QljeO+7tfYUg3ZB+LptguXbEoUc
OifUKadATaB9m13ORPryIIMGnXDoZYh5WEj1MZX4J1B+qI+LI4QzIMyD7LZ2O2MuC6yyACrO0k8T
OJUw5l6y2xY/FhQpqxRi+GgZ5sUOviFkvXgQUjU0u6oEoxiUXaw8VH+VShJboElo7aFUfBO855wp
83PvxXN3u73ljFtPotCklLN5bgivTJyIZ7XXvUkb7LHxd2lY26ir2UGk3Yd+MjDCW8aZlyhYafSq
VvoASdxGLG2S8ddm3dte2voRlCH7hiEBEZHMn3cAF8QhRkwR9KWIJ4XxGPRODTE/PtmDOsnFkWcs
6RPv/W1Qo9aUNtNYZ2OKtKJAmnPQj81Dv+p9cIkCafice6wQ6RP/vVqkkDOW/SYtQoCzftPapV2l
JooZSIjruOH7AbPWBWoYzMwHAZOPV8Jvq7SaRFMIvZLnA+6byby0vKPRsZII3RPWmVosVgjGd6Rb
AJtQ0IxKgou0Y72TGt6ROOUw9PJNGeVOH432kEi/tl1nHeuuK6TgdBpb0FuTzmKlOiT6bVOa4vB9
2wTLW+hmQA5r8kMiYkHYDUA9/uz/0DCFWp3ArbGLn8f3bXvrB+66JApaszZBw1pS48FQ/NSi+4yV
82b5ok6FXGADi40uAZZCUgcJkyQ1CdN+dp95jdvXZv7Sp6DqkXcsds5Pot3ryig4VfXMV3oB5zx7
kVw0xHmCW2KMJ7Qxb2LXR/F2crMnchDim+koMsaTPnkjXa1TKDMMYdTFBtKn45tiNw4ZtSTybuNR
OoKpFIJCl7tL/FbfRy7rvf7JTXI1TiFOHYtc3UvwU25HYsHCIw2l6DeGsAvoKxj49klcf7VGoY0c
Qi610MlSXfWQuxj8OlaeanfnHDEo54z3Gugl2p/Zq3ziPMWqn5mfej2s12QV80ToyKXTnnXcRmOf
IhFY25jjfqy+qk7wonrVbkAlUAbxXf6t+t5PDuYtLoOFLvOJT5zpI/b9/gUK5Wxz1iW6KCOWRBd5
C3INzpR2mZcfI7DeNa5xQ8QD82dWF/Q6Hl2tUk6mcirE7md85yA98P19zjlZxyqrrqP61QblS1o5
I7FWkUD/FulsspfH2QKiXwj9dYYvsRZEuVIuGXXvhwCLeY53hYj0glx6icAM8BiLoluc1FasYwGU
ZZZ6Q26qGKgQnCC4ZYfgRmRlENYh9vcO0vN1hSbMRjDg3VsrD75yEmtGQMP6+9StpBSKEogZKg7C
+GjIX+rpafuKIJu+4dt0E1M8TuI/smj/9JQkXo3GQDbJ+Ceodd0n6iqq/DYXdcKWUv0iDQOkzqvc
xBU0vzMwJzJHdxigoVIX0xAbdV5KCHEHy0CPeuf806OQWKGr7zVkck/+d1SljjpQFDnVO5agL3O9
FGYUfJioWWxALFOzWiTfUerjzqotc64BtOBspkGJ8SEpuOB9QeCzHPmfcK97wXG4id36ON/PoN4J
3gK3eN32m0/yntcPSkHHIPFigaIqym+B4vUq+oLU/kafeAszmS8xOMPUNnrN83ovdpJj5MzAm6xn
y3EpNAmkVJ+nDgFp+5Z8ldwGTzgjMIMDISKFVGUJFhvRhjR557Kci3Ed0BQVvZ6LiE8BzIIUm51x
ShPVSrsTH7GKOYyzSXNTpGKu61GLaDHekxCfKECh7Z6ZnWT5Ks2R6QscpLYUHJbG8b3MIeL1vRm+
aIcWuUKNATgfiaMuL+HfjqMRR16k6dKwyNUKTnHpQOW93m4ekgOhHVLulZvowN+hzggVB7AsHBLb
fxDu+nc218Inkfj1V1B45Pu83Io5xsPCfX2CzPYhAbF9Y4Mb2AEHnM26+xjeqlF4FGVClnAzEtsh
iFOCPjKVVjCThLdVNXV1LTe3Tyf59RuHQ6PQJzX6ZkI8hQmq3JbrW4mlBcPcPgpt8lKfhFnAR9Sf
c2jzZocZNHqjlfXooyMjP8wYbPUs6LyOeTcRtFt0elsWRIMLooZ0FvS2gPYk+SDeE4laQsarTfZ8
j2fUfrwZdmlis3qH1k/IwjrlLXhyR37mY7nJC7FZHPR3/hGpBXP+OexYvrL68RbGKF/RMO9XVOSp
3VTf5fQ9Dxlpyo8MD+QELgxQ3qFyUSJ0aUFKBSRTLxzlveLFu9Jjxe6rEd/CEOUlQQVhuTzDK35I
Hsfs1EuymU+s1axefAsj1EWE6lCGQRSElSSCSe3kS+KN9x1aH9GQlJi+8/+nKKS2j7p5BK7gUp0Q
+vWpRWbegMsP0T4+87huWE0fq7hxXRydxjbSuo5kFTUNwbjpRSgevvrVYBqTl6s1AzMYH0uistfR
JCRiyOOENXUMdoEgcSKpSM1xYp1lliEqpJ0w6wAWgwGGBMVt5yMPhYgSjfrbELh+zyy2jrpnGjnU
9biEl7fuMJlQCAF9N6mG+a50jm4mCEbEZ+ksHFAgNqejj1nGzgwPrLiMgVt0dlvhKq3qmhJlKA96
vBDvxsTeqWWeNJafUJjRKEI/9RnMYKjV9FFhD1ozqu4bf58LrDob48BJFHxolR7MeYzSDSlGle54
NBBykZQHaY1gT2SthluL70iBiFq04SSRnqusODezp86xrWoPuZFY2w7DskPhSNJxdcAbeAsXXGd3
01s4KE5TOVLB6Lwlf+fD3bxYDwUf4phNQ0zY1kflIQobswm/80JgptUxUkGXWT5uL4uF9nT+RAu7
qJx9ZC8INRxpGgv2JIpk6x9cyPA3ViZTCGJMnDFMhLEgPdWn2VZOGCB5JYFBdESEB/Gc19Nkt1BG
GjJr2IMG7xB6kf0oMbIajCMnU/gSS0YkBBilIqEd3v/9LtiDJJwZNq/DGCZgkZLiNYGOY4Mkl4Ri
wL4GxQ8e8lKNf6MVD4yPt76W30boPDiYnqQhbJDBJTqmId6xo93a3K3hxrf10XcD6FlYvUeo8XJP
YOwjY4G04nIWcuI8EbKZVNvPxjdMsZt6ywKT1Ye6fl0ghdI8yMC5LKnIG6f7Cu88i7fpV9JZz9nB
t+3NXD/gV1NUEGdMWT10Cd5tfGZXza3en5QosflmdP6bHQqL01DWckkDFkdzf6PUuRf1wlmq9IPR
sa5SlntQUIyhiFErx55M1I0nCQrf0b4D7SOLgHQ9Ir3uHAXBaTNycT1h53rph8j/7Fgv6vXnxMIL
KOwF0V02CS3cnPc6Z7Y7L76FjIGXmvJb7uQ3CcMTmPYoDM5DLq1GaFThxSu5ojPvZAnEX9AtAXtr
fMMdWc2sLIP0YLuqNFkC0SqStK9PyS69jbzZM26EA8lRxN7IqPCuVyiuG0oPuSuRrjUS3BALLPfz
KXvBBDCGV/rX4KR4hBFa8PJzigSYYU/etvt/nLS6xMcamsgkTVbQp/vnA58T0BE6ztjcmMAWb6F4
hzcauHI8IvURnUZrdFCasf8u8atfDVNY0g0q3r0aIr7wBA5+F3RP7wFI3ao9kRdh9p+vH4qrNeqY
l6BbjxQBcYn6RTNRfsBseupmVoLR6mLf3f0LVYx1rLxapE670s1REc5QjQ8LE0KXeGRroUkYWTCg
uVfOtZM9GU5jG2A/I+lu7p01qPyJG19/AQUEjVSLmREA2mqbzIJUnm5Pd2SKV3D4HXdiuhK5qj9G
FFd7NC7wGZ+HInBhOAzOP2UXDuR1GOBE1vavUvkL96FAQQumAbKiFR6SwX0hnmrWDOr6/fN7MXRd
Ygi6XhSJDkciPFXSEflwMyytpvu5ff6I323sGV2R0HQ8GXkFd0LVRhbkSl3oW0+5wIiWWVbIl1tk
8ap+KPzAHxEtZ41Z+7kZSpCkLFiktusX3HXP6CPNoWNL5ZALEcF2R44Y6m1ez4zliN9u7RkVGgS6
gf+3UJPuHNEp1T0ffxPRDj1OX3yVka9gmaJgI0Z7ypAGcOk86c0ZDETleOICMEbhTpBYDeWsr0Qh
RjP2ja9yLSi3es3So0NeoDFFYTxoPvLA/Qn4dNPNWPdTPMolOrjQdkqkan2U4f271iRK8Zkb3LKK
D6vQawjo75FkXUKfz5/Op+dyUAczWZYSPVZDD/WG0tk+ReujPgsb1HeSu1BCzAMHb2qz+8V9l53E
aTHNVGtmdFLNBpeKj7EAiwiPsbI+rPVRny1LxojPBWzojPTq4Abqj+3FrbrFYm0UjBu6xqWxgqBb
K29E0Z2bX+3fjbssbFDQrehFW6iEyqcIbtT4px9kZiwxXg+riLqwQSG2HxSBoMRoDRiTpHEnJIgt
VLS5nZzrP/IuZGXVGdtGJ+OKoDSMjBCOKmDCzbTeq2PuXA6D/Z++Dp2IG+pIKGRCO611oS0Joddn
s5UNnbttZn3M5bp7EgXh3Jz3UybiFPkibw7lXZ3fB8ZroB392OGHo6GbkYYR62EvhE9KjWyqDNJt
EKzGjHcm84dQIB+keR/IHW4s2YtiqwHNIkiLnvJdb4GI8HFEQwIpRLGet+tJ/cX6ySlcXGFcqfW4
jZFbJRRQPI53f5zuRusCWa5xYuw240zTbadF1ZdTJ+Amkx7HNyI+VFjtTtyXpCufLFA/s8QLWe5K
oQh6XP+PtOtYchvJtl+ECCQ8trAki2Q5lZE2CFl47/H172RpRkSl0Mx51ZvuhSJ4K5HX5TXnJHla
Iai16k1sugr51fBqgTwRjCPJ+6gZRTlHStPGLvCwvVRoB0sMex7/1fbXM0Qd7HqaiOFO5q6KLpZA
F4R+UzLkdqubKBU0qulevySeFMZnpaHahxrN0EzsAIs3afrp+u9vP43MyzEYh9UsYx/mlFw72Z/I
42zLmFrDzNpJd33zqTyC4MXPbC5HzmYWfZHKPsjK3BgrVG9oh0R/zWFcIIc4BpYEKBd+Fr2tEn+O
yO6TTarUzgEdgp+wMvXYle3PVhqQG05mxnvwbbl/AxvtaAqq6P+xm9tAXAl0fYE/RoFKN71BeJWw
gs7bEt30E2sx9MQrP6GXsTKHOfo9LfZKCCb9AkfCgHq0yw6hx5st5J2JMdqg6o0mAeaZXUiRZcD3
tnexGllZsLuuiluqvj4UY1ATkIonbYQ7SnXRrTrZm6eMI2JLE9YiGGvK+0bBzPAMTUhVycLQva1m
+jkg4Y/rR9kudqz0mwlkcpLXS60jpZ7v6c4kgCDfcGxjX71vwH+xwKVLu/AWozd72eLIprGJfTkY
IlEJ2tJAnHpTnpVyyEGdCOD5pQ8U8QCeSk84Y+8pRi1J8LFI9plX3N4ssq8FMsFSI1MbiQNyt86b
7eTHbGMGXDwsjuJiQ85tPayDh1iT/bLYmkd3g3RHOwUfYchE0r/+O6iCrQ6eYX95kTtkDzWykwKd
LbA5JTz2lE0tFRVTBSSVjLl9JtHvx5p0cQ8hUukn5lkMOAkk1fK/b+/y+4xpt/GErTzg49t6Bs4U
89NYfq+EmwAbA+rydF1TeKIYw5aHThkAHIpObrRYTeUa0rMyn4rscSTpx5TycizGuEnfoQA3oRBW
vQ7O/NzaC7iZ5ZPy/feALLcstGnpq2tiLR2y8mWgFb8jXVymD0Aw3SwPIxDlGr/faSircoXydIOJ
pUsFoMu31rjiT05rZV6YWqbduNIrcaNDgC1A89P1K+Qcky3i6oveGjmt+HXjuch+loJT9i3v7raK
fMblW7KV21iXp76jC/wUQgMMH1iHksArhu39W94zc/M8MiwLwGfgP2WRt7RAJ1B1ep7wayJ/rRVU
cjBFff2jbT6kjZUUxmGJytwuk4KHtOLLHm3Aq7fjMy3lqK7yPTnnd7WXYv9b4OJubR5PkVCDNlXV
VCRGQZRMECR9QCiNkt4Zy8Iax0eRfLt+vE2zvghh34S5SQBdrhfYGokL0KQemuEptifZKxfnuqBN
dV8JYpqrS4HdMC2AXoj49WAuvUHK9v9OhPTepU9a0/ctft4mS6/vK2NYrEWdCSct2MxwFI0YxAQH
kSHSa1sFDmkap1FJDfhc07TD6mGIO7cZv7YgIrp+nM3tFGMliXG5wwCc6L7DbLbo000BIGHk8BB0
VmFAUiCjZB2d1B/XhW5f0+V0jOvVskRXS4mmv2Tq91nQoSJm8FhdeJ+Q8bfxMAE9WIMuCIKXi5nT
11/arrJiweAo3bYJXU7DmFCQGBrYtdD4SwXDXgRgUHSajc0XjhjOR2OZXGRzUrOQojMS40mjUP3T
8/Vb2c7hL6rwNs28Urp00dKoQIPzbXxwcVoQlApugFoykOMc3ooe56uxOWE/DMo8zCjf6VFxHjIw
EPbNsRtFjn7zvhrjWA2FYDRGxptYUQZraB66f5fAY/HzvaUOmjw3vQQBifxD0W9CObZknjfYbCmt
XwmMEDQpMKclYCk0O9IVlNhFuRD11cGlLaXAnh+ua8Lm3aimCbAvCY9GdjGgBXlKPzaYFgzEe51g
PhbkIZx72XyPGCsZzJFAjtS2aM2jHu6MLvkUu3ltNZhCGQ7NL4pVSIlwxYfSHe/5SF+bSnGRzQ6n
t6lhRi1GEOxKCa1JPKgZJ2XmfEB2KF0vTWEuRuq+q1MqP/YAfJQ5EYK6r7+y8tUZmDgU1K0UmIuO
Mkw7+WpZHlNs1ph1DuTvSfOF6L4kYWZd14vN76aLkoyeNegedfrvKwdRyZMc1REa5mHQ7Adpfhij
dP/vRDChYRxCs0tnVMQ7UthxjbXr8SNAI+DV+3MKJjCkZARlCGWsqeXWHbJwlxdYMU95uci20a7k
MBouaF20lHTSS7Wwf/wGn293VhrDbFXMd/EXeja17iKQfQi2eVySiS7O9rq8B7xzZoVj7kRywAsU
PEFMmhWZTbUIHeoioOmkSCpg7MDOkLTPj6CKt0vslFQn7lNmW6isaaYuiYrODs7pYaiLmYnES3+k
ywhkV3xT9qMnvVIsAtPpkB7zisPbaTlgnv8rkzEyYJGJXT9AVdTH2Z88JbNOGUCZ9LN8mr3JlZzD
6IQ2fxOMd1YmahXTrKgSxaotMC83/TCCr03B8fGb28HG6myMMfdxaNRdj7MJOy1z2ghQ59OxBOJi
d7Oc471hLW6M6idGYShOIGqGvAiw+SrQdQLyA1OR8b/33kTUgjIpUDPCXNbiDZ+AM3yOPlMqW2lP
gfeXE0pDz9FB4DUZ6Mf7y3Ne5LKJ1BTEc6vQjSERuxHDvrVDF7u63wdXdFIPjNucWLDtNP8ck82q
ik6Kg3bEMaOwBw7pPeFlIJuRAARqBGSMCNjs9LSoVpPUTRjJyObGKjXQuYuq1bU7It+SrMUyAW/f
efvNsJLI3FzYmFJVUGq/8Dk+Bz6G4L9od7GdfJ1c4Z6WT0IPKM4fCAymaKBgA55onPO9thRSjCQb
Q852uJzE+iEHbf11Adv+eiWBMbpUBMOEnKEVJKPp0OzphpdpL5gWpJOWH0xCVuIY+xP1MR0LeqAh
wBrX8DXsORnCphNZCWBuSZVgcwF9qebpi9yBF62zOpXTluTJYF6PUlSCriBBYhpX5wWbqob0JEQc
JIFtGYoECFOMMpgKE0f1wYhw8fhQWnIoK88wbvXJv373m64I1Y//iGCbP1FXKWQcTNzFdG6DR00c
rTl8GLJ9YXLc7rbtrEQxsRNJQddqGm5F8YUb8ZA/9H7kiXeNK/jksLgJpiV4Cc+mB1qJZExnWfI5
lQVko2kRW1X/HM3O9c+3OdyCuj5RdZUQorGQHU08ofJSQ0I4OuZjsx/9aZe9aMckA+enBZ48p7DF
D6jFWiZjPwRA8XJGqeMT4RD2t23ypP2/CQtQvkfHTDUxQaOKItuma0gcJm/cjWr8MA6f5PBebTlD
qFt3sxbB3I24hJIQ9PhySn4OtcQaMC/DuRz6E2y8gxsQJVNRDTx4GftR5WpOVAKNG+1oQB4q79Bk
codfikfZqbhhnf7cFXHs3FFXTqk20smME9oF5ddsH93FO3VXPuV2dwhByDV65b4693f8YfxtPSRE
0VRUajWdxReXQKwDoBU8XE0C6OEaeyOoYeiueQp2g9uCTy67563vbVZNzJVMRg+FPGx6MG5iZuFW
tBcHZDG2hrGuxZ7/hxWmLV+4Fsb49IKAoaGoofS1cGzBJ1rvBY2Tl23VzdYiGJdeDJrSEcrFZwqn
Qc1sMvyQzNaqlYbnNTYVc/XlmLeepM9Jj2FSOPanEQx1hZf+VM/DQQQfcfHEez9sGtpKGPPqkzKh
GfOFwAn2kt2kICPm4R1ytY8xNIDEymNAXfto09WeyAYw7ZPuJmfDi1yA4bq8ifnr2mCITOevViRR
zCNMSihw7IoyWln3rZ9+cvzHVnA0iQJfq4iaCh//PvNSAbVmYKKZ7k8Mxw7Y9pH9DUPNx/lWAyVI
Yn2VbrITb5ti+2gXocx1Yf9dz7UWflFTvRAgPvrOFDmJ+ebS1/pgzH2BUaqWixAlSPFAV/opdIDk
Df5ocRPmrSfHShI71VyNiahkOQpOFJ4n3U1Hykkd2ymWzIaHyOV9vE0XDGCnt24wEOoZLzGNUhyr
FEX7v5gIPXqMHXqMHM3YNuCLHMZV9ITE/UyR7Lvv4dfyjEwGCAUzAdzZW2RxOeK2PdNFHKOIkTSU
2kjhAYHecQC8p08hCZtdvg881Uen4qa9EbhrPduKeBHKKKJUKIvWzVjwqs2XtPOWfrG4486bOCFg
9fhzYawmasUyhRV8ruJ/of2/YTeBSST3dlziw21N/COJXXQE0fcS1TTTrYCPTwEz0hPxq93bRB/W
ybigANtu9yKPSXdnKdVTQcBj23iSwSBEsdZvJCS5OlaJyj15bux5x91c4twZu9xISSSniI5XNRj/
ML+r+KJg3V4scP14w7MMjPfsxKuZb9aKVneoMM/HUc8XJZLQ3zd7K7iXHzFqg4FoDNmUWHdRiBVK
Vn2ccpdiJwPJm5MNb75e1+KZNGQG5GGVFJixGQ8LtrXig+kOtmYRGxEPF8tbqvuHtOdysYyPIXos
1hMlaFStwREsYBk7oOoABjuovXzB45g+70ZZT6Nh6d6MkGQpfreP3cAhgJILsaZOMVA6u3gyHuIX
jkye6jLuJgTsda0WqN+aBRSXYmQtxK2+BbvkDBIETLQvnbNw3tM8mYy36Yq07/SRrsDpT0S6jfSP
JHfoteuyrCrkr25VCHaoMlDhzRDob4zyZxuUAM2ad+3AubHNC/sjyBSZC2uEKmzlEB8vzR47/b4t
b3OVgy/NE8E4TdL2pShXMLi8eg7Tb0H1KSmfrusA/Sv/estcTvFmdKuGR18vRTVX+FxDUloAnE0b
MPsEj6Pwel0O5yhvmeVKTrCkumKWmNEf1ag/yx2wGGppGfeRFofudVHbfmp1Jvq3rGTVuYgZloy+
kSJL7S31u2QDphCDJqJpjXcE+7H6/YC6tgw+Gi4i1aZ+r4QzaqGWpNWrChlrqr92/dda9Tmn4wlg
jFaUSJ4YE+LbiJyuPEy7GrR8hhUgT8Ugr9dbDkfgZg60OhFjsTNQguu6RaxJfylv61fBXsa78/tv
MoqJN0vJ0xRG6ZPeaEslxwOwC2+q8HNW30nzt+tH4ohgH/ACYDHEGcsGNrC6HSVK7Nz0Nd6G13bK
c/lu7FxVmidzkdCLwlzmEWsFO/1Er4niSn2kSGmuRNErXGm8ILTKMkR4+gXNQ4JJhmAnlzy946gB
C71UTNowhg0Uu/PSZ2SnGOFKXmQ/vaNrtbxwyFHyN1SX1YHKRTeTKYC7EIevJoDTx4d/pwGMi1DA
V9OaBHcjKw+N5Ib1fTO610VQO7ziWd8meFdHUINxyNsEZkNk3RfKV7SidtV8mOMHM+bEVJ4+My6h
lDCXjhin2Nqy18bPovqjSHjZF01jrx2H8QKhgqeqSrHEKKkEcTJPzi0d81MU+Bkzv9e/3fbDdaXQ
jBOYtGAuKgqti4cryibDLqWD1HR+eX9dEkfR2MG9IBvVORtnCDKHnax2R3FeOK9wjiKwi1yFGXVK
ZnbYls4My+wfM+W2IoeskqzRuL9+mu0cWVIl0ZQl1ENV5rspkz40gHpBmfprtafsfAa6VkD1esBz
1QFnJifZ2v56f8RpTLBT5k7UFgFJK5GOs/AQDh/6dJffZxR7mWQtSAbAqstC52DKyQn6aDcsfrV0
2PD4kBVdhDEaXuVjl9UU+bsybqU0tWKodT1wJ3u3/ehFDHNFskgqYaDxTfGDQ3P7G/KQ2ImVe+OO
+zqlBbK/zfaPNHYQKOnjpZFimC3qM56cdKderN20/yR3TyiFOQAoBQ9NDarDnvM1txPLi2DmWdwC
lDPuJlhwWPwqNHvQ3Da6IxFH4TkKyGJWYgGs0jOavgqJlwh3U8FppfN+n3nydkvXK42GDFwPDktY
gdTsJ8dit72DAX5J3Dz+R/+CVZgQAShogk6K+lU65o0nGHY4cmjfqXubfqOv+ean+YM3bPkPLvYi
mAmBUV6FzaTh0xERmVx+6IvbrtiTprMK/fPQfDeKc59zHjSbvUFTughlHIauZWGtTih60rH28Ibu
qlDOxPZzC8YCKKmb/GxzTjChBvW3CVxkMk6krMZBM0v4RDp53gNxWMa8B3+ihXs2xn8AtLIIS/BW
gZhRORjPiTPcdNZ0mNzMlQ8dahQB1/9uzhiuvyfjTIo6+09soaiH5T0wMN3mRfwROOqD7GcPiSVa
5ufga/kincjn65q7nXT8+axsR7meqklodKRoSpGdpjhyhBzY+0XpXhezXYa5qAzbouxlPe7aFo6k
cTKEzNomDkpdWHEyUGOSLP5F8g5GHfjKIokp1sQoBexJdrrVjD9aE8/ilOO4/iFSXz4f41mUNi27
wEC0iZ8xiYGWmvDwHZNlnz7OGbfSE5XxMnESAUWeIh0J5m2gnJv51lRerl8Ux8xUxp8oxgTAqxxm
JkEVqZk1oIlrfN62ynYPaqUPjAsJBEkYwgnplP6I0ZxDDKhnSh8I7Fc4EAoY9rFC4Eoi40CWRK6K
Aa0v2vunnIWJF57K0mo90ZMoyQpH47djzkUzGD9Sxqlapmj/2mP5c85vu2l//aJ4ToNNEo18JH2v
oBavoanVA/qq+tzX2My0guPsBRZg0SQr2lXIGPWjecdr6fH8JNsq0hLdSBb6kpgxlAdcKtQdATQN
PFPFamPwhDQfXkheWQCLh1POSapOLRL9ZBitcTgtPVZC+fSWHCtg6Yh7EHXFJEKAi/boWJbu/Bsc
cweaiFOONoRyi2aOJX6qbD6UwebAIxJ/0SCSruqiyORcGCMqAACKinV0rGereKWgUMuNgtQSxS8N
mKNAhrNFD/OcHkr1qc2bFNjM+S7y2TkMAA3EkyjTukon+SZ4z5TotamIr9QcE9l2AhdJbAWn1vXR
GBc8rjundCdP98hNbsc2Ab3gbyfA09pNo1wJZD5tUKfF1CXwAb3wKKrfh4FjlLzfZ4KOqSUBKD1x
IDXpGkvVpcbSxw8NAK4UhK3h5HHV5aAeUrAiTRtV9ZPiALX/N181QAB4OSbvUPTfV5G0GgMZ+Tn0
QTfUz3qTPg/1xHmBbgbr1b0wUWcuyzJLMMlvz+bLUr+ozTcSPFz3lzwRTMCRUVirSh0Ee0T5biQ3
aVVZKbdryftUTIyBwx/S3kT0rH+NbrwjNynUGb083E1od8BH5T3dt93w6ssxYUaTqsWcaN8y2VNw
vgzbuiHWMafDbyJeDRtRvCkBjn9gVzFJodZpk+OydCWwBL219NC0Yk2yDMJzENRe/kr6L6dj6zok
G5tgDNCdQd2AdmXp3p9xl81W+UayxYMB3HT7K3GMexjyIAr0Ah9TDX0JvQ1Fz21dvI+axjKV1z44
YVrB+ldqyeL2AM13mNUQaimLiWeQ5B7D5nY78tgsOdrPcj/i9STFiTKhzTu+DIZVtXfj6F0/CUct
2PHuoZ4XQ6XQxKaZWiGQBIefQX3IQSZ2Xc4m7srK/bFTI+CBFg1twPhS54UP8a72w5N+UnMkHjR3
RNLzBZtmIMXl+UHeN2Q8SNCjUCaY0PtUGOxhwNu3Cu14/sE5Hk8M40PgZEmphvDu+a8eFB79OQVh
swGMz+Qc/sD76X8gZOClHCyZo7oQpRmp4mtffkNBYr3hVvdoA3vxl0N8h00ZwJwTN3GDM8+H8Q5M
rXIVX6awyGVVU5HvSIWNHtW3tsV2r2xwYvN2Q/Fi3exISQ6YFHSlsN1tNi6w8Ge3wBsASANutdPA
/6DaVUPxNt6ISnlTfRzPwi4FSWKPLbgRsukLH8Msfg9OST5yPE8M9aerT2nqVaIFlDeaAtRT1uTF
/1/Qsjmmzo6Q5KTOFmGBugyxYWXg40q/dOOXXvp63RQ2oqmBcXCCAji2xbBf/v40bWtoXVlAMQB6
fhO3xu2SlrxSFn2gMxHmnQwmfqphUAyAtKF1CcoGp6HYPoH3D21R2Y3ueY/CrXLdO3GMrjdi1lSt
gVxKlX7I8lEBxuaIAnXbuCZx+8xbTGwP1ByPuWFgK6EyO345LAk6mMBZtA3gOEZHtUBDfdxdv6sN
lXgngwmdJonANI8lY7tQfuqktHJQJSufch4APu8ojILLdTblFbWjUkk9M07caandauq866fZepm8
Ow5T10kjsQ96Ey2LKQSeHCVWkTtLsGsnjy3zvkJJrvJ5jxOqzv+simBHfK/uXZoAhB4w0GCcPgv5
LiW7Jrgx67uRW7XifUX67ys3YYyZMNcGlF7YDa+/N4hSG7OXPylnEl1TlPfmv9QPJniWGD9PK4wE
AC/XN6faMkRPjiYrGj9fv7nrPkMWGZ+hdxJG6mTUMwv9QUQ7S+GcY6vi904zGIcxxcoImmc6mXQS
QY/aYp4sdSkTSLsfbz9Wtnonj/EYmi4MU2Oi0RQ80UFIeTfslL18PzvYmD1w/RNHM97810ozFqnU
OmFG4SPbJz+E1Mb42rcU7GvVObS1m/y2OqS3vFcTx3Wwi4dAtc3SqoNMCqVc3YAk0YoyzSo/0Blc
f0kWyUGMQiMbQhEgV1PqCoLioJTkhIOyv66BW/npOzmM7yBiohS1BB8fPw8OpSoMPoUuppWAJU7O
iCu2aBUnJbfCl+uCt1Ufy2fEBIsFWlHvrbqR5TwNG2hKuewmJN/t4/Xf39aNy+8zmp9opSKOtQSg
3vquLY5E+pxy+eOpNv/tA//IYKuK6hQ0VUoggzwGp9nVkC91e0qUgZcLsibih41j3qefsHnh59+u
n2+rR4GLuwhnYlgwxVkBYgT00m57vN4zT/mMYiaAHGnO/TFvfxHGRLIBl0U0HREmy70c3L+Tq5eT
1cS7rq3s6wfjXBxLC9qUlZgRrFjbWm0Cn3SsMLVXwHFVLafPujUs9e4LMiGsRmYo1R0O1brEy0FB
O+RW44pe4cZewWNU/AdXfPmEjMIbdagZYYxsl0TlsQiMhypMvFaPrY7oCJ/DA5anvTbT/baGkx6M
5ywS7VngIbRx7I4dnxDnLNRKundizIaXtoGfJC0HZ5wngolqc2qMc1xSF7nI56DKbvHM8a8ryRZw
77u7Y8wb37BSQzoF0rrCrb6v3am0UFByQte049IaX8s9RVnivYy2MBDfyWUCXI5RwbxIYXXKPQFy
L9lh7F7wJB9bY5Be2spnysJAd5vFG/XcWboPLESv3VUf6YWu/xJ2ykI30iDVMIRnL+SXrh8qAJ2W
knv9M3NskUVcWRShq5UU+UlvVBZaYBZW5a2s4aFbcxSGnagodWXWqyAHMs5yGwItrYt5IL48fWEp
kxIlaqWK3luLDJkmQtqvygv2naVZ6oEW8IcvfNqMrUf8uztiPAziW2IKyoAhuROWRBXVSj5FkE1J
Ttvv5GA8ktkiNm0+FfZHWojvhDMOJxCxQjlEOLJqSQfjACjGm2FHc+bmARgQnDyC2tuVUMjSfhrp
0BGzxRWWrW4F2VnTnsSutFLQiyWDo44zRzO3VQaj9rpJdCzR0RmkVeqnxqYZGeRNZfwm3XEnabdD
++X3mRdALUlRY9J57k7+patHLRedstnPym0jHCOyF4If1y3tH8LDRSDj0OpIj0tlRDAqjpVDG6Ty
rntJAuDFSa+1J9xFiXNd4rZt/xEoMSG90EojTA3Y9lzcKLIXRw8Rr+tLHf3fSnERweSWuTarzSLj
THL0TQO1hfAQV/ftBPrZYuDow3ZafhHFWJrUBX3ST9AHbfwWF5kFZN59GPR2NIkcSbzvRv99pXlB
g5kTGQOI6MrVfkIAdRLNbtzxDsQTwyigqaT1JFMFxIZcEezBAAA+7/vrKvAPhYPLV2MitZRi7j3L
EalFv9hLrrzLT0Brd5aDATLd8tbc55zhSo7ZSoyWR7lW5YmE7CMYjpP0SeGdaNsNXQ7EhGcD0XkB
IgzUYHgi0cMo7KNveN1YkmS3xe761+PcENvuMbKpLsMQZ6nMBZDju9hAjzP+d1bKDvLGvRYNiPTo
0U3JQdXqY91g6af4CHyPAV+KgX7NwBwE23JZZKFRgPGJEPzUOZSsMXAGOHLvNymBplu88LTpG1YC
GYPtpq4qgxYHywDgk2a6VU1f9UiyJskb0cy6flXbgXgljTFaeSFAzYtQ0JF8+Xu1V56b2/Y03aR4
6RJf9YktOerPKrQKnzsNu6kmK9GMIatTHs1mCX/Rui2opBYHEyhP1cvi/yYab+zC5jG/bgeTlUzG
rmMjkec6w3GTI7iLzu0pcHS7PBKsv9Id4uXz9c/7tlbyl6NfyWPMWqiGtsTYND1jcN84RWlR4IHo
0dgPVp/Z1XP7tlIIwKt73RkPscfTpu1S9eovYAw/14SelHQysAByGmXeDMDJXQDtMPvI8/QiiO3L
kKIFbjGgruxoaaxctFM45pLL1rAxQr02R7YDgxm9olIboI8bJ+PwtpB9g6L7IefuImzGzdVxmCyA
4hTPwogyk9bqtqC6TTM4mnxsqqfrKsKxArYJI4bx1OYzwllYjWepAC9gvtypU89xl9tVkdV5GLdi
AqM+kGtU9vuD8BjuWr/bzbe9Q1FZIpf3Gtw8lEERUTQMUot/YTgoQO1JIqT3Za7etLNoDXnyuU1S
//q32xqbANHERQ5jXhlW9AlUjq7faf5vfkFjP9+1TncAvPRRAljpyJtg3q6OXIRqjEXhcf2fpkJw
6t7g3LodGLw85aawefR327d2kcW+ZadSa6pMRx6S7WklyzyrWPbDdDYYOMEt2/PAezj3xj5rtZbI
01giWYzkY9zdmuR+4u248j4f+6atMQciKdAcTJ1PDgWwmW6KnYk+XeFzOUypUv/lflefj8mz4x7g
8CktLY2gZixd2rWlAVx1AYu5YBScUjFcV0meRMbMkkZVuohSbGlj4FVYqx6ldn9dBO+S6L+v8uxC
GrLBTKln0rDnL9dYpJUkPfRKMW15BrbpBVcfkInR0oiKg1QjbcyOE9buW0wSh4cUM77JV7qwq4Iw
tObizGxmQCuhTJBuhqLAkAa0sGuJpcmfJ/FJUXInBj12wmsc8w7IeBBhVIumpbBecZ/4pqw6AO22
SZvZmJDbB7GxG436RotbSyAFarqIO0rszkFl0+m5XgfIs8abcKD+4y+lNWmnHJCbFKry/f3qCebb
+hLf/L9DBrKvePzZ7U1NXYlhApw5oJUXhfjKS/caVd/17v8PNYbnxuUYjO3l7dzKs4E3btp+E7on
LqTzphmsfp+xtB6Tt0NDQeCKctk3xnIIq+QOQMucmu12YRNbPyCUUYlG2CFicNfWHaD8qA9BUvNA
OxhGAjYZ1defhhvVFU7ZzWJjlfhAl/pkq3OCr4qfWpo765xsfePKcGDg3smyZijgXnmvGdISiUmK
BpHddr09AjVQa3n2wBHBZnH5KAdmF6IzD2IlNBlswaJAqSaqLTUdB1eRLODVeN2hbYXx9bnYpE6L
0NUINBhX42V7/ZViwYegu8NQv+oHGEKglFg7wnGjG5b/Tiij/4Dzq2Lsk+GJHyR2H+4iIbQb+SbQ
OLWErTcABAEMD7h+AMF8O/3KX5txnKDTJ1N7Ls8gX0Y7DGtWx2mf3jc3lRuCfHkEdhtmEsHx1wEN
infSDX/67g9gnHgzStg8bCugfAhf6ha0LMFdLjhL22Dm/sf1q9zwXe9EMa576Iww0QZy2TuhdKN8
38U7EWMIgyLlg0rZpRL12ySgqAWYJCO+i/SbIeTY/4abwYno+q4M6wcQ9Hub0/IoiDJJwANZNiy9
vyEwvWLxr382nhDmhnpsf2Yd3RVIFzcIYkuT3L7l7IDSb8KEFVOUAVZIJPhlDKC8P0gmyYLZ09GN
peqUXYsCnUuGsdmBLFzeL2h2WfpUDHaUlz+vH24r44NkYPfIkqwDS5cpSQdLrBcznQyg2D3dvgYC
aWepvoGgxoMi23RfK1FM7KxkASB/I8K5mB2i6lHMXq+fZdNprH6fcRqKpstNQdEK4wRcQ62lhGdN
dxqRV4PmnYO5LDKOSpKVeK3FzbNa/AhiTnDeqvsAB5ToGgpbANtjyRtzWcuKusPskHRPR9xrHxze
d+EpvRdcCc9CEXMpgAYVPo07HnLV5tFWkhnbjaZMU9URg7F6nBLDKnNwjdrjSAxeY3nTFwG4HECq
GIKS3wY8Vn43TrJBDVsk/3T4oPVNtwHMN39Yc/s8FzHMeVTdqFV0pfGwrm/0+YuU8kLy9jmwgobQ
YaIKyTgHvQji3zyblWwv2EgW77VDhXnXwQr3+SuCh2PcNl8lK0aY5JWPeLIZf66WSEMS4P7h/UlH
YEyXvnTFHXePkOrzX85JuZyR+YhL2WIWJsRHnO8B46ocsHXt6674mDzTtT4M6dnX7XhruscUcWkA
ZpcxSskuzC5dNGuYtMFL99g+q17rG07raHfZi3waXLq1BMjOehftefXkTW1RkUkCDRs5HLuVpSAl
npYIht2oLuiQrS7jrSJsdXRxtD8iJObOClkAg9iAooj0ZcBW7oz2P7GwmXluvxdfmxnj9VgqwWom
b6GE3tFfd7iSy9yhQBQhxNQXdKWMwISFaZt09Ab9oGc+gA2Mmefrt0qb7w5KlXdl4EpNJmOu3gy8
ARE9nqYAuATCn8UbbduOYJejsR2NUhwbIAsCVH98s8DWnl66g+lPfujxFGQztVmJYiLYIrSSkOXI
8aUs+dwIRYgljNIZ+swZ4+QuXcyX65awmXqs5DERTcxRd5zpLl07ClYY39e95GMAh5fibxr4SgwT
0NJQ6yu1pY7kqGJEu8GiqYCJ/Ti26Ep+4XO5NHgCqSGulEMUTHnKab0zex0jW4HHnHaqG/uRgaVL
uin8gcrPWhvZfZYR9GniXKAyHYjJodDJQSQLx2u97WT9ZWImHJYBpjZR0RgTK3K1T8MYxeL5kEEX
Z/uLac3WLoMX0y3dontVukuAqAAqLbuzevz3jbDbecTOmntdcbZ6pCagbf78MYz5iVmcd1mBzoLx
1LuwQhFEUZFXBDZ2JiUPQBn22Nq8r7xt9BepbEV0ridNrCh2qUjAFDclVteBhTHK3LyZTmlqOLoU
nJJ0PMoGrzCzaSqmpisoT0qANmdMRRbq//RoNfWmFn7o6V6Udtc/qsSTwdhJbSIHbygX1uBhwwTk
L92uw1I9AL6xU6vbmRXfUS+n7cZde0jPyZFS0QRneX/979jKcwl2lsEZrWkgwGH+DCHAYwigWehK
lHdatgvlF1M4SlPMcwtb4XAth7HSuS3TZaT5OoUDae3iMbo1XdWdgCAgWdJLcFYerh9sK0gREdQl
uEYESVZ9xhnEC6GIl1aZdM4gmD6a7hXI4Ga7VrXbLjN2U5p612Vu3Skh4L4BGToIthUmgRvnSGyM
AncqV4PdxihupN7CI4/ePNhKCBP1u8UAZ0WFqG9MrdtIz5pYW7LeY97jsdABop3x+iC8UzG+CG3N
PuzxB6HDEllieiPHL63Oy3032n0Ah798OsbHzEbVJUkCayeCE8V3anybgORhrO9KEB72Jh6vr1Id
cdzsplJehLK5YdNqcijQTelWkp6bWTz2IS+v3mrsmATpp6lpogkyHSbMx5Q5NEOJj3auDi0G9HMf
M5H39R7cLzb5wNN/LYxxXH0bmOJAYTDnSXRG8SQq5y6xizS18Za1JIM3tripGqvDMVatTEMnDzra
f3kWeqahA96guMvTgnNPb5NYbDjEFDkaRirw7nSd0Q6pLKtabd4q5emDZhe3Alxk6Ksv6ck4gsH0
TIHWfm+Txk79bfjcfb5u2Zu1vdVfwJY28lHou6Fs0Iv5UuxHzIKI/vRKXgWreBu4TWiyETmaEz2P
juRELu/h9A9/AJw0uGSgRgpjhfEMBooywRCFdJ9+pW3duLYAb+EKboSymE8ZxxssrGNczgvs6OlD
vEJQ5D9/AIs0M+miWdCBY7tEypO36V1AJk4J7h+M5SKDcaCCEs5EQFWcdkRaS3awV2prjwRoThTJ
ifCS1W31vYhjXCkSuVITKthmn7fWFD6hDWShRc+LfdTq/tbeixjm6vR2EbLMRP4UHemeAn2CLucR
rNKNHXrcxxKN2NekMbYig5VnHkSUXf6PtOtajltXtl/EKhLMr0yTNEq2gv3Csmwf5pz59XdB9t6i
INTg2rvs8suUpwdAo7vRYS0VSTgKGll8lfwMAYXiTp/lk2gGn2tD39SCnQApE8xFJCke9G0EDvr4
XKMJ4PLd4z2UNopnMBY0UtpkQboPHXOkcEv5Nia5U1boqQmv1+TxsiyBRrA1IC2pJj0PUaAIEQ4t
u8Z80U3R0IVIBhNy9YrR2sAtoHWmySd+BqYm2oY9eO0j8twUhudG9GLnFl6QiVBAOqRiPvc1lbB5
JFXLqEhRi3Q9JYpYfAyTBKrpZK6O8hUUA7PUrhU5tS4w3NylbsQymh+rJcxGDM2XsspRZwL2q8Gp
i785tDcpr6Zzs7jc6iX000AF9fps1169no12d1kvqOH5cKk2IhjHWsZlP1QSosll6o5hbu616NGW
lHtLX/3LkgRbxoLFRJjsN6rXnvXiS1+3TozJClGaQySDcdvd2MYRZnFg98iXOLpamvNkCUw5319t
doz+hs2hSNE8meCVpsNZbeLktzEYCzQ/u4sDSj0fAh3EQYIRD/RlT67r/w+AGNcQbn7BB2cyNOos
IzhJr9bgV+a7f/WUuAUYEBPdMb6KaDpeG/hjWcyC0cCpWRkSuG5T3lZGIBsPxNznVXBZPXgwYrai
volhVjXIZFnWCjGrtIczeep8rXVmD9AIXuEaYB960O+Wm9HHDzihJ+pOIJ3ryjbSGY8pWalcTz19
4dwYO5pNlQCYMz3LHsXXFqUAeBX5d2tlzIekz01otdhSpfEWNBFRwgnlEB9mzZ98IMKBGcJ8KCoH
FWskl7w4MH0YNPOOTgDWrigE45ZStlvPeNZEyq05XmDNkscBw05o7wQtTXTEWMsPeHM00PY71K+d
6EbUM86/r/+euc3U1XIzl0gxwCuZUZdrXlLWsgnoJS26X4wsF2BOc92trtBcgKkRky0fRh3GE2Ja
xFOlo6Sd5/6TugzY4i9CdgL+hm5EMXaoIV2v2wPOt2rRTVFcG2eavsPsn7teA5lOuaO0SShC/D+4
C7lbuhHN3NaoV+POBEGfG6WHbLoDlIMqima5kdFGBHNTtXEhpWniyTAgbZMnzrS+CG4jV4Jq2qah
mRZY1Zn9m9IowogEfZScleces+bAdQV3yRTM/6OoALmQwJ0foG8kstumDzGJCJ7pNHZBx49v3Rqe
5ki73I886bNgfVxV3EhjdjCaM1tCformktNbAFSA+iz3kuMMCPTBsz7pRxotLS+iqXr6tR+d/du2
skYun0wDyOsYas7gs6S7pH8e+gOxBG9KboYTMPT/Hh9j3rQqkZuavgvUMjnU7ey1GDhQS7hFTfKI
2RzrHjlWOQN8qIjPgrtEvCLxpNURvLMw+f0yRNraIKbWTORRDxbQzoar1hCEutxLtpHCbKTdGfqi
UuQnkh9Ts3SM5vMCahCBllCz++G4NlKYbWwNuxgbDVd5DBbfvqHRbeNGP0d39ufjAmqm39iEyMCI
PJRoGxmPEEagsgDlMyCKQD9p/6jC8zT+jOuvl1fIj6XeVvihKpWjTiM3eBZPbni3egWcT+dWbvSQ
HBZkHBSXVvEplgXZDY644CHYYLZPMexAZwdCUxzj7hegBe31ESMA82Y2QGb3r1Ky2GqWFc+DHcLz
dP7yP0Kh48Cxot9R6MwU5kWU+uYW+7bymIeYTRoTRD84vQlwoTTZIB8wModEQ+mKgkPBTWDB1nKt
k4bYwtLG6F4ZA1OvnWF8vKwm3HqwomkW/hBDt21GGzst1hspht0id/Guh7ms7jHPtluvJRNNjIpb
IdZe7irBQBu3PPSvWENm4YpSkFsjQIEZU256r741gLDSPyW76GrylqvwNJ3+prFkK5BJCOja0DcN
zUQR47rEvHT7SbCRXL/6z0ZiRcxrj+S5UZAC9y2/Wna0k6k7xx5AO8/FASh2rnQQ2RG+evw+OQhk
NHG0wmRUQzjy0XgZJS/qEPyIwleRDCZYyLt0KCXwdLltvNMr347OkSbI4otE0M83bz6N1GA1jrFv
fX035zf1ciO3gncl3+K+7RT9fCNiXqZ+liiMcUqKB62rn8em9yQdD7xG8S6rAQ9lD/boTRbjvirL
AAwH2gXdasH8OAA7/QLpNDQY3ecn42Y+Rp9RhAlSDBcYwMsQda6INpNxa/baSpqMNl3Xru/W1bPi
B0XaX16h8OoyFsNO0yl8JfwJH8Jz/IWOWYEw6cGGoq9+c4OcvkAi15VsYmJmS5Vxjrs2hYmSj/RF
3u/13+gQlxfG3buNGGbvujSqgVGEZ+pqNtd2bNyZkXouNF1QbhGJYbZvaFPgw3W4UlH4lBTfFNNL
VMGGcfX9bSVsiYrMajMrIXxvkz7l8UnLXkB515G/wESxlY0YxqQ2ZJK6cKVi5OfC3seJyEnQL/gQ
pG0EMCbVVsAooND5pj74BQubn4pDj1d66Qr7Feh3XZLFWNNk7KvRsmBNW+S/V8B90RY67RPYY3e2
Jxw9orp0SRpjV41+jFGSpQ1mB+04FT4lP5Wu5dtywbMI44qocdMIhiZIROU+fgSz2VXG4I5rbSzA
4/7VcKtc0amdHG1f0pHsRSjjXJ+4EcUYXmvtwCaf4ADV+EGff4Tr03+6suwkoZFgSNhCB6ur1akD
NH6nas/29PmyEFHGQWcMg20MsjbSNgT0UiDkywN938tOfFOfOm9+LH3ZGU7p3XK/nISFYIGxYPH/
ZXCSL+b8OgU9ewTpqlfo58ab3WtEMmDkFbG5CQSylZmcrPmSjFBMe3rSwp+TfK1pO8F+Cq4aW5tB
51UR2RImDsaATsxQvj3pkU7M97vSJaJOBIEOstUZNUHjukWHrCvkk6O7sBOkvkQ7xhiOpjeicozg
NrLq51we4H/dOBbN9ogurcEYjDZaw0KiLHvSXPupvh5lou7MorgtjCpxklwLmvKo6a0nzZW3hqXo
zPirxLQ/yumAnmM7Y4y0GIa6RGAxHcmxvKK1ZONL7RtO8Xl2gdsUSF4bXNYTrkiDYLyC2OiTZl+Q
Q6ip+lBA90M8fNrmZqksN/wbID+0Tb9JYXzM0mtlGtJWd0QzizvlDh3hopw1NoD8pK/Ws7nTYYfR
gyjQG65ebgQzekO0sShDGQ4nRNdtJoN3KxM1+3LjgI0IRmnivmjLGcNF7hiu7hpd2zK6Y7R7pRSY
YdFS6Elu4ms1V+cM7MQI0IhxSGbjOEu2d1kZuA5zsxTGk6CNoi7CHMekVvHiqMp8K9vxAbOQaJdS
9uYE1EohBwN/+3TNwMvYBuAisyygsdUpWWmmGZOcc36OQ9DSHkz5+fLSuF19aJj7V475fvvmVVXy
dUREOAdK0N4mfuUaaF9yCmBeUXRuw5tufxVcU384xTv7Nt6pTroT0m/xz9Gy8XjFxBk6Rt7/kLVR
YkOnkM8peVG6l9kUwrpzTb/xJoHZ0iqR5EpVYMZoSZkmpVZQ/H5fAiNI7/7q7bqRxahM01hZHHcw
zHmnO4Z+W5PKWUWHJ9oy5uyKJpmLniK3xsNzbH2qo0+XlYOfPN+sggk+klpfRoz70vxW86j5tHLU
ednnCFGwhLqRQBr/mr2dD/M4Ac1VNJtUmvJJv8GIJ4V8A12YG3r56bVY6E2B9Tx9Xvb258uiudbe
JJhdBZcooIyYx0QrG2EGDkkMsUh0NssoXGFmme9ENzIYW6/kUai2tEGa7CwMkYz72h+80CmPYhg5
3nKIbBi2bgO7Eobr/VVSljUtgGyO/dOe6+hKknRHVQVmVySDuUxAQW7tDA7MtXA4yaHoDg1mRi4f
C0+/CaabVcUmtoZuvPfrIFVSRkuJCN6Wb7XWb1T/8vfT/88+hLbfz6i3GU91Z2qwfVLRxc6krl5T
DT4huR8XPxZrcC+L4+n3Vhyj31qqmXgwNPBUaPhQhtaREkD72dldaumJ18alm5uxYIncFOtGKFuJ
jccGOCQ0Zdy/tlZRk5644350DXB3tbvQrfy/VMC3g7OZ+5TOtamZI5TD6K+k9NwQLxTNnvH843Zd
zHXqNZTaR7AaYtyxO62z5apqv1fD6KuRJQLrIFATmwmWCiXqMa6FWBDRmlMuT5pxqyhZkIJfVhPk
Z0Si6I3YBDMFmmnIKEFUOR4b+5yruVNZN5odaGb0XzWDucHy3MWqRAlmaWVUDcqguh52wP5Gf9X6
uLw2+4kTAPxjA+eYamG+DSX79wtcW11ZJtQqXW2WHBv90XWbOzGoP4iIH57rvGDO/xXFKGEJwMIk
oolXQB5cUybqwk2f4m8U2zV05y+X7za3X20rjdFHdFgpfZNiYRTPJUHLb+6FhxKP9PgajRZOfDTu
/ybfuhXJ6GWOAbM1nrDAaVKvEOHt1RqZFKsRmC2uFdY0DS8Vw7QwJP3+yABFPxXFjLDJBLn2fKXG
ny5vHVclTLQfKcAUJyqL66B0bT6pGcxi2XTeQhonVe4U+3kRNR9w79ZGDqMPExm7saGpp554ZJDd
FRqo2I+9/lKYd5eXxHX2ZCOL0QZzCuuypDOc2fo1jE/NUjnjAuJE47HTb+PiulsORvdUEkl0qakP
+eDSLEIAS2HJMlgE3x9Wk5RDPdGm6/WGxrhlEB3x72uvVY0pY9pxjgaV176kWFBL4RZ98V7+RzaL
TjphrqWIEshOwWj4qAQ40aA5S9claDfxdtqhd+6gHymYHQUjyc+ixt7XObYLi2c7EVelMsKR/gAK
T4PnyxF281HfY+LMzzBkWl2jixTxpO5b3rw3XctJ75er3J/2JMCQVgyQC/O2ugEti4+mdJE94qrf
ZncY0x7Gi0RGMwM4qLWGni0Pk5ONkeWFTf2/0AAJ4pQYwsQyNQGXdoRRh3VdLavIIVS/UQPD7R7S
zh1qB4nsa9mRvPFLV3mXVZ9rLTbLZB4+a7+kq4KUEMZiHpYB072RwNKKBNB93rhIyRytqCU45MIE
mc11Ygjqddyi/laNGXtnjKvZRiEyhDOqwzQ3TpPxy80MNkw6tCE6I3oEl46IiQqVJjTTlo70LNVt
Zzyt8Bn90386E7YbY41bHRNYsLBdYQVEj19apfp8WYRgFewLqmiksI069PAr9n5Qfq7LjohQQrip
8M3BfOi2MDHEXaigQqbY/yjaB3FQ057GIHN/JXDzHTiWcESiwWd+KPGm1CzSqlXbWdejs8tNK0d5
Hq8oUpvhWYrTPmKg9SgyZAJTwfZeJEsaqzKgnVw04e2sgnhN3shAil+9KFydHoRSgoeWSCBjJrJS
bepqgZkwp6doORqvg2yTIzd+2k4CA8FoimrpFB4KiT9iIDgz2FOUKoLHnm2BBS4DoEcDCvQEWMzl
ur+skGyv2m85CFiQNwanuk3tyMZOqFMtYf7KmP3sFdoFPDMo3WpBehRdYMYgvReE9BUjaB7raDVD
Y/Gb8ErNjuF6L1iJSABzOjOQxLKm0UEnd1U4aGJE3mpnu/3xV1ou86qXywKZGOLDghgTPuVKJ2PO
aPHlY3hUTpha2ym+fPrDFNkHMYwh1/QBeEyhufhZ33rrOB3TOXekVN1dXg1X39CUjUESNJ0iw/Ne
D2IKjzJm3exb1uDnVXbMbR0zroNA37iHtBHDbFpqh0neGVBrTSncvsn8ThY1VTOB8q8N24hgNkxN
K3ta7GXx21pfgbvgR7Z5ay626RsSJoUvbxtfGEClZB2CTdZnGD3Q9NNoXPzIHA69Ll/LS+wgqX8F
soc/9Li/F/Ymi3nI9FFTjZIJTZBOlIHKAEHeHIFts3RCZ9wlQiAL/llZgBjS0U4KtJP3KmFrcSgb
s7r4qmqSp2ZJMdgWz6KOVZ7iAf/VJoZqgF3QZI6riqxOl2R99ov8WI1+me0nUa+FQAQ74zlgRF4p
hwJKl35S+5NUfU8zQaVIJIJ+vjGj6AnHO6NcF78qd1F5NRWukghuKO84NhvFpvmyLlVDbYZ9swbw
/U7ZcgZtd+pf1meRECaqUwmOqZ3bxV+NvAY0af0NKFaClzIbJ7wq8nYlTCyXW0a6SNRS/2o2p/Qd
s0PhWKpAOjSiDhUmuGelsam9DJxLiS6XUOMbygSg7JGdL90MXYwRGMCimz99wvwSCLC011c6EJEY
U5o1WVXk+QyXKqcvU2J5siEFkgJ+3Crc9UQ0OcQ9so04+vlG9VpD7sZOhTgSVteWutxKoSg9KhCh
M5ZnkrMJuJwElmd6Mvufq/43t+dtCey8A2qGodal0LpsqL2IRK4ZDj8MGQhOl7WbZ60x/vbPybCj
zkrbLwmYXNBJbqFBKXteqs/S9NDGokcsX8M3ghjT2VuFpVjKq4abDtAwncZd99Guukr3y16EiS9a
FWNBZ10tVqnCqorpW4HALTvNS+kUpgBxjmviNmtiTENZ9y0wOWBFwa0SRHUflJ3qV1PmXT4jrq4B
sBFQm0h2qRaTf9JWXZ2bJkVYFe/z7FxhKPhvBLw6G9xQU2cF1EofjVE4+ZlO4Sc6d+xFpAzcEwF0
OvzZqwjmvhjr0iVyia3KCiVzjSEjzhpGqwsfW3hGWuuCJXGP5k0e23mijY1UyKEMnr4QLRF6eK5h
1OzJDC7vHJu9/WXZNnIYtTbUuNfRRQBNs1zQIHiNa9w2YGBQd8nn6ap1q9gR0xLw4mwMIfyzmQaj
3lU12pE9wn5L4xOJMyeLzsZ4NuZgGY+yuVswf3J5maLdZBS96jUtR9saHMbYnBTjsZ3HT6Ftirwg
X9Hf1sV4wRlnVMbgk/PzA4XUtK/l1FFWZ8Z4S+q07nDSf8iyQKhAMdkWoXJAoxWeZos/gxde39vR
GsxfUdwQRBGCHWRR6HWC7sUZeAV+WoSnuYwP7VTtiP6HOOq/1RHAzrhkKEm/dkFvPJ9khKElZ8vs
D/I+LBcvsY+ZKQm0gc2nfJDC6J+mF0q8zhn2LBgeVa/ZAXEVj2UnOtIJucmL9/Gx6J3pNBxFkyx8
FXlbIKOJab+MekKgInO9V6XnVRUZDp4AlH50jaBIKGsWq4PEHKTehACN7ObuKvybBWy+n429wk4f
TfA7wRAiqI/GyjOj/vPl2ypYAltETWySzgZB5B1rP8f2pV8EYTfXl2/XQN7HV1PV9EOYwf50xhwd
AfpR+3IxqofQMJJDCehSRzLT7+mo6kGWD6tvoenaCQEb5MtL9WeDd6+6uP0tjGNZpnHoc7CN+GH7
tZ1SZwGFimqLNJ6uaJNr/SCFbvnmXhWWvSaNNMPTP4ZfaWq32OWnKUf3ZxGg0VoQoPOMBeaxbBMh
ESDd2OBS73s9rIxx9uXmRe39UImdOfkLu7eVwdzhUQ6rqkpyOMiqz912basgb/QfvWSAxacpRHUt
/ga+LYm5t7M2lEqlQycpQwb4uQAX3qOSUh2qwD6IgGF4Nn27NuYOl5YUWmGLgClX5p9S17u6Xp2S
RH+cilUI9yZYmcEUpjtQ3ehFCINhnAf/F04AOQBGD3OKYpwAwcrYJmQMeiRJL1WLT9JDPf2wJwCf
qq1rDT8umxCuHEW2dNpDo+vsy7q2ACOvrFiUat3EzZOcju4KW/KHs4K/rtVGDKMVSV6gKTiEI2lD
9HhGT3KZesn08/Ja2JrqbymmSSh8FzqB6QluLm9G+nEaagv5FLkNhhWs8nNyWKv2nhR1UFr1ozIt
mTNM7bGcRnesbUF9k2uP4YyBEq6rQMhl1FFXqrUp4nr2Vc1X7S/58lmwQK4Kvglg+0ys1RpRaUd+
T8F73g7im/IknSevAjhX7opQSLnGaSOMMYVZVmgAXcflqqPZVeYyAFeRZ1d9IFgUNdwfTO5GDv0d
m1OzO5BttS1MrnzXYy4xQ6rKmdBSjVI08eS9/YMIntyCY7LpndgIDKMsM1oTAlOQxkqHUBJYdb7b
BOw+sJlRYQfgxHsBjRbHWZ/as98+0zIUJrd9MKZGn6UjnQ0STsxwNxCooooKtHvkXBi1lyorlrUM
dQwZpbV0mp1IrQ+5nPtrKjlxkxxXWzmt+fo1XsbaAVQ/Stda6cIpCfSfLYz+uoCbX8L4aHO00zzO
YU1+tZLl3uzUL5SNF6DNwSRsyuQar404RkMHMlhl3A2LP4yYEQePcdG7Y3XSRZNeXIXZyGE0NB3Q
mS4vsF72AF7VK6IL9k20DkYh+6ZL1CJHJn0BjYeqAy5EBmWb5shr8Bd3DdlYYMprFMWbzQIN9lKS
0LRQIrqbPdmn2BPRscfDi4CxHOMtIrvPdny8asRWILM0ecXsQl3Fs19/B8YNYGHBzeXHaDCcXxs+
SOp8h3HBdBflswJxkSBo5D7bt/IZxzOTRlniDvVDMNvsaEV4fAlL4PvQxtrUmc+JN7xYq3N5m3n6
shXK+AFlMfVIV3Ehy9gfzS/6H3bWspvKRiJFV6a5psMyz9nVqCZelnwpxh+X10BtFGuVN2tgA5Ai
r6YwKdTZN9RnXC15GjwlfC4Sr1Nb77IotgP193roO1YDjpvO8scC7zZBvAN7aZwnRFYNRv7Cq2Zn
HNZdd4XC4n4pnPQs6ibn+TfY6H+lMqdUa5jr7jPcOq2RnKwDLjrZNaq2v7w4gRS2ShaCGmU0aD5s
qB+bMHYSvCMSQU8oz35sVsK2VkydNC6hjJUMyuzWXdg4iRw7mvLV1GfRVC1fL/7dNbY4r5rJ1Oml
ibNaUndta880HAxRurr6vdSeLu8d/x69yWLcyaqB8Mem2Sh9OnX110ETpHXpCX/U8bfvp/I3gcAy
Wk0oz/AfY0BJNrKdijJ2EYjGTLkqAJhCeBAT3SnsGOiaA+aoaJB1BSDCVTSlLrAfT3MomkESiGGt
gi2NKkarTYwHa25N9pblLKIsKPdA3lZi0J+w2bBwUYxaCVGwJPknuzys8d+8Hq2NAMZdxBUYvzUD
J95/zw8UmKXf1wV1TwDNQn1McDdZrIBfhmcjjgnUiDRZ4UQT7stvtJQk9aIHzRn9CCwaQBYpnFbE
7CIUyrikNYrKvrSxiWYYUMj3BBSImKVO92SN3Fw/WUWwyJ/D9M5qfNu8qRrBreJai82iGbu3Lr0e
p2g29MPyh7rGTjWWvpLsE6kSuEGuqXgTxGZceyDfNFqF3Q27oApvs/q+HQqnk69i6f6yoeBG3Bu9
YbOuYQLm6TFFokpHU6seKHvE2/PdCM4ceY+R3VrgsQRXjaUBjTGEFNYzHHwCYHnblRuAuCLzdXlR
VA8+WCcQAcoKRltQuGPughotUVjN1PpZVlDKJMiM6DjU7Tmr6z2RiuslK58vi+Tr5kYmcyHiJOsl
vUSkC87u8btxLECKMKHN64YETTCBWUlMh8bdy41I5jpkS2v3ZYNlLsqxVh5KHf7xLx581kYEo/HS
0ixjP4azrxOyzxBVZ4XosASrYHVdIj2a7WmF0JjOebqXZjecRUpOq3MfFIKCf4L2SrdA1/Xe+lpT
FqZ5TatBiTMkWWDmZ9n8lmSnSvFMUJL0hTul+3wUWX3u2jZymROK9VShtC5wk9LRUD6ppT//Iaoa
DDHAnVSdgGEHk6ygG3y/tFnJ8HCch9nXYm1vocHQbnM3S1TBveXYCcjRMPKmgvQS7V7kvZxmbNFU
ZkGOtO89JQDQ+dH6oTnVATQuDyIEJL40HQMkOqVOJDazKquxMMmySHCXpts/a0cV4vKnEcXCQ3/f
7kRthvTr3usHFmegZxKY5mhkY7mdjUjpokJeJ7+Z0qOtrLI7qZPXGo/aOmZu04a2I7VFcNlkfPQm
VCjmj3VUUZCCYJTSjGDl536ZfGs9pOnNMO2mxLdSQWAgksLc4MUImzLvEHUuoT9rhzr5XNpXo6hD
76Oiv1sLO2eyrsRKFRrb6uE3FfX38Nsaii4xzRJ/OCS0EoBR08bk5WsOcxNCJSgvLPVI42fVfmmi
BIWT6WDHP80q9rXQOCWRvU+WGs65FEDufQzesDrKBQsKRZwV211gAscg7MZ5QgE0GIbP2SB4hYi+
n7lb4WQUq1rAKRbJ8qVfpFMfK+5lZeNkeEE5gaIdiiUGQKzYBoY0K02tNWHJ5djtD8q+PYFG7tCB
eAI0Ab5AGGdB74SxC1rWxTAMXF/lJh8dZJN3sVdjLnIKVl89Ykh8J1JAvkQUTzSUgwwUhd6bp1ZK
G3vJoByAHzlPi74HR4TglDhdz3QLQbcADcBrm2XkW/NETaNpmv1qKIgjx5PtWGjkTJw2K/rAlnQM
f5L489SqyUGRNCBbV7KyE2wt5xbgV6DohU4XA3/p55tbEJXdtKhrhHqA0dxKOsp5NYD9zPZ5KSdn
HNvraaz9qhsPWS5483Hu+DvJ1MluJM9jqS15DQ9gTjCKQ4rSr6UDxT1qG1lgGl9HFZm7jkXK1FVb
YM9he7vmIlnR5YBIezkqQbZPwJai+WnQ7lskVAIM12JGvttTTCWyD31h9Zaa3g/iaWIdeCicsTwF
DN1tYqGvWb2Z/Ff+83PpYbAIfDqOdUPLBss+e2o9IrJxHxPS2GJKO2uADVNX2QS7Ulp9aaWow/Tf
QecDtjQqVAa6HAlwUQOR3+Md6VYc44KseS51IuHWAMZprT1FO1myd1lhP2YK3q+IuZhWpDVRZ2Ar
OwChRw7IWw5ZEcTVlSkFiV06qXS4LJCTSodEStYKoAsM6bEIlF1spoa8jJDoo7P2XtlX4NEC4xwl
QGx33ekvqggQCGpTCKNQ7+xzA9C5mtmlMN+/Zmea3boPvTD4xe88nESAClxTRwlODQRIAD1gDi0r
9UwuSQwyjxhFEWP8phjTw+U95AQNWNGbCCZomE3DWheahq2Gb9CLeHysq5Mlcntc7XuTwgYNGGLO
1lmHlNa+Scl9ln3tTYHNFiyEpRifInW0MHqLhSQHon1u5s617Jd+Ej3YRUthHN4KtM4KzepweMlD
3vhj8bMTlTo4L0yoGYIfXdYIHT9lbhJGT8sKnL64rJ8WN9wNOz1y4sobwJtAYWrTn82p/H5ZDzhx
8TuRjB6kSh2nVQ+RyXRD8peS7En6IHUj/J5nNZ8uC+PuIZqyYPBt1Ybdfe9fmsqMSzuC7Zva+D6b
5+9dMwD02ny6LIblgKUvJlCyvclhFlVlKbiTEn324wOqmKjjWHhegC3gvjw1Xn5dArPB9lqMSu8E
grnG/U0wO1GgyuXQRDHiBzMPw8Kb+0RCrqWctMAkZXpjm5G+OunaD+BiMaXkylxysleHKr8ZMgsj
vVlDCPjOMZPgXv5lvJ03UXdXwIqLx4jGWBQDKKrykI94Q6Z7A0VOeWocoAc7l6XwlGkrhTnfVS9B
jylDSpkGcti5NdgiGs1J0odJwaCVCI2Od/W34phjbshatwlpQQWRpu4QlYGqTV4iz05R/HmpDH2m
eMGB3BfpBUtjRKFzd01a1Rz98IHO2Ly2PoVuNgHQR3EprGV6XlVHxELGc3RbsTpjdMqsmtraMEZ/
OpaH+bAi5Vvuo4N9p/oU7j/8dvn8OFryThxV703816+jioaDHm/y6key7lY02iemCNRPJIQ6v42Q
sDTstGkbGDk13dfL6uM55Gh1JwgwRWLo5xsxap+QYqRRSS4dFf2oF+jTE01ecSL1d/tFFXQjo5HN
WFZ7xMswZ1G1gg3vkCVPsxXo4RUIXf1mvE0iUW8mZ2Fb48Y+VcmCLmQYEFSNw2ifygMYnSrV6/pp
/8fK8E4Oo3tpTYauz2FE9bhwQit3OnOXip78/MXoGA5GwzP4V5kXx2gXEkxWhQyJcpLa6woMVfaP
y+vge1UAb/wjg1mIXrRyN6GWhYbqznA652Xea4fZjW6T23GXeWKIWF749sp9iuZZJDFe6/4btcjV
Wh3J0iHXVNaH0mp2wzj6lxdF7TX7fNmKYNY0dTWJDCOd/bGS1PMqGXnpVrWe7GYyyleNnQCdYyln
ECRflss5L2g88sXEpo829oGMDEYyL1I6+YOVe7m23EwWnofoFfpvYhh3pfVlovYSbMS07kZ1CgZK
AdeJGjA45/RuMYy7yqTOmtK8BG3EZO3tcDnqUibYL56LoixsFJcPtBts9b5QOl1LR1ihRP+kV7Mz
agcpP/WWKJ3KORdo2pscxj9psQUFbxeaxQ8/zXVauaTNrrSkFkQ4Ajlsxb7L40mPlhlJmEU6d0Ub
aMt4vxS2wLLyt01FPI1+HA051PeG1ajRMa3JKk4mLR3SV46ujU5fX6mRqGTPX9CbJEbT1BFj1PKM
jRuXa21+zld/FhH4ihbDqBmoG9o0pVH9FE5OLnnl9L1K7iUluHxnONpsvHLBmgB7Q6TCmITWmGSQ
EcNel2nqI6Y8r/38/b+JYOIDuS9JM8or/J2iBLra3cWaLUjEcs+Dtqj+XgVd5cZ2lqlVxZKJJ0KW
77UocRXtU08+XV4GVwbl4XltLYd/eS8DA+12VLYwYmZ5MxuDk63o+hasg3saGxnMaSC91w9daY9+
Dwvj5HNxhTKBCHhCtBDmPKy0IFWIkRp/mFEr70a/nuLrXCsfLu8XV4E3a2HOJCRZWOQNwsJWXj1z
yoOlaHZKiFI8WBEvi+KuSLMInZm3LWLSzzfHnyd6B7BYGP686w+jDFiXWT21qQhLkFd9MlQTcbxu
I5dss3YMYJkW+OZhl3vbGXz61I4D5Toh4JXrARgsMs+8HdRMVJ7Q44JxGrY6iUY/BFEyPI06Eaeo
/5fLnRPKsW8unfvnG7iVxBibrBvCssslQNLhTRTOqTtO6HMd/pDo8/WFTcusOkI2POle93dzTt06
571cRTgn8tPOXAB1O3Hy4/JSqM9iY5ytDEa709xMs0kz0I9J8ajQgTQFWoDeHf+yGN4jC8UftNYB
aUBDEMq4gDTHAEApoW7StQ4ljqSMdJbXeGmBmn4RiJPPPNuASquNRAFSIchBv1fyWANV/JShdqL1
V1N9N4rSEPQHf9i4zfdTbdwcjoQSmZ3XZPbX+L7JblNMZpc/rPxOrzXn8t7xruumVMGWnAp5iO0o
Q4Ezjb5ltVuQ2On+vEkQhaS3cgg7B6Ri9juRgfflt+NTEZ87cKSJOZtFC2G2TJPKdogzlIdjJXbT
4mqogY5U3v+33WIULWqKLAWfI1ZSpi6434JID1GLlgTBk2gtjAnQBi3PVTIiexyd1DlxluybOgi6
snkqtj0UJt6UqnQgXQ2XUNWxoyyJ00XVCSg0XtfcTMVfXdGNOLY1YdTbBLTzr9VGjEu/VhuD3gE2
pO4sHs2FiMAheVd0K5CxPYNuSvbcIM4Fdm7bh84c/s3LYCuBdaommSvALtFAx8ujL2Wy7kckC1tr
OlzWOp7v2QpirE3WKUky2HB1i/3URA4gqdzU9vLhy2UxAo1gSyR4KqpVPSD8HAD+O3tJWzqJVDhK
fE7APH1ZFvdJv10Tc5NMaUyTLkfiJXpMrum4GUCDnPVYYyxmeaXGEzlw7p3CSx4DJLJp2my1sg/B
Gp9UCEvn8BgTP+qPZeZfXhR3Awn4GWlPmyqzfCFlJLfSkOJKjcoQ5NJ405nJ4zi3n/opdEN1vrss
jqvhb+LYKjP6LDKjDJFGavudpmAa27v8/Vy1I8iVGgoSp+hdf++ECmtCd0DcTP7SxLdTr+5xh/+P
tOtoklvntb9IVQpU2ip2mpxsb1SOyjnr17/D8f3cGo5u83nuxl5MVUMgQRAAgXOuorp05XH8iMNb
iWKcUVbkedpH8A7LiAZHFC2XKLEibrlge4P+aMTGjEE4FVmqw+im5Alzv04ffOnVG7Pzay7YBcv6
/BpfaWeV2K71VBQiswlwaImPSQbAAAA46NpwSiDnEadzKcPl3OH9QvAyX+Xs3LZlnPVkUpe4VaKi
nSE7URqfLIY9t/pHbkJYOT1NGk313hoH6PxKMiYwvlrytQG9UXtj4pTsN0+sggwC84bo5mBnNOpu
KSSxHke3mLUJ00JWFEmjNZmEl0vwBDGGngA0dcgTOHJlwgyN3O36NLGlsHYvn6eNaR3EQSuFmBBF
zWYJI2pwQcuDflPtacZC9hTYH0giFqaEfvGb5jbP8Eok42ZVYWhMQlA5HRrBQcrSZ70rDWCcCn5c
Vo4niAlZKtLqy2jicXWebsrQC9ubVDgo4e7vpeioJ+k6OHBVla3Lxn0lVsDARJOXrPtEN60gqgyr
iF7yXvj7MSfAPa9kMbtFUjXtQsCkuYp0q083Ec99bzmj9e8zW6O1SlANsGx36EBbOQ2IVh+XAaD7
SlR5uSxyNmjLyNfimA0qk0JRFTq1aciHVvihg/tD/cDD0JslY9y4uRRZDSRI1MkMJyxP83SsyqfL
FrAxTfVmW1gfHmcVfMWAcl+2R1e/K9ybtnIl3kae4bSOCBzj6K5PbPRZXZa7vXy0LEdnyQ12+Nmo
BS3WBOQwqGo7AdqTCTrL0BnvXBZD3Sab+OkoAv8jxmQ8dzWY7ThW2KVWd6L+2tA5F+220Z1/n4mK
1Xmck1mhUVBX3/V1eT+1yeeoq/c16vTCzOtR2VYHfXAgrUL3OTtRA4hBBZ0IOK9F3CEXFxcKYiVF
nEVjfA+QVFXsCubiwZCBCj3bXp3lmQESsKp16u5bLOEhOfa7ubHrv8Q8eSeHMe9a6AdVkwAI22PR
klr8JpfTw+X9Z/sXWRlsUEeyMIlEtRwdWbjOQSvSd5beyVYZpJakX8vk1CZen/Ke/dlo5Z1YpqCq
ja0mN03QOC2YECTHIFZ6rwA1HbSIn8OT+AntoHZ2JwjWUNqZzWPao75nZfXvpDNWjwZs3azkFrh9
0qM5HLrImTEXlVdXg/oYkK+Xl5ixyXfCmCOQBV2Td3nWOkNYWDgBmcSDmWIO2TsJ9AtW1RsxyjVl
1MBy2+nIn2KSiFY3Vt+A9YpBz4gslqxLvKohTyvqv1YygYI6FqMpYAOrb0X6UoM4478tG3MdDoaa
To0JCwmbIFR3clrWqTUmohhzTjPjaX+vHp5d8d6LvkDkHm816YwlC4QGmggLyPRM6XYOBWvpyv1l
fehhfWdz4BJHXQptRjCwt2KkScoyIWlaR/YVr/dzXwJFeufzpiPZOvU/6vyRw0KQaGkXBV0LbkAK
iQnAQJCKgbDX1n3ZqfgzGdR4L2hlMLd8pHWFUPf16ARX3T5z+tKm0WXQo8gy+Q0aTpbCvryO29t1
1o9Zx9YIl35pjMYJzGulfZCqH9JfVt3YJWSxpuqiHLUyBzmG3MbO0r4kC3EGg5NtbF4iZ3tg0aam
rizlNoDjVQ0/HPfibd8dYl5/4OYpXQlhHB2RoqyJKrAeie3JnPCg5F3eDN7vM74tmJai7nV4nizs
LdC/XEnCXwJVvdsM+gkrR1N2rSlFQjE6Sh15SyKB1c3vApHjbdj60DsxjD9TtUVRgoGgfdsfXZTv
6Kgeph6jlwHTsqUXTZZ8/MvR0d8yZaRDmFBQCVCD3qoWS9HYjLhxnarTGitN+trKDOEogJhKLHgV
0c1LYiWM8ackTwoz6bBVQd1Zeel2am835m0COs+Mx0mxeUZXsphUo8xzVSlINTpSbVwJTfYMEFvg
AoQcZJhN61uJYZyPPAN/cNLMxtF6wwMeOSbne46Bb7tTMMugbxykaCi1vd2jREsAGznCLtJn7TBf
tcCoHGzzTvaau5n7sLTpExRJRvEB9Tz0zLwV1stdOGsq9qjPgKdRSA8CorI2K1zZGH5+4OSuRDEn
Ny27HvQnlAAo6ty0JPeKYHLmRHnaMCe3l/Ea2Be4G9B578fJQY6M7/okehga9C8rs2lvK2WYg9QR
rSxEo+qcEGP6zbwc1Vm2Mzn4u2Tm93ldiWGO0KSIs4AOg86haU1hFUbeP6pyH8QWJsRat63m0I8l
HrHC5sFdSWUOk6wKMSDucZiqaNoNmQiOt/ib3BeupiaeWfFYP7bXEg/COopHpsRefvkiillaIemY
Z22vTc11rKLZIZ05a7l9sJSzHCYDaOvUTNG1jMXEOA1xUac8KT5uQztyQ49XoOQpxdyD0VhIKamm
1uk73erV6y4c7Tj/dNkK2Wfhf+zjrBJzpopgiWR5wtL9jy/FvMf0l60cKPAWKJgeL8vbdH+rFWTO
l6jGiWpMUesI5DQDPLfgRKws2tA/+gBdGq/cIspfjD6VqhZSVA+to4LRIzzWdn2Vgq42tIIfxS4e
LJqkSXYAiFnByV/ixH6+rCA7n/juAxgN2yLVamMsYSP4gAE91N1uxNw84B0wsnNZ1raz+qMrmwcn
Rl3XEeDYHAlZYLVPDcA4GU5O/rJkxarEFpnzqB3bUi1bp1OHJ9KbqaVXraWrAW/tqEm/i8wBev3P
5rEPoHC9FalM5BuYPAExWWslTuSI+9mjj5886I/t83UWxlhKn5ZLVNSoiPTivk1u+95feKAUm/nT
Sh/GFlAvCnXUKVpnMgJrzhZLap1m+ZalO1OYkPSeuO+T2+frrBR7q6S4t0Cy3qL9bkytSDDuzEXi
uUHeyrF3ShZpgtglLXyGPFsqIEUB0yK4pi0hIiwtOhybO8kXXsPHtvslmExAExnaJWVGboQ2J/Tl
4lYpTtOp8KYdxZXL7jE5aodcpuFNJVfCmCusmCfgpKkIdGl5aZA6B6MRIGMlzuUzzFPqla9ulSu0
pUlSI4JSzffqRGcuSiSjffabSMzjRdTbOcNZLYVZw7RP+kqYIC74GV6LrvFT2qGxye5GB4/Kp9wL
PR7WIldDZiUNLVL1viyoucT3lVf6MeanTV+2Uo/PKrtZJlvpx8TXNcoliqAkirMs5U3adDeBWoDp
oo92vdICuB+zxVPBm7Pl2IrC5vd1O6u5ltOUdRmB7xXbWYT7RuLSsVKf9M5BnrVjJw0DoFaKJEPd
h/hiZsWvjNfyI2UP7ez8Ibj+S4C0355/JY8JeGLRKEBqRouOgApGn71FNM3qeQw1m05rJYWJdBQh
i6VZhE2K7fdF+qZFvA5SngkSxtfXCnqTuwY3WAJIKdEtD8EeILQgCpfhO6Kny0eaY4KE9fqzalSJ
0Y8Oic07sxe8Qqtuc0lxwGHk4OXCLTOt5dQCeEtILXTlRdAPn4DHEXlLQn7FxhOR3cs6cSycMG5j
AWRKNKFb1akyPF0aVig6QlPZl4Wwj7/vzI3xFMsQiAtp4ClGO72Od5mHYnDUWdK9/B2aHSl0qqog
bPuQWFUE9gyG3mSTWTxjDuZMTOECf8fAMcYH3dCn/QfBUdzVO/EuueKV87c37CyTWdBwQf6nUbcv
h5JnTr1nEs25rNfmngHewcT0IG1PYTLzrg66WaqRLqfxXVB4YnNVJM+XRdCvfOePViIY/6BppF0A
BgeG8rh4kMPaBty9M2fTVyWWOb1422d4JYvxElEgj+WEng3sknbALJ27HKtjvgfx4UPo8IZmtvOI
lTTGY5QNugAyBVXIV5v4Svk+MNl6n73Ee9ydVnkDzENLdCqkEXpljTtuTZy3e4wXGeqQvtdT8vcr
w9eBZ4YHLcC1e9Nd72hefmO4+mceVuq2TFUBNo1oYnaZuTzTeVEiXQyRPIXXY/BjBg5N/+uyxfBE
sFeltEggcoMnbqTRcOdEQLAfi/NxrMGqclkU9RbvjRPPnSawVHSd5YXR+ixMTaHDCrb3RfqoZD9D
9bYIHzq94XjfbaXOkujf1953SCUQBuCaBGeKNUm5n6u/olh1L+vzLyfgLIbxGSbOmkaktnVCncy+
0VZ3UjY0vja3iMKTfDgFZvCjadICg0TmfYJn2MdGHMJd2aIf//K3bGmMxyciybqMOX52UjgCfFEu
NcCBRV/nQr5U2XXacLLbLQ+5EsFWMee2E8YQPbFOJyCP14bbEM/vf6+FqtMmdeBzmQDbeLtvJI7Q
KzOgGKv0tWfWgr2AzZREfzmW/vtaW4lhjrI5SARwM8iXuvBeEp24f4wmjnfc2g9VN9FRB8pUHY/B
bzWJ6iVG1oeXGUMqr8rQtJJMwYDksP/AgmFuRQZVJmhZ2UB3MgPU2nrsiU7sZkrw0u2Ow4/LMjbv
FEACqbqMUVng1rxVJamWutUTFEbn+phLg12BE3F6jtDIdFnOdulrJYhZs0qS43hYaOblzAfhhk5f
hFcSaMraPc1NuKkXvW/f+aOzPPbRVgh6nRSC/vuVc7xu/fjKuAHH9pFLRcxZQhZhrF60pMhGaJbs
JW/6EXmU0zx8Kp8oCTK8lK2U9izZPC4OFpHit6GvNGSu6KwZhrGg77jiId51J/04HZfQMq/kW/Mr
sSRbcefj0DkoUPHaTjZ9o6YAFxFnmdBemrdWM+SmAQwrHADYjS26YFXcxX5m6T5lRjA4rwRbEf5a
GOPvCaxmkFsUTUu8slYGEGpn+agLpacj/JGH1FWRAl621q0DvhbJ+H5ZS4tOMCAyGG7GllhRk1t6
zmn74K4ic/bqWhCiuddofinnDircV7FNeoAjjo+5E3o8BCCeUky8AWCLLOsH2pChd911n6uiVSAk
uA61inOZ/ItmaGrXYAeizBIyRI3YG7EO01St6kRbDMLJMt3OMn3FFWmP8eXtYnmzXo8CZu/+yGOc
C4i5dambqgbOpX9taSjwyiNa8RPSmQgVaBwFUCH2R8DhzkdeaXPz6jwLZyN/pQPofULwALgET5X5
0PAeQni/z4T9Q9mQHk988C9yaJXjPgIg1uX1o8vD+srV8rFjvi0SdjOXZDS4DPX1NJjeaAx2EBlX
gyg+VxK51vogsJSFh2W5aZGIagAOimTw3Ui2SsqlVKe6caKktVFsuc018jTWxtNl9bbNcSWHOWjt
qMZCRM2R+KVmVd5yLBMUM19RVlJLcLiXD3W97xb0HLCx7PRzLgwlWOIRTTnFnoCUCWXGK3FPWWfn
nXZ/Wb1N+1gJY5zxNDWhgDECVKGl62G+0QnH/9LVuaAMyzGbJWmLF1PYN/p0lya1he5aFQ+wBpvf
9vf6gH1JGBMkJlU8axEqSK/NSaCzsuJD+NRepwfBDU+xH+J5IrAAjgPYKgASLLeXl3LrKl9FwWwx
aVnItPQ16pnVpKIXproVhmwvlolT9H/J4vzbZZ13jdCzsc5i0njq0xTRMKKuq7RDc2G27MWcx8K4
GXetVWKuMrGajAksC9T2w526a38ae+m+csEu4Ta+ShzpA0HrWh5z1qIoS7Uqg+n3xi2Y6wzsV8Jr
feZZJHOTFQ2qvxNB+NEI3/L+alSvU/Gl1L9UfzmS+HuTNMnAeDUiGjz0vN2kQBsbaUYZ2Bnj0U/T
Z5I8GcWpVyIrqTmneNtJrWQxG9VVcmEC0hV5iyPa1PITL3R1VzpoXnTgBq2bS7iSxmxTOAodigAI
WjE85Zs3s1s46RfttrMoUUtjL2CLqQ6xwyvEbZvjSi6zdWaqg1i8gXkQP3sU0EQVfkF/tPjQOxRm
MVd9rsRN97iSyMQGeYRaH1lePQqdyl9OERoeI0f9ouF5enwQHPUjJ+AskO3RGWMp1/BEARUXqbQU
uXS6qgLkiLE4l73V5vW5EsQEBsISxLWYwmLC6lgrtWU2T8mwuyyDnW5gjwBLdtWNMjpVS1o6BQuf
+any4i/dkey1E0r6Tvg5sVKn8EfeNCZn02TmGuibvhDKOES/jly7jSIfUqP9j9vEXJvoNQqEUYBd
BFNpae1NGPuCGH4kkVhtEeNAdLnTsr6El4/L2ZpB/p2Xn6OQR5XIMwTGdSzAHOrUFoaQS1f6Mlsl
eR4zXkc+PZnvbuaVKozHiKQ0U9HIiafLOjgaKL21onqVL8TTlNavRrwnTRknQ9q8joFXSgF90YHO
gvwvSVfhRoRemvHQLA/mbNq58c1UebXLfzFyQwc6KvAnVPbBZQyqPg97tJLPvuZr+rG/m150e3DV
51nGk7tV7ylWprDnjQBv5vCadhbMOCeC7ts67F4re1YF4N7yiRYPBDv5JV1PB3hhtGKQ0HplRuEc
7G2j+SOarfiFYTwQUUWBJNsHkr84c2ul8IvziIYk7bvga5VjDFbFxS3hLTYL8NBIeVo0yDmcwetd
ERfPcIy/YGdPBhxycRc6KsUs5hzE7fvurC2N2Ffhlh4Ug95p2OFEja0080W59FThNpBMO0g/XV5a
umnvT8pZFuO82lIjqUIVTDAQBsz0nerT/i5elrF9Os5iGAemGk2QTjTSSvR9C/aeovWm5VENM87S
/UtkchbEOLGy0vIkk0U6igPeUgcPhbqlPdAQQbbiB+COXl6+bd9/Fsd4s7SpiwKFcARd8x0G9rqP
NO+vzhxLD5WEyxz37et8wEOovYDR1uri75d14K4ZE+fMsqKOS49iywIeCtmtfbI3v1DI3cTVb7kx
zrZvPi8Z40a0kKhVktIu/kPxaHrZTfCZ7Jc71QfmuT9aoGi8bfD2/v+I5+i5eWfrSN3BESABX4mF
313SehhrE5tFG/CAeW5lAMWNfd3XvMqPOHX37ToPoJXQbghE43ewOnkoNDPw32GJRTpiMnop4sQq
pN78tASSdrugafmmrMr+EYxPuKCqSPLw+l/6SYLeb2x6fVu21ZhbQqtKmHohgrYcO5jCZ7NRxNLC
yL/yd/D3r+ETCuvozgX2MvANGWPuKi1LRzTCOLFyJJqrhh5JOKuy5cjXIpiLOVbaUC2WBI68nfxU
6L/EZrMrScLRZHMiby2HMelJbCqxE3r6CoX2Oiu7XRzxKnFKmziaBTiTewxx2yS2omPqRHe8jGVT
S1VCLob5KBSrGAc+B2VSKzO0nLXKSlPdTvTBqrUvnHO75Xz0lRjGdye91A0l7RRQH7RDj0Es1G6u
chv8IDdAhfmJSVuOd93USzMUDSO8Op56mL6BSDVaPOmj1CxXz/qCps9jFn0k0l2dGmbjVAHQC3IH
/70Y+3S8WtJDFD5cXrctLTRTBhU00RQivcY5q+vVbLW+DmXUKEntoYYRNUdiepdFbDbTrWUwamSo
qskV5mGc+HlyKJNq/bPbde7szMDwQhZi81BeN2OGlVKMVw0nIevFFPd4Xvhld132p6p+SIOvJq8t
cWv1dIWIoAPAWwoeR98GJymItEncF3gZrW7y5LqrjtXAcRJbN8RKBFukJrMukViO8ZYYP+Wzk8qe
FFlm91UofGWpODf4pj5gwNAlQ4SzZkER1Emb0bwPT1GWkjtOOgiSm11m8DISnhjGJXSARs0nvZYd
OYoto/V11ZMN4T/qwjqETFuSQO6gi1rsui52c+m2rThNvpteZ7VgTCiXE1Go6oXI6NMgXmmWTktM
jp/ZNICVCLqYqxM6DHWcRDL2pCPdMQcpZtaKR2kZnKIh3xJRsJWQB1LK04q5+4qiyMdyRpvcEp6q
5lgQngHQc8EGHwDc/GNnzM0XtjkuAmmgxaTAV3ap37gfnpjVgbAAeE8MXRHWnmMl6IeIvvfTiVnV
y5z0iexbp7ouKVTOI8fPUbN9p9VKGmPW4CNSk36ANMXYl+FDZA+SpZO9onwdeqSi6pc6Pg1xb/Pe
WTeHKdZqMqbeKAqqc1VOl7PbVzeRk9rlSfNES9hzX+x4SjIWn0kgVcx7yBL9xWseM4QRyTfthlLQ
v2a8nDWln/5uTfFcjRhVRDGBfbCupVEwBj2lb+VzbaObDd3sk519bb4isfdMpJyXBW6a/koec9pQ
Ic6VpIe8DPSmwU1r3F3+/c0kWl8JYM5WmIpaLlKTnL5X+9xNbtorwS12wtWApoP8VkS0374MyUec
4Uoqc+CmxWzCQsc1vyRfRhBwCsuXjnDeYLZu3bVmzDXfymaEOSzcVGWkWTIegMK9LOzFRXIG8LVe
XkbeNjEXryAWi462JKxi5IfdzSh9u/z7dBf+3exA742/r5wuRkaDhQywckFWnUpVLMq7OaFMGz9f
FrQdnP/ZGXCYvpXUN/PYDAvsgZ7dHgQhoH5vbdmN3cCZf3RH0xaee2dxyQ4gc9zTzNOTdVm6GMlz
Y9SOAjpYxUvd5WU4aqcWxCidLaJh07CzK15JZ/MtAbh5hiqB7wv/MKvbJeiNqjvsXucAf+kxPhh7
+n6h/ELVDDMqH5mmW4tjljiS1ArkYogExPlOrx8C8qFCy1oCs4zBEGpmlZpAO/kyOJRuT7DBXJbu
JTdxM1t4vGwz28Z/Xj7G3edml8dkQVqQCOIJXWhWHer+ZRGbMftaI/oNqwOQt5EqKnSIqMXTi/yU
gQ4NM/P0mk7Qz5u47Tduf/m2LZ7VYlyv3JRpMA8IdDDAea2XlvET0LswjAV9ILUnfpqeM3SD6JzF
3IxFTVNGv6iK2g4LTdjECzpEW8Q6BlJjWXrBWGwPlBzOcm5fY3+ksH0F9ajC61bQTb1J73OMxA6W
jEIcbWSIXP5AymZ8dVZKYXZvaLNKb0pFhlOh/Xp0tpK+GvPcB08Ms2OBVKWa0UKrRpUtwXgck5NU
31Qxoh/UaivTmsHhcXklOdvFlmXUucRR1hbUoLtPef1E1O8xUG0vy9isAeqr5WNuSy3J1XnIoVfR
g3mr8CIvOI23IIFEnO8H9siLCbYP9Nk6mJtTzLNQCwyUSNpD+mz4xI0EWx5tHfS3yVHwGzt+kHml
R55M5gZVEA+gvabBbZ29LMRPTE4rGef32RmsmBToQYrx+2YadbZgqDDGWu04+de/+Kk/S0cY3750
RhaZtApjDrVXLBoqXMmvQcIQgFnvtCm96asQIBzJtRz313Gd+oJSt1YIUDetjj9x7IYKex81nD+G
uQbSqpjmUkBbFNbzlgIBtV69Lx3RCh3elcM5B+yoltrXNSqUuNNy4bpMfDF+MoOfHHW2thDclOAc
1GS8H7I4NvOIlnBUKOkgaf+8OPSRSb/PS0uyG6t8MJ3e/kta19ei61ois4DyUoiAn4LELjb8dup3
cd25HK22wlRUN1RTRdmbduG+vdn6vpXTNEdxKDsFPrFTN/dFN3VDN7VbJ7ovH2liETvqD47c7dX8
I5f1XEEyh1OsRp2j3zQnNCohTVOvx9vlINmh3T21L/L9ZYkcRVniSKEdi6DTJ9nRh0l+kLMAc8dB
jMZ3PJgKISgijGEn9ZPCY2LbMs3VAiuMNwOseZ6A6g5ThEHgagbe6MV0P84Rx0vz1pNxYFlO9FiS
YCtleDeA8YgMI+eu4Swg68KSBCNABlVkMvs7SDuodYzH8txG378z9c0HKn2rdWNdmZqJMWZUAPoQ
lYUvaW5kWGX6TVGPI9qWBJ1Xg3ltAGG91Voec9imGY2bdSXhljsJ3uAFPuISG5WLqw4hQ+jSnr3k
uvZo5Zzsqp+mo3B2kLe+TBw7a21TNAJ6RYYg82QaMszBba8io5vNfRvzpnQ35ybXClOLWsW0Sj+M
ZjzjyWvwZjeyvdpPiVXtWnQw5d642wE9iSeTY6RssyCWV4pIXHROLbwYwY9B4lw5WzEzIIVQGQGC
LeYXmT1swY1VxLQ1fJlelOi2mZFAlqmV1jxr2RQEigoFTVemjLG3t2s3ZFovEFiMM0afAvW2HCTH
FG9yqdtddlqbzuOPHLCavZUDIGhDCV67Hs1r8GON83WfccKtbRFgmANfCaCjWF7OuZnCtA/QWFnV
kpWbtQcGUQu+mXOceWKYyETpDbPNKxxncDqE6VGUMWj0eHmxtjflrAmz+405z1UYwUGF8pdEvyuG
JwD74EWHc043jRjzUv9bMOacAlhnnNGxhipqeAMW8DL+fFkN3kox59Jc+qEm1PFpbQZkDFfUvmnG
h+zqrAP9htXZB1t7UkkKyixAqnUrs3fHBJhEQfX831ShO7YSA2SWEXcRRhyH5KkzPpvVLeE9TG9W
e43VdlC3upKBieguNRr0/9B+0/gIqogdwQQPBYHkJXi8nWeu8m7op6ykq6bo+6w6hDzi981K0FoX
1q1IQlcUJhVwgwGMPe6dw2C1nmY1z5RuR99f3h6OPiwClg7UYBFdzmh504jVLMOuNVReRkJPw7tr
9bw9bNQ8xUhJFNr7JuyqPXHDAx2wWuzFBeqLE3IbczcPjyKCvZ5IGNphm/w1rRgbBdSwzqT/KNqT
KvHR8zdXbSWCOf9jpE5ARUOTyqjkh4yEbhkN9uWN4WnBuICia6pQmdAfIrf3XfpIgCjNe6rbzOqN
lRqMC0gVIzaAlovZsCvJAyIxIKfmzxMQ/+iQ0cQLbngaMZ4gAnOdNuvQSBRvEmU3YnKSBwiypZEJ
1g7NFPEGrWmvbw0rT1CZkZzWU168Pm/RaZVgtE08Iwh+7pmCxWt63FDpjTjG8UxCIklhuuROlw9W
ofmh+l3SODMr2zIMsKOBJ4SyYr11bl2QK0JYR4UjJcTKY/DZqr/GjHM1b7kdaHKWwridVpwDpEB1
4UR7lFts4YVWeLQHwS9cJOue9IHnl7U8th+WmEhGO0HPnTw7mOWhb3czD9JtI5h+I4INN7pWyiqw
kqDLVwWx5JWSXuXzZKnVrVJw8G05e8R29IQBaouCOuZOCSxGKYhdIPDZRSz4f+0T3mjEuB0yZoE2
VzC3Prwqh5up+S7zTtBGAPVGBON2Mi1MxDnHDKdZ3HTm9zT+XpPIVuMPjKWasiKplPTVQBDNyAGc
aTlkQYhRDRQVU6F0xh6UcqnqXV6xrcektRz2MgiTVEsDAq464pPrziMH4iZo6mt9YDB6w8445SfB
zw79buwsXlfrplWcdWQrUo0aNLWidgAAaTHRoHwdm9qqUh5F61b080ZFZinLvhvSxUgLqEhnXxJv
Qnr6IHoolO6zzrm8oDyd6N9XDraPUEjPNDF35OLZJJEFfmBLVjnHiTobJmB4oxFzU1RCIqQi0IIB
f3fVBccy+rRUoHApIkscbyUFsFzciH7T7ld7xXhyo5iNJW+N3GlQzhPST7220wY/Gh8vLx/di0ua
MeFj1MWFPiow+3r+2gCXU0t4aSlPAuPI+8xcRH2EY8XYX52VVs+DWeAIYJvtzVEYZqTYhdOZT5UI
RApOMkqX4MISsT31YTCqfSJmhWMauzG4N8IIHDSmVQP+XL7WhA+AHcHWcN8g6JYxl8HcEh0w7BXK
WoChAa/S7rrJKVpOu+n2iv0R8XqAV2fGSIx0zpSicKoZPRtDc0/6mhNjby/aWQQTJKCXcZCGCW5O
6U0L9SJzuRvS1ivTk5yOFslqTnS6fULP8pibqJjqJMJyYpMUALkoSflACjG2JLBSg1rspzBlp3iQ
95kSfb58gLa6Rdb79fr8sVrMqBjAGt5ivyiULsUvFyzFie8MR74hN8ia7PZG2GvuZam8HWS8Hmid
q6kLBtxW+YMmfFl48Cjb4dfZCtm4NQYyRSLlOFQ1HpfRA+O1wN2oLUDxA0wMkLOfZ15Neguo6s1C
Mh5P65I51mOIzBu0WChe4QXPy066N6+jX0gH8aJtOhiKwPykiP/Ho8GDntu+Ss42xPjCVhXHWhgW
xOqLVSuJNU1WZfDwAP4lADhLYfzh3CS1JpfgElItSpUr7DR/PGiH/BDhWrbrxMpP6eMMmN0cdd1Y
4pwTjo7sAKUqSOVoTBOki7dpeT8nX8SaByK1NUqw3km2p28IlLbp4hZZiJNeS07rS5jTRE+YZKvQ
ChPmgL8Da9Mp9j6U/5zNlp2ojOcwn5saNiR1+xl05Gq8qxvt74ttb9RjfE1uiibQ/HE1T+CUMcXQ
KwKeO9s+3wZOGV72AFDEnG+QYplDFsFDgxfBaoXJj2OZ0wv2L0f8jww2R0ikDCwbJjKsbN/tKbeW
Ztd+9TJ/R9MDOhGmiZMscHTSmWUrCanidEQkH8VOb/7sDR4TD08A/fvKEydCUyeGgCgN7LOW0iMW
1AX3st/dvmbOa8buC2BSZj0oC+AsUR4ZY6+AR0be8Yp6W+8gMLGzHCbgLOMlyKIBezN4tBBSYl+6
0AIAnAX4bTu4Duz5rua0A2xHnGeZjP8FY6pitKCUcRb5FKUQChaqqH4q+sfLa7jVEPBGOcbPTmUQ
EGmAcQdXxgH4tmjFqhIbBBLgrWlsDBcFdvxyWeam2yOSoYt4GIGKzHoOoZ40QoZENZQfMxFoMi9V
6vw3EYxWitQOfThWhROHVwka5kluD+avyzI2LXylBnN3ZFMeDG0EzIxpujWlr5HJA3jbDNvOAtj3
1GZuiCDPSYFgPbWq+kZKMgvdJ9oouKl4qxo8H0Tfit7F1it5TLDbC1FTRjX1QSfjIAElvTmOr6zx
vLaF7ehiJYkJSJOpKLpKx7VL+8wJhgZr9Etodnwgn4OddAC2i1+5CNfc6KAUNm7/D0AZoYdUVUBy
hYmkd12kpNCyEi0hOWbi70BTMfL4bLZN/Pz7jIKolemxmZsg3lMOevWidJ46cDIhjojXYufKwZIM
UNRFispfrJZ3aTxbbTd8lvqac1Fsh9TnpWInnnqxjGSyIOP6B67DVmIvA9JUa6l+iMFYDaBXTvpS
ilbDKwNun7A/q/ga2qxUnJJpwUwhyglG+pJM9614f/kEbxdHVroxR7jsNAG820KOrs3klt64ZmsJ
V9Jrbz63ws3Rho32Ukky41xEdq+GRzLfBsYjRxuORbCRHjjE5Rzj3zSGiHc5uuNtea9fLTadjc2B
KRvY7WH6fFkoTynG0Ek0NVE5YIvyrrNaDEWqGidIpjfde6/0xwhYhIwUN29KYhTtG1OzUozWmE1n
Fcl3Y36QuH3y23HY2SJkqu/K5II5aBfwAOFuulY8dZfc9Gj+fxpcGXPt8r16S3gmSAOtS+rRTV0J
XNSqarQlpSaYPaJNZmc4I97zZmRVgIt2uL3kvA1jLt+UNFITpbBCgpnPwgkP4mjfonPyRDXU94E9
8AbLtkOM1ZoysUw8ZrKRivBUzSfDr25rewI5wAyo48UWDjlQVXjANNsPPSuJzPXfmMWU9gTJI1Vy
2Qd7LboGh51nHGN0Fk4d532Ed/AYN6Ig+SdKjTVV9Nga8/sOSNXF18sHjSODnWtMZbQOLzNUmuvu
eZmzXVgHYMvjpVNbuGSmjOYY3ZAUUOGyZelOMfREiUfk3Y3VfKp/hTs4LAw6DIDFxgzqqbIk9Nfu
ZS/bNbb5mYfBtqnmSjxz/nT0TmhxS3OtKPTLCa9NaX/VDzyC883weiWGOXVS0g2yOkKM3OjWrBz1
6XstP5czJ0TkiWEOW5sb41gK8Mh6/H+kXdeS3LiW/CJGELTgK1257qpWW2leGFeO3nt+/SY0d1UU
mlPY7XmVIuo0wONwTCa9j6pkL9PasZrsjD0777Z+iERxRoaFRz3LOySLvaTbRvCmGRJqRM/NKHD4
og/EmVZI5GE0QmQ28QS81QGzw8eoFz0et4sWOih9wW6pg3mLv7iojvISeuC2kQOQdACEZZ0d+KjJ
0DsGjJfY2tfAkXd5B8gYkY/cPuJv4XzGA7ruuUuDvsD+y4KeavFFs7CbWA2C1u22l7oekk9v4KGq
KTLxDqL31YGB0kz7+VICeh68X0Koxu2ceyWNc1JA1Y6x+Dmz5rdpx3v1FCHjHmu7/iE59Nm4BJ+N
feXoiR2+9aeO8Urtb2uo4Fr5/AfEcFWvGjNybv1zU3wup9DRJOreFrL5Zrqeks+BQgIoO0yGItYY
MZAGv8qdEwynKDwm6jEoBHX17dx4JY3LfuYBWwiBjuwH4Fo7wHT48Y/mFFQYkswBpNQ40TF8oudM
FFFFN8kVb9Qk1Uopa5DoZc9m2dldejYJsW/f5GaisDob54mXti/6mqB6F4W9l6nEK+ZY0MkTfSx2
zlXuQ5OBFmXCcpHqtdL3I71T1V1uIgen93n6kT4L8FtA1WNamNLnXEquN1FGAyN3Jeneas+JaLR0
+6Ncf59zwNoUAHYJ+KRuCLBJ2qR7NcBeoiSaxvyFk/EuYTQUIDXKAAwDPsyfl6aQqa/iBYmAfFQc
DYDUGqBCGQiNyF43FWAliHMYxhT0yBURI3vlU0GwKDIKy++bQesqgu8Wzss8xF2KKlehobOhAlEH
CJcvhqvZ/Z12mTAChlzDBS7YbdXettuVXK7SAfBJUFDXeFOwFhHFrrkdOeoJAC/g3PjMWPWMfQZA
MuESkei8nL9QZjVQpBHfLovifleb1o8kjyMkpEZqB9W0CM65qZKrY3J+AglObi0xAswiDa9BY5S2
Fg67OQPjkuBCNx9pBsjTAIJtoK7HGVez6MrcRXhI9462m4CPpO6b03DApqprRDYqwAhqR2C0i4GZ
thPWlWjO7ow0aqsgUTFz8Km7Uzyyr4+108S+BBhu/Qjq7RdQMj6ZBzYfKSYG2zaS68E5azT0oI60
jCCojfe9tauIoA68/Qmvv88ZYW20sUYDjG/ES+MX0hdSm3Ywj4Lvt62Xv6XwjwtFq8EKk6KS3uCV
BgahfQAwT3QInLJffIGqCG5M5WyPWDXmVxvYQOdXB8snJ+mMiGn+NXgEJpf8oOf07bZI0ek4q5tY
dz2dWBZuPIZyAhw8ODMCqklgS9yWJPha/NrqkkS9lmSImVL4KANwXnuURIRFIhFcWA6VfCCTCa+c
SJLT1sa5U0cPxOD7f3cS9mesQnNSy5XZqjjJ9D213Gx4jD6UxFztlu8CYLIrV9IYekDK5xS4Novx
WUo+lGKvhHDOIWlCYky/usis0OwQO4vsFEyBNRZFxzchXYRItzlv0ObKVCSWjpoG+Co97T/ExvCv
ZA9etDd3OiDxotr+wGIqOCuvtst5iDQzSdMrCV7p6bPc7o1EUGcWnInvQgSzHMlKBP869t3dVCz7
cMkFn0kkgnMJGFyso07F0yQE7kuuYhk1/3ZbnbffWqAS14FNIevv4PvyXlkoKuash5efc7y02tHO
5l/Y+CV2mVTVvS1w+0i/5fHkbwZgjqJ5xjuka+poXy5jf9A6VVSt2fZs/ysFKKZ/WumQVKBIn+C3
FVN26JQ+5J28o9Z80FQh1QVLFt7nnVdZ7G9ZeQSjtVrUTKBnPdYiseSdSU74kp0mUIqWflE6yl6I
gigSyVkviA5ifdQgcjwSv0hsgNm8xQ4Q3Z0KaBF+8CiypW3nej0jZ79hUes5YWWhHijGKigAxo46
VMSOzX7l1k1yFlssc78UFSxKbeVjPg7nsJJ9oy+PTdbd92V6iNVZ8PgR6D+qKn9+PVKV5VSVyFMY
fGV7JvvI/zY51M72yVHYMN9sJP42NqDk/SlMktVIGdmzeOpqt0JNdLDcMPxaFRKKXypIpL5NVmZX
H6odrsRycZ4EVg7kLwUvIwxAq6qDJil2tQUhfnsaYCWFKe3KDuoBe4VhjWyCAdBkbvxXTj31kVHP
6lhLBjpFsf+XavmrwL4SCdxOShodItXksclTR47O2GcS5IBCFeGcSYU3M4Yd4bJYU1ayMb0HI3MY
JvR0bx1E5LbMdm8YAT/TVkfKlLYL5nY68kMfLDtVnxTskadgACW9wBlvoU8jRv62a76iR6dkXlId
ue3oMMqByJGru+AQ+Jqt+PNz5M0dEJkTT/oifuIyY751Ts6lWCRG+7lC4GGtiO6S+HLiVrKNjj5r
8kBJfXVkM3xuezLvKiEL6T88j65H55yNIuu0H3oYPiH27Mxe/GocK5BcgxADPmD6NGGf3rign+s0
fxWOyIXfDoMaX/MLNWU2I1AXgji8uSuC6jDKs6CIJFAkvuLXMDYLWuDbZrXiVeOD3io2IO4D9RtA
f0TGL4hI/EibLKllKplIi5Xd7GgAwHkJDpWnlHYIzhuw/u7STmCWgpDEtz/7NBjU+tcsbfIXyH3s
RD6o1cvtZEUkg33FlX9hwOygsEWcpdVJUi94xxrDj9sithurVxPkYSR0czb1ooR3Gb4BJhMb84Gr
uY2XH4iDXoIvcpmCzIgvSICE1MrHFg0EWp76JQC81L0Zf47Uj72cf5sXTwBWAfSzKoAb7hLZcNLw
u5wOjtRf5lm4yCFSPc6RAMb+v31waRqfTXOys0W3p17/ksZYYs/bezVrvKFanKGJDx0Zz9FS1TZd
RDseopvlHMoQARuv6/Ahlay1K2MHSKF2Oo/CaQbBefmaBA2NPsXcOlpAnvp5OrT32oN8Ce46j/Gn
gBJJRCgvMAK+LpEWs7xgISxxjaWwTSm1y9Z0W10ERCPKH1QuS+lKuECDTXWxEXXZi4+5k52a03TE
MDcWK3t73qmiyS72m++CEJglQL5raipgn/80cMD/WaCnhzUo0X2tj7bePJYYQilyu40eZstLrXtV
PTXWtKs7EZbXpn++yubB65Iwzw3K2j6z9FAYFwPjuQrdoQdqlKJ56u267koWd85FrfQ4T3G3nS87
+QTOxtHrHpa94VY/i9pJHlUv+WQ9fKhhuBLLfVJlkCMLu/F4vy6XIH5tgnOoC0YMtrOzlQxmLisf
bZh5kQwL3sjJnewAXOg4nPA88aN9dhRXNbeVdCWNiwhNOQKUJtDYc6Fs/MkNfkZO7UQXwzUDr0Dc
8zMvexENjG/naSuxzEZXh+yKQU1MC2XkAlhD6Ao8UdUuLkXrZG8M4j/BJqiDCKudJBfIHR+JUCvh
3AM3ThaqVjG6UdlhumsdE0PygdN/XhzWbk4+jbWQsmnT5awkcu/bULIAIM3m20Zz/kYaJBKtPNiU
ivoAIhPkQoehR2lEEpjFJN+1wTGbT9Oc2FXyM0BbR3CLzMRuuBqeMlipF1laJsgC28rO+FHv5AeD
2PUd9eWvje4IpG2+NK83yC8KK+GEV0SDDkdxx9L6+l5BM0z14otINTcT2ZUgzrPU4TRGYYM3e7E8
lLorZU+Ck4gEcD6kiyuNdirbTQdpsOzooGZHgeXO3FnHxnb+D+w02x8KG7YWiMwVMG7/aWttWWNN
T8bVzUeK1tuyL/btXfhrHUQE/b99tqsoTv/QdMr1FATibpAptkxnuzEEEW5bw68SuKQko10+WhaC
TBvos22Fll8YFWARLLub2IS5iOV523J/y+OTEyXV66DWEVCH3Dfy3G7K3RKJUr7Np6N5FcLpnNYg
pBj6Uril3Dwp6JI20uS00eiSWvqPopZuljYHfMRvt1VR8LX4BGVqsonKHSLNnB4Ws7DRpRU4CZEE
LpaVWpDpJcGTTe8xmy+RXbOIuGQ3s9TV3bE/YRVJwrGLCjmCOWXll2I2bIP8DNI7aawEHkgkh4tY
QJoaw7qEu7PSxCFDZDd6bzfDI7EKgaRfVZ73nvWqDlx8qoM2qCnW71FJmIA+TEFlFWHkRDXtKLOH
12k374UYs8zr3JLJOYmYyvoktRiHbb0RjEhYTPLIGRB8WEmy3PnxtuJtvxFXH43zE9VAQQ5pQPNa
jy3aLJiFVc+9vzhsvCHZifZQRGrIOY25kfpcRsfGtcyjpe46SZhSbF+fZfzdntEod30LPC9QjlFP
Xp5mpzr0u8inz9MRFXM8eUUh6h+Stqs07voIXEMbxqwScgj3mR9dYo+6AB07GH6C1mrgKPcibvZt
v3sVyV0hlUhbyC3UX57VQ6yRlzbLf7QWwLfDwZ1i9UmgIdt+97c8HpBIra1CSynMuo8cIE/A/fnd
V8tRnrRvATyVLwNwNvRB+iCQux0sr3I5VyxnllZp8y/bq8/9Lt0ZTwzVE9MpfvmRjj8Ivv+rMxbT
qZXn6nJdWdQZcdkMv+bJtxTjULIhygi3TY2q2F8HvxSluvqnlJ6h6qfMby1TMThDDwagJsKTt3ye
SiBRUtj30oa2NQ62nLanFmUEtCC/kNIUXO2mBq3+EM5Rm3HeBwVb6I/L18WYFFsdrcY28QyVrcrT
+sm7/SmZEbzzaNRgLUDDMpVfG8Gr600siUoF2/zBRv/SVI45nazsE1JkvzQTm8SK4Hzbb9KrQL4E
Wky6jolZRO/BH71y33uArQfRUmfHz7o3MZwrZHeiF+lmWKIWaDywXwfKcc7xjDIZuwzNLFcGRFyl
1U7VZs4ofZqMDyFKrCRxHqAtmkzvwF4JPPDxDnRj3jR9qAR6FcEjhCkkrmJlRKsglh7y6XkIG5ti
ofS2Xmx6lpUQzuzMGoNScw89NPMvUfYIJBN77t5uy9j20CshnNXhsYLxgCZOEOCC3djabD7AOneZ
S3JbA80sY8HsyEkYxjcj3UouZ2SWkcREH+A2W087MvTeyMU8dewY9uRFJ2Wf7bLPt48qksjlRf2c
YcOY7X7X2UmVsWQiAh3/Vfh+Z8gWgLwsSkzVMjiXvICELooYQgG5yMflrvxU2tWdCs6axA2+5zvJ
YYlD+gX7wPfH4ZUFXFGfc/OMq7+AU5k6skigGNiXVJtDpJl2UYrc9KZzXEng9KVDObJpZGQoS3uk
7WVo77HLaw9y6DZtuLv9xTYNYCWL05FYV8dR0tl7EPj6wfcG0F79z9siRBfGKYVMoiprKvQxW3DO
dj9mYVjbdHurM3ApshwatO8LFOJMI7Gl7DIUmQMeA7st9rdPIroszr9GRpIseoZPX7dfS7CA5D+M
9iN5wOosXDY3L9qkdRq+fd6/EP1Cy0+9aCR6uzloGRT8LBZRVL65ZJC8xFoAuheosfvNl9oZ3sjg
x/eNx3bbZTvysjOwyy/S4CVO54uIOX41fd7b8G/5/FNzqVALjygG2UdncoGJ5hK/caluqxe6I3ht
xMAZ36Gg4wy7prVrV/aH3YRdvNgXJbLb9dXrVfCje1YvFxWp8diu6uS+wKphE4SnOaOepmhuMSuX
WAJbPAWjeja4jZnktpKRp9tatW0f1+vgTJBOAynbFvbR9SejeAngU24L2FbbqwDOALHDEs6yjvoq
HV5k825Uf5ixYJZrO99ZXSRng2DnNpvGwiH62QkfJfCklk7zFeNWNXHzA8uZx1Pg0BdLRMa37Syv
h+Nsskz1ZGoIqkwM5aio3QDr8k0Dcuf2TTUj99/dJGedpQGMX5ntvdbl8j0NqGNN0othLd5tMdsO
7XomLrsKLKPJVPAEY8kb6ObZOZE7EKOF9oj67W1Jou/Gz/kVPYnMDpzVblfI2kOrJJiFH+vFNhO9
R2K3PM+l+iXrIuJQdQJktlq8dY0FKmvMVwKdIG32uTLKdt8mIWDFJlGeKVBdjQv35QRywjRHbUAK
7vt0sTXzKITiEtw2DwfYREPXaSW6HlODAmIZHyupdwNASPSVQH22JKmyDEhNhB8ZbfE/n1+GOeih
ngwYAVPBIwtGlpjchcFLFn6//VWZx+Ad7FoOZxNBCPq9RkcTFRQtdpYH+2UsH2+L2KxLrWVwppBL
RFf6ABvM5lPvdG77H0ZZmgNYNQTMuodN6suHnuNrkZxZzCrp2tiykKvohfwY5EFk103+uV5Kw7Uy
UCUHemI6haUnd0Y1fEXlDGTr6Shqdtz+iiYPvl5QZH1SiKqALH/q6D3477r2IRJd8JZfux72HQbd
Us+qVoPM2VWV4UtcZ57cTg7+xa4lsAgupqDTKBLHZbUB4KXNSGKZe/zWyO4wpW5mFPZomPbSDQKv
IxLG2UEYZDNNuhbwAf1Lkt0ZcNmDvKuyg5Z+uq2mW/5jfYvMUlbvfpBTT5OioDimW7sGVe0e01/9
60dkqCYx8e62ZB5UyTJRPigtBIUK4ITL5yH81AzPt0VsQlao8lUGd44+SuV+in/BcRCstmMA8Uf7
mcEe9W8ibAJmuO+dx1UUly1YoKeWUwWKRybLj/L5bs5Alam3L2aXAb82uOul4iNzquvjMZNbfSY5
SjCzH8Ax9nVBziYAThyZhI/1oDxZ7SN2pxzcTbgP4mI/t/lbOAeGLaN+JNBL0dE5v6kubVUBdQd1
zQBDNmrnBZo9dA9yAfw9+Yw5idtfdVs5rzfNuVAiFVqvM7xjvfhSZfAlb0YzCY607ayuMjifqbUG
WawMdSjFzB0w69jg+L3X5crJ9FTwdPmHkPBbFk8ZUU6lkRcdrq9zKzBmnSs/BritaZdYiwB4YO6j
VyZVQvYQwTVSLkfIjWiUcxMKW8TLJxpmTpZ0+4GIej7bQfV6Os5DjolGw55Nicf5U0j/MxWP/0ob
KOcUNQuTVTV4c8Cdo8EO7qJlcgz95baQzQfPytIo50gwATDMPSam3fhndmC9idIBCyOWEb0OQ6nC
5oTAoijnTBI5GIk+ZgyGkG3iZJig7O7A+fUSOwxdpbvH9IOPCUpHxGEgUgrOozTmUKV9yeoayz5O
z2pxGntB91mkEJy3WIyKDkaPJ084vtBAtU3kI4Kvxb4574tB9ciIazBsCBzCP/1iEelL2s1VjWsb
gMeRYZ7+SfJAmgDoetqfM0cEQLepH2uJ3KHStEtbyQgq7Lazt3nlh0cTK5XlofDCi+gjCaVxHlAv
aFw3VMcAdGPDaYDpt9yBevob5kO9VFi52xaHWplq6VhPQGD+8zqlNFbkojErFD5mjy3uW2dy/ja6
hh8dA1EVb0sD0Rz5LYzzF3UAXtBIx032FbooCGGUfi9D0fN3W4oO1hmdgGtU5zSki0PLKJq6dvUK
/Gjx8kpmcsklSZSy/cPdXQVxilG3y2CRTK1QtJlRtokcsu/238iRkT2KtHDLssA89/tQnFostZko
Sxyh8iP1ntmMTjl/BId9LYKLi+YwDhgbJIs7pvlhNIBNtJQuiUV9rs2O20oOPwfZxrWS6UkCHPvD
4rZ25psY2zVt5SL7qlfsDMvNRWF402lcb48vkUvWXEMpcHvgvrmDUGd6C19q4Fb+GvbfiSZoBR+L
56Jo8mRIlDKtXbgOO08BCCcaVGff4p0XXB2Ii4wttoeyJYUXxLtPc8yBxuCxHJZ9WUvmvo5zQEpR
rNIbZljcaWo3vNz2wgITM7iQSXVk3xVY4Fyt2PXFi1TbmSoon4nukP0Jq/y3DYxBTiV8sqqediFV
/KHMBcnmZhdqrYmcp6jJJE2dHMOoGrs4IJj4zdfpaw5Iru6n6ih2kdrJj+HL7btjP3rr03Few5Jq
zHMTq3Iz86WLdlmGiQ4ZAPQfauStT8e5jLSq4sRaysElywOYI6hx0EXDRVu5zFoE5zKoHkbjVMOh
S9WXoXkjhuLE46k1d2W5uHL1dPvmBFrHzziaRZ6inQF/O3RHFbNYfXoHWA5BgiH4PHxABJ7MslQU
eqfoJ1V5NGa8jj/F80dQvVc3x8Mct7QeIoLlVFcGkJ9UfJf1naWLNtlEF8Z5CbkyKiUNKzCL189h
h8ZFaxdEtPghEsL5goX0SWNgJwNkl5lf62fsgDjy+Pn//+kNoGlopmZghZdyirZQKzKpRip3Ul/x
NLanObcH+npbyJbLWQmxuJMoWpVknRrLbjqDQ2Ou83PbfGTqYi2Dc2t6UBDSVbB+ktyN2UlJZNfU
LiG9kPBnIwUCDyc6EefglrKXMqkBtHCK1ES91OTrv7sxzpfVIVbJtRzfXh1/FjO2XDWBNYoOwPmw
BShrrQJcTTdsU3vEwFgt8MbsL+S98fp7cIpVBFTJ2xonaIcXUz0E2XEowv3QFfYQK+7t29rylldZ
7ygqFbMc5zAJa/QwBlvPa6eke0nbZZKnyY9ZLNDmLbtcS+My+3TEbKkawsOAH3y3hKhzWL16kCbA
ud0+lkgQl9Wb0WDSJEYu0gOuePCl8lsmPd4Wwb7CP38lInOObGoBPS8H84KUsQPXn3FgtPSdEOhp
M6Nf3xlTx1XSUc01e3gaFUbBg130DTC4Dl6wY2mzhaT5MReYj1Ae5w0Gi1I6FEqFNZ3e0/12pwaY
h6IXttllPiyi1pboS3HuYEIJs5II3IGpFVhyIrslk8/GJOp8ir4W5xUaHbNsgYwEP5Ky/bCgA6YZ
+SHrEzCaDp0DmI4T1kuArG7K3/+dnnDuQiVGT2oF3rVE3Db6+T6IQTvaLIaNCfHQ7qz5LiXxOczD
/W3BG9Vog4GEYoUAr2gNQwR/ag5qbMApa2SMogNyuHoKXMsxGQg/NmFFwwLvXdafojh765t5NgIK
UdVceW1513fHRb+Q9qshkiQ8FWd3kpl2NS3TERERUBc9yJ2zt8pLH2RXvIchOhZne3M/0QKP9MGN
NdYGbNtXkoM+OpwOU5vfZYXIG7Pf+9On/HmNnO2pedmqbYhrlJLQMdPqkJi6K9AKdj+3ZHAGpxrD
0FljMWDkkfHVRH66Az5J4Jdo/4PT81Ik3m2J7y2cHQqjjrJsqSrhd8CrQKrScKal25avVj3ZqNGH
oj1zkQxOKUKaB7GcWyWIQ49RNdn1uFsaat8+CLuZ9zd3PQh3c/hdM5QXzE4rxuAQM/P6DuUBVLHj
KBHZ7vu4/Oelcf6qbcpSBpdajzrO4C4usfv/FL50Nr5LP+oS0GmqJx3q0/AN3HeiysS2El6PyTks
HRl6rsUgoqmikzoWtjS0zu2LFH0tLsHBGLySTh1M2BpP83Ts6/tUxCApuD9+ByhWp2RklV/gI6KX
WHUHM7NOsl6+znjblGMIjNpBEcWyTXcB0gLDkA2TaBZ3c9gPJDRiXrCY0EAxw+AuXhTUnWUnmulT
O8aC0vZGKwdashLIXeRUmPKoA4TdDeP5seoTYETMP4yyOElDeax06Xkg8n4ps8ehbP0k6f1pSdzZ
RON/rv3b33RjRGX9twDI889oY3SAA7KkdoDG/g3jEXvBYTjJHQAj/14SiUqnF00bbKrS7xvQeQ64
OJnnMZahrJr10KY7YvpmuROcbNNjrmRwwW025N5SogZ2eJn86Duop3bUBSePulu8zAPJnbAfI5LI
uTNZN+IUtDwDgyrLX4Hy7bPgbRAwQ9UHGOZORLlxW3N1mQt0JK1GZbAC1GWSxOmjH3T8nBU/xsAf
R5GRbLqX1W2yL7rKZ/VZjmOwhmJOL3uZ6+d5ECkiU7R3bho7BCCwYfPHfC3XLGgXRGk+YBWLQWFN
ewaI3u3+D4vY25/pKolPsDqpKQDrPQBR0FVL20DjLN11NvlUx3b9XLqpL6qHbyxhMyujGGGQCTZD
eaSOTgGIbTJAM5Rd782vuVdJzkTR/rb1s4b+z3xonFm2y8Tv30SbottK8ls2PxBaU0uJxxAF+LkK
7LpDfTD/FEoYkZKdKRINYW0b9lUYZwIdRZUgamuYgPRXP+6V4ak0RIbNvs97TbnK4LQ+1AYtWAAm
7qrErg6VLz1Wp/pzdi5Q8pcESDgb76o/vpzK6b1SdY1kLDjQ3ADlK9xjhdjT75fGJl7uBw45CLzW
thlcD8dlK5kFgrdSa0a3iCrHsvZq6SnqXZQAh9CbtUswn2MqMD32k+/uE2s7mPinCIK/uiwr056K
DAN61gxS8vgQh4e26O2q8+deVKjcaNfgx6+C+NFoYEibaVPE2LOsnPQRi5au5RWNPX+jdrSX9+D8
ehTcpuBoPPWIUXWdEncoWyYqGmvNYKf71DNzu6/ANQZsR1d7m13AV7sfMrrVUTm1qQJCVA1z+W43
N56MB2MAcFRZCW1leUyN74JjslB24wvyyDyWrA1VJvd/08pbfr0joR3H2N3D2r4feM3/v1D754dk
LmelMVFuABlsmdHT6yx7IqUTp8yZfbl9LNHH4/KyUg07LS47dJAbVOzm49RldoelcBF11gb895/H
4fKxsRnNyCiQjbAlT/XU7VUAY1TYQxRtt2x6x6tW8OltWmhLv2iIPAboHbLgROJ9CLbYf3VtPOhO
r4712CgTHlXYV01GuzBMB6jwdpqK1qc3c4LVcbgMS2vSPqBNDrUbcltXPweKd/soovviokncRqqm
6zhKabaOPi1ePZwa0WgQ+7o3jEflwolG8nEuTaT/ys44qvvhv4nHB8Yx/tAyPpJ0XQqQogZxWD7G
WCVOX8rBa7AJgsxQOiy6I8vO7dvbDPyrz8Psa2WlqlKNhiTjvRag6lGXXyVF2zej4aLVdtCM6utt
aduRciWOcwpKpQymPiHHsfbFQfXTo+TNqs3gNljJUxOdTvTZeO+QwnJKOcPprOlRxmvK1qef42jB
VVASgRPZ2OHJV9ulqDIoulbeWyxjUVXagmQAbC1zuou6h7gA68c+wPah4E4FsvgFAjrm3RKRbEJV
FzRPlR17nWz/SJ3CJs58iJGozk+R/VP0khEYNr8YMLeGtrQsesX9nUEvi7S/fS7R73OOIzXkKZaB
me+mzbnoH1PhY2Izxb/qIs+4FBiWXFKK18rkL75kN0+JKyc2dGP2GScXAMvN59tHEqijxnmRoo0N
Lcqr/tfzhW2z9z6bIxN5EYFH1Nj/r2y6qaqQJNGMh8T8l9QBdtbapZMmcBwiIZzjSAFrlIWLAg1P
lftwLp/nMZ9tLfh8+8pEYjiHMU1Np2CfenRn4OVavjadZ1E9SZRy8sweQz811BrLEROZkz8c8mPi
dl+V7ybTBFBH7Y3e/3eH4rxDU5CJRBK8YE6KPUXVqskJBpF6kWdgJvI+aumGbFlgo7D4uZlRjgHK
HU5IMDFKuLiZG7ndvvLqQ+YBevtw+1DbbugqjFMIog0WZmjaEY15AENENdhxhgvADi5YtTl2paie
vq0YV3GcYgxzlqpWX2B3u4yflzR9zYLoiEfY4+1TsQhx6wq5CKKaVd8F8oi6X3UpIxAgqi9k+VIP
R2uu7NwUgfP/Q4C8HotTjXxaatmqIW/wjSNbxZQ85ZmxwTLgFxFBw3bDBaw8GoZbDVXlXSDQgJp8
KKXRjQAaxtBpx3jXu/1d6We7oRBo/bZD/y3M4BK1XMnMdmnwJB+sQ4+1cevL7U/1D3Z8FcC51xEL
CmXPqtutN7ns7qzex7Z9/Gt2dt4Xo2OIgu+2Fl5Fsv9fudqh6IrCXKD0SXUxu4eZ7okpqi6I7o0z
rFwzjKigeO1nd2wgmNgmwcS4/EA+9djzUuzmx/Khvs5VLwzOuMxinmhV4Vhz9arrf43VMxUB027s
QLNU93p1nGVVsxKOTYi8ncFeYzGI0dxqTv4JaEBgOpwcGVCHkwOQZD+xYzd0RUgJok/HWdpkSIj/
CQLYMPtZfOkVNxkELvHXW+299/h9Rn6ErFWMsCCN1bstakH+pbYLZ0+9yY9NNgOYPDMm0ODQHQEq
rl0wdu3mA6ociUtR9bet3bFBP1eUtwnOzU+ctUVSBrk2jW4d2rT6i2qPlawLIs+217yemwWmlVkU
Y0urbmBerHrWm6cuOC96bsfj4MhAYmm0ncDyBSbCL4ABNnORckUaXBnp6NnEmH7u0GAfIweeXRlA
41RIWSDynSbnbbKGhJZSID8ddTSrKz84YMjh5+wyxAsRrMx2N+hqLCbvZ6psoWYEg8T6UPlLnJTb
0usE+PDOiU4pyFxFvcLteH79hpzbqdQoU8oFT95IG0LXpMGPapr9Kv6pN+O+I5In+Ibb6fhVHudz
8jhAJ36gSFdnm+7iffypTtykAdt1Yyu2gto7/MDbbaHsDLfsk/NB5RAMhS4tI+AEv6Dhq4QYitEv
IRGBD4v0k/M1cxnLeotRelc2taMeIx+vJ8EAs+Bz8atf8lgYtZyTAQXat74/qMY9uHhREftOo+fb
lyZwIO+2vYqsp1Zfja5Zf6o0PG+7gyqa6RHJ4ByIisJhO9TI7vrk2EmOWfuRaFpV8E34bS9FXcy6
LlGfDFXsYlWXqBPVd0US2P+vvCAxRqujGlxSkB/78qWaRCsholti/78SoC8JAMMIQmijf83aXQmf
0KSiRjS76hs2Qjk/UKSh1U090jadoLWh7nOHnEPJ7rEC1ezAoSBq+253m6++jsfQwuZ+25URThXc
q37ugeiDgXZ5aIY9/g1CDl7CFqy0ggftP1R4fzsgyjmDKFlQcY0wA5JXod+khhcE7X3VAok50T2D
JP4cLIeYoj9mqYLdb9GH5PxDYGnx0M/wtV0Q2Gb91quYWwtCQVQWhSwexS9RszRVsc2DucZ4j5nT
xE2dZYfRdoZ/VY2CCxUcip9Rs0gfAqUfpUUFmF4a9eLxjVjebV8kcOA8aJ/Vh0WKPh8eMJrhqVnh
KEZzSJv61AymQJQoYeWxI1QznUeMV5WIwaNXn0GR7SXucAJa5vfBWRCJ02dQjR3Hr/kpFGcAgvDI
T4vPedjVGG5EZXg3z/biqm69i++BSgLkPqfwIk+UJ256Lwq+UwKGYGLyQ7BpIpF46VnDoz5UEUgz
v97+dJvqsfp9zjsmfYQAVdSjm+dvPVrNdHnqom+3ZWw/p1dCOOeFYadsCvDGxZOQAZsnmHu3l93g
/QI2vRezzmx2ZlfyuCQmSWUVXVI0b2YwZ2mgOwsP+jHB8J2oS7SxTITn00oS563qrA4zM0f5NWDH
0O06g1JgfgVPw1xij179CF7pj70eVmI5T9WMqJmXs4YJDOlc9jJWvnJb1kX8zpsx5yqFZ80yx7oy
0RBFE/h+8U1/2Tf7EahyqpP7YibTzcfKShg36hEDTEeLqI7Hbnrosa+SE+qYCrVJ9D1qIreZQ4Fj
FFjWL6Vdhe08sUqas9MlqP3mD3rweFvrRQdirmT1+1MVBnI/66j/DqbTTmBZ+jKjb6UodhS9dcnr
bWnbdqxbxKRIZmR+tSgKEyPKAuRR0/+Qdh3LcSvJ9osQAVsAtjCNdmw6GZIbhCRK8N7j698pakYN
1oVQ83g32iiik1XIzEp7TlWmdhNo3b4XRWxnpHri/TtRjMuQ9abOaqIMzpyZrTVg99epQdGzl3o1
51VdVv2tcT0WPfbiEvVRlEbfR9gTfOnc8Pn3IELz1ESW6MgYQxB222f7i6u6CmRcVUjCopEBjYxi
7VxY+q7wAMH2JO4CEGQFDg93jffVGEeFmTBfKYuOVj9Off8qz5cR1c3tI72N//4jdFzcIeOjgNMn
GGC0QI3WotwZoZ18of8WHohnp7sZxR0bh9O/2MJB5tgAva0t0YyfUoqiSPIIPRBVvq/SO5Ps6uYc
jvfbJ+TcIpt0NYkvDBpmcZxEnnZd2n4r5dmKzJIXg68mdwYACBRDw+IZ2+Kbyime/RyPf/ANBY59
5al3MUg0AUU0WMo9xW8IXfIg3iNF9s0PeaurbMY9Atax7kgG2YKEWmM0WI3+oW91lSC/N7VZy4NO
8SVEAvF+IjtDHEC1vOsjHq7/ut+9ymH8Yp+PqhbkUEdhunThXaTut7WB9/uMezJRpA3iARFTYsKa
JEvseBE8TwLjlOoiicpMJjAo02vwOZKYB/e2KsGUdcMENjQY8hi7iQe1EYIEX7uSn9vhxeeha65n
d1cB7NMuyb4IUg/0pDTAxs4OsDtc4OrRaDbxetv0poNoZSCC+v/DNCBeWshl1DgPVK2TBChZXD+p
5Uube7HqbH//dRe+kMEocudPvT/LeNgHe95RWE3fqfeSZ3otwNG5U4CrL9RCGqPOuqCOYxpAnefb
/ED7AsF9j+BWuNdAJiI4vBrkqkddiGO0u4wMOUfXEmWfsbaU6SwUo9V0qRvphHOPa15VlYHzo2jo
W2II7r0/aATZL8FIgOqxWdtGgycYrI1a1nJe3LUwaSmGOVAutXE2RBVmelRQlhjj96Rs9l0/A4hx
2LWd+WCGPAKOtTvEsgzgXTRVAfo7TR8WQYWUlZUcEYCIyUHU2GJUW7IYtLYw5UDO+0BNQdUkWUSa
gFEGjXl89bANSiGFNwKGsV4cKvmLzutv0BtiH1kVK4qKrhBULhVGRKbGimKggeiQ5tx1n0Levj/v
9xlnhGny0ojpnGuDBWkyD6CH+8kxWY4I9mWV5rJU/AzzBe2PyRZ+SE66U5/N2cIOgOZRug2CwPaZ
I3TNchf3xo7OzLJfD7UYobp5/L2H6TuYxQfmlEP7vIEz8gbzV7PFpUTWM81oVwMAYHCMz+S+PERA
QO+/Ts/KS3FGZOSZB94ZeffK2HAKkKsgTkW86ZjvqtHxrRSZkyWuuomr9rHTNKKATSZfxVM1F7Kb
FY8g5HaL+ev2t+IJof+/sNjQFHyjUaAforbrh7PoW2LJyWpWn43lx6FeYyFD8BOhqbQY6lDaIGNA
Fh+4md1h8eAoYhDJd7ePtPppCLCKTEUEiAHLFNb2eZwK9NOoQeD6QXHUGpMT0a1WGtWrDLbxGfel
lswTjjSbb6SjeNuP+Rfk7xQO3t4+z/r9LYQxT3sS92ZRE3i64AtdT6JFEPV5PApef4NIkiNttQy4
PBpjSqDhTNtC0ZI/gGqGp+/iXfnVPzZYHopsBQUfgLJiotEQLTit7dOufz1DMSQZUyLgFnivLKOa
KX6U9YNTi7Vb+8AXKjXOw7iq8+S/Ikx23auQlayZFbgnLTr3oacoT4nJSZzWv5muyZoiAziSsE9H
m2Zxpc8GGpd+YetA8pjyL0Ux3RTppxLoMYV5n6JUJ4iG3YYHwjO51Xd4IZ25xCqRzTgsoZ5qdiEE
ZGWkA6QQgJfTlmNsq0HGVRL7vgBHIBgkgRqC8EIwMmRIk92bdtXehcbnPv6xrRyrPQwVDCsGyjE6
Ef9RtPXVpOkFxDQaMm70UI/kUBxodZ9XP/jLB7xKonq6cFp+D6fuE0iab1v0hXIgufn7zpkc9KO5
teh1f0LZ8oCxBpwatv8tBtosoyoIWKEbwwPymeUfptvigAzI0TjJ9qqBXUUZzMGmWkW/QgfPriQc
G/HUZJy4jPf7zItSy6qQSHFRYPjvxhdAfVPxMIVWdW5xAuY9mdR5lpoEl1UNyecEc6wIcn6kgXYM
MAU6NLFbCKnyEbe0kMnUk1AfCOJkBoy/Fk5uWqW7uOKmV2vF9TfKxN9KwDboannOtU7vUEwHLIey
TzzFaw40XuINTvI+EeMeCk2sp5ZaERl0q5TKg1ybHIw4jgi2Fae3QxOpCs4iBN8K82ZqOc8Uz2LY
7lsnK1rso8GNfhHBAzXvK1ACnDKgSJaezJuzX/cG18/P9uEqCajMDfUG/U7ZUVxHchC+qBYw63fD
aeTl8qtFhIUmsK04cfQDRR6gbXR27A0j0xUHWy0tbIrN9uTIlryf9uG54PGP8D4b/f+F15PQGwhD
E6lpXUSeNpf3YWDut3346uuLBJFI8HYytkHfi8jNJFQAnFI4XXKax+95uC9aHqzpugxKTITRYEli
izCNUhvAIACN5oCtKSKdBqDh6+n3jxzkKoQJlDJZm3w1AP6PpI5ONmQ7c7pJuTxmf9GFP2JYhNa4
LeNuEHFfLagZ5eN4ztz+1OrWeKRcKvEDxbZN0b7kOLy1kqwKFP//XKHCOrygi0zDxxUCYBfNt1Os
HELTqcl9lnMejL+Y8lUUoxFRig2qqsXm3u/1+8YCQcJe92Qsi/Oe9dXAaHEqxvPpdUi0LgAIfU++
ZyjFqXdB/anrObNK61b050BsUJSMtaBpJp5AMgCZjISfDDJyXnGOhrMpNsUEqosRzFtqWGEplyjW
EKkPmsrbrucdhVFyqSgNcxKxfxiLd6N5l06c5JD3+8p7b9D7RdeVGT6I2s+vapSFlpSLzrahvnHv
/aOOc/3qbCbdi53fjwXomwYs2tp0yKdurcSmS+eZB5zoXwr2mOkzmz7xH1uOyrHbKqTtlFSLoAyG
Fva3WOYswasqxxe1iFKvwTA877T0k2ydlgmPwtEU06nCaefbeedjm6/8/mO2q08IJrlL/euh2FXT
GS+RBnWMfBvOqYzAnK5b6FimgPIo+9toeAkmXq+Gp/WMp+h6uTXMAsmh3H2r5FOMspnIXZfh3R/j
I/pBDUlP3hwuZhxsimJKI39sw3rGA6/KzXGzbMU0kYkiYEMb9oUt4im8qbB4nsQvenAjdM/bZsBR
RI0pI3RNBVZaHecKyGkCLvpwVyi/xEjiPByrawqLl0NjXAYoe+agkSEnPNBmXgoAEP+cv91gfPS5
S2frOeHVulnK0SYGRKZmgHI0FiJHm8A9cJBisHrVXipPtqTdJ+rP2VD+pZlp1LMtQqVQVJOkD2Fm
6r3hYf3x2CPNdog1YEK69GreeBZPUahpLMQ1HQaW5wTkALry4AP3Kr03zJ+6lFuGwV3SoZqw4UFY
yG+/xcyD3uALip6E8ZRxX+6rM5qjduBwi1v0mrZkMR5kHLswHZu8cPTO8j9TgHb/0KCkqlnnzqF7
iqcPAe8sFZTxIjMGoic9nFH/qT9FIFmfc29u/v9QmwQoJ388o8Z4kco0/WSacIdE7g7z2BzagMNp
wnGGLFgMSUIZMDIIm4Tx0qqHofX0xP1XLoMF+lb6zFdbswA5ltS6QuCN5mARRba6+V9aE2GcRk2w
a0DoQzLd/y63GCiANI68A+kGl8V29eZMlIc1AO1gLogx3RFoH5GgQphZP5H0YWqP3ArcmlqDgAvD
vKCsk8EG8N5cdUkrykQJwAFeFscCYGFZRjgfZ+0USxH0/xceQTWBe12ViNDRvcL+wGzHYWhX4OTd
1gGeGCacqKtaKhNKnq4PukP03ItaxUbninOatddpeRrGDyRFmoNbC2IaH5hj4mxrtHs4NHtllD5v
n4j3bRj7V7pOkYIArtSfOqvPX4Oac5bVJ3B5GMb4xVwdYrl846mRduMr+C9P+Ql93lfZUvfCIfi+
fSCePNYVFFM0A/8aT6D/mQ4ilbvkXriAhxoThdMjf0hyNWNbnI/1C2PW1fUERlSMnU6udo6xjjTf
j27uDieDk0tx1I91DOU0p7XW4X2YpNIKlMmeam8i5e5DNwi2X9lUZUl5u+GFMYW+PtddBaak7Bed
yMwfExuzhQ4giC4UdJQ3fLyu7Vdx9NQLcUjqhTCMoCC1oj9FQnnWG5TLR/mkpeXr9tHWtf0qirFf
oZpjUTWhG330ECCQ1Q7bv78WmGiSIqqoyWuoFjA9f0UtZVlJoAtCeV+Lu9x3e1NHy2Pf6ZGzLWr1
KFdRb2q5uLXJ8LtWCEA1FUbhqRgAWjbwNplWyy2L47xtqi1kGFrqz+EMr6q+qEdiR25xDI7qoT/O
tuBBC0+AzeNHQTTNZaOgpVRGHxozaYhcwSWB5zC1NKAXCW4BZvWdj92w6Da1I57LWNXAxV0yauGj
PxUNLRSerkYTT3QbL9yp2MwsnkbbR2UpvcdCNkcq7wMyTr4vQNQcGqha9KnoBrmBPtHXbRVZ3SRc
3iTj3MOwNCuUtFGot+ZdtPc1p/Da/WgHMno3stW+CA6Gd7eFrvqoxV0y7j5SxKohIfSyNQ5F9IpJ
AF3lnIsj4q1ru1DLIJ4FI1ZgxV3xOvS3cvBNUjgle/pXbujg27TrQoRZo+sb07pB1rRfxDiyBboP
OVa7QZTPQPX9HBjRHpSYnPiCo4gyE/l1pAtB2EG5g4lo51pkF9KvXL6p1Q8lpgvVYKHXMiGvSC4r
uUNeNMs45rvQCT4roj3c0WJjeIwqb1svqDpv3Sg1h8WNNvrklxghyx0jyLymAdOuDu4AU7iJjMAm
I++AHOtiARa1sBBrEoHUVxc+KZIn+V+2j8P7fcZlTJ0cFzrNBoIp2mt1ZzdT726LWC3VLb8RvdLF
lUkNZhjnFszdSAfbczWjyZscsS5+INboai5FBIjd7NAcvsl73s4Jz8YY15EZFZmlHC6xah4q0VX8
cyjvt8/HE8F4CjMG3nJg0J4BcTXslpamPSm8XiVHyNvW/uIOxbTvSqJC7XI1tMrkPom+tT3nIBxd
YAHWRCGKjUiDJxeb2AJEiRURTluA4xcUxi9Isa+3RIYmSOprjatSmoeutRUuBR7vJEwFWhurLPYB
c+GU5bMcfa4qjkrzfp/+/+Jr6IMxjXOmIVbG1iXmMIw84XhQngSqDwsJw1BNqDITRGCtqxmXkIfQ
8eYYN/wY24IqptlsW0rxKR4rNz9QsNjgMwafLrIdIkJKblo0bJRj7gJZxSntbi9/52GQclwp246q
lGYMKgE0u3obTUeN7urGzZlEmTWOpLA1oedNivOsiPEGcj8jqNUGzLJKAvYQWiczwK03ycnztkvg
nYxxCVms5kOtUD3X1Ie2VXZhr9lZJ9pximmGMOEt/nC0hW1O0b5ekxLoo/IYfDOOyin5bJxLV3gx
EGrKp+HE49rjXCTbqpK1VhfCCc9GFn0tpYuinpLsZfsOeSIYX6FmiClzAzY8CqlFhptIrK2A19Xj
OCQWTEhtm1YUaYpoaE9k/DwMn/ziZhZFa/ssq/XsxRPIdqsS7H5JpQGFKDXAlwqwM/2kKaldyk9j
c+7Ls6adJOCbcMTSO9owcrZPZYx5BPrn9jc0I3Irwwm/Vs5s076H/6C0HHnrt0lUgxZJDZEwTot0
daWPGYKVtpUss7AkY5dpP2ay2z7WumZcxdA/Y+Ebw67p0zGEZkQoI4pPaXceuo9UKKSrCCZkSQwN
MPU5Wpi5Sqw2B8Recep4kGqrEyjaQgrjjlpj1PM+hTt6mziV9sCbUW7ak2ql3yQXyGC8nGbdTVxP
xbglkfRR7+t44DOAOwi7OjhsfxjegdgR2nSaJzOocCA649I8YL3jmHijbVjRc3zPA29bnWpdXB+L
CqT6QRRFb/1yb3ZeYgFQceXXH6ONOVMrdgXHPGJ+45CeJ2s48Yo96x7+z1WyG6SdXvdpGuH5lCfB
02tYGGgpygCMe0W3DzTe1gJH5VmwILNIFNBwRYUTh9qn3vjRRvWjX/KSDe73owq0sCxdmomo+XBT
APqXMBM172fdoohEkt0+5F7xdVtfOP6CnZCMW4BIl5kJnOpGd/rRt7pKterqF/YTOQ6YJ4lxGYBb
EGNgZkPzO4zujoIbGc2DUZePZVxwUm7ep2JchxoFRRLmKTQi+zWYoaVoO1XlxNHcD8V4jtjMijFQ
kfaq95Q1JwcXmwHcuMYBW6s1q1bHw1Ln6TvjOmRziiKAFedOMe+bBPv63Y0/XmZptkjBi33/Uu/5
Y1zsimqH5QKtpoFh9GtwRbfCbF77nYC4g9J+YZGZC4y1/s1MUxYNohCVrcSUXSPOkm/i4aruu3Kn
GI+twYvR1t/iqwymVZ/K2tgIM4rebzwQgHWQ/X0PBnXUH/dj67S8oft1lb/Ko3/PwpZ7kYzaJGEK
wQcMUTTcC1qMvNQdsam6bcWrrwoYqzWM3+sY5GYU3sTG1ggomNypsh+GctZ5y/qrqrf4fUbXQUEV
V/kE262nuzEp7cw8z8XXJuocoxY+knbJRDdlAzt8qH2/vzSi+m3byDS0KH+W+YXMH9KCqwC2qxOk
AHTOaI4dH6pLfxsAIki1wgtwiez6c7Pf/jL0r/1H+LcQxqicUKqD4ZcQpnrBvkHJlIJyynveAN66
Avy5NLadMxdC2Jn0LYRvMDWvLzkedXUTTAOBimzoBuaoZUbDOkEDcrOAc9Sp3bmyLX4bPNqf8s8T
6J13ip26NbF5t7fuZBdiGcWbiVrjtvEa0hlGysMNCiFHd+mWTLTjLRmvmutCGKN5ShgXYKJE96gD
VbQKYoWhvSlk4o49bzxj9XNdJbGlJATvZmqmdKETg7RTcc6MH9tqt95vWUhg9K5No9IHcCuKsp8L
V8HEmr7DYrxgp3igSgAB2aJT25HDi8lWvfhCLOPxjGZGK6tCUorZPHDTvhRxboGIavtw9KP/w6YU
hYBnV0OSY9I/YuFWpWTIm3wyMieVanfQvbg9yQAPJtWLqqMyN8XOtrz16ukfgViKZQRWYVpmAVJU
2Wsd4Sk79vv6VnCNc1YAKBJg6c6wp0C75j7Y8ZYK/mIC/z2tKTJxU9ZOo5SXyIP6XYl9bTr3RT4p
HvUipiNzrnbdBK7CGDNvJSCJpRoUM22PWXIJ9NhNzMNgKLvtK103gKscxq4LpdblokOW0o+hNaaH
OP5I9rj4ZIwt61hxE4cAihgWz6WfW2H9w+9/bR9ilXpJuwph5+HFvOoVUsPIFEt+oXRB8a3/CuRl
hQJsUEBkysmnnwH0If6778S2bCtdkQXg6OMNa4+d9jUzH5R0r8sfKtYtDsiY85QncpFjgMgZ1eQg
NMFJqsI7wN1xVnLXBy0WcphisQRUCVHq8bXU+84FDusOjupEk1a6+gkU0cP2h1v3Un+0j21GK1M2
tlkCLU/kfj+JzaWp6kul8MhfVt/+xakYtxFFRtSOIn37s5Oo3EvG/SA5RXoQ/VuhOJvC4/apeOIY
RyH0XZwaEwKnZnTG7Dkng6fHR028lfO92Hvi4FvbAnnXyDiLUs86LQhgxLHhVeFemPZpyAmfOH5C
YvxEWfdBmdczJnDE2zp9lBXO76/nOYtvxPiJOk18se3g2vvd5EpOeVv9zOwIuHy+ZZymk3zihTSc
E7F5ThYIpBhqKEVIbiMDyOkfGF/UAIIBSC1FNmQWX7hOZ0meO9qtlH81GvbPvyfpp+3vvv5IXEWw
ep23emuOMJ+JZHbYyhZGO2w0kfIudbYlrWvYVRKj0u3o6ymKBr/DCbVGip0BiC/mdfb+4n+uchhN
BqaHqWM9FqZT2uUhtLGK5iDBzgEsA2zG/2HAf10LrgIZva6r2RyVGFpgZt2pj6TdXCe77bujf/M/
o6SrCEazRyORuraBT9WNyTJFTDcX1tzeKtKRcK2II4utFgRRQZohh9IJe9+THP27L+wNhzpwhCkA
mRIc5W4IrfTnx+LNP4dkQYVbRZv7fkDiawRPpWTaZfslJLya3FvXdeMqDeYZNEUpCNMITmKwfxNi
FHZmB4kVeeM5P6C45FLyD8EOsDetWr0rnvNLbWe3Pma742Pq5W6yGz8Ctr8wdBaIeCKNZICJGimf
+inNK1savgF19iPJ+NWbsFvNQpL4mhCQzJn9Q6WfM5kHrsXTHMaXhEpUDH4FC5+kG5KBcyFHAT4s
rVq4xFPGOQ3HnbCYxLM2EbkvYBK+otua+Qx4dDufzA8VGBaXxniTaBhTNVBh3KUz2QSl7wsW6h3j
EUXx5n8YeuR5L3bBefKV0JDxTqLG0B5S1Ket0CGvLZI8ikQziJb2uu1aePfIuJYgF1HJkhD35v5N
Ln5PTC8sOAEux0Gyi85VPAlyo9B5M9ExhqPBY/1Y/X1V1BRAKRACKKL3KZ3QtlUiNSgsEOlZHT91
Jhc7Z23bQ1tIYFy83KvpJEQSzdvA/eaMe83tXTp3WNofimcXopjvMSt5RwxfRXFG+NaPX8L0MZo+
QlmyOA7b3+7iNikyHcURzU93JGq/1rXqVLPOCchWVet6FLarnat9l1Q9cntDORXFZ0nZtcFHtHch
gvHmnV8WQjxCe6O5csVJsyWAaKLvUT5vW8m6XS4EMVkNGIAwLTTK/6n92clLLlrUKsG+su/201fy
EZtZyKM6v6iLzH4QNA2Ny3LU5qpHbK1a2yfifRz6/wsBQjPNAKCFDkT1a1SeA/+2Dnk75ut9+sUp
mJivlJK0NlrEEnkSnjAZ4JWRcp9Pxb7sskMnSg48tl356l6efE6Vk3c+xikoRZanRifS5ey70ccf
8CjwBrx4IhivUKomEOlGJDRt+SlKfiTJmXxowktVTF0GECNY1xk1SPwhTA1FoeWxuwyxsg9qWFHG
+LPykRrLVdBb5WqhDiQZGrkpcV1C9txpjzV2MTLeW0pt5B+h10IGow1zUs6RKs6ZI90COd3OgUhB
HAyjPNWIrfigztRTboljNECb4lBKIrRDg2Q/1J0lSjdtD2ah5rvRXtT4HFUfWtECrN9/Pxeb4s5S
X4vERLRQla9Z+V1LbkrBbZRLqYpOBC6OLjpW/tfYfPJVTqr4Fwd1Fc28G0nqZ8ZUYUa4+TW5gMfZ
Rz9NUCilF4pz7j/wgvX1ZPt6VDb3DUxJaFUBj/p0Lz0RVMwGr/hMFEu6ZOckA2WTuB95W5frD/2f
M7Lj12U3EaMjUNIhvXTVfa183faJ652RxaGY56ROGz8vUgFFwNZuz6rb2AXA1GPdSi13dNN9wqX6
pUq4oaTswLVgGL5BBnw2EMRYfuwoxgVQGSHwPJuPDIAtzsa4EjMEks3cY3ssE2+UpLTi9DHWea/K
eq9iIYV5VnxVQF/bl+nOxG8YgX5HmZGCewI4tJluWwHKetdxkoG/PDRXzWBcCwYfksanE4L10Nqq
eJrKAHiK56D5aoY3ZrevZ9FSQZqwrS88fWQ8jAFYwC4dIDUqTmF1rCWeUVN929IO5oWRyjJOch8R
FLnR9D1tOgquvzcMD9jqHh9ji6eMjA9R2jTUoxAZeItZBM3VMYrQhV+02R31ifPF1t/OPx+M7ZrJ
RTuTEnCyjhC/KBhkl8o73+AEbW/+YOP62Ansbp5rfc7ho2SfiJachkdVjb2wGXdlLbiKWbhgpD73
ceqKpvyz7ge7ikw3FjBGH81HJVKdWem8VswsNUDjvws8X9OfhjJ83Naj1cvQgMSoEjTKdXbySq+E
UkbbH+mFr9pR/yyUidVW3/6dEMa3+VI7G22GUFkL3czM7VrZDd2HMovFSWgIsAgjVF8rE40Wqur6
BnA4UbMPYw6sy5qTVlENVQE2KxuqwoI0ABgJ23OCD4QLz/fmQ+XVoOLWdKvZUSL7/mduTygscj7R
WuvunVTm+hLsSpOaJOMbvFVoKyc/BphWA7jW1qskLgXSikpAnGboGPyUZSS17y+ySeSh75saJJZN
ZQnDLq9aSyXe/1sl3glhnoREI02Uoi/roMBo1cUh7D83Ome2incQ+v8LjYjyKJ57em+dfBT7fSof
G8JpOfFEMM6/CAL196eZg2+zdkPMG63jeGKeCNbTawVK/aNsOH6pwBuEijWXIcX5b++3P8na3vC7
b8K4/HGYsOdN7yv68kYv9GicR8CZdbeCw8MxXQmQIcrEXA6AIiVRZu6N9IoYVb2EMmgsAkIitIZO
cytQlDV5uzMz/YI5JGcaeSSw63f5Ryxb7Mz9uJH8YhgB6QxSHmm4LcT2KAaFs32TK4/z8nQsQJyg
CIIgCzidWM3uHLT7LEkO2yLWop13MhgDitsUGHTmjKO48y70aie5DF6I6rFxFm/no7yjLLq8PQ+q
AcyrthCK7/beokLNKM0yw/21cWzn0l0wCW6lHzTluQEee8mdQubJY10RlrCjcSCA4HalXXiQdjVI
J4BPnJ+mW3GnePU3iveZ3pDA4s3WrGUZ787KXDDw/CsBnKEjqvXmrfBjsHunu0ggoBNfhXonoRYP
EPV/9VEldkIkBbZuUQY6Pe/kErvyTDcgINs1bimKKrlM+/ku2PHmXLlHZayxqwopVeaAHpU2JoBT
4Y2nDONslCRl9EpP+LR90G0DkUTGp5l+UQWzGo3A+H3w66dA47wuf3Fl/zV0SWRc2aSQhsRzTK2D
MmHlu+AoXQrAT0Ygd3C2D/OX9/kqjIldS1XFU9riq9HpsuIh3/V7/cawQJ97H3CJEDhXxw6LmNk0
S12Gkw3KzSjcZSnvFaB3v2Hj7ExIKyRDHamwufl2wuy/dE6wYJ8cuxvsaU/WJXilBA8RgEA4ys+T
y/gWUzeVRjCRgZrKw5yhxAkQ/DR5DEhktTzgfd4lMn6F1OEcDqEyOsl025nnjLxuqwTvLFT+IvLI
gdCUjDrusGryfTD80vvUjZPOirGZFBvd07Y0ngK+ha0LcRKGLUviQ1z0hRZgoiNYrHVXOY6XaOdf
eKNk24+o9PYyLaSJjZhjZ6cYHV/VkLXItpbI1iR+3z4UTwq94oWUoBPapDG6EevMrpp4xXAygw8F
b3/sli2ZGeqsyZEvj47g3wTJRZXPRv24fQqeojGuoTOnxi9r+mXC+1S57caf279PPfOGsbKlMDFO
x3ackJAYBgra34nmTvrjxCsuvm35b4mhTarFx+jNiQLh4ab6p/kuPfhH1VN21TF9TDzjUUYa0rri
Xem2VgtuQ8CkPPPoX9ZmJ5evMYtDMAVyNvcxfGx8BnnPLsH0uyVlAOJuLWJJdm2Nn0Un2zV7pK+O
GFjb17xW4nwnnnEYsqZiG25CRFc7cImg6ai/EoeKDvfyXnkunW15vM/K+I9A7yoDJg21SQMrkV6w
MuTofrYbW+7MBcfOWFiCJhHl1pxxsVlqBQ/BnkY48uF3k7F9AzPm4+vwAg42/K/rMh7Ba4uvWYDN
FPfpBMcS2mOpVnzBu3kU9+an7Stdm7J89wkZh0LSECtKBWIO+krrkiXdkqN2GvftXn1VA1eyuwMl
ShK4C2Z/qRr88TMyE4wkoh+1KfiYEYyItuSQI515H638VDmUIb67zW65IR1VyC2LZRxPVGQkDhPI
JDdIpFxKEB9/798W6grkc9wNPvo6b8hji2oDAGsyIzGA2mf1jgACwU+VHXnJPr8tbHIXnU2v2EW3
6H+gPF//D/xQHEf7j3pbCZ4DlfoHZf5hmF5l8NSHJ4AJT+aYZCC8pgXyQ33Q97PlO6pDaUF9K3VL
YC9yKRk5yY/C+BxA403E7/ECyl59UI/ytxmzhRQWheJYRp8ErIcdUYkCp0nC406k2rH1NellLPy9
lNS+PGHyE6MgBnhF2n3tmsfa4w0xvj1PW3Koc1rIyfogJ62Or0bXWpC+PooxeMS0B+WezjjUtvgd
KEt29AgyGkv1zFeOS+Adk8l7hrYKdWAEgn7J6R3pDDYOkLf0p+pGsLHR5aq7dI/HDMFusFMftmVz
3C47OBJHZh1hfGhwJPGiZYdauqlaTl/1LX7Zul3G72ii74t6ChntTnuqXDC+vhIkz+0+x/qQeOjd
9CF10xd+jsK7V8b5YPYi0GJ6OEqVgHagN2BbSeQiwnBMkp0l0UlR9U2HVKjKm/suwopwrXJCRF4i
yQ6SVInaq0oFs58HE63VcwJLmF505dzoqOrEVqsiDsHA/CTMnJiDdzrG4Wh9ExgYWx2dAnzezW37
gabc8j1kAROEuKiMiKbIZnus49tMuot5ATb39hg/Epqd2k0z3vnp6Hv6Kd6BaEy+7RzFFfc1j/Gd
p+8sRoLcqI2UmW/vLAHq+rm7UH7HyBMftQudp6wvdAY3d3NP/8jo77vbZF2JMc2kihGI0315AYyS
wbHdY8DAqlB0EA48YOq3CGnDtlUmmul6sUiLCCbmq9MxjZGTCwBqmA27ySM7MHyn6CJHqkPLDKXj
jC120jS2nw4XaRSdyTAtLawwHdk9NJQBKSYHsHtag2zsxDLbp1llycHwoPr1UYqaf2tTjF8qWhAd
oeyP4sx8IzU3xbBX4iezny21dc3opPiplannvuO0A9aAct59I8YtmWPUZUVH3dJ53sm2vqPjttKO
hp/YBrSLQ4G3VEbx1LB8C7yIjsklBl7rFi//BhZRPBWMDBydqDzQIUtayjRdyvQXHz+wyvlOEJOy
6VmdtWhljY6iticdIKpTwS1XUhe0oYQsljjUTgOcFcyb0Ia7diobe4rdbjecA7vIrRxukUd8wXk3
WThxEZMEfRjjWAbC5+BQCS9pyAsLOJ6XRQdWSwE9sOrtG/1elcMgzc50acMNbwzgJT+wMfruWzFh
0IyKep4ncMUhYAOnrDmqdWxraupIMMztuIOTWbLg4VJhNlpBcDY9BBRUtq+658IwXEPiQXXyLpFx
UI2cRsqoUQeVX4TkfpT22wfh/T7jROa6biNMXMKYQ1cFiVU3RpwHmKdqjLuIZWEw9Ajxd00+K4EH
aVbD5RLimBC7RW7K6dTEI96N2pl3s4N3w00+09qd4oaJZbjbl8bpGkksNLBRqcU4VvTWDnNklXcp
kFYSG0DLoJhEViHZ1S647Szeqi3nY7F75UE/krIWoeAicN2j8jYVuLwaVJ82fBHbtZazEfNv0tsD
3DuY/C/upwo5mv86Pqh4hMVPILtyEoxiiBYPmZB7q/T4izRmzAhA+TEwiTBHtlXkEKGDOTwsdyS2
f0t2iWOCc4BHpMk7MOM0psTQ/VwyUfqTNDtUsCgyXdTsW0Fuw57TE+BYAmGCG1B2JsOs4/MNXbQz
U/VZD2YbFTGPo50rFGtLP0gYn6EL1X9sWtM/582ntDpm0d30f6R9R5PduNLsL2IEHWi2tMe2N5I2
DKlHoveev/4leu43TUEc4r6+i5mNIk41wEKiUJWVpWKgJeaXaNekxUigjHPKeTeyxgBJbeiTMiRY
HM1cDEc63Wj2KHORJ8XMOwQMnphd2UazhEK+0L4q3Q8petnfPg60s5JNbV4Ms0qLpWP+SCO4Qj/n
419V6O2b4TgDyxgqo6UjaQYzWnToul/DgDPFzbdyYJEVZdJNMRnyFrdHj2Rd/pC6CwbujV8mFzO1
TtLX/RXxNo5JtOS1WXaqIaKgoQQeMs121JY2mr7tKLT3LXFcgO2qTOQ00zWUyiEsHlm58UvjqZ3x
spysEBOmNcnz8ncFWUKGvgaLNPbp5lFGLs3UQ0HwkN/yMjm8/LxO93gNgXJrSkOAUJBmV+fvKLje
i5XVfgUx99i4xhfoOx/C1/FQnnMwWzmE+81txXB4IukqyFAs38IYqlQvMKjEKYbmkpbk2k4T7+bc
xKaVDQbj59TUqj5F4BTeNMfWT68LRvw2YB9wt3LzgP1jSRUZnOgSQ4wqA75fz1b6EJ6pPoqsWCBF
Qq6keQ7tlPayO/ueuV1D/LDK1pXjPiiMTqIkM8wSAdGzeJBLjJWL7Sa8lMMhgJ7wcK3Kn4occvJU
nPWyBWehmNXZbAEojXDbDS9z7yPC56D85hFfrY7izco9SR0mwUCT/2r62EuHNkyspXmpeUWGfUdU
38tIKzNLDoZlRWvn4fIVNP8l5AIjb7MYN8zbGIOGCjjH4MUQeIWQh4OE6Q2BRHaKXHDqxFzGwfbZ
Xm0e/ZtWq8IsnjHHvAmEiCdsoK1XTuKZkIBBst0HmfuQuAEmtPWHBD1pPPED3noZXJHM3kirCPm3
Ir7EGriIP6ZPDLlT5dXymKiDSClEPmixrYh8DFlfxqf9o7UZqK1+nwkwCgwzqdMMgVq5XKv5VYKU
f/Mo9M+Q8+R4+XY+fWWKgY5M6JVixkhIJ7pUR8lB+qe+BkflYfgR2xrm6RFbPJBjQodm2HidD9zn
DOdzsfXocEraJqlRBmpdqNkdFhQT6eRXEInaY3JK7PR1PvAm7XDONtuaUeqj2kwCXGRMH5cFI5ml
ewnqGNHI2d3tIvDH7rI1aGXuww4S7jR3g8cTmk78ziLX3qHzGFKnunLfFRzPYTs0EuR/9UlCaLrc
Tp7o5q7sop3RhyqMBkmTyaeScxgveuW2Hu9fdio7gkmZM4M0Iw2/sl9CdZJGvxv9qYU7Rb40nMfq
KYqO+6dk23NMTVY0E5RQtoBnpLKIIZACbgHpzSSnJPpSVg3nC27D84cN5hYI0O6HNht8wFAukGzM
7czgERW2TCiihv47TSWywXa6N1I6V2MIE311B01TK0p5nY0ULtiH7toCe8Z7vTLUBkesUR9U4TAX
P6f+phZSJxL9RX7d/yqb8eTKGttAHSZTDoFNeAJZbqpstITwRsu/K+ldG/uZdgya2yQ/iI2HqFkN
H4rKjgLFMbJLl3BiPO5fwiQ0JwlK7ZOJw6D6MxLE7nTAVBQkULWvb9pjfeyPuYP5Z+JnBLLV9Q4w
TlNOddYlAex2ZW6X4a9J+brIvbO/z1vevzbCPEGMeBwFTGOenKy6L0YvRe5Hj//at7GFk2sb1HVX
13gaxROqMcDJsjBeQ7N3xw4C7bFcn80o8PZtcY4Bq602D5hGog5wmzG8ynghgu7BOcubHJL1cpjI
IIsI5syDR+IE30Yq9uSUtmkvvoFkT/gu98RlBFMP2zl5JhMoFOKiNdWMk9d56qnySl88lkfMbUU4
/hmO3XpxTMyg1HEvJjh8mJh5EyrnPsJ0Bc6Beh/RsLccFkikLBk6DXGPeaCpxxRcmBZc2czREkR6
IUaD5n7h0fdjeU3xemwvxMb78Qeqnhj7Zwe2/ArigXzgPoDoifr3P8xkZ1ZBFCIsB/rUQpISdZre
D46UQCJbdAww96vyrDG4ogvpEC41wrN4dg30CyZeeI1NlClFUOj7jkss3z/qJsuhL4ZCMGQFOYC2
fVhEp9ZSZAI4Cbv942eKDJwICYYWtAUexKPia/JlmTglvH0oMdnecAwwqYhYa5j8Ik52tah+SZr7
CrAsmPLbPpJsJlc/jsIfqolCnyZtbiKzYDyD2fcrslsbgrHC9/jYfI/OmHrqmYfkmXcAN0lba7MM
vGgRMv9Lj1B68IaLhBeP8TURrerQudEhOeWvsaff8dorNuvla6MMwhC5G4dZ/g+LCuUgm3KvaTYS
sbO/v6+bb4W1LQZiShOzL0Ua4zUOfdWBfXMnugOmIKHtuHXMyFbfiVqF2x5ztJLwutoouuwdcgZ9
JBUtJHIK87SVDk/+Q+8Jfufzlsk5CWxaozLSoBQoRwTDv/TiGAScbeRcQyabvdBlcW6zAX4innSv
/yn9EOziLN8Sv7Ewk7e2ys5SnvY/3SbRQRGR6UIBx5RklQlJxnnpDWMyEce+FE+5C/KiI1k0TQS5
cOiGYwIs/h+chc+C5YdlBliMSdSWQayxnd6Cwjm+23m5oYXR0jMeeA+7zZzUep30464jll40MIGx
wvunt+js4QS1quWh94DMTup9KgW2NkeRe2WOtL2co6cKVap74ZZ40kGw34L+XTySv5X0KP/p/x87
yeBLV3ZiUOgwJqE3oCoKO+sfwvJQSPczb+re9hn4MMWgykxCrZ8iDW+SBEKEJji+n4xfP0wwYCIi
rd2EWYuyfCyjy8FP0dUZJN6+32/fnB9GGMhozTaRzNJA9jwbLIL2EBlzqDNEl/tmNvNdKz9gORqd
3CljoOHTlL+y4+xOHsXHFIrR0uyMEjju0UE8ZD56syFW6POotNs3jwQxSZ2YsqmJTEBSSDN6sQtc
ro0DGpNsGy+0lCg0dmeFTxAxsCqMeOLeB9uH7cMsi5StjvzvICABTAEZ847Ogk1c8U0CVSuwP1MQ
xhjX/1sj27GSmWTSNPopFfO7KL4YvAawTVdZ/T5zumahbYUmA05Bdu4wFSh/5N1BxvjCfVfZPFkr
M8zJSjFzb8ANg2dbhPno0miBMcDxRvqX/oETKxPMySKAv1LUdZgwOsuo/hJwocTkTSg5h2v7fb0y
xJyuQg8x0qrBlo02dFhbq/yeo+oW20rmyG/1Ozcqs4PPDfZTV77A5gyJvshaahqGMwhePkIv5yhK
7v532r6lPxb3R45wymUVTYdQtH0z/NYSr+FpsNDc7EUPYAr6n2twXi+KuaJlHCVTDYC5fwv2o3gJ
CmzDDW82q9drO8yFrEpJqGYJPFAx/DFGbuYskWtYnrOqs+P5MQzulYjn9dzdZO5lEaL2Q67iXqZK
K+YXCPaj87h6VaGzIjtBZ/FvS+rlO6eA7VJBeU8cMkxZcsh0TttvRnzphJOm3plz6WryyDkL72MI
9swx8FHJibZoGczJPu2egHD1AY9CjNPLHPOh+hF51HlkNCCj0oPUb+wEN+bTSBDxpV70vO+7HAB4
/1vXUQna8ictxd8y15mthKprhAIYmrqlEc3ZN7X9/lgdExZsqqhMyhQ333gSUVuiQaV2VHza5MSl
Im3lmBHAGiLGjWDihEEhfLUuOQ4HIy4AbAmJLDU59calzB8jCLLQaDrN7hMR7DRe9vRfrrkPs8yn
NbUgg/wLzFK6B52QGJ4MdHKhmxwd1vVhf0O374cPY8z9oI46sjgTvt1UK3ahLCckXDgmtm+6DxPM
J5NwFLWiA9CE1Uul31flXaZyCrS8VTA3w6TLkOyj8WMYPoXLXZG+7O/Stof/swQ2x6wIvRqldAlm
W/hoNDxAI9LuKs0y4/74v5liYqul6AdDpIcJQ0UtvW0soWrsCWPboBe7b2k7b/Hh3yZzA8TDEAbi
TL99b5mX2q1fZKQuElCNlxvxTvipQxN6uPI0PDeLVKtjxXIhdNLqcT3Cv/FmSm9aqwUZjYQWnbk0
vBBbPvNe2BwHNJnLICuKQIhpDGRMt6p5MTvMBhk8zmZSL/4TkD9chAELsRIGJcwINtOL7hQnxrAd
8Th6yP7TWVKW5s2YhZMdx9fPdKWvt5OBi5wMI9JP8M1lPOfJVYOfDON3ot9VBUejkLePDFa0lVTr
aoD0fC3cLVNrmTq8peeth2eFgYumydsejxtsZHsaqkNoPEcj54zxTDBwsZSSuQDyJ0erQXLSDpr2
UC1f9h2Cbsa/+oMhsiniWlPUYoBaraOb4dch7246VbElycCZ/kvqRE6Yv32WZVFWTGjXaorCLGnE
NL0lVPE20m//HqoLRjiYVTmeZJQ0q3mTLxzlz8Duh1G2vUmWTYWMmDWG4Vjfpuygtnf7e7h5pla/
z2ChYaZdnQdACnmSfmGMSmGFaXqIc93DHOy7rGrdOFV4DIFNrF8ZZVARnWFKmr/nIsT6EM+QqKkH
Z5JCKIFov/bXt/2iwSAzyQSJypBYtR9M2gnMifYDdWjapnljCsCxi6y1q9u9033H9CeM3ElfOXY3
1/iPXZllAcV9SOp0QUVhtJcvowvVGChpC3bv6b56Szs2U5BleMmyzUt6ZZSB4VIvuqqtc0qUqW+6
MvIjLeZk/bfj/pUNBoWXoZsSMYBHyr7kjb7spmgmNL+3zuQi1/nTdHLeVm6e85VFBn4jVYrxOAQr
QDxld8Pb6MYHMFoQr02YrZF/UU7zJXOLZx5VdxPCVmbpn7WKTadGirpogdlSUa25wRhX6ZoGX/f9
hGeEgWI9E822KoGTRnhvxrd9fxrTp30T29HuaiEMcIVlH+RhD84xFWzQfmaO4M53xQuYi76ScKuW
HB9kX/KFGDZT+y7hYg5uIvduMfK09zln64+HfFumWr+gsqWDQZtVR1m7yOlzl3KwkfNtWKpPX0oV
aMEE+5Y8Vo0baz9C3iOTA08yy+7JpAFyjJTK13izrXiYwHCluXzxa+2YfnagXfK6U/i8gd/bEeKH
T7DknkntgjKK6d35OLryS4FJYFVgD6CzQj/jHKc2L7HOcwsGNuJlnIKowjebURmpc0vTf/5vbs7q
ScxmDHX+EEep8yRPdiH2/So/5UcZbRfIWfGUJnk+yKCDMOb6DFEXpOTE1oNekpWL/RclVq6jkR/3
V8bbOgYjcFvGZUgUw6m6Y2i8aGbBeaZQAPgjkFo5AwMQStX1mZLirhq8DrTm3I+P7VE+8B7Cmwoy
yocdVh9CUUVpnim9WDwNF8Gqv0Ve4eV2c6BPb4Tvd8GjZON5cuhfiVNcXriBx3ambPUXMOGONGhh
tJT4C+J4tJvhRshSu828sbsrDT8ltyEkPEvuK5D+6s7+vpMwVjcJehgKMxMBJMaVXl4LzSM9hfZ/
MzSR45asXkRdhaStFHqfFLEVg/s5BNjodrTynFeJ4VzLCnXb1ar6PtebXEKwgVqJvUh2GPpznFgB
tLr0/Mf+EeAti0GPGnR/YWnp0w/DGY32bTZ/zkXrzDw+DAfyFfp3rNZUgN7fDBHWlEYQ443wNJox
UpBDuuFdyKzuAyYfjGJIK/yDFx40SHWh0+Sq3wt+6oXe/7p1DHpAPbgpuwpLEmXVGitPJ4Gd1g4x
H/Y/Ee9KYd9HkKGqw5DgG/WNpd82Rxzt5xTCHbEFx/AML37MBpdjk/O92OdRkJu9OGM0Mrq5tZOK
0dK5rx8iR4d4yGLPl/oxvF0+00awQjFWDWLUEjEe6YZWquHKYPcnY+OpspMUvB3lAD9b4u+0opGW
HnemVtmUH1Ffc7s4LKGlWqZPJXSK55pz0Lbrnh8IySpCyGWbmVON5KsMLogGtk3yRPsLSn/KrT6E
2E171A6iZR5nP/Z4PCze52QgJU5B05hDGnIHd8v8RvqHhusyHNhiBSKWZjJJUeGyA5EIj8HIzr/V
z8HdYAUHzIwabNFDNt/TAjvhalPI+/eAyqKLXE2joOGx3brVEROI7fIaX6lFpJ1/8lJy2w81FV0N
kkLQEsWWS6oAPCyhlyhxvHcxalnGASmvhiNBXvwqQIqpuEqciHk7R/Jhkz0b0gg9vYUyhfMX/Sic
oyf62l7Oxp32NJzULwqSnQL3xbHpNSujdNtXoC2aaD8MqGTx1Nz36RsVixSHnxyk2byBVkaYGltT
tzUV9EW8V1oBVJco2eZRsCu3/TK49DUv2Si28fkomxiwssscicjAjJxZDcF3QA1Kdns/8oKn3qPS
vrQBrPJ5mhGbGaGVQbrbq90keaoNpoBPWEgvU+JN89E0LEFQrS66ZhJvHjLv2zFHQpX1JlX7GMvT
C7duMj+JRr9SAl7Jh/f5mHC9K2opHwjsyG1skyi3oiz0tOVMeOrS27ys1f4x920dmZkWUs0D1R/e
kicMTYBasXFXPUZeB05WdTOC44bBF/yB2dtxxco0E8dXQtgOyzu5GxNtQJWKwAbLzukFLZ//hWty
PJNlyCSG2dTyIoGiEl6S6k6I/kcwYYX2E2UMq5wuZ8lszQdJymn94K/8i2qpbxIIbvI59Br+iduM
1j92kRU0kUdSjMkCsxn6pyi5DaLkaJqiere8++79ef/Hy2Bli0EVtasVooa44ftTdhld2sxAhz+q
ToriBnERzdj1pfUgQ3ZbHzN3PPS6zQNtztFglU7MZhkTEuLGX/TjHB5lCGeikUSsHvcRlOcuDK6o
U58rAtUP0DHOvZQGOw8HXoqebtfedjJoUqRzJM8mQFrqrR4vLfI6HMQ75T4/KnbmhhFX9vk91bRn
kcGVahQm2EQorzzmN8MTZGSt8WfuZ+f8YkToeMufIGBnZX52aQ/IQ5x4qjG8XWXQpiSD3IwE6e00
A43qTku/7H81Dj4TBlLwGAZpqsPdOooYfK4eKhSkOoPXk8VxQVYAZVAgwd91EfLWyXM4urnshNJ5
Vp7317JNqvs4bazwCd510HFDPQU5ear4FLv5c/izrC3THb2sfZdwHEun577/OW7JKp+IZTsJ499C
5O27ODPEQTzt79wUlPe4tPXNOHO1Tvr3rK7wZKgkPY3f16m8USn3BFK14pG2jsuvCUdRa5svsrLG
RCiZhOBrqd4vPIJ8TvJI1WT0e/R6uiIPMLfzpStjDIoYTSbqyQwUmbziSwGAzpHoS6/iMbN0X7jO
DvpSPD71iHerawyy1FOadQUNbKmWvOTUPoigfu2Dr4YaBL2M5nPgyn7h82q1m7m51YIZgDFLoYwC
2q6YHbO79NQcFF+gKpycnATvBDI4opS6kWkTHguZ8qCPiRPmgzW3hiVB4GP/FG4jlq6jkw2cNaiP
/e6ceHoZg5rjesUz+l6KbkRpeNm3sIlZRCUm2nTROMRWINA0pQsqAc8vIjlaML1FS2xhOu4b2dyw
lREmk9iqvdFX9ExXOqR9EvQK6cdB8bKIq5+4eZpXlpgN06teKasO9zMdzBAf0O54KqAqSE6TPx5y
jh9s7x3lY8noXFX+oOGg/B1mVBos6sZjF9WIlzE5oTA5TsAzw+xeXwsiAjvsntTcayOKstllTnmz
tjc9jXyshdk4RS4UoRQBg516IcnTgkzUZ3zgwwCDsxqkY5WQigaMZWmXpVsYX0s5skLyfd/ONsSu
VsJAbE/QYaJI7+gDIXy7p/38VxoQVs88GZVthF3ZYhBWSJoS7dF0URCx7CAk0WMMiYlZmfJozXe9
0x6NA6SO+bHU9vW8ssxg7DhHgdhOJRLKUOINz80RM0hAXBq/Dq6UWciR2KYzfN3f2k0f0SRVl+iU
K50NfmcxzzqFihwHoTd3t3rKG0q+6ekQENZNSQX9gI05AqPM8hhSNE5kPAfTcSSpJYLYs7+K7Zff
ygrj6pijVIxLW5rQfCAWRBcoaftndoaapVc9GxxOyib0rYwxbl+lUpGRCN+pmR+N+huZj4Jyajue
zMnmpzFBt4GcjySLrBDYsCxLPhvI7Y79AyTAkvlpf9M2v8zH77MqSURW02YgWAYGtVq5+bKIt3HM
mzPIWQQriWRAjtbsKX+nSEU7UE1HFnkZh83PsVoHe3VPeqotZYB3uNpaapDaWXDX6XYX81yZtxbm
LSC00ICJwp72jiuXejacuuTN09525I/FGOLv0YFRL1XZhYhD9MfqiPbqa3UIbqt3bY3Q+1RstTLG
3EJDWKZKkkDzKzniXvVjn6qwNj6X5czxNDbkyaswlTOpMAFs6gl5X6uILOUcfqNc+dLJoVsZ/Rd0
+e2CzGp5zDlV1XIsFmIYjlI7NFBezs3rciPdC8j+0i5qiVcZ2U45ryxSD1o9PFrd6IUhAwxJj8mR
ViwijzzkUEjRrAJEq+gkP/xPZ5jlj3dLptRtDHRtKijZ9LrViydFedw3sn39rpbFXExJ1KlzGcEp
g6vkmd50qNwU9Vsq+M97u/FchQn3A9Ms8qg3DScN3Kr1lckdFn9/OfQn/khZrFbD4EVYDa0hZjGe
SuFDN0OTHS0wjXiKQk+MOWMLOYhhMIgBhZXWmKjQsV7dD/p9GHOWwvsybLja1kY2LnSEYKBZk4bZ
Stkl7u7q6saUvkdzYcX5pcJMk3LiYeF2sIIXhqaZimEY7HCxXMyIIUh4xrQu7vbK0uykRs6uswoL
46ffO/T8cvhchezD7PuGrE5YUBVmNQwLMBhd4Xlqxe2tOfP4Vf+Cwv8s7v3fV1bmuiiGXEQLSPwy
4MlR+wLGwUgnWnLkp623768PYwxMjQvmL+XLjG9oZE5vusiVWGr9pPLaAf8FDz8MMejUi/oyd2EH
uC8t7b45ElSKU1t+TF4mF+Vp7zPirMrqW9GzvtrFLjaDomlwloVc/i7q6hupYjeNhceoyy9ySD7z
plqZY1Cqj0ialhpcY2jzg0Aw4SEKXHVSOWduGz4+dpH++2pVeS8Liazgc6XNW90/K/JsDdFTPRi2
lHAqANtg+GGKQSpRFAJIAgqTk+uOrn1L6ptK4rx3eef4vR6+Ws5sNpWUSnD19FdxTBSLSsiEz+iy
vRu/GFZ7lzpGzpX/2HxkQVBIMkVdVFTp/SJdWQVVuctnqv9BJ0qqdmvF9/l9hGSSZulQfY4dEFoh
rlJ+wkVUjEcWNaJqqsIyGkmJ5OcwIeBR1MWPg6q1UtV8jkWdY2ezDqwSXdMN1VQlkdXT1dN2bOao
gS8KHo3jIHFvm8/TwYSqBKjyj3QSUPjII5htnvC1Wea+kate0yo6tTj83g2W7ErQPG0Va3yrL7KD
wC60Qm6jOH1asdfpyiaruDsYfVuXBRyodROUu3s/v/Ze/BSgD7CyCedEbF2oa2NMxKrpgUDUDsZw
xRnVc7Y87ccGmwS5tQHmIVl35tgPPQwUFzowKvfDIxXdSR2ewA9vJSzqt90UKR3AmETN/TK0N0om
2/uL2YKP9VoYvEc3WWGWNeBDQ9uV8KtdXkn1vG+COtTex2cgXpaNjAqS0RfEgEng3YGAlyPy+yTp
buzZYbC9DvJ4nhQspXU7MCeR0Udpd3oQMcgEcptnHll3kwW03joG5FujSGqCQfRQwUD5lY5mu4c4
FOgj/5H8dBeIMA9+DAkoHjWZ5xgM6Hd6m4tkhullEU9aCF6yNnBAf9MxNAmwq6LpFDj8+xWWpfkS
TB3KhDm5j8TOmqe7qeKRajens6grK8xZnRRNSHthRHSIYWHkkqKaG4DtKv8ysKeoNjnDQe5Ryh4v
NKrKf6RHcCihJVz85L2SNrd09Zcwh1qrNe3veRlT+jzH5zK43z8F27i7MsAcZkGskn6RcK9UX5Ax
PEkHyLC5xqV16nf6Na8zg7ce5mAPjSSTjE5lLtUTEa85L1Lc9g+0I2uqRDRJY35fkhZkIgV0bcqR
bHXkNlLAgEne9jftvQzxx5mmTc//scJgh1lXdS7LcHRa+xduW0x/QQHpiMbGE3nQnipipcfopj02
duWbDjfPS91vzzwDKegUSoe2BXRhZhBIKr4SWj0m2c2Odo5cHqBsxfgEtQOcB6KYBstkDECfipMe
ZfKxXOzUuMyqPeXHSf62v6dbH45IMqIbEalcU2WwY1CkdgrmGOxnUXd15ccQkXPX8zoBNxezssJE
GZjkOsdahGy8Nh0F+ZiYdtx4zcirq25h/moxLL9GkUsJXEiUL1p3dClbMHHMG9VZ7AqzMecDT3Jm
c+/QTwg1KVMXRZb2QspZSJUSIWlRPtXRY558axdOd+vWuSUrEwxMNFqmSxg0A0VZPcQ8quysao3z
CQ9YmWCObjlWWaHS3HSbngbhPITXiVeQ216FaaADlN4fBnM3ym1Wqznt/BCjUrUbKSO+KEvcuUpb
55PIH2YYX87rMlaCvqaxLDQKEMqGfvRddGRkCnmnczNcJ4oia8i0GwRH9PcLkXSBKLYBWB7grL3r
3Kl36dXUreWGzvJVD5FLMExFtD4D5Cu7bFVdi+cxJjGy441xUIuLSjj5p82T+rEudtQCxpWohUCl
F+byV5yex+5rV0VWEH+m0rhaB1tKqJZmSXSkujCgxBuRkSm/73v1Vpi5/n0Gq7U+VlRDxu8r7Re5
eM6Ck94dk/DrPIDiVx5DXbf3DVLnYi+HtUHGx+uwncxBrBCEBVcx8oDrNonvk6XxhuzGGN72rW0+
h9fmGF+fp0xZwoiGt5lTHKHjCsXR4kdCn+LIyS8u5W/Vt/RFvG948yiv/INB8jnTs0CVYHdSkoeu
Td2mbbx9E5u5tNXa2IoGaXIjLBPcs9q95OWH6UBnOExuB1oYn6fCcRSDgsoqr2CM2TiW8vt7hN7p
qd9AuZGvOMTZN7ag0WTT0JckoHwtclHD/LEkvOGGnKPL9m1XyRALUA6DyzfzN6LnaFUdSqtOcisV
TX//G/GWQ/99tWu5WUZCFcINyji7E2ftBumZx30Tm5nqtRsw0Z6eqaXa14BzdPiihI+Yy9VvFD/5
b1R1Nq/yD7c2WLgIWiM26etNf9TuqYbPiNYRwykatNnp9+RUuDOUBCzOCumraQcz2HuRyL1UaiFA
iqpdKefusJxmp7GiEy9S4cGFwcCFHhbdgMQTrkYM1/RVGxM+D9KZKvgsyLyHMeaHSy7trxc4D8fN
h876KzKAkcu6JDYiBaoTCk2egoeO5sQXDRO8OzzdeBcz5ziz5Y1aUSJ0Ib8fZzpvxoAM0+KqfLFl
zgEwGdgQJD1pxQ7OiVrJ6GI+8Cn24yulqw8vNMOQ2RMnkcVxUVYYp5Cgop0kyNT1dYkYKrWglmAV
kJ/Yd0reBiq/n2xZAAUMOvnUJ+kQ4hS3yX8zhHh7NZqOHk4U1gjbxd2VohjmIqLORX5J03PSXoTp
fn8lm4lqAsT7PxsMSAWZKtSqid4oOL15S3NA8bfURjPDKb0stoipLyM0GjlGN+MAtOWqYK5QmVlm
/yroRygtFR4cIPUqWOmZSu0TjxaEKlxjhathSmrmyj8Ib5jupkuuLDPLNUHAr7sSliXB0+SzUHGO
8uYnW/0+/fcV5s9F3aSmDs/I9DdCMHa2vq3iN8728RbBAHGnq4Iu0kWUv8IbxetxIQumXeMNp9h0
/HGA6Zscj9/M4OL9+88nY0K3JE/mOCwRupHbAErmwg0tSSK68XkqU7zFMSgM3UsyFCqC90z7FgZ+
mXA8nveFGKwd0V+SjwIOVVLeZrJbypeKx0XlmGCZoi3anMSG4PuonScW31OI0CUhbyDP9tX/8UVY
uQqjjrs5W2CFEjhpQ9x0Lg6ogFBdh8O+x7039f1xCa9sMak+qVgMpRmwaZVplSgm3U6DZdyjr8RX
XdkWLAnDeIyL8Ug9sPbILzG2lNnKwWZAoYvDE9vMgK5ckYVFXRgENFti4TJesH4XW/+XuZ5vlUME
beUU3Y+9Q9AJP2NwVPsGvjH6NOiQTi5xfDOeXG0MgyedqSVCbeJvmYlVvtDu5PRKRz6XCWRkqHSN
7OG/H7xDsv20XtllcCZuQYHuCHCGSJbkKQ7VfsNVdNbuyjf5TThlbuwJhc1bL+dwsmIYhVRUZBGx
3EbSMWSgdmLjU6mW1coYoAmbahEnKh0l6EdROJDwOujuvjvzzicDMUjlDKhSaoaDhKytSYloFxka
WYWE94DneQeDNZ2QlLGm5FiL4InqTTOg7b/2osbgoDNnQWzlYaFKvh1Vle6E5iCZ5E7sphOpMh53
kmeHCehi2QyLvgY256V5G2WYxz1mbzLkYPe/D8+7WWWLohH0Sqb7Jvs9cpSKo/xI3xXamwYHqoOm
bnku7nmHivO1WJELEMwIaUN4Xto9NPnzHHxPotus5QWPnDPEClyMmAknJHWBo7u8xSLowRx83P5I
aM5GlRxtCoQ5QHEQyUs6YvPE/KfUYTJBaSctJyO+vVX/2GDH1ZhFYcxxTl8QKTkWveS1cWZX5nTM
y5Bz99DD+OfV82GKOaxS1iGHHIBumCFjFGAClASNlUWonLjpnVTPvbpcnH3/4+ygyRzbJDWDLqIl
FEH9S+y/5eNjPsv//0cWRAbKZEBLBDpK6A6vAkUtGsJQHxB3KzKGZCt3ufbWjtzHMw2kmc37zQrj
CwKi0UwvUZJUfRQM7eK2wwBiSFrKB5AMeZcD/bE9Y8yXagbIiEvziPzAWNgNOUrkvsZUbFF2k5jz
zttCiN8WxnyiKhgqUVhCGvyM7nQHav8FdJB7KkFmXkVPdrRX/u234Rdro2zOLQ/wLaUW+exmrK28
fFjUc8ftReMZYTC2itNekmtUIZUCZdv2aVGu2dRzEHarQ/i3pTABXYUhy3M1oGYSXYqjCl5/GNuL
g95uNBC2Tn8xXWi6ugSjmah0UurUP6J7LoGZ4zBsMi4rIqk2Giw1ORaBtTxlYB9UhzSG6ipopN9n
ByMIn9FkdeANIdzcY12UZRFNALrGFiYwMlNKW9qeUUidTfrzIGNYUuPvo8gGzgODP4zQf1+d8LCA
7M8c4TgYwl0Vfo2Tr/u/z1sE/ffV70+g7OS9iSOgBu1BLBSrVwSvJrwmWp4ZBqjiIm21IoSnCNVT
0nR2q7xEMm949cZ98tteMTjVKWWoC8KER19ygUhop3+N8lMpP+/v2MZV8psVBqCQSiGh0OFmhIC+
rSqnOngxJMnOhWPdHerkad/aFm39N3MMRilF14gJwZOZcnnDG2CVHz12VutkN+JFtPh5Pc4uagwB
ZdCWJOgxj8WZ0sQO6sLK++NYfu0T3rhSjmuz3UddM1UBtMeQZlPOheCKGadIzft9Bp2kZTaFZsLR
abTmoQ7qu5CUHATkuLVGb87V6TFyicxJgCgsK4lVkMo2mqdGbJ19H+AthP77ykrQJrqRd5SgkB/0
8NoXx/3f3xIKWPuYxoAAkgBxKORAMu2bpjvNXzPmNcWn4UdxhuqQhNd4fhSdGZMEhut4bk58bSWe
zzHw0MdiK4ktXKHQ/jKIXaCfX03tmidWuFXv+m2hDEIIXRPOYYUMRHZM7kAaO2l3GvLy0gse+VbE
8T+uNQYpiFhKYxbNIES6sy2+UJIExPWOgt8+8uMmnisyOFGpw5jXcYRws7xVMZ68D577+nXfUTjQ
x9JJy8YcaqEBlQpC5zeVEWPG0WCHJdR/pN6RjNCOVZ1TJd/2fQWjIlRd0UD9+N33l5qQWAhgshRu
wIa2A1z0+4v6F4T9MME4n6oVapLOC5XJMO5pZbJ7Nd3i3LmzkyMC5H+qraQb3PDDIuOG/4+061qO
HMm1X8QIevNKX0ZearX6haFWz9B7z6+/J7U7XVSKzdyrea6IAoFEAkiYg2oOlkioQJGA3hZ2fYUR
hkfSnVl5HfeVJ8KKFqWEqT5zWtDO2B7Zv3bjt7I5BLK/L8Ft1dN4Q5RlTZYMSoBLNxhZNqFdtkqf
+DgzE/GKy173afxBZhcilMy4RlWzDh3AkFns53e5lVrRdWBi2ZSn3u/TYvFDiUzOgjgIWgy1AzbV
1MMHrQPGj8rCqiYf/Omhg9DuH6lRF3aYGkkdNfhZ3pPvCHxWfIwwn+N1R1K3QBcV2mlmP3BYadit
Yg207x/CeN1/vFLA1k3CkQw+GdhkggdPZIuJKT/K2EubORyGqhtUC1n51j8YwwtV6kVSdsaArdqk
pxprTUjHGBruHQKMUTjsVPO21bgQo1x/r/BLM7bwmLlqOHnWYOFDw+gX2yq3fhAj5fuDCUMELUGl
mFE05zGF3v6lPhKw/f5QY9sD92tfKYk6/FldZHqjqZaUSY98KV4b5//Mg5J9TcnxC3NBH7ii7G2d
1nKhEK6KnHtYEtUaQtkDKMax6bXrQZwYXG2Vyz/Qo2wHBsN1SYuRwWjsxc3OmOg69VeRLV1r95U/
vg2vIsDI9GtBYURuLA2hzEkaq0rRJdAQcZGeh0S3Cq75AgTDB94oO9J3XDYnBWjUS+G3zXXDp26S
PmsKI1e3BQDzgRBlSuQg1OJwQvxGhMg76C503wdcbzpT8drD4ASm/g7XzcLj2+rFX1N+L/itQlN1
QkEv7UG5drAlwdbOskcyrcKzbrc2HuDn+bZDPz6Z6GXZMcYJvjuMFellyfR+7GFQwnQ4CLXqlsIX
Np584I4yI2LRaUKfw3dW0jdtSU2Bv9G1u/17zbIjdBlbCVpx6ZFqRxJKBz4CGtTJ6hgBGLGiiwLM
DWu4ZTvrdbH/9HwXXwBIIlThSRGWOjmW1Gc4LziBR7IxLPOBGHOoroSXfTb3fSpa1z86Ha2V0rTQ
wKWW/EjxqEy0U8XEpCWea8dGvnO+Ugk5z3qt5BAhNs3NLJNcxpUovtTFYs7cj1j9i4uPCzOJyNJD
ypIoqdQUyYxukeWmOS+2jJ0TiT2ESO2Z0bWEbqbWH1klFJYPf7cIa04DHa9nglEz3xU9KreRNf+V
etg4mrxK3owJvewqcli+gcUpZWbKMZTjpEDm0hgEsxdCM1UZ0T5DS+iadyaOXSjP8AbDVFh6f1Mv
naVL2ZdC4t/RAV3zHssWb/YYr3a+ltxIwqBtKN2Jdefsq7y4H+HJ9ETjEg6txg9EHQlGZGB1bnXG
1npP+IU9z8fIWvzKr/5eyGCNPZjyzWLptpaa3NXisPdMbwdgOnrnMeEgiBo95sCN2lxOGr4Gy9Bf
BTtDjTn6ifUATo8mzOEL2KmKdqGmUPc9Tyap7SIMCMSIoWXtrIavBqt+xGJJoYKHoFCCMhZw9Qg+
JUHgNK6la7JiWnZzl9e+ojYrlqiLnssZz0Uj1CYqSjdJdDcZbyYWUvnmHVsRoWOGIp7zOkTOgB/O
KudqKSNW2Lxhq/+n7jCXlW2qTjgXcXiKEiALngsWhDyR+icrfCFBJxBDThTUUYWcMHRlxsKPOMbE
coQNOdrCOBGGsOgMosD3CRfHCFZTozJb6X6qGUE+ixUqAMiSuqtTki+StF/1cBcZ14b6rBRP+4aC
cSafsojLona6BKuXioUfjaK7lNEtx2fePpntSGN1MEScK6cRZY3YRwLy42Sw+x3i2yKbisg2F0w8
u5y7T4/FFvl9RS5R5FbA+xb53So1++zQD4KtjKx64VYjz9rS0HMaw5jKsRShOkmQuQj0tXSCRbeA
ZBybshMeNWdw0E905m3ebK6Mg2516Idtrtgd+yyGKQMxVm1epWpNajVACC17c6mHUyCxgu6t4bwP
HFM2opwHIDdk740Nuqdhocz7EKxjONxTc6oAeeCQsIM7Sw8JcPCZfZesS0GZELTUK0IR41nT2dW5
hzTTe3RM2bGnn1H+s9C1VdqzL7CKteSu7ZgVOvmYq7EQAjxgRJ0v8CILzWLA7pmsyoxOPHYr7usu
w7JoVLZiLtsoKVpcfK65WspbgdWPsB2EX+6iRlmWJYzVup7BjXCTPGIdynAer9Rb4UfqYTsE3D/p
+uJ/snD3GRqqUTmLsG85VSZXMum+j4PP5SH2ETJiOJboKCuT5u2QzQS6LG6fpup21h/3j2abB2QZ
kWlUBOA3fDQraZd2rbEgjuGCo6LdBfphmli5OXK8n3XtN41PDwl9Fo2FDPGmRntUk96Z9NAd9eCv
oRtQRhIKWzGkc9mPfssbh6FnJW3/ENlcPoA2JWOgTzpB1levioOCbkSCuG3cScjNsVeBb2fAAaj5
X5HSr4mla7WmqeCAAD7T2TMGF7AwO/WGY3Yq/uauIp/3BxaLjGOksU06RW3qYkb6s1BrS1tCLHmM
D0qpPe9rCxHUzknSL4pc5Io6IfmlCHPu3aETsPw7v41V0Vzk2t6nRezuHi3KaPQ95nSKBXljNQ5M
TMWZXe/kw2ERsTltPPbdYZ/c9kX7fWr086Ln5iStdAnv+OFGFc9L/G3//4kd32OHMha6kk98yuGE
koN+LNzBn44YmfdZ6L4MRaC3vfUAvu510smmqYsbY643LornPKoZ/oN1OOQzVtGINOlzrkrgRsEx
mVw0uYlUnqY2s/JY9Lk0dKVUcfYlyGKNMlVRIhtZVMHcDmjeNiLBrOLGrLHWa5/MH6yFhlS+pOqY
LKdMrp7picBVPNnZhLkf7MOpnsMzcPnd5qo3OxaS3jZXF2oUV/XQV9JEMH+nGcnulLMaI/UFjVX1
3s5x6Bc6VJjTK1hRquvAjGoQ2PHfuBusiPH6lyZDZw/pJjIO0ZE11MQUJRXcKHnf5GiKJjFyfE1i
5PAo3pIIWfeLKxbk0R+igN8s0jNUTabG5aTCz0xI2Da3KbYryoflesLaHd5urMYzbnWHhW+8bTcu
RCkzNYnojFi0GBCZASx8ProBYLL2NZKhIvQEVZJpS90U4EsU4tMQVV6OhWilzio8Ek37bKEunFAW
Ss4mThYHZME4QTUl7gq7oexRcYKR8QxkSYy6X9hvmBeSjIB7VmtTx9IG5jJ2lsDI7yvrxGHse0pV
lLm18TqNf0S5HyWstBdLWtS9bYUyDCdS8si4zJS7N0V47eNXIWGVPVh36FNfL6+VzawjTzjedTaZ
Zpgw2AGAazKH+D+8R1iyo+zEmHb93NXQgnp23sseWFKCUbCD+ABTUVwDiBoQJazmvz88pi+6RxmK
aiBodwZUfHkT0fSY2emP7jS6MzbKvS9PLH/uXykGQYUu2ybBOKT5DBWJDjqKLK25nDSrPAsW9ukg
KGS9q/d1XuEpK1EVSKz1Iqy8rIlPw9J2GNlhDVpu++R/ZAgMlo9a34mxEY412n6UbHCR543NsZUt
uTGcZcLZzV3kLmnh7wty/xooPGU0lpRTpVaEhcc2YDMsRbNtAbnYjKZYCwzHvP1SN3hdwrp3EV3a
FK0hxPDGUEFJyFKP6gxDZbaWcMrR8DFZ6Ody+zMCAjd1DTg5VmfsJqMr4pTV0pvckEoZxBvNF/g3
tfnehqeEhYq8qScGuBMlQVVFOo5XOjTfjmn73qDDteeS1QC7/Ti5EKAjeLFUYkmqR5JuGB3AL5Dl
6ICrarGpCk9kM4JFZhzbpkFZUaRUH7FNko38gHJqe5SSG0BWh9ndvhIypEbH7m0aC2k6IDIUZtGb
xvZQhSUjhbF9/L8Phh5wk7BwWJJJ12A5LGYR58jCD3Ytn0PjcZ+Xbcu0khelaN04A0gywQkpJmlQ
RW4GAALKPQGsnq7Y7VOs46F8ZSJ3YlOIiOSDSPNbvOIEsXUC7ILbZ4t1RJS7rMYA0WcOrtLurZR+
aSzcFKZiU2/8plzUUA5BoHbqb8mBdJ7lnnjoXf5NQMU8uGeZdJbgKEeZG03C5y2SCrOYnQwttqVR
RMGJFfxtvhtX6kB5RqXWU0AdQbfzvq+toK/u8yrGkhOltLuwNZUkATiVdFKZNac/mFuUtnXR4GWU
7j/6k1RSYl7KK1LiEnWLd4YHJFAsNIt5GGueTdKH0KOPFeCXKXKUX02kGJcPoFgPkbgXuWwiDzGy
iUdAWhRlUrKGp7jnfQP4GiyUou0OjAtJepxkDAtMCgfw0+ORrAxtMZ4THLDA7BCfG6RIY6t/S287
L/MU0ZqqL8T5OiStAz5NF7Dl46PARSS79Z5vkTgKPI77PpROPd/vX8NN67KmQWltp4oqz3GwxoM7
oePUTR3jvscKNXsCzGMJxCSHSZLEHfS7Yk2SOkbgES4YekIin/Sqza+Zje6Ig3aHQukTBtTsfQa3
buWKGO3fujkdR64wNGwSTCxsTPPyRbG1ZnT2yZCj+MQTUCUxXKTjvOiFhfyMaXJMLeCpKZ6b+byE
AKuJZDPoDiJrdnDTsmHm4TctKq4rhjEYRAH3ULlBSeYM+HG386X7N9KI1P0oPJVR1Nx8cWCBiSTK
giTJn2DPspSrUrLJDHJLT2pbZyZehnbKy66c3QbK4vVNbZWq6oaRgS5V0RHVJWDchS1/u/oGg3JL
dTv3aYqOQJsvWrNrvCx+RLzVYAfz/kFu6suFV7rbtlarquBIbtoQUzOqOrPJfbHMGVopkSDns778
Fin9iIMRy7togb40dnMmq4iRGnbnvzV3Od1MpTk8ZmfBJU2rxXPgl+foXnZLW/Tj2wB2DyMDiVPJ
5lfqF2sZU7YgzhqtCVvIuJL/ro3QrLE/FH1Z+wLetjgrCVPXXxrHqlBl4kbujBuSfM+tN7zGCZBJ
ggZZlXEzN9v3Llzp9Muur9NFCxPU/PvjYBtIvmdudkBbljudYL5t7BfCsney49NlRbqMi6PTr7yh
l+Qgwu6U95Jwd8BNxfScfg5vsdHIExgp2H3Nhc/46C14WSrbXkHAI42t14SNP1Sprc6swI1Fhnp0
SbmiToOErr3FMI5dM9+WRvl9iULGsW2SEQVN5QVek4RP2yeLONZLknbQE9/AMoXyWhsO+5q4abMv
JGisVzWJhDbnoIiS+HfbvanycxapZtO/tcvPfUoMZugJICBRwyEMuFhJmFtt2plpGnuYk3b/HRkq
pubiusdAFoIVQw/MFm/ueLiTZ1YAyhIbFZUMCSa/pAlK3RieEd0m0SkOJlPpfo7L2z4/W28EfXVA
lD0SwiwRGxWUuE52aiGx4HkZOrB9RVc0KGuU9kti6BpirOCH4KKh4Q5LlEzhb2IQ2OvKN/uxVxzR
VXahD408SVCNeceDwT5J1aqvCTx0dZKRd8cm0saEEXxhdaVues8Ll3TBXYqTDPOUETx43kpuOnSd
OQYlKhllUblpm/CM28uiR9miGWj1bZigZJIYP2Lg0MSBvyxOErI8FkND6Ir7VI0DuhbwCl/0Q1H6
ErOph3zoJz+9Ehz5gFXmWM+xKUyLe2LBR4czCzs4aJirIOjrhcdCt2NJjZiRFbGqjbJOJcT4uTen
Ai2N2GAwB6NVqF/xFSu2KEsR8Iqk9GQjM9fnfoLMXG0MzhBKDDXY9vUrOpStwDuyQIMXzif+G1V+
TB9g/MuXO6sj1TOv7pjrNbYtrSIYKo8QGdH4RxFmTVGEaVwCObm87pVrTnhs9S8kl3TxQoKySujt
Vgcj0jQ7KE+i+CCML/tWbztgWRGgTFJmdLWaLzB7PDDB5R9kf1f6I37iXwpf8LBhiGTACyu7Mh5Z
yJsM6dEYNWPNxW1R4jHIib8EDYhYemDF87d9/ra1/Lf83kPjlZYbpSyiZxwJpiGvTVmYrE58qmfO
XjoW5A45ic+X90KJskJjGhs9ksR4lN2EWGKpDuYY3TZNZ1b10/8fU05ZKQWNSyPOvFyXKa5ubmB7
bv4SxPdCyiox/cFZXRiirFEnJT1WZROG3sTjdE6PHBDlctHEfPz/km/ZVgddlUQekOoG3QskLpxU
GxXyLclZ9wTgl2FdDWo/6L4nY73A7/jJXgn1B+2/EKVMxtIlcZPmGUz6TQ/cshlYm72n36IJCACV
bozMPkEXUkMzfvhKBg9Yyr/5pW52xKdSmFYIbdXsOShec/4hG1hTy5sPvxUN6nJz2bDIiQaZTt/L
VxEbrJV7/Wb6hjvtsZz+5lDnih96fKjSWqOVAAtsi91ruTjz9SEFYKnw2DeWZyiIRHVGZ9e2O/4t
QHpoKFR6SYlSMMe32HU6vOj6r33bwdDI9wuysh3VwslGkaD2GWiVqS3IHKNIATOyT4XFBvXEibVC
iQMZ0cs0FV4kN3YnNQx7sR1EXyRF3WSjC8VgAga6XadHXfCb+S2tv6fz30rAkNgfbMaFEhHpSmRG
kDbjnMEj6lekgTd3Bn98kU3Ow/STXT7/O8lRcUUSaApf1FCANngIi5eJ8//d/1PGYRJCLgsIwqUW
noziWlMYcRHr5CkL0KVzJxsjmZCpgWCgAq5ZiOx9FlgqTBkADdsjok5AKB5lrZVic2CWJ2Y6Mpws
gxE67YmCc4W1QTgIrjuG4TFn3fTtJOTFjtGBVjLnYzqqOYb3SmwdVq34mDqTT9Z9tgPGxuUTu2bO
kBxd1ZOmvub1AndmTh9C7j7VD8nMMGAsEtTNF4OlKoQJAdAk/xqUqzotTakvGeZl+xUIp6oiSaMj
aqBUIA+U3lD4YLBLIFeIf2NayK6fMF+BmvVgyfDmocX7Pc8MjjeV4kKXnoSQZjHikw7aXc/zYzFk
fiWoX9HuFQnyCStrU2OKrUQmSrMnoTk2envV69mvpe9YMmSxQlm1pAPyR6JqcG35Q1bclu3DF27p
ig/KkAlZFknChId6V/O81Raa5oXLAtyUNpy9fVLbj6QVLcqoVbkSqQ3SosgFw+BYpE1tOLWuChjF
3I1t1qwo0a5PUfGKHGXjEj3UiiZEhpts/Ciw503AEHPn9QxT/Qe2FIVH4yR2pb7P761UQWlSGZUz
aBvpLGjvCT5LbmlPCzpq+pvCY9XJN6+upBtYuwm0MJ4ODUo+XXidBPuCOjgLsAClMbiPS9YK3c0q
qL6iQ2k48pIyypCI9MW76jD7mZVggxNB9U9cw5LuDC92OGfxWjIR47MaKLfV/sIkpfZjmw8azyFb
NaZHqTyqnL2viywhUmo/G8vcNgSvjBtP+ezNybllbdgif/FZ/S4sUNrOdVlXSl2D0YzyZYnOqRhZ
TXxsYkaAxeKE0vLJqLgwAAylLbbu0v2VYl6+//XvhEWZcWxTlvGOxXxkoMx2FQnnplXutEhx/xUZ
2pWrmbiUBXoLUXB7GfM3fZ5Mjln2IuLYORXanbd1E8u9AMWaYhnN9Q9aMJvcdBMnrznnzjLrJcvQ
40+uvFTzDItIEZTGV/L4HCXf9mXGYofy47EacwJym+jF0DQnxexP62hLZnLtT3G81dMvPRguNoFu
sh+1wchTgSTu+Kuiu81Z27MYd+Yd+ntlSkW9UsRhhgrICnIYTWEPSAxWmmLGKSO5tdkWvjJvNHp0
nTSjypPxMwVVVmwvLLCPx7AmrGd+Ux8GR0DhSgxN+X7/vLafqisJUlahiyvAHKkgi9n3CmCXk7/k
6OyIrsm0FvNhzFI/yjh0UVUPBXGBtSMf0bhxSI/afYvuFTIt3lhJarJIsk6QshWiWEWJIMNWcNxi
6sPsZYCUFSc+MzNBZNXribB2LjOdxkOD0CxhxwZ6MEtT9xRX8+tvgE54Co+yrXniGx/Z0yvAiA6s
jlMWYSr7Ki9SuYR1h9yNmLjamJja7MnNkZe+CSGrDMU4Qxp/eomXJCsWdJFM80OXfU9ShnVnqSSd
0murWBoEgHbj4awem4cQK95lpL36x9xloVqzeCG/r+73lNUTX444MElHPsNIzUB6+soFk0VJU/C0
kCS62LkYspHzAx5PmO88ki5Pw0F/7CHFZHLPeN9scrMiRQUpSxNFc18jEus0v8mv2ojh2t+9wyf9
XhEgl20lLsx1jGlZwHtgiuRVM/tvIlBB1CPvFG50I9vIPgAcZ7mbnPZWPyV37A3Gm8EF+rIEAfBi
AuDfqA8Y5llvyAdEWXGn1NGhzNGpsaSP+4fGIkMZRWUUsewU1RW7qPhTkMROaExIqwj2Ppl39/RZ
nhd2KHOYiQbXVoOC5HVkoTXCIqh5pXV/P92XV62H7qzb8EDaM9Ba4HC3WEp6FVis0sO20ly+gTKQ
XaxJoSZBpHEnnYFq8Z2LJYZdZIhT5j+emlihEtUlpO9M97FjzCxDQEf93Jclgw2ZsoAYn62jopM1
Oxkikw+AjPN9n8D2s0qG3mm6gWYWunNI4btYDmLYWOmGAKNpp+mU/JTNEuhyZWFmFquJZROGGiu1
fhOkTmaeh0JbCtjBBgPp8nsSMbJqC+vV3fJYWrmFLcou6udm4USAAvhfQHM3/crvTxBodDYBu+ba
MgLP9dSbAqCHutATu5ehns06YI3Obhv+FTXKfnG6WKQCyTNNLgHwG069a3ihlQAqjdVfuq0u/8j2
07T1UhRDlelIY+jF3/X4rIjuvrZsq/zl/ykLksaJ0AsRHEs7hCiwCdZQYiJz+FKj6kpilAEB6msY
zQSKp8Y4ZIkEoBBc1zWraY7FDKWISRlgyW+JGErPYivoBjMNr4uM9dzaLkBdmKGrJpkxx1UrIAdI
ejQ0t7h9b/q1q1P7QtbFEBDH9tSkpgE8tv3T2tY8RVQRgGuCDkhWykKlfYj6yYLc8HlxhXPt8beI
17CdpgK+0T6tTc1bkSK/r3yozA91KpCOkFhsXB5N491cMUhsnteKBHWPujYg0PEw6WJ2HKNfqna/
qCyJifjMT65rRYPyxMDACbGPF++G8NtgB0fJ1+3yewo8ZYKJx7qt5M/2iNG3qeL1vCH1tLZsTU7t
zdBozbY48ZL/7w6Huk/okObGtInRL9ZU4bHJuNycm5z/t8KjLpSSD3MQJFC34qzOQHOJbgyrcUYR
M3Zk/pcVF27rA3bFYwu4Ah2nxDdJvTHFIsQniMUpiROflxN34GdGiXVbs3+ToV0w16EwYWTk7V94
qXy7jIwn8rYWXP6fqOTq5ghDorZxMcKmGs85b/H6YkXYk/i1wh120P9XXPR0G4BE0A60ICVDoOlJ
jaDizbfJ4rzG659rRkz9B9NzoUbZg0iapqGtIDVM7t/C6fmxRdBWFYu9PW67JLnijDIMBcYshaxF
REGaqkhPweI3PglhaoKTxNByljpQFiJKlD4IAxxXHA22mgOhqCsYGscUHqXZKRIKvE7mzQhI0vRI
0D1IQ/P02ngs2PNt7cOWI4TKBjaqU9o3SwvPxTxCoUa+13M7m+5n0TZk+ysG6EKFckRBhInpNIQP
jIxfQ/DA5YwweXM0X8dT9B82KHUjPRBtH8MWEBXQM7O7STBXHBNcKU84EiCWyjKQP2DwtW2CLmQp
zWsbJQwTYEbY+dKbWX+t10A2qxhFxG2NuxChNS7r+UAhYJycftPIfs8C0N7a86ishUep2zIH7YSR
HaRZeu2uwthRkZe5KQaBI2J1WVdOhyQVb1IuteWBCa1Ejv6zE7xwR/mmNqvxAuVJrtPTbsgeXOwD
PS3eYhE89+Lq354Y5aO6UskyLK1CMM4J13rRuBG3XGt6w3gb/sEm/WaLzpmp9TBwE7lXWFzlkoEM
zNYdMOJ1EG3+mcUU4xLTLXDZovTcNMO0c4KtK4+89lQafrnc71/i7Uj2csnoFFk+F70iGTgq4kGy
t/5V8rtTa6ePgZmj0own/Tm3Q0xccI8MyiwGKfvRJercSuTBJns9Uo+tFWEA3cRCF3NCChlweHZ0
VSCLwCDLuN702rYS22MGoYWyJIdWNbtbTCVZ8sG4Tq0ED9ZbBbsmhdFieRjWfZQoq1KKsVRELawl
f1RwIQjcKFk2LPqsPCFLrJRlSXONn+MIeqOI5hR9i5pjYTwHqrcvRpYUKfMicWkiTWTXBdZQ8NyD
NhdmZzj7NDYHK1c2TKLMyBgVbRsqGImIDnhm2zXQz03BJu1wxWkGTnLrDthfj5mnn5jrNBnEiZPc
sWESZVTEMis5kRAPrmaHFBvIxh/N65C8ABw6SyuJvHao0XmnaWmEiQuQdyLRQXa7HLBDyxtfMji8
zpQ87TgfEG4X1peasS7Xnw6EFT7TDRQ6UFNBCS/3M/7HvhgZfo6GvA30QBtbAkWnaKJpoDJVTQw7
sqmJqmgYgmZIWC9IK8mcazWKQggU0RCvqEe5fAxyRji/ycWKBqULUYd0yHsKJq5/pdJ9pDzsS4nB
Az1BXA9N3QsGskkjYOrRE+EswWDpBiuJu50XvPChU5nHWpT5rMnw2q4kq39tTXRbeCqqdoA9NpfX
ymONXrD4Inds9QySxkGUplZD6qp/Uicz5zy9ZwRSRPSfLs6KJcqLSEnJczyB2Oh11efrJ7380XAP
QnNqo/tRPagdo/uPxRJRlRVLdbDUc0hKSkuiYK3fs5gPZqFJDHuwrXAqoCM0VSMx/EcqyTIi2S6A
K51z5Ol7xf31FYW7/D8ttTmJww5t23YiJ2aQAuxNtEOVVcEnV+/z2VyoULLiklluZdLHrNTftR7w
LiLy3bU/NF6Mt5z0lU3aChbR/5YaObvV2fRzn6uRglgmqe1sNEwjPy3SuZvPUh6YZeKWs6+V11Py
pXfxii7lctF4oddKiVRMdg683Eke5IPY46kqOaOfsVLP2wp4YZLyvLEQcL1ERlV1A1mSIvRl1APb
nLm7d9P/rZii7GoCWM04U5FJHVwkMLChIHTEl8oxPLK21/i1r49/sEwXrigL2+RFknEE8CU5dIfM
JQ/+yO3M7Ft74P3xmdXFv93CcOGORshuU0lXR5KmIwnc4XHBKiO0ZqWH/kz2rivfUsS8POv9wDg6
Giw7GLDSSJXeI97hIN4B2MDBpk6b58yxNw00W9eAzbJZINAs2aqUMZmaWMQwF7xL+IruEGt+4u4J
q9Mrb6J13WE19W3bLgPd5Jos8BJPKc48CXmO/hDNHnjtRuZFXw15k6Eu25L8TYOGPMqwKiDD6SFs
cf/TDklgN4g3m29wKaz2ZvbrZwbN7Qvxm+anHquQa7MwhjUD1I2XvOkvwl3zii5cMzqGdsiitu3X
LtQoV831vFoZPXJtZB89gdzongnWsmpPJ7LdVXMma3H4R9HH4trhZZ/VzSeEeqFNKcwoBkWUawh9
B+Wpa6/F4KilpyTPWadIiqmf/cOFDuWFxKgIm0LCpSdFtNYb/MbRjiSrw+qsYQmTckRxpOhNSBCy
ZI9g/ADhGU8v9jANiwzlf8Ip7Rrkq3DRtAKhnO5WkWKhgOItY4HQVLWB4HUI5d7dP67t1OLqvCj/
o0yzLnM52iVJokyAJFOvdyOfID+xnkUsFinvIxd1PmPdIHm0h34BTJHR/V+6r8jf7GkGbUN4I5w5
svanDRerxt7uHms3f2n8ISgY8eMfrONFCQnHq6BBlccsK2ryfkBSh6QhYpjkGHBFyTWZ3/1SC/Ll
rOgcUjGk6hBUeJ4P87U6e4PxUKXOv9MHOnU0T8uA+ad350Z8DBqPfeWaYIHlN6wInyU+On+kclmu
VDOxFW8Dpv9ITkwD0NmN4dVuY4VMvIxN76JJeO9pgqyrNK7p0DWd1ImwwiKnm2PNW0Wt+vvy21S+
FQnKLMlSzolGAfHN9e3Ij2ZVhmikdELdViWWDWSxQ1mmoM/kouFBK5CSvxBtWSL/JWRTfcUPbZba
okYnHEnx5YKXyYtV4ZWpJTlD7VisUFZIMBJR58kkaCYg1O5HoDF8aVHomhXK/IxlrwepBo/R2OLR
+C46raUjKG3PSmaK2MQcWIq9rwxEOJ8s0Up4lCVKptLAlnEIT8+vAdjb8Y8ZSwe2c4MrGpQJQuir
NGENm9DYZP4deMeHEmmt+IaVU97u4vpNSaNxbhq17vRaxuu1Mkzuhgzrxk5uGU5p9ddIZtuKo3nR
swqcWNFMjuNJtDsP4TBDppvxxeorqNhm4tRcFkmFpeBTaxLuhbqx5MAPsFx2//DeW9L/fHpY4v7R
uHdT2kTqCH0BjtD34SGxdZvsBouvKqc+Z9/qs+CQAYzknFzxp8xjPTP2rwQgGD+SRwgVGoFIXjVA
QKnQXhMMrI3r21WylTDJN6z8l2JoiSYDABQvp/zewPa/9hUdenb4FJ579IpawPuyYptVC2YdIWVT
EmxvXIYKXlMyrob6xghftPmHELOAzrfdy4o7yqiUUixEC4wJgu7/uJf4Lr+KAbob4L7zP1lpetaB
UfYljie8akg6VFHuRc3jeYbms/6fsiZcq+mYQEJcE+Qe119XrGhm31phv9pHZejaVFbQD4Kblfd2
P5RmPs5WH3+plwtQVRrBm1Xk98HPlc7Vcx51klzgqVU/8olXcLeJyEiqbHJyIUHXsMdwarqyQ6qy
rd64PjKb5RCFD/vmgUWDup56p7aCpINGLhy5wAuTs9K5+yTIgX4yQCs2qNuZCpPWxhqG0XukoKRg
MQfhpQ8OxnwVBC9azMowkC/eI0ddy7As6xi4IPAkb5pJBjMitwks48fgoETpK4eR5bs23wMr/qj7
qSJ4kY2WpNyAnir4qUd24oo+C0iZdVLUvZQWLowCAZmTCsP8avjcN7oV9gyV24z7VrxQlzNdxK7H
ZDp44V61+iEQj2J3U5SoSAqZta8WLH6oe4rSbqIJDV73chGaSn+bGA9a/Otf0aBfGkMdtqJUwzEA
kfXAN4qD8aOrrOoZrGxXkC9io18bS68ackjExnvisX+VAX/KIWB2a+xUTC3hSPpih8nST7HL8q8M
MdKPD7kO1Cas8PhI1dMcHivBi1kLDjaK/hqPZamqomFloyAqdEd4p08KXjkDugd7R3FbT7vH8AUw
AR0ATFra4/6hfb5PH6lRoRG6nsZBIXDl/2QqyH1qmIWZjUP7SIcKjColTKSINP1ObnVAJ783YJJq
dhO38VtMOJHtZcIhOxQe6yZvePSPlCmjK45ty3dY6ISgK73mHcGMneaZDM0I30SfnbD4rCIfyVEG
uJhkTmnjrLd1jEjIP0SsBaof9s+MRYL8vvKGkpgtYZGjl6cKbjr90WjcYPy2T4IpNcrOamXR5Bz2
9NgqIOg03K3SEnKTdNVLTn3Djlw3sBs+yo2yuKmcwdxGCPA6V8XqofCY/BxOKUC5lGNpVxi3myRG
OpCcxEff9ZEiZX4zjpNKZUTckud/8cJDGNv7MiQi2vt/yuYiL93zWAcETeCNxgz7STebKA3uCimM
3WJSYmefHoMfusTQp2Eu83ozYJQkPUv6YKH8xWCJZZzoikIea4PYqwKQmN/IHsLkQbXTQ3RPenPZ
yxU/xzIfDoiuI5RLzCuNAD2fkhdufFDDxOSTJ7154HV/jh/3pffZGX8kRpmJpDeiPslgoNpsucp5
xdSV0O764CYS3vG53H1y7+OxO9pBz76JSTupwZT2eIPPznhNAKdTjOov1ngVHFAgH89YbuMAhcXm
Dpwf3ep3pA9EZkELM5SURgFtx54fjRTxoqS05v+Rdl3NkdvM9hexiiSY8MowSaOc94W1K+0y58xf
fw/k6x0KogefvX6wXaUq9jTQaDQ6nFNok9NWb3UK+FlhV7xogTmPElq53AwE9b0GEJPmJvLaGRUb
2/RqL9xpz+x9FY4YYMgudMHWig4G51pmOaA5ZbgZebA1pLeKvp7fy5V8+Gfb4TyJkVdN2tGocyWt
saPx0kLabsqAc9u5fuL08aGt7obhQhG9J9Y3j8qUKBi60jV+SSc5iFoFHiYDACC6XYBbR6T0pc+m
Ta+KroQVkAmm5W9pPJx4YEVSVejAyGPMJtkTGKToS4giGPXIN+saBW8XQQp6LoGp6ZmvotBrpYL6
WTwXQaSjX1tBUXZozgpvAPF/iN25cDPwaHrVjQzMC8NrnkXDw+umc9KZ8wo6SHD8pJJa3OYATu8U
uw5+CYxn3cudRLCfsLjNB2R8JVXFuWCQJORYH+mm6lyAfLP+1eGYe9Emke3slSW3iaC5RKQeH0n0
SZeqJrrqiBnZeTxcjMLBb4GN8oTdUZwopl5VvZv7hyTaWUoDcLRLKRRo8g/xw2kZuUOOwcReTxX4
UwYpVj+Yu3ATPFoPGurcxQacAemjsLOTbf5XF34SyR37qQYUMLDlOtconc4jwK5DdpN6JdJhqNN2
N9m9iDhxPVo/SeRCCkuSytiSoKS2jVBXjLbJniUU/z0V7qejxkcS6DqWZU1D8NcrdNPRYJcM/k5g
9gLT4yMJMKumQ2xBFWb2w5XmdIx+1ImvVJRx2sdB2GYvMEQ+miADycjUNsCbA0d5nLxGfQgazUNY
CToQ1++533vEA1oFnV/6g+EjyQPM/KrR7LLckqm3SfAY1wJZIp0431H7cWmkcg4I+Wpv+hhDlQo7
SR+B7e2c3671J8dJKc5RKJ3eS6RGKGYAQ6i/TOp9KqKpFxkE03XhB8G211alSVtXnvcBhnpF3Kki
FTgHAeLjNJXmVnfVkmzMkDimb21HI3b/bKU4pzDMdSRbrI13BJiG7AOETn5qQ2Hr2arvwag90IpN
zcTGfF4tuZVzIgfwPVEGKqEP1koPUE/fos6Bw3OjjcgnrLqek8CPl8Fiewh4XyS/x7uWUcOyWawO
TGaasJt83Y8v5HCW1hsJIKdDBGuMT8fAFJafO3WMJn3k4u5AiOCS91S0Zys1DTi8hVDO9tQ27BUN
yXg0v0xOtEsO/bNP7PRZ8nqnObLXTfdDuWlK77ytrB7fhVjOJIdQ65lVYkR5Pujat657KeTXRjS4
uWr4CymcRQY1hosiCouUc1xSezPZtcLgngVfX67ChQzOHE21VbPIDzoAkHVehMSs5GAS/zh7/wt5
tUAhvjEqjDIJxME+bkGDohHfH4KXAczSnoxyhGCH1h+8J8U+Cn4Ls8/bscyTLMc5e5rZq+Wg7aVL
hsjzP4Ebr/rAhTQuxk0CKyAIODuE2FrmmS+MnINetXaAJPTbjMRL6IlKtCLb50njesM0aK0YmAPY
BDvzGaQG2/qHfFN7HzXZxCYI59Ot8n7e9FdmLT4dOR6eSqPIgaYjrq7SZW0wCHqB/9pvfJfc0Sv/
2EJ85qrmIXcalv8RDUAIjh6PXuUbyKFNE5IlQZfm20BBq09cxpPNqqe20pX1f7kWFjvLeZgq6PXY
KuFhauN67t+69qIDFJFgTdcvBZ0CahCtKirfbj8QAzmSGcncIgWLFbJ2WzA1e/4x29NDik0sBAWM
9TvhJI8z1zGp2kk2a3YnBDvMcaE5ixVjRD0/66fiJIapvTiDVh/HZVfieV0GF5J/lPK78+u27k9O
32fyF98nVp3pKjvjcpQCq6TpckdWZZgjrUSdCOuvWKCr/r1F7LcsZKmJhuYDQMC7jW4rb8FdtGON
zokjPWYveMvKm9RL7kUYAcpqTLqQylmfbxRKiRa37qN9VfXIJnS6n9Glf2Q94xEQPYNNipMmeiGJ
Fpa73wxCcj1TsHFUc+b6ouu3ZisYc2aX19eL57Se3OWWdVqkWB3CErO+lf3BJtNbHIKt6pfVP4vB
+/9h+6gGAiBV1QyN06jK5bbGCCFz0INXvv/1ZgHszS1yu7axYw1BqkDDdev/LZKvBzUqgFFTZv2T
vKummzgWvJzXD/Hv7xucbRSYYEDDGW7THOi1ttzVbpQ2T6WSHcxRvSCEOGUfbcbOvD9/6gR6GdxS
NvFcpKAewmBLi1J11WfqxkpaIXLKug2e1OMMZAjHggGn9Nix0QVEpXzJGAr6Q33R13a2NzZ4nQGy
SxSgr98vJ7FcQCRJetxLA7I6QRbYynTUa82NzEujFXHQCbaPZ++xxqAw/Ah5a/nA4i42HczwEEUd
zYLd4sl6otnMtLplNSf911BeDoPACv8h0Pq9YCZ3l0ihLxkyIICRHg5veoxk6JkdOealtM02YWKr
Ap+/7hFP4rg7JQYMax20OFVN9jPrvvnm9wogo2npmImoZUFggSZ3vdRDZvWSznJ61p003s3JbmgN
+/xhElkBd63InanMY9+xxBBrOO93ZBvuxA3n/xC1nZaNcxZaRou2Jli29Nh5hceKubOrP4Pr3ZEu
/Wt5z/DCWaXad0TTLCIL5PxFT2Ow5knI3ww6mtpJsq+Dwjm/iutVT/WkHucsgriICQXGhCtTWQGw
6UxttS/vFY0qOzNqrXtwl/8iYR26wWz0m6Ysi12Z93gzyrlh9+BoEOzrCqwgC5NPv4jzI1GHCk0V
YmP7F1a91i+yLYa5r1M3+uY/+Df6VeVK2/mSFE6OnsoLCe5M9EIQ2BY/LBo1RZrSCFHl1BNvljJP
rYJDUSlbRQtvMV10ZVTBddk2T4LNYCf+69X+W3U+mgW+YDjLIR5D6TGCJwApY72bQc/qyW69LR9F
UabAY1vs5ywis4KEfq2ArM7tywcTzkdVr4pmcuZKNGYu8AcW53qmYlYAwI+SW99nj1a7scruVyGV
e8HyrUdGp+Xj3A4pfMvSJbTesjkDhJmb6CfQXTtbQ5nGB5pS6VhXyKtss2cheLxo5zhvVBe+2c7o
ovwYLmcoQf4NmB+BEpRtrMAWjYgIHIPF+aSqAMdRjIqt25FD3P3UhkZwCEWWwXmeXNfjaEAQ4WqK
ZVt5a2u0uJX8rkCqMpYEwkTWwbug3kpKStH+UxRPWrLN2++NIYgoV0UQ1SJIjxgEoexnS0/LWMKU
rIkivmZcNBP9WZe/9Fb91xhH8FwLKZz9+bI8qr05A64Ogyf0ztcEBr667Yvvc7uSGaOsRQPiVppf
Js3tEG4EB0gkgNuJwpIoBkRxgLTLyfnobXTrC9Np0bDELDl3pPfzEkX7wvn6Ia6rxohxueZygdJ4
Ytf5RQiE8D+SwmfPTJ/ofqNi98v8mjYYXSZ2BlzQ80JW74zT5vBpM7MJJ9Iq6K1Rt/X+78xAthH5
7PWokYDHQaWmrBCegVmbC6NIfDwi0n38rrhslIpcZYWtbfrL1EHd9Lxa6zv0tzjt4+cs7ogSz/qu
G/COrqwr0iAWfmlF/fWrzua3RiC3/nw4pzrUklLHyuld6BbB80gH20d1VtcEvbvr5n3Shf19oUsw
WZYZWqggqP2dXhwy8uP8WokUYWu5+L4fo+HDp9iaBpgPwb5SBpsW20YThdciOezvCzmKHplWU894
kg+SXapvmVQ4KbpcpUHUgiCSxHkccyzM2RhRyo5V1Z7yexJdZ1PrgBtOEIeuXt0LG+A8TzoNQWLO
rMxbG641PUzmNml3AaMMQPwT7s5vlMioObdDK0vKJAKHYIAGxZJsCdyvsug9LLA23uukYVl0qGK1
KHV8j/UX1Zr/7GjyHkfT9EDV8wAwBepFEN2EudugGHp+pda92u8jw88ImH7WzVpWAE4vpSGoCOT3
MO5u+6R9pDHdldp8NWQP4TxQgT2IFo/zCXI/FknRogulLl8BMxKJpkTWi24ng+OT8b0U0hqJir/q
X/RFc8guuZQwsx/f6SABpDeioyTSiHMOsTGYiVQg/Z6kzy2mLVQhm4fgatB40gglJ1XcNIP+0W82
hnbomlcq3qeMwCg2HNErSaQR5xxQHw2omSOJPJHXSjmGhsBdC/XhnILsRwOuOqQRzGtlU27GHbk0
bN8GKIwXuMKuaRVe88vja2ERnFPoYjOeQwWlycHxddtEGzpjGkCXGUHlC3Nlf2bh/OzArBdyLIew
B5XeT5aXzM/nT67Ax/EzA+WotQBowQlS08A2i8oxyE+LiEIr0R7x8wFNn7W9QfvuA/m33Tfb8hnE
3YdmX2OXRHskuI4I5xWGLAyNOUX1xbSmW72x9kNMH40S0OttJtge0fIx41/csSkA+zqqwz+Q9qWv
n9sGjeCK6IpYr0SebI6HrGssaywVFbl8bYsGQ2/eTRi3nXfGvsWjH5VAL76l4r5CNuFwxtJ53gRf
6YBDXqEQOTim3VyB9gllrHAn25NwqkjgIwjnI9rGMi1TMuHH502mXTXpw59ZOeci/EQGYK6G9NVM
cvTt69Ejcg3BtTXJg3de0npFabFXnH8YR1/10UyFoOF2RqUx9OEjsFVubDnTS/GgomQbXob7wBVN
Mokk88h1Sq+O6UiB8CYf0PaCaY5Es6ebJDj0DsGoQL3NndgZHLDkEsHyCraPx67Tih4DQAnpXAg3
JDBRD38YYPDodeCCKIrcwpsZuh0TsKImR/Og7nRRsp0Zwhmb52GcrTHxxzhE7J/9kq7Ry/VuPeUo
QxooZOWVk17pjopaVrWJhHAK673SJ8PR2CIvXIksFb4chTGSKZPzgY1y6e9Gp0TDpHjqSLRhXJSh
Zqk8WyM6X/JmP7S+A5xK9/w5YCf260Li7WlRjVB0Yn3WZqzNwtcHDe0hykMW7kgX2LPxquTbYkwE
otZ98EkUd7gNKSuInMM7FhpwS1/z9JcmovRaFaERRUM+2wSRDKdNF5jBFBE82cxui06hUd8UvqBl
YD3FfpLBPwT0yZi1IcL7lt4DO8Ytbisn29JH/aC6NeBXhRmC1R1ayOMG3OI4yvwiRiEu7pwcQ2d7
80fhSI7uIf3l0eBjpEl2KfKhW9HM+nq1eCGbBVkLW4/TKG8GGfbXeBN0RWPNhekZ4AxnA2+MPmG6
O2+O685xIZGLCUhIAcEc42CTe3aJQqYz7qwc5Rl9i0o/gxpDM1vgiuL5FUgJZPsWgrljPdUJACWA
IegWevHYkc5u43nTdoY39xLyF8Q1U6m2RzM9jkR9E2i9GqwuhHPnvNTp/7tN7ba40nfSnWLa8p5e
0m1zIz/HreAkrj4DNUO3cOoVQ7M4XWWMkqC4K6MgUjQXKm22xAJmKo2v9WC6Qz/9QQ/K3UBCT6Am
++4XZ7OQy2U6EqKUgKL5yOh3v7rUHo/Kjl6lF9K3AuQS2kUrPj2rwdFJJOVOT0JCtaw6AP8FY75T
FP81asLC1hPqZFK5qWtlbxm1G0f6QdOVPeiBBEstUJlH35G6NonyCKdXAW9RXt2UQ2+fX9V1//B7
Myl3YuasUzADBQlJexeppY1EuDOqWzO+otbP86JEyrC/L9yB4feTNGIgGhDpoNf2tfFer2dBpL76
KFhsGHcUUilWq5ioaCmNhu0chXuSejMa0WtfoIxIEGeMihrLFZr40fulPmnlBW2qwzxRT1Luzy/a
+ptqoRF3KY11WTZZ6LdIw3ceixgkJ/1BtrPXAylGhF0o2iLukp1UAENOLBFiFBW1zXoMN3KSmwKb
W8+3LHTioud6aEJdHiyASn3rX8p9BrTnMbNjH1QDxCncgHFmja/nF3KFMwsuWpdlxbAMXbN0biGN
ue1GHWUrdOuxrjM2b4iuaq+YbWUXbbNj/eTbxobdDuSmQvslYFw2oizJ+m4ufgS3wONUN+BARhST
gk0IuMO7BI3C2f6vW0kojR3eLx5zIY1bZ52GGWqDhe4GV7iA7eibfuG7rV0+MUqw/id9P7/E68HN
SR4/ONOiybOdKSt7sEZyNbVzl0EARUjSTBidxupe18pGIHT19lsI5Xy0Zirm2FhIDOXprD71edrf
ZEGWN5sh7LtN36ek88oOqCpbX+sAgKT4RdDZZCiHwK5Ko3tuTOW/UDJ8sjZ+DMaIk4IYGWIf//Gv
6lnhBI9/5d8w0nYv2mrm187sND9O25hGOzQRQlfVuEjibi9VjhXUO8FSr9sT0XQUTylR+eDVaGo5
qmocITbDagDmDjgGODsjZi7abfrTEuT8Vn2sfhLH7azSF02K2g/WsIjs0fqGrlSPVAEmPQuBEYkk
ccdyksqgHtktGM+GE7SaLavvinaoe0Hp+SMN/3WffqvEv95VEN6Efqi3rjluFH0bB+9NNNo5UnFj
KttJ/VMLTFtVAofKz6pa2Q1opmrTsotpsIMBuOHVa4s58BZJjl5DYjKIBBfoegh9WnT+bVxEMcDQ
0WyELFR/rG/STZzbyWVrJ/sSGKiTi9b/0Cav3Q9RDnQ9/7WQzN3dDZL8xKhxZNTteCQueKhKzyht
5crc1na1AeXHnoCXwxbRXK6DcywEc25SUmI1t0zkrhHbyYjS3WDXbbOtcpVuGP9NdZQ3lo3Eqbp7
FzVvrJ/b3/bAd7fWUTIrVcbGfdJrVAztoD8Q0A4Izu26izxJ4Q6SJtVW1GhI/7K23e4u8qwbzU2/
s5nzCBDhgmP7D9fASRz7OYtAD+0hQTOPEnBmO1wDemGHjmKHG80tQHryQdYnYmASimSeayFSzmpF
NkH3hAkm1vkPNofK1m7kPXtrsh7XUuQx1hM5J6PRuWi26iWp0H3wV7E1JUeGvgOUx63qxrei2bN1
I/kdufCjm1Inqcbc4cjT4jXSn6XiTRpFL9jVyG+hDnf4fDqA3Fe22OT1s9zss/T2vA2Kvs888GKD
zHJKOiNAlVXPNvO0J6Kcnuj7XHTXGAC6GdEE6pr6W92/CbHLRN/nbgi8/bU+7FBmT4Lg2BJ0wFDB
MKvQhjk3pMVIn/kxlog1sZoXITAiQvcNUxEaSnZ0b4pQ5UQOlw/XpFrxh1ZBtiQu7HyvetVoM+5Y
xPujkz2gjdWRXPQr5EKcxtVH58nY+OFnI4sTKWXlKD2EnvivFtB93hfe1DXXiVpvz9ve+vn57Y/4
8xOOvW8RAI64Um7hcRvblKS3SVkJ0srMBM7c7XzIByhDuQlzBBHdeK1P93r+0rQHXb/ts2cz+XFe
JYE58vGebCAx02CS2+2z5DpS5chVrfS/ZVwW+8Q5BXlOhlZK8GIf33BvfGfz/Zarf5sd/013Yo8K
sfMFcRg/jJEYxiSFLbxQHMs23vK7NPN3luQDeTi7O7+CIlGcw0j1RkrCAsYvhTKCy13bv4clTMMQ
XL4iq+Acx2AOtUk7GWuYIOEb9teVEpb2FMSp01nkV1sC1jGJRsEdLLIPzpcUpWVos94jH1m9+ePW
b1/Or94/PGR/nyl+7oKUSUuJhjNVv/jfyn23LZzEyUO8BBQvETa6CTaLH78oppKGfYSHR9/rcBaR
p6k5mk1yGxlKwUUlcsP8JIY/ay3SLWwqubYZvUhwa7zWF+3Bf8vBtG5dFbvzSynwTjzB8NzLhtRL
yLmomWrranWMFGpbarP/MzHMYhYXcFXFQdwNgCptenlypZT8Klu9dkwryd3zkoQryLkNQ24lP68j
NIodq1/5TQe6+tauEVgDG2cEA4aoE2Dd2A0L/yhEwTDcZ9XMjqKrk6KjHOSOcXIt+4/nFVrfob+/
b/CoxtpU5VKUoh/NiA/TdCDlm6oJHob/cJ5OMjh31PlNayTs2cUCWMauUeY2OpAcE3ULcMiL5pnW
D9RJHOeV1MLKqlIZMfNZAG5EuszHp74HWmovuKf+wRZOgnhHlM+pVKrw6C1obVhDQ3Sr7SO4iWoj
ucNOFMauRxa/xfG93X5DZ1/DW94N9V1pXamGXSUbqbs2g6fzNnHe5sDR+9nmWO43TJA9cuvqso4U
G9GL/WcS1M8SVJ+U7WjBqqvcla2fsxBEQ2DWH1u38AhSM8ZW1iLeTIZo8PoaOEjamL5qAxVBAa7u
iqUR0zBkYiGg+KxKbgSlTxs09XdTZs9J4hQqYFScDuXiVoiExNblSxi2EMZ5n7lN8SxjxMLW44Sh
1AM8+EECOD7qndM+2oga09bzyuhcAVYp2MMsyll4Xvzd2qlt8we07VxoB8WVf+bX8bXhVgXYNYuN
hAIV8OuuGQUlEO1uZFEX8HrahioqEtu6AvJ1zgcaki8XRYc3d+VZ2/SdAZOB3Gg7vQOnxCUOHvpo
Wgu9VjSvsXoOFnI5R4Lm4xy4ZBmAMkFxaxkYs7eU1z87CJz19KkOJF0GlSSHhmP0GkSo3nkR/5AC
OvkNzmj0gKRpW3e6Oxz8yzayKXIW5If/DujzPZsVSvb0sfcYTKsQh1N0DLmds5qQYduBYGysdnHt
URSRRleg3uougd/9rxvS4DsbqmjKEIV+gFwwDqxqi0fQG0LfrbqrfojSFSKf/7HYC8fiq5bRkwDS
ivLGCA/ExHxz9G6Vv2hUuErxXqIyoKFXD9ViMHBk6izYTZG23InUm1QySASDGQn6UdKftQirSXRb
84lwX1OquFNwW2MI8nu5ybZgyX4p9i0ezOJH0Xq57LR7H0nlxXq2FdWymMXa7Uuxa11/W25QVtnn
F8Mmevhf6IAEC8g3ek9Z3hvDgLeRFsrNRWJF6a5OMTx+3ioFhs8jr4SaGWsVA+ZJE7qJteKxGueL
qhNZg3D5mLaL5YvBAZRK2YDNonb8gHa9i/QaRanj1G7lDfFq0DZNsuDVt+6PF3vGOZQxUpRAZ3CN
uq0epifYyGP3HZHwxng3OrvaG7uycPrH+FEUAa2uKq5ZFd0GGHDTuUzoaCEJVhGGvwZYPtoOu8rH
8aMi9hl2hr7csgsxnNcq+pIUEcP5qhrTCYJbU90rI5617z29SZJvofb8H4xlIY+LjwlAIrt4wP2G
vIdrBS2gcF9lVRF4jtVABZQToMszZIvwTfMSBqwbuUSHqpz+CgEUYsR2kFy1gMOZlERg/quHbCGL
0ygIqrEmA2TNBLdzeRe2onlutgdf9+ikDXc3q1GOWCvAHikUzjCySOM0GEpzKrR2RJmpCmxepBDn
dtMwDuZu0uD2i63cXdbJ03kTWD9TpxXju+RNre7mhvVckOvoe7k3bmu0mEteoLmNG9xUrmErQKYq
roku0Gz9TP1eSMIF+10tq1k4Y3qnU5Ln0KydaZYuWZ/qeQXXxYB/1jCJZgDG/7Ojqto2N+JZwiiX
9BypF22f2RUmsc8LWT+4JyHcwQ2jccppgvA4GySgW9YtiNhp0F7HamftFaUsbLNrQR7QZbWdj43Q
MX5RksgA90e9HrB9UJNfS62QrTwaQF+ADmLtAK40TKZkGLjBfIVrKLaBHgzw1TaCHfxim5xU9mhY
3AEDEs1FpUOqllqA2mrcAa0t5xdWpBjneLUQPYAkTIHTp3uR9lxmh7YTZQnYNz6daE4NzkKyBtmp
WIIajZc+gCQWhIDxL1zTWLLUkYRpN5FK7O+LVeuSBMOyVgGnKz8Q8MSCdV4JRYSAoq3hDFKJrbar
ffBmSK2jomboyk/dtsek8WDtuxfWh5MLMR1WFTMUC2zPaAlSPjpXF4rpRqbUYI8E5Ry9aoZXA8jG
uv9+3h6+HDS2VwsZnF6VnAWN74NljNb7qHwOBs0eAbZTPcT5VUF/DMokONmrSpmqYsF3GDr++3m3
knjW9a4YaldTH5RiP9FLVTRh8eV+ZDqdRPCRaF2lSp4XY+0CBOS9q4pHMxqufKVyeyvaBIYpKImt
msZCHHdq9awf5NIvYRraUfJvRlE7hmDF+Ag0kswizdEu6GoRmBMbsPSG2p0ZyfvzlvA1AuWWjTu2
c1RTtSdKjWNbfGekjVNl9z+oU0UoT4Oy9DE8CGe1vxaoP4Tqhiobmkx0izMHRdP9ASR3aE/dm4VN
3HFXvPhvLZIAdC/CdVvfqJMs7uovrCmQUgN2kVVXFWBKRDO67Kx88Xvm7+9TDrIhLs1IoyE2ytSB
hTR74EG2QZMbS3fnd4qtyRc5FLyJss4e3TwsoiWRsYwVVGRy9R158VE/KI1bN1e0emrq+/OyVtds
IYtbs643lHSumtr168RulVctEdx5q4f1JIAPl+ZhqstggACzMa+bZGpsQJ1tEF84iU5rp6BEWFFm
gdCZ9eOHyaKGoH1IwoUxZNtyP2zHXYeB6keAA8kuiKkFu/U10cBMfKEhF0KDvaT1fXSksaR55+gd
+BWTC4b6iNxiuhmj/2GmRiiTO1Z6RCklPlTsA4+1rlZb6vmt07z8Fbn4jgiDf9X2F0pydhL3shZo
Zlu7Sjs5SXOjaW/SjAbG7vqP7JFvTdPjSdMLc6rdkD7S9LoC+NOfCeCi6Hn0Z93yoUgRVUegPOzm
SHCkBBbPz4/NZh520sT2po7vGgNk4VHsFAp1pLTYSaPoffWR5jlj7nyvnCSTyu/YCQv3g6c6uUsw
cBK69IfvMpghxenuGdRQgqRQeBCN9rB9Pyecu1T8espM349x3W/ZqG27a73/hD76+YxpXAxo+nKv
9uh1d2typxjfolmwZ6t3MDVUgkkSQuB5oeYiFCMl6acywx1PlLuYGm7da3bYWALbE0nhbW+q0JNW
w/Yk+SY1DkZ7UESAIl9zyB8rddJE/axJ1/plpxoAkGQlPLIJLsoj2XTb+Yfkae7w0qe2dIgxhFSB
RFfg6r+OWnGyyWfZWm4Ws9XVNStazxsg4B70H/qOdfO8GXbk20lsl1shrqpoVTkTpGYtB6yRGqxm
ZAO61w31oiMjnQCSBjo288fUyf91weFDUzyRVU1HaMh32WBgJaVjlONWC7aD9TSQ7+e91Lq7PX2f
u1Mkgp6+aU5qt9YMuwnf9VmyMzD3qvvzctaP7285FufW6VgHQxGYgNnLqT/fTk3TP1g+aR6bceg8
ra+GaSeFE/qvyn4I36S4qkTYmedVBaTvZ6OZmqEPUf6v3ZzcxEazVVrpSLtq58eVe17ZrwnzT7um
ypwX0QCxmhbATkRg4PnbbqsDeg35mk61O4ADRK6IWPb86iIE/qxai97MidRZjUlixiFo7CdAM8tC
aOb1A/D3JqoyZyxDWBhRnUSq25B6AzbQG1krPdo3/xZLjFs9LubIxhZTWjM2qhj8KyUJjlpoeIId
Oq8KeI4+r5hF0PSP1Az8/MbYak/ZLvL8ff1MndkJ7/q7ZNO0tihXvX5f/718Cj9e10iDMgQslgqM
0ZH8l6naTAGxMR62yU1R+CFSkHPPldSrlhTCWXVlaEf5d7l4yHWRI2ZH5uulfNKI88O1GutdFEAj
9Ccl3XWjCSxBpAR3ZEuzy8rGh12H4wZgCk4/gPxTNAMgUoL9iMWVHJHO16jETMHcjslln4mAQkQC
uNOpmIMB9NIZbOf6XaTEyPvNoguR7ea5jeBOJoAfJcNiOuiAi0kwqKJ7yoGlh0vU6ERd/CI75s5n
FHVtT3PoI0XHIb0gaeJM9d6IXtX2p+CYikRx10arRkWtML3kQ7Ar9wxdMtwA2PJa3bOAk3hoFXYL
IWTC+R1T+SitktVpoOxhrIYvdfNDVR/P63XerlWZi8+AyahMfo9g1jQGB7CDbhWmroXSxXkxXwF8
OU/KOYGsAEqVnhU1CreTI3ug2rmSga0679Qb4GGbcHYYrAR5c7nVYkeUJREpyTmHUJkmBY2LLJ16
GWt7dXhWg9fzCoqudN48+qit/Rb+J1EO7XjTSGgptNy+E8XT6ykt4Gf+FYapfKNVk+lAlDChy3xt
3E4frcHUQ2vwYcaMECCrb0UTbkKJnImYtTJ3WgzVwEZ32+4VO/D8j1BT8Zz81tyfX0iBwX8ENAsf
SCStSowB0lI0t06bLhWk8kXf52xBj9qcdJRtlH/VZ7dEFxiCwNY+VnPx+wNJTnWaZSh45JYKRo90
RjBr+aD3pKKL9escAQ6VKYOEEV1XiqwTzuiKxiChbOJQDY51G77jUHlszBRX+hZo7HgK5AdJCJm1
GlIupPL5CrPIlMQfcBXmR/lXvwcZOuZ5LQpEMEYVKJpOW33rL8Vx5hePRaT2NTaspHb6IN3PLuux
Cj/+nWylx9npv1v3swN0Zie4F0VKX4GwP68xn9ooqSIFSgjx/aZ8KI/+NkQzvr/XAA6luAnW20Sr
KPyWE7iGpyPfJox113KjywXgLDaWLKs1DPYL1ACTiseu6Oxx2ucT6hrmHhAQ//4ALsWxA7Qw4KmU
dL9OIU4yt1F+j8MvELB2ky4FsBO0EKANBOXqBgICvcf05QtRb7XoKpa9TkQyvnYWl5K4cCfKor7p
c0gyQcwIYEHpOaiez6/WqndcymDaLrQhQ52QaEyRfLhGH7SNujggQK8sNykAHsaKaNOPpBDcpkKj
5OIeOoyzStibYXDKvbbF8BXeWu3FcNUw4ibHv+8Km51/4OFfGbsIo/VUEA+vuFEDvZeqoiB7BFmc
2nUc9Uav4GVUSuqO6sbOBBLl+aVd2b1PIjglg6jB60ueENzVyve2iy4VYj50dSI64mtyKLU0k5XY
0MHJqZJZdBzq2KrcuSLOTIZLPR69hAzb8+qsrdhSDKfOrAbVnCBx6foTDewcoJ01EdGGrahiooRC
UEBBLyr+jzPGvpAyzIpXbuPHwAfVXseuviwaEWD0SrDzSQynCgC8Gj1o1MqNyVNvXLb1MQVo3Sgw
Mbbu3EvikxTudmPZJswKTWDmSDHaMpd2qJh2R95985KiM//87nwFEiLyUhofV/WlNAwNUHbBnLwf
jWMTXKpy4Gjdocwv2u6GqIdiFj2WBOv4UUlc+I4i7oskiTPFnXWwxJQSiGjQo6YB2xWYno8CBdly
nVlOPrAqlCAs6xFmHu+zOzY7C5Cm23hjIBukH6zBThwDXIeB04T2ADcisP61B8Cn9eVusaKlSoBQ
pnJbgt7suNQvI0wIyLT7Zs1ohkXrUhukP6tBvVVrkOulQOeY0K0aV3aATpl06jfmOIPkOrrUC2Kj
h0AEHb62GSpGBTVZB7ulwb+E2ryPKhXEBW6GZjcab6xulw2TM9Hb8xux4gfMpRxuIQwC9kwZOXF3
rl+SDFFDpghsec0LoBFdM9GMYKC7mDs4gFKjahG0vRuVN6ZCbKs/WJFAi7XDuZDBj6HlamwFBpDj
kdRJ7Mo6Nn3qAF7PpuW76otwqdeXjKLbHe1LBuEBEEstzCMwBYLLOT5myZYogjfBWkiLPTkJ4Pxm
PnfJXMxd7+r3vesflIvEIZch4AgZ5qyoTXt96U7C2N8Xpz4x2qm1dAizksQds3eKl1s52F3paq2I
QmLVrS0040dwm/8j7TqW69ax7RexigTBNGU6QTpKtiTbE5blwJwzv/4t6HZbNMQmnn1HHqisLRA7
YYe1UOWp6xz3JJ+HU/uYO0BQBR5MfiuiiN408LUk7hvGymh2STcw/8JgfoI7LAveIUk+Sh45aQfd
j87ls2pXThDaoob0tsb/+qTvljDUtOyHEQrSGd8iyetMPy4ECr/tHt5EcLc20GBoFgoaoIpgS6G5
N0LNbuoXjYiA+EVn4YJrKE/WQCecpYkepe5YApTJmAWzXyIZnIcwEzM2C0A+ulFz25bDIZ38LkuP
+47uNXzxEWelEbyPWMCqFsQUJ9Hqk3mgXvQBqB7tmbVLcz9WnH1xggviV1V1WkeYDtVrV9YqmyoY
IpEeJflrPUyCj8cuYO9Y5Hf7LQHT1UZUq13TGI5hURyLUj02o2aXfRTZpQr8qq4UzexvNRrXLorf
Vo1JZhStMSM8aXZxjT07pyswwblgVPXb5CjOeDKPgP983v+oWyWG38Qy17xyVpkhjaVewVmxjCG6
pj/J/eyY5+JW8tLMkZEwezlW8WzRaunWu+o3wZw7IYMSZqHOvORj+cQ6V6VDC6fySgLwcQI3Evrx
y/5hBVZhMA1bnTVKQbNYzxHeNMHZTA49kswa0Az7QkSxxuAcSaGAfLlD3fo/uHIFRknlE6Od/f/g
ngkip8E5k6ggEsDk8DrVgWKhJ4OthAIrZ3/unjVwrqQcYkCPTSx0qrGdaoE/SLWtKoU9N5odCKeo
RXrBs4Jh6qNt+wZkGFncX5a+dqCfh1QvjolmPGga9YOKeKWpnAB28XGqwuOcNXfaUjxRgIHuX+VW
Rr3ybzxRGAWTyRzr8KKFiQHdeXzJIwz5q3NxlEBwk4711zEHj7cpWpYQXCrPGGbRNrdGI8ArL+vb
Ay3qztOkRkTttzVwtbZAni9MjrDBML3erOQPxaWebSk8UMktviXWuTPQMbin7T0BLfXwcf/DCgyR
BzptxiStpQY6ZZng1egzjMDILqgtBfcn+o6ci+mjZJxmDZa40O+K/Hki/v4xBBGJJwizQhnoCTki
0txlTkQ6N+w0u81Hu5lFA4AiUZxTGYw5mFMZX6w3csdMvQxZeWyl9lg1/9J/8eOtRTFlcwe+ARgg
xm1CcH+arvx99NM7RudLBHgaIlXg3MuCWnMoI6105Tq18Uh3kuVWAR3E/k0JNIHvwc8tJna1EiVt
LZuvMZnhg4ZWGMHZw27HU/JN97gFOiK2F7Gx+0U/YOa5dVgDEdzfKdYwwDHQvogqW6Jjkd8D2lhg
9ztiyX+kd1chHa5JUQt0XOQleBzbkKZN2rNw1lm2flhcIE9GdvZMvkU/k5vCKw65qCOwHQLAIqfp
IN6yzNd1pVWc7mlLTGJ28H9AQwSG6XV67jD67A/oIgLN+zCFR9FYy2aUW4nk4iiR0zYxRkXGOtq5
Mi7J+FSgADFkT+koGg7a1PiVKE7jU4DG1XERym6FqRCnIEF2kLKC2GmFkvK+2m+/Dt9k8eu0NJuj
PMtZvTCbvJDUMlAblEPXTl8imTiVhO2ktD2jMHamfUQE0gUH5XcagjmJ6zBva7BSWFgxH85Ujtw6
0ATpuuDq+J3aJi672MzG2o36zNOtyk71u9zK7Lkb7Vp+2v+imxa3+qBccUcu6xklJDA1AdfwUFtY
bJhyd1+E6LOxP2Gl/V2iK3FBwBtSF+1lmZAO65OvV1Rk2JshxTRkCxOizMg4lVdDFZMcI5DV+3P2
McGT6izZOlxWAx5CTOmFbMA2sZEXiLzW9gF/CebDpmkkRRIURHYXzI4VD+lyMw9/dU1vIrhwORZI
DCWCWnwDzNyAktZup3AU6Pf2+/ftC/KRckKWSoKJlcl7NW0BxGNkF13Vx8ibkYpPp7QbJAS1Vmpy
x5onuriZie1vW49G43OrtaGIAXZTOy2ZochSuE+Ncy0z7ftiQksMK8qfdNWnRPS42dSZNwE8sF2s
6xOddWQ8tRq6WnUkwQ9FD91FtD8kOAiPY7fAH/eKBTNryecJQH2meto3su3n9uokXOicqz5CPYmx
PjvSh+BAncy1HuRT7+u2ccaL9wIShYNA5maCsJLJOY+kKLMxCGiNKiSMLQbFDMM3mL/Jvua0HyRX
NNkh+oqcJ8E8QTul5QRPYoT3hYraqiR6qrxfHUZbhazOxIx95a1CXcu6NsNzrQfvr2Z/URGwgUh6
12BH/lC6+emmArzr/4MYgrmnd9nWSjBT1ZVgSQ6ainbwIq/M5E72IU8Yd7VrPTJU28YpfhhudC25
UmXLolRvM+SsZHPuJTKbbiQTCgk1o4YctWOmn5qucs0JAV0WMRCKjI5z1NUY1VPLUmSJfO+bL1Ou
OLRR7Ek3BUYhOhbnPkoizyXpkXepaqt5UhvM5X0O6mp6LjAeaXcxRTwCd+y+WYjCASd16SbgBDe6
7JYWkHys9FM6KtgX/GPgPqaob86afwLUBaHlDKolLMlcSPSgTgLrFhyDz/7HouznwoQhWO0pK05T
dg41QRtjU+VXR+B8VqnrC5kWROxiuTOCE7auj33uk/ZHFX1QQYC9fy+b2rCSxnmr2sxMbRiRvi3T
FVGRexeFMxa+OT83sfQ3OvBmUBqn4i2WRVvKmrNyGD4Tmfh5OfumWQo2sQSWxBesMWRTpFi7xh3R
2K6lyZ7azO6G20yEIvo/wotq6RjcMqjFJ6VVWGiZ2iKJG/z8hjovH0PPugmvF8zJnocL6riCD8iM
5L03/CWPBwJLsxorWmZTwxuyWmp66H0J0PEidLvt4qb1Jodz90qtxoWlILFKn2YPSE4AUH8MD2Bd
uIkBnv5IRUr4P+LLm0DOzYO1PI4ldmWsPl2AQBRczObn6qWzAa92V7qxX92ANPeYiyiZN9V/dVL2
81V8KZCDj6HOvqj6cQx/xIsv0edoObWl4P2yHaXfTsjpvpqGpVTPKPwjUa/s0BhOSTsLPIfw3jgn
SwtkhtUMfXwt6mg+CH68sLRHLG9ghshRBIi9go/HjxC2crz0BcvfSPqha1mttMS4mWy3c2rLkrPv
qEQ68q593ORZSgcczgKivumg8u6Ml8Qlkq3dULt7au71W+InduqKhlm3Hcqvu+OHB8NMLvQIcMEo
Xhb2IKm+1Rp2rHzQtUQwLCPQEn4jUh6brJaxV+QGyscMw4mywDWKfj+XK4ZqbciRDLi5cjm305Wl
C/7+7aLOmz1RznOMddih0YTgFV1nqsPaheF51Bw2X2kdCq/BIoxoJkV0Js53VEmvNZkEdMRCS29J
2/lTUYuOxWLujuPlifqkrjVqANfUr/7pdWnADS/KAQO6WBcQmdVmjrH6hpyr0EI8K5cRqRINsBo4
GNc1bNiKUl9gUKJDcd4i6vUykgeY7z/USKAjcaqjfstagZKQ4k1gQzxTQzRiXW7SoXlJ9DBmT1X/
fVavlb9Zb8RD5ZepatyYsRJ1ch0G6JSZdBrARa6isxQFojq94IY0LkVL8oVUVoUvF3axO8bHATNN
U/Rp/35EQrjMbDLLHIsx+GKB/NGMz0aT2XkuGIdgqrSj1zwLA1jmzBAo5bUbW4YHHjZf7abLnGAB
diwfwkmy7LTvJoEn3z6YQWWZIIkgPOJn1/ZWYsRIOacKOdlHtf42hn93Q/+VofILN3o6ykvB/FBs
4cFo6fcTlbwqVARRff8oKj9tlmuktKYa43BSLT8XSugPKhKmavkrVXg7DadvYUgCrPIi9JXZBzKd
jeGx1AUn2faibyI4bSNZrA7liJOkdWbjjXUqAtHsjehjccGH0sjoCoJChZ4eAuNrrtqZ9X3fZrYz
krdTsD9hlc6FTap1U8xcmn5lWJ971R7pj9D8vAjkiL4WH3MMnGOqgJyRxz8tWtp9J0qJRRK4xFSW
s2iQghqWOZrfNEtDO7AVaNX/SBffvhbzDquv1eppNsclvpZ5WXy2xRUe1AMbHk3dwhH2e0TXz4Wb
XqrQDa6gxNgeA1GQo7gFRGIotAGlqYLFj9wdO1tUHdv2cL/OyA8ElwoWduYMvRENRPfpRY90l/bH
iNy3XeQMrSC/2m7FgMn3H9+m8rPAPYp/HSUQB7K8L3VXG7ZaZE5WvjQj+RLolqNmY2zL3fCSaUIi
U2aj7735m3DOTRjGQjCfi/tkhLH1Q4sHYvu58xQHbafbwlkSe9/atkvjq9NyTmNOuoJWAUJUHTkN
SAxCT31oIuwtdYfQJQ//UhozmZW6Wn1ljBLgSEH+N3qSnYEcL7yMvnWWr0Q55Xa28vYlOT+iaBS8
EtEA69OTAwWbgJ1T/ateq3ZZKu7+ubbsAgEK7SaiawqGfX8/VjRrZNQkU3aB8m0rOraFQYbqyFkR
C65ry6WsBXG31S9xXNc9nqBlcVDobVsInp9bH239+7n70ZoZ9QkVVYO2IjbJKjcnmEbXb2neeH/z
yQzwZhOFcelxzjHopiS22DiblVyP41lBJt6f9kVsWjKKib9kcM4RXNalhb0FWLIWZRhE7ZWDFqKg
FM5T4umZlhyTqlbuy0btnaRuDCcIQtEw+2Zbfv1HcD6zLOQxizMcNI6c5RPD/098PHiTBnUR1Qme
xa8pgUg4st/V0TAioNpbaP6Us5feRE7tlI+mSwAu+I09d6JSGBm29fK/X5rySZQ2aHWohTjkXF6l
oF0eBFcp+v2cgaGMbwH4FD457LKLVIdeH2SOQFu2XO/bRQEw7vevptZp1c066sLzOfnYMDIo4FrR
2+SG+tgdOwb/ygAoDz0SYc0BU7J45jTgJ7eNBMOjtXEDnibRlt+2c3q7G/bzlc9NwUFu5GwJYYi8
RmP75Vcmbmr/623F6PXH47Kp3BiGuMmgcrJy38yhTScQKQ93yfi11ECCip7TvrwtqCFjLZDzH4W6
BFhHwURN/DRiyMr+kvlhCFr3DqWy9tQ9IAPyDcCRV05/3Bct0kXOq5hSp1R1hO8ZhhjkL8cTOEsE
p3t3ZRq1FEW2sEsMtgjZ5K7MqkPTmNHJQQ4sO5XyolmZqxWCYCwSwl2ZhW3WIi870P1i6rW7SucP
ZiH4VO890etB0OLWLTBD0Nf0daV7xExBrzHmiPOn5pR6y3ME5KePgzO6iicfhwSc24IIydzpbwkU
J5Gz4mGS+yqZ4syt0OIbE+KYk+6ogL8AoIpyPRWHUbja8U4hOJHs56tD0q6eg0ltU5RsD0p6r43C
6SCRBE4fRlKPxqwGKbgZzDOIOY+M2iK9RjnhP5Weg2ja7/24OXcoTjv6LAPmfhxmbns2bkcko9bL
AFC3wZH90NGvwAThiLsW2yr5pi6cUVuDkpTTHKfY2W0Bwmw5feBPmQg/SySFM+BZnxal0Sa8kDCH
JPezu8QobJJBYMTvq93cJ+QivynnOjrfauoGX5oTCEBfgtFZAqf/PPqzm3mSa94sl/lK04RM34IT
8tNk2mDWbVjPqdsFiR2rH8JZsdvh+x/6wd+Px0+NlUtdW5hpTwHEc6VoJ7o87//+9y6eE8AF/bRv
xkAGprRb/syRxShH7RqDGEDNmpzJa250W0WTLjlnF1HEJAInwqPiBmoIbOIRS2EMxy75bjpArfW0
23+WH4Lv1U+QATuM0CDwW3fxQOnhySCJpDfY53KLi+gBzNR+x6cRzsGk1BgoLZUc/GizTdKT2nwY
pgk93osumtETaQ77+cqXZRH4xXJQfWEd7gsB0mxVOfnyx7j/3MVyviUwdDY3Coepa1dZf1PlgrDD
/v/e9+LcSNqilhNoiGx9BNy/vrmZKyBCNImXmLPIyEWyOGdSdEMSj/IIWQ7o7AGAiQEevzxYjnIA
FpFT38aueJxY5J1fFXh1TWjAN6WVQUHHcwME1vahRn8mdrCzPLqvnMZue4zOIrRDgXLwcLqqMY1V
ZOipWytYKZQjgBtkrqINgoq2INrx+PiLAbS3PIb36ruHtPKFeJui38/5lZgO1qz0NRwXQmj/c0m/
7Tsu0WfiUpCgr6whH6DepY7i4l2oOUUgyN1EiRU/RmDklQzMB6g4tt0WnwFqKy/69/i6vVY8epVh
KG7/TAKPqHJ+QaWhRsE9krpV0x+Drrf7Wf9sttpD3UxX5SKf5HhwonT406WD3z0Fj6aczioZ+giq
oGrXS6o7DcAMW9HZ3tcJXqUYJpoZmkIBsv270+v0uB40kiBckutGeTDbG9l0JOSp1YcldrEnbg+h
iBDuf5jwm1AuO4ilpqGpAi0EJ8/yCSRpbn8ARXgM8K/bYQZnGnHnI30Ivu5f5La/+iWWHwytwyHG
tjqCqtEexvZJKoBkU/qJCK582wbexHBNvHLRGqxbVcD9De6NMbET+TYYqUAp31e/f784fqc6V7M2
ipfinzi9uKBWTBGYO7s8la78InJ/237j7UycXdOiCxazyVLXHK4t+WKK+jeib8aFecM0MfVmSqlL
lQuldwH1uuTb/u1vikDBTTUtoqkKP+2URmEuKxLiRm1+iIxzGFzGyt0XsalgKxHcKZalrSUzo7gT
3fpYJvMhSrvZznU8xVPs1+wLE52H/XwVB/N2asMxwSulix5L7WbpH7s/3tBmOrY6D+cc0j7s6qqD
nWaSDyh8gnHgLvrxN8egoOIAeaJC+dWdNqqrySygx3UEcwweuuU8AFtqX8h2zCD/laLxiLBLkABM
KkBcqj0sz3+kjGBVe5ic8K68KyM7cESIqtu38yaQy8MaeZGAHDRnbgqeacfo8p91D9dW1+lp/2iv
evsu41sdjcvCZGUgCBRT9ooJyboKOSa2s2fpkiQOCkJwpmym6K4/AlrVy1+UW+F7eTNHX/0FnDsf
wbAGZHeWOPvBoXWUqwIMdWS0Ez926G0UYx9qPoLiQrkVljw2/dKb6NfwtjICU4uSlFB85thovV7p
PCsRGfVm+F+J4Nx5QmY0M0wFcTj90kfnjIIVUiqchvptdABbszMBw3T/TgXKw5eOhhl0U2OgIQss
qdOOxhkoCacxNwQdD5EYzqmr89JbWjLkrho/Gs2HNrg0miCJEd0P5xGTOUgjoL7jZRhq15hGvyKG
iNJKdAr285UK6JOe/ePXs84xyQ3grMJGMLgqOgXnBxGXQiUsUcrrrZuy/5gQwe8XHYFzFsEoD6CF
71NAMD309SOVG4xYCl4WIhfIEwRZi5y0VsIKI+7osVWS8B4FBXiIf/qd1sd9Hd7OLFd2w3mFdAoS
qvVQYj1pEmeYCz/sscA1tz7gf53ZMHxsZXi9WX7R6k6Q6b0fbX6NXL/cL18F6pY0b7Clj3zlUp3C
qyHCa96dP1Nb9sdTdbM8SqOtfRaB6oi+8bu6kDWbUdOUKVrYE7aSDVas9PRr65AcCYokImAMgWvi
U5rBAjZUPeBKk1N3Ss/xYfQVjwixH//H1zRRljcxnmbqnIlJzZBGvUagOp/Qyztm/oALxcsAiB/s
xR2dx9AOfdH607ZVvEnlrK6viTT0KdyTlN+S8qEInq1E4J7eD3y+6smbDM7ytJmAVlCCngw+jOKr
kjp5bceYFV+82k97u8D2+tUf7xZyQrmITVrNkmuoqIs1+UiLXTr6dVYL0sP30w2cFM7+glK20PY1
kYwCJAaTrNNxHHFlMtigHHIUdYa2U99fH5LfWihnYnRKZKQuIWeFfM1iy+5Uvytnd9+tiORw0Zhq
tK6GAVm8Ej3m8i21nrIWYLPhh30xAt0zuDqJlFSmJKP656aVE4GovIqPs/y4L2MzqqgYxtDB2WYS
lQu/JGnCSmUvOF25jxJUqcUTLuxXvMsNVyLYn7COjaFeaE0JMG2MZWA5HjC5w1G/ns5g03YTb76K
BBnFdt16JZDzFHqdYUBbGZgDDA7gXveyu9ZZbMkzr/MSxCCMhiEEQnnx+MfoW0zdV5I5b5EsjSEn
BvpEdKlv6TxcB33tVrH09O8ujXMYc0ANIC/hiZdHYMWJDdAIS5VRePtStiskq9NwLqIbCpI2Gh53
5B4EroB5Ly/tIXIZPKJpT0+E8cm7+bNA6rZGUgvABSDN0PnhiXIApkuOKUSXAM0VbFpAZ4zPr9Sc
tuLkn1GTEfjfTTNT3wRyJjBVlZTXVYZOW41XQtf5YxAetWDy9w8mOhenG3pqdH1QwBVmzX3Ufc3G
j/u/f9vXvp2DT9jROFC0iiBA1t7sgC7GyW61GwZxR66E202Cb/baelvZdFxMBmYC8ShPTgCeONbO
8lw9F0dwTZ9V0N9G58BrReOcIplcLBmIoSfY+UfZ2MQG1ZzYZlw5ID1w/t135NM2XbNIW6BW8rov
iwrkkd7J3xSvOYxH4KntCxMoBZ+r9XJVg0JuyNxFP4a13/SCOrXo93MhRNH7XJmxy+cS7SbogE8k
Wv7aTl7etI5v1aVTpZGMsKIcwIlOha8ETuNJh/jQeeYnhk42HrvP+x/t9Xe+jyi/LJbvx81ZksqI
weyGggObYlQ628T28p3+OXYGD/jnmJ3UTqkNTFFgPhun+UG8Vy36tExdVyagTpT0lQzvmBY/JOJ1
nWiSQqDvPBM4zWOrsCjC/6Re1/kDHvr0r7qNq8vjAomuWFVkpbi5LEucIlvcOn1QUWDbvy/RQbg4
khl5OWYVwKvqUX3RUhCpWvIxlkAIti9n++WzOg7nIaIqiZsAm3OvcDjpFeg77pSbVw4Av7i0z6KC
nuBcfDtuNLMinwu0LUzQMyhF4owyWFVTLfkgOJdIEJdvGoa5mG0KGxs+ZSdGJjUcjcfqmYKqerwm
x/aYXEQLVOxOdkxM5RxHii1jq15wNiPI7Do6DtZXvXdDjA/pyYMUfReccDtH/GXRfBqqJmSqwyRO
3eYTOYPm2dfvxsquvMVhjje7LAIXIvqizLhXxousWgEgCWI+Va9CzbIL9WrAP/unEglhP18JCdu4
6EoNgSQLOnvQbpcUUFem4CQipedbdGHemArpICXMbPOejUhEvnwHPlCW6DYHyzUElyU6Fuc0kMyH
xWzA8SXdMR8+B0CvsASHYrnQnvZxHiPtqzqrWAgOQmIvzXMifQoy2W6sH/s3tN3AevMYPG+I1Jmj
VBoQxGolxIMzv5BT60ZHhsRBHvalCSIGv+u7KCHKJDJsylqmI5CtnmUrE2TP7NvvfDh+wReA3mol
pRGec+MXUJxWZgo+ElSN5dsoEdQLRafhPIShtHGbDTDZYAEiTKEc21qEe79dvnu7Hn6XN41loGEN
KN/NXe/0cvDYaOrHpUuu+rq+zCk5DiU9J2QBIUg8C6x3Wzd0AjYEXVFUAGb+br4kTmQ6K6gmBD9G
Rz+X5+GYlC6U4wYvn+OiiuRtKv1KHucuJmy99FJJEzeY7M4lsy17hZsf+sTOL1jxMVwJ27/YwHFj
Uaax/dJbiebeJtVQqHGW4MVcevpB9dmIfIWCxlX0HD3JvurAhf2YElsReBLhJ+ZcSQ6oHd0qEbAZ
ZgG6DM5wFR8mrDlngMsTIT9szwOuTsl5Fb2tZKkwkAxX35pPM7ZtyFn2dLSK8kfdtS5V7nZPmiMf
a4GlbDrMlVwuLQnmesQqJQogTXilh6odAkl9GATqsxmw34TwcwXUQqGo0s3EbZVzj/V6sHYuw9ew
Bn7vcRRRR7G/+J2bWQnjEhLFiENDio0ErPWY4oy9dDhGCgzyRgLaJrWOZiqq6bDfuCeR8zZSKA06
MZi3uUxua6dn4yb8qPuVUzh/VfJdHY6rB5jtUidFj/r5Ej102mEen5tEgPqw6TtXIjjXssyWOc5a
i9mW7otV3dXmx/1I8x6CnhWiVgI4X2JUcxmUOXyJ9QF4xH59MG4Z2EMBtiisdBeu5lFUUxo7eK6Q
sYoehSL14NyJnEiy2ViQ3repXYC4osjB9Q5GdJTsaVvbY47XhmG5gkMzHdjTEc6bYDguNWPWxdcv
1WCX5+klPOgfhp+TVyL/H0U9v+2n7+ojc/6kCcYhqGaC9kph64B4PmAi9ZA8o8Gkv9IPL4+R98db
K9zFcr6k0o1Iz2vMqJD0mAHqWfIM6ST4jptJxNu5+DJ6VFlzpCkq2ucHxo2Sek1sMzjT4BR3GEAn
fulH1K7uQzGj2qZhgKhDk6kJ9h4eaTlJWiMLsAmEgCA73Qme5TFSnOJYnkIHMeEyYxlUZCtsG+ud
2qxksr9plaYHc4vlAVNOsHf0Wi4+d3aHCkaJ9RXBh91U0JUkzirLqlKsHjHPDbDYdI6PLaYTwI8l
+YixXuqLkONFH5MzQ5PERjrJOdoU1n0cHczgb+La6jicvZVyIIOdBoMHhXXokbRMkmeJp2ZEp+Cs
rDXkCdsCJgiaQaJ8iI/xOXyMJbt4qTwDCVF5K53+mEKXGZmpyqaOVo5q8CBbcl8kGK3EhwvjCAAY
pzIV6dxmOHuToHOHyqasjAcZn26uoW2xN049wC7PTUOcBnhD5meV5LYyPOi9v6+Dm1/zTbDBfr5S
diWJUO5hr8Wu8woJpr3M3r6E7Tr0LxEY6vxdRB+qVtmE+HpseF+ywRJ4Dg/aQfXE9O/7p8E793dR
UjKPs2nBoKrlplYfZNFE4Gut951veDvLa1N69bl6vagzQnAWlqCC086JMa+Aau0VGhLw8YtXYI0k
wq525GWOaAtt+2m/ks4ZcNDrtAkqHG8808ZGz/v2B+Z+WAuLUTzOV6LgIhTIWXRd9KTpWURbbnuv
uAOa9BWDDwvvmDwxoI3o+jgrAKGllIKHCwW0sL2a+iW0zWkUOKntt83qI3IR0zLrOpFHpHP5z+Kk
+mxrRD5Ft/REbeswHCYPm0AnYWGfXc2O4vBNhLKdm3op0AkktH0KmthP4sgtqHJlBIsIPnr7GfV2
RL6LUKnAi0oT5FtgRImfKqzOhveSY9Q+SjM+HhuPAgsX3Bs/8lGDD0SZpNf6e3dqPkg342e1BQIF
qK6dyFMlmwjHprcz2tUZuaxckZqurCyMJ7Xn6pQfjefyR/c82Om1cdCcxAt9BmXKVHS+0gUNQtFx
2c9XTqAZAXyDbiucQGkCaCNp77VOPgi+6WZusDoflxtMOhAMzBhtT5b5sFHqGsu01dECo2pxEE1S
i7STcyxdBPZzAo5wNx86O1jupOBKkQ/q8FfjwatDcf5E7+qCyjVadqH6SY7Vk0ISx4pnf//bsU+z
Z2ucG7FSRRpz5kaS8FAmV2rjV6UAvUz0wTgnEktdXLYLPLEUD3YsF7ZFeyeTUSPU7//VYfimwpTq
ykitBZL01CbRMZQjp5Rf9oWIPAa/4hMH4EMAwDxS/Pt/OgrxQfvCBjJA8+b/1RjymxbwvYRwWBZj
SOELg/QYzdfLciros+BAAhvlGwgBFi4DrJUCziSz9Xu2kzUdA7/QbOWg2zrq4OYNediXKRLJuYUh
0UhFKpQkzOU0G0+LJigSiKIxv/PTgHVA7jo8TBhws/GS4OmePM+fVHDxFT8CJxR9Q2aNO3bEdxIS
YoKYo3pNdmQMEAC3IjpXaPiAF3OGZ28OOd65hg28XlcR9e4ENqxynoIog6mOFe5PzgIvmIyr0Oxc
mYhQuEViOFcRLoZuRjJKBGDXrALFU4AKZRQidDaheXHuYgKLSllouDnpaB50Z3wEIdOFPSrRVrgV
6aHgTHxbYZ4yQx1a2HLZXgfhSQHrFAif9nV9u9bxZsN8YwF7E100N7ifwVd8HcTfUezHk0M/ovMJ
sMNMd4zE+2Mast/eYSYPGoolO9otC8LHMkJAaFH0BYcx9XpJbgQxRGRsfKuBdkCJzHMcsD33Xngs
/MBVbww00diGf+z+VU149T1556EZOZnZ2zmX8bzE1pTxTa2/7F+awEHxQKJdV099z15H2nAILGC4
Lfa+AEFUpOznq8RoTsekkHI8F8bum56odtR/JZiuD/5q+2H1sTjnoIyzolYE5hTMpyx5sKyflnQb
6a2Tl49d/6JG3/bPJVQGzk2USqfV0wiBGAZDXwJLxWf9RN3Mllhn4iLi1BH5C8r5i7RPKqrFmADu
z53LiAFiapvXrBEyHKQ70VS8wGHwOKJGr9ZFZeHaou4SFadxvmqqx/0vKAglPIaoSocqMcsWD3Py
k2iu3nxK6JMegacxfdqXJLorHvtrxpS92hFmuP+Z9pQ/69esuq1687E+CntW7O53oqTGPUSKhEiL
RV8TdVYSKNz0oftQIlkHsu038gnuwu+PMuCK5H+Xb/D9yLI1AllhgjVwhoJ6NcC2+f63FDgMjSnO
yp5bOZx6OYMELE7rPeaBRcADosc4v+nb6FZG6QDVY7UhlmLEHlCDUqdH+QtljdApztUhfykNwclE
8UvjXMhEVC0zSlh0YdlZ7xQn6iGWHQfDAYUa64T8v/AaRR+U8yNZbESM6p5FTdUf7mJ4kYyxcykM
OMPTUeKr8JoQnFVk3pwzWSQsyqoVE5qUtok7HLXWlk1BwGS/ZccM+H7jlFSxZarIpLoW4Qs5iDvR
0DVC1RkJsWPN8vMRY0M0E7zERL6SZ7zRC3VWlhD1HIpOdeHG98CBfBl94mOfQLaNv5rQfIs9/Ioz
qYzJSlVk+TS8zMqVNB33bU7kv3TOn1Ca0EBhOiIdu2v2GGM0gsth+slqbhhedAXyBOqhM51dGXlE
EdxS1u5oveGaUdAUGOMeHcacy6o3OvYMnNAFhcW+XIEp8Os7RlHrYx/ATQNENM9eTLA77QsQKgaX
jSR1mIJ0Bc8X6Tg7KpLUBISy+rXsF6g8C5cM2LXs6T/nUFq0jJY2xXm6T/oZg5MOspPKLhgMK6tE
hS4a8PsHFF0c50zyOMnU0cBsj4Ky3ox32XDOGyGppehcnPdIqiaTs+lVPVg3rDzQk3zHVtbY/uyA
oWuBXoiuje82dnE9L02CkJAnx96bn1R3OWadveQH2Zevm4MIl1QQv3l27CJXK2vpIE9foks5x27Y
YHPMlKmHv+QUJNZNEOiH/asTKD+/yYPaL2CuBnxUqqExrUS2OgoGJJhy76ijwa51ZdVmHDVDKKM8
Og46NnZzO+wt1yoP8/SwfxThfXH+gyTUNHvmr5JT+MC6w9Wz9gUvQdRYkkfhzI7oy3EpiRqFy0RT
9mBHA4aVRUvMCAX+6KLzciwcUWlb9Bk5H9LTUhurEcoRD+F5kKMzkVu76sLrkf4xpObvj1ue/Tod
6qCmFCcLyFWdfy16UfFVkIPztIV5YEWSoWLcUA5n3elqZXES8EVj+3VSzzOm6rxULerPAvXY72ya
Buc/wkYaSNkgXo6gF8GF2eG5uspPqhedJX9fluCyeAJsIzQlS5vwvk2obkuxYi8RNpPGpyn6l5U4
kx16ZV0Y5MUG+cIqzKf4iCU5sLx/Ny6LEx2bS/48X+WiptX23QHImFCsQQEv5HeBZrVYcsnSVaRw
QPsGLnT+mKEkEV6br6TvzYH4/0falfXErSzhX2Spvduv3mZjgAECHF6shCTe992//n7NuZcxjTN9
D0fKQyQk11R3bV3LV//PlnQeXUa50zoqiVpLqLL030sNBRWgUpvZbyCdqYHPub71fjwM8v6XSTYJ
bbZ50mXyCEt8pPnGbjP+iL6hCCghqeTTas4udSNP3ZGa43PWBedMmJFRY6y7HBsa0QiYfmuC4jjn
92VU2G2gOV+R0HdCbGpOTYdJqnUT73pZuZ2G4G4w69s8CvdZHvBERlr1AGdajIzKaeRjvhPhz6Q5
+U73aPSToTvuRNCvg+1+vDh83TKf6dHfs9AJjRSSpFagJ99rm3bXHPXMkjMrPcz7eJueEEeaO5ND
lCOebJJORtKii3sxcsTcsDoANwkjwpO0ia0yUO6ahHC8Ko8eow5GNrdREqH3JAwFdxx/5WVtKdU2
0X4q4+/LosI7TsbRaZr834KxjwJMEDzE/vh0mcJ6/Hi+MKoViwsLCFHUFJiCjmY+yeFfcj9bafC1
PP6ZCD3RBRG0aJQkkWApJ6ErPZ2i9QxpNm6CwuQc2Hpz+Nl8KEw8nCsKdvVKuBzVmE5TPN8PrewS
LT+1c7Epu+KQDsr1GI9unBEe7XUvd2aTsSDaaE5NRksltDQDsI+TfqefaAgkx5bKMSJ/aKh5J8bm
65RQnKcCkOlOMKHJUHaKTb2l64ywNTTiFuvWw+MzMcaMYO9umOg9SsNR8aRm2VGtv2v6ZHUKIDbx
wAm7zr0slhzBZ/N3ZhXWgtrgGof4qa7vDJ9zfByxZ/N1szrVHVHAUKh8L6qXHMsrsoTjUHg80L8v
pL4zsyQFFBrEQceUW5ge2uKLBYrzxTAGop3RMRlRKIXGpY/bZN8NJ9Nu3RkDUl13jcXhnLaHdcSN
s4KxybpWGrvS11GKHuzwQe8sWhVJNvKRQq7Ks6VuNC/cY43bZXng3RdjQbSyEBuF5t4Vwbebsth1
g2iVOm+FK9XQzw+m83Ey1iOaIlIVtDVBoc4L86oUtoT/2vxDeudMh7EUzdzEhWYOyHvct1eKm95Q
nFDzGPwEZAl6xortvzo9Ni0HAIxZEkPYilp9nZJbvUPNoudo7Dra11kw2BRcikUDYy2Cp8Yd3P6n
/BScsGjPlXbds3+FmUTH8LIbuqV52hhH7dq/42VfODLCJuVE+C5fq4TM0cqreCpsEiD1wluExCPC
xODCZMpYqQlBHGUHCwslXJfMUTGO3WBzcRORiyZITaAoaKUtNr+EjLOSap0H01QNhUjoqaZ/Xxim
zDBns6smzAFUuwjpWHEPQMCvSNw7CRY7T49qMvhUkUKxug31Av5Yayq7DnjV4D/k8M+UGCtbBeZY
JiJkO96NVzncYIKspXqd/tY3kkWs9BjxQHLWjcSZInN8Gum1duhhAUPA59OxW7qv8P/ANlqP3c90
mNCs8Q0/I/SaBlQmaE0JyXuL3ABG0xu2XE/Co8ZY2Kyc+mQMwxxVCWrS0Sjzs9zSdlbaolvzcOT+
4EbOzDGWFoUXcVTSEjjMmLEcsAboFDq6S/PNuRvTPRFYlVj8uCyUXFlhzK6J4HBWW0QVFDw/285b
49a0pXusyrNru3tK+d0zl1VNZXFLynkEzqqCOzReBpd8/3vUpsK0oHD8u0XRdHjZMR5JJlaLIiNI
zJAm/ZJ9Evzu45MvF5zQhoreZz/5v9tTP3VzG12sYZlm5lTKc1rtR0XZkug7lsR5nBu7LJUqu/5l
yPtenGKYWyFAwkPGJs3WCiKUBbsrOpTHrYNc1m0MnHw0jX2j1IC5Br1msvXODnedSwcuKb6NWHka
Mt60HOK7BRCd+XHBquU3NRSWMN6qIwPykbrix1IYtpgJlFBALl9i7kznqmwsCLCmS8T2u1ZogYGA
lHMcFE4SbbK2sTi3Rm3FJ/FYkGEsVxqhuXoSkO6DcuOy7Pxm3E6l1Th0B54EwDkCULYD+RIWzIIs
Y8JkbYwrFWlopzZvZN9J9J3MQ1Dm3RBjtvoeK3VaAasvi+BkaDsx4SRseCfHWChjmpU0GtLcGYSr
FDtzcGpdszdaIGPw9pessSJhnR6SCKhzqybDSlE0id+IeAKphmabbXZQRenpsiBcJqGx2qsWcY61
IriQIDrK5T0Zfl3+/po4n1nQWG0dW1nV0wYt7mJiWCl2c2vNMew5wfNqbWNJhVGaEWO5eZDQTm/s
XRavhmOI+SwsenCmh/rIBVFaGzxbUmN0p5/HcA5lYLormwmdJOKh3Kpo9y43Xxo8W1Ji1CUO876V
sW/NkW/mty2VxhWeO2hCoC3zvIoeTxQYafNFv8UWOxCL5StTvxa+UjhZMsMoTiwYTVSqqGuoWmwN
lfJrkNTXy9LGYeEt9bQIm1Ulk4IxRnqnA3pWd5z9x8vf50jzW8Zn8X0fq7p8YwQLWXpbiVdVcjPk
X4j8F6f0JuoLEkEvN3KfUBhwGeBIaYAuZd8STB7CI48T5pE0Z4WiKTGVYQDZa+XLJF3F8Nr/7rjo
dS14UeQhMAMfDeRleRN1uU0MKxRVDpHVl/ryxBjln0NTTFDWT6H8f09gjOh43vR2sRs3eucMW52T
zeZSZAwANnckQiVBUxo3+65lm3pXev02QkfytXmiC7p8wonm1oKeJY+MIRjCtEhzH+nZNr8Jm01R
da5SnkryEqkASKyOqOv+22NlzEE2AWk0nt6OFRVcvNuMv8qDgk5Kih8o3Cp3l2Vlza0uOWSsQy8U
c9+MPVCzcl1yRIC3OrOsRbbcG7T0ThQsYqp4TUKrz40FVXbcS27MFijcAESId2bq1bfI1bpYZ3kv
BU7yAJN+9AHH8NdlTv/grWSdSJKpyybb01b2nUISOu/euOGt6GTohIoiK7qlzWzmLflK/4lE3smx
SZe+wTLPLoSqh8VJI4+D5FSNxpGWdXNypsGYk1jvMwyoqqnjy2CqGx2zjramGbqXj45HhjEo49Sh
JoGNI84YYSvjjT7afcRJ7VDdZQPj5Wkx1kQY8rASNQT4aVY5PdbQiJl5JEpol0HF4eYP0nc+NcaO
VEMrjCFwx5zqN8XDK290r7IzO6+BnWTRcf3ph8+L/Hn8MZaEqNU0ST3QcTSh36SjMFtKGm411b9O
ctn5d9fFmBBB1jthjnyE4jKxwjSwMyI7eni6TGXd6euibEg6Ku7sTifszzTITNfSBTr6kCrpSijq
3b8iwVa8hzSdgIwRoOfDJFblT1bI6wNarYpJ5J0LmTmrvjArPW5lDJ7Osa0mmNiJZMvwrXG4ipX7
uryWe8XKTIGjuKtFqiVdxu7GFJSiEN9C59GRr4K9DoiRYpe76TdegLmuve8sslX1Alj7sRJgt02k
esR8rMk2UTmFX44ssOMubd2nmTbFwDgzzc1cBx7mvLzLsvAH831mQ/oY1fhDrYSdGOMBaIvYXJZ6
glsfOk/xlK3p8PZj8M6MMaxlLJvdUEEsQnJv+pozl6FVdSPHEvGOjf59EaiVaaIpTQeWSPxYYYm1
tL18ZrzvUy4X349JaQ6lhq1bWjBtpaK3ZY1XF+KRYG1pE5t6keCgcgQNRedK3Nf4uuU83ztjOUds
8qgEAW47kjDKr+4Cv/Iy/1sV8swmjxBjCrAzXM3MAgatFGZb8h9hNAOMZ+PmL98Kjw6j+lJURWQS
ERiMYbGbBdMNw/5GS+ddNQ+8pjaOHLO18K6X2k4wIAGzjCZiofWqpnwuzfJLr6f3O2LnV2agc/TY
tpY6shxac/qsKwgeuXsY//AAOJNhTICYzL0vjoBSbJ0RzXJYh+Eaty0m6engvsldDbF6eCJRdUVS
sH7IZMhJOfYYTy2etYkYiI4cAjZXAb6F46dZ8JUDXJBi7I00D51SpsB8LdCRX83PmRhYePByJG9V
WRdUGAmPhwClpxFBiJToklu3CrEbaeJt1Lh8bDqb2SeBLBrlCK+tNM1B00I3zMyNH8TeZTVahTiQ
3rnR2SXuRZg0DfI0NJ4vd2idtCENu/kQbOVt9o26U+05p7h4odU03A3yPCYZ2RjTpPPRjYfGHf12
jiprHneDoHDua9VSLDhkpKIXtBwFyQbaKwQ/OuS8jRmrjKN5P6vhDec0V7NrC1qML2qLXo6JqQHW
XVBtaR7v1Vg4ygbgU+IIuFLa5Ak92cSmaLWJyG2jX32GLqjT4154qqiEwM/+hIc29l6QPQVhi/aI
yAjg/646j446Ybojt8TW4aUVeIdM/74gLYckm4QRKfkkv5UbR3jMytPIbUqiV/XpfbNgkPFipdIY
KcZlIS8naU8nueIbpQRwFsWmkbb8BZiXVV0nrKrHAP8zCN71RVC8NlPvGVLFebLxVIDxYxHG60RJ
F9B5gpKC2So/4yHzgpL3Mly3+qJCRMyvGyZhH9JpPQiJTFfWYvufC9BZT7+Lf+h2hy3G9UYUrK/g
L0hneuzEAyCqTUXMQW+O7kpdsPTAljse/uT6/bwzpTNS12jz2BayiPsBPkD/EI8Pl/V5/XLO32fk
rVd7SREEFAB6FS2FNbHF+nEmw5cM1JkKI2XlCMxEv8dLWiMPSlM74mxuE2Nfdl95CC6uhBE1PYmy
fsxob74xt5YopqGb5HPpXT6z1Uadxc2zHfL5IAdYCIGXkn5PEZ0wL+dpmzdlRZ2zPGALFrrJW1uc
LNGmWP25zXurrRuj9wNlO+flrkUjaABjpBjFdVaInmBM3yq13HS58HqZ23WTeybFeLDZaHvVCJBx
EXsZWe9vIdr8ku6QUjyEmYcOzBF3FqhQjwzEhxpGZadB/ZWo2M4zx7xOuPUX4llKDPojFpZcj81S
nxuDAjESm7iJW9imK55M4I0FnvjvRJJtFarVIhGUDKLfNT9C4zpK7cvXw1FggzEQvtEaRhCgniqI
wQ/SYiVtGj43RviPyWCFsAzLKssoOCoSYyeEYDIrFCQEOzS+RUDDiLCw65+Pg3ykwViJSRPQ4ZSB
hv/NP74hrjvqdWUCKe3v1UIjhyD93kdf+5EeYy3QQkg6Y+4FO5CAC5Bcm9QEVoYVC09q9FjrHD9I
P3eBHAtBJAuFRFoJ5GhzM235FDcYdNnw6p+fBeIDV2wyTO/irM9VkGnS2vaFF7P6HqYpx6DziLBG
IQxFJS0Irkp41LKbNN2o2ffLgr2Sfv3ICA2VFmo6j5WhiNMo2MNefsaiDoyCCjbZiafeBWrOadj+
c4f+kSBjFyo1V/1ChPzNwHdv4mujPHYJL35ePzmokCmLuqKz+jqMjUpyTRRsoNtGKRDJCVYKNS/Z
RngUZyvaCZvkedhKd5zDpIf1WfgQ36kSXaWlMbKeAsmuwiI3yPr3wR2v8IC0DUe7ryKLVsZTm2f2
1tl8p/dpNBPIQzWZFAhII1uk9GoNb0iFd5jrKnWmwoiIWZpql1cQw2FPgCXvT7Ygope/Q0vheELP
ePcqbIDouJ3QNYP6v3P5UHk8MvKioBAs5RKuMm11R9Y1Jw6P0/R6mchK5plK5ZlH+isWaiCZPho0
QlDJ8p+1chVXhq1HndV0Oz84+IbgSRiOSPhz3zzuGMdSJa3fGYYKwMP72dHs2QolN9pUrxCZAa1j
tW3elsivcK70c7TxkVvGz5C8mOR8AreReW+Uv7r8R1Ke9C5ypSrjXB+9ngsqwQ5yFmhJCQQVpFp9
m2dH4u84N0eN4CUCjM6JujmpYwPpLJ3emdAEN2716x7oMwVmvnnIRytRzYeTY4NSE31P8myCHfpy
bK6bDbaT/jRfDItOMkjcIIpzemwESmsuo2DIgl07+mtyR9dFAd80s0ZgO0V/VffDltc1vLKA8COH
jNPpIjEsIgIbNm2C79Kp9orH4rq6q+99R8GeLNvorPl3eU0j7q851XclZOPSqi6qdCigDJPqzdFN
n29MXtM69wIZc5KPUhRULcRF2gR3ujdvVdokiYwGSmcOL2zkmRU2Lo1rYxRqBRwV5WtTo541neLG
U82D1DiicKWqMKQNJ+Bawan5eIOMTUkVUalIA68QXkXfaRDkO7o9bk3bTBDllVZgk4PPRRTkWDKD
sSmaOTdzGoBqn0lu15pXXRu6Fak3l/X985vsI3NM+GrIaaeGJRTQJKMlTK9zp7p53FoNF1CIxxBj
WOSxbTQ9AiU/+2WMD1FoYB0Ab3HKqoIrRMWYtKZikykjjmERqPoUUt+ak18kiB9mU7Yvn9hKDzuO
bEGD8W2mDhpyDRrA6fZf5GdaYB+38136qH+TT8Im86BoD5eJ8vhiZLDxfQSWNAwv2+cxRun2n7cf
fWSKEbduFktiZLgdOgdAvkVuBg9jvdKx9ngvDzZvZJjHECN3UjQ0GalnhCFqsikEY5sh7XH5zNZj
8cVFMRJXBvMcNAGNxW0sdAJyW/Yyb+E5LYoVX+UW39rTL35ynmeKbEUqSsBUQ0VD7YwXZCC8RhD3
glLbfdPv/BbhUFPcBLxx4VUdXlBlWv+rcIyaegafaGe4UhQsMpM6JyvbXZjxImTOtbEDmnUgo8lP
ptcmtFZWETvgZlPWXcqCHSY+NsrJGDIdsq7eCLR7hc7jPRsW8GiBX+3ztJl+7dKVUY4XkSrBLhlz
0nB4ykb6TVfMhp6JqZC3jlgNUwdO9oMjljyKjP3IJDHQkFikQQhFxaC4Z4KrYoEBHjV24PECfu55
MrYjLoV8jql4DAAUJC6FefKvpBtqqMwdD4dj3Vsubo8xJIksj42MTWpQuvAh/Jlsk71w1xwz2/ca
B08a0yKH6cAD8uHpOrumYfCFIVJVCGbvCa+hitVVwZaCZwm/hBRQxkpoFfc8ojxlYOxL0qdKM0gT
jPKA1pZEdMeB04a00knzwSyzI5xZ3PvxpIMtCjYSvmJ2z0akY5uPBJseOXK5zg7tHZRkwzTZ0maQ
93VFBhgv/1s3WentsElp8O/m85ZmhJN705l5sdW6LpxpMtISBpPY06ERu3XoepnIlQ2PDjLrKYZF
KPZYGXO8AtWuz/p+pshcWjYlLTouwKXUfVfGhwJ947XGYesNZP8CEbZnvG2bcDZoVBU9hhjes40G
kUK5k53x0APobyOceoBj9Nt2Xz7SnczCLU/rOWyyXeXTIITJRGWzKLEguf1NopdB42G+/kHr3g/z
zfQsjGfX/E88G3fC9rTIbZ+Uner2rgyByb81W172kyOjb+W0BcFRCqXEV8GWriT3fVA9TlG64+jB
6gtYOTPFeARdNAojjSAhwpZC8OXATiE/G6RzAeZ5+Odje1TBz8QYZ6BJcoPtiWComWtP7u14rFyh
4mQlecLAeABtSkstzCGOWrITksDqELvymsp4N8NoctUNqhpKsFSV6F91PuAp+kr4fflqeHwwQaNZ
5NjPScOrdLpVM1sPn+BnLpMQ6e+8pLqMfTBJE6BBHXxkjz5A9/f5bfk2pj/bEyCCrGA34j8ZciG8
6th6puAsCmzfOIY3x0SKQFm1ZvQANrYuutFJuY2fgIBn01lV8tQ9iYOFf7wsMuf23gzaQq+qrhTS
QaAxQryTpmexuLt8rLzvM1mQujL1SUtwc6Hmlnha5lHEuzh6+RcujoXJ6uvCbA0fxyeKVpZaJeYn
Ajc44k12Vz5JOzxtcYaxNR2QVgJ24WX+/hBkvesxO8OZRV2fpS1UzDhWj3Qtc/pjvtY3xEn3+ZG3
lXA94D8TY4zGoNZqOVJiWqLYSvxaiL8H7ffMbU7gWEJ263ggDmkkGDhS/2WyVU/e+o7007+nljC1
eXHx2wVdukDGgkjt0CapDFNId6/JFoDArhFD3kaPgEMHuOu4zQ8pitOTK3mRnV1RLcTAmvuVi1SJ
gYqDoWka2/k9+9nYpUlO41f19W3DGOY3dr1LKw7Ahqx+cOiRNbE902MLbH3RV1WRZDhjlbhSZnhI
PWyjKLwTx8nOsq6x1Ejb5IW4FdPmkUN81aAuiDMvR2nIxFQaU8GGpTsONt1aWNiZDcm1EYB5NOX7
hWYheDxVofkZjG6aJuNeccuyrFcJTfkmqRXfll7ooMJzpb6k17TphRvXUiY+ydX/CGIWn2EyDLo6
MbLovzHmA6YhviFJiUEuqbV4T4L1A/0vc6DF2Dk/UpQS3TXwr+KvDNA8nTsPHGe+qvwLdmhIvTDV
gZC3VS+BRNn4ka3NgN7BcFOQqQ9lwJ0gWLXbC2LMZWGkb4jTOIbdLiyptiS7vJUPwJITnXqCU4q3
JR0a5U2m8U6R/n3BojSHYm3WYFEYn4h8JwquMGwui/6qt1gwRk95QaLsFXMY+gJq1+t2I2z1/OeU
HIb5Ns2uk56nZ6tBhaqjjVNEJ4LMguQEeox9j7CleJ3mV9IJnV7IRuWh5e/Uux4jxZIT7uXU4qOJ
rJ/kmTAjLFLYp105l8huAIs+ywD/vVPK+8tHyWOOkZFgUmczbkBjaCJbkjy/uZvmZylDZ9nMwzNf
F/53fligVGme6iJpIBnakO3rkThdKFvqiDpfzOsWWM/zni+NLZ8Ihp5nigzjCDgIw5YLIBpgFg25
/3KyYsMOr7FyeKNdqz8vHyeHRbbW3iZIRkkyHEIoj046/DLCQ9/cybxnzrpmv5+kyShAEzZdRnpo
djO+xNMdxlous7HS2Ujt/P8IKJ/SCcaAvVI6xMIMreCahmOhl9h9CZwe2tEeeAqnVeUyR+j9+qjS
I8G6AgBAIVfSnArpqlM4CZLLugQMpY/fx4YsdN7EkL00uOu7faB/G3qOVeIeGqOvskZEKcDOZOTq
OpfCv8NN3vpe71LP6Nvqw+VLuixrCoukoCvYsJSoAczDKKgW2j++tXq7j/rYNQLRtC4TWze5Z4Fg
rLo/YPY2q8Gb36BnxPCvS316DuZkR8j0AqAyr0mqx8sk1wuGCyFkpNxQakPPTNzZ6BXX3cbYRTvF
y7G0ilfn5QkfNZILf6LJZVHLBghlkbmpdDzfzFcOLzwS9HwXJIJJDqbOhHy3z/Nzg+lOAAFvfG96
Fcq3PcyBxwOQW38ML46PeQxrvpwNUU2D02N7RdzGxg5v5McRfasAv8KmYhv7AgCIZvGOk2N8FTaD
NilZWsQ0yhEO7bPevMHxCHfqteCWrnZDIgsoby0XD56jD2zWbMZ2DAFNR7hFWttLnwTsBq23ocCb
EeeYEjZvhtimlyY/RBrLby1JvU2TfRhzpm7Wk3Pny2NzZSQTAgCvwX/lz8J9sDU9TDpskissAGld
xYtd4S+eBeaZr7eftBDRmCSVIpR4PM2i1dWWcCMhjRHsx1MjeHRd0v8horyjZKyKPBlV3Oq4Mvmm
xa4RJP0zW3XjR8VJ8GqjZhNomP8ccuiDb3srgiz41LMkklQRvg0JBxTmu10nJjd5zcWg4aj8m34u
6AB6RM9EHyYz+a2oSGlkLgWDS1QkwCzKHNkWP3i4yrwDZcwMMVKjTgbqRv3jZLhDfiNx7QpPzxi7
EiqdCOwO2BVAmg+ujLx/ttGcFpNMXoH98nb2QMHumtjmdWrxJJRNshUhkdOUQFymvXlDfkfbamM4
5KYP3+I5sp2/1JFw1kI2szY0kxwXaKe2VeVOMX8WMaf3jKfm7AJeMRTSUoih5sJBUq30QcG2WGAe
YzECFpDE1zH2T3GTJBxXzubaSKbmABiHXMrYevrWj/42oOZke1qhSmur/U0fh8X9cPi3NobNtGlq
2edFBtoIWDbGHjWVbYMACRgigLoYuJ6Iow4SY18kTWgihUYtUxZZRN7IWWwp4h3Ht19+QyF/8NG3
F72EtPaEQAw9RtfE7e/xehJnrFHaCm5v0+zTVGI9oDNhnbPDO1Iei0zsUhtBaaTUaqvq69g/muJ+
+lL/ykILGKOiRZqUjAm0oGxUa+h2/fzCOUEaGX/O8rxHl2zeLi/LuJBppBdeaUe68zX0avTTjvb4
tpedl1XiXBibthNmo8LjBh58GGSPBOR50sRjPCItGUYPYx7w2OPcEdsgL6eNFBEamSjIHkTbYSNa
gUv+osUICvEy7OI9bzE0x/mwq3qFWA47bJEBi1GZbru+VTd50moc+8Wjwrx41KrLVKOG+Wqy+zI5
KtmJIxj02XdBMGT6AxY+VE+nLvBn+DP9HtAK7nxQHO21tmI3t7lRK48Zxli0Y11H+t8h17SX9pM7
A7xSu823sY6BPvRb3Gocy0E95SfuNKSVdJEA4p6Vi27KzTSb4EnJniar6+3k0bQET9xXGVuQYd6+
ihIJmEYGmSo4VvHB541Vr8f7mkGISVQAFH/aWUSweCmkWeE4stTn+ZX2WZatFf6IH5PbGuvkd7Qb
gLu1dFWtFmQZ4UAIp9dxDuEImtSahEeS9fY4P18WQR4RRiqwGw8VZRotNsP3Kfg5mtdaxRsyXr+g
8/kxDqQ0MRMk0aitHe8D47tRcF4TPB4YH5ENtSyGGdQ0U0tb6a6GILOlhoO0sh6dLa6DcRNdL0tz
3dK4+mii9Ws+9If8QG6qN9hV+S9eqLtetVvQY+LQ2BjnMKApPuk0ewmQgeEDj+E1cWLXdHg1Vs4R
sr3uTSQWRZaAuSxDcBRtRHOwgvzbZVlblQMdLQVA5wUmKrs9tqsQr2DRJBKkeWNFzWDJ/Zcu6UyC
bXIEblWi1wJUVdgWj9h4sW8xPIp35UZ0Yzfd8Iqdq552QY5J6w3NnCUDoe8R0tpF/agp16ne2H36
VKQcX7H6LFmQYq2cbo7SGOKGyuSlVDdqKVulep1FD5fvaFUQFmQYl1dhzZ3QdJC6RCkfekl3+jE9
KKXPUdl1m7qgwxi3Us/7Kq9Ap/W0k7EPsS/Nd1Bu8Pxth544uCOH2/5Hj+iTP1rQpLwvvG3R+VHX
qBCO9MrfFPvxEP4wj8WOLgxstu1flw+SI+zsUgpxVPWoQOuC3WXBU58EXqxxF1PxGGIMH6mGSQuQ
S0FGNrimPYUIwZz0UbbpJnBe1xaPIcb+YciXqMGESFwT7uPqVUs4As77PmPvdFVr+7kDM0aFSXNA
ehgqJ5xbf46eBYDtWJxapWoFrAK39Wr79+op/boYrFTHs778LruAI3Tkh8tysJ6nXBBlbEQUxkKf
t+BLvJmfxZtp318Nm/Gg3o2nrkNtOdvRXEl4TJ44hDmqzMI3hH2C4UsB3AKonKBFQvtNJz6B2wxQ
4tTOv2Nv60b9i4favxr06YphiITIqsTiX3Tq3MXIBkMS/zuU2yG7JnE7QteZO5NhpGXEzu6kSfHG
iZorSbM16XoOOTZq3eK+k2DTvAGppGrKwUmh9VatYKTtl14ehogjlTwyjHwYSY7XU4j6azkcAuzQ
a0MrwjZ17vTv6iP0fDFsXrdoFAzp+5Qdd/RET8bqXKvfUvBPulA3fpE5BnAF1AGJyAVBxpW0cCV9
pIAgEmnahi6EClzslfb6QwLb2yJ6on0cqg04h6Ps1i/RDU8F1tyzSlTsRNURSOHXfDT4Y2cIUy1D
A+Toe6LcG0Vs9cUu1kt7IL51Wd2o+WOdy5IWE+QK6YjqGE1UyKl+o2v1ph3DTdqnR/T07vWysXrT
55mWNSVY0mTsf1Qkc9dQ/jD6bN4P6HMNbSy59h2MkZzKjPa60t3yvFHFNUu9JMt4gnoUGgCo0Hg+
DY71BMzxoXMun+aaUqhARRApEryks9POSULKSg40hLzmsc1eSIipr5DY7dzblwmthvULSuzY5dS1
QjnQsT26WAGT3Lt521utNRSYnaMbP770Dl8SZAK5OQjSKmyMt9rz7IlO6iWVRW7lTe/SqWoA+m0y
nitYCxSWNBlV1NG8pgOIAYEClp0qNlZO30g7HWOzyM5wN1Zw7o5FA4n9KEEBCdOBxihfTal8H+ny
njSi5/OGi1bl/ywl7MilKXZDlKWQktbfC9XeqJ7bhpfcWjOby6Nj9How56TyM9AQb/Kd6dHlpuWW
LoUJt3SxKbfTlpr7T3ZkwROr02UgakoFeSTqcyHfNMSNlRsRSMbBKYq+qV1kGeYNAI455ms1Nlry
ySj1GLa9nzSgS3dliVeJ6w8WudcAy9tuuoN0CBzeC3fVOi84ZVy4WM9aKtCTHaQHgnhvCI9ROjnT
+OQrnHchh5RJGx0Xkb+gi3pI6Mi/Pv6ehQ12MLamZGP02cqbnHOSqwMWi5M0GYde5pWYjtSi+C9q
YdFm6RE6h8KHjZcHIk3itG76G43MNn15SIHFG4TjKCALnxjVowwYFh2Jo8nYVIO8UzPxFyp1WNJb
coKXVVeg6XRtnKmLgAD6eLCy6CdJVtI7RMeYZBxl071snzkEVEZIatksygJ+3PaVhxioMprOuy/6
hc8K984C+ygQhxAAkA1YoGNM5ywlN4u4bkjOdBixCOo4mqUadOZ7ZNjyneIGe4wKJJZ+pEBJ2C3F
Wdyy+sZWz5fDPgB6M0tLpQDFcKfszfviWrQqW3Dlo7jRT9ltAU/DEz3OdWmMozGAxFJjyRqs11xa
anldwV5dFojVvNiSK/oTFrqct00SliUkosX6YOo+Bdf3hOPsSoAjbjhvgNWRwSU16oIW1LLIF2uM
pOE5gyrwXt1mm+4v/a7dF1dzis2SmK/HKFhq918pzS7pMm4nMBTs6MphRIL0vuhuJP3u8jGuu86z
NDJuBsWo0R97fH8mQF/X9kka2/P0fJnIuiE6E2F8iu8LKdZ7QBq68CmRAludfgxi56ny02U6PKlj
jEQrqoHYTmCGYKaCPGj59vL3/+Ac3xnRWTOHPg7fH0CgdcodGn7s6C0fG+x8VGsyJ7d5yZY/hKVn
iqy1kOK87EfInXYaARZDX+71Ydw3V3i1o62ZO+woXbaCbMAd5fE4C29R6b2IjZ/oJtVus+dk8kzM
ow/bOfc4R7o2W7AQcLaoImt+jQFLHCmaHeAkxW19oFlafo89x77rjL0Y5KCOAuqiaEKi2SRYoEoX
IPO667k3xliKSUUypKd05ldjM+4wrI1cS+WMgKSypQO/oMfR4E9AltUg9oaPA6yLaFMCwTXppE0b
c5c2rMdOZ0lkLIWGApFgDpBE1aIj4cjcYyQ8OAXH8aRuDLySaju4EWUr47gvHl3GeAwEUFRTCrpd
PllV5Qk5VlZLkZ2KN0mc2xxx5HhnnTEhZaTNsUqfEtJGfVUx2A/Lu8ECYdvcZ07ocvWb/vpPUQet
i2KJAzghLL06EyulFd5egVjD6MrbeUdHVLEA0hm8TrLirb7BTBja0r42GqueibN9P/M4ZHmg+RBV
gG1G2xw9TgiwMAOfW90OjWrcOf9VR7AgSK3Pwovm/dzOWhcAdScElHBzms0DUX76Fc9br97igg4T
fpAuE8ckBGOth540WqdNjppTPs770f2/rnHVii0IMsZF7zu/7BsQ9NHXIW+TIw3wzT1/WIJ3gox1
MfqkI32IE6x14Zg1pW3WwdHU5E1Y83CZVxuTl+JBf8vitrpGaIcSeQqHSDU63lqXZIcReGh6q1zp
fr3rVN+N8m6fVC1HDd86li6oBYuKqdQZGSIfakFbSTTbP/nf2mfRm51uU0AlswLzwdZ/SLuy3rhx
bvmLBGilqFdJ3erF3d6TOC9CEk+077t+/S16vknLtKZ54cEAeRmgj0kdFg/PUlVvxi/agTGmQe8C
dE6lE30yTbP4shz8qIo1Jd2Ev0T12EhMcozdzAlOvUPsySW78LuocW0VzxcGOUQwMGHY0xGuFMXG
D7XKH0L0VNEpdK8j3WqsdDHDNwdVeedbugpYlftoN2XtNh0TUbi0GkwsbPDBy0wbomjsuEd46CS7
4B7TRY5c2H9XpoQ5E9GaOHgxlcBPqw5bZzwST3dKUH3VR1y9YE4zHHJkCt/XN/Gt2fqKn2oc0CBp
r1M1g8URHA2NdmtBNkBVT2V0O7TfauulUL+o9HeTFwLDAhjgG4bAIVUFBnMSffzemOdc3YX+Yy59
ub480X5yYJM3EC9JW1gJEwxd3Ofk8frvr8dKpm6oEHgAZScfk81jZPn6AAfB/E3/jRxY77C1UVuH
Ps6b1ks99eFTFk2LMC5zourcB9NaxezCCW6fFvbk9Dfarv+KXbSDp8mNj8lWdJrX7/eLPbbFCwzV
IBjQxAT2Qu2uGTq7Vh9yrXRQjXCtwjElkWOsfjKqUw0pc6LJfNltrIOi7hRQ+ZlpfA/BnCfZz4VP
79XbbmGEg6g2bNQ6b5HZJVLgSNnsogkhTg9D/IVqCbp7DhkYRFQhKekqMl7M8oW4Ri+g8EAQ6b5x
ZX1Jt91z5jBN9cG1vOcf5Xdd1EO/fgUuTHIIlsZ+p00NtlNF4aqE9Hiwr/ZgBXVFzWvrCYaFJQ67
rFgeZb0G7WMROtZjibRQ+NjvyuN4r3gKQu63Ek7xdXwRHAjRpnIHIqrK1i9z2DVDe9xOoF5CptLz
XemHdq+ce0xhyLtBxGglMsqdirE0fEk14UAS0R2puG0LMMzMr4KlCc7CW15scfZ6MoXQCYeV4Owf
qhO50/fzuYlwb6d4ysZoqFJEQzPrubbFZ+RiJtoFVhWxtL10pKf6hvWH+U9GZkObSQV3vQpuB+NO
xGsi2k7uaWbGlILnDEbT6j7Ptwp6EWUiKICINpOLg6oSrMt1DRuGBDbQ4jGNP/POW+wcBypqYylG
ouBrdXnrTinZac1zkXyLpXMof7vuGaugfDHFD1hAVEU1tAg+n+MWiHvcPcH3cva3CQa2wmgXyD+u
2xN8H/6dNSaKpY49O9vySY+OdXKQRwE54uorebEkDj4yk2ko6QCqIvtN1NOc7yUDySJ77j8z+I7u
139uGH6uopRb2gYlO1Xyvtd2WXuoGoErrNLMLG1w+GCqpMyVmfnCwUBH7X31Y3YZ6x19tZ7ng3/r
/2rwPmXdtsL6l+hbsf+/AI0gDZq8zN4uGZbmyN30sT3qr/qjea9uWQoswsSPAIRFH48DDa1PQXjN
+HeH4CQnx8zEDHLwqFpfaypwE5Hnc0gRq20e6ixDGoyRI1lHZcBYenunmw9FcBrK0Plvjs+BhiVV
tTVAB8WJwx+xeeiVFzl5um5itb1k6Sscbgy5Mcm4Rljdpt6n7nzsHrKDuqmc0PV3AzrNi33gqKCH
Y2Va7SU/iSr5b8f3wyPgciL4p1QZdG1hdvgLpgM55Dcjkimz2yMNEEJtw+40m9HhSYdsGx8mtwVr
unJ3fQ8EPss32Bc07oy6h//01AulY6femJ2gcrpeblkskgOYUSm1smSFglC1272ySzz/Rn8b8OtP
4ibD1ffNwhoXlYxZLWtjjS0dZhSgOzsJd9N0V8QCYBaZ4XBmVqGhXbJ6sB5skwkM4sgIlzfNXAjO
AfPBax7CgUrXKaVR6bgAVGmwoea7DfxXswFDM3gGwu9qgy0NRETU60edqoQyRRaN77K2uqBWG1Y5
qqNpU0A6j077qkvsgPSuSkfXmAVZt/UI4Y9Bvue6Q+3AxPw8km7zUS1uZW133ctFv8/F4hmdij5r
8fsBdCjp8A1jENcNrBwjqlFFoZC/MNDvx3kDmMjjqkKTpmuOxJHMg19NThrurxtZcbl3RjhXMJqg
bgoJnPsxqX5FOvWKZETdsKG36fjzuqmVDXtnirtWStooIeiTMtcPuicSlbdK+nrdwvpidPaOppam
8j5mShA0DDPoQVjGsxxB5uxMjX0fdoIPs76QP2Z4z1LrIEVjSJ27bblT1NtWq+zr61j78jgkaBBU
DYokPHvwLi59PQqRQq2UyA2hPOxjRHWsfmm6yMoKCtClFc6BaR91xdAqqRvipuq85DRs8zMyN95/
WwyH1GA9bmhC5NSt4tAGFaHTh5Nt6SKqjPU9o+grUGWiUP7WA49JlhEDZur20GIG1L/LJFEcKLCh
c4cFSoh14bcTNBE3yhbJoa35IMd2+BW82Ex4BEoZUI2HNNP1DVxLS+FD/Vmazh2cuh2zkeRYGqQy
GN0YagdoQ7dZzMkkA0Qx55p7L83xQVnbZ0E2Q3tUqwP9UJjyc9CH7ae84rImLhSrpVo1ooFCn2Zq
DrlCvsnW7CVTIAgw2d/K3XTvto6LxlASyEliUsjqxeDIpZpdy/RLWSj3cYqrJ9QF5tbCkqU9Hhok
mURJGzcQUets/S1H0++sH61hZ5DyBvWRSEZ+rQXgnUH+EEeI9dKsTt3pMGzmp8ZhOeb5XjtkT6wE
6p/R8HLdHQWHgOczn8a2r2R/TF2a+xs5ohCm9dUbK7YEIZ7ADQ0u5oLCaFyacYaVQaZ4muetESSb
60tZy6e92z32NyyANjYmM0lCfC7WZMUYt1t72qLafxLlXYXfiYOOKFaNqUqGzCXflT1Lp81239pt
CW4WqX6rVqeVrXyiXefd+njksEyQppQdbvfqKZtjdwomwV0o9HgOLZSEalbVqClk2Afk6hR73EUe
U2BmWruiWSnBcf5AWR5Y0HqMYSz3x83U+k6Rj3Y7gWXAak9yWIr8Y/2K/INSfJtf3nRyo5oVSL23
vpdt8keUVfzSZmKjjEszcq09k6LFpXmKb8wngXcKThrfApi39Yx8SZq6Rgj9sLmwFbz/My/od7qt
/2IFAnmXOpBKENgVrJqn3kPyJkg1DatmDOPa67jN96qT7RAobMsj8oYgU0eWW91iA4SNxmsh3OLy
4ZsDpRTxZzjF+OlgcJpgK1kdtGRv8uL5+iJFa+TQpbWKgnYYInSr9iaSdkl2tCLN7dQvCvLcpmWr
4g5BBsVX7iLCgU2ChosuTmcAmmHXe6aJU+9adLmhBQD7KHDdVd9RVCjuIoyUVZ7ZzSo7zVIafEO1
uFNQeqE7am6vb+EqQC9McIFdUJoN9TU1c816F9aPpohJc9UVFr/PfSLSWQnxfaiTx2hcMvZEm6D8
dEjTUeDvoq3ivgveozPtCwt2mp1GDn2yU4ngLbqKW4ulsD9hcc90LShYmhqBoxp+U2LTI2Npxzne
W6mDd5d7/buI1sOBPvSrOhNnCBe0dBOGL+z09PvrJtYKzXiVXtyLQ/2+K4rRQtLONTubHpSd/lKj
qACiOFDuPZivAmvMkz6cHBVVWWg+KxA25KyNcWFEo0SgBv42IVZ5DRQINtQm2wkAOD/+R3MMOxZf
KwgLKQ40tK61bnJmmV7rwb+BErhHdsGtaNxg/QL9szjUSN9bM6paGbRCZrL1YL91YkAeZM76Dd1O
R1S6hGTCq+7B6s0GBQWGpnObGYWklYIoBx+7M4Gb1mxtTH1mtr7XH6ubcAee6s6l5yoThI2rp3lh
lgv4Q6MsrQ4qNa7k/0iUJzyde6l3qunL9Y+3bgYCbqZJkGjiGUiNMu5IVLS529AzDXdNiS62xh3r
QXDI1moCVCcXQ9w2zmZtjBA9QKR/Sz0oJm7CF8ajZm4GNENBxp1Nz/pn5cW6+xS0XyzzgxwF8ZUs
r/GmUWowskS3WhUhUy94yTDQ+3DkFkY4cG9aH1MZNS4rVd7rIOAIRVX7dTf8s38Wh+5SV5cdBQC6
avbaaptUTm2pF4yBCJyB582Wyr4sTQo1m2BGOquxlapzhvE1SivBFSLaLQ7fp7osdD/BCz2ZNLug
+zgRbdc6TCw+CFvrApSiaJzNqUbo2297SBJhTRvjoduq22LrPwhBgu3+tc/PeXfRlrmsN3ieM20z
hCp7PTrXm+Tpb53z5muYC/xN5A4cPIxT7SsawbkN9S/x3Nqd7sSaKOMl+kw8sCfUUrWiTl0p2Mxg
7RJqD13fNoyav/9IvqbQqKNwau32jb331t/OEMYaN6zYkzpCUsDVi9E0IWtA3tj3uQW1SY0s6Ngm
bgcsZw35EZhFIsf00l0pZBVZv/Qv1izO2tx0o1qbCJTYLN50no+JY8IWhqSfzf11GF/9Un9MqfxG
BrHVJrrMvlSDUd7vpv9w/ffX3+MLA1zepMZalFFHkESeW5ccoiO6nKNt5Mm/gtfWSbbFLO7dvP61
UEF97x1yMCBJ6bMUpTu+HWHrPHsED4AWhJuikac1ggeQQv3jG6rMAeww5tls1NjCaLKzL6PbOGVu
118x2dVuYNLJnRRaG0wQQpRAXIXdhWX2cRdQNTZzN47DiM5mM7ELBBUjNESMVzP9KfiIog3lYXdq
zagMEDpNh3bfeMgv60/dN3DsIvUAseT023V7qxi1WBcHwbUMluc0QOSUWvsOUuutfzanT6XXFkY4
5FXrNirCBFl5K3zo/F8d5FD83X9bB4e1Rq61bZlokPGtpMiJLVo4k9wrTq8UmvvfTHGQISlxIA2Y
l3B961z0IFwY72RLYGOt5L70dL4RD9lpX5PmnmXxsodkU5wwXnoOWSS9adzkqQMG45HNxmvQkV0d
zTuRwwsc4w04Fw5v+GoWJ4GVuXX4w2p/h8Oz3n8uAKCIaBWCASWDZ+6Rx7DwiWHA2T2CgFNBMx4b
BNEwmv//6DNnN9WHAGBhjXPDRgOHVNWhCBDripNIr1A+JyBexnMfQy+72T8M6LMMJfsT7rKwynlm
2Axxk6iwKlnZSZeKQ5wY96WlCm6X9WCKgjPURFOqYfEdCj0mvBsdI/R4A/WuhLmy4oQ68ZvIabgx
7q4vavUuWxjjYJ9YsTqMQ5m7ulQ5U3/WzZfrBlbdb2GAQ3q1NPvWDBEF6HJu5/NPmfykIHa+bkS4
ZxyqpyHaWoasyF3jFonezbxLHAzsYtSUDf4JO9mZf330v8sX4qCd0I5kg1EkbvmNsR1XoMTWjrlb
OP1O8aZtfe7vMYTkCnOuIrscxoPOnKgZ5GjeSnxMni97JqU9Qk+s3fj2tK+9wEUHzc+g/a/7y504
Y0yTOSTwyfSGevqm8BJHvi32xlvkKCLWE/kkd9B0v83RB4+bM0E1AulBUXvmeny18EkO+Asz1PVs
xGrqb63LGJajTeFE3nTbueEDZmS8SlCcFRwCfuS/qiqtmnR8uEEnu3r+y+hrL81EXSzrtVgkF2To
SqCBkU9F6Z0VD4mGdekek29MDsHGf6pcVv9N7wO3+Hn91K2v6mKO+059hpxYLbNXn3JX+N/N2ZHC
X9dN/MunutjgPpUCss1qqJDuql3fa2+jzRg70XOEKRVlg4mizVCIOQDYb3483v/Y/JD0mq3Asmo1
QSHnRtnmnV145kZrUFcI9mD2gMub+/JcbMP7amfdiTrkrm+qxufG54IiL0CQQEGhYasFSLfp5Jgn
Qip6kR0O+KUqnko/yllcwmYpQQmA9JD5ALYIm72j43t/IxqYFpnkroJOa5sZxXvA5nD0y5sADcV6
9XjdYVYhEoU2JqaH9irCAVWeBT40CwDNinVQfLuuDkFX2H3zRek+c7FdLPHz7XEVxEEtYwNDMHc6
sxRUpynQZTfIZV8AH+v5vIUt7mOZErCXlrDFuIgmL/qRvzYAreiZPuWgi95DN+kxwJxF+Sy869hH
+XAYFqa5jzbFpAzDbAR0vdEggZhFthMMAalb9aZ2hp2I0X8V/Bf2uJtc09E4acYGCAIU5TxJ9W2S
DILbTGSC+ekiIs7rYo76REvccd6q8jGRH6774KqfL5bAXdOmWhW1pTeJ6/vKcfLr+7pXdtUoekSv
9dKCEPaPr/PiWWVgyXmo9YmrekiXQ82FjfKZ2+4UuxRqKofRCe4qFoVvwkN/8s+SIC0mOGsmh/++
kXakn5Ay0PRNJqPynB/74TVRfklNL/hkoi3lroHJGqt0RNrFjY1fU/5ziu6gZCewsZoZuGwnz+c7
J21bVDKeg3G9L6V7kAo6gfWTKIn7n9yDZ08zrX5WB4Irzax78Oebu6R9mgd5d92K4ONQ9b2Td0j1
Rb2OAuWUvxb5YVSgddt/rcjvqRgFG7cWd1gydJQVjJ0QQg0OdEnvGyOtcGcZtmbZE0JipdiVP02H
ZTuUcjt9/QwswaShGoaCR5L6lmBanOGyDXw6VEgTtKwyNXgaOABCTIMhGMH0F5o7nnyROvbbIDUH
he9scv6uDF09RjOzSfC8VEM77c4kQSTi75kWX1veyvIx1Aantba6lNlmMNpR9CNVfnfJjVaiZaCh
uzYELhS3gbWd1PvUxMu1iu0KU0gSZOgSEVHmWvxkKeg5NCkFY4LBD91WE6pprYL7EPKnqAVpGAJE
VEie2C3fOp1vF7ei9OjKWX1nkkNwX68IrTopdgf1oGk7Zd5LsUAa7m1whv8Uy2VxEC6PEybH5Iwt
SwEfYOWpHstaRiDZKFEzNDFDhknmTbGVXO0l9cYzTtuLiMl6rUPr3Uo5oFfmMQjbOWAZdTYdaz0w
Yef6nCFAvH6Y17fUQtGQgjuE8sntRLamyup0dAqWx1KqdpLxNfCzzXUjq8dYkf+xYvEpYNr5etyr
8O8sBGmPxihtIE+0M1CvdKt94fa6LRrlXMFc7ODFJBddxIk8tg2m+N1Zye5BvXXuJ6LZ6oQHiyoL
1nd9Ey1eHK/XZ6M3MxPLSx+b+Fdb/5JF0ee/HLfLetjfsIClvjJ8zG5X7IVe7s0dOEICO/3abNEn
BIKL8JQ+i+ahVoIZdmfJUP3VVRP/vbc4QHlMGYMEQcB0LyW76jN6RO8McJ9o1DOSJQjJ3AwiG3vZ
AfRBTs2OvLG2m5d2A0Gi4yR6BTEo/XC+F6viMKSbuyDqIxith2Na7WiAF5/hppiJ8gs7VwXx9Vok
9W6N3GeL0PEd+mwTa9Qv2dM5DO0BA4FYaoHGy/GhczXwEDJh19LrfGh0Q2H5+ulbua/f/QkcliRj
3rR5icOnp4+5eUihXoDih/EXJffXDa0fc+jSmzqRTdXgaXv6qSOTirKHm3ypzo2XIbvIXhD9hmXL
ckcUJa7l5izlYo+Pq7Q+lJJUaWNXPlRn4lSe/9QflEO4iw/mnSy4GdZmw2HNhMIgWkhki+8gmdvB
mII+ZSfQ96ZTvA2eC4y+qywgNj3VlXcGBvD/6kXZ4bU3GsIfnELkuXVkbblz0sm+FchlF7vmre/h
aas80tPbaPqW3ClnEIj3m6bZhJDv6nail/UqCED9mKqGSsHbzBUM5dqXpRHtJa4Ega7oJxHh2kpG
BGu7/D53HONqrOSYEEhDtmiF6PLmVY/Tr51EKqeqEf3kUL+IYxttZKLPyeDrAxBAaErBqInK9MXf
w1swFHMWZ9jV2mX82/HWePB3xtt3TJ3g6/Wjsb6Nf4zxHbyybMZ6ZaGGLM13PUadLeXbfzPArUab
ujEjEY7CCArTqtxanVDlWLBhfF8uuPprNZKwBkb8MLugrzxZm9YucH8PX0XcBOsR0OXz8N24iSYP
aJzCK2Ou02AT1XMOBWcEtDQOzUPYYP43LNTYjlsf7Vx599poqiG41tfxbPE3cDdgqsYsXYdNNR8Z
UbMl24w11jppvxkXmORmP69/xHVAWxjkTnrfy5Uux/BJNmlDQMM32uaZuJ3LeH9nIbCwn/twBKDV
ZID2hSCtyx1uMnVU1Sca4ZmfQZ+l8aQNuWGRJjDbE/OOre/nwh63n3IqxcYQYj/DG/+eCXBaG+O7
7rLZgwQSIyLsWusFsJSFPW47/TDS8no2MVB2Yz2at8lZ91RHss2fiae70d7KNuahdcKDL3Acdqlf
21cO1KLep1roNzHrskaihuYvo6iTYzWMIbqBYBPwBdKe9+jVRaSphxJbScGgTIoHbdpH40aeFQeI
agspm9eP48Ie90L1oQKe9DE6XzGC5nRpsamqeD8rY2Zb0Y+4y7dNjzRvZH6VqIhQajWSX5jmoC1T
CkLbUY1co4eKcBHt4pHeDUHsVLHiXj+AqzANcQIVRNg6zgUXKqV6WWf+BFNz+dSEsV10j9cNrDGT
wCUvFrjvpqR0ngzSsxPOqGxYsT7fBRtQVz1ke6YPMCAAFFw+q3csNE+IitDMAjn0e18JoB9cUL+O
XUW+q+WfdfNA5H2re9l87sa/BiLicGZr+OD+kJqwKLTmTDSXcfY6eahrbYrcMu8dI7ot4p3fb8B5
71ajsD9gFcMWxrgznvgWmTHLHaFlT9tmIIKF6i2mux2KqqUMeplUlMxb9ZGFQe5wkzwsGjSbI8it
jiTI7TAQTj4y3P24gVTTdE1H4ZWfv1F0iPWh3Ba50ZDdau20t3w0+tTGVit8L1SafayOL2pvfLHy
ybXUXDCCtgpf5h/z/EXfdDXxEw1b2mTIRCnnGpPexN9fPwmr2wgdQpQUFQuuyf6I5Xu2NRkXCzOi
3nfKX6kokbN+2SwMcGd5mqs6D3wYsB7n7XyDagoEZxu3BVE0ekcCV9Q8ur4g0MoSFUPYFp9J6bVs
jNSRgX55JtrDGAiGKVa/Cv3f76N0yDVZZhIapPoOTlHKZ2V6IFpg19Kv6x9lHZ4WRriIYAqNoa6U
MsMMAGpbiHlyNNyCEz+wpwA35oS4oDlG3VZgdvU2W5jlEAO0SX6gdtg7ehq+gN5yqzojOttYc0p2
E9xFIJp02ZBF6nxGjMPCE+Dvz4Zt5fADCJb5PoZX3QrdnW/8NuC+M06swdgSFoBXfcRSZRQQddky
NQ79Ta2ITCPG9lIzcDDO3SPRO3+mWG+By+iPFe6ubkiWWUlbYOjyNDm+l2/Dx7i1K5eC8TFHtV5I
0CZaFndDTxn6cbMAg/u6BBI4JXer6OW6hwgs8G0ORa4bqT70uJjrfRy8lMXD9d9ff2Nf9kznHD+v
iiqr6iR2gwl6XGi/YYpkaL55sJ5BLu/hPN9DhCbcMbYjUaJtPbe3MM65v9L6iRVGeAT/PUyKOtGt
7xIwZnY3TLI390QRgWg7OaePOqLFcjREroyRxumkBoLPtYpViwUx+wtwz2gSzUbeRm46HIl2DIwI
chQi0GC78uGWtFjxAVwhBEMp743EaMuOEwmgweY1CTjSpY16l0C/DcNYGxG52/qOXYxxZ8oKpGms
QDwPzuQHzBjaMqpe111wbc/QHK1RooDJg/JkosQv+tL38faTptwptQ2JGidvBfxx7NLj90yVLfBr
KGymjHAnlWhpj9quHLl1eZKbxNbmhwo628j6f2Yxf+x8yB3Xb1zbWIxcHdv4MUGzvGiUde3OWCyF
p6xvsnboUorKRazRflPrfX6jy5XpSIll2sZgJeAn7w69YYiYPVYji6VlzrutGo0Lmo5N1E8GMnKd
5+9BOb0Lv4woCyGwEDRSrr69lva4UKkLZrlHZyo205e3lpE6SmY+ICd3Ij29HcGSQ8F2AP+J7NFI
RA2Qa44PORnKOupBLsjndNMsrLKGIEdAksPcx7Y6CmKOVb+/GOCTuGFL+0mL5sgt6thm0mJWvc1Q
Ib/ukKuRjaoRtPfBv+kH9blYy4IWE4esg63fY1z/2I02ComDE34Nz/EuPFQQ3gPv7dNn7DK+GQXE
uiixcc4SZoxz0MDjq+8wzV7vq/sC/V7Gd+PcoH2uRpUUhcT9daOrW7qwyTlMHMq5GjJ41yTdM/rM
DSTVm2ORyMLqCVyY4SJsopfTFFOd0Sx8a/1TdR783xNiNT+5yf2/ri9JYcj0AblQVrCQRMWjweLC
31FrZGmCIikezuFdfMey/dpDtKH7v/W/1Fttshkx4JTZw70qCA9WDwG6polFiKEhF/7+qvHDMiFV
ImeY2psPkmrt/UI0S7f6zRYmuAsmIyCUlzo2CQZcUR9jDNUJm73W3pWs+fufZXDoH5qg48fcVP6/
OCN0/H17kLcFhK9ElBWCHeN5ieq+TnXfUjK3bw9ZfEdFg5qrvgeNK9kgmgX6d24pSpoEINzD7EGS
7Br9MQKjmxyE9kTTLaG2X4hU01djNPWPwQ+jWRWZtZHmNHvrgO1v463+og4Q+O1cZZMeLA20Onb4
fN3pV2/rhU0uKK2r0YccfJq5I02d0jjMxV9U/akMnxi+sZZr4+LPPKRNbbZN7uYIO/S7ttpWmmAm
dTUXu7TBhZwypgA0M8H+Gfb8rd8yETbQRDb4h+7riZHy3rCu20q2RRXfVVdc7CKHwDXNpNqMMYId
Sj8xqb0lTSJ4mv+LczBsMtBGYemcCcMa87w3NCwOhQLVYd0N7VeCBzNFNyMjTCkE8dVqpQBKnH8s
cnAxk4jUeod5qdrt3fyu8eiePEpe7YBkbC8sxqxv4cUad9pyXRn7NocjSrvorG0BUrdICcye5Q17
JstJNkLy2XXf/2PyA6UUlLSzqscCY+TuWeE8Ohhnhlf6rzcC5x3ZpKdPTDThIFyM8geOTlWYRnjI
kvJVb5B1qHbqJ9QP39ngDpuhhVOgTqAezBoUz4zKNqDtmBdeYeyj/vU6gIjchGeTkiYdE9qKhmnI
35PD2FcwAZzZ5BHpDTcVtvQK3MTgjkGnK0MAsRLg1WC6Y1l6o9Zur69IZIK7iftptGhWJmBfsW7V
NLM7+ed1A6txxsIFuKDG78tu6ny4erxHzvUUeUwHKz6IYifROrjHa58OCS0nsEKSdBeRnSkJIpbV
boWlK3MA0c5GYVo14iUdBOjNWdlRCDaBGQ18F4NLtvGGgVL3VfsE99Y79+agQkWQlup5Ayj0XxrM
9AyC1mABLvDJ6WGewt4Phtz1JwTUcuoY+Z1E7C5LRC8GdiN9iDgvnsBXoMOxV/w2HkBcdI83FziF
t+E28IiClCQeeu50FLWeCnyCJ4EaMGiGpDUL15XvZvI49YKHpOj3uSs4bgM9Nyd8GmI0B7OixwkT
E9dPD3PbD3sGqltFM1gLEB+WyfVoSiNaESCM1LtB+VfoH0ea7GLqWrHgoK5j2x9bH4Zp/LLq6hit
4ngRvN0PKKLND4ZHtiXmyj8xPGCpoELW8QpGTYZwsFDogSIZfp25ivast7tM965v3HpSYWGAO6/4
FH5rxYwYBApHxpuysXxXgu1H32ZbehZyKKy+BRb2uHPagUs2zELYY7unoP1FHWwdWrgsfdYPgrO0
+ri5GDM51I5GOfbBJZ26abMLdMVukRMUNSSLbHBfSKmCsh4TzIzN5q+SquAMfurAt3z9M60eocVC
ONiO277PYwWRspJA3q8Ivd76TB1p4Wn87EPYjhi26wA7NX0ejdsuEJ2b9TP6x5X5jE4RTWamMFau
eE+oExpoM1GR+HCGX4NrgM410XegwpZd2ZZcXXQtqasA8cc4n+2ZlEDOQZTASPaUbegkm9j13f5g
eayhmgisCb4W37xWBkPgWxLcrmoLJ+78baGku+sOsXodXRyCH4aAYExrRAowVVNfFfBAqrVrlkcj
FDVxri+FqtRgjYAyX59ASS4yo7BDOa77Eeh3RBUA9/r7DPqH/xhgH26Rsqd+MSilDN5RaLy5jPzG
eiBP+gvTWDM8pu5WOv4DedBer+/f+tNpYZe7lMLZCmfNAA7lvyZQaRrbzkNnMwHLPAj7m31/qiCg
IYCjfwHby2LZbi8WKxnKVKYqgiPW+8fGnXMZff14ymM+Mby3XNHc1rqXXOxx+DfVPeYsR5CS+HW0
hRCvG1l7SzLsjpj29f0UWeJQsNK6IBwLnC86yXbX/qpo6IZtt4+JIA5bh9vLkjgkzLRaTqMQNIi1
f99Qw82szs4tURAmssLdippSa3KYoyBndoVrDskvaqAtZw46U+ASq+fLUkwVgxBgpXsLNhYekelG
NiUhnpuSQo6dBtbRREoF8de6ry+McL4eaYOVFRGMkBM1bFY5yE75Ubfl7fCN5QmmnegZveoOC4uc
ow9zgQGP2sdrJqencFD2MQWZoFpsc4sKPG89HlvY4pxczkufBiyCQQm1vpHsxik8cOJO9rjBteKJ
khKrrrEwx3t6RwJTlsAv0Rn0NpPaPSWR3eadiD1LuC7O080REpjJjEmS0mWSIqHT/FUf/+57jb+L
5nFWn5+LVXEOnzEarVLH5KN8mG8qrz4y7ZT6JHp+ijaPi/4kXVabirIBy+JFNTfz+H3UHq8j0XrZ
6rIUXt+JxuacoDUAsVKaHAsFfcJ1t8GAi60rdF9UhS1NsWcEhTeiOnHdtuA0842tU2rGuZ4i0d0X
6qY2yrvWp4KLf30HDcVARQlPHb7CWWWBrENJN3X1OnKqUL8rDeMAAZxPlYWtix0OM9q8pRhHBGYo
4Y9qpBD9esUcswD9RIvhYAJdj0amZgiUwmGwQWrrB5ndS78/81EoeGdAIGFhjv79pZs0UZkkUguK
p+Jb09wPn8O6P7/PZwxLXZ87cDeiJKCodNPk0zHWUsPRIuLbeJQKVrNGC2ehbPnPcgwuV9jouQwh
RMBdYjNJWkZBr+6LvfrZYsrCFBebZUbfZ0qKnFRRBNtYkW8G4cj3v9xNl+VwfkYxTFfqNQKHSWpu
khSqklnlYB7ELiP/Jh7/6gJ/g3Kf083NPlTknyQufifyvIk60TTdvwDu5U/hvHE0irjNagAHa8li
T2FIxB2tE5pv8LBvBLn7dai4GGNHY3Hxa2M4lEGNCEOWNm316A9frnv9G8x9SIksPh53T6lVmw16
igPMiGfZ9VE5Y2vnWzS77ZGQazH79TdFF/RnCgd1nta9/hesH+7LCrn7q0qUMmozPIxpbhy0pN5U
5bAPFJFCvGgjuZtLTvOmmgp0nQXNfJLU+SZK4k9h7mUlHIL4agqV3w4ZH2psw9SypTqxZwhGXd8v
0VHgU4wVCttSm+OLMRbQ9rHyqh5zEUxLHG0smGMzGdutIHpiu8N7CUYtMeKlsSIS/ygPW1OewhrD
NbW1zTHckmN4bk4hi/hcppsGTILX17jmEwtz/DM8LKemM6cKt5fyoiv7qTLsNnq9bmPNIZY2OICU
qJ9XkYkXwtCAxSQGc3U3CMYrV2OMpQ0OGf2s1idMzaBhjz7XoQed7i6sbV0yUBe+bcyfaaJC5VcQ
XazFaEujHFQOdWh0tYKncooSQeW1mBpjWTPRBPMqDmoytaAbhn6VDyrJZjiiIScAG22z+VsE0X9r
drC8lBE97q9/LQZDHx3wYozDQbT/zLE1osXBqO8L8lUHVXtb/jbzXIBGIjscTOhmNJp912au/J1k
P/sEpziH9KcZbq+vZ93D/6yHZ45II/BsUxMJE9LVLu1VjBF+6ZXH60bWT+3FCLeYOq2TelKD3I0M
5QBy1bNvpd+lSLqZQ9yW/0fady3HrTPdPhGrGMB0yzRRWbLsfcOSHJhz5tOfBe2zNTREE/8nu1S+
marpaaDRaHRYq4yfzUb4zNziwirY4QBB76rJH5GCbNxgPyVW7KWiBYSH2f63qpNVHHPnrCTrDtNS
E6NEBm5OiWb97qrr7aD9S6XYWosutIpYDFBqOlKY58RVdCu1lB3B3FvgYKRxe9/WXdP7vrGVlq4O
iSo1I96Okrknc7IbP9NoudgljfER7SRkmt+jvhcbgeEUc9DbfS31djjkv7JG5bWn8BSiny+imLyg
GE4yTu/QnsvkTux5G8QTwLgHMcnTxE9wu5sahvRxWhUpOeZB9GKOhi2P2gHj4F6mVN9TIRwtwcc0
n19ZTUbcgVQv27vHM0gmoqpBTBuPHcrMg3hHckdMXxSVoy9PBBMz1bGsjHIo0Ep2YLflDggP+zCd
nL9ThHEfmCPqIhOPLydOCivI9pIueuEc8OIZegluuHa26XcW27gYc+wdufovtZvvzSthB9KDHbew
RC37gzRJVkCygJlxAIv8boqBZMyjpKMzq3G1Y4jiAtpxyaF10Zyy0w/Jg/C4vYirmWvlIlBmBDZl
Vaja/OYQwVa0j70xsOCjXND3gpNeAf9YuBvQtq9/pm1qIZid5pjbUJ+MBMm1lJyT4Vum3UdDyPFU
q4Z4UU5hTCSAn0oaOpBTpeA7AEf8Pmm0wIrkmJOcpKu0sW3s63yO/ASZUaxigQSrEtkBbyaAI4Ad
4ZgTWetLJISc2RyQ2e+Nn3M0fN22Bc5qsVUSOR5JLrVoMhObV7H0ovIRlcZtEau1g8WuEybkFIO0
6WIF16G8U53Z6w/Rnf/oPxiomCVezG1JWg02LwZAmIvEFNusoj3YqNbVIDNukRAM9/L+MwnBpVbM
ISoSkAQQMC46mCy2wlg7ZQrw4Luc89rmbRD9fHFP4RWgYL42y51RTOwqKtyhbByNy2DGWzT2hpBi
Saga6vF2dKw92dVuAwxbboTO8XUsJAi4N4dOTQCNTqkBKFkYRtsdAHJg+NShqNtcgADeIWLdAbI0
qm/AuQKd6qv4pdsFdxg98GATjSVbmLf5yaNd4S0l/XyxY0pQqa2sYSnpY4cuZXRoMFjLS95xDINN
3s2mmTcTnveOKH0b+vugGay++kTJamHjbMauSPxK0ZIYQabao2EotQpEzibhFQzesssbrpSlimxC
M0gnEa40PphfMzc6JrvBM9B8N+4nBWEtbRlGk0UBGifzUO05/om3kozDwOjfPGgpbDIESIUt7Mev
FMAxOKoAWLqTdqI3f/lr98F2/vmpMelBgIS7H2PcVqlyq9GBHakrvMXlacc4EG2sQCg5o/0rNfD0
oaQ2mKHkkn2u5xUuXpcFAgDPcWJWBNdufCiuMxd9p3hf5dctIpjt7eLpwwSaIuiIq2maYCvKj6j/
5iuRRfovfyeDcRpdqSRg1Eac0ggPhniq2q+58rwtgjrULZNnvMQwFVmayth/Mxz3vh+eOll90vrK
MzJksf5KFvsezVGrrUqFxnvh1zDVwAR5SMv7BjHLthy69Bs6sW/SuvcJ6QY87rX5RlNus/KljStb
aJ6mTvK2RXGsgH2Piq0c6oOpA5pW31eIvzrM9RfDwHENnMuDfZOOIO5BzR6uvAVKZPhF7jgh5B9C
I+DX0Pl30WSzipgumdBwDDWUh38fGoLbfRtuMxRFALLCBVVaN7qLOMboAn8QSqVDtBcrv2T5VOqP
yQT8Ed7ben1z3sWwxGOkb3uhUFEZGau7eTob8lmaOGERPYEfTe0igvECjV5m6KmkL1rSvdTY+FkS
FVQVK6fu1GtSiu4oCQ/bNrfaIaygfvm2W3Tvf7/ZAZoR54KJ1iXMz/6iQwuVHTqqm+xa4D4bXmkP
Fn2xcaSuh0wXqUxWmABGW8KYJk2uD+g7TFzjGznQUTgJfEDxFW9ud3PzoCQTrYPSW66AoZM6XVBb
g/KQk8Jqco5Sm4YIIcyVK4G2ibQJdCL5T1PT7SJ5GvQHUeXgcqyf38vSMTG6Bhwcs6VWkkTDP3MJ
aq2ccFzEau1jaRR0PRfhnjrlCjLBUCU9BHtU3q6Dp54+p+moIkKKI7nPeTBUvC2iq7sQWad93vc+
zlev7YXpFHaNVcSfe6tf1o45YbVeRkB2DdCB1aCQg5gZGJOZzjnGPE2Yi1ZJy37UOyTsB/95kk6m
f2vwTO0P2Y6LIozTI+DtRh4RTly7qw/JUbhP7MYb7013fNuj/DjtO+BlWwXn3Uu/948uCrPjjLeo
46Com6AHncv/f1INlFlo97l36Lt6LKdQlJVgQh0HFHSm67I/KTi1ssBRhbNNb3WXhcGRwJf1rAHZ
cuqHgzXpM2DkculnWBGfE6qsTq0ujtPbjbkQNU9ZNBEN1Y4ClJWW+IugT6DYpa/CdQvuUXRGRY8K
eiuTB/MgnOV7jq/dvFawZ4zDEDX0kgIojD6D/R0l7CRudEdR3rKvmlPWeIgoNqbTDCu+Un9wZHP8
/Ns89kLzojXqQSZIgOOd1TsR9SX2oFj6lXEzOHRQV+QSeHPc8NuFtxCpBS0mJlW0SchQF711O3JQ
XT/3BFSJbd96q5opVvs95VXY1yt1l6v07dAuJNeSX6EWDa9J8wCmh56QK/G2eUPt654JJzfNuQbe
oEwWwsyoBmtDBX/ZZNexdCWmf3fNvNn04vu7Li86dUJW2hSuBt2tQs4zfD2uBjoI5oQAlcQGu5WM
0SSpRHndgPuavgvlVSsQh0zPQat521a4ftIvopiLuZwkWYskRIgaYNBn+V6MblVAeG8LWfeMFyHM
KVPmTE+UEqkzKRAOYm7uk1K+zweyw8zDwRzE8zgULtKr7rZYnm7088U25WXZiTPlu87DUym9RNW+
46Vs//AMvqjGXM2pOGf10MB9kUYEaOnc5nagdwfDL/dAKHtFb1xgtU17rqXopgsLzsKuYjYAHezd
UphLO0+VvNBmpDLE3exRF+ILlunOJ0oBZwDGq74aZkfjHK8/xMUXqcwtHsoBRmsLuJHB1gHU3FjK
6/ia2NOP7GxYARymDpwK4G/wtKWR78cb9iKXudmraZArSUUTHmU1ndwQE6/i7eTRAoZ62LadPzis
d1ksxYyZANlUryCLIg5JDsKi2OpxIdE5jOmZK279MriIY4J+XZ2yeBZwEfVe8qs8+ztU0zzdboCj
4wnHcsebpPvDS/QiUP79cCRTrxmBhLA/PtcH7ODeP8x3QNBHklTcBw4vScqVxziaSVbqQiE4KBVa
NSY3c5EocCO8pCg6LjpRPhemX/RjfE7X1nHej3Syxc0Pb6hlHmbFkKXSMC+W4naVeG/71ctVBjCm
KgNqCRgcv69oXKt+WsTYQmTETsDVAX+gegIZsxu4vSV3VnWgYkPOXbR+GC9i35gzFl4ubBtTGwUa
q4ExC0DQyGS67b52xbc3Y2AnN9VN4PG0XfWtC6mMCxhH5G/NGkUXIzsJZB8Wt/O02z6Cq7fgQgRz
2rWxlMyQMrZP5Cvpr7L8pmt7KxIcn/DoRTjasFgcYWYWfpDDjRojqJwSxZo6lOdVjoWsBpsXhRTm
jOdtTQxhRtigIzPbxA+V6U6Sg3SThYk/O/hUEL8Qx5xws22napwAMDIiiT/Xuxnl3YmHMsIxepbj
JPGbBs3WsAO9eESF18z2mnAcy6dtU1j3HgtdmNM8T0Ioj9lbweA/knOgcGD+Sdi1O4E7hMezB/r5
8kwZeUP8AN0vgpjcxIAuAYY2tmzS/9nWi7d6TPQQaWPTBkqYO3KHQt/oJKJqxWVsDaa3LWg9Tlks
IOOcJFWIBuW/el92bPfRQYKzj4+foFsEuOe7F2TL8Z3WGqJQoPxgaKdC2Lf5z6x85iizGgcsZDCe
IS61QgGaF321SZ5gdbv2JO2Gc73Ld7xBOPpVH0IOgN8bkgwATJFFka5KNUm0GTukCGG6LyZniEhw
6nsz9OQmPahNbVrodnyWzCZ1OWquxgQL2YyPjSo1NoMI/qL1yHF2KNAo8NwbL7gNMGsoAGqJF2DR
FMWWtszCaiOgc/UeAwLiMdoX/6BSa2eH4SCfeK5wPYt20c1kkiW93pp6GSARPthibaledlQDq4xt
ZYcm9mPkdHv9kVdBXT9t73vJpqlFQMOGcY1KUpeVHlKFNimrK5F8UZWcc3WtPkAX2jGuV26liQRJ
hMGe+Sy193F/t20a6/7pogkTTEmyoEdxiQC8Id+yRHcl8asQ8Ab+/uB0MVmjA3+YELZkiRpth+sX
GUHxqIP5xWl++o74o/8l2ek+xgxoxzts68v2LlBj3K4m4cpqaUYkFfp570tyv0/GjIe/sX4NX6Qw
Tjev9UA2angPAMMfSRed+7z09A5IJoAsS1LDC4Dlt71f65Z3Ecl431FUs35sUSgzRVi58oXkr1r6
MnBpsnlyGI8xgsFd70oE9UP9ox97T+plK5j1r0aUcWKZ9ZenfFGJcRV9PXaq+O8bsH+b+1M9mjcj
Bx1TwrOrnRCn2durSFfpo3d6F8k+yWpZEvuqhnlMdfkiF2lgZcIMhnp/j+PghUq5/zt5TLwWDekQ
G0KEAGoGvm1Q7oCn+c1otLumAs16rPMq9xzzZwfmksno6tzAk6UGhHVz2+Yv2/qse43L+rFeY0z9
0giwfpXmtMmVmuyFT8Fjo7b5n8/QqY6LyEltBDSvGfBMIgGCGWbVr/r9cJsAzhH/HyhSB1AkeX6D
Z4wseoaKVhIRhR9M5x3KAwU+xLPWMZyf4g19rg+ipTucE81bS8aJlHqWJxikQNo63evaHegepPwz
WcDFUjJOw4jALxbOPSZQ/d4ZinOvnkwVzIbSlVTyHkB/eEVe9o3xHO0sKpmYIQ/YfweJOwqdsde+
UoBlDWBiFGKZpgR4LKq8RWR8SCMGaikCltbxx9xC67Q1ZyctffyE1VOTVMAqAZYmRshM/rN6sMZf
AVngWZ0VL+laTmVr3QYvctjOSiEV8qpuENE07uigQyFKb8f9TCuDs63+Cmw0Uo24NNuBF7TRYOKD
W1wIZoINgXTlOEQIUbujtgPQHaD1yCH91buiU+/MH9urueqDF8IYH1L0c534dNBSDa1Yw2Bnp1vo
9rQVVbWb9DNhzkIY40xw9yctus8gTPwS5nYiDlYaPGwrtB7lLISwQUcoikSmmE+9F8rA9QArm00O
YWoZN8Vt4QQeL31KDW5rvxjXobYAUcgyLGF6UDxwpx6oX4yP3AzY6ulaKMb4jzzNhWaWAOFBdrVH
se2UPRhIEWFHIHmYnNQVHG5Wkacb40am1GxEPUBspaKk1R90CTO/gk1Ax2qprnrfON1Z88S9rtrm
7ShYPEzVt072rbVlDrs+S6SVshEgFfv0ILrEnffkW/qg9NbwBOwZyz9E586J7+eX8Upw4qfuRj7l
TzzaPWqXG7+CbdUMer8aogxV7jEWMN0xOk2z27ZangQmNJH9UojKAle5nwrX+ZzcGRV3cpAe5S0t
GL8y98UY5hGCSdroAKR1zKA9i9+UHYWA0UQrcLg8fhyL/YDFGIVZohS48YB/ZOU1+g/kxBalp+21
47gw9llTKlPvo6k6d8DkYenmkxA++uFPc0iscBqcbVm8fWKcS4qJproKaJhQ/eqy3irz+20B6w/p
yyln+zDzOROQPURtbawO4Px1Ird9bhQrG+zvvSvZMPPB+gx7l7KQyXiWagjjJC3hl2dkFjX9y+g/
jAIn+ObZAuNJghmpCGCdo8Y6PpTpVZg+FDLHED4AFIDAXTFFRQeztKlrksnooSRC0ftRoMK2i6OS
JedeV+98HR1eer5TO/IQ1PoOgHc7tZRdNAZy3lCscfwuHuklHMBFrJyPsz5lCeDFJuEcCD9TXjf3
h6QfK4DRLypz1CRK6Ec7UrJjvycgwiSevOcl/ehmLF0FK4jZrGaWVTGPISg1X4LqZ9hh/kaNLeJ7
7VMjvm6bPGsZrDDGxwd+U2ZZC2EyyJcE2S0GNF8RXq8ERwrbzZOI+TDMMzYnNF/kqLWM/CYbfv6V
Jmwrj6AAQTdXoAnmIC1Nrqypegx5OKc8RRg3HoK9OEw7COlCdJko/TkVDacpevfvdGECQ+D1tmZR
Yb0GDPYGQrSLfMPNh2C3LeZDuMbsPtuxM0Z9XMT00Pj/kKOM0QEUUW4aB0zwbnsVeAVHLY6PkN/C
/sUh1cJwaISI6oU6MG1OCm/eEOE9gTuYsL5TOhLbqB5SWrPf/UGGB0QszQmxlTl3e0nEoNlOjTit
XR9CpH8X8CKFeqWFQhHxZXQmB8QOde3UlKKjjokNphi7b4kbJoY1xi+d8tBg4DJN76RuBrVs4AVS
aE/+jw58dU17arsX2WisGURGqnTTFHslNKza5IWTvAWhny9+KhC5jEZH1cxu5ONUnIE75vMQ/1dF
gM1ek4FShF4bJpASSskf4igjdtzvRvkp9q+T4QfHZNms3NuKL2Qw+zqXcTumPfYVQMPgJb+fHfkn
SGzcxhO/6+C3UN3YqjF+yU2L0C/+4JYl8GgZyOCC0ZtJsifKkOXNqKi2asnH+pChxg8wFS+/Lo8I
fu1tNde1vAhjtAyDhkiF7Ct2i8ZRvbwpmsEymm/58LgtZ/XWXCjFOBrJDzvFKLCahf/QS49d721/
/7pFXPRgzkeNYMoHDD/IbPNvlXEOW8XqyWdu/oUOjGEbfeUbBZmI3ZJzHlyl/+scw78WpwOIVwMC
k/aR+Cke/FHo4Enax0TYF2By2V6k1Qtfughg7uDEVENJIHAiZnROxkNVf1WmyRKNF12z49p0t6V9
CHIZfdjMb6KoTVn0I8GwFpqTI7zRMSy2Jze627vmMQMPnco5tOtW9q4gizaDuZaoKqseCpaHRryN
eLUonkrsJEgQgXBYD2ECg50jDzA9gS4T49jFobwGkih4/Hgkset2/a7RB6jXtJ4FVYVAMZ0OmCQ8
iFp+ysOJc3w+tF8ze8XivValPMyjP8OjHsYzbdNSz5Wd2eJh8nCl0CkGHzQ0+a7m1XV4CjKOoQdh
m1RUgmIHWonUsw+SsL72a680JB4CMQ2cPzrWy1oyPiIawdYpgjQaeFSBPYbnsnwoW8TwT22/55g+
vYC2RDGuIpuMMc4nmL6sWjQ5FTxVjmbl16Do9Hjvug9Nb+zeUR+/uHCDKRNw70PYf8FOcBftCFq0
cje44T0aeIvIvE50dC2RRocPUSPXFw5DvM+qfwp91/q/tteQZxjM6yT0h3QEoimxa/2gySepuA5L
ntVz/IXBOETdDMTGiGKEKuAlh0PcDYKV71tX8+jIu3wfeZ86z+C1JhRBguhspUVCdlSdGxEEpLJm
YajM0wjEjbO7vXgfGvTfbGIhhzHAum+rfCzhN8gOraTQb3LFq2pnOLEOEuHRpZMvJboG25/VK1pX
tqWvbt1COGOQU57Xst9T4f39gMnPHH0P6f22jHWrV+AFRFVRTcNgHIehJLJRmolqa3f/QuskVwDI
kHbZbQs4veF/7rJ4W9GFPMZ7kKpq8nkE8CK5U7zS60+dF93KVmn/r6MirCBm6+SxDqt6wtNv7tSd
nHeHSsxPWllzmItWN2mhD7NJed32Xe9j/ZImtYX22iDfB/l1e5N4MhhnMWDy3dQTrFmkPfhYLf8q
jTpOBEvP6AdXu9CD8ROtmQOQNYOMJMHA37Tzu+dAtYoGxGk3bfXSjJwCH08nxmdErSwGuYYTLFVX
cX41BS+x/2V72VbdEpHAuaTiFSCz8AtjMAWGlkSqbYTBnnTVtVkb37dFrGpxEcHO8is9MZOkjFVb
F/PHWegsSRm/kS583hazHjAt5DCrlZfiYDQz5JCd4hV3oZfY0l160gAlkYMVXrnNOYqtRzIXiRrz
fFJrQ1OSHBKF2k0jK3yUbcBy7P2zeV3uKyc7CE+iZ0T/hxnQD5CYbyd3IZp5lrZm15VAhwQ26w1g
M1xw0zj13sdswU7JLOmeKi07xY1EHH+2xP9DtPihIMz+Avn3UKALqhLYPbAcdJF48XkE0GPu+U43
4AGpOeL3cI8yzm3COebr6Z2F4owvTmeflGELxfMz5e2iTSXpKwWWNI+1Hbqf8pALcYwr7hTQH0wE
4ubmiAaqDv32Rszr6/hQGmbXkh6hRVg1662kNiqkgDP8iwyagF0JpAv08lFmRvJ9drNvAL13OQeG
mucHd7bQjXHLiaIHY1kgc6UMXqkUdgjKv1Te9XfVzZhci0NsjREPeYDjDD48PKtGlrMMmpZAnYgm
R9ZRVeGhS3KNhHHUGTpzAy2g6+mpN5he2PV70/U92neEVnSXO7uwGoMTVUSQaCgaCgW/7x/ocqOE
NJBXueGj7lU7GRP7wg5MCFyDXHfY76LeHMPCVBIzklEDo6pJo5XNoxXwRnBXw+6LMjLjWoq5aRLw
p0CZZD91ERgWvoJ+Um+/gC3S2jZBnjKMD2nFSaoEHYFBmjwl9VfCG/dej9wWurDeArTqqUwgINKd
9LHB7EO2675hFqI6FP8X5Db6gz8eqcvuMO4iD6UY7LmQFwJaUrNEwMZkV3pt95Mb3VJ+FuHH9gqu
n6eLQMZzjD7Rej+EwH58LhLXJ98j3pjA+iYZRMWfTkw2LxDWvuyjGRa5Ff1QZ1d++pkoB3Q2/30/
YwRx04mhnGvEnpT+WqrnU9fJe6Hn8dNTb/Zxay5iGFMIxH4u0ApL7AxljrjTd1Mzvcj9eIqI9PUz
m3IRxViBOZulH/RYsa76LhfnVPsatJws/R8s+yKD2XihG0g2iTl1cRp9+NO7lziiCdis1sZlYW+r
tC5PlSgzpyIpCtuyANj0iAh9Sa+oOkKGrdrprvbQOQHltQFb/La4VbNeSGN8kOiHpjI0CmoQ2T9V
OltGciahyvE+PCGM4WmmMJOwL1BeBVZbfxAJejY527QuQlUUkYi05ZG5iPy6iqcmxy5JctWcgjo0
zrNkPAt9NjvbK7Zq3uq7JBbCsQc0FwVywf7E5UNcFWdBJJkdkslr9enntiyOVjITOBiKifEGEB7Y
YAO3a7Hf96S0asLrYVkvrS10Yt50GVA0wnaGHP9K8kwvOPbH/PrfXkMebel6LL+QxeyUkPixH2p0
/SqHBvKNXV0JmLnCOAXgVZBRA7c5QAa6Z16313oRfiGZCR7MchrEIYAZDkd/F9qpl+2Cw3AGhdh+
e9vWw8yLJHaKrcqUUhcl6Kj9Q4eBuyfyTRLR76WgYUeg4H4n4TB+ppKxkMmcZD+dk77ScQKa5FnI
rgteDzbdlw9uffH9zCHOSo2YGbXFsCmttNU9ofIPSVs7fqBYchPfpl3mba8jx/zZkbbazGsBXd+q
XZBnIbCnfZEdPiPBAM047T0R2YQTIdMwiiFMIkV4dJLigHSWCgaTL3WNcf9tWavXuwYOcEORNc1g
jcKn6D5GhntRyCovSdNjpZYcL7gaUS5EMDYAE2j9rsB9SGLT1pJDF5+E0PD04SrreGivPHUYexDz
KJtnes330m0oveQDb6SepwwTR4CmOm3mBgL0+bYwKycH/RRoM9XrjMePwlOFfr4I9UsdZQpNQWBU
+uEvoUpepVn8jCkvdoaa+kLEQIgY5yBMsosMMAT10Q9zy9d22xa2ejUthDDXxdjqXTBPWLHOvyXG
ORFMbyorm88wvy4Ic3iyooL/kW0PHA2zyicNVZdBGzD7X42Sa9QKMs9B+DPuctHZ1mvVD2gXcYxe
rVTLsaChbJCLQPBO/QCcJEbb2kZphJzwa90U3kWxuHOziGaQ8c3ossKSjZtS97Z14QlgbG2OslHq
Ayxd3e8q8z7h9WRxtoad3KpL9GOBRggF51Kyk1Gy9Uix8vHUt7xIlbMrLM3sHBpGNujQJGx3inRr
ms/yX248m8QY4y6aK4zD2anwTwL+md60e59XQefpwQQkUSgAm6zCqUm1xgqrBwFNmx1yMtv7zpPC
BB+VkZaGOECVWZqdwgysmJS2EvDErD8fLmeFLdAP5pgZ6puc76KtehKavrWzdERfu4vJLI7DWQ90
FtKYC6dKagDKUI9DrjA8qnhOhwxQAEDFQwfibmDRZ5bJecVyDhA7mxUEddeGKRZSLfPdpCJSJBJH
rfWk70It5uqR2kCvq4460qOvOeZD7ygeAf2rYMsP7X7edc7oxl/Ce/omi7jTddQUPkRaC+mMi8ga
Qy7jEEf4Al9GAel5Ueq6Rb7HI+zjoqkCvShiKCn2nV2ZVWqHU3Ldx/HTtuVz7nF27EdRk8qP6NXX
54Gt97ZZaVab/fLJnsR326LWbeNdJRblPhrTMpt7qBRqPwo00wUSj1R53b1eJDDOIpWMZhxoqFAR
T8Xgt246tXijq5WzrQlnc1iI+zGJ63JGIgd7cipH0IgmhwG9vNtC1g0NPdcEHWkqGtN+D0qqIo5n
o8VRGpV7InvSfJvUJ3NCOlodnLC5lbrHbYHrq3cRyMaMpiKQaMZFbmQ/ADRVCK09IRAqyfSpa/wi
iDnADRqiZuMtYjAOk/b0uYKhdvl+5ojqTTTIYQ9FkvIaPMq2QkS7xo2+vVzr5nyRQo1kETSOiggC
ItouocrntHqV/tfh9bdqyEILul2L7++NPiwDuh21oFh+cCUm0a7pI46VyXRXP/gzXVYlEa2dClKb
v4sBE6RgdAVOZXyejvFt6YVO/YzJPEwBhWi1is46xpGQ9fZyMHzEqGZlIucnrC7k4hcwC5kOE6Zh
W5zaMr8a5bux4dTded/PLKSejHE2qzToikprxKxr9rJtCesX7UID6mQXW5UMZdFpAyTQrhYKukUZ
yVN0LIC19mTcKG6aWLy2oFUftJDJ+Lo80kVRo6tWwwfFN5V426avHL1WswoLGUxYJGftIJaI7XHX
iS4oVy3Fye6M+CTfTjejTTm1I0e/bSpX/RY9c2SvXkwX2Wzj3xwIfdt0cH+1M7j9AUApR1rAoqMZ
lB+jd1E12/Pbc99ykRvngc3zB10XKAUNnNHBc69aFOpyfEZ4nu+luwRgMOGJznSJ98qDwskRyZzl
ZlsClbapY5Pe+b03e8R+I73xdFBBZHYH0EvwioM1GLwqmEwkD7MtOuQkO8g6oysaHN28n7MerC52
gHHTg4IpwXHE7lfuZMs25sWvKF1x7ypufMcLVjnmbDBuSPJRp4RNQ1hxG6q1E4WnIeFVmDmewGA8
TQnI/watJMSOymlXm6rnD7nHsVueDMbb5LMYgxqTRjkHJBW9xA0dIA3elWhFaHfDnseSxDsmjOvJ
w2DOZnoLAZPHDYrXOb9uasVGJtXShcO2bvSnbx0NxuW0PuggdBNHI2k8ef7aGw+TjFEmXuDDc6ds
k+Cgl2Hc0oeleMxOvRc/So5kZTsxt+d7aVcd0MgMREVnWznO4WORdmolEuKIPs3NDBlU3Orj/TQ6
voZWN8PSM16mnWMmbHRXdKQgM9URdBePYMy9i2qetXO2y6Q3//JWEnLwSlFPpkvnOHCqsLOb6Xnu
eRMNnKNrMn5CbTQg1tJbYjZCS8fUXPmt7g1OkMATQtdzoUwdFpFfU2eUN64qnFTz1PHGzNbXSzWJ
hv4FgIUyIsy4kRpJ8uGC6uRlVNAF0ky9pU3q2TR5RZ317b/IYm5WPZM7MRVoLnjOLFH9PvLm9dfX
610Am8+u5zAo9RoCJvkxTO+E8svYcuIqngjmgSL4aVzOIkQ01c8uugXbslX1P7ZP5bp7u6jB2LBR
KH6HxDx6/3xAUoaRFUhfktFEGcDKml/bsnj6MHbcq2FYJhVk9e1Xs3o25C8S8Cn+TgZjYxGEINcH
GXPZW+aQ7YCM5hjDzEHZ4JiyQlVdnhbDTKsJsb6dGL1Vpa8gSrWr5mH+VEurbiqGjH8iuDp+l4Pe
6i6PBAFd98W10HriQ1e52wu2rsl/Ej7MZhES6ArJ0Zs7aaIdA3EqFgiQ5EYrkdP9tqj14ue7NorI
GHTT+EPXNnAAAKubjv+OMY778mE86e5c2i3mxA1P+smfoqHL9PFivSjJWHmhRkgmNFjG+OAfo2Ow
Sw40P8djdFp3OhcxjIGXc1iWrQoxpli6ndbfkYY3q71+hi4iGPvOlUGTeuNNRO52jbGTxviQqzzg
uPXWtsVWMQZetbU/CQq2qnEVTz/1N8VTvacQMordJ1b5pN1zbINuwdYWUTtdnCg91ZswFSEwfoNO
mk/Aqv1BcfclV9yjufQvxTFhna82YqJXMHtxZ+xkwHPkPqaeeld2pr3w+MnH1mXbmMgu75IhrlRo
9+9AS+rIhSf5tnGIPdNtj9mBYkfX47GYHZ5Rrh5wAA5JuHLRf81WESqhKHEfw1WJY3o1JsJ5KNRD
1+Ye2uU5B5wnitFSjMCMZLYQFQtXReIZAf7cKP62vXerR2ChEOMT076aojqHlLxzQ3Iz66eEB82x
/jS7yGDrCHkjJXI3QIb+MHu077nHFI1xAyQjO/B4kTFXGuMXKzWVJ5XWxkcJ72HdA+bVfr5PzqIH
OiaXl/nm7BJbQsAgqTr7Gb3ytd6tZnA++cmDPyqHWW04CO2rDnGxjIxDrOaxN3xaXGqDVwG0GgoP
v5MngHGHVYF1U2nBMklv5+RZKx+2bY33/YwbjKsEKELUDozy3gyv5IITR6xPEyxWiHF7mMk26pTW
WpIv6qFx/d1AczBO/tzbshefcIjcv9OIcXyCPgxBSWtWcvtaNvfcRpn104m5QyJppi7KzIqZIigj
ssxEnwepTkJBHokxOmkic5zA6o1uvIth4X19aeg7TYIRC0mJvKaXjMchV2xJyi3aUZ7JR6HgZCHX
beEikvE7qjLWaRHAhxfZtG/M1IszHrvY+rV7UYul3q1VElRtiNVTrVHBQC7ycjeGk57UEBdvd4vp
PY45/MEA37Vi4eLyLg7KoMFCikfxl+Ikd/UrdT3CnejEbpBbhjtyto6rJBONtfEYBCo1ETO00OZ5
yI6xU772E6Y5RrfABdx13rbR/8HDXrRkHFHeJqFQ+rD6GbCCukdDwPzLbNMKJh+rmXMECOOUSjkV
RD2GfoOEbKpxFIfcJrz2eY41EuacjXKZlbQ7xZbi8EVEf3FS81Jf3FVjnFNC0NJO6CHDRqUH46ic
Qgf5yRDTlmAYc3n3IE8lxjWFdSLPyghxeX+clNtg5NViVh+7i9PFxCdtNhBNMXGCJ1R71Nt6uq+l
Ry235HqwOQZHDepDOLsQxTgLrembNMphA92xBc2EZkcgfaj3qlsdKrDJ8ooVfzhTJspZEopMisna
nJm2NU252OpDU9oa5Y9yBTtrncbTd/IZw7+7bQ1XjRw4JZj6lXRFZ6OIRuiFcMRAMHB29DNAJFpL
x1N4aDtezXk9W7mQxJhFDVgUZczRpN38P9K+a7lunOn2iVjFAJLALcNOysGS7RuWI3POfPqzoPlm
REE8G79l3apqLwLobjQ6rDad6lj/nv1iB1bVo3Zv2O7SOHxEb+APUj7LTXFc4QrSEtixbhBeapH/
nnYNhgKnV6DRzFP092gu2jqucrAyPp/f1e1zXIEKctOwkIYDT602XnU0kIogt+OXBg9j/kDIv0+S
ENP2k/wVT8wCZU2lKIOGzY2f0mvNw8yzq+Y7OdLCMfb2PjkkJ7qAtVYeV9/0QlfAgs9raQ1LjBkL
DYIHJUE3H3i6UOCkaIZEFSXHKCZ9gqhctBi04i6hlVNppVuPluw1KVEGsZBW1dUJs6WAwUdvx370
YOHUCLoFjafUmx0kt37o9+clRQYpKHxpdJiMh7m3bpIFoFAynkwTRcmqrO5ZBsP/v3qWJyDrqhXU
b7qGjhEhlfWYRonXzNFHXo4raRBumqGyxnngujbOhcPUzImsowlaNb2TnZVsQYI1aYexMdIOAq+0
nzv1uzo/MNmjZLvUfrUawXKwfmnnPMem9ezaGi5n9jvrT0v93HX3Cn1S59syrfzz4rDdJ7vCFA1H
H6ZWZXLMU1Y6DOOw8tN0Qb50mBWV3/7zdIUbInngyYyzmNWZYvK/Ig39K953JYYaoaVhOMw/rQf7
rv/c8lzScZF4kBLbIeZ2+q5v0qXGGVZwfcIjmUI3qW/BPCUxHdvOMcMf5RMY0ZT2VvrNuE2iuMKt
yrmU+fCt6WBc/+C0J+iZdbO98Xj+FDeEk2AoLUHBjEEptQQ8KyLoE+IlSf30acy/qdmuWmTTy2QY
gqAoQVKaSwRXWJ0PxET91r5VvL9ahhg9yVpa2wEvCCFt57C8cy16SGvZtOcNKcBmWRR1GBrmE4rl
bg3RGcilsJC+/T6ZtjOS2JmDPSZnS8z79o69AgmnAs+qVheeI1niT0p3a6pXM92d37Gte//NYoRT
MZIuquYZGOET2XdHtFgebZ+PMCiudUfuvUn2Tnxn2vXQqQbD3lGrdIj6OdM+EfN3Gshmd/DPFtxg
oqIhzUYomeiGeEYqGwIr5eFqUvysF+INufJjAUe+Y7TGLlDJF6NcoE6JpNJDAkv48le3Vjy3zMxM
RHfjIrpN6/AuMdlDaHYuihe/TCW4Ekx7vprTWmIwNiXldbkizYVu9WEyjWh1L2rTUYLxqkz66ygs
P5DlWm+r2IGQhnWpdxnWp5U3XawhcecVhiy9vWX93qAILoZZG5UZREBJLq1TtVtA2236/Y5PaH1p
Ob+SJbq3HpxvEPn+rs4tYjoy6pxSldd55X6518DFj/K40eNhAXX+iJ16PS6RsxjjzdHHg3YEt8Wg
3epT3R67QOKmSSTRFNwNdOiOi8JpQlXkNYY7e3mu6t7tEXaofiTDpa1oEhHc1OzVmgRjZRvZMGRo
YkXD5DUIrablimjXVEZHKhF0UzBXcZAXRNGxc5F91Oe7JnheUplrYZy3HSLtyRKkbRzUYP4gV/Vv
PiZ4uKCXla98/aepXjYEYsuDWgufJbxIZqJni4HIFHI0KErbV8fyKTxohw4UK5Q52mnxecezrC6L
C8AZCymSrc66OdtThVXicjHJIaT6Lgh+1iT1LFM2/kdyamJ7j5kFtqI2XN7jY6/vq/FrWR7PX2Tc
JpxbjmAzGKkQTiSASLrP1nCRGv7535eZCLHDx6BoDqgVyPewC/b1CfNQEZLKYwzTbPY2Bl6eh+Pa
8m45YMTm/NxUtV++ZmWQOsxhrCcGtLZJjWPQMy1w7EhTb5TSHD6ZZkU9A7EP3mUWgRHnPPi2U6AT
7ngieae9ON8r9Kwd+6QccHsaN9aek7nxEQbLSd2pHp+7JjO/m2e3ghNuTZ0NhW1WgMvmaZc11q6I
ZD16mxKIOmhqUrxHiRht7klQxmPC95PpVwlGGOmDcmdlTJJWkcEI5klV6oTMNmAShhpWrX2YaX63
RLHsHt7esVfxEKQ9S5IOLAbgMKFV8DVdkE5rbYlCbQv8SgT5WldCMOstwogDMOwHPrF8uiguJpd3
iTd7FGtIbo+tXniCcMV/Ai/IQMfGJq8IzNF8qo72xXSIL9keYfJ9KG30ka5MuBu7iAZ5Z+GUOjAs
8RJETka87Nme03Iakn3cvBdXCxPuxWQ08sTgJFoRovF6fzmxx6pKnaaRVVduy97rDgqyly160eUc
iJgXEUGx3mMuJW3Vz5slkZ0H4wFizbJxStaVfcPZOEniWJ5xl95m2Dr2KLFDEjEXqXrScMQ7LAYc
r17ICy//qqJLhqekMkQmMQRyXwZyUdzgjYIo/mv9VCYIvt0YVqQGMEcj4tndUbsIr8w9Z1eXhbI3
r+AVkCDzbWb3QW0hVj9VV3FxUpPUWRbETbrGmYf274y6Kg57KEtrzjIQ6qDmvzmWp+SmOwS7xi9f
KpLodfpdcnibbtRqdYLgKyRquhmDFRHhNX5wWQHh9xdMZb/hQ9Awslbmtsl2U5B/LTNZgwIDBGc+
F0fYq0Nx5JGTEgX+4+feC37AF74IfNlNva12/0oLPPe3ZpL2LekUNFi5enWhhj8HxZ8RVZbsJXcB
37sDryCCi9jmCavDCGujV8PleMWuMbTRNzBoPt5Jg4jbSveKxW3Ayu6jlT0MZ56sGt3AdKLbCMPQ
ULBfzG7xLfzJ30Pmkcq6gWUuh8qlaYU613S2yhGoxk35xPNWyEAUIE0GJnKl47MuM5eyZfL/rwCr
sOxrOgCwrm5rY3TMTJpA4jt17tQEQ2JSPdHKEqIx7Ywdpteewl/TvbnnGZWwdS1fIiTnFQB8+29X
hDLOJC/qF7gAxWXLDTlZbuZRBTR7+Wdw5HrdPSYI5EitS5C3vdVXkREu1BGT5pUigKp3nuqGB7SY
YblJ4ZjX8UvlnnUBij/09mR7TRJwkZ2iYGRIYHSVbuEU1elKXa4VQ2JVZNotGBUkhgMKBl40fYDP
L58cXfk6UE+yfZKDE0etxDTKghil0q6+L0qkGtFi5oWpo/gVplSPHt31l3gBeuwoFRnJ8l68spUS
mCxvtYVrnVI4szt54z7/xE2ndo15Iu54HO5iadWZDFOwL+BwKnI6A5M0mDM/3KgNZrPl38/vqQxE
MCexOiRZbUMXFnroB9XJm5NSfz2PIZG9lzDWavPyvFhqpuDYekxhqC71TPL7glYZ1ETRJMhxCCO2
iaEogj5PJFpyGtPJ7wdQf3KGhOdZf86W0Y/7kxY9nV8Nl+SVsXqHJuhwwYyUkVid/Hm2H+2KXo9l
vl8wFjCoTc822hNC3j64gRTnPK5o+d8BCyqcNhq3Hcvkm87oTyhMhU/Z1l58ZPvMHw8BczVZKkJ8
AbzDFNS6jVvUHabW5GPOGuqAfHZPH9mnyY0O6S707J/nlygIo4gmpiXKmVVJWZqTT5rLJcdMik+Z
jJBfzIe9wxA8BMbCktNDTz7Ce0fOr5r/yn28olySuWzfudnX0JNFrgQFeIcpaHKqFMQK+2lCuRbK
geJxR3RZlIrL+BmptAU9XuASVMoMqYzswSuSemd2g2dZy66NZZSDm6eEmhKKZCVTrZcmzpU6q12Z
zFaE1czpg1EB7Lka/fOCsKnRKwhB7KxUVaohwmr65MBSd2o1h6TXRTWiKPJOT+/Oo23unQbLoRFd
p0x8xxgFy3qzNybU2oJbG81iNp4XmOdRSDR4e+NecQQ7pSvpHIUW7JRKH0jp2v0n2rrnl7IJgUYU
hkyOatrilCJ+DRdlD4g6ASOshsn1Y+1EdiS5iWUwgkAHDFEhkGtNvjIuXtSPp0gFx6BZXH1gNQae
RprOdBh4/hkrSVOKMtNpnI1+ZhheUS77IdV2mJx7/DsYwbAGIwobJgsCDcn25765ntTebTJLcnFs
WoHVagSh1uxFLVpzhlA3P+LqqogPf7UMMWVoBkYydnWL0j+t9FG5cxvDWansaf93MIIBzXLEjxWr
mXzW1MdG7XeYv3iaaxmPpeDr/WMzDZMatm6ZOH0BZsGU5CkPbB6xo7tksN2Y6r6t9b5ejI6qVxIb
sGlxVnCC/bRVRQGx1jD5wXRTMzcMMJqqvrCHxdGSzlnCH+c3cdPkGEy3DR1ZXNMSZGEI44WVVTH6
RolWZfIQK7pTpCdFGyQGQQIkXqnqUltF0UG209xO3MbCvIJpcOu6b526ltW4bEo40W2V6RoGZIjJ
ZFr3rIlt6GvY/BoouGGjD909rwhieNqestJSU33yrTL20ZCE6631OyYjDpcshAj2LVfQDhRSDcXO
xqkLLmLt/gPHv1qGIG1BGtGQZFhGlfZeOgZuNdZuVdvHVmOSBMn2UtBYpGkWakFFdpMgWeaqjCHY
6vCp1iIYhD8jvPpHUU30Cto4c00lwloyZmdVqiWjX/aGQwmqteNgd367Nq+bFQRf4+oegLuW2zQP
R7/Nnmc0ojP1Jmj/MM7xbh1ck1YgOm2GOcwo4qf1cNVijEyHeS9/7gHYKmjIQZ+tabrxQkWzwmBj
XaQDg4luQn/C+7G4SP9wKh1fBiAoToJSU7XE0itr7Bfw3AAi058WtEPlF3H95/flGwhBO0wtsbRC
xw2gjt8WsIKUsTPIuH82xBYODKKeFjJR6EkRDGSnpfOcdDlumWxn2TetzOfbsPfr3xdz13ho9FWy
4Per/Ms0oZc6/4IhiE5ofh/jnSYlO9i4zQBnok0Y7Ko2JjG9FS5jirrSrNHOZdrfR/ZbHw9FUbqV
6o56KFEWsSrkHwl4xRIb3xNVTVUU2MB4+VXp8CcOyv1uig4MxqhSdsuH7Ir8uT1bL090O5eiIWFj
AJKWT019UxPmhOR7ocmWxiVLeOW8wREkT2WpxYoFOPA4QC2CEYI7+3664w9gxaufz1sdfibnwATD
hta4AMU1EHN7fG57r+tTT6N+EtnOeZxtUf9PNgzBunHKtoYZBX/soFZe3bNGEvsTc4b/kwikqCkv
k0Sl11vpU8doMUltDD4NZ2dOi4c4nU+Yj3vSQuXS7p7Twf4Zz91J6Ruvi60/90txaK/oguzTvFO7
ZsH67BbazJwKo7MTifvGzcH7s3rF4Pq3MqwLrdPIjjO8SZf8VGrDfiiDi37oS6dtmBcR824YUZei
VN/Pn93GzfRmbdzMrHAHU0dhoFHC2mJ+CQFBfYmZv/qn8yAvRNLvVgfGRZPYVEXbnnB+HdLLpjJi
B0d32c1+6+TWc+gj3gMNQIVoHbrpteElnsWJkjg/FEa5/MoVL6wOhZu41And4cqYHPYLCenSlaUf
NzcBvL5ggjOJboraH9gjtcYam9AVj1ng2/lDGX45vwUyCEHxoyRvowq5b1/P+10X6CcMZzvpxh+y
RvyjKLgz4SfpVKViOXEaltpCNChK23yqMCEvR3/dEP7qqSbRiU15/Q8IPUFv5abH2NU61evRN9uS
uinT4Y4zovpZn3WoiajqQ9H1ulMmVuQY4/BnwXphmUwVdjNutXxOdBzYkFyS+Hoo9tUHXok29z7+
2Ukmpqn0FgGviEOo6mNnX1nwPGkmUfpNA73CEAxnkvdqYuXJ5OuYPT2q/lheJr2OfieJ8G0aaNCA
YfSzihYtMb5cWKhMyIsKOKWbg+yp6f+QAPCfA7FNlLFbtmlb4hWwxOO8GDZ2K83GXanQz4vaS94B
mxpkM1SugwjfQkX2W4kjMeptilgf/KD8MeW7ZWTuUspYGza9qhUI/4iVOUS/cYhWJQUBm9K0nCS0
AoTS+nJyMFvFfCr6NnYURStAn5XKQtWbwrCCFm4Z8JEag8JvUX2+IdNVHiVu31+UeOeet0RbIXFb
XQEJV80Q11mOEV2j32CMQW027tR8SfPsEaXujaunY+vQqHe1vrwIu/i2VhJO1+Od/4itw9SIplMd
YViMJBcW2+TW1NAUkh+yAFwmNui6Hk0icRu2dlQDDxQ6SHXLMMRyS2TSq4g12eBrRu4lrDsY8IDQ
jLwb4z+tZH5RgDWWcMONQ6EkbR2MvnLBG47bffO9C50q83pv9jKfHUvbGTTJUW7p9RpUsB/BoC0Y
fIkX37Q8JUVwHNgo6d7bPCdTM2HgoXEI9rzVB5j51GwIEJq8uB1Zozu0GJwynmTDCDaXsgIS9k8x
2aSyLgIZy3KtslPb7M8LnOz3ha2qzYQY0QChV8sFVhAi2d9NZGAfWwfGWFl4I6uqSKc0jX1KaNoP
8Ln7fa90V3kTfOhM/oV4V4fSmKPGogmGwpgfaA3fSPW6SFrSsH3yryiCue3bNixVhYx+500eCjY9
wzqFqaeils5Be6qf7uxyl2NkYuKfP6ktz0IzX4EFkWuUIO7SCRkZUwtv5uRnQqOjbn9tEnCxZMn3
Qin2GV0kDsUmKNgc0Iala5gdItijglTLGFnF4Cf1VWl/0WN3rLL9EGpOWnw2ZsOteu/8Ml9K2kSf
GBGt/yAFz3vRg4lYSQ5XDQEbV4s83TW89mnydL/eW8f0Mj22l2HllINjZ2iH4Jylf0hh+I/Vev0G
MRoZUrMM6ASvdCYw+12ZNYd8qFOJHd66VFcrFYORGFFmLk2aTn5BP1W56TH6rGKm53JvVL9B0yAx
ipv32xpOMCUjC1IVLBqjHx3De8NbDvRy3FEHM2h80AW5549x066sdlCwK31GgkBNcJHNZbgL+wDF
YbkEYlMTVxD8/yufBHXhxCp1mMYKY6Hb/mbB8JFYonRbuXl7vWmCAsCXV1GZBRCwcX22d+U+dZd9
rjhR5rB9uRsPsYwxQ7YswQ3RwXk6tujwx6MruWpYdAT74I3ZqJlE0WQ4gp7RMhnyOsMJabo3GhQ8
u7cWrT4EgjlHDAQJxrt0SBBlWQPSqMFvjFt0rO4U5Vrtw8N5Wds2Uv+B2IJJLhI1URKzhJE6hof0
lO7NPe9JkBWr/n8U6BVHsMAVnRc2xFAg01HBGoxhkxggRpx5h3q2K1lJ2fbxvIIJ2kqXrqUKByvU
22G6SUGI1cuEm4vSO1NrI6uM0ipDe5fWyW02pUyLEFZwBm9BGfhyYd8rrdPkjunzye5cwMsLPmC4
kSjvpu1bQQvSpyYtxYsrHfw0ugqGo4WXVzR/75edibExAZG9XzZ38xVONOiFgRSqMoUIVZmjq+az
Nxh3US2rA5Dsp2jQsxrTJpoaztRgXNYDn0KKWINbdwcyyCKmMihBPGaUKs3FjBvKZuhXCq/K6uuC
XpyuvE3J8bx6yfZOMOWM6XWGmQZw4evEU/vZryLLUagpgdl8lVCw9Rv4MaQhBC0OSRQyrYIWF519
E9HurmP5vqPK4EQm2uk+sKYVmLCmlJI4jkz473GgnXpVPYCj6LK2ZYWN/GfeKdgKhm/t6ooqp76h
CA6Mfloae1rXO1uLHs6vZPuGWmEINxSbC7K0HUS79bkSpz5iGW6wm1D0lO/CnaybY1PwKPgUkXhE
57ctKG5idSlivpCGEE0W0b7rLvLwZ6V/wZlKHJbNzWP/ewqjhEdYWF8b9WIo2LyRqW6rKke7JpJu
pU2Tjpwd6p0QgrVtsQewDgIL2QDIASeAQ6juLvTDq+Kg78pdhfqaPy97wYZhcoap85CQWOaqYMJT
UmewD1NxF7JfkeXlrYxlY2vXMFLQ4qdjUEQR3opcriDCERQ2dm051O1NMUrUdMsa4CdQw6WrNkat
CafS0RqNO2OAR4d5UNprxq7LaJSc/PaxrEC4EK70xkYqtY4SHD2auSu0MpRX5JZ9G3f1sThBpCV+
uGxJwpalGfLDfYot65Njmt4G5FL7cl5JtxFs5O7ABYoUsWBuYp3Swe4hZnP+MCYM41QxdrSQVdZs
WVAeNOKFNaAtFisC+mVc4rro+Z1wgknTwK8VjBdd8Pv8YrYkjHKGQWoZaOsS6wISVmi4egCjzNeV
cZwG7/zvb1mY9e+LmxWnWd+a4+iDPNox7C92eYyai2j8rrBf55E2VwIhpqioY6DSEg6+RhA+owNW
ouvBzhqTQ5TIHOBNCGZrzEIJom1SQZItbewx6HhAoMg+2OXzIGMql/2+sIQlDfRYmbAELbAuui73
21mmjVtixTNAqAAhSHCLZPtKrGDSagCIAkRRSuCVyeRmppPNskjvlpasgQSfxu5JHRK9gzEuHgqz
dzDXNU6YxLZsbdgahP9/ZVosGtU0VwCCkYtPqOXIHQUPIQnIxkrQNoy9QmyQE6QIIIRlg673OarA
QDtXfTKHb/B1P4CBjhbOkMM4wQd7u5CsaHPS03b0qzbeK6W1S+zcrS0ZP8rWUlYwYvEhGEXtbrEa
aGN5kaV3VnmTD0/n1XATAl2TRGOU1zOpb1dSJoaWlAEb/Cj91OvPfYCmRkmSZEOGuUVEPzfqc9R3
BtgI5wVzUHEgeh6FfrtkkWNGzXOETOMh0xJZrc6GkFE4R5g5xWfuQgjersgw0qgxW7Akg9bdSUpy
ZHUj8SW2/D7M8mXwl1F6otkiDWW75Eqb6LTDqzf/xpmL4318XMBd2zi598ct6jwktoYzhUOKuybO
usjq/dysHSMw/TYvJAVnW4e0WpEpvAAqms1KkaUIUIWmejl28a85npTrqg6WozmFyY8/F7s1nP72
kHQzKbUyjUY/QJtHeRqTy+ADNXpvNk2waLXehQVc95fqoEK51GW0ErIdE+xMNWVzFrTYsdnOdzOt
3IJ0t0k2eHbQuX+3W1yJV3azWFIyqQYKnZLlYWK5r0+/Ws2Q2LStEicIM0ZVo74C8zXEWUl5hXhe
jVI3RNep6cTomaWerfrEsTHDfNqDj97NZIyhW+ZnjSmsrGUonllarKzHHDj9wbS9dr4/v3mb57Ra
Fv//avPU3FyIpaD8AHXipq8hInaBF1bqNlo4uI2u3f0dnGB+OoNNowaaDF+18p1eB99yrb03lQh+
TiZRoq0SJJwYQ8JSV3lNn2AXygCTWAyDizhiSPGheJgclFWfcB2dZI25G44h5e0PyLnZCBKIjHdh
pPV1YgadX2lW5kz14IZZ4dW93jk0Lpymzvbn93HLjK8BBYNEyrCkSkYGf5zHnTEm+7GXMf1uSgav
G0XuHsXV4gN0JkVGphpvD6vZMfZYJIXbdcRh+vP5pWwKuaWpICaG96OLMVKUpNOpUvGiapNTmDsz
xTRwmS+6uZYVhmBQC5tF6OcAhl7kwz7uNBB2T3rtxK2NGa9xnu/Or0mGJ1jXslftLh6wd0lU3Gl1
cwCZT4pKT3sflCA6Ow+29SZF/ut1BwVbO9XdQloeMspBK4raSz5CUn8Yd/83RuatdrY3cIJVAuEn
8rE8+lErpkcSxbVRymOhGEYp1H2ifC7M6VhmKWqKet8cSy9gd/1QPIa9tUOqRWK/tqWHEM6MSDCE
VviYQA8QDgoRKA7a8nbSjKtBrVzdlA6r3nZqMB/1XyB+5CtDqVVhbOFiQHQp8PWTDirldL+g+x2P
AY/PIg69VKIYmzq+QuRGZ4U4LG0RIsUOgheafE7C4qEhstHrst0T3miKOZRzOGNRZn6TaM4MTm+l
kJwQ/0wh0ghxscEzTQ3KmSzfLkNNtdgcBhTojFZ5QWjuhg27D/vRmbPoWGDA0Hlt2F7SK5ygDKG2
hM1c8Xqg+JNdnSz2DZfbeYjNFaH1wFIRyoIzLVws2mggD1ZBu8MsRUpAY6jDrPqD1bSe0c2emXyg
nBVNSfDb8U7HM+Ede0BTVwXTEdmqMBUpYg4SEUknq4PgZ/3unFYggrjh4RH0ygyQdlo+L6TaJUng
plN/gYJkf2jZzdJEspFCmyL+iimSWaHKrRpGEztZFMQ3uniXsEnyvtqUhxWEoLdKOOZmyss40/km
S29M9TGpvp2XBxmEsHNlHqtqN1qAsHZx8FPXvUUWD9q8UFarEBR1qOvWCFRs1DA8t9khGlKPtp+H
UBbZFgnv/nlMrYCEt3s5xS3rc2xXcNU8ssxFR9U+d23X/rq4ZNdeqt50FfmynLxkeSJ3UTkYIyZA
GLARpfowtdmOmnAJI/Z1XJbH84e1rbz/6dJLkcfKqsYGnYxSU/GUqzCtoL4r28CNjR8ZeyCjbLaA
RDDE3ps+rIZOKYGV2PdDpFyiZNyN82x3fkWyzRMMbIYUYt3bOLIopUeij090hgcQzNhMGZepRF/F
aY15YPSaMuC+GKrWI0axT4NKspptb4Y3EyHVhrCkmKoMl67s1DlBYh5lTOFF62Ia3AX8zj2Y9SPQ
pp/fvJcQzjuzt4ITdq8czESZUyjvDFO0C/MpcZUxK92kRNk6SvVmjD1sv8xxujj8meHYVVpI7pNN
MUHrFOG5EaKLUSZDnVpVG83eV8rQpRmYOVsvKCTZkU25X4EI92IcZHlJG5h3W30Kygtdf1ho6KrV
UZ++n99SGZJgDtnS12MaA8lKDiTdz/F1wZ6D7MqePp8Hku2bYKt0pYxaUiPhhwi6l1rL/dg/Z2R8
+isU0TZpKSsqhCERljWNq7SYTiB+9pdWl9SzSXZNtEtpHQxqGIBABCkuVOE3LXWUsDYOcxjEl1k4
Jr7RSrkKZaD6W98saJtM7TUE0IkFrlHNq7XfQYxZ7Td1oUgUbdN0vMqfLugZqdRES0ykG8oW3ZT6
yYo+EKSHh/mfGonGSc1M0xyICQTlulVDN1q+sOLT3wkDF8nV7QG+gGTWGUQu6RH1Wca9muToDS0l
RlAi2WKx9WxZfRBkuO4z+0jUQ609lar3dysRtNQwWi0OO9g9fUKQYhruWdM71azcnofZPHamMduy
TOSWqRComIsla4KW+8p9kTq1matHc7Eb/+9QBDnO1dIaQxWLiUyo5vU0SELam+exWoUgvN0SWkzB
mDQ/MZ6SAUzh6pHI5gvKMAQDHTVTWyUZrvEluKqTfR5+KzvJYWx6CuCNJdRCegaxsbfSi4ZQGhAT
bpZFdnF0QCGX0/U3avx4/jS279RXHNFkkqXAuz8AjtJUexCtfZ1ydmErw77Mi0Pa6M+sSy1Hy8ih
m+df58ElaxTtqD3FiV1asDOkit3PZKJOjBlwo/2RRJqxWqMgckEYRkbIc496d0mC+yy8s6I/Lxun
awhB6kgfF6NuwNvqCBLAVg/Ray9w4X0guUEsdE6B4FVjqG14KxWxps9V1XPLrA5XWqruAxLccuqT
icYSJ2RLxtdQwqbNyQRCYYxb8VMVtOqPRb8zpQRS2xhomYMjBS6PF/9yZaKTbIwKIwBGlLnEuqSB
E3aSu3rTR0VT038YwskwtYuVLh3xbr3knPTgszz0XuXoGADyx6PjXp5kazDBMGCYYWYvBhZk6Re0
+GROToPQ5XmtkW0a//9q00iTxlZezkjW84FaOaYum+YOAxUl99pLelH0ttdr4dq7wtHDIJnsHBs3
35W/qx/FkacHc1d9sBzr0rzn2ZThutnLSla3biGCPjcLfN0MzG0CLKkHPesWwLLmQIODpfsf2b7X
3xcu01klFYszbB9IqpxpiJzQ0B3d7t0PwNjoHyGqaaDqQYCpGiMP6hAw4TzvhlZxy3bap8v8EWFA
3B/BOrDFoKDq7SFlI9OLsFN7P6YPk+JZ2i9VlobelLcVhCDTUZwNbRkbvT8z7aKNS9+uDJ9EtUTe
ZDCCWFOUEY8hpr+jSWQ8qobudnmVOFpQyAwCV/h3cr1ajxCfaWo9GSbu3XYe75Cu94NjPRJn9HRQ
ayLA8HxeELi8noMTLvLQKIdFoRNsXESvjMJy1Vq/jyxMaU81GXnvpu68Lk28zKe2N/AagNBNZufr
Fd2jiEGiPpspBYyb/lfixEu7UJuiySesR73rfy/edOQjFvLLvHC1PZ+/Xe3T1s0lkUGuLWc2UYzO
mJ3eR20G0CIuL5FD5lPTbsKouK7rzg+TTrJIyZmJDyAaKMNSFXjg1eXTGO7SWPXs6FRJKd82MxXr
zRR0q7XQAGpiUrVv3KTfwJF9oJ721UKLPtlx0kYZDeBmZnyNJyiZgvEsfcILvUZ3dumpu6zQjNJj
QOHszcfUC28+ZM15uSrvKcYYIcEMJqpSThg+2fth9YuBmo3M80f8lBWCoM7pnMdEVyAaAeQv/Tzo
pyGXBI03pY/C48LbyMSATgFi6AaDhjnouLJh3xuY/G7E7lBea/NpTlTJ82VThVdYgrmgvWll0RBD
0qkFHvOp8SJKJcGYTfF+xRCz7fBRlEwruXibF33hEXKb6pf28hEUZoLXBiO+kPMUdg3J4QXdbqiR
G1EZF4GpwEacs1YvVfvxvIXlQvvOOGB+F8MoW179JQp1MSXoHUcQi+YXZnthaU96+pFTWUEIYsxw
+H2Uo0SmLONfKF3H7CtdUkUuW4WwXXk96cU0Ybvicl+012XgBNbdn28U5Be8cuB6UdFIhY1ceXRW
PgRahtCpH5jo2KtzrwkbJwr+cHzcixOM4nETxQg6LmqRECGfgrAo87L30wrM58uCRzgx5wrZ2Fgi
Ylt7tkYSlKVo1QXD3WucfGc7tpL6RJkvR1p/QP9XMGLZA2YkRppVgrhuqRRUlOnPU7JclYuN+Zbl
rzLVJHD8q0V5XsMJL6+8YvXYDyGKJZvQC23z90Q6XHrNF33O71HCd9mM9d4k5e/z0rFledawwkNJ
YUMeFwSWxyrQXI8W6N61bKPzzqMItpRAHkD2w+ngUGNuoqjnrQz2oR5bhNajF6D/JwYNKdrqHa0L
PPDetonsrfRyU6/28n9wSP+CNsN632iiNgT9RuU4erW/7DCZ2lOcTHE09lJ8Efr2dfRsPcSP0YGX
G9n7ete4oSed9yGcqPgV4nzZvihTFCQNozfVXmt7w6U+O6qf+tHO8uIYaWmMpzL26q7IHPDWwIWS
fYHsAwTNbywlyIemGL3iEsMJT81h3EWYDSxrbhT08d06BTNp4Oq02gC7Xfa9my0BBoq2jkolhN4y
FMFSDiGLUlOzRo8pZJ/Mkds0+eWMOqHzkio6Z+9WI1iXuLMQB9fM0cvQEVp4sZ+7g2PuZy9x/i/z
dIRbWYQTC9OCuO2bupmhGdkJT9IJARdzV1uSm2xb//5TCJEAEMNSAlaM0+RZXeZqAxR9OeCRgBl3
7hL8PL+DkoMSa/5npW0nvLJHT+tPNX0q00/x/P08hBjeebdrgj2JU31Y+v9H2nctyY0zzT4RI+jN
Lckm20yP9zeMkbSi9x5PfxKj/1Nz0FTjrPZmYyMmxGoAVYVCmcwpntykdyjJHDiI0Au5pe85ZRPf
VMbmskDe/lEvurhDoeJFG6WwJFQYbWv6YZoAMQIok/kh88qAVI/PfRfazWnD2PnoGhlrkut6NYEb
stsAVHnTGujWmjCQg69cF512P+c8uqrVI7OQrkALPTIXMv37YnlTP2lilcC2Ju1+jDCXfox5Wd/1
I1vIYJwRAW6zIgr96I53nfsLgDB7GTAobHqp9y8fIL/0YyGMcUklAvowH9vJrcvDNN3EvNZLtnX1
TADrjbRGEiOlgzd6APYaSF6AsfZY7kpwyuic1MWq7i3WwjikMEfopVXtCNhO2UsiPxSTu7QHB1Bh
17rAEbbqjk7CWJxILReqvJGhfb18J4y3itHbw0xsMy05EQFPH1iAuEEPIyGXcUSjEz3Sa7F5SV7a
z049wbV4pUeuOCa8smIp7Ps2mdzue78J9umd4Ex35g0lw8J06H9dHOOfysxSIyVpJrfdRLcVOEGq
DUiUALnX/H8wAHKs92xiCIOcQSFZsN4YXK/VXsw+hPjnZQfIk8F4iLEag6Y0e5yW/NZpN5o62FnE
I+ZbdX0L5WNchBrFqVZRq52LxO6jo6K+N3XsicNtnT7kfcjJolKnfeZpLcVCphzDNiY7X1dGk5UZ
qgGPlGFgV5fzt1oM/Mv7xpFh0b8vPOto5rMCrAz0yeRostXCg1DxiK7XTfZ/yzibT2rbKkX+AJoN
NksABmaghXFyssND/78sBbv2dSlxAfqFjMoZ2scxOMYhp8q1rmKndTCnnyJQ1UIDfi4mu2q8DaYH
lZfUvnwaFjtbNYsVIb0MEZ3cIEr9FpDvl/foD27mtAjmXsjarCVtAxXuPAyi7Apwz4tvg4Mgf4Pe
KK6fWbeYkzjmbui7RBIEkXo1kDGO14jvNsVO3mRe6YS+4bevyl7Yd8fCrzmpWY7SsTnnxOzlVKTe
ezaGwsaF4WRWuZk66was75wcCZt8/r/L9vcq2eRzlSWDGsa4bEdH+W5mdroJMSmCaK++UvB2ckS7
Ogq39ZZzlrw1slfGNMhTX8OJUwJF4AQpIMSLXPXNcOZXNBFTUqnb6K7liaV3w5/dksWmofs2rI1Y
wmqLV/p4VQ5WbqeOdocedqc6hh4PsIq3TMZFSagfoO/AMMCJGzohyCibb3n/OsQcjeGYNxtjRlnV
WBZGv121fI41oI0867yBaa6iMC4krBopidDp64r7Ure11+gHZQPD/sXYvyDz4lfKwPsvga7P1JMN
NoVItsgs4XEQKH4A/udWbLxqHI5mNLuXdZK3iYx7mSW5kUr0NLgCaX3M0nuxFYNf8OW/SWG8ityk
eIWgidQt595Gl4hNdNFuh5//SQobaiYKmXPNwmFN4YeVezVpbCQp/5sM6eudBVCDITJSXL+jIu7G
UnXFUfaNoOUcC9tPw6oAi+k4xbS6rMIdFlHoRyj3CYBvdUZlRllMvmqT9oNM9SbuyJ0kt5zHMEcn
2NxaTELVKgLIVuQIUweHmqD/gDcjwhPCOIlcl4Z27qB4nQCQ8F2nedPEcfP0Exf8HjsoVIe6WucZ
zkpTit1Yi17Y/EsukrNjYvwDcoWxNKBT1M2y0h6j/EFNh3/XEnQmgnEGRZfMmYlamwt3583EsIUa
sAdhwdE4zsWvMI4A6YNc1nuImRJhY5ouSe6M0J+r46yA25fHuUQN/tLRMA4hQE9Inks4mnnfAYcV
qK+fKGk95+rjLIrFC6h0NTP7BI40sZJtElrbsg9ddWrsRur2cQoq3C7kNNxx9JptrSJmhYY+etkK
fW2X0b7PS9vkZQt4QphAgoCzEaRV2D6lL2+sUfsWG5NrtAbHbfOCTxZdBRDEoxnKiAaz2KYAo7UT
gk+Xcs9fgT70yKMdX18WkAokYNMACpvxCVGfz1OZ4JpQFBQrdlr1LPPylus+4SSC/oTF86lWuyIY
MP7mtpm2b/LeB/iwd/mKoDZ/rtsnEYxPEHQhivIWIvo8sjvxauo+eum2KzmvG95KGL+gt4IZSCAF
cGftcbKux/bh8jLov2eXYYkiau609gogn687NU8jemxjJG7ivL5CHIS5x2QjGQ2S8sJ2KkxOUZEd
Q/r0cwt57O0tqWqSqkoOgtVjcGfOG3IFjmqns+fvit/tZw8weSgCbHlB+ZrOLcUyF3o5BUUwj8hU
VpkjRsehvLX+ubyRa05oKYExVtDxTGMsItVLJN0GStk83qGgbcut20/XocHZxzW1WEpjEkWzUgMa
IULupuyvWuteGd4ur4bt5zs7J9ZIi9LCQEyI7EBq6z5AhxU8n3rdSY80WV5Zjoq3TOMUjibYPAfB
Fc6Yr1g2GtB4p9E1bprXyW0eIydxLcOmnPD1YKuevG23sj3bvIT2an52ua+MVddGmwANBGUVYWv6
6oYC1uY7xUkAV8td5drtuJTFmF6W5/MQKlhl49bP0nfJkze9j6e4o2wjz9hoe/WmiJ0ZNMTCG3c6
au21uBTOBAJ504a5ih4pPFLD61C3w620FTa1m0Yb0c1dy+VNArLdRP+nUYC+stCJLisac6hBN4IO
UREG5Bxwi3mBryDJUX0bHK2xA5u+UQcuzS01unPvdpLJHKdBCoFUKTHc+ielN88sL3Brl2ZVxnpD
6Uw4VrPqBCSsT6KA42DO/OpNSdMZ7WAONH8b+IP1eZta3wApFtr5MXUG8DsLyDxsrH2yV3gmu7rY
hXDGZHt5nHM5auiRgtnQiZwisnPqWj3dy955QdeqB1pIY45TFZIZnQbW4E7BvievPS92XC2oIiv5
ey+ZsyvEWsrFbDBcKXPMJ9Mf/ekgONmhmuGAGvQS8+rR9INnyiKhjRiwbGh7Y3ExiE5AdNnAp5ry
m2a+5QGq/JaTdYPN0RKeIEZLRlKkQpXE9KCqqyx3EhmwM+WeFiOhHGjTFmCDySa64+X96JlcWiGj
IV1ASJtFMAdNfg6MKwF0zxqnELSuFqdNZNRCCWbUfUSkSgtAfmjFd41HMv4HvThJYPRCmNo5JiPU
vEdXYnZb7oVPwvv6MbFTN9jw0lyre4Z6qqgoYMIz2QAJ45XgJygVhJLmdVVtremGpP5lhVjds4UI
5plk6YCpVttock2aTotR1d9KucKrnHEWwr735cwowLckw3bE2yD/SLKdxMvVrZ/NaSXs81LsrdJo
CExI9RUv3SQ3eMgSf/bIMy1gabuUO9a+6vROEtm3S5KIAXqPQhwPPK62JVvBIdfRte5VfuaMvNLP
aqYQmDn/0waVsSDgomOWRgwGZAoDREWVVzvDIXXSnbIBHJGDpliv/IsE6FIkY1FJqP1fxEziqzze
z8Yu4E1vrF5bi1WxJiWAZ6dUO1xbDTKe0aaOnswaIIXHIryTa462rwcCC2lM3GMUCV4jAvqbkl23
Q6L1JqztKbTTXbQFguiGAm5VBe9mXvW5C6FMvJNGhdrKQ0p9rr43bmjxHfCI5mirt79Izipkv+4K
nzf9y7E6lbHtSmhqwBfj/VYlhT3GPxpZtcEXyVkex4OwPboogQBtAz15bgKUzHA6lAVvAzn7xwLl
RXIaS0KMQm5ndXbUvkTqa1Q8CONfJPMWyq5Rc1883LvRMETZpLqhFd4AXqku4A2u8lbC3L5VOoxS
HyDy1aTnUAOpZfKDoHcKpIace55z9GyeQ+jKalR7bXT1bLwu5sDXJeHYhH+TJVpuGeMfwjkEWU8H
DZM7waaUBPkUgXOOcNzQ+qPsZEFsPzDJpiBrFGQKpIdqp1xVu/DQP9GexORnfSU56B94mY58EMjV
7NRyfYy7qNMU5QT6EgU+H32IuqlK6zI+AVUAagx/9zJarJPxFHMkR0UjQwXT5+wRDaCucF0cZg9l
Gns4xi5PHs90GQcxR/lsCJaAcEZ7UTRPHZ4vBxe8/WPZafO6K1pFgeU2mGAS7N6nYO3iDfDG3cIX
OOkqmf7csxCTIkJZYCRWAZ/w1YBT1C5MtUPxU/XDbexmDnkASLxsv6Oo7UU3xaF1ycY4oiPJfojw
kg83pktpH36R6nAfZOvhwe+f87k5C39S6ZYWCSOCnmTXb1QnPcT77EW3TVv6mLfC4+WtXvcsJ2GM
ZzFIBGAHC3lUq7fssn6XWvAIjdsO4FuXBf0hDDlJYsKQMgbnejOqM6Ie0x+8Yqd5dBooO8S75Jq+
HYL7v4uDTyIZNwMmKKuRJBM7mSvGRs2M0sF0V3kPCr6Sc5txdOgzh7g4tGbMzVYO8YZIdoqnIC3R
e4Ivb3nvvXX/fFoR41hyGTTDUo3HuiQ/m6jU90+ZxTEH+okL1sBOtQzy2McqWCXdXLzThD2Yze1h
EuzY8IuK0+fMUz7GjxAlq00dvbpuMN0AudYO5dmZgiuoCed01h3W721jWziGIA06AZTQbjRkxLG0
erJVPeZRj3EOh+3dQJpYjzRQBblp09nx+NbkP1vrb5KoJ1/FzgmSwjTrsETUJEWF3UmlbfBognir
YDyCHvWjNqpYBeVWHNPvgREgrP7B8Qb0Kxe0jMVHKYQhiSr66hrB3UvcAt0mQWUjT2qnt6WX/MNr
4uGtiv59YZ9DDnDGtIgQQWXvcvaNCA/GyHGlPBFU2xcijDntdZ3WjVXpbg5/iMlTIT9c3jaeHjPm
bzV6HkYB4op6jq5JF+4D3ugBx/plJpLoo2loiJ6i860WASA7OFmROEAafo3H5JqY6evlBXE8wOfV
vNwzJSwazewNt8H4nB78aLIXIh+6llOp/sP77bcDYEs4o9UDUSiEA9Buyo9gT7uYIy87zK+jO1yn
CCp4xZs/SETuRZMxJYYq1VdtyKyqyOoCCTMUKI3Sjl5rB4T331Tc4xHBsy3bxy4vV7YeN6FACUB+
jNtY7DKRIkzLtio/hVKYYYoLPeyDB9WjWOeae/nwVhUeJVEVVC2InUQGenIqqpjkTQZPEWCmQ3XB
g2EHw9+8rhZCmCrYCPAMTITRkwN28QAoVY03/LZqVAsJzEk1fRWFZocqWDikdk9upeLb3+wTEnFA
AQF5js5YrTaGQdQ3aL61NNluY9ktCssZAnVzWQw1zTOXigb5/4lhblNl6po+rQvDFSITyQkMvrZb
C82+1kbMbvr+x2Vpf9C13+JY4FGSgfhGjKFrnSc8aDTmATJj9DGjEiNwNXv9jE7CGC3AM65FZ4YK
xPbm2MvXAY/iel2VT99ndMAYSrylo8pwI30T5/ex4oY1x3evbxieFxKwmyRdZHvXLb1DzTqDqdA6
HeVIFG8zW3I0NMqH3A37gzRN1TAopgHLgFE6ySwSIDh9dnQCMxuVq+2wLTNncswS0DCN/y9Jm36V
ytSTPObi0I1c7co+R2QKTx4MR1n7kY8/L+vc6m2xkMFoeDeTAoig2MFiqO0ufjPjzB6G2OETMq7q
20kSi4I4qhNYyAUkDqKg3AJu3yEZD/+KJ4JR6TQ1NSMIIAJJitgBGFHgiXqacJp+eFIYxVbEMTVi
2jWdivu221s8MPNVwwELAaDSKXwAm8vu29ScuxFqppQ3Q7mv5DvuaPpqSLIQQX/CIkaIZlKJQ5EZ
bqVGz0U5b6Jau0mU6lHNR1ueR/+ykvFWxIRxoQojLUvkHuiMQSYbdkAeUj6EN934M2+9WBVjn/Ks
xgPOe0SfWbPLt6UjOC2Iu2Q0KITchM16kWMhjbFOWS/FdgAsghs+z06IuCBwtU0F8kqyAXsQ1/vw
9pAx1ESUgSwrwBkUwR5TOngZ243CqdqtJ/dOa2ITyIacFqYWw2dXr8G7vkfDlFu9ZKiWz7fSvnVx
nztVav9lenwhlzFcMVXaXENo7I6FtJnC2alI4TZC5F3Ww1XLXYhhLFdrclWJU+R81ao9DpO+k7vG
vizi8y1/roS4j8CER/upGF2fFbD7VDRvSL4Tj1a/wk2zlR/oJlab/BEb6FiucgvUFIcjeV39T5IZ
9a96OQ9TGUWp9BmodWhamd90G68zJ9pUPi8uXlfHkzBG+6NOHNRYLSa3VA9Td23Fx2F4vLyg1dPC
CL5hWuCaMs4mGYJg6MoZ3py0lIZN4Pnx9aNaCKA/YOEFlbAbUw24rK4aGldmNfim1roSyZ2+VF9z
0KiGauE0VX4VJa9ZIe7n7CY1jI2la1dKawKsvXSRWLwNi2B7eeXrkcbilzH+WcqK+tccZbKTPMnN
QPmg/7COqidutTfeu4q3z4zGRm01aXosG66q5Z1dVkbqDYUwcgzjM1VzZhiLNTHqWY5A3EkEpPPo
PEx+rzvhO81NAAEanX+qa36ffJpWj5+ra9lOH4INZ095y2Q0tjbFNI8AyOF2yqe7tq4HG8fthFe9
O7uY43R5iWCeRMZld0OgW1PT4JEytG6KUW+zm3irWjX6066yz1NAuQuJrid0V2EolEh5G7iBp+xr
ECjzoMJWjR5sMRYYS2GSbKZMLY1BDkD960bC+6x7qvZNIJwFrakJYJ8wvw5mGt2UWUSDIlUGqaVj
U9Xr5IlOdTvDlxVevAludRfuWsfEVuc0xw60TA1c29+4UfwAQxFBoqdqIjtpFM5KMestero1uzbc
btf7wgZgRFYFfHx0xI38MbyVbf0ikTHAKszmQTVmnOEeICMNrMKJwaWru9FsZ5ktQ+x86Hxel+Oq
2F+ERiBYUyxGbCaWSlQPFUJ/ci2H26q75w5l0E8wNg8Ouk/OJIhAM9xXD1uVjVVlTWq47Vh+KzGf
k3XxMSMKuCdKjuKsZYe+yGJiiL4tGwDZIR5rXICeg7/FMOxi2wEVrfHLlwrzdjpH5Ip9f5FIbXNx
fwxTSNrRQB5FaI5CcW3wmr7XroEvAmjGdyEgi6yuiiOaD3B76AGudN1Nr5Q9HQSft39xpX+RRpe7
kEaCkPQR+GjczBSPWZXupFTyu4Fw4hSeTlC1XIiJsjCRxAZBWFHdtZajSYad1m7Oa41e6+H9shxG
vRWpnyw1wcuWtgQVbnpXvcyv0Tb11NzmjQ6urgl4tCpwiijiF3O3JKWVR4GIUKVW9KsKGE9Cat10
DXGC/F+y4dGkgA6KcgAh4X8BksaIGvVOxOMW12iOV9t420gAQf/gXJXUVM7M9iTj09QWRyTm3VgV
HSZp9GN3RRlClPt01+4ws+rxqm/rx7SQxYQFFh1K7FpUESiJeH8d78Pj5KDKfhXteQTiqw7vJIpt
fSukKKuBmIbrq/cbci9pnslj+1wbbFgeD5uRErNCnvIGzMTBkyXZQDGLt5lL7dY6xrfj7eQo+2TL
b1qlu3ThxNjpt6gAitJUGAMmO3VUmG6RwrEz4hc6cEqTx8vqsarsi21kDEvroqGsJMjK9NAmxl2U
vXTVfaz6l8WsPbC/bCWjGXKWhZKSwqhGR3SIixYxL3Gb7fcSL/r4gXcb8naQsavGHKMmNsYBmC+J
bcibeXyZqpdkOnYxZ2E8NWTCQmsy4rETBhQTrGtN/CaRoxb+c3nvOCLYUbi21JPKMOlimsCVp/Zq
ztB9UMnB82U5qzfgSRXY+bdR0AnJLaiCYfrTfD+lnIQEbx3MDTuXmqK2I4CaKmsnWIdE3ITcPkTO
wbPptqYyQ2k2cR8BGbvf9B/dQ+LSfvnwsfyu3sCF26UrHixX45gRTy5z3SIzntbgfYI3mueros6e
giTbRwNGptvoeuh46+SJo1u98OkkmnrVorF7kxfEEwapc+MBSSRlSOtNndWHpMp4by6eejCeQlYq
fbLoaMtUY8xUR89Rm7uXNXA97FuoIF33Yl0aWtyEAmy9bpnZzU6yayd9Sh3VnjZkL/jJBsmq+8si
eUrJeAotaLu5zHBwlp4ofqZ1oq3IPbCTh/TtsqT1AHCxOMZV9B16RoXORF7sbvKiNwVvu/k2lNEw
RcHkJE5iey39t/S4bPovjWpZCAg8roHePhkETYAI32aevhtf9avkWnFyN7rjj0Bx1IRtKm2aVI0J
OB3cDDWV4qBJ3uVt5H2f8SKkQ04nHdEaqVTmTjfJthW5uH9UlS9cwBoTqhtdCab0FGtoG1tQHPmZ
zlFZT6JXe2iKnG3iYJ7Ky5z85fLaeLck2146jmUs6i26V9qN4sUHCaHG6MmPhk8hIZVbHjI5Ve5L
62TcSBZV+SRlEFdgsFqQ7sX6PS0qW5nfaULfsjgXDG9b6d8X1j1YVRO2IgwgNPMC/Hti6zUSiv21
JbRuJ+Y553HCsW2N8SZwJUI9aJ+quBfH3Sw91z3HyngiGPfRFwHpTRnvkjgb36ugOght8NHEOs8x
Ut9w6aQY34EkhqUNDRyjIdlAbb6uPO0mu1XcxA1ctATtjH24q0yHGnXzDy+s55wb220aRK0Qtx0W
GUWxaJOxesOw70+lU/w8Eb5zTIDa7/lKNREvL1EHqRyjJLGilUouIdoZnV+twcM28FRb8HMPcxjb
y9LWj+8kjNEQAUwQcqrAAGJyE493UnEIrcfLItb91UkEoyFa3cgTkLZRx5I9Tb6Z8WD9GwEmgifF
BOQyO4OZVzWm2kaU/kdy1FPfVJ4vf38N0AQXyUkAcyJTq0TSHCIr2W4kb3gAitXOAL9f+pBwkEnX
lfwkiDkNsM0UGdHhHyo9tit1m7TXg7gt2kMOJDMx150k4q2NevJzbTuJZE5nDlQjHEeNapvkaR7w
LL7RFHJgy3DwKO38uLyXvBUyZqyFExrUVJgxBt4cI7qS0tFOQQA5xm4SbK3uvuPR365r+O8FsrZb
yWViNS3MqU33oewNGdrIuBCs6ymGkxAmWzcMRYjKCzr79ECQfFkFlOegbOrJAgMqcHbCn4bQ3kZJ
5pGk2tVNwzEx3hqZkCBqDZWkIiwgAX+w/K2eHoqc4+f/kNk4LZEJCQbBqOahhW7KfuCX+2A37E27
sdUtP4Kian5BJ3XqURbXpDlj5ldtsRwhFJ05zezKqOxGdwXxUP1zWR+pel8SRXd2IaoNZuB7o8Dp
ii1mVq0++JAmYqfpa2VgDki8a4XSvyyROotLEhlnkqeDkcefoVX/Ucmbrrht253Qby5L4WkE40ky
fWqLpKbrmt5VDYAKu5o7O7N+UZ00gnEdgiHoalAh16VkTrerUV03MARBnNmtMajIGylZq2/qogb+
CcD2w9OzHTfmWKsNGE5R33w3HpLH4Cm4Ux0MvGHWAjg1wYBXkljaOgB0C4f3SFqbTYBwynmKNCWa
9Ji1zoHVlmaHSEpD9GHE9ui3Rzlx0ZBRoh+ZVm4UCSUq3qI/a1Bn2gK0eITbokwvt6/6iYr82Ayf
TyYnvlZnIBo0N+bOcFq7fg83Ke3WsskHRXIot4gXGjfjIpqv3t+nn8CG5GUnhNIUA7CnDY9Vdy3r
HINYj/kXApg1BoEAUncTL1B9doarAtMzYucaT5Mj+Nk+LOz2G29b15/ZC5GMEYqDmdI+SerMsl21
y/flUXBq17rDW8eO8MrmVSNW772FQMYehyTuWzTt0xFbvEFvmi0AOIDNzRPDOytGTXM1LwQpnrCu
+noUDxqPO5z+zAvqqDHXd1/k2tzOiIRSS3SE5jAU7735PGmhKze83pNVR3naMvbizoSsl0I6lawD
yQMIfLYETKJS3yU8rLX1vMRCEnN7q0VO2srE4ZSNXaFCivaEXeClu2nTwbB5aSSuOOa2Rv+8IHYa
Yu55Lzsoju4D13J0W/RkN9rz2iFWT0yXwXeCRnMT/DBfHQi4ocMmAWKxq4yp05PHeEodKw/tqLE1
6eHypbOqfQtZjHZkqUCyuUHfEzgPgNbeb6s5210WsWpHJxHsnE4+J1lYEMSPdBJP2Zo7OmDd+BpH
DGcl7KBOpeQWKWfUsGM9O+i67kUYHb+8kvVXxWIpjBpYgj43lYqu8skbrvLNsA139a5BYZdXC1hf
jGaArFtF4xFbzgPMPXCWB9zTpKO9dmnOmQdbvxz1kwDm3IlUZMlsAa4geCeAaU3vI1T8BQc9q7VT
Xwl+h0obr7Hh86TPXNFvoWezBUoQN2KbY1XaAwjer4hX5aCyS7zmgFLvnY6MKeoqjwblEkltgdsw
uRpgLcQzPmOkbSptCw1plMgZLK8CBlfJhWZY9YELKYyOCIKkChboQd1M0p1KsZy4LL3B2ggRJ+tw
WUcUkYnuawRyAOXDburpXqv9QuFc8rzv078v4mwFg3tiMSAezZA7b6Z5m4Cy6LJB8U6ECSOKVO8a
dUaIFkvHTj9qGLGr8Hb4b0KYwCGrM4mEqEOiiw9YEtoPLZ8xSfF6Wch62XVx7Ey0YCEQbfQeFxLQ
lhSPXkix32P47QDwHkRFyd4CmU98w5tz5h0Sc1dUmPMNI7AeubmyH5I7Meeti6rrJZtlHIVoBehL
7NC0ZtwgisaAQ7Ul+189nSF3+Ii3i+yDASDLagjXRBuo9X3hlr52GL41B8mXHDgFR9jph8LnZbA5
e/j5jF4oejZm6CsjeLtKnWSbxpXSdRwV5LjbM8rgBpzBqkLgbkenuSKusS2PUYTJSKocyNtc6dvi
iVdM4RjXZwy/WFaSl10joZnNHYa9Mt8XeGb9BQSyLp6Unm3TaKNZLxQVvs40hr1Fhp3Yb2fpL4ZX
IQWA/aIMuDbgtn11RGKiBsjBoK+qBBGkPzckdS1CiJO3wOHmmPG6uv+WxUawpDRjSyJoeBodFeGW
F+/FtxxvR9CsyijBtpxBuPXL4iSOuZJ6ElrgGooNjNkFqY9BonpjgPjbDpruR66XnIlJulHntnyS
Rhe/0IhCifIknhFY/orErA3l00q5HTW8RTEXU9cMWjkraKBsRsOdhxsRI6Bla1c6r6N3XcNP62Fu
qKFvLYW2Lrp5fz+XT7nyc7B4SEs8GcwVpTWaltctOpHi8aPQjvV0CFPOsfD2i7mgplbQpKZBwz4a
T2njB2bVdKO1heD+snKv+7nTdjFXlN4Rwww1PNqD9GBZt+nE4z9Z3SsA6Zo6Uj4qZuK+6heIEwsC
6kzcFYJ5PavCru5qT7V4aIqranwSwz4o5qwrdFQBwUhn6XexaW0n/UPJs2ehBEJfAtw6TMW4gy68
Xd6+dbE6nBBmceWzbtWynJNfHIBSETrdhH4MNXem8ai110HsNcWPgnC8w+qBgYP2fxKZA+sBhjVb
GqEZQZc0B7PhPP7Wz+v0fSZ4mEYAZ2i9its2exDanxIY3PrHy5vGE8GohFSHRt41KOgTLfsmT5kT
h9ojKXkPdLoTZ57t906dtfmSWG3TsE4MPJlfolKymwo4ntlGTl+lnmOtl1cELf+q5JJg5l2NwQ23
Kd9SFGjD+155+i+bprLYNUibmnNuwSHI8XGyXqr0OuSm01YvusWOMU46UBrTwnQJbPUBBHTvNUbV
gAsA07ETZNMizoo+R2UuHRDjqjGuKEt6hSwXyRz8x8VU0nv5nu3owED/T+qrtD/hqntObzG6FtnR
geL08Ra96mgXa6ZHu7j/xr4rqirFA7AkU3KnBaX5NFvE8oHZLmyCth+3l89x3X7Rw28CPlQ02MBl
GhWS6RaUXxivu/Gp0zgFnnVV/P19nTnDUuylItLQVjKOH239VAICvlF4l+z6pp2EMCdHFCsJ2xIn
l7U7qbsG8aLUbEjE2SreUpijiXOgl3cUoERS5G3YmzfqWLuzaPxHMcxVW8Z9qJsZwrtQe5PHfV2/
dcPd5UNfz40bpw1jvHYlyYlhULIBTGi/U3LHYKffdjYQVX9qjshnR+cdEOPFhyJIdLHGAU2Y9psb
vD4Lb3qJn0YMirzLXoc+raF02m9/g2mFAcPTQhnfLpBgwqQhPGHnjsC0yjwTOLLb3pUBi92LNo+m
hmNNZ9gEsjiUSFsjVtYNkAxrDromHc7ZrXvF30tiOZM7XPx1h+ZztA1AFcGXZCa2uqNL6vyotnk0
jxytN5iAvEX9aCxbtNLL5DgONzIoZKqE08G6um2mbFoqULEsic2LNr04dZ0JJ1FIt+W018e/cUKL
7zNraBozbYsIQbgIbsceBba8rV0p5U3XrEZfJzFsWzteRpFWhEhUi/OuTGVbEb8bkmnPwdHSPTN+
VEJOcLRevFxIZFxSn4hDbaH5F0NRui+5zY14L++JO/rxPkXe0NbRXQ+o1eAl0R3eTbVe7VoIZxxV
iM5cIgmY3Gtc4YayS5o72rsvOdelZ90K3mW9X9XDhTTGZXUA1azQvg/cnKqyx8a0iwKPkcfLQs6L
KBpAZTBQh2FaWQbDA7OhkzJoqTYOkTsnWyA3utNhfptrN/mgHWDzNv32H+Uxezhj8nHSW4JOFQfD
CIZHtinG8c1XOrwUujx3eGZnzOqYPZxjBIW5ir4YdK7YmoA4auLcLDwJjKPvBKsfJdkSHNnohtDJ
ZKD7CYJJuK2kNIT9EqwxS2Ece5ZOYl9oE7ji7hSvdYgdueRe9FD99HgII+e35VdZpvg1JotLWbCq
tAdSWLLHvazu0R/oVS/D7KCxjQCOMfb+dcWVEclE8NUcFuVgUD0khZ1UD2Oz4WgeDbwubKDJ+MSq
MiRgYEHz2gjY4FJsUxo3YdO+0Ztl1/mWK95fFnn2AGLWxISCqjKlQq5A+zR0O3bkmhhvRvaTpFuz
5/gKnhmbVE0XUbQ5jlOg11EMsyIecVtn2lqb1kV7nRd7vFromWdi1sX4jCFKxiQyxMhNs84VZU8a
BRvIR5c377xRipHCeIq61aZB6GXsHjhGitt8n/vGsd01d3w3QY30kmowbqKOa12bCuomiDzaJbIX
fRo8CZnmzoGEGr3xoZn/ujT6uTxdlU3T0sEnwCi8Xsudgh4mbGL7LVZq9EpzXPu6ZzoJYPS9B++Z
poX0lNrUDvIbzeJY1Lp6nwQw6j11oJlpa3gkeZS2kdi/i0ZwD5r7yQks4Vj36ffLGrGudid5jI6H
UoTZxx471sSuUuzHDnOUnKfI+Zw5cyqMajeagOhPhYx6MzsI2l3gdLzEk5MDjaDYmjflrgeVAJoZ
rg13ujGvpR+X1/gH13taJKP15TSaAaabcnfAw4GgGyx1MsOm7UnqlbhNnEaxORLXL5aTREb55zlL
ugnVV8CLVTtKK018y/+FuMuDieWpJHNZimKUlRk9wSR+CtFvoDxy1rLu409rYS7JSTLAktdC5+Vj
tmvAKlc6sa9hdJROy/MvLXoY537jtzgWZiFTLX0ME4gztNi2lI+I7IpmthteVfm8VAW1VBTQWpia
iOwWS52QyKGQmB0EAcRT3ofb3k/97FD2QLqmXYKAq8AjlvcQOovuvwpVGQdSaYIWRQkuTGMyAW0i
Oek4fReqf0RTASD6tAtbBOCVyLnK1nzxYqns4J0qd32kx1LkSqbgaFl+bfaxJ6Wpr0jmbajOO30K
f3LUhq6EPcelTMazKENUSaUFT/b/SLuS5bhxJfhFjCAJcLuS7FXd2i3JvjBk2ea+7/z6l5DfTNMQ
h5ixL3MYR6gaQCGrWKjKlK68O+Y2gfuG6RzGsIfZZkdgbclJ59Y4jFEHH5q1I1Zonhkjj7LvwEjA
aJTeJSLcYLdubwk25+Y4RAlMJSNaxzLuNj9TndpGoj3IYyBY1lI0mJvhYKRuEW6KsQ9cv3gKjUet
OSpqaqvSl9oSeMhisjM3xcPIGMg9FhS64ZPhY4w/3XiH8SZtHf9WxwicSDx5CbXm5jhQUUarweg9
ViZVL5F/KrXv6we0iPkzA/yAXSprPliNkOkMW2Vr7MdXcN9sMghVOuhSgBhUKZIsFVrkko9WCqau
HIEn2emnC0KKhbUc49nbrj55jv91fYkC5+CVGwKM2kF2ES7fkPteuo7x1lX7dtbfx8nduiWBt/MT
d3qqh8TUEWKC8aoA07WcdraRTqKgKTLDIUZhgIopU2FGPqKh1y7v4u/mN/Axki9g70bfK73HFPwo
Umpe9ERT1Ymu6AR1I86qp0D5LijQJarRb730PU4+r2/esl+YKCCqCgGZj8lhRSHlaLnodN+Vd/kT
Y6+jt9qG3KHlbaOiKfs/65+wCDMzx2EGGrH8VqdYD74z1aK26Vg6SiyohS1v2mVNHFpE2jSFfok1
BYOKCcFjrjbuH24bhxBtEPomCJd8hOf3oqsbx3b3FTyDLvTV74qzIUzaFv3vsnM8H9KAHq2sBtMC
LMoOk3MrW1cvMOBhd6DJ8KFJmHuu8nkSGV62a2myqSiKpvMOMkzSoFUJTqyKTmmyK6LnxhS1QS7G
R/Nig/MKP5/CJmVeLu2nLeMZQeqNxHeDt3hQ1pVX3qvg+JY95GKQ8xDQbWbh2MPg1Nrhq/Qm2TUS
/mKfv2h3cmijNCWMKYu51WyNnMdoRRLLXQ2TtfoYDd/aCuBh2g2Fhr3x0MYnMOkJIEtwcrzHENL0
7SRRXG15h5Mz9b1UiAKz4OQsLqyotdK3mO7w3eREj9bWPxb74dhsFFBzsf5v0dDlciJw2UWL5XWz
qkenkSKqUuyivGPdM8pehTDx9U9yp2Qnql0K3ITXbwzAgJZ3JfPLpnNIHruJtBd4IvvBHxLR2YLY
T5gtqK0lecKILrvW4w/G7AQp1Qdj5zvx1joIE1HRgpjLzKwpihFDR9WAtRFVIyYuWn+vrrRz8qQd
QVcKsnZRZXExD5itj4svVh1oXT9hfQrmUtpgqxRHsww2rfnWKrHA4T82hr9Hl7+vtcXhSGv4zeB7
OC+6q/BhG+9Ktz2pduGIEkTR1eLwIypor0oN9nFSvsdQVShHJ9aFKYfotDjImOSwz7wAy1Fu4tfm
QPb0c4YmzOCaNYajDdMV+ftiBQ5pxv/BHjz3v/pH6gWk0Fjk1EA/ArKs4VnPwMlo7ZINum1EvrG+
PoPv4ZDqdEoiFkQNjKG13SEZBTjPnOufLxekwn5djo/vkQYq1/AHDMIk1WM/DPZQvf331shf/A5j
dr/aaYKgD7wBdgrvZpTQY4dBDvmTACnWodaQOaRQLa82fMrg/NgdwqN2hdwaxJWQxbkqnOxciwS+
RPY4rPA7CYTQKryPTdND7wCay2zSq9rkh3wrHUSkXOtAYcgcUDRmKlcSy2/a9CFAT9xovJJhr9f3
FArg61u5fntBFPDrcU1ZV5U+C4yT+iODBk9RRLZn/E7pa36XOIxoDK1ppxj7p4Z3vnKbCbMm0fXh
4GFIs1YfMyyje5tefpa+YsfPbW1TbeoDver3qcgn1qOVwTeGW6kny5mCNQ03yaliA19b7xSHGBlh
kyqiOobg+vId4Y2he4ERAmUlWXGqAcRVEijo8ns0IAs8QrCV72nHLC4aowr6KhVbaYBTpCm+NVEk
sCDIXIz3D7GZiVAbICyjY+uCkwdRxn2G8NQc2Rc/aMIlVyQTKloRhxYheha1LIM53fP85zIamgNN
OxHrksgKhxFWBfbz1ISV2MdAe5PbVSX6NljPmw1e/SuuG0sKfBxNe2Qda/2ZKXejvWHH3DxDxQ4t
hk6P8S/p9+pol2j4TpM0O7I+NBPwYwCSRiJd+WO+NTF2XviiLyzRJnJAQY08L2UGFFWH3vMfgfm0
Dncf6Zx+DU98Q7AOAcMcLOfs84reTVvq6K+KDVb8jXxo38hxdCH9d5RuRUMxyzXsy/7xHcJelpAs
7LCwxs0Oxa3xnIIEPYaQSfpobukViCt2IrcXQDv/xpaSyjMzluBCmKOMngz5UIuoHRePC80TEP4w
MdbOD5YHdYvuxT5L3TTce/5blIkaqxfXMDPARcI896MClSY8etLajtpNM2Z2YGwFTrEY3mdWuCCo
ddmI/hATqZ6NoWfQAZSO50Iz0GblLLwgC0KHaNc4JwfjVj0Sj2XMwzNpfmSSyMnZH/iQ683Ww0VD
pdMzXw9gAHSbKtSYs226kzOngzjoz8eg9tAAIyw3vfqzpfHFXFDAGIMapXjAi6BtkznmaDnrh7WY
G13WxhOjaQaNh26Cy/l93u7o0HxuU8N06kxCHBlGa+uNNDus2xR4IV/A9clQZpUM/wg17GEa24Wf
urqyWbeyHBZnS2NuOsPYEEkfHVuYabbKC3saIfc6mpDbA2MTELWcsJuz4iM8IUNf10MY0ARtThCp
tKJtbijo7LZsPY1/68Qsk4kRgcFc5+oiipaG06gAcvNkn8Tn3HBadIQM/SH0BoGpf9jCv23xvTtx
ohArZPFjPNKjgedcf5cekDDZ/0buZPkeX4xxCwurJEVzGYxl9ZmkhygR3eNlX78YYCnozCHGXE8o
2p58l9wEj8oWdc5z8TV7CHeDU7z2Lz9pJrTIVgpBhiZaGeeJ6MP3SZXhyIh0NuSdIqqVif4++/fZ
wkzo+TQSy2bh7s+Dl+9IT34P1C+bxy71zAb6PkhMWcUgAa/LHVOmwixvjypxZY9bHdwyee2ImACX
iwbWxSi7dTOjqqQ1ScqKBnRHttYVhAdO004ZbfYqkhqCU3pPVj7e4Ys1Lm6NqVbr2YR8ULOzAz7a
WtmpkF5I9lcWwMJuYw12vwXh3JV8Uveiws/H0ViWS80Wy8Wx0YyVJgmwWDCuuMaWALOgd+ham+le
fcN4rF1997f6/TpKilyHi20YuqyKbMKx1vVbrQb2FAlu3WKSfVkVXyqW0k6ViYxNVd/JIfD0vmPU
oiI2wOXXppkdDj0UdFtVkJhirtIc0rv8k/9JBrVusIdnfjUiW1TwFGwcXy42ywF6JjnWFaiqPYZ7
qzNE6LscJ//2R75GXAdVVBsB27qzvjN/sDJJgHnia1nBrIHi5GDfTGXbFNUwlpP62VZycNIYoee3
7OEup9urblu4/jUBWiY3Smrbo74nR2WTP2SOaEsF+GxxEAOLRhfnOELw1jhFCpKhXt1F0a03XbeV
ILNiyLFy13llCkNvA3CpYo2edauiPSOuvyjtp4ZmAlARuQmHKUphlIw6C8mpBcaL8NkSzdWIFsKh
BpFjasgMtNL4KJunpk1tGZNezec/wgmLwwnFVwsaejCTmZ8KY7KT+NufGDD5+nDUGwGUDXD4oXQi
0Y1UCKYkBABh8iXhOIkJiQYWJI/vzeLRNnWU6/6d6z3els+ieYblJ4O/r5HJl4iJkRFoEMLFkhoa
MuhEHs1NLaW2FOz88JQoL1qJl10RXeW6w5l8wRiJ+0hbVsuNJswa17kTiTRD1j3O5KvFEAEIe599
e0vafZ5+pcFVmZ+V8WXdH5bAD8xuumlYJnR6+LiRKrKnU/Y4HGeh3Uku1T27FVWil5ZCFZkN+4LG
zeRJDeu2nGioECAdPoSjzAk9aBo1j14oIhYSGOJHm5LUCkKdPdGC2PgabzpHKy62vmptE+8/c/8j
jZitiX9VxxANBMZDmGpH6ZOS0VMQNm6XjPv181m8T3M7HLJZkwrlUNZvwV7WGUkpXvs2CZvydBn1
nahiK7THAV2ZUH2AqjGS6If2R6figRF8Rpvpzkh39YluoyO+gv5wiRzoVW3Uqb0P9zA/YVyMTZgk
rv7ZPPUv5gtrHyCC7hLRGnmn90zT8wPmj94nVDxBRLZJ75q9dS5KEDiyWq6IsWnxC292ivwr+xAV
MUjWsKvSfsApovfac7Or/ISM/ozkQhWkm0shfm5O/TWhbyRpzLyK3YM4dXLPdA1rtIssPSuDdMRl
FKVQS2g4t8d9eYW10UQZC1vN2+iwh4zpK0GAvMlPowsJOGjeXgtfMtjf5FOLuU32m2YfLYXX5FbM
3h6D0M5f4334RfHtAZQ68Tc8ZbjWQXQ1BODC503vWq4+e2IorF0WBm4qvWrWNyIaRhZ6J/sds4VN
WmEpPoGd6AAFMTZupYPmezqWh2Svgs5L1DMsOjwOYQrdIBjzZ85SP06In4YoxghXxGHKgM4YErDk
KYcyEAYoXfbBVew7h81CieXlF2PaJdzwSVSSd56qFSHqu4bshrW8HfziytQGEYysb5zF51IyxtQs
nRU6xjtZw2s7JvH2oM7XT9ZZfqnQlikd4mcBVq6vzeLTK0oMtJsM2EoLoxRfZMw7IMBt/LOZ2SYk
A9ENmh3x+SrI6tbxxOJzLN3vzVJmQSEvw22eXktNvtHa2rbSo/7fOc1/iawWn1qRIq91uVABJkCS
SEy6KtpCDjhQ641TNQP6Sxa0YZSbIFDtjgo+fBbT0gs8WTL7FbNb3HfpUBcTrOht6PjSyShvEvJd
oVtrchuzPej1nUkFHOrsHv0zJEK29lebQzUlNGhxTD2+kk0Q2aVW81XtvYdKar6ijQf/LxVEmqW6
w3yZHHhQVDbUxMcdYM1c2RbTtaBCEtcd1rHX4rXSxtbqpVGCmSGWbam+scBD3BGkQ8Wf5VuWzCUj
JpR8oox9HRPwtDHeKtbpz8pRrEHTx1f6+oUW7B//Ho/WiECuWONkpCBqKVdqeJTkYxtcjeb1kP5o
++2f2ePqN/WY9gZejRDEirOC/q02/5ZVqWsqT1TNnaSNbWoJrsLyfSOahoFlRubM3bep9AbPVPD2
QLQDbR8DMEaPotLvxznvd9C4GOGvW+ObedxM2MfQbk3H/KHtoR+0C0/GnUmc8JYxRohexBYrmVS5
GOXuW2UGvpK/I9X2p1yFscUlcBll4XStP9SnGjy6aAR00XWriXIulsN9vOwX49zNQ8JcB2Wl/Kxj
qk+JmzvZFasRJ3eZcI5+OdRdjHERHOpPYW+NAVSDWuhe++nZaMuHdc8UmeAunpzUXU3YCbb+i5d9
Nn6rdDk7LV5KzU+VoAPfHet0ZQMUrEcZAnHsrYp9ZBguefyjBfGSapo5xYpnjSgZScWJeqqdkmTz
Zya4PF+P684krQyvD17reJcVP9b//vLVRZOshpiv6jwYVupU61YMH4um0vG7HLRGmk1NASYtn/zf
VvguoWEyy1LPsArdfIgNx6ff/2gV7x9ns1Ac0V7OMwv5oBZ9yr3AlstHBGV73YhoEdwnkO8Ncjy2
ANZoeJj6LUpDAgMMTD7e98susR8wW0UYgsdwGrFLqddqNsocj+P0JE3FaSpEjW//gKYXWxyaFk1o
qH0JyP6rtUC5AiHglNrB07hltA/Jp8wQ+PI/fCNfjHJoGukVgVgz7ieordJrPBs63X68GV9KPPv/
C7nSZfy8mOPwk1Q9CfIOvl3/gP4q2JPj83Rt7JSNbBfn3+qkgfzbXzeJ5yIfkLiDwAru0R+9OxKC
mNKeTsmNdh2e4s62jv2DfBKnTYL7y/cNQZtKVSMJsD1BGDr92tNvqSzq2RY4Pt8j1MphHXcqjo0O
qlubvq3rb+tXa/F9crZ5fE+QFqiDIvU4qsJNDvoR3OefGc9Zdq/uRVFCsGO8MHoUNpHC1BTdFN9U
6asfbqLusL4cwUV+p3ibX2TSZW1jwoTctY4ab7Q8trXUcgZ8RK5bEi2GgwxpKpUsDaPUpRRSQ1Pg
KPS5iHx33co/fOr87du8znqaon5HTXhZVJ7B6mensXpWksxRxscmAd1w/1XrC4dIIshdfMqlKhTm
FRNsdOB3/xUSPUsxku59J+9AMht0kI3Mth4qC9ETmMl1tBaaoNJInDvBghdd/i+7isx/2wX5JJt5
j2871Eg39Edzk36SnOA5+2FCEKU7919F0lGLBzkzyEEjaa08pwUMBs1xbL74forjvBesiqX+HwLM
zAgHiIbs/b94Ttr3jTQ/T9e1O7Lu9J2IjmQ5dZ4Z4xLK1AqzYmIPdkxXTAFVjbdjlWYg/pnx53v7
yRk24dvQuigLi1Jn0XZyqSbKXYOVxtjOpHUG4jBZ8XST71A/nO6sOyirspxdnEQvfutd1sx/68VW
0aQDm1lLDt5R2Vd7bQd1hf8uWsM+hWZmuE88IkOpr5GR7hRl4/TpVibCFg7BBeAzKh3NDH1iYAOn
Bx2qQE8sWHtu7KAEFbxKmH1i+fS6e4pMcvlV33SWGaYwGec/Sv8+GwSovJx+zLaN/YAZLFtlo3oe
q6zVm34jbxLXO6i3bBo03dbPotUIrTEXnVsrJk8NrHdr4/vHSOqYJ/1G2VRQj9Ie1/fuIwUb5xIc
fqC864chm5dQC8d4U07keThJtmL7G2NT/OggF9F88h+710bYMLIY7Ga7yoFK3FcRphjh82UMDhYV
Pt+BHz6pz2GoC+oMIg/hIIXWSR8YBqLd1Ku2lX03mkIAHOzHriAkn041Ztm0Q8y20bs1+tvYeJHG
ryFqeoWZCUwJIIrPquI6z0mA0XE3yrPbPI7uTRLceAUdfidFuJwPn1pJ1RiSQceSguxz5V/V4amm
T+veJzgXPqVqgyqVIlYi7KSbbDxVxvP6319+XpitgYOGKik0S2U1NN90phdvV6AM2RyNL81ol5h0
8re/9/Y0s8hjRTDVKGjB4nhsTjEqTWBscvpt+gjkc/CsKHAG4Qo5tPAKKUkDdn/LTbth0q/DfuxZ
X/QGguObfi+LPjZF+KRyiEFp4UUdq/i3TrsZN2g6xCuwfMgP2UZyhYU0lqitXCyVQwm/UQZU0rCf
dHRYzyPm4O/jU/EU7JkQpyWo8TIgWLPGAUWYt/kQvPdYVr2tRI/SuO/0yC7aaxXE8Xoneidi/rdm
j0s3VO+v02srKOhJNt6/Sts/W2eQRDPKRn/bfV6/EgKg4kmONHn0JI8NluVGvK/95ypSNnhUcZuO
nIq+FrinAKsIl3CUjS61ZYfQ7CuPKhghjNdO3a4vSBBGCJfpB1olR0OIBXlas/VbYhuBv+1xaKZI
kk/gHIQDk0kfwwbMcRgkK+86TDEm4z2FQHZbuAWJbF8TKfgu11ouWMKXx2salNMYYPdauq2fqJNt
g612b3zpc5s+qNtsk+xENKUiPCEcntSD1AyBie1Mf0AeHpyK03Njv2tI/rvMd3GQaJaTEg5O0rFP
Ap+5iHkObqfH/rvnatfDnXHXnjx0uRfnpLRHEYgJ8m3CoYpclr4cRThKqys2pn5VZC8GPcrea+l/
K/yXQn5Zd1IRaPKUX6rcFIPGYJqlkIobbnLH/Ka8N+ImZ0UAK6I7zqFKEsakClhYjfqHCZ23I30I
2slOW91WZYEtQQjnS+c0qP8fwvMmsfvwC/EFECIywEHIOOqGr7DPQavYU+1rXIgUFUUGOABpy3GM
rRrdIhMmDwLZLWWRBdFF5lnQNElRQ50NVgSnEteq2KKp/JoewMA6blFV3Gu3wrxeEFkol4c0mZcO
DeveU246tzkoe8lJrjpQUP1sDvutTpELVPGDc6PWy1QdYW5UH0vlISlEo6Ki9XAwEUPzMskSuAGj
yPH32t67BR+Udq6R5QRH8jl7W7+xy5HLgOabqYI8ie+mgDcPoOhDKc5SngJK7CA5xtPv2ADxk4aH
QtUkfLkvIIYpp6SD50mNXUo/wHW1oZTuf2MlMyucJ6QqFLinccBQRf88QVg5G+ParltFEIeXgfxi
h8dUS8L3SDHBTpTb04N/zXhrI7fZQ6ItZ1PkLAEWt6wvI+vMLJeyebTKq7TvWcVNwaQ8yxCpWxMH
DYl4lK9Eq1wshc3Mcdiqh0Pa+A17MbLbDZZoT3v//C5buxX1xop2lMdWvw4SM21b9jIg74Yt5NqQ
AJDr2CHn4ciqD8ZnYfxfRMPL+vinSb+JWy+r2Yvbl/Ca9W2gaHpVf45zDBllm3GvX0/f/sg/eWJK
CcEfPPA4wEGlZ3w9uZaqfY/HRqD0sxgUZwtjADMrq4SKmVcWxWWTwk96HLqSEjhyGNtTURz0ThV8
PC/nUTNz3K2TfA+14Ai3oXDDV/NYOzl6DrRNfDCODfh/hFUj0blxeZsyNVI1dLDXQOjuoG6irXWv
u21rQ1qtPrGHOem3+NjpbI0cJncG1GbyFO87DT1BUyQIHtY9Y7kUPDPApWmm0kUe5AF+thCZu+jQ
HjEyfehOeJRDL0Xn1OZOfWHTTP2V9SgwvhgBZsY5YKlSYsjDgNsX/+iZAjLmf6Gt2+3Vg0/wglAf
SAnmdFEgFVnl8CVX26A2RrQGdPoe8+EhxJbi3frKFpPfy8L4mWZ1VEIq1TDBmJRqcM/2WxDbCet7
i2ZwV02DqBAD5uezojgroq6CR0rGaOf1W1sFm1rtbQtzaOVRlh/TUZAksBP58DU9s8hd8YY2fklk
LGwyw7saLISRND2jgeFA9fLOyjFjYok6OZZTu5lN7p6TAIVFAySw73kJiwfQ2v0afS0jsDwPG6Yk
QX9rvB/9o7KK8WNZk3UuYzWsXAu9tgFGn6etukkwR6MeSndyFNB8+VvN/Q1/mZnjtnWU1Uru5eLn
LSRgokcPA/RnRJ6/DJkzO9xWFmOda5qKZaGJwb9HjuJ0VwAw6wtbmAzCSmGbLgOojw5z2UgONJvI
IlVVIybIX0B9P9pMNAu89I75WH8OIGELnm6mPp4KGVsXbrlJFJlgqgbzSarBLdUssralsRm62Ztm
x9cUjyTlJ/pZ+q7dBddkE98E5+Rl/RQX1ooUk0mJQgcM/LQcnAVBrDbobYHeTvWkh1+gGBlmZ50K
ic0WEiQT3WCyokONy5B5RS61iI22J1UM2WuWjQUPqUN20k45/wvuZebo3PmZYE81TRNET2iT4LbR
8mO58b0+cq0H/Ug3w1UMYDbfKjt2/0WpVWSNC3d5ZnStmgwRcFMDl/xwZbryjbZjLWLeRgQsi8c1
WxoX+kjhWV4eyZHbxr5djN8avUeCtI2yT+tusZAW/bKFnFvQUo7MoKbg4DcqR1fjrdJIky3RfJuP
5r4I4sd1e4uer2tEpboJpSSds1d7JhRFrS5yBwtEu+GTlRyNQsSyws79o19cjHBBNIbgddOVeux2
WXXd1uGOprognRSsg58nK3p5jMFIGKEz7WQOt6R1M+/b+lYtASLO5u9l8FJZWjMUWpWqMcTcp62x
ZW2JGI04ti7KtTtUcP/7K9kv5riwEue1lVQhzFXT1qS35fC0vh7BqRhcHEnrKWoUy4pdkxgb2ieH
QWvddRNLDScmMTWLypqKhmIeWNVSUjMra/Dd+S5/4B2mHZrEdv/iu3NxNTNLzEFm3xNTR0avpVWE
707odr+/c5sHCnvNxntTUJMQNoqJLHL4k0EFLI86rM1/Gp0GmZu00R+VcttsBtCM9fvSsFNRn9BS
fvPLhnI4FHVjC7lwGZHKssEyz9LgaIssTnrVH6wdJuDv4227Xz/Fxbs121oOI8AIpkddXEdu2X/x
pmMAQZq4el638f5M+gEj0HauqNRQLOV94bPzkwtFk/xEZRo7CmizMKBwZPrriCLQsIpP2ZPi6Ntm
B1k6Z9yLuG4Xj3JmnHOeJtJay+iwQg2MD0l0R6ft+vKWGqBMMrPAOUtB4iCxBjhL5UJaLbTHsw/d
mMfwZD4UT+VBhRqYKjv9Xvghunh4M8OcwwxD7SneCIfpLFt7YylA94z2UP80vgT30T525X27F/KU
LMbmmVXOZYqi60tNwm1kTUPEDbaQ8Po2oNxJULMoent9d0Vr5OJLVQ7DKNM+dDHVcFcn5k3rv0Yi
wtZlH9HRH0cpWKB4KKvBfY/cZgxd2Sgew0A5TjHZrK9jqcJkUpkoYACxCFX5viNDTpp4TBscFhgt
DkhDK5CFQRrBISAYQB+l7+jdv6hWLO0fRstBz0p0qEwbnI/QUs3NIWhD8FvUd8NEd1JkPClxLXib
WASvuR3OK1q9iwaz7dgdxzQvg8zhWS3st+Rp2uj4hMHTi3DchEUxHlcosnoL4yyKbPHcWqTP8ihL
CtQnDgV2VNsP++qq3sqonvVX+IoRHCG7x2vmuKBayEFd+wW8pC4TZzSuLVRLGh10VGPnrDvL8qFd
Fsb8dQaYRc808RQpdsvwgGEhWw3IrmgaEXCxM1lbEPsZMzOaNtaWaU5wyTd6BC5jKpRVkhm5YO2a
oG83LfwH37muELpER8dhpmwlg1RP2MvqRd/JG7KXNm3pDqDgZ3RH5V5EVS/aUe4aBF4BwWYW50h4
Gruzkl8Poqr8ewvN2nZyV4ANGiZ+7cdgs7ZzTJg38EoVTRv4itmEG1Yrb99atHJK5/Yku/WDuEq4
uEoF6IIvXmoRvoODpp5VhCZ2NZzQpJ2Hbqy9TqHgqi8Um0xM8PxthFvmNJZdFagIdz9rWt2ekRyh
QH74jTswM8MBf5ZlUjIlWeTmzUkHqX807QYqWMriBbjY4Ds0yDgWvt9iKSSsjmq0i/NHmrlZfCaV
v1H1L+srWooys43jOzTiQh2TUoMPjuodIXtNFQyeiv4+91ERkRTagjogeKqrm2yKjolGBUsQOBjf
l5EOUzKicBS7qjrZqoWYL4MVTawSswgPs4PhALDGF1+UGtgqNmvA+PXJ3r9jM6AGagBJbIsGDpaj
88wgB4W0mSI19KTINb+wkjf6Tj/jactl+mDGkXEoeo5o6HTxm3PuDxwGjtCXSpUQ4UvdsVG4cAMm
FgIRBmZU/Wq5oodqkX9wGKgYTeBPHdAB9EynUFJAotjs111c5B8cNvRa34RxgYhSoDkzpdOdpJt2
pRBBfFxqpQUGQUWFqUAaOs8CMYRFR3sLcoaaXSZ2/gPPMI7uaM/Wff9ZO+cn4mSbNrDZyJIodC0v
8WKaP7VEspQI1T1XCz8F/TdJfexFQ5jsT3wIJLPVcQelWlU7jV0cuYo8uVq9H8p4U2U7bfiNwsp8
F7nTgvqOWpK+RkGK3htRaWuYtDYf1z1i2eku28XBeBcPcSHTPHU9ZecRiExHIt7n9QP5ILZg0qmT
B2nAM+OQbCJZPVpD6HhBu1tfyNL808znPrQpBFYDWqUM14cJTKabYFtnKLcOG9b6mf1G5/Evxjgs
lywvjAOrDN2y2lb4WAZVrS7auHU3+yC3IHlpoCVKApDNbya6T+g5HJ9bXBvBxsmr7vxBcUFDb7Y6
BMDWgObgRQ7ifV6iL8f7UgR0n3d28DwMIXG0wHpdt7wc3v/yPRTIf81vkZdT1UoQEFtIq2rds9/d
THijzYzC8VTXFF3bdVf/IL2QSabeqOWEopsUO628baJEsJWLrs4oJGUojkOYi2vQqqOcZC16gl2d
PKpVaRuaOwVP65smssF5HtTo4ySagG916tuVj5G1eqe0m3Ujy5+Ls5WwBGD26ZENnpxRGQAeHcJ9
dQO602eT2NCh77dWwnoRwcp8GD6vW108oJlR9u8zo2qt1oMR4oAmq8PFyu/1XESzsByZZjY4n0tz
KU/RY4EU/AfdsSfDckcju/4ubQxHfkPC5AzX8t64Dc7CfIKdzIewMTPNRaZYMlQDNUQAIVhp0H8f
bNVb0rnpewWq3ivf1neTRaE1c1yUiiD9HLSmFbn9FG7kml6NuueYsX9fWOO2p9WPdXOLaDVbHRes
iF8VKQp5oevHRx3qTtFXDXojsi4isRT5PxewYnPQR4+BxgBHtNrbFmXDQNhjJzgrnmzaH7I4TgiC
lv/kvzIFEOgkv9IbdVscY2Gjw1LjFjg//sYNk8ONtJfVWpJI6FKoszFjZw0TR3WIyQwm6yT6dFvO
bGf2OAwpQoN0hNlLKzs6eDsKwYLqqireKeSbXXslokYSOIfJwYnXjDElYRq5Xb3f1n7rWPGuUn+D
2PCXbeTwI5H0IA5zuEZfELtKTl5l2kH1Jolmk4X7x4FIX3lToTJDTGliOMVH4z7bV5vWZZ124/43
FNV/WRcHHPowJkVmkRjNRZMT+UgF/EnQLyKAXpMDC0UbLKOpkWso1d6U7vVW8KAmCigmBw9Gp5hj
xUJjdDLe+uv+HNxkja0/anfSrrsvHJq70uM6Ii1/NM7cnIMKCd/afq3imEoMq6JhKd55tVu+QNgJ
Jf9gRx48J9uJaCEErs7TJqa90sR6TvHsDsFsKfxcUsvOvZu8nkQJrwAJebrEJimqFG08SJ+O6q5z
u0P2yCRj8MR7IwUIZKkriYesloGRGERXiU4pP92HryLfAz0SHuOPPx9ilXtWHdf+XRlyeTP/tsYP
+Fl+FBkGaKwgrYJZgc5pXzMQ/3dOh63dqXYWgxQCjiNkMVzeWkMxVDwEqGB9/TUTkRsVI4wyKzzF
rdu0FOXkyM7aVPSdvHztLnY4D00p+FFrVY7fW6aY2in6Nwwbeh6svkvQqdh/zYVaFAxsPyYGfxn9
wG4cUDQyZjWe+2QkQOwtPUY/PCPxZuRdlqtv1q/h+ho/cB2rpULA0QuPiaJ7PUnt3BQ12ixnOpcF
ceFM8+MyrE12WuanMvDtQKmcdtKdFO2lcXBYX866a3zgNI40JWnlDMtRyH0IZlL6oouYQpe9/rIe
tqOzPLhO5NLzFD10PfTOedHOo18TclSFyouipbB/n9nJg0QOKhneV4GPokhehvjQS8K0d/ErT72s
hoteYT31lh/gdCrcYckOHPWoOsU23+H5KdtjUobJwz+UN/3e+q2gdrHMBTWz1zCUJqNKacm3I33r
RRJJov3jUMJIwySIWzTwEAhIhk9xc/TDz+veJro8HEBYYz8NnVXi27yn51iSr4gnYhYWmOAfPlMN
VaZCqWO36HY1eU570YTZ8sMLkXVoK6NoomicnyWBIhWTikWQm+ZE3PqTchi2slNfl2gFV669G9kF
dTL0mII7puaCTmIRzi5Grdkv4HwQXBZxFI6AvOiADoeNf0S/2kG5GzDTjz5+ER4t+gWBZhZVNAPP
nly2q0t+5pkdXuA9igGdQHUyq0Dz+c26ayyi3swKhxIkjqfWk7GrcqU6g1JthgbK7HVvR0nj+Obv
vCxcrPHDEFFDOwvKU9jB0bJl7bbrXjvhi7FgSbzGfZt3lZqqLDLpL5X3LS9CO/YNWwE5qC7qO1ns
j6KXFfEqSebkyarsayBBLgbTkWma2IR4vp1KE8acMRJMQNQRddTpi+ppDNTN+vEtf0TM7HO3Igtp
aOUB0Ik9L0zg+wVZ8nsgtnZ0729FwqOL13xmjrsCEP0pDT2COSXYSdZtRB4E61nqdp3vJ4e2BTw+
bE34o/ml3xCwF3fP5BrjQE/B/0i7rua2lWb5i1CFHF4BkCApUlSW7BeUI3LO+PW3V77HpPfAmK90
yo+q8nAXs72zE7oPFLAvP5ivFsMhLzgmOtXIEPpW4EoWNwkoccQ90z9LMQhMegoD2X8FTFfWOBDG
vJ1RyRBAgWym3bpsaDHzIH4Cxpgydlj069vgkYGU+nDfeoIbtPb61hJ4orME7tU93ddaJRkDblAD
3KANujeq5yZ5W7exJLRiXn0+XsrL6oemTJmkoHhfvZg/M3Sau+lW2Ag/QInF5Kjm1BZdEK88UMQN
hGfyPfxzWDSKaeIgTsVNNDymAVFGoU6azuHxFLajHEjM9cFEFUVYWLRpd3qLdMf4BaKQHjV1vFyL
uHiMzmFzMkj+0DKPGZwRqoMQhDz4W+XAOrCoc005BwcjcaQURd6FaGY3zQpVeGiwpWNzM6btj3UP
oQxxAFIWaHVX2gClV0SlrfETYTdCBqrphXIGDkU6SU1Bx4croLGOcueVlGAI6QwcdAjyEJtpjqCt
30pb3UnBaJh+hW6dy1iFEAeLBCv4Yvvh9cHi0EMrTB1iqhJSiYCKrSED6RmjkHYfv/SbYW95CH/d
4YbqhqIWyrdlt1bV+H6OnRRCe3LEnzjObv01fBELvCz/F7X45RzPxev58seUqYnVjzhn2WTXR207
eGjQfRa+MLbr/J7JbVLzOOxjrSAzz20XipKgFR0sToMku0qeGHaECrqTJ5PhhnNR2aXfpLaqSZRW
JXUF8S3cU44xjDHDdcfKjTk6gbXb7I01SLHkUky18VPwzLdABhFoKt8RZQQJXOMokEVX95UjOBFm
1oyfso04BuS8xev6oSeOo8Ghi2qC36Y14LyYqtybSX1oxnGzboII+gwOV6wIRGx12mEj+zcMtjvG
fNfX/m5KOjtuiJiZ/V9r/sKjCyggyjDCR8uHx7Z1jOg8ZOcB8d76kgio5AeM+nga02jGhR2qraMK
D8jeIm9LMTsuLMaSJVVEhkoywfbOLcYych2KXkip+ormCKllN+INFD9tlWqMWjrYf1jiMNMcSwPJ
L4O124NCsn7CaJ8rbOIQF6h2mDHah7CZigoW9vAPmxxsCp1RSkOsIpy0bjNR2FjqpwmJuPUPtZQi
vrbCZ2vlWcosacD02eCg4d1JMDjFZggNR8JUee3lnrWnwsmFI/WHSa7YE4oK7qAG92gv+XeypdzN
ikBFPAvv3T9ssL9fRYwl1LziSZLhGs+/pGbCbdltVeRazC3QSXXXt3H5WxmqqksWJvh4phyx7LUJ
r88UupSpPaHdts03GXgV160s1W6xqosZDiniqhXDYEQdhH2sd/LBT5qB9gT1Lr/pD+K2cMNNMkOf
2K7BeUTA1PJnuxjnTltglUUo+Iiz/KByakE5otn9mVjgwhPqjwVy52xCutvqgyRB6yY6tE+6u9+g
3QwDn1QFcOHe/MMQd7jmydJnox0z9Ak2jh/J7mgYz0lQ2EWK/ROiu9GfiK9H7B/P4KAZfWr4XY2h
B+W+rr/KH2hkul4Sn6CQ9HBWWitmrY/RfgrETakNL8T3IbaN52co5jIHEmINCKnKAoPw5RbJxU17
6EHofAb5NxQxHclpnfi+aEm9KuKU8dQ5tWFGdZKioN8Ud1MY23L+acwppi3qM7G/XyFHbAZamGq4
VFLxURBejdFb38PF/18WTRMDjxjA5SsrnaDpndRXqGXiMS2Ftd1SIq/LmP7bhClzSyiauutQ3Eaf
zzNUr/I9y/cZD/GLfPbaG6Agph20D/RqQRDkn2VBGfrPbcvbJGtNBcvqA0+PWzvqeltPP089FdYv
XvpXhjgMbLMiFFsokLhBmdhh4xVGvAnrW4NMOqx/KAxm/7kiLRhLVJ11tJGHoz1Cncz8QG77jz3j
0C4d0KnZqjhNXfKqG89h4q672lKI/ocBDuWmaBIw8IaPwl7hM54/VoYTqqJ0mG27V0r5jNgwvlk9
tLqqE1QFBdjqR50HtqnsiPWwLeei1+v18A3qjRQqWV4iU88EB9gkiLQLPkc/5of2J8TWMGcp3Snf
wxNVwFt6e/xhl4smdD+K4jlFNKE8tu600R15YtcvqLvyV1S3s8xJ7nDngtOTUuGl9pTL3EQpkkNt
2OJYycdEvaOTwIs37uU48byCSmoYwthLiNQV2Y67wdHk4OsMRceiQ4nK6O9TrXESM39Klfg+0qmG
wXfm2LVPyuGG0Sna1KqYJJoOc2Sbp3rL4rV8iypwb4v7bD8fFLT5bdi0T3W2YhuVMqI1g9pjDlE0
jIuYWp4nrlXvjPo1ne8Jt2UfaW2NHJIIuoGnkIRzHqL4whruTHd+YAXuXzzO4sO6vcVr8uqTcrCi
G3maRjU+qaGVnqwPZ3Si27IfE8VFAogVHlyKBA0zQ4Z4YzyH0cYcYyfzIRXV/1xfDvF5+LgpRUep
pgdYjtmlti7pdlwTpZ3FqOayYXzk1GpRb3WNnLjS+Nonpe1blZMbt1LwXU+ew5Z4gi8/Jq/McWiS
a92k9jNQLJv3xjcVU5YF0hjhzw4c829sjlpwKfow9i1WPJCPnOQkA31ojYjAAPArezU6SO24sQy3
jl4qTHFrkr3+0Qik5ikHe9Vo2oydKblR7CDJNmPymFad3aeNDeFYwhrh8TzjoNnnRaHXiAny+LmX
YzureycP9utLWqriXt8CKocTjQBy2Z6FVeU386TeMlaB9qlxxhuMktr1jbhv3AENcHoHgjvNiQ/d
jmqtWkql/vETOCRpYqEuhBZvsMEJn6TtdIrPoDkJIS2NW11CGaZ28h/KYGtkjzx1CjlQ6bRpMBoR
HCRsqBpdVlsE+0hI3Gme9iIi96bfltSIAXlQOISxpjKBMjyLY0/Dpt9Hh/YVovdomoNkR+C0z4Ji
U/lUaod5QixJLdWm7rHOKLVHJDY7L3SNTbCXn+KvOViBWKkL/AodSeRE+LDGZUVms28LycCJeZe6
OEo7E0B0DPYzqAcwKnyrPeUeFV1QNjkkEjPTqHoJEVsjP+UDrt90K1PcacvgysRXkKnDMA/nskk5
ik39fvkpL2JUO1lpOjk0woLotRRPhkRc5ktVbRyRiz3OUcVSUIxEwGXLYkSQrp9QaWC8PCcqH7KM
qRdDnHeiuTtr4xH3UpR7U/hDS3Ins86Ffo4kL9I/mwpxSy1/rN/2+HJGlMh9MRnwTOg2H+Ww2ERh
cWhkY7cOc395NFzscI4oZJY8zmLBcjDKtsHMGsYD2NQfo9YrfLKhchlYLuY4H1QE348wOs9IgPa5
+mZQ1AmL26aCzAaiWpgv4G+iWewaLUanl4vhmg5F68p/6iZK3Wqp1mSBneG3Fe5uyEvMbaQz+jQN
yU5iJ98bW0b+hukG3U5vFadFcZz4TotR5cUkDxhWbVRdW6H0A0F5N+wdAx1lpgZ9EAzFs87JNHFp
EXb2Nf4VSFyM8pXkOs66ejRR15U93zNuksO4a3cYI7IOrQdRL+NpfZGLYcSVOe6M+VMtzk2ENodg
SjZDsNfGB00VIc33mBRUELEM/Rdj/AETgzkJRSh7uSgbOkEnHTMzP2mlfkId7Rx1vhNKsytUM/TD
s2E7p6MdDNGpHrONGlX35Wy9zI3wkeD36jdxh1HKZQuqmm2GHtx2n/j5zVBS9DDEAeFLiFWYjLGE
Ziq3U+6z+HZWnjKDegERbsPXCjvN6DopAkMWWKF/cV6DghqjF2CfyaC8QbFXUUtimHOVw/OVBnED
vqWbqU9B+0kanjsIza+75nKW7erTsB9xZSQKaiNmrCJgiCi+oEnKa07Grb+dD8GxOGZ38o32iRL4
Im1yMNOPcpr0gpW4I7p7jaBxy3EW7CmBJJYvtVvNjw5lM+Mv+k4Xsj00MwNb8c1dUkZOlKP3r6ea
Ihbh+2oX+OvdlwU5nTBQHepeHR/K6Nv6Ni+GD1f/P3edJ4IcR2EOlOvNL021zYTRLseHGiQISmX3
GQGqBN4YPN7M9ZDnI+BNjH90+WjnqeQomWqbWvizkXXq2iD8lB+y0nSrMJUZLlSAhlsOXmMN0nCG
t76DxJr42aqqj7JMMtBdFAyq65eTK8U7LY7tQf9aTA/rtpj/rVwPJsOBqzMhNl3XqwIgFLVSp442
nZnaufIkkR1NDPfWDHF5MUGRKnF8J8aQoEKXbfw9Y4BP7GwvocVopp4i1B5ygFI3ddLKMqqkYvk9
qx4M6y4rD2pYOq30AT6p60jC5GBlDKZhUgs4vF5Bds4CEWMTnyoz2Kx/Kcr1OCQp06lJNctE3k3U
3UrTwY/V97WdFypViiUQgq/SC3KVjloGJ8fxEc6M3hQh8ym/MUO7OkogzEwdEieJ+4YftpLkthqs
HD4fHtN9sGu8dqedGLVNC+prinCBWiAHGrkcxpYu+YkbgzY2aVw1oIikCPfji/RVGeb9zHCiTgu7
zlBmrko7yM5xrdh5TCAu4Rn8VFWt+5PaWuh4SYTeUZpd2ILjhNTRIzaNZ4QWQqPCFCGQFkI979zy
wSZt7eRoHFJIRzU7enKLWhcHGXrZxqCcxMGqipsi2FX1vu0JghvisuI5aDtfH/IgxXdSivuO9W7P
kSMoJ7ztbRAz2FZE9dlQAQHPM6LLTVIZ7/1fmCDE6KwKZhiWTZQ+a7fy2cLDN0B2yF3HjvfS1wr6
Whx4NEI2RT2bK8lefAgRpm8g4HqaHoxH2VEhAea76SuSUuNNeTNs04fCQVX4vt+IbrKFNMN+/cdQ
Ty+LHZ6rO2eUUJvBsB7mob8p337JgoEZ5y0Hr1sK1QeqyrXchKFJJuiMFQlckdwd1xVQC1BKDAIE
X9BZx2bWqhMmOac74UU6sEdy6sTOcMOGD+dP62tddOEr05wLq0ZvVmiFxtN8yrag5tl3xmkS0+d1
K4tH88oK+/vVhsrtEFqjBi+ems5u9Tczsex1C8vf7MoEW+i1iaqKG4yOgF0NImcOJK7htNZG+yy/
dZDiE1yF4NFajEuu7HEO28VZ06gDIDofHy3jyZC+6vJRLSVnfV3U9+FcUWpyLa17uAZqWk5vla41
76fm8b8Z4SLiSWzmUYjxJm7DzFbFt7F9iDGosW6E/ELcpSYJVS/WLBI2n9FA4Eh28Zw4vSO/1Wj1
p0VvlxrGwZz/+1TxedcuFOtO03Bj/+pDg0Ls2d+hGILXIaUqTPg3nziZMPofoV85clNkciGhQn2g
ZVC+WguHEGJhTFKnY0KyfEtuW0xeQ6vFrXdoF0Tp/V4G66m2/wB31h/7x0FDEwgznhOooyb6Vmnv
GoqwmXBtflgoi5QASsxoUrUgFQziAi09hOGHmkiuNo6DBVGIk6pitAwCasFtBsIsBIrNGdN5xEGl
3FvjAGE2ykm0QiQk+i3TYEu3/t54iI4zkwo6VK/UvM5iAHe1MA4YJqHTIN8DSC0DLxhFOxu/JPGd
P9coaFI0j8sJ3CtjHEAMSjQpYoyETrMRHdYlMe70fe9YXooGdIrYgnR2DiiUGcrxagWgYGJcfeYU
yDyCcxcXIshkUCwp7flz6ekPBD4tcDZd+zs/EhRKSl/rI0Z3xUOLypDvwuD2f9HJXi77XbaTnwvK
KzFIZka1LZ+SF+2N0biGZ6STQUI63LFuNwwNMynwLRvdtPb0+4LCRn4+aDD1tK5+ERoj6bpDU6ur
PzFSy9oTqZIQcVPyCV5BSaJYFHAza+WpDL/2yLbWihdTkTIBJ/x80DwYqpkgIndV08Xryc2rI6oO
1ClnQPuvOPXq03F4EmiJFWgsOdUdyr1gp25yau12I2+L7f/AAk9tHYcpgxXmYaFg6yAiYp1nF8LZ
B/UOJQemoAWNzsIdds1Of57/W3DDV9gGJVBMP8SDrfdPkX6bgxIr8k+WaRFhP7U+DldaiGuIVgHM
zGPRVmcvUb5l7VtDdXkR17POAUqVDk3Xt4jnsxwVyfGuaoh1LL7SLl7B5/mlxhcl8AvgvT7dGLJ6
W8kmup5KG3R20BxX7NGk5LOpE8wPBvV6H7ZQl/lVPZfc5NC/todqr99AEek7gYyE0/P5/F7J476P
cVM3GzaXU3gGZrCPjJd02I2YLiHagJbLJlfbyUUeuZwbRpXDHmRznFZ1mCiAAV2g8mXqgMlMEgVt
ebH9oST/lV3mR1dvCLOqlVFTmswFe7ibBu1JNEc01VIpYcLr+QEgjPu0iSgBqcLks6m5nfw9LDwh
IobkCKfnZ4D8OcsFELCjClqd1OBbMbysewWBtzzLeggaTTXxEfNm6WOJsQ7hVes3HzEBqQ3JElVL
NTn4K2OIf8UiAgFkWmzNQCHipzQSCZa/xDb/GNF4xkSIcwa6OcPZBqePbMWdd+VuepOgZBpucJa2
60ta/vYXaxzi5XqdJaMIKKohEJhXiWOh2hKJ20n11g1R6+JZhZJ8aqapg6Vfzx/EbK/1rnHZTYUS
DnXJL3fWgAf517fSeFqhAXxrQTHDHboDpBka6NBmGxzgne4Gxo4Zpcfvlz3wYpKrZOppmswaY0GR
A9CS5uYm00Y7kQdiJ5fB/WKGe3vFXRu1iVAhedHpbilucV4NZSdWkdc0nWNS2aDlwP5ijgM/X40b
rWSZsHoCl0f3SasMB1VkZ5BNW5M/+Cq/mOMwL9FyvJMDPJDS46+x/2C0kTbtthIIqEA7jdYvagzt
L0+li00uiJLiPDElHTbHLWt9jjESH3jdlrW6MSE2qoRE+iaHI+0kmOPEMsN4vky2iIyiZI+vEDot
nWIfOBAOBNc6FSmy7/TvSPGySO6BFseJFhQ6DkR8nDC7C3WI7FTvviV7Ewl3mxZEJHeVgxapNMpZ
GOCnbFezTeFJk5vfNC7TCRxuQJtC7iu1RC6uShSprKYIrvrPd2y/6t8NqE4zBYX0R0Pu6fKd9ntP
+XkAJbPiSWHPFjbM9UssKDr1tpDY5YuOKTztyfq+DqMExvDzAXKEFlOVWZTaR9HIUfJ+k1JyEpla
FwcxozmXtcYSzphn793oAQlgx3fNp+lbd9SYsLFHtZpR6+JQJggxV14EcJbOgvpFLTqxdJJbSqeW
Whf7+1VAZfWG3PUjc8lJ9jIDoigFVUelTHBY0geCqYYGPpCp9rYqRzZy2esu8JdQ++J1HHxYiRmU
kJn41UeZ7SDJjOEXvNKn/bSbagI3qA/DwYbcFF2RMuGvVnkAUc5k/pCG3fqC2LFcQSaFAwq0o7ZS
yUyI5bdaaGzRckRxq49uojwKWbDN5Od1g0TQw/f1j3Od51kKg9V8Ssybyod/Q97a+rluhkJAvq9f
Q/q6Llhw1brGNyZSXJcbA0Va4ZAfoKYU2OJHGigvQY/KRSDBNPp6JuCdHKW7qd8J+k1TEMVuIvrg
a0OVIvw/UU5c3QfTIWgVFIRFp5z3nXxXtqr9H/eQA4bKaJoiHXFthSifoudwRqYv9V3DAQOml3wT
XIqJ9T0yXHFHvp2yMa1ZrwPcIgjAEYXUx9llLdKRp+186M6CWPmYbwRPhCJFeqKuFOK48X3+kYpC
R+wjyd3o2WPWqAc0S3xCNoJoVyNQim/0F/K6jasUQGgm+1F9m4JP65+NOGEqhxp1NKliw8hxRD97
lJXUkQXTntr0U2FQ81XUjnHoEfS+Uk89o6+o38TuWE470fi2vhoCoFQurpjUDncG6/lJ1MIem9ek
+KkEnWdWmzIV3QgjQWL8tG6SWBVfLNLjTqqYHgpamr6I40FNPktUHzllggcLtbJ6ycKqSuvkY9ig
eEE/7foqCLDg1cFSafJltYa8SqPLD+CyFWxxRPDZWsrzWFT1po7DeVOpqkLYJdybJ5nLuyEB/QIr
IOa9PUKhOqV68CkL7O9XkcQMHpopkGHBTDds/JhlrJPBrpCYBM/Qe4389KFW4Qu68xyLUiLXhlDi
0Bq1Wxr30/i1rj5F4GGwipzYQOL88sWjUhMi1UffgQt6TVuuPyvDQzt3tgjehXUPodICGocUOsal
8mgAUjB171+qr35uax6jREid4b/hnsaBRSHrBYa4kVzR9AICciomNZIh+b6+JupgcXBhJhl0sDUW
XlS6NzXffChbpSaREicckK8OseKQOikwYkm3rXCnqES6jsA8viYkZFGH9yKkVpROO6J2/Wgk6lMV
ZV87UzvOer4bM+tYZAXFJLo83XLxcr4U1GSNMVSMKyg/KtC2HHfNNr39Xyjylz+TqRuGyf7xPq7o
QZz7yCODIX+rWNtcOpTDft0T/hIBXmxw3h2mUQCJAbCoxUf9oDvds4Fu5VsVpP+QPXeFT4gB1y0u
u8XFIOfgolqCBLUGRsTBUW82kUakJ4lN4ysLk+KnXZ8hOCrkp6L4kotnOSc2jTLB3UuTX8kadBRw
oUfPVbAP530dEUHsX1Dn9zbxFYQpUXqz0HExqZ+72g7vBq+/kR70ymUl5PQHFdURX+VfwwHRMKdt
hSDWaBSn1OPjqAXEeV1G7MuK2E+4upBEITGHwoCJuc1Lp0vGT2Pd1od+GjrHKEh5TGpF7CNemetC
oYCaBeCn1r/WxauiE89Oajns71f/P8b05W5iKKCDaC4Pj4Hw2YeaKaVrTjoCd0CHxoQwsQo7EnQ2
oR+g7zF8eTa8eROjSZPKclB4wLOGRYWQicWIsM5/bl1GAuDv9Sf5scfoGbvuktd1NPhL5eriFdxV
JGvNMFkzPpPy2GyCXXGIz9ateWStEh10RxgNM2gJiW9HHGC+578Y9baWawirDNo2zN5q0RtLak74
L6+03yvje/7zCkkJidViBmfeyhrICCWUo8MtiO7RuCA4jCzKOoGrKt8kZ1SrqZogcQD4OYCmqIK+
q/El5/O8DXbJob1pM7v+2kOFGZTxXtXaIxUsMWf898v0smbuLQyCjljRZGxsWIBXHRX/oN7V/XNs
OKOQbtZdhziAJocnpjq0QpLp0L+V5mMp5I9o1M9sUx5zW45HUnid/fS1pXF4MoeDPhk6ltZ+6zbW
W4OEY+bJdzmIHd9yNu9AhE+Uj3L4Updm0nbsgRp3h7AKnax3hNYkLmPSSTl0yepgnEwB18xwUO+D
n/rB2I3vVGb/jLLXG//I5k7lXXNDuSjlLVwokPfK6AuMEJ211GfjUyie6vAQDTdtsFv3lb/EbBfH
5GBGabRUFxjPdbxnoNbvor28/Z/4R4lF8XMCShjFWsZ0IIJpE/Y249SGTCwyNWgUxej65LKm5OzJ
OtReR62S8FF+bCAcUy02e9wVrRs+iRuAt1veKCcdZEO1J9xR3499n5Ujwc8PtLGJ+iWEFN046u+z
tjwEaQMZh2KbQgtOMfuDCdpJ4kPKhE0OYYo4qNGHhXcfhIWRvkbKsvvUTw5rrRD2gWiTrRWUQQ5m
pDqrhcjCOdTOTBXLfE+w+WDCKUE1RF4aLHRc21IOZYrUnHXdwpFgxMCsJ7L7gtnCU+oCa/aqLaPB
DVQMvc10UkC/5ZJEwZT7crBjhb4ahAV6gIufzYv+Mm+Z5DdToGfDBA6jy5FvhNQuPWqggTLM/n4V
T2WlEWoRU7uZIkTUr/XwuTKPYXUXiR+a+NNlSVJMDRKJPDWb0YlpE/t4VsXl/dx7cv7UR8RJXDwZ
FxMKc6qrxaSZjzQI61f0o1d07Dpi+aW0buRpi6Zxuw+onl3KHHco0jgA+6WBZudCd9PoZZh3sXWf
ttsJ1e/Wr+31M7h4M10tjjsRcTYz0gosLjWexQY8J+cpILJXlAnuGAyVij70Ccmr0ABRjhPHjyVV
01mOPK+WwXk6HqJGmUgm67+IvqiHGQLSbGwmQjUW/MmRPW/q/2FQjVoZ5+YYaJmUhrXqqtOusTaz
f1dUm/Xvs1y9v1oZc5cr74N8ztQIGvtAx1+l+/Tc7hgr9HveD4uSP/K0uzLI3a6R5heGIGBCXip7
6IzZZfsDfZh2MLfu+tKYa/0LHi+G+HrV2MjDpE+I+frZuoGJPaR8qXT9cqxwZYR73rdKNQptge0z
0t7uo8SOkh/WkNtDf4ogGyf9SKz7hJSUXC6aXpnlMKOsuzKJcuYZXnyXb4sTiowdhmlNlOnJAjrh
hjwZVakHahtYjP/KRyQ7ludG0Q+pnL+sf6/l+PJqUTxWhFGYlTPiLvl+jGxrL+37b6ZnbPEA2oDB
PzmCTGh+0G3w5m6j/MNNHle/gIOSaA5GqQDgY4hGBV8GCPWcxDFzXGZMqCP3qH416vTxlataSet6
HHG9qCchZXNVZ2Rubkc0zvi2uRUQ91GPdupjcpgiZOEsNgqaaQfwBQpNfW6H9DT7CQHK7BSvHT4O
VtJKsCZRQGggil7XuUosgVkMRBziN9Cp2UgauSN5sy3nI64+HwctQozctKnGQGnUOkXot1dIhH3T
z+GudMA2Tz2aF+Ovizm+qlVB2dWXmEpUs/E9jAxtm8EWnos90++ONWf9dBDfjR+CEnPk4THTjk4y
8zlTb9qu8GqBHLNZDGCvlsThCnSimzpA5x8eBe9jNm7yQwVNGnsSBGeKqp/wEb6ulYZFME9sSrqb
2STKD63dheE5hpi2ru2tIXFQMiTuBApj+LEoScmzMAkx8Vdtspext1ktPHEqtzoaIObeAsPx6hr2
vWfcZTfya+x95CtqmmqZsq5qfB6iEsHn0EnIBvcQ2x7q53moNopCtR0u+8rFCgdjQgVd9Pn9UlI6
b7SGbd/pniwXhEsuX7AXM1xQJNSqEJa1j4buTvXUNL/JivLbf9svDq2MUoESWYXrVQPbaWs9GTUS
msnTfzPCYRUoqiPMF8InCn+wpfhBGjEeHe4+YsS0TA36lbLFt0JIyWw0g4DzG3Yb0083SXjsWypX
+Zf75LcVnfsktYYqkMBSNGiLdJQtZHw+R6fAA98To9v9bO2pWsDyaLn+2yKfAx6GFIV31v1Zu6Nb
31VedIq30rnbaNviEG7zm0kC/x8TGSmd1FMO70/RrfG9uwGt/4cc8vJbOPxXotBsMagEjJR/wnVs
SyXybH+Ju35b4JPBkjW1cxHirZG+72++NTEn8cZIkcyM7ORdPsYXY1xsWQulMOWsKh9NZyHeNkpo
Dz4BiJTH8JlfkC6peW3AY9KjCVnt8UY/glQ4fnkfkXObrxOI4p/Xj8IyPfPFZ3hxbRX4JPgmvlOz
UQ+DZufHEnm2YKM9hK/W5/aFJSxqB28eIihhB/nfQcllQxmgXb11jCLq/VkHh0qsfsuHuyQ55NaT
2FiuFTlKR8lUksvkYFjNVa2bR4BXs5kwsxptMkdW7La16510q9znt+gc3vWfJgM9CcRJYLi4tlIO
BwpBlFsxh+laBMEpOPc7UXBa5bU3oKUkP65/T8pPOZCWsjCUJzZ6nubjLs0NT8wLaAsIxPvgL2+t
y+fjcHpCcuSXxnGeinYnvIjCUVEzWwm9qB+3s4V0V7ZvxO1/Wx0HKqg7WoluIU9aWs+C9CXqD21M
+CWxgXwauBkKTYk6HPQx6VO3ikRzW45jaodZRZHHUQjGp3010J0EKrtR2eBKdyvdBF5xjHdgwfgY
W+nlmPMpXzMoWmEqNHT/ddqmi+utLMp2Wgf/EcIs5c9jDcZZUVAhTumWkhs8vHMfQCG6hVLDYdgy
al86AcmQYuV88cQxqZ8GgowcpNsmRyU6KwZx0VAewUFHncmQLBfhdKF1rrK70Sjtdnxad2yGAWtr
4DCiM9E/1MG5XSn/ZIFMVtPuc8VLSYEOai0cPICDOBFmzGSjOzP2Cis8NJa0AQ850QVBfRIOHcpM
LYOYTcyN5hnMk+AQXN+u5bnyK3fmgMCIRV1SWSqzOZje7DaetpVsvDB3jA8cNAGftQ1T9IkP6Sn4
niNb0FJUY6tfDG8x8U9HnwYRKr2ZABIECfNDk+qUhXmTT6Uz5T4Rrq5eIDDFxR5ZIutBzrrYK0Gz
Cwm6kz6Wl977fmpD1Hl9a1c/HYxxr85CtyIxMhEbT1G6jQfD0ROVQHHKBIcReTpXpp4xAcgSysZC
6xQ6RTC56udYBfsJV9EFKByM1MzxjMin0ZbmbVOCPUQhtooywv5+ZSQZu9iSJwCD2Z8txUPDKTIB
9n/7HBwwjGYnDioYf8BhGmeuqavZbYUpHeK8LvMy/XOesF8cLsyGNSUBawCVwYPVn+cdhiXACJi/
suyz7IIZ3elu5IfxjKfCw/oK129B2ObAIm8g3BzKOMuYpnxvXHH171WBklnrWS7VfLh4ljCYDiUw
Q5WUd0mNq29mxUU+CSMjAVVDJ1bQPWJp4x1427ZoOXopI4pNbxEmruxxx0ltxziNNJQ98+h5DO4S
8xyEX/r+0/oeUla4E9XpudgGBVIZZvOgpPeWhWZhHZLePeGNix5/tRruWCVRJiRFoyau0sfjLtI7
0HbP+vDS5RVVSVoEiStT3OHK57mNEgWqcLNwKKrPqvJlfcuWH1tXBriThbleMdVZqU+9/zUOWjga
a6FsXPbkie+tO4FKUjJP/tctf2WSO2WGPKlNxlinMfzWuuaBJUaZsKp5Z6G1O7oLjmCS3GSueEMR
XlO7yZ2xsp363myxWKV6EtBU57+s7yblgNx9LKDmh7Qyaw41ElvK7k3/c1y9BNrndTPLTXWXHeTH
InV1TsSZkQQmL5ge3Ek7y5EfCzBhhhsImO4Ja8u7ppkasMKwdJ5OtLNadehZnshHH9Rbdlsir6yW
9nCHsYk34wXTis6HiBmMf0wafFgRZeHYCiWoefTGsKfyWehmW/5YJf3KChdRTGVWiv0ER5zzczFs
KuM5mwhnX987g48jhmlMAlHGg0OrLVfOMRWch+7691lGo8tecainioap+Izttai+Cda2FCo7F9/W
bSwf2YsNtsyr+yIxrCETDPDSVNGhCKatLoOTPhdsvYUAnX8wKsrD2Y/+N0ZcDHK4p6cyivQKqttM
QWDeo4fcQVt8u5ncGpN9qZMN//FDcTg4z2M++h0MygVGPfXtEFIteNQecrCXZ9MUJQ2+k+7fVs3n
rnGNfrLj6nY0vhQz1SXyF4y47CCHdS2mC6qJzVSp9/oBl/w7cdHAEoOMVZJ4HJLWOOQrfVEPS6tn
jT9zYfd7hE4byfPPSPXsoi2VVSW28j0tc+WOppxa7Ryijh7Jk2tiJlIdb0FZpKdf5vFk5IRrEAfs
PXK7tibGVtL3QHXVR4VkfDLjGM8cwshypfACRu87fGUlyJNQrXU8b8Zzs2F81JmXfpUfR9DJodLl
Up3L1KJ41DDkpDV9xDD+fNbrsxp6feStgwZlggMNKdDLbhRhwiy8HkyywVYLic4NAl7fmeWuNq0V
pP+PXtJIvmt09aWzkLxdX8Y7ccoKFr134lwZQT9bPDeM9dc8dRt503j5V/MuOhi3YvzeEzk8iTa4
wLz0BA1pqqS77OoWNIwNKFSDFedP5BUw6Z6MrHxS1oO5UVL9S9uCHKeazGJftehB6HNJtkV97pz1
ZS/HMr8N8/NPVm7lZubjRDeYXezAIV5qtikcYqq3dVm+z7gY4m5hfe7R2+rjbaDfj2hiSrfmnXIj
nuZX/S5x6k3T28pG3QVbMbCnr+wolB+6QC8/gHucCL4Iip4OK02H0Il84bVOs40udg/rG/oXjLzY
+T/SrmNJblzZfhEjSIIG3NIUy3S1Vcv0hiEzoveeX/8OWnNVFJoqvJE2MwtFVHYC6ZjIPIdzuaDQ
laxVRuS0B2ZHyj72lYd5pwP3D+hu3nVpouvjnK/tOmrGFhozBVbwaN+AgaR/nEG4m1j9H7UZVjfI
AsHKQUIsMv7YpU3LW9Pwtepdmeyuq7P9ebySweVnuY6qH/sww44eGVi/eaY2IytDTfInDY2VKC5R
h3SUQESKzbxaebAWN2pvlVGw5SW6HS45q4CfShQdKcWIwTkgSwcQ/R7h4eAzCUtBGBbJ4iJIZxZd
KTUwu47eUc0O+nekf45EmHHbwf6ncfN7a90cFHPOBgOjyfCG+WvSGG4rC1xoUwhodFXLsHRDe+2H
rgxNW4YpSsMWEGRWf1hmY6cFxi4Msr3A2JjHv4n4Kzmcp0ZGKcvhlP94kdCBgBe5gx29/9GL+SMu
+5UwzlMLUqrzWCD8xOPn0XxeZsH9b3e1VgI499TaRNbBqYFe5vEVXP2W0TxJjvQ5Puu307E8gFvK
iR6AAxp+ERzkZn5eiea8tqvxDLewstB4UY+B3/ugucXmENh2PbQJ0dgigkJUZCGc76ZDipfcScvd
IdJvEG5fZgpROv2jb+KVYpwDR1kTBJoEOdLJepLAwImnVJ+caegCzvV1s1rUINzWzDJkxdAwf8OP
Cc1NOVYW28dq0z0tH5UysvtGEPlYKHhr9z9l8F/6tIvJQhNUOvJR37V+7I87xi/7RyNH9CKGi0iz
odO5iTG9qdaO2laONDniofJt0/sphH/BLJM+rGa6oIWQBztrzD6rYSwqDTeLs4sib14uDbmLM7lE
A0H7RvN7LDnP0b2EGqZKbFp5AmdibylXbod/vJRnTTLIhFIwwuu9urPoOU8P3YRmmda4QXdM6YM6
iUaW32QPU7ZUCmIak2BKyCScB4MnkdAlByZnor6PpHeJkTuW4aSpICG+sTxODOe3YZPFlM4VxByG
Q+0bB0a4mO5EDUCRNpzbqtkw6LMcECfDUljtt0BRJV/IJKqd39jeqzbgCiREJ5bCd336WpnaKkvB
6GXdxvXHLhF89rz9WOQEcAkqNmYrl2ihOca5ff+jAVi7kyM9EACxSUIK8TexhxPHpSjQVKpAzYQ+
cv8cGvd983FIBIFbdGTsT1il9ngi6UKaWHOCfPTlQTtG8n9uKnJacKacT3oNVKpEw/L2Uzw0rlIq
ew2TRQI3ZWf/i5tyYjhTnqiCDxor0pzh4+gxwI3UKfYa5s1UN9+J7+ZtZczJ42x6oRMaZV0L6LBj
+lg+oDLGY1X8CdNKtgi6SWQHXOCuxpGU5mQRp7aeFsOL26M0CPogb0Lqr9rwrR3MPZpDXUEbo1S8
XDt28U2rnlrwZAXWbOehqNH4ptTj5HFfn1lfZKZR4LbYRBRL4xF2DuODtst3aNgK/FZg5HyPJ+76
DHgvOD9puQ3M57YWlHqi3+fCApkrpbVMhDc90W/SFJNdfSC4H5G5vT4orRx1avu6kEvoEJwxcQBA
9OAQ+/kh21e+aDju7RczdzlcUBij2tDTEh6rP/VeeIqPlrP4OkOtB4anaIPvLQ0BJ42LD9KYVYGp
QVrjMkyy1MvuGOeG4jPcdUBLuOrpr2VywSLCe+WAJ3poCBzI/sgwBHo/cJMvmBViTBINDlW0Eyrw
4tfvhdUNpjTPzbZv4GLFbTx6CXjUFlcQBEVuzEWKphyGLpLYWWrT7FtqHb0Y5kIPdMBbc5hmD0YF
fo4wIH6qdXtw7o6RHbf4hHQUKezf1eOsPI1GZD7X0ji8JG2+fGglY/4Qx+o/gj9VcBz8WzjMi+oN
gUEbL9Mu8KXIZouy0746BZGdHorPEUbRRLvOAk/lv2QTvLNlZoQwJ3fWoRsXd0nJO4FigkSkctFA
qs05zSgUG9N/psV6D9AuO7eW8ywBKjFsT/Ic2RLQk/Mg/tou6gfVSkJbHYGz/pd/CDuMlcG11qxR
aZBwwmc20LucJKffGdhQ/LEELNpC3i7yflZfKhc1BqOcs7lHLZl1R617iUvgaunPSVOI9GLOeSXT
q1zAaCrNyLBsRxzzLroHEpVXuOnDcKq8Adj1s9v5szv4sbCIFdkOFzOqCuiafZhpjjkclRa4YR+v
35fIIbiCQs9U0Nos+P2uGL/mEj6hIoIJqGJSW9EJbpf9l6tinzwrywhKfclmyySOtuxr7Ixjr2d4
GLWjGd9pwylQd1LY2UXwTqXgRz8WmKVdbrr5UNd3bX2c6PvriosMhwtaoWYBh9sKEbQ6yzWy3C4s
dJ0/D2A6vS5IlNj4B/yxD2nUA/ALVQf2tNz4yPoi+sNfVB1gurF0Iis6mha/HjJRzQps01ArqrB5
X5wmU1DWbBrMSgB3blUFHAXdZA5XBwClATcp6KzL1DEygzxcP7lN27+I4g+ubFUkhBG5qwEGNPq0
jjEN7nURAm14BOi2RHVTVNAGEKWHUtL9uqL7RBZ9ioo0UX+9ldZItNhkn6K1SfxZjw5SLPoM3Taz
1WlxGUCPG2MYZEqc/th78T7bSZgKTQ8/QDyEmz6bzrySxjReObMJJCS9oMj5wXOQ7CnbVfVDPwZW
EBLp6MpAdkXY/8iCPjA3nOu3thmLV8K5oB8MSiTVMRJqIJ9H7Skq7rvpa11i5dkUSHrbT2V14koU
F/ZVw0ik17yKrstL/Dk5WHfNoT+zxVzzpXgv31lYpGAbl6JO8XaFupLMefJsTjSiKk7YUmzN/0EK
l4IRbkQR3u+m96Ej7//zdi6nLZcNJJDBxMxYHb2bnVFq7BrTaHMu4nMUeR0XQ/ompINU5kg61cNs
YM/ybIka4Zvh/XJ6/PZ9EvdBVtUlpvENYFoFu6A/GzLgrPSn66b4Fprh1yPjUaJjOimNOaGXQZ8T
MMTaqpeBvc9ypqN1Jk50S5zBFzcC3u69cWK5iAIQgwbjnvB2K7Iz1aZe8DztohvjJVFtgPm8QsxX
3nxPXtLDcMwBo++Qc37QwCvVYSFB5JGi4+aCDxrWVpoMMBwlBa4NQIOI5NAclN7+9eMWBFIeTlrV
u1GPIgTSWTvO0edJOlz/fUFY49ckF3kp82XAbSavNNCp/4M2TdQU3+7poV9NFNXUNYUHXBvTzhpo
KMO5n1jfqETfCJ6NbRE8CnpirrHtY7uI4/x6MKaQhhKOzRxPMogE9f31Y/tN8rkI4Dw66Xq1jWZU
xxY4nMD6seC9O/fluxL0rPIX0fFtW9tPaXy7H0OKQWwBeAX2dWPRhyyLgeSxq9QP17XaDlMXMVy7
KB3VKO57tMMVdKQkS3UUXX6aU/nr34nhXHlRhjZRWCOnI5MbxqUnFbdZ8v3vhHAOqsdFGCUBhAzW
HU29mD7LusA3RcfFlQRxSZOi0ZGVSfzSS7em+dQvgmgrEsH+fVV1aHmrpJGEr9xOe4yqfVu9m9Td
9YNirvDmO+/imTxXdQ+sHb1ikayL5b2RK05nNBjek09jlmI7oAByRWSJdhG2DJpgLVsmeGIBnDFn
AoocyMHSw30YSj46bU5ypx2au2GffQkP2tfxpnSlQyoa9t06zbVUziYK0pYkKlBfy3p8p1gWYGPC
5aE269q+fqbbUdXSDIwxIyfz4MASIEbkUYVldGrkkHGnLsPOnF8U6/2QPSbkGIkeGH4TX39K5Aea
tEEf2nJEpxdofcpH6SNLiKmvn3vipPesXFP+KHH8FGhyxi9pQ1uXLCShCAAbULcfdwyIUBT5tjuy
1kUO5wGlqs6pwfp5A+MB2tcOQN4+vn5K3gvRYbbsQ13JYla78raBokZLItbyeGLrAmwyojnlfoQF
aehmY4bKF2G6CSyF550DDKnWASJDAzl9uG/9FI/STDnR95hIMy4fLvhWHUxWRozLAWMmdmt8k0Xe
9ZuceLkqLifKYUKiNkC7tz9qR1yVb3r0aXQxAgYwPN297mICjXhkgIBWKiAkcFdVOgAIpnLGoXhs
x1EQqbYLiZ868XVLH1U5LWscXFthWDCWTk0ge9c12YqFK6vjEQFqamlVL8GTYvkcTp8MJbbj+s4M
TUFQErkSDwPQWEOflcy8GeitcqPs6eHrDHMrn0xBcBBdDhcc5tyQ9SnEx4jeTkcaxbs06s+yUghS
128+GS+3w/6OlcM2saqa/YLg0HrRveYXhxhWJzm6l723HmT0KEOhJwkclmdxzElOJcqaW1l11ia3
rJ7k7sUKVbsYz7H+OFKBjqKj5L6KI6MvLTrDANEbsqXgQ2XuJrQNr5ugKH1QLj6M9WKqHXPd5DA+
zA6jO5xO0ufBCe9l0LGLorrIq7hIoTVmIPUlulBpoX8bK73eD9jXE5zc2wXi10/Gn9bBV81mVYES
rGVWCMAHfDGCtOu2cN+FXrMPDzmWBiRH8QG15MivDRzxRpbAs/kJmogNUOQ57o42N5husq12BEvf
P2Pw6fr1vZ0y5jTlyilAGcQUaFXQ9Ek65Y2tPVR442N7EfQwY+UMXu6mB9PTHyQ/AfOQ6C1TpChX
WNGq1cNigfkMS+qU83HsznH6Ygzfr+spMlMeBmAJEjVpZPg7A7xhkyG5X+2z74PHptJMVzSVJjBT
iwsvZVpUmdKiNNaa90R5lw6CsZDf9FIuFsrOdRW/aKlU+dIi9Bumg6ZGBFwWDXMBdmcrD0B1vysw
Qob2RboTPc0KopjFRxULq1sDYZq9lh0/qjc8x4o+k9kXI/9xsaq4+a5UlJSp2Xd4bWE7x4gpe/nA
SO//Pza4dVlrUdzH69wFcqo36LFhHrJOTn0vGB/cCsTr3+d9rFNMCz0fHFl5a6T3keLPyuN1+xap
wLlR35dUwfsUwZz+fWq5vR6L4vzWva+VYH/ByuAqYkxT0OC1pPuaAISang2fIXjUTrSrEBSllx6k
wd9/vFyKWmYi7ThvyopQShUd5UeRvkjBTZS5109vsxpYK8d5k1Rk9RxYuCH5QfMl27LJPnDJbXyT
HiQfy2he4OQCo3iLOYTIu5bJOVKR0KBOC2bgD4zBs8Kjs8ceBabQNs/M1DF8/LIkdvEscmGRPXIp
G+/68oyuMirT+W7EOn/5LdXvBCf6ZiiT047L08jQWWI27CF/OZDxez0maHKel/pJAqluPbs9lqiF
cAhvt7Z/lcrjPFpsW2wCxp3DtrZB0Y72snpIfZBmY1gFyzKuIsifgqN8g/UYDEVYK8jTdU9Pka4f
O012CWZ3BcfJ/PdKNOSnnMdoQKc1rtAt/DpFLhtCDr6Zz2yyUdsFH+YPf2kiPOWXCRyYfpZKw+mS
5yx4NyOeTELQd5FSnNfNoZR3hE2YzEd6zHbBp+yE/XBQcDms7UABzSHImqLb4l2OZrQ1LbhcT1un
SD4Bewv9KkHmEgQrnuqrWXqMuMqwwQWT4uWnmAhcSxCIdc6zzMjqDCmDEpofgzgm9fObaJ8cRd/k
grPi20JmPeClP0OQ0ECMi7VSPyyUcx2l/t9ZtsElXxP07P3cIq+0x+zQ3DQHghVZcl4w5+VlXrgT
LYCJYgTP85U0RJ6nAp9hqASBkGOD9veFvmuwQs0GmhB0xRN0AkM32L+vcmfWWZ0egVTTUXpgmPS+
9QhUOV/3iE+xxDfvqXCARFA9GVy2zgttGDIdb155weoB0/Qi9WYAB2z/LKHpUWGeS3vX/UnLg8gG
fFbBJhK2kX7VU0/bae7Y0KiUyE4KmO00f3fdXLat8iKB8+B8Sok5VDD+SDqC19Em5imsPlyXwf7K
t7H2IoNLj1IYx21egHM4ooOHdRm9A9I/hmxj0bu1SBDnyVIy9NjUhYsBCNO2hnt9WGw92xd/Mr9z
uRZg6Px6LXM6p9OowMWq+bYqjzXxpzG3y1pwbq+Dc78/OAzV/ConnqK+CkPIAWDdbCt3xWECTUr/
HLAkjD2gdpe+6w/d+XN9o2Aen+EViHZW2f1f+xO4UtuYuzEBEQRmwFTldtRkX9X7mwJ+gMEib6xF
K/Dbsf5/pkJkzrGTRNPTmY0QKfHjoDwUoiED0e9zblwFUzllBtQhw7GePhidICG+BVl+LZguCjB/
W0UmYIcMDamRgpMb/U528BzuDzs258mqesOmduoE+ywD3BIDVRd95F13AJjor9KzMbDGMkDZncvn
uZqcOczxDeaWSeP9jUsTHsCqlfMkBigRugxZ4mmj6Yc5oG+BTN8uy1+K4qLHrBdhkfWoCLGXe66S
2s2r1m8qjMqS2Lmu1bZ1WKapK6ZsGnwl0GIhtKcWegBmkR6IZXrYuNldF7Edb3+K4DNXXySxOuo4
uL6PPcO4b4HCpclP14VsVzQXIZwZjIkaThH7+gKS/xEAAl7nGWAyE7UOt63tIobLHTJYbIGAjONS
at3Wh+9p8mUED2Yih4J7ER0aZwKKSbOqkJEG5Vl2TcO0k6WwS+Of66e2+WiCF9D/Xb/BpQ8lNaU4
LBHbRgck8oAICA7NKbPJkfGW/cmS0EoYv8es0zpdAsvAJ/h0Kpqnpbxts4/XFRIcm8mlD0rmOcsj
FM6Z+o8S+QTYRvEgGMnczg8/z4zn31SlmJhVh8HaASjlg4VOTKieuro4KmmxM5M/eYRfnxqXH/Ss
UaqCxR2p+TguvlV80yvB4ono1LgUMcvmPC2oyZwu+EzJKQD0tJoKPjlEMti/r7KEBICeLK4w6pPP
uicFn0Il2aWy+3fXz0UBvU6nekpRly/pS9edWqPF0v/+72RwIcDICV7dA404cv0twMBA/7GKv10X
8ZuUejExzvs7q9BK1PvMLUcv+1QcykfQW4DgArntHFg2mzKtDx0AGvT7wqeC2CPICSYXFFQyqXNd
4KrkYnD1oNvJVBWI2IyjDBxRUTTNkDXuEJuYDmkYo+ipJxDR97UtRwd1Ine59en6UW4+O5KVJO4o
QfMVRAXroncu+ah54bE7dhjmjLzQFZ3bZkN9LYs/uDrOmqpHZJiPCpANgvPoIRK50R3A3SIQ0b2+
RRe2qNGybS4XHfmWVb5EdFIJzF7DokTkVHdgCznpe/z3S79L7xmZYeZXZ+M2O8viPSvBXfL9K5No
vW5FyImAD/Fzr/S1++C+2quJbdw0nuIQVH1ZuBcCILA6/E2dvtKaq9MHSWpjhcARO9fwmwPjf5nA
GDTviKcKZ+A2H39Wd8vTl1C5L2VKESNJd2yCb2l56uunhLwnmRdPh6TwyGQ5cXcuMSQlmq7djJ0r
Tbn4HAxSnBsTHriCWD9VefTBbDNskBBf4Cuim+RidAdW8Sjp4JWtl7ybjyZYhVtf8owb46uCNgNb
mft/NLE3w81KOy5oF/0wVNOI51jjpffa9wyuUvLUd8l7E8+jiQcaicN1PUXHyQUfM1v6oWPPTxLp
TpbWuYVCPqhZLzhOkRgu8ixS8O9099QeYqzmtZ1H6Z8sZK3Nkgs5oHfqjZF9/qgavW+l7KjlxQkA
OE5YDd71Y9v+Nr9cFN/OkwDdYmXYhHFGhivqVbvgTF+WXYcPczsAPbgd3izHaN+dw3cKKKhBgi74
1BRYyps+39J3SdAhMan9Y2Ec00nw+4Ib49t6RTTpQ90gki0kd8MidDtQsw7RLHgHE8Vr/osI11TH
poZ4HWHY5pbtGqS+ZDmB+6jea3aPmaXc7T8kD6Y77SZBQhT4ON/Vo20HQAid1XqJBqjvj7P12Mof
8PEkUHK7R7qyFnbYq4JvbuMh7rCAg7RgfcTa2Q5wvnhFsXzzQT+WbuSlX67bJzP1K/mAZ8MZ46YM
4wVjCNITi1vxGQ9voFQTfQKKsrzBhQ+0wbQWY4H4ZH7KgWFtT665Y1+cg4cP9hM5qjfG6f/RABap
x4UTa5h1A8iTLN01N7Kn75ddfcuGLMxb9Y4cfywetTeFF++IwGZEfsH+tNVVprJZpwm7Sqv3jeLz
3JxlUcN0+0v0Yi78x2EdpqmetVCv+MgmgHq/dCyv/cow9uOdaJ9KoBD/mRjqpMvMGArl1X3QynaN
jZXo3XVzFAQr/jOxabterlR8wav0Y02fs1QQrNh9XzF3k/subAIrSFtQWTlTFToz2UnGgegHlZ6r
ENRMohJEJI1puzKBQSeKMqkIG3nffSXZCFDz5mDGtUv1z60hgVNH+ZMPRmCzaaaiUI3wQ2FtSoNZ
YQ9tWhHbmZY5pXIfLF//5JJ+CuFnbCa8L8ftiLENc36SppcuFAxwbhva5fe5WNFImk4ktjoXDbUt
gSoi+Kzrgn7EbyLt/4RofAcZYL6F1luYS9LO7XfmOrlfgGXoTvdl1MLxrt6L9t+3bfsikbOGtDRz
GjSwhkH7Jwm8cBEMNmxb2+X3+dwRxPGijQTBIJbsso13uRUfG6V2QPL9OBjhY7PEh+uWwG7irTtd
RHJVKJFGkEVpeEiRyadEe+4MoGIkd3L+PV4E3RbR4XE2IWFzI7MWHB7Vy7m2SzVIRxuVVaHsrqv0
mzrjohOXMkrTkApJwRdS67EvUbxSevKIx8rIjX22SZ/e46UIdN3Rof5SC58sRSfKZY25GTUlq+Fb
bQyksFHG2HdqV8X3jOxU848y1E9NeWgbuVmidmYoSkYPbBGCgbwkcNo8FbQttod8fgYl7bXbsAqD
Vt2PZqwgKOWB17WesiMuG+QcP6lPLXYdVBuTsrYYlPk32fGiH/etW0VEqZUBNsMaQuUtmP68+Hk4
Mp6/ohY2FAQW+votvNKyGmYsI6h4f+jLfwxFt61yEVSH7O6veNtrSFtJiGb9XwwTtr9BTt0+PTBW
KtHj0G9qtcu5cYFEJ3iIjSecW3SIP2Nk82QmznyX+oyCwQD9R/KcuoUjAoDerrEvUrlYYlWqmWQm
youlH+0SEAej0mH09jEPBWYvuigulMw0sgqZtUCqKgFPBuY1ZyGeAqsj3lwVqCoomtAYaOefCKwy
HH9gbmkPjAip2tVnfOydLXSz2jvxqu2mShdx/GaFlaq0JR2ixtxad9rSP1lRvL8eFzeT8koE90gw
1kFKBlZqSqS11dlPxhc9EyRlkQzOYYMkAp/7wgoL+jmvd9Fc2Ev/JxXSSg+uAlTGzjKGGd/+Tfoc
F71ttPvZFDUYRIqw+1p5KriB1GU0cFi6GrU2mQrTbYp8tMG9JRyhFN095621lOHLqoTf0HOzSw4B
uongFP0gHww7edSxgF8LLOE1L1wxbn6fgs5yMzUlIp0KbL/ovRE7VrnvusfOTsErQZ2mEuTk7ZHN
1aVxLttWFECJAJtERIoiLB9qn5W95ESl2+96V/FK7MNAU+QQETeM6HC5YqCol76QJXyP5PU3S7pp
iXfdqzaxG8hKMy7fK0sdNgm7veSgA+xJcVtn2ncfoi9sqTvfgcjni+4k6Lv/2TjWRTK/aiErc2fV
CfqjoyM7KuocvbPpaM+f0hjdFOIBPo3shcO3zIWv2A6/X4HWc9Kk/Wt1BXiixFb2jHp38MLKxtbq
SXR/m0llpSQXUcwpKgJZg6lSMtghpl+jZy13elHKFJgJT69YAOZOVwLYZ2t+bEFZqgo+WzerwpUa
XDyp2s7Q+g6VmpyF2Fra9fSfMH0ZDGc23gkMUnRBXDjRaq0usgkXxADgVAdLqWhmY7nhaOzm/X9G
NmdTMCu9uJw/RIoR5UyYMccexuZ2klq5iZjSXKQUFz8Co47DmCHBSICBYTU9/Mw3HzWoFe2Mw1fY
u1MCEEbGow9K4CMYfQXHujkXuNKUCyRUs/RQypAR5tkZbhiTL7ZuUJmC9Dny/mh6aSWMCyqJFRAN
xZTmlPHyIc8K1yCJAB/3ukUCiffXDEcWXcPzNyweTxB9cZSpq1LJlarvrUoEZ3c9mdI3020JRiBe
G2lD4NNgL2c7WTRBt/1Q9fPEKA+Qi2ciI9eYOsVNDMDD2pGc2JmcFhO+lRMKcTdFKnFFSBsN+TyA
HN5pmuLEIPfrtt7puRD6lVnV76Mt2Dp+vSWdliQeFdh963U38XtlFzmKXWo2UJAO5BjYWNn3M09y
eyHP+G9OlOiKJRuGoqic6CkbapSlDJjiCa2oAOBL+dly2l1b2j/ak6IH3e1QfxHIBa5lUCPsnMPo
4wisEqOa78Yq/BZLlVvplqAEYn/823O9yOLilqJFAagMIcukPlnA7ScohDe3A4kKUgFdJthu55Pz
AG7bYF7QpwxeylNxUD3ry+QyfuzILU7KcblNPg94kE9d817eg31K0Era/nTGWCWwohViUn6WfjC7
Tm/ZN5J8DI7lQ+Rik+Nh8kDssu+FiE6bsYQQCn2paQBcgrPSdmqKoYfzWeh1WIAEM73C2C3NSREN
vW/ayEoS9xGD5rKVoYmNrZHZm+THWT4ZGHmbvl4P9pvf6SspLButqn8QcE8moEIxwf+6qTfgO/0V
OFVghJvOvRLDBZF+JmkRhahN+1Gyh/A2rrzY/KhFp7HPvDY4XFeKb5gSqhvUtGRdswwVGCA8ekSX
N50ZDQ16Yn7/WUHhNpyyU//RuGNbIxhRBS+ef10kd1tvJHIerVmkV+sMEtUyOTSZZNi1Je26Xjnl
5X9cf/9XFrGorluagrncX+9smEbspCdW58W63t2pOW1kT27LInXixCCNIKVxFv9GGrvalYVgVynG
IH+BMaXkJulPETHtqPgnW46ka50/OcSLYlwtkFpSMJtNNXrseRbrMad60l0MQeUiKA6BTvzeaD7k
GqUyaAuXRvmgR7U7YGOwWNIHbaxtSxNidXIx+PUMUXeABZKBUxG+xVIqsRqWVgAKviEjB/BhtZ+6
kciT4Kq2jHAlhn9iAzyGWmhzNHq0utVBDBHmvd0b/mL+R9iwf/XRsCuqK7oBdoNfbYIWfRXNDQSV
GaxByzM7xKvFn2iD+TFD12DjGv/+NRbNQGY8fHhSU7uJFPlUbT/0VX6eiSYIT3wO+aHQShaXJKW2
jvoyqkevc1kjPfUCNwRW2Q/SGhG2DVdRvRHGrHPlUXo/hnnQSYMXYMonNrHAJBfAxGq96960ZeR0
pRN3SUM4dKVOYORZVNgpnrDVyJbN95q1b0Xd+U3DUzDnh7cGE495XK6yBqXvCXiFvLi8r4Pvkio7
Gb1J5UYQILZP7iKHK9SKbhjHMSG9l6AVSluQWEGnNpAElsd3jf69oYsczhw0OY/MkB1dDdbCsstw
fCcNUCMFlgGMBIxxXoxn+UnwlsguZFWpvZHK2UVHI0Muo3T0whmsP4ncTbu+Wqgd0UUDc81wnrQl
q+xMl7qX66YiOlfOVPoxyuSqgL4kB9KNVdwnVbrLByGgiirQkAvwcqRXNJ1h+a0HKAJMTgYHQOo6
lg8oFVd6d10pfjL0x3mqCiIHodhX5sGPeqmPYrVcem8+soW6br/49aFx2EeSaPl80wFWojjFLDOb
485Qew80GbdpOGcPstSqDmZFp/tSayZXoBpL8W9M5SKPb6LrWShNWQ3VJAX4gAQTdUECuP3BxLOH
iu4UZl9nkcxN81zJZJe7CltxbPVmp1qDp9tInBBZOvGZcXRITu1afrkrAIPJCPmMx+vablrnSjBX
77R5VnWDDsHV/D7rd3rhtULKV5EMLrJgPKGOlDEZvSkfnCmtnaH7EtO/tEieIyqSQNYIbkj42Z1x
BCrdLj2bZwnWzx5p/+7QuBBmxr0V1202emNBj5Mu3wQLBv+L/zgs/6+PUYIxB6JiRoSd68ooJJm9
UCUwxGlu7MzwFRAktqKFDHb4b639IoTTRc8ysIgCX8qrl/PUnoi8v35WfAPgjRZc5JVA95tUGW6f
npWd6hB0tdsE047hOzS9YNdR4l2XuGluBEs+Ctu5NHhQLiWuUj2pcGxlHtqL6tXRMw3/2xjCD6VW
Mji3qaneBTqTkUQnTX/UNP+6Dpu3svp9LuYNqTmlhUp7z1D8UrNsvaOCPCyQwHcWNAX1pxHje4Bi
4rojkb8sseAiRCK4yqVSZAy3q3CTrK7sGJw5wKs8XD+nza9RejkonntM0ccSyCjweoZG2RzAk3rE
e7gzf2SxmjHAL5+uS2Qn/8ZfVgK5mydWR4Imhb+U+hA6el97XZTsMiI940vuoYxzW8uWXQm2KMGF
bRdOK8nsuFfhQBvKAZVTjuOUUjczHqPWcCXrQTPfR5bT9DIeGY+T+Zd3yJxtJXTOTaXsenyNQLwf
y9U+KkXrLNsfCCvFuBAUSPFiIEiMqFzq92zLRPdad0YbvnEkVzS9KLo/Lhw1QFKoRxog084d+aq1
pAGZb0LyB00PaeUXS6neaEWg/JOPGYaX1bjURcuw235B8e6r6pqMj9Zfz7QBmAcW3FGLWoXqBVPx
LPeiGbCtGAiEVosYpm5YmsxOYXVtqSa1fSlNoPOlHlptTmPcttF/hEZ/DYIrIfw8T2PFVBplBME8
QwsZpFEDYLTlSlSQbR3XWgznceWC5ngRweOCsG9iJ4nnSHdokJqCUmirBlvL4fwrG8li9ikK6Gle
3KQ9j/XLpBxH871Z3hLR1uBWUWuBttBUTWxDA/381wuSZMZXNesI8NatpWZ2LYGK/F0TiZxr2xAu
cjhDmMxML4fCHDyjucWCp9OZ90X3X9FxfliCIlOZmrJmKDwU+TTSQp2kGSXz/n98DtUe/I8OxroA
MyB619pU6iKOX9ky4zirlkUHzBplRFF5cFR693qYF4ngclc4qNM4qDi3SMtscyyA63kcp8X5Oynq
r1YABgONggYXkU8ihzkpT4mS32iLCOhnK+ahg/+/6+HXr6yp1as6NDBjL0cOQK92il49WNjA7yIs
9qXtaQhrULKR+I8OUVOxpWhSTecH1ZYljNB2xD3R8lQHj0Tywubp+glulpcWW4U0DNVQVN4WSKeU
vZqCTFc9W3fxY/vKJlDsq+/WkQ0Tikr/zWC0EsfsZhVYaR439dDiKGvlrBr7QTTisml3q9/ncuHS
g9eo6vH72CJFfiicQZfBp6SJigkWNPkyZn1sXBpcZGSOZYR9B6kdZ2AWI+50qgunOw7fF0/dtydR
Z24z4q004yKeauhG2UWQqEmTT+PwMIwdqKX7fTumf5SZVrK4qKeHrRLVLYt62EHCxrFdRn40Plw3
PYFC/EZXkeVFUUewbmtpK1tTmu8SQLtQiY3Yys3GTHBl25ZnWhTdFoL/cZZhhE1ayhXEDaDbtS1z
VH0JdHSCCZNN+yMKfFbXTIPwOGcZlqvSRkFjuO8fy7rdgwzeJpIiiHubuqykcNY31akS6dj29cAb
bWet5tdperh+OwJF+NuZpzzDXq06eAB/cpey8xJq7NGK2F0Xsx1/Lqrwa3UAUFGCOdfQQPk6Abjl
dejuy+LTO5Az7sKd6HVFpBaXMZKItOkYKMhL6j/VGNsmtpR1QcdScDv8hp1U61NUYsoTzAv/R9qV
NcdtM9tfxCoSXPHKbTbtsiQrL6xY9sd93/nr74GceGiIGVzblUryoKppNtBodDe6z3GN5pYGD4I1
Ewlgf1850WQxK1NZIOA7y1jiaqNtHAxg3bLmIoJnj51o3ZhFffB3q21i67oSKakp+gaZ3y7MzgO2
1K2RtPdmSI6NLN/1tHq+rOK2hpoFsGxWXHt/11+Js5o+VAa97T1zUE9qUO5k6ctlCduGcJbAGULR
gdgM76IDKhAPshXaVgoWiN1lGZseDu/x1EBbEjqYuSBIN5BaVylsO5ZvJTRHW+GzlL40wS8Cwn8P
HxEfGJaGdy+LcFfDiM7HvNChi27uyVTZanpo8r8v67K5Xmy5NDzrWgqPP9wmFlCNEuhCzBel+5a2
9z1e8S7L2MhkEc+jXKejX8PQLP71uFJJRmszrz3rr9lhIJHpLjupO9nV9uJmb36eAsv2szT+GEl0
GA0Sd6h9jB6b/EZTyBfrtVZtIDm57DF+6FwhtN3HhUTGopoaxg3RqQEIip9P0lITrairGRHQkKN4
FN4EVgI0H1PgWD9mYxCjyWiII7qhYS1/FqNYUaplI6r+QdFjCEDrw+KQjCmwYCN1cAhpb7MUJflW
1gUH66PR/yyY8xTdnHbSCGAnb5D8BXSZOnUlwwEBoyswFnZ6fnZJPwtiH7LyERJYgfIo6no0UjCk
VLSHSNi4710Uv/G697Mw7sZNp6KQimUYMMM0VPYQAOh2GfagHRF0DH10fD/L4Y4yKBbRaaZDTmy4
s1zbi1UIDtmm/a0Mg4vtlhptNUvcDl6vjHf12J+SWvVkPbcvb8/HC+MnRfj6aNyWZW2NHS4McO5q
t5Pe2xPor0Jw9+0vS/qYnTFJJi4JgmIQUTiF8Ogq12oudV4U7mTtZiGKXWtHRUbzWtDZceFIgQhM
enuXfojkGXg7U4e7lTsERZXqKN1yyioRHsb2Np1FcMdITzJ1KdoMuV900MmhUI9m93p54bZdxFkE
d4AsOUyDhcaD1y1f0+rb3N+yB2Qif1swchVOmsDwRIvGHaEgkHvdDHpEesBLweB/JXii3gglfzIE
/hrMZKkkaVAgQ0rt1mOMxIkfX6utrd3+Q8D6cHkBRRpxltemgZLCmyMOI70zNcYtEoy33xBh4CZE
YchEWsEtWpsrQ1g1LJ/IyZGC3DmmogaTTUs7i1C5SEhTynGsywSprLyf6GmeTrL89Eda8Pd6Whmd
MhuwtClENg4MXiR67p+JYHu1ug0CzA6YBcFejAr18Krlkmz5ne1eLRR3JGNS5OjKhktb5vARGFLo
4kzrP1wp7kwuOc2z2gwHr1Gs0C/yxHIqJRKBRW0a7koTzqpoHNY6ZZqQSPWGoPdG0gj2Y9OqTPBS
AiIeGH98vDhTWsfASIJzgT2FR0V5beLny1u+KYKC+BjRDegv+ZYySzKBLapFGCWWD6WC2WLiUkS/
l4XwU5wsSlSBO2lQ1OB0XeExPjt5GeW4jXqvcSd3vEm98H6wiz1QRZ9HjPfM+1C29yIwmK1IeC2V
fxtQKar2egX333qTC55Rt3th3SgAyvbCWyIw7K2FXKn4/jGrs6PROSwXGWYQ1qcYnL6aua8C0fiy
SAgXkEZVoaGLAbulLDc1QrUW3KSViLpdJITzAvqQ6rJsME0QXE9E8Sb8n5q//kT+k03wnQVdDRzB
SYYuOZik+2s6un3vX7Y7kSacI8jB+qoPFtrWEkW5Cip6FWvVzmhSwaW5KUZh/eKslZFqXLwZKalR
LxUWjEyvUvBZVh4k63+XNdkKM5SVCO6WREGsWkzMhuKWrGMHwHvWHj1sOtrT8XSYg1jEUyrAAY15
TJ8uS94+RWfRfHHbwMRa2KrMv/3I8KqX7xOB0dOvZ+EwCqLiX4NYaDfhbG9JEqNBQgDXPTwO9ZHo
qW1SgcvbjHEgwGSZOFje+OaMnCx1GQwwiybVytIepCR6o+ZE3DxNDAD/pPmArkNpmcABrCi5U1iW
hHnSSUb5oTOy4FTkTT26WUYT0WwWs0g+H2MNbcg2kcJb/PBe1hhjFpsNEj+ggTf6YncAAxtcQ/p8
eVe3Lq+1HGbSK28Fj18oElrovSA5RDNoxwR1adHvcyevA85eMfaIh8Kp25FS3euz6BFdJIK7f3Wi
DQZKuCiuTsVhKYKDlPxOirJeJe5gT5aaj5UKLebQofWpHwSWyD7x0m5zp1pupBIkPbjfq44Sv120
zh/RlbnrjDj/FIX5F7OeFffyzm+fZ1z0uqET1TItTmhQNblENCjFUn7cxEcUFwYM/xF33o+l+zuZ
JcZ2/hXH57ApClVJPUGcQTR7UkqnlYC8AYYPObR7zBJJ91T0KLLpj1ciuZKh1A2WPJSI/+al2KNx
59lcuiewsv9GmWGtGRfzSx2mYOsBu9ejdFLe9SL6sE010JuBegWAZBWefqUuJ6uUFgntrVMIOhlk
5RqaicpGMD0pOEe8PbTdXMSNPHSenAEeQPl7iv7QF3AjVUMD0MQcgI1eB5yrsVPsUBHEl9srdfaa
3IanBu1bc0R4qTRuaTV23u6tSNj7xH7lw2nVAdWNO8OwMAn3s8+UUYYsKEvA5N3ia96yH1Vb2aE4
w4qcouGIzV1BZROoHRpaNPgnnbIr+jlq496rq+c8AAtO8vWyH9hcs5UAznqnbh4Vc7LQ/NFpbpnW
Xj2Tu2QuP10Ws60HHvI0XObIAvjNVyqTqhIutFJKHK0NnCkrvcsitjU5i+CCYllDa0Gt4ZwE1o01
HMLgKCW/c9SNswim5eq6HLslUWaCGChtGlej1I+iUKAFj77wPUdayWBqrmRY/QwmBAnm1WBEhThg
D47Rh624wMzazR3QJeiO2OVtfRcdDcGI50YnPcIuAw+6MrEw3cFPUBuFjuRlLNHefhvsWPtCfP22
OPTYiQF9mF19OEUrUdxZDYokwOsuzqq2y+4KP9/FV+C/cRI0So7Cyd9t0zjrxZnGgD0DcwGLzBfH
lErPLB0jFt2oIiGccUiY6A/bCvZXRp/HKHa0pbVzTeClN5pMf94izjzCKscRW6DK8HnxF1e+xlOL
v+S2Cg9UMsCK0BUhjYoU44K4FAQ4Otrq0FFVNYudR8NpMTDFtNAlcy4f4c30ZmUUXCw3N02QtDqC
hALV5iVVbCmXnNb6uyInI5vtUBJNAG2qhlqggoYdQjQeahTTeph0LxAidG1jKxF9radxj5l8QYv2
lhiNQABREWypvPcLS9zq6BlC7mQNe6U3/HDQb/KxEySgW05WwxMVCjh4DTP58ko2z7GJ4e3eq3QF
hEW535DBv7xD25qcRXA7NCjoeCxQovXQw9Uew7asfDSvKjsq9/QPRXFRd5bndZ9o0EbqqL9YvSNJ
5UFrRYHpVvC9XjQuDlYTyVLmAiiB0/Aop7u5le2GIBsEfarxO+9FK1nvbdUr397h4StVauaHmtKp
Bt8IKydvRJO8AjPg612LsaQllEL3Y0xvKRkBpRN2tWB3NoWgaViX0TUKWE9mKCtVsg4cmRl2xQsi
A/hb0XVNlf1lW9u8jpD+op0OLXWWoXGxCakhe5TlzmsN3AqW+WRmf021fF1n5kuoSLZeWl6hVK6p
BD5dkv8JxHO2rmGgHNheskVByUpMysde6VwMg5qHqEw+nlhDfw/WhsH+VgOaZfFyX3JFeObcmn4Q
yOmrlLWigr0Vsuhtkj3UUmALVGJh1urW/SCBuwjNNsyrZKK9qwFov90N+xicpgCpckXoQx/hsbjF
Y7qu7MNED0ejUdQsBj/8Yt4aYPORn1hbQIcnJAq2ytlF1ST1RajOhkBDzi5JGgaF3FqDa00B6ruD
Ptp9W7R2laC1NZb6r5dXdNtG2Lqi6megDeFnNUeqWBbB06zbV7PdRa8KoxEcP10Wsm0XZyGcizIx
txlKIKADlPn8UKvp1TL03mURH1nO3/frhwz+imqWIWm0th7c1pud5I4BEsX3+TFP7fyadG7rd2CA
kK/qyA4LZCG27lS76On3TsD5K7iocJmDRpeqsXfT6dqqrpfi78tqcs6e/TCO9Pn3+RMGZp+x0JmW
U28j+IzpFemBuKhOdjyJTptg2/iXOllrynSch94Nskcp+tS3j5eV4Z9TPmjDPmB1xka0lramZcJf
SH5o2LLXOuUT2Oj/MmywdVxrjft97kg0BcuP/3wQzB2yvgO4fp9im+picWpZs63pPg47OzNPsqTa
6Dq1VevvKPq1+OaDWHb2V/ouZKGGNENsiDwbUAt2JwK52fYeZ/vgwhsJGJkq8GdHF1hVuZ32jRMY
7TejHg96L0JJFJkH5zoKopq12mm9i1e9YbrqFsFq8fXtD8vFuY156vJgHL4facwOJ37V2eF15dVX
jd04xZMmC8J3gTPk4Ta0REcRI5wmt7KUu74OwN4UOd3cvArsnp3Sj7fYj13iYQiWtI6jwmph967i
G4bN0sfw0F6hrPQ1diNByiWwCT4KocmMdFzHVAdwDnyzG0+hlTlIXX0d1NWXNROYhMZdz1Nf1fnY
D3BP4WeNXuvh4c9+n3MYepxIEyXt5KrFEttRPR/RcyGK2kS7wzmHwtSrqWuqwR2dBshlAOXBEGR+
WLzivnCErogtySVb4HxCRHMpRdLYu6T2k8Fe3NaOgepR5IfufyBPAdaoKkLSZQfzkkjOSaRKNQ1l
h9kyUr5J4KUYQpvkTku/xdFdIb1d3jKRr+VfFYspm/Oi6VnI1h3663Q3+kwvchKFbNunF3EMGiox
OcXjsEjmEmVzJ/dYO9keinv2rliJLJD5nI9rdxbCrV1hVX2ey9iuDHjRrNEwPrQHsS7/sWo/5Fhc
IBGToO0NE3L0x+RO3VuvqCc44SvZi+JNwarxfclqpUjEXJrercKHyXxr59rRDYFf3XYLP5ThB4vN
YYzDQcsGd24DOxgrlEdE7dV8A+8/l8VZBud6IhS1JyWjg6vc6p8lu3lFrP5ofGVNoNLR2g+p/f+g
395OR85COX8khWY7kX5GHJE+5vonmZyWsrEjwOVU0rcqeqLJXhfVcD/i2L3HgGehnH/qjKWN5ayE
aaCumhwW0BInwNEP7Xe+0Ztgz0YFtT0B8qb8Yt6J+oWEK815rMkAsKM0G4Nrkrpxuq6RPLPTqGM0
PaB1g7p15TrN/VSjjU0TxbK72Oqvm6z+VKD+bGsUAyRSF/xF4sVyLzubLc8GcB+FUtTE0GTPnU49
XnqrUMrJrRWMAD53KPA1pddEdyS5HUVvz+/NpBd8AS/NmvtCQobNUsRghzvpjc3Nx/v2OvxWu6aT
/J3cEB/U3l74KAsq3UyRS6K52Cur8mnCuETvSophV4iNutBugAlJ4ptIqgXH9z8CsbPFcYFYnk+6
MQ2Qlj4vLph+Its6DI5hB3ayz/Hcqgm029pGHW+F3z25yZfx5c5aImnGDbxkV2XU2YOBGYbWnrST
Mf41p7WoqnDZP5k8GirtlCKVRlxR8nGCfirg+SUnBV0ECvq5y3B4RMgH/Os1565MHhy1riuqFzMO
MWwG2+YtJ8M1bvUjw58snGh3+VzwjzIfxHHeMSFNGuXSMCE7RsT5rIABq6zt4YRb5UjuMPVwxSjM
2xcjcVTRE+DlGwa9q7DlVdZjKZK+mDqd3MBy5PRLGXvJ8Omyftsh7tlgOJdoZCWgZgNkqo3mRcpb
mX6ZyCdL7gTuRSSG83xBMPWmnCI/KDqAz0fo/VdBRjifDPP+sj5bS7byYxq3ZKkcWgD8QFWmwxCP
fpMBEyCKUoHZE4EUni+znRMlU0Yc6+9o5ZHTPoWTnXrLod5FbuowZpbObrzFy/aybFNA9g7Xsd8K
0e9FH8KpO8ZThcZWbJ/cP9HuUPf7on2+vKLsJ3iHuVpRnmhrHHsy9iZKDUYEhmk9sJVUIEGgBE+z
pU06mLBSHUUuVNLm+q9k+psIJyRFQrhzTKamt9CO1LvJQXZkL/VAIxLuAKp8CE6xC4ZKAIy3gkfj
Tfe/Xjtue5AWN3kaw07mI6Y2fGWfyXb/OvrMOc4dSF9EwwibIcZaIluGlcuQqyDXQSjBEmTzbfhk
7qdTK9m1O/szwL2H6/RWOuQvly2Ef5l895FrodzpLqQqVnuKYE6368xmuM71/XKqPB3MekDpTd3q
mwh8QWSVXLyyYOQil8MCsYNqvAU0r2yiisooIpPhQoW2nDPgziAwztsHy6xtpVwcS4QYJlKEixBo
mWjV2GDtFPPBml7kQpD4s7W/cHx5HLnUqlvVSLBQWlH5k2Lts0U6BUHzSU3atz+zAz71ynpTUSVN
A+O0DeKX/9FTeJxvTY/VJEEN5JToqdz/oUhWkljZe6qYQ5uZMyteK354KvwscKs93o0OHYhu632Y
OiLwhY+cXEgjVub+YShQjvIgAvAS1Iw+GWCIBmS6hgps6BWnYD/fGba5C3HCy8fp3elfVllglRbn
U/pu1MIsnVBbDu6i2lPK56EUPFoLbJIHsTMUIMyWLDwn43iVoP+7ASHCZS22qgHrNeRchqZ2XQnY
v+G9tqGc0l16iPbyXhdY/+bjxloO5yesLB67sMWczATK9cwG38HsWEf9FH0iDsDZUS/qjvKb0TsG
Rurs+Y2NOIUu/XRZWybl0iHkPMlMTTWkFduzlDpE+UuPricgayyFWxPRidgqwq015hxKnwCRMiEs
s67fAs2VlkPbvtUgwhnaq4Z+npLdNN8M2SH+xY5f/hbg+zxjaegoeI4HlBhfh8ot9a+XF5F/FP4g
gKvsyLlZLm2IvWyBI2QzXEr5znhjGXvsig654AjwhRfZBFu4XMSISSzZsVLrS2NWf13WRySCi0io
0YSpKY/ILLLHoCxsGgkWTOAp+HZFJR6GZi4TuH7tdUgXP2WPd2bkXlZDJIX9feWB42nSJBQOUIad
F3sx78desftMlGmKFovzF5JSREs5InzraeLKcWlTORP4iu2bEkjUgJa30BjEXSXL1E8S4DR7NwaV
gj5968DNM4aD3Uf+76zYWRC38TNB672F2XVXmR/LILSN7IrUj5dlbK/XWQb7+2pXwhmNWiTDYayr
0DaTewNV/8sStpfLkk3WpIGSA+dZFW2ZwYq6oNSgtbbSuiWd0IpxRH3FuSxos6JrADfqX0mcR0vM
jKQdRiJcGmJOwW/br7Q1bD+cd1J7pdWv4Sx6v/2PMPqHSD5qKkySzjrLVzvEFekn1qo+tbux23XE
I9lDk3qyEjnF8K2rToX5XGiPcSIy+c2DpSi6zBBwYJDcwcqGpstLAyY/Fa1LZekr6oKuBM8tWF6B
HH68xwrVqlaRnL9fxZkf3A3IjJ6sT4OD4Q0n9/uX8qUQITqKhHK+XK2z3gD0AJSTbqfhmSz+MLxe
VkwkgjvPJmsyHQZcFxYdjsE8XIF9GxQH/Z+uH3ecGzlJ6yoKkXIFmR+V2tWYAWQ0XG5MI3/UA/QY
BJXbt/q+qU0nMydAc76NY3ydyTGxZ8w4XVZ781yezYbHTmqINRPSIAOsl4NKE3vAuFg0XMmxqB1+
e3019FQYMjV0HkByoQrp9AaOv6kPEvVJfAVogsu6bF/5yg8Z/OA2tbRyDincWJpEjpWDSBx1o6CR
fbIkO+DWfbLyAOejfwZEqF/2aii43Dbd6Eo+F7jpVmKGupb16I9/JqiltiIINJEAzrcNPRouhxa+
LZ5zry1ug+wXIXa/R01nFfj2nnTs0kibY0yr0acmOVZUsEcCM1C5k6xnY9vnJTRoNMVRgtNYA167
+1WeTJZyrZTgzvIcpJjniXCWq1T2zPYRdzMD9RDstkgV7iTTmRRhplXwGMCGruoXZMm1IYL0ENm0
ykxidTUXgxKMNH5PWcMHzZv22Sm7Ye06oS+akNv2BT+OD9+qqXR6JRkLHnbHJXSV/s6iX/vlTh6I
IBZgVvohv1ltD/uOlUo9gA8io0UoKx+/g8j0PkvARdm+4LCoXMiR6UZDiIH9IfVNU96Mkqhex47z
JT244y4TovaL+n4Vhns2o24cpnvqSA/Zl9hhRGHZvZ7YE9iAj6No8HPzYWNt45wrCHNVlSQDV+J4
H/U7xlGG9n40GEj+5OlO+fiHq8n37NCRVPGit8jyDV8tjhZ5+jPnzTfrRHHcBGkR9CAnZ8iO5Y4c
spvwnZ1BRHG7bYBALwCQgQpmH84yFHmOGkI7hBM+69ZNwewi7YAfKUiutx3EDzH8cG6EUhpVYxTT
CnKlaNdld9QDgYjt0BMUQv+owmdt2RRqE4tcXL1DrUL1KdgZwyfyFS4pvmLUkHBN15PogeY/rO8s
lqm+OsKGOSaKLlnTe2dVcGzBs0n/1neGL58yRzRXIpTGOQx5qZOWSohtx6Pix/sFz2nkMT+Ubgof
KGLuEu0abxwp0XODNbjm498GbvBR/1ZIkcAFbvum8/pxroO0RT1EPUr92nxb5w/SeLh8mthHfnRN
59/nvEOA+kOfzIbuyurJKK+D0HBT6UDrwpWCUnAPXj5NlH9F7tS4rjXWdZIc4j2oEvbL8f9TnLu8
L5R/PLaQBgezgUMb0X1UAZX3uusFHXyXd4Xyj8VjWQxBreR4fwcSath+NnXBg/v2DfvvtgC4++dj
Q+RamhRMn7q6eRiqz5Xyd0t3VvmL4yPfgziiWJgWwggl0TkTXqLeTLqmgH/rj0UJDOhHafp82cA2
d+MsgseBCdEiqMYRDBiIc8Z4WMo7dRD4ts3FWongQsVBNfU0yZn7bMzBriJddY1Ke27GJHFVMxSN
EW1HWit5XNRIFQn4rix7YI8D6E44BYfwqj5Ux9BX7i6v3rbbXsniDUHJjDayYMzJVWo5xhGkukfD
zUAvOt/q9+A/cuLb3ypSrmQy61/7bIqsaAgnZEflLm1vxTgZm8dnJYC7FColHGdVQlxXepMve4CV
LezmNDA6J4cRI4z7RbSObE8++LmVSO5mYCW4ygLImRs8MW5idU9v9OvJAYWOE/uBJ9g1kTTuXJVq
SoCai2SZPeQzxqPpi+5J96xLetzLD5elbfafGSvduDtikPN6IKwiIR+zu/oZJbn6JkMLWuoMQKlf
PBOdQeXB8LtnHV2eofuL2Cq8FzG5O8SkjTnLMUKLoZRPg/w1RFFCkoU4/JtX1VlNvniWpIMVAj8Q
7e3u4kt2BBawyEVE677Jb98bc6WrSkiHJJLKOZeiaLK47nEApcpyTAYorvgSYMvlHnNAovKqwFny
ADKj3sVRtOCRZYkb6kt1rtlLX+Z7yQJezWWrEThN/rWxrTo9sGIcCH1OHal5NLsnK3my6pfLYkQa
cb4kW1RCweqOVgV6M1Z+Jt0ZoglSgTfhnxULPTXAJvmejR7q5LmpBc+WIhU410FGWrUhIPjchVzF
87GTrxVJcIOJVOD8hdoOetVbaNMfZIBMGIE9i/oBRNvN+YikyzF5qY4I/yfTtVKMOOanWf825CLQ
hP+4HXUCgk+AGBnvTU6r22NUSxM4AIiNOte0h0P2mINl3NypXvwo8rPsoz869bMobmd0M5eL2kJP
tpRg3ZQBDwaz7lkzpoeHOXLrPL/WOhE7lkgot1eDHhXBkKLOQheQ64BM15r9rDFtc8Ag4nI3iGb1
NqNmclaS2zlLWSQ6oxkLUfN30OXRZ0TLorbzbT93FsM5cWOsMyU38e4yg4gtH1OvBjmrEhn21INS
UsQEsd3CdNaKLx9WoxZ3Q8QOLW7I8uEdr8FBBcbHFYXpUdGD/fYZ/qEdX03M1a7Xpx7VxGS5iZod
Ve6Juv8dT2eBP1oHtA7l36mjeVGGZYLvLid0OON1owc0f/jpspDtDJecpXDX0cj6vJWC6K7+2F2N
u+CVOvUbu94VLzouok7Rbb90lsbinNVZlqc5SWcLtaO58xOyJ+PzZXVEv89Ht6Qh8sKe4FrDBw7W
3Dz+xu+rwB4GC7BlfSB8WJQmSRUrxgSK4TX5qUgE37/dB7ISwOxutUBkCtVUnfFIMx+DHfrTnHDf
2rWDcaE98Dvx3/xgemjvsofduDc8Y6eIIDA33cPqCzj3gCYsTV4A6oNnNsgGV+noR/sUPaGXV3I7
ETnLMTi3lxlKDT6fHCibDoCjnOZQuIuNNpc9BQ9l4yTH0BVV3zatYyWSUy0EL/qYlUiClynCpHJy
Ey7t4bJaIhGc1wPRYTNXI9qwR+tRkUo7TwUvDJv37lkHPv2t27kbGkyJu9H40sReUYWg8vYV+vWP
9OC7abOIFGCAQEaVxpNX5OEpD8zfCYNWmnC+IIqn2Co6NphOVHLErVvvc8xMnhrSiIxNtGicWwDy
aBRpYDF2SZt76SLbWhN9zdvCAZCKoNCyeTGstGIGsjrAtC3JopYZXuTl9DUDuU2XFPsoKET5J/vk
D6HKSg7nKBrZKqgaoQsEI9SYaVBdoHyho48ROcr2fBJOMQoM22RLvNILHlFWsr5C2SVzCrwHe4AO
+ss6SJONJsbBll10z173Aich2jfOR0wFiJPRUjO54ZTbTak4ZnI96/vA7J3L5r456QNwhH8dO88w
FwDSeCkthLPqI6DEHc2Lb2bPAC9ut6/d0U2/tu7y3hwqbuHabktmLBhU0wH2+X4nrJY2ahpQZBa4
VDTgHGL4xu1v6l1zshTbsPurwquuO12g7ztm/UfzATacroFLCggiP29nLhumqcfS6DYqikCpyy6T
wS8ODC2uOvV+fch8jOFIDhjHY7sFWXX3DWGb4DO2Y3ugh/7zGZSz4tyo1UZidc8fGFto5hivZLwy
iiK2bVs6i+IMOEhDtUhi3Gtt1NIXUgZfgjnr0DNNBtsyi+ReYFEscLqwwvzsmJbmWWeEkDc6xo44
jGtVvdF3li/uHhWpxt1rRZ/WBfgJJjdXdnNyo7WvNHmmgeBqYyZxSSHeZOKiAf0PegySAwsMBgQG
7O1KlDdsO5p/9+kDwluhVWDYUeFA1fzaMg4x6B4v78ymh9Z0C/PD4GWx+Exh1LVJiZjNoRkMMZys
OZEhuNq23clKBhdVK1WdVrKKHWk9BDY+6rn73AvwSJth0qB0GVIJ89MA6LlTBDf39playebuVaR2
GKKXgNFTe6Y9uZKdHqsTRrLBUyfaq+2sS6OguMFrJqDfOQetzImmh8B6c3sWxOFOqJ3INQ6dndww
sHQREtambazEcYae08ECtAJSolwv7aB+KpdfBOj8XnpcSeCNvKVqNk6I36zipqn2BqntXJkFFrid
dJ2lvHcSrjy+KqH5Wa9gHqOjoF6doXhiV5g/IH63C13Ahly2+M3hQLBS/btN7yazkkdA3xXjfmNu
tjsAgmVXoISctE5xavFQa6GXnLrxS4b3BiIIhwQ79r4SK8lFkwRWOSBMsYoq31EgVvmRgfTmsoKb
UnTAfFFc4RY4fH++zZLYasKctQjojelGeeqEqKteFrFt6mcZfOCdgCTLmlgZavjMIoPqMXHD62Un
+5Yf3mon0dHa9FIrcZwHSU1AIIxsy/LyLgbnOOZwjd1llTYd+koE5yiUsYiCfkIG9j3TY80IrBAk
Cr5FmrBIdmUCqbXUmVqZHaB4vEL/K4g8ojxd1mRbBAAFdUKx+zyOUaDpzZBM2JuUvKpWYZv1XSOa
yv8PAzgLYUa40qOLhnyoqhS9XZ+NEVPg6ot+Qx6tHrANhl/cS6+iZ7Pt/QGqGyDgKTTjvB1AwRSp
yIwO1FAHSkNb0h4UfXGaKfQs7U7DwRXNf2ziNQEkDOwzoJ5idNg/6yinBXoopxiRhB446tAf9az2
yaDcFBXQqNTspIGboExCP49LT50zRyU9oifTnbqv2Si9VvJv9hutvokL3JR+QDlixB3TucAJBNzs
hNnmzqa7wpNcIcDsZiy1ksbdaEG7DFRnUU7nojv2OHuFWzpx6WgH3RtdiQkd7eBB1AG36cFWYrm9
7oLFAmMpjMtQjyN9oJEIEmbziKwEcC4SBOphrIdoLjHH7LUIu9hO5MkJJCEkIvvSD2Giwfj8iGIS
MOP+bEJ1qCdaWYEko3EtBL37Gh06wC4IPcnBm9OLvivvAO3kWDfJdS7KJ7ZXkVKF/QM+PM58QUqA
YmrW4OGefhqoo8iixjvmEj8oZ6pI1hRoiHH0n5WDA5pT1H3R3vRYHID5+SV1Jsd6YzP91BVhzW6X
yFbSOFtUrUHXMXvD4Nm85opiLjdxTYYeJHmBb1YO89ZGIEQs2jwCK7GcLYZZXNTGEnRoRlHtpr+Z
qlOrElttRE3F2y51JYkzysECPuZIE0QH1/kNUDOd3DGd8XP0wB7RM6cUbN/mGTiL4x9801idm9SA
uMV6msdrs/xKRcAWmxa4EsFd24Con+lYhEiS5peq2k0iUNNtDw1od6oo4ERQeOCAQZlpKWl4tGah
I0Aj/dZAdZjRIjQ3+eEdNm0HgIfK/Y0bdiWWO1mWUXXSkiJWkMynqDpiwsRMBeHIttmdNePOVpVK
s94BSB71wPxYRoXXmf/rouZWW6Y/VIY7V0oGlMxxQGpOkqNe7qV534gmAjbtABkRMXF7w1twsVWp
5egFz63O7UIvKe9L49vl/dgeNloJ4DaEjkbVjhZcnWnOthYehuEpso6Vcer7e8Ww9fkoi5BEt7Pa
lUxuh5peS7RagUzWMNGerGsF7AKlAyQVzTadYrYtgG6ilmQjnzj81uFdCec2bVCAO58Pme5WRfup
rWR3CNXXKhY+iG1GXRaIE1QZ3C+WyXZ2HeYlclSOEyYqOxdTv07uwStpdh8eF0xOf0P/hFPZoWO9
xC597eiz8SDY2G3LMWU8+IH0h/AHvDDTZY5iRAKtFwU2KxyxtpQBqbxT41GuLmzpIIo0tx0xVQGq
JGNklPLNG0QiGO2vLFZNHj3WCpO4+ZP5T4dR7Cuvl5Vke/XhGl2J49Y413OrUkuKlCABg6sByPb5
ZexfSE9sYtxflrXp9FeyuIOS1tkSlQ1yg5Y+Ts1jEzwqw+GyiM0tW4ngzsXUg+3QkNEvVWblW0+S
+zwVTr9tRR7ASbJA+cx6K993cGWWRFtiLcj7ye3jQyOdSv2UyS+6ed+rho0+j6Lp7Dq9H8jXInV/
XbuV5PdusZXkJjHbRAMNjzvowYtq9Lf9JEQcY9cibxBrGdwK6mpJBjNG3pFcMSbP6fS9BZ9VyH4n
RlyL4vyIEqDJwxgRBDSZrywPQoDWzRt6LYALnyojSoZiAfhiQPvEzvX0HtSIXm5IV3JoXE1m8FBP
4d08lW6vVnZSqP6QlndFPdttEp4ahe5jje4u7+HmG8P6o7hIS55TdTJlaK3cjh57ZUiPpWMB6lp+
qw+JHXnS18sSt47dSiBfZQ2bepaqCAhfKQ2dGD2ZheU0IqzGTQzvtRQu3Jr+j7TrWpJbR5ZfxAjQ
k6+0bcZKMxpJLwhZeu/59Tehs0fNwVCNvdp92NgIbUw1wEKhUJWVSeZe0ikKaa23+BqayEOY62ES
dl58UA4rSp6MKGE4JP+jF/EyqnXSA6GYAXpe5jdmfL/WX65vn+iD8SWNJM4WTaP4YLqTfGGQ1v4l
751vmsOQidrL9CIJatZ7QWy7lezfN8c8HZuh02I0+AzpQR6eM1HtdrfouTXABeK4p+PS9igFjgGG
r7z8vnBt13r/D5NF9vX6/u29QrfGuIBiR8PUol4BoEncOtXwwdKcfII+R1Y5CbkrTZGiwS8a9SsR
jJ/50mK7aivCppQwElWG6rHzJz9DkchYHD0oPmfPNuBIdQK+lb5BAjH7cWADT7t4LYiH/ovW2v6F
AQ1hywYikvCtNVoiOSwWhKHJle5/6d0Hwyc1jA/9LfVFE2lsO9+u/mKM2+6+kjWytBLCyzI7qh1O
UB5Ko0exrPRudwMMc7+XxYVvO7ezSBpbAGSyzjGlI9XupgUcKeDQpdUXTQoo2CPi/iZvn//Goy6G
ubAOSvZa7ifkZZXxcZrGMBtPjfVUkrCcj2ZfOdet7WWh22Vy8doYaE4Vgk4HCG7iMJUidIU1KfXS
JENGqsjVuU9asILl9RMCbSmo2u8H73/X+qYHJxG9GxYT6WCyfKopTL23RP1RkQkuclej3CYjJqI9
ld4ryUOegwVZsIrrTgnJ29cRjbSl1Oc6Mj9LRzt5/p4pq9cQ9FoEsVq0FK7Arc5zU3YlkpcaQikW
Dcj0wywE0fkP0fPySbjwTDVkYXYJgIJ1uwZmgC49+q/g0Md7Sxw89u+CizG24s1dEPWWTFM1Gz1K
7KOhNo8q9NCuO7jIBBcx2tmgeqfgtZ/LD235UA4CnNQfLtDLGrhAkeRFPFcNQUB+LG+AYzpHn5Wj
equHs6/6WYD5WBG8bN8PIICoYb5KgYbc612zKAqi4L3Ak5ye9P6hNM6kF8F+9qP6xQYXhRIbXcNq
RloQH/+R9pPvGAGy7sa+eA5jtwBpkos1Lgp1al+nQ4QrG4QFUDn6aP1oQtufvhF0Xx0rMEPiKQcR
Zd4fXP23VYO83sfSHOQZc3BsjXKgetFJQ8Oc4s6sXckT9fX2g8TFGBeH5LZOG03Buyqq3+sDmizF
2Y4CS0+86/6+a0dmfBcoGxOLZ6EwJt1qewbyKZZnCtTUuB7z6IVMIrqb3eEdFJ3+NcSjieYxNmNS
AjPFVJD1m7R09DsmrZA8K8dIQYnGCOITXZHyQ/3gPZvnF5Yw2Ad6kw1sfgIXEG1lNQc7Qcdvchli
Pzm1gK2CrfogZL1lR+qtJQZ2sHQCJRvuyElEXpJ8gFzAcFpZVhnEoGWmGFUqXPVuCpjTpI+RZ4pA
srtHHVQ3/9rljqEed31GGtgl1nibZl2Q9mgITlF43Wn2zbCiF2TvTTz7X58ECIg0iZGC7bptDHeU
Ct8iN52t/wUTiylfrHCnXF3TWila1tg0elAulmEUd1/GpnCa/m8qJRtT/NGO0HIk4OHqPZ0+rtU5
NwTxcfeUKezDQEpRhx7t6w3rqgi1rUzD5Fp+iPKvgAvm8+hopWDHdr/LxQz/+rMhxjZMJQqhCn1Y
cl9rJiePflz/9rsX5MYGd4jadJ4zEsPFqPFRk9/b8+P1v79b8zM3Bri9ylFmKiBiDgOfB798gNqt
DwXxg/JRdRtIh4kufKE9tqmbpKKPdLzHFiSV0mH+z1mFu90MgRJUQXn7N52Y7fK4BAOXiGmA7wOt
bAs8HJ916ef1/dt9YW62jzubpt5Xag5RZS9pv9oL2qm1ha6cnrw30w/z370HNta4gLMWcZ7MESqm
6X9UKabAPIkBXSLH5kJBLeVZIplo3qZSqwapGnUBlTrZsWVNRETwB3/QLFszgTZQeOpCKalnJe5x
S5CQTdDiiRpkz/VhAVKt/ly6Iv9jP/3NVaFYkLY0NWhpGpy7d0aTQTc2Zhio9qgespAJyylCJs/9
Y3sxw3k5nogjyMopdhAfK6/lo1lEH6973h927mKDc23cO4mZQkUaLYJ/WhRp5hqeBkhEFYBEfDr8
r3vH+Xo1JjoURDBcpTfEX2Ncr1Zy1PvBkZLjQAdHtqWwWmb/+jpFW8n5PG2mKNJYQ7CKj7F8WnQB
seV+9XDjEpy3F+O8qpMFgI11Wx/H7zl6HvK75JbNjU9APEsAKsS+eVT/5pJSEX6A9SYyngqvA2Gh
a2Wcm3j6RvKnPlodkOf5Q3xukqfr+7dLAAwt3t+GuCtkTCZ9mhmUFkSkp/IG+Ew2TuSqL7Fn+yPK
UYxrO/0AUMsJ6xTNeu3Gko117sCZygJZzhjLJEZ1TnQj1BT5a78Ix7h3s82NHf7EQSooohQtdwUD
S/qhgq4DA7LlJxEkb7/2tLHEnbtKKSQJQqWgGYjd+sh4j9pz/tMMZbwnhcZE28eduU7tprSZAQA0
3+vf9CA7QQQmMN/lZzmMHubQYnT9f1ejhQIwAeIMYEqbOxHJZCxNKeloW3sldGc6d8UIwHqHwOIl
gQhrtRuRfxvTePoWaZE7krO2Ga3uRu1Ipd7tIjVM0vtctlw1/aanq6Cstv+23NjknntVWnfDNCKS
4XGChkHu0Yf20AHXBbXUoygFYf7w5spRWRcZRx1gIc5fmr5djabAbbo0X0rZ75XHBO89Q6TJtu8p
FzOcp6QNpQpl2hjmfO7VL6r6NOWCK2c3FGvAd2sGlKhllfMLOy2zAZgrVJ+qB1rdjpl/PVQJ/j4v
Kwe0fKU2hYJ2ynheyINFBcif/SvzsgC+qz6Mko6MDQbmYCo8C/oosbfczy4K8tMT8Gih8Cix4Prm
428scmFJN8qmHjKJKRxkd6un+Sna+MoDkBIYXU8zRxQwdr1gY49zNowFVoXFJFgz+kCLl3xancT8
C5oic2OD87RKxbwOrfvJM4eTnbzE5bv/zQ24G78DTzCRO6CMMj05pxGm7RUqqAvunsnNEjhPLjUi
2/HSAi6VPyvV4LTdw6qES9YKPHo/ubgY4ulqKUgAza6QkaCF9dG+X3yAIUHjrheAyhRHyOMFrPaC
dE3kCGyTrjiezoU40DL1vaXAEUhRhJ1eP9qyeh/r6Bk26a1sSOG6msH177bf894slktplLih0siG
/c33zRfJAWb2FmE18M3Q+qjg6oBcmnCad7/StTHKpTdmAhirYaLuHn2ozpPb35gHIKO95DRTV8ME
u3ZfOosHeSeME9duc45erq9a4Eo8g62tWGtdRXClBqqYzpjLX/rcfM7kxQVWXFBxYCfr2kflokmV
K+lkphQEQA2AR5BnMZZTsTyMmumX5dfr6xIEY52LJMqk12YiYzCXSA+N+WCY36///f3SvAZUHLhS
dU3/Faw3lQBptJZqjnDM5fvuJ0QW72Pvm9J4nceKk3UofxIx6+1f+xuLbMkbi2aq1LPWLBOu/cHC
dGf6fnTowQw1KHP9FxLfu5nNxhz3tXq5ybpRhmfmGPzKTv1BR9+VCGke9+vzGzvcl+rarlXMEstS
dMgCMQSEei6g6kSfICEBVg/6kgQirNiOd4CEBWr3KhiVQSjH3QEmYOq0HlBia2v9pq/mG12KBI27
vc/1ygZ3D5COdNog4+GiQZQ99TCwnYT67QrAMzYRekRP1x1y5+p8ZY67E7qqqvKYgXZRMIJuLjB+
VeRY1qfrVgQbx6OP9WgcrSZHVaAf6vcSzQ5LJKKgFyyEF7YB32it6DmmemPlpoi+zyWE2I7XV7ET
9LZ7xTNKdb1a07gA/phBzVq/NSVn0n5Yo2heYe+x9coQF90LXcpTmwC/gO4d6NWSW80pjkC8Y3ZA
9BDZuTFfmeKiQ9f1GqlimKq73CfUclqDZI4sqZ+GtrmlIyYXEqJ51zdSuEAuSNTyJKPUtqL+dSof
GBesHDZHCka32BfNPov8gosTsUmTvmZ4S3XM3DR5V8aGT5X/f/L2ahe5wDDWrRTFVMXTCsg6y9Bc
cI0Kkre9NP6VDS4wzFPRJiorCRE7rz/ZmhHoII8IrM6ywmgwYl8rIHm9NjYUUo0yPa0A2Xo9lAPD
eiHNO9pTQRVdtLNc6JAkzNDFsoZSX/xlyc5z8TMXyc7tXP3bNfM8QPmQVHG+oh1aaqljkoe5X51I
bZyeHGwqUgIVGeOSR1KXPRgsAOSZS9XNuyQ0TStY0U0ps/yQNIUg0u9vn870XFGmAuj59b0srVj5
amO2CynBw6LpNzalrjwPgrO2v6rfZvh5W3smbYdhlt6zO9tro4OZSz6jwYM8olNBk+36yd4PJxdr
3B6WUmUOSs+wlnHhEPmJqpNTSfdRrDld/YkUvXvd3n5IvtjjTnfbGrOqsjlBC0fAA89r6s64nN2S
ZMahoL1ogH4v7cB3+W2QRwSveEH9ByIfQNEA2ERGUES+x3fAqzsJSmFZIAIF/OrccQnwK5vcdYAp
oa6sVMATwQPJit6j7RR33eKguAmmjjqwjlHirItj3spgqCy/rDGoKkFCjRlBEfZT4E18kzGvtNKM
GI3QlLfKWZFyUByXRXJizNQ/jZkOboPKssCphBvAXRdZZy6ytCLS2O+j3LE/ovzoRc8z+DLSF/OW
gQk7rwtG3wqgVA1SzsGht9G9aO1/iMCXb885G+DL6Rzb+BmTm92ZvzruliffGU5zLAKKx63g6Aoi
BK+sMdfJUFBLh0xYnTo9pm1b+RS3IujOHzLOy7K4i6WxksrQOpyhvkHl8xcLCqq6uauHqguO1a+D
aCNF6+IiX11Iy6JFJnLOEXJUU+cMZeVkImphlrlcOTU8CjtOjGSK21T3SNccytEIZlU0RS5YiMpF
O3NpxyFKwRRldEGrhdAFNwpBzikyoby+JcCXWdK2xS2B28GZpk/D1HjN9P1/iqI84FptbJqDpFj3
SnocIC1UtIdKy53VFjU+9+oW21DGC2vMipwjTcJtRJ8ZFr8Pkjv13jjph/Te8tRb9BM+q48WoCvK
ofQzIcmlyNd5tY147joIvMPXtdA6TRACHp01REEMqSfobgXfTuSBXLyArEIDYfgGT7k+CpQ5PYxa
ffjfvhyL15vHvSLZpj6ueL7hUI1fKp1W4bzK4I2JmyH1GpmKFK9EsVjlogVERJQh69EmkQ7tDRR3
XBktNpQzPFbhYxzJqtsF/wyKraGBIhSbZxVFxv2dtQDTsOxf6luvl21H0SwTm8F2FtWj0E/EjR1c
39n9g/fbhM2dbQngOMkoIOIw27nTJbfWYrhLLShtMQ94G6MuRvjTbUAWV7bgIX08H8wR/PTELp01
Un1QEX66viDBnvHCGHklz8tiMtAGpAKyUyHqk/whNboshv2AjS82U6lqq4wHClTfQb1juPKLlGJC
soOaMrpZrYvqnaeJ6q+i78T+fWN1GtJJbhlWKG1vSfN57m960TwPu4+ufSXuHC/t0C9GA1ihFo5Q
D9eOrO0Znwz/+gcSOQN3lkkNKI2cYSWq9iFVvlTm1zgPpUiE+hRtGHeAjXHOm5UJo1v1O3n4nmGc
PhdlbH9IlS6+wLZ081UiJaNtaWPLyIl8YFxy2kN5lltAZ3sXO3cnEpITON8b2H7TZlGnVBZg+4XH
RmzkF8v0l0+NN/s9m8t9mUonuReRhlw/UzIvj1EVejtMbDBiMQDQTdrDVKaCOHTdK94g+c01tbuu
xRO403TXthW3MNtvTQnI0Bq/v+6AotVw7wyjqOuqZqiFVToVw1ERRTvR3+cDBHj80yQHA268nldJ
d1LdFrwURJvFBQPF7CEPxk5qMt1MxtcpOc+Jm5FK8OpkR+TPAQGl/Nfe3Zh9Y1adNXmzMd/1xPLn
1vAWJb/RSHm7oBbS2MrP699md2UqqxVYhq5qvFATCHFsyZR63Rvm/utUYEoZjyInqiS/moSlJna3
vVnfxhh3LVUaiWdpRZZmPCqu4a6HHuI/zQ1oxwPr3d+sC0yMJorqEE9hCJdNoLDauq3UFW8cVQd1
vl15KvrEWfcB1ZGn65Z2455qMayAjFYqT3NZa100kRLwBzDgJV4hGaWjzlFykBQzFURygSm+UCwP
WWaC0xXQbPlQ6Q8VuavLL9dXs3uWLqvhp9absVVJPSIsZMPgkgWyftHf5CYbC9xp7Ys+JllX6p6d
WnV3jrR+fMqHJkogcCploNVvrUwQgHb3TVMU2zYZulzjzlWSGmveM87Tqv1Wp62/mh+ljHjXd27f
CCR6dNMghv2rn7vxuGEa4owSGDHm5JDEXQas9xyUeSQJgtFu2oBRmH8Ncfc5zeUqHWQZmQkkmrKT
cSzAYSDuhInWw93n+tpCoalWUBxp/SULIWxFDBFakEX+NwFBQ51SNlUQtfKzBmrR60proyk1BtGB
Xa4Sqh139FDdQHg+BDlt1gs2bzfebSxyqxoWycbMFwERT/ddAnVTkj2b5btBUwShfH/3LivjExWj
NeQoRVRYE19VDiijr4kA8ygwwRexgWRrTXVCs6NYJXAKrc4I3bbx8bpX78EQwMv0eyH8e6Uic1PZ
CWL2GNCwe5ffG5/wku/B2bF4DNNuHpWDXQKLcN3ubhzamOWuiiZZF7Vsut6rUHmUvyjjj+t/f3fz
QA2MSSwCZhKd+/tKVlCIPeKqBcbcHakV1I18yJo1vG5mdxkbM+wAbIJCSWrJAk0kdq/KwLtausM4
BNdN7K/EINDitRSgDNlP2JiQdbnEfzBtpdv3dftSSfg29s/rNvbrG/rFCPsRGyNRrNCi0MEaZMoO
DZmgj+VFN9lx9gvMIIme4UJzXMAul6Esah2PZPPebA9qwAxqwPmE1ROBPRGd4v5XuqyOi6hFF/cr
sDbIu1Btt98pojb1fl9ys31c1NErEJ5mpGUVXuJG5+4ZvXfoK1bvI+8vIMKysTHFBZ4cNOy5aeLp
INMv4El3tS5seoE7sO1/E7YvNvgS6NpYIMPVG1S7mtVZ6HcDYNakdqbxu8DtBB+GL4RKUI5R57jq
UQrK7jS3c8r7yM/c/jR5sts/LgeRlhv70tdWxoUFvZQbxWSON6A03q1+Y99Mw21MP6qVIDL8wScw
qQEBbYOoPJmAqRZtb64GersBw5nEbnUL3fBfDIydAKq5/70uprjj1BlLrKpDjNmqmqIKAKJHmj/U
3QpST5Ek9P4Xu5jijlJftGVUzdjAEorrrT27c/oXY5/w8IsJ7jBlqbLM4wLIeJMektpd+k+mHFIR
gEW0EO4cJWlv5eMywMftG6u+LVtB7rPvaf+u4g1S29CI0c9sFas8O23+aIOPMHupo5+iYCoyxBcc
zUaVtQE3naE9Fc3sA9HyMEgTeCpXP2vnvxiq33wdjWcIGJo+Nq0GaWN682ua+swq4QyciaH6QExy
JFodd8EqhkK6ogXgHT3v1rfM4QfIMkHsUE2S2yv6R6VXqAd5JgjppnHx0Df16PbAYrnQLZfBBNEA
vFFqqz9OE0T4Vojg2gpJgAvIAHMEIsIj1ZI5wLnhz9G6Rjsm7k9xP0IQYkg6x1L6G62XqoBq0egb
Q40a5To+T6n1NKbae6LGiq8mXeV0ha25s740QdvDSJorltPRCYMHhZI4sxG9n7sBGbBCtbBZRnpY
u9p+spWsDAao0MtOjE7aqVP0xO8yvX6wm850Na2tvjXdeKMkFvEqy5A/EbIud9piZPeKMYaWJjXO
LK/HZKr79xGQHLdpBNUtjYLHp7dapy+BMlKz5V4lNHYSiL+6U6wOjh4P0o+u7/AcywsM++rG3Wqt
+RH8Ap8sYhgvaRYZvhlXKSZBcxIqNjkNVg5qNUqSQM9NkClUYA1B7EUFo4ssv0zqCrNNhhWUxVq6
SZFEXlLZRTjqGvTUpBySbYv2o6d54gxEnhw9az9nmWI6RJUVNPuTO22qVx9fuwkXPZfdtp1LZ1a1
R2mKbKcvYsNTFgsc8FL9GEO7yslyJXNtzPY7bGQHuGAJ/Qsleyg1dRWguHeTMENB0wD/ZeEB+Do/
ItZiSqiyYjIyPam6n5Z3tBC8KHaD+MYEd45t0smrJqFj17QWtGDPxfBJLqBIXouwCKK1cHdgVo0Q
nM2R68kU1Zk1HIsfdiIoAuzXVTer4c5tipbS2Jt4VjStY5wYyX0RDp/GF83JMEMIgLFrPhQv19OJ
3YfzxiYL+ZskVpWGlMgZIiEj5y4hQ9L6WiAe+BR9KC5XrtsGI30GblsSQfPcTB/lfPTl1HB6qRVs
4/6nMlRQ5xLVhNLK6xVla1mMY9Pjkoozr4Q8gFp4OFfXt233JgR3479GuG2TS6pRtcKTudBBHld/
paJS9P4qUJsxdSikaPzUailpdpqrERoU9npfxImfKhRl79IoBCvZf1cYF0vsNtl4QCo32hJXeCt1
vhWuXuYjFD5EcLgqiLxK4G77fnAxxuUprVy0ppXDD9oGqi8WRBwa8NpT6SsUEN5d/0R78G/Z2CyM
y1bqWgPRdYZEWavd9EHFJE75Uh4MZ/Kmp/j0+Dc0yht7Oj9nVqWpURoWsiNQqd0Bbv7eOI6ODu6S
2Y8A7oDgggDVJlihzrdEmnaE0hgr3MRH3HcnNkgXnTLXvJUeiaedxZCk616p84kMJaMi13RBBXm9
SUrX7O5WKlSRYLH0zXvj93fTeQ1xvdPKRCUj28fRw8MQkNUc+8gwuYsjwuSKVsQd5G5SrbmugDOS
U8tRosgpSOMm6rPAF3fXhMk8HQT7uoKq6+tDRu0EH4rCDF0zsBxJ962lPmIIHuy51ZOVN74hay4l
rd+ry71hGrkzmrHgxbN/v1x+BP9Eja1En6oFgLLWK76w1xWkljOQMWhO6fQfWoDqImi5COLL7gWz
Mcpd0UwAYEkXPOmAsQ/ZPDyT8xHLgO5+x40Z7juaVZlYoHtlvDcKuEvpuyHTQ3m1BKU/9mfe+ObG
DPsZ22A5TWBfAkWCB1ZGlzbdjZoZIl9hO3LNBvcypXIz2z3B2MowN0NQZypY/AyjCpMFLzspluXH
jKrarV5HvaPEhurk7agFXdoqHwVey6LxtV/CXQ1rWyqJmjX6r+SgBnZI9obnAUgeZJqjM5+UwDgQ
2e3u80rIoyDaae6m6MtmJEsJ7EuO979xLkdBdrrHbI3pEgLGQqieEp2fQR5J2ZG5YphgDW2JMb0v
s8LFwNAxVWtUAbQ0LMb23EDpxYhNkfT47up+Gzf4u0KV1rFKYzRGVusI1pXsr/x08/e5U0dIP/Wq
jIpX13yrR8khojLU7nnbGOAS4mjSzF4zUcQFHC9B5kgOlWiYVmSCS+TQuBqXRgMUlxZeSxVgt33j
73oSm3VwcaPp7KiUS9C3EPpAltCGZy/rX1Abs0Em6EpD8MRCbYuLGmXWFmkOtIm0pA7eiFYtSKv2
3eligAsZDS2sSdYwWdLX9wv6RRoA59djwS8A7JtYsFkDFwsSy5CK2kSu0X8k7gr9+hTA4CQkfhlU
zwU4d50OPA9syo26FZ4qUUDuYufX//JEp2c3i9z8Fi42TF0qK5WCdikp+5tKigMar45SduE8iChJ
9k0ZtmFqGpTceBKNiWhJTJVKBxC0Dayc3q5Lf1oH8+dM4+D6Fu/7+8UU5+9TuwLSVUDzR8F3zD/m
qL0IkyvRcnh3b5NEjmp0y40BXlKjXbV8mNsg/6vxLRvSKCoGZyGVxOU7pFLsNWkZ8MlQXfz/XkhW
+0mj+rUlGjra9f3fpkDG+/pwZUoDfYIJSxrtYw0p3DoVtQ92N83GECKYKjTUIHl3i/pykW28kAyl
cmaUT0amaHNWbFGCtpslbgxxu2b1rZr3/yRoiz9hRjUYD6YJAhXqDJIXBaqgWypYGK81ZuQS5KAK
IHRpn/gjfU7Kd2UDnnBdda+79v43MtEmYA05jWctlkHTPcYRpvmIMh+bWH4nERGH3f5aLia4jzQO
sT5WDGowL0E8PpT9Qx6/J3/BYSfjafJ7IfwXAuoNHT/gLuflpQeaPp9uSnLsMQx2fcMEq9E4py6M
KEGhFe+FCjJQmRFQDNRVUVjWz9ftCD4MD3WiqVnpZo6WfEsaJ6/pQbZFTrbHUCDjWIIskgUDixdv
7Ep1Ar0SgloB2tqwDqqQPlkPU+qsj4yuEYPYD8vjo7jmtPve2Rj+VfnYJOvLoNrxNGFxxufsA+vQ
jmf13Qga09ZRQyb+Dcrs4/X93K2mbG2yD7uxmdX2MMkTmAe1sPtS+FWI5/jn6ohpmYD69uG6tb0b
Y2uM83m7npAedfB5uQYOrpE+rOs6Oe1YimYJRIY4t++H3hhsRvapxY9dUTiDcTRGEaUoyyD4DGOz
ml80U5utM6Wism17RtNeygBb9ChAd6jrOnp/XyqChGlPqnLrlPxs2Ux1sKSWmCJlxZo6gdA0nsNg
63WXTwmA9ZiPPSVBH+ZhfBLNmAk2k2dOrc00GqQZ2eC0FI5cHjs9xsCeoAq6F0C2m8klEzPk9ax5
RMuplVSnamuvXlDXoPFz8f26D4pOGY+1sNQFhdgBx1u/t8LljnGi1ocBYwkU2V8SZF4knIzbLXxt
V8e2eOMq2TiphlLDH9X30R2DQlipg/c4mBbKQ+8zcoeoE1xhuzDrrU3uZDfJYCkrQTuDlaXMoC8d
5L9uMjpMYzcLhnMi8NG92Lw1yGXctEHjq0Pj2Euab00Era1E8OlEPsKFj66w7DQe8bwvwHpXfjX6
0bGVE1lt0daxP3TtZHPhY8rVjtAMwNPOr48zYG36TQ3QQntufSUAn9Rtd7P6qQ88WO8JvJP5+RXT
fM2r6KoiN2KYZlAtzNudpXfRbeNVN0ZAzuioqYILQBDEeHTGZPdJ07I0RFITTFHrDkH9IL0jWny0
iAi49wef1PCsVGUdeDQ+TVhAaGUv2DWm0gYFZr+6pRBbkW5Xvw8HIRLkD+fuYo+LKlkBCF+XAQmr
Qt6F+O39+CJHTgvFysjtn9EwCJR31z/gvo9eLLJDsjnpnWIkzZJhyHlBgQudTStQJvRBQXg5NiJ8
3b6bXmxxUSVZxxTjyKhum9q3yardYTnVauHkEnXnNVxUAcvA7j0gY5DBVtBIgpDk66XZckaisgDa
oUt/psPPvE3Bf9qJDsDemwKp128rXCWokLvUTFTguPqASWczWdP6pfEIyHATT//0F19rY4z9mM3X
QhmiU1LWJi3qb1p5qOUHc4RwbSyo3Yl2jnNDJSexJqv4UHY5ukbWnTSjDpdeNFPIwtKb2AHpQx3k
DqAj4ylommaapFhFIyI9qgErXbf+f6NEv8efCbTvxQ4Xh62ikfskR2ml8zU0cTI/ArPOcpti2Lz2
7bC5YfPudZj7+XNxXgWfbNfpN8bZJmw+WT/ZGZELfDIpthx7/q5197VGIG1yN6HkVpj+dQ/ZD1mY
CLBlBZKFoPl7ba+SdBTBMsD+tEfGup/f2wVYd6Rnli/0bvq5nwS3z76zXAxyEURRihotTlyjqxna
mTsqR9IIFiUywX1AeS4hXqZlQIJmn1fjMY5vM00QLHaneQEJ/71v3HdqItInc4JGve5MvuJ2LgRH
8nuIq2c/WIVARRJivCT38bNxl3nS0bgTpSOCRb4hmivjWMbUEiqla6hWL1ob6sKsfPe2viyS55Sr
bGtIlRgbqYXlE7CNbvRIUqfxJqyvzqDSpgq8X7QoLmAlWpJC0Btg+0Xyk4k4svWQD4Jotf8m3KyK
C1cjkdJppHD51oMX/qfDzvjI+9A+ihKQXXD6xlF4ujjdmhQKul+UDnz6Obprj1AruDff0SC76SDB
JnnTMUGNVnCsd68ZRVYhRGqBcO0XsnMTRkxQa85yjcYYQ/OONwZICMcX0y+O6TmJHSo4cLtZwcYa
l4uj/gveQwqEm2HVyVnvpeimxohJkMl6BE5+U/tyfXm/QCNvroKNQS4X72Nq213+61mPDb1p7tiM
yVNyYJqZNhqoLAFKQQeS/aKOQuP9NhO8BnYTy80v4GIMnepCGWR8VpLIYVb6elZ5FslcjX6e/kJm
C5ral4/JxZo8mbLYMHAnzOt5aj9DTrDNviu9qKog+Ir8g181idREFC8qNQskI1ySb0DlTZqofLt/
5VyWw7/1tT7TFnNamHpHDc4NhnCJX1YX/X5IokX3orMgWhYXU7TV1GUtQ0whCf0+lnXYJTbe3r02
OE0VJeF119yPLpDtMPAEsFA85tLIJUr0oRpZXAYBKJOxGZ0hsMMWayuFmt37L4CNNS6WAVAaZ5aB
WvgYjNDqBgGnfVdjlMfpgRtrQ8ijpY0jIjHZr9ZsrHJ3uF4osbJosEozjFpAZgajFuY5BcJG89Rw
8oiHxYbzbXkrKuixv/z24F92l10gm7hWoum1xjVg/Xj3ONPycSy+Xf9+uzfQZmlcKJt0rU70BEsr
1vs8jj06AlPz47oN4Vfjwtek4PXULBbLMM32uPhA1biq7LICBmryNngsUMEQ1blYlHi7dRabo8W1
YGpcFOkUKVEqFXgoo6b9AUPI4w0kGlJXTsrEUfOKBCumTPwKXQ8giu3Jub7o3YCpyWCPJIolK3wJ
PZ8nzDPqLXKJEnxm/ZNl+OB6yMdnjQbXLe0fwY0pLqedGnNeBnbBs9KQGnRu89wfNIcEUAC71x8E
1tgRe7OvG2tcfOkztbYthmtjIrbrcT0Y36Njfi6OwDoe1E+9IEXad56NPe7IR5oWTxAgYSXt4YPk
dI8xTl/vyCcp7F2cuVCEYN89EhuD3GmXGrM1J7sA9KNS3Rh7aH2h+vfru7h7rjc2uHMdDTQbKRtq
KZQnZT5VQm5RkQHuXAM/ng2ELOzI0UclXAN6kg940J2z0SGedYYSgnd9SbuIFnOzJu6UZwvUgGmK
gsLcnbp8dlLtUJDJkZWnoT3VqEUl83m1BMMNonVyeYlhdH0qR/BGdQoU6zYbRVnC7lDQdllcHCnl
OEpzEwd5cjGtwx4Fp/7EpALKUBKcZMFi+DdOZWtSGxUozTfKp0hKnHISHab9PPl3UOQtZN1Cu5XB
4coblEHPiLsuewmoLp7cvmiGbz8wIfr9JwTz76lytK3GSAkIgm/kYArng/LecDAlBnqY4TC41/1v
99hujHFxabEisiQDbrJ+OsvWion/z0YmYp3YNaLKDHmNkQr5V7Da3MdtvESUVMBFR/Vdob4o6ImK
AqzABJ8ulpgq6QB0wcnVcVjvDeWllEXcjftf5rIOvgmk2x30jnoE1ZoNZpwaOgbLClmdwjg1to5J
7FR1q6oMVwsCadlqUSfTTOHR2vXGza/gQruR9LbagGnfW06Y2fHXg+6vp9FnMo+lK1LR2z1cG2Ps
3zefTtHrropjLNkgt6P1OJiCEgmLqG/uxc3f50I6mWXTHli5rhnetcN3qgRFc5Ci79e9XPjluMAu
lf9H2pU116kz219EFSAG8Qrs2bMd2/ELlTg5zPPMr79LznezsUzQOc6zq9xbqNXdaq1eaxhME1y+
mMNVgNBAOxW3XM/GA9S/qbcXq5jZoriYbqljadCgB+xq228mN0N5wXC7zR6XQIdJcsoXYPI9ish2
lituouPVHi/2mka5sN4OkxHmKj5mhCh4MK/9GsU+lIugeqNdk0vwyuzLC+mo7f/F697yms+2uYCP
i33fUYIDaN53rr5twd1e4u2+/ooBXqfC15bdaCN//1Spf14yzx2gQgw5HTW0Yc1sOPVJfW342Wbd
eZaPwO+V8cQBclsNUox3INdK9QfMqGy7Rr1bN7GcLmfL4MJwkZeN3Kbwz19z1cqJvQiNW2Mb3Yok
IETL4cKHVaJNUKh4QOwHqI/03SMAF4KEuWwCqpt4K9NUynMSjJWZ6AWDThq9ZhtddgiyWDRGsRw4
zjbYb5gFJgJ25dJL4G9MyjSDfhUkkFwMHTyFjvFKNuCadRNHpOqw3JUgZ6tcuMrMsSjUEDfL7NXT
bbj4bek0ewN8qtabnMS4F9XVom/JRa5SCpKRjF3rRnTfjXeTdr/uesuJ87wiLlZlfuQFTQ2ZgHKA
12HAoQ6AEZcygRkWej7E+XOZywMOJnXooBwKbJRl9GBMf5EnOwJKyrRylLo7rftnfVXL+KWzPf4J
OWqmKAo0SO0xRb/gQXWYQtYY7XS8zYzgpyu31k22QftBVCQs7tfMMHetJKMatBGjNook+hIM5KCm
vSAgsVC68i0J5xK6UUZ11+OOnoA3p770QcFAQLcnLEQXXWO2FM41egg+Dn349g2lVyYrrt0Mozs4
wZUPFVBWjU6RbdS2YOvYF1pbHpfFsqiNKGGXk96hu+ag2LlTnAhYJtSTaImiFXJJC1MSpdzUuHz1
aQzxD/mOyLINPPFhfUkfYhUGe4GZhc4XKOWBRuVW1JvWkClmUICf2rd733Sk8TAFoV1aIkqlj/d+
zhS3IkyKB0ohpxiSLxzltTpAFvgg/YyefiHovO8gcXXXF/fhG75ZZEBBCpggmFveB2KfZK2Gegdi
geRC1y7T4lpp9+smlr/f2QSXskyrrvxhigu3mYyjKStb0/Mu5I44fqMItupjJuaWw+UVcF+Roqvx
ShE/sjomAWC+7W3tmjVKzcxZX9iHYMEZY992lsTCLJeNhESF61FH1148ETmQ6P9zkQIjXKk/EgxY
5d5wN+aZG2Ke/u+WwAWJYjRNhImscGNzmwZfiC8S+xD5F3d4poL0eGdPoM5m7Wh4ktRd9J/p6Lht
4A4N7vdG0uOd1B2Voxad6v5kmv+14/LeBJ+PhiGDqssk4dkE2urNJY1v/2obeAiTpo+53FUWygTl
xrJukv/cMeJ+P3fKvbEe9DLEI2/Q4WnkUSXf1n//x8qKM8CdcallaogmE7FCPTfh1pI79MBuSxYw
FP61iEtWcDI+8mzTuKoSnIx6OobS0SSi+vRDFmPrYfUvtMY1Awrq7482pSWI53K/c7tnfDQ0wDCA
94Tpxk1y+5+zGGeK/ZRZFGmHvpSrEKpLpDwUpWumYIwQMe8sfi+8B6hvWvCgh3hvA2Qb1qhMBCKM
bfScjEpgD57lrvvA4kmHLousGEDWgIrjvY18LLTEavEoloOQHnIx28lMXLUS9QuXzVDwDBgaprtU
zowZNmAakLD1ES4I+laSnDIQefPS7lsyg/gZCvSvLfY5Z1vS5Yqu1j28ebytH7VNfcleL/vc1vHg
rKWiiomdjXcVE1ZhKQArQDFNxrgyF79AsNg2kJ0HHGjfj/YvlrHIA7sUBniRtvx7+S9NgrTh/QIL
f+zNKkFKlhQYBFphGz0Nt6y3odrpveWK4ufHDs67NYLi7L3BSKkTpdXCwjUup628yY/dXqoxvlYe
slvftX6su+JSxXH+oobMufugln4WRuACL9IR5LXZUSrKfYNZmH4Qroz98j/vHig336+s02hRRSZC
a32M0516DPeg0L6Z7nILPDZ4j9LBOGTcra9vMdzOF8il7WAcEDY8VB6Me5OJW0tO9ARFA4fhsPWv
w9d1e6LvySVxawpMX54QDSXzi5I8BPnjkBzN8HXdytLJni+KOwd+NealRnHq6vBANEfXb6tAANEX
mODxn20bUD9QEDzk0rRDwy27zCGiR9g/OPsbkTGFlDtfLeRNX0RKiCq+QwORKQegsXH69Vj/iYEU
drJAuEgRelVgGrmjPPqd/Ev2eCxejfImw5Ch/J+lsN7b4C8JcuOFoBFBhFKS1AlSaZuMpgMhv926
Ayy62XkpPI1MSQFaLwIc20b5x8xucx9Tr9SlmcAJPnYXuOVwwYh2gSKlVtC5reNdQpH2yrqvDjVm
7C3HuO8oGEUj+1+oOiw632x5XFTy8L4RmSO+oi/vZf/nIF/XojpS9AW5YBRFemaQ2ujcqASCL+8d
M+ivIhpjJEXEA8XO/Ie4N1sNF4IktSG6hDDEpO4H49oyb63mMSqu6t63NRELHjv6a8a4AJRIoTcN
MtIH6rXbuk+cMItOXe3v1TBT7FE3bAxL21KmCFxFtGVcSIL8fKxZPsbZgBrfkSk7jrV8TAtDkK8E
ZviA4VURDUlY9m5hWSefTock+6mJYOkiI1ydGYRNSscSsc/LTr66DQBJEbXzPw4mvT9Z/Oh2N07T
YLCTJe31+/Kf4lBs/Y1+5+2jErUFI98T46MEPs+r+5ShNowZ5KOgWkowI/w0pJdqX2wqqggKtcVM
f/Z4/tIRxEaiWzH6QFPokugyElExijaI/X1Wdeag3Fd6Jj42VQfP2xfZrhGpvnxEqnIbxAUIizRa
kMpg4FBKt8LzY7T1fsj3/hfNtd4oPz0Q6YK6SRDYRSvjYgUdrAztoRQ018l9Osi2Xz2AYXI9eYh2
hwsReWkVJc3gBlK6BYmIJJLgYL9xJQQRPhQoCaTKKrg2SJwv06S+bdLHskVflYK2q4kEc+kCp+aR
VCkNLQqdXLCyQnAz9119einRrq3V/V99NX40wCMhaesyKdw0OVb6ZZuJgNiCbdG4zoM89EkuJSgd
rRZArfpKsf1NLdnBY3lh3MvbbCMddOKuL2q5PD6fVI2riaDUYxTAMeDF9NBvWBcQFCPTjj1lRnb2
El32t+sGBf6tsY8wO7ngjavSScNuFebBqnYp8EYBeVq3IfIILjrovgbtTkC+oWRr2cZ0TUJ8ShlS
iNIgiHPL9auKERwdZN5sivz9coo+VmIPTMrudD86BcDs/ibcBf8MG4b/EUEUltd1Nsaty6gNvW8q
DBYZaHyE1Y+h3PkUt6luu/79PkK13kLf2RD7IbNNmmqzqkPmiWp+UyabNMDgMahHa/XgN7Wjt3RH
zEe9kQVfc7l0OZvlYp9vpVEO3Amm6Y6/sAv+wdppe1GTfdkFz2a48FfSIZ5iH8mjCV9QN+vZoy86
VssR8GyCi4B+RN/E3Ts3SXToI0Rxsk1l8o9Ze8TJEiXdyCQUDpMux4/fRvlGXNqDAdkMzc6NwRKb
OFNuM8q9fCffjK+y75ZvCg2iOkZklDsASZNofSV3qG3DbN8DaW3qIuYZkQkuLuae5+n1hLsOUULf
Nnv/sQHo2V33eZERLg56EXr7pEVvQs0aOy8kV6nyw2dMgGBJ0WSkJJ5mpImTqu+KACbKQv3qJQYI
hSMosT2vm1l2799m+HwIdIoRdQnEiyXrqGauTK81dfN3JrhNH/KpaNjsoVv6z53ypSaBnUaiGnLx
gcpihFS/vhefD8PekEI5U3BDO+hovElXUe4y2HLujvv+c052Nsbtf5/rIyZ2sCQ9a5472n4nE92t
f7U/JIuzDeaD87CqTWFmFXDd3skO5GI6VfvXEShs1tcTwR1ZEPtYg51tcbmijtRSoj1stdmpK3Pb
0HPA+B7SPHU1bJdGhHMsbNPXLPJJI4pJItfwu6hFJmx3OcBYZeIMm2xT7ISNo8UIS1RimWA+AlEe
tz7D8IiXxKgxWa5Q3Pjon0rEumYPxCqYvkCqu81/jCfR/JrILLdIapkTHgcGXDxobMc6dVItsMf8
CLBUXd5/xl9ma2Q/ZuYvVewVg9qzL3roDpjlAmFZBn1jJoqKi8F9oH0mBs7scYlR1vNGqQwN39S7
iULLpoPoiZN9ng8+okNzi6gqhM75x5WsIqVZTzK6zZF+6OPokabg6qfBITYrT1BNLMbBmS1uNcBm
DVOBYTEIBmF2VyH2KF3WiiASLqaNsxGVM5J5Kbii5KzHu3N3pEN5pQTVVuAGLPSsfDSenZXEldFX
CEluPjrJgeV0fXL9XQpA0a36rOB09aIhseXL73ldfJvF0GPfUyPEXimzwTOA5oR3qIntPYQ/p6vk
W2Xn28yxDrVIGmc5Rs4Mc6klJpCAU6Ood4MLRsVR78w7/8CUi1IU1KJlClyE78EENJCLxEQziVTP
xrCX2i/SsF/fPYGD8C2XpESTz6thYgql66jVDm0iCeoK0Sq4tJIkcTuqPfYqHjDffR0QzZYUwSV7
+Z442xf2I2axiER51ocKJgO0HRshyu4D9xUav0fUGADZil5RRF+NC7PK6AcIFXnvSsmDb9x54cP6
rgjiEF+KZa1UWMB749khq0HyfRPoRy0AkX0gmoYS7Q0XHyik32pg2HO8b0BMge6Si/wKmvXb2Bmv
M2XHXqHGPag11pcnPEXc/YMMSjAh4/f/L/6kRXZnuflzfmDF0yDZnTD9syp8JUrxZWdrFFkWWQnD
IdbfAANAesyd9Bk34R8QXO33hQgBJthDvh+TxUYRTUkBPOd47ZsAm0i3ZbEH14a7/jEFW8iXoaUa
KEPQ4rpYprjdWF+ZoEOViFYj8Hi+DxOUUh+FI1bTFLULxcWrprYEyBzRQthPmB1hLaiKtpU69JcS
YP+Kp0o/eXiBWP9aItfTuEARhjV0RgoT8i4v3qWy1UAX0pxoZmOMcxdvRe3S5c9mUUz1m7hR8SNE
Ulfi1mZBLDSCeogy5Q6JRCrJf1jR2Qbz/Nl3SworNqPU7zGmpFu2v1f23Snbv+GgWZfnMzBDSz+b
424injFokadVADZCwBpiKh69LUSgnWVXONvgXGGqoX1ZGYgP43hdhOCZ8q6IiC5jsVSerYNzhMZA
J6dMany2EsiCVPrReeTgd8o21oyD3o2i9ulymXReE5czoPXa94qHUgxEjgmIVjFtjt7HV2sAppF1
T/vvIsS60DO4Ar0B7GkcfJSzCginWPOUHpSr8RraIVD39IRS2gvOTuDkGsS0AenBXeO9I0rtlJd5
7I9ur9vZhXFMQRUgbZQ7NKOfVTAmRT9Fo+0LMfadRS59WRkAj0oMzKOmgUlOSXdBdGiL5zESDc4t
fUoMzRHZBMOwCoYODkWm4dFezWT0/uTd/z4lcEQEKLJqlzjy3XqQWnDNd8a4IlMO5dYMVFyOFXTL
EjS6K2Dx6EElN2kvRHkvJMZ3xrjwYXWW2akmXn+7LaMUynflsOucbqMiE3eaO4hKjoVz8M4eFz+I
JtdyqKJLzCi1khsGqpDu6AVrNAw/fcyKrH/LhVDyzhwXSvq41psyQAe8M76b5q1ZvOa66GiLPiEX
SqDfJFXoSLO30nbDQFjdXn1AlbtLwemWC0pd0YK4OIKU0tSUAsBqDlegiE7qu0DEEC4ywR/kOi0L
haJ5oaX3Hv05NRcGJmvW90Xk49zRlcshVD0LiP+o+Gq1gU2yx67ZUvJc9H+7PVy1aWAOIBqY7kr2
PGwZo0+6y07R4+jq/wIashSSZoGCp2UpaIqanb1hK0p10XmarfnariD6c+5rm/VPuBRv56a4MOFN
+pAqGsKEFG1jTMGOr+v/X+AGPFbIL/PRizO8U9XtlzC+sfLHXhPcDZfubfPjyQOFQnmspkKFH2eJ
k+UYlgQ9yRbKeCkU4220sR7FYidL0IZ3NrmQgOk/NRtaHNf+KPmuB1JlxslgxbZ/02//LbaB+TN3
/3hnlH3sWZVm+UGXaxNrCPqqXZGLYhptuY6cEMNJ0o1O/1nfu6UOCewZOiBloEeEHvF7e2Rqgqhl
fkhaMK/YXQDGyXDjoTGjKm71TX7u3WwjYzhPWHWwVPhxpWfL3MnuNGVsiIYKm4mipUfG5TE5wT46
lvv1NS7759kQd647NR+HOAR0MidfO+OyU27BsiYIU8tn7LcNniPUj+MKzBCsJ26clPF7Wz2tr+EP
B+BsgDvEjdc2llagLJyYDrIGzmsfXOIVfJ95YnXpb0UIrKXRpLlrmFzGV1oD2B427NI7McRB3vBy
8o0GRaqXPrRBPLwFqk2EKV+Oi+d1cmm/qIeWmFLfu572TFSgAb/32itFIbz+PZf3y7I0asmWCWLX
924ftk3uBQx4aNEUx+xWCX6sG/jD1ztb4Nw78gt1lFAwucN23JTH0mEomIvBYYR03kY+JZelIOMv
f7qzRc7PE72LWtlH3zucDmkPZlXvVYpCp9FEpZnAEN8jMTTJ6keGzRtvMeXjFtv0Eg/DDkhq5Wt2
hOv7woFs5/36F12uBH4vj2+UYPJKoSbE0dzO/GLEN2Nyl8qNM6IjVWgC7/jDaTvb4ly/9/SMDBWe
LOoN3jmBmWrBBoCzRgAnUZ9auxLxKC3HqLNBzu1rqtaJHwNAHNWSG4/7ugh3fS4IhCKf5FErqpIl
FokmFGw7ejSccpc69CK8mBxGbBnces4nYDIIIedlcdmlyltot7Lv2FFozYbBU1bhnalpH9ddQ/T1
mMPOkmYNSKiGwTlUufFFl15C/Nae2q+fsKESQkHTgCERXpWv1CTI2Pk9incV0CJKNnJrbQdZ362b
YWHhQ1acmeGKDrQ0miSi8PKxBGG9bt4MoB9MLRDZjN2h8pN9K0WC+m3xOM9Mcl/PA4FSmI9ovIPw
ctcGo11n7XMdeqexrirByVrcqZktdshnOzVGuo9GF/x8qKCtNthB5nqlEM7ETsvaR+RiL4ar5KGT
UURB9CveFxiq9TedHUHpvEX8jU6fauAREBj/9g4u9mZR3aetjrYxCLNtHaMGRfJ93TEWM9bZAt9Z
IB5ARdBfwWXf/5YEvd2IiOoFW/OGY5htTQleWH1qAB1RouSYacEOvfcDjU2Bgy8HodlCuNiqmN6Y
Fwo+FSMeGQ7JNv6pXGm2/1BcqXbmYEhdNOIvcPC3aD9bWW/6yqhOKs7UiIna+GBIPzDVY4+BaIZw
saSdLY07vHU/eXFesudGYh01WXOVUd7U6MzUI+3sPo+cIlDcQcdqQxGifHmREP6RqQ4ZLR7CZ5SB
FCoyYqBWNTbNnQ5jIWGwy7PDuh8uu8nZDrd9KsYA0kTHhWHsMOZSxFCl8+585XP9H/Vsh8uI5Qhm
w7pBwQuEQsRufIAuX1MX1z3AwLaqi5eSzd+tjNs91ey7PgM5MoSaWmdMYFZ9iFBi/50V9n1nzhiN
aavVAVIiAuEmjCXbHK6Fjz3LweL88biQXupKTXt2q+uzH2W/oUiI66tY9DZwPupQ3MPcLI+Mz/RM
j/sOfc5EevHS0Ela1SnVxE4Lgbstl2KEGIBQybil8oOLSpdaMgb5gGhit340zaYnFGPSY3owoFXr
o5wQPd4vevjMIucHA2l8aQoZhir8UnbXClCqRfiZt02C6U/dwOCsalp8Ods2ntFg1ez6m1+x7ma4
I5fxIdizTrGI13jRH2bGOH8IRgwaKATG0vA1ll1JFrzJLe/SzACX16VY8TFmh5cYgDtGJwwdzQHS
Zyt/jahDX1FeCuGvy632mUkuyVe+n1RJgaiuFo52ZK/R2kG9ti7xGxAcRC90iw4/s8YleK8srdGj
QD2S7DrOngqz2crtVSika150vrMdnrqwrmik57KZu2r01BTHIHwKRIme/dQP1dHMBHf3TZVQb1QD
b7S68mgBU96W2oao3zS6y2QH43hOmghxbiwrrNnksoakW2UhgznO9b6AxBJaQhaeewbgYbJNuP3E
0+P8aOlc6oD64hh5NUKGEl704c8a/P2qUBZGtFFclKBZbIFtFxtlJKcQLJZBdaFT4TP0otsBlC9T
Q6OK9ta+m2ULi+R11WtgYmS0nPKG7HG00g0wPt80C3LSqt3swvvEEb5/s/P6Yb9mdrnz7GcAFKUU
eg4RXr/1nWeBa75xtO51aAR8JIsXnpkl7hjXsl8ZXsVGZ9WfqnwgwbbxvkUgOO0VxSGxCOCxuG0z
c9w5VtHPAnyJXXbMyB6T1k68KxO6T+vpcTkens3w7f16HIfRH5CA5R3dxfv4raNKLmvM96v74Msn
KBKIPjPHHWm91/1knOCM5hTaaRK5Pbr99FPvPTMr3CFWIqnQ6hxP+rIO+vO8AFvh9E3Ny5/rH28x
WYF1FPne0uH0XLKa9E4PBxMYrbBN7KYEr94nyDEIEq+BvjfeafU3XsbZqQpNM680HQvpquc++6KK
sDbLTwdnAzyeMiRJrBiRhPvNNr4LHnAJ2EmOFu5Yi5uNJFWDbX01hG+0i849M8s59yh5mGEIYTZJ
HLNx4scJTCalI20ksusqO7pi1AS+K4ruyxv2+3PyKEsr1qewVhlMC9kfIM+9l5O7dZ9YzFnnlfH9
2oIaeQo9diDnQQ/HVILIjlVKoiy/fG5ndjgXN7PU16QSl1NpP231rbL3fhSnwXkrNi9b2/++vqzF
8D4zx2Uq3SuCyBsi1DCGfN1auNwg7t71hve96pXRWTcm8A6+ZrdAxK3WErzDTK8D6SFL0K/tBWd3
MW/MFsR+w+xk6UUJTXeC1Fs3P0rjRkn3rd47fnczSf+Z5pMo80PMs+qF5qhGQwQxFIoR07CxE6O0
1z/Ycok5Ww2XBUneliNJ4HXJYbhI3AhoUSAeXxlHCyinfqxbE20PlwjTyqzGKQQvG7S2LlNMHwxJ
eS3nzebvzHAxIg6toVXkFIz98m2onnrlcRIypDC3/VA9nL8b/0CQNkFn5GhXgful25JtutE017to
QOWYbotLD6Nk7l8tir9MeWWHcX0dRCKIErYEmF7Y9XYYCUoVwQ7xEMpc73OkLJq7HsS8q3srB23X
4/pClgKCIauaooLjm+oGFxCamrSjTpCZtGAfaNsO2pfDhYgVdSlemyp62JBatyx0jN4fUhXq5GGr
YQQYowt2lB7KqhGEmsWTMzfBFSTDVGcYkYAJ9oDCbrda76gHRqdV7aCVqoiepJbiztweF7dJnmnd
MOF+EWPmOPohXTOe7eop20svINLbEqdyIuTcHyK9rqUZUzI3zG1YFVvonjMqOg8EjrH0Y5qcSMMC
xxcdUkXeZe6fEuG8rmgD2d9nUbbF02IrWUBcBNOPWL6i/tf/7oXzRXFRvKCVjjnIYHTD8Emq3MLL
bS39OkTJZwLs3BBX6g2+QcxMQ8xjQxJMWJM+aNe9y/SqpYdBcHxFPsJF8z6QUj3AeLrbhsUhmWq3
r+sLo7fsjNZ7Sqb/ziTyzjO4eM4UbbLCwvSxPLxEUB9WstFWZVHLeSnUzr8gF8611i/SSmNYbigd
2xTyF6nDSG3Ikd2tJfczkXZmj6/1vBBwkTEAeFNu7tTihfo7sxbs09KNcG6Cix2qUk+mzGbihnZX
0ccspbZshLtI3Y0lilgqih0sNvDZylQtXGxQUSDqcrEjtfKhmlhvooeEyBvMZ1vsrS8DGPrF7Kt/
iIxna1zA0NJKVf0GWNQaQqHokm29zDFctAFRVOS1UEtqKWfNF8eFCshIKTGmQjFsn//I1RMNX8Ry
G8sbdl4SFy5SEmV1UhGAs3JbOkEyzdgxTrTwC2NYghDLfTL+j0/e34rAPcuh8GybiyBGmkVJ32Fw
O5Q2Mn20pLv1ULg0vktMgrcvRSU6wRzv+1jrkzIZ1AjdYGus0Szw90NSP9dGemmSYrKrFpEfaBJb
y+k/oYJuVia62y9eJme/gKfMb2I5SosULwbxY4X5yW2dO5Kjv4zPE5A/si0/NbogfS86zXnNPIM+
XtPjsY8Z1CL9WpnHQLoo6936d13ct5kJ7tDlZUzx2WEiaEfHLEJ3EimMLJVS88/GHbS+nNLeZ5xs
8oiS003k76b6YA2CKL94Y5yb4Q5YFJVGIVcx5hwMl7wy8YhgW51iEI3ds0QWf6q7OTfInTYC0QQ9
89HByoZwp8rTTVtmO0NpX9c3aPGddm6HO1k0UQPSSCObW/f3YGO/1iS7Bb+YMzmyWwGQaBPJboTv
IktvqKYOLCKDrBoQ3Ht/3gxQIKs6G8BqreFrPKbbXoK25UBMz+5laPRK3qFotNtRDw6SJm3WF71Y
IsyMc5uppUEQ1D4OezduA4iiDtk/Se5402XefgKsNV8mt4t+1Ml5GQAeVhSXjbEJsr3efelE846L
Z2C2Hm4PmzCUYnC7dC71L+lwq2eYeNUuZGkQBIzlGDUzxNVWIIYDJxdkD4Bdsk2btaqzrWnakpPj
I1boeo0u9JDuIYKzvmGLkWpmlyuyaBalUx6i39DG96S6zVXfLnJBqBJ9RC4D9Jk6lV6JhyYtKJ0E
5JHxIO+mCVP5VEiexLz7Qy1yXg+PIy1QCxdNAVxiGeAdbdxUN/Uu3mUWWPyrR2UTbyvRtPxi8p5Z
5KqtKY+0qipRQBbZ19p8SL2bsnI87aaILKcWRX3BdvGQ0mxI+1wyUNqFvrL1In3rQ3MpqFrBMV5E
NZu6KRPIpGvI3Nw5hp5kn/YNsgt0kI7JQb3TdiqeJONb6GA3pg0RtdwmG62x0+/r/sj+8cf9+22Y
77FlAW3bfmBvx7K6rwb1ZPbJp1z+bIJzR0Xu+7KSYCKl95Z0TIrKqURxY3mfftvgGziQgol0i0FJ
B/9kyCdf3+QizRmRCc7vMjnOVHVAp4OYzSV6NycSQxRIygVfS7AhfM9GN+RIKSkeYiDJmba3WiO4
gImWwaWrUDfGMWRUEAP9nqmpTUrHwJjKuleJjLBFzu77CeTsVGJgy8f0h9k8Kzm0cj41/jI7M/zE
K+0zPaIS7qu9Q4ijb0s8WeibqoRkfOpCbFmQMkQbw6UmrRij3h9w67Kil9R0IiX7y4/GpSQlNaIy
Bqm3O+IR0cwaJ6m+AD+3+but4RJQMugQO3jTTUz0TQJkqyd7m8QKH9fNiL4Wd+jrsbHMIEExq0sP
3fRiqvfr/1/gYTzswBw1rdRK8FUQCVSXVP9hDfqdqYg4HgTL4Oec44Z2Sa4AgNxYt7l8oo0q2PTl
bPY7cPFKVlJNAWU1gRqTDJDmjVNCD9HUDld0kCy7T6LixVfD4iKVik9Ig2Bw+2yZCwRmDBnIogQ+
sw1+mnljq80gcLXlinxmggsDcdYldcvm9pnkggaJgqmBsmUHjW0GsEmgjiRSV1msh8HdDpIbEyAv
/vKr+JOSyhmqVNp98aLaNmvQcZ3Az2YPIlOLHvjbFNLj+xjnayGhkokqCz3wlymZUH9rNx4eStcd
ffkjzuxw+9QFdepXPSrVRDe/JcBXOEYcYTy9T1Gs0pLacZmNm7CtStev4otMqhO7bUrV1v0aUuYJ
KBM6v9ME0VC0em5rK1kfk0xF3WfohRMmh1rG9JUvMLK+mzpPNmWFfkVVdrVqyLSFRI+t1tlD1Zn7
ANfVyhP18RYP++xLcxF+AkV+lbTgjAFQ8J/ci27CQKSsJdxNLsgXgVy1UQnihKpTLior3bRhsx/D
cBvJ8q6L6CGr672WWYdB7m+GMNnTqNu30MW220oRET+Kvi+XCzoL3Ht5kUEIlkiOKpUOiCCh7HFr
0NskvftLP+YygmFMUTwRHM163BQXmM5yHvyNucEAbv8aP7CpbENQ6iy3Ls8bykPQh7RWE9yBsKEO
GDEcsoeA3+UvHmFc0UWoAsGR+IBHR10VSuy1bYouQnU7NZNddKIqZDFfzJbERZ2wKCAvUuARWU5/
Ztk2ygFyyl9kCMxo91UtYlBfXhJ7dZPxoI8nvvcxzqytvPQyD6zf+sXAaPtBxmx8XXeM5VN3tsH5
xWROUZ4GoOqRW3JFx+gWMiSCOPIHR/htg38ECIqBVnkIKpHKfethu/GXbP+rhZ1cWvv1BS132JCA
IG6P10o8sL7/akM2QS66Abyk3liWbaIwJT67xdWo6cEhVznWjTa660YXd2pmk/uKjSFZkUEA9xym
8mj1/WUXd5vanJ7+xgyYd98vzZ8iE5JEFmZso+zJq6yLtIKYY1KJPuGiU/xeDgR73tvx5IykRofI
Xz2jt6Xab2wKDibaGJp+dJNNcik6WR/FbfGa8iZAhAFLAJkNLvwXptGZuQfwBHQ3gd9/AIXOMT2m
O801bHMn7axbxTH2xc53VUFsZP/5wyWcSR/9zzKXFKS+gHRlg6slOqVu02xyCvKUsbKDQnAQlj/r
2RDnmVNmEQm6IkDBp/rFNEknDGBsPuMhZxOcI/pjqhZJiwZX4SV2Zm1l5TFJdus2FpdBoUEMWREF
W8XZKHNa+aGFormNn8rhSvEP6/9/8TD9/v8m7+VZDRHWPAUcxC9fx76wK2NLLUE/ddkGej2UWroK
1cb3Ht5PYHw0YyCpEquxLX+nDYYjicj0FxM8/W2E7861fY9ao8SIVDWWbq5L+7L2HFoN+7AeD7pe
CoLQoh/PzHGnNgEgSB0tfDdoU9mkOYJU0NYzEN0LwgNz0w/nZWaHS4IBzfygn1BEDVK7i9PmZ2cV
le1Fw1WR5ltS6U5DWgHbxrLPmXi4o4Yl4+n1/X4lgN+mWYfhcqJelB6YXEX9peXSkJ4tMI+ZNU0U
EEaMYYvOD3iks9AG8Te7MgVby0kmIFEYfNBzUoEbLm/Z2SgX9PwMNB4BuwWm+c+xwtuJ9mUsTJdW
X9eP1HKH08LMhkyh2Ez561JnVI0alSObUJYd1YlP7SNxvcN0NTio750WyHAn2/UiHbHFbZuZ5dZn
9GGcyKmOdpd2lwaPafWZUDT7/1zojpOoHq0BuKEoeEnLy1ATQk4W35dmFriYnVR6AYk63LTko75l
D9SN/UuoyRREvUVXmBniIlJrTkOSEjDXSCYoPPTKsNsuffWU2FVywO/W/UGwL3xpPqEeKw2fPYMb
uh2DJ1FHz3bdxPJ6NIqZPKb3Z/LnqR9qHZwQmCFSHiLVCSfi4FVYoT/XzSwXlyBm+H87nAvgAhVX
so+MB85W3L01KEEP+/GmtGyQMG7DexGihe3Dh+h3tkfZp53FiUQ3OqmZfDRuSmgZjcm1iX6hFcaP
UW5uugbcZNnkhG36sL5Oweek3OfM/XpoBh39jrS6MpVvsrEfvS+yGgpKFPZv1lbHHVglKXQjoNi1
qnvqyysNQhVEZGMxLc6+ILdjfa97vlqBD6L2MEyh0UM3EKfO6/3QWd8jTd6sfznRkrgTPEnUSJE5
APyNLQcAqF3cZI+JZogayKId4g6w1PgNuNtR3cVyZqvWpvUz24/uuu72r9bD4zusqTKDN3GyGsyc
/bgLg8w2fQFOQbAYHtJhtLIG5Wz2TmFWD1KbHLQYOVHTDyjSH9fX89EdNF3VNCCqiAYlTZNzOUlK
aRoWFcaUcHbTr6lvT/pRT39amqgh8fHovrfEOR76oehgBQ10KG7New2Me5iQOpELZQ+/sHE5BHfS
8AuugFT/33lI3xv/P9K+a8duXdn2iwRQkdKr0gwd3W7bbb8Ijsqicvr6O+hzsVuTrTN52hswvBaw
FmapyGKxWGEMwQxBhEE0+Kky6JewIbGXLR/ySBJOvDV1yDBV+FuE5hxQ8NI3acywU8r0LOjWY1o9
JbjRU0m33VvDuBQhBGKLo9I56aCGs6w+1ZH/MMmxWMY7DPY8XjeMt5fUpSjB09LVaPQVubfAAKC+
mZogy5zyX/+dDL6iG28+9H2u2E5VBz2rXaf7jrn76wJkWyJYN00nhgRxzoK0HJ7itWrcuU6eWdPK
QGh2N8YywI8JXBsHs9yXmiy1qrQItdBSZtqPWVc+M95DnYxun5vhdZ12RVHQV5oE7JUgpb0UZRfo
bI/ZkOHEWm4P0I9sWT2nOoyxbMBmd/U2koTV64xoiVC8LoJ6nOEW1MDWWncuhtN1hXYIH2FqGzmC
Z9CIMVhFYxZBt7jNfRlkiue0XuNzRqMxID7BPLKJ1FFxqGVQPntWbhA0C4JOWDUMMdeSdaRl6mJk
QRyV3hjnB3t6f63EwOj4qwjBNPSJ5klTZXUAvNEDVcDyAbYXq19lA2VvH4Zcjol1VMF/TEVMiTWf
7aSxujIAyOMZNZCgKpJToX3rR83P8t4dV/WrZOP2DAS8MtpfLi/MpL/ZODatqUPSoAsw/ad5lqff
zEcTU93ETz5zbvE0lAKE7ApVcV8RILZamL64tH8lrpiWZksaZPrqq92BNOjwTN4diWExdV1DTx1S
elQc5U2pCbTWbE0DZMtcajxY1Ve1kczh7yqykSGELNRIbKMoVxwv6xPS2VX2Es8SX7Fr3q8ixOGR
qs0bC9xPVaCv0VdGtRc0WkpE7LmjzUppwnaMGOIhzJqKYNV/VvbRxGPWml6WNpfsyM5T42JLROTK
Hm2u6jytAFU+z4nPx/0UEJPkGnC+Wk/xZTwNsqUTrtq6qMqucsYqaHUVKQHjIbWlgzD8Ny7j/UuV
BFeexotVdE5dBdXL5HFsZY581GSuBeRyziYj47Lf1wn1YQeXlI3r4/LoMFAc1KkFi9Pbk82JZHLZ
2OJO/h8qwY8apm3qQGEVjDrvS+Q/DQO+PADqNm8s/z18nUIrNI4AgfFsGUD1XvyKIAdc8xRI7Bir
vlSpHjvQUtekCmyzCRS1eUpRBzDMJGhHPWy7WTYsvndobQKfp8P5mPjnpbx4npoiWtsqGEl+iNs/
Sl6goq8hsrjuW/eO1VaOuFU90yen76sgpqUXTaDRVZryidXGs8md+XVh+0pRZMKIaWCmgn/MJg5j
RM2tiLVw1+nHdfplL59HGXvqToYPJqHZBjLXDgUyjCCjb5AXrQ3AEIHMY75RfQCXY+rPQ/3zsXpq
YPZhHq6y633POrZChbBfKeA0mFGVQZR8KQs+dtp5/ezO3VerPv7DGm70EwxfUyq4whrMhbXen2oy
386sOxl1KUnF8p8RXcZGI7HZr1+1ikU2K3FprOfRLn6Z+nSIy8xf2+xMrOZH1eWgXZ7/XNduz3Ns
xQpePitHdbEBTRxMKFCaS3KItebpuoi9+AX4RLZh2RSNoCJ2kG6TmNY69irBw1cxFTeOgZZalisw
T/rU1czGg3VJnvO7BoL7XSd8bkR3BKucs9xpqmgpg3YwZmSwRtCHwUzK6DRZ6KBJSj24ruXuQm4E
CiFTG9n2DHwfRGnWeLeg77Qqfl2XsDPliJO2ESEYfVavhVGreCQCh/A43Nkn/qxWztn5/dyghukQ
cGCgFgWnL5aiStLS0sIDK+hULFqCTLDXWCt1id45AYGlStZuz029yjPF0pSSZ6o6gfMlMNGtPlB2
G+Ol7ZiyHOPuHeaoBjy8hr80XVxAajatY64l7rDoACyVYOofHKDng3g+GH5gNJW9vzERK7mRKDiP
bpwLq17LMtDy/FNXWfdT05+c5v2jQhdiROehOKrpjEWOSwW68Rb5zzN5kVgfvwBFB7VRRQzP1Rll
ECcfcaKANosu7mA8xgfL5VwRwM0/XpfGj+c1YfxjNhcXOs4UdNXA1NU2CYpMOUXa9JAwkIa1Ekex
I8lScYFZsHZQYViCpHydqrUr1ywwMCQxzWDRbDXXVgYvyySJsh0rt8BU59i6jX9SMc7tYsxT2lOX
B3TputOsGx/VbAJ2btzUEo+7My5nWBwB0TRtAtxXU3BGubauNEktBEuN3986N2Bt8NDvyU42Sv2y
Y8VPjbBXF8IEG0+jSc3Ssc2DvAMsEm7Hs1uvzgc7y44k72JPocXH69ax42stkCQDXhGk3+hpEJx7
1ZQ5mBOLPHDS0kXDp99Psmr8znVsaQ4vHHFkPQSilwaYJWVPlhHT4yRTvoG1BKw22sOS5WEUOwhJ
MXjYL+cRKG7v1wwDV0RV0ZqEMrqwcXFMWJmmBrDf4yhgXeOWjmy2a2/xtiIEJwjQsUFX0OUYqNkY
lqy7TaNecnr3RTjYIA2ML6bJT8Lm9NoWRdGcqWlgsZu0ephlafRd++b7YusA2lSRp7gUANNe5rKe
k2CKSJhkJHTm/tirGXLNa0Dz6cnutANtDK/V1ltQl0rO105wYW3FCzH8GqWEKAbPVPQHSju3S4lv
gbtTJb9L/ft1i9iLryEMfxwE8EQTCxN22k2p1XUQdjsE8bEIlWCkCLBnjARoLrnJPsnK57vbx+sG
FtyHRk3BQmpWA8Ulx6tB65+Ic3ZyyXW/r9JGgOAxYozkrVkFAZOHVhHD0wLQrXozdcuTgyjUq/Hs
j2Vvod1NexVqCSe6JMpqTyaCmokxoECRD5bltJh70J6Jtd7TtZa9KCXLaAmhtWWuem0wvCjX6DtL
P8UyX7EXD1oWHvugOQJCFxKEl6cgSoAeYiYww7KoH0dL+9MR50eUWn6pILNfFn+aSXEBsenblays
vpe0uZAtbCFDy7aVTPzdgC543siGzM3TECqH8S4KFEkBZu+O3igqkpEnWTKnlc4NEtnw9AYQQ5UC
9N5JNuGzZyJbOcKO2S2xGXjzKhQZ7/r11qKJX8zfnNkzu/hw/VjvBQNbUYIHG+g4UXOFSktluSaY
ZxrSeLGjh9fFyPZJzAyZGKU3ge1dBsoxvud0cwqy4S7nwsqAS6FLaksyrfiR2Dh+ALPPiRF1VbDk
6AxNctdZMk9xfl1Xau9u3q6dcL1kppJME2nKgOmHRum9vjssY+WVA9rJNYAO3eM54V4XyY+SGONs
RQoRR5ewojO4uTetntytOqjgSK/7JrXQ6QN0m6nM3apMVclFKt0+brGbBcVQ5pgy/jxvfTX8yxXA
QjClegitjsgWSTuLZHoKLgX4hVYH9vIyMPvirJpMAxf7DPaqidRu2TuZlxXdaVyZ5EKVHXDBm8QK
MbNpGaoAmUy/A7pmlZR/bJD8aIsti392ZaGQwklHTBuR0OWSzmSNELXARuM4xDWOfN93BbUMosno
nPc3T9MAl4yUKVKZQphAEUAiNsEZ7328ydD2Nh9b8Os4h/EQhzIy8Z1eNMPCu+I/0oSzx1rdKUd9
gLSfw2cScLBL/kqLc9dCogAzZZa7Nm4sHSHcDcbQ56tTx0Gu1tGE46iDN8vqor9pCftQAvGpP7MT
hnQwrijjIdu7UimPy3HZIfAT2aspiCvI6mRpQObunrbrseii9+fhLPw4OqtQ9XUcsYW1qNI+b4oa
70Gwc/Cxb/3A0UJlJdhdTV7FiEU9Re3q0R7xmrZiMEySp6KWlQ13Wr8xMYaub8TfPHb8ixaw8R2I
JYdBbyAiu43WU/e99/lNXfj2qXkZA7zLvqGTwTkXgXP6h9LohWjhjK1Tx6q4h+jCKcA56rHkcawl
d82+3W30E3xj3ixVY5uwO45uNz40BxrU4M4K9ACsxP8SzG0XU3CMw5DpXbXUGG0qAsQJYV3I+n/3
bjWbGMgM4Bzbpgi42rDEzisVw1NaOkSYu1vNJ9torNBU1sxFM4WKxwxwf8fMoG5GB9u/fsPtxT42
oZaFdiE0bv/NnW2sBU/ZfCpGJQnyYcoHN6spfdSnJs/8RJmrOSzSpQdznaWRKbwueTeOBfI5z1Sg
vITX9qVHdhojjzQSAXkMVYSkyE+2Rg/xOuGam4EsrzlhTtTHirRf6Dx/kQjngZZ4s2+FC97LdhJ9
aQgydJPXzh//h3DQDBrziTcppKFsamfv9rFVWBJa/FFdFzERspTUGLDM0OhD2rMe24k3t4tfo6YF
TAbZZMReOLbdU2FhlQpU0wZD5r3DcEudqa6mg0jJjCUbKNNJWMK0XiedqlhCu32iij+lmmfHxJsc
S2Kjewlc9L2+rh7/ko2R2l2+phjx5QlcHg6tRxtUJSBv4NdbUB8w8Gu9fwYJdYuNSMHLcBycal3K
Kpizb43yEZOb7mxI2gJ392kjQ3QumWFHUV3ABrvKt2LyZ5ydwLSTH9dtXSZGiLImFBD0CAPsgZqO
aPVnXlZFH9ZYeb4uhlvVmxOlqQYHtrQIkp2XmzRPo2mzPC0DfbQDakV+UamSeHFXE0Rw6E/gJW8x
Q9GhFgaiKbTElBk68gCQeFPIAD52jXojQlisJBljc6UmRNDpkRmjhyx/sGbZrUJl8/g72qAwho4v
qjqoPYtgS+OiTW2s20nQY1+KKgReocdkL5gd/34hRPAFNDHBR9JjV/I1Pg8YIWftTNxiMT1Vm2/q
RBaP7itlgc1S5d0C4nTiMlc2GfIE62cqh2q0XvT6txlnn6/b2l4QQNGghFQVUqbqm1TwTHprKAc9
CZra62/pEWw4nko9Ev5fYAN3LPtCmGAT8ARFRoBOHSj1XY2nphPLHic7QcBWwpvZpiFGKZ8il+6M
H5fszmKhwidUEzAbDGGpfiHoyL++ghKdxEC0mvpqtMEEHmhgmfKbyi48gEh1wX8nhd/CG8fNCkoK
tiJ8QoOXa4Cf1ux7SaJ058BSFWUV4hCCjhFDMPA6X/PCGHELsf57hApVDlKz9T4pZI0pu4aNZyOM
2gb2tRgoDc5Ah4JfqnPefRlZTR97I0vcpiDp+wtGFHrotm0jLoO0y0WrTKoAhh9ljoacFKRG11Mm
A4netbeNCGFfUCJVIzWFCGLHXpqlP8veOMyzDqiy7mw26pFo7Mz0gbr/YA8GteFg0ZqCVbxULZuq
MqpH3Hj11B3MnN7V0mto1x42IgTViibDLCJDpGXTwo/GryMO7Fp/LoCycF0XmSDhmZ8Qta1QI4cu
i4qJs/rDiFkV5PPUU9e/nxUJRa+NUoKRL1ZUK6kFWb1RB6UxH/thcQGxFV5XafeyAGIXUl6olFPx
6ZhO6oiWDVwWs/l5XG6XJeydyV3oXaXKAuJd/7MRxVd34xmAclxrKUCPgsyx3DlOPKeWZQ12Tywe
VA7epJyZTTC2tI1ndUXgE9Qk7MjnRnXn5Of1BdvL9WCZXmUI1mYBrrBD32caDOf/oSzQnzqfYzSW
/weqhz2FNAw22DY6dEG4Kig0DVlW4dmPuw4ZhnNXKYs39N30ScmU9CRRjFuvEM2hiodKK1IiqD79
reVs9ocskbnMBYYf0PZ+Xn1g44b0yfArV/Xsm+XIJKn+t6rxAQuQjiBkMB3odmkOqdkkcdtgr3LM
DOjocK6bsKPKu90PpIBA1LB4hArlLqWoQ2FFa1bGQWEfy/EUUUlA/9atXv6+oMXakZy18ZoEg0lO
K6ZfE7PwFj072Et3XBvrhQ4jyFus5MP13eK/e7lZl3L5d202q1iXbiGrgWhI7z6wOHJ7jWOumvcD
My3XXhVvdmQNjbs79rqWYivybNesN/EuC0p0+TsD5pmKTxpI6K5r9tYjXWimCSZvZw5RUzAzBH2W
HIsque30PAA46sGouu+zFgfXxe0rReH+dN3g+dvLhRyV0RrbukGbeFy6ZnfTDz9sQ3K03no+rtKr
DMEIs4gl6Hmq06BxXlj2abQkCTJLJkB4uoKVo68jzE4GvUnusqn4iBpz5BJWoD+ToAnOMjywO5Zg
6UUGsKowrV8crUk9L0QB9XF8Wqj5oQIMU9LEB1Rc7vM+Ow1xeTdoGkqMWjBgTqUyyP2YL7Xbz8X3
llmOq1ftR0eP7mKjAVxMV7mm3t2hXxI8J8w8rRMFtahyAKSt6RY1Bl1YdTe1YEfsQWBYGtEPu9fv
FRv/+2hG4PxD2wUbWevlZH620+VrhRYnAHAdTDIEU1wmXoXbcFBKDLA00RFe8yv6mE85w5iEsX7L
7PxDOSu/WtAju9UiwxriW/TmvKGMAF8Cn2WIjQ5VEhVNYbZpoI2fVOM45KGq3lEZ4MHuPm6kCIai
KSPVJgtSiugHrX9lWvgPxr75fcFODEwqL106JIFqfepQXEX2jQ1frsvY9UwbGYJHTGAn7cCmJLAi
64hper/VVy83a5dF9NHQteOstZLztXuGNyIFZ2jkxMBALJpE6vFLutjoDTmqCNSv67WTvOR5PJTg
kSRCT5cjRH+G2hZFWRfoJfSIlx67TzSIn3kKWjZnuafOVhC3ko1vZ06qNaXN2+HGj83qOv1nXQbL
xldENOetCMHrdU6rjfYMXWLtOcbtnulu3f/oQFGiPSTWS5VLHjgyeYJh13ldgp83RxzDCq8AVkhq
AglN81ZTB1jEQTVqL1tlmfxdoRjn0w3VRKu/mG1RerWvyh5KqoApTrJ71uuukoVd+b3PUe4cKi8t
ZbCEO7UYXpp7FSpsnpUUjJeVYCUfjA8T8aqTFuBV4rdHNrnorOXwBzrPYnrGF1mvxp772MoWdjWb
44poa4l7Zn0o2fOcSUK2nazspXLCNqK/L83nCcoZd1Ht2efpLvFTr3shHCygDFPfPF0/dH9v+zeG
ullOwWNVC+5OVYdEDcR+BpgYE8CmgNMN87mH5A/4LV0WFocRDQGB5iUBwI2Id/0Tdk8jqhWUANcY
QGLcyjancURzjJ5OyNmR1fLz5qWwXiImMxu+cKKaKKsamDsFPIslAj+uCBDyzDLjIFGKH0yfjxmg
PhIT6W5pal0iShx/WbW5A7WbFQd29IXGt5Vuu4PiG+Ov68u2dw1sNBLb8lWMlBHQwidgaPhTF5/S
9JZq59b+ZtuduzhfrwvbM/ytMGGP8IodcORQ0iJKGbLCRmWikIz6XRfxBlQpW5JUa/UUHkx5zOyP
hqyHgBvy/24BMLZLM0uipKLEQsE7qT/MAKorx4ck01yl/9RlMlSZ3XP8ul547V0KmyOnIJoCd2y6
wKpHPBiwQ5Wh0XACYzHgbJYjkVGrytZPuD1p009O3vAbQMMhLR80abvrdcOmhH/B5qDOizm3uQpX
MUyYpm/Ms2auD9ReAmmIs+cStssn+Fm2GMyY8wR7pf0eMb7aBgP9ed2iZSIETxtpbDaqbMIrqKlu
4kI/ZZN+C9BS/7oY2a4I7jVqzDJdHeyKw5LFTWy7wUVZ/IMH5QMmYHMBSgXyqZcboyVT2mtRApJo
HdntvHanPIwbJonPdldsI0XYlE7XF7XWsP3JlN3XYDjh8M2qSiWRzP7Z2cgRdgbPbkCrMcjhoyXm
rXpTej+BArp6VkhuCk/K0CHTS9iifpmiPI7QFaybkZthyBg1oykKr9uBVCshaneSJtVmc06D9mfv
l/fDgXlOgDnW6UU5tAfHp8/XBe66u80qCh67T7tRm6IIkYQJhz14C/vOkk8oprt0HiRGzn/rjWt9
lSWWWmJ7WNZxrDJcRUGthugGW7vbNmr9fkAoP3xJav1wXbtdV7SRKDrzNW7XsuV7Vj1XwOcxH5QK
LeurRMzu6d2IEdw46iCkG1vEe3HXPDRaBhJzKgn5dvcJgxfUojjCmNi/PLsFtUFhquAt0kcfCPtk
OsFCAnsKG1n1fXfJNoKEJVMiOhu6MeD46k/6+pi2ituSQ6+8HxMWIywbOcKaWRqdGhvJq4AkX3TG
MCDY+20tu2H3Di3mZJFQsnhpXJyE7DRwlVs8WiBt6mn5T2f81ske2nu7v5UhOCK6VKUS/UVR0G6X
qEGoKEunyyRw49jcqOh1BHhuj0uIqr4+/h4nSdgmWyXB6QC2CtRXBDgoZrr47dr7mmoeM8c+Xj+N
MjGCr2ksGvVZhS1XFt0v1vYBQH6fmSJjud6z4M1+/M0fbFYLhwdBaILGJsQctVtpxK1T81EnrUdj
WQ/X/s5g7AuvD0xvirXcptGtaTQIHjxR404d+EKoLjn5OwV3Ds3xKkM4KdOQ6COpGc93oJcITa3x
uTrSQxNWBxnn2t5jYStKCA4XRUdpTUErZqN+KJwjMT6W+hcWnel4q3QyoJ/du85QOcQThik4Pohg
1oNTxICNQeUBIY/qVycaZqHiJZnXm+56Vg79QQbbsJs82sg0uI1ujIOCC5qpCRYzGtgvNbE9xUo/
ZKrid44VUhb7bcW+4kIMqmaU9LnK9BX7De1Y1cYhhWxohwbK+YQMvjeE5GXx0UQf/gMmBjec/6yv
IbgN2k05W7muvd/YXv3cuWlg+/FJ51kPzm0iA/rYu+C3AgU/MnQjGXOM0wUpJV7r/JwtH61vLflk
T0c7Cnu78697lP2j/qqhYEEGra0mXRAtVcAiszHETLy5wkCOrOKyU2y8WEpxOLGItGLKMBaGQRs+
EsbxM6ubKeRcmamU6W7vrt8so1iqd1iBYhLly0hAwQ7oujJ18/ZDrR1UKWAUdx5iTIbbkWqYXEVD
j9ibT5OZJszJeLHxf5xL8ZAeDJedmO98ldnHrrfUKO5h8FxQW0Q0WVlnktZELmJKzV94WIXxyiR1
wN075lWEuHYlGL3AMcdLPH3hpuqD3S/ebErMTiZE8MgxmVSgxmEMrKiHs2LXp8oqz+iNlrzXdu1g
o4vgjWe8osp6REmsJM9tck+asCzdAoHMWEoeU5KNEaFf5ngqjXyCedd9x0c6o6BstF/Xz+r+Gdqo
I7heK2qNSSuwapwBVvfZIY6PGKoMIhegQ1+dKpTIk+2SEJcVTscaBahawQr8s7C5t37j+AYjEDpd
/Y9yt6BRQO4CZXsm+FwgYaH4pSPGsbPITfs/bQ0CJuTCusnt7ZfrGsoUFNxt2ZmdlRrwE1l/p6yf
FHbIZdlDmQjBwVoqgJ1R6UPsYby0nJvmO7GCf9ACABHoDUDP1RusR4yxmAqAgRNADmGed/ms6y/G
8vu6jP0YaiNEWKrVNrt+UnFRpJPPqY7HI1EOHRixQYe3gHH+XxzERpywbMipGR3w0XHzOnfjhD6e
hAB9+3BdqV1TexUitgEkpdLlZc6f0+gjdNFx07qkqD4pNvVYPLiEDJ+vC9w1ho1A4Wm45H3rJCls
G9ip34Z6PCbt+qMyI4kLl+kleNfGwQR+wxC21BjwJhVGGtmv0X5creeSyloLdwg8cbFvdBJ8bK4z
omg1nj5j+HdWJ3SezOpk+T0gSkrU3L3ig+OPsoqYbCW5P95EocjBdXkSIc7GhPS3nM6/VKUP2yk/
Xt+wXbeO6RKq/cX1EseVRzooaVwjaTAPuj+n6EBeBsnNsa/Jf0SIjVFxnq2jPuZJkAxGyGb1JmbR
IS31f7KJVzGCTfQxZWaM3E3QLMsRjSmnPgchSrm+xB27Baxc615fuf3L6nXpxCledBn0S1MhcdAF
XePRcD0ap9ErLFCOYczuJEP0kC2jYBAxkEPylNe0bXUEhdrfhvRG1pAuMQexxSaKLTgJzAkEY2Pf
1VS9GUfpm45vxJt4crNuwqW7ErSbmC0Umbzyu+5j2fz1POF9w4EFZVwr+wrRv1wAHHdZcEjqnKHH
vkK7jY1BnoFVh5pk/nVD2N+YVxH8v29O6pjU6zqkFY5QPn9PdYYU3xToVDoGLJMjrBvTFvSXmshU
mnrQRqGlBxhQ+u9UEUKTqXdM8F1AREM/AiQzpp8x9XZdhGxDhGu2GVddS9BEFPQ0A5DKQ8uC6wL4
Mrw1r9ftEC5WO6rTfFp4nWRwfDX6tACxTcvCtn63IgBPczTMbzgAvAEo/+W2AwC214sSXdqZBbz1
Ln4cUplLe7tWtgGmdxMNEaALAqrOpYhuNNa0nYAYpM/2UW0tH6lKSYTw1qguROjC+WhNY+17q8RI
csw8jX0bm7CgzrtPCIRYaMdC6zoWS5wljKdYb1cd7cRj/rQAYq7qb5NCkwjZXayNEOEYFpndF9pA
s6B2mEey8Z601vf3mpbNx5tsBx34mMekwvEYstLJCyTvA82xKxel3welje7WGhiAqmzNdlJBl8KE
g8Jm9NC1aIgNatT/UfbFzLh2Mnrf8EkI5Ovei30Zr9zeEm71E+xtTm2ytCvwmYFn99gOwKVImKT/
cV8E1TWHAhUVWXfBpFNWqkOHF17PFi8yi9BY6btDGiwcBnIsAD2oFGneSxF53ivOHEOLAV1L2Rgf
SapJfMzeqbExKIEhCRx9/HUpwszaNV6WJg+GZD2Xrf4xQ+4KWK+SkEYmhru6zc3SVUOTVQ3gJ7Ml
zNpDNT/Zw5/rJr27H2At4dRQKKhoQnBLZnQJDQYmjdYa/R9WdB7j4h8cpW1jmgAY6gTeUtgP0jTd
mFsYOuua/mvRZqsH4CTZvMe+HkiyYxBDB7iacFq6TF8yS8FwBFt7gLM3n0CR+OH6Uu3tBpqK4I9B
BMZL5Je7gbZgCtSfHMN6TTveOVEde2a8gEuoHXvJku0dfgBhA7xV13RYGRVOIo3aWCNZXv+tXFdh
Ek49xmXQ9bH4LHQeyyTMv1zXji/Q5bUJ/sBXiSKcj632GMcw0zogRp0jO4u8d0owMNwl/YrX3Bqd
4zXK/KHTxp/XJe+8vLloigOrAtpKVQVl9RnIeFM+AU9FQeDsTEenS/w5GT3NZmfMlvlpXnlGTY6t
Npzi2Pgskf82IL2QL76SndxGj6UD+cO5OoFc9iNaAAF5Cdyk9qBPnizF+b9s7n/0Fdvmu7iKo9xQ
QMRQePWpxu52mV8HWohunhugh7myZsO/K/h2c18lCqZbTHQytQESyTk9ViHqNKrPsUi0E/giHcD1
Ab1G9TS3yF1Tcc3sIPuCneO53WLRzYxOatY1/gRGonqGkd8ALP35v9xG/g0bb6nhoZ6hHbfGu2IK
FBdDMUDV6ELngLbDO1l+19o9Lq8rKtwAo95iuCeysYdox0FtwWx9czLQJUvKl7oHfNp15d6cTkQd
aF5E1GFgPgbEA5e60bFfklYDN9aEn8706Ab8mCcK4Fylsp4WjfoZqOiui9xxdxdbxldgs5wNUyZF
bUkdWPrwokbVR9aYIBcdx3d3612ePiGomtumTxKnqINheCi7s4IE9nVF+A8Ixo+RObSvGzqQ5lRT
uOIsphmR0WYAC5hugLzidWgxTlmIWgkKqv51WTvFQ+wTiElMQJaDmERsZO4LjI3aNkhWjEPx2B3s
U4F2I+XcHmRYNTsGeCFIsPa2AvC7QnW4DSVD0gGA72aH6jWA7Gfl6bpS/KfEBeQaEdR9dUTYwg51
pQ0KxGZgQaX9HJ3+1mT6x+sS9rZoK0G4vZljTsVSDLCBbL0rQDiAseHfuj4e27I7ZeT9DaK2hbjQ
QgzKZ6TE98hSjPFUOAugHdjo03Y6G8b6fF2jndNzIUI4sPqw9vNozCxoNLM+oKsJ7WYKXe9Zkcvi
q51EFFcH2EhAsVV1DD5cnlTg8C21UkUMRdz6VvMMr/BLz35ewANQfpTZ3b5ir8KEB2NfUT4lNILk
p2IeyPBcqwXKoC2jNpCJEW4sO84rZbDgzJtpasHGntNTm2envqeT5MjuHSR4VxWxI9ozDBGOv1wt
tlQJTmxcf26mgJGbktw7yuG6PexKMVQUL2BvQBURjiuAwCog7eACNPXf0Xiz5o27KkEK2KDrct7C
eALL3cJlAUpjAjgb8bACTKTuWw0sMUZL7zujRbueehjRA7aim3tdiu/o6jyl7fe4NX0DpY560Y7L
mN2X/XS8/ilvtlD4EuFQN2PtrA1/6pnKudRuevZ7lFG9y0QIkWMcpUXRdlB2JI+mflKNEITy/5UW
Ioq3NkdUSwaI6AZ6n8ZN7qpZ5qLuKnnrvY3R+HKZjgauKT77L7ZizGoHrMJsznCKOW1p52Y+4u30
+Bcz7lcb2CD0zj7QUzHzGE0WlO6u5Ea6sFmlMUTN0GKzIuXLYj6O0cdctpJv416uocWBvQ1H49xJ
l36qrCcl1lIsJTnML+xeP/IAdHhZvTXAQOydTKW/gMMX9xaWEe80vNkAR4yOZsGHFJXlRC2a4vzk
RDz60j7Wzwk4k9gBMc1PTmcz+bHX3HKSb0CYfqK+DHHtzcWJDzAdvKoAS4EIRGThMHJgd+kZSO1z
lSbhvObGEaCVTOLA9qRsY0PBtUyx01Z53s7+YhmPtrEetezd3YVQZCtCiAWdhRZta4xg67WtozGM
t874buzVvyJ4zgb/YlCRQzVaTMVJlmTyx/ieDoBvNj5XUuK4t1elIEVQpBl1o+1MDZRZB/aZgtUI
nHEuQ4kXzU6pL4NReHuo+LK96iQETpgMQI1y6Wbfcb6zOjTZ57WWRM9vq5OCRsKhGhKmOFaRzT4G
vUGHHbYP0Qn1oYfkSx8ohzLsfiiPMr3ehGuCTMHtLlat6j1pIFM1XGP+Hpv3UzZ6Bn1aFdn44+4a
Yi7Q4Aj9KlLhl05D12uGhmOcIdL9HIsGkTtztVpWzNuXYtnIfuLAIjN5KWXO4srG5OPkV+mTMT7b
8ffl3X0SfNHwJvj/IkRvpAH3LU+1ioIKdsKQteoT1A2mRBY47XjZSznCcweZjNauynj2+cCQrvkJ
3sGoWAeDH2M0D02ERPI8kKydGE2zqjWThg2znxefjeoZtGppJu2u418t+vLt6vGP2LxGgcWmUtus
Jp+jk/fP+nE8/uyDGfOZrUeOsnSFdBEFq4s6k0WoUVJ/+oDE26EKsYbe/ATaPSRpAEAYXA8y3pIy
CsYheIq+xFiADnhHdCFZ58o3gSKM0mgcxACHDWjATv09Ijl6TqUF0rfZN0G04EBGRVl1PS9mPzvN
t1VYHoYQDTAuLMUfjhI1+ePgzS6Cjgp/QIQBJtzLXSwWVNP60pl849sQREByRUbB/uic+Rib7Prn
R/aaLMFigIk82yj84Vo8x8h59ejF7E7yd/iu9W9UEiylKkid0gXLp2VfyOrGn4jxW7Jq+yJ0vLl0
VDUssaChOH2RFToueO2QHIZAeeGprdIrvjQAszHC7kHeo7bzjIAXAaAWoiYQsOiGYBUoY6dkHbFT
C3cjCzBq9aMSOB1ny/sw3RYB6GW+XNeT/+SbDduIFHxwhjJhbUUpbpUB3rFrmwpuUstcwOgm5zke
MBG+oHzkzlYbSfIPEtFi764xRh245nDc2/VxnGO3zRyXqs8kuV9zDLdIjzs3ijeq2ngLgj8UgEEi
V4pZVkzN+gmvr8EzXwwPDYgV4v3Ep178vGCq02nd/EWRzmj/P9KuazlyHEh+ESPoQPNK005qtfyY
F8ZYOtB7fv0ltHcjNprbuNFuxOyLIroIoFBVKJO5ftmBsa0BGUEmBj94mRig+er1HoEvZCP1jNKi
h0566yR7/49O+tXrvpDGXUGzQCuJrXcDrNrkozSzLdngKhLNHpAYave6+qwGJQth3EUEeW+q5MoA
n2fEzlzHmwBdo0BZJgA7EfWwrIbcQNZGnApbhqf2uR0zkkSNY7nACG7V3iodti6IBctZvfQLEdwF
1MmoZSomRzzNTB0NrAqk/Cm3gsERkRDuypG5i6p0wJVL5MJTo9c5v5kzQcV37W5hbNlE3hDkrsAf
Pd+rTgFScYyWDJaYdIzqvpJ2pvY5IhY4zI5z99fPdQ3oPe/SOJULKzPQ5r4cvbE69tmx7B47UcvE
anCwlMFrWp5FmpSOvddvzM8MvDvaKI+fjJO0VXfGo2hWac2PAYPUNjRiggKTx/qaW13tAQQ0wD8z
P5bCP/9//Nja9TFVZHdR0UYHNt94H5hzBrooBcGV9E0Be11/T9TeqfvSVUSEFKsa8S6KbyVPmxqc
dR3pvQCAQkl9qNTBbVu3Ge/6+dmcRRMgInGcStCGVnNngajU1iu3S35U9qGeT33+Y8xOupwKEnBr
pmGxj4RTDoxGaQ1NlcEz+m9x+8XWBa5q7couf58zPYoa07BpNPjkqlUdPcT8VcbukpWKBtdEkjgL
FNlmkMn9BCM3JwdgHDpNPW5laxAYurf09LkzBGIwwgwQsAL0Ddwn5wYiDeJBz5CRx3XqvX84Euh3
yc/hDqHsJSKOGR4j9cpjkDmR5IjQ7S5PDGlfxUCiiPGyYW6Zk29k6Dzvpt6LqxjQWYWTxpvrruly
J88lcImoViYZsuTAJFFI7NDkpOS/LBGuxqoMxKEm8mqapfF5ysZCd1IQgE8uwPOyAmyXmsmApBf0
8q7u1UIKt1e5bJPIYM+wsvlspwiUpN31rVoJPFkS/n0d3F7B70VG3KLSmXRusO0wRWW72bbd5Tv7
+EZrmDt/3VmLfCv6hhHvEtZlxz9gYYzQIzqABzUfb6rkDsCaKhUM9rFbz+v4UgQ7vcXztdHKUpXa
GigH0rzrylstSj2twONn/CnYP1bsuZBE0ATD7Lgq880UqRJqam+Cb5KcZJSClF34QrbJrhaW9C8d
BnYN8RZrHEIyl0dBsfoqrCYFhkifO8ceXrPgZxWg2omcGtZ5fVUiWZxS2BifzSSDjF6g3+gjmCs0
pyuPKvH78AMFlPN1cfFKXJTKaJIUpuhANqkfPYGl8VF3LOftTXwy7tTH64tbyVOfS2SXbqEcIArt
qBRjJxlMRfXAOjTafeqj5Q8MkeNjvJ82/wxjtncYdwBahquLeEkufSQ+AUO2INDDVYAdPv8EUwdX
UlLhEzAQ0HmU6oCvMI+wNX4b2puyBNSMXYroHNfv+kIqd6xhVbcSDTG+qG5ld/ZyD0gWd6ZPHekh
BN9cviXP17d61UguBHJnS1OzKzsdab6meaS1byaHJtj+NxHcYZZWgHZDO0VqLzmUhl9lp5B8yEba
QGJF8xPDAuZkmGYiN63c9l7tpXdK7Iz78EB8/RQ+D3g7FqfQk0RpZqYAF2ZlIZILa4qqNeV4NDtE
oeljiSzRvLXBV1a7sScyxyvJMKaM78vjQpxKGQCnlOMGhq/Sk7bptulRO2oP4SFzW4fhiKFH6ntw
J4Ld/hd1hDEBLzY2lm+yUWwgNBDb6j2DOHjWoUMqHPE0b3flb8shbppsQuE89Mpjgi32XSi3sVFW
qmlgYGPB1B6jLYtu6t1Age6koCjG7nr31/BOzN0tJHLbS82hmeXc6LxUepKtF1IIop2VkgSy6Egd
AfAdbb6EH9qnZt5MtvKWr6r3b1gEm1pxU7f1QTEOLL3oV/wkKkn8i1BEb5hQRg6frxNgAjEl0dwz
BW2+sdRiu0sLp9xNmwi0bAG42vKt8YFoCFjzaDmV0Z+PV9O51bS0oQiVUuswO9/tI6rs4t5wrpuT
Vf1YyuBOa6iVtpujBhmbu3iH1sTBQRIueo0eNT8/Wo/TYyzCT70kLYOCLEVygT/tMHMgV9PoydnW
7O9Iajv0+48ftfqglNvJdhM8PErwOiibb1Oc7qPwp2DNl09efABzQ2jaUkCjyUVL6qSRKNClDsl+
Bm8Nv7Ctd7kHpiNXd3Jn9ls32tXusGsOgS+QzVwAb+jQqGzjODGrgG6a8zNVGi2uKdHhCX8YD8Vd
vrHuta/mV/vB2JTAmhgF2ZHLhjG22Zj5RTs8WJ7A8XQuL7PKIQ4j+MBG7oPnAtQCqEdS+1HWAciQ
mEq1nao42+KTCycp8twlsx6IlGwlaNRB2oUvwW5jsIFzKLSUq8FU+xaXp903x3aX3SJ55sg70Y1Z
KcCiFr6QxB0t6ae+pCNKh4NrPQyIceJD9Mncyp5+8//IYrMLyB3mmTTugibEaqqphCXSt5Nv3vxD
+Bf6tluXro0YI3HSyCkHYcMtu5SXcg0LeRvAN1+QDCpV0CR4P7feNIM6kd7r/VM7HjPrRYgzIJLE
nRzCjSAdZODxUPvYqAdFP6bT/UR8OxdEAOyHLpaEHgYZUxt4Jr1llhdBaqxEUVi2WefV7U63j1bw
16lIKMbi97l7V5d4uMxa2nlFcEctgBkcpb/vFtI1RiPI4LEUcOBwpjTT+nnSlR6pk+lrmz4rteYk
vdB6sg/lNmophSeYHOwBIAZ63L9VKmdPcdKvklthaEfz0ycR6OrKqZwJ444/RcCC6gKF1+vvMUlH
RJP3ot/nrmsH3apno8XDa9hl0j6RRMEI+4Fru8Xd0ALIlqMsD6OnwFub5rGq0RgHuOvrVn3FDpxt
E3/yqhFNulF1ntXdGq8NGDGfe1EnxupK0NkE+FmMhwCFDStdXBBJGohVq7T3OvOmyx8Bzw582OvL
EInglqGaVa7kE5gL7PYwJKlPgLRuB4/Xhawe+WIdnPe3ysq25W6GhZ5PXXNK6AeCJnRBoOMS7ZbA
XeMcnpXZlRqquOgApnDLVN9EduV/ZAnvIrhnngw7hXHEofNQNN1aSb0xy3p7XcSaIwOWFyi04Hnh
ufkkdqDrBfiUAxa3Wwfd1Xbs7Sqfqj318XoWvYnYyfLXBNuFBJWGqvklcZc+AHF4QlasjF8y+ipL
j5oJyELb7ZR+f31l66LAyoIZPYv9O9djgMm0ZtrluJGBBuKzdD/lQJNpPdOO/EyI1L6mbShrAKMd
w2egCuNUGsQY5WTQokPuQz9MfuNUbnokx9mt8cpLDphxdK8vj33+xU4uBHLLwwhXEksyljfJXzK0
TCuto+q3RoIe7U0orAas3VhkSRQAUiu2pfNJspQ9tMK26bx21jcaSLDTdtcIGytFUjgvkBSaPDVa
BLuww1Dl1nCbyrEQNBM/ubM2QHDFv0iQ0Vw/uPeVsW9amLvEbE0rmiNkzacHtdv2RBAYi36fM6eh
kdsKLAPymNYBQCyWkFd+9WWFm4toFHV4vHc4TYit0EpiM0a6aw88crcYncyNUX9nmhf5AZKzHzBL
GHMzwdmDMsdFH0esRoEBuo4OVf9DNx6s/gOWdfn7nGVNIqBfdBJ+PwmOw/S5mgUh4KqawSbAKICk
Gx3z50dOQ0LBwzwRbxxlFCExJXlIDS1xJ1UzBKJWczGMiRmegjGL8k/ATtLQW1j3BFEUSw0qDhiO
QicvgE3Hxp/z7VB4fSkIE1ZVYiGVH1WtzbE2h0Ad0TE8+AzRQ2qcIfFZpzCTqWHAYhDJXLO3S5nc
qaW6nYTdJLde+3l4zW8ngOPPe+Wm3lWK17Es0J4ppPw9bkWS1566S8nq+XnWMrqjphKvFHVQdk2s
HvVh+qo3rZPQ4aau59YBNsyjrGYHtaIbOdadsBueZjDBXzfJa3q1/A7OXbddKlHQbhPPVH41w77W
ULiaP1+XsRYBYgYMo3PgKdZsfgCxyeSibM0AL0BjuJdLdLcNyndrTDdZIQmu+epyGGIlvBkbmWKP
7YVljPpkyujUGF5k/s7sx179SujjB1aDOUAMDGCm7aJkqSZg/xo6ZOrDufJ1Cc07Y00dWZ8OVtd+
5HTwNDNV2EhWqT1fTpFpEsX5o7BIGjSAoY1HvYtTwfGs7hleZjayhvgf34BV5FoW6jr8JDAPfia1
cTMVzVaf6NMH9g3I5kjrvM0ac0ej5lUKasVx9FDqQJqlQx4gBWNf7Y6DyJas+S/0+v4RxV3ruCpy
vbSRjwzK1xaYaKJx1/XfRzsg6ObQGMgT+pqDaWXaaPZeVH+u0rva/MCJIHMBKAXkwiCDO/ahH7Si
ymVYoO4Q9vu43Q0iIMa1JaB5j9jobpFRgOdEYDCihD7BARcGQFbz73n/fP2414J0pNdQ2EdSiwDj
gGstaMoxLZUJ2SY294wpoU+56dhfWYw+7OrEETsQZjK56HIhEKSn3GWZhzyOSnSrq1vWXldsW6f2
7S3yTF7u/jW2kc7+QwuaAk4+TJdwq9NqPat09igIECgP+/ADpSwdjw7oF7LqgG7gzqdX5DmwSyAP
AK//d9k9ZXH4sx5Fc8Zrrh5i2GCQAW1D+9b5nlnIw2hZ38C39s2J2ng3R71TxaD0lrSbqhh/YfTf
SdAsmYSlGyZAAB77l5xMNwGeQQKFWVFJINWYMEIE+V+UoM6/ZSbNqNjgzkPYkSMVivJv7rQ78hWl
Cx9gAPf2vSgjumL5MBBI8BxWMN6AfTiXqE0tzSx1ajwjam6qOdwGRnvEqMDu+srWFmYBGAOxG1BV
gSpxLgZ4DtGoT3rjxeanrtnVwev131+9ahYj23pjxdFMLphQMwOQEdXYeMoJ180HLNJTCpTYwasf
MYQiSBaurmYhjFuNRGKjBJNY61nDHhzMqfz9+mpWD2Xx+0z+woVrktZXgzQ0GGn4RfubEhQ8bSdS
/DUhsLDoeYICoD2VE6I3s5YpNkuFG3dx9kWz/N7+fX0da/sEC6tjdgueAiWG83XIVqfLRYRuyCDb
huWtJMKXXF3C4vc5C6HGSm6PWY9cAXBT8x9pezNpgnfmqghQMrL+R3D68VA79dB0rW13xAvkA1Xd
tvpetqfru8SuGG+08fOKykb0CIzd+S5NZmPOSsSSqCi5GMFPqdxVeEWRRtQ2zLbjUhB6zDBihMiA
bxvOiTYWZYjCWmy2j0kjuUYLorGh3kp1uI3b/EYLTUH0tlYXRfCmwY7jIUXwPDxfXCABKSAF4uxb
Orr5xobDi221TbfDht5prvJL8qLt9f1ctQULmTyWTGpItjXLKrCqwAQmOfkmuIfjrX2AigNKtW29
6/JWz+99iTzApJ0AxRe9s4NnVg80eLb7zFFS5P0erotZqUoud/JigMuOqwTM26OXtbkTKq/2PLu9
9aTJsh+XuwhNuYVo7nJV+VFFAkUyQY8iD0WvjTqhegkTYaOiYz5L6S6cBaZu7bCIrMD/oukXoAg8
yRjIiuwA45yjB6eHMQ8FU7lQxr26UXdgfxI52JUVnUnjLHcxdqmBRhI2nQZmxkf5Vf/FupwAbeTn
oVM91+j7ESH6r1jBM5mcoaWVDsT+BOngsjqm0atM/t5Eod3BxnMMoRLqjZwVVFo5IY2NFzzJQ1e2
bqfiSPQvf618b5BmoEdEvGfyzgKYfHjigZnLm+pXfZ78sjKcHunm9tcQPM9j6ZgiHsiVW4X+Dd1Q
WPCMGRVuVT1N2pSi5ddDRtrNNOCmtIM/A9GC9rrAna8pBWujwHQA0TGVwikF0WKilily6cmUgoIF
DAvBUxv9vL6Dq0LQ3okiO7pfQMVxbggbvZASEOYika2gajL8iJvPtSVKW7H4nrPwkIBOZoJQC0rH
xf/gGx8obVSMnAffavNXa6FdOdvY1mutfFHNh0h97oNf19e1lrQiGNLCQwoUGYZFuMirMIwwm7q6
RdJK2aj+vNMe29ABxJP7Blx9nD+wkZh8gTMBhIpq8h0LZqkrMzBHWm+O6u+VWjpZr31V0cB/fV1r
+rcUwy2rAhaZJAeobOfBoVbvLXOvGQ+xnDjXxbBj509sKYbTvVYdssgYUsZ/MXikDnwdcOzXRay9
cIAZh/QJEGdAR89DjIw5Y/qOgsbTTvmebKothvcKjyEDBQAXTw7UNYSo1WuaqGuM1gidzRpu8bm6
w07ZowHMDw/I/a80CH1l0D5ZJd1kU/8C9PG93qWOjEG70hSBIK1tKfwVqJfRGYzxNi6equtQSukE
G58N4SZXGz9O9M31LV27zEsRnHI01ZAA9SCbvCjdtMhFdwAZEUQx6yJYbA6TAfBC7irTJi4Gyxpt
1Cn3ieoa071eCUSsXl2GEAEGFpb74g+pHcYQoxx08qrIZXe3fArB5AaeVhkzPmAFGJ3o5QMbh9ZG
jcHK2tZFWod26PStw8mzWkRkEujpqNOIMH5Xt24hhEtM0CDOS8uUkGYzMpC8dE5jGE5V7K8vZVXN
3qXwedamUczJKLAUpZCPat64wSgC4FwTwfrbAV8p4+nBF3kxFh0PmChD/5B5Mye77iNLQP4WLg9F
XdRAOR3rpE6Wixo4ALQ+ae2jLXrZrAZ3SN0ijwcmNWS9uejf0qR2tgYgULAyCiOGSh8sr3dBhbPJ
X0RF6pUAGe2x78I4kwNGVKDXJWgWSbJ5H9Z0q9ZoYK1a36wDj4zmppUbv7ZFTOmrh7QQy2lbCeL5
dBpi26vNk53s5ubrdT1bG1BarosfrbGDXGmlEps4PWinBhh4HtpaQZTUOAwZoEBna0UZZUh32/uy
J560WLtOmAQFZo5imcj2M0+5yEbQMBpHbcptr5ROkXQTB0czErlBkQxOUUK76fVmaGyPANE01pqd
pJGNGXxgdlKHvXtfC6cjkVaj0SegtjebW2Pb75NNf5PC4t2qtgO4EtCtzPfXj2/VyC5FcvphqFLd
9FZte/KD8TXYguZgp91tR9NVDixAqkQTJIKt5F+/MkkrAADiuOy6dwLjtiyetOoDL8PlPvI+Vho1
jUaktL3MUg4ZqDIxs/HdykyRh2KOlA+PFpvHP3qlYEJTvI3zIs6AyiTr5jZ93ZE3xSbeaH9v0UH8
BE+oKhryr2/WbKHoUjOmgN7GogJyI0epQ0VZSqZd3GrOBPDBnlEkxdTjJpvErzTQJf3QqOLmxhct
OCBeEoSWK4pwJo0ZrsVyYmUuzDxNbC+Zn8LxMBVfDF1gm9bah89ksG9YyEDeAGgvI4yfab/o03M6
HMJqo7bHUPpGwHQwl/d9J3juijaRM0dKqYdRHUAk3KZTVM/zcJvMp1jbz7ZLBwEsmmgPObuESXvQ
DWo4MXuOUOoKd1mr+hJwgQVGgv3OhWYArQvonChGIEo/30dSzbZEJ3j6GmAXgKhnDECYP3UVE5kJ
xU89MNH6CVAvepHlXbNPhqIAwBEtUHhs84FmNcujmmn26BlHq3ZUX9uFvn4fvfZ+6LYP8Unkpte2
FO1ISKaiJ4mgP/R8qVZXWIEeYpiujx6z9L6a7obxVbCdKz7ZQPJAf+uARomaP7ZmmKMyBAFD/Mpm
epstQzt2ms8GXqWJ00RO6Cm54Jklksm5liw34tymkDlFmdcjaRbboszm+ta9L4tzJUmYVhSU4qPX
tY8ZmFG04nfQi1pi36J+XhcXm2fwUeGE8ZY2aG2kT/vbzAREvoVoI/Lk0mkBeFQWfuR330GVHmt+
7A3Ai/auH9/qMjESjf4FA8U/m/19YVSsHFitaVLgA+TD1D/OhV+O3/6bCE4J45IYY9iymCYfdwQo
WI0lbeZBRCG8qhM6QXUUqX2siNMJBKCAcklxYDP6hey8PZJQxAPCvvTitBYiOJ0gfUOpOWawwNXg
xPX9oEkb1XJaKRa4E4Egnhub5lacarWGZ3Vpn2ba3arNuLMay2kSEYjYmolHtvn/to2viMQznj16
jpCpI+luGGN3MKtNP2eHuf+dgIWCijBsBefEVw9JYSt9qUDj5O6l78HpZQhCi3WVfl8R5/njnipT
PaGzS08/xQEgWA92LIiVVtdAFNtElQBtRjZn80ataTDIh+qOPnVOpFEHpFcfUYE/Ii7aC/ouSOeo
AtRaTIHEFO0NOXLS5jkXTeFfXwrggs4NwAis+ELW8JJrA2Cd2iWwah+v33+RBPb3hYlBQUJp+wx+
XbM6tJX5Wf/zuoDVA19sFWfDTFIiQ8Wi8KKfnbR/Go1DKFKq1WuykMEZMaOpbMk0ERznGFnYoZKC
xgUaE9Tx29n8TLPOcNIwbD1jiAfBq2bVGCAhgYINDDTGDc73r6FmacY6bqikvM7q5ATqz6zx5lE0
zsJ+58y6IUDQgWfOfDjgzHmSs5ZSQoNCpmg8b9yxV52hlMDbFIIIfJaOCeDUrx/bZcaCE8gphlSi
6XeophSYUcG2cfNTAAAIFdg6LWIIR9RCI1oepyXtnKZhGdupVyjPRQ6spUNejk4nnVohkOVlJZZb
GactcVsZQ0Xa1Ate1IPMRt+A/wzqhdrvwRFcY5pa3Ym6qC9zF29CMZOC7BViPp5CSrMrBfgwDXg1
bqzjhE5aCaHEuMt+tcBVUdBlD0CuEZPGaBL3RG9U5vkudeePbD5Bp3Vo+mwtI/WqBLVguQkB1jhN
h3QOCjcoTdWVm65wZ6kYHK0MnwWKJJLOZaFLiOq7ECtPpG47EbAxk2YTlLrfD9UNtcg+idFSlOu3
0Yz2IkW5j6TALaPKq4B6p1TDjkrmZqzJEclMd6jC3fXvY3p8bXPU8wtc9VXfBBm0ASNJZAC011+/
Pt9OHlsM5H5Uo3gbbhh5l3etlXrgjIw7tDsGm8IQlMT/5bb+EfKm8wszPpcN8ovKDCHg3JgxMd9/
Knej+wbU4tkCk75+ou/CuAvU940ZmjIoDhgyh7az9mSro0otAv+88BznG/cGT7BYUzPaGrGCPPVM
cA8gOySFu1G0lMuSECeEC0xJHNIkqobUm5/y23IPjANMEsFTeGSrbqxdETmS14qYCoXHxXZ4sTS5
znMV7bwU2RyAbiCbgw531N7NbeGV20qg4YJ9fDNNC2FJMkmN1WvUa4C/l48/2u4bCUWof6Ilqdw1
V+cy1KaMZJ4h99YvqjTytrRHNGgMXe1UbYMwzJzazDHA8uOYcRM7SYsyehhU4YYmvShyvvDL5+fK
j49TvQ2pISXUs80JKISjQ3ULMJaPciRoWhIunIvR5mFoSNLlFFdP2aCtZyPdEX9AliKDKc8+fcRa
/bl6KueV1bbJsiQeUwyFJU4sVRuDiGotoiuhcr7Ytvshaxr4YtasW20bB8B6KIUZTnNrbGBhdkJQ
E7ZFlzb4fVWcQYlLxGlFhFUh87Jtn6mXeMSvf49wx0j4eKI+FJFucDGbXigTiOMQ2kzjN6V9yZLX
dn5Qi7/GsuZUkDMtOV68pmSYKZoXt3PyoBgbpRSlHZl3urZznCFJTL005LRLMbanbAw3PtiPxm3n
AWrjRvsibf6T8vFxRGHp8OM29q0FW5Wh/9CbjwWdfxSBZ8HsE83MzRwS9K+TW++BsvgifWs8dUN9
+4sImPgS3+b8gHgiOSlA17sxwEYA7+kh2zXbaFPeZIfAC34q28kjrio7/ZF8UQXzYZeZRk4wZzJ6
iDWrrMAtfir3ODUAILm2H6ENUHbUm+BRtNK1GId1XiGjClw90+BinLFsUj2zEB2UkfqUZPmJZKIh
pnUROuaJAXlmoMPi3KNVaW2kWtlQTwtQL4jl40xkkaVl+TZe2QlKqP8ng7u3ZqsGTYQiCAxTv2/Q
OjkeAD+yDTei18jqAS0lcVc3QCeHNgN8zCs/N/7gxzvMvXmoUIChAP0AL+FJNA17yToClVhK5C6y
GYDZlmoIdhjrSAiEDHQ6uMXW9G20EHm93979M38WPYReJWLmWn0SLaTzldXUUAMGVocn0TG0PNa7
FNzKJ/pqb0NY4OARYYn71wRG5yvm58/xllY6s4LMDBhP+rFOd1EhaANbe1USGWRMNlN9pIPOlTJH
dSQcRoiIANRWJJETANxAKr7Nyede/nzdOF5WgNh6FNA/EV1FCzOfqyvnKNbAyIS2XhKGzlzksYPR
BvAmYZp6qO7UYfTratyatPSAtCno3Fu9fgvh3PWLmnzWxgGvmLZ9SumtcERIuDru7pGp6bqcWNQL
y/tM+xpmd/0QOH3/LYvvi/Q2zT+PwkTrqoFebil3fkUa1oCDxMM1OCqb8blyEYe8RJ9UxalumWLa
X7Q9xock4XC6UDJ3HeNqLLpeV7Cfmw7vqRwUAPl36wtQ0GPdaw//ey9M4Jaw+SWBJgkOky9cp2YT
NJ2Kw2x8zEm+Di+F+6P2Zz8AOngNND4R4PvaA2GxzXwNm8ZJn8YF7GpPvg2J6imG5g6gfrm+rLWo
aymFc0KDTvuxUxCqRNntSDpHHkInMneKEPZsLZpcCuK8a6vKXRd0APZsMKYEUiOPGdIUPf5uQp1q
DyaOg6hQwxTxwjOhJdhm+TlGsHtuaJJZkys1wO2IgaDYH2X7mCeFpzW3QR25emwI4qT1A3sXx11G
K6MYCCxSxA/a71GN3Vbb5PGP68clksHdvWCsMy0EO6inzSna63NHLk6kfrkuZPXxhGGSPxvH3TPN
LCMdEIP/xK+RiwmFfblDMg5cofBz369LEyyJr+f1KpEMq4A5UfrooM0hGj9V9JORSYSmIRLEvYUn
kpIcgAawHvapMSdXBhJ+Bqa5/7Yc7kKFBKOcsgkzkYPzp2gphotk30hlQZuBaDHcderaHjAdM8R0
/Us6HypM4pna0/WlrAdc73pgMJO4yFHEdT4OtQxt6w7zZnplL8Dg+W1QxbVuIl90X9cDnoU8tuiF
PLUf2xytmchuD5HX9NWjGg3bqB52U5o0jtrbjtKguawPDrpk7Vu1PxhFdoyVdDNXJtrMov31DRBt
Mue/bTkYkrJCwFnR4T4f9dqJp2IH2BtboDTrVvjPhePrFXKSR5k8xNSr0Go9tpEL/KJj1VRuqTfb
62tid/eKUeRrvpEOp1JPGQI8y6PmMzhRHXAvbesGnOCnJCmQChJdiX8JU96Xx9mTaSwwFgn8fE+O
ez8Yn9Xpk0VOaXFq29+tvI/nWxrp3vV1Cs6OrwfrXQ2EDIrsRVh8UvVP6VChobcSmPz1mODPwvjo
MsWwfJVrFPWDdl8lL80oCJVFlpiv/LYA5ppVBbHyP0AfDPXdugft5748gAh899+2jLMp82C1SWkM
maeWm7h4nixnEgU16y+q9yvOz5lQO0A0PoXUs47omPOLh/6md1KXdfunLsbpUXPRbwA/6MWfri9O
uJWccZEHDGPOLOPPJrnYoB/4ZO7Y+Hm7pVtR8kxwy/im1DooRmRz1dSr0bgRtDLwK8OTjUrkXFG/
TPAQ1/XDqOav1xe5LhasOXjtYyZU5pzPPMedqdKMojemBUoKG2NEDeBGlKr7F0P9Loe70LAhth0n
SerhUYN3OAvGGZFauwtUVMyiXbYBQJAoyypY3NtHLbyDMVdZbZMYl61Un+w+3jPe0bTQb8zUOsRh
dxO0sSuV0+b6nl4Cvr49If8s9u3vC7l1nxrxLIeIhgr62Net26rxoZzD13LSbkAD8axU9a0cY8a3
qE+2pDzKdumaNNjbI31O7GQ7mMGHjNv7J3GhZmsqkpnNRebVNHHxJQH8pTQJylfrFvRdCBdrAi/C
GO0EVruof+hZ6MXFV0UUz/7LrXwXwmkS0RoJCEfwfAzdnYHYAk9tdC3H2Ew7OXNqwWGyjbn0fn/E
8VUXo5lMXTJYKlOf0AH3NDXp89SUvg+UUoFPF2wfX3rRGyseSYa7mFRHwKw6MuoP1vN13RTJ4O57
2mXqUGiwacHsS/rXiuzMWJQWZWHxtS3jvEJr66NWq2zLttqmcYcX8r/J7HRDRLPKorvGV1IaA0MQ
do9XovG1vm1qRwP9V+MWroQmh0pzzYcR6MbpRhh5skVcLBKEEAbI3DC0x7sls2kDAI1DrrwdfDaD
lv4qb/oDy9kD1/i7iBRyPSJayOOcUYds6lzLEZQj3kZfgNQxzeAloV9lkJOakgMA/lQ0XLCq+guR
LAZdmLHKThJlyCXYbHsvk8mlCZq83MH+WZWiGvH6rV7I4uxTphOZTmrPEjXWVvGqrZY51u0AyvV0
U31SH6/fAvbl1w6PM1S6pKJBQkIiHfPTrh7+qvDisocHJX+5Lmf1trEZZsAWGwyO+nwHNTkCsSuV
UUy1b/t6cEligmjj038Twi0mq6RR7wpY3UC6rygOSA+dMv3rKQzm0xZL4cyuSUdiZZKaeZP6MLRf
wBVCYkEPFvvQy1P5s1sXjdtlp9h5gtA11ZNtKwXbRLGhbrafASTHBJC409aFQOb6i/V9XYR741NM
VgJgDEI74pT7zK+OFCbrC3BXgK2fp46VCZukVt8AC5GcDc7sWSGlilBv0I6jDLZfURFfoHaEM8BT
gDdbZSNvodUohhWTMxSNj0EkgWsUiWHrXNgHM2nm1s5R6xjkrRJsQhDrpbPgpq6GcIu9Yt+wkNGr
VA3jCcrNakXV1tine8WXdyIAHKEacDeV1CBPAccDS2BpKMCGhxEVc3DjgjiCsSvS/mgKPPG6DXrX
ds7iBWMQ5kCrh8T40yx9C+CTJ2BcBbvr1uFfLOu7HM48TIM69cOIU0r2YDpFbRSveEf+jNIyEu62
YFHr7nhxXpyZCBVjwi2u0IdzmtzJtwN0HUh4qFlPoz/s41tkBLGd2l+jw51bJz4lqBUpUBd0LfWI
joaUfvYVMDxc30imzVesk8EZirxoy8EukeIkdvVjyssQzemitu31G2WhIQqzq0AyYt+w0HZ4ECuq
WI9dJX/Ns88BLpVB3Y+s410Gd6OSMK4niYzUM7RD0JzM6Nf131+PGt5/n7tJcK1Z2EtMA/IEVSa8
616B9OFSPXfGj7W3gmLsz45xt4gUeiR3Orp22L3VAMVDq22wM1HvlJ3oq2F+yOS9i+MvEwDDq5Jl
V8rqOZZAnzHeoMTsXN/BdcvwLoS7QxRrGqocL5wMI1LGQctfOxnz5T+vS7kci3m7M3/E8C8bCSMj
lsFea/oWRJhecYx3dBP8BB3KjxkvcnmnfKEPsWc8ilIdAi3n3zmTHEg9MeD/unYjaQhYhg2pRdhQ
q0KAy4apR6iXzBfDQIAYkSpCZjiQu9+VrVDH1PNfZoG09/V9XLULC0GcNx9rRetAe4D0fSS7VQd+
kbL0r4tYbeUiCxm8Q68aVapKxKuNP/kaOI36Hf3eAM62vJNBYEb2QlKjdYe4EMmZonos8Zwf8b5J
bsvYIZvswfLkvYFJ1eGWuJH/oTaChTx2ngvTl1FjtlGdoF5nNXd9DsxtSg8BFaUoRKfFWSe5kYw5
JmjmooZ5a9HMzbpWNPvITvzCUyyWwtmkYrbmMtA7LEUtnIA8F8VdLYM++TGqqavYv+LODxXVqaLb
7q9ZP9idXojm7BOIdJuqmmnuNaMvt4Vjqd6sEoHGryfz0LQrm8DmQTsSZ6BgjOtZjvHAZ+r4VXGe
xxvymHyv0N/CqrIoCM+iYvr6uf0Ryb8NOrmbJsvoqZfnGCVV9NsqFQ0zr1uMdxG8gx+RI1U1NPMW
tbIDm7gbt+oW1CNbwWUWyeEMRmTWRlwpb20Bk2/8D2nX1Rw3zmx/EauYwyvjRM1IsmTLLyzLgTln
/vp7IH/roSAucXf3VaqaJoBOaHSfA0ZJ/2UWwKEzuRzCFjqV45/Fa/uyLXVdqAFyO1EAcv5beWFh
XkYHwK1majJSWwoEyZpaZ4gEhmKsHpKM4RmCQgs8c0r7Yn+MZTnSMnsMnUS5VqwiCOv3Kb2byjbt
WgHG28ToOBZ5PNAE04/tjXrrKP5gvbdF0Bgi9WQYQzoPv6v+pKlPBkdUbBWymTz1Zn/IjyretcF1
5AyvoWwWr/638KfP6rJYT9sXn0FpY9f6hTYa+Iz4pHqE1gnUlQdCXImhaTZr3mrKsZBG6SQnqGM7
khpC7wpvaRSZPpB26l47k24VMOc9+nesdsb1DGQhlQprSpYHjZago32E1M6rHoBRPeBtZ+jM3xSd
OZ51yjN3Sp+4T9vHzFAlg/x/YQ+tn9cjBhjRK9Psg36nspjgmedHxTNeiflZTKsUA/AEKSa00PXk
lshMJaf0WLRFq9a92EgqqkWBXEV4V0QWjFfvtNqpg2DJ/a/tLVtN7BdCqLAGWl89rGt0uxbZQWte
RLTkzKk1l3dK/m1bErHjjyaIIX60lAC8XKYkTUOgByKwpt8KyB2YBweQDtYeiz9ivTsMiHx/yaH8
lZ8W8dzNyDnCfXwlJ6QfQjzz+aAYs6rTZBPeCjUwhyOrMXX9vAAWgEFAcEfSqXeZlXzj16g2FGr+
HOcZBuXQ0BiLrNF3lhzKrOvMH3GhHEnRrjB5oza1+IsYBIwbJUsKZca92Cu6IUIxDOVBC0rTj77F
0fO/UYnbjlH2Gk9AugG8E7lVNhgonEqr0Hqn6OQDn09OMreHXE2cqFAZyRxrbeT/Cz8hdJmizBNx
w6pXx/d1sE8bRj/0uu+9LY0y3hrQBb9bhrPi2sx4RK+sXFNMgfUus+7ybnIoqwLBgT6Hs5DaSe6F
sWEWCSv+s1ZC2ZMxIy9MexTxmxEgz4JmkjH+LMrvFK34tK0P6/cTsNr+ZUJULuC3c8arMnJQMryG
CPLa71pTvswW4ZXkfrBQjxh6QM9M5A24yMJITu20AXy/rfM/h5i1pNW+eFR+0HMMTj2RRtfvFLHi
JQOVugTTZP1e2Mn7DG2OhCZze/NWNeGPIADqvldqTCC3bZrDYPnyGOSzmc/MCZBVVViIoNKXtMtS
rgGjFybjJkt6JGB81U85NoWH2VIOxLESrKjsdXthLKmUv0tDVaqaCDXVKPPNwQ+dFsXvvOPNSX7a
lrSqD4v1UT5vyPDr8YwbeRo/hdl5zn7K/c//JoKc4sL1GDHPxwCERBTkTnr1hG4hjdVYz1IEssqF
iCTJ0ripfVSec4fnf0rM1m+WAMq3JfOkAejdSGwxDMxC3wnx9+1NIi7lQ6qwOAfKqQEEiONEH9VM
TsrsIJjMMJoOQvo1LLnMLubqHHE+k0OYtSrKz2lKrASVVObIlpMH0hgUXyJPPY0WeLVcAm00sSY7
WOpGebswEWtc7HCzAj9wPp2m+Q69d9s7uV5kum0lfUWc5XxSDeJ+0hOP0n3ivOGqfpZN3fTN+Tzs
WPNTDGsVKB9hpGXhA746s8PqvpOOpRjZvXb0Aa+/vTLGcb2l6gst7zQ+4ZICub6Qld4I4otIZvTW
vn3qhhq+RauFiKQHk2udvF0aeavHwBvJWcExDRiCmCWLuJYtWWS5C1k+qF9Ef4JfIK6VtFE1XmFF
3nfNy52SCUK5HmgXakH5CMxpZZNc4yIjfm3t3zBe4I0/aGfSWMFu6WUdFuUxAN0ljjNPYlP7oPdH
eNhtZVh/oVJUGXwBhCOEfvDtx7LM8I4MjyG8DW0HR3BrYDzcCluz/JV9CoCYnjwWwNWyGJLX4/sf
ySq1NDHE8HY9wBmGe8xEojW630let289Vi31b87sJonyikbPd1EcoZRFLp9vbG+2f5Vtgo8s7yK3
Ykwtrfdo3vaUbhHu+04RpggqKQAG3JQt8Wfs1q8TNpiM/rrdbsZjOjjCbIwDXFhvjutu5LZYyjeW
PajPQS6C2kVymhDBKn9fD8eQeVtct7s/cuj+YNAVjARCGXK+ayZovYE6DQg2tzjNTm1FzOHFdZd/
E0d5R4wFKL0WY1kDfzZ8zlSFa8S60q9XYG4HR3cLx+qIJnUZQoRHEayr07kCQzshLBitYo9y/7V2
mn1+H4Qmc9KUtT6y3Qs3NiRiN0kjrEEOxKOUV1ZndKcsSB2G1a1nCLd9pNylJI9FBCpshLU3WkpY
3ecEXISFp6O4xd1rVu+obnhoC5dnNMIxFFOjPGfeTm0Z1XNmy8b4EA4YH9LkwptQn5HGlBG9193m
bZWUb1HTSjCmjLSH1c4k3SVsek+SO38MOzcJlE/RQfYN5mrso3IR3AyjpS2KocWevAWlFgvyfL00
s1BMKsVC7ptXU4OrpOzxDsb2jt3PRDYBsvNIompplR4BZgh/ogmOoS8sM6fcCRcX4jCNiHfhfia3
Fswn40mUtJuTm6V6x+oDYZwcPSWYVfXUDAqm1/Pg2k6XvHhgLIh88MeDA3IpWEYVnpcoNZxKrpdT
CU36rY0xRCt/w+uNc0S8inTOChZpcAmAeliaEnAkVYb8dTu/iac0kzf8KNJzZF9tL5hpGLsVkEdz
rmDFdaJ/W8uk9DMf+KbSYtTUSMybHMyWejlvSicwbcbH6Tq52gHjzzqQ0VyJRT3F2mJKW0OlM6qU
+Op4rx86L/METzvITCQdlhhKNTsljP28QmuFpoZWzfn7QSsOviKejEq3IzXzAIh1nlXWw9i6B/1z
gvRUOdhL62ZS8WA1aXeFegqBMlfwV4V7jtTcrGVWFYmhMPRAuTKghNSPqMpyomg2YuH2yqe2Yj3b
iwx9kYm/W8Sfsq+SUAaiwv/iQvAgOqkLADH1RwWgisjxbc1qERr4nW9VGOAdbRQ4r9pz7fnW+K+6
EAGK/j8blalgyJfBEMIREOUdnPwFD/yvvZnHMM/4TnL4Y9nvtr0Ca/VUVAQZCNDpArwYSGNt8uV1
SiKrEMEqoL+qYmFtC2PoLU27lPBZodUGFOj3kEm7ax3SX8JqIl73pLdNpDyNBPiDpk9RIzaSi84/
gzKWFRtYqkn5mHQccKcw3qJSAJwRFDl3AxIK5Eqk34i7hk/zhVnEX08jbsuinEsghnLeEMfW17uk
+SqKkZlOdj+weuhYi6O8C/qUR15PC7STRE+c+BQnnwsWszpDBP2Kn/Ojis4HdDZx1ZkXjlHsiMLr
tq6tv9+qKJ+ClB5N8QZl10PIpUmR4fEojgCxLlsJUpXsHpPVbngpd9F+tng7BkiL8FxaEYCd8jML
BGR1lYsvoIxZTgGB6E8AHeCqT3J0jbkrx5qCWdWJhQjKfOWhmqW8AUqXXlS/JiVzo85/6YVp5xf/
akh9IYqsduEn/bEf+aaAn6yT6NBHlZWWk9n5n7aPbf29dCGGMt5QQ0P+0JE0AR5Qfw4c9YWk5oA4
/Bq4/yonWQij7HhMUEIRySx0OfEvU6d7htTcp5nIKNWsOqSFGMpyw3oEI3iDWsbUBk6ZGMeiKRh+
fP3qDWRpCYyy6LyggdYzRGY99CVcE4EYyJmlG19QZu/BVzXYPjgCwQMHpnUFwOHGlVnRWFfDP8Lp
tltDnfOyHFA/JtjGk1rWdtxVaIQLzaJrvVYw7BTsT334M5jDI4cBqmnm3KYaXTnpNNN/a78aGDvC
+ibK+iKAF5VDhHHlQZZNkFwq6iEtJaeXJEZUYwmibLDOwqGUyCNuYjzOpa1wwGAPXBnUQwzTWFej
2y5TFljLGlcYBQqz2uMMZLoSw0aygkYygLmRhit+J/sWJtIYUkl94UM+fVOsD9UqfxAbX8P0TxAM
ZyAp7VE22+sZHGqbP1ehsVfU+jEC2ZXOcQ9qnjEcwmqCshBPmSivNEHQCzrg+Pjgs1IbhZlEcWUm
ciN4iYY5TiPUa8aaWSdK2etgdKKfiuiCmdoYEKp3Wu/ygt2PPSuPIDq4tbdUqJV7kFCmVUzuCxgD
t7rKBCKOZ5wHu7Xkz8aVVWlnaBBdusr83k8R2nO75qt9VCRnwGcwaoCrOd7tvOjB9kCP0MqRI0yQ
JSE12s0H2f0X3D2kwXEhhoruKdfpXaLhiKLqe9RdsnovMYETiT19OB0NZXTQyxGWOUr1uhS9oe2M
axbBDFMBZpLrpnFX2bopWb1HZpWH3cB64Vk9ooVQSveqvtWnhMwqj8VLVjx16r8pEC1+n1I5dQb7
WhJh44I5NzPjx5x42w5j1XhuAuhbIjdGcRmLCEQGWqwF5TwIj5PyHTSVDONZT/AWgqjCKB/KRh1P
b8fzG3S1svy9grbo+YjOnRfFI/B75Vl9qL/UJmx5x5r9XHVNiw+gdNAXEoAgkYIKn9+J8qdsBmWj
ceGqKw+k/e1NZagifS8My0aSuRpF0tbYV9xeVpyGSdXCkkE0c5Hg5R2nSmh6JL1/2V37IznAPXxK
j/OBA3oPoJcwvHPHgqBkyST/X8jUeUMq5IR0eBkOiqOpdOwURucOSx/J/5ciYiEAYHyX2X76KGVf
wMhrquWhY7EYM+yW7lXj2qqPggh+r/e9AQAK3Mu2BrB+n/ILeZCkKR+hDz/X688K1GDyOVaCsRrq
FwpN+YYcD/SjnmC0iSsDC+wklbAL2ztR6k1duobKPhTu+6G2JJ0Frbr+UHWTTF8IuXbMpzJW0R/g
zS7vEC5t+ao4BN+r9brP/wZCWQHSBXDbFR6Nd1TjSxdPeV+SJ261fA6T+6C6b9Iv2+e1rtk3EdR5
lYLCZ1NdYkXKMQO05XipYoYrX8/5F8ugzqvTAQPahDiveD+e8tP4hvQIGpEX6Q4zmNGJx9j0Wxs+
JnieWKRi62/df6SjovzesOqUlyPEKmiLaJGJWRzZj/IX75KXPtaj2/ZuAvv0vaxBaDQFMKJ4dAge
+vIQhA8x676wfvNcrIdy51lfcp2vQMZgYScBHhDbmee7vJsTNjtGmkSO/2Nu8Zd6QAnfL0jKIl7P
MoR5ox/dQWp3lcjhIlSfwZf1nGiXuO0YEtcdyE0i5d6TyRi7lhNDu0uPpeyJ7Jeh1Wx2sYGUM/cb
Ua4xuo8KwXf5HiOsAH8Tr/zFfzS81IncgrGg9UaVhTzKs/N6I+glSZVAPoAZFyKx8BRnDC0/NPNv
b+CKFuvg1jVR4yW0ssrCB/rutg4rPaqRPzWYIku/iIBOTlJGveBvVPGPkA95eleXPccB6+imiv0R
VPUIxNOR5QyJl/ioijdhlG3JtY/rzjShAD4emwRP2XDvKeg4S+mgx4Jp1JXZNZ+3veN6UL7JpGyt
FFGfzXPygmEcOKk1u/hrGu3m7GFbDOOwNMrKeC0Kw8DHe4w05HspCbx+nDwuYrqO1Y4O7bYcyraq
KBvk5PcIpX6QdpwjeJwn78DzxMgD11POmyDKxCpV7Y1BxPNuItwrEXr1nCg8zBlQt7iRkQ2w9o62
rjLjVNXH3VTTn8rgpa3u9JJxVVh3SbfVkNUuUrOoVtHqnuIpWVSvPF7DgXWzff5/k1fcJFBReOD6
JmhlFJqVC2rAqACX+U570i8TOlDQyPYwsQaD19uKFqpAxeRYGgPfbwNEkXv9nN2VJ9IXOO4EjImf
S4cgn8/f0AzG2Ml1j4HRdk3WDZ0Xaf5pjQvCPiFt0KT8R4rdfWtqzmhV+9prwMPCUI7Vk7uJkyiF
H8H6FeozacM3hoPkd3C6+Y5xdqs+YiGDOjv8elFp/ZsT9O/Dl9yNbc55IC0pp+KTfKot1NlY72+r
GfBCJnV6bcY3Yk8qP/F+ei4f9X2aou2RPBQMR5aw9QvsTRh9Ux46vu1VHcI43xUPaDE4B0/d9w5c
CdERbQeugXdH0nNZoYMQ9IR4pSheGXu86k8Wn0D5fl2cC6PJEUIbR/ve/JIwfeXb4NsDrnYfYPiK
PHuiJSA8pBYrfK/6l4Vo8b3xNxh3SMQAKlT7h8hwAv88iM728lgiKPevqJqQyASAyjc+d7WlTOc8
Y2gpSwRlCHWtJBnGh8FLwtmd9szD6YcMpWTYAf1qGsZprAGCHPNI+WRO46e5rV1CgaYxX/4YVk3D
FPFtDRxVAs5XGNF+Cn1rTgVW0kb2/EO2sTh2yucXctlnSQ+PPB2aCfcGw41d7SGvTf0Rczx2dmG5
Rtb2UW6kGfoukckcp5SN3wZMOPhKcqm08KjXrHi23ka3WBzlPjDq14dvEL7GrreThwr8cV7nGXfd
YE6X0Zqd1JHd2CwuucfyyAxFpG/Q8ijUoL9A+5AGHGQ14cyU74DnPjFMirVEum22GIMxETlkII0z
gvRs/pLcdb9IpTfx5nvtvtsb9/73GPU2hWEGrAVS/iLS5SJOSXf/1L3G4cuox5YWRIy4ti5EMgQe
wzfowqAOsI/9titAl22XcXcE5N8h0IU7GeSZ245p3dD+EqPS11m1zPJKmQyU86QTCFjMPksZmc/2
QlSeyt7wrqAlRYjaZDQ+hcFpUmOz4xnRg7UKypRbX+n9QUbJqx0TK0iBhtqwiIFZIijjlWsg1KDp
NbQzRXNQinfE4df2UbA2ijpx1eimWTAQAavxKZ1OA0YQxh/bIhiLoAcqEgkooImOJ+0ZaGJlYubc
9/8mgIriEh78s0TEGkrV6bJvgchig1mvNKGJ4rddgIL6fbA2mibXO1JrJ83/kttetQuPSp0AZjr9
pTwO1/J5srOX6OX/kdquO/CbbCqKo79NmVsNDwqA4YLHAVysm+AB0KrA6SYdRBv5k62xSVQYivFW
fVhcTppOGqKI3H/SIMcstS1EEMpq113Pv25rIx+xEJKqdRNmGSaIsr6zog55XtZ8HarY4drJ5ueE
1e1G7OVj9L3Jo9xCJ3GS0HGoSkYTBgrF4oQuwqsfqY+hodqiNJoFiBu3lZMY0JZIykv4XZ+nAt4a
7cQvQDUCKE6hfzGGEgC3KYD1sr3elrs88t1tsSytoTxHyw1DGpdyZlfFtUu9CMBCQfIQRizq4L+5
eWkAddRlRTVoMiYlndU813Dhq/BKSAwi8aS7Dq2DrWfYBmMz15XyJoyyBTHmjViXcH6pcYlrb472
heptb9y6t7qJIP9fqCRQzbq0JpR03aCbNfgvpunfxCZQGegimuQUSaIW0TazWk64+Nth4HH9r7l/
ELP99iLWL/4LGdTxdwZmnAvS7T+G4rdqNi5jNO8knd8nESqEkA1Mo3sR4+OlONhDGrqzrptCqD5v
f8eqfd8+g86ouwwAOegkJwCjwGY1TlwamWXl+tGpYyK+rx7cTRadAaZZn0qhDB89XkYXfRINgAx8
9IaAJWW2uj0pwbJeQFfVcSGSCjwAsPGncDIIS1h1KMfQE1NlJ6Oavb2LrJXRKimMojBXAP0R/Keg
/aIKzn/7fcoLV302NzNxUWn0oMqvWfiy/fvrTyWLfaLcbh6NBTdxqIyn+/TaoSkCeDEnzsO4kK0y
hk1YR0K522GY/ToFC6qNB0mrLUBfiYfbStOs7SV9EANPhzkCgzdUwTBAzv7eSxQtP+ZtocnWHDcW
l4FSpvledYy1fLRiSgplxSpXK0oNLCGrOxgX0mmbWZqjPpLWzQxRnzVtwloUlQuCOjiXy0ySraj8
EZSdWcmhKTA7zj+WCN+tSqQfzqJq1vnWUGVLPvtfQQ1C+H2zp+llqGwCgZ8feBuzNB5K8Ntn9sEZ
UXIpa53qDqWKolEszATaufitT0OzH52+/KblnbMt64PJUrKohDFUce0eQuhHIt4b0qVgUcQzN5EK
Io3q83GkAcHK6NDeq6EXGm/G4ovwFeTFX3yzPKDn6NodWA+RHweSqIVRvqjGCzknq51kRZPZf5+s
KiJTjnbiqY8S/gJaVdlV8QGt94/b2inJRHsXgVmrGi3sO6xYGo9Jf/Z7hrWx1INyUnHZGik3iJIF
2DrpYCQVNhZNq5aSNT1qW+NB0Mpf21pCfvJdbkgtifYiaTrnQhHAvn3snPw4CKpZ+o9A/tuWs23Y
Ik/5EaxH0/WJl6wi2cXcMeT348hoM/mQ5r4txZBkRTEktN9SImS1nvi6gF6ke+Ko2h0h0eZ3rGrW
ul39EUOjz3Z+HM9tI8jWED5W4+fa/7m9U6zfp+xWU0KuDblZApG8j343IBSGMSOarx/GbQmU5QZS
kPE++A2tWrwiVJkJ72K2nOHrWEIoMxVmLtBVHseRqUd/9OLiKLOyho+Z//sjV8k3LAwSNGd513OQ
oZ/Vg/AJXfHHxu0dWTRJYJ8ZSQRDweg+XEmMiiwBMKFFaJyFXeQle1Kd/8cVF2pRlEm2fM8VMq/L
Fj9doum+8V+3FWzdy9xOn7KTPI6kXPV9nD4f3YdS+q2uA6drdQf9l06hSM62uI+pF7UeKqY3Qz7L
St1LVhKDKQqk1L4rZLLoxHETWV2v907ZiOjaNtreSsUEhGAFWtd1DjNQ21/yBmdLOTsgORu6KoGx
V5JEyr9m5RSPYTxKluxVdx3hd77nLXKUnFU64WtH3niejUMKQO5hV7ssz7Gmru/k0ycLZnMfA9CS
NX4RoUKpqxnIN/gvRIuUl4Rxzh+7M9A1u1wuddBNG7ZqIWK5I2YeAHNw4e6EB+G+/tW8UWP4Dqu5
mblA6qhzzlCBxTNJlnivAsAtO4zHYF9+E834EDBf4ldC13J5NBDULPa5mAm6ZOXRKZmfKgwKB/1B
nGZGos2SQyVtESAcskgmcQUtXTK/S4benDXdDHVGaYElSHzvzXxeMyqsCoZiNC/GJDptOR+rNP+W
Z6zWAoYro9tbNK5LBZ+HKyOI08LuN9kUO1aurAh3lD+uhm5Fx6NPK4wSti5oT5lxTDQnTkVTD1lt
eGRnKMN+J4faucDXjRTMH1jOffyJTIrzkjlahkeejTU2zTkjtNFNLb6qtDWGMiDuq38u7jIndHHJ
B1pDY6fPo6ODK551z/9Y/33vRWmWG5BFDZw+Qma8h+F6whfBhr47nCV4ysG/ZvBgBP9C3KUWz7q2
MFISGj6hLzOxFAaYddnsk/yUqaxuK5YAokeLON4no68a/ihbXGg2Ow29Y3sNr5LRU4/xyl/NnkRz
mZGRvkE7bikN5Y2FKNVzv0fqO6GqTaiKJrywq95sG250yCzuWfAIwoFw1oE2wAryH5GbiXMGrzsg
gDHdoItU6pKNWSmLAW66/P3ofgHsuzua+wjNc41NYL0j12fE4RWlhbsElp0AoGgVkxvv97ip8yic
AthiF+/a5l5UQjBPGQxfyRJCh5yw5/SEpPlpV7mpNpvSUDhTyuLcZImh4kxVhV3RhYhsxTibsYQm
5eLi89+304X1I7rtGO0ki0FQlDEZYOZnfrLkQ+bEtnoNztGJux/cyR7PORuaaMUzL4+JdplZO0WJ
Qe6YsALSMsU7jTW+4moN6o7G1eDSFE83FUvecTbrBXvFXb+TTblRwOZXQ6NiwWIfODLvBjxkhp4W
eYydXfHX7wRRF5DayAcpzqCLvZvvDbM6+PscyESzU96z84QV5wJhf7I+nlKWuaxicWqgLHmde7I2
Oj7apbcXtL5xf0S8lSwW/kvAlLM6ZRDR1A8J+nUwh2IopYWWTnNb0Fo9brmYt+aAhaRmzvWibHFE
0iOAt+E11Ov0Epw6tzmR6dKMpRLrlnZbGbV54SAPAje0EgqYqDIaiRmGsqXrDFNj7N+bq16sihOy
JiukHmU/VW3RSYyWSoxaNKbkA4R95OP/fBOgcjqdKwqtBF+I1bqtze26X4PTfiHty1xg5q//4xqy
+UvRmwRfPLdYVSyGUr51pi1WrBi9HgYJrgJdU13ioroM8GIMXVm3sj9nJ9JWpilN1vjIJ6XUAiXL
Tre1wiEggvCbmFUt/jmKOHXhIIteLCofBUGvAuxqEuIGEHvcLt33+9htj/y1t+pXxeFKa3QCC091
r9uLJYGFCuZLu6DDaas3Axf3sAu+jsF9K2bOMCQXvgfoWpGeGzXbZYHP6IdZy8k0EK3zBnDNdEmT
KONI0xHkkD58tXyGMT4AG95pPyde9QQ6XLfYg1/pmLm5JR7/pVO7iaY7F0VQB42BUIONreCtLChO
kfDPh1veHyf9SphofjsMxdslIb8SgonOCy/8YKkn7av6heTWGAOOvcaZrwNztI9hIHR/6zCXfJvh
9cFSG2nfFoLThQLjvrXq28DRYRgYYcCMKZUAcoYiSoXQycAbrMAOfo8eByuGA9jWzNWFLKRQKVE7
yXi0DhsJ9La2oj0q/o/t31+/5qOTUlKAVgxUKWoZ6VxJuSJD9eUzmcIEev+ZswyUwYMrIjmg/v4x
axDRi4VAakUDP2I/AwhU0tMI7EZBPBoRy3utH85tVZRtYVA64CIe2xaIXooHcDFzq/Efc5m8Xwlt
RZxWpb6BPhOLG4Ndik6IlGfBY6+uQ8XQDwaYNVVTqXXkmGMv+xBVCjAbOqGG04i1u7SUWV2dq87+
JofGD5x8ve0nKZes3+gThNI5w21C8yqw8bIGVlZ1eiGMiixCl82h70MDSj83B9HWmSezrtVwqcix
CYkJfd9Fc+FcNjl8q34m4G+piwm+B90m4cs4xOiGFlh2tLqDuiyKEibpoBiUWpdV2yq9gZD8m68d
1LVPmSWDYSTHu73OuH2uqoUOnTAwMKBA4vtQWYzaBAcO36pzg1n3nMmjy5zVg7F6TAsh1DHNBS+B
6xrH1MSCq3GxB9RAVirPkKGS/y9i/uyXQlANxPsQ2nITAAqkJKHu58Ns1Q/hAZoxPTA83mqwv62L
LvtXI68WmoiklPSj5eCLSC/9BRM53uyRGi4aVHfCs2jmnvTCkEyO5UOasZBMXaLlye/mMECiP4wZ
juw5VkpzVt26vevL0DTCO0n6UU2M7Hi9rLqQSnn4EOweWVRhvdEz2GBO1bkGXG3vcIcakI+6tb3G
t7Rwa42UHYDxa5AwhiFb9ZfyVO5n+yLZGRJ/GzHlpALMJvzV2bKbufeDiVITZ/8/Og7XbfGPedBe
U8lzWfcjOGYQV0em7Pj77+EzQatPXG7PAuFfv1Td9pe+6OdtVSMZQNXCeAwesh1Bpwr2HXhnJSfG
hZTV5PCxg5uEnYU86vYhJkZfFSPqaQMgo5+1x+kZmZUbnfmrhrCNR2w8CLi+mYFxp9ttny5Ll+g4
ofeDNk8d7LU7dA55+5D3pUOmW2qLY7IZEcXcUCW6UNrg8TpETYqUzp+qZjIbACLlw5NYn3uZlYwT
Z7Yli3JE0SDW8yBCZUJUFGZ7+BnavSndgzXWrL3uM+tizFQa4uEXjk/JhKQrR2xk5RgX3iIFxOCg
PGQn2S2//j8KQwyT0CjXk4++iGZVKGmdnBr+WPClqUV7hbOl4Eup1HYgPfjhxVddlW/2DKVh7S3t
gMQSs9kGbpLyfY/mY7QcX0tHtSXMWIIE6/LPB9spA6FcEIjLck5N4IIM4TQDYbMKc6sGfMh04MaL
1j20yZUXK6vQ3e2FMqKyRiVrCefzlS9hnaLcm6oiOn2P1sXW3payntvc7J8Gmk0FLgkKGbkteo8d
LlB2YaIduxrM0EoPMkIBjC0VEMPk2ev1zgrD0qrEdCcCn79JW+c/fgztjPKxRS8oPmZSwOZjAg/d
Lc6GhfLVIJjlM8ofgFMsNHNb7OpO3+6vEtH2hfVEgLZMJhHl715pzKIvTFX+wQ8/t4WsO7uFFMon
SOBDKgwOetQdZlcDWhfpXvMvv50d0yOQnfrggRbSyJoXa1K6dOKmHhYqe+MbGUBot+bgCk56YIUs
1vZRzmAo57CpwkqxxFp9UEbf8UP+yRc1xg2ZuYGU4auA7miBwIRmFwy1jidSAU+s4ovoFm7kspjg
yEdv7R9l9X4ntbFPTourMf+IgZy53eWo/anyN4ZekHPfkEQD2w4aXwg13i2t5pDulchszBhk3Khu
khE4wmqeWtHrtkzGidEgt1XXCMBURMwvpOKVm2p1j/IfsTghZlwFWYsjznyhhqWWDlxdQze4uuE9
UUExWjG4jJEmMg5LpkxLLLgx7BvkpKp/qgHBIODdPe+/+Qqrj4hVZaOnL1WQfwJKGzvnP5HBauOi
/yK3W86S7fxZfeQf42cCeVJazeecY7gp1l5SdlbMAQfCU6xSzg5JfJJYj5Drb0w3n0GDFoVlGAVz
A5/B3+MZ8gRG4dzsP3PW7EWfEAKsadc/sWaOWapI2VkQyGKSi9hQDuMmU5GZWQJnr3UMDWHtHRVM
G1nIYhWke9ZQPgiIbyy4LMYy6Ct0PkxhwpMihDx8VcQnYT5zLFgJlggqNg5A/BrkETmlHn1OJrtr
fETj+r/tk0KFQjnOA5GrUXdoisicy30rsLSYYasK5RGkvIwmQa9x32gwGBP6ZiDnHviX3bEQ7W03
t9adi5o4ShrI60X0eVIWE2Zi1wwtlGs2TOkLHtNNYZe3ZuQBYsTGTfm5OZGBscBm8equvee/k0zF
qkHg27RQS1QMf+lnHUyt8BF30anfEWAk3c53xT7+RkJ/ZMc/I9aA3rqq3NZNabvAiZnW6Fg3hmTN
KPsMrnipYdUr/yYe/5FCw2YJvY9OpA5rnLzJEtzQEo6FNbxoHh50PrN6TlZvb7ejNCjtT+ouTcDA
gKsi8NI9PVAzMLdXpSn0VW3i/RbI4Z2sftpWoHVdva2QsoZ+ahRQjsLkykm1erCph0JkD5Jd9D7D
tzNOzKCswlByFS+pFSJKF9rymGIaDzxiJavVat0N3hZE/r8Ixzxf6nIwYUEBfwmnSyCzbvTraadm
oFZuqLxM+8FJCSdFLHFMCliUZruxooO4r07xDqx+jNRirZcTNvZHFv1kooPVPAlJQxfBhiajdj64
aYJr7rA5ydZvSQtZVJiqMPgN9nZ4rUA5vvUDAXykzkzuWSstwp/UokmGVfwiv/kxMbytj7LiAhP8
ca0hpiStpLggYqsASC2fhlz+xfHpdUwV3o60mpFmr2viH6l0/UnrsiRRSOMfNxZA2VXMcXiS/jHP
ALlT37aTbiwZBF8HVTyWJhaYNz0EtW6m9TdAf8j5ftuERbJLG7tI15g6JLpxXmI9v6FwUEkHQL/m
JAfyIkHaPLzgHBwIuEpyjY8AB7EKECy4wa47kPfS7PP296y7lNv2UoYe9oR7DE1RuNDK1UEEPDTA
mob4MRRQeCsSVv7NOk3K4MEAbRitDr8iKy+RAUz4bxGToJR88tYOk29YOJVMF6do0rDDePBBay96
5fBU8SMFIbryKwVYHovv/W+S8NseUmE9ScuqTLqcXAR5iwenS+TUx3E3XetX/VNyUhwVMDmFHdmY
suRFlotbLbsvdJcK7UnaKrFkIA1vHBWsLj3Ks80eYdZWGKq77qxvy6R8jp9j2C5NsKlh0lhSS1Ao
JEbYWS8cLhZD+Zjen7pSwCuUJVzEg39o8Fgif/prQnTYMYtpDH2kq01+maOrpseatEv2K7gr950X
fOWs6dp99w0zBv1HYEs/tk1uPXX4s486lTr4QR4IaQz9bLUKT56TwJtyW7VmKwW9xSkpgJTApsHY
WdZCqdRh1LvAzyMRNaXhUQB40vx/pF3Xct04Ev0iVgGM4CvDTcrBlu0Xlix7mHPm1++BPDuiIO7F
2lN+8MOtYquBRqPR4Zz+Ppeh/MtkCL5EVdo0CcIWnUoEYWy+XJbVsKNJuju/fpthtEqoTjQN3aFM
zI8V6pR0Wod3oXpHd3UGlrv01D3FttP5oNsCsamBYBqwUL4s6NtScC2Y/77yLGGQUJUYSMLM5Q8l
uxtA29tpD+e1k8kQnEkJOHk6876ZRr0crKtCuR1ryTDYZo1lrYfgMoxGR46Rp5DnE7BZPU5dxpP0
1ElAPupUhyD050vCXUjitNKcxZYfWUsX/AjIaWaj7eCwssve59XrrDxUTwPiFnOXnEBpiZTq93+3
qIJb0ZaG2a2FbhZVx9x5dqrSxdMyiX/cfICsFBM7JiIaJUOz4LE6n9hpvAr91F1Ok9+8pipkAzOS
VfyYpouqZrYV5MyCJ3W8So0/6c1ZayN4jLCcBnVoNNwrBdyFcmkv/vlNka6X4C/S1A7shsAQlpfJ
Q0SJUaPMGf76/zLQW153rQ5fz9XZnVREkiPPlEWqvlvind19MifLAwZD0ErKbdyaxABkLUpwE9GM
sv9M8RB4ZVAFzizdc6Bo2cTtKzLPOTmCq0gNHemQhjfv0s+K6utWgKLpMTIrZ6piJzJOcf4NLArn
d02mnOA7rBo8HzHQjpHIjzFJavvpkSeFZT2gEjcoDqyOSTxNM7eNgObgP4qH3Ck0DKW3PZXVJmSi
BOeQcEazUYeh5+y6sk5xchkS7/yibb7XVIJGSLyINP7UeG99aJ+pS413j4fPHFQO/Dd4sGGu7r47
cdhcvBBlx3czlHoTiXvpvcilUgBg2sIbGY65n/0WuSYdnabI4aPxDWws9+dV3F7F/2qoipBesWKE
8OvQsNYA7kG/JTlalGWvlW3jexMiLGMfZn3eBzjEfDTrF301aG33skaAbd/6Jka4ocJICQG2Ahs3
kk+Ddkz74/m1ku6NYHLFWBfjMsG60TC6V93ILSL0kHDqY+o2d+kukhzabef3j0IixpdNQlNjDHVM
tbpuyeOoP83p4NrRwbb/Oq+axAxekyQrN1vPij3FJTTLq8+mZjgGPbXp6JwXItmf14tlJWRAkFzR
xUZhICU/wbSRurY9S/IO/+N2elsz4XYC+U1SzHwQvNspN6ofn6oDXB0YonkziMwHyTTiv6806sEJ
quU9DHvSWmfuUecYYu/8ovHb4ONt8aaP4A8yWy+syOTJw5g5SnvVRF8tYvid9nRejuSMvkJjrFTp
Fgzr5TpUGXb8PcpZRm2gTUtvP9mSCb6gqFlmptzhkL2JmrLumm7y0GG0MXjhTfSFK2vhly2g4BWs
rCtDRYFiNrsZous56r1Y8UxZklfmHF7TDasFXCoAgi4L3sAczS48lKdopx6R3Gt8Zd/tAym17/aR
ZaqFuoSFjlLB0JdpYMSosJB4HjqU3aXDU2x8Om8UMhmC8Q0miOHqpET5Op0aj2Xdd21ItZuhDIbd
eUnbu/SmDf99tXoFJUUStQDlCZbCq5vnMsxdrQS+tSLJ98pUEuzPVgujCBEOuVWeXpAg8olSopFZ
xvYlEyNYnVJYZmvM2J00feiQWkLLX27sz6/Z//B1b4sm3Eegzu36uYLJ/Wrv5Q/B4WAB0T87KMdG
skMyaR+SLnEd21UDaRyhJjxoGLEmNyaaiTu0bMpGOyX28CHbouYGzBvZljA9avoCFLXDXNyW1R95
139WkAmvJSNX1aC0EYvrSnuqm/bHpJBjPMwH1JAll/l23A/WUJtSkxiW2P7dkbjouqTR3doA6W95
nWo7RfmSZEj7q24cX5b0euwkb5rNYjxKlv/1Ekz0EoaypGqJTBm9Gbz2mXcZdIckcJPPo8eHgNFr
dxs8n7fLbRf/JpP/vjrLdt6a2shHWYHE77RA/bbnf2n5THBMo9Khvf613RS0KgvGxjGmdLBAlVui
mVaWQd2ChbLWiyg4p9EMUUNTDN5MG6SOjX8gBXFtX3k2H3j91VUxK/Tb/J4obqyFCo5KCfqCUIYT
YMKD9NdVdHd+l2QnTPBQYzhENIwtPEOj1tXTQz5Xhy492pEM/li6fIKbIjQqKvA88gQL/aK64QVn
wUF/zXTSgEqGhu9TuQuljboyfyUWlpOgJgrYaXAhz/b3gGiXY97tAgPx4DB/Yyamv1SyT6fkOs0B
pQ3otNsunD7/q0UW682TWmkB45d0oN2R6ioc/bHdB43kTtuO3f45cCIrMauKthoTJJX4+6rdo6bo
A2BAzgfBncXHWPRNjuBMLGZmXdLi7mw8XpYd97Gfu/SaVy6rE5rnJLG85A61BT9iWXk12SUWr1Xv
ZvtzZ1Wg6ZQ9SmRrJ3gSU8lD2vI7lA97cMDxcccHAWRx76ZPpNSiVLUpeKMFMcVokBpMRhDTXWrR
Y5w+nje0bUf/JkCEjlEMA0NfFd4JyoF7xBak8gP06S7UI8tcrtJ4Idug7ZO9Eio4RoukcQ+8bsSg
kRuVTp85SPU47VW6nzP0SDla46g73p2SuaZ/XmHJgoojgnSumqpKYBxjON8XnXVQUhl1HfeAH8x9
pZ3gIauqYDRbkNOvg/xhsLuHKo58tWCZk8zhk2aRPbNkAYlMLcFXZsrSUo1ViIP70okGryk/nV83
bmhnlBKz3UMeml0cIiBYAOs/lXbnlwFQaplBHs4L2va/b8snprrbuumWxsYOKYf4erxeLjhv9JBh
+pyzrMieeTJbFLtRu1TtZ/Rv8mB42Q273meAa0K+7h6ADxh42Zu77go1Oplc2XoKPhHOHbibBip0
i1btU2XedVl1G5mDe341+W1/btu43axiqk5px8jOsZiRjo464s3sIdO8ofsEJiqJKIkJis2p1Iqs
Pm5RdQnzC0JuM1kzwWbHjboyDNFrNGVd5AouZk6Bq4MCNzh2J/R77QC+Kot/eQB/bt2EKIouvRmm
DB5qPAHQE8WKCg0Fk493GaBeZemg7RLnSjPBY2jzaExZx43hxqzQzFaAr6PHfWw+lpB4FSMRpTpB
52R7WdftthkaVLdUDHGoYrCjsTHUk1dgl+yvIdmN5mEJJQHj/zhhDFUCVbOJaQjazXFRR2RCao1f
lQxt2A45/XoHBp3LHoKb8EfhK8fh63nT37TH1buJd1KsTL8dq9YyuxwZI0w/qjdBKtFr82itvk/f
f3/U9N6qKOrSRQmCUv05y49oViLZZSYr/m1u0kqS8NpsYwPtShwIJyDNbjLZjrXtnrDQ/3cLJrgk
w25TLeIocmBYvygs5fM4zMfzIrbP8EoVrupqU+hgLcPIW6+iI93p/nQIDvY+QclUjguxHdqsZAn+
Yiqj1NR6G02bFUwPgzWLV3jZA/pvT4bh2N+0E8eJkQY3m9f/SqzgOhKlySZ7QV8E2cfX04vy0gIO
ON/r3rgLLxcOr3jNmdfa77IrZfvmXEkWDpo5sNwiDezEePgvaWjzBA6v7loemG7vJE60CuwuXadi
W0YwNG241HitE3T5UsUt29KZyW0ahk7dD061XCvkUck0J9WrncSKNo/em2zxqiFlY3TxayOpvhtP
/DoYjssBzQy4D/zxVr9Rgcnx/0xxbp7ElWDBpCyzbsNAh9KBQZC4HxxVR7U8uD+vn0w9wYL6EddB
HMNwcyV028DwaHmRgiVVf2nAHHFe1vYpWakkGE1MlRyQDTiRyVG/ajMnPnQPfARIvwkOiMOLa16v
LJ/OS5WtoxCuKqSgtFRxvVJ2A1xuoPY72rQ/L4PvxYcr/E0xsRl4iHKtHCuehGZgHXxeUJdqMXub
P54XI1FF5KAys7zOxhZzYaY9n7Kgu55ApesYCpO4zten3jl9hFtgHEHtUZe4z4aXwOAPJrcEpcL3
6DG7xTDajtzON9ni/poosC8J8BcXv3MLV1Zd3LxXV+sqXBNRpwJzTucJpvyBhfeVKslKSKzf4PJX
V8SsRiMJQ9iGGoxOYGIuDDD0c+F0g5czTeJKZLvHf18JA5RRYFc5LnEkW05DYe31BXWKWJZ45PZ8
bu8Ev4HOhlxZqgZ3QoWxb1AFZQSUeTsWfUNzlFOEj1H049+ZpeBD7KjIlwpxn5tO+U1koz299UDS
J1m+7erVyhgE7xFlplbZ2msz7Oin99VuAehF+xWAF05xUm5lw54y2xP8hpaC+Cnq+KWj7qv0SzzF
Mne4JQEDOxb4JIipf2DQoU2A8fI+NoAqx2v16QVFqR4qvWgnHvzHD7Z3fqNkAoUVXGI9oFEDKLlQ
uTWsazWWbNGWha8VEpZMZaM1LMCydpvIN+b7yNz1uqREIREhNu2P7dhHg43AMQuu0Gs1pQ+xLvN+
kmUSe/YHM5iLQMcyaTfLjn1qSie8Vx54LyPfHh3NoLpn3NVeeWyA4QCaGd5oE+6o5O/YDHtWyyk2
9CeRXeekN/l1md/nPupmbnqsjyr6TzXJI1SmsuBo537KFLPBzazp91H0NSOSxlDudESnpFGmqqbO
0FwrRnDjnGTAZIVl1FU5OUHVXiAj/NmerUf07cvOlUyYoEybj0o+YN7S7V6mXXVEM9nr4Gp1qJFy
9DU06icYTf+TbN9aRb7EK/eu5rbVJUMMv9uHyEg0nm1l/vnzu9nspakATVN1Q6emSNPYGV0+G5aO
VIHlAvuruWyvoRsIc8vSGdFPfooOzV7WMLdZFXyTahHhdTuMPfvVmEfD5rtKLVdX6X5RUzfNy28p
kOS7WnFCSh7DUiZ787ijgQhoJYCON8QZSuDXz2E1IzOhzA9dYzk09ZP+UbKqPJr5YJwrIcLOaXPX
6uWInUsuC1hLvc+e+l3vcag95Sgzk81rTFtJ4yqv7CSGNikG+HgXS7C3Dssh9G13fsHYsaNejAci
gbzatpmVPH5aVvIGOxvVNEPYQR+Wl7ZxqqPmJQ+AvaGO2TvRPcPEmoyuTaqkEBLMSWmHE29DazyO
Ixb7s+KAdgAI+CrmHoCHeS/ZQ361nNtD4WpLsnSxJlAQAD6Jfol+oBfbZeAAGw72M1z2zeIqe/UA
UMjQyXeySGFzBna9pcK9R82uGRMbDqf16dF4ALcH22vegvyWEwK7CeFlAWhK/AWApKwP0Uk2PbB9
U7ztsSmc0CRhf78VO1S9eLgeoqfM2muAUJOF5NveYCVLyEXl/aBaJMGRfOXjcEq3AeULb9SVLevm
nbQSxI/tynBt9DnHtEA9KoquSzY74/hy3mgkzsUU7gngn6tB0eNk9OrXxPhmR1eTLJG8+ZJamYYI
1JZndqrmJmoZydE8KRfWsfGiW93nZ167UPzay65jt/XACIPu2QoP4Gzfu8leBn4lrKXG0HzFh2FN
QJ+bzNQFVSk8XGjaRu8b3UnRryrZgReu3A/fF1xokudFo4xa72O2RM8Lz+5yZ/xhzL/Zg/VLjgm4
TYaI2QB70XubmFMK2j1d7f00PSnZVVnrTky/F7nEnWwul6kBJBCSwGokmF41xRjc16HO0NbeXCHB
o5rebxnf35q8iRB2RB+7YrYqE5oovZdNhROE93MgESKm6T5IEfaF1nFgFCWkJEdtZ+z4EF9wQCew
09zJawuCD/4gTLjZWLfMDB20MLLGt5lTmIVbocCKx3RafyH9ySqkEz/CEf4gUrjcUmNGY3wM/eaT
uo/vkVNqMLLFPOVnilj9ztxFp4tR1gAvsw7hclPDZOqBtt/7ZAJ37RUtns+bxvb3TeCTEEwkAr35
vZFbXa8EkR0Pfs+iKzPodwPNJIaxvW5vIoQba0YEUuY06H3N8Km1awo/l01ACrmVv7fmHxEiurg5
KFamBdiawn5eptkhWuIYpTuZjRON/r9asVcKotVVUS2U6H0OWUP0rJUvxiB5dYrxzAdlBIeQN8pE
SQoB08vg8RAx3Vd+5pRHNHH/Hwh+2+fWAs4TMB6ALiD2xOl91Np5E3S+8aCjgMW5kl4WwD8AZTP2
ZOP3m8awEsZ/X60e7vIF7JngPIvt62nxQK5r/GYc/2v9ViKEc8qCOg+bycL9oPmZccKAYCbLZG9e
QSsRwqmcxiRJmhhaYLgcU2VXWhG5JjtOw/G8rclWSzidRM/yAIxLcNzFT8L8pX9Ok915EZsOwLLw
lAJ7Dv4TRIRL0aYAUOv9cgwnB2xLwFO35lRyaDYP6CuRKUMx1hSROMq8K9tigBujve2AtNhlFFm0
tN03kXakfSu5Uzf3ZyWOK72yMiNZ+n4yaA84Zs12F8V4MMAk97joQ+Egr1c//sEa2roGRGHC1RPC
VAAMGFUf6ZgDjSavD6eLISgkC7h9SlcyBK+QGj1rgxhWnYDR+wjoG1CsOShR8Y7jzEcHv2QJN+1i
JU+IGeqC1kZo1DBxmvs1w8i12Xrnl02s0fw6qSsZwjZNUbagYRu2F2Pm+hRVmrXHiNxDZaJuEhlR
sg90u/I0qla+TYvhRjW0yFPjRPFQ2k93fVPlfm8Njz0LqIRwakt9E8Zuq8xEsVscBEs1q6Zz3vd+
F45eXLWHuZUBK28dblOlBiqbms7MD5xLJIuncLFxJuh4VNIKpRzlQpuH32sbfF1kU2U64WTgyOQI
7zWdTD0N1RkRRP/cKj+08jqw7s5v5JYmOowfDgQA6LoquMO0iQs1DGCbumI42XCy4wNjMjAf8TH4
t7W8SRE8VadOg20XXEodHyyWHaY48+YW6MRJte/AZ1NFhh+F0T5Nlk+/r6CBAAk9yAZ61cXWy2o2
cr3sIdrCo15JHpfir1A2ibEV0RoEICXItWGjxI7FhWWjRkva+WZ+URiXxvQjNwDeMH6q1e9m9RA3
T+d12vKRa3mC0xobjdWVxR1/r35qI8uNhuIwzThvhSVxXjJRgu/Su5DOqomXVBCX+xR3fthWh37R
9pYMg3Hr2PLnp2pgdBlHS5AEtEJdrYay8yvWueasfI1D6ej/lrWvZfDfV5dL1NOSDN3U++3cVJGX
zcVQ+qVaRaWbT3Wm/sEFvT6/giNWSZouQToMfmHeRPTKaiWebkud9fcFJ5xiFmdacny/bHda/3ns
3Gn8vYz8BxckrFii5OjgYP3gj+h3rNllhNZl4NSnxrffN+m1KtwOVzvTAW42qXTICezbdvLCpHPK
9FIJPp8XI6Y5f+mjGaqlWhqBBxe2pA6XpizBmYTw4mhigLy4SfeIa+qX/qvu1Ed+HcuKJpv3P0ZN
/5EpbFM3gEwoUPPBJwDEP/I0Z+BRsK9dzTsV+OyyIHorYFuLE7ZsqM3aBP384KdV1Hh5paU+slf1
My0KeIo51i4w6okRzPMru+koVsdX2EBbT8wsCircVeBLwr3l5jY6nJLFn8JQYpNbZr8+xcKdheL4
CH8Ll56WtyTdd833vJekw2XaCBfWNJp5ZJUIoUj/yaRXsUkdgxTOrP8mk8qrPYJ6BJEKtUCDJnY7
9gCwbgyl48s2eMY4XiHV5PX2+OX87mzGa5gzUwEzpjPcUcJLvtaYnqbp3PnBz86zMSAPjCjFn+66
xuEZfoe6HJmKFd55uZtb9SbWFJw6tUtNbbSs9+2YgHENGKqgZmjKVhIobW7XSoxwwnRi5YNRwPgU
lJ6KKf6ypNZfwzh6I6OHf6eRcLqCugXfFGhpfBpPj2oItBjQvt1iBEkG2cD/5lWp4pdlrHQSDhTN
GA1ZgK72ZOEvk+qy7Ibv53XZ9IYrqxARA5F4QV9LjfxO6wf73EdLYOWAHeQ+ABwnatU39DaQWYRY
hPigl3C0TEIbvSMIXhovuAOB4j7wkif2oO/Uw+/ifv7y9hhUUQlGVUDBJATQU5BoDNRM0K+8VuEQ
k0ur3J1fwy0LN185OxkDroY4vcGnbtoZIxWgZDzN35LoxpRlZ7cMYS1BWLBpwQAuWvNh3Fnt0XB0
p55IlNh0D+s7QzC2DnSrZYPwyzcczmo5+6bb107+iVNezJ562e2z1JFdjPyjooWvhQp+PFqmOG9r
3ItReWMmd4V9F7cnW9rsvblDq+tXWL8wCro0mCEGpJ3jKX4GFAmK4Zil2MUg0rwhu9JTjnoruQ83
paLCreumZTG43PcBzRQzo7eLbvDD4qJWLzqNOGrZ/IkQw8DncR+CGknYNsOk2jhUCboVlp+0i697
jbpd2n46b+KbAcVKirBPVNeWaGI80TxbqM4m5DFtc+JMRsz2llFFLkggmeTi4JvywTZWMoVNmydb
tWwLnilIntrkGnAR6fSUTMemfy6m6k+W0SYqEqh8olkThFVBzeKmb+DTB/YzYj/1eDmaE5NkhzeX
8U2KOK9UpoqqDHoGO7Q+lfQmSQ49wKTjPvKnefgDjZAZxJAeUGIQXQhbhuanmE0dT0QHpyb8inhX
CQ7nrWLLLa1FCIuGgXNcTwQ7VJa3af9ohZLvbyXTdYppLZXhRqVEFYy7rBnQEeu+82uf7qjHk+kG
5kERqwBxx/Zkj/iNA/tOnLBkOqD1CqNFnpPNY+wNsw4cbARtHomjSGLcG0v3TpS4dBohpdEjxzmk
QELBmy2JZWWVTW1shg1CbhMBiRDvJV3SzzVBEmyprkzjlpJ9ZkhiZBF2lN+uOmCdTF3HLUrBB/Le
xSX2HFvmGHWIHpQb4mce+Cf2xS7aZRec391wjVPjcDTx9kB/nDe+rTfVO9mCcWhmzmjc4lLsdoid
/RSxC7nlUjM/lI7vbpzcd8IE0xjLLCwKUsI0UtWp9YfA+tyVt7S+NozZPa8Y33rB770TJZhGXWuJ
HliIZPvgacJYnHWXJA+jpiKb9KgXsvtjKxjDHaUalGP9AxFUMJNqqaKJj776WmcUDm2acg9ysczP
uihyatWY9vYSANsm0/qL0LCXXZmgkSsMlfr3Hdb6DxEjtWQcx6wD5LffafXXMKiyfVlqzDN5UH9+
hbeC3neihOxZGbG+SRNEbNMLqgxHErnBvtpNB3KclZ1xMtz8RtajshHpvBOpvj8pQzKgpTvCgW/U
aGelyy5bwNOqNddpFt9K1Ns6+astFdF08mgp8nFARSP+PAC9hx6GC1Vx1FvdA/4IBlYxrxF9mr6e
l8rt5IPZvtmRiAgyaFpb5miFRuGOuiT/abQXRflE+0sja50oPpBOouaWlhjfw2vBQGyPR+37Fe2m
Lu0SC5G9EmROVp2WJnNSee81fyCIeuFpTpgNIloGQsj3YmhSRFOnWp2P4XCw0PYXLTivMemzM/Ni
Z2ftBW3BoYBmc8OOP59f0s2zuZItdmtNvZEZLMGTnQ8p9leR9zIBPA+4/heyy0Kch3z15IjEkcBG
wGCp4iOmSstWs8Oh82noWxku2xTJAeW58UGr8YjOJ4ZRZz5m2v/BqV/LFbzdzECuMpTILkdZcRv0
zTVYZHdjNkluqq371oRbpSgG4ToUvVwYAdiMVDny8/PenK7t6OX8Vm3dD2i2Rf7SJpaOcux7K1kC
MlVoWEC0tdwWxrFn00VMdjybCaBlyZJt6vImS8Qu6tlcR0qKrULZyGFoOlciSXpty1mZ6PIihBn8
cAkp0nwMl0RLrNZv++BbM/YnG/264TSCZVIBFPz5pdsqDelracJB7ikoEqIQtZPWn7z5OjyFl2RX
+LOUMGPLY5iWzQiCIhN+Q9ik1LYw8hsNqMKSW63DPNTkJDLnu7k5bzLEZpZFj6q57ZAcqlkKBoTE
Up05zqnEBDY1sVEkwboxZDeE2GdRy45OIzQx2KdgCcHD93XpKsnGbKqyEiLEPCjCN0EZ5aibpca+
VRNvyib//N7L9BBOf9iArgcdEp1vsWNTKZjeciMigxuQ6SFsexL21DbLpfPjyY5vBsQ592wo9a/n
VdmSgo53XdVNfE597e9clS90fVrCuonxVunu2+B+WiRncvOYrAUIe65PROnaCLF2OZWar83T5BAl
7S9MPdRuilRBw/aUf2uVLgbCXRp9BVlGLkmyynQUVlKvexUIBFrnZ0vlL21+ERGyP7+MWxax0lKc
/2hSo0i61gCMOjsYww9l9FpV5kBFAozXy24tRPBvem6Sjswwu3lv3QzH2o284MrG+KL1xL4Gp9Sf
Ood59BQiJc55ZscbAh5dkOkmp+qzvpOjEW053PUfxBd+ZTyVGVqA7i4Q86O/s1WeTOUFAZ7TtL9f
Y9PXcvjqr+SkFe1+9QupALlJgse5P5Z27rFIhkS09YhZCxKMVW3rspxDrHDWfGHZEX0LWRc6A4j8
1IdZlzgqmc0IjopZ6jyRNoJfT3ZZ/zkoD+V0f94sN1+6a4UET1UWU9pmwFD2s0u2VzA8D0J6vHaV
e/2Rc5CjiucC0eFYnELgA52XvW0clmqbBiKzD9N/YGIwC4Kd85Xxosi/FMPs9M1TVxWSS4WfXjHS
tcibHOFUEHSBkMTCntUl650aEEz7ySCnITHMn1lWWu5AERxWwfLcatZyOK/ktmt5Ey5Y5qRnwaIm
bec3jZ/XV6YMVkyEM/n7zL8JEIykUvVyJvGE52V7AtUxujNmzOmhvd7PUNYGcUPj4Cm/uPyBFHvS
wQtVsriC/cRJoCkLD3KQgu687jh+6g6Q2nugi9ghlfVHnvpNW8FT10HZ5W2AqlsT3OnBzRxL+g4k
2yU+1lk6JLaWIzZQ4vK+0O3vnUIlydLtU/2PCuJw5dKkpqnPReePmjW5Zaazvd3F1ElpyiQtUJuJ
xpXpiwOUTEHxeqHIkep32hdj14KPTn/sgAmD8ny1p1/Tp/PWvnmkdYbuMfQK8car9344VIihKwm8
Sb7MO8AsT0G2V8iVGkm2aauqo1sGAhKw/VmoLwvHaqBGQafFxLvnqhy96sixHkFF9Kg/0BmMQKpT
YRhfGtFzT/HBk6ykCsbOSGAqS49smZJmD3PZZuD0oHQfmepd3RWDZ1bZD6sf7xq0+/pNlaDkSEEk
m+b1D1ZUrWR3Nw1p9dcIZ0ExyRwsNUO2p8wPdkaubCM+9Hot2dPNI/EmRoR2WJQkqCoTPQl21z10
ZLrViGxhuVl8WFc0yus6sfFoFskb83bCoww5XT8yVApq5h5UYXpB3SBtn9peSU8m6yrJ6m2aqqWi
RkwsPJnEdhm9N8CAivezH2BSZ+pPhfLFKK5J9Sf+fyVGMNRuSfLU0rB6WZJ8U5Cec4uctP75Y7d9
HFZShLCkxymhZEScpd2k1+mh3wNk+CJ1WeiNXsNPw6fMBafheamb9oe2Q97VBlhJJtgfqWYbDGdw
ZHo+PORUGw7oPAsdsy4ridcXWXV+XXJvosRObaKbaWmY8GPdOJtObGizY8ZgkmuYNQMbLyidRp2Y
oxHD2KXgzkXnAo08c0L8BxJJ3wBWmhvbaeLOVqQ7+NLkWaF9D/iLdnd+UbbMCgU8CvIkdOki7/Te
AzIlSAhm0NDBA5KrPATg4tTb7mQol0atS55OWyfTRuKHN+qaJhp238ta6jjKA578SYr8KgCDbxql
x/PqSPZY7DHVFZMGBkWmzlwOLL5o+30xSbSQieC/r2L3PCzbKViwt0xr/YalPlgHHBZX/h9owtAq
a9tgCrFsQQxHVGSpiTwuHkleoLb3SzzuSRX/yamATyEmjgSBEQinQuuYVhr8yVPV5U2vhddxru50
6YTEZpmIAWYShTrDVMHW9X7ZAkWdlrLDDUgzl8wO5+yIQJKe967Nx2S6vSzTzy830UmvBIpxC7OY
UqYpnPRAf8bZSU1vLVD6GnnolP31orz8/natpfG4c2UVAEiA1ZkqbHvI/GrBlU7Bk15VioxAd+sQ
8WygDmAtxBLi3aPEGY2Rgej9cLHcXDeOtppJ3NeWhaMNzkZPJuzhQ/9vXbOhIz2C1rnt3RBQAeAg
u+308vEPlowHXihYohtOE6o/tJ6zDOwdsPBovteLCexS3ZeG9BLIoC07QOoU+As2bzwXMTyTfFKh
JuyAWs9scfF+3NmkdDTTaYvU7Yksq7Fp6Ta41tHorhvUEoNKMPBqddfghUP2y0sD1klu54wCIRLt
LdIXzdZmraUJ50ptxlDRJmTV8hScnR4ZHxQZWJZEhNhAE4w2mUYLLiLQvmYFeODao97LwHW2L6J/
Vk28HOphWFjIK7tjcRGNu4pqjrrsMO0tiQI23xirBWPCjdeCxrjpEBv6HVqAAYHkR+hAUkE6wBNK
tifjAt46r2txgh83iWqFGcMLLWGfpulG+3n+EPHtFb2cjTKRCQho5Ih14QVD5xrJ1BLuIDkGqPgP
h+qVGuQ3aZBeA5q1GOEl0erJWCUWtDCb+8F6bP+k/LQOQ8TQwMTcKUPG0U+JeZWVo3pRRQXZ0Ygt
kueBELvrKkJnCuoCVNopXILYqNWYpVZnaQ4Ej+qvLoucxDx1oCFvvmTLl9/amg+ShK1RA5W0RgRJ
5ET8Hj0zr4gSUvYb4XR+ECNsDZAsgi7Ma9sdKnCG9oGTBNfzLBscEsz4gxTBzZC6ITbpKtsNl8rj
BbZIUfzz6yXZGbHKSqwOlJpVartWfF+TC2rsC710qpxP6LnnRYkPEFEdcdgw19KxSErI6pB/csvr
6sa8bUenczjuiOkAu3pX7FOZ7/mAO/JqfBoejbyOrWli5QsnVc2iEHtV+uaeYlJYdwHl61gXtYt5
R4c8WKCq35Od4aY7xXBlp2xzhd/Ei1PXdt1OfZ9ltltUiReRXb18GfrYN7LbNvm95+qvBV6JEuIh
PUFUGZeFDWzpz3V/k0d3yC84mR7KdpJ/aOUAfwnSkU1Hzz4aPJlg/uGMAAbPVAyo3nRe84q2n12M
u9nLvciXDV7zj50TJpyCRRmCoUywgLCefVCOGJw8oAmzKmMHJOyOXsn4WYVb8W/tMM9GbAOvMxHx
BC4MzJ75YLtqfmqW21YDqcTyjRJZ36VwjXyQI1yKgTEUFFgQON5d6jPlwTK+5SMqMSZ6jad9sFyH
sszlptvS3zTjv68CZqaDNGu0RtvN7E9LcBfVpVtGMrU2vdZKCF/elRBFKy1lsblamKcgRuwozbPE
k8h2SPDyHRBB9JZCROvrJ+VLf13v45/0EO+BseNad8CRcczFAxKsRK5s/QS7j1B8VDJ9him68bV5
Wh5xooGfpO3HGAnFELnz8EaWPZfJFMxf1aKqmxromsIxlyh0p8VjL2uB2RRiUIzi2LyRWpw+TOJk
aY0SQoL6Vh3uevvQjRLntC2Cz6LyOXNmC2YxMh18fgkuM7pEXhEnO7VP3dGWuVuZGGGL+gjkh+oA
TRLgHasdupYuuvz7eTvYND88B/+rirAl6GdT5pyvFsElNu60ufCQUWXBl/NiNm+Of8TYIqKc1U2j
EgEv29Vso3aGYvlsLLRw6th8MKPhSPEnSAz8/OIhtH1/dIvQznWlgGI5yZ18fOz+Q9qVLcet69ov
UpXm4VVjj27PcfKiip1E8zzr6++ic3daTes093aqkvJDV/VqgCAIgsBC8Qt3YgbIqn9YiCVegtRB
2NQYimFYeiSacw/ujjpjlMddXyCDpyLbOmrGNE0hRyu/9cGtECpgUyntsZzs60u0EtNosGXi7fAm
jRiDsup6LNBoOeDIzQ8Yg44y3Pykb/VD/v5S7lvSD3HDIp+niyFwblxi0t4vauVQUhHQhNty23n+
dtyJLpm8xNpL9LXtAxK1mdq2yYomJuf8W5lZ5dcKDMf1frzv7ObgZ1ZyYvXEMPVJbS2+z4zeNxC/
47FBtst4nO+amQNr8twgY1WL0VZq5t6K88G3BBDoWWhq5uyGlyurHvoZj5lhdRxw33DiIYwfr6/2
x+1BFI/sCeZ1KQgliWUvTrZRVQTkGfDjBjE3UVBsRvzNUAmM6GoNBVuPNEUqBhwytbxRFg3tCGoj
C7lbr8awKX8EU0A0udeFWVX1EodaXFyTxhjlhwbYB7PvEhlxcddvGjc7xDeYDAG+w9T6jwRo7/YE
Hl/C1ySheFUloi8UmKPMSZE6iJa1tZXysYmJxVbkvyYiy8nQNQs0FF2SK8xBYBhcZFhGbkbPuKbb
eOC2S+SFNKf9ojnzZKU3BXiCkH04NYz01//Q7R9BaYYMTSyNiZ+hW5DE/2p/xLZvc0/oJDNRVgAO
8Mge9izKwY/RJB4UzrrVKE8kV2o+GjoEnhI8sCQZmGq63PH92u6yxjHS0axjA/xS7X9LzX9QNGWu
kjj/v48wav2oV0Nqgm9937Yl6zmXnAuX94BLASl7LbOhNlD1jBjlaLyRCTCakx0GezqIZuSyoi6R
HBHX0ChH1ONW3Igd0Ej5MW+5ykNvFzeE3riw1G1rht+Lx9Ea7yZXdxNXv+fvr2/Pj4f/hbR0oWs1
CgmXcnC9XPTU+z/a4DXmUHJWW2XO3CsMzdIzOtUpKfI5gKy1TSpD3WgnbpMD2upQ9fwJHk5yfhmk
ulYXUC+MiuRLL1DoiNEGolr/+HvkyHjX2eBVwPRR1nlCbOLjKv6BopvOGjmcyzJD0GkE90GFSYXN
gy5+GdDcqYNlrSoYe+FjaHMhmUzHT1Pkx8aMRZN5udFMJYlisIyOQs0qV1p3byCDNmQQr4jok77U
YeRreNHMEHe04G5WrWTX3EROaOs2WlZPpLYBNnnDw+FELus+Tufaf+945PHQp6UgoUd7GiVROVwk
sX5kzkd1g7KKo49CsGKro9HBZPE5rOp0gUb5Fw4MfFEzAU1KUZ0Yc44YVayjcHWzLTAo15IMXd+r
GtaN9P9q7mhLduH5pRl+Ee6yreSUXvEq3IZPLMJRpiqprcBXocE1MiKKsjB7G/KBlVHy0Mzx7zjs
3l+WP+wHQcdTMPoKkZSl8Iw6BE8PWTrZy7eYvuMGd5EnnypMvlddcd/sR0YkvhrMnAHpDahNeVTx
EpI3YZnuZh4vkGG5TaKa4S1ZMNR2CMIoCYYYevRBBTdXKGfjbuv22ydc8kIW6lahFVIozxpO2Hp8
ELTHTHjMS7xigFipqWb7Ota61f9ZKJl8voiU+DGJFC7A/uaE2OnFye7D1rsOsRrdG6IIIhgeDyLo
3bjEyMKS4wYugA+xQZ1nN9bcmqqNGeTWcCD0ByxboCs0fjuOBSC1zUiNZe8LJH62jNPwLIL9ID1l
R87it6TSOLMTl5D7lk+fijtFNImjaRqdKvTroIzouVJ7WCEa36w5ulfDxtHiLejvzes6XbXDMxB9
anddmAsqWTaZm4t9JvKcM6R6YKYNrzKg6K6l/9fmH6HoUxunit6oMqfDDUtuCCpvATW55NlTOeKZ
dTt6iZ1688N1AVftciEgvdFkKfYF1D9aUetyzW2kMvYYiVI/OKjF91N7rAJZfsLLuCF0EreLC+5Y
CPyzD14OPhYYL+4sUagt1usi+DZBPW0Jyk/0s8YV4/tZtkA+X2xhIWwHTlNI3lpFlrrKzcA/jcP2
E+uBq5Ss4GIqfKB6TutMBNMmtlRfP9bZr5jF6boqxPn76RdizF0ZMdYLJ6MOJqD2bY59U2eyAK1f
lxYo1FLkUWbEIQZsWXz6XqcZ3elf843YmaOFSR4bcESCOZ01mZ6cdR9MbQFKr08kisOcw5TjLSmM
6TeSR+jvmekasiWu4VAXs3icCn4qgeODf+oWU+OtzMOs5cnSdinG3bF8HV3s/dsvoOtdFwgjy4ey
17TnQrh1bKHK4a3qu+bGbr+PPB8E9P4JLPsmt9UtNBiz7rxUs+gHXEpOdWyz1A+wiCgdtiJ03hLK
exI7sYqM1m3yLCAVxPiovQDdERQaFigmmVBT40ZyOx2nVBHt69uLAUXXtepNpw89phZYUo/U0k90
m6nxy99BUHcGJfa5Us+gNl8Tjxyn7BM92cpiyDjtV0NcrBGqMOErBPoZMmmrdkTmHekBDPisIrCU
Rpaqvo71L8H4eV2iVR++gKLOiCZB1togBh/ms+qMOd9s4uZXipJHW8MAPfc62npUsYCjjoy+5AtV
GqBATnK6XxEmSSCXNW5A1oeKN2SYMTAA5c/Ovyz3XrWQBTrlupQ+amLdgF7Rbw4y9RDU6hmqW5T7
MMYQJP4l+iHa6Tfu8brQLBWTX7U4W7RSKUZNQOgmCiPm3B3m9CUfZzOuAsYGWL+hLOSjdjWHQpo2
nxFliJ5/JN0B2n1wQEGhU1v+PWtgJstIqYh04MaAr3osZZx0Jq+89t1NzntSdovnJJZg6ypEJTnK
I9EiQJ9s3Iy6zJ4IJnRmoNm6B2ZiO7Ok2Rxeqrf8mXjKycwtVvsDMYgPxwEm1/yDSz5fLF3o15MU
YAa0NU4Pafcrrlh0/yzBKNsQsrjmKx+2wRfRJvCnTVnrX4yQs5RU3XzGDM+yUMbhl6io5gxAZfNm
Kl4N8VQHp1b+ch1lXWNg6TXA9I3GEXLwLDSWR3oJhSHGqcp2E5YBer8F9zoEuXl8XJQzBOWE+SAE
SzDeHqxWjB7BN+IZfuHJnWCXReb2KcrB25YBue44zpCUl5S7PC/QlQ+pCmXf6Gj+r+pnLps+k5JS
UPqNBhhULtClGqOU+HwpIgotw840sp/awGhVWjW3BQB1GoOqtshVDXKAIbe9bcpj27ilyoilV03g
DELzRMp4Bpn0AFLIqFizMUpRM+UhT7zrVrC6JITUSVNgQjC2S0Mb47jXE/K+k1bKNsrKXdCmzsCl
T9dh1rMwCxzqHgyqUAPtcMDpXULtFOHZMH3F3dsMN5ldWsZ2ur+OyBKMWiOwlQdC9a4+NLWbSdDa
iS8/1gPrjX91mf4Ihgr3SwWqkQ4+RXI7bOdct9pazJ1kiJLP7JwFCrVZx7bhsjGDB5Xk2e400VWm
wmGPCGUJQ23QuBeHShNxQMz5sfBPqsR60CDm9MHpLOSgzC1Rk1mqSsjhJ6Z/JCw8ZHLifI/CpsEu
UEn1qcAZlo0KTMzgw//L5RlijEwRSaTUa9uGR23TVvS3n7C0BQSltAajbeJkJpfqQutNIxAOAjG5
bq4Z2lsxaaStdMJqIuOeQ9Pc44mhiebMx/HtH0U/MAf/2I2xeV2atRQZEHDkoE6Wx6slpTG0lYED
B/VvGODdPKcYmAaCGGd4q5+7bYZiRVaue+UYuoCj4p864WeB8yFUXr+EmMiTKZVdD5mZKMege8oj
jSHfiu++wKMcUdL2XBc3wOvj6KmVNdsIZbTvCZsxZxGfruymCyjKBeV+2CMJBk3W6n0fnbTw4fpS
rdrDeaVo7pG0i6a5LCBKpSHwFl4MSTfV8dd1kDXPvZSCvkX1wSTFgwKUZje6wabxQrvhTPmdQTgG
Q0Jgz1+vQ7LkojaUMGJJ5AJ6i+JtWDmtfxtzm+sQq0uDGTqGxqsgvKFrgIckkDgBVm7J8W7SD5XM
OLzX7hAiMlR/AKhd1OqDOHR4nLZSNB69COBe9u3WNCZrdBSr9Fi3CGJKlF+9gKNUpobBmMeZCnnw
dJu6iTe4s/O5xM4FDuW/y2YKg3QCzmANDmb14GW43YC13SMtDQVjkdZdkQEmSAyhwfWBztaLdSQb
86RAqjsBwyJnDDtq8FY0W6hbRosL85VvJZ0DTkNwjKFuHw+o9FNRGXWcKhKrCOOD0exFFDPE4lOO
XGY7Fuacu1z/vZhYpkI8HL12C9QPL6hlmsk9J+vWaJjqMcM0lfc5gIkVa2ZqoszpIJ44r/eGDStB
srYLlsiU1RRBEQVqjNUslNqNu8JBkQ8jcFl1H0sMymKUvOfysYdOe5e3CG0jmQvp26UT3QZWiaQc
q4pg1WqWiETqxd2pUKYpUUHAbnFaAxL3dLD5MdqLE5gXlOhkSI1iV4N8ijPRNFI8ZimyWxrBJspZ
2fb1X4LWLLByosTUeHcSi1+ScUofxgnsN5sc/tf7+E0HTAPGbnLxXm3zm4rlB9ZOU7C6/UGktF3i
fqXjGU23/P7VAC91X3hz9U1IN3zxVsis/Uns44PlLtAoTY+GVGAgGdDC7WQRBmlwRpnyowZ6lNJj
FfusbpMFGDk1FsrU+KHiB2KsU3kzVqqZfUs13FWdRuPM64cDzcOH1A8Y8RZQJIZYQA1hN5d9A5vF
k5kpWiqmpuabyVXdaVOxdLjqcxZYVPyj59xQ8MRzt5xs4dCze3+6lbNKMwM+dPhM8oxidCqfd7mc
lctYPaUIrwBOQdxcVNr1SGUFwlsfCyje/WaOrPcZ5tJirOW/mV1HzryP5nJGo9wNomQVjfFAm3aC
S/g3y3e2JZKl1Bgx+apnWwhG7YMJDPCa0gsIIQpMukX3ezeyWiaYyqNWjmvCueYwZmFxFurbYGt4
rRe4rKcGhkD04NG0z/AMzwEsi7K9LiXbce49htmvm+Kf9aGpHyqDK+eEHLfxlrSTkh4/bQdh2EW2
647jjEQ5jg6ZQpRLAgmDoFv00oiDGcdW7fhme9N68c+G9Ui97jzOgJTzyPIQ5bMt1BdWxo0glMcS
MxzMMM62RSW1Zt2zGNTXz72zBdL9f1rAKVOLxnpL/ybuREt2yKhGzepeZms6ZHbuseaHr11sFntZ
ocxRkNS6FXroVGnyvVB0XpOqP+MWDKlT57NuUWvx5hKMnEMLD4mxIlWBh1Idc1wfi/jVTxK0vBz6
8Dj3X8viUetZbpJlMeQHLQB1I8IMkQRBUokZEiQU1O3OzbYB2JsCl1UEzths9O1gCpsozhusXSXc
GdgC3ev1nbZ2wcHwYNyx0RlKOOgvhalaXxVjspkT6Wugg/+qNAWJwYC6HnwsQKg91huh33UxNIYq
8snSd9IGfTte8dbYHUpdck++/4xQZASfgvqaDylrmZ/5SUJzNcrYQ1NI72qpADmBcx1k3elqZxTq
XhXMw1i3MRx74ygvkh3sZlTmkz6k0sIN276OtlYRi57nMxoVCDQFciRizuN8/NZNiMsHD4PbUTCk
fDMxwj06CF6c4iLsm2SgxHga34xbVkS3bivnn0Bta04w/CYnAs9z9CUHRX0bdqciCFm3EGJzHw7n
hajUjkY/rJFMKmzSCE39W4mhlYWHFllLKkFBTOI5lnJZglE7upyljDMmEWF6BaLZLs1sUU9Gs8Cs
wOuruLqbz5J92M0J30Qg5UIsEMoeIhBnjGrrOgRRzgfl6bAFUQbX8Ie5rGqWNsmcwU7k9EEM3oLp
WMcPMzhU9MxTQYR4HW3V05/R6IwMxjoJ2RwCzW/1fcyLGDYXv+lGvu0zhbGp1/fbAku8dFWYI5oq
nYhdXb5lz4RPLDuqPzDJVLkjNAaKwlDkqlEs4CjPyDe1EqYp4PjkIdd+SBpIzIKf19XHwqAcozim
xqh3UJ9eooVReBD4E//fu05xgyDdLDo6huGEKcdR9ylIYSpgJC0qW/lQ+9LF3LaMP1GsscSh2Xum
skOGsQdO4d9yvllnP4xPPHBcQFCi5Ho/6kWJJUmQ1C71m853r6/HWvXOBQLl4oK67Pmam4DwqzwQ
lsbenm3BJLMlRMGU7maLt3tPz0yWb10/I8/LZFBOT6kUFHupkG2YrN9keYnXSO+QZORIaiWv12Vd
t70/dkGzILXG3Oo5mvYtXfTy4W3oPbFlmPe6d/gHQqUfpHJfwJMUMb1Rf2pb1WynbRzcIcL91FY9
41AncaXEZWAM0F3vHyvc5uJNyuRAJt7lo181FMwzkZFMpekTJg2ThFMS02IEli1amOJk+1vNKVDp
mXsVo5prXXFnMMrVYbJSoskdor6Smze5lJpR9jWLZFOLWAyv61ZwRqK8XAS31vvkzq8W5bYf29d2
4K0kYz1MsQSiHF2e6hjENyICjMHYgZDWTIUnDl1ousQ6/1aRUFGiqhKqq/FsdHlKBL3aG/yAdQqy
xizUB71WzD7biS0rqF3V3AKI0lwcCSkqaQFUd7gJW5xJnqcMp8R70VPxMtiBVYi4EIyDeX3frl/n
FsCULjUpCRSe3I0HC0t1L6HuOLOGW/WNNN5H4ABWHhmIq7a/QCSqWNx4Eq7LwhR1beDwCDt4p8xJ
T3hDmCzebW/YM0SZEpI1XuBJht4HeQG8+dT9+n3/TzWzetE8AXMiU/wM4StDRLJaH7b3QkTK8U9B
qDYxuaKEW3VX7YId7sfu6Mzv7YKBXTjX8VjGQ3n7Uh2lugoBpxSok6s17SDh5d4s0uzu74Co0Haq
jFSr35dOfBwrJ29embOyiGquqO69YXqxWhhrxqOBB6uVCphqMFdmG9dmldz03EECw+J1eYhxXwOj
XD0ng5I61aC4SPKy+NDGDM+7HmWeDeH984U0RVHqsQDGX9zq0t6Ucb1Hx4kDhglyv+dsJi0PY2+9
xwULvJgLq74gyRlu4x/rrbRpN9Eh2U7Ie4bOZy46KK3Bwz2hmTB4ynUEvl9VYouLThx+n2Zval4G
hXHFWbPsJQTlK1KuLgyMZ8PRhceFPFJ3aNvfK0ZlX7eD1XhpiUP7CGGIeRAcowLhBHZmN35oYlup
UfSJxkkn3GEudc3yvGuGvoSkfISE2b9+LSM4HOZtN+7CqTKNUDD9orHyicnys2bpSzTKRcjyLEsq
B0XOp/KguORFA1MqDp2teSQpHtms8ofVlcNYIwEHJxrE39sEFpbYzkOdJaDEsVKwxvhNYcbyLhY+
s7/gb/6gUOuWKRPGhk8jsse/SOY9PimBOd+BGNYqHiL3E5W6ZCrG+3RjcAnRl59y1CpdM3qS3krc
RL6NhNlWe08SHhjmuLpaCyBqtTAj0+drHmJFz5MFgn43QBrSyjfps2DVZvbA2az4fa0D6UI22rWH
Oq/16UA8leQa7rw3bsSt9jS5AuwfRcmDyWyYJN6V9r4LddKFgN1gVFmNebDgd+uRK4erIo7K5DcG
0zEyFGpQjn6KRKMzdCi06QtLqvS9OgaMRBMLgrjmhcHXjS+Ucw+DH4fSkafWlUIWFeJqKLPUGBUl
5ihzllIOYnAbeSfYA2ifMwv8B7vZQlUE+oTV++uWSAzt2hIRoRdCSYHUgoAFFt9EBVJYU/ltnqfY
HBM9NUtOVba+gdc9ZUxZozD+h6i6ipyTLOIfVX44+KVe+hlBRufLUXSQlTTbPSlXl11+E9ishsZV
f4Ut/Q8eZSEKJxl+KAIvjnJTkU9cjkNa+UShmwyeaNBN6sid0ENh0mkOdSPt4K6422I4SpjDziuM
IuG1Biyk3v+AyNROVqtSTPQIIIOV471LtdJTdGx3yl2xrdFMzt2mlv/9upmsr9YZky7rjvoUQ09r
aA9zgaPU7J5Bw2cWmGOphianmMQ4S4tlnGuXs4WgCrVkc5eoRaEClC8LS+/vOaXE/Lwf/cAI51dN
YyEctbMVTm3mdoZCQfsvG8+Vcj9zn0l9LmWhdnY2cpw/DMBAgfxhnoIjnqEwakbZ43xl7GmWgSjU
phbHJg9wQSCFkL2NZzRy2SwsIzOFe+4JsSnpBwFtbPTlL42ECubUphTnKQRup5jBd/nX70mVg1sd
5If4huSlWP16xNQ/uK/FylHhQZz2YYocAXn4JeSumde4HF6xWeSuLAOhQjl9SprBnwAjT8ei3DfV
Szk615W3erosJKEiAnBsFW0VAaKqYjPsnwJWCMwCoLxGLfktFxDXZAw3QbfLMkZrActF0K8VbZ50
dUvWAvOie1OfTFIsX++rF/lUP+c3YAzZKbfXlbZ6ep2VRmfZYkGKeAwOBmT+tYorax5ux/5LW+2S
MNoJOiMYZbgjlXITUcmLsZADjS/fOONbV23RhmKmyV/CUJ6ijUGwlKCXEc/huyjfqZps6RXG1zBp
uBkWoVJuopEQLyJvCKvGK5bTiub4mLrtqx+a44CXyXgTO2Dj/nF9yRhbiWaVUvyhKsYUVqJODlff
yTPC3d69jrGal184W5roreu0eU7RH2IlpvqEUZf2fMjtyvJt2daOZm62aBhjO6O15sblwUxPMu/r
Iom4ALDB9xrE2andb+ZNiL8hKmgbG8O3DvGdug9cVv0nS6mU80gEcK5o7/5J861K+aJMuSlrjNhm
tbhsqVXKgyRDokqTCHvp3cHhzM7rN+MOXdjIIrKaHximSU9tEiPF7xRyWuqYFyluuZnhbVe3MiEZ
xnSa9+a+y7A3HoSmVblWB08NZuWCFCfac3Jv5mgJvW6KLCDKZyRZ2mEEQQ1B+m+Jf8MVO+P71LJS
Deu+dyEP5TPirJLQidyQpSGUyZmT7DIvsUonvCFEZuVPFlcTE5FyHkEwg/SvxQpNihmBaitx5i/p
a+c2BwFzwkQ7clkUAKtGvpCRfL64qmjpmKRjAcRCOA7cT0V8TMAdc325Vu1ugUGWc4FRNUocaxUw
ompfVEfuc/mMBQAVSYx5OMdBi4WSHvS730wGeJMWQGYg7wdmjSZLHMovdKKE8mwDZq5N1bGqkClU
WRN414PNhUSUV5DLwMe3kq165MFqkqL6LjzVmxZu3ZSQf8eAPoeZzCD2/CHuO4PSmYW2VcRGFogt
OCPa8jInRi/3vnTe5xs+pR4r78qwPTq9IEdzxGc9lq2bgx0GyjnVHLtBHNrXzY+1qwzKXajpP8ps
XR89zoSYgb/NjuleOYIOAomapPKuQzIcFN1GWQkN+iKIxVelxXE7Pb+Pu3ujYOROVvPkqDD5x+HS
Y4ckIRbKkScwTm9LbuIEjv+IOSOejKt+8amLyAKNchU9rzWBPwIt+jWAxkPFXRX5Lrx6cd+0Xe+l
mH/5d1qk/EYZ1sXMRdhofH6rtijLnBHEo8YkTFn8f8RBXLN8yoFUXcdLQYcDJS/mbajwVj+KzpjU
Dm+0Joc5a38nGOVBUATCTXxNNCmO6K1MQBPhaZwn5aypPSw7pNxIkuZhl5NgtOEw4ku7kQvJmtON
njFWatVfIdMP9k1MvNFAG3/p4gtMIv59Ij+3bn0QcVL2+zc0UzyQxFO8i4/i/XUVrvmOBSD9RBSn
8ZiWJfEdSPubfFZHm1T1n3qtqBnuY2V6AkbGnWWjX4eUsG5AQw3j6MrZGsBDHQhf1WCbcdumOfqN
zfevBYceq6y1KleT3YG/9/eBv+ui09iekuHl7yQnx9PiNAVVdM1nYBoF6cWDOmyD+KllDZIjq0Vt
B0lVMUJI1QSwvdHV5XGMKdxyU5EUM9R60hzCYhPuWHmGtdj3AocKsBINnaURUpbAEa0Qjysoj7Or
AzngWL5kzVdeYFFqC5oqipQaMv3TeJQc871scl7qBK7x+J/XSILuQIiNjCVKv6gcWyD4c9fOBdIC
dewkwYSqm8rR5IoRWK0LtcChTraUUzo90qDAypld2SJlCIXlH8hyZQ+s5SIa+mAVCzBqtfShQNyN
txwrBY9CmP/UWHf0tffEC7VRazSofZRpKtTWu5NFLCJFA5GPl1gBVRXhjlXhs+JDLuCoAw3FV4GG
bn14xyYxlchVxMJMWUz5a9fmCxTqFONzvBBlPkFxgvvytoH6zP4Lh2vEbAU/0o3otnjT7vYjawoF
U53UqVZkQy/NoD6x5GPwfXrGs/a+3GPOy0u1zZ3IlVnVOCunzYWk1LFWTHJcI4+OHItZpabx0mBO
dmjLt6j+GVGm8v/pbM1kPvAQM79mmdTpk8hNmI4hgAkVLDgE3HIDziNUCyQ2u1uFYTU0n6eOSre5
bgAWDd8L5VaW72dWSSprX9ONWFwjjWkRYuX8EoRwJkmzqFv5VECb79PCavev/BU9rC4R/TiciKXE
6D2QlVv0WKfp899hUO4DATGndh32Ac9/NZovfqSbTf1wHYOpOMqDqEExt5wOkPZldqNN5WVW/EV8
420yZZvJM7du8DKok1TFQKca+Xx5FMdVl2QjcfObYsJAcc4s7sKTdM8/ZAe0l2IUCl4XmWkcFipl
7SB9CFK5AGoEpldj+BlIeHOLvEZ8YiiTrMjHbfVHPPoWE+RDFWrkFBM93JnMLDFDu3xv7wbzw5Py
lRWFr8cD2hmQWr1aVfhc0bG1eHQZHDpv3PgHGT27u8Jlu6v1fXwGo7x/nbUhTmmYilz8NHzRqlTR
DNTIuq7ElZsFfOIZhTaRupEnnxxpcRXbRvYiZfsyukukn6X/6zrSB3cvoTUZ83TJzEkDf+mOr3aI
2w5T2WubVMfmvZXVIMWuX1PwvwnPvOqEDisiWIfEwE6NJySsokh5/FHyebXUUFg0WOAxt8BqwJmR
pXjE96pfDJtZBUkCp6VJvsu4AKRsPxWUQh20BDLuEPA4FWgkNS8Ab25gs6rBafugoCTqKV0Kklmc
Kr2yozpwswB9iHO8xdgR+/qysWCoUFHrq4yvprC2eb0063o3dZPlq6zXbYbe6Cf0uk3aMpy4yk63
JK5KvmVWa2qeDqZhllHQlwdab5Sf58VuULMQUHFyGKUtqBzrfp82nhEL1iw91u3gXNcgywrpoSSK
ooaVJmiV3aJVgLTVkyotzRotwwOJs8vioRBpB0xLSHkOjFzXQ7QDVrZ6x1uyVZ+yn9kGoeqmGXAA
kJnipTPYilWc4l1+Q6KQ5jV6LU6R/d/peejfQvmXrvUHf8z9yh5dUAqgUjJBpeT0MgE+dJAE2lzX
NfHAV/afRIWUaTOLqJHA4irDrc8dM4nx/R8O8N/yKOg+V2RNQY3/5ZGayWEnTgkAyGSf/rayOKt4
kXboBLYi1/hxXZr1vXcGo6SRaz8bFB6GU0idmQnlS6PmjiTMjHTP/zDQMw7tJos+5lQVixT8Crfy
rsTkjugYvvZW+0xa6VgPuOuLdIajnKSRJIZfNxBLKiOvG+obNRUZ63Qd4kNXSV0FkYqyt8pOKqSi
U7T6vl1fGhYA5RZ9pSxVuYQMmuIU6iH6rzf0SzvDLIBLO8OUyCwMeAm0/52W78t46m/gHidLqQuU
MP2dLJRH5KKwn+cMNj0I3iDsy5GxGB8S3L+F0TGZW0HVKKjNLoUZYvA+ZRKUpQhmchOCX1nLzACk
PwKocQQL3bDMGpH19TlDks8XoW8czp3RayDn8ocCLT++lXQiQ23rB8kZgjLjoW+UtptlHCTb31zK
raPi9vNfWW8o5dEVFnJalb6fRxj8Mmt2FIiWmMifO6H+iEKXVMxhVBsFJnQhTiKJDRkjbBBLt+Dz
ESz0Y31jveoxVocuqqijTlOlTIVBBN/Tchex+BvXHedZHsrg4kAruV7H97f1YxRLZty9CkxqNpYQ
lIlJaabJ3AiQZBCtuUy2ydx513cmHZ1j7eEmQQMoyypmMtI3HCMCJbMYCqKNSVm9yQmdcFRRs/al
zRGFdfOIZJrss9hpP2SEaFRKMOQLS10lh2ibWp1D4jHtVUfZYWiBDAIDZDk7vA+s2ImPzIpDOlNC
Q1OhizBz6iwRT9E4pLQrdAVxI2NEPLmnYkiDzOqxWTv6LjRMnedRnWcqGNwIoIARDdkuQPUSeLdB
ZIWKsldW8LliM4DTNYWHM8RrBHWiG3o1GUIBuNyfd4rROHnSsDbzSix9gUGd5okSZGER4g7Su/Ft
5vjbt2QrunhycxOGB/zw9PB7uf6IQ/smI4yEME7hNxpH3YUvKeqWDSfa+fat4qgnGSpMvWmvbPMj
i17pfyzcGZo6gEN4QzEvYaSNMzmCLe312NTuMVsJKfPa42KHdd9iIhLbXRwpZdAqnczhJjRYutc/
jonl36p2sq22qqs3FnfLarZYiePJBFNBB9MR7ugiZSxoMx2boYPn92UwcIFBM+2fMjG3ukRgLOS6
bGcoiXKY0aQXShph38mehDaS4WeECceB2eGEJrkp/t+M6l3d6wtM2s0I8zDVAvxnJxQeOMwtSaxx
GWlGuy1SKx50M9VRtTWLB5KfQG8tniNZBekrB8VSxRLlb95f1QxM6rRH/+QHb1WPYQVP13342pXh
AoNyMU0si2IcY8/3rtJZZCweePcnU34TMdcQJe9fGXhkf1N3oAs8ymz6YlLEsILZjG4UWc0zZxI+
xxE3L8FL9zES/QdMVXTRSpg8sJ6xVmKiC2zK98RhOrS6Amwja7wsEW0OzQYmylF2/NAeAokPzEnm
wcbos8IkpglT4VhfKBVaQt9NONqg7crHnB25xS2bcNfhwS63Whb57Lr1KCo65eDL0UpDeQTRaLiW
Q5CZjampI2Yqu/vBEK3rC8pCoXSaGW0icz0v2kMlmfpoySFvcsyKntVTQzjLQqlvbPPID1q48tYe
HMJnEOz0Q4GHGHbnOlHLRwP9A0U3g3Yln0tiASOZUYdX8I4o7gMuMkX1V5S9/JXu3jO6C5/dQG9G
R/xa3mxr5djVx3Bk5K4Yy/O+/RcQSTeB7HrGsdCi2blJUlOTZDNlMey/z/e+pjTKQ+tR3ujc8H7U
ki3d3KE5wkYXyDs3OSa6fNPRj1G4iM28JjcNEPywDsDV2OVsIe+3vIWgzTi2XdUHtS22jTPHuSX3
GqOcnAVBdL2AGPHEI6oh3HEjHXl9W7OY8NduovBPZ9OjfHHehlNUzrAHbTQiG8EYiuSSwDdBoTVx
plFK3d2o6QIIY3pMDgYju2SYZSmosa0mYv+iTpP23Wj5wcHXBI+fsFWJTIoUyVRhifptHS82md+Q
HTj94tpbVXYMKbavY6wqeIFBeSyUilRDX8FjcT3YUVBHJD5cB1g/AM4KpgAweawyMB+kRiDh7xoP
VSeHcMNvlO11mFU5CH2RjPZdVL9Q0Z8RJTEet7COerQrpH/R4r0aey0AqGBPLQYtLQkAYQ7mncET
9uEDh9bhHFfi1Pl9DeKYT+LrsIg4VBHzq1GdcbkBpmmSg8ifkPZ56+3pmaSKE4/UtwTb6qDgztVt
hg2rznFdmWdQyvXLfSnXKbkDjRh+NgqTV1csjlIGBF3anaVK2nUSIMp5X8mOzOpDWdXbwq4pvcV9
rpRCALsuat0eRQ2DA7Njb+SbIFPvrpveqr8H5zLsjkzI5ikfhVnKvhQSRxzwXh5+1fqDVDxdh1h3
UwsMahdV/qCJaQRxGqdFXzdYQ0qXQygz2MmP2qytULWY1RHkAPlwwJwxRUoucLMLid4DMxrHrd4E
TsOBqkuXrVlRT40y3Ov59zounFzG+OG4P+lh+w0Et8510VcNZfErKCco6wM/RMX/kfZdvZHDSLe/
SIBE5VelDu5uZ3s8L8J4gnLO+vX30PPdsUxrRax3sbsvA3SZVFWxwqlThDimYFzqsOys1BzutmXQ
k2ydlLldLFTvmyLGK2PWh3E8pWRH8v22iPVodHEORiF7PTVaI4UMFVM22NxpzSBtADz6ANYrlDv/
W77Vt0R8IY4xYaHzkfPTWqRKXg30PWbOlXE+C9ts7PO4ryb6NtXtYVSPsvht+754v8/4czGdSWl0
+P1sfFHMwDKrydmWsF7Ver8itsVITOzBSWXo998UNzr2JwrpIy89NoVHDxh9strfqV3zXN96/rcQ
zERufRDVIIDG2YBKfqBMNaGnPZBrWmAqzxKvl7Maxy+k0ZtehFBd3vXjbOCYoDRCszG0x2cVCPnC
Ce55TCE8JWez5zIq/FwT4NWVXbCvr+XnSLPLq9qVbEBNDSswLB5ajZrmhumyMRIx8lmJqVkpuVuq
ulVPj9HsJNlxGn5z9GW1PLG4SMZLRCEhXZ5NyB1L1Hv+rh4LC6dxRrffoRjDe4U5XklmPEbcS0mI
KhDaCempwe+HwynksazyzIxxE1gXnsZ1CuUgwhOYOxRlt31pnN9nsWe5GRlKQ81YlX+og6NHP7d/
f/2Z//f2srizvCm0Oib0jmZ0s835UAZPmTp6dSBy7IjzNVjEmTJJmdF2IvpHkxtrnT3E3ki4+Fje
fTGuAfwVTdvRFoIKztvibngE9rK9Aj/Hz9kOr+LvLaAyL//bFTL+QR78IkNzFJ42fWpnKxmOYWk3
0+u2FF4Eo9D7Xbghn5gqFi3jS4Ei6WF2kKbe+s58l1rNCWUvJ7rnTgdx7FVhIocoV/0iBfzdqZ2J
7vrwErBM7SN78hSP7HteJrWqIOjLmogAsTmFXVgdYAJKR5cRPPTaVWacGv1QF5xHl1rjJ2e3EMF4
hDLQzTFKoINF/9qWElhOKhRl9/hvrdj5zyLn6SP9wS2BjHsYRllt/EGCOvbC9Ujmzp7m5tTP2b3S
KZcqS9FNbTnlk/Xn8f2U7EJutS3qoM5wkdOxd+hIYb+XLhQbQ3npBc5I0qrBaYCCQSAaMCyLBihU
fax2RHiZ5QrWSo5u0c4eR/VXFfFdBsuaIQlpNnYpcrjBJsf2IFmFrdxQlJtwFPe8zQHravjvQCxb
RqIBpxoKGdYgtv7e7H1vVK7qJOFo4qrfXRyJHnlhzW0kRGI8QRM1+TZIfhrBnWw4mFewvnR1uqRJ
QAhKaHt+lFPPqSAUyvj/i5CAZ9/Pu7elMsBJcadZV0MlQAOxtBJrmDWDkVaOZmliRA04lOvZ071q
p9xQquCd5pW7Obe/craFNMYjxo3QaVMFadWfYE+ZujK7D4BxEzGqO+15LCqrpryQxnjDGSy/xeQT
nG28aNVFH3I3No9juavN7qCoP7YPt6ofGKtCvwS8XSKrhYGQx2qXwPf6yXEq76T+V0NulL7h6AdP
DKOGTQTgQJQAp9RJRx0cNFXauIn+U0t5WeiqVRkiLepjnym2x33UQxIpUdAnKHX6/Q+FeElx3UYc
v8cTwfhaolUaVu3kkuPH+c90qE6GIdjJpPM44jhy2KFZrS4Bd1QBIRjaBHj9POgOkkjAYCF3vH2p
q87VUGQFHUsd3HDMkWSx6JKK4rqS+Trxa0tNeA2X9cfiXQTbcO5zwAmlHiJah7br6dwxuflJ13KC
3ZuL9+YciIXFJBIx/FGGJ6c9EcXGjorf2qFHizmwh0MLTl/eKrlPfG1vefzifIyGSyheN0Ak0LcD
bN+jQ0l8Yg+8RIINLA42I2DrZG3nO8JjKlpXk3/fTmMiUbCbYThGIb2TJZqlCq/yfE4MieMDeffJ
ONwiLscAMbzkqM2+6g4o0W27ofWE1MBgIFaoY5UuYQQMFaUA6fFO0eqz6QVHwR4wMGIZYD8S9/FZ
5qnIqpvFpiwJK6oBbjeZJNEfI1AwDPhe6XSVx1dpOli64LbNld+6ccDjlVgNCBfSGLck1/Nk5rRj
nsanVMusGulC3Ht5dVdN+7m3/Y4ncf1Gsc0Oy5UNA80XBmU+moUSYoc0hYaC8uEOpBlg9FOABMe+
dm3fctHZqy5+IY/RQ31CYwQ3jQwPs7MiJhOxgslOsxu54RGb0F/6FOwuJDG6ArasZpgFZCi0HpTj
XNE52Em7v9sjilfeENiqgS3E0X9fhFDCVKWTCqpJp9Ou8vYqILI9tL27bQCrBrYQwrz6cRgq0oQt
T05qHEh5KmtOVrzufxcCGH0P/LYu/PrN/w4ucPpu/aq7ow0+mH31yqWS5H0iRt+rtK3HNIe+N2Dz
ifaUP6B8LV1KBNqezRcehGD99gwsg9E1Am5wpghp9oSOkeD25uBOKmtLGG+3P89/sKZ3CYx7981a
m+cYEigtN6rCdn6PkpnhTIB3H+iGvcHn8Eq9NdM/q/m7SMagpjkSsriDY8+xq6DEeznvqgMmb7hj
X+sK/i6IsadURy0w6GG5feMWyZNRHwivCr3mHCS0b4mky/BILPh+1jIRVGPQvjq4A7jE6tvMGuJH
mbeRfe0oSzmMlk9NJE1DitgsMQQ3mIN7AGStXuTh7tfFGDI6b3iudLbi50d+VXc6MoJev8vJ4yjf
Kv1vjsZR/8x+fixo+CeDiclMMc1iE4TbTq/eFe7+jIAZxMe+64eOWnocYVR9N4Sx5T+/TvQhg6eD
vfq7zKXPr3Qng5Aduyl26q9taZzbY2uBWPQyJCNw8U6og0O0vp+CzIoDzv2tvbiL62PLgDmJdaGr
cH0kjy0DK6YRitUlOgXZFZYeWsGrIHIMds0JLSUy9hqFUzca9Yy5C5REkA3v4jJ5+N9ujrFUsy5G
3ddwc+OQ20GXPCidAITxxHthV48Cgga0VpAUYi3uxycvD+vWlEJcXvuTbvTqwUEJpiAUDuwu9SaH
TszwONFWPcRCJOPC6xobvSIfIpvoUOl2a+bWAALzmMe9tap8CzmMI9dabejEfuydbvghAvOTiRc+
e+hqNkDDWE3FY2QoLG2e1hamkNZwEMDyYccM+Dx3d5pg6a52T+e3jhMta/JGqFYfqaVUxvsVjSjH
ogSpyi5/IG6MHUrBo5lYrdsd4mMjWjzU9/plvh+TeeZjcRI6sAQBlOIfx/ghag9xwXFN66po6CJ2
Z6uaweJbMUSTmfKEM01V9DqTqrKaJCndbbtadRbSuxDm4upWTMwyg/uj7TCKfRlQes48Hk3e+nW9
i2Guq65yo0zzkTg1ii5WpxReif+A3Tjcb59nNXaQaIXbVAkqZAojqSziQBuamCKeARU6SPsaa2Ul
F3w5u21J9GY+PRwLQcwrlUplrEYyUEN1eZtl6FdK10O/HzCAlvAGnlc9BHZBIl/DCghNp7e7iMP7
OYpjdQALT6FeCfXDNDwQHfw4L1840EIK/SuWUoIQO88mePF2qu/iMb7KSulGSLRjFug3wxD+2Ra3
phJEl2UsOydQbjYwEutMTSqZvoV1ftHq9DCpmqsJPie/XrMidESx9BZXBxZFxusleduViYh4XCjH
4jWppZdp7MWH7bOsC6Fr7nUimdh09/HqCh9ly1rF5BsQvbtETa+1puLE4WvqBojVPxH0T1h8ndQs
xVEbYahZWu9aYh41dbJ1NbdkbNwexK+AzJfiGJWrk0yIB4JHSR28SPilYPQ94CHH1jRgKYNRuAks
O2NCK/RoARDM1+qHoh3s7S+zCqFYCmEcXJIAKhajTuSY98OT/yS8xl4L/iXjkF91GE+zNa+4bzvH
dHqOOfF0gnFEmpAKfRbCfeOR/J7p7RUY1zlx12pqK2vU0+H/8D9GBiQUgHO/Ba+UOjZxhbv5rgGh
SeYZOrfbv3oiU1Z1E7VXjbDtw3zSBS1Kht4hjeGpjXY2Bt4u+1WVWIhgDtSa2ByINcIQgaUPhden
91robWsE7xSM3yZVninNhIQsyp8N+Skf9tu/v/pRFBH9VUnRRBkx5EdLLSNULKO5Qfy9G1zigsDB
Ib8GL9wnnnFncqStXdhSGOMW4qxRZSPLe3Qx9rrcwhtgvwkGYbbPRK+dfesWUtgapdxPXV/VEto+
wk3SP0vNfdxcssFrygfN/9J821Ia43uCGDv8/BJnUq2kshXKl+Zhm0qCXYEHxdOejdjmxeCca3yj
J1h41yTW9BjwCZSSSX8mSm5F4nCH+WKOwfLEMM4oU8tKjuaqdwrhOY1NSxDcuM45H2tNwZfXx9hQ
oclxEgg4C7YUWmJeWt1XpjuWEhgTQnZXi2MGDa+kMyjgrLJOrEj4EghtIYYF8HVY8GnGdYUIC60M
meIxHn1Ppc1H7EpLnrdVnPNp2EIaUfRYMNoebkHJsJ5QtzHjdkh67no9ztdhIX1xbWp92OLusOQL
GdJ4QD/oFSy0rvRH8yi3FhdkQvPHDeNlg5MwbCkbNvSBdoQwfeEJCIwxFgtx1+OXWsbLj8Y4pFZN
A8GMYLw9iGFBnuclZ+wJUKzBkd1y1/O22a5mfkt5jLPQRCXCIhqcrvzWuZSnOHR6S/0+Yuo3BSEb
z1HwvPsnNN+oC3quQB7dTpS5oYclNH0G0vTBoXNHHe+54ukl4zLEMcqNuEaY7Le6nfegxPLPTX7Y
Vn7uqRifEc2tX/cJvlr+TbVqyveGRebyd8qjx19LvRqTofFuGDpt3slsINGKVVQWats76SkNnRob
lzAwYI9H/YLCG3CYWL9oJ17HHRpYRXgtBTOOSxAiA4Bj2hnqAxdbzr2pkd15jO7MVHrtMZ1rY8XQ
r1Zvf/dG5lVB+hrnz8TUnaZuOGEIDW4/W+W/OzCYqo/QKOKkKT0infB5Kn8b5lFVd7UhfukxeBfD
pD9tGWtxXyDGTv3RwVzuUZvr3bbyrGvouwgm+anqsZmHQROdcrwojeerk5XxyJbWA5B3GYxXEaYe
PTUfcWEUeETDGsbgtxrUVijfDqpvIynjXNv6mXSZyIoIpA1bRZiUWs97A1+njOWbPhQAIuof69zn
0Tuun+tdDquQ86C0GaVMUa2UWLRhT0ZLTBxUzErkJ6B33Af52/rT6YARueJ1+9OtP0b/xLOwr7EP
SllIUBI067Pi7xWTk7SuXqOkSKBPAWOUwqKVkkL0SUBg6IPwXElXoKqqDI4dfSK4o/ADZSGD/g3L
0C1okiAVIaP3yocMM8PBabZlm1jiFa+KRb/GJ5uVaDdXBg7PYCFDYZiHgpBAK7BfDbEpQNataFz5
knls5/YiEP1SytEuH3nU56ufaSGX0f4gaiOj6ZGMK/lNL/3Iyv22Gnyimv57h+8HY+7QBIuvGIoQ
gBLTD/8sYkF4tpty2ziUAMb73/odcAEDD7/BOxZ1kYsv10o1ydUU5HpCfjaEY6ZwXjXe7zNPZ6oN
aSBThFcsK4dBzx8BZeOBKVZlEEkEeAhIMhR/Pp5B7uWA5LT/qvXXaXrsOl73mnrPTzr3LoDdPgeg
15DqeiE65uylvSs0h6A5GdOPyfgt9KWT1a6furV+I/puzmOBW/VOC9nMGyXVTdNOI7xTNLWhZTbR
xezmXalfND23zVEsrFJqeVWh9ViEKKooo8QgfWIAFeI5SQUfBj3djh4iOhC1Srql3M82ASia6BxX
vx5BwqR1FbOTBnYJffyE6hT4ZRPhEzZueYix42LvHxJbVq38UlvtWXC4SvNp/86bvS1EMvYGDiZT
FCIkG6pVntpDfmjARwsCMzs5KU7n0KE5FRFQ1XJrOKseeSGZsTlDChR18IEgMWYfQ4fDTgR/hdKY
X0l0F2IY0+sUIvStZuKAZejV4WSPlXld5by+D+80VIEXHgT13jAlSoMasp9aBaotjWR16RcqyIhT
DUmSTEPT2JUaJDYC5E/w+nqsWmF2GVqOja+a2UIAE6MleqXL4wAE8WDej8mdgn5tN34b44M4/4pa
jafv9Oc+eRRMgirgbySqyMKjxHGujapCBqrsKLpi3o+61Xjt23rh5ln+xXlbVj3kQhzjRGSpDYsx
R2pBMUvmFaUPTi0UDTpHtkUrvI3t6W5b5GpovZDI3KeZF5kCLGftSIVkKWBpkOXbRpptI+O8mzxB
TOSLgv8oJHoNYzIu8fSnI6ElDjemwHnH1rX8/YMxDmoAgW/rq3gnE/KSGmeh+CWknEB0NbJZXBnj
kISoyny/xkcypVOT3XTlY5rcq6DJTsN7yfw9ia/bn4h3JMYNVWUCYrAIWfScFFaCsT+s5kw1jl29
Pb6fNB08RNjKrGiywpIR+cIYmMWIcptwT1fvVGfpujwoCBFRkdAsyc7d4Lo4hHsKZucOGq6a2UI4
45sqMY+EokXiXptWdhGsyg7c4BxgeZ1LqWx4TBfrz+ZCHhOJoMdljBpN4Ru3eyo9/xBEmN94I/l0
fFfi6OSqwiDwJroImabIWHWVNT26D8grRXJMwGINkimr8yMrkR29h0kbx4L82NaZ1dauspDJ2HXf
x+0UywhHaK+6vQ/cxC5OwrHlEnWtaudCEGPXXSu2ZTSjZ9Rrs1NEsoXqsJWEX4G5AyABbhUsdyMi
y5cpSkE7TCkCnRC7BWets2bxTNJvnFujT+0nI1hIYQ4z1yHIeKipdZPVHP1zfaD8auLBtKGL/h7c
POgWBY76JXDd8niM2zJShK4ooML6osKaIlsPJEsgHud4q2amo8xHDAMvmsh4kr5o9HSeofatgwUJ
xJX2uouqAFJnSvrHs+pVzQBkGk14A0N0bOUqmP1mjM0B3DyaujcMebL6KLFTkvLGijiC2Mx50vxZ
zZCVOWRUHG0w3TlUbzO/4+CdeGLovy8CKAx5Y/1ka8xOPN1H8VVHniqeAq56ivcrYwn9x3Au2nSs
qNWOJ2lvuhRcR/Y8OAZPDBNxxjKQfJFaINk7YH5trx3oTJS45/HbrbvZxXEYt96kqZShfE+zBd0i
tgZi2MIugTGh0ngFh9XYaSGMHnrxeaI0UsRo1mfQF92J4JIsC45P5Xx/dtLGqNrOLzq9dDr5OJPH
pvlWTZO1baJvLByfPJApE0J0NCNNhfk0IUk1dHLwaSgvDeUSLxJH1Y69YalX+oXy5bkyCHULJx5c
1JttDJKbpxC3ehyefbt92f5zVo+8+GuYD9gWhowycAlASKCqbh2mL7OZas+dkaa325LWdcXUgCTU
kcp+Gg2M9DAs8yz8i4UDjtBpn6Nd69I0dthzWRRWKwXv0gjzJGtCr1RFCmnhCbP/tmQV52Hcjcfy
qfJAiPbcts72+Va1cyGQeY+FvCRIvwJU0+PEkuKzmGr2toT14t5CBPN4GdMclKmIM9He1XhIXPMi
nyldZubNvH7jajS/kMW8V8UsxakawbLRnI212tHMySpAOVWT++1TrbqqhSDG6ZpR1ky9gHtTzesx
u1bi1vJVW8ZaaEnazWFqy/rTtsR1nf+niGx7u1cEdVB0oXSCgpxNId5NYnY3ljy+Ep4YxtCHepZm
ULlSAvDorjHrzFarInAao9pvn2c1plncIGPDgprG1RThPCECs0w/SNhZ3H+vipcKbJXbolZ7RuCm
FeG3KAubwWh5HoQdMlg8kXQ9hoqJW/NS79UzDa1pjdm3xTuORPqLrL9EXo7zYWCAKGyLEQu083Gi
T5m5H70ZbYFdtpMnR9rR3QugNeU9nfS2tuSxn20qCfyGWjpyvReTDrWa20i5TFlhSW1u9d0XHPDy
eMzH05WgKwV6vBLtv+o5J2dff9i+wjVFXIpg3s0Qe0aiTkD0ZAS3qvx9mm8Ug+cuVtORhRB2ciCo
u2jEjnBQkPU7CUtaeuEkd38AZuwip9Nf4vmY5l+xsKVMxsfPWiTnsQF/qJCd3P0eG6/sCmv78v6D
xv/TP3aAQO66yExBx4oQZ3LnE0hR7cTWv9OM+a/G84ZKVhvCy2Mxbr5QZiMwzIxOtZff6Lqx7Gw4
+vdGtnadM7011mVLtrqMc1SOniiMy8fbBebGuhSdQQnT62Zoo+9NFIjf+rqcudfKMWuWXkQeiqCT
zAiBx56O7s/7zG4AZ1FRBRO+smkHNOzv35BJiwKhIL0o5OhLVKcuiC1zPPA1hXd9jOMQSYe9WT2i
xwRr3Mf51Ga/+3S3rY08GYy38LH6ZshoVKMY7tBgh9UExefxGK09/cvbYvxFSWJJalUIiTLEnuaf
VtGsxC8cOfc5GrfSatNFHVUMZKqSCowgc2fd4DeSNhq9o01Y+Kt7GUhRKUcjmjqdZVxjThAwGYnX
VHkL/j76+I9imWvsW1HDWrVoRMcB9C9XdDiRuJWNBditpTj6jjihC1CVgwfGwX5lMLL+t5/xo3zm
hotKNqZciwYnrEo0uK/6bLbN4Nf/JITtlU2TqoitiEq9WN6M5LEAn87EEUE9wsY9skF2llZSO5IE
/ZnhOYpaq5s4odpKO+rDTb2R6i5yvjImnZkFGKSiAwz1gbJuJGff03c5to0Jhy8ktB/lMb5X9ivo
6wzNQAWPzsBR7A/QlvNucKSn+gtLTj6KY1wuOFmiMFYgbibEKrIfOo9l/7PDoAKQZiLtMgkaNh9z
ZrwklT5FHQpCOYxpSvdYK7BDr43DyrOSmnyQw5aC/LKvijnW6JCqUaPwFB0TOzr519ND5P33ZaeP
shjrjeVUVYdY7B2jS61KuAvJSzL82Taedc3+d286Y6EmuJJ1bALvnSQ9DsFxDg//0++znElhQsSm
bNGr02P/qtF0Z555uNT/YDv/zsCCqpQSc1k5KNWdWQKsjLIWqu4wWKUrgJlpOkx7nlv7/HB8+DBs
cpBoPZGwWBTlxvpbL930TWBJwr08crznSiXhoxzGSDvN0CfSCWgmOP5O+Y31QFZ6lVrBDZAZTsYD
ja1EgB/FMUZaDZNhiJFCAXp0ZF7aS2jCh57iZAfhmH8HIomXZdFn77Nfff9y1KqXXm+sglqaUMYd
7NlrD8K1hNFB/9AGlvwqAK46uuOPwul8h1s24X1Cxl/4U1kUZRkOTuECQAoOQ5CXJKiQ63YVWQXW
JANG6pg3yt3/Zg5MHCBHDXKgGeYmdqBOPMbB/2hujMuIxKhGwR0XGkW3QVxY49DwvhkdZPj0zVRK
KkxnPQmbJ6iJnmHHD46g7HpkCf0+RVOXLlDhlUFXXfpCEPOJTDnPq1bDWeIGG3amxo0KUPRNNQe0
sOoBF2KYTxIZ1TwQFW+7mB4b6arvOcV23u8zn0RKSyGXsmlAnfOqUS+1wGnirtrQ4u9nPLiYCbMy
BwBJJuCF78KD2v/Ik3MkXKsR56Y4H4TFDaLw18xdEw9OkDWWr0W7BCQyU/m8bSLrbuj9QCzeTjdK
XZtUPHvVH+0on/QryiyOmMuJ7+anwsvPvCYqvaENjVZpCrfwQkOoyQNolges9KTTsKZbu3Q5dLfn
HOxzKgj/ujgY486LpgpGn0aR+QmWY2EE4Ep5a9bSZWw8abyPxTjzwTAnOHQcqvaPgn4k4aMZP20f
aNWHLs7DeO9sbKbWlwSIEL7r0mgN7Yh5wTtlanbbgtZf+IUkxhWo4SgrQqMj6gqFfd/kl8pIXT8r
nRwcUDoRT1g5CThc70WNeKz6EYzgeCIL3pIz3p0yriLoM0kLpHRwiHYlYzByTg4mjzh2XYZqSIaK
GT+NbbHPaoU1XzmyGSLupumIlYpN721fJ08E892KpOuJ7CMry5tbUCZZUvUUyVyAHU8K45cE7BIC
7q4YnCi1NHQmhl2CdVvijZ5gh73iGRh78S/cNa7rOvnv+t7Kdwtb9sWmSNI5G1Db6S1t2gnl/RR/
r0beJsp1r/suhynJSSGWxRoCXsFJ+VbpXtpe1OoVbJ0z8qntr7Xund4lMd4pD420lcDyAraa/kUN
AZvJc9X2w/oRyf21WqvXABQ8tCTnAODWv5+JVdioWgANz2iJWcRTVipy78h99kjkHenLvdBwmVjo
RX12vu9iGNPGpEijlTQRfSMaOkXH+krdTU5sxceK836tJ29YVvH/j8TYL7Ayg5qUHdzIWDgTKW7T
KrGz2NjHpX4exOD31MXXkxha2ay7kfl9+0O+VQk+HdUE1SX2poDAmoWcRlKml3BKg9Mc84MA7Cel
BcxFCxvnd35skXvpiBVm2IfTvCbX5RkdoV/bf8Gq0i7+AOaTDrkYZkpK8xY/tQk5luTHHJ+T/MVo
eVdN37KtszKfVe2zIB1i2MfbFB9Yy8bn/ErDaweOtNvA423zWinL6yKwGeBJoPyoGBn5+IZHpZ8q
QytRbl4ROKhsV7rat/IoOLycZd0c33WIEZQZcispAZJN8ejvOvRoOi+/8IENPOtjvGc49nGY04Jh
FgHkKk36fhDj7xkmFLdVYvXiKImYibt7g8t9vLjUBCBbJTXetN3f8zReRRkjucneahz8LkhlApIG
DKa9OdZ0mOcclFg8FfLmlVcaCgiwFiIY/S7rOgkmxYfzt8Wdapk/0cawYseM7cy20BBy6kvqpoHN
ozZeQXZ/FMxoe57Js66Y8JXaOX7onmjTP7wH5uXcvNARQWJV94CSOYHHXezGFc34tEA1BrlJkbST
nfAzuOg/aQhrOL6nXZNDdCpOohO7WWil3LCZK5oxhcFMu7kDAMEpfyq1ZRKaRDuGk30TPZBCudUJ
2A9khglwZrztCjxlYsxjDLo5nglOXRk3TfWQlo/bZrFqfu+axKKlNUn3h7RAwJnVv7T5knS3Jfdh
fytMf/KRCyFMDKG3RahnPmq+raP+nH/mBwmd5gzUAcFZB8Nj54iO9i1Ao0h02h1PZ3knZMKKWS+N
XMSEnSNog11012aVgsPmafsa13O5xRGZlEfqyfR3Cjl4wre65E7xuwMo1sl/0EmHyMkau+PES+uv
/EIm42iKVJgFUca3Cw+0ro3RsIO5w+ZuO3B4sjhqyNJeVXEPLiCJ5iVlbKfIv2uQCXOukPehGN8y
dkOgjpQDjXZvugZzut1OcP09kKODUz1kaOEYd9hWyRFLv/+WcjJ+BWxek4jBCFjAnwkNidzTbsLn
5g1gmVzzsAjr96iBXwSk3EBcMGecCzkRidoMzjjdoyymEXf7NKuBD8hSNOAqEHqxsWw7K4EuVsno
1L3siKBINLpDPsyWKN2U//2WRbwFOgEtvIJmn8J2lzF9lhqFPqBsFWVABxRWZz7KaPttn2g9JV6I
oWqzSHQ0gE/nWYTzoOug5ROaXrvezvd/UVLxbx72ZlULdQ0TMbL+xnj/UZzcAJU6DcHoKCH6lua4
ExIJbOM+p0bCE8PY7oTNvlNlhJjiDy+pKVh+epJNHlvBagi3OAtzdYMUJ/qEpMkpQnJX9/n1MMte
0sg2upRnStFuqoZbyP5u+5PxzsYoeWNoUUzgMpwKIDZJuArizNa4k4OrpqSbIF2TAbtEFeHjhxKr
UM37CvhruvuZbkSn9P3BDutLDzIaiT7f3656ioVE5lzlLAeAUKHSpGPUAVQMPpDzGGZrKyxkBgO4
Lb1s3yP9vU+eaSGP8UxVYNZxIhpg0QiTKyIe+kq3/Hr04sTdFrT+ei0kMQGO1guSqgfIF8MD3VCV
uNkuOoIBdZ9hfATcco881g7ex2PCmilPixZc++iWzZeepJYMJBbnTKuJ2fuZWOxvAvLsThYQqjYu
mSwU1h25tfp9b4cXLaTZp8Otyawr/j+VZEfpxLAcUwPVSCdHkXDKXsMYoeLARdqsXh445USMVehg
fmPCqV4Qsf3Dx4uV/AGALrJohp1emy65f1PFxAmPX+rQLkQyCpK1xZyOHUHCkf1upuPc/jA6Tnl/
9fIWIhiVmPsuNwit45ZFafX6cSC/woiz4YFzc2y068uZEiYl1A6DG6DUHyyt/7OtdpxTsPsJRq1A
9q7gge+mg1SDPuh7IHOslSeCuqnFg2j0iaoAzzU6hnATqc+z9s3nchSvGs/7x2B3DwSAaDYtsCZv
eBrRpSuNBZvSileH/Bh4PJov3neh/744kjyHmEGtMMQjmDslPyXpw/ZXWc/gMNWiICgCVz2LOiHG
aICTOKbFN4rRT51Msco9mr4OyG3kW9HLXczIlZZhD3bHa7us18MW0pnkoGlGYY4NEH6Lt52bAjbs
RS4YaOx2D7itLe8GbLAQX4Qzhnq8+hEvF69Gva4y78dn7he9rIQYCgIBIS0sjCfo+WXwD9t3zJNB
/33xDXNzbrqwxhuShqT0RF+YLC1pyr3RAm6zLWr9vVpcKPMStzmZy06AlWEnx4nUluzJ2OVZun1p
d06JKlXgBC1P6GoBdyGUeY6nFNDecqSNJqd5UtxiN97JR9UO3cDjoZbIuv29fzDG345ympZyg2Jx
8ONbfZAewCkMGN2wwwCYle2qwa6+Sagw0lTPuMKOzB1qTDJvtct63r44MeOSxamMgqGCFwgPUWwH
mPJElHXtl1ax0w4ROLawOdUVPf9+xmDLsO9435mjUixDWixFQRiPCPEEMdlhI5lVkXxXZKGzrU6r
cRZmPHWDTvAQg/mwilAVpPZBIDRmvTUbnm4GdoC3AeiMbUGr53kXZDJ+oBCUxjcpmVdSPRrhJRd+
ywMn9l5ZSo+sbCGDMXU/17UxVN9qLfK39KDeYzj3PsCihtDDJjIdTrx1S2zLKe5NoCIjZ7jixQpU
Kz6FrYu/gHEE89SZjWGGlLGGTsRFb5zLNRc1QQ+yJYbxAZLS+mZhBIOTSbfS/KQPPKe5jkpaHITR
i8EESaMi/l9pX6WoGQfL6c9/1+DxJo55x2EsnsiJovoKCn3J8BhJVxrvieXpHmPLZR5ETRLjCQhi
gH+HvY+XQE443ZDtQ6D18/ENqLGgU85NvAFSGtsKgjhNbzjPzLax4jX/KAIj0mXQ6BCh6ofWOPoC
uEUwPlrx8geeHCbKCjpEEkMDUI4+XUj0ZCDdMx/42+V5N8a6BNEQ9NYMaJcl2veeBOR8cOyt4FSd
2gsG9698d9sH8QTSf18800o++3pSo+0ulC8zeuI9d7E81dTPhimjJEQUU9JYSuq69xMpT4XOKZJ7
UbiZlIsPCHb6J6xPGm+p9/pp3mUxWq3pUmTmlBVAiL+nhWDHMY+cnBr5xml0RqVFOW2nTkIaqeSF
LaZuS3EEKTB76U/VGL/0QPw7js4od1lNNcZTcjQTVIMSviiYnA81Z1sD1sNRbDj5vw+kM6rdleAB
FTIUCSnRQO38ndYQ7A7I6MRuHOLpl/aoWJRAYtpHIlZqbP8B/8Gxvv8BjNL3Yz7FCMb/oiFp6Wbe
JwiEMxRuwlteLLXeLFscl9F4U5CbAj4JcwE/kov2I3UCtwUyA8uw8b+/XasRNEi8/inHDNhSbNCa
iRyEeD2UMrJr6SbRbuboWSPPRXyXJpzkmWMHOvMYDoNIGuAhgWHQ931yG/MIVNa94fsXY57CKu2F
thThprLxWu2Oc3yYgxcj4IHOqeZtGRvzCKLh3Ulijb4mhVwqCFnk2havdTQ1RMt8mWp7WxHX38T3
UzHeYyCtX8wTbq2ehOnUDkVy1PtBt5u24LafOUdj8eGyoI15YqD9XBf/j7TrWq4bV7ZfxCoGMOCV
aQdl2ZLDC8vhmJlgTl9/FzT3WDTE2TijcY2fPLWbALob6LSWa35OEfnphtsDp4UMgKpVj/Xk/qvF
ic3imamhP5YPCqjlT/gUN1JzDxPol4VI9E5sENf6zGwnG0rOlrsYjwpDphHcFVzQCEdwFUOsNgvY
MlFw/ko/oAeOV5zLQwfmnxhtkixMzrKKq8Thi9AULF1GdUrhLgwAmJUAaRufh6V1W/tTNhDJGe2P
S736JjGJ3U6FsbAVr74aLcypW4LND2gzEdBpiUtQ8PCmO6TziBQnbT/A3AgWHIa1ZMQpSwjmCZHo
jDbXg+bH5+L7yTmjXye0PQ1YvCeOMzzcp8BtNjDXJHFa+6WdzUcIXqXspoV1HWotUwtwUBtBfBxE
VtBgL4IqmI6j4q4/36Owr61J3Ew3z59hddZycVBkBN3EYazB81ZIOfL2Tf1VhqCz1IyyDg4FMg4r
kDo9PegOJqghf6U/C5CivqemuO0IEryYyqpZnXtEfK3SsvNsM5AE6b0sqtvzlRspYjp9VOZ1Zi0U
RiOPefpsDQcp1uluvsFRDaTnNJRGbbFzZi7KtV9y5Bv4wwR8deexcjlScwaGqvJ68ukZyBKnJURJ
HRr5z5EzeGfVb+licrjN2byyDF3LuY5aZn6VlP9ZTEn0sudctjL4Lm/Uz1T7aZ1LdG0mdXrQmnNt
fwFb3qrfGbpsJnLPNW9FCRZOzSqJSQvP2ZZ6CO7za3vMj5eNaV8nXndMsN8Cg25Gb9QQMSGVyipv
ZXGQWnF4Wcyul9wuRXgWtJQq5mKio2ryOOmWFtYhnxo0bgt0BkRu/GM66hLfJNs9waiabnKMlqFS
ELcgpBnGjvp9ZDcS/7/3rNosTAwusqicNUXt0BhDe1fTHtNG8dfkrNSSjkzJQYlxxWyhodBuKVrS
lhLghJm71ourZ7Inh2TTxMCim4c5BtcXd64P+XgwK8lrQLZdbxxrUlNlwmtjsNmTOQJMB4+ntTeu
Wa74Ep3bc+Lbo+Fr3Vgq2hKJVWbobqiua0CKsQMwU4FQkbmtR/3CuyxNtnGCW6jqNUrRigV8wvib
rRDXHmVFw10N4O3NIGF2gMgmhLH9UOVAqZpQmpyuWtQdlK+zbCRLJkK4WitQt0cv8NFxAdjNRD32
CX1I4x/v2KrNQgQdMME925ARl+sQJ4fEKA+JZQaXRcgWIh79VKSmvvLTYHdF+TFZwX9gHi7L2H37
gPCM90dTcG1Ygu9UJjtKob7onoF+oSKFtA+PBsqP/1sD1/6aXsUJLlQB+E8zjjCdAtxaaZuHRdFf
Z5PsQSsTI7hNIEBUZKARsmbdQ6v1btx/VCLZoMBu/mCzd6Lb1BOADMwdnugICR71YD1Sbwrrb7HX
oh4iq97tXtmvByX6TsVyokFr0cyeZI67DM8A13KzPEya5kjyp8tasesHNrIEE4qgd32SYFhzRXaW
Nt+RRLssQHI+tmA9c9WROK8xY1FEyam1V68s4h9apknywLI9EyxoGpbFSBPcNwagfz2aKZlb8xm6
quhyd2AJCIgG5T2XA4AgMUtEQWkgwk0urF/rieCR0KAJOLX8or2ax6dKBim4g7qKZ+JGjrCF8ayg
yozJaDCydMEUgAP0gGaCDkB5YGFH0mw4NeCN1t3Ut+9lbZj7XmMjXNxYpSxXsy3w4sIryAAj2nw0
HkdPR/ds60Xv7I7crpYr1PYajNWln1u8UMhyJGfDx9jKUXlSNVc78zqrbOBcatqCPNBSAK1fQQbU
uimAdAg2n6A/rxgX6YHa8a6YBsQD4B3Ef7pIihQ3tEGnzojuUlv1Mhrm0NhF1kvBPauYwXA2QgSb
Vk3qDCCMxePVUOvzrCMWzNfMa0r2ROIZEb6qMr/uI1lT176pvy5O0NNUNQZFV6GnXcM8IB5rINiJ
OhnctkyKoJD2UBZdYiEsTLUHNQ/06UMvQ8nbffVtNlBQiRX5fRAZYxix0mJUgG/qMXOBgeHSRFbx
4x976aj4l2yUfe2Z0fYxw9sChdLUKdw2k43T7Su4rmmqjlDTMalwQ3Zt3yZVhJwj+2Xf8S5CJVgf
q8VFCR2zKLIWwt0V/ZaGZ/6fK1JUky2WrQAxAg3U9lNXv6Ohytn8vlCwYDYaSliDV0ylmUdOgNtX
sgLMbu/OVoZgQLPqZLkxYQ36Ibm3nl+ApjH6UXrLF8vNbo2gCChgppKzKkvh77vbzfIEG8pTC3y7
JmLo5hcKjqF2VLz42jgAeMUrUTmXyuNLeaOAG3mCNS15VyQAwgAb1hP+YlrO+aKeJhBzl357I8sb
SVQRLMx/KkeSLrmp85hAP5iGZ2N51s/5vHrsvj2noUzcrqfYrE0wrgTwHlGrILdfKavXkmtW6kGf
/rz8vtnXd4KGYFXjU8XCgTXa1DSVhT4vJ7pN2G1KJBmP3SkyQNX/FiDsWd9AHZ0eJ6Se+1N3w+F+
k2OLu0m2XbKVCNulKH3RGyNu+qm7tslRMT5e3qn943hdiBB/FHFS5/HQw3KVb+p8AJafq9D31DO3
uyVEHRabnbRMoGGNvlzpDI8yNKLnhEiSNbv9YFs5glOd1REzRjmHtjjHx//nVUE1E0jtSo0R7CyY
elf2VNm91wF6q1JqgV1FbEQo19rS0hGl57L9roLTIjE/z9HVUn9cLa9ua+8dx7WRJuzkXLAMBLvo
eEuX1rrP+zx+rBOWgE9rlHH+7Ov4Rpawm/GgmlOVpDwNi8oAcP37owlQ61I6DbN7s78KevmQzX2L
6yrtsxU62OqWa/ZXg5p4Kj2NliQ02NePjSDhmlLzioyRiQZM52bxjLDCm8hlQH1sPueIt1HhTtz1
y+UD2787NjKFa6siC1D2E7RBYW79WJ/0ID7zqo6F8h8kyuvNuzHXRp7g+gaAaY+kRYGxtFl9aNto
8alBy8AsBhPzPxXxWqbUMsvjO/fmxtpI5W5se4Rj3+V6rll+ZE2aa3ZAii8KZ3QJrZvrpES6cYmM
KqjNwfDyMRq8KEtVANyM7xnz40QY/2+OLznkzYc4ZIwr2qL3fsL4tX1trEdpzmbXJW9ECC65aBVD
TWfkhTKMnyrXGMr4lyoj+GSHgyd2KRoz+KgTpzLND5ZvnYg7BrxErEktXXZ6glcxmVIq8V8jdxzt
nTdi1FccLTEPZZWP3fuGaCDlcRxwGaiCqNruohJY7+gl1Z9z57oGEmWbSbRx15+8yngZmNzoQGKl
hRI76HFbMPJmkzsA/7mj9SGrHi8f1K7r38gRTNvMMTWbF/yZth7t9IolpyTvwm44R/pTMbwLrszZ
iBMsuwdZHyN8JI1zwPL2deNqPCbflzsOR1WG9L78dHl9uy0zW4mCVbPMKjSzRWGHZzgSzAPxbvX1
6Jx440xyLM6FR27fg+qK1MpmocLjqgF0eFyMSLWtRn1Ye/tmjsfTsGihZHk86nnjtDZyBENGW3pl
Lg3kLIA2MMGH9gJtgIyN7BEnUfqXfd4oZBzbc8kKCFLGq255WOjd0EgiME2m9IJhdYPVq0WN/EL+
q3wG+wmwZ6yP6Y0N7rVPM7hmDTRxWY+whMubuL80U8NL2ESbnZiDjSe7b9UY9tzR22S9bpsfcy8B
FNsPUEBE6VDHUE1I+vNyiVNmrw7vzzHnEJj/QfdUHoiBaK9+1F3lRCVPYpk8IjwTaD5NrTbGXO07
jm0Qtp+Kq+RWObQHei9Dhd7fwN+LE+HlNOAVqzTClKTdfM7sc7Lckdq/fEb7ucrXDSSC51Dw+k4t
nijXNDR4qBge0DAnAVLnpzSovhdXnEm0flhUt/8fQA9lCxScyNorS5eh1xANSB9Yd9Z1D0PwlxfI
X6JvDfl1D/knbOzL0fuVNTEufXJoTwaaCKdQOcgxSqSKITiMDHjZFjJDgCYKB2R8+awpeGzvjXMT
1gfZBPK+NPAzoeKHkQRdTNI3U1xmzYgiSnLNGyGq0Dmpd5a7IAeaBLIcKD+FN1u4ESZs4WDYa77w
jPIYXw3xo2U/XD6iXS3Y/L64dT0jACFSgL/LvnTltzi+yrN32e1GhvBuapLJJvWIvF0T2C7aWjHf
xbzomgct6pXMp+++szfCBKe0Zhgwi0vEfW32lSp+rDqeGT1PFdA0R4lv3z2b39l+Q5wXiRpdbxID
ZwMml44+DjLKsd2z2fy+YKF1UbednSOzppoPo/pUtT97+djU7n5thAgKlllTPbatNcN2kIb0gYyB
SaascjkqeHOteWhBv6kObahItGK/m2gjWNC8oTKVViMwo9FJtPt+WYfbeDJ03+yGOdQ71T50xCSh
3mZRyIaaHhpSdROA3u3pOGHyqHDNZACJz5inj+qoaaBAADhnf9Kzcg06VQOOeWauKNqWjMqQ+/dv
9d8fD4CFPz1bouFHowxHX10bCAXwzsQzZb1NbmOQFFTgh+F45lQWJ/P74I0zsKiOJg3bMIHj/qfU
qkPzozWg2X06j6mLMcVziVNip+gDT3imviPx3/udPa8CTWGZPcovhEQoH0weoPNuJ2DGo+33Tv2i
n0Cg8ewg6pGRgu8H5huZgrfoR23C6i2gzmDkIn2ASgJIOfWyb5z/gQET7ftlD7hvxb831RKsTHNY
tAA4wPIH4BXcKX1b/dJLtfh1WcruVWhTUzNMaqqOiO3ZOFOyDgNBSAB4K/M4Ho1DdypDWZi9uxgH
EQcwRoA//mJ0mxu3agelV5QWIao2e2mZH3tVPVxeyX62ZiNDeIZNJHe01oQMcuhPaIc1jpmveEb3
0qyfHesbxXDlsfCuM9xIFYI6ZPJyPGehFuTQNR6/5Muv0QnPWrTArt90F7OWlSu7fbl+XzC4N7g6
pNGTrINzNOxTrB7GqcfGuhGVvgR3I/1XpRdh49VxLaw6RQbMelDB6qahr/KvC1KX0sjvRscbUYJ9
6d3MQH7tDH7EfmLQAVPqjUncsvrRgYBnJrI+R9kWCvfxoC+dljWA3xw6ECahDrRgTie7BguURC1l
6xLSonRZlHrkZ9UF/XUT9LjMLI8dKsTEj0u4BiMohpVT5nWfZKcnWaIYa9ljMSPDDLc8dN8xCasj
TWopV015urxCmRjB7lqq1Y0x1Ai/a/Z1tNogdwYkaubrPJVxg+66kVcdETsFC3W0QC+Bu7mqP0az
t1bxe8LTjQAh8qFMt4wOMxd+vsJq2ecOe4YEoUSK7C6xBd+eplNbLmh6g06Qs+L+ZVjmreU6rn6d
h44kwbXDNcibT37fJW+GikaAbeocuZ4e42/1aT7Ro3OTPrapqwaV75yAR3MunptTeZrPCgbVDmoY
vzRLy27uXW+5+RCuS5t7wLJada0pXsEd/RQ9d4DON57/nTYKbiSmK6JxNC36ale4UfwhGa9peV9P
EqWXaaLgPlRNG2yrwkPLodfd/Gl0JMuQbZTgNRq9o7Be/D5rbuM186s4ZFPuX94riRBxuMhpU3VE
dh0Vm+RTya4qZHvIFF6WIXF/4jyRNWTor2IIFswcYDoF6HyHqHGzpDwXfeTaRepptAguy+Rn/OZ6
tAGWplnERueqYMVpSiJrJSbWRTsv7YkbNUeDhpHVuVNXSjZx35hfpb0Y30anncGaDWdCayk55ODz
DYFy4KO8e8snBa0jOK3/3epE2sLcnqMV479QjbH2U6UKNOZ4pWM+GVoajnl+f3kzpesTLGpOmzYG
HQ5fn7W4BH2TuTd79oH3nJYYqJB1Tu6a1mY/BdOqSJ51JMP6IhBbAGU5pA2TbOGuUm5ECNbVKok5
pQ1mX1bnCcU2d2l+GPlDaTyy/MlA3Vmyg7uJ41dxIiCFCbjjua5RGY3NRfPR3tP7g63oT2NMKjcr
ndLPKRgGh7gn96TrRlcHTrvkI7hnfWMTvyNDgwqnqEz6ZCYJ7JCNd3F7UrTC7Z0PlS3FopcJEo6v
qbU2r3rcbTxOKh+Gr/b3NUI4aLQuZw2Yx6ABtHn2JKPD2FWbzQKFMzVTvAzqFuDNTvMj11NQe3y8
fIz8B/5+B4nYFDUNitY3KDS8xBc5qrJLSBBoyh6M+075tSFVeE6BNI4RpUX+UzGuo+rRsK6UQhJa
vjkiA50HlDi65WhIwlMhZjFo0vc6J06apsGtslCfUTUsXVpKEgNvjkSQI/hhY9LQqWgiNhqKkz0+
WeY/TXQJv8/lbzwv9Kzrsw7dzqrll8WBKBKId9n386Pa/D6Jyk7PKthtYiHAGhlY7wfJFr05bWEJ
/Kg2IiKrsco+gSfqy8atUy3IUOQkUqPkJ/qH7gpiBOvPNLLEaCZFv+Wv6jo6lEEctFct+kDC3kv/
edH2RRrUSwekDHKeQvsgRufXSjOyGoBRtdtadxYGYbNZ4sPf3kuCFMFQaJ+prZZi66Zz7/N8N32M
b3o3P/HCS+zTn5fNf1ce+sMsAPUB55OKpeihXLPMSemAmeLFi48cZbY66h/MA3drkWdLNONtkgvr
28oTHJoVg3mnU5ACz05mqN4gPo389VZ7wOw3BDqPwKEbPsl6Cff0cSNU7K0xYtbQAg0X6Pw0gFtx
OxBghU+6JAB6c//ypYHokeiWSW00tP6p9Xiw6FNtojBS2U5AIna2mip3MwNEU6mdeqNjHUenerh8
gHvWvBUq7KduRwYY6nF+af2jiK9aq5SlJd/c838s680NoddGMfQrCo/LmZcT/uJqwB0hLSZcXgoR
m8hYobdjOlHmK8N8BmXWJzK3h8u7tasIv4/ozVyEYbSkSQf4vry+T/orlfwYZC3u3OmITun1QIgq
XA8AAgZLKgXPCiO0OpAYeMOtfrDyBBCFGDaMi0WGbLtvU5tV8Y3duNvRIFFbx8hnpa2rsts+dYnX
efNRP2WLO2tA7UXamvexyPgX967c7Vr5dm8EzzqZWKshu9X0q6uYgGKLCzv3isQaTsnAPv67wxNu
FaeLqnUquSKy3OUBUApOdUsSGMiUULhTzAnci0gQDiAdqtyJPayrxMPLVFDwEsVEdKUwkaLT1nsn
Pk5D5ZXKLDPavatxezKCW0hmsrQr6XguhhstUAyQEIkxjdMf4vAfTxv96SFE9zq2uWLFEayqWmZ3
bT+WyzlFX7PRPl1WgMsOFiHwn+qm1Kg6qzpMq0esE+QZ/Y5Zf+h1yqkYO81xrVbr7nLLSSTbKTmz
lyL1Rs+Bt1xWlgUnS9QvNVLSQ9DLWpAlevdyT29EtOmq5WaF6n3UrjcreO+UVTY8ILHWl1LDRkRW
TV26NhChjYm/Wg9d/I1mp646XT4l2Ur4Zm7EpKsx1XoGp4CeBzcF+G9qS17IsuMQHAGz9akdKnA2
m/FTr96OOXXbTjac8rZkKmi14AnqJo+aWOUhC3PTYviosMUH6xjwfrWnLJ+vZsfymylBvTg59nF9
n3fdk7MCJmpIT/o032i57dVrFjipFfTtes0y2cT8/k47ju1YBq9QCvsQR/mk59zvO901HZ/JKnms
7e4zwniNWKDZfZNxspBgpVqHrt06+jaCWLcGFrGMTk4mQ3CH8ZCyAlB5uC5Z6g7Oc9qBwqX7xxPf
/Cw3KxHcYdzHtrJw0o1SH9wy+9qTc1pI4irJSsRqYGsl+pBY2K2EPqEZzDWLD6auSd6Y++/115W8
4JltrCspK61RB0hJfykDaCHKYPzUU7/x6YGF0S378I+LnH9unYgWXEWOMs42xglS51NMfiXk02V3
8ba6z7uIgYwHXltCwS/KtXyzohyEt1liclLqIzlooeZrbhw49zQgbnI7nHipnUo5yt/WVQWp/DQ3
UqtlsUb0hqN/+TSeyJmAgIUGya/4BPcYZGfWu0p4eaE7+vHHOgVrBTGE4eS6heftdGUNXyx61zlf
LovYcQhEtV9WhqlfKvI6k9Ep+8lBL66h3g/rfSyrvXEzEd62298XU+vKOCbqSmd0kdhPVv1kWdeK
+sUsP0/VXVpZ3px9v7weviVv5FHDNi2E2yaGBP88pB4tsKtJEVGpLHP74sFpNHcuPySNbFR/d2Eb
QYIOViUAQccej7IEc7Y5xnqnkNNzyuD3dh4w6Ml/XY+gdNEy0XK0gHhDluwE2GakSZ+N0gmQLwlt
UnqqlOlrTyM0FXpHiKXDXQuOb3CGrmA1iO+maQlzmwFRS9aicFnEG5zTsqqHOKpXiEjPSX0b5f/c
r+LuwbZZ2DtbFftwbK1P+7nD2aR17pN5/tRO7ZWW2cFlXdtbBoJ2JA4tQFAYtnARTW3VazODY1Xq
Y9Xf/g9UBfx5KmrzVoJwFjROGv6/gwkwmAqwyGtXTeZrJgYajKA+1LLObsmCRGPN2ryP0NvD/F7N
jr1RAMt9fYdL26xILIPpxqotXYMBdUUDy19Su735OZZlOPZscyuEhzpbTx3XyhC3wIFQ6sprmzFQ
aX1keCIAJfiQlkpImjwYJ1Xy5n/beQo/upUrOB+jx13uqBMycYtXflPcHOnF1XZLClwSDPHcUFnz
xt4FYds2byM3iErEB0RT13OLNwqGlozKV2LTVTRMu5iyavXeE4Js5QgPWzDNWgjYUBAiSPmhfBnG
uPoY8m7hivnAd43W8K3crEywrQr5RRsME2imuAPvOpKakQ+kXQM5RjRlSQd5+MG8sbONNMHOeqBw
0TjTGS9pXBuApIh8nkAlJ/PAJ4di6UyKRKBYCVPbgq4xwis07q0hb7iNA8snvuUiEX2gvgwde+9W
3OzmW6SGVu+aEn4EcLwpJv+L51jPQXsLnH+9l81a7j6UttIE88s1NOxNZYzCZe5WJxIUdzqSS/EZ
6wNXKTD/9Std1vEpsQRDML0knq2CFTbzDf17r32j85c5+vkOd/+qJAb3nhuv0qVW3rIeZ2Z3NxnI
bxC0epclyBbB/30jIdJAhZx3mEUZlqND3Lb4T5nKhkJkMoQ3pZ1Y06oueJCRgxnGRUACTvw0Pxbf
Wtc6VkBBYegDO1xe2L5KOCrvr1RtRJ+CA1EyxTLngSKLClhMDxiZdy/jxWB8dutbYJOccunA/L43
3sgUXAira6MsDXjj9nPvcywU56Q8rWhH5ORF/7hYz/2VQwzH1oFWArqnP4+uNGtAcLxgoQB7rGmA
5/F0eQt37+ZXASK84jTT2rZ4FGe2pyL7oAySN5Ps94VMWapr5axOPfMHdkWix6p+vPz9u3q3+X7B
KbTQbNoPqFESo3G7VvXWGIxcpeR5sZfY3p6DiGAwETQQICHLi2GqBl4zxIagYHf7M7BvFxBkdnfZ
EUSIweXF7V+Qm9UJvmHutSaZc9QVObAQ6Jr96AsSTdBuXoObPsl6ol/yo28urI08vtsbT4GJjZJo
HG9nGB4n9UCcjzYaX53qsNoP/YB2yvE6dyR1o91X1Uam4DkapaY54SdYnDDXfuDTQhxRVNa/8Dd2
i9EdEArjj9jXExdMn0iJ3PAMPH8H1eAaDir12Cm7MvRQTji8eznCJ/1XnmC6I63Q6tigUSMrOgCL
3rXGt6EY3coe3ctasm8Cr4IEh2QrFKUIZiAsMZ1Pk2PPPrNM9MGgvC4xZukeCg+ayVFHteYjttYT
f7Bxous5dvU7BaMP6KCTTF7v+g6q6aBM16mBvvY/tVGLGItKUgJiJr5Z1W+T/nR54/aXsxEg3O5l
YmhK24I7iHztfU5smoTVVfFrBXaN4stGrd+O/XFfvpEmGDNdNKWI+fvFdIdfyc/l23JrXKEa8rEN
lENzF32YAyfUPxUBHInkBbB/UVICDlLkLnR0Dvy5lYZekqy14EgIoBamIL7S3O6p+s4fvs1dE8ov
rl3t3wgUtraI157EFbKpZE1uJ0c/KblzM6dZ7inDKoO7ejsZ/bK1r8sTtjYqC3Ba8WnbPlQ+cESg
0gNNUG+7me2uD+aZhcNxenBWN17cRKZFO2VpnOurcMFp1rGSz0Zj8wfcxzltb3BjB51j+rH9k6Sf
UUwOLAvsPqwJ3qW+r4IFz2nYejGkjsaASwiK3O7AsTPi6/Rkn3uwG8uGIvat0dEMDQOQSOMI/izV
1pINM67AlC1uN+VeKxvgl0kQHFlpx86ctB3z7fQLVW/G5uvlDeMH8eZ2o68rELwX60k2FikF2Y52
jog7GY/ZcvhXIkyhNaeoxoXMFnyx1q9hkQzXzFFCu69kZYR98/q9FJFs0hlqxek6vlXr7DaE+pm1
+kOunxJlkNS49h8hr9smzjDpBYZhtAL6nZwQVAZZOF6xzB9BNIZBzqNSebIKpOScTMF3OGXV1QWf
643Rg2MP55oxr6YS65EJEVwGMshRs/RQZ7Vzrub8m25Y90765d+pA/+IzXsq6yqbshRp1kX7kpr3
TH9WUkmbwF51EO7nVRUEL0CjZRxXE+8nC5dYeWsf09sF6BBxAPSj+IZ84Dzu3Qfnbg1aL/VRTri8
RJkmCm4BpNrasI68OKk+V/GtukAP2cmyJTsp1ULBOeQN660uxWNgAVsjQL6QS6mP9g2yfaBnjOWh
Jb8RLzgLU3AWMbXR+UhxY4JXBfRPzWH5gokYsPtlAfWlD33JLophWKrW9dKh2uiPny2AOy3/AeTL
MWauesdBZuqDeVJOSG6w4+XDkxiByIs6KcTOaYXDQ9rI7eE+bKe4HyYZQrjEsYuvD9YorNP466PP
vibGqXP+5TIEhxFnNEenKkJyq4w/TUntz7Z2N5gyPHDZbgkug9qtORYEh0SXMC5LF8gQdPh4+UT2
Q7BXcxZnD6u0GVsELwCHKNOTZUVuXZCPc+08g+kqLIss1BJ2dpzkYc1kxAHchC6ovDiNuKhUHfJF
haOPHwfC3J59rusPPGjRtR/Fu8ocm4UKjiNtaZrnMQx6Sm8yemuZsmBlt8qxESB4jH5IFjSjobCq
l8ChKFHJ1VZ3jgBUwvzqkMtSNbtvbPR2ctwVjPpSKqiHxpppoJxqlWezq48ce7jEi8z+Wl7DR0Gk
lNJkb4W/JVJVFbZQyVYjTzIUcucZxOD5DYswgYsZGTBlWAmyb1F57KwuTOZI8ibYs4StYGFrrZg2
U8dho1r7uKB6lDx2hiyjyI1W1MatDMEBA0o8Usuk4ZO//ejWmPuZ7gtX8/C29Z0wlb5vd2+YjUCx
eWy2yeL0OR+z91SvvmdfAXKMVIvjKoULMDpf2oEsWaHYRTZny6jYDrwv+Vp+s8PyAa8qeBVITI7G
k3yy6bKGgkJTiALTgmHUKMMKs2vnUH1pPOYV35X/2A94anmZm961vS9xZxJNedn0zQuow0yMntpo
eEZHRequH+2rNHD88ey4kasmyGOBLuLwrrzw9igFU1Tmtpqb+qXpUEMdpAOjtGV6zPS0M+fPm45G
5aUyB8B/9ILCvuQQN0vVHdDV6gxC4xpZ/OSToweSzZTY+0sDy0ZC1RXakpoI+LqgPS038dlJrjp/
8VlYHLL3ZG63eyg4lzEdojZTeUzNB7eq+gDUJ+/ygmQ7JriRnpUqzXm6kRrDQWVAdq7eMcNCtqsQ
vEhmlqtS6Xjmg2GjN/wp+XZ5CXwXLhy6WCpFLoPWIwEMNiBMrApM7A66jvUbVgFIBZyUl4VJ9kts
ucKU4Do0JTSsUP12vrNLyWJkvy/4h7btupbEqPtqCWbp7mP18fL376bRHdVUVUPTUdIWQTcUi7AI
bh0vqNhHe9rP6ov2Al+3LgGPJbWz7qvSzO/e23orlLuojdXM9axXcYnOkyg7ltHzODx3fcCkmOu7
2cStHCEQM82y72IG6yyu11APQCV4rzwhLMPzPfJmSdi371eRNqcqBhptXdDrOp2cTANjrE/6b2Z2
pwMWfVK/Xz6u/Y37LUOsTCaYUECjCNBtDeVhxDh7lXs9u1XyXKLWf3Pz/hYkZjOasq1bAspCzjg3
+xoK5WaGlxMB09+pCbMHDMFW/uW1/c1pvcrktrDRirTOUDxsMaTH5yibQ36jIZF9vz7YB86vaigH
iTzJZpqCFubMQXN9x7WjC/iEGGbOO8+wPQusehgS86PgBcwkLN+RRAeu538VRcTyGQfAR8Scg9SK
T0Z+jGTwFFzR3jrA198Xrol50FYLKV0M703FY4JCX8SS+9RpACTaDV49gJ4Cs0YuU6YPl3dUJli4
PJay7zO9efHsRaDGnavmYZv+jMprtXiiyccMg8eXJe7GZtu9FIzOUOLOyRQD/RxWeXYW9tBpqxcr
zaEfOB9kdVeuUeVNmOeprO75snCJ/rzJENjJ2KhWjUJqdW+l3tSrrpU91fQ/l8VI/IqYEXBIpqQF
b6QainO2PDZpQGRXskyE/qfl0ciuwUSPPl67+6QtN3V61JQfl1chs26xXsuUfs0sCp8/hiUG+kAU
pnit6S4/xme0Bx7pKHnJyNYkeJOFmkleTciRFkvopPcsCVQmibn2Xxq/DU1MDCRNqXZJhqGJ2QJb
z5C6hXFNFICQmapX/XOQT1RUNqou5gKqKYmTbkbm0rqZAu4grdPwxbxRQ91fjpUisyx+5he8iMi7
1ZqRaQBlGf3Cd5xylGMgFFfliWfb/ofc3v4753UrBddRL3OvLgkqcU3AgSMrtElRL7kzg+SxdXO0
cdg/L+ujTKDgONaxYbSu2OBrNXUXBH4AlEhlsZZEiIhHlBVRVqkVHuwgTNaNW7MOLy9CZlQi55Zt
xKWTgxkX4QcHws5CC5SFjy94jkeldqXx8X648/uYRDiizszysafIbFfXHAUbZJZ+dbQPRlDJI0bj
sgKK6J6WNTazVUEWsCMKNz0WGHfG9P7scShE65N5r0tAg2Snxf998/7osghj3IBn94tcdTu1wYjf
6fJ5ySRwn7WRkGXA7zeqFQW7+C62Hu1Z8qSR+DyR3TyP6rhvDfx+251S7SqxwiyW+Ly3LDN/uiFb
eF2wuaySfsQln1wvXgvQxehgJV56nA58SiK/XlK3fi4jpEyIFClCcuOKfdikTdBIMvN5E5zSSOkh
7qpfS2Gg0iGLtfdNCxyQtqnaOtHE+QJn0btlVVEup8c5jI/aMfGzT8bX8sS4u5Uxgu4/uNHdi252
dOMT0bsvFSAy5wzXo/pgfub1cnLfuwhVPnNASbQ++Jc1cT/x9CpPBOTSy1WlI5sgz/LNH4rLoXpR
njIrX/+soS41/Q8EzLvjPJg8/e8i36JyRZFdajDp1q9OyYlej585Z+h6LL4bNyrFu1v3s7Osz2jX
KjZSuVZtra7RqsGI0Qg52J/TFihn2Ynk0gPkN9Sb+3IjRbCLqch7rcuxtr86VzhWZvKdXjU3ia89
Tj/QdoH+4nVyl9413hN5bkQLl2dHJ7tRJgROc3yYgHivH1qZZ/kbc3g9OuG+nK21KYYC+tn7s8+7
fBmIpVYQvVZBHDbviZBeFySOJ+QTc5zKgJ1PcCRGrLtdJwlV9nUCU2U2+MUQiwldAdTIZgoCbcxb
rHd589ShHaBO33OfwIH8Vwa/TDd6N6cVgnUVYGP1CojAyH5AwCm5UP7GjF9lCHeWU8Wo2GA2BRny
BYQHBbfhLpzRq1+Gx+JGCny7+yrcrEm4waKarqxQEVtywG3ytLoJKLO9GVACwXiYjnMleeHIzkm0
XbQN5raDWHmx/WT81RrnVpeowt94pdc9FCy3s4a8atBM6muDC+5N7Qd/2iAnfmoMt7pSnjhmZevq
V9L2M9lmCnZLFts0/o+0K2uO22a2v4hVJAFweeUyizRjyZZsWX5hJbbDfd/56++Bcz+LghiioujJ
5amangYajUYv5yR88yLb+ZszEr3S7IY6mI/HEMkgq+/9wyF+0VQ4xKkSd3PAofSH7+h5O4A2zQuv
NSAhwPyEZkF//47h6/bWI/6W9qbzpjHHKdDwPDKXzu2nRzIBcM9yiv5TJ2WE2QxMX+xSzFdNdTwt
qo5AuPNGX/NiECwiXdV7qGYc8b/7ikmMUmy/oaamphrvN2eA+Rksx4zBrZ5//W9CeHi88h6sqoqO
FgAZDdhhDr6PP6rueV/CZjSlY6ANo3/gplcFa1CCbpnMlsJ3WCFQQIbknANbD/REf2IcWnKOt+Ob
F2FvSnnqHLc9mlVx9Uf3AMz2A29MMFbEXZV6sj7JOCo292glT3C+S2SUY9cgG0usOzUFoMufpuw4
8fV5Y98rEfx4r3YoNVW87QiOb4LBUGScTp3PcYpk8Gjbp3YlR7AERa0YM3ifzYg+UQpI4sRLr9Sr
z8ZpPMkmkSVG8evCWSk12nOdswAO3qKVOywPtXUhs3JkeSg5RFKL4Du4kkSqsrGDGOYX9L1DG+Vr
k8x+UAHRkf4YpxlVtFn7klvzJdTyI4psZw28ow6ryY/9Y8CvyL1tFK6YdI6VClSpKOGkz4b1uR1l
aBGbkaHODM2yDUwViQ/ZcFyoNTSIP+OB+XT5lrIPowG84HsQC6KZLnP29flVpH6r0Is8QSFl6hIb
XFWlpwPhvP9YHzEWofycMbUMoN1ecrC3V++3MEsQRpUuVoBLjyQ6LRJXG2b7FE1mJ3t1bl6VL2so
jhU1kzECzgou93/+PT8aj+kZL5Uj/SQ7A9u+40Un4V7OA9JVHR4N3txdcvQnKwaclSorA/zDuX4R
I/jfHrZvKYin+PXfflFAjc1zooHuTmgww1b5+3bBd2LHLGwh5DW0TiVZCNKvxkydzALsce/WyaEa
Pu7LkayeLXhe2oMHu+ZpFIS+ADarAOh7Lefv+0K2E/8vBiFOIlRjlFGbwvmaw4MOnsL0Gk6nNv5g
t7EbRPdzcsiMdxV7VzIFR6xP6Tziziy93MLL5NMig7vYbBwFysX/PIXYr2T1Zp/oCt6Q091wQI+j
B3b76rIA9YK3aLTf48fwc3Zr3eGacQtXBtX0Dx75RbzgkScaRgBIwjR9cJ39Cg9Y028xqRo4vBo2
OjKDlBmK4DraUB3sbkLpGUCmbm/9jIbnrpMxH8mECMF9ZGl1l5jIc1jLeNGKtHJIZZ40ZMf2DVLi
5EWAPxIy1KIsKGPMd8V4yMp7mxcEuksyflwsGWr71lm2qQ44QQxZ6ni/vr47zXzWusaCO1QnP+n9
qtGdof6Q9pKrcUuptRjBIHIzr7OMWajZ1GdTuSutS199K9mnsX0a48f9BZSpJFhD3qZVEatN7zEV
+TZgsid25SopwBByGaLHlk3YlGESjAOHgLvm9eppk1qkeV8CMb0JfVVBDR3tQb0paZf71fshOty1
GGH1CCNTM44AJ2jQWcHJVIOb5AzENeS7UGQOPeWbCjDS6tg7BjotQu89+ey1fGFFx4omejZDfkX8
QDmE9Ly/Y7JlFI5WEBXDojSYpR+RJe3D1Dcz60BNGZ66TIxwGyds0Ex7QUuSoT4mw5GiR82QJea3
ZdhIbas6A++mEMrHWcSqmQ+TzvHVUs4tKMtCyVmSiRAuD22Z1TjDq9EL+0uCUSi78G3Zi04mQzBs
lNDqLgjQLjyP39BcYFexq2qy8QL+JW/N+mWt+I9Yxe0sIEo69lirKb0E8/1MTvtmJft+wWyTeLIj
O4omLy7og2IbgKQj/x68DLw8OmCQ8AdcNiFEYQtDBaND23hKniuA26aFY1BZs/NWyLoWItgUFlDL
VLMEOMKvycwe4xHZk/HARxlDz5DkGjfv7rU0wbyaqOjZmGKWlt1h8Mxpj8MpOFmYg2ZuhVhB9ijd
tLTVCgqWVgKQME0XhkeT/UdQXVLjT+s9Kdq1RoKd6UGWlzXvxc3i7ms3ftDH7JISWapZunCCufVz
Qmtk4ThABwcYi/3hVr3nKTje/mZ70/O+dUvlCV6zUbs813pkNJMzimbX8Jui+hkqPcxt3Kp09dAp
JLGybK8EB6rSBjjAC8MTjVl+29kXki7uEGSSN9rmuV2ZhPCcSce21kqT79d02/ZXXeajZSsnppCy
runYsOA+Gw7kkPv5cUQ15Z4cJx+4aWflkpuOZK8kKont4J2O1suhwHji+JETZxaHCWW56M/ky9+w
TPQDe9yXKBMo+IwADzQ26mgYmBHm26gUWZNMJ/4Vb9z3yzb9WuWV+6YVgU/s0fU2YOg+csdrjUen
etdfCtiGI+vA3ixQrE6xmE9Smjk0jRS3hQ4wKw+NRbcYBAafIbsuLp/BGE+y0qbE3MWm77zIy4px
bBWlsNwaA8ZD7cbTYX+jNh/va70Et2Eu1DaCAIeq8zDQ/IvplJOQ/90L0UoeF9tmgWchxw5HyYN/
vtoz8PANNcpMiCIx+ekSjhreMluiEv/Fbw2DI5zZHNtKRCrCzHRuFBxQr61ilMVuKqQlJvNr0kvi
4m1lXuQIl6+d5rU9ZOhjSsbOHUDzE3WySdKtyoPNXkQIxygG8V6UWCFClOVW0yNniP1qmY9T6tkY
XHmXJbwIE27eIGNTPjWwhOjSoy8rO0Se6Rt3qsf5J3uJtG3jfhEmWIKap4rG8gBdCWV8rJfoDjGe
o9DiKFFKtoLC5VtXjZHNGZ6zABLVDoqDwZTPxn18LJjDu4uaKyDjXOV5PjJJLfsfvPyLhsLB0hdr
JE2Bqqly2/vKd16JMz+QK8BIPhA/lsKUyxZUuI41JEvrvkEWeinukhqNRbiAG1OWOdqUYoCb27R1
YDuJubfMzPC/CqoRi3Wc6odJfa6Nd5nGSoZw/7KUzYHC827xMrWoZi/PJElbJ6pMGQTX9h79FvUG
1hEblOGiwojF6Oo3i9fy3hHX8PpDfS6BOiIjet40xpU4wWMQs1XDqVJGkAZ5ZnS7RH7U3oZz5y59
5u0b/qYTXIkSPEcXL1VlqNCs1j4G0U3GUBLWj1MkBaLjX/TG264ECV5DTawoV0wUdcq/jJv+uDxZ
3vfFBYtPdyyOMo6LTZe7EiZ4jbjtqiCsFYQVSeSYUXiwplES/ckWTnAYBVHKvMsQVpSzcQzQPKcX
3bExrAc91R7292j/MBGR8lcb9aLoGA5Trp704aSU96rs8SbTRvAKelJRozLxvNGmg6mDxwnlZL34
WKdf/5sqQmhuTMGgzwytB1T7OA/XDph9hi1r5d0+PgblgD0MaMqCR43rLMqSEgmUTL/03SFIvlvk
vgoeBkLc96jzW5LYVJb0c5d3M57uanfAkzDVHCP+uC9iO/AyfsuwBEOLjNiy82nkWbXRx9PpEH4u
Tui6QuU19GTxuFSa4FQBJB8ZIZ9Abb5rB4LXYYNpxVN51q6V2z/JAF1k4sR7wsrKZZgUMG4FV+U7
8XjTdfl1wYQkA3xMLsvkbFv576UUKzVNO4a12WI8GvxzTjy7BtrT8vbUyJIF2+7nRY7gVNMYTTw2
RaFraryYPLXjF4lNcGf51pm+CBCcaVuPZjfrWDblhN6WiwEiGg4Fh1c1L6U1VyJ5xG97oBd5gj9l
6WAllQlnVyy3eX+tq7ta+2NfJ5kIwczBvZZ3ZYuQX6+0U6ONJ40qRxLF3n8TI/iGoSBm1mgIXu0i
vumGyQ9a+7CExnlfjNSwBYca0bAhIPsqf+XC8ZL2wpvmtvLTx/ownhZJDCmzN8Gr6vXEwODIt4dd
qvlbJENFku2N4BRyQwWvQ4m9iTTdQS+Q10VozRhkw037YtBN8vrVlzXVEhUBQtPC/qNRgHhfH5Ze
tjH7R8cUU6HFnABePQUQCCCk4OWQ44i81LU/R3/oaCEEH8xh3xJkSgm+IIFJt6YGeZiYIsnHxnRj
GSj4vlszxc7t2VTnhrW4IZb8QIxLPp375FtYSwKefSMD9riwO9QIRpVDfbVTjCL0fApnGUq35NSY
quAEWlINC1BvUGFxeQ96i84fA4gLizue5X1G/FT8sxMFnthrhSheQRb4dzH+QBEkLrcUPBX24irV
NzPRHVL8JwdnikgZCxuJBWz9CU3LhZMah4WoDjz4vrXJTEHwBOOgKm1s4eZp1aPJvtRNdmyDY61K
d4o/QfYWT3AJ6ajkNcvx+80H60gu4U1wsYAeyFz1VD/t67Q5sm3/joDQbPh6o1Qy5tW8wCqMK386
5J/RxXkmH4ITHwWLbqLjdE8/7cuUrKOYCJ1MNQgjBbldLQWea4/0U/210q5z1fn7giSn6teJWGW6
+sIIUjCBIADKq0Nns5vYsCVBqkyEECwYShaZeQzvjWJiUj+w4Xlfhe2U52p/BM/AcksHXB8KP8vD
7Eb3ipN5mAV4sj/UaEcdjsqzLGyUnFwx4xkqpp7PMwRqANHosmsMMJHEm+KvtoF+s8TZ10/iwUXI
i3iwNAst77j9Rjglll1I3nlFLWuo2H+1mL8AJleWoMe4wBve+V0agbu00ZPS1k64RIkzKdpzp6mS
tKRMLcFVaH0/xUvJg+HFL6PvUYOH/8P+ysksT3ASekSDyYiRC6/IF5ve2rJxQMkpFZEvlDyOmiwF
+BABHmD00Uxrh+aqMwSy9pNtg7Nt3bYMy1ZF4N4AfGqBNvL8KoB4khw9NeRsTI3TB0iXqOeWSHsa
eVjw1r/+liji2qeDHZpht/zdA6t5mVd1iO9587B+ApD5aX+jNkcCbONFnBClNA06X+YWNm5Gzt/z
qGWIWUfFHVzlSlzAsx5RrXNlgzzbBvIiVnBNZjotVaOhRa9PAk+J7VvVCv7cV00mQnBOcxyG4F9D
MiBe7sb2zo4kYdE/3E4vOggxC5vrviADbIOA+f7AS5y/etcO4Obwyq8DUEWq4yzLSMq0EmIXlmhD
P1oFTpaensMsdYDBKFFs0z+YhBjMojrqI4J/MC2AsRUEKaGUfoyWP5vlLiHsPa51JUNwEBHL8zTD
qJo35zamyI95SVw6vutd8VvKG9LWprRTYleYLOgw5zqkLmGta7Bv+3a2fYRWUnjEtPLfTI9BHhzB
f3PsLj5RgxmD4B49/8oXimkhsJE6xecp8edP+4L39+kNjau+NK3SqdAuJh/z4Vz1l4Ae90Vs+lmL
gCAHvMg6Ex8YajSj1Y9jG4fFX4Fx0I3EbwCPEpJKUvfbvANfBL25amukupIZbwxQ0/lhgcnaHoU/
SBtzR5elAjbP0EoY/zGrDYv1jsQgUe+9pPhoTU+5jNdgc2NW3y8coB4dYtGgwjFEceKS9mFo/6pk
2UGZDOEAAeZrwSAmZBhFBDCzDgzLz2DekxxTyUqJ92wVY2QgiiMEqfVfSotgWJfFqBILE2GlzCYI
rAWdb14zPinWTdMA7065y2WIfjIx+ustz4ou7Ze64q115dEu0fnCHmlennuiy6JG2ZoJV1s0jhRJ
eyQzpvm7YZ3GSXLst2tSL+al8x+wMt+S9eEw8WkcPiHAJyHTbwP6LDFK57YP862sWZpb0puAZCWO
W+JKnGZQVisxLA1YiEiapMf+0J7lHAmyZRMuNjPJllCzZlxs7TksH3vz474r236srPQQTv1koqkm
a2ECfKAz9SewvKdH5n+f3PZMbxlz9+XJ9BGcQJMttT2XuBVi7RTqFyJ7Nci2RXAAempRO8kRuHEK
eXJKj8tNdFJPUjjDzff+y7KJzRIgo8GbS8Gy8duNt3+ENxwIo/Sqo6z6KdsiMfbNhqJvxxx9T5Q5
SAIdIw/Jbfqj9TQ3dKurcZvhxf+ftokIjmEIKWj7sFEYQMi8SR8PFZN1J/Od3jlAIo9T3dUpWp2w
U1r5bC8fteAQxvdxfW3ojfauKQB7tV2Cc6DRmGUAH4KwMHeKrHar6hZoEhLjlhgfEXzCwLImNRYU
JicMvuDBMNjPNZjC2+lmUi5LT53CkDSySo4TEdxDPXRmUHGAGTu4icgpM7x9O9jOQFrIMaHxCOBD
IsAMOqn+H47aumb31J9u+8TRNedvFAx2zkbJEm4Or9krgYLlNVEUYBgPdXF6NP7K4Y8qX7sh7nKN
PRnW5Xaw8KKbcCUtFpAbMWOB5zIykItJkCx2wlaqEf+at4b+IkawvTHtqzaqqp4zYqF7KzlXZ+JN
p+wWY40l8JTkVKIyxQQ7bBoLtF8jijpNhFDxh63fhO9hk11vk2B4ETh2go4APklRI1dtNGeWBVnb
F7qtMspMTbN18TTlldp3Ch+GKhtn+f5r0W7neyV1qr/4q9/2pAN5m+u2kigoZSx6aOglqvG8wVS5
M9zqLizdBsCHF8OZL/Vd5S7aQYapsHmGQckLEhKGpjXxiBkFrbtlgW8ixV05niJF0hq+rdXv7xfB
NIYWmEbA7ME83vRNHT9mxtdSNgmyOY2HTvr/6SCSfWJsLG6VnB8lFjlx/NkaH9lynsxr3Zzj4FMf
fh4G87DvmyTrZgmeAr0GKPMZGBhSpodA+0I1f//7ZesmuIeAgtyaIqj0TP3nyD7krHXyWeK/t/3r
auEE51Aus6IVOlK3egX2ph6EMd1tmoCgygHGJzIluu3ta7X5pFwJ5Fqv4laytMucawlaNJbJ1ZWT
XjwuBWgokGUoMF69L0y2hMKBmiYj1wMdLWmmcU3yziXhT2BHSYTINBIi2CIqiGZyNAba507d3+Us
8mPlypJj0ch4G//BKb0YuhC/kpBEBrWATNMAQQNAOH6Luf/yK0aFvekIlDrJbkntQ4hnzSAq8dJA
YutvgDdMJ5gOnxYgvnobuLLSBd+PN1fVi3G8aT8hRIssimNcavkNEKmcaSk/og/KmaSnd2PXADpM
dczEA1/L/LXQKzssp6C06ABwEDCV3+SFfdKj9NAqYEktmrMNjrZ9S9zQ7JU4wewXjKvouYHsfmwC
1oD4XVscluin1lkSa5QJEkweHM7gDZmQgx+C5lEhyqcRGMdlg4R1YZz2deK+4fVuASgMGRmMf+pU
xzq+PspjCegYtsSJ39kR+leXoTrYYzwc/5sUIY83R9ZS9FoQ+YqJlhpK/GUwJalVmSKCJ9fCNAlI
WYDGxfgeYzg9zCSvXJkAwZUTUqXAjoliPx5jd4mfgn/PQ/16K/gPWFlz3A3xkI4BoFlzn4AMpEaR
fnCaGl2DBCadOnMgQ9eR6SRY9Gjo5hhFKZBuKHkaTJAl67K+rbfu+7VWgi1HYGZOhzaJAc19Hxhf
FEB+oaS0b15vn4GQAVAMlWoAHwcQzeuV6wHRktrmBII9Q38e0U8Tkq8kHt04KTwQiDtdL2uHfHtC
X0sUFq5VrITkDTLPVfK5sHBl5J/M4MGweve/aSasnmKmdCqyBS6bflfVU5/xUtlxYl4dfW4SWUPx
1l4xTrhLCNMMVYyWl5iUGAnJIa3MT436czJHf1ByiU4yKYJOpNOBktpUOEj2LfrNHc32WSrboC0h
nLGFUVxtmi2iphq9ZtesILGPgRSHlMEpURcno9Z5f3+2DpDBR0BVQ7NVQoSrnJKZqDUa0/y20J2J
3baL7AmzrchvCVRwnWk2KlM5KaE/6Y1vBPqFGeRDVaeHfUW2DHqlCBUUAYjTzHP3sc/AC0Qz3VXY
R2XKnTaWjVbJJAnRSF1bBrECCw4hDx2ruRnr3rHqK2OaxCts5LwMfaWTiB1m52M5RxHMOa4rzbGp
dgs2uHMLxuoJzTv6VPlKuXg5ACQcNlWnlNkn0wCrmml4Y1hKWgPexiqvf4ywj+C866ZYhatVlXtd
AVwwgIoWHIHD8u9b219LEm7C3FTUdtShNqqATmj7LYClw/nHvr1IDF8k8wtNurTjAnW0+T4hny1N
kjzcCFpfa8F/wOo2VCOCZsbEiH2OFbl4qR/e2CDuKc+Fr9zL0D03MkavpfFTuJKWMpATRk0Iz/dr
LDQ6tASNAaPHcVobmZuV6iZ4wM6KOuSIEA4B05Gqp7j/XHVXKzsu7BKBiZHdjeYxHMdz2UriMIkz
EXnH+xjFjWqwIl9rn8biYJfHSMbGKTMMwZHMRZMYdcBin9h/mOVNm3zaN7xNFdAdZADixkDHn2AX
ZYUD3bcLPK5SufFysMAqoVcS1yETIigxMPDOzcoMp5uMnyp9vOLifWhsWauGRIyYfQjUYUnTKsNJ
rRNvsftDYycXhXWSXd94cMK6X9bMEuKjoAGOvTnjMkwu02EAzFx8DQ7U0VDWSvzxVvrg5N8nPirW
8oQ9qmqUGgaFYtDha1M61g3HsQXsy4EgCQdWDPls0vaJWmnIV3p1fqMq6nskxzGiCR7wxTNc7TTc
Gpf2Uh+Ko/K4b4KbN9hKmHh8ybIAQ1+J/EwDa2r1leQ/2zbxQusdT5r1MvIrZaVUm86R3YD5DcAr
fjredInEx8rMT7DyBddjYyjIdCwMDHPBYVCJk5bveDatlRCu+zDWNExawcZrM78hbX2qR/1dp9Uy
CSI9Sqxfzn21TvMyl0oY47QCF09P78v5IYse9rf8HwzsRYZwhDIzVgy9oZGPMipvRWGX0Afr++zZ
x/kMEi1vX9721ryIE07QzOwsGogd+XWH7Q9md0iCq2W+K0q2XsQIxyabR4IYesZ07MBO06LflnPh
Nnp12tdm+8C8iBEODJp+mzGz8QYMyu9deuna524wPJo874vZXDTMxuIdCPgdTUwgd2PbWKU6hn5l
kshJyuliTCgK5jKSIZkcwRZCI05boIr8ukWT/oAnrSXjxd2MFleqCPsfzb2aB4sZ+a35MCmzUxEA
7E6O0SWums3+/rrxc/7GXa+ECVYQZXE6hDVsuy1uWYqGpxAZrkOp6oeu/pkpshfNpjWsxAnWoC5q
hhES+GpVIeelj720nL2+UZ3ZDCWayXZK8KBBMbBILUjk62jnAx7YlyQCyvSivedCWGkkOlIWzFpl
YLfMMXhWrO9DGLlaYBznOpKcpG0/ZDMDTO2GjrqWsHjMUgjL8JLwlRMHCsA152ifOIYl5y+WdQ1s
L5+NDCslzLI1wXfHMQq6ytCDc3pJ8P7M3MD42eS6u29+27b+W4rYCdWMvRpTBTkOqrX+VKBzqEo9
2vYnNe7PgalJxG00lyIawov9/7US+6LgxXPaM8A56MflwIc/6bM1Ot0pPoLI5Ut9BzbtP9t/31z6
WqjwKDNSpepME/s2VPRA1PA8Kf8ee+O1CMEtGTGNqDVpEWAqinNS1g6Q9q8k/UnTVLKEsh0TvFM4
A2MSz3bEd8YpDi4FGjLN+CnUAI/8Zd82JBao889XVztJmnxZYrhaRvyRHAzi038PDfd62YQThRxh
jmZPREEQ0QRcxEAO+1rw9RAdLDgCqAmOAPT0iPG3NSIx2Nu4zZegPIXpX3adSeqzmw9YzHbZPAAi
zBDhxIEjTTVmGpFPdJfeLGecWXeuPfXAh35loJtSaYKplV1JtJZAGj2mn3iDBdiJP9rHzlU8KtFs
ywLWigm2li5B3E49LCAZHgDEY3dfFFn6mO/w2+2xCZpwmUnVX2w1KyMze9YRWum4/6IOgD/w3Rj5
TL722vyOQNXUbHR/6ybcqWjN06DVtEJDs59lxLV1J89nr5v8dxjbSohgz9NsBrFVIZVBOD1f7OjV
JFFj8xJa6yFcq6beDnRMIaJEdoYAAAoMx382vzickm+yAsKWs1kLEy7XwoAopbORmWyGQ6G1n5Yw
OuRFej/T6WpOMrb0TXGoiGmqajOMWAkFMbRrd8FYwB2oUwtPajsmTU6F0Zz1rHJK0G6/Y7dW4oS0
IOWQTCRHhFLkKO8txQn79x4RGMDVQJgL5yMOmSZFE5jzyEMGprlaa91iQEQSlvA9eHOCViIEN52E
am1OSDL4hjl9ysPxazxWbmKX57TsrxXNvIapx3csHG/qMS0LsRAV/IIWs2bWUEn3gwbp2+7LGEiW
bdPxrAQIOul2uhTJjKhYKx571Vf1H+Cd2NdBJkI4qqSuxzAz2tjve8NLq1sdzdrTLGug2GisQR3P
pAbKEyjqqGKZPFbimpVWFvpN3Jff2mCyvtfaFD+1dcSAM5XF8QNtu3q8AZ5t94zEdPykkaGTIUVs
nqzVzxB2TNFBUQ6GlNA3ygYcqXZrO2GZWr5l4V+UDonDsvjH/gpvGuZKprCJdqnHuYUWa5/MWnYw
7Tlz5iz7bNCFOWOiKG5iBYNjTZ2U+otfgW+OxEoyX43VpZIhW5HqKOniiuQ90dEdTeCOHdM1j5xr
cSncQdYlyM1lT6TgKWPa2EOjQeRU3MU4fzVA5XrPnL7ur6lMjPAqmJN8ZAZF9BdN86Wo6LlMbUzs
VTeRmUiSR/yrdjQSnwZmF4X6GPOnARrk22N8HA+c6UN2xWzHMy+bJT4JatoPQwrQGR+txN3FBpl9
6gbtr9xOepBJ2z71v4+jiBOcjIBKCAoII8afbX+nItdvSXBjZSKE+AzHXO9HDRhXs8Zci36YMFlU
yupr/Ly+3RxLNdAUjcK7SKTXdrM6YbIITr9PjnrV3LI69PZNbVMPkL2pzFJN9BQJFh1YZDTbvMGr
KfwD/D/DUni9NJzZ1GMlRLDnOqqGSDMhpKbP/XKvjZLN2KxDmjbyUQSE3tQSeYWiMtfaeExCXwew
zNfZB7SMb3nLMTEd9Y4TU8cHGdjjdoi2kim8N7WYjmWTQqkZYwXo9w+86nZwDSf7hHb/Y+C/Y59W
0gR7S1lTBXMHaRRDRoV6aMFpVMjSbpv7tBLCP1951NlK9TAxYG+gQnN0/YfxnusYPEaGalOqYSZZ
sLZ0pAbgjyEg0AYnQW8XWYCI/46wwkKOmiIBYYMTUhASN2jGohXvsVg+FOQ0LveZDP5wy2talgVS
Ohvzx5qI9FmmcMy6MoR+RLykPgPhLErdpvwQsqeyuxkmWfPk1ildy+OfrzYmGs04qQc78qe4dIzM
YSR3VBnc9tatsxbCP18JobaZVG2DuiJVRkcpT5l6Socn5T3PTVgA+qgphb8Rc8ioOaZVZyBIKZhf
kHMEeFkZ4/PWcq1FCIeFajYIfRssV5r/KEs/wxT6+J5c0FqGcFaMOp3sKUHpyFZuGqV0zPzK6vsh
qN39g8+tVbwDbIMYGpoHNaJTwXeqaAIAxFSN0kv5V9nkThBQzlqNMk/QXmIicTNbNrCSJjZ09GXW
j82oI/Kornb3ZHa609UAtIl+7Gu1FakitQk6M4LmUiIeoLjCiyOP8ZyJGQamls9L9KSPfxGSyy/R
TWNYiRLOjlrToApGRDgLVS5hlNwkdeDlkwxUb3PlVmKE04OCCVEbitdS3v+RaJ9pfhPWH/vp5/66
yZQRYt4uQwfRjG5SvzTKaz/afjlhFkuRActuXQTr7RFcaFoFSD0NCEBrcjXxbEB3j8SsNw2Ahxwc
ZpWpIqhdFVKrakx40La79MGXfjIdDBrOySdTig/+K9x7c4RWsgR30BiFltkFyiHkzr7L7oMvquHy
CCE+siP5lKENhbi95li3KMe4EWD/61spQiFPauz9BsFdpKnWdVaiIqGrkQRhVnVUNAB+qDH5amYf
6hxYMG2KGC957BTZMMGm0aD7WLd0g6KEK7iQsozqHCO3WOt6cZOlu5ktzQP3k7dvm5tG8yJGbHQO
4jSql4LbZqVelEi/0ePM3xex+YywVzKEZE4N2OGG5VhGTppWHfIj6DOOjcM3LZWkDmTqCPGdnTYm
MXjO0kwbmp3aLlN1NymHXEY8t3EUkDJgGkhudFSKDWF7BkC3aFmqKB4cupZoDlMvunoYwXZhG7Vk
jza81FqWOMWUV0vc6d2EAKzIHnNMY6hABWqUDoiSxSjZLJksYQFZjwytHkJW2X0pokOSnzR2q6OS
sW8Tm8uHhcNQFq5IxHuvwxZNL2rDsHg2Fu//gv4VaLmTFne2mbtN+3Nf1oZNEL5J/5MlqNS2GSNd
GyG0LB+zCcfXlBnDxnX/SoLgq8amLAlL0PnSxYNTDa453SfLpdc0p68ep+W4r8+GZ3gljeu7Cvk6
ZQEwAkOg1GS9hznL40BOtB4/7UuRrRr/FSspyLfShNioZYyacqQx9UZFluTdasAioGRX0aNuE6qK
BaBMA7e83iMz0/sjnn/JQYMmz4bHkWwAOTtfyn8N+gGk5pVAYenaIMv0vMdTZu7/aNMP1YTMudMV
X4zly/7qbe4ReHA0RMymjgac16tHUyA/1ASCLLvGaBvyevNJZZ/3hfzC6RLuJ6jzIkWwbBIxzPsH
I2oAd9Fj+IXdJY/UrVF2SN25x6ygwyIXaEpH+x38VxzyGs92JFA1QDEKsUau0DkBVDBKNkp6TEBn
GgEVbV+7TQNE17aFogPF+1YwwMwGLiczkZ6tkj/C4arOMqStzT1aCRBceJT1OY0DnuAYwNYYnYLy
ahn/UYg49jWDcSItc+Syccs75nwBo6czWpJ84KY3fdFEjMsicLvpBtI1qKIzJwaUafQ0Y7o7P6rv
suuVJMHiNK0f03GEXesTLzyj915aFd7aFqBpAwFIQ50JHUuvj45eDEpX63A8RREpd4i/iINzO/uz
ISMa2bAwqjJ0zOoaGmtAWfVaEpsCFDJy1B3b5meeqY4Syq45bkLCAYUE20DWwWTYYUGXLM6oUhN0
wMQMQ4bd0wxGiW40MNtRYV5dAQboVStkfdQbC0hV07AMZEzwJ77VCXgFZ4TwgafB1sr5Zo4zDz3p
zv7x3LjzXkkRVMtRIkTZllsCDHuhdzo9WMEXzDIqNihDB4k/3dwqC1UaAk+gA2jk9ValwWIoqUoC
ryXRIzqlTmE0yAoxG6EP7qDfMsRntNEyJVVC8NHi9v1aDPVTngTurOh3QV/Lmr0292glS1i9ODLb
Cm9pxdOXr5F2rGt/knVRbziFV+oIQclQq0EzRuh7SefPLDjl2U04ggZ3Yo5J/n0zwitRwkEKlYgC
fFjlZp671Gi9pkNWN4m8fZPbNgLCAeLQVYZOxtdGUBgI5GydU1RMGgZ0k6BycqUtJI/crbogtAEq
JrM4aoDIh8yCJh2mBmI0gPgZwakpDmNy6qs/luKHbc4H0Nu5loytYGu3NNQjES1gYMoQQ6GKNurY
d0sA5E+M/nxflr+KDviIzUfMbh72l3HL9tai+OeryK6a8pl0PAgqieXQ6CepD5EiGxXY2qu1EH7Y
VkJALjpN8wwh6oRRkcy40UoiKSBs64F2P8I9qyrGWNMSmovChsBL1Po8IaxzZvQhdMb0jv4UJL5f
BPG9W+kSNCwAVjScj0botavpY1xb10IpPu/vy/aSvYgRzJv0zaKB5gFLptMHMLbea/UksW3Zkglu
NFJbfc4DhG0YtH9uzMA1lejTEMpuIIkmYlKhqaKgpyXEhCpKzDXGk2IZwIxMhBBgL6mmWDX8m98X
9WMSLTf5/5H2ZT2S4zi3v8iA9+XVlu1Ycs+qyqx6Mbo27/vuX/8d5dzpdCh1Q6gadPcAgwTMoERR
FHl4WOr+9f3g3XC7bTcZH72lhSqnGz0ng+U18VHqfKN6nCXNbeaHaawFeyPSiPHXOSryRpQjiLOt
4XuUpEFcKqJoVCSD/n1nyXnk5CvYNrH/Mkjc0shzYlHvNN+RIR0NWhmAalhwrFmi8VOu5ohM6o/N
ChM5KGfwN8rPZl2Tv9mgf0WxZXC7yaqhiyFqm8DN/FOPU89pAWhOTpZylBzRnc3LY8EPvMtjbC6T
irwxnDUi3Ya8ZLVZh1pVNtfMli/o4vhuSSpaRFcATIucJPZyMOwoF6jMi1H2P4Ee8P0GzmaR6B1O
FuB/QG4/dPqAQPJbgzbb62vL9xTvujL+G5nPuNgWKgh5wSrevi1Sd9QL59d1McI1ZXzrWq26Nr45
PXvyavNTP9xb1admelCQsqurQB7urOlblrxelytSj/G1jeqkZi9BPbkoHspyPjRN8oDBeYfrYgSH
QWX8razldVxvCCUmp/MHM3tFij5c48FNVfUffYkFNyL3eIPqSFHwXKZd3pfWISnblJaqEhFjSQAR
H3yzF9E3cw1wJ4Kxi65vixxZRwRHZu/qkuzO5kGJHyVHxNcr0oUxDGeOlXm2B1rWzm4zLT7Y+vD7
L3ZnpwtjBJhOu3VV2iNCbr+sxRc9zdwBDR7t5JpGKvDuXEuwHCRMFMSUhsp6996xMxXdS36bPSeK
QzCIyC3NB9kpXH2QBGbHtW7QhyuOAgIYla0dbGMHBVo4Km3qXC06Z8PPef1xffEEMkzGGTb1Yo2t
jldm1H2Ph2+dHObN63URXBN4V4O9gKcejz1ERajODWNGWtMZvFxXRPAwkRRmZ9K164sogSvY1Mpr
+1OriNLDoqWiv2DntCedPigySMinz5p56peXOA2uL5VIBP37TkQraatdgrQETXEvnbodB9DUZ6Vg
y7krBUp6w0DGTzZZ5sp5zeUSc1tx34I8pJ1OwmFTIgHMQlHKRcAuEWir/U2Udt7Sb4JrTSSBWadk
bvMqshFkSXUVylZGnD4T8I6JRDAect4ita8zbEUz2sepwLDrRNQ4wSEANxFZve8E4xzx1dyaVHgu
pfBmfyPybXqyj1EwBqCiI6DKPcbobxAh9Lg+bCeV8ZftYrZKssIlJ3aYyYEuP6oOuMbLzKtEg2zp
IrGJs72CzMUJpIEFtnbs04YpCBGexWr/zcnam2kSuErua38nSWeA7Vqa69KiV6hzgG12OG5nxzdC
mQBxEF4/ogKV2JJXkSWj01hQCcu4erninCet+LXYzj/1BHa168K4/uB9q9jEo+agIjVMEJZI3/qK
WNtXkCBeF0G34MoW6azfzKs4tewW2dP+++LMXjT7XX6rbbdFfOzbnqj2p+sC+QdLA3QLDX624zBn
t8hVaQN5GjKOHRBchQ54NJRcBWrxI1LnXQxzfvNOQ9/dhJs6ul190LIe0hsnVN2cVJ5odih/lyxF
RRcU2oDZO1Qv4mip1yEidY+J3RjpONegKpx+XV83eiw/btS7FGajLKtuBjXFGdJX6VNuRK+lJh8k
Rw6GyTjbVlS5eiWqUfKN/V0ms1dS1fZKDRZgZO0zDOepJ9lt5QXFKXuwCNqQReBrvmt6l8dsWqbr
Y7bR8MqOZneJJ3dpj81QeepQhQui1OsrKto3xv2mfZzLupZDuxU4Mr374ejFU5MUAoMXLSLjb51u
XjqwlCMBoXxtlcOmfk6iZ0vUw89TRsVUPRT0cKEg/ciEDlGOCtyaS2SKl3Con3uwg01WIuD54emy
k8ISbWuD1tRo6oG3sHTXAe66XUDbfNOKJiFwj+9ekHqpjgW61HVSnMR38oCiTSLiePYSOGEdFKHo
NcTDEyP1qDnISAMaieaoS2mZg0y+upkI7Yzz1M9PahJ/Q0Xo3pyzc2Kld4Wi3NOYwxtwU1r9/F1S
C8Gjj7+y7z+BCcSz3kaZNILCVXRqpyeneJwwzaLPRBldvp28y2EWdsqTTd5soP/G4jeY5t1hAaW9
6N7n+XgV7DUaqtpIc5rMyWqLcl062nNf5NvvPCvOjZL9vH54RSKYUxUNVl6CawsQoQR5KVX2Kkc+
XhfB80YqWk5loKVRaZOZpSo1ZL+V3kIfqHLK+q9GEmzRg93e25nAQ3B10RQd4RBY3eBzLs3PGkBX
p1LiIkvytu7JSP4i4ld336fyd88KQ8d0dUNHDck2iFzdF6LCEdd2sdcqiq+Al78dr/337USfbQcv
o1qLT82qHIdOD428Pdmgpru+J/ylAmoVlR2gFizGzVWJAWrCDKpom+0bknkolr/oKNSR9PyvCJYN
2lEiZ1Jo4UgGCJP2luizoNDG9TegdNSxWujDRCbwckMSrQPH04CIYSAKGkxzfzrEIciGgwKERZrA
jHknfieMJQtcnKyOE7DJkkheg7XfbnRNO2e2Ef75zuzFMA4slxJllS3EdXPSZq49j0icxg/XZfBO
pA7idEWliTGHnYipST1SnWC98802UPVPYCIP5uhpU0tYtmjADM/S0M5CYfKaImOe1eUe1UOWr6WJ
tHQCxOaqgAFJ//MBqcDh70Qw5xKDyJ2+n6DO2DdBVTvnXt0EUCm+Fqi2YzIp/Av7XGmdLq4tswfq
2tC+56b8Waot//qm8K0ZHd//lcGokWFwtSwDgepPc+tJA6Zu1hJKqxs6zvWOUFhR1C1nDDYJKrVy
sxhs591qCoI5kaL0FOx8UJT3nVWMiLKyoQ9bbSGp3XnXFeWJwHR4kLCCdxGrydwHqdkOAB3i1E5p
9lTFSYgD/uu6CJ4n3YtgjK5Ut0adTPBhmnF0WNGfDRsElBLZRXP+c/4tfS+K2TWMz8bA+86Mwfh7
oy/nRjQNjqsKZhLouqFrKv653JCtmEZd2/D9drudloQM/XNlFaREVH99zd4AA+zLCGIopyslzmOD
Un1Z0MEX42U0kNR0J92T5ocoNDFwRv05dKCJj73Oi83Q7IizeIPp/Q3BIrR8/wXMWup1bvaYQ42e
pDQ5J8rPcsAAEE3zkgwg1cVYA5nSeMevqRyd62H+izO+l86YfjZa6FHZtNjHhPJwizVvbo0/vUN0
3aR0s5hyApAn6PYuN1OO58XsnNYBAumQLrdLmSCd8/36PtKfebGNVIZJkfLoSsCAcMZghsIwkinu
HZKlT2r1VDf3qqhx8MMJZkQw+2SncaqpibKQHizXsvqlNgRZw4/vFkiABlgpvCXQ0cUosQxglOqV
dMWADPPUBMtBvW+PKkDyhSdiT+YpsxfFKJMNq6GoeeaQLY/DSZPvitL558+3BPzz6H91NMsw2Qmz
61iWSlk4Nnp20PSGYXFKfdYnUTn7I4D4bdHexTDWlcR9V4/5spDhVT8tn3rMEVWP4D1YXcPLTpUn
4p/jrpxD8WeOAtVs6rp2d4UyN4bcTx3MACPd7fRHb/28vm58ASDDQQEPUQrr+7TGnrShmReizXeq
dVD/GClKFwzTRP77fWbrawXHMV4lGzPPbjXjm2796JRA3u635S/OPaIfWQURBdqU2SFeRrcZQF6u
GLcZ33b244rpRsIBHzTYZc/9XgYTOGZGYes9JgaS+AsdFFYWGOEFTk1SfUdqcLuTf9RHSlSLiajz
SSKi5B21rWvSmUt9TmVjMtppIbbydYtvFuesp7arSIdWeSwagXv4cCdi3zQkGjRAYtG/qjH7pndr
0ve1jInu0imzTm1sebL8Ush/3BDHyGFuhESN7b7tYB+D8SsqR2+zzvm6uDjjgqCfu3c7hZiTtGII
e7OMOLmUB6LHXDxKYdCFoqQ772rYrxt9F+wObN7Fa9xNOE/yVrlS+SoBF1+ZgseFSAjjhdYxB5xT
weYMte2WRYV5EaO79MJg4cMj5m1zYAIYj4q+GYdRxmjlwVSzEnKC1VN/y77xHYNfJV8J1VfNXw8z
AasVie//uPmXkcvot4ymLpXxsBCQ5CP7o7lKofibEJz2sZ2BykHSRIdn0BCTMTYhx8o2awV8Rla7
5R2G2VB+ayl2swFzWTAligxoovamz6hqPIoMhed4cVuhlwGFBWCnqb3uDKVfVbsrZGMhSd57ui6R
URe9AnhmshPBPqdLDOWLts5cQK2eevkAXqPstzE9Xr9APr6psIh4h6PpxNZs4OeZjCSo26PWVqyZ
SIf0CWiGsHgxXSekkax0/Jv7cC+M8cBNF6mdndlgIgffa/Q7Eg4n55n8XgDjZKshRaCSFDD5efVG
PbtJZlzxWv1E7zGUf6yDYPnoL2a9+l4gE4apttk4ae/MGAoErT7h2eFpd1aIqTa/LMEVyY1e9rIY
py4PWisnGWRVN+3dnLsZhG1PYFv0zEM0uJFv+gLtuFb+1pFg0XECb8XQnZXnWtTnamujezt0XtGS
TjIi+fNXAPgx7nL7XN3qTwKJdL0+rCfSVRqgzTKiDsYcrdjp9N5oF2LeOvfdsfc2UEo6nxdvRHCb
CkvUXAXRmSzrlky55JhjXM2KGmNq1UIKTKlqXjTj5bo+vHsYj9//fp+FHC7VVKx1imvLWV/G6rR2
36L0G/B+7nUxAjVY4h3TTKNti+EJ+0VO3IW+D5vmL26tvSrM0WrVRolUegNbq7O6HV6366LWnlIZ
wXVluH5vt2bMkZL1bp6jCYJsqQh7MKA19RzgNf4/rhlzmhQpNyprzNHrphSkBYOXFInYq/jbguIE
EvuUM47RRI3jaGpMXBKm8imKD+v6fH2lPoIRqPOm/1BGMqSSmRs+W6NIaTcVUfOJjnVXDs15Dcwg
OYmoKrl2vBPEXOljZPcWQLo2kfXed1aVQLXAbjEyfpsFSnEXzabdT1AOWDRGp7otY+COEYINy88x
CgZJ4Ea55rX7PqPKDE6KWi7w/US+s5Nfo/lT3kRejJ6FD15sJ4NxK4qq9eai4qWh3Mue7KNb/rY7
byfnlAfzWfSw4CuEuxtUvGBbNBlDBmXp0I4Vzsuiqq7peGZM23a+XDc1/q68C6E/YncT2Es/DjoQ
vsQZzooRZJkgtURX/eOKvX+fGuDu+1Vag9sXc44JJnC6W/kPZql5yXpjo+bmjGU4lqZ3XSFuAoXO
A0IbMc2nsZmmMsuKJjdx0+iPSqD72zm+ofe27KbC0YG8xaPkW+ASQicS/vdSuXiMbaA1Ghr2HJv8
dokEm8OzAHpgHBPkMWj9Z8IqNTOayenxoFDQ4w8YpBvPyNMIaklcJXZCGCWKfFy3boCQ0nlupLPS
Cu4X7vfRkGWjEwApBxaMXJtml9a2tZCqT0NrXA+GJKLZEYlgjCzXMM7YaLHlmlL8bGZ06tV/zKcJ
p2XYqBgqFoaooZx7udWloYxWP6AqkDgnR3lsNIF35G71v98HacTl9ztVwnNIyqGCOZyLRvqsOz9w
cYnCWu5K7cSwmx3XClpqTczWRN1wOxYE/XnHhDT+eNO5DfiJyz/GyFwsHHraLhUrRtUuJdCJEam7
7aOHbfq5JIJgjPvWed8cBGWXMlZH/38B9BJQ+rg6dDbwwtgune6a3M6PAg9D95r1aQZyf7S5lrbz
MuYGey7lDWQmZLtfPcdVCCglsJS1p5PFK+4o6LIk4kQTf+/g1TQT/sDUGBOc8lKKFgUmWETHxrkb
akFu6S0o/qjXuwDmBh1XAIBkHZxOrXxb6UB0Ji9z8iyrL3U+gAQ0UND7JOuuutzO1o/K6DDSJczn
u6491vYh1VOvSCTB9cE/Fu8/iblwzRl0ZrRsSNK4OaeZHkr5+KJXmeBcCMSw4E/DceJRlxBvtdPm
anPktlnltoPA09Ify6wv8jUKojq8gKwPtEk9Jl+rQ6fOBPSg/jbcqnFQSDeydVPUtRdhGtlQPQlM
lZ7nayKZ895GSlo3GPqBQBIUzZ9rT/I6vz6upH0WGyhnFS2ogMI6XpWqzl6HNiq2ptrg0RVX221n
Ij9UJw+O9Pu6TvR0sSqhhKopSM8oQHEwhz3rpayQ7R5vorhzu+xrNYPKBa00SqeF1yV9rAuC5M7E
TFt0aoDZR2OnSbRLEcEQEFK2/kQAAvXa0HwwDqjkf5ZRXpj85JAH40vVutvX66I5Zx2SIRPEQuAp
YXv3jbK1C0WjaXOYy6Blp7me/OsiOJHZhQjGNABIUOMtgRfLjBKN+rdGclOWX+e0cvP+ttFELPK8
LIdlItkA0jj0oqAnBfu6iwTr2cZs4GRGchL41tUdv6Tn3B9Q3soTEv3QvCEUJUq59ohZygpdRjTr
Mw6za+V07jQUTpselOiAYXVKF2z4/9cXkuc36U1go50HqQbNYSxyq2Q7XbqK5oryO+XePBkHJ3b7
UPJbktyt9xsoyvRD47WIQQPRK+HjvA5qpGDLx78o6WBLL9fVim176/QFgP9Qum8eFDch9qcYnIY+
BuR69AqcQDAhuCu4S7sTylyBS21XZd3oFtmSp0Id3Gb8bjYv19eVewZ2MpjtszFBIXNWRNdF+9Wc
X+RR4I75xxudWCrqa/AlbG1qW6LJcgqEjcUxfdI9Wn1QSEES0OYsXvUPPdxFqJ5jIprx+ZHyFnuG
wwBSE9iNhhLf5Z6tS17G+oKYe34EYc9BO5Rh7uXH4UQhXGVQeaK6NS9EAthN1jAZEGyUwNldSowt
JY+UDne7dDDD+JyeLL+8QRjoIh1MIsEbjGcde2FMIFED6Dc4G3LPU32fLo+GfDuIAKI8EXhSADNI
qUAQlVzqM6A1YK6jGE8jEFpMRf289pLflCJoEs8G92IYO8fLInYKE2LW6pfU4xkO3rDrVs67zvYS
mI2ps6FV6gYStCUYt0+SPnrjlrryKGxb5jn8vSRmV9pS6aI+iSaS3Ej3JkZTROEYUo6orfbDyXib
HTof1M09p9+v68h7k1uoksNFynBUOvuQ7WIJlMdrTvPNA8IQAE28ArCa+VMX2oJTzTUMdLygOgqB
H/Cd0dL2m10jPMja/j7S66CvzRe9kILrKnEN410Mm8/uN7QKbuhfID0ofKIOtAMCD8u7L21gWJD3
odPaVJaGph1qKbPtZCaaMYZTPdwqaocIsT7Hbe13y2R4iSN9riX5uW4UH4H5eUkNb41UQQjOcR1A
1WD2i+5ouLYttt9ma1onWtcGF8xpOqaPpfdj8TAb02+8mIiubE7m81IYc+Bq24xsM+k7DPuozZum
y2PwbbapW2VpRZyuRJYSVVE89FHH1fQBs3ymQRL0KHzcW9QdQTUGZIKBN57B/IaxnxXFmDDqeLE/
V9mpaQTukbeiiOqQAgVhJPhr2IZWZXaKrt1KEDiGSpAfAHk+gAvKM1CbS8kfM2Qg27oXxjzAc3nE
sCt7mIi5HST9Wy/KIH50YJffp6u5i+uGtWniAtSapJMbv1JqV9aPo/Gj/+PWVqoHkLRg4wHZHRAl
l3LoOM61a7BoBoaJ1lJNxhQvKWFYzDl3l3IYh6zVtQNCia19g1YPDzRGlZ8x7PgGzPBe/Kx9uu5I
6OcunzOX4hivbC2KnCVdNRFL+RnHrQf+ZteKXqr0MW4EgE3e4bpYQibs6Gake522a0l23EjvKmdK
oqv4+b2oHvzRCV8o9fZDdjaRmSOGt3TWRpblnNo3ivNc/XnC7FIEkzArMDUV/V1TS2LthDERc/65
swQumOcHdhb3dox3Whgp7rS+bBHEb3fJ9n2Jn69v/f/H1OAI8MRDxwALNhgmGSPlJalBNm4LFIAc
loP1ZPjbG1ljTNQ/7gZ9O0L/ymMR6bpc6lIS5S0ZrfSsaM05VpxgRf1SoBdd+482/S6HcQl93zpz
r+CoFr1vnsYwCdbM1Qy3PVaolIiMjfMCoqbwLo6JBeeuMeuWLqMOjwo83qki9a3jT97k24M3vzph
4Uukfbmu5VuN95qWzDWhG3kvdQOMHJR+ARDW+VP0jc6+RTvGI3olgvnH5q0YWORq3vKtCdu/uJfB
KI8QQQbehvZKXTrEeM6LpIPLAFKUDhmrnjXLrQ5rsPnyoZfdUhDEUefwQd2dOHZT17ocBl3fSLHm
Xjr8HND8r9eVq8q/iw7bW31vi84XrDF16teEMls7OWphTnWFSX3hhFFqVQAq/QdcMyCPjkyfjqCv
/CosI095NlzQQqA5V9T9wnmswbx2ijP7PJqmvnQGvGZyVAKMvlDc1sO8kIM8uuWRgtXGwXUEtwLf
NeyEMrdQ3zjg45ab9g0XV5DtxXgaXpRw8jWvgsPOdHJ9pbkeeyePuYaMRKk6yypbPOg/SyuSkqFS
hNdFUANh99KyVVB5IpZUMUPi0l4nW5LyaLZaMhenXjlPwiGP1OCvCWB0iLrOjNa66BAdkvEfOnYv
bl3py+AvhdvB8Ywvf+V6ANJ+C4/RH6cyIuWqKPshsVui3Y/e6i03pV+GeCNOB8vvSf1pCu0nETaY
6+/Q9qUir2UjWmbxcaWE2QFA2tKDn/zUboofY+uaRwis4Wr0m75yS9uNiQg1RHVhl3cvltk/kH5U
fRerLVGW5yw3QHU+kBYTFKXiuY1vVlk0GIhjkpTunM4ttww88ZmAb4jB5G0bCFyj5b5ubnRQ5Bj1
5+s2yZWBZLIBhjIbUzqYiMiJ+tk02kgmaDDxUdIJVMysryrz8D+JYd9ySC8D+162E0HK3xxrd2u/
5G3iXRfCswtExhqyO5qJJgsWlQ6+gnjM82Yi8e+BFJ8whR2p6oT8WBrPeJTC7BQT0aXACf4h0kRp
VMNLFfNBL890vmRykti46SNngVX0WhTGalG5cl5O7hStk0BH7n7t5DHnbcLkns6QaXA++jEWcm0O
Q/RbsI4cP3KhFGMU5hpNjhEjJMds7+WtefwtgEEsYYQNiopViG7h6zLpOjFnay+SZUqsK2vLZJSw
0R5zr603ao++hebZAEhKGkqBLO4aGhrNiCP5CAzb5Z5tgzVQ1piWLPKDgp6q5kHWBMfqIzENELwK
/sP5tSFBZe7MbdgGlO1q+oiaCFKrXo0mNC++1R4nPzugmYoMX6tb+en6KvI0Q6ZfsTRk4lGyoRu7
C9iRqevbuJhkkmq3KJiEaR7oZio4y5xrjJYT/hVC/74TMqpKXxsKQpJx9bv2pZ0EeAm+EibGbNHO
d6TLLr+voSm9GzCVlGDmd6h17SmTTaJao2CtON4cavwrhk1+T3ZUGDFmlmKw5iwdNqNavyZroaQB
hSdPgTO2KGFIKKTPuWWIcI28DAjGIeHhgyZIJEDYWWJ1383d0vSwdw8gHYxzyUh3UEIpLIM4+GO2
f9ozgWsE/LDo+/3Avp11WgUY/QBh1bksH6zowRruTSvMVf+6/fG8IfCtoCpDksJCqvNy64Z6mqPc
wZt0s492/621vmv5WXcEgT8nEKco2n+lMFaeSVNltN044RVPJ9z/5w0vH0TQQJ5L2oth7ByES6uT
2Fg1y7l1phAsiW5V/h7aoNX+HLKJDQK4AIhk7BIGTV6u2wTgSwwexomUTX+EO/mU6KKt4XokejuC
3wSNEw47tKpUnahJC6shmGzqq/BIRTAAhWy5/asc0JGjKCMXCBc/iYo9vPNsGAq0QgIVIB7G3epW
vclTLHWkU6eBGLM0erFWyDdFY4nIOnlbhh47NFthsh3tm71cR1DYa7VSGODdVn7L5WHSjqqauJYZ
jKIhbTwnuJfE7Fg7WVIcZyuKx8NrNv4DWsbrJ0n0fSauGNNYt9AI3pO8Dgfls7z8vP59Tu0PcbOq
AWgFHwQ0BhNIxE00jM0GBXrfPuWn6DjO3ja41lNLin9UAnKp0s0O60F7sBf3z5thKYABRDEIm9Bl
wk6j19SmXHJtwuN1CyJj9Tr1USlF8yB5bmLv4JkE2WJqY56itYCoYXcEbvAMqoObQkhnxrM5XOUy
eglRZkca4tLmksww4tROZGIuiYVxXIMcVv3U/gJusjUAWETGyZXQ9i7IMfFOFfgbMMARQBMLoful
2EVuQBeL7SW285oNutdlt1ouWkLeK1zbS2Fc7aBilK8x45rqfZpi6W/z2su9nuB55UUv88vyVWCW
9INsHLgXyKzmjHEKumkj11Acp2PrLbIbKwFNc9BCLQjUJ7+ZXYFMTrYOSlo2ynI2OIJY77vh5Z8q
GFMDzzjiMCiH4dz5elChb1YEVuAdaxU9GWiwokMRbUa9Nm7VGnEp1LO2cJ43tH5swpkKXFe/l8K4
wVlPWmPsEb9nN07hFT9pJsAmy+Pgy0R5HMnmZ770VTTklfv82otlfGKvmvK4zjhw2z19NZQ+sJWz
qwAccV68+IGWDzI1EInlxhwACKFeReeZstdLldjJuC0ov8zWayz9tJuzZb3qudBKeAeO+ku0O1g6
EMnMgUslEEoU4MQl6rclmG7qp/+sKnDcc6B4yZmmWOvv102Tq9tOJnP8nDwz64TKlBPEBrKvp2cb
fV+O/nxdDnfr9g6ZEbSVMgZktPNAFqRSS385R5+aw+JtnkqGkJbkpqB8uS6Tt56UKQwzkzAuQH67
oHbPiGXVpCVW156ko+ppakqy4tDoAiHcOBuPcwS+JjgF8Ca6dJORhNLSuOAeBZ3SKwW3WLE7fgUp
Y6AestoTxYxchwmAiUlxSAi0P7z7rLyeMAm1J9Hn+J/hOIatNxziG0BbvsQeRIZ/sYjgudZwnYK0
ji1Ndz0gIGkL7FOho2omeamKLlHH/9+EMOc6diQgpguEChix1gAh3ZUe2h2960J4nhEzP4A1NIBZ
AK7lcqN6wJCkZgI6TtO/KNlLIaric81t93369525gdBjaAE7pSHHS5T9mItvtbBJk7/7FsYgAhUN
Ag629SKR5iK2Ohyj8ZQdaQ8+ZaWybwafmlvxVxUQFPvf5TFP5UHWhsXEVC00FRZHK+hv0zDD9A90
SmGGtyeq1PK8kaUBrYUwx0QjA7NFcVpnXZKWGpmi05p9cTDRbVx/6P1fvP/3YhilUItoTCkFs6lj
Lr8WzA7wEinZ3HjJRbw3PJvYSWKTTmurxqlRR3iZpM0BifuwN7pD2uSCQ8rBR8K3vi+cyUSihTTm
zeIAQDKetoD2ci/n3svvNODmJWDm89RNnmbaBkr6wRWWyajvZkOqvXTm4tL7zZJ7HVq2/hYMiITL
1sWbGVXWyO3vgd0VYVioT70mkLlM0naqIsmAuoqcY1jIFtjZfLTr5DhPelCOusBziHaRMUtUbmQ5
N2Av1fQ8aV8cVKjGXrSFdJE+6IRAGzAkBIgmmzMstLQvZYziw0lrjr1rHGqca/te8WjNTRNEwTxf
aIEJzkHrG4A4KuOr1FSfl2WpZ7Lg8rWCyXq97mu5fmovgPHojpLpaqpCwHyabuIC1+Liyg8jSSM3
OYDwtyaiKO2tU5ddQNRkZFSKED4BI3/pfwEpKbbBhqsqbiqAL0Ds89J705EGUcO5OfRBexO50RkG
QpowTlzhlEPeoiJJj8hNQ87NZG/msmzKyB4AUra3180mei/A3fG+jwYvAHSAa8Wrmtm0qG/aRGk6
XGBFdDKU4pyoqgCPwTtYDurclN4X1ySbspQLUyvTue5IWqdum3wqbUzj+lxV59z84yE8SBk6tCCE
agpNVDJJmzYHRW21KeiS2vquJLFZL8gRYbbs5+umyAMRQJANQNlbRwjb6WtI41QmMEdAQOov+ZP9
OByVw3RQG9e6jQ7/eaugcfEon6l/FMVPvCttL53JgrSqBT5ac+rIYEqeqr9MTuQN0ZNwliOvhk4Z
YwFyQd1SR6bg0vxTXS0xL7yfkYyoDxNJU08B54B9dBa3J1KYvqZCWAjXIHci6d93EY8mIVNfdrJK
5iZzp7x181zgp3h+hM67Q/0XyT1wZTEiDDAuanWc9chi410E4Ef7K/cw3jM0A9VdD6Ug8cvR6EIc
c8TSoZ1bK8YRbrTENZbM7UWzAnnvhQsRjGfcnFTOkxh316IQ80RJlLbMs8EM7tLUvDQLmbSohTF+
EQIRMCL9QMmoGL+4TiBvKiK5A1IsyB1MDex/zvHTmmJsbXSbS6Id49xjF+KY4AqZiRQNPdCvuLHD
OaxD82ZBHGDgbT4eCsHNzHtW7qWxb+ZtGjEFptUASHBlr37qvaZyY9OTM/DYjCQ5DLcNhtmDA/tw
3atw8NbmhWDmuKmbVmJIJpzx8mP2NbIdwLxmunJAu0FEOChqdVd2kG1TXwZFLxMNsiJj9Iv1xyjH
7qwLK0Z0Z66JYYw/r9c50yfsXO9H4avhLkT181NCCkCR7xYArdB0mbjZr+z0F9laHbVMPGoxjBZJ
MuaUJ/JabA3FP6uVXy7hAsDun3cGIhUAziMduA3g2NinxRgXAzj43tzjcKzuh8OABJx+FkWmPAeC
6xkwfFC+UE7NS5fYWLZU9tmskiUawPSijSsprfIv3stQ5l0Ks16Zqo2TbEGZvvkp95HXL7/lWRAK
cF0vrXTQ1L2uov/pUhW1Q7ajXccO5qAEJgqI6a9J8fTjgJ684tG2XFmUu+REH/peIuMapUTC9PMF
d2Xa/Ijr36r020bj3KoRQ8Rkwd2mnW6MT9SaQh7jXkWwXZ377NxWwXX3IPo+c+tLWdtrVY6YQ1bP
jkVmUXGI5xH2K8U42WbdzDXN544U5o9ieLEWzMYrX6/rcF0GHgqX+4+porlujyuq5FXttkCCKOnt
Ev/+34QwRja1adEYPRZqWe62KdzkTyAEuy7i+l5g0y/1kNqmMbbSUIliho71XOWFe10A/6QgZysr
JqqrSF5cSkDRsc3sCSelI5Zb381hdKSB5UpUV0Zv2yiQx4to0XGJMdqgblPQk8hYVzthsqmS4XHl
KG4DpjH460c6jX7BI2fwNx8su270jDbyAB0svuihxVd3J54xvnbMrKHR844Yz1tg1O6bbwgpEeRv
laChz1OfBAvM2UJkIOl7BC4VhTBG4cZeGlh71pEx8Zqb6DfFh8YIBFXNSx/eZCIZJZBJv8nchgal
L8d7UtE+Qr3GuByHtCo7QADh/r44QYvxSGEPP4g2cgp8Nv7REsDIKbeW0BPyokQDaHVUMGFS4FKn
K7ILrQ2nHsqqBUSlI7IXhYh7Qbhqg2aFVkxF1y/v7XAhjbn54f/bukPuDXiH9m68S0/OHZ5Hxm33
hYYzquWqT6KLkhe5XchknL2SD8qsZFhfar1KILnt4tbo0TSf8090KJRxHG7/4jGG3ArmRWBeOzIs
bDqubdNqLGo8WBbrH8xb8LIW9ejFzYHBuW49HN95IYjxCOliq+kimy2RENkbtQ922bl5vi6Du2t7
bdRLG4lLjM7WJgiZPVCpH4AAu7WeCjekYPz83hPljHgHAogHE3S8CniT2XggK/rKyKQVgDPlJo8D
Z4WTQfdz7cvSbYrGTYF2nCUEjR1KHLTOoaCMc6ldJ1Vroy2wSbA0r66Cga/+dsi9xnDLBLx9tFpb
fVYkVwQm4dU2LwQzeyfXhmOPFQQPpLtRPXi3pwbkjs1hfEWASsYbJOQCROACfWlkyPgb1GsNEGuD
+gZPC2Y3zbzXZhkHkRTAnyPVrsiu9X+kXdmS3LiO/SJFaF9etWZm7a6yy+UXhV3uq32XqOXr57B6
uq1kcpJj3xe/OCJRgEAQBA4OKlf6TiccADFpvflVFMk5+dZHzo2uFbYRYWz53MRIUqyxStArtr+h
izstR9s6Tu0hFazN4TjOmRjmviBNnhlZuxG/WDFx49xg4aibae/pXLmJfjvHgjc8z3EAHQRJAG5i
8IUxoTOZtLpSSoAvsyboyJOe+lr37frH4txHlDIK0VmmTBwsJr1VCLEqNPQRR8rQyVdv7USsvTwt
wLGFAhkmr03c9uffpu5s4PekHgjZ+XnFxHryvdGP17XgiXCAKcZLAs8uVE7PRSgoRC+AX7S+pHdY
HDZEld65aiICFPM+/14Mc57iSh9zcFS3gIz2oYP1Nmk5udpUBaDGu9vm1jcHQxAaRZoxZynOJaAw
VCDR1Opnv2Zur+luTQRuzYu/uKF/2Y+e6N0drY11XquK3PqYYT1KLq1N6W/jKQ63kxL0UfqX8/P6
B+PQ9uJTUc5ClMMo0yfjFFqjS6Ohby0i/hZqoEbKH5tTc2f+xDaXPpAQ9/Es6ykKIhJIph+JiU70
uYRSHHqOaKczFl3TSU1R7gMxMFJcciy+VR6uzqg8yDciIgXOxzsTxZh1akCov9Ywq4P410pfi/op
wYjXdYVoaLvUB6BBOhaIs0yddvftzCkt1VxRNr9GbO3Sv8ySeNIa2c3rdTmcEAtlMEaBjBzfjd2y
VTnpUE0EdktQOpHj+zrJA2C3sDjvNRZtbeSlVGfCGKUWoksJ2P9WjFEl97JHWWe7qPGMQOldOvtc
+I4vKoRxTjelPgY2Bm1Tutzj3JCSnNVykiw4xUkK0uhiauu3eKni1sUo0vbepGN6as0tO2Cxg/N+
3bjcj0hJ72gjCzxhzHHAjEahyqu6+dOQebl90sYmSPUbpfx+XQ73I+IpQDvSWLDBZj4oTmGPg9au
vmzfJ+UNkRq3QQLQzndqpXjXZfEKiyCu+iWMOWmOPMwdirOtn9zTRkUM9gjjaTjSuTvlUSCLGuji
FOAlp+EgYNLJYBxmaIpY6yWEYIBv0CwuH4o7U3PBIukVj12Y+eXnwRIcPN7pVvBqBYwR+O0LPIlp
IBmJE3vym+axMx6zKZISAXCR5xZ7EYxLovqXlnZHEECkUz0dHQVZqkVcdRaEY571kGhQTiAFkxAq
+6XGaanTBdOhsYad2eREKulPjIVWH/qJeAaCrv38cKVOUslNgntsHMZjkyVuNRj3ySAaa+IVFCwQ
Rv8rh360XTRMzHauwC0mYwZ0Pc2B4ttPRjghdKCScBpvNgxFZm+qKx1V5KEicm6uR+yEM5+rn8Hq
X4Mj2V/zu0H3Evu7UYtKJlyX2MmgJ3ynYGymW5UbSutjwM5VpsqP41Mm/yWJ0GBcl9jJYQ6Ukkqx
PBkwZDc/bMMjxooFHsGN8ftPxSTTVdbVVZvBJUhIoaTarXJIAvkNMwRRA0z1kGIsUYQ541sP9RcQ
vjqXI5h5UYO5zcIXIiSa88I1QMjSlmGH/tj1gMR3hV+CGOW63saaGTve/HTG3JnsLehd2osowtIE
go16CiZk/1cdtsltqHNcmXL691S3gT0SpoeuGHo3dSD/UEDgJ1xgwtcLJVRwYIFAjE3mLdIrg4xx
Y7/Fosr2Mzb0WNWn66bjOwaIOVEWxNwKWh3nLp71kpPY+oZZ+d7dQsQ7yjxKR2SrFyWg2FjKfCKq
2HM9YyeUCVBbXrdVKcMz+uG0xG+aVrmpczOmot7UxbmiMyWAhOmU9hCTZ8y5ah2jduJlzPxZDiZs
sNvG39aEkcC4XroQOJw6ZRjZG1ynDDQD2BjTj0fRo/uytHcuiQX6oHZbjvLqZMjS+qPmY+s14O7N
Mcfe60T4gS48jwpTsH8AL0mss2Hp7Rd1qe2szzLfJN+TNlSdu9QUwFJEItRzxytHdEIbtLX9WKlc
e0RuVEvBYgnrMvR3zo4tVUXT6XyRQSdwmXtisZsSt7GVAmU2B/+7ryQGq89H2/woyo14HkeXqIFO
C+TTmJw616oqESK0Bv6gV38t5ZPW/bx+Xi9ySmiz/33Go1FYttdJ7TO/Mltv0T+P5ktPd3LmoXBR
iUgVxrX1RTHXQqMO17xJyUOuhddV4TnAThWW2lWnOb9m4PeN7kXrJ8/AY1v09OWaC/UxAPDxXMOz
7fxzqIm1pg32/PrZ2gSgVGn7m7Ukbp2gEfn0B+rsRDFfho5dYRv4Bj+T3+Tuc2z+6OfjdREibZgv
0i4GULW2BuhH24UKWQ5LjSitSFFd9p5R94KKGP2L2ZODMsU/xvtI/3bZT6eaWLqzzpU/d/epcTNj
Hmq1elcDS3hindIkE92wvKO6F8iUfORBiS29l1PU9kEfCBBqjb4JsP7pAUOUlSvaDS4wJ5uIp5NV
OHMMcfO6BrMartjVhHfgSECEX4rSB+5pAsc6amZ40F+g8EBwgPXQHdwjAz9aUn1XRM197gVBWdz/
kcD4umZgRnNuoQ5lQ6HcZdu96caYh8L7/Si697iHl3L5Ix7hkcECaGrS9YvUOZJXdHgtdc+gyztV
3fN1f+fYDHRiYBIGCInunWKuiI2iCrsZcyVx/8NBH20Q1YxEApjkZ16VwRgmJ/E78+ug3NaWyKOp
zZkjdKYB/QN2R6ie5gzTd1Pqk/f4W/yZgIMtGNBwzUGa6mI6wqZrEAMxI8hlsxUdEAz3Y7CVYvqw
DPZcsJlLwElWHUz3eQrI7RQVn+1bYMXutqAKnTeRO/DlgasVj0FDBvcJUxTGgpIUMDIAMinl0Xbc
DsTttA+q9/xGPuReL5pM5hxeLOrFkIGmoviL9vm5ggmJ59gceyyRMQogf9Kj1FYHxQEpXFMdG2n9
XeZBas+dOPrn7D5kM8fOZFlj6suj5caDAtxicN3ZL+vCVARGc9Ai08FwyJalxtUyp2kaE/hKVkf1
C23exn4S6e/FFKGC6omRmPzPZmHcH1kyCgUsyK/JbAk0jUmKhXXlcQZDP+0Xmz8p52F6I+4Yc6IG
oOq/xDF3pNS29UgGiLO097J/sLfRK5eX63bknWnMrIO6FxAH9BuZoFFg14ytxwa4gdXbRn1VJ0H1
i6fD/veZI030Zu4p2hPFFUyfLoGdSIG+vv93SjDeXYE3rdlICXxz72F1htc0woIhPZFsaNrrwUQI
NNJlhF2I0E1AVjcPoxHuYr4sQzSS2O2zV5QMbpt1E1TZuC63l8ucJKXQ8mm0YD81mgM5KIFkXd8y
z3T1cATnrIhigpPEfFALoHGPahue7+cHt6vt1V4sPfH7Ij1YU3JTqto99jV41OuVuj3qOfl5/eNx
PQT34j8iGctKE7o/VQ0PVJrjtgSYIqxEqdlltxnBAtsmwCVAayv4wXO1GqtW1irBzWU9t0czMkJM
yr/IP4275hYcYQCkG2/TSRJg+7hHCyTBaH0g6IL89lyoY85yjnJ64md4cujKX0SU4HIt51hgzaPT
GBhpORdgKkVTO2te+TV4nzKglJaDNrfu9c/D9UCArmQF9FVYfcxOsaxKjY1nLaQYLsg9w84rC2xf
mN+0SAb0KktdZfSvi+QZbi+R8YikbpU0IWriO/LjJt0ua3T99y+r/3CHvQDmUM1yB9JDW0uwTYLO
N8fH5OhEf5cGRDVR3jfai2JieNekpZSpG3KW8dM23GdGEIta8bxU9kwdxrs1A8wwSYovNPqgBME2
Lyv3wCcF6G0fSbWXCsxHzc+Gwp1KbGUvzdZ5aw0l8duk9dL4c5zfYI20V1WCJOL/8DzQf2CYlG6n
ZvRqnSQtnQR6UWwsdjuGseZun+g48wf++8cm8nX+x/pXIFs0mpqcdE4NgblxWOZ3VfXsXLQ/QiSD
ebVl/aAlkiInAC19l8fWi5s3IMIFh5Z/gn4pwoQefbMkvVrxiTZyKosDUQVvXf6nAWQCrEd0Dozd
VNQCaxJnNcEJeooNFxU2tNAsLztqlqec6O5eWwT2umzL00Nrga8Kw3TojbNkI5VRtM4ml7gnJhfo
UvM0Y2MwJt4OKE89N7fxQ99jpW4dzAdR95VrTWAEAWXDQJj1kYruslmiJ2QZe5zhOpkx8gOndwQR
j29PtP2BOEUacYFLmuTYSUYFyJ3Zy1/mL8PTctMGwy2ISFRADcQVS94ZBlcgNm9bKPVAtfOro89M
B70au/RtUrmrEyxdgWnLh0I8S01djY0We0mMv89YJu2A8hAJ5kMc0RGODF0AWimXXXELgJe+7IUx
fh9LhVJ2cgW31LC6vAu67msVR5v+TXXCqjpev0YuTjK1G7ZtAKqBUimGEc9tiDZ2AR4mzG20WLG8
pejcWdat3ZDfDoOQA9olwwBZBfop7A6dZJRI06SG6sVg8IHfr3cNWimYOCuxB3mJ2kjIBnqR7DIS
Gc2qeur6PjZV0EXUL6CROHTgHh6BchbNaV24IQRhMypqFnSXLgbqzk1YpLI1Y9el5il5cq8122Gd
ldupkw9LIuLZvrz0qSystbEphRpFi5zLakewqUhEV70CHMNHCjaMX5ZP6SfZB4pIcEVe9onOhbE3
yTboG9GJrXiUcGd8yEPivtNnYhuQQAHaN49E29wugtSHRNTKYEskhCzKIM3rmGzSColym78vTh3r
3qRasy0o0vDk0GFSvL1RSQCG89yMid2ZbWEtmqfVD1oWZqKWwGWuDkVM7N8Ciw+yWkNmkjNiqZKu
xJrilbcgS6GLlifYUDtInrRhfs901eFIu2yiDstlDGYEM6landhl0cu14jnP2OtEaR9QfvSS2wHU
sPB+8TnjmBIjwMA0YBT4o4F0bkqUYizgehzFm8c5XCqrcO21F+UbPL8HXwbWOlmWDkAeu7dSn7Jp
sCf4/T9l4lX6AJ/ooXxYf7+yhW+3l8bk7uayjf1cKR/Bavbsj2AledOEL6eGNjYRidrml0ZE9whE
PirYRtCzZEmE+xwdWVmSMaMgH1P18+oIGhW83wcYGwhpVOQu58Hlyl7xiFs1L+0SL8u+FY7oiS+S
wJjMmJdhtdcNgOSvdeaahVsf9QDJ7ouB9dJ+/4WygGyigiDHLWxDQTKFWXpAkrDr7tz5VAlwUeSf
qicd8pfsUIa2X0huASJw+aDVgqBx+URBj09BPmpBJNBHbIG1BOti15dwi9mbA4qiz33zUUdDlkTF
g+jhfXkxQxg+CvKKv4mJzlXbUMPAYvhRw0KgFvY8ytjVq4+iFJgGurPEBiqBjwgIaDBJITFkwgUY
JdvcGT/OlQKuJVwn0jE7gjcgkI4KBnFFMCXOnfKxsRnsC2Dgsi+WaW+lWulKBhvK0fg1jtow090y
xGCFN707UROibVG4IkwqzzlRGP9XKKNlHSfdZBO8hJCDuFrzczN+t7FNzWh/jDwA2Agm1fOPNVht
nFdUK6kHHGV5KtsvKhEcMXplXHwqR8VEhWyA8pbdMEBWbRqcZFO9af4Wt3/pVeZWte5JUn8kiyry
dZ77qTtpjEamnkmoXEMaLZgA++rXL6DJOLSBEWle/6kM0kAUBLnnay+T/k27J4pTGlZPsGndAznM
VzDuRbYfH5pb5DZg2xNNbXF9YqcgE7DUDksdJZAle3UVlsttuQhCLt/TdwKYFKDBIkIzbqDN7E2B
GjkPiBh32Ne0Yn7Cl326lFaUiYo+Guvn+dKbQwuRZvuuyL4GFqbu7fp74ZKrk7r6Ti0mA+0rMklD
T9U6FfdYgjW19/rTP3lG7CuRYflF/0Q/mnh9kkBBtlgoYbXIWpcQbiVR0oTNdl8UAqy+wC8M5kpB
UwsdCxUiOlAh1emdjRGU6yYUHGS2BlDbzlQO6oq6TJomT8umJ2FqZzbyiyU9lf2qHhOSFaJ1Mx/t
uCvxw9DOT5ca26u8ylAsP9aPGmhNtKh47PEeEs7rXb68zlyE7Wopk6MWwPmonhrZWDgjBUM4AA+K
NaOH65bkZLvnkpiIAeplVWmlD51ArXALUvMAu60/p59UNw+wLvLTdXki92NihtKhZGiDxcSTlVNL
HguMdw7j4+/LQIsTbKqUdAkQvfPPZNuNI/cmvGNZH+M2JNNnTQ2vi+C5+E4E2x9Rh2nUyhRqkPXZ
bO5WU3CEOK8fFBN+6cCms42eJaOhQQf1qTxiCVlLPiZ/i0j6bEUYsiE9qJ16DOIK313UiVkn30tm
rLdIJNWrGInu6OupZ+DFVUTxQbrrV884NeF844hmlmi8uyaRibmDTGyrkXEBW0vja9tNNpzs7JNV
f3XqU6rWbmaKTjLPC/c6MhFYrRptGUuk2vnyPLefbBSw9Vz5gyC1E8IitWSpKJR8hlrjior1K5i/
lvlWj6M+Eybxgm+mMxF3yJohzxyIWsL+aL3mfnUH4p7n4pgeMFGce6LMWuD+bL1mwibHZMxhv2kq
3Fj/VKfP188XN5HZG48JtbWGhWiJQTQkucs73bmFVWLBiNFUjwKvRZUurgcCuQm2YCCKLlZCprVa
Yncu7Cef6FImcpjC7qgeROB7vlY7OUz0m6dlnFQTcmZP9ujKuqJwJY94FA2tvoomzbleDl44kOli
OudiLWOajk4cD7Chthq+gaJyWh2EzOncCwRMMiCuRgFUtiz6PtqlnNSixWwjXqCJhiU64YCc07w1
Ma9WPNLhXVGOS23ERAtMKAOZCqZxrApzGBtafTpIRU3P7giOXvtQt7bfJfeqIQjBHOudyWHi4NTn
qWW1kLOZaOxPiWuiMGOMgqouJ5PBl6GdLbwF6GjXufXwTp7rKlE0L6leY+V2tA+9/ZQu32dL2Dih
H+LCcDtRVOHdh+qqFjNjVFTx5aOBG0lechxA00fzaFEBiGu9nTDmK2l2Vg/Fhudct93N6WHBi3gO
r8eIDyTlpUI2RsTQvQBOgYkRupVbxbDB8/S7OZBcem6rQ/kgBfKj/kyREeiEAsYXB8PJyV2RhjzH
x6f7JZ75dMUmYQc7mImQDQJIEGwveVh4WtS8oIJTuOA78K7ry3X8nTzm+01jmhVOhu+X1Q7ahaGk
RRlmDedK4PgiOcynGzcCUHiN3EaT0tMAfGyiW55dqaE8iVZ/cO4RMDei9qkCkYadWMwZq5JJSccE
ojYNK1AjWf183WQ0c2A9ZP/7TGZBtNpMVxXxFggxd+7IIVaDTh9cNZ/dKfuhxaKHCa+cZgJGhXo1
JodV7P84P2TgCgJbVZPSJ0IGVkr0TLB8/WRFQP9iN3RwXb1L8JuJCY2dNMYFs2IFcQOot73lYQoA
OcYywzBGsVp33PY/mGP3a6FM7qnby2TcEGtNZGlccKvQOyy/bY/kITutQQqulsrT7kBlqYItMPOd
k35IHpTjdZW5HrPTmHHOKi2trk5Q09PLkzNlboJu73UJXKOC1hE4IQ0EseDdOv+ETt47Q9NDQedZ
+2p9TT3Fbf4CKecxHQALNm/aO1H6wVMKgEwHe7HpjiQ2kLW2KlmqPuAzJjf2+jiJwHe834c2qqXg
rFEus3ONzKFHq6jqcGXKr3nxlCeDyGY0wWQP2l4Cc5Djvs5TUkOCHFEkzXbTYUjTn/z5KB9K0W5H
3qneC2M+kFWguyD3EwKhCT4IMPUMuZcUYS3Pbmb8NHpRnYt7qNGJAsKUPsouxlPUTjG2soZAOrnb
YlcnxQnR/QfiGS/ep9qLYnSLp8SQy6HH6WrvyVK4syF6+/Ayjr0E5u1T6pgXKFScoDTLTqMy3TaF
dRsv5ltO0rti7L9fP040HLCesRPHvoIMh9jZGrewXfwwrXKw6ocNXZo/EULXHqKri+l/atVdamNj
hRQ2ceIAGSinSWjBz2Y0a4JUjXfhO5SPB6MdwGZcLBZJUM8FRQVUoZEPfTTwYnXAMERpiWSXrlyq
WkGA53gDJKJRgt8FDRA7iFNua4mRZ3yrqlVAr1K9l+r07brpRCKYk7tNTrsWEkQ01hiClCJwRPwg
vFfPmRaMT1uZMRnVgONj3yWfssOGl1z+xXZRwA3FiSdXHw2zaxRVDywu4wpk1LeFgJbGm4qjkrwV
y1/X7cXJjhws8QRLP8AYDqI242plmkxkhKvZdRaWUhXGMSZu8s2fJVvQruCq8ksUC7BbbMvsnQqf
JqlX19Duyk3k0ZeH05E1wIrhWVjvBsjAuTKb2aPEFEMZSvibHOjK7uavYfbWh7+XDuiJmzaeCFzM
uWEhFiBSg9rPAYr+XKwCdoq+q/CNqv/Y0fCJDlXHtxPGOtKb2QdzRijqXnEiOCRiKhOLV8G9gw93
LnEky1baNdAKarT49EZPAkpKmh7Ug7B2exlgz2TZjHaYY5TVzoBRNfR95u90Ist87CLMW3jdLQFq
kVZyMxARC4LFJTIOLGsAZIIzDPSuYJliqkBg9JTkYYPg8ti+bA+jD+7VUH80wb4eagH2+Hg69lY4
vvzp+pHgfs+9YPry3IXfdO5jKS4hmI6xaABolq/2Gyh6CRY9KQEeEUpQvF6XST/Y+bVyrutFnj1k
qaNCpI6EY4jIYQ6lqAee5roY3gHZa8ZEk1ydjNiMcR33BrgMEiK/aEZ72uzfps1kPh39O3YWXGPH
TCQC/yyWu0U9TSJCXp5PYjwG1CNg4MFkMmMupbUd2SD00u8cHy7yJKnr+9xUfuNIYQpA2R+YDeEE
O5zA+aOxE+TZLKubSTvv+fY4Idbj31LwSuU0B+EBOxnMkS6GNu4dHZgxNZqACwb/TiglbhwmR+tJ
eqJr1M3Pou4FN47AgJiHBgwZSBrG00czV2JzwHeiG7GWwosf1WOLdTBNKCueiImak3Dgq+AhiXgC
UrKLnjjpTNuKHXifGQflC10r2mCys3Fcc8IjqwkHkAIKMqnL3PpcJOOIQ0ekrSY4V90Sf59TA9QT
mo/1lZ5pIQMZ5C9G2x+vOwsnPziXyTxPQHeUV0mJ6yA9Lj7qOACHFpEOXpz1+Gcnem9TelJ2Jw3z
fVlr0lw+m35UOQG3kC9bL9c14kWNvQwm4SnaVB5lWpjK6zszVl0yH2RVOPd7+eY6NxtzAMoWG0xy
A4dsDGtQG2Qn+Vgd6dyqOKm6THr2ogB/PjeaXPZmM8pweywxd+Pk62g5ge5E7fr1vzEcULXncqxp
toeigfet0CXJ3dU+5qsI3c+9rlA7RmxC0RC7Hhkp2rIk7aTBcNV/tK+bjwHIg+0nt+Y7vB5Xs3wQ
wkCpfdjbai+RCb+S6ZTbnMIhxnTwFPvUdU+G5JvdARPoenfopWAVla+5oWovk7m6unUrNbIhPson
mgeQw3L6e+1i64l2El0mqnAPiqYF3bsN3hAmaKjyluuoeSHnLpv7qXHCcZb+c90zLhfOIAruZTBB
IpHy0s5GfDTrOX3cnmevBXY39ftX5VN9A+rXb5vXu2UAkJw3H+aTKKvjqQgqBLrcFMORpsWEjcbI
Y1vHzIaX9Lf1eFvYT9f148b6nQAW3Z0pXbcaK+KSDpxrchgi6V5u3S2iSZt8cI5ENBvCO9N7gcxV
pqRqT8AGhUDYYORJfijwlq3Jp64VvGJ4qcdeDuP7pjrWC1EgpzJaryb3qvqaJ0+j/LYKO66Cj8Su
40ysYhuJDlHjdivbd2Y2/0Fes9eFcfRuq5dypJWndphQRc5yDC+M9TMxUgGqkHeD7AUx3i6PFC9s
4PAmKGbITh7Y45MjRdd9TmQuxqcnqVHGWEahc8VGmaq9k7fwugDuzQ58OFCR+HOxooG5okx9w9iW
BnsNwRrkX7G0ZrwhnhMZXu9h+YqImIBvtX/FsdimTVVJn+W4pmr91q5Kt1Mem7gW+ADfn38JYW6P
MY6JmdSwGjHaqCK2W5p+KT/pcexqomEFbtTbGZAFOinSbIwKLbZ3gaVgqk//rr1izSXIyfuA8iOD
gWwCa9yMbSF0fLWMfh/mD+buX1+Q7WfUqSqhPkCL4fNrVX82Rcy7/0fc+2VO6qS7fGyqVsmpaUY9
hn/vHAIfeqD7dEiiC9eDGVx3Sa7PGxRpj5Y4YMHM19NIh1I7Ld8okv65cqTboa4FIvhev5PBRNYV
TZvWWaFSejsFlFZS8uoDxuG8/0+jlfsOokSOoHRAvQvdpXMDKpuMwErTQIrrV1EoCrNTf8AQ3opF
y6tfYhBumVzhlAQvpdmLZSLUkOXm34VquR9cUMkFyji6EhpqU/m86P7ghE3zYMuj4PRxb62dtkzM
Ktchs6sZ2nZm2n7BFrjxbdXW3rW0TQ6IpDuixwn3uO8EMrl8hxWg5bLhY66n8mVCGBu86a6JZsnF
9P17j7m8PMCwBhJ9kRtRV2STxr2FmeAZz1O1TTm9zXDwtdvkVHmUeBAbGJ5FZQ7+KfylJTunlBmx
ptcWzKo8m5H9H1raHg/YPUr3alR+/iQUyHtn7pRzmHOYK2Y/6DWettazeVK9NsxfNt8E+NAJpG+Y
4bynJSustfY1wQcVOBBLdJF39rZmJjRV52/FNrlyZ/m1Bjbu6A8CDQb2sAoPY1IYDTw/lutaOUqC
xVVe0vyc9VMii2YpuI4J1iI8YWS09djIbLcOUdSUvpXse4yBeabRnLYiyjvtUA+iS++D1enCGXfS
mDC9mGWpWTaOQX5EvQ20l6VHJtQ316ANtxv9mJfuEgArAzhTfKCrUMRdUmqxa38CY1Edm7PzasUj
qo1Pmvw+YlS1EHd/aXC+JoWJa3lfV3ir49RhE8LJOgBKhzlV0y0e5f8HGyvXGXdWZaKZkTTA0QFK
6g2j7ts9Ami2RZL6QozH697I6drjHrcwwIFXFGfBSqF2fVwTndZLx6MxuqCKmLH6FMVaKCj/LF0S
NH79tP6oRm/s3PazCKvAvXh//QHsuZMGR1IUrF1AIvEYOw+yqFjGDSi732eeGW1PhrSntTItme6q
yjqUk3VbYguRPAxeXzVBrLfhdaNyHXInkjkTQw4erGIxUJ7Lj3b+uK6Ygnj670QwPt82ICIwErwD
Gol4RfU4Dra/Zm/XhfCj/04RxudXott/gyrmkx2ZuN8qr/CA3TeBMZYxNiILZn34GdJOIOP3zlxr
ek+dgS5TAWjF337Y/uDTMWbpUdRu4gbKnTDmBm/HuOlzB8JS64fcZAFpHobkkGvAK4qGBLkegUk6
MHmBJwXgkfOgr/a6vlr0vbOs4Vz+sJovG+azr38teu1fBChw2ztYSg+aavbmrNdEzTsTMuQTnRmx
j1pE21jCG5obmzC9gxYdEHa6ydT8OmMuc22C2fQoOairp4GjWgrmty7xm69WhFaFn9Uu0VzRBhOu
gjvBTGqAypw0qymuGioYvEpo7ehhfhIFJG6BDEWlfxVkPhZRDWOMbRiS1k/pvpvy5p/6qegVxX/H
UUgRikcgAWJbuXjP121LP5r6lD4m37WwjEZAtasACY83BuDtAX3F/D5/pWX9P5lqQvTfiWdMWqC3
ZNQZ7hlD+elIN0n+bUsEjQOu6+9EMNY07GXLkhQa6qN5nCmV66Ter9PgX/d+vlf+MiQT5leSZsZC
W8eSKnlO92yUqztLd1UiiIncoLFTh4ntrYH8raCQKWd5TPovRnm3Oqkbt4lnoU52XSe+6ZDG4XYG
mbRDD8TuCdxPLUjFQKMHLtfMzW3JdcZPuvDlxL2AKV3mhxSVreHbQ5utmQPLNdoJSaubziKAqkgC
62WZPNmSiVqBkQa9+qCQl+t2Ev0+42Jj7IxW+4E81IpwWbvvWSsSwb8Kd1Zi/MvuyQfJIH1NK2Hq
FUHuF3dtsGH3XBPWfzAORQ/mr49CVd59ers0t2m28Olr1KmscXBTUNfl6vN1w/EcDKPJgJhjQvmS
drQp9cVaaI3FVMbQ0AfQGTnBvDrRdTG8swnSCczHg30C1wZz0Q6q1Gd2jhujw/ap5XY1vzaSgp6A
qArL/UggQgG/AC5AzPEy+Uo7SbVCEugjYziK3hFgYnT1Z7q8i5ZYRD1Rnl64a2mz2cISKpbqYoid
VM8HS/PianVN9SQNN1n9pskCJBZn5gsjawAWGRhbU1ChYm/cuRvsVUIbRY2ITxlPt1fzsX6w/cVL
Hu0Das1HSRPi2Hmnii6YoxhsXPUs+NQc24J0DSB5avulVIOtfL3uFZypSai1E0C9c+fjypKlqkXB
eb06+nGD52Fm/pViuSnprC9GY4IjCl+SZK9pW4tuJV4Y38tmPIXIrVFVFJmyYSP9NrtNcawnbCTc
gkTUcOPa0VGxrw7b07HEkYkcS2v2o9Mi+k3xV7l7WeSv1+3IeeAoAGshd6CILYz+n5sxTYp5MMoG
kYlkXoz3to53moT0uQ317W4wBW0bjtOfiWOCuT6PpboMsJy6BnqReZ09ewb28MT18bpeHLtBkAX2
KXDJgJqHfsKdeyDwObpWmHjWLzc2Ft+qmG68LoET/nDr4QpFHQY9CHZiaM3SdenoK1uZX3v0hHLl
uIoANiIZjBbynBiF0hgI5CPqI4bigmoyqLU/8OczVZgQW3dA29T0lVvplWeWhzW77zCeJIHCRUSW
ydcIrJLAuwA4x6asRbHkpT4puDT65seQFwE4+u9mOQ2vfxzu50fA+0cM42emg/njpoBbV+R7UaIO
UX25LoD32ITNfklgDmYjWfaMVjiFxSUH+rYlrvHUAspP8du64GnLCThnwqi6O29ut60d6wHRNNVS
y4tLIGiAhDR9syWoxs/m6IFHJvWuq8j7VHgQAo4KllHMxjFeMVWqumUGsgisBYtScwqxji8YE9HA
FU8Mkgi6lRTkdLpJ/3+nW6m3SlliA4VnkVMs35TVfWwJvIEvAncg1sYiF2Z37uVGJdvxAk1KuXeH
ZnMxvO6u5D+/by/UTAGpxsZKpBFMIlljvlnHGjXU+DoCkkLF/GJJcun1ufZHoYfm9DJ2V4JwlgkL
TtxlZCM4RBYG3VvnCT2RVOTgnPcyKsC/ZDBffx1JVmGdCi3N/novi4FT3PsH9xrcDCRLgBGef/1e
62dFpmKc+qHrvg/xwVFecv2ttj5bmuAUmfgtpsahYKcoRlZAhQi8LnPXDfY824BDwA3KxjUICPnR
YmmbBMQwhf/7vqBBBj0/oJNkoYrbsC3Z1uBZtLWtWyxPmSJ5zaILTig3CIHzH8tFsfsVy2GYN54F
4iPi9LAebeZYGBdM/fp1CNt7ioEXrnbiBdWdNDZ2t7mkpC2t3cjVcGOoyo25EIHdeJ9oL4KN252k
z2YChRqA03trONb1eD+a0o1arURwgYtkMa7XbY7TyRRfZG2JgQmSbPSaTHpaR+NYkfLLdYfgRXBA
L3RU8XBnoG547ufbPGlOTLkB+lb71lq529jlrdbFR7BZHc3cjq6L43uGASI9cCpj4Q77amqLzrAc
Al+fTy3m2fCaiX3i2hNIHdFFEZI6cm0JlnfA7xGRLhb2pnVSlFMBcVn7rtYBmX7O0snWDte14hpx
J4X+FburAo5TLJ1EjVjXN4mTnSZLimbwBrjVIt06ZiqYZBBpxcTAgXTtslDYqqonk7uOpe6RdDyQ
Mb1btVgAPeYFXOw1/NeEzFmehkYqpB4m1JCIEaCYJPOmzr+aSdQtX9TsVc4F2vEevJgC+lciO0Q1
mLnudHSCBollDzCfk7j6m/pcuuN3msbE90KGHd5FvJfIHG+pseWpWyCxKcHsnd7W7bteCojRBU7C
3ihz3qIpNSDzN0kfTvP3YiBuvh0zaXSLRBCuuBERPK26Y1DMOEtzl+etXGzgZPL0BQ3uSvZtRzSs
xf9KOxlMmBqXYlxgU9rVwNqVNaDV3SxSPtFpwTKoO/f350bp4A6AYJR6GcOqTEI2yM7YTr2NuLg8
N8nPTHq7fooVrqfvBDDHeFhno6uxKcUjjlu+kFsnVCMM/ALSQts1yaPime6UgAAecC4hhQD3TO+y
WiYQV0qTmuWGXFBe+3Bc5Ttn+w5gvjfqjsARuc6xk8SoWWdFPjqUGSFdXsn0mCWP1+3IS532+Tk9
CLto2FHKw2lCwMBmdlAhYMW80z86ahUYeY1FEqlrx0J0OH3VsCnUXiYTpNR2LrSCyhzDLZQDmnDo
Rx2lpO5YhUkoMiE3XqDoB2fA8bI/UEo7Fds2q6Ec3ga2NLva/5B2XctxI0nwixABb15hB2NohpRE
6QUh6SR47/H1l03dacAeaFrLjY3YF4ZYrEZ1ddnM+fu8ANcse7x9jgwhr03ulZAi0jo8KnhVemyZ
J/OPpvmusZ7/rU45UB1+a/LaylkJkevYqPsCgU2A/njmz07hBr74ijDemZ0TPyMqxUxV6RcOUMcY
0QBLQ8qFZCqnzlMPDaV+8vRFOU2q5AMsjjFeumnwKx2plDgwpkFdSJZagdsRax1xCvDqamEos+k9
VlKoC5xmYT42HK6VkAsoVym1jY1AS6kaG/N5VtMkXrt0Jz1FXH/bTrYqqW++IeUYKyMN9dcpv87W
vaB25T0GHZ5UoIB2VkgACkq7+tB4oC6wb0tmHSzlSfI2AZdYSzyJ+DEZfoAX7fbvf62GXV3r1ZlS
rkRQU45HkowqYGQNsSnESI9M/qeIPkXuLQBWLz3NGX4KTnkf3P+iMUt2KKuQRTywWn9g1ca3qrtv
jpqKvCIp78AiC4uN89QudUz+ReJP4EOAbzp55Do4NzQf/SUoT20fv8ev6igaYisfuTw9lF9jMiIc
UxwG1szCGt81V22z1wNzJKgs3Pn22W9NWkLV3+JooHcMOi5VmUDc5HaxOdmyle/7u8wGbzNGJWLM
/4IJz2FSmG6+gyux1GVNm5Tvhwxii6PxQihMi2Pnx07kdnvuFA5W6cZPoJFwGdqyxFK3N+ZCMcgI
3Mx0rz4SmFkwO9yloxkB5WawkjvCvdEemPC2mx6QzDagyP1a6H77VmaDPon6DP8ga4FVZPUpy7vj
UMgM09m0W43UsQjhFSi/qfdRyJdFhtlCjuyOzeIYwtkQM0tIn8roSxh8LtEtqI3P7zjUlVR6zjLg
5LCcSdYcYM5xQEWSEOmUFnZlK8UsORNQAgS4qPEMW2TUVLZc01o0ZUZl3M11EiEgyJfu85i0z82c
vcPhr0VQJpPqUaNmJAAmkxtk5ejXUi4Ts3LLNNdyKPcuBZHWTuQihh+n0kzPstVayb1hocIqmvmR
QAvA11lMX0ecK+18NTA+Y2MdqGpQ5K1ttqGUdSkJDWpnsNt9Z3PfNTeD45Wfyai1sE/OmMPfvWdS
BQV4VMQA+SyQccG3chtdDOcKlX8gdxGKlfLEAWfK2E+n9+CPIMtciaJUJOAJfV0jT1KzyAOsnCUm
s/2eS7CSQZlJAdLDvphILubld+Fd58OF+to5tkag7oHH3QSwApAtb0vdNH8Qp2MCB2yf8CxvzzAJ
yiHH4C+SsznVQGk2AgmqiX7eFrIV6GMP7rcQ6vS4DGN6XQvNEiBZAqYb6FyZ8RUp3FOkjU7HJ3Y0
RQYj2tnwmBr6gjq+higRvua3mg1FumgTmECtrt0r3a4Xjku8u63XVpHqjQxyI1dBMRe3iRKTvlN2
JOVLLOjiDaiPv3jOWdNSG5/qjTAqxgH2aF82PBTq5/tWvps7/7Y2rN9PhSxSbIhjVSFtRpPhWGri
yxiwNpG2nhcYgghnAQp67JlSB5aE+dAMPGYGMoA+2o0ifJ4KA/Fve+iCBYyb+uc5U8CV1WhWKowM
P7w12vZGOnWCrdLVHRhoZLQE9H3xClgEsiwrQXjCAplkyro6zWVSkbQguTUJU3hrLocC2RHBw2ER
MG1a+upQqTd7KJqwargRFYH2nFfnEDlmZ3y8bRwMGXSOyYttDbpNTJnzWeyMk2AVs4S2Q874RJs2
eFGFzjJnNFNLbQxlK+r3PP8z11mRBnkTqLdqbQL0KKqOQalqIFMXkQ8QYQtEh3YKBys42f49o6Jv
ZFFuD7BjRmdgbsHikt7Om+oo5em+lmOnaSevDWRnkF64sH/ukgYDBBq3Ezrgn0TzzhCDJx3UNBhO
cW5/RmIKt9Qn579yWHoytmlLINX+j+gqeJwnMhFdWdZCfr4SAywIrDyrFXzvpNjZLLjJ0Fto1rm3
tWGJobzJHBl6q6UcDlha7FJOTCl7qlKGSW47ecLNAchstKjoSaAmTUAGlsL05S/S9+44AlUlPPIG
FjtK+y9YdMmLe/2JLuIopfgCsONJmZNy6egQ6KEIFhofOY/Up1is5VvFWdjoRRrlErlpmcsGWzQW
4REiXRYtN6UvvS1YopneZxYLoGb7k13kUW5x7ka5ivUaF1znk/OcNJEf5dJkdiy27G1BwKQCcqCM
2SMqOJyWhuf5riAvzUEZ3KQ4yDHD/MjZXH+piwjKyruqjQos30OXWbAbbsZiLeLsubQ73hFZ7AF/
MMOLNMrLgwZSCEuwqr3GGii8uZyVHfQnAmVt2ByjoMI4veuV4bJJuVBFBtFopiBbXZGYY8qoL287
o98a0cBMg97MWt4jGJCk6KNSY96bK3/UiIBNTsDOgwSu8QATQ7HBaFRtPzIXuVTMGw15pOchculS
+Bxzu5Zj/P6tiggu1UUA5fgVoQiqLBtQzLMJfhgmxQB4KvoE+ZHUnsp7cNEw4vg/RFYXmZRnzyNJ
7acRQUDkq/sW1Ns66HZAzOWx0Lo3TAPTJTJ8AkI4Mjf21rfH3ThxDYoU1hhbefG1mvym9/+xX1+J
UOiZbHlqc6kJUYSIhVM4+l3yqVcYU6VXNoCJX2CYYrgOLSIkP5SXbRdMbYyk35uAUapN75SRBSh5
dU6UBMqz5oOUlx1J58TwVHQPEudwASP/2BSBdVEsa4ABFl28t59CxrJOKnE4p84Y7F4TTFBxuury
j2dBiCYXMXRQFgxio00DapkCpztNKfzIeG0vSAXroSVn/safUnKoewl25YoXSmJZVnPkH8nVAfCe
pYHTNve73CQLL+KByb7FEkvd1qQLy16NGsUqwhxGnZhKfWjEz+0/x4Oj9KM+F5fMXMyRgWn+8ddb
O5nYcjkAX8RcnMljxxJXDxQlkNjPKgwThyDn1AkBqFI+G/p3tTn384d0SS0xzezbV/bKl1OiqPuE
2ZMZvIdIThOfd3qg+jUOeAiZwHPXaRUlh7pVkjCXS1Hg3kb+rz0hsOehPAJMZZvFTb3pIlZmT4Uq
hSahaUeI5/j5Sygck9q9fWSM20vPPkV8mfdAyyabJ49l4oXSUWCNXV5jOr09LnriSRtLPUkKyGid
BstcsWPkZnjMj/BKWNDHTsB5ebqt1XWTiRJJBV6Z2Cx92SPwEr9M3yVXtTCyj5BZfgbVe3ok6BxA
Pjx0LNye60eXkkt5j6IRpCFVcLsA2lma4VcyEKJ+Xh6LBPkdWb3OvvTfmHea4Twk2nnEE6cjySH2
uLjVQ++hlmXHnnrUvNotTq9sQZbCuGzX7S5KV8qTABZuwAQAbtsQOrwHEtUnDUvnoEWEcBXUZpPZ
gkJQRwOm+Nr76jMgPc93XxMHNMOMp5ppYZSPCaZGCLkAz9wI2tj8TnPDPThWzPgZuwTYhQxtVhmM
cW1oCiCJ1zF+3eFaRkBZL3eVsNdZs/fXzW7qfCkvUy98iBwMMjr7lZDEQqcUBCipFwNtYr4vEdc5
jdkAuz7zFD/jTMYdYjhuiXI9aVSNIk/IPORHQllPUFLz0RKf24ywu1sdOkx6a2pP7R6rB7dls46X
Cu+acSrnpa8VK+Inc+qeYkk1OeXTvxJCD24NXJmXpQD75ZdTkdzHzWPNGjva1kPH3IUkKoSW/O3b
N+stqc3CDVW9I/M/9dhtsvNtLbYfiIsIyuOMMP2xakiKGWjmpOmmIrJ2ujYNAZDKaONi3QPj32+1
SANtXjgxlq2qesbsCoYvoz2PdaB5PkopkwqFJY1SqOL5qOpKuNDmuxKZ8t5wJ4Jh0VrNrjN5V3WT
x7+Dd9/0ois1KS9a9XUhYEkWE1v6bGYBBvV9RX3RWLAB285qJYfym0MZFVKMCg/2jYGwfCftSG2l
crRHUpgl7pG1ZH9dXyGeZCWRco8GqPF6QnpoiSf1lH4l62uh0xz0yBRfZptc5Ns2yVSRCsSwb2NI
WAhFUn0fnhWXjKQZhhX7g6O70V51kqPIchlMJYldreLMAnTUQtpBST24k/LPS33fGM9Lk5rdtGuw
QVB2SE34xkbKUIx7UWe4LKZ8yl2Cg1gM0v71DQIWGOl6urkVekA688GF9M/JMKlvSrlINah4rYqJ
uCxVbVlB7WpqlXmH5CX0GJ9z041d7IcO4Ip4yIyGgztOfEBmHYF/6EinFKjgs12/9sPHR2YpgTiV
qzxsJZNyOgZJK3XSE2xnwEmS2RmMCFWNWfq1G7syw4uyNKScjh5x4ahg2c2Sgg7Tax/bvjazjDXX
QH7LLZ1oD9OEA1Dw8M06l6BVFWitYgbVK2EgscsCU7qGHH9rIfS+jsbpkazNGBJpZ5PHpFz8g1Dc
SifjS3EnAjDHsBuXO4o75gjAtgdHJxd0JngtaHilrp1izgBxvCU9yY8qelxwcKcClJwYsLRIzEIC
UqCRMXvxLMGU2xm5fkl6bB5YHV4P0ZQt8UOcIr0dXc3T9gQRbPB4V7QrxEu3r8jmK6xfVKacj9aU
4PnDIoE1NfopUsaHKQ7c2yLIhb42nosIyr9E7Zgac5Sg0IukE8nMQfJajIuywFRZYii/ookVSm4Z
XkECYSLsup3iEZBTVl9q+7H9rQ09bDMlWtXGqCdZcRZiJvU/4/CJK544nnFojO9CA7IAo2fMlzCF
OwYedzUXGBtiSNj2HBdFKM8hLFm8YCYDxs4fW+GgL4eQBae+KcIAGwNwa0BbRSN1akpbzvkwgwxb
Ur9r/FNdKHetJL9HkYsUutreSNM89Ni8sVL9pc/Pk7TvG0ZazlCEhkWb5T7vl1aXLWEong3sx+aV
nKCyXzL2oze/+koVKsIqc62LihQBa15lp1xJnzSdVSdkqUJ+voo2En7iG8mA/fKt+iWPs4NUCZ6I
acrbl347klqpQu7RSo7eZz1w9OHP1BNJAkeHcLQMpmznGC3FJBV7tP+aApu8GyuRlC/LWrlOggju
G4sFiWhO3/V9viezVMNBthWv+6iBSnI2SeBYMIn0tsOolXTKzam1jBnaEsZOQD5UBFHBQ/Et9AYH
U6NmdepL+/YJX6PnUepSDk/hDDF85ZIcrV9MBcIngJyaGP4DCSMohB4S5NiZ1+DdEBwy/NcyrJVh
SjR4AFYoG77geGxF6V+a/mNeuEqkmbe13HwZDbDeIYsjY5WUkrMKf6HXAYqwbfZd5oYXDMuiaNlX
njxLds/359vytnX6LY+e1BDmNq8npcfmphBZS+KWxllUft6Wcd2MxJfDWBVuGYBaALLKv70bbc1V
UUkKUKJHQKJKT/QXS7BIxeedhokdQLDDa1h/xk7qW2lqBADVCaVSgA/OjorxYmwe+C2IcRqzvg9t
4/m2dlsnuBZH3YMCmodjAuWE8SlQMEJ9kln91e0DlIFWpgBxF7vjlBNTR0kEZeCECHEEFBoQlYr7
HJxWtjCrja9G+XBa2ro5Zq0WubrGBabB6bW55Hn0UEo5w2S2nDbG837/MZSnE9tZLtUMHZAqlk1e
jMyIt24fKTkyOoJaS6C+ICcuc9VhRx/zk01i9Z2SWOWg2GVcHwC3vZNS+UGLWcttmw4NnTHCVGNg
v5inDrlcSiUzEhL0Z6jkqfvK7b7JMJza1+9JFY0VfpOrfKXlSh51jv0kqeGcYEu6BwVfVA1OMNd3
cQwiLG45hVFrJ4C2NFNZZCX9JNK5JZg6XqCJG+pCspt5H55JvZCzFi/3VcI46bLW6zavx0pL6nqk
6oh61+uIeHcOhpOC/7PCLnJQ1/rIoBQEf4qAyVv8fPX0xmGqdAvJeodqNDEuGmc9Sl6p1bNoyzYt
H8vnPKaHsaDFU7rw8VLMJVabgfKDHdwY+G+MKGLzsFYCKO+vCo1QLsGCuKutTSO9B6aHKUiM77+l
BSCfQMtJtrNR8nx7XGo+FFkj4onpmkc9PPeDe/v2bimhAAZAU9DxV3iDyF99jjDOBXUQW8XSYF31
XQrG57xn6MCSQX6+krFEnVT1iSxbgKQxg3jYFTmWR5KWocqWZa1VIT9fiSlFVBlCsomUpeUxaped
ymO0pQj0p3rSWKjcr/xRtB0rOjhvQPlEwL+oSspUS6MUaojn5MfG51zZK3ednT2AC3yfITVXbZxk
b3MgzVS8JUNyntoGc2F00w2u/wriPVY6jxLQV1SC6Ni8COAhqy0Q0oYEp9sMzOQAQijGSsWWs1/L
o24vIJF00PPhbeMHdBvJTpB0CgWMRovuLBzBr2DeNs9N81+dMmWe2aDWUldppEj+OLQ2L0UMAZuv
9Vojyjj1RJ8TjbAjSU8T8CkJvKjwpXEWh+CqsYA+NxMPBYPrYI0xRLDxUNeZn1UBwDxIPGRvzl6p
49E+fSh2+tPidJ6SmPE9aw1gK0i9iLxiCq0qcaqStlIso51cDtPXxgiOq3GxMi6z45K1AvkHk/y/
isis35pkD8bfrE3Rl5buX5mSncCuvy9WYM5+5Bi4KrcthHGkIk9d+7Ze0ljHYtUrI3S4U3bTbnoM
/N5tj+TScbb2H4bETX/2+yOKNIc31kn0aCLI0uIXFBwxzILFOIKa6Mn/AYB881ECAeDynirn+jNS
lpPB8w0LlgjQ34jvGj/dxyfZ7n4ugIwP75l14k1fulKRetsapam6oYaddrbgaofCFzDmTtrOSQPY
wd5WXf4wVg6rAbw5YbDS8nUUbuXPsP6ej1VC9qkeG7BjxOcI426ROz9kIEeLfd6dvMpjrSBvO5nf
Fvs6mLIS2raRxCWEeiYvH2rd0fl/+e1efdBKgBEFiI01+Bhjp3qkcQPIeFfxINBm7zMxrPP1fq6E
6Vk3KxNhCeSiaoceo6WE2PvlO/v2LdgKiNdfivLMY52P/KyT0WmPFE45h8zq/AW36FbHAjgg+E9H
Norp4rfuBJiRGFETBjSgToILsMbdckcwi3MyfuC8Q6WVKCrUBtpSMugLMpkGZSAxwlXm76vua1H9
qFJbK+5T1qTi9uOzkkhd6oirJEMhGAIKZjxEC0n9znBiS9kTMkeWp9w085Uw6k4X9ShJBV8hPoqX
xzgBYEe6DN9uH+H2Bb4Ioalgu7DWhHnCoJ/6+KvQNHrTtyUEMaqAJ0A9kLHVzFskxjO+afQrsZSV
YFEgWDIFUxVC/EUKzLhLrAncmAzlGCdIr0MnyVyPSYhcbHB5q3pGHc2ezOYQuIODCOxx3rG6TSy1
qHBLLqVSVsmwCsJaXxUFQI+Bv7HSGVHd9hu6Oj7qMk+FWANth7h7wyxedE8mOC6nSTO5H2QoZflQ
nVi9HZbt0/2sfpwwL1mh8kPwwdSPZLBQelT2GDPcB+d3BUErBakgwUDvLAsWeJFM/BGBIrg9l9Eu
QgdDyfzbRsL6ZJQTSVTCp0GykDh7AuXEUDwk/xh5BBW6lUukAdw6MU7ViOBUSrObAGeiw2Y1a3d6
Ww3kzUhuJCSg1IG1YilzYognSy/uDMUflJcuZaSF27fptwj62Y3HETXVFO5Wj/ij1jaOpFefbn+M
zao78Gn/rwb98qIxoiRZg1cKqHrtz/iODB4bKLpzjnCXwkmZnDedPpDeJauU8gf7voim7q6uZwrS
Cnyl8G44cuAw414DmNnWv4VMwObNsba1otQNBgTm2AGRhsSkraM66okQpAIm2q1m4CekVnhUHgmQ
S2mPuw5cuufbB80wlyswHCHox6qDucxLYYaaxYuqKZWMpZLrRYhXw78cKWWUPLbRx7wmR1o9TNzn
XPMn/bGYzvHgNe1eDVJzAOTKbc1YVkrd5zQCPH1Y1qjyGP0xDcApLuUMvTZDqZWRUlEAH3CxoQVw
TiKYvXsM1GJsac/mt2BpQr3/EXK9X7Mfwli7maTuOJF3bh/WNXzW2y901aEIutyQM9TXkwyYIcZO
BAxNigxQcZRzADyNGAAXIN6BquDuKxm3nWGEIhUEFEKt9KmKOlOIecA2N3Zpp+xSXWJYxGaGq/KA
+AZkBwpAdIbLL1GQcDmcioAYFDAh4R49PB/NrQaLg2AWtVl7OVsG8kp4pWi8Dkh2ykCUqQLEroHn
OSELQDAQsv6Tuywxm05EFVAJJBMmmkBvbTXC0lZ5gBxz+c49i6+IFqpXPGCp2o7cYic9Do7xIffB
2dBZnM8auN76fGvp4ttIX9PiGHs92BEvosDSpacObdIiYzw6m255LYVyy6EBJCiBVLCK4+tlOwiL
mfsCHOO80wqTldFuXbq1OPLzVTY2LuKk5SHakK2sHjtkZR0627cvHevcyM9XIhLJyNtmzBVrbLDx
HIbPuKP2KLCyZJYYyvnqEwBqU0JSw40/+/K5AvgIczqadVqUs9VEZcj0Ac8IX93F6nHpGbCS5N/T
Rdv116Au0szJSjYR6KYiDqwy9/v8Ww8g7oq7i1n0xixVKG+LeDOfRwMf3OgeY7B/jazKJeN70A3u
cpm7KUrxGAqD1Qbnojp0xYd/ZVk0CkvJRwkf9HiYYq3CSMaXbsrNeXxP8rH6KCp175UC0P8hAfhK
/MWOgBA0O+U+3GuWgtnd6Qvnvys0W0ukfECpAzFzivBtIj94JCMJsSfb4ovyyiTP2uhg2ByNrqsq
45JGHEpaU5ncBQgkZK4fzEWezmhYOCI3stjet18LA/D/ID5RMB731h/IygSSdFLO4jCbKyl+ySvm
0h2k6L5p/xMMPyWdmRiTT3R9ry4iKS/HL2XXFJxCyoW8lZ9Va/o0nUnNt78vvPc88ypm5v+vH+Xv
ZLmfg8aAVS5iZ0nGoxgGGBNjneL2/b1Iodxd3HfBYPQkO+G151psdnXAWbevF0sE5e2A+MJzKcGn
Crk7td0Ls3f79297iIsKlLeL0DesAdAjWyM3OkYq2VlX7ySBc26LISdx6+NTnk7iyyZD3RZFityw
BKX1pEyyR15bgEoss1Zvt2/Tb53ooelU6ORZThEkjLXktg2PgxvtsZqPodLYnVEyjnBz3HdlbHSb
Ty/nZIhrvHoiFjuVe9Igij+E3mRln3o3O5cucOiO7HExlpqUT5yHIVDUFG1fvvs6CA8SJu2H6nuU
7xdBMW9/PpYoyl1oEQb7JgJlUqDFhkQ8O4UxSoPNc66zgBs2F/nWp0n5iSjVJtDRQhYWmsFMgfRU
9pfB7nYEMJiwTXEHDTwVn25ruFkFWIulPIY21bymBxA7AGWj+p5+JO9MAhTD6SydeT/7SKJpcIkz
t/lYZ0s5EUlJpDyWNAjmUluc/D4rvDlxpekuZU3Mbtbw1kqSv2UVBvYlF7UzmtJW/HF5qjC5FYFi
T/YrJ3iaHFAou6xy+XYedHHE9GxCm7ed0QyVbBlPlT1bOlIT9UE9GifSPP0L4E1iiTccjUQ5mint
lZiXcRczv/I5s3rqdtOeTIplDn9gLwn/IVX47WvoVTZdXcRgFgsyNBl4OXAemgO63rFPyvPjLihs
hpluPtygniHrnTxAhSlrQX030dtAxyv6sriDn6P5RYy0LyzhrrXJZi+O9ZS6+Td0pj8whJOxvqvD
XQmnzEfu06QsSGicAWtTOsSn1Acqo1V4THTPzWdvJYl6lqTA6OOG0A3oACAZR8HJgUI5tbWrptnj
EkVeI4EkotOtacQOvaSivKOac7zsyug9e+DAPxAxHwd6D2Dwvr0zkpAWRlTDMYTzlyH9ybNWtjZf
4MvvpxNqYWynXCDwXVpwv/Qg8xj2VcfIabat5rcOCvVU8KM+D1UEq8nk7zMo2yV/6o5cdxCS1myX
p16IWXa6Ge2ttKJOLShio8WyPurPgklgUiM3OGYHQmY7eIXHcjOsM6TeDHQxG8zdIX5etA/C+LGN
Pyzj423jZ4kgP1+5znHKijAm++UJCI3zU8p9adKM8cxuP0KrU6Nudx3oS6K2eNJ7xSxik7d0KznK
e0wOAF42PvKu/oyKtPEowJmxdhVZClKXO5DTKs8MknvoCRZzI6s1fKN//nenSN1rgwu5hSMF72H6
ZEi7KnsSWZhWLD2oF0CRQCljEBgR7O2Yy3LWU3CUDwyMn00hkoTyl4I8ENS1b62Bm3KtwII2DC6L
DovQu1Ow3AXLwqhEscRQdj3HMub1sdFpTcbXPD0My2liNYq2462VKuRvWBl2mwq9XvLIAH6N/ccO
5zRo7MkYppAcfqfZkc8alN0s0qsSmRxXRNwZui7RKQUHBCW8mkIWWnWA3cL8xzCEplI9NMopK++y
JAXx57d3GN9KKlX7XUBGVeTYVsWcc3SfN2Jr8troKRyrSLkdZq0EUe525qdsSRRcpRK36Gd+h/Kv
o9qdw30YSPn3bwhsti3lcqKUQQIyXijjBHnizH/WjOdWT82RRV+zHeys9KLMsQVyG0dmf1+x6WAw
FmYYHyonfijdcSe+64pdNKLsUlMDIQswJGYZ4Cn8JgHI5NAHGd+aBa/oL7ctYzMGR81cMESMG2t0
eakUai0udDj3HgBAVsMtdj0tidm2/U7p8peued9RXiTSGxSpkSVyIQLpEoj1+R1n1tgL78wmsian
cCKHVc7aDABW4qgvp8nj/2amEv8XYzkBfmR3BzatcCWG+mYKONLSnoNW88R9SYviQVVbkwsZazvb
CffKDqlnMpcTXV4A7IWRmAVTtfXXyMISgR3uQZFzbI8DUKCHv8BT2tRuJZZ6Iade5vmhKRRLkH42
8zGva7tDZeG2Kf7BH1/snnoi4wCwTS0Jsht7fCXyNdz4tTsmm+ABnZzOYs/0b9r/SjPqzUQgPulK
hwPVjU8Td4gbf4q8oT3HuAS31SOGdpVCXCTRdo+p/ijiNdw0zbhfpm+D9HT795NPf+v3Uz5+KouO
A+EowMgzw1Pl1oRJWgKI16vAYH2pzXRopQvl5o150MqQAJ8n2AvGrjVitNHt/wL2atPwYFxYFQJM
Nzocb59oTN2MYgTIH6sbPymtPfGf09a7fW7bifpKBnWnlHmRqyghDqkxl5dfPWbjQ30EpLr3Nya3
OQWmrgRStynkxWRMyWNCxkdlq7C/CZhNj+zlTEhkrPnQnVgb1pvGtxJJXa3ekBN5WRB9ollqJtKX
KPIZp0jM68r8VhKoi5SXmsENxCSUe8A+wisBwB192OFDxtzXZChDVznVoK5ShaypST2gM0GZFJf5
e4ZSV9/oqrKZtLU+AFkLRbFwpx0wv2wRDC9gH3nZiTVQvHl1L2cnUdcpHNqq7MBBBIzpzpb4xlKL
kbREHwKeRVrCuFBXsF0guZAFCRv9E6FF4YP90MfWVAiMh2rz1V1pRD7hKrQ2wC4PF4TwPQl7W0MF
2HhIBT8oKjNSbTTmbDDCWLctcFskIH0JZzmY7SkTT9qgG7QE/g84kG6dA0vVGO+kSfDzatp3fG9l
ufq0RKxN2j+4j4tcyvCbtpskucH4QZ2jEKbsIjf7NiGYke9nDIJXzArRtvX/lneFYpAZXaRyM64y
dmhEsNyX7XteKvkigXpJhiyL8cKjLtPhFQmnz1ESMb4V69AMyuIXoSnlHJybKI42PinkETTIDvvW
wHvB7Mv73N9FIypH6Pk5Geu4RYmwPy+SPzYMc9/Oe2TAqYIOWRMBSfzW3ueklIeElJdbZ7LhzT39
c7cjaDUCFlfAAWS1zK4i+ZuvHK4C8ncANAg8Avi3IgNd6EK055HT2cMLGTJHuwA4gwQg52+WH7ej
s4s8enjJ0AdhlAiuP8mWpafBbp5br9uVoVP85EGgNe/KT/9aS3pqyVjmKG5KSOV2i6ugGQ0oOgwm
jjaixPdwDGL6Q4Xf1xRJwCa5QcUbU650jUy6pw1aElzjRSgTJnloFiOLw3bzGq8kUVGHsMzCnAp4
YIqQt+pldAqDhd7yOiN6ZSIrGVSgMXZx1mVExrwnk1jTbvGUPQEye287AOukMH9gjvP0g9mgxVkN
YLx+5cIRLawzIqKR7rDH4cT3rKRuOw9aSaP8R9eFs6C8UsY8VkfdmfeEaGL8kXrC4wio6erjbOc2
O5ncngFbyaUciVoKfCoF8FvRkQzvZW4MpF5QrQGLFYubBx2LhaVNKGvmHUYLdrdfuM23eyWcelRB
dBjxHOkPKtVjNjxk3TnsGGW3TatciaDtv43y0uhRKJIX6dMyYslZZxk+SwvK8PM0E0IhRr1mCr8q
2mOlvbSCc/ugtss1GnADAdWAtWD6GldGDFwKMpqTHHugl9ResxMA5/HLZ7xriG0ljFIoNjgONI2w
fEH5gkEFcNUw3uPtE/tdo6E7X9NciHBajWwt8VFXLS15ykT39on9wbAvMihXUeQl32EgFDH1U3BK
fOH+15pDA05yj1vM1tWftD0BX5E+xy5r/2Db6i7CqdAtn9OomGakxmOyE+SdxlosZf1+6qmcRSOf
NGydYtn9Y5Ohu5A83z4+hgB6r0dqFa6ItUi2eP5ziB4C5ulvC2CYgE6FZKIEHjwegJzW2Ma2Eipm
NKafMGv9+baY7TbMpYxF7/Cgf6DFObhbkMUZHZ4Ngv9TPoZ73R6/cz/k1yLMbIPU7PAecC51JZny
rHGGqjEopfAets+K9gzKqrzZccaP2wqyPhT5+SovCTVDCZQAV6mSfqjFc60yigmbv18XRNIbUVSB
Tk0nMY81rP7B0eS8GTSjmZf+bQ22Q2ddVg2g6hiyQi+B9kE3xfUIY+Z2M8YKsI007YJnwGskXwGa
huCZtdW+HUasJFK+QYuWUexU9Ek6t/JzLBkG4HMiCEUhe2V/+wAv2lGuIBo4OUnJADIhgflFU9x8
q5z8mYQt/aFhzmmQP/4qRlopR/mGUQnkapwRuWdisoumxcvm0hw51RrzeJ+MrAUo1uejw2g95QSC
8oHCwkvmE7Q7zlKc0c19pFsIaFmR0qbjuKhHx89iXQ2DTDYO9dkfU6+f77J3taBXIqhYTCinOOZU
8thW98WI3gHvNiygHpYalHeQBp2LGuKXkjZx5ml24ri3w4wFzLUdOKx0ofwDLxYACZwR/5BRTVKa
w1a3r1mYtEXvnmNstpDA4IbpXRU3uwaEcBWUkuWXgNvxoPwUU6vlP9z2GIwrJVLxSSHIWlMbLfhz
jO6kqbEtijUjbGR9HspDyGkbpJ2KW9tUz7VwP+b3UfR8WwvmxaE8QxeL/8sEhfvmGO9ivEmLpwLp
9ldUx6rJsbwezVJQ9nrG6SSG7IevnHBoxsJauFPf5VYWTQSrWedV7OvYRsMYWWGYBf2GtEMXCojz
MaqW+FmzB4OYOSxOmfxjnkiS615snc7YMhTpWqlHKzouPbl/znir7RhlVPJNblg4Xdise0Os+Bh2
UZb6XkyTQ2bkdj/2T5ogeTw/ncTyPXvca60oT7HIKKxnJWl167s6PM8Bw9QZt4lGuFX4JZQ6wgnD
JajqiD+L+PG2oTMeJInctVWI0nSzEAeExBqlyrL9yAkLKMq/5s3LkNbObVHb4Z6OeAXnDX5lGm5K
Ntp65pFXYh99cUVEFAKAF1uPbKKVMbY/VTt8njCuyM6k/+BpL6IpT5tEEj+3NZwfgUBMd5k7JBbW
By2Cd4i5aOawB3nHr03xIo861jTSi+A1sGjcxB+OwrH2wtrkgCeggv89ugM+MeAmQnsGdUvDyK7+
4LsuwikXbCy8nqEejgL/PvBQMLgPbN7XyDDTLkP9Tj0zvutmfw6UWKokYLRDpGdP0UsTMqFAbVBK
sIoft46mq45cAgBdBu9Xp2Q7WdXO2lzZZSgzHPXmW3CRTU/1iZPYZhFhCtbT1pyq+0odbYXF78IQ
Qu/eTHkSYFwMGSMQH52mU10d7HMqFzMuCCVGAqIGZueA+AgiPfhKnTJSCROnS50NndOG2qyayQSc
UlNP5PFnDqx5ht+ni1r/k4biI5g8eIwHUUkeNwTqog5t7wjwj+jvD0fMKGI6AnOeP4e94eAPuOPt
htlR2NbyIpcK4PQ4CbSkLXunB5e81NgiaEFT3r5tk9T9+59ymgKySwEjvK/Kr9yaKM2CViVx59Rj
6QSCnpkwkkO3yDssLDyVieaJYgiI8Lm1bgve1u4imIobhhkUV/F/Sbuu5bpxIPtFrGIEyVeGm3SV
5fjCGss2mHP++j2QdywKwl6sPTU1T666rQaa3Y0O5xBtCFNHfVKNNFD14d4ZEkmoY6aw8S+/9DNR
/wTFL4rxDveJR/pK+mzR+zBSB2/Q9VChsnquWIRp2Bh+1lXD4qxxxipjla1TDxraIM8+RxiZ/Yuj
QvA0VOAloZrAdTE6F4sqdh6jqaoei3k/xQ+1LJEX6mBr+Jywe2UD1/RtdAPppt4aSdWHawOCJNXa
D2P3eFkLfsbu11VsZHA3nsfYEl4phRonlGdBXJOBRo0NjspqFvxCNycJQIRvtcloVk7zaONG8FpV
PDwXKq8HiEKHNsVgeP0pzxFFATAUGHflB9nbTvhJ/dbTUDl/oWezgo1/XJe579H/yfbrCUPpUpx5
vrn1S0tXNx3g3lr4kNgXtvl046RAOCnnPgQ3yuKzRMG6infu6j3HN+CC3eUfZMm38Jt1geLhGMTF
rCT3Ma2GZXe0IX1oqNT2AEGX7V0zVrCvp8pqxUKD3IjiDNLUHTcGJnwfDl3mIQ0uicwcWcb5zjNs
JHDmqBl2phc2JLSBecrvGGhw782YnwUj5v8HNZgdznt5LvyDgf9AAvv2uhRbaee2gLyOjD+LVFEC
RUkqPwH6ozdOav83/tV9FcdZh5EtXczAJcNl+Edp9o35XC2ShzKfP/2vBb7K4OyBUAJmKBMq2Y86
vmkAaqFogm6+b+7y8P9BDswiHneEIN/E4gP6WOhn8TW2ruwWy6kxXdKEGMjYIQifKOaCGQ+IciSh
xF8JpWkorarwi0BE5rwI8D6tZpgRGhda33d1QvyqscqApMq471xt8XRn+oTphjps1HQMgVb+KRmQ
n2cLSSU5iODDQ4sXmjtIHEEwwF2mmwOc0Jjw4SkY1SjmQKG3jfvhsr4yGdxlTvXkKLUTgwlyqL6t
RrBE1WNuyDidBN81a1bbAEEGfiumW99+BfHSZVXnGF0YJ/q+78djbZY/LisiE8HlTUPU5PXC/K/V
N142p59obTxcFsF33Znlv4BoOETVXROg2W/VcNq46Op87BBhVH/ErF1/sHfpjgTlT+fMmqsA/KOH
y0KFepk2yLFdGw9DPkbD2Rf9qCF+5s11OdzZs+T3BXGLIcP+/n3OIYKA2FjtCVEzRQEUkLBHxm8K
RiiJGKGdWawr4gK61+ZXywuQ4C7zqMCWlxsrfXLc27qUXI/A1SIcvopgf8ImMs6xOVbImOFq0Q0G
C2DbeHN80Enp/cWN4CmCIyO2Y/Cc3tra0SlW8j503BvL2ZWOpKghPKrN73OWHFdmiYx4xY1TcPR0
B4tE/pz8eaCw1I0QFic3hxXTKZl7Hdceaz+TOWizz+byePmcRKnfGxlc7IsMrekAIovEAVsI/qj2
h6SpvUhTvoyNdmqb/DbJUz8pkkOqGNKpJnZM78IG4I4xSI/tGGzgv9UQb/xYWUC+jqDxiz0xOtph
7mF5Nyj3MvQ7oe1thHGewbTLsbJRdg0Xawpy9bmqunNuWz4InyTTTSJ/oIFN3jAsYEzqfFMQRJ9W
bdRJG7rm7eiiCrqX3Jro3LYCOMtYlSEq7AXn1vxkNAcNwMDUL7mHJ2GgfpIl7aJz2wrjTGQ0cy2b
dHyzLqV+HNehlR3XGm+2tA0legkPDhw6uobxZV3nS8goWTdGvJSwB+zBt6F+0kFEO3vLHaqe9odl
x+o/skeBRCb/hstjfVqdEiWLCAQxFA6JOplEL5kILrTiHV3OVeLAf9PV64v5nOaZ5DXNjJf/kkDs
jdkN3WUk5ZyI0Wjbdhz7NnSor3dlkLnAy6p+ls70cH/5koTKbCSxf994JXvRikoneJA2WDtsrJsk
kzlv0fsJL4hXZbgo0VpmtdQzvtThtO66m8avAEQ++sZ+ClDOQdNPNk8hCrCsyEJAV4+QwT9LMVyu
6rnjdiEbXi4xmWSAT0s//GHj7yU32YrhLsnCRGU10xrvz+hOM5OwAsh7KsvjhJ8rgiwyOXxCeNC8
vZ8aG8KkWYYupLPxrXKdz8Va3k7WfD3kyvfLpsDyjndGh4qfythdgFPNieoLJ4nHiWIH0Oh3pt4f
QO4Y0GncY1LvHpQNgO3oZSUXvs306xA3Qjk3nma1u9Bp6sIy+bAoN/kAZC/Lc7Bhu5QuOGxKT+mA
pxFZQS9DseRr8O9kc4lYhfleey3MPtRTs/WMcXhWFM3ToxJw5FZh7js1ygGNYmbgRul0IJg0aL6q
w11Ko1byGUrPgdn05jucV6eaFnAGoWiT32GS+th7yw4709eKlN9clO1or0fOT+vkrbKsdgO1y+g5
Sruw74GfHcnwGJm1XLAmfmTH6HIzrsumDys3+wqYlIA246fLBiv0khtFuLStAXZSRHWrC9NMBXTa
vGJDMNvRitwYynw1WaMlSeHEH+PvL4Rf/sXoSY8NVlySBgan2ZoPeoIHq5IGXZKZ3mXlZLK4r3EZ
JnuOWjhmK/ua4XMg1oNBwmGQAGwJjYGgzIMZatB88FCuVtmXUb0i9xgW8BH1FIzGpqZRH+3fTHJ6
QosArQsAYw2LTcm+NfEULGcO4Cy7cEk/jd3PSvZ4F5UjLW0jgMujtD5NBtrbLQs0n188fxUYD+t+
+qydNJ/Bcji+AjQS++jeyaoYwnPcyGbXufl+U0fPshGnGVrIrw5aFEfNLlPmhno06nCel41DdJTY
QTeJ4Rps3Jg7SpBzpSmGTlDirb/nUeVFaiYxP5kE7tsqMzNRC7ODP4oe0+w0KMFlDYQOz9BQZkeo
QXJNuKyA9Iu7dGrchuUZnVcvCemJgOoOgB+3spewKLBtRXF3s7oDtjXVog8Jmd2ds++JFZBMa27i
sl9YGcbwtL43JDmczCK4yNampdIMOd5iS7V8VxRL9d1s+bR0USw7SmG+s7E9Lo61bq+0arqw98Oo
e1rQH/Pg+HTMwFh/Js/xwTxoPtgupLNjIhtBmgAgZhU5A/7nbL5qanPJ8L3p5Y8mTfw+lq3iCOs/
GxF8JbKZ+5JOBLUY1EoewKgbFNf1FVs9L8lL+VgJmqvon8umKb44B0bpOrqLAeq3apWl0TvKiNJZ
qsZe28RVuNhR6s2dFONNnIHYv0XxoTgxuqjRXWR33awt525Wz3GjDN/MtO0PJtKTk7Lat9bcJl4+
D23l5aRAyWukXVgr418e9utfw/nPuLVqMOqiQhH9GJ8ZRDTbYQAMT/nTCrGchMkEGlhP/+mw+Raz
GmPcdppwwYDT88bavk66EkvkMkIKkQsA88q/d8rjyespWhxLjDdbk6Vf4jU+5M5wB8SQr/2w7LvY
3UXj8IcDRr/Sy41Mzu3EWmQ6ZYsqOsVMzmOblW3lU7DCxx4K7HYicdhCq0VvGdjDFgaJTU7aGKV0
dCpkdWTqhw/GPBk/tbHTNC/P3Prz5UsTNSQw4QveHN1VQWLIJ3eqPiNraPGJ5GAnR+NIeRhPaRHo
aEeAVqrz4qPMhwvVcy0wFKEEo4Hh+u1HuS5krGoNj61o3RsjUAvr42oukrDKzuhdzoreNWrmuoXG
G3eGUeQAM6ZHaX4pb8Z110ZIxFENtGRyRI4T3EcWBo+AgYIljbfKmIsN3rYOuR1Rj0p3M8lawKLD
AiWcigYyMUEoyemhk7HOapJhksIYQ7pc52S+s+rxcNkK+KWJFwPXbTRKgC9FsDHGqZF3k6ZGhtuG
5lfLazEaXezpvv40+s7Tuo+OI7ZA1TPbtupTr/ompdJkP8/f1lY8p2VhrJHVjOiK6bYf3SuYFZkP
5tOcB78qSyjhSiK68No2+vIRndTYFCYu2t1V7PXR5KnT98tHKnJTW5U4KzeWbrEJieDedUpvKUIA
8OtQ/e4xzmcoaKen8bXZJsVHe6KRJvEgIus3sP7MCuzYquSxUNYZJWF81n04zkXrLaAGOwE67LGN
m+YU09X4eFlX8WliEkrX0anCevfbj6CftbKPbbzelP602OfJ/jMYmf+1ztffZx/JJiNXOqwpLOx1
3zv/NGsYza03yWpbMh04E4RiVrwA6TBc2XO6rg5zQsP/dkyc0c1YfNJHiuQ1af0Ensge8uCyBKE3
xwNQU00M7gDqjmvAjkaTNcmM4Gg9MmhBNpPPynPqjo0WJzsZrp7QO23EcY+XtU6mseuRGLcDqjpq
YPUA6siOl5WSCeHeLyvJVqWjqAHayi4fbtTy1q4+XBahC28fhBM20VBmxHPsrYVNehE1oOBETLpe
b93HOTCC5GYOXir4Dz+sm2finW+Un/rn7tgC+F9OkCxK/DGshEFH0NTjJcV9QhE2TntDqdtw6eqd
E5U3a1fuWnMJrHg8IWvE1DTmjqt8d1lx0dluxbJ/33xZYHZM0zitwIOoroj16RrMjh6QxZVZiuiA
t4K4TNyxyy5KWth+ZH1OtI+pDH1bWJr+LQCvGM7ys9yNatVmL8OvLg3qI8PrGr3mOUm8tfaNUxUo
R11W0r14fBDK2X9c5wrASnu8aaYbh/beqN1qrSNx5qLa2FYzzv6Xqq9+pRg9EIlJUCtXhH4YVjx5
FYkkYdj41wihDmeE9uoYblKjFhGNM+rgoBkwjTrG/F+RYI28XP3LxifMOgzVYRxHGGRD+eOt9TmN
ik38HnfGhs60AFjBJ3IEZ/0X92EBo+vVslMDbGpeA6oYf8qNDC1RFKK34jnjz+e1dqcEYcuY5pNd
zjd25V6tVnuEdYVzhO3HKsvDyzqLv4NXlbkwo0ya1mmDCXCFZVeDRhVfn+QShRJ+F5RUnnrUctda
TZWhCV212dVJ8tQv5bfLSgjNfiOC+5itKsKg9lI0oVn+VIa7Cu+gKpskegiN8bcQ1CTeGodtOW2b
sNr2CpY+VPUDUIE/r73lL431fFkf4ZEBxBATiJgUAV/rW1FqrjbxGmVol8RPU4owtqr7yxKEJ7aR
wFm6jrpOYxV9E87u4A/5P6bVglVGooZMCPv3jTPP5nyMqIGsL80/VJXxve4WHJwjqakI72WjCmfB
Zp2W6axCyoJmQ1zkO0U71PRkRBJthJfCgCswt2YjodHfamMqYzW1LXqNuemEY2WeS6xYXL4VsQgC
CGZ0Fl0Uw9+KqM0eK0og0gyzejxpbrKjdJRoIawLoWeOiVNim9gK5tRw9JU6douqCPnKqB87zAT0
CBQ+kDk/yieFxBq9SjPeauSoy1j1CvKYUj+v484xJPOLst9n/74xsbWx2jSakF8O+pfeuXHq4PKN
iMP45rg4G06bvo5XF4Wr8rn62Z9BUHhy/cbw3A/E6479Nd2pkraJUCXLQJWAYDdC42cWk3QYUj2D
xHT+1Dm3qix8i1XaCOCsrHWWfLCstQvNBNChJvK6qMYCVFmY9g+tnc5lbVQYjLR7v6xqM6jIB3X9
5DaB3fVPI9WlgGDMBvjHNqj+fivMWSSmRGmXrfiwzK9sJLQI40cccQDVgX1T72XtFHF7YCOPs0mz
w1j0OMMmzf0crAHr4mv75jhe00DW6ngpt7zXjWDUmqDFbr3cxcY+qRWNVBmg27hTds51fUTj+QM5
2rsVEPnFWfFNsJLRF8Adckh2gGY+ycZWhP4RWTyaOqimOPwHb3U1nkUL/KOLMmSXlwdziU69Q0+r
OT1c/lqEmSGB72IT0hgt4R6UJm7ZSEtEFUs7EycsgfQ419joJF9it/QvyxIGl40srp7RrWZbZqnd
hc5ybYHRofjRym5PmI9tqhZ8xI86lGAVzO6NZuSt8XjvKm7tjYbxEVWH75qOhwktJF+/8LY2MrmP
U1OnOaoSNMfstQdLs9GUsaflpArSYmHDCkSRzCUL7wx7AAAQcggcNXdnhj2ZK2mNIezV+npy7A9r
3fmFW9ue1lg7oqiScC10bxt53L1lYwSmrcoewjjS79o1C1SlkZyhOMa5polpEwPtP77cpI+VAjZ4
FFvj4y/u5mzvlFgMcDwjXA6jjARY7FE38rgoZIHpc4pGRCEzPTA4KIZpWE0eI4mIvOa8AqlMxpkn
tM2NSC4udXVEO3XAtRFKP6KDFoz6+NVpq4OtYETSAaKxU+4vf3FC09yI5BItpyG5mqTrgCybelNy
cIZw6iavV2bvsiDRp83q5Gjls0KzwZlkv7pzNFowkUU7YlkltIFQ0U7hfxPC2WGq5saMgT4Usqcr
ExQw66GWTXEJ7XCrCPcuacwMUHwpwTmdlFs9bLBc8YtFvNqBSUNyPWJpmkawlgoWD5N/Nay0sKYo
haPvcxJdo79JE6917ORZNeNi9mY367/FehK4qWLfosySfzEbtKpWO7Jtz85LV8rKyS6Kj34o+iIY
MFB7jV+WtRvHmBw6w2Ku+6DrdpaOSnoaYB9ZAWVqGAHopMYUYuWx3UvZNKpQuK654ODVLawvcV9I
2SXaGOtsVG967ObOxyDNrhiv0ADytKiRRCNhNxlogf9K47vJEa3A5FAia7M1AGMtoRGkOycYtMDs
fe3ENI3DVApvKhXL5U5qqa+5WqqwMH9ELtP5Fbok+vcB9cElYJy7bYoMT/J9Cqu6W2W5DCpC1bjU
U9yr0YM5llW2tMIzruN/cJVayNoysoE6oUvYHC/nYad8Qa+wgIdNsWndagDaLfxu/PEXLmEjhLMY
La9d4qoL1IruY3P1Vno7EVlNSzhKtD08zo1qYxupJbWGUDlQlHS1YFnQ4TIOQNjbV+c6TP9ZAgBE
BamnSudKRcF3K5vzrKqxkoUA4CU0RgAozeqhM1fJSLtwUWArg3OsmZmmTdnD6Zkgcq1OMWLhtFP2
lXT25v8wQ8vEGwmTPpgxe/v4azRtcWMDwynzLcUuwC2zf0ZqkhahutMBrSB16Myw3zk0/VUid3eV
1aVOneLufvFa5KCnzXz1iMWLA9CL/ezTZYMUBXnMz4EWEnA1bE2AUzBSo6af0RW0+nSXgr/F7Szf
JFNY2FXqxxU4CIvo/rJM4fNoK5Q7VZTgE7NY8akZdelnmrKEUz1jH1Cl1wgaXtevoNcY1o9p0X2P
HRWgea6sXchEbI4ZRRYUXzFngPcveuXgBX6rdzWVKgWVgeMP9XOJSeEI1jrFXy4rysWHd0I4O016
DGOaTe34bXOvG49Dc1M2JOjyp0Ixg8ui+DN9J4tLBGrTHjRlqBx/Yd1s9uJcH2a/vDH8bCeLezzY
wf8KA2gdZvgM9gx7e3oGOidOUkGxFzhZxCF6vXxJ7jFGSvf2npF5RfChP6ZU2sUW39urZC4aueqa
LmoGNVtXB+iSc9ubimfZ9M/ar+8U5D4LvcO+pwH6Vn91ezRv1jvFynY14LhkcY5zl+8EcVHHXJa1
rVamz47c00Nzavzi2rhpgvgmPqRe8finFKO/DP/1ALlvz7WogROEZkV3zmx/0s7WH+a973TiXBhI
Lig67hDRaNdEu1qa+979KDF3oR1gooZg4xaVWZeTkWUkXioCC+yDKewAtbHHkJvrd5/VHbaowtUn
u+XQ2+FlsexX33mNjVTOa8wmqmYZuOT8Oh6CuT8qK8rNeeQZTvNXhrERxfkOLSqmoWkgatwZOxfF
HL321KN1YwI+Ob1iCLVUBqAmtEXXQXHFtDGXSziRg6JErUphi9X0oVUsj8gXJoQecSOC81LDPFC3
ZFppj+a9tlvPMYrDyQ+ApITZXdp6GvgHE7AA2pIiLvvd9xf3WzWev8MCE95ot1AtPVq7cpft2VKN
/EEgtspXMZxfBCh6X68OrNKp7loVaOVfRpnvlYngHGCel07V5RChtE/NOvrx8iX7UyyRX1/w6zXx
0FLN6pgW1XFNdk+MwO3Kn3Scx12bzZHE0fJPyhdRNqbJALyus+UdrgJGqAvGrQyirFttZ+/oabkj
t4wupka2I8X7F5n4Vhp3QUukTzPVIC352aM1AZDA28LX79TbIVjDLKilMB8ygdx1qTFxskHPHN8E
faBxs86SXErkkbYKcYGKLGqSaLRwfCzdnTpgW9dLvMeA5sdsqWTFSmHY3wrjglU0gSZEwxvJZ4tG
pxfCYAIAOm/81nvE0wD/VTwq6FpjcVGWF4vMfiua/fumym00S9ZSF6IbuFs30YI5OmfO02X3zlfZ
3hkjF1XWJurLqc5ZXhPtwXB1aj/VB3/2lX1+nwPBVNYokN0eF0/ApoXOD0szsjb3Orqbi97Pq71l
3V1WTHZ6nGd36qxvSA05NJl8Enf3KVmuHGWQFHr559K78+PcezN06WoT3JIJUBtb86Mg/TbtGKfB
WPlR2O9k4NB8dYKXyE9/6Y1KlryAxMmf8UEzNooCN5fuWN8je8oP9b7o/yY2s9kNJL6OA+5azosU
MaaGSuYeG0wa+nhZA2l0AJROEdosrPhJYN+htnj5DoWeZCOU+9K7Lo3ygeUeK6otWETyikLiS94h
CrLccKPXy8jY5iNTxwk4AjZEMG4jBl+mhrG/W7340QZ+mQaMWz/7Ep+KT/9Js3dQqqZiOnWHkGYW
J7DR94ukXiC0/teT4zFUc8THNGVOX9PPpNqpCwbqjpdVEIexjQzuS15Ttalpy8LyYcIevPKJcQyO
/ogOlWceZPPkUnHcB20XZUnaCfnMK1iBG86+umN7Ys3hsnKipG1rFtxXXROkHPoM3WaifhjLLiBV
89h0yhcrnc41sXP/sjzhW3YjkF+DBzLOuhhL44BgJjp12K5qr3rP8Yq7/CQ7SclXxeOoupFqYwwS
onryrNk3aSNJPMUu8dUweBTVpARuRgzIHH+kgf3M6kc0BKRZ5XVfjNP/pygt04jzE/pkUbclMA1K
0n29usdBb/eSC5LJYP++cRQD1o46O4fXRVHMBJVGcs+AzMm5BHWH7jkg8f6r+L85xnfxP82Tlr0p
e/3cl0diH1dFYuZCNwGcDGAcGgR4Pdw3ZZI4WywW/JPspqivnQOVvn8kIizubmrAQJGJZWutiaWo
4vNIPjdEklEL7+ZVDX6uVykYF4TJcpim3oGR8TjP6u7y/bOT4F9T4Mz496R4oKmpMVNrWaAGXiJe
3e1J8tFSUO0dbt3pAVtDkngrOzUuK4uWLMWEA+4+Br8fCktN/6hMEpMWZmIblTj/7Titvmo1u5km
3tlqvKfRwWqfqeIEl89OJoizslqvI2A/sE8HnYyJ0ntFm3Z53YQ06SWWII4SG6U4x20vmZK77NXL
ogQ9sLd2HJRXgKsPs1tLFgLZr12wCsK/5LDRbvY9rqn9rJ4YXSvW766azyNgU+LAxguf7FTEpvyY
3f7NoxioZxrm2kCB57qcPyqwjauPRgxF3UNUlZ4e7+VMLsIwuBHCuaCy0MDRSVOEwR4Z+hFFaS8b
H6uJepiok5i8OK/dCOOvrsysWUshrAurxtfD6mvhT4oHpgiWiHVPAFv1J9UjsvFuoXn+Kxcwetwl
OgXoVLMM71U6gJUWHxtpjpN240axREPhR70RxOXQXbtqvVNCwT66jfPG68hDrvxXIfrbOJV3am0W
EbRx4gpjdDW1DpZSwz7QSpboI7R+lEVcDLhge41wrn3ttAzD+Irtu1T5hOHvxDdpfmq6+lBa1Y6u
1qHT8Ix0tafL/kT8kW8Ec57LWJveiKMEtRpAzQfjMTkl+3LxBsDTpCGVEoqI7+23nnwlrZiIOxgu
RTJtou9LsWNsfS7jx8tKyYRw99aXhQX4ZgiJUGZYntX1xpllQ+Piz/lVEe7ComTqAHcMGUkcXdf5
AOgIq7wCLlgwt+sxysvwv+nE+agyVvR6snFPunJXj7u+f7BmyUNHZgt8u9Ia15rk8YvXaM8obu2i
wDnb92tY7Fxpw/wdFe7Lc/HV8njENMSWCAhDOMHxGbZHTiW69O2n0Zv99MG6R38Ua0NysjrJh2Zz
9h6162CoMaQugGM3DuPVsHNBbiV7GMhMkIvTqzO5fUQgRtVOufqgN9ekkwD3yTThfHzeY8vESl40
eenYQRPM++6Hw2XDE2ZrDqjlWJtEs3lOgiwzqWbpCI5k+poPpyg+RMrXyryy7MKvFRkmkvjcXqVx
yVoWx0COHmHm7nxlW4NPy3t1+XZZI5kMzgScdViinkKjobpJlTowtMOayKo84kj4qghnAJhwWhaN
2dmgT+fRcv0kAuigOen3MZGBkYot4VUWZwnWYgAnNIVCy0tVNbtuQ0bYJpvok4gxueAeq61uVi3E
uHWyb9fkpkCWa88oOOIQcxR11co5pGUsbWaxYM6nhg5Q8bHrh1VrbBu+jcNpaih9tCI4KvVw6OIY
gKs4Tzu/zbRhP5fkn8Qid6rbnrFh85MWMiBW0VVuxXPhxNCGqSRjBPHNwZ40r0szr65WH8sWkixA
ZJlbSdxFKpM6NeUARc3hg5Y+qdG16ewuGz+LExfOkkfdqCmlTlJDxNyFFv2SU0nsFVYsNjrw8Ai9
rTYmmWH4+nXz8YWbNnB98pgd5zAP5SRXMn24y6mNcRmLhemj64damSqvzsrny2cmuRZ+W7spS8tc
HddGR/rJbkJH/ajKyDeF0XB7bFx8r2MXiEMjjk0bvNTyh8WbAIeZnNoDEqWWYrrbx1bXr6VkGeS6
9M7YAWwKMgCbtpPZhvD6cx/glbwv9tG5ex4C1uV0A1k7VXaenJM3gDQ7qAnOs1bVE8XEECD7wWrw
N8+67ZFyfh74MmXjKI7tl2k5nAH3GQX50mcnvR7Th7+xEAwD4Q2J3Ux+9cpJ6Az6VFghWZuDa2ap
Nyx4fMXk+2U5Ymv/LYdfvWmGeunHCa4IX69hGl7b/uHa8UtHBOMd/2rCE5EU+HZdLLVCQqGE+jIE
zrwGl5UQX/+rCO76MYBjp3YJJRLlxjRuoupWMz5dFiF22a8iuKvvxkJLMAPq+HmpholS++lIAjCd
eNYgg0EQdv22J8ZFemtUrHFikR47uT9BpPWQgxN4qT0LdMTLud/ne+njQ2YGXJxwm8zR+gzmlkxO
YAGpRZ1nySVJRPDlmNSODb3qmD9Sb5rpk5lJukWy3+diOsB5wGqaQAXaO7vMznczTSQqSIyAX7LA
zIAd4d1k+6pSXSsY1SfOel90ynVcG5KoJ0qNNjbAP98xlNsCShYmDfDVp7wmSJYxdBMXhrcWKVDa
ybliEE+W7PkuO0X27xvHPdCknMsWKsb5h7gHXzmVdVNkh8iHhjaZXZU92Ee3wWigDZC1uWseeqva
j2skeYGyz/J9cvL7s+Wxe7qsdpSmxTHSKNRIyFazFuPBzQJ7Gf3LHuL/iHmvsjgX0ayWOhURjg6b
5ZhxzoPxyrph5BzxIds13/50+YF3rPx4lGrTOMuZSyJYIpzPxUnx9eP4U/PzEA1fielLXCzhHIRd
rs4SYY/Wr/TlydSWsKijL7mifJEcosT++HJO4gwlLXM815zrKbR22B8Bx5PXBIyIXffoY+6PEpES
zfi3QGJjGrkkeISM2XyoI/OTMg5+VMiK30Kzx5oK2wMDZCe/mxFZhZFnC8JgUaCIuewz886tFi/q
f0hOkOWn70x+I4j9IZsvOHdjR48bCEKDbwpboHCsn7A5QIP2Hx27pc23y/KEX9irOH5earXmgigV
xKm5mXv61ANQocyC2IoxWDyFjt4dLwuUHCQ/7EC6RTfx/EU+AfaZdpg9oGZ5FP0rZXTDy6KExrjR
jXsK5GoxAAIB3sNY7KAw9SPRqaQfKyqGgMrvX7N4cSqb28qakdoK2FxQPD9ZuQoQh++UfKPJPmo/
O+7TZX1kR8f03QiLyzVSLBZUjGj82IL63emJ71jrbhpXSS1J+FWBtwAbbQ5xwDPxVpRldsPIPJhP
q73e38bq7STjAxVr8yqCc0n1bLXtDHozvxltLwFRwdTE55JWvkZKybySRBT/xo2KvJrjCNqMVuZ1
9d0a6UFvX5lEksOIY4jmgOAJKEQ20ADfHttgN0k+W+jGjbvipr9LTmbQVV5ynAIDWIDNYZIIFH+9
r/LYNW4swjEizK6naEhE7UM3H6b58wSecVofhl4GqSgTxc54I6pNtCHpCtSC29g6DNVKvTgxsYRn
tcHYKE99buwvW7uwZwXoQQereCoQ1flbq8ch12JW+qMff/Go4bn2yS68xB+C6omNRdEgaiVpgNDw
N0L5NHTosGahQmhqan6l2VfF2vgDHSQWKSytb5XjfJMSA4JwbiBH3U/heiYYNEP8f6qOZbh8k0V/
oSPcKGW8vbtiUjqjURAjm6o+tql7RWrZFrjY9DcyONPXqjTNVw0ZBlui0rwi8xCOD6ZX3nR3Gdb6
1u8S82B/9LtAiY0bEyVoYPTz+JSz6sS2OUFg0oJnj5zU6wrkfgDRYSQr877+U2rMXwnbRiDnE+fU
zdrIxClOSGyS8ZREz2gdS2KWMKBshHBesTIi2uZMKzdRPVvBjNmPyb7rFs2P69hbM8niudAyXsW5
XAm30vNpcdl7IeusU99Ex84u/2aK0yUAPgD8psWCyVvrsxzHicGTihh5Uv0l7HwsLn9KGHyL3+yS
nQxqWqTSVhx3Ta1ZgvBugDjdfALGtPIXSxtYswKBC3hygXnDvyL1DvVE0DCg+uukHmisHefW1Y4G
ldi3wBEBTgdo5jYbjAFu6dtTQzdsqYYcMSvTvigW9Yy5CstU4oYEZ/VGCHc1pp3XSd4hBo8WgC/s
R/mrihkQ95W+kcDdRmlnWtoA+RVsxxhW83D1L/Mii3SqUKYK9+H0Tl1nJksnOvMUlbeGjJFX/PuM
ClVHj1LlIdpBdAM2YwBg+aN5tpdbTUa0pgsSf5zUqwDuwt3WLlQsa0LADsvYZ3qvJV687FYQYmdf
bawgLcEKOFcMgu6Kx4TNQIMOQ8YWI3A/b/4IziB6asS6VuCPUJDM0rL39Myr3N6b3MVTtdyz6sL7
cz/+RiRnITZVTKPMIDK6dp/VsLjHZ+UExMsbMDoyiJlWutAsCB1vRHK24mStO7YdsfFKZeAX61Xm
5x5oYX2GTKkE0nK65Gr5V3FTAXJ7VNlHcD8CkJ5RVpInNsheBOqVbLRRYqj8gzh1wGqGiU04jvq5
yz9i115yY2LP9NtQbabtJhO0rWgqZqBd+GWsouDYHWIAALYjleR/7BLeeQ4A1wJNUbfBD8xlYjGh
Rg5obxvNgN6n48OEPp9mXGfucS2uagCzWfrjZVMUKraRyCmmRwtt7AaKWUmNcsKTYY5eoj7/NyHM
Njen13RNgbGzHo+4+EGpQ7re9DILkOnBLGQjwq31jKgmE5GcR+Wpru7QNb+shexy2J+wEeGYU7YY
gMf3s/WWgSYR7OaqBSavgnq4bujXGHWEyxKFZr25HM49TuUUL64CdOvZPbnpLVFk043Mnt7ZG0B/
4RkAPUX4uYahScounSAgPjp7I1gPzrk4Wi+svLILEuqyEcXpAi5KrYkbZtqF5bsaA/yQfT2iB4YJ
JF4DwHz4ekBg+/aGKlvNgRAPdYZTF/vO3gzTnR2qNGAYZXH4P6R9WXOkOLftLyKCSQJeGZMcnOlM
l+3yC1EjQmISIBD8+rOyT8Tparfj87nnPnQ9tS0LSXtYe++1iuQ/H8+n673zHOBpMNsmMPF4zv9t
U/tk268xZPWSJfwsoflstfew1VirUZYrdsel/tX146OpUD1sh/Ncgm/AkY/QfD2uxnxepEjadt6T
5v8C4P75hd8jWVVvMWJ22PG41xiqbdNKJFNYHY2sSWsafbrn+6349wX9nxP965v88eYW15q0Niy0
vsYGGJbn2MOaPKY//woN9mW0PmEo8LNz/fCl/32P3iNcZJ2YGO7Re/l7epXf7szyLDUv5SOIlNiz
/cNFF657rTMVDdlnW/74nfy943eGzJTtYqjJgaehiTRy3/7yyaX9+M3/vcA7MxYE5WrWHEc4QQnn
Lsbd7rys/F8pcX9U0P/HdXn36HnZ2cpCiIqyYJFtUKXRB+faQP6bhht4LIMYLZcX95P87qO0/B+r
vnuWa1E3AWvxUAwVOikaCNA8rRtUNYqw+3rnvflMivTDCPKP+/IunBNj2bRd0+OTNl+Hqmh3bTc/
l2XFYznbU8a6Sj5Q9zPjfT+of70NguwS3dqgk3qv3AV9bs68e/A8JuLB2Ln79a1M/Lw/6P2CukMk
z/xTYfqP5opAG+PdiRnvkb/zzpWXK9OgKd68v9qsyK7J1vOG7zoBmTKePrmpd3P9foN/rvX+KTjM
QNUQay2RF4QkvfPSW1drr+6t25+/+o8exp/LvXsY2+a0g5ixXA1Grvw+Bll9qY5BpjCQ+38Kj/9c
7N3LgOxg76wlXiFoWe4NQtINDfT74ZLadyno4tNq2Ec2zbaRu/91Xf5F8Axsu64wWn9PSkk6ZiJb
0jsdzmf9Jh8hmAAKXMAFAKlc9335smR4CF2tPUyB5HQIObQMrYM4iQhTDQ56EMCbNENG6LOWjY8e
gw3Z9r/WtX3n3ffcys0COymWxYhnCDVAYgKr+vKfL+SHa2A4AlSFwb0cdr9AfzijSoEorQ6We8tO
FZqlE3LjIVjW5D+v8qGft/9Y5l0UM4xFsbE72LJEWwrm09j/+sPJ7LRLl91nluujxg2QBvy9p3fv
eWaCTSXHYtuP4Kxj/rV4Bl9S7MZNXleRb4Pe6rMr8pGH+3PJd896IGi12ig+4+Q8D8arFs+ffMC7
ff+X3fhjT/dz/OOcFOFeTTcsYL75a7Rd7uN17RktZOvPEQd3JhCeRZCbqpdPn/VH0M+fe3t3DY3V
Y8M2YmlJMZpEL7RI16oMRXlZUDnYhBcyU0TkM0rXz27mO49XkhFJo4Fl+fZgLA9itkL26WT6Z+f2
zssZAeQvB41FFvDuG2Gf1nGZuDm2dUc1z2UqPynIfWxLCHwNWCahsvG+T91ufLHZQ3NfUcdxPUd9
2mVVhMEMZ4tANwlX/pkd+SuK/tfl+XtN/25H/7g8DYLqld1PEAZkdx/2KrP/lhP6P4wEu/bfC72H
oXuqTSUIQnhKXx22hGTMSHMo2UH6dvTJi/jQk/6x1jvL5UvoEqsOmxqTJXGTe5/HtNfAmpq0jD8r
2X4Yf/25s3cGzEdHstADdrZEJg7uTl7OUOmZADdJUAp9lpR8+Nz/2Nw7E+bOvUM4x+aUC4Kfnuiz
4/HY6trbJNzY4fMn8eX9Df+HG/KvSbna3oh9Ny+NoyNifw/Mr55xWzCu9J9P7cNH/ce+3pkx6SEQ
Q2kTIKFSkS0r0CT9tlz9/7nKO4s1NR2vfIZV/PWtBwtOaezX+bOJhg+Djz+28i/7NM/BPOIh3+Xi
nJ2fL6mbuofPmvM/+2LvLFQ/i0GwGXuRQNznhEIw67MJ5/fEkPeK2D+e7Tv7IKeis427w9Q/qqu+
gDMVdPNddudCH3norLs7xtnFbTah0TJvPjOJH1w+UK2joOTZAOXB1/pP82TSwQ78kqA5GqBNF7a5
/ddsKMashZcECaTX0B/dncs29D+5KB/FJf9Y+t1NoRN48GtzcSOIaqT2t17gVd9Fqmnqdf8LEfeP
dooAEpv1oOVA36f+VbGunjcHbsSnvaWfSyHSToEL4v9RZON+oPdA9X/WeWc+Kq/nPgqCbuT5WTc/
lSxDWfA/v2Tbon81S72zGv9Y5l3UgwkiDUl6akWmL1gf8t5k6dywMqX96B875owJbWVXRiOa1uJt
nYLXYumHcJTjjetvgaHb3RYwzCP2DRLMcoMYqL8+auLmg20+N85QXqHKCC3WxjTTYRhAIrgBkSSr
940S843O9XQYVrmmotQsGVflX0boQ8ZzU+KmerJNfbU+WXKhaNz19+PYHGZQlVCdBXxjodzGXQGB
+LBbllyz5btDb/5sPg1BeZr94DQuUE+XTl40RMWGAQkqDn1D3SxTGNTtoSaTsxtcNucj9CjTwSbq
At50cp6aQZ7KVqmXweZgPVqDYqgje/HtbMWXuInVclHkbiqWq3rjuWtt4wFycls6MsOtoxJaGaFT
jm28eOUWDu4mj1YwVPHkT22y1VDLmSx6czfnZeUiKkS52yzzuWoxxNKMxW6V7HXW28Ec+oO0NX2c
teMlkm6Y3ZWEhVDzQcnT6Zq00HR8YLNxnGYjtL3y2HYiF2LJwYqWGjaU+mgJBs5q/NGVk5GMYtpz
DKTTkeYFx+Dx0Ko5N7pBRUwqgK1geQ8tTIJmS+Mvr7XkChrm5Rz2Q0939aDXCIoLC/T/yNDu6qZr
ooYiegyDcmK7ztDWY+ex6VawzlShknb9BR/g91YpFzxIRnODoml1WHt0/Jsjpadptaew88dDX7S/
10KOSTP4qRN0W6LdFnpXbctDL1jr0FFb2srmZ1d77CpKq9tNHTIeMeKvBrNqGWpjPLcrxJeW+Qsx
vRxquTBFoxcvi5MZdDbDbVAH6NY9kKqioWoqXAmiHoBinAajeljW8dQU3QEMpg9taV6rYjwJHF41
sSutpnPlOMdGiB9eSY7ejALgUKaGQ451R7K6t39NvN47Hia4ucx1DeFJAcZTq36ZA7bEHVPf7WDO
1mA+GAJcRgt7wcx74hY4cTQpvy2t97L6AfrTvaAKu6E4D+0c1e7ox6XobmVgx6rmIBbmPLbbYLds
a2pTo46IsUXMnSNbFa8MZcp6XbIGc6h21Sf9ZPRhFcw6RJngsRy7m1V5l8DSh26lGSbT4mD+7igQ
MGzN46DtEPStuS7IVzJJDH72rR1O3Ngpe7r4PihBbNkmptVeZ0mPyGe+tz7erAGzXhgS1kOx0wyu
iLHtE2mzR+G4v3FaIuQz+VpZ8tj0/X6p6ke37H5683Rc3AnzfWaQeQTUz76IaGGGgumzBdmCyJyG
FO/20VJ2CiqXIoJIWEYnC1y5hsim0X+hACxCZc1XSb2dSemtUM5bAR7z0OqWEdP7CgQMOgGp05Qa
w5ZUEr9/9YcjCrwXJd1d5RivylPfFrv7Qmpwt84WC0ImJxD8LN2LsfldKr3tpTNpTIf5xnq7Diti
vwW8z1rd5J3m54GKZNAya2aaqzHIAqc819I5eMX6IFcVjTW5OWpuQhA27Hu/ht5Mu68wYUFaEJAF
eLmK5L5smpMMmip2K/fH0lSvriUCcFWbN9/0MulvW1iOPK+tewOgyDq2pXQZx7Pf1keAK1Wo0bOf
6rEpQja5Jv6yEXO0RH83ez6CATewo1VU3/XYbsmCc0zt1urC0hY6JN10YZt8WZZ1X/HxUlsOlFGV
96xXtg+M5oXJ4TyY6J+zDCcpC76f+PyTuPWBtvo6+iCFnRWeAxWhW4tdzci3aRR7T/PEWOyDze8y
ml48DcsDH/0chYG4ZCCo7oajNFaQD0FTNNB79M99qeWST8p6asj03WUTCxsOXicDXZz+8DSsxpWg
iDp0/Hvb+Cem/GRk/aFXUzavzZX4bT4V9p2ffseF/NKvvAon6eJmDiyByEky0bENCRrdYlj+U6un
k67tfFl0G7ZTW4QQYoBJKC9lbyXb4Ma2x48Nd6rQXjWPiYuQ12JWBOXvHYFhVJbzxIwgFlPVh0ag
sq0LkqqFiHJjdBc5smcS8FfPGC697B9ID4flTJsMtbRg1aeUMNh0x42LoE+rrlAHMdkXrci1Eetp
aOa9Nw2vnfYgYWu7WaDWlAckq8p6DQ2L7Tyz/D7U5HEeqnO1Yl5rwKn07cmCqsLq0+MatLks1JM/
DYlyOWLp+jSI8VvlicRU1o7MYr9wMP2XbIt9c9vrXkVzF8QlVzfdjruKArba7Ar96dYNdmYI7cnm
ITKNJrSgzgSlHxLDb0W6Qj80m380tn0qOwDqqzbDuaYhMeXr0g2XwCAndwFxQUB3IE56hqRshjxo
CSmdipQE6mtg989MkD4SoriaG8vA8fCFUOfkV/dIyz8uVX/tVw8MhO0YQWHybbL0k204R7Rk4eBm
ODz4SulcLdKc7NLNW6O7kq2NwY+d2uXwUhtFogKW2Isdo4MEgl/gA8KgdtJsSoWjS24QNmoj27HG
WE7ih6mGnd/qncWNvDSsjG/2fg7amDM1oke6jtseoTS8kqDVT2tWB85gCafa8MJa37lfLO/ceMaO
+MuhKOebobhO/KWMO4P9oEWQdI0fhE7T5K1pv0weKMUWEkGzMMNTxsufr9PWRJySX61od2QLzl4r
k1EF9c7o7cyql1iAYdvjxW4Zexb1nGZTYNysHhSHujqpxkoKw048DZtUjt9mB+M8DDAyxkYgpjDY
NJ4q68QVQmapvhZ1f3EbN2vMvgeVoPNkz/7zVtCdXKorRVMhHoGEdSL42zaJlKxDvO/ir3U8eQSP
WGJyk6T2YH8l/tjABU17w0GTryVfMOoVzgH0B0sLLOCB0e3XYvk1WdM3bQ1PPdbqPOuVuCI1VigA
wS/VoRzIhNY7fQqc4Ga0/s5c/GercPYYxrwOtbjWXNyaFlvrvKdRODd7XW60VE+rQX7OrYeunKVl
AHf9CS9+WtFAb6ZTLcx0NOc6mrj4zfsgnrRRYDRwidZmVWE9Vkd/Fs+UQpYAwXHoymWnfSZCb972
Tecm0yqNWJjeG1vVFRQ8GCfUInJGZ0eXCp6vuC4SbPKiD0K/L3IPQ7ChV5YJWGzyym4etVrLELUg
8PYvV2G36PHXT5YxJxJXvh82Erbb8FwPjg4La9oPAuiEAFxYrQnIhfK7Ykioh/FIS3xJt7bSAJF1
WGzBj0kX0WzCRLjlyW7ZaSnEroMWXEecx7EnSaVdEGDBMlA/ZzO9oKV2iOxAw5cVD27vpSN+wdTY
YUOtrNrm/UDWN3MccwvoWiiWJfEWmhDPTGhlpU1X7Vf0H3ezhV6yqtyXpX6hrL1SPBU0KplxMMhs
Ffaeze4UjjM/9oONqzO1V3jR2JntBxBnPLZUx2ZlHTbV5kO1PaKcfNeW1kuMyA3ycg2IqKS5XEsP
NjvQu4oZv4q22MLA7J56SrZQjegWEsU3oscjM0g6M2iEcAuuQTk5H7u9xURyt8dda8XMURlU7MJ2
wAPaYLlHH0cy54tZIKazj6xE4AHdk1Ndd2mBHyDF3RduhYVnTzLqzXnfjsdiwvRdtzxVGJMNFx99
w0OHpCjoTwYPLr6on4WvUuT8B1C4xgUzj+s6PvYF5qADBVOvzszX2bzI1JtkVgZd1hTlIxeYEVvK
sQkRFD/2CBu0FD/1xtyQd+aRjCBAKj3zIDn9Jia4Y0dUN224WV0aB6fxUxjT3UwXRHLzb9Xq56qB
RpIRVD+WUr0xjYisNi4Vx3nQ0cs6czkVBtqDVcNudKl/zd16CrQXdrXVxLbEDP0wy8PoBOdAu0/z
EKSjIRJ7HECcLl6YRdIFjAJs1eCJ81DKbEn9o3ftZOb9T9tuf2n0pcciAG3YhJjeGtcJTCzskbtE
h8Yyn4l201oMoNdcH1xwTMFj9DevcBPhFmdzbb5MvIkVs7O58E/d4h8w14GOEx9G0hjejAFmmMoJ
Zc0u1x56bDg7dM2QOmMAHXS1neetrmOht2RY+VtdLn3iE5IMRXtkSHMDo4xds71yV3xFz3SsMPQw
tlU0a54Sihy1dNZYj5sRdTByvt+nTEw6aQ0OL2LtTae5Gl3zq6rkz0E1OtJLGVEXsPqC+CdozS6E
emHuVMbBsGDP3BVJU8HsV2IUucP7b7JU33uj2KFbG+2FfRXzYnoWiMeibV7RRm0JusMYnJ31RTfH
EGK7+WBbiORi63g2/RlR3FQeIaiL0pVFoSdmBHYCjiI7rz0K5za7G/7ntoz8CSHLpilmyGvfzCrX
mWJu4zBmJQK0adAtb+p6CvEf0EOzsUINwcrEBWyVNLPydgUe3G5sGnWdmk2HUG8OQuUX8DieiW9V
IlLQzmAfVa/VDiyxdTatyH185JnJSgPr2NiBgxSdOH7Ye1CH6IZ+Cd2ZF1e5mRqSAp57DP5SEx38
Lp5KDW7XJlhz2htI72diRMBO799xs2OO0tD9HyRw2KuGCFC5JLZJnQiHFzzwtjoHtiaIuv1v1mzX
L01BRDyqcUOytrLUAR1baJq8CUHXBrNvLgozoaa/xj6RYxqwhkejYOMBwb8BB9lVUYECW6gWzaJt
LF5YKfALBqp3gU+cWBBzjtdSy9Cu7a+0NV+RKH0zNHw9PJKJ1J44IQqfoMeYZB95VTvE6KQA3Rfc
/477s9w7axUuyj+IoBSh08/nhjc5xI/isTCDsIOYb+Ws0I4TkRazE4NmcA/Lj6pzZT2IzWThvCGh
8M1Xs+kODZFBaJEyFQHi+7miUeCxsIXWWQhR+KjV/Y3CQBK+Phhe/0UFPKoxtMRXEuvKCj3lHKaO
plPhv6mhOTuuTqSimVcjxXDq5kEBOpn4kLUdIFm32PMCaqaV64XS8POmnM5KAcYHjaMn7BRmFhFv
8dUDbDMJ562cup8W6Xd9yx+g6Xjw6lGGCEO3tO7M59oGzrCq5tj37qGyEHZTNM0xyOU6wtx13ATB
x7wmHRusCM0HPzQxH7uhvufUJ3/29q4hHjVzfvK+3lfkTtjVxu1cXqguRpwYhEjQSY6AG7Vsy2+j
sbP3mi+phFZdcQcdLNxMFxpBG27UUE+RQe1LiyEyWvbfEdKkd3inaD2w6LvoBa/SrVvTufa+b+2S
FAPLJRRNCBljl07pPPsIn/HLehNhc6PUq1JDupXI/vr6wSUQ8K7qi9l5CfSQHtrAfySzPAloaU7G
tjNlERHH+u6QKmOkefK6LvV8dBdBzBmTZ4lPqzO8cr5oGotOfmmI+NK2Zu75RbSORSInks3AapCw
12PuzmU6kjW0Nr1r71F8weakQVEQWJ18JLo8DZ7xyngfTch+oZZ0gyZuhOQyRA/2DwiDoTuOPRm0
jYa1gCxd99oCjnPImEM/KvL66dyb8qGe6jVGw+uXAnmxCvp41Zjql01/XFpZgYZV/SyKNTI882Ra
duxC2HIAEA4xl+NYzQ8u376PQ3OA1fhFK2cLx8V8JGo9at0+EmEmoIqMe2+9iM174yMmMDv4YWO+
2b3YEzDO+MyMewEgqlW7YAkSp1tvntQPqoDVHGy1106DkB3TKFa/55jrKGDfwOtyJczewXUfB2My
Y1rLIjS54+J9lpisIiID01hMKhkP3fKjDkwEn9vOqHs02/ZPkKt42BxQCqi2yxnbQm+Yv4KH4lXZ
/kUPCw+Nzpah5a0E3OrlsammO1QmY2K0qcLEZ7ii2FzecykU99NC9XskRAAMi/GwjYikPOi/IGK2
wsD7hZ87w/AwEBcF6OSzlkwUVTot4h4E1aeaLJmiOl8d4O1k3XPlRBs3zkZZpPWG2U5Uo1LBZxCU
GvNxI2tawa43HX0T5hIGkkdeO2M+bnPOQwE4kNcP6NsLgTYk28p2VQ9Icq53fqNyDh8aMBIhGt6P
wExd5X0pWzOuYKtDRscXvaHsAJX1Y8W936trPHDRJOXAc5uyJzRfxYNvHTrnOzOhdcgnRK1S5o7X
76qtnMKiqJF3QmitKOhlsV1U/BH2CsxbWpsXz3XThgBIHKIfSjZlQ1B/RfyGYaPe+rHNno1Kdnvh
hY0nZ11pO+3cyc8KJnLbKtLGqFKvdh5dJafQKJq870kddQqN07SDI3b6R4wXPdJtxjkZx0HNGDRW
T7NHYpwQjyqkuIsrDlyI3FEcgobFm9WRB2JCLYSzK+94asKNh9VmfXXcIQG4p8LA56iFVF3k3RVF
zIGTkG1GDR/UnTwknR6jLzZud6g889iPUy6Iu2OT/lXbbTJyOw0GFtUGfkm9ItWbPAKLxhiD/C7c
P5fnAdUOi/aRX8Hy+vVbi/hVS/romvrCu+GhduxdhdZgVtQxothUNvyBB05o874HiY0JdyziAKpN
s40X3oNCCYEqbReYHZoFiJ8qJtKAok26IenAzUMljRSdUF9czpJ6oSQEGy1CycEEd1vJzt7av4qt
j1vSPACAuiyApBqPHFqrTQDQ5/76FfDsa+ubbyYSFmvmT6NsEXr4V4uxaF77n2imfVVCDlCBMSJP
uL9Z5dy6hiL4cLrEaTYaE1qfIeH9M2hFOq4t5gMHdazK9k3TOdI9j9dlubX0trBhbzI7gTYkqDVt
P3VHcmBMf+t0fVU2Qrtxy3pDlGGlIGZed7dq41ntTlXSF4DheojzkbHOi5Wj232bv/p2EYPKJOnX
5mRR7KkNoHNsbgcJfoS+QC+RDSS37M29abkPiotLy9eMWeuLrW5Ng94q3zlgeOnAgyCppb0vDVDG
LOSkpj72NwuSWSxzC1ANSSBWU8EyW+KX+uyn8rrY7TBUCqbwpOhlE5FuWMORoTnTBAzcrxXsLDLz
bfhV1Pwnk5CTaeBrao/kNuBg3CLkMTKkxvi0mdV+9Pq9rAf8FcNztaghDIY6JYi05qm7zW4po5mB
z6sIDsuwha2UO9RFctryE1VTWk3qm28ve8wj2vjJ4aC1F5fVAHH4Ph4keOY3M2f93SLhtfrqhF6w
nFT8UvgwCH55cAMT+KWTFY3K4KjRmMJ3itGMUy9jdtfhMq5fzULEEpfftIYd4LsjBG0edEWTGv4B
AVOmB1D6LGiqxjBg2dhnKd1MLd5TIdlBsCZH7Tj3UGnyfOPIejPs1xqwcgWIfzkGVZ9bqodTQoC+
DsuxD6p4tNt4KCroHQPU3AIkystylF7/OjNjNzTGft6m3LIQK1KPHcoeleOmPTjTPeRBh4Hf7zax
PI2Gj8rR9ijAQelBd6fzwYpqGY8zBI4lH6KAFPDXUxeBrCFvpwHnMO8wNJcLiIrUqBmhxFNFll6f
10o8o38tMfzyqGz0q6JqAB6dsNNNghreufbRKw94vy2N0Knorsc8+rpUOKJxZ46YVBrNeELNAeMB
xnVcnHRpGxXafZnapF9DVI7H0K7chNbiJx+fXeB67YRnZUocHO6E07O4H9qjGWy/nbXYgTIAIJEc
UumCUsIzDhbAClvIqC9o4nfqF+P2rlvXA3PLqHP6qw+brTfjZNv8FxfWuQkqpAVFXtLx0er8h0UZ
YbMOM+Js0OMNyzdr0dkdATA14sF7iUDVt97xjsI1MtyzZEa6tvDmoZ7pN8OFuCMSz5q0NBNbESt3
eW0qdFUtBXw0FSdKdOZZ+q3r1MvMdVa43XVGmGuJrw1gQfQz5GtjXEsE5/XSZK52jk4wT6gj0MTy
t51A9ZJV86Vz3bPsxoN2xpxrOGFgbbQLTlCOKBF1q53ZINYxnOHYBEEqoNSytl0UiCWWpnzZ0Oho
e3XSlGI3T3NoMdTfTPPcUPQAY17Wc52LD3yJbgxZrR21AVCJ3k+Xtd+Z5A4KWnjYA+CN0kLBrH8r
O3O/GLBYjRWJWfy8w3DFOCSFHezdVfxc5ZQP9fgF8i6ANtbULy8FmS9To884/6em3b6Obp15bfAq
RQ2njC05G0lN7ydU5zCDNVZ7ApZb7fgJegpjg09PdWldVNGkoINJ+Wqc3JnFGA+KUWHYae+to0aK
YmxKOHwJuzt0jJmCMLfVIsb4fMI78YOwKhctQle7O1noK7JLHaL0gbRcgK1QXcCYeFWl68U1pCAH
2j8vFZTAK/+xUjQG/cd5Lcmlnbbn2dQ3uNFHwCOQKh2u1tAnVg3Z6xWgdOP1aV8aj7yfLwFExWLd
IXqlnbcr3RrVIdcFb1vwS3XODeRhkUD4ajb11Zj5yfHEArjcukxFwWLTXoJoQ/4QGoCOPNkc7I7s
uwno5qyXeccksv6xsbIG8oYl06GDkM+909ERyKhi6jZE5eLUsfk6m8h0JNmjKpUqCey8AKHv1hlZ
EUALQWw5Av5cqPmmHSdyJn4CHeCBI0pe627Hjc2MHHO9LPObCVYQy0WkUQ0Il1qdsdE4I7N56hA5
a4kvtwWAhOS5cPqHKlgfTRrEFnUT8EQ++KtI2ML2suo7FIuCtwoJyyKteOnXZ6N0Hg02JjZXYYs/
E+25kdwAJTTYm1/EdHEiyGPnI5W/BDOvPaCPLYDpHGV3qGpxGJCHwEZfIGIRQl9iN1BUO3FHMAp8
FSDfnWdo/PhwaKuRTQg6Cuj8bUN/m+blYQusE3GKDgXNIJN8+m03+nF0jKSh/qVba5SBxkuJIi0g
R/8XhcB6GBTeHgTliSFW+Fk39qcayLWZ1RJwDGEBsluBUFr092QywwBs5M/1F6DRWVXpaztZO8lK
FMyLr6DMufEBWVGBFLcKkHLroLkhPo4X0055h8IgWzKDWWgZG2U+AcNodRePrRFKB8XYykoM0ifB
1D6VRYXQwwgRJqRmMJ1HmO5pxPQmt4zfsmQA2+3HhdjPmydiK9APgRbwMZ0ZNy7LG3RRCJM9mA39
shXrd+JUaSfGL2gierKl+83vg6tyW2AwyxfeVdDpreJG2G4ItujrWLuIbYNHpN67nrU576twZQZq
Cs5zb9c/bOpdhhbx9WDSZeehZFYz/V8cndeO40gSRb+IAE3SvUqivCvf1S9EmWl6k0km3dfv0T4s
MDuDaYwkMjPi3nMjrkMTtythBEeVyW3aqGPthes8jU+zHo690p9LH+PfDysZhLz5w0O3i5gUt2sz
fweaeEhi4xS36qzS7jkW83+xE5yClqowS8tVv5g/dZmfWEEfua3Cv3b4l9xtj1XCF/1f77jfkmfN
meKI+uCvLtQhM8K9xe/atNZuljbPpqB0UVGYBceyE/8qXdyEi4Ed6yetze1ctLchjqEd0rtUVca3
k/I3A/g0urrQ2RhUdkE88U22bAOxARjEeqL0C0szsoY0YHhouGPKPSsi6p+qMzEKbYj0lr2DTn0c
x+5QC4KPseUfmpqhaEN1SPMa389Tr/NI0SzsC3Y/nkyy8wZ813R86832gIOpVwWfms1CNPBUaTJ/
CwcSvA5p3plTwmf4u8W1Z7uQo5TXRhVua8c7Li3SpTttSuG+Vfl/S4D9iBw9M5BIYkc7UYntODEF
zjSLpybujnUhX0qzvCW4Bm080s6rddL+y7yGzCbMdta8VEV/djy50Y59dtN4LdIaHbAiVZC5p7Ze
nlWfbr3e3Sax2PSD/xkyUFiFfoS9eWz8Ylh1mX/1RThB7AwIpfYKA+JU9fUOJuNY00s72dyvF9Pl
DGyd30xbp2kYhxW+xGeXTW+tmx0tzvOUziVnkqFrTudcJ89Vix81yN2QNts5KautCNv70IzIYpQa
87JuqOk9wz/g/K8yWe+6dPnTJdk+T7A3XWZTj+F+iYdDoquTonSWTv/l5dieKjt3ab4RfUgfJg85
v54qwie/kmu8qIMU1U/geqskZjln7iL12d33INWZo4XOmhEz1P/qs+FzzyOngO14ZyHNzRLW+F/x
SrfBJhjFn6Vu2FKOXe2buwG+xZILI0O9E7N3T2mY/GfaxXNWpzvZVhujSf+D5783Sm1tn8MiEXvl
8CoRDtLaXllVtrOMcWOI4gXL/sPh8k/xfwcsW42W6ErRrYgxUaAEfPgQuaQz11afsPA+j/xCvQVl
Hm8LxTrELOFNRNUSThRYf1slj6FV/TqciMpdcHV8HpRqeBVetx1j/bdoCJYofbRGv9w0ZndM0gpR
gIER/byvWvrkwkJeY6ufFOvZsk6p7WyGOL9PXXywEGxtVbxPvOmloAoojSis4jdnMv40tXsUCeRK
mZAhc3EE+3PSsdrTkFvLD94SMe4Gtz+NrhMZBF7U0my7eOAxmsVtxqlZ95l/aryZb3VedxArSVii
I/vet+mn+z5Wh8k1rqRh3x5mQm1Af5diVfnkYAd/45Z6nxX9Dz3jMbbMvTWL/Uyr2c/9vsvnmx8m
u0Uuu9hrd4sa9zQj7Hmk9E0Ktu2ofcpfD3MOQy+enDmPQoSG2LT+qSG7x0l3S51qt7TlXvb9zWr8
YwJrD8b0pxTGNh6nb79nY+9Cse1l+Cf+amzjv+HgfxgTNlRprQNkmthNngIzX+tloXFsdoFZPtHD
PFsDU1Vi53MULE80KQeKfCs5MTrX/gd5d2h8VIvE3/p2vSMAQ2837OwwP4fcwwzQRjeWDBFY6ucu
SR6K9DFMZRQKn3a8OjZNiy4xpqjqFCPKPBp63PcG1kuvHPob6rjO2ADyrPulRZhAdEVCVTZfHVZn
sKitP/tn020OS9N5azfk4kdAPMX5dNdGtq4K90WRR27wQ83Buwqa6bmv1nGIrynKbZrKAwvanywv
ubQcmL09H3SNrK2LbJ1g+3hFt9HaXTsjvVUvVbOu7Oapt5e7CjEgJpWd7DLfWgFyezPTwOEQ9f4U
dWUc5fOMCq54KtP8u6NRsadhEweSgYxFcuwQ2ofWi1I8XFdZ7w+Ohg+yM4zykNjpJZTIfw7+m+1P
8IfVtBoC4z2IWYcUyqfB8HZms3DCcIx5s/uTtpCUeUa9UVd3RtF+G3Ja9YUBeOvTDXJuYTJTvKc7
oxOHPvFr5KhxXQVGtaLN2na5w7CFZl23xSXtFJqpsy1443Cib74Mti0dYWaXKSYh+uvc/zh9GM0G
qJbfpydWHRyNEaHC6P7Mlj6FlYk0TldqfE+pivK8uWCoXawwo1BiQJoed9IjE+yPUUMJWnTlJoMJ
cJm7tPd8j6fwsesiH3dhYN6cYppo5FDuli74W87lzxCwbBVYMM70zZv/wZAcLQOCzOijrHOdXd54
1arMRTTLMpq5SkdFxNoM99zimGX2TXhf1ozlX7Db0ml3ed9fB9M8dIvcetW4b6V1wLc+TGSGbbRv
mZk71aqIRY5/m3je2eNwDcMp0iqI+mI4I1jdXS7f1Tia+O28SWMqvhUQkhIs0LDzbdouq0pilzT5
JSsE5UO4c4t6VT7WWaMgqG7YjCqOMK+enbwMeUUFXmzIQEidXMeBRzVO9vVMd9sVOBAjR1i7tpcl
Kotx14bNtsmXTdmpjYz5AQV9GX1Tw6jRxyAyo0KdKxh66ywWmpQ8adxRA8XDz+arPTyQmoyXRIgv
V483v4X5c6x65WclJXX+Wkt3H0zlxtKciAxzuTVutlGdvOMnwGzQ5nQ0Jwb3UTHEFDpQNTRLabV8
Bp06L9J8M1tz4zcJVkX+xlLxI2zCR72EH5bwbg3ngKq7twxFeqnKaOw1/NpyNGpxAMBA5+qPjlQv
WVjceos4+bjcCYF+GUb7pkb05To4LC6D1dBR25houzDeAr7uRYWvMhvdqK1p7SE5rBbYEMtibdgW
r1SfXu0OYtzxKgyr5ajgikdkA2m5l9Bzz2icf0ZXFSvV6mMd59VaBtUHk+1BkQJn72rz5KXpAQ7g
7+Cq/4xOXdxh2C4e041c99RZYr14QxR6xosW89FY5KV1ipTaZfn1jBR1Wxj7YBgPdM57q4darq29
E2BmN4E3c5WnMeemCJnkhqRrwsPFvvi7GOjAXgZUWq11Yd0FXpj0YQYHDhxTIbBPzsWKraNnyK9u
UVHapId0DA8BjFeQdhJj1ptWWdEAhGl5dpbkOGkCYSEYXWvf2cl7DBNUPcIxP85MI+KEB6mWkOl8
RdQ2xt5Ylp3E0pGm/gW6hQbNIiEDvpXM/OdmgsJM1nw4c29PztHOiCUt0yGpiZsN0v5bpvLWgE2l
Y/uZmSi+WdJcYl995dJaOO7H17oOkaDwpvCBuxCx0dpbQfmZ6ebDzuHyZoWBnPe+vc3K+avKKFGw
4DszpNeLs3X7aP9L9wG+Ds2dwfNywwiEa5PVLy10qGmbm7FJvnTYvzH18GZwwysnefHMeNOPA9xP
85qj+o4qj3AnD3WbUv+E1smY7Vs7m4y7mxzKymTNb8WpkNs71v9WF87efe/7XpTXCj4a5XOee87U
xvkJkzFbBTPkxNC6O5VaKFujdwOjvaULikGVjteJwyJxmvPUWbx8xqlP+OFrhqils9okS7uuZ+dk
pOKjyvuW3t8+y4TMvZR3YVCLxXb63WV2Hjk61KusGWj8Fx5IOq6lDH7KJsZGBUwyC8Nbl5PkXg5a
lPmQ1stK71NRKmR4Hx/BN+5T6X20rjA3VmxwfrLnAz9i2PdWwXPK75k54hBD6tjTfB4UP2XW7Ka0
vXYOTXA35b+BtVwRd56S2OeVN6ZVPM2KUTS8bYPl7h2Im3XGSHudc2mn4INtjZrv6XvQ99tJy5MZ
B3fUdmc9O+XzUsg7v+5/lsu4vyE8VA0fBEH0r+7qqHFThm22rzzykfbaZasT86AAUkzqeFoWllBU
Xv2Umvy/QoljWvn/mip5B/yB8XJYaTfY9VPveABXtbNpEvdoSe8KhcHQCiHvqZy4gi3GNJdqazr1
UxzSpjXGFudtC0sO44cDyW7uoVgl3phG/BzX2mG1Vd+4rPXy8/aCDl2fC7Nhd4n1yUK4f2WfR3Jy
9j2NTeKwpneZaZVZk+pxQXR/kWg6zlkqj6CAEos3TQAf3E+62wa+8WFo77KkcEKi+w5ZEboKiqaE
2wl2hTbeHK9800Wxt33jE5b3ol2KavBUlINY3f0pc1e6ocGtRGv8JH1ucQB6dzPOMLYKagZMQ2/D
Vz2sbLwEh3msReUfpsSIYjPY2UO9t7Jgiip7gfZVzXfcWmuS1PtRDsyPC8Zjwo6qFa8vSykH3hKF
t+hP80WPZQWmbZ4cc3pNlbtJY/U0N+4pKWyGc4hjtZTvTEL+9hyc5ETOB1ez77dzn4tiMVa15e/y
OEcd6Xr8wc9QQqUPkLhjlURm2mxsM93reD5arXxRLmMozOGsEEtW+awvhc2mBIHS1rXdtpXlrwNc
yRzwbJ1yFdhJy0LQuFqZxsAVbfl/3JiGkB8J2G+rPG+9UNwDqtzT0dhWYNSO767tWRyTxR83aSA/
VOd+l0wFDApjSyLnWNnJLp2zg26h3Uq9M1FpkOjek7REahiKdaJ4cQLfgVoKT7XJ1+2C6CpfIq5V
8BA9cARTyp8tg31pSbi8mLV9WYLsKxfO25RX1PJN/awr1sLa3naejH/aTb5rRQvfeJd8zvOTJei7
4+x1QmVUmcNEC+2O277yt1XucbHrqy083tfuO/Xmo/Cy49iYTzECTutau2KyGX9ZeyvpUntaYfE5
dI9QlTN/iXw+lyWqzeS13w4N9Ma1mu45J5dymuX0M4u03TR18wTxaW66rESffgg3eQ19uFJZfM4q
btG+9o6wJ+Vq4oQH+n+Tc34KcbbqpPsby/nDLaxV4Q23Vjc3owlSBoAjzk5CbGtrfCL0caomjGYu
oYsdxOR8m9dBW3+nerlif+86O3/SrX/jfxMPsX7Lave10S7tSDVskoFh1OPyHmTFwZ3hW4S6+ebk
rmh8XnO4U2zip6zK6BesauXW7sB5XJ5mdzqFyNxjv+hV49RYccFDmOXNmdISu2CEIA4PD+gmxuAL
LYlMKZINAJdcJTM5zGwkhJl3qbsSqlCcTs1mwaVZF0n1j3WA3zJdmIO8cFMLs2yOpe1jw1qkUh3j
xfXQ2xxqyDqRMCDO0ygg67zm3j0MFsd+tGj5a9WmPEUPIgS70Q2NHaTd69K6Jz9M96Ko/1Tx8Gmn
abFf6ixfxWb2CxB11Zm1lom6ZanID0bB+ejG+QZuq6f7XVhVbuXbJtDvsnG2y+R8LSrdOVDWK9na
H0SvHIZSJHLV8Jr5TvxWCYNLxsSe5kS2MmNfpPq4lGQpsvi6iGXfew8bormPjrj1k3MLB8aExops
SECAya+vYRn8x2auU67rh2j8IW080d7d9OXwNtfm0UNM3xZL81GH83MSE00ILNZPlZ69H+LQy1ed
nXh7hJ17UXTEEvABTvyOXwRGntDNf/I6jjJpvbR9hcHovIxFd2C4J2KkuAWy/R2y7KhtDmXDl68l
d+Gqnjluu77W6zntj3Fb3PWszm0RZuuw7ggojManiXS7Zo0BYYGJh4bIzs5plu1sGzhvbf6u3Oxp
rh9gvxj+o7l7b2Rx7ObwkNvQkWLGibebflM+jKjaSXaGJbgox3vJ2+V7dbj1ZtZVQJi2q9mkUIu1
+UPYZlwXZn5SEHDG0jMZMEkTxmfEO6tQx6GcjxAK2/wBTaLg0XRNB8MMX53JrkEWgp2y1ZOUxaYO
8pvPxsHVQO9X6/wwZAnCvn5SZHtWKPkv+ShPraL3k3qOcjqDUnU/rmV8Zm37YXl9yp1tn4zBXXVe
/Cp5Hon2TeU2nIytIbtd2tPVt4sXMb/6UNf6bi7TBx0mhNtEttwxf9XEc9h511j5n0Hh7rA4OTVk
xlIn/kmpzUvSV9DAhrtPp/GEynwfAjCrDpkg1h33on1w0mEXz/3vaDDsypbEecwmPYteHAOzjbK5
2dpx8JuxcH3tJSaLGVrWCejiJwgNJLdkCg9QVNd8Kb9J8bUe0wjzxvgy524/Uy64VFB3R+j9VDL1
iEXMq7EexKOsjPJxAczynqwpD8glxAedZv4mq8wXPdsuSktebsyAOmQKI9jNPbzdMcxIqqYOKbXF
vWpZ/QsLjMeeNSuty0f3F/9OZOOr8ex/1dB5YDGQIcAfh6Qr81VfYW3FS/BqlsyW1sNrMNgn9wEP
to8fUjcotXlbzWsHunEVpmJPSuFTTea5LIIfdBVnXYUd4lLWPLjxcmdlcYEJMG9aa5giZaj6WI8k
KCmcfWF168DI3hhCFaVBd1kSeF1r9nGCFD0O1etGWDLfB0TFvNFejUb57ZHIFLTpJLb2njEdp/6H
xosAfOq9x3bRUU/yPnbDFjzyRB25tmMO/tC1P2S1vBs88bJxD25fUCLBphtc9Hw3e98V1xzSbxXE
zq4uizswy+vCVpfUcY/1DGlQWOdcBj/FkETO7NXIkPa56nmmq2CjFrwkSXlfM9vDLN5cNXK6Foc0
yb+6qjgZlDVGbu3c2SagakVAONugcV/mUn+0nbtD0D5Lp8RvxWe1puc001Hvh+9FqE+VR3QG0GIK
+8gsUXWJgjIxtFz7bfJVJuYV2fg5sf0oDzPqv3xd5B46KPDZEmycUWerAaEYvWfeN033zQ6hF39x
dpU//2f62YmU0Gls662qKuDXNkqLGlPK1HsZ2NsSX2xscZcn+801vWsDLkWi8G81yt8uFB/gfzs1
ZU9Ml4jGKcbJkfVNs0oKqGiPNoOuSkzErh5cvmViLT7IZajfwF0Zs7mL2+RfOTI5vTX6A+nLVZ1n
5wSiLcnwS3hiRRmvhF0f2ybYxh2vPXmPdkQmsTskt7S+27l58GZAhYUSgNWwTBIzk8uEibjyR+eq
kx5Ppljz70cJyPSS0yn3ZgqrGJ8esyB3GOtow8Vz3VbfuViwpRSLLMZXGLs3Gbsba8r+D0TrlFlM
dfA+e8mhbYqdm1QHL+h2CK83NcroIeiQfmBUtGkfs5CIZgxwQS/9LAChAcP+lEt7ybv2EkBqEsmI
PG0zSdhZtbDWpBoFD+z0vrjNiRzfSyDSnF5VvXhBhZ0eyHdRi1eGbrEpwiojjxNpM7l9VDUlfedj
PnsWGbG/Ywf1Dk6elLNzLziFwtq91gbgT6YIlBdevnWazCF0lb0YJnfD7FS/rq6ItKXbKZZfY1/+
ZnHMzVEAqTbCezZwPl1EET3Mu6BD6Vj6N3KzGG4o3qysu5lhfiBGcJgCpk8UHHjQyzuvBgy2MsKv
cVLnh4qra5KMHI6bEdyXtRr2QDMuHyEa/nzKmUsxKoI39PoSfWHj4Qq6jwcvGdclEw0b5lrmQ7Nn
n2dBBniIrDlbVgVd6WH2KyrWHN05ruEqcYbxCBI//S10QSJjPAa63OghJzGcXUzQXIJGVDZV9cdg
ZSIN0ae15Lc4HzZd4Z2t0lk2cmaTk1Zynev2B5dm45rsy4A+MSrxHpps2kHfXGKFnWJjhznFc1wa
28JiDNtc4r0I9yNT+qNMxFNe6m0dlxcyKFswSIgaLi5hZbtOBnRHmCA8hZGy8da1jK+VJjbEqty9
roottP0+sciMLuLP6KiXIpyv3I9ko6hQyDeeQ8PAPGlwkeNE7/I0+82W+jVza8JUM6JV1+ldjFmE
G8IYrLJRO1jZN35B6lIBFNL09e+i5WXysijmvlNGUK1R9pGT4xtu9e9UOS+VxQKFXnPfeeRzu3FD
CxhVcfdJantayXL+1ZV9GlCjW0f9MwtR0Hwk27ZwN8Tk147THmQmSArMHLBqDXF7KBONHRqfxybb
li6wotbwO6l1i+fqy5LORrTh2lnSLzNwIy+eP9I5v6f/X7NW1O8c7N/dEN5syUvtd19uR83cCOuD
FLnLdSa3dqFPtVM2d5t12HuhnSsyzltI/Ztxqq00gXQUI0JVRpb8lgQjHFntUxv30uZ1p2a6ilK9
SPhQbymeRpOa1dPyE+n1iOmC0uzIq8iTdemAdYmBMtHlXpkndaEe5q23jT+htjbxZIDQ8pKZaLOx
NaMQS8AzLViGYv/IAr45i9OtfmSLYqRbuE1MGqj+akrrU9gmxF0Tn7+X+i1/aLIlLcGbGp7jzN31
rXl3e3ErGVvqP4Qsodwb7R0+rh6wQjuuvrhncSYr3NqezFFq0vWrgTaMplH6f8GygJ7alcN0AUC9
x1zaXxcbmQDNcz5XJKfmfblUO2l1l7rwn0t3PjB7Zt+a9jpVwS3rwj2p0EfTG76OtCargOyBQmSI
22DgvlbXiVRzH48veVJd8zR8UCk7f4qJajj7sAA+1u5pysKD29lrNVF9WG58N3OF3scRYDL+haV9
fk7324O8bJRl858PKKZju73MhrGcEyuTq3EY200f0Lr7McU9UNDe7gVnABKjh+9B6mk1NXUkFZvQ
Xe64gBhO2ZQo4Sagc4ndLeQhlcYfoUAcqJ+0J1cL8RmSzy/K5BdJkOKBX0qwEyMSFfvqwsw9jCEB
4L4928ucHIJFHJJk+O7q8lIE/d0r68+J9852U9rg8UzT8N0mw/VRZUPr05WFxr7CyirYWFOmJDZq
+L6a+9o2l9uYx8elsC+oKP8WY7n66YyxUD83+bQdhwTk7SH416F5Esi0nuXes6x501X3wsixt9zD
+54aCt+a0QC5Jsk0323b2E9LvsW+gQAR42fVeeSdhh1G6a3oIB6z+hoLvTYYgIC2y7iVAvM6ILaA
ano1FBMmZH7N8vxYWeU1b5x/S5X99ach8jWynB4tfXBUeANsOk60sLUlEI8ZFyPllowIhgb+VzcZ
a6QSmvZ5l/TlHQeArIQ1Pgez5KXFT2T4nXzEUo9dZf+NhTjmPTZ/EZ6yUL+3znJPHOdFSH8VZG40
DsanqopDKxqYXf9DBXKXzdZ7GiQ0WWz2GNrn0YjrdQr8LjB6yZztkwCgPPb+qzWPTJhsa58Fei5r
x2KiFebwrXzr2DXeazoXR9Mtn5w63zc6wRZamAtQbJyEtIE3YaMGCPqx+WLG00dDYQO6m5N7RNPz
cZnQ4U6Dxx+rwpb2x7lZ7IjMmwk83XoPvfieDta3LmqC45iEC824kA8ppmt/hd+NXAhkmRgkMbuk
/aXWP575E5fdpi9KnDp2qAcI+0txCJmoMhF6iNsU3IVp535wdBryj/V4CBfHWKH2MNwCD8YVPaX5
XB37zq/4efU2ceEw9YjBJYcKdixtLl0b2BcFfXpgKy7JsaB7GHbtserJqtpE0sLaIGgo0u+WZEzA
gZcG2XveIJcWIaXGbNj/bHeMMhFTFPYH2k13MyTmG5JOvK7q4K31hieZC/hk8TRRPo5jcmPybmRn
QcS4qeDo9haLuu1unefdT06adGXYaFNW8JXmqHdt9s040GfhYK5Z8qnug2PRz3/tdPguguU0tbxd
Tq7e0kS+cFX/t6TTWyNJy6Ua6cY99bGM8pbBCpJwo9TxvoBKw0JchUPzbKguEmbvEfj1t9qJ7/My
rA3R/J2c7GLNzW12s8sYlv+kV3yGItsxV+FVaLs9pCKI/K5cL1UXjWb/65Tic0zHbpdpxoEl6j5n
ITsRJibcViqStb3tLGfXkk9g/EtIett6M+N+UxDXXDVEupvKurP/+Jw0jONUVeSlKAvNGPU9gXJE
BKi2vR66fa6moxD1f05HFNgxrypvD/YoMIncLbM/5vU8YzfN03pM7ad4yg9dbj2b8XCT/XtaijM7
lzeYJ1utQO8KDvLESq4llxAabt9vdBMTzJIBCcaJZjf49uOHQyK878ZMURzzZ8bLMLWiOzAq5VMu
yMeDjxCc5ohOEudyRklDffdFthl8LHVRIvgxPtXirnWcN2eETgky5w+buQ/G4pGokf+VIXVUVkFX
DRjEztFrvD2DGZ67BZozd+zvrO960JvppOfxOHfexWgE0xiK90B5h8BqKg5wfQ3M6m0YsqvxCInY
tHrahUlBcLeIbUiLl8boZiRfB8A/d5576f4hxGZtta4WNNH4q23ya807SIqLqlKPG12pY2q0d3DW
C8HxlYztJw6fTRP7P4vJKaibAzO/YcNgxgPGSTDJ8mkayLNZGZK15Z2zqfjSWdqsPShEnSZHgsy7
3odobxzq7NH+ctLk2vIjoZbOx2IyUcC8lyVcdphi/Ci52OuaY8ELL5NK1lwZl6xsN5Np/YiODE08
pducSOXcNYfByk4VHYjSTb0OFvd5DOYToWiYuGrnQFZM5CvcIH9pU8aGmdnGUv5X6Dx4X8d/j6XR
k8ZQPyWuhHZYHyHDcTOAVQBwULQAhQWUxYVK8nXlpvwHY+GHs/+nN4wrC9/V2jUhVCV558Xtnsjo
4U5QmEyFvU885y4IYluM8K1l/et01k538ZHxdtfWIUrazQ88ynu2O7EOH2Me7c4YV1Vjb9wEDZY5
qJsqIdWdBCwpXUIyG4b3NpftGWUf54gOT05EDYbkP8sjWs5gpBHgM/A2dUpQJkZ2W9wk6sVcr60w
xoUcXpyMjIhjHFIoCXZ2fNBg5EwNqqn20a6rWjATcTAOptUdbOrMoeHLYzH4f5mLahNq/wVf5lqY
wyFOSMdbudo2bfCeP3LPmbXxabJqyjGv9nDdpXN8dPPlmGG4Lc2OPNQTg4zWeJ23oiyiotfEzV35
Sh4ROj9l2vqMEQTCevXbB8KZ/SdTTmyDxyux3i3EmrUmApAQVSyndrNkLRAAYCnt1huRgKvmXgbI
MR1I0vr6ONXcpNzwh/8kVXMPSu2tAvIY+HQoX9VwNrgVkXH2XhukG2eaowWxTkDQjnU8bggqn+OW
eRN4sYR0R6LQzGYQK0YTfnoFfB9aDleBuU9Nmxkh/GOly13bpq+1sxwXW24TXb+nc32zPPPLLBSf
fEpvnjVtIVOjBhXAtoCNwXYpsafX6jHASLCeZBCfRoW0USf61ijvTXtQb2F6mMAvFJx5bNb0e43X
Yss03sqfya6N9nx3VM3olsoJ9mEIko5rta5VthNC/bFdN4tyi9R17bUHvOpLV0n3ULuJAaLoQZ9R
a405LK4y13Zdvww+Zi0eSGirV3y6YRXnLt1g0EhCC6Q8e9C/EKYKVrbaW6VxHqow6vzuqQ+WiNzf
v7Tt/wiRwITMH2MF5IqSt87r8ddeetSqQt4K5sAI3O2gVXtq45/B7V49w36d3eXDKOeIuizy6FYK
u987IEyNDyzYJ7vQ/+tBljKrt2e+TMVhHoQvE09gGYe7zpg7gr5kAgtitz5QWTeNL4VbXpu0eUoW
PknSB09Y0JEmlBVJyDn2fqz6zPivdsjWZaA2achoFOOU2OWTMY/ffEtx5FjBPuVzOIpilhVQQMoi
4Emfx/e+gn4C/eNfsD4zig9GF09sdpiOHbKqNciPvPvyKdPCuT/HpLRn4UW44n/JSZ6AFS5DkZNr
/x9F57HcOrIE0S9CBDzQW3pPiZTfIK7MwHbDNPzXz+HmLSbiSbwU0F2VlXnKPgZ8mDwjV+o2d2n4
+JvGH2aMm7wfPhS+hBAS0dyALML9EvQI1lEE7yHOcGcJkf/IJhPk9/OfyTSYnYByi5uUY07P+SLE
w7bPpd6nD9dKBQkCBhGBG1KYDrU8x0vsr0Kre5wzGO67/F27WlCQCBYxz5G5rKqwWTLT22Gqx8iW
4qau8xdhqHsn/CfPFffJ7G+mKE5j6Z4ySz5Bhjh0vkfHSESVm00trIKHNIzuc2URVMQBbKb13Q4t
ohUhp67bBs3KGxtNK6lvyeieOEHfoxz1p87rXWiPv1HduJQRE6eE6QSbFCrUwms02+1m8zq5mhH2
UM63Vs/kXgJQMaa9RYZclunID8N3bfQ0Jwrszla3SIQNPAJQKFVr/lfFkh7LtldxKbAACZsUZhLd
HY+8TTD04bMgyaF5CiaBC0Bm+BRVPZ9Gq9uWPnrwrB6eLsZB/TytmW1ByJsXVWefPIsmMRsNWG+U
/LTxRzI8NbJQkWBMNReQ2Y5TktInoI3Wke4ZEzj7QrhMRPrcOfRxsUmNdF42JTOaoOsxETBzrplx
GX76z6XGUQVjQZUgW4gGHpJs7X6lcgY8s2DOHkgcLBpFhlD+OwSpO76nq8get5TZnSY3hUjQyRcK
H3dpZhlswOZJAtvprWkV2VA2x+xC0QQ/JSV30+l7UA77tEGpqzwmO31INIikPAP+1vK2E3+3stbH
dOBd4yxf1Azj/Xh6jZr57JP5NyGfCNtlcmywB4VelOdvm9sDCYlhqWIu5ymkRsSo0/r+ISi5mEUF
lKAbs6Mzzmz/0zZeBAHCt5mNJ5fOFHfjLbOdq/JCOnlxjdM/BqHpKnSazaNGoA8gqBAMW1whKxcQ
WIpbwJrsrZHRVdHntSvHkvgBRMKorigpxoGzZSFtqwyj18Ar+6vtmOZLEiRyVysS0UtjcmjiCr0s
hf9fnrWn2lNvs6r/YtveKUHaN022UT0fXeq5uW9vSQgTC7nUSRx7kWlFcr+r3ssOXE/eJr9t9GKQ
LcOHsZwHtWSJwzXpSLP0D4ST6+p96BRfDlndARuSl5fopJWxMtpuUc3hG2FMDM0H4bU7y3T/5Q5E
AZ0xi+tsWsPGmIg4hy9WpVe9LrcxwB7fYzRREQOzODpdR5CwntS+at2LHdifuv+K6dsmhv+L1DKO
ZH12lqKZJNrjji4zZ+uIXRYtJqUPtJy8XsAd5/3gt00hSVlgHhyT9QXLx3US1DlRtNV9skkHEhNC
PhVk0o3GBVzSObRtdDUgan/bodjJEDlsQIkzumWIK0/GBU/bdJgM97kpIfj09Ybv+68M53sxqYPd
yreW0y3zWwYu5SUSzj/e4ydcisjow83NRn+pEPD5aZO7sB55vC6FnTLLdSjktFJcyxvDCOcrMLu1
tiN9q1X2Z4fxs6mCcyK89wkVfsAppuFghaF+Nwbn8LAbBVN648a/DbPSm3YC1GhVO2mKg9nNPDtI
trV5GmpEGGPsCBFaBCKCL4Yp722Yrkhk3isz3vs5cF4rYaN1nC/7NHmdGRU1AIAKM3lgd15t/y23
qktF245xxWTGRdYJ0ubObPNDNaCkGxZdU0Pn3XoRhR01UZROiyLvL0PJo9JAIVl4hkvOZ8apW07s
SZb1uQvG70ZhpgAqeAtk9dlX3dbXEbd5sS7nXqwe//Bp5FrruRbkgF9MPqA6AM9UDbLWgHky6rsw
q2eMezPOH+ep8zhHvZkRjrDIVEf9Sti3silvqhFHU4XVh0pR6xrYfv686gdbLmITnskUDPPK9+sn
XvthaSg8Krx89A/HqUx+bd75LmteSk98kY/FD5V+VBFGozYzV6ZVr715+nOn8aEnwWwm3I7T7WxP
8b1TWHUaejYl3JWgZe8HxoZA2Sjqf8ooffP7aVl3Y8ePYpCW1JIoFibsyHL+Gar6VGaOBTxsDpEo
HWhIySUdrGk7EVCdVbU1gxrBv6YRqK2DAJzWoamEebgrzOnflKgLWaHDYPojxF3oeYVP5U4aJw9h
P8z53yhbOqsB/w12rckTryT8zlNiw0QzooVlla8RmuCAIy/W9Tl9SKt+RHKMGfoq9ZqfDPFSaHFN
mV36Uj06lSV4/GP+eOA9KQ9mKj4zEyQLUKkyaNaVDddNk5f14rNW1nPXmhtBElL3lII4xIU14KKj
MvdqY1dYabci4EKkGnQDAkYUYDaqxNloW7licr2EQFRjWmqPGXawGkxipZDGTRaaejaKo9yCht7F
cfueRTAdEBaYDj8VQFEXRhxu5ocFOQs/a+IvDmy/TTjLfG3paOMTxRiM+HWypn1PDgggxQ3c7TJ7
2PfsXP0rPBRdWzuXqCvIj7XjOwO+LbXGLqgIMkUFFrWO9oPVBafZL1+LMTz4eRFSCuWfXsqHfJgF
+AdXUfNljfGhHmk+ErP/0E3+0lfuijzwsib/hD1np42RdRRVdoM4Cb80zgmVNbsotQ9kVm0erfnP
Q6GgCoAerTrBmEUcdRNth1quvEmvQzfEa8dKdz4gy8ILwkYGkvzwH8+P2MZDcQmMHBW3T52jnrtd
a3ImOJGmv+zeWLfzMufqa6YOpkTNmS/0m1bNq9hL747rA3oFDjWlw64HTdLX8iyM8Db3xS/Yoq03
57upYhplYULm9ozWoAeuOkhPkcUMjgzwIguHNxTOGNN1HmwLfBCS+zAJmJOFFplc58EiSLptZ4aH
BJ2PCMvenYfPLpeHPOgeFxzOQJXd+nRCiCv/81vKJkYn5dqoaPNLkd8mooVMJmb7mvr5NzIzZ3GQ
XXQJVbcEn7MqiuLHbHRyNmRMess2kkUmDrwP1i4IJtYnNQHvTQOut/L9z1YpZBm9LavipmyeBdHS
WAUiO9oEkNnBIgz8c9M/2x5v1tywG9GtxpOjXbFPMPe+UiOC1oMmcK5kiIgxez+Bh2FuinB5AV26
Kz0e5ocxoiQgv2AihQhKSC2q4N475jJ3u5ucEOczH/gQdaNheCua8/IxX/oXDT4GxekK/wCjIxXV
sRLzLmnSECRd+qNzZt2Dk5ybNnJWQQqh2EUujJS3Lo16az/+Ji5WO8Cly0yz+IS//kq54b5s6ls8
kddvMcLiFqhWcRRTbqLHMX5pSvx1cT1iO5f4mQryx20GXqQUZKvDiNGyb+OHdtxng11gyyppnD3D
xJfa8Rrgl/kPw9hoNw+Dc4udvDkHwFhItmT1yziF+jLGPrpsVnXH2Bhb8lZhvMXXjczgNNlhGvN4
OaSmenZyI1p5LWPRIRsbGAh1vmSezYmbs+W9SXJnKzS7MtXITAjxLT93EQZgLMbJ75RUX3oE75R6
cX2TdZSdEBOscylK47N0SAOGbJaGX5B/pby1C2tkKmS3KY4iAnLbEoYTWlg/nDJRtK8EN61LyX24
NeJWHEaLVpmm8Ilb56HjeON/uK0idp/67bpK+3bTzSFgGymsjd1Oxmp0DLikuTB+0fO2Hln6VUKF
fS351L8yyG84QjlnBltFCHj0wwthG8MmLiVfD4TVJQk3BbqGu6JMSAOFVYExcNLeIotVS0Wv3E3C
y7XF4PafO6FFBUySR9oFXREfl/nNDevycZ7i3PLGtwS5ZBn52Q+u0GqVS7/e9057x3wTrQblvoJy
pLYkeL8OcxoBfLCkZ+RYfcmwt/ZZnRn3sHTcD5B86oUtMe3WbDybqDLJo77OypNJN74o7IGjCD9r
j86CwFdEqFpo5r+Bns0d+M2X2SaibtUtuJ95OoRNP52dGi+TZZvtxaIA3CgjRUZysq9cgxWSMBnT
DmUqmAn5mO6IpX7KiI12zKCVb4MbNKuxX0gzU5j8BWVhHiV/Bs6hlbYAIIOVIhfag/0obN/alQ6V
UOigRsQYt3ajneX4eCRiXzXKI7EYuR2K7J4qkJIiqDDWZLH9IQ24I0ki0Vf78d0cSFW5tlUdZksE
F/OB9DN7wKutVdv0+sV/jFunRU6qnkJ57tcAErJF5VYDflEOF5doA7d/WF2dEo85KcyQf8qITGIy
hyNc6mSPkFOPA94AHDHNOf93w5H+04jtaukKBhQUVBAf2LP31DO52BS6AwUXT7QE5ei0zzyId78Q
bzMkPaw1LsJmBpExNqB2OtLA5FoSsctdDZWmZ/JsSGcLepHVCMPYnAwTY2JHauEgQpnsrcBLL37j
g6eNy68maMdd1glWqKUaS38QiI1thWJl5dnXzILjPYqFtzQDmTPFSNO1BqF3LDXuaxemHxSyCQBu
z64aBnVhzTOu7BWCXnzOBvdFP4xGUkhyzv1yMoqOwQzTTyaF/cIM+jMoNNSZ1jy08yNdYZcjVFsE
Db9hT59F4xyRvmxpeOqp/eONmle5Zb+2sbezgY7F5oz7siZ+2D53hXOy/IxlBr2C9VqF30nDa+iD
mDRG9jfU6hDY3SXqyy1rF9Zp7F+1obdzGqCQWvj7gqn4N6eSx2E6WsrY1W1+rkTyZdXFxiiYPhb8
lXXx0Q7jIVctAbGWgE0ay6UpwKNFDk+9SwZttDZTz3hY14Smy/XAH4Urau8W5skOkHS7mS+yqnZ+
FrENPWUbQTNyBHgJBEDRibOHHo+lYemNuGtnnpN16vu7MpSYppgRLk3TZEuC7H5dfOJ7WHrlsmqy
uwoN4jbsVcBeMLBr7IHAD/zq31z17DKpvCsq5cZtDfClAwrzrKxt4WKQUxFSSXFsTfeaqObgd8FZ
JInLjHYgd8NbPjXfVuZGC2+KLsM8ngkpUPhYnoHFrSzOQgRnysqeFgrMd5uQqYGrH3viNIXoGMTU
LmAXQJUYFO61b16TLPkcdbp3ohpIFxu2ACY8UyF8DvTIhkyu5FSI/slVmedMNSOEV7z4r8IlZ+vh
lMqmwGTdtnVVVvQVmuGbJ9xt6pkXoyDd2UFaC+W+LbNTQLsK+J9EzvDaOdk5KT0yNRY/fKJwSrEC
ZfJjLJg6xdlrj2nI12I1MlElgqEX2J4wH0GjnDP4wSyPrpz2XMX0+53ckJm+axQm0qWPz0HFjoFZ
LaUeUmptuhbtjPmuSRuc8wkhst5NJYdgVC/Yf343g6BaO/w3TEIFgDxm8RiECmwUYtxaNldGYfKD
qN6Zn+fuHd3u3ko3WAftdE9h3SxHqBbbPOPtUwUuGPMn4Tg9uU51dHLnKRvLm+/mw1MVabmexuRU
avmUes4+9qarr/J427TyrwTz27QdAl+DX6ynjkAbYoO2UzOZHcotucldQfuANcO6zyNT7ZYwLE4g
8cWO3G9XBZguG1g17VPrOa9TU1wk2TLacfiEgT56rf0sC5rAlOmwEOFXYtRnPZp4WaLmRfdsvq0G
792u58+ysK++Q1Db8uQTXv+W16jhcAd4AzWi4qhQsGlEG2z1nLU7rFUOChn81cBr0je7KN4YCb13
qQsZGjNcUVZQCtS8E05PYWR37dqqTfclCgQDSF3QynhOt/RH471JFGn9mHOa0cnT7HnnDIc0wcWD
iV0rftjJw8L+nf3ms/HqtY15fImMYazAUT6pUdNSK+cOJu0Et1GQvIr+qYHlYIGWyIUxWF708DLh
MghyAEd8YUvDHPDJhdzboRUeZRe8J6H4C8dpNwERh4eFaYF70kRm0zRZSXMKI+vcZ8lzCbwPOmr7
XIruZodQ3tICBnxFpHF0w4voon9ub2P+n3viIvYJqsOGrpTgqBVU2LpI8WaF+x0zs+baGYN12QpF
oxviK+uHQ2tVfyYAfm0Bv6HgpSS31KNw5IJQ4w9K4VduDGcdFIe6pKOce6SItC7XkMweF6K9NmX1
rbtpZ9gCC7/9mmGwWODC6rcN7oYpLYYPyUx+msSx6YCQ9c1Lb1lPdW3erbh3CHZEmPYfJ6Tng+OO
VX1L2uw2tvKi6WrwX6NsSxM3q4kPRAQgRCnv3k2TN7dDxMKRh21LJS5cmDq8+Kz9sLPsudEeg7Z0
QKqf77jfq1M3j6TTanHICl63BvyAzbezDEfqRyjBHszRxNvODvyPUtF/0AejU8Ye6X0f3zzGX3po
ihewRl+h7546H0vMXLyIINxjS/7JHG/PMCk5ZjqIl6D+SignDnBkzP+EtrnXo7w6l9nUbxSJfySv
YIAQwOlM9VOQfMIN2wdvMOhuE/+wFXUmzWVqn9opeq9bYKsBt2QTk/+HtLQSWpYHkyUqM0GbvjDf
OlBD5MscByCK/vO9eueNwnoYNojhk4zzeP7Bag7Tg1lZ7FJ89LT37n9hg/Q/Q3lapBl0o6S6M2Db
ZkZ3akxkATDgOmufymB6VQZfcqSDfeQyDU08lj/E09ZS8lNoJAhHx6iBxibLI2+Pe/laKmkzT2Ot
Ba+f6Yqz30z2Pq5g5vGipX35W9aMQzzfORhwJA+BRkqMJM/QqBgbZPV/LrjMTUSUPxOSeSgJjNnO
djYGdZAlaBmPuE0XHHrCZgNuWoLmi0LkTzVGBkM5NxW17XJyc5Qx7zXw6582Z8sXRjoYVag3Ts/A
u0AMgKHVghnwrWpTK3PrFdFeujgEWsv9MW29n4fO584yqCV7wvcjPrGGqx6bMppMuy3i+K2z030A
qyDOULKLwdrEobW0Gha4TqDAg/E2UjUbYf/h2tM37/SeLm5XDUG+i2tx7MgwL/FX8e8rq2sHrgg7
0fDlR+lalehC4EobjN26wxyjcPKCD21okx2lNqixFB3/Ja2IF72Ut7iJzm5p7QYGzJUetyamlSQK
725lWn+jCNlco3o0yWC4sqXhTeX6NOHLZA7Qu+IZU1AIVZajn6wb3LiwWY21PcK8Gs9BZN9i9fAS
mAiOONTrmVU9Mol/nWiCl1nbxDKJ1zLuWzSteNVG8wR+yrRWbA/Fo2Ml1rbSybc1ZcMqqDzjViEC
rAM3fwAI8QPOle6HdRKpmMs9TffCzsalHCzgH5NAJW/aZiXq7j/oZcFTGwPu8MJ2+vStYNrEmTev
SOIze0BoyolyUMubv47POC7rUnWaCz06YFGq/DnC67wMvBaKpz+8NcE47BRpZ6ZlUEV7wBnYtUsN
b8NrnIUbgIuq2/G77A3rQzTIW2Lwy3VVsUelyEmyBG7WLc0qthZx4fI71FiMh6IRztFzkIbzapDH
KhPhPu20fS6mbtzgtLFegtG4ajOnDe5m2tquGfRaTCSeZCr8ej0OfCSjHe6Nzn8g3KG3I7R4GDgX
IWbaqHM29PAHTu7vkRkD8xaMK8nsuS+Md9qzJDLGzLUF+RRA0VeEdJc0IzZoL6leSgYfO6cWEKLE
A6pYdOGhFuF7NDe0FwaBmSKnp7GTXKyHZJowqwvWdgzmhwFVys4UUyLWm6gQp0ZIheAlxlfvALsx
onLvifgVKNoGGtEuxRrlmWzqdCaWbnTim+AvUgMIJVm9pz1JACE3fWY/haAEmX4EzaLuO1ispfnS
td6tnJNrkJcHO3FXZTbAhdfJJmioTOhZv5l2IQBXVNGAftZRGDwz0TAJJDOjbeyIeUuW7v0khg5E
fL+csorQgAENA/VgENN7OXnBIigFdr4OiiORfAsuUMQzwBA5JHuWCIbeQXyomI2bHc7i2TwJABwE
C9amh3OJZw9+lKk3c69J+FfFfsL4cGw0F2BHtWhAxmPf61A81zzsuCPST5oAjKsJWNjsbQwcSgq1
jC0Whlv2BRsaRJzu5hqMKPtYsMYVAZCdOrgGFf3uRfX2v87ML3lENVO3xVGHuiNPN3SLJrNJ7UuK
tzpjIJ859yyqtxIdNBZYYX1JpmXAoxk2f3HQkFvCZ8oA8jvAQYXIHb1Z0t0PxNTTKUVSR0nCFcBb
YeVbozR+yZ6NW/uxOQbmycO/DsmmFJtaTCs7C7iqmHXVSZ1tlZDfXh/ehCJswaz7kFrhxkbNcji7
vSn9qrsKhAiMJy9iwFwtzUTyJ2uOUfuD0PhSBOmWCBZlYHko++rYZuKVHb2nxP3OZPHWwmuXPt91
Acp9NNqrrTBcD+InfaSLdADLox44qW2KzUK35xpCv9C9z475GWJG/m5PcKfKABNO7ELYSPv0GHnT
TqDWokNbAJhysH2QEKMZ3rrbE8vKU/e9jcaDajs2wSr3uyJFKvxiz3AyWY6W+MM6DQ+y/QpmdU76
cKtcb6BvEX+G7az9sthYrssOBZiDe1sz9sgac1PHBAd8+y1tmitKNoub8PLOLlPqgveqy0viB9Zl
atpzTESY2u9Sl5gahgzbCUnHycEAgr8PgO8Sd9zO6dxdWFPT93SRGu8yDd86Nruzh0a46CyjXTiq
XReTt2bBxwrD75EQCKHy6tCL8bnqyLU78m/qHlb/EgvH5BERVNgNi9b6L+vmt5h1AZABqWb0c8WS
2NR2L5ElLsDgXroh/LKjkUEq0nTUffMhnjVsklU3tpfWUxaRR3ZeDnEVnAymKnHv7SLVv2NV/K2b
8TTHjbdIi/TGdqwPbBWEH8uWOPwgdq5hHXsxQEqLhCYz3HgHG9DVupNj/JG5tfeSY2FY+FGQLUvT
cZfK5JP3OqOdjZkAxUbVMxt25MYaoEp0HBx9wE4WsPEnK0/RNf1uMcUNk0ox/8ajpKCakq3fTivK
EnlWQc/EmJVqdfpRPswZ0gG3J/Ad0J4zc7EsSpFH+NguXgyKLsYbMQZXBPJtVMQM64iVcY7t2oIo
Y926pzFXJ69+9JbqPLfjKoUv3BTjr9l1m8hxVn45XrQQ9tGdujfZUCJGY8kBZFdvJYuhWnd4M1Ki
eHg4R5w+TSZBBvAY1xRO/IIBtSVCaK4ItvmDbp79tL2MoPvpt9PvgceUji5Mt0FCFwratt9E7vjk
gL2cH2JekuCtAtPacybiR4ieXb9f0Z2jA2bFh51Fy0oybhGoqlzW2TEy7TeT+zlR1iFx4byhViwi
xl+LglDMQyJPq5GZlk2HNJ39ePwvyhNuGmBZo8XjCnQaUTY9osES2Kq+/AL2ZuQeiQAtoZXHbBTh
u81ZZhMM/M8Q+q8JsEE7KX+y1HgzO/OjsCvw/TJazw7Vl2CYM6HtyYSYK6E0J6bFZbnf0tXZTyUF
BmagU6n68DEbtoCQWEpgr2YdPrbrNca+GPKLqEjtmkATZpLKWRdRBskEhUBfO9ZdEEe+tGWCsXzY
4QvBu1V/IFXeA8ELMSmMkzI5pI1jLOewfq55fYmGzf8aBJlF+aDiTrPYTqX5rx3mS1Q0P0FCgeSG
jwQSEnCqH0jKxvkMU/9sZ7Qrocg7uqBhVxvz3zwnjCjj4sn3mQxEBq2IhwSd8N1E9gu1CqYJSaI/
ewkKUq2EbRridmUAb6cJNuB6r55pxUtpmMXSD0fYo+k79B2ydDq/esG8IZ1HHZ6/2pT0654zoXT6
gbVv7pEZxGPnBLyrMb5Z7cPmhL3Wnd5tFzDWIOdfIpbLYG62bDs4ugOLw7DLHMCnnrQrKZMsn9LI
urtlcPdzifcxTZ/MYjiNnA5EsAaKqOphqZI8pNgwdqkyNmkvr2NaHg0bkRwm1ovyiYgM4/cYhO+q
LqB8EThibGwvQxauza54c7RJhs4HkumF/wJcblMC0o/UrJD+hkEU6Pvw4vXJzXSqX6WmE1hJ9K+O
CHvhb0wSvez04SliIEtdux2l9xZY6kM9qP5zdq7pjGqfpsMb8CWUp9k19oOqXoe+OtQt0gmFdzsq
7uzG/MPawe3r2P+pNl8xBdmDfNpnZfwDcGUzsDasjzP2AJBWdqt3hMvfdiaQiIEgK/mtNrVX2jAb
8DfxPJ2LJEG6bS9c5PPBZuWInQs0aSbttl3uWcHYrKfYWRLyxNpYf7M3DCijsD/ymD1pTn/O4kfq
t3hNM+xjletdhwq9ussvpKJMBoL1KspZJ5qVpUn7o45Zn/yLjAiox+gjBrWreigAVAtk9PKaxOU/
6TuXxMJnXQu2ZRrOl4cCRqSJdeKKfZ0Yq7ueHG6JImYXzhqEyG4IiIDhFYT2+qIn1nZyHLo5DKC5
4xHq3pOouzlFc2At11qE0c6uS3ijFAlNbpw7Pm9qm8uZlHNJRKVqH4YZmCCBn/zHpopXw6UX5XpY
OuPw2XTquYrZomZpzIGJjL1blSW7SHd/NnuirJqnPnOI0jnqFfEyXpepBR1rYL17PaGwMEKowWKX
kHlRugEClnrb0y9nHr6OKVbLrgeW25jBSmr3Z2yHA/teNrXvHxkWQHlkGwMLzfAUsZDtQSXPmv4y
h86HNmH6+sMzs71d2bqrwMekIWDDGU6JfS385ea8B1a2dN22WDa8fVqO2woEUlb3F8kAnwU2+Cya
mMfWqbEOso+HvG2chOuIJKe0/Hcz89cUHVBiRoqgnmDR8OyUCsxJ/2QE3bMmKdhWDz95fernaGPY
0cHyezZfxy9uUXdLRb2+oAe7RLNeezScyq4/fUmkcWL2hGwS1jPpIb969rPHYknpr0pLPwNo2TkV
0AIuB9Z9wuPKjf9mNgQSkVi7frUrHsylsEMY9IAnedEVrOlTX8WXpMLDUXGLezWD0Io9BPM/TRpL
dMlSSqrpIDOhxrQ7GmGIXfqCgXDbtiMzBfryrKoPScxSU6S6wu1oB8Bk6ZY1noQ07vVYcW/NS5V7
2HdJi0Ezr/voZJmQKkb9GxXD3tUuKR3P44yUYteollVM8z0whq9g6DbNnF5VgvNOsgew0AevszYY
yrkILDK44P18wO7gJJ+TFjm48jArNJ7Tv+RaviVYXxdJILelWa5l0D+ZQ/yZhDUhEIThdqou3ATH
0rb74zDxTSdG+WMDB5gBzZuJ2ADb4VPKW64ZwxL8XrmzBbTJ2jP4PM72cCVUDYhpnp5jk4UYAbTb
tKqeqtn6xqR3CbS7NdgEpVP3mlYBUJbkBQWBH+nsDPpYjBIDoCvCs8U8NEyx1T0U6Xa2vF9wR9gn
i2/XGY/aTn8EO7sSTKhOmnzVbfgVWC5eTFyYfrqrgv8kuB0iP93JiLJNzsIfzgTKaRn/kjxgd43e
V0lMcIhRIzrR2qJmsPnyttJUm8lHeh+td4x5u7JINs3jV+HMWPL8bfhWaDPt+bWb+rd+Gv9kE6z5
FtXaQvXHe036yWLyZOf6G5zLscjz7TTPVwGf0w4gsc7OYWq95cyCF1mFH9rq3K9Aqntqw5gx3H5r
ojaQbcdI8JDpaw7RTG8aFLNzVagNjPe3yrLfSCykJG/T5dC6GKU65pXDbBh0UxYtVWSw4KZCJ+lA
+BS194nPjYkOjqAeNC8GEHlperYujqKmyDbhCIw54J0ZWRRffl4uRwwkC5qJNWiRdT5Ifx9kzkeW
tBsGEWcGSDsVjd59cOQHC5/fGTuXeMiA8j0W2B+s2SWApcGs+sL9dVx5TMLsw8vsE6X5gYjRewhL
MGBLKyE3kn30ymMJgz4p/hucaBWzdA6O2xHiDhb6iI1BdIa1FS0Hsh8sLHx2Y+IDwJ4JGbN5qyB8
jgL4lBXTVfnd/sG0dIxwVYU1izXK/typfKcY4LGnNsPjBRKeZ0+wjkIwP18Fg/sVuu6XB2pvCaL1
4DvVru6T04TrCdfHgXQRN0gBI0q+VZn8pyp4mfH4EXQpKZwkvjGX2UXAO1FOVgiUl9IrtkPufblD
/dh3fCcKdSsFJOBWvnfoBg8uvk6KnYZ+tox0lG8q7A7DXPF+e28Ius+ZIq/cs2qKRbxFF50yFApO
3kMHSWeanTed4QdXU7X1Gnwq9di99qF9qRlA1Oa01+0Ejw/jZghlOMCootPwA5TPAdfyOYy7o/vA
cUeEvR7Lz6YSGhyjgm4mX6g7lvQwizwRXL/OPkEiJnnLhPyrndHNKotdJGqydn5ibzw7IyAwH2CF
wEId3kuywkGbEr9Q4ButJe49Ywmb9YXdMr/oya+sR9mCj9i2SbMKoiJZ5HROhE3Ft7aNVaDVd5ip
f+7IlA+G2kazVrBFwy6N/s+aXqF7b7O8PqD7r0MLjUp10TL3mn2dZHAE/YndtDJZC3u+Rmn0QyOF
cjY858n8ExakdyCQtCGvU+3Rw1MJ41o4Mp0EPoz7b3afxqrDCAZ7H6E686NLige7nxkZPFbD2wxF
pGz+/ifpPJYbR7Yg+kWIgEdhS+9JiXLUBiGpJXhfKJivfwfzVhPR0T2tJoEyeTNPMujASF4yMzVX
QZxe6TI5VCp5TqLirfHlSJDev/X8VcKx4C+wFTl1v3Jz48Go424NBoR87c7VBs42T6Vv/CD+v1Qa
l1WLw24/Gy9aDKPDnOkoDnkSoaoIhtgsZaEhVqYKwcONpzaXzwMYxE6jqA03ViAE3evWrpjsvynI
36eofAGlu+W68DTTNoTDhbNzX4kW/tnpeHWIL1CzeoiL9thE8tfna5cFxZKa+rQmZy909gazXhP8
56FA2uEydQ4sc++V37EdXhKL2qZyWHOte7Yk4mMB878ekIaxA9Bp/JkYeNmzlKCoFr8kZKlBs+2V
jXuiYxpoeuN7p9JzmTI7BHcJSbjgazEpdhll8NlbzklE1S1hk4Ru9iSmbhsRX49csB46TkPcW4Gu
XgmMbwul/bKmcyhplnVEa2XWMWMW8cH2x7XPWLzkBr7oUXitOIalS7OZ671YkEbwKmByoDfbDN/7
3jhpk3Xuq7JZNkHIITeBFgyAdqj/kWdbi2Q6+l79HkeEO5u/6L/SPZcwTLUrnPoUpMPN7+xtinl5
yLNV7SQniREtMxgs+Hyzrs73RjRa1u2zHRa3DnY/PsjXso/XFoEYZ/4wAx8XxXCXsgcgrK9Ijd8q
ppjkR84QY7mS2Pm6NNG1XUyGi4Jew3L032zO1pLTJLGx1xh8l8e0IeZ/lXYz81JbFm37PQzoaBVc
BG+Cd6CRYW1AtPMmRUMF4bbcqJzrYjYh/bd+z3NZnd2J94Pz2xBUmw7AfBT37zOigLTjVWC7NgPq
M+piB4MjxvYl5ikQHY+ps7Dqfp0B2rKYiIXzTsCDKDz5lBUtoHv7ZCNOYa5/GpmTVHGAjsGdjUon
CaS45FIwxf6RJhruuuEu7Mwth3DISU7EmQRYIwSU3oNnYJuk+siViaElk1VsY9s9qIFSoMAnqVOk
azbATxg0VwiKFwWvV9A1VxgQoRUHQCxfBy4CPCnD2o7owWpD9A9zrRXer6fIZlRi62Y41Tg29DoF
lmP+MlTujymzPSIh+UkK1ECXD2kK+tu94U+4Oml/dDnkV6XzPtbJH5XTq0jGH84c0Vf5i5OT46UA
hKE4UzzJzGfC+O444kV66m1kXAXpvViUmAQkPaVCKGBDHDeqvMOIbN31GtFloMZwUOIvsMBl4IUi
AXxyivhmZeMyGryTJJA9MNwz8XTirntJ7OSkkd33LH8bcfVcDH25iepo2TJPseeqATp0KOg5lVRI
TnlIk4L9VKGBgNL9rrqxW+CrIXRscm2pdwT2ruBnz4bTbgIDhGivtEOIM7fy1IM+p2XlM0NWChYe
mA3+9fWBefMqrZtjxDAtj5q9yEoqFiyaFWzgYagFYYgBi7tYHbDwFvI+VsFXRidCLvknRgYVQVNO
LwthpJ5m9tjbwPrbjob12Rv2L/H2UwhUODH8u44X0Wz916iQV7TOveWCOwvHuxLjq3TKN1Gbp1l5
08ZyCR6HvzQ7gHugK8xlxOQwCow/6nHc9NJ9ish3J/2p4/C1Mgjowq3aTlQvpjDli3Z6ONClk5a+
3So56KF/NlPOLGJGEQz5q0U/2sKU8lgjh8GsoxWW3rHnvGlA9FIrFij36HMO1rv6pjvaWUhqlQVi
38K39LUWeqckr8yNUgAGgwgrcePHvxbVACuzMv4lmJBXjc+BKZLpLm+dE+PEs0NYtAmovmuh7Im5
WaomKOIC+mTeu8uHvtg2TThRJeZVe/C2W7fyeMPIqhdJ9uhA23uMZjrLeJvqOqeiIUVmqLKN7ZrV
OqAag3xhvKzxvi1a6tmSWh7oJ+B5zL/NdnijHHrr58WH6rQnhhe3uFA4gLl7CBIg/MQHr45eg4Dc
pGlld8j7XzmUFapUt5XTrMApbkQbfqS6+RMq7zqvgBbn07EtnmP3i5HbwbLHNU7JM7NugcDvHA0P
wVnmPwHBXabYgHjM1D5gId3ZXoiZrwGwJsZwWuK3vVZSvctI7DSDpTZg2DUGLe51shQ4MA56Ht5o
rL9OxPH62R0yeYhV/bhpoAzXlHy44Nj0bPiyvJ5NiFpGRkxAVsCzJQevYwUZ/Y1sk4OVYK9hyCGG
ZDfQFKlDLtdIikd+9CTJUuPYx5XXnzNy/HCeDmbOdaOfrgO8KqR3oMFtVJwI5K2LxDiGhbbuk06s
B7P7GdIqXDWDfUOv+7Ex9UEsuiUaEhlNcSfZi+9Ohf9CLXsLk3TCD2uidzq7XOPRJ5rlF9nF0AA4
xXaLVxqifhLr+zgjYxZgejd5LUrTWbh4I8KpuQrGiEytQOiqPXZnG5Kxpi+ZD2NytawjtxHKIIbX
sC3xmTn9I7R9SoGMw9ynRC33Ggnvn5IM42v1HcKKXU4k7qktCjdGDsUmmoh/WtpzTPEmuu2qV90H
AbdV4bcvEW+5V/Jj6Mmr7mPPrX1w5XLM170JxkrXQp+jTrnPa3Lb3KAtmcKgiQ41VRFax0UPmode
8MPCGlwmANIdGe4UlMTIzZ+nODHWRFI/9Pge0RXpa5jnBKcEKDM7XbG55y7xkEkyT+s0imZxJm7Z
M61FlD0GOAghQi7ph0cac/jkiO1w79R788j1/5LBLtdlcQ8DkoZVPGyHKsQUS0VzyM4iUgVBwvqn
j3LrkW2NAnung8czJ9KGBflk3997ds0Kgt0v6gCTUbS+ZpW+98pYDjUdKuMcMyxC/E3kMDK5HR3e
JyMxnzqP/X4Y7QeJ6VOasjx4EeFB7dv3wmMX+As7Af1oltXKzbiHlAacGC+7KK056V1YHbzIf9gt
n7ujb0rZsSN6sBQZMWjJtPVaAGwim9kXGVsvIL8yPfFhOstOV5TZ5aj9kJz2BCiPbcjcwVAWU3qc
aZm9GzBM5rH9pFBdA8JYwC+eQuIodW1RvN499Qa80ak+jXr5hbkKWX1aD1ieBh2mJsbXE3PxV2Lv
O0HQTir/ooSOxuJLiF1ZcFczb9qv9HXhmFeViRPsoX1guhCZh7XPyIcJ0t5GelpIu8IbKA5Nlf16
4VAtuHTTQx5fSeucupBquMbZW038Qok4omr4ygCjJlOrvboxeGjLdL+bUh4DBFAwK3JR6Lwiemtf
urE+GIrRa5mjaLM/JlqxHjD0k2QQHyMX0WjCQmLAymYSeaMTjgxQEeO3jiEwTH9YrRZdbh+VblzY
1BmTOg0O5Ag0dOywL2gWxt+6BSVcmCFHMp07YCnqZt/Yw0MrUKlh0TL88xbj2PuLNqBhKB+OBes8
adn+EjJYwYc2kkbSrlgqtnJG9PgZw6y22GVEafY2BRyYzzjT0YJNUgLkzMIR7YuDk3RoArUxeJTa
CS3Bxig++ubFlsHr5IhnI9W/cVQwnS71o4Sj1VNbaWbFZz8h8lrd3cKf6XiUVkxMVqT8qozuyw4o
jM3dHLCqeEpL/W/okE2awDxYWnbWKhpc0vQ21oE2E6g3ud4hnZHxs5LBwQWFfMvB5tA6Ov4pw/we
iPXYeQ2gOZv+oWXRKAYPBp8osaY0dg5ThG2mHzqMNFG+CYS1MfvqhiEZDYH5HFV8BmXYcd/8DYVz
ps6K9JrOFsTL3Lowkf16Dc1ipfwON1Dnc4zVSFJZ8XMmBoRxk5WHA15eEMQxuw8nJszWcuu3HHVu
MJUKjY62gdRLGPAQOvZq4GJi+gRMx7A8NIzwZDNQF6rfAGfQfDMxIFT1g0JcndrfFKVZED43D3SJ
Y/6Rj7F4cbHPpCkYAZkOX13XUv3N6uBPyL5wMAfTvAQzlZ4k5dpsy5jO7AHnOpSPIlOnImppoE1/
ZVs9csjDWVgCfGBfSgH82miKpOR1lwhMmixsUZPn4crEvGSg4t2Bv7uoFLwPctI298P/FmKaMyDR
gvvyoEg1vnkOC3Ux9eQDbZj5T0bhi3MMqQkCqPlWkzbpmr+SyvaTFXuvTAa/qXQEqtMfhkwQbsxq
fABD5H6WerFT1FCxl08sM/UbR9SLxCCd1R5oOEEyy3wfBoNi0tT0t003AnAN6Gjim8uN19zSD0Vv
0ALejjt23bc0oGBMJCcMtkerdu65smhYZKWHRQeKw3nlVridAuA/vbh7lbe3BdF8UmZyGjYMxl/q
mW5CjSMJx+9C6/bpEN07uMW5q61bm+TsAPyzpRqjx+bB8r12uTmHsfNkg0ZhO91lHex/DgeLrHpO
A3sr6ucBC0cNyhFiLFUQjfdtZu7fZEZPVdujbstz0PpvlK9S8BQ8Gd7wZ9F1Seqa6DfTQLuAfiF/
dY2YgGn6gMYoSSZRplnBU5ENFIeTnTKZ7yYTejMAvQ5sWNMZz8TYT0A6F5xykDDF2Wv5nAmSnRrc
99wUvRm6RrEGud0lty1IYQFfChGNhlI6E1+YDh/9JWwLQBnepYZtqb+I6OTTm8BYdYVMygwDCgQr
g/ajhSUJ9X/OwMgf6GA6EQvH56+XUJmhr0YN7YXObgrp2CvFE9OQt6li64V92GjcABjXlDgNoblw
DiXumy2JtG18JlH5V5l+Wswn4oGZu/XcqODiuyGfO3sZtTxkREgyTSSG4KmR/ZgpjYa6l6yytetR
YbvDgsLb+i7VPaVFJ3/us0+tvZWzjKs0EHJkVh3xF85J5aSh7OwldwmuJuqFkoVJS9eKewkmMSpk
itt8q5nAyyh6pAZalsbirWxORZNRJ0ShBUnN2GpWpGmY6VuMlNLVGFAnFnlbUqaHvPtp5Z8IP+K2
XaaApOBYLOiDw1TUMQR/U9YjTgoyGP0h9d/LxF2N4t3EugoRGnmT874yaBy/lxlUHbd+dWUJ1P1d
OsaJoN1apwdBqHRj+e4yhhFqSLUQcqfomTHdfg2hbWV5z43tLRz0g6rv92kCGy85e9lDyJBVmAsv
KQpdbpqRkr7xXDctTc3+PhvNi5PEWKL65ZhxfQJehxEzXRjmT8xJ3M7+HCvc+L2Bzx0niwc0WJRM
XFiGqDtpize9CXdijDG2vg0MthKd8keq2xP3OCkKMUMcIflZGyvgUmQ7UKTIWZ76MLhHnoz2njNd
hqy4grLe+BUN0UGyU4lirEh4kpcnKv2tMq9ZdDTUz9CRwm0vDn0Rg3yt+6vOiLKZ3jyCELZ8ZWqW
JlwrtOmQmL8eeeSgujKvJ5o0Mixq1k3xpo3NFe/wuo2YeL9QF7GlvozqAbg54Mlclv+qIysFE9IL
XlsT/3DHngvtY9jhK1hEVrHRCDPC1tvxPOBx+RfE3xb2nioLN2MC4NV7CxEIaNFFkkAiAe5Lcuda
NR9+Gr8oi0ZippBBePQTjg5QMxwOZzrfp26SAskIBvbFp58dQt14cxiW9+Eu5fJd+PXSwN3f8ApL
oc1nthXdU9uiZAhvHt2Am112G8hSZFiFp/Gvy/5i+VPQ5ViCm2XQvKxai0wNdcBZscqBNbUuWzCh
q7D7oLt7nZK4tNNvl3IbTDEIwITJOAcpCh1Jom1KMM947EjvmGvi4BtpUw7e/XYFXiiXU1+6yQCq
mM43OWy03KMxHnJQS5UEN7GlYP3MGHUTDiypTDxtIhoGi9JoofhPc4vZHUQ5jnqM8ZagXbpxsVZV
AAqhvnGuxL3ij845SKlHL0J/R0prM/rDUiU8+UZcIRf1ZO8exIVgm8OYat8FYwfO/6uxvYPIWfYA
242+WkwOlq2a154U14RFD0zYpucZ7ahms0rx20892gX1fV61MkS8rikuHqr3ROu3jvVr2xUDCPCQ
tHhFBqRVd6QPaoAiYdIiKKozLvyrqXv4w1PETCRf49WZyOjlcuOzJGXFBziodaVPyxh7UWZki7w7
5LRFNIm9GNDddSxxpW1drCnhUGm95uNXXI+rGjtowreRdJ+eW57pg4OrgM24FyDC7J9WUUIEYTmP
tnNuO272lduuNKjepQC1pL/H1S6diXORu9ZI+WPYVUP7VmZka9AnnbY5ur4AGn42huvQAbjhW58c
/SRhnuQkWRqSvh1VwSztEb5tHTcSXRv7cnb5IecNHraJGCnP/SQ0CqXYZ0Z2Cecatmk/k6kSEoAO
lkw9OkStR8f3lZX+oAz0WukxoAaMJcUyGxDmJ42ROp9PfKnTf1PBjCc45fZLLq4FyCwTnFcAXLLu
dlYzBx3FWZTtbnQQKrpyXbq/lS+fxmjvF7+lTmlkizEYnk2KPwVnyFaroaCWyw7mganuSAQLg1Qs
YQ5XB3P90aJbM/tMvfwQYR9M2r/B/vK6L19npyH7ajKgB7/ZWSTEw6/BxA7ntfAbcxp01IpnjszO
rwnWRKf3oEuINDB/0tKW2CF7wnAyMejjFUoj61RP+nzAu6Ya0AaHoFBfI6ZeRJmsKt4/U+UrMyCt
GXJer7HewSUaSWqTYS84FpUVUHrcbp2GY5raQ8d5ixJjlTSvjfkytC7NETRQVG+AUbZeisBhWFD9
jPWoj3e79Z81294ZVXSC6bqKiu/WP/ZFjizMHZqjTp4/0ughYKSr8G1umaI9fcH5ZpWo3y7D1ey/
W+5Wuh8572qM+mvlZOZME5n+WUlG+L3xmdrDzgCkaw0QsslivPpmt5l3XM8I2fZ2VvHCP4yDKOjG
uWwCLbtD2UjHeFfjzUBqJbqZnh3K/WJQQg2kUxMeUxJSG9N8VJyZuyZgXSQ53J2nIqRXoNx5ErWW
30Xklp6W97B+Byq3TIedQ86K93IkS8X9BMcTkWzvq7NxDrW3DodzEXSb2Pj0yRqTYl6G9sWtCa6/
kLEllhUv+rY9Mu5lJZ1WjVVuXJbqMIu2GZmhAqiqIfptr+a3keguF7amOgf6F1W5xFUVREaWn4QT
lPFLkBmoAMKlXW5I+a+k8TRqkJMl4TE2GfuQiqNHVXLVvZU4IjJWad0fKT1+r3i1Ay4jVvXeGc46
hde+iugFX7bpaG40WMIZ3XmB2y5CogXYMyiSANjizSIH1X1zLMgMOi5J5sYAMsox8S/Ep5N58wGH
FqdoPrDlZLlghCzaCuRsG+5L48OK9VPQsAcFWKs8LdoZkO+yymc4TAjHxY/mSP05ZZZOMehtYHak
4wlVpcZDHHw1RrFSDv8ID6hgz4SxRW0Yxj9J6tMY42umrI2KrJVTqA1HbkalEuOBFe71Mtz2jDQX
iQMuw1IbD39LEji3HumeMMccq4Ta3ObPlk/mysw2ZkXZVTgeE4dQdUtRCkDpf8FIeFDHHB8Wxove
WWxGaKylxpZtMBMuqcfxBfxXqnhxPe0Jdm6maUAVEM8WOJIg+XWAlblx/Kk5NnWXLDp2cAl5W40p
f9hUDWgwBBaOMn4mPuHe8fdGb+9HrHMBxdZJB+OdZ9rL23tOplrz4bTQo0m4Zb7mHjCKf3D4w9fY
H9yaMFEZA7RmTQgpB0DCiVYS8xhVRx+GPz27RbaG4PoA+ckODRG5gWBaspMO6AkCQKqSFdmjyjy0
THscJyG/1x5xdG0nz1jpnXdsh5yAk/vTCAbuOqFdyDyAozeR6Kl3N6kkxlBdJQ/dN98nDwuhD2F4
7OkuaY4MrKnhap4sJh9IZG+KqelC6YCtJRCeoXOwwiarZqRRIdknUXOLCAOZwN+7iArblPzLTD43
yUOXagsGa+l147ZlfI2TdDMJd40i8KibdFVhZZz9cq2bfhgURsYuOW6hX1q3NjD2TDtiYBetFjsD
zcsM/SVEjxVuzA1kMFKr5VJPq8NsObXqEP83IQiqd8/NGN8laPpM5Fjb4+sI1oPvfyXM7jo07qZN
tWvvAF40BL9nfDdGzLmcWsxKAnpzsLBEdIfbfy0yGY5RjB7V1krkW1UxnxNm9MWeusgwjRLLP2g1
ObkYyaiBKgclprbxH4389FG07Upz68XFUgurS26lH6GZ7j0ZXDtAzQvpOTjemw32uxnysU7M6jgZ
7QGwMf55VqBQx1c3BgXul4j8FfH/2cxFjshvr8Qxt6lHA1+dNAcv5yWqqntYNtA+8iue1N00ScRZ
9t3WCpmt1Ow5dXTC8b91Ix1/JwZu3VNriFjHAKDCwquSXzp77vGAWMisEkAe7DHoNw4uNp/+o9DT
TrGBgTjV9glUSL8KnqPwXcCFDeIGb6J77HQbUyyfzVSy9dc2dRkuYQ5jS2LzJKm4CLl3TV36VuXe
nnTRaVbqs7B/jgSlzZ29yoxozVDtPcPIbXETs0d1bOh9D0gsVF169Gh+82ArkLc9RnQYNh4+L5x1
T5CuX4kRoWKLhT7oqDcp1k61qXVMnxrtw7b64Kp1cPkwK744GukQgc1tXXvMdZKXAQelDaBG8ZwG
if7oOIwWGvaFOvj1E7XMopAWejJE1HwNcfbpmdkhDeQznR4r32uos/lJlNyK0Jtd4A9Ltj+xThRi
QgUbTKavcje01jkaoltQa6u2TC8DzUtzXgJR2/scZXmtx3BpymbbZQr/Pkw60gl5HwJydzOQ6vW2
LoqD0dIbKZI1q/cpsTn+GZzqPHqQkuDM/PfIoryOeJBgSCOAVAMRJe3qMnap+otGyVivcXgTHJVK
tcT0hcutukac9zpwNE5mv2GSu1t1tENB32nUqeatR9LfPJq9+wAniEKc72LWowHJz9PDnN0tQ8uA
/k2ePEVkUCMFHfzhNPKPbZWc5ci8Hf9H6TF6KsEfs3SWyR/VmnMlAzxG76hC7RwZ6jdOhitVOMxj
KGYcwmFfy+ZOjhZs+2DflZWswq5GwK6YGcI8MXucPVFtn1qNxNZcO11bn7gfXpWFqaYotlIEt5pl
3GDOTL58YCnT741A2tCw34jw4ZeEaiJvbUsopHTXVMLaU3j3EaI20Q22UVV8khSbNNZsSPUXWeNy
R6VmN08OjTNDQEh2Dta7FvYfnM2O4CVeQnM4Ku5rnt1uWjG+qWikDML4x1GXaQ4OzhFcklREQ1Jh
HRW6FC+G5CTYIwZbs91xN9C4rEM5j7FEGjmDCR6hY5lPG1aAm+vHV/ImO0VHLEMz1A8tvPdhtyxR
AWzpvXte/uZY1abt3Oeqno+3LtUBYKlo2HlJ6bjy9WnXTuXfRItclBBkIFC2mavtvEF+iBHHPjBw
w7d3Vcx2V+Cz8m1r1fDlgBItEAoylG3nd75PWCzX7C2z+rO1vfou+mY3ygLFpAIzRNtE7sqllaoX
GXA2mcajaSSrHtzCyEQsG+G1w55YdzXMLwqJ6GTEHMJlG7L4j6nn6wm4yYD1WM3nPyWAbbKccXIw
m3Fd0b8lhSB+n53oYiXpjH+E06YeeKSq1Aa9+1gw8HMidDZlrXDT7+ORc7yI3N2oqbsngaPqOjPa
ij4gSo7jEQSwf5DJtJ9DekNmnDUXp32MqbyzULqCTV62R2Fyuq/h/kbjA9/3yrL56Zwu+chtct2Q
kg6Rrx9Ur4FhF9FVh2zo9NZx7OUhKuK5W/PUJd1N1O5nT+MVue/nmiBRLIHXV7B4oOoKlKAEW5fT
m5chwY7o4Nnhx6QbY83UdE1RIxnCfJ/M4iSuyRJWm2aq10z3L20GH6JiOCVNErx6tp/SntkKGx2+
h76ZXSLOtgPGSsPjA/7j0naBsqIvsZwde+nPwW8EGhykuXGQyvnwA+0DkuxbzZkgU4ywO2ZG6g8T
9BJv+KZiECXxHaDOEFWXqPIjFuvpy9awkQzhk9EoGu9p71Nqdj7M1DhG08k/0yKKkPkXLCUvU+ae
jblnGSNCxEkRS/WHnORz4FQfjoc9vKKfjSr06p/b+6jGzJynuSQHuOxdghHzteTUgNzSdWqeUUEj
+aUIjcAJnMLis+VqiV/95sXJpseozdj9GObFX045e4jTP5nI6JlxySIqYNQA8QdyiybVopKLrWGb
xxlC4vocAsx4wAkdLDBxPXkW1Utwo2HYkacyYYXeIOlzkmFRpLFiR/aJtB84skVvzKc9H5jPBEXe
q4pP0U38tYh3/vAwyXkWKPi1hjfO7ZEZvPJExn1pB/2zlybHaACAIAvaythqO7P+Jeaw6zketx3i
AJ7NgX1V209wPtus/cE5chJuGK6oWOD4g48js4a30KVOd8Imm6HICN9+qeEQp0KBjOeDFLgYZSDg
KnvnASaSoKfdgB4VBqhfTkJt1SwIJ9bWmou9UntR2gDKtewv6CQuNJmAvZo51c10osx9y1Rr2wX8
gmvBJaMQOoPPVY3eshTQyEMoSzFHOdvurxpERTbFC6S+2zBGl0rQ6GYVFyqjsLd2IUMDBvhsfnt8
cCj54jBS4jp0NTNirVympb/OKAO2qnQf+to7BuCXcAw2Zhyx4Gvfquoe8PvxcDWUcSGg1epQmcFM
IPvuM+3doa5bteHGcXJC3AVwLYAYvgy/KktRpeo1D4kiu6McZTMohQjsQEklwxhhlQA5fXcC4GSt
DH8sheHEbW8i0m+MGh/x6G38eFhEZnGVrDpcX91vrAMEIsvQ23dcALOKwLA3xy9wAubw1OkNXzmq
egkwT1uD9kWVMJ5lgZnacDcOxW82udm+b1FPUuj0DzEqOgJDrpOiHIh32FvX8XZ+H36P2UQxBYwY
w6MhisbxsUDPq7NXcrUvaYxqLRr1XiU2VRkC57R7i8r+q27FHd/tIx8JTjV458Aid/GGssQdqxoA
OKYU6xbejNMM5w7SD1TYrRPh3IY/PfnZEnbHJUHaygvdg4NtrLC4AkxuNl0//cvy+FQ3Dn5dOmR5
Iy1aXKEMPDWus5Msra6nb7pSvwu932cszTJJ8L1fWzcmm5G/Bhxc6YA75vrItJrpfR795JTBiEDd
PDUWALZb3CsdwJaOg0W5bJjkBpJSXKYoHCOawSTHQxWR40W/xBD3pRnf+5mpCVsjcPBHzJfmXvut
y3SHMeE4JPGBLPj/pStVLzPmmA6Aw0AnipZrRCF12Lqmd4ytDume8vaKzaggjpBry7iIX9uyXetT
j/fMPfTg9Vto0YXj3sxM3GLADDonsaHImIAU+3i++EuyYTKkgyzBtUSN7Eq2GYM4MBWMI3vsZnFN
tXonn1upsdSHm6A0n40M/3HVbFsQmo6HQtGm6yyCJiBRtawoOFnQlVsn/Oy19Ik1al9hA+uwchP4
WCUlpwLmxchb2Me5a/fjKZHmL4vWWh+Ldd4qjJnyI9HzTQ+nyG3rqy3LpzL0cXU6uPoKYzNre0mG
g2oud/UU52bmnl7oP1JrvPWiv1qhG+As6R6TMdDKMDzlZXemweQGUOI9CbGmM+DwkntEyhIx7G5P
2u+gogPci8scstdCMlZfof/NHTN3dQgu3ZfRwPO2NMzCTYq4JnAspgyqw32M/GPP3UJzW0IScHQ0
6CSkq9Fh4DLljAm1sts57iUxIcYk2pfnthuttY4GNZI8N5++IQGzagti8uBhEInDDLGftq2Nk3SH
vv6qg/Loxu22AP2Sd7PBWMGznD4ILC/IPCxdHDJj1ZysvPisZmMnwWU76PaOVvFJA2qd0ReWVzDo
+yaojpI17XrG2PjkWswB2ZUnnzYIYJscPmypPXVJ/ZTr7pEKqKWj6nWrk0Fmuk/Xzl1rGVsb3YtK
3aMm2t8CG0DUeFhFrP2UhBQQET8PAff1RI8Nl2neXG/vZzcKoHcim9b4Ge1Zxr1MUNUsU6xNln1W
5nVBZwtJfcHeD7iBcoZPg7JuTJ6rmYjnwovP6N+lNGed8iexRf1kcfvhyQI/tcWT020DR6yF+2Uy
xhNU61UoMgTUGB8jdJlZu/acbi96+mb4RhYj6MQIzoxZNXsfxnyd13/zrynuKsoT2wh7S4rbyork
rsm9s83V19O9Y82UK/UalI0OuKZ8toR5FMInYS9JyWqY99SjKPV1WNsfiIDXOO/2NYa3CVsthh+w
z6nxHHV83033q9HT4QzJIdWOmLqawdvppDK7nPsk/zVGh6rM/ptT/gel33vBQVdvgrUGnLl4RMbX
HIBIjN8pYKhinWgrhnRNjZ/Zv06SVQs0sx/LVWtiZ2v/DEPt805xlPiuMYtWgVgZjrEMhVrOnfXg
ZAyzWnbGhwFPJfyKuLbkmiTtu09A8Yzh1mAU4L05/V6PX5oKeFz2rc32PtshrEmdEVFxD5rA4K/M
pidNwvErvTfuujYgrZkPnZtCRv0ovBNz5VGmUTn7qD31drEy+MWJKFP7NfxznIifGP/23isQ2YNX
Ph4AjWXzpJOvlDloBQVN5te0cGrKvSUSOiH0raD9J5JPFpAFrtwk5j5MsgIBM95814cbnFWQoalc
qMjNcUjHGIHaw93sNZZshPwmmWt0b6fpc+IXj7R2UKJxlSXaFav1ckC27Jy9WT6lBIXHLtxm8z4m
KGzpgfG0DvpUsMg8moT1c5SSTjaZTEwHoj+dnFudzopXBCEIZBQMGDaP7tUkwzGVK8n/sPIHZk2k
LM+UK0P3WKj+Tgg5BU5DSG/dahcZPVxy+RV1aBXEMcbQ8ChapkPaEl5njUNq6Ot91b+x60fY6Zzx
SB3qr8P1yagftf/WSp0IXLUBXRk0PzlvBdpxnzEWVcmhJUAjy/Vo8Oz17jlgk+qeBqN6bgVlTIJ8
Hh4PHtmoA5Qe/xMh/BWsjiGjEbd+1ztx0nUcpMNrom+pdsbpkx30/pA718J8sYgfRf6M+5BkXp+5
1Rx7lO08Tx4lnWrIcLhpjPJgOGzs0tpN3LEKpEXqH3EeZGuwHi+R+VUOzdqrFHJqxlR6xAlJhPkt
r56F/kJdmDJ3NcST4lg5W73EBW8BT1JrEgVsE8eJYVXncoyu37r2YJM0LB4MvzaJnmxqrOZZgiGT
PZfmiup/HJ3HcqzIFkW/iAhcAjkt753KSJoQchfvPV/fi56+jnclVUHmMXuvDb8hxEeIjJaBuNQ1
oFjQDvSZarSsELhxeYCjZgHuv9RXWbXS7ZUZIOH7ZLBP3w+lH5Kn+zX6gITHG573uYVBG2kWOxh8
WQzyMyQMo0PFUJ20acnaHdPgrvrdvIhI+SUuwro6bEbQDswcS5uZGUI68VMF3OIkPCBrTPctS8Sm
nOb3t679EN5vyYIxv0zVYYfEh32FZpwM84csg7U/voiFwDZKd2BkXNSM2SY+5meAoqZGVE2wg+oS
OErfan+FJgMn9wtauE6IDklg1QUPMf6qz5oWOgjrRWvtSkJyShbMePMpQkx+kQCJCxPRZjhPXMac
AwDoTiV3RKZUFNV5KPZhsbHHb78h8HB8V41bVp/z7A+DcGZMgXEzQzBMxXMmOBcRoQdu/jly6I7h
p9IULHZhphONzaJAYM9Syo1jE7EQAlt7i7l7u3iDCG2U2U54oK6qK+BToSqXRqLr+K6ibVq8R+wa
3fynoYLlYuaNxpz4liuQXmhXiCNjN8jdMYrvpnzVKFEE7KME1zZlgPnhmwGGlLNunyr9rjDkFyXI
dzIN1fJWcetV/DoQVoU89sgIZfiIqSisWxmAk43vnr2PLK7ZeJnbX1aFd2hssX0fKW5IoiDzMW1Q
s+IQQZKPuD41ziMpVBoSj+hR85OZr+MEAxV8GDLEIrxL/vCyo33f7VnxLZX+rVRuaMsZh0LJIqte
MkNd+g1jYknAm09iTK1eDQ/dgBAXNszwN6K7xUDOaO+hwrPq+GRoj+QKF8uiDpaaOwKRh/jRx2dT
n9RC8axRg62W//MdJOJjdUUCtlbMAAJmdcL0v7d9yEsi/oZPtyh9ZhSO/WGhVgkLhAhBqJziUTYI
HbR9HdEiyWqTcwjF7q/nXQRRoq51KCGl9MHdy94jPGgxyDqPXNLRPzINo5/2VmUY8NsrcARCNkrH
KvFhhBcrMMU+EyCdC5I7XbD35D6z9F3fkzBCsFx5T82LnZE4SSmQ4waO3w0WHUw/GdZ5kIRPoAZB
DOgRM7SCbFux5cPN6xvHoZKcZHAcaJbZIZg6J+7wXbZ44LdqA037zwRSk72gztUtaQ09y8QeCZQH
ncJwLlWd3u2UwGMc/Ur3rx17GqP26bo82GSH1fbRBtjZ2AjB9EOSxjBJG9w36bIFneEV4NL6tfSn
Emju0ht4nOcUVSZ730kcFpYbs3C3efqAosLgiDRewpVBHdpFv3TI/7XtTTOWc6u/ahyKteHjYFK3
XvfwO1JdrU8apVnCUw1neV5NOUmcl1Lh04aMtgox9YVnGCOzoiEZmwoSDaLqZYC0dpnYtbBNG5RL
id/PCuBnWXB0iW+JdWab5XeKJdlYaFzppN1Dz0FL4JRUfliJnPLh1ufE+ZeRlFZiUjQLwnD2JXlH
vOiaXy6z/ty0X1N2g4XaOI12BVJNdGC9jkw7+oycA9ZM8AXWemR0SPZb4j9FdNeEeTHqDjdatbbs
QzJRM4HWhNaVaznRVwnVgza5u/KDLv96i2K0n43FBymlZvgn2R578kZpsvbTT3agMxXBa+Uj6vUu
BXeMyuiyw+OPNowXtuW2N8fzSBWkctrpH+C6UKwTUPtTyHfyzehzAyhzvMJsTrgUdOYROYv1Hsfi
CG1JELzKFw6YqWSzRihIbURoCzn5xk0QU66wm7QUxFpi0enokbc6e11ziNZt+m4SeqAVZPSeGDrN
MgW2CUHsBcq6le68fD9dxhyWNhDdqgI9HK1tjuMkoYqJWiQNqKPYldntHtPHFEpM7aooK5lQ6zXA
8s1/PR4egncdn2UAYxXEamsURVC6P7s2WSu1vVDhuPg2Fh1vXQkbqACWpQIN+UNGYIevGb4T6RJB
f+0q7h7QMa1mc588LP9h+mdSycoIBaexMqYwz/FsSuI59AAJFJeB9xHQdIa/AZnvlliIBEskwXyO
O3UJ3zmnAm+hJdm/sa7Cn+G6NEC4hFBv+RFSZVUhgMzDmlS+0uGcjOoqEelat1RQw9AEo50rzjYf
reFRXths2k50OzkQphGRARymyjhbxlMEv72Md2b41sMyEMHF4uZU0yNbZnLBFogTZgntF86QGetq
8EhHMjUTeihmml6KUQVHOYt+8xXYV0WdZD23HvaM0j5j9j32ezscZIf7AaGUO/lbPVIWFgr0V3Ov
5m9Fux7DcdbRYtJQZvKcOoeR0CSMxYH3VrCkV/7M/NdOpsCUi6E+O3R2DsEbWHbCZu/bEIEy6E8M
Z4GDzxF1zyYJoFu9+RommUcewIngGVHR3fBlK+q3T3zJaFxYjqwz8lvHfh94Ox22As6QOPsgLW0G
WJAj4eklzySoKMFmCq2HUr7ygZAU96kT+1ufyBv0FezWhGMhWWwS/vh91Mt5HBzyapugn0jz41ig
Dvhw2nw+im4F/CUp2KCeIdBL6EQo/LFTEnfnzGwTCsqpNb/0Ypvgu3T3ocMZxZ2MtiCGpSODzzph
diZPMeGG5pEcOxxOsQNa17yFdO38syHXuGFvdQSNWNz8nAR3vpCmYXgyYtbgJ05VN9NsVp03EZ71
kW0pZWH6yIZPKyPLESKM7jRX3PcL13WXvbOKeOJIizXyBExutvX5blwmtSijGpbxcKzWQvPnBDcb
eows51mTDxxniJ/rc6YAoOFH3cfhe3Q5PFAGsLjn7phVSrz0g3OfnpLoUGUEVoMC+WGImRFz3KS3
XH2k7Y43Ym6w9nVUzNu3DGgMCsLUZ1oAHqb49duVonLxX3NElHR/JPmgFCAzbTJ3nvwRLSH0FzX8
roel1X7YwybFH0JwImJ2HMf6Sma0KeI3aK9Nxmjwpo7vorj2QG59AulMZi6NejYsbABEpqmsOD1v
FQ6HfLpdg4eOAXXKZce06DkptGC6TEiZ+FDd4C7QTzf2oWj/5ch04Yv7GR156c9z+hvdWfcc81aA
zB8SKLvPrKHFHZ/5eBEKrtGckRF2t2BcsWObjZo/K8ulgRQuSRZEHc/y4pUi/lMYkivudqibvRWd
VNeDofSlq1dQ4l4NEKl/tNbGbM9jsHb87WQ3CjqCSn4zsOTOHe04diwMyx7KfuoIH3lZPxw8AkI7
jinT/dF69LsGEtxhFlEfexOQjwKSABYGHMa2aXjZKga+yzF+Z78yi4txQRtTh2tXPQYM2KI7Am8o
cN3MgOjS490doSBEP7wgWpItDP0Wqij4ggFKZrxyCoKQ6rXZHat6pwxoxR+2TR2cGOs8ufQVIpN8
qyQLP7oTkxtqb1k+VfVAZ4KFMr7onsSofmc0tVYN9Q7K5KVpmAE2i6oN59L6MOJrTGkHPFW2p0CZ
1tLz1Dzxxg4iW7myQ4eHQrReUxhW7SPS9qYDYutSlUxqom/8gGFM6K7615Rvsfw1tYce/AUjugDa
/IZK4Z64e59XDnLmgogwb4piFJxBMYSJWRycuuot5j1Wby6J6pq2D6pNY5AXBoyaeOj2L+vfPRhT
vg/K9EFAjeIQr8p/5t6Mb2R1jAXUHJYtJQKoe5XdohxX1EpPFAZpx5ZbDK+RhtVj4Fg09Vcaox6L
qS6mmUy6No0jizagqN4yjw/TXKZessG6e8WPw9cQtOV+lDcK4rzpEYPUc9Whvc8wb9TGSqVFc8hp
dQbICc7a4QUe2CA7CCG5HhviT9Ls0ZIRHzwzndRa8gv6rUoppCp/Xv8ZkqSNLZRB3ragGFMwk4ag
83rE0jwuAemd1T9BmiqRFRDuDcx4jXqNQ+6bae1x012TNuVZYXFX++cwviKSiyv7BLnC7uhUKdEy
qChguMOFKuh5QNFozu9IPqjrIFo1H7pVzlyElNN3Of1dSmTMowJHfZjDBNZuIqqXQ0uu0fDoGxL4
tGuRXxzvn4UeO6FSaf6YhrJX4mkGkOYykSXeONlJdcW8H2sI1sxNJ5u5rnxrSEQECzDd5BBjv5YE
twl+EqlwuvnEuKOVcSvDoxvvyGFdjR61Dt5ET99mzJG9SxzcbYDTwYATb9nEN8ZsJPfShkbAjNlk
5h8eRhXMxJnH8so+9A1x70Ds7EfDwtZyGHdXOiXhJqBcLWnHxknY6L4YTQBeCKbAc1g2A2fCsClM
fVUJiL/6j0D73CIgNLDS9ue2kbMM0WkcrmjgFWXZ9yRGssFoje8c7G9gwDG6ArZlFJFsiLfc+bqy
NcA+FdaiJMSBo3EgggbJS+R6i8FPaE3tN7vR8Fq/GoWcdGeD+/Fku1v812EtFjo1TdFcKvhGZULz
VxIQcmrRjpXNmx/eI6kuezw9pvoWg6kXOspa/5D0P64JLYBuJyFtPOJClKwMWyUhgui3seQsp6ys
umuLN4ghlDoyRfT+qW7AUwFEWSWP8kcST8NaIXSOrkPWhfC/rKyZJ6qHzzNe9KxeEw8A6FQnEztS
fLXBRYGt34/90upQ7/E5BahyfQaNxLlN8DvkuCeEA719TcZwzdZKC4HjFVeJK2Vk8VfiCkNyaTmn
On9ow1tHbSx8RuPxBrs46agrYnu95GLScmuDgfuwBHaozhwF/5+4KFwJHpgwY6QkJUYHttNUpgzE
AcJ4GCkYJ6U44ZhzyTKr1N8MvEYI/9yXFS0EtX6jHIxoneR7nEa1s1aLl5KcC4tJevPmVP/C8dfK
L9mkrPIWjY4qN8eeSZRadimo+LNpozrlAywS/EeldwfyAzbkBH5ogNjW8z/a/tJwPwNsU1X854eX
VMUe33TLihw2ls0dqlqu2gI4ROsthfvoUA274SunySjj7zBw/ld02+nWs652ka5Rl8KMXAzAM0v+
VLdF1YsjL7tgwlv4FAklMcEOLWjXfeDxIxyHITkqUg6DonbnqB11DpUufypIDXzlLEf4d8MiZwHb
AYozzPe2dO6teFqRdwNdvO7Vl41sVSU7quFdd/UPZvMRUgSzoDvcT0UlWP81JKxFAinLcw5WwKyx
PYI7AcjYSHdjtM+CyAPnKoxfjAopBts03zjhRkUAkpM84sUbyc2ADqgpwLKrp4xvzWdEAqt3mKYL
19C+D8XFYOJsUIOaodxU7WvgpXWduane4/Bq+jvbRLyNoClHOpvQAFNamw1d5sFODpPzOGqfiX5x
6tOo/ExmHPIrNPawKqdjUO+HmFAXHN6ej8DD27vhDpwbfqp8nmUcJ6SEAVvPml/JQRgvTE4gXaw6
45NUIPjjDMsQf0NUB8PJ6rpg2ovFRm8Y9kQzM70lNp84GFS2pRDIt46ir+vuN0/SQ1QWawsmgIab
wACyLVz62PRkFIirbFY/7NMtmLPJyW7/BZqKg2Th46TJXQyUQ71L3b3nTVurK3RiJ7uGBZvXLV7O
PN0HtJdgiYaOgT/q0eitsi9O/9lCuvPQyfBjznwRCX4cxeIB25XozjN5B6jEv4xv9JqApAuYX0Y1
b7a+hn+PZOygap8ie3fDrR9zGlG3REsr+YpwRvI7Y3537IcjlszgNeSi5hFhHl5W0S6scMYygCO+
9va1twwRXCVvbr+tm6eb30wcUs3GbB7QDQrlVD24zg2xsfQ3FKMSDxbG/AWYXZaHfcADuy1gY+Me
91aNzch24efIQzdEnSTBnIKD+HZKTZcKgKA0QwfoNFMzJPQvhN4w7GEC4iU1VnV2EsNtzI5kK+Ow
jtjY9DPGBdgjRUgA/MELQY2ttXwx4NbljRu0lQ09q1sP3bnPlx2mm/zS9isn2oVgE1HOlvwIwjjE
peHjp9QlH4TuglA2YLo6xEr4o9hT2WfwJyRfbrjGvYxzAwASHOfqjMRZD56hg4fraag8yZ6kpFcX
hRFsY815JC2lovSXJf5HF7BpBhPcYZoVBi3a11llxrs6B6cQNvat0lZmudFk+wXFfi2ZWMWCoEmk
Cmj5P3J/DJY5y22DtnLAIENnyp2crizrGiIskcYNL1HBh2kbe5VrEVhBPa4afelbB4HSMyt2Tjei
yF1LEhAT8E1pvUqGg21tC1iZufa0nXDhjN+twgAjxOCQwGsc6LnsZQolM8v3aaRysP+NchfYf53b
HEatWShBtNIHZ28mF8FTlSs1hfy1F/betFcshYnP0VEDsqbwt2ZpHixckIwZ6GEbpjlMrkxgISgX
srkB1SWpfhyQrC5BOh7eYTKeD4b03xIbz0EnmP/THLkK4KyfVN8qwaNn++UO9maEYs+W24dbr32g
OO349un3WjFZnZA4amLap8+M8IXMmuUvPS4LmJoeifTTKqe/qta2hszPeCV86q4YZyYOoZLQzf4D
njR6rnkfguLrSxgXC4etmtOESNWH1VjhwAC8QOrhEPfb2FA2aLI1+edV7gK1ZZk+NEh/rrqBPaFQ
jQ3qNUVhkPAtt+KniQEX2AjdJEZumtuuZpPiUjNGxyrYJBypsQeUQ81nHSgrG9lXHmHzwUgSG/Uz
aC+RQYATeP0+muAoPDV9eNPz6tHYiBIoNwuPPxLbTMCPruVGpzHXlavw3s386MiIWdO/WuZrG66O
husQzwGTKIw1BG1v8ZYxo0vwFNzrqfxt/xL9zFqcdYWy0X2xFJzLYblGWLOocbTmkdil/hnh5zqg
aA1irO0IslEzuJOXjYhJBtRq784NpjhylG9Kzf+fa1mkzbpt8B+hec0uVUh8HwmsMjxY5glSCVuQ
N68CvDT86C2Cv44o04q/9MdO3XMFQqlBWwMMighYgnehgXCWDnI2sgulr0Gh+uNnO/BjGKtplBFa
Ni4Sh+orlEQQOR8iQ0HA+CEMPAyM76rjbuGJUgsikcfm543eTtQQY9bIYPc19bNEYZPDHhk4jGJS
6YzkOFg6TINyG6TJRvMGIGgcfyXxwVRjUvk2tftkb3NZ9RQUcK7xpkjEF2+uNSy84jC9wpa3nTLL
I+JzZUl+n80j3b2N4bc2cAxj4DKmHW4BwL6fB/yr4FWJ6m23jfcVYr0p/G3poqSFYGLo7sKXysbD
HiIZYEF14MNjCDerhLMS+s4j3tsWp9p+6vgLksXof7b6H9KxdU5J0g/vFvQcXeMfOvSId3ycYdH4
PZK1UFW8UcVbhfFdVe2ZzM6aOMIPoxCCXbYlim+ZJ8a2EFCifL597reAWwSk2Sow7IVV7HNrOZk+
S17JgiAj9PBIrdi7lr8DbVeNO6x3mZVdBp1oDYYn2cAGh5cE8fe55lpygmvOm+iEOwdCSo5wtcYv
Ad01jo315LkZOJWF0qwiLvvKDqjIHb5CdykZJOUmYlOfpwONgI6jvKrAo1nMC3VJ5Jw57ni5WGUF
DprOdxfESAo3Y2ZD8Mxa4litbEQV0b8C1T5FLcg3Ylsa1KVZ2L45drd1u+CvYKgWiGgrQX1UFZcu
r55/i7tL3slt5H134SdODpjJnDLXTN+GdIKIgC4K6HCXRty2JcATrDp1umzQ2cVMaXMbDos3GeLI
KFyXXPij+E0QkTgyXOblbhTkFntEMw1PRAuzBnm6llDmlAQhABNRy0NNwrjEYOzn587mOXBfGXeU
L2CJH0MMhTbvp4pJKq/Exu/F0WmGvYl0WFe/BSSHEtgZS8+cRS45lhKsCzEI0DReMb9hKs8qc5JW
LTed1W8tQeENnFJrLwLwsEVhAcVdlqCcmC0wc8GsuykBJKiyX5ask3N9OUp02nTeJo8fqTFY5Ry6
5YRdiclMmZz7Fu5lGJ0teiSzJ9bmw+2hqjxHeTXpYtQQG+xlkmx1r7x/jv23x7SAD1Yb9km9INtI
IqSqUO/kpBQqDoO+ot8hoy7pK0ZSUgwLqYTzFfEJjaNzr5A6mNLbgGB/t6kV025V6k/OopKUFY5e
wQBAB2JoSWaVGNqi4t2sNnaBgtTclMpX3v7lWrnIeHEjdoZGfymjT5WeTC2rTaDeQGmT373onIWV
fjH0Z3F6d9Aook2MZHvUFCjEGj8WGwnNBZQDrEbrvP3JomXiLFyWT9hXyI48ukKnsBgOZnFXQdYA
cVvlAYv5FxatmR8i6Fbmanqh1+Wiy2Z6hciEsfP/W+neZZXRvzGtdr07HuUYZ2g13Kn/wCjMcOsT
ETc3g4ybeOeBBmpoxRXlYaCgHtATNaxPqdp0JkVEbK+5LWMKdA3Yk1++T8M5OteR+zoBPZQ61gYp
GrxStCwc9/342cMoyOpP7CMX5vukTKCk2mkgcrADjxQSbvLLPJYVciu+cvvb6T4dw6YH5ZJBluS0
qwqJR9XSdLCrPBeSj2KTJx+dfuuCO6sPx9ymlPUJU6LG501kjmKCgzfbPXgVrX3pCXNvxsyte4Zd
RpQ2I5cWX6R+GyquP/U86G+9hZXJK5aJ/Ip48AKqHFyJImK0LVe5hYiOqT/4XaYctQLskh1TVX9r
8VcpNw12YdmfYAhSkSWzMqDifaLhgRK51DBPEtvAGtizqqUyqeYIIpxQLlG9c5uBKSMXF9+XxfDF
zY822xWvmwcN3OgUCGwzMa8ZqU5orxIuDZ788pxyJIvOnYFQnKnxLg2vCnjy+ke4K0hyKfbQMIEV
8mPQkLRuwzYQeQuroojdJKZRjw9Ks48Ny5m6dfYZBI1qRCJEhZYgqxWEyGWIl3Z6eiDwd5aa/xJo
50Fza9m/Qb4jz+9Ly0iZ72BCsIZByoCzKnrrq5c25svpRStZhZO9zKkrTxYOUXlQfAYiztIs9XUF
ii1yT3l7kdZvCDsbeP6sYB41/aUZPmOHGiZ1uDqDb60GOvXkVIvq75zMJFvd9RzTqiOXiQmUgzF6
gqbUy/5KPozBrta5S49KsYoZSw3mOcN0Ad8WtVHdzjSSH0YNCg4HLbUU4ueFVaEQ5MQQcXmuVRD/
4ZzfWaTbiK/AJpN4tG9BXW1CNMQEfWXRlsTdZYWjTa1vU0BmXTNNerOMjiXmnW0nqQMYyYGV8Gux
zHF4LyAzO97Zd3+78NW5P1F4tBR7keKNYVM/15j3ERHI7bfMRxQC2FfrcxW+wgGSNSlExZvDVgu/
+lDsm+oTA+88IHtVtYA0IWEoDjqlhE/Wi0P13H16jJDq4KxL9BnDDRhPjWBHDY4dOhKClucDuyym
MBpRBnAfLapN6aJ/vLR4h1xLXYXmtxm+euuvIgAgVd9yEySKivhL7zamuY71JzEbDQYPmANJ/j6o
1dZnbFQ48EQHWsn8Oga/XkJDzYyt5lu3fIbA2Hhs9V/CNcuod2TjjzoFh12AGviMuFXlRUsGOe+s
BRbwqv9Jw89EHSGybr38MqDl0v5ZLfQEm5BRbQuwt4tPAuZJoY33Jofd6VkwQMEo0vWwaaFCgNyl
/2nwVcecvPjsPaGgKNIbyddhRFw1FNnYvqWMLkIOLA/206UujmVOn5xM8SVXL9kRsgrOCpk7PgRr
bJfSIyBFoDUb8q3jX5Tkn4lTfGyuwWBtW4T/pXYc1OdguKzLja0xqGuD1bnIV4Ut8QG4YlFU14ID
c2SLrI/5dnRJewIVnF9r8+DHTHxCpFNMfVLzf2HEPEQVpk6SC0KHOZWcbYJErLo15S0AaeBhn7XK
L+A+c2WAr2qtdNdlrdNtMM3M0uJRGPVG8THRB0waAXW40j1YpbMwOv/NB1rcmvU+6zeZfMPqZvvv
lTnO7Fau8IwBzKect5Y6jXo8lSHBw5QHX3uwxV5p6abxruB7CwtmMgYPFfKoX2J+GrGwce8QT+Iw
92H3lQiSWdlTyE0GwK4j7aQydlr64DmeYe5FIYiK4h0+77Zn9VElf5SK80a8+uZDamSzHwtQpfy6
43BKBk7EkbpsjCl2yXfX+q3uKxAwAaWyxXVMj1b/2un1LQ9MGhHSf4S0McsH6DpRn3Pyt4U6DxiP
5DLho+sWI+6R6Kr5r169BGR0Z/GBqBjSW7EYBFwZOV3lMYUaxrY5z4zFVLokzMHw8lXKusABb+YW
LDKLJcg2ctZB8GuOpxxZMPmu7AaZRVrTyziz9a3WXyPn4RBMWn4D2mG5/664l5htngciCu5Dytqf
BVxLNTuo9BIoqD1guYgLapJwGJWhw8mifQrfkbWTV6879STcv4oarY7XqoJG3f8nrC3CNJ+dasF+
uDIPMescVPRsrXVIDc26GPBVM11UUQ5VfwrJB2iw2/xlOh3UU2vTo9MitQTyQV3dQiDWYvy0esxz
6gXwEcqbFyTWrce6nQyOZV67W2ovexpX9qyeybTCXLkmImJRID8c7r5LWG3GxPKacpzGlBbwPZYe
IwDwp6P6VVY8dqcgd5AoYzMe2Xw06E0oSDl5KmeTdE/NIbZqbDAOo1ADw9ko7zlzYUdDe8l7jjDY
XvGlK9PHA2RCHb5hKyC1APd8GEIEqdvO5eojJrKKNOTmDEcJgkFTzBXYhed4ZOjmIYcMxKIKM2gS
LORQSfXFzqjeeRckdxwLYcf6Tqm5e+tjtNtZ1p6E/YhZ1IGr2Crq1WkylPi3gfjmlLm779wH9S+l
KBxg7RdtuDLFrYfgJfxkXUZvBT630syuo/IuC2bnHcDY4Wibv1oErgnRr/dehfvMxBz11rTHoEK+
XxxS59v1/hykIDgw5SXy/6UoVJvgQfbhvCuOir7tkQqK7uXL+8AaIDc26mDPOr4uFN4zL+rJeCKi
nXzx6lpDtgZaWCLyyZGItqQcpcWxZVRcqMcY0D2lm0ebmRgH3BxQlhx6TcO8a+q7UyBQ/eizZ9Ug
9qHsDw2KJWxFFnezRhU6WBfVuwbgOEzzEqHjtAmehEFlgnpArOmjgq+NHRr1WdTvCyh7IZjHib6B
rmqoTaiOtGfKq8JzaqKvSTIP0RJ7Yya9LSe1+BaUXkxvIrddDPqycCPqK/RhKe5+85/ibkhNn9V4
+hob/AYRaUARRnYDXcR++U3YjLZg6LveEYVhSvMY6/bMo6at4BNB6Eg8XAL0b68OoZK1ZcdHmBpJ
Tqx53Gujv0C8wVtBMwUrpfDmgnn/SDU87HRG1KBJSvcrpIRwA0yMl6knybsfiZ8nbcaNGr0pULkz
6U/1AXp//PPuZiR02qBKGfP9QB0pooPAYFGjkIJYnXcM/4JZw+i3KYOVb3roIY/T7103GCaYmfUc
bNmJZKO5K1aJ8j5oa2+4Bs1Oid6d8mQMzSpmFqLQbyItUzqc8YzObHRRLGFbcsxG1sdeo83TUayN
dFiAWNjp/cJN4iNuKZiks75CdiTZfXz5zFFSHb9Y+qFFNXbvRcQEYuz/Sta2djOyaWVwIzFgufSs
ODZizDT0mdlXoao4zkxmuuWeMYHCUDYINjpbeLOgY3J/kSv3KG9FuldMeZE+Fz2wYMEsQ0Mgatpi
7iiwntWVldUrNTAXZuhc27QngjIolwldo3cro2xBTO+8UP1fo7x6ym0kFcORYG2Ta8WxT5IFXWDG
VvzsjxXDjF1a3KV0l3atPTP8FgVyHfcn4XRM2WY19nXKrW4kq3fto6HjimHN6QgCi/5QIx4ky2Pp
FD8qqlaMrWvJ2qs0qKURjRRUh+HKYG8mB6SFqAfTsj50QbVqw2dBQkgzRJimfGaCx0Te6za7GTmV
JMPChn8/eJvW3yxeB+fZMM/wOIsSGqyo/nETNMifwi1WAwKWkGl0I4czkLuZN0THXLDShmsR21eX
jQVKrx5vWRb1p0a8C/XHnbpE3nStfVJOVMUlqbw114rd+WsFplIkf21Uf6EmVm12HCZ9EuVPiWil
TDIU8soizLsN4mxMi8U/N2+e0kbolxh0JOg/FKb7OJOZ8+UfUdKq6xHcZJfSJGG8nnGprQb6shQ7
CRlNOzyrKGbGu8KcKMB8rYjiXjrZRcYsLxg8Y0MadR5Ag8l9Iy2bO99+pMSn2Yb+oxdIqKimmjxj
FN0/rUaB+g/DkuG1hsTDb4Y/6SubPCIYx+beYe3mM4AdB2pYzzbPuW01DLMmnGFguOs26YmUB3mt
hPU5Noin6IaHnzPxD4LmrJqNA73YsaY0nkdZ1G+JkV/LZhLfW+ec0Qix8voCZfTTyMynNLCyakZ4
jsoUelG5bUU+UqpYXClYvaWCLLQWS5/6oo7y7aBbDBhKNDVWfdAHeRsHcuxSEpynpM9jbmrnzOHU
thgJFHEAg1RWH9DpV0w/ZzEz1zGKT36kWfMwYUyI+Y462F/3SIOlm29zyPFly7Xey5tXoPZBH1nh
RoYk4rkEj/DJmFPCKqPAtPwQtoDvBGY24xMW/bRDphSmmHw41a+HMqUgGWUJdfho1CCEUOj/Vnm6
sPRxMUBBJg5HLnuEwMJPKcWITc8dCUaDKqtNVl5MdntTT7uSwTirvTmxdLqPvkwvtsUGYfDojp2f
1CEzZ9CMbU1zZ6riT8h+bzJgLxvoN13/W9RomxhVQA+QU1OdZhvcj3NwoN+J8lcP1oeLMdS3uncn
pcFXxn9KE9xcDNCGjxGb/LOkpaUXQco8Az8yGwlMZYxntGALJRtkCilQjLjblmF5SzBRHpHIKVq+
yPJ7JE88MetvgTvJ1xw21FHVLDqiqbh9oqVLpMhQFqhKSsyxlnKMNQ5xVhyrOENYlcqI1FnmzT4Y
PZMVqsySDa4rOjP9IMoRR4xQgH+jTtQC9EIx2zoH+IUmOeaUrD6qFOISX/KiVwUvu8aSsgBdU3eZ
vQ8t0BkuzR+5TJcuJLNWM7lSfb96xvAsQdl/GPeAD7fQ6m/dY3JiYxrj6g1ufi5vIeaNppUfjlnt
hyhbh0NHRlHGGKVOD0PZsFr7aZvg1GbpTQq6Lt35FRUbMys3ly3W+VodXk3tctSoB6+Bg6uN1ofC
1o48YErKgqLQWdkO60Qlo7Nsl4r1DwVXyMYDyHUWHMyUsafXAFMKNea2dukh+EJjZPkftmwXoyk0
Xp+AwgMys4syySRstMcUQIB2wYkavpuKn8zTvq4ZICcvUZBY0skSL2vPT68YG1ERIwLYeqyDIYP0
Neuw+tEY9t23zeeQ0AgEgfJZ+PrGlPGJREVEh+NdtwXbRmYH0J9vZQFdzNEPEhYZ2nUOcP5h20Nx
n4n/ODqP5biVLIh+ESJQBRTMlmzLblrRiRsEJT3Cm4KpAvD1czCLmc3EGz2R3cC9eTNPspK4wTWv
l3cp5zey97h4E8xIubR37qK5FjvvtUst8SrGd2GZH8KeEE+u85fUOrsRa1LdqYc+/OiEuVKZ9kk5
2nuxYv2f6wt9Vd+Gj29V1YhPvFV1RNYOjDhJuN7Pv0fBE14VIO284KKRPTQXOz1hRnVqYrh+8mfB
Dpyb8WDi+imMoxN2kXOVoRP4/t7r+/sGS3/TqtfazfWNM7knk8nnOAQil3OAr8OtP1U5Dz0w51nq
76gwEUcyD7svf1rnMt0B/JbFDyvne0zJYM1ptvJFDAicDvpoupuc8pgxPPjWcqcFG7M9KGysI66P
JdPFmv0MDipnlv7lul7zdnZwJM0P7iDuJg6ZjlceZmkBeiGYTPBgMC6AYut7DXIryhmMwyliUGnw
bc8vnNi2zOHyJ5xYyBZiBcv2LIdX033ILgbpNwMqyjAuarnsxco2ie8mSMVeQH6BYnQr1ApsJw+C
W8oQwa2bQzVMSMWo3OX63NFhPU3lqyRIH1XzxVpWFVlb0kuPzHl894x3yqPyhJG15Wy+pP6Jqqc/
LRCzYK1hAnV/TTfc2rk6uyTs+iw6BtN0KSrC65DgeWZgHOTBOjSWi1HUfM5MATR4ndcm/FpLj907
xWWxODPvhSB6AlPpQSMmJTQqigXLlkGCvvmw5YZHyHtw4AE1eAy7nnHTMcexgR+DiTxZbcBJqwtg
BFQ7EXFJyVlM/Ygxu3OvkyCnnGcCDUwy4ADzvTYkXEg0rXtfTkiGwlEnGDHzPuWdpSE6qQobVx2R
b7F1f0xS7tVOjIiTfoiK4ou+IV6z+NUl0BP1rYLRR2IPWPlX5Afvhk9FVx6mDrNHg5EYis1q5g9s
3iQ3p5ov/mI13uctWIQDHeasTkuIv4ZqL5zxUVbsRKCP2YIbCOxx60Gs3cq4qRukyC1MF7Qq9oje
fQ4CdPMidvAFzShInt04qwEN3uAkLkzQFx0SjFBi37KuxlO+cHTkZNnHfySXdU80IGTa5nuN0led
4kGlLGelydrp+XSF28m4E8coKp5ksD6S1wdFWMmDt0R3KX8Ftix+D86E/w2XfFS7/2gy/Ali/SKb
9bgUNrlldIXWLB9bTJlTK97rtDqOJr2rQHvbfEKah/UmeNW421XcV4egMA8zTpq+phG3DI/K5Tfb
+NNlnIO/aHcnutiZ9OLdhBOvaYqfqhtflxxxS3fHIvWfE76G8MehOhgPOxlWpkHljz1C9rxi4pgX
mLDJU63jhxH0CAU117YrX3N+7v7qIlgUe7/NjrHK986SfIY+Suucg5frwS/WaGvjhhV11muxVY3W
iAiST0Es9Z2l5C/xa8Ila31ZNhJBykt1omQUZhlCf3CEHNTAiE0xWpSDxhbLTDBQMZ1sJ8usby9R
4X60Y0BjtZvhzln+tk22D3h6nwOmBDLhv0Kx3Iptu6PLbhd7TrIvKg6yUYHzJwtIlEI9QtxfAcX7
W6RvouBlq5BLR2QlFu9518niuMoZcy5/xYyzkGcpJi5gISV9fC/84G/oJe+VDG5X2UJ52IK1fGIA
XXQFwKPWKn1saURfILuYlsYDgix/F1qGcT/k17bteLrq31nePIMXax7EgBV/zfElzfV7Y0M8iSp4
J9lw7ocJPnDh3W3dznlKCGeewItYEuGgtVb/VCvDZyf6g/X81oN5ZmbcxHN7D8P+MogGMnj6typm
4oPTj4j1h1pYZB1MWGEKNarO36yOeEQF/2yX3TnYRoaFMdkfnd+y5UaTRCde5he/yhHWMKO0AZTb
1v8x1ph7rwYjhwuSqySur7lyzK6Yk4fMbfEDcstR65awrnHwTCmMMObjYDp7RfmypN0D/WSPaui+
65pa3Hzmf5zzZ+1Gx1FaEnjrXdk2f6vSJRpKEK5AvpTAQm/amI9IwPWuN8fJR3N1/3WVRwNpjXm6
Tw82aaHTYUybG5z2Sxw908+zW/pY7CohfyT7NLPZLoOE4QleT4bxlypaS4xvVN37bL5WCFFBJe7q
rLuEfsKyX5Jx8KV4clCQkCB/JxtMmd412MtUSJP6wbniN+ozHLBXk9jUInxNsfCL0D9na8WFk2dV
iEejqPTJCbtjSgzd0+5vmhCejJ7uqhnMukIg9mrqAE28Kyr77Hj5s5E1xVH6oj1+Ljxwp1L/MrHz
4ssIV+2MkFZ+5oO9aiFAAPD6aJvuGtCpXIjus9swD2H7YH0fUb539kQqn6aaz5OXQXYv7wbEJenH
5wVV3MDZS6oSuYbAZ+dyLmVzUSQBW/EAwvO/RcNvNhKs8HLo2kjiwiifcuE9Ud5ICUWMijDvCW4B
qlsPpQ+BoidHpurkuUVCmNZiB9SZh0Peca8hKxaPTzHETE7Q8UvL9m+5yjqDIv3mHAIyUYNlmG2R
9QMu7sP0a3HHoxqG0xZCGyW7FseHI9i1/axzFD9c0Rxbm7E9TrD5VNGArTevGcagagJqpEJ2gih6
qnOJDcO7NvV6rqg0WYLgamP3yIxxQm8+ULe1ARfvDPerrGj+2HDYU2oOli3bO7SJePrqAKddJ9Ih
pPXCqjnO1oXWpv7ZCghHOuD9dj46M3wpiroLWR/LFUel4TSiyYiNjn0RHKRUVv5r6Uao4hD6FxC8
GLZqas4Wl6U76d9dkXDWwWqEs2iXaeSjOSQenDkfRV+/TOl0T1H2jUZIs0h3vSdJQ1JShgUti+g/
AtcH+uncmewU5vm9s64HiqCOPnUkfqy+PExIGw13lPkzic9fVKxeVcKvVASvNPceGg5dYzXcxtQF
4vzgQYEV42hofIZS9Z5O5TE3gcuijH7LDdqfvMMQ+Ld+z1Grdo4RgO9lhkEm/1K6SDOZKXnU/2ss
OQv+lDV2DknG7bHBcsNBuHrHnMzThZkWlEgEqHaNF+rKluh+GFAOxxiRhWwzGnWvEkS3DvCxR9gC
bzk33ZyXl6jxduRu1u1AxmqM3+n8qhNM0JVxIyRhX+/9wlp2Fd2eVmqgjzaQEij6wNK6mPQEWuJe
rHzX6fkl1sogy7bF2Fg3UU+ganqSi+cf256nBmSLl5Id4VAu4Q8kdO58SQkB1m0SlKmUPUBETXwG
20+2fGBsWiP9GvYKE6NbYCBb5LefZnQNVS6PppVTtewa3j8p9i30zEO11oT2B4tA2I+oeh32X4j/
M+1fwH7UGOABXwDrKF16qHidvcYDEbsAb4+CUFQG7pcbR491u775bQR82NJhJ6f2PW+d9xRWHwfj
LLoNNMe5AIadP2YEVJv0O17CL+Cs3q2nQ/+ypNErKgIM22iL0IR0rniV++12IMOSLkAKdHtclk1E
lsuALY6W8LW3oLwzTaKBUADFMHF9GJPp3VNIkYvfcMyvSTqqSGCfT8O7pI8gZLnsZzoUP0VONsMz
2Mj9GcM5AwPNrBV6uImDx7bSmNzc9E3ZCsuo8swuleQ62wEzph/hP3VIxRG1K0qIuIwnXKySnRMk
fwmbf6aVBlsbIhMlrAqyru/A6DZHSuH+BGEoDzk/PcQI3tksrzwoOmt24ED9LTe/nM2wvplp+c5S
iuga/+Bs5/Nh++6UMscmWvmGkP0M9HPBoIoN7a/vZX/bDmva5HFDMGnX7ZiB/olK+efJ17+tKGmX
KGy+6/uMaanpnBjtl8P2KlYodkCXOPnJr7xuP6d1HR7Ggq6u275KoGnmxX5V+t8yjGLnOxidPEgG
b0UT/gY+CsMxb4d7p/r/J2fFJ1xhG62I5wS+TJ712kJykn6KNKzS9A9tkJhATWYh267Fo7PQjBTX
MChMJPDyLTRlN6UPTC0P3Z30WKGkGV/aZmivJktwojqzc7W4HRHLBXhhI5y96+nvucMOhJj7Tzgx
itgMd/a/RWi+cdkIjoFD0NoplklFxoSft+8FD3mQdjj87HwQdLjvVc7+GEF+PMu6hy0QCPMAnPqn
Zny7UEdd4wRaesiegufT47AWiob0sbq2afeWTxQKDB29NNPA/F2KfoVsqKa7qAx/9f6EY6kuYBqL
iHtPHI/ZW6F5K8Z0Ge7zxvvLsvU8RXHAYpdCl5kJgFS6dPgmBVhOCgGnWJUNffPDOEMUX/+LwrC8
7Z24QnFuOQHPhDb81n+b5Gj3dVHR2grSlU//ggOtF2j3Q0kmyiU85jfYusoEYXX1hjvINjRAtQEj
TNq+TFysdomLNud0rtr3nh5PSgQFjWmEVJRMov9/lpNq4ULVJvDSbQRFbGwvw2ZckiG9SmsxOx++
z+d7tdrde4AeyCUU+h3kS/3VNiwZq2cudZLG10qu0XHwKhp+fUL0bRf+WrycTGk5d3e5X3Dmi0dx
0TGSdMWRzNCKeDbTfBqr+BOgAK73inS1V0Mepgdp3qtK4BbtZhBkNXmZuPPbfdSF7ms9IN/DtcvQ
EKPydk6CjtxWq4+l6+CZGCks3pW02+IfGfMjCg/QtRkAIZok6dU5sb+KdU73Ec2T50i6rLe+cHae
O/w3zqy3VhYNjtMiuysUu5s/+fA5ek2rSZhx8Nz+JvGacczre3A3oiDyiV0bQk/H/aUsID8TOgey
HUZB++osKIG3Ksn5TAUpm4a7/K3xRWNPTsvTuOr7eObJxVda7LSox9dsaJ4Gl8ekCGzPZ59/UdGp
d9DJ5IY7ioF8BwOrZ3ye6w0P4XZ19aFIneYE3IfFNOVrFkvfvswLDtcyqwXNJZSAxIWEtONj1xKA
IYEEZdWwqxuNNYEt4VaV+k9feYc6hEUblvkzcDu1d9P1LHUR3gmD2AYlav4CoVZzkYcV7zS0IMzo
pvx0ev9QON58RtPDs+nR5X4/TYiFZqKaIhsI5o5JD4trMwwrutwpew0eAS79t6ZSXNgIy/Pq1WbX
K/AtK3/YY2JZpKJGkr53DXaZoRZUcCQ22SmdSErhWer0VhdYig4sXdwfZYLlrJiL9pYru8xwfc8b
+CMXD07dECBWNSt+5tqdK4L5YMPI/2/QBo+TOwNHceb6COmxohE6I1DBq+FWxJ0BDJqseLdgVM7G
jw4dn8JtwKerxAzmyyuq7hVBi/dSNgLxGRKEnZBhI/Hw9bsONSJjs6LquyrcWxiAtLCTMmlGXg9R
Grz4nZ8fA6n4oNdj+YxJCdG3orPNKCCRzYTE1g/eq2l1cIyGhU7sdNt1OCc9pjO5JJ0wpfeV+I/+
y48qbX5zCxxuc14lmDXFf45D15NMa5zrSJxIvKAsEZXsIV67eO+tJX0avsZSszBU81uMnzgfiBvu
Iw+Inh0vfsjHTJKWjpQQ5klBoeHB4Nbm2rS53mL7DE4seyiCnh2qQb2mNe+5xql2s2TqB4qpvvFF
Ntz0xoKKjLDhjuHEBm1Md8kteXyq3ZyLTOrrAA/uF8VRSClAVHDvBkcsmOlDWfS0JNJx20dkmoaQ
E+WIYHPrp21LtqqmZnQQweeQ1QZS0Byy6jsdKMUWmi9efndX2gWC9pDLtySofroOknebI56DYPXu
s74rbqkQY0ddHMbfSdBFk/NXKyw8z2XgGILxlrNq5oEHkXEB3CLlJBkoDgKeaEuIUGt4Gthn2bay
+VPKQR3NjJnJov0e0gKbSBvN67vX45gVWYn/VVSAReau3XdJbfZgx5MHHTX+tfRXtU+CbTFj/Ltl
0te8OyPaaHiznnQ7JcQlFbpmzzWc0AF+TR777D1uBPalFftwleNfnxaA794sA9dyXmUbzjUvsbIa
+Us6UqAvIwWPUzKziBQBOFy3XY/+CF7CphLupJy6Sx270OOcOTxwaSn2U42CnDVb7DsoJG1dyZSd
uTNNuxWd+dCoaNlPnfJOPqmoU9H34CwYto+hGd0z+MX5wdDeh9UqRZ13PFf8jmM1nRc1SACcgbgk
Y/Tcmg5bN3BbvrPYPM3EYT3KSkMtYTG995PPk74Yys9p9CS/t6E9Cs3rv07ol6uWPPqNlap8QAZh
teCLdu1zoFdQ2uAR5N1LNjbZcz3OCPSaL3kxe69TC8wgLqPg0TphRkFgTx1UsS21edwe6R6kFG0A
9rJWKU/0jDhf4Zn0SK+bwP0KqW7VmXtFI+CSreE+OLhQkKvcafpTeinBqkiYfB+Znim+y/LlGcft
f72oiadLiPsBnd03lBRsohLLfZ6v4By4WihobS0cU24WoWTTI6DXYuIJtbqvwVLfuYWb/VTUbdw2
ZVJdupQ04bJSzaOmprwKCl6AJiwOiYFM48GD4s5bwhGj92KMci5qBQOzJKXclwWo5xueYNVT2cfN
L3cJzFXHzKg8X9wPR6itVHXkcSWDpbtVrQdwZp39/MAzuz3yaN8PbZC+RvUSXI2E5V+25XBCyppI
ss8vgaYNclH6MNBacQpWOj5NSM1vGgfE422KuSAGjZzmrT3oEUtk12bRVytlcwhjNuo6xQIKoLPZ
Ran51tpkFEJ51TF0DEuWUvU1xXa2TwwijJ+mK7S4pX8a13zgNeRsgDV0oGvQSOdkIPBAlZynP4Zp
/1/PnwkXchBvTgXcBve3OGVG/utDD996Cc6z7wFgICXSaxGF3A215GknR3o9CwuXv/TVFW8FERWN
B5pfEE+tNI+ODforSlQP9sStQVvaSX71HZD2VOrhtmsbeQgW5ipP2eDRcVbn3BtwfiOM7+fYusxJ
ed7smtV10a9oMXbxqnNhD7wzh01GxmV4K7y1uAtqASEz6bLf61jExCJZGcnT4JTgyM7Bk8yCiFHy
vMT7qSvwojLC24Pwnx6GmvmkrhVUMuHdh3PPjlzHY39xp2w86SaZH+quoWY+5TwZQpodyu8sB0b/
/0U6CpOvNuxmcIEpMU2HotydXHS/F8VEIYCDXbwP1vY9UzAmWDZo+h1zXI9mdZ5XntHE9yAoCxV6
+9Dv8ER0eQEEqYQwy+9kTxoz2LmujG5BPYA9jzqMMGkBwaFc6LMfKq/cJZNOXwj9lM+D5opKoQbd
tkmlCH9IviZmxqWQlP0p8BSMegI/HF7/cYW1kE9ozyVPhpAkk+92lVgSDQS9VHIsNrVs9z4TIiIA
vhTIJdxzBI2MbmqHY1EALrB9/NFNDu9MS9Qzs2l+8un7yVesHOhHrwku8mO8+hkm4jj4Dlz9w5mh
IQLn0xmYEvF1k5joZAKjhTtDhrZQ8SPmp11cyw7DXlwgUmsB7xuPf4Pljdcnv1qP6FjFYRII9nu9
DunfZezYSRb731oxmxb8JqFuyIrOiJKgm2XtjsoW4FNK5EAYCiVmO6pn3A8YinMz7Cl9r/7JUSvq
ExCfVTlTe6uJXTodzK2u4P4qK5IfTfiEpa47UBSFyMReeoMKJXZJm77Ocv4XaDzkLQH8q4gIJhVR
zMgj0KEn2g+2Imz5VEYkpOYGk4cPeLhKyxVyJIV/ToO+UQABe3FiSsiCEhP2osWMjZM3FjW8lFZp
YY8inpanrBidk863wNXITaeOiFwktZwfKMFTENuhuDk1aTS9+OAWOepzPVbuPpqy+GXMRsp3aHXF
rd3SKVbVeI1jmbk7nwWHnc7jPNfG9aVNYLHMXRb9NpS6UnPlfQxVL++GjZIyMwgxWmOPXnyjzqwP
NXfL6RkoIENRgxNRd2nxK6g64pSyqh9FRc2QcqKK2gEfjxDwxRvKm6meSrAOhqQ/gIHRF9dNTf8c
Sb70MqDlqAIBmU50D4wZzRJmIRW2hRRyTo/k5kj9a9ybWrL6UzYoTmnGLaTb3hRVRCpMCAafRBHx
doMyJtPkgWO1iC0mJMXQ1/jHPI+gFlElw6OYzsS07JoDb1Zx0MwKtx6fmDua89D2+O99LjZDFJk9
0EgFTtcVG5lm8jk2Lp66YTIU4+l13VXs+zSqdKAbbIFVsiBv+OHn+mOJvfpvQFvgvuv6meS9YlDR
iKL+Jvy4eptS1VAQSY5eW2P7r8V11QEe+XqcVU0ZkUOWv63wgC9r8yIQFM7EESFscOt8XoVffEax
AsatyB8PQdC8FZvuPMw6eFhmzzmMXdqRJbOM3rGZXsDN4P9HtQMWzSRLw0CaP6QGhJmwkfmMvLWm
cJe3JYecdt8MY8tBEzP42gm+tR1AXqm1C1eElt+yZm02SyiZXdjfyEx1cNOXCANTgCCo+euuJtS3
qXLxhAUg5RtnCx+mJdTUgRJlzogn2fbf0RgdxNSeXcighkzRRAhGIfw2ubj0WfWrc7P9IEH9rd0X
h8iS33KNvzhJSB75R08gt4SudxsEMKkYWt3bxsHiTIcdCcXyhwqS4TbkvDdoXGj8Ul9L6rhraPEd
x9MaLEpTDb8zvFvr4n6phaarCDjG1JfPRDbxdQwM3cWy8pGXhNPrSwrOTjp8sCp80Si9fPXlxZY8
U+hnHwqAO+AD6axSxNbNVHJHDMYVOmUEBJhAVlh0cBHUqfcLbBQun7Q0jF+QADFrxf2Xh4dyCCum
g5HjuLedfD1NvhYRKXc8ir3Yi5dK/IrASaVpfUapQtxxk5fYUqOyYqs1vT70qD2JIx66kO6joj5z
233k/wd+WQCEz0uIsHRNeCPb5J6S1ieGJYYZRbPL/NpA5tlW1VPSmkedLJyTssdhxpUbWU5p2sIg
p4jUNssdxvIzn3w8QLg1kCimpzYo7oh8v7szvReR85byIA67/FQaIt6+uN+U7hwSMW+nFltkdupy
cy+5RrVL+jyWIKsNBItsPUTD+pBYEqm4mMj32+XVCxDOovnqDysWU+tBGJh2TVD9jvl2Ihs8uB3Y
7Mxexmr6NQE1kpo/QkqowiyI5UYzzQEhLetyYPdEL5qmF/ATgC7b3SqRe6K2utceL1BHj5+iTI6p
l/A1mZsU3qfCiuvy6rRoua41v2iTeSeI/tQ77UseQfaikYuB3b3Q94rFsjgWeBqswws8WC85A8o2
Re4KiQJQjxsTsDnkPo8QKOqkvUJkCxcNHgGqi3c0LPCYSnH5qeVdUiRmo+GtN0QICO7CZsDvYfMr
93t1U63RhVnwYazl3s3Sa2njk5wGbIlsBLn3gC0Vu1+3s1763ADQSAh5NmYKb+OqvwyT3keOfezR
/mhh1nd6DfciCB/TjBkjh1Mgq5dmpqMiJr+c1vq+mcx+bZcf5Xa/5ZS9tol6Q3yHUJiSp+732h/5
B6a7LDJnn2ptkjhkTpboPxaAR0UbT+6O/Cfkc4hDmt350XQ4lRSeTJ4kQMhipMLGix77Rl1Heipu
csd+ySCGKgOOxcktIl5w4ejzxKn2TPnQwWPJ8iKWdYTPtkyepc1a4uPMXgt1qHq7l9DX1TANhodc
ogRvKaLSeyds86AH8joUsDnEjrq0PUsw596CGBuScuKZIu5rUz9CLWKnsmeGSgj8y8m2zTV2aeBc
q3OQcZyUw+OKhjEE+dUWmLgKGx6WlesbQCmvb44DhkZar4iIbG9ojWkZKqggt+0FAxU5FrUh9a5h
jhV1oSjjhsTeN3rQNY1H3CID7+X8NaLIGS98/JQ17ptflr9Cu55dToogoIFwDg+Oa56zDq04nbli
6paO9Zqt3ZbT80RvdSeXq2837Cw07qRgnNMpbOBsOCvFos10cGb7/I/m9lPIsNhVhLqMy3HNKVkf
acnmN1AP1zrAAZnz0IZVAOtrBKSopuNQMG/UxbPEFePHGaQNiu1mIg8zyeacnEZaUFcnsKLhiwE0
0pZ3XaZftCg/VtUM7IF0lJTdr6StDnaaMdq4W+mw/9YVGUU48hQM9sVpMtQDY12KNL5RG+r9ErgA
aWnlUXxHWjqgJg2mpeltQzMDV+cY637o578xdoIHGU9Rkh3bjh/wlDsvJqQEGx2U5vULhyFOz9Br
sgFcR4AK3QNoi4a7uPb+JR5xzX4cTzNnOTIL3QkfEtn5cID2aD/LtN+Vi7n26dxDU4GjObYZiZf0
JMPgmwZgOtzG7DFUeJPVUv2M/nA3l+qLXek+ztOrarNqr+RwdYfp0Hm0AsUMBmm2vkMMIy5vvPsK
BZBFB0O+9xjZwjk1lHHcJPN6oQDuvd3q3+uK5yBtWN2ov5WB5D6b7JO9z71xHRIbGcn9tp8vpMd/
ZE2FF13aI0m77rcaqu8VuqQA7hHYaToN8fzmWmiMlFwm2Cm45s1r/dZl+Fgh+0qV3o7Ke6pkcuwd
lzjpnL1mJcF60/R/nFJvLX4ffaCOQ4O5ADlgwcO/vmivO00ie/Gi/Iugx7/Jpcg6LTka8KSiCPEd
MQhSc5hDbZbvXaz6fVdw3SzJ0JgFy3CujtVavuSZf2fdHj50sPO9+RCAZsHlfRhVzxMw1eSvDVFl
ekx22hmeMKRgmPIQDHOVfBqKSB0oD6EFWtcVBBgW3h1aOJdE5f4+XjgBDDXSVN/a8M7HmLxwpbop
xvkiAI9OEm5IUvJEgW5ySbjMD6K+pxwshGaKEudAUPIKdFZ/VnQxY3zLaveAf3VhEFfg21wYIM42
Y0uZ7L0gOMoW3pfBU+965TfZnKNkaO1CWJuRG90XZoFMEn3qBdTw6p2RLCDDt/bcTUAM8ZYaCyo4
qs2NrzyIV7q9a2voR8asFH0TsI//jMF67nnXwuYPdrh4Kb+dn4p+uQSrd5l6/55wP0bwuiP55O0x
1yGw5wcdZnduF+5X8jStP34tLbCPdLnnYfooZuZJOT4WRYLqRUtoy2En8tx7gwPeDOWbnpqv2TLO
u9o7NNMmDUlcCDEmjUg8ZC1uCdxevi++TbLSQIh3yPOpQscim1eC2Ff8FFM91KTDcS5iAuOKUWTJ
fqW2e+oiQPegp5LQ2fPZZ9wAgyRE8OENkJWL+neD6ylcfF7P3DHryPkKWWTdKjvF6RafK1288iqg
7Lc/DCm20y4NTnqECF+Mz72XkZ5fPiPST5MvToXLrrz4iFVLTVwQBYxjyGUhCeb065nSsPW2XaAm
ptm1YuojJKwB4OHkymX2kit56QYSVTOkoCpLoN6THWx4bTsUt2REYNgOmamxVXKqqzernWbzK9xL
23DSppTknMfF7zwJOWLKu7mvoWSCwM4ktz8D6CQYg6tfxbd1X/7pjfgQ0/C+xBZQj6C/JE4P7Eln
L/aAPpE3BUy58lcSWU5ujox+OnHbzu5SxqhhivZZ1x0wWgNLG/n5YDNpFWm8dr3gMWTPop8xNYKr
qfykix392jtUkfNSeUSgSbQGucU8wlvMAg5zTH4EjsxTg4rWqk6OygO91E8PUZog4RQIzPjoQxw3
S3himMcUA2ypNJyUWEsoJ6BuuRJHGQ28QoDUwIFQ5fSRVdUfMiinWjb3BEu+ZIQ1HRuulcE1Dj+y
hT8xRY2IZHRFKz8IBaU3ogoeWxoafvWATPBH9c1HOdu9543/yiJ73rzQMQZSigsJUMlsvQlAUMQN
SWql4rst7BMm+m9eU78Qy/GnDCeEh+JPOk1HCNbrNmI8kTZ/HUituGHwmGfdfx1tCUs0QdeyrJMR
UVSq97b6BsiqbRa/qZQHwCKuwZxDfSE8EFDGPZaUbvdcmQtiATM2ikars8/fY677q3Ltr9BZd+lG
z1tKbGNti6FSwk3rh+qvQ6cDruQjDecUsmKfY1tLTtV2DXcX86LARoZy2K28mAvlnoYMQkhhFy4W
cIeH5gKpkpk3HO8L7R51ubFtFBLHXNNN6JR3svdPvFjvVsS4jHhKbcOf1ElR5kr8PDYnkjQsz5WX
0ZUBvWHIvPuAb2Mqyzc5Mmub+CpD8VjALI8xg1Zq43C39aM07pUU1O+U7mOGX5czdui9zb33X7Gu
777t/sPQuE8dGgmL7LNJYzZ5qaBUj48rIXYxYKfMk+c49U5RjYNudGHKw0Tm3/NMg+prDrGaPMWt
TaBMcwTNVjxWTuf/WFGDGyPYAkNHGXBXXvvZEur2WQF90oSd4zzmNBne0Dd+O0bzoYNmjWXharP1
j5Mxlg9A2hA6+BV04IDtxbrOHWrgI+0W2Mwb8yfv/Sc8A8Vu3U60sbIv+PX/pTzmIl0fAhuM1EfY
N7MkT7k/k2XHvGw4GbQtI1uh85+o9X9ht3rvq3i5ycbhOKwUJbUenCh24zj/SPuUaxJfmiIMAJzi
iGpb57Bwj9dIfxBb3Vtupl9pv/K4aIIrUiChmiX/ShfqUADX3WRrdPVA9rhN9ekHxCOb/upH9W00
cUCOipVAnSve/Fm8F6q935jc/eTeNSimlc6orfCS8BRuYX0kymZL1RDwxc5ZDf1zrKpfacgToQ8j
oEcur9+kp6S4t6cgw4Jt1H2f+1y+y5eu5mBPF9tpSYitiOAx9vRf2QRvIh5QKvruD7LWDV1/6EaV
eihdJibbnO1MiwS3oWF2+PPTn9mlJTlI8nMymKNF2rZFe2HUwiGBHc4NlrcJjd9tx9c8zl4Lj4yH
l3K96h6sFS7qA3vHRuU1tT5UKNtetO5LAyxs5t6TNp+1JTg+FBxsO/HSxvGPJ1GUHTLcAuxOor8C
8kYgF/LH1SWMvjV0YsEjxPcfDutdVKD81MtRzxG7+vI/js5ruXFkW6JfhAiYQhXwKpKiEylvWi8I
mW6Ygil48/WzMPfpRszEmW6JBPbembmSjGA4+YSko0dyCS/Cq36W3gHVLC2QgtZGBfal1DRyp+Od
RWaog7GFVn4t+bJqJ/qZRyzFgpsmxkZ8wBQKTOuBoYEu6KsC0be9i7k9hJHilVVRRlCVFBXzzNgD
tT2pFuc1S/W/XlZP7I9fNX/qGl0UyA+qilJPFswxXKIHh/qZiAnwxi1DHwps/gll+bU33i3Pklsr
/pZRcNJoA7Q9Ad8Tjx0kQsiuz1kGPahZb5ruSzTLi+9XfMWb4oUzL288vVNRcRGW99LSl2iXxbaO
oVRQf0xWEKBlHH+1khdkbpYjt1RQAq37YaroVXr6e+4rKlOXLf/G6+xzKiN67XTBiXZhvKxjuTwU
Ur4iReCpnJedE2taq9Lhow3k3753KHuImo/Cz5yD75InmSYyqVU6V9vWsbqbzue8EisuXkGnkCFq
AXLDoA8kKWikxp+QqhRMiVil97rFPj1IhoTU73/wgONX1Ug1tp6/NZrTTde02MEVATSGgO/ASr5H
N09PdjvU6MY8wosyYfhxIP4AGqe716Ncyu3wqqcY9XbUdwdQTqorg/RHy6lv7xMzvs1H/PHIYtwO
fCi6MhbfavGwyXjU5MYTW9AIk8dYETbf1Vtb5ni4tYXkIqh23vqrgWVyEsKbfYYymgkuK+xtqnbe
Au1Op7JV+p0cy0vDsXJLzR28/m4JbuNyvPojTK/M4RSLyvOPMyu1l336ziMkAmEVv7tq/u0H+9GW
ToreTq5i4g9y09Xe9xAX5CrDgFq0aXytBnXtKbXfdYI4NeUU7k7OpIApGrsjmzXtS99C3bPiv7yQ
vuw5yLfB4N4HEYCFsATHRm5nywMy2rKLLpscPPEtoCq2lirS9K1wWQHz3W8Z//5kDfvNnDnxIbcJ
lDcx+QBZDPd5hp/EaPvgeeMbr9V/eDYwMVhcctsZ1FPesn/EbflHEI4iV8qNE4bwg1tNNBSTvE7S
TEEXGiANJg2IM1OFIH4QSYqlXg91vCIHHUdAHgFvGHzdVNjksLW9l6mXzmmQUb2bXLJxgop5Mm9c
RdqSb5OvwKRZCdQ2ZFqBq4o7ywzDN4JA08QtXJiQn80MPY9GpFLfrzIzZe0sPCr7axHAJAUFFjNa
IjyrebgN9EBhtF3jIzYcQqJs/goMXU94bEMuDzSoR8mfQAE1jpSbXCv+/Zt5gtJAPgDmbOvh0xAF
2qLH3RsezIvb1oA/ajQMXDbudtaROuKayw8tTQtHHwaQ9tvfqeWxlfT0H8SNB7KpxziQZcZGEyMz
y6710JlweQjs6pEHXnHA2k5MqdZXPfun0GVZVQZGj01m1JNYaMBI/+Qkrr5qWiOB0ZA7mCb/Svw0
uZ8tTrGqpKxohnNTZp1/iyhcM351nEA8+yUv6WAL+cneBwVw9IBx54TH/W2Jm3cQJrioK/OQTnO6
rTvXvRVrYjeqlpdxVBxCTADempMUkf2UcEKQMiNFISH03gdwm+lrSj0pXyXF8IAKdrBD/dxJWpSg
Pipoa6VFOFJ9Ld3U/sPbsIA5XRmMLuySrm7fcRN3z3qOVoAmQaxZ0+7TcfmtCV0wGTvJNWy5Us0G
p2OuOSG39FECyVXTJRun717Aq25CAqOdLKlft4rufiYufS5SZjJqWAmrSjCJbesmF9O76mQMtMJJ
iYvnh+Ee3CVWDaf4yjWGnW5unnrDn9H2xdkyWEh0IQ5seu4OUD7fLbv9dQr7T7LMNW131ivW3ZUX
l76XifOD2A37bYbGkhFJhTIJ/ZOFHpPfaHGxtxikPLgvxZpHkV59mdMy+Z28CVP7MpQPrD7epbL4
lprO4lHtkhtofM+5jp3wv0Z/sF5KiYSVzvjWY1WxLMPbwcVTjq9ZB/zYxcDz4nSgUSwz/dV96tJz
hheu4U8K6KIuN65RzS2xouq5h1BMg6Vqf4Z0LRFveGM1Fu4qbF+XhozxZmHPfLarDLPmbLpTOHOX
1b6irMtWnXvTzf0rc0e9CRavxh8RMkdP/kQUT/sduV7wcnHcwu7LghXa28OfTeCm3bC/4MpydXEI
Nf2SSexd6JXl0NBoHsvYS+J3zEHElimR/LQiFQOGHmgQj7V278qxrB7GxpFMeg3tjYQX2PH86g3V
NzzbSwL/JaLVoWticxj8DPaPHQ1PblrTaOvI/kpvWcLBgDgbsZ3waHgqMKFOXzJrkp0jBE7jqYh3
g6W/E8G72ZhCnqy6eE0mgvNBzNLKC4B9SWAZLwJzIlbh3CcOfdpTtV5cWjpYve591rO41aX1OmJ7
fRqdOj/NGedftrQ1FlM6X6NHLdLQLwaJIgX+woeXN8lf7Sch7KvU45/VP7NH0qhCSMI9GjIKiMzB
twDery+deuunwzXmrSksfakVLK/Ysog6AwGLC2OO2QxDJuNGIIf0NvDavdcuxwlfC01Pih4hZSMj
oHCDY2if/BlCfFLETz4Q1SzkGg238QvwPimCoX22rfnd7sO7fh6fpcPRtlyA49pV/uGQpWaM5CRX
soVVPN0ozJ1vNVNg767mU9SPG6LiD0EvytuaTnjTVi9dSDBvqi1s4/q1TSmmlxHiMVkh2YRfvY9b
jMssB1W5/CSESLArmnjnxx65+NQ7+/hFgfn6JLdZnUI9PS8xWUQdorgknfVjXLdCfrK2WIePa++R
ra16G0s+/EpKoMRQR+BR/vGCkfL6OCUhMItL4LcQeGV6URWnuIWsNacIcFQVTk7yl3hDTK5+6gx/
MM4ZfEVz+TK6zbwlT3BYgB11Yjxh3M5vRPEmsrbYpyBIty3lFVM7AASPB7HBwfiUZACBLeJPN/2M
q04W7j5xkngvnfaXMRpHxHpu5kGzU3L9QI38Snsm1rfGasi8dc7eKuAiLjghYBMOL7NkHSfJqXaT
BYWqIF9dE2pql+5ljCk6cQKB7ylkDlZtJ24cmwxz7LYPRahu+44aIya9T3/sP4aiRF/Ar1jVYDgw
HGPPN4zXfQPyYgXVV2J58uBJMDWNN/WUfxUJkExYqFDpsi2FZ6xSffjMoR0PwiQ88tzkq5kh1LYJ
g3rb1/lARLY7L7K+I82PeOwkUCdA8xWw8MzMkp+78ciyru4Z/d6ipHgXYfUmHAMygEK1WNAJ6jpg
RFVjzsR5j7Ba/9l9SpzHv6vL/OrGzrkX1atvhDyEtM54HWyOJcuwVS+svW7gf0HWvLNKidcPiwQv
iBY8aNCc6wirQha4OUgzogFyvZeUOIvZSijd7Z2jBaA7GsL32jbiwAj3LEaPZwxBF4gbD8OSweZ1
AUMpLIcsD3vKXei7w80z5nCsMLpsMiOBvMzZq4ijc6GI4iQ2JW0VrYgd9hHTOSm36eJXqZ78YNz8
8MB8Rl8A3YwXLZbMoZP+yAbqCaPyj6sH96iHbj+0I8DbprxW9oAVNqb0xoY6Yem52GF5ATHYyGtt
4yjvCVzfqE79RiZ6QuKnCKRqy12mu/cmDoCBB9OXdjj6cAb7inP+8k1FGWOYX7xU6Ftthx9NoPjr
gVe7ibrlEi0qPTdBWMGQAT430MxTy1WvaxJCcg2Sh+e+uSav9xZU6iiV/zzL/YBB+FZ21l9vMd92
gvHYg60RzB5bUAoof7W/tBQSm3b6iibG8NRq73igM0/pNXMnwq1c0uzoLc4bTOPnBBPDFrugc+lS
vB9RKN6t2SMPbsMClRbJ5/FhIiV28FfbvamRPTNuMVYJA2gOYu+1apOrU2Ivq6LSw2vrnO2iveAU
Y8rvMrqT5uexHmHmxnAZ7eEcYn26Ib6D7yXmWgxG5LFozVPaS9hiDl0M2vYvftfZu0Z39c1ShT4d
UmhCE9SHqMXwUAQPdiaew3wiX9VCWU1K9Vbjj90Fy5raVFeWfGxaJJ6V115TLuSpWlu3NB7qgJ8W
ncMJlED77Mdr784c+KStk47CAvuNmH+0T11QZNOsM0AS4O7dPAG/MjdblijKJVJ+VF58nJBc+E8v
8ItnGkZKS3DvzeOTRz/dTcRmt3M0VtOS4mHwH95nDILrNrUYq71gDfxi2oEl1bAnSRtU0LjsO6PR
vtlhy+7/MkCd8w+LVwcLJVUbHYq5ASlXM2BsxoEJs/UJ34Cte+1d6B9zIxGerYIonvcpJQ0Kaoru
YMNA3pDmmlhk3pvwM+XDxgAZ/qsz0fz2o7OqgTa1akxusFOYPLuVPZWWO2PH8OUmSO5+1fJoCwZr
k+sRsFPiv/sSmHDZuTD8AhwdFRZCXED1ayCX95RfQ+Hg2eZze0yX9Hl2ZHGaJRTM1nU3FdcNTi0+
ckR3NxjHeagctpXaw6On7y3SI0ALzZM/cQUd8PAhbU8Xtwuah8WCvtbYYFabKWNKpc6bMqzoeZQ5
crMZ3T/4JDhydmuuqf1btTyk0s4jrmJwJBJfIWk/et6G3uWLsnmoKJJ1jJnhv64gjsF/9Weg4VKk
wr3pzfLHDQHRFEgTDsx013T9Nm9py/T51yr1GqJCcEAZ3ZWOQAs4I3M60+rRCExZCmPmJq/CV/Kw
pHuhDN9kPTmGfOjqnc38dVPkGcF0yOmBmkAj9gRlDPN3k/KqKkERdDmO/KFxSI4JCoa4+VM+FXB/
CiK5mRlbvgKR/PGJeeHn56oVxZO9b4q1WUXQSTiVHbiC0D0oL3nsBqz1XgrGh0AfpDX8CHOSsI0u
wZH2lWdRm+BM0Q8wBRjYdbdqUglvfaMyCs6o3oxFQlloNG8bTAh74BvjTk6MBqMKD0WEOzn29OPY
gNNEcTGbJE5OdcGrPq7rkaDKGB+sBANjAm3Pk9MeZOKtH6G0WpoPRDbQTZX4xR+yRfY+XHHuxTT/
iNJhP46eMte9kig8OWF4te3qfo6d53Rmq8g8jHNWRnOe5/6LR9enNN16jlI3PnU9TrE+iXbRKI6O
S6q17q1P7dZw8zSaas1Jwm/yU+o3HzrU6B6GL3OOC9Pz+cARqacsi8I3lpLsgpqNYFTVkMqcM7ko
2qT1Wy3Mn2WkK8RFTCjG1N01jncPaAgo9JjWF8/24wv2/itfo38hhAAgRM1jPpLzaUX+FOEp39P3
HT0W/vRauhN/hpj7R+W1GNKyYu/P3AZVLp7wew6bUqr+iZ9v/kqqoDr22rxkcA82MgLsE9beQx0w
GnklRXDlXMI57hbqZX02dxycGtQPcBYTKTChiazoduGk5SzEoZMAoKfoR4aRLP1FF4ceLRlNUE1h
piZPyfr5i5QPActt7oLZEIBmZeJFkeUXxAS9q0Ty3Ze4a5TFfa8YmwPQqmYDwMB6tF2/eDOBOUyZ
unB3uiRxBd6rWbJ3tSoNsswFQQrHJlFFjYmXS3McklrcenRbLswlu8izj27Ytfwdhz+4q6FSlNV0
bLLgDsQp9bq9TZGpPdBpWi23mcEKr6oYI3UYkut2RxoCGPvcLXmYg9QcEFnTcPta4bYGo2h3Hn1i
grRh4OVPo82kOsULkCeVX5JVqovrwMNo412LaTxh/cc1O1cUkRgDhB30AAkKkkTpAFc0aU91Zt+5
9NS0Iw0h2invg8bmVxdDx7Cd+r0VwaFeBlK6FiKiciRtcaK5dMKldC2EbML95JCJad/0s/8+++jc
MsWDCk8NwCasdWTa7RAPJzeV/Aet8HWCybMe6lvYUfjv/SG48Jp4cTF1zXqhhXLcjdX6cOmKHz1m
/Y4R0dsJdyQGhx5wKURFIG9h5sql+1Bb4ZkY2zvzMBkNFFT48esJb9JfvFzfBuAsCOP+s+djezXw
R+ClRuUaWMzR3Q1v2JxhhQoUe48nDTFHc6hkzm02FXbkAD7YtmzrZ0g+rLA8TriK44fLuhQaV5Iu
11jH2eOo6+eysg7RCi/yFCMRgtpGl9WdzGe6BKZ5s4S+3PQql/CM5vtK1g+WK+48SB5iJXJFQ90c
pbA+Mi3pCMqmV8e2aODQhOPTuHzuqbaJGhTe0Q6TBQ5pETz5NQgNmBe8iE2qtq62PtwKMkan/O6D
xiOcsLRa3uipPftexabnx8NdrrPPuufxO8IilWH+ZA8+KmlQ4vnlcQiUj9UymPOnNJwPtm39y6f+
Ws7u5xAK76CnHIGk1ebSqvaxaKpjA85z64jypSRVxOY/nAI2QfYdD83R+qej6YWzUXKBD4DeyA+X
sjtCaq31FctoN4Rdd8NurOD/YPUMp/DHH/h/cNky7OQRgXuKlHFU0poL0TogVLeNR/++XnPWRdpR
g7SW4iy8/Vet/U1bZPhUMdQH45Op5cU/ITINnOM6cOpu1VY7dt8tJ2XuQNN0SRANtnVDZrChAQeD
QXhtWx4XrVXdhhJkdNyvcoPHYOX5807MC8IDrxwEsxG+IBSuzaC7z7oGZI6XDVP8qhs2HefUIDXJ
Y18m+zQr4LJ7SXAzjSQgQJ/+JJn1R0Q+Hs0ACBBYsTthc77WLMNR+hgKKdmLsuTShDl+GLejuMij
XJ3A83mWgCu4bnCZsFibOR5so4SNZsSwS8O1/IEW9xbV/eoyA9swe9P9oihi8BqOfu13qOQzBhN8
1So+4WphiZxTvmsWpMzKgYgdxnNxM7f8kJamBupcB4+NRLgSPCaibv5yGP7IxkIYS4hOlyVP5zRf
dgv3zRUX4NvrX8jGHS0DiEqS0roOJjCO9I3veOchsAn7OPLbyyfqnLtxv8j+zlH+Q7Zkl6bQFk1A
3a0JeiyqXnAozMp2KYLmIKbBJ10nT4bIwU1dADzwy/EnBW10rDvOD4l7sUupn93asp4KCuGYD+PH
ql8bJPmHZitLINwt9sNIzD8prqFDOIbBuba4QaPDYoM2tn3fE+F5iWueP2DNADssKZiXnNxYkhgs
Q2063A0pE7Kwq8u4UGBI8vaLHA+VwcNtGKR32l73xOxR9dHbhOJ2wzLE9SCgbXfw7jDfIwnVD1Vl
00cZ1Be/gncc9hcnw+hUhlLfJkVxhlCCzMvCvszJ2dfNL1sNOfdsCWn2yP9YwhzCxksPUdBELEv2
oyy858oZDk3m4LGqzMnmXbpv6vCSVAF2lPqVTOChljPsYq/5qymecRYC7h46f+ZMWCKcixcMF63L
b6dMGSITVl/WFGG4bUle39ss8a7E4fDUEnPeLDZ3iQ50UFNplzuaoCcXwAOx+j7kE4z/rnD6z9RQ
rVwOau1cDaIrMpJDEY6r2ZGLjANTQVZ9V8yC30q71PFz7COekJYIxZcyQfHVYAXnEr8kbXOruGE1
r2Ya0DisANAGeRmYgl0Gy1KUaBdJz199zsSmFxHohrQgxrkoK/nAd6//2MOcHbvcJiDg9UP/bVwH
nVjrAbdLmY72gxXY5CvawbMGIgVVc2UINrwQipbq7rwvyide2SzHujRNuGWyAlcxYpj/SCitodDb
C/72pGsrGL1Ofsj6ofluwzi8dye3OYd+FD23wMYeSqHstzTAVloxw39UeQRjnDd2o7begi8YwEHU
P07xFPLlHZh54QYTweSoox9Xxin1BSV2QuBlCLntmGPM7Qds9bFXjCAKuDbR8eeo+64K6GbNJZiG
3VIUqBFS2WjuEWA4zA82rCsuQpXgjmB7tKH5xbmYW1o1c533X0TOIrzG6YARjtbsduAEnAVXvhgx
TjdTEnucW/3Hkm7xHcp8eLHG3z4Bu5wM8Mt7v8TnvOBUH5fwHVObd1OwSN67cYTJjvizt4XUvHg7
J7en+DKN7jQc0CzAuC86xA2Jfck0e5vlELGrsAp5Tgut1YvLAUye0Lb8z6DWo7UZ+b9ll3YWqioi
3AzX3Q0L6Fhqhi/HWUVR79ARHC6mRHV0TE9dgPfb47wdVlFzb3WoBJu09Vmwylh34kgusrDxNEcs
0onTqeAUeWxUPtUzUIu2bTPJGbrNHNqk9Jg1XoiHE7OQs1V5kGgGOMyqQwuhLgRqAy4XmwwRPgJv
3KdFM8IwEpCJpzbhEZ0nog1uLPb18LZtg3XmnARPyKRZkhDDn6bfKEi9RGxAtzfyYWFdoIzaq/Rn
4WY53vFedPONkSyv7x71YR5iWEEJTDjZyK/OggC+wUtPcTZ9HT1mUR0k0Q2HW10f2g69BXlRlcin
5eQ92kNiKHpwKAAqcRVCoSO6onfNYiX9tljjfjybxvZdQ+0SJFRi/IxNoMO/9AfzZ6mzsfl1rTH5
BJrKbT61+fBQ3jxaqy2sB5cVgUj5GvEymqemIxN4TDQ6zC7W4fAJtM/GtxpYsfqWvZi6g0xdGJPE
pxRI0xZUaAO2rhM1HXqsu+24tNOtQsJkWhg8bvlWMSzTYbHbYtnFc1/gUk+RJxyk9tkz1u0Qiwm4
yOB1hQUE1kgKPI3OO3xMCWwN+OOyRbzoRNBwl8wIQNbnGUYm24WX1V69XPg9z1xi+C+0LOz2UprY
ooMelsB9QgaOm71T85Hjh42Rwj+CHRCje1MopyfNhOpcZk+NmKfgt8yCQj4tYxu7UOLgXjwHpUxA
f5WlrtM/sdW4NmeRuko+UDmJ4Cdwm1l5HKp3zI43UdE/N1w+9ZOLFUIzU5q2XS1VXFQVEpAT8+Ch
y8GA3u5WRZPkJ7YKEFTuTLrpk1CuScDsqXoYn7o4jWSJIFtbzju5qLw5tKVV6Z8smU18mCq9TG/c
ehu0xbmN2CJMbblJtqtHL+NPlecE1g+RMwyYAltvCZZfa6ogFougTmDsYx2OqD5QXjPDLx8yjcgT
UXXLV9tRsQvJVrdR52BgZqOrGaF8j4GPFoiGWprBX3rr2eWq4t9FeZrCMmijoZkDuIJ2jZDkU6cU
fMvak+q7l0wm3b5RJE3hv4lAjn9t+maLDxOorPoNkbDX0vAJTyvuh/E5zhClT4vduCNujRyW0B6Z
2Z0pmSy0v0+9YSjubG1qsV9/Mx8mEsyD+YIQ/zjlMW5LOJZJdbFRFmIy9XMgfq024hwaWyJIzjLh
y/8ZzdyYUHDjOTw0HTiPTYXXINwLn3H56HRDFG4S240JRkBoIyxEVh5pyuqH6CyxKAyHthinYduV
eTruldu32dWqg6S+5YtSnkqRV585bhqu7ou9gHxJR9gBM29vjKLt/G7+N7zyGgHxYUXRuYyj6ruq
CubsWE4s9EPm/MtrtzrGbs4fdySFt8i1wHvAx46lYCFsVM4LQWiUpnjd7RwE/zDof3G7zJTxhFFM
/aq2iU4Ei0nYXmP3PtImf2PEqu1tqZ2Qb3uKRR9CQFj8G7Naf/n4IL5THmB/dKLMq99gWvfnwgdW
ZbfyNoFtt6/s+RMy7XMqygxzUzmcF+4Zp8KP/7ZqOfUtB8s23BsP1DeD3K3o6ycO+dcwGVEasY8U
OnxF9vrWA8RL37m4VvroNYOLoM9Miop/J1LZc1JwIXpHdG4gYfDwpk0BAgCwy6E7djJa7lKn5rcR
ZjS1tAM5Ab4i5pDGOE5pYWXzjHukN4vBnSR6veXeskkUZpqB13Erqm0uqyuax77IGiiYtfgEcvDB
3e9vt4KFEzPy4YnSS2j7gOiS/Iy1+C8f35ioNbtT5GGpTp7rypR3i7fEcItVdc6VVXG3BnvtBA5N
4a1n0G7oazUxfWNEGu1KvnlddgATAQsy8287Rbql6znlF3VAnjUsH8huL4gRXENV6b/Wcba36e8t
W/oYeI9CmnFvHPpU/QytPEpemdfeu0DvjBMdpzy4m60RGYpvj5lJYgYt91PE9xgIHQyxXvPM9mIZ
3CNMOfVG6hYrg+B0kK5aqz88qLBv9R3XY7XXQ5BS5GFWB6mV57AYLL6nP7w552sb6+irLYLxK1eD
+oZjViHpFRmN8m6YijO3YLzCzmSHP2L2qndfFEwio0c1WBxOHCuS5Km0rDQ5up7NWz24lyVXszrf
KYNRCPbTdZCED13nPqdwxl9wioPh3Ti1c5ji4cXtoFr/WjN7rars14GTDkJszDvyxm2UePMgNSDV
5838kVSL+cGXhRY6ppwSZfzENrYxBtzf2D8mNHSK/yUCYouCUE6s1mqgkfgZMrU1Ybax4unNMsuX
moPfyBo4w3qPeBIuQ0gDdF5uzYQtQHFJjmT9IXVzbxrCQgEX062VUI1YVFSjQGEPpgu+uEepilPE
7QSE/hlqyZFPGIk9BGUHDMWNsMrPOrdooeecM4ptn/db3eCrLSWVdU27Td35nufuntHxbWnM3RDN
UD6WXx9XMc+r5ZGYCiex9GmU/9TSUDnpA/3ySrEJKkIAEzd4w/HthjTKjWg5GvVx8+pNxRG1+14M
0b52CAgEw3ORmWct/W/XzVZFngQbUocE3GgN3UYG5pGM2iVI3LegV4c4zS/Tao8LCKHQvrx46gMZ
+buEZyosuR+ZSxDfaKZcewZIht743fJXoO+AXPfPWLpfmsEGesGuOXa3RP5uI0Ghl5z/YUBZW0Z+
mwyHlO3t+Slffbv5Sjk24TPdTb24Rp19Hhz72k/ql2EAYbHYE//g4ImaUXj9LfdKsP+GO5jJXrt5
eg1l+ySi9kYPyHoEdLoIuVokV9eFV44boetQFlt+RmbS74PwP6ZI4I+v7ip6uQF+b92keqqm7H5w
i529iAcohLj10bnyUj9S5syHeNglTLEZ2+1UsSvX3dEEELwjdnUYOrllH4ex3rfe2NxKe7kuax6v
I0HpJAzPgGKgrfbLI6FrCM2SYBmfAKLDgUAMVUi2fBb3jKdndMOj7LKdpYPd2PJhGmexi/3yZNsu
/zMYTcYQdSbEWZodZD199HL8qIJvJ0bN4jyTdcNnSxV6zds2hk6TT8HFGgZo53CUO7lpenkU/RrM
hBRRYDUMIP6rKWmpbS9pRmWf9SkwZCvY5rV95nG1HSb9WszlG+jIi+80Z4XS5ces8MRpswD+XK1Q
OhmQKkIGXVPSk6v2SGibhBa4kryOEOKhZs4KC3mI/Wgj++yPZY0HNMgrd63buk53OkIskuSAGs6h
3IPjJyT5EB/iDBoh4Lmd8qnIyVhzMy8POWTncZjvoHLcxgniv+uSCTQe8RAbKg8Srd+fRZd+LLZF
HHyt66GtsfP3QRZd2dB29G+/KyDqHGHX3+2v7NpvpWYCnBH5TT67TBApdzyqn454Ib9VqLE6UAE8
FE8zYpiTKEghJGg0c9aIJ8Qt/nmCfjjkJWse/lBGup95lfgBEXW/OmfT8htU/R7v1Sc9VCfoCFCr
obqnHPhx4hwzmIUiw0tMzGrdR8eT0+i3quTTbtaOynnLxw6UTo5Tc/w2i/nI7OwyV/ZDx1dO0Anj
L4gDU3uKAPLUOt3zqseTQmlo1t71VvA3Hae/0KPuseH87fPC2w5pbCEi2eT+8w3gV+6PajXmYLU2
wn93YKFpUq9G8e6uAJdjwJ8IdRWti/xOOVlKpBe5fOTeXWD7okM89Djz9kcCdvtAuZdeUPZk3Dsv
L9fjHpygYriNYr4gKd0pC9VlhLfTCUOSsl4SuhbITT4HhtzeiC8IeuGud0FR+8SuTXs7Y4jGon00
Fj5/tfBzGDxWzmbnqeE0EtmgpmJjWqimLi/H0TxWeAAkJFM6oamliQmxJ0N+cfifmxMepbl3Ggdr
b6+N1kv5GoTOLs68p6X7Za+9xbtDVqSlfs7BJtcTw5LPGqREU4G2iPTBx+oaIpSi6ovNyF3eUsu+
IGjhV9bJsinRsqdfV8orsx2raXCt0+zPMjdXnZfPGBN2k+6PeZE/LHjc1FRQI0cH8ChYh8ZqP1NV
Y4w6pmP2wCCOTpGdp8F+zcvmxF+LBA3aHSbQ0OaAlic2PFAXiTkJsHeOI82AYbulf/A8jGsXFZvC
jXTL7YrvXX9wk8mPRUH7qQdDnSIoOsw55c2HDIttrKtrR5dHCt2QxpOdSPkthM7JFv3N6OfxfqQV
E/DcSdjdj2oJ1lXdg7LHN09SY95SIJRQcxVnE/7B/kCO9Jh5JByGoHnyR/lgVcux49F9jKLwIjrF
wz5+7arsJQVpf5b9e4GcnY7xTowf3gQL0rBjmF8filBCKIwVFsuRAxS0nUtKpPpgq2LogsI9aElT
TJ28FDOkByFPbNdwFYI3LTRYcn9NzsT+3nFXBiysPd09CLz/i2vuIj//gcT4Z8aOkPTqn+G3FqCV
xMo+GwxylFlhalLLMwgFkOretglYR/y2v+8l1xFDJCThtuwOT2MqbtkZCTFwsRYd7VJ0NUwg6jam
F99pLp+rqj+2+In7gNoVPz9PY0AFgk3vBUGPlAqmQeYvHH8PVhYfIhLIbe3uxrRh7Kz9UxA5oFL1
vvPLV34A735DTgTIH+5iok+UmGlSVIHojh6HJR+NltPPAUP7rQ2CF/bNrWMJWEXMvHTF4DXkB4V7
IfYPviIb13ZXKmLemSV3BEpeOA7TQYRqi7H8Kfe7o0+R87T8BeeyhfXzFnPrUyqG6Zu5+6gTF+4S
p3Sw79N6OGSF2czNeGJ631RDC/JZS45zULFL+dIgMPAYH/fdkn91kUMpRsyfZxQQyuTTGPxH2nn1
to6l6fqvNPp6iGEOg5lzIVJUsCTLthxvCO/EnDN//TyswXRpq3QsnDpAF7q7dpWX1+IKX3iDvMsN
wLWkAo41c2ssyoKNjyU7Nls90THywMaAelNFEWnWFJfHfitQ1B7SnmIf0VKVhC99glFB7sO6MehX
mk0KxERrwfEDBlC798SIlkaS6GCVM1edyp1Y6mxZfdWiAUgmu7NU702FZCxBt5f43pPSPDLALogk
qG/JM+BsSEo07fV29GxEAFAq5PkaRBjYUqTS5o4+MdKrbLGtfDRgokM6abYhh6R7UX9AX4wma4C8
Re70MQ+S0uMeWK1R+IC8KWxAmsBzbVAkwwtSLaA8dOKnHBLFaempjYetAK4vx1vatMxliyZs2ysO
IJcVMT7q1qZrhuWxxHxX8Gi0DemaVOeuFgV62IC/aGhKIJAWpZc/jZgu+dz1KKud8jB49IusX/Rp
ukM6Y2liRokm7FomwTAn/Q0mKmTFGqqWvOrC+ohN6mmoAIBEAO5zYfyRIKq3zrqIfwxNBLlXUbSV
n0wJlSKa1osRQT4gR7TdLMyraAafjE758LxOXGdN9JTrOLDkgBAE/6MrlZcS7A2Rs7yqmsm2RG/b
l947adQERoybceZsI3MhtMY9VI61rhKjWuX3QsOUwgz0Y121vzTy62GAUypasFDk6MnwxnuzaFae
aik2ajJoj/WbdOw+U7351iYdrFjtoKPbU6boSOvym+ZVj+Ng3LVdBJ8dI9qwOlBfvBvAtqlycYd2
HSQ9EBM9WYORvXuIkC2iQjBZlGbLHJeCFyHsas3UO9knJlbA0WkbU2v3AyjIBIGTpNPWlKef8Ahb
p6H+qSAdsgiIWJFE23hjeO8nxQN1x1XaJEejJeSmD0g3OweTSsblVsnn2OfLknCkMdMDqnxbVBme
1Cp6HWhVpt5I91lDWgoZYnP2icL6pYRumZX6NmzFtWVINIFnR8axfehC41uWp599Be8V+aCuGghw
/W8a/OFeHleSyKNiDU8IjbJfcblNajdOixdJ4URIVME1qdla1HnNWqic2gLhVaGY3kJxaoUpWyt1
ffJrxR0QBJ8CaRtkmWuKxsYwvRcr9j/MrIDPPdAGk0fQ9mj7JNHI1UhIK2nJtoYBMRWUdiW/W4vI
F4BT0hZjmX43O+2754s/J09eelLyvRhQUajByuoiRo5ZvjcrKDNI2x+KwD/p9SAf4rBxePMyuyzp
Wqp+so8RxspQkewFfOulYGWgq9qKMlI98ZTacKohT0gLahC/QiRjyw5ITOM9x3nx0xvEgx6VL+SU
R1COD8HYPvqp9dxNUOfb0f/mkQvKaX5vqbiwmGBi/WYEY2k8VJLkqgk8ZG/caWkIfHr67AUNikbG
HvAz6TUaYFvKXXqQAdzO2vfUIZq7AQJvi3oLckPD5xCYD7wKW6lp6KaPW9hd62jo3oSIgNgMkNoc
jb0n+Ii0Gz/7zCP058GvAuEZ5Ru3UYVnORSfC3J+TAojdJeyrVIDG+omEXZ2vVKlaBkmgdsZPPKI
j3Ko76OuWQN/Q/SoKo++2ZAZA9JOJ/mI08i2Ua03v40OOkIWATJ+mV6MToxVygCIANDuJ0WITZyh
igjqYFGX5n2YaLZqDEtIxJupMH5VsN1i7DYbCDGLqqJ/p4r3gQZYt7RoUKA2CQ2qdah32zXAzlaX
v6dRfZ/JOuzc2n9rDYxSIGVJDVamU7qyGnlVpNZe86kFZBnigBnSqgGiQQW7Sqmb3SAky9aMEQXI
HUjz6S7T5uJH/VhF8Jnx1L7joQXP+sfVb2b3teUdLAmebiLR0dRQQBolESuoEMaCkmz4Ugi1hQ9p
Gn6bStNG4T+ilqHvIAkJOErJZIlJvBeK8RAP2iPU25dGbTE/Hj/xlXJNX7pHJ+StzSv8hHt6akmd
rYvcpA4bcYmTCG3kof3MSwC1PB9GXr6rRrduUx4kAJSEswG+kqzbDAVMRGmX9OngxFHq1EDVc1N5
UJT2AT0ujAr0bR//bKJJX+D/tPQR4EpbEGFKU4p2ZY4fwsidXbXeCvsZCniicUoL76fS96+lX7zE
YvNpevW77pcnyuqI3YiZS30b/0D9o2jA1FZ5tRuUHgox8s2BYGwk4LeBUG0NvflpzM4xEERLgz+f
ZvnqutqHAXrhxoRAbBTvBIPtJTfgW+brzMeuBSGE1zBt34yATnDdNE+gMP/w/zRthV6M7YnggjRi
JjJrt4JcvRBj40P0JckpABgvkN1CzSk98mi8lCgyTVqRO9WYnxIcfqi3lY9A0bU9gj6PdTH96LXg
xMeBYN7laMRgA4MHEPnzIbH8HzqpV5bnr2JVG1xVFeoI3jtFCPrgBbUFj3JHikLGsMWqU3DEXnrm
2lRcqUDlEBdaAyV4UxBOcYF8rEZ2KBrdLx+PkoWMeC+Fsa2GUFOU+naR5Q/5AHFHRDmyCCkRyEgu
I0EW4U+QLjykg0vqs/SZoUL097TJNnqUb6siWHm4a6q9Br1w3JZts2lD5Oc1hEzCsL+fcOpuRnUt
qcEecVGk1MHCOrlV4TgDRaCo2tdKpFo0lcQHPhIMU1kfhtkos8u176rf/DI0XD8EfSuLZCw6FGC1
RNIHgYYIZiI/kp4ehN7ERMoHGixYYPOpNissymecL1R6ueyWQwa3yECGjYbND0TiN1Gqvlml9CgC
WBDT6BilHsD1aaWo2kca9nf8+lgtSD9k7AMWFDG3CYo3oMOR7p+gVATmUZKnI/9NlOmN3C5JvIFk
AlktXGZW9qnIrSOhLibrxtKypCdu+WNCX3EJFWebJ0g5VemdGJJdRQM6KkbUryf6shRaio0qDlQ9
tMGNKyRTKspFY1kvYQztct46q6Ls15DaBQpasI20oV+1VLtiHyFyN3QZjGCEASIhfkiaduMrxJ9N
giVs6SKUstOJHQy1e4vU/hAH5aGu5E3uw8LLJFj6P4G7I1TQmRtghAeDKsMcA1Y9vSgtlzbZAK4C
MVhuqkMz9svYjIdF1U6vXRyuIwAWaZ19C6BgLEpFxSd4AoVmbEq6koal7UfZe7IM6keoPyRttcNL
+M2g0yc2D1OWPTHyiDRATOour818UOxB7Vd6C9BuEsp1JiPaI0BJzP9QWQp/6OlJiqA9IxQBD19v
3mQpB6NGeXDR5vkurqO1qYZLOjsorBKojgSNMP/fhXQCBMFxkNMjJKDlUPmfmO49QG7X1xRaXeq5
CKEQhYbUQ7BXbXZKV9zPMGAJVc6FEs9xmJI/ltHsjCvSSKD0eeJGxBeoFr+bGYY4ysilW+UB5S90
d8CAPBeqggC73kKgSnbIS+a2YXRPZcOl3/YaVQbMFqD8OoCoZv5W+xz4PaWNCexAT9Btt/xWs33d
ovUAEmBDt28m4S4phQ/RSldNjBlfJap21Hj7QNAwmcmefdActBcVC53saZMBkRjUYYMS069G0X7m
RoNQsz/iUgQoqQIRFvVAIL3oI01yaCDFq1p64Mut4UUxgqdELSjhYUVsaPLGqszHEFA/gSzNVLlb
pT65GLub/vm72GMqVJtJyPMefmvS/pCiQFf000/k0yP0scFpSYF+KvrU5YEmm6w3qLffVfp7EHj9
mqgdYJzaig5NmGRVydUsKQpoBwMjarR3rTJ+UI6F7yNE9qzpoanlg98jq4BvkBNP5T4xgm9mnTSr
hEo2emb7eqy3Ewc4MJWjOLWApTrtfVTVX3phHuAjyzjLdBP9IXDgtboqMuEnEGkU5VAkLrFarI3P
LEEAJQPhQ2q1qPPxFBatR7u/WU1BQuE7/BzDynfUsdjQFHd5d/aBhV2Elu6nCUQzuj3bCuAaRlXA
gfASEn0nQhG/SIMjkStZBv7dA1xFPe9PFPCRYvYUGtvVsR9Sa1HLNCf8GjezT20ajw3xMo3KvQn2
rpxTlfxDbPRPMJg7LOeoEqWnxqBPXUOy0oen3uoRfhCWfYyEKM0rA63owkX5HQoHr5+qD07PtsKA
Bcm1oH33xOIpr9UThevtpNKAB05ypzdYYBTGyYrGbWf2TlWq23KYPtGesA2F09XG1rL3eqTV0soZ
1PoVMD6RibRDEObUaPVWqZBLJeY6Jqn2mHNwZDNcRoOpYuzr7StJPoYeOoV6euB8AIoDWtGgOldK
0kqPoXTKayMJaMlE21bzXz0sU5FNSgFmK5494DOYUwICK+Pf4SuB0gF1a6irpT3U5gNWD8vARF5+
8h5zqX3QaUCYpcXLT8YR6qpbB9M7joDbpkIdJwPrO6mzMC1PVIbGBySX71EezHclWgIlbh6B6SgU
t0ZFMm2jTWjCwJnNubgDuYaXoO76OoO2hcVXMFXvehR+ypCdk2b4QIL3vQ7n5z6+15Nqnxdj6VSK
WixqsV0jhfgB6IyKtR4ITjmigjGqr2KdrSiYLBB+sylAr/Dzteaizi6H+SiL1aNVix9JV76K07Ad
0b8mvG5+dGPwJqfthpI3OxTFGgHZw175kFKoE2b6WCfWXTB9CmHt+BRttbE8zEqpdBN+QYI7Io32
gCy14ymwipFA+dGn3j6Lpvvca+kxecsqMpZaQX+GZjua7VCO1KbfzjxcoFUAnfz4aUKAdppOoMFg
q+nKIR9xVCqHU1XHYCIQ2wfsZNdeQp2Jf1usSbD4Jr3kCp76DOZrk4zDysj1fShaYNqnLTn8HfG4
Q6n8h2/lWGgKq0bEWgOm/OBFd6hK2FESvpr1uPUmzcXXjrig2AtturSMggAPtkLfmntFxSVNi4b3
Uo4o8VG8w1awC701tNa7PAGJrY2fnUJyEjb3ghbYiRpsrCx68FrRljNqd8D7gaXgNJvQtkLKpZtJ
CYCZfT8hpC+wG5V7wdUyP/8cEU3BeO69tEBRIb84YdkH7X7UcPbOEvyG5I9SQ2pUrKlJoEVYmfsk
RAdD4OiLFBR0uXCx4HzGDBGOHH1r2/Oxp4/LILDVXjql5TBuujz5HAa6wmXRC6tkgJOY+x16owGE
PCD96ELgkgsp0gP9G/oaxhFpvtIMgf6XLqESlsbdrlTRqm9HMVhRqACSOCrNVijQjBWQhoJDmPsu
RGPaf7CA7BJVtbWPd9AiT1sQIiq8QXSD0DlIlGyf41W0VnVQIhR/PHo0LThkRQdZD+QXVa9APFUm
yjYWSqX8KFxcirSU3bisqb8q3AjKMPvmBKGJBkE6OlquWRvAoBgpeQUyPip9bhro6Ozgi6X0zbiJ
aahufDH9jlT3R0UqyGvdFu4QCTrar+jiT2PfO7FRwZFRWQWiPOwDPI851aRYSV3T1YPgDb+Xl3ro
sZjpZxWrzJIrN2rEj6Y3/HUp190y9tsOchp0GHJ95OTGVtmW9A7uaX14iyDn9x3MOc1FwZ9gBDzV
nMvWsTg4SNlQP0DjAunVttj5RZc8KpVW3IWeVLEF1Z+eng4PhKrqk+/zQoYxpzNoZJJArxBPSF2b
JgFZhuJlLQ4oW4eZ25tl50KBpbYb8j2wTilsxAIG+BFR4ZoNFDYLjc/jgKMVmFVUUREkpQhQ659F
jXK/mCBiABPAX0+8Ek4DNB8QYQa3VR80QO0FQy28pBjuFAjTeH8aGHr4fEQb2oXq+FlQr9qhh3Lc
tuKxzYrsoTFENFGTETVfLPbwNycewT0nHWD8VmJzoinur1ODI6EprH5Ai27deTOK30ySg8X/csSw
VZ4J48q3oYp6gOu+sWm5r5Zl3nn4puMHBb+BFoeIK4Eh6h1/Gv1I+xaQHLoSS8yAg02vRz6ZDAUq
GWHsFYXkl5RyHS0oAZeXkqr+lHlvykgwyafwkaIaA1oEBgktKTF2OoSAndFLUB2T9s3Sc9H2BC4A
tP5xvlMCtNwjFU0s3L1sBChMkChj6xQlutwxHo/LVOuxJcGpB2oxyoU08UjQFPixXlzSCKONZHeW
Mm0CmaIwGzYkw1GRtxOg/VeASleKJoD5p/y4p2sh3Pea1hGDG9O6FoE3lJ5G4VeXlK0lYgmqWea3
woti1PmFV/IlCFoTDpQTskuoBryVfqMQ84rrKSm551KNg6JATi5y8NLaAPgbIi8YLXwVBhckVLoU
eImoQutYsc5QrhSm0jON0QyHMNwJqkTNPjBjne5NMPFbObPSpzDPDBLJjCCttZh2XJntQWjNwNXL
WKWz2Y2zlKi/SmMQvijreBAZehVPebUXQND66J0SK1BXU8cnL1WV44SFklMB0ML3Mxu/VUI9PYKg
SI+BL1YoUGrTjs5buDQAxtkkGtnP0vS8XZKMD4I+aq4lQD5HbTu5Q6+EhIIL956dAqpLoESJJlW7
rFRJvWvE8CdJqrfoUUs+tcg52iA/IMFoCQYLE50fewoL40mh2GzR1kHyBlHzRPssjJJEF/q499EM
VJYwS2nvmr4qR94VpdrLSMdENCABJGmVlPJjpRb94wIZlYRq1CsCGeZnKovKKQceTC2KVlvMq3HU
E34ajJruGBk9qqFZO/lOb43ignLV3AJQ+9d0Sp/GsEOxa8q6Y9v3+A3NV3FmdK6YJJu6IOGVi5PU
pXTQFf7/UFPlMD5kmiuLqvDvSSweFM7RBJVcNoqdhrXMhNVV0nEDNvFjTSM8LxK34P1AEIJ6QAD8
G8jkLqZD6VR0JzMYd3ItPpcGNWZfroZFWVsHNHJW3Swd0+WnWhdIxz6ijjpvRr/Q6jZ+0+xnGks4
QAT3zRHsSfIc6lXvhtRYS7TpC7kngK62KekKhA5L4EoSBfJlhJRFrAytCopHWke7HIS7K4VDhNA1
ElJAF+nyCmYVruFgQHWt5ht7iTRmvdSwTwL1CNu+A/RqczcJq0o1Vk1bouGKcq+KeeJkjIBxhxOb
cCtyMNWZLukN8itRJq+7f6dCDPRH5bEzkzvA0zuAVFuLHoKazd2whA4ZIiI+BBg06BejoQPFAaSL
u5Hkh5uIQp6Yyz/MmgK1OOwNH9aLFIXfzTKa24PHcmxdAqZlrAof3oCxbYkOqD7AOPREqhBZOrxr
mLDUprdXRThcOMXWFs2KIpFXNPAwLsMQzJYMc0KfHUxdpwH7FPB6BttpbXDaQGeWkBXlgfij9/A8
zSx1IYvWnaeKMCdh/wylvsNnbitbvudMTXvy8sKVhXRD4/Z+1jYaEduVGokLIv+U/AZ+CGpwmJ0h
5EFJQw1RAI/Kn0EOgaaPR8qShfGYV9pLiAWNrjcFIs54tHTC3CAdgA0aPOUyaG0EuNVmWKu9cRqb
cF9q3X2OdHUcEPkZSP1PPcoBDbRE7yWwEDboe6j24fScInBAmvaUd5A8JZ8NFIkDQlUAVKDTAq/h
zIKxkDCrmkLx0wvAf+WZ+FhVKuLMle7SaGVTT9K4FtLqDgp9s4BOAE++E5MtMu/YQwChWhj0Qhd1
nL5ovkg7u8XH0DKPVZpvMnhLNm1VrCCi+gWxiG2LsUoFzCGoRDtRUFw0xL3S6ikBWCnh6lIjeQWj
7S7nFwEPQdlfb/OtEaGtxRq4aoFujjUrpyUIXDQyZlqVkt+XRQ5KOyx+6PJA2x88qGcEv0ARrVSS
ebdptbcg7kn+rZZIlEAHMPNbihRboBlkXFr2EZVW5dIFmBaGmr7JjcGuxCC+AKs6lQ8ihq3IjXCg
QUikgKo8VVsBX1yj87dUOj1femSoqYr1mZZTdVGx9PW16DNrphcRyeVjWyi/usoUl8gFVEVXLL3R
gi/JtcNQ93Q6noqJ17n3nseUgBBlsX2bAOSj52SUxgrQNlDCUW/5heOTrg+fQdTLh8AvwKXi0dCH
9a7yIOWrxK5K6DmJT9FJQZ+5LjIsKnTlvskofuCOCFqPExXEyls8Jc9JZ+Bz0zmhNSC3hSlpWWeA
vbU7Kw1OoqKuR0puJG4d08fdaAxa5CbDWcqkF0Lw9OGMsnwIjOwwpMKx1bU7rVBeYCm4sGkOZORu
rlBIC4H0KeIyF7F48YLyoTcEmbtGknaQKfZlNKxlBc6JVJzAdmNbUyBuQLKfK9NdItOzGAv1naLs
piaPl+XArULTTZt+rYie2wTzghn+sYpimc5Av52QqYzQMwDD+eI1xptioKwHKXuDnNl74iFKTuES
hVD1IU+CDdJNz4VWPYxtjw86uY5gDOzL2HRbecaawAwKCn2vyvRj8NXkIklDzAZL/xj1Ckk6XTIJ
zo0aUR0cshE+maUiCFwgW6IP6rOIVt5uJAfYKKLI9ojNzkkgamGDnDkRhFgAQlp6MJBucgTMsZ2G
VNztMClZBw3MB0RM3kYw/2RTmEpDM4YfrqwSNaIuz/RXhjnzUKI545ls7DFJwQboGPyJGkiOaOHv
hPnGrAzUag0PEco6oVBA/ZmpTyWlbg16gncnSh2C1fKywYfJMTgGkhiO99S9yQdaT3us66bfRXm9
HYpqK4BWoZU5vPtJViLsFGsnoknF7noBlBu0FbcA5E/1EzhhXZhUm4HukbX98x///n/+8/vwH/7P
/Egc7OfZP7I2PeZh1tT/9U9J/uc/iv/525sf//VPA/Myw0RrTMOJzpREVTH58++fVCP8+Z/+t3FU
YZCOKeA9u19Sb3MC19u1rupCeHLlw9ejqTcGs34frGuHYOwF2gChP+wKyPk0bpZfDzH/iL/OR7FU
uIKqaYrzfM/mk0ukELnOEOLWXyvrbk0JfS2vo9XXw2jXhrFEU+JulTVNVX4fRhwseUjNyiBe38Yj
vYV1oK+/HkK/McS8mGcz0Siy4szCl2nxUCNeY86OLDo9Ik1fD3T1q5zNZZ7r2UAtrKGxh19gN5JK
oTpdYWvifj2EdGuMebJnY0QKhD8BMpZNEc8BibtMKVfYEG/CDdt6CcByk1vO14MaVxbQFCVJlnRZ
FUFU/D4mEXtA2lwYNDBWXfNqxE8Dekb4QCjHrwe69qWgF3GW6N5rhnoxuQL1zinP2AwYcMfgHSoD
3B6k/3bz9TjX9rZp6IakiKqpGpdnNSpwPys1ZgDIZAMOYdO61KlW9Y2NJ12dj6lopmpZugRR6PeF
y2FnSVYHTV1cJZty3TiAV1Q7cdIVfARrARp3gyLTU3DjTEnStQ92Nu7F9RAQvJtYlOMetjK36QOc
bttYqa64APJw9/VSXju/liSJBi+ObqrSxRQtNc1QeGcoqNG57NtCeRinx78xhqyaEgmxLJnWxVU0
WOgVIZ7EdLJf0vASK4iqme7XY0hXJ3I2yMVF1OS+rJu6wrdCNm1rIVuwsA4IGO7CU3rEmskOHdL3
Gyfr6qvB2/6vqV0erRE1deACui2s/UfIyWsakvtuqdn4QTjmjTfq2ra3ZFPWZF3TRVm/WEd8oRqY
qQzWmJRyPgBpzHokSunKdBcUFfRQcONGlK+uKsAlnWfR0BT94koc9bpKdRgddrmc3tByHBwsQChb
oaJ9rPfWwdspD8Fj95gctJXwwS9jV1uEquzkwbhx5qX5A14+aNbZr3JxuUiJLEOLSQy7c/WVuIyX
/hLNwA3CrKvUFRzpxl12c7z5Vj27qTvsj2A0c8lUDnjxPwKC5k51BltYyev2Trk1v3mrfDW/i5OY
Dy0KyyPjUb6tHLR4sg0sggfKAcgi+Cfhl7r27P7GB776fQkPOPqWJaqG+PskNQEZoiIiSkAICokk
Jx9ey+jG0bw1xnzbnS1kk0hFXyb4DkGcMZODJL3r4uON0z9v/b8s3tk85j8/G0MMAyyJ5+jNewYb
tp7fBHFj7aclDSzHXN4Y7eqnOhvt4q4x+koOupFV623zgXRAXVK+c9AOfJFdLIeACTvtjQ8l35rh
xU3TYUqVyRljNo70NiCdSO3UzfezI4Qj20T/rvKYwFqp13DsPpJPaZk8JPvoxhV0NX6x5rddVFXd
kMWLXVp4YHdinxgp2kDFVpx8JaDEeJDvuyVMm6VH1nfwX79e72vxy/mYF89hmTZhbOh8XBgdTuNR
9/2Z56ew2lvV89cjXf2wf85OujgOfeoPkhbMswMiU3iESre2ztVb7GyEi8OQtj3AkGCei2x7H9lG
ceDRrLBjGxNbdNH5c2+98NffqLMhL86GoudhBUGa85c49QsiG05uCxj5LNTvo9Os/t5FfTbexelI
W4UWdchF3Th70TbcxHkUlsHLHKFZTnojfrn1xS6OhY+ac+FVHAsvvjPwtMjWX+8I6frmsyRDV2WR
WV1uCWR5oz7lBVTuo6O8nXaw653mztwZe+tBdKsFWh/frE1149K8Oi9d1iXo3ir/+ctHQ8/Jm4fV
uoPR7IAdfz2vq5fy2c+/+EgN9CxTwcLBLmBGKdV7B723mG4cp+tb72yUi69DgxX6P39xUQJy3mDh
ssI6cdE70Tra3kpF5wDgL2/A2WDzlM/egAFASQu3j6QabtR9YM0F6G+meusGvHoR6xaJh8KO0I2L
uEAq4WJT5SSxXhWbdEnJeD3ZBdugsP2b1/71KMSQLZoTksYLfbEPUKBQikpltOo7LouMh2lhZucw
NDYK2aJ0BNj39c64GmUauqLpsmkZ6h9J0dkymsEglXnFiF2PskL/czQK6kZvSv6S0+4y9W8JzIqv
h7y62c+GvLjgUVUga5hDH9ivYf6MQv+NAf4vy/ivSckXp7gT1AxTGkYINqAfFnhCUtW2LRutEN2N
3fobmN6v53R1N/45J/niou+osMn4Qhp2ChzJ+qZ3xZqu5oSx/Nfj3Fi7P+KGs8+lIAdv6BOfawCb
Z8o0z96+HuDm2l1cFZReJND+f6zd5CIAsALC8F4tabUsg61nT083xrs1o4tLo+/6ILJ6ZgQqbTns
6lXwFK+ib6UDnXedOsES8duvh5yDlr/cHGff6uLmGEuhLoR5d3jCjmbnrBAsxndyu1KgXKTax9ej
3Thg8rxzzr4YxLvM8HBgtSUNUAZi9pKJW5OiQUIVPrF22SDNtonF9MYk5fk7/XWWlmHJlOhJ5y5O
WeqPYCYndmTjNk77Qnvprv4w+0VxzBzsHOx41+7iH81hPg6hY7riul+oj1/P/XqabvzrlzAvDqLf
toaRRHxcNMbCg74FhWnP76m4GfHqcUu3X7P66o1669XXzlRkkmdlvtIuthSNrNgQBZbc0H7Io2Jb
MqyC+tbLcGuUi21UFZqvpQjegLuC5rjwVpgdrPyVgB3TId5ZK3HX7cOn+NvXS3r1ojmb28V2Qk2y
os5GdS+yvjXqp1bvMuUtLVdfj3L9KT8b5uLZq2kAD9nAMEh4urpgOiOQT6UTHhGZcrBAPAZ4xYZw
tvyArIju8yDnN666W+t7kXu0St6YNC/YwCD4DIC6Vv0tBj339UznvfCXY3I20Ytj4vVyZI5abkCG
ww6oEe0ITM/XQ9z4ZJcxZckQRZAzEV/C8QLs4xKfMvgsX49ytXyJheb/7nrj4gmCr1q0RjPvjF2F
QMoCageaZ8fvEL1WGLZs6nvBsSgp3gqZr140Z+PKv19wHnwwLF4Y18Bj+4CQxNE4JHfaQ3SQli1j
3kxKb63n/Aud3aiyGRltOR+Bysk2abIw3trVbMV9D/HJnmxADeFRDMjKvRtH/mpycDbTi3tlljtQ
W4GBkeBY1GpoS/63Tv6cUiA4vnBj11wtC59/z4v7ZRQGqUPPiV61ra+aTbz19z0Nqm6f2LfKDdfT
nrOZXdwqojZoplbO4csv5fvcqchfuMZIVtOV/IRfFQg+Y6uvs9WtdPXGIb8MrzXcdBDe4mzg47yw
YF9Wb91wY4defe/PJndxkYCgimG1ccQ75Sc3CnLrQDgQT7Gkd0UDLv124yDOG/6LK+Xy5e3gyyZ+
y3jU83kU8lVs1w76EVSlwanf2JPX47U/Z3f5xCYw63Uj5NOhJl9tlDUyRG1vR7+8e91NnzC9xYp5
urE3bxwE8+KqGc0IfvKcFI3V90CMF3L73BQDevwgJDBCvbGeVy4YS5QlPFgtlcaMdbE5/Uowa7yf
dNvct/SpYc2ta6LS4BsdGXMtL0LX2v1/DSmLF3EL6CpJLkcmOLz1L+oy512vHShCtrVCT8G9WWK8
smXOpiiLFwvqp2PeegY3CzLz9uDMQRLMsfXoAnb8WyWb30abf5uzC3REOjCQG2bnPfufwy7jypYe
0f/KXsCLL4QjNJ+v1/PKKf9twIsbG6AGaTRqGaD7V2oDNGWD5cLXQ1x5FH4b4uJuxuoow5WZIWL1
DeAGRY4AfIwAGu7H1wP9kTxeHO/fRrq4l+HUK1ptMlL15r9GO+set/ltug+XSD7a1Z1yiPNFt/QW
Ef338fXW1rw1z4vDUISCLKJxyhtkgHeFZBNq38cc8LE0/p2PpmmKqeimYYGW+H2XDKhWtxatMFtX
8QbQ95IU2hOSHV8v55X0CFG3P0e5iL8SIxFVwGMzcEFzpTWsF9448e8AFxjGpIGr65IpX/aq0z4b
/ACeMG67YAPhmhROik3713O5us3PBrkImou+QlK1oGOndK+Yx/vSLyH/WzfT2RgXX4VqlIxYNde9
di+5lhs5qa3vJns+uNXqdrB1JTy2uHpF0B4SWALlYrNPZoj6YyYShCRPwvQNIsn/+5Kd//yL7Zxh
qmkqAT9fxs63fFKaXda+fz3E1QMLGAKMoaqZinQZYwyS3HuIWoKK36kP0lt1Qu0msP2lYEM4kBf5
RnuA0MwSDrT6+jvpVmB+fQ3/HP9ii3dChZlBP3GQ9iKM51VL9wgBrdHGvfuEH+GCJPj49ZyvNW74
bv8a8/KFHkQxRD1j/m7bYtMfIB47nlstUb22saAn1dduzPLGJE3599uixY+1TQImCQ28sY6KdKPy
/0cz5vLaPZ/RxRuik+cX08CMxu0cDM9LqIGSkO9uFZavneLzgeaZnr2OWP6OUMjnpROpYKM1UGK3
FYXCjQndWrCLk2W2Po4bNbuyUne1/wNu0N+4jc7ncXG0JHzI0rjliwzqo1fs6uIh7G9ss1tzuLjw
arUpFQ3bXztNf43BEcLDjW18JdD8bRtf3HbVlPuokTGHYDfQ96zt6S5fIYtxqt+DF4NYTFy0tLDt
8fHrgW/tgYsjG8lylVsS48bRayl1AE/B0LYPXw9yY3LWRZApx5ZAoDGvXlLuJsSB5L58ik3vCIvW
Sbvw78xpbiwAd0TbXb1Yy4z3u4sr3vOCRYRgrfHWSsmNTXd1R5wNcrFwqGrJgjif0gKn0UraGLfq
X9dvtj9H0C5WzVerLEMZiXtAW8Sf5jZzwgcU4AAJ3pdQQXaxazm3AAc3ZqVdhOe1hcvwJIA2quqH
pnmMxtXXO0Gal+Uvl9vZpOTf7xwJwxMxDvk23Vt8YJ8/Cv9N2nUtx830yidiFXO4ZdykVbYs3bCc
xJwzn/70rOt46RHN+T/71q4SFhwAg0Ho/qagkxqAotlS7dqR3QmIoJhVtmqT32n2tniWelRoFfsG
lAQCVuIAJWBWLZDmGAXZtaRVFAGui3qsoWP27Hf1dEA/pVg1Vy0fQKe5Mjo53/0Iud5NU56hC/lT
H7/kVRRlgIpYV6LYw3OlVNmXRnWQlA7dbyxRSEmA6x7w0NzIeHv8wSZ/CaXf4DwW0IVpwvGlex7w
At54VE+NrZrg+Db5I8bCmaWo1QAl8chlQW2l4vL7/YsCjlht1WkEVpR0AEw2eBlMre0ZzrxWWzCA
CPxLCmWWCpY1hCKBNzeOfAARO3Zg0UcjF6/kgCs6sFNr2xLX6s6QqCE1kXjQrdB5SzxGLShhoNdg
9ShDNda4izzAqO1ztD+L3ba0VbtfCKPUm9QwLnMM1VntfAwEgNYkBuMLrkqQZUkVRaiE7v7vx9QD
0htYpblqzSqWe+XwyPMhy/jI3/hg8QsZ5Dcs8pWEA1hkIEELHoAabu5mP7CDoJ5Ga7JBRvqCGR3l
afu7rdv7QiSVuwiAwhPbACKF2+Ac7RInBruM5Z+0N8DKOvyueemYdS7Wp6TSGX0w8iaKB8g00CgU
bG0379CW6Mxs3+xFG7U1N/u6rSdLJJXegBrFAEIs1GxGu9ax0/Jl+++vOrGM1pwuomovG9TJVaMR
c1WKvz+IB3EEFAaW9oDLwvAplhTqsPqwmlVwD4B9qzvpEeBN9kW+31ZkNb4vFKHORoywCXrxWoD3
grzYibF16ovvPaAltwWtx4eFJOpIwlnuAuDmY13eGRzFjRz1FRvL3uwALdDKXhjSSBT94FoKJt94
QeMV3GC/u1ZuSAI3iZVqKY/6QdplN4nVYpylPdce69WxVoIHD9tVFnVHquArNbAsRV5s6dNwDwwP
TIuR4XPxKUdp3JMOswO+Hps19r6aeizkUhcmoC/rIUght5i+qPGhwLiH2H0BxgfZ53NQBgVf3P32
d121SMyGKxrKuXiiUHE3l4BcERQNRALxLMYAZYDiv8wsHK+LURRDMiQs+oiUZiqnAUwZqzbozgIZ
EHimgdt0P7ZVWQ+F+i8hEpWOFqAA7esAJjJYYPdwyj3ALfDYFs6ApLPGc+k1jHfjWl/IwJ2M/VEN
G0yaTPlzwYVYjqqww9jag4P9BDd6DvZk3A7zQQy/XvuCS1GUX9dJhvofSNWsKdkVOeDdbMD4Mj4g
OWzax5YyKB8DpJIRijVkzLcAqt0LR/EVcME2meXFLrW9LW0tO1wKo5yslFs+bWLcx13cAKwC7wUj
dwTAFVXSWVVuJy1nJACr9rGUSBmhEIVCNoHdBmWLn+M0vg3g3p1wECzMkD0re9aI5PqZGaqsaIpg
oGj3e8yqARRh8EECFXnRxgCvI2IBo+tFhmKrYrCRowuaiPlgut6TAe2wbsG7a6U6Zv2q/HYEaFwO
eobtA1v/fgs5VAZVjIkwS4IPVDgAiF429eJH8CuGn6SDaPfe9NVndrSJxX2wyIVI6lqeckEK8y7G
YwyUABxwAYGuKfBYRgedFavzSv7WlizamWcwdYCNCuFj+KIC5FaPGOe0Wv2UFtpQ9oApigZIopCg
PdYITqCvQc/gPrP0p5EMBjgYmD+P78jrMTofe/5fpDhL6ZR3q21qxEDpx7cEfU7TAgOyeI0CRlGc
ZYuUVw9RyqthCxWF5NY3HrD3rqG+sW2IrIOi/DhKMWPlS1BkwKZbEIOjZWKluAw16HrQCP6ybK4v
pv4ZQBBl/IIN8b/RwjDwZtQwz3q5WxZvBeDOGFpLAGICAEVr92HOeIysxlcR7zbEH8QFOiqA8qeK
wFKEu0l+x2gnAP2wel9aKHSZYMQwRfao5+q5LCTS8SEFOdHAQyPZS+94b3D8g4C1LBWoXVhR6L3o
kXWHrB7TQiIVHhqCA6NmkAggK1ABoGEq3OtAJd0+qdW3t7QQQ37G4qhUowcMrwAxxmPxBTBshwa+
qzn6I2p201PosEyDpRYVJ2K/LcLCwNHxs+D5ZXGHleV9H/KMkvF6+oLlPBETxwKPwerf9QJ2cwtA
GmRlgyW4/d28S7we+47TPnxjqbRuG1dRlM/mQxUL4BwkYFQ2OJrMNGbV2FclyDLPK3jei4BX+l2Z
HoTgiTEAgx7jpseSQ8oeZwyXpc8FZG8KSPrw+pCR8/ESdS5a1cWAIQe+ZDASfwJE5M0kvW0bG/kQ
y1vopwzFwOorWX+lt8dzGWShAPAj4N+nIkVe4ndmwd9ijMUUy1tQvKEO/rQtkv5yP0UiNcfXMzBW
T325Ko5yoCb3o+0DhwE4UHfAh9pti/jgQrQM8hsWLjQA6WCI+XS0e1dycTsc2x1QWJFatlZp6WeW
vA9XLS2Pctl8akF8qSiDzR9qdzpc1oeBG3MEXD7mbfej09yVl+2Byg0d/4E1nrZuKddPSlmKXFV+
BQ6u0UZK4YWAqJE6/diLirf9WVliqCs9lgtNwUUy2ppoj61oAuFBMRJrW8j62aEqIgE1WFIEmfZd
oYt7LRJwdn71aQJ2KT82ZwGc7YkEDJXUBx1N7Ztg/37KCsVDyRmQVl9FLmakFh/ajpczvf4Out0g
14AJygIUgOJ9dZZ27U7y8Na6yZkzeKufdSGI1CIWxtoO5TDKEhSu6yceaMdRfcC/MbIY+n6mtRF/
FxJyuaxOGXBSei47A9brMNWG0yYzSHIAbQK60lJnLU0Tq/sQWxZ6UY4OIvoWVV3oFYIFvsA5EQiw
zGhvMCnGMhry87dkUQ6vtVkAyDYZwM6Pg0N2FxD0B7dzfy4vAIF420hZqlH+LqSqWmAuGiiEvqeE
t1V6l4Rn8EwzxHzoDtGnRjl2P/dzpbYgx4ixzqL/wCg/Mvj+CLy60tFN4wD8zAO6bda0q5//84AO
LZxyd1Gr+bwYcH7xHpgfB2AMY0DnvyOL0GKotEDiImESwZoCuqs3kNI7fudViWRvHxjzS1JRhW+r
dEb/Z7QBjgqQh8mZXbJb3h/BDZ5aZLlcPAYumdPUz6x9/g+ZD6WiSpWKYhFEsfMUAR8YvY3mXHkZ
JkOTvXiqmWO15FA2HEGlgonQ51HLdzg0VQagz/zciodCuZtiN0sYm4WsAEkX82olmzTkD7jIgWTb
6ZXd8QEYI7BpmoGjkO9fYrU5pWCB60eDIXs1bbmGFpUKLU2b63FH/ILMjqUu+N6xMsQuzTLcnF4n
6ThMm/M6gmZdYum5zoB4BT6yp1B6ZFgnI3zR8As1aGeAFYo0rLV5iyMzSomZWICJfCrc3NOetsWt
pysSXue4ZBVepJcNxzKJ59nIMe7t+RgdC2+a+oJCMB9VW7one46BFRzAdO0qVuKyCt6rX3UhnTq8
GLiDyRAhWVL7Nz+SMaXSHoSSZ93f5M988ISFGPpKmOaiTQTkgN3BeJTczmt347E1VbM5cQe2raze
4gtx1JWgdnlSl+k82lI23RuhclADYJ8bOcNUyK/e0oq6EcSmantxlHB08kHuAPfIGrpeDSALPaio
36OpyIM4D16dgCYk2euAJxWF91B+kjvWi3BdlooqItI0Xb10RhaZz9hksp+JcOMW+xy8A/zq+/4F
fJQYuA4s8Vi5WLV1C0Albdv/+je8iqVunBDGn5chbm8QVYHiBUjQwE9MWNX61YwLSCr/rxx94+gh
X86E2AoICm756O/rXftiOKOlm/4OZBretDO+N+84wP9ap7hcN1fJF/dffFZtqDh/FGAjUQMkdx+0
hUA2S3Jr+ysyDo9efB1A7mtUsYhLbQaGdnIOgU2c9zZgy1H1ZiRCLFkkfi40ariZE0IFL49kvvUB
ohDEkVVpX1UeCKQxK1dYvVwWn4+KT+AXyENVQkLiF8ciEq0CxUttBtmcDKbozBwnwBoF/xU8hT4z
KlqBmirrMEc52rNwl1U++IQcvhoYR/ah1UhLoYJUhA6BnsaQwh8idNGjG/l76CbWfJ8j5gsW6TLG
N/oMZFmGZIYz0LuwgubHOTa/4XIh7+Ta9xIrqIphF9FzVjtKxahqrL8hF0dIBTEU8gGeXHODDYYu
QHZjvDx0yx1qt+RGC53c4562neFDt+LyZWVVR0MfpRqNDmWSNBpND5hIW0QlkmSW7S51Q5u//Ylb
JA0m69G/GsUWEqkohjEg2UDNeAAXcGD5/aNWMWa31hO8hQQqgslgTBHArAWvA/ZMv48ONfZSBAd7
w4xYuWodV0F0wGpUKQV6LuoXYvNQyic9dwmPbzpj0R0Dn+2P7bNaDSYgsAY3PGIzr1PGgbYzF/sJ
ClDAubYqtTbB1dQEr7px24iMJshqqvNL1IeWXOfXXN0AZdgetQYg3wJYDWbTCIDqyfiC62d1lXQZ
n1hESC3Te7BO4gFMutHt4qxYsC+rec5CEBUdgyHSBTBqw5Orex00IMkJLFzbB7Rq2QsRVCwEsK2h
+aCLsge9PMldZom1zkgBPuynX/x1IYOKhCMg/7iq6Mh7kFATkZ3ZneIA0RorFaVZ2O2PR+P7v6lF
pW7hKAF6cEJQaufS6QLZjPuHbQkfhmRorSjTbop5VnKMrNrqTb7X3MpT962ZPCkW/z9AVTGMm4YU
5MHTMnEcAlCVJXbgvysZisbJfSwzbHs1OiyOigpDAJ8dIhGkPHbsf0l6oGvcZyAx0FJbGp+69n37
EzJsjw5FEiiiI1VDnaAYn1PhKVJu/+3vU+9zLLzyICqCMuAU2wtACulTVjGMcS40UkgyiXqfESZB
bqosKfQMHFEbPgJHelsVRiSgRxzVdBKDTicuNB84yRsGd8wZj7hLEvnhuXM9e5EKBXwlTGnfkSTT
AiThKXb7nfY1djkLiOTYA4lAK3fHm4AqPtfPgQ2Kg8dtHbfvCjRjfk8847QCu0gHHSPOd2OwiwA9
0RX54VCVP0Bq6W5L+7DJT/kvnSbNjdbLdTJA1cfOAZzvEeZ+BKfRfJ7c9gx8Hkt3ythk3b/rBYHF
Z6bihg/ktToDp4gNuG/xEByxjneMsCaFGsStgGJAghGB6jNwue0S2F4sDKz1dG0hnkplWkmRm6LC
KeOpecBoE9Zu+bsZDyWQ4QHy8b+22+mvTAUURcBSqtDgKxvGcwtQ76i5CTPGzb9ecLzqRI+HdVkA
RH3y/Os/C49g1rFB0nwXu/VRBtnIZelseoxQWyHW6/+bZ0pUkOHTMEY5HMnAJD8F4fdWPUaTz3iS
MaKyRD3JMhFIYpoCzyil2QXj9GS8xyDz7nXwOkgOSBO3XYMRbCQq7TCyEhTFIh5lpTa7hf/mg3VM
jhj+xxJCRRstjqTA0PFK4bseRGJ5++g3Dcg+OntbGaZxUGGlFkJ+SnTE5d7lvvkP+jMICjFlb/l7
vNgHVzt8q48grD2099ye5ewsJcn1scgUjTnF6FGLQlU1gIEkm0ER+p4Mn7Y1ZEUUiYoo0twqoSDg
nlMe/Zu5M+VD5jQ/UIIDoFlv9btSMbFL4IHmxyV1ENagOktJKqIA5MlvfBk5PijwZO5dUj5HLSMt
YVwNEhVF+DrNErAWojicgHQi8sZmAP+WQfi7zJJjmP8fvqcEjHdB1nmM+P1+auDNmKaoBO8Jye9v
gh2gThzQiwMugMOeEBbibORgtnSJ1Kx4uZ4TXWVTH1MRJ1Gec1jMGH4BOwZXsmqO66d1FUB9yjkI
mjbWNTTr0tIqimcFbM5hwnjOMrSgmzBgj1AUvoIW/BAQ1l1H9lkjrcR1PmYrv/Sgmy+cgLHIS7ZQ
ieANU0EkUgsPs8S9dRgU2XYwxiejmy96Uo2JxkEboXiVhxsQmEXl520RLG2okCvJ4I3oZdL/425y
7Qmy+tHtA4YiLClUzO0LQS3iMh5tUPUd+6DYg3fvqwCOz8QoGWF33WOvx0O+6SLyNUbWcaAFRjI3
3QjKm/El1T63ICltWHVtlqkRnReChkkBw1KFL9c45OaPHCDpoUklYUWm9nynd1mPctZHpKID7MCv
JDLGIwmqA5ZDnTOsNH3pR2/bJNbLXMr1E1KhIJsT8C+T2uhgBPcJGPwKsBqA688pR+U1UIuvraZ7
Va2+jFXp+el0UhAgMyG7x5w+47eQoLDlbFTQqEHnHoLGhjSxWpAD9Du8Qrz4wNqSuDxjN+TQIF4c
5goMw4ccMD8FzvQptCrLt4dXvOFtsuYXnmenAGZ/6rHi7rq9agLZHxNQWaTSOF1K8iLhKrSU2sEU
RMOqp4dRfJWb2Z4yxgWzbrJXWZQFjUqUgFITJuvX51J66lg1nfV4df37lOFUE/iXQh6pVTkX9hx2
uz5rdw1IrLcNdN0RrmIoo0iiBrO07TzY/o8i3suYBSnftJKR2zO+FZ3aZ8bQYz4T5UpwuoEvzmBu
lTI+Fp2/d+g6VAmHyb/pHvTV9X46gx57B566+dDs1Ufj0HpsrhqWUCqh52MuVZUehb0o3s/lzii+
9TWrLk9O+aMv/ToeOouPBilMuRppGcDN3cHjrdkWdpFs+k/BKdsbh9TBY+isn7m98n3bMFjakTNd
hORebOOhJzxRg3GWip0Qv7RMhBaWXZDfsJBRC0HeRTy+oP4W7wnaB5hleFM/Cd5kSw447B7m122t
ViWqWAlSQQiGLWTKa8mOGqcmyLJzvCr1+iwNGuN6Xg9/CxGU42Jyf54bThpwl+neYNXAFE2fCDmK
b6s26qW8G53IXGXkstq0q0emgsgG6MuAhVeoI+MKHkzmPYoSnZqkIMdujnPqf59BfrX9EderpgtB
1LkVWTn1KAeT3k1yluxxl1i1U+zJYFXA3N/+wwfFojPSeEkCyMXvVhIIA/gN/YZ80OBBdGIXDJHq
YCWiK9/Jpk42/a1Rd3ogtihW/IN1qawXW9SrfOqzylUtGIXe4e35rdIvoDQw05fZm1xw8UI4c8Fx
3UivAulsqKuQRmZ4uuTSqVAnsJl2DCMlUf1DWFmoRLlBXkWqXpS4vGbpfRp3Y33oi29+daOA15Cb
j0LDuGXW06CFQMop5BC78b0G02xdIFkf512PnUmLAJ6TdxhGRAEawiiFrtcGFzKpqw0kunkrcyi4
YB8K7bhTgzyk/Cqb5RHxxcU65S4DqG7xdds5GIdH33V5X49hrKMXkwySO6YJiH/j3b+JoBwiwpa8
HsbTYGtxd+R7EDPys7MtYn0CT8M6vmGQzTiVshDwyg5cqpOh86SwBmEwxVR5mMAKjZmutPTSuLF1
kFKCvGRIWOj4q3FsIZsylnSIU70IcZsLiY762D0nYeFbY1ytq+e0EEJZR89FxgDmEDyj5jvyBjBY
a1AMLeg0uB0nLgt0ZFaldFJkL5vcVGeY+GrydtVBowxBVpFWxQkMQVJOcnM7DUcu8TDCxahcrjcV
FnKoTEeryjAFLBeJwGRrKHe5nXrArv9zv9Nt2eyA9pjZz4M7O0IFKi5W4379vlnIpx7WRTP6GIfA
O7Ryii/Jbj5GgAlVP5Mye26x4j3DMDTy/4ukZNInqQDE5GDL6WPcue1fdYEWylCXZ9Uh7RnBp2dn
nLQDtqQn+IaTFSwsg/WGLdl7VrBhBpAQSg7fq0I7SCMpgPle6w4OFpNvOCs7tQ4hoiLVLxY/22XL
/8O9cpVJl4wMCbsxANJCEdPES4KQ79w1VuQQNhzfIyC5+j498t/y88+hEnCF7uUjuFaQDLFmutaP
8Zf6dGmpGSP0dcmKhxSfIozkdRIj0K8731UA5RSFPCRGHuD7qt2zz+9qzHBx4Wi2OePxtF7JXHxU
yvrzIfSLhqQD+jNhNEJj5NlwG0srbPBgn0i3SX2Jb2I0rJV9e8MaPmV9R8odBBX86pmMd0DCvxkc
hpD+5jJbaEeZqcbXShp38G1xeqvlWyO8377JyGWxZZJUMqVn6cQZInpXvj44beNJ2l4Rn4PoGAmC
HUzv29LWB8YW6tD3Zt0FRi1fQqXg1qf2+2z6Nr/H4JgZPWHk2orvdSe4ZU7ME2vbUpO6M41K6ca2
QdpBBtWGZ9/GKNAttn4s/uijB8rQcjV/XGhJXZ7iPGtZUyNG5iB7dPongFJiggtMXy+kCYo56M+y
mx6CVzi2zZoKWc/Hr8Lpi7Xxhaz3p570gianeWisAkhLsh3sCU2U+JWZRxL/2vi09C3rKw1IrdXL
kUpue5e6ONDS7K3RCnfFI/iwjCfG52UcpkaFlkERJkUhLw7tUTMx/mf7e0wTm4RUs3v5u/vuVxyj
1wt9zP5VVQoHN6Z4p4elK9Xa87ZCjFBJX6ndoEZGySOh67n2xm+mfTvnJ/RtnkHRyzJN1mlR8aTP
yqGTFPi7BgxPwGSoz/rgKhJmU71QFE0NJIJ99iNJ3LArnID/tq3pH1KV69ekwk2E1VRQI+LoSNtJ
BIdHfstZvTW5kkM8nyGNJHhbpklFGzEO5QYlKIxMn/CWs6Wjv0+swS3P6eGvuqALr6MDjBKWWqTC
5Y0WDd5TM5/7fs9Qh2UnVFjpUg4Ikh3qt8NhsrJz5oAuHTOh053gzcTZXO419lhNjvXe8lUzGpJO
5pI2jCJc5FgZVg8iYMVlDyhTuGgFDKDHXydXdf3HtEEwrW+qr9s6MyIpjeJWpGOdJwGCS7wnjD76
fsDOmLzrGLcs48vSaANTLPl5M4WoVaIXmfjf9bTHTPit3n7aVod414ZB6lSuUsXaNFQ9uYb0zqn9
xPF93Wl03/43MVRSUvJKXoU9koYyf0103cwGDIsw73JGKNGpUKIquTql2A5GwwSB/5GAqKkn40Y3
BSc++Oc2Nre1It669fGo2CGnhlopBi62bHjWiweBu6/5h3RABtGODFEss6MCRz7wZSrEiJLqbPXq
vgMIXSzGrpiBPryq7DHh70pBYQhlGQcVQrQgbnqg/CA0F6XJZTcDNi00kTFlQI5+6yNSMaQAigpm
NHCdqfwuCh84n+FJDCVo6JEo0ANpEnFIFZ+ban/U6hdfYb24GUoY1MM+qOQoVn0oATI6k+tRHGNh
ITICAk09Hfqz0RV5hCtZCS2sxw7ZbRlbysQzzpyVrdG4D0PTS3U04e4nm3rFGXB0yNYir3Q0L3f4
F9ZzZfV4dEGUBVAig4yV8iGJz/0eeyGYjNCwLzoZJx2QZtmUHLZddb24uJBD2fLca0omDYgN8y1G
kbTPBIAzOPRmiymd0Qn2qJV8Zz9q1+uoV7H0EFmrq4UP8ASSXqAfdOhB6VsB5Rmdrvad9MpTK3lh
aLqaYyxEUrG2TxO/SBQY/HSo9+Q13+9Sc7aMA3uzed1YFrIo5w2mPJMjoDAhAZhdwhqeWD4moHTz
Z71CdbZ1u0zcfggWV3kytWfcZkbCB1pNGhkCRgvrby3WX2yCk6zeYejKEW3tfgBGnYbVUtJoIMhP
rELF+pNx8SMoZw8xItCrKgpC8tt0qD4RpDrjmGJMqTXDL7NXAY8XSPTZLctV1nPVhWARoXRR6dLT
QpD5ALcoKOd0z8fKOmdd5PFgv42Yin5gar6MkS7kUclBKvO9DG4TDIDZGI06gaj8HrX4XeZUN2Te
gyzRxsCu5Q6ZbQDAeR8wB1mZKn8wZqmceAU/oXexeXd5s8r7BP24wg1cFiYgK0jQ+IMyr2dlFJB3
j9uf9C8CeODgPVVsFicZq/PJLRdYE7CBWSDcq7f74kNTQTBIUNzOBewhyR7AkDyy7d3sM+YQDSsa
yVQWwXci6MV0hAb1Rkut6ZO0I3UHoMx+7p34QbFAyGNve+zqxbjQjAq7UTl2Ki8hvNeA/RLyc6Ww
MqP158BCBBWD8qHzUd8gMcgqa3u4jK/UL8hkoRqwskYHxe69YKm70AFGFysksSyURlEJpYyTBx2v
EdC1kXZ/ckCnuvmsm92+tTibBdy73l29qksDtrcRQCX7FCFwsIxb/SCYGTBH7tHnOc0e/3kCWnCC
zTJLdYxXpq6Mq0WhAtAcY+yrjHGbKbczmJwqK7TTIxnNLL2/6o0v1KRiTz4B3wpLc2j8czdi8RA0
+85/2rZN5tHRwYUXUJUiqU5cIJ4i0/Hqr/lLZ/sm/zTtpD1DHLH1jctLIanQInxXsVoUeAOROhjB
bEru672AofnQrm/Jqkf4JX8QTQE8Pjesj7n6UFl8TCq+xL0Uy8CmH+yi+yqN3wxh1/DHDgEGKAzb
SjLSOXqKNwkBoBfnGIlrBcD8ScDG0wqLD3rGACIjrChUWBH7YJwHEWLSENRwSm/Gw25bkfWG6uKb
UWGlyH2+zXTcPD529MHKpgRmuWsdTILc/wVLGnXV0o2Yqe20UE9wQoRfHHsxL+0uAqpWbGb2wKSB
We8PXnWjey2zOgldOyCGtDY6FJ+M2/BV2o0v5gjUnQoVjdnpveQEMCjS52FtSrPyJ3qyF2u9YTlz
A1L+b4PTWQQaNzkkAN/5iex+Ach1/TOrbsqKnDSmShdlcs9PCClkvIAwrsiTCeROghuamY1dfyJY
IAW2rZAzMkINw15pnBWu4cIwqaAylt/56SzKjNjCcDsaXkVHI0sLJlyzWvJmlAcjftSHd4ZDkNx6
I3ypVBCpdBUzuDkqX8b0ONaPA2/nglMFj6l8b+hept2qEmNNlqUVna6Mk6YVAbQKuDtDAi5pWJt9
9I2hF+NSU6lYglp6JVcdpOSoyZJLrbDKYwbcfTY9oci4AlQqqPRGLDdZC8fjwTmR210KWgP0YR5D
lDBRxrQEM8xNHawoJBuLAaQM/E2TANiWP8r74cjKzhg/h+7M5EGVjz5WT+0Ekz1iYQ4KwPVuugDt
mWYvvW5/aIYP0G0Zo5nn0CeJSzM9d7o3pn+z/nANanQTRgK8O0Zv4WODX7hhJlsJGgnbKjDuUbr1
MgGubGwr5OlC9KwrL1r2zongadjLVWttS1pfd19oQ77mIllIh771ixG5iX6DZ4El7OS7/40TjPWG
16i0pJwUMMhmeBSAWfw+EdBkAcybP8k3vWY8JVm2A3in3bbBSzQ3biyiNwJIo1aTGBqzzIMKL0mS
aJKBpUXctw+ZhvnVf/RzmivP7w2lyCLoaUQZeAA+DXlg1upbGzwhqgF79JDVJx9NqKhv/i0pojmC
gj7ghVqE2aTDy9weM9U3c1YYYz3WaWreMBCUMo/Qi+kOZPY4A9hQ6KJQKDvzMbGmu2w/HmZLcsAq
J5uhJz0azILBH3ImED1oBjaJNfqaK8c49g0eE3wEtay7GcEaSkYGVTC9stpbJFJ+vI1+iaJd0S8E
TZDwvLQ11CXnT616z+WOEeOF7gKm1BzDTwyHJG+bLYGUfU51KxaCgsWQEaREQxt4ePk9d4N2zEfF
MbDWFeaZzbf5XQ3gqjLTd8ogMsbH1l3kqjN9U3VZXYQaZvzGrjR9oI3HjBD9h1jw/xJ0Xvo96ihq
qKNSihidfMJ49z2h4IzffzIrltbwlTkFsZ5TXOVRUa7uVX1sJuQUolfvyTg5qSqB8JPZT/tDPL1K
oqKc0KV8aUy4HSapNNVQscV0OAyVZIIu4S5OfCfzx2Mda/ssEe8ZpkO+2p9NR6dr3AHQuESO3Pqy
l18my/td9wrcZg+733exx/yq23YCIo3fT9H3C45XS8iTbst9Y2YHUsJX7dHqvxAAJHaZbj1Ru35c
yjBnPg5DKUJmjZ0Ot6tyO0migxBOjOuXeYhU+lQKydy1CiqvBGaSUGWrewUrZ+zC9vpF/0uhyw9Z
3L45EJvDnIysJEFtcpj8R/9QOY/5D19k4Wwzvt0lpi5EqTMv+mKCy2FWABeuaubAoXcuNn91vV41
oko3YqWnCS/D/vUiMHk5MhUWTfUfqotXEVTw8KtCFMcZZhfu2/1t+xiiJD5a1ak+XwAsHra9imHk
l1+z+G6DVoqc3OHFzKWnoPP+M/PCzxf5VRsqYAypoqoqIA7sbuJMGVeYjOdhwgBL+cOb9CqFulVq
NcScfQYt0r2EDXkUhkhJSL9Lj50dnTDi8Ir9O6c6+mfmkO568n8VTUWJli81pZrQTWhtUAgKLkky
+9PPxZfGLU7KZM4OGdmNHlmdDJbNU/GiiopmaFRs9VTCvZR/5pO3IWO8HVnmQYUKqQ+kJM4wLh41
z137ue6fts2PocJlCHRhfu0EdypJSW0qvvPcD1lPTI1J78y4OC51nIWQXht0YALCo7CZeSveJCqG
y5ILmTgZoBu+kQE63Rwfsj3aE+glghbSY70RGR+SBtvh46Q3moFUTYrPsX9WmCtzjByARtnJq0kf
MQNGXIDkAIk3Ys0ViM9MEBiWJuT/F18TYzs+V6fE19KHfnob06/bJsFyZhpLp+arKJTJ2H1t+/fh
d8DymyGmyVqzdoCKciu6wLp9rm98hzXHzdKMiiKz0g5ZSva+gdBnivmtJjFu3vWZZv1XsKDp4gDa
kA0hj9dFT/BzOLMx49sImBdk6gp047NZoIUkWdMjbxfAu2DVz1iJ6aWwsjg7gKw3lVYj3Sfo1iGa
2soxOBgOoc8Ubvi/nCFd6EuFDw40buVEEoDByvclkMYKT7nwnoW71AkdlpOx9KO3kHwtC8hYG4Y6
H3mLkP/lvDk/NMC7aM/izndkVqH+D73OXydKr+Byo1LjSJFLNc7kaKQKZWvnHnteo2V4JOyHh8Bl
Uhxvv6J0eh4iL9oZONCIJvGe9M2VXeC0x3xnYLYkyk3mZ12v7V2VpFKSAlw2um7gEm9V9VFMgPtU
c2ab9K7Q+VZfNqj7jugVRt2ulfl9Pki77ZDA8huJijm8EJVYW0JIGKzojJKUk3kkEZ/3867+SrCa
yTJFXZnxTe/KR9YUISslo3dKclCpxa2OQ+7RVChdLMgADNV3WwcjL1b/bOyVJ4bCjMyZ5nSpx3Tm
ejQXUE2VUITw9wD79kYXkyiefIj3kku4C1LeDE4/R2z7Q48pf1M0+2fllUVBRrx04+FFY/TwtaSk
c4IkQASCQuO1RzKsGR9Y6Qwj/EpUOjOWgYLnJcoemjG7fs17YERlGBJLBBWPElGaQqlFOZDTwMzU
iVbvM3lJ1mXoAlDTddAu0zFIHvi5qHQ4i/oG3js8HNNHbHfniLZooJNRDzxOesncNpjVPMrArrCi
S5ivoKvCQM1QG19BKhhzncX3ORjjB7PmQsbzhyWGxKXF/aGH/jBKmHW1E/9lyF4qGdrxjBmz1e+3
UIUKNrIuRwLYq1HBbL+NxTmbPm1/qvXy2kIA+QELJQp16At+hG+1tnjI7/JH+a4Ff3rw+b+TcF9e
PwtR5HsuRAV6VYmZgmrsXOvWxL/X47MiMJKK9UtvIYRKW/oJYEWCjMtgdAVX+yY60UHc1+9kriiz
w3uWm65PioAkBVgjvAYubuqAOJDr8rVYXdLpC4vKjFkmIJ689kd/151AaI7Wn3SXvw0mq/lIVPkQ
iRaiP3xPXQK+AZLcUmsFU5yU1zHUj+ksuGU4vjLsZDWjXgijvivIsKo8JmNMemEEpgaHSvzwUGTp
uQuROaUNllRK3azLwKsVVh1/tUij8oKuYERf0IDb8LvpaGMtylGqkwl5YAFLNpg5BgstJckpvb61
GbquJRQLaZc0Z2GoiWTEfIU79tLULR4ITM54AAC9WT2yV03XoshCGP0WimTZ6H0OL4imejeGk4KJ
YsVgDjQRM6RtZSFFpo4vn+a041RsQhZ4A3267DUcOYvf65IlgVn1f5hSZUikZ5iAqduUHVBo7eid
dOPz2x6DnFGE9IS3M3s6svZg1iLlQkO6TxDnocw3NQKZP9cuX/J2NUXetmEwjopebJjkBJNSGu5k
qbrhpNRKa8xSqPNf3F4LRXQqItdGz6t6Q3rH7UGVz0J+NJS7bUXWIsdSBBU5miAa1JgAy0s8uBzi
mbOLIfAEdf4y9LWzLYv10SjLq/nEHw1iearQm3jtuUn4VRh699+kUIUnOUhTTZ/JR5M+TdJLXN6F
8su/iaAysmZQfSUr0KyJ/DuDu9WjN074i4xseS5UmPNnNdCx/ASf4W+y8lRVjNIgw0fovQXZUCce
pKOASJKB3ppMt1XEwqVgHDe9taDMKBkMM2LnlB8j/1MHPJH8YfsgVrfaF5+J3ltI+mAeywmJhHA7
YQQ+c4SjdhZ25VFGdMGA9jcgIT0xZDLCGb3CEHeJINVkHXOw5NBSQKGBgkHkxZ8QQYHujwZI9W/G
8H+kfcly3TrP7ROpSqIailM1u7G9HTeJ42SiSnIS9X2vp7+L/uoey7R+seIzSCauEjZAEADRLDDB
DiSKUedVhPSIseBZU1quzlLJrZH5VSYYgjCqmrkwwBVCQNOdh+FkpO0XwrrvsU1dfSEYoWBe3hq+
Hi7uvkhlmiIYhrQZSdC/TFax0C1o7I4z5hYb6Tq4rff6WlsE02DHFC8TwEcgIowfqkN0CJAaMIEX
JO9u5z95x8sywUQsrJsDk0NyqtOnwjz3yU1WP1bK733ByW6xYCWWoAqsyYanK5XbyHomsqbS/YOh
Kg8FV+FPWedWSfhYS10Uj0pUX+P98QfbXbx9NmRk+LmtyDSh1Vl5hnRY19ZeqYe+pVtXZdBIyOxL
i4rLWtUg180uh9Pu2OxY8fdQeon2TQOg6N8yEmHaaI4DHnl8H5H1yg6h/8twsP08hJKFniwBIZMb
Z3glNyWcqjjn4z9dc2qWG3M5q+X5vx0N/wkrEl0VpxXjHbdxCHNX3xI6Oyr9tU+E37v/+7JQsYI9
T2rY1AlsD6GJW6CAnPh23ToRSMbLLDE2Mi0QjECSmKoy1sj1DlHudOUpZLLN8Zsv6Vc7Q1Xh8g8z
qZWWwivxITeOSx1eFSc+4BYf6g/MN65JCRbASswiiBveNxL9VNW7VlpC3H8BUbFWbVhFN/ISzUuO
r/CWa/bQnDh6BQeerqQblvjv3VEFsV49mQtp4v8516E5T5lbnfkj+sEA6nWPuWsDEwnE6W94p8F8
kvY28JPZI8+lsVL3RcXwQ5YiROUtAMHVcBNj9KpENWzA6jsAbvvk5+IXWID0nykLpmNJmIrNE7gD
c+5j4Xt4sjiQxbEAdRtrkDIMo/+akUToIwDey/IHm7mSlRqJ5W5zbuNZz3DK9oUPEWaH+ILmrgGL
PV9Kf1+ILHCTqZVgV6oo1zuFu+LxKn0KT3hYX2PIJEbCmt8SGQitTKuEAIMpUT9k/ELOV91ZO/2v
r0OO1Lc58rEWo2BbaDGHEeEvHOW0HEyszdJvM0wKLn6DWR1piV1iNl8KhitlrYMcCEu8tMnNTPd5
ABYJuyX/KF8Wl0+wJdfNkZ6jcyB7lsroCjZHzaOGLaZFvRhrl52one9zYl0X2tg4up64mSEbMJEZ
VLEcHtSmqVs65JqdzRIdR8rt4OpX7WdEbtIxtv3IjYpV8TJIcrT3gtZiQPuV2gPWaZsXTpJ8pDdn
pS1ivifSSYFBCeRFCqDNVdNvtZndKZYBWkj8nVgAnzG9FgcKEmYDwaDJqF6F/STpHHxZI7NjNsU1
M1bYsJY00MTWT2/JUflFMcG1nOvjcLL+me7zG+VedzNfxfgY39bBJyEyVznsRxGbkx9reQo2xbC6
vNVDJGBp6LdPvD5uf+uP04kBA4Ud+9LR3NKzO0DSyXK/Mp0R7EsYDTGKMgjEdMV46mPTN+f+pPRD
iQ2gmb/PJudiT9aCjQnLYi4inpKsYo/0n5nphYaku0V6nkIAY7d6pCX8PPkEjwHgtuC7cnqZanEw
FXzbXJd8PXjgjOfpj4bQdj6RW+bJYhuZVAU7Y+WIOZMKz4IlnH1DqRxjJMdKu3TG475IJVdELE11
jA0WmyBSzT7n8bVVSUo3MvslVsPVyAwXvQnRPT2RyRk0w62V/rzovVuNy2EYcstJlRQ9jcOpW0pf
DQ3J3ZCIUiyMj5ZWjAlvf1cU9L8aod/HkWM09QWbOiXxtYyUEMgUVZ+3rNRg1Yz5Ow16N7bVzCmj
n4qiefvnJvO3Yv17tq0FaFVgq0NLDB95idBSXP9CKwxfuPR1n9pmD/zKvojlbjY27djwtN9wUF31
yQ4dBWjO3U1wVZ3R2AZoIsuLcm/y6W3jK8fxMT3IWg4k8alY/6ZpWCRlDEVKtN92eCHj58kO3TjD
xMSTrp73GZaKVzA1E6pJc2ogSWgcw9N8STBGOqGgjt3Cpx44cvvUJHZNLHPPlYoBLAs2p7F+z03h
RN0vvDycfSJSlgSbQuxwVGaFa8wBmyvjU3yVu2hHfEFuxrJk2QtdYllERIkRsOP/axEYzJsqPy+R
7K0pIyCkTgpDjwBRCs+TW4OjJZ+KVFowkoTq4rZzPadFVwE89AWnYbxdThgedYNP1oE4mBmThBIy
J24I5mMwglAve+gcVs82OBYU+MrbCHjp/BWm/jLvjWeCEjhgEmQzHxIFNLioV+H0EsYYTiihgHN3
M6UXg55smWOVkeB/X5EIw7xYihCiXJIb1t+lPSqkkjk1GQlunlckurC1MduONoFS/aaxkx6Mji4D
VZI8AESgB3Oq9UIZcEY0MpxQ9U31qhwRl6eBy0gtubLvGNLRRmQYGoAcbIsgzn/LkEZU0yoshHQp
9mOWqYeFj04uW0b17hoJRARLF055aqI2FfpNjf1r1s+aSKzbO8MtEBAiqrixKcDD7NDHGl9Mmg7O
TH+UaNyMj1oChAXZPuVNoZmaqqMNARj54iRoWPdtRq0FcbCueqR4sJa7NpABlG3y9EpEnO+0tZ6Y
MEChn+TJHZvaySmH9H4Zo+ciHy+F1d7PhqwxWkZTsHf6oicpWq5CHy/OlH3FqDfQjp4DVMvJfffX
YT0/tBWD3DKu71IZdFlOCfLRSwy4eGV2CzUunTIPrsbBOuy7pu0jM3D+ukqpJfo/TTOAhqZCQ0Zz
SZ2EZqdCZecisH/t09lUdVyo/09H8ICtyXKz6xACGuF0lxXdpQgsyftBworo9Wa9pllEoX35PJSo
YFahZ4eD6imJ2nof4YYy1SA2TISY088qNuWaOYCb4UenfQ5Vyfc3WbE0NI8RbNDQxbFfgqiZGNGI
IX5SH1INe13m4boZMkk5VkZG8HqZjU+iVwlqvfikuEmLg6lK9Oud0ebKbBlQLUIYoYZwc4o8QdF6
gaQ0IGBP1A/L0pn6T9aAjRJIKu4fi4yYcHOqsDSWTOkhtuqytNed0jmx8sAoim2aJAO+LbpXvgTR
KUPN4jmHRehD6xCGkaNVzJ0NWY1y89qsxMf/vrIFacT6JeQcKZPyqVnSQ5OH/r7QtjnBnipCsF1d
E1PtRZ9oADOOAk8xI6dpOtes0LpqyHoiucN8k0B4UYRXMoLAYiDlBYCWRGdaVbrUfhjpDbNbtyCV
RAneV+cFSoLM7BYdwlaEo2n9oj115+yg+NaNfuTIaXGOSczhKJ8W3Fa9V/a4lFcHFURzMKKfFXaU
3en9VZn+NqLbOMkdW5aW3FaJV0piZNLlxYjuHCi5pl/ruuYHRv2hS/tKQohL5riYVLyCQr9amtMS
z4+zUh5suz32nT46lfUhc2q90hPClGzRF7vFgkefzvHXsWtvinG639fyTfWjpmobmqlSDEEI55NO
SpBkaugP44L1ENiFUZDoMk7xj77U3H1amzdqRUsQX6XhBxAV4iPJVbhcJUDPao77JN6/KLmSr2gI
IkO5Km6aGkpu3FdnbKNAupGjvRBsP1L+vuIrEBOct6ENhRYV8Kx18pgHzy06mrtwlt1b7greWQhq
mwSL8wC/IPZYDkZshm0QAkiypT9L0v1uyOTqueYW+rdJH46ZvniG/iNjmDTuoi/7At28VTbW9WG/
ExzvywNxdX+B92ySMEZ8EtDrWL0bSsmVkn1fOC9aaYlVqFboZ2qeONMA3zeZhsSfy4gI5zSjhBla
A5hoJ8vLrMzLiw+9i17lJNZE+mJUWtU2oQp97wbk0gWhq5SP+4fxvjDIFY4RgvVeGmOW2IIYDF0R
xSMY6Z6tq6R3+Mz+4C5u8ZDeoVnUiz4SOq7oCda7aMcqUUe8KXLtyiDHloROJtv9unk4KxqCBTKy
Uk+WBRaoWGp3UXSf9oW3L7dNw8NMvi4J7lQVoeyKGXANwzQGXmIvftKUp6FRjtg46/83MqIrVxK7
ThgeKMH0vaPABVZ7ZwpP+0TeZ6+hA4wZhBJm2jYV51wwQTEUU5ECrLJBVnXCE/Y8lr6Wn5XgMWkO
YXosMFQc/HXuTCArXNTFUMZmMtrEx3b0CAuGTMkd3TgjU8WzyiTc1pgibsqwEJb13RL7zThdWXQ5
T0Z0GUgi8Xf8qgvGFGQM3FQbbeuYR3jr72pDCbUuUyM/GpunxV5OvRk+D4H2R+/sQ98ah7ZsPnX6
X2Oi69aarNh0Het2b5JIj/w+qLAM+mAHp06RpVP5EezwJqp5ELLexvKNyMf6uOsu7Z8bXXXDGft1
4nm6jnP9Zgi/7mvj9qn9K05TUPlpMZNen5v4JR00Vz8wD2UsT/s03o9yCMLjFmTlg5SFmEGkTlhQ
hA0+HnKRB+wJ96Nf4VXsdn7g5N/Gg+YC0RRNXbJejA3r9ObguABWtA30eg6RDdpsvu3jW4v9vf97
833B+kXpSFNzLiDAob3obL4iobSZhR/Cnl4IcdfMDCPsdfDAN4RZKI0AIOTzAOBm68Arv/F/1AnB
UtQlG9umqmK/YshJA+Nsar+MqcQzbQV6bwQnXOQ+xpY9kgyxz9stVA6A5IWXCoWeHHCCMjBULqEd
CVpC56WNVYFKGQ2YihupQ+LZ6adn9HfRzELpR/KC5if+nhamZfGINqn+8oxbaVwR2+jLn+LEZ4vm
xqPtxGOYuFqquLqtyBDgN00GsS2MgDHKcdnfqvdiLXA1A6xumhePdYYN3yk5p3nt68DcdOrIdu1E
5vA3bcYrTTFUokvAu9j62M9I5ue26VENI47pB3JFJjKumMmw0CdHbUHri67QEtWCgpSm4bBQcwAa
59Bc5hc3j2tFRtD2LAoCZmJnnB9k2Z9pYMcSkFv1tJzLsfiIrdDhtFQLy3FNsRcGEYyqKD0uVoL2
73JyslLGzKY6rCgIiaLIbuxynPrITy0V6IvfR+vO1I+0Rl3zqzVKDdOmcV2REww7ptqmlqAU7lvo
c5v93C+xizz5yk2T7lrX2bE8SVyJjKJgztsyxcrMoEv8/mp5xpgNx1/5pirorRt89oe3EuqyBM+m
uq+YFCy8WYVZNSRq7IfdQxLdBShE5x+JnQyiUwuPA9MWx0fCNjbGDL3OvkE9anwvsM6YSazS1tPD
VA0TKIXAwjGICCMbz2amFk2fwN7yJpTWTR7TY+1FD1xo7elDFndFTtDEXB+wEqcBS8wC4Hz4pWif
9anwyPQ17T7vK8WmcV+REmKYPGsyNpYE4YWKrdDzl6q9C+MHu37u+8d9SpuqYDBi2CYy2JYIrDEb
o66WCpgqS/uQDL8XzHHoqizRt8mPSfA6NLEigDHB8BktUzIaQOFsK/vOkvnWytI7fQKmKiXp1z6e
ZDXpzUu1IiiYwA71zSEt4UT6xW2S596QbIPdFNvq+6KTqu1Cz5I69mn+LcTGBRgjQmWl+10imioO
VywaW+p4amPfGlqAf2leVFvHpq79fRXYer6Z2PppIvlvaZSK3U0My1rbNIYONMwJjhw0QQP0R813
Dvz9rmoeONtUNQxiInUkrnYrAHS7qOWU+EXyUAR+FZ0/wgyqPbaKnIQO8/A2fOiQr8nDTIOqwYDH
yLZV1/UNX/mNvkJ3n9bm+axICWaUlaFK9QV+tgjIlR1mDtosXLOXPA+3zdyKjHB51MJoiRIj0rMx
M4KGlHvjTGHmAEuMLDm6HGQOaSs216Ft1ID8dKyCfSvB0MAJ9rwFLLnp/emmdnlKp/JV7M/lGUvZ
c2ZLimtyPNe4Ci7rmcTKPOu4SuHoE0XHNGDvlYtsUnubjI5iraUamA4XLEK6YBad4mXtp4p1ilmJ
jXSFr9BY1snHpSPGyhDbv3QEyzBl0YBoMo99QspSO5RayR4ic9bQNxgogMgK0lFzxsZgiqPqgX1d
BtPwFJaIdfeVc+s1wpC40F/KuEQVc7RtplThlKCKY1163wTAznCKvo4HoKqjpkL+tqkEi79XxMTK
VNwSAHfmSDurdelqFrkqK/vGijvZoqutitEbQoK2xG2Tx3PV8orRjIdj7EfDocNGab54Iv6EqpGH
3ROyfvYN3XlDVPD8EQJ6M15Q9DDsoPCpnWLuvvBmzfzAO+QNIX41V3fBTo12snlpShtCZ4k+mbZn
UEWSvd/wjW+I8L+viMTpxOxoAJFgUG0XKb3aUZaRSYzjxiMEVEzk6FF3V6Eeb6lMTdva6DJhiPt8
Jb3B9jjHDvHwjkoJoS37uKYkVuAXzQLmTQtFH55p6URue8wv4U3LR0XsAzZ+X/566PFF2f9lTcT+
xW4r3bJ0EDRr+6yX4/VcA5Zrnn3JDeanLZiSN4wJBxVo5oIrXHFdH26wG/sTR2ZvTtoV39wFeTaS
xxzZPjMEg+hlMJDHFWxkNrGSWkE+A6/I9GD7PXoA1rinAWxtwVQMuzVvW29xs4cQia3q+GXxMz+4
JdeyJtZtDf33d4jtIUXEkJJVIeC4wiwAIlISy5rkZSQEOzJaZpJqQwknVzbzoRp6bF9Ny4f9E5TI
U2yMLAN9QZiIm6aH0zW6+o4ZUQOnrcynSA8jyT3Y4MjUgZ0E34b3EBPXWjRllsxxibKVVQfwoTbs
UyKx8jISXGFXlgPvvB4rEUIEimFxIQYghAtV1t7JBS8o/Rs2+G9Y0YgNAl8Yg0ZUIhjFjFvtjNj+
eG9hAdZ4Sr/un9AGR8jFoJnKYpoGSB6B2lhP2mjPcCdzdlUO/rIc97+/4Tlsm5exTdsyAbEjSEyt
l6IrFYK+/gYTPOxQkNNCJafCLakgsTc0BB6yyujnPtEVL7Wex/zOCn6P5ac0vjULX4sTxxp//TVP
aBjEqmXE7wZm+gUrYRfdUAwKY96idH42R04CbJO6kBmBDdG9ISM4kLpWM7ShcV9Y34924fbWUasl
z7jNC/ovK7b4wqJptcy6gvJ/W2PSoj21uY3VE59sWbV320etCAnmRqGUdkBrQZXU4y+s8oimHWz0
AabzfXl+yfHEEq3Y0OyV+PAaenuPTDXM4NohviTH6A2NbqfelFic9/B+3BGuuBK0G9AayAHn3PMC
YE8D1D+qshgACO9+/ABsrydr/d5mydRs20DJVBPzPZo1Fu1SAmSiNNGzmjXnSqOS8F1GQuAoDkJz
LhfEsWNSHAzSP9Iq/Lx/fWQk+N9XBk6J2iSrCNpBZnIZgFElazraDvwpsszohzYtW7yfGMkw1bHB
yQMGFlil9bFVHL6B0zpEV5gDkTX5bt5TarOXTmIMWQrPU53RkoYZTKhNlGOaI3HZx4d8NiTKtim2
FRnB6iiKVStRDK7K5rZPviwfqHGg6fGVDcHc9GMaJloGXa7H7xbPWTauQZ6CMZRE35viWj3LBHHF
Kpqm2pYwr2JYOGuPn8JCOWPF5P2+lm2SweXkzZxANRRff11uzgnDNJAf5uQqUUs3TaKTjaHV/0RG
fPdNrO1DI0OjY8xqvzYWz45uWmm+evvV98rNSwZrdWeiJcLqHkQF/uhOpUOwqWi85N/N3EldO3Pp
VXPVfSncVpaakNIVjGgAzBEEPGBvxrR/93l65FMmzDW/p2flWFxh0QewhiUi3VR0Zmm8yZOH4UL6
RSVDOixagqbBjPlDZ3nFkJ72T43rmBAxMLIiIXijqEIslMRgSwFy8pT7SfitQWNIHJSOCiySfWKb
PnZFTJRhbwa2neLxHGGIOXhC89tyRwJJnLXtilZUBMPdEs2gs5IhAaEeB09xmk+JF+iOeqcfrQYw
xgRDvZbExb4fRYL/01WCohBCPByXYDOWohmruC9mz6iwNo/4zXNzLg6YJ/b7b4PbKL6GmWaekSj9
fZluHeCKsHgfiInlTMOIA2QL9jUuj4btlXXh5MWA9Q0yA7+lkLqKAgtv9lOBk/rWYY2LsuhYWQ7f
Pvkd82ZbYqq2FATVSu2lgwwEBG3Ms2gmBH7WL6rQRTrVmafnLHsMFSpxIVs2cU1I0ERsYVdae4Rz
b1nttArWA2GT7xJKVHFTXEhva5CUhYqKoBSNrmC4VS3QUmrk7gzIgzaWWIhNPl4piPn6rMMic4oS
vE9T1W+MH5FFsTVKotzbRFC+05C+QcmG/31lcs3IxMhTBDOUJD8y4/uoXOgsKwttigrNxPBSePNh
TustjbKrGVZoRMirmc+27bWhrHi8ycSKAFe9FRN6UNoE42CQlPGQzT+zAjhVElsqI8Gv6ooEaSJd
6+0Q5tqgx26ebjqr99tGkbyLN0VFTU1nmGGhTBe0CjkDdDrG4ARdGl7ZRZ4WytRqM3DU0dVLTfMl
9y9IC8udiFlpoFE3TnPWT9bdOB61Izlk2LIddhhLl7iGTdkBdxaDM4joNbHzLZhIUWN4T/Ha6q5p
H0l3NOZ/9i3lNlOvNMQ2twTN5GrXKIrX/er98pYveUp+lgxbp+1DcalkydVNy7wiJxgza2lb01og
wy5GeqTEsIl9iLTLNNwPjEnEt6kTK1qCPStJMqpqB9VLgk9p+FCbEku2zQvTmIZnvmWKwCBKpBnx
lFHFC8vfKTm0w3VCHTM55otEuWWEOKOrO9T1UUuyIFA8RUdlPX1Iyxt7eDSbXy152FcHGSXB4qAO
BX2owRJNUH+0o6NBq2MQ2rhO3YnMgb9PbvuEXiUo3CibBhNgTKF8PTkTeooqieC2L9Dr9zm7K8EB
pswesgkXaEkSdxoHL+91bwg/ZOPYKxnh7UUxL4PBApxPNbODkmeHsYsO6B8570tLdjiCjVvKNs5S
hihfAQZLFlduX45+CBAvq3WGtpDcnq2yN+zov1yJbtRAyNzlGoRHH2cfeOwe37GxXFmH7EoGoivR
AxHeYxqrykoMWIUo/NHG1DHIz33RbSaY/tfAgS2VaH4VNW0oi6LtDMXLsPMae73RDONZHZ5jDjsO
R5Y4UPMPKPeapKB8o1racTiDZGE1LpJM8SJhaktqawKC2llmg9m9FATU4G4xv7fRB27P+vuCvgUJ
M5BPQuJ0oJFrsxQTbvcYsj3sHw2XvPjYWlERy+lza3d6n0PNQtt0dSNz+uWu1g5qv3j7hLbFZamW
jh4LnYiebrDKeaENNwZm50NHDkUq6xnf5gUt6gxD40jACSdiKsmA3jgEhcuSxy7rzONQ2NeIeP1I
WWQjoi9dl+8kpxGm8+CQMVugVoVFbyYqvzVn+5h8Q0nAo67VO/S4nJKfg8uXiKSeeafekqv5ZP6z
L87tK7UiL6hHobYm9q/BHMXo7MCymKFwytJtTpajuUPsNk73W/1Idsh4pSkqS2Ci778P4NJjcjH7
g6Ldm7KtXptqQiwLGwhU7LwQGyE6LY0hU1S+9Oy7Vd7Q4uu+3LZ8Evp7oCKqjTWslmAWsgFr/hZD
hbPA6yTQp8+x2X1P50TSYLjFxpqMoBwK1cOyL0GGYTNi1+jO1C2SJ9A2CexrYCqece8G7qO4ZaSd
esUz7S9xArTDRnbcMgqCiiF3FykkBaa6mgeO0dnHqggk5kdCQqylxgqy2HE6KJ5hRL+wfeLYVLIt
Q1tWAaM/6OliaCOzxdW/2HSXZwlyBF6ZeVqOVtm+9U2s81aRwNrXLS4P0SKsKIm5McsaOhqEOJE8
b50YKJgsUJxJv/TdJZ9Sp5g/97Ku/k11fmXOFgJ6LaxSncY53igoDjhZOLvMCtyFqX/2Wds8pxUd
8jaUM5ueFT3tFC8ubyn93FrH/e/z+/BOdOjgt9F9xzC/K/BRjKY1NU0KN0Rj7E/Lk6d0yX4C4sFN
+/I4G9G93eHs/htRgamoSdI+sxKEWGH1qFWWH7ftjdLoBztiJ7NuXNqppbNPk9sXkVEwqVKC7j/8
EwwD0fu2VGwFXdvYaFmkD1USOErtBN2hniUdyFu6sSYlXl+9nbA8FbqBIeZLZWh+HaqnsA/u9zna
jFTROmtbvOpl6Ca/gKswfzRrvVusSvF4Glo/RC7vapwPmp/Il9TwI3knvhUtwXyPEVD5R7vGe9mb
KZBe22N8jJ6yF7B8XtPzJLzx7OEePeG49Lg1y9bmvN1jDQ92fiBwtb3gBBDf2ct8yFaik+8PDcDe
KhrG0b6LLLiIlT9YS7V0baF4DWVXeo+or7cuQVNLyLy/z/BO6HRDwobqOuCJ3p4ZkvfWOJfAElf7
xhutzDeHTHKlt0ng+xy1g6fp3pIYY9xijA7A7prxTVsBNKqPf+4fzyYJYpkGNRlvEefCXGneRPAc
m9KUeWadpn7fEoy5JdXfd0lAVhCSxkzeFmwLZsIkDUnyngRebLPT0PbfqpZhBzF72Gdm4x6BDvrc
EVDayDmJ0ZXCcIeUMWbAFF4Oy02LZZ92AZxK3k81U2ef2qboVsQEBUC9ahy7GhO+ipU7BRajtpII
aEuR19wIUhtTulQqBQE7eTTS29hMnGKUmJ5NJij3GShGYchHsDwknIHt3k6Bh+LK177sDu1MZasg
N2mgSYZglN8CWolAo0zMvi/0mdMAIGt/iQPZUfAvvLUxOHebr7jScB81EYcqAGpgMVlL4GVB5Koh
lk/Hk9Mmn2dT1oy4yQvTbB0VV8zKiR10tVbHlFbgBSAM1yQxD1bR/tnXq81jR5Sl8uZ2zFwLBrqd
ilYhBaItRm6i/HOG3EX6bZ/EprxWJASbjJ7ipZkbkEjQ26jlDuafPVt7wmqt8z6hjQoaTmZFSfCg
th6ObCihX8aRPUeYlfXSS3zP33n9M3ZqucvvAaPCHjNdWWlgi0cU7ZBQB24B0Au4X1pZtppgu9yk
d4HXKwP6y+zwUNjYfp2NzwBO+LHP5taRYcICWXW8ijSMlAu06BCMJrKLnh5cyvQY21/m/m6fxKZt
M1UwozILVUkxCK8D1sRaDbz05Dzc0NN0Mi/cZw+X4igri78PJam6IiVCPhhNwLq0aXFoRWm4ipVQ
19Za3bFqFS68tRSHdc0MrAG8zva53Lpea8qCOxoYsB8GBkeRZohZgSY42MTfJ7F9Vv/KUUyk1U2X
ZjGDRppd6GrwRd1M/cgIJcPC2+r3Ska4xSQkjWLF4KRsOieIziFBLgPjjHQ47fMjE5lwl2c9b5Kc
oweMRVZ5Wj317txJB2g36u9vdUK4yEobK3pog0xwCU/deCjdyFtuX1ZaoP6NEFk+OLLJGUrShoXx
U4qK1dtbZegD9jAQnFTAek+py8eWUJl94j5U9BymhkvL0RkM+JC3NBQ10aNEwc3FmGPuoPPfiZre
rwzdU2l8XkLzEtvxVU/Lx5TZp9Loj4mS5xKt38hEQbirXyEI1zBDbcYMH37FZTlk39qjgikWJ8XW
9fzAKqR2pVG5hG8xUprCeZiSDLJNsBQdoB7ApzkGyHxZz9hwMRxkOIrbR/mvmMVNYH0910VIYFGi
ZhwvsGTocl/aRCLHzauNRA7mEHlB+93VDvVkZpUB6zGbn0aGp5qaf6FYnrZ/4zbJAD0R0RJFLl5s
AMA4pQV4H+iMYv2Mu8JprV9l8PkDNOC+MPVqEkbFR4yqqOj2HhqYDwCta3ntdNZzVD3sE9m088BT
xdIriEwTg78+SmgSl1C7Fg2+qvqQ6OhYrb8ZGrLl9FO6/N4n94Ix/u6yregJNrGzqoWoNQTHZ3uC
p8VL/cRrdPyXX/CWRy84wDawZkX5vjzxyQ4k5s7lI5auYGHrcKnP2EpWYOuLQn2Zx9vUT5MCCwbV
d96r8NYMtHNB7aZEqB1oeJvSyJ8KRZJL2LagFqIEIM3wTJpAQ6nsAZU8bCJu/ew8++yAsYtDcMPA
GB/0iw+G5Hg3mVoR5DZgHQE1xdAtA5bGzXF4QkLmog1E1vz18gZ9d6YrIkKYtUyY0bcYJGcCWdIx
0+ZEx9RNQ83vm+xQK/qPqko+qUZ3nWOzqbOvUTIO+d9XHBo6gFjrETGeUT8ZrHM6GdjstmVescdt
wYpCGQVtQ0q8LGq0COqH1m1HX/ErH5gLXofFCx+YloQrWBEUnB6WlnY0DLgmFneGcZt2V9MsSSts
hiYrEsI1xO5C1OMD2JZkPgTJnyweAfVxrBSJb900k1h9ZdrYJYlxU0F0jaF3KWaNJmDImU5ffzGr
pzGSXCr+U99p34qGwEo1FUYdmDieNNdOLXCUE2i8gz3ZT3neXOWhbOG9jJ4QLrRTyxrwFGCVypAc
e2vGfF1D/xnz9tsyZreDQTPvAyq+4lAIDRQ8QxUj1fC0ULJTH2jeaH/+TxTELBOz0nDSBmjcMCiH
Ymi8auolTGw06VCMyDBbh3IjOycOSo2h2WUWQhyv/jN4qq+fmlNaomVd9RI/O0r3wHDLJqoF0Fd4
NhyINpoY3WAml/Qh0L080xn9/pbngTKneGrPfL5Z/YCZXRMT7LpOy6qreMO3bv6Isq/Set7WdV1/
XzDjpdVWQYA12B5pHrrYa+JP0XIKbclgxNZtXVMR7HhVFkqRTzOoBNn3SjPv2iY61N1fb2aGBiCa
0ZDUxLAUIPje2lNqFxTp+2nywr7z2BTdlyT8s6/P/Ea8O/wVCYGTskTNSKmSGaEtpqKvmP+//J8s
pN0yBWtOBPOGRe/FYCwD34iqo9xypVajA9jurjj0y9d9jja90JqW4BSCphpDPcPc5nAIT7pHv5Zf
rLv/IQSgbab5LWtG3AoM1/QEs9oaVmaWOXgLywyr1b8u0WeN/hq6L3k/Ou3yz39kT7Cq6qJ2aVuB
vY458S0B0EuPgPcUBX7vRafqOH4F+Po+zS11tzUN8DW8UEAtgWSpNUUXAdfQW7rnuPihZ1fVX++I
hqqvSQiWe2yroi0ZgpOJ/kmTO2yTSBsZvO3WQa1oiInPOpmjLNMHpIhLzAb2o59XwxGLDDBb0J8n
9HPrnRQ+Ysu4rmkK9q7pB8NWRvjc/AmxrJMEh/KIkYlj/K3IgMtjSnyHsXGd1+QEizEPfY9Ypg+8
KqmPVJsPZtv7+8qweb/WNASTYdCeBR2DGKvIn/VzlX0h82c2/prbMxk+K9nVEv2T56gvnkbZetX/
g7YBkCM0IBiauFNIidOiwEBI4IW3043imKozYeolczS3/1yg5O3K3jpb/gS9uP8SFIzJpKrVEIbw
96nWu4uRuXX7ySgKf/lQeL6mJJiRkTU4uRg3wGaJF7a2CyAaiXZoMm6Ei9xafc6GiD8BsKGI/oyQ
7nWqw3CiraMfbUfz1ZPWoX3Sk9nIbb18FaNwvauF2gp0E2FTc+mTY/ARh4xZb4QwFiaFkEN/6ynn
OlEaO0GHV4BSsF27xD6ZrQzhZlN6ROO4TbbFYXveEulYERhKmSDNEGouy9pDNtWfjWY5GFT9sX/J
tvzl/yPtupbc1pXtF7GKObySFElpNMnj/MKyvb0ZwADm8PV3YfY5FgfiFY69q/w2LjUbaDQaHdZC
W8IvUZzbGOO6MosZohpyqq2z1DwT6S9twJhsLwIlFWnFuYwKSFRa00NUrv4dL+87I3ab9W4aft7W
aNcCNhpxXqPQSTovKsToynOmBMsa3P793Ttq8/tM/ubtOY5N0qUr25z4abTu5WZCBl5Eib6/Vqib
ITHhMESGt0KSYrGToUmxLbpNkaFWvvS61UR1jjkxDUTWx9s6Xa0ZIKEQj2O4BUknpJyYzhudEmBq
JVKhUd+QkQJcikiuRH2/Vxq9itBsRLPolbzK5Yy1Zo1Ls6x+UiTunKFSRw+Z8iRJRBBD7OtyEcSZ
WZ/IdVzaELSgPVGKpDm6vVb7igCOU7fQX3A150ucoupKTI76HchdcwUIjw+68bhalUCPVxDHNxEz
VgwAQoCwR8QCWE7O1ehSNdVdniKg9ICS4UkuOjGBgFP7aeqaT1U0BLbLXmpD50lfLPwvVKIB1Xlb
2ytr5z6C86dLT/PEKlXqq+SUG99QeHcxnScQcn3bvkphQ7MmsizI9b21PzVH5TNRFBRKHqUXxjqc
+qNbf5bu/+lFEc5qs6++WloQecC9YoxQ46Fk7ITKpUNlirIJPaqHJuy/F3fZSfKyM4uaGNpK+dSG
lTfO4SwoGe7ZJ/rAfsnm/EdKqOEAw4j6dDi05vOY/vbgIFvMjQDuME8F7vPBjqk/62cpezakv2+b
xHXK9FUAkqVIyyJNzacNJKMqWqJK1Hei4cB4m8v8AT1tLqscE4x4wAq9+fdRDzipnF9fxhj8xgSW
iOH9iBySZ4A0uVR2Mw/8oIfqa/19FK3krvErF0W5rbJorbfWYlF/lAOpe2pHX1FfBIu5504wJftr
MbndGpZYV4pWhzn8oGfZwwgBrl43BaUjWIdXrznGd/Q+8ZPvt+WKxHInjsRjOxdUWX1L/QtEM0Zz
pxmuEIBj/5xdlONCTTItqa4vSfMaBmpRFrJHfymkERcpw3nKRCb2rFETFm8vbq8BQkD+6MiVK2ci
ZtOrcOnVCDEIiIQZxgL5loJuIXMyyNitVLpPigdd9jGS0zjhkgm6jHa9BNokTBNEZxrSZW89YpPH
dhNLsHY5uU/bT0P1fHv/d0178/vckuV9nwDkFb+vGZE0nWkSTMmX2yL2vbqmwEPoFjDJeB1mCiCt
GeBFvvkhVTEeg4l3QBrmrcuQOw96JH5E7Wq1kchp1Y9EzQd7oGBAl+6Kih7SFDAMaym4mnc3B71s
AOJBgHYFzF3M8IqSUsloAbOpW63pelrWZA7+aP0uYrgzitEYQpRihPsJlgMj3Ex+jjlYPsqjdlgi
IJEJkRd2FTPAQwaeKwMNy1zspI1ovp+yCevX/kQW5b1mEwH0j0gC58WzqtaoI1mDr2faUe5tz1lp
dHvd9pwOmhrBSWmiZ1cz2CdsgtnVmVTgitloAT1lETm1UX8wg/wkyjTuabIRw8fMcmXTcszj2ZfU
1F3kv2XRBJNAD74ODEhVoCRVEuK9YxzWJ3D6BMNZj0SZoz3nudWD8zRmpSRjtyTUt5z7CrgrJnoc
OuPgOPnh9r7sxg1bSdzpXNDQmNtKtiD/b4Zo+gKEFXqOW3Beu4i2vCxI70WIDaJNYmu8sQW5AhZ2
J3VQbv2UjVGZCMx518dtdOKf6jEFeceKWsPrJoFR4TH1HUSRpqsGr4CfotEV0SJa3IOdmolkjhbF
8+Ow1q4WaKlb/5QOM2KFtAIap/o9EbJbCUyEh3o0bcn5J9FtzQ9SHXXUAeq8ZzUivyqSwzkHYypo
nhbYrabRAkLf5bjDs8r2Skf0Gt27KLbbxvkINdNnu1ZQBU0qn/ZPGnr2frtPGKHCVgT7hI3pDXpW
2siuLAAE/Eys2Z3KM+1ECXOBfVvcFdHHZZfKdfXa7q4c5m4aInsmvw0YwVQBxRDrkkBqzeGl2KR2
pLGiPklMF0wbLtX+IBzZSuCcUDOmU152DfUHBe1cT0UZZZogorrOSXJacO6niXMwCTvJ6K8vjuIu
f7NXRBrE7617JzSM17InBVy1qKlrL2QEIglGtXUkVwweIFIpS8eu2xKqkYhIn/vhrisTb7AjRYQ9
t2vUkICmPIAEoq3rrcVZpWylwOJBPcp57JuDlJ9iEUnNdcmYLSKKUAgdoQ5a09/KyDMMNGE4iyLd
gA6WbyXgjXu3OTvh/EHcarh7A9qgI0GnMMZReWFrgeRal/bUr85xOIQgeD1UD30oajfcFYPlQk+X
jpZDPk6FZY/m2C7/vCw1RqMOmKn8JMw6sOiJzzpoGzncZYQDVMGVpos//6BH00t7zzn0hd8f9GC9
Tw+FiFFv/664COTn9hoJs++dno9+7ailC9aEZ6LTMwZb3ITk/phNj/EyEQwcqV4zVXeUxu/Kxj5I
3epN6Ii6ff3vuSpUlxUw3ILbES+ot5YzzKMx2r2DmzI9F/3PNBsEUfmuukBcZPSEaM5DG+BbCSv4
rTQrQV4iJi4SK35y14GwOVi+xIo7/j0dSYBRQiEa1d6ubqVybqWr896UHKRbel/BjJgWxV9MZCbQ
ihQ4kyvyJtcN5ziAmNoAszJgylAq5cRN1ej0SNbiYRhOB/pEDvaX4m8p1CPoJprZeh0s5y3WRlLO
VHAIWeb27Yoq8eqokrxSn2Earp+bB/o4fiLhEDgnGpVnxWvd0p8i0xKK3rMWIBShjwZZJoyncC8R
kE22mdRActae2/6sihr32ZdfaaahK9UBiw6shbOVIbfRSk+zxtdQaV6eaS15GCBsilpg9Xs+Gcnb
/8rhj6Ae12XTS7CORkb/xruemG6bf7x9snad8lYI5/izFYAQKDgjfY/Gmu6hfi7hWcxHBNpe+fLb
FPbMAEEByBKYNm4Bzib0UhqnwYIBSutfRP/UdqUr5ObbXzUG8IZ/jsVzjU52RtIJSPp+Ok8uyWI3
GcdQn0XQDSIx3FmyYoIhxBVGMKvKg57KT0jOPjiaqAF695GAMahf6nCOXyrs1VlSZPI7Aqy6fg5B
5HooM+DGSO3TqpuHVFG/AkfknWmNvjmkH0D2e7K17iiwExY/Xxk940qDd9QQyHFGb6jjRNcO+Uyy
uPl7QLZ7KDd7zgfreT6wVldRHXP3EF/k8TRViLDzsm5I49eD+TAb2qFODFGr6+5B3shge7wJs7Mc
qfDFBmeYKt9LWWhK72b1C6C4by8ds4QbK/cK4b6VAoDVqZqxcq0dLs27un0fxx9l/UlNHrJSNMO6
f543OnH7VMlW7iwOknNAkgEW9xrpX9Z37IWnHeg9qIX/nW7cKcjwLjdKqx99UhcPpFOoC1JRz5hh
porZezQ2o2TUf7dbn3mRjYrckXCcSjOrGSe8A1iXI93l65G2324rJlpHPuQYlWkxrKpusI7/Yary
+zvWJQyNAhE9gcAQ+ejb1tcZLVOoYal6MMbvJWN1FekwmEK8uP1ThdcSOAFRhuTp7Mwc6a24RLab
aSW5AetYh166z0KOJWoEzbz7YRX6A1lpDhw0KmcftC9WK2PFMj1UvRTcH+N3dfLWd8rJ8EACq3hr
7oowp/e37iJU41IBbbxOyqLgwKnPw2E8NqHta/fKidU7Ez8NbxvK7opuhLG/b063k6pD2WgszCmf
lwGIykL+FHYDX/kP4D8YAPBBpf2q4Dinil3rWMPi7LgKuOZSPz4vgeqToBPs164yG1GcMqTvlYLM
M96bxVM2hJbzJ9EG5iQAca0B4VjjexNmgE6XZgldRnC+nAC8emc9NGi29J2TGg2f1He3N2fvXG3F
cZFgZk14NqwFGgfqOwkwpfUgu2nWupWVBrclMZ/Db9JWEmdzktOnIOXFyrGmJfYONEI2oi5KHO9F
HVsx3AalTd3JSYv10/pTNh3H+g587bc1EYngLsUFmSdzkXF65OXDSMy7NTFDfejcP5GCJhWDNUJY
r2HP5tgYCSZMyAjOecAvHuplQkdM7Rm6qE19z6CBcPNLDLdeszl31qBbMAD1vh3/Mh3RTPL+vl8E
cKvV9EUD5vkJq3UyAgX7Xh6VAw7mH20KsOEV5rQBlfLWyyxJgrQjsIIx16W5I42M4pAoosah/Z2/
COF0ITLJ1jiHkLY4K/STOt/lVSnY991MmoMRkv9qwo7sZuPHvIideSlln36ujnPAcjOprz/RQxWp
j4x3d4gWITvNvh+4COWCorYAYolFYW0k/Zla7yTlQyqB1JqIoi/RCnLXXVk5a5n2sAa7uDON85K5
itYIVnDfpC+6cNFPWapGCZgBZNGcF62OlPnD7ZO5++IAXhwrVMs65t+5F2Eha0mzaDgzkzcdFMyR
oixxsLzZY2WJIfp9NlWEc1t5nJNWUzDHmQsWrf9RHcG3krrUDjAjuQQahuiqn3HrIT/xJ+8LNnaP
6rKFxBo/8imtmNOkBHVYGTBDRYnExCAq+O/6houIK6aaHFQy2gTF8mMWgYsJYwus9110J4jEcMdW
rgsprVip3M6Wo5IUh5GkJ8PKfY3W6AHMQlWrTkofi8D+duOszRLyKCAVAZatwnz4YgB8GDC995JX
pTCUNGrD7pNoBmjX8IE9IWOsG+QrMnfFjms9LfYEz6EbX5rx3ihFHLuvzKlXl/hGAndbgD9HTtca
NtH7rxTn/tiE+YvxPTkl99VdhqBLQ/Mxw4e3wLdlPiQv0lk9U6/wlKdG6CmZPre+httXQuiUloaF
ItApDudjdsAorcvmuVVXdv9gTJEdQwvHAdM8DNyZU74YbCvN51z2jRrPxmJxW/qNNpN/27vsekgH
pB2gWwPEls55YsdegOoyId2USA/qeK/r7+goghPbNZSNDM4LZ2lcGR1LzaROEfUForDJEoR71zQT
bLU2MjgvbM8DyesSerSB8zL7RpC9073Ct784Hjm339Lyfxjx373FLjJ5tNBqLfLebpEKGmzFJSP1
jPFDDbKtvBPt0v7R3oji7oBlztQEuXKWKV6D8bjeEU8JrZDRiSaBaHxBsF8GdwEMei4DzaqV/Ukd
7nJ5Pi71/Pdvmx0QkVB8wsQicMt52PKkWAsgnbAGwDhszPOKU6wLejP33rpbGfz2aEpRDEnc4QC5
4CH/Zp40Pz7KL+k33Jteehh6YaJ7x/O/kcjtkm5IoNxa8PbUw/7IUN9Yi5wc/TZqMENGuCwevz8K
Yk8wekMMujyG4nstIpDb2X+MrigG4Gkd85p4fNbzLK0r9kpb+mAEj7rcFILzuuN2IAIOB8lnXOx8
HiKfzcJainFGNjH2W0kLmmKOankVjFzua3IRw3mFMW3pYGTouirJJ2f+aLV/kLHE+A14SwBUBeoU
niKszybb6joAAJCxPuh6HWhZ8XFRhsAqWkEuYM/FvZHF37exTu21QkNcd7hDpzPeN9mJ3r3TwuYs
o1lkuRMFMtfQUjA0BUMLYBwHiTEYEd++DRq9nVSzQc2WgaZYQROS+6XyjMMSJJ7qSmCDZpzQ9qH4
fNs7XEMevBXMN6lU6TDGtMuQITqOx+6+9HoXGBUHWazizqW+VZFP5iRmTSciQcUlmx6mtn9vtpkn
VaqrJ/J9XjbPKGhHdaefkjwL9WJwF8UJzFERnIedq+TNZzBD3rzC5gI8IZWMz7CL2e+1JBhU7dRP
pVfaIhTT3aOHcg9aXoHcaF+lHOvGpEYLM1KMiA7BaPuD9Xx7//b8oLIRwV34atk5Bl0oIqX6h0yB
rrKcNeduXaNSfwCsi9upItC4/cOxEcmZammt6dJLiO3ZgMWCZ9JiekRHNcvVHhi8Se+pGPdb/VnU
V773PMMQ2a/15CfhjRWD0kQ1MN2Q4Z4xgi6M/d5tWzShAF30AKo9gSMQbCD/Huz7wslTgmYkpQZ3
rIIJknJN/SzO9d9/2b7RjIsDasWoSYfHra/Yoz8qGPf+7Vl1ds6RegT2Jv6hMv3W7M3BsOqZ+ecZ
h2+4T5xVoMLeWqmWYyKyZWDafH6zVEfTrvQWcZNyVKtvSnM3iXqRrkQgOLcYixWo3h3D4PlJJ+Tv
7cIqCj+XviJW6pbZTbqX2wdKJIP9feMenNm2gfFOgA3dxrJrSeV6qIdeCxBcyYIVu/JEnDrs7xtR
KNUbpJkgaq4ea7q6gBcEKPQxzVTvtk7X8RkkIXdqY90MzVKvgArmyVDorGT+DOrLIqjv5cnNPymh
HLQMgujLXHml4OjsKbcVyV2hSmyokrpqxI+bxW2GiDgtxoEf9XQRKLe3YY6KCAq5VIwX8OBSY2Nh
ZNZucz+NTxQ5DXrfE//2+u2IwDQZhgrQhWMgfcc5WaKTQSOtSfxCOtm56hfFx3IU5RT2hADjA1rY
6L9GmfmtNaCWrWrpSIlP6I8YQAjJEkjNu9uKXN0WwMTdyuDcTNXM1pTOOfHVCsGEtdwvxnSXZFkw
mOQRo0IgTUu9NnEE8IG7qqHxjbH/WOiQ53xPl9pDb7ZT6Q/TN7D3de37pREc26vwk2l2EcFfDX3L
yDFmp/Bl1DhsTH+MtiLQ4vri42RwOzR1hJgKyQskQKyzGmLSV/dYSWp0y8LT3fxd75WPovT3zjl6
oxi3ZbJdjoqUz6WvyeTRSqyDgrIHAfNvNouyTLvbBKRhRcEwIaiSuchIRcVItqSO+HX3o0rOE/lq
K99vG+CuCOv1tL66cU6ErKZNDExY8GDQe8l8lLvPDhE4nj1L0FFgQ2UFcR7o1N6eI5WOTW9OQ+nP
4BWxHgwRitb+77/qgAZLtNq8/f22KqW4H/rKX5t7J3ufjoKG293fB+4qEHNVDLLzu9BNFbU1IBn4
+hoVKTpu5d69vQks0fQmuwY7RsfmLwlskzb3zjDnnZqaOCta/oXW1NV0D5Slx36W3QLe7bYwkTrc
JQeMbIzHUKizwIQX4g7iKvHeEdnqwyXWBqdsxqyScY/+qCMzXEEn1DVu7WX3NWhWfQWAe9VXCVV3
wc1znSp6XUg0+KFkgHa/V4jAzUJ2qI0BdBCC86MW4MGSvlAA/nXn6qD3bvIiamLcX8qLOO5KdfSV
LGiKBvWTdteMwLERZYH3F/IigH3ARh9nHqaajmPhF/JTNT4URAEVwnNfWYc/sYmLHM4AEaeSOC5s
ONIGZM95jwBhaUXvFJEynOGla4UJbNoWPtU9qr408ufKedBE8HPXD3fOBjjjA2CaaqVGU+A1BCar
sxK1MQyPHAAQjsc7K+PkH9LTohxEUDK7+mGyAKS76JHHqODbzarqVbXMcaz8sQ9L1ERn6uaOn4oI
ePZiR6h4kcNZnZQmGppKaOnb9yY6WTSffAX0vVctLqt2yFH6UxUw2exdEluJnBkOOeCGJ/T+w/jG
QNJbF6hopyUVwTNfpz7Y1m0048zQAbNCoq7oNDJcy8VA9l0WlkczoKGoUWYv7GK9n4iA0HoECIS3
W2UMdZoBRyJ7TVb+Uw3TAzkSJZH2/AOr+GNyVMGIgcXpQ7QEiJwSojsQfLpm/Jci/YkH2krgzlTX
6VQd16Twm/loWV8wmfYHVxNoLlSAnOOJh07ttysFvkOdDo6DSHuowd9HXCUJJPMgETCJqKI+7b17
cCuMO0FyudbJVCMYMZdHuzqkqoah1HujDk2aCq6KPZMGJ5PBqj8QybfU9Qnw/A3TADa8Moe5VYR0
WFxd16PbjnVHjAn2S0VFxgmxNj/5URmVlhFFTnwTtZn6tLTH+Pdzo2x+V9M1PIhQTLhqZMYk6qg4
cYpOrJ/35KPsrf5wL5Vu+XPJXeercaoOrX0QmfaOs4NQTOhoaODDcecMz7T6tR2kLPWT6YOmH+0W
T3PwrGWiDoO9K/2NIM6d0wX83+M8Jxgeng6qVx7i448erY+qmwqV2t2tjVJcJGmNxjRQJ0l9cOG5
Kj035nfH/HTbInZcD/yOgmheAxYKmk/eHqiK9gYZiwU1U8A/dOEYaSErUYv25zo1x6xiI4fboK7G
0EMlY93mH0YBXD9yAkOyb0z+/De7A/HaFJyo64kOTiK3U2h070mfQzP9OYnQX3kqw+yoBvZdhmT5
7UXct4qNdtxOTaW+Nqr5ahUgLadB8kw8oPl1buJRTzw4uuPIkUazMYoDBhA8Azhx0trVWYKZTp+s
lVvQl1Q+3FZo9zhtBHAPcgZqSoa0Bej9PLvOCGIy3e2LUyWaXRYowrs9DTyfhpM7WCHpqXDeD5bg
rbRvBIBtwWMJDaLgynlr3u3QjNZolykSW+XD8iE79DFe4s6zGZQv1ShYtb1YD4kZvPnAimEjzcnt
i231ttkrOLCTJyn+6n/t0MCVg/019ZYfk594y5F60jH3KlGz+b4F2g7Yhlj7gKpx1j6AfdqsGuxY
qnn6qTzUIVJ4U+ID9NjtPTlCBu+2iexFR1D2IpFTlg7wTXpPIXEtP1rUjOLFiZzC/FaqbQQCnEM3
9J+rvD1hPs//l7I5+1zyytAl3MLwWkowhHOkhM2xB7CQ6Am3a6AXJfmkNWalEDTpEIQ+ooeaNvfg
ChYt5J4M3FmI08FMj+wxF9OoEtrilg50MYbixmEVkA9V7NnH/mSFsVv72YsGSArhwDsLXrhHPgol
F6lccNNS2qP7K0nAF2yfKj9/IaEW1u81QA1JvqiJf/ccbqVx57Dp0gxML9CR1YTwAHfre+Nghaq/
RH8QTL9RjC335pE69Elag10+Acrf5758rOSzpbzPdQCEhjR97scvAlvc3T5QMLBJJHRu8/mYheho
nzAhL8/c/swCAswq+sBI+Tacx1A6AnIyui1yLy7A1PgvidydPUgDkPEUSEzpF3UuPXV1XFtY+BXp
xd3YitladZZmCTq+Zn/61nnZs/nUs9bDg/0JbBPiW5R16l6Z5EYvzoc1cBZxr0OirpYHa07dorZd
R42QA/NQw3RbzNCUcuMTIrgmRKpyriwHW4HhWFjQYpmOmSkFXS56Ge0lh83tpnEuC4D9aVrlJPHb
H+yZrPjtMQU5IAmlD+BrXlGeTIJ/ZygAvXt7FMZMIRIdsaDpfFeqAVkeZF2wdLuB3UUvlSd6qAdl
ySwLJ7uFmfR/IXs3oDehd8fDELvkM8gy/dvWv3vVbSVynmtMsrJvNEiMPyxei+aeOQLcyeKugMBy
fFN0qe86Sgf5E+SjQJ1rcovYruZs1WMF94yacvVUAW4VpLCsHxtRqyi1sb+cG2ncZbASIrUZrbFl
ZzNUztmJdS7F0XhgrfOFJypg7y/mRh6/mHo3NnkDedqjgr6SNSIe2CrB0UEwuCjaur1zhpofoDcx
g2xdRWOGkdZy389wzSC8TawPUybYLJEA9veN72/mWVnVcUl8CVRyw7kaBNa+FxdvFeA87wh8r2aa
R+yO+V1CC3urZp6yAFOx//0Ul7kVxDlfc1nobCVYKS2v0cTor6oNoofg9kliX8v7260Qzt9mikmc
qYAQuz/P2qNBjul4vC1CtCGcZ63rQdKrgiUcgH27AqK0NgVbIpLA+dW2LSojVSZEumXiamPiWsu3
f6XDayC8NarGgY+TsEw5RUlvIvJHqRD1EQoM6zV+2sgAJkFvjQ60MEHHPGt+n+PUO0Hc/31bF8GW
v7qDjZx1VFY5n3BARiKjr8rrG8td5c+3hew6MaQBwUyKkBZ485wTS5d4TaWK4j490yOJGq/0dF85
KZ6B53AmZJHZjS638rhj3/dmY9MKx7JMgLGrrufFA9r9GTmPg9XkfqEYXlU41GukbzOg3gTaMm2u
j9FFW84pyOpkoiYH6XOgn/RDHiiJi0sdwW16akTS9jfwIoxzDKTIR0WTBkRldqSp0dQB7+b3C6Tw
PRgkUJBPA0Y7d+H1JAd9Ug9ul05X15/11EuZ3/eD2goWjp3963W7yOF8Q6r3TpGzdRtqTAQtHjGR
5ZJOpuJR+kwBYi7YJ/bGuCWP8xREl9S6q3HGuoMSgJg5cB7s9/TArtb01N0Bo+22wP2t+qUf/3Yc
mmolxdTDh7fRVH2Ly8Ck4W0R+87vIoI7aKAGH7tEhoimAkDsS728u/37+27p8vtcdCAX00hoZha+
RKcfdbm+5JPxaK/Ki11/ui3p//EZF1HcCxFhat1RHdbQ+9aP+cj6JpYn6asaGMheAMEuEsjbP7UX
eZzPAJdSQZ0RVi6HdqgjX6IetRMLe8RJhN0ga3OieN5plVYYYDdbZnnTwQqKAG9t8JmCoScsPFWw
Z0JpnIugzTAXZQo7Z4Psiq+4aZCFSqiCXlE8ns9ihBuHih9aIeOsAu8DwuZ0fBpNYOqaegD+8QCj
5p7eaKJDzCzuSp6CYhh8E+a+r3i2NLSqOVaJRMKJZm6C2TFGIDGyF1TJWDkFB+y18+2WPG4xpcnK
a2NA9D89vzr3lyFMDvb79lPydUSBcziDpi9qvrceA+1hb7hVhBJ3PRaKRLazUZltwebOntaKKBkt
WO5ECfRQCaojKzw0YelVkbSgtVWNnCdhTnvvNb4Vy7nnIUkSZyDQvLIydwXle2Wb/hLLnp2O9zVw
QC2i3MVjgYajP2jZe6Mx56nLem7BBQDRvf4Oc0RS/iILEdd2XedlVfmoLs/TxVAJegyQ/wqdIH1Z
AeUFiOP/8HRJlad8+W2M8rc7yUd5SkL6ijaQKemHSrNcpxP1Ce/eqRutOIetypjqTDMcD8dZXKV9
yQB+Mx77CTRDxaMiIr3bdzUM2g1VSwPNTpxpNhqYJGMbppmfJbzHw/KAtzhQpQBdt5wx6CiITHZv
1I04ziSXMncalMrxvNPMx8Ia7xPLjHpJiCi3b/oXtTj7y/VZKwoZahXH/vUmsg4GwjncQwL3spsV
AsH6fxeQH4xqNIeoio2sEGYmw/TYFO54ZjD9Wdj9aAt38dO7/4EPd/fu20jlwoZ46RbbWHKkNB7Z
fbRG+acSfKOtNwnHy0Umwk9IWZXZLLLD1vK/PfmgYKcAVk2j+jELRG3se+0o8B2XFeXiiEaj85qr
0G2Bwwbkrld/UI+Nbz5Ofu8Bqs4TpWwERsnjIuuDFtORQEE9Req8/kxXjLkVP/4kXNmoxb5icwmU
ndI1jYk2OYZFhvShm53Uo4VBHOkoNEqB+Rvcndc5TbmA7YDVhM0ToOmi+SSF9eP/EBjtO+HLZnH+
o6qSNdFbmD8bA2eszI1Xe/KT+miC9YAVB0oRcNxuRLtZR86FaJ1mrD2TGOsoawbUrNz1q6T+O0dl
8A6kJbZmMzc8pqU3olNpwB1q9X+S+rjowmcmq9oxS8vAPmktdTOpd2sqGNrbP73gflbRv4h6Jo+y
qlbLunbAP0VnkhZUfnNvPSRHBHZBG2pfhIa3+0Jj6KeawgphfF0b5Xq0/TR5huRn9jEOaVCGhowh
txkCgX7xyRSFyiKB3D4RkhYGLesMgXkcan53r34p7spj7AJX/95+J7r/d43voh//sm7VvspWNUY1
Wu3cNQ1T9YOk265V/y4KGIszHICBYloQZWiTcxb1OC/VOGpsEulpIGFHn1dRX+Ou19uI4HwEseRE
SXMz9QEV4dLkTk8/tqZoWn3f/DZSOP8wlFZdDEAkQug74ylDDtJDHPyDtjFFIke+64w2wjjX0IBq
rxhXGV0V6fOQnRX95bYP31kyC7AhGI6XGQAjjyKQEalCFQi7r6/3TneX1Y+lIYgndlSACJD7AQIO
re18u8OAxnoJDMHocNGDPP5Si+gtdgz4ze8z+ZtbSJOyWk4nNCpm0icav09bsFCvpzx7ur1Se40U
6DFRwKaMF4iMbrW3cnq9yShAnzE6ETCEucpPDtbD6qe4zM3j6Dlhe+psd4pEB3R3izZyOatOaRfb
OS0zdKI/jOm5a6MhFWT2dyJ0qIbSOuOKtmT+DSC3RqnrElRTmvdkCWVqgMgbzFNq4k5j58YYwrq9
mPs6XQRyTwKjXszKIXCq69i4JshwesNdiufbQnYNQwO/BaaTsHEqZxh4lM80buAOuoa4aQUWSdMb
xs8Fldzbgq6xc4F3IG8kcaZBJW2taQ2XEI9+kR6yFUV3NIkH2QfiLY47ALx/cadz/DIfGLSA814g
ny0XlxB4I58zETWWJrIoGbsyGLkzgpb7KjLd+jiGRSgaktvdu42ynP/T4zgtbdVOUTCjuts2ufNe
kk0UHsfW8W4rxq66W3px3q+1+ik3ehUlzdA+/dMIKIWqsAdZpBF346ZjXNA+VVO/co7m/Bl47ar0
+bYmuyfssmj8Lavp41TZAzSRVtOr5L8HQgDM/V2zKNpokE2cftyWx2z7auV0DBjKrEaMU/3WWWXN
ZIGuHJs0VU91T1x9SgVHeC85Cuydiwhu1SSzMc1+htOIl6P1Y0VOLw/auwl0xa0vA+5QXKrdPdAX
iXxsmbVyXSYrDnRcP3QZEG+Mk5qXXjOOIt12D9RGEvcYLUuracseurVAFmJAMcnBPCqhE/Y4UKJG
pF3z2wjjnGFTpFpeNQVOLzG/kjl9UeQ+NEfRQKjAJEwWd27uSThxNTUGOAlDGs5pqkftKqL9FGnC
PmEjYjUaYjUWRFgabg3LcQ0p8ZRMNAu2L4a1ceOuQiMlZ9yJUXXVNKRwC/pdLEe2HCyt4O7YXSwQ
OLy2TGogSn+riZ3Xc9N0DfL966MiP5vV8fb5fH2vXh3QjQBuqWwJsI3GYkkeqBc6sH6qOp61ZGwB
p9as2XNaVoPxwx6AKX409LRoJjcjUwN4W2smdpQkKxIxHYZBPDXDlJc74blUe2jBtU5dXNw1YPh0
SZVNX+siA/O1TNQTxaQpSsVtNz+0ijrcO+YifdRHzQKtUVeOxznVbCB24DJ7sQpLe0pSSanxhFsV
xxsSK8XPF448eqpkEHRJd7lBXVOqeg0spYW5fradHhDC9tLnOCy0XWPXGdIkDtu1UawnGSDsKu55
1Ui9KTEIel8Vo23O9Wwn6mfLoaQFhoBtkoCYMh2irCMV3nf2YjxXqkzPVVlk8wPNFg1Y1rQVRfW7
JrXZDvb3jeVqs4UT72C/aza2Y3yp6vksZ6PgPtt1YBsp3D09O2PjYANKn1pHBMQZmT0lOSrO3wLj
wsde2RZmdhzbQLgKlLC3yvR6gpvZ6BHOdYrbDbqrqx8T9d1tIbu6bIRwh7BFHZEoNtIIMbDHwI7j
kQzNy/o4vu/lWlRh3r9sNtK4ywZElyMQRwfcZ6k3no2o9Ii3nrR7DSUkRr7029zSLKL7JQ8dA2+X
UB5LOTczBwm0wg5U+6cpi7An91VChwBG55FsMvnu6GJYwRs0oo2X4Tay+c/8ERwhQIxTvApQNiKN
di18I47br2JQezLk6DpPNOCeLOE6AbjJFHFkiaRw+0QNrdF0FXn3tHalF5YuGSPzDOyzwXfZ4F3h
GX/dtsO95KolXxTjS9oW6iU5TWrc1egyX1z5AO5cQN0Pn2mLxaQPZpQFosXcSwJAqA58fc1kk+fc
SV5QGY51OUHW5FEPX8EUwzT3wN+LDKEciettuwHJRd6rMW38k6yk7ZJW/2kuZyy29Pv8jmEWy9Fw
JyRD/X9s85d6r2u+EafFdVu0NYY5JNC+LocqSA7OQXuY8cr9P9Kuszdunen+IgGURLWvKqst7nbs
JF+EVPXe9evfQ9/3ZmVaWT43AYIgwCI7S3I4M5xyzuCP+z/p+Ftv52tJYiUvzdQuDGOcodU5xaHa
MbK4KrejZ8nHlOhOFnnfLQO52k3u9EKrBfYzhZaS5KXp72h1nQ6idAGLEN4Z4ZUMzgijONlrWovp
r2En7xijY+6g08eZPKYgiaN/EFyDTXu8ksfd76LutEG1IG8+Voevrc3yhurN4EQ3jd3Y+8rZm7Mr
kLm9RuCLEIy4AaePi5LyBoggc4Nb0HqTWz0Vu+BAv7duf5XvgofwVugFWNj9fk/P8rigqUqKmTQT
rPJ4nJCCkfdAlXDGnb5rrkXNb1tVMKjkWRYfEahYst4wS3ZFZyf/QkGhkV+HPivagD/3n5e8SOq2
+TwL5RTTUJUG4QEChIHcDXPnShiKlaPny8cmEsJpZjHStgiCAL7N7L0E/WiqCtiWQNQWwUz9pcPi
FHKY/j2sBAVLBrWt+f/LAPHWagALYTKcIAtZOe6cdIoNs0w5dOX4Q6dfm+ANCwSp683U31oGdyxJ
qAWKlUIXRgfQb4Ev2fU9TNTBcBTLznJPt9lAEzJ0nyRR9/CmKV7L5k6LjEAuCw3oPLDQQ4CWonUG
iMsndrGBToSBY//PzP9aJnd0yjyWAErHvUajb4miB7CC/eAqt9BcwooeoP0WdnZsmZK1SC5waMDY
l9QmRCptorthq12rGVpIqtQbMuXY6OqpU7t7khFP7+dDhpaPFrCQjZ58+O+XY/U7+BzDUAfyGDBP
1Fo3UnqfVDddIijEsRPjL8ZaBJdcKNDgpVoKlrokxc1oSgc5SBxTN1zgtHlSTkX1MpE8Lr8Qz/Wg
FAW0t/nWe8Gxv+6IPSZ2MmNupn0CZDcAkSUESf2++HZ5M5k9vrRSzj/0dBlIP2Hsupy02zBX/ZRM
otUJ7r/O+YQgm3R0sbHR7msGf97csrR8cEid9DB56LENgYArih82Y871EXJGZ54mgplHHGFwjVm/
h/jYoHRiZ8/AEDykLizrjSaC2toMORnsKlLZjLaZckYoLCUd47x4AlG/vAHk86nb00eQK++Uvfap
2V0+uc1dXQnjriNZ1BlzlAOKxFZlp3L7UMfJPs9EjyD2m98pyFkM32oSGkO8TCHgCQ3ME04wqmw+
JyvB5v70V+t5h9GAobGW0BkWLR3sBiDMRQv4KxGUwbajWK2Hu2pjZU6kHQZ2RtEdcYjHkqI5ShxP
VMbboACXN94G0ncRrspvlAPQBoDNZVQN3C1Q1DzWYza0LJ06THEhEnPVB3rLGhALXzR+tHmtFQwW
UmJZFshhcKqraD0M86y02hb5Bfmqlg8NqHsvn9ZvlvNLAo+M1s9aO3UhC/Qwmhn8ZK9I9jIevuin
whH5HsFyeMDMQGvz3ATDMVgyk7s2i0AP2OazYEkiIZxmgDraksoOtzczD6N6Q8rDX24ZZ2urwppz
SUMGi/Xzgp16pz1oHub9AZwQOOThsrTte3s+H07dNKmtm1FL8bhpTGeW5pvZQAIoJHZVW6LgS7Rz
nK1V9QjqlsF9MdRsowOSQemDs+xz2jtkhxt1mgGnLBLKjuOdYQJ3C4w8IEMIPy1iSKaU9xl0IkMT
kPaSFKig2NYHtp/pbtaPImSIzUWu5HHqodAxC62coScgAbzELzR1Lp/YK1bqpRVx+tHrGAcZAuR/
Xjt2ndRrXipPdcOj5TBW2gZUIQP62iM8t0UFjvcBCOOPVF9R+lTMbnABT5zoWjiacCbZ9KIOd2GJ
tj75U9m8qPjX5WW+91tvRXH72EQzSpEmQzfLCeirU7errzrQkVyWsoEz8FYMt5lqJpeVVnQotBrp
fVdlu6mdnW6WdpNC91Uh70jYH5RSOQRKagmEv797b2Vzdy/G4Kcc63PmDkVtW/IXNfsxhbk3R0+X
F/leJd/K4e5dPYMXDBgtuVvWd0Q6NPN/LrG8/X62zpUXGaROTqxRAQIemMv0+0oXZWBEasc+Xwno
q3Zp9LDNEPea94zOLr1nAGdBYb+o96PLJmyi694W9WuI9o17PE2yVVIjwnyKpVzN0jeo+eVz2XgR
vt04zv2WlVKVdYUkwQTMGuOU3ILG5aTdR69MJzLgtAWuRXCn+K50K+3LvJEASkfnz3IKcMf+GM7f
BYtiF/OteXqzKL4FJW2zcJx0oOC2MyYoWl/yqBs99y5xMSEixH4QnNFr/LFSDbBlp1Zf9AUwp6ov
U4F+l7EpHy8vSSSDsxG1OjVhHMEUjWNmE9rakxDmQXQy7CeslqFJyYzEBESw6TFj98pxv8uvGc6P
skO7oBM+ooXn8rI2YrO3J8XZBaUPFDxe0fULrpGPaMDcRWB/cvtd+USRi0ZRUCBPtI+cnQi7JMka
jK3BcZXP8i73sscxcaXn/GpxQP3jVz8iIWgOu0KXtJEzHU3XGHmbACOGOcv+ZnAVB7xnihckXnX6
B50zuyfIwzjqaEuJJ8p0Cmw8X+GeCDqKjBZop0ZznauPoN6zk/JBmb5e3luR/nCWpEpREapiOXN1
xW/1D4nhyL3Aym88ld+oi8JX0jqpLGMLrlLBlFD1cQQ6Al4nd+rNwpKomZc/iuajBArDY9dkY1sD
KR7QrYa67Iq63C+dqONLJIJZs9XFk3UMdVMFAJpE9oPhXtUEDXmCg1E429H1NB+rfIpdUJLhMZzZ
SuhXsiAPJVoE+3y1iKSro3kOzdzV8/GzDNReI5sEpy9aB2cr2mQcg3ZJgcOZ6oBOAcBxu4BkIe7+
Ug5nIzKAnXVqZoGgPpL9uVVcqck9NWi9y/dFEFG8EpKtdoxmFubOmhFQkrmvSu6gdOiYLl0JRByp
1juXhYn8PN95vpB0qOUMuJItSnBA7UYSVn7IkINFvcM3Dv/9TccuKuvRJvhbp5xOh3mOh3yGeCwm
1J4ir4hlN7QORSKIy7Z14pccvg9JD4dY1xO8BqJkDNArqWGGMZx/1JHR+5d3UCDJ4G5RMPUh+rQV
PAKUq1pzNQ3QX38pggv2SoukTYDKujtXN013kyy3hvn8d6vgjLTWBtpYyCESOXNrdxJ1Y9Ubx3F/
Wcpv7PSvY+EpS5Uxk4tiwLOCtSOwMkPiBoUzzEBEZGDU5su4X0bB7m1boLNM+a0Fkou0UIfAwIhS
dxySp6r5cHlRou/nVFohbT1axQSVlvdy/zwD7fPvBHAaVqiVniUMV32sv4WB7Kjan732zlvEGell
tsa+TBF8a0vttJpyCFN08OVgA29mAVeA4LrwsJvzUuOPhUlQWfs6L15EVDsLHy9v2HZgc14OZ6g7
K84r0wxyd+56pw532vQNQD9OS0U03Num+iyIfb4y1SUBIjPyl4AFD47mkNkYrXd0+hAodwt4Kv5u
UZwR0MtxyKUQVBHqXNvIDtsLouBa94NyEVwY0fZxtiAwcz0KerwtCzSUl4B8Cvbgn+pNEU2yYPf4
/GubTrGVqiWOKabOPDlznttyGtk038WRKMIX6B2ffx37bOozBUeVTxLmDUC4kTqFJlC81wfk+5D+
l0JYnC2IaZEXTYGLlPVOuM+97oWg99plwPfka/1HodVZGGcXwqSeo3lA6mGoPtH5xqy9yxonOh/O
KvRzECoae5+ghGhn7U05gGIUJJYx2HjaTrCYjdThm8jAYge4ukvor7YwJMZesmjOKT4atuLojtXZ
UmgXpwzD6clD5sE9eJMvbvr+Ta7tvJecyYhB7VLnBAdXXJU35TE4QPC15INRVhCYiFwg3zcpjY3c
x4sJZz641u2E0R4Q9ICC0skaRF2LxxoN5U9/d5Kc7TBbbZYLC/RQkTQ6ffCj7gp7mlJvRjzZI8F3
WZroqnH2Q07Kfig0PPiywa+ax5zcZcHPyyIu+1xMZr1VFsT4ahFpUBYtfqiKm2r8Ky+FBvC33981
TWcopIBp6s2jAsIhNG/7hMSCF9hlS4vpqLdi5jS3MPSJKJXOha1p1SlNyy/MVaE8mTuXt+w3KZV/
VfwdVbKmhuZYmkhxsDwOo/DOHePGgpIDPPAgmt8RrYyzHeMopWYvYWWDbPi1chgBjFLTyFZSwaNM
YDdAdPV2DwstCJIWmAWYpK5vFiyMoQiE1+kxvp5vJ0fyGz/cAUHQjyZbOHPPDuj39t7gOzSJNmXW
3BeZG3xmU8LRzsRMqLc4qlM+SijQ/+URcvFGV2dmFaV4PYES1UXHpDvt1Qc2FZhhGl7kXgSWyiCc
1SBSPwK5Hztbo9jHBr502H2AwMTAy2VaA/qd/L9PXay9AHrj3p5mHzdt0ecLTlO9KhLM64W9XfRE
YKEE5oNPNkdprdXEhJQ8zT52Y2cHsSLQS5EIzoKoSdykAcYPXcVw+/g5qj8IdEFww/jschuRkiYq
Ul7hF+ZEsl1zWzuSV5wM7JoLOvD9kthiT8kO/YLGv+YTVm560fu4zhmrS2UeysiyA9Q3zE9jWDlB
thN2VIgWyZmRqbZkTK2MSFH1htONu768r7pTMI0ChRCtijMiMshWpTzBG66CI06jn8Nyncz7JASN
Yn5vRKIYgGnxpU1ky15tIjgJMcAOvifXuO12AOFyil32GBz0pxb9G/S1Ox9t5S/GoRSSzYr0kjMh
ZmZ2yMkh0JF6C6iRPXhEDpc187L7B9fY28VJyZhYZYa0ctlf1fPHePAXEfWOSARnJcIZGT8zwyLG
4LHQj4YFeDbB/RWI4DPKSzIZpDAlvOpVP6Gfu+mQqwIUC5EIzkQEVRmYDQNFUjAlkRQqoCmDQ2SJ
RtdFYrggI6zNQANLA0jNWnK0Ktk2c+O2imZRAM+eG++UGhP+INMAnQZaGt6eu9kbXZUCocy1HhnS
+XA77alq1+6CxE7w9X9gOt80DmeBvBWnZCJBV8YoUWqdV7aF2xHrrqiHI7o5dpd1emP4Gn5pJYtb
XBEQWY0IOKXmo3It93b7k7lfVIgc9TO5o+ifdka3sXO05Yk6h0TL5JRdKzHwKIOqBNSUd1Hs60rr
VsXjMInKQZs28LxElXtOUjNraxkZOjeOonvad18qrT3lM2gvrfYl1wN7SipRB8ymbq5kcva9pGk1
JCrWBqKpzMkfgLXukQQDShhx+T7ugOVwHFtHE1E4bBrBlVj2s1b2F1jenZyqsB/tDP4VNT0ZjYh2
kynEhdugciYeI4h6lOUJXhDNLB+kIVge+7kaHuO2sR7nYaiObdmRXODHRPvJqWlJaGGC/gzZNfVK
jwc7GHaN/Hj5LohkcPY91vQ6kmdct7wKAaHbuGWx61UReINIGzmtbzE3LAHKpXBTy5Okz7LyQbFk
hzYfKwDHW5PgfgsUgh/v6hq9CmKwT7lDeDWrV2EpaiBmRvaCOlDO1mtj1IMFArmu7Iqx2C/74tR4
mPEAMBdQqL3LJ7Rd1DnrN19lsYw2nPRKyd18xswM8XpfS5yxsqkdK7bsKLbyEsqC9yU7kEsr5MyH
ZZiporSIqakf7rU9GhB341VyFLG+CrSPchZj6doenK+ouxZJ1N9OlZzagJDWDikJ//u47hubz4OX
atSK0TCCPIZWoD25zG1TP8TBn8QZq6Pi7MTSJhQz7Cq8c1O7aOy1x354Tgfz6bJKvMYrl46HswxZ
EoPBVolyPB0Z6uOyp58oCK/Ng/5YA8oTIx4flAe8HBzNBVeif1n6du5htUrOZqAzL8KAOdo5GBck
e6zE1+TQef8/rClYq+gyc6YDdb5OMnq8W3O59vQkfQIiqyCCF4jgW8pJLxOpNSCi0rxG+qgVXwQb
xhJYF46LbyWfiBaQYUC2HwHb9dTmpzpNc1tRw1ttbn42oOZLA7qHxfLiWNQzJzC9GhcwGvkEmJsZ
em8pz3F6msqnqX/OycehvKs0ETi14D7zGAgaIUqzMFPVUbReK7ekvE1ELxJBBMUDFYLLMFHNbgFM
bvxAx0Mv+aP5NQ1FJQaRGLbUVVQRt1rdohKYu81IPRCuUwoDnH6IpL1AOUTax9mMSkpHc6SImoqP
0+6fnsPcAUHNN9MmbuMADFhg2zfmFN+YQo2zHpExk0ViiSfqa7vRj27ZoGLpS470oT7Q/fw13VFh
DxjzGJfuAGc0hhgsrn0Lof8Mt8YeEAVDe3AW9CZU6DcX4paLDpAzHJKELqVkhC7G2nyMKDlSCSlL
PWruzMpI/y5U42fAmiEMgTyEW2aSYNeawBuox104GYfLyiK4X3yPOTVGxlKDwENVr6LpR1U/E0tU
mhTFGzxYYppWTaJOcC5F6BH0XjFU8ZaCXcP5B7IOkB8iRhWmcReUg2/wiCQzG9IeZ5XUemjPS3tI
e8wuBs23MTPuozj+y+Nid3J1uUNZwt1GId4tlOcGOxhVN2P+8fJZbZcPMV6jKwS4MyrPXGyEUZWY
MjpGVTDuKI4ErFOKOIqpuyiO2t6/syjOWA1AGDSCFjVypXw2ye0yKPZEPqj6iUSRJ1jW9r36Jcvk
rEeKBtKgZ8TtwGwCnGHryKfqpU9Q05vdzgvsAnU9+bER9U38xmr9ksvXfMPIzDCEj0xUCm4mbzgo
GOgu3GynPvQgKXTmq8SLqC3SzO0bd5bKuc9lJKQzLGSOaPl1nIPIlmZiYyrj++VdFYnh4u3GqIep
jTs8MFXQ8PRAxFIkp7a+/Z0UTu0NaZ4GBSRQbhV8UIfl2KMtqBdx5YiWwj5f3a24zzUZZEKFW5a+
Uet2X92anYhAWaCEFuc0kzYoonAMkPhcJrssin1aD466EFtJni7vmUgSp+4mDr2OOxWgNYmW2lXf
eW1ctTZJTb8tRW89dgDv7eBZ2zgnCUNXkWGGfW/RdtYOCTrqLEG8IRLBucWyKSYp6PFEodWNGZ86
XVDWYv//90ugfDG3mGgV1w2s3hATcK7uqORL8b4ybC3z0W0pi3rdLps+4I+8VbcZ3AqZ3vUZcCEf
9eiRkB999CXvbSP+elkRLm8c5cu7KsoKKRBLUR0sf6B/Yhz/6BXy79m/YxVrtD5bFIqqRVAwkADq
gbZdIOI3L7ezDLbG1d2UZi2bCvQ1oZBr0yMgRlA2lmd3OC5eidQFJkEu75lQIGcMemKNdTbAro1H
00/3eKi6CwiUgC/yPwS2IlXgjALJTDmvQyQBY1NzlokcmjHYh1XtNnnlDqOoFf43gdJ5NznTUEdZ
T0oDu5lcMe6V6aS77Y4BOzD+FTSquZc3U6SAvHFABnKSJDwUpv7YpR+LUDQvLhLAmYZukvD87BD4
DcVt0A/oIv90eQUC28Dn+CVAziG6RMMom8tsr2MfLugQHUXDg5c9EGiM32q5Dny7SklwLiEBhn05
2vVQPuTC1On2dhmKhfIICHj45FXfL0mwoOvDLU3lk94BG0EB+cblHdv2PmcZ3JGMQI6uZx29PnJ7
hDlIyw9jWNhVbAjehNtb9ksOj5UvR0MjBxkCSF0b9hKG3ZtEu88a0azlb67MWQ53ZdIwMtR0RouF
fq0j1weesdiTnPETuY1uWHOHKDDe1rizPO7OmKM8NkaGwTdy1HboIvFZmkos5jex/lkOd07orOuM
SEK+1LyGZvsMTGLcyV5xBC2YQCU2iHTY8/2XLP6tORiFKkUZ1Fu+tb5Zu+R2eDEe2k/q58HTd8qL
9FSh6awSFdUF2s4/PTutigJjxt0lXarbnWk9yPIgqiCJhChvb67UWmmTs47y6GD60kfWUU46VwEt
APIE0b7yFdkTpiYEd4x/fBbxTFNcM6T/QuLoxVfUbeXUcipRs+C2ezqfG1v8yvlG6EgcpAkdnmaN
Z0TQISIa7WJOvTy6aUWEtr9JEZ+lcZ53iIDODVQaRMj74gA82h25ju//KXIuPmPciOGimuv+gCBT
iI+w3W200lHOFedzNY8GRZu+YjizI317xVgBtkCAyiC6IjpHTAcjMGE6Z1qUBGzZ7YAsbjHviuln
Q25JL4htX/G/3we3503lzAnALcikJpCBwvFPCvaqCJzm1+m1fDLvUic/MPCM9JZVycG94Kbg8ZVr
G13kgt/xm7fw+Xdw5qY0AGBjtDnLwBNHxRRn8pR74THYWdcgTMKcjIduE8HDYfNMDQZuAJRQRZXf
tYIE+dKOEi6nCQQbJIWuF2TtCiSFTIQ85Q5c2oErfPZvXZq1UG6leqr0WRKgZygoQjsBLkpv3Urm
cyZfD6GgrLdlfFai+CaRvC8CFYTkiK+62M8nHC06I/4oIl5L4YITpA7mUh3hkRgPM8PwDL3Upy4D
XhfDKGzdibUwzp6GXW9adYDqbrLcDDk0NPLVTlRZExwRP3k4ly1JugrKCGCXoHsypme5weDpc56L
qpIiFeTx+VN9mQKjQxI5OvSe4qFN7qV40V2GsUH30BGnE52XSCk4MwrY+oEarHK9ZJadhLusFPlz
0fZxprK0KqNKgHUMcuTnTnnUjQopk9FNkawOM0En9G82kMpoHNZ0mRrcdZLjLK3TGb6uA/0eniz7
orOTr93RvMUVBlFRkriKQOb2Dv4SyU+JUb3oaJb2mNii39pYtRXz8+UYWSSAu1GRMkRSXI2pK099
6SyNQvxokAKB+RNJ4a5Sb5G+isYgBZX1hwVYaJbw+bWtCOeN4nKA9ZBlSaIjNqboOw6Sb033NZqv
+uUxE17ZbbtwFsUWuwpFWkQ6JcH4pqsuP0fjqqhjW4oNQaC6LcTQCSj1QJXO9y0oy1RqKKOlrj58
GTENFFe3XfwHGU2gLv8rg49KM4mi2jha0GdrrwA1Pu2u815Uu9o++rMQ7uij2qLxmCMzs+gluJlr
TxkKQeQr2Cs+Bk1DGVUdFe38EdD2QClnRXYgLGmKhHCnjvmEeCBTg0ZV+Sqrj6r81AqZtpiS8hHS
+kDYb1hpVqlSK5CXFod+vewUT95LxIm+5geGO/nKMCoy0JspprVEzn5SMHRPEcJoxEITyixwqJ8l
J7MNv/DiR9F7UqQK7A6vlgfEycSa0W7m9u1VRT+nosEp0fdzASYqK8QqC1zMrirtVIptU1L+4Km/
3i/OBRDcmHJkZMhJMl8VNEZSu0gaO6wHXWAABIsxWFvEarNMAhx/PZpSdzA/DIpXxl8uG/6th9tq
JQZn+Dt9QWpxREYWddZ6PNQtcaxsr/WtYMc2sxZrQZwB6CqzNU2QCboqXtzpXj7FP1JUZ1DyYihY
beuIZkNEK2O3bLVzIbgExojtHE0OQ3uqyU9Vc3MimnjdbIRdL4yzCK2OrujBwFBgeyyuTGd02i/o
B9g1X8dvlm+BRTa8Cx10MZ1ELTeiW8tTY+WoZC96B4M333eueQRUiqu7xc/ZRb0e7JaXFYWp9AWj
ZHAmYhnS2tIJhLFuttZP/cZjpNUi4yCwrwZnHJp8VuUpegUkuu2T1G6TD5aoWV6kGZyBiCZ41I4N
d1tqa+cgLTMLe0QuIZlEWr8djvzyenyoKNUlw42M8Mbsqiuqty9aAxysjoBzICoWO+mBj3D5mH4T
nf4SyYeKGLGRKtSOYDAAgK54wIBGAmgc7S63GXB944POGOHxZambpwZ6Ngo2btVU+CGlsFKLCSQ3
aB+ud1n8VIF4QBYYKoGI14ze6jqnlVIr6kRSl5DrOUzsKj3o5qfLy9g0tudlvOKMrmT0UZ3VaL9G
9AiM50By0+H57wRwmod2KEPpmjJ1kyw6Ddly3anD7rII0T7xrkm3ykWSNbQxUPBzp2ACxb87+nhZ
imCn+Hf+IsOQKuC6dWvpzirAByVYhej7ObeUzHpFpBzWJjVOi3mTixIxgl165XpfnXS5GH0DHi3k
1qz5JaTL7aTiVYWc/eVt2nYOsmHJKkhhqEW5Aw9TJShngtoDSzKFe90nHjLboCWQnPQKI4Mw1Cq6
j8VTaZs2biWYU4MxiWcSGGz2xDo28UNhfA4Z4Zlw2JQt4J1bOMvh+z4VouhGUMGWmp/N+wG0XYyR
rP1hutMxvyK7ZA/mBTs6ihD7t82cIiMUNhVNfYe8C+eudsWCh94EM9ejDOIxFmQEEx/Bs+QXTnQt
CVRyU2UUUNHKBhgbCd+AaiLD0NQZTRnAYNBfIwK0tVA07bnt01dSuDCpicBEDyx0mDn/n2IvCHd8
9RgCIbRwRK0Sm0tSZV0zDKqbMN5vQyStYdk6AuIwgEt0OCxySytPcAPYTX2nIGcZvKWQZAn1cgV9
u9rj4L5GDtdwRZ3HCIQWEUDY9oI00N1iGB3sqpzZMMt4DIcAT4sRTiKpPUNq7Gx4urykTZVXz0LY
1VvZjm4YiJJNyGI06pUF4HE8/OPC8PIQXUfx1ZKIdEK0KC4kssZ4SKOohi1UjkV3otNL2ApG1TbN
7WpJnJki6Yz2agX+e5EbL4oyL6WiwGSzmGKsZHDKZkm5Uo8gYMS0vbrTgasV05uw3HWVF+wJIHDz
25LYS+LFX6Or8QVJcOOTiLGTiXivi/+e3Dt6qUxFu1NgoMJoAPSqjL+rqQx+B/XQjZ+KgNqD6rcS
EcQtm4b417JNvrfGUOreMhecXmu6gXWao+9mcZumAp3cthsrMZzdkBupiPMCxaJX1DJUhAN3vut3
0T45anci7/naZHBpI7m3FU3CPDQLHXHMQd0xmPBvDPqyAzza5au2WaQ5K41JmOKu7lpqahE4mJAK
Ye0hqls8YgBZRor6/ykxyBWmhSLbJILHzuUrZ/IQCjAiQ19WyIfk/ZdI+2Is11Mu6CPaFmFqICyw
qCbzvPCzPlYFDbGyctlLw84KSrvrqCD+EAjhy9xUHQoiLxG2T3s2jedh+mBZPwRHxM76vS78Wgif
PgwsGsSzhHs9OoGvY1xR6ncxoFBnl7XwSG5WChzxb7TvLJHTdbzr264oE/YUDY4Y/NwvD21sq0D5
FzLgbd/esyhO0atJJeGo4gHXJYimF+KH1PT0aXSsqBfo+rYNPoviVJ0Y4HEcC9amMqDbKhxPkzEJ
zPx2EgZ+Xtd0hgyuMH1ZXSfaKJiSaHFWRWwvO20ng9Ev9OcelCTsaWgc0pc/0Y6VRM55LeHclrWO
vK8URq3dgIFxUnRnXgANMqqqo2nkUZr7g9qWD/2suJhlO1mmeTf3orrX5lVY/RDOxZn1ZM5TVUFN
AYGmloUz97MzLt8E62W69+42nMXwM8O9QnojyVGJYpgy7DZEgctuA6OMS34IYXo3PdpKHK80XdeA
dDhkdRt5N1eLY8XS7Tzpbo7R9jlR7YqYiq33whqsYDtVTpMqRQWgTYrtTKbCCcPSn4YKvrT2L++n
SAwXa5F+0fNmAGiIZN3O0g8KBtI6MN2/E8LpKBhX5HSqEdkrreKMpWq3cndqdEVgt9jXXFINTgNn
fa6nXEVCsk8e+3mwFYQ+6B6ny1fJmASGf9NurfSC6c3qosv1qMQm2ze9MOXbqVGBHkaVGfqhRsMD
sKujQrCJ2xGIoZimRVX8rXKqmCGYsqIcywufX+cpXwYbwANHdACcMFIucNCb6wN7p6JRxPkYT3+7
PjKPc9ugExJ2+aHIaltSMO9VXylp5/2BbqwEcQ6ANrSq20YHjMHkNgCezaNTK3+4LIPtzAXFoFyO
PzFClJRl2IwiK55BrLnsu0Jq/qQ6dtYIft66mNTJVMoMGZtQt/P6aukXe9QFAB7b8dpKCueapSzF
UDorJC23Ogbj1FP8ITt1L4xFRvKrI3T/JXy5vHvbireSyR1RmYWJgWk0JOC9wB995FYeUqf9OLxS
PjajQPM2LRKYoBCVmhbY77hb3Gu0LRMKF5qGjV0tpVPGbioaThYJ4a4vSvwVqTK8x5p62udNczUb
P2bw8lzeOYGUd3pX1WjoHjE5q0+t13X5XaUbXpOLSK02my2N85bxqkfLKEfSFUox7dSdcWKoyukx
eJoqZwZhPTLSV9EP6SAii910jSupnCqCXbyJwwwH9W/BQgUR4h8WLDRLppqmGpqqcx4qkwFab87I
VCqNYZv0TlG/DYogbts+qLMM3kGViRYlFawdVYlTAE63mXpbG70/UYezFE6zNb0I6qhFAKqkL8b8
kETXhqh9c9Ns64pmyphfUpFGe2u2u3nJ86QHCF5bnoLkFCJ/Zo17VRY12m7bhLMgvq9copo5TB38
37CbQbfDnsPm07d/ao2pCDxt83hWwtjnK2drZkVjpUwF4uS7ln+Xld3cKAKHLpLBqZluBqPesspB
VV33qbcQjC/4l89/Mz5ZLYPTMkMdxk6rO5TFiBvFV/oU7IxKR5FKcXLzcFmWQBH4vLiZUU3HYBsG
dZAMzKf9PC9A8wHtvaixTiSIs6SqGgTRnKLsPGq1bSi3A/iNC82b1MfLC9r04efN4/PgEyCJ9GXG
fHthTO5Ew11hioABtp3rSgYX9GRDppdSzmqjQKafDskuxTSYTe40f7wiNkZ2cJs+iSItgeLx2Afo
fSzmMGBWIQvtcBoAmPIsR38yTGyslsb58KZOTcDAoqcul17krHDy9tDHmuAObXqElRAuQl3Ap0xa
mZlq644ap6zzKWbeNOU+ILu49zJVZIZESsEZhjSq9CbQUYRph9QDjfhRr0Vg+yJLx0+djJWWNqBE
hww8OFW39alkf2ND5vkO+J4ip7q9IiSsVKoBvYRvEB8sVQGJMfrvwzSx0Q17VEwRecU7NaeWTBDZ
G1Q1CAUvAqfmC5qI6yYIAagAlE0wAjIi3GgXfCffm5/FF0bmaHxvBX3LvJbzMrlgoZjSIq+GhTqj
fOzpI02uClMQgL87KV4Gp+PUbKd6SAl1EgxmVLtpH+zMV2DKyimc/wxQwUvjlN2w9JyMpgkkxdge
vfAEbienOgG0YURSWN9HXuB1OyFrIFvD+inDS+U0PmkRp3dUow69n59Zbyx90m3Z0YDqhMy+EAnu
XSqQl8e5xZqCDRaUadRR/H/4khnWLFihhZlokYJwzlGrQUsI/lmKV+Z9rD4u9Tejf7rsQoQKwgVg
+pRrU9RAhnnNSmX5sfQJEEud8lAdgUktqqHyd5nfO841EgscTxqAbZxSfSqCO13UifDaLnFBGV4P
bxUX9UpFZ3TW41IBwDzwFJ9xEOV+xabVCuTwF9D2kr1xgN8S7CQfynBL46cXrVEveisGOSZ7EkbI
whkxcEtted+cppMF4vD2ylictHO0T6LBSZFKvp7yatW1YcBLE5yinp969RNR91Vf27KR2SMiz1j7
2Zk3OhGEH3yYwy+Ysy1jJdddaRTUMdjsCoiX5mraZ9WXuRAYSuHyOLvS9CCSycaU3bjmUOE4F789
sMFnUU+/QD1f3cRqH4twlodyTMCJYjzo9DsRHdTmjYZ/UVTNYF3c3I1OE0vvkyzVnBgJYU25m2ZM
/FHBy23zXNCfoFkaRb1R5650XmjTFJaS6oRBuDhG/MHEwB/q8X4x56IW63fA369KsBLGXejMGse0
gk91OnfZSbbqoj81deTE0W7Kj4a/oBOj+lGizw3jZDRxSsFaNzf0LJ5vVc3UAihBsU4Bj+kHxZeU
7FLh7AXbr3cmZSWDiw3MqUJvU4DL1XrGbfJU3rQgCwgqG/wifveT7GSnQ68l0JG/zqIx4k19XInm
QgQF6Vs8kCFaTsbbSpoeukIkYsNsKRj406lsmgbGoTkRNKRBFEQNdf6PtOtqjhtntr+IVQRJMLwy
TJJGybIcXliOzJlg+vX3QN61aIjf4Fq7dpUfpnZ6GuiM7tO6dm02D8ii3UJvsenuhnWS58dXT0EQ
ljUtcTHHUJMKS9rAjorZ8eJnfSzgrZUO23Y7oN/V72XeZkM6/qAnWqihLJKohTo71SelPBjG9/Jv
N6uJLImmqTA7q0xzw4uSj1ryvlc/XnYrG8r8BwucxZVFaolR66wd4J8j9MkPHxXdCub2UY+fLtN5
NQktMsJ/yIpQVKTYNhMWhserF6ZHDsk5fTLwvu74qmQMUsaTYAVzGpf1wmDOp8J2R3qnmCik0w+1
crzMk+z6BUNIwqVX5xyLh7Hq40OvxkCxdXZWOkmCbBkZwQR2ysQyK4ZUKxp6IYYh/1JYzPSGtGu8
ywxtmIOVMACV7887yrXW0VUHwgAYMQagGfM/HRgVs6CkqXraDrCmOVG8ydROSo54aTD2/40NweQo
ujpTZ0AQ2Lfafog/FymVXMllCUOO/edB9RUJ4QKhlUtTtwdaN4uLadTOU50+8pK4bYPLHEksGxV7
RkLsBst7HcGfsVe+dZ5+CI+Gq3ye0WnZoo3ur5uf/9RWYOX8yaC5VJUa1sgdi6g7RsN8xjDiSbWI
5KZk5ygYhQxg20vfcDLTZ3Xyw/yhXW5t2YPrZRdERczyXuumhbU6HCx/3tBzN1e/tPVujh6sZZCo
0GVlpeI6jTHpu2boK8Ojxs+YFq7VfVepJF6V8SMYBK2JWJp2MKWoC3lD2QfjPAdLnr1HZ4dvMEcW
tUpsN32V9DhFUy9KA4UyHjR7l+umS8tzWH1m3bkbzyhzubN6h81lkpxHcphiyqOXtGmyyYA/V+/R
9ePWlNtaX6JbEqsnJjd57sRNahBE//fm8xxI2nmZ18Z4ybExv17uq69JK+Hs1fuRoGDPCr9yh3lK
lKzMIJPpcbpLnjjoUrXXUtd4Z6PFWMOkPl8RJbtJGav88xVVPbeHFGsVcKBxizXAqRvK2ug2gtm1
CxEzHBTtSJH2MUo0IbL9Onfj5LGiWASp7hb05MjxWLeVwVQtyzYJGn4FS2U0JK7HvkPGnyMVKM9T
o7usO9rFuVpkaJ6v+j1/3doLMUHzFoRiBZ56DC8+zkHn5rvivX4TXTM0v7cHA3j2zW48mMG0iwN2
aP+29CpQF+vxSrwUVB9hLVMVuHMGogIvj8nfNhWJVASb3Cl2YikTlxGkG9Myu333XTE+SJSO+2Ah
6YGc/D5JEWvWjmoDRTV40NHjIJg4S+xVSgBAQoLs9m/BGkWWhEDNyZm5DBPiGkM9o1bu2slDIZuz
eTUWIRIRZGNgTqdHPMC1GIqTCD7Z1QS0j/fLgT7Q+9FXBzdvvYhd8ck5RVo23Fbt3wcqtkViiYlD
WgYbPZWf2u5OYf7lG5PomdgSiScaqmATFqxk+zU19wZVAKO1c4rbvH6blXphRYjfEpvpfdKDlIGO
6czOXEs2R6nznPqC+Ilz1V1dAyoSaKWeee6fd2zVx1/L0hBbocVtudKvpgMfeQy5cj8kj4iCEGeN
h2pXn4s77ZC+n2TZq0QlTME4F0W1MF2DAFHgmCqu6U0H2+9d/cSfB2STH9uR18sZC2ZTyxt0TqE3
2evJzxBl+4h5hfPe1vM3xUMvdARrMmD7J55zYE1ajD7t9CVhvmE2TlA6JZFI6Ha08EKKS/DKuc3E
rCw6IFpo551Fz2y6aidJ5CVzAGLtK5ltvVXsCHdU6p6uZG4bfbEmB40ziasVtkendJ8DHBzlylsj
us6wJ7otvCb8YGMpuolHkqLytCboVNNNnE+XNZQbmEsyLRggJ49Tw+LBNEfRQ369568i6kEG8y85
ZrEkttg5QNwBfu5R/cdCcm8AtqG1SOIjTaKg4gy3YmDzA1afwQt9HrDLgKtidKZVkH4AVzvj2KA3
P3VVN7yZ9wx6qSf7y6cpY1MwQnrS9kYPODVPT/J3rdJcJQ677thyf5mMxGyLi8Ud1bYaSnFpVQ8M
Hms42LVM1WWcCHaFFaXSqQZSErIA3bP8ZNl3iSlRjK067dqfi3PbcRnbqdLWhhfinYfdZEF4F16n
vn38BuzlU7svjrMPY+7n+1a252ebP4diHlGnVHseq1vpvZHEipEy2/AYM7AwIdvRRHuIUtmwz7bF
fCHDf8aKTK+wsELjAPWaKnxIsTU9X9J9HJHDopVPl4ViW5NfSAlGE0DJ7dilPAQ7DdDkbM+nnOXv
fzKOBIOp2YveDRPqZMbYBOX8LorUoAnPhfmXSD+/IqMXdoTwawyJVvYKcp0kOjPjxgzfpKov3y8Y
vnHRnJIRxAskPOXd1VAEnXG8fCMSGRMn/morLmab4mGlja7b8mYYA8IklkBGglvElXwVSaLPNjff
qlGgsYK8C41sz/Sle5tp/X1c4pxwj6a4mKmAwrWNXWK6td/7k4/5hYAe+MuXs6f3zfXUukkBBDcN
Oit/yZfxKtTPkkVrwllFyr3096MxulrzKZv/FgtcEDsRFIyldqVmFL7aCAPqfArt2E26D44M/1nG
C/98dW9Jqujw8Yikiujc1O+T+R1RJa9QW6/osK4vVyYYBH3G9IVJU4rQEOBw1zxX6g/FcTxyKEEZ
KsarOeTng7MBJQ0EWwcviQK1OJ9I3oQhUonbZnab3J2DDLseyiv6GRvw+Fxjvf/bsV2RpmAjGl2b
u7SFgpEk/Rgb5I6mVYxVMbKaPbdpr4KkFW+CrciZbaVzgdpwnXyO1RtS957V5q4W3lfTt8s2Y7vG
80JLhK2YZ4xcO9rMH/agYE9AYyzdzEPt7NT/dPbjcb5yrs2z7A1Ydn22YEiWubBq3cD7LPAo00dQ
93jARAPjHQgHuid3JFJOhWBptDVlcga0yAzohqbfOL7T4BqPANw8tIFyrwHiSdlJB8sld2kLVmRu
85ZZQGn1WvNQmw8kn73E6dyefbFyGSTOppav7lIIokasVB0AfUK9OdUAznqtkqek/3BZYGQ0BEtS
Gs4UGjoCGYSAxNmx8hbx4GUSmy4fPf4Y+KdYDv58kStjhSGXfB55ah0WiRuy3u3RfW3UgzcnMpyI
bW5eSPHbW5GiCSnDbkBhLoXYT5rtmp0/OQ+X+ZEREcxGPuUYLcFzCVw/JkDQ5xuz1i9DW3JsW20/
wPN+YUYwG8syAWAyw9Vg/3iQH6MDgB+/DlcaX31KgEBsHiIvD8KH8Mtl/rYaB9eExcAjTyvgrvI8
Xbuf99O34do68FEQpOrvrHsFK8HDmzcFui+8Pqdmq4tT8XpROSFSr0GP3NI5LTpChfrQZl8v8ya5
OzEOGdFrEGsp/LNT3ZrZ15Yc01RSU5GIuwhByjDGYBGLizsGhJR0p83EGzXfniViuF0XWJ2ZYB6I
SqMEY2i8za36ogbjiT2Rb8tHyMnOvJvv0i8Dnkj8CiOTeeIZBxnC1Pb74Iq+YDrMYSYMwz0op9ZY
M6Ck9048ZgCKq05mq93kJPKXJNyZerzLNSzZzOt9XFQnRmNJEMv17bV7/a0nmhA6AMhaSRTerjAX
JOjmBxbtevVLhC3UVHscZd14mxKE9lxgfeiqbdqC2ylCg+iwmBi90QeUqY81OoDiXBJ8yYgIXiZl
eD0EShPi8i53k1h3zfpxCH+8QRdWnAjys0xRp3UjKtRFfUOdR1OLXEP6fLEdGayoCFICvVbJYMNh
AkXk1sZgO0Cx/ehUB1br2ju+ekMWS27Kw4qiIA8TcPhKkoJiTr8VUQRUgx/VcjVHuptrWItav7t8
jNwMvxK/FTnB58SWRrpmghpidWjTzeeeWYc5/jwl2Y5YB70pPNOU4SZulz5WREUfVA55Vj0/qt3H
x+JLcijuC48+lM8TgvkNf8tLkb9zPHVZRzQXi0v8Cm4pQq8wJQtyxnT5mdofJ0Vi12QS44gdIQYg
YasUvoBAXuo74lae4oWHxVPuVT8NHF/mfLa1zTSBdqMa+CsIjIkG2ya3QdDsc3cysdNCPRIZWN52
vOq8UBHkxEiTXJ8xD4DI3DyxIDoQF4sH9+2h25ETFvYGqluiIudels7tNG5FVpQULHSMaIEimbHn
2PuxV3n2MTryvTfVLTtcprbp+1bEBNlIsTTILjmPptl5ZvtE+sVt8exLxsf/REh8lgQWB5kbB6Gx
ZWELyce8JV6h/XR02QvUljAiY1LR42daNkVD4Z8RpaZ3mbGUkHb7nN7x9crhIyaf4qfkju+Ws4Pl
9q9hvpGW/kFSOMTBLA0YK+RSNjUfdFp/scPJu3x8GxK/JiFGeFOFNbAOb7Why50TXhnWeyt5ukxi
QxT+ICFkhFjrmUWot8AsdtdTf1DzT6FyrgxJmY8rjWCM/qAieOOM9ExVR8Rzqfm1dXqMnfyIk9gF
hqLHZAHXlir9QUzwygbq84qt4GKM/fhUYvBEeU88vmYh8bFXIbh8fhtm9g9igncuqbXUeQ7O4uac
sjt92f+37xf8chrbWMmRjQgxmt5HnepYhrmEBZkI8M9XQX2SDW2a8fMaqnI/juextD1bmd0s/Ptw
CWeFEQhiaiaK8QKhwrYrAw0EuhemH/LlQUGTSS/LHDaZQbkf8+qWbuO/P5lRaxs7OhMUrovqZpie
LEDiZ2bqxsPnN9zLio6g/SNBLz2Q12Cv4YwK/ZsuG4Leitt19YWC6F91ilJUq4OCds+ewgawpoXX
7SaPNh5/LSn3slaITVFeERRMgdPX7cTtKGomI1a8nRPr2+Uzk9zNqx5s7MML9QwEIgVLfJMvVaQE
Y3uvppJMY9NsrhgRDEAM0KIiLflUVjXn16wf7UPqAP4GuBPTW9RzRUpQ/xx1/4TwmESb09NQmkFZ
abL3M/5zXxlPgjQGQxWWpYlOlNVMjVPeUVoTwLD7+g57WwIH248DB8PL+wqiIGvV2mrr01VNtTDm
rxGsfRCiIFJHSzbo4ItGtadGVuxOZA7Kgd4MmXanLYDNm2dfJ2GAybvDGFay6Y7NO9QsUDZMzKyI
G4XNMrOGZMAzQB19JfTUGIlbG0QSdcmICIISzgZjmYP8LdIeNe1q1H7SVNJwLiMhCEhJBzViGi5v
KSs3jj9VVIPRk5UgN/3r6rT4r1iZcGAFO/VAQKULg7C6NqOz0Q9uXQOqEc/wl7VYxpFgxe0mLacC
oP1eYvqaiqUDxJsnWTvd/xDAl/sXBHA0Ca93JryqVjyw/YBisbVvAa4jz5S2A4bV6Qk+w6hjalcd
fCyHzuDVOyzTQJV4CDDH6eujO8nwozct7Yqg4Dx6TKJozMFLg1r+0MDeInG0277jhcCrRow+mh2n
5qYcELW8e8lM/QywXEb1/GoXBoMuUaWtaqQOQGzdxF/ATWgCT2kystAuUGbSby0A3jdnLCP2l9Yr
ruMb4pVBuS8+FJaE6uZBvhAVATZalia6WSC/cCZgtKfl3diT42Vx33RaKxKCV9TrJet1gsQsd84G
OWi64072Fa0l8YSMjBAh2xYQrGZ06XhtN6EV9ktqfI7obdUN/mV2Ni2FgS0+vDaM6WTBHqVm3yKl
gMkzizuqPUV56hY0hriHbm1JRiE2LcVvWpo4M2IpIVWqGXrVNKmrZ6epwciF5HpkNARrpPaOHVEb
KVJEP9pjoFg3xbS7fGTbQvbvkQGE+U/jGuldXymZhb7l6Is+X3fO18vf/z9U54WAcCe6YhgsWmC9
SRTE32Ov8WK/xeLb9mBfA23XOTWfklvtLY7p5XKef9TKZYS5MmSVCQPbkqc5fkf1yp1GSZ1BdnLC
5bRhW3S9xRnLd7w8WmQyD85N86vYaMWF4CYaK00npwYXeOw5qtlTzJ60HAOf9NiSR/1vUU+eU/4V
NcFRKGmmjv0Age7Y17Gq3fQtvc+woi+iIFjRqGjTIiQwA+y07FB7AmCldqT72e89OWj6ZVugieWF
Wim1Ll3gydXueo5/2uy+LWc861wnqixo2HolWzMmvhxFGPCrsx4drMNuREVGORinepf6ikf2KlL0
6BqB7C7aydJziXkQH5IIGWNm8m4SBVDVAGftrqNQYh4kIig+JKEY+c+kJ6YbvNL5NMQO/rlJnWua
Tp4i6zOVcSQYCycdUFGLULCJa3Yy2eiHLXGZ5UiivO0A7EUSRexU1rQNa7lDWr45jc/nZcNjZAUd
yiqAFZsr/7IRlJgK8XVomrBFsWtq6pnG8k7t2btqecOr8x8iKNgKAGTZaf/cWZQph6kFzjxxDiOL
Jfma7IIEIxFZKNhEM4xeUt3Z/W1VP5ayt0uZxxCDrSxp86lmcEnTzjx1HvkQ++WH8sBRiBFxwZ17
VSBDE9/mC2s8sX5A06iYkTmxkUWaMuPBNP3QA7jKdI6zrE64KQWUoPqu2SYajASHEfO6dDJHsEjV
zVIdpkbi9Pj//8pdvHy/IbjyalymtjQQeDdmu1MidqdR54QVrb6qpN8uC7SMlKCnphKGM15b8YQ9
fIijq5qGnmK4oSaBoJScmDjjlBVTk6IAQb3OGU6FOT4MxSQhsWngVocmXAoW2YWVkuLlrE0/K0bs
6em7NNwnw7HsLUyLycqRMnKCmmq0L6OxgZwB0senw77O7nN2rSZf0wyo16NEW2XnJ2irU6dFq4cM
BRyWHp3KPM+TDApg25SuDlBw6moVd9pows9O8009X+eW3y37wQx9y77Jq8AuFM9QrpRWcm8S1sS6
kYGylNpQDD2U9iHO7olsKc4WNoqOxSD/aisVUyNztI1SL6hXpZgpQgv54lGLFbu2VNLrYlKMvcrK
eB+nETnnjd37ihk/XNaybUu4+g1C3lSjekViGyGZeW99W9CrugCDVX1n33bXwEXyslvnqD9epinR
bCoYEavSahXoZmiocG7i6bqOr1or9UbAuF2mI1EEyu93FaHT0BiMrIDYoBDiqvVdaH/Mshs1QSND
x1zT+HGZ3GY0uDpJbv9X5OI+GlNWwwOTNvlQ2EAozTtfqfpgiKz3pOsl0rnpTrCyBL1mFt7sLIG7
JFHjoo17uEl1PxeHLH7QM/8yR1skiA14NTgt7K6lAkeUVE058iZ2x3jI89sxfrCkCGBcxkWPsqYh
GMchNrE6gVfp02N6V+6qPdtlj5g29eQTupuyvqYlWMaoLmNloaA1fONThFkwfMgBijh4xLN3gLP1
Ev9vAfB4xrMmKZjHwagrc+Akkz5zC+M7ZuMv39Fm8W1NQTCOeax1TqWBgn5rU9f4mVzlOyeoPhaD
i5Vx2U5mjZ8jyQs3Jk5DJmTW0skAQSV2nXdjEOZuea3vYiDr9I9YPuoZfnJU9gP6MkjrtgBY40AK
zr732r1sYIoL+avf4gDV2+C7nVQRRFzJSNhqIUyJqp2i4TGfHi+f7qYGrL5f0IAKy9ec0QavTu+4
SnPLHyrnXoa+vpnckRUZQQn0Xu2wcx1FGLjQj4rbeYufBdmP6Jz+VO7LG+36ucFlP8v2lnDZuHR8
gkKoCdai5z14Kq/5WJuJTJkEGMDcXz5F2S0JSpBnEXDsKeZn0/7cKafKksQgWw5lfXyCCgCTBA6U
A0MUY4FJwMwNixOdF7eafl5mZFvZXi5KhMC2igWl5wS5Cd/lnaDElHl1UGB+lW8ukc3qblahiUMx
KkBsCyZYiA+WVlnK2UIIjHnO4ifHMYhO5mP60yaorZOg3st0e/ui/iVoiGgeWRlieIQbfKI9JelV
bsvq6pvW/jdHxisIDyXRsiV24PpRnuHL5NEGS8+/cJblsH48dnkt3i/sCHJRWdOMFaQQ794vKKpB
fJVe72pRUNxVPpAE/cvSsW0sfpMToTxK2vdLMbSIN/ITjXdFtM9mSUX4ucxzgaXnUHkVZORGrg6M
IgFrMVoEjrzFjXc1RqpjX8P+JuYrZ4xQ7dmV/t34rPiyprhtF/pygc8KsqLvRDXTWYl6oUVcPtet
Ne5yiPYTRlfSm/AbAkbfkMGcSaRSrB/3df/Pszc1nmrtkx4dLt+b7Pv55yueMlJmVcpgPoaFj8V8
ag1Z5eR/2I0X0RD8SDRhkViYQ7H4EAcBpMViuZbXB+au3lufVFlQvxWKvhgOoBX+yVHdlJZCcqiZ
cS5+hs/gscuDfm9+mnV3uq9gr2ovf0+PdhVcPkqZCggOZSFOkXUKsom+GmtAXY3MjbEGyQ3b5P4y
JdmlCT5FzS3aZRZ8SmxEbjbex+bjZQLbTuXlygTjMTSqQRuOjtgUjkfDI+mwjmd2x0ImHJIzE6vI
WZ8sVcHHEOxJcUPjQ5N9Nh2JiG+mmiuJEMvHeOVZ7LaA3s4n7umVoMd6X3MnH2GXHJtYMMb7WK4v
CoygHWK/4Vxjn+z3Ov3usMG9fD//I2j6fUGv6saz3c1qAV/MWrev3PQxv+vc8YfiAS3wnfatvvHw
wiD3kTJdFmcfm9axDJuPzwPR9NoIlgMmo9Fn+gt6RGpweTJ8weCLZWQ6tcCj4pOWrU8/aic+/mUF
BkMAwJuE2QcZQZk0Cqaj7RZmDTZehLX2W54+Zs2nrnpTuPZycYKRyA0zpoODi6ONs6uMJmirb2iX
ue2HQlIB2DYSDgwg/iBNFozEMqLOWqLI4rEG+w2ptRsn2fjStql9ISGYCQoY/8TAlhevtW+16iqd
fpIB+0qbq0n2cCFhRuxJQJuPOmg8miHzrhoemf0mi/qbExEWQkspqxwFNx9G9xOWQTeJI1HZbdl6
ocDjtbWjZWlZFjkek7CXxLWA4AZoYz2XzCXJjkmoLtlt3ZgDR96OtHMVP0yRRHo3q5HEeeGC/4AV
F2jZb+qpg70eqcuHkCov2ZvE1XZ5oPhveX9bE+NHuiKWG3FTsQpHVqEDmybeQg618uOyJZVdi6Dy
1M7zBm8uKK/W5xQjyPOxzY+XSUi0xBJUntYxWzILCa5DyI0es6smajEANzqRS7L5ZNe9JNPYdkMv
lyRovlKk+ZguOLdMPXfNVT7Nboqlj075/jJjXL1fm+cXOoL6Z60d180zcnj2IcyvUrabxl2U71Ts
qGmLmyUqgssEJeItDj7nWlaPWogIq1HVj6VhXbd2LgkfZSSEtBOAqD12s1nQoOpdyjDA3UtU9H+4
0N+nJg6XZUZN5pijVqhd9VXrsWauLg6FoxzHxQy6Dkk8qwNNj/ctC9H0wLHQ1UaSSm2JJNaNY4Em
3wqO7UJ/aharrYiqM/cNjuoC4usdRgWOw6KdFtodorz4efneNnle0RNXDDG7INibBRVoAvuer9JU
PBpU16i3YJ27bAvL1hWuiIlPF5Edq0VUwAhmw62eHSJDUnzeDL7WBAQjqFh1ZcTPqfU3oCb40yfd
NU4G+mrtT9b7EFH/Q4SiXyQdetuyVWu6gr5F4WTSsMTU7FSoATY8tkkYKLKN3RIipkAk7EeHhr2J
phjl3Bl3cbSrZc5cJg6iN59ID2D8aUbcsEturF2DdRv5VXakHia/jtJKEp8lE83U6thE316E8xSV
I6gZ++KhCIaD+U7ZG1eRdMZss0CwpiT4+FB3kkjjoGTz/bKbrp2PqAvv0MqYuox55q481V4YvGlk
ZU1VcPraAGkkvDirnVnQH7tz4ZVX+j4+cOWS1XkkyiW+vHRm5GixiVYcpp90+yZRJL5L9v1cPFc+
fx7tFGcYAZEk35nFl1D7IjFFWznF+rQEh+/QJp8LEzErVjBTl+zYPUDxj+GO3hvM64HFJ115tuWO
1xQFY2s1CSkoBcCTk5RuiL3Vi3arN3cdk61b3KyZrikJjt8qonYq+KTUfM8LZFgF5OOR/cg7O97a
ArYmJ5iKyewGp10g7la7HKd69LOuCzLgs6ZGcoVCsiSC5l93QY9F7x8ZlTV3GZyI3lHX0dDTH77v
Hd8a9tGE/Q16YALm5bK0SIyhCHkSWnVSMt7kZi6BMqHbNbqx+//oHMWAwNHHLFZ6B9WcY7iHGzmF
B9MFwqebBvJ3QBlHgrGoRtUOUwccJaqnPNn1vSbdliAJLmzBPRboHs4qNFPB2Zsn8rxPkEO2ZWca
oIl8px3CoLpKbhtJmUfGmWA5mqJjZmuEulemthvN9+ao+waRztpKDJQt2A8ztdQ8ZKiA9L7qWXHA
l2rUX63c50997DbOXAwvP14Ww80J1ZWm2YIJmZhVmfPAS6jq8JT1NaoH2q5bMNTAxqPSOceRZd7i
aI+VqbiaigU+ehckdecPpuJLfguPgC+poWBkRmJECVFiuNMuGW4tUk/BZC1fizGxXJKG0y4qWQ2H
N1tHLSnIPiuK8NT3linxFDIxE61PqSiKldbop50nb1SeSPm912/UvnGrcSfhWWJ6xHE6ZR6tOmII
ITBC+ZgsnuaVfnKfnNtDeIgeGz95pIA/cu7UQ35+S1FqdffiQ5hpzqXT5gjI4nCvm4/Qq7h6f5k/
iYcSZ+u01mZV6IC9cTA/K0kaYPfIo5F1j21fyUqXgprqNrUwYk1Mi2gqhghUIUayddJj+NEEtiZW
36iJ6jumsk8iR1apEKK+f+gAUx5ALOgREePYsRmqtEoUPDNgwxMBZhGWMQ57u6FnOtv+nKSTq6ep
z6xiP4e9JL8SjIRIXIySJjuPymFZWKDrPzAycddbqiwJ4ee0UsNXJARzV5ihNU99CUTfQ/HEn/cK
b0DqCMdRYVZZFvZt39rv0xSh25wh1bNRw61ZDTsNlelpS3pQpkKiaDIygp0rGqbkVTmxIMEw8XAc
810re/DaJKFrms1BIHif6J8BZpSUTVPYYR/MtYkEBxiBlnHtdCy4rFKbEvBCRnyrJGUbjww2I6Bq
dku66KQklSQ4EdOoXyKwoiGoUmONAJPNQMMi0Y+Rflx0PDp4FUtuWiw1ANQBZqhC5SmsKp8V79va
3l/mUbDAr+gLsQSbl6mYyoIFXWtkbpwB/Ee3sTM9O3Z56JljImnAlZ0p/3yVG2i0m9Iqmlmw2PcG
hQGReBTBDP7DD7rKbFQ4gWAhSF9WZHGkZhaa1sJzD4Sj+ipKvpTZm7h4oSL4z0ZrlbihhAWp0wch
wKOyQTqBy0/+lXEwHAPdlcTESIgg5HrCaF80fR9kT2rrFjcI97DVufFby1+CFtMgMjyeTa16ISjW
XGqjCvu5sSAK5Lik98Z0Zc5fL0ubmF3/uh4AANiahX2qpth7FVkVcGVDuw/U++KJPaFC4Q+H6Awg
AADABeVD5StHGQgnv4xXB7miKZQDq06F71XnPsCOpL2Zzi62a+yZyrxRD2O3mYvKbQeZFdyU8xVR
Qa+7ImTqoGTQ6ykGPMCHcZIN8m1K+oqCoLnpNC4hxd6MoMLCak3f9+GAf66z/P7ynW2KBXwvZs9V
00If5Z8aq5iRQqzK6YKm+t5quqtjhnSyf/43IoKwt6FuxWyEQpmt7esqEFuq8Wh3fzma8Y/4/cuL
IQ4kZlpZIiSCKLCoDL3KmTPPiOfGR7OBTAAuH5sh7rNqlgEr0k0KAaBo8nYU6ipFfbaNsJa5kG1R
e2FKEDWah/bCQoMFvDdDh0RjWLo+9MANOgLQ01MPTu3q3y/fl/ge/+skHQ4USQ2+q0NQKvS06EnT
mX2QjAsq3LnrhLehVXra9E5Pvia1nyaTq/Y/LpPd9FYrqgKrRJ+NIaEMJmpIT1Fa3VljHxh6fqqT
+HGZlL9cMvTMJVaRYZElxdpMrCr8U/ZNYyaOPTYwHf273LBcc7lZalmYsSUpayKCSwQ4Kp8XGljQ
RqijKsWnxYx8hcYSzygjwz9feV69zZO07WEvRlpjfrG77tQcqxbS4PIVychws7Uik+lFNrIR3Ezd
MVOvGizGkD2/bFm+9YEJPr4ohyyiEaQgN+p9TzXPUh8V7R7zcO5lXmSEBDdfYbi80ArwMhSfMu1o
6YWXNHiHl+Q522QM9ABDlQxdfMmJQzuhvdX2wA1/h/0R/hwHE1DEIyn67/bd/CYkdn9mVjH2VYY4
OfsJjY06l/tfhLWe8mPyYtMtH1Bu9mMJ9tNmjAuc1X/5MwRbsSh9QpdcZYH9Pj6aJ45ekuzrFiuR
NB9hzJsEEAMFWChKNEtMDpoUDVw0zxFhNo2P+oZbqsMpHmX2XSgn/GMafpMRmyVHmi0ktWMWNGw+
G7Xhatm13cRezys79rmt3ch5mzl6oSkcZAxUVJYuIwtm9mUOH8b67FDJ0+aWM6EEPf+4Lp4qCuo7
xSkJm6iGxYuuqRMFaaXvLyvV5sGtKAjaq5CiLdopQX44Es3vVbvyh3n6YUR28ql3onZHWKEdMmIv
u5xIF8HIqAsqHatx3bMEKqAq+d4u0JCAeaUpto+mTY9p1uyarvxJrfTnZaY3VXzFtBDfJFGuFA7A
ZgIy31TzySgir6kx/vXjMplNBSeGBW3DSIUhjjc61FZQugEZA165TR/D4SpRHi/TEF8ofkn+iojg
r1hq1WGTwCqikHak10lgH+1H/R6P4Cfeei+F8t62HxowwwADZAIQSDg8p8yBgGpC1WgbABsx4EBY
feE+N5HxLnJZoWQrysCr+r/0xEcKtWKU5Mi/ghDzbOHBALTr/DHudkYvSSM3rwt4TtTG7IeBjdl/
+so+MwodjR4oMSnzHVDXHjqrc9WQHC7f2KZOr8gI52dNo47ECzLP+msyPEXk4T99v5g4pjrtl5Ig
Ux3ULvpSI2ryBtOsP7yFio0EFcZJc57r66vAokyBVqw0Sxc4zrLPnfqpzZc33ccLCcH4hSpTZ6Pp
+qBKFt+Z4/001Dunls2MbRoD7TcZscU0D5e4mmfEkU5l3TqKsyeLcjX22rFQZfWl7at/ISUkibVq
DflSoMKoRdZ13SaBlsi2mv4P9XyhIdiDaBjqJiMM1TjLa54Ulw9S2T6LfHLCCva/Hcb5ZX5Wp8eV
aiUHUdvXSmUhJp9VoJ7X0VVVG8FlUds2cSsagiDYVueQmh9bd4qP7ZH3yA3ueMdrFP+fR1jpEQo+
kdiVZY4EsfnEpxIMLEhqRpfc82km9RD5snYDmVQIdodlk5qVBNk2KyO3zn8mf9m99uqOBItjOE6T
FRVEopiznUITtyq1ILKf2votSQ1gGoBVZ9tEE9c8VGFKK9XhCT3WFBVl7JpFvDOnt5ieFyri0xGZ
LVvpJ0zCRtpBw7ggnT5KBG7TE6woCJHd/5F2Zd114sz2F7EWCBDwynAmH4+x4yQvrAwdBjGKmV9/
N0l/8bFMo5vkofNyVlMuqVQq1bB3NFNqqKmGJ8Atrrlddx36Cve63dKWza+XcdJsLxvrX7WCC5nC
47ZoU2JWFlJUw3Rrsg+hzAhkOgm+R0Mv7jQ7+L5dXBV8P4d3pgxgav2gXugg+B6L5Art4hoHBy1b
x+q4MOWaD/PeuF3ODt/LJgFXQ4MLeYLz0WmsaoB8R9KXoGO/j1y1ux9Z4yrFg2bLxiplCyh4oTJs
0kzVl/IQwnF91xCfd5K3mUwfwfFUSE6NNoVls+kxZ0giTkf0BTWkxBC47MW0bm8mYjhCNQfg468d
t9rROietjrUb/LK5rVLJ02V9uV6+L+gSdbaahxaiqcJ4YPUTIedQRvW1vlwvIgTHqadIPPPOaANb
Uwcf3Nb83OlT+T5mcXac67DzQlpqkjLharigvwgVnGnkxF2ncphBBl5JqowYRqpdLT9ZsrefZAHf
JOf1Rq9VG06oac4J4LILS91NtYzNSaKOSBbLKF9iXlScatxy+qnNZ78KAZw0ygITib1Rwb/Zsdlm
DsZBgjYtT+nUnNLou8RtLyYrlhbMl60RqWKnUtF6LYX7WWjScG485aY9/QSyktHSrscIF7IEV5eF
Tc6bHrtj9vw8dnTXEeqmeX6nVdNxmtX9MNbHpB59NTGBDVXUrhoxSU183UJsW8VTzMS/S8H+Ivbi
mp4DN85ogkwZdrTvd0y7qWfn3fayyqQIG9dHVRmaHO8VxQiIdTbsPeskvkLsxvkZoQAf+n+aiJfT
aOhjlnO88Z74WT3xY4Osufmpjb0BRCzqARByklfSut2/SBT2z57qET2LyysMfEck92lfob77rrR3
26u3bvYvcpbVvdijghlWbKt4XbAofrQ67UNpSxGJZTu06HohA/l+Lc40HK3YCIagdHX/obw2QBl/
aCdXBbUsceOTDIhz1fkasDybqA7Vxa6tsmDdZA4lsl/mbsYUY1Qdu+mDAlxRXQYruqqfCVgGgJlq
miEGfIZeDTRRGcLKivu1NXkVC8+JYksSvzIxgqFn3aQx9BYs7//2Oo+UvaIlt4XeS07turFfqCMY
+4wunkYhMPbuZOyd2F2SKOU+/NafBsd1QBRV7GW5ZplqgrXrIyqGUYYkUVd/ZRx9isxPo9TdNvV1
IRjEI5oKQkLxwmrMuBoru0VWDVyHVdDO1yGR5E7WRWDSw1Yt2yZECCqUdOjZ0jcWAKr9emiZ4+t0
/qLlyC1v67LqHijGOQzVJNQUcVmnsSmqckHbSecwMFrVzUy3YsTD09r7O0nC4Y2NEaifFI8zZ6bg
FEIi8j5DTbf4TfSdny72QiNh6erZYrQckIwsrKcoC6r0nRNLdke2aEI8ZitsZMVi2E6Jxs24dQ0N
A1njUVqiWWKsNxe9raq67hDNBm3Ua4fX6cVUD2bWBKqhF42XzFlyjUQdb0+mkeSDlxRq8q2JzCYo
J6u+N8JRfd7etUWVrb9A2LViipssXrIsTTS8o6Dn2yuqErncNpWvqqlShKT9BFCoCgNP25LXjoCt
g0Zrmb+maPh7rbsWp84UcfRs4DJxDbP4R7Wdq5xPMrgrmRwhztUUBVA4GtKudj49JFZ/V+XTkdV9
sK3O2v14oY5YBCvprCfhmCA3ofZ7Rru9UjDJq0qcLvpp+hfmIph+N8wsbAZsVnbGEInf3Ghf+ZHu
E7T4JXug2NFs1xxbLz7Jil/rrt7GKK2JfwDmJSxi2dqaAWQtVMUBZY6Gwmt2jRao8wKdvsgzHycZ
usW6Yf6S+GYQyI5mvU0KxKUgrp8REKA7XQFbCfxXmfRuM1ZfU4K07fYurhnLouK/eorc6AmLnM5s
QqywNlJXV0vV08oWPI+mYu22RckUFM5+PI3myMBgE8wVPbEufEqn9sBGsg8LxzX06H07jF+2Ra5q
5wAOavE1iPmFI5fypjKyBvGHQh9Cjtqidmc3RHKuV50nuLQsy9YsDd1Yr881ZowTJyIISOviCjOs
vYOug+7jBF6t31eGooVi6RMxbGqQ13JCMJFZc2jxoDVTt6pPvfXOlpUg1nS5lCFEOLUz82FQYYSI
dSMFYKjaR4W9J3oiuTtXX2FoXkOpHo4QDL3C+WprM7Edc24DjMZgTmvPv5SDG2cIeiN0j08HJ5HE
BWumcCFQF7Im3K6zKtJhCnwCWoNtfKry6tjG6fvtTVr1ii966cImgSRxwYaCx+J2FPpVlD3DPGWF
NXH0/IdftBc6RlAAAfDKEfwiY3kBKhOYQna297oP5B14pgV8qvBk3YxrFvEiCrRDr60uzbJkBmhH
i6hwhzjRrdvGG5p3kSIbaF7doF86IQx8Lah3GuowO0WYkxVXqckPDJhC02h93t6gNS90qY+wQeE0
AULRRpNISx6yiLwrwjByY9re5YR6YzmgP32SlMPWlxC1NkTYYPqmy+8XrzzHCs3Kaes2GNTZNVq0
JQMeqfaGUfI+WV/BlwBDOLz5yPUynZMmqKgdaKa+q4E2Lau1rqaKL+59ffkrLrRRgbfDpyyCNt4y
opWhiIzuP3/YKfscTOnkYXu/Vg/URdQkmDqv896OYlzE9XQbKz6XgZCuLpphq7qDwgc6C4Tvj63G
udqhLdPJ+q+zjYlRtQpiJZRB7K3qcSFHuIpiK3QUPUFDtUksv2ijU5yo99tLte5UlyK4hXwMJWLb
QrPgahgVZAzeEMzn7joGWQk7quel8GFLrHr1IF0IWxS+sAMjMjhtdHQuWlbO3WoIY1+3BswDldRP
m3jyzXYCFwb5o4ZdG42EgB4wVfg+YcfCUtdLx1Z+jFd6k/HYAUA5eTYZd7eXc3XHMBZhmhYBb4nI
stblTdamFIaOPEmeEG/uZTaxansWmKEwlIOHsVh1q7phYMqE25az23BGhYrcA+w32FZj/cA6jmk5
hm1TagqWN/C6aPuINUiuajtABwbTuE+8PgCigh/f1607/yYtz4/rCXEQGp8MHXDM4lxTbDY273I0
P82s8227uEksWcVq2WTxGecANxBH1kJDtThVFA8pqyYFRlCOKBYUoz/ENYxtuiU9oJhGW1I7WNsp
xwBw0ALZrkOqYOwl7SJWgK0LzwLXabwsn1zrN1k+fi7bhRDBsInN8r7hJmKiznIz/XOBJKDEFtZs
+lIPwRZqY5oZt3Bo06Nxgkkf013ofwXmtEdc69TuraNE4JqXuBQoxHlNmVe0GxF2GXsbRBWgUAII
QHE1gcdmn99h/vWG+ZFfH7gvg4Rdt5BfWybm2PUhTQxGVaRn8l1YwR2ZnWuavqLbAJ+RzWNL1CSC
fTTEjOymxhXPlTDQGsWbLOcGePhntI34aYXc4NBHkhhaYpNi+4s5qmqCxCf8k9N74/DPQIg7pbvt
DVyLXfD+RZSJXDFSNkL4l89JwcsezmPkpltgsNjNePV16VRyMfsrucBWNboQJqyiQRnPigkZEm59
Ca1AMT9ksqrZ6sP+UiEh/mvBzDJHLby6Ffn5zbC3j86TivdUQHblbsFuGg6yisVi42981YVaQlxW
5bWmVxqu5X5nn0CvBWhrZU+kBPWrBn8hRryQmzTPcgO3iVHTPVDVqnH0+NS6C9Ju/37bLFYvleVK
ASg4UNNxYF47xCIZ2npGf0+QntvENXfNHq1KlQtABzDEsl30rpF0qPxgHn67ii8ShSiapDWgFGqs
YgpYFPKpd9zkxtnVHoh9HtkxPAwfzOD/h4a7Glc5FFRsNsrtGEERnJhT9wO355IH3O99NYi98Ggc
M8yFZEGyqyWKrp64F2GiK8GYUKYqCKnQxa54DFj1oVox32xi8EdqPP4TJ3IhTbDNKansicc1D6rW
CGq8+IG/EDDrT17fFytIhM3rykYzWOIgr2CrXmpUxxks2amd/EEh6FKMcIOqWltG4CVpgwIjIGZV
nFU2HixaSPzUal7yUo5wjaa20eZaiRaMfteel/e3Zrm14io3S1xV3uU7xbd0d7gPA/a8ffBk1iGY
YlPRmiYMMYLKd3n1OcwnFEC/lxb5O7sQCQGzKE4Uk8IVs/CmNT457YOeftlWZdVfvZiemJEZWKmM
1vKAcPLkOx7/t7rDvusKv84Sure5LBSRrJyYmYnyiY/h8jiyWfih6swDoIJ2s4YwxKB/Z4a6cKhY
0aKeVmKTaPHe6vZ8vO1GiZdYvSovFk9w9jH425XSpg16mk5VcbTah3CQpBNW98cygQewELRbIj0H
5pbp7BiMB2Fi2S5r7DRQGyMNrIb3JUDwWwA35jPtJO/KVc0uxIo3CzNYrClzjTFTUOSEBXUjBezm
jhZLgmGZIMEnpQyk0G2BALEFgOPIhqvR6neFIvOwsmVcfr94J4MVF0jZEdLeLS29gV5FnQpAehSP
6/ckjv3tM7Ua318snuCYEh4m6BfFmdKd67Y6GNPz9vdXlUFtFTVcHeSkpqCMotQY7qvVOhjIfWVy
bwRZy1Teoptg3+XHbVmrulzIEnQpKnskTYn9sZoPafIcsz85QjZiF2RlbPRDCPuPqmreFBkygWOZ
X1dq+m5QtKC0s+/baghmhrSfYVKkFB3LxlsYr/3X+08dnsx92MW+ttTucYFTQF859dO2FDEg+ykG
BQjqLG9iABm+FjNkCTJcah/7Xez1Z/3gPGB7Wlc7aZ4epJ8cv/+4LVHYniWdqQK+CKUxE8ObYKF/
LZBGaAuLR6Z4yUJC7oye3Us8geCx30gQVi7WtRL6pooX5f8U/FHPrjssYS9T5O0GvVZEsAOWTiQH
LbgCHI/rmO+N5kST3fZarYpY6lAOYmUVVE+v10phbETXjYJR6SmwlKtGOeaa5DZdMQCocSFDeNiY
hj4gfQkZ8y1wh4BHG/v02J5mDA/kOzyxJafnx/v5Ih7/uTsoe9noqESLv5gHxgSk3jZthBj1e4+u
vcYFKLX3E1yBH8YD9YEuswekpx4kfneYv22vqDg4LYoXZ356Leak4rECPGxM/GK0gF2DMQgZBVmr
8qoVvugp4kfEcd5XLWD7vag9V2EB4PfPibIv2e+CIv84Ty9yxOmfaegHe+yX/Uuf5v6moambqR8k
q7ZEHhubJhqi1TcRQJSgjDLuFipKdC+d2ZljkBloZByDfK4sDbNu+r/MxBTMEv1nRcVzqKVQtFUk
38zweegl8daqK7pYOiHeImYK7NgUMkyMSETFx7w6bK+bTAnB15moYcZ2A1snyrnC5Ao9D+bv3Xai
PYvXRAhmiFRF9sgjdex2gB9wys/bSvyHh3jZCsHRtWU65im4FMEuhAPjm1+AuowY4XZJ/o21W3+R
USOLD+c3SgnhAgg06Ng2VgiAyZ/06cvIYXhw9kUQ/e7D+Y0wIV7gQzOlRINtp3RAJe9TVEagUtBc
RZFslcwanNfe3DarNmxUbBU1rzTrutDulejd9l5JRIgdeRgLdSYNdCee2n+O7NpNHOaORJanF+vI
4pKJPeRKOoMWL4GY8BpEaKAwAHL1zVJHjnxp4m056BuuR2wjT/rW5MVySLXbeceP+qE9xO9td/Jz
UCbJqtYiQM4bzQSXQCuWxwCzQAPN5E2TO57ZKfaNOztexl21E9LBXvsUPkj5NSSuiAqewlALJW8c
nLFYNc993N/R5tukErcjxSG06X1T0wCj7ahVNOapVdNdptR+2Ie+xjTJDS3E6oYOzlUN3ao6Yk8V
bzjh8HWjEzZK3+KgZ59yeibFnioPff951lN/21rfeBZRlHD02BA3Skvzwm8CbQfynNJjT2YAtG5f
R8uv230xJRLFZRYFCkdQtbMmDjMr95nzbjT3cy45f288lyBArB6ErVKBPSAvodEykZD5pdceouOS
JHaOym+Gh6IwITyM9G4M65wXflfehdMjuFTdoZd06kus4U21gPZ63Pdx4Vea85irXt7cti0DqEjt
t7VEnzen76dCAHpBiwo6PUX6YRLXdaWbWD1yz9z+48JYhvH21KV+b6G5fZnsqErvdyM1Uapg8BaL
i3mcy8Jnmb3Txm/MgW+O/EL2cFw3vhftBGuPzI4oGekKH4RAlvoUTV+3j9P691HdRLkReI0/TttF
xsA00rzHSEXhh6CJRitg7TEjTtxtIf9xZl+kLH/FhZTIApxvWUFKfAaKQ2AeohOqcgBy8FS/uAeD
xYNE4GLFlxfAz+15EbjceRcCsxhZ4DbvS7/IPHtv7cYrffJ7L7rDC2EH8qZtcbJFFIIdMwSwl6qG
hV+m9KjnxU5N22BbxPKJLYUEe6NaXNO0qCGiyUBh8rU1K3fsMzfPJH2wizfbEiQYXAzUQtarWeET
Xh9oAuwwDNb03+qwdfUFfeNQy5jDxPhD3CvRv5IyxEhFzHwd809TekQXrq/q/XF7Add90i+LEJ2s
Dq6emtVwE06suiNIcgGqECkAYnPnRoa1KrEHsazC48ShccaQPyDZ+zkZrtoZQxvb+khWTfSxndKq
EQXttq87e+T8XDUJpA2GMhlCYNNFFZKyUVH4WbTP2Q2GxsZQclJ/MFdt2JvIbDV2fQjETsgYPOMU
fldP7EY5FMfosFCDtm702H2lLvpHWtT6uFc/8n1z2F7J1d1a0goE2ayFIeq1r9ATJ660dix8rT10
1pmRL9vfX13Fi+8LNy61qtzQJlwVMXtyzJPD3kXxx20RMhXIaxVIFqnNaMC48/pbzHW0MkquiTcp
kB+H9EIJwRQcoBMnE4P/SUFB2lyz/Q8mNxfRdLCtyqqjuxC0qHrhuc1wcGaQKsCuZwAqBEPTeLl5
dKis40q2K8vvF3LGue3TwYTd5dXdlLxTOgsku7J2bdm+CBdDTXNUrtOm8AvlmnQfDevT9mKJxcGf
cffFagnXAm/bVG/Jj9AxfQQBgIaxvtRXvN5bCBftq+jxJ+4okV15q+70QrBwTdRhgo67QUeIt7Cp
WoVbZic7PHT0n5hLlJQtonA/pBV41owRohrtwLWPIb3fXsTl/3/jgV5UEQcHi1ybDavMSpi2vut+
tUzIIsZ1NShZoMCQIDUFW0BK1uj7HganONmu76hfUEkOe92kXyQIxlDaRT4rhMGRmWyfZo5LwHCU
Faq/vV4yMcLWd0qchwqFKzDmA1qBUA7M4m/bIv7Drl9UEfYcrPZJpXGa+/0ue0z3ZF/eLKwazOPg
MkAkfD0H0zEOZIkDiWpiKiSLQ83ME8SpUzm5XWj6Ib92gK+/rZ3EEsRMSNIzx2waXDiq4xXsvhkl
q7dswFuD/rV4YvZDi61+BMBOjh7Zg6U1blrfqsVDq5WuHRtuKm3BFPuc/vVCLwKFy6FL0EZPsXJ4
wNr3o9/e1R4YUAJ6myDeXhiZZPX19UcfQCn+PUxi6sMyizyiEd7kpmvfTwF5Kj3FC3f2D/4O1e/3
cih22a4JFwZhpCwSGyKNCPlLbj5YiSrxdOt334tWgotoE4xEkgzXhaW9D1GHThIvGzKXF5//zgAF
RxHNsTZYA+QY5VVHz1on6WCVGaDgIWgW50NVIMcw6KVrZr5THszy/aTtwn5P1ae/U0ZwFZiUMgwb
k7i+NUaurtzw9O/cqjgsx+OwbTV0u/s6v+b2vZo8VMbztg4SvyNSZUUloKZJC7/TW1+UjrgGnqjm
n92jv6xLBMZVy8jkYwqf2hCAuXRgdQ1rb1sPyRkRJ/x6xXEGC7gn/hRdm+kjsSSP0/VUGXWsBcrQ
IZaYrrDDRNF4hlhgafGlQFfXcheXgWeAVdg6mhJHur4tv6SJbxM8hGMrUvHGmvqn0jnX9OtMdtsr
9h+e7EWG4Fb6OAFnBaCt/Shzu9orH7Qlo7k3P5lgyToppyVjbUnxXdc36kWq4Gm6NFRjJ8Khaa1j
3Lyj7XFbLdn3BQ8z8R4UTstFqtuHZLifZIGvbGcED4PBMCVVKjjjMbzu6Wnmu1oGhSVTQfArQ97q
NR163NI9CrHVY09+s6n632vz1yaIfW8UDNxVQpBqsfi9bl535Ltuy545/3E3vwgRXp+2mhFAoUFI
E4T7/l3mx37iGe+ou1Ti1OdIOkS1nux7OaNi85tBcz1CRRm29SF8WojgoyBr3dxxFxYqvh+uLMkx
leyU2AI3jUNralNV+I75EKZ3rSl5IACqcjWielnE5S+4eCymBGDzjaXkfgb2aCDw3qIG4SowvaEK
FK49K9V44Jhu6W3i6WMVRABHcqL3ClGCUDXchL/vVLAtJg8hpT4nCGo7oCdpmm/Xtk8b5ibqntJ9
mAP5OHaCIrkqHeAfP05hicROvI9p4Q3I1DuF7dUYCakIdwlGFjWld+diyF2zfObFo+n0fm368fgc
x5GXsvuhbd2wnoBB9sVCF306KfjPs6L5VOkY804mP6r8brw1gVDVU9B3oQ04N1ChjTUX3CnAtnTb
ag88mqqv/BbFliTL96qt+nkWuV3TgmKRu7p1PdbxbrQ/WfYQOOQYKoGmAQ7YNEBH1bshYUfKHpqx
9Ev2EGqaa9sJ7OFz1F0D7SjTr4BUEGQYq2EpEDxHb5zQ6h01rjZg3Aa9D3G573l5GOsTTWdgbKhe
F3VePj3nQI7giMYS46lQC3fWlWAcS3doyE5RI2/qR89J/VojSyPFgLi3oTdDe62iuaK7iaEvGxOU
Om9YfM4G1JBQ9Ey0u6H8XMwA7jpM8zsjuQE9U989se4dM2UPAYkXE9takhRsGyBBgouJkfbs6aMe
otst7iXJG9n5EJy9RXujDZcUG2BrPNqeNPU3YbveeDLB3VtJOatDqiJ+YY0Xa49UltCXqSD4e5Mo
s2kYcMZ1k38IC/vemejT9pW1HrS+nHHB37NhdDjl2IxOuRuyLzrYsbiX9Y0LFCi30SQhuMxLipAW
GLsyCmeGRj0aqHTFGwFE5hmYSdc+w5SHA1gP/yzR+UtDEdO9ZaXB7BAwVhEgRBPzeaCyrJBkm0TY
ACO0gXxXINVZ9LanVpjRmGSdtOshIHoBTdXSdfha4bEZ6lqEpwtCQLBQgmxz6T3jh+7DGGDCMJBN
vy+G++YpfSFMiM4WWiKjX4rN3EJpOX+vjYUbT4/MOrQydl6JKJFrkCHdQWmOtMoU31cgQ6XtLm6u
8jYO2kgGMbzY8oZaYsqLVk7ekQZBgck+GdMHw/hod9f2uDOj2zoDVQwf/O3DJRMoRCHphEwlH2Ht
qXLSytrj452RMDfMBtfWzlZ1BoeqROSqc33ZOpFcb+6qPgfkHbJhWn7Q9WhHMBKSDTJgaJkYwRzr
XGswLKTnfpk9h9G3yNnzRobGsXqsLlRZfr8IP6YwAgxdjNWjVUPvgdiBbockDSWdbesu6UKMYOyN
rk4szJE/bP0haG7gmg6gI0SgqPrtPn2SwY0t186WEQrXEmlIzcYB4qwQ4/3KwWxQuFDfOeG3bduT
7ZBwOXE+kSRzcIZj0N0MpVuSs5FrkpyeTIhwQRV6PqQUTQF+EdLdmO54YnhK+X1bE9mKCVeUzQdg
LBoENYti2HUVcaO22evJ4LJi+Ct9wKbz2uTCYaoVtUBSvGzPRh/ozdkojtvabC+ZJoJwRDwnwFfE
y9ch35Xujhpf4+HjtgjJZaGJ0+FR1sZgPnByHzQcoGnspyNQdXwMn2beDJhrtQ0xjtmawVjY6N0r
a1fhw02skD9SFePwFHxc4HgQNo5koEcdQjy3nVx1Z+MzL74TCNtWdt1L/BIiNvVytCm3VaTlfq08
Y4zKCB+3v7+eqrBeBAhOHKnknkcYF/T1zu25j/ZyjGKyJwbChQAvu/fgdfASP3+WiF23+hexy+Ps
wvsRZRyaPFlyFXBLiCl2C/WvFbn0rO70YALJdhYovt7623Jlyyk4dqeiUcFnmI6BZ4EzHyZdxmks
k7D8fqEYbieS1DGujhDvMqXOYJ+S1OV/2P/L2gkuXVWmWC1SKAF6Bz8Czh6YxgCEdczv5iek5f9y
yQSP3vdpjMzyElZYB334askymOvqAKMNAzQLtuOP3y9WjM290ysWXMZCtE5PKNb9o1+PnnUC9+pO
yoG0+Lg3F9SLNLGNI3L6CYNniGYpYEZGjoSJcqwTP2P3pu0xJzrbxSm0JcmGVa94IVSwdqvnhAEN
C5mzSP8ASEI3JkD7auw/8UgXYgTr5mQk6pjhKkkR2DrZtVFWrinrCpXpIhi4apEqHpf37Zydrf7b
kD6h/0Li9dajlgtNBBPnNTWrKXeWlLC+A8gEur6N+AZIBT5Sj37mmbHkUC3OesssBCtns5XFRWHn
0Cq8SmIbrxxn8nUWP0ex+Uiy8qpHJ+CQRDLUPpn5i8CmatGMfcvxzB48bbdkv/Ew0G6m3QJ+3KFX
RuJ5ZdsnxDRaYcd9CBAD35yfU+TvInJnSpOg0v0T7sZyNOuqUVCWWG6U8AdmwfgAUgUvdfPb5mra
b7v19U6WF3sRs64ga5ujiMLyB2+hbWj2aNnbx4f0JCsmr7r3C0HCdUm13MxRxEACH6UK69BNkplZ
2fcFTwFYWlRzHHhbG528+YOmS3q617d/Gb0EEAHVROzmNim1WMdjxmfNt2Q8pUqQTI3k9EpkOIIb
yscUOJMZNn+or2x4WhIiS2pIrqX1wOXHEOkPTUQIu3CeJz45SBAvW86P9ScSoCq+c5BvQVSo7Dkg
LFwZf/xq2PJLKOCaX9/uBR3qkFTY/rS6Z9mhc25N4HuansScFyt6643+t0tEFXxs0SNJYgKjz+dg
voq63OtC9WhPfZAntQtIq9u41Hx9SMBtl5peok6Si2TdG77IF9xvbvFCmSOt8BPnQwhyO+ux08+K
87FXnxahjlIF2xpvmwwRITAVYpcaT9FskJHWQ9lkHGeXlhKtZEKEN6NTh03JCG6uBhf+bMHBziVy
j4ps95bvbO2e4GJTtNJkWgf7t69VDDSyYLxSAXMXBcxLjs79QiVjtK7ly5iqZXIFp6tP4RR3M05E
0X/ANIfbze+j8lQ4e8OU+FuJJJFzMQxHrbMtSAqdBk3f7UHnw4Gr1I8U16lkR12ybyJ2VgnYhZBE
IeqCeCAo7D61SrcbZP3s6573l82LYWimxE5tZhR9seqON3cZMJ23bfw/LsUXCYLzmLPOZnWDp8Fw
mnfRFSCIr7WH4cNyKfLr+ll2KcqWTXAiY6fhdWMvMzVDeI6Y4QOR+rqJZDyz68XIF5/4w1FfxO9I
sZcdAEWWWM3c8Y/NEzOAhlRcjZ7mmd5o4A0OBgzJYsp2S4jX+rw0Yy3CGev1s8avlOqP7uGXvVpO
wIVSilM7nZOh1g3GbbccTjTT/W1zeDP//KP79mLdBDfRD81g1SoqOEAtv0muGhfUXPTYe+ouO2in
peuJe+y28FIPWLN72YCbzDoEZzECVqAabaQfNYxczQ8GuTExF7CtomSTxPZ89HqAb7sw4CZsUBI+
JpoMEV1yHYuPuWHo/u3CtlH8GBzTtWYzaNAyxHvJC04SbhCxNR/HVic6w3ot5N7p18wPy7Ptlx9m
b/JLn9UBVV0MPXLJZSLTUPAZdVuDHANAE340F64WfxzHT4lxV4QyzHeZHMFZtFWl8p7NeIR3usus
I+//Mdr7KX3ctgiJ1ZHl94tjFZMp5Wx5ZrXqXTIc0uzdKOPnkRmd4BmqrNeUki2d+UWHB350jO3x
sK2F1BgE79BT0IEZBu4/sDfX7/VdvsymIdNdBbar+s4eDt2LdvrfbpLoMca0okkLT6uQb3Mzunz8
2ubE1SxZg8n6NlEw1y4t1KbYMttZasp7E82mhNzbVu1pTlA1pcQ7SIRYgi3YFYmaOE/g/3B4zfKA
XHGnP23v1Hqg8ksRW/By4D+vkLyFMcwzcPfb44ywIW1jN08xxAvA1G1p66b3S5pYgRvaJIkLjC36
avas658RsvzdkokYLYXi9KaaIPOnW+gnLJ9yrUZF9jfp7n4W/u0XNcjrQ2oqdE76dMn4OZMbxndG
8THSP28v1X9EDS9CBMc26XYGh4rdVzRX2xlBcgIi3m10DZ7w0C0C5iP3IRtDke3P8vuF9zEdRaMT
wbOmCo9OG7mZLUtcySQINk3nPDRYj3pvRK7n9iax/6SZ+GJrBOcGJDpLQW8sMnyN5vbNMSkmvzA+
RpbkupPpITg4Ek+9zQhysi17KhjeEMH29su+L3gy2odaSQq0k1lFeXLU7GpOZQB0MhHC0bdi5JQx
PQUrbo4mCp/s/bYK6zfm/wwYQPqvjamw6goA1QjfnCreJfNJhYfR9U99/bAtZ1sPKlbU8j7BmG+M
NrUwivcceWOb7rcl/EcK8kUV4cA30wyguAxWW5zrzwQoDj1wOMfv4O1E6UdWT1jW/e3r+EWYcPDN
lk96wXF3xtGdWr7XVPTK3Q7TTTpca9p9FH7cVm45cVviluW9PPN9yOZ66RhI9bNpPxrd3kzv/k6E
cOh1XY9J5Cy1LLCH0dB2jcE+W7OM8kJmCMLZZ70CBiANC2ciscU05nUyiFTZWgmnPsrDtGI6orO+
qXeW6pslc7WwkdySMinC2S9pHPFx6cFVnFvS2W6bHfRM9jJYPrK17cLp13nYZ7aJq9jAAJjzUVFO
U3fs6F7B5e+EcbBtASK2rHBlYuz4tZUhGzJQtcRttuBXxF6zRwk6OeX7KHCCJe0deZWnoOEiK70/
i3d/nScxO6K0cELGCD80EeKDrxFdj9KKo8TXibkR0iuGMRRIJQyoOBoYvsdA4o5/MYPZG4MCFeIQ
FL8yQKP/iLJfNBM8ReFEWa3OyPtMpunxJPPNOpinu7nqvYrG7pw+6nw3pHtgiw7zPxFC8L55mNLk
uL25MuUFD6IUxFwA7FCejvddGvkz03wyG4Dha3bbkrajVQxXvbaigellO+gqMil56LL4FFfP+fCO
FcCL+ktnognORNF7ntIZ78o4BFl8dwXgW0msKt0+wZsUSWk5ta7DMLmbY9IvOmmpN99Qd8FAsT4u
d0t2LUvQS+JKVDher2Eblwl8C+6y9KglbuNZz8sUmZH4oLHw813KgtAb/+4CEOGdu7IFPHeHO2ZM
z+Dz2zFyp6oyFj+J+3+TTCkrwkID51yv72l/n8d/lPH6ddrEXMqUDUXmAOfCL3KYQ5Uftb6V2Lfk
JIk5FKVjHCjUeL92GFskIM4tc+TW0AvO/m5DiOA50NRNU3MpPTkEveDZvYqoSZHMw0muMXGOiMTh
/5F2XTt248r2iwQoh1fFHTsHu18Et+1Wzllffxd77nir2WoRx4OZBxsGdqnIYrFYYa2y7t6nFX2A
sdY1eu759kWog/+oC+UUGpQTipBc+8S4gnuliEwuYshgnRoayjTLyxSzl6Rk8ZICpiF3M683+0N6
7GyC/sgGc2GZAu0cJK6MehFapboKek1XgCsYfqTx27ZHZYmhvEEh90DOHZBylzB8p/GtyQMFuKh2
g8p6brDMgQo41K7qfTDVFris0mPh50dwRJp+wMoaM8TQhe4y9nOpy5GnA69Vhqxww5tNzAiZ34d5
NoInGlgbbFNTy4ewhu7QOdlVaGH0F4XVACgRyOXuG/QbZZYBTKvQDjz+2zvpwTFxB7RmALDcBuew
Y9jKw/ZWMvwfPYGkRmrR9D0sBhiaLlqqPXli8aesX1mAQJV4Fe1IyE9/vDzkjB/rkvQ6yS/5PjlO
vxHlPPO/5G+BxZtEuSI0q+dtvchvflrshUzKRMVOqTOQxpD+z6ug8CJcxEqgmkbsRQ2rarJqPQtZ
lJEWQ55HE/pcbF48tNx3Y34xOMZzdb3KdZFBW2iQy3qqkcJC9Nba9b44+DavOaUz2IHV5WbuCQxz
XX++LiSSavriiYcb34/1HFoRGBMxcepX/npG8am1cOBVQEAwHjCrTmUhj3ouJ5yfYXwEL/JqVvdh
m1tak1pdMZ1jtWa0JTE2jJ6Cy2J58AsF/oufnXH4xeUOx5obZ2lDhbcy+poaTgJwQdscWsmR88xU
69s6+L1t5utPpMWqEVUXuyTyohRnJOXDFcqTkFS2kWhmj0mIyo+f/S59mjDBNhaAW1Nlh2uMvRHW
uzYcnULLPV3u90IVuaU/PvtVxEpGknhg4wzScHNDFqVhqcO3YGLrgEm83ARJof5QO+Guu0b/aw7c
CIYRvQeFWzIpX5PXaTt2BNgj3s82Z6YYacDjSrRCtICNzRHDlZE5O+KO18y5s6veZX0By7Zox9MO
oTRlPHLjgrKb0sQdh/mc13+V6gO2LojDCBQd3TKjS2qnxIkQA9Nqn6ICaLQy46Wx7kEvEigLDgvk
3dMCIb9c5K4ITpAoqtE8JbnTNFkc0M22LXn1IlooRBlyrQtlPYaI9iX5NNZHrWRY4/qBvKhD/n1x
ULihldtEI49tI7PK4UXJ95U/mfnMGvBbN4CLIMoCpSkse7WGIsJ0lUy3hfy7YrWksERQNqbOSMHk
LYy8a2OTkwurmgSziybWYSIu/vNhuqhCXWyK5tdBFiBzxQX/Pz4mfm++Ac3bTq5ZmD8Mc6NzPX2B
sRCfwKJqIPysoulojOhTHr/LiWFxnM5QjWFtdHpHS6W0FVNYQxc8qMV1Hf7VgNDFnOncDjiztDQj
g6QEqFSwE6f6zTk9SBlMyaqtYdeyplC+uAn+bNZ7BLEw8ErE9EZQC1jAa5Bxo++fwKNWXnJOX3tL
dHMnP4eP9S3HvLi/iBQukilPMYN5xJ+Ba2OLHslhCTvOme8kj7hZw85et/3EF5HQRRrlKOSungJJ
QWQ3AbyaMzMHaH52fWxs5SDv0seK4Ze+uFEu8ijHkfEdX4cpmhNrDMKAKQ9bWZn6PnusdwRJV98J
Vm2Kuxa5yMBlwbSzTgXlTCK/m5RQxPUu9dmu8U9GDZn5WcK4Nxe8/ceVpdxK0CjqPCKYRctRhnyS
1XnCs29ziambgiUESLWy2ApYx5ByMKCyqdEigb3kDUBMAlh1v60S+eINB0Znd7JR9mu0/uIUTufU
f8qn+zpRHTRtTfxPHQ1U29IYVwyd64nAu9qkGq7+tLwVC3SYnv16L3futhTGmtHpHoD4jigh4n5R
tNkaeNXp6oBh8ywRJLBbuBJh5DE6nOGxMQAOPohNjRlcfPEm/HOq6DwPurGDSCzgM7JotGNx2seK
cJOnrTVE6m3ffMPQ5k7V7hrtURIHrwk1u256s9LutFZnbNv6wxwEOTyafgxQyVF2P/uVEvMknTFY
vDWDMqM5j7vqMTuAOAws6Cm4OFXbeFTvRVc0E9tAZxLOOm7AxB521S73pD3+xrih1o3pz0ep1B5E
cRq1gYimhFo5ZfFroF2XCOqT221j+sJ3X8RQvptXoo4zfNhs5fQYKmgQJrdH3yXjYpGrsBJi5KM/
n8eLNMp3oz45NUBGR+IoDX5JUwnWhtGbC3/X5yiO9vK5nDDlPDV3ej05ehhci4Lg9QYXM7b8C/O7
fAhZ/YWFF4YfTGqDhA9Yufdg2POK3+r38giSRlc+QpzuTLu/GuK9mJlK+XKx8YcIiTOkWkLekbTa
LjMBLdnSlSyyukfXD/BFPcqigyRE3nwiLTNRs08KTAoAzmLbctZd60UE5brhgMATSJrZ1fzXqDyF
aWXK1Teu+uXLu9p42xb2RXDzRxoNLKbW2oQZAdLVZMUYTj3EluoFu+TAOTLuYN4Wfw1ueaXu+J3q
bItej7UvkkmMvLCUVKwVPxAn0pS2S7rvpWoLHQuqiyVD/ChDCfMKqN84Fsp1vj/7HmkW0G1QWPzg
7djBO52xdyx5lG8BoFXbTwlqSG2lW+0UmdWg2HhOMk7Z+4W3cdxpNmgfyJ5B1mDMVnyZ3fGnYUum
6r1o7my6/S4G43DpO+3b6CigtjBsFr/re7WNFi/yPLhsFJBDw7t/XFYAocpRLeH2BzXpk2gNLwTu
dfY6jMGiQndHgJIjl7/73+1lKZTyLArnKzpfwrNMvNfwTjI8p9PfPC6WMihPEs5BrE8inuY1xnxF
CwpyqMb1FkkGjr9Dp3jd1om5kpQ/mSNhHLkZD86Qc9WDcMIfgHhQ1+jJMGdvsI23GBdjdM3qalm7
BJeKUk6mKH1t9AMF8eEg2mVyLSYZEIz2Uc2iXFmLsxeC6PSqwikiCkLwZso0mlHr+ir4SRpQk9TP
IceC/luFbF1Ko3yKGg8AlCvRb5Yp5jdy7QLBsrFmk7PMFBTjIOuVLNSnQfzkbG/k2sFfCqYcjTQI
g5IYqOC1U2hP0bjPw9AaW5lhoOurKYP+XTY0HD/KXMB314x8hNe1UnF2Ex2UNLGK+TgNx3T+j6Io
C0lkxa9jgruu+s+htC9m2Qw74IECLSVr7rdXb90a/6j1qRE1ko2iMJChltIMiFm5mRipydcx/vx7
W9La/S2C2xMszu/4jdQCcnwk+TNybPbIK1dtLuykvGCYwupw51IGtXJR28wqUuxYubi1x/Ckcr/S
8KzMts4/6fNRGb+VPKO4u1oQXcikO6DFKQJKlIIS2JAfW8NE6FWbs02qX+Nt3rwiK22HB5YTWY1x
l1Kp4yb3iqRNOq6h2hbc/gZlt2vNyfbhTsTYLPewvXWrRiLw6PGWZQUVJiqgrsJmioQASW+uvO4A
odIKXiXflAMrAby+lgtB1CVg8KFvFBUSZs0heYO3cvqH5h33WU/eCdO5G9ZCrnqPhUTKYhKFG/qC
x7x9H/4I1ZeiekijX9urt2r4FxG0Hx7EIJYAJgERfPPc9s05NFKGETK0oMuw0Zy3KSG0t0cAwjQ3
WmQlM+u+ZKlB+Vl1UEECkCM7T6bPZRR6W+yNvlfvg+/lAW9H+2/a1cTFutERXYELrExh4qH0Ws/X
Ofe2vS/rZ2ghgDLrKIumQNP4DNlF38uBUwl+9+sKTOvoUrNY8SkxpE+B20IY2cJFzD0VSdS1GWIo
DQbQllbfAkRCvg/U17xPHEO3c4nh2tc3TJZ0URbAPGtQ6k1FNuaAeEB5tTtF3I45IL7uFS6/T2lk
gLgqiWO8X3qgsjevxvxT0zNrqJ+3t2n14hUuYshnLBZOiRI9A7oSik/Goe8tTvoRT3ehcJZb1dyW
9IVBXERR7ocbe0kcfYQSozs5hLGyLfEW6x0CsDD5Fgs77D0j/9kmAGSig7nK0BXK+XRA9kI3O1Tr
wZBZ3wOrcrCSE+Ex5XcFa3B6PeAV/kij35tppWT1KMECSWsm/4RI7bb07fy1NZVb1U3cGI0ZGmfK
vLW9rOsbeJFLXVV9FRctHtW4PeabwAcBynXZXk3ctT5OrA0kP7WxoDTG9az0vdK/I48j69XvSTNK
5E3I+8QHFpriF3fVRS3KPSlVoLcyYVIbv1W71i73pctdlQVopsA5doP59PP4fXsh1738RSJ1oJFf
rMK4Q0A/FDdBlppB8CPOZ8YasoRQp9oXo15NBCTPmrwxJfUsirNdhApDCssmqEMdpb4UxTEsvx2O
SlWbfdAiuHjMjbOWslLY637wsmzUqRb8dGzQ6An7S76nANvVgl/b+7Iedi5OFhXa+mqbqOA/jO0S
QBl4uD/L6BvPpHCv9QVwLfQdl2SdKQMcUFfb3bZw1n5RPqTBaK5f9sjlqNE3bpLOKaCJk5oF88BY
Q5okCdXZSjaimYDenDLud6WyBoDXL5M/m6RTTsKPpXjsmzYGgF4FoF5+PGLw7gZgx9eCHmsMj7R+
dkUBuXFJxcAKHZJlBmzOKKBO4aR73RNswlhRvhrW+OabsRkeZsbRXVVvIZBSr6gkv65DHN1pys3Y
uJXSb0o6mWgQsv/CHBaCxI+3ZTLg9RrJ8ErF9CBzsaMUr0I5MYSsG/xCCuX7jLmZY6NCskb06n3n
9bvO1Q6A0rNYXpa1bsQuF5d/q7SlrJJWoBScNlPOefE87ecignotaxBk9SSJsorOI/AhgnPxo6xO
S3UpbqAUnx6I7U1HPWFlRdf1+VeGSre4cGEdaz0B3ugUEzDUbnjf+1bmiXi8FafSFM3yHDWWf8Xq
4CEe6NPF+Ec3lad0G9EXbMwDHqkJF1i+6DX93qhuMew2Cw9Txso8fXG+LmpSDnFo8yScCBwm6RTw
nwih6XgE4jgZeN5ldvmYvP6N2V8EUl4QcY2SK3GNro7RTZT7TjzxycO2iPXo8LKGdDeHNLV624Qj
AeUQD4or7MTv/6S1Ri9y/+pduhBGOYxIb/2xKrGCvnJMg5NRXJUh4+ZgKkT5iqkjOZme+Iq33lbc
5OA/cI/FSXbDA2ZXWHUyhgnSvRxt04ZSxyGBVr2pBzQGW/0rrirtrJ8UT0HTbPk7tvRH7pTj8cXY
ue2TDbqwjye71LRIryOMB4X7ycs7a4S22SEBM/KxaxzjBQCnqI2pLESG1YqcuNhEKpZSdF2uggnX
TBMDVH8OfwMpCd7FUM0YszTxBPj5GPD8YpWO5lDFrt/+8is31UAq4GRl7TCW4bPzQclHx5NaliXN
UOkx+iEIJFVW/cYWroFr7+B0nrk79L2apAG2dEQXC+SwoNs/r/1HoeSjFh4caODBBIyUEe0Ku3Dw
+vJnyiJRIdv30bl9FEE5N8CSZok6jK09y4nZBt9iVp/dij/7KIHyZ22uB2M7Gw0eavohtJKDcZei
sKqb8e59OMljYe+xtoryZ5XBA5BNwqpprZdwd2F4jYx9NbGqWSsW+kExOq7ze1BMtHPawiS6yaz3
gFN3y6Ocuz8728d1FL/oVwAjZxjiZ1fwUSrl3KRxHnm1TwDoimdacaeXFqADrOKQHcAA4Yy3uln+
mFoHPuHMaslbN0dFkXlZEFA/4z+aYzurbT0rWWfr+a8kzUBz4aWs2uf65unvZQKFVOo+ygCsiFpH
rQ/1wtsuaM1yPHf8LYg9GMvIkkNZZSDwxZgOkFO7vT3aZNKyfPVvUt6sHfWU7XO0OwyFXQ8sf7q+
fxcFKeuUpblOBL1q0VTl12bxVF2VJ9FSrdQ1nH6yVJO7Fd3aHEez9FgX40rShBjPH+F0xSIeA15p
Wx1eLLWCXeNpV8GpfiOzR8NO2DOWeNW1GEigiZJiyIBW/7iVshqjoUeEMIIumjmI1PZIeZ64M4Hy
GXaoyPzvHRVQ7yKRztJkAz9yfaYOdjKc0rK1WsXthjdd61iHkMTon7zmQhB1COscRtpkfIsYDTN2
sjPuDMvfzVYD5lA0AR1ZzT8rlfOPmlHhBtcOwVhoWEvek4kTdQiwWdmasa2Dk0jyKoLnAVKio++I
V/k5fWR9wbobX6hMPVtyXSoV0Ph072GpjF7A9rk4J4CBjG5qPF4q4Ksxjsqqu1lIpOwnGPpKl5H/
sjn5bpDu5eHYsRCD1334QgblbqQxSye+4xo7PYUPaHIkHGKkK6Bx54NyUEMMkw9MeEtyxLesh7rW
B07zuyGAmQLUEocw8SQPIBAey10zzp9GXe0tN/VD68PTKKO4G/XQFLOGUTthiaC86Cw3oIpQUtx3
yTGJnsKe1Yu3Emd/NHzKXdY5oF7mHnFXHpnJVbQDFRSZcuoswSHjb5y77bQYNkff6WlsyCWf9q2d
tEpiDkl5F5Xij1KSXrflkLXfMAE6ZYOi+5RWYofrB3B0sQBAYgkQyLjLW81sWaMULCvXKe9Rp0od
dPJM3BWKNXbhpc+57vZAFVDQpaxnplxb2p61lqy90ymXIaSDKnUdrIPANRDMZeNuvlNg64BcPkbP
/21FKW8RTXU0ZTnAyJTyVoq+N/4uLG54NMMAPGxbEstGKJ/hx8Ew6l3W2r2ehmZo4D3WtWAHA+ft
tqAvfK6iyzrQTSSBLk3q8qiWyhDhBJu9HaEf5H3Knr8mqIXjlfrMJu1ZDYuMi0TKUvK65sPB13DP
jFV1SvzcNwEbDxQILUq8quAZx4AljrKQPJWNUaggrhRPyOzVSQh2lu91zhi6/8ISL2pRxtFIk8I3
3Pt9PWFGQDsGh3wnHXQ3svMzq6lm/WxfhFH2kVVJJcz+1ILJE6OsegTIyVI9JkG/a43eBR4lCwp3
3SAvAqn7ZJYAV5YpcCZdfEiQGxvvdJkRzK07+osI6i7JI4SVXIfGkDbRTaM+NfP9tq2zdKBuEm3m
Iz2IBAgw9rWBQT3dDqT0ryKKixbUZZKBWjwqurjDyzC+0oX8NuWDfe4PjMVaD7MNA6B+Eo9+HTrM
nqfSL/xJIU9eyUXS5lwfEaCpLsEXHRlX8PrCXWRRmy+jCqoHnIEimvDcVbI5t65mhH/niS5SqP2P
+Vjl5xZvXeM+zCwC/W448n126twZFEfqLrD/KvexWEPKIEAoIyCCgcRQwWPXj8bxNRnT8ZET9NHb
tr0v3MNFO8ouokDn/JrrSUA2ngAljac0QsCf8V1+0G6YyTzi1D7f/f9KU2hIsz7JClWVhgG9GdaM
1wNa/QpLt6df5Vt8h9ZXl0X5vW0iCo1tloR+OGg63rrR7KVzalWiU2PydnsR31//tFpgCUK4Juo8
CvLUhslDD9h0CXke4RqMKad+Xz6oVn09H7NvrTM7iHEtQjWSX+UOhvketqWv+aelcGoHcz3SxbrC
7S9lMTCy81I0xVZmgbeszJppSAH+0VGlDps09X01qHlrZxWGv+bEzmvZyfPA5rLpW4Z6sqqVD5JY
/K4HEXSjQfsWDHVi8QELCouhLz07kIsB56sx4lRZPMvcPo9+b6/nmsksFaU2Mwj5NGtCtQHf4WQW
iA519L0ypu5ZOlB7NinzOIIOpLNTLM8s87ccE5iEoQadEFB4v6qR1W3tdH4WoyNnXM3zt/+0UjT/
eBRzcW2UOFyzaCvyecwdnlX5WouSFptBd2YEPdrmxQTXlqGU4p6Tcy00y6LsrDzTXupALZ+3VSLO
/PNJBjCWiiIvOqCIA1uknY1WFcuuwsMbAzHmVDiz8jIZIWBWMjPJVIbfWKmHkjNlgM5DFEGXYVCm
Fle1OqoiwumaV76XBUiWFNGMpNwL4torMAiYhrIdz/5dNb5t67l6Ty9FUxYIgpYxlnp4YvIuCi3p
OB6DU7Uv3OmZNTa6buz/avkJx1JUgJes+YhA5XHXgXFk6P/iVXLR5ROA5cRXVWFMeOP5bWKWqMeU
kmxqSuEy1oy8AD4bx0UR6oUgCWopzgPu5eiJu452qYvp+V37Ntk9Knmsxr/1SwVwBqKOa0U2VEpa
KEpTN+Z4/pNJkWIXnkirUOjmrxVaW3VbvOZd0Y7uSdaNQLgzdCWm90lXwTB4HpSpgkqbpi8ogOjN
0V5DMpiNlbzENx3aNoXZHIFH3lqhk3qAP9mlZ/5/xyDGqfgjWvt0Z+eqYAxV0aGzB/l2qTj5Smh2
iXS3reKqa1mIoeK6aBQkWahnjEzlxyr+2XGhNQ2hGXAsnLpVT7wQRJ3ycpp80BxjKfvxPkftLgxr
M+pZnDgsdagDXQY9nEaA0s8k6mYRvoFIxhJyp2MB966+zBfbQ9ezlbEzArHGcwWAIZ7mlvfBaAIZ
MfKA6IqC6DhaemCyGmFWfchlDd/d2cIvB1UeZYKEw5DMjjDe8SzYeNbvU4dNio1YUTVE23Od/Y75
yU5qndXEwZJB3S1d2ItdNGOHxp85UAl85I+dETwjZo/uIdH0ESAyzzHD9t43c7FuUqrFJajm8SCf
XgKQRTfJXS0z7sxVyxORpVHR4o8ZM8q+/ShKwmiE+601zvfkpDNMKalLYJTVeJFj9JLBMLW6jgt5
lKWPuRLodYDcmtD63lRp97zOms5dXTZR1UgCFmjXNMU6P6uRUfQVRGDo0Qr8IXOnxo/RfT2xMFLW
tbmIIqu72CHFUMEDopdwtP2PJvEK5W3bza2+8Mg1woP7UCAEiB8FaJkmDc2EPL9i8gfeCa0AVsff
84DBiFyOkW5a1eYi7D0du9Bm1vmBB0d0B17jp0q56/3f29qwfp9araKI1T5QG9A4jmhnfWiLx//2
+5QtG1qhRZqEeLOSMeceIArLEm9bxKptLZaIMt+mL+uxmkKke+bU0Zvuvk9jcwozxhODte90yTrI
4kKZOOStBjSuiHhpB7c9KrzSAY/QHetMrseTF63eq3iLjee7UAr6FI5mdAkUa78TMAuJsVIvcFmx
CWMBadQHfg4Tsc8QGxTTS5Gg2TMF0wKrF40lhHLWpaApNRxeaxeq5I1CfK3lhpWX9X7bGBj2TI9I
RXGb+Wgoxas62avqaVQYVrDqmxfbQtRcbIuBMj+GmUfZzuOTbNSmH4OVu34Ny4Zx8FmCqIPZpk2f
KQqsLeszcw57M+hGt09+Bvlue8WYdk35s6rM5iTjcI2SLpBoFzn+92oww6sBpfVpNzGbVlmaUS6h
0WbMYKDHGETCwZ1sCeYDwfvl7wn7FPCw3dRj5TXXcy2LXaNcBCdqeTDGML5wPzhRgKa30E5fSePQ
8JC4/h3rRDGs8FNfczxFilwlnR1Jo1UI6UED99D2tpFd+fSeuKhE13PmfOD1IEDWpuEmRzB+1OG1
rD5OiBASFoIpY8PeMU4WNh/10YzJg2mwtWy4q3lwZ3cpYHvUBBPoemFv67UuDA1w6AwCSjedAxEn
XpHaHnZfZhMAyCb+qpJ69O4ExuNUsOji1xfxIoyKUgNhGrqxx0uaq2656Uk39sPo9ejw0l62tfrC
nWuIGXjBkBSZkhSpHCo5HQ5ZvK/3jZedoVz4VJ0AD7mPWI2W6+Z3EUb52kJElzGXIbjPsoNUgAnt
YVub9WW7/D6RvzAIXakHcJIiFdZ1gMvP5tSMQgGMl4Yb8cZVM2ssiu71AyzzCoiJDYlM0X2UqGSj
mKM/Gsm3U/7Q3xc4v2RcKrpBp7YV3bOam1Yvq4U4ysu3Y+onfAYjTLrHogDtjMJbWexur+LqLi2E
kJOwWMUkkQT8D5PwJfS5P8lAOdkWsFqrFxYSKM+eBbMizRHS6CGAKd3ZFsz0nrPS4/CzOqlu7qWW
sWN1iqye34VMyrungS9Whopkw6xw1lgkXteU34YK2GYl92NbP9YuUV5dKxFaoqMemBsZ4Kjj3JLl
vTF2jNcRQwod9oGyEOB3MTpsCLwyateQJrpxyKLMXF83yQAxgaqhLEBZOCZskIuVkMGOY9k0hBnH
6SAM1wLmy7ZX7QuruEiijFuSe67n5plEloI7nJGJBfnRaPqKJQPnTj/Wd7XVlUwe5vV1vIildmtG
Q52uFsqA+dFr8IOaQ3Ds01eGbsSzfboV5T9C6J4bQc/1xC8RyjbO5KAa5qG5XENj2eiobuYG7shC
e3oHmN6SSLXvCeKU9rKKXjbSV0FeBSPgrqpn+Q6vQ4v8HYBfz/VOvRG8bi+b/oOEnszW8wMzYLqt
L9zkRX3qlmkqPBaDBgeebC2KxV76GiCNNFs18iHcjc/Kka27sIs86qIBGG3IBxqJq3S4GCEpvIqL
GYHOqt0AiBadJKooaTLlULImUKfJgN2MQWFOkmAi5dKA0INhOatiVAGNMcC3RbqUUsXoRrHoZtRe
psM/FMBFZXJOcPbd1iFoPgCm7o7/+yQpMrMXoTTrgWZEqdwWxYj+hKw755WctiZIOJQAk3cak3tz
VUVd0NA/qxkiyEw/XjiYBhJ15K4GO24BqFWCTy8AxV78c3slV21iIYW61tSpreDyZ3TZhXchZw/T
8/bvk/3+dOAWv09dajMv53ouqRKqH9JVVkr3c6g3lpgKJhD4DoMkuFruP27LXH8jLYRSRqgCqGvg
64G8/Qf4FRjh78Sq7OK9vsMatlvfJ4UYogJce7rlo22CohZCJJgMvrCFbHZRIbf4fGaYPEsM2chF
/NE0ItLbAXqLRO5Z10Igz3hoHGPcNiwh5N8XQvxCLyVxRoSt8eiB5FxedNqQYXEsGZTFCWLsG6mI
1rYApaQul60+andx+LBtAywplN11PJjj0IyDmHDOXIH3f3aaeBhT4fEvxBgir4DDEyBHIqVMVYop
+ENkdBHrAIvM7ub2NZaZkeHqIbpIoV+PTZUEPjBeSFdRcKeAdceUjsIpcjirBc6Cdq72+q6Bcce3
IUO/VfewkExdURHn94PUaOhDbOF8KmGvpKxObLITnzzEwqtShu0DeEgUCjwWeCOK9nyN6sMwazd8
aWDIbDIM2wff8PaurYAIfvTkxHoWdo4qRCQl+fsDBV38wGYDcLDmhG4PDLPwabKh6yMYNtC0wnqr
rC7oQlvKYICDV7QCaciNNMEMS28S/ybMXgigDD8sxEzGDCRmk1ATNms92vW+f9VHgrW9hqsHbCGH
8rFtEvKSoCF1NxaNrSfOKPdmxN9vC1kPkRZSqDB0GpKumwMUD4dDezLc4ABWPjSezQ5hAGYDWDN2
h84EaZlQKp2K3fFz8ZhFios+ekbXHtngDXOnz7KEjvYOzwqIEK5rzJgHhWR26gio0YnxFFr1GirY
hYEPwPOyTh0szojQjKqjkyfnXprxcRIHs+FeqtHykQ/ClCzDIL7Yq4s86lBxbW50ypSPANcSDxiU
dFGn/yV4uhlYKUZj5btt21g1QPRYSoamoFJFv/SSYhoTbkDaJE9OvnYKu7uwZ9QsV/dqIYJ6LXAd
KkdDiA7Lufom9Qelbg+pYgLAxNtWZb2ovBBEuVk8/EVfTHGNhMBViHbdubASSz1JXnQj74Lr1mV1
KrMWT/roAMOGG5NZAOByGmKn1PJYgyq0UP2I4WnXV1CXBEFDJtBQKG8kK8gjFDlWcOxLR1APbV97
g7HHi/o/CqLcUVmXaYjW6wYQAceot4tsNoV0V/Ssq2N94S4KUQ5JDFWEAqSbIZMelOkkFU8h3lLb
5rDqhbQ/MmhsPB/MuonQ8g16X6c7cZBAShDZ2yJW1Vjc69T+5xEvlI0IEblxHQT7inOHcrctYvVe
X4ig3E8/gIy+m6UGHOdxZfZV/RI2+pXPBbuU9y1hzFnB69qyIRLTDAPtQrxuUFuTxlUlqcOAQ6TK
hQn8x+OoYNRwW6ttIegP+nhw0t7wOUBaDnat189S4J9CMWXszQooKHFnePMpgGYwRJVSRA27vpSN
vnmfngmBp3rIrMCLHpvvikcAawM7PqPLy8KU6t8o90cw3TQZ8+UgFbyK2IHr7UoYjxXf77dFrLq6
hXJ0xUCTWowG8dilxpEPhO8svO535ZFgQiDLdD8cmfRVZEvoG3cpUfy4ZZouRmovYznT/XhqPHU/
H2SX37GjhzVnB3gXFY4cUAEqzXJUhE0cNyGHUln9jU+uNB7ds8F9Gv3cXkKy/Z/0WYihfWqaVXKs
ooJei60Tqz/zAkGR8MQHV2ram0ljV6yi45q3WCpGOddK0PuwTSFxmq570QmEtyT8/t+Uomw+8PU0
UyQZeQJMRpJWu8Ft9vGBle9e7TldqCJT55fDrSdoDe4J/oB0nyns6p3ikfkMVlpgtYYkCgbAkiRU
QCSNcrG10KUA1q5JEoIUav8h85tcTB65LFlrrnYpijitxXNG8FW511J4c1XmTRGt/rVmqqh0a3tw
P2/v0/r5ldEWCTcBXFONsoWW6wLDj3CjZ2/RFSmOha54k3GmeB9e6S5/FIEOwGqJXE2Ci7KGF4UA
JA6J7qtRyj7y1UhE/9tTV1n8E7o5QPwsvbROISK8BLjMMb5lxUirAS1OswrBImpZdKeFUUpKEAQC
WoeuBwdY5UBi7zGmb3ik6ZTtPlavFk1AV7ph6PiPOtd+UAaS3EoS8AzjZF8GqnTNJy0LMmz1LC+k
UPuXjaBx0hLMk5dS0zkCz9mdhsSVXkx/0XtBKt48VhAsPO/nY2GU3chPKvhBW1vPfhvcudDQJ2lc
Q0vGjbx60JaCaP+u/QszguETe7iacZtM6A1Ob3FPWtvWv+bhJcAoaLomoAlUph4EaYxkzwgGYrsa
MTorulMCeCb9IGrutpzVU7YUROmE5puu8lFlsv2X4a18IJDgvi3b3Dl4SG5Adu75zrbENbNYCqS8
VacVwyA3sWzX7W06JyA9zc0+HRnrx5JCOapCaw2j8/FmG7qTUD5PqatD1rYm701D9P0IuGVJkFVd
4SWefMTC8Kq0yXWfg4UPVvXke639hBFaMj5u3YmoqbqEKUI4kCpBfIhAZFRbk8nyyGt39PIbqFMW
AlEdpDxIJBDKTGHX4pIRAKfJdFHEDj7rqmgKoNd0HSfto66NVg1TF+ONr9z3IGbDdXbsreIEGgyT
s1m5q3WlLsLoO7qIuGngkPIBBOVzEdZuPSUu+JI9oeRcTjQwBDVzR3zT3faOMuTSZUJf5jOpmbGh
vdsCawdFald2RWYtfNXf4275dzHp0fxcCHL08MVo7TZM7VsI0jQQtRlg3xgtIi+Zmf5ktVKxFEmd
czX3Jz8RkKb+p1KR2uOOlACBhYryZ8FICH2hoAEQJFUSNV6mraUuIlHKYC3vXDfAEglt5U42CdcN
yq02M/JePe7o//hXHnWjRTWHwEhGOeEfeQRgQ9+nNuCKkLhOHtCeD/74v3jDkJ6Tf2VSJ68BL7mi
kulRrlHMRgBiiuJtm+NqDLkUQZ2DUSAUxmR4qGz2uv9LqfaG6PTNq9QNVpF919vQ0gzZYUhdP+p/
FFOoyHVoMhG40TAVGIsj2ITrTn+QvHBXe82RBeGzunMiHtLo6pJFeNKPfqUskxqgi/Foc2gvzfXb
/yPtS5bjxplun4gRJDhvOdUoyRos29owbLfNCZxnPv09kL92UTC7cH951QtHKwtgZiLHc2r1nyYT
BAibKz4YmweYKHZsLLivt0JoLS1RZmHrwALTjXpuHhM/v9E+6C/kMLnDM9uyCX3jIwX5Bb1/l4dW
bYBZaagfkj+uc6Z9M+Z4yvMw/UHU8AlARiUm2Nodnc3nQceWCogXTrkZvaNDjkQGPDTgxNCN1+x/
9TxlwCNWO4JBIpVgs04Dmqnh5KpobmTzA66kcGZQmiXIsiyqeZHZ/0B20N0C7lZ2hkRug+uKyb7S
H0+QZhig+MBWgs1/xS6tgL3EBlIlc1dXgQ0+3fy7FYuqOwIxfJtVlqYRUEgY0iwV00ec7BVT87Mz
8CTUQoTxTVO7HMnmwrwCq9LaUmPmtfXVYHwJDzP4rkOnfUy8XkgrtYEwbiKV+n2BNvcG9HGdk6lB
UASIiGfZrX2WLtY7y9NvTD87tE+dm93ph+tfbfNNhdkpMurnqDQx/VlpYQykQy2h1gih1vEXEpEW
iJGItjJT9LRsoAVD28GF8VaMVGqMyrdERUmz/Fq5VzCvXNpejAJdPgoUcSt/WsviVB5dWG0uOoYD
kz0BoG4U9XpFf59z+5gSLgo5xQBbliV+kTR+Uhn317/KdRHo2ry9rjAfjcmOWXxsDQ5mo3aVIQk+
/KYd/f4iCr9eaIapNuSsLGFqBhiUPin0Zw2cWbCSXz/KpgMygBeIOrZlolDw9ih0UHur79HnUtrD
jL9ewrkLq/EblKxQ3osUvlQex2allWyESto35x75nxq8bl88SK76sOw6f/ZSh5zio+0l3/7qgAbn
JMikA693wUVW0YNM96b8FOYCjd4O2FbH41xDptldXc9o5uqPC2JflrsYZzYhBuA+r9qJOGa3007D
JLZMDAP8F5yKYxraSiMZ5iofJw8BcDBmvgTMLWcMVDc9FZkTuoniv+ci/xVKeI0sNHVO5xp9w+Ef
1XhSSndpBD3XTbP6fSzsE7/VRbxc49SryMba8kOSpI5uPF4/wmaBSl1J4NPnJR1HhPJsSjPcZeDA
IIcFvPIPmO0Dk9G4126tB2EpR3Qs9u8rHw6U7zHSW4Qw7Vwd+in5ZFuFIEbbfCZW5+KeiVSNtNZm
30bbdaj1/cpjxc/EplMyNcUgiDXR+eD0DsSugEahQIPC9j9m3SyvG/KTVIEYkwjxm9mn+CNeucji
9yPCZVkaTESz55Yx8uRH1PUA+6kCVS58jTgFqiGSx11hTAaQp6eYGmw8C3yOiV/eSO58N7ksco8B
3Xxd3qbfXR2PewW1yJxJWSBJN3uQYc8nY1S9sn+Pya6EcN9LB0Se3qBihB00vygPUnseRI0iwTn4
Qv2cqv9bDSuKLyV5bK2DJeJPFongPHgmz2A2JgD/MYnXS//ISyDkfxKJ4DxPnBmNbBdIcUhqOHIV
hBFqT5mo5LWdkV6+B4/bEYIiGPEckt5XuLh9cmz2TKPFL8Smy1kJ4lwO1n1GoneYnzabym8Sezdk
w/66AotEsCtdeTUbsFbdUqosu94Z4TGigqEO0Sdhvmj192VMH5ZJji6duRR+Z1oYTVDBMCzCDd8+
hglUE4Q/tipzN0UAGDSaiEcBJCwDolXOvyaWqJa/GV0jjQRIBAJfWeVs3bCnGQvHqK9o841m+zWQ
Uizq1PodMb9c/ygiSZzBN3QBwsKAjzIkZyP6TPRHQJnIVoiwbnavi2I/+g//fDkUb/iTRBPadREW
bSzlLpIapzcHv68wy2Z0gdKCbaSqBPHBpkrYALzAljgKY3xPekq6DqPdERYA9ROSBzUNHaqIJge2
hWimaWFGQUGL+K3eqbFJu0HBu5Pr8r1tj27Xm2etK3bXr29T71Cr+FcMZz6gRwXnnMX2q0sgjI2f
ZFuQo2y+1SsBnP1YdYhgp0t6z6DSkfaHWj0VCTY1JSFgtugoXAoxVv0QV6y4Le21XemHL3ivMaRp
HEjn1ofw9P8Bk8388R/Kh2wVUYgKZCIeLQD2lMz1PP2qkDI+SgQHTzpm2LTzvBfiwYmkcfarpd1U
p+34q0XMtk+WfQ7yXka9Ve1EOESvCwP82dC4RbEN04CmxYOymvFiKKWGUX/lEXHqud/ZD5VfHkOA
x6MSHNBTQZ32iTiFa3vLP/fg5/BCt3vX/vr6Z3BfNbSTLikYK4BZ3KXtl0iijiQ9XzeCLR1dy+Au
Nu+1yTRVdG4HRkR+L42tY4Dg2qo/XZezZdNrOZxbNMfUaKQK02BUqb+YbeFiTPpRGhvvupjNNHcl
hy9+tYUUD1WOqSPAjH1gbU7NLc6yyxQ031lP03Fx8xJdg2EHDEGR8C0tXQvnwiTUb4w4wcgOelmA
f3TrH9FH5bbDilazY41jgfvfvlLQfWF0AiQgMnel+ihLbV7geS6MbJf06p5KZuHYSyGcV90+129J
r0HVKhAwi7y0WxNeHzWKYLhb0KWjDgubyIneiDrHm8dSMAKpMkwpVeO0vrLTJpNmLOF2+Zccvmw5
0VqQq202k7SVDE7ro0ohEpZyMSWB/dFfwPvdsXiFh8+8WBBGbcacGpDb0HiEN0HS9vY9q9sYlYka
OZtOVVRA9LLyOsscHEWNJzfS+09W2ZY3Zori/aQsvoU3yRGYxdZk1/onsNRr9QXLUAb2WQaPlh5Q
fmbDPKdfINPCsaGtp2gtif37SpKuFDH6uXi8WfOl+JDDX4bn6Aj6lxK7elix/zS/Z9J0LZJ7yKd8
SIDyg8dBXzKXUuk8jaYTjeP++iVuKubqM3LPeaGPoRpaGNMMh96d832M/1iGIMBi2v3H07MSwmn/
JGvdMsuYb1ZrG6yFILsYb5v6BXykS5oIHAhzEH/IwrqciRE8bJ9bnAMJSVyXZYsnvEq1wi+02VHG
5jz1YUDS/qaVVbfsjMYZexFA3uZNohgJzCQNPV2elzRTx0GvFwiWNAT86c6Kvo52cP1rbT5sIKPT
0TZjww2cxuc0MUY7gc+agUzQnjTU0if1cbbeM6jBKNv/lcPpuyJJ/+OakYAJFJSFfMSBZ6dvJoH6
bRqWbgBvEgujisnjqobttNjVgnB1QRwwtQ+5CA5DJIBTPYwn6H06QPX6jBzDuNov8eH6N9n47lh1
tVlL3ZIxesxZ0Bgrsd0sdPBaW3Y7oz7Lpnps9Urw6bdqjG/kcCdpSKJlBUMgYAOFi9e6aWDeht78
YXAXxMPArtyPIhZaoVDuTZHLtKyQpKCpcsfYzmo2PrtnCNCM6Ygx7lL3PXvKbw7KWXCWzeUUxig6
jniT1TtDBGku+GD8mPNiAuCg61CRG9uzOj6rwIZNBW/xhtatj8BnlFqZ9rVkmCyK+WhZz0YjWr/a
cARvBHCvb5wvGrYagXMAjiSi7G1auMnyKGNt86+Um59iHefWXlQT4ZgixR9t6VsqDbdSLMKxf8XH
4pz2m+Nw/ma2wtzqzJkVsIqDHLvWzmBc6S3mRJCVvy7Fy9jfJU7myWwCPiAP18+58UK9+QFMZ1YP
fK3GzYLBSBAIJUfT+KKUh8HwFmREZdH85ZVy/oJkNmkTOdW9Bl7RdOY0Kh7arsgjt5O18P/+8hrA
8QUsockmkfkyVNehcpKnGuwX/J+Orp8H7HqYZuZ3mX4ck9a7fo2ber8Sx11jaWtghx+xQRCpQPP9
bKWC4sOm6a7+Pnd3hl7E2dKrOI7S+M0weJIie5FU/eUxOFcLklt7ViUZaKJzdADUQaBomX/9pkQn
4RwrLfRsSaxC96LhnHV3pfEwiOg9NyKhN9+e86NDKdEMAD0MxDbaFwHjm20PZC+apNl0RZdvwudR
tjWOvUzxLs3WZ/zHaZAEEHozlp+u39hWxoHzoH6hmcRSMDX01kZJndl1m00MFyzc5aDeWnb2jkEK
9f/3oGQtiIfdntLIjKcCnx/DP8py6NRHwUlYmPaHu7uchPeqi1Xk8lACwzMFVj4GvnfkQ3KYHvKD
do6PKLqIaMu2P9Hvm+NjYsSl1aSgI49pIBmIHLdRhAWB9kDVVGA4TGuvHOyPQkUyAFa8lHuvqGuv
6AZXy7KbJCKP4zTux1jb94mIoWLbkH6fjR/WaZq2U3QKrcjMyqUldRXLk4z/e1dtrRF8sisX6kKa
BCGJHqJnmEU/EhFwkeAT2VxkH1N7LqNxngC7+ZVkqjOosistd7OtBteVb9tFX+6L/fvqpQvjOE2m
gqLdbthLUGPIe19aGv36d1I4W5WMAljPGWKsRDnkFCW+aH7PM3qxIZtd6OoceSoPzZhluLDpOcpz
p7Z7p9I+XD/G1gTGmw/PvQRxZXRqrmLsTLlbAlb+Kt1kJ33sEYakviRkIduaiXwjj3sWFrkEMAAw
WTxy3/um11C3OBAflLM+uUt2nQNAJr/61DklIB+AhehfP67IlrgXY0H2muoKdGNBL1R6gP7FqsiL
X/d9Jj/jVAxmqfcFnovWH/1X9s1P5EAR5hGPnPTDLAjsrh/pDzh1CYPjYMXBByT1A6WZWy6nssoF
bm+r9Lb6bNgXequM4K+o23LBU1v77c/uoGBViDwZd6qbB/YHUS3xugVjK+qtMGw9JIDOSrHljJfW
rr7LouFA0Z1xLkJbMLUrjVCDMboHnpNbyXctijbXde26w8N6+NtTVBnRLVNiT0WsP5v2i2TgSV/0
u65o/euSRPfFeQqtDidQPsFTaJQ4Wtef7LoRVENFIjg3IZeDWi4yinWGjcwhNEEOJ3JF2x8Fy80y
1IvhOby9r66naVMlCEqs/DjkhxnmImpn/Ie3+y2DH4pWsr4ahwHZHlY9f5YPNdbsrHNdApBNOjaM
wkrkXpld/BkvXARyvYWy0zCfoigT2E2NnR6wwYXGX1zYDbacRUCb28UM7SKNs9Kw6dLCKAkUQXf0
QN1HfvoprJw+YBgVEfaqMi/9OIi69Nu6cZHKmWttD3U8jYgdCnuf6N/zTnCJTLeu3SFnrV0SatHc
s79f3s+SdTObwAacUBCQY+U8DYQIDFeoJZzl0m5JzUiB/5mP4W74wCizam8AE7rusmhc1GkQKL7O
ma9cS52Rp0rvVYbfTbNTLD4wgwSHEgnhDHi0RssYZ2h+1qMOOf9Ms2Mmi4CctqPjiyZwJkzCxTDw
QRA89I2Kof9i1w/qeSzlyml05SR34YGks8A1/cfbdJHKPepxbQ6pCZZAb/oMNDR/2WegrQ/v2Nps
FIhsTKDs/EDuYlNaAhEY6zdadpAy8yae6O66O99+OH6fhx+8VYpar42hYrspd2nyRaXHog+KSITC
IdAInoCmRx0jSVqYVZ+HTtEnvVPq+U7SBkFJQ2C+BuceoqQ3pG6wR89OJOPJMGTqTi1pYL6h0T+a
7TCeQG2d/HP9Ev8j0LzcIuc1elL0GGHGjgOa14Mzzw4jJFZy4G+a93OQWq65IwH1x33FGJIP4/59
UczlB3BepFGWEiPoyEmr8GM9gXIgLfzrZ9zarEBUdhHBeY6sq8DBMeOMDbp2jI8xeelObAstw5SF
dB8CQ6rCPJ4IZXRTc3QV/SfDRHOUDwZpM+eTXuoYstCXoAS+E23iB5rLnuB4TDP+cPy6YQELAm0H
dLveRgRJnMZtqKLYBtRZ8nPxMn/5VH0CtEHQLK/UAyLj3rS8i0C+bGFXXUy7WsM0I0YNF/uJyD9V
+3EqF+f6ybYv8PfBTE41sIbcLEo0MHSi5ND29DzaeGKGIrguZtNXXY7D75Ua1QzoQRVLbrT4IqVP
YyuwbMEx+H1SOozVoEbQ8BIgc03nAuvV0UTjjFvr76gT/74snuI5JyRkxSTWFmJzIa2TPlZ7GSNE
874VLJCKLoxzVVmj5VgrhXPvqifL+jmm7ylWr47C+SRJqWQptjFFj4oR8VAPKTBfaN0kIOTOazWo
WkugAaIvxClaCqg3vRgstBhodZgz/UEvNG+ghcBSRffG+SEjr4sxCUGrYqWfpLxxShHon0gAF72k
dQwQ/hmGmSuRR8bkYBrCrdfNUH31cfjgJc6UdmH8TWwEYjhkfr4rTslB2rHVYfuf66Yp+jCcayMV
aBhsBh4h16dBu2sImL1Fcfn282BgAZRBFesKv+SapVUxZowzjA0AsXVv+zbJnOSj6bONaOQ7twBh
fhDh1m3HYyux3MfSzUrX66KB2zlgu/BHiiqzY/rgDftuAJYor/x3XOVKHPfdUskk5WTCmRoSSFIL
25nUYd+UpkDMpgquxHBfDLhYZRdnaBTnCjbKG6BrT9//6iB8ctpg9xSt/A69pemrlX8pDX9KBKHl
doZ4OYXO5aONZkmtzSxV2zUHzR1vWHLzY9nVnuWobnVvfyn3f3cqLie1+oHq84R7y8zUnToazFNz
rjPpPZ4Oq9aWptsmlJ07WDvWRl7YeOtkJDbhcwz4R6xlCnRg02pXQrizEMwGqz3FU6QtkQ/KieM4
Kk6d54KE9z8M93IY7h2awAQtR2wXeAhAKGjukxMKbsg2nPBs2I7ix8d6jy/ll9+uf6st3FiDrA7I
jGBVcyajNClURTe1C5jxFl54iM451r0kBJTG59TJPfuQnsULUqKbZf++EmyFmdYixUesLiuumtSO
Wj2Hk6DJsW3CpsJA9AC0xIOJNAWabpKFxKqI/ab/QUVY45uZDtDR/vf3+XirSUcTgP/wRJqGggs9
0OZTPL3ItHCq6Sj4UvJWbLySxalI08nlFBsL9P04YGIlBAFJfiCevBfVStnb/UcQfhHEd7zMorCA
N4M10FCqQZeWeJNlfpGHHJMfok6X4Pvwna7MkOSqKLCE0VhGhAmzyNjji1WH61e3PYuxOhFnxRIp
tbBmV8ceejS78NCrEaJKya/25m7ZDT6jKp92M1LC5vu8U/+5/gO2df23mvCdMEpBQacZ8CKmJodB
j4Erl+Rlgd0pajt/J4qz5yzKbLOKkOPH7UFNnzr1GBkCTRSdhrPcpFRbq1NQfCbFz6yVgcjs5X0s
OAd7w68pIRdgNnWJLf+8R0kkykGH1NwvS7pXaBrEJHpJVB1zzZJwJpaZ0DWhXBxjzHpG6ILLYxzK
4w70zfvxy+AiyMD2Qn9SRUBfopvkApmk0MKpDDEjlEqL26kewa5T3n/+O43gwpiaWhPNDcSEU1ec
7LwN8qb2Kus9W6h4Sf5V8j9wRKcxH6YmzdGFxaT2fJP4eu7E3/Qdo0LNHxXdFc3Vb1dtVxK5CIAs
U2LoI7JRep7Osdv/SHbjd9MdMMhf7cAS9r6I43JCzo0MYTUtVogmEqaa3Ent7ouldGIzef6bD2bz
zbCsCs0hVNB5S0nk5HQHIjKnkwVa8R8Rx+UwnKNQVIlIdQO1+DV7GWP2EmSlN80+A6i2p7iRm/r2
hzZ+V9R2Ecs5D3XJOjoRlL5l46Ra94X0qao+Xr+/7frBSi8439FSrPJGBnhG1A5jd2aQeqE3ySj/
0b14wWq77Ihmn27omo7Ui3uXx6W3cy3EmAPT++VQ72QloECA7VOn2zOwgQEaqT/LToKqiVulu15U
xNp0I6tfwH1KbbaoWkWAvq6afVI+EO2htJ6u36lABI990YBSq25Zx2euv5rqy6z7tWW612Wwz/KH
970cQ+e8YWiHUb3YGFhU4x5cKnFQGs19rcHz1pngCWM3ck0U5xNtNF/yqEO43cq+aQZGJrgu9v9f
+ft8z4B2VawwRX+dU2NYNCPw3cQxNLuRa2I4B6iqkjHFKarBNNrlceXpxi6dJKdTIrcZG4cSgfEK
ro1vIGRYk7YTgi8Uq4rkZF0qB3VvGd5f6QHfPsDuxkQSgleRWkag9IozassuDKmTjoJGkkCrDXbe
VQ7SF0k2DiYa9r1WPdhTkztJlLrK2D9eP9F2geSi2vycn1laVNZTBc72uAQMd9WGV1COrGElCffN
tjBPDFQt//VI/Pi+Nmam1kh4idk8SuxWQel2J8PTHJbxdzeSp4rSV9FFcoGTaWHjxujhgX6B/jG4
EOtD4mJjBW3oBhgUUaCIZDLlvqb8nLuIEzWXdBkPWFE61k7z+xuwneROxGAwYx/P//Vv+MqFdU0e
5zMwzQa6pASQK8rjDGK1fK8HOeC+FWRilV/chsAnaPw5CJ06mD+ZaP+L8XQF18yP+ctJGhE5Rx5T
YmSKfI3JIU3eUxC/6A4/5p/HpEwMG6+ZNn6R66cl/3r9GrcLDqYKFHgQTGFBhvNZtLAnTDqz6Obs
JQ2+HN7nOwb9lyDOrnzTxVA3CYgT+yKN2X5fLpI5hTGjTAPHZdjDe7VAADya1WNuAhcWTKh/eUZO
VYhNpkqJkbwksyM9wg5RiY18GuRu4iagwmREww7DcWoABCiQzYLQP9X09ylfw5WVTwulptMsFToy
JWx+FIXLG6VbnDhXsAsHXsXdPJ4IxsWa7Jg0Aj+3rZ8X2dy3rUlNASWMms683C3tKQ/vRl3gsv/D
DC8yuCAc/H6WlUwxwBQ+om4KYPX4jmJluN2lXnUavhkH9EF31I9iRzo3H1ktX/JEi+f/4c8vP4KL
+cyGFGkTTpOXAzLWerHLzCmGn6W5x4zwQIK4K51U9bHKJg1frn/f7SsGL5elMR4FHqw8TKcubCqo
Fl0+xVXjSONHuSUCBd4UYskWSJAxk47a6tt3UYsH9JljQOkBCaGzMHyc3ZJUxHi4WTu7COFjpByI
3uXSdr1nyz8M5dAM/1TDx9rwI3V//cpEgthpVxZh5bNEehNR0mJZfidh9kv+gk+XksdIlGtvp6Sr
Q3GWLxVDJE8JKj3kZWFj1T7aL9qH6ie9VTGKlXjCEoLgcPyTUC9aPQ0xWi89ctGcnJf+5yw/x8kN
miSHv7pH/mlQwxHt0gjgXCjcuqncOHF7qpTZ08jZsguBCm4HMZeb5DcWQsARFnWKKBC9+SODbsMW
0+2AoVr9qPiNC2xfUUCx6TlXEnmjLtDxGRV06NgyRr/LdwmIW+sDeLL9CAvo1y9zM5ReCeNCT8AA
oEoMa/bkxe/Ho60LTiMwYX7gQKkbfZgM5NkLfaEGcc0uGFVTcIjtTHt1Ci7TtoysI1YG7dOtmyLN
Xa27UZtdoTyVIHmp6ydl+VxOj2B/EQgWnY6LN2cjVGwsz2DbZNy1xTnrfaIKOvciEVy0IGnN0FkT
SvslAhItUh00f/JRNJK1/ZKsbpBzGP3cK+NA2Q1iGt9GZpC5yg5rgR7KV0Jw7s0I6CKMb1egXDYD
dZbVfCjdG3p/AqD77ZSMe3WmIgUXOCZ+VESdZEtLKe6Pgq1S+zDAX0C8u7SNOwp3OgXWxE+MWEaP
jeiRYHcUq/J+vyTpDnwDiX/dZkXqzuPNSNLcTaOK+9N2QOFn6IEnBl1ZPYhX0ET+j+e6m1NQsJgT
UiqGocteEgwue+13A0lc5JKTLcQ2Fyi8xf599UwOGilMpUGJZ+iO7XCYrQMRscKJ9I9zF0RXy2jq
wc0O3mYnnIZAbmqM+wcYgNxd/1Siw3AOguikwbAhkG3D+b4zKgftuaUTeSGR1nEuotLaJC5ClENI
sSvSp356/rtDcL4htMbW1CVM3XWYIa8ORls7U/jzugyRTvPdPtssMFIYIh+DA8Irm3qxR0/mrvCT
QNRY3L4v7FXKGsCozNeS9ErDLF2LpiWF+ZCqfgrV+guYKQVb6v/hT3/L4NOfgWpZDXTPXwTsiseK
2sb5F4QKdd+1iWNdhHFaFo+0GcoGZb5+2icAgwFiQkV0wVu3XalfSeHUrBjCsZPrGV0oJ7nVjgSJ
JPwpKh0fNQcQjN60Qxp5O4nmx4VyOfXL4qTO7RbNcwYrariJn51QSf8SAYN4PCtfUxS0sdHQCo67
bbm/75QnLI2UaJGKtsO7Wz2XdgPwHYC+gfz8utqLpHAZDrAslqLtcbbMvp0zRA8PtiZQRYG286is
VtjpRoxZaK9r91H8HA7v8g6Xi+LC1TZt2r4ccQR5+NiZ96S8s1RBxL89PHRRPZWdcWWxWa9MfZXj
EWo8gACjm7Gcso82wmJ7V4EAlbryNxE4F3sD/qhfrERyz5Ai27VVNSizqVN9aMPcN8ryhCrz2R7l
4LoSiESxf1+dLrK7oR8G5ivq70VRO3UYO0qXOur0rkbv6lCco9CiKqRlBc+3wIro4tjjQR5FZSeR
TnN+oi7zcVaxFu114AhpzGOhfY5VQfllWwaQ5oClzbAlObvRGjVeKEHaYtqhM8XSOc2I0/bJu2zn
IoZTgqwFnLHJbMcYk/MoSWAfof71j/8fAdZFBvf180Zva5XNSrbmbaMbQbsADW7A9E6anPN62Rux
5HdlepqN6ha1EAYv4YwR4DMU/R1MEAaxLj+FUw/URK0QoDujN0VaUMlPQHZKiYr5cJGK/IdPv0ji
dARoGvoix/KvSZgF3JGhZ7oaOpUOSJQd+Swj2QVWomgwlR3gD6O2wUMIjhAgCvH9DzDZElLpKIvk
qu72/cO4fNaauyWOXVIKfNamhq5EcZ8VX1FRW4q9xZyCVB5UY8ZnsxaMlW0HTSsh3AfTEqkCugmq
cAydmLisONEgaCJedSNaYN50UitR3BczsSDZt/2CNkdyjiMvSdEHM4K+FpRuNWa51z4R99pTaagT
AKvA5CJVhl4YcfEDa379rd4zhZeIJt0WuWR/b/Jh0fa6poXPxQjmkiHsavWcp0U8O6ayxJj+lfoO
HDsylW3GKDF30LDWNFw1aprE6c1OSnx1osBJI2lLiT+pVg0VXKyhDJSppZFD6SgdCeLSwdGkMPoJ
Wh3LdDq6aKZLixb54xKmiuF1QJC6scI6Hx1UMcPQATtEtjhyqvZfhojWgJdczPYG15dVzjgmEYbY
tEx5z9AVTMcG2rsFwphX/rbVQ5IWYYIpHkAhVrp9RC/RA0/N5ykS0Z9vRRRrMZxXDI1ozHFu7Bfb
Hxv4BlX6cd0nki0lWEvgjEdSjCiPbEhofbT6b/FY3QCUyzP9BQu6CDYtB4WJU+RimAEoql1A3oXO
BdY+0CsCKYgQfiIwnHOtmxc4qOQnQZLN0HGjG/WFUYhJOx2NPfMgYobazBnWMsnbOKCyc8VMCkBb
/RqFydlCIYp/LAlinbzrd7xlz2thXNg2hUVoLIMGHC3MvbZz5IbDox0Fxfz5upwtl7uWw4Vucat0
pj1i/TM2upMFrNMpVIMw6Y/IzY4FbT9eF7fZ1wNGICEICzSwbXDKmRGwTjUz/G4/O4wwYvg0pGD9
KYLkpvZGD63uR/Vn6Aw39mFs3OvCt/V2JZzTW6tPqN3KSMT+9cfKyUqdUXKwSlbe0E+ARHctwIZi
O+5jvzc/xNpt9u36b2D+kfef6/NzTwIJi2IgA0qSim18iysYaTeeMBw2Oa0a3lOd+Fao7XrhhvuW
XJjJv0/rHw2A0cwTJTEZ8E5zyDHZGmGBpduJAITY5+OPtxbDBX4dlk3wCmEomGiDEyl7NTKc0Nhd
v8PX5O6aFM4Sl6JJEwuFV+xhzxjUZQzDkObMbvSQPxjwRKEn33Wg2E4DNp+uHlVMF8h7BqnG2v7N
vBN91i1zXZ+bM9fcVqZJt5bRk+fJpY321NhyIMmYFKGl4AkWXTFnsaUMflQ1RmxdRN44Hg07MEUZ
jyhw4dsCaqfRiMyIJqwbY8c4ubq9VTjZQQHuYbgIkuxNn7C+PM4sFawYm6OCjKT1m8Pwuff1QAEe
uOknB8sZwf2eAKEALv2D+nRdkbbj3JVVcNZoU9Og0Qx1rf0mkO7MoHwpXcuTP+i3NQhsIneqUV/X
RAi329qCCBfAdNg44Guos1214VwZIJOwj3p7r0XEDZOHRcoEDm87eQHV37+CuKhwMqu2kFnjhfG5
fauCNKBAFowwubm4BmAz7X8qTfBwbfY2VRm0Zq9A8mBRfPtM0iaa7UxFUtaCz03BUAMQ1ls3Yzjd
5aH0il2sBILPKIpHOH8wYneynbpX9I7RN57bneSnz+Yx87JHU5A3bH26dejDGXpMyz7qMdju5VHs
xvROl48jhoji8Pn6mbasfP1OcF/OlmmngR0KZIkT5g59RTqrojn2zaOsXkMulB+rtEWbYsGgixRg
1UALvyuTI8eCBtkmeN3qJHylbomjqEwLrA7JGIMq7iSmCsAaz+5E5xFcmcq9PSipopmJfN1T7dit
G3WvMeiCXH5HbQPoysAjUMCGjeEOTr/zsDI6BhVl1d9U86VrHtL+5T0f/18RGo8UhRSnaAvCUPKa
9KWvksTXtAz+Xi5FrpcZI/+SXg4DsPu3h9FtVU8REIGJ9CV8MbD6V2AKMHPlf5Zj8iR7w40IM3E7
iv59fX9gBBjJJFV1ibfbwNL2kcFgaanXpe78nQQdUCY80aiT6IicxSYmBdcqgxM35L3S3SazwFK3
Hd7qRJzDU8K5kOcQj2XzuXglCogfw/OE4a3yA6uTiDL9LU4EY/3NmB2s0sjFktQBBPO/RvKBVYS5
YYw3BcBSKc+Dmx0mH+jfu3YvnfqTIipRbt4mIbJtwHPoJj/bm8QLkdsFpV5DHZ2ovQM5g3dd+bcl
6LpKGLyDwlOiLQkFZJ6BgR/Z8oz+QMuH639/000Adft/f5/3R2VbR9NUY2KEVX4mw8/iys21/XUh
my8vsNh/S+EMy7a0rpsxdIMpEWunetERqIZjhfIZ2CSA5UtvyIM0iJ57psp/WDOxbGAiyFgx4F1T
WUYdKUOApIORwJsx01u75U7+wCpOGSBvRDnqZpio/pYHepW3mjj0cyqrFWw5umXQb3EAmL5A8bVT
5ImAPLf9xkoWd6ETWYqaljjbELCTjTfSQ3huPUYYbkqOyGlspUvrk3ERhY3SFN5fhKTpgW1RNvsZ
55L3It7JTV1UiSYD20yT8Zq8vUB7Hu1sYtv+MRil5i6IrdRdRCVskRDOX4CHD+MjCYRgHLgvvjb0
aIzfr6v7ps2uzsFCjZVLktREiwsZ1QOs696Xue6UdHmXRa1kcLG6akuFbiQY3rAy64jg8zlP0IdG
omzU9aHolcOUGkczr75UffozmWyHTN0RjOhe36aC6edtZVz9Fi46G4o+xtQP5gbYhAem9+7Z1AV9
ZmzyUuWIAINEH5CLONJs0cdKwSPd249z89KEt5poXnbblC8n4md+5LZp4l7DkMIAHs/cj4764rxu
AjBCpr88EN8eWqIk0avGxoGSmya5i9RzTUQ84Ju5nbo6EWfCU1ZgP25BBK0hh128lwNFWQAgtkWg
3iARCUZA7DuVJIioNoPqlVTOomlnabE54lsZ012m5XdzmrpZW+zs+f6vTI4f/AGN7dzGMXJInfyc
pQdd+3L972/H7auTcG4D7dUBWgEBwCJBhW456Vhb+P+hVhRdGec85mW0TcA54cWaIy+t72Q8yn1z
U0+itpbAjizOgyxWNKXgdAKSbHjTYP6QsDUQkQKIhHCuYQ5zWucmBodNM3XC5HYkz/IgKiCIHBCP
a61bdOzVBubKVpALhBekQLtdxiMVH62H6Nt1XRC4d374h5bpLIUD8hGVBlb+NTLek+9cVI2v5heq
ZCpxhJBsqp4UfPaifyhNgb0IvgsPZE0lOpMeIzKeqTd74Jx7ZYEJ/Lz2r1/VdjawOgvnAAwpmuq8
Rc+v/Ik+vkc9VXaG/Wi/blWRPR54URgmOhn7eqvHt++b4v+R9mVNdfNK17/IVR5kS771sCfYQCBA
yI0rCU88z7N//bvE+b4HR/hsnSTcUuXeklrdrR7WykEZycvC+2r+AXCEUdaRJ10V/w0rGZmdBzTk
AFjZNdtzxKAJ2dTJ7a85B5Q82pMtSTAJOSpYczZAIZhyndObSLmz2B/Mdq7cgy0Yg6wHG+ZQIk2l
hDdNeWOPEn2TXVFbMAS0z40WlUCOwVcdNS/bTdSp3/Ju2SfqyVKZ2zvGQfdAEoDSohCKz0XfLkbf
A2lrvk2Gp7E+l9LaL874w+vCeBchROD4+txFHcYgy7p3GHGj6PXy3dk2M+8CBI9t2bWijSOa0cts
X6JPbuildUN++35ZAzJR2CH+jlCpTjXh1HFLrNK2Rs4niINBtiPyAPGhH1uPZx+s3Mncy2v6qAaC
REENMqbng2LVw5sacN5ChFY3HUw1eLe//n52RZAmhIppTocmVfv/+AWEcb51jACMCOgcpARqWWP/
hwP7VZrYRVkx2rN2AroWqZ7U8JWaD5LNkxzXW0FvZXaiJuzCusKE0fTFbvy3IcAdvc8VJ3qi+yTE
YJwsiSg7L11Qwr4Pa8uwM76Dk6d5tatjUhqmLjqUt+Eufr68Qn76F/RR5xuwWmAB+uo00LCD4bA4
g/Vq1qEPxl9lsN2WHGcq43f5EGu9nRilyEwwTVPFws4MBrfK7MoB8HI3RnTLUp9ORzI+XV7Vh9ez
IEUw36WWx3M/IToZ4950wCqM3MOYB6doMughCHT1WM/1bVbk2oGM8/j5svTNNQIIC7UVVQe1mnDj
ll7PMZoKHmXUIp0KuZehdgEWpFsSC78pB4S5FjiBLfKh0KEkGWggs3z0stp0Fh2PUaPaTflD1UtS
6JvXbCVIcL5hiYYUFSlMIMstX/DC9uc5O1zes80TW4kQTywn7WiG3eAVWugw9VwpV0raOr3eegV4
oCZ2PeXN8bLM7au2EioY4zkLgSwSR1DGPb3lKLyK3+6s2xk8V4oUA/2Dg+Q6uRImaIUyda3WL0vp
pYHtl4A+qPTeDxTmXV6UbCP5/1cXmobJXHYVctvDzjqZhwnUQ+ldh2zsZTESlRCnIpfZnEPFbgdv
0h/1zg/J7xY5ft0tEWo6rVQz6nSw3EbjMxuPsR45TJZz2D4RZvAWUeR5maBzJKmLeYzSAaM/g2ub
Z5T1AQ0uebp8fMa+reRdiqhkIIatuiQcPKtJHZanbgywS3YVgAGMoixZ3arhSct+XD4e2dIEZQP2
rYbppZj3+UduAITuCsKbWWLopGsTlK2rWFkMA0bV1RPYlA7xmeOHsCtFmn2VrEd8AGqsx1BYTka0
xfkDOdbBKSslzZL8HD54QvRzaYCPhvF+q3qsLg4ZgryjTQs08GYC9hnnKf3MUHnPzCvbfrp8PB+f
M1wp3oWJgcucgfSuyacB2fneV8ECPh3mEW7eQvdYsw8fZAxem/vHG6FNQ+MM8kJQEY50TuMY7SFk
QpLXDh9bPXtc7Hp3eV2be7gSI0YTRmiSjNoorLWB1+hgqMxeeuVsogbRS7Zw0wCtRPH/r47LTFsF
2Ms4rqKv3SHIPOihe3k1sk3j/1+JSMcuRoPUVAK/dXQa8JciKFKojI1FJkWwQmrL0K9UzKUX9N+W
DKidBVDSR/KXaxGsUIHwzowZ7GmOltcehLIoFwa1JC296XtWZyJYnc4IuhCUBzh+TB1mu+5g7tEn
Lg+RZXIEs6PXsxHmKJHgSYNJTUyD1W7ulpOzPOeuftedJnf2Old91q+S0pWBJEoUT0xUMyW3x1xB
Es/Q80+9MXya+05yWB+Ld9w8vG+kmJ8OSE5CUClzkkU0KRK//ifbBd4Pm7rWGx5H9ziW3mVl3zZJ
K5mCiYgabQ6ZjaFHjmauOIi9JicH/C6MuzcCpeIoK3FJFF+cUjWUQgnGATWbZkruxzC09miqzW9a
E4fr/OXiBGth1HFjVhnm3jjwD3IhaNgLHwEc+2Zugxtpqy5PRXxwJqvNFEzHMAxMXQJoaECfzTzx
+jp3usFweBdF948J2oAl35PladQlcZn0GAVz0lmjHRgt1PMNLPyuJA6nXKiP2QHIXu54+O3UrKCq
gmGZLFsJ0wIxdGMGxzgMToDEP14+PYlXYYJZGeewGXMNFtJQ7zCRoZvHkNzY4CdIZAMuEsMiZrXL
wMaYJIHFnzTtWp8jp2X1PqlUB8RQV82ofmlJeG7rWJZO37YpJoIP3TYMTXzzt0k1dpnGOYU7DW/F
wFZPRtzKJvFkUgTvrBaokLYVorVeK+t9PcTfGTgFJAq4favflyLcNFufkb8APIXXl68LOSZ56ETp
745dvekcs9F5D/jED20GoKigdUIRPTHrbij8XMbssL2G///9D20FyFrkYTih0luTF2C4gh09dSyp
S95WtncpQjqz7TGhH7dQtuQY4+1p+/8b+N72K5e8yxEMO/LmTVYyRErtqfd5m0TuzsZbBybvKAhl
I6v/xXm9yxPUbCJJOjUTToeXhuxd8xD6gwP8BnS2o5/1sXBzmUhuAD5a23eJgs51rRqmWQFrqym3
k3GPiRZXNxavm081a905k6RDpDsqWPc+nAgSL7hIk+aQE7paQWuDMmuGcdMMaU7peKtsfYJNt5Qo
NLoRmsJ31BzcgjkK+LkzR3P5qAn66J8ADA0A9OYs6yuXXQXBvBtGkwUWV9J+/jq/PYo0R+tloHUy
KYKF11DpjdQuGT3Tvs0B1YzX/pB8v+xF3lLrgpZYKnJleO4DuZqKz/16bpq+Sgu0JqHDm2d7gLYa
7azP2snwY8SL8Y6+dgATsCUWccPsWuhGJhZjNsCwiBCtarOiJUupYABP24/Wo0l+F0LH0NbfF9kZ
tFQdxmwIZ1SVy0Nc5H6ijsQxOk1Gn76l95ZmmRYBQj1I7sVXeL7U0MPZHDx7pvumeWFQiDmL99lA
j/ZSJM5iLvcVLQO3SPX7jGS3VWxJdnNDVfAbbKCyUIPawP369VHWGLqS05mBVXQpHLpc680XS3rB
ZUIErW+jmJlJhPQJv3C8iqEaKJ0hUnUSJ/ELN3FbWQjwXzb3fWHCHYiA1KblfVx5aQOjgr5Uz3qZ
eyT+33hedrYk3cH3SbwN630UtDJK466udCSPoyp8baYAFPUk3VVA9856GW/c5g14PzNx9scmDZ3z
EkuD275Zpmivp9LCGvdiF9Yjon6pi27bGMWuPBuVpiPHLsWTcHSYDrhGAnaX+Q9qT2tFFFMqbM6U
pZ4R+MYQ7C+5iSx1mii+xGpxb/lhXSiX6CqYISjTBVUsCgpaA2NGpkjzmmsKok72GuiuUniWg+QH
aOIsurssc1P7qWmbFghtLU0sHNesBMJAr2Jl1VNNntn0YMhYIja1byVC0L5spEvUtw1eKQzQk4EX
Y7Z7Cc9SeqbLS0HX8K/WAumwcSwLY/C0+qRN32305rfSHvZN1ft3MfpblnSVJ6qDDuMoxfifxyV4
wDBw0lz1O07il51l4O6bd2klTIgam5SUXRECRFmLs9pZkmY6dpP62wRq3KespAgxIzPUUCMZKuFj
FoEw5IA+6B7zM3+jZ0i8/no4Oe3CJbW4ntU/JpI7rHghUoIGiQa8Raurw7Ex75xpMUy5qT2Fkx8g
9UXG18sL2Qwt1tvFf8RKyGJHHawAVjKejB/WI2+5JkjpGvfkMz1bP7IbHSA0hWt6l+VevkX6Wwfi
SiylkZnOPWy4upzbyWdj4tYFiC7k2D4yrROskJ4bdWIg0PCS0un95JUDMAWeftR7kLuQHYhAXeXz
5cXJDk7whxkzgrriJYzM3o/DsW4PeXG8LEK2KsE6IKQOotHAXcqbp4ndpIvEx249hdbXSEzzR7lS
jtEEAeE3bYd3wm0TuG0BvOn+GvU/N0zdSHHU+8ur2qrK/CJVNBF1G2csS+AKyf3YYzA1Ju48lI5t
vZTjHdCSjfEcjJK1So5LTGFU6GfCkBV0UUkfowijIOqzUXy7vDKZDMFgAK6+igdOYzQ31E2qwVFo
8mOoZH1Gm2JsQwNOtokpQpGdrs5oMbUcBUSx7u38uGSnXMa3uHlzVyKE+0SapGgBXYG+kvZk1z5Z
FNcE8IQhQ3zY1PCVHOESVWWfLp1mI6HV3FI0Ahpd5f7BmawkCHdIJ7SLWoKVEDtAN7x+Gmrga5iT
JOz/CPHEPdK7HPGVk5dG3aUZ5LSVO5tvEXLsd1fLPcCQ2IP9ieO3y5Eot9Kpv4gV7lJq6WkY5gDo
KL6ET9Wx2oWn+UV57HyOuhDuZDyfUnmC451YMbGMjnC8sxt/4wJLFwysP5TKnXxUw31Z86Z0Y4VL
1ZZKP5IYD6rxlB3P5i7jLWk35AEDZH6+sz0qsevbD53VSXKdXXmtZGF9l2vIEDYgfyQ+cvG76mCf
OfHEeCV7fEvussn/vxLGiwl2kQItEg0/cP4T+HCmW5SpJOq5fc8sJCRN9BEANfBXMQbTl9roq9FL
q9ibqXKYwkVy0bhJEB8Cuoo/hjYSlHCFi0ZqoixLiJoQA096oaT+2KqnAMDwdf+UEVk1fPOUVuLE
tz5Ni6SaeQmKnQHd5nPuZnK3nIBZfrKlvTFb27cWJmi9BXztHBOtaFdQTgN9obJ6+5YWrL8vHE8X
dxjxVxY8A9hxDl+BuDrGkqTglkVfixC0OhgA7ZH1CSbd0fjmgWjin1wP/NSovhtKMv6dLtiCVpsB
W/Q5B5hGbw7guG6c1nwd2E03HpVMEk3Ijoave3WBRsDA5akJDxLU9/bybbb1v1yL4ArRUobYf0Y9
k9pnY/6H0KfRACLWcrIV6y9FCd5QD9K8VTq8pVvVZcEhTI9R9ZDN51qVBCqyTRPu6qgYahJwwM26
ip0kQ9U9qb3LfveyvjFx9BEZ9thISqxFI9+XAe2hQQVOtmInKelvhrDveo2+mF/Pn/VBUgHdDv49
daJjdeQD082hyh39tfFRBEe+WzrDdHn7mEjjXg+KYXcqMqZRcGTxdSmLvi6bAzRq/rqmJElMo9AR
SxTFbTL/Y3WjM8iAzTffhOuN44tcXZzWstrMLMLRi5VhXxapoy3F5zFkO5B9Ukct6WtsKsdiib3E
LvZpG/t6AAomO/XTYf6sZNTX4uS6w5zQZcXZDDHWP0wwHiWA58hAgsFD12jBIxo/+Jw+FofkG6f7
qM709bJA2WkKFiRtm8RUA4RQ6A8JQJ45lue8yqyHy1Jk90EwIyRnXZ3GqHIl0RWanRyDeoOyT0dp
npYrx3/3w0Ap//VcaZaW1RSVfFCRvcEHoAbp2F85nkm1jx7132+EtNanJZgSM8vQoUqQKSuS2WeR
/WViwKMuFolWSK6EmMOi8xAwe7QBgIU+cGs6RsVr1PxBoWK1lLcR0NWNIIvRDEZiAoJF/1mgdk+r
p7aXnY9sIUIoAcfbBCZDWnYi93YClmLdSWXMom+JlY86YBD8UUAhEOFuA0mw7RvuFIFageH6YHTI
C3UL9OZA2o43H8UAnZ0k+7d9kd6lChc3X7QQODspugTGF2b6NJZ8n2vupVUJFxUTscbUtAj5Uvs5
KdwxKn0luLONW6O/HhRZr6BsNcKFjRo77mYNRr5DyqqKJtCm+ZdNwseZYrwZdfV9w4SruhAlXZrE
KDE09v+6xM70bYa0kcKKbK5GUyGQ6KBDF+caMO8TBxNvu55DcMp313r/z+XFbOr1SoBwOFpG+m7R
kJElM3AifZq/5ookPNqO+TG6ZWEd6EMREx8s1aM+Ta3yX/q3cM99fPhGCSObwd6OLHSKYiyaXrQP
MOuaPRRVr+Gmtr62w0jfLpqv9aO5Tw7DPw0uUEP936Z85wqxEinoXFU0TQP4PwQz5VNhkEMY7LJY
9y6f1KYnWgkRtK5p85IQPsADqFI3VP2kjl0rudZkbVHbG2iotqGjDQbvQiE0I8DVMhoDgv5DMWWA
4a0oPaBrcewXnl+076pEdqc2FX0lVLCvml4Ntb4MSMseh2vFwalFDtBzphOy0F7iV8QJXCku9bZQ
At55aCcjphCwZTOjS2kjFxyVoLxRypNhyU5t834Z7yL4T1g5JxqFaCIxEKVM5RERkgPAXwSOzmXV
kK2D/4iVEEWvY2IRxA6qehjVf5Rc2ugoW4ZgJsa06/JkQiIinJ1pl1sOr0elX4FCmEMtwMC1+OEP
eRZpWyxFspRPuDCxeX7Q6mlWKFxHC/jwXaUNzC3zPvB6sHBKrNT2Hv4rSsypDzSyDDNH8J7ZqVOZ
X0xZVWXbDGIgBGhUjIH9T7ASCWvKMavhZ3n1H4QCp2R5Y/1LDtU5I47MrcvkidPnjZ4qrDN03t6j
7bTPiZe74fXyE/OZfrLXJb1z2+H/++psQdGXtG/moYDf5XQJmC/cV8/aPUfa4N1gGQyWROf5bn2I
KlbyBJ2niTZOZGRIjSXPg7rrg/t0vhn66yb+8QeXayVIUP24ZDUlMZqIUqA0T3XqBJV/WcKmlq8k
CIqhLdDrXFegetWnpnfi+Q7e67II6fEI3sMgjZUnaguI2NsBvIEFnmegQ3zhvWXlbr6qny/Lky1J
eF4kGp4VEw+X1fQwpWeluIqGT5dFbIdh/24bXgC/Wr0oZGiHHjEBpZ6ma+Og+MVPzcWoFWg5FkkI
K7lL+od0RZiiW67H3TUfwEeDZkfraF1jxh78ivHOkujDpikixKJoBNENUxyC6yMShxkjpWfm/Sko
y2NVySgO+f5/vD3vIgQfX3WZDowVPGubzjiFyrDrLeU4GOUNaMUOuRm52kCvTFo8XT6zbbV4Fyt4
ebCbjCC1gz3PFHP4ifEU9tpksRU5ORrDHv9OluDchzJSLAwT4iHQHG2yr5ZDbxz+ToRg88rWjmkQ
YhcBNujEqK5gCmqQ8rlvBn4rdeCbuvLuU0JIr3QArLHBN4O2sWhXPCe7waF+/QWzs8BzLXfB/Sx7
8XKLcElFBLuXKAOIpy1k6IrlDnTUjhJ5EdCMtPGrTr+HlQS2YtucY3Yb/RqojIkT8Qx9XCUmo9BP
Ee61tHZK48EOfAXQ+6P6R4rxLkpQQsQxhWXUBQC37Ls4Cp0h/9kb3y5rxvaZ/StDLCvGZQGmSIIY
esxjJ0c/Ixueu2U/9H+SxiHvcoR7HLGsy4HMNHhG/BiiCGsufqNEEle7bY/ehQgbFvQlScYxQLVX
2Rnd1ZxJavyy7ws3NY0SzPeNCL2YEjp5tKe6xBvJBAj3dGksSylpigL/2LvhkN0qXSWp08hECJdU
VVQA8fAAuR2rU1RHp2iQwby/Jcs+3sj3cxBuZBsXPTUa7FOa/DOqe7Z4i5I5aXEL0r8SFI11prpd
Nv1JYLxSMSE6qcyxUJIUj9tonhyNfYrt+S/1S4hNFGPq7YwP6Tf2fimOTSyxLXzvL+2bEIwEYTFn
WY7vW8t5ma8V7VRFEk+wbSz/PRrRZVPNDIeoxvEv6eDoMbJc1Z2dWC4z73X0IM5SBGzJmsRBdruf
keqswQP9H8h/0FQAb9ZB/SQ4cH7t0lOO0b6dvctmTSZVsATjaGsmQP0RqcaPdTv6EebPpC0/kqtk
CeZgausssUYdOa92Z3ev4/D7rKM8X/Ou0pZgDzrNiGMyw6MW18Ee2BaHGLGc4XIA09CTvftkyxEt
g1kXHQkYTgSo2oBmo3oiORWJsxF71+1GSayQdz7kFXHRjLAPDRDHZa1XarJugf8SCL8rumANokEf
G3vG4dQ/VXdAIGzew6357ZEc4t3vE40LByVYhrJqk4Rgiu1tvpKnHHBU+7exQzTJyMaMZcotmIk6
CZXaNhGc0vDeQN9olR30QFL3lByV2LIesKKYwxyZGtYRLzd7p2GPQTn67Vj4f3VVxcZ1xRzbLDNQ
y2/Gzg3t6NTa38ckkDzCZOsRDMIwKHkYRLyMyx6Ivjfbn21wjoefl9eyXfR8v7AinmxLhjHJGS8h
NOgTRXvPObrjFcZ0XxzQpjDe8Xds53aPf6kTVLAUTM0VLY14R0Tzo60iv272gSIjUpUonpjkD62g
ZU2FOwWyDSds7lolA867xAnKTor/f/WKAKCshSgOdeOUpruABqeQDH6vq1eaLvO3EotHBRuRB7nW
DA2Phcq9Nd80016iDtwDXHDoIhJSMqCIDyBvqEPk5t+4Xchu0aeA+YU5xjAgn0cexj8JUkwNnZvA
l1J1sXGJVHoXz3wuowivsuBuoZIgeFMJTAIAbdA/ASJf0DSronGnLAhSOqDGYhJOaXr+CN9d3rpN
LVhJ4b9ipQVxqmZ5rSNsUOLHubwujdjpRl9tZdlAmRxB22xtBEx5iXsTXRelkza78AbgZujuVvy+
cuLrlu3fypm7PwDXsPTVAgXdM5ipL7EC1662hpMEn2fj3pJh72wmT1YyBK8ErqfSHmLe/dobt9Uw
+RjAdoeqfyqLDH2k6RmYGMeEqRLfsZ3wWskVHBRqjrqh8coWhwq33PbMvPGOY2Fg3FaWXpWoo+io
tCZRg6KFLF01fSW3Ptlz7mdUlTybtvTEgMYDx0i3KTOFJWVgKZ/NQF88lhN3KPklLqZvFilc8GPL
kl6bwjDTaNs61ZkqxklLxkYGVNHKWzCFHzyZje6Y2RFo6BJTsSUH1U7NslBDs5g4mRnMrGTZAKeo
D6E3pKVjsHhnIBHQ95J7tnVKK0mm6H6TaaT1HCABRTHnEn1VdXdCE9plmyETIqh7WFVWjgk0TKEE
C+/KWoZTnI+a0xWRJJrYchyr5YivqDJqzTave9j12HKGJnbT+Q+s7FqCkC8hU901wwIvqFkHFroa
uRpkT8HNEHktQziUvi4ALxfjwawOFqb4Ai9SjavJ6L8WQecnhXoOqQLe9xJPd5C5pBaQbAJZnMnN
nOgh179BeEOBiUQzshqDNcH0leYge8oOTX40FZ/WXy9rh0yS4Le6RamSRIcK6pPuBcHr1F8FoLVv
2qcukgFdb5am18sS3FefMtoqAXrMRjf4pKLHG9OsR/0ObYr3HLDXPi4vl1e3rZEAVYXDt2DGBd3H
q36eFRs1hklTvhUlclOjLCfOPyEeFXp3URU0bYbcp+Cx0AkJrhFFq7zAvhuj2CuVowFKdQs5Q6D4
RcPnyyvaus2mrVHVNjGCScWBmsTuwmhqFwzN6qETV9cWeS11/09kML4qi5rEFHZtmuKxSOsZA1Dp
KTZ2mnYqk91lEVs+mIJcDQPwFC0lRBCRx5XZ096ELQ/167hObzSj9kdYQ6cdkl03xoDv0D+ZvSKr
E2/t31qw4LHiGlMpswLB2nQTZzc0fo5GSVJ3U81XMsTscTVBWRYKGQ3gtTHyF6ce0FqNM54hRxDD
Yuiv/67JAlzJwkzBNJbQlwxstYsX6p+HwLPTB0WWqNisQlLQxzDe4aaBzeXX8HOkbd5MFLquPehg
zer3iRefyy+TW4KCD9TLMlafzZAJbN0qSDkxQAv8vV8FgnSHZnUNbe9Hw5kNCNHoYVAmf0GLcxeo
bm1lPm2YY2WJq84yfPEt87EWL+xpkCEv3IwQ3w2Wk5X7KJFhlMgkCM4mCJZ0MYx09iztRTP3kSox
75tHxjhsGEX7BYiLBE8yVwvJATNZvXURGF7sh2CK/wJgXzT1hg+Zq71evthSgXzFqyeK2lpMTXII
HF0ONK85y3fbB5Dm3vAbt9hLS7tbO7heIL8XK3ma2hVaMOkz8HI46WbtLgfb73yyG86h90kSw2+F
hkzXbM2mPDpkwnG1sZK1aqtjcd09U2o36e57vFnt/A/inLUc4dRKgBj2xRDMXp0cWmNn53ckkwRr
WxZ4LUI4pyUcKKetqbwsmC2/MEm1i9RickmeJ89sycipM/EeCgKVuiYLZSOIW+ZqLV44tiXQ0rZv
c2SJk+JHmNDXjpp7Yyayh9CmCVkL4ke61o8mXBR7sQCgAbLzN308kOMb2flelu/cXBOxQZpkmmgA
FlGzM6uoK8vAA8Vuvyj1nmovlgyDans5NjU1DVpoEDHZBLOsVCzuKzSCcOZ2DeiqncMJUOTEhVs3
y1ZVAIMC3UVjRLB+gHAt7cCCqCJV/DisrokWHCTWgl8YMXpayxC0EPPIJmCkYf+i47Lj8BzLPefp
Vr10F3p/0pixFibo3DxYbKAc7q9vvrcAfKh0iXnYUoC1AEHXFLOI+r7AjuldfVAj4tEp2aNfwr+8
a1tX11a5QUe9HWGa4BWVtJ91w8I6KHbPoW0FwrhwzlydjKavBukPGpa5ix+zuHo7LpLQbVst3qWL
alEmURupMPDpAF61qX8o9OT58gI3tXy9QsHOKomx0M58cyIjKGJbJz5VV5zrLPkk4y3cPDOOlq6h
wRk4uIIGznlbzgW6tD0l8pHOcLrJT6Kny+vZlKFrpmWgHxcZF8GcG2FhKUYKSGnQMbpz+Lnta68N
jpeFbJ7LSoiwkKnPDAyCjuBf1PehcjQTSRPV5iIMRsFSQanBxH7ErlKUOGRt5dXpaapORL/Ozf3l
JfD78cEarEQIx27UhlZXEURo+W1TOToe4TEsGzieL8vZXApo3k2V2oDfEgclu0UtykApEddFLwq9
MYnT5FJmwK2XtW2iTmkBWBlRJP8RK8fTdaUVNUSZvKF3+IDccmCGE+4zx3IMkCItLq9YAu3Bk2Fv
bmYw1pIFM1SlXQXHnvMQjLs8FJdvQQPn8Nn0yGeSHNbma2ctTXgAB62i23kVzV5IdpxoVDs0V1Po
2I/Jk7oLXaTCPemQwKbbME2bd+1jvPoDWSZNgBcVZBUghWEd9vke8Bmcw5IDHy0vy8Nlddk2R5x0
Fg9uFRBngsHV6lHPMEdWIcYs7opdvlce+fHhJbezP0tkcVvw4Q6sZAnmtcxYmtp9Dhzmx97nzMSR
p7+omLvnEOAWRR+9RODmXlrAvkPRAk8EsTcSmYomtanRY0DdLY5AFQZqMtrC6Vd1B35OKTvn5rVY
iRPuOJCDZpb0PB0ZKcGneNZaL2VpvTftYfk8EfDUE0y2SfLUW0kahOwm6gfAg7QNQUeXnFJQx8Nj
ptlPop27ZnKG9kZj1037Y5Thx2xasXdhIudRUdjwA2NXedXYfTXM9KBlj1kW32ltJ1GWzb1cSRJ0
JU0jwgrQ0nptETsaOjKVZL/EB3uwXNV+uawnmzaTArSMwI0RQxWNiml2GoqcIJDrAOMyVZVLmukm
Wux/Lsv5WCxGicQC3C2QkXTL/mCcC1VvJmvpYtzt/CZyjQMKdkAVon54rNAhDItyheSJepBCXnzY
TUGwsMIyt0IrIy2QGj6RT8kxvR/3pdsdiqvkp3rU9lx0tw/u8++SBX+48YJcQTlxL/MxnPoYzcnx
t+6Yf2JeeBx3zdPioxl6JzOesmUKqTeEpADjNymAG4Zub6rXmfJlXCanBbx2lEpihg8xibA0Hsmu
fOCY5/VQEZylSbTrkoS3ea55l7fv0nIw7iTa5nwhBLA8EPFF0V9peKVMGGhJbmXuXCZGuGoGa6JJ
G3BINQHA0I5YD21/LEjrs052AT7ctNWm8RUJFlIrZ6VShjjxkuuqRxLF3PWgoCGv7I545IGAtePT
fGW+/t02ciVdnZQW6IiBC6yPgvVkiK6G4CZQgSQXn6tQ0srwsRFSWCDXmpUsFlRppRpNjM7/8IAU
8z4+Rgd0YHuyB7lUEt/qlaSsYV1ea1hVF5yW8ssw37TpE3iequJVGQwnah9bGUXNx+hLWJ1gRmwd
08wZsWMv+IrWt/iQARgh6NzlxKFs2u+y4cVLV4xri2A9ihSZ81ZVASQX7k3tm02eLyuG7PuCuQDc
6ZBa/ApX9qFLnhfZeLF0vwQbkamok3QL9is5shMIDe7IUX3Ir/UdD+bG366G/no6Ygp7DtHmmWmQ
Ns+o+2cOamrJIHGVHwIAQYZgK9TRXqYC0A3erJXAir+Lyp8qkFRn/dvlo/kYeguCBEvR1OGYtPxs
rHN1Xd+0QONRX7Kr8ot20j31wLsVJYnJj7hQgkjBThRUn1FHw42Krnu8zM2rmoBH1HpVb+vr6NCc
+2cjcWTgUBIdFN/oepvosdliQ2s0EAa3VSFZlezABDNhL0NHlSjA9xewLz/Oxl2OCavpx+Xjkth1
EZexzCmakOol8uL855R+zspXqb/9mH0XjkewBurYm2Aug0bU/oIxPo7apR+pu7icA9z2cknCSypP
sA5lmKh8RhZj2V/azDF0p3Xrc3cVXmsNmjMcdlCvZD19H19jwhoFg9GVedoOOoMKAlCTv6sX6pjn
+hqv2xORdu1LdEMcLAX7eEDR4YcQpvaCMzulvr2rXRTYXBh16xYZI97Aw25KydZKAg5xooZMdGmq
guFGY2Oz/JMa/ejDwjEnsB3LZgQuxtxwImJVuUSCPBgLI0c7+rIjGLpnwC7+jqwvNGfGlOu8q3fF
eSh3rHUuXwrJ1RZz5pQYZkc6wKNRMwW3JNoAusi9LOKtyv/Lk/pXhdH5b1hFAUOk9Nqk4AhbP743
flSf36iB9mg69Ew/PpqnzE9f5mO1NyXhr+x66IJh0dhAJtsq47cGaLDnuLCWKZI/1g/e5ljspTQL
su0Ugo/FUlulGRFaacU5xlzob79tha0U7Es3j0Ou8LcKrc+U/azs4zwnQG75cvnIZMovmBWACmfI
YUOMQn8GhlOaP8rmuS9vO/35siCZC9UFYwIKoCTOVBhMu3DGt/xH+IncqXf1j+CWjz73UmocmVKI
yasoLAyjnhGCKA/azvDas0kdDFL69ifDxYOvcNhvz33wUwOzHEWy00IVXVikiWx6iSY+WEx0MA2v
Y+wZ/SfJRvJY48Mle5chBlZh25vgsceRWWclBckkx8e3/RzdD58XX840uelMV+KEGCvRO8NEv23s
gb7MzaoDoKm9pJLEBdux6UqKEGBFKMMVCk8JZNejz8tTqdvv6J5fXgxzyuyUbAuF2Ip3R5FlBvQX
Hwoq7oxD5Ckup39Zzv9DDpXv0KUDE6xio02NmmiQpqKVo0Ga0QbxFYCyrtSDjBb0zYpfkiXYwTq0
aFNb/LSe+p9q5kyv8yPdRYGj+vkpOFpeuyNARvJDt70tbqKr/nZawKIsq/VsWsfVcQrWMQ96YPEb
UeKxlDxkVXqiqoyoeTNcWIkQDGQQ2zGYoWGAh+k5Lr8BH6lR/bKXORaZqggG0hjmRotz2JBux/a6
j9qCN6AL539Lt/OPXTo9wXwoORCTwnxKvWXZ1RnCvNS4X7CwNtyX1tdgsv/yIogxl5WO8bDUXDXL
yMmUq1i567vbHKDzxPYV1IeM8FiUP6PoIZexYb19+8JixbgLydsBVGmQPZ+6Y3rSfWCc7oYDr2vY
gChQ0dLlcEy36aV/Lv5RJdWUTcf3rj5iIBYA021OS+R+LKtyVPI5qr+3yPik7GSru8sWW6KpYuSl
WTEJrRaa2ioPaCQM4GdT61imheQ0JZdOjL7sgKAvgsuptLtuvv0/1r5sOWol2PaLFKF5eNXY3W7P
BhteFBsDmudZX39WmXuwdiE694H7xAMRzq5S1sp5ZUw27O6aAgs80KJmyjKYZv7t3kVJiyXQkxHj
i3W63ZzmK+0G9M9NhRobC4ONY5/aZUDli3fPtRHLYVqWLJGSZ1KMzSinNbuWqNzpvvHZCODQKhas
uO2FOHbHlxnbLEtwPqdfGETHV/FJoEzdrjpspHHAZZidYMqYkGEbRfTAl70n7Ht/MESn1uz2Oyut
lVjZSXLW7n08FGElWTOwyQRjnf/+eNiA2FSpAbchEvOrNinstuxvDJRmLys7JYb7WK2F1oh2BF4a
cWlnveVpzR2myAlV3/Umt6fhPpklWNk6sGBR/ty7+R2cH8/EZrOXGhfIvEnjbjDsyyfbQ4ytSO67
jZGIrjQJNq2I/CmznGK6bfqTArKJpqZy7buu61YYZ3bSIrQ6BbQZMDsrVATLXMO3UnZog+Hwtjto
T5cPR14oZ3pKJcVIZ4ELbd3JW90SDYygQbpuXNMO7fHaOlIp471XvTkh75znZZQNgxUBgJcU2799
M/s/d77BGQdhLlboGCB8s/iFY0palMWq4YNlKQpMA5jR0vXYl0pAXN2efwfmLVTs0KprKhqnGFGV
ZPESIjUjntZzjaL1mLs9ePsqfzrkGqH5e+9rK4xTjLUUprCWGnj/zdcs/KaimFSTNGZ732YrhFOG
JtTCqBchpNW/5nrqlBVV5SEk8BMsRTaW1bzg69eFb6arjfXfxHPdfUKgh1UVRUc/rsEDnl4qPeto
hoP4mt2wfcgZY1N8mwPrA8GlsmV7sL4Vx92Z3Je5tCQJ4tsGo9fmqc/upVl3x+aBUDdCkMJBX1Zi
+kLNdAQvt7MLejQPo4IfBK+HEYYn81Q7xhHo616Wuq92Py+Tr+tLcg76SzNF8SN+UJaHGQEaNXK0
h6+bC1Q4zU67dpRm0NuAwT11+qIEPcQXSb6ay8XOG8II76vf+3G4jzUkoNudwGjoFtVVF78a68tf
XRffmZDqtVJMcCncKTuExrkuY6yz/3hZxq7bsrkwvm1UTOcM81PqjyiWdR8116wBXEQ9J/GpDBtx
YyqLkzapvVSea1Vn2xXC9ZBi81WEQbrL52F3zscD2+Mo/5YQ5Vkrtqw2kB+jA4sBfuxjpUJkChd4
8uASbv9cJRpyNCCjMvPDuj6s6bGqNWepa7uz/Lq5FuNbLDiWMi9SiDkB6pScf6QrU5b1q8KaLljF
Mgv+P52SQ4mqLGKzk3DKDuv4VrfwwmPtFUfGkMxa4UzCLBGgpHI20LKSsjG1DJda305j6IjKB1m8
U+LXyzqymz/fKgkHEmiZmcNcEWMMxlhI6qnIfQme7EUnyxFfxRe2kBUK9I1q5SDgj59UBRVzVoJ0
GPNE5eSs/Y2WT46QZMQL2HXCNqfj55nUPDViQcFsW/K9PluYAy8+i5MdCVg3i5GVA/JFvT0KhFR2
Zb+8O0ky31rFtF+2ipqg/MFCO4SNU5S5YYkaSPYYlY5UP6vhaZw+EV9w9yolTRGxxxTc0Ly31K0r
o/ycMlSh8QDcKujuEw9hv1fIdv5Q+bBdn1Sq+LH/6DdSOb3JVk0ZCgxaupJko7j0Rmajfw391ovu
8kPmU9mp3VKIiYOoCJdVyVQ4NBvbrMsSLS/w/sKgOSGzoX1uUk9FVKmAzznW0Ks53yalPX5qmoB6
jrso8y6dv2QljpUBkyUJxjEbp5xFTzenT8ZceMqc2FOcnzBp/Y+qfrn8bfc/7c8z8+OMYS+Mmljm
iWtKpxnM8lV7XTSPl2X85ku+C2FH3xiiasRS8maJcDTLnjz5o/QlfHpV7vMb0ZW+lQG175GSx3uq
c9zA4Zrg+fSu6Mig0Ki+FQjFRF/3U1u4o7pMiDvk+arQ+TSG0owvZxaxLQmVHSYPakYMTu7m3jba
qcv/vsQiMRDqjTKSAR+77+2x9GN/LWzpBp1/X8zz4qM+4puotrKxtThYHi5/Q+qM3NsolEkH6R+u
VG3RF7LeZIPiFtMfuUfvb4AnCqn7rm/l0YAFzCdfqT5Z4pdGuJuKW8PCPHTtJNWdoflljEqoSUDq
buV8e7/sBjZKOi5DaZYSZI9+fYyd+na8Ej7I/hiYEdlXvGt6N+fkLH2agLNPaszYXZPPenaYktxO
EXf85TfjDLwQ9/O8mALCm7S0ezzuskW2tCeysrte5uYsHEzP+TpIGAGN3TCP7NW0LYVaerpv7X7C
h87BR1dNcxRN8PxjqXcktNGUplPWNzFeGjo6HJMKC3c74zaqwBOEmBJ264IAFUeKrrNeBI1MZ1sl
FnfDuKp3WnzK58gBMzmhgsQb42mt0nrtWnPSYleUDibyb3H/qq+Vc/kh7zYpbQ8n/1vPZykt+kSA
N9tjl9z0gDj0wfDyf5S35uHeEY7VQTtelkmoCE9x1aZ9hQVFcMV6K7Pz7iyGwWUB+3HVuxLyXFZJ
GmpZnMALMxq3PjLPOZuc6kW7Z+uWloP8J51y20vkwEIFGGt9XCCOy8+j8nmN7kM0lF0+FKUOHEiA
lCapFDCQoaelxLayO2kdbEnRCCnUt+FAYh3LArlt2GZDfVWNf8TVvXwK6u9z8IBh+ThLZcBqEZ5V
+cYqV+IABJbyS/7mIS4x1seUC6GgEZ+n7naRZrRrv14+CGUg+MlCtW+XXEuRLYL5YdGu6RofoifJ
awOYXOLFEJDH76kY1MVcBguPtE7OZo11EWwXQXGN2mLSfppiibhD6v3ws9u9GYuZYSFB1cWOfsK0
s294bGUnW6BJj7kQmm1yzkSiRCqmXBBPWBamFrUWbVsytk6t5vR/pl9l+eR3XDCZdm6M+qRYlZYk
OFecfmiLlzB7+Eul4ICgM6J0Qs4fzwcjx4KNqXe3vsqOwzE+/SWK8rnxYlzGXIvwktT5tlGChVwu
vu9iokhoGJqJLLzFfRdLbLQ4myFhcsB/mtiVfJpOYSDctke0S4LfLHHCAWyEk/nBOGEnVUBa3l20
+PkLZI3DPDT2tWWc4hcIh/o4HrHo1M2c8DA7pq0hBJuuqL4SSiAHfwl4rBMMO0Lx0Um49p1tGkRH
P/NOfonVN0fiADBb5zARS+TIsvi6lx503XDz3k/FK7DQzxICaO2R0EmZkMj5S2YuiFneI7FTtLZh
ZzfaAXW9+tAMGJMrUOBQCQ9wHz3ej8jHW1jbp+hFIWZs0bB+sq4qTMnlhs2IK00E6lRiez9Q38jj
+puWsBoXjGIxF2bytNvpY3PfYBzJcswjPqKjfI8c/SBf4aMeiKvdNTYbyezqN3giLkltDiuCMLYH
UHYsXz2pXhVYb22L2REL+5zYI+lr9gPajVjuYS7tmC9CgeKOWTvtUTkgkRt/GQY7vlFYt5Vpz58E
osX214VtDDo3MjnoHOqxG8wZJbJZsjX7B11J/Kg8x6I9Lo55q2B6tf2m3elU4od4kvxssKI3I9g9
kJKYlE+V9DGf74mPyG7rwovkufI6WUnlLmfxBNr036pM1+oxPDC2wTYwjhZRuNj3uDc3yWFMBvb0
EsMpKHxfa5a9eJjbuwJbGWKKzAZP8w1L75ZOT7E57foQG7Ec8MTSukwF9lS7dSN7o3K0QEI0DuBo
PonjfSKqzuVr3TXqG3Ec6lRz17Ugj0S1ITuZ6d1q3Zjp02UR+4HZuww+MJv0NekwTg4Z1+2xC1I/
c2AIz3QH5Vsn0wUd4WOxSV2GoYtR7IyP1cf2mHmj5CiGnd4KmKWujmy+uQYVax+UmDwug+rZ9Iiz
ElBjcFCT6fokriaeQfVde13d2rdu2tvw2Nv67VJhbeJyTE+RSw1cUlI5pBnjSSlA/pi4qxrbg3il
Y+RY/SYbxBsk3jgfryGTBSqkBYVDsXhu5Od1JqltKAmcY5ZKRqytIiK05ST5Jgyh3wQsCagtTnOG
L+HnAWkHCWAxOO8lGZdQX02Y+vQYYlqruI4+VKm9ntgWk8iPr1GvuqwkxJvj2Yi7PC6XRseb05MT
/rWt5T4n6/4Mni49BQ5H8mWaqzFCbC3NdWQrc4iM9HQGEaKTh+oJk0eUO0F9Og5J4tiqJ8OEDo5+
7w+e5iuH/qAEbA8lpn7BfRMHl6+Rcij40C6ZjT6TMny4wo6+9y8qltRGXn8lfkVbANwYEI3bfSC7
bLkYIZk4Kx/oqdh1oBYKbEOx2HrwpqQe+mvc7CwrWI+bYC7JopwYSiaHLE3fi2HawMmWHsXTBF6w
8tY8Jg6K9quDHStB5EpUSy7xMviIr5jLtVgGvEbpcTm1SNAUQRSEJW6WzV6FHhU/Ew+Dj/vyQjGj
Cs2hLhgTv/WqdB+KuhcJf9I5t/GRTA5kxFnHVtsZGdYquo7SzNay5yz6dFlFqKNwoNJUpYDUFiJM
a7nJJq/RHqo/ytG8m9Vftvfla4d2V6Sjm6m+NbEDpVwpkgnKhTU5FFmqMO70FQUE5RFkVonN+E0t
B1S7bPOm7he3BUUfSJgyk4MRA5xCWVkiDEpRslPaU4IVzYPqZhO1Q4hy8Hj+9BpaYK4mJIXXiJax
veqlBxNKiNkwCb5e40xfMze5pdj9iGfMcw7V7Ry1iOTxpoyvnf66UCvfqQjA4nAiK0dwaU3oiMkW
FESxs/ko/LO2ttDZ8qfWW9zKRWb1ofhC1Zre2rwuWBw+D2FOgiLN7GRL60Pjb1QQXVT4AVWQOb1X
X6m27OtXi6ugwD7DuspujVQEhSFv402Xfgb7AJtgT+gTSS9z2CH5HkylH0cU93zdqRH3gTXIFR5Y
505zHHzwA7vZ2wLrOQhtLQCGoqMhbmyqpYH8Ihze6PO69lWP8DM+WocF9AcL0jO1Hx4Lp8id4twc
cy+51QmDTOSFZIuDoKivoinGokgMzs7+7Iqe0Nvpo+C0XnvIv2dHNuQpnNPr+lrwkQlzLwMglV6w
uPgJbSqNZQgSO3V8x+Y5DI+F2hqbEnSohBApjQOqKRLSSWPRWoNlHMMN+n0+DJ8GV4admnr7by2j
xaGUBir3TtNK1sQbonnksF5ljvy4OsM5PaRoK/+z4vhPsAfpGqfVkhAq8gytth5h+5G8EDC2NWOW
lSXYEp9qa9hvkNnI45I12oRd8JEKcDRuF69zwHha2COjwGrOeLdO+W3FR/znsspchkaFZwmx8maI
lBEAMk9DYA7FAUbU/zsRXKCUV9mAsS10p1g5eAzgSWmEm3bZ7isihz5lJ41NV8Duw8m3k8iwR9PV
qB17+81Zm6/DIcocTVWST7gp4dDk9qh6rHo2H/QzJkS0zhZv4XefylMCH614vnyD1AE5VBkkTZPW
ETGgNrd2pPtLvThD9vR3Qjjs0IROiqUCwUupfMf+tV78NM1fL4sgNZxDDLMTtXzI8KUYq297J3od
KGnK7ysqqqkX3SItSqjGZc8Gm8X//YQtY57VTgZmNNIpNgIQTtnp+CBhrufyyYhnxI+takK56saI
dIsmfbP0e10gUuPEOd4qbhsDa1RVOoCDHn8fGcVaO7XRbE/FvUVxmxLOp/KG+RtB5lzl07xAy/PB
CYMSW9HCJ/1RPq5vGfH8miSqo26OR4cBXBa6BYEsQ63+0wUjahjJ0+SDqM4R3P+QZGTO2O+dlV+o
OkcghdDUuMvpPj/WaA+aD5roaF7ngnkkSCQi87BfDX0HjjefeHOljaV3fVPBJ6gKYAZbNCfWdvyx
OS/n/0BrQd0nhxVyYkxhbiF+HP3xnD5J59QF/RjgqRlRGIrxykhfa/9CLQyJaNhTDBLHfz8ywazN
XDfh/cr3YP5zcte86/z4IWJlKLIh6Ddex7s0TmFEfRzqoUaxv0cjxqELZlt5kB/lV5aSto7UJOVv
Eh7v4th9b75etlh9AnJj1tKs+AzwU8nJe9AvmBjvV06mL9vDF/1GvdZAw0klpn8DmO/SOaNTwONZ
47FG0uP78nZaTA+gl03z2HrH3kEXXeQmVEZw39y8C+VUKFarLE9gDbDrE+sndKcsWyetqKYN8myc
wZkNPVOjBGojNEe9xQx354TgbEpkG+xuQAAwaaDVmuhQ/00E+n44zgQts6KIoQoXOUUjfgZ+geo6
l5zEST9ifZ3fBxP24zniw2Xz8BsMeJfK2aG1mFVNZPaBNczqWNNZPuusE9Grg44a5SM+H19jVNO0
mFLWZKn0hyY8dN1BrwmHhP3cXyH053H4Ps46FpK+GSEif2Nq7Q+LHx9wFMJ672PZuxgOWPoF+3pL
c2VjGbei9N3qCD7P31i7dwEcliihkItDjAiGTRuBBt2OQBDduegBvGHYRZHx7Fvxd3EclqApwRTk
GLoniofG+qgJd611arOAUDZKATjQiOJwwXwO6iH9aw7AP+iAZJZiQTFEuTfurYAl9cn8LLurX3RC
Abst6sngt+W7stPR7OV1gm8XfYweNNDpCk55SLDuCiOrqWeRmdJd5XiXxy+IldYOg3wV0mTg3rYH
BTVCgVA/mTgS32QrKVKptawuWJ5B7G3/6JEuf3Ahu2Jqqzhcdpac1m7O1ilzBbf6QuWu9it5m3Ny
X7OOWAlIRSZDDVAque3hHrH27PhEaee+Zd1I4nBfT9d1zRNmWV+YsSl9wZsUewBzSH6KbikOuF0t
3Ujj4F/BbiJdWjDs0ljnyfqe1McE61aJp0ApCYf2UYPp2LSY4zfcTa5YyqBzp8lWPjMa6zKQPhVk
WoSSyWE9tmqC2qiMgPUnTDc7utPgKTQuy34xxheag4UQyNd61WheYhWTNW4mvXRoqvijeb/3L8VX
eCup1i0TDU9uJEy2oAXZcK8kRNP+PhRvhHBYn0uKYUUxnrP+eXGSh/+3JfKTdW2c/stAK6F9fKNt
WItR2kr4SJX0ZOp3YdW4fTe5hPoRAMIXb8Ner7VRRQbpx9x55ukCPMcZa2z6YDl0z5QrvmtgNpfI
YYUYqeVoNSwj13yxzNQes+tOBXR1KvGwKJXjoGLMRgsr9AD24lLc9kn7OOjUFox9T21zGA4g5DEe
V6OAf8h4jDABajeoEstP+u3sMU7P1Am/UWP7+z7pRiaHFyCv7caQRU+TA5eUUTWNdgp4f2GEGSyL
j9kA+YHQEvZHL1hOvi+3M/U8qw24OdNp+CghmzrkzBtGamQNmnN/s973WK391kVIWDjiM/LVXKGQ
ligX4SnE61XY3A+mf/lou37i+3XyNVttKedRm+HwqAErZY4HKRAClSSG2nevN3I48FCiZDHSHHJY
OyaLQMfn5Mxa+CJXJb4W8cT4+qwedW2fRi34WoTqoHa5ExbnKa6dOZq9y5dHPQC+NDvlYFJZIzDS
1BWGwVa3Oq2HGNQtjEI889mwa0J2DFIawSFIKpXDFBdwecTqazl8jOrjXx6KQ44eC12F0oQxuWJ7
z1n2BTY5FF22r4c1ytUfoi9UHZ86FIckyiRiT4/KGoQqT2ivzOKFOBT7AxdeMF+ylZaxTOIeuNu6
o5uOTnxn+FXQwlVjFS9Lw9lYzaD8QFV8CDPGV26x5mRZxAlmbMpO6ng/an7RUe2NhAy+ZhsKaqUp
PbB+uZ/ByJcctGfm2su34iNrBBQP4cNCOm6E5eRLtsKSghIWA8MoSQP9WZ4nRq+HdI/9Em7B2Jhc
4hPuQpUqGxa2EkjYE8gXe9RsSJUWmeLRh7sI3WQs0nB5rqfa7jU4+iie2thCcvffFtDtXvK7eJ4w
JmzysF5bRgNlYiWtYoeWn2dfLp9x9xlsZHD1JTEqC8xlIMNv6V/HGI06lEtP3KHCwfCQRqFQL8hy
5GeWW9GxfoClVMlQcxeDNwdhyrPJyVU9qvl1BDnja+uLJ/MEH9vpn8ur3JZf1Nvu2AcWSVJM3R77
/43QVJfKaAnx1IQZ+wG1h1BuKR1k9/MLjGzOxYEvCKUm8DCxaoW3OKz7tXGgENhYxfJEVCvXrtex
EcYBsRJnVj+Ar9rtdNHOlNdq9joFexaVr+h4smszJnCE0nAOhLW5M9IuxkeTw+7OakonyedTEc/B
3yk5O/bmM4mYb4oQM6OXNz3r4+3YfLv896ljsDew+ftYfo61rCJc+mj9LK8vyvRBXwkXYz/kf/80
PMFKpYx1hoW3SEsB+8bjeqWhoe+/6ADxkFQOEeLaVKO1g91S9Ncp/apah05PbZ1iQ9wP7jYH4oCh
nUYD3E7IYXToFMCwCoAVDQIA8/jAetrIpD0BRPy60rBYKwEFOcyHnmYWOASmG4JyuwoSUE10R81h
z0m2Gf0qxf1EnpXDCcx+i6YusRrnSXvVfKwicPNnxoCt+s1j7FGG643L8QJoqBxoDFY8TqoOZXkr
oDmZ1wTyJ+wMDNQn7YYNBUVHhJsOFNZvnlH/DD/Mny4/CQIZVQ5Jmjlvk2wBkmRgAtLq1tYrwsGi
9JTDDiuZTUtMWbQuYi/RoB91TTiMpeE0c0Q0RMiULA5Aejla5izEfS5B77IRks6bJ9v0NDt9Ytzb
qdtfrZG93Gr33VH0pchWb0dEpGVQPPfEzUqUIrP/36CNVPWCKrBpXeV2xAaX7CQ8oPhU3a9XSVCc
WQhQZ/BJGDVyGiStffnD7rq178+WZ2yZ4lUIW5mlHiMMcpaPonJXJZ7Uf6skAvIIFeLXTq9Gnch5
jQ+cZ6I9mGjdT/zLZyFwmy9ShqlUyDob0gmrymmEj3P2XRS/Xpaxn0HdXBjnmIjCbEzyBOOjBnCA
vPUZ2qEEK7o2xSvzgXp31JE4pEn6TjJCo0Gdrp9t0/o+Rs+ZKfylDnDwgk2kzTIXONJcWb4yWa4R
SW4Rf1Hq3F9DsgeKWZwLaMaPNeZ9MXYz8xImILeKikwKF5yFGemJdCN3Y4zN1+JQpZKiPgaJ7g/k
RMnRi339OCI9xzqtjSPFjUrpOAcsrSQotfymgfPnQn4cG0LDf6N9uixjd7CK7ZpcCGNN/VBi/xJ4
2dBdw1ovZ/CMqRgtZIkrqqtrXxo2nYqYpJc1bKj8NzRlhlZ2ndSxVl58KdhW40b4xiZ+GBS2FP3v
vll9F/dLgDQrqJ+K6CKTA+W1P0oHwdFdNBu+sLk+7KN0iKe8qxwbeZxrNExhq6Rzj9TYeX59G/QG
i3p4SD+ypc/0pObuW96I4zykrpLjVCtkdEDJ11k0gNbowwDNvHwoSggHT5VWlnHGVoKZ1c0Y1SDJ
9ZT469/J4NRi6lcJjYxIZor1laRdC+kxpiavKNVTOExq2gRstSZIhtf8rU4Fb/LQFmiUHD3Gqd1R
JR32m38Bpc3HYS7Dxgpnaao02gTbURtf6vlWmAll27Wzm7/PAVEzLp2hq3hKbe8V9U00PuW9YTtL
KxNgTt4ch0Gl2htVxigg5KB8KtAgrJ9ZPhGz1Se6LkVK47wXHZ5pbsYWbIcv+aWbnWJfuxnQ2VX4
Gt0ZRGg3HzXlYyl3oYkuyR5r4JcHIT3o2AZwWbsJTeADpjRve0M0G0Tommqbamdr0/GyhF2P710X
eCpKUYtzOH0tqzknoM7Qj8WRUT6Txo+Sw2FBOK1TOI3QaTTlzgNmtBU39YFwo2NiMtvVjz9yl6hS
HSZnOITU7DKlHDxT5Vo1ixbHJlTxOj2md8UJLK+RzTa2FX7p6ISDSdkPPkyKjHFRjQH32iGZt2CV
snUV+9F1hc3nmNn2WEhIhWbsMV2ADT4uqqqo7+cQJqQ1AUsd+Gv7YAZ5adHDgfrQUQkdSjc5FFnG
rk3NAui+gurfWv8ZyT0mu87ZRjc59KiWQg1XHfudWnfwZCd21qs3PjXwBlGtP7tR2EYUBx1DkpYG
VmZhZKccnWzB2qyrXn8xByIpRWkhH+JgZ0/UYdsv+AKu2WqWBrOTCSYm/ttqFgLn+SinrnrsWGRk
lFaeBL0g+UvVXAtTcshMbC42KDYw4g75kEc0V7XrU8BvbAa5ntu9lDsxuHhSzbuMWQTy8ovpR0sL
daGHoFB+SpvZVsN7KwkuyyC/FOdYRFoxLcpaIvl/yu/YhFOhusWLESAvdj1PTpsStnL/OWHZs6HI
OrbJcxo4DYOuLoxUU2vb81zVTpEpL8SZ9r/QTxl8/VXRJHA+geb4bUs360CLX9nebAPdiON3troS
Bb4jtW1vf2Jfe5fKubZZEQtCkkPnFVs+aY+hZrOexAbhwmvnRt+WWx2AiK106IZ82zbgEqdmpuVX
XHyXz/m6Y9t3lZjj1GJg3rPSjuCId5qnBaKbesKRosrZ1853cZyly0xJb1e25EbHTHT4venutej1
L4/EKecs1PUyhHjZ6Vk9yQ6r1KKP/aS/ii6bcKMGQvb1Bpz8aFbFmj2+e6UxyySpW3AuTP3HRtRt
PfaKtLHV9vHyufav7l0OZ1JqozWS0MTVVU3pl6txUBesrpr0f/5ODGdXonxa+0Jinlt/Sq2nXnhu
mr88CfeasT/aiLMICSYlk4NaNP2laeyuCamOUqa7v+r2zxvjX7RkVU2XL5jhmpzxLQZnO5V6m8EU
LP/x8r3tTzlq79K4l2yY64pdKKxa/1n9XJ8FkCpXQf0FzZDdi4VGi8jV3NKhuoz2kfFdKvd+0WJU
xFmMEogs3cby0zJ9JI7FXuSlS2T/v4m3lFmcZanHsVgajU2ElM/SDRtkrPwyWD9RWdbfAOL7gbjX
m09K11mMTFW9r49I97rzMT8qiFiiU4bRzQJjm8VRfxTuWeQfemSLJ3Ve9gw357WETAhlRiXC2lcY
fxgYv29UtEQI6BOL3D/jS9yoDYOXjTxZCtE1UON+51B1MsWyh/Y6GQgmA0pLOOwQF0luwcsINq/0
OccRhoR4a+zJXtISDjUUGRoSh6ybGj0JrFuKDTnTBDcE1vItFqqGNtWYzTbPeXkVmZotqE9JOJx6
aSQ8DuJAfKPFmkyyqS2QxEYTuiALBr87Ytn3gXhelBwONaq8M8UiQhJADdhusui6PDLkSP3wqY0d
lkORn0Ov8cQH8UBNSFOyOeyohB5or+CMalDdlNiIFh3REXZlHC+fkTBc/Fy8qmCdh8A0vC4jrNu4
FjP08VENWpQQDjbMFk3wHaMZnMSjMHwVYesVYqD8N17vT2iyOGjo16EyOhkWWDisvob4RHvQ7dFj
Sc+EnkAmrBc/vp4pXVwnEpICAgZpP8Z3NbqY5KMEf/QG5LBXZMc5AXz8vLqlVQ1Wy0ATG4/tYEbl
MrXj2/pqQoN7Gwy9PVNePfGaLQ40UkHEoAKjTZSLb4J6toqbvnn9s1nad4DlR9UxdApWthBavqaq
rSjX0fI8pwS+Xta+X6bT5Shv1LUFvqpS6Y5G5FsDPAyl8i+/JMLHUEQOLco6XYVuTXBj92CkB7+E
ENn5sx1VdvqxOTJyr/iDvNpkDf+y/fhlMl3OE0XJ2fk6z8J0TnLFmmHWB0ZUzEhQMFDyV5ihiJzX
oYpWv1iMxEOOjqr0VRrcNUwIiCfe8y+z6uuoVZWp4VSgKO5OGJfEROEM4/hqvMVaFDfa/gjLT03E
Xop/m/qykdNunlFA1u/ju9Udgq7BvGQBplJUk730NgdH4ak5joFwZxr2rNsVmA0q0SYHiy8DvyJy
PseyhrJZmjIDstn3V7c5JTg6Y4HFSIaPu/bQWBfUH+4HwtyxF/17N0EROT/EsAoYcB2C9Ti+C8XP
s47CbFsGtTZ/zOLJG9aWSlWwQtslkRzIoNdUaEMGo2ogO/Cw7lsMyMGqXlEBAIUB7NI3jpw+t7km
jYgDo+Zroz5alXRoRMkjEIB4iW/tShspYrlYJlz+FMHt6kvnzMNkgXpMzv9bKC2/UWq7ey5dwZOT
DVX8ZZ1js1pWJIvQ2sF8LONPZX0nUX1i+4O9Gxnc3XVROi75DNuzxOi1K7z4dvqGHeRX672IXqvE
7w7ileSB6INcJ7Tf2P0umq9lKgJonYcEny38LDqKL4EMOfmGGe3XidGnIRNtetTmjd1vuBHJoXiS
qE0oMAoJM7sS1sMwU9Sdu6Z8I4Bz7MI1HVJTxTiXYZ0Y1Wvqaw9a7pZf0K5yHG/ogUNCR/gdNMUw
iKVmwMZO/ZdKflajIBceLms+JYJz8KzZGoaJWQTTihx1fNKlc2gS8LRfmNhcHPsRm9eFhSiSYbCO
+6q1MeIHkiK0IbggPP3BKQ4vz7t8KgZ4v6DTRiCHxFYsW7HJlnTVRl6DYEa0vCpb0JVXJ1i3J9ZY
4K2GKuFGsD96SSiHwlFpJE1T47WN610qPebJc5U9JCQR164Duzkbh7xyi0cdy4gJWTMcm3vNKuQW
F4wwghwA9AcE0u8atY04DkNU8FimIjJL2LTn5dNHwwzQXXSlNdmprBovHSe3GFaqZEG8NL7OGVlm
YZQGphnkz4xFjfnoCnbbVGfR7zEXQqkLgRx8ydNYltFUWvh/mfU4RCez/aPJv/dL5CueU7PonTEA
DdVrpv/KITqpxwqp6Lfe8WuKR4o6D+fmVUOUZemC92Yuh0h3p4QAjX2ioM15ONRYTCXHKAguDCnA
wWGT0CHMyvBigPu6tqXAwuSpdew1VFWn1rn8tgnE4qucWTpHlsUWwIzx4iVjk9jdXJ0KUfmzj6ab
Khp/DNPi+RzNuilFfUI1RpEd8Ht7jH9eaB0NmUeX1fdjleR02/9w7yI5CDHmRRXMFI5cg+YIU/om
9wQw/gaK3yVw6JHE4oL95T2bK5BPLAVTBOFZP2dHcPhjlMz6+icf610chx6oSJsWNqkBiKMHGc74
9Fn5M6Jd/acMPqeUIDhMtQ61nuhj77I0WYG2qfnE/O0CHcF/1v28kcf5GUpc92HJ+GHjI6JFrHZO
PoBI8sxaIEHn4WlPl6+Q+mQ882KqGLne/Si8MP5b6VCAy6MGPQqWfMF1o0r6++/r/To58BDTsFCs
CW1abaY4cYijlbWDbqfj5WNRYjgI0dK2aUM2xyumByvx0+haGQllJ14Tn1iSxyJSREaQOFXeOKLv
rKEk7H8bQ5RNibEfKRo75cazqUMjihUT/YgjpiSDAXsHkN4JwaAn+/0bBwX1dfZ74TcSOddGk+s6
xz4qNoeHSAXRruyE9+kxu5HRFa8ftesRDJjpTf/dtJlrPz1T6c3dD7f5ARxGlasQ1XkjF9CLU7pg
u4Nkj3APLmsHebEcTimlLPe9hi4kVmSqn9C54xaOeVZRZiq9LLape92fr90ci0MquUjyARQDP9wq
FZ2lwkMCCk02mE/tANjVy3dROtfEGhX6AsIsqP4a3fTidUn1VxFfiKeuqao+llMDgRDcGcGQnXV8
GMOvlz8QpYf8BkIh7QozbNAEyfSwewAnqrfa1RudmnocT/LL4k5uiPmT2KvvEz93NIqQjinaL/72
5ho5oOoERZZUCy+hmTRv7tDCVY2BkfW2EH42IuK8+2PzG2nso25eeouFvFMlwu0uXyrTEV4FkBbH
vvQgWnabo4rFkkqUUu4rimJIhmRpYJzhnlqMfffJyjYdl2iz115Sk4pod0MW46cAfpoxGwQzGdlG
JDVg09e530XgHLUc7b48VEfxnLmRa4SH8dNl5WFv6dcv9y6W+3Kq8L+RUte2jpWfs+RKjL0lvYtS
rNp+rEeqTWg/J7k5KPf1dEuta51x/iWqz5jVpd4GzRhYxx+r0R7v6eZq4tPx/btY8W4kZlqj9zD5
x+hujPjx766QMwPC0kgp2GVYZfBHIU0B7QBbWHJZzD6UvH8pTgORkscY4woYDrMQG9BbUEZI2LlN
bdCjbotDe0ltlVg0ER818lG2rkf1+e+OwYH7VMmikLJEe61Ftvk/pF3XjtzIDv0iAcrhVanDdE9O
9ovgsFbOWV9/T42xHrlG27zrBXafDAy7SqxDFos8Z3nVtNduzJ3LRrbx6Nde8ZfWZuqlNM7gY31x
1QiPaabiVpLY1lC6pUzxmf9DgHy3xmWhGkQ2k2yCg0UHdGF4qZc/6bexU4KlqTtb7hzal1f3DwD4
bpDVJVYAOC6yZdVMrV65ia9Z58DystynOxVPdaFTfRbc6OmyRcIp+AlHIdKisMQwN0pTo5sVwU3a
GtQdj/pmHC5MlmwOFitjY5J2J7kom4MEK/ZKB4pKGMMH36GT7aM7CtgJ3OXvsNH0N5m4lkJAWsHj
SH89mwc9e728hcTx5dtzRSPL2oVdVazkS9+X9tArtlD/kfDIO7jy2vFqEmVao2J+CnPddtyL+3j4
EVR/1ti/MsOBhDXlqHoxSGVMQyK7jqO5eTqyqzhNvba9cwYUxyUEB5G/O2h9oaIsBHwNFy/JzqG1
kxWiuWPb995NcBDeTXo5lwlMKMoplg7RAJpPUXfL70FHvKP+w9l9N8V+yursttPf+Bf/gOpvuB93
iTt8BU3THZrDx5N+BVo3EqE2n4iMd6Pc9xKlqu01DXg4g+xnrE7pfG9W15aY2mn1qSgOaTBCQfCv
P/H4d6Mc0mcCJiunSkrdumjtPOzsAToB0afLRv4hnfjbisTTpmeVJUbTiHhlnuHnrP7V7AdoIp4V
Dy8qid34hEGG5h8zpneDHNoPcdhnM1OGWSRbhSRnucu+on5u7bL/o5v0H+5C79Y4qBfMLjTSZYyg
NtODXBGvYaOtfZb90jdzsua1jYXvxrhkEJyhVq6rqOfFY2+L4WvXxXYNOcuYeh9i/nZpDzmsz8Vw
tiAegCtlHoB8JLSj/rVOFztVv5jL9TBSHLPb8et9YQxiVocuHQQrFpgwoSaeMpQ3/iypef/7HH7k
GEMXEyZrg8FiX04bN9YNtyGnijeXYYqaaUmqIqMY+vsypKUb65FVUdL8OGSRHU/fLjv3JtSuDHAO
0MzCAIp+FJNBMW6r0dVY6kRmxg79hy+/ssB9+SESIOae4JEr7J+sbrQnzCxr5WRX84RpoLsle5nj
kciXNrfNUhW0LyumZsnc15fkeio7FTw7oryLoyejJlh+N3dt9fe5rz/rRWWZBRBB0FM7b5+nbrG7
5K/Ln2brbFqiJIP32tRl3eDiRgW1UrVN8OIpYhZsGP8yzR9R/7WJS++ynY1sFtoWlgoXs1QIvfIq
jMmgZ6KS9yhL+2+p5T596vasZ0L3Ux+hiWqY3zSIqQcDPCaayoLU714djmoK7R8YFHdpBpIukCQ7
gjMYzvj2kKbdUmXqj/6giWuD3Pcy5aZa4hIGVWMEfxZoFihmvw0LkirB3RTVUEFQy8VbDZNL6LHV
BAeTD64Vg4uLnEr96HQY10CfkgQbiq6+EUusIK3rLQPPBwOGGZa9Et+gKIJYjhhbuXWc2el5yjun
izH6fVWiZX+BanAS3aU4aZfd5cPPwAAifoNuWZqkmzIvftyk8xz2cqY6fXDdZLOdyFcq9fxD2eBc
38SVEa8XmuKkEvr2YuFLKGNeX29f/ttSuI+GLrqpGktBcaT4SVGhzXs1m4SwwsdSHbddXE4kikEZ
ta2hOBVIbxlbq2Rb9+1zcCyYtLfDpmNbn6US4kvPZFh25KQ5sZkfnmiyWZuiQFScGfSPjEBuOjHJ
9PaT+tC78acMj4XUs8mH0/D7onl2NWloMlk3LcXRoFI1Fddme7j85T4EFc4AFxf1LAmSqlgUp8QJ
UKd9KHSQ9/LmFKnLcEyquwgXrssmqTVxkbJLo0Rse5hMlFMx3Wvdv72RcEti9lfHO4i7uZ9SOKM5
5+D8b8sXUKs+lKlwEnPZU7PM+2/rYW6zsifp0FTIZpzjWvzUKc9LbxCBnx3S3wI/tyAOdJcs66qo
hgFrfIkS35Aa11L8NnmdBqKSsG3JAFGEakGlia/3pZnY1vOoAy7EM+Qx7VZ+sJAsNRD3jmT38rZ9
7Ot6W9a7MQ40AiUadWEENkkacuW2Oo9JaI+65WWLZaPb2DNq9I9O1m5pBEeOQOyagpe0Nq+suDqZ
QnMjmYkXKeV5iDX/8m/bPum/fhpftMFFM2mlCsdOrFM7Kc5dAjE0KvfZPgfvRjg/HYJeLS1MNDri
VNa7oVZKG4S2IeGdH5Kf33eZL9LMaOjJ9U7BKyvU4BtzP0ydawjXM6XpSK2Gc1JJlFs8U5pQ+Iz2
Q/Vt7v66/Emov89FsjFX0iRm8C+E8UHtpVOeNPvLJj5eiLm94jxSK3MzHZMebDY3i5/uy7PhlSfG
dsqaC//1cBZnjItnsolnGDmE+y9KaFfWizESyyGcmJ+YlluxHCMccgcEePnotdJfWki2STOw/ohN
v5yYn5QuS9VqQg1G1J3kM2aC5Gvrq4jFrDPT9Kg3FwKgPlzjqmAOI0y2O0WC7nKx9OWuAeFR5pcB
1BJ7jcBDwun4eemwCoYoqUfVSZbbPr4tQ5fwOOZRl7aP/YBV7CiMsYqNBLFqPFYHyI24Bpq9892y
i/E/m24vbwS0tcYPVO2Wcg727yvDSVhUdaRN6I0QfNFy+uhJVQj/owCep4hqi2UQxQxHlrEQsFJn
4lte5Sc+49tlUmLsWbX0g/t/fYf4/WhpHFYohpkoEaj2nAwVGG3I7YgigiFQVeOQwpwE0A6pg+qM
UXab56YbK8GDNaeeDPS47CObX4rJdEiqDu0ZXjQvrKNoUZipGnNY4n1tPYUqkQRuA9+7Db5FNw4K
U8FIBRoGQPuYXjFZ8W9Bj9YLNGO6E1HH3TxUK2OczycG9LYXCZFCFUJHUgZbF4gt2/w6Kwucc1uK
pHVjDAtxqIb2FBpPfd+7fZ04o0WxLlO2uLgX5pYsSViTkwThvsRJgspTVCV2qRLP3JtQsVoU59Sx
kuv5ZGJRwrADoZxdhg/L8K0ewD0wJ6CMqIk0nVoY5+Ii49UqSlDogsXsaMy13cTj1SQmu7GibsKk
/3GxsOtnJVXHSHVY4ST3wmPuVPvahXYWPDCmavrEieKfOJcq0aqpg7VkfDBiv7Nux5I4UZQJrtIN
OdI+DCfonY/lN024yuW/Ytn7T7jAd+Piq4QTFFNUJ9BewzZ3usLth++XbWyG23ef4/PgMQmUcQbH
pmOCV7IDJSnqI7p6H1u+URHu9rGWxUB7ZYuDhRg0/Soa+RX4gPEKUWKMW90px8RObKbXQ405ESDE
p8VRvWhxAMkgpwoOg3A7DFTwYy77IbKvlsPjgqKiGjsBF1DYnHxxZ91YeO9o9vkuexG87EV90G0m
Y2Zeiy+U9AG5lxxWLLWATgcBewl1jB1OMPjDuqvYEc6BjTnAs/B42U2o86tyWNF2yjgFMuwZD8EO
+uBX035werd9ZN24ZOsqq0lc2loOLYYwFPpJhDXzDN11jNqmzrIDcQMbtSUbSQlH4bPoIEfxVe1h
rE860Y7NHIWftrCIiEV9MT6PzqsmCcQGKQvTnWM5UuqA+hSqBIxaRr1uiWrax2HR30/bh0R6MAol
SHH7CHOve9WP4pnN90m7cgQ7n+iXYNFHfkYywhNBjE+o9STM5Zx9ujZp7UbzUsEfykNSf22Fc0rx
DhAgrHGIsljaJBgsYmLs28IIvXiYyGNOuQf7Das8ukiMQO9LXK8ZA0bm1k+CA00YHypS7ptm4H4i
qlvUojhcCWol04yU5RsKINk0nFz/bs2vxIHevNa9oxefQY9pE0ZiBOD/KWeJEiu4UcSbEWImYKgm
WwQpAOHzaTEyW7wNY1WM1IMNvAZus1dvGL8r3RVBHjYOQOZerZVUwWHrQHeouMUNlFuuDAAW63eu
IQRPnG4ileJbZZNIhHohu+on0L2e48fC/CZYPbh6CN+gtpHvma2nPlMTViSRP4NCDJ1bSKVMTBL6
rJ2aCV5fdhPiNPPds90w54E0YR+VBNXj1qo9pZ4fBa31mj5wqjE5YqzevWyT2kvmuasDJ6SJ2XV5
81bPchq9t5P6uTSPefonV//3E6Bz4KEhdo/jqAIg5yc9eipE4ogR+YHOAUcbNSPq+iwJfeMQMQ+M
FIWmjyTwiX+STAO8DnY1PKIJblBkmiRiyI36+1ymoU2FAeFuYKwsBNeTap1ngSp/UyaYF66+uCgE
IW6KLNwbqd8K075TVSocUjY4RICQtmBaPeowyUFDsYJpKgZu9HXZsdFpJldMMWoQMM5TQAcQmu36
HO6FapYziG4HPJB14nV9uwIjq6JoqIqpKDz9mASp+EVjOXXt4X3Y9FpPrjHnjh4fD5KfOyNDd6C+
H4Hp1Y4aed8+qO+22ZavPps8xIGqlfCMTH028OiOByxjPBf5/WU8+DjF95bJvNvhDlI3NiB3YZjX
H3WoIB+tbwoYwnEfsgPJlo5svKg+iFAiouYttz/hu2EuEveTKll9BFSPwQuRh4cYPRkL9eD+1mHx
Mdl9t8IdMKGOrKxlsWpEiqEfWyf2Wrs7xVdMryLchbeVxzgAe9derpfj5JWucAAHrETdz6jVcqdw
KUCky2r8Tjdem+W5tXZhSpUctk/h+1r5U2hoeO+UWHYomq6gja5pUBwJhAme9i2yQmkcUO1y8gSd
M+DTFZUvhENuR8Vfq+C19JQxq7IhYFERLcaMJExyQY321fLmyq7dwcsf2YOCeKUVDiU08LFF8u0w
oHFCUSWMcvEXsUbT+6ZlPQWN2/jKzdvQMXgqq9xWbe1Y4lWcqrWSJrmPNgTJXAkmjkHtsYZWpG63
1nUHNdpoX7qpa7mUOtY2sPxaI38jg/Dd0KsJ1qiXApoHW9wBG+Hz3Iuo9C1E5rbt9e+2uDpO047N
BMI5uEvxV5ngLXB4ClBtIzxmO9t+t8IuvCuo1Ioe7UsD83uvwogu69zGXeyO0cqBXOlq3v1He1wO
JWVL04bsnIkY4+6vMwylpY6yi29lO/0/LuzUJnKRIExbQWtqeEgk1aCzRyt8UN9WQuFdXhZlhv37
ahdbqU+TfGFF7PK5Gnf53NitQSUK7IN/hOP3T8WB/tBZqjb3bC2Hn+9dAqYUbmYQkcx7ufcvr2j7
oqKI4LRVTF2U3s7eakmKGCB6C4AS8yz+YLLnwj0zVtmhM5wxGE/s4CZyrcxxGK+mhWhqGfwiBLNS
jf9wxcyy66y7z8EBQXWybtcg3s3xwhRVFop5rOGSCbA6zXfBmalM5rscDdX75gfzfeFTu69cYlM3
y0crs1xExdwisJ+lrEgYdj91nzRvOTK5QsGlFAnIRXJ7aiiDMILZCNYqR/fGo3zEiKsTuP1oq+5y
VM71iXH3UrC8eRhWi+RQuQhr1cxZ9T4u9Huzno+11pR4Zi4pAcjNgPpuiKfIWQS9TJFkInOO7/Xo
euz+5IKx+vscAqPdcgwSVsRps6PUPfXJ42V3IDZK4bB3HIYxkFMcsVl7bYxzIt1p1KzxdohcrYHD
W7EeU8gNwUbwBCIxHOPwM5pB3fkbo7MHUakjEJtGLYpD3HjQNCtGI6cjzdZzFQ+2GJuqXVgNBYeb
sXi1MvZD1gAlB0o5yrjFom5T2n6+X/ao2zxMkSP6TumO+/IK1LNE/GK++wGDV0Y5DNaCfOjQ64vt
jF7axelESFTknjkdFf2T0WFSuKMgg0HCJYscZFRp20hQX1YdVirFzNh+9lrwcAugMJh99Drs1NLO
oKZDEd5+JKBi+dxqqRx6KGEEOTX2ijDd6HcSJuUzd9rrBcJ1G9vGkXlPcl7+5IF2ZZTDDtGq8kgy
WI4cFb6c53uQyhB5FRXZPrzBBROKs+wRWEOSWrjZg5bb2lm3GY9qci7O1D2KOBE8OU6gm2lW4o7s
5FkKKhTJ03sBhIzU9WL7Nvq+d/yrXK1I1pxlwF3x7qcaruCYjwGE3W3BS3uILrHyKWZrrMKuqGb9
7fLfyjiHM+aC2D1F8JZ5p6MczaSXir22w6IxAU1FNgL4eVkQaMkXloK6g2NmR33cWdRYN/XFOGjp
BKPLQ0y2OfFykAJ/DvD0qBwugz91vvjRQqHJe1EykTOyh2f03/gYYjuKBzxdQR0LBXxHcOX7yzap
feOwJMT4XyY0WFebPUfADXMg7xNEhvPhFijIUS3VSKw6V3R6sPeC98qpXW0HstanhCiUUtFN5eAi
Hip1iHR4XYsLIOOcwEvSOXWYnpkMUv1i96+ZJ34HxQ8XQNyXRFlH0EECuRP16NCrFD0T8ZH45zg0
67edFTITsoR5isSxUu+yG3wcT+NWwSUeqcamuNSRFXYYsNeO+ck4szFQ8Bc9XrZFRGn+1S3XhiJJ
MvjD0uw17YsoY6KhfpZziUD1bTuQ5dYUzTJVnfOEocpKcTBhZ6wNe8STIgYpSjm0g/mPztAvQ3xd
MxpmRQ9jYE/RgZc1kbyK+jzbDvDLAk8MLLTNGBsj3vUCyDvPqT2SBMf/gNZ/m0Bn1++5UyEH4Cdi
l7vxaO7YE32z78CHJKJo8ofdpkwx/e3TaDw5sNzo0biwjLAUXlrpRxMSmeA2Wr//fc6bC62rlK5g
+4UuNRQG5/4YUy3G/5A0vBvh4luhilloddixPnIwpB3dQjEYfSLy49TYxZfFk0l1o8tuoPHNd1ot
hVJXdWgTkSa7zZBIU2eG2jguzCmyWAbygmTWQqNInx3R0OUEFfF12MH7mL++bxyXMdd61uZTgfOi
SIWnVoLbL/JpCdsrc1x2qmR4edfbfUXJhZAuzsU6sdRqSHdicZ07/zD8ZV9cxQcJLp4c6U6Ny+ij
iVyubORxIQUieq4QXW21vB9buGF3yDMi4FE+waHcWA5asrDuUqvDCFJ3VYukhib7qRe+F0/k26Lp
ZB7Z0wJmMPTKgbjxCUW63XyLaenpHoUZ0HmjGQUqPMG1QmT/hEO+xa3Vlc6UlzyTFEl1DOspy7+P
YCqQHy7HI8ov3v59ZUMIFrktSgSK1F58xvzSXTEGDmGXurNNJXmE87+hyspYFFWQUlwAfequOTC1
BgUM3rlPCfVR+8bcZmVmMiyzaS24RZfHO4gYXxlVfuiT0r28d9tX0V9H+S2jXZkxKyEOrQVHWWs1
yJMN9lLsk1axNUGyc21/2RhxpN6KW2tj9aAJTYLzq06CPYZOhDHFPjupDVGvoBbF4QRU1fSgiLB3
DdAvFK4h5AGGD2eIbpaC2D9qSRxKqCA+XKQQF8Gsmf4y82dD0U9ilthiW1CSECwcXTrFHFDUi6Co
sookUr1bfEZsJzjzTe+PLlOnyRxKLoxYmczlE3IVNzo+GEJ8W+6W5GmA6GrQCG5FDZYQAPim0rPy
ilIuI/SO4bFcraW9UkqHMqZm6ojD9DYMujIxapYhjw28fLG+RFNha5O9UHzz1DK4bMJIen2J0OHq
TPNLV95OGuFp1BqY/dUamkWZulJCKWC0HvTBixWIPVKNWtQ3Z79hZQPai2GLAVHsk/C5QzU7+4F+
8ELyL8MAtRL2K1ZWlmKQGwO3fUw4Hir1HHaeTrXbUCY4BJilSO7T+O1WHNpza2ejYMslkQZRRriz
P4eN2eop1rGEX8r4YcYLkTyTI1GUX3HHPk1F0PhNWIp0owh+AErByI93kuEIkRO8tTPTSl9UROXL
8PWkj91gLNAweGYsvxIExStP/RY6EOqDtthlf9hMTzAiqoBTAVfhDy/clZZAlgiD0HF0F7SRbWmg
j6kUXPlulfGzJVDzAZtevrLHeXmQL+1gQN7c6RXRzqJdk3ZeKN/LVBjazBRWdjg/z/KkTA3W6/uT
3pplCqovk40j229CKzucs5ttJ+Huh1M7fSsO4pfyWO4GPNALd/oNJJ6hAc8YcakmRGpxnPNPpiCb
eYGPxsSkJHT//NTuoYrz1LfivD9Z+jyQmxbDyr3mqvFbyiDIqv3vOZJY/eR9E/lp/FBqcXFhpfEl
OAvGY2+Be2p/2c+3T9XKBvf4pClRGQ8G8hJ5x6QSpr3m9a7kNCAE/cOC6soYd4VumiCrWw1enlrL
tSUM17PREAd3E5pWJriQN7ZZh6HpEJQT3Vep+G4Wh8sbRv199u+rQNEkRTEWAkIqCPZF9UHNiAbX
TQBf/X4OCIp0zrMGeYETpZ8zTBOiCDBqu8tr2G6a0yVTRLEEjDB87lHKijaWiN6oZ7KacPsXoxVl
PWXB98G2PqeyrfviVdo64Q31SrGNDCvb3Adqh0WF0jEQKHgafNFZXA0UE9VL+0m6S76AlmtvHNKX
6E8utCuj3FcTtUpQelbAFcSHcn4INeKrbXrF6u9zXy1YoqAPTZyiOTG9cIGScmp4lz8aQ8wPqfbK
BIfcQ5YvomzVeFuNhUNcoqCBi4OpJTthya70kJRCYLn0JXscgkOQfRKlBo5e6Z4k78v6tu/v6tIT
9VPU/AhQLCyi58tL3PT91RI5/O6ayJqh7Iq0oqzsTL8Ru9oWSOXwzdC+ssLBt5WVS9Ww5ojODe4W
CB2HaMWHuv0ncApB50H0gyuQSTrWI0UORyyPT2CmFk2OM2vMy2rLTWYQccbZOaio0spmFHxfn8Ih
uhrmXWH1b8UAJqnY7VNohop7aiqUcHm+q2DRyjHtLWCIKX3qxE9hTfg7tVscToxJk0hyhGBeJ52r
aYq9WNJxSVvCzPYjxWq7OGhI9dEYyhDRPH6Wjx2qJ+Blau00xuiavFeojyNtfh2mUgH1Otzw+Ikd
Y0qguRYCKYyb+d5CQeNL589vok9sOsko3NFfvCCy+5PiJXdUBWf78XZlnu36KnwZaS3OI6ut6BA4
WW6KE+MDT3z9IB/CQ/QlvA3RuInyrHP5ZH/UfmOpzMouh16FUSdhwrooBr+8Tq+YrEqwzw9Yo285
LUax0ElxlTg94lHEpm8OwoHKDjfTttVP4AFtCYNCzLHzYTDd41HClkrFK6zsKp9m+/JyN8/GyhQH
ZKkeL1Mg4H4khIKntWBl64kQvmnBlFXJtCxF0/kIXkdIcqwFac4Y+mO9Xyi5qe0UYWWAO35T3y9h
WMFA7Q14WK/crLSbExhDdsWL9Vk7DrbmiT4jofoj3oaVZe5AliJLiSE37sjp0bTutdwtqVvy5iFc
meBOwRSmTRe3I04BSs+Bcj0of0n1g1lGvhA9jMIpy75edojtV/iVRd7/0yEGgfvbdi6++PaGHHrG
dYtm6dH9+R5Gjchu+rupmdgtZDaWyTlhLBWFVM046sPcObK0F0ECF5tP+kJM7W9ndCtDXEAV1bFE
YVNGZvKAnowrXM4dRnza7ctXZacd4SMgnaa85O2B4EN+8m6VvxzlIHfKrYZF0wNkJ/b6QbUXJ7rK
gR2Xv91mIIL4n6xbyJbBa/w7ZDZTMRlvg4JzstfTBDxOo60UCwEZ2xexlRnucwljl/b6CA8pPYaC
BRMx8qwna4cBY/9f64syOF4Z4z5ZMefmoDNONEm5DzGnLX9vzcfL27aJUO8m+PYnEFWWUqzjrrcs
E0g80cbeu5ctUFvGdzxBlbUzKrZljcuaDiEbjSaQ8bY9oUBItmSwz/zB31br4e6ugTIbrd7AWFVV
0N120gB8itAO7Q5lsf+PC+PAt0a7STzVeOcrXtU7HTOOka8eFs1mYzCYcSSC8/YBXi2NQ9xRbSep
z8C/Eh2Kw3CIjxB2PpmfwPvnK0c24ysJtnpPFfPJz8ehcJ02SlyzCdzgPD4zxChfOw8dNXbkGbdU
9N9G4NUiOQQuq6DS5hj5JBOqYRMBZW0P+8rLY5tRBoh7wa2/pi//8Uty4NFLVr2YC17XW097rXyw
D546TDNhCsHtke/8R2schoR9OFqjhtCp3Cyv7TWjbgTFyGwv3v/DG7DdrLDaUg5FgqG2Bk1G+V/Y
V4f5bcjCcpZjiafb7CiQ5T3KT/muKFVNxkyb0YGhPbA5nMrHlB8kxEpww3hshjEEhwZuVMSuEvjP
N0qNUqBrY45NFfLiS1ZGTtkkj9VMohllhwOYMK+r3FIR0Ab/Z5NZMNoy+LwXWziPbomaqfFoXhfU
tPG2WSY7bJqmBZXb38NbMIu9VBo4hWOxC+SHdPEFlXhvZ37wETrfTXB+olbotdWZW2L01E+P8U77
vwSmL6/kA9l7pCBnbXQgdJ+HttBeJ8FLQTFv/oMP/r0Wie8yajHmYwYtoFl/ku+Em5+t7vKnwEdh
m2Elqqa0vux27Hk3yn8jCTw7YYdUrhBKZ0ieEuUgTKld6bmTG3eXQWQzbXyToWb+IPHS451uYgBI
hz80y7Wc3ZrCuQLxHTUbTlnhQs4kB5EZpAg5U3AMhv2SY12a2xjUu8r2PWa1HOY0qwtvMqliN43w
PemmfWYCAIJTXbW+sIAEpIfulYxhUuVWPZvXZKWT+mpcxOnrchmSAv4YPzPRJsmP90hRQHsSovt2
cJRjeduhd5RqBvmHSPfuLVzMQauq0Aas3yp4Mh4Wfxns1gF7/i4+JV+Cm/6E68aftYaA5hnXDB06
2TxPQjW2w1QG2Ga0MsfRUSmu2ti/7JjblZqVDS4raode7wR2MRT2jBRn2VdXyTWj2Ps/CHi2/fN9
PZx/QiRFLqIJTHcJDt1h+Sb5wbHfsWLFLIFJYzr+rJHvR8O+vMotEFNEC9y0hvnGsP67v+ZLNluD
jDRFC46x8qJnft5RXRsMLng8XtvgHCQ3pcZQYmxk+KV6ZG2Z6qH4AaVxRgL6QA3Jb6Z5K2v8U+ps
lmWVp4hr07efspgCGnts9Qbslv68J0cEiA00OayUJmVMZGFUnUI+SZVb5TtVpC4elA3OE+VpmRYz
YHcbC1dqB3NBjE6hdKCqG7pRumdcJND4+iNewfVWcl4piFEDMV0GZt2rAdLHYvqD9oG1AQ4tA4hL
xFoJWJ6D8ra2pqulUE5qnBIlA/Y7LzggzwsftRpI/dnrsIA+bSE76RElVLbZsr9eCefjEOjphVBB
bqpWzoz2c4jM3CHOXEfPuh3tmdIh1TKwmRqsTXLZtwYKg6zrEDkZwZUV280NkyqYjuBt9/RXEYMC
EIHw/+Rpa22VS67qsBUXDZKnTpi+WMa1TNXht6LY6u/zdRYtbwV5Zse3LK5S7dGc9iYElSGCNZHq
f4Rb8FTw8yKqBvSogLjq90TGLGdIXKyJc8vnunOnzxWTh3X6JvbbOvmWZElhy1JKHCNqIRw+ZKFs
VSlzPkU+9dGxiYgcjcJUiwOCQKgTSQpxExrvOldHZIp8+bb3tbdxOYoDiXJsXmMrw5iAnI9wbA05
lOjld6CNvh6c8HHy0F60N68T1qi7+0+B0OKypzpootbQkMV0eTbZTW2AHSTuBbvTQ+re/NY3yOOR
KUka4E1XVbD4/R50m0XKl2pC0H3rRM5BT6zeit+XO6O1GUEdpOwxXWbeo9vjaD1aB4qpcfMivbbP
wW5mQKcXUpuo/c327OVecpO8BKA9qb4EaIIuduJ/XjG3uwPkR8SFzU/Ju+4EoYm9ipHtCIxkA8Y9
F6+zTXt2ZXveL58KhxrC30qu1svlsHlc2s5ISmx3snTODLJIcFzNQm4rOjUvSH5ZDpPnKTMGTAGx
d6dzdDvuwuNyb95EfnCSH3toaQy7cV9XzuRrnygxjS2wMaGTA7UcxZR1nv4KCniGmjDG4ajZ14Mr
zre5SuDZFs6sTfBfUTMLPUIru5PKyss0V2dt7IhQvZl1Q1vPMEwDk52yxX2sJqsGoWDT/UHlsPtT
4Aa+DOY1xhkF3bHLh35rQe/GFH4qQCvlGqTdAOi4DO0suM3bP0GVX6tR3la7vg4aVt+mPfx+MXdj
Agli4VoqiC3bKnesF8FloHWvNMMgwsbPbvwBD/BscIcCSGqvONCCDLY4xWxII15uFG2XkUGG/QEe
Fdfr4IKMPHRqX/S4AzHGQjaXLdyLh85rUd6rHMOlhGC2g9rq23Ao2FZaM4sLHiVYMzkjPQ1OObQJ
MErjAX29y562+X60Xh13dpI5GKuZjWcXev0pTJOdOBSPQhM51ZT+mLXmBbqBOykpXqapEIhLHjsz
l3aWO1NpNCRtOjEuNu1+0O/CbBcHP0po9qnVy+VlboHQepUc/mWqkTclY31ryk/xuE/Hh3J6vmyC
8kMuAR2URDN7EcFrCdJjkohn3YyI/SJOFN/3L4a6LvQqPLE4BUfEKnhhtE+O1InajMOr3eLb/vtR
riZBhwf2x96L94x/LPBbkHSz5D30qQjx9vc++AEajCXVAPv9BzU1iLCM8sKIpZKTepx32WH2dJAu
xOf4TkAMnpz+MHn5IbAVDxmIT+YdDIk+2EfCg+Aky7rMD7gn6tgvBuMdjFB1jm3JRUfZIX9NaiQ9
jE2TerTddJWVPe6EI6dXS6VBc6Osv/YYgKlGIjHeyiyUlQHuUC913TaCAAOZ+r2DrET0PKu4iA0D
4ZBbdgyI+hkomGvQWuQGUYJ8LuLFzPEYuCg3QpI1Nt5e9oUY+IIpHC6fr02vhFSKrIGGGY+2/BTt
KCdZiV4MhsOjJz0m7mRL1ymGDMF6gArK8uk/2uMayBYlDbN6ZNnwGd1B4HLJz4Mt35QHTEcBiSkv
3M7RVutjXrqKyaMVin0tz6yux1qQk4c82eGNXbVHl7UhN7vxynCXGw1XjMhrr8h6KVsPfwrW+8sF
0kQbjHFqYJ+NqQs2xhDP3ZGlhtmOIoTaguO1KS6kSnUIHksZz4EDHsX13s1ltNpSWheUEe6UCb2o
zBFjGrak5QbzxK6qBC9hR1F3UWa4s6YaUaAnQwFQDm7a4a6T7zqS+XILoNb7xQVKTY3KacpwnqPT
4mu+tM+d4krbgcjKp6drNxOQtTUuWJro8jDjCLdq5QYj8aChTJ8swC/A14/JivlWDrA2xoVNw6y7
OaiRvtXmQ6A+KhnmYOu7Svel7P7ygSY+FJ9Ut5E1LMOAloVsehm0p0DV7SklaspbyL5aDZ9Xj0EA
mjNUlZ3MPKTKQ1gQDdzba1B1E0MwuqHxbN2VbC7Q/8ZNJ0yOYlvaRvqsyESutJVlmOIvGzyH9dC0
eSxI7DYV5A6UvuxK8cvoqRwws3kjTL5SfLn8YTaLlGuLHNKKVZiqEXNvdWeCdCl7iHeNV1wxjgTW
dpGce4rL7B+Cya9FGhzYQv+2DUcTJsMvM9rQIM7uip9UuzwwCp3kSBGZEN+Np7HIZ91Ih6DFH+8V
D0/AnhU2u8rKiXsjZYbD1Twqm9awECLVbgl3QehrunFalrbaEV9s6060+mIG+yGrWJUu2aLn0QA/
Pymv7I6SO/pJOw+e5CVetiNlJyh7PMh2VYBpFnwu81zuG5T62IhOeC5Qd4OCQXzzJxnaen0c4Opg
Hf2Za4TqY1d/M1ViA6kPxUFsXUA3xtAKzRnk74P+pZYkp+uJYQzSxzlobfQU3YjsIgnhtLeLq4oC
pTM5b2NNZ8uVCfCjDPKUu2aJRu+4B5bLEEEZMHrGaNPkHvP+jPgwc0ICqUiDHHCMeSG0FkQhoUaS
3rOnUEhMobGIjdZ1Z3pui7THoYbSGJUkQAnPmXW39oqD4YfH5GvfY1jI2nW70CeTMsJRTC4pU4Kk
zjL2Dlp72WE5pdcG3tcit0Ynmj374kk6z3sxtC8fb8ooByNGVccgw2WZkwoaYRBJDllrxwtFAk3h
vsmhSGUVIA5nIqTmU+f2z5GTgb8qdlB8gGociBtC/0/I2Ffn+sOL26QuqdBgO7si35fDNz0yv9a1
+nh5/7auRWsrHHosaST+j7Trao4bZ7a/iFUEA0i+MgwnKMuyJL+wZHvNnDN//T0Y111REHewn/dl
98FV6mmwu9HocE5gsXokemGOlU21bbaVXSXjAfX1P8oITKIoaJaDt50zkH6q2oFWI+shuobxRTKA
dSe4n7eTmncRXByximmcyYRXHrUKyZ/jLD9inqPz/uTQ/pbyaS0IfLDK3CJamWjgFcSZqtgumwdL
EwWNbet+F8QFDT3OCE3TUHcmRKRzvzqTMQJZ/gCRC4hTMVkauvqh+PHf1ONCRxr2OgjckVQr1nOV
FvaoRgejfJtT0WqNSD3OINQc9HFRh68V1l+H6Ypa17LydFkXZr+fX4rvJ8jFh65JzEKKFTzflNIF
M5mf98mVok+3raENzpDG//HsmMqrbMOsZr2XU8x9NX2F9kzaz/YkLaOvB0BGqTI6CC6yzSN874OZ
vMHHs6GDEQ/QjsXJAH5jFjxm0c/LZ/jplaVYOuZbwFCJIKAAQo1TCvj3gCTMzMAZUTXZF+7wXX9Q
HtnmkWzP3+PvAnF8TOLF8RmUXktVPksB1v0Gd3FHv7r6DW2aPlXevNMzuwcSCxhIL8vlYwcvlguF
stqnrVxBbDadoulKEiGUfNrk4gVwmZQkF12fMb2Sw+BaL6w+vzzH16HPaOIXwOyxak3hE8EsJ28i
vFjORMYmXyYrCAInbB+MZZerP0siuIVFFsIzhyiGEaThAtVGZ/RYSTTZmXeaa/iFl9+KoIs/raZx
GhlcWOyWOKTBAGlAJ2OZDeuDYq4fa08qWJrCe9NllSi8PGNb9ZXdeJV5ViKEcPrUZOd/BhcnQ0ur
jWTCzwi/LrvyId63+B36zXjX/5BfsBd9ap+lKxFOvuBr8s8z5PpplJtG4PTmIwmelKR15MD9T55g
cEFTBfDRNHRQzOqO1LjtNVG6L3A1/k0WahUpgpx9wOvoZ2uP/nKSX8GbULPJflxrjxrwVh4uKyU6
OC6qTKTE5KwGmTodnTLuHQIS+WEcBWf3KVPkrYILI1251K06hBIS/Qhtt0Pvo0+uHab7bj5zKyZP
8/8MrP5bpqEoRFUpxhA5F0/bQi4XsP06crqfUgsIc/teiA25fYB/C+HHilr0SOc00gKHaD/HsLNp
60+iRuynSVhOE36gSNLwWrdGGjjK/YRF7xac09Fj6jTe6/KLgZBQT/gyE+nFufGsl2qtj9CrReRi
bOHdXqns+GlASwXYtNhR6PdRIjAT9kXWeQn0BBeKiuoYBU68xQfMWJ9JQ6qI3QWMD2U49Tvj2Pmi
TTh2pXwSA8IwHRhvVMYK2cd0JEkGvSWNZDlNFrc2yIa/1JHyNEbAx+nK+T5vkvsBtC3e/+xqSPLf
pXLm2M6F0VgTlEu7zo7bX6WG91L287KQrfBLsOOHzETRkJconEM3KUmktGwDZwChtqY9T/2+Ce+k
2JvLtz49ZsOuoy9BcJqqU26ktmbcq9VNoghQ4j49tM9fcvUzuCM2klCKEg0/g5UusGTmTd+xWmDT
F9Zzz3z6JFCbJcWfPulKHne4Vh1VVmo1gWNEtm6HD6z9UfrGg0ZA8YgC06NomGwjWK/PmX/tzEky
T7MCgY31vaqp3SW9IPPa8EBIACKAzuiBwCny0UqNRadBizlMp1Loo6JMJ2OoXClvBYnQVgL2QQ7n
6U1vhTSvhsCJfxmYTzjv0YfXC7alvwRYRi2Qho2H4mgdAhF0s0hD9lFXz4K8nDWwD0LDYKhqu4zL
axqbL6QVUqjy753f1vh+lOxjrgS1i4w1Wx2CpMiODbfMbEa4mLghoCyBZW+NbvvSAzODsdyLKpGb
SmJjWjYIBSQQT9huFP1CpRS3UF+ceqyoNodF6G2bxriSwekH3Ac6LImCYP0r8KnTFHa0Wwy7s3Xf
tPHqSnH32fmzwOeYYXzyuZVUpvnqVMFKO4eDAs305BuRAGB4i21c24peY/1H293Ey3OZ3WfZ3hDe
hyJ9uSBXhpXU5uxyAsl1fKOAJ6/1c395qF+CW3xFP7s2BLNQ23EVa9qA81RN3ExcpzyMyj4c5CVA
i4Ps6gfAkwJvJXeaGfSx7VWDzUvpDuulwsVLpsrnQ36Xy0UBqQnQwgYANXYFB1ey9b2ElLrYNc+g
KDMf2fSagkRKtkvR190+43fBXFgYczNp5BphgU1NsQguGbbl5FfncUqsp1vCrYBtT8EepkWIYuJe
/mhPEplJ3TMrTozI0Yn1TMrSK6pW9Ck37wrzXQ53pNnYWn1OSeDMBpD97cVtnRKDsgNwc14YrawO
JnNBLN8+zHeR3GH2lV7HQy6zAIRxMCP2w7oXxPFtQ3kXwQVTzRwCVTJgoMV0M/ZXQxC7VtM7AN33
L/v9mezps0m+S+KijRK0eYSnECLacXLRfDvqt/KNdq3j1Yns9CUC/ot6P2Jjt3quX8oOO7vndNG+
/DO2rAXbDxpmnU3C9ow+WktWaEVYmCCvtUhyPXambU2JP8SiWaqtL8foOIH6ghKPcsbBWQe5nuak
w7vModqXSH1KaSfQY6tKgGvhbwn8UFhUSuaUzeXvKoH8Vl8HV9nX8wQ8hrVnUWtgWxxGi3SA/oP2
ku8O51Ki6MGQsjpSl50RnVOffCMY2Habo5h4ePMzrcRxzqY0JCsLivMz68BV1ac5a10tFT2d2V/h
TZLNS/2/Upx/6dVYF5UcB+CMsQewUpP9EtrRW7JnmJrCng77a5ekca7WoJpeagF0Yvvi5AvjCJMP
FI/09CUWDteJDpDzNk2S4swooRpJn2byE3l7Mb1cdqVPs9EsP1ofH/sNKyMvo6HMSQgTjIqnpR5t
ont5+ksNb6QRRIojcH2/ZeoXvSsEtr/13lM1g8J7KUD8zpFmJTfvGwNsTZA7H8O9uu9O446hVYng
gzdfI2s5nH6q3BB1JBW7vNVdbqAglToYiHxJHpQrDCTeBsK1rW0TedeMi075onUq2DZxe0ZOfgP0
IWfYq9dLAy/LvHj3J28FlRI8SnWKWMLv0UQRCul5i7dlFesH0kWHpFN3pqoJrrFNWwRGMZJlQmSd
z2X1ZRkkNYItGt3L1Dyb+l9ExFItEsGZeyYpqNr0AfAXYs+swMHeHcJRRLsjEsLZQzRHSpOw44qW
m7bNsSVol1XzJ8a9OizeBAyshocTNGEQtfoe39/HyLlwfH7DhxTVNDHBaWiyjm/z0Xf1rGk7U9Ms
Rz7G4JEKfUA+78C+vb8cIzaO7IMYLo6HlUXNmeDaGIPRrbrJ1ZPA0y1R82urUPhBDnOsVUgoMyOc
qgXq1N6yg98cAS8F2Jh2V+Ahg3bAQbjevuGqimopKJUYBFeIzElM2xY1ohLGIIN0oEefHDCKhrM4
pmInKFYIg9HGXfVBHnd7RFMDsHELdiH71UF1w2MAdJoGQCqhmwn8dSN5+SCKc6aQqLFiRRAFAiuS
HkzRBvbGu/rD3+f8aNaKtkcdzXJUbfCy4D7O36bOsIPp1Arp2kSfiXOnYW7LNGG6dG4T27KHhtve
WOzWTe86X3Jl0YSZ6OyY7itDzFCa6AINRcIRLMnJFykX7FZuJWIfDo8rkVk6zXqlYod3y6Z7AHJz
x6i4iJOcGiHF+2aUWBk5Vx/rrKgv8xCRO7g+Q0pfkyMD0xRVVrcyCSilUwooe2A+8z0MvYq1SJ1w
aqgzXqHEskPn58cAfrZ534pS2e0v9C6LswhqNCEpZjjuID/Qdj9q/+NkBrKiD7pwFmAtAemxZcVS
/2aX6bFbGL1nRKJdsa3Swgc5nCFMebCUXYV0EujF1d35OfpkunGJ6g3Ig/0C9HZO5wc3IkAg0flx
NiEZs2SVIQwwLPrbMLH2ozQJjpD9dC5TXqvGD5SlY9qZjQxzSJODZO4y620Bf4yUusbikerbH1xR
77ZnclcUKK1GYmQ5bvVurypvVn1H6f1/E8HdFdaUanSi0IeS+6E+quTeSAWlc8FX4QfG+iqqtGZA
nMvGKvSHzOidiYZCamWWFlz6MuxnrMLblKitmoFpDq0WpA126IH3ABCHjZh1fjtw/+2m/JDYMLVl
1yxQyKDgHoiByv1ixjez/ByYWAAZ3wrslJLjWD8m85/kLCuD4AJEX9JU7lkuORaJHWIMLlq+pUI4
F/ZXLp0kFyYGTG8ZSGnwwQAYiebc03KoHWxeu8kNq5VVfulG9yKewO08CWUPy0SslS0+FVeWJtGa
SMfVDpAG6ix7+bX5zqAjUe7FhI1N7kRYi/9wYb2L5EwmzropbfqQ9XTYBAoAp4F+24E7Ev0VIRzE
J4Dh39H3XRqXW5BkyXvS4Fg1v2qRJ5XfAD0EEjk2YGj2dkFRcmXZWRU7nVP5ItTRf7jJ3uVzxmOo
bVvXIeTL2KA4E7Qu/vQrsP8N9fh2HvUuizehWDXmFCvYjpZH8T6Pxu44jXXuYg5M/Vr1w69Rqiz3
cijbjjPvMrlbZ46GPjWx9e0U6l89OU3S4+W/vxX6NWDcqljdBbwBX59LCjxXiWRYjqJ23weruaJh
BHz3yjOkbqfE7Veai+BYto5xLZI/RikJgS2PT2aRyDFz47WPxgetxTKUWuzlVjQDvmkia3ncEcph
wF75OMLgmrnDsu/2HYZ6sWdzK1rz3Xp+rUTxuy9kMkL0lpPAARsg9tjtKWpsRRflvIIDPAed1aWQ
ztlEI4nl2DMFWfCBand5PthxclPKojf4VlEGXbG/DeQ89LASlteJHOJhyyIYeUEPx2MjDb0LJB32
GBIT74iOkHPoSS6pMTcIX9IMKkprpxd3WffjstFvxsi1UrwJ9mldGDnCcl/Bs/oWw5SDLyW9N2l5
Yy+18Rc2Lf1qxMh5IdcvtZSAq7J9ufwrtlx7/SM4u1QrcyCtxZLwgDZ2TuXaznNNsS9L2br31lK4
9BG9mihWFKTHi5x5SlKkdqAoV0jJf2ElfX9ZlsjV+CK5WWPDMErhatZ+Av5ctrNuzEesz+HmEfVq
2Onw9/lKL4VLI5UgBOtujcAVSplL6HIAmrE/h5FfjMrX3Kj8tB8EsVgkkksryTRYFuApLEeqrwfl
rQSmQ/XQdV8T8zYT5ZebmcNaP67+kCTUqEcLR9kBys98Y5yOBjYE7Lp3hq8M0HUkTiX0doH38aXe
SQeEN+khlY32UKd6NA/LA1tl0dBxy3xrL+68iyKMwqUQIwDxM6mAxwO0VvMUL4PlxMdytLE/0H/J
3QxcR4KKi0hNLsioqTKFcs2CjIo5OnqtL9egvxI4gyBMK1yQaQc1LYwAFtq4YeGxVvRiB67utU/D
nnF5V+BfH86JyiACohGJ5kJL0ISxbkTQL4kljxjfrOyXpB615mX5g5HO9fWgcOGlrLMc9U7cRVaJ
52/jqXMBkqpKEMS2mpkQY2koaZsYBuNR0a2KSphHR8BWM4cQe3phq9uhJ6ESY/gpcM8AYeDo18Wb
zKBrd+eM3imcXvA7/sEr//4dGhd10iyz6LTgmw4744WN78ZHdg07hqf7WB7aAX1LF9gqO8HPge5d
JBd1OlQhZa2ByOTA+EK6/e/uyx90UNcnrHHxJpus2DRjeH5pvhTKay/aRd+ajvwggF2Hq0QiUwpr
adGKcYrSnuaddJodejROoYcnWWbPydVvuHHRYI/o+LjoEqc50k1WeG+CXaLd9YWnj4rd9q9BUtkp
tm3LSOR92xf7+xfjoouBks2gAKfJ6Zarwjip/UEQWbbD17sALrKYSwW0twECht3sVHe9v+zNA7BC
d2gp3CKVQI1adN2KdOIiylLkgb6USAOzXpevlDwzd9WM+e3Lmm1KAVENAcYFelcaJ6XOSGl2M9xc
kq6N6ofaCwpdmwf3/vc/AWk0ZZG0MXxJlf9CZmsnWMbQrEAQJTZNbiWFCxLhuCTyWECLRrrO8td6
ORLldgaMYTMfgZiV1vvLpybSiosQDSniChm85ejldRG7crBPZ0G5a/uSXunEhYe0iEqqVJDR6y9K
9dxEhZ2mXgbYRPhVBraWsi1sIzuOkmr36XVjiTBQREpy4aOfjbqSMCvsyIpPo5sGL9ZWsI8ksD6d
/YRVhCqtEZAMrBBldpP+c5yisAM505iIsNc3U/LVWXLxQcW3inLCVNF2fRzaVX4s46daFxRat185
KzlcmKDTVEcjRtKRQo6edd40STE8pe3yXeAJ6+PMNz/dUytpnO/KmTbOLbNC81vgE7f2zwx/bv86
AkXRptgfaPzkdOZprrz/5gDMIVcfbiCFrPUSFI0zjMBFX1HtsAPjy38Swk/k6CFBs91E9m+okTPW
Txomt8dRMB62/c0URpSoYRUCUfCjKnhx0jKQoQowAhmDw+nH5JgvrIb2L2CnNw3+Xdh55nh1bmqh
KMXU4s7H297YMy73wFXuMG6Lvj42gy0ThWZRnrHpxyuZnJmgVadLWNPDjCLmMfOrsq5sRbQDJJLB
20NKAz2ikDGm86ssgSk8jr/quSqI85sW/64K/9rFKEup9Sz3nermSZ9lP57pYVCoZteZ7NSk/kF6
1En+wAxXQrnLZVFUtQMvBe7+Yb6KCL3SysHOqnR/Wcz2U34lh7tU1ByZfcOCFGwDJGn6aTnpnuGr
nvJdZBKb9+VKFHe3ELlpxglL1+cmR+unIGw4BwtfoBL7yZ8i1EoOd4UYOtV70iNtUsA/ymZlc9+8
GhzJz7zxJMp3Bb7Fv2o1E3UsNWDCkueYXBmTIFX6RDXAKu/aShvuFpGTRlXooOLWt5fd8MO8N4/1
fXCglS3fyY+qz+An6lsztJNvov6xyPC5iyWIexLLHXRLBssO4xjUEPd17w/9faR+qUUctZudV6DG
6SbGSMHqx6/0KW0XKcuMMDXszNFN0dabnO7A9jSb59odS1uVbxVgAkepK9of+Qc3eJfNnfLSt6CA
YWlHCAIh35RrNHHk5RnPJfSQ4ib0aiMFj1tDjJ05F6VXJrT6JRsTFWSunwAkf3/u9x/CnblmFqYk
sSp2gyUMjaazXVrDfTwEp0QFflCNPTM1e6a5/IUagwgRcTNjWX0BLmgHiaoWQce6LHnzqDfSc0XQ
+J5M+aCUqciwRcK46K1ZnTyGPQy79jo3uaNAxsI0PXhcqJ3c4IXjjs+RJ4pB2y/7dxX5Hnhf5aMq
sUZSG3iKI9nWc+6kDn00UcV3wp+FN+5FEKSbIULHyomGJTANDGkf7/p8GMaqlQja7pXmZnnk152o
ZLl5lu8i+LGzpSRJM2Au28ksOIcFmOVCO4LZwieVJpqUYWH6U3hdyeJupkzNWprI7HGFmfIDy12m
HGfXxpimZO4p7hVsf7SVSO6SCuJwjGezZTeHDhojYAazOml6bTh56APaBEOjooewUCZ3W2mLqoBj
AjJbL/kSnpvy1TOrySSAJ/83NObbOeFKS+7eAkyjlismXjyV22PNs3Cn5+bECl+FV12LFtQFRqly
CWiuApIsjqFeXLQYEWtsqRRtdmzewyt9uJgKzKdeDxWIUG9/U3QEruaat6gfOmLmxs1ccCWMi5sj
kmxJwiyuM3eZXaB8SPuXWNTnF7kZFx8VI0pBIIzgMSuTE/SaXcWRE9T7oJFE0VF0eFzQwERibxKs
WgCjEE8EhpD9E4gqKHvu/kVpfjMzez88nlWx0tWm0iiEEQA+fIkAzjntDQfbG7n/g83AYeHdB+Gm
Yx0ydCK9y/naVpaBBxBIG01gkaJB/TE8yn2RyHmpwBIrpxi82XrsivsasAmq/mqMoui1da5rady5
ykY3a2GIN0PUuOlDi8VUyZt/ji8gs7sXn+yWwayk8bzMNWD4MOyOp0M2zM5S7dP2Vk5lOxtFI+5b
5r8WxLnzEGdFW3fIXwC1kjg0ajInak3DHvLZsC9/r63IsRbFfS8pzNS6y5AV0nj8ZoXgaSgngUmc
n1T8HbOWwXlzQvKY6pmKMhSKGrOH/eHdsNd3oKx0IRcIaBRhuHAUO9+Jrxv2xy8J57y8axNzLBOc
ZRO+xZlXNA89sU3tZEl/UgVYq8kZ45yUYaGzBNvCOiHbk4kHADQvDkXppnDa0r385c7r5hc042sb
S53NbdeitpFdJXf5PiP2ctU/MJiw9rXzAEaFjoq5x6raQbbfKmCimSCZ6a7HExF1ejYvu5XqlMsi
miXTE1oglLKJt+EWtLQoWREHxFt+8iTs52zlLGtpLCqsKiBUGiogRqJRptujJ6GYCRKd3Ols+Yf0
C7uiLhF2WAVRjXLpQ4GHYThQRLV2ttvj7DQH+SmBku2PEVGVfFsQVLM9NrD22Bi9/Jk3WzBrbblE
QgfviFRp8J7oQI/lMfe7u/Bo3GiozgUYH0GOZo22qAEjCHU8AFMVK40RMZcFU9bogE9FdlQClrii
lbtrPckKQYwQHTAfhjJ1BLICvFQanxtA+Vg/gQZnN9adMt51zSiQtvkMBxyGZuqGBbhYHtNmmhNV
B/U1ak2gEVB3vQ7QCJvdlNhe8sPEBfrtDHfRMd3ImGYFnrv5Nl6J5/nHRjXWAj2F+PjX+Cu6rj3Z
AVUpsm9ztHMnGV3ilIEtBudg98aniPGuNo910idkTAvwdzh1dWN0d7F10KY/yRNXuvH8SdVS59IS
IxQo/oSl6vGpxItMAtYU1gUPogfg9tWy0ohzTBoPqmFEOMnWy98Ml+F3aY7xbGBIwEmvzuDgfvJX
+IXR94LO6yDwzc38YyWe800p7XQprpB/aGdl1RNTljGXanvxTbZZ1lgfLfu8q7g3YeJbbUoomwHp
Gp30Y7FXj7/JDUWzFpsPprUsziE1JZk1nXlI8LTsFCfHlGY5OhVmINIviivvY3QHBJ2czZt6dZhc
mhBW0ZAFKg4Tt3OOQGsFr6P1UOpIygvhLpToy3FpQRD0pI2xCI87BDPSHrETNzjoXnkosEKoilKD
rZR8fZpcapAmU2JiWPJcDDtWO+AphPb4I61tXCEvhodVPDwFMj9J3AH/E3KJCCznE+2ttgwRQB3O
8ssbxl1lyRgHnPC2QoXEGgTPnc3L4+8P+Yn/tg+0BH4JaWqnt9/6qlUBhtMSBW/tJoiQEjVhHYlC
+lZso1RWUD81YCT8TGxE2yBM2BU9SbsAbazSb9Dt9pQfAVbNgLv8pIOhS1RT3dKUAuiIospp6NjL
+eiRcrGAjobiURyP6o2q4ZUzRdcDyT0T6MuXY822fgb4HSiDceKH0omRt1OcIrtsquukdov2V04F
vUcWrfjrAWBef4vgohnWX41sHuCA6Swd4ya5aUIquPo2tQCRCcaLUAmX+U6ZHOlhh+UfHFisHAGJ
DJi8yE/rRSBmO2lamSBz/1Wo1CqKKU0NtxDY0gCbChyFfe6r1wpAdyZP6+3koXQBfPh6+RttNtzf
/fwTMbIRm2nSstJW/NW6ZfipqS8/xtc9Ck39Y+aLQKW3cAlB+fH/eQw+3Ec1g0iOzcrAcdaedbvg
6gMVrN/k9vi1dRK3ORkYczq/QCowjYYz1O78/iQ/XFabSeHtZv0r2EdfHXaZpF1ZNPB3sCWWkT9Z
//Hvc3eR3qQjTTPUQ0OKN40enbA6L4jQIhX4uyeJQzTPIELPZAz5DZ3pSaMkXPPYfLmo4CwjVCOG
wu/rjKESR2UKD5OILVMUXAcMGE77WbVLacfAtIA2I8qRNu+elUz+9AKrI5kpw6ujyc6V21E+WbVd
568Fdr8b5J2K7F22h62oiAX2v7XkDrORukqb2Nxfh2lwo32uRmDSyrfGJAti4uZXWwniwm8xD9U8
s+mFRHKr/qmKflxWZPtdizI/GHyoim07+aNlV3Pbq5gdRtDFMIbsMSaE+Ho6AlcfGD1/tC2tr6Rx
r+hQp5ahG5j61tGLticXOKPXgEECNpCOlzumFEWYgNt5wUoiFyYnoyyIAcJsp9vRI2M+7HfzLrC1
vXhuYTO7W4niMvWiDau8qBGRSVoiT9aH0JHkvjsuc/olCYF/BjhgkX1sLjqtT5SLjyTUARJPEB8H
5LCSDTbaJgeiFd55t9SN3tDiAN85I9L4N02HrbsOoCmmBnA0vDF1TmNTaSvaqihTDLnuL1rgdVP0
AiQ297KRCsTwtOoZydQozLBtuJTX2XzqotusFmTm2/fauyp8/WNSi2GkCat8XrVfGZeA5QU7VksO
nelavCawqZKOdSKCGjIYWzizjOYSbVIN4pLmkConMzjmok7/tmuvZLDfsLq06tEAwBqbA5HvWT+j
QEnyh/UNhWMsvImAnrdfUythXAxG9aiJMF3K7DC5Y0MMwSF1Oq/YL5jRV+Bt6fc/MIqVQC4ES/Ni
jEYD7Vq59srlOAXg4sWj47KUbbtYieECMMPlW7IIq1NgRHhbJG0vD70rqfQwJ/Kh1xtvyEY7oHTX
kvax6qOrVkP6RWWBfW5eOKufwT2v9KhG74uFMVN9XWaUxBITzZyfo/wk0JdF4E+ZzrsgvrWyRFGR
RWwFgd6zck1wqLz0S+iwOS8RvsR2kWgli7sN5iCoc5k5QZihzAmjQTOdpZSY9jrofj2A9LICW3gu
As0SOJ/GOd9gjb0hzei9Tcb3Ca29/m2m/uVzPO/5XDpHLjQuitXW+A+c7yi9ZG7iKq8kRgEOuDQg
5LPLBPv5jNMzR80GnAMMv0v6efk3iAIAT2zYplU1UhO2C4x5GWuo6oktJuQKsFBytL2FRT92bpd0
5gJO1xQj4LrwPVFtDPwcixDKKwuiys7Ego5oBmbzul1ZDxdxWquIzJ5lLmPVoIMU2L3k1eXbVJuu
EYvepv8QB1QDYKqmZmh80S9Ue61IKfxidGSQcTvVrvT7V7aChAK1Yo97EU7YZlKLa/X/BXKHaUyl
GmcMn0KDT/TYr1B9Bk75J8g87Pb+fzH8KY6zil1wJJgY+p1Yw+8YivDVNnPYlQguUg/KnCqjhHe9
RH9M+Ysq4tb4h7vnXQcuRpelUcgRgw1BSY0eW8BlNcBIRvkHdBuY7y2O4r2D7RDyLpKLx1I/N1J/
1im/VnqvpV6simDpNs+NApUJFJtspI5LzS0db/yIjcGiev6LuK1PX82r8se8I17jx7Id3AiHSDY9
eCWSi8iTXOQasBnPIh22lcxqhsXewkhHKGTZ2jzDlTAuDEt1HoSTicdAXsxYqjtm6UsyiGL9phut
hHBx2IqTeZDZpFFyYDM45uHfrSlt3s8rMexbrnKtGcMjcpXh4AzjwZByL82umu61UELnT2L6ShAX
FqxRKgBwBn8d0NWJelvypLcRbVAEoWf9TjRAst1GWonjw0MMiOWF5R3xLyAnHViNqTJsDFFhVz09
SD5Dco185He3wvr8ZiZC2a4p1uvwxOU0jfp5qJsMzynNZxXdaV8bXucNX1lBNzE8wbkyO/h0d1Gg
dGKsQ5YtnhGwLsxQMQN8QKyByUh9cq/0kwLZzwT4IbOzw50lup5FIjnT7GNCwvNqW5C5HQSi3eoV
M25oRpiWA3bAFvWVt630XUnOSuU0JfKUQklLlXYWgAAGqf9ZN5UvBdNOcKDb3v0ui/t85pylw8AG
tYur+g2wFPcVqDy+x2ebCXfTK6ltcQqyKRSQ/GAn01XAmnAhM0PVXMJoLPYEltqZ9bt5KZxAdDNv
xmVDAxg3WPqwGcjF/iQesTHIij99f0XyUyqaqb389z+BRWdJbSYVc/Eec8xHSsIOoN9RcRB8oC3z
o6tCNefaRq9gpFlFA3xU5p0GY6D6ciPpmdfO8sEqums5yoHSAgyAzEjdMsIeRgL8yXn6Ifghny8d
wwJ+KErlmiUDv5mzyr6lQbBImNRqQtcgZ/aZ2LNugvKa9Rnlffe/L0J+FMiZ5pjSNh0sCFTqu8YM
nXhZnMs6fXa0jxK4s62mpO9Rk6RO2iIPSU8JGmFU+dqT1L4s6LOtfBTE5VaNFE49SSrqzOAGSq6y
4Ovlv7/xhvgogMutOmWhmM8tMF5+m96UR+nB8Ig/7oijA+1eFBI/p/QfhXGehYEMeYpLaBPNJ73v
nCTd60mIifJ9nQvM/3OkWItCyP94YVdqo8sUGE9OmR4qdW9lx0p0p1zWBrzAH0XIkjabHc2xEND0
AL0EicZU2rRqrvTCsKNSeb78qUTiuHRKIwlqFcyNAFrlGmlyKszlixW2pwiTH8pMhQ3mzwHk4xGy
f1/lPHVjyjReoF/phW9sSyv0NDe+MkBM/W8mZjeeYJCny6aBsGQwdL2P8qZ0VJp8CClIe8dfy1V8
NF35sfrVu2CdPVp3ovXVjdWGj/K4uKRYVbrQEAdKsAw2ma+9fBglX++ArITQVPgyCTzUXgUevVHR
NSxKTFDYgMMGwKLsO6+OtR0HYIgkuu6Yg2saTu+pO9X9sth406jUlXc3xFPv5R2ryUiuKEPYaCuy
9MeysDGp4pg1TnrTmqkJZD9y3q/q/fAE6H6vy+0e/CvxTwWzQpmDJv5l092IMh+lclEGhRIpr01K
zqimjFZVc3UfU7xnKB+hjp8N96M0LswkqSQtmlwjhj3OmMxX96k/3sVXzJAYT61on2LDcEEHypYm
KRhwKdCqP35RqY+InOeWhoEherRO2BtxgLFhd29s/QDH6Vw+zY2RIVOGNJVq6NkTwnO56ch7dUse
QdAIhPbqN0x74A5OZYBuopPPHMDmHlk0jEuPkNoKT/jzlf7xF3CxKKgjg9IJvwCU3rPNYGorL/s6
eck+dSU8GC4rzL7Xx9wd0sCOpFLd0hiU8cfznRNgvc2lzqQxKAp8zTMQuKjNuGmlazmclcpDg4w2
hJzuJelQUcdzEqeaWgh4jDdUWFPnT1HFCIEhA5Sb6KCJ1HlKiwnM3QoWV4Dpen67dif1Yb7VbieP
PYFoIXJCPmkByhpQ1FWZMWjplslDF5HEmqVIgzigrx4y8LDP6LGH3oCOkp1b2OtQMTgkGzYhu8vf
j7+LIZhQtB4BrKDrmDLhAm1pNujyBzFx+u5pCn1pgXe0Iu345+RZCKUoGMItCLW4j5fT2gyI1IFZ
trdN0IOVvn4j/cXgByVXv7us0CdLYcLw5RTLVAEMg3LhR4vUmpgVh0wV1cLJVRzVrXGQMRZIMSn9
+D/bJSeNh49IJF0pegvxjAHU99fRrjkVJ0xdoWoz7otOcJLsa6y9jZfGpTVLWFeqGSfEifoQ0A7B
oRkqQemLOewlEVz4mOIWIyYjRAwByLa7V6t/mrUvUqfabS2q7G6qoxIDtwueH5SfGNVDHZNNBpUd
s2ncXPrWh9//xBhWEjhtsiYIqx5FDkeRdOqpZu9kxHoaYqzlZN2e4dtabXmVEFB5N8AJy9vDPE+N
IN9l5v3pSA1sqqK8gYIiPw9MtM5AZ0oDOFfZNo42FZFrSlnu6qX8VsBhnFKOZE9tM1EHbfNbWmyc
CySKRD0Xb1fpTAcYzjQF0L1Dm7siKO2+D72pIoeRLseg/JOviQtAVmSToEyvc1dBYFkTqbtFcTql
+DIU0ctEZ8H1uuXcikyx/MPC8ueutwGK+w4jsSxFCvzCjY/NXj40HthRgVNttvZl89mIyh+kMftd
nZ/eR6GUzLPsgKRUpzcYdBw0dxxr8Hqag041dw6i5PmyzE0VAZ5oMGhYXDHnf18JzaOuaLKoJ+Ao
0Y4W8jEUwA7lIcSAoSXE8NkI/8pKGA/uZlWVlo7M2zusc+kSGJcDOTyNs7a/rNWGp3+Qwz37Oz2y
WqmCnDEbfULLk2nF3n8TwWV6mRmbyf+R9mXNceNKs3/oMII7wVcSzV7U3Vot2/PC8CJz33f++pvQ
nBmx0fwa1z4xETMPmlCpwEIBqMrKnOJEcSfzrPqnXHu+/ftXgkFHZEOekTFfAmJ4GQxjnBVDYMCF
qqpdNRjv0wJ8wV11Gqzf1ixDnr+wxflSjEMG9JGNM+yApsqj6Q7fGDVBBi48r/IMKGvae8yhCO2y
dMhlKh1aJEzBExzwssYd1IM8BbYyGuiyAeqOnAGEoQ5e1HmTP4p70CsxAWMWlBJBswAUFLe7Givr
EznBncevfqZG73SR4ChbCe4LA9wXayAWOsrsrTGPtqMb7ZMeGK+YFLwdF2sb9sIM97HwNDYkIy5x
VQRwPtpV23oX7WdXxsVUEm7YqycqCw2kcxyaCEZGB3MZhorej7aZ4xOR02RRFVob8ivavYe/SeAw
C7aRbUf5pSFdiK1fTYUx6+hIgqlMw12REO6b6Tb2sJSMslv29icUOHaykZ8wkgnIX5WBvp1swAAW
uL5aHYuh3PZVfBd08Z1aEUeuGnewC9tBu+G5krJ7velAKz7HTt/jZtt0/uiEvfYiRykQaol+CkId
0iFNsBV8L/7JwvvAhQU0k0BnCWrud3Fvm+xYfyMCu411kOkMiCbmczAeg0cF+nzSg7BTv3IZZmhu
GandUHAb5u5wYd1mncyOsCgLcRvW0ezALST91W9UmnhCc2tb2jKxxRjw2jZ5nFgwlXragW4AIEPF
M92U2tpOeWo3jE6lMbYibcm1Tb00xwUIXjltMI0wZ9WPMa4cVi+E3fElBHw/PFVsxdCwAwB845IU
ScwKQ9Qj6NK/lEfobaNRmm3D7/PBSoEGKIUKHCsuGaDzwEVMxhvN5B8UeeEnigI0OSBO2zAC04Yv
Im5ZOVrAsg9RN1XBkAG03S739AiiRdufDdWVrTPkhedDSM5G692O+6vSBJZLNxQDwGAYwaHPrVun
R3EwZQoIm7fKs3owPJReHfmgecYuptG2rR3/qEF2NNwBwRt55tNt+1c1PQ2TBWgLaQSpS2XSuEsv
1f+EZtLnk5VVtChKeVeOhXUMalJTOw6Ggx6XmfsfNUpGPzTZ/4O5mdYVNTaZiYvzDVbxapehzAt9
TDRgln+C8p9JkycSpSSj+hyeU717tSdyR8g2VRtXCxPBil+fDJy5C4+V/5hVKxfyAHPsZGAzu4mb
7xj2CJwQgB3dXt+r0w7GiK6gdgCmRNBqcnmlRXzJkpGUENSR3qaul7ddlZ9GSITQ24aucL34kLCE
JWQsJTK6cJermFSmOk1RVtIwzNzZOCZps2+LnY3agVqPXm32ldOns2OTcROqkuAquRZHME9M3I9t
VGD4/a/KVdmlUVxS8Ek/Ddtxp2zH1xjlShE+h20IPloIAlXFYYdEww/9FKCITyaCFc0K60yqyJXa
wdXIzz7Sd749e0UhYPS5yjRYWDhkY0ll5DaN+4RTlwPEbNqgq52KzWBBNrYRDOFc1UPZt1uaYMfF
4nVhdSmBeBFMyNueagCmJp+0JzygjgVNaLodf/cK9m7OQmZDQxOpk8s5TdfJc6uZBU0j4hRB7Cj9
Q5iKCNBW1u0dzIvKqo1UzXcnymJI/UEh4EKZv2Xyg1F+ux3xot/Pfr5YtHTWwymS2O9Xc6dTX2OR
2s7K3iXae0LSMLsBWPelARljBobvpxWV6nyrhsqhz1qad+rvjs/i6yNFoNSCEjXYhfj+RmGYZGyG
saSDy0CfrMTY7soNZkO8yJNE1q4uWpw17uObkRFZUg9r7DUBthAKFCYiLts2nvxDx13LgaweTpp5
ELIyr30x1CBkwFc0TLS9t1oWX6wdy05Par2k9ajRrH8OhajEtU+2tMB9MrNVx6ZrYYGgbKPF93P5
Gqeb23G3agPC1aw2a1lXEraR2kZ2mWnwoiyOfr8Dc6dr5IPg4LjqO71HxYeZ94vDYrG6NKvGxlYR
3jWwwMpxegX2AI0SZStDaLM+o/TgiZhcrgDIzCimXrBhgbBDvZbbU4EaWlFVmCVNbWfCBMqPacPQ
g0DJvgT1zj6xuYlym2KG/vaarkXG0i5b84Wzvl3LUZTDrhofhmyX6b9u//610/HCMS4wolQLAJ6C
AcaXD0D1PgDuhrF1irtNaxcM2AKGVGE06Pr7Ublwpo0ltUsLJKbCcErNle51CLcRmioHGdDmxPv9
cvf7VyM2pmAh+2pZ3JbWbEyezZJfUgMsJOytG23Ve8Y1lKE4JWzCrH4rdsfQNEPHvYaz1gyS34CC
B/OokWN8aX+y+cPmq/pjotIjQ26blpCaYm3LmQuT3N0G7+2WmCpMZtJnqABYxTkVJXuBV/wL3g7K
ItJGmJDtYyrvfCFJArsmcPcWAlVelKrQ70S653zIMEfQWUNSUcZg0p0rt8C1c/JUmj2LtvHqcv1r
Co/ay92UROMc2gUmhkN9dIziLda9xv56e0etHSMf7qj8xbav6xwMnbCR7v1Ds5U22nY6itHYK2+D
xapdqYmaujQ1UwYz5WBQP3z0wWdd6o9dflTC/W2P1vftYtnYE3e5b21DK9sKttRtcmYTTzrNjoyd
k2lUCbfR7XhQ+UIbGYmfFR2ssWpicWBzJUjrTC9EqKKxsog2rhYWlk+BfBT/wJLwaO/IFBTUz0pw
yFTx0a6Ke1ImCcqyUrSdTVOkoLyynRDnQDPi8YwOKj9RomVtrsYKyWkz/1XP34n6/fbHWnMJc2Km
DTYXE5uKOzCqutCGPOgLOuIKa0h3Q+L18V1c/DBbAaP6ymayl5a4kwOqwwkhSofrfxe5ir8fQV0N
Nejb7qwtF/j68A9eGcTgB/qaAtoHqlQVtNUzKteg7Kx+uwOLm4qimIBcAC3EnmmX0V2jeaGQqC0Q
b7OHMdNt/Dl1FOjbxZtA+Ehb20sX1pjDi71k+XpRBjGspUdzcnQX6OHT/GTVqGPEIEMUsbKsr9+H
c1w4FKUR1H4Oc+OE6snwOeueb3+gtffthUNcGJTWMFijBUYvMFi+830Hx2LfPoqruewXceeEjdkT
PKLRLLcVwpUnMFZTo2KbFFCrU+/MxHLk0aCNlNE5FzwFVhdtYYk7yKWkKhq9gqUR+m4TJG5yVdre
XrZ1E3jdgA8YLQUeyAAwdxF0Y1ZQNfgyFz8nU8QGuJJFgcxCIdCA/J2t8VDZuVMCpZhhID22e/aK
wawv2A+GvZgQfTWmVSBQZNQ6oQwvczuoSUg5aHPMQsDfIqQPZD/9IJgdA5Pd1hZ8nJXz1V4a4zbQ
JEvxMFYwNh2YwnCynQ/zRt2Jqilrz4wLO9zOGVMDMjkaJpS7Qw+iPga6twKn0kFTw3D35RkxjgKB
iD5uLTCW7nHbyazMco57uKeDraLR0OrsBBeUtRNiaYHbRzPgBOiawgLoKZ26c8ZypENyJ8eZY4Bs
+/fjfGmM20qgrK9TO2NfSwZeonNzWVjfY5c2Pi+g6mWh5AUBA1XjAiI3QimRGhzimjbTTIuPfVDs
w67zSrM4E3/8nCfk3M3zPsx00Wm+HvoL49znUpo5q5suLGj/hfEcAtl68iHIhbGMeospdNFZtRod
C3Pct5O7oC3VCebazsl+zZGDFxSo90zVNcBqumd4r3wbS4KPuLblGKiMGDawcyZhP1+cWSUuLUmr
4s4S1+Hk2n0cOdJgH7rclx0CKTkSgbtNqTydJJvb4bP2PAWS91/TPOYmKBLDLImRowTEtGBB67gr
UZMGb/BWhA1kocjHEZS5UEElQPjIPCAEm64c5ASmmkmLHJUM3+agexilyW19zdHT8a4lRFBCXbtD
LWzytJV1ABIjoHtzCviw0+THyQfVniaiTRRZYWfF4vuNVl0MTaHntNM9qz9n9jczfhF8KJbjr1cP
kuwWosQGnu3SRty2ZRq0sPF34y7a+FQ79+hTMvn35k4o1sIqvzfs8fM7KtA6XZ/ja2HyhJxYY5Jt
BA19GKaLCnmY2/6tJU0gk/5xj691a2pAKmmEORNTGt3eD79E6uc+/1Fj6OV/s8QcX3ysLgjG2Tdh
SR1nJ/dfJuXnRL5XwVHM6LKWTTSC6zWqddjZJpdN4sjEVSpWclQ8CQRvFEfKnPReAup3oACVt5gb
FW2ytUvc0iR3HuS1ZeZ9oeY0N+tNqoMaEBMOak7cePIFV6BV78BrRfDQ0gFj40wZlVrPZp3mkF+s
d5YZOk1pC7gWVjcWNijaLezfPJy46AclsLQCyK7mSUI/vHhBL/B2OIhMcF40GFaONBUm+uw+1jZW
8xD89vgCiptYJ5Ss0HRj08PcIRapcTpkfY78vh8xyRsdAuCiTa/87RFyZgi6QAQlVAKAO4/wC9ox
m9MeB4k2n03jHMi1oweC6831Z8cRBXg3WjjAs0Oa4HL/WEFG7FjrGtqQ8X7I5H2SKS+3v8maCQz3
a7gf4iGC5/yliTJo5Chpioa26FbWNdTls4jeNnE1qa6xeQ7GbofIAhSTL1360eCXkQ43WsoIURUn
g7gubp42Bt0AIaedkEZg5S7DTKKXh2EWFV0Izi1lNPs5axusHDj62UMY7dJz4w2UhUItGq1b6e1d
muOyj6+Eg1UCv0vnzqlBVfwsb5JN6FluYe3+VlIUJfHV77ZwkNtLNVgXQ2WARduYvXnyPXvc3v5s
17sVPkGEHGj8d4gwV2CUUwiWSXndUBVombb6alb7dLAEJ8SaEULAwIUeL/7LX1RQJynV0lJqGpbm
6AzREDkDIRtS1CKu5+tsrULGHP0O0I+gqs1THSVT0kWx3eJIJ59m81frS05kAk1aiHib1r7M0hD7
+fLQU1oJo4lNTUsCJGn1Q9JF4/DrrrCZbVb0t/gDvO4zuy2rrqbSCMVJ8tUuX32C404RVMVWdxFs
/GuIO7/NRMsHnxliTUvlyECJP4yttG23w04EolhbNvbqZsRQaJXy40L+mCi9Xao1NdNzJ99pg0iz
cNUA44VGMxwDH3yZIh201E9IAv3f0mhUJ5hjq3MsoyhEs2xrn4eVLP8xxCWDJpEx9aTAEIkVD51E
w8mz4TGu1LsAr53bm1TkFJcGUkutS6tJa5pjXn/8YlbjH2zQpTPcXbjzA7VoAxgwgieinrriMcpf
bvuwGmYLG/zLwS4VO7aZE/F+es2p8rnfdWC6V6FyjVK2CCe3+nkw+ABKWTSoMWZ0uT9zkzTWnGF/
hmrhP+QDFKPaxpoe+nzINmkxWJ9vu7diD1GtMlwjgBigNLm0B+IB0H0MGLPoq1Mxfpfqzm2As4xq
wW5dCQWIVQImhzlGbFkeyTAPgQR8tMns+I+tErs6iXa3XVlpHeNKBW9QhgNWGUCZS18KBHZTEA0J
IcyzwItVIyhc5B5pOlSF2jTu1MlG6eptO/+FsWYdJOyZBc2hxtba58S06pkWiebfz0pN/GPatN2P
3u9ig2q+PAilyq7fcfhr2awCuqUmFJ24v1YCkNs3a6QUpprXPUrV1gJ+/J5VNMrtHG+6mYpYElbO
swuT3Mfu7HQeADyt0VsHhsjMnKJFM7B4uv0d1qygPIQHPrQpcW1jP18cMWi5tD0Yn2pa1IMX+zo1
c3ljChkIV+qGkLRb2GGhvbATSv6kWgnsSDvGpZd6qU/Rm7PBSAIwvpfdR0zSzvh52zuWUi6fw7AK
7mXDAkMg7h7cZ8MYRijPtYxA9shB2/3/amy/ox5v2eG+1dzYcmXnsMOowlU3B9vDLx9wTO30d+6x
qfpEoq+5K3ykMA+uLAMOiqcqC06+d4vHyziqCQKz97pX/R0EPbrxExs0EdZ+1zYBg57+Y4tbzaFP
ZbVktppN88qAR81b+92H0iIjO22Tjcjgamwu7HGrqlaW2TF6LZoautemBZ3jdhfpooEJlf2eqzXE
gxiACKAUcG24jE3TqMOUJFaNR8WwKX9CBfbN/2p/b1TP6OFlcmoPFvCe2uj0T6jtzSrQke7wXYTy
XnOXXcIAyiSmhdGoyz+jLkK5SrIO+jcYx+3ccS4VyUHb0pBeZoKJ5P3tvbFymGCGGI0WTAMAUv7+
EFnsyMFSZzwWpYoqpeX5hbVpKov6cYeBZ9Hs3NqxfGGLc60zkyLTcajQ+gsbGGeNl7LzehRU2MhX
3G/+wDVArXSwHlkaXtSXKxmTaphAUlJRW33TjefASqAIf0Ln+n8zw8WnPjWBrZU6kC099F78F8V6
sRPUuzNRpXL1UxH1XTwdtAY8/F8JBimYe/gDdamDXzWHJguexlS9T/1aUCdgN0puL+CxC+kvHeMw
wCFzX0oypaaLo6imc4LWst3oplNNbQ0ellh2zDRJnHTSU+/3FxIBz0DzjKmNB+dDoGOuGhxDFLP/
e6MOzqYdVOCDDj6HXSLCma4tJgajMJmHoVQFIHYuOKa+DbIOxqqhRJMU7CVmeiowwQRQ7fNtv9iv
4hdzaYr9KYst5oe+Gc7yhC3Wdb0nZaPk9kAFb81iKAQ9kOvBADyxl7a467tvNlYkKXCLzfBX0JJy
fWpHDlNykGYHoFSo4doPbQW2goy2b8GzCKGyFjkWJhJw2MoWaJ24TTeiag9cR1+hJDcddVV1Tch9
OoOmnEO932KQRuDx+uJ+2GOn1WJxjQF9lbyBvUB9lJLHUnpQWgHweaWLj5IcKJWAHJE1NNGYzwsb
9tyFdmrMWNQQzB3DQ9Y+9eExVj9hyNiZ9c8AgTmTJNiCa44tjXJfUg+ttjc0fMmoTF0luOvUxqtE
Y3WrKXlphV2dFq5BSaWqWg2upUcF+I5ia23mbbFnrEQBNTe3N8JaVWu5kDwrbkBy2xh8+PT+/KdA
s20l19qMEGkGURsVxcbaHicYMH6/qWD6ly3xwjkSW8FAoh6Fk35SHaX2t1aanWwbaI9WbV5vO7fy
WsL7hU3UYVza0nkQbCSPZSKRBlDAeR9Ir5lQGmbl3nVhgPOmj0KtMSQYYNCveR+DYr6FVlv9rQWF
Te6KNrLIHy5rJWFp1GWKx0Zr/qqCXQXNkv9twbhd1czKMJc6/MkBHajtZzsU5fi1Czn0CjCqBEwt
ILU8C8+YRYE+RfBhBMujCaqK3EkNoCKyLxNK+CNG6EBx1zjke/rWv4nurWuPnQvr3A6eSdWGJID1
9CiDS179VLnjM8P0Gttunz8CUhCJZwRXXgIwqltA9QILBF2iy5gvpSqF1vGAXKWMbillr6Plxmrk
VSNuWzK5T4y/zGY7SoZ3+2uuveRtNvpLQB+DeRe+Jp8aqRJhDAuGH+tjdR6fQS31rtsovfnP5Tey
ix872akENYqVLIniBN7k4OdRQY7ArbGdF3FkT5jrIWXkWNreDzonEaJwr/cCVH8J+iWEDSpdjSkN
rBnRyHFHwYKgeLo7JGi1J2gF2tmGqR8X9wEtBJ6tLCgzijE/FMuB3+DfI501q5OUBD2FMs00Of3R
2PU7BTiUDcb7rMcResSgdjsMd5rgubzu7Ydh7ggvilryQyPDnMfwbCmtEwafb8fK9Ue79Iy7MafD
KGkZiqV0MO+ItBt9DAlPtnvbyHXyvzTCXQwkqOh2qp7CC/Rq23avE4tK8l+DIRjDEq0W+/nikMnS
BASrUdtRo36s570kgmWvoDyYI2Bqw6AnijP8xuqssbRqpYLKx73qhu6M+gW+yTneSXtRzK2v2Ycp
LnmE8xhlEZ7bFJQOyqHW7HGjWuX3tpUVzGMRUQfl/wjxf+3xqux6oNXKoAP1NBiOfkj3Bgp7bHAE
aqhV4ehU/lKeMftwL1pTgZ981bEEb1tOLPQne8N3pu5p7CJHhhRArgqy4nqkfzjIRbpdBa1hyM1I
fXKuhtNkn2qRINH1hfsiPAgX53EeN4rVwIRNDoYWuWFy6OcNmb9HENO5vaXWQ/3DGy7U+zlImmGC
KTV7jpK7SHm+/fvXVgv0VWi0Mz5YjT+u9SBTk8SvR9oO3jBs5/xJf7ptYW2xlha446LHJPGAnvJA
g3HyyqnzqgkgQnugeY0OsjULFmzdIRRVUDJGDn8vOS1yQ47Zdh1tcjCoS/ehcWrVx6oPBTbWPgpw
+v/Y4LE+ylBGQP+OIy3r4pDryhZURPvbq7bSb9fUpQ3uRNDMqqjzLOooFCZMA4JDjdOd5oLWIVSZ
o5+xk90HniyCRwpWjxd3wSCdNBMD4VBnx657GbODZb/d9ox978un+aVj3OaJNGlQ6gARrVmTE/ov
Y/tWF4nbF89lAoRP93rbnMgjbgNNk5RFo2y2tPDPNp7FLSkdC1wZt62IIoL9FYuo64ZIhlhTBn0V
44eVhI4imrtjx8CtVWPpdWFASsrM7GMIuPR5l0VuOqSy69ta72hB124KeS5pYIKAbrSlUzsIHw6i
VeQeDiQI5dAnAchgO9sZpNCZ84e+/nR7EUVGuExRhJPfd2PY0RmCkASUG/WDLIv4jUVfijtvK0Of
S2Kl+FIt0TbGMNebPEoFF5SVV/dFkPOv7iKDUlhpZ9hHlMmJxJ420YaCxQVj4n7gdI7/dnvtRPlC
5/OFVthlnfbjexUqpVHivLMfpsDY1+D1AM2M5fzJ3WWRo/iuqILx2i4bUhxOdQPR+DDSjpOqBfsK
mDonSk0RFv2K0x8t/2VS1LncEaLw1EythW4BsAzR5/GHeWA4+BKXs+c6wA1NcVWnukcp5SAUgBNE
J19sKJPUTFuwY1PluTzWbIThU7JlDxLFVdBJe5dT3wo+qnp71+vsb1rs+mBUMh+ckh3tJic7N5Dg
ASKSgVh704EWlhsK4L/q9VP2coH5NCOnion6fUuhOQfGV4VOr6XXnHzaeGzMAGOx7xTJyT3o1Df+
kwg/sr7GGKsC3awOlhXu+0KE1y6jFsdPbJ/8+G6eT3bxB9dDG8jxf0xw50GoG349QK6V4v3gDtPj
CIZgYn67/eFEfnDfTVWBJh0RLTRI9kaJucQ4dypDxFXLPsb1mfDhCvexQFHQaVmEj2WMng7hYnQ8
o7ukE2BK1xPmhxUu9Qd9ECR413WgK1E3jaxRPREVKUXLxSV+der8BIKXOF1kvET617k4+0SQklfd
UDBiC2wFKxlyrcYWpDZ6UKgjQDagWblvyNfbn3w95S8McIGl2XHU+YPeYih12mg09non/jxir/49
iD893bYn8ocLsaEw42KSi5FW2uyo+rzVrECQDUQmuPhqOyuIk8AGGLuAQGn81xC83vZhNYAXS8aF
Fkht/7vdpw4KSPr0VtvGXpU6ry2AIfwTW2BLQIcXIML3zLdIpdBnT6TWRBhP4CevChQC29iV6l9k
FBVZV0qgSKLKhymW1RemEgzSTUEWj5i4jnbJo/+Qgq/7qT3I76Jb2qY+BTT8hEFVvXZvO7m6kRaW
ufxJwimJFR35k8insn62ijslFqSD9y7dVdZZ2ODiHFjCoc2lCXTcNDnrJ38bvsgbNgtj4nhKtvUm
+DRvzXvfqTwNpyITwkjotBPRo6zHzscic/GvaVnml1nY0w6CdCT/NmkP2gx6Gev3h40uvya3C0JD
itNUQ+XMkrttZhibeDBd35/cRJdOvoGJ+kHzitgSnP1rRzEwEQYOKlBKsjLoZRRN/WAooaa11H5m
RO8M/wwZ2HMEpcHOGzcg9icOLh0gSWR8+rkrIqtYiaWlfV5edxzsVtem3qB2Jd+BaMxVe+VHPYum
Itby5oUd7uI6S7WljA3yJqNbYCwmKS1ccjQdxTV3uZCO7r0az8XvhT1ud2olWNJAqIkH4a/yqHnD
eb4zX5pTSBMwtsyu72CDukwHIvxLFz2vV96+INVRkYRkFJihSX/5TZWyrdVQTkbamYUnGdp90+v3
UWRsix5kFh2udBEKJb+dEy5sckm2lft5AikW3tvlo68/aPFeE8mFrBwUFya489voiNlJM9KO0u4K
yGmUgsmZlccvYyICUg69ADT6uE9W11FmR2OOt41/lAI08T+pKIlUI17y1pdI/xSAUeX2ol2Jt+Ol
cWGSy6SyHwckbFRQL3n6ASOcNH3I6bgz0F6BQN8h9LS/WKzEd5kXMlWvbY7xytt/w9o5cvE3cJm2
tdXcUmq4zYQbWR069szBgX5rCQmGGbk1BsEmebJflJ+3La9AGi6955KrkeeTJBUNRj0O0S46+Mzn
HQS2Pf2h81jaSQ/ddwPKbYz07A+utRduc5vEzLRExjUdj7yceNPotoWyC+ctsV5ue8mW7yoRLKKK
2xhZN2i1JSHxBCBQlIPwbtYNwaVjPbktbHA7A+x/6M8VLa5Qf81ecMc0yjEUCHUo6MMeoN9Kb7u0
ml8W5rgzA5jLfJQ6H7ktmzVHIpD4CjCto+CEKKDsV8qHpJ0EaBCRj/zNWqnirmoNZaQ4Er+xY0py
iy/1hrV72cSWCDQo+Gw8xIzU1Wyn1tzSTN3a2ilLH2+v4Qoo8SL4DS7b4FlVj12pDzQ8tpQJveee
FDjxs/1kNI75jMqym26CZ4uWX8YHbQOW273oO66evR/fkYedhdEMomB5QoPB2EnxqSnvS1EZVpRd
+FGKIPUxvV5ILQpGQ4XkEm3+Vs3M3NZJnaIHiy80xtzyJLpYrGB72AKbOsEQD5BgNrfxSl+f66ae
x/fsktLMxTjkVqXi8b717fBhiNt9UAuRgmiqsfuS9qjMPdWHybOGcJtIiNYkoGPhe7ejZwXdg9IF
Lm2gHMTUtmVyNn1LHhWlG3E5ToFINjwoQ5+U2fkvY/BnUXdlpZ93aY/b8nouV0U+KQ01T+wSzkAq
kHZxRkCDUapyGVDFppoor7E9cJk73ws0jDjIlGU0Qi4vMoGdWUMMZMw77Ho+JpvxjsXNhFnn9pO1
/5M1hZ1/rHFXRILRmwhi2w0dJlf7ooAKMdu2gSOnro0xpoBKgpOBBeAt77hv2BoQYszbEHVN5aVv
tnmf0Br65d1rLRKpE1nivt6A+6CfawmuGWmz9f2z1j6kBS6g5bnMvt9exeu8efHJ+JK0ac12D637
jo5a7eRGtCnDfHfbxEoR+tIG96GsNo+J1KJp1XpkO7+wm7zkGhv1fqA1EBsSLQROXSfKS4MsThdP
bWAHx1nzUaLI5Psh/T5Mn0f/122nRCa4m6CZzpJiS1pDJT12qnlb2VCU6AWv6pVD9NIR9vUWjqj9
TPoZvBZUfSTbIHBYiOsUKG20/jYtuAh7IRJg3TENBEYGQDwgPb40OZtSqowBDtIJVBYSBN5jKGw5
c+j5u3f6QyrlrorhF9G4KLu/Xe+uD7tc+jc1AJzRpW1oUv40h68YXHZI8CB1vz8ryJb0ww63i+0u
l+WygRwTUaY7U48fjdQWZKb1PfVhgtu+uaJnLQoELZUssgFw9IgH8/ZPwo/RgKGdDXkrLvzmurKU
ipmYJvA2KoNXGImjaaEA+rTuyYcZLv6Svu70jH2UrPtm6K+WLXrNrEfbhwH280WAN2yKz0yQ6QL5
1ASQbvPvYxE9s8gJ7uVQTqWv1HU/UKXfTs0hkQSLtIILYiH14QQXukPaxRapkAsYJW90FxwwReUU
+3E77UTzRSJfuOgdMrWxzZE0VJnPuXnQIsGbWvQ9uNC1dalTqp60KAtQDfyChnrXp6Kn3HpaAwoD
QFCURCEKefnV9cy34lKd2Qg/NL9d5c4+z2do9oKDBeicTSP4QKtOLcxxm6U11FrW7B532vLN6N9K
6wsGl5zbG3KlgAR/Fka4rTLObThZYLvEs5wBE1OanCBQCF1xG83ABnxm6bYFfSy7d4kAwuu3S9B0
Q1QPt0zgBS/XE3IQLYZvhpZNQxZ/v8mp/rPdmJ7yJma4W11ORsGByVcQbPNwyEkO86QeVPATDM+5
njm2+UWPvwiWczXQIZjzPm4GvnMu0MELbklyPfy9nOHXbOPvm6+svjEdCw8Y63MmCJK1OxfAq6Cl
Zz3GK7bwejCzRioqA4JN9XSK89neyi3kvEA7PO7x+ktcCRymn/7AzYVVg631Iv9NVhUWMMNeyT3e
lNGm/249aQ3Q5AOtvOh5NNzfbxGB0+TDUYNLh0owS9lkA1oIzvR7HBmnoKpENSq2gfnDfGmDy4hS
HRZ91lgDApIpiuXPIQ1OTCq9R5MDt4f/cRW5YInDIUqgMAX0oosmB8ANuZO8oR6mQ+NReQ1+5J+s
lz+5OC9d5DJlPBfZINWBQceS7M22xMDZ5N32i/3ZN1aRH57PAt1sDB2lKL03aSr3rk2CnVkNZ6tF
7b/L7sO8Fuw7wS7gh4YA4B+jPkTPVccaauSx7l6l/GGcXiZZFPosKd3yjjsEynQMmmpm3m3J4Z3A
3nCHH8YhReFUlTe3l5Lto2tjoNAFoS2j5eSOgAFT61Yb41zrlYd++NnWr51Q9n0tZYE26F8b3Alg
WFXfRznrvW7IVt2knokW1Iu2ZaJA1oOx/7NMvLTIxX2pmVFm5tjKOV44/dsA1G4MiM/tpRO5xQV6
oMZGW+UjAh1sQhvDTK1NPY6ifsTqJWrhy3vxeZEJMY7ejlIyMGwUq1g07vzZ3xV7qJk+iEDHq/eP
pS3uvBwTSwnLCUDuZhM+6G6ywRvO36UOm9MGpfx2EnV42Bpdhx8ovjAGokEriEvzc2RIUtnjgNa3
/5Vn9kBfL2QDXY/yDzNcPKA1UBaznqApmUPNWy53oZwdUsPY344IkRkuIvQWD5zQQqDnYx1thiD3
zyC6C2hl26Iij8AU326EGNrczX4DBt0+p2AkPsbWObMMwdm/HuL/rhtPS2CoFTisFLR1RgzLgNew
jH7eXrG1xy2mBv75/jaX6yZcpUF7pAMt4x9K3xvK3AmnvaUJ6gUiP7gsN3a+HvljjEmLqHcLAuRP
bf5JNgDpFsZ8MBN/pdtVtoo1YbqupXMdn6OgP2ljK6DOXfXiw8TVbVaJxkFNUCvNg29j+2kWbX/B
7786VgEw0eIUMweT+WXGAR4IeaJWK16QU/1nlfhjdCgx55zkMDG46Z51r5MDq3n5HqtoS/vsTzQk
GFPdh0Uuwiz0BLWiBR6h2dT74tB9sjHphuvPRKFC80wmejug19P1wh4XalUqNZrJ8NrBWfGGbbbt
D92RCXIEQnXG1TvJwhT7nouTQbKLEtrTQFGXoPafwG5RPPUq8Yg8OardCUaMVzP1whiXqdNBjW3d
Bw4AJNEHZVeDxdVkz9LN7fUTxSB3CYdaU69bGEAHI8K0j2cMi9ixwMRqzll4wt3BtWa2OqNDMhiz
r3OzM6OfChjw1UmwW1cz9MIMd+aYs6l3qoV29DQ+ZuOXDmX/9u32Yq3Mb14GN3fgDHrdJ5YFAmiw
E4Hyr3H71pF8Km0YY8V0rLx8dEPAQ/5oBUEUboF6QQdE8DLwErOZ7LmcUGQzY9dPtkr4EuehIxmC
Xun6En7Y4ZbQr0g/1QM6X30UmU6bjKiDtYZMQ0uRRC8zti+vbiLKhy1uKcG1ILUj5v6AR1S8ZMcI
cBWwJzIC3HoLZIuQelpgkO8JTTF0kFIN13xM7CteToODsSk/s/pYvonuxWo6gsXkGfTaQo9qjR21
WnHvk4013VuToEi2fn/8WER+HqYK8iw2B4wkhPvgyfCyw3gnYS7BYZwOkdd9/v3GL4v/fz8ar/1Q
6GaojQTxr4cnWb6L1cdOFwBhV9qvlza4LJtN6Wz6BNNLjQVN2VLSHKssHvTeegV3RLixzOSQyFYD
lGz0V5NVe8EWZ+fTjbjU2GddJHkgvEffVoFang7mL6hNbPM75cAalfqd+N30fySUjwXldrZWBqRp
WiStZoNFdbttoTvF6f9xdmXLbevK9otYRRIcX0mKlGRbdjzESV5YsZPNeZ759XfB+5yYgnGFEz8k
L65iq4FGo9HDWkPqlLnzfUfcMUhudRGZAt8yQUgH4C3Q6bGxrKlMYPYoV1zRZWC0tyYAWWX/8jKK
RDAPG9kwp3EmeNiUibfWsVvPO0WeBCGgSAgTasRxpIDwC1ultS+G7S6FqETDFYB3OrrhLNoQx9xc
bannmg035Vnt1xh0t1qE94XoWSsSwjhdfWmMSKUBTLLkj5M97yOVXKVWvf/Ejmx0Yfxt1umLPpWr
7i3r0zwMT9Y8uXEuKhRyw4l3KWxIa/eqDJRaggprJu0Ug/hSLXuXFaHr8eGAUpJ2wLlSGG4m4MtH
JZKLWB+8oukiJ2pH1IQ6VybJVQHKrShRB9cijcDT8jcJk9aKDHputIace4WoVSS0RiIaK/XCK6Yo
qIzVz7IsuKwbN8IEuNZ/xNiMbgM8IwZq0FuGySVlTxC4+2aN4YzMzGMvNkh7iBvr70dS8dmNUMbh
NoWEHrARTr3O/TH7og6BLQvetdzCwFYGXd+NV+0lEynsoqf9isWJTh+Uz2P01iZIxw/AV3R5Hbkh
50Ylxq2GQxgn+gT3s5Q7K/ky6UhMlU4aC86UUC3GQSyZPUQVjZ4p3QKA7+C7LTQj0mxR4oumn7i9
NCisoAgBeCrAwDGeoipndDxnCM+AAE1e59f6QMnNp+/pi36TnjDG45tHFb2el9eSryTRgQhHJ1OA
aHq+d22YFUnVoDNjOVJo7Q4QPeYp3NtB5Q+fwLqDMW6EMcaok7Iy7HKAjtJxHu706m4QwTNwz/JG
BGOL2WiXVhnVaIHqrQegDwVdnu3ztRXYIP/tvZHDGOHU1JUkm8i1qV9Wv9beGmQLkKF6Uuy2Dp6o
TyTFqOVndgtHDRAAOqgy2AYvHXTbdTvgNKsBZXkApthbr3oE+Kb/oeDHPWgbaYxflBpZbSUUjt4O
wOgrKKKWfuVGv2mT3ryTveVQ34gAUPkW+S7VZNq7JqWf+jl5m7OEoaDfakYcTwE1c4AGiqZIqQof
7hvgIQI/B34fTJXn5q+hoKqlK3Jy/xIoGQcSxHtwdHzKl2zkMMdsmMtVUiPI6TCuQnPB0knfgT4J
x8z2ROOi3Et0I4w5ZuWSWuNAa29WesyNyMksLJ382jWPpX0rj6LpJv5DZSOPOXPyGnWTHiErBCbT
67dGzgfjLnHHneXMQXYrbDukv//DpgH0FNw/FGGeZZpYKiOswdIwe72Ht971BGRZZS+5yx2mHWk5
ug6I7n7m5KEHBsDiYLxF0fLcUNalJ2qmIJaXj+Mh+yG5r/EpxDkHpNPd5475RhjjXCxgdKKfBK9Z
K8cI9xBYk0OHfdMEXf8y+t5F+W/+gr4rx9x0XWt3a1Yj6mr1eqcRIDL2q+gEcKOfjU7M/WZZpSUt
qtJ74Q96AsgedSs89OTXaGe7dKiowjCD5A2yK6qh8u0TDBjAx6J9ICwX7Zgv4dQOA9TzZPONmMrC
TPEImKXv2YGSU/Wp4HrgLuhGIuM5QTMYjpOB4fR5vbJLdMaOojcYXynQbeAmoABcb+Pqm6Ar0pIl
1HW0addAEdDG7KbpkYYnsbSrpsJNAec+Td/mXPKRQj/q/RiMhXylFXMjuJO4qm5+B6PqVGTjMKW4
JCrjCmAuTp+IEE+47uxdAluzS8KiwPwkOmLrKCinrxLlg9NiAGncj93oGEL0L+qLP7iXjTzmebvY
RZtYwEaCe6FM60PQ9zh+uSMnTovJd3TYiNoh3wihLolkrqFEnhBONChG9P7igkUJvUPXcuPSqUaa
zy8OGOL8QWHHQebkAm3D09DubCMxSY4tMAeSW1EuiJ95t9EqD74VkERYjAsqSqXMhgWLjrGNfXak
EE1mAG5BZxFyrXDDjI0oxvuMSdpkLc07UfY06fc0Kl4XLe7ci178IkGMC1o0rSvkHAk11Z6cptC8
3FhuB1Lu5LYX1Mj4UcxGKeZYpMmc11IGd0ebRbpTF4z75NAcEBru8yAV3E4Cxdicj6SVYTM3OIMq
8A9dvauuQeTauPKkn1pd1OTA9TwGUN2BeQmIMgyrnV+FJumWRZnV6a3MDJaaB8yo7JY7Qs1jX63C
xjPORBiw/jYCqQvauLqiBbWQBNZlT0au6RAjeqIDv9HOOkSB+aMHJN8coCTk967sJJ6oDs1zcAbQ
45DQgKf9gCqKiepIK8sKF5dxJRUHTfR9bk/fVgBz1MquNex2wMDbcCwxFFr6sa8ewrsoiI49XtGI
EQHckgfN3r77exIgurLvujFHr7QrGTjIEN0q9xhPydrnT4RNWwHMkSsBhVyFVYgWfNuJ7ocgPCy/
cid51PwavE2ivlVuenkrjjl1EYic7Ajvh7cXS3OP6cHr4mD52a3o3cx7Zm4EsY+UulmkNFUlzGn1
c9AWsYcnpq9lQjfMi5q2cpi7KE2VAny2mG4lvTv7y264V5zmKbkx3cXvT/Vu+k7JyVoAfAqudZFg
5kZS50hS6gxVKSm619rfevXayXe5esh6QVmKe9MgisFkMkVdVj68aYcsjUaloXsmu/kv2qPVO4OX
/eoDUYsu9yhvRDHmMdVpPcgZna1RtdEZckP2gF/9meYF+ApK2IK+cstmbL5b2i6ZGziMrk72o1pf
LankXT5XXEUIGvKRjbUxys24DLPosGYSEimqcWrizJFGUcs838tvRDCugYzhZFYaMtfdLrknXgO4
Ib11QVDmGn7/O3RHEcASL8wzNgKZzanx3EvMKYfFVYu7VrdJfaOQ/YpJZzN3TENwZXJXkLL8WeC/
ApkX856TpjLRGgvqhettWf6yRP2vXAex+T6zQ2HdhXNYobrQd/tQ9mM1kETINSIVGDtr17JO1RYi
Srnc5cnqz8IBEL4VbNRgNqVYgCs3EDRhpYfRk3f/DlWZ7nyk3EqRX+0v27VIHjsoNtdJXKY6jGA6
UnmlH+3MU371L2I42HBEkZNgm1jksiKNZLloEHvay3MXHeUMz+tEVMribxSGFVHfNykK0Hn8UveW
NEgSbM1eZ6chr0XkXV42vhbvAhhjxjSVhQk7FDBiLXaLMXVrrQKbdS04MyIxjE3H9jyOY40klj6X
7mqRm2i0XKRn/Mva8JfLljWceFRk2LmNUTby0KAgL2G4m80vSyGAFuKqoWOMAuO/QAEmjE0DOrwx
rQzOc1zuLOu6Hp5y/TPhvwHCeQAMYW5KkZmzKUm0dp+jRkFbMfvbFAAf8xEwpG75JRd2kPAVAoAq
uDRUHeMh5/a1FotR5gYcQdhdr9kNujLbUXAw6dayD1TwiP5XBNtamkpJpnQZRCxy6czp47o64dw6
6GkUxB10YS4JYmxMD4H1WA0QNC5+BQq/KLnJ+9OMto7MeAJstuDk8B3ORjFm7co+XddpwEZRDqd/
RyOUyKm+FW+cCCBFlEU4Sfx4fyOSsQ0tiU27qeBTk685kpftQXrN9v0BpRfX8hrPbAF1ZyieiZaw
/4FqVGAsbLFzqvI+LBRI75QgLr5p1kE1v1w+wPQAXdhD9jm6Jl2ipz2calYGk34k2VNU/aym2mna
vZHd65moyCkSyETJHVqNwCyXIAeVKV9AvO2u83xtZ5bfZABrlIajqZLr0qgeL+vJrdltTgXbcDuO
Ubsmc0vb+FQg/neg4qJvNhszWRghwmnPvOThU2+2d/Nhy8ikSqKozOCFi7aSHKstvsjJIArK6ZX0
YQsNBORwwgjK2JRpEqqTXaY03R3UB0owVu4pKBJOIZJPonw3962xEcY45FkG7n1e4ZGTSZODJsLF
Qp4tBRiSfR0P3y/vGfdyeZfFAoaoRYT3PGiKMc5a+lap7qp5EtwvfJ+ykcGYoxWFk9738ClqsPqK
BwaK+hocQOgiLO8XoI7/ThTBzcwtRwL34b/7xeKGWCAQk6YGD/n5trwGFpKHOv9JP5Ef1bXmp0f7
kD1fXsf/R6JBHyC2TBmSYUGbpAzC2xht4LhFqeOkkxQVQMkcK/EoKCnlk5FqRyICd83fvXeh1Llt
hGZyrRqFhqxaN0Xdr1YxQz/PGlE5hOsisZr/VY25g5DSlhC8o7kvi/EaTU75qLpRJmgB5l50GyHM
xYNGlHlBWRIpX/naAHdYbd7Y3c91eYyrR4QtAgPhqmQSkKNgMsSyWa4tNW2BrkqvVXW4XpSHCshR
opMlEMGerCnUldwsgSLQaUeT3I7NlTIITpZIBGNzudpnTTwgkJ7rfdqfStMl1leBXXNlYJGA307Z
XNjBxVwN9TinsbSiOMq3aI9kIzqBAdM2u8njeNKu0h/i5nMOuDAScRupjDWAFERVpxQuw3xY3Oo+
dglSf8DcKl/0nd4CDgc05z6IAVdMNoqe+jyNwScMLBzLNjE8wph7rxXrEpdI9QBQIHNKkEPZYf8Y
Dvoneri3chgdtWUx5JnqWM5XXfR7NSYvNUUZM/oR9uLaCmGCq7VJlnmko661GgIs/FDVj0t+XZhH
fRGxaPNO8FYUc21J0zQadg19onG6HrXEKyfbz2T1lNb5Pms0R1tWQasV3YoL2rEdeHUkxZI0IbJa
1dyXM9UlRQSma81Jgcv+iYOA+WuKz4EHjMwWGPumsQ00EmAG51a5Ba8Qirb1rXRqUuSkwcg7XFde
GQhZr3geHnwQ9htQLua+mf2r1Uar+wXJMy3ofmYn04+OGkLhBBWwFtaPFmHBlcKt1GwksmNZpRES
qWmxjcU/lKWyC7InmnbPHonbB5/JG2+FMakA0jbFms9h5zXJgzocau2Y5N8ubxz/OP9ZQTY+rOtF
VVMC8Aa9mg4oAL/2pXndIeL5hBj4JfSqKZS4lDnNoIUq57WlmsBpZauH7oEkE2XpuC3U9kYKYw6j
lrZSnsBTyMfZA0Wr4VKop+KAOSBPBk7m9JK7YSd4g3JjGzQDWaBlpZxaKjXSTZihlqOlRgrQMAFP
Vp/Ia7RX9kmgPUyeXt9RdAUgngqOG3fXNiLp3zciW7hgxY6xS2WYOygFe4p6U02/Lu8ZNzK1QV9A
mRopOg1zgdotBosHCf5D/vKvrVt3FNF18ddd4YMAUJAG4SoFIDLQg+EdAcb0c6UMI4/yOJ00bxmf
TO1HuN6pytNllehWfPCIGxGMRmO/gs8jAzxXIR/k+M4WQQ6Lvs8cWHNFPzK2DWZeem17lWSPn/n9
aPdEpYByyjO/P1orRbVsYN+s9XepfSGp4Mbgb8H795nfb/WtDAx1Cl9GktQdDMvwwTvxS+3j2Lus
Cd+RGu+iyPlup2aySqkOAK7BRfUe1wXNFrdXExBX1L0oRudmUeyNNLpx2wOT2NJg0446SseguYoz
AMC39OcrE0DQxkN1IIAopURt3ZUtCGT4NvGuKHNWjbKzEsz/d15djK4OsMty3l9eS9GuMSEZ8BhQ
V8wadNSZmN/dT+1BF3ERcEOJzfox/tuoSY75QBheGEZuUkfOmq6ujNn+RQh/LtKGceKNXSzauALs
S51zj8hPefw4lqJZUe6mILuOko4BSil2GDZB/jMuVjQJdMWxMK/rXjS6RE/iB0+zEcCYt4rJem2a
zA5d7vRVj/gL5B+UyH5XPfST4DrgZbSAWPRHG2Z37KHptFXBY4q2G/47IKrsMJMVXLYz/v26kcNs
TWyPCToAMPU6HAegFMRgY4t2S7p7NYDwjYDrKUKvtuh6pT/+0koygTNRJTtrSlR8afrT9FN0Mulf
wFu8o8g7ZBcfJX/GbfSpK/ZdV7Zmr5hSZHYD1rRuFa8FA8c4AYYhFmI08dUDQJKJsiLCZ9alt/Ya
tXEIS3yDpakCFGQmgHTUzkinIhR3Dqa9fE++j99TTeCEuUeN8jGjO5w+J5kbl+RRvTYmjFReFn9Z
JyfVR6fTDpfNhnvWLMqHo6P/ByTO57537rLFKOIITfakuK3X5MoKRSld7iJuRDD3FoB2xko2E82z
FQC2aS0gHbv+a5dMuxjamconIMkIWNVkkG/qtg3AsHOVtLQ3kia2UdtarR9kBuSmlIY+CUW5cc4G
beWwxqGSWI+yIQUKu3ll1eiLMe7iSASRKhLCXB9SkaI9ZUCfw2xrgZYVnpIO31vVEqSwOEDlSCm9
LxpLlK3NVlPlAM6g1VrFmdwVtLs2SrZZQPHC9ROgfDF/Cw45JAXHrzQd/qnA+ew3MB6s1NsyS8D5
CSy5gwRex1INtCITuGPRgjLW0cm5laYdwP1s7dXWUYbuMqdLHy+fKoEQtvbd9aOaRjpMsB2H42qr
9yMpQQ/Uf7kshle1wIppGmA3KaI9C4G8ZI0Obmnc/LOPyOkrzdyGnnqbvgA0GN3z8t44hffq3z8F
zoQy2zSNpG8xt4VGghXETtkE+CySul1qCeRwXNOZHGanGkM1sryl51g61hjnVADQdXn9+Nv03+Wz
WBdb9mFmSgoOV2ZUjj79SnWQcieiW4QvBc9PpF5MvG8Y/zfXcd3rNdLDCupKkxyoy6upN4Lbghey
Y7XepTAxTduoakIMADgvxzAg4BhQD/+WeVK04n/i/j0TRrduE7HHZjq1xap1XqWmB6At7BIQRMd6
IriceI/cMzl0aTdyeilHInOCUm3loIUEj5AsSJ8p1p3sjWhasQXnViiQcbdxi7mDVsaFP6JDj4KZ
Z79b0EWvgMFW95GPW/iyBXJtHKCFwBBHPypwI84V1KZGUooJE1JKsQ5+kSbSUwKoVsFUrMK5ggnQ
hBCGWuj1Bb/4uZisnoEGl80dqpv9tfaP5Cy/pyD50u+BqHlNvlrPUgCE7ycRHgavifNMLuMq6iHL
+7qG3PgQBrUfHqKD6oOyRFh35G+cpaON2QTGpPL2942lxGrTEGMC/CPF2ldd0L9YjuW1u7dGjR+S
ENtbKJA5AmoXNpnVQGDrRfcG8Hpiz/CUezrd1gfTs3p/2VC4TmSjH3MSwlRPTRvs8F6vXBvoPVkq
d81FkRrXGjdCGOsPTT2ZKhnXSSrfFeQ0CfujRQIYOyzbAghgEqIMNIGs/tABnxohhlsCCeOmPKnX
6c6+U0QFcOr5mDcKjPDdNBgjTNORhJmOM0aD+M6pH6TUzV9IMF3nx7QB7cIsGgLhq4kBM4rvikYx
RqKd4w8dPW75dOqW5yoTFM94bz0UAFHSopUmzAwxAmq7Am10uUye+iM9ZD9XL9tFu/JZxfnqc6c7
oLTvi1Il9Lr9sIwbmcx1rHXpUC0aZPbkVTkMs1tpugMyWdfK/KJDTzN5vmzy3CvtjeIInVBIdLJY
p2tdNkWjleN/WsBLfwTkHmYEABsF0JS9QBrPR6I9gmKY0xo4OwuBQL4fZKMFPhDy05KjX81XdGjH
8qpX+2YFOae8B7EwGhfzT0SkW8GMJxmGpslIrIKCLHse8q8EOzhM/1zWjuc+UPwB6ZFm66gZM9HB
1FdjNZnF6Klj6yngOYrkxsWsjmAReWLgggFVgmW0Mf5+fs/MTQ3s73QYvaj8haHOSU0cexYsF+9w
bWUwdjjmZI2bKR+9LtWP3dCczFj09OY1soNb5I8eb/fa5jbRFg1PrB4y9Ntpp6ITqLyK7lRUbsWp
DO7dvJXFrFliWHib2xq18hQ8zLaD/1XMi1VHOjHWgwPamwA7uS9xi4l6CbgX9FY4E5vaIJ9TwzxD
NQStH0DexREDRWugCZO8vNO1FcQY4JBaWRkuZPTStK5Bb911TtoinFoN5VB2Ruw0IxH10lIvyHos
jfpIVbXAE8NGPfPaaFo5LKPXVPpRQRdSF4WOhBoGEh4O3pqepQobhuiCXZLJeGa5nvLU7MzRM77U
B3W3Ingcj7QDsQ3EYTjXQ2pEp0AkmFEw2Jl3vRwbkgPiDldb93X1SlBroeWx3sl+iTFxR1hgpQHA
B+028pj7W57kLk2zFW4kGHbt24B4eZs9JQiQszvDJ6BojDxRYyfXqbwLZbtRQq1Y0mHAiz1c0CNk
A1NjTAOl1wShuEA3lizJ1NB+1OV41tq5dQjhtkrVdmtDfVxrQ+Amuff3Zt9Y0iR1SbRFKelpQFys
W062q1ztjpL7gAsSo+jpEZMgheA+5TrOzToyIaQygCRmiHs048u3cZM5Q/T98iUjEsCEj9Zc9UsU
Q6s+va6NGyMSJAREhsBYX4s0pZHkCs7WZN+uSb5TBuOmXZrgshoiQ2COcCs3chg3BfDUwTy+xP80
qLbV8i4Zf1+Ww6tNk60VMDeZWqKLpjOpr7jprwuMg6X09MoPwBQbv1Y+MstfhPPJXJ/4bgRsHTee
5UrKQpxgee0DbbqJFN/qD0pxmMyXcP11WUOBQbCFnLEnRQ0UqNEbsyfS3efR4fL3BQZhMLdXYZDZ
nmx8PytPSfEQZZUTFoJwgy/DJkB0BI0qAH2YkEZHLTS2OoTag+EZ+XNqgn2v+eeyInxHjqk5HSki
DDFZjCaVIcXErPC8M26sAOR3Nyk4nxVUUKhDFUGYcLdlI4y5i0mWzB3wuUck5Mt74Ai4PTFELxSu
nW1k0N+wiaCIbupKHcIX0Jru1IKT1fTXfbGjtGKlieJQT+tDCaY5h6OoFEb9wIdbSqMze7KKHXvL
mm5kd0tizMlQYqJTVfekeunLJCil8LlJp0Pfo3gj2Dz+er7LY/xS3RZhWhGYIaVzmU71Q7TrHfU1
dCjhUrdPMOgvkEjN4ZKGjItqym6wQxuew3yg1Xl4Dk+/n3w7AJXoUYRnJVKPcVOROo3AVwaAe1Et
TomGHfJ4WR2uAAoNTZCgoomwc1tJslkC4CfobJsM74X+3iK5aIu4p3gjgtkiY5rtvp/D0SMPwLf1
hpP5Ur8AeeHb4qUn/NvVN0JXS9flwyZtZDKbNDQRUMcWPIZG/9/klxIgzRaI2idEqjHbU+uFWmM4
Aqqt+a4HhuPQIYGj6oIl5B7od23YiyNv+qZXO1iBPtqOgUbaOM09xTxqWbzPpJdBeblsFNxbeCOP
eRalYxXLs4nq2mgAYA/1BdI48QQeMUP0/hZpRg/bxl3kVtOEySDhSqzMr2Gju2AEd+VS9RfLOmXx
6qRNJAgxBHtmMB5YKZO4HjsCXrbuW5O9TN23Zfh9ef1EWtFDt9Gqr6dyTAkOlQwKUm28WZtHNMM7
BRJtcBGilgq+QratouAKALq3R+5GWr3KsdqpEfoHdST17O9tivmSz3SfAE7yjxSVsYmssyIjTluK
UH1btgGqoHHmXV42HkLFmQzGGkowJWftinWjFxfGZP0R9K20FtC42U3vlF/rU+WpPhhN3fxGVFfh
G/27goxdWHM+9M2Emzk2D03xkC5fW2SDmurbZSW5u2VgVlq3VQQ1FuMNSztJCs0G7Mdg1NdJBGYw
ZdlHwmwQhwLXJKDO+yOH2ujGKppRzSS1hmvqdtrxDZHQzZ60Q3ybBU78nB1QPwIC47LX7uF8B8e+
+0ypEkRrwCLAoISCPtDzHzB2cZu0UYMAUVeumvFHFaePpnCYlp/CMTHngTQeeiNtut4bPaMEfH2F
DT3XW90M4Ejc5pj6krveh0Cz/AlOSVCoFp70mX5/gnLOH8HUnjaCZxkTtjIqZF5Mfue1NxaxM+if
8VUm+sZtS9FNEO6ey0ibcYrWEddY21iZE1qxB5LBoChEwLf8R/FGEGOVsRZqndTC4yuDE+5azzjO
mKQ0wIhwZT2Mu+LQn+KjKmJa4b/CNmIZI+0sRSPRgAA/sdwqd4hfgJy9cOsC5LeAaQOkNKhhRXNy
3JBnI5S5tEkNdpc0g64y2izUg7a8Xj7hgu+zDVIDSEDVKIZS2dJ6y5Dv0JW8uyyC60TeVWBLl3Vv
Ymwiy2AX3WNvlY6htA4B8+dlKR88IkEHoEXw+NIxPo7m9HPri4qCDHlUIEQjvw2AIleWu+hBKgK+
5YsxAAkITgy0DjGOQu87KZPpkOSwHCTtuq/u1vG1ikRPBZEYRhu5K/XONOLFK7TvofS6Vndk2hWg
xLu8aB9tmgB7Vkb7EybvAfv19veNX1DVxsZUfFvD8bYHCqGv6a6GoV1v3Olo3RmAAFZjLlMk9oNJ
vIk1NUMluoZee8aqOztcU0Uv6zdgQN0vb0fkIE/1Xn6lE7TpF+3ePjQvl3UVyPxA/iIbQxKHBWS2
vj3cteRYit6TnF3Dav5Ri53INMDpoOYNIABR83XaLrAG07fzB9RsvMu6fDi1dP3gbpAVkjGvwA50
G+Ua10RGJGqRB1IGXfrl8ve5a/X+fXaae7LmrFjnECwzeZAXB1n1tEwQWnDXSkGhSUYygzZNnp/X
NJS6Xu6wHWr8rZyjhxxQZoas3sVJ4l9WhisJlJLATdQwh6MykpYoNyN7xa03dIlLjF8kfizsn3X/
dFkMd082YujP2B4lDDatTQqblmLNicPBUc1Y8JznbstGBHPx9VY6F/MI/MfRvsFswhI/yc3ushb0
E2dvUWpZ4KnE7CGAodFPeq5FmTStaQDHzjPUb1oLBKDlzoiDPHuZzb9ueGdEMa60xkz7pKXKAEi+
1OnnFxUA0ZOooYW/+e/6MJuvKQWSsxYsmTwMOwq4kOLK7h3yBSDKslcgaTY5Xy8vIX+XLBm1FsxW
4hlyvoQyWnDTdalqb6p/Vv33onvOpr+9tenSYZYHSSs0pWHu4FzEZKl9kWG418uG6xL1P1OQleOq
sPk+o0Ix9WueS3rl9dPzugJrqj4ZmiBc/FhSPFMCGDnnSgwkBtzUANYK0hvPaDoaAWok5/5QK+Wj
0abfxjFER25hmPALEtpJ47UQ/QQVIj5Y+x89VbYMDWhaWa1Li6IY04F2xUmOFnA2xx1BEV+EVMd1
EBth9MdsHETTyWvRq8bo5dmPVNacPvr1CcPTdFW3EHyjUZuxCilMRnVZAaKjJod0/ir11+unbjhd
ByiijVoimIvOdUjbuNdDlWYw270c/aNZN3OyL0T1Ia75wVsT08bFoBBGEa1W06Kg9aE2/THZrpk+
ZCIsXb4IGx4OcJYKdDlXBAigoRWOcuVNSX0XW/PX8MosSu/yhnCdKRpv/iuEOUZmCzC92cA1bWDy
IDTuxiIw0hPpX6T652VJHxsR6GF6F2Wxh2nUiELQ7oMcIrxc0P2mXg71IQp1HAmhJ+gt8OHcbKQx
+RUAhYwAO6ZPPQWMgI7k0BGSfm/PeApld9WdmICSLtUliYzhleOA+Qc5xpP5SJG/k0APaKPN3zci
0nU0VVPDdB69CJn7b5VxhCQVuOYoSx6BXXk3+Ok9EHAdURsR1wA3gpjbr6uzqSvMDhVy+Xu5Pmit
7WWiseCP1SJGG/ojNi6n7E3SpDH14x7t0yd72kSnoagyHf4HXgmuVWxUYiIgOdc7CZRjA32Xy2gu
rgHrGD8rNVDhDcAa5W70fNnquR4VndKYRkbjHuBiz9Vbi8GGDaHOm6NpD4d5N0+D4AiLRDB2N6tR
VoBLBa01wLgOpaNUCU4uN0DB5DaIyIExDzyGcx3SWgIaD2ADvZws/4SRmjsZktgSANmzStREzD1E
77IsZr2svivIKqcUg6G5I5ijjGTkTvLoKu2rALBpzmDLPoDM95e36WML7JsZ/tGRLVpOVlygcBnB
XVTO6iVXVYA5AO0tp5f4BvzU349WMxKZY9y0sbFkSo4ixOC2YD/oO7/qRRkhrnvfLCdzhE1ptCrZ
xtz23DfHJrkj+SEit5P6U2/+vpBHFYKVI7lBu8A1+ls2J3lcNbkvWvg/0twW1i63n6c0MJsb3X6U
h2VXyddD3TrW+trU4+7y9nGPwEY0Y6GF3llTDLgtb2y/xUZQ6L8uf597At6/z1b1xsRI+lZXkd+t
72b1qZlKd9IOpRAKnG+GG0GM+UdZl3ZWjx625B8jCI8Uog/13gXQApgb3tVPwi4o+sEPl9ZGIOM8
BruZLDtO4J+uw6CgOGHH6kCJoKe9KE/IvU42ohiDB/5JHcqYsfGa7j4Go1QbnqT66fJG8SN2C1UH
HRk2VWbPcWYr9Yj+g8GbMcnRr/0OFcQ9KdByGKX7vJN+6NrkdLZ2lNJJ4EO4Z802MLlEc9hw+Of2
v1ZTqzUl2lFqoMQmR5D6OQm57+Ignv86X4mjhgkcPH8NtGWDLO5clKRIIylmpFzr6IWg9TyTf2mt
YESf/lzWMrYyGFNcUmiT9UgWmCRxEHi6lMhBGSXHXo4jLgN7qJzLm8dbwK1EZgELc1HSPK7QnjJe
t91VZGaOnp/0+N7OXi5L4pniVhIT9doL6UwlQmYnL/xZzpxe2cuiyOayjA9vx6QCbNyQSYPXqBRz
JxjJ6ISi3hSREGaTgOBaqqYEIVr83Dc3kdEg9S8aMac+4P+3BDSinFtbly9NLtcImrQvxpF4617z
jFuKpkYbekRlQ5FGjJfoiVVMa4VsiKIMp1Q3ruNydoB65l62AG5a+d0EVJm5GfWuLcyK5ifab8Nu
vJYcGnmuthepmMiKANkfPRQiirjLR0qVqe6bGzI01Lmdlaz2agX9yZJk79pC/VrlQ6DYSNeT4rGy
k/1lRUXryUS83QhM+DoExNqSP4wV7t/kPloEx4l3PW7Xkrn5J9BxWRPNyNnVLQjOAgzPNWrm0NfX
ZWW47n0riXERVpRa9jKjHWo0bxM92U2zWThDifYkvTuQCQRWqfzDjiY3WRsBvIbQYhingcqsRqpQ
Qk3v1vhC+Y/aF/mXoQAWldZ946D3RW6KF9YomGOXAdkLvpO3mvTGXspJr6xIw40S5fsoUl1cO6Jj
wDUPCEBvuQEB7E0CkpxhltSk9mg99Ed7MPeNa32PnjLb0TB8o10tiH2FzCB8qWiRMnWUB8Bzdn4Q
bBCpTfOI/mTLcMEF6ZTZV7sWuC2RDMZUxgKMo1WLQrZlXBlASwRVcfsgMEeuZ1RMTSE6SnsyO54v
RTkYR6IUrwbitshphN7yvUgc5UgJpW1P/tumYXrtv4tj6aQ1M68qO0oQHdanun6oEm9RP+MuNiKY
C2Xtl04ZClzv5no3xopThnfWWgmsjr81f5aNpZDWRpmsg4wMRqkbuBNDZ7RdcCJ+ZnNA34BxOdQN
8QY/NzK17coytemjwDcxcYvZf+TVyY0JcrvEF/ID0q99uCQ30hg/m5jy0lszsltNiEbJCnjCZbE3
cuVoxt1No//sTBnV8dkFJt8n+HypYWyEM+fJ7EcyNQWqeuCxdjQCzntl2WlFcn95SelnLunIHClT
qZsSrTXINKjjXupaZ0YJu1qs0dEVzNBJ48/L8rgpw61ejMs1cytaTRUCx1cDrcTKFRABfuGAUTLE
RFSe5zt4gJBhzJE2v7AgGHksr0ZvI1fTvkYFUJSAnQweIS8K0NiG8/2zPYkzUvwlfZfJxFZNplcg
gka2Ok9lx0BKZZ5+E+PLOPxsARAtWE66Px/2D1NzskLALI2ZtvMTQVJp6Lu6r98Gi6lya72zHu2b
6CD7PSXrrJ3Ib308oF/+mhWCWuhGNBNudVKBxqZ8qdHZeZ1XV2Zyd1k37lW5+T51OZurUuvLZdXw
wvTU8G5EmkFLvl8W8LGlh9GAOeDLkEiznmLssH1dYhdJMNpGN++X7+rgmMd8v/igbQlE/e1cV7nR
iznZgIQu13WGXlP6HI23eQzUVRG1nEgGc6yrpcAZA7Oj19RXk+In9mGdBabHFaHrqkxjDIQ0zOKR
MWuB/xctaIs+gE7Y0S1QKoo6o7lh6EYIs1ZgmAfohdTVXpndEnQ6dXiGB/34RWAI3Et/I4ZZrrbS
26mXoYsBEliwgXRBtEtfxhbYo727PAtTNFzT1i3cYXh6AfqUnJt2VrVRMsfYnu6f8qD72dE+AT2k
81e3O8w3tTvsB1HakLtdNH2CaMOgA3nnIrXInoi6ouem/z/SrqtJbpvZ/iJWESSYXhlnNmet9MKS
VhJzzvz192B97eFi6UFZX1lvrtqeBjuh0X1OGB/1VQ7Q2AjCVISbvV/Og5ACsQGQEWiSf5QDioik
tgoJON1D/iBLhmqPAyVObbSApFLa1bas/MYo9Xsggr2qsyGq33aT9kY+p2c4TVKjWUALJzFIHLv+
YlyNIOyNx0L7rlQAolmwXGnMAeleUvM/Aw+zgLIRzn3XdQbmk4Grkyv1l3r3tRvslIja6Z8RnDkh
XNw1Y3MicdXUjCnnmHjj5TsRLnYr6y8o7H9HT8QBAJKvTnadeucdhSXnT9nGgFtreK0CXCR3uHUL
TOe1R29iyB/n/stIj039zZwu2+Xakh7m9Md5cbs2ixcWvCoDR0DlqSHj2sgHNUkWFyPBdkWXR1pn
QQ+a7fNidr0R1JOUoXATbOZ8NNmsqZd4alaYrIoJ/rxdQyeso0ZQIe82gslGDBfLKjACqHGGrW0G
gTPdNMBCAgdHkF01xx6cgrMgu4m04mLaojZFrGdoQujZhaJ8iauH86e2+3E26nCFXN/XZqZLCChh
e5M3j1PxJERh/wy9yUz9HxnYPvv4ZZbJiorJQvhvB8d61Z31EN+B+cKrsXd+jw0tTC23D/pb+pB6
iT+LxiF3HzK34rlYhtgdpTSCeEatKXvEXg+my+hJFTe7jYPz5/m+HvDJuSxMOIAeGVxu/ApLXaxS
ueaQ1nn6OzBhAjpU6yY8jJcW6NCkYHSUu9kBrQPoyZUCzy72+V/wL/qefgGnbxjWZRcnqEy0W/3i
r+3w6GgEOGY/cUVJcDe1b9TlYklVqlI8oDGI9pxu2Var+5U6eilt/ZLqL+c12/MFrBKoCFkgAFQU
zsPnJpPWhSkmFa9yF2il/7/9fc7X0rjN1HrGiFwyPLTVSyGCQdzzte3v53xtNbtwqOZqca04aNG+
sahdR/8Zyw/OthHCtyIsuU3lhQIuVYqDkAC1OfPzaRREwb2vjplIUGMDtxvzPJwm0ZA2GnZYFjdL
D8ms2jQfHam5ig1Ra++8IJ0PHYpWlwmR4U3z7eCld93DWtoDgJACoNF5ySsxHeoXgHpaRN3u3VvF
ScVPQMurApT+jMV54FDHwHlXL+NH44E+mbeL29rKj/Yi9oQTJPsW8ve5YmT1Y6TE41GXLlkI6PIj
W7ksffJF/9ml6PixMDkG9bWMrqpoklsklat3BjZjn+P+6RZFZ1M5tos40CRBYBQJ4eqdsilJZ1LA
clj9Ma8uiBo0leAuozAH5WMv9nGxVQSmSwxTc4mmH1NAHkQRq6miy/Iq9KYL4qsu25JJMEhiutN1
EZg/Na86TsfWaa/VO1CgO0D6cS13ESi8b0GbX8PFYbkgtGtrVHiTYwaKAyO6YNiJ42F00Fyzxwe2
k/QHEWwjkrOfJSLYcB0hMtP8Rb8rqeDpcfcjbv4+bylkXMOcqTSaqZ2FL6Phj8mfNCG3X5GzFAku
L6kyLGXOnjPp97JcRuTH+XNiRdpnQ8FOE8WrMCg9mZ6bpoQGFGNqFXhCBbCkE2aPVQSCCgz0KVVj
VyII1920BYv8WxiXtpI8MiUN85UY9QC52HFSns8rs1uSKhsBTNuNNqy+KmnFxuHvZYfNKTdO8qwG
9QtWQNzEVQRGthuTN+K4NFkY+mgYTJ9OKxzLOhjaN33CDEQvgIvdN7bTuXFJBvduAPpGuKZAPZuG
v0kZ27EI716gzPum5ubsFKsHBvIIS5i7Q5/equq3TH7T/vOKIEvKpyN7Lxo3UuKyI2qR4wpkVi9K
DNIcJchEZMUiM+AfpbR6xe6tgfbH5Ghv1GNRDw/164Vpq14dYN3tu8DuWAA740U8mJmap/08VTi7
+Gi+j6jklyywsSEVTdBF3G04b0+QCwpDFKXRKnULRhBy2zIsz5CWh7oZ/aSUf8tE8mPsU9Mq+abJ
wBAoCsM+r6zAiflFkBp5xcDUOajje2dsr4Q4dMyYP52lShWUU7ATvPp99OFaphVdOzgV4EjtZPgV
ho9TWtloypb0Naojp+1lQRG3bzAbmVy2iEDZ3WmZiT7HIR9tpGU/dKev9W/TXjH5m/4S1VS7Z7iR
x2WPfDBlE4RcmEOrbpXwYOqCjLsb1Td/n7MRuY+6lKrK4PaR9kImv09fp+VRUuRjJbrm7V6yFBU9
OAWlIUHH4eP3Aptdj4cBfC/yiFHIQ+n3X+S7FthK+kFyhZCW7GQ+W8dJGpdCirrIwN68MvI85aK5
IYf5MnOyY/7wF0Z29SdpfqMcl1DQsGlHoqeLq4bXeifbJj1KopC4/7FOKnFZJLUMqRlzPDVS7DMv
iy0Xv8ziOzr54E8b/8gwTrK4TDJ1equkJT5W+FwWT/nwM4y9IQUCuaiS3rfwfwTx2cQaZbOjIBB1
zeg2VF5m6+V8FNqPEqe/z0UJUkWx1uqIuDQAnhIm2Xtg9tVC1inBt+EzSaGPFhADUVCQ8DoZbsPl
Jstucqmxc03xzmu02wfdOBKfRKqJgMkowrs2KACBiFlcZM8TgGZuGP7yGmgXrE2iHvNA72zr53nZ
IjW5eEGk1iANG6Trki91fGlp1838mmWlLfWiCbp3OKBPHkyx9YvVAA1ri+y3bCoAJR1bWiYY1VK+
hd/qYw3U+xGrssUV/Rk+1R4WmZCjO9Ho724JtZHKOZk6pPUCunI2RPLSKreKDBpTEQPzrs2D9439
M1GUcVnE6rDUT9iWXNk81dljLeL02tfh9Pf5rxRJqZkUevW+CFNmFejzGgy/FIKY907S9fkLneRw
Z1WlRloaI8on49F4NQNypR4KB2jLQXxjeEUQBbOz+H9dFiP2nvhFO7b+eYMUHSUXp3I1G8ymwFHW
yfcx/TKKBmH3M/7pW/Hj0suC2ddBibGh+W1xgOB+wFLRcb7PjlLQBsOlaPZi18E24rhwpUotIAIG
TOGoBajlpKeu7I9yjjm+qjqSSHo6f3q7YwJAHv/bEvkVarPRGjS/5AH1zPzWfaeYK4n90E+/a/cL
uN8SX9iv2c3LG4lcRZPmDRljFeuaBDScf41px8TpfLxV2fV9GeCVSqDjvkSsbcsAEMYeN2el47pg
lDTDGHWesLXDK3IpOeRb+nvxCSPCedIEh7p7PwK/4t/yOJOclEIr8BSGJ+jevCSm8nsacrsc1C/S
FJsi5QTC+PSJp522xwbDgLE6O35iLZPuWnIAE37VvJUvxCm9MjC9UfhCwPpCn13/HyX561mj08Jc
R/gd2zxi8LQD3nAj9Mv/M4wWuweeTpNPrENC1HYaUKHG1FtjrN/e6X8yeLwVwZlkPvUKyKRZM0AO
Rvocgh6wa76ct8L9kHw6Ly4kT/1izkUJo4jSnyaRvTY7Zl0m6uaxxPHpqyBdGkB6YDQ7nKnLadN0
RKMI+DdRZ/sDiDZLDHMk1+Sm/j17rPSNAFacgfoJsD6xrQrunLvReCOfM/18zJJ2rTDUZ1atkxmt
3egP589xNz6eJPBvRU1jRE07QUKlhU413tIINDHhham+1ESQ3naDI5qiGIi00BzFiN/HAsQwF63u
DFy+NMAkMu6C1I0qZ/lq3auYqY7v58mWBertpputTPaFN0UPieu0zmKk1OECcv0SHQnlbrzQMZaj
HEJPEWyeC+Vxth9NOfBuVQwC9xiVkj0A3gb1pebNINZg+DqVwA12mxJb/Tg/0KM+lxs2eNy61QsA
NVEkpN8xkOaIUZj3QqMKxBM8pFKMmr6rvjnKNprrOQSIIUryW00l3tQdyJw683B/3iR3C9WtIE6n
XMEYTWQgZxvYaP8OYBc/do0H67t6rdsMWRCdCKcMVoGvvYd23tm3YlnI2egnZ5MaRiRlz6arz6gg
Y5+q9uCTK3IwPOsbUOzwOLx+Hf0cvHZC+rB/+ZSn82Xnv5EvkZKAth3y5eqnMn+N1GORAbE2c5J0
dtZOxhjsQcM4+/AnI/pbxVmM2Ai2WlpZDUFKWNoHs/MXwOfFq5cp389/172QjQ60KWMCQwVcOeca
cqtOyjpYAPGSruX5VUVZKyJ03+2JbGVwpiOD2qO1KJDz5NxdE5uiDx0/DpqDObzqqfI74ohen3fn
lEBro6iWjg124K99PD1tBlAfKYBxCHx5W6bkhYCSRQmT50yb7W5Iri3aeaqkuTSMn86f6GdANiTz
rWzOZIe6xGerwfrLIirDR82+JdflXReMl6ChC5rkvfueO8Je5P63PCnN2WpSV63UxnDRpvuRdS9G
nTsJfT6vnUgGZ5bg8a5bmjMqGDNxlrB3KGrNVPPPS9lLgNsj5FK8mtFwwBsvnka6ycZYrZkXdik/
LED5ClURBOduCMVgFzg+0GhUeIw5lSQgaZkqRLbxEpNtjfqmZnYqHc+rtB9AN2K4k8vkuBnyqqve
cUEMoLIWXn6b/0hbe/GBnGvTy8RvU7fyBHKZqX+KoBu53FmaPfbn1QLeVxQeXWxG2FK64RE0x6oz
EaBJMv71RlRW7BVpYJT651C5IskM217CnRV90NuxsqMD5rJ96pa/hys2dCuCENm1ypM0/oG3ADub
MmOYCNCzv2u9dfrwi76GtuAk9+5YG5140LkqkYx+Lka0ow7RA0OMGG3zqvXUC9llxabolsw+zJkP
x1O3aWbZxzSxML9sADkN/KJTfteNT1Wj2XPztooodvarpM0hcqmgBeFdqPZQj/EClG5+S1JHA6Aq
Zgw07DJLmlOKKFz3bZOh3mnY+dD5Af6oADknQb8XgPCHOASAunCffj/5AO/7bxGc22kmnv7NGbcF
JbBuWS0mOdGVhqmnFA1EUd7Zt8OTMM7XsqEcu5VRt9SEONPwRDPZDseX83YoOjTOtbSEKmvXYrc9
Vq8q8jhQwfuq4O/z/JFYxIsquWRAcIqBkJHMSbBKSSKISyIp3L2jnaypjQhB+069kOT7ZhVcMnZT
yOm78+1HkphrV606qDab3NMnOShqy8u6QK0nm2qJ8z99E37kWx1WvQhBAceQIodU8zospZyX8C/u
+Y9t8SiRfT5LuiSh36nU8hHzFk+aVgShNngkHG8qMlwaTfjQqiCPCotDMetuXxcXWip6fd/Plqef
wVxgU5dq8WpGloTA3g3qVQci7pUktzKGg3IrF5iIUGX2WzayQhKZRs4GkrPCGxZ78fT3lTDr+xp6
MwOT9P8skWABzdCwhoZRoY8SJ0svFVIZlZsgXADjI0u8Svt2/kvuB4mTDC5ISCA8qECBgLheLFex
Yjpakvp6LYlubMyDPuePkxwuTixsfKHrcTXswGifHdZDWnudL/sKll8j0z+v1P5FCU24/z+594p8
863KqMpCZTFY1Qv8IfQRkvsQ/U72fCEJpv/2Q8dJFBc6TINRwGKo251I6TYR+rrjQaDNfvQ4ieA6
FDGWzZWpQ9agwXjUXi3QR+Rfhjd0At3JZ4MTy2H+Oji6YF9UJJZLwWSsqxiEgaNbpYcMKKlFiFV6
LE3XX+NF0Ebbb/xsPhg75c0Ha5Ym7LCsBIaAN8Nuj+qh/RLLdvE6X8g+y/dxY9elIEwKTJ9/HQfM
qaatIcCC5jR1MLIpyy+KqHn2L4X26dvxUSMa065qkVnSY3MzwPaBGXVdXrLvRrzojjX8m8v/zBPF
Ln2b0+QCB65FXV4yLLFc8xbpgZJfiimqloSfjIsctZY3FXjZMQziEh9N8CAubYa9Bfpve74GQ9uD
aDRjv3xiaJCgnwF6CV+E6vFsWJYEgEEFkPNP71d313Kwozt7mCETvpzsOsBGHOcANZVWbWzgAHr5
E0Pddr1i6WX4rg231SRC29/NZBtZnAPkurK0aywBHt287RPPiolnNLaZih4qd8PVRg6XMdN6pnOp
snDVPyzyiyEaht51qs3f5+xd0TQ0NAzU7Xlzb45enx60LDgfD1mq+JRKNiI46zbKLs+GDOxdUfZF
7jSnM7BNkzhy4VoYl+ip7ABITZRR9l5f1I1QztqtMTVaJYdeWQ2+sNLth5tIeQmNl2X+RgieL/S3
ORRV8OyPntOUS5qpVFaD1mDkszSex1K2l/wSuKiOOn5vk9SWtK/nD/Y94p2Rx2Ms0iWuimZlH8+y
tcFuQKRH7PkgrYjE5q2CqzOm5v6wbXw62097fNpSraWFVtEafi+X1G7X67w4rJEQlXu3D7ARxCXS
VWolPc+gX+dhf+KABcxLepwdQHD4+a8/GWsAgyrIFijQA/Cc8TGldVmbVHoIzsqsxtOQ5QGsQDZD
9/wn23fnkxAuRBnpgr8JXl9XCns7tr40oiXLfRM8CeDi0qQmU1KkDeMEkG05kq9p/yMjeFXNIdRa
0enuRAjN+5U2FpNwDUfVC7KxjydXS4OVNyp6YC0QFVeH0Z3jifxKzp0eT2oaUmbonT9GoUhOzUaX
9KbMkUmk0u5fy6Pq4+3zUvIS6oFK6rIORLN5+/H+pCMXhyUZD+R9hptLk3U2+DmdGMmlbd7m8eG8
aiJBXECWu6EYjXitAGMqo21ym8lAMMtqZxY93u1G/vcFbQyIMvqAj18tIVNY0xLgOll1qY4/afpM
VcFlZVeXjQguCBs0klYZgtw6DqgCPULi6PVFbHSCFLPrVhtBXODtG7bB1YbIkpLXjm+diJJIcFZ8
izBt6yxSgTHr1mMw6Fc0CqgI4X43S4KkGi8pWI9W3i1+U1FLY1OlyPUVpqo8I77pmme9A2Sucm9k
r30WrHopOLN9nU4CORfqLfQD5px1aoCDqdcYgtYKVwMjy3l73v80JzGcmcmS0oJVFlV7Lt8Q+o1E
oukVkQDOYeKpmqcaFy5Xmx6tfvBbSxKosBtTN5+GK2CQFkpFxlC6q+QXcnFUSBDlqo0dd3vQrtRQ
EABE34V3GrUzy1UCRohsrVd9odm0VwIQRwtuU/v3gY1WnM/EA3rdSwjEJHbD7+9Yj709hAdqmygb
usf0Wdgj3g8H/5gCP4mzUElVTIDYYcuZ+Ms3LKSxJ1l3umPQySjT2CuwmGlIpCg/iKPFadSM8lhB
UQKKnNRfJuctOo6e4mI68kvkinYYBBbJD+TMmD4p6wiTP1Os2NEcJOqv8z61f0s9fbtPD69LJc2S
8Y6UYwbgev/O9saHQPKmr+XvYrRnr/HLZ2HWZYb+qd7ciGWKb2JUmhU5lTs4wvy6+u3P3K0cWbWt
Egj1jBMTM8Opy/C9Q0cROMXekQLcHUuhoDjDgzpXnOkpBu4xdoqxnWnEWrmkZ75FSCpw9D0D3Urh
Cpk4LDugBCL3juH1XH+JyDHDllCbKCLf27udbAVxB5kXGIDvWyyVNKt8JEYGHJtLZT18AwR8bMtz
19gzLTElLwj5olPkYvGIvf8o6qBfVU0OkGevcyHMxa63bVXjwrE09wQwF3Dy6Z68jSFwc1JX8tTr
CNzwr7Jb+aGwz7AXMSkSJ9YwsL0FdLuPZllKMzZgAFDqgrHXAdSTndepnQJr/rzXicRwp5drVR83
ExLmFFmBVHZ+aywXZakfzovZ7Zps1eFOMGqV0aAybj2Tg0Xh96Gq5LpGXVv5ICH6X6VxyW2yVnRN
SpRO5NYMosvmmjwwIAHcHC/+bLF/qxqX2zQqh2OooY4a5S8W9siq7Eeo/F6RTQVnuNe+3grikltE
1jnJKJJbvJSOgmHk8BfWHOy1/zXlz1EN6LTpK50eC+HmAQtEfIjcCOan77S2A6a5iVZemBz/msi3
HMtw2veLUOaLOg67Hn0yfR71Tk7kGVTBKH4MKbNVWt+QijycP0uB2fNU1WXbpblZAnC+WI9FhOrn
xRLBee0HjY0aXODFCE7WVj3uIh0GGpzF6+zu2rjpbYqmxhWD6g+dRaDW7hVy+6W4qEEBtzkME+vS
309ectlhaF35Se5BtAB5I9arRUF//1sBBdMC5Bxu6LzxL/LUyjPQ2ZlfJ4cm0O9AfUzvNLh26U2H
OA0K0RiASCbnB2NEgCdVweHKRr2U698A/3w8bx67ORO8Qv+vFV/UTb0xhlIcgam1fZM0rODXjqkF
VKICl943w5Mc7t0mUSRcjigaG1N911TP9XqbmV/PqyISwXx7U94A2lBeAcGCraEYiLOSPWZ4nxRt
tuy+daHJ9M+BcbZuxXpcoCOD6bLr/ph52TNISujt7FV+GRiJe14l0dfhjLwrSr1cWghr69pOwMQz
tK9Zfz0oolVW0dmx/785u3Dsi2Ss0Xsvrfi4UHCb4Wmt7KkgXYn04XLjoqNE7CY8YpCxOZqRdJkv
patOhl2VkWAKaVeUoirAfQIgCT7XR41MfYrUxUKHf6xjLzJbO1XuS+NrYgje0nZP7iSHB86qxkXL
EgKVkuZlMF/S+qYzn85bwX5JsZHB6SJpslQkLTqAk0N83Bc8JbXXgIU6+bK7FI5MM0f5lARP4niY
4Vw1MpotCZ6a/NVXwESMdZKH4io+tIHhil4wBN/J4gJD35HEMnuMTAwZCWg2XhDN+q5Yw882FbUa
WIQ+pxcXIKK8bLSpYy3iPLYbqgE5AAOa82xH012XlE5Svgo+HAsG5yRywWJtFIwExQZjYlfZh7uY
8Wan3ps2gxwOHRHk8O74KdqBfxs9P/pqGZUCYCtM9JJH/b48SsRmRUwRkIeytYvKbkEz66R27IWe
8T8aKc9FXJnKSOoKjjCgxToWtRN2TVB1jatiliK0ntGEO+Rp56jJm6J0/jTEghTDguG5w+aCC4Ur
9nIHlq8q792uSJ/V2RSMRwmc3eKq7bBVaqULESYB8FnL35XYk/8E03n7CbkyIxpXBY1qNipqGcc6
eqbafJMOonS8f1aAaSJEV5i54Cw38Z6G5ZjkbTy7lXLZl3dUFW097+dJDNT+LYFztn7VMgt7ydjz
az09yA7sGtlErnSt+GI2r73OBt0I4/zMwIZ1UZRQR25ap0OVYWFbrDRvhuUxjkRzQvvl7kYaO9zN
4cW5RRmKPmu9TbkNmKvOTjxwTua/wZm+uOM9tiEa+08W8Lc6cim6TlJjnQvMuQ7tT8peFfRjpIk+
2340Pn01zodicLarWYHto7x+GlvPmkG3Id2h8yDw1f3yXZVl0yCqLmv8NIimgN2pmfClktbWr8sj
sEncEFNRdvwyemgnItP8SSxWVaw5MEZx4PB9/GqdsZi1CpJ7N67s/gpXFCd29WP31nsK9kciX3Q1
3z3Kkzw+i47tYlSTYWJagvxWQLkMZMNK8Yb5x3m9dkPSRgznySD7MFpthekv+YVmPpXAHCbdH62q
gx7478OzOG/OlzYa1RTDrQrIFABGfbEe3jofE8Kzc5Pf4PpzmWvOecV2u6RbmZxTpzQ1rE5SQano
sF2KDtcuYAF488FwMJX8W7bzCzGjyW5g3CjK+XZbG2oMpIPZLbBxA07Cr6VUCvaadg2DyirYVrH3
DyDdj4YIbjYtG7G8havQr1y7bfPVGeafmYgQedcwTmL4vrlRWkTKGQT2shws841IV4r0fP4TiURw
hzUbZhmP7MZVFKvXmY1rTYmX1avIdXc/ykYVLu22CpkbfXkfJFD98an5FnlAH3nGq/hDfVFeU+AP
e+c1E3yjd1S5TYhvIrTR54XNkZW1raVXcjHYufIkiwYKRCfIBaWkNo110tHoSvtLDC84rXGVyK3A
kwRCePhHGmGBT81RtazmczwkdgFoYV0wlyk4MH6a3+h6dZJMpPuxu7DU3O7HwQbEZDJRgTL7hcXJ
GPhBj7Wm+jh3mEcKv8lOciCHEIMRtnZPUVeg73PeDvavXhtpXBAardhM8wFV7V+QzDHgxrDMgiyP
uQhX+wp+w/MCRd+Kcymts5QSW+do11k31nLVVbe6FpwXsTt3hL35vwOQyn7DxriTVYurkOBbLSjS
A2AhuhE4it8BJWV3vQDQE+aORJvTuyXaRigzoI1Qpc4WzQzRfl/brylqfwncTbp1yKfMMVbRvYul
o09XAfBCINWDpha++lFYZXZtXMjoig8XjKUbS7jPM8AesX6EaRbRnOT+JzsJ43JjM2Wj1U4QVhDw
rcmmX+LmSnuR4YvEcJaokkXT6hB7cVF0nWRemT1SUbtRJIIzPl2iFYkUDDE0s+Kq8KoolrxBE8Wj
/XB+OjDO/kAHGNJaxgOrFWLA86UVT56xFHru+3PGNtIh0fvofbEdbzAv4T3bHg6P4VWT2p37/jxy
L7spg44QQS3vB8KTclyuImTuQyygIhAO1CfdZWPedlHtrH90g9uYOFdFLFKmWJKJ/hatAiv71el/
pgiwzAwZuCKqxp/hOE1qPqLBHqqvQ2erRmkb0XUfCfpn++d1EsOdl1YUSgKqUcQFIxhJ6ZQF8Qrc
E0XYYvsmcZLDnZeeAPVi6OA+zbLaDSbq9PlQAts2qY9t9dUEKf35KLsb7zS8ZypAHgSmPhcV6JpF
Smjhsb2amtum067btbAnU3fThO0BiwqW/Usp6kkDSLcAC+aRMayq03LQB2CKj3psmCD2MUc6F8CT
Ylue9XPxKGbF3c8kG6Fc+RK1UxkTNm6Phx8ttrXbMFhuVjcDNtIa0O5i9nqnfxbRrIh05V/p+maG
g6Hf42atP1u4zdU+o4uaIywsJj0SGNB7feED0G5S0QkmJC14hMnXhEaczFXSohSYI5deGH7qZ0GB
hbJH2ccF6MufXVjBXUB106B4cuAON4nB8tI1CJPzm3RrvhC7ckwXgy+5DW4jWzwjuRv9/5EHrOSP
SbMxu2yqNRb9k+sMgwyNeZjxuHHeLd5nWz6F5o0ULjUbVj72MgGx7HCRY+6zdNdL8y711ytsDWV2
/aNxZT8/AIvvsn1gF/PsscO6zfkfsV/VgSsFH5GC8kLncumgRFKfKTjapfAYFVwR1IW9vIW27JYX
ZUCO5+Xtn+xJHJdXo8xY8R9K1gL7wsnN0DyR+fW8iH2VDGxgAUpIA3U9p1KsjVlXEgzqDTGKOjDN
u+pN94qnPGChW251OC9uV6ONNE6jNKuinLaQBgZwf51jgA0U1yBH9M6L2W0TaaC00UEnAMJwmYva
1lKWbVNHaLjmFIyKyXcrVP12TAMZOWKeS6/XZAcQSpctOM2StLgmS3mYTPW//w48kAIgx5QVheqE
cr9DwapINg557+nXwCAobiSboZFo3oh+BGLcciny/s8HDIEmBXoegTyFb9DOFcF1sIdAZbmNAM7T
vJbpy/nDFYngMpTSRO1qAq/Gi6cv2uonSmRnokmOz1kQamAin0FxGLqqcVa56qmcWgWYy2L6EGbB
aBqOkb6a5EE1Y/e8OjtZ4aMsrpIwetwGZrnvvAxIEYZTJ4Ae+ItHEBd3431gMBMuLe08uXyUylnG
Ok8Aq1ClzrMeqxtAKjhGYpcAzcW+5dXqmQc0/+zaKR3RvsPnIvqjXC47VKacr1khd15V/C7Tx4EI
AvXnusxAFAE1vGXpigVojI/ZIEzDaFzWrPNys7gx24FtUxyiOXa7MnPOf7k9I1EBmAuWOwB/YIHj
o6gVnqcncgwjaa4VcqiT24aGdlUQW9cFkX9Xq40o5hObW6heWWrWhknnFT3Q/6MGgxX1WxrfTyog
Ps9rtfeBtlpxB9iPRqZZpAB2kZzYSkkvKqV5OC9i9+BAns5W9BTgbXAZewSiSNwXcY+9rxFnZUfl
bTE+ZdaxqEUBcFebjSgubY9ohWqW2UGUWx/RCwF0FwFljnrdJUiamWvdia7VOxkNFrgRycUnvTXi
bEqgXZ355dHAGq58131lqPzvU6oi4EbmqB8Lk4/iuFA1hfFYS+YARzaOBr3V+l9z5pTrNcZH1Wlw
z385oXKczdM4TnFnUDsvehk8ze8w/FtqdnEknnwY7FFg9nuhHlRbQNowZRCmqJw0KUkTUuFZ1CMY
uwAAWvao1v55jXY9C/ytFpgqASjH02UvWa1rZiXX3jj7IQbtSWzTwpHr4LyYnSsHPhPF/A3RAQCo
8GgL0mIUmIhZOy8+SrfMCJPA7F3zavLBweLUv5SDcRf9OC909/g2Mrnj68t5qeiETDnEmHmXJtwf
g0g9nBfCAvYn+8PHQfmGIViVcvEiS8LJarKwxdYQmbyhSwbDHWOZRG43qytx5lI2J0chY6g4Wqb1
sd1Jw/Dl/I9gmnz+ESBIxjIYZXg3H+Pjko7pIBUU4MN4R5rM77klCCS7R4lC4G8BLKRtAnDZDkqd
V1rn0Vr1exRzaw8sJCsWWONuMQBYs3/kcGkZobecdaPpPDlYfWYmimRneHqu3zFtWCMwBpin9t/R
BmGdG7FcVqZL1WTTGMGtsb98VN35MOIKrto6JuwZajW9iQRfTHCg/AAfxX5uWqq080JFeQBqdnKN
9UigKU55Jhh+2LcN3cKZAtQVaFkfP12bWWaegNrSm5LM6WrzNjcywcbZvjInEZz5aVYq6UUBZcAl
ZSuzjLXY9QLUaYLHCpEmnBGGRVNmham3Xmp9b+KLsfp93ot2ri3MDE56cNaXVllixVraecZjlaMM
7YLKybAnjefS1SsvxD3o3TJ0K5EzPKkKtTCNjdabHNlhKLkEK5VNED7Jj8XV4GM1/IFVoZpoYVUR
nCX/zF1m6ZoWiQJmu2/sfXZiIPQ28D9c6xYrvxgdyy8ZTxVbHKBvq5fih0hCxrnd3G3IKholFqiI
eAzrwrSk1VRQ1hE1NTR7WbK080sl79BRaOZM+t7RciztLjesl2puU+s/Dxviexsq4PewiImuAleI
lW2I7lAstV5pLDYp7VVd7VDzZBGb1a5/bORwVVijGaAoqGC4pYwxQ4zGS25ciBq/Oy9sH7XhHL2O
SS5PSwd0syL+kSRzeYwkAMbJ1bw4QKb9rbSj9aw0Uu3WeC2wAUqdHzqMpnjnvWjXskC2rVlUtQzC
c4QW+mQVkzoh3qTjBW2+SlYYnJfA/PxTtttI4OIAmagcxYCr8zQr8UKV2njLvisojW20bH7JUfbz
vLx/OdmTSlxcmMulTLQIE1FkLFHW6t5aSkc8bwc95v9HqlxmSX0wjeJeMet7tP7+pI5BBWhhfF3V
NI3Td6rqVsqXvvVkVBiWPjxokuSF5nwvUJMZyKdz3cjh1Gwsaazxft56S1BeseiXBeo1mm3v4Jei
Tsl+qt9I40JfVcxKo5lT67FNSKBE+TT1jIfGZWEntcdfpWMNAtPc80OKMpegM6NrAKP+mAqbplTq
MutqL8piu7cwH2C9NWYoqib2znErhnnIpljS+6HR+mpoPZTUQedk97R0gEOk+/11CE5e+/xn2/OG
rTSm9EZa21Ncx4oS43rLk5L09tLVTrP80gvdGY2X87L2fHsri0v0c9nhHkFhiXjFeiDqa990ghy/
Mz5kWLiPAKJGpgZg8TkRY68AZE7F4Y2+dEud9tY8qsEbxhAdEtQYgy3vy2f54Q/UwlOZIVsW/cz+
DfhXa5EA0OfVCR6YtPFqqdrD/yaCs4neVMsZS5wIzlKBpo9SkwpoQHq8/jovhx0P78OIuwTRAu8P
QGz/aA3KPFZVOWEGMDexBhu3k3LZkPbXkuuaE/0faVfWFDnObH+RI2x5f/VSrioKaLqhYfrF0at3
y/v26+8RM19jhMe6zTwTOCulVCqVyzlKuwhsfVOcRnQN2UIC/A7OZZiVqc1LhRzQ0IJ2cbScqqt/
ornUK2X1675mm4d3JYrzF9awTOBElKk/2/FxqPPPpUmdfLZbwXnatPEXOXy8XCJdois5bpfQcKPy
q017gYDN60RbSeBSFmXYxpY9Iuizrlm4N10tQXthY9jivrhNL7uWxdnd0iqlXDWk8UnQu+jXdBUn
utM87XvjoKnCuxIh8wp2yeK8Ed7bOklUpfXb4ZsOjhy5OjZdK8g8ioRwPqKaSZ733czOq+ZIWp85
DcjsYZ9P+ya36Vo1dGxbGJ/H8BgnxyRh3rAuEd9EZTKMnGihh8I+qCD3mcCltS9sy+7wQlMwUAtH
hKrF65M7SH1dTLNR+yABqh3StmBWR6pYAFe3KQUJfQXN6gZRnu1ldVsAUCXqsyyDH6ot16TmKZZE
EBfPPob3QbrJ+nVtDYO//Hhk2qt1i1aeyk+jjxTJRsyDtoMfgSfcfijUh47cDOU7nMNaJHekJixp
2Q114zd5emyG5KZbDA+uPhFs0uYTEZEDMHcAfEJ0vimvyhBE51mF9evCD2OoWd6AlpXDXCu9j0ll
FVA8Uv6QR9HoVkvYePZkho6qt6aDUKfx9KFRBTfm1mHQLQMpfwupH8xjv7YbNVUzo7Ojxk+M8Fzb
U4Bw0SeJyHC2PL2OzB2I0BUT+S7uYEtWCd7GcaK+ZaRur0Q3Eq6WHGweUbr89Y6TsBLFHbtSNZpY
n8zaXzpN+SwNSjy7wxKPInA+dmO8sdOVHC6untGlPExLjOMN3ljdsk3HrM2PqdXcJFL3gRag+lVm
pNO6D/9NP+7SLAwrBmhzAvdl/Gpy60Yi/ad9CZs2sdKMuyvpLM+0mGETOsDrOl8Oj3R+3Bex6Uhe
RPCBxhh2pVzWcFcYlPKlRi0dRSn/nD+YVcWRz4TJ6SDT5HZIpRRMsVNU+dqERl7zDBYSxyaHfU22
F+tFCLcdSWq0UYIpbn9QrC8SMe8KDY2clSEJtl0kh9sUVZW1KAR/IW6tL9p40nQ2iX+/r8tmnn21
YjwSND6K6pKO8Dl8SG4W6igeOui8/JtyRxPHeGK3fh6oPwRSycZJAiMFKyGYBEVH9vfVrWLNcSYt
HVRDpvsM2uJrMGM7I3is2lsJjD770rYsby2M8/WdrcyNmSFrswB4AgU2f8l7QYCxdfGvRbCfsNLH
zvLUVige/CpgO9K8uO6BSN0nyN33NggO0Fy+r9KWc13L45yr3VXS0quIOWuQeVRnqpZ31vRBm3PB
NbkZehoshaCC7EbD/fxaMX1WtFEBjDc2ajkw3knJz9zxwJ6mwnkr9tTg3auBK0NmrQQq0uuvZdFo
0tuapLiMdIU6RWcAKyFiDeCk0v3OzB8WfVIjp52r1MsV2h76yO4FZ3vTVla/gdMX7aqzFEZwhPKS
FE6vfsbsqGj4atNYWP5QIRrar/iGL/QvULme1cq3MkB5Jemdatf1UzgBxjlGgvPQN6ooobgvUnnT
86W1Ub3UCIBLGl/sEKC/mZUExqB7oLq6GapOZDebe/lbRzTTvd7LIWpig1o4ECTThotez2PslmE1
31NNkVOfFNp4D7Cn8ucyxPHHfjLmG2uIuui4f06eEdN5m7LwfjSQ/kNAziOqawDHTkuWL0+bu2J5
Chc/x+siDB0C+nrl2tDPBUKtObqzQjSjGt/0XnaStvJS+caQfsUgPzHSgIyVoymFpwBMkEy5q+mK
U7QnW71lMLayedXRc4dwTsKIymcVJM7ycFLl0qnpMS4/5PqAq2hyQ4wOFsV1ixhTAjJmJOrB2fIJ
a1U5n0BlKe/S3EB2TC3cuZjcUtXdmFyN3U/Bom6cU4s1oOmgtQeODydIkZtaSrS+9gv1r7L+jotw
//vs/9/s2er7TNGVM02nRkrsSkYTVtj6xEx9S7YPU2oKxLBr+o0Y20aYoKHzReEHp4yM6MnQdLWP
TIGTSYY7018Akbshauw2We1PaiLogd5UbCWRu/U0VUFlzcQO2WYs+11JJlfXKoqswSJKqm+JQrBl
M7gltAnzkxGlkaZxn2MNEZ4Hqdaemi45SEMhcJdbYjBF+o8rU2ROo8ROwmWZcbXmNfpRMGJSnCuM
A+3bw6ZPRjWTPaoxmsi3PBZGmdml1ODBEl2r/edMBO2w+UZD29pvAZzTH8tSzaUSMZB8TpDFlj5a
P8in3qtPxAG3x40kgvvYWjU8imRDQ4uxRfgpS1lqZL0e0s6fZOAN25qHkp43jrMgSNhat7UY7j41
UKqqdLwc/F72KegFpSUS7MzmEQIBF0Z7gckLc3t9UkNilCOpUcddwvHKtBO3MWzk2Oz2WlaBwR6r
GMPoKkEKcVOtF6H8i7oNk3Ce0qXzEwqIx6oNOtHMxWbXDuPY+kcvfsqtG60ks8jYASzcC4PqEB9M
P/9FL6wHNPaFlQ12St54IvZaAUcjANj5ICsdB/B82EPty7pj3TFG+RgA7MANZADsYnnbC/gijvOv
UminWs0uCnAYOjb9PosQGjajRgtdhWhysdhTjLO8mJpNgvAe3ptNnlVgVTUu83e2elUg6tff1IYR
1gN0EBkNm3uNFSMCrAHS/Cm8VduPUurve5/NaxVjAGjXMZEh5+sL+qLnsVHj+73ZnOSodhupu0S5
dOqtSlBe3nREbMFANMBGSkxuZ9o2GWHeaECakPuCGVinInetzi0d8ISC0iO+pqL2u031ViK5F3Oi
k6gfNHTfgY4its6Iz51BPk3je1Kwa9W4baJt2EYWQddupKoBSwd1BsY66yXY361Na1jFe1zc2Sug
MarDpPaBP2ROfkwW47sRoW/3Pb51JYe7+OzaaoqUlLUf5Y8RxpRFJeutVNP6/ua+b4SSsigai1tP
rLA6HMfDM0/3cX+5tt4Ftmyg+Rdht27x00ShkvUyqWnnAx7HRTrZGQlxrNJ8zKPMle3xaV/cpoGj
zVcGdLIO52pwVhAleW9UU1H7DdgtDJBE6qmbuAZwcgqvQjlDFr21Nl35SiLfO4sLCU2EBY7UeGbN
pelh/CsHdq7skWPk/TlDCLzQi3o8e9xoJl3Y0aH1dfWnVPkABIpTwe23mbBZy+AsY5FpWZksdSId
6S/5DG4hBYNYEmh/UtMD3/kZpGFnIdcf89j8FcX8q/V8R2E84vVNb7RVbhkyOkvTS3ITYRqbNfww
PFnwwoITVoTjvnWMbaCEonNas2w0p78Wt9gZTbJ4QopN+qKPF61/h5tYfZ9nRKYNsl5Sj7bcodB8
MqZ+jSaNfVvfCvLWIrgVq8xExzHAPlnDpbXPFtADRUUMwSrxPbILXs16GCJMUWPZlUr0M5NY4CBE
ItjfV2+xIk2mcWwx9oD+IH+O6LnK1XftBYIE1H8MA2HQaxGWtsijQePaH6gNnm300KW1IJO6qYWO
GjfuVFkz+IUyOrPqEhV1ubQ+J8mHLB2d/c3edjMrCdw6RUqe5BFhfah3bBKdoRWQezWQ0QqD3i2B
D9i8HJD+YwuGqSm+JtcaoS3bJRJIqG7f9Hp4kKv+V9eUF10akfk2DlLb3Czd930dNxdxJZUZ/MoU
+tZs06TEIraLk8Sf7fDH/vc37yLw+WqGDUpfaMd/v2yMaUZn+ajQG6PoHNOK76yCnmQLHPNS+G1f
3Ob5XInjzqc6p1NiGNgx0hC3mXKg+mWnXpffUW1DPRh91oh+FFyxr7UqQOW51AVuvEH5BUGouTmN
iCNi2/owUYPXJHrm0fb1WkirR9lECHyNHESGQz9mZ8ml3xkDpv35/zELxZbmzWUADhZigEwXIync
ia2kpOmnIYHfuSVnHXybsQeioO/PsAvCns9/Uc6y4BoYcy+fyphirSRJ1XW+XTrGufDj23F0dD/9
ymYo4msR/v2mmQM36n/iOLtoiVTNRV13aBuZrpqxCCwdlfx923vG/nm9gpYsY0QDS4gSPlCwXm/Y
hDfTLEmoeDOwe8V7RnpEerAqndirrhCsXHI/N1y8oT3phwj4ngVZb4VjWg866gby7a+Fa8Vsd5Ri
5GuexkuTN9cp+FjGMUt94EB867rOierpj48BU/hFJne4Q1Oax4giU6DSKajKazmP3F6P3f11ffuY
gRQFyTxU25HY48lS0EfXmz2qLb5WBHX5rWjQC20e5rnz9uVs2ORrQdxDrda1vF5MdrlfM+jMOmiO
avDciOiLRwDfuns8pGUViVYVIRESBK/3K8ZjMzWmhSI9pR+ycxawad/0LKq/vHWIEKOAKB0VOQud
uJxZ9EqNkRczRyMdOj2Sfv5ajd2hHsrD/tpt7RFouGU81TGTbfKjojpBw1lYjegL0IA7isuqDPW7
Ih7wzhXNY4tEcW5xUadCbcsFj0EzqJtLp1+3UeekcMb7Km2aAwrOKkZ5DebsuWdNWWMk2+xQNYo+
A7eFpRARjhu3DGFHjM7+1kFhnwAAwUaIYOt8ciWB5ZEhwQLqy4e0jZy4ethXZ3PZVgK4ZUtqG3xD
QPT0G+s2Vn3Frp3UdAtRV4Oyadd4NTBwQMIae1/btaqEaLxdsBvGNZsz1I/oQDUkJ7nWPDY/0QWl
iwRicitdFhAfihIfG6MUWMcX8by9z2CBSxq4evjg9H4By8kIvKfItUbHdOeD6tPbznDz4/Ig3sKt
o2YBsghEVc+3Nvv7KpRKo7kMraqkfpYDoDA+psad0vxx4xYuZ1T6UKGBkRj8E8e0FttMjbzypRm4
abp1Gi1bEFZvqrESwRmKmRapNfWooBT2p4VOjg3ceeEg4Ntg47Ue/FolupnM1QghwOJ+Bjyw3e48
nSUg+7yHZZ5JQxBl6PC4wAB5vTMoVLaLxYpCUjs65Sx7eMhbP/fP10Z6lAlBmEs0E4V1vgm2jRu7
zMqKPt/+hU+DDDwf6GNnk2OyLLgTtzfpRRh3yop0ASuSRlgAGjuUnGmSuqMo47vlMjAOg7Fu1D4V
FNS4ZesAWJoaqGKNVYj6NV4hpHPDtDwZxeTtr55IFHtGrM6OlgwhMMyRXdGr29GSvMT4ooBRbv7z
6gk2iaBqDAA1i8GHvJZTI82DmKWp/TyyLiUGAAJ1AdTNO5RR0aD5PFFE+IGiRsM0Comq2s+W6xHD
9+EQhGAqFXn0jbwblFnJ4cKvRo1kkIcQvK1c9UnxgITiap7+hUGwNkHuJo/7am1dUWtx3NopqWIb
nYWCRhQVYOEyH207Fkwpbpo16vlEZq8QdO283p6exCHmFzGMpEp3enqr50EbHva12F61lQxODbXX
6iQyoYZ0LE/NfetGPoPPywZHd2VHfCVtmjZuBDhrxi/H14GWKU/KvscpovGTxMYxisRZotsILUv7
mm3uz0oQW9zVGUr0hWY9gW0XrfTFTO3uRNo8EaSORNqwv6+EkNxMa6rS2tfLa2nBYCS5SNVVaFOB
MpuWgFlXRP6ooAHn+rWcogzjKVMQHqvL5KhAZEuWGykS9alvPZrwgv8thbvrkJ/qajuBLfR6Mdyk
NhhyFTKkDkF62QtroDSD5OVjRvXuYX+vNrqjcXZXkrnN0vuxMrMZDi89gefdUY7GiTGxgaXmtC9J
pCK3YRpQ1TGSH1b+YnXUDxsju7NprhzyTL4fF/0i9SFURfvj4OwL3t5BC+M7eBUAsZlz6XSxG3me
+wLPtsTJu8jVwFJOzE4gZjNMR+PzbzlcmF5UYTvgefv3ec4rJ/NDLzxgMd0SYbSwrrupFlAOUUiW
cSea3MapZVTLKbr0/T4KE8celRQxDD0bBVq/9xfwOeP36kmPbhyMqbF4D2OjaCx4fQZInw2R2VSx
RyZ/9FWkFGI4KxBTRg5FhgtMvMCGElQr36jHyeTUozSqUOKBTOBQOFn02KJoqdCHfc3eeCpOCGeT
oZyaNLJZe4Q1nOs+PSLoFCyeSARnfZGhJ1UkxbGHLljpiKErNMCOwHP5b4pwtpdWWgzkDLZa6Uk3
ztQM9r//1rifV0pH+hRzcIbGAxESWjaLHJmRN7uSgueUCtgW/br83H2N3OwgxOZjXvWtxb2I4yxO
klBWzGvow1giq8N0jC69Vzmo8Lu2sK62vUUvwjhTAyFlMQ6YUvaS/MpOT3MoMOW3PpZbPN7MlFhp
FQs2MGdAlKpxUI3qadFJ4SRRf6E2Qf9pdjXpF7NK/jQzxonmzA+TzyEldg4Lz2x3sL7EeuFKIvQI
0QJy1mfU3UBiBbtVoy1Rrw+5qMLCdmDPHLhXhjrVgPvTSwhQz/N0DqdPCvkksHCW59qRwTf+WFqe
jCFzcsPT37hEkmuCZWUAd3Xq294fF/CeNwb3BUJMVCFlzsLTKutBIgObGPWryjyP2sdEEtnd9r68
yOAMu2ulbsgmLNuA5uo2sE627YUYZH5Ib1Tc8ACgjJG+9PYXcnOvNMxyoViNwS4+A7dMcB+zzBRD
i39h/yLk1zSJOtTfBs9s+VZSuOWLdMU083KOPBJUlwkMicqx+Za59ILeW0d7FAUv2/5PQ6s6ikdA
QCLcUla0aMwixFJKx/zEkGDAm3ECzTkgYP4fbLXba/hbGo9O3haGCgqtGg7jbsHQNhuTZExx0YXx
3jN0yUhY9RNpyOeB87GT5IVi34rGsa4Z4w+gSd0l90aPceSK2tKY43lz3F4WlJ8Tawp5iKoSKmbS
ZRiCUbsb1K8ZcvZl/fU9BvmymNzWZW0qaUqMSx5FCac3DnlInVTUOLF51FbqcC6ehmNThT3sMbJr
X1mMU7+Yx309hDvE+fKFWL0lKViyBHlghvaVXI9/6XcGWKDQbPJjXxrz2Xv7w/l0XaqKDACd8B3k
sxbNgRY+9P31Ul9Nk+JGqeC9LVo+zsE31RIbao09WrrA7q4iRZCuZMu/ow0/h2SQOO3SFtcgylZX
aGxIXVXuXasvLo1q/9xfOYEufGqUqNkUW+CL80J61aRHECG+5/vorEZbFWFFWei6evlmsxItfc7M
oP7RRh/TRZA1+hff+lvAc4JxJaAC6x1ylNj6+NKjURD1BjcKMNwBvoLCE6MOba/XizjuhR1l9jxN
c114s2Z4QPL+iJysKIMo1ImrcqXDbFBjgoGl1AmDwkdTXedp8G32L3pIvB+L4Pi8zcI+X1AvWjGt
V4soG1EqFTIujEWBQM3HzeHPPUi5dcTLImcqWkLOxXX5NDeGDu2UIejoB0kSvN2376MXZTjvNi6T
mlMpgzIE1NT5laH80npRtLIZ86Mf6x+7fq6orFZsslqAhUawa/mOVa1zL70lH8JP6GhwUIl/1yF9
EcYdIiUzrFEqYONqeWuRx1nU9S9aMc6hkbAwMXEEZWhcndAm/7GtyivcD5//ky/gM7y1JKPuwl6X
U/tUVZ/ARb3//W2/+XuZ+DxoipmqlExQY4l8Wz020zedumMvOCzbscCLFM4DGAkm1NIOWoRgMdL7
T5GdO0NKnMg4yaVAI8FR4btLUpKVdWLhIUvojVWhGid931+yf7mmX7ThTn7WJRmISHHy48szI9lt
5iYnM2CIGu9I6r52M3xcqmRxDOgJnPxo/hJPP2gxuF0WGK3IgYoMgfMAix3JgO6DIeiYNg3lJ03C
/GIcJP2fFv04fbgYZ5TAptDpeIu36VnRLgn5vNiuYINE5sadfQP9TH9vEEO5WwZnArVLdTTv5A/x
oTOdwR09Fdxxo3ocha05onXk/EKPjvi0qeFJmycMBvrlof3JQP0UtHeEjn4t3ZWgEylMZ19lgVT+
bdvQtKujGFLLKDlnE3WMWA+s9CGp3nO6kEkB3JqCpy3PqRDZXTOF4fMj4oHGvmp/3ldk+3CtBHCu
omzHbJkNKfJ6ee79RVWejEabD0A5xxEAGxHa+lLqd5n0HdlgPHUj5SkKZwXIPEJs6+0rfvVbuJiC
zGlEigW2mn3GTnrRWf6gOe2lBoezqG1s8zpZieJ8SpRWRA4zPC+WKKimiyqfrHc5xpUI9hNW1y/g
YfVWAw40Eq53bXtWKkEmajsLZqDUAMgOgikUbutog6HyMcsSL8dWJFXmtEuw6KUz1B+sPPI67VGv
Ptjzk8Bi2C68Cf1XYrldasZEGmeSJKB4z76yV1OBaBa0b7eMukc6/TH7EXNgK3HcThno6zOzQoKj
xIB5TtxOP+fTg0CnzUsM+RWUpNDFjtH513slkRlThdROvOb7hNROeTtcGafBNYPktPjFIboVdcxv
2t9KIGccQ6kOsZQZ2LsmP6Px5Dxo9kmrOsEzbft4r+Rw14xS14lqpSHcv8+SOrkHRCWGCPA8nfIo
YhPbfhVYKmvIQFsGYAher6PSjvUsjxpsI1DRIZQeJJkVNQANjm6JMsg6xxDRVm0fg5VMbu+ULm1U
vYTMMHvU0k9J/WAkmPNx9fBSApNZuZMkETT+9rKuZHLbBxhlJSNFnmACJvQGu/CL3g7CFrQTY32e
UauSiszth9RfFvsSG/lVgprPe+6g1W/gtjbPyg6pb5zDTlFc2+oxANQ5OBotrGr/eGzedhhvYtVa
G31QnKMZYzQbKpmceKMCHvAche5AVr/1opP+dlaGHfWVHM56lixMSobzCWOVf6lefgtIoMFdguzE
kpDylVU4P7LHfd22a3EroZz5tJMdzYpNEg9Qn96Cii24MmunlhzNmw8EwznK6DQiaKLtg7KSyhmQ
WpqT2iRq4hnIDD5DAnuZO7nFPao/nhgnTrSDnK0QO1MKs4CtKC1GFRs3NSx4gp+N9HF/NZ/fL28u
h5VeXLipRNKSEXVJvPIJEMu6pzv95+oAYnfQM56AmOkTzwzILezIBdqBn7sift/to4lRYKB4Ac0K
c6avXVBGi3oe+hn3xe3oM3oCFgyq57/x90R5gk03/iLM4vrPxra2c7srsK7kUmmnujvn43F/Sf/l
VPxWiB+0WDIlwvDlEntgKRt9KwCuJDiST1FAFS+6l70OlPVEsI9CodyRR+MtGoIVGQkQ46gPQWtU
zoL6TfilATEbCuJz5qb2x0RzY4241CRuX9/VxN9XnR29t8b0ojnnD7ol1hUANqHykZ4X844Qd//7
ot3jjr5kLWj4BwmDR6PrrDwvxZUR3r1HBIBHcRlinInH9pXjbDJqinWsMbE5yDGI0IDUqIieYNsr
9SKGf4GlWl7poY5sXPSVlpeFBPtq/IuXfBHAnSrAgBqlnWGpBsUBnEpauIwkbDpq93Hu9JovowM3
EZJ1/4ub/C2Wf/6QLFbsPlJgASCbZoMXeOcdcSW4f/Nnifr7BMvIIxvWqFeOi4RlnPX7GCx9Wv1J
sI7MZN+a9ItC3LlCZ5w5VhGuuMab/fBcHmgwOPKH5EQOXWCYjqhtetvEX+RxR6gwwqwG3BmSpWB0
7TrDac1vdibINIqEcOdIt9IEzSXwUOBxd3IU1cbFHW0RLtj28xCDDv+cJX5cRNfGXDcw/A7S3+Q4
PuCZ6OqBcRjQbf7HKAXPkciLKO6+1BDGkcyARulMvS4c3LQS+B6haXM3ZWKjVabrmIftHd0p71un
dqdH+YfWA8dNRWtxKZp6FFk35yRMuoQmpQPWrfoQT7fJu1K0q/3hfEQaxbWRPKdoa+p2GkjhusMg
GjtkP3LnAPFjAJha6hHJwKBBO+fY6X1o9E7UFk68fKy7+BCnojBbJJDrXJ26ODT1mLnWxrfT6xR2
Xcg3iv0rr9yi/7zvH9gS7WnHuYdp1Ad70Axm4gxQYjgCMu5Ejv1xX8zWgQWUGSYNMNkD1HkubKn0
NMNG0cSzih8t9akMis4/Rk/CEVrL4FTRpjBWzRqPhsS6mazjMH8r59N/U4NzbqMxkaEoIMJKT7by
kHcXJfu2L2Jr99dacK7NyOaF1ipE2Fbo9PZf6vSIhkjPoJGbNl8a0XD1VpyOvnyMMyBxhEkDztjy
SUracoSxLc29FN8k2fcSnM+2Pou8j0gQ530UY2m19NllH+B/0tiXnC+lh6xH7BQA86OgRCGgqDRT
R8SQt217LyqyFV+lxYakzEsl7jKvU80vg22dzVC+TaX2/j0b9yKGc0bdqLedXCHxUTHj1omTD/dl
+4REkjtNNaBZBZkWgVo84YoUykZIJgRIwEs90OFTGHZOXQiUEuwaP1sbLraOrmYWsCLbZ+kH9HSC
uPhaGwVuaDPcW9khD3kFkDKM+CWIvLuDFagXtDp5sAxGl6T45PijPS6CMsVbXoBnd/F7v2zuLBtG
1qq9wSR+n11G/hofEs37vrizB3BuPImrwPZkwaaJ1pM73ZqsZ4RkSuL19mNW/5xL+bBof9XIhu8b
4+Zzar2ezHrWRj/qWt/GENR5veH9TZtnqBhOCHunuWJk0LkvecbHfbHbNmmC0QE4S2iK485AXhVA
Lurx6g/Tx7T51JUf9PiP6Sme9+23DH6WnZYd5pUmFcUC+4ZUppMo1xNtHFPr/Uo4OM/uJf56JPKL
MG4Zo1wZy6mw2PXIeg6GIybYDozIU9QvyzZ+TxAznNV+qTRsZXSBI79nPg6gIw8l6uzvzWaeYq0L
54FlJLZLJBHxMgR+4QkYYocWOSdHD+yAHqJD/SiQxw7Qnkqc3wWquWKMJjtgnuwyCtbapW55pZ4Z
ZnAVtII3wVYks1aPs72o0QyjAv2SJ5//RkRSAykAC+BpX63tE/zbIvgH4qLPcqfOeBMoaega0Tme
iQeseIeMh31Bm/H6SiH+bTgkeqnWCvJKKnGVJ8blFSFj4ETUKX+xbDoK4ILjK1hCflKmzkddnyUc
rQajgNH8QFP98PGxnP2RYsQ3/ClQcDPUUTB3htkHgqiQs3k5W/p2kHG5lJcwc8xb41wd7NQlP5pH
4MIeStDGP3viW/EY57Z/XMnmDkOYLjQHPgB75w9e+YMd7unYOdO5+Rw6qZMdsk+i1N2m5axEcudh
qfouD2ecP7nJ3X6unNG+nqKnbBE9ILYv05Uk7igsVZjQooXXWhTPfGIHD/ROBxCbAMN28NOjfBVf
A/h8fzsF6vHca6keThJpbTz8CTBtEvSamY1TWIO/iFpaNn3li3o8J/YQWhIG6qFe3auOmV5X9NO+
KtuuciWBvPbGVjcOsULgS7qn3k+OyRm0uvfZhQUjTWD+2JcmUocLRKK0aSZ7hDplBSrK/r6J35ES
JCtt2A9Y3S2N3FqVxXLGUs4i7a+K9Dj0gvbPt4gl7FpeCeFuyqFCgQrYDfCLt8sh/wtUBy4K6r7l
KXfLDAQ3HQlxeqgC/SS0vE23tRLN+ZE+LpfEHsbCi2jhyBJ4txe3o0cVV6iSn4ewduNq9Pc37bkv
683tthLKORBAHC/zzG43BrNW3NgHcka90wdGANo6g/IoXY+Jk7YoI2WelGJ6LBT8AtF549xJqCAB
NuXwYE2HK7W8T/XR0+vGWzKBIJF9ct6k6pS+iSqEJpPuh+XXUdxSI5DA36ndGFddXuBOxSjACZ2d
5/B+CUq8COUDK+Kmrqi3U7B2/NWaKLNmFymqqUP0MZc/pbi/2+bUZ7rAJ25mEFengr9RaRTSiIIS
xJsrlzXkx5+0H8PsqmcVepWiIh87Yzs2ySN/jEaLMR4Wrdpz6auoE6MXqtQF3kR0u/CzhHRpM0ia
Clydsit/Vr36umpdYOQlAJ5hDlLOrzEYtX/eRC6Zz8XGoD5vVRYg9+f6s+wzBKslkJ9YQ7M4Gyta
SM6joOEkLuYRgdCkNM5kHcr0JEv3/1EjzoPkVGlBB/UcH09gTM3Y6yJoPSlA+8ehEETHoiPGeYtq
UouZFLidizp1mvFLNghetsIN4txENxnyMCEAR7g/eO1HRvZoX+c3rAyaCCNVkTQ+K2uYvdLaM6Q9
dwBimjX1Crc80hODwZUO+1sluGB42M4qTTO9Lic8OePB6+PMbYYPOsjiKlUGlywwucZraxEZ/ObT
8+WCMbkYREvwJAx7DCFoActOsKdnewLcjSfE7hTYBt9DYw5DkRcDbhLtOj9VJ8CuBtaH8S96UVw8
dR/GoygjJxLI/r4KSHI2phSxXKA13sr1vaqLcjubT8/V2rHzvRLQKqiNRileFvFFebLOLazDvCmv
9LvxQuEu3vfUXcnj/EWnxDGwGeCc4gsguocLHD34JcEKMbiKm/2QjyIsrrfYSM/hlgY0TE0DvD6f
t0XGY54Ws0Y7B/JydxpAwfWjjVCfHQMDMVf4Sb4176ob6zE5iF7amw1QyO78Fs5FrIPWS+MgRalX
SfW3dlCuTCMPilw+yiW9gu88LTmQeIjmG6nh7h/F7Zv7RTRnOoXUqUtY2bi5s49j3Dl60jhS9QSS
pX05269vjCACk06xwdTLJcaXmVizDD5gNJQMHnt808wJPbSTOYqrXZprUTp3+0y8yOOOu96U6VLH
FRoCI3QPfy6s+32FtgNWRtCHAUhQk/LDGRacJekLdK21QACwL9mv5CsDtWIGY7q9NxzJqbed+CY9
IvkpLqxv+tAX8XzX/lD1Zjc0EM8SvGnidF53Uo8gfb2Zcm8516cIkCnzMXW7g3FDj/vKb97nK+Gc
1YDFOWuHCLl5pfW0LPLGsASx6F/7QrZNZiWF8zphsVgjNZ9XmLU+ti79afqDy+5A2YkOi+jFvWky
K3mc1wGmPdDodbR0RfGvQX8yhlB0B22etpUELkShCaYuQR6SeMsnOjvZ1+bAesdoEAXjoblCICvd
2ecueFcydCWWC1bsMIyAZ2LCuWn3mfpjyL/t79S2OcBvKuA+AbY5v1Ed1ZXFRDCUjkFog4QrPDSi
svH20r3I4Dank5phogo7z03t9dVNQUvHToiji9q1tg/WiyBuj4Yop41Rw+rk84A4IUPzIhgrA+GN
s3mngiPpf4vGbUpcwNlbKWxBDgZPPWQ+dS0vv8qd+sTSxyJsxu1nxkoe03t1h494Z47FgBtuPg+X
sHamR+M036pnpOeugP4CT3zTHPbtYvti+59MDaX91zJVqpAWeWT0neJp8/dqFpcYqylCaN4+uv8s
JgRxt0vSWMkot7AOMhfOXB+7QhAC7Zo4BHDXSYdOM/Swwyrs8i8Sm04dPhBT4PCYZb15bq5WiwsD
wKvRdhXrB561qnH6pqm8ujH6g9kTDBhrmnyS2ykX7NGuuUMxzpXXsh1P1owtqqQReR3J08LCAZyY
I5to/hi6H5UUuh0IHvZNY3PDVAY+BPBT9CFyLiMxuirT0AHi5eV1JR+FEM2b7mL1fc5d5PNCqKRg
LYET/mlsELeOR6r9tIRIJuyYvtm0lSDOXRhKFZWFrDMTV1DOPUQfw7MiueA0uq+fpMZRfSK59f14
D7TfQyjsnd/0IivxnBdpoxCslSoYk2pEIcTPveJnd9R9Nh9AjvlDJvD02yd6JY/zImGmasOoYd/G
Lnfl+UkuA9W8s+i9rJ9q7Utax06lCEx081y8yOSbXZLeaJXJgo6aclbnXzTH4x758Ihkjj2JKJa2
o46VNM6VaNQcknzEuApeAoDAZAOLLO06/whVH2QPzDULzr3gLDy/zVeemVbaYkY9mnnM5ZAtH6xM
AF+/6btWGnF+xZ6olFtFhHx1e6zHO9W4MkXMCP9H2nUtR44jwS9iBL15pWm2VctrpBeGRrND7z2/
/hKt22kuxCHuZp8V0SUQhUShTCbLBIUiqeAh/WJ4QJHAGb0fqOHx3Ld1xGCZoBAj4+Qygr4XOrXz
uxxMruNgqizWbObmU7BRtBOoQkmhQnb9bdFilMBwBqs9ZrVJCAhbZiqEtfcUfEB8aApiDyNgZebK
9aukP69/teWH7WzzKYCo5KoFXx+e7qQBt79pRzMCh4G0kbbqbd2bfoi0cL1TD2RKr3AnVsvi4vUy
M0/hRcn7VV3LaJIkH1TYfnJp4/5315e5/BlBjQ8ScugL0jMDIjdA/5LHLTb472oNEbnur3UDv/mO
vyzQgwJVDcWqrEAfGSlwXh4jbvE9js0QwxCtLW9QGUeZ084s3Ul2xiPDOgkvvt4yV+sUKHWFqicQ
2vh8bAZW6+KD3rYAefXQb1m5zeVkoHS1RgU7RjQVIdcBkBSzd3hcKvqr4XxmUrVX3Vlf2/K5vhqj
0GkIoDMGnWr0uBgPWb4Nlft8ZA1aMtxDJ3+fIWzUTxpfV7Ahtcg++Fv/HUmsU/HdGMxuNIN7eVsi
p2WtL4xllAIs+GohNDmOtiq8gZjTMgzWFBvLAoVWXTfyaLkCsIvTG0RuzVF5W18C+YE1t6PQaayF
KeIHsjfecF9lmRWMYIqcZG+w00E0140tv1BmbkdBFVgCUl/gAL5Zbkof/vunkh1aNNDN2EzWZ+ab
xarIWiIFUAgPjVJWsUu8cugKW5Ems03uwopRL2Atjm4vDGOpj3oVRWNCt3KHQ7W5FHq+ZweUc0X0
ixcnMdisf1GGf9Ddhp0sKR3QH7eyHJhG8VEM/87F6S7DvI+GVhzxKpqKRzVA2mtipUzE5eDvFzzQ
bYVdMkplIeLar7716HFtXWDRJoT+Fuh3vvt3rTtsS9u4k6DdAb2+p3gjb8AmcyvcZqc/Gm8Urw5K
8wWHQZXIfo87gCtJTeZdOoZOs60Tq85Rj58c9YCTYrHgmOGhdHalHpoGISIprsqNE2QkhSMcfa3c
5vH/radGsuCzBZJ/ZYaTvFiBGwwJZzvMDnHsisVJyxk+uRwQXPeTghQOL3Vu9HC31P4dtDFMTTul
fmsJ4V9efSsEvhn5P9ZPAeOCoQUr9TIOlVKAkwbglpe2TfERKqxuDXJJfQFKKHmoIBYHt79EfbiE
iwclEHC642fP7W+SB/5VcTkMpDrqZtzKmjkw8hGLTjEzSH3GSNQbvSJDDWMjY2pHN4dYPqpDsBH4
jrFjX4UbiFfMbFG4rAXeGDUdYIRHqgrQjLmxCxGeW+Du/Nm+Ng4pbEVvhs1KWi1u3cwyBc6hwnF8
IpEGuvKsKXcjfzMUjCtuGZivNmgiNFQQpF5E1tKOAyt8J7QV0ab4DoKMtLFrW8cDftyOsrvuk8uN
DDOrVEBn6GVRjTnyE4JhfgbG/W2/yW5IfwbrilvuJZoZo+K5Ebcq53XArW4zbfwtb4mWjEIFBz1k
MAn0RwghgUSW2+g4fYwbguGntBKc3nex2tRgyVHBZHbu+V3pJWbIs0IHxvmjZeeNGHa6HMeh3U8b
QkaZWt5GNgVLskg/A2tViyA2+6BUaJfGRh15I3av2+gYAdR3EhSCRHZVcvECn9mhYAX8wkMojjq8
5NxBxd4kIcNg6j/Kb/oDVEz2UWmynhrLR04hNTqiTUSjZQqhm1pO8F6Movuif06Sfc9Ur2DZoI51
qY0YZqxQPuoMN9DvVCkwG4NFLLS8R38vBCNA/7zLCqP3RylHExR5eUK0ets4MnghWXn8ZTM69AME
/ULy808zciZlCIwBUUl8DOUH2cOkPKSry9bk+dLMcs4s5IyR0Fl2i6tN6jxnQ6L3FSFwCYfTxO98
VkGa9fvktM3CAAmbA+J4dNZWumqmY/xWTzGLPus3t8p1EeSfmBkZWqkCTzuaq+o9v+dHq01M8qwe
DsIN/5EFVvDcOQFaa6GW8X0dfMl99fWyvlqmTq+aTWnblWiXUKdXYQSXHl+YwVBtOn+j507Q7dbN
/Qbrr/aoU5x3spCOiA9sKUHfPiGPVB+TZ8kqERqwEiHLeHu1RcUFfBVC2mCAa3DR0S/uxX6fohe7
/+tfLokKCVJJjSZ0DAMloJHwJpiCGbs10hGN+0fzAdBy/Pt8UVghYfp5DHo0Jg3cJlPPxXg/jgd1
+Fhf0LrHQ3Tin84op2UfajFm2hR0Ywbpfgif1w2s+5xKF6iMpM16mbxteflR8O8rY1N6b2UASsfR
hfwX4z5kLYcCiEb0y8/UQ4gp6/pBUh7XV7M87PVrV1SeQogc8+KBwWM58l14LzvhHmmBLkUq0Tv7
8GuUXVxM9b6kLwy7rM9IgcbYTkiCkaGUyq5a4Hqy8ezxNcTdeMM5DWiKCMTHt+qhfRF+MGyTkOz3
sAGZr3/6SCvn3ZD5uBm1M4mf0MSOAQdofjrigeX0yxm42felICOVuyEoI4BjEpr+cKE2NpxoNFHw
FpwUd42psFBqOYT6+6CpPIUcmeEbeUMuFejDubwF4hUg8WDp0N4Rt+wQ6jdx99UeBSEFpDKVPoY9
HXUWtM40t7VrOP5Ru0veeRs+xNRQYJ0KCkpCKcjbQSARQQfaGi7bG0L3R5nG68bRtSqhUSKOw4sT
rde6Czk7O91GNl5p5wbUOd1bsGdNQC5P3swsUi+JqcshciJhVdHuIvGO7kZpG7q88N/TIIO964Wl
zsPaPbpm1UtqmwsVdq+xp2/1TexUjVm/DujE5m2faFK89syWZYaHXoo3s4gBHV0NKtUIteLRVEEB
X5ugJeIms/7W2/EthuxfWK9s1jm8fIaZySRXsqnucPv8zb6WW+FJwCBcuum3rPwSwz8vOz0zpvW9
nCkTvmndyWZanRvvfh3ClnvWZr5CwQovh5xY4tDZ3mCSHLjxIrq9o2wS9Ff26IU9qmaLlhq8mfRv
ojmaTFxjLZECmd4b20YO8Q9UhlkdtQ24N7fojrWnu5TYre7GA2tMbNlVQQlIVAp0tB9SuJ3oWpXG
ZMLQ413+J6HQI/yiCTosvo3fwlvyvmft5HLIN7NJfehWVjQOhELEbzyXZBT43kQDqSuim7pTrPVt
Xa5azqxRXzWCqoURk5sJGYvEJJRZ3iNqiXefrK3Kbcs6iuSTfbkKZwYp7E6EppY4DddTOiE3cuM1
+4KVJ2QuikLryfO5pJZx1QsfHUhMwbMDksrYzJ51E5fDg28LjJQaY1H0wB24ydMkI3wu3nhKkaCH
NpauMthgyb6vfDi6C1aveYSZHHYqFh8V383qgza+tfJ23SFYVqjwT1UhU9AaABJPGKyEb8yK3yfN
fRV+rNtZLope/YBWNun5HAypFRC5+xgdEhJlL21pVi/tK3/OdxJGFfwHz+K2imQGb6zCIctD6Mn1
SdZSSdLxroqO3HnY5adP1mAOxNKkEMvqsmcdaoUCErS3FYk+wt7wbXRw+aDTV7hXcKbTM6tjk7k2
CkAiKeaVwACARDtCaVhakW5iIOOgnuUNv+UUi9XSy7RIgUgLRooSo6Ag6W6t9KbY+I73Q35UHwiz
QXKK9qyXKguXaRFnSJnVoR/CYLMB/3KJGAKkQ9uP6icp9ekopbA+6uLlM/NWClFSKKj1iEcxSlA/
qPrWUxiHm/UJ6bk7zhAh2xePmORSbXLTIJuxhfx6Z1XPgjOVpo/qEOMELoMWIQGCHB0EbknMNIsZ
/AqCzhhBQokvN5NH3mld7zX5TnInRK23uiFclNKPdaPkO30FsatN8p1nNpVWivWSXG5x/FOTp60q
gD5VhqLS2AZQri5uJ54/q6L/vm6WtVTq+MWF6JVChE67oHO7rDJrSPiGyZ+8nKGM8/f3pM5dmksT
z9UgE0XVcSsm+snLfEYpmLUO6qClmOU20j5Jbc04hf1d2uxbVgJvOW6dLYO6oBtRBC1qBreonc9H
AWh0tvmRvI59W2M8esiPrfkDda50r8h0uZ1QBeZasy2/6+JBqRIQer35WWkm8h/d07+2iKZuh+Ko
J0Skna3KXnth22m1lfR36762SIMqXj+gRL2qtDDIe4mkwdXTtMnvta13NwCHz5Op32pPyEOZ2Y34
MdpEmDb5ixlgMY4YzQwuIns9RUSnjL+o/aVIrmkYDGDRiC0j4vVTUugRDnEWIu5BVzPmMmtNs8eJ
NVb9G1C82qDQosy5/87J9JVZ7Mo7yCQ0JlIZExKvG0i/YHqsyFiwSP7xFZeUKKyoJlFVywRFvR4c
byWoLmMnQseUCJKID+gLvrLrAMx1UsgxSpzCeWSsmy8sNLBURwNXKF42hVUFFucSeiCOcfCYNiko
qeS60fMK+6eAWB0xcrIpXoa7wYof1U2wZ+tMs9ySgpU4RR9u5V3Y7UJ0830OKPNbVmTHQEiJApQg
TlOfJ4dPlqUdejIfIx21vD5hfD6GGbryK5a1VopQabf54KTVt2q7Hw0G1rOAmJa+quVUT7QSMWM+
OsGtDOqQ1AWfejE6nUNenhNLB5C1KCr2V6YRGriEwD2J7nPtueCdiQXAzEVRsME1PMiIEiAwYXGS
tpwzub1dgeaF0HxJjBt5+THzCz/o0q4WxrJn1ChG+X5xWyjBndTELz4/HMO6/7MA7mqLgo2g1eu6
beB4yGohJE1Qmke5xhnPw2g27+C73rMyBQwE/sLZM2gJJ3i4O6HG5nAqms9ingGGLI+gQCLgxyKf
MoBEI4DzWXQi6AiJ0tP6hUl+ZAVwZQoZMMsrdDyhF54a1LkaxUyhigM9FbRsm17O2KflFemYJMXg
iAZVlX8GoFygDBpkXJF+gHahtBsD58965pWrCcrFq1JtOqhyw6Hb9zb5PrXvYvS4/smWK6AzG9TN
mAZjX4xNgVhTMMU9kbQMHqQD+h212vSPjSNZkalCEcDNv0sM25cg6et+XddHeXqhj6kKfg7cHA/S
rgGVsWpdCFesEBrdiiOf26Pi+HiQXQZ0fatDjw/RGoasot3vhd3/UBBYvrOv/xJ1gUa5nkdRi4QP
yUnGuF5023hqNz3ENoO9ZrNCPJYTUcdCmTKVaye0bHnVhkfVPs5AecsIVZfrZLMtpo6FVPZ9bdTw
VO9p2kw2VHduBZMIhUOuJoGqEhRX9p7F0sb5TVxw/ZTUBTqiYuqpHaZ0KhsADdog4wbcdIR2G9Uq
FHNi5juUHLkVf6LbW5uyi4SGiDA0oLgnL180D7zUm3rXuMETKz5gnRy6sRWyJXwfBnCVzHdaxbzw
MUa2Z9+jBikkdhwitERHGtQJWCLFv8la/Pq0dMur1NZi3fT4tOobmQNQDuVTfJLBq5mQERHQqRxY
tNnLQdfVIgVFoCVAcjdEE/ZnI0uMWeH/pZGF5at0d2tcRaDi4+CrvmZfXjs3ravhe94EOlgXSE6t
39a3IVOqkXEQ6f5WLdCFViCcqGAIM6N4U/qFpbBkspbv2etHpMBl8uMx8lqERVx+TrUn788mh1RR
Qr+gZqA4TMFJZaidaLTIZnmn8SfpQNPtD/1BNzHPbbG/2XIINjNHnXBfyXIlb5HL6q1Lyh+FFCv9
lmLqn0g4MfMJi9h8Nfc1s6WLmUiu99qpn0UwShmWdlIhf9pAA8RnSoEvA9jMHvX8jnJO07wEX/NT
NiCBUIF2E4L2DGyhW+/mzx5SM3tURDFUXW0oDYLM+CchrwWZpy34Zjb+t4EXfTsv65f/otPPDFKH
WjfidIqIUg6opawk/gadZ1PotutGFp1+ZoQKMPgmKaRMGlCFqjUzwMy3yhrjZfkhTSMVxdXYJT42
ynggYi3+XkXgMjgg3tsYdmGvr2cZfGcLok5xEBiRIPt4TYU/9TdCbTYcuNzhd7U92ghqXwybNfDK
+oTUsfYDLW+zEb1iTfnoiaHZNn/E8zRbExUicH4RKDHpceZd1dU2JdrDBBB/fU67sGQRWG5HwUbS
8xlmQrCcNjIsP7KEwUf/hbW+TQwjGtVMhbZLPGiiEQSM0013K0u3Q8yIq1gWKHhIhmmaQg0v96wt
zHjMnov6nef8p3+3DgoUxkDVGlFHnhsq92adH3P0CnLgGV23wjpCNF0UOL5qUJ3AASCaZU127HA3
k0uQDsLfNqsXnPjrlzjt6m0aBQkdWOtLoQckVA1u+eBn2t4J/DaFvOwU/4nGJsYx/74SNbKLszoB
pk47ThlxaaSCq+Xb2NfMht+rEDhc/4KMM6pRqCAXeHNeyt9t5Dv9wDsGn9+vm2BuEoUDzTAZAjiM
cCHtiXZ17so29ELNT7EvVsTHcm8KEjANro41yV7WRgGmib8y8TXua8ZXWwwrZ7tDQYHmycro14ih
P/nQUiglEs4AVtGNsRZ6blYMhVpPZRxVPzlkEnK/kylBhpSxPQy3pum7dBGtZHkKV9NPwoP0oWMw
Bc/p7iC84WpAC90juZKQl2UWhYlvrZwnOhUhgfqhTYk8VBHzZjs+BQNvc76laQZju1jfkQoY1F7N
1LgnNf0JBHmBYcat4/FPjO8oMpZDwYOYhKVipEjwyi6RfRu2JA+ByoNFMnssGsDlJRmiDLk5TdRo
GsCpNTpN4Xo0Oervaf4zaRtXKFjgsNyjoP6yQu+QwI1yBAYVWIEiC0oByGhgUNsJNngrKm6w7U6Z
1R+mW8LsEJxEFnAse+bVPLVvaY2e0a6AeRRoi532QBKmnp28oPwBSTbu+fOmHxtzevW/r+/msm9e
TVObiZ7mSu9kYP2Yydt07Cy/z9AExZ3BZ+2um1qG4KspstUzqC9low80oUb/tJAdVQWSN7rkrJtg
eItOobw0xpWY9Qhd+OI27F600lIjRtVvucNj5isUyteDKE4K+s2R2JY24LKCgmzjgBse0MFkiWTt
DgXynpqBRm1CdJEcxRsuMPkK6tcqGcuy0En/nkrIuUXbmNkFu/zOny2SAv4gETwtgHot6Ckz0Qx+
1ChKeHaIBx2/ERzlDnq5Npqc7fXt+82T7peL0Bki9F1IIU+iwvA5viHJzuEQW6Ut/Pzs1mGNaDE+
L50iCrsQlMRoSMCAJATMi70Y3FQoukQ/GMtinG86HxQpxjD5CZbVW1piJbfGJrIHSE6YpDt8+hkc
Cre4i8EcwhRcWcbq6welkEUQpkbJKiALUVNDU+NfEFCQ7gYnQ1kpf/FZKT7GEafTQ2PU6nkzAq19
McPIzM8G5BeMb7m4Ik1UdQUMXmBWpI64whu8J5Xk+BmmDPGCYSvcC6Agf2gwRlu5Tc8KG8g74cvt
fTVIJ226rIAqbmJwVoDeaRmKBciyDRCsyZx+27O4mhY/4MwYdeAzzYu9jChyqtMuTt8b6YHx+Vir
oQ52qLdcmOZkrulUO81O2PpPEsRIUGPfsKbeluPh62LohJDQ6H0Rq/AGkqznHWGbvYSkZOHEG89i
jpuQF+PKPtH84tMYh6NMIEs5dzuUSWxxl4NHLtgzu+AWb5nZuoiLzi6yMICqhK/BEu+2P/Ofw62O
N3lwVka8mKFmYbjtj/SBRV3NMkqd5KKNPDDz4SrQyw+/3yplbOYVwzsY3kezjIMzQOpi8gm7ZjfE
D5nCeJIv52ZmX44scvblKlHUxWIkyaaLUHnr5k/eTnFUk5SG8wf/QWZkTlhfjUILrojaTK1IQACu
zmBf6YWZMmffyadf8zwqIhBAjqcC4dEVuYMEgzNtDUc/xsfeJnP9KC88rZ9h1i5RGJFmHe9nKhAw
Resl5ExYQp/Lt/BslyiMyHL0x6skp9HvkTdWNkQYDA8zM34kk9L/w7W/eD9eDdLJoFHMs1HT4RZG
5RRHMnqOeMM15Vf+VotN8UODjgW4/E/8/fqXZK30y+vCD7g0CnRkOmxhI9hkyiB6keGNIpTIIIH+
um5vMd6YrZMCDujXGwUXwlGklkPTj7YPusHUwuGnjlaFdVMMx6cTRlkQpZHOIbRpFGT/u5Mu3zc8
g9Fi2QboLHgDhLQKTzuirxlVzFcp5vZNvousON7kAYscjGHksoUzyCgnqQijrgKsj6BKrhV1kxVR
AOkxVtpzeUiKsHN8LufySJxZEsq4TfAUI+9aaTOeoo1xX0QW8QYP4lnjQSlMlU1+8Bsf/GX2Mo8z
M+upcaWnPG5J70TYGUtXu4EufQOz6iY+wyKrrr/shVeDVGJU0lGFanJy2sRj5KE98i9x+KGLu3UH
XEapqxXK11tDlPDiq8mb9hx79+XEcPDfRBdXA9SFqIq5kOshDPT76ki+m26HRwWRTGX1oLT+d6sh
q51tktB4Hi9mMMaHP6TE8RoWsRXrc5FjMDOgluUQBh20orSaf02C4H6Qvv27JVBX4dTLQi3VOK1j
FoFRQdqEofgvTVAXYV5gPrQIYlQO0LIGVaUpFO1/twgKclpJSUZZRftQ5SObP4Y7zegYxAkMwBGp
2w9Q17R1jUU0TbmpBONFTWtL0VqGGfIzX4OGX+5LdyhXaYX8nwKA1rTdmN5UvY9W+Y+iaUw/vSv7
wRK6x/VvxwI4ul+5TdpQ92KYrL7lz+Id0V/j7uXd5CYQpXaIaBLcj7Fhy8uEArFqyLqma5RLlH0Z
GyDMxDiyel/nj1kaWxOENQwQZkLlC3Spns4iHPvNOq82KSfpo1IXwX2Pw3qXH9p9h/4W2QGcOymC
sTP4IkBl80c9etiwv9dJeQ2H/k1BUGsMRTbhh1bLEvjHlWy3voPLrvnLCJ0nnzgjihqysGrqX5oQ
s24T5MvEkUWmu4ytIKs0RENEdYZ+8wadKMScjECl21zIHTcqRN+swVI3kWPcaizHXHyUXs3RGkqC
qHvTRIZFZLfZVQ+ebaCKjxG+22DPTKktfsOZLQoGdUE3/LiBreBCcSo7RJAdV64Nix8VpMO4HS76
9X0jDvflrM9sUocAFWlR4lUcAo5vj+mALt98MIf0UGkmL0C5zR8YjrKcpJxZpI7A0HeSL0PjC03f
CCqgpBGcs63hZuj7YHY7sXaPcn3fiPoiIXFTprtQtDEFxQO36rlQ71r+ptc8U0HDhL6VQ1a5g7VK
+t0wcHJcpSncdNhIG/CdbvII1P+m4XZue5iyzfouMjyHfiwEfufxSY0qVZVteh/P7/BVS1lRDeNj
0gpEYGnThmDAx9RPosVhfjDcy7t01+8qqPitr0de90r6iTAM8ZSJMl77g2x5+V05Ml5XrN8nf5+F
NHU6xWVbY3fGyZG0m5rZG0sHsrIhSCIOLGAXzC/ooPyngVxASbpvBdCU4c0o2MrWd2Jr/ItDQ6qm
mIRsS74fX1gIQrsBZZXOUY8+eI70AlaH4rHXn4XiuUgZX+7Lm4C2QYXoYyBJHAbZZEt/IrcXBvZs
eRda6W5wSKcYK23LtEcF61leTCII+GVLvutAJJJsNN+Ud5BVvAm2zcmwWQ9h+sH/uT4Fm6Zg5N6g
p3LFGCmTPpPgd0VzVyq6xefRqU/5c8wXj0Mm2+uezjBHpwZTLcl1RRdlazJGU6oDK8tCEyoXfYSp
UlZh/guBArU4Wn9QBNO+rkxYnHBWztWuP0V2fCrdANLqt74rm4PD7QMHXHq3/Xk8iIyM15fohzZP
vYvyvFdELsJiO4Di8AhVYa830ahG5i9Eu3tqv5Mp0zMr0Fs+jL+2lM4dKlXa5byPVRfZsO2n6jTJ
I8aES1fUWTcODSz0CskJnQELuPf1DiGKbEmY9efqozberfvLl/IXbYEKEgyhl4aygYXgmD6PFu9I
tvQSbJpDiH5s6b09/i9y5MvAcv2CVJQg8lOhKAGMxvWmFA6hsRs4d31hy19O1xRB1qEBTb8Aykqr
FfR3ofda/+bLL41W/p+RzueHuxqgML9peq2sUR61wvyHwNm17HLB9xySyLV/q7La4n5z0q7WqG1S
4yadtEjFxJQzbUQnvQvANIbk4YDsv+b0H0QFKjKbJw2SDP2WlT1c3q+rdWq/IMkZtqHgy1Yq7jVp
m3RPEouM5UtjAv09qTgu5sa2HAROsvSew8MQZdfsIA+VJShvvrzXhcFuueFm0DhzKhNLD85i8VgI
b2Ncmp5wEycY0feP8dAwAHX5sF+XTt28mp+Ouqximxt+ALykVqyNptI/TVn27yzR83dT1xR8a+i4
mdAJ0Winhjvy1clgKXow9pIewSv61OBKiAZY4nSGqr1ZdOepZqRLGYdPpi5ZIe2GsBMQbAUp53Rh
DHR8Wz/erFVQ0M9JntZnCs5DNt1yyZNg3BbB478zQRY5w1691tqy5rDzk7YvjNu6MCMmKyf9XKKc
nibj4eOSiwqMc2IzSmeoHxCYwL2fVPDH1Y0Vt6wuty/ct7RBCkciITOGrE0US01sFVyt/l1qGVby
M8QQTnjk3PDxUn+w6oPOss1yCgpEolEfOQWstBa03DVrEjjD0TiF2YLNOLD06F3Ty7kn9fAMbqvu
Uyd6MNC0Aia1O8Oqbf+WUA75tcWiZl7cSENEhC4rsgpZx386S6RPKFoOsKr5IIgbQask849lKe3S
EuWcfmrQ6zk66w765VF42cyrUZpdTZnSJh8LwLI/OjoSP8FZuAf9en7UQRfHUiFd/K4zY1SgnkuV
JE0ZVqclUm/KmMAxh7ZWzKISOVdOZVZNffGEz+xRGKKVeSGlJXBqgKx8jQbCmktQBx4Y1/iXBBD9
ESkkUeQ8qDLdkywxr+xIkOyBDyye42ytgOQ7j4YnHJUeEg+18uTrmpWAF4Cxj8TEPGlC/ws00mRT
36cjlsq72U4EfaTmyGi8IFyDSEJhxHDdHuvLkr/PgE3J4m4q+QlRO/cGUTWfg0wntnTdCHH4tTVR
QFNIfSt1KQ5EDegEma0U9WYc8abSnTP1NEw7MW+sdZPLsezMZSiEKfKwbJWQHH3ob2IcAgkFf2tY
w15EJ1dsG6/jgahFM8dl6H4Mev+o0KVpqsxvGxx6oZnuNAU5DCN7QrehVU/aSRQSa8CEoaerll6z
JupZe0nhjqbX3MALWLKf7PrsXUtuIiZh7yJwXz8rXbYboCLeqxFC6UZFS0s7OYbkb/WxPdSjaLVF
vY0Cfy9o2UPjybe+F26C+J3Tg1dZgqjt+hYzlnvhKZm5rpGloVHyWG6icBuJkxytlhzYYXgSA81F
CnvaIhxzpUMsWnPIr0mvQoEjkj+naEqs01dFYr0lWMuiMKjP1QERNpYl6duwe5Sa48QSDCW+v3Ie
RQpjOC6X+rrDoY/F3MzSU5cdDNlVgseE2ZvN8hcKXyBIF6cdJyM209s7EckAdBE9rvsBC7VFCl6M
ttcUT0QwIbvZI2lV43fho2eS+bvEYnVms9yBwpVca4N8jJGj6rnSnFAQTWJ/24tO5gnWFFpZ+v8S
ClKAIlKAMkGCQVYgjWul6UPEqXbdVKYgvax/Q5bTUdCRhYGkSBycrs4PvnIj1Pdl93PdxG+2ScFc
hSyijZFOR01GK8YDRBKtBl0nk53YwQPo9xzDLdFeLjF6rpYXdDVGndo+irypM0iqrbkX48aUPDzE
AwY0LDv31Qh1VMfGU/uOh5FIdz0fBY1v65+MtQjqnPpKUYu9it8XitdJeuvSfV0+rJtYXoIBeXGZ
x8bQ9VjBENo6qOBdYt5vhkBza431al5Gm6sJKlicilaJVBUQkLZPpbpJI2Sv5D3vvaP4/0dXwtUU
tetov+2kmNyApRZZnL7vwCBhhCwx7OXo92qF2va4QcoPmnqyNWZ/adE5rfdx/FRqrGzc8u5fzdC7
P6ZG5cswM531wvLu8hvVivee7bv8WVBMaQTfdbRnKW4uJsUlHpMnioSuII1uZi4DSMI1fIWTcyox
zyxs+dfwOG6Kmwb8aB7zsbTkgJIAUDBETYBEIQXenaLFbdV18A5hN3HHmGPRDC0FZOD/UzXM7ymS
SvNddUEQlZ3UI5UC+ud032z9nWCBkWfPElq+EArS1+rcErWUII35oBVhKSftfA4k59HVhLGuM6Qy
fZOPLrSYyUu/If2EeWAmGAt+5ZBKiJ2YgedLLipJ6BZH+R2PULpa03ZCpPZiiq8aeqfJCK1QSd+j
oDZHLd2tI8iSm85NUasuh1EdpwSmBn269zHnwqsopqQC6ziQs/vl686WRF1RddbKg9bAjnoqdr3L
3TSmDCZV9G+gMJQ764ta9MpfxtBz/89nkd6kY9V0MCajZNLwd53BuDrWv5pCix4Iwtj5gxoT3P0x
lE7IoQFGcdcXcYnjfv/JFFqZm2s68FFGWEXp4C3ppjcCt4FYDlpbMSBketsezMGcVWCMJ9sXzyD1
9W/bnbz9g1ZXEsRcnUShRRGq0uDUIcN/Ip3rZyITGr3WVm5xlvionnXD9NCBENwZNksgbjHomBum
QDRIQBxVDRfDPWnqDfcpehtB6QdBDsSHrOf70l03N0e2ffYm8T11SoUe5nh+O6bgYi9CM6tbq9N4
U2P1qywWAubWqKOHxqMilXJY661kB9lOq5VNXHzxPtiEVvRMKCjiM3cbOd5NeeAPEaOXi3VIyMeY
LTYzNIOXiXuNkf7ahdMp7yd73YVZ35MKftH2k9ecABOZdFSLd144jspLI70Gfso48awDScFLqfJZ
XCuXnXPHYZsJT+rw1/piLg+RlfNI5+h8vhBavoWNdp/t1JsKSomTndm8lREmY8uHwBrkG62P4Ea6
48FkM37j3HzD2aybirFxl1zibONyofkvlPoJIn6vtDi+Y0Ri6xeQcjmXMxN6Hka4DTM8zodDlUJM
uUZ1QYT2dZps1r8qY+Mu8czMUjDlPa+IWEgYYqDCcMBKi7wc4znxhVaJArDLiMfMih6HaVZp2Lo+
sQvk5TCjt822KQiMBQt9P1tyEfH/A4sx6zuS1c/sVkU35SpxmUnrLTl/F4fcliHEE4WsFbK+IwUm
hmBUqkggOtRsNPTxTgy6M80hY3N8awbvRAWbs9Pv67tHjtXakaAwJG25oG0LWE12GMs6NNt0R+bZ
/t+mH3r7KBzRvUE3JoN4e3OUjR8Rq7OD9fEo9Ahx4w2SjutcmaDZotaSHXfKYx4qjGPFsEOn37Sx
1Ms8xecS88SqEDrKbzGS7+t7woAHOrE2ykqrChWMcHlkVXW+DXiZEZWzTIj/dOvSH8e0J8cpF868
+t1oX9eXsHhv4EWL7h1dl3S6sBlFfqRLMuCnMya7StFWLP+sqmCX5MmNMIyMi3D5zTQzR5Y7O6VN
WVd67RFzUJGEdAcpoLkKWKAurNIbprDN4ptmZo9ChabNhlYQYW/c8xbSA2CAUlzyGmQVXhaPp4rh
UtWQBJmnhR8Mr285sFcC9mCMK5WtNoErSS75Q8hLTyKXboVWhNO3jLTE5Sr8ggszwxQuJF475aUM
w+l47lpHN0BBiO5A9B+qyZOovYbFrmNVqr/M6V1QYmaUQgkFtKkJT/rPouO0GZ+hQGYbTnKIj6B4
dNKzxmwiXTwGM4MUbPAjJm/aAAbzIbf4Ptt1EWtghLGD9DRqKMdp4on4kKTJuHVjV3DrnXhgcZkw
VkIn9/JYbDS5hRlB/qib15RFccD6fQowGnDqasqI30861+jeEu/nOmCw9p5uxg48L1WmGgaqTYSH
0LuKIWvPrrbhsULz3J5MxrEeC4tgrmqapqOXk9do2gZf1vMYovG4NPICfdHg2lAx4fUnzU+SJojo
fVKAh7Q0R5PUnZ/hcFtpVZsqstSZ37jrH29xITMTVOjQ9xjkSzmYgDb2f0i7ruW4cSX6RaxiJvjK
OEnRsoJfWLZsM+fMr78H8l4PBXEHu94qP1lV7Gmg0Wh0OGfAm47c9LF3WcRmAKaiu0YE76oJRZiz
GaZm0Y9ygpfV3fKMp9xwUhAsg8v2FJ7mZ+Mw+RSIsfH/xLDhF1RDMRVDFtn0URqXWRKOETapuBnT
Y6c+XFZsy7DX32fWrjGjfJLVEC9jNT312XQIMXRwWQRdGtaXIgIXiWkQUZZZmOgiE8winiEipU/8
+jrr7Uq6xry9M0W2Oe0uS9tSaC2NuZvatBISc4G0ZDS9Is59ZXAvS9hyaWsJzJIZcQl4EKpPXbVX
0T5qDrUo2U/LLFizeKvGL5fFbeYQdPCHqIToKgQz8kpMj6lxhuButIUbyckPNHEBYkVK/9I/8chf
tg7TWhpz88VFi3pjAml52h7LKrdkeXCXjAe5wBPDnie5DBKhxXkKCbGQ7rKU6FMZcU7tli2sdWHu
t2yR0qKaEXajMCxFL4P+dHlrtix79X22eiF0gdEMAIu0y6ax22gnDJ+75mqSvjYlOlIGwjlI2+po
BlERUyqqyST+jcHstAjtLTaCJcHFVIthhalmcMx7e2f+L0V784SrYDJayDLVCqRkWmsty70BVKua
cNKpPCHM9mfgYQxBJAB3WnyPs32mDhaGsy/vzuXlAt30+6h4nvqxMEfIyMO7EgC2psp5s3KUYF9D
atgnAM/CSlUT5usWTxkXO9c+X9aCJ4QpX81AXfmVClZUcKlWzgyoy0R6/m9C2PAma9AiQi0rKW/E
2VeKozBzLmnObrxVL1ZmVUchblAqQopzS6UDdITnKKlrYi8aFFj+Oh+ot7zf8F4SGlOYIYJ87hwK
FZv7yZPg6qfk23It3Zk+7R9PPk88rhbeFtG/r1TLNTIawCuHamSXTgdBvKoGznn5m0vgrBtzCfSF
QbJ4wCuocbIH9BcfugMgw22aRC5s3tw1TyHmDgiVLAqLEsKkqLXVTnTKRnD6NHMvW91mk9R6wxgv
kBpIWSg06Rl+HV0KBJH6tY8mKVv0jLu3KhlaznhswTxDZNxCXhDUJGooV4XXU3Eson9JgUBfcSul
2EvBMOYS6WEo1RePWb8PSGYFHSd/sdmhvhbCeIXRlPuppDkS7VPvTifwWDrxZ/G2eSInWt/rbMEh
bulFbnvkcbRz1k9hfEUgZUGk05RZnx+a9DCqe45V0A24cIwV5pozpzCeY/rgbw+9uzjhUdtRiJfI
Tt3uSX0YvdnRPgfPITg/eBism2M863VlXMhUIdEaUcuPQbH6qoGcKL4TrnVHuEI3nd/cJ4DUFr5z
FKYrdklhxn/oZqY3Yweh40H3p/2yIw+041J0Klvc8VIqnLOtMI4klWchVFpsXyXdxtJxFG9r3ogg
TwTjPjRwkI8a1SfuvFI6FoYXiDzXwVszxnUA81wrcnr3yncJUretH17FyJMsLjV93kt5s1V9bRaM
z2jTFnAoMTTKTu1j+PUX94zhhvvom/idQlWKu9Khfc4iZ7Zgs696JZmdxEjmUtA0ehjmQ7zrrybL
tLU7OkwvODzUpu3rE6PnIsFzHXSL76+xZp7QSd2+PTUJRkxMLy3mr7IASyHtQ4jxNY7Zb5vJb3ks
4LEx1RWwcyGPwlKZsdX6DarQV8NBOeQPMiVs+LaM1p+U1nV0e/ylJQt9jAbVxWhiSJWFT/ly3UW7
y2pte6/z95nzlSWJamhlTBNe4Q49GK6CzOg/IDXjrR5zyAYSRGlbQw8DJW2U8VBLpwDlIaCCO/8N
F5aPT7l96M66MYeuWuZaATAQNUaEV079Y7Bie35dgFAg7gBkf3klN/sH1lvFnDp50M05naDiaEue
6JYHSm0z3/UuRvmBjCm4IMC4fivdg+9VvUHr/7G44gIU0Q376J1/K83CP8xmHkphiV8xeMQX7/Kv
Aa6iwlmOplv8DEE06w5XApc+lLO9LGyyCM46MejwtJww61WQu3i51SJelptz4lkA3mXSWhnQzFjg
u+kVuIf77qa2afG+d+BID8g8qp5+jD0uSwzHkAjrappinsYZa6rdUBS/Zac6y2EEPf0/YQfmnEjC
3OmR2OVhG0JYI0v2mC6WYHqB8c1I/MU8ZMGnbHy4bLi8ZaV7u3oPzMPSxWIFgWaa2GF1pyoPgprb
meKrOuddQH/7JeNkvI2aBEWTNdjBCON5+l1U3V9WZTMvvTqDhHEzYY8meqOGHbau4umTRakFM6CE
RLvx1FjZAQztnFf1Zu1lLZLxMpqwSFOfYfmSPT3o0k7dp6jKJoea46r/Jto7H23GwcTRPJRmD0nd
M9GsObNwwTupv1zXpdV7yl12T6GnecQV288eVdY1HUl3tL0y9pHMfRr0NPkx2qJN+aqbT0OHi734
SV4p7WboRH7h67yht02zXIllbGXOmzhpWmT2pABslELgiCW5GpbBroLZKjNerXjTb67EMZYzTiHS
YwPEJXgB9QAZEHDFKz9GXpvZpqdcyWHMZSG5UMcm5ITgeRrzx1ju0PWxv3wOeMowlkLmtAjbBFum
5IOdd49A8MYowW3Uc0HROZLYgG+cwK0DkBDaph7cYaoaXZugT0fb2GBNwItKn8sbjBzb/0k9tl69
FJhvmw0InWvd76oXEgNNIDnNpndZzmYZRT9vFjuNu8RLZqhUELjB0BB7CoDcmTnDsdiNr6E/2fU+
9+hYJI/rlmMkKnvhTFOc4lWOC6czLT19SjBIJ2X+Ze3eOhM+eOOVdsxNM/ZtWpAGVtJ48XUNfmfp
pN9JXrxY6UFHf1XzhOGJxV4Qu+TgJ6Yn3eTcPdveE3Uq9DNrJtwLrd2vLp9sSHKwPuPBIJvVKTVb
q210p1LJqZ/lUwrRcRlYvR55QqBzHiubl9FZ9Ju7XYmeJamOcRzhYMTGGvXdJPBQNjbjhpUEenhW
EtrGFCszLannTAa0U0q73NbcucRbucG7j5cH274gVvIYHxYtUrEsKRazrxDzSgpIYAoQXo232pfy
NL/m+38S2m97gN87+PYYXSm5lHmQDVRJVDWtXhmtfLntSWIptcqJsLdPxVkS49U6eSwmjbapyDHg
SmuPpK2t8CgPOULYLLlexkra0swl+sgsoe5QWCoskvF6YLZ6UvTzVrFdQ3VFdLmOsGqaNTjpbtmF
fr6nZXNe1MDTh9roanvSeNLbnuYPKThEJL+Gamtp7ffLroQnhPFXA4niQdbpUQIUb1p+7dXIqhVe
/EOvxo/+6vf+swlzQAGpgPKgqlyZNyroc7QQefMcJHKpHwqW8GV0omN/6q7/PfnMW5Z0tV10AVar
qOaJDiYqiFaTAyFORYBUxbtseOox3mLQgW5nUlcYpJbyCgvfNeCjrA9ABrIXv0MZ4ia6Hk8DBkt4
cEQ8zyEzngOYnMhv0BxY61ZgN0lBAxB5AXyGZP9CfRd3PIgsjt9gJ/WKaNLGjvqNHCXVvjop5WMt
3baAZrtsm9QrXLIaxmsEYRPOE926ZszcUfLapbdiUlpyeQdGFautBq/TOJ6fcx7YpHqnBNMc0dM9
17eGfgCucqzzJh23ayxnm2RxegbkGtohh2I0Ll8cvPLBPWurjulnuxCtMc7ldeTpxDiSORoTtCRD
nJR5s/DDKH8I4etlERyTYFPpjTAQNEbBjcxlYhXDrT7r9kBcEnOeoTw5NDJYneZajyRpoqYXl4+S
+tjHBijsVEsuuHRSPEmM34j0tl4aeqaBBPgY3ne3ACBELgjIQ3Z0ndwHx+GaP1bxN2Er+n6IgYEH
kwUXI4Ko6VEO/RpH9xXJyjOreDC9yFNvk6ewcWiDVurp4O/lOZLNw4Z+I10FeykA95iVRfuWro20
kT00elee0PGdC/ssrzSrj7+lagJMKeKm6sgJZTf9FzF0RVRENF8CjfT9jvYmKJjLcsbkw0l5Tl5q
sN8EJxTnXBXdaP3DUIJvmqfr5kDJWihz6yGzWCoTjdLJVfy1fpROEYZ0ohviBLv2NbgRHUTMXuWY
B2B6cqEo6Eqybm0tnFnpPEb7HVBzcVsod7p620Uhx29u+pe1BMZ2MbQJMMs3VCWMkOFm8KdjdsTY
K2oWkRt9/oOjfzYcFnsmU9VpSTK8RdRlAmSbUwL+brppoz9xzCsx7GWQp2UaE4gB244bZolVJd1J
iGT7sjZbm6OfxbCNwFEiiJHW4xgoSmiN0qPKfZluBgsrCUxFVQ9iZUxbul53oP+21cbq9sAlAuu6
cW18lu7ih/SW4hGBorvjGQa1a9b01toxhw3wVKU+l5CdPip77aZCo2yJg474RDlIoAU39v9tNZlz
tmiZEcgT5OXjV6W9z0Xn8vd5a8kcpS4GAxHp8P3avA2jq6QHV2L2RaadK9VR6DgIX5vt7+vlY86V
Sdp2mgW4jWSvPUug6Rx2lauihopO4515q97/N+3oFbW67OSiMuNcgXYL7u0usrrgs6S/aJXTVldp
8XBZGMf/s5jQeaT+VeekVFLSrsHQJC22/FHX38r66Y6udCLplHcTfbp3za5Nj0p5q/CwW+guXDJy
xlMkuqxKSIOjYNUcAulqaTAjqP1R7visB9tuLhZai2op9mbwaAd17lcuJZLofF7PD8/o2I5zvQiM
IKTqqFcZ0li9n/sU7vOOUsDnXvSZB3XOWT72Ql6MWRB0GpzK4UOovKbJS55y3tCbsdVq8Ri3kAck
UkWal+7U0Y6XLx24D6viZ924l22aJ4dxD0FakiSiV5MunEh+IECulk2v5qnDWzH695VNC5OCQPGt
kVE+hZlfB52VppzAd3OmEol8rItO0PfD9oULgjGooYhtEf3OKW4pYx9wGVFAk77ltryf7OrYuCXw
zTFJmfmCp95FfrSf/XnHg9L6G4s0iaLrmiaLLLJ0nwoZhi3Ql9wf1EN3S4Ni1ZEOkg2D/Af8QfQF
+/E8n8Uxu6hGytTWIsTRkbMmeGlUzZ7UJ/h7ldfutO0Ez6KYnaw6BbO+FFxOPIRwgqk/etHuH9TU
t++tsxzGs89Rk9WRBjmjXT4GPircVwoyjNk382uLiqi+i1LMWApecM3bvG1bPUtm0gWz0jToZqGL
mZZWZHwv69oR+IHG9sk7i2HcvFFWsRAVKHjpV71LKaaGY7Ubdu2L5oM16yg8zP4/yKJuhzdnqYzn
X1QjUOSabh9q97R3hr7Wwn3v/GpU4+FqU8O7YJhswV6t0wEc5xBXRP7cPNcqx01udwOh7xucUjJG
zNn6XdgQQ6gV1EQpAK62j04tSI2/C0/lZ8MlmQ0g/EPxCJJwNKjxurc2T8JKNGOhk5lOMqD/aahD
u0v0PQ0H+Cdh0xwNRSMioMI1TWXMcSkmXWx7lGkM5d5AdxVutkzh9DBuvvb0lRDGGFszFoOcDq1m
ezpNs+wiO75WYJThQbAH9IC2sVXuaZG5+hF+4mVfNldyJZ0xyrGcmkRaIP0XyXbqN8ChkP+s3e4s
hn24THEdROoMMVXnq6NbdF+T6vPl63Tzrb5aSI15ushGK8lxABnLa+nq/nCiyPWpTW6yI3Vbg8/P
iGz35qz0Yp8sdU4qoK2g8QCEHuFiEVgkHkweKC6d2VtceV/bI7ghQp/czE6CxpzlR/FndcvVr2Ai
FkkoTZC/41cMAOY0pdqqAi+JNKubevvyInNOBIudPwhqGC0NJJWBdFim1irl1I+Xn5elbKYI1ltJ
f8YqZumK7K/zbaCvl9a3Yn+5kw7IfKARofEuS+McAY1xJqEqj6QU4EwGjz45h53k0+Yx3gjbZmAC
KCCQF0ro6xDZVIRYRK0xREDgAi7kY+6W/hK+1bI10BqXKPaKImeztm6AtUDmbKtaphdqDlAnTauv
c1LudG3hiNhs4ljJYA922Qe9tBgAR6tnFJxkMGGIYA6h8V+zE0OQa6pg7SG5xbvdNnORRDMlGbyg
hqG+FYBXJlIY6WyaFSxRruwstrIHJJCtELgd0pdwb/qYPBr/qi3zugS2dQYxEaRLkgamrPfWKUs4
BulIoPNPOvfd+svTcFRaq35e7P5UOsJevpZDK3y6bKeb3e4o3/1fLnuj93nXp1NRacBRnlFZvutO
qFG58RVl/Uxt7UoFaeQjHe4wnejAuyi2tTZAmGCIioJ5fsbVSYNazGaHeIJc9T9HlzyOV6FLkZyL
axHd9nhfHmOHt9ZvQQQbxayShRpzOypmHWQS7YLqjMGVlaNYDi4hvQNMB6Uqd4Ba3YXjl6y8SrIr
FVTlBvIP+I19uusb6VES94ZwFMlNtYSPmMq0jPBOLA8zGt7AdRbPsiVXT0UOqBI5tQ01BBzszyZK
LCP4MionIeZkCf9mDc/pZOaKEsz0L3joobdoNyeyrD7MCE8U8UXGf2Ga0aH4JbyeZq5gxsep6lzq
mb7QkN68CQ71IX6DFaH8ktmOWHRkl89buHVZrPZOZ8InUx2NMQT/il1hZqvFDMHUWKny9fKpoB/5
YCBEkSgJqIpWD+YwFkkF0FnFQJdhvTPbvdLdjspr1HlNxetJ2lTnLIlFc1vaqTcEChOwFC+FpFhK
eSQiR5vNRkMMuOoSOleIqrBMJpWM61UZoE5vT55wEx7xzrNfsXALCqZ07IJXx+dKZO5aTRh6lJMg
UdQs8xMBM1/lkT0B4y546x4pW/u4C/6EWWGtJmOPeUmKWS8hdElbR9FAEZaNXpAUVkk4t/v2rp0X
lDVCLVsAGgRJwbxXw4dKIwC95qVet17Ma3UYLxWjvXEaKH6n6rdfFSfxcrtOLOK03uAGFtklh96S
9smJXyzibh9j/2peJUMP3khEoMV+vkab6Iu6x8iq5gdW7qDHRHkJv10+cptPlpW6BtNcNef6nBMg
TcCbDM50O/vqAYC/naXdS42tfuqdaJeA0HE8mvvaVW4r57L8zUh/LZ9xo1UYm5Ixvckf3cEDZ7Pb
oiY3gE6gPlEO1sLn9kDRb370M7/tiOVGWxpjCgUqU81AilV50w6ViRCcWM195fP69DYjt7MXYHNY
sdkXJKdnsqoftOJRSziPTt736d9XwVMvB7KZoQUR911pj+PTYnBuus0DYYqiqpvAOkDU8F7A3KZJ
SnSESO2y1LsuEnS7bpre6iOttvW5Dq0gUUxrChXeRP3mqBA5i1aYA19MhQxCYxMbBVdGO5lLmzxo
frLLb3hpiM1lXIlitEyNUOpLDVrqw9cqP7atf9nQN33X6vvM2TY0lPnlFKoMilNPz0oIeFbehUPD
tg92fZbBNtqGYtlrKWDi38YMaVpRcItjup8dUC382cTDanPYDttEU7NKxMWHfqDZxeZ48VWw6x0K
0BTYC68MwtmfD222Ul3UVYL1m7xwh87TN9RJcOta6QlMWm7lV4J1ecfovXVpNZmXeGPUkTTQHSPZ
Dz30uqmwMuO4BLvLYraPF6Aw0IlBQwXGAWeyVKZAuETomB5q0xVJBP5eL5SOmX6tlxHnkbet1Fka
c1kHimDW6SLgCg2XAxiW3WhUPLE2nEQzOI5p2+LPopjDC+iZGi4Yz8k+Cy2pcoLhk7m4lxePJ4M5
tbMclamRRZpdohvIIHdF9WrqHNOjv/OjHZz1YE5uXusTEOOxZBrmlqoKHHjiQ1rtE9BupNLMMbrt
GAAw6r/MQWKbnVXSyj0wnTU7/Fn/rPYIQDAJVrlLbk0YJ6ru/2x8lqwkMjfwXPRNFYPlFcQ6+1D+
ok0CZg6eL+/T9qPF1E2JENU00ZH2/hLRFaEBGxOQmUa8djEYP9IxGGt60lzRE2/aE/jV3OoHbypr
29rPUhnz0EQzHwIh1mxRrew4fDBAQhMLVyWPT/lvLqqzIMZGsqat9axKQE7kd6cKg4vhyfTp7Be/
9rDtCH+LYgO2MiZyuwzQqdSv5SxElwqvcrNZDSDnzWIJakdjDpauhQikIIcTnWVdHMmihihdz9pb
IluxC7e7Kn7I95cNZTseXcmmd9wqnMmXSQZMNGSrvuIV6DCVQb6EiAPv6tTOZgsAS/meWIVb+FHn
hDe8LAVvK9l4DRXAKmsU/IDB+wUmG+wnAG1Q4j8e8wV3odnYrcjrOQogS/aJL0NhNOcctHvzPvEM
t5Xxlhet2JNeYi7LJjXIj07tbEXUsa6WGQXeYAjJ2zLT8hWtP9KLmxdVbfvnsxjmusmRYw6GrtDs
qELDTO11mIeOau+yzfBOBHPR1ECaG+YZuiQCEGvC7NpMTE6BbOsOQGClaPDLikFkZrmmbFL0NAU9
V9uEh0zuDkIZHfQw+lZNKPQI2s/LGm35rbU4RqM0qItkqRHISbKcxnatSs2DqOfNnagKcmrlOkn+
hOhhJZLtqy1G04z6FrdcowOmpOyQhg1ru0w0Xs/glkmsBTFLOSh1MJMEgsz6akyuJ/mgJJwXy5ZB
rEUwVjeYVa0VI0SoXWYl/SOp/wAQZS3gw/4UAVCEIUBCHqC6n6YvCjKNl21gs8awFsJcXslcAYsp
ghFon4hvesmN6gA1E6B8v8aseGS4m4WatTzmDgONche+yRvt0e0eaAZ+2Ok3zTXyiUdeYyzHCtin
ytwjIW8EUE6ee7s3pp0eYfSkyzmugSeGiW0UXcxSQEUi3M1/FiS2jS52opjX7bjlTE1RoZCTJmJ4
k7G3sAI0MSi5kMzXK8nvOiM8NGKR2WpYzH7czMOXoE8/mV3SWpNY8EDBPtxYMrq4UbowgCgLrAeR
zc32fWPq02KY9igZrtmIblYb16XSnsYlepRKySXaaC1KDlT5bk+ihsd5+sFS334AEDaACm5oqsr6
jgqtnkXaE9NucvG+X5LP2QghgTE5dS1emWVzMuTFkvLisOjVTlToZNayEyeZ8+LYXonVD2F8Sy2V
WjjL+CHJPvBzN9iDAHlP01f8ZB3rolmdmT0fymzq5lk17Ui6nSWvOibFjx5UEJedAGu/rBTmTApT
1CxxqaE0k2mPkWpWFiDTT8Dx5XhM1oIZOewwaR00cxCGkKMkza0aGJYgIEnd96esnpyxQedH1VjK
yJtB5qjH4mjO2aJJOhqh7CIILD257QO87dvJvbyIH95UrHaMWSz5vBi1ArMo3fBatA340gaZitpB
fzcyjPPuXweRrETGOkiQ5LE66yBFRfBcvFDQFFDP2s19ecNt26QR8TqUY2UxlxHycbJZ5wpQdFC1
TTD7judHDEgdAOiDHI5LyMFdTeZeCgOkDPrK/CVP/4kJGTecrBijzkMGEIXKJ4nNrVjSZAurpI5h
EV1EixK8HBMpCzUQhWIBBqr6GO2fnkd3elieVCfJndEhgTXvePchG/LRZV1LZIxmUFMlLAssq7E0
Vq7sY7W2pP4edKx1fnfZQLd8yVoUc8pREjWMEEyByKaiDaOtp7smiw5dgRpK1/HO3IeRbkYx9gEp
aolWmio8F7WX6IVWD8sv9HH3qvZoYugd0cm9hUL/gs0zsNvZuaztlq9Zacu+LrW5FZUhxdkY22Qf
SeDGKWSvFFKnKyq7TXGFAbF5KlNOGmfzllrLZV6WSYuSdyfDhEY7LfDWotDdNUDQ3aBHSCVahW18
v6wpVySTQmzRVaMvGWxoQNIyBVtyAYolSwc5T2Op30Jn4AWNWw51rSNzTJSZSEUjyyau+oNUu0Jz
Lwy7y0rxRDDnIitaIdQyONNCSkGNrF0BP8kBFoH338QwHlSbtU4MESXaWvwlV17k4kGqflwWQRfj
o0/RDVPXTZOAnI15A5eBpiT0hLdAXDOfxpYTjmx7kPP3GUc5SACjbySo0ExIHGYnpQ8tLcbJQoul
rHASuzxhjA8pZaFvE9RhQJkJviJVtebOk9CEkPaRmwvfLq/ch7fCLx/yWzU2fNfkXgGCHOxMPPw6
SM3bUALQ/Sxur9Wmd6SgMjLayFCDYg5RR6vLpUq3CXUG3V5APK7tkpvIwQzOBLKYxmq+SOgk4Szo
ZjCpr+QyZ2lMjHA0p45eOc1e21GI6hwc7vIu83mvoc3NW4liztQiyNM00Diojq7K+FEK/Fp9MnGd
KgWvWr+9dYaogXsCN5woMlbf90DvGRcsZw9oRtqPJ9jBTvMVuPt/j/n1ZicrYcwRiIS+KsdGgDD5
pan9wLyJG/+yLW76I2DJY2qUGgeLuaeLqogRyxaBeGS6adG7Cpn24OPluL1NZ7ESw2xREAmBWZi4
NU0ztSrtWeOBrH7ogvu1VmdFGI8HKOwChVTJBOCyVewRpDpAeke6bHECD/lHgDFqL6aPFo4nbnRF
n8EfPOFKOcYmgJew9GqPNYwfKT5VhmAg+1buiVf5PKe4efuvRDEWkc96pE8iRNHpL+WY+r+AsHiJ
xw99Bb9WE82EsgZyXAh879yrJQGcrBjQ2x59DZh6zA/y59jVncwaMY+wA6uiaPFowD6UORip7IOm
7cWoK0G4AKmSR5Hg3qoc33QnkND4DUY+N7n6Bw0NW08AzE3/X1mVMc7ZTDGBpGFR25/II4NhFKly
qy+t/3Koz9IYQ5XycVYGQcShBmEzUq4yAOjK/unysd52vyudGJuM5KWbtAFLKRU3RnBnEK8jeP62
nzrhk2D+EBdrnp1e4xzzbW9y1o01z0IQpuDtqWjIn7WZfE5b5W5eRJ52PDmMeYZGpsaFiEdU6Sal
pR9uWqAUos12L99M7ufPCbfnc1MgMUC4AYJb8Dcxt2g+x63U1PBfQf29Sp9N8IoUi3V5z3gymBuz
q6UmnSrIEGJixVNro8PT6ntOIL/piU30B2K6EiknQn/FqnRhIHdoJBHeD8F8NzSPefEnJrD6PmPe
pdQIbZwjbKvB4RDXuaVoFahEM85ibb/DVnIYA89mAczAaBCGJ1xOJp56jvasgMRbf8HJcqL7zl3s
zsqAtY3XQnMVeiZH0c3AavUDGFsfJqk3QxqfqnnzKeqCY5iLj+UyXcXiv2WsfvOLK1GMubdmHs11
Sg8zuNUWEBrNh2rS3Drwivn5shFyzIPtpxAMMPJUA2KpnpTLDlxQ3W1kSA2nILR5jZ0VMtnEcp+J
QzMpNDjs9ik4kDuXzu/xxto3T9RKDHX8K1sPSjUH4SxsPS0fs/FHpj83A0eT7YDQRMc0KDg0ghDm
vYy0GpOwC+HORf9XQKjc447EJBuFpOCFGtsK/RbGDvboORCZ5w42J0q+Rh5CspsNTjaFp5DGLFoS
xcUIImB6CcuNRa9Dda9a5FVBPT7mIqrxNGIca7Cg3VXCC9Mu5JOZPqTLdZNysrNcjRjHmupRiuoM
Vk3u1K/1lLROUKu5rczBa1cUpiVlGYhphUa32rmOdr0sLFaX6KGtVErFsZcNfQGgIiqgtycKMnKM
1+gUMrRBBX0z6baoDsF4TDTO7bgtAoQwoqjRJx8jotGyuI0DeIulBjRlOPvpWDu5mO0ue4qtGBEi
kFDURQVXic5YvjlJcyhFeMXKwG1s9rqdoIdNuQofaNyEcBtdc7xZlw3VZEOU6B2smQbmXd4fNkEt
Bb3uZvgNuXVTo3UMIhxLqeQ9XqmNsxH9Wg5jMZqu1Z3Y4gzId5NDOyeXpxQot6MjPQJqgWMSH/oY
qHs3RJCiY5xEwVQUI03qzGnSaAVKatyuccrr3E0c4mDwd7nHvJ5tHPrn4S3XXth/tqJn2XTFVy4y
DuJykAXYoxJ8TZPbWPsedJyIY8vZG7B2kGCIBt7NjIhhVuRAyqGe7Af+iKmycF8Dh4Pn7OmF/2HP
JLzJ0V+ggb2OMftOGFAZl2D2xuJNqp9pkTUKu67J7Cnmoc9svjaNlTDG9hezXJS0gk70lWJ6ptVe
Uzy3yqUzzLWXP1BkGH7ZbMv+MTYN7jz8U7Br73crK0hvTojt7ElL4LYetO5rTjignVvrCJxQHRzw
hAD1n5Exzsso48rHGatjR5SfZ8Mv24dIAEHPfH/ZhWyrcxbFhAEzcpTglEIYsIi34rAvVTc1edcZ
/QZrFiaOFtElXUYHNmMWQlaDiadfoE6AUfPCG3YzOucAnNv9Qbc6PclrYYxZqKFsAJhxwv6oZouK
/ABAEFvL2uDTHyzcWSkW/S5rhS6fRsgB9pmXYZipCESvSnjUCFshrmkqmixLGP2Gx31vbmCYnjOd
qtOVN+F0RebB1tL9UPNqGltB51oOu0dlViTagptkSj+X8iPhNhhu+XMTbXEaQYsw4NoYRUZBWSq9
gwDMR9K+uMUKHPm7atX76hB6vHLwtjpnaYw6AZqOyoGmMUpyDKWTkbz+ye6fv89Y2aw2GTDRcTsN
2Bb5qR18onJadDadwHnB2CqXbITwbyFE6HPlKMWzhPbt3MQAjzhbo8wbGqLXNnNG3wVFzAXYK0Ue
pDRiMdCrI53ooAJqk5klemh9A53VH2zQO3nMjTTmgzaVKsKIpHxJhR8tly14w7G9E8A8gscGw/cy
PTjqVRFb/SPtQx6O5LT4FJNQdiLX3POy4DyZjI1nclLIZISNh71wkIvuRplQyR5MTllm4zaHar+j
PjZhHKhBlgQgZ8e7+1frI0gM/kHr41YC650cZo8qQ6x0dDkhG7JDOhfwvdJ16/zq3uIh422v3Fkl
ZrfqeezCnlayyhKzyuVnvb3716y3uBneqcPsjhbqsh6nsIg4vlPCK9JzHjkbPufd9xmfI2lJ0JAY
u68sk78kkm8M5f6y2+GJYNxOrhZd3+YQMWdPY3zKeLjQnO+zQ91JHwzaHOL7ZMCU8pWocfFct/3M
741mOVSmGU2aWUo1OMzoos+84YhBvevRo6jd0Q9uAXvj2kFPmYqxfDDdEjzb39+foTmPQ4lQAPKE
T38Vi7zqkU4UgUPFvrw92++xlTRmf+JGFudGetPOfG1/5ve06Zw4ypfsMbCSo3ngT+dtBAhrBVno
ASkpJRVkI1BQX05ZiZJA2rhSI7mSwYNw2DykZ+3e/MXqoQK8ra6O9QExQoMuuSx8bs36ujWyr5dX
kSeG2bIiiKU0lUYTZIDHxTzO6SlROe+hjbv13aJRK11pEoxLOZgTItJi0V9nQcNrZX4VtLFy8E5y
s76QrMs6bR6s1dLRv68EDoGRRoUBnWTURKvZycpPlwVsdWq8U4lx1mO+JGJAsDnqFU2CoVcDhife
0LpoQoemeaZOl+hDwCBjvMcEEi3giJiHwxLqoZDlPeRp1uItjgrcB+IUs635ogOUDX4L1aalryQy
dkGiOVfUAGs4mqCcGgar1ndht5OIydmsrWyVIsrwFxIxVLxXmLWcmjgt5Iaax3NxQlOfH90UT4BE
UF+BiLBbeGTcH7A03m6mlTz29hOaiNQLNENsLOyAKdx6mOk9Emf0xJcMbXeio/2oQIXjyTt+8W3z
MKykM/fioIoFwNxgOUW9R0DWZ423tKd+um3xqvkTK13JYu7IKGzFyaDnoHFmO/mOQe0dKgSAKbfk
tybXjCdw8+CtBDIeGSFgp9UCtpJMVvc6zhYiJtAXCUDR8vtnvKu9aLJ4tdtND3YWyuYIQGxshhW9
prWidUi2L0fFSTWOm3zz7B9P4G8rZTP4+UJ74MAJiDY42u4Owq7bGdfo8JmX1tkOBFf6MCcPzdmC
oPWQREHYu71gxYfw6n+kXdeO3DqQ/SIByuFVseP0BHvs8YvgdJUzFb9+D8e7bpkjN9c2cAE/XKBr
iipWFSucMwPlrLpwh2U2PxjKihKlDBbBS/Orp1TatKl0nRYLPtHtJf37hBY7OVSn/G4+ESzTz7x9
ju2DVEABqJiyZIlsXMubZZ5iepDKBcj5NtgxP8Bteu2ZZxdbk6dA775KYsIAzAFkNCVS0Ci35//M
A4WbnlO7+jp+pbwl4B8Qbe3b7Tu3faA/Zb7uq61CjxampjrG9MqBr6SrP5kGL6njSWDcZY8xUyXq
oFU4FraRn63mL6bI1+f2ivi51iHpxlIrEWykDviE02wXZuEqOW9hejuIXr8PyxBRmK24GBkNMUCm
WdzCK875h8Ghs6TVk+AKp9ufhiuPcYeh2WqlRE9O2GGwaNcEmGFVHqi/p6OrvPR00y2ttGN9oTYl
ol5DWtkm4BIpduqCdUi1ecfRaqPet/5abGls6KTMyEpc4bhrD3KnfZGKFBw24bklihOaxYOWzPdS
n7kARniyjDK4LZ+jJksZIUxRnC/UW4nlsZkOsnwyeCvvmyHzepIK46TiNNT7uIAIE7gbkvE4AgJr
TgU7HJ9rUnHSEZ4+NBNbGX/UxJ3Y00pjCs6UDmiumN/q0G7/t1Ojl3wlRW5bhaI/otzUoebcvI/S
0BkyTuVi21MgrcIoIBpjbINAaEdZb1SoApwY2ywKOxY5hazNJFG5SmBsfAlVOYKV45FPvuSolE1j
6xuZZ2ixf/u8OILYGD8VVhQlPWI8id/HxqOeo6BJRlsIeeGJc2ZsmJc6SehNA7dpLBJbEiQ71DiV
xt8EwJ+HZjHmTMCxAHZHHNrozIjvEgBoiUchzf90nf010b1+HYsx5SkDh0VBIEgvgdCnewTLOUv9
X0hkjjXzDo2x5i4uDLmnIwHj3HmpZrqENyr0G999PTQm6i1x0/cznX7pQCo3o/dUAWU69JVACHKv
J1yQwU2VVHRQNOzJaYBb+fWC1kmzYKsWD/0U0J5TER0FteVUsLbaoIq4ksE8BQplxBiliYofyBYO
tDqTBMVJ2VFovd4t7kkAmkNPDRKfh3W/rZwm6oBOU1QAGf6qXNXnqZah2+boCsDHzdSTZd6W4aYb
VX+KYPMgKarjnNAS42LOD4k5vpcbREGNB6m/GRpWYph3cbTUUZvQPge2gOxYO5fRe916BIIhZeHg
WPm2Da6EMRe3NLVa6S2YeXpa/AQLGo1junpsC2daTgsdfq68GdtXEpkbXJg6ilwltZB68cK58qc5
9dt8dobWGcLUSXTZ0yTFU2Xrw22HS3OhN8+dlWTmSmtjgUy2gq6LpPqddkxbL08aO8kHgC8C5X8c
OKe76eEpIayhmZh2UJkLt8iFjogIg4nK74O1q+njUY1soecJ2n7/ryQx164v5VRs1YFeu/BByh1M
6x+rYMISo6dleP5bhwr9CvMOgHsXfkd724pW4pksNFJStH8MnGy7VO4oyXdjOL0nofI+KYbvWqK5
5jJ9r0U1t/Hc9Ec59XMt98Up48ShN9AZr+EBWAtodWKXANvAv3qBTlYiuYpw4uXHNHlFcO0c7UuJ
zs2rVYsff6x05cChllG+/YvRLgWpwf+KN1jkGkvFPiyWyPGOaTNbyC4JOvx9WnPMatNBrKQwDqJF
pU6JAOziJHPlqbOyw5CSb5qjbRnVg1g0PJ++6fdW8lgfEYLYu8K7F3u+ZUTT/U9DPspOli25DWw3
/S6ve9EG/0zjAA0ocYQZQ1Fi2AMx2ohzXwuNyDa6Nj4uSlK5t+/05lkYGHBHawaouQZjedrcVoYw
Ix+Mi/ReSiXM22LCLQHb7BAGkiZ4t8VtRpmVOCY5NPMmHUW0IIAdNaSuHIm1XctVz1Fq+zpfxbBd
lCZMWtwgaEVciqqK/cSX8EQZ1Q3HOs+UUd233ArEWZbbGBzr2s7lVsIZ88LiqWrECYRn2ZOaP6tT
7fa9G2qtncqHaXoZpNI2rOfbB7tdIQIMAWZiTFRu2BWnZdbapQGwwOs06YCtXRDWt97kDXfpg8Qp
3m8ZtCShjKLJqq5IIv3/q5dKssi5WNfwlpVwJyjnofNTnj6bhrK6M4wjWnRJCic6gNMIg4MH5U4a
eVCgm6a/EkH/hJUW1lLpWhYhrbdS0fArUSGOBgDCINYyfDGs3lGy4Ci4/Z22jm7t4ZijE0YhE3QV
Qk1AQxeLLRQHgJ9yTJAnhImbYiobSZ7illkdWgPjt6wdMcuZOLdV2S7Srw6QHvDqAElGyRpDGPrk
Gx8LFJKVs25LDnEwaf43M7K/hAbGUc1TYuiocuHhqn6LKbjz+6X6fFsh3rExzikc46nq6AQORplB
42kdiJkfo0re/ZOYV/+xOjZLreEfaFMf9Ox2FP1nJpiSk3hQ7JsX6OqF2Ak2dVLMJaIjX1kjBWVk
+pkpebcV4YhgYa7IFOVRL0OEkWGVZlJjQE61QKW8LWXzq1wVYWctas0YyoHWhsciPalme1CayM+K
zv83MfTPWH0VoIrIiyThztQaFq/y1qvlh6TNOMrwjoy5mUqUaFZRo7w5Ca2n69m+l3kPOd55Mbdy
SEgYGg1updCrXkd6LxeIP2i8ZeEtMasYIDNJzVCGddwX0MSUFrvvVJtgMT0GIeyff5a1GObaY0Zz
kgqrxp3spkDSw50wm099KDz+kxi2YpmrXaH2MyJaXWLdiFyI9NDGPF020/yVMizITZLEoxwtkLJc
ks/RDuxoZ+0u3OXP4wmcwcd/DNMsS6pcN50202TLGp/C4Yvax26l8HaQNqPAWinm4pAQFKEamvmv
WBCyA97Z82ATu9iDO2mn7f/tOzH3J5lRG5XiDm2IVEtAv9OSLLKbuNA+p3Fv8KAQuLoxd6mPwlke
WugW70dP9JoA2HNLoL0Oe/W74stt5bacw/okGVuXI9COLFRa2b5oyzmXPv7b7zPxrS+zaZBpb0US
+51VLIGgGpwH5Gbyu9KB3epPu6pIZGricqAf8LLaS4GJHVKZawn0S7PFiLUgJstOUCaLEBrwaYzH
1nzIjEAuL+Pw/E9HxvZC20HqhwGoHw6ZzTPyk70kDpyMkPPV2a1KsyrJbFDXU5qfSHNX85DseEbM
LhSXvTwMY4uAkJ/0A6CWAYOpYdxL9ae/TNPWn4XxBgD9rAFHDG3wzHNmwKRZw2d9/nb7q/AcKVsY
6sxprDGXTVVq90NlU9K2JAD2TP6Zjr4Ie15TnPeRGEcwFWWppyEEZv2XQd5nI69GQN8zt8yZuftV
hnWOucG5/cAsTZ/0fX7EqxFTGemD5SYfOCfIU4jxBZYp53mUwBeIh+Uk2dqH2C0/GGcJfdbsAoKe
ErXL2yI5CQNLDWSSaYkxm4uqS9H7WJH5tmgqsmtuR5cmHjdOkl0PXLq6ssoenyre1/sxWHYJeADg
HezU42/ucY6R3RNU+6mTEtoZBHaK11XVPp7+Yk1UWd0ojVrOKjGNhakuyYBzi+Xvueal6eyU9Z08
3Cfz3YgpGh44z+YI5Vog1XklsFRLYIbLMEXpybhQMgXlCLz5QLlTgqF5RY4M77h8Chz7Z/ej5h50
Gb0ILaPP8btkl4DsrvONMxiUKOTBgdcGe01Pb1kJk0h0ViqMNe3Ezw9gjEruKDrxdCSHxY1B6j7Z
4l4DthNqcQ/aYdzXuBQKp4jCCWAshzH6HlUxU42X0txlGrylWL0TlmQ3EOLfvno8UYxzyaf8f18d
na4/x4MaDPPoafGwl2aZ41h4t5zxK21iWQIRYTzT8qFrP435p5Bb3uBFNPZti5rlrJl0AzI+kY8U
pXE6hn6S2JNHi9I8W9lWyZAllJsUENFTh7O6D0ZrjGI+4UPVxt5Sd5jK7nlp0/YHuopgrlwsyt2c
hpiuCUFUJqffNBzgIn8Ma+GvnPBVEBOerYrkRkWgi6J9TdXP4PqwAGVy29p450WVXZ2XhYeUZFaQ
kQyPS/witH4stBwZ2xkA9m01RdIBpiwydtaQIqyrukAGYNmio/h0WxRbZguw0Zq9vsu4rYlto7tK
ZMs2KpYj5CmFRMrXShMOwZNEj5ZYKcWbobi3T3HbDa/kMZd2HPQ5BPrr65w+dmcQx85fO8uefdCT
gavCcJUnnZOFbEazlUjmUKuySfOlxmO7jO6XYl/mXzk6bXr5qwC2AyxGhTInbUWHTycXILMuENlB
Rq6DCJqANafa3ZZHs7I3Tn4ljnkjdHGsz6qA16LVzIA/iAHkfMxF1ZYwvlyPvA1muhN6SxrjJ+QF
EwOjBgPpvOqu9LOg96lapcMLlpveYqUWPeXVBesJKWRCWgToKDv2cXQas87Lo+iDZdacE+SJYhzT
kMljKtFrlnWPs7DXpXMT7qbm8fZ34tk6i42uTFo1GibEDB9nR/QondLXySEfaq/ZqyfRHnfT30Tf
1RkyTgqFmDRqS5iGuciN3aTyuRMbOyfFRQ2XjuOt3vCh07aqJAPtwMIGgg4C4V+/mGp0szAY0E8/
o0+/b56jY/O5f2wv+UUAMybwHCXXQIt5PKrH3gdJF4ros50H2YV3xTed8+ovYa4E9nMSNRfwl0gy
cKUAGiC03yJ1f/t7bvuRq7rMTRhjhYCFD9dcmnC5hfiC+jDHMH/jjq8ymA/YKLoRiTlCJoUaFz+j
lhZkJ5HiVeWe4P7FkvYvH5B5/2FoXhaEgSBAp6NvJJYvh+q+iRVO+YR3cIzP17pIKPUcPj+tX6T+
PpKe/u3DMA6+pCtahooPM7WTPSFq8uolvM/CDuUlxtCHagX7Eg8/aNGi/eBhAQY0pBF3nJZzXOxg
Xhmh+NhFcIQLCVO71bvMRlb9F12h1d1lR/NksVfakRqzmu266qRp/qxzPjvnUrJTF8qgmrllwhlF
JPHkat4Pc/9ZJsvz7a//m6Tp552xGG8eqvGIdVKoQkCeI7kZSIcxMLebHNUv/PyscNzAFkAEbo0B
aHnMk1FCTsbtWUOCaawMmfPX5tnwu/O0Tw7U+OziI4XdpCwEdQOCU4M31k3d2NtYfJXM5LlNaBTz
HMMME5IPwRg2oq1HWujlnSa7Wq8KrpqMqS2CTshezEh3RWC+u9FsiRzXv33mKN5g5xCzdeB5/vUM
IiNro6miDQx/8cND5uVPKLUco71xyA/ldx6OyuaVQKIBvELVQlrM3HDJFLqyKfGJI/GTJr3MWsCx
oU1b/SngDblUY2YaSmFwUdGz8LRcKL1UFWiP4qX+TznIr4zcf77UbWBeGWMNGG6ASjoTs6p0xvwo
oR8zIw9qpu/Dtj8sZcIZXN4YofhVDpNXSa1I5EjKf1SO6KOSMkf/LYbJr6IY+2xrDDfIBqyiJ4ad
pIVH6tROSt4jgv1YCoXU0fFuBewt/mXnqeTKKMu+GybXLI+k2pXVncK9amzay8pgvk6YSjkx5gis
fcFwKgBjRnF8gZPCxbahwW99p1lBTFahTuAWJ0XaY5I49TEx7U5ltkvy0G3Nat+bYHQUFI9j7fQ3
b8lkTII05iDHbdi7P+iZc3fYlfCXFMLXcnlgeuzdZRVkXAV4GqwYre7JrcN3RNovAscf836fMTqx
Kgs1T7Pe1eeLPOyjkPP7b5arWAWYnCzW5Cw0BXyh0aF8X7mbZGDcwpDDPWVh7b+UwZ+CWLASmbxs
NiuzRu28R2PziBdrwm9v8g6NSckw4Np1ep8NLqCj/wsDSmWvvwyobdiyX4BYPXR4r9Y3CLCsUowP
j3RlQVAtehfLqINroo1mPWJQrjhpnnmhFXrRtl6A7MSN12zUZASzJY45l7peEOfBnQ9Y0rQbwFTR
3dd+TwJeQ+XNk+9VliHq9F9TA5D0r3FxKsMxMiXYihxUz0ZlW351BsYtGDWwZNGDzG86j1+47Nab
PgTNBR1ss7KivlkbsjB8l1vFhK85esmRFiC0OxrB5H0H2lESgLfernxjzx0L3LSjlWTGjoSuTfJI
a7FRqWWums1uMhFO+YZerzfOaiWCOdJSKpQ2E3GkKfkIEjJgEAD9K72YKa/SQb3eDUFsk3eR0kbT
CwWe2B1cCZVzaVc4SdB6VlD41gtvKvg3tvLzq7Gb7rMlALuw7HAHseSFJWz0MKODCQ4GJ9qnj/lz
867wsfXzx1QIP2z0KpeJOOM0NY0YlbiD0uTgbRY0UeG3DY9h6k3iwcphooxodGOXVwMNoWRfPRRQ
TAsWgN39P3D2NiPa1UjYbnDfmWhRLXmPG4CZIIrH0Y2gk0jv4h1aZJ94C7ebGchKHBNzoqSujdgU
gAU6fRvNyzSid/r1dpDmiWCijjkRAlB3KmJQPWVZjoOp+SBC52W+vJNjYk0eiqhrWyLC58PsUZ+B
2oNfvXJD8RuL23fZ0JC+aVjJsZhzS5o2VfOhGdw8/byo2EUND6R5JH3t/M3hXeUwSk1GHaeLmQ7u
KJcApVdJB0DsAi/C2Sq826Le1AZ+mPlVFuMCi6JoIiDCEZd27SkGwLCTHuh0CBgqXe2FI23bSV2l
Md5QktOkD4sI0JUBRRxIL4UzInCXNl3M0SNb5njfbTP8P3kmm2tHeHcRVSWDa+hV7SZ5A7rPaaru
ImXhtdK3HYYpAj8VcJKgMmKsYyqkSVXN1+D5f1UWCx3u2uEXm6kBvPH1K1HM7dIA1UliExlwM34q
hUMv+2IL2NjqXsP08u1PthkiV6IYWyRNQSa5n3vXEj7FSW3r5ae/EaAqBkVrBVsL42dhDRHe6NXg
tho5Cp35NAiWf1vEphVYqBeZmgZoTBYPNp7rsJrldnKtpEKF7X2VAk/gr7LeqxAWmM6K2jFXZ5j2
Eh5y6bOWcorjmx8CDMsmBvw1RWe5ANpoHs22gacTundZ/mXUeaAg26f0UwA7CyLIutAJfQKc0PLS
9RfROlfd0998iKsI5lmqACa3SLNyctvsEisX0jqFxJt95KnB5geVouZZggdbV3+bjBdDeljC77fV
2IwD10/BTn8IXR+LyqIRl8SxJxKkBi1aA8K51hv3tiSeMtQoVl2lIm7VaM7xTUSi2K2YO0ZxSJeP
t4XIm155pQ/9K1ZSplAT0NZE+qHZ1oXij4nADDeDZJe7KOHSlZUR5GFCZhNPciq3DvpdfOCNXmy+
AlZ/BOPTslRPpcmckANp5W7univtXk9VuzbuxtECfBcnMmy765U8xrGJUdWpWVOj5dlr6SmMrNxt
G0JOrao+9ESULqDfTNwor+qD2mWpZ83CnTGZvPcB51prTPytdCtuprqDbwJgrxWMvPcj7/eZiJtn
VV9a1gj/3QdRtGv+lDL3NX+4HiM79tHUYtkSLRrcwZiawS7rony/AE96H5Xil9t2yrkMbMlRNawa
lYVOc4sljp1BWSI7Adu12w0Ndyp8M69cqcV4kZRMZpNYuBJ47ocBRfEKsW05OOSZPPAhSLazsJU4
Jghi4bCL5un1ATC50a72o4f2ODjVvvJRiw+92wdJv/mb9MGifKoqYMqQq/x639W6SsfQQDyMo6My
IqYvjgnX1SFznu9N493Eg+vd/nJXgYyDKUKR9naR0LazcjAGMRCqSLcVKeLESJ4cxodoRTt17aT3
biQfYnUPMpSFt8jOE8G4jUnV8ZoneNio2X+zjrWEl2LmwIG8mdf+caeux8X4hMjo5YmM8Ali+Uym
oxztCv2LhEl6Ih0wYwtcsMs8Z5xQs+1/r0IZR6EJRVWrCc7OEMPpoAp9nzvZrHSmTUBR8A77Pklq
m0s131U16XT7tkluZbToxyBzVQ2g5BjMfZOKSmtS0RrdoTCdpGm8JU4+ATfWBrPjPkp51Yutr7gW
x9y3qg2jLgOLmTthGL47trNXaJzOBU8jJnT3bSpZIwBx3FA+FEJQ1L2ta18wUmZXMm+9dVsdeplV
JFd42f96oUetD2VTQHFyrMonQPj5Zi8+x1bMMUyeGMZvjL0mkh470O4sv5vr02R90Mfvt+1gK1xp
Iub58J9ovNlijcM6IVWhEzfM9pN6HpOX27+/WbZaC2BcxKCTJRNn3K3RMR/SveRbx7y0TRe7UpEt
Yc50l12ke6N0/k0uW8ZtdZEYTYI6f3gePcPP/XAfftPfEW92ZRslpYf4LD7elsk5y9cu6Cqty+dh
EYQ5nvBiGI9CITi1KXGOc9sifn6u16r5SoSO1XGsdCM/zbv5ZEQA95Wxpc5diOdpwjhdiUx4Ploo
vKDHGOuHduDcVZ4ajMOdBNJX2qiA0nkI4uwM9JqExz619WZY2d3rdvzqpExxEeskwdNHCduLLpe7
QcudvJnfoY7q/9N3Zwf6QpQ6lFJu4NzS97q+BxLJ7d9/0z6n8WmlyysD1kqXIsJg2KJSAf7otSc6
B5k54pN0CG0N/CoyD+uJ83lkJjgMQzMuHXYNXYVY9pS4hSwDVcq7rRVPCBMSjNIco6hAL8CQTmb2
PPXv6+TbbRE85yNTO18dHLj8SrQuJVpThuPxo8OQOjFGD+S9eYl3hZs39kBcXu+Kc3vYQT5AiAsq
eMTBPdb3iSMKdehHYxFzzo8nhXGseh4JIHWr8O7Wjkma2W3OSe42BUgUrFzRQWnF7hc1pZwItQRo
LF2JiKuSMfWUqs05amyawUoK62oyqWxG7C5SV7Boh6bblwrn6bnpClYiGG8z1KUwjxWuT5b0FyWU
HrXwg9rdqUDSuW1vWykdCl4/T4xJ6XTUw6SFoCIZVy8kf2iL7xjLaqTj2HqNzIO7fHUr7KtiJY2t
H8WKIZVllk6oVQP6OHxv4tkUX0LF1r/lx8VRHCuQvBigy7Qm+udYBK9OCcjEIPMBOLH8+t5f3a3e
qopuMcze7cX6cciX/9K6KkDD1HGi6raBXOUwzmg2+3yWQhl2rueuKli2KYC9Ba3g299u00ighiFj
mP4tG2JiyHEokRY+VigAQ3PJhic5PXEnRTa1WYlhbm1qVGZSkWh0pzBQynu1RtksuK3Jdri4ymDb
JtmcyEOnYB5AuSiVbRyHL7VhY2jPI89IFnZA45p5CfGmr/gpUhcZtZYltIoSU4IunjUP4Dw7RFPh
3laLJ4JxFAOZmkyhOYmZHfrYsCcu7SZPAuMnrHYe8qrtADGHY2trpHFcpDT6MHhzZ1fnxHiIaBaV
WGwMMOn66X2JCW8VDETWQd3xRgtum7POpr8paHtVNaMPrqq2s3ifJblt1hdT4WRynDNjvcAAGJcF
RGxweZF2jsfsfd2ZHHvmiWAcQN0vWd838uD28nxMSn1XFTxAms2hHUpu9OP262zqXsVLaQHCrXcH
v38udnT5rfaqvepaAQHxTB60/j9Z8+sftPKeQgysc0VCN1/SgYCLbbH6IJSTznkFbceIlV7UHa3E
xB0m4qy6p68v+VDf53CiTvEQ++A1TPZAiDwIrvmoAtAs9XJnGbmoz5sRcSWf8QuTZGqCTsbJnS3i
z+Po6coMXLOXCFNri4b5FiJzpl551sK4iWxMsiSu+8FVuxPJHlSdY423Hbj+il25OlFNIFaladHs
6vlukoidWYey/HzbOHgyGC9Ry0qtESAJulorHqK03GXL8L4ZC055geMj2HcL+oOqNkuIEwBEcGKl
P+VCBEjD4qFTB/e2Rm+moF+zhashsE8YRVa0qA6hknJZAEYmv0/96kAB9TRPwIKr4lSXJvt/dG43
58hWN5t9y7RLDzhwFe9ASbKFH2DaQfYACIvBwbCEF33TfQpyzetOvrLJ3fD0rz2glZ3Eep036Ioh
6Xxe/NkLH+RzfZqx1QNeBeCDpJjykh6tB0x/g5TeeKw9LZAcVCb8eS/u/mYAZX0I9NKs/pjFmIs+
k/PBLRu0X84tlh54fQ+eC2VfPaWYx7LeqzTroDCgABN7SF3dzU7kucP6Mn8ZkXNLWDR2AlYoUSyg
lFbJn7Oy6vy4rVonrmPZu2291Gfc+paMTwGS+FLkIYKcubwTFNkDFZ4dN8V9KVsXFTw3t6VxPBjL
U6hJiSS1zTC4VfFUCF9zLpzQq83f0ofxLzmQbRV1goT8JN8Rt95rwNadXyqnPuovmte7bYS0xLQb
vzw3O+Vd+Kh8u60jzx+w4Ow99m+TSpcxR3QeXNlp78dz6qq1rT3QWwBMwj1xxCN/koNnpizIUZeJ
VjFgwuJ1IqZ/iDzT/ZDsRxfAhN784Ruvyb/ZacIAgQ4yUtPCAD9jO9kwzQWRYTt02JISyJov2KKx
k/shiHxeBfI3qf9VGvNlQZCjGTWYplzxQLvJqYltPhsLwRhoOile8pSZPhdFY/se/pTJdue1LEtH
qI8U8NR5ZgBMz520SwLzqXHhDJwKCEi8bfTtyHUVyaQVS2+NEYb68fYEGWncuIvyqdY+VhiX4Zgp
zS3f3pSrIObrmXUGBuUR80zjAX7GL/3YN0/ZCe0F37jXOEGSd5DM+yOPhzrUAMHlxss9Ed0yfRJ1
ztQq/f639GHso+xbIZRriMjB2Ufp1hF1MAnGpWqhxbsbctgudRflrQbIXkzhIhQQLDwNO4IBSw0V
SzCecdnQeXbPtqrTJKvrVkH+rj+8om8FWmGPL/WMeFqiAiKcco2TWm/HhJ+WoTOvEt0QAN0yQGIO
3npA/IT1fkr8bAhCjbf685sc5iqLKZWWfRpZ8NfUZ3WfF7f2pWP23oKf1j+iYXfWfTrzJnKqZtth
6CqU/v9VzjCC93OsKqzN6OYxi79KEg/T8Deu+CqB3oeVBLWWDVJH0+CGaDTs0aNxEYVSW38yAimw
AF8/fuA5Dq6hMJ5D6xqSxi2mmTsP0L4uKJi8drcEC7b/WsDKL1z0tG1XhZU3VdYVQ2Hzzy40ylAS
8O06jxIJxU72UH0vHOlO/kqpDfqjhpJM8eG23/rNu++nVJZcXknCQkyqmS6hIPNEvllfhMcCE6Ch
SyEp7B9Bdjw2u/aT4PIMdvtuXKUzXkYMiyVbIpTdG6zIyW1pa1ln6/JTmqW2OoYcJ739xvwpjW3G
dqg8db2FiA4ebuCi690nKYnvO6Ps7DEUbCAA7rSct6a0KVS18EaSRB2UTUxgkDW5H/UCYz5NaO2m
Qfoaj8g/pfJk5uVnuY87O9GV97e/6nZ8uCrKtIPncZKHWgvpGHljm4lhz8hDxYl3nm+Ao3+81a5y
GNcmx1HaZ7OFwjKyFRSVUzc7d+fYle76Gnlhsy89FJR93Yuw6ch7qvzGK1ylM84OvBxijwcpwi34
xKZ95k0fzL3hgHdOPKXYNIo+NJx3MO9cGU+HLwjmrYE6IbUOUsEANGB9MLXI/7fPx7g7qzDnTF4w
KFloH626tafhczt/vC2D423Yno1aIxUtG4W+HWK7JJOtSt8X42ghQN0W9JuYdP1MzAUoMoAcwcEg
wu8xXe5kmGIsfcrQMX+V8JxvnfkYPf0pdRRrmUyGZPShobRVMrgkPJdGb9el2zcc37kd966KMc4r
6mtpVivUmaN8AjI1xuaVhlOj4nwltnOjpVVVER0m3o5PlniCv9xlem73WuLe/ko8QYzHqPpUlFXU
Nd0x7ewyEu0uKQOt15ym/35bEufUWAw4PWyWBe5wwLaj9mB25IkQlWNynGvKvjNqPK+kPrEGN+32
XfqtAQiQxhtm3nTrWFL/32jNLuvHdRmnoObr3SSevCUJ7cbUAm0C2q78KPbFQZ958228g2O8grCg
t1VJNQpjlnXIi/Fo9Vwwu+2uw1UraiarRAugP2HZVsj6NaxSUly5Fnm/4mU+D5l2u+G+Oj/GK0iT
oChpjOWCyccU5/fEEzxy6P3MIa/4F+05/v6ngLGMT2AHettoRNlRRUsFcX6K3wExn2N3v3nCX4+P
8QiiAto/sElh0w/oBRSYJ3YFx3pvgbUzcvXH2xdp08oVrE6IsgKEAZO5sn1i4IHWLb1bah7q5WK7
H3nINNtfaSWD2uTKHuo5U5U0nyc37x1yGgPzRQYMxIUOnY/31V4BIoXxMvD4ZXmaMVY4530PsQiz
mQlkefDLCMV/09Rx3mXb+cNKOcYEkSDpYR+ii4dVfASmMUjgxh1iG0F7R6NS+MjbROIpxkSlrC2M
Kk3R5Eg6v5sO4ezXvCu86SVWSjEmmMi1KIc6KnZtWdl19iRN+9tmt23kVwksZk0tm/AR9NjMsxnU
2EMGRInTn1CRtkuHd2KbblbRLNCISZKK2aZfDXDOi043e2TPZFYu6iTaQq14eTntinA86sLgdRNv
3HYzFK5EMh8pBYqcPEbIjBbQ6ajZXg91JwSsVs8bnvqNAV6VY76VmDbRJOt0mxA1I7LvgthHEU51
O2xVR04B6iSDW6faNsGfMtl6S2y0upXW6DaMTvGZgtoUQedbTnE6ofZ+tLjYMpzTZOstcUjEyJLh
pZT6nBi+oB4T6V4o/dtGuW31V63kX80kShdrISJt+YvDnWpkexKLD7dFbK6laFe70JnnhhCClbYa
8bWk3i7uKBq9+i4D/qRPgsi13t2Wxjs2xvESsTVKBSSarmISW/Yicink54lTuOGqRI1l5d4Lkggq
gH9GoAqEAcUEW4IGHZjaybkofNv1lNXxUY1Xsjo5BdA1gdtI/iNu/E13FjtGiQFd3snDMzHgvQB+
c7ssRZPRO5ZVtv8qRn2RKyreHcSvTzJw5Ch8ATZTtKB5R51V5Ep/MwenvvJOa5ZosABbVl4Xfash
e7LS0zi8M4d//H3GyhNCogm9LJQSjA8KRk6S4U95i19TJFWXcVyKbAGF6tePpExREikhsrKh6oJx
JJ+VLvKXhdd63zaGa1GEBYlNC2nJhpo+z76iyw/Ty84DKjLvZ1/xKEhI9OX2deIKZKwvkiJJLmm6
PjoQ+m7+TvfRKahWe4cSyf+Do45mX2/q2isNmeRCsAxByTsMrZrpod5bfgonqzZ7A9k0n6Z0uxCz
ksbELCKZcavXr3Xf/tCjYCnY2OH2C0fe974REJvslED300N/5HZ1qNXd0pSJYu2QS6WQT3RyRHSi
HRgtUDsUoWnpCfe89ZBNR39VlM0H5KkaTCtC28qKX9rOzxXOm34zPK5+n0mqdTOZI0NEuMqLwTFl
P6eEGYQXSnhSmItckkwOZ6OEa3Lj+/yeEgYWjnG2PNXuTpUfP/RHrjvczKRWmjHhqzNRhsGEO9I2
A/sVFFMAbOHvp8guUdXO7wZv8eRdC78ouLwkbjtlXMlm3EoHWNQ6Ul4z7Wgnon+bOYCtMW0g27lw
wy+3LzvvdNmoZpLakBuKQ6LWGLlZaKUhCBdezkFv8A271xiXkppSVwq0dp0ZIkZNAUeqB4v0biZO
l/OIkHgqMd7ElAZjniNMTUbgdyOYK8gWJ9c46cDraM0tjRgvYknNMHcJMhx0ICQ7y+3uUDzTTkQV
1B+ikwBvMhzMi/KQ39GXXxn8KVTvj/Dzs1bOohwNlbyYigpEpf8h7bqW49aV7RexiiSY8EpyOEEj
jaJl+4XlyJwzv/4u6NzjoSFu4l7tKj9ZVexpoNFodFgrbqnXD3fBkDhTj2az5NO2iawnJa8WyYfB
mWa0Xd3M6BU+tSgpIRoBGW3sKoENJF3i9HDT5Z4IDFPgvPhYeJ5LI+sUHHsaNlAxPlJDxCUvMEq+
2FiqfaIFBrvn0HRWP6Vjc1TC32VeAglodrcXUWCUfECcgYfFGBvkDKtQO9CysuduOiizCHNF5D0M
znv4M/K46KsBNgFwODUnd43YZpc3q63ntyJGDHZsNw4BDxbiK/Mw+zNqjQwxAnACuzavD3E772Jt
PGwvoMgeOA+iWUUfkBAdZ7l+HEYvCAX2tm7lOlDfVVl/S1RC10XMnY8lHcEizZpVg4P6YCEskBM7
xWVT5A6SD3fmN/UguebPD+i1EMv5ERUoRormZ6gtjF8Cuq/jH9vfX+8JugrgaVhlUsdDVSHQDu6G
zG49/4ERUgSn4DY4jyfWscfiLHHJadU2FnK5UAeWEOQlDZAtosG+tU4R5jWa9GuRH7cVXDWMqxwe
ADsGkFbUDSFSEOnZbH/N8YcybAsBXJjT9ZhiQBdJ78rxSRvdRPkUJ/t/pwMX4+BiHGIzRLyRmMpl
iOpTmJfutgiRfVtcTNOhK9UK0bXsKpdqPgTfjFNxwl110+DEGvYXlkVJEGCIqtarY+AYiP7vubLY
/i3O1eC3dOjBqQXkv/pYnXzQdhXPMToXRc35qy52IYgLZSSapgQEbp07R+ew3hXWRR8EtiawaYtz
Qm0tAaqLjQ7nkwIq9smuaXNLutiedEVgEuuvsIU6fBgDjs1AYuOJ04Ox79sdrt2bPgMJRdTuGLqx
FAsRFdZvj4VMzhmVnYGIPsMSqpjs00FEwUqPzWe0tO8CT3vctkjRweUcxKwAHTnqYRhzeTt3942o
mUBgD3zudQpUqZxmLKCMxtzhBHKjNBIkGd7yIu8uwOuC8VkMqSZtpTRIPdVv2wTeCQ/UNwd6Zzrq
M5ih3nig6wdJyFkr2ioeO7xu+9liT8m36yrZBSd13Iev2RGtiJdgdlvJ3t4t0Wpy7sPoGznOOtTZ
VXIzyDoQDW6IoguECLXinAUdlWbyFTjC+Nh9M9DXiV66xIaJ7Nq9Itki5yRSinMZpZ8RJFcQQ2s+
RljNU0TRSTcLbmCBnVPOaZDabGW/wOAqCe7m/DQmgu+LlOAcRR1OgzEMsHOa4DX1iKmDMRUcVZEz
opxjqNGHq5UWZDDWc8lG+whgOf0DY1epP5rRXRwrzjUg82nlOrgFXT+7adL7Pkf/Gtj3fIFa6ztD
qYGyoKUaKicmy8YE0O0AT9LNU6w+6J0gd7G6MxjklDVZZoDp3M7L2lTXZFJgzWHqVn2wt8reaXzL
/cDRXIjhDKCjsxFYFqZLcvKrLw6D8qkfP6QJBpYpNXWK4dS/L/E2aYxsrPF8mbJTLn2uol3T/9zW
Yj3BblxlcKtVhE1eW2HBLp/6KKMzKnPQ7XxE0H0UJXhUtiTv/PZCFrdk1Cpqqk8GavdP40V9QLf8
eGbZTob/ylKBwdE/1DfkITuqx9RmfeyFW+8HsMWIeieZVlu/hDtZ0ZjUiUIwwtNIvW0FvkOU3NNI
56WySOt1c7wuMGfucuMDHJ6949X+m0QOqpTaGTls76JABo8f2JVRmOKxwRp4YyDPK45RVW6caAKT
Xy+2mwCB0alGTZPvFLSUUIoVDaW5Zqd4xE1Zk9QdeeMehUPywr3/+KHLYiGS26lU1yvdZJ1mfXNI
0QndN48RqZ3t9VuvxCykcJvkAxS4NZmnZV0l0mfFjnb01XcLze285mi9xqonwqwTLSbf60nBQTpN
uarjNExOZgAFGYyFB+R3JtaZqH2G9Xs0toXD9kLB3NNKUmV16gO8uavf1m/idr9Crw09Rm6F7mjX
35GfmmyLeiFXTfS6wnw9RU5ppBRlgsaCvtqpSnAq6yS3o8ISpAhXfQwsU1GoSjArrP7tM8choXlD
Ytz7huTRaqfop76q3cA4iHLGq/fYQhLnnfs6nw10niDSVXK7Vp6NWdBaJxLA/r54w4WzoQTWCFUi
9ViMT7mISHh9S65Lxf6++L5ezFU4yHiblvoLeHfcIcdrxxfESaue1gIIAbFMBchM3PklQao3k4qW
Jirfqd0XK/quNqOdq68fOcELOdwJnqYabb4qXOCYgj9KdcBw+iI5wVl5iO9ktwUzsoiZZX0s8iqS
r/RQcAcCYBN9gtOJpXisfYjQOUjs4NfzkILCONqFT+0BT38n37GW/Oas7JKnfBc/4EqzJW97BQQL
zdPkGplVKcUE35xUZEesr51xDjTJkf2PBCULrbkDRkEPbzY+UvBa+jRLNzL9ZonaVlfP8EIEd7Jm
OmRKJFvoroqsU9xHyA7rN0VdPFvpgD4vUQpj3fsv5HEHTSdzO2U1ooEYJZ/abo+YScHYRnILLiFn
/OTfiNnO199cC5nc4cvmWc8HC5Vy3fRtIzzR5j4qbswOCEilg8A1V8++fuqSs9EJns8iQ2F/Xxz7
TOqJRTqkJoGqXtDfpbIHbU3siwr1q95roSAX7GVjqrZKaGICLH2Z0bch6vISfZ9zLP1AzH6UEEzm
wIwa5N1sWPb2iVq/KBcqcD7FH2MlsxoFdgGsN+KCpMa065sYHZPtqTi+jTvnTvahEtNVKl/4adpg
0nwFHhOs6zYm2MM6clr5VKnfttVbdf8LOVwYUDa9EmkzKvL+eJhRSkqOqeipty7C1HTdApK+ziMz
xmqJIaWUTSihhb/rAXacfaW54D0pEsJ5C1z4PYjBgPBVll/i8jUpL6Wo5s42+t1zAdiI/9WDcxDz
TLXByvGkZHwOySnZz6fwIB9ELcfMZN+JoYxU0qSqCTD4v08myG7a3kywI1OB2LOAX4g0W8v6U28o
BxlQg5k5CTBPVjW7iuTbafLYp3LMXg7a3jrlXn8IjuiyOzSCsZR1d7eQw7m7YeojZGxxO5GL6iDS
PSRoylROGPfDu0EUmQmlcS5ulME8LsWwO/a6nF3G8QPIRE9G707k6QJ/Ktg1nvdbr/W0LBqks0hZ
2o3xOsfHDC1xpRTY8uyV/mH72K5nPxdLyTk+gyRBN6Xstjq2x/zI2oIZ3U12qx7LT+DpQo8rPSYX
8VNs1eMuBHPuMNHDSg5H7KFZPevjZR4Emgm+zzu+QjEDqemRB5flQ9AfqQi2e+XiU0ARRECbBpYF
nT9eQzC2tZwAJ7YNbpgzmnDnxeFRDkQghyuK/CWI86wJ3N6k5cgSj3iwKsneCAWndl0AEmigPTAs
iycFROWKRgDcxU60I3HLIpd3uR6JUNlWHKtCdEzVqBgMNN9RH/Rdi/RjBkOr5dFukn2azU5MnrbN
eVWVqxA+ddEnijqPA1xrDYziQXqoDMFard3iSzVMbjcUNRqBzY7F8sH2hsF384DH/Y7xYM13WW+j
bL5LX0SX+EoI+5dQLkouJKLI44j6vBG/5uWxTgwnTn83Tei0lmioY10W+HFNkNkDBJkt8SKg0/pQ
kmkABSW93vX67ZiczPHRHL8V/eBs79ZaXRF6XWVxfrxNuyIyZFC+9F5/zr1sH52rY+bmjuguXLeL
qyDOhdMIvDJdhs6DXgW7R2bHeiUI70QSuAB1Li0gV9WAFWua2i2nBmCnqsCjrXqcxWpxrjqaR1kO
VDSRFgDPbNCrRwNHCY+B+bC9Lesn9bpYnGeu2zakWoGMTqd3R61TToVmnMZx2G2LWWu/Wu4+/+It
w7YL1B5Y0do+vpdP2SO7WRkIiPVkOvNkh6lN9/2eHusfzW9Uq24/kEX66wdwZ7md0kIvfdZFn0cH
c6pOnR9cfH3wthVdCyD+ksMdX/ByyIXV+2i8QuWFPetpYGPuAYWXdGcFtshbCPaPHwdMWhOjuuh2
cFugnJijvwtlDSkrU3B618UgNUaobmkyD3Bn4UFmaq3ZuqR2pVYFwfJDEOYCI/mHtbtK4dau7GgI
Lg4YCVs7dRftgJdxYr1QrGb1AZImbNRVGBf8T5nvmz3zR3l3SgnBYKinAsls2xxE68Y52IpoQa+W
6JRu6FOR7vU0tLX6dVvGuqu4KsJ+w8KJGzTSy6KdMdOIWX9V+dzixpjlCyGyYH9EgtjfF4JooiAf
ajQIH9NHE5bW/9TMzNZr0bXLtpl7zPy1M5x7NaaqlGiFnSFPLWgpmr1xb5wZZHm/z/fGv1SKc7TN
MOHp5qNK4CfdpQWMiRWUSGtqP8O0+fLvNorztYFZWk0eshbJSrc1kBcGkTOQ3431vC1nrXVouYA8
pB1tw9LU4xbh8L7bxfdvwy93DGczchKAPAVO+9J91wTpc/br3+2ageAYrdYqpja5hTSyRPJ99IC6
gXKorW86BRizFe2K+rmTcnugl1qEaLyWfVPIQiS3oHgGA/RiQBp6cLQTcm8H/0hBG0SBnvXWHOUR
wcquXvxXgXzvWoSadK28jc8VMeNr9gZZNAnNlmljGfnJVw0dKgDVQEiWao3dS+6sfLPiwo7V/QzC
cEmUa1vrFFiuocX53GSIc5MUYAhg9Sv24E2St0FR/+LbGBT9LmpBXfWIiyXk3K4+yUCTkpFDTMeb
NnmOACMlelaLdon9feGnstFopMpAi6ZPu+PUkJteEo1qrGtBqIVZKEN+R31RBmauqTFEhOUl9itb
mp2GCCjqVoNzwwTTuWVSqrzdlgs1klqptbrGgVITdI8ZnVP4Fy34MhafhFfIP5ykqyxuVwZMW1nF
hNkoC907O+M3G3TpD5PsaZhkYKkW61GIlrzuphYKcvsUFUVlBjO6RlpXPQFWzC1emv14UI/RcXKV
XX7Ctf+kP287x/XzddWU7exiVY1YKssxRdeCog/Wc5sQJJa0rLb10Cp+jJFy7AvL3xV5UHwkFFho
y92elVSEejXh9lS0GPxiJyUN7E7EObjWlIHjfFWPuzujyFJjINegFH0ACB0IpMqb6syASALh5Mvq
MWOMzSb4E00Q6Py9kpI8hnVsoi5rWU4ePzeiuGatE1pByuWPAE6XvJ+yYmIHoP/RnXQbSZFzgwbv
0O1tss8GlLq7c30SM4mvHu6FXO4m88MGT6/SQjI1Vw5mrj+V5a/WFE0ziJaPu7yKIPfroEbyuTcx
Io2IvRzM121bXw+oYQyUWOi8wBP/7y0Ksrbo0xHpJAa7CNCtXf+Kcbkde4sMNyLs03WFrsI4A+8C
HbdjD36vtC339YBe5VE0W7kqwrLA1ARGF4QZ7O+Lw1vVPenB6IXLSo2LHYqU5j5tZ/ppe9lW9/8q
hUflDEfSD5oRoItR69ByUxsHwzR++HX2/4chVMhCDneAsjyvuqGANiwdqxy04+ShzPuRPuu/xHCL
1tcKTWUZbUTWINl6YDmGrB60vvO2V41t77vAZaENZ2tTFmexzogYdH/2slR/9LVurwyZZ5SRINRc
vzkWsnhTy6NZIqWE9sbEQ5OmywjqAd7h31u5XQCY6w2b0pWEQ9Dr0dJCMOeSfDx/5tFEQ/noKR4S
c17xku31tzamzCOAM3a2F3UtZY83t0ZlapiINPjavN+Z4dhRnOBA9fFYcPr0Ag7Jh8IMXUAn3VK/
UuzGTL9p/rDLVGKXvbJPSffVaFogMQJWuv9KDfUH6Q6CH8YqSu+2e/HDuLhxJLVSyga8P8NYrTBF
F+2zIxssExWA1k4jMg6mpQBmHLUtrrTVFj4IBTUVt0BJnLlInBkVwSgVtjKv+ZalHC5BlPeaRPwS
jyZt78Fhoo8r25s7w56Ajz0dROw4q655KY5fP+W/iNwhsEF1cK9bzwYaF2W3dsTd52tncymM8zSy
OmsojxjAGB6+SvpBAb2kVNxMo6DtSKgU52rqLrfmvAZaJj3kZ/ZyRwXj/NYNDnBxUQz+D9IAgYCm
QiCo8NNscxvE6Zy9wdICTR2xjnUeAWf+n7kYUd/n6tEHSMsfaZzPwWSCBFQsTGcPJwASYXBgvOlt
+TifNK/dA1vkWXDA1u3+Ko9zNQSF6Zp2CE8Ty5F+hE60M47pb/9s3jI+XLLLPOpifFQglVkCf6yX
WnKxTzDraQbaTFAVPAw79hxEn+Zj4hAA5Fo3YvqcdcO8KskFQSogoytNhbg82Mf02TBHu1aPwywC
oF4/3H/k8LUiRWmRgbYoaLaiSnbguH5O89jsthdvLQOyWDu+XKSBEknTJbZjUvKKm29fzvlNn9SH
djb2Q1Dt0ObmVKmZCDZNpBznSnRTJoE0Akgvl24lclFMQZl6tQ62VIxzHzPN/VKbUepvMaRa38Mo
Epugm8Vw6a1lM9YC2XdFCfvV8H8plXMmshI1hQa4T7f/bNptb7NkevKSf0/t+BuDZ/dt1S5y4FsQ
EZDQ+oJamIHDTAOF1fwdZlpVmqSxicpim5sPOS2OMRHl7dnpfX/OriI4w/dHhWYg+sXj3r/LUhZl
BmDorGwlJrva/7ltmKvxkib/kUa42AwkAb2uAZXEnS/5mUGSMEwGcos2Q5DAaYD5Kbz6l/S8LXX9
bF+Fcg6zBCB6Bb4iZOe69uyH9akfTFuNv2WxqIFxNUpa6sf5ykkJCyuM0f7CusuZnTCI+TAH3NTs
+HZ0zp7Tw3QT7q0X0aNn3UtfleT8pREUcagnMJUqzD1Llw9ZXL/QonnZXkuBRRLeXKpCj80Mz3qi
X1r9lBOR4xfowXc4pGqEcfcIaTnDelKQdymfJ00QMgrsQeNOVRmnvpmVFZ7VY2fP1NPZlFBzaMf9
9loJjhbfL95Jk9WnBAGjlDWuRMzvaBW/rXtc2nF4CAvf2xYnWjnOORq58TZngNTZlNmopiOyCu0s
EdWc/yHa+WNpfK0+ALWHIXW4wrQJSDS557vBfnwYHXQh3EQYoPh3WjGtFy9t8KunqqngMW/S29Hq
7C76ZorGrYQqcR4i6aOAhgV2akDjdXlvDQcU/ALQNCT37b4fDon8oZvyuoacnzDKCoB3JqrqwxDX
9tDVuUcKmbjba7d6WBUV3Xg6oabFv1j6NCziOcXwVQjo4V7dx4Wov2Y9GF2I4NwOZlgDzKbBt2q3
Rm2zSFvaGWfjKbxDdyGQ7kQeVqQS539SLZDynt2IJYaQSjwf0uDp3ywalblnXprT3hiAJ+5GvmyT
edgb4yxoJVw9qX8WDQC2f9s0Q4yQ+gqpX0M5pe0NxdSvyPdsrxPlZ0ho7MfmkKH/3KrC6JwOxPrU
tFX/EZezUIRzOaFpzvnE+Dh6A4wEqUO0wm7kwtnekfXjuRDDlF34AI0YwGO2ZPRJn5tPpjcfGGVL
F4Ftl6WThc850dpxLicYLKIUkgUc7f20mxJ7PhhHEMei81L1VBv0KY+iN91qwA72d1XXkTRXDc4g
qnqc9X4CLxz4xXCE2sPgaZ4q5J1ara5oCzncfpF+ilD2xcOg2U0mwDDBt+DM++JIv86OsmtvxahU
66Z+1YzzD4hKCjlDstTtamLP9StNG3sMjtsGIhLCOYW+stQkpDUicfk58c9p/iv50OV6Xbl377as
omaKRKLbK7UdJd+L7iQkf1+NSxYyOCtA16cfBwzqp5AveWfYRvGVJvtBMtzt5Xrj/noX8y8Ece+0
PvPbOieYO2ATP+PPygnd9kRAOpXfyJ7qjjvpk2ErzriXjuS52wG6xI5c/UsliMP+4Vz/MQ6+cDOU
kxJnOSCIR48Zox27R7pLjv+XvnShLM6HmHqjo5SGi2P+wQjoo1P82nmDy1yIGEBv/aG6WGHOhbRl
ZlZNBLg+cplQ7wDwNsYuviPtPe/NPVJre2kErpfyc3tjhUpycYyVo5esSXQ2CT3s2PTWELuM6Ic5
EyuzRSX0dUd53T8uiplABEqkDK85K3oaATEyoCFrW6P1k21RQ9Ewu2Dw5Gt0wtxdHYNtWKs+qdod
6TonK+p/J4R/lFbAE03UAjV0va9L20gkLFqmIbToLENwYa6v2B99eCKYIh6iMaCwwlD/nZHfg/6R
aBlzKv+7XvzzLGx90hrsNR92mjdaoT212m0dJLvtbVl/x1/l8K+03OrlgHQ6q5hTarNxCOZEZqRH
YG2BD+cR2zBytxQ9DwULyL/d/MLsJeBuoHVpvBnIfZQ8b2smMDj+zYZET0wVEEm5Y30w5NLOrNgu
KkGI+Q9R859t0rh7OJeyKgQVLALzo7XXz9XectWn0P1hPigALp1F5FiiRWN/X8RPoxYVScvodNX5
2MV36DvdXrQ1ZFQFrON4ZGiGor7Dq9BCC4k5GawJ4Bf7Yf5Q3NSNXhpPO/rHEpWL+DHfya6KSyTd
i3ixVjdsIZrzQYbethlm3NDNEGWFnTfmo2pkD6befd7WcXUNF3K4QIa2SUYAEQbDKL4o+Z0pAkQX
6cHFMIYyTPEwt4abFxdV9aLgURX1MazGF/9Vgcj8yyboBxUdcLC6VEkcQ/pRYCai6O/bRtA3uRrN
qhiXxqQKi2c5cxvQmdfrFYov8f+y2k2IZuu9KC+7vmJ/xJjs7wurDquimgYVjw8AbD8Fo/YCBEOH
0krgstcP61UdHv+sQVP6rBUs5XVpzxihvFCQaISvGopkbBarKtxtSxPoxeOehTTUzXFACxSpLn5r
2XF2pwn7gf/hyP5ZPYtbvX4OcqmbJ4ZaSJCpVA7z0X+YduahcDInvUE653f0xb9hgyUiBO/1LOli
RbkwBTlStFQQMFrFx+hQXvob8ti/prJtnMEKgWY/RpbkhLfhSX1MRReIwDgtzl8AqTGKxhbG2c2H
WDu0xqHG4pqWS9q7onq2plnwehVtJ+c4tDZD/5CBWdhQ/RR1l1x5EGLKrvum615yvoP4cpOkgH5x
zUm1JeU0RqKylegQ8KkkULiVuEFgLixDVjyysRkdJRdW+lBvxHXi9QD6aiI8Plrv6+NASxxu1jDE
8LxCZBn9Y4uRpwEsGLlj3ZmCojHb+XevooVI7lVkxUavVSMGM2Z6qycvw/Awyg9y+C1LRSnUdUf8
Z78od/1LmSWPqcYWM6WZTcfigMLWMZbnn1bcCbQSmB/lnLGvdqqa6QhomqB1CrSUd3LlYJpM4CVF
KnHupFW7Ig1BieLWHSa+k3Pe/oqq22kQNNwITi8PjFUFfjt0o4QKI1WeurhzVG3aS6r2SiS9cxIg
IAVKdEEK72HbJ68OjWkL4+DcRhAUTTzPOGKsyyS/tAc4SGc4lnsRJIdovzh3ETVKBr5GkAHhX9yH
dtt6oDDc1kYkg/MXRheOeCfiRvPr+7E49dmTIoWCR9W6T6IYuUQ9jJr8o6rQEz81KzQo5eR3L3/P
lNdtHVYbTNHj90cAd4mA6y7wJ4ba6ZeOzhAnX9SLgVHI8pR4IgAskTLc7gOEWbasBOl6qTpF3V7W
BBHT+um56sJtuu+nfi43eLcPcnYq/eHoy9EuiLXIievou2Dh2Mfe+bk3EHA0Y1oyD8k3RGlcRgGm
P+SH0Ws91l0BamogQvj3Eh5xEkYz8kfyS+zUV7X8I1jh4882DyWpRRsoTGJ027JyNApyzqB3AsUX
dDSqzIX+s5KKzJl4pEXZ1OkwP/OJ8SXomMiQd8kOGFFfrCM5hF60r3fkpDvqIbzNUOVRYle00qvO
6qrv2526CFCVcGgbZXpr5PpPCxLL6orj4NV7ayGG8/DaoIfqUAKlRBo0rwqeh+pHDRz5cr4dgheB
7awehIUszs0PgYpKwhQgVfKEjlSmVfw0DQ4AbRnKDCO16WMhYP2qu1oI5U56HZphIIWoZUTF7yKM
HEn+mnQf8lcLIdwRN7QWbQkyfOIYvZCossv40/baibTgzngOsG6loniEh7rk4BnmDDV6uruPRJsL
NTi7j+MiVMCMiOsjeaqtB+LfU9F81fpdeJXBT3Up6ADQigxPbhpknh8WLubBXWXUf+Dud4Yo8RRd
2uVh6Yzhh4LphWguRW7Ch5hGg3l+PTqDbN4GQJoxCDZKcGx5iuigBWR84r8d2/ZIAKOUHOMDoK8O
2/YgOEpvHmzhHdIiLIJRBsBHOA/pTTMH8k5vG9FYlUgK5xyiUpdQa0bprNcPETkHH2qKXWwI5xDk
CPgueoJqadCdTXI0k6e5+7K9UIKDo3LHfyqzEsU/5Ey1+RQ1J011aSsQsZ44B9YeGJl0w3g3QkKm
uVVqH69CxkMOphjPOCp3DDqLNRL7syA2Wn/dLMRxu2JJXZR3EgpWbNZNuRh7zWnvlRtg5DU7VIUx
5tS8zoLmuXVLuKrI7VTbq1RHsQVN/kbkFNpLKGqGX9+nqwBun0ic5D6JMMEfIvdz0wZEcbsgKrx2
nshu2yREunDOumiDwjRmdB2k+bNPfieiwdX1ChlGzAEQil5JoNf+nVsi3Wy0loENKnboMVBDh342
bzoHIJd3SG569Y18ARnjGf1y/U7ZnQ23BbOPcQh3osjzHyzzzy/hM+1NGiiW1qL/hY2iMwCvGsCW
ryBMZEbyPRDNia+H1RqRFaY4KC04zadMG6YyVvGQq9IflRp5ae07KsaQadB4RBovgJgCgfVkW13+
WDe5u72zq0Z0Ff929yy9opqpk9praIzJNEcvjwa1doMsCIFXzWchhLtFapq1dGzh4ZMytOsiBmLe
07Ya63fkQoT6twGpbejXI0UhBrSnZzCvAYtP2msHMU0C2493ge5CEJdLKMyoaFMV0XyKZCvrvum8
8JB55nFbodUgcyGGLeliX2K9m4PQx6BLXj1U8Z0WfJ6125CmrkpFhBPMT2xpxDmqQSlgBAni2aCO
3LiMAZt7O4++J/miusj64Vpoxbmsttb8OUxQwPwPGDBrQw32+oMGDjffyT7S9aMB2wbAaJYC1/L3
Epa5aeSDDpOINAyzWucJHUw6EQhZX7yrEC7KVPXUyvwAsZnRvxj63dS/5tmTjCaWj5jDVQznJbJK
r+OSzABgnL5q39JqT+vvRbjXQ8Glte4O/sjh59y7qTQHTcd7ozGKh9qMXC2ROjswa1Ej2/oxugri
XMJU+jrNNTj8VjF2ZnM/AEfcfw6DhzpEfiQCbJ3gyS/SjHMQaTe2VmkYujuYgZMqJnAYMqdLRf1y
64lbjVpg59QVSvmCqaEPQyKPgCYwvs7e7FIvAYFPa/sdyhcM/lGJBaaxrthVIH98hyAMwOCDFF38
1Rp2ifWtCAQ5TaFS3LlNfdVv0wC5n8FRT7ObgwI8ePOxjCcW2HE/t619vW9qsYjc0S0mNOgXJayj
9yrw+aagrUIPWo3xF91pEofedzeF4CCLlpE7yIM0pGHAWHfM9mCaz+BuoQDV3tZLJIM7xWpJM7Nh
JCQaClvKtzY59tGnbRHsZ7535n+sgYdbylXJlyxM47oZvS/b0CEHDRODsv4jGj/JZrTblrZuGDoh
qoKJHQsIeX/7WKUpZl1J3mgy31jMYBiZU7lssiAHE41ok9b7IHTDBHwPqt4GD1rhG/JcGzIgvoLU
do03ft/k1nejwalvgnO/I068o4PdC28u1oX6bl0XgrlrfxoYnM+Edx0Qryka0sqLBrYaNZxOgBK9
M2lz8qPqBSvhDKboEb4aPi1kc7FAEStpp1iozWhaeKtJ2jlORGGoSAS3j6UKyIkhRdVCKqK9NjQH
SSHetq2IRHA+ZKy0ujE63P1FcFuEp6T6iINfrBLnM7SeZIlOEWQCEdLp9fJOijuPaCKQuVVAM0Dm
/TFBzlEQtShGP0RlgtFLh055YVzjmENGOldz6924azHy6D9WXoLuC4AxCBJO65HuQj7nRKq8a4iS
omzGKiPJqT6w4fE3glPB4RZsGF+CzMBwnpkjuhY7/Snw96Mi8LgiTfiaY1v3ulHGMLrpxEaTgh0b
N2RQsqLOBZEm3N1v1Gh0S0t4qTKY7ayx9loTiJRhDmDDQfA1xoJIlNY+IjSmzHwskNkPzjODMHNK
gKuKxsjYgXwnzkDvMrqjTII0yt+Ot5pIJ42Byhhr9P0c5S+9ZLyQtt5vH9r1toWFHM4xJP1oapHF
GuiO5XkEa+r8s/f8fekBcembvrc8+X4E1/lwRBFIYH/MIWypyDkMYGZljTniQKtWb0vRecI0Rd1E
hzoJ3G0tV+1joSTnOlo1DfQwRKpYVvdmdJHzz9vfX3/kLwRwPiPoaCPLMZLdMaoit+TAiiHh4RDv
PmTpC0Gcc1BpPdfSyAKn5Guc35MP8B8q2vX7fCp6UqIx1+YJ90RuADGHBMlLrDbKcXu9BPvBj2EC
TqKyegPt+Wn7VJNTLPI8a4dHl9FBpwHGSdd0bjsavZmnZoRR6/5pMu7b6odUvGyrsJpy1MG2xTir
TFXh+wAmgAog24FronWtfQqUZwxUa/fjDbll74Ds0n7N9/MXgVDmyPgjsxTKHRnV79IwzACcIwNW
aUBg1GOmiu7jg4wODmEwxo7FO2mKYiIdbSkypo3/9kF5ZDZqVACxDJx6Ttygtyi9WG7joVAf2eQW
L3uwsxvf418icIw1+9AXgrnHowV0llwqoaYxZ/Y017aivW6vpEgCd2PUnSJHKUX6paYTOqTabvBM
UxNlKERSOCeud41qZh0uQFL27c1oJtohN9pf/04V9iMWmaSoDEKt1mDsSTPZk9Hfj5b/vC1i1b8t
N4QduIUMBI1sFBa57sHRqd3cNWiwDYLdgMik3rf9TiBu7a5diuPMfOrlmdQlg258mT3VyQ5srqZ3
EsBDORnQX0SXrWif+Puh65t+btCLapQ3ZXBbladthda/ryuGZeoa68X7e/kGX+0LKQEUH2lPXfnS
tE//7vucncngoCx1iusnkC8lGEJ6QZfQ2k2tK9ffz5kYLQMjr3ykIEY1c8v6ltLRaYtPVBHco8yM
3jscy5A1U7VMInN6jBR3NACAWrfIQ/AMfi2GfDfXAvS9VSEqoGVkUE+hOMUZV51YkqEDy8S10tnJ
yH7UB7BOijz1qgkjjW8agJDCU5E7MSoNc7xuQ3ZiGPVQ6MRu6KHRFWDIZCe51uO2Bazu0EIcFxdU
QVuUpcX4u4zBHYLjRAkyb18DUaf9+uL9UYuvntDOjzstRF3P70sI8HfWFF4Gv/uxrQ77ue8M4aoO
n2Sb5KZKIp1NwYKCAiyu8DT/l04PkRjuXIZThnn7t+C3SG6yPNlPHQjhUeB9LcPOo01wHBqAzpDI
3VZv9WJFR65mGSrMkJ/TiromCgly124FInA1Ap6qCmzO8JJkuV36oUDaqm1oqgHIC8ZWwr/zwlHx
8d/AozPGyJnU36N6M+jfaZnb21qtZv8NFV4OuFbgCyK8G/WtEog+WuuixFeCYbqp7NBNHD9wNe8N
REvkt1dfmAuJvDkWqAz4wEge3SrbB8ElQd5kiGQX7RJN/imr3KnEMHgkONsseuSNcymU84ajWnbx
nAEgq5LOUwR6KDraFurc6aOPUvpketvLyj63JY7zJLSogZjcYFUr/1yon6Tg5/b318xjqQ7nOqZi
xBArwVlTpfzn5Pcn9CAkDgLCUzwE+21ZAl10TpdRynSMnMFNkd5yFFN+qv+HtC/bjVtnun0iARI1
ULzV0Or2bCeOk9wITrKjeZ719P+i851YprWbJ9lXQWBA1UUWi8Ua1kpCiXuX2YQlRK1FD0JRJUQK
kRPzoM/5YHkmIuTlKENS2DvFm4UTLxJl7phpxqnpGaTzazTWh3rs5ETxSi25RA7peH7tXqKEM4Zg
CcdraKrIqjmpkRFMnyzMQEaNM9XgiGxwuYAdHLVKLeCpe4qeB+OQHdgJBK4AHVsOnKa8vGYfK9WZ
72SNNxIDsoTXlpHXJUtjGOhS1QeiB/p0Bahj18wkhrr75NouuGCp66B1bDEgiH5IbsJr+oFnlcaj
+oNdk+/kYAMtQza7vnffbUSKTyDAomsWa2xM5dnPYQSUm+Z+ApDF+Z2VLKAILzXoZVIXvGrKpulJ
RVzdZf1nUoOF1pKR2UsOoMi+NWMsalob5PzSXif+orX0CBhMQ6KQTIoQx61D3s1RCyl1MjijZhxZ
8VeP0+3O8N+weZLU5mD3TQriAuD842Wq4q459ECONS+KKw2MRzB4NwbthAxWXmYRggvLtaJFz+YE
i6CLMxq3WvVDlYH9ymRwg9noVvY54H61ERcpuzXBVDl97dSH8zb3vrKj4y62NbR7gyHGpmJfijKz
KbfDBDnTz1aQHHl6dpicGEPUF8SLL5bUnSX35jt/+Vbii+PeaLW2AGSx5mzyhvp7p/pavLhEv0vn
b3UhawjbF2VQFekf6EaFBcxAYDT2hl55Q/WDFDeUXBQ54B6tA7rCvfML+W6vXrR6FSV4ZdSrykrL
YzBT61eZYTqD+ZhGkvfje8Q0QYjgYttQx0NjRZsm1Zz2xH287aET9Qb8Ix8mr0cGOsFEuiLFKnzn
mbhc2AdKteDGQtj/1hCtOMm6aS0mD4zVgDFLiVcgHc207lSoUh4hntV5c78JwgQlQxTWWQkGx5eL
WwMetH3KTrr7nF7Imm/4RSFKAuQqqproc+RPzbdqIbugNYC0RRfEWvmhNjlp+LSkQaR/Innv5tUP
SzYq+r6wCeW2IgXlTAxXlP0cc1Bo5D2R6sZ0njZ1ToFK0MWkmKlbYA7H73UtujFyTXWHZdEci9aF
q4Xhx3y16VVoxyWcgVZ7Fvia/fN2/D56F36hcLuqyZh2A0e+V44g6Dhg8scnX+g1h5CLvOrpvDS+
wmd2QHyT6E0y1lqB5Wjt6BhlNTBgpyNNnlPUAcau+3Fe2rv76K1qYiGqi1s7LWc8+VPlVi/vWCXp
n9g7JpvNZeStPdVT25b9hGxiNlKnXr+pQIIcox9qfTyvx56vsVQkkSilJkcwfCsnwggf6TCM5WXo
oGHGadK/F7L65/v4+WWxfgsR4+dILQZEzwxtVXXqsPwL6QeHqs9dhYhdOSojZviB+Kf++etRkCsk
fcFpV2HndSDlou6Jw/8lLY/GBxag3HqYJ1eXXeT/YvCvigq7huqTMpb2XCG9jZjaRVH5KQk4KVGO
GV2pNH7A31v8qzQhJiLjVOertlRICKG063NwFpa6QRm6A/UNR0U/RXndNGj5cuwHXXL1SnUVoiUT
vXJpM8Jy1uwAmDlQRPrRhfZgaVcsIF75KIubpVbETXlz2estEmMIZXFjDY5+KHxLcfKfLKgOE4aD
JVewVDvhuqdtlSlKCa6s/4cSaX/RAo7SkgINXxZ57h5CDRUfUCNgFu+lorrRjOVJrUwrxsm1+bKq
rhrzIUk/nj/n7186/Cy8yhDLcCNNpkqLoNDkVg5a2ZA/XC/RuOHQoPQXJw/+nLn+RSKA/BklyEzZ
wv1khSSdJp7hj+nDstx0VBbC7Ppg7bcAJhhEmhbENnPYP2/R/5UQVQonmgOQzHulr5zU1I0NmWXI
pAqWkTGjBHtRO3kZ9eIfxksWdoxgiquL1ja3BjO7N/zp6+ftUjIhuliKsStrbUGcOxaf14iuxyYL
ZSHMvhW+LqewX3OqZ01TdFg69pyYXpJ+LaS9Ae9y2IIiwnXTjJEddgvS/su9mbthUGDcL3OH72Xu
8C6Y2Jcd5PO7ZYgDjW07g4xumuEf2xYcDdHBrv4YwvGNTji+b/0SUr5qQVGO8dZmWIM0j/UP2khl
hHe7AcFvYzdEtMA5jZtlUXG1dHlxGrTCG6M7Y0mPTSq7V/gevLtWNpKEa2WYzJrNSjKhLUU/DEC6
Gw5K0EuHq2QK8Z3bOD1MUzVG34D2fOoGV1kPcXe5dBPQkCQRjswCBC9hMMxcTj3k1PRb2z/X5CDx
rPsCwO1kWgwPQzEDmS1TQgFGjp3x9QNnSU4eFSMIj+zeOiTez167lPESvW92fTG5V5GCDxqHstBo
kk4eOq3T0JlP2X3lWt7y3QDM9YlnKthJVkHfvxLRs6lqoJdgmlhyLBoyoxXfmDDGAA6C2Il827Oc
AlhwA0fWNj3JuvJg6Z0dbuQJdjg2zTC0Jm7F/+FLHEAgSO56h09fqUetl8jb3caNOP73jT0O7RQm
3VRNgH1/HKzHsDz9R30EQ7SzoaEln8lsTNQydC/yC5f8SE4czy85hP55cbvefKOOYCL63NoF1TB0
0mv/GObisv6qlJHfyJZMuJayBvirZqpVnsaOo3Zflw/ndZCanHAlsckuq3rG2W29+I7f8GiZ9OYH
jvO5PMmuCtmKCXeTmpUxUBdxjvv0YVwycCqXzpoQiZlJpIj1pbAp0jDhxJh0OawrA5BOAGIW9/zC
STZGLHb2amUYVgdb1sBuk36YZTgsMiWEd06Y5IptLBH8j/UIJBGjY0CylryA30MQcSdHTATFmPng
gbFwIHOdlh2/8TRQe/K8fOHaoF4Fl0Dl8rQs+8mH2c07eiUDTdy9mjaSufobV8DYBDCgmef6yrtx
OpikPozMT0MZjNT+Nr1qKJzRfJmTVusGlNety2muwSsnm/TYTxJtVBGOKKKGYa7iFX0o9yMWD480
DM7e5d/IR+vj6ALAFHNUceP88SSrsHfCwe2mfsQMbz95Iwus8qqQtY/sGyBMAxO6tomixdsdMvO0
ZDREQEzrjxxvoIM7/eMRxBcdXmUIRl5hytI0AWXttYqeOg2gpuNulaGMyxQRLrmW1WscdhNeE5iS
6W+6/KDmEqCNfSt71UM4R40yphmwSyovtJandcl+kvaPMUD5UqGzGM0AFj+ygiHXlaVWy4puIWu5
JdHRSK9KWWvvrhYbEYIhWzkdR0sdJy8sACXTVx9rM5c9s3Y3YyNDsFprmbMo1ZATX/UfZPyy8m7Y
73/hmQ0dnYiA3UPblnDJjA2tan3BYIYG0rMkd8j487yAfbf5KkFkpGNdmplo0OCNw5OveWDVvTHc
5AKUZ5zOT/VyX7nrTnioBjJ+i/3reiNasLSpnZAdL9GcaDq/IGsql93UPkP6q7yWStvdrY00/veN
l45rc+xMBsQfVG+ZoyUgfQHEUOOQU3Qinxev+ZH65aMs9t61w41UwdRtMilRm6I/pAZjRELjbyTX
JWGPTIRg6qPVzKNeA3O5tX+kY3lo406SOuE/8l1ovVFCMPR8UpMyAiccaMA1Pyme9BbI33MNAuHD
eWuU7ZFg7lqsWWpf4qHSWx04FMhVUSNdk86SeId/5ow+YlDFEAcPg6ZMXhqRE1m+LGhq8KxeP1gr
umlyrQkMmt/MY2w7f6GfqQN2DDiahqEL7ttIWmIqIyyeLTchZq6zAzElQ0q7ZVXQC/2WIZwqswYV
LO2QaG3So/KB82ytxyl1cuoAavnX7JA0ubtrguB2BCoYkPThrISzNcwtCUMVBrI4xQ3CnyN1SRI0
nnpogI8UefE1kVVYd21lI1M4WXrPlj6mACxWy2Ccvofoz5XBnu6v5UaGcLQyzFMmbQif0cQunEYf
I0vPIacSd65uorsIWFOyi0umlnDW0ogacQSsVa9vPhq0dM3JX0YZhgz/yLsDsNFLOGdWAhZrvYbT
L/uLfDyG0U9lXEHe+RD1sTPLRsv3k8kWoi8dWCwYhxDCr8IgfT20SBVaj4vbJ44Go6yu19RtUmd0
F0wrWHx8QDbku7+Ur2LFkzCsZVmmyGHb+YcsvavLfwwpyJRMhmiFkRrTlpHKs+L2UEbrF7sGIHyd
Pp13HPt35WYJBUtkWUqUpUORv/zMXzeFH56qyTHQzJv7y5/z7fIAbSNNMMKujllUJerkzegH1WPN
Mw1ZJVFqFIINqsY02HREfaaunDgg981zc5Fd19SBC0Yvg9Nflz7QV/zzC7nvqX7bhDi9nNRaH40T
bGI0OyerUEqUcVHJJAjGroZ1ZuvghPKWWL0zVcUhiHLPK8E3+/3xfVVCeGo0nZ5EI0XX+LQmP2az
cXs7QoRRpVdKZvokkk6X8Q+eEyjcW1Y85AupkSDoFjf/WB/SD3HvjC3QlFa/OgAx+T+auykcXSDS
FWW7Ypv0SKOuQSsnaVN/aYcnonaHpbDQsGxdLV3yyNBtuwAUTdEjSVwlW2V+9DcBo01rXOMV0lVl
vFwRrXPDkN4nwz0twaM35ZI93TcbimY+wPSAilZwJEQvMafa4gk8t9lF3bUenWPJBOmuQi9UvwAC
wkCqcKoto0qstEWGhLaf0/zjTI+NqTljFrvj+vm8he6nnDeyhNOt0IEoETio/9cDG3rZffhjujOQ
b47cMUgbpy0lUd3uCr6KFDs60qFUQ6XDLVOoJ7X+2ssmtvajgY0A4WQzdbLzrMH68feK4liu3jsK
ckt8Bnf4sByJZOhl927ZyBOOOYlUnYyUIoPedoHamx4xIsdI7yVbxS3r3eHeiBEOd5VGqb5wIKDi
U/mZXPAR3OEf9PC6/YX6ffLqhxb9D7ImD5luwgEfDczD2hoetqw7teQ2S7xYhvArEyGc3yypmng0
0e2nkSwgY3Zt1O1FphXB+fWTiREOrhV2aproCviQivqQG61TACEtzmWUJvupuc028dO9cUcgfQXr
pYYYO00cy3TITx2Pdfg/l16DR29xNDcCW2p0kOEBSs1ecBtJNZpJbOJcGcFMHN3TvsXegsCtdZSg
OCSNn7uVf35NpTIF99E2RF06HXs3ggxdcZr78FRe8kHT6pA/JlI0YP65fz8CIFJ4u7Z21qzllKH3
gHfsD9f9cb0YgARtSw70eQ8FRLa3Ymhd6WhygBgTY+BxYz/OcfZ0fuX2fbyhGhpGZjk01VsR9kCX
ullgJZU5OsUaKPpXEqGxaA0sWwbrta/Ob1mmqI4yh+jjgKya5U41fwak3XlluGW935ZXAYIDtECl
OEYTLA8zeb5iFg9D3D2WanJF1yzoq86xq/xwXuS/XFyvMgVvWEelGQE7e/JQRxw+6VfgaoeLL50r
+jNCl6usi2I/DKav8oQNo0ZrYBmh48ycnKEzBdMU95FP3dklgzPH6BJBBBLIqvb/csJe5QreUe9j
s0iB8Q41tYPlpgewFt6URxNs3KiWlu6P8+sqsxXBS6oqUYGaAjVJfxUZd2l2d/77Ers3Be84ddWg
rtzutV73ahPJjik9AvHRY7n9FLXm9/Pi9p3+6+oJPlFvDXAvDvBP0XxrW7DDr6OsUWD/Wn4VIbhA
K9HSfmLoq6iN7yt4v1Ti2IqnZpJ0/64mwAxHgR4shToVNJnbJFVNcwByPLhla8DKWe3JyDTn/Hrt
bv9GiqCMTlUj7lob3RvGwSaX1iIJbXcX6/X7tuCKFLtVuwjA456KhqqG1U5bXEca2g3Uf84rsmtn
G0GCS7Jrw5pBN4wHqlE8GNDG0L5XuXah0t6x16mSrNv+MbUptU2gINjai/vY3PpKjjRircx4r+Ii
tNwmUFxy13g6RiRU5J5myTHa36dXccIxXVH/A+IC3jxV+U/afisySYy+n8dgwPLSgCpjGSIVDlna
LCsWdD+Zt5hK9vNDiW7Mx57Dajnxfa/I1o/vx7srZCNPcHNRlixpPWDIhE9Bc5y32As/8g6lNsiv
Zagiu8axESas3pL19TSZqJ6GdnkNBPuAmqWTpbeTUvljLSPu3r86mGEBqoyATU/sJIpzU6FLBBdu
PfKcUP1rKGPw62PfIjE0BvRuuqCy/rX9xtqNWMHVrrRZYmvlZWj0EfenLrBOHGuGHIfj+bO265o2
ggSn0WUN2qR4Z5mhzA8AjXTCejjOuQxiTiJGbDe3umWKc/D4ebVGnGHFw7R1ujA4r8t+XPGqjFiC
7vJea9oVJehocdJTfSpQWTdv4uI0uzxyzzz7ZmDeeaG7p3kjU3BWs92tVtLgsFn0c5dViC8+nRew
63Y3AoRgCeGDbVIbecK+wtOAldZzj2R5l2XXS5b+N2uwuLIbT9ijHUoZ+hVPAv1To3wPO99ev51X
R2YJgrMAPka+jhiu88Yh9sb+FGtIsM7P/02I4CTSJqYlWriRrzMsh9Arq2ucSpPl3GU7IxzSScuL
qdNQxa90+24F3nk0zqrTxMMl6Cp//jeNhBAiTfW8GgYcoBwzRUNofB2X57WW8TjKjFnwBrYWdqAb
ga3ZdPmWpOnjQGQ9hJL9F2dt82maqNHj9jMK3akK+3sXkvsVzu5vbkGqaiZBno9pQER4a8t60SaT
ns6IIr6jIAI0aQBMBumCpubqUAYyVt69ldtIExNjKlOBNqKA33DV0BJXo9qySsLhPWtDCMcsUwWB
DzMFm8bbWekaExYQAXC01Fx9vab14JTs4byl7WvyKkew6hkdJWlvlHhFdLoTW/e6KsnC7itioysb
bas2YKfebkyiI7aLkGcBFAHGj0xHUxcvZR+A7Ouc12TP1EAx9FuQcGYYUA81oOZUXjQ+x2nsVfOl
Vcn6+mRCBDMb9RiIlSsu0La/SKrHODq0MkwAiQixfaRfbGJSHSJ4xd5sLin70Mm4lGQyhOAetNZZ
h3NZebUdOnlY+EZUOHUkI1rZjU03eyJ2LEdN1iLjCjn9CzB/5C+T0x0A+erHF9aNLNTeDe2pptk6
BqBV9EiLSSfDztMlRenQCIDz7kb39VN9NJDH4y9w84ssM/QeQgtFva08YRmbbphZOSECSagXHTnf
X/yE8rkJOKDlWKbeeQPfX82NekLwUYMN12gMWAbvx+Y0B6DgUe9+0RzE/8iA6bgpi3H+VjkhEpmm
KmJGiqobB83XAH/Y+wbavv8Y/VBYQ+6gNkFIa6XIK8TwDxUZLhnp7zs9lb2VpSvHz8NGCCg8u9zU
ee/adRjoxxFG8YT/OH0wHCW7xP3ZuWUTHLeVFyuQSlXwo0SXpbU6gEcfklva+VJCtN1Gs+0OCa7V
AOpVH/N8RvQJZb3KWVzgAQFDhHdoE82xbwPtUx+EQDLVP0pMkW/+OS0FZxsXKs07C/d676kuwZxl
ZWMYIf5ZnDSY/mh4Ush0bgfnJAqeN5ppMSfcLWbMD82rOfx5XiXJvolIBkAKbGutRB8ofIuvEcyS
JeWXpTQutYa6zbSMkutq9/my2b0X57KxyTIOx3hE1OLNkR89KACb5DjcY+tiFEu558mI1F0/nFdy
1++/epCXc7KRuYZRNFUvUZJ9IuExXA6Z5p8Xsa+XjriBAC7KYqITpmyNrBDDjt56O/jjVYeh2Ngj
d+R2djlkVORZkhrA7qsdgJa/JQpuuNebHmltM4Pbty9Krwrsj7bujWjN4q/A4Wks3fHAZN3xu0dg
I1XwxnloZpVhGplH7sN7Tq7Is9rGbXOluyjvebLhiH0fBupwZlEEubqIKEMafWoAEl+BP3zwk2PD
u/GvOJhCikFLKQoXX7N3x20jTdCuGPTeVjpIm0Dos3IM4cv6SDFXDEYdyTN092QjAkVsqHKIQMGX
GHUfRUOGVoix+pIOz2Z1OG+Ru9+3AF2G4XobaTLhIlMM8MhjhmXC2M8hjb5UTOYMZQL43zenCrMk
dtx0QNRAr16PufPxhFGJILqyb/NPs58DU1/2rJJJFO4zM7S0oVIakGtHD0n1HFmSLdn1E5slEy6x
vl2A16pDI7s9dMMtJfe2KemA3VHBBlAeoxazNBM9328Xjc1xYygtRCCN46ht4ySKd37f98JBiDBQ
uGO6yXt73opoRy3utRWFJ16DbAL7TnlWrhcMJk9HzAh/0iWZ3vco87r2Rp6wK2NdDVHKAOT8K/zM
vtIDKsu8/kQMZ74cneGwANilOi2fjQNtnKVzZdHUXk37zW8Qdm5EYq/HFDGfMrcCJLjxED4xhlZc
t0QcDDyCIGxd81TLKMPfk4kKygvBSFcUBG2WGNnpD7yZg0Jy9mjeFKfRNb5ol4qPbFl1qg7143zH
7syT7fbeKJu22bHbN9oLrgRY6lNJK+z4UqEbPS/dzj6qqUxXmRQhFGkxwTzHaHqDQzGcwcgvzP7b
sq6SA7IvBSVnoDsy8o4Jto4yu1di1EUoOo8BUXU5jcxbezs4f0p2wnw8KAHOqtom8DgM4RzmwLMs
F8IQ96Csl1AnVMB/bS0hWtC6cQDTp6FcKG0SH/O8VmVpm10dN8KFE9oQtg5FvKBnhVgXqUYuplUH
0mMjuQFkYgQHnRltQiOGDQMR2CHHpKyaHYpOspD8ZAk35puF5D9icwsQ9IJFc2ggNTxap3w4KSzz
tTADilnvnt8ymTrCGTerHIEHRSayIQh0nlh9E5aSC2Av2nijjXCcLXCHh+AqnDz2ghzEu2OnL+ML
kIriydhSd+8CAJfBANGpR0SM4CUEZKRRY+ly9TCEF2EoqWXKvi/s/zwXoVEYmE5gy09GLmjx7fyG
7H4ftxgDVTQmsKjw/SFH5NFNcLqKch1bl72scL274ZvvC24tY2rYLoz3TQ7NqayN05IWbompu/Nq
7IXuNkrWv/UQHNtiATGszPFM5h0MxVH1C38EvgHw6HlfUvctvvibVqitSJG8TNPbJi1VLF34uMRu
iyLO+E35ZDilBVzwPsjdvxgxeyNQeCwA/H+x2wpD7WHWfS8xTE/nZ7QEyprLJFsmkh4B+rGjoZGj
kwdQ92t1Yn3udLIIhx/Cdy7ndb9swX2umtXTiHSVxxpgyBluaX80s59Nflhl88Z7uYY3yyaYuL1U
UZNYuFnHA4YM85dRLyDWncJj+hw6qDT7zCMOiJw8GSTrrl9FGhxPAwoUYpFmtO6rIp0Jl2wOwWrY
brGyI+iy7hkbTucPwP45/i1KnGKa0JUXmzUGTpMJWUNLTdHzwmQGuO9aLd5KRk1CdLEvOTcbuhYa
3juAVEayEC9HxTVXZ/lsO/zVLw3Ndk0R3FsqXKuFtKiwdQBUToFYA4sn06lcr43S6bUP5xduLxNq
k40M4boASCJoNfiIa6QsvjXbwBMbL+2li5xsSa/1hAZKWwV9PJ5ak/irzSQ7t7+omx8guEidtOY8
15gD029BL+A3wdDddh6qP9501L9YteSyl8oTXGWKrLZKDUQuvbceONBYeKqPnFWHvy5kk5b7OwjK
NgvJJwbK2behBWa59cyOEKOl/YVdPCzoJ9IlZZp9EThixKIAwRLTX7NOgZy2opssDG/U8SOxT2n0
z3kj2T3I9FWEEGkyvZ9JlwEtqmfPU0zcpUg9uzqOzJLdYzzP/84vbiQJ65WUtDBmBTnlNCc+zZIT
te0LPtDRMlBIE/Qdsupy0UwvimVkO3zfz4kWDptJwjIrGTraf2XNOTE659OQ5Uz237bIZqg2dyPo
CHhrEoXStglY2DnQXfi1PenH2clc81q70Nzc///IPu3kg2yykSdem1UPzsoG8eBAqse6qx2rB1xg
0TWXiqHdTXbzKbWnT/EafVlb7TKyLe+88ew/rvFEAW4GWnPQnCMonODtrVjoD+z82VuvOhR4y8sY
PNOF+51D0mhu66DIA7bODjUK2dDx7k27kS4c96Jf47lRDHRikI9xdb+ulTsNjZPPJzOX0Tvvh2Gv
wsSJqmylBvII8C3DBWB8L/MDEvqREz3mjuXgHYYZrlZWW9q9+fDQtDm6LkhQuXvYPF5UZvfDEqNP
I0FjrPahlkX4/2KvrwKEN4sW4bQz7l9415jh5l6PYXhgiNhO5PbX0UE26bHXU4VYDqpwVCgVD9u3
GrU0L4aEg0KRNvLNdQGNcJBGp2p+MrRDN5XuYNwmg2wMdHcdN1KFdQQ1kIlhBUitzMNIHtXi/vwx
2LcN9rJJ6AsgpuBElzaP1EnHuSfXyAI/cA6Sym2P+nXv89ySeinNKO2r9CpRcKar3hu8zoR6tMdZ
T8CaGCT/6EC5vfqF8Vd8MzpHoiX/5jsvutFS3Ly8QEMoRXMrDnvlqH7mpx6CpA6zrd1pvlY8IuM2
3r2cGANIIiwGqDfCuiZqH+LmRYpgajLHjk/TYvmD6g2rjLVTJkhYzkEzlTkOsZwhrZ25BRmlaTua
eWNqT+cXUSZIWEMtTgqWZdxSdNVNlKcKmMhKTBzaH/6bIMHm2brqNLJw27b9ySyvEi1AK4ajLBLT
33XBmx3i+m5cVG+G5dAaCDFfQNrXy9Eibm3VTmhRpxp//Ded+I/ZCqvTKK8oyh8zsFu1dnYU+8bK
r4hBZabODeu9qb8annCvKYMZKYWCkTR1PYUB+pHdys1VZ9I89tN0k9KRHui96EjHcwqpcfQpMRE5
edC7DFzaaOzPr+yLLsgw7KQEKpCcYkkj/K7T30oSDtVMFEDehwBcUzFxiuvZR504APlp5KEB32/d
xZHVAvec1VaicLoAvBJlcQQcHMP6PGif2iX4c7vAiw3vKD4JBOyjt3YRTeA4ZAZHPE0Kxy5B0GfX
bhNpFyvwqc6L4hsvGsZWlLB4JeZjC5rbSMx2P5LlZspX8Ag9dfrVOF6rqrRsu2eHW3HCyumI74ya
Yq/mQ3tariuXE7vO6CInxzyQlRe5Szinm+CbzNlWljxDD34S3ujF6qXt95LJimT/Yn6vmyU4pj6f
kJwH3TVyFjzmyPz+qb3sEUS91KE/aJL6z27IsV1CwUNV/WpYqbHiEVzmblZ/0qZDWV2WTQD890Rv
nCKvnF7/Y4JyFF62UgVXpebNDG5FwK4XRewsQJ02UietJT5+d8M0HSMtqKahz16w+2Km+qqQCJOf
4XU7/FhX3+oky7crAvxZIFbDQxdl7rdHi4RpvyAIBeYbkuZJ2HgpHU62Ihuxk4kRlqtcWr0bKBKO
Qzji7vUxZRevshzPvhBQA1rIZyMXL9g38rVAmrQwtmBUVet2edUd7JagiF4RmT573Q9oq3yVxX/L
5qoaMhaGlfG/GWreioNQKXX1h+a7gSkCngFZjqYl6X6QKShsFji7Mf7Ekc9DUoJDIvLW+blZZIig
+yd4o5uwWZOixl1cogamxI4SefWpBoMByOpTZ20xcVIckHSUdJPINBPu49QqJ4MU4I3M1HtwmKTs
rv0LnJ03OyY8JvVpmJeJ04uU7GBE3wlgAJlszGn39gDbIuaCQAjzjp7SWPJSzV+wpDMVId/nFk2J
yVOvB2P2AbQM56+q/X3aSBMuj0qPynQwJ8RmH+qTedk8aoABvyo/8b7LfsKwu+wC2b3nNwKFAzZG
bZ5Z/ALpNfpVSWMnU2ZJvLlrCOgaMVAHA1Sc2Mek10ClAAAI+pgsYD1P/YWZG27IitP5tdtLGMHh
/RYjeNY1jbImDLF0vEkhuchAwMvbLGUJo11tTBSSYQ3AHTMEMTRPxnVWcDfBVBxS6kE2z09JVcpq
47vqbOQIUQswAVk4LzNSb4hm9WMG0mx+Tv9ikMnWN2IEgxumhJTajEqVPT3aw3XYfMxTiSPYTfFu
ZQg2VrSsKOai5+FDemchZbGkPoem4KyVVugqf3PFAsUMzKIMpVBVcDzlaFR5wZHa7Lp3AAPvrGnn
6Pj3vL3tG8KrGMH59PnCslrHiFs+XOTrt55ehsrn8yK4838X3b1q8hInbW6krilGktWwNau9MvR7
25qDBk+oTs0luux6AZ78RGlDYzYVdCnzJF3aDlZA2aHov0S9DFZz37G9ShDTrFGLucMmwqZ0pgO4
Mv2Q+ZEfftTuI/AWX7y0lZ/OL96u495IFA4qUfu2XXu0T1qx5VTsifWfozr19eExB7a9bNBIsoJi
mZJzqofLsqAynl4V0cUia4p4YbV4bwu/t0gsUYbT0GFgFNGJfgtUT4+gc13zOA+ReodHtVujknhE
1fCkeqkfebLCya4lgnRDx3vN5A/et7FRh1eGNiYwkJZ+y+MvmYp6VBik8V+94hG0/hbET93G5Nmk
snmwoOZwsR4Azn40H2YXb3qPczXKgOB3N20jTAi+kq40wplPuvSK7ZtzG8TFX71zLQOtpiBDsSDr
rT4KJsFmZUQ3dElPXemRDPNhVwMwSs4b+74mr2IEN74kGHHq+PEywrtS/zrJkHd3nd1GDWH/09aI
zYGjFMf1dT7exZT5pJ3980rsv/s2UoTNVwydYh4aUSqxiwuVJOhiWoJ5KD4mKczBbJwxzD/Hg+n2
KVIf54XvawjmVorUmMFEsIFRUYo86vDSmMk/rVV7pQmCwehvtolqcOloPgbioFBsAhYaSTB4nnnZ
/IxBNLX5i1Y3NDT//r7g81qmj5yIYvLM0nbjcj1m+hCY4/AXbUBbMYJRkyk1Opu3t6jZcda/2tGX
83uxm5zfChDMuSMxBQkavABwfa40DOgUbnjIv+UIGl6uirtVdoD2L6jN0gkWPhZ2b1k8nfyr7q0d
R2e56zyklP0MvfZ/MfhoA9HCQI8QQhTU9AW/oBRjMrdN5Sn2c1UsXsH+Bl/A1m1MD1AwaVv2SyfK
xpXWU6ObSwQR8QndOYhW+YuW+WB9xriC6oECV5ZB2e1eQOYfLEkYHTM1W3CoE2lzNlh15QG4Lbkx
/PWouAUDMZPqFQdp/pWv0bsrER2d6EbXQCIvjnYCiCkH9i8ULK9UMCrkGFjojxakaX56IUPS3/UP
qFxgysq0AScr2MdalJairahR1m36MBSZ0/XzdSPtMdm3w40cwQc2Va6axViUXvuZo1CkB5q61Ffu
MennU6++lo1DyPQStoxG8zAMall65XSZ2Jes+Uanv0pfb3QSsg9RXbdZCirQX406aPIIkuvwLsLI
E5iJgagdmLJnze4yIgNGLOTBwCIvDgVlRTOxuO9LT0cPNXExReYtjdMfDa85jQBokjaM8/0XjdHg
/IN4GXJSGcE+WJiZxrCg7hWtt8Vwopl/3ifu7RPud4CtI7WHCQzh6iCj3Rc40kDPKoKFXC59UMZ/
cXsYNk4uuH/QIibm5PtWjyygdgCtezCPLfqwp9Z2UyZrtttbKXTVItfKqVMBKvnW9Vmt3VohH1hI
LK9Nnqrhn/MrJfu+sBMJolfS2pjpmOkpyS7rQrJM/DEk7jS6zgh3BICJ0flObfzq3M3UKFaYVpNW
7pwBb/Sytj+Y49eqvwv1e0C5u+cV2tt6FEPQTmC+RCfCgzZZ12yJ6gwuYZwPvZkfyRQG+ZR7fyrG
MHAbwYh1uFTTFPZlWAEIDwTQ1I/7ybGS3jEnkFsO6h9r81aMsD1xVnYlUcfCb6PsFiCSl8ayuBba
Gv441jJMDahRfHoOWolABhY6sfpYiwq/KqrraJm+lNUgw/V8vzNvZIjZ/GGtGXpZpswfzM/jAHzF
2kDGofb/eGO2mogMqrSjADHou9qva/OEsdhPRh26M8sldi1TRtj/qtSVqtHqymfG97q6D4vIjWtZ
yvb94Xy7YuLu53U9/B9rV7YcN45sv4gRJLi/cqsqbbZky4teELbV5r7v/Pp7oL7TYkGYwrX6TkTH
PDiiUgkmErmcPGmQtg4dJweP/gYQY0JSWSdd4P4hhtiYxmCNEJdnZNFWZVm71KnDNmTDvIm/AqMW
pr6JwTvA5N6TSp4LZIe7cwo1xVRhTHvoldTHOM4jvYw/v8MMdjpxL/U2q51Z0AE6ZUPuqZt1RY35
g97aEnNjv3Pu36CKjfE+13GRcRmcKhZ2bK20LMtQA4eYslIPjvyrU4PjIFnfY3I7UZxKBKBgszLy
Mhzr9ajOym+rMjyF5tLyE4sw3ujkuhaxAb1XLd4Z2IVS9mo3oe4I7A1DTWEjlkn9nA2wT5huLQNG
+7sckN36iyy3ENr8q3Ce5MQA4EIZqrEMXYSnNPdrIuvviD4ZwacicHU2eTP5mdKYFoBpluGyfslI
CezpeDVMXRDbsi7ZW10c1WFwKd3FdnAEIud2XunYslypUxvOMdyd/Wj9+VYxUNixSwuWd3wu3tnp
M1XrIXVB3ToqjU8d53YpyOTNBv15+Tq9NQlw1mExNUEMAkoVPuF3jKHLiNm1YbXkv0ZT2R56i+rX
QPUhTtTjNtjixJJ1k976WAh12GJ1pEfgRuPSPmTusWt1cxu6JOjnzK/H6ymW2dvbAAVC8OSxYVDT
BDbl/BvVquqWMwjkw3T70OZfqO2iHnDdxYWfLUFb3U314+WjFGlFWCyHlA+hI+8xHKqPk711ZeiY
3yqCscgtXNBovCxEYHnouLwK4SxvMNp06dsFr2D8QJerqZG0KYRKgCkIuSSuksuHP8SilWbSrQqN
avP64kc9ekSKvpUJYUrunomlNAqgjbUibMmVs6JvDhpcRYadfOsN0JvaacKlW3leJE7VD01Is0/2
hPFN96oaMy/vZSS4Mm24wHSZ6tXt+7INbex0T5pjvyW+kuqSDy+6qHt1mLnvzixfsKTYtqYmrIqo
nYCv2iLF+u4W16sp49kRK2TrcAo2AmE+NVkty6xKigAOVGhflNg+DFt2SDXLkKgk/kKvcjgzmHSz
d4vaakInmzSvKWgVFU6NXTRN/8Pd9DR4x9WxX8UxtXcn2GuWbm5x1oRqfagLsGLksrq9yOWQnQTu
ci52PUxzozcha75q6FbmWKaqHmUjTIJWooMOsgbqWUwaAKzByVEnV3FsA05APTQ3jLthnrElKz3l
n9lEdi7rjv8XeZjIQbnWQneM89cKdUFONsGzJafisx7Ut5OHIuRv4nV+HMikiaxPRynwP8K4AHwb
NKsaJyhnNPlHxY198K76qu1Igq63jTGcHF4hoO9QfgRPxLk1IApyRqtr89Cov9R2lLS5T7SvWvqt
dL6nuWQcRnSC2A2HbF+3EFDqPCmFaXVaOVKtDP8mc05DS4viwxpZUR7NmC6S3CzBGUKcQRgZAitk
cKbe9OtUDgaS2Km7bcY7Sw+3RpZZCvoUOMGdEM4Kh362czxHdQj78If2QxXfZNWzNTT+lCweSW5G
574fny9fYpFmDKGGoQ0dUQtfMX6ZqWsmowjNobiq3SxUFSVK50piHQLXpOtA+yPTtx3WtDq3jqVd
iywpxiqk8fS7toagSRUX60op6sfDKOOCZI7uPC6HSbxKe+l67jyT0hsV5oBHTNq42H9UpRtlEJ4/
Lzkww2O0eQwKD6zuuU6xo63TVOdY2kPiD0CjBOg0RRuRleiEyuzEcGZR6s6Wu87WhJNWfcgT4z7t
HFdi38LPg8k15DEI8uAJOVUyo2g1MjYh2ZRD26iBoukgwDDiG2WRIbgEWTTObSeMOzejmaxSq0wE
kmVQfGQERKUfH5Iv2K3zJfbVo6wWLTzAnTzuAGtMn0x0gDyT/F7cr0v8x6Wnc324wMgam7buM/x+
QZNTX2DzNvHjXpdIkR4bFxbZEzqx5srE1F7WBQ6jP45cX7H9MvXUqMaObNnJiZyDAfAGSC5Q8waB
9blZFKqSE7IicGnnJlCd7H7ZnKCOyfGyDxJZH6rpmASy2XCvwTmHGkHKvMSo3ZlUu8s3UMEk3dW0
NQGWO/78V6L4DQ6FuRV1WTYNqpEYyQbhSa95fR8U0+mynBeHxrsgA+7UZruF4Vk5nWLVTup8QeiS
3DhPIxbfA0t4WEPWT1LCNnCf0s9bSD9ovnGUbVgQfjWUXEHZBKAKmObPvxoywVVfy7QJZ3w12g4/
XAdEuIP9IFFRdK/QZISWGHll7cBzOZSAyEbLqybUPsQP/QMjSHP95Mscab6JxSxK4MiuAMEv8odq
qjrq40h10VXlPIemDdTemhUpyNMC2h7N247d1zkyouFekcZNYvVA5oX/QRSfVBfTZiJodutwMLvj
6NQ3yEokViL6UkjYLdTfEX8irT4/wSoFUdQwxVXoqLNz52o9AbTMVvMr4OInWbVKqA/A4fhWDp4s
Pgsh81hqqYlbZq1FgMfzdpqXX5dNQnSRzZ0IziKmBfHTUuLISrUMbbCheZNhfC2bAiWJxpLEgDJh
nNsdGrvrYoPgXdyGsLBO+kSPXZNGWzxJOo3Cz7RTi/O8QxojYHdY/rbQo0m760TDbFhsfbl8eoKM
FCkiTMF0dIDSeWZZsxynVnEb1DuGyMUC0866Xw1/HGOPDDLIiFilV1kcpCOuRnDA22oT2o0Vqk7h
ZVsddrWMhU8mhl3oXSBmmwtYkQrkHtqwHPQ8fWq13lPV9o/h7uiXYfqBFYrAMOxyznYxqZJRZcJV
rZUwTt3b1N6ODgp+3uUvJLxC6JMyqgtCsIfgXB0zhQp5Aj5eDSQGVeSsEj2EFrD7fe7+2Gubbq47
oKSbYYKbWt6sh2b9NNJotj5fVkUsClroton+ss5U3X0Z167MFSvJ6zDu6uctXvwVZPyzNT8oMUZI
jEpi20JDQPiP2U2TZRrcZU0LTR2MUkGAOfVamBSl4oNVqPT7nmjveiUwDY9aJTqOGFU5Vy0DK3+C
NxllkEf6xGYSEgyn6raPXVqIkaTFA6FRvIrjkw3SDlaWUIiz20D5ZP/Clm2/PDg3y28dTaKQLRKX
IQyFsSBI1DG/gvwXzzz39TpqpSs41ZmKzouK9S0OFOtsfjPkw3ysJRGaMN/GWUIUth2jmsCd6VqM
g7rkaAUgCw1B3nxQQnqcIzYl+J7pAVznV2F8pblr9DRVZpxo3RW+tVh+1zxetn4B7hWABKB7wLmC
cwR1zrmNlLlu9GkNfYxD9pGRu2ZBdw2ehgA8WoxQyagx+N74cWQ/D34S1l8vyxd+wL18/j5ky9TZ
FElddqrv2iuWAlW/HXAqZV4a0Id31IDO1OVesJWAIKifiwZlkulgYuUxKCOzeZW8k0IrQXfFRDIM
FANwMuenivZGVa6JwSLC7Rc9jIcksv3Z9UhUBv8H0gtROMiQODqrrWMGhNdqALoO42oQp3natw27
buIQVacYvDLk/5ANiS46vBfaOmhVWW+wnBQTB4Xa4xBn0sRBPjeNv43qIkFBMsvjY1wLkAzDclAX
RiBwfoap4rRdg3JTWBZb2I7ujWqNV5i+9JR6+HHZCoUKwT+idaQZoCrhPpfdbsQCwBfpXfGpNB6U
WeaJdZEuUAIUguhOgWToXJeqRo8XU57Y/IJpk/8g99qgPFUPaBxENHyPPq/iuKDGcecKy17nJuxx
faHuKWv+nHmVAZnA+IgQGkUMPimYhjQBOBJNsMx8QDvEq/v7Jv3zlpGOAN1QLcDiXZXPCpLObZfR
xqmZaxciJANhoZ9b7/n2OyGcA7StsVvWeoQxpzZWNpXxx80wpFQpQgMAdM3ATgSUhHl4Y7sZ+myx
gMZ4wjAx6DBaJIm5jyV/bPBRCWQFC+Hl2cnjLk9XDUOX2+yZ6hRsXktP6qYeVZceVzOXMoSLQihr
J4w/wlyJh7LSYG5YspV6L+k98bSIoQJLX/mr78Np9Sf4ojySbfUWKwpfiyVYOFuLc31KPgP4mCDT
UtxHpdR8urX+on7BMjNJyMt+6I07YgiH/xXEPfyzMxZx7SDl3rpbbbhdzL8KI/Np9d2MIx097cs3
mH2fC9L40gXtAXyqGd5F3ab12aUEOHNAtg9WEReP/04U5yzoujCoylqHdmXHvyj4g75kbk8eprGf
JC5d6Gdfz9Dm/GyXDGs6l2g11qX9ZdzsBdmWjFlBdnLsJu7i+UUDvLcd8GyQwgyXPPdbt/Syfjpc
PjWxObA2pkksAzPE52LKXCXNvOHJyM1rmwQJrIDYXxgNvxrjNfx8WZpYqVdp3MGZWzeCky5BEa21
rlpMOXhb219RTApI7E50lbFpmCEvsZkUD++5WrOujvBUAHZZww8dJOq568GVeKifFTLvLgySGIkq
xmMBv9T5UU8nTrXG6vClhm/g4vM11TNAwvzC3f6Yhe8pBu6lcUfYmNpq1yMLyfTn3lj9GLw54+8/
/0x7GZztUbT+0jbGu6sqradsALFjqJnVLf6dGHbNdiZep42VbCnqjY3ziNHsaRm91L6/LEP6dZhJ
7oSopO67KkZmVdxokR60h3YIDA+zQ2DWd59lK2pEngFjDQAl6Qbj1+fSAKdNh3okKMMkjn0ztsWp
JHr1nmNDls+CZGCSeERSNtfLvDl4E7vuaBh3GBYK2qKPLp8bewZ4xw1iwn+EcM9EbWu2m5aIWRi3
ehUNyA3ZHK5sOEP07O3E8KxhWaGqiUIgZnIx7UTAFl3aT2U3+KMpSxFFvmcvijOEGaMvJllRRe+b
1as3Etnz526UJWYCQnhU6F8Pji+i90m29XRBFTP+HTu+7S1Y/p348ZV6Ip+sOJiDHyxSloUPMuU4
u8vNdnUJ606ALtBL1Ltlflqb75dNQiaDC1HG0jaN1tQRxo7I/gbVRyIQNPj/y2I0oe/enSBnevZA
3MSq8KEYCFMPkmc7QjwWabHn3GgHllMPT8rHzPBk7QiJgnyZos8ShWaVUYZFd1XqX1f14zxRyeWV
3CseCm44C4bvNPi87MSYaPPD/8u94uGRW0pAZr/hW2U99oxr4P/MQlM7avHz5Y8lPDIk7A7BFBdB
pfvcuxpV4+Tgk4ebaDdvs74P2a0JvNplIUKnuhPCPea1yyB3KQxi7K3bupmBz56xzuGyEKEnQlqr
OUB7apgGONekiGdXB7QGFRXjesF0NG0Ce3zSZPv/hGKAOTcRa2G6k8+gNS3tKjXWgM7emodcSa77
on9E2/E4Oc57vo0JeBpWAWIg/IXhc/fyDe04JymLgbISY7ibEvZzfyDde5AgKA5p4OjC0SFZPj+4
kihGZ7lZhaIN/FzsXIN18gY7zCOr2d4VMaDTZdoAP1nQ6VxWktlDZs0bQi37YFnXYzF6jixiEFkb
Az0xbB9KDzz/dQmCEICW6zrcgLnLquSExP542daE1cKdDJ74WtEVkHZ0axmqV2Zkq14SWIFya96y
TX0NHlmrk1wh0T11NNcFPA3G8AYPoi3oKxcd2uSzmsCHmnF61a/b6turtEYgct97UZw9LCu6o6WS
1SFx8/iEle3kM9Gy+LFVW6UMkqmYnjZtdH5ePlKRX91L5XxENTgDmV+wi1fxMb9i8YoWDgdZ9C0M
Jx3gzlUX9VAsueEewU2fANI34IumSAdlfxEp/q+2BsOZeix89eGyUsKjZOOJpsGKsHwsoayx0avV
UqNwlIWZOh8A1PfHvgrB5xZuVhJdFifKBR3kSxaAk8iV+SbEkuXUBegP4urPG/2wjqWv58fG/Jga
z62MKkB4zcC6ApMELTvgaudXmdqkoGi/laGegy7OjK9LIuvkCI9vJ4Jz6dWGgr3ttsAlqcdF/TnQ
2jPtYFV/Js17YnJUEIFqx9igofHblVaU2sqRVIiN6vxkz+PDsq2hS51vl7+Q6PXYi+E02hYdyw7n
Gv1K7Bwwb41hAio4NF3Zknuhu9ipwz7e7ukwtmlc0g5+NisdXwVpSFzlt1RbT/9OHc5VzFvS1bZK
UBqvwgZzv92Se25xGjtLYtlCS4CLY2Sz2LbBlwPsdZhq2qDSX065+Qn/FT/dutgeB2ypeUiNufvY
5cnw+7J2wuuEwXostwfG9A0oOMnjLmsLlJZJo0WJuVHPmZevcd74A6kG7OcdQpInkiMVfjngQVz0
9GywDjE/uftyMavOG9aYhS3y3CzXH2qj9VvD/HhZN4kYvgJGKbbLuVgPGdpKickBNE5swIU6WRlH
/FC+qmNzFjK4WIkzuz0efEaGHKZh+thcG6CUtCJyXRzSr5fVkspjF3B3fOOSdXqtIR/dfrGdWu0h
9+lxuWLMMmzXhozeQXaMzG534rDLVikX3anQFSiCeXQfymL1jV7GmCITwz1airGl2URwipX60cDA
ykTv7Fj2rYR3bPepOMuj1WrlaU2rkMxo1pSKNxPsRKXfN/oMwGYg+VAs0uPrE4Dpmoig0SnU+KUe
lpOAiqN00nDG3CYjul2OdtiFBLBJ+T4I4U3eCePOr9jyYetL+Klts8IKC1Hd2b6tutEnS3PATtGg
clIJvlr4yXYiudOcyTKUWoeJAstZTmO+Rk3uXLXO9vnyOQpf4VcxPHUY2pUoaA4VcoQ6CTKihUtV
v8NVoOnFfBHQk28WnulaGhO3xZXqaz1UnB4QTXpY4e3/XBO08RiUAU1Ik+cmm2aMq2tGi6rY9qva
QqV9esfvo1cMQBKSRDD6nV/VLV3Hrc8x99VnC3qReewtmym7Q6LP4bJ+JIigNJSjuPc9H3TGF4d0
Ggvc/bUxH+yp/XRZD2Y4/MXBfnvWHQbaBLincz1mtXAWWqPgb7TAJJVOgaWxc/KIQf46UJG0XrV1
i43NJaq+JCsqyUMsMmsXvVZwKwAZjKbDufTULEw6bRgaps3dOjfePB2SRDYtIBPCOfEtTVe7V+c6
nJKHKj2V46GRTdIKKGwYHALDI0RFLoBR1HNFGpKShGzIEo374dQf4isn6MLkyLjy3zGrYqimipkO
h+W9PEgtTqa2XkAcEs7N8gWph49t1/fDWi/+ZcsQGN+ZHO7YlipHRGFgHjAvaDRqnaehHntZBPsJ
zvjQBUebHQQlDHfEGV9jr9m0KhDhWo/z8LOw03CovpJMUvQXPEWAnzMSDOykR5+au6ttUsdVX0DM
nNwmI/Hi9JdKnwjo1LK4Dt+hEitHYLwPO6ZeEsbdE97nGM1rixQh+fjJiD8ZDj2UGwrm6xhcFiSK
TdDKwopjhqXSsHz+3OSqvFGcrsVgPxZsNEA2sRUNlenRTyTKwCZf+bJatvBrgakGU67Yg4RqyLlA
wHDLttgQwJaacmgUxdP7DcXsvLlWa8ynX1ZPcGlxkRjCDwrCyXL5YDOM2BlMmxwQGRPkU024EifM
Fxnrp9DIXQOJAMNpg8HgXKdN6RJr7PGuaopbeY6lPAChKzEJsSpAENoGYxThGbUWaudgeUAySLQD
6uWeSjF5I3mOZDK4+MDMxj7tY8zLqWU9YUw4i2+0bh7DqmwSCYhVIorHQ+IZitdaY0cG/Dcc4rWd
LCFdW0mxQ/RlWOkVGD6imog7zr9MXbsrGnULcs6k8tr8kFUy6INIkb0Ezi3kbdWu2ojGmRPTEE95
7ZfL9LmfZR1hsRwUKQFchi3zFUQTn4SAKRWx6XarbTdK+dueTpdviyAiRZXhHxF8z9kcNWSzHXA4
zrx5qbX6JAUZ/XJtKt+cHk97/OeIhzN53HO3VZ3TWAoyiAm3Jp78Vsp+IXRvWAWjqpgpQDuBD0yS
De+t2mtp2GKX9wMjhUsCqqNXW0+eGlRPsfRhFVocBuCx2AdoOTAgnFtcqWDksMXHCrtliP0+xhLZ
2OllIDahNbxK4Sv+c5mQRqcITJvaPGA+5AvJ5sJL50K2f0EQ2RkY9UV4yiYO3vRiXHNW05EJMspn
R73tOstr+oEN7dLpUIzfK4Ac32GFO4ncizTF/aR0Fa5sbfU+OJR+KEr7QXG/EVMJ6tT86ia6JHoV
fjKU2VDVg/UDvHn+yapayYc4MVHzosV9hw2zmjX9eb5iaHjzgGlHB/8NIRQxir5Ja1RQ6PpdLfOo
ws1qpjm8fHQiq8DYLDYMvsBU+HGybAO5aJFBEWf6idqaQ/6itWxvschJIDxlo34Aa6LSfn5Ya7lN
ebxMRaiSK609ePryYG63COyrWEa+IPouOpv0w3A/ltbyEZdSlUXVtyhMUlA6VuOwej21Zb1T0Znh
WBA3/r27mNMnWyp7bBo3DSl2Crufa9XyjTqRxCGiQ9sL4Uoy2IO1mekGTeakP7WAVI92eTQ7LzVX
jAglmNTsJChrUZi1l8gFxWurJFj6jQiyrNrPiWofO7v5aG79bY1innfZ7ESR8V4W5/LmjtDZZrCO
wiqivEh/ZuoKdgkkMM4vknWSiS6hVbx+ML6hXvR53KQ0rULAZXwEmMeSyAoYksPj++m0nBc1VZBQ
AquKHTDX63JQ5sVPcGkvn5xomh+1kH+sj8/4ir5M8xhrHkKlvsceE1f/AefgmNGYHRJ42zrHavr5
cFmoUDug7xlW0wUNA2eM5eo2DOuThGA1jizwAW3YBDNs9TO1/nwvgoPE4h9R/LBaE1tr6YwZXo8E
m6NcxC5ZkBnHdPvU5FHXPGhg+rusnPCm7SRyvrwpUgo6JYSwsZ7crc6KsWf3W78t1+tYHerW/d5n
tuSqiT/iTiYXx3T6WAy1G8P+T9OJ0c4OLzywyZWssit6jPfHyUeztq1kvWIhYGo+JPa9hT2S+VWX
uaCYhw+ZHK/YkuPl8xTetp1u7N/3mehqpl2foaNm5k9q/qXoZdNyQv+7E8D+fScgtsrOgmcEGFuJ
6uLQ5N/cP9/sfm6FnItPjBkj4pgmAwXNXZrjNZHkMkL/t1OBu1DOWsRtq8cFqIgee6f2Su0TdnOo
9qF4B4XhuSqcW1fAw99sBso25Tp6VfZtptHl7y3qRZ9dWc6Zk6oFw+eAK/s3Z0oWgeXG+F/ua+27
FV4WJzEvHrOQrWUyuw0s2rHUg1vSYzzkz/9OBO8R8klvYxcWnDnEc5w2UifjdFmEMM1AAQW8rOgc
oDjEWdhcVbXbrshkRizgOzkHtrtax5oCO9QPJBoOieXLpvuEvsAiqN6BjwNxOXdvesNGglEAIcMw
X2xHyxwlRzmWUng9d2I4zVa61QaJ8bZnmbc6i7esV3P27fLxCY0Ao1IsY8KGB/5FNyZlWlCkRMQ/
p6DANz/O5fZ4WQT7M/kaIc4JfXQUufDscVa9DaSYE7MtQgVMC9nJSHQQrD325MdlMaLTehXzZt1Q
p9PRKRNgKazWa50kUPUfrXQ9rVAXB5VOUGFogIhzLnlKwQHdOagE9RON8nK9Lkgc5WkZOaUtCRWE
+iBzZps32LgZ//UHQ9H1oU3DLHe8oag8rX7uxloSHYukgCKCgCoVcPc3ldXYdaZeX3FqmtEd7JTk
fh4nYZvPstxFeE9NdI2wDgr0rKh6nj82upZP9dIht+xDVFTDBEAb9At67J1mc5zzdTFLwhGhai8k
sKjnY06Os7s41Z3VHWsYRI+dhdTywc6aYyLsstmJgh4Ut3B+L1IsboLO1RJk6QmCHmc9OsZdXVxZ
yjO2OAXAP4OZRWIUwicCwCFWC8eCaywmOz/Fis0+ElaKGqIpMLFNJ79VP3bhy0LGQPt+WTfR47oT
xs+S5MqGJa4p+JOKNUJlzdNGxavMr1P8a5Dttxb5IWbmbAsH8k4e5tC3WA42ZGiUmbX2PBPqHhkL
zDvSl50Qfnip1qx6WFnnktCvlRJ0tQzOKNSCGTfj+nRxc8+/zkha1ynA4g/3gK2FWvJp6u2vl7+J
0Kp3Iti/72I2o1NStRhQKLSb8bDlju4N6Yq9RousAiDsiJk7SZwDqmurbO0Gr1yi+6w9UR/su9R9
ITLKnmR49/8iDcvTAD1GKYjvJC06SVesWGDuwTmgFxK1dTT5f+/9WLToHYeIUQuX9d9YXej8EJXS
Rc06S1GaxJZxMAAnptc2kg8leiqA8PtHBveh3MXttq6Y0jBxP3T2X3NSev16t8k6cMI7uhPDfaV4
a5Ue1ek0BJv298wpP+clvcYgSxCrNdYDt9rp8tHJ5LF/39nfmPX1PJfgQJmsKZzaMhgy1c9J8gH1
d382Wskpiu1ipx8XdSdzUSl1ijs7+yh6BVgf9pd+z+K6OChlsoS+fCeLc65rVzq9MeNuqU/t78QM
TcwpoKfgm09jQD2wU1s3ywthRHf7jrkZFn5ZbM0I0LwGl8daYJNP6QT8VQ0UdPWzW3/qOggAZB1A
sYavYjgH5U5plXU2AnJ3WP2q6Y8raY4d9sQXk+UtenUEPXhw2WDET9ZONe4iAGOBEeONAUNHj0F7
FLzGs5f7LGg2Yx81F0lMwz4TH3CC00vF1gzQVTs8BsYGFwa4gJARqFd6NGIkY4z6EznKPpk4omGQ
fyBhGGci50WMTKOUbHiLrftxwyKaKtqOqb8wtmVMFAeVLxueFt69nUDu6zmT4Y5501Th5Dzo9v2A
YT5KgqF7ov3v93w08GqxhVUIdnlW5KXElD7mDfDRPjgHto+t+Gl4mj+eGJ2IDNfL/m7+gwG6C9ww
GrgG6mLnPiVWFlutezybM128dps9sykOlxUSPZt7EZwRWlhi53aYcwoV7TcMw/6B2ttlCUIl8NcD
5WMCsMSvB0HV3tX7DA/YBtacrK2Pbpy+49nCLjkAIAhb2Mg/W2ZKnazI0FLHQgBgT7/R5IANtZLb
I9RjJ4T7GANeRqxwQVEo1b5X6kOzSPK0N7+Pag1CPBBtg5cTOTTnZLs+pZmrJlUwEbCcqD86K7j8
Id48vC8CMLiCXj3ju2W3aPdCDYUKusdWL4IhCRet9ar2w9hnvlv8KQvEixxg4ABXFOxNaem25OuK
SN9ZSs9av2HZrY8FUX/6Oc6l8Bst4kkd6TypadDguMwEq6DANHL5wMRf5B9FeDxSCQRPbsdTEYz6
tR7fGrok7H6B/p/db04HLkap6OKYeo4vQp/+ju3oIcE2eRpYN9u9BbeCpuax8pOD7ufgnJA9ei9Q
vkvyOYtQUhdUj3ZRYq1cfFwU3/mufu/CNSA37oEAaeMGmSwse/vqcTpzcYuSDY2B6X6ggK+aE8rT
IJwYroq7F84iKe+i7Atyd0pRnMJSYqPA3DCYaD62huQLSn6fT5xaI8esEbMQS7u3yY/S/pe/z9UJ
qykezW7BVYoremM61afUlHVe3jwA59+DB7gnm6YgEVAx6Er002q5UTJ2vpFokrv0JsDixHAxQT2Z
szksa4rZ5zUiJg1yNwuc0oKjHqJBHR5iMkqQxW+iAk4k+3g7f2cW+orHbYF1a/cpVtAWpzq9s+LD
YMgqKkLPaliIdoD5w3Qo94j2ztyWJXGKoKg/rPO9nVv+OoR6KntKXwh03lzYnSDOYXQLSbRO2Yrg
71rRdnQ/mSdkugHx2RKXGItb/PpbAdoqEjCEePxBOQy+cpIVeoV2v/s7OMdRVslUt7NeBsrsBqUZ
3+bkj7FF7OvtRHB+AvjkHt5XK4JNu2nTI8WAh2w7qNgX7WRw7sFsYqfOLILtNzczS2oi+6H+NYTr
TXZFfVUCZHtLrHum0ZtCrOHOC6gUQGGqYYAOYP4qKO80jznAyXM+JaqnP1mYrwM3SahqoeyTiZ09
cihG34HRN/7BLC2rsvO8LAP1Kf5RfE5AQltDMoCV8zcQDEZK0EqwVELXspPIXYtVVceq0WgZtPaS
Pqxa0X9A8WRjRBuJrN8pvOw7WdzNWNw0i5MaT+loevHdcqNf1yBp97LVSw/aAVnIkX1TK2weNQmM
Rnj5d5K5u1DMlZL0SMeDZP1ktU9a9UW3IrWTkeCKDxNQIEw5g8eQcPdh6eeNTMpQYHFp4iXO6NH8
SaEPlyOet1UFZqMYBv6PFO5GjLme2EaP8VU3fiFLNAHqfO5CdfKwVfTW/HxZnEQnvhWfD2ucl1oO
MnXrwezvGuWjI6s2CT0VCo6oQqOMAFD5+SMwlF2d0UoFb7B+NdVXufF4WQXh19/9Pvf1NcyC22bK
lh8SxyPVIcYigj41PHeUsXbJNOEMwFyHqtE7aFKkoeFgaa1pS95osT/cKcN9/UxNN73T4A+Xwmdk
KLXvhmMbmAcsp/hQADgoEShWCd0VTPERzJqQ849jDWYSd72WB9pihFZKo9SRgRLF3+dVBB93rGWt
VHaJpCfL/KqM8K1Cyz3m0/NlO/gvZ2fraD2A/g6to3NdtF5X5m1c80A9jGF6zMPhK/08R6wihzaL
LHQX3hzsYPmPNO7kSFVntlvhLTGsr2nqHtPmWwtA1WWdxJ/nVQh3dsDUldXkoF9jT1caJlb1VLZf
6C2bKfM3Oz3Yn7CL0fLVWmMVXOxBdloCLSgi91eFt9hAr9r141NVALWih+q1fWWCjVaGXZGKZ8e8
Ez8mqK6XyVAGM17k9IhJ5mv9GN+vgBc03giS2DrKoPfHNFAO3WE8UknOL/yM6FlhyyyAi47FeY9m
0DL4vzkPRjodCa18taOHZokPlz+kTAznOpYyjZdOhevI0sdFCQbMdOX642UZb6t+7FPahoaVCxhs
ADXU+VlqemkmbjflOEvENh8TENPS73a4RjpowT35diChdb7K4yesaAZuAJtCHiqQkUOnsKvM6LJO
4nP7RyV+EMXScoxfqlUeNM33sdM8fQ5XVXJu4iLATg/u3PSl7c3Eaf4+N4L0PyPeFlTRdE1PbeUv
V5rPqJh99+QepkMczTK3LztIzjqcOtfaRuvRllVPlQFAmiQPk1kGDz9vx7ZXm2RkGk7BFvQYevBo
YAT1qbkjXv5JtqeFndibLOn1RHkguoJlnQZ1TNxqYofLdAVkAhbYTZ5eX2vbt8smIlOOB2pTWixL
1uL0GMbGwH7yxfayr6xDB4aT2+TRkQ13SD6Xybn+Wdf6pSKw+77pr2mR35mbIQncxX5xd4Kc56+q
Tttma8hRGNKjHtynbGlFfj8fNqyOxQjg868xqO6wSyo+KcEfw/vPHQkPiLAXTDv3YEiAcOxOuwZC
E8uxukMved3ECdFOSXb7d85/LcBeZJQ6DjJkb0/rx9it4nXkyHpZdeSeCjuUbnuW2SYXjyaqETsG
6LsDpyu8tt58d4pK5eRic0IR/36XbQJiBOwDY3viXlfQTepgbLRRO7xOf7CALgni2xYb4EEZU0bF
bf5TIlCs3atA7kiVuN16LEnAQ3NKjxhVvy4+DF+bI/gfotgfDvmn4qBhvYosGhJfQjS0TOD/Qf7D
oyQorTA1XiMccm6b03xYrlN/DCbw5pugQKe+zEKFar6K42tmqj2aGwpneaDXjr+Zfw3Ym6SjXW7m
J8PePMmhCl+hnTTuMhZajSW3m4UEc9a8RSORjsfORqRJ1uW+1Ntgwr4FZ8kCslXXCaXXq7bcVMV8
SNYqKg0Zl4nsz+GMKgPBeE0qBxuCHRXrS3Kj8I0JaygLEC4EEtWF0bsDFBGbo8WqB87XxbNmYBst
LYIuQO8Q6wnS/ND8LL+xdXn1hzRwKx/9pJMspX+Bm795QXZyuSMnVpJWo4Ej7sM1zFKvuWG3hwa2
r2re/H0Arsi5TsLxGMtuENPokmT+dP+HtOtakhtHtl/ECHrzSlu2vZNeGDIjeu/59feg546KjcYU
drWK0YOmIiorgUQikeacWGoiQYXnJbBLpLcE+BKkwBgShsVbnXeZsDfzssDUgY2VKWtz8mrJtflx
6po9OGUdVKUdzkby5FBur5NTHYgZUCvJbeux3pfuusPYsn4igCOtUwbNbeLzkIX/xS2AM5kMqKJe
S73JxAlIT0ZTZa4lO/VpdQFz5tffTTR0OsiO+kBW5Hkisj2ft+8ikUrYz2UszVOFgoMkvQzKTc3D
92EfiMv3UwdC7OIGYP5J7pYqyB7E/WooXljehx2nhvcZ3ZNcwih9kbkt1ArppZNqAP1E05q5GoqR
jySyqQJdsZe74Ud5LPZIUh5CT7zh0Uuw1g/xNgETQpHyE9tiXE29UE9w5FpoNW4TidnOXJvW45gj
axk3Ymgw/LQQ4cAWmKN8X+9VjObbI66p4jlCHwvpu2yD+h4jUMufmMdWLuVXYrRmNOOwIL1WDOc2
Up7mpvev68ZZQbpnQACLeIwGSbxZ4tFehHCvThFntoB1mLdaUE5DMIH4pKeIr3ErHeaqsaep3Rlp
wtklphhZlk28KE304FLvknFek7VpmswF0thavAnSIS5y+/pq8WRQGa+qSnMtrRC9q8NDnN+X+ptV
culRWT4dU4n/KEL3kmtCjFl8BXmUzmv3ZgUiAcHJEns4jWfxOBzlh+s6Md0e4S147yw30TzyMbDN
pk4r6/49gI526dt6NH9GuMNeCORi1NvWXcV5LzCTXxuJdLOvilpQOGTwFuS+VJ3Ea19J0v1vsMCV
k3Bn79lv9XTKxy5RgRZPC0mTbj0Lid8mrzOPN42YFu3Gt/pQblYI12jRwxnFp+Uor7VtKadselL0
m0l7UOTUvb5hxMiuSaO9wmCk8wzspfcyfBf0iJf/Ewhqnl3QFaA0AR/xmsMuJoeUu8hLLglUNK6S
klPEJTV5h824phfZyM0Dy1rFVExNuKLZl/zaJwMo0A0cDLvRkzxxtxS2Mdm8jlmmeRDOIHTMol2W
RihE64kwoZkPHYqNL4c7y3SXjFNtYl4fGxHUhpWWgfaipi5dkM96+jQ6UeO2INFCaykncGJ6840k
8vlmCStLiuIoJLYuenV6MLltpKynDAZQgPOJ3iw0I9J7VFcAJBmQmxEPk9ffZV7ZBkJkW576CBI3
F6+2Z6N0mtjOv/JG4NheYyOb8lNanoOltYLs+cfghQcCEr3exzeii7rynnf1Ms1iI4wsxGYlldzI
ZUlA2mQVfxn9sR6eS9G7fo6Zm0Umw3XAfxmos34UYaSh0dczznG/YC4cr+9drgmP12UwfcVGBuX8
ZG3Kuib+/+QIITNTAiFID9weTp4ulAecqmiOzRYREgivZVtGF2fqGyC+8VQbnQ2OXtoYPOa9u5hC
NZSmwe6HuRG6j2/temuYAY2DV4I7gRRuVngtXUwr2EigzlOTCoKc6Rkg+KP62OjmXpIacG1PnCCM
mVvCeNJvTahjpY+VMI1JguT0WQJ67rwLfemw4DjB0bqK7V43Cma0vhVHnSQ1xTgCJsFR5XKzG9IJ
giwrsnaFE39f8XSsvgj7acdDGHp/A3zy7+h6QTipgpDToGwRM6YCALtacp+Q6klyIDz2xLHz+mDZ
N9dGEmWNkZn382TAKgY0jdV+8VwAQLqzZ6e2FW/Z5ZXf8aI2pmMExgM4ggEbiGn4j4fZktsE9Evo
HqqXIveGUqscNcxXt9LCKgDaeLYvllAJrm8kM+7YCKX0zMq5M8poRA9o07hSDHZdGdN0b/Kwl8Sz
kX6/Lo153DbSqGusHsaik4Ag5o5WsOJEr6gq/28SqOOGgnKVSxEWURuCuToIMifwZF7EGw2oY7bO
1SIqYV24Wd7Z2ugo7bGvUnCbcbwue6UM4pTAfAOwlI/GoDaDFRYy5DT1TS1+WRJOnx/7KkRb/j8C
qNtpnvJiMXq0yqy3hHJb2SHX5JmPC65CPv0ge9UuwqiHVZ7NlamHbeGWys9K02ylBaRDF4QWZ3e4
WlGvq1w3RrxE0XJEAk5Ud93Y7XcoGQSFH/m8RwjTtV+W0KRuXxzWulMqnB05+zmbBPvKQBaBBw3A
XDvg8oigD1cwPEmfUCFpRcyjF+68zLa2gFBZczTNxxuPc3R4gqjDaQqRGUWAqYAgsJMLQPTWNCfN
7ybu7C7T021Uooy7X0ehBnApzKF967TGrlrVk8WHFTgwg86pBTI3aSOLOrDYvjoTeyN3k9DyEkCH
q6noxREPNZcnhizuJtibhHnRxnVAnyRMu7O82XgyLV4/H2+HqDOr6J1QiyIav/Do/bW61rH5Kzl3
uOdVN76RHNkWv5uFzXv9Ml3RZgWpwwsKjHGqGjhtazBuc2Xyw0Vwr3tt9rndyKDOrS5OpTGP6Gdt
3eqb4kaHcje8iegnBWWD03FMgtlzBkRJAh2OGAKUJB83K19HCd4IPWejnzzgcg/WGzJW1juoWz1x
NGMbxkUWpVkI1IVc76rCLV6Q0XeTzBa87FScdVcKjADYJV7ixtxgmpzVT4HSRcP3cuvGHEtEDyDD
gdWnp9W3ALat7hMHNRsw9bbOsuONQ7HDpY08KnZZ6hFRxIz9U8DtuPqqJx0b0OKc0XmNvO2Y2jOv
A5qzrnRClRgLijVoCE66hzBxIukvIeXcJjwRlEOcrLYU5AT+fZZfiq6yrdpfak78xT7Sv82DTp7q
eZqGM8hY3UmpT7HiFgAAyCM4eh69PDt23mwR0XZrEn0KOE4D/apjC9KLs5U1tqxnNpg9bEM59MkL
pmOrdPU59s/2HhcFKceorF3eVrFBJj7G0xRIr0DtBK5T4pCUk7gzQ4ABONwOE2br8+aIy5Sr1NG6
mGsg5HR7P32qfpmH/EQmHjH4AvLqPHbII7ZJbMlLvenIqymwDccAO4FFcLNpwGwZdGF9jFkkNxoU
T5U7d0BPIxA4OV6TvbS/xdAMb1Y7STUgf0s3au2o/yKkvFw1+5WHfO7/K0ITEAHCfMaEOyqvajAB
GFewRVzWjuAIzxgHd0Dy5mC8ggdexVk9GkYGwJFj0gGD3q3VBHhOePR3D+r4i2OXxCN99pAX1SgD
yYfMqBoTfnk6tJgKKs7gnUGaQd1N3BId+4xfRFEX6DzXvdaKVgKW3coOq8Frq9e1SW1wFe2ua8Vc
OkvCSCJQMAgQ9MczvqyAXaxUeBOUtVw9RzCfTG5SlZxyDPnBn9ZuI4YY5saVtAD4lfqxg2NsMbsc
nSZUGmZttXvhZALWI8sa57pePIGU7wKqZ9kI7Ywa7ho7wvRLTILYcqbk1qoxwrxyzhXb7Df6UT6r
7AAfPyiwjfAZ8K9OB857E9SCTnFqj+pTB6ZBwO3vhcG7riUz07YRS5lk102msvRp6daFEtvhHN+q
SRvkcn5vxvrrKKR3SjYBiY+Hy8j0Ixu5lH1qnTbnIJRCcFLGziBah9iaHq6r9g6vf81kqDBIaFox
TkgYJAf1fn6rf1gI9cxAd25T33LMuyiI9qK/5A5Ooeiifn73R+nYi5Z0xUgRgOsbCjDaabxdrIdO
BqNazXlCsVcSNEWKRfhDaXjqCO1VdWhhJRvlODVnTf2TQpR1+X5qFTPcpb0l4vutInLG+YgapheP
X67vFTGzz1v1WwgdO2Z9gj6/9xlNWXNK8xBXgOhs3wz5SR143SD/ctQuwqjAMY1RDUhy9ENLjxYm
TIIaXajmE96fACXofH1AN3bplUHBG05iK4mkuWWh5w6RwkcXpi1iKgwJLhlgxKCRSAGdSnlQZrsX
ZVsReMgLbL98kUb5r7UUlWbU8XDL6yd1ulf6h1T2r+8aSwSZCQI+MSpQQCT6qFDXzIJUSAjvjG5X
LG/ZcCikb9dFvJsvbRlbGZSDEtUuarX6Pbsi+WZuo2V4J99G9xiotTMkWSo/wwBg8R1pRM4FwLpC
t5IpF5ULJVJGOSKqomydMXluusVV1MJpV47xs5dRBTsv4L4kmY4bAS8vm3FRYn63at1RQGpndOZi
x1lIVvChiRcplDqLjCaoacCoIcBpD2OdSzZYRRKnDQdX7RAO59W+T9dDqA0PAuCERLHn/AL2el5+
AOVIUh1jvlGHrpelUYK+zw9VZO0kdTxaUcdZUY4oukY16GY4q0ZXuNU6PjYiyudN+hewjHfiyAMT
4ominEmJV0heE8SvJLMcNdpHeuy22T6BZ7m+gSw/v9k/eowIwBihKQt4GYr5zgTVuhT+/N8EUIFc
kUcqaEkw5t0v5n5JMU8r8cZd3zGqP5/m3zZAI+hVpVWb3YTOsXxf3rUn1dGOsVu/rru8t+X9321J
GdKm3b4/G3vNlg/anlzNZcBLH7w/1q/9FMo/DrOgKpWAhtP0NILhylN2+SlEcJB41kPjruiPam5n
RzmEu8Fd8WQDQgGnwM7MCW23lNjWNqYVQchhAGj9vaCV7EhvdnnM9mC6fOb1gTPNFMCFaBcAqyGQ
rz6KysdhHLIQM9XlCvzzBkPA67dmQRGt4ERdTGe2EUS5mbLNTH2JsayD9dqpRyuZfLHmdT/wtKFc
SdyWcTuEeIW26uhZK0iotO9tHNsW0HivHwpmjRPsIqIGkB9QNLwPq2/2qFLROarrOHbvhPMnMIQC
LBPNHT1CRrR0/qV8mTnOi72CF4mUVUzzmnatIINcFYCWdj+HjQ0c1efJVDkOmSeIsomkTBrdSHAj
VOK+SW8McZ8o/6MIyhrAKWgBi4mkRKpbVYqcxczA0sIbsGObA+DqNdCqgiGZkqJkmTn1Etx9PDeO
KniJMruWFIwdp4DFCuBwSf+WQ5mduGSCKgNayk3axFG0xDaM0o6VwhH6U53+SU7iIg21mI9H1uzF
wgD+S+7W5RMa4YEfF9kyb3KYbQP/qAQq4Y9C2lIf68ZEqiweS0eKY6/U2n3U8opk11cOJKAfxZjt
XBdWAfyNMYkBZjP3Q6DF+bOOuSJH60zRVRKL825h3peyZAFTTQYcGO3xjCTqMZKIKY2+AkJm3fjo
4b+/7hyYi3cRQffo1VOsp5hWRvybIfURj4ep1Jxu4YUYPDHU4pXgz9C7jJzT7LVGjayPfGvkqMJZ
LZ26/OXWKnvwMqJ42Z4teVfziEyZ1RZts1bkB2z86DAZ0xCTtqF0T6qkTSA48/3kkxbA0BP+IIuO
5mrM3BrgCVRpqgzNiMMkxflxzb4YPLTCTI4E9Bd/AJTSn7wSNqIo35NnySqoAiqYiizbw3JQxNyW
iscke7pua+wN+q0SDTCWanNjgtkWTS/trk0nW4p5RV+2mV0kUPdOMvZdXjTAKRir2o5mb5BOOa+x
i6zGp6Drslqfxmdxa8uhYqIzqfxlRa2nz7vU/KK0383pV23y3jy8NaP2ptR7vZ/1PHfF5iUxb5WM
Mz/AWzHqPjCKyiqqCtoI6uyOpR6MSI1Yf/1PG69S14CijB2IHxG5jeKN2B0GXhTArKNtDssn8imr
S6M2x7ustGwyJxB55j58Gp3xF2BabMH9r8F+0Wi0lUe5M91aVEz8q4h6x+RtHDM7Vnne7F+8zW9b
ptnHrFldtGkqC7RSLY7k6xjSq7+PjugrXnLLZZFn2hngROCHZVUHtN1H31YPSb70FiK2fzpAhvSo
rLYO8H7xRKj8WpCK8JD6mEdpI5RaxnUGp1IdovyJbkJfAh11v5v8fFT2GBI6onmXc0GwzURBixjg
7jCr8AnIfUhzURdmUi4H/zW678ZjdP5B2t8LPz3z+lyYIR2a0/FUBIynTGMGxHnaaznBCTSt12S4
HadTnu9rHu8aOaCf3NFFCt3xpLSJWVcGMsSjb7535ioBUYf3+GL6iY0Y8vnm7lsazVDw9EWDWPww
1KdUA5j28vYHbmIjg/LeQ9SFlhCFqB8URwnsgfnr9e9nTgtqGwHUa0FLjCmuSNV4RJ87ucBnFxSS
u/ZIkFxROHNEV7QTn5c05RgCzSOXSjqi+RYnOUT2XOh2KiBnqqxzlpQT3PME0c5cyRMtTdEvNnfN
eZTXI2Lj22KJvaKKOWvJEUU3cRlZJ7Zrjefrovq68JIiuFcHlMbr2b2+aTxBlGOqikTUeitBtxhq
VrH6oo6Va2k+9xwxU+ob4zApZ4R3pJYtITAW5UD3pkN8p6IxNzroXxbFloLJbe31OYxsnpdgltw1
FQ5JwbsPlK1U2AovJUh9jJhl/iE6qwvyoWPmzUf5bnZGL3Fyu0A2JXOXVwjnFXeYXn8jm3y+OdXg
TqktHZBcgEUs7ELuPUto/D/Zv4t6lOPou9QM9XlFw2SUPzaGv7aBWnQB4Fw4gpjvs40uxJA2uhQZ
uBqrBYKsShExcvm11np77WO7Ctu/9DQMruvFvkw28ihnUmejWTcW3Ht8AqzfL5J1Mwob5Vz9lrwI
qpXLDslO5GxEUsHgOqyREqp46bZul9sEB6/XgurHXe+BgysIH4zK5+UYeatKuRRxnetaAjuECz5o
9ZilTp+V64MZf620SUI/SBN2Kuc5wltZGhakBC0JgC1wpUmNqx7IbHUqOSrKx9p9s6/82PuTxpPN
EaShQbSsUqJExcUjVom94JyF5neJC9lGHMjnm/r3SaA7UsHuomvNBLWmDFN+sQ4s+LEDtZ5+jKvi
JjXEtywygiaX/Wbu3UqIFlvQBE5KgR1WqhYIJVEbwR/qmGTxNFkxUJ4R6L1P6tvN2XST97Cy5ILC
s6OGizDqjIyhKuVSgoArlW6G+G4Bb0rPUYgngjoTedIvdS4PSGhpb5nhT8NOXF+vH3WmCA3FQYBj
Y1SNRpGIjTDprZ70JZWRHZmNG5o7ReVNvLBP90YMtTN9MVfSUuD27gju+62CSbz+NRHAMEP6D/uz
4EqpfV0zdvp+I5PaIBlcObPQIAI3763hThTu0uypQaeBFGTVKev2rdHa4+hdl8q8dTZCqS2bZ2lU
kxI3LSqGwahrh7WQOT6EJ4JyWwbyZkUKRlu30f1a2Q//NSUreQBeVKDDH6UA4WiF6UK3mTTPDC3X
1AD1IfC8L0eNTxTkihovFpAE3FGNbK1EX9cSXN8Ltj/Aow9Y4zo44+nwY5XGdR00ZOa0xwlweMlB
cGoveVLQ8Pof4L+Ql/4nH4g6BCYzwKsuiZS9tSWeRKhQQJo9uggGduqe4MYtOx43HDks1wRRNmaY
YRRlHTxPFb91fe3IxoMqPzcxJ+L+l0P7W6H30dpN1AE84bIxexwgMfgbe0HDRi2u8LI6gJm01Z2w
74X99T0jxntFt/dIdiNTK/I6McihFQ+a3wX6PtsDyJQ7zMV2exfVqL2KGintZyPGk29CyN2sQaT3
59xa/+hVfrEJuvunmJJMqETYBAE375z1u/aQH3N79HR/2Wlf0AV9ffnYkf5GIOUcABavahjw+Vsg
2BDPoT87U+l07oIoHwBhz9F3EJtyLip2WHMRSzcIVVOTAv0UxZDwq/GDbFwWqLehb94Op8qfdgan
25C5faBjwciwpBHSMljRxkpmuTcapcIJkJSfUabYTfosr9y1JK+TT7a4kUK/XpR+mRYC29q6ute7
YVCCFdZRUH4WgtzLKy6FCE8t6smiGJNeTTpa9CvxTZuakzQ9JQtv7ZjeA+UqIOyCXUl+bwrfrJ1c
WYslDxCSm98yhJ8l4IvwukUMybFFniDqjCVFPY8AC8fjr+hcXX1das0u19IGCh/nRmRf9RudKI+Y
9aHWJwWq2gBjtIdGOugmoO8MyZvjKZiATFUryaGYRLuaBHvJC06imXmVbcRTh04xMk3sBJzyHmm+
/lfNRe8gS/XJEi8C6OMVN500xTHsfQIDcvnQm7crGhWX8KzNvGcz0wY3oqichGb0Szav8IxJeZxk
XzW+acrrnzgp4O1iuFois4zUeulzbNUQBMaC8/Brdvt9Z+duptr5MX2pTouLGbPD9F1/uC6WvUu/
pdJPLynsBhMNRijY1k8lGhiF+vm6ALYZAiUGQ3mmijwzZfGjEoHye0G8nq8ncanfplR7SMpvsnSw
kIkzdRf1Tr9YjdiOWvPlunDmvm1kU0cgykKpFc0OUWH4aOT3svLLTJ/+NxHUtvVRrzRlj0Y4XSzt
VpedvP/Rg8PluhSm27goQtt6kscmUsuod0TRue7PS2TYevfW4O1wXQ5zwSwDfdu4QgyJRnhUjUo3
zQxYDFkR2f0EIC4wA8U/rwthXoy6iOlt9JSi+4FGTBfzCFTmnZq57dvi9Psc6If6z9FZ3khUkzsz
7yJmrd5WHrVHpdZYGggaED99rQov+0Zm8FMgJrQR6h3qj7pA7CG7OR+rgSOY7umTqmHpZgJzBr7D
PbkqhdCRv3Ru9kTmy5Lbwa4B3v4nj4iNunRpxwAJlpLPgCZZsrtR8ND+f33/yHLRjnf7/VSgUWSp
3k5gm3+P35Sdudcwn8eHASWH85oYKtIwdK0GLxpO1ih809B/k+heFBlOL2FOrnbFnpeGYrlCIHEq
Fp4pEkCtKCsBt70eWgNAE8xSVb2lGcFNIBS8NjCOFIs8mDaRhhomXa+XwDZttNnR636vNNX++v4w
n3g6iKVxkeAoy3SPh1hFmlZaiNHEQ6w6A4bJQncNWs8K0hpkaDx7Y9vDRRxlD4CAABJOh3bS93ge
US5pkeBXpNiH6SKGsgdFSnT0LwHcrJTxhGyeGpTYlvSwiD84y0du88+GdxFEtnCzRVOU11g+BBZy
QBL0GN/ZrTfVnvTXK5ytYloDgk4A64Hu9xMhn5VpxarlIVAe1+U0K8ttnajfOOqQ5f+kDnD2NdUE
HClm1D6qU6HbRGlUMXuf0iElw9AFWCAg1DHH6/MmapmbpAJoXzbA9YsSykdh/SQXtTwSW6gze8zu
K+VHhDllHkEXM6rQN3LI79jsUVFWczgShCJ0yaCyB0bD1Na8v+G5ZoFz+7IvLAKiLoIAzoBlfJS2
5pG0TATbRz+LSNJizin6ajmLrz62LyBO9I2f1/eMFdrCHn7LoyxwxYnSBjKML7a9vVQPwvqcy4d6
PvcJp+uIaYAbSdR+pYVeKWOCdTTN1JEKtAf+CezhVhdqp8J6Usy0RhNVZR7V9W7kTR/zNKDiy0oe
Ek1qUpzWomoRfYXGvhF6HuA8064xBINjCvw+y6J2xMhGZZyVonR1wRvXxR6XEqDCrtT9Se1Y3wii
lqtJlLU3VtwPwKI0B9NexcruwnsBKMLXbYxt1BtJ1MKlGbhZLBWSOo80R3SgPIo8+Q5jc4QZoA6q
2uNIZHqijUQqHE+SAu/BCJi2BG5eQhAWecbN4Df7/BD5PNpfpl1shFHXOZBU1iIfhBhzbCcpvY9K
Xkx+VYCJyspHp6BnsWQtElAwW31fr7c1LyfBisV/WwK+n/LbVhz1/fpOQWHJX+Qy8wsLvGGmwkF5
4Imhbm9d1mJVzqFGBxzZ6SCUnqlxRFw3NahC+U+h7PH/RkSkYtCeNB+zPHbttZ7ktDYQ5f4MdXy7
dNRpjcArJJsCwMQIKhWJgAjMV3IixI0VYHtkHl0OV0HKjQqNuJjRjAti9qOHxetv01vBUdFLhYxE
arfnP+nO0QnstqwCVF2hG4WBzBGi7QWwW7p2NLXXWoGBcEITZtZ0K4M6raUZd4U2GYgbvjbe4hQP
BPtIvAtFdz5gBByTvd0x+86bqmQHrxvVqHPbGagYtL2AY4WeLdKzAyCEdkfWkuAghKLDcUrMY3yR
R8+7gujGnLUJTgn8ZPoBdLuRvRq2cga7NLgGSJ09D1peGpV1nSA0l1CVBZ278W5Pm/ClLGS9XuQI
EyeCNwBIfAFo9Gq9rLXKC13IctHR31YSZZmy3i5NZqTkrR3ez/vpOd0TfJXIG76o0LD0un14q2Fu
aDrysmaslTU0sKIpIEgWVTq3hP6XZZUsQO2J2c9yei4W3ioy+ruAJopct2IgsjXR5ffRBavo/Jgm
WU9whb3JaJzxpm+ZJ3iGFyQnguq3POX3AtL7HJP5fI99FEvd0dla1IMe94mrABOMUE0nwOmIb/4u
ofECAkbFCdLwHxAywDUNAG5KSSGKwjpSEzSxDS8YmQ6UXb8TH8kgKR7dr8Idj0Th8759FEh563pK
w1oyiwSFhG+YShH+++ls8v0GsMsx5IA5XOqEg49ThVXGqTv2x7C9Xaq9lj9c3yK2Cr9F0K9sowc0
+YC2B8DCvYjiS86rohLD+niqPqhg0XdzppbtCsAv0Ne+rtOPtDiq8u66CnT6A7zcqoiyqamhD8HA
zn/cdlMBGBwIpzVntUCVCA88uaFR2ev6o5tnH3zxHE9Bq0TLo86SMUWJYaYJhkGk+1A+VuVtyuOf
/vRqo2VQByetWjltW+gkHkyMsM87KSCAUiqolHnO5xPGMS2LCm/jOhcLIY80RwVZTQ5ZBN6p3Q0W
kn3SN0J2HwLE4b+9TWip1KWpNoVWidO7VEMBVd9w/57EH20Lz2FPR9uxJ7g6Dx6AZyv0iWrkOoo1
rKtm5bZipCBU2qVZZ+sJctJrIA0c2+QtLn1pqmNsAMcNai54LXi6s+60hy4C4o0GWrHSk4/zjG4C
nivkmCid15IBD9MtBaRO07NY+eB0QK8f50H8KeyhdpBGqQaPwxq1ZC2T7IB3F976VVAfQ5TojvLt
7DW+CMac9MCL6GiPRYulnG5Z1uAWIYYTh9/E6lwo3nV3wtWL8ifg4UHjvQwBnZc/qQ7aGP0SVKyh
W3vNvjzgBJ7/+9Tgu1a4uWTJBPkybuiPTkyLSilszVxz9DD8q5bzL6FkoKtVbP1q+WJNTWUTbpoI
nPQcb0YHWLRg6tIswxH0SlqqOb0Wvg7dtyqv3oqhDPRu8K8vLHPjNipSGzdUUSsCnkBzzHU6FeZy
o9QW57jxRFBbN+U6qqcZVjGpfqXA4UgGTq320/vl7+VS8ZAgRSaJTnAV4ZwUqwUJ5nn1SZuO7uZH
goMneYRMhxdh0PktWhyl0LCsoqXLmYYhk9Ma3mvK12oBbFBc25rJe5vRATAti7rXWnFZwyiBauIh
2pFQjXBstQEv8cn0TQrG1PHXkDUaUkoutFJFm6XmVGbZ71W5jdwVaOOvw1jz2D//Zbd+y6K9bxpF
fZTUMLn4lHwrn3T0rQvOaIu50+y1/yCp++lN9vcaXgRSx1gUkjLKFijXvhXfUJlGjl/6uqJB3pN3
occbtuIsJe2BBSRWAOwEaUuf26HyGEYPdft8/dRyVaKOrdLKajiWWMMaNcgwGAIgjt8Up9VDkd/l
OXe2DV7Wj7L3Sh9Esx6hUXhu98ouOSvBsJd3PBv89B6i94m2dV2u1KGFUoZkx0/Rzjii4S61pYdw
R7ruaicPlj1Si9g0znKyXdRFQyqysyK5XBcTGqqB6BUYZwBNa3kc3i/L1jHu1BsuDjh3C6kID3aS
DSPaCZzxzTwoO+th8LMnQsdFmOV47TQ8o6QCu1kX28aQICxZrb2mgJddSXeEhun6QvLEUJHcmCbK
qMwQk2t/Sdoh6TW7FXhTszwHYlCpy1HrUVdtIUXYrT6oHHeFsz6ocPeim3rWnlfzZLv738bxqQLV
5XHaiBA3YFAjXL9G1inLKltSQHEyvVxfQI4h0r3b6PYYx6aHrDWSzpmhniZ55QT57Njiog7lOmIM
RESLiVMmNZrdaBLeFJh2MTIUBnh8JsyVU4GvhMKdJFrvQd0mTxSViqqrQOh0+rIAbIOsi068tH+V
Vv4SaY2wGzONF9szLfAi8p0VdyNSNod1LXMSbCy3Sf91WWdAeZSc8Iy5SxshVHjW5HFcCD0CAD0E
BEpSaIC5xwvpuil8ypy8u8ONFGqjJEXLmo6snvQIsoz9EMSucSM/1R7JJbaB5Wav1yXy1CKfb9Yu
q9oIDFwQqEbpqdPDIyAoOUrxRJDt24gwo3RQRx0rt6TiXh7gZa3cu64FzwIoX74IEcoBAtmc9ns8
3mXC10XnQXSTpd8mUOitoXz3DBAKjImRlfravahOdR8/Zk7Z2vHN5JbecjQUzrqxlVJBAA/2LfAO
UutW68oij4OlOmZ106vnyAqSjvN05Img1k2ZdblbF4iQkoeoOknjs1R+u741TNcDVqB/tKCWLWvy
WqxMiEC8brdzaGfWgwjMp4E3XMfThbruJlDYL4kEQUZz37aPcvhN4qUB2UkEjNgYig4vhgzuR1MO
m77QzQQyANE/eP1T7AAz1xNedFv2CVQRKQ01nD1iBw0boZRiwho1Skk2Cfjbia072vcZNLRflQMQ
rM4NChwP13eMHZNtBFI3uoLRkdVaTcCG2ZM33CSvpEtG2RVn+U45W+cG7Ndedls6CccXsb3fb8Eq
XZ80FwX0USUEg9wuCgxfO0Ze5ow1CLCLJ5K5scuAF7pzlleli5aFHjZjZRgYpfVGIOvaBKO+t5Wg
2ivf+OkFrjj5owl1AwAOhB67iQHv1gUOxL3ltJ4BfgkEgbnDI9ZhHr/NklIXytCNGCSwoF2vd74c
PbXzYFfxYEvJI8dqmP5xI4m6SYwIuPtDDMWW+96NHgh2geCVu+XH4vb/QQvXJ9zZd3+8kUe5R13M
8mwyYCzCrvk1eBi/Ll20SGIKU/tK8J5TO/VadEsqN+YtujSPgz04MicLwbzaNr+B8p/z0qohqnEA
eFN1exQPevZ8fVV5AiiHg/dJOiohBCjra17fabyqwHts9OlW22hAOZe6N1dZfL9kdNAiE7ondDic
4mD0yb/KxyIwwIYTSJ7lID9quOqOh+vBtFAdeF+YV1MliYZ+U8tEn6YCd7fRHcbJz1bFWRQXlVzn
+lIy74eNHGqvWr1Gt5qIGHip7nL9eWxNN28W97oQsh+flnMjhNqvMDSypCDPlNZ47pejWO4kJApx
2Xk6oECvy2LfRhth1N4lxhBr6QyNWl89NA+EEkd3wcuwN3+gZwAYEY3HS4Ox32HoKDIl+Cm0/FPv
MFUsIn3RBXjLxSaIL43zlABw7kv+DaNQtto5vETEv2hpGhLaASUDtaWPDlMb8q7rQ0icnBa8y6Wb
DeSUAz54ccGLsksw/MVFHWAaJfoUgCsqYnSIbgpcG1Hqla5BrkWUH0Epcq4baVel8yNAHYPr28g6
4hJqpcjBgXAe8A4f9UObHjI7gqQ6YvVzMWe7zX5cF8CsYWFAQ5OAq6iAt4DylHGVTYOCsR0nKo2b
tcx+mpP5mCqRr+ZIdCxgJl6z4iADHtoWzMo2W5WjIjOTj4ZRdA7oePChuP9RRw2w06MlIHaeHDMY
95gvu1NAZCc45a4jVA1tUBBUE/XhuuasJNZWLLmyNi8Po53ytJgLHHkwAWQHAt2DeWFuIpV5KLZy
yBZv5HRJLwNgHer1vhmEZ4wIBu0raADmg27HuzoA29IfKLbZUcrNyDGIlpQE5qmWnXqYM/NkKp3k
AJPAcqs0tfbdIpi7oRDN/drqHUc663Bs7IkePQsxI1E1yCQ4ndC/KI2FrlxlkRwtUatdp1o9JwDm
iaNSuYYyCNkSQdzQJU6qPKsGqsuFn/H4pNhWelnV99Bts4054NGHgehFOAgBoYkIf18dcj90h9Lp
D6sDvFynrRxeEpTtAX6fz3fz2sg1BDk1gNQB81Eie7TuesW/bi7MoBPJGPhr4F6DhpAs8UZCqJfz
0kgt0WwCpzIGFL5bXof5xz6w9srddWmsi3YrjDLOqNDAid52SB33iZfG8g7cjvvMknbXxbBX7aIT
dS/0zf+RdmXLceM69ItUJVH7q6RWL27vie3kRZU4ifZ9o/T199CZSWtojXiTeXZVwwBBAAKBcwxg
gpYQg0iGSaTnmQrcXGg17juo1/NSNyX4A7n/icIUfrce2QQgEGldEcDHepQmMmZ1FWA4aCZntpSk
FSks6NMAqJj13O0HemqPjN5OtP6wrtlCFme7ZsraZmZHVJRO/tSgz5TvjbOWucTP8NqvH7eParVW
VxbyOEvalUajEgsX+LAz8KbVP2m7xMuB7xtgDh6sWfgCGr3+2O1lr9uzPBB6Ip1Xo4gK8ACgr2Ii
6Q3jaHEFKrmYaDFTzW3qyukC6mb9g2x8oJZgp1kgh997M7s8yON6BHG52cROmGrH3sjvp0Lzs6YV
QFszl+CrTQWEqZaFyTSQEXH5LZtaaagxC+gSybpvW7N2mnhOHRXA8nRKz8AEEQhcVW4hkKskdKsL
ZCubMHzXfZFDdzSi3ZjeTtLLtr+sirGw0wy8BwttAO4qWEWjJGVdwl0ADH1nxlYL0hREtYd67PPa
scA+LaIhWA1aiwqF0ywK5jgfO1ahVN8y6aUx/KwUeMb6rVvIYGovXFBDNKmzNxknBQzmCpD97I/s
20rGu5r+4U9seCm5OBuOjT411sRqn+IpG06RFR/G4ONsiAj+RIbjQknSz5IOJjB2Vq+yfSbldasI
vrJXPwEwjvG3P7wZdmE4dVBCFT0wdEiOeCNs39ZZgjvlxvw8/+huWFtcEqIJrqaXhUzubhljOGdg
50RLubyJx3tTFVQ1q82upVLsH1go1SmpPVUKBMy3+VN3jlzFya/tnfRx9KW9cSXG+BNK5HycFqoV
9cyMZA+cFuKiz4bNKs2ZXofd/8cOKxTJuXxqN30ZaRBZvcgAczLc1gU7nXkd3gWAHsHr7rVoik4Q
O/jl7ViVk3lOUUwlQ+2W9Y1RnI0s3st0+pPP7+UBcp5fZgkggtgBojf/XL1Ij7MXuUBc3hFj175i
Tdcnh1j0mCK8C1wqjYIRe54BYiOZXO3Uu9q9cWJzieMnA0HysfmSHcC9J7qBzNvfZZrLbeCzGonT
Hms+iCbz7dQ41ok9TGl3xtl6DF460E6KIAeZFlvyuJo/yeakCVvY1gLSQzbuzGgPHFZ3yMBNp7lR
cTdnIn7p9QKMIWjhE4AQlcfAnGdSR32Ccs825oOUmKChkfwkka6xPXygDXkYaHtsR9vJI/057GJB
bn37bHqv8y/5PGDTHMaDkhrwXAZ7Fl+Fp8DPj+BJvRZRoK+Htosgzrhdl2RdS/E1kCmP81AchrEX
BLf1S3iRwH3vl32XJHICCSR+TlU/bm2nlj1L/rid4/7lw/sihwvSXUbruGTfNeZjbLnGCevqD53T
TDuCkc7J+SEqIt/RmbCmM8rHv32EJ5cKNEnS6hk+ggeg+gcbyB1P1ulrvzf2xB1RRbe+/Nq+Ahfg
hTEOipphopPjIrgZynZilBCPXs0hnMx9EonojkUiuIhdRUFAsxoiNOAp6NFzbuy3D221aL1UQRqX
94rAJG2koWCgc/hJm4r7QjM/dw1gKEp63yRYitiWJypQuIAZh1KSWDpCl9mDjCl9KaUM/IzP20LW
49WvaoufbwOvdlL0KeKV3kWeBctV2N6KP0/yndR+b/PPeSlYUFs/potA7g73ShmPWgiBMQAawHf1
wS5awe0S6cRd4npIsRg94aDweO+obeXMzUMTHxTzgzpfS5ZnyoKoITgpnh1BsgZtkk0I7HXE3duo
9fVOAATxLxHjYjfO+8xZt/OmgIwES6q75lj47InR6FzwcwEBwPZmQTdEVPUb3J0N4rLHyxgkTvfo
YENg5GtH7Zb4xIl2ogC1Gnixu4RnFBv8d3wraQjTqmrZl1Odf6fqkzK9AjzRSSXRNIxIDmdGe9bG
rinYF5p8XwV7xR6dpnGFXv4Oefgt3i704YxXGdaQA9X7Ld6yAlIGBXVROfFuOIQ7CcjDEwipXQXj
F9mu+m1YEl46Fwslm4RVXiAj05l6c9TsAQcviIbrDrnQkIXLxWdAE+NdLJqYhofkSD36QTmYu/BI
f6jgLMdUibcdqNabnAt5XNUa9UXVUwJ52Xk4s8KxfJq9Ck6J2SkCdLn5OvWDXSiIj6tXeyGVC8J0
sju5MhGuwjxwEgYwmzwQgDdtKyeQwlepBVW6opuhG7EqtzUjvyqVHeD7D9ti2JG8K9SwG4BFJxMd
JZNzizHPsAupoepIzXB2iuiupu3BmPPXaYjB4sqA5/+bQM56VitPwcga01RFsyc2k5M09t9HWWrc
JsZXzhQKWhWr2eWiIV/mSGqR6k2Efp2p3HWYPpoE2Wv9oH5ZkB9tokXcEmJBISsuXycjdG0paB0t
F3GwrwffhSLcUQV5mMRV8VYgzn79EJ/Cvfw6eqELzoqrzN0+pvWgeNGKu8qlXVXB3MJqnflRqk+A
oUTLSsuP21JEtuMucDVmVZr0UEk25xuJ6Ke6Sjy5H0SBQuDl/M5jZRkARY8hZ/DHHXt3NV+w2wwA
BA1fftETXpsQK8rIESGJ/EtE/GVG/om5jWNrapgZm8ytQOAd3ocfB9feRzeTl6BnIBqCW3N29KZN
IrP1ZvJW8y8i8Nz3TUVHRPkoKMZHNei7nWnk8svvH9tCCg+s1Wm1GakyXF6eb7v8Ja8/9ELm8zUH
XMrgisIuG7QBDEbsC7LPnOxTuou81M0yp9ynLsb7XOIMtSMeIl1zyaVcrlLsaTDSkX05Ux0v8uU1
sY5yLvo8Zv88H3WXQrhvvbYDf5pZQEi7658UD/h/ndO+sAfW5KQXgqss8AmeQVNWxn4K2GkF82Gq
CqdIhKO+zChb+jCjLtyuqpuxLdmIAaM81Hb0wF5BymODsaVQjC8hksYFwjktBjJROHlw/damcsHs
e3itzwzAVhJkj9WouzwqLhBWiRyGtIFqxfnn0ixmsvYKJrLYDquwohGdFRcQh4LOhQ72F2yCaZND
duyhv3O6Hw2GpolHDpInUnDty2ipH5ePMynuw4654kBtJx0xnzg99sZz3hzK6mPfMALvRuT+zL03
3IUnqJKtNA1GEwfYYMZAOSPrY3hiPilgUAU1sydagBBcaZ6uKpUnuSbs0V3F0pTZf1fwTdsPQt7P
tSSzsCQ//BJmchuTCGLobbuLMTRYu/ZNtWtHJzjW3rDT/OhkVk5wI2oTr2aZpWQunBT5316ToeoG
sg864SmmimQAwcn4MBO5jMiezIkXt33UYlmtWFulNganj8ubFgOLZip7/ynLaFxQaafOUGJ2F9LQ
l+rGocnRllJBcFztlC5txwWT3EjKNFPgi9o+f8h3wVFD57k+Ah/SIw/bCgkut8aFktymqUlYKBna
UzufquZp+/ffxgu37hUXPUxd7SuiQoD+iBV/19jjVQSTH5h+3Kl+4c1X5k3n6PfmSXPC/eTPTwWY
bqRPoilIoT9yMQUMXTNp2cl1r4PHOHYSD1wt5vWMeYP5eyhkalmvFQBoCi41G8CmXM7GQqYtWyPb
ymiUK2lg00K9k7X2/VC2r9s2Xj/DiyjOXXqU+wSI8EgH6YjRkzQYPNumg78tZT0oX6RwnoJN7kzS
2RbQ3NR+SIBb0CX7tIm/A5HiiDcoT5Ekry9tUSRZv9m/5PIr/gqdVDtja7SjNjgR1ltKtduFmoin
VmBEfsW0bcM+NmeIwQCJ37SZG5Nmv21BgUvw/be6aiQJGLeIUa3hBeqpIrE75QNqSREQ2eq7IGFw
uj+9z2DaLsIhuM9BlR1A1PBinAxXuQLc1aFwAqf0GCaNuDH2LzHrIpGLjGSsmizIIFGLv0nzY12c
4wzYJMDasZ9BWTsD0q0+p2rjbdt0td+y1JRz/qTMegu8UrhneL56qY4qhtRz1zZ9UD/uSi861X7j
igs+0Vlyt6GL6wFrn1A3HxC+RryZ15nbts+l2Tv/UUMugtqZKVU9syxWeBtsWg8HE8+gwGnw6anA
WHC1N4+S8CnkX4rMy4FyAbMB9kSVA7LdtR8HBOsZ9XN4nIB0kftifDZBcOHXTzOp+sucxfnnJKkK
AOH/Yx1aJIf7ggukXBrxCoj29LG+arABWPnzlX2jeeZ+cBib77yfXbbDrieO/UFwkIIQwy+izlXb
pia7lNO9rXhsPqC4DTyMk9ee4Zin0pMSR1S9i2RyZZjGKNgziS2/tt0R0Nv7ypwOAr2Yr79L8Rjk
BkqTBvwmvi3Y5UXf5gGuoHZt3qYOfQ2A5FPu55vWm7G8laHoYxdRpNpqYliI5c9Si4KyVGHOtLwD
e60qnfNaEF1W3WUhgkviY1eaWmzgbSs7Bifl0GDAWQGUjejZcTWYLMRwh4Q36TCTGCZKnLTXsuH3
reyoQXoYbV9wVOyXto6KucsiL9BItvQQIH5u1+0Zrxpb6BkaN92bmHZgUOt7WTDaIDolLi8MWdrL
EzPhqMtuEwI1UPvWjz+29Vr18oUBmYEXahmhnIAkmQmZrH3fJJ6ilCLTrSvC9hI1BTRJFhfxNYqx
ELmEu4GXQD6ZrwytFDDQD63f7LIv2B52xa0zkUwu9I91GFm5jQ0UabpLwYswPradu206kQguzOcY
kwIDPNSSDdmpjH2uGE7QG4Iktn5Av4zH9xxleexwkaBI3GDMWx/dqhblSYEiPACbpautnYZQpM2O
qrrHLpX62/x97MGKgKDzLx+wuXhQWATzoCbUYGVVi4/p5jk8snZ3ccr2onb3ukLYJ5FVoGfLBufU
pZFbfUoQFaQ58duUuHNd+Zk1/ZEDXMRwfl3McWxUFfNra28FDy16i9PDto+t1xLKRQbnx8WgkMyY
oQrAfQAmFJ/MXfxmt/+HYUxkN86jU9MOpJRCIbTk9uks385m5TZUFqW9dZ/+pRRfs2jGEBr2AKUa
f3LbL2zazzgmyOfdj8ljCU/I1SfQjEfNUKQZz/cyJFbqWe6vk+5sksftoxKJ4Dy8woxuGMgwnmZM
Vw2trlqtcMG7IIimIjEsTy0CdpcEYQ/6LUx/ArEtx7BPSa+y8Md/04VLdrakx6Bchi5G+7VL76f2
ZDXP2yLWP7Quns0vsuUdpa3KjiQ697v53AIwe3A6bCaZe0bo8YeV8kIgFxXAFDzpNpsakU8MpqU5
vA04C9+xRQfERQUpDTsJuRuFgpa6xMbqtDLuUiFov0gMFxhMowIXOxtJmW3Hth15N9wqB8ujbp67
1m3+FwehqHIUxSOTCxGWXSU9+hmsrstvgM7gJF4FBnDNp9ehEKNwvYj8FSf4ucNGpxOlzEWQl3ys
neyYoP9jS271AefiGTxT5KjEcdkC/sXVb6ddCy7iAIht+glDB4ffJan4mQcvKnFRggSKLk0sZ9Dp
uRo/q5rgWjEnflemElUF9RpSLSYC/xkeqAosVYkNGoySpuw0RauuFavEkr1ZTLsmqb5t32LmzBvi
3tZrFtGooiQGLCimJ4Y8+Tww3qm+ltG7GK7qavAnjYhgilfd/qIf4W5XA4KF2CjR4E3s6S4DJXZW
mTdNa++39VrNUAsxnBnbEmTjKpsKyefPPYmcLhTMGay69kIAd49KeTLxagIByfEnBpy6Z1PZf7LA
h4nhv92Bf9s1kJQkwqbcTfV7rpxDKshGAnfj6ZGkMSL9wH6/nCQHccFNs889wOFBfLB9IOvpYqEJ
d3GAFmHVUwLHLlRXVV15l+KWRrJTv5j79oX4pQ94IJH5ROpxyRYEGCQsIwgN7RuF7AIQDKol5nc+
bSsn8Db+TTeJO1mizNvMRv5aN5I/mJag5lq/NwZWuVUVtCv8ZwQQSwFfgD0fDAERx9I9u4vdut5t
6yESwvUVMhr19sCGq6kaOwVQ7fPJqU3BzREJ4RxBIZVF4ooJSQenIV+1snKoIQij681RcO78bS/u
5NvSDoKSvTICDMWXfPpiOt0ZuwW3tqsGGOJOnMf4VphdVxPRQipXd1mFjNdMpltxZgzW9ND7ww6t
Z1+cW1fNiM6TDGYrArR3TlQVWe0YyfA5wwhUtyU09VMcn6dXdi26u8xY77LERRb/EKGFnRaOLEvo
t9Yp3SWFI4EvVv4W3QAS9RS3ri165xdJ5JyEtnVmx2wDxrq2XwlasDl7QX2br2rc8SACU17v4S80
5NxlnPI5bdkN1p0JSNWY9neBoBgd8NYjyEyrazZkIYo7uNYykyZmB6c71bm+Yex7OR7cGfBEchO6
sjN+FRUtAl/hB4V1aZDkJIfIvv0qT/to+Gj90a1eaMUi8aKQCKNktvUCIkqtdJKaOon02In4MER6
cMVDNoRSYQxMiMHmgxMQEH1JEtF7GPuV997Oyi8go+H5kjsgvcqVvikhpVX73G2T+nNnD25pSr1j
puExzrvdH4RdpPi/BXJq1WqLvksNgVH0kNpXWqs77SS4UW//9ZZWXEWUdDiihk15kH0GYAwbGCse
dkMfq+O4T3zT1W5lP3erQ9vukhvZE1fp64d30ZKvmNoCBBVskcFoM4fQg4FRjEgE17f+2H2xJV8w
FWEcmBmTorxaP9jQR/dsAuSrwWsRAQ6ILpjBFyjF1080r6OiYR6pQJu6mxw7s91q+LztIMzj3p+d
KVvY4Qe3B0+4BfwrOidyx2K9P5kgphUOXqwWSlhg/1sC03NxfStwwmR1MqBLmZ1m84uZX8dD4eqi
vsRq1bwQw0WJuKqMfkhGNt7BcN8YbIrmJ2KuUZHBuBuly9mUzgPUGWwnvGFPh5GP/alP5NEATnO2
i1Jhqbn+Zb3QjbtgQ5UqVq3gkBi7aXlib5XdzsLDM0gaXUPwtrBqSEbPSYhsaviU+ed5FVJRmETC
JKtmVSciZ1eDrntqLH1WwI1VAYBqnCRvrDJ/2xFXAfzIRS4/K2aYsmrONpQsdy1WTNodG6NlCWxw
gVR4x6ac2Fe3qLBavWYLsVxhGkXTZGUWxI7YAjemAWQOQFYOC29bvVW3WYjhqg7LrCZpzCGmzehu
ksqDHU0iCzIYq3d3eSGDqzRiq7KjNzeR5fgq0g8tXh10OiMi7+b6vgciDPkxj7v/phhTfHG9cz3r
q1yGuxRFdhpIe9KH0tkWIToiLoK0cxIMbdHj0dy+zievUO5tUev0rfmxZTsufNQJ0BuKBGr0E6p5
xVOfIz9B1lJu1L11y4aQZTR8hu9iBhWRZ3D3TW5KywwZJExUH7LssYsFeWQVLW95sbjooZakInIE
12PImMD+ZzAOid8cjNvgaLtGD8ovhmCC5ufB2sVP9p2oRmS227Itl54lWbKIRJiGtuEn0seo6d0y
/GKOD9t+sp6hLxeAZ8LqQOSWFBkcBR+X0u2MJ/PCD449wCNLcHC1d5UYRWv1s2whkgsfpW2PoL2G
bo0NWrMeA5mGV0zOiLcKMQ6nwJD8+Ns0ZsFAmLBsfmxBgBee2uA4/VHLYaESF0ZoYndRo8GKqjZ8
RA/twxAQQdB4l9FUomJj3baJblkKA9r9Z9SIhyAqhw4Lar1L/WkXobE6HIC7CUZM+Uq0Os5nNE4Y
vyOfW6UOjMOeeoyTrd13BxXwJeIqlD8dTgyPV4WtOz0gZUs9tUFJoEegkjLcuNac3Ewetz2dxYTl
jeJFcTEDeBFROOZT57Udvlmj71Ywu7F2Jsb1FI2C6PvuA5YXxsWPMqhrJQpxVi0GTNFV9UDhcC/t
GcaTCEFBZEIuUlRyE2Alg4KqRvmU2p5mZSclTZwOwzzbBuRTCqcT3/MaSFp3dhRjYLaL/aTKf2SA
SrCb5HlbjMjP+ffzugxNo0wHYMs+YTz3nJ6Kr7XXe6A89H5/4oVXiqsxbDsIB5koAKVK553aG7dW
Orm0QuRrc0GoFdmPixERyAJTe646r8NMV5k92fKHavr0H43HlRbBoMmTHlXUq3fj7m0y5GvqKnsM
Pe6ie5Hr8WmYNx5XZIQ076Wi6ahHpMGdh94pSkHQEzi3zcU8DAnloRpDgjTcSVLp6OSkoS2OwZpt
uwmCA4/3PYH4L0KHa/Ry0wJgmOmVZnJPssmNg+BAbRBDbcsT+QIXH6I26eM6waWtzHyPQeljkGS7
cvxtnt5/pgybiw22HDYNsSj1GjVzNM8InIm+bmuy7QM6D+XdzOB6mPO58wzrKkw/NnS//fvbiUjn
Ubux+irXRjP2XjLdNMa+rjI3wCswwbZKbd2b1mOjCYeW+Y+Cf/q1LnNBgTZhbxOKmzoCTrTy02vQ
kQIxTwyJ/K7O5CVxMSHODCyGKbiu7S7AQkLsYEdlxo4Ko+GJz4CUAwVhdNU4mIhyg11qCtzwHRQN
L58LF4RUSofubudZpnVXUdk1CIHvK3s5qe6A7eIXIaHOoE4Hmou+vZiPv0vIJppDDGeFWCqnezXF
WUGjvPdsPN7tUqKOu2woHgMpGN06DL8nJE/cala/bjvU6lVfiOWu3pBXmj0rZucpk9QcS63AJGCu
A+Uisz9naalfZfog2ldfDWMLmdw9nMZkGG3dGD0VqLh95OZteghJ72ul4m5rtxpYLpL4jgAIvkYS
kqD39MmPk5sey9DFYVuEQBl+Y6zNQgMjbkrvNYFe+0Gkt05QTLUXlAiTtW31x/8mj7uN+ly2BM1a
+En80VQxFHaXGN4QC+LMetlhAusauKkAtpWZ3yw+ytFIUe3RhF80wEefsXZauvYDIyDM/fhWhNa/
fkwXYZwT9kNrppFUInPaN7Z2naWY8xb0pNaP6SKC8zmaFrIZjQgtZQ3KkoOaPiaxO8aiUlcghscI
7muV9hm+FDxLCu9GJT9FhrIfQRktxd+2/UBgs7eae3FAoU6wtjJYnZfXNzP5UtPHSRVRsYi84O3v
CyFdJLUzGdlXwg98+GMgJz5ZH9CldJsHbB8LPHs1d6LHizdkGRyU/MzWHEqTHcSoAqw0O8yy7k+K
iP1s1WgLEez4FvqkRW11M75MPdOQtZ2M+WSnsCoAq6uk8rbPZ912C1ncDSoM24q6ouiRzDCidVCw
jR5fx24JbDP5WbTMv+p3C2HcDapks1LSBlEoiZJrID4dkyQ5T512xmLkB4FifMPiLUsuZHFXqUtS
SZKamimmlFg8ng/BmQD3qzjFQvhawYHxQ1pxFxWEBijZ7OZFo65SYv9DNEIusB0/oFU0ydQQoKB6
9Wi6UWrusXHv6EN+0nJTsM4sUocL3nI5Ww26dZ0Xq3s1vs3kYwIW+z86H9UwbJMFcJXzBRmoobpR
NNRjeN4on9zoNvDNPd2Phz8K3NYvUTyomTRMk9yObefJxpWaKJ407kLyuwPXP/3tIoS7SLmp14WS
4Qs4Lvad8jFuvTr4TQguXgRnsoLGXVjmCrjH6qNpOTlI6Q1BKbIe3S5acLembTClrg9IqHjsfC1J
6w+WqEsqEME3L+cqsK2hRAlJ57uB3GbCFrdIANeqrCtb7UNCKAjurVN8VYNdVL7rTt2uP8oH+y6/
EoU1drTviuKLf/Htyt5Gk4VaKfWi0vxGIgwkt23kzUWzkwn93vXa9+27s34/fx0Szw1rU2qrERhT
vE4zADQT74O29uIxFhQj7+bNOH/j52OMEPkGjVjWT4wPIDCJHBWY4PPD6E9edgCyr+rMn7ZVW49y
F9WY6ovUZ4O/r9cA3uApBEyLV7FJHSv6ZPaC7CASw/6+EBNnAOQDCDdg5ZAbzOqgK1/m0HBkTfSx
tuoaIPUAOQpB+9fkvpeUfpT7eixQnMqGq2HOIirvJHokreJIoUjYql8shHHG06k2lSFG9QC+Yh2p
gsEiWT0DVefwB2e0EMNFumQi0xD0Vu8ZwEQzYk+ZsaQH5O/QJIJoxKLNu4t1kcTTSM8qSIlSWe29
0bqJJIBQ1vdaFLt6k+LzdnTy+TFF1bqtHQuiWzJZdFm6xpQUktbgs08pB2ccdnHyoNDWKZXRie3c
GYVYTiKB3KkNpjIOsSKjeACHaVcdlRioEBKs+aQoR8MI/W39VqPjwqac6wd9Otadid6PDaxgO0fT
Od1vSxC4Ib/rZuk1jdQW/T8t/wEgATOPnEhEjfXuCewtNi3U4HKhVdhjKwUq2j1ugf5L5Kaf032M
F/TR087V3njY1klkNS4vNp2RdkHFvmfD5mmO5Ot0igQHIwgVfKu+jVuN2j38oErO/fgJjYAImAXU
3jWSaG2PnfGGj/Pd+nGS56SSUeCZNvLvSx9neLt5GH57JIY7JH7jbY6Vuu4DHXK05gu1wq/hhOmo
uZmdWRYxiK2bzwQnlGEipr3NDC7ubRPYRq/IKPKG8KkZWpDb7hv7KTQPU0cEIWLdGX6JeodJNjTT
3HQaHgXqDwTAZ787CPjTbJff55KGNZZZWWX4fVVrnQJzRNFHhQoS7folvcjgwlzSY/4lw7CBp4Kf
mbxWhjeKSFPWA9tFBBfYxiEL0nggUKP6MIIkQspfpgDwvtoeGxmV9vgnN/QijYtrdJ4oPtdr6llU
+65n6i4qW8EA4Pq1uYjgEl+c6tjhzbLey6fbMjvK6qNKPsXBh21F1j/Jwfr4lycTLrRhY6SlA0X8
LJLw2jTrc1SrZ3AfPSSxfkW18Rx29Z1ZW06k02spGe+J+ducRLwLcvHO1INELjoUSMVL5zE6+8i3
ztot3XX/B/yHwK78wKFsV3ZeSSiSpvko0eBgm7IrhZGjNKO3bVtBkOBnDTE3V8+gCaZePn7u0ztq
Ab8+ftbVU2+YgtpFJIr8s46YwrEPsLSM1IRaLy6eK7V3O9gQBDeZqFIXXOZ3XfnCLMNiwLd0iFw7
o4hVp89S/Lptu9XPARBMWxqY9zBDyScomifprNUTe/dQfFREp8QLPBtT7OrJwmToeJgFEz1rcXYp
kPuQKyiIX6MYpYpufB2SR1v4ZiQSwJ0RSHlUVWrg5eQ6vIkP+T1moifVGf3+GJ3K5+KjGNpszS2W
OnGxPSkLoCjUcu/FWeck5uyQD0bj6WXu9IUICkykHvv7IiWW+YibNaMv2iml4RkYAQRgXOBtu8Wa
7y0V4qK8njVaOcgoxBJL+TYSfCbm2ldQQu62xQi9j4vvSR7MWp7gPoVfGCIjEMjrvdw7HRCmi11x
bcwOWApF+BOrMyFL7biQn9YNiDXsDv3rBksw2q7cGx+mEHMNxEsfRbB+ovPiAr+Kb+10UqPemw00
3a6LRjADLToqLqhHUV7MU4wUWXQvqoZvmfZD1wt6h+92M1jmuFjM4t+WQzsilpQ0rDAHMwjQaVWv
3hufYrd6IsxuznRFRd9sgmMCU+c/PV3CCc2tjGOKjtaewXUWh/L4E3tRhBSxVtUs9eNiRqlnxljW
aL6YwRdNvcqHgz1+zpW71jxZ3fdtp18/MLZDYSg25sc47xsbVc7bBJ8EY/lNS29CPXaa8bgtY/U5
G+RNv4RwXtfVRdHImYTn5OvurN8CpXP20qvEo1e5m13lx/qOuoHTAB5Uug+cDnhR2//Auz2znx6D
NTNFt1UQLTIrLMKUqvdKOMfobCfH4SifAOznZ4+Si+W8MxjvTrLPGKpFPbv1u/ZLKA87pI5JotAa
j+hTOV+POXrpXScqgNfqGoVRx/5U7M3yC8VSOuqKNFIUUEHrNtM5BjBz/zr87gIFZz/+cyQZjTI2
DbSF1fgchMd6vhtF4HMsMvAfjEtNuKwlGUUxTGaIRJkeMuVrg17jaJ2CsHIAp9dh0HYUsdKuu/7F
dlzuCuMyozHA8PHoVRwNGrhdGpwVSxZQTojcgPM9LNSSfp7k0Zs0tpIXtIkbhHHkbbu4yBG43JVP
Wp/bKe5xXH5j36Z4yAPc2z6XiEDQqtUUrDKaIIAGzx4nCB8LdlmFECTPx2r4XmvnVhfsnq4n4oUM
LigB4nzsJgm+MLqMnSA/xDtsFh7lo7lniZgc+sO29d7NrL85+EIiF6EqIPc3hYIPSWACmrdEZzPP
P9/63exHNGHk2byvj2zcZjyIACRXw/1CNpczi04NqinDxxiwlFrXyErJrcCL6Orj3LtJMJZuU4Q6
Nn2LTnCWq06joNJW0T0GOTSXaEgIcmDLyPGMMV5p1TmwvtjU7X8XsP6nbS9SuJsddTTSmgFDDYZ+
U9MbWvkmfRGcH/uNd9FjoQm7hIs4WMldWJQxZAx+wx6uahfT4+dmR16wXXQd3+rCiYD1U8Prr410
AhJO7tRs8IIkoJ/Fi98pumNw5NGteRV4naOcDD/1xsNHrOchq4iWYJkm7zX9JZfPKgqwd3PaI6uo
HTmaqeLhbf2wbU2BCP5jGV93syTneGzqG9fKvmTWn8w9KYikf9lO42IIxWRjkmV4pO9LYF92n5v4
Q6dZYJAR0dSsJpWFIC6QgE5Ia7se89a5/smcron2GGePVPmYj89zdB33v8sM8tPVL4oxp1m4YZMR
mhmYfPEoARVfQvaVlBzxlHEoB+WsZPZ/OyiN88FIlwcd6KLAr6aPtHhSB0GlLXAE/h21N6W0VxU0
cRPZvDVnAC7NImqT9XTyy2I6V1ZXI63DpkfgtSpsxF0BBSvpPv0nd+ajXDEYkj106ENS0AXQ0zA8
bP/+v6Sriw5cgKtBdobmiDl6w0tzlL8nkZMlrnkfnmWw0JFDiBH8XSQ4Gua5G2GAfzhVWjmeZrZJ
0DS1V8uVA4JhCdVs+KCErkA/lga2ZHEVjNT0QxON6P1o++ZDju0SvI/tGWJC7sWeiD1caE0uOFjG
UNmWjZbM6A7e9AWB1SuuwFV+zzbHUi9zRUy5IhfkggQgbvAIaMCUiRK5mmq5s/kiFQInEQnhIgNV
DTL0WE3zxjS+MVQMeZK2Dx2Z9kLEYdFxcVHBoKMapyHaGMHnwdN95cAItsmr7OWeJASPYv/3hm/w
xHcpwqtEDGzqyFikcdpBPcgVOdsVOfVJ6kd56unWKKReXU/3v24cD3VhtZVR1RO+kHWs4IHfbIcu
a+pSF8S5B+Ssh1wwFiMIhDz4dmGFVTQqEwrS2if2QyacLRe4Bw+9HWVWpep5ggG88raQrubpurZF
bQWRDKbkIjnpeTtNisZ64Oqn3iC7EFidWv24HSxEQtjfl0IqU5FMdnuplt9birxX+sDP+uG/ZT5+
6Q2ji21Xgv7T69vCkaVTlopoI1ffSBZFisGFBdLFjdo0iHpsegwfU0AAibzAZ2OLxb4W6CMyGxce
RpNmaGthtCvIryh2xYPTKOqiinyYCwtaWslaNcuIq40/ho+J6I6svpcvDMbjTUaDrSVYCfjZITP9
8ASiC/9nYyfZFa6IsX394+VXDODBJtu465F3Z7yXV/hWaqNj09YPrZxj6mD8uO3UIlEs4i6cOopU
PS6siHpZlGEFnDESf0no0UpLb1vQqhvgadnQ8WVt2/zHdY+Pa10tQgxnY62tA8WReqVMgyCfC4Tw
T/NWFdd5kKij9z/SrmPJblxZfhEj6ECzpT22jdpJ2jCmZei959e/RM+7ajbEIWI0C60U0XUAFrIK
hapMue47qEPlkdvOpLDmsjU5pjZ97v/XA55YdmKmF4vCUGtM6SzqodO9JHv98/2if5/GidWHMdJw
nsMQJZwpTkDs31lVpdxIZOSUcOjR+C3IrZbBIGfTiRhOlnA6s7y0RMVbzJMqFLgpf20ktxJcM+Nd
L98o/fZM0o+4WtncI0UgIU6r6uNt9KT5ktP75NvsFk580pzkOQBnRXYPZo4H3f9b5YhH57Bd8l4t
m8nEtKAUi1zGst/6Z8HLlfrgLYY2PX9yf/OErUwxYGuIytxUGq4BpgH1sMDGVSkiGe64vDo+71My
QNvqgpGQEh5DuU1arGgEf1Tj895ZNtPz1XoYsAXraqHoMg7y2DTDIdG7AUW/6ksjidKxnslkm/Ey
uPuHYftdBHKhkq6IBNqUjM9Uep3ObZDT72VAjlpxzNfEMRzi1heIblqgU+ErUm+OiqHw8sso4yRj
WcVGOgAbi7RF95wzKceletblp8k86/IXVT91/57q7O2evTLKuEvbxcHUScg6qWcmd5qdOalfnBdb
spfrfOBNvW/C2Moc4zRmp41SizldR8ntUjzP+j3ny9Fb7m+nfWWAcZfAUJa4Tnv65WTQ5ha3kdMc
aCFJfeEym1FM3LHFThKYRVKjLIITEDwNDiXdye3UXu41Cx23Ln9w4a0gtWePueHLSSKrYSWPyNXx
WvcgeRrUQeLaQjs+GGlaT7Mku7PlgwKBifkg5tb+3nKQhR1EkqehnoMcaZwsCedQDZwAQRUqkAfT
/LOr6/upZ0eRoCtdxrWI15jaFU+4mt/VWCO0O+5TlAIoiwWvxWo751pZZDKTKqh6zNfhYQutq0Fj
Uarg6VALFvSB9FMBAoj2hVeu3ksfEHPfftIqMhFpiEka4TW+mKULCc/zJIGAu/X2Pxt3ZUzM7SSl
7NUOtekudKmIYOKRT+FF+x4eTb84hQVXiWQ74V/tJQOfvSH0eSqhDiCe4sP4o7waTuUi4A94iQfd
CW/ahhOJ3t4sV/uollkxYG4E+5h8VYXPcn4nB6Glaq+yKltSfil4UwucmPTGGrUyiDYNvKrTyb8R
eV47vvTkOE1fk/pCgu/7H28TL1c7+RtezkpWBmTEWbszk/t0fv5vf5+BS1PvoXuSogEgEu/K+S7k
vUVyXJytsVdS2y1I0EE1seigcQudeZAsmfC63H/j6XoLY7Jqisj4MenMTlkobd+mGSja314tNLv0
KSVjaisoril2CenDWrea6imxw2duGKDI8Bssv9tmCzckAsVFM2u9M9+Dp4kq4hjH+Xv3k/JpCA7v
BX4bhX+tlK1vDCmmvbUY+VBY3ejoC5mHBz06BF37R2j/boc5w5OuqMJIWyeW5rMUu0JSW5DEsNIh
5hjadpF3Q3TBq8OEPv2uJGGCmwemJsWQeOWCNycyc24e/wBKv+yw0x2iKSuGKaAjrnEkj+rhNC+4
gp6iQ+qZjsApc3EWpTOYK85KNYcTxi4C1RvH6yg/J7w66Ha++O53bJKqG72qRhLyxSFXbGn+UbTo
wmi+6tX3UTtM5E5qT+HyaR8vON7HCrYr0H7S4wXDyFpu2iWa+NPEIdmNFPJuF9vF69XqmMQ0WHR9
McDg4Uy9RcW7yifBXfy5smpnsd+U7e77P5nJkVY2GbRdSgEdjAFoKbS4teqUeEIAwYA29/Y3keuK
DOqKWQBKvASJ4+ANF0pHOt9pj5PdXmjelo2c0sF2tPrl+GyaKo96AsFiFBLlPreq/iEvnlLRq8Ba
mHzbXxjH69mxV7FqMasl4jJRhL3Vd6Yb5stxJAJn1o3jhAYF5BViFKPSEjkC4ILsIS9SSwxjO6iv
uSRxPtR2YvG+c0xRZGqjFPpQ6MFb6hQ9LYOdV8trU7aeWg9fujrNrXrpPa1NX/f3kbdABj2UTAtJ
q9OhnOm2VrxoAM8qWPCG530z28nF+/IYiFdCtRICyvwyNaj7ZemxMET/v5mgK119KrnVUiFsEUUK
8qnA3N7Eue/xdopBCUVCW30q00qpedu111KNrTizw4f9VWzXA96BwWCAQZy7BPywSGiJBYXEzKJU
5/PtYlcWfUhDwx3aE3iFD95hYkBiCbq3/k+0JzSPKkTTk/aHKXA+Dw+J2DZxMU36SJXfrstUK7e1
lNfmsNimr3nRPW+YmLMitlya93XY9rOG/twqxpTZp6W6UTpOmN8Eu/f7P/ue1aPMVoN3ElRM+ble
wAVz14wXcXppOt4M0+ZqVpYY164atVDMivROtkwWLqtert0mwQ+O51GI+S25fLfCYl2Vx+oyKuDN
Gm20NKM6I3WWete4gq9APTl0FuFP0rGVQQbz6rQR+2VY8ARPfgoT3K544ZI5buLqygaDb0Zc97Mc
A3iUqXZCobtFy+sNiRXN0goEjPw5Uac7kmvdgbObW7xTqxKbQb/pCo5EPN2US1jS6tDiDcf4FFx0
0C5G97yKL8c52OcHHd2QYtegp4monyDEYehP08hbDA1ze67BYF8cZEurgWDaEQ7qCYh0Nu3RM30Z
rXX8sjJFuD1jDAJmVWkKYQjWjMg4Yd62V68DuTSNblX1J4E3IrMZmAjNx2WCu5zI+IeaBqaKGU7U
D6JjP98U5p8EvtXfZ9yg7GcipwB1JzbbezJGVlUSTmDaLvmvbDDwgC6IYTEF3HxpyKCUGeW1OtCu
y/nAY7nZdLaVKcYRCgNvQ22NNMUM+ruiyc8G6PuiiJcd874K4wJRv4y1Svk9q/AuTZ9myeWczk2H
RsVdJKKpEcISRE1B0hkl5SLEXKhDGwGns3FsPcHP3OQH74RurmZljFmNFOlDvYyY2wxLH+1S4fAn
81Crv8+Eb6EexSpCR7kThU4dp1ZNeN9jM9S9W2DrsZEZZngmxm2llB/j+owCptU3UBrKr4b4tP9p
tk2Zhq6LEG2QWUYyCSx2CHUICjMUFi3IDYCaPzLiQ9kowrXQwtSZI5VXBOYYZRvaSnNSpQbjlY4m
zo99PB+6QDm0YeL21XRIet644WZQ0n+tkW1uE4oSzHURTlGt34TmZGnC10r4LpiR1cuus7+fm2nr
yhYTZCVSCEPZJZ2TQio3w2MdAm5pZUbrVFL+fd/WJjqsbNGDsIp5E5V50QOUf0lwqqdrFl6jjOPr
vC9Ff8LKRBaD4FfKMNQwgHg1777V02k2T2mDetiP/cVsJ6yr1TCw2oRpZpY1HiGmb72b3VGN9GCA
8MCbzl5t8VLW7eL5yh5d+mppooDWiCKAE+Jh4FZ2Y9eorPBCWSNlK7nP7Jhz9eN9LQaWltSQM4HA
I6ZsduNW/Fm04tGItD+pT4EREkrKaOrV2KcHLVDNZEZx1lELZ0bxJouvovJHD0YrI6xbdEEuZDl6
7Wux8aIJKiztnZBTCsPY5rjFZpq8MsWgrTgXY0Lo6N/smyHe4nI3RKteolvqg+mrh/Hlj8LHu0G2
sJ1B4Z3UJWJVKB1K+TIIh/0VbaLR6u8zb31GJGVtuMDvzPlFzStrzn7myilZShuKBlH6PZR4jRLb
FbeVSRqeV65u5JlZRTL2UPSjRwx2OdNBCq34YvqlR9VNoxOvA3/T2VcWGRgcRNPMRUor1qK1LSKd
BVVniENoHLTdPsQrOwwEqp2hZ0Uz4uXSX950BvBaOkK7dbFB/X/KbG5vBP2Dv2XLK4OM52sgH45b
GaXZcXbF7jZZOHM9vL/PoGA7CxmIuXBtj5Njlt4mDafCtgnoq9/PoJ6adbHaCfBuvT62wyEjrlE8
gbg2Wz7vuznX6Ri8AzkvZnYavGkbT+VzeCDn9IfxmP0kvmQjlNy2L7ysYnvr6MAVGo0M9D9/9PI4
qZO6V9CAWgiPE4ntRuVNP28Gd+OXBbamkhbmEsUFsLU2HHG6lZLbeUptjUsMylnJb+UUmUxVTNPl
pnOT7m4YHznfZhtU3xfCAMI4pnVRKRiQodPBBAp/hYeO9WP3rKDJAH2PHBDnrYdBg6kdp8aUMd4n
4oKOnsRz1/N09nifhv6EFcQJ/VgUeYXoqheiNWGGXy1uG2hjQIdkf++2ke196xgAiPCwWhjJgHGZ
rLWa2BElzQprDgpsJ0MrT2NgoMyECAR2sEJbsFJ3OjeB3XsgQXYrv4JanPvfFsWgQhkmmVBUcLgp
xgtJbA/NU03+ZOx9tSQGD/rAqIplxGPFUIn5Oe9SFDPw4nudg4U30sRzBgYJiNhnSxAgPQmQhNfC
cyYdzOHHOI3W/ra9DbD9Hg3+3xloc+VHr4trvUNXHuqe42lwikfJaS7gRCis4VAdys+DC2kYjLdE
J+M8H6Qjx/jmIca7OGUCITrI+j4abxupUIUBTSYNqGFUN/OazhowU0NnQOaXwE5f9g1u7urKHuMk
tQp16ioKRmdKVajDfRYnsAJq36Ky/xNvXBliPKWOjLEQY1yw2wav4DXEGLI71EH8/eVs5w4rM4yX
RE2lCBpB1YNAWa06qu5yDiByaqJsKEJgjweCnO1jW79Rm0yVSqJFllmh5a9FqK2pTa2AJ5C4iVDv
62KbvnNDJ92CviBn6KkwdThamEBprT5TPu3vIG9FTBSRxkZpowUOMRBXLdHxHZlW1DyRiKfmuw2H
qyUxAcQQ6qVO6KWGVNeCQOYmvE2M+8n8q+/RsAnZ3UCBPiJaYg0RxFa8ZvDtVGZlngkuWSdJip4j
dlWf0Yr0SFsMjKNy7b9plupBmMaRvuzvLO8T0v9fRbMecuIZlLo6Z9GPSuNPxd3YcxJBngkGPSoV
I5dCBXc06cvaeE3x1qES3kWRu3UMaAwDiAOWCW1Io9GEroaRYNcsTNE3itG0MD6S3QQmOsjS2BLF
ypXbJjq2mQbVNUjmeHVWy8esKUbOYOD22nWRaKYEmhS2yysOlkmQZdxOzOBK+thSEy/msQRT9Pgt
NIAi6382GBCDDs6UKTh4v5qoqQqUDMmzfU/Zbh1d2WFQLFSCThMprEQQa4zs4hZUqqADcHP0+qq4
B0WH6qfpd7Z4rs/CF95l+R9A9Ncy2duyKTSANdq0NHnVUXFKvy8g/2tY4iXC9av4zGsz3qYpeV8v
y+ZBRhLKXQKDGdS16OBj9wDR19DqFUu4Up2t+hxh1u3mT9irpZVdBuzMeFRjdQT15DDU3hjhXVhY
/GBW/yS9XJlhkE5JwkQ3VFzVq+ipxAmoP4+8RwV65D56JkY1Reg+QG5T1iWR8RghF5YF+cTi4M3W
nvpTr94MKsjMy4fS+Nc49sEUW8gWJSku6k6sHLM/qcFhKP1mOO4fgN/vFh9NMOWUOcGAt1GVtZNO
kivFjR9LC+eM/Q4XH00wnx5vmp1axrnoYIBKFI5hdzSj5/1VUDTY+SZs1a6HimVWNjnek9oaA6/3
s3q3yCdxOhHxSx79eyIUuiANgusqmH5AiIxfswovcR5MohGKi0Nk8jDUo63IxQHXJyct48/7C9v+
PL9M/TYeb45qKcZm5QTiIQvOfJrG37PgD2th3xLqsMP75axXoC2SPOmynAdLfxJvJ9uwaM+VKnIO
qPx71vPRIOMNeZN2nTRqlYN5fB+CND24ND9Dn9mP/e6CVizMlCzQQM+sabbIiRI2ybfDz/myXIt7
XsuovO2a79vLwEUKsi2iVkqFonmQopuOIjDoreVb3Ra9yM6gRyk/dC6l2Yjc/tCewJdpD/foaeFs
y0af7sdtYXKkQB/lOemxLcJ5tM1vxKsg3de9miCQKmPQASt2/xCjreHfC6l9tEt3aOXLS6aPOUlS
0YEbuI2u+GkecSBmI8h9tMGclyWZkMTosNGfMDTkFg8gQpJuRk/ztEPsGDcNr1VjI+H9aJFJm+Yy
i9WQYDdnDPirb4O13Vl16uPgFz5vC7cDwrsTMamKNleFnqhh7ZhZ4Rq1atWCbg/aY1NfVNDF7APC
psfKiqwpGMDSZVYB3FgGs5djhIQ2eSmjkwq27WjkPNFvgs7KBhvhoG8r6iWpwMb/pQYtgsp5FdvI
avF5fhlQRGbHKEe0EEPo1llu/+ZlzX9In4aD5qRHeiHQR0v9tL9t+0tS2KCdKMnSCKEAHCW4z3UD
Ni3090288ZP+FoTeV8VGawkul2g5VoVBcdrZQA7Rg/I6PAzfUU9rJAAbbVSaf1AhejoK1T7I9ABA
it7wRGvEXNlJ9nLZ1p9n0SLf93/dvt8o7NzQEFaNMA34cYI+uYKZ3CpJ47fz5O6b2WC5+vBp307m
Ck/MVGg00sF3Og+yvuJX8m1xwBzrCjfxVX6IXnVfOA3PKhhLeNwD2zCz2n8GzIV5SNM6xRJVn5SY
/aK3zM4qLyjogJcC+r48XKOhau+DU6dbrTUBzaUyzlir6INGxDU9Or6vPkY3iht79ev+zvI+IP3/
lTGko7KSU2M1jQf9N5IGltbxaJO4m8hidT9gnDQBvkxe4EtW9YAbgqVfeyc6iPho/76h96O7MEA9
aJPYySVkwoUwsEm1nOUqs/QSkK3InKIwbwMZ0JFVTYQIL2KCLB3n/lCVbs99FKfZ8p5HMMjZKsRQ
ZPHNIwxf90q/0MHtuoDbdT7UvOIAZ0Hs3ZGkORoBBRW3g+hrXjiRGrpKa1j/ye3Y+2KjzePcmjEk
xxutsYZyeYI4xw9p4r0LbHQSf/AElv+xkdoylHQ4Hi3Za3Z/TcDHaEHXWsKoEohlvEy1YskGoc3+
Ajfz0XfUeJuSX50rMV3EqYgQGYrRz9WXVn8WlPtu4cm8bkzbf1wfAxZtkJhCVmB9wVW20a/qaV8w
6ZuAprn1KY/FYI8OeotP0VU8dX7wybB7V+YtlucyDIjo0FAucgH+CWGaPvUn6UvFI/TimWAApI4S
SYp6XCjMyC9UX2zRnfRp/5PxTDCgIdS4fZkJTKSahzGDhngFT76W5xUMWBQltF1jGReDcUl8oyIW
Sb+UWnqBkx7+22IYyEiNHKNDNGsIh9xFA6Cfm4IHdiV33wwvMLOMe52s6tD4S2qcL8UzwPUARalr
9hof4yvxadNO9hVvZDb5wn1o4eReLF29NGuKUZsBUlYX2vGfM0dI7B5T6BgTQHXNV4ZD/8p7LeDZ
lD9Gy64v67oI4OhEfx1Amzhxvtr2DeMdNliy+rZLtT4W4CDqNTk2R+WQQ3Fw/kYH3Isrrx1k84ax
MsZgh1xm0mLmxgxmr4dy+CT3g5Ukqi2AzLDkdTRu7xwE7UxZhzAs2+03ZHUcKh3wsNYqSxcbu00f
Oa64fbh+mdAYl5dKYdE1Aiik9GvxmfJaSuemxZ2wc2dHtnLDmkZ7PvOcYhs3ftk1mG0EDXo4djWO
2pjdCHRCFGIUwc/9xdHf/nsG8G6D/oZVOOlTQ0yifF6czlQvQZ5hpjd5SDQ9tEEFeTLRXtFJ1SOK
sP9+WpTGl3fDDO4uMaYP20laHGWwJ+UrJMe65HV/bf9wb3u3wQBvmea1OVGsoprRVDlBHlzte4Yy
OQWQNrXb147XfcX7aAwST30igP1NqpwquxTiU665WfnEWRfHIdnWl1YdapGkQIvogumHwcILmRs+
STcNWtQxJi1bxY/IzeyBO8tJYWjHW9iOGCmZDHmYEMk6Tz2BLu2Uok0BZDsW3uHQWLa/TM5Osm0x
ZZhp9VDBNcfmWywjvwiOXS9a+0b+IY/75SOsWlIkjEJZKDjczbfosTvGbllbxmhpDhia3MbO7uVL
w2Vf54CWyVz9almJm16lydV01OXbUe44y+IZYKGjBUtptMBAKN2S5TUwF46Bf7h4ve8bAxzxOKVN
my4UFEeXlqykV/1msIfnBkN0oUcqjkGOz5ssXiiJXDYJfD5LvpoS9JMfEgUBZvj3LzIfcMlkMMOE
dlbXF1HtlHl21xnj574T3XrhPTLwlsPARARmjS7U09nRdaG3MIwx2s2UdhbREsVS0o5wto93mJgY
pk6ykmLuY3EWYzx3efxIuvxWlepPnONEPfefEUJnW2TAyw8NLXptgGo8aG1wbUD9CuUjUKtZ6mvo
8RrB9telsxoUUQ2auwqFBkdqc6efbpr5UcQLx/6q9k+TznK2KXIml2mJWKVHbh49i8vr/t/nLYKB
AxJGwjLTal+HO1RxWTKXq2K7H+cx/fExztetFhdxh/wvwTtq4aV+j3Gczm85eea+W+Od+KOZqK6k
Qp/wOfJBdcCX0CujrUtXo+QUR3hfhEEDaMJ3hiogskeh38vnJees4x/y5f/Bm86OMCUkIIqwwMD/
pr5odU51KH1x7Gn/ujljjTk6W1/Wp6oea5pglnNpTYlkRcU3Wfr3WskfrTAQkKoa5h9KZCZq/qoI
n6f81RA+7zsyJ5ritfnj95/1rtDzBSel+Fz+zG9o976aWMJika+THX2iQ9bJU/wfg7jOVosTQS5k
I6aZMjL0FNoI3Qt9lDP/kk4h2o+LpxBjexwX4RxatnLcqcMgVRrqc4na2aVMIkeqkr+0ovrC2VO6
ZzuQ+haJVyk6KBIkoyF4r6GVJhTpncFKj6KjHngFYt6KGIyoJh2NyDMSLq1/Emo3qRUr4kuQ86ww
EKEmUmiaWYIKnTfg+TQCMR/Eiq45nqWvwjW+qz3cpHSXs4kcwGCppepF7g056RfM2Gq+auduDZK3
4GI+DS76/w6By3vA2L4D/wIQtumI9GOeFwnuwJPYmg7BcIRFFKV8FIgSe321yHZJ8pDTdLt9/jAK
pOApX1HR9fHx/C1h14xVgTOuNy59HqYqIbFgDbo13oEYE1S9hZv5UcLZ3s3dXZlloKXtMtLWGs5f
Uz9KUC4YOGQAnL/PFoNkZYZAQmIAuuQz9N7tPCw4K6Be99she18BW/RZitBs4gnxUTCfmuFmWm41
nsQkz4T88dvkYBoTsxoZs6BcpuUTSQ9hwMMK3kYxmURnxoE4tfgQqj9FzvRY2+jCOw6V3TvpXfo5
cU2n47VF04+7t3X0N63wqRqg6tAaU+UY0mM9Q3HWcObEao3XUJwtrb2rR2//MBscg3SjVwYFTVhK
FeDrDNOzkF+0VrBGY7KaHCmH4IkgVvhv9phD1RE9FMsSvlGqj5n8ICJNDzt3DA9C823G0Pm+Nd4n
ZC8gY22aQUavbkQ8LplkZYF4/G8m6AavNlBrq3IyO3giIU+5ctODFGffwFuc3/MJBhCMdixKk/o6
ZSOFzsdBPc6e5HZXXsLJcT6VSTgGdUYn6wxDaS99Nl+1zlej8yzJvh4fYkE/SNzu5O1jrBBdkmW8
YZrM0vJixnR1DSwSy2djdGtZsrqa9zi87QT/M6KyrzyLhG7SIZnhBNNglYpb1y+cL0SR4Pcv9MuC
wqBR3QRBDdaxv79Q8V05Dwf6pBPauYPQ/GcXA+XdHONyiRxrSYBSoqPUx8T0TEG1FPEgpby6BGfj
2HKw0qqt0i0Ao0FpLGFq/MqIOCO326WP97UQ5oTqkxgPdYiuZdFvG3Rh5RjYCZ+CA0TZoLZY+bwO
Tq5BZvNCPU7LWoHLtS5IpOz4FDnVyzeq7SAfotrijQdtX35WC2RdPNJrzBS/nV7K3yBZKWQI7cGu
j9Wpgr1PHF/kfDSWeLE3uwFqVYha6KebrehL97AcxMQSbykRbnAeUIy+5XVS82yyjaSRUQ/ADNwg
s8E31eLQJKqzv659pED37UeYVcYwXpQIcSONpktUgdGFDO6cL4d9M7yVMDEf3dh12gUIGMmkWXn7
2A8/9w1s19Hf/UGjv2AVL4qqAKduCH/IUG+WnPkqqlYUoUaq++JF+WG8JCDk3LfJ2zsmxtdBkmqo
y2Lv6gTTR/ckeemkz/s2eBvHxPUGfeVlL2FZSVfbcdIDaP/at8A7uaxiBmam5qJRsAzKU0Qb2JdD
6sOrTypaqPhKQbxdY4AiR3fAsNA8XMN0viC+pqZql1rP+TZ0X3ZCB/seVkxCVYS0zVtG85BxL4BJ
oW58deLBwmZ3yrvbsSNUTZyjYSnH9xFPkLT9Idid1Ts6OLHFs8Rp8eO4AjtEJYxdKYgGTMmLW5Qn
ObvfdwTOlukMFAy9NHZDhPJrJka2EFhq9iWrngPew+s/3P9+hVmWGxU0/uMwa/g0jnYF4RwGfUs/
uPumHsOj4Ode9SQ87i+M43EsP+rYT81UFfC4eMxvMwmtbGQ6Zvm/V2pB7WrlCiwcVINRt2TCW1B6
6Go8KnO+Pw/iWD7UQBfapaB5ZOt2l/gQ2dIhv+Z25U724nb38wsvceVtHJNEBKj+Z1oCg92kujHG
b3Vw8ZBsfv1v34dBBDC0tXGQoEolZr7Z3ZnLrQLRg30bb71OO4CgM/mCSJpR0gpkqzKUOTRbOovC
ISjQMRE+xeiMp93gjS3c4R8eCVsXqggRFDx5XdScHWXpUdNxDI0Z1BdOGUBrDjw5gfJk6ryOQw5S
sNSo3dA3StjgHWoSHFm7BOP3/c3krYJBiqYSY8xPaJjpUitbETBmKZX3EGO9/DczTNKgmF3VNgTp
T6yf8zS1jOncxbz3Yg7qsQ0MoyqWRmogbxWkS5sqVqZ/mcUXhZv0b0yJfYAHlg4wAsEwiWuE2QwT
m92l8kI3vGae4bTfgkvn0l5Q/QtfAJ3nC0wCkRmyMBY9znBy0U4K4lNnBZ7iQ9fB7r52T6ETuDLn
qYCXmxsMbiwjpsBjGYBbu7R8qtl5aoG+2abSGHlkGRx7PHdk8GM0SdbOC9xdEIK7oJdf0Gp4qarR
3XfH7Wv8r7jFdjSMZbyAZxE7Scf80lPqL1iOeOCBLs9R2AaGKOyqUCqBVI1zxtXGa+3lZXkVMMOo
fgPjGhgX+1eeIDnHS9g+hlwMm6xpcQqSxZvSa9NziqM8l2BbGGrQR5BGxebRYgutqGdOcAx9Hcp/
85l3b/qH0s6vT8X2LoyS1HWpSQNXLLptrx0KSMDo8c++xsBMUnthJttEqKxKHrx9J+H4IjtLEpUR
yuglkptUeBFAxlJd6+TLvgnuXtLfsLrqaIoIgSWC1bVuc6SyLDokNnqHspIFrsjrb+UAJNvUMM3g
7e0UPO0EEEpWHsa4sJrxIEkP+6vimWEwA1fPdFYbsjhTUNotYH6elL+0GY0uSsdJdHk3HpMBjEJZ
jGrQABiDR6mn4pPwCewsSNxVLzsV9sKLMbzMja3HLSAnS4wA2K/cTt7soufAsAT7b2F00ZOd+FZ/
3N9OjknCNjmkYDsVG5q7QU70otnQzLqiiupQJo4GwxvigaeFyHFLwrY5GGNDqRthUfbTG3Do+9lZ
g9pZY3V++GeNV7+SbcK2O8hqoJMgQ25QiTeVBsaWp4nHisbdQib/6AI0RSd/j1SpJwXjz/hmZeKg
qBVYoa0iYAezs//Z9k8BYVsgSCURvU8QOXvxMcEbY4se4vRF5BHfcE4AYXsg0LhcJqGAQ13+TG9M
L76PHCrEWoE4yK7eUuD9dXGdgy58hVkkyaShTnAC6PTg8Egl3CiTYnts7OrKeyTmXDF/I3clyyzr
ogLvkGpHg6Ya6pH3xa1gYyIf7PM45W5lg06R9wizH0UJ2yMhqV2wVLTfrDAWt8zjkyho/v5G7scX
cNd+3EdJSrIol2igjokdmYZhVXMWWpNhevuGtocr3k8Y2yZBQlLEygRLow0uO7u1lnNnmfZyLH3V
KY8jxizuJii3ETt1UOAdMFXyENic87CfcxG2aSIW5ACJHH1jwPOwKvyMhCO051Fo9iEN7uTCaJOR
Ex04H/HNk1ee2gazrkA0HUewcLT2lpR/7W8s7+8zqAImciPtwdfrGBibnPVPi/Kyb4C3Z/QHrBYg
TOKUG0Yroo2qQxN9d6CP6tmJJ0XEgaq3M7gyEw4YJ5MKOLuaPwfLZ0361mIAYvq2vxjebjG4IddG
Ukct2s6QmAb5J8N8/G9/n0k7BL3LqiHH1xhUMELmXq3xRsq4B4nJNjQlGQoyw6Hi5xEDjeU1PZPP
mk9pumO3eKWMKMNfVNRBgkqnepgf/kSneH33JG+kYatvNUx5JOcZvlWe+blwlEH9yx1Appf+fy6w
EHZ0Tp5TOUhl2MiOMYrI02sjWtLNjIn07F4v7JxTNOJhPDtFJxZmiXYLbGsHmhftr+4hdvWb7Odi
jxdwrthCYmmhxSv5c60ypQ9FKktd1BA4qZqO+lfhJF7g6CkmEusjrSAVdqRxNZM5h+DNw1afTxdE
Epv07akKegtDnAM3clEf3Pt4DGYEUVFIkzbh48nP6CsOUzTjENOK2/uo6dEUJFn7x44DHm8kEqsV
peoEFg56HVQxl90mF4VcB/1OqyN7387m4UOLp44pDl03JPYJudRAjV4IMEQkDJDjXegm6jGCY5V2
7DcuQekU40WH/IipKTt2ctGaLx2OIu9SvxW21z+DwQAjDMSILOriVKY3JKchtaaIUx7mmWAyg66d
UZ01R9wxxLtRDm2zPCuE16K95YmrdbCtDJMWhFKHarozQlJYX6yy1jhfbCt6rS1ITPTqeqWualig
nYStDwINyI/IB1702syA13aYgxz3QrjECb4I3nNvZpsW5AIo6WUWlfyMTlxWqi2PX9tjwn4QotAo
h0inpIfJE93Ca46Sk97jibJ7CX0QsscKGk+LK1djZROy1paZs61Eg1yMAQZipIcZpRe870Cvweqs
2WvRaydbkRvc8HpDNvP9tVGmRkHqNCmMHt5IRy+ovAIGFLVj67TH+ha87QKnVMzzGiZNiNCMVIzi
m9f8L+eJDjK/NsfzfyZdUBZR71Qdy6LTWjPmqd/Inem0Vn+Uz9ET5DDcfQR7a8JkoXm9kwx0zNUy
t+kAk2ZnayfarUw+SecUo1TDibJlh+hGDT3lLuSkkXQpe3YZPDELDATX84CgoyahZRSC4HTy+AXj
jeVRF8faGlOjOXIWS0/BjlGWm0mJkkSTYhilpz9zssjCMLKK15nAEq30lhT2qHNCEQc3WbamwQyM
jmCIC9xjXhDfpSCeVjkFao53sg0/k6iGmBSDieSIuWoMNlBMa/z+sL97HOdkdUnRKqJW4oxDEEFo
Jj6SkPN1OBBGGCCJdbXWtT7B4MRylAsHakC2Plwarhwjzw6DHVE0lFM7ICeXzMwqWlBpQhdDrzM7
iHgTW5vPgqvTRRjg0IXJTLsMe0ZxynDRK1WDGVy1ex/Uq8cK1KvGQfLzR9Olc7S5E7k8miqe/zGQ
og2dgl4F+tWCxOraF0n5Mo8yx8l5rsGASKxkjZCoSJal9qElbtxzkg8e3hMGLeqqz6sgMigwTlRO
x0uf5GPvyB74JT/VnO42joOwvVhqBCpSqUJEC0RfqU9KidrV+Ndo6pxcZLMCuPIOVuAtKsZhMBLU
kdLn+JPioFNhsgS3O2nIEv6PtOtajltXtl/EKpIA0yvJycqyLFkvLKfNAOZMfv1dkM/xjGCauEf7
earY00BjodFhtbntUXH2ocCmpToa+o4NzQRx/Hv/p5uNKWoCzL4KUR4zkQp+ge6OqawGcRndf4tx
hDOWOQ0hZslfa43t5QhGWE9B81qgANYiklVctr2zKMHAx3xODdTAIp8VnpL0ulc+fwT2/vv9P0LB
hmaZhOr8CZ/0bqo6IEJ4WZewbG+/JVDBd8sdI8K4HLRyxoQEu9bOG78iU7brpp64VaSkEiBfIPE2
nLMRGFTYnT4gndrnOE3JYdpQ9IEonoHG1XwbbZ3/zJ/p9tUGrUq32fO6rstwdNZVAMQy1mjUNjB5
a76amsazpl1oyg7WukkYVDAJO9erGJUyKFDoI88Mb4JelrWSSfgD8PTCJA5WsIqvZ3o7TD/Xl+kt
vPCnp3JeJ+GcJmxO0j4EbCdv4Y7gUKEch1IfrAvP6hc+7kPb9NdJyPuMExeOi3OQ1cBKdBSdJaey
ApVxep9uaK7VxHxOU1NmifwZtKKm6B3FJRkMK8U6gi55g2eL35/KU4+q3nTTPct8XYntiX5SbQ1h
oUZl71d5dlW05CquNMVNahkBE9+bNaWE82xqYz0XNZRqrJONqSnlvLPaOzu+ysYfEXoBm/4jDRMX
B1p0nSgGmJF2wlblo3Nqa+oRtOmuW6Rs8fjvFyGVjOH6rXsYZNnhkkKDpoHITdlSiSfxFsdbWzwB
IDAT3lRID+oZwwUdLB6y0VV+UMANNz4DeuGoJ3vyqm4ND408B9lAFdnOCcBhVM4M55A/K8HFP9Fo
rzUghsPopWYqbou0vVHRYWHpkqVdLMm43D4RTfI2UxQCh4Pc8uqF3DdUN9c3ZfCWNdO36OgI/ASD
6cDr5q9v6198kN9AI3pW8RCmc8yf7/wEBpVXbjNkVu1HPDmvMj+7Re5F1oUrARbRv5ryuFHqBjd2
Vf+IlQfEryVGJBMgBHmMejS1qkXwJRg+9dPBBi/t+qpJDoNY1s5aBuaKERl+Yn8tyqs0/1EWD+si
ZDoIIMKCVlfyBufNKG7tfl9/zMn9ve9iQXsy9k1oor/GD5TBzZ2AeX3W3ihmtcmGpJFYmWy9BPDo
B73MphK3fmLE7pR8xvxVL5c+7PjpXIEOcTxIN4RVZYbY9jR9rbPcG+l1W3+zUuZqlYwUWeKziVXt
tBo1q65QTxI1xStabgw3n5Sdrab3ZWL8S3wwBXxQEKQJ+gawhFlCNwjrbebZj386Hrua/MLPXw3g
4yncSqNs/LtrCyo4ITmzqiBgOKjktsbIJIbgkONlR1Yg1sY7pVS/uU1/1j/DrayKW7K8Yt17oQQW
HiWw/mR4IQ6iiuUPDUkDs5dxMP3lZfn7HIhl7xi9MqWWCl/RLL36kG9L5Ok4WcfVtFV98K1K3pZ/
CZee5env79E+GpmjcK+KV6ph6ui9krkOpj+cGn+I3wi8NbzTrY2sV/8vEemzYAFQOtYUZkm6c8h0
Rh892gkwZrndTScZxfIie93FpSaWxRdzoNHGwcVCX+1rdhMcI4/sx32LO8wzb3kXdn9Ntzw+LA2+
q+t2awlwYyuGrdox7BZtwKgHzZu90minKdW3JXFOUU93SqA/MaPxEA2UnRoJ1oll9CyhIG2qDHS9
s6cSNMIxe0gLmRAJ1FmCo0JrK5kwWByP3valIKd8vLWc3I07BLPy1lu/iWQKCegTGrYe6Zwsuxs6
hAyI14IDU29NyZ0qNVABbfoxokavQyfOm5Nl7lv2IkMdz7QlXqFhXIori5zKTr9YMN9pameY3FXv
3xIm8SbwUXlCdrzY0Q5d6SGU4JpYOh+Pztj2NdBm8DizdO6jN/1uPqS3/Qk5XxCXja8MVHqyCkHJ
FtoC6GACeTBHEQ5Eqt2wPPSp+bW3ZW0B0sUUECanxYS0K66p8irYDbsE3qu2c3a8qDj2pUDK//PK
5SRW1kdNHucGBmG8hVZ5tUPi93trw8eSx7cySJE8DMTq+jluJoyc0WcEmUrPIumGmOnTaOWPTZxu
jD7Z6XbkOqMuew4tlhpfoKgtPIecui201AaK5gO7UvvylhogddEnT1Ezz8EcOSuv3Kh4rkn3sn7s
JQ6oWGVv9JNBmoKvL4Y80FuaS0YSyc67LeBK2zZt11ac8mk7b0GXAybuwDeQkHXw+o+3sgtJtoUC
vAy5bast1yc59IdqZ6Ib39wyaSpedgrE+vrKRjlOzkMav1KTmutYbgyP4j+dyrKbQIIoYml9ZNOh
i2vuTyQHc/xU09e5/m44leQSkO2WWGFPCej/U15mVPvlAbu11UB4iOawdqN59TGM3Ohp3f7+kpn8
7bCIVfbKVOd2xbGy9hPQEuKAb/sTL6QefE6wN3shCmLQQHr4l3L5wbiIdMygD5krC5pyD22+eqND
NCy0tYBA5IcOKAt9Zw/G2I1s3KDkxIlB86pAKCzmF+A4nersBWgouWIlR0Csta+nBuMhOSUiZ0Dr
UCOr7ZrD/yONLYFmkUCwLLTKZCUuAl7bOSGqNz5bG0xQ3PW78FE6H0smTcAR1uQha3jDZ7NBN4s7
XBde5lFMakAZ7rXMY5DcpGKpPU2sNOz4sISsfaiLAwuOoQwY13fJFEvr1YjOmVEjnZuiwJJXMscH
1DHvIhn+rq8bRqa9t3NTZ1lR8dYt3qZA/OaaXauH1G0O2Rauj6xoWhLRxjiu9+LsYmr0mUe0OYOD
FrkpIlqeeRczFy+g+lQDR8Daeg+2vPBORxdS86xY0myoBFRMVfBRxmSumoJAaV5hoeUuRpfypuoZ
VdvWzt7Gt/UuR+127csCbeuGY4ql93AewqiLoH4UfaPaqWpeaOq4EuiSbSn/ExfQpVhBPocVoItT
9hlwMHmv/fd2w4skZTVnyxedhiWkhuMQXayQHKyu6YPa5P569pVuih1CSMf0BmxzoFj6UBr7Qpjg
BxEjUX55sKVyrMkrpFJdAvyLN+mFCH4uLxYP7elpbKT15Bt95OvqyxwhGVY9oFb7Q9t0liRyeXVV
H9OCO8rJlb0LT/PJ8ci9teOl7qEvw0eJWkQ45pQaZpsMyoRBa+kmNLfBpG8b63vR/lw3Ppkc4Xy3
da4M5jBPPlFSj5mPhtK7o3ayla/rcpYDCxerJxzhIcXxLQcM0aCvKVy5/Dbw6V14BJfdtttO29I1
vH4XHR3M3ZZt3OINfSFacA3KGiyECR9IwoPlKNH12wOa5IEfNPVUP9mEW1kSTnbKiHCkg5rMvTFh
dmGNVzE7MbxQk28jxg7pe+dOOm1Cl2konLPEDHvVzLmGnct7ybJN8XU8JEi79K6OicvBXbwbUk//
/mvmcvt5tNDWxvGafFnf58Vr8GKthRBHpCKMMvEsAc+Acvas7MD7ymQLLFNY8B7CSCdWwW9bNu6N
4UrVZU4X/8Af79QLPQRY6Z3UBumdg2IVdUA3kq2j9JmdRtJssgxkjAZloUv6are+esv++lmsWEo7
pGHj9CEwxnAnxBnTbfYTJHENDogBt9lK3EIWs1284S4kCkDDUkufA/4SscJdE/3oumMmayxb3CzM
/UbnGgjBqHgY8tlxspnPi1JA+q7vS/q4vmqy7wvWT3u8800Fl7Q2qMdA667spt+si1h+0V/oINr1
1AZIUkCGQmJ3ZLfl9FjlVzauzXl28/zBwDjb4iOUCnxg+n8XTrBy2qGIxUDvkV82R1XdJ4jk9a2s
CZsD7x+WfiFEsHR8Pqu6DDkR87XbzFfsGPg1qttmj921XrmTXWySzRItXMsNvWkd6ERqEMN2+pVZ
yUbgLt5pZ42oYNJh0pB5CrBXrJhSjH6vUOevHkg13hljJ8kMLOLdhSzh/mwoIvS5jgOrHjnexTsD
45OZfASaZJfEaiMHEUhLTaCT84jsFaJmzN6U38h1CaJMNGeGj0Q5rJu8TDO+kReOVVb3XepwzX7V
3LPdr/iq1CFdNAiAgg5KQlXVTMExyOKqHJjSIlZ2ZXsjuKaaXeDne3pnXfNHjeM7P9YVW0S8C4GC
YsU0W2XNfXpzvp27m1L/kvZf1kUs5ucdm6pUNQzbcEQvOwGtgVk6DUywdot/8gOYcjaKZ8e+9cof
LTWan2U1WhyBxHN8KVKwxErNidmaqBEcIt11nEMdnHL93mAVCGtkg3nfWiz/EOagIhEN43wYirBp
XZEFjaoWv1wqDWy9ZoIE0QjV2p0lm0yyZCHOhTBhwzpnmEnZVKjsjA5WVbtYdm99v2QSBHcNrCR1
SJ108vvgurA3jvaRV/ulCsIVpYD0mMUV1ovzfFO0Hocb+2B5b2FvKSu7TBvhrtKcAVs5F5NfU2fH
dH2vh7Xs1li0tos9Ea6mCVOfLNbAwO0n1K+/WNvsOO4H6lsbY0fQSI1Ou+wuQyms7EX+p3KIrWia
oWMotKPbYgo/m8ZYn+J59DHpOtkEWcg8MLzICgUWinveixH0A+e2MSpBhEEdbymfGKy5R87L3oAs
AfrtrB9F402ZlMLyT3DicqljUqITTRd9Jc5zn3el0vuR8Q1Xfg23ousl1v7n3r2XIegWl7Ztmi3j
Zb4vlnGvtIe2YC7BtMHo+/96rt5L4nfMxR2iD3napknQ+SQ45mTfEX/9+5LVEp2JqEcxTKp3o2+U
dMtS+9YOMUa3GD+ti1l4zr3TQ/QoVCfpJ1amKKqMUG7Q7ArP9osXPls2wWA1mYkvvAK4OFwfqu6Y
mIAuwFHm1MM0ZTCCcHI5yfy8Dz4x6lobdIRhQqOf71A6+iEVzzIF0Ghinbb2iAfPf3uzWOVSf/Qw
KXcb3sqohRYGgr9XUbDBgOREb2as6H+IBJBwd9lTcSx+UoKgff8873jZIAY0nTKQ5yF3wGP49o2W
e60sz/qXw37WXTBT0MzpeHZZBWKqGmKq1W7A7JefziY/ZQfc3+j86wc3vNV+rK/58jn8LVYkU4jH
mHSzTTo/DfRkP7OZeo5qo5iFqfcRy6gLhj0Z5d3yiTnLFHxj0x7y3G6w7lHzotHX0D7UysO6WjIR
giMS9BjzaaPzww/Ku5pEu7bdWn22XReyfEbgMWqmBipr+80Du4CWymZGaKHGCqOtyUsM6i1kD35o
9yCz2SSYACFv8l7crQuBwqEMNbwrKqPmkY1fVFXjvruOtimm2P+I/ikO5lY5NImn4YaXGujipXch
W3AfEPMPg9yMfiVLku8xeMaomx0KHnIH/ITSW/bPJxSO54VAAQ1mq1VDYCueNQo5mDPxnUS70epw
m2b5/+4rm5pBCSpwTVs1VLEbexwxxGxkRobTN/oz6uTQQLkr9yNK1Wo3PfI2xnXbWVhNCLSoapuQ
S0TWR8UYWdB3Ze7X411jfYv7n+vfX1i8y++L5SlJPrWdUSvoC1PJsZ9OObvvssYfh0IG2jJJwmlO
qqkoSkfLfHpfHqxH55aPSALH9kl9bHDCXeL117n3Ab4DvmO/F1AsTMkw093KqQ4FD/FNN6FJ7m2+
y6P20KReYqPJAYmvStrPu3Tm38kl792JYixqU89ndBk2m3lb3ZgeklHWps42/YanlfvCkyXAFk79
O5Hcli5gZkx6EsU0zf2hwYRpdevUp7R/IuHLqG3/ndUI+NKqI2aRKHaGyg3dSxDqUzDrlNR7Q1YV
IzF/sTglz/QgVrUeVUzlfIxDtmmZIXkeLFwB71ZNgA+4k33Fm5X8yETB3l1rfCnzr+vLJdNCcCBy
dIFgbDAfx02uyPhjnCSwJPu+4BOwfGSoKeiYb/e32rzP/neOmXdnSCw4MSM9nHsTfEXgBXTN8lBQ
2ZtTAg5ijcmYWGpWjWMOwk3QGXjGdroZvwV+sy0nsNoRzEvIn4w768f6vki2Xqw4MegY5j0G5oKb
/KVgp069ayrJDDXJmRRLTBCw7gfLwJnUdF/Jj111Ew9HB0WqikSXJb//0o5F4kYFkXjDKbBJPO/c
MJdiYvqhfuv5LUD7hqSOBNFlqyeAQDaxAXQuQ47htfUma1ns50b7HGv2p/VdWoZSkJFRsPvbmkWF
46O1Q9NFA9AmrYaDboOTtWHbOGi3Zpp6phOc0hyBqoTs8th6quPYtYpx64CRZf1/LOp7/htip/U0
II4Q5lXu6/VnzBqw2aveSzaRH9T3oSoctAsRAhYNqe4MSc5ADIaBZF42Nh7iqJ7ejq6ZJHd5qj6y
BCH8QhbYlKkmrDBhVWrSGlYa1Ch3Iqk7KdQLLcngrMWzcKGdAFMTLzOMEgK+yjwF7dm2yh8io8NY
of2cfF7fq0U8OYsSG4CqoqA0rxvgSfw8xrPr1N9T9Uusy54oy6fuQpDg1bRNP6VGCaOIDnxCq7Hn
Ne/KEy8wRMWaLAEmOwpiW1Ck9H3XdAG6GFFRk+0xrt1LLZez2E0HJF28WhbPlC2k4MaMbZAPqZJA
P/hOpfMly76oxo+cVO76hi1Eod+ZvtgtRLoB3U4GHNF+G7QgsfE0VACGm+SbXe+Zch2iciGWQphM
OwHCyrbplM6Cdx0lgRc7xEtN252ywCPBz3X96PrJFjuH2OzgoYlhG4jKvAzNS8okDB0yTQTkCGc1
AJtwjKus5IMiYAgH0j/p5X5dDQlQiH1CJcKMaqYAoJTquqcHbb5uspd/J0JAiTmlbTIVJMOks3ur
092kuLOSWHJ3SaBI7P5RZ2vqmQ580IvYzVrbTboXO76zzdCNQQf/rzQS+1Rya4gis8He0wYPcG2f
tMYmsMvtuhSJhf3RkpI5Wp5QoGvNrrr8aRo+/7vvcwu8eF2wQa+CYrITX6FYMr1xg1Sy8wudS+8w
QOw5mRxF11mErW+/B5OL+v7IHcM3/+8X33t/bd/EW2kIU7Zywu3X0zyO7R7GkCBdHru8SbyJUNY2
Rm8lwGbgZj7L3U7W4r98mKhuq6hVVDVx/G1ax0OU1WYG+r3eVdkuw9FFW/L6tv0FWH9LeQsoXuyb
4mAGk1HCyQXZdu/+Ssja6ECBpXv8KUqZN+3nL+tSJaq9FUleCB1N6nRNQBJ/MrcaEqTxg518yB07
6yXsmpKpSEp0eFSZjld19320z4ePOO/GWYQARUUY2oZBwBSkgM+mi++UxmWN4bbZ6IFx50Mo8VuY
SD9p98zq9TJHwKC8H8tjb5zCRAIR/Ij+6V6eRQjOSllGVhEP0GeqHkhsuEr1EGJkqqy+nS/Lmhgh
qEpGdKNRBjE8G0/29oEdEOiU8rfyDV4TI7gmrII2TYtngVre0FTbjNFXpzllOfGSUfcCJokTLOSR
OTqdV4/DyIVN23MPhskCTjKnpS1CT9W2MfgCeADJQb+HpFhj+YY6S+Mn7EJaps293qc2bqjZS8hD
p24MonqquSGy/KjkrIrjbBGzbgOiAYbscXab7AtlV2khsbxliD1rI7gn1qAlXYgR8n42ZYdqMPzZ
lg0ukBm3gAdVGLKOjXiOhrHuWvGXKdiPmGeWyALcsuUSQCEeQCo9ErhAtfGjJbeD8dA6n9fRU4bZ
Yvlu1lRaWs8hZKDwefqMEkk4+uD+Hj0bcdL2OrSlNA2SHRKLeONJs2OWBNihGuN/HeVU0XonUWvZ
pi1LMw3LsKnoBJvm6JTaiJio+cr56ONNeDROVgJaNDe/wVBHLzqSQ7JJf0qveI4Ff2LFb8niaDA6
16BRzRC3bzbTxtqC3WtXnsaj7YI2dWcd1Id1TZdt5CxOhKZRM9qwwLsijcl918bfiN19R4nNKHFj
//IePAsSMAluv9mkMVDio+/BZTM5CxRgSdcDgi4teJmhfu/YzyE9rK+cVCN+zC9wz7SDSWPMglP0
aB6V58TH3BM+OaZwySbahL6sAE+mkIBMZTwYkznzOH17LPWn2pQ8zGTfF2AJ8+jUOFTg/Gv10RxO
5vwRUzOpYdsGKjB0semlbZiVo0208EeQOKdGAPac2zF/+siuWBpFV4mlaQ4RtCAFNr0Eyx/OT/V5
+qyDpwGEUaCFikA/jGw3vGMZ7fginiPcZ9qgX7BUMeo3kpg0LMLC5Q5zpxCjFkOvya8KkAOtK7e4
QxeCBEBXwwrDRxKQ5dcWiOpCkAjkkj1aaCiA63AWIRJddVOQgIkPrsP40vvBPyaYChK0on7Xv7ff
4JPfO9cErUmZ7XaFv67cAtvRe9GCzxdpal6xGfZhuOT7tJu8YFeCha0bECVFxxy/TzIkZZPrDPGV
4nmUeE2SxRUZsYqxZoES4PUR9gjrV8Q1VYmGyyG4i8UVwDYoE71G6j3DZTlsFBc2+qR4zTa9QZv2
9n/vGXi/nFzfC3iqM0yrGEH94ndI59P21UofE3oY6hfb+e7gUMjys3/RDgeb8spd+vZmvhCoqLhH
QoLATuuP6TZGxantG42ran72CQo+1rLqmkW3GmDyX4ECAE8KqdRu5Mmqnm5KspnQPBdVN2V+U2bH
rJa4uYs35YU0AX6NocBglRlZCzU+aubsWuUDm2VR2kW/40KIgF5plyZpXCG7NDmGOzbWIW6v2+Su
NffjKAulLwcxLoSJcBJPfT6liCaYr8NG39gZxjV2u37fVKhQikx+3r7LgxjL5+z3romvx3yIddKT
CQFvkrttkDyCd+RlHUqWAdk2KfrxVGKJdAip1pFW1WAYWbIf7FMSl64dflXN/53PmB+xsxzBxZjA
uGBaDHdNWH2n5rPFdLDybNd1+cuxOgsRrLzU+mTW+GubO4TdTbxB/7VxbboUJWSO4somCi5vz1mc
YOaaUaqYdwZx8XSvFKdqlNCH/+WGOQsQTJzZQU96TeMvBnSd3tYHfsPYX2w/RmnKW/4Uk6xyzAaT
ZQFlViGYu9Wn2TzMTuZ3/exGGka1g/NaaWOvMXaSPVt04s+GIaah8Yg0WF1hEXlh8tv0kVcjc3uX
PgbfQSH+mBoS93oRnBxdReuKRnVkV9+DfQIKuSkfLFiiDQqMWHObwnET6WjXReO4ECMY/GAbWjLZ
wMAsvaN0Mw+fJAsnEyAYe1RpmN9AIgRkAEma34A4BZz913yYmnZdIvwn48GUCRTM3UZdMKtavMXN
8JahGFmRMsEsmt3Fmgn2btetmmQl3iF8QueILpNqF5RgtXK7L6k7vlXYNN+cT0yWgZOZhGDupNVa
TSnw+gdxhKePnjUALD5UNHBWTsxeDgmpQ0bh+ob0aMSnRrueY9QPRfej/SHn90KU4B7iNTe2tQ3P
tK7vJ8zXMyX+n2S9xISlwVhVKRHCCpFjvUzpfEUnkPEHA/uybuPLcgxD03WwrBjiPJbY0OwOnFwZ
LG56SvFGyKPpqdRlQdpld9o5yxHsLhiVagwzyKGWNx3rK256mBW0B9k/n6MDcqD6Hz5cL/40XLVS
gnyJlmJcKNTNEPOeeJLUVul2dCrqKSSKtnGFqof1BV0+YL8VJYJXTas06O1GgRsY+9FL0D+PIL5o
JNWNC62KuOvPy0k4kFx4t32F3AQahTikq16PVud6z7kE5MFi2crx3y8EKUE8qQmikL6a32nlUS2v
pQFIqTICzA7pVNO2Rtw7tW6D4JkNvdt0+3K+1conu7sPii9pam3Wt2k5XnKxggLUDqi3cRR+8cef
OSFDuiWWOz/MR+XIuf6T61Zy0GR2IR6AOZqSlqJcbraB69kmKG4zsIkxUksu32UX7UIzAWpDyhxw
jEOzGdyQDfh5w9c6ALFfcmNvp70qm1y57EKd5YkNGk2j6vMQU+QTdq1vHpv7AMPnosdkq3jzA2KF
BZjS3fza8MPb+Hl9FyXWKfZsdGHM4jjCfdmT78NIXBonXkG/rQtZah24PGxUf38GqrEa9aHDQ3k4
2jvjgNjyDZ/G0u5H1TNBUBJ6xa28glmmmwAkepBF6aRjWdPyU5R+ItPrUErydBKbpAKKtHFhTIbN
nQHnqpoPRP1qOvtKe1pfPxn2i6T2Ua2jVlTldyWIErr77IZ6xX3/DHaXTXdVb8YNRqH7Kkg9VRTC
ukTmjS47Vb8RmQrw0s9jpJQUSYExuaqSm0A2mVO2iiKS9GViZxSRhjztXQWckp3tO6Pfy5p1ZQYh
IIg1OupoJohZl9V9nBwn5dVsJOdJtlQCdOgaU/N4VnPfMQ6hvbdlGU4Z1IsBPRLVpCYVLmK6w3wD
jx15krO+wcYfJEbHHbA/MhdnVBL565k+zH1l4fgMnnKr70Z0ZDq36CG5d27groF5pwHPKZqsDjrG
fsVbw1+X/5f7xXaorZuabYuPLsdMRsXkL9fat3fg5/ALENs1W94+a+7T3SzxCJaN8CxO8EeNeAjY
YKBcv0ZdghN8ydljSY5tSiV6LRvhWY6AhUTNg0JXYCGDw57LqPGZqWwTbZBE/5czec5ZjoB+Uz45
amsgaKKc0C/euJqPdvjdfD84AFzODpjsVInMZeM/i+S/X7g6RjJPtMxQklh3xtXEkFkr243EKmTL
x3+/kGEV+dC1BXd1rsyNcVsesg0Kg7zos7LpvQbzK8udrBVAJlKAP8dKaZbauL2m4M6urpTuafjY
Y+W8cgIChhHGQxELp9rGgMXKpF5cHgI8+9cXb2l/UPBDbBCMYK6jOOWqagsSKQzP/b7Z5+arkUvu
+aWFuvy+gK85U/vg7ftt2+2RXfEn4Llt/+8U+CaoWM5qCBjbtWUXDgUSZ+3I0JFrqHeY4Lj9V0sl
PoQ70xrQvoMNMQ3yPARod2S9JHImWS1TABwnyKZCK4BvQfOQa9+q8OvQ/7OuhUyEgDVAGnR+axAx
B9fhcKjn/ah/IIx+sRkix0ExVrpZVrApOj3p2bex+W7rH+CmerfjYoluq3dli3ZvnmyOMM5ug26c
1jXAz6keTNc6trvU9GQULIv3z6VmfHEvkKbTaqcyGvh22mMUuxxoKk/x2ICc8LjpPk17mcTl3QLl
NGryHMPUBcQmTEOlio0+NdKnm4GkO1YPzC2i7AMwjXbp33IEsIkzMH0VCUpi6uBb0nxTqMQHkukh
wIBR6EGh6LA6ZboLu1s6nKiMbHoZyc4qCBCgKxQc6BbP1du7GJTMxn794Ei+L4Y7zDlthklDKmWi
24rd6Y7k+0vOxsUWiDUvQ1nNiFTi1JRV+ejU6bbPaz/NDVdLP9JldilKwABqz6UVWHg7mJPiYnCa
2xPqNqnsbpFsuhi1GQbdZgR3PjQyPrUYLaN0w35wZGdk0a25VEfwMWpWFVUTIEJpX2tbc3Qrz+5B
GkPfinVH5jaKFzzIiIhlyvHfL6Gg09Kit1DE0xmlhzrhbahWp0iJd+tWJxMjOBraHHSZwiNftbq1
utmFAzA1snlKCxPSOJg6ugGvmmCQl3D8GZ1j4vQ4/iUm596kBz4ZItvpX8a9fjDuTQxqOBSoiEq9
KXR/rCu4GFn5LRvMDQLETb1qZWmGc0sewQBMtpgc7DseJ93bogrrQxwRZ10hT7AWc6qGNOPVV8mh
+VodOXtu66afY5CulDvHl71ZlmHjP0sLcaKdRGHfziY8kzRLj6ribIFg/voSLiPHWYRgI3Nemwpj
uCRqtPXFp6z+rIfMBWvXvxMjGInWDwhZRkCNqEZpeAOWheJHaXllZ0t80mWbP+sjXBZxkmRa2AM3
OkV1I0wpDVDZ04A5fV2fxXfzpeUJN8ZYap1TOSgHKbXKM5zaI/pXNdx1yc4sCrcZ7tLpZU7+WZcq
Ue7tT13ghl3FHQUnL/yW6l7jZPY1c3VQd6xLWUz8X+j2Vj98IaZlXTvpvL2t35oTHnrptj3ND+S1
30R7dZ96xT7emg//UqhwrzRmFtF64tG1AylQ3W89Bwdg7950uysLgxFAiBK5Mql8l8SYxKWmAn4E
qVFEaNeCz2w8xt2nglxXVell+TaeHM9uT6P9c11N2Q4KAKI6YTWDHxjF0MFdFny2weDVx5Kzthge
vdSK/4mL/XMIGzCYFWeA00ezfQwOJfTp/KB4qHNyl+wR9G57GbmMTDMBSBTLjGalRByi7DC3z+7o
SY3IXVcmH3J1fh9wsSGjVxV9SnjdJosdL2WFr9v7PnmJIll5NIekNdsQkKTTcXdmvGEwttQDOlxc
u7ovwe/qPJJYdolKUPjtjr3YMQUxm9yI+eKNlcfGwu27J0vt3MyUBJglSonVNbqqNnVG0WoQpon2
SdVIvW1MOrhJGn4NaAxqLa3UvX9l8yItH1p2HLsucYtp041VP4/po00lydllN07TTZD+IRKBaMR7
k0dJ1IxyJeQdSOh3R9By7BPfNb9EFsLY6Z4Hp9Z1WryZz/LE9kGrTcqMBCXGD4LAtbhSZT0aku+L
bX1ZliRGG/CoXv7NBg9t+m39/y+e1vP/F8vIq9KKy4IhOlkND7Q7NPFXI/u6LkKmggB1Vdzbs8rp
KJTy3jbutFjSNiX5vi2gnFWAVB3jjNHFMoEnKmPXWdV/Wldh2b88L5PI2pGGNVMGCiQNmDtsOE0O
IkT0Cx/olpWuvpf1yiziwIU8wYz7ss7snAdzSfLqYJpHh7S47Su1bFaOZPvFeTJ51dUkS1Dr1E4/
SVy5k3E7UFlr6uLleqGM4CINI7gX6xkbVI7bAN2pKMFE0YlrzLctCPZ69hklFR9yXc4yxSC/kidJ
2XZIyYyaSxBksbZ82BHzdmR2qatvp4P8VSBZzD8oP0LFyNUG6d20PdrDfVhfxx/JC5oXagnOEcpN
RgKCXRRWZaieVZ768hEFLxhmJCtZ5JfaH5fehSDBIRqTdugHxKd9ipnnYd+7OWq57fJ1CjO3RdQ/
lrbK8i+uSRRgYs5D8FFYKFpv/RzDclLfInvFU0YXlJYYjxCNXlBKwFu2YQJyjG2oFU0HJ4xm/1Dj
0em+mu2jBDlkagnuEE0mpZs1lLHWPtlSsMGHYPZz5yMvj1efA0+WbuLIsLaMAnKERpWYJOFIVSk3
Zto9myBWbUvVc2z9czUOsgtXtoaCd2SNhjH2uoU1RN6wUFE6FG56t/rV2VWjjwI0B86ByexTJlbA
lHScmRUYAK7Bnq/CpAbfgXEqCtnD+82L/Pty4un93p9AwaRG7RrnIDqED+1WewFl8W2IwFCwt+57
L/yk+u1rfCtt71pKkp4POhUHzTgqI6ZaQK59XR+6XXDgQ5xAeXmVHGX13etLScV+mzBsxrDKeRBq
3sdl5irFP1Nyv34MZDIEOEFcsmIFr3zJg1uLHpzptZMNt5OJEPCD1SOqaTVkVoZw3uTDfKi78ITq
bpmLvn7AQDH93iLUoBibycbV3Ge3dXVb6Yarpp2LkEYxz5v1ZVt3A6gqgEc4z6ytKWQFaryJY7ZV
dXarGPOO5fN2XZRMLQE3WqUGX1WBm2VkqmsZnVdaJyW7KYe95fzbJRQwYy6LUg1NWMOYlp4+vbD8
i57e68HR+D/SvmtJbpxp9okYQW9u6dvM9HijG8ZIWtF7z6c/idnzqSmIS/whze1EdBFAIVEoVGWy
BRb3o0OZp4AC908OLRGoAUlHPPfzKcrIta948X8a3Wp65lFRVlisDrn9gEem0zNh34z9ICMnNIBQ
vXAHf3Q5r/mj9+MVRtDpGVHT+KDRAfVccMxwn8rRmvG27xWMwFf+/P/qQpoJKKXtWuwqxYwGU3Nr
z3CUL52T+I3F2aywl+GEn09nK2tSqIXxhIdFWw7uhroxDbW0pPwwjZ0pzDNjczEA4/MquTKGq5W2
zDlOLnVBGrJ7TKYHlSW8w/A+utdJKsdmRJsu7ib14Pa97KSRYTOWiBxBvx9RcARdkEC5Qb8p8aGc
DL2IWvg26B5UXXznArR/dPNbNY6WNIveCDaYOl7utYBZ6C+SgHPPOLWVA11E3r/DnV72JDdD3Nbf
qGiEDu91e7DKAyHcDy0Jiqa5W0BgSLMXVgHzf7jodfzUDp/iJOQhA4EIS7I+t9trbjUQY7tfnM4z
0NF52J/wbb/5aY+uqoy0Keq5FO8cvHEbQ5c9uGtZmi2bzAx4TfnfmtLlk3OrRkafVGRNFatoQYPe
PGMjhJObS74UenV/Jy2XnNlEtH3gXO1S9wucAEXQkSsMf5RczsT74al6jEsrOLeQLMpRpaonVgV+
X29/Tomb7LgRLbCB0rZoXjK8PuSD/ipAwyDRIYAbTK5WRYekUY4NnzEiV9ZQqXhhmmuxyxM8lfJZ
Zy/JO5ek9qg9oDthf2gsdyH/X8GMMAR8JBa4ZMz5sasyV5sOeto4+0a2gfO6blSgIC3dmE8dBlOG
k6knB1AlcuguDiWGne3ihZVjUmFCIeipNk/YbHqFliXR6r3a4kercaQZ5OjQFnUlVv51G0OvY6Mg
xjDqBAoRNU7TVL4M8nyqcp6xpVkYIlMYMmdhCOZs+D3n6950KL0lsMS78Y7oZ81+NTDsMYZEF1uW
05yncoX3Gw2VEvq7FGfWvj+wDFA1QGGCBuWu4dEwpz9GkWDG4h8l9X4uikIBhRoX0hRBLcE2QHUc
nKSS8fuMXUOXlEEArAQnCa7NrfpWQ5QOyWKZWfDFWna6HU6V0Jkpz8g5qJXV4bm6AdlAAAFuFSwa
w3OSOtP7/roQP9rBOYUGAyWUVEPDtMke0SnlnPhA9GhYvMn/MTAU+yD4lIlQyK+gMwulVDdoWrPr
H6SHAqI+37lnon2DPpRnVsPktrNdjVGXO6VY5lQm5Zmz1N5KpX7qR+OPQPRqgoIdCHonQamQupby
CVCqC4opT6xrybbP/c+I8DmpK6RGwqSOsgaHbjOi8/ISjc+BwMDP7UPnaoLC6RBNEbJKtk0vv6sj
ciXlc5hfUhTq7PsZyw41X0klJJk+A6ZTEGcPvZMpBzn4ourf982wZoyCZrnXw4kfEP3lw7mazrHu
p/O3vzNBIXMEiiou6kmlRaKbI8Q+l9TiY8Z0McZBv4ZluRLHbYTnXyHwlnHGZf5rF7FeY7f3/s+1
p5+/AsiilSFpiYlfprvioL7EX3IffEFOeqic6Ti7EAU3EWKd5K9/luK5mqbQOoVb11WPm2LEZabM
+fX4KrPqwbbrf4SrEQoG4miKBpTEwBmAOYvN3yARWNq80xJ1kebU2oan+kA7K1PQa2iyaqk2m1nU
lX0CU6vtq+WtVqcRBklETUgCeYDQ19GAHOdyAlmBLbqkpVqxxxxap/NrwirA335uX30A8bLVB0jB
NCc1oVNeDJO7IFHeWpFdvEJP5Tg4EvjiJqezykfW4m7Hftd5pzBlSMQyiUdg48zdpUptgjbbkarn
qRVMlZUPYNmicEUog3xRIShpSzV4J9TvBkjc0gd5Km2jYKV4t0trVvNJoUtSFq2mkYtWciBNqfGx
8f/VM2U1d7O2P4UxQokq4Iik9HRUnJSkvBAiYeGfxbE/14m+pzdyEECbBUi2yPzTEIINsWfdhRkD
ocs/ZS7rcFkkV+H4o5YVUwtuC0Ux9xH5kz7v9yDmOhAKTYw0rOIqgJ/z98K3ASV9hq06xUGyLzUc
XoEcRAI2MvkpukCRzCtt2X/MLyDkYcS4//HWf/0OCnC6ZoCGESFXbd7QVe7CQ+4jOzt1UEUfD7If
OaysPGt6KYRRw6TQ+BTTGxl4xsxS0DfxwTHnwbK6P8WM45vWIeOjUGzGAa/y2fioZecxiq2lP4/g
J9m381n6vbeUFHZAjTzWR3Lvbp0KyZvqcTpxVmZGl94Nj+Fz4c9o/kttzm79+NLhdqdUpvS0/xHb
d//rMlKYEiJ7o7Q5YTsSEn/6HhgPacyDcOMh0l5TVgDGWkIKU2ItlblqCHFRHnjxkAhQfdIDLvfa
cErs/XExgnAIJf16HgyTyvH6iNSz7BVP881y0iFkbyme6op+bDMbwLbv5qLE40/Ttd/ICLku6bsg
xgEc3IwvNZp9AzS1CRZ3RDOzzR1Yu4F4+2++czX3W2kKh06TEG1ndlyfpQLljowSpc2lWv0+5ZvQ
K+rSiZSK5mlyLtTppgulJ77S3P1lYpjRqatSn+k59Kxx00zL26F+zaDa2f5Jquk6kt8Ue5pgLOVq
wu0l8PLkFEJ2F51l89v+QBjroVNwKFRCM9UygnEe6YvuGbSeDLTYPPxXwyAfsIpvuCmb5CQn3TKK
w0e9JajgJ6lQOhTottb+UXp+ZY2s28pa2c68Mi0t6gE6T5+9OvxWMnXGWWtPudisBJ3WFjNeN/Lg
xCVQOOiLlybmWUf/diizGgyFcYuhJUpAhIzQ9nUwkux9mqfMLEHP1+pqCu6zBjTquqUs6JI3Sufv
HIPCvEGP+wINW3CM9E6eXWO43/991ixSOJcLiaEszZCA2Pe4oGNKTh/iTGCc9gwjdEEPmLflpiSP
XVFh9dNbEx11+e8Ah06aJNPABeCdAEmNcISVsalNXn/fn6tNTga0YP0PpA0qeFqMFtLEMoIWkgGa
wbgy2MJZ8Dtfe1Yvys3sBiYU758NUJExZnD7grQyTQHEYkyKNPKAIcUcbP5FshO38SNX/R7Zg9m7
8huRVq1P6WvihRdWtMZaPwo8Wq6dhVnHuGNIBmpP4uzmPeOGzQBAg3zCCjGaYBYHPcQmq7SHaDlo
CqO/jTUEGi2SLEODPA68Rn6INcPM50em6DxrDBRQSHxdByg4wSU2vNfkLykbilgWKDQYwzRsoCOI
KOG5OqCs8GvtDYml3XSNObsFPGBGxoglGLHdSrDyPRoj9AGlGQ25mXzTLsXbbEluCc1i8Xtdgu2M
h+H5xApQtot3fhoF5+mvDlHVslhJTYfqRrtF3gP08N9Aq2WB2cDqfmQnFJb9gEbfM5tCbt9TlN+q
d6IlwIskQtoBdf1lcRzHx6R72UcSlg0KSBK9ifWOUKDFqhsG/8yB20eMuGX7GXI1gRRiDCNfVxw4
cQBW3Lc6NDNICVsQkcgeZL9InT/RWICeOXhBCd8VRJ5/XS8+EhBg8MiQKaq3KEeZO0rct/1Z2/b+
qwnK+1UuT6K5QKMYr0ve1Kmoep+cvzJBX95GA7SVmYQcLwR2LSNafK1hnVSMUUgUEoE7Db0PPEI9
xThkwn0mM5DuPxb+5zTRD1QRX5R6P5BcXmRVBwP0umJiAiEmBwytzGq37cDyao0KweNQH7Q2h7VW
De/HpLOQULopR9lUuOakaMx3n+2tc7VHbZ1xShuDI4T3/azaMmfYUx26ehAzHIGswu8XpKsZaveA
pDBN5DoB0hqjnVZuGQw2ouc2+JPHkeu2oV+xOHCYqk2M4cT8IaqOtXjmNUaIx3A4+t0KtbkQLg4J
VcWEh4RjpTCO7v+4u17nivJobi5EJCLIuQfatMUW0H+b38h2e25wdy08Jt0NWeK9taHO2VTWBlwu
ELNmEJFBC37klomNLhGSqAUVV25qf8LKsFokCnjiTs3qKsSWjZXXfvRS9PQImflXyKNQh+wUSJxW
iHCxIDnozWVhwgL5yJ1Zo9krBFWLM5SIYuMgt2hOtmrxtVlag9+ZIwLXkeiiWJ2FvDsz28fACJrV
YowjiMmQhqUoLFor4AOry7tnvo2OUSm9D3jD/au5pGkeMz7MjGbC5jVmV9Oesvr5736fAocuU0Yl
NVACwFenWPcWFn8Ga6nIjl4Fw1GYac0g4mrLgcpe5Y94IzBVtApk3RdJzM2kZr2/sLawSlB3ZbGv
W1GNOYR4JJcIXiV3Hi2iIy+7vK8+FJ788HczSEGGVsX9LARwxmwM3iNVOJYo8dw3wXI6CiW6MIbA
Y4kNlQ6jO2rji4ayJKHJ3SkyvCEdGMcuA2XpZrIhwgP6p0BAL97z6PUB7P4dQqgUQlSj3tdRh1RA
wN0J0qFvGFfo7Zz8FebopKAyLlyg83gbkC6DHYLbPX6GRjshCl8c3Gv/CW1W0LidZl2ZpKKHugZh
Qg45AgSpoY+g9DV7HVA66pVu6OavBSOA/A83B70B6FRQXkHfMvsh5YSAlFrlEPJ1iBh9el+HfmwV
L6TIV9Vd1tWZYRLszb/urNZQIlltsGrRuXf0IygqD+iHPgwWEeXM/mExAv/HjP5viCJPnVUyCtYM
hZQndaAFJGywXezKd6NLKgCF0Gfd07bDsas5yikNvF7yImlqEtPym9QLFs93gakuLNnd7d380w5d
lo0mFU5fJNR31F0PDozbsrRU3RM0L2A9k24/BYtXU5RPQnA24NsSpLrhh34sXPWutUor9RSnPMSH
xSKJFhQ16X+EH1erJOhZIfCQ1GqQ1bA6lic9vk0yxu9vB7TX36fOLCEHVbAEuUwETZOHaAPknhBp
VXUn7VjyWiwfpKuzFbWW1Ih0jKD21ZVxa09s9SB8FhJzNiuwYXggXaZtdBClSAkP1DjWfiKh3jVX
vGBJGccJa/6oE2vhck2HEADQV/SUbkQe0xVzq44rZ//Y2j5HrutE4YU85UMtEF0Dqe2PkZJZ45Ay
7hwbQ5EVGf3VUE0A3QqdWolLNYTuHsg0lfo+zSdojE6Ohp5YvXrdHwvZ/FTI+YshaidVYWm0aaNP
KAIAuqOcg8AQu5fis/pmzw61d4p5rhBiKmCjvJncyZZsyRef0Ts+mEljmqR6pLRT6JMYB/WZs1n0
Q5+pjT3z1NYqxz5XUwnzGR26EpE1yDYgp9N7kfu1QaEg7t/fp6NxP9qiKXdm6xt3pJjkj1Q3fplu
4lorCInUbEmUQcMHRA9LfMlmf385N1zzl9+ngsQyrDmx7fD7ILIp5Lc8ZVxUNzD+l9+ntljJz7Kk
N+FsD+IPYQBRSOfMMl6WPZVVAbuFUL+YonZZF6ZZm82fS0Za9CZ/OBJeDd6srNBlRtfE//YchDqT
SyPhMlGHtf4YPoiO4GtOeBht9DjAC1gRB2t3Uydyh/6lEVxy2Abii6HdoMXETPVjydT4IJt3Z1D0
idwPUZxmGuzUvHFoytwMu+yOSwQ/4t6bLjUDvrf7tjuAmdbPVPGw74uMUX4mwVa+XqQzbnkEWirl
gWiZSbdl9ybErMc/lhkKWRRjGcdWhssnyteU99Mmtwp0KAoMRN44w9bu+BlErkYzZ3Gny32DnVWc
+vw16mNEN+7+jDHAmD6U81gp0wVHgg1Z0dsyD85SIKLdwE4z8SA2kOlp5ueyYIm8bl0qfhkaBRqo
betSEnvgDFBvIEFkkV5+ccSbleEFZvvIMbMNrMkka7qazH4wOl6fMZltCIIlP+sfjIKREGK5BQUf
jcYX4P+BWxSxfpCK2B4VzslncEGWPcPRWaOhsKNJDHGu9WCyNdBFSV/S2DZiRmi49a75yxpRkFEE
QZzJzecaIcsAggAnBuFQamU/0ItFkEp5qawC3GidZIoP+27JgmK6fpdvWxFy1xjgaI0gr24tLsTB
nYExKnPQpcgISbbeldZjpSt5pX4J+ZmrYK4xi4P2SJjuwi+VX70iY4n3LLe9xHDJ9BI4jIEyVvKz
HW/ll0E4yq1hlGSgiws+gY8MXP7Ik9/nh0/VQpt9G2SZpCITeYT26RIDJdW5B4kaVB+hqhezXpoY
cYFIxR1jPc+iHmPDaakbQKXcxv36pvGne/GSwnkm1eyY/bOMHUg/N/VVr6S5AZfVxH8qw59bw+zq
b3GjmoxVY5zdtB5xChlaXRjhnq1D1IoyG8RYsdc51S0ypW78dd8c2c07h6pIAQukkRRhmHCoQqTd
0rWzpBTmkFwa3Y/QvKeIrKZBloNQ6BKGqNsDXe8EVubHSfGm4aMKGWkl1kpR4KLykEQseExg0/i9
4ST9j6r0Wp4xcQwfpAt060VWuF5UJxtvXzif+TPoEBmHNGNt6ALdIuMMQ6oRnkKDRokzNDj/Ey1O
YvRIA/shKxhmrIxE/HKFFjE/pxBS5eAJ03M7HObumCgMLGSsDE3PqnCSpjQV0CEKPwQEaoSsqJ5N
LdSsfa9mjYUCiErjwlnMcFxWsSMmmZnGTq+xGMBZRsj/VxMmg/9bCFN4AMSCrDn/Gk6vUfOwP5Ct
3ND69KAfb/tMEdQBxTi26JX+aOkeBNK+plZrDzg+NA8lGDfJkdURttWoDatQl5HQJq6r9EIJfaer
VUxC7cYMP5qDfCRJldAxrPzc3wy++li8iC4uE5BOlRy8uTF19bYn9/oF1AoWRj7NTYgvmI3lNuMX
T0jzw8KXjC22GaMqvCwbKILVkH36dQ2hJiXHlQFHyZAwEPzUIwkD0Wd1XWwlZWVlZYfCpEHmxjCR
YGeM0HbeesOpOOGEnF3V5U+J17isHMF2lHO1SOfWU7GqNLEs/o1yeAf0GX5zIkngwSssZpBDwOG3
Y2RljUq8ZPPSh1OJIGcJ7X/VEBq0smQv7ZnIwfxBDng9mzQPXVe1yaLzJLAZnvvwR6lE5vBnN6Sr
A1K7u27VJBxRVgy9BaG1QzD4Wp3cDFacGJmzv8m3j5KrKQKbKyBpwD8WoFQZwT330YsvrfiXv0+d
8ZUmFVpLzvig+N4lrhGx5Ai3cf06AGoXGRWHztIUR0c6KZcSAnf9Un9rwaZQceNhf662/XoFTdRO
EhZkbDQ0++N6R1K90olIpBvPxK/DRxbFyObKXN2aZthsoe05p2GCc6S9icT7ifMZo2EYkKilUZsp
U6IeJyJ/JHUM3GV2JN944J7n2JzRIR8dF1aGYRNZr2OitcwXTVTTIsaxNQWNU2sgtJFVPJHn3v7Q
WCOj1mng8lio0Jdt1/NNIJ6TknUykqvEDuTQzBo6z6WhHsIA11kJ2lFaUwNN4G3+hlD5ITilLqvx
i6zFnkEK4zipaduJHIplyJ/1qbxV0/k2CmMbIveezMuMCdyqglyjHK1XFhvGiAcoLJQICWUIzDzK
7/mbg/YJvAclVvg1ZKsdbW7kq2/QzBohh8LzpSG+8a19IXeP8D72pFtCybIcdVMhfMpuM5r7rrLV
DPrLSIkvrQAw4zq97UnSK83MxYWyBqTFUBF3Sq3KUe0eecvlwQA5THSKjiJT+I7lSBTSG3mjZIaM
ZH507t5UPJhGkPLpjsaX0S7B+MRyo20EW00yBfcpn0tyIOUTkTSHnJVgIq5yICmFarnRZ9UuMXa7
TAFMubR1BabECd2K4aGoI2uqg7Omxow7F2O3y9QJwHWTMhhkBctYsyBMpLYhw0m231xW00YBimwM
+tgpMJGdG2T2/i0YGPw+tNHH50J7ziWUBaLfv0qH5Ib92EF+f2f701WOmSxDGV6H/cHVjxJCRcmL
fPbbEss9aMUzDiJ3eUC2fev0PzpogiIE+a54glNeDLtmHUAM56epOeJ8KYqog7X+OLkZXp6JjlXg
Fi9ENJs9iQw/oZk65jzuky5EhWMb3UxEs/iwDyWs36eQpI70KuMH7OVM/SKIHicxSg8Z24kubRwF
npNmCb+fco+hiAM7vYvK5/0xsIBfoQFCyyIjaXDQtBBnBz3Wp7Zu9FUGEpLXzNHnKpP1iMOaOAon
IohmGWpBQurlEkfHMfzLiaMAQuHHkp8W+FkWnnTpNVPcZigZELF9Wb5CBF3SKM1aOPcBOb5cUDMc
2mcdDcaNZsomaWwk/qw7mSfyf5JtuJqlCx1bbc5yKYZTBLJ0EOPpMCzjOe87VtacdCDsIBBd1ciD
z3Hh5/+PQL2XeoLHeaIP7nLGRLKwlq5nDNVQTXINlvij4Epn6UTk5j8V7n5A7sqFUqqLnlQPpLR+
YPUWq/mIEWnRcl5zNYxxHyEqNqLCbOvM1ErUv9RPcewlE8vzWcYoyMiqrIhanjiNIIDuUesg64VI
si9lJ16Mh0pIGRTkjIOELn0EtudT335OLnn1aHzNE+3UZeUcGDtapVAkgdJSXcqyDmlHzQkW7k4K
RcZItt82Vp5PocYE+s+ol5FkaJ3Ak97k2QmOgs858pNsjjZUfNDwKUPl0bBZiRvG6DRyrq1CRk1q
Y77lsOeKjIf8QGwGKmtwDKzXKMeAZFXU9xIgMfgy2bHfWtml9VCYZQ3W5KRvvC36LGY71uGvkW9a
DasvkB9vBzhj68D73QyxjXhX2xzqE/WQ2eTHGiHlInjSLtSlwiRWyJRLrlrdlyXjQGa5iEa5SLkM
vFr2nyOCavBt6kSP+kE/TxBbKkFfg9wXsoiZxeRiZo2NOnD0NFV4A1W4CGxQzNyAcCKx49QpUA/j
jnZoNV/QnFKY3NP+4c0ySzb/agFLTmtRkJihGEI7FNzTMnykA+MoZSUTdXJOrGxoRhvGvc6NeNfj
reROsAU/OBQn1RSs/lI9s7JtjK1G97x3SaAZhgI0TqND3frdH/Db4fYn6bqiqYIi0WifhsHUKzVy
h3UwPYehgta03N1flc0hqLyGCjRojgk0DfNkQPgmhRihPUdvdXIymFIs22uyskBtpaXNAk0uMEnC
I2E6VC2sybt0gw4Ra3kObeYlcvMQWdmjtlUiZ9kiF7hEoiGc5K7RYcpbqZ9dBj987kzVHD7i3BrP
IRjV2f0VzOFSu0sZK3EU9AAsybiILXbuTL72UPmyWYNLJb6wqvfJ7P0W+axGS+0qtYn0IQdppT1F
sqnpfiNfuK63ipB1y9zcvldDdI1REnBlloU40Ab+DtBoLt3DIrHyHVu91bKyskJlkowKJBVVAkyE
esGb6tWtqfiGGx+FW5QPZtjGgpM43Quai07iQ2yzNvQWwQDsa6poqIqq6zRhbLpkKeiFUtivbqBd
OSYkWNYrs2rvwIaLmgteet7fgNsLeLUo/gpZuSTUStWpiAmmC9SZTaP83g1oDGKkIbaX72qGjgqg
nyCEhTLac3JTKreiDJ0Slg4sywYVFsjjkupSj0Mz5u4grpcMz5LOqPbZrmFaLRD5hhXCh1oN0ddJ
1D8rN/oXGdsLubAfmiUdFavy9FuWFChrUBR8jZIsd3ULjyCcbzrKUmbhLmDxMn7WZfy+ja/LQ4HW
UE0VF2XwAu40W/UH6jbc4I4U0La3uVN6xSvhFeic6QX0Pje9n/ipHbOhk/ja3lfQ2JUnJRe1yEFI
FySPzQbxCFq8oVLXXjjmVWr75LkOmUKuOFlKeVTwgiBopZUkT8nCOtvI5+4Mh85LcVHNcQmp8uGM
Y10c5fqLqF/S1C0XFOE87G9jxmjo3NRcGU1YjTGe+eTzIByziuX4m2ujCTxwSeLRNEM5fiQ2UKhZ
4CGo3dA9ww3QowpJdd0snwbUv7B6IIjD/TZ3V3N0bVYa5JUSgKPb7uTvZfSk5N+b5ctc+V38sj9x
m/trZYjGv0Xmekim6faSQnIuVBLRQlz8IHEK67Fv+3BZmaIwkOsjtQSNwb93MtXCtnribwQ8KhlW
9EEaLlO398evk1P+H/J7W73gsrKyTqNjWcpZLCI2lb3pDA5rH3V1uAKKvoEg/+/mlPIVGZJNMVcC
iHlMK6o7+sCbexaN0ebBtRoPBYxhAgoCNUSpmaygmU/xwj6yp/nYF39ycq3sUNBYFuWMTgyEBPX0
ISuzJeJBU/oTkrFfVoeCPmkOWqFfAH3i/ejEJyRgz5IngHR/8NhlsdvpuNWYKOxTDWEQQxGeyB/n
h9lKP8irTnjU7Rr6ehri1lvighHr3k4cfGdT05VZ2qBnLWS5yUMB0YZCteVkju+tLVhgx09Nzjae
9h1x+9Z+HShdqDUK+RJB9hFJdNCc57ElOovPfUxIE9Tv/IkVvjGwhC7U4pKxXfQAV0w5eOTVu6Z6
ESVWc/h2gL8aEoUiExr4o7zVAcR4pGoftFMEiWT1Utzi5mxFjvDOmMLN3ObKHoUbYsw1ZRrB/5fu
yInfUtFtiveljO2Jv5P1m3B+TQdWsL/dR7MySiFIJugaxIZgFHG4CMna1OHRiZx+5A/k7TN+Dj20
+5mDJ0INsplN5Vg4qRs9s1soNs/V1YdQKFMu4dTmGaBM0w+N+KGl3/anl+UyFLpIaqFUnI7fj8aT
Onsp90VmlQ8ygJIuK8jDsub0ECfc3HWm3L7H3VHOb9LC3x8Ja6YoTFnEIShQnY6n2fIUJqciOuz/
/nbp23Up6LKCRBH0uCCO2LgQ5Lmdj7oXHFtLaC3NWUCQKNuqWdySHHh+QOmbC+p/BoAxFou+nSFj
VgtlgSMUwsLDEJhd5o15zTg8GfNIFxfUw6LEQw0QUUJC+F25g9aw3iu2gRgHI9TPkeHRKK/WA6lS
chnR4r+F9pDBVC0DpYsEiMvCNGztaX/xtgd1NUi5uQDdTaONgfzqBAE9vPOokvZH/nc1QZ2gQSiD
R1YD1AczZ8rid5FZuMcaBOXhpL5M1JG6tJeL6nEmOKhuKjBj3xEhZu4YHdPOnFlIuO1yP0dFZxTF
aVZ6nrzO8YhymjkxOeF+UF/3V2f7XVO7WqHSHnkVjLnCY+7IwYwqDye6DOj2kG3kdI6dV3iVzQwG
yJL/HgxcbVKBdxGNvKRnmM3wRXic0fAh2em9zpnCw7/C1vwbBA+t5Kiw9NC3p1QzUNKs6ZJB44gR
S3Ut5Ytu8+QBcsjBHDubiejuz+m2s/y0Qj89TmgWK6NFRNioqYdUQYNHmjv7JkTi0r9P4U8bGuWQ
bSErGRrvRlTc6T9aVAErruArLiipnfC5vAmfwTdsgRoNNRfSIfJLt7C0d0i1uZlT3LCCH8aAaU+V
jFlIQMmFFMLgjc1bKzzvj/Y/gtafo6Wz3bVkpMAy3ED1Z6Ldm9nZRfIjW7UlTzs2ZnIk9bOsN0im
VcpN9airhG7GsTagUUe1Ele6zW84YKVylBze1y2Q2losbartNiztOlYqyBuEoU7zEGMlHI+x3xwU
P70Hd9eYgIRDv5AXLq0ys5vKG08s46yFJP9fpbjweqdzTYSFFIKbTj2GnLe/kFts1bjrXAdHNujK
gKz3UOJEzRCCu8WNH7JzdZi93hk/IvKS7Sze/C0+IxByP59f7d7HWzZj67DGSB2AbSrFZd8AfGbe
n40HaXnbH+N/XDyuY6QOvIHPl4Yf4TbZQXFTJ38Onmo7PwhwGTk3Wf0o22nJ1ZRSh1/aqEQ7Df5C
aBampypCWeLk17Z0HKQjauWOhl3ZjCFux5XXIVLoMy2FwIUqUrodCsvVDyzdLd4aHLJo/3YgaO+F
x0IZ4hs7kEfzxxZGIaldD+fkudslr82u/ZBZRGysxaMZZPsgFXk1E0h49C9pRejId5Uznjv0efGM
YIw1Igpg8miUUc4OY7l+CsTHsH7Set7cXyuGuxsUnKC+Z4xUHblOGTd7w9MSxhiYM0ZhRjpWxTCL
8D/h0jvTOT2Cfv4kebyNchQE4n83Ggo/Qk2SxrKQ8ebU3JT9Uyl97P8+w7ENChwasBDVnCwhbzvd
hvWdIWpmaqTQsmNV5zOnjUIJYeq1Mm1gKTkLruEufoa34tlW/m9Pg9sR188Na1AgUeddG/cZ5o0c
KrMTWcJrd1Lt4LE8CxYpcU0s2TN8Vs8Sy/konMjaUC05CTghYy6NE6992V+u3d8Hiwn16I6QYK7k
CRuoGW6l1NckhnPvblD8PhUcZzzXFlOH40qYTjq2Zoai52Bi7NB9V4AVCgZqnjMEKYErZLEpueCW
Ga3qhKJrEr99KbzydX/Stiu7/3diwB4FCUUt9RyvYse2TncWcqv1dBut/xDVMUl6TEIhmeb1h8SR
v44+S+R5u4xtZZ3CizaF8lzOYbTEFYMUteX5S3eu3AgtIxBX4CxUoZQmaszN9oBncndmU0eSAf7n
SYIJoFAkHRSj50p8gvFYf7RW6pTPaCQypcrqbcFpPCFx9qecOWgKV+YgTyVJw5SHtxMK9JzWkd4M
F5dIXzjKboeyZfkpPRheckqcwKpshVGewvwACm4kPu+mgESV8hftQrrq4hfjLXfie84KPQVoDdmq
Qw2pVW8+g3GQ+QG7wIoppwAoTYZKUoMIpWFqay7xOzo1Ku2R11h7aRfoYIdCHK6PR2XOyWkkmBWp
L7oU8CxtgUOVh8yBMNhNZ4Hehck3sR+HQe6dwiIJjGEoeQMWDW51EFCaGUGTwEwtFUV387l0M0/6
vu9V+1cFmKTgaZa0pI/Ioupf0INqYbSPkj/4eJxzyIIaHtTI8Fhr2KxaUAbufiLaKowfB2kZ+xnP
m2HwqNVfdSatDGMZPzPhKwOlmieCWCHWa2zeqh9a1M2AujqwNYt3o9DMn/I70Ywc9sgYiP+5yivD
eApPZtJ0bcexn0BHTgcDEbNgnYX4n0mZlZU5L8JCC5AhIDfL6VADgLtjfIDX4pIgsDSCWGOiwEfh
2tZYFNx4lPBDLM9IIy0z46WMdaZ8VhyuRtSLs8CVJJxpHQF35fqWNGMkl8BeblG4ICIzW1kQsLmb
3kNmULidw0JTtCYpigiyc2qA0zihYFJAdMODUsseEd50ERSQOLQgjm/DS29LFlpQ/P3dt4VouqaC
7k3iRZBIUojWlFmaFhoQrYkeuM4X84cweaim+30rm3t8bYYCND2swk4RACt9ZSUDjg4IH1k5dEbM
djSlm4nwVX0WvRJuFlbudrNQdGWdTmVVUpGkAxpGsaz5hwBKD/W9v+l4U3PK8+RM3lKCKcs4G0w4
3fLZtWEK2ox8THNJRCp8iZxAeMygVd8xUvqbz+JrG1TcRbpGkklGdEoK6okQcnpDivf1U2iz7i2b
O96AIKmo8TKPOgrKW+SwCMJsnhH1XAQXROJeCsXl8oDCIauw/taaTG+ILDc6qQK+6NByr1CwEZ4H
JzDJJmSXPW4dBquh0d1sejdIRlP02Po8cjmyZLUZS+GJODkdsK1NULOntYGWhfMwQYHbT9TFTLTW
lJRL0XRm2d4sc2s12cIKJbZeP9dG6Z2XxWORLTxeFW4kt/cwiYf+DAZcixUSMyaQLhYatbrj6gyn
ad18U/V/KtZDI8v56AqhbgjUFlz2MOCUqCQ7Zm5gx1Y3475J4gNWombznXo1c3T/2jJ2i9THOL3J
G5P4orzmHvSf8U6Xv5OsJaszZjNRu7ZHXWhyMZCEOVtQyHgvWhB+/A4+Dh8vGJflgdRf46Hm/5F2
Xctx68r2i1jFAKZXhuFkZcn2C8tyYM6ZX38X5Hs8FEQP9vZ+VtW0ADY6rl69zQl34/2aiVpKpZ91
6fJ8McWIUYssIlDtQBTcsI9sDDttOB6Apx70/1jIwQa1QBoldGimO2A2nkGtZPmOccy3FK4/n/gz
1Vx9YcyHrqVaGpnQF//kewNWsOq2eTK9FhgDuijy+vl4x2Myk2Zo2zqJYD70WTpPiXY2Kl5flWM+
WFfd1YaQDzLMR90gBYh0q2iVDczjjd4ItpbIrirGdjWbL39xMtVUEJDoRAYx7PsPFxRNpxXFCOdZ
G2STY5OgNQN7412XshYqmwspzP1pBGirSoD1IFXxOczRFMjLjRH9jMLsu+THnERyVekX0hhLXETa
PNZai6ddxpbY3QzKD52LtF3Lz01No/TcNLJ6a34tNL4PC9QsW3pxv2YtXfVsnnu72Gmbaavejjzq
MvpPf3AvC3mMpc+lpI+jOh9QKI+ew96aHXWLDM5rt/4t7aP1z9JTtJM35O84aBZHZXFRRl4kMj4g
NZUYqZvoqmXX2HWx1WOxEaZwHpLX6+qy+twuZ2VhUZJSZaMwwFZW6TZNTkHzcP33VxVk8ftMUNWo
poQ1IEIP5uI9GXdxASopwlFCzvdimZASXZI6vQwAKRAGKxs+K9K+zD+V/VdVkzAj6Fw/0eoDW5yI
3uhCG4dgNoJ8wAPrzRs/26f+IxEiKyDPcyFyRK1mMiYSCjTkNVPDBqX3smoyIdBpESbW6I/VSGWi
7Yx9ruOd4iFMxUDisOVNm68qhKEohkzgzRSNOV6vaFqShgOyQ3Ici9u54MGHeQIYM1jpQpio2ojs
zMuPyifKtOQ74at5Ej8Bg3pIPV5LjCeQsYhipYFNJ8WbMorDSL4Uw8/rCrHqThY3xnwkpciHWfVN
3TF04TlIydaUK6uJ/N0ALvA2SK0hB9thWTU83Ouq3i8EM3ZqDossNbMZYb0wPdbKLZklx8+qTS7I
dqGjP+zz6GLXFfIikmWsMkiJLbV6RXvg9THapgh2rPxwpHgh3yrA23rgATfXb1czJINoYABj2XfU
tpkLLcITEPftrjm1W0qzIB946fuqnTJ+i1EZJan1dsb+sglq337K850xPSjS5rqe/OHyLjIYRdGG
1JxDGU9rTG2Mq3aIpMpXDZs0tE/ykRK0SbvrEtc1/yKQUZCOpCbg1zgUaaENwVdV/Jtaknm5NrYg
UJWGlkURjqTUd77/cypuEpk3zLMefy6EMMk/GON70wc7wVuLQAY+GXRSHgE+WXH/ATR5Nc9bSGM8
lpmMSavVOBKW1B8VbOWgdHPYjscFlFBD9yHMWAhi0hSz1I1A7wcowhy4RtZapU4cuQ/dKdU4ZSPO
I2KNuomdyCSHLCD+g+0vXpRmJ3LDl1Vg5lId6Ctb+MZ6bIF0qA1g1z0sJHU7T3nBMG9iK17kJdhe
3Tk0baDTjhoYCQOHgFb45brOr7rnxa0y7mXI9IqUEpSFyMQSx91ovpDm0HdPDW9smvO6NNZkBLXQ
DJRSehgKryoiULMSXk2KpyOMyegKzPIYBUz8YCuPwHaBWjLaZ+jRCK68azbVrrvBCvf/ZjbYnUJy
pNRm60OoWAQvSpLeZn5kX/9KnLtj/YgZD3GidQg7Bf9RrE8+7+J4v8+YjCmMoiYu8bY0hLXxrim2
1///1UroQtNZekMZ3LX5HOAAdKNO7eS7ZDtvTYyofWu3mmVY4jF2oeV/0YBeSmVMRtlrWd0akJrn
zY0Zkg3If/eZPHMYN9crNpdHxNIqjIoehkkFGzhgImSiNWYPq8EbtJByNz2JB96oNOfRspQKwqwJ
xVxQN6L8mJQDJneMcKvWke37vDoex9GzgOduBtQimivkx1P7eQxglZL02Aw+5w1xLC5LqRBpJYml
AcaBWtwOqeOwaXa1xyMQ4dgHnbEPiahN45TCwxvVRq3cMb5Tcpe7j3K9orbQB3rahV0fER6pQw//
kXc2Bi+wy5FujxJv5B0dHCMHiinjD4/xHhkLJA0LKRo68C/iEpWNGIJJQUR/nnLcwLQr9vBptrVN
fUJ7mvP1OErCAkyTuo3NmeISiflShkexKK0o4/hkjokymDijQdbnRwbulK4UJsKPceCk9qtN/oW1
MBhrkaadnKhozQJ5SIdoOy9KrO4ekG5sBzdP/oYWDFU7Bp4JQ7zmbbHlUQKsNsGX/wG9g4XeADul
+TJNJhEPJJucNuA3emahnhFXNm53I1t/x19mmqKsgu3NMCQWBaRFc6LkIi4WfARWWB9KnWMeV8c3
FxLY7mbcm3oQJjiWcSp3lB+IbijwPdlN9uVL/hNtaivf+2fJxcYTDEdzfOeqcl7O99YiXFxqExuK
7rcNjOXwEqs7Tf4uCPcc90b944fYdCGDffCpPBh6DyuZg8gv2/fbGmjOwMbncngmjHMcdtVDK4bD
XJsdqvXTFyHfTfVNBWLV6+dZ9S+X47y9lMWVmVmk6ToIEB2lN63a+CLGxzY9J9qr8BeLx8hCNd4i
5IWkVJ10Y6KvWgvR3/DvEwNDa6rEOQ/vzpiXbQZzY4o+alBy8Jj12ya+D+Pn/3ZlzNMthgadPOw0
c8qkwVLYERWFp7r7Eo5fhYZTcOWdhv59cWf9VMuNRsllhvJZCp7rOrVqEnBezaqnXKgA/ftCyNRl
sa+YyAsm8XNrbDXhe6x+UsMf12+NdxQmJ0BBbSpSH4oWZA+1ss3Nh3R4vC5iPR1enITx+cEEGrtf
FX4vvu08LOtB71jZ0/rwZHGHc1bd1EIaYwlMxTdTjCTTUNC8ET4l+/YlsbtPEtCIwKadMy4nGucK
P5TAgYvzMRIEbFz2YnSPSnBnJJ+uXyFPBJMdjN0kjChaYKY0r/cyNn9Kgripo5mjcpyrY4eAMdsg
5UMDW1CHXwVTsISUN8C0Hphdvg5b+i5lcyCE9pQGTDVjMaUjiVaP1aV0b1mPuVjan049jeMeePfH
2AaQdmXmMODBptVnWVWtsGodJUg4Ro7zYhX6Xyxe7JCo6tTIqDUq0f0I7JwZ71rhWRbd68rAE8MY
BkU3SdxqUPAxKjZmO+7nTNtUk2mZcuBcF7V+b4pmikTCqlk2rOzmpI+kpEE5n9yn4ksv3ZXhX6n2
RYT8/tJEOfS7TIbZznWgh1XdyotDJPP2XvIOwvifNot6dP2gALPpjcmjGZwM7ja+9ddzOQmjZEEC
XPCMvaRO1hzJPtuOW/VePZFH9W68D8/Gpqy4Lfw/PKeLTEblsNRnyhv0CtBppCNehTe5GPRyRkvc
mXfVI+XlCBzp+3WtWE9zzItURgPnKRNSM4UGGqfpTrsDwbxX7igoKPDKnwQ8sj+LXe7Go8VLu//g
Si6SGXc1y1FbpR3SRwr9pvTsKXIr7fg2bfXAJU5cj8Iu0hjHFZuNXI8hzG4e57dgYwXcG30RfOFK
jrdjUDnhPG0js7c6gmZCoD9lcnJS8uEcCeVunuFLZX9TCHPIsdPridLiAzA+bsjnsM8IDUD2PdaF
0k0q6QZjU4fGE+xvlOzLt6pvpmdss4fU49Fk8rSOnWTKZozkZ7DiwFdIm3kXub4z5PY3asNli+4c
I2eBC0HjPGF2sgmmQalyMMQ5sqS6aV7ZZQ60mxl515Wb84pNxh6NkplWiQB7NGqu0dzIQ8jxEqtE
adix9D+jyk40Gdoc1FWM/CHdtbvsLnSwYQAtovSON72y3r9ZSGIskpTFo4Qkgtb8KI5pQn078+KX
2ct2BsB08T56MHkNFt79MRbJMKWuMglsQ1G4xLiRek4VYt37XW6PsT1hbTRmPkP3DFO04rjYa/Fw
rI34B+iqNv9aFVQRrWyFoLSBL8a8siQcy0pH6xxFJJByZ2dD4FXLV7LWpQR2nlsLJlFo+wBx3XTs
msRKcBS0H8ZD153LPLakZoPub6pxWtorTwn8CeCVF2W0KZU3K7sIVNIwI/GcAhUr1mdhum+mFxGg
xOuXR20jk5C/k8F4XKkG5wWWLWE+LEixytfrWmxwre7U4lUe+a3KFUv9Thqj6UIfxtWUI43R/NtE
f8iJJ/YvibkdIpVzrhX9fieJ0W+xFKdaHfF6xwr7HcfOHnlDW2vF7HciGBU3y9T/lcFQAmT0T1xs
jrDa/a/ZHtOZOWiUNXP+Th7jVBGNx2YQIOxvHeNO2ZwarOUit8GuOfqWTZcJd1zII08DGc9aS2ot
FAbKNWNyzPKvfn2KeLRya/BoHAtvFzgUVdPYamIbCl1HQA+IWIHsu3PqZD+KT8Wu9xKMRDxe1/Z1
rbjIYkxFPQcIFnrMTE/VphVPkcabT1hX8N8CWJcrqbopTgHMKibOKDkq5s031RlkzjkFU4ZW+Ty7
/R158QPrb+Cwy4tkPW8EhFvgq+Av7fbzpjlLVgHGFR+4BtVO0dDm8Ras68blqIwHNvw8SGsSg90w
eoIT7jrTigeOF+F8L9YHmwpR5TgAolIIDqQ6ER7uZK3i+u7O6D+wMLGq72siAJQoGXt0tCnf9BSR
R7fCakdi1V9ri+IntHvZmbapLXAKvn8wIZc7ZKxU0fhhrkuIYsId7WvnTnSX2dPtiFVtLUzx32x6
eHdcxmQFc9QqvobUVzVPQrH1o/v/9L5MxkRN5SCrNbUXUzjviZ48jG3vXRfBUzvGJEVGCZ4fjZZ1
k5cI64KxA1H6dF0ET+sYK5E3paAVMfIHLTF3yKw3kSrzDAX1qx/97v++vM42E9DAqIYgqunkWfgo
bcD045HPlHNMcrWX1ONh16/fGra1vdfzqEGNsm3x4TWS2en8gM3Elqh9v35vf/BQl0MxJiERI1Ur
a6gz8YCpsgGOh1dUMfMNZgo6ZoxY9kugYoHVdbmcV6yzk8ZGXwwt6SDX/0KXpoSneFdoFgHGlU4p
ttieui8P4xaTb0djO215i2Hoq/n4LXWAr2XZVEV29YhRBOlgDIjfUz20u/zGFD6jx2wVJi9Y+4Ov
/C2JhUUVUZXrrQlJdKgZ280taUt2dJFkye0Ar2UlsBUXWazKxKkoRzR5Va1RsclecirbuJ0P5LH/
KdnikRz+wcLsdT29CGU0CFWsRA91FQd8iB99LG91C9twCtOSvN7VNq1XegGaE9Z1BeJJZYLgASwq
gQo+QCdLX4b4MBaHibdRgieCcTShqYiknFLEo80LXsQUHOV8d/0U62brcnf0X1j4slgTmi6M0InI
psKd09nTAsG5LoKj6exeEUMi2M8SBEB1zzuSPbRDZimJxaPOWQ+iLgdhvEhtSk0FvnC8p+AgKfc9
xiuH0zxoTjlyroz3VRhnIk5mrik11E3xT5Nwrw2HKuM4E54IxplokiwoWYRnZKhYVlJ9Eau7UOel
BhwhLOwJlPK+2eVIgYfJBpuljEgiRPsGIVn4OtrhvYh1kvyxTZ5UxkL0hl9FcYjbk3pzM0ZAw92V
LXfIcN1T/tYGFhFl1lpVVQRIf2rzkm2FgXfdvsVyhbdViH/nKC/SGFMgpEGsBgOBRsg/9S60VOMs
irwOxFp9dGlbWRxUlsjd3Bd4R/0mvtXsFLO2moNd1ZQsOeBmjhzDwKKgBgyNzWhUo44Qf5c7b4y/
XbcKPLfEYp/yuBmiRMhoZgpi/7O0/YWm1g78mdNV2yBLkm7IoqJgtex7I6cRSc0yOldSi6GVFq3d
GZHVSa8l9idgDwbnYNTdsJ4d0xGyJiqmIRpvB1+Y1MBACTcPEFhEzwALvX0n8bNKN29h+xVvXeNa
vV5dSmOc35j48pA3CNIaV7hpzsAjb9rDCCqC9JAA5krdH1gWvvMycGqBrh2SUfkAQVuYgdDiV9SG
1WKghXZbbkCxpoWL07F4DFQ5q0FW/J7mi4qsWGHILdmumYqlCMYg+YrapWGR0K7l4JLnLICtwDYv
Jz8rbnYT7nn9yjU6guUXY1EZJjaltUUPr068Ca/XLjcVmGUAvb/vXdUGj56lvFVmUpAeqRyjv+aL
l4dlPlsjSbGWxzEK7Unv5Ep3ygLUiRXjIUhLl/MO1iz9Uhb9tot3UOb1/9dNaIVauqHkiFjacDIe
c7SQAPVy4x9cu89RyzcC54XMrCi7TPIxj6phuJxgQg90D3b8kNi6rXv5ZNF4MHZzW7ntttxaG9WU
K29CZhLlxOy1qgFnKYr/2TnfoEd40vAt5e2ApXfXL5f3LphoJykkXYY8pGbAWhjniXBQMLzfZ2Kc
MtXMUjTh0epRIlZTN5gyN3qBcwr6K9cujAlzgIDJa0LpAZVItMZ5tJD4j+QGDTlRrt0s4YhbrZws
NJJFcxSz3vVBA3nxTokshB9bOvACYIIVgbKltHnbIlZd9lIgY1uEMSjaYcJnSo90v6S/eyNbtMEK
Cjw2TyfeDMeV62QhHmqoVxIGDahhoWT9EbCV/hH74GxaKAjpVL2rugaoq+qTCp5gL7nh9XA5asMi
QNqo1/SmRikna+/r4RtJ7/6T2iuMSYk6AnIuFXFxmhxrbO3lkXlzPxi1aQv70URyXSYqeg2D7d/R
Siy9xPCl2MmO+Mq7rdVseakejMFQhKoP6gCuh3Lm19/lwo7QMiTf8eKO4Fd7ChI7M7iN9rVoaCmV
sR1G2idaUFGp2LeYF5Vdofndu5KOvRi1c/2DrcrSJMyLKrpkSjrzAFojVpVKQ1VMCYNv8yC7Qpkd
B4zhzL1pV0LMabqtupyFOMZsjb5cJ9pgYpIjLqyqrU+DFmB5isRxbatqvhDD2K1C1/sRFFDof835
ri5K1ygmznDFuq26yGDh5nk5Z3ndw5PV4ESkRWYMNyaAmsf3aMNjqbp4f/1LrdrihTzmSzUqMOAE
jIJO02du5aPVEVS7SKpdEne2UPvnoQg59UzO12JB50Zq+GZAwU6F/HnKO6sWb8Ty5fqxeDKYgCdW
wAUrzGBw0CZ/dIcxA94cO3zcISIF5zirFUXZBC+ASEeVick8ZzE0R8xjI6GOdxEW0kuWnFr+nrIH
Bz/Gff1MN2SDzRLbAHI33PNaOWsnBduTCa53NIxUg1FKkKVLYZBFUJjxoQZWxHjx52//9jJRBJYV
Ff1ywOrMt1LuwjoaetDLuEI8L/1J9n8k8zmqH66L+Pi03otgjBPAlmMf6whQu+IQiq+EfL3++ysW
HgKgyrokYxhAY12IFJX51MZ9j3wJUSnouv3P6rnBwlTtMBy4HFWrx7lIY7cmCJjGC0mbgtf0rkPD
t9iHm7C1/I0G2rE3tvNbXl17xXC8OyDL2IMxjkqX/aBHXo2qDqVeR0lZ/1Kh4YsY58m328+cK+Uc
kqXwabpOFMcRcADa06Z72YKnYNz3yEFVsLJUsyOVWPDBS7Ppy30f7bw/J5P4mrGppEGNxJcOvfU3
yKF0SzlHIUZxKWmsoDi8kv3HF/ZeImNLilgY0ayQemdoapsIMPtCYau6vLt+nx9ztPdi6HUvXlnc
+mbdNF0PBonKEuVTJ1ZWNL6kAo/clXce+veFoEGK277UIMhoEzet5o0q5U6uCu7183z0LO/Pw5jF
Jg9LRdWwvbFWgOnD1Lz2WGuHdDjK8Sbu/nUE8F4YYz+IVFVBXuF5d+leag4FqJh5/Xre92GCjLBS
w9nXY4jon/S6tgysJqmCQzPxgK0rrbH3h2FM+lxmeVWFEWCAdG4P2awK4Glmd5vRDc9ILDEAo9/+
+2LmO6Fsu2iOq6pBmx6vWfDtQbgXO93po86+rhQc3WNX04M1regD+p3muMNUR3CTle2XViRcUPrH
CPT9cRgzkXY+QEq1itf0JUkt9Ztg0TK34Sj3M7BLsFKGpW3ErXY/ckotPE/Drime02Eu4wiSg5/F
TzosjXGzcxnazXEGjy8P0LpuhJEy67IOthQ2+JjrRhhyXaCp12uEHb81d9Rj3eBeJDBPSw/EsK8D
lPyE7byRXbAR5Db6RVa41TCy57s8v7L+zi7ymHcGmGBttFPeO6HpKRMI4Yq7pvEq3ODfqOJFDvPK
mipqRVlEXT1FVZh0p7RLrbEzeP6KBtAf/BURwS4tI0DU2cBDFEpdkEa0JIAa2Xce1i4DqPnGo+Tw
SPtWRh2h9AtZjGWXxECbkwkmt9/8Ao0HhwTUTWpjDeCPqD2CfcGcW1w3VguZjHqQRu7FfEKbWdiW
uxAJi4zVaOCc0d/gbTOKw8BmmU7AZeRY9S8XwYTq7cKNtVE4h2FMelrV2QDf5tF1KIk33bau5FHc
cm1nOZBT2hNv+JEnmfFshhh2UyDoWOEng6MtSn82oXBHBJDeFP2urBQ3DsWCp0erz2JxXOae80bL
sqaH5dROxmQXYD6l5MPxq5FbdDUjplld/yV0/3168U6lCPMaCUAERl4j+Enl2pqqztL71kqTb9ff
4kpX6L0Y5jGiNgH68wlGs3HVT3SNsb/NHpHxAlDF1dhVk3m5STZSNtvab+YA8U/7qXOz+9Au7MST
7jTn1wJSforG0Rc2UAb5kxL4UgHklvaaSoktqw9J9amVvoxpaMVcPpyVTsO7y1QZ39ePcQfw8wwn
e2PcBdtqT4vSxPEVK7ojTu+CTl2iM8+7asuH+q1Ut95LZ96lGOuzICp4Hf4XKbKkY3WX7Cm352yP
ld3tjC1lBebW1Ggv74qZVZnoWdCbyZ9n9Ppo51ffJHf1NjzHAPDwhmu5t8sYWaFsoqDqgMaiac/4
kDraLcbZN/iMtUt3hJXnGDXl4jU7qJ+5x6SXd+2YjOkpoozUfg5V0h/Q5N7QNQlTCetuWK0tgrdM
58DKearLWB1dn1RppB5lNrD9oeytxHgF+KEtnqPgdmh51S+Os2S55uQyVA01NvAFJcv3KElQHeB0
gofC+abiISp5OsMYnVD83+FS6TwbmTuIO9J8URWEhi0GRbDtIfnZh7LNsXXr9odgpkXCujeJRaAp
zWyihVrBffxUP5XfaUPf+F6g8AuG/NitXuUDL0ikB/moNReJzOMYtDSMNEVDO7WM3Tn/nIR3nQFU
cVADroWhRu0Q9ZxPyTsk80p0s1KJiSWITtul30qDOBF/1GL9MVyOxTyGSKRzwWRAlcUje2wpRgfX
tIdNeqYU1gF3RfsfQp2LPPYxaFNPshbXWKGGhIUZqPAZjnqIN4Ld4+spwPPBrPIax6spE7lIZTxw
1lV6kQ2Y7Ij08ggQ8Lap88wCepbz1Ne/mK6BuV3TQXTHfDFxyJqsCKkLFnMrzX5Emndd8dcPchHA
fK4gTWq9zNHUN4yHJj6gf6nxIuCVZW7U+fyWwVLekHA0SSnD9TUu2Hs3Cbx77AA8kKGE3rtYuAGe
egkzyYHdeulT6Wnn6aA618/JuUh2whaDK1kkh1D9RATbmOZ7aZVzRPzByf4+J1tDr2VdlUpfoZE+
RhfP8y7eYMpIAIwA22Zt6QdWK8bcDhLnA7LTF+Cbwu7PBvrfDgdTu0mFl+Lfk968+34GvdtFUN+k
jTKaHWKzML+JlIcxeZB4TA9/cOCXu2MUPZ+1mBQ5Iul2o3nqJ8G6gR8lnyl1Fngynfggb7Cq5MG3
C/e/KQbzACoDq5ulkkKfhK9C8TwPu+u/z/s+jH1CVOtn+oBFIbqkHUYz9DQVOCBico5Bf+ajN7nc
H2OQALfqZ4S0KISBb1lSajsBj19xCnVLIBPHWfJkMS5aCXt1invEH8UoWDJ4P8xHfRrtfHqajLvr
t8cRxY7jpP2gZGmMpv3QFa9+HHv9ZN6mEjaQFTplTuWYW94TZkdwcsNM87Y0af5anGkoF2KZp3Tf
umSDPTkOuefvmVyPA35/OXYQtswHpZH8BnBwFBazfeINb4RgvHCDd5PUby8ecZJI2NqZTZhSkW6C
YSvlmNzbSdNjo3DgKhyFNxlr0SZmNGUJIFUDZYZLDoP8PYw47b31ep5KRyslImkGmwE3o66jWfmG
Ke3cN1AF4gx/o3oUVMpjPqYm4MPbWghj9F0ydL8zSyQXpO8srbztBKSn6n3ecW5u1Udd5LA5sIZ5
6KKuChTnhcTSAH4TVR694no1aiGDBvsLNWhzQ8vDAtM3JQjbvlb3JXY5p5vxlTi6akn2aGAfFE/1
VjViIZNJfZMgG1A51zTHnPP7xJ8e5Ay8EA2PWY/zmVRGw/UeDdEigVnqAPlNnkVswYkUt9E/XzdJ
K3PlcIeL4zAKbgRSNOmxqjlFLt+rVfeU9uaBTMWGEOm7PJigrmw8Uwsay/fJC0f4ajK2EE7vevH9
SFRVZe/jkNqd8omGu7NodaVV7Op9ONq8L8e7UsY55lpL8kAgMBrNMY43pC3debgLJN46Np7mU+O1
OJUc+WNSg5oNy0dfYt8tao69WLWxi1tjvKMgKL5RKQbGRu3JRLAppVamDnbXuUp4bhS3D5+vfyee
yjMmA0MJ+qCN8CO+qdpNEjhiG7qKP+/+kxi2PxT2VTZLDdIDWTgrNTDNzUtrcI6yHppdLo9tD5Gw
qkRThhDlAQBt38s3hd1ujVttJz8aD5TggGz9M60K+mduXZDaho+2F1OiiiRhaRcL4G6zmkTdjEp2
44o2iEjs4qne9hivxKK8H7wa8qqPVC/CGEMVzqVfSilO2pFyn0/fszLcFD5QX3FjZ2TifLw/OLGL
OMZgyaIRjsMAlAjlaMI6Gnt+NZwUb7lwkgdeEL/+xC7CGKs1kV4ckhJnC0zDEnxBtToD027X9ZEn
hLFOTZ6N9WwgGRGw8pzcKCYnPlutfC0+EGOPlDw3Mr1GEDP4upvGxTFWy1Oj96IltqNVmsQL4+I/
nomxTXPZ1oY0wns1sb6NibjzSc0RwdUExj7JAlAbRYoSG/BdoFVE5ZLsckwOGJ8AP99yC5brjwrA
JFM0AB9iJ3KK2uj9cQbqsHAnm26SjR3z3O7xqJzyxGNEXjeFF2GMKZwipWuGBC29MY7tWbZLYPUm
0beuax5HCgvRS6JKlIIaUWcJStZe3/+TqJMng4mdogR7igsDqZys4QmZsEKjE1Zfrh+EqvBHg/f7
utgiAuo9VRF2SOTyXLHLCJVBbF4NOjRDf1wX9Aelu0hizE9fqo0QNREty8Azyq60FRWLYJ2wapPc
Kj1e12odDUXxcL/Ujq0jFH6kFpoMwgGQBftPlHIjcGeMSx8lr/6au6Sx/z2FKA3VLhLpF13EFVgH
p0pBgrgiG2cr0x8mRbBLgbuje7VmvRDDmKU5KqoyiqEY0973KPePv612rSf8xbZDnEeTFAwpawoK
1YyDmtJ0mJoG1boSqLypEW0pR33EDDfXVWNV0RdiGM1QjFSo1BrdflN91ZWvZrQVfU5iv659CxmM
P0qnTsjnCHcWHudNv4v2WKd0L1GyStwbL4NbPxABBQ+aXOIHIh61TlsR05W4N+SHyWkSHT/kJG/r
mRW4+/5fBjtKVGChkSiIHWz4sS/ofu5N5tW6ZRxHW/AIml7xE7dZsmrIFzKZD6UbbdyWBJBGdGgV
W91EewGVVLl74+AUuATD1FR/sE0Lccw387t8DNMyo7AJui2CDgkS4HV4WcdqFLEQw7zaugcLiibj
VNnwVI/HQNteV295NYlaCGDeayPHQpdmA4ye1x5p/jvU1vypAKyLLnA0dpmKjgW4hocdptVvRYc/
S/cH9b9oCxNVGKVU6xElDmnc4mtyqMAnZ36Nn7GG0I33dexcPzHvRpn4IiNBNU4YuHHSuEs2wMgO
BynM+r8yG5czMZ4+rE1dr3XUFqaxdMTkLBDV9qW/mL2lRvC3GHZyCM5xkkmLhbr9hs6xhfa41c+t
hZkyt3zixUoclWfXoEUFyk9+8qbyyT2qcyfFqx7lLZdNl/OS2XmhMRliEtGebrsRbmS3Am5X+tJi
Qk48hCeZ0wfkmEN2NEjCnqYmMeGIRfOh7TdFecct3K6DRxZfibEV+oxwT5RQzEqD5FD7sh3k6f1c
COCW1w1XCvzzCFCOIdQYfcEm+45XEF9XeUz+QllEbCigPnvh+oNSzYp2hsqDsPyg9pUbKjx05h8e
8UUG86wKJTQqSYEPo+OqgkXnG6GLIEQPD9g/uLv+htc/2kUY87o60c/KPkJg2BuTpRm5ncenOua0
3zlC2Hp7Ho1GKMUyOJYxh1pW6qsc5Y7fcjdecb4OW2eXDLXukxLtHuJlZ4qayrzhFpNIcJUZmFRV
5y/G/6jV+H19bJk9MXUpUxMYp8btI0vfVJ7umic6g5o4EX/VOPW8H13lRRzjmVUjlpUuRgiVHynY
p8yt4pTY8c8ZOR2FUI2jd109eDfKvDdJbNSuUtBk7XPJStLYFntiXxexWh5ZXCHjl41U6TDSBcOr
VbUt+rnXA68gDelWKIH7JwJH4XknYrx0ng0kanRgXNtKfNZBaF+XgXP9RDwRjBdWdAwilYEEnGQF
juekiOVNMygyJzfl2QmTsRNYPNFlY4eAJj/Spd4ZlnpThrAAC6/4UDreE2bsBAmlEfhaPGE/O+jN
3QjSfEV9uX5v9Dc+aLcugdfSNIiOPeXvjasIJnbJl6DdZSO9NHPnTOrstcptFkf7pgjcPje9yCw5
X2v1ZAup7NcCubSP8B4mvQWVa/MDbKFl9XT9ZKsasZDBfKoik7uqLdGNS9LWiSPd8xNuHrzq6xcy
mC8UDEIu5NQ1Ysm26CZu3th07Ck/k600WDmXXutt8ceVz/WhTFyVrST3KME0+3HTH0GwdYMGzC0d
YTx+Tu/R28QsXGcFHC3hfC+2cBzkmDdNBQG73YS92hzG/qv27wn7YdUvV6nRq154eX1uinJAbdOR
sjslfgrMHwISoesqQZX52u0xpnwwSj9OR/iqktxL7S7yf9RZgIlWjWcmVssIi8NQ3VwcpiOjUhpo
5MMp1juaPkpetZP/wYJB3oehf18IEmJ1HNFIAoBQ/Z6mp0C6rXm7mXkiGAuhaGNQlpWkOWTe5ebd
bJ7L4v76d6HP/dp3YcyBP5u1KlDwdSv/qOpzad7I6S2IxD29I7xPQ7/xNVmMWYg0Q+hTCtZLI+tX
HyJw69f5jk4NZE75xKOU5l0fYyK6tiMDiWX0j8TPRALVY2on2d+MZ6EAphiYUFXJG2xroQXVkPl+
Y0CGiQHtpPlRCr0tRD+uf6T1g1yEMDodpoC8dBOKjEJb3JRYTDeG+tPU8RaaruvCRQz9NxZnEYic
gSIRZjudzNpO1XynmfMthnBuoslsrTEuOZ2IdaNwEcjot6kB+Ic8unci2ILJtBFEWMrwVAzfr9/f
uqe9yGGUfGhGQxRTeNpkBrQ5v0+zySr85yl+TkhgFVlul9wEe13ZLzIZZa+DSi76KYR56KzmubHQ
dAMpTiBYoz26udu98tgyeErCaLsQhCKGOYHmwI5zq0sOovRD4A24r5AzUVfx+1Rs2SALulgYfDhB
9YEuPWuPaYmtBoEbAWDWPut3kl2BeIS/N5ajKWwFQZaVRjTEGvDpQHeiznd8TTpVpmLpJo+oYD14
uRyR8YblIOazb0IpK30U90maYT9FmHKXj3P0gy0faNmkKaMSwOl+o2kv5QlN7OgYn8FSB3ZHXgmG
dyrGhJhxo8b1DDtfk/8j7buW5MaZZp+IETQgQd7Sdvd4P9obhtySoPfu6U9yvn/VFEQ19mh1q4iu
KbCqUCiTeW2N18JkVmB9PJ3MUNG2axN0Rvv0iVU+qR46kQoiEVy0yMaq7EodE0QgAbOT5opK98ok
qqiLPgsXKkhcLdVioYSEDRNAIefecqjeCOpiKxEjsA6cy5FpXydTp8QC2hc11//fhNyWSG3OEgxO
JtOTYpxmyacin913nbMI7tgoq1lYLdCoBSjmYsi3VZV6cpF5uTF8/2/acIdXV6mlsgTlIqoqbgW4
o7C4UzL6H8+Mi6zLJLUYt0YRItH+7tSXLHuLyuNlRfa7bPgc/3wXLpgWWr3kCeifEOfMABCzgM1h
L2tpZXnt4J2iIti+d/4Qx1eMyKiZSloBwcyMqociVwJ9EQ2tCcyALxapbWnISY9cMk+761kaDkk4
+kiRbiWr8S+f3q5RA5lQkS3A2aN1+LNRx4UU98SANvL4EobfpOWuNz/9NxGcDajavKhZhR7eqDxH
80HOPy2ZoL67/pW/ZKsbLTgTyKa8r8aywjISarCfdLVFeaZMBqecquMs68CAY7MsMO1dOzjL5N+Y
SxsyVQaIktuYxz5+ZSK4KYFO/GOy7ME13aMC6kZMtUMgdpSDNybXhJ7QAhPoIrAC/lUJ3BPgyvRo
FyoYeI8PkXpdi9x0B6AG6cjmvLSfLS0ZtcyIDRQBdJt91v3Mjyq/vwE06vKxsmaCUnmFQbPc8HOM
jW7hZJXoPLlblZU5jRQTGXMytO6kr9OLzCur5LNpqPdWZgkeGyLz4G6LaikrNmpwrFE9YVwypYIJ
P9Hvc1fF1ChpMzQosWm5nw/PtZBOSGQTXGQYymqWdAoFlvoI4IwEoORq6F4ODfs9ZLzFiGEirccq
2s9GISUaBiQIKlzaXYO6cQY2A/2xfR88Kci8ygk97VkgcV+tHxL5iQLS0GkgBJnJ9K74CqDPAG+F
pBj7sE/5UX+VbXb3Z/Wvs5b8kjhg8yeF0Q/OhnZxqL8uedRf82PkaC/Rfxe3ms4mUSFaGmu1hvxO
Ouhfu+MKvwfMqdKe3dz9wxGNjXKcoWetYelVgzglTYk/LJZjJZE/ziKI7f0p5I0czuCVuItnfcXS
UFEsWvnZQHwRtJg6EZUifhOpzibCWf4cjYXEKtQ+aq846s8TYAw0tzn2QfWGITwbg/7vk5d56/6W
eGhIZJ/cbVkopMNzA08aRb2OySFWT6oeXPaB/dBx1o9zOjrHFm3XHbs5exr6F0PEUbIfaX/8Pj/W
r3fqGJVIWdxxCcj4V9NiDv6zan1RCkFNYj/1O9sEv9NOVTOdpwl3SvNVt9cvFCPJ8IFgiFf19QrE
1FuiiCX4PvxaezIlS9618GWrc8hs/6+VN5yM4+Swe+tG9kt010QRZDch3OjJ3Z2RpSqNEmmDO4WA
diveR/Y6hqFNW8Esnkg5LnKAebAz1AZP97DtJS9VwuuRZOZxsqxakHHsVidUoLgCB80yMCnEqQQg
ApNqJa7j4l19KNYiI3GsL9hg/5YGICc7Nl7SYp18PpRvl61/T8etYE7HeUxGBTCshlv31M4Jeodl
aVP2elmKyAfWv2ITg9MRyXaa4ySJdR/lx5G8Rca1NTAH/XNBrVbgznxvqq/SBiBDqE7o823b3ZHQ
v6yK6PdXVTeqgM42iRUNFt92jzLIu/L/aHRcxEtJkfYLhSX06nOYfumqe7YIKue71oYe+z95Bk94
oswda/KYza780LnRofCPUneve+uy+9oNN73YO8xYzBVMF+wva5/l8o8EBm7JNFm/TXZcwRj7l9gv
rlaUuurQugroZerCBh+yyMZFgZF/PKhgrGsiCQm9bhvBxxZB0Fx1tuxr4NXKhA23PZ/aHC//fqiA
kz5NGcbUSy2IsxsrvpnUp8tWuD9fszlKLmCQ3FwAD4nC+mLZ0aEFhlFnswFJTeOI8UNECnFBAsmT
FEYWrshUCWhxk6jPnah8JRLBRQjdYK2kJSg6Y2nqNOmTrZL0KWxFMNeCq4MnQNGaPkratW6voVhZ
XBnAQBjtWPR1Vh/99QH+w78MLkZUI+ZyS4pwl2TXrXooFy8an0NVcij6/qOIClSkExcxqIlNyBwU
Dm6mgaCuq+x5OPbWbCex4K7YX4/dGB2XKsm0LHNixWDq/Fpdr2uX2hfJaUdbye382gB4W+onxGZC
WKn9mGuapmoC6cPkt/dTsynTOTNRtz8MvaO+agf2gr3cBy12CGS2Xywhduf+JzyL5D5hacZGk69A
mnp7iiYP3Ie2pr3o7f0S3VnRLLhUfhMZf4jja1xJmcokjhGhSIA0aq0HxG51oLk9j3ZnYywUwTF/
okkQB4JAsu94Z8lc08CkLEs6HQXW5h2r4/3fM7hngI73SJ5Zaavv8QHMM45wcnl3BBdC/++L8sSA
qaJrKFNS3HJrplpB29wZQFTlAasnEPWX9h3kLIwLX9Iwk97s0ESLqns1PhCDOOX4fdb+6OY+i+FC
2KAusFEdjQqqvVo5gEITYHaMsiC/EX2vVdlN/mGljaQ1QP91KSuCNMydkCUv8iRa2/nNA/OsDecA
WdOWcavhMVF8eDo7qSAq04CWKBrOFzg3Px0F8NiChMbaHAlTHxNZvtH+Uf8FqvxjbVzcSuIRj+X1
/k+Lq4Rkdkae6XC87Ejrb/wa8/+RYfGEgKzqEoDffDzIw6BC5ab16yM5iFZadk/LwjoklKFU5TG1
5mmQ2rrABUYoeHFj1Vat4k8sbCOCs2NCNbkaFsDL1Rk7KNP3hMynitQCKSJFODtOaq1OBqkCalb3
PhafQu1w+XvsJ32WTnViYgnI+EiCN44yNstEx3U+BLAzzF47IZmf3kRHgrCGympxI1of3Qe62Ujk
LmIpLOvSAIoJQOzK2z5Iv1tO49EGw35ApQ3Yywp3s3qQhAHXAcPriZfdlCJA/P2rBIjggB+lOmiP
OMctVewWIB4gM3xq8SL3CcaSswpsYsuDNTsK1rvgw1/EY2a7gWkjl9M+T4mkqjPGl1DxCJQk/rRo
I7FN1gsanXtyVBnQ7gZaXEBA5zJfs84xSknhAQs9RHNQLcdlEFSrRSI4D6BhmmomxYJk3qeeoUhe
YnW4DuUvAhNdPwUfM7aqcD5g1XnTJLIOjMNguLbeMDh5UD+Rb8ptfmwAlZn8Bdr44j0C7M1lwfv6
GWhxURWc6/xMQpxkYz6VPW7f6H2OQGbAPk95JnDwvVtXlX8IIdwhqnLcgNIYSbDW1nZtuiSWbWn2
pkTQ7RIoQ7hDTHOSgwJ9fZx0qW3NX0zpZA5/Xz6w3cr8VhnOqSwzqcF8DaeKVF25qwejesyy/iGe
E+CaFVhdlENNssMOU9DTshJemKZ0zJY5tFu1bkE4306eOWN45/LftZelbv8s3ue6VDe6XDfcTOmD
hpGbVosTW5PvST6dchXY1FWnC2TuBe6tTO4ylbWEYudsvR7G1KsW9aodC0E3Z98vfpgOXzKNcI8n
ktzBxee3MT61EcOA1TfTup9KQc1UYDx8ybRIyqLTJEhqownG89oBTn4RDYuJhKg/p2ztYOjEAIOI
26Zx0OjUjvL0qq0H77IxiMRwgTHLJLDYxCoytriwI5RSaHoSgtTsLs9tPj+fgJQWuuemhIf6Sssj
e/mpfV3csMcOeepUnuxHzpICHhK42gD86x7GK1HwEvmivp7D5mKf0szSJ01fF8B0d/IXkEoqByz2
ei37PxBnUcF5d4J/qzQXYyRswxYgPOo/Nn3YAdiibvjc+/RU+uPVcn/5OwoCJz+EMGS51BdjZ7gd
cCcSltuLjpJs8VrXgp1VgSfzyJ5lrtdqPuAmneUuKJjp95UhuGmEJ8dFizDvInNQUKeiETtNdRYs
Q3yq9eyhXLRDW/aNI3Xzs1y2Pu3qT2WYOXU4if4IgaJ83XFKpy4cSwML2kFpo2WG/bqjBR464EU5
/6ZeJgjLfL0xMxstAgyG4Q7hclfH/XObfSPafDvX37p80WxNbf7bJciXHFlugOtLxlZ4WgRS/h6X
3wv29bJZij4lD6JvTmlK5AwsH+PJCNa2LVa2A7wJcYSSkEFNKG39phsv75s6YYmEa+aDOwVz9x+7
zeTrWpAQQ2oLbhweaJP0Um3QNWnuQbkkVZ867a5reyea30xLNDIliNN8DZKZwOhrO6wfh8opWk5Y
I7T18PHyxxLEEL4CGZdxvIwmAlbffa40W0mcOP9ORK3TfU3+6VqhffXzNyIAZqsHlgERo7oNgcyj
Bn3zdFmR30T7f2Qo8lpJ2tiBNS10GQj6IaDoBIUkcKuPukfA2VP6ANT8F7t7+8HiLJC7rSeA2JBE
Q3JsjuzKoMX9MIqWU39j3GcZ3BUWdZ05GQPMbd0cXXeAwHMPvBd6IoeValRwhBqO6Ndnxlkad3sZ
YK5mYQ4yLPrUfYqP5ofzqkCn/7t6/TcjA6IT5JJlYLmnk9EhqarG74x5tfJyWSHR73NZr1xWVRPO
4NcIlcOM+3cUvDB3Rx5UkFJpBOvDFPXAn22uiy05VTJcjI2LXhUInpmXBuFpLTszZ/Y/dkaf0meA
SQDSWEhWsutVG+nc8fWtVmUjzAPdKpo5DM0dySmuKq93NQflUVQvUrTo/uBIzzJ5QuvMyvK8sirD
VcNyds1+emFSWQaXheyb/UYKZ/aygUloVOJ6V48+oBbWLGo4zX73GWCHQhyJ3R7Z5jPytNYabcuh
WLvObW0pfphMqoNkv7ctSwd6+Rw90qnHJGk2ZPZspC2gYWTNSZVCRAy9mw5s1OY+6CylRdXoABEo
0uuCPujW3Ry9GWPqzP07pqsFn3I39G+kcd6xDDIQuC2kAgM4RgowbA/DS2/cFfnn//g1udROM7Bk
D8iHHjm4cWqA1Us+DaD2BV6G05VCLB+BWvxC/5ITEAauY/qG1s9OTTrVI6ae20Y01bYeWW+XtRN8
M77lNIECIikqzJhk463Z906dXlVghhhxppGZ260hiDkCp+dxn+Q8Mst+Rjm0S0x7rF+MCdQerQiq
SHSI602xuUybHpDmA4UDFml46lPqKUV1X3ZJIFWipFukEBdDp1wu+qVFMXQJX+L6yajutPLl8jfa
f4ueTZ3fQZgLhRHIQZ/1qPv0rQyapxjP0BQTBcstsUHz7hYR2lem0x/Sux47rpf/gN2LaCOfu1hn
ZdBRCULJE9gWOuZ2DMFLUPT7XOBoStSwKwuDBEMleyPKqpgQEkSL3TL5JkiaXLgwhhioHDrYK8wb
6ytxMnfd5ul982vkZN6/yOtFOnFRo8u7vK0bmKBcOfW6AF245if5qXo17rCzgLcERp6d//SZ+B0F
cJDT2FxFtuWtpAdSL0i2f3OGAPWUwTWqm+rqCxu3InWTqqMmAxmBOmEwBpGnP7IjOU6ndWFufhPV
I/aD01ke981IJIdhvSIkjaNkV5LTJQdDPibaZ7Btgm3sD2b7wdFJUMvVMJym8wO7+lI0pa6MwOpS
5sbWesqCZSG54Am7GjOXpf4khTtEKV2yWivG3lXqwYnNxR7iyS7m56K6MUUp8fpbl2RxjpuX1MDy
BxqCWYmho5g5pv6diToxIiGc92Z4U45hrvVuZABKnDW+teDloizeZeveS3N+OjjOGoy6lyetBayi
bo8rPbEbnYoD1gfc4kY4LbDjvT/J4r03zGgh90rvqtQBzNnirsMClWy3vtLYMsMMMAbIhLh3Aql8
PbjDhKk8EzhwSX1GD5aohbD3yIRa6CetPkWtj8R148A1a9KmUbu1vmcEk9thIqEMOhtDaRjzt2U7
Eqq0bxxniev/bySqwxKPSwfjYLIKFhHpvtZKF6mboJIuEsPZYDOrBemmARd+O9p6bdjachcKqXXX
N/iv7vRDmY/31EYZqQYKQyyDa34FFB3xSq9flNt1WkBMa783l7D9VDzOnqaNploqaOuGNyv4F2z9
igamXwgnYwRHx+/Hd13Zy0RB1h4WV036qbU+t5jHuey7q7tcOrjV8DcHF+kTeMVXK1gTmBVRLz2u
iHqioQGRKpyxmSm6jD2D/1R0AW4kViBG6jSZIpjv3HVTlWjohCkmyGpWM9loo1QTbeK8A8N8aM/Z
ZwbnuXxcIgHqzwIKYrUEtNq922mq3RkPwJK/LGDvJifg7PyhApcgAyg8KfMKiDbJcbWuMigfYvCk
0QcNbH7dd+v5srzdD7MRx33/rCsKQHqWSIbqxA6j13A4xoMIvUJ0atzXnwqAHJEZW0XN8lR1j5WI
4mTnUfHTmXGXqT6bWj03+OwyexvRRu5ZwNpn+gd0whBDTZmAWF0D+fnPH1/L52woddzZTfSoVp/1
grl6KOIJ2r9MN1K4w8rjtFfkukWJwl78teTTXRFbceIrMU3sbsKzEcWdW6RhXR8bgr0bT+V7khay
XekTHn7F29xKj2jiHS4b297Y908nyF0G3agshZLhBEenfMXWEHAd2M1yXHeHwCHQuuzbFKwVLUME
KLtvgedPx2UopKNzVRo4VKt/T5vDOAreSXuDqT9pxqUlS4YnRaT1PXbfycny25fQXW6j76ArcNL7
tRGZA6VAIHTXd4ElSzCLAiBbk5MpZQUIBxnarUrTAC3eOlht6xC9Ezxedq3kLIYHrotNvdMLHWdn
6leK+YgagZebdmu9ZaP3J/axEcUFP0vKajlvUPNQnmKMkj+ud7lkW28DEPdVzR6cdRIG4HXiLXLB
WfKNhGLo4krWFqwfLnetFNl9eZcIJ85249RGPc61scCpyl2B3JUAEWEOtPY+ZV4/P14+xY8E5Jc7
fSOGc+sxjhJiDNM6rExO5qtigwEPINe5E93UK8C24mheEWDbxjrMp7+7tZl1vPwn7GYVm7+A8/Om
XGKiNNhVzXMAAuYUSJ/EyK/HsGPOSMIHq4uHwAgt3G+9svxHe+V8vc6rdJrQO3MVuXQlgiS6U2xZ
j9xaH15RKxF4obobWzbKcm64SHNnDiVcv/taPBPUfiSvfc9cdguMR8BxWt78bj6hrAaWCgbLLb0k
6AIhfuvqGr//6ISf/jSTsEo1A9VJ9moG0zG5M93w0H7tXSC4HrRPuSDT2vcXdCcMVbMsys9WSfqQ
EynCW5mm1/X4bC63s/7/P82MSc8fIvhkriimDDzSaNyXYXlvNKqL3eTRJooqUGU/vp3lcNc6yJ06
Ix5We2nftTFAWVcloT3mfiFkMhGcGj85KMuqaaVzs47b1d7iN0fqr0SfICa6IWBayH3miio1+y/L
zTFyGZ6Uxf3QrSvdAPvT3zWXAUMYmzrH4hY03E5yitxM4IAiLbkwZxro+9aAx3B1C3sL02fSyqdS
BMew73Xnr8YFuWkykrCTURIq2tgZo+tMe7scw/Yz8c3BcUEsjgAh3ITIjor3GaQYhR/7oQ9w3Rtg
P6zEs4LkSKQQF7aMNJ9MPUXiT6W/+uJ6SAUx+Tf6mIqiqkgWFH63H8N/WcVkvF2Sa+PU2v1NePxq
2N3ndRZZXF7Yv+t+SONf5DEQ/mhCYepdlGG2zZe0G61m7iwcFt89Nx3bbgYwUxSdz4KAIwF0xAyl
yBKoCMvcP6aM+JdNQSCCL9/2JSgcPqjraFG7psGYHTIW2ZeF7HrNWQ9+AaeoQgvUWhFe+8nol7Rw
0fnHfMuc/H1Zzn79YiOIi3dVSJH4/y8Ihac2SAMtkALZjj3Ro3/f4kCahIk8U0VPk0vnJhWQSWNM
YAPv7Da6Sk+lU72tmMc9WNwL0Kxe1mz/BH+I44eetKWbwIiLuCPpsS2nXzEIb5vNJPhO+w+0s1b8
pBOqZmPfrWUZtLEeyNg4BtMfGME0fdReSakVZEVxGrviqm1kb6DK82Ut9wP6Rj53qqTu1DmSUX+q
vQk8rx/weEHqdQfjTgrMt8wRteZF35GfRsjHWGElCFixyLCSm9fO8NbZvY+NLdu4ql5E3Ma7F/JG
Qe7+CI1Ons0WN9ZoohVppiiChjLwdjGPIEV/qUYl6HwKT5S7S9pWyafko0b5vk5zAsziKSodPbVB
u8kwBr+i4CTjn9ySGy2566VKsVyj0RqzAX3/fRz7d0AlXYP+SyBmr0VJ6EYOd6/ItLaSuAUeyOBH
hxiDJP0jJmWDHNw3plt5M8g+++PqjtI36d8QTazm+Etiiu16g8iabBj881Ga40nryxrZwJ3is6vl
KnUMO7md3RWFXIw+vf8xN/I4fVmpEeD+4pqLj+pJ9zHZdEWha+6MX1uA2WYvqSBR2H3sbARy+X+u
NVNpFPOa1K170GCn9+JD7oui6W50+yGG8gl+oauTbpUYCTIwIGhhqUdTq1PFRBjXeyMyoMr+53sB
I4qrcg3LFA0MaU/ngt7nWkFNGJQTwMYBFI9LBCH78tkBzvtnYbPWkNAa8UYsMKL+OmtYT66tOXEr
sNLa+UwHf54WBoJJuXbaKhdchaIj5SJpotdLiu42WiDV1UhfI+bFItwJ4XGuucWmJB2ljW4kK9qa
HKS3KiARU0cHQcP/kv0/gET86dtxkbObJbJI4AACXaYR222UfAZP8v3SRII3r+jg+IAZRxUWPzB2
0IT1vdR8SiTyUEqL4KbdvQfARi3jH9Flfgx9RrkkzWbMKKZN5euWdW/l8aFWdFtNK8CU17Vos/U3
seOHRH7AuO6lUSINcvDWQ6yidnpqDivAUH7f3YD9G/1M0fNsN7U868iP/UqLGurZjFtgylq3rsld
bjLBw2L/+t7I4G6aTF/mqUyQIXf+AogtFCgeuwNz1rRPPViu9e1ygrJvHOdD5AIwZdYyZTW8yhx1
jy0ZmH5Ri+iFeZjAPAwu7prxolkKHrcoJi8+ezQwOTIcauBqTNgxNHwsWDrVg7hSKDpOKv/s0Uqm
tmnGcJzkAQ/4AwNVsmaX78pJdjOMWkiYrhekfAIjoVxIxpa6ubCVFrSNHuj0VVZFiMuCo+T5GM0q
zpUoRo4Qkq74pEeD5iy9qh+tXKkdbGlEbjhagvLOfjPgbJaUi75YzUvHUkOxd7lTAf923YL4KvZh
MgF18uu17+3GHhKvk4jeS2Cg/KipEg9DLSVAey5TtAnDwovAKVuIOqv7UixsXFvU1AgP91yzXqJG
g8ePpjN7Jrea+qCPgjXR3wSssxDOMjSipyREI99V7pZ3+l6AyGY4mN/CA6pZHtagYk/0GNi3xbNE
7sa25KWXkxItHEM5UiCiRoJ9uN+411kAZxZjk6gsHrF2Qe+awZ6OqKHa6rflhNfGCTDCwm2uNRz9
mp+e5a0Kby5ommU5i1dY7mVYcrsxameeNWeswitFbgLZmO9Z0wnSnl3bWNfnsRyNTq/FRWTK0GNd
GuRy5oSntxS7xqwe1qbv5Ui8f5YbOVwonrqYDUWKEqpxUxzJC1iOHKQfAfu2Tsn8i9C4G0eAz4ky
DN4cYCH9+SzjGruMsVah6Pxi3vTeCtBSOykBOGDoFrhJFaClwCrFQ327VrkRzN0FklpLUaljDtMo
gprc6+Pz5ZMU/D4f8+vByokW4QPF2XUaeaEIjXWPIYVQS5NN2ISuynzWreMJ0apNgdpFYfdeE9ox
rjPTVYLuarga7G62Q1t/zVdsrFsR0sauchvZ3FdjS2eU4YBa/sA+L4i7tBJlckL1uO/TWgOZ4x7V
2vk0eiu4DHup3cwPXe1xpXBM/f5KOep2/tQf/uDDnXX7KIZtvDutE2OhodW7jcJssx+xDf35v0ng
QjCtZ9MyR9i8iV152XzNsm+XBazJ9C8BaqMCF3H7pjMNYG0gDY4TPC7D/lsux7Pdj0Zlh5mwSbkf
NDbyuACMPVPjf3D3mEC5hgPfhK7U2l8XZFWqrb51okKISL/VPDefqDKVOV1q6Gc0fjcGcwJQPvJ9
bnP38jnum7kBJndqINzzWRSjc9uZRY6HbQUAjm60Wfr83yRwjtQWfWc1aw9uhjFr73IkAtraHzOw
zjpwflQuUVpQLRlAWjv+XR2JQ6/i2FaPxpNyqj5rXnwKbxXBY09wbvzeQ9MOsbQ2bN3EPDDztc7f
L5/abwzuh1L8pgNGucIsqrHBnb9a79aXEttGZEV1fZaCdTdWFBL27e0sjvcnYNeAOgwJRszY32Cb
83W9OAxtGbC49i+r9tHl+NV3z7I4XwqTnrC4XReAsG4UOwkGetYKUVs4zAEgvrcCAIeOjKRG8qV7
EZj87nV8thae71qpG5YSY8ILCQzReCMVKvurm4tjRmO/LCnN7gsrpZboGS0ymDX72Th0rC+yuqyz
rFP2EhmA9DIFfraHMIPb8nys6yfeSJCHTsraAWsJ+l1h2WubBIlv/JQSd3BAHelE3xq7ffoj/mHI
RScDHW/VpIR7+smN0vcp1kpcok0o+yu2Hk9XxBrsQS9cJeqv0ZN8TDXR0PP+dzyL5Q5UV0FUiUoI
yi1Gnji6lTlWR4ByEL3Ny3TTDKag8LL/rNjoyZ1vooH8FkNHqNk+FcfoA9wgIi5OF+hBXcDQMS5F
pat9rzzryKXEktKnOR1R7EFa7IFD7VS21isGF7GOpAWXvXINw7865VkUF6ZRulrMMEQ7o4qt2M5M
5VYeDS9f+kOp0Xs2UrebZEEkEH1CLnB3xag0HcUYdK1/kpPKLWiN3p5bNY6uifBRdl8X56/HD6sn
JJVyqkcGeFMn6syF2XjpMrRA42gl7/JR/uZC+nGW/JCGKllam6JRjmqx4mO4AMMvljNgV3RBqt8E
40E5toJ5jf2OxkY/LoCzTGkHpERr4ScbbAAw29EpfdQAACI52dvyQIPaB8LVfY13N9BIpeMoetuv
X+uCBfGNzSXucjqtEU5qJ8OOe/2YNUNhJ5HhgOXdR2vHzkcVUUJzBee9ZpOXJK+xdxP5ynJIgFoD
yaMzuf1tfWMcsWJ/rbrylSV4ie+ZkSlrGvDEFIMqH0F4IyoH4UUUNhmCgPnS5Bip745KKVpg2/PF
rRDO7YHJrCVADcesmhrZlvpSmp/bLLMN+lk2glkZBa4v0olz/UQOxxzEF9AJAK9JRhwiOfL8RfCR
VgPkP9JWKc7Zh7K2GIlRIaSxPfgmwPgAMHxlTXZ5LP3ozhA54d6Fu5HHz1qEqhqzaVB1THZYd5pv
OIk7vJmVzRwJCKnrFt2x/pN4vZXJPXtCwhrFzDHfMURfCnKTKTeku9JFYXP3pt+K4XzdlGtQHOOW
c9WAHdb6NTp6D+mNekwBKe8SYDCswysztS9/wr1wvRXL5W1l3GUp3Awl81q3FcApxoCRLz519Quh
ny6LEpjkx3jhxs1YTayZNLgZWBn5rXZlYLNgZiI/E0lZ/38jRa8Lo2p7pIIsfjeBq2qontx/v6zJ
/qGtuxd4X+nklzzeaPO861J0n8rbAVDeQEOSrVNKE1vR3y6L2r13TPksi7OLMO501uLKRtN1wCOV
YeUHGaDb2XFmJ48AKXCS77KgaifSjzOKNm3SXu9WtvUyfh+m/BEzrajuzrdMDZ/Arub8Rx25WE+s
JiuSHLF+8MEYjsoCyneGq5zCg/UQ2oXH7pJAhBSwl4Ztz5WzE6yCNPM0EuQpDXOL5btmPAASyVe0
P0DfBCzm+QNyKaaRNaakzyr2+DRiI9ezpeyL4PzWbPzXMHwWsX7Pjc1b4O9WGENzeSJya4czcU2l
d9p58FXduB8yw6ah5qMW57ZZIsj3dh+1W/24m8YK9WTGotPaStRmX/bmmwUQYfRFWQ6qC5hZ3RFF
5L2kxFSQllPDIJr5y0juUPShrmDs+3+rXCwYfQVYn6Luyb7rbeRwX24Ygc9dWagHyA+9tz4OYneK
bC3HZPniSKfuxUL5VyR1N34p2I3UDM3EACPn75k+zjJ6mBjGXO6jEXNdxpfZEJUpRUI4zZQ8axS9
Qbk8ku6X8Ztc3uXqi8Aod+/qjSKcUfZ5VsoM8d2lCqBRVS/HYAUWI73RJxiosl7ng3UtGqjav0U3
QjljHDKV1kYFoa0nO7hBT9X17JWn6cpyjKdec/ST5s2HVLR/LNKVy4MUq07GSZl0VyfzX5YxPXap
6V4+z92YfNaMT31okzCAgGD1qx8fdSDpJ/0rpNptM3lUFfi0wDw+3iWbeKKpcSdL0iorxONNP/Qq
4P6Uw2WF1k/xS9ACozgW3RVV1k3ukmkWJmezHqFSzhLAcoG2vDK0QEVpo8+Q1kmVbWqzAIbvY/T3
ktBV841mSdkZuRzi5g7/aq80GzDo7rRuZxkOOWb29De6iU4D0J/ITYX0WPunelaYczoLHefSKgHh
VUzAfG+Os9G4epMFl4/1Ny5wFsP53VRNzDRKlOnXh6r1JN2FJ+VAbytvdGVX/QrMGKAii5qlu4UU
c/M1OceLe60ow+RjMx7N9VMdhJ+G8sSclfhjPtDO1b+posfpvkucNeW8Tp6XtEyjZnJNwB87ZiO3
zti37FFTdaxPzMl8oqNq/JEf/hDKj0hHS6aHio6NH8AY2eiJ2/Xix82XsXKV6V3wKQUWw09Ky0M+
hYqKIvg6pUO8EH1FO/LU+wz3TxvaMFTMFSqJ4EmwH8zOGnI3kEnnpJhWqLnY8Dpm2YkxixK+1bd/
cUM4PcY1TQyy81xWcVODOxllxI9RzcJlDyEoGKSb+JB4s50F+vPlg9w1lI04LtSUnRZadMA5DvEI
2Ck5fGVxb8dTe1Qa48YsLEHhZj8n2ghcj3gTZmi9VAaz4IPyKb4fb5OPhL2wm8/IU/4FguMaOS4d
JxfV0A+uQgy2oPdnhnYeHwH6Ypvtse0FDZL92LLRiwthCgtlIFrju82VM/ns0N8wDCIhxbSj3ile
ZTfx2jeQyXiXv9+uRW7EciGtUpI8GlW8gSi7lgGDsQgmdPZ/n8iKoqPgrX0Et83nkuUySjSKhhnV
Wx84dV4hJQJ0CJEI7hP1tIumLoGIJH2MtNdUEpic6Pe5LzPSlK51V90lZecyqX3uVOX18lfYTbtV
SjDwoGm6wb96aVZPS5lQ9H/nMqCM3UvajOhX+m3WnKDgIde6+05K/ujjn8VyNwtmwKwp1jA42IbT
EeN9V7lVCwqA+4d3FsFdJGpVtdXcIivQzUOm3cXjp8sntx9/fvw+f2ckDEBGiYkiyzR3xySfwbCd
X1Wx/kDS0WuFsHS7ixsYhvnnS/H3xohd90VtkAWPDuogVx+DRUeM4npVoB8vqyY4On7oHdtCuWno
wCNRe92ENbDkJBVh9XxZyuodvwQ4jJYpFootKuGRSHIqx8pA0I6a2Oc+6eym+N4UkXtZyH7U3kjh
fMjCs6vuKjy9ai+6Xac32oAFqmLjVes2QX+gArMTCuTiWmkuubo08ChMf6Ouk/jz4IWHGa9Z+SA9
S59E45WrAv+PtC9rjttmuv5FrCLB/ZbrzEijXZblG5atxNz3nb/+PZC/x0NBDPHFSSW5URV7ADS6
G92nT+9tI3OV0LUABpQB6doQ5RhBdQUJj/PSJ723v5ObSrHaSOY+mS04PbsqgqUI7gbtnM3P+9+n
v3NnHSziUCmHfo4XGFNh8EWMB57i2qnRmGvqVlw/1fXjvjiO9slMBhgtUAA0JViOnCW20IdWqf6l
ThwVp3uytyYm6hq7bDIFgzqII8oPh//fpAZvLUwoVJFhKMQYOq7lETJFp8R4zIP7/7ZfVD1W7nQO
IhGDeZExj0twGIxHxfhbFTmx8eY6FPR2SqhPoxuSkVHFC4hGy2JyzOarQUarjh7SiIdC4Qlh7ieI
XKpUlXPQ3+uCl4FnR25hCUadc104YjSm2N7nCrhpOuwXEf0+Ok7SfcuF3fFkMDqsBk03IIQCPQF6
d9Dhexs8UZziAvx4dqLszssjD/G/HS1ezojtHySxkeTShDRCZPhAZbooW4ZWcwCvp4bxY4qjWfUx
cava4gFftg3rSjKj5YPQAaBUw6HXGLKm2P0ZCYWD9LDYszOdlRdex9ImwttYyWO0ce7DIF+oPNUC
5z3AoOn96AOhfBXbw89f8xn0u/EHd4fpdz8ZjZVceuqrmyaMIiayqDAayyPtkFTcsbYC0HJOdnZj
fA1t8Pb80RNgJZJxkqEShOCFgiINEEhHE8qO9JLbxhOQmyCM99GVaWd/81K+2+qLNLMMTBt9MX5c
qGTmSSi1oH2Mp/o2DRRf7AvfzHt333Jt7+f/xHyaLDbEUTkPOdCb0wiah4ew4XgS3vcZPUEvGt4x
owp2Hkmd3KUsu6PezyXHntAj+KwVl1Uwm1VMar4ECc2sTcCSI4lWZg9dET6E6R8Z4YsgVhcEQzT7
ZlAdKb1Wp+syuI3k/7hjjAmus6Jtqw5lmnDxw+BB4Nblt4NlWqF5Vy1TZIIikqVqlqUGdbzvHbFA
cKMxw5cAMeTaCWp39k6GCYyWMK+qpIdF7BzKHxm7wMk5IfrSKTe86fAaNjnqxmKCM0Ae4qkQMdZh
Rid/ZtitwCNz4Oja++6uLFDbGqOsmcjBEfh6uW4sUz5L7VvQRZys1L4F+MQbKapiFKJDEimV5ZyB
zkO8z3jDg3jbxXiNTjPKZUjhh2tdujXb7pSH+WHfwPBWwRiAUjSUJKII0HoOj3Iqn+qweSPNnyWg
Lkr9XtpaHQugfWEhEBlW+g2eF70J0eMoW/3br3SsdtPwkobbxbKVRMYW5Es7jnWMBPBoi3b5UHjp
c9ZZtBOiRbknOYhX0fPEm0C+nXZWJcU0ZRVsdWyIkUeyIQ4hElIUJUSxkfN4FNwBkFOjBEOqaM2i
tXTO/iFugvyNlVRGUcxkkoZFfy95Sl7lKd9TN/67OCRebks3sk87vucr8DFk546HIeeumNGgCWxT
cqchoV5cG/C4duv/ok+tj8FX2mjOp4T9jO1Fi6MMYBSe3qYsqewbH7Tv5gxygtjpTIucfg1pGF7i
ewENvu+rdUxffKuPaBv1hSfeiIjPNB5UPCCoqgwCOENmH/+ambZVbQoxIg7j1PuCGx4FEEvxmVw+
3f93QbpimERS0MDPxOFC3BRVa5AY/G+ilQm1NZrevuZ8euRRCbBdsixJKLez6prE3dxWS4T28vco
nDKSgJvI5/mZT1bmXcz7EgwZc5yZhYR5ZnaikcfOGJ4LsOwO36WBY8g+2X2IgACDKKqsKIQdaKUl
kQa3PEZOnabOrN5hfKOlzqWL/k2O4d+QJOFEkHSk9X5MOfgY+mWdkaSY9ZlD0mRF5n1Jro3oR82r
V2/s2VoMm91EsTpSS73KHV0/LPKt0vumxsn3cER8CmL1cJ5CvBScOTsoEtjy88O48OYU8oQwdrid
EqRjhSx3kvZpLJ/D6tUQSs6RfH7vgINodSZsW98iy10STU3+PrVlwbsjv6m83I/t6TQ7JcxBh8mn
psMz9xxVYOcXa0JjGEUfovmT4DWJzvjpr1xIT2IWPe/fU54gJk4zlRyuP0JjTq4Y1iQ+KEPiCaWd
Ex78bve0QHXB3FRUxoI+bEYIUl+N/nXG23ghsr2/mg27djktCGHe/n2qCUlcdrmjSvmzKbX38sTj
reetg8leEQzairuqK5wlfw6n8EafwMGWzbwuYPqZD/HzWu+wEsbxKsukVGMHMaJuG77ilufcbmbo
GzKmVuyVL/sb95nTgpHHOFttmOOc5NAD1QJNp+oBAtQB/WNYkls/ouWYc1BceXSbV2GbOiV5Kgg6
eMTc0V2OkrX8UG8m2/T7W/OVxyL1+eXDrI4xFbHU9rIy5jmkTY4OAhnlLvlCweyhs3DSBjwVZIy4
rGYp7a7KHcnwM/VbFz7unxTv+8wjLpDSTAgVM3eC/KUlkdU1/3pUN7NZjEmoxHHpCxk4yFgsrCWp
bTX0dN6gH841Yh9sbSfLk6T3OUiqr9v6WGhOFXNOgu70zhViH2zhrEdIVMGGVuZ0AyyMEwyhP/WN
r6bTfTzGHCjpVvQG40PdhQZmk08zpEW5EkB8gyubHAO/B/MBBpbaIRggeUHP9sIugpi7GpZmFxMC
72rMMSiWldkViuFqMg2AQsrb1tR5l5Wazc87eRHIXFaMHC7MakRgkn8htgaGZ3S3X+s+4KoerxOE
tzbmpg7ajPh4SQtHlrJXo04PoNqxadWj7AAQr1pv/zZtu7/LypjbWuQI+du2gHunMKICzM5NegiK
1tY79c9MuqkBiYomJ6BOPpq8pJfmZKxg8irTqjAMIjgWh+aldgS/vQV61Nlf2fYF+y2NfUtI0hSm
U1PnzpgZp3CqbEXsrpaYBxL6B0N+kcOsKgyNMJuWCP7wdnQlJ/8WPE3AQqEB3Jm5Mwf+IRy7SGNU
v9ZnLUa3HszGOw8YejBuh0NztfiLLf8k4MbQHsQbYO7//RsA1/oilrkAM/gx0Gg5FmAmPWGMXTYu
th4+TjLPhGx7/YscRvvNIAq1KEb80nngUMEclKywUns4mX7piS81B0nxOZPxbukv4ljtb0MhGhMF
6Xsv8DUbMObCnn6AqwuzvuH6Q3vwg8Q2eZaSp5qMC5MmzFrWIgTuvXQepdHKSj9EL9u+/n+uyTCL
Y9xYEFchKOKxl9mxvhmRO9AcBfMQPBA+HCY7ABUNusjuY16nLE8u+yStkqokUz5mePmObvWUu6Vt
vEoPioVDdMJHyoATOgLHjm1FBSYGRZm6qhPKrPXRtqRqjEkGC3Wnyamtr5XqdX83t45s/X3m3gkg
MB0HqS+cOQjsIpBdrW4dYgQco7VljtdimHuG4UyC3lV4bRXmUc3Og9LbCt4jqciRw9su5p4pUtZL
daAiHgQmNvPkf493gPKZInJ1sorZXUC3fzwPPamHuh8QC1BoKuX9UBO0h2vIERLwLZgOd1rOluVY
C2TMcJRVWgHWNTSv1BEeCJ3qGUvwpCCLTGaU5khsq5p6uxTV9dDpjlYNbjPw4oTt07ssmlGSuF0y
EVx1SCwEp6G9UnLMMZV7N594HEnb2ngRxKjJWAqBnAqIgcf2QSy+h+rDxJt1vClCkpHRVyUTCUFG
hF6iFjPQd7+UI70anWawhmo8col9IaCI+aglUomZ3nk0ZLi1i1tFAthR0+uee6s+Z1KpNv5eDGGf
xWk/gowhgftq3V/om+Eq+9EAJg1krS3cZbb01765+NzPy0hk9N+ozCEoakSMVetqpwo8252V+8Uh
dPWHwTbd9JryudFZgC16Zyp/4tirzQu+WjFzHQYSaOGCqSfOML8ABGIpXMQEd1MZbZfB51zUCslA
xKT5sld4+bPyKh4nmzrO6Vk48mpcm55lfYyMTnbCPMgljUKAoyuOsrNcKX911nISj/m5BsaAeLmX
/c2LEnhKythK0E8GaB7DrTar+zo6KPVRrP4gvFovjIlDMO0yk1Hfzx2SCfJDE42VlzUdstLIUtrS
oqYceZ+bIxj1ZCIQDNMQh5SG/fMJWVzRzQBlaO3a1x9Sl6IKJJ+a6iK0CsXqzrzGJ55yMpGJGZNS
n+lzyhSnx0JAhiXJf+xfwE1TfNF/9nldqoOkLTWi8mBZAH6S7AwcXY18rkLi7Evi3QP2mT2byRxM
alygY8xVQTLoFB5G/6Bfx5l+wn+HmL4pcCfd0S1iX6QrjWF7x6YhSeMZAyve3wHtOUVjXH9E6MNR
FM5JsU+2DuTwPR6kmVNPhzJ8aAIeQ/zmg2a9EMaK4Pk0SUuW5ph3DMZCLz41x97PbcFuX99HRB3q
R/MY3/Ls4/al1gz09KKeiH8+ep6pNmup1BEcm4loyYJNRLTqL/6+amwf0kUIYzkSfZGSSjEygIFf
UnIVGDd17eqJp4WKNYW3Ca9Ss3laRCQKalq6jHleHxcVSrqcGUQGyVqtnfsguZPbmaPtm/u2EsEc
lx4Vs1RQEVV5DkaUXfXT1Ob2/r5tpitRB5IkWZFUEGwzaWzFLEmoVCLmiMzSbZU/C/M5JHdABVuk
cVL9GlPGg/D7knHeg9TMfrpUK7GM046qqkMzh5o5aTgUnpw02lGo69RCgXjAIDllApfyPHE6EjYs
FQIS0wC7oAj8NFtg6YMRTbUpXi4IFe/HWnfFtP3LTEs/QL/f/r7yRDFWX58a9PrJS+pE8t9BP1jN
9BzMh6ny9sV8xuQhwSOi8knQC03ok+yjHspGUpJWLVJK/BcdQemFJ2Dg5CMosFpK6/HCcyibSZi1
wjCa3zUCelBJlwEcQBnEqBMjx/hIvM7Xjzxuwa31SWtpzCXolHBWCeoeNJz8KdqKm2FCtphYQ4Pp
2OASKixuA9zm1QaIByVejeBuMxGCOg+xhuFTORg9bRyhJf/hpVuJYLRDiWpjHpaYVkB+IRuTW4JW
Aprk5E522rxpK1lMBFCkcpgGC/UrrnlL7PBqwUyp6Na0pRPQWMgPSG7uhB6vqrhpvQAwwLAYzI3S
2aEPQa834LVFyBrWsTuFht2FyrVu/uuhijS6Wolh9D/LZNhIDVdaLlunL5QTIZodFzw93NaJy2oY
9xIlotDnRg8rKR1AC2B1ZOAZ4s1XNaAYKlqlMJdVZtQuR/d4blYCvVc0H4cQ8e/YV6zwrnCFO4lT
r9iOpFbSGA1MMdZpXAgW1DnKCaXs1u5rS7DfAnBpOnTuLSmdiSN000evZDKa2JJBnKumodmq8JCf
6LDY6MAfFrt5VhcxLMua3KELP5jx0tVTwW3y4lqKtCPH7G5q90oG4zWXFJV6KYPXHN6Anj3IB/DU
tV5+vSDZh4eonZz5JLVbiCG06vzWEIXxmVm5VEURm+l7ZRFzDb3YDe7wH8ZwwCLidUYzjZYmWiZY
z6zxwBtDzzk/dox6bCaxPOUV3oSl6U1TbTWkfYzE0OtU4yrOSicAHXFq8sBZG670w7IZFzAvtTAa
E611TVc9Arka8/ja+Rq0j/7+qW4rDqazysRQqDP96Et1jITXxkrKMGe2weQdEdHq2PC40veFAF73
UUjQmV3Wmgh8evHYpede+5PSjwnw0K9VoDr4UcBgKlnXoX8HpcH40MBbpnYK76za4kE//mteIGp+
V8JYuziMVY6AC75yTu2xQNNQCGKs/Mv+wVBj9ClYXElhDiZHR5cSpBp8yfRtnk8pOZECE9vAzhad
tOFtXxj92J4wxjL2jVCUpRRQ/JVkxSez/3sWH4vore85q9qObVbLYuxhHxdL0Lewh/XP6ro7tiBr
Jk9IAdL2kdRLzvHL/sq2jdZvzWAf6jqmHGdxj8S6EYDnssRcis4m4x/AsUwFw4dMwNcQZTMaoXWT
Ocw9KvrhbCvSY5NeNdxGlE1DhAIEBrYRTFRmn8pDHyPjF5mYdvgo2ghp8OQ3vg3XKH+cTVu5rZ+G
A3kUPXBucatzm9f3IpolDMlLArr3GaKFxCvS2q4SXpJj85RWEhjXopvLEOi6DkhE6PXlcyaCYe5h
XxE24QPmSgbjSUq17Xq5DHKn7B9EUP8JtjC+xNJ35CDsvDqP+mg3cuvsS+UtjHk4aIqqRxg6hDR3
+D1WbobyLkl5RU2qXZ8u72phjHWtq0wJ0XJMs8/RXXyYUjt7jP3WQckW4AgFxM1O6ph3Iy+3wtFI
whhdKRCqSOyQWgnOlB+nuVJ9zUtOPEIQ3hYyl6stSyNXA8BMOrn3J3DX1kF4EEYuEnELhLHWD8bg
RmYVJJ22IKVd6d9nBBMYAnMf66lrTBUgkPFDFZRuK6DggkmRlq41nEiRq6CMEc6idg6qABCxYhox
JyJ9JIb4vZeimyzEOIxAil6DZAgtPI2PST+7+4q6lRP58KhmtllMjTTuZQk1n/vOCTDrrMEUYC95
QH7R5x0pVxiz13HRdFGjIpSMv4DPBbn98Nn83qJw3Pgpr2C8Yb0+LIzZ1srs07kISvi29keSfVUi
jvHnfZ/xaHLbLj2mdOWOJohO3RqHJlQ5h8O7AqyIYRGmsJ2BxA2Dk5ZKp1HMv5RaxdPAzTDgYknY
0jomNkxyIcBagfTDL66BsrIpl3ELpHz0op6D3hKvlUP7Ih05ysdZINsXPadtmsy0Gpgci7uFtgPe
odEETC4QOTrZYTqPVzwKUI7ZlBl/QBStSooOi1VEH0QKmdcjR0tGHuh8+9W52lTGBWS1XI5iO1Pz
jGt1iE+DlekWLWOR6wZ+vLdSHhZ4QyWllSmTGY8wh31RiAlAXlJYWPH0tTF5D3f6oxmfg3Iq0UWw
WiPyYZumiW7qGcD0qbO8DW/DdeElj8ZfRgREK530WxoWbzz6VgoOEjUJb0FkV9D4gF+0ArSiEDg3
iN/oQ3B0acU/RukI2yj4uWfeCU/7GvnuvD4v8CKOMYdjKkpBQhIK3fnafC2ehGtaaNUPkZfa5nkC
Y7N4i1mXxYvsA3MAUgdMKT/8a0oMmuhcrZkxkwHA1mZHUEVo5NS0TCFxsiVSOWe5cfc+CGHsIx64
XZ6rCF5HeTi3yYzBS9qdqibO/o5uiwExsqYbOtqs6N9X51fEojSZGFvhLMI3OaicYflGJl7Lwobi
Yy0XIcypzWbbNrEcoyLSYW6OqPqhInDiyA2z8UEEcybSQIouVAsk8YsrOQisHp3o7Wg6Im9ICm/D
mHMRFm1Wch1rmUeCxgQ5smZ5POSqdL9/MLwFMc4lUjNNa1NkAAw6Mh5TJITAJbVbDo2/L2hzQZIs
4v2iiabBTgo0MLYyTNU8dcTsZyY78MvINvN4+DdXsxLCmD696atUqumuDb2VN7lViE8K+TKPP/cX
Q3f/k31YyWHUuRyzHi2YU+qMTWY1wWyNfWCHfWWVzbOeHBbwxu0L3FTtlUC68NX9yfSBZIPcgadt
jixDOIv1y58I0BQF87UU1FWYnYsG0hVtihRioR2L+GlCJmBfAL0Zn7fsIoDZsqXss1hBlcGZ0GXR
f+mGu6a4acebFuCpfUlbPhdFr4soZrPmcJzVWaRZ1zM5yZ58CJzuZFyHx8HVvBlJQh4fzrZuXwQy
VqGQzDQv6wBDu+rnUL4RUh99s5z921btiwzGICyD2DZyraSO0ulWGem22CnPRACPc1Bz2C15ohib
IApIPOXzkDqyllrT4KvRLUqmVslL3HG2jYVVRoUgxqDvS51Sx1Pci+T7XOo427aVclorAztvQYvr
XOu6Nn1vlQfntRc5zaFyNUsBnqc/EM57nLN3LCNhIsxLK2aY4bnIlasuiyMqrYPpKyeMwHT39Zy3
fUxMNM5zBaJ3xETxctvR3JN5iAdeuzx3/xjDoAxjJFYjFtS6i0dZOqZDAITv7ICSx8l8Xnp1C4b1
4bzoqleWTp67ucxjEef1VTtpPnFnxQLmcrInN7ilwLb35uTHhpdz5+0mazRSjOQFri13Bumml19K
YJqj1/0D4+kGYybMZCjLqUoBb4ABDw1HWe6y+nsu8wqR29HyxQCyTbVirNbdGCGhNnmZ6hJXOph2
9BOvexArnkIn5yAbtp3Tb9OkMvYiWmoSSwYq1sEsW3qPIbmBwLlWnNNhqY0akhF1ouCCRH8zUJ3u
m9OAObL757Ot6xdoATu4qxXVXomSGrrnJSW6SJBxOsQIu63iCyUGF3OLx0dDt+aTV1xJZFKfYJkd
8zqGV/xFQU4nhwt+cuI9JbY1YiWHfLxVCyZzAgaHesJoj5gyKVjVY+qndn6MrtJHLmBi87RW0hjL
FBlCVqk9AOBj4CJlp5zonBtgtNu34jvYQwwL7Fd26KnO/vlthhgrsYypStusAiKLwCyNL0ns92lv
d/MPpa0sTeB15vCWSP++NlNdTjozRe06UR6q7qpoH8qOc6246siYJJKrcTUECPriL9U15Y3P7Tfz
G4rVsIHxn7Q0rTNlBmOd8iwszJ6WMcoI/fGjZxovQv19/4Q21R1vAJNo+L/GNl7LrRi1hGBF2VEF
K2IHjkLFEw88Bdw0SABhEAPkAqLITmcOuiU2qgEvjGK5mcCzF/EAftv3aSWB0fB5joYoqBEikfvR
pdy18gMlQUsOxOKXwbcVYSWNUWwxnTE+QEO+JXjunHfaNYe8KrFDUxHaYTyQ0t0/p61sNMEko987
yKh3EGHoah9U6TtcR7oGcPKg+sTpzjwMKHcnGSWvhkKK1HgGRtiPb3RvOcygpZZsFYnnwubV87ef
Bqt1MUoOfrWxT/EvEjujS5HJ3QtqrK54BHjsqFyZdwovbt80FIpsAhJEVBXM5h8NRYrCdxH26MxP
Je2oB9WxnsrbeOJRZfLEMAY+nutmQK8l0HeFisFTaC0LF4vEPSfdzRPD6H2NpmV5KrF/Zi3bVTtZ
3aQ4cd3ZHP3jyWE0Xg6nkfQFtAIkxA/hDW3WC+/fIR/Go+lnbi9a5MAtTNBN+uSNFV3WAYUAcFdh
z6rTtaFbcM8UHzUtN3pExx7lUUWbsaOP1r8f4UczfCt5zKFhMkK8KHqcOmlySPNHLZCtzrRbhQeQ
2ExXrOQwp1bV7ThI1JF0X2dkT6WDepO/96qUvmnnMZLsnd2d0RKQ2bz+hm3btZLNnGQdaCmGBcIp
g5MSIz0Lb7JEAblbDWhG5SA4/552nm6qKqISD6loE2MMylTkGCTWIqTSFj+aruOFR1G1pZuSRDQw
14iEgLbm442OikbL4hb84VOF9mKhBMv3cGXEDecVvgVeJ2s5zELiuCOL0AD6Lympr2VHyaQzjI+a
0lqDeSWIt23yqCTXmuQa9SFIba14bhZfXc5j7e9fRyqJvRerX8IOysmbaTSjHsWSLE3stLJrIbPl
6DyQx305nJ1VmBWPtZzEuoC4Ea9ZVS+sPP6Wdzyc8qYPWK+G8QFQkLjJVKCrxBMl6ovdQUQbMIbN
0a4U2lCRPFc88vGtwGctk8neJAad/Nagp64kftt7puYG+tWUPKGeO2GsMkd1ePvIPMhiZez7IUED
DsBjTtqKNmy2q5myt39cdKN21ILN34xR0I5zCDFdfzInwAHJdKhCTDYSvhHZ4AjjrInN4yyiLgIR
R5u35ysiP86mb5iv++vZLEyvTolN3pha0teLBj2n3HOLA9qUqxAUjjLGAfJ8DTUSe3vHmORCKuMo
GVDUnSYlsSISnY2l4Fxb7noYS4XsoLBES1s4wlXvNoBbaXf919kB0Mb5A0KEtbFiW16iYZoTsgBf
E+pfkzqye/NZMQRr/4A4dkhl7ANotfQiz3Bzw+FZBiCpCy0leU6St30xm9HvWg9YCyEtUTPS+yPf
0oYhAxHpZFc3hPtQ4S2IMQtpTkqt0AHeGYxjo/pJJtlmsVhl9d8MK5uhMWIxH2cKWsyC5xqpaVX1
1JnHcs1RaTZHQ+Y2iOR2ALkIBmtOg3ZM6vgPwk/MVQUKzqRVJLbV1lBNNdc00G6oZodSFYaFxsdB
5wAhti3NRQgTlRWSPNStsKB7qyhPwZz502TeLtzhWFtB2XotjAVYZGMSaoI+RXF5VVpPNSN/at60
5kWUv4wGpw/oM9UkoqK1NMYUBGlZV2iNzJ2INlzb82z94ppZrOaq1ZDSVSzRo2Bq9Ed44gPnQm3r
OVjIdBORNdEYh4TpOGORD4AAv/MV3oIt4hoINZD4vKFXzSXok87OEc/nbp/jb6G6+DFOM/tSStUa
jDBpdsxAoVn4E3diIk8G82IAjCmtBjTGOdJjD/IrCT4DYC3arpP8zI8NRitV/shLGm5ftMvCGAVN
FKlaGgWdDLJxFPPvpcZRls1FEWJqtMtPx/jAjxtnBHkUTBq+H0vnHNZiwFRX5U8u2UoGoxGamccJ
yP/g/8zKb6bhKCeToyWNy9E8eos++dmLHLY1AqNwu1Fp0CXZvYU33VG+itC7JUwWHYXb+MIdr/5D
f/eePEYhmliYR7nGc98c5KskQ1VmTDzJSJBfkKdTFwpXXWkc1Gj29he6qRPIqpmmQU0j++oJik4c
ExV95EXR36RxlWOSQckJK3kymDPLMR7UFJMJJRKcmRELhxLg2f1lbG/f72W8e+ZVWrXXh7nIGjAL
/Jpe0R0WtGyBU+y4L2Y7Mrps1/vfV3KCKZ+WDKVBsLCJd8loC3F4HgwV6Kw6Gp2w0G7qlGCMynAk
evQf18hcX1MrGkmvqROLRDttQdogvvXFYM3mYi/DuapLWzGeOAvevtOXjWW8TS1XUt8aYAX6H0mF
dlfRMp6HjkkkUhzeqDSOrrw/wlYbXKiFGYwqMH1L54qA1vGJvDf95+oI6YpXElDj7/U8Q5A2kC/p
8oyaXawOblgdRjGzx+x+fwN5+8eEnnIy1pMy42maC5Ezzp2d1idjingRO0//mcgzr82iEisEBaoF
4kYH5QUHTWN/1356Hl/puFjZ7Z51GV56tBoeyGRbuGnIKsVoYXTsxx01A7znQpT+/18x6o9Hx9BQ
hFzEMKqogjpEIAVeWer4mMxfkla2apJZ++e1GXGshFD9XGmHhklcsj43oFTSNDCKpT+00DhGk2EZ
S8gxvdvPhZUsRhOzSWmLgGDf5lPg61e538G9pHeES9C2qfLofAZjjoJYim1Hq3WQzmkLItNuLL+Z
Kibnte1hjISDqgsIHhUnxatofx839X4lklnbZIx9U2kI6hflrZEze06uO5H3ctgitKFds78Xxtyu
BDSbkiCCoqTz4gfKcaG9lveJN76aD71H+6wnm3jvgIO/jdbCk49jkje1ZSWfuXYaBpGMcglrpRPN
q+LoUNQYqyGhv7tUOIZks+CxXisTXWXFPCnNCPKQBuRVCqCs+TnwfiFZey7MeTvZtVoZvfOre5Ap
ihzWtLdGydwwRuEXo9+/GY6auXNp0UJi/khByPtKw1sjmxkKRrCJA+xHEymSJ8OImQ/yGbOiPPEq
sHm9PZzDYzNDaqtgKnkWAvapYXSgV5Wv0yRYis6ZvEh14FNkd9lJNjmErnKlFXS8oee8wwCimylQ
rGbukYF4nbjMJdvCMCJSN8AtJbHh3Bwlfds2aGGPZ9GZ0qda8Gvy10Luk/Cwf1abF1yRVWC2NYBz
2ZyraUZioWkIHEn+s8VQI7m11PivfRmbwcBKBnO9ylFSC6Tlcb3agxjfzfLz/vc3NWD1feZK9fHc
SYuIzvs0r7w0Q1CTj5ZutociC//EHq5EMfcJTYBNvxiA+hXdqTN0kKee457Lrkhd4Cddu0hh7084
1WU3GXgvR9eaHx+kq9yuDtrtYotO6mFavPsH+4fGXFqeVMCoR89vZSTiuhklsQWYgXTPWeQbCbFr
JbI1g0d+vKkIK0GMNwmLIg2NEp26ZATLRJ5YBu+W8iSwniQL5GWRgGfOpBux+haiRLm/V5v3ZbUE
RpfDJY4ysQS4tB0zKx5eY/Q9DJK3L2SzagZymt8nwmp0NKFRNgMcd/o6usOx9vvSCwpMkJRpfWKy
hL/gB/dl8hbGaHaNKVZymVKgX30TCw+LfF/yXiGbVk2VDUPXwNposkniUY41KVhQ1Y3H63C4HzQv
VO9aAdxWPAzwthpcJDFqMCaxFJQJwpYKpLXdq5J9/ZPNunyf0YJUMgq9UtGt1y5nnbiG/FDzRu1t
GrXVZjEqgHqH2Q+9BB8aVvfymFyNgWkjSPHVYua4tu3n8EoWc/ZdnlWCQqlqaQRLUW/h0fSJVdl8
CAbnZNgsca/JelMQaqvJSSpP2si5Ottq/PtkWHandEgwOaXEyXQYXi1O95UyAP/DqajzhJCPBrMp
8XwHkzYKbOHgdmN7LJPRrdX48J+0jO2ZiECo1IPOC86mOuuCHRk3KW+7qBZ98jQgYCGyhleZ/J43
Xpn+HmP/9GSAiKG+T5TG7qLez9DhCg5Xa5xvYzXnmJl/0LXfEtl+8ngxxJEI8KDqIwUjyD/IHbAA
99EhOuUv+/u3HYdeVse2jQ1FisAjxepoHLo8tX7qTyfkd+zJjx3esI9t63ZZGNX81VYapFjyvIJm
T4Z5iuLi2EWZgWLo+GUcakds0x/7q9tWwos8+veVvEHNDcHssJGlUVkVJrPNiWFpJs9nczeRsaWz
mOVmpqGKqH0bMV249xNvyuGKJFf7wX87bHG+ECjd/zSSMKa1HsVUWUJ0BydH7afk0NRHcVVclbWV
28qT6tPh8OPiBHZ+ZYTWyIXkbhuoi3zG7gpBGOZqCicVRpi/OQcnNRCO/+3kGHPbLnoixSHqmMNk
HNpM9uNRvIqlhWPWOQrCNvTqcq42hoCDC5H2TjUb01UsNeC1uPKkMBlvItdqJQeoYS45+p9EOxdV
q9X8P9gxTdRVFCXwn8EciqQNdZ+IeeaYxpsEtllBAKgXkIN9Kduv5ZUY5mCKtJfbKDJos0j9ZXHw
Vj5hGMPTAMr9wu3+xkxSd1/ippO/CGRHhWUqGrLGDsoGGPEsn4awskjYW3L/+t/kMIc0pX0llaae
OrnxVemAbTcelfLY5LwKPW8H2RlvWZKoipajF4ACzeubyE4Ar+wwv1b3+yOxxCtury796Z882GoL
mXQi0mSGXOSwF9TGN87gzG7l1RjqaqXu9CO3Owu0b3b6BtgI0qZRzTUY28G6pkjg1UdnI7BnHw1x
I1FmR5AcOf3J8McbyYoc0w7BbhfayoEPtdjWmd/i2AgniqS4KlQFJaboWUu/zMZPQfJNhdew9w9H
eZHDBDlqoOqllExwlEetsXQv88Cil7utMzqFOx96C2MUeDeQt7ZPh9kYNWiJ8QjBfRtPcfomtA8t
rx69aeIvB8Yy9emzkSkdfYdUQBEFPxUuOQpPAOOaE6MslxycGo6Z3Vb6qzq1nITlZqyxWgHjk+ul
bMasQXq7aU9l6E3SDxJ9marYUqSSI+o9SPp8wS56wDhkPS0mrZJwwfTb4o5OlI9Q58681A9dwaVk
mJIvPYxeA3xML7mPhVv5Ma+Nj6cXjP0HI5o6zwR6QWby3CiplXT5tVL+H2lX0ty20mt/Eas4D1s2
B1GWLE+xnbthZeQ8z/z177TzvUhpM+qb3E2ycJVAdANoNBo4Rw7K3uKEZK7dM4fAMDV5r5gAfZv2
CxHd0lHV2zV/TQAfCUgdENTuhJBLTM0LIuzji9GEwlgob7CfP0BGY8d08psfheHI46bG1JOu7Crb
l95OigEubJio8khnCpQdaEY/Wx9+vIvnRPv65wcQ5vosoDHL+J9lR7Y0q2tyFQdQjxZSHbPfsmi3
w8MUcQ66rWzkUg6zeaJlqKHWwliB/+li41KjBjdDvLuuzWZODFxNUVUkXDUBwvxryE+yEdB5FfAM
KHSlTEoHGLR3qlMFFNBUf+BI2wonl9KY01uJhHpNkpDOTtsFztSGtJ8x3C4CiMhXCD7ipfgcvXCE
bq7khYpM+JdnTZBbgEO89ewsqAvaRkrCQ+vSEczoVdxNL8LTXw3WXKrKHABTb4ZmGqO81jvKq+HN
O/DK2MVTBC1LMMJzdNxygktpdOEvrlArRnjUTMKwqQqOAeEl94BHFwDq/5U2HQCOjhfGNr38UiBz
MEh4eQXUHuwmPWBu6Cb3an2fkd6lnVfqZzRu855ieLvIHBRLp1hpIWNIOJVle0gT0oX7IfsbpwNs
sGmICuBv2TeEJWrbXlkxOiZat1P40Os3TXbP2Spqbmy8wms/eGgBiI2RLsYcVSmVYmvFgIvqt2C8
JlEFjuSZ0I7tBYAzk73+jVI6wPYoHAIF3vvVNjqjKYRKRECGn9sxuAZbxc7H0b6u1+b+GG+Y6gbg
A1kYNaNAqb9tMGjVd46pHyqAE4e8YLVp5RcymANcqKNVTCQgZnduh1sNsNQ6ot2qdhPkrtzb1h1v
zGorO8G6UaD4N6WY03pA/U0TV0zrGsnoV+ZwnFJMdFXhbi2q51Eqn6+v4RbhhKyoGCmUZRnE0mxd
WQgFo1ULDFZTkCXhZiFtgOmMF8GwDVf7pwlaQpYD7XrWH6rP12VvhWaQEUrQFgjrMnuBQ6vzpCs1
1nbtXxLluRq/Xf/9LfsA9zhQ6sF9qEHLX62wzqa4QuNu5kQJqmSpTgzZ78Pv14VsKmGqOBwx9aTo
IuNbtVIXYZVjZEbVb9LqyzJyNmhLCZVe2/HzeGZkxz4NPVHVvkwpUsE+sxoyyGRB/8efK3EWAqza
X1dKm/CGr1dtCo6mIB92qsrZCZo5sAHo8veZeFDUSTMlgpk4s9rcSFijBt3ngnkcJsWux2gPzq5v
k8GbM97amkupzNbEwhDXVYu2jni+6eXCbqOv15eNHgDv1EK/j2HQ9yZdZQQMw1wvWdsnTlnMN6ZQ
usMkg8cT8DndyNmhLTPQKMow5nJlcH4zuVkW9kaGNg/wogPpQ/geK09DotnX1dnM3uGPJgonEk4j
hd2mQWlQgmgT5LWyZueBZa/OcAzvLDIpJHnqgr+iSccY2Fkks4ToYF3DRQSvvVl/y3MgzOqnWmo4
im0u3oUQJjFCOpv3RqRlTt0dU/lTq+z/Rf2LJ4Ra42U+pHRt14dDgvYz9b58m9G2bg1ikOq1OQA7
B9UbHngEd8PoN13IzJs8lnswEDjpQIZnFcntfINp6u9pjo502p2oBbwsc8vmNR0YeaKGAT7VoH+/
EKkXGIcYTcxDdkugj58KnIeZeKfFfwUocSmIOXmVpolGS0HSMu0nN0WfG4kfp4/Annlt7ipAEf0d
9MelROboLfSllMISR2/2LOJ1JXVCR70bifoKTP2AV0fZvAah9KZiUFwBDiCblE2x3ObLgsDeO3im
vov2avADlH04lb7KwQDZ2jVA8imAAERGJhvMYprV2uSZhaN2UVV7iCK7EA8rSJSN2b8eQ7a8ALUV
jLhbmCDFY8Sv5tHLcRWv45w6FXy6Rfe7VJgegCXc62K2V+9CDmOGiRhKQhquKYYHaMoy+CNo3Eja
AlkQULpusnLi7xYjKcWOBumeivc+wKX/qpgwC3mlmmiZpUTdIlkyDD9WRA7UL/ROV852SHjUmVtr
eSmSCVvtUJmdOE2ogk43SuKlraervPx262S+lMFErWiR80iMEUGWFl2zOqlPgo3WGdRPBsUeSRNU
XuJgsL/xRDvyeJdI+uvsAYrjUwFwGsho0Ab666JKSVMvQy9TCa/q9FjXfzHzZKAzR4WKmmmZzKbN
0yRPEvA2nVjX7Ui3wL+0j/WFXDfGTS0upDD7ZOZNb3WqgpQdw8aGVt8AUN+7LmIz0l9qwuyTNCW4
/tJ9mnMSPbxF+t0KXLHX5cuE3sAaN+7o83WZm+Z3oRbjylWKGmEpIruZ5CdJ+UcpXSXhwbTQxJIx
APRK6wBCRVqjIbf51QD6WgDeyYqMI4kGbzUKewol0jauNgdCJtgDoNOSObZziTOOsbWevwhmAmIY
yWM+1xVi1LzcRiEleR8csc52vTW6VYWilDjeFgrgzhqDhGoZ4H0rkMU1iJuBE8s21llVUdaTAGlu
aDqbdcW6GDfrAHqfrjWeLW39YspAF5Lr4Pp2Uo0ul1q1ELkQaXXASGLORWYyyK4ulFioJICDiPpn
LY8BvSLI6s5QF8eMB87GsufNmzBgtFOKNYp0yzi22GgmWF07jahR4SuFgvROPY0maKpl5e66Xu9a
yBlZ7xF1125OukYjwqyclgWgLppkVz2o/bqMyOrgJxXojdGYnBU6p7LCbh0jmn1OkqJqqPMSao7i
XRLvhe7QZzz16FK927fzUupMDAvnVZaWpNVIp9nWCZt2MjwcePcrMj0d8BOSr+ARwU3dsrFDjmlu
2syFbCay5ekgSMhrsY1ok1CGm7V+FuL9uuwi3kHEMRj2WSlf534ycqxkLn8fm49h+E1cStKqvDkN
NlazO0Z39CJ9tYbcCLsUcpQqvimqDs8tPWfR3jzp2o4xQS3vQW6v0x0bPXSpg2aix8sq5WgKJ4Al
dE5BkjcwayBg3EvueMw/1HZCaINqS5Yb82HmzQjwXERnop2O86kQqJ3S4fwxoA9R1QE2s294+QS1
xmu6M47fD7rUGhl01++zh/GO5tCUXdp8XR5jl5c+vIvi7G4yMa03zFS0GuilAkoKr6yniox28Uoh
wuNd74e3PFKqdx1YjET2qakQIsNIQ0hc9n3QnubdaGu+6nUnhBtOWsGmZqwo5jYeh2ieqVTqfCDA
otSlii97Mmh5rsdPTgxjAb+sKZNVJYeYMtJICFbu5NBmf9r5y+rCBJJVikADTjeqGQs7NF1d+zzz
SD05rm0wKZK1RlW6KJAxVLdDtC8sjm3zFooJHa2otYJlULdOamKMnY2qPelyXrHiHXYNu1ZM+Aj1
VBwaGqJoyVkmaKRBE4gEQ0MxwZ8OPal9DVd7XqznLR8TI8JS6eDpdPnkj4vyRRr/sO+TVYuJDEsm
lVWrYflqZFMdQHjVRrxp/riHlRXDhIQihJ3NAzXn1nCqCBebRXcbgzfb9e4+yMhhXzGHcamaOULW
QUOqfgyPTUMkhz7p93ac7ax9hH36U6QQVigTEgBFhXGrEcr1WXwjor95HRUvVS37ekh4h3jAymFz
jrqMJXWGcqOX3IZ+7yykfMJgsSOQxsmeOgfQ3StSDsHhTXFynMxkAoU+9JUSK9CwVR8S3cn0z7rK
CXjbW0enNC1MfKNdknHkUUeRQo+hXecWn5pb1U1jIDlIt0XQ3K3PgHlwc9L9KZbd25JeCGW8ulaB
7rBYtUYq87VRMDtm3qIgeX3f3vV/skIYH1ZCDFWNGTQT7/PEbg+a1yc2Gk6cws8/02lAPOQ8rbjp
O9Wbln+KIsrKZ3wctXB1Bg0KwrxwF6b38fqlHj6NQEpTOJpy95Bxcy3pAX6tQ1L/Wj23o13dgsjT
FWjHGgLmU/gakT+HnGHUY32+lrI8nSosb4TOYcAQruGL1j9UPPrQraxbwY1Qw7VYxbsP4+WpOq9i
r48qqQRXrl6GxmuKh2h+SSJOeeRdFY0qdCmJ8XN5xENDLEKS6JeBgc6/ekf7Nf8dM/rWAYNHBeDM
vCHlswA0wgQcmNmYVWJlhzR/nA33uvVvXSEuf59RpojWTmgy/P5QxiB9mmxxtYv1tuSSxGyGx0tJ
TJAqUGUd5GRRSeuZ97OjEooOpez63fS6ovKOJmsL2WAc8Du8qVmz6fWlZLrGF9eXoazLfkwhuTzQ
0TaKLKp78Z4HAru5lPRJC3U5VPpZdlk1E+Z6iAyVqLE8HtpO/taMcnY7x/1ka5L85frG0ajwTqmz
NJWJGrpU6tM4QdqMuJi1qV2HviZ+bpfKbcTnsOK0dm/GDuVCHhM7on5a5qqDvPgwOoKN+lJFCoBV
Tg7Kx34IRB0UW8l1Hbdd7SyUbXQtAMFWFAOETiS8p40EFRGI8aEKTIDQcmmhqK1fWVJ2rjfW1bzt
FkgzM3t8VfeTH3uGK0fO7CrosuLlJe96c94CyYV2jO9FWTcOQmGqBNjfFC6t9CqSkbYF9tfq9kTg
YqZxLFRjXDCWMGsgjlBQXHChGCC1pPCKjwPvpWEzal1oxnicMU5mm9N9k6VgFY/Ln2LzsSvHJCN5
N8zCoOH3cbUk0eqLUoyBFE7uzbU+JvuozDjR+hr7E30aQRuX7AWiygSbg2meZdeWHGvneLTG5CEh
QPRz1P1VskrP4fwh07A1ix3VtKHFD3VeMZdn7UwAybpOR/8nxHWu5IEozM189ZGyVFByKeOJ48lb
KepF+GAB4dC104Zig7WUW68M6AWt+2a5+mlAKCFgQaPxPxG44w48H2On//TVErUwhJa9QsbWoeQs
6kSaL4MzN+jkUhoAm/PCFsf62QKnONbSOCBLIZUu2rr2iJ3lmMr2aioWELPB9Yez5tcTbe5zS1HQ
kUD07jBpj2K7k5a/qNKiN+enCMaFRTMDSSraaEgUPTXGYervR96z5282x1AAVo1ivmEwatSTDNQB
AzIWs95rbQOEzcyrpdqewY7aa7Ur4O0OUzjPdRa7mjI/TFK82LlS8crFm8kjRsB+fIgpMq43gu86
j1R8SD5giqS2gvGx8UfQy1kLGv7S1VadxVsO/T/8U2B7K8+iGTeUhTXLMcGErCGsbW0+yObnhYev
tlnKBOLCT/2Yw7sr4kqxwN9BwiPl2qz8cFcF+i5y8r8yzJ+C3j7kItWCwYttjM0msz4RFMHtugwB
xfTIiSbbofIshkn2McWelMOERRu96hMdmzL3NJ+kgz+KvzjRXWg3p3bPP0G3XfssmDmyMR3bjWED
wUt9G/c3o8I7c+iXv89BzgIYl4ijcbLCDALCo763vNSjpREcOM94dAo4q8i+I/44Rc+yGBdvIlMQ
I9w7sIqhP/0T7Zc7ba+4bWPzQPd5y8ac16W41nixhP11gGGYxGeRVwHZLGpfWPgby8+F4QGDIVGq
AbpMxPQp30gXgdHTwmk9HMaH2C2Pf1W1vxTJBA09rwShN6EUqgZya0c7nNLA+otiZ3F60nKZC3iL
yEQKfZWA0E2dWJhuxPSmLXbX7YETid6aXi+WMJqsTCll/H6PF3nw+Thihj4Gy/hvIYIdx457yah7
CRY+6KNdLl8GI8UQ8cfrumzfNs8R7w0A6kKZEc9/whRTR0U67UQ3MdFu0EuNjDGzBfcLGhtgKt4C
YAgbJIS8KcvfpI4/XYvtU+pn3NlTupbmsQ6y3boDx5Ozuj9qBNyLBOf4YqfODa2fIqmBNAyHVLa4
Vxd3+jRgbKrdrfcKTDO0cYahtgp4BV6ywznE0Sj1ay6iD2pVdx1WeiKzI68EMOM71endBZOQ8AK+
RI4fsB3sam+qc0eDvyZ8TqVj3374j7bD5P1zKMY1sC0RF7+0hxXl6eQ+2XUk9kxnJKPbPlCq8xCj
6Lw2du5aMiFlEqV2xZ2erqXuY+BSARGK7gxOS02H9pPzdo+3lkxMEQZZAbwMLCfR0OKW3aoljyGT
F5nZFopEmoR+XaFTfigxUI+X3fiF0rlhjshbAcXLL/hzlGLH0MXIQIfsgP1LLWC3icd84UUXegpf
OaXZYqM+1mUj0TSgc2XDESobI++u4UoLzKP4OpxqX+BUHTkZD9tJV4/qmmbUMsb2PkxyohtfYvRA
tm5V+pXGEfaOE4/JDBQmCwlLEQhNNI3rXBXIEii8zDfDBzNQ7o19/by60myDqeej8V/lMrFkHay1
n7K3QCa9VisB9CV9QIHZoFxh619q3dbI+iF2eSGUZzJMgjJLVtJo9LhI21NRfM4MXmLMOxEUJqhk
GIVaZgtLqvqgb1XdeUeZnZXvwKL2c5/n178p1/08gNhipDRFTQ/CEgRJGwPqK5E/gS0P+dDi6ZVd
3U0YUUm4nYn0GnHNLZhokkhjmYQitu/H4ztKu2DbwlybzwnQnExFod9xcbinnZ6C+PnNPOfE1hyw
NhLLk3bmHW2bQDUhqW1xx7ORzTaGi4SPhXae9FBranpLxANfQmqvOKpO/gzcxmO85wnjHOksM9Ck
hh1gIVFDCAUx6FVcS8WSgOnTrqV0vxo8ak+eebJTGdMaylJRwwGMU7RTI5KCeNw40mG3arCjR559
cnaQBRYFn83UYCVVIjXHuN6rzX0tcbrpti+9aBY36LQU3myYS2KMVAWjwSGKJNN4M0WRqya1mw8L
WWXzeRwBXqorNnh1SNcJn69b6KZ6Z9HvoBslpapjFdUuTXMt+TTmbjtwsvXtHbuQwcToFBO6oEmF
jInQN8uOVJix0yibIyIKj1Vp07MvhDGB2ZynvEg6i3p2j06o/u0JpfW51zjewtG/X3h2ltbjpNeQ
Y5zyO6j0T+Ri7nhFumDdA0rXK/3wk/X1+mZxV5IJzVUv5tIsQGh5aNGeRN815BOAlGjGdeIFr82T
5mIlmRRPjJcybjNYpTlTEA2RNJXMMQ36ve/C8IUIJgx3oTaX/Qp9+qmx6ySwgJ+0nPp6ta8vHE8V
JgyvYBjqZwWqxNURs1yFySlBcvRga7do45r1dMLvd4n0anU6+lFxh+lHpzNrTt2Fowpbso0VCUS5
kYC7tfVpMt2+/nZ9qXg2xjaktvqMsboF3jp6Y7fTQDuY+LJlizEocjMvcnhjENtXibMRsFBueCCZ
q1CBEaRBpQOEN8doe4ZyiLDYiiva/M47rop0jS98V0sypVsXSKQXweoW+Ew79U5zKZJRDRAcXhKw
+X5xoSATKoS2FludhiTaKDo/YdIJ6BUi8CpTe3nh9XltHseYVZSAIy5hpICW0i51i/JMqirYhy6C
Rnm08Lyb2oNhOYUx7SVzDa6by2ZPinIhj3HhaehbODBMX/VNX3RHT11syhAIYGMykgGUHxguMdzR
FZ3K+xcEoJulwQv5jGtPvdgpQgx9l/3yXMN0Bk9/rff8y/xvrObnyrLlIF0ZE5zL0DRF8P2RU4Gp
hVB8gsSLOW7OW1e2LNQklaDVJfSaPcXrgWL3GLl4xY7R3JN8pUTfq1s4gqPdTfCbiHvd3o5oZ2WZ
8nFnLCt4IKFsgwfYSHmJyxst8kbeePVbCeT9CXCWw+QGs9xVc08PmQYc6usJk1duh9E8ii0DRkQn
AfXcXb8vgvRhfKAN1ODgIamLKPR03Y5/k4OdP4SJCWK6Tl1T4EMobEmyyx8Tn9K6FtxjdTtBOQti
ooFm1V3f0ZWlVw9ll/mT1wWt/1eF7LNfyEyqEBl1FuYaxKTac1p/7VNe0rpZWbgQwKQHRt2tyMNh
oOE/po+Tz193ltsDICTdtaTk9kZun3vnZWPiTJv1hSGFdNmWkyndJCtHH67DMYGkUwc1nXPoY35o
KxvY7Ac6KJccac+n4c5kdufbKBA9NOiS/AO3oLZ9SOAuCBx9DcNejFnEQ9+DIAw3Ullvg1Ve7HKQ
/UE2b5qiD8Ix8usCSHFZDaj/dX0SpNJpysq57gRUxntn/PkNbAOc0QhzmOG1liiLUB0ja54i0qHj
cLRDS84Ecl3a9o7+vzSLLcd2YpsYyYqLY5t1E1kGDc9hZsODTbuuE8oWv56HibkYco4DjCjlKRdI
1Dvdn054vdWg9J+KsBygoyEUcUl7SLqldvDc54aD4eTrHyMrsXIYl9a6VJxyHaqUh14G6lx1pOMm
VUFApoUenL+6+V6oxTh42qCjVV8gzrAyW0IDoZmShId/sV3+uZDC+LVcmEaq5bC5FWBb6RNlfQA+
YehpfuSrtuwB3Lv4c1xCdikZZ8c5HmlGB6naafUotbaJORY6VyKhzst/Ov9N7vDTRNj2sHqsqtaa
YSLCje6PT9JOILndf6dVZX6JcPvsPgtjywkjgDEG2sGijx/S7nFegswKSh7BG08KkyFkZd5kiQCV
hqGw1eFzvzx06UGqeZ3VPDlMhiB0ZrgKKd0qGa1Ts0SWtbD11fCLqrKvR6TfXEXOK8cEC3CPNLVC
ZZWH/G58jFHPHQntG2wJRcfgvWtzIiALzoM+UxG9iljCLH8RjSDnIaS8JYm/D+gA4fw1+AlpnNVi
CX2sx1RzKRhbHiwYA88fC6IfdMAc6V571FqgLtD0nJ9GcleUCSJJiAYjnXYOxoHpZ7sGFYsFoNaU
xb4m0w0vZm0nV+cNZKIJxgylzigQs2hyRTGt/11dl7dxTPiY1LhpRLTWklY+aOmpkzh4DtuPwueo
yBYU8KKRzSs9UlqgRyAn9dOv+PeYOsatBUy0tiE6qH8KB7hB0n87ltkCgx4lwBqjzX2a/iBhnGse
OcWS7Xe2C+WYyDEnrW5l9GDpPZAA5nbhrmDxoMxQ04jLVP0vzjJeAGaLDFoTJw1IXuh1ynhVnHln
AM8RbUwkcaLHvxpcVC40ZOIITk2wK9I17NwUKpE+MD+hic9N8JBS4Bv+4Q9LckxSZ/JHvQqbYRnh
aFH7xdJKWxy/Xw+OHNfSmViCZ0oJYNbQKQ3Mfef/eDKR/2pO7XLpmIChCIK8JvTwkuonsfby4fN1
NXgRSWdChJVYQpw30KNMAImhurkXOyNaO8ccfQcZrtQ8nEGuRCZa1EAdUYwSEinws4RB4cgddz1E
Wn6OGSv9gaMhZ6fYIdZUCeupQowkBRreQTdsd8D8CO8EtJE0eKI3iBmoJx0jNIBOc0KREz94rsbC
p8YYmo8MmtcvvnpPe8XNOznoHNEbAsqneF1ZTnbwbrxVjwGlQIcL4h4V5H43zg8jgG8kXgco5xrB
NoBGYzboK+1BTjTRVqPHRcHk1fJ0XZnN2dAL42dnXAW56GoxgfE3romxvKhD7MBFD+dYgofl2Y13
0Vc6xPB3xYKfxyZ7+ZxzLVlbGpGl5DAuhybiXK45wYlFlUpBtVYs9BJWCC+meYwV7/rC8XaHCRrd
OuWriqYDXCVrUgwgNRY6dEwru+titrsNznHdYGIH0EyiOp+xP50rYspf95dnyU5BzosG3Ph2dU2v
z2x+tw1PPSaAgDRaGTJqFiqaiObDMuyLnFNv5AUp9u7fjaqcjjTujqg3opXB601PDJYfw2KTPU82
j5yOK5K5p0wtyD8imkUZj8Oz7NJLWBSgLQtY0oC7ILwSC8cIWbQgvYsmAygUcK72OWqeWl4o4v0+
c1GJ9TGWUtpMr3WPrXgqxf/mRCwVma6nUrlU+P0q2+NkzATenAVd7yu3BZOa4cXTgRX3arKAvIdU
uU0xt4TItojeOEWgANR+sRyON1GvvCaPySjMugvnjp7EsWznRAH8CeW3nG4B/fsinpInQPLSYQvj
I++WwNspJlxUqRTphQHBo/UhwwgL15k4pxLLyZFKVbsuMywbwwF0lKN0wkA5lgCGz+l0bva1wV0L
fAtc/ArO0c/iSJpxPjQ5danRE008buE1DXdYORhfLJJ+Wj+Jdkmqm4jQZzVunsOxHxbwdcjiulDp
0FYaUPOhZK8rIMZ6TOn8Z1lM7EjSth30FuFKahyUn10A7pNJss2TQnqf18HAib8sc4fWWLWY0VJH
LPR2lt1KQmOX3T8cd9h+yfp5CFtM/JBSU1PHFFLqeLDz4ikDw/bgq8NRzgcnVALwF9jdwLtp0svW
FSe0qK9cOL0ezf8bAerc+K7YrTZt4y/t8XnEtvEcj1fts9gQ0y6a0NM0SvbpJUJ4e+yhd7+msilL
gumuJ15ys90NdT61LSbOhD3axGd69wNt0tv0hQWE55X0kMeVxVtOJrQkoZqBxZyaCmQZXrSv3SwI
324Wf/0keTYZJh9B0xDaYmmZQL8XXvEkiTRx8eZnkMkgC+E2BnKimsWkITmQkIUpwjs2heORnOk4
IxUGlKCKkBaR9VvidLvE4x3b1+8TGMthXrRDq8jjDvC8bw2CMuns7L7d0ct7vlt2vL6eq64OYUxc
SYGxltUhhKXdqzbe9b1id/1/8jkIoUZ04XMZhlnXJMe2TcT4QqvPtNQ9Prd41eWX8a8edhDGhJVl
ydMRwMN411oDofF7iZcUXw37EMBEkLCLpVVJIKA80N1BbRt1jgKVxZrb3MXThQkf2lLEXddD1Kp8
6mc3482O836fiRSlsozyQv1p7fYS6GXDD9djPO/3mejQle2y9DQ6NGNCtPazlAfXBVx1UewFGxAk
eclHevUHDprd9zdtH9tA8bNz6/t1QTxNmFiwttZoFm8jOP0uWW8b3tw0z+vZPhYhj1d9pTNLcTA8
W/ARpKK29P0H2wXvXLqaNgFBkfH6NmpBI0ITwqR7EIfcroTZVlb0BVWR3WYjqfP9yiWy3Qw1Bvhe
wOdnqTL7MonBn2kJEzw4ayfKdj6XtvAQCGjoM45oCnbyewXwarziDPX2d8f9hVDGg1LFkEOJXiVR
xcvsGn0sM3ok5wfFt/zZ5084bBrkhTzGo+pGiYCqj2d7QwvSyNXHYzscMo1zddleSgxTWiDqlMEG
wARUORPLDF20xDI/1+1LPX9Qs6frBr9dtTbOMhhNkLeMOvCYaNBevfLJuqFvGcVrgdOd1qzrb7zG
6u3XmwuJTLQAp0JUyAByR7I07JVXmejojEE//qFwU0//SCd8VG86yTI+4N88AHNVZqKJLowWiAOw
rBMBIy0ad9ELEWAgvXqiGvOzet42MkElM/V2aFq6xOoTWH0N5SnidWpuevp5TdkmrrbslHpp3tYU
XCk7M/jRfcPr+dvWBDDZmgTmF4u9MUwtOjhiAWIqOsSQKX6G/kmlEr3rRskTw5ztqyK3YUwnlpTw
U7l+adRnpeJVk7cjxlkVehJcJCtdXsRJp0EVq/fF3F6OiZsAfwFsWMP/eJB50XjzbDHOEhlvXmUl
q1s61WZVp7Haazzyz+2z5UIA48pLLoZJDeQk2LVooNlL2oUH1VZMDMvR0TXucxBvmxhH1kIzKcDe
Sc+yBZdy6sbRPjmOAPyz9j0BdIbDHVDiyWR8V21yXZtQeEWpEoPnqxfq9P3Jl3zDbxSneUoBoFl+
4MUsunLvj5fz1jEerCi1NsG7cEXIZ1vqXsPsxpgUV4u+Xzd8umK/lSO9uxMMip6P5gw5euFr+kmc
3Q5TzfXHTguuC7puK5DEpgZSmnYiEBfemneBrE/rGhjKrZ6kI79z46rlQxhzMUiisJdDEFgSqXMk
9Zhyawybufr/Wz4EMAEj0tb/jTjGKNEYN6GD/ko7t2tKUPhX94ILWUzgwPyKLibUAukbtkmfeSl5
+vg8PSbcvGa7j/RCGBMzBmMKpzKmBnE/OhWmx3KbomvOAVDj3Jcv/dcEb25vKLyxE3c2+Hi7p/Y+
/kdweAMoVx0PS8wEl2IYUG/I8SVTFPuNDk6xsn02lpqzvNR/33mACQIuYN+r4JJiVnfS2iFSAEhI
rDj387S5Q4fR3aQlZAJsaWMqttDkDscXNo+Cs0wWlSmpq2IpaZplHimMwMN8UHah00y24te3CZ3m
+atz9EIioyUo2OdZqiBxUVQ7mQ7tvNp9y7uP8/RijEcw2xrxClKEXR0MDwkarekAggi0hH/XjUA/
+8rmsX05rZANlpFAYJ+T0NeJZI83wJBBoRYUsgd1l3m8x4ntp6uLlWTOIEMTgfZdQOQbiFJkS3b1
zXho6Pi70z606MZJv5m3vKN80xkupDKnUDUW8jpi4g3IwwdJ2xvyfW0+c6xys256IYM5cxpLRev2
Cs1Uf0GvjLRrMc0pufmeW9zjbBvbldMnltaENSTpx/gp/E5PVPlOO44u4qfdPP6LAt9mvD7rxjbj
lOm8tmGO9Zv2oW/dIPuePMuvgRfzH3eKHfvpl0RqhhC61c1Rno6N9pV/p+f4GduEYyj5kIFyETEr
cvqgA59R6CwfiwSdP5hm8KYXbua1WY69WD8mfuR9+j9HU06DOwbJ3nK/yK+UGJSPULDdtHUhjAkj
gJFbLZl6tbAbwCJDEUvNu9WmN8XYo+1N5a30qfa7HmQy132AZ5jMmWO1sW6WNEeXl92s7ero9frv
b98EL1RjoodltpNRo4aBjLkFBNr31Zl8gGA5g2cYwEegkyg8nbjLycQORemNWQBEE0oVxS1aB1By
juFxAgk9/SSR8i1oma51x31cost1JTzrTERRaImkDanXvYE/T+ic7Mj6AsRDV3UMv72lI+lclB6O
d7BtO3VUFkIPMimy3M9edYtLvmM90Ce0+pPyL9BuOTbDtulUVbr2IuiQSFTsBOk+KnmZMyd2sa05
nWzVo9zAZnq80FGUYutWPAl+4YW3usuxT97a0b//ckkdtCFvIWv9UnzSMGAPnLm94QKPBJGZX9V6
R6v51j9+9ge2UWeqY20q6ZlDSTvE59Hpvf4AKCcyvtS7LIgfhiC9HYLCiTzevCTnSGV7dfIqKQsQ
fuLOb5209iULP1jjjrOcnLDJ9us0WmSuDT220bFGx/lov7oCuF2QSrR++MCDDNm+ZF0sJxteSvN/
kZMObTf+BHiq0Y4/UeqtGugy9n9Uj4ksYRUJkjxgCXsn1N7Us9woiJ4U0nj8S93mXfVCOSaa9GEy
NCqSeFJ2tT1VXrd4NdI98dQJvMjF8Wm2iadJ/1+xNn0wpI9txMHW5f0+cxkWDcwBmfScqcVDHx9L
3u9zbJtt0enXGhfUGG5VLo9pfm+Jx6R75Gw+TwYTKvJQijqDXinEff5EH6xyNChS8u76uQloV3rk
rArP4jixkO3dKerQQAsyhOaYHZ2OYQAkrxPoPjD9weMCfHsZuXJ6sW08Q5UgFyghi04yKt7gAw0H
dSb+5Wz7Yf1s2Sy9l1nH2Vr9kAQYmhAP+tE3FQWFAS0nO95VkBckTCZIpKFel2UP45tfaWNL4sae
AlB/2alOk83LHDkpANvBY0jRBO5pLGJfyq6Y9UQowsCaga6sTj7HIjnRlm3aEWMrA545ZA371aPB
1nRCwFZQHC2BW4zcflUwTdrEL5q6xOLtmJUB1AqKOUWJ3dXGjlztFpMghyRHUVLyGxxagLujI5zy
Q2rLN4IDmNPrGm+HkfMnMPFXT7Oxj3N8Ap5t7AZuUPImebad/CyBibmalkipkeD1UC3z49LDrbP0
MHS8Ecbf5Kg/5bBAOwCWCDNUqulJshDD0ypbOzRA/i53ADLylsDwe3fGoHbijR+vr+FvLvRn0Uws
nqUkHgUqulsD7ZXmHhQ2Qbo3yNA6GR5LZ7cn/IZrzt69g9/JpMaYFuxdKIZeM1ZBIqQeR7Vthzir
xoToKiutTKJIs6MHIDZKXFACiA0pf2e3drz/q56Ps0ewD7EDLNFIaxhL0SdenVv2IIJRrvs7Nz9r
RW32IkddxNDsYxVapYHySpVSA+wVUKEALxd53JR4O4KdxdG/X4qbZ7VeAV1EcTxkez1IduwARii3
DXAKZJ4RUI77v60jnMUyUXrRtCEBDz0ycXN2tPxeiPG4Xb9ct5DtYe2LLWMiiCVkSaQCERYjRJR7
TXWF0q4P8AWKH4Bph+L/SLuy5bh1XftFqpJEja8a291uD+0xeVE5caJ5nvX1d9E5N9amtZvZTqUq
L64SGiSwCILAwtF02+cCE5Lf2AJ47Aw8J2DgJdGUPqnxPyzyaKZ3EpcRajte+L2KbL9oHVXDNATY
vMaZoB8Ueogv6YaFHi9e4OiiMjhSKlpMDAmiDIH4YZC4TTPzTJ+nDnX4lS0K9Yi4kTa3K358Avns
Re+RPZ3EUNktp0qaB8lsknoy5zoZO5iGdux/jhiDiUwFOl7C21+9nCBc0/donEMBLi/6/pdb4fuu
0aVeqalP4tJn9NTpvsdX3YWItz5KCjig2Sy4Uxz0GL2UXobHfL5szoH3oZUUvOOk1KH1nDzJ4fWI
lgQp/lT0/64egyh4ljW1njqdWVzrzV3PI3OUKTZ8jFzfBTDYMQq1IKo405Cjjk8p+je14/LcXYIh
FsT/cDYv+KK90ZtLPzvKrxi5tTO4xelPrvi8BWUQJkuCSWwo+W+hVn44YXiykXnBMDnnkYznfQyS
NGbXBNPbWzc5jaio1J//6vtsyhojc4YKfLuov2mfI/VY5hwiTM4ysQlqktMahBImHy89+LKftdST
Bl5lND3vz9jFh9x01cqiQTkvjePiyS7th6odGuBQluLC5j1i/8tN47cdsnnqus3kRaF+PO6VfXpY
3uioqpdfl0MeanAsgB2N2nU1hpWNUK5Ui52gExcvJu55I+DFimxzaNHpS4saNOpYanCkl972oXuS
UAYd3o+yE1ilpzz9QUcATzcGMeK4N7OB0j1PlBYKdOeutPNNW73VkVXC3v33keO/EnPvW8dAiKmE
xMTDMw7OprJq89osOWcZTyUGF8RK0cJBhYA8fQoSf+aViPJCGzb5PKq9PC30rFTvpOflzpQcVDac
KAtNbHc/A9NK/dYZDITDv9pVeQ9BHAXZNDRAvh5gjgC+6U4b3aF+5Rgjx5vZxLMazFHbUcgY7SJy
RZfs4mOHrIFwiwdXFNNxi/I5GMUmokHVqERxAY2E6CRM3+XopZs5MPsvqZDfdsf2hy66kQ5mCKXo
8yrlsAvuUZbioD/aznkRDm8B6Q6uwoxYlcp0AQ22XTyr39UIfA6Jg86i2VoM0E+Od5XPy4bwbIKu
8EqiIRZx26GC1c6Ch6Y7DSkPoOgxdwbh2YRzEul4wSVQSfH72qaPdd0FOcj7DiOWZbRoI5wpDphn
hFKpYf8HuSXOZUlnYENEEV+YUGod1ZptOvNnAY06JerrMP9X8DuEGuYNb1V5dslASSv2cyDRszkp
v+RJbJXyZMni6by78VaWCTDENDIFkfLXJhdYUjrEzot2yZ5HO8jRhc08R5FR4MJHnbpDPZ0w2UUz
etPY2ue14fmZwdxW2gr8uQstMBP3xU1PG6MvDYBG4kZ7XgETTyXm0qLpxUBqDTa5zIrbp49dEVpy
LVrnNeK4FjsRVVGmSNNpbCNN0z4RWzczEufvRDB4MeZDpSw08ZAiMxRgPmjA4yvhLRX9+wofIlFP
RhJAApJBdrZcluTHuLScldrujn+/9LPpZkyEI8JMrweNo5pWjglgLsZHXIF1/YGcKHlTshN3+eB/
sj9+JZmBh7nLkzykcUxe3/TRTSf+5fHBpptJ3ErpSI8PAe22V70/7EY0HjnRqdmjYIBzgPB2i4EE
uUZc1lNfHRALIp1WP2bj7rzJcUSwraBVnS6GAWzD4/JdA3ZM/Xni9U9wgM1kkEBv4jwzaINIcUl5
FDVUciuYn85DgX8pffh9srOl3C3mwc0xjZ0HL32haTvBVt3Zc9sLsHB6B16X3SYeYMKVaaK+X4FX
/tOVprztxb6HWmXzGiQ3JI15bkRx68NZu5LAOCuYITs9osYsXY8ufW5I0ahbPRLE4/zaZ546zA1A
FzuygCgbPltXVp656qDz9Nk8u1f6MM5ZYTBbkA0QoVqZbBXYldNbadFNfKR0J7Js9YP1R92s9IA+
t5LMAR4uRZuM1JHAsuJguGl4CJFtCvcKxFaW5un+4vY32uEPCOW211WVMKlQ1WTj7ZVnhbilIYTa
LNIHRRPd+mr8WoChzxhEb9amU53Kx6FSrw3S7yRztMJI3IfBgvbldm9OIudGtL3+v3+KxmxxLvTl
0NC6lSAYnYKIr1pnXMjx6PfqyMlAbb9tmr9lsZcT8NpMROzgjKMQ+kE/n0iGmZqy5ppd58myakn5
6CsR0vcS1282w+6VbOpXqyVPU70sxfYNCBp0OlYeHUhduTOtEqUzxXkXsW1+jJVA+oNWAvM06HJ5
wnmHEn5Mn79sMSdJQF1qQMD+JUImLyDdTnysJDLgk/SaGai0ZJuWh/eYUpfaw57OEBKt2NE+VXa7
ksYAUZ62cSLQ7pXaRb0cRl69jRrpnSy2aSssv0Jv81RaCWQstSliNesTWKo+3slq6DSxZmk973Vz
+wa/EsMAkoIVnA1qKI0zo2gN/TK71H0jpLstbcOpXDOyo12GxGXuVcfw2/mjl7uJDCrlKqaOK9RH
BlCd0aJ7OlsuO/3hUC3emjLBRKEsGfJXb9ImB62Tk9Na6sH48qYlHS8HBuUjL2fGgRz2tkEGPG0r
OYQKBqboZd+abJfLd8LMq0HkoCx72yD91Asp7RYr8q+J8JSkHOjkLB5b71ItE6laASgOctqgekm1
79pyOm8O250R79bIXjCiVhTjlLai9XswSp3GF/0uu1fc/Epy6mPgZJ4C5p0CtOmDG782L+bPYfmj
WmbeWjLY0lVyOUm0tyWsDnpxJXPrDXmLSf++gkvBiEirv50NdnylficeRmo5Qm7ldgvdutYCczOX
wpMH0uylZJQ6Q9VoJ1L1HJ4wetmNQCJ7yi8iNCrgeUtwwqfzG8pTk0EXiaSz0gbYz5iWaaBfIb4Z
QCVzXghXLQZEhI52J1G1ZL+LrfkFQ+UcBd0JeYBpIxSbea62TQ2yslMGSPKIJHVKgQTUIP6EKsDA
UY/VtwwFsJqX7SvwQS08qN5OjL8LZe8pIsnLIuohVLqmrO/STgIfMEbUIMhfcKXM74sFXS3cB4bN
99CVWObusrS5UXUUV4IK3JBkRxlQRNNaXFpYzF1ZjuexN5g0MBeSvL3wYsTjdDn6lNi8OCx7dM3d
gBHoyNOPY6Isk82cqTNYWLGqs/xFGb/oZWTJPOIanlIMnESB0vVjAxlB7pP+pjd4oSZvjxg4kYyU
VPEMAbTfm9IYTrvvSGtdDXwMoZHjx3vE76iWJajp8vJ/ld+UJFdx4/2cWItP9ojydpnd8SjRN2/O
K+tjEKRUhTEdaJRXXNZX6T48qn6ykw/cgj1OwGwyGJJoRYHEEORg/J/b3bTHCKO6MPXMSUKEdwU3
Mc7Ti0GQhuQhWBpxmv6arCC4xI92f1D2eN70TJaQhkTmXHTUvMVbtQcNoHmQDhoaqfC6P/yPQJx7
F6Br9e8mYrJtqNlSNwWhMmnVXrufnmlpJ1DSLh8wqMJtXDoWRMNVhDt8mactNd7VsWooZA46OjW1
C46zfiM0r3911GCM+z8FJHOuDXhWo/f3wREfxyMdawXOjUfaKyBc8Gp3OEebyfLVRF0W1hU1S3LX
u/WLhjx/ioZ28ZlGq399VTdFBkhapUnzZYA88NtjjnBg0Vq95UB5nHX1jV/xk4yRv13cZJtQayVs
TOHtrlrfZ+l12NyqKuf6dj4GN9lJ9IsqyFVHX6GUst7h2u2UaDidZ/Uqb0ebYyI8WQyS1OYwyQ3t
eei+l4/ESw+0+Dd/jveUCErxQBW4qx7ST6XmV4vI4EmRa2knovHUriQUmOkB6GCK3XnN3tp0z/j1
W8Jj5V3tnMpZMcI4cMd/1FG4ie6V/Hbe0/a40DVB2UshLMPz6PIo381efmPEiEi4WU72CAIHjSIB
VgzF1DCMmmU2DctZ0FSx6Zz8J/FAEO8NB3KqMBKr9tKIP3WaPVxZcczSiuks5rowwSMuinvKQVO5
9eWEaQiVbfxHO2VEfbgr1oaU4erROb3ZXxiTTbqf+lz6DS+Hz54+rBwmpktFES6BcXbOlH7thkex
u5Q7xUr6HnSapjXFlzOvlYFFZlYig8xiNI4ovhl6Z1hkqyTGizyk3IsADQbWBsoKYdAZtOlGEWYw
jNas/aYTH4ykdMaq8io5jZwgKr+gJfZUk2w3FoE79yhDjodLsEAmeww+y50RkxqqPLrPxpyDCrwF
p8uzcp1gLBdhGMrOEZELVKK9gWk1MbkspUMQPYTLUyaq1nlvZWGIXQsGydFMiuGSPdYi1J+z8pgp
oNHUbxbCsVjevtKfsVIMTyd1os5D56SY1tD53cwJbbe/TzRZNEE9rrO5Y9NMVUPUZnwf953lGAT/
8X3p1zK9f5+xS01BAUkShhhmLzxW6VFTdl34en4nPtwWWRmMWWrxpM5d2E3O5GX3BAP8MOUuhpth
WofhzQdiDV7pTgXH5NiLDSuVMTkDB3k9Ke3kKHlkLcu3eL6LK87u8GQwRhYrCxmCAjKC+SiXl7K2
yyrv/Opt27GOlwMTfWcobvingUmZ2FZSB0gccy2y8qC4qkxySHQCtrMm+5Q1/L8wSWSgHpNtkzET
pNHpjZsxeRyyp1bhvQG9mexHlPothD1GidjMGOg4oeL8Giennx4nen6m1vwFhApOcqCh5LgTv752
bxT/3PCcmts5+Qz4h2lRwqMWiLrA7DhPuAKbW+TMo9V7oyO9KDuFXJzfQ/ZC8MsU3zVmnCwwdKmN
ZHl0uviyBeH5+D0CYWF9HIgnczsmzxuM9BZSrxBpHvOEdKSGTWaxZSz2kGv2aPga6TgI+6F6m1WL
8bBSHMY8lLveiS7AsvZFsuraMt30qMOxCfLY9JEfj3x+Ltk8ioztk+59RRnHG4Yxg+fBK+LgJjJz
RxE1uENjE2nXTylH0W0MfhfGYPxsaHJc93LnNP1otfNNan4KRn4LYPlh5CFTtVnvcG7niLJKZLWi
yU302jlvhhw93rLPK8tYkmzBYQIzjMfuB6779py2z+dFfHjQYGyCHWU4hUPThVnbOVlphVc0FTPs
5lcJU4u83Ml8ieNZ2wD8vnIMOjbdaJA86zsHk7EtqTmowo2aPJ7XieNQMnOhyacSBNYBjkhD9cxD
3+7TYC8KnIXjGLTMIO+g5KWSDNXkNCZKmMsYtEDy99wQjiXpbdWoOOI460YYnt65FOYxCxG2dNll
IBK7LZ67nNu7zZPCIG2fJAKmoEs4u0CgupswhQPdMRPyL6On22bmyF6WfyZlyxghYfC2aFQMsKD1
/28PeXZyPeVWejm4lBofs7H/yjwIG90sSxTlRjM5WfDStg9hu49V1MamEgeFPuRCWK0YuCXhUreJ
MqJKwqc8RLWvXy2nEG2LpUPZe3veMLd/idt+OxdhQFaclkgIUIHioOUzvZLtei9ZS2cJdlqCdZzY
cwRw5xd4bvmbDGpitBkZ4MpSGX+LwW4DCEG4WBc/WjwTKsOhV0GNS8gndm4tiPE5IrVh3ZiA3AZg
Vcigi498Mb/OEt5JueUHK0FsY8csVGpIZBV3kepKk7x6ual4nWE8EYyrlU2tLE2HC5Zuvkzq12HZ
yeThvKHTdWfjprUWjFfhqXoxBDGaHMn08/ZrG990xh2Yt5TLvuS12vDUYZxKqpO8SvIJXPr9dZYu
u1L/Gqm8Lk+eEMahoiEMpa5NwfUj4RFSTxtLG6efaWhwFo4nh/59de4aZSoUY4FgJVVmH4HgUZkz
txMmTvC+dbyv94cJU4IqzoJJAdpmWWIX3UsdcA7bbcck1C81PNqzZ7vQJUOZ1EA6LfWb5jlRr5P2
2zz+PG9m26v1LoU50olRKujfx52KhCepv0EJlJz/1wE6FErBxvtbEwZiysQI85kmB0Y7uA383o+u
MWTxrrxorMyNPd6UL45KhNkZo8sGs6mRblLVb3X2fSoiy+ROnKUu8dE9f+vEcgWUoEESIkT5DvKC
qH1MPL3yB3SemD8pT2pil7NzfqO27e1dILOIWbkUsziYo2PGD4m+T7OH89/fPPBWu0QYfB6TJVLq
eekcYaftiSN9Q0FVbplHMCxZWWqZTvflvESOgbMMAUqYGW0owcB7cDUTvyGjp/aXSaq75+Vsnqwr
zRQGrVVxCINZoumwW1CdYegbGDIEV3XRMyFfzx6NUzJb460nBegzFsLSAehpUJM6gWeJ++EidfMH
3R2fwX3goBL7qdyd15Fj8wqD4FlYGkWm4BpqJidJu++hZ/z4dyIY/I67ocjVHhd5c0gazPIypAC5
1VYzX9OyaF8/IQyoB55+JGFw2P0TxINSVBvSoWqyUx5CubaUxEuinhORbLrUSghd1NVJoYhmU2W1
ODqL4IzxISYv55WgHnPOApjvl3FdJ6jLHx1VXBCGPKRaczsWwqNh5js91m2xLPx4nHghMtfeGQBE
42xaJDIcq3UDn1xS1pTltsBEEjww04JFWbQSX+M1IfBMkDlJBGMIVNLiklMGpumUgxw6MWk03K65
8QoPORgs1GZAR6QD4WUtAf2MbYTfFdwCZsk9v4E8TFQYTExqvQ5IjOA4uhjRj1f7qJgare+07ib1
ogdu/xpFojMWw5IbCHlYidM4AjP86mL0p93iq/tfM2t4hYKc7WLJDaKq0NRhgShduqwztzZ/1tMP
zvJtOtj7wa8yMWwpt+LYVFqHmyGd1duiM9TqlSsN/f6K1/iheMpsHgkcxzZYkoNmboKhF2D8pvIi
1qLdZO6SYoAp4d63qZV93CwdwxkNguZats2irUDhmtUIa0jqVRfEAQGjaz7EaEcNYie+IDZeg75h
ZrpjOuT+/MpuL+y7aGZhJ7OPSxxpozNPMkKNajcFE+dE+RcUeZfBHCkGAWkDyuUx4/utVre8xSRC
m/aVNa6m78BK6gC9PpUulsV3qVTzFSbHS4cZQyMOMil0m4vcjUDY07jTKb5Q95LL7/jhrSR1k5U8
korzIqqAEmn6SbJ9xyMj4n2fweIiq2Q5DBPQLc6D5JRTiZHzKFLkAdUmcLwfZezo3qRX0lkQEOJE
k3ZTh+JlJg32PFRPaYphDmV+MVfpaSbgCKqQpRF4rwybYLISz+Ck0XWx0uRwujDZNeourm+1wDlv
8hwRbH+DOhlkXJZscsrsCfzhVh7nVjZwrio8IWykaKqhIAyICBoxcce+OUjp4DR58IlnTPl9udi2
6xBth1KWZrgQycFDsOCgrngB4abdrUQw3isKeVVpYdSj+aY2T1JThJeTUs6LdX5XNtF2JYYxbyPv
0lKfkEjVQtCeR7uqvTLIj97gXBV4+8LEFqDKxvneCHjBbF51dT8OzzLv1YinCRNTDBFITYCrSBtM
qZv1O4xZskwzt8OOkzjYBtbVmjHOgmecPh8Nuvt7IbNpSa2UW8FlHNPJey9o0sJ8uvxby3n1+FDQ
+3YLfxfLVnvkOO+zlMYydNa27EavmPV+iDqrQ7FrZ2vPpRc70YP0et5AtndOkTG72ZBVU2bsUOnG
uDEjmmlHgDY0aOMWMivDEKnzYj4QDP3STtd0WQfFBGGrAJsSrH61So/9CLVy4PE41cfKizzTXvbJ
aQjx/i3ZoBg6yofA5s3rfUspfAgFpHfpzHksVuVgTg20zC6lHk07ixfvytRCduAyBgWuDKa24JZO
KYrdRATRGG0cqtEEp3loBQdXS+ervpphbLY1Y14gHT7+qXBv9QuZfejbJVEwcQe/sNup7dXc+xOP
6WEbct4Xgf59dZQuUZeqatP3jiHiRt9mfeOVwxh653d626DepdC/r6R0gWx2mZTDoOarPvSG8jHh
zczefGqVV4vFoFq/6NhRWhilR9hD/Tt9SAkuysQyHOPGtMvnt9EAdvWA2c/103n9eKvIQJ20RGIn
GzClRL2c2ht94BFAfmgWZ12FQbqY5EW55AACdThQ2zQPiWe6w74E4V5rVYfGXUCWUXqF/6m0+Wpd
WeQz61pGxNo5gyxfN13iY6bL/dQOHDDgLCFb8mDUc6l2PU2GtDs1v9BTzvH9ofGZWcE3KoaVDWJM
1pDIGcCGsqAvjkTnbj4Jj/L3yS1Rl7tca7xzdtPqZQnwrRM0baqMVahLNvdz3vROTe7rGJwwzdEM
fp63PJ4Mxi6qWVFVYsadU1d2GXpqfNsmnGl02yu30oOxgCyvwkQRaXgPIhN69FVPKnpFFSvFVMzG
L59418FtpdAsruiiIonsK3xhFmHSBngh74zZGvMrjH6yg+nx/Mpt5wnwePY/KewDb4RnO1Gu4bTi
vrovnAL57e+SCpiXXHHXHhZOOMSVx8SpedGO4SLiwSZ9DEAgn7rhbXMYnyUcKo3fPvEOD2pdH463
lXrM8Vah1TZFqWOH7GKYWJ2yHLo8e5Dixa1QOlEOMcfBOJvGPvKWfV2nkdT2Trdk35d4af0B9Ro7
sdGHW87O0Z/+UTXdRFkfZiQRtiEH423GRFBxaNFn3sKRDpETPijXqJ/wWriZyxFHj9lz4hg/TspC
Q60xsHdSogsymA5W1VMzxZKi7qhirqaZ4KYbxK6U6kjYhXjvjfVbdeYNLNqESPldbcbXs1yL9bKn
pXTSfql9on3mlF59n/HzxGiatCqpn1fGMR/Sq04N98Nk+Jz13Nw+IimSpqmSrrP8d0GuqGCORdKR
BrXNKx08Kd70TnKiSX2e220uGlEMVdZkFfzQjBtgoHRsdCmU6hrXCLyUN0iT930m7DDHPtBDtE06
eTzcBQ3BuPP47vyCbXrWSgVmX1TZLKSWvvYrEghOdEsVr8tptv5KiMLoEalVY1YarupiDTo9IzgY
KWYIkoh3mGw607syCuNMs9pmwbwgTGscyctekSy6Nt3lBNKHfelVGrcMjrM/CuM0SzVpjTIi9FzG
K5QQ2VH4qReJlUbM9hBzKglKChFYCOE+o5PuhbTg7M5m0RheZP/fjNkkcykHowpuRVogTCeX1n4m
WsGOvoNF++TIuwBun1UrccxZVSyFGeQxoAaVLRf0rMofJFTTYrhWaMvfQif99lfWxyad+6FeQtIi
OFON+ksjtrdRIXmhaPKgh2MNbKJZE4Wsjw3sVeUMDhIgdr4v7WFHGXCqq86ed/LpvGLUvD6cHauF
pD9oFXUa0kjGOMKh38Tj9aDholsVaLGLqm9GGDsCEe1a0J7Py+QpSfFkJbNrlqCOTGyeHMUWab1Z
fjkvgFr0OaUYrFBrRY4QT0/OMHlJZ9dNZonIDigJRi/muIfIuqVrN+dlckCQDaYztSlGaURpV9Xc
l8vzND4kAq+ci7dZDFYkYSTUoobX9KDERNjCeNRHXPhn6bmTMXS8V38IRcc5c7mOzaDH3GeYdWWi
64UehvS5hRIsKxjLVHuosuDEaFuWoegq0UXdpP1RTE3joJVlLdAqi96cMguX8iPq2Tk+tmUcaxkM
dOSSGUdpGtJeKHpXQObCp2N2eOXNPFXkfxr50AiC3ihx7+Q9epGq+VgUaFc9b3ObMLjWhUnAgJAr
WbRapAUjaFDFKITQ1V3a8iu56PjljofcvOWv5TFoMQRpPucZ9ke7NfzcRfn7t+oABgZxQO/c4KJI
3FO+maNtqvbIe8XhLSiDGmGdpElJb3lVcA0/sKKAA4Wb98i1dgxsyCCGxttbghpuNzwtDky9cpSb
wU6uMGvTlls7OPGU2vLotUgm2iCVUJpJjYx6MUa2IuKuEBcuIeqNMplWRDBmvAwDjtXwFpJBERnU
zmHYImEiGsXO7LOXNEca9bxlbjqZIcuKrCsSWOEYJyt7eenVIO+deR/uCs8AA317kWMKwnkxm6qs
xDD2H2JEzRAIIZpSUxhd1n+Rler1vIhNAMTc19+qMAA4oNpi6U3YXYsMLLWKcE/HV5t+6YXXPNTY
OkVWwj4UztZzovc4G5FGwzUu/KEnmkWah/Mq8YQwGonl0hZ9givBlKBONuj7r+gcPJCFN8ucI4et
mc27gBgj+MOcFvkfOe58ZZAv1aB4/Ct1WE70oBtTGYyRKJqsgwT1GvGulsbBDupld17Q5mvHanfY
i2FRJ31axFAmEjxlL1jfQHjj6qJt2r1XPPYX4BOpbJ6N81aRsfFKHdow7pGlCzpQBRlS/kUNgitj
VO842skbUdNaO+psq7Asb6eglhoYemKCO1xxS994VZo9TUvTbq5K4BzEPM9iadINUWq1qULxbgKa
lNQtH0oVfBWi19BxSA8pj5iFt5AMvKtSh+uvFLSOWd4S0YmWY1K659eQg0caA+dqEihi1kOEVl6l
Gma28SyQt0cMdmMyVi2PAfBB9qMbfUcbuc1bTPbA+17ofebiuDYIBieatF2mKoY2sfoktrtkuD+/
Wtvhyzu0ss/vvR4NfUyPdPmImNYnu9AFu8ZRs2R0GhW+6nDkcbaHpUJvkqEpygIK0bbBfG+eSOX3
z6YPbjh/PmmiLRx4Y0apUbFXkdUasq/yrRmKw0ItIlaM26nKrsjUeWJjOLL+mXqJtSgGKBKBjGKh
Tag8DC5mM7T69onwkqi8FaR/X2FE0ZqmKtOq6ya71KXbTuAYOHWQc8tFfXj1/QGVapXWI/vS5+C1
G79PZmqhBMXCJcSKQoNjELzNYRBB0bWg6CocUHpdgbX0iO57q9S+61nBEbT5krzeGwYYiC5n01zB
0juvd4MHjE21KhQiha7hkAz9/dboUS/+GWFWjXp/3uw5uMdyTXQzGE1zGedjXj6KZN91L1HFg3Le
vjFQMUmTPNUDzLz53mOYTPRG5o6h7ocYTaR497sUMTbwDwZ2c/CQrT+oxy6KwxQvMahKbSwanQVf
ItEabBqeZanDm0lO7fuMfbIMhSMBa3Wo4cha8tt0wVvxl7/aK5ahMAATMSYGwr+CUPrajMKlWBin
tE85Zz3HJFiSQrFYFNmIaWmVcaX2V2rtdQvHJHgi6EquPLmWg6GdR6F1JvmHKWYWEY9Kx8m58A4Q
dvZmkbRGs4jI1Iu3SePQ0j6M+rwjVxKYANGCntQW78L2gUGGPtOuPJklIGxzDUQYS4Urh5/dRDZ5
itCnYVzkdn9M7vDOc2wdyXb7+2xf9I46WiCYc3kHM29tGTQJu0CopAFdfUNfuJnQ2/osOnTQ+3lj
5C4vE20UYP/XdZpHE33hjlJXY9AobnK00KTBrEMej91mEZNimJKkaIapgtHinzYzBS2UEhDdtO7o
LoOl7oQryU8velSY04Cg2P/3AXpv+2maiixreAlXWDrlXu8m0new0yYU3F6U7VgdToq4cNZya8tU
EdN68U8xDLYvZdKzRqMpZCdXVbsgi7u0IDiSdO/8lm2daGsxzL0b02yUqjcSxamD6UsmRW5bVYgE
8OwTNrxpnDyVmN0yUjMsuglWrpuR39TGfbUYlpAoP86rtAW5a5WYsCaehMnQE/j4XNzoYC0rON/n
LRkDVFlsqlPUIFURD7NnhqrVVaEbjpbe3/+dInQ9V4ioTwJmGpQCsB0dE8JzaH7i7FBFE7UcKjpR
QTTzz+/nJgmaeDBaZIevanLVpbtQ/UQp61oEsxfFkvRDZS6oTo8f4ug1Em4SXm3zJgisZTD7sbRJ
SrIJParR5fgzxFQ6gM4N+Vonv6rtnHlHvnCZSbdt+X3tmL2RKrltwOTcOnNwEySPdXCNt7LPbP+7
CCbY1KXRqAtzHB3k7EXBT0bO9m+iNUgt6au1qKHogInB2jwloamjXoQWENGhOk1k0SlWOibqyJb8
xBsjv+mY7/I+vMgakSBENfKImPMkGV7dcoyN/l421lrpw77E5j1mQgcN0lS/+CVT/9fECR5vJk8N
5pBTgykuUhU2vYS+NtzPvJ7rbYNerROzL6jgyQVdqHskzWmEUk4WBqhcxaU1exoIyY3ckk/VkTdl
l6MW+yAb1kKQ5yVyVe34UI5PKm/ZNj3mXSu21SdZBF2qOux+2r4O9VMWPU8Rjzl1E5pXMhhEy9RF
DfMWpCrTTJyxeZSUYa+0fhA8n3fNzcTeytTYZ9dMGkuECNEvU2uu66PgUr/BezLdItD/Jai//a9z
YWjkocJbMTYClC2EJY0sZdTKEByhTpjupey+T7/KPLzeTLGtZTC2p6UVxs3meOwi1yjPsDOnBJjG
FxIY/5M97/Vue7t+K8Ry4MxqlNZ6CwBS0r38onY/DYRrn+mmWGnE1t41kS6mVYGYVOtfhMaPQTo2
D4/n7WHrNruWwUB11CZThz3Dqo3NbalKs91qip+Qq3qerySxb6zz8jZfntYCmYAez0AjaQaYQut+
FYHc6iG4KHaKVV+UyLwG/Km9NA78iK3vW8WAnhg2mlxLqNxWbmmVwbIzr6jBy5fRnlcsuQ1E76IY
E0QBfx9FCYBiGmuLFKBazr+dX75tKPotgS2UbMYmImFC3xnAfD0FB3F8koef52VwTIKwgXUYYIZi
CigKggg0k/P8TAbMjxPC6escDZdjqP/4O4EM9uVFJAaljtNvTufDIja4DWWpiyTSLqgrt8pjzmRZ
HlSw9ZEZ5mjUHTV67JQjWDio7PSIi8TF4AvOZ+gUVgZPqNGsYuFs0qp8nlGMWRPgUCNfTsXg5Gbu
nl9EnmXQv6/E1GHSlW2Py50alpf1kl2qOtiL0s+k/dfaMHjRxn3aKIuGzCsudmMuWn3FexjkeBFL
DVG3JJPzANWy2jLcRYH5Egy86z5vsRhM0NKy0oIQzUpDs8u1e0m61+uXv9sPBgtqoQmTCDvi1HXl
Sbm5D+fJawdeoejmYoFHhRionkYNLnNN6esxN80E/ZFDBQqzGeWIiXJ/XhO6GB8AdCWCMWB5aSYd
deBIBHbFFaml1sZx/iOcaxQK9gWGwYSSageCwcs/bW7SSi6zSXE/ihiuioRn3X4ztX26NFYbc2og
qbme043ZpXgodDM0kITUgtEiQ438QebK3XPQcvJ3HGXY7K0+kU5eSlQ/IK9qpe3oCt0p57JucdRh
c7Z6qoBLgpYNk2AfZDfSIHlDeqEUvOdhnjYMYtMOhFAFDTh4864HdVcSGabw5bzZbV8mEDjqCkor
QKbOCKlbWamNET25tByrdlGQ6EkH3dX9FsyXbzOeHR700O3+aA7vIqneKxBtkmRqKwK9ilC0E2m0
FNWLhsiaVcFp0l3QHw2c7uf13N6zd5kMopqlXPTpKKHOrKy/LWH+s6zI7aD3X029/XFe1Pa2vYti
Yi8j1nOtD1KcelH7JBbgAwd9e1vo/nkx2xqBAVZURAlFMUwAoYYNGNUn3AJ17dQ0d0V8oTT3YskN
JbfVeZfDGIgA0kFTp6/4gmwbuj04eBS5DV3wWRTW2NvFz8nFYHX+jBWKqR+shIhE0YiO5BP7pDBN
fVRPEw0fPMOfr3DTOAq2/jDZeMv19P8j7cqa48Z57S9SFbVSetXWi7u9JY7jvKiSSaJ93/Xr76Hn
zrRMa5rfeKpmeXCV0CABEAQPDkbh1PjN9VzJ4wKwJAVts6SowxvKgyRnjtkc1ewgRk9vl1VWgjjz
XyZCpXDARTq8nR9YD2bxSfKaEC92szvtmifRxZr98GsLyZn+tFhtEWSsjBPcxvRp6QTRfdNAVvpw
9p7OdU3xec1tpHPXIWEuvL7/dd3Y381ke73broRwx5QcDfpMWKFQ29HeaY/ZgfrxkY3zjEGw7ai7
P98Q5h/drWLPwpeEbR1Bq49ICSCpxu0ZnNCcZCnBKZnKD0kl+cUAtIcuYh/c3qqLGG4pJcsKjB5s
qW4mFXabnkols68v5GbsVf+WwBcmCl0ZS0zKHtEDFu/jowaqSFaQEKEUBIrwU1CLAERdRcmAEVJ+
r7T0U90aznVNRCK4LSnmSlHHHvcZEqOSW3rBhx4DwSD516brnONYamZOmNuCCKTibJTsebI7xk8E
BJ3pBGCFa2pbBM7avjWthHImEEu9VaYZwl4U7JImcFLtpq+einRfDX7T+mr4MlVf4sKXVeGogM07
/Eo052OZ1svTGADvIe1ZWKp3U27r58EzfHQpiUZ3CTxK53LCsJnJpCnYvqLCDTTQ8YIhH4vO+Hzd
SkTryWMGhz6rKkXDPQfTZQ/sPX9BDVs9lweG0RGZvUApHjkohbopTwFeTIwCDYcP4PLuRCC3bREg
/TcREhX9NZ9bJU+WIpFOmqGPVFR2kX2zYsvRqv31Vdv2rYsQ3vLzhQSqCvfN06MZ/ipMQZ6+yffO
blK6huSBgNP1bQrY6ZPVguQFQ2cyu/xOvAaHoXlU92Al2k/efAoBo1d3GviryoMCKltRMXtzFVfy
OVPX5ckcsjnDbSucT0q9OGTJfuRS6F1fx82cYiWGM3JQRGutrOCFbujxeqLqrZfS6bbJ5qNuZbV/
XdgmmH61qPwwPKoolqqWuELOx+aw/FF/X1w2jMx0GYutW38Fnh4ofrDSSCInY20U71KMi548yVQ/
ZXFHFdi9WuSFnVnjryJHn7SFw1pH3+aS3xGKeWHyz3bKBKbKLOW9aLDgEYUSS+EBzsrSzUrToMhg
WWej+aIUP3TzdmwrVNJ+XV/f7c28SOI2M5NGSrIKN6VJ+VmRL2P2vQUTQYQhMdflbIcs7W9BfMgy
llat5gm11LlyqkPl4/X4l0F8DZ3ajJcxEyWI2xnpSiB3lTBMjAfQLFSL5U+DW3+PQACSO6kjVUBa
gSjU/1DNYSWPu1Kk8oyB32OFDLh7lPKzYt6RQGSSm4nOSgZXsrHSpqByDCLn7MSqj+3ORMYYHuPd
cgsOG1QITiFIBvvnaDfdiboJN8PnSjb7+ypGLxVt5jSEbF0/WPF+kgSWKPo+i26r74+SQecpw2W2
jNsHU+0ciS6CCL1hhLqOZ1/LMAywbmv8c59VDTUFwqByldc7iryXHDR3PDDcTOgKLfC9F7+Vxllg
a/VLnuZFDRjygAoEBlz6zb6SHflWuk0xRCt51J3ujBiSJIIQvWH8b0VzxhgsDYqsfVm7c+Sw1hLJ
yX4sjaPvGCYpBgq6SlyBg79PtCCS3dvRoq2iM43TthmjOle6GtPyqGPuGC+vdr+A/R64YXEL3Puw
9VYYpx+gwbEZmHntmsWjpOxnJCf6sYt3Ap3YZ97G4bdiOH9r9TG2ugL2YvX27LGx1Rij4umg5AUX
PabtqC/XBYrU4nxsTK2U1qCehja6k+W1M6v2pBqnaKQiKiyRapy7gRY6b6QcqhkP6FhEG4N8a9iB
HTq5L5789963364j03vl222PqXVWAk8oiOwaeXsK0+ZfH5lMhGqqpm6hrsOj4salj3uMkBjclgyF
nZbNLs/aOzrNh4KiSxKVZtEKbhv8RSJnHHFMEiPp8sE1z4Mru/K+eWbYi+H8PyB4RbJ4w+gx54ZU
pEbCz0YCsxZG9ADsFDc5isC7LEt8b/MXtTjDkIfQDAy1HFzJ6Jyy7g699DmrHkj5W89P+fLzusWz
r12TxllGPlpxYmQJcSfyK1d2aVvaVNTLKpLB5eW1miZZZyy1C5Ys20IxMTTuyqByr2uybeOXdeOy
7xpIBTPIK9A6RZgdWKLwpS0CcNR2WF8ZOZetzXmeDUkKM0ANDzOpvcw3XXK3EBwms6vYybcg8q9r
JRLJd59QqwMtY4Z3R3QzxDbxxjPg//pjZze/X4dAosdPYBIb7/zMlUEnp+locdYVLrgbDKyOTIOJ
7Kn7Cm7bdba+M07qkR7N/bwXFe+FIjkzjGslC0gAkYWUulJyW0y3w/xprB7m7BCahxbcO7H+h25+
xtwdKh3qTFBu3EwVVipzJjrPsqzoeV+7i9naRv+5Ro5QNbY6HfRQhIveNtTL8nKGOjd5OdQjkODa
XP7M2/IuLkU82JvqgEtWJuBl0k2L/YRVvFdVw+wp6LXddD7nYWyHLQFf+U1ATtYsSjzY1ryLICtZ
nE+0QUrDpOjwME59tf8SGt4878tZ8PC/GUP+lvKu517uCObZWx02qH6I1dIf6tsKfBDXnW0z9K6E
cCmU3iWRzojZUWm5l62HDoOEQuPU6MSuBvS/tAIegdfXlH9eOlw2325TAXIfKV9GBEYl+Trq+o2c
1SBk6E5t0e5G3Ci6PHocFUzIHoFdzkQn6KYhrtTlDtAQk80avaprFz0WB2U0nKj/97w+CCUrEZwh
LlpUjFYw1C6Z9jTwjEyAvtwOjysB3Gm5ZPlM46ap3eAMLK7D7rW5o4Fl27S1E9mLanEb5ZC3CnGB
KqdBWxsptozBV6UGr1bEi5wEw8eK/eB1SOEQpDGwdn4W5QXbl6eVqlyMUiVKEAcRI7XZAbMxylqp
wxrPzoyxa9yLWGFFHseFqWLW1a7MkdAZy2FWb9PpZhL16W2HfQVPH6CwMjWF70S1yk5vFxUWiMGc
tyy9D2/qX5LDQF6FN+EkwDiR6y6+Ha0uEjmtRiWPw9aqanBMYnrzQ5b/LlK3VL/9NylcTFzkVG8i
dpxRa7bDBnxxByt77kWg3e0w/7cyfG7Qd2jjGCKE3lIt7aA6ku5HTUyHoKHNfLiu0T842kUWFxuT
IVg0dUBaGmGOgmMeCz8YnfmeDVbI76db9NkcBBK3w9NFIhcdaZwaVjcioWO0IdVL7ylw7wl+Nvt6
7aA+4ZbP10WKJHIBUY3DOZFqdpT15o0qlbtBFfEJvjJwvo/5F624iNhLtAqtECbPoBHTITxWf/JP
eaIR1xvdnCxUXSRxoVGdl6hXI0hqPdWXIzv2wEVmoQYR7qbfxG0c6z56oPhrtBv3oi7m7ehxEc7F
Sb1NAalUQCFe0sqm+pmAf8Wc/ri+X9tCqG4qqCaB5ZizkE7vtF4Z4WZ9Rg6VNTlL9WvI1U/XpfxD
4L2I4czCGM0kjeYBN4uH1zqSH7wMtvoN40j3qU9EEUqkFGcgVqPQIQ7gaGrkheqnWT1p5Emg0fvS
OjONi0bsN6zywypJjczIcY+RZz+UvqIwMIWaH6lHsBZ7EgHXQRw7oyHw6G33ukjlbMKyslQvC3aJ
VrtbMyEOOEUFaeJmRFRlNrIeSFuL57SM9DgIaIatsoLeMS3DnTECWqn6r7rS+Okif72+kJsarcRx
6zgmSWwRIxvcrPk8a49E3/2373Mrlqk63j40pE9z8Axwsh2YgoNq+wRGryjuCSqWiz+B45AEiay9
BgnjqDkppk4En9mUEga+L+9Cn36+rtLmAbwSyB3AfdmA0Ae0Z67RnEAEiiDhBdloK8PP63I2MGiw
8YsgHl6JAZbZaC64OE9+sLNOYf7aeRv51Z5Sp+9fx7BYrmiOzbYB/r2e/PSmmaamnjGYcKQatqwa
DlF/1tLejHKHos/2uo6vg/DeHSYrHTn7o4uVTMSEfYwOMHYK4NAYGrLTAP12LWrnO8vTbPbU3hwj
bwTf/Y41nBdOv4+epIPpXP81TNi1H8MZq1xpYaPnSK3yctcHvwLURERs89tZyEphtvyrwNUU9VzF
1ID1pHb0+RVskoDUK0Q8xqy2xItR/RYsslAmZ7HpXJmhjrmXIG4Gzh1VaAujQg+MW2k8gAJmZ/17
FMNby+Wyx3CRY23WcayNUbQzF6ALJHMXFKX7n/aLx7Uuo0li02RJarsjqD9rgUND0eqx33rFKHhY
65KQ/z+i/2qPU3esbCW6HAlsj2ckiAopLtsIcX8enjo8d6iPsS4oEQkCFw8dHNqeaDRSUPvrIg/0
9PPwoqihLaWCpOYf7I2awM3KKqV8VpNJdJILA6mTeod/Qf4XudphemCDo3IfEev5uhlsVyEASPpL
HpfepHprKlUOO0gOY2bn+3KHEcpHoCheYl/UPL+9TxdZ7EBd+S9NtEVKWYYdlDeZfqbJoRo/csAg
c8ArmCEzVvK3IqQ0a5MqgbtKFfmcg03bnsYmu4lIe99bY+JfX71NhVbSuGuRFBPMzUkR9CxrsZWg
dqb6e1guAldly/LOi1ZSuEQ3aekARiUDdKvjr9bcB/Tluhbbh+VKAGcDdRFhKLiK16jcvpH91zzA
Xzq72IPDye+c5lfoklAQWEVLx9mCZSZ5TSzYnaV5ZnzfhH4kmn+56bOaKVsm2AgVzCp7awvykNVt
2UR4pgRlp23N7ijLkt33JLWpWYhqUZu7hA4bFUNYLFkhXNw2YjIWGENeYboNIyHtSrs7yPvIVX4G
sl190fzkGLaCQ3djYAcOi4tQHrGN5pJAatkTaXKoUULJz4zLPWFZwAFvBF8YHoHsxx+5cNasQFse
MzY1XaZOIa3cvnFmVElFLfab5rFSjFtNq0b7Wt/Bs7oBLQrp1xjDtSZRN5Fo+V4hwquAJE1hYiq5
DlDTN9zvHMmuneAQH/XHIUdlbdkNGFFD7OJppPbHkpmLhq94tpXsPiBTQgOABFgtMX9sbfVHiocW
1s3bFrb0gUE4b0yFf9dZKBgOkwFRpE3v6/ZOHfeWaLAty4XeBaqVSlwc6ZdyMsY6RDm2pF4LJpRb
GqqPI/lZBtHnKAvd63FLYCPvenmtWlKUBf5tlXe5WTiYIqCj9eO6kO37/0op9itW+zT0Mwktgkvy
nzkMG4fjYtNc1avOSm6PosC40ej9dqO4TLod4lwiFOiKWrcnsHlqznLDOIDnn+Re3QW2YhffQvff
N6i+lcrl1oE+TlM258Q1tdbLFdnO08Uu9OEjJ+ZqNbl0Wsu0uAJ9eO2m8ksHKHqIPFqUq21fa1dC
+OCh5dY0xAhOWY9aeb8b9srn5kcv4W0PFyLFjbxcdqIPPYVdpPItvnU/z13Q4TKtJM8dSWyqxd64
ANQRWwKbZL//ip+9a/TVwdWQlQiOzCRbTKZkyIdGSKW8eX6uFOLyDjw5GDI1WS4l+d1wn8SjHWWd
HU+Css12zrsSxMWNxFCMwlwQNxIGp0YQrjEXZMYoUXRgYJxFi/GzAviISDUuNRjlyqjKGOdmNd9q
6lEDMb+iOJhqJQge7Jdf2ykueHRLUE3WiCAfnFHJxjRsKXGqGwCSncXrdqBXEl3DhWvJRQ+qp4bc
RDjSGrBVFm4MpMoETqz5Pj8gYu2EyLONNhoWOHRCwRylWDrlAkeLflx1SrF51dcqtoNdeWTs691d
/hScagv3ZCDQ3PZH8cSm7X3wTrESzwWULpeDKJKQR5bLnqoHIP4lET5+O9e5aMiFk0zOglRDd6ar
S0gJVNnrQkuQyLFFem8nf4vgb+NB0S4zwFWLq9dnOZydrn8mMobULPMha0Ro4O3wcRHG3VrMOqWD
bMH4/wof6eF/YZf/B1O8yOHihzRmddyjHosMZ55tRmQfAQrZvih3YKZDvJpF7LnbG2UCY4oxNRhq
xJlimKLZrm2bwU2Tcz89V7oAwSr6PmdrhdyEVsxKM1qOowUjXmrROMdtO7howJmaZuZKDRI2lBlm
ZTcuza5ryLMkLT8ytd5ZmaiVZTMMYvASmOXA7aLyOWihJFodyABjURMtEkFod9Zoj/GTLP28Hgg3
U7WVIM4UllQmXU9x7EdZaSeR6hb5rVo+XRci0oY7RtI6BgwcfaWujEJnotpZmflo97STTPevS9q+
Ma/0YZaySgoreUpCdMsCOOfnt2ziRHS33ASnwRnd8KXwivN096Ei10okd5QMVqkPGOABDEx10NGb
luCasL+ulmiXuLNDkUtAUllCXTZfCKAMuJTH/e/rMjZ9aKUG56PaqEX6OCP4RPnJSp6lWOCjIh04
H+3HKcfEO2TPmPc5jBjathwbTSBjO8FcKcG5aW5QsnQEJ0J0CPfqXnla9uYp+82625Nb1Rv3kupe
X7btYHoRyWeXqr4sUVIj55tQh24OhR+59HZ8aV1GImqAP1GQugicic8xY0LqwCSwhWa4nRLZDsPO
TvTbhQph3ps50kozLjaMpT5XEtMM/LjIWJab+IzpvMyVWGtK/UMWVdhFqnFxAn5bJiGIDt1GU+wy
uZHA7GBojlQI4tH21XGlGRcl+kCqy9yCmQy+6kdOcSc9opYL2tfMo5ItOv22S7krcVyEqKdYrooF
qd/gMxK3fLfgxUcBHAndFYJ8ZdvLMATHVIgGJlRuz9BRiiFF7IY1tcdA8ScDMdcTWDz7xrucyLjI
4LYpqzslbED2D7uQfTZB2PwZOz3GxjQ7DM96FkjbNoqLNG6v0l5KVL1G3GB4kw7LF31Cy4hL7ic0
UXS7/kfqguVKoON2MLwI5XbM6DQLo8lhIIv8I1N2lmgy8T+cUxcBTOvVOWWMRqJUMrz4T99K/OpH
caPZtmmzy4BT/hA9wYs04sJ7rxdEt0Cz4GpN6ILB2ZmTXnBdFNkeF+HHsOzHMU7hVf1Ri9CiYdy2
8tN1cxCpwQV4awgjpY+xMUZ4Lsve7kbhNGKBefOtlaE+trmMUZHYGuIQD28H+2Y/gIqCDesWAXK2
jw9MCDcNQJnBiMwtmkH0ggYynl6kfQFk6SuAMDj9eRHN9mQvbL9iH3znvSuB/ArKUmHWBJhqNKje
knN/Nna6b93EHvpxT5hv0djZYhs3kYesU9Rptmkh6IFSUIW3TFnjZGdjFdGlBXhRao6TegqS0gYJ
x3UL2XatixC+my0vSEZNcM1CwdGLPjPeiFRDfmsvvwObUeK12YfGmeOuvZLK3d2aLDMyZQASeiy9
ev7agkAc6Pjrqm0a/0oGF9xHyepCgzLN9NyZmk9RaggkbF5z0CpkaXg1BdU0p0U0aEWipxIqS71k
2FU6nNion0GOb/p6rm0zFw2OEQnkVOolPTGqDPcqUn4Z8AAtpQ5dSscMb3RVBNvZtD5LMQ3oh6IW
/6iQDFFEFgadXcLASeZmVyS4APepyAA3t8kyVCJboCK3+Ib3Xs6shkqAik13k2+93q/TMzmor2/F
zS7wyo8UzSywA2PwHZ7TeH4FvSlpqwUUlZ5QesEQPNeQMV2txZNaImLiYB76LnpcRPH9yuXYV/1k
KoA+YTZXemQD8P6XCuf2Vv2tEU+u0MtVEM5Lp7hUvm0iv4xuhY+QIhGc5Sl6VjcgccARr3Vk1+Um
WD4qPfParE+9634rEsUlTIOltgYG36Heon8NUq9Dybs8XBexCWA1iCpTFV1+Bhrw3yYUVq81aSAh
KStOql/4+S7Y14cEo30iwXvqlseuBXEx3MyCpJqrCbiEfLA7lDHVT0r9NeiOMhWV07fWbSXq3dVq
xrgstYYjWdpjY77MQMyOD9fXbSu7XIvgAh5a01Q9CFl7Wn6srOcITbr5Dab1XZeyFRHWUjhbS1ON
RFMlY3PCXTbGdhX9ui5g89BbS+BMLOjiZbDylr08TCf0VJfn/Ng9J1/GU+7PN5/UUTjMYlsnBucE
RAWc65zErjCbUYkBqVPVL5L1TMO9QCWRAPb3VYqcq1Zqli1UAleBn+Z4fcgs4HrdLrc7r/uuuI3p
DaWvF4LN2ryuGeSiGTPLleAhjUhjMUy98WDZf/IeByc26FO5EdWORDpy1wDa9UoVoH3cLVp6jorU
TnEsXV/HTREyIWg4MzSQRjN/XmmTD4kZt6SFEymnXLtNG0H3peD7fKgOqTqkco7EB9zKtkFcNX+8
rsBmFLgowLcwd1rQkULSUGDJ/cH83PZekYhavpix8seasZLBGfOkNWhqUE1ma9QO94zUuMF1jGLT
2ewQ0YG9Ha1ljE4GtQ/+VbhNkeVKztQMJwI5goMRuFB2kAIQ+iEEHgbD/y2IOxbypAeKOEFqUJPy
TEKAGUrjPA+5+4E9UhhajbI+c4U7FPQiMdoqwmHa1v44zF4FpMQUxiLP3Mo+ACD7Swx/ICiB3gCE
N/7V790+RZgrIzkdRVUKN+dXEof2hlE59Ded6M3wFYjxzkhUcLVQwwSOSOXigmU2uqanyB8NgFJm
9JdFYDe22dQo6rHiUXtfeZndHupTdjseGHeGKqpvsoPi2k/g4kU16JNWYpbj690mxhNz/IRJgZ51
ZBDEObev7+pmnYxRMqIzFS954LB4GzuSuJ+UsEe2lx26Q+yF33JneUxfX3/BIydCvm528RkayFR0
8NpTmZ9z0xVyHBH1VbvZm37WO+NggAin8Oh5AgkbaOe9bKd8E9bnNld1JZdLAiIgl5WwhVxpP/4G
1+ADho89Bneqk3joa/6Iq6yEcWu6yHLc5SGbIRlIjqWOfqmmzjITwfG5GTU1amqyTtnmcR6ZN1YT
tOyuOKefjMmpyIshav7d9MaLiNcgtzpZEr3shipFYAZx8a2k4gSw/shIZjpT3D+MTZHZ5mgerFxE
Qrl9QK8Ec/sl01LvQSmE/o5Deiu7KmJ1BzuRvyh7/XDdBTZPN13GQEWsoWryjQN0aHoL/K6DG1ZJ
YYdL+NJUorC2uVW6RmWAIfHgx9PyEr1MTLmDjE7+HVSnGv/NBUn79pLBkUELhsvBO4qf0gxrEE6D
hobVbMdv6QPQB052a/jas4itZVMdasLqVA1cmfzZVjVRPtYB4DYhqO2DPV32gflyfVe2092VDO5Y
A3tw1E7xiAffXRZgGiIj+8MkNbDkzbb1wLro0rsEZQTRAbQZKVZyOa+SukGvEC1Yml19Vt1yV00n
tGS5xE08OnipMCQyU34X8C8C+RPPwEtI2WQ6vn8YDuA3SW3z8/xVBjnYvB90kXqbt6GVNM6xRq2I
Gl2PCYABFdis7BbHGg64EL0c+oMJFpxAdvRfsRgcI1KTC4qRaY3LOCFaMSKXBR3j4QM5MDYhyRVh
BTbfCI2VklyuZ3TB3IyYHAslzV13yFyZ2A2wIyAKW7zcL0wPxOWip63t5GEllQWaVbAkRpjWbY/r
Emqe42wPJ2BaH0rHAmVIiS5hO9tLu52eI5EhAJpGx+VlFE7uEHgmn8DEWatMxQKYhELvWYE+jz01
+gjhy3p5uRRlyqcpGHVgPZIxOmXtcEDHsHfd/Tf1wOhfgvE+mgWUxNu1HAHQzToG9+hMkOX3qZPK
6SnrTcHNaTtoruSw37Has3QKK72W0RQXFjfmTnXrHX0swKJxKMBoL6SD3TxqVtK4hWuKCGN+KzTL
kO4xHM5WJDjKttOrlQDu0gHwJU0lxlSAHuffqj8dgI5wzUOF2afIrhww6z4lT6IHyU3ULN4h/94s
LlQnZC7VYcAi5qCbYozzezLtKOhc7mSMgkwxeN1WblMfJNyLfd1MhPvHResoRkWMBogqsdZ6HeAZ
ZarYBN27ZrR8kiXVqQxw3oKYfk6Mn4lsChb8upli7sJb8ykIDmOKwW1u0ckA8Pih+T2aP5Lm/b26
WOS3MqawzIYywp6qA2VzGzH3eLGrSriU141T4W8CUWpOTThgKRkoXgGuJsGi2qmjf9PBCTHvMbdk
+STYvs3TyNRxAVHAGqvznMzl3CjhkKCyMPiyH4e2up9u0AN1Q37GB0bJVt5JrlahT/663O1tu4jl
3ETumh5XTIgt2skPMZMjUsmDbkaCxrVNMejtNWV0Rcuwhbc71yZt3koyVtSsAeCYQzuXJ9swBdUZ
9pV3+cNFCp8/lFJehnqFE/1PDvAQ7GjsgflDa7YSw5nhAqxaI7GrsRQcW+UmKm+iVPDIsWWBlAEI
VUR9Sg0u6BdAPAz1gHNlVl4I3QW5/++3HayyeLEBPRNKJpwKGFOhUHQr4j0gTVO7AP0JNr69D8E8
JIpLLMPgN4XKFp5R2DVX4c/hXCsJhocDdNdYdnnL2DOSH9Zt0iB1DdEvOz7XoivulivheUhG5YI9
TFHubDHjvkPpBHnrQr7k6lFC0GXUD81gfkg3XOHZnFoVb7zcMs6TpNQ9YZeZr8FOc/JjeJweZGc8
MbyLdBAeL5tmsZLHZY4YGxEEf9YMdFv2lS8g4ElcDEY/syEB5HOTYoiy6Aq/uZormVwGCSr6LMxa
rOZk7IvKnYHAilSf9g/XLXKz/ELZOyzKd5T98zZEmCpdigD1O0wz7UEWgl6TzraeGEY3w6j39Md1
cZtaASZuKXhDUoEZfyttAcrZTJRmcS2SRw6NBhX0kFJs591Q7+aqk93r8rYucSbFSyyupJierPNp
HEai1WkVtIU7N7Ze2uBrcqcb4xDswWoNLmJpZz5/CCBlmgSXeZkNujUsfk0VHeP4xrJ0k8Wn2jfw
oi2igvVGzIUIE4c7AM8a6N7eLmRVLuAr7dEYPvgd8IDpjrGbi7tANg6QN2K4/Yoko0A4ywqQhGSf
utq6C7XangB1uL5NIm04Y4+NupK1li0YaoDy3jiwlxBxoXrDj99ow/6+yrXrPpDDyiwKt0mapyWl
36qmOVzXZMufTBNBCVAbRHqUkd/KkPBC0nZxnbo0dCULrI0xiBliZ5KPrIc7dEWkGlsJKAuD4L1X
0MULc3grMECf80RaHVRWDYoUlS/dTqFNzwxKJLlCZvaNY+WNNM7uyrZKJhCqFG74pTqx/qMJCVqA
Rmv0tOTueCMKg1vYpTcCOQssIrWPxwp1YNavAI4SkBtLTv/CXjIwJOhF1Hq6dXN/I48zxRavtWEP
qLVrnBefePpN4kpooGk8xp+BgTe+6NhkqR53UL8RyBnlYk5K3xkQKJHfBKPkK69Fx2mjtF5GBJQv
m96sYdwcwP7MQDndxqku+mqo4GZRbjcxJnKpT0olGru+6WUrKZxCihwkDWP7cSn9ocbPzehddzHR
95mWKy8u074kg4pgUSy3UvezsL5c//4/mNxlmbhEpu6pQaMCy8TAXcoXhraunuMTe36pHozcFiW2
/+DCF4HcbcDMg05ewgFtpZ8QYff9jox2qNisUkRfRNnMxhEMe7sI4wLUtEhWREOzcIPi16ACQDRS
JzNeQquwr6+jyNpY0F/tU23pVSRVOKKaCXc4mdpJ/z2Yf1wXIjAG/u4hq0VlxTKMYdC9rkXgy0UP
VAI1+JwdA3SSRZNyBAQMF9C+meEuFTHsiURwMS7qQLk7x+hgDpTB7ultJAEAnwrugtuRzQDmjsqy
auEcersfZlHTeI5CeP+JFZrkG7k4EMxaBinLuWxB9JDsZMFpuKkYRr3LKjGR9PG365ZOrVa18KQh
PIVxamf0PhQxwW3Gz5UMznmkAtC0mCVbWuHFUmQPy7CPgi952TimErvXzW0zUVkJ45xnbuTamg0I
w/y6SM1tPKkZ1hcMIenJlzR+CTFk47rAzWBkYbuArWCQVv5471MwXKQycpbRKQ6Ty5gyycG0ZZTS
WDohig5b/rQWx5miPuGu02sx8mVQ3/ZhYcsi6KJIAncILflS5TTJSsDeuxL0TTFa2iPR7Kkteiwk
x5dlY79iFXyWPDTmtKA5wBaFYk+u7Fp32WfiFYD3MyxEs5d3k1e6s1/c9n54yg/JHq/pd81ZCIZm
CRh/wAMzyeCuJtyPh4Tqi1o0IwKhm2PK17FlBXjQu3detO/Oo+gxZ8vj1sK41dXAlTzMaVe4kXyS
hp0VfI1FZCebG7jSh1taS26UzmohIi7NY58qrjnm++tWL9KC/X21ey0te9Oo89KNu1NaxE6DgbWm
qBlNJISLh5GlZTQfcTVUuu+W5I7ZY6cJKmMiEVxsymqq1ZUKEUV4Exr3ZfDdGGLBMbsVktY7zoUk
jYzakIRjgb7U2J+00GuWYC9JQFPk7X2ak+c2m2w5FI2i2jxOLDZM09B04I8tTrdGUZSCLmiGlcFV
pWAmfO2kT3giP7K2oxiAJlFo2rxarSVympZqASofzOF5rQ8nL/ExPusYINMAgFo8iXjpt7fuoh6X
vWC6BJHmBsIqRbGVBLAzJQL07PEjhv6XFPCLc4a+9ItZpjCQOLgtw0/NCE6RSQTpv66KydfvizAG
vKZj69adKArcyX4oBXpsJZWXrTH50r3SaEY31QYiaFt7eq+ie0BzLUm7n5bO/29LxkW4UtIqNVWl
3B0MMA7Qu8K8qabddRnbIe6yLVyIi/NoSbUeh25VDk4/1U6uCSKcaMHYnq0inBTPeTkPNc5Z8ENL
eKvNHtQYCBBDcOUTacIFuR6vLEYfhYXbd8rjaMQPEmReXyyRKlwgaPNYGtMaG5LNhqNOz6SpHB1z
xUkrqM4LQg7KX28XbVExAVmTdIwQm+3qxPAYqKJLjnpm5aIJZJepLzq9txguWDkbL0MosaDUxhU8
5FwLs3BQc6AGFl/bBTt6w9o5AQQ5DI50ljEotrELPHewICSsfmxu30o6l46FXWEFnYngjnna4BVD
G2Ti6q0z3PQ+Y2kdI1tPdiJwjUgo52F6bKoJaAhzV+nviHlnTSKggkgA+/vK+LskM0xSI+rVyc8k
PwYfodd6s2mcd3UYtKGnpQINHsgx+tnibIp3r0mX7CXe+OMDhPlv5HFeNuZjaMmBijvi7JXFoyV5
gS5IJURrxnkZhpvKWs4soVHdTjvL5ffrXrx5SKwsjfOtwgjmNM8QKCzpqMO60qMRf+QGuvYl7kyt
JKWLMfKQWTO1DcBYd+lT6iBcpLjRoHveqzEOt3GuKyZYOP4CNUlS17UlrLmLK3sg+0XYMidYOp0L
EWXfBMnM3hhQXnbNtrzPDUwWx///myJcLEjkoEPTIaLfnO3j8LcMNqbrAkR6cH4vNUqpVSGFCXQ3
aunlhZ8QQQgXieA8X53TZrYoiilT+zmYvlrdCfdBgRqiDWe/YRVdULwb+8KAlUXZKbbuiCHwROZp
7+5zhmFZoE1R0HvHObuEGSB6TfD91GBD63Pbmg4D+sfSU14KsoRtVf5fFCbfcFte1uj+CyI4PW09
zFizY1U0v3urSwCh6yKC2/QZE9r0XMdF2dQ/x2brYOrSkDjzH1XiFAN1tOVXUQp6uF+ZZf5xBaEW
ZwVzV4dpZlg5CqwMIpQ/MOpq4C6ecy/xERA8RpIguQEG4mWjZ7mS/xFDv+jMWQjJlRE0+3DYQTkZ
cKOkSWxJe74uZLtys1pZzk503VzKThlYtAOGFHCWCXNzHc0O7xu7wQgLTEe4LnHbuS5qcUdE1IWk
TzU5d+sudqLMic3ZzkTpt8gkuXMChFvoDJRkrB3mOfsyiRsv7OTu83VVtu96q8XjjgozLU0r+T/S
rms3clzbfpEABUqUXpUq2OVsd3gRuts9yjnr6++i59wumdYUz/gAAzQGBWib5ObmjmtpEIOeVDRr
InmyM5/+HpCfr0SjMoKN+9BkLpXouI0jBEh97NUMYrwAUhvylZ9ZFEUKCA3LSMBT7jqbppnMsQJf
cvlVgT223klecbX8xXwSyRXxFW0uaiWMu9h5MfWd1BmFa863EexGqr609FO2diWEv8mxWeZTmeCY
glsyH7v5+fKWiRbBfl/ZcjWQh9nMELr2w2LH8PazIrTlWmDRN3V6tQrupi5ln1Ig7GCrkvGvbk5+
j4GoGLKZpVmJ4O4m6HPQC4OmLzckxE2IstOI4aH109e05NDP0Y40FCXjVrCyzdISWoD+qBx3XZfG
tIaUysgOndCeeMh8lXrdkfGXNCdM3f9vp8Vd2qwLexTmoN+dtZPi2z5FukE0Rcf+4A9vx3lBPFhe
bcpFKLeQ0biTm+5lL/WSW/1q2Oun5qp1hx/1LT3Me2SURcWMLcBgzJ5pGHFUdVnH/X2vjEVFMrMt
YF+VW2NnOiwYrPzIt5zJmbzmS+N1nupn3nglykVtP9JnyYS7ZlbdzREohQt02LH0degx1M9onxx7
gcOxbXdXkjh9kWYpD9tpYpJ0H7AFE4AtkKsOfqnIsknSnogsiFAipzQqoHfCkeKZlI/jD8XN/EUD
wwJYSNAAkldHUUjNDumj/vw5RD4cWHraSEGeoPzQFU/gA/sS9EDrNkzpsSrifa5bXy7fCdHZ8dGB
LmdW2BiIReXO2MVyc7Lk5DGoNQ+VOr/uTCePg++jXHxHBiIUxD7b5vO8WO7B6esui5M2yF3SN+gx
DTO7GFgRVkR6zQzkpU3l35oxsrSpQElgppVDLZ8Er2ZR2vL4W7CZogVxF6FIsinsFvQjMdY4pizg
9JZeGLc2SMG+BQ7SQZVwCn3bkztfCp17hegyJXESvKUTkAPylivDrV1t93fMGniiCSDRIrnnSMVA
bTr2JtwEAxjkg+JlYfBjmlWBGy46NM6cGVPSqFGBpMUUAdxXqTtHW6inlIa7LKHgHRItiTMrYVpJ
rdXihS3ar0H8q6juJhHKwnZ2cHVKnCFpI23RO1aQmIHBzyb2UOX7AiD8t2iiee73IjbXrbGD9YPA
A5UA31erQ0tFeBa6FaCmS4d8G66aq75wWr/HwBbc/JFppJCnl12oCxeOH4gvDdLPYQy/KPg+uYZT
A/I/PlJn9jXP+GIJq8KbbZSrp4+fj0/6LI9pDHec5SFx79zwOCdXg03seLDBNeub9a63U1HJR6Ci
BmdXrDRbjGBkb0P1V0pCZ5E9o0SOaBaRAQj0k2/8RuCkRbM6wz3Tnxjj8Jw9Y7JD4P9vCLHQEipb
OrpRQVDCfl85szoZECmlqK3T1g2no2a61BDcaZEI7p7RKqhaNGEjskbsbpJk1ynzU1B1//5dWa+E
f0TDosjboIbbT6zHJHjCA2dbn0CNfSeD263e7AJdC2dc5zH1Mjjkk956uvTX5Rdlw/V/J4WztRj8
0uS8R+sNprvi+Dn/RLLo3fc5I1s0M5vBaHPXSA5NXTmadVAV4KFNd0lbCU5lyx69E8ad/kACNP5l
UDBJsYP7cF/43R6oZK2Tf9VvWndxDPCQWIA60QSaLdpFzvSG1hI3ZZ2gSKK+xMiItdK3/+mYeEvb
T9VYlAEcmTCe7oZSu54rUau44OrwJlWZhqJsJ0RoRn03aI2TTc+KkLWCnQBnt9cnxNvRuB4zNY0X
hBBh/kM2nGqke9VqvIzWu8bMekxMLP7lrROti7OhaVDkUzLBtM3lHR19K78bpJfLIrZ83HfL4twy
hOnztKSwBzGhvR20oNGWrXsaoz+knlEXNK+MLr5Lcvw/EYLjbnj04M/WCUbndWBm8LZbb+Kpt2Jc
Md3GINWEVBs4BE46WoXRdrhrDxNIHxh+pyWwtZtnuZLLG6ilqzO5Q8WkMyJHmQN7bI8ScDz728V8
6RRB8YQZog+as5LGGSrA7NNSDeBBScm1lJ9oF9l02vdg0bh8lpvqspLDGawEXebaYOEqD9GNSV/G
4DD3vy+LEC2FM1PFMIVKPSH9awAUsjzGuhPm98vrZSGbJmm1Dt4kZZEqd5Kcu1MnHeowB4YYESiA
QARPN2bFhayNY5a7ZYpojjZ70E15l1chOA1+zCPM23GJ0MjmJupLn/4sugdNfbwsQnAafFKSTKOM
FiK4DL1yX1WlLeEGgz3LaUVdrluR/vqi8rScuqTNBEVZjAlgvnNxGeFod9X6LGdSnESlE6E0ziZh
MA4gWyVOp/2L5UzaE32wTpMHssh9dBS1Jog2kZ3jyrVDGKCA4hZ1LWSI7J7ckPA5UQtbA1/75dPa
Sui920TODlRyAJbAGS5xclD85VDvasmOXgaPcaWos3tZmmhZnDGwcj3XjBlGJ5bT+yb9ZkjdoVSN
Y5qKXl+BMeXHZnSTWHqp4rpW2quuors1J7YUXE+d5knNbCsiqOLtJwszvxjV0VBFe6tRrU4slPW+
wowkWgTyFGwBkwRUbrJH5stLwVcxK4sd5MBNBpQnUqbd/vK+bl/rs3AuL2OVhpEqCzvEuXMK0gAE
g+6WVnR8IjHc0x8obR6NClzorL3PrZc8vCHm0+WV/MM1Oy+Fu2YdaZK4SOGZld4MJloFEO76DYAL
dqob+0Jic1ZK//AKop+cDTpphKrcPQupUkQtxVvPyILYMF++ox5D3Z/3onQv+8MvieIu2qwrAZgr
kO1VSXVM1Pg2z0QogB/PBwCAJmrIBPPZaJLnHkITjNVDYDageilvZmlfRg/dJ3CM3svg3sGxATZC
ncgYqj8aO9Wrd+GJYgKYIYeJJpkEy+GhtYJmUEiVMVG1CeSp7gp9gneBJIIyYn/x+4N5tyK+Iwvp
+bigSje6tdLHoHylCca1K8sLlkhyJnUGP7AxWv2hVeq7QjdUAcyRaJXc3cWwQWYOwIZyaeBnqNtM
N7oobbuRcHy/RO7ijv2cDkrejCiQB7vWaU8YNVh2vRvY0RUD9yWi1MRHZX8vkLvFQBAEzv+IPU2r
m6i/m6lg0zbMxHsB3MUtgmDWSR5OrnlSkEKdEJdqO8UJAc5RCCGUtldjaJosY9CYWJzOF1Evhwtp
Rzdur6vqoC3fLxu9y9/X+baMuO+DvMrH0UUJYRqfafV8+fsbjzzbrf9fAEDBOHcib7u6nZMJRLb1
QWnGwzRYD2na3S9R5aWGcdejFjTUjavGxt7UE8FpidbHaUMCfqi0JJhHC1qwak9ASBICJH0cini/
Qk4ftI6aEvDvcURD4FOGg6BakVMNlg/m+6OkmI9zA3xHo9XtYBIxLyjbJuS8v5xth1uTKr0GSxX/
ZewWV7HLk3E/ucw8Bq+drc8OA/hKPFQRE2EF6h9u91k651UlVjXLdWiC4mTH/GAD2FfdT4L0jOoX
nnQovwi0adtineVxzwz0KFOSdIY1Ofbe7HV3tVM68W/DnZzZTX9VgLIUtc2KRHI3MDZjZVDHBThD
TXKYTeUEMCV3XkRMfgIxb07eyokjfZaU84hzVCYNpFzLHsgQ4Ic3BJ13IjFcg18mzXEgFbCOxvAj
0nex+mIsD5cP6W329uOr9ueQ3gzoainx0irpmEMGQydTrtPMLvczUHAqf/kCEE5kNKyHCqWM2bRL
9L2jHtudxONfHx1+di0BPsqwiTEiyHZi9VdYTTdEsa6OrjRPdk6OclJ7BCAesyaCDP6HW/BHFE8d
WHdhogC0enTnymFMp5GTTna8y0tgpGmOckJNQRA7bd/6s0TuHjQVMkU0iifWU3RgpKrlNfFlIZzj
tracxXC6LxnwuXJLARlY0drh5AEKzi6oQCX/4UH9I4Xvg9CbIJ6WAm9c5we75RAeNdnJGlY3B5bp
uE//PT3YO83gWRviXsoCpdFwXPNi0+w3+ralWNAdKtIJHh6kkWldZgSXIHhmZaZ+F3zLHekZNd4j
A9wVWUbBSZncMyspQ7GMA0Y5U5XY2nCTg3RXnn4LbjZzCD/e7PNJca9pb5Q9pU05ur0zwvzmXohK
HesHrA0ncNGSpe2qGxCtG47poSYwu2DKdEVtDxvV0ffnx93slmCMoNJgkZcMf0ZwrG7BFI746Ss9
sfuG9o7H0vQvL11w4fiJ49pMl3rWLcD0Hd5whNG08t/MaGw05rxfG/egquUi1wty63CXWfo3Q1RI
kBlBegm2BDiWtnzFsOmLnSTIAIoUiLMoJYmmLm0S6gIfzSdhckTwsYuLxru8j9v+2FmDOIui5GOw
LGVEXZRhvWTqnb5Y3MsiBCvhCYmSKExJOcGc1MkXA96BDgrjYX9ZxkbO5d05Wdw7KoFLJqvQ1AAs
j/qmB3XxdKwPjVMJEck36tXvJXFB2jDN2TJJxfjWJYZJAwXI/umJPofPo18f2HyiMnginiWBuvNs
BUlcq7UeVSOWxziWLA8RDiP6FWyj6Kg4e0L0FujozPKX0hdt/tnUN53IEAsUzmJ/wsoNiAdN1+QG
8Sdt7gt5J4lw1oSawDngvR42WVfgKc4O+QN7io3HFppQOELAmk3rC6gpGVx1aIPkkYJrbZnLMoSN
73x4oJ7BJrfuiqsa+JrzlSgNvLlvZ2Ea96BQuYumXEXcVmpHdTjR+enyDRJ9n/2+OpcuigKQteZw
RKV0H5uYF8yeL0vYPpnVErijJ+HSJnr1Hz803Of36S57ifbyFRF1cm6GgCtJnA4YatZguyT2OrDr
0u3z6/Yg42r+++ksGIOVIO55yANDbakEK52nLVD8taW1U1qlaE+rRd2Mm3dzJYp7EKhZKUNNKIgw
uuCqldUbqQyfO0WE67hpaVZiuAchN/K5VGQodXLQQcTT7RkH/H8RqQqOiM/oRURPVCWFvhUx/RnO
P6RIcYG34SlN7HVq76SZ/jTk+V7K//3UFjszw9Awrox2W94CaUBqbs0FG1l2L+1y14WhLVB0dhQf
3LKVBF79rCifpwJ3qMmc0jYb20SHpFPeY0rDBty2z0y3OaPLFh0oe5E7tqUnoAKRgYIHRDJ0Vr2/
yL056cirECQgpOl5kMnNMHe7hGaHy4tkms2vcS2GsxeNrmVplsAxSmvN14qvDRnA5fqahz8T8nhZ
1JZpWovi7AZNMJ7YWLjNcfMyj19oIogNRDvGHVeXyHCjTbzoZA7dcTzJ+TdT//2/rYEzFHJX1GBm
hEqkxZWmn6xM8HKL9oizDlmeFnOg6oAXHctnddb3yxB+vbwE0TZxliFVjA6DtRXyrMF1odwNaWhn
sWAZm7HE6qz52FPpKB65jsWe7t9AvZlfOumOAON58hhSr+itEGwcH3wmgwE6YgngOk2c22r40Mu/
Lm/bpsO4XhLnME5VUE79jJQnuU/uFHfcxV7u6DfSCZHnKXQAK+qKSJY3Q/i1TM4IgEU6mlsJLGdg
e/dUpz7WwMomT+Wh9uWfohkCgSkwOVNQAl1ZkStEoVr9dTF/0um1HB+JBejSVmAJBCpost9XTooG
fPEIwDyjG803RuWH0XM5CLIf2/pgWEAe0YAmyufH5YBmFsCdRjcf5tgZMtPTg0nUCbPRTocuTfks
hdsyjU5KmU5wUhkO3PhQOwsSEU44Oqz1O7BVOwfaFJLEv0Wasb2DZ8HcDrbBEBp1imJJBnW3yrul
OKZNI3oAtzXiLIWzqIWZdlEN2HRXvs+BcPHwxkJ2QlPqd9mProB7AQpuso/9f9/U+35bOStrGgCh
BmQlrlrxu0qOrXalBs8pETx9/3C7zsvjjK3a05yCFXtC4dNE4XPZp07lUUwKpC7y3c5l+7F5Ygo6
0BQLXgtquu91flCGpjNqXGVpmuxoOJJKt1MRWfrG3Cx2biWFMxiaGodhjlZI2F3lq/SrO0SOdhV6
mEa4ljBY2l7jzdrpTvcceA2wMEQmhCnEB29iJZ67D0NCjLyqkBwudNVWrKcsBiJF+yUpflzeTPZG
XZLDqb9sDYVSLsnfcXS7Mw/pgWHbioI1kRhO/8MCZK3LFCAb0VM7rb/3mAKu+hswT9rA4XFocWWI
uoFFasKpfq3Qeqx16KSs3PfTfSrjgRb4SZumcXVInNrTXIuBtxiMmM99yc3bWDQrKVoC52BISRYp
UQQfZpDzexItT5Y2FHbQy95lJRAoG5+Q0iNTq8qG+WKtZo/kEaG9XXb7KRaEoYL94nNSVTSMidaO
IC1Sd7R5lEWdy4L9sjjLALwaFVzYqAZY8bVCj3L0IJX+5a3aNnXnM+cTT2aeVfVkws1v3OAe80kw
dfFB9nVHtiWhqdtM0q+sEA+pXTfxnDQAQXDjlwg+EuLPYY9HuLHjpwUx03gl6ivZ9jdX62N7vPIo
9HnQKSHwXaQWFVNWE2MVsWkfyXatOXBpMlsVkphvHxwsOkVzEyF8c06aUcuUU2wqKV518w0LMf1U
EQxonP8vhB/szORZ0fUAKzNOqPqh4FHiAVZvGc+gui9Onwo7V+K4jWyyifZdDuMgzyYmkYudZWGa
Rq8ECinYOsJZVqWJeiOosaqsuCXaN4yWAW1YFIRsm+/z1nG2NDIsA9MViHSaXxjKc9rdsNeuqJ+x
uoZjPsZ3OpqcMEJa/Bd3QLRAzsjOsZoVegDZrfy9mh+U7FFCwfZTt/q8QM7SBi3wD/IK1ZMG+BGA
G3WyR+2G7mQXLAfCSsa2s3tWDX6kpwhGgEOzzNWILj4GrRX5mIaCbzE46VMNKPF6Lwk5uQT7yM/G
VlEyNn0Pj6Jrk4dZ7zDkM6Y24AYFDS3/YEH+7KXOWWFsY9I3ITynfLZ7xFoGQw7DG2+5v5q/mptm
Fw9CP3fTv17tKOetRZZZx72Ol4WOj1U42Fr3Ghbf5PCmNU1XoCvsWx9dJvRDYgYCTDZ8RxJVjEwd
Q+STjO8qMlnHfjf8zL4Aa+SJ+ONjchS5gpuvpiqD6QPds4pCOUMyWWY7KKk6uNV0FSFwDT8T4K2+
z1kQTdYVSc2ATt2Tq2K5HYlgmmKzwwr8qn8WwFkPa5nAHTlBgNybva32pp1msqfIqTub+a0WRl+q
cbwxVOmhIODBU0UZjQ2iLPjyqz+AMyFDQEvkPuF9qrvFD69SL9/pHvofQBXwVgJO7rPdvHu9rCeb
NnMllDMpJKGBZgwT7tvkazSxY2rLiz3ZnXSdlC3cLIGR3rzfZ3l8oghteJXeVbh2VPJD9WrWPMGC
tl0flSiqbspoEecz1DRSh0hTWSrK/xsnBtb/FOytnbkHpbJgOdtZopU0di1WjohRS73Up3B9Ojd4
42oLd43HSJxBMwYIwMyZd6Ipo+2bdl4gd9NkqqLPQ0Ew1LWHXLkaB4H/u+3OrdbEXbVegjs/JVgT
Y+3M95lLRrvZt6ibN3b5mNS2CH1JeGbc3TPiVE0DQxrx1DBQwwrJw9yRb6030CcRnfG2yp/3j7tn
ozT1MgWuyxt/BCNKGX1pJyZKYbv0wQCvdpG7WRmS+XFKh8mNNcDMJdYQ2RlmPZUZcJGlqANaoBP8
Wy3XGKOZaTFhmt6tht/SUAp8j83VaDJmZKiuGgAr4vQ8mFE971H/1RJ4+PmTYVwrg+aNGA26bJC2
tW8lidOFUUlKxMPwpMh9c6iPLHSRnt9olWzw9Z1EoYRoYZw2DJUVFfqUoeO+Lb/NuebEA6bzMwWz
0iKc883nH/wvBuB3ZE1+uwUrW7EgYE31GDnrLo5zhCpT5CWAeD3qdWRhal4GxZKUfru8nZv2diWT
cznkSC4lkA9NrgbmWNPvk2sh+8amCAJAf92g+IdPxbcpMccsskZ3oaek/jlKbgvimU8sYyWDU4pW
XjDvPWIuorEOIDSse3tRBWZv8wqdRfBhf5HnEVD1YRaK6LsZ3AbW0/+0BD7sp1o9z2PYT+4QX/ed
XzaFPcqvl2VsX57VIrjjtvpaRd0Ci5idCNj2bKBuHp3ONmzV73a94ojix+0oYSWRbetKqU25b9Mw
Cv/utFJcVEv9cG99QfXHiUEqKwEM14nuhahEAqXjq8EFmcwkAw8QXoz0x+iBdwhNXgNsRWZbQME9
wJMRdouKNISzgYUmjaqEBi83DQGUNVU6uN+UUPEun6FoZZyqJ7FK2jhMJwBiziBJAQh4Yffdv0cG
hLO5OjbO7BVRVNZ5oSPuLxcD7BhRa3djA0g9mooK99uO7UoW9xJW8mCVZg2LTh8Xf7pGsdNrAVws
ObVbH7Rd9/J3Bl6omh9Hw9ZrJDyUejqpXQccXrwkO/OoPCVu4KqP5aE5Vs/C6YXLp0Z4RHWA8SZh
HsDrHPwYbfuetg+9tnBQ/+yv2fIqxl8t0BR2Rh88jD/7SvgQD5CmbNYORhH0Ys6QVkB4PJU9mtEN
u5t+mOrzZcW8rP4Yrn9/00eMnyRKm6EVt1/sZvlV6ERg5bdjsNWKOGNSNWNYExU2MjqYO4K22AK0
x/9l0lLd3D3wHCoGAVcB4e4ZkNZ73TKQzfvb50Q/IMAXdU87mn6xUz4TvYKM7T/C+GxDQeOYRMxn
H7pdrN802u4zZ3P+Pnc2zbCoZm3AaKT0cTC+9vLPy9/fbKhVVgvgTkaLkP1UYtQpyM5iQ0bIrplg
MncboKzrzvRbz+zuR2MbV5KbOaIBu00fbSWcXb7VG9MWNKTSgN0Lup9BBsgy6yaWdu34enmR2wp+
3kTOvmdxr4z9gvskV8spz5Ibq6KCK7uddlothdO6IIy6ttPxbrGhDukrsk4j2gpiJ7hFyhrsJmBk
sMHKe3lhbH8+GApdAb0s2qYMwtciozJVwraAqkfgdYobp6NfC6DBXhayGVZhKtvUdcLo5DgrP0Sp
Gs4ZVgZYG/BPDvvpqPrqnh4ui9l2OM5yePKcQJr0pZOQsZiPDRC2UoSjpV35gWu+0ufJaQ/DPeq5
qheLwLDZ0XzYRUOxVAXUZIpuckeX19NYJDWe/yXVbTO17us6+jX2/V7to6NF2s9c6ZU47oUeu76y
lhKZ+W4anie9OtTR8IlmdYWClsVCMQPQusxEru5VOc2w6RkC/UVRnJw6RoNpB0N0YMz2fNi3lRTO
NpWBalLCDmzy0xvkkWFocyS1lGN1w9quhU+xSB5nqpQF0WtbYIyI7OYMmlHuBmqjPGkgJ8P6duhd
9O/ZQeBpUFA4I/wxNHQnvt/ILJKpNE5QjTl/HIIvqS7Qhc2X/vx9jWuT7wZNGxRlxDximVJ7DEd/
bGE1lsgdsv5OVRFUGCKekE2ju5LJKcecpLRY0g4pBRLbdZvYafUD0+lu2EcCyyFaHacgmV7n8TBj
92KrspXmsZX/Kg0vqL4X06FODYG0TWNoIi9ONUPGoXFnBVyqzCorrEstIzuC+TDSwk6lr5fNlEgK
95Z0JbgFqILusTI8VT3a+n5Yqn9ZxOYBrRbC2aNQpeBeZa9iVReNvejp5CSj8b2PQcEaYKbnsjTR
gjhzhAa/mTQsPO5bv8wzO2hOTfOJKWrF1NH8qmlwoQ1uRTRve/RfoL4VKdoVoJSuZmTfLy9jO9W4
ksGtw0iMcEyZ26fdMm7c4UvttghDoN4AhBI1AbE/+IPpWwnj3kQD05NqKCNrlnS1HZNvET3o2stE
0dw3jp955M+yeOyhuqODVanQ66Q0D8CZz+whVvZZRwTtJNtq9+eQeACiaESxiVhQhHyQbLNKbKt/
7XSka0UIjNuCQJIHwD2wWKjc5mlSVRlliMxcrD5V9HeX/7a6X2YvuEXbR/RHisaZOaMn2bgoFXWt
8FmSbhftQRrsUkOmaRRUmLZv0FkStx6zDoomVhGOauYhsb61zWkZni5r96YHC/CQ/2zZh9pHkNWk
DqEDdaHfy8bgB3HxfFnEtge7ksG9RWGXx1nMPFi0luxajOrkzvxNvh08xp6OXEXoCsl7BDtHuDMa
x6KI5ATXSD1N/uwNt+1v+iDdUEf9xZ704Kd0CGXBdRJtJfco9aY2zijVAnBBap5IIR/VPhWYVJEI
9vvK/cL4ZRyFnYXUWRTZMXr3xqfLZyW4QTy8KPaMZl2PqDBvUzzhz7HU2Vn4FIiGT0Ry2O+rhcBZ
riKVIskcyuhaGRO/qSqnS8hPY6gFgfR2wW2lftwbkSRTTgIDulBjhjq2c0wN5r+N19p96zN3WTtn
txMFHZsKaKkm0VVTMSyZ/b5aYJ8vEvqyYYqM9seYH0tgQ2kxFaiDSAi3i1KbWLrEWkjy+nWQCtsc
azslgk7K7eu7Wgq3f9oE7je9gCup3IY3DBA09CwnPxC4x0gRO7EvSsNtavlKIPfgNrrZB1qHqLqQ
jJ9atJzkUlTDEYngLGtDiFyGOcqHNfVH9XpIBKWB7bzUeQ08qkQ5R/NMJDgmgz87jOxt+qmg8QYk
bydh+LL5IK1kcfY1SxhyqoYDMu6bJ73HXLj8rNiRyyaQRtWOWBhT+tm9JeQH+QfdMKDjqq6jzMft
oxFmrQZ6I3Q+goUn0RwDXSPTXn1CyqVBkjY7Fo7IQ9pW+j8iP6QmpgLzsQZ8/1HTA6SgSeaYcM/v
5gVJnsvWcHtjz6I4i26hGwYPF8pvVi7ttSHa90rmat1wVZTLVT5YAj9JtDLOug9VTfW2QXBNEV9k
yJCNml2mAgsvOjJ+tKIpCWwuEBtB4d2/5J7y08Rc+23ukNfgEYweO6W8Fl3o7QwMAPL+oyb8EL+6
KEZeg5Ec+CpOc4A5RIEpLW16Yz5lNpJ0duKFkR044ZfLB7jtu68Ec7arqgYMAYLZFotlvnt5qrwZ
rIcqyJNC8TDOtlU5L5M3XOpUZ6QHplP5V3ij+ePOyu2qs7ujiW7M0Cnui2fEq5eXKJLJ3cA5GVMV
7DaTW6EXJycPJPEvCxBoJd9EXdFo0q0Wc6JmOO6kYJcGpZMEueAp23QIzgfF11IXcFtb44inrFOA
YfGjSm5bJQTkiSjmEcnhHMOlNmQtq/IJDJgHNW3tSX7QAXkpk38PZ40Ez2pBnO0IeqUv80AFgksQ
PoVE9fpF318+me2jtyhLyAENngexG43MVNApgvSidGvW92blXf4+U50PsSj6N/7/+9xekawGQIyB
DP7kN8C6GTAhzNpeRK6SaBncTuV6u1Caw6ATDX7SYyIJtmn7yM/LYPJXrhime5bZkHrqBslhBHCc
FXhZ7y6jJNiu7YtylsN+X8lBnh5M4DXyBFl31ItDlRzM4nD5RERLYb+vRCwLyfKhR4iRaICLRpNQ
SH51RmmPiqhzeGsxqqwpOlAP8B/vvwBtHk5zOVI30VO7Mp963cvmzL28nE3XfC2F81wMaSJdviDc
KHqnuq5vCn+pvM6WTiYm48Bys+uc/PYz2BdroZxaA3G7LhUT4SiJj1VrgAB3RwpFYM82X561FE6r
k0CZrW6CFON75/59fZoQUDJ/0xKK2Oc2K+ZrcZySp8VIkKKCI1bOTnEg4EDsrpR94C43xmt+rfo5
uq+l61K4mVuXF82ZOqBH2Qwln9sZCy2p8xkpirH8TaLv1fR0WUVE3+cOSza0XOtUvD6tRCTFkaO2
bdyKSPFn5GADgfdIVTRAc8dFSLzM4Qw5o+Ev8wOZXj+xjtX32TpXN7eQkkbSA+RZaGM9t8p8o0qh
f1nElnFQVyI4+5OoQ9VFLV6cyAjsGKV2cza8UrkzIoGgzTNZCeKskKVJfUkZ8IqxGG4Y6rulETFE
bnneqqpRRM7EUNW38Gq1XXEfFnMosbRUFdlmfK1PoT301O6syR7CT1jVtTBOxxal6eu6Ray+SCkS
yY0zW4EP9Nc7MJDff+KMMK+t6uBwQRFLfq8GfaOC0iUyUIocKjdfdrNED6lV2Ln8fFnQZgCqriRx
pjWzUCMpUjRGjE58w9pnwiN5YgFo/Chy7zf1YSWK2796QIE8ZlM0xogHw0yk1kdpN7Yvr0gkhbuh
ypzQKcqwoG6qvCRSbqZe2l0W8Q+bBpxaRVEJVWQuXMjQFqlomGd2e91mZEwhWo5ay568zok8UTPO
5hOrnIVx0UKstqGaDKg65la6N/ThjhrgQcK0++VFbZoFBUMKVLZMnfD985I8YtLSAJ6QCqddlh6a
8o6glNAKXYbtJ28liTNAXRtJtdkgO1n9yl9YuBX5wdOg29FDCfgTUVP7JsqQuhLHmaFFJ2E3E9gI
+Rjva2AyWZ6+SxDB6gL7IFwYpxbocEsBbJxREGBqv4q7Fm0/eMtBJ9R5hl/t+tK9fGSb1m+1Mk4z
8gGPw6DgyELAdNbqrYqGI+UlkW7i+fWypO1LdVYOFgKs7OwQZHkOcG+8GVbzpQj1ey1NBPd2s8N0
dU58AAle1DzRpBn+VnrspwfSf1NDP1ycKj/E40ma9m2EBokrihK/aFZaoPt8VAke8mCkCaK9rjIe
1Tlwc8lK7DbBUBMVJWMFW8m3RmiAyK3CCtqvmLd98FIQwdOxmURZ7yNnAI0O4KN1DzObRK7iKy4p
ncWWnMGWvpeHzJN/SveaJ57Y3zZTf1SEH9Xtuq4yqwL5IlX/ukhuoTxVkeCCiY6JNxxqrgXohkQE
OKf3yZw8gfEax1RnjwDIFkSDomPirAYow5tZn7AcvVZ/kCZDDDUsgkSeyl48PnJeuWJ8+QmIEbLa
VnhH5nvZQfnJDTx5B//CBXCnxxjv6C5wo5+DwygO6kdxKmpzlWcXjZ8JLghoUioLnZdZZtpL8UqF
1le0RM4mFoamZ0m0sKo4OVI/PKZOsA9udXSugiXxUzbkvB5+WkUJqFLVJVxOBsQx3iz74JpltbWT
7KuuvJ9EWbVto7USyLlPpmYWicQ6kBlFMObTXWRJU4zVoYhpF/eIpZ4uG+LtUHglkO33yhI3xTyn
XYvsQQ2gGNkDO+JesZV9utPuGVDM8D28FWEZvzUBfVRTqsqAn5dlnceuLUDkaqkMUH90DMBNZm7k
Z3i0O7s4qKgiJP5khzvE/zn4e8mt8YZXUyFxOiV2dD19W7zmXroT5fc3E9TAWPzzVzHdXu1EOIKj
LdUV1o2FJn1Ms/eJ3VwVexTqgGyOICA5Nb5g9zct0EomZ4H0Pi2HJEiR7gDKbI9aBgP7tG4yjEEQ
sHDOYOEEiI1ooph5+5f2n7NF3ZwHaSHl1NXn9DYtlseFBH5YLq6lKF5q3sXIhalWa1dFIxC9bR/O
e8zd3h4vFV59E4+V9UNKC2dKRb2Pm88GenIQwhmUam8Ji9UpUgRwij4hF96YzxFA8YtbTWTKRSI4
NynQOzmZCCYS0uyxNq/n4EcTCl6L7Ud3tQzOQar7wATqMbr0owOr44HjcS+FsAQtIGDBLs1g7x15
L0KbZF/9oBhnqXzHaiGNeZoMAFpmKLA1oE1nYDPKe1EEsqkFaP0gyN5g7JW3qnI9lAFlXb7hsh/m
60zUY77pxxJ0ihLTtDDYyB1QqpTNZAzwY7vqW9ZJTklTWyse9WKxVV3kHm0+SISaKiO9QPsPp9Lg
JyRRVc2Dq9/OTogZ1OCg3PQ4pswLfdFE6Pb7sJLGLY22JMg1Ng1TfSX/R9qVbMeNK8sv4jkcQBLc
cqhZKg2WZHvDY8k253nm17+A+t4uCuIr3HYvvLSyQGQmEonIiINkgy76V34sn9nTUuLSW9EBuLpT
OgHgFgxrmKfkTodxtCZVnXGea9pzVN4YhaACE/19rracwNpcKil2Spoqw8aEI3h0izT3BGl2dY+Y
wCI1gYyA131M7Z1PgqpnDNHmY+dBuXwbbQOQzGiY+Pof6MpXo8hQgF83gf7GdPdHa9mkWpVSAseb
4/GP0XpjyOYI+p/72isxnOzjSS69D9wC/GSiyGJ/+lMAG/o7O6eqGjxGLNGkMMolmK79G6o1npx4
I9hi6/Srr6FQSgXpfD1NLexxaWpAQOQDxUs1GxJQwQtvdDjMI2f+HYDAB6h6eKV0N4jGBNbD4GKX
72elrQ8tzRIZRN1WPzS3uvFd4H7NewzDAskfPg2iKF/N+QuDnAcpRq+TrgeouMVUpM3qpHDTQ7yO
zZUgjznkGGyil+tuK7LJBV9IwPHqU5S6ZeA7TUO3kJC/tSLt8bqZ9cJnsTYuCJPA7KUxQ83JGhqs
CGkcZWfd9gf2eDyCZXEjgsEITbK8sDil41buZ8ihsqTpQyXnpj91WwqApqNk2/ihhtd0r6Kx1tXJ
IHWxTva9F0atLIEOuIa3iuR3dCt75BckBBy4DXi1XXDQuUgIXoGi90U8kLl6Ii1McxVXU5VzSXIw
wDZq5YX6bqxN2xoPxlw5efDz+n6K3IY7kBLSxGY9g6OwV1p1h+HJyBvSonulsTF5100J95FLdQNU
NWgSsN5AZEe3/Ul+n5fUM1Qqpm43+/Y+2hgP142+zyhcSXKESzpBAW41mV2l280M8RXNzR7yvX8I
jsMWp687b7Ut+Qrb0CSCRtemcHFhgICCIVr8ep7/O9nyZQxJlVRTapSauj1vLLvfB7fQRDoxhSIJ
073FPn7J9tVPYzfsRBKQ79Tvn76BqVBTNUyLPcJ/9GVTHuJKUQNgWKBJZjjzDrxAN+U+3ftb4mTQ
grK8CMyDqZe+GhjtRILagdbdbZ8koXTe+hVy8Vs4J2j9/wYz2EXfJg/KkIir6Y7ROhb78Kjaw1ES
dDpWfXxhknOBTAmbMkNCdok5nPJc2xCobxVzIBg7Wi1PLmZ4pDrkDRPfbzDZlHUPRNkk+h/9fegR
QK1Iw22FLXORkfRSgXJSj/KKtqep/2Ilz9dDZT0+ITf5HwP8OWnQXO+1FBjU1qW6rW+arXlr/egP
ljNBzgQt5Nfo9brJ9U92scgdlE1a+kZcgfvQn56a6n6snq7//fWdv/x97lCcAdaFFgwyaWbIdknO
c/1qZv9yDdyBmNOphtAzTqc+PRXFORMNSYnWwAUvDeXKJBWqtE459J1nJY+zSM9DuPOca9GS1n6F
MVG3/drVdo2n+crpd/Pt+FD/JniW9zOoylzfmvWqbOFt3Ck3ZvWMYw7dssbrUns+KXbsmoE9bLQD
qA5zjND9a5PcYddPWghSD9age+fjSd0IBafTI/UXmyJBz6jwBItkDvw5814ckMt2StRKUzmBFypG
rtV3/ZENFvsA9pWOCDHyOZZMDKkS8ERrKgGXDfc9u1mb6FgBLVw0XW7XWehEQ/BDsB6RES6VSkgP
1WQBC9Nu8n3T2BqWVA3I3fn7rbJObOhpi16aPkfAh5Xx95RCjdSqT/LOHcq3ufJMcqQineKV17OP
NrgoVvs6mCw9QxfNgU7HNzbo2zsAuD5U5/+BWfSzW3y0xsV0QcomKtQYAK8AtEOS43e7XN4F0o4G
XyziO5TOdlO8pdnu+v59riw/2uXivAn6GmITYedWjemE8++52ejTg9FOTiMLCq+Vg/6jLc4fE6st
wjkBYKGq4/NcWKcIE5YJnQ5NjhpaMbcEULcw/WGF8puOF1l7jprUzprAq7LSBk7onyecjz+Ii/4x
n9suIvhB/YYeWE2feMF3COlODit9aCHMN+t+S4E3Ui10RD4RdXRDFKcRxSVQPZnlIVS/TKI7tcgE
d4DiE6tt0mGsq58s22i/VXVpVxghue42K8At9ukuK+HO0bRr/A6KVgh7POpJdoM7UFCAwz8uIK2J
e/VJxnyUrjvKT6EbsT/9MYN+NM0FJrUmMFlVWOFfdJ14cvDaY7NhKVtyicBp19PbZZ1cXAZ9Ssq8
hzEa7SkQ4Hoo+pLs535ajqFQALhMBaU4dyBIJfF1XQESunPYdSTxQOO39TfQgAcpXLARsS+uLmhh
jsvXBSogADcG9Flm80dQlEcFKjaCwFpNKhcbfN07TIos5TMOnsm4M8jB76ktJ7rTBLrdWa7AE1cd
fmGMc/jSp5EWqnrrZrU9OYybEM0V1/LUn/lO375DCPfF63Wjgo9oMhddFN7Q72wVGlud2xpWNezK
VldbN6j7QjAnvFKGwdcXi+N8Xc1TOk0BCNMGR3YqDw2PjXasX9vArj1GDK8PwkEV5m+f/VFXCYoG
CEzwlwqqzGY9SH3HFKRD/Uzpbd/cBHkOTYsfUyUCnK7v3sUadyZkAS2HRvJxyvaR14/Bc0xfGmjc
XN8vkRUu0U9qNzepVuO+V/3Iyi+Fvu9ESMyV9hDbqstKuDhu9FyBfBhWkkKYyjwSR7FTzLbtjZOG
bvGMIwV6qzk6fZKbvPzJ8iiu8mAjgW4Hl6RSEFlqFmC7Lk13LX3xwTbR/bpu4nOzgq3uYoLbp7hp
RhRE8IpWHr6Ai8mDEs42UzO3ILLXGerdJMdnKwAD73W765F2scvtXGYYfSslJfTfg2mfEOuAbCwo
gdYrvcXauJ0ryllqLBnwdBZkqhOiHSJ5xM72GvR8KoE19sc+h9dlQVz+bfu01usiAQViCv7PsnLU
6VZJb3saO1J7toQvPiwVXbHHI+Kz2G+bciIdpiG6ZynCk4/vFm+BbytOCt5WRTRAwhzhmj0uHctt
4yu0gi8S5Zue3SvJjZyjbm5LwRnz/ph4zRCXg805MkKlwx2g/Qqujh1Q49+AD0zuQ7c+zls4DFiG
5J2l2QTs3RDi+Xf7+H6ZXRwBRg0lFyXHOkFe44TtVo1+tiWEAOa7aHpUe9E0sGgbuRAfoirLghn3
A+ajwU4DwsK6wVgLHqA6W4SwWFFbQbSbwC/rqEgI4bWwm8gM/dkyWtzEkTOdHI+S7xXejX6qH+36
pYfYldfftr/a72DJHb9dj/nVbL2wzuWaVi2VsO2B7zCDB71+rPOfRid6AlotURY2uJiXCmL1OBTA
hto+leY2VQpHw5Q1yW7iMBHkMJEtLuRpPdWtH+KaIUGFvjtTKcSM+qGCzFAlCaJiNfouy+LF9Ya+
Uca2x7LadgvUWzs9JNY+6gTeKFiQyTljRHxMz+ZwRmnWv1REc4pY3wcVPAEodGIaX6/7g2hRzF8W
oTZ0AJxIM4afxkQ6t531FJXKCwWBdzeFgo7qCpT6g+fz9L9FKsmENIOOKyGDAvv79qA4rD0z2eGf
FCWLveKONmgeS5hDVju3Lxun9/2bIICEuaQIzIi+HufppjEXtdmaMNNmlt2YyTEm8h2GLzeWPgnc
b/W0XiyJ83QrlAItjllOpt8D6SzHX657Avv/n3L+5e/zoHC51pU8q+B4EWk3mWw6Q6i6SkG3ld+4
sj8/+JOO587Eu252fVmYFFdA1aPiMvjRARNggfNRkVq3ku7k8TD0h+t/fz2eLn+f26KxyEqMGeMK
GHTDtpvRalfr+U7xixM15I1Z5e51e+sJ9mKP2yZa13EgNwVeo/U3WUXY5tuZvFy3se52EEkwwb6q
AAD88ZsFTZ8qpoF7ppRiYhqyYGPuKMleJgL3Xl/LxQ63N0MX57ImobRXffObJPXHieUi85+PI7C8
cDHDbVGtgwim0nIQ7ZP2qJntveTr96UqHa3EaARRJPp03PZkErFkX8b2DPONBTL/3nIK4EwaKjiX
1gvfy6J4vFZVFbmlB+Ffwifs7XU8mt4IMuPck1xhJSrYqfeiY5HGGcVRpzA56qF8v6bHYKT/S6k+
2Vduse/OyR9wcnzYNh6AVAXNHM4BhP4s5XcM8jBNxJgh2CtV++jmzVCHmq7gAQETUdQ8+eBUN+Pn
aXy4Hk2ib8cy1OLbDVlQ6FOJPoCmzefKtzZyT09VKcL/rCe6v738/el8YUbTW8VHhxLSIJpyTvTq
bu4H7/pKRB+MywsaiVLfVKXOxXD+ZkrvJDzsqGh415Lgk61fyBfezWUGKUymompwdew38gNeJA6M
Z1e5jW6YWKvptV64U4+WK29Fr0qizeJyRVs2oWzIOKVqo/oZTcoTQHc/hjLZXv+S6+FL8bQDHRoI
gPBtNiMujLln136G/pV/hRB/Ai3oqbgroSafCfL5O63pp7P3Yo1HXaeqHhAlUfAW0jnGvYYWR//+
QgeGoJv5QL/KYLguvc4FvHSr6IKUuPpJF8Y5/0+kIFJrRrw0zi+KatoFGGOCTmBk/dqzsMJ+xdL9
k9wPJQvlC/1ODpobo9cWusY+3UhehJkHUC+BdVXdpVvlLnDVnYjrXbRILjRMq5eblrVmIzm3iYJT
7FWoLrQafoslckEBAiErKYwI4Zc252KyPFCwu5IcH9ron4MskHsXprgwGFvNbwfM/bu9fDcpx1E9
/IEy9kcT3ElppVrW1UDWud0c3lDDfy6j3q2qWRRpnxHvH+zws2D+AKKNvnmn62ZQs2wbnPQD43Sl
/5i656MhrnvSDuokY1AU3aFM2bXFnmqxDZenyrNPM0EVuN5cvmwQP/qlxI2ltBa+HgTAvlh2HgAl
DuoX6hope8KxZfMgHvEROCAv2FiGXaKYbdGBYWx6zjTri6JiLMOU7bpPBKXh6mm2WB+fNOo0qdWp
ZXXUiDdVHyizSpAyWLh8Too62ChlSk2L5zLJUgOqIOPUuXIIxirrtbF+6bVmm8ZtLGLUXl/NxRSX
nKRMTdWWoHE45zfyfEeCb9ePk/WNufx9PlwRQiq18N49WNPr2A9fgK/cYqTzGIzg979u670suvbd
uMANtZpIsorcQG+Ahx10O91PXojRHcmj3603etBAAkEwq3pmYBNylrbD4//w6q5e3z4egtdSuQQQ
EJ2FxjM1hyG7gXsDPrewVegnpo6I70LwjXnRv5GYaRpHJXpqlmdS38UE9Rz9zIklqOwFvqKzdS8O
MuDiCYihsS7Zkr8SabpH/967voX/T/Xxt7/w1BM+povTwMJ7R+OBBt2djyrkl+1po+H812Mxt7vQ
IBfOhpn6Hd4/2new+OQZoAZIti1mElW3fBKRA6y3l/HC/Z/I1rlwK8c6CssJ4cYeuNX7wetP/Z4c
AFTYmA+R04G9xtVvpo16ir0ot0WjNCzargSIzjxpsYN9napxaKKGzONiM1bJthiyk5YWLpWk+0Tq
vWgCE9n1LRV5J1cbjOxBMIuI7qpgdDvFnRmeI9JZDtA9hdP01BA1RtcLHku1dBnoJFSxHxfpGwGY
C0xcqps0tHUIKmB8NhSppYqMcLEQkjQom74CiVsbeuWQuQnp8G6aimoEbXXHLovhdszyqwySOTjY
aKAfpVj7Wk30PGX63ixqp7LQehu1s5JV7kCSbd6UTterG782BU/G645z+RncJlK1aeomAqBnTHsn
Uma7BfjDym8BebXN9FdfPPyJ01zs8cdGSWkXKmjW+5DaTLZUHmyQhkatKnDOFXQgK40uhrgjY/Ct
MBpKIE4YZ+OMopziHWvY+DaGRM4oWEQvBP/PbeBvg3x3JCxK34dCJlieIjv5UeLFzB1uVE/ZMYrK
1ps9spsKu9obZ8VB6ruR3D9gcPiwZr5lUs1Q0JDZW3x+AgOYN+7mrWHLmOVN3D+tzC7r5QIl8hU2
WQdpvaB41eWnsj2N0xa9KMFGCuKR75hkTR/UQ4ugD8t73X/K9RLim0/XnXL9/LsshTsqwnRqsXMz
gqC5IfSpaP4xfvzjvrA1LrIzRbfWnEYcRXlu2W19aqqDX4nUAphDfzoCLBVDqDIA+obJGZHbNpR9
in7ZPIaTXSdh4eHx37T9oY29sFLfSrMuQG8mYUIxVYLff/AJF9a5uKaZ5acmiGtc0lrnvmluKzP7
E0+4mKBcRNdWTs3CYpd6DMf3N1ZySANBZ33VES4m+IubAYmMNjNRpFCtB41/hHhVy/vrX2r9HrUw
wh9jyTQovsLIvrzJU1wIft1SpIhk3+3rre8UQn321YN6YZCL1KrJJCVLKaAm5IEGeylu7AANiUZw
GRU4IH9VC6RSMaYJZuJ9CyJFYz9sDGCOYtHJKdokLlrrUTVomqKFn78NTnhHvOKpk/bGXe/0kFxK
oPoFleLN9U1bz+6Lb8hFV0+1oDJ64JbZ6CE01J3o0B6hUnSf3CTI7jI43kt7vNcOuTfs5MwORehT
ZuBKeFtcvTBYWkyyCd2evt5N81bx7+pQ4P3v4I5rNrhiwEpVY4JWUvveIVRsMGCDa0jx5H/tkVy2
iIYRRKh13Lta+DTKbq7HDvqdg7q/vmvaanWz2DUuZZQkzQOVPQAGz9Wzfq73iW0+DgfAhKUjg/Cr
no7hc/SvvfrM+qHhswqvlQENpXb3Vuz9RwnYymLfbKavjB5LzAJ+PTahf/rxaJhlPwXOE295rXTO
OiiGKbkbZZXdJaLew/qF6O+PYfJSfFMbz7PCXJjlHeIAeb/LjyNmF9otBhder396oTUu6eimNheg
5mtd9R6q3bvkQN3xnnlT4uZb0UPE9dQDhsaPXzFKhiDpqg7d5PFWzbNtTwzbVF5byJWFr1NX2RCF
cf9ogQaeeMEbqsmE8+FQKWYlmTW000+DxyDNhWPcxc/SFmoP7h8Q0aCEwHn9H2t860Ex/GqeffAu
te5fxCkMtxTtVQDPu6MIdLYOa1hY444oS62UWYpYc+d9zgXX9Z26Z7R6wCQKYnQ9m18WxvnJ3IaE
JAMuIEq5m+SNrwsuOOs388VaON/oSpByJTJjx3Jl0L00jqR4ZO+HIH0BfgKzitkmf6JO40k7ObDj
J9HzjmiB3HHVQcTbqlgjLrM8Er5ZjUgdUmSAO5pyLZ+yQtXRWZlUwLQxSD3O3nVnX4+vyyZxh4/s
a/kYEXxDRlaj7Sxv2DA4sehoF+4VdwBN2lRjPhFVJDtlo126yYDPhpT7TcHmrPydDCWG7Dy90GOL
J4n9P+efYEFmGTLGLQhwCFwyNsqxjWoJ8xZFHtiG8qucBLXLera/GOB8EXwaeWEVgHapg+7oQe5Z
EXLTHNhT7QtUdUSmOLczw7gFgwjgQn7TP5Iu/GmEtkGe1Oblumus1yWXJXHehx8+G8lgAs8+PtXd
LdVCWyhAKbLBuZ8/kihWZbxClfFTBG7ULvKq6g/WYSGPA4qmQ/bU5Fyvi4a+SpqAYYUw7dkndpBj
Qj8T4V3XgnVhhockWSGdchAsIBukj5P1S8gkvHq7WBrg9r2Y0lapE9yS+o22qQ7xpj+Wx+zE5Ada
R/pmuaPA0dZyw9Ig5wB6HQ59YMKnKcgPgQ7dNdFdHb8N51LZmv0+CURwwjVvWBrkvCHImlY1ZIxJ
o3PlH02SKBtKS/02RHC7152bbTpfEC9NcU6R9SFu7MCxu0Gyk3AbNMmzL5l2Rie7nL9et7U6I7U0
xhUUUOYLGkoyBq8BS3juJbvo0NvDnXUz3id7NvWZuTIYbsFwfd3yWqpYGmY7vGhPaGMQzpWEUi1N
GjdqQVERYhxrDCFpJ2iErBYWFoQ3TIyZKlThXxrKNJjAnou7r7xlozfjjlXXTHxSrKCyvncXU1yu
zUrAaENIQQNGq9hZ9CXpz76iehno1oEF/ZMveLHFBV2v0JrMGhJUrzW2Ucy2Jt/rxW8/EfjI+wzu
Z4e8GOKCbWyKoLMyXGii586b3f5nu5fO2kZNbBX8IhgE+0JsjD97/mt2orb+O39Q3X6bbBqgUp3r
a169LS73kovDNmp8tTQBc1S3/SnHUT1vqz3ZiXdyPWdakBGFwhRGZrhF+4YyycBloSszx/uk1p0+
ElW86yFwMcGtJTckkpMEzjI0bwSCkUP1jTS/DG13/Zut++TFDJdPyGDF+WwClzXKj3Kk2Vo9u/n4
Nkh0ozUidvHVK5glX6xxCWWCvIFeNmjI/LfR5P/Ugbhhk0XNURGAvNez8sUYl0RqiEJIELlAg6QK
Yltp47Ofq/s2kwShJlqVxhVpaWtU05zgbgKiATbJwSQ7EkfX7clNgUMUXS0FzqdxV6G66ctRGoCa
SsjjmLtytr/uEoLvpnH3H7npzbwp8A7U09e8ux2V+2F++3cmuEwYd+mgNh2WgFtx3/4KJLfuvlw3
IdwVLgNCmE4HXxW2nyUmfaPsGOcZXncdFB1CDhhBtPIzh/ls0HFKR7R11MDN8sz2rQOxXutZRJAq
MsSlhSHH+2Yy4XIqNZCP0vbp7FX9twI0/YLPx5z2U15XoO5qMFgI5dFyAzJb2me9DqW2xtGU+Yg5
2ED+0YIGJirAwJ35NxMJfhiyIImvet/CLpdap2TUsijDI45h3ckzwvZpqLeCta1G0MIG/xFpoktj
zmDDh8GLjoln9J76Td4zwlEMBKoefRAqY64m2oVNPtHiftf2BjqZrTtvMA3EQAcJ6NMZV1LDlG2p
Dd02DzTZf9QXshamuaxLiC4nY46sm+6VjcxQKm67U8/NPnHlo4izYz3u0BWiKtQ8NJXvC4UandUq
wfPYuAHu4NeMuGuBVy3t/iHfVq/Xt3I1HBbGuFxozVYHfCruepEOsjbDzVTDNtBGUQRlorruMpdV
cUmxGkANWlHjrz4A69kE3jQ4lRMdqy3rA/SeBsqQ2TE2u2nXE7QCwpvSvb7YdRe6/AYuaxL8gmLW
UBKANlSLMPu+wc1T1R9mXfBustr1sCC7bVGwyCIFcCeaGo2kUQwG4Hf8iYkLetVtg9UmUIM34Kfz
YXKHu78eGeLvoqbLagpYWOc2lUSNnpAY/trN21o/dMNmzAUXDJEJbjsNf5omVUe+bsnPovo+ybck
F1RWqyYIUU1cLiCRzfO3EzOS5D4Esi4HFK0Y8HCRJs8aMQWeueoUCzNcvgxI2wVWA8Q72BKdwvJq
MOuVqaeOG1UE6RGtiMsj/aBqoT4oqNesW2M6VOqzKcS8Mx/+dOwslsMXbZIxqinFlVPelvsIUkr5
a7CNTsk+Rlxlsq0Iip3VuP7bHti4P940s9AnQ1SDEzHN6E1bd5sEs2zXw3Y9Iy5scP5s+E0DhRA0
vhpQjOOBZ1c4maM+Vvv8IGbIXd0kHcQHFBcTSHFzH7Avk0JSG1l358mEIlHnoF/gBLFIo+66GY1/
upnNMGkVsFa4WhZkx14fCs9sGsULurx9vP79RKa4WJ0zSO3F1jjiYN4XwU8rO/igj7huY71J9fdn
Q9Ptox/UZlYnRonhAPNc/QjANO2BgsNJIjuI3gF69Y0R2CJultXTa2GUOeeizZFIhExli1ESVdlm
5dMEPldaHYaw9gSrWzVkoIrDP1MmPL9CLI21VpQVbnln0IxAiDk+Kz7Ajh00Oa2DDJpI2R52leih
Yf2rLuyyrV0uUA7S0rIo69K3++SWTSQoma3Ptg45UM2JPWmwySQ4JtfjbWGVK+80JQQ3E6ajEW+o
QMCJZMR2ayvvvYD0Rvl2/eOuPcTraNNCbdpCq17jEz3GEbpBUQcs8j66ZaWBDApIup+Pkjfv5D0r
8MaDeRhvKt9FxAvvHivxocu6aYDrhEKXjec4LKeKxIVJWtcH03AM6VrrFaNWggBZyZMfjPDxoZtJ
1AzsbdGY7mep2vmBvL3+IdcAcksbfOVIgyIfuhlkyv2mP4VO+Ri6UwwfpV8ZXsxyA2FmXrnkfLDI
FeUSe3IZIFTuxq3uGklyN1qRU075JqSWrVZ7Vbs1p8gZtVLwBijYM54iOyQBzdQCpVwvn0rz3oSI
Xy0CHAq2TOdOgllNIEgX4hWuBBslbem2CUQBvpJXlt+PrxPzODblgGAAwxgke8i9ovIdIAcG0VOI
yA53gsbSUJdyhoowN7ut5of3g0lbp1Obx2yOfYGrr7WEP6yKO3DA/9HEY4VLReMFO3AOgpFDeQCn
Lt4XRxGIZi1FfjDGBdYQFyQNsxAYpdOI9xEmVGN6/r7cEdvaFpvpRTS1v8Zi98Eid+oU1Pfj0kAZ
Nx1kJwps/RieLUiWMyDqfCAbaPHdi2RWRBvIHQQmRoJT1Qe8xggSTId9ISR8lBpj2430+d9lEYP9
lMWZI02xZBY++j7piW4Bxdr2dvAuWqNDSy5wRSzIrOjlCtYPX5NLIUae4GmBDfYN6kGW3mhlomfh
SdZRi9G7nWfn+vIEiYMnW0vqrJIl1mucquc8vYmkQyY//DsTXN6wtN6S2xivWfoI+uTO91S1cPtY
FhzTApfghz+nOIizibBsX+/U4IW2vhNGv/1IF4TzygVpuUG8UmpnSZDGKxBgVoS2XKk/hNXs9Ska
p1Ftl37oXf96An/gmdXqCQjkmaDP01uJPYaFLemm007nYX7EeKSTlrlgfaJ0ZXIZRJYxrSsnM57w
K4yuFt99cheML0X6MNRfI/N7N98W8n0o+qyC04WnUKFm3wWFxAS9h2NCbrtGUA2s9SA+7BuXMgo1
0TG3gZQxoRTYU0/rIA2ZIZ6hT846LflD5vgn/27eyhGmnaYdEcF7RZ7DZRLLGPSJDiisZox3R9Yp
m0MnMw9K8aszRUAPFlSf0giYz9B10QmBZCSXtaygDPQE1/jIegHdlKzfStOejt+KABAhC0KlIhTS
aiK5GOSRJYB/TxLJULVWaWs32nPb7ULyeD0W1iu6hRHu3NajXstTAtesvNYdXcWtwLDZ7ojLNKWm
o6hxtBp7C3PcwZ30kW7qIfCEvkQzuw46utFLnK12kVDq0Cj3dwN4HA96Qf65CLmJGSCCCzfjV5F5
FMUIQgB5DAHU0UA17b9ZmDeyBJ2e9VJhYYPrv2SphtQsaexeA5Z7L/IiYk/owk0YdY0eq2PzKvLK
dSf5e1UWF4NIm22b1ai7EukkJeB3e+5VwaqumwBu8aPjq6Xhm+XIAO6YUokpBv0erEZQba/ItCx3
R5G5dVSZWlVdBawiK3mIk7pxbsev9eu2+5btazu25Vcg7cifUHsuvEKRuQzSxENi1DIeGtITGDy+
Qpn1jLvFRr3r3iCi5/S/8sIRPQ+unqt/e8knLd0k9tWuyFAhNPO0sdAy64AAmOsa/v/jeniLLHH+
GELtUFZLsKTG3RayhDa6/m5U43PKzZ/UCos1cdkxHQy/SBI0Sqwsf4naaqOU5oM+dF7diSQ9Vs+1
iyk+L6ppVFm5hnpuol9pda+LAHcCf38/zRfladz6tQ92Ut3Fm4ytk+9DAqqEahQUBWvzyUvPe++R
LMxUOJ7VMcTN9i9hIs2l2xqn57hj3s/6j+2hh4huDsUg64bV/JIbiKToBP7xfjosf0PUV77cAluQ
xTcUb6JNt83Ttz57uO6Goi/KdnRhRiVylcoJ6tUUAjoz5mkr21IqwQcVGeEySBvkQRMXWAtuMS50
wg7+YAEaLCKdEuR40HV9XMycD0kHTgO8fRyyZ2nTeJgs2o6AxRdQEHBV9090Zj/kxncQ2OLzpUWY
45kc9XFrPGTKsQsfBlWQKEQfj0sUQwuyNrVCqd8Uxyi+JelGEQnCCD8clyLqPpB9i6p/caD2J8OJ
POOb8qJYeFqNHxQQoaZ/QJ20jLH3Cnbx5bRaa6eUkcVZZroZAAhO/XajNKnTiSDpgkh6b0EuLHWB
rphEQ2fFkvCs81IPd4P5FlMRV+1qwXvJfTzZ1DRPatGmHZr6JDkl0zdpzt0hHx0SDmyM2/tXccvP
UeLVdpyaACUTNaeDlmcn3fJ8sHFet7IGCvuwS1x6KM2E9hSsHe9IcTYT0e60bbgTzw2sl/D/LZYU
HhSmF30bGC3KM4AXD3JdbI2qu038wstJ/xSXvTeO2kvWyoLPKPINLmPgAcs0fRNIvyn7rZIvDA1a
TMc+TQUfUhDE74pMCx+U45zKqY/bEG0jh4A+QOmeDF9Uca417z9sF5crmrSD0GQAaJB5Vjahk28C
T7nNn1lzatqJevcih+eSRh6rNfUZBYRfn5TpsUzOpPtiYVxPNmfB5xOY4kFiY6iChaTD5yuNZ23y
baqfqm6wzfKUJyJqC8FW8QixXsmDyozhEkk82gPAbxFoR3VhZLHb2+c7698OzwPFxqrUUiPzAWnZ
/FVbzFv9ENtMqVjUaBbElsbdErIUsKB4xvErH5gwq7Fnc1uY1xfEkujDcbmCjqOpaIzMfVafVbyh
TNBUE+lbrDuCaeG9RlYVPAt/POEjve0kQ8MlNTcyl1qSW9DKGVG+1FZ9mH9ez36rCwKBJV6nTB2K
HdwFvK06IwB5G0awq8qpGzANDF/jQVQzr1Gr6fLCDPfdEiPCNA6AwG79ZujvbRo2qUnv/NImbmr3
zxgD8sA6hlE7CXTP19e4njIW1tlHWGSmIoJq/ZS8z1OxubfUfVcKZnOExaZ7EfnIar5dWOPybdCR
cG4skK0rmZPmp3l+CJKTRNx/uSjmRotFkaAlOoZFWT0zukySkonKRacCsrqAUe2uWxO5CZ90B8Bk
VYYWT8pnXx0w/LM38fB93ch7lfIpX2DkQTMNAl+k3Jdr0U+rVBX7xN5VmNQ5I6rPjxCp3mIQDc/s
1SbahNsWN2PVzrciHBx97yVc+wH8N036uJqkESSUxTlqAlvF0K+dj7iagGvBDrpTY5Ru44c3dZXt
qgSFnIypdDxtKaCI1urENkoLoKTMVbXnOX3txnojkeRsGKmbp7Nt9fRBDxvHGr/KfXyARJ8zVqeC
/pbQAfCHzrbkY2IBt1uhlRLXz+DKb4Pfo/+WFlgtOfnq5JoD2Gzbm8L8KrUQrbCcsvnWBqkLmV3P
7LdtcZjKX2rdOakc30RG7OjxNk1OJNqo0z6Xb30JEiXy6GgqpDb0Gz/9YUY/2uzr2NwFAKN2WelI
YWhncoLLp2z76VvM+i7SEXcbR1Z/GtHtaO5N61UipV0Gp2h47BTq5Lrh+L62scr7VEenROntzHqJ
gFYkQeOSObU1n82MaXZqWnYIqhYll3bQeXMp6W0T8/AFpMkaHVwTt2MV23q+b1Oc6FAdSZPSKfQD
CdNt0z6WcY6mBTjvY2urdk95f9PkdwXU1PIx3HRNtKMy/KZ5obmyteTfkUzQnd3T6rHTvvX+9xAj
odV2Sr6X2WB3wZtUzRsymBsMq7pxnTkUZGpq/X+kfdly3bgS5BcxgiS4vnI9u3Zb1gvDkm3u+86v
n4R6wqJg3oMZO6Lj9oPidh0AxUKhKivT0yvzVMVPqn7Xt24dac4o4XlAHFlzC8jx1C/Lgndy5Zqz
r2muUSuHYkJHBy+YvCVuXe6k8SEmx0korZCcc+PLAsKoKpjhR6EV66mrLmDSz85zewLnk28AD64H
VtF/HQtw7Rd3mXaas4Oh5l4pgUvdrC2NvCXNKVXvC7Jr5ychv9Tt3pxbK8DatZLgSfvdSF46YbHE
+iXWnLI6y9mTnGbuFBtum+rgMu+gqTq8quNbBd7HUEOwVyxlPKhp6gSKZk/wYtE4zO15CW5bbFAm
f5sA5ZNSWwzyY638DOvKjomaWdmQ3gtCYxlN8dKrnaVB5bdCHbVaLCFN95AfNHTdSuPZNU23XPZT
Nlr50ttTKb5lUuqkTWWbyg2pQrtOIQ1XLbsuC9EZ8yLxm9A/TyAb0YAlxGz5FEJkNxLcIoHk2lAe
hLH3lSKwhj7zphRoEXG25DG2y/opKNJdSnx1+FlWs9WiIilF0kknMarzhTth76vBN8zbPoZ0CT6k
cBLtXO4tqj+jCgc4e23M8GWklJDJE5HDqkZg52ZzOywvqnJOK3B4lMBvp26VnALU5mZQr+KElrRy
xvmoBidBXuy5xkjeTuwOyxxbagX4Z9faankZMYNKXCm9TPnialCTys1xHxMow5KHjGBWa4TrpPYs
lH4no2cxvemFbs8Ek52qX4n7PP/WTwcFUxjGcB/jmSfvJzDZyX6vu3p/LJX7NNLtyQhtUCLYUjZb
YXlDhtgRcqTH3a9u9vpMs4tEtCbSXIoEcu/ku5CG+O3nTpxQZ3rNy59E+tpXO6MFz1F8I4EFVbrL
q50mxLtGuw+7/LGo7E6fIScwOypixjC/mN1To54rFbdQXLgJPukmKh15vq2b0BI1gEHgoMVsTekz
FZCZul8TNJmAbnJb44uZyNYgTLaueFWCpZfHHlNdTfhU9YGVJbjVwgeiuqGiWnH6CtKnyjwsJLXy
KLYHRJayvk+63guGbzVCVREaeN/ou6HDNWUYVtMcm/yctm+BdgnxVk1DfFPfFDWwQeMQ4IjTMUf9
/yhMD0X+HLc/RMN0ULq85CLKsLMGxe7ChkKRLS7NrsHHFnaYtpxvR+xXm2TWOD4WIZy7MUE3j8+u
wVcJnbBF8JW2tIxksCTtLldfdXxv6vDDKI8j5BHaPtm1GXYFrAlP80zOQj87qVFYoR5AGg/yzkGN
hR2VvLVM4zxB4FpTMKQlIF8nN0MtWP2ErDD9OUw4KhCwBLukKfe1+p0YF1GZdlncW22X2EXwtSJ+
K3b23Nwt7T2BqHLwnEWVo6bHXPTV+a5sNKcabrIisgK5tfLqJsDrJqSxepCsIbpN6lOrdrYS6HYL
Z5RBCTSae7W7GarIqtLUWtAlBVz+gD5iFr5AdhfeBkKR8n7WUUc33Xp2w/k0y4olBW8h+Y7m6mIg
7HeZ1cS3Ufu0JC5IwMHkVdnqNCDYNfYQNZhh8NMJ1C/ZQyDfhPnXpt4H489RPenxWya+qEmFNndk
y8V57H9OQuwnJiRn5AdTH59I2Nhy6JbZXS59HbtLm71I5EGR9wnQe+30Gmc3o/piSocRdU2iPEQz
hvqE+2lMbTPo7EHHB/xUEdntp97T0WMc5OmrgUt6iI+l5mBUz8pHEGEq836cQrufD6PuT3CwALMW
rTIda/NezZ9TCUHbAYenJaOd3Kk/s/4Y5m6/pGDThO8GuKHHX4LSWnPtp4ZNjN6S1MjWh9bLA3Dr
KDd94ZjBTgLLfI9SCzKS0nyeIgg1BqUzTtNBCk7y8CtUfsbpI2QQXHmOXGnyAbwE4ODJLPF/KqBt
L6OLl1gN7pdl8M32dYp3poCXWPEriugNr9nz9KIAUNVFnZWhOraccR43fTvhYtLtMLP14BRVxErJ
ZAXBzTh8LZYns30Y5INRmvi+ZXeq51MJHhAoa0Pv8DQbd3Ume5KZ26Z+m2HL5OgN/aKdKud2Uf2c
h4seKIdKP5uN7JrkfhRjVyzd3IDiBsFCq++tdlRrPxH3hnC/5J0tAYClNxk+vbf3wKvqVogt6ee7
PJHtLolv2350peQs5qETB+IRTFwuwQ2gBIst6bodC56wvAgzQK+dYSNuyMI5BK95dUP0iy5mO7I8
SuQsqWBYEcWdkLtjGNtB7tWp/JwmI9x/cIPh15i/AFXnBvhe9RFX8KjYQ3aU8ROV5JshiqdpeGzR
gBigIyveRAj0yaUVK3fGLEldh3ZSXILghyiYTiOMiGMxcq3cyspLiatSaXZTIoE2qrKKorOjmQJx
ZlsGv8sEMWtVsQzpRyZmVpAfpPk8jF/aMfagVogLHloe5VnPajvIjmAMtozgNcSIO6ozFkHqnmAA
KczRJM9wKUKgUbB0Mjs9eZKTwDYHFenfaJsFEqqlQFi+VLlpdwtxMeYltZdCOqN3CiwLpOhGrlIg
fdoy+TeqixodACSyDPWEz2+aklJyAYb63yR47iZeVSHvr0/oBe+Ex4o3mEdfndfMMem+sZQdeFpR
SprLY6c/puTp+oNmq+b8aT3Ms0kJOiXJZlrXBrC7vCe4RKlkmn6ZDpNbgsfZbUUr8jlWebvIFK0m
te5knQKcajQH0FJHJLDEfYduTuqZDuEhPzfeu+tFsp3tRTDquB3izmmKym+zbFfM0m20GP5U1hy8
AOfADKZaMU2qglk0AsCFKb+kreCKVc4ZbdkqFnxaDt3d1bsarDxV2AtN52hnDU30+qy7raf7lKYL
bNgu56x4K2LqVkKfirpaoHCfxJZ2aFGbAAldB+1DjO7Hj6Uj7OtdzcOtbMEuPq2R/qrVGkvQqwqz
+k7NoxxAWuKEd7Gf77N7UGJD1VS6vb7KjerBJ3P07ytzZiZNQ4RqPiTW8XhNChvUhXaG3OnfzDDR
A+xcGkoIObhQhFOSPS3IgXXy9bqNrW7Bp7UwMWMW0i7IJXzS6g3lc44PoH73AKs6c+fkeK7BBA89
FVNDjEAHKoBuDPLk6R2C8RGMvG+il+xooewvoIqf1sYEDlPDqLdAEH7LIrVK4RZ3clichma2zPR2
4QExOXGDZS5ErTsRTaqjJ5sirvPbUHgrTOSb4Y/rR8bZR5MJGuBTNlII+IBVAePXKs1Yky/XLXD8
m6WZh05wSbQKAbcLvkfaYvXJU5bz+gO87WIiBXDMUr5UiEs17uUqyq1cPo5l64tqbF9fzhYaZu0H
7MBCB2oyko1p56Rfmn3vD1+RwyBz6HSMZeR7Ggn7r7VukdGOX6+b5i2SiRSSRnKlkumFKQH6e9CQ
EaZ2nNxdt8LzCPorVvEoG6axrw3Ab5Hflckxy/4t3plMjGjrOWwhfIYKPjFOpJBssZ38LCp5Fz1v
HUyEmAupMEH2Ar+jk7RIlwwnuMXr6YGOmSZ3GOD59m8bxwQIILBGMcpGsMK2+37ESNDIm0nY0rRZ
+d4f83ZKCTKjuEEMmjzKgB67+gXXYWujDoKBINHKDuNR3Qs7IEbcf1mczE6sxWOQp1KKeBTKewDu
Ue799W8GmMyir5Z5WZoJcziYkfmWgz3nFIbo7fybFSZOmP1sFq0AvhXTEE7yhDd4w5vtu/6Vyn9M
i2V6GeYlvp8OxY5mwoNQwuv1G8hunetr4SRjMovLE+UpnPSgBFAeAqsHOpiW+2i7pXjg2uRL6vEA
oryVMZGhiJQuqEd4Xxzb0qOge3OzG4bH66u6fl3IIhMehETOTYKQgObeAwrrVXUpxt2/mWAiwwQP
UOuWZlxktNR4rw1WOfDmYHjrYKKBFJfD1OoATqiNcGO0wDUs8qnNNE40vR7lZBZwN1ZDqXQzziQT
vRm1l4AT1DjLYFugYTzNsdTgOMTloGuPdXAWIfL5T+fx7uerG0esTaJhs1D5rPcm6pP9Y8JTAOe4
Lgum6yBrkMXC0Dn6VICmZzRRqBoSFOhFrxF5TAM8Y/TMVusJqqlKpAY5VdKbMya6KtUSMy9N00uG
aQPePUcd6X+/0+X3gaWVtbiZwqWL4c3Qw9QO9QETUPflW+GEYMWkSP9oZ97RCVVICN723McSz/+Y
mNBP4yyEDfLwbL9EDm1GGk70q/dGZ/qOXqudnP9ijn59B7KIuziCZn2QwePr+Jzn3w1jT3QelIvn
9UyEkCOQu3epiD5N+zLXL/L4S9P/Lc69gwJWx0Y68EWhzYtsQbpV0EMN1ZNYf73+YXEckYXYlWKd
FJIM15jbe7VCgdWY0Dq9FQKN8wW/b/oVJ3xvXq9WY2phXCQUYte9LZ7hGudcsyiWAIRwOzQijB+1
U58o5oSH7eO81mUWdVcPSp0vNQIUVFMPFPNUvihUiUZ+k1x5Nw0uD0zD8XgWeDdKYjoa4Cx0OlFO
rUpOfha5ztlPjv+986mstlMnrVEuAzL9odwX8y7ObMiNXvcN6sLXToz+hE8mqiUs6ZyaBpGQEA2v
ubiJhJ+CdFDI0zI0nEGFrV0DzNJUNE2DQh9hrkPFXIylWUTMzwtoNrwSjYen2toyVVYoMAI9KPz7
83qUalKWrqoxdpqNXji3u7HD/N1iute3beuTWpth0lRw83TmJAHrIWVCbE0iKLg0Wt8vTUm9mWSl
4Axf8JbFJKwkACCkSxukD90Jb1qphL48h81lc0kQ4AEMg0q+s3i3wKgGozAyOLSweOOI3mFRy7Yk
97cStB6vb9/mcla2qJusvC7S8nCSzQGBtbvPCCAO+2zcXzex6WkrE4ynpU3XJ9KMwNoppyIDB/zA
Y0rkLIKlDBCMVB+kEsi9IjjHM7oEj9nA0a7bLI6rH6tgleWCJTZqszNbB/z2ru61Z+GS2pB8AvoG
8J7qCf0JzmWxNQmprU0yrt0AOAIp5b4DEwOO30kw6KA90lGz+OZvXpNrU4xX91XbQP8PAipa1FhK
0LwlecEplnDcQGE8LTexnK7FM4x0h6S/mFwGd/ob2QC6XgP1kpUr98OkShC3/u8tTpzIC3+miTNg
zqBAQ2ZRbXTOr3s2z++YXAt48jTNNbok4hJjF5RnQXWum9iOBZqogjIbKDO27LgISY5HHnBFUH2Z
5O96c6+YnsBjF9w6G02R8I8ugfLDYNKrdDaFVidgGsW4r3BSSBy4RdXkX66vZfN9vDbDRAIikXrs
gUd2lpvJi6lkAbHqZ8BTkYdkPkbWrtvbInPVQJyiSkQDrb/OpiJZngKZCp5ucCZGj9ph8oID8FJ2
gU8pt2snPFCG+nKv3Cx2YAFvBqRvhlL1XxGsahoY5HTQmWAeln1Dy1EZKEqOiC4KXwtoq9XNw/Wl
bhb6VxbYZ2ebLkMkyEHrCJLsi6KJ4XMQ1Zb9bRgCNyrqTlD0LghYb5VI4rgoPTX2u1ubZi76EsA7
pSUa5ub24U7aQWbk/4m7futjW5thomHSTq2aEPRLQE5tITqVWWLH3Ox180v4OCn2XRpFgYhIv9B5
dwsyih4UMG3pTgYSATUc8KGeIT3Ba0lu2nynayayZqrsc7vr5AkaXHDTrKuBGbuVtZbzJWzu3coC
E94xXpjHJEMnsi0cCaCmxc7it+seyDNBF7mKvqQs0CRvws6Jul0I3JNok/n5uomtfYKAi6gSWVc0
6Gx/NiHXU9TMIRwtjat9O+lHvazd6ya2kvC1CWYVtSwVBQmRq5jBd0l5VcIHMf/eG0+ScWsqvFGX
rQ9nbYxu6WrLMrlKwkmpcL9D9KHwUr/HhyNztYC2TmZthrmlerEfZW3BBG1mPg39rZ4+pBonKd58
9OmyqGmmBBwEQBGflwKVbmMEtotyzEAYD9I30+tg0WIHseub2FM5RbYt0hdtbY8pSrZK1KjGfxJf
IKqyU3c6AnBzRPdlL9njvvOF24DX0tp0v9UamUtySOdqkkujddKUfIOSI2CEJWddPBPMBakt2Swp
DVDycbI3xsdEPFx3701X+FgCS3BEhEZI4nxGdJt/zNBr14rF4w0hbWUsq6PRmOsAj5oMkCsUwevy
0k2+kUHD+ofAEw7Y/FBXK2FiQRGTOQoKPF9JWiVeM4nkMV7Q6hmaSd2NY/0ydcB+AXM2cCLE9haC
1QLj73iasaj/BDdd1i/jiL7LYwGIchJ6AL5fP6bNzF+Xfxths75E7rKsSAvaSBihJAXKt29Uiojq
SCl/gyBZ22LOC4OYpT4SpP6DZ0AxID7Mo0VpUanQs7mXeTnz9sF9LI05ONRpslDpccHCJCCPaSFZ
XRhf0OCcDove1W5odpjtUefSu76pNCSwacp6ncwdmEwFCApFWvCYbr4UvUU1wAIAns0v1+38j9j0
sULmDpl7JY9FEcke4IrpYot4urV+4HSWcZMYtnkne5CyO/OaT5uhQ5VUUzYMikVjjjEHLWu6lMA1
QSoEaMZiNvEBprxm+9bHbSgijKDjaBKVibv1pAhRDLSWE6TmvF96KJGbvdzso9gwgMobE07isvns
1lfLoj9odUcOIakovcxIyehneznhzVABcURJ9pdDtEu9wObhf3g7yQThvoSi1VTCQ9OieRGL+QSh
Gvu6j2xt42pVLMdR1bZxkFUoWgU1CA4L89xh6tUuo+Z7knOhGJvPrrU1xiH73AyXloKA6OVMcYq6
CW8cXKA6rfgGPZjri9uMkB9Hxuqk6mZkRoqKfoCUnlQ9tjEBYWsVT42Vc0os+HLs8xIkHVhUVnZH
PTZtoU2eri9kM2KsFsI4u6Ln2RTgQgGw+1lpIW5yliofOa4N7DbPz+nn+Ud0Wtlikgu0O7WhLRE0
oj2NwuEh8NoT6krQbeENGPLOh/FvoV103JS0a6yVr5kJmlSjAf13mvrXt49zQizSUpRJMKQY/HP0
6L4EYC/k+Nl20vmxZ2yF2SBZVywBDLTuf0lgCe7y1gNVzD71+LhAzkdrMDdXK/VDYBjAGSnSQVYh
L+KTCnMVr9d3jXM6rFBBVOT5hPkgXP2qJ2avpeoSnhAS72Do31cxVUjmHFEVn06oeWH/KPXf/mIJ
hmqqsgYMhKIwN60ch00qisB09El3CprkqxwEGCbhEqzSDWe/GUxF4l0JUTnwVDEHIk29OY0Vqla9
3UNxE5KxLgR6gH6VncqvOf2SrXMxJILiDdB3MmFLZFo9qHO0TK2TRb4Jyt8x8LOutK7v3JaLrY0w
n+ZgBlJCN9Rp5fww1N/aKvLS0XTkkHNEHENsgqmJTUPaAVtnarE14K5bMKSwNE8AYbjXl7QVRDEi
q5joBBqiqTGH1BqqEqTVRPPlcw1cmXY/pM/9ZFpJV3Fu1S2/XiUnhPHrRY3kMQlmmDIcQburzcfr
S9nctI/kh9C/r74bMRbCIgngAmo/2+G416cbw3yVwt11M5uetjLDXDsBeDdisKETR0eXaTbBEk46
e5T7L/9kRqE/Y7WaZjBzJchwMILYnzpym2DqpNIHzouTcyYKs2dx3Q9zoaBxnzbSbS5E3xeh5LTL
Nnvdq3NXmA0bozmJG7oSmt+EF8yYXygxH6CFlvY2QldYtSvofgt/ExE+zonVpzWiqYRQDdytIqCN
35PCV3jQT/q9/xHhViaYeJAlPdLsfkTQQWm1xVg5AekAXxZ08xv9MMMyVQO9kZrRhKy+n3dlm2Lq
6q2oMUBFvKzjiBly/EFlnilzH0LKrcemmZjcrUF8fPdPXs3q32kKBFvAwwmoD0az9Noh7ReCucLr
RjYz6pXHqcwNl3UGqOCloXWo5C16c1Z8EGzQXHqUuJMLrd+851bHw8Q1Ta7KMZQ7DKb7U2wpSOBT
iLMMmO0E5XzB1Z3jxB+VCQxmmk2tFqAgEGrDaW9Uz700+tc3kOcFTFRoxSAuesxYOL0477TWOAFu
7P6bCSahjvUwNbUAdZpofJCUm1bk1E04nyZLR44szZCDDN9MJmL2e3gKVSevHqP2WKSBlT5PhGNv
s8Oz8jm2dlc0eoWZPvgcFR8gkCF6b7NQXUfO4Wx7t27oMjFBGE/YvFoDD848U/JP2Ud50Mm8AWOW
8fm/2EPAxMSrXWxm8sbKIpMkpEESZwFBnKveRju/VGBJKkQrma13+egbqKd/ve4d3DUyX7AWgXxB
hKbe/30TU9UjcqGk6KmXnWXe2VF//iOOr9bHfMFihZaCOr9/wd1euwNv8i2lLTQcI7LU8+CKDjgG
DOvvIgfKQeDKgewZmiaf73hoMLcawNX/rZLC07vjfEu5hsSd6XDxCn+W9gxKAgSpdtTZ/pTlCBQM
ycSCDCAgxo8d1YsP3Y4SvXS7xDPd5Et9yn+k0G7PUQrjROQ/A8pn00zMqsHFos0xinuxflwAeVQ5
OdlGUe+zAWYnQ91U4yAGGl59UPfyXftdAbM9MgwNE5+GNZ4Gv/DJD46TUif87DYwKssmXlFo4AAP
9Pn4APNV6kx9Z5iRPM2WIMExQEAi3VOFydBRH6/b+zMN+GyO2USxWAaxiyGkjqdhTm4i7TsBCntS
HxeFBw7b3s/V0pj97KJEEPoFMNXarfZ0GKQVIFWbXTQvhspk7GD2O9oDEHx9hRucPZ+XSLdglfSC
/3eadYoVlO8GZ3HUI/la+mQXOLHdudOdhJKifAzcxom9Hpx62v11+3QHrx0ocymJaasSMQV9B1RQ
k+JH1nnFwEmANr8E0DabMtB9QN4yKWOuDwrRA4q20m7kzFN6Tm/if2zhbwMas4WiVI9lN6JqKB4o
5ZE2W8W32I282pm9wQaeFc9vLPDU2RhAvYQer3y1EbrpGX78AGYT47HVKbIQ5Ysvi0eRWKFvPEAZ
227s0ONdTX9G7s/GmO2UZl2L6yFXnVKsBktoFT8AwUGkpHd5bPjXvYO3MlZDoKxI0GbCTAfKaduH
onXlfetQ4YzMLznPF87KWCEBWUxKQy3RMmv69iZGSTgFyxO4jkBokeUxJ+3fqON/2kdWR0AeF00u
FUgMt275PTiQXfqUQkfoHVPhF3cCl2JvO5j99hK2xD6nmTZAYgWjyuABakE/0T9l1UUvAexOOdjA
7a/6wxQTpsMgaGqlQ/N7meAn7eyA++WkjTKvyf7nO+DzHjLxuWm6sRfwHkRehteg3f+Ebt3j6EW7
xh87K3297o08/2AitCZkbYP+KUpESQIOC9CYgcxUNMFvghmq66Y28r/PK2NiypIJQZCHwIyHYeEh
sPmAfwCRKnnt+KpMoiub1alJI0eY8RF28XxUsvm0dLyD5HopE1pQlurqvMJJUpa6xcGkuZs5VDlt
9N7Z91554WUDovZ55Ux8iYswJ4uEOVnFp2R/gKZ5y74+pz8VZ3AzgI9SXExgwHHFI6g36KV0HyLQ
8b8XznGz1fpuLBdVL8CwXSiLL3SJsyiobhuL1xb//wWuT2tm3xeznAdEJ9hlPGr9sQn9NMBUwJDt
OV7FCQFsfTiLsqxb6FXYYDyz2i+OZCVOsNec1kMODMhfgysqeuJeUNRL/rzlf8cDtoSvTPJQioD2
oDqQXsDvCVrA+GkIrfKNoPlL76nYCdz0K+iKeGpInNvfYEJRpkhym8qASJnqbhqBAix0l7Or20np
x+rYKBQ3cl3I0ohLilBf9SXRpuNFIWDQ864RLMG7bpG3nUwgkkdtrHsTF1UHar0IpHvLcBimwhIr
jFaC2S/nMTPwwoDBhKNCzjKQoWCJ1fNsB37vR4BP2tlRs2gUiA79K+/9wrlC2O5CPi19r0KhxZGk
yyI/Sc0XgzfPu/U1GMDOGZD0o0StzDYm4lioaowYO0uHIXwKo50wvLX5aSkFXjjfWs3aFBvUQLHY
JT101IJzdzIO5WF4hRFw7jl4Tpz71+gs7Hk1uS3PX9lkS3JNIbeNVNeAHeUPmXCaO066xFmTynxZ
ShKjbRaDJzWQDvOw08ZjN3ACFs8E/fvqcZJpShelNeJVQHkEm5t0Jo4YcarlPCOMGzSQuEblDd1f
pU0sWR5tsfEVKeO8xzdT2fVxMJ+QGYjEGENsV0PAOFkQP8ikXZinVq0vvq6Bbi0WLkUJQq9csvP5
VzrJvJSTroQNw+ufwFzmKjKwNhEwbKf49Xfi9E+hr6GgJLTvwEQa/ZunuLN4efVGoc5Q13YZ7y+i
LImgV0GvdMpHIbhv9FHU+fq/uQtbECRxC6isCZAYyB2n4NGgnJ3Rj+uxl/NVsaiihZTapI/oDxaY
Zl5u24njjZuZ32qz2PagGotaLxV4kDeOeVPtiZPeTTsw2PmBpX+Juc853uFo9HZbfWN5XeX6HEAn
akBGUHnDrvXqfQm0AC8ecVfGBIxkqWZhGXsIUXjCjQzt1OCHjHEHBzEe5Tc4Hkoc1w9rAzYIz5Nk
WVUNY4ORuKhMaYFDoAF2oC9j1MGIFceW6BGQLGu8KfF3lvI/PrCVOeYbF4Hda0cFdWJM1GuPQ6m3
N+oCdhwUkEV30LVwr83T8DMv52HfmfNsJ41pOHlDKl9SVTBod3VZWy0KXM9pmbfgF5WrC2nyzK+i
EpQWY20GTgL5W4igmPmQHMs00Zwl7ErNAoxeUy6GCEB7bKTNtzQQwtoiU187EPsTMXtale1Fm4LJ
jc10+NETpRx5+y1vRZjVBjARRitykC/oFCDUYdK7wrDAYBGwYkHqct5XPm9Ia9ulVvaYyKLpTZ4M
I5SAAdZ8f54kTuqb6AWpB7iwx4OG0v/clfNlQQKVEAmdECFjaIJDO+1E4WcGfHpfW2P6rOW+zOuv
89bHch9pUzyXsQyDdHSYPnFDNz43LqFAP9SNeRNjm1fhx3ayREiNohuTCoyXo0R7FU6Gqd4Os9H/
9lGaTMQhk9HL9YIX3mjrVnCosahmp2KKTzxyHWTzylutiIk53ZTKFZkQ3VQrGqzJid7VkQJiaaCt
st4HFeGV4QP3zvsTvobIQzDgJOn4X7RYP4fVVDb6VMoReWSffgjTDuyqewpf4z9UN73ywxTrlQmG
1SCdAOUJxTcOrW/saQUk93i36+bNtzJDv/3VRaGqSl52JaqMC0hFq3POyyc366irLWPF6JZCr3pZ
g4HOm1Duw9sf2wb2YCi163bj5s/6ud7TycXUMlIruOeR5G9/bb9XCE2Fzys00XUboTk8oemmYtaJ
SvU2R+ORtrFLJ7n7i7bi2kf+UG3vMCpJUwmMOe1lEKyjuGlCrEs9dHZ35rvJ9fPD2N3n1S1R0xOd
3oVddzCTx0Hj9PQ2g8dq95g8eslITEfuQK7cV5gAkI+9SA4xGR+uhw/eMtg71szTukoQ8uNe87u0
cKVQ4uSRm0FjtRLmFlPywpwzBUMnmZ5as+ZpomAbyJXF79eXwtsx5vZqyzxZ1AHnL8Qv+XInBp0V
qJykn7Nd7+nf6quVk3YpphmDbgoBU3E37sp8ub++DJ4J5rOJskJQRgPfrTAkZ3Q7n4gR+9dNyFsl
j4/YgKLNZ+cV1XpIJBOfZvkrvldeMJfrLidILTomZDIFXPhg3j5NtgEECBjuneEQ7+molbJDUmWX
u+u/huMf73FktaeQfkkbQYHMhAqCCrDAQrhWBMmi0ZoXkg0cY7zdpX9fGRv1AWSwM8r2xPQF/RsR
fv3bYpiwgLKjNKgxsGJ1+6YO0U7LhoMwRZe507zrljarSOtDpPu6WooQqEYjiSigF6fuJDm9L72W
KOem+/oxtMuH8cgrJm/n/x9fMsvEYzbqtMwRfdv72W0O2XXFmuzqQseGeM8bzsf8Toy3Wly6RFIS
FPiY58Kfy5OG+buYU3HZ7BGvN5AJGIumlnFPsIHSDRi7flEogWC/yW8DHF/xwDN9CNzrZ8bxPpaf
Z8aURKnK8D4j3RHzGOecThHvv8/EDpAsZAIG69H1lip7LGtHIDpn1zgHw868FzNpw4LyAhZhb0Xg
1daDS8qV/9rAXNLLXCOirmPqU1eZS0OI6xbs9bg0Bm+Acy14u+P940B6Yz8gQkk+xcLFXMa7//FR
fdhlfALq9IthlsCTTl50q2HQNHCKr8EO9C8oPzdPocNlEdg+s98W2TJLiUurT+nsfj5/S4ddlenW
dafbPrEPA4xTFFoBJjQRWwkSahIcpWXf88osdFf+eMl9nBZbZQmkwWiyFqMLyb7bx4fYnzFpLO64
7w96L/1pB0AjoqGoA5j855CX5nXZhgH8uyqtYt/cSjsgsX8KMzg4SiAjO/JXW/fbHqFbu4pCpRQr
igGBUccQz/FwFpNTJtz/zel8mGAcPRQ1wwxKNKv6OPe7vvf7SLwJoafzT2ZYepkmGoc6MrBzS6ff
dFl6SHLDiw3NuW5m+y7/vRoW9C2FcZbPpFGcUpkyK9eau3nIv2Q68ghJ5l2ANDe94g0aczrVTOpm
blABm9ApAib7POyWXfjUHVBBd3JHgCrIzrChk8TJIf7HxfF7lTqTNBdCMESjBoiKkTnkef5Pwi1x
DGcSfamxigt9mQYXXtF7+0P+MMu4igYm2KU2AJ6aBEeUL+pk19rd9fPbIDumcffDBhP/wB4ndzG6
8U4Xuuqz9Eyb1NNO+D4c9DvFmezJJV9kPgRZvH6UbHcYDYIKerRAopHh2EBIMJIdqb+EEtjdWh8i
CFBK+SKavHGY7bD1e7Fsozhs9DhRFMxCJXvVg7jKO+RV5oat7Qj/YYZGtVUU0RV9UlX6EB6ri1C/
Gh0HMsXxC7YfHDZtUkUE30GlC3ZsFO6Aouw4zZxgyFsG/ftqGREYZmKJBvmBnJToqdQ4oxy8ZTCf
85wKqljTictcOeT1c2La85xy1vA/ihIfZ8EkzWqiFkotIg6iBNhYyGKc5CYTMfErHZYvUAXapTxZ
b56TMcEikBsJ07hw7f/qSakv+e1e3vGYZXinwwQHIxVStargZOE82aFYek3KSyR4JpjYAPkuFW0n
mNCFQ2r+BCM/53Q4BtjS2xy3wRDM1MBwaPXXIH7kRDeOi7EF4HKS5akbYCCP7HdVRU/1UjfHq2mY
AS2MdiATAXTiutX3rP7KPcXWgaMs7IcooMxCTnPS7iRPPGS30ftrY/wGfTZ/cmtngf5m7slf/66O
9Nvh2fJwPnXBgMlSDEvK4SEqifd/SPuu3biRrtsnIsBQTLeMnaSWWpIt+YZwGDPnzKc/qzRnLLpE
d/3WBwzmxoB2V3Gn2mGtQsQIRc97r/0hcX6TQ7/tyjvMoJTDzj6st3bj3On26SFwpEt6ottRaBDZ
H8Gd+S1UsQXOOAxGtaJuNa0AkyE8FmaI3gy3vs7TGcZjYEwtKBpAs8B+qz3I7SKP7GM39ytX9w0P
JGNe4TeJc11ntvvbb3HYZLzG2C2Y2lpwuNFuM0t2pZ3ugv3nObRzx/zga/vt4zHOo+ibUch1SGsz
t02+GcIxaDlBiud5TcZ75E1CGczxcFSt0ZVt+to2bymIj+wVbvbEA7a7/tneIecLLYYQjBDRSpo+
1y0BV95pBl3V9c/EE8I8repx1sB/itJVJXYPLciJlSm7ZKB/uy6Gow2yKP9uXIumkxDMV/Q1rABh
IfKS5BFjDn7pRIcsOaZca6YPqT+7LPmVGnZlzQPIKVOxgEKAn/hf4oEAe/bQ+PBFtQsQ6Fk8kbyr
ZPxHNs6iUdK6gqKBJVWe7V5xq4DHqcWTQv99da4qMpeaLMaIAXkvVe8Gcd/Pl+sfiyeC8RdEr/Nw
UYCzW9TggNqp4k2QPF8Xcf3h8w4yPx7VAeg2CR0IfjCL55LcjkZmqdktKnScdyPHbGWRcQ2JYgaG
kr46Ioq8FbuhZpuIlfGdbNFqcDfyJF5/C8gi4yiwtkeJh1+rjOEuP9AG3OQ21oegpNcR5B2Wfhto
YVAR6BxtnYr2ty8oXdzMnuZhn5fbnuLoxWtxdaV6RaG1A6a48QJvXM3X0cw3wSMDnOxyryADANc4
pkS4s6LUA10xZLbSn6hKHwHCgGKzBH7hlX4kYiMMtL+usOcqC7XRa8KoV1kdMc8MjaQVjtiX/2D+
T9N+XNf7PxSg/4tTmDL8XcAyFnjsjBjCM260Q+HlN/HJBAF2hcUM7s3xDsO4iqDthTGdYWSNQ5ej
HkHl60pY4Wusr42v3TacagZPHOM2cmIYeS5Sra+fWuBCgj74+uXx9I/JKGpML44BwcunEFtLUb4Q
+U4ZWo7x0l95TQMYb9FK+bwENMgXwQE03On8nAmfJfPn/3YUxkOIhqBk0TwC2DXEYsJIlB0giHSL
DMvuuiDOR2Hr9RPIbZMUALmo+k5uVYfH0ug4r17OjbFA+mBHEkOkXsjP85/R0loNakqZclTzr9eP
wqnsvMPNB1391Gs57SvuqteKGWi3PWwfeOQHOJ9nh6Iams7Iw2PjqB1bslUno6hBcI5MYvxi1Kc6
FcGR+6GexC+3wKLnj8CAyHINtiPmt6n5gw5xgV+ec3+coCsz/kBc2l6qGlr+8OBJHTAhXooHcG/Y
5Umyu1t5l9mGLVQWrz3K00HGMRhNrklCixr0IEdOMgXuYGS8KUmeDMY3tHOP7nmPC1y+Y8TGjQ8p
GKZGr3IHvN5Srz3ysvNNrScK+AE0lSiEfekbSTnM4QKBQ3SbZt/S9iBPd5PBW/zZPNdKDJOfT71U
Fn2Gb6ZMDyTcCTXnUcP7+4wjmttFqKI5opwey30/VOOxr4DedF3zNi3o1yGAR/V70BuSpI2bGHdl
pHdG9BRFu6W/vy7ilXzknd9eyWAUQMRWnlqYgAEfvOwx/1reAuzonq7mB474Qqy+t+kmXeoYgTMe
ecsJ282+lXQmasxZl2hLDdeEaXE73mEEIbcwVNZVLijNXQWIJDFwKYFKf8l4cJvXFVFlWVmWXAqA
XE3BFPOy8JpqfhzG8ZLmUuEFXSPxnAjNgK7cMxtQ6rYCmRttYClV4wIM3TfE1G8yYFQq/SlX02cl
HC5Zc1mM3BvL8aveaWAXTgjvd8js71ABmGSYmogpVkUB0uLvOtXhQSm0AsoWoy0BgiHxxASjw6CE
xuhwf/xrJBtGGjWjVV4oLYGetGKZOLVwJ8/PAUYVkr8dl2JEMEbSRQvm9uQldpYEnOaau+jNngQe
x0zefT5GCuOLRxWfbaiExJFvwPO0p0DvhpN8G2zTz9yKy3z0zr0w4hirjEZV74tFjJ0p9MvlmcQv
18/zzrMwf5+xu7ZuZxU1mRi5xz9mcZPKkSWOHBfJk8G4yHSYWwKmv9iJyztxPBeJDELQv53K+u0c
72o9ZNBC0lbQL4HYxLyg2sqxl3deghHAxJFRiQKJhPgQehr8lJRs18X1udRRkKt4Kef7Wg8ji5ru
yljmapYzlWqy6JsP/7alpvvOpR3Neccb6bmuYe/qPIGeTUU0VonTVwkWBh6av0YiZU7DmL65ZB0R
K6x7KvNdREKrB4VzL4FFiWea76oGjCDGASxK345iGKXOnN/VKIb0bi35ZnYPrFDbCCxpepx4G8zc
T8W4AzORMOINrnpnvu/df4eFw5PiUwBeDJz61431fdeZOSHjDbIlgB/NBozjoQhYAuMFCC9oXYwo
odJlUyHG4icAlbmJL0/5GS9RFQqw/TvEisFbPAUE6umNejvf5fvGki1hj3VFCwuwHLfBvVvGbyRK
L2EyAjYdpFbvFnetn99IF8wFEi/BhDmvffY+B/n9dtnJzrwUwjSI8C3bwM0/UV695CF+km7Ve0A/
uOOpPr2Ot38ADYkRzPiWLChktRlhISNAbZq7/qbbTeiYVBfATTg8Lj3Ot2TLQXWmF+OUaqkjhV+l
5ZRgACTqCqsf/poRgjkVk2CUmIPMQq2PHRAuzoJuRcap1QqOW36/bcVIYbxL1svJ3GYwevWc3fW+
CXLcxW4f+dP679tbjCTGvVQYPtCzCBGgddPb8SsKNJhFI4/SPfiS7Pah/cbD/+IZwOt7fhUHwEQ0
m1ErpnS73EEq7gROdey9xe38zOfNaF+P0sD3/j3oFHq6mEDtjZGhnaJ61zfPY7nn+C+qyL/lvswV
Mn7EjPU4GBZYdLKvsA0w7RZfPdBJmf9D2ZN3HsZ7YJKkihOsZzrJCcEgvqDdi111qzrmJ8MyDx1a
asBwBR7J9TNyxLLpfZL1BgnNIAHmifYA1qDUGsN4P6nj03U5HDNmi0Yk05QiNcPUCURfG2/0tPWq
OLJagHxfF/R+i+T3j8aOey4q1nmniMCOvWyf1zaxg9DuP5WfFqdC/ZXsuwb7f8Fg1Y/a96pFRIhc
crn+IzZPCw5gBajzuqSyvwGLf3HUBR3egInkZRpA9RNDcPsqcPJCc6/L2vyCK1mMRxFzSRmyUYEs
6T4rd2VwINXfvufpla5E0OOuDFsYBvynkNRZCtORGvNYxcHO0BNeUWfzsbKSw9h0JUdVWlB7U8/a
oTtPu9jO9/pNuQdyEgZn878twjHHYsy7lttu6TCj5lR9cDTmPsYUFzl1Ou8NzftCjGlHah0VFZUT
tSSxRC2crVyKLbPgwSXRH/zOX73dn0IzztV3qpYumCWwNTntONmJ+r3OD3UHSLYAa0Xa88DNJre+
l0K33ID/jM1qduS9qZdIE+s0g8MfwfWeoamMuaTJxk7kq5PkTh7Tm2IPuBbI3GTY9KowqlPqiBKq
svHQu7JYlFasaYNVoRoSz/M+VoXHuoj3161sy6JXktmrDSuSCUM1wH/JxMrIU1uGdiHthPYDD8O1
HCa3KmtFHBpMAThzlOo7Xet1YIaXX64fZusNtRbCPtjyNA6ksUih+PktyUy31cMPeKW1CCabWuQh
KoqhR/1tGXZin1jdHJ/FROWEry2NX4thnJ+Wm1IRm0uKJZz8BCSrPOhs0sRw+ZojGb2jZQnnYJtZ
zloktfaVkWUjoHyUME3RlRAe6Oy44WCw4V7BmAucFCeacaUxrrcOgiCjLR2nezbumz1oU+7Io9Fb
gt9gh0XipQM8NWc8sDxWeiRGSebkwed4vim0Qw/7SnlLae979HC960tkXK+hVKqSiZDTeb0ruqkL
jSf7ATXbwOpSK3xYOK8znsoznkOYU0Oupg45aR4+RyHa2QbhaAZHBGG8b5e2I1abo8zRpdlC+dua
ctX7nwyXnYkfIj2ehQrXFqvPE8DHeo2zjvO+5/b7h2EZ5dKiGPVGgYdtD6Fhp5f0E4a3UTbMfd2O
czuaXcGnyJ68sg5H8ViGhLIHw6aWGzDkDNxOSeTLwyJbihb6VSPy6AWpiV4JIyzxKgDr9T4gAngt
x8/BfKiSZ6HluNhNEUj+AFNqghqBBUwC2lW51DnqrppR2UvYYO1StBH6OTrHE8PYUa2L2VLMGZqi
y+2U3iiBG/K4lzfVenUSxnLiPBDHOYszMHXmtlx2+6nXOfnl5qtYeZPBFvfTfMiTtMUH6SJiWGVT
AVdq0vHuGcYa/clqfGnVAUwzgro4UTPkVtrV8vMHbGv1G5hQsrQ5IQnYt5ygh3vNFS+tTU7Cue32
VjLo51zFjrD6z7rGg3mm1KDafrn9t4shA82OVzvhymOihzmO8aALMazZHV3JwSiU23wmVgcjbvzC
Xnjh4/24C3UfqwMy8SOpyTSNEuYoWtCPgDrNRcK7+O2JdmmWv951YoQxyr9oHXiVho4CRT/06oOR
n1WdEzY49sWOgE652A2JAJ9emuKu0dubWg1PA+HV8ja9369rM0UmdADCRpHmsU6duLgV4XCXb0T+
aaQcDed8HZPFN5DKuDXmYMI8bpRjFacwG2vB6MsubQk2j1Tsd5aTOJ1QYBcOSdxmp3RsH4conTj2
fv1WTXY41FALLSZVDnMH2k081DZAFeOk5QRLnhQmBY0T0ehUAGw5zXKU59Am2aOScJHxqEa/iyWa
ockmaHBUjX0D9WkqdGlo0jcrhW02AWwUH9QLXfdMduaNYUlu5fe7j7xdsVL4n1i2bpMtCpmDGHWb
YDpXw6FrL3LgX3eI27nnmwyFeYs0YjOI6Lqi1fIT7LJW5hh3mF0COtQCdAoeY/12mPl1oFdopZVr
zIDwVpnpnKLt8pDPtwGvhsH7+4x717BlVMsTLBksCD9ERTkMWv79+oXxRDDeXW3bsRBk+KOp2wfV
zZzxkjP6LruiayzdTjLoVSrMMri6G6v9afiUFcB0R8Cuu5irdrn9G2oh1+Qx3hw0uXkDlHcaPiQv
svMDtvV91aXgbbkHcLW/Xhd8dehvOsA49GGapV7o4AZHcV8KkbWAQTHjOMFtr/Amg0lnNEHql1nH
2zfFAMclbjUTLdK6Psa9zvPqHH1gHwTjFMVtaeINTAAxGd3pxdfr+sY5CvsaUCfSqtOkwMEZQgwO
AQXdNHVsrKoqZ/e6qD9kEr+ujX0X4N0B0AsFvoCqgnLKgLzxfbmfX4v7H1kx/10T2OfAGAhBCOqq
1JEVX1H8UeFc3XbAfTsO4w2ESu4rM0OeouX/SIIjRaoVds+gjOTUJzabdCs/za4XN0MqSXFZIdR5
6e3cWNpB3Qm2+LKgQU7BSsTd6HQYWOMtnm/qBiUdVkUJgdtkMj89aDKjh3QnHlGVEB+kMPKz/EMZ
2H9SgJfE5C3gTq4XOcB7VC4Tq0jOVVnaUc1rmm2G2JUUJg71hhRIZoI36SRXrqSfUyTpypJbQ/GA
bSrnuqZvGu1KGFMbUzWgPisZsoYqcntscxh9yNOJTbe6EsEkJnpcN5pYooJEuYwFC3tFEPNa/Khu
C3fcDS/Xj7Sp7Ct5jLKbLd6gqgFlV8YhtDTMzYj6+NmsZi9A2+B/k0X1chXGS4zFYXVUT51SIZYm
PUe5BAjz21pdOB6J+ul3sWl1KEbBsxTrPkKEvItiitJN6AaPmo6/Oc/TByYGTnMpK7lAn79+7w57
tFFrV7/tDhT5uLMzisKn8+oTPIVn4iBA5TSt0+FsQ1l0dLO3JLUEsUpgyeVOnC7Xv9hmo1hZ3SQT
EWW8d5sphjqGX7HmhuwV60z9S/RpcGVH3MmX8IHXKb7qnIjIJq89eCMx+oK+QYm2pml6QVKicvt4
/Vw8IYzX0Ijek9CA1+jmu2aw9fzHHHCUnSeC8RUGtmPIksO5q/VZM3+iH6CUvCUIjvGy0+htRsAW
WMIfhVlk1YrX64nbGEfg8HHcEu8w1BBWljsAmykysL/uEPkFFElWhnZ3v7/+TThGy06kJ3ON68pR
6+2TycLChU52MZpTeh5ao3yORABPcdK97UfMm3a/0g2sjlXPjYYxYdxffwCMNBaK0toqvtVOva/P
xZPEqRdsjjytjElm3IWC1QshT9GQSPbgarCwDPaiXxAce49yWmUHuqyt9+71a+V9OsZfDH3TxmaI
bIlIfiYC434GsILJ0Q/6R644XJlxE5oB1E5ppspeoSQXPjbpg6E3loEJRq2/LUVebsG7SrblVkgm
KNew1QkPH+4yp4is3C6Oyv2CrXcAO2ODKrO1hXNKzlWyb96sE7LUmGAFYnhfCc967ijCj+tf6w8q
qaqiaBqmjDbI75aWtn0SqCF0pHGaPeUgq761Hu2aNpiTWV440raDyS9pLFpTJTWj3JVwtsuD5mOp
5VMKGLQpsJfb1hF8bSe5OSbk6286p5vPk8v431Bt5TBMYOviFHtz/KNLDolInKw+dSKnrsoTRT/q
ysabBByXGSoxjiLrz+2S+bIE9yJ3O9FoPjcl+Uj5Sn+7USb10FEHkk0BWS+mBTLwT4rJ1yW//I+f
jXEk1WgKcSsjByh/qufmGa5xVwBQDKDDigWOPMAU/Fxc7XPM3az/Qz7wdjxGPUkjVdkExDQn/mk+
BLTIAP7Tz+V3/Uays8vgB5e/X7miz73VjTK+BRspNegO4Vu0dD+0x0i+Sf6aSuB3ESyTlFZooiHR
amBm7uthr+b+Uj1d/2bb0e3XxbH8UUXSL1Ep4D0+eQ34KLvd6LX7xueVFbbf4m+3pcu/qzu6gFkr
GwLkfDd8YA+1vnIpIpucqWcUdxGgA3iQMDylYMmjIiKIrTji+pYzWGrAvBvslZvgTrd7h3j1GdyJ
365f5iuQ/vt483abTD6SGiCwqDJa4RwMDJLrumUk+kXQxm9TKOxi5FsLyV5GdZysWY/2Ya7Zqbp4
daWcRqG8n7NlB8T1oziV9lyWXi4b+2JuLQ2PZcuoK2JViehEOf6lGt0qIxewqnvgHvquSAGA1xd/
1ATTyrLFHkViT8UCUGxUdhfxBeh3Bz2PDlrYKTuxyc5lMn1dMEoGRIC9aLSSVccdZqTi06gsnomx
hFGYnsRgmtzWkO1Jbu8SNfVQq/HEJXyJw8QWamk3ZYIv1sYec5SeMhf31+9zsxKBXJvyXuomhoQY
J7kAsE9sgxlTu6oFgA7hgQIcB3vVpV9Q+JJFtnSQXCBI2iNH9FYKu5bM+MvZ6DBTBbA9p1AvmG/X
k5sYu0JgUL1+wq3QDU5gQxNBtqmJLNl5qjXdpMwmUi+yuIEk7IBjZE8jd/VwUw6UwdR0EawxIquY
5jy1qojjSGftvj1QmEfaVutBiFU/y576Oqt2/WibJg/i2V8yGZ9sSFWQD9gYQhCXTOtfkaZtDLb8
nbbyMF7LSWTpIVjrWwtkPLI6icYwLXj2Tq1hN6FwmiKNkyBsqsXbmdji0YDGmiZUeMHPqgGicPE4
g2gzWOaznM425/443+y1M7bKEFqUi8B+h2QkeKI8lzFarwpWoQS7Hq0cyIyf0KA8Lp3DEbtV6Vnd
4msmuBILtBVVMytEBFo1pZmeeZHvYpturTVYXZ546C68K2UqS4NK1FRT4aWnAi+4ggypXYYZ9vaI
0OynHPOAnAPSUMOqySpw66xTqTu5Nybca4O3VY4svdst9xo2HmDgO94Mz9ZHVHQDDWaTYoOyuXkw
KYlRKWriFMKhqv3SPEvxB9R+LYIJrWanFnomKgD6IZexf+SOlG+Z1frvMx+oK3u5ihs6eRfr39Uy
Kayu5S0w8a6J8U8YTounWm8zZyhVK0kURzdAIy2FHJvaTrrfvgbz6cNobEBTk2CjUERlosSYyxiW
nxfpPCyhV8ucdIB3cUwMSaW5ryQNHyYsAqtqwd+g+hxd5olgMu58zuShSDGCNNr1J2Kru8SpWps4
ya1iw5i+FD53nnXTr6/1gfHrIDiWspTgWwWVDaAzR9pFjmA65JXhVAtQXOTVk7giGc/e13kdRgry
qtbNv+oeZlht8a5+nmwN78/oHx6lyLY8Q0ZRhBquaDLq2JAlKbQFR6xnADOBnAaAYE/NESvaTnUb
A8dhl35EV1YSGc1s5qzUO0nHpmvnNeUtBk+va8pmnr/6+4wutgMweEwNreRRQxXCdJfk0A+XStmH
7aFOT0Imc0xt06JXAlnNBGlrlY5wfHjA2IPwlaStD8Jh6/qxtoKHgoIEAIINgqluppmjlViaQE8R
I2uoEmDRBKxD2mLYNeFVdraP8yaIqQzImlgMWYE++bjQsqk+OvLwz/Wz/EHr3mQwjpzIzTz3pET1
wV88GbyhEtgPsGwFWGyEXkWwuHq+6T5W18e49qJBTaeQIDEDwV93pskFWN1BRCQBKSkGBB7Pknnf
izGs3uiKMEvhErPpqMqYzEBHvhdvk5THXrh5MtME4qshajBg5nsliqID3xpt+aj3ReNTzp0Gph/j
XRaxEsB8rFzP4mLRUemjkE+RrRwjLKmnJ0pDljxFHD+/eW0rYex3ioqu0HWk781UuQa5l5pTXLZO
E38oN1oJYr7PZIw9phe1xNF7q/1Ep/2MfbCbn+tHLCDtuMMavEtkvN4ozDroPUTq10Vbclp7oMsY
tMY3+Ohwf+S1hafyL6VgnKA6LlhAjTGLokVgOZ3uq7oBceLDdTPe9LQrIYzjG5UyHAYS4Ul3ohUV
407xzQMfl5OnEkwULnIMf3ZGg5kQ82hUhSVIh0A4VuaHWiyr4zChV6vzrhQyWGwe3SineDzOZHf9
wjZd65sElfHhs6hJczdINHNxwkS31O4pkgT3uhB666y5vr3nUVHAv69eNZKOdyGg7oEpARyZcXEl
dJUpaFZkeC23obzlfN6EYaXud2EmUdtuKKi5YjUrPQwzxx3w/j5jpbOahIM2I+srDAPlD1UKnSiR
eTn55pVJGqjAwAwhowDz+ynCTI61GPRSTpeVoOn9aQz7pVOsNO8tPZWd699nM/iRN2ksNrmuFEsX
t7gz1aKseKjs7DAjZlVuvp/8+IFHR7yldGtxTHyYe9lsiUmHaZbHMU5sSXUwymdfP9Tmd1qdiYkR
Yl02ul6q+E5S4nVGuw8yHkr+lrdZn4NRtUHKwOeToyBRnCZwC6HC6ad38q7n2Ohry/ad/ayOwqhc
CaZK6AMegY2D+q2j76W9eKCTIMpRsxdrOMr7f/Pj8jG6lT1Kjq1drt/m5p7H+qxMtFiqXEtk2p2h
k+GRrR9Hl9jpIXwyvxS3FEEr+Wc+8mY8Nztfa6lM0GjVrFeSAfUJULSCfRw9KUuwl3uKRSPsedPv
PI1hgkesCIFe9kjIonq5DGK9a7TyIzF+fSDGFQ6NkpViA0v7d0ISBZ7b7Ni5QHxAHVV95Hy0rRBP
ZCAgAZXSlCTWu4taraI4jMRZtfQzZeHOnzpLs4avCYCueNawadUrYYxVF7pQ5IIOl5VlT4Wy67XL
pHKqLZtecSWCsWlZJkmGYZfEEc3cA+qxlN9HRLT0iTjLyAlaWzF+fXeMcSdxEQdpj6ZJHNxpsj8I
pStMu1rhQc5v7rKsBTHWXfRBPqozsuXB2OnL0xR4nV77o37o4i+x/DUYv5DqM0cxqJq98yiri2Ss
2QiWNOjE1ze95C2Fle3HQ+BTQkGAcXnyWTqMJ9UOv/ef/x4JDX219XEZkx4SuRbkBPeqnofIke3+
on9G3eIpaazZAyCyXYAddT/cRy4PpX47zK1OzRj4oIFMJWzp2MN9fikP+Q1wrWAZPtyXY+TWfOGR
evJ0iLH2tDM7GWS8mCVRRNBVvGA916q1yNL+mlGPuVQ2XSgMrJVNI4Z+xpcwdpSA5/45noQdCoh1
bdAWBV8tS7DKfFi6nRr+CKtPbfdlBgthkj8P4xe1BzgJrzjzHrjv97O99v1W2WMUCEKyGBgqb54N
f3Fg8qkt73tndoApcKe6mtWfFJB8Nomlvky8Z8vmDsxKX1niJ0w2ET2WkbySeI+2Azai0ASYgIov
3SDo+RzD3L5nRROJJsumKjLWUY5DrmZ01LPEWDaozyn+kf5EAEAhOyl36PcPFvEmjtGbpS00Y5wN
uoyCcrwbnYVbea89LKjtiTuSWx+Z8SDyL3lsCydelAGHQ/jrldqtm/5ZUtFZHPLz1KS34ES8v36d
mxF9JY4JSXOXhwYIrPHEVY5Cehg7DiTfH3Tz7TxMQGrSYhzKBhlgY1rpp3/bbOGN8LV+xv8vsd25
FFKpu6lu6s/cueDtgKuLYGZFa9Fgs/ZOLxspmeFd5Cnx07D4VsaZi7kF7/olbidh8pscJlgMaVyo
Fd20oePHBDAzwNnwKYBT6QlOzRnN2f5kb8IYA8gCgdTagjwTqN6OMb8kOa+eszmaQFbnYcLAIpVZ
X5uwseo5emy/RnZtgwLvmGJvfb9guKl64po1fUa/j7dvp2ICQVx3BKRTiDwYzUFdwrydDoJPjnxS
Se7hGIuO6h6uRUBpLNkPjuhmjlD79GspNXoSjT3u5NDqXq5rCEcRWahbJdeipaenC/N90t0R088X
HnEOTwtZYhvsGGbBtGC+STrPaH1UXnpjnOQz3Swad7ziLEcLWT6bOhD0vJIQ7uqw3SeVeTCllrec
tZ0c/NIJdod5ztpkWiQ6H/nQncgNqs524Szfgh8mBVzOQT4AhjW74xVnt19yb+rP9lfKaASpKiDS
8ARJVABk04ZO7ZC7zBpR66786qvoJAceV/amjigi0TVsuGuyyqTTYgucRKzrQy+r+6i4qZWLGj58
QA1XIphEWhR6U5daaMiYHyrzBTjmOarc12VsKsZKBuMLJUDMZ2Shs25h7CZ1bpncfIfexDtfsRLB
eMA6MrUQ88d0jLXbN+iU2gN618+zh8/iqoI1YHnvI053JZLxiImxhBi6oafKfAAEWBLhpf2byr6S
wDjAYhTBBLTgUICs7Bs7Aq+BdmkNTrynv/Pa1THOT1frsYmBG+YM4QWV+mn8AhFxs+tr97oa0D90
RRCbDgvNqM/mgjozHTWmyyQ92ED5pIEcbWNT30lK6jFr0Tg0x+hEkgGMuirnJBy7ZNPbNq4WoZGQ
IvXdRUrvW/US95xX+/YpFFOSVUIIttZxmasEvkqIMLYxHif5tDe6x4hwl+Z4EhjtQs0/KxdMsCA2
9G6404/tTeREn4OH2aGlqejefPzI9387EqNo+YI9Z8WAomV72qdJ/XRP24QfKqkov8Swey9VFc9l
FKH+D5IXK4wSKzaehJHHEbk5OA+M7P8+EIu1VzUlyKgXZOV4dESx1X8S3doOD/PLQLzsE2iBActr
uBNva2n7q+kKMYAEJpssx6hRjsms1k2GnV1fMy9FwnPW9LO/t9I3AcxX6uUuS1R6fQCsD7K7KsEc
FZKUyMvynRg8X1eJ7Yei8kuawbwFpsqMQ5P2CSszv1H7IrGLMt5VEcZJpfSs5KqlNIqngagrGGag
NvDKG9uW/CafibCpos01qP/wHBDbQxTWni4bd0OT7q6fk/PVDPrvK2uOwozEeokanBm0nSfGzXCO
RzJzPPn2y3R1m/S0KzFosCVa1iA7oo8OrNEBUIjcVS7lwhEtwQHO8geORUSgOAG6UIJO/i5PCOSo
7VDhdqRWd/S6OCc9D21vO4V9k6ExVyfrctOSIqdRo9qLILwz9qmt+pJb3Bc2FwlsM49YSWNu0KyW
dGxk9HcH77VW706WGlqxrQELLPfCB17OvO1GVgKZxGWeIklKTAikML94J1qJh83AwWpfJuB0FW7s
KQB3+XH9u20mFiuhTHCZ6qkaYqAnOSFmlPXgrJeAZ8QwAK85wP14jIIoEhENtYaCUIWkYLVRhHZ5
uqeclsUTjxKFdyzGdSFgBpJIXdcQf5mE4yhgZj21uOOL28/Ft+tjtxzyVomqsURxbcRcsuJkD5FT
7YLK+j7Zy6fsXvgx8wyNczJ26SFLo66bCO4xaQMfBZpjl8aW2miOKLb767rB+2bs4oNBxpKYJrrb
y3fRbe32KXJQoUT7qHDN0fpYt2p1mYwHNrImHOsAutjB4jBR4QNr4653oh1m9x2Bk7Nve8iVNMab
jHEcZHOAHAQEkADbwE795C/J/YDCzOCH50W5NXTv+oVSrXsXUFciGZcCrkm8DGbcJ0LATlSjXTV3
B2T9d7JBdqYwWopUYPKx/WuGJVoCXsmlOrUKBoQMUxeq0BmgACdYoIqi+2rgRByeXjKORDfTSmhE
fDwZ8ynheBbJD7HfS1wvyZPD+JFQw45iqbx6ScOnkN7ROX7SHuezdjYs9D/8QrD0xOLhO1BtuPbp
GIcSF7U4x9hVdNTiPPX/6Bonyd9eF3n7Rmw1Mk1ivevpy5h2NisPuH+Wshs+Y4bu84xFI+ye7USn
8ZuBk4/wjJylOE+yMq+KiObiJxHgzdiL2aVgdqJ8g8jIeVa3+cQkRJZRRlNNnV0PJmMfG+myoKR8
GByAobrlTXCKU4s4g2se9IPiFr6yN/c88rzN7G4ll1FPLVJRQTHpZJNyMqpT3rp1wLEAnghGM0k7
K5hIRMwxVYxM95HV5D/b4mM++e0CGUWUpmI26xy2TIJbU/5qYJW7mFJLMVD/tyX5cRZfpPpWMb4S
lVNx45yPnVet26UezB7d8AzMSwI6RVIbWD23Y7Rtab8OyG4dAHxQLgs6s5C1kq00d1PGxRCTNo35
TQTz1CgHUREbAX5YRNc2ddMvBOv3Vnki3nAzc8Ma/e7vXcebNCasZcqE7TYVtZvGmW06HRS7KbH0
YmeMlnhHMLNKu0URRlGw6VdYKu+d+IfE8u0HMJEuGmsyNB3G7arvQMShXZZgL7/Md3FpTQcKmEYZ
nWZe0PlDbvQmlol2VQZW2CLCLasPPeqkrS/MDqAkhX+UQ4iOcVRb6beusK+HWJ6SMqEOS2kKOBhk
bOToX+cBwP74tF3/7boQnooyzoSIWRCTEU/VPAwtdN0qLhXjts6g2AvyLdMQDUZn1HkQVSVElMtC
t9gTF2Ofo01pnXXbOEefoazgYqQsMiF4uThXuP0Sp5Xm/y+c0Rcjnispl7G5qILydqD9Fvf/TLC7
Gc5VScTkONgOiMooSZARXY1yyKrdPLPmn+EOiC+SXR1HLwBcU/ZF9DAlyIda29STlVzmE9ZFs8ht
XsVI3Om8Oub7QVi9gMCaDhOVXuS234p/Ql5FZVNxVlKZECEbUYhh0pouFswtpup02ddnI3Suq+f2
B1yJYWLEArTHWjRGrPLegMwTQIKL1eBCiUd2+ofi0ZsstpTbtZNa5BMC+gxfSjk7vjduuQdXsZNx
3+Scj8bWcwtJ7cggTa8scXV1MoqzxMvDeCKY0KAPOoAAAI/rSMPkCUtyDsXCBlUIZxdzu/O9ujbG
wEWQzw/A+f33OYw+BR6PiRf8ADC3azhAz/FrT9jLx/koH3mfjH79d/FoJfr/kXYdzY3j3PYXsYok
GLeMkiw5t9OG1WGaOWf++nfg+aZFw2xhXs9iZtNVvgJ4E244hzHvSpn1WqeIW4P0JAWPXV9bag0S
RXmnLYotL9fd9MpRyM3+LZYhZYMYuoLNGvyk1QNEVkRwF9CXXYh1lw6IOgP4GIoy2gf55OdCinHm
fieWpaW3psuRvW1zZ9lMRAiqKlGVBgnTjLJK9iN3E2+wwtDNLFqZFXfdaHN7UFRLPl/xL5mE0SI5
05ocPHbwoLIdDZZsa3bpy69AjsTci8ufe9nW2rM85pOKoTq2ykR3YaT8VExggyyldLDi6Y9y3POH
JPSHrD5kNaXiMrY4mC7/LMOHIXnW0yfOB+MdhvlgqVhMfRvhMOAaddKdhDqYUVmVjnwaXBezU7jh
jWI6KS/ucRSFMCGh64gS1HRbQK/vov5WrTk2zzsX4/zbKonGWYMRaM28k+fchQ/AiWSZM1WzHVLP
ysB4/7pcJKWnFaKwvB2B3JejamjaKm+dfLuActYFFm4zVEU1rGpM8qtW+QT4bnAKWEphAzLQDu3l
LwFPZU5mQr/ABbNiF6NqbVSHRUXepYh5eS0pbe2ZQK2XU7m0J9WIHHFuGuuyOm59NVUmMnj6NAW0
V8xXG01JG8wF5Guy+dDM920LclKexm+9R1RZ0+AdiSECguOjValBA8b1GascC4jygBIReei5fp/e
QWZ5wP+ftBzjA6CCUCVdVkyVaIx1mSWphbCcUV+upCuz0Z/6TPh6+co+KeBHEeyS+iiNmoJBAmJX
+WA3wV2Ft2nRWlK0uyznkzowcpijpEUeLSQxiZ1hKKd6bfXaFvWd0fsgquFowTtB+AfVY2QxzqGV
JHEsepwJgAYHSnvcflWvSr/apa7g6q56932wCVYPs7vQKw7FyQBcFm8I4HNex/wIRhelTI96sgTE
/t90Y/7X93gv3C1ucuDVuz6pPSOKcSJ90YIWU8XdalpiK/EphbvtFY5H/JwFfZTCFr0SVUyaOu+J
jYrvbGGCeheWNrkXrinq8YES2emv0Z1TnPor3hf97L4Y2dQoV6EsrvJZH3MDJzxpPl4AduimdneQ
DnROJHT+44Wy7c1GSbV8qXGhav04dFdio1qNzMOj+DycxByKSbRMc9T7ugahafc92xMgpAMr5S78
Mt/qb7M3OpMP1IBv/+/ZJEYok30AbRc4dVOh2GS5NWsfiCI9r5/DUUeD/vv6Y0nEBIo0FMWYit0k
Rqg95W6f8dbGqAFdsHKD8Sh6nmViBNgDu1e1L0ue9kBlFCVrGbv7OqzQ8siT01J3d5f9GO9wjG8x
ulycBiTNdltjRe1Kqh9McO1elrHtkw14fFnG/jBbvJtQX67TCorRy6W1CI42E1ufHsOAU+DlyFGY
GyRKoRYB8CLsLoufyzzwqlZ/bILYDofU/09HUphrU1Q0o8MZOlEZnRsFr4b0RPCqAc8WJ+34jav4
dXlsczvsp7FOqhEfyMUEAlJ5cKEr+xaYlnS0g1QWb0ny0xPt3aLOAhnvq8QDtjAjOHqxiou/EK9z
G7NMvZNWcmX1JATyi6rfxGWZeHlDjNfLF7vtlgFJICNLkDBzyFibPrRZH5IYtMhf6siuUCMBJm71
Dp1oOLFgTdgy+bocaJ6H/UDuM38zRVmJZz7sVIi5qdU01tYolQado/Pud9PiVhKYQDqG2D4OiUJs
KbyfRdBVGl/CeeaYHO8YzEes67pNOh0eP53fSumpmDhqyTkEGzzzAj310sQhpvlhFr432Z7b1NvW
/PNFfWoORbIYzeNEbHIzupR8TbC1I8VWlcF/0F/xuDU39X4lTv7o5qssT5qkajD072sH7J/veyD6
8ffPP/e8qH2t5DBhcpnEXtLTktijLdrlfXoQEPuFU7LDhPcVb3r9fczsU1RZSWPioziRwOgMFT7R
iR5r1Sr2DV62FJslP2FQQHOGq8CjOKtSbQNRm+ORedbMxk7FTBPAi8FPLjcGEp3qASVx4Wvsjx7G
SihURghgbayL2dy+8zsZy6WTM9FAquswCEGZgHuWvLdv4FEDZFWwj/0evjN9fXjABL9fupfd12YI
whSSJgEtzjDYGkWs9VoWFfDWc9qexAWLMV2FPfDhUIT6n7xAzqJYlgaFRGpamgil47wXs0MlPA6j
Yo9dZQ19zjH3z0S7H4MC+0oMli4iQwphlSM8lG5xlH8q2L0AR4hdv5TApOysfC/ZjZUdam/e8YYp
Py9aMvKZhBm0a/owK1BjcBa78S6+w7PHx1rVDS9V3nScQMb5X66iMl4gTMVIrQpkYdnSWEJzHXb7
P9CQlQDG/Mdi0YYGDRZ7SFtbMH4kya7tUcUQf1yWs+nOVnIYw5fU3Cg0IJTadGCt8oZduKeY+byC
Lu++mHCtJZoZBD3uq42m21qZb7M459jU5x4i8/FZSy5H0tcTnMh8CO8paD25VpzqWXygs2lYH7zq
Ezt9vnx9nzuIjFAmEQjDelayFhGUgjgcaGsocgZr2g1gibD0Q+nED7w39mZQXX0yJjOQSznBYklH
7HhQFF8o597tlqa0u2LgLrNTg/nkHVeymARBzcw+aSqd2MJu8XRv2UnX+R7YZ/T1yXEenGOxXZpZ
N+sgruA72qSxmlaDrkeWySsJbj6fsJ9omBJGOwAN+jF8t4sUicCcxstCGW0EPSfCcjm2ccziehje
yNw/cBRk29X/I1BiCdZQT50lacBrA+K+0yo7RpxOGl7yyitK4HvDG2orOvDs7fOsDtXLX+eUWD41
oQtGWapbxRb94SV5lMGIMZ5SX3GAppxbxO++Zi5IoZ95fE3bBrESzDguNS6xwy8gP6Ljhu3dcgVk
auIjefBRLPQKP/yp/okLO+cu7Ahg2pJ2jOVesfN+MeCMMy+OMaEAu9iRgTjRmH4B9sgDmUP/8rfd
dGqr0Moclei1lAtTDR89PfTTdTB4l//+pkWs/j7jm5WgTMjQIgZIVXSMyHyTBK0959y3Iw1Wn4z8
LEdlHGezaEXTSHhLNZ7hT/vMS33pjUIA5xhq5HlMzqWpjMOEYedpNMJLi9kuF96G+eXypW1XIFen
YSxcC8W56GOJ2MVR8nI3PASgp1MxUh5yCep+k6T/yuNUxj1OixYW4yTSV/f8TqapYYCdwvbnXnLi
YerwpLEeEugbcq8jJbGjfXwtu8uuuWqd0VkomJzHK8Jv51Lne2Q72WmuCY1RQ9qodfeaKR+lWfkB
DNbeMrvOK4hmSQuwWvLsu1HzMFe5R2XyK6FShWagz3vtRKF5az+3VVc60FVrPs8gVxpjyINQpBiY
QVCgg9/vO5pW4ASejiHi2ONhtXOsml0R0AOQH+jdAK9Baep7NJSrH1LAwxX7zbP4l2pq9GesypFq
JsiAiHxP7NJ74Pi4gSMs4ByhDGPVW/SFxz75m4hzFsh4kQFsC1VLHxqtG97T9gNgDSC0ALmsZtFd
18jVndkvv1229988Xc9yGYdSTHKKDKxDafcmv8ar4/7vAQV1QVM2R7W8c7PrbJe4hd3umr94mPTc
e2bcTQNMHn0kiO/ZkU7p0HuWkHfSGZ3Oz2wed8d2OnE+LeNxVDVQ1EbBLU+tG4nfkq61ZM2vjNq+
fK0cN81uDUhYIUYXE+WHsvmugJI448TO37y7fx2EXRIQ66IssZaGClpqdbE1P5le4lXfCHi0APlt
RVfGzeSqePSHTserNPM+GpsymJ0wzw2NrIPXHeneAPZYHMDeexTxYPymOpcvk2PyLFOCNhdpqyvI
okUM0Gux3Us/y253WcZvEq/zhTLZwqSXZq7KjWIrJ0rHUHj5CQVgzzwtePxUUMX5/rLEzVOhJ4yV
awljYO9edeVhRklV6qzLVJtkgyeMyZXa69egaOAAan3GRqOp7FkOO48tkiobBFSo7NoNTiPmCq/l
gwzKGhoBdXexJ3c4jODNsURrBnFijBGyzOb14jbtYfUjGC/TyNi0akP8iD4oJWcO+3KfjKXkXr7S
batYiWG8ydwYRS9PyJ67F9rx6zEc14INsLSV29DtMAG82NlOM/5NvOedkPEsQRQtUashLo0HZ8Qw
bHzAYhfFByR2YwtcThmOOLbbk7W9KTcTtGeMu128zLcI+RyT4IlgqkFjVvZoROANFE75cRBnR1ri
P3GT5+/FTlGJiyJoGBzD99ISq41u04nzBtj09ysBTGoyBmqcCzMqhUTpj30cAAVNP6Zqftd0LS+S
0r/16R2wkkXvc2XQKQanCFkQW7oXEVPg6o186N5HPTSH3NV+6GNwq7FMX8EsNoWuUF/5dW9qR5d+
A5O2kBCzcHGLVKyHq8yDq0q+ryKws5CfpfbGMTbe3dJ/X523zZY2DBaEbtmvjulTBzAmAaON+hfN
yQDSHF1TrAyJB3Ut09z10hEZV1LGhQL6yArR4C56DHfqLjwoTgzMqfQQORoyhxZtcJRQ7+jO4XAa
Ld4UGcdxE8bJFCRKNBmwqvZifumGv5b6euw5u0I8EYwzMVS1GNsZptcnz9LwZJa3DQ9oarved1ZX
drirDvVwUmoEPLqM2u9kvzuOfgSYE9UVTu+5w4H3KKI3c+HTsdNd45hGtRLh5uI+s/roZ6KelBi4
ds+9/jNpVI5z2X6CrU5INWmloEszNXE1IrUVDxOWMpadss/Rz8UmBicb43hKlltZU0Sw9ga4SlUP
rBiYJ1KpcA7D0QiFcS5R24AseoRhpxlWlOuvQtNZdcdrJHFsi+VWNkg4JmNY07JXc5Sxf61eL9gf
ER2AAqCPc9mB8G6N8R8CibCVTCBMHr4u/RcuBMn2u3T1/RlPQcpY7FWCN1zjEFRfax+LU/7saV4F
BjEelQpXGuMWtHLK89GoqD1NTvJaoBnQe9JP0aFvbp403t0xDmLKUm1MGgPvC+E5ivdt417+Nttl
IFWTCMHiBjBQGQH6WNWhGqAqmBwNENbR52jlpo+l9y/o8bYD5y9Z7HMCg5lhjvYpAslp8mjqHWBL
A8sTLsUa+9PU6SyO/pyVW+gKoONrHeKWEN5r4lXE605uP6lVE5cmaiA/Y4dJlgXTirOEGp2CzicW
oxzjrnZ7EKDUduSN2AF+Cx4mdz7SJEDY88yKfpnPTvYsnflyS1j3S14j1cZK8L6UgGwglo9p3bjR
0nhxKN8F0uJUWI+8rDHbDuqXWLZ3aZZJKwL2Gx+x9NsEz4x6JxNOysGTwWSkBlDpjAqrfXYs7jT5
oSn9ktuy2c5qzudggoaSqaPcyH9Xc3W72usA+k5tED79QLDaYwxpB3IwW+Tu0vHkMlrZigp4pegz
TbVmG010r6yt6jk4Yh3fFp3c0V+hqifx/vJX+42dn4/LxJWh1+UKozLUR84/gYZHvVZldWD+bjAD
9UdB7CyMft+V5Yk1mcpmQlrTTVdDcNWmRzXgPFq23/Fn42Or8UGZRnE9oDCSHAeA57YWgHrc1B8O
ix1YuYNK7/7yFfI+HBNl8ESCXtI3pzbvRvlqjL6P4L7gUdxupk7g6BJVoFnK5H0sdHV1Cgkj9BGR
YjTB4ITNj7K/M7DWM5cnQXyL5IfLZ9o0tJU05kxpLctSh89lh8FtHB9E/csSceoSPBFMuKS0nlXb
hIodgd0xKwVbDm6E/u7yObYrVauDMM5wlFt11gQq5UhxrygZlPxj8TuXJgGZzS1ncj4Ti0fVlFXQ
1QPStM4Bt6xDZZIrWHJsS75wX7mzpx8abM6Nkp0/c866mbydz8qCVHXN1NVihZA9HugU0LKrdrS/
QSf4BC5VzvYzbCWN8ZPIR4tq6VGUA/klxeEF++u96eId5gLj3za/jB6dGih8+Rpbn7qj7P4F8dZm
e331GxifqSdFPuot/Ek0e5RWN/fHV+xayh6as9yZlW3PspLGuMqxFOdA6BF9Wldzm6PpFTcR6p4w
9q8UH7vwee5yM8lbCWTcZRvoeV7QgkKsW2J+M5RfLmsMxwTZymBE6tgcB/r369tuTKxkvFFkjnfc
lqEpClr3iqjpTJLf6TF4wwSEtbK8bozHUd+1/2/UAlrg1M4iGE9SxLMZqTm0QMRMdW8cQyGzip7D
ULb9mFxJYTwJFh/LxBDwruvVZ8lEL/mqbb9X5Y+AXAvAL4j7A8ZsrcsfaFsBTEPX8J8pss+xIFim
UVQXhJbR8Jou3s1C7F4Wsf19ziKY71PHSafVZYdscdAe1LC+QQ/Kaqr+P4phAoqx1HWe0oJGJR87
2VXbe632L5/kN77+fBRGD7omjLo0fH+AyYdmn2HdtoQrolvR7U3M7V5vxn2dEAkUshIYypmbG2UE
SYUO/5Yga4wwbNm9KsWN2HJC8WZEWYlhbm6oxTCQ6Kj0YKC+kB3rObRH8lSlQAQ86T0HAYRq8afH
w0oac4dTrLSVnOBtlGqtPXR7LXoy8ytpcrr0VOlXPa8Jsp1/rgQyZlXJWmdIEcJI+mT4dEIq9Kef
tGTOHzegN3XhbGxsnpb8f/s50dS4ihrch0rsz31kh1F5nFTups6maZ2PxsbjaZBSZLuIF2hUi/ap
vAfAtJN8ax16QEw4WJn/ZzMOK5lMVNZqmIApQOZ8GI4KdvVNPF3aI80BMp+He7J9QA3r3nTdUGcX
nsI5wswgNbiurS2pQ50DUDWyzsvhNr2gfhbDxF1jqco0XKAiegsAAsovMFizhF588RTdq+/dlf96
MnryVbYdlDI4p0o0OBfDH5VrM3ku8vvL7op3KsZ96K00CWlBfTvJSQdm4Wr+mg+FufxJDFndHuM/
2kINtYzKCaZ9MF41CadUvW1V56/DeAxSl2UY9QlazengZf1e0H8KmeToQ/CSBwJn8ZmncYy3CIq5
zsME7ZzafBbLezLdzAtvY/ETkgFNJwxRMhRKrQq4to/fXjIxnZyqyFhMU+ld3BzxlE5WLKBtnqTJ
nZoAE9Gx9gTSgSdVTBf/D/TiLJ4dPGnnIYmqBgFZHL6S5MCtTm2GrdXfZ/QOO5FDnk8BrjCarCZ9
VesrJfg6VH+kdys5jN4JpSiKRoRPNQfRQzEETiqEXy5f1XbEX8lgPhWoY9peSlFoEyNbdAsv/qv4
ph1b4Ali9A7+9cQr9G/q30ogo3+zKXVtr+PjzEZumx0o52L0TJaC4/K2K4hnOez4SKHFUjOICMPY
J7kdG6srsTXenwJnBC7XG23T56AXpvA58rO5L13eJsCmUa/k04fXyv+Bfk7s0hxFMAUU0RY2MJyY
DLbSjs992zqmHPxJMWAljwlbuammrVjjQzbIrBNPEo51teMoy6bDXclgHotR1o15oEAhS+D4u4pd
eNO31FaswQ0RQ/p/sYTEk8gErknL5mUYkbaN+jUxr1sexjZHG9klvr4WhiIHTpWt1y9pdjWDn2Ou
OF+G4y7Y91tuCmHT0Ab6YGB+Qj2qFCJa8wouSCHH7bJY13OTd6CRxfxE1ariTZjXokUUzCALQbsc
o2UEPijo0UHIUAeeOdWDVZNU5/jerR6OTv2SKCK+KyDY/qj3TZ0JBbarUVDYawdUfg+Vi5V/TE2i
UM8d4djqwH6QxmokZm3jZcL7e7QXL/gC9JojwC7Rw8ZCMoVBKZ30gdeC3Uq4PwhllDJSxSHIQ5T2
Jm8AJWPux0daGX2nRORE66038wdZVIFXbqTsxyBTsfKM66SkLt3VdGj3IvbRePvp3A/HRDVdaPtO
H1H70k7BibaQ9BCAk1BVe7jm86RtGMWHczGxTRELcUDvBxkpYCmM5HsRDY5ePs4Z5zW2VXL6IIgN
cDFYnEeK0WDKdvm0OC02k7Nvqm5pj5lVfcV8rWDzdrM2vMoHmUyMSwuxrHIBsWeJcrtvCwv8TXZm
zDbHH28YPORg1UEDRqiMN8tH5QhU1GXlEMt0yT4GQwStG9LVtj8CuvggiNH4uu5aTShQoNfJfdT6
Ue43OcdL/uZDnQ/DaHooF8BRnvChpMZNSkvz412CdGQIrUh38j2N2H82eP3hZIzWa0s7SkKJT9W6
1R6bB2AnjH3tQQD55/zMw+Xd1ovzERmlT5dS0qcWeTHqIVgvNYzSyUqAfelhqnHeLBv2tU7BWUSe
CflPJQIx2Y4wJt9NTwBVtpba0zrO2+W9RvOpJLDKCRhdN4PGACYvPlvnYVjLe2cYwhQyJYSaX4TG
QlnC+RcNb2q2F8Sye91z1aiVoChUbHNUf2T7OgY6tfQtckz0vcGUYUvASvmODewDDzpq4yuur5Zd
98ZzHRN3AayuHRYrTL/H5Zck+ckxbXptl87HhNGihGEnLfyj8tYcB6/xNJ8CD1cPdJNVeQiPRAUu
KbyzGx06bt2F/vVL0hnH0jRRLwYCTbsOdWahAQN0S2xRTT8pLpvpmLzEkieP8S9Aw15MPXwP4xO4
oTPnHeDvIGMWOvP/CCbFIJosIusGegMTEfR8XuRlMGjoiaxquDYBJ54WL5c/4Lb9nYUwZjHLZOzK
EUKKbtcKvgA2tvk2EDlWvq0lv6Sw9bhR79qOiEgtk323l64oRQyFyeXNQ3AOw5bhhDhapLlNAHVh
1pYo3xXpghfMIVM5zmT7zXQ+DqP0GJbNKhNLhTYYP2a3LwTVjgth2dV1LFqAhpOsNg5bzh1uC9VF
VTPAGmYYzJfqxgz94h5PAKOtnFS0M6lxQmhGTKweEFKX1WIry6KdiH+kmTSkr/K5tKj0aDYRAghm
LwDmBKTFG81JI3QZS6BF8HJVzuFYQrt+RAWmVjvVNknrVWJsjYlooQEHyFxvnu45h6Nm+tltnA/H
fL94bpJw7HCVox1eiy5W31z1fthVroH1m8Idd+THZYnbrvgskPFTIKATFDKjsh9ilk8zf8zysZk4
iQlPBuOb+goY2OGAQw1ybAnmTgSCn2BwNH8rjK5TRhbit0jjrpXpAFd/SJ9UJ34yb0DugLkLZOFz
6Jh31TWgqU88y974YmuxGpORJO2SJbWOMDPUlTXmr7PmX/5CW8AaHyQw3tYkotFLOYZJ0MOuQeuu
e7H7N4xYjyFjYCDaLR4ZIRa6Be5C929yyl+PUXYEL5EEJadMCHg9jT8pujZNDmK/9fJjuac7KYCr
unzeDW1ZH5ctO4V0t3uJBlAENC/K6JrGM1F5b8INo/4ggyktLWKrJKRDPRrkfa9Y6n4xPdzowXDM
k3SQriebYl6nNzxd2T7aOXtlvqSRi+0ygWjNxrYlRk726hg6JQ+HfSPU4GxnIYw3rpS4NcQS1pbp
u6V9SAVioVoRFNztROqLGF+1FsTObkeZZvZKq9M2j+SBYcE37QmIwrSQ9Ud9sw/CmC+WRR0xUhlx
mmjqM5i53M5oLaAF3otptWsM3srG+9jBpcMxjjjQtBF0a9B71eqxF0y3y7odENF/VF7kmfbii2BB
V0/0/3QsWbtWAdGV2cV3HqTC1jrRh5MzHjrqBGB3B2gDaaf0a/1zOFIm3MiLbfVaPel+vO+PhYvV
SJ+nrdue7ZcisdPeXV2EWd7iCqowt+IksWP17U9MHX0hhBkR4OxUlVehPJoAVatVqWpneXZotfgw
Z4Jb1wvHg24f5CyGsYjJjDMiIMzZgd7vcxV91in3/stJJJFJSqax0Po6p5NxAkbiUwyfvs0GJ4z+
RhP+OccnGIqkIFmgYKUabwoApQGZFvBOk1Mg2RdsSkaL0iuW8TPQ08y7gbfysuUyJbDCyrqCORdR
pr5t9a0yQRDMZlEwelKUw61mpIkrBZ0AfNdet4A5rHhGNnacL7eV7Okrqeyai5gVOtFCavY3izcA
GMy05Qfdp63rzOaRWm+1ciANULtEAeEv8EU+npEMQAMKFTSutRM47B9hZs47OfhPijPPHx3bCgcr
cWwmW2bTrGg9UktS3GDYZZLuFNG5rJdbqg8IXhVJKlhpdDYpMtqyClsKaNmmz339khi8RuVWEFgJ
0Bi/HIVqO7UGAN1VCbk4Kseesi8TkJz8TbQp8bI8GiJZv7yWx/jlMBz7sVbhDWVf8iSHXEUgObDq
U45HPeVyaCztmeLaIOrx1ke31eN8mRrjibtkiSqBotSFT9mjuqMsbJ3VOyOQ11Gb5wMUbkXy9Vnp
x12Z3NBORR1HImoWneDE5WTXo+4U5CpvOCs3HC1h271ZHTWzhkQB7fNjlLTWkvMmy3kSGE9fy3UF
mhTY8Riequohnzl6uGlKq09DvdfqqkJcY1tJ+DRj+6013EX0dWl32ZSo8X/WPE0kqiIZkvQO3bwS
MYeyHEigMrHjeLIytD5lP5EOs3itx74i7ePu4bK87Ss7y2OuLBKKtiWJDFACMb4jUnQX9KF9WcQW
3oMu6WcZzLVFcScKRQcZxim8F90BlaMImY4MWCMD6/u6LzrFge/4thX7LJbJg6MAWj3TLmhBWkvs
PGEIHUECnnZsXT4gTxDr0ImggPReUuzAFG87KfJlcEmZuQHADjN/vSxr43uZhBADy/SYlZQJ/fe1
foxG3M+ElnGN2ZIbyTJ4nZgNJceME3XkBhGhaYz/GaWoEtsxU+zYRCdL/SrIpLaSZuTd2lbL7IMg
RvXiRBaGMU3xhGiw/yF4SzPbpVXP2Jk/zeVdEWOPR+RtLG2lNx+kMsooKU2umh2OJ/rK4Z+n5mSh
3WRX32LgZiLqO8KrJFi8euaWZzeJCchiQ8XlKiwPUlcIWG0oILp6SZ/oIHnoktAKvPioHgq3+cLD
j9nQyw/yGF1Z6mFehFJCp4aAp6tXLKGPXUO4SnWOUm6pjKIA2EGBw5IJi9BRzOlQGNSzG5Kvp5I1
R1dt8nhZ8bcOs5bBfDfsTw7qMgcIyd23cXxUyYvS3OEJynNWWwa2ksNSGgtYLWjSGGehQE3ECQ4U
p0W8VU+0CFK9hV767fLBtnrjyJt+3R4LaZpEoWTGIhY3mpf4mnjTHiQhyLXn29bRfeFgXP0LyCZq
xEyY+SCTsT1dASuWamLEO9kPzvBIdsI18bGDuMf9omlN/puCGMzHSxYjqzQFJYlSOoTZrSEfCY8/
gaMfBuPtidkXi5nibaSLyYnEiVdn5X4aQq9Pck56yBPF+Pu0TudeGqEier3DfrylouAtF4M1Lt85
qkHz2gufic3dM6LKyxxCUran8B6Am3ViXwdJdMVF1uXYMFuBxkKN2uYCPlEzewa5MroXdD05x+HJ
YNLqbgyULtRzyABuiOwGfuGgSDvd06mMDurX2POOB4Mkb+Tya1U3mXhWTTrILiTqOIBsSHfkKBt1
bQf7Ds/ayJas0NUIJigUoAh1duqFDgUxkdz8BsDybs2xdo57Mem/r+I3Kh25ltJR+ojyuk7Xauhx
Lplj2ib9CCsJCvC8xpGaNobpmj0t48R/Na5xA2INS95lPu/BwjsR40omPS1mnTrMTsMM/W2OogHn
RFQtLlkB4z2wdjyWSQ1wA+MkYbmdbjrUDp30puTvPGmbOqqKmioC8lPEssPH68uWXCzHApPeqvJD
Ce4l7FeMvFmXzQOtZDC+KtCRB3QA98Bg0uRIDl3VS23tRgYOWOhJ+8vXR73Rp9tTQUiuibpkSu9Z
yUof5kWsFvSI36vQe2nX7GaQEIo73iwN/QiXxDBOsUkDRYywVGGXixtWvaUsWI1TbTXorNF8vXyk
zSROOZ+J7aeSMGuxowZhjTd5FIEGJFdODtgLPJLAL4zhGnd0ZKfyBx7SxqY3WUlm1KNNs6iOIuRw
ZtofsnZ5igyAu8uY1gvHn3MoPaidtrt82m2N/PUB39cTVx8QI8yjEvZQ/1kvrRALWO0wIl/mgntu
Oo7V0RhHORvjXEcVvVSnfiJO/W5mdFLp77VKXsl502+sxDGesO5SMABRzKVUFiyzXq5CUCtdvrnN
jHutJ4wvbBodg0oGfD/loc7fVzZ1d7A7l9aNQoe3Ys47EuMKzagd6omORnVGZ3dItpOBt67BPRLj
DLH2mmZajCOJdxRBovUnK/ZTDDbOQN+IPa68zWRn9ZkYX5Vo+DxmjOx08vLr/L7wQhfV0cf8SOEh
C7QlKL01D+afJ5RxJnIFFLmBYmWHeWApladi7yyrr/Vhz1EQ+ocueC0WW2wi45QFNTyx6NMGDAal
d8hJ3NBPv9Ro9TcWBlOREdRXyYHX+OB4EsJ4kmEql2qguV0whXsAdFtGLVs9aIULKbM1gr3tOebU
9t8HQD4fFwO/YCxXsczEfMy4nPM5L9/toTt2pkVMlFMplrvm1MB7lmyg7h9jtNdap7jGngv30Nu+
7NcPMGlkXPmyrs/l0mxx30P3Am4MECF6Cu+l+JvocBbCODIzlMU8FaE9ij8/yTWSPW0EQl1mDRg1
K1FGBUuEQ6zwQXnjl1O3ql1g4zhLZ3yOEeVpjF4QHawegfRLp4G1xI9mq3X6fXMXuRjvBiyTLnDR
urat5iyZcT9zp/VKWUNyG+9lNEkxFdNlu6jnRV/aZrqgRSbjglBXixWNUuIpyKh7P/XDfbtPcKu8
Asa2Pz0fiFFXo8Mza0xxIKk7tPqx5va6thOxswDGz0xGJkhA5KHQP7StMFy1Hn2L/E34y8sst3AE
VpqBBPOj8od5GMhjiIKXeNAOiwOyvXsgkF8LFmUFRY8L8xWiI1rBDaZjfHMf3/CmjLYaXR9+AeNz
cqluyg7MjTgvZuLR6BpQfqJgyUALcbjStlPCf25XZZHlW3ExVbzA6ZjR6Aq78gk8uS3eIwCXf5hf
MPyAYWEKU8JbXdp26me5jP3raWZkQ4oXEHax3aW/bUanG0OrK/BlARQx30g1pyJwWVExh/bxy46F
2ZCZYCZfFoFSYhCLxLwNsMueE3SkH0VMoplHSClg3P3XYNyr+Y9xeuJEQ94xGAeSR4KxNA3sTW5T
zdFjpLVAFmtvitaI3SlpI3s2M8kupwCNyigO/KTv37Cs3VqC1gF1rm0mW60mXqTk/SzG3wxj3ouV
HNEO1aMkHfSR49B4f591M5W2VKRC6Sjq91J1W/B+/9Z40wezY9xMXgfmkOUISAmWQ8a3xDEcwEZN
79tYhR2d+PPyHG15r72v4ixo6JcgaODYhOpu1mwy77rBuawtPBGML1nMjMhaj1BeVa+gj7AKFYMB
kmpdlsL5Nu8ebXWQJSor8P9CJZXyLzl5m1L38t//TT79y1mwz2MyZ0On99RJHVK44t5frgJHsdQ7
44UuMvBIDbaWkkxFE00Vs/j4HwvaFKtJWEYqnj3R3sCGd3wIHqd7itSXHBrhTy5vJYsxnKZNyngu
qeEAyaPtAQ0x8Xa7t0PKSgZjPAACrlWAT+J1CiCK+m6yhPdFQ8UrbwqbF0K3phQ/3B5jSZNYGRVO
BQ91V+3Fu/C6/4pBLeCop7KleOppslHERsIe/IsdlM1wdj6pxoTvyawzhDSo4iTW9tJfqaC2bDtL
Ce7anhNPeKIY2xJLPQuIDNtSO3cQD6lqaZ1oDYUj6yHPAOgH+pTNrY7FpOTElOqkppgyyt1yg+Id
LYrSiR99V9u5P9gLwERvwFMBZjXuLhu9skuymUg9ZV3a9SGKztQx0sfXdDB9mp//AXLZWm9YKoV+
jv9XbDCiGe+AqbhRwH5qkOYplPv7yy5l02WtLpQ6zpXLaogWTbkKqxMxNRfdaSHPCjY970oAE6Yb
adEHLcetDXHzfVC74/+Rdl1LchvJ9osQAaBgX+HbjeeQ1AuCIkV47/H199RwxYZqoC5e6mUjNqiY
7CxkZWalOSeiOKw9d0ycfvlbX4dxH0ViGmn8Ayf+B6JYH0TnASwi1BZ45SCeI9EYRzIhRRPEAceW
nuuD4sb3FFGc7n3XGPTkHeFuiojmNvqjJgETOmN4o66Ajk3HEVK27UkIRvFu7R4MNcXg/b2onJTf
YACCAV4FUqPZGIWuCrGSGXgzFWpiWmqoxscJ/9f/HdP7KeXt/b+RUmGHMZYEJBqieMnLAxdjfN/y
rn+f8RX6koBMdaUvv/BOVD/O8otYNNZtHXgymE/TLopYxDlkTFHra0bltYp0SnSZh3K1f02vujBf
JK3CLh1KnFXrRXf09bee9KfwQHsL6nH2M8PiuTt6L9/fp6tExjGI0SAlSwyjM8KPrfhkVC9SeJc2
nHHXf7lIVzGMe+iwkCbK9CINx/BCPLpnHYLmVAUXeObxclvORZIZH7EueY3tPlqOPIJ852K61Vnz
4uN/PTrGOURTF7eZjiwjNu6F/jCqNRoMXjRzBrz2S0fXayoz+UWuAlJzWnF20zF/wXar4idPFMw2
u8yP0mP+Kj6Xr7R7ErpJz7H7/TmAq2y2FqlnhZxiTgpwDZ/SxMoPUTA95U7mh4HxDPKf/Al1eO73
279tADQyTQxIq+wwqizrfWTEiP5FetDNzzUQwzNOFX4/wfgpgm15agVMHjzWOEbpcdaPc/WYlvYi
oAmrJVbWfLztPqjBvb9kV2mMQSYRqZo2hftoBhClDqdIFjwN8GiFX0Z/3RbFOTuWITCUwzbOJ5xd
tLqDgPlQ8TwM3m0Z++8T7aoPY5FZQ6R6naGPalF+K/NTjTQpseWv2TdKlMQD2uDI094VqRTQxxkp
/Vpu8oWC84KtG2SshtXeydYS8Ahv/sVb/a2fxrIeVkki6oaAx/fiLzadCJgD40WxRI8yavFmr29/
McyX/zMKR0M6xRWFSc8kCMILopTdiDu1QSPUv5sgBhD/KaXV8zxVCfy8dlGOdGpDuBut5GBiaSVB
uYuHnbk7SKf8NBGNrT4lS9SALgh2qGaiJWrzae1Nx0hAEEGGszbm91o/o4vd33co6Nw2T96B0n/f
JBzNYJpgNsTreemJ14eG16v1S61FnI753qIM0qerlTAxbYgElRB9paXE+OVTfcgfKAst+ap6pSej
Iwq4OfWO/EG7lYZlHtO7cLC7l/luCng9Pq7BMg4m7YalCVs8Qcn9AObgxkfl1qswjfBLhHM8W2IC
n9r9XZ4YwbiI0ODEXn0y0cEU/MIL734vzl7PmfE2w1iSqaGDWllfuWEIPoSxf40xemeFZuLctp39
1OGnrHc1qqEeVSGHp0kPxlEKtANwdF0+T8zbMMCN6/hWkdnYaFy0aVmr0GmyAS61OgWwAtWg8nVX
+WzagG8/gMkLUOfhXeXV9hDc1pJzQ97MaSM96rvcDBekmfPqGYlfGMGictp6PBGMv5myXkjMGgc5
Zh/09c+4f5Vr/7YWvLDwVuLcqFGMcVQlDfK86Rjdlecer/UCAwJFZaVPdGoqdG8L3M3OdUnWVADT
AZyOMUSSEl2rVMiLIUIo7uSQo9HuoV0FsCD+9dpUS7sg0yOkfCJEuKuzwQuV+nBbj/1630YOU8pR
moZgYR3zROJRxwgCZRrM7OiFrv9XH2/Lop7nnaFvRDHRrZf1QVVRL7WrAdxEaemaDbA3sb4+qNpJ
kPPfub8go0MdU1JMwr6h9ZZ0GeAQcX/F2Zqjz2L1vIymFaVe3hzk/ljWvOx81xluJDJGMYVYDitG
GPpqAtdMsDpL+kjuxmP0QlGp4z94RrjfsbsKZOeMWs0sVynH2vXi9w7dBEr9/hPFkqpswZYeq0Pp
xg5QilzNov54OvGQaHZz580PYKwnqeJFkwxkR8CXsqeBfEzi0jZyLUgW9cMc1md0angP8N1n6kYm
Y0ZJS4RYoMw4JE2dqnRUZfKi/lirPEH7V/CnAb3R+W18Sq9XUzeVeNRliXwqosqWYuGuUSfOTd9/
WOmGRHTDoADT9N5s5NSpNhhRVWt2Bnj2r7S+mXtpaelIoukcoXDMXaPgduP3uz4/xQJq859ipa5c
xV7Ce65zhXvltfMpRAB2XuSv2KWoHOEwT1YXcV6RexyIprKRyigL1gkxUSfcSuXRDMLH2UG92qHj
w5RoFcxhmNHHgEtm56+0+SocaH2NV23dz5E2P4LJWnolSktBwUUF1QbwB3MHMEp/0x0bT4TjY/dj
xd/fVxcZt6AmWZt1FaQNw3lsTxov5dv3qz///rtEpVrWvAnx96c8tDLZW/tzqvtD/LTmnLo//aXv
PfhVEnPd+0qIwyGktXjfOJaUXdvvDq3P/T77V/wqh7niraaSbM1gJEJpyUfTA70GxSuakTxDw8Ps
thZ4BbhM0ZwPxUYMZa1QX9ExfpDlk5evqmXW0+8UG66Wx+Yp4ypEdTviBAWl+yJF/QVk7s5QSk6Z
9I68Gm4eh7yCG/0qt74a9XMb/4KxzDIUGtgHnTKMbVpJrAOCGmL94bembDfqMT4lG5W0Tyllz6oP
/jTrViV9J8tgo19kVTxAzH3/fLUSxpXkXaIOC+W9MLsgM19rbNyqQ2ffTlr2S24blRhfoWA9udZ0
WnKzx8HPH+j2i/w5fzXBIIK1ADT0QM/jYdiby2XHFc04DlNNmgxcprhuIZYR4he4SGxYzIWl30l4
SQ4HAyTYGB5FJ5M7V8m5C2xqoSyNKnUhUovJNu+FT0D0fRwD4uvH5AXrHm7s8vaM9lOJn1+T7Q3o
q4ZMN4XAlsTW0PppfUn6V6U1LFUbgXz4dPu78vRjXEzUS8QQDSyyLqlcefOEtDSUCt7Q8p6JYrBI
MkwKLiSzUKoJKppZ1OB1pbZ65rZrFllVGIGKHcVOTmTl+Ew2WxHVQp3EFGqovZ/UXlk+RKVdTpy3
HC90sgvAwNaqmglFdVt9zgEWRhHdyB+DQ4N1fOS5k/1hxevlY/EWNHOdCj2BR26n0wQGn+QOXsxO
n4E564SmFQPmYbGbAw0GAieb5xkI48pCaY7JRKBopypWEWOAhGeC+4/WjXaMA+tmPcnmFsFAQqmm
fCiOsSc9rXed85as9xYvEeEKZHyZ0MRGXFJixMUfQcSIk8Rzb3nIQYVbuhH3CHkmyfgvWW5mldBq
Ta8eyulMSqeeToSHV7x3xzYZJduX6AyjBEo8anxy1JyLXPXEKLoI5srJffbzZeNt74aA4obl6CFr
PoaqjOKsdmnP5UPu0EdW61aH5gz7xEAHr3C6m21tBDLmoQLLEIkd4pvi00H6zJ+8OPjNFstGDGMU
q5iCpyIjyHoIdpvRNZ0bFw9Ljnva/UobKYwthDkGAOIJy75i89DG3tI+Ftzu2O77+yqDtYTUnLq0
+DEuC6bMB4pcUiBpHBJ06cEKxQ2SHJ3YEflZXYRsyfGBjHWwcimzMMtkZSuPcHY3Mm7UYkJV1Zgp
KXU8eIUynCyxEk75WLm5Mjh52AWjOZ31jMu9wBPKFO3CqTAEpQTESHhpDxmlMPNSL7P7o1nboleB
Y0t3eicE/5b0+XZk3sOwA1Pnz4vGYghMUmusgomLlh4A73Ov+aaX/WG6ZaB9xcQ4tqdkLAry6qD7
yZZhKIpqSEC0Zbsi0ZJpRWjAWYm+dqQ12OkOvEX34kPhN46E9RWxxDofoEc+aE+3Fd43o6tk5mpI
k6yW2USrOOlHM/ysK9gbJLxixr+c6k8pb/pvXgF6L5RTHcL3401VnoWATvdVvnoXfxyPFEALDzn4
sN8AucW3vEpldMMje60FA2aUY8ffQIGjzJ/r/Ot/OkA2V63kRFyBIofuuwK8Td20pOZVN3mYm5zP
xCaoYyn2xkArsr1xX2sXjbht7t9WZDdgXk+LXaVLsLit5S3KaaqeWYlhOoUkWxMaSGlXc9419ODf
PQo3opj73crtQrIIotpWi6x51h3aiZMNkHWkNbB6ld6rAJlqlr13W0feMdK8a2OHVQHGeIMi2s4D
sBrlwqoAMiEpz7el7E9ibvSjP2MjRlpmJF4h2mANALlrQJ28TKCQJWAi05/mFjOgpo+2CgjJWmAW
8fq4+87zp9WzqUKy9vBg1Hm25pcxcdURs9T698T0QvGYE86B7jcfN6oyeYJpyEkf9kgjY4AlzNgc
Ai1pkKHy279xF5RBeJSs2CFPxdn0e38I1ufVpct4vI0K3qdlMommn4tc03DmU3+WsossHJXicPu7
7tcPN8oyDqWRJGkuesTc1hnPYgtdaddxPtN0LPowIjZh6Q/rhm87I/aITcrM41MEczRlM425Ssu+
LVBSodZFd1FVjGZhdfM4YTM/Pg5B7azpb2VQP42KzTZikq7YZEeAkszMyutjq34apu+3j5fjgAiT
aszKQoo8hAyiPDXpt0E4mP05niqOKvtdp+tXZEF8VFRuEqlAyAP06AFMx6c+RCqd38mo+Ao8xsP9
N+tGGuNymrFLyyZC6EvP8QvY5y/hyzCAtWzCxlt8zHg4EvS+3XCthHE9adtK4UA37KJet4jodHru
DvW9Ht8NYsY5yd1X6kY1+kE3bk5dSsnIVrjxSQNVCzGP+pjzZHBCBWH8SzuJzdrRAak+7Sqrlgrd
mgY8/SuM9wya3yx5UDfFQTW44Kq8a8Y4lAGIAaNk4rL33ohKfQnv3fmVrbuNQ47DoQdnu/5y+wa8
hfFbX49xMGoqqINEx6NptVT7Y7H7s+7VBw0jHNFfiR3mMFQjxxYeNgqfc1s48bwoz1xZSFlZSZu1
rHA5Ro/29Bq/PeUnbL/SuT5b5ejLMVYWT2JU5swkMm58Ppd2Jzyv4ofG/CKV34f80+2T5XxMhfEt
qQ5eIZW2QarF+BgO5jkOC08Oa84sDi+RV5jMxtSyfOneEgzQ6ij2S2KFB9WtsCwAbG8MitG3oBI0
f/KqKzz9GC+zNFOlLB0Sm0hcXgzBPJVp7YuEqx89pxsGylLR5n0H+taUlgUeywNlyAjPYTC6oMLz
Im5I5wQEhfEvTRqFQi/io60AylCXU5GexBjvopHz1XhyGB8ja+AElSY0DmpFfijz/DntMixhp7Wd
Lzy2A47PZGkFu3TV2kKj/jnrLpE0YGtF4rR5dm3BlAxD0g1FklTGFgxsjpCUtlw06ZGQoGgui+rf
vk77MfQqg933EWZzFSQRdoBpAwoUN58EO0d7x0FO6ycS573A0YiFONUmc537ns4JKdJZXms7U5q7
KGwdjlY8OYyXIG2tGCXF086x8qwBMqV0Kj98qd3PWOz0FrBzWrwxil172Bwk4zBkYZJWgTatJrRW
pLGwJu63on/i3Z3diGDsQV3VLikpi+n4FUHFVv+MXOmpwUL14qB78xc3hOyG7I08esqbtEATFiUG
2yjNkqOnJUelpn4x/5xPAI6oQH5h6W7vxk9GQJkifmGzevc2myqRdF3VTRBy/1O83oztuNDmEZ1K
0QPdk4IM3hfbb3Ye0PpN5kxW8fG26ezrfBXKBO4+XA1tppZTnn9QnGUHABr8DiA4xr1+imFT/9JQ
kfnPCJijSiwzvpgY2rutyP7A7EYE02aX+qIRCsrEXC/flWjx6uXeiHCYxFnHR4LTmxNL4lVqdhOB
jVDm4pkqQP66AQ0xRQjt0vjWdyfdxJ5i/i3kzcBzvhSb/c9jo40dhTwT+toCeKfw0uoDKHS+TMu3
Ac+AROY4r/2UaqMcc//KKluSanwzSEo4CZoDN7nULgqZ3hIQTqdg34UZukp03ACDhapbxWbJWhXC
gB3v5VUbrKp2FkDbfdtM9i/ZVQzzwYDwF6U93Z5tRc0uFicKg0qFYfCWtnZLKZsmJov4DMLpRs9i
1GM7V8ms8KIdFVeyKr8MBHf126B1Z2QfdF1cDHiVlLcOH+s5N8JZHsjYULvSWLBqmh4W99LZ3mrR
CcXVEgIRcKyyCyJvp8ViZuTLn2iSLJ/M0ub5lr0Qsf0VTIhQdTKIOV2NqrM/SqNEgfHL7Y+5dyW2
AhgDFTq9WqMSNX7FrC1TjKxOrC2idgi3lVVNntl8knlzQzylmCAxzenYzvTtaOQgC58eRYGj1N5F
2CrFJI8rmAYSnQ7JaknhVHBkaWfaTaq5t8+OJ4aJNlqnlMNKkYo0wDCliVtFT7XEuWx73nGrChNc
htoU9HXGWcXKk0o+rGljtdXrCE7GvubM63BMgaWkM4GBooFxGC8y9NdLgB+ZF8EH/TRHI86psfRz
cdfkTQ2kHHvIu4OWm8E8hOekjTio6jwxjJeaAbxnRCbEiObHLPtGOsPpmpjj3zmWzCIXV2ClWoWG
Fh474qWh2FuZOfDKIPuaYIoDwxlY9mBZGLq1lLBfiisaaqd+eEjSp6riTFdwRLAv/wbzZu1Y4sIU
woPRnIX6a0g+3L4sbwMa7x3qTzXY53GTlblWFDgr8VF7VJ+Nx/7cItM4oL/n6Jg+WMG3KHriWXs2
Md43utjK/AXixf0vdv0VrL9L1QgVQLRssE1rq1plTchpbmvKE0EPe5MDd7mezJmMw5SJt4ynNP16
++/vJhUAuvnbINi3cSXUZT2aCwLw1wHzWXSRFaxo01eKk6l/5s3C7IX7rTTqoTbqNIqBdfocr9Yk
B8CdcJcZ8aFCKap/5ajFM0LGna5CKMwl3UcRgtUDHWCQfaB9X+LTcim1hSaYOcvO+971epKMd+3l
dJzXGc9lYcSTL1vcok6/YLHQSfr0EqkSpxLFEcfuVqBfOWdYDKfGB9yZbyRx21RylPRpaTLOjd5t
u24+m8rk8rHel6IyIksr8Z4tB4tiWs2PwmUEUYfup0F8RLA3g5hzzXenVbZyGb8rC2sPHIa3MiZu
lowGPuZnH8WvP3BHwQHg85jqOfdNZXKkcpb0paTwYcL8qhSfh9T8bxeaLapoyVIWWPOhiJyXsn9a
ygPH8ukvvOEaWZ6YhJZTZLoLE14oo2IFPhXFGYP+ODial3kTr1GwO962/UhMglSEhYK+PK7a9IiV
as2XbaBUBeRj2ltJYpmPaSBaIEdDXa/ihOV9bwJmbPAKESxXM/430o1VHnqk1XM52sT4PGERP1ys
Vv+Nt5AqXuUwXouIAiazKgA9zeQviQTi9DHNOCL27e4qgvVXYbH0RT7D7sTmNJX9c5H1v5UrXUUw
/klpVSEdKatFnoh+Tlp/1eYDZkg4I4e7mR8oCkwwZ+gSYWtsSiv3ykpQQV6OxKOwl5LfHJSAd1H3
fcNGDuMbwlpawJWA4Ls86vfLq2Albh+sx2qy8NA49r7xxNsT4mnGmEE2DAOI6xC8JDCizsNFEQ+i
9FyY7pocVHBuZjwI5l373qjIGIUYYhfQWPHFxlhq7VEKL5I2XnSs3SpC5932GzzlGOvoy7JMjR6J
BsVEoHN6xFc8mf/ZxD33dNWJ5YRMdTNWpRVyaNOUBH0wed2hxs7274BmAIPVEFVVMTQsQP0z1Ujq
WS5biuGr+POZKkTXPOQT1w6pnb3ztxs5TGwEbkDRZvRaiY90xLH0lM/JYfEoRTt/OGHXIjbCGKOf
tMwIsxDCSvFhns9N9dnMvI5X6d1NnjZSmCBoLhiwLeNGA0HcXRy9RqBa5SVou/5uI4Jx3VnbTe1E
4FILwXQ1ZX1AW5aTteyL0GRFghmACIa5rrUejTVWGTEGAE5ws+mtdgpu35ndUWRVvopgLigxhhpU
YvBB6nP2JTxSnGgAsv9RnePgV0ZTdpfstvKYSzrVYqRFdHpCu6xeEiRHwe2AbC/Y8xNK4UHxnF/I
t9s6ck6Rfc3l6pwRrccp4q1jleMH1XR/RwCAUSgbIZFZYAVFK0iiNSh8xMudCXI05a/bf3/fmK9/
n/775slR1SRZSUcrjADL79MvU4VFhuT5vwmh93YjJNGmQehQSbXr1kD3z/RNA92sfuac1e6aPUAY
QDBANzpVlgQIpDla3tHl3M6dHcGaP9FCcO1RfIQQuPy0MwxHZE3n0Y/d30J630pnblQzaQKOE9LV
3i7pGJojFFbZW3WgDFZ6R4eGNNO5fbL7D9Srygbj8iKpG/KE7hf04MjEOrId35sunXyj+xLab7Q8
NxqyNRiiSwbGelDoqeQymNrUKsrlPKe8Kah9x7FRit66jb3E2lBLZIZRDkfzfj1nuMgjEMGrs/hG
jMJbhKIf5l2M2ohj7kAfgYcopDQAjThgH7C1Iumgya/18qUE6BHng+3GqI0w5i5ISaLGcgwrkWvb
eKTFfLwX+1NiL5/o3IL8FRSgv7D3yD1TxjqjbhHyOAY+cHpuXmkvWbBVuMcF45G9zWeT3/UrGzUZ
399XoIyoWjRIQmW0hhhgUl1mLRmnqLDbIN9aJOPydYJxWpM24WcvATHAHMj3FL0RIwU+z0p2Xf1V
I5YIac5AiolqOqJLf87qR8Ijj9+dStrowvaUaiGUI62Gl5w9DWtWqlUOGFOn9ECCm/5ZJdb6SK/1
+qhZ1cvo537ykWObu4/jjYqMMwlL8X+rWPm5PJjeGoxW59GiEHD43cj5HZBsFTTWCsiRAIKoMuL0
qVWafMXHK/HsJqjomtXXZnwEu/Zyn6hHEvI20/eN8iqQydwETVCLukL/U5WAsj78lU21W7ac2j5P
COO8GqNpGimh43rDUyN/bFRgYHBEyPse66oI67HmsZT6EG+t5dgfUlsBqeXq1J7xOI+W6eVY4tBt
ykJDJ2TL1R4fFWfAggNdtP8FugF6l9/7z+uvYVxa2oF4ZqTDNjo29j4UX2S6vwf6OPobsg+Kk7yo
y//Wc3j7U/8S/66yGbcGONyuHhd62v/jZg89qmmL8YNf0JRa5C1NGa8mNVoetbSq+DfwknJIDhQy
/1d2w7i6Mc6tHZVWM2Lkz/pzdVe4UoAyuqv6iyNdEi74Kcds2VEjwO+CDFvF3ZgpMrRRLboFIJcY
dKXzn7fdDP3ZNw6RLYGE9SCGBqW/7KRjuNbOIHxd6rNmHLDcaklzaTUdb69j33f/tBKN8TS9lEvq
ROHQkux1MQ758um2SrzDYxxLL49rmkx4BvTT86gf9fprwduE56nAuJWsnbp5HrBcJ0jJQ2pMZwBR
B7e12C9kXx0yS48s6NqiCzVsoDxP7mTrkUN7RrGX+ABKEB6zs+ypdo2tsNtyeaox/qMPi7muZvqI
Up9QZ7GE6sNtAe+mbRTAAxFTlchbJRYMZDDJTULZCSZIq2blh78kpzGgABOUi45X72BVYQUxhqan
jd6GEQQl7Tdt/tjXHkcT1gOxAhhLW8Cn2oCcHoONXwx/vH8r+ds6eHjfiLl5OQ9r16w0xujAxEX6
oYO0ItUsRTkqy0NodtZ/1In+iu3XIV0nhqADBr7k6mFHGot5vQUSlE8pvDjvC/FUYoxNbNH2BXsG
3oVA9ZKj41RfivDxtkbvHqLsuTFRqTDM2CxHFUm+T1kmO588m/c/ku7pQQWjauF91QAwieE9PrIK
Neatf2WFM0EqXKe2qEdouDzKGOPJn8ldgdU/zJRxR4d5h8lEqJBkpB4nAr+n4IkN/FFz0hxBfr59
nO8CIaMRu/ynLkMv5Ck0mr0YBCpodEHKJfoW/dJO9rv9I1Yc4y0wqKaQpoe4FdzWsEmns9ePq1O5
0ZOO5EoAPHPx0luSjzI+3REggDXmDyFyzpZdFGzKSo7GCr9iKr+vyzlRvkcmz5tw3BULKBHXdZlJ
9PuNn9BBpKO4mk2hXaXFVo+Vl8VWaHM5qPft00B5RiSihAHqf173QuzrRhdwOdZajBtrbIjqJotW
2HJriIfeTL8oUqpiymeQQeWCitpi6MBGj0rRuW1X9Kq/vyg/fwhLy7qWZaIqgH6wxcL4vI7apzVJ
7DkKXbPnARD/SwT6W5bMfs2+AI5aP0OWmbePU1wce1M4mZGBjXwCuBfgh/bEWnvZSaLava3mu6f/
D3v+KZvdyohJjWyrhmyMsTb4uE59P5+oh60Ft3npwXgrffuPIpkw1SqhokaxRitxpMIgK4KHFSKy
Y7FG9qQcs4T8C/MufWH1ZKJVrwNMvUcSiJ5GcRceQYeMwPWjK46R+fgp76zhwEf3fNdrY+XSm7yJ
X3GR5jlls0e5arEJEBZjj9wBJNXtXylB7BSQl9vHu+8arh+UiWF1lI/lUkBgtrpJeuoFdwo5zWOe
CCaCRaSsY7B/4ADFe7l86vWTtj7d1oJrl4wjqCJRosEYr40LiHt01BsEW7O0rw0Q4X7lQcXTiYlW
4lKCLArJE2iJsXq9HGqY5jJxWtXvdpMYa2AnT1alKUUJjgWoSqLd3U3u6pQH0c0p5N2lPMn39B1e
SFb2zEttqH3/uz+T2TkUEomhuOANZ0fY5hTEyyTwqpdvuAy3RDD5bbv2lLIdImQf9CzeeuqsFm9E
SwdKN1z5J7qqG4P8D/+Tuf1hPeQO3clSQBBKjnF+GH3FCMTRAmilm9u8+Xael2XnU5alqnRpwc+j
7VNg7WA9WvXjID3yjpotwLAfmXE1yrQYxkpTBAVV8CzNMNv2KesiwLAf8pGLT0a95a1TZxwMkGgn
yqVJvan+lbJPo3Z7WW3Bp5ijESjC/9vFVBn/Iph1Inc/jjF+WB26F2kcwA56XzxQZhyF01b4l/zu
pz9TGWeTVOKix1QeJaSq39i1W5dilf8K78rbY+/WaTJupy/kIcoiSBOP4TEHmrWJogog3izxxMOy
5spiXI68EjmvqCwKnS++UsTi3hqc7gXjg4fbX41z+9kCTiW3ZQRsMMzIgNZdN7xC+35bAC/OsYUb
CSs/CUigkS16BuBTAF/9IcXh9W75ttQ9f5b/nzM5zC1jyzaFKBpTL0Bgrzy1tVMvQUM4ts6JCezi
Q1LMRSfq+EAmwaCeACbIETNa2eBzzo5zhVn2p5FIo0Dra+jTTd+n1yyIjqhz25LxRm39C/tZ+4WC
n3eKreWUxqqVKc0RtD80cKR2vvaZwp9WL4itPm9wlXeDNcZj1EaZ6xFNMTs3f5FhGgYwggeLTiLG
R/Ab8Vaa343VsabBuIx8qVdDobkeVrhbR8nfJutqT+qBglEDsAtkdnlA3PTIR/7gXTTGf3T9KMmT
jJNNK3CXDpIlN//VWhi3kZF1GlQZ2qUHNXZAU2ILT5QXVpNR6EldjAPZHPvk3AN2HqjR5QQrkpA4
2ckXLbf6M11hnAO6RTiuLjraj3z0M85Jsv36LAvBdjPhlaAkh8R0muXjba14SjHZSmqEMZwilCrN
46Kfo/gu7DnpHk8F5qFjJOYgFBFU0FrtNW6+ixEvTeZJoP++eV30xgLWU/pylACaWSWn2OCk+jwB
9BQ3AgTFHKaE3l25/lZkp4QXN6ix3oi3OuMbkjQhoUnfgj8w7oq32bkWGDW3PzbPB7FAnG0lCmae
0a+NprpnnopLZsOuUCUCQzz3xvC0YryAIUaLWi/wAtEd8UhAgVPN4y88Ljl+XGdcwaI1XSgnOL34
UDR2FBA8khJs2lgAuP8FMi36MW58LHYzSRDTNY1SiJPXi1wcATGaC3f56HK+FU8MU2JTTLMpBVog
7fE4Ku4kp/tgHCgOBk3ZNUsebM2T/+RuuHNMnZ2W0VTMfq8tvUvAR44u6vTI0YsngHEHqjxW0UA9
TnxG5XByTa/KEJFMMGvX6xvZbsS1RF4sNBgPoTVzvmr0eSA96+DORJ0Z8Kn/g4ZKrM+0NQD+Qh5b
Ik9Vxm2IApr3oF6F1BZrjG1iC4B+4xwnz0wY19H1AOseDRyn4quf5Nf+rKCcQ/MmwW+t+A5wAZ9j
l4cVwBPKpBakFKO+obapk9cljiwQJVpd6M7cvVfO1X5XCJWlytBLnKBxGZ3wmLldoN+XD50ffQAU
rSW53X3sjHb9Stfpf6Vzz/uEjG8hq75IDQ36Uh3ZCwGg1dBxgguvKMeOzSTC2Ec5jS7gsVtdZBZ0
MVtz0tfZrRy6gKa+ilbpq4fbpsMJ/ewwTZSknZGGuBNd9+cY/jmvF3D9cMyTEwJM+n03gXPGtnnc
TFBNPP4YCh+8X0Ej4NgjW6Yma4MNS/o6VqvHvHPEGNzu5rM8fL99YrvxE9PAuioaYCQVWeJBY1by
pigmWAOgilXgObQnjBs8UnQ10xG829JoeGTjzEYYC7EgN2IsthqEmdJfaLOkpjcljavm2E8pAhl0
H7fF7ZnDVhwTb+ZJUuaogbgW/GR9dJZTw+oz578JYeyhNDJDyioI6YrIMjQ8xJ8XlZfl7FmDArob
QzMAPUDYrZ6+muu5yyFEu5QHyv21CFbxSLf0gYHb3gFX1BHO8QcedPtusRak4QpGPFVIf7OejbG3
dSriOkk0YmfgnpYtSiRkuulrN/g/EhH9/7kqQ594W4lMLAVs9rSK+G/wCGoPgx8eMIl2/oUMa68f
tZXDhM80zPJsSiFHvV9c4G8EikOHbKjL5eWoew4Xo8m6rCmGqAF0658eo6rFGuUG9NskAWlB/lzG
z79hghsBzJmNTTWnwwwBFZqS6kMsPE+/8+LZ6sAclyRIg97rOC4iA5NCeZ6xTHdbid2EZiuCSS1y
bN2uSwQt0kP2JP8F7lOsp9R/VhfBHu3mDCB6bxq93F54A4I0tL/zSpvjo5dvY+QkHTCB2UK3cn2Y
41di3s+wdEWU7Dji8QbwbIFJMwAA0UsLgSwh/CJPh7mJOeHp3T7E2wXaaMM8UcppydNYgoT5axXk
wNZQseljfNY/9G76hFr1J/6LfrcCv/10TEqBfmpciAM+neKP5wF7RQP4K0Sn/3+vojLKsZsXTZGp
lUy9Q1i/mstrKq2c4+N8HxY1L9HKcUyowxtNcCUlg9URni/f9TzXD/SuMRs3hJAFh5WfRRuttj96
DCZ1LyJq7Dzkut2hhs2HYTEBJCOGcesy9d8/8FSVp/QwCAj0xXHKLQHd/9Qx3SixQA21vnaRr/yg
iBJ51X6e1qwDqat1Fnto3XsKCOkqXzwUbx2/yOHNL+3W37daM56kraoVdS18xPxMN0KkgLJrq9jJ
To+8jbr9CLn5mozzkMaprCQVskQwtREPPJlg/w06hxIalccitoQXjp/cTaI2EhkXUkl6mAkRvmkL
TGARMLWKK/shOijZY+gM3uxKR5CRgk6JO/iz2+XcHizjW4xekACrh484A4wDffbMnT368AS9xR3x
q0O8vk38Rl7NRefi+RiWmLGfZdWcE6it+OkDRU/pvOZQHiMn5wSivQR/oyTbyq3MtdOQhNE4BJCE
Ux/QZqLIHRrcjzqKhE05VVFl9h2BOQlBArAkLoSsd5Y2iX8Iqu4ai35om+ggdzknSdg3m6s8xkcn
uZCsS4hvl+W4eJV4qJGmanXjLaXqJePsTTW6mhxb3b/1fwslImMwoxD3hUAHCsRjdaeegNVpEx9D
/rYccDexaBr1PoxfZTEKZlGpNQVthenPqydjcFp3yeOPaXjB4dJH774t9J/S3sx1kzRM8vC/QS3y
DLK7c4e6ufE5/Q4qAV+6SG7h5D6XqISj4Zvf28gU6lYpJnqaVY4qE23Eg0r2fkSFSQl+s5mkbFSk
P2cjTpoNKQZwHMXCHh0gClBaAVpcFb2lACIYrwKz/xTdyGPS2ArcxotB505RNHgCpPoBRDnYk5et
1v+FqX76126Yy1vfc6OdUDStINLp4MlePeKFrylm/Fp3tatvvV/6v9Vr2Z4mE5TiOhIb4KCiSAjo
xoB42ABzMf126N1stL7Q1Wj+Pta/OM2rlbLRKR+z1vzR048C9YTCElj2sPv1f6Rd13LkOBL8IkbQ
guQrXXv5kTTzwpDG0HvPr79Ea3ebA3Ebd3MRG/OyEaoGWCgUqrIyTzxoBO84MJdSiYlVtT9XI5UG
okqYVGgNW4wHXkDhHQEmoAidYWoZreU2IUTbKTNP+QLR9lfZy5xyw6t2/suFd9k/Jqb0qiaGTYCP
hgYuIL2YDUTNGkXWAOCW+AbVBASyEtRhEKj/o+7qwmFY/GsJxhVZocePsv+LbrcJ3J/jAxCajuBU
L5xAzTkN5zG1xWnQU3WKkjO05Vt5nN6AfbVajNV1Tvn2pzDX5dqY0OI3zV+whaF/m9Vdl3xLit31
JXE8kkW5Rmnahl0OT6nMx7hy1fKU8OpLq9iI5TKYpLasAknp6a41rgZ9VwlAdoosgUq60WzrG2iP
/s9jEx8voH888kyruPhQ6HfprdpiWX1wmIu7Nthe3zaey7MSF7JvkEhKsSZQiG0kR3g/8/jfJa7v
iHdY2PfiR9VZNXoLUcs53asI+uV+MlEkCNRJzOnpJidKMEts5UW4Ce0ItudN/kZh10CDbOmAW3DL
jdCcZIUlt+3NdNRQmMfWzrU1B4ekFCwz3sW5R6BT2mXHLv+pqV+7iVPy4nkqE2QUZf6r1yuknha/
+rIjpQ/Xv+r6s/Yfr2ELr93sFwWYB9G3LJ+77CVTeCzSvMubFbFQayluepqb1E4pA9ZZbYij3Pu3
QD3+F4F5tR56SRXYklqo5D6ol2FtIOC0VUHd30HrbroNjPvrG7e6Lk2STIhHEaT9rKV20NomagSU
rB/BKwBS9sTGDTfaH3ogo8I5AmuvgqU5Jgci8VgpgBZotm7uJROwjHkfmD+1PrKNyefYWnOKpS0m
eim1pNRVC1ujjjmHGhTSesMJwqsJiAa0P8X8qypqoL/nkDCRtj3QXHbSS1uQwd9VxWxnVXHXJPEX
fyztaTZuuqreay1Pc2l9eRfTzFaqvV+CDA6m0/JWKkM7F3L7unOslleWq2N2sJLJNCo1TLSOAewp
YK+q1b7TRBIscA544DAjAqwmaNtNR7E0S7SHA3BR13/F2sNu+SOYxBJNnSIDCgKvAoIaUn+vl5Ut
Ve86yqjqWz11znVzqxWPpT0mpxzmQupjHfZAIgRJcwTnr4OAfKg6Gnj3o3ufcbqJNP6xmfrSIHMr
jLqZ6sMMg/GOpnyUPUvYpNxSzqq/YEYDE6+GIasKY0bX0jqKTByHOi8sEn0hwh/t3MICk7wWUh1m
gQ4LzS/RxqN7L9ilmx0Hh4JVBmiAXP9SvAUx90ril6OeUXNG/6UZoG3CGUhfj42X9bDV2KEuQZJJ
dyw9aq9ULEnHamY73NageeKtZrWqhzoJle9V0IxiwWp6LPhEmHPsXveFlDeKv22BQciE57hC/zDf
9Xlo5eUvWXSvb+O6YfTcVM0E3lrWmUASgea2HSufTkXgAUyKt0RK9+mIWVIptCujOFbjYMd+5ra6
/mga7cD5jqspmXb5ASw8BwrEZT+C6g9k4AAUY7IA1a/snnJEAIVvz/fjZKmvIoR684068Zx27apd
GqdZ0yLhHDBXmEYDVh/vRgcjri54i9/7rfrUOM0u8xIJxQf+83zVdxdLZu6NgJKV+gKWPOWbargv
y4frH3Ut51quivmmSlz3gxpiVUa81c2vJLsNBu6IK2/r6CIXW9fUjVYY4MFAiaEjB8qDhjw2gFKi
RVtL0KmSPcwReP//7jFXQkWqqEA7GYbD3CbVdFIq8/UPNlCVIYRiKhI6m8wt0EiyWBR0bWpUbOkh
INC4jzKeWPPqE0u72GGnBGQyi9rc4kM1rnBLK87ZT6CMqeREcqfZbWUFnsH9cPTrf7pxFkaZQB1h
QlEWBRjVLOkVpLVusDdKS7d76CdCIz3fgD3t+nau+vvCIhOrxchPuyCldxz5nhqCVY88cZz1aH0x
wY4KzJE0aibBokAN6TZ2sYlOraVvKDdWueGRRnHWw04NZIkvFgTzgOipeoopWBo3+Vo9XIvlMBGi
baokFjvsmEAwjCu/6aWnys9pwXmccbeNiRQDZuIMESgIOGC9m07J3tiJu9GmXNBYF48Vgefv7MiA
Rma9FqpzdhVs28f0tt2Kj1SGvQX8jc6P5P+n67EzA+FYBoVeYIFReajyo8ZVQ+f5AhMqwjA280jB
kubUDu8aC9M3jgQBPfqMat8o4sJ0Om66sBrhF/7BpHNRUHRZPWNZtHQHkKmdFHZ17nbSxxsKdy/4
fDxyI663MJHDlEFPP+iwSucAKSVO+mi6kQ1NUie55WEJV3v9i+BImKhRmkYTDCOslZCq3lAiuKKy
5B+YMLHrbQaocHyPsSDu1nI+KJuJBWbTgwAAH5RObhnf1HP30dgNpdVALcT89V9M+bIUqbTstVjp
p6EBPx/9mAYvcT8eaf4T7PT9mU9ydz0Qr7sNgb6LKWqSeM7FFne22ohyorYUniluC2Ebdfs85vTC
V8tcGoZc/7bBfLY+Jm1YITwipKRP+VeaxhmOaum1VUEI8aMLobjTVvAgxOj4b9dX+Ily7GMv/zHP
FpZ1rfGFStY/HnCy+wENgCDJVn+HECPo0i35jk7TiMfaFmenL2xet+BfjsnlJzBJJZ1s9KseOyDd
zl6/o1yNqhM8gRkDrLfcmLp+VVysMVdFOspqqhNYy1+zZ0oADizqnWr1rh7jATZjGKu6nV64NXX6
Zz9nERezzM3Rt30azDXMRs89xWdjkb4nnEAnjDlYbquCZ40e2oXjin5RaxLdUvVUR5axp8lmbxmS
pe0pfc8fdesWTswWorVeVkB7A3thYXW/KP7A2JlvxAqemh3VIr7utJxjyValm1HNjIAemcCI952f
H5QZzBzK8PgnZkwoPBnQd1JYUH1s6FUpqAb8MtiU1WaYvF7iVDP+xfcvNpjkPK2lpIwk2KBXBKUZ
ib4JmBSgV8T0wu0irfv+xRpz+bZjAeW9Fnk6FZ2JN7RmQ+w8t7LEpdyoVODJkN38xDt0PLvM9SvU
qi4bPexKo5eNp0gS3Gi800duOYoGy8+n7LJA5sYVmlmfC/m8nZT4FTW4nwZOGxiAISZLSQzFg+Ga
+9QdtuLDdW/5l/v3YpsJ5NDE1sHeAdvt62RTtjYavdEcTOwPGfLyS3zitSnWT8I/NllofaAR6Lyk
2Fgy3frBT6k4GH9W9CYiRASQ2qqQzfg9lvhNHSpZiAt+2veO5CQIl+3+PH+xCTwehfxqNrEwxmxi
MRVI1ehjtW2fyu4hHjjzxOsFy4sBdsfyhhhVjGNtB79aR/gewkcKu3yPU6t+awFk4E0h0N355JEL
e8zlJgfdLBcB7BGUtgvFCoTt1L322mudHgi847oTrvrDwhq9FxZx3yiUFhg0WCvCk9TcTKnX6ffX
TXC+EDuLMLaJgv/whXTzpOWvov9+/e9zvxBzd40aYAoT/ULK7cdUhX5D31i9O7uZFzi8vHk1AyKy
ZIoAY4Mg7jy+stizIio0cMMhA2oVmwaN4RS5iW0cJxd4SA9CVo4ILo1N7JaoL4CPgD96u7aly1/A
hMdYKKDQRttlZDyZwotv8m6ZtRLG0gBzhEVRiONywoXZemXjTu74RHG54g9dsybHx9AAF6G3FoiX
FplzbKRGUWZ0ZlGWvkbGoRef2vlhTkECLDyW86sZ87C6q4XZhUU2kR20oSUyHUYj9+pepkWao77B
MI4tcDGla9fZ0hRzpssmTvqpwvcSVcOapF0bF44UZI4iVZzzvHqpLE0xB7oneosxU5gKfgFzYoM0
6j11fEfKQAWcznja5bjKstDjnMG1F9bSLJOtKmUStQ3FMtATqAD2mOwmp7biPZceg+OaZyGzxekr
MxKoZobTRwnbQVzrpDWEgGu32rV2VYFyGCyknMXRPWND8nJxTM4VpHFbtxRs2QDKRsV4oA99IijD
gg+IC1JfDWdLa0zOVdYCaHqoswx2D0VtWzvOlu8QZ4TMjJ18Fxxulkfd7/P6NEXVFFEBDz4TTvxs
1k05wZZqt/4m/R6jwqKCcWTqLfTJePfp2v0GbbR/jDGhhRQSoGwhjIHgW7uVPEBssJ/ZF+2mx5Bm
d0Sp4yz1UW40h/Md18PmxTQTY0ggliNpYXoKsbWClTto+gRfejuS8TEpI2+4n3kFsn/5nv9YZfsv
rSTVSljBanWuQde3gas/tHsKvBx/Rh635r3urXiBSLIOdn1WCL4Uq8AsKYuHfyreKEMWOM0ssDt9
KPbxyjnre3qxxnhrHI1diqYXCqnSsdGcvuSQJVDf++ybl7/P+OYAsodcEfD3Z38f+RA9NV/N8dgR
3yrzF45/rIeWiy3WNdta7LIEOxc9Bw/nethJBWnkf9uTXN06RZYlHQdalM9PvUUk680q1aIIjqH3
+6DZqgLvFl/1hIUBNigPsxrX1MAAcQmUK+3iJyolqNqDSusb70nPWw39/4vV+L1OxMzHddqI3+ao
tJKKJ/T2OVfVJGLIiowZRvzDCr01bV2VGZVBUCENpUrfIt23zIDnBJ8TEWoFI60mZN0AOWE2berH
MDVAJgnGIsrLNzvoqiAg1pmllBAqV1DvCd3qZdrU3/lz+Su5pYbetIziAVX7gvTh77s4jGFZiSbd
RVcBgq37Kb1SR6TDGRCa6F3K3hU9voUPPkB0aPrzmlfsHmNfUSnVz5I4qo4XHGM/9tucJD4GNsmN
BDVbv9yGtWpxDhp7qBkrbD0mMcxyyjq/cZI5FgZPmUzjvgsz6YVUaQCJiZLkX+pGTx8jJZ6VXRXO
3bdZmeZbM2zTHNNvRgBE09jsQpKCB9Mv++qxJY18CLUCDNScX8tej+dfqyOQiqKIErzCfJN+zgCZ
NKTGiXfzeT5NtaQ9hQzjl3D6RZ++/9mWAe09YMaISdiafFWNRKyFEIwM1nQu7yT35oNyyH7qYDgu
D4MHLlsgpC18msIVwQu2LXnLZZNV5iew9fkCgjSKn8Ro16My31jDKQlsiKnsTVe/h4DZIYMKoZd+
4WYhbPRl7TJJcmcIOWn6aHRAz+Thme2JaD4AxU9VFutN9a4+cL4r/W7Lq4U1yHzXcAL/ejJEHfaa
4iLQ/vhCdXCo+nt54r0a2fDIGmPCCjHTqhMTfNhai05GolpBztNU/lQbZG0wIVhqet+vW+xgDfgr
IGte4KpfKdwp89KfvEScjZMfxqAzrwMjBk045nPl2TxKzSA2TrrD4BrKt4MHho3/maKONcN+JNAq
a22ktU4AWWBLnUzBG8OZp+P96THImmE+TxIFulL4I1ApcD4K1CzQRXcpF9m0JbV93fPWfeGydcx3
itVinDOlb53IPKrhTemP1nUDEu/jMC+W3I9kyEAgZOVHY0/AnkHJRMdteog2vW1Y4dbw0n3gdVbr
VO/XbfNMMwmhEeVlh3cGiiCgSpS2ZJeAWE3c8qgL/8XZL5vIJIZBZQ5JU2CJEwrh0VbaftAA4YYG
+QRPFf1TY531D+ZeVKRMViZVRjfYjnur3NEScbTJJ8t8a932pt4AmDk/Xt9J7hLpVi9SKs039bbQ
sJXTXvxFM/nEnjfkOzCGG/4Y9nrY/2c/WYAHMqESJR/sZwhYTDW/5ebBiBvbNHnCGry9ZNEdCWmr
rilnetYw9eBQllv/B+SPUZwA0eBp2MoP1zeS45JsUoWCwVjlxjlUGZAUpAPmwkY+8LpMPDNMDNHN
Up+ECWYok2yypzUQyiPLC7yc6MFiPILQz42OeoUu1tY03Rnl7vp2rWZnxsUTmOChl9DHMWq5cXwZ
Upjqvhxrrx4TS9JetDLnhCp6cD5fwhdjTLiIURgu4hmrGSfVa2ZzkwnazyEk20SOX+UiOZh57lxf
H28DmcgxTCKmo6SpcTrIO4IBJcl4VbhVCyZyOMUUVaKKzA4CkV6IRYqzlA76fd8oR3Pi4dM5ibrM
LCKTh3QaWgNeEH4p+4Oml1ZFNtc3atWhL48BdqSlJHouC/7U/uXQ0WbwaCrG6+fzlkJ/xiLMSU06
14qKpYQJIO7DfSKPViB+v76WVae+rIWdYZl9QW+BZxydQH8hY2/L3V0F8j11K9Qpx794ppjMqOkC
1OfDAjNI4YMkJZu87kCXYGzToXRE/uzMqrMtVib/vn1NKhX+ABZ7B1xqxrmVPr+EjvJNNqFa2eKx
Wkh2xzm1vCUyoa4NS1USFBPXYXGj4nYSiD0A+VHOm9qsvOtfbj03g1o4QanE0MxPHbgi66JcLltH
3pRnUh86u0+BX4HDW9eqKy5MMZ+uKORJyARlcEwDYOmqtfXs12B2NmdFq59sYYb5ZD1mJYma4/0L
jjoQIBQbcKzctZDZpqk6RvhPvHclb13M9xrNCXUgI24dQDgtY3qax9EuW14sX00hFg9lZvfMYejk
SECubhIBGsH+Xh0grB3J4cnvU5lzS63u4SXGnr1mETX6UK78PFEQY7NvIhi6fP3p+ldajX4LA8xH
igxdnyUZTwJNehDUhyKMIfLZ2qTcJ+Wz1h1zrtYgb0n0/y+WVGM2pjEgU+8gubUhDbYv5ZqDHlt/
GVxWxXa9auQOQ4Ib/hzTKWMvRu3wyB4ckALkNv7Bk4d2TesBDHs8sv1P2LVzGr2wznjIrE1mIMYm
9tQy7mtUMiKbYCigfDGO2sa3xhsUGpAIjq6K8ko8WjzClfX6yuIHMB9Vk2Ij62os/6OVA/iMO1r+
VtsWIFkXJat1aYcs34iZNT2gbGrzkC2cb8yWF824yfK5gdsO4m0bvxg8EQ7e32d8SFCSVsK0HJK3
5KWVnmSeFA/v79NIs/DRscubVARyFMnTi5neZ37GuVo+9UtYH2EyQqlowmZscApSDFLdn2ncQPA6
30+vFG7EV4D/NCDDGqSX3WJJYj/lqZwLrVNLTls5ZEOfWkDsC2/aSd+MtnhX/xrQzKSdYV6QOYv4
fMp/Fw7JPCzDKq0xTwaHRHER83AtClFUrCraqA7ExkZKFUCfRak7HaJ3DOVZwe3/3BdjN4BJwDA7
0Aadj+so3tF+HGV1yjb9mT6DMr8PWx4K6dykvbJqNhvT9GEq1AFeqm7KJ4iRbqpnWuZWkLjodudN
5zJn5AzWXngrnw0PBUf7f5eupbXuy9azQ8cF7sRUELH1SJxku3oAE5ETnfwjCoL75k7cVi/XLxTO
0WHryGI4gyWhwrsKIf4OgIbTUDWcXGn1nl8sibnnO90PtVmOWqc1EyjV7aRGsaTi7f9bBxNiqjkV
BSXQYaQEdeQo3uSG8HjdxGomsVgHE2X6WEVbcUK+UpHpMLVglDeCb74vePBUzmp48UZh4g0RlSBM
y7B1igk1d+E1hPsLborz/osCiACB57n/uiOYItEMDc0sdvLRl3wSToGI7FmcnlrFPFURL2led4SL
CcYREnkySagOjVNAsEjNwKaXbJu6ta9/pn/Zu4sZxhWmsiVpT5AjDUBCwQIqjeqdBPXn2mpPgcdV
faE/+3PcuNhj/KLMAiHKI5SOlFswlwHdEuxBIn2i+t3tJuBjv3nbyPhGJWpGFGZ64/TeDAET0Fjc
UcUpqiyvnwY0JsI9ETmbuvq2wivnb+9grqM+TXu/DrCnZr0vRFfEmHuQfx3CTdXzZkP/JQ5fbDG3
TytheGfKYKv3wjugba0ZXFTU/RUn2JOnAELFH6h6+q94AAj20B14j67VOieETExF103TxHX3+wXc
6HofhWQE3PavRsx4ICCxBqbZCzweq+Ha4VsaY05GVvpzjEr/4JTCN7+/VToeCcOazywNMGfCh0io
ifFTHD05d0rFtLs6P4C4mBPq19xkaYY5CtlMzEhsRGya8lPXdln5FOp2IWz6+DvnkNPtZw/d0hJz
CEAzB0JE+nkynGs8wAs7sf1thXSsRuGb2wfkmWP8XzXjKZewNJzxeid+QS4CzELnjG+xFbq8BwH9
7dfWxhwAiMlFuhQYrTOO1a7pM49kNXDtSufIYsmDHPJcj8mzoiaZ+6KeBqeb91l+nOeSkztzVsNW
SlqlB4SyRNTXhDc938n5kzJCoYgHGl4N+wTwVx0nVjFkjaIBFxmzVKRFWBuwU/2aXJA47Mt3POTA
WRkfMHO04wWI9X27mGNPlBgYvSjBXKwdzeK5Np85Hr52rSzXw5wlBXIjCLowMNig73VAVQfgD9UK
QKsFST932oZFS9KEe2mPcXEjyGOpzvAMTqLck+LkhHnyF7NSE3vyyyeItxyFzh+cWS1CJw1lzgWz
+uZYmmf80A/BgVbV51sbwz5SYUWNlWzN2/ZIJx1b0dLcCbT0wzFA7nMTPuQPfyIEzGwCK6Ml+WXu
q/TZNczJiRSmFwTSMdJ85/rHXQ/H/zgPeybyZEirMUepkgThJk+IG2g/kvnXdSOfYLfMYljtgNoM
8JiI0FMQN8Wzhn64f+f/GLfFa+eoKJkLpZX+5EHv1k/7ZWXMtTmTVi46XcDlnQ2IyEHk1qS5g+La
DxDncHxmtWm38BkWxR8auT+rOo4I2rqlTfYgV8eAWP6rdtNn2UvdwOMhJrgmmWNvFCHQmgn2VOms
zp2eMxcrfInsAJyOz3RXUzt5v/4dOZHGZAJBlRIIfNKaXyO6NV6lypfrf/9fUp3LN6PfdBE5oRQ8
5yM9en+nOs3PBC150QMkL+GWu7hbyASatpj0yJDPgY1Oi+XOjGnRyP6ubyov3/g2J5Dyzhpzm5qN
GPR9jS+WtbJddoltquVR83k1NJ4ZJn4Fvi+PmqDjK83Tppvu0W1xm4TzLlzPr/7+UorI3HF+GmdJ
Qp82EdDBvf9VyQ+dequbh6LfX3cK+nM/5yAXS0xR1M+kqjNpwi9DdE/ZGhAtAAkOd8Lium9DrON3
1wNhadOkEIhwdBlI+bS3O4WzZRzvBpj8dxONLpno69PjA6A87ewDN3mgzfYM3sarRHKyEEVk4kMq
Sp0mZPC2GvxZwJPb1Zd2q5/PkvwSeAknubrudQrb1I2TJGwGDXUCtXwm/TYv7qKMA46/HtEVkYkO
ajL6/Vwh9Q3KxPLHDswUbqYZblNxXI63FiYu1FU9ROKIOpFkvIfgWU3izO6nnnNprFbbL5fGZwJn
RSmyxoQ/UA7gGdMa/REiv/fZRrfjG0hL/gpxd9ARKfOuAyt4xZ3c4G0oEym0Uq7S3ECpavT8DTwf
9cW8tT7UoDIPk82gVIu/8MoUnN0909otgnyH6zhoZ1QpxPYtlqxavM8i53rM4Bxmtvul6jnmRES8
W0CbN0X2HGl9YPdhIb9et/NJi+n3xAZkPb8faRGCBpkk4gbBuAbl1Kxs3/GPGfgZJ5RpcQtDCv6H
+HDdKm8DmThiGrVWy5MCUjAfi+tDYXYnqcy9qtJ4gky8jWSCCJDgSqaIPY4ctGmr96jnXIm8v0+X
uvAFPSynpmuJ4ohzsE+lyQpjmYPz55lgooZfKSMuXZwyaXpM8q8Rj2GU9/eZYGGqWgf4AlygbXap
cJj/V7Yf1sWYrEFGFUrvmwZtT7H92ajBI2boeZ95tfO4CEXnvujiO4xT4Of6hMsi0p3yKP1QrNlr
d6UXe+pOPwH3m0B0xLeEE3VpVBKfrnv0at91YZ/tu6KqkAPcjJhA5/b7Xf44Hiqk0JFNFbM6h174
zRZY05uY+07gnKZzlF4sPW1mf+x1LL1vJSuNPaVqrYArMnX9TYupk98dXSnI3A8ZvqK6+QDZKRsV
BGUYft1c30qOO7IdVGksglKgSYafbOX+pPW31/8+5y2nsBOGBEB0yTcAz21cyhhJBbOK3lWfpD2t
92o7M7bMHzIn5H3iOmVOAcuIkQphVg09lnWeoIQ4qGrNNtWG48Gt6HG6km6ywxf9mEZzN6mtI5a1
o/g6EnXlBSITd0GjukMLMGtE/r8KjsKi1UYMUFZ1A+9Ph24rlM1N3/AEkDn5OgtWa4W4EWezap1S
bV252AAhZ/nK94CghTr+uO4ivBPFpBV9HBCtiA3cT2ph1fFTMd8N8/frNnjJNNsjBfBXF5uMZhEb
SgBDKbTlXXKkyTRoFLbXrXEOFdsL1ZU5Ir2Ka9A0b43i3vijryPJhmjqGCsi51x+EYNaILiSPgY0
SGska8qdxHxWJtFRgsdY4Gzcqn8vTNGlLkz1eSwqpEC4m01QJYbHbnjKAihs6Ics+pr6PMms1Z1b
mGMueKnIo6LrBrQq070a/pijn9e/zKqvnXVedFlSTXZ8NOlbZZhAL+lM+Y9AQXnftyKNF/LW94yK
yXwYYRw6kEdThJo33TOQ0jVu8ED5QQPQGuj25EGRyBs8c1Pv+QX49RLFZX2sOOGYTnoLpXtkFx6V
QErOLCiqZTi1a27Au3LgNYDWD9bfFjHUxSy2yLWxR5sczQyHSr1EYGIFJSSxMNy0TU8ir1q+7iB/
7a0msvdVJYxS3JvwxzzLX4zS9AQ98a77CP3Fn0L6ZUUKk6HVk5JhDhefL90F2xTfqwWAil9BWH9x
L+xQN1ocrTqcWj+TW9hR3QRaJzfdJtuUoAJS6EBca2ePvMue97EU5mOZHdC0TQ73oGxnKobgKEyy
O8ZnDYE/acyTy/rYxrwKUjel7dDpEqNdnJ3idHf9O109ZhqEMX/fP9KjiFEMmuJEwfQwi/5LkpRP
Yi0+ky7dz7Pmzf3kXDd5NXzAJJOWRSIanMAHo3eS3wrCExFaq5841YT15Haxb8x7TZHHOKko2kC9
zx6o7kJ083FhRfb0XbKH3V9ktYB0cQF1HN9XmXCf6nIcNCm+mX4bbJM90mnknfKB54i8faT/f+H6
Yi7lWajBjDze+qqVFs8gt7v+qXi+rjIPuTpE41+rsI2tI+9r4BtoAW26AzuuF3/jLYhrjQkafhhE
cqViRYNdGGeV+GSDLp7kzG7sQhGWE6N4wUNlgocPsYBWTrE6UKEeZbvb0M5uZEt7c6Nu+RizVVjf
8jAzkUMqQNwkJrDXewiKAF1Zgh2+0Go75exrge1MbflA/614GEaOs7D90WiqSrlvYFqo7qsAjF7D
wehli+MuNFpcifrsBCaovObcVGAlSi0CsRXJGl+Gu2wnPv0XLIic0KUxcUTL8yodqG/6p9Ipntsd
ODts9Ufo6a7+DTNiAArazTsUL93x6/V1Uq+/tkwmuJh52Ut4W+I7xrmlpCfTuJnUY6BycqDV98Ml
hrHsAkLjS4kUo0/YlZGFl5glYHSL3IrTTR3ypGo4MUtjggmiFURPBbok0lihMVqG4QbyZI8Y7ic6
dCC20JzmRRfeApnoMkdCNygBisuVWxdW8KA4xbfAne7E24/Ju8SrbygJfMEpT63ObywOIkvCPaS6
Jg00g6WSk/2OcoUOd+eO1165u+4rXFtMkMlmzZ/T0KS9FCiUIl84mLYEbcnujs/qxIugGhNhosKY
A59mzQpAA5i3fvR3JpRCidd/+bPRlMUusvOZ8zSJ3UB9Jkp2Mtjn8tKWjGfO9tGzdOWssaOZiugr
gUpjJnDIng5ypUK1aMSkmXi8FwAH2Fy3yAkrn0YzU4z8twnmaiNl3IGL0Zbk1EvnaLZMXThAZu9x
TngSnbzvxiIPzDI3wpRglbRUFdoQQ/C0hwZtKpCzFzZviZzLgJ3X1HU03SQaphP/psgzK85dMAHw
LgNOSGF5uIU6KvS2hnuoG/WX6UUgXTSOhhPttZvhbvIkV9xmL+G+eRfuJM6h4y2QCSx6JtR5SC/2
2d/lXWYN+l4lT9f9hJc9ECZbaQwRGLQeRmj9lHLZaO/JqQfoSLG728grXjj2OJcrYQJJBJTgqBK8
2uQN2ZveiDZm9oQJN8CBeN+Ot39MGCnN0OgIhVaknetHB03cthHnE/FcniX1EFOjErIMNvzT35yc
4/1o01did+BGfM6KWL5tjYjh2NGP1bjtsTctWkY1UDW1w2fhPtkBVu0kjzziTJ6LsGpRoozKz2jg
CAy2dA5e8zazNRfVQDB6pF94c9jrFdtLxsAquwyzrJgZ7T+Tuo+tookNaxz621oejqAWsat23Ijq
ZJdp/a1t23uOg67W2xfWmXePJM1+ENJbNd7JOBDRnuzoMefXi3l3qk6/9uLpo0UJmm8UREJrxWf8
Z/kOMiLsqlN/4dFIrTccF+tiognqkEEYt7BmnEqQDtNLKHTER4oupCM4FJHHT2/pZl2591gGPENr
uqqfMJpRyPdm9ajqnMY+J/fSmWiSpXOh+wbeWqrgEv/Y56/Eh+Rcup0jzoUq8Uwx0aSVBVSO6Ukf
aqCm8jtKHK46c2alB5w8cCzUVLzAmR5499x63+Ty5dhKpagKuArQyaO5FwhHEjd0tJsP5sIJIlUx
KMek3fVTQJ3hynczmIKK1tRG2gtS62SY5HEg9XUaTFLZMvnVtTzMBOeGZVHqUz6ZA8C7OO7zaFeB
bo2G1Y03SuRA98LQdkNcutdXx4vaBvP0GeM8bYccJgGSPLNTI4iCCOqs5aHFFg+XyjkFLH/5oBe5
DnAagN7zqSi9yuc8sdbxIAsPYSKJOMhJl3ysJ3zKIwtMRTsKOa1Opi3e6g0lnXQqp3MkcLioPu5a
HmaSu6VMeDGEVBllmvsN0LyQ7RzWRys/QMnGBZcn7+nDyacNelgXobPNW3kIShyJxv34gGFoUR3U
cFt4iWM6/VeOx3BuXpZ7O578FDWPs8fMXthbVDjAUOA00TF/7l2aBjaipXNoyzgxx2BiTtqDV/w8
zw6tMUvoQ4c0hpV02nYQwIX/f+ZLLKJXabKm7hUAh1XipWQ/VCfS/+DsI+d2ZfG84djowVziKKTH
kTKF3v5dV+SRxvAc0mQKK2Kp4+KhYWWwxwLSp/O23CZ/6eDxdaE5R5yF8ZqqGRaigS5zCRBgXDxP
8QNn5zi+wPZz8omYIBTv8Ciu3XwHVPc+P1DZo/Gegk4boCzoLFFuc5/+dKOu3AUsdjeQK10h56Lb
ljaSAMH+Sp6o1FLhGQFfxmbdnEmg7GpqisLW+EAMTohA71mK5C3vNHAeh8908E3exl94iNd/uVsv
1piLLpQxhjEHCCT+t+ZZtsF77NXvmFfXHgZvduUtIG7TgRss18PXxSrjm4IJNnqBZtQKiHqpa/ZW
u4dBZGEJOAJ4JeL14HUxx1x3c58JYP6BubCXED6CTaHPm2KSOdfQatKAuUsJjWgoQbIcl3maxICq
gCYvL57U5lvXZHYXOZNc2NePwmrCsLDDREUlqQY9EmaKiAm2SMPczmv+CzzHesZ3scNCixq9SIci
JEBdP0POzpZeTQuaTo+YYX1p3cnRwNqYecKO55OroWRhlnHJHNSpfhKhYBqq9SYTGy9rsqfrO7jq
EAsTjP9NipBocg8qyrC+D7S7Gl2RgfOOWjeBqUMTxTVwfNL/v7ihCwOkZ+OIgmEff4kMV8xvyR/h
5+SLCcYPhDzGbVIA+9D1R007RD3vcb8aci8G2NJgHgmCX9JB9h4zqvKeCofN2+AU7DW3OuaufJgO
0BHmkuWsB6WFXcYDQk1NZCPBAIrySDai291LmAe/MYEY8LeDo9jkXWxs3nwg54OxFcM46FQg5hHv
gHu0gi6zY7ABFxKvRL+OS1gsjglGpG26UI9Vei+bkJlqHsARYhu7SoDMFh14USOP94JaD0z/OApb
KawnsQ0CE44i9l8qUfdIY1rgU3K0KeCEJu7qGLcXta6M1Rg5VOPOHmXRDx8ToLKTnYChW7AaOnNs
XT/LPCdlEm9Jw2iATjAWK4QNpGiRAoibOG+sVu+tMOXQ3PB2kv6YxakeRkgBq8O5mVOGBy3Sutau
9TzFVGcevAD+5l5f3Ko9hRhEQqILtWnGnlEVkxmHLcTQus3Qn3T/tSIn0j1ft7KeKy7MMGUEkAaE
ZR4jHv6HtOtajhxHgl/ECBKgfaVpp5YfjcwLY6SZoSfo3ddfQhu3akHcxt3sxcU97MapGmBVoWzm
AF5RToUY3hBUfcwNux6lZJKr/l0HFjXns6KGIQjD3iHmftMBC8aO7Y/dPW1lQ7kSCaIpk8WyEwVz
er7TbSsDANvF6/kLkwkQbLjrbKPTSITyQDrfYeTxIgvfzktY9UYflySarF5Gtll0wBBWQlBDaOou
04sf4Uhk1iOTI9hrnaumas1Q6FYr3bwAaW74XDajf/40/JN+CaFPTiPYKAbV2WJpiIyGJXbNqNl0
1ezW+DKaargG+lrh3XmB6zXUE4mC4Sy50cVj+h4jATPzNtlytNgKPFF/NNpzIkjQ5rBkeZWZWJgo
7Xr0QmVhfm+Mm/PHkX0l8aW3bVanDPZpaDeZ8RqBsbR/Pi9i3XN/HESs5BdZYWW9hfdv2IDgBbC+
sU+eOU725BU3ZBf5o2yLZv1UWPamhgZMyy+T3QPD0CbBW2Enl2PH3E6/UJxfkmOtC7GQTOm2CafD
TfnEY6sGeItbRJH4Km72vdkXGNmIN13qjZvRZ356Rb3yVjYKve5Q9Q+pgvrlAJophr+gaMOt/lBv
m4suKF3ngAGRB1mfTCpN0MEyNEsQnyCkCC/NA9ioD/rNuGmPfHRidk2ZaZFVY/44m6CMcV3bRWVx
DB3k4bwOxN45Vuq9uYtvpdLWXcd/pX1Zl1QiI2ziEN9vPswgzK385sgxkvFybIaAgsSWHTnBinyZ
XiZYCEKLJmOpxRCEdvW4z+CvwM511OLwctLAgooEqKwlwdP6q/JxVH7xJ6qadAD1SMcJgEF1dQB1
zo7FZHfeHM5bw5dFSgufLbecBrkVMCNc2rEMHNgwilC2Hb/ugA0ds4g6pWCeEFy+bQ0NcCjQxOK5
w1/YyPqGY+nIqnbrbaQTSYL2U6UM55Gvc5dH3g8stu2Gd29NuCyZs1/PTE5kCbo/gla+tHrIWrDK
c68fMHF5ULz5Z3aMf9T7CCQapScTuqoWHzLFeX0rG/WiiaEWs6NuEr18ANOHbNCSf40vD7SBEXpL
VxGWOcLXmli5mDFfxbJ6YON1+3IDqqYb64FP8BDQcRpespGP0nEveE6q4CUL5K66keaAxMCcEgZk
n0diuI4RbkABuW0Ik7yi643ck1MKmqLkgAM2VYwZ87ZHtssC+0YHPKoJUj0AtKSetM61Wu3FdhZ4
ZWyNWuJAyBTGXQm+0b9qedYGjhlRdbqLD1KG79WrPJEkPHOtDfKVSKN8IbXys+/RDswJz/qN/k0J
wh154gtGxavj/9kQuqlT3UEkT3DOzz5Lzbp2hDqh7hupW61OLxB678/7rFX9PxEhHK2r06xSIh2T
Q3rst626VSdL8qatqv+JCO42TzxvmRJH7d4R+6oZOAYWOXZD/2vILE9Tup/nj7PmQ4DPRjXHxK68
pYv5Tz8tWUJao8DY2pC45TcAld7mnRvfW6CWVHFKd7mspNNy750FwdgMrFQ6JhiITErFCv2UjR3w
SubCH+k0NRfDaFLjkFjluLf0uGjdOsQ/8WwCBBmvIv3U3ORjjDEDTcvV66JXUSZ2xyKyPTXrD2lU
6fsqrsefw2zl0yGyjHmXMwp0yyaL0sZtm3q5MrLKAPgXmuCvYxIVo5uag7b4U55GHThI2/EpJuWY
uOOiaIlb1FkOuJFSNbsgnOv8R6YW9KVBFBW7SqtjT7ioKw1Uzks3KNtpKvvWDY1FLbxWixIrKC1t
/AYbb+8B/N1Vrm5nnJ0wtad7Ow31wcWmJOht5pZVv0AmQV7SLsT/YaKG5bU2mRZ3TjRsMlI2pjoU
Tee9hkHRfxRTaNYBob3ee2qkhP2tztq5cQsroqU7qJGTeRMtqbUtWNtaeFbHtLjSiJkVHo0zVh3H
yOyAXFxWugawKdMoxoey6lK/aaMuuW3zqMF4JI3bZlOyjLhmq2ZhoJhkNDZNWZu/GabXFp+p6fKr
LrC2DCwdXsPRLbRdAFCsF5U36XpkgNS10PMtaey0CPpeay0/QiJ55YCUcrxpMgeTHE0YFpLAhb96
gmo5BBgM2OWxsAMlFr6nMbZnm1qgacdgBeev+B/XRHjIJcqhJqePMkzqGGJNNV1wdTQxGGIK3oeJ
N0t8DYD/gAEFYowl1fw1DDsHNRGN1ykAICemJ0pIbDAiQBonHGl88yo/qotXl0H9nXVHisC32+nX
WnbogYpe+G3s2/e2iw6zH17JYoC1p8vByj1Ffcm2qSkefaB2UgCbpMTRqz3gVnbGlYF94r0KsIHM
r18j6du14nY/SRRCglQhOvQHEvXLFujvCKweiOHx4S4OraA/Rr5RSvRoJTp1DELQ+aImJ3gWQu6Y
JtNSjXXpRwDJ3ox5qu30qOw3Q9myrcQLr4T3NtF1k+rAG9MMWzhe12lqSTO78ON9/SO5yDfJLsEm
JProfHlAd1zsbnkgxOounWfZYvrKOSHbxp6lik6RI46ET07c5rXtFP6gHDIwUaDLN8nOtxJ62ASm
qOH1BSqYGH+nWVcYppaV0F5jww4cW8+8xuL0wZaURFcvErT0oJbDPRJTuEiSgUXJWtLSN/LRtzXM
nE+VS+arcgo9yr5V1eb8l1u9PMdBrGPi8YSL+/xWs9Yyl8rOSz82EjcCBXgeu0Akdc9LWTM4G/mR
qqPwalNb3G9i4JJLh66AmP2ywULu1vaXu2TPDTw+AEDlm0Teim+DPMjCGAv+8/57TkKQZFDyUlXh
R1Ks2u3brRPwBixQkmXNgLVCzydJwgXWKsU+EDb7kL/3oCEEeFO4p1ecGr7zDvIxff79BacNh6Xb
sDJkF7o4QBzHc4XBEQXhDjFfjS7aaQXGhZ0hCFNZ53BNNU5FCfmEU/bdAogUoGOO+maKQOiovGmR
bDF35bXDgWxwdGuoW6GC/VkBi6xB1TeB9RLw2PF8U9tiR3ErG+BY8b+fxAh2VWrFoqkMYjL9Vhsw
/Rw9S1RuzXJ1nTpEBSul+YV/kC4G7YekKn37pQ+GI0z2GpN1CJmuJqCzgoP+InwCMDrGiWQQ2Wtn
A+0hHlXgFFNTHLoGulzCJpOVvkKOS5F5WiqrLa5q+akIIdfry4QUPQHHD6m84pG6JSY+AfP2Olne
+IR8D4m6rA63hn8I4GUTjtBBJv0l3SsTzdTzEK4pvOTzZ+zWwGONvt7kcvJj25/APngFyORtlnnD
5XwsD8m9rI25Nuf66UcI5t12sR6jtM7fbT6uUgTN4icvnJ9V3RC//MGHXXskvTIQ0jXjM3Q8Z47l
4MuK07yjRkJjaPBNs2xvzRn6b56qPZxX2TW9OZUh2IQZF2M9c+KmTgEFubnPBybx+2ve6lSC4ELC
Wl0alXG1iTJPJegCD4CNp6ZrD0Nw/jDv8xOiZzyVJahokjRLWCm4MUyzIwn6UfpgrAAD7U/jsgZt
hQ52O4wq7kaXgSzQvpNNxayZ/6l47udOXhzw+1Rlj8qPP2KjKTKPUfZSGpekOYAr1R1k8xCSTycO
8Wa0LBtm4mJL9SacbtPx9fxtrhXBbcOwqApyaoL/FdwyQp2mXEYeF+z79ynhYRe/dgHnjkRGJAl6
Vk9zIkxQxAwciEiluZGxt5S8DjCo88dZ00NTtW3dQqEA5ETCacqBNLWVNQjfHMObDe2ShLObDBiI
WUKJqLUCKlojH7KEwxCmKkmH2+Okjttqw7bLtj02Lq9lyrKKd1ACUedNDTE+nk8KIlqhXqTrmrrE
+bssXqMaLvqt+RtIv9j17/SNsaVegYmS0Y1vQUIcVE85iPtkqwD87s79BsFDQgkXVtk8zWiPtrZj
BEFXoUhudeUDAv4cmxpILUyK9tNn62IIvwuqIOwZgXR8UYPFasPKdrrWk7b3gF7X++cVZq2s5PCa
EvJDVHmQRn0WmNMyYkZPS9+J/O6t4hBUvrnXf3ZhwL7xyvToAgjq7rzUlatE+ADcHXh8Cl5pwYU1
OSUoZNjchzAAr6Ah3gMHyrAll7n2qEGOaeG/iPpNMZsZgJ0UsxGHa/nywTK46TfAQG54qhbW/uIp
s8vz4D+b/gRfBGpAWKYzNJzx87VaE7qiLAOyDCdfjJ84dIlxa7+vJauPf0I+6hAdd4lviNFPXTB7
0uWZVQ2opHCOZA5ZkqsubdGCDV0aoACvbc5/v7UZv08CBduPLVqPoI3ABwTRgo6x9dBH0cw+xq/l
7PMpvwLMOBi+XvqAyCKGFSf6Sbbw1g5LRp1WgWwtKt00r12WSdRz7VFwwEhrGDpxTIOIq+xL29ks
1SCCBdMG8Mngn9Eil69kAqVRTsCx1vX6JE/QlnGx2JIRyEvp78W8LrHyTYuLiXVeTv0CGEGtqm0Y
CnWSz/g1ezQclToawk6D6paIg1XFIXLKBjVlPhLaIIwHwM5tvINFbGXrafyrfPaen0UJJt9VEyOM
R0gZ2cbTIYOKhL+c9nXuf58/1Ff1gCD0Y1CAUzXtS52cc+yMThwiT821Wz1mx3SpJAWnr06ai0BV
3IBXcWwiOOmcJkvU5XgJ8sXwl06P3SXE2FAVOfd1K8N/43/sy8V9CBP7eGbSU9ol4G7g3whP3245
8DVJ2ezBV5f86UwisM28KKAaABmYX6jPek9dB5DJeSFpGK5/m78vTvT7oQVANLOGEszOvTru1f7p
/LdfMdxPpxCrBiFb7KHKodDq1rnmQwblI1go3XbPiSdldQOpNNELRmHFsqnjXpBzPicBqA0yT+9d
tgdp22UiLed+jb0/H09wfVUC5vMaEYKffFfuOfxpdiAJh2XBIsPYYFmJQ5GHbh5UD9qz5GolCiJu
IKda3kZVihCMwxAWQbxBccG5Q1S+46dV9uqV8ZzL6mkShRHDoaEsYFAtSjP2HFTRM2sez59Kcihx
eikDwJKZl/j7qU5mNxy1o9ZYQdqkko0kmRyhRJ30g0OSBdZlGK/EeExo4rJE9oX4K3HGU4gLx4md
oD6HSYP3LzRcA7gAg9dXfIIt26TMS2TJhkz/xY1jRq2oMw0EORQ8lIfsIuYIOoqLTdKtvcs2MnuT
XSJXlpPMMweOX5SXPR5+ex+Pb6buWbFkdl0mgv/7ExHwgvGMMWt8p+hHYlwl9Je+SIILiT+3RKcx
soIAdwEJ52AgKDXs14ndWMaTM770401VSMRJP5LgMxKwWet5NfCi2VuRBw29zqr7YnHDLPJnc58N
3+YB2y0Xqmw8WHaXwouvL9OSLqUK2+2OTnNBlENkSt4TyUNs8bs++VxqqIPa2OLZUtyANURxWUk2
NLuylEQWKklEiYUILSxMZkYa9/XONXeA9a/Q1/faS4fmO3HLB/UiviwkC5sS9yd2toaYLmamoBtj
236Z3ibD73/l/sQdYjrrqdPPCd7j/lirT3b+YskGRCVaIO4MA9SrmdigIT0HWOT8OiOkTd7On2Il
h/30LIqLwjSt4qFLICPdJzvjEZ2d7GFUXB2ZCAjCL+279GA9J60kCpSdTPAV09gpE2lgyAkq+ebj
bNwN0f35k8lECL6CNaoWWjOKUxX97Yzfw/TYzbfnRayA5X2+PME/jHE0RyUGADAp2ezBpTJ+54yD
mOK9aV75FK++yQ8sROaqAjxZlhVInKG4H8zm0Coolgje2428M25sOWaEtHkleRrFjWArySNMIEBO
eoR32NRbx0uObP9X2Uj2TkmsVlwIJhEp59aAVdk2ZtIsy2+YInEMKxnjp68mLgQPk4puXKSizeOO
QXjQdg2u7j0vkEiSqKC4DxzGcekU1lL4nfFWjLfdfF1OEhWURLXiiFGYWDXDeDAKicNTGVeBUT/k
+eIu7C3BupOaS1y57ERCGKEOZU9yijfeKW77aTN2OyaDV+c2cyYSE8uwnWUkzqDg0lR2U0fXeoGZ
6uUu64OoKfx/Z7/iDGbbjUtkx9CENugReSVuu00uq/sYJMXjxvod/5h9BiCWFJRIgLSVLYLITip4
j9JOMT2mIoBu1cuSvZRz6ZLlSNND2ct6LDKzEuKJPK1MIPPCy3fKpZletLYEFEXywjtCMFENapy1
FhLtqDxgBcRNwLDOsmcaMsknO6+Ajkjlo9qkNyKexWXkQO3bnv4Kq8fzWiETIeQbUakhbYqRCqg2
C6qp32RJfD3Wxr96nzDH9Tn+ikpn1p0EQZGp3KjaxdS89YYkxJPEryhXfZYx2bq9ZNGYvk/fgq4l
cO4sMBQQoCNHvvPt/L2t6phBbActVxszXIKwMm2IlvEoz6HMy9k2ptKa2+qnORHBf8JJzMpCLR7N
Aq/D6C0bBqbn2LOZF987gfpEAy3ynL183WhVtzH9RiyMiZjo2n8Wmk5Rk9bVAjO1Lnr9KtUsl5Gb
KIz+RLU/5IjAQlPUz/gFCCZYf2d1v6r+aHTP5z/RyogNnr4PGWJQ3NZx2dUGChHxERwd2GRnnnEF
yFEAZv8vVZ717/X31YkxMkPDntkt0pghUwJ7sTZMyfx+DHfnj7WueR9iBM1L1VaLyxSlsSbcj+RI
col3kx1DUDs9ZGOmNC1qlqDi1q2bZSzc5v/HRv38afiPONHtpVcnp28QZlHrztQuhrl3rXEfE4l3
W5mY+CxHiItLs0AjldtQBx7k8gYTvUXARyac1+KhRtSvgSh7ftI30Vu1bVz7otpKSepXI8oTLRQe
vnlI2iHFriCGNqZjvx0uKiyMvkweXltf2cdpcF49VlpZn48svH6TOg6ppr0/8xqmM5IAO53VhRLo
7hBgetrLgHWuXslGDmVaKfiN2MiYSfIYoWzYYGQZ9fT433kMMVg269mwK14Z0+frydjaydGUBcsS
1RdjZcyEq22aIeAbyLGpgA1sbVkpMV+ZDOElTFvd6TDzkfqkvCrZiJ3Y34Ot/Unk+qFz4utUtYWt
NzoCB1PpfZWWDymaa1E/Ss6y0tn/pGvi8qPeUrrEGCz0tTeONqS5qV89OpfNFdlJF/W4nXwJlQ0H
U0/YL8A6iGBHXaFG5qQnqQ/gGhWlFRJkh9B3rcVNvL/IStMHTL//kdZ9SBWsKelTI5wbdPBNegHc
ATdVg3p0vPM2u248H0IE45nBCzmSEsbTtZcpOQyy77Suc3//fZEeAESyqlqrfHRl2UTl4urt3s5q
ic5JDqELkWRSo2tohDhENoKRV9Exti4lc133pR8HEYwn1iyQdIZIjXjfk6P8bvXKrQLbra4Y9sei
1/PfRXZvwlNbN1rd9QpeD5qn3uBU+D6JX1iyXUaZGH6zJ4+hPtKF2i2vbdSNt4wbYNO49vh/TxTB
VDEognFw7FBgM+izkISmfVgXqIln4+COzi6VvbWr3/9EgHBZSjVnsdkhlbWsn4mduckkLa2uuoAT
EcJF5a3SAosS36MN5gDo/xfmdtiz29QHvJPbzeCd6q4IyNZlM48yufwDnnygRk1nO+GDrHqsA5yb
jA9GarqLZhxo/JQ4Weme1zuZPCFqGcylnUsTV9nP7LVAvLA0jZdObGdNk5fkqiRzWv9ymCLCGIMO
9C/Bx1XDYKphX2CC2m7dSmv3Wlr9SVvL/FuE2HFCo1XtRgMiKNASsIof5/sGlZvz17Ye8J9IEVQw
Sue0HIupQKg1B6aXb9J7xes39ACWOm++kOWAq7nSiThBHdvJTA2A+sFuJ+KFpuPS/gdZvudy3nru
O7+8fSeSBAV0yiGdpwr9Y156NT3tokel5gXTbMB+zKTgjzJpgvpF1qQ1psODZif5lpjgWadm5MYM
gZ2BPTUtm9ya2N7cR8EUdo8FMZ/Of8hVh3hyXOGpV5u+AJg770RVe5bl7lAcaK9KtGXdyD5UUtD6
sGNWZVgY/4iJ6Zkgu2izl2zaGvQ2ZzLNXNUUbOPwES8bWxaCLKaSDjkAH+mvwpcZil8bmmcgRUzJ
ILG09TLIhyzxHcYz39NiwWPPR5LUoEWNPrk0Lh3gIym+DDF7PcE6kSY8K0Y2hEnEQ5fRGxABYgB9
Y/vVBscrvPBbmbt8wqsC74yXPPY74gJoS7o1v+q/Tn6DYPYZRgSHZsKJVefYRlsrlTyd0isVDN0Y
rFAtsPL4XlnSMEU97fT9ADRbc5dvHckHXFX+k9MIth5OGehxh7zwczSk8rsIrHnZ7Xn7WlX9ExGC
gdtLzZI2ajEd0o8bMywD4Li7YTTt8vE6VKv9v5MmWnPPWA/fheizwPT5EqKkROto3zT5ZRE6lTvq
L+cFyvRBsDaiwMom7O36Oj0kyUVpPJ7/++udMAuIL1jnx2SX+JoBGzdJGUEfIt0XVwBZ9ZeL3E/9
/PGt9/sjvSr2+S66rkqAGsgGnNc/3Ydo4TL7TK1C0sI3VyE2n5WncdiW6oOCyKeX1IF40vHlzTk5
pHCLamT0NS0Ra/NeaXv5V8eNXMjGydY/1seBhNyntJjWDwS7ykZ+nPvb3vz/OY0Q+H6cQ+zHo55V
sNiA77W0m1SdXUq/ETPxzqvEutH+fQqx1Fj3k+JEDKEAA1EFeaijH9H0/byIf/BCHzIEVzvWPRsb
inImHuIGCBoMLpYjaBCs6CbSGZp1cbZKLag5QGHFN8sKq5YpORo2i1OEeyUtTD9U4mlXm6gnpTBk
66oIH7IlcTHeT/ymB3JCQ9rMP3/s1Zv9+Bkitxh6pPMUAjzK70w0raznat5bo2xebmVVBkpyIkUw
q5wMGfZ+4HRHL/0GMscLkM6hdGbuTYB6U0CUsHs+M6cCYDDZSME1+Jf7Ymon0gVTK9s6TQwV70u8
r/bOBf+wb02Q3hHQdsQSs16hF/t8VMHgZiRpih0OWFA7qlsM1aNGyMmwFAyDo5e/J9fGIQ+UZ/Io
s/SVlblPkkXk4bBKqaKiNvW+gkovhp0TDIdkr3nAO9pp+2Ejlbjqwz4uVhzPZnWrWXTEEjYwqn1r
ox/Q0fcAwHGp+6areQEAP93UzW9zj72eV9v1UZMT0YK12iyjRssbKc0TGCcbbNwCA1/xiqf2aF7b
LvGrF2cvC8fWjQVYMIYOqBTjvV53kqiGaarGfTwhUTUvZv1qxMpl+iY52LqyfsgQDkbM3OmSIUpx
p6q3+C3vSGH5jzMtJZs/KitjPfq/BxJCu542oVPHqFqEztUyzW4xta7kPPxPfDW+DxFCcDeHXdqy
BqNTvM02HatNuMczjsDLq8CnLiOUXp/HQCXGBqi3pgIhAD/n5BMtmDiji4pUrgSXYOwtFxgNO/A8
rpbMY6w78BNJQiAZF6aGcil2Wmpg+Gt+FhS1S/Z0yzfWwjv6fP4eV1McR8dqHKVAwnv/NSfnMsms
LW09osObHeb5VlOSoG6u1UjW35DJETQiLbUJs/p4BSdl43T3Y3/Zq1dd9Ov8aVb2VuCrTo4jfCYW
Kw5Y0pBTJJY/+PYB1QR/aEFIEt2E7vytC0CoiWaKHAKM/+Ev6ojtVsOhqm1iNe+zfiQmy4wqgwmH
ebKpExX4ONbm/OFWY8gTEfyKTz6VY8atpjZYIimdh3bas/B3X0Zent/o0+KdF7XqkE5ECe9qMpAs
72L0RFF7DCwjd+uuDPRSks+s9yFOxAgPKMBxq9mIDXSfxt4r6V1HX+dxm0XAUcgvo+65aa468hMg
ORLnIftYwluqAcIvUxNkvxRpGmnjYz3KlgklIsS2VzfbNmn7kvl613uFpXtGeXf+G61b1N8aJ3a9
ImVedKWCRVH2TOvALjc0P7SRJK2VSRGeDWVWM7t00Faup9w3ws6zFtMtcsSTmQyEcE2/NdBjY0nR
JlhXEvQba4JJ1Di4sqZ6anqyzZJymxQA/m+LXRe2j+evj+uWaLAa0GSoRtBxQ4XnszV1DUsxJoKH
3hkvTMv2LJV5rX5suytW346zdKOOX9QZee+h7In1hkAHUBoND0gc/rCMXUvu++HOrICr113W3VMP
IxvIY4mGN8aSzh91/WL/Puo7otGJaDK3DZB2oSmhiTpOdusMFwv5MbVREIeOf17Wmuc4uVYiXKtO
rAh7mqi5W8ZbnhooQaquLgUVWPUcp2JEXanMvqfOjCNdYj8xWHbdgQFnkXt2WeoulSU4Qw08piW1
MfNSz+mvwSk9q56PgN51h0jzUV86DL1x7RjRPsvtA8sqGX/kWjR8elbBSxam3bdKAbugUNXQYAcd
kWnbVt7C11u18C21RyRzobRvsxZinQoW3GQaVqGtx+irJz8op4pJDhG4OY1tfOFsDa/aynzmaiPg
RKC4CqckWtgrvHGn344B2MnBpzcAI57zf/wvBUiJrlJeUD+xiwZwfFi3gm9Ly+TQR78XqmwtpZFY
n8TRUNGD5rE6ajxypBlzc3rd94k3tteM/C6SHw6VuDXZmYQ4iyOTZTnNmZ+kyJG6fT1g+TnanDfy
tUdBUy3bBOeGSlSxbGKBDWkGZiwuzlQ2LbnV523dKL5ly4r9/2B7H5L4M3vyidQOgDtTicvjS2nK
Y7hX9zpgOdE1fpRm2Ose+kOW4LpYbRb5XJiA39oou/DSPhSHsHLbpykYrqpL2RD56h1qGrCkiAo4
XJHg2owqtQI3GZol0/CTtY6PUPyHrQAr3CCzxCmv5hTaiTDBXYIHLanQHEJCfeDMwdpu2gFd56CB
mDw+yIgxV1XwRJjgLwtzQK8TpLf+pN20+n1ZpS4W6SVWtRZfnZ5IcIogd2jCpYGrMGKH7jKgwm7j
uf+DMPhUiOAAtdkxQ2bBQXTWPiN73Xzow2/nTWkF+cJwsMZsYUvbsoDhJ2hdZNULBQo+ekwv5GB7
9BrgnygRu+nG9Omt/mRcORH41GxQPXcYBOMQe2HhygbaV2vjpz9D0BBN62Nl7Ph9us71vO2D/kfr
1Z5VuO9ZNaB+gcGRAvwjDGS59bolfNyAoC+hkSdqUnLgMQ07PaPqNtHkxs1VrA5/9D0/JAlKU0+E
5rYJbxJZuquzozNQt84kX1R2HFFphqWogbyHV7OvEFWCkwyUjZU17fv6T2ZKTz6aOCCk5Zwwq7ZQ
Wi57Lx+JP4/z/rx+8sv/ErZ+qOeXtuSo6mSY4Dkm7ddU7QodSHA2EMifW0WXmPS63/j764jQeiRT
QLYDTkh/KAcs+8VuaQDPNYwkYtY9x4cY4YWs43xxsGuAQHx4MumvUbazKLsxLv/kyaooJj+qGsew
uifT2Tj0zqmeE6i3VUtys39w6x9HEXyHki+T08Uh4qUt3Sz7cJ+2Vxycozkkfu7NVFaD/goe+clX
iRna3GNXIhkxVcdRQcCffhFu5g3A9q9lj6PMHemCT6iZY4xlgddRPSzHLMiv6yvqNxZA1TtswM+Y
1XbLrX43Xalu1/uydTLZJxT8RLRQNUp6Hoea8c5mGB7DZE3XEj9blGAJe0njU+IxdMFjMDPPpoiD
GsTOVlP2erwvixkji0/nTVkiRqzjDzoYJq0Kza68UAM9SlwzfKkb4BUPf7LVf+KXxPp9VzqVqqnY
ssii2yW5bkNJ4Wj9JLZmGRjMAMAw//cnJpY59jhMdQRPkby05saAr6jyg8kkA1bravAhRlADw1xo
ZPEh0rn47ah3ZApqZH8DGHFS8G2f/zjrXulDlqgD6cLMycLsTDIOjYuu5GHWoh/nZfyDv/ivECIu
JjGro2k9Qa/bgPcANDdH76g7qJsyiOQ2zB3p16fjQ5qQXoFiZQp1XgrIE1BW1lcZ0kd2TLzFizFR
8j+0Ps9/LyLOShp613Y6e49hxsD2sI2367dRYD4XTwuQkgpsyTXeuJskmALrSQogdf9SR+BefVbH
Ppq0JbXQqubUnMO+3ob+G99zVS9kjum8liBx+CxJ0cYOWDFojDH1Mhlvp0Si8etP8MdJhAdlGgon
b3XMfDBwbxrXinppRLvzSigTIdiu09JOUxj6Nq2SHMFhfbvQ+qmrm+15MVJd58py4iOSohidKIS3
64yfJguS/Mqqb5vstiOvxHxL49mdlZ+j9VYkstRk9YREM5E5EICRi5jcTT7q4bKgFQC+gAWjJPW+
ySRNolVN/xAhYkxgnKA3yhaXeJGBvCG7RebqZgQg9qTzz9/jqsadSBKukRpN4Sw6QaGtTI/J1AQO
k2VZq978Q4SIIJDUVM97RcVrC4ruDGOzo7krun0Xfj9/lNWhNzBK/ffDiDACmDGN7IbpPMEfA1C0
BPbBvlO302Y5ajvrrnOLfYySU7Kl2yWonzExIAmguBP/4hFPfoBgXjFSgy4vdAw+g7ZPmTaNeqdO
g1fG+1DLXcYQZQO44/ypZbcr2JtpWE7cKwg/FzK5gAJzjaZz6XSrDz/PC5LopMhJWJtxWdYqDK5P
9ogU3TD9PqX3qnFHStnOgsTCRFQBLa2NduKwGVWr+YjHrksViKi6InHsMjHCm5ybTs0WijZRoj33
2U1Mvplsf/7SJCLENlFsV2UD/Ufol7XebAcFOnp1KQn8JDYsdooaDFhXSwUhapFfmovt1ckocRPr
7vZDtUUYgSFNtFrp8QaWzXxkWuK3VWG6aaa8NGZ1Z8zTvg5Td+4qj6CmUHfzrqWTRNVXhzdODFzc
n2rj2UgAAsEH/ACZ4Pa/dEz5PTbIiCIvfUHM4ZMU6wfnP6Hsdvm/P3lorKZo9DZGv96wt/ic7igD
cZEJELyGo7OqCwek4FbBXKd/GJzg/AlWJ3xO703wEeATs5IK5osAJrrCbIiLXlixBXuJpz81br1J
X2RzNjK9F56VrAeOfq8hv1sadlhsjJO2c+y1i/JTcjSZICGGp5gRcSo+32C45BBuMS7yKwpUBTBu
YIy5mf2wc4GbMEqieYkvFKEGWjWZClbxqokD3r1lq4ZvzH7IzY0jY7Q8795NMaSnSdwui4NxeEer
tqMTaCwKHFRc51ziRM5fJOAXP6u5YjU10n8Mz9a02yYmNCXMtsMiG+k7r+xgZvwsZl7MiGgFUrtI
vZ6He0vWNZcdQ4jVGxqH1OrhC5n1VDqlazXfq/T7eaWTyRA8Qq51VC16tJYtumy62rkYehoAwHVz
Xsx5JTNV/jNOHE+PGY05A74OOge2q/QXsYM9xzwE+dH1Yv/LI3E1PJGVO1iipLyBMLVpQJtHpcHw
Xy95b7kt/nN4BILZz0IGW5kBzY982zDNm9oMD6VW/Wzt2J2WBZh9400Wxw/n75D/7nMiBfewqBFm
1SaUXuaIPat5c6FP2CYPu29t9P8TN6B49vcLCZ6Sz6erh7HT6hCiivLCBFeOJrk9ida9T7CdfCKU
plCSiZD9TurvqH1TTMxryNCkJdf1ngmfyGB6GY+ZhTPo3d00vijfyeKDOPxPvglQji3MgoCGQrgo
1UCzG44Fnia/VyPMov0ak8JNle//SozYeFEirUvLDlMRJbnpoyIg6s1/SLuu5chxZflFjCAJ0L3S
tVHLa0aafWFoHL33/Pqb0N6dpiCexjnaZ0V0CURVolCoyjTT20hJ3H9nh33T1TdrY1Jr6L2DV0eV
oxjXAQHBsPkSiKJne///fDZ+0FqeCtJUjAcwqC1Haie3jF9l/XP3avVshouYJqoiJapxIaT3g8sk
Vw1oxIBpGyoxqS+a4Nz2t7MxzhVImiuzOWBL4uqHIp+0/mtuYRQgFHXIbJ86f+zwDymgHQrHmVGO
VJmvmL2t4BZ62QtEFrjjs8yIbCUGLGj1k5pkdoyJ1H9ngTs5U2PMohJ9eq4CsaU+ugtk0XPDZkHv
vPWUOzvTEWqkvYStZ3O82in2uqvloXcVp7G7L+OVqK4m2Hy+5ZbMEJAbLKQCQP0q+G6A2aEPAjs2
7//dh+PO0XRsQHGVo16jqQ8hxkHHefIuW9g+qc/uxUEAegEjkiy4r875LwmCf2BKNKpDrZyCJRYM
vYlMcWdo3cT1WJZ4spZIj2e6+aeZZ0fQ6ThZ0/jqJGoP3KQtQZnrH7CmHBxAJTiReoryQusp0MMC
RbJXu/o3tLi4zU3jFE6064+fq6OcjXKwUJtNpJEJwcQos/tdioINo8b73In9xwz/YGJmZTcpjOdP
s0LTNaPsWC24pVz2jW1gAMkVtEmIqlrchilJWwwzRXdZE71G5R3OiH/3+9wGNXjvHkoLXcOhnvpp
l/gSlQXuvX3ynJfAbQdUKEdMa+C5h05PulE48+jP3SA4RlWGkB9TtX+sfFD8btF1pOq4pf5/lT3B
3MtjrD2bLqNoZeOqaBPGtDHTewhdctDprXUnqr9v9pdD3Ov/d4vwt6AcwjgZnA9fMwO3L0hFwMxI
D8U+utXdBeV/L7DBFXuNMkP6/G/28QMRhJGgi8xkDeZxFqFXunHbsdxfNrFdPwHXhAL2e2hq6BxO
hbOE4nWH1WkgnWTvQ4mvPSw3kQvyyfsCXB3ZThY5D3OOD9u6ssk5T041KW5zlE/+Fgll84pM4Ui0
c5s+ejZjcOcv6TTIh7LZ9MqCwOuNvvwcA0EhaLuMsrLBncCD0mAsj/XQtB6kk9iMTeg1z+Sh90cU
oMrH8bto5l+0Ku5EzujQGu2M238uF/310Gjf62ysbcPqWsHtYrvAt1ocw7FVGqtNtC9yA/d/yBO7
C5rIlqt019kG3rmie9FuiTyRV23qk7TPghDWwMacOZoPTW7JHmwtQ7YROt0XFuHjlSnAys0pH2W1
SC4AFG1qBqnAlXqKUa2EyOtxSlXPlCs3i8xDMnfHuAobO8sqN0wmkf8w/7gQCgZ3FEwyhnc7CVNT
aHpAES6ufKo59dskI4bvNLeuBMDNfvCSQe5sMGM1KDGniR54PbXzBW8DrWqb1UENUqfMRJRqImfl
Ij2dsy5ISpx0qt7eD9CrUrLobopiwUGxnZKcN5GfHJbiMJTH5U3CNQPDzCE9Wh466Q7ZVwLfgeyX
o3v/xYSYYPf4ptjEmKc4pMzsqcDodeZLHrlO3yiIxytRmUzwLXnSQkOZBnNil1ct/Sscvi3Zc2cI
0n2RCQ5bGivFVZ+JMVb5bdS6Q/VIJsFWbZuAopGGLmIwf3LhFulR0Mx4N3LD5jtdjrX+vct2gjNt
e1v+2OCvdijv1EFnIagmiEMb+xJi3H70dfA0J/FqxZkbAYZsx9TZHnfQDIwtoQtgT19KuyajTckd
lX/qE9qxqQCUWXx+jN+zLe7ASa1xVEPGoNHK+2L5UeDVXh998Gd6cQEBXIE1hvCXrHEO0eu0zxuW
dScTPRV16lpWLNgttuGXTHCHTBYTvdYoTIR1axdTZI+YpMut+07YBbg9a0DO34755uo8K9GhGVsN
2IbBhYOtaYPbpJOPagst6wQ3ljp+KirpGBnlNZkx1tEWxzHoT2ov4ncWxADlYqCvirmfmDholbRO
V7xUheK10w9BFIisMK9drVbRqmGW2FBp8GWEhN8N6zCOfP2wHJnwqf+mKfmwCBxGZJQ7XtpZUdI0
Uxnvt+m0XebWZeKm+meIStBA/g+K8O1zUhOFRVajwGYtqTNHR0Ub7AbkGqk3K6+Xv6NgRfyNsINI
jhUmqH9W1mtLHuX6WtcEISAyweHHaGWSFRiotEsyxIa0J0V+qrXfl5exHWYmBFktKNJSmduYCO+z
ZsUutlmt2VJwHRaTIy8TuFxFnN7bCHW2xJ35k5yGVqRhb6byep7AiKaNfp6nbhyVnpxAHSVSBfi7
jVJ/LPJlcCmBuBWp0H7dxjrGbQw7XERKz9tbdDbBbRHVa7D+zbhLtAkYCEJiT1rrRiLVC8EmvSXk
q5BN0D+X1CasWMlJnp6iAZMa5D7WP3fOn1fDwbqZNxlqRTMwVzkWlh8M0DgTZLaiPeFgnTbWKCns
5Aii67iUwSbXe5c9evtiTs6rYHu2/loDZDWnGO+81HDiG9VT8eLvW29TC8EVWVwDpBGy23fO/Cwc
W5M3T62zbQ7C4yEb9bADKuD8ADdAfKz2xg5MEUINt/9wCTtb4mA8bMkctBUQVd5VBwo+q9RpPNj6
r/i5RA7IoURIxnjJBpQSI8RviquRw94yM5PemQVV7csbKIopDih0xOySsd4sYn6P8s7pMm+wRA0i
m0YoJA+hMGviws9tVNEHVU0ylMgj+a5Fy1zcPmGU8/JCNn19ZYPbIrOxVMjAs1ov9c3yYVwEsbSJ
qKvf53YFPahLFsTIL/NkH4PGLB/sak7AtTfbVXUF2VkBnm5XNVYGuZ2RiJxhfp0lmaj664gqtbLB
JTQ4g5fso2OOooao8i/4hrxqmzRJqgVdENS6ErpfivqoSqEAMNh//SHTpHhIVi2qgnWFS52tvCBG
HgOSIMBpJTtVeaLFA+mPY5zaZvRlqGX3M35xNsjBbIVhsmaOytKta3+s77tC4Hfb2LBaEQeyQ5Dg
3rGgZJL1L91yV2bXLQbKyp0E/pUl25PkJcDDkN5d6Z8hblMokgkmq4C3AIaPK+xt4jFtAzbKSKur
JcA0vWA+Yrv0uzLAHbiZFCxau2CzqGbrR9Wrnfje8iLMp3VXTBgg+W5cM3mA3Jcwa/hN/i6qR20H
3XmFnLe0YQguvAi9jZj2nsabLD/0FdjokdA08RGaIqKYY7/3wTuhSwtKFsiHmDxBt5a1VZuVCPIZ
9Iw5rkL+9DxZ7qCh3qa6SHGJ4NloExlXBtnfV1toZQWx4hm9+ku/6zvT7iY3UT81FrIywsFvbhgL
S9TxNjUUd1U83U+NMA9gYXTpy3Hwq7ZktLoUj4bFS+dWh9yDrsiV8tC+sKHh0FcfPhHVqyVxaEwL
bR5SFWekWt50xSHJ9//u9znwNYssiXXWxR4PVQ1uZsUZ+/nlso3tq/CfRXzQq5ljDKjKzAjBm0bx
RNxlb3gZ7t5vjymWK2r43oymlT0unC1qWZnGlEbNBrVdrbD76TVpvxvzUSfelBj25fVtniYrc1zw
yl1CxqRDUVfuTmnxOozf/t3vc8iu9TNejAZkFWb62KlelT1f/v3LsYmnmfexqVbEStgzoas0LwbZ
49iy5/j2so3NXG/1jbj4l4NO70ywTLiFcZjmU1Hc9LKryf5lK6KVcAAQ1MqMr4UjalluKEFXR/+i
Vp0APDdP9tVSOASYKrPMGxV0GVLzMjTPYGXyFHJrlZkjoYrUVzjfc1GfimhhHAyQHiSS6oiFaeVT
1B/ixKPar8vfTrRDHBIUY6hURYhLRpu2dkcyG3SzEHi5NlvBUSAwxF+gU8iQTGmPUlE0pY5p1m5k
Jk4YnlSRIUFc8s1kPcH0TEVY62otX2V67hupiDpFZIIL/QKPpkaevI0Uv5RQY2oeL2+KAMnekHV1
bBrRUBUBcknX6jU7Qb1Sl29j+hCPNwnTahtEj/miveGgwEhoXehzXrqldqVaTqG85pkfk9fLq9q+
TJ9D6O11brUsdQGeTayJRI6g+0vc6Tn3hj24Q4/SzrqGArZdH0q3uG5EfdOi9bG/rwz3GgmUCmt0
x+Iuz48T0A5zfM2TYH0fwxV5v6ExpjaNGJB4f2/GqCvDavUaLSru5AbHcUed6rHbNx74eF/HA2tb
UUUNYBv5+TujfO0wzDpSjHQa3ppWNGgpD7Z+yx6GU7dwRGzUG7c2Zs00KNiW8LLN5+SWgZaMbk7G
twyyfRi/gHTW0yGVPp86Rt1zI6JJ+rh17w1yh3q2GGqGIdbRNRfZhetYauUk3anRBPD0MaRhx1TB
x44edIo2hfd7Vxq92pAuwIeLrkfjZBHB/Vr0+9w6FlUqc4zf4vfV/knW1P1ARPymIhMcKkXaUNd1
qg1u073U9aFtd5f9e/v3NV3BcBe41HgKYFQ5yrClZHD1Of06xuUpy6zDvzPBRdBIU90Me1MHcfLX
2kjt/0I8YTNIzT+r4B/uKIQz6sxIR7f7MXqqQ/agur3NUe+y7lsXZJggT9Z+Xl6VynKD97cH5lxn
m9zmT1KhLOGCZSm3rMlB24decKKYHFEdxiTZPGdX6N1cHN3PHwOP7mYo2XZuf/hvxpk/ni3sf4ES
nqpRNI7zRfohbcPIIMPoKuQUtoWtpGAeC69Veqfrt9kk7y+vfaPl4r09bkt7KxlySVXR1Gsbt50/
uMRHax3QHrRVdQzmW3mfOeP9Zavbm/xnkXyyUUpGZKgMNTRV96q08oIM2u+dcMKJhdTHjT3b4TbW
DEYzHk18TO1xgKaggjFP5YGA0gaKgkdRtWAbfM9b93YUrI6xaqjjqlZhrcV1asKnTPfxUT/8aECk
+cTgVxIVfz5ee7F5lgpNSw09hBpPbT92TdL1WTW6SYzWLfWVSXrhMex2qNHykHiWK/mf2LiVQe7S
Ywzgk4qCdHL1avTBvuRoIO2BkLB92Qxzug/7tjLDoG71JUNFBwVYiHXRXQcu5nQ3+tE+8QwBnG2w
a7Pvp8EStXRGnf7ejhIapVlR+CG9pkeKwpJ1g1p07uU70trjS/nEOL2t0a5vQ1d0edh2l5VxbpHd
ko7TkmtAOpdJz5uvTJ47xvRdSEFhnrrGneiw3qAseL9eFper71qXmkqSHBnQODvmrvLB5ynZ9Y/O
o35ynEXdKpuwulogl9aNSholpO5GNw59ohk2nujcsXk0jZullZ3LHrOdZ62Mcfe/eM5NQoOWuUxy
pzCia2RayW9r1+2SX6KVbaMmxlT0t45JInNLg9AcbToUgd66flQP3aCoOOWO/LN30eDklX7sU1Eq
uQWaBIc7hSCYZSofeq71oFGkEfASt5mtkVNWJHjKEMyqb7RRQWTnbIUncdHmeEkWlQ6uircmDGnm
ToGWptjRZgciOA5j4cEj9YGKGmi2Esm1XS47UgJd1aVZH1xQvKEhzR276zL5MvSCiofgI2pcxBu5
KlcLQToO0imM5nhVk3tyLvqIIitcaIfFaJhDiFQvOYxf65sOPOXTfkxs+S4+TJ7qmt+l0dYEfRcb
7Envt46LbkxJUKtWsHXVi4kO+dxjrcr5MXF1t3a1e8anmXjlqT9ER9E09Mbdkdm2mNifQnTt7X9b
IUuoEivLJQNl66+sS1T7bixuvmv90ZVdvPvf9o+yK4O8yRLkbm+pAn9UrAzzBLtNkBsFypgwPEOo
yfq6TM9jiA6iFmdhfsyU0Q6LWxKWn8GbtV0utVAWYwjnTB6BADo+dgv2lwGdGycKAevMyZ8/AW9r
c1x4aFqUz0qB4Gc8/tVdBrBRD8Y9I+eLjqIOnq3jd22MC5I0yNRGbxqGpWxl7PhlgxaihGk7Sv74
DE9QnEuFqcYB1lTFpyJIbcgcOd3/zpkCxwTxnqKquBYjUXp/5PXLPExVko1uMN+a47chujWzwani
n3KlC7KWzfWsTHGHwlgYA3hkcQGzpqt+ku0luh6o6DVlEydXRrhzTk1pWYMhb8BsXEscOR16J037
0DED6WvTIm0ROB6Dqg/xtbLH1TitUKILaLkHaDL3Xvo6f1Xs2glcakegiTx2TDTJu2xy+zPqmLZQ
dbzQ8hSpTY6kfdLiyZ3bk5W9yNIxpKLEj3nwx1WdbXAeXlVpJ+kpoJJR2sV788iEJOijaWOO+rna
iYjttj/i2Rx3HrRNMqlaASckEASM7lqRFPLmqY0s1pANA++GmFR57+WJGaY5nSx29Qh22YGxvda7
sAbfQesit7vBzdWXXJHi6mbStTbLBVdLArKAaWGEaEXnyh6aiSDCo+wYs1jsE8GmbfnF2hgXXmqk
gV/WyCZ3INSfKskpp/FggJv+svttZK0mHr4UxdThgCrPR2kUBJPI44RPGJm2Nj1oy0kGpdfyVyb9
vmxp4wVOX5viPT1sGrPHFCJw9i+QpZU32j7C9Y269UvxijuqcLJt4wu+s8d5yRTOY9oY1QSxeIBU
ODt6X9uZSC1eZIVziiKFVkAVjZNL684Opj2pYrePvv3Lb8d5g95LUYHhswkRrCl2dWABPD2g+v4X
007MdqKb75avv/t4HPBmkwJOIFWdEGKKr7gYs89tavesJoW6qsjZ1Q2cf2eOw13Q9U1tO8AclHNf
6Q7Mdl9ZbeptuGg/afbOAJUJm4phZet2n9wUnuRah5+iq45oN1musErsWoVkfaFhNy3rSzdBKLi9
jvJXwWYKFqtz1V3oBoEN2FImSDc7gBF/2Pe9bVyhlc9Rdu1B3ScPdB94sujSsXUhXn9lncvi2mmW
G23AHbw4dQd0Ku/inbaTXf1KLBWzwUP2Ltp1LoUDk0eRhhpsjWhVTEG40+/k0m9vIod0aPVI3OCn
do9SlUOvys5JUpsqEBoSHUWC/dS5k48MOe60NTBnpMfOeIyDXdmFoqRBZIQDmqU1FnXWe3STYCRG
sdsaQgU2HpKc7CZ0IGT5iGnR3BaFqMgq+/vKVWurTLIow7iKiVbjYfza5JG9yKKA+A9AgL5zJidJ
8cjy3oweaUFgIbFDtbj3iI/HqhuKaS3FqXHrF5Vs2JfiEhUTbPEGAVU8rGkczDXhME+0wruH1Neu
FacQ1hNcG1kAX7LA4dpYVlEaWAjwhWL6q7WV4MswJHZhQotWPZjzgRr3l8N984RdrYmDthxMOVK1
1JPbtDSxrXlxUGjxWrxb2UUVOVEY/u+Zw7uPyGFYGoZLmqK30KXxAYP4jXY1jd7lNW363nlNPIJZ
RqsWfYHkRO0Xe+iuzHTAU70orhhEXNgrHq7GLjEDrTL/hhDqYCbH7/bywdoV3vwsKlAKXI/Hqw4z
eimNDVzPir+m+S9LevjMJ6OKIaPzB8k+W+w6XKleVXGElrM8WRyItDqjGdqq3gl2Zis3xu6f7XCI
B+KaoV+GBUXyw3BacHS3TukU31t3dnuUlWXwwxnfRCix/fHORjkEbAelV7MQWeQYBL4+9vtomQUL
23a5swn299X36+SUNIMCHNIQPV2U7POs2mtS7V/eps2zefX5OAQa6wjFLIKSv4GhrHa8zsfHog5t
aRAE6VY9HPtk6LIOanNWfni/nkyuadVC1MatSlvfaQBW01UfzRPa+XEsgkrrNhft0lbJbGXzw2sb
xtlIinLn5HYv1WHAFabdDXumgCDdDPYENov50B6SI90Xjsj29vb9s1wMQr5frmHWVa7oQAzJSm2w
4tqKfG0MgwgyGJh+hIw/ZvjTiuaGpWsmA6addGs9aj7KuQ55mB6oDSnPnbELIIw3X2mHWRDeGyqt
yHf+7KfKN/oE6TCEpNVZ3BF/3Bl+uyt34TWyjemogT1odLP9fFU+m63dX4l5oQXf9+0YX4UHXhMx
gVQC9Kf8G+kem+S51gUuy7bo0rflkKVoDT2QGxk3nVWdLBcKo26fl+ct5LCkKaSsn0YA8UwnJwgi
OzGgIZw+9e1dngiiXRCF6ocmICstikrDmppZ+W5FlpeSaafF5TFMRqeJLUedgleaal8rpcUL8QxS
pqTuHLkpb+u+fb6MPaI95LCninulXQpAt1WCBUDO7NCKbaMX5CPbGd3KU7kUyGBtsKRCLVfa02O6
B/8YRJOvWtfY6T6E6Bb38qqE9rgEKE3msIf4sgldnuowPQJtnMBnXOXDfeSJEn4RAHA4M8x5qNYM
4hYZ10XVz42DbFzN4TEAM/Cc/u/vK+ug58vxaSUHbTGrKPs3DwVmLPD2naXe5e8n8Iq3uYFVZCty
qaWthchOFXKYu8I2s94OCRWY2T7C/4Qdn59EWk0HM0fq3Q/lcl3Hxbex7VrBE/7GkMM7lHwTClot
ppmbWCnqGWB4ak70S+wFbuCjTWGfXrMLU7XvUcCrjpGnP0h+8UukOyvAFr4GP6XRIBGlMN1JhTLE
UthR4CtzavdtDeqjSnAaiayxnV0tdowza5kG3PMtVbdJfQyVUxVfl5Mf6qInONHucdARQsMhKaBF
4CbNvsDQXBLZ9KlHzqcrdnlavNyH9pbAY0SOyeHIrETzABks0zWqe1V/bLXWngfBdU30CTnsQFME
uuSqYQJnXetY4PxM98l8MuA7IRFUQkXL4ZCDQPA2pDIS9Cr9p/QjZYLSz6YNCvU/tGBAjZO/0UAv
jPamjOUY6V/U+k3TU6B8+QRcnE0Y3PEZjWpBqQmna8sba2BPg/cz3V22sV3KXRlh61x59pS1mUVU
Rr/4G08lIB8x3WI/QPRCOv43XWLMez9kHitznHcjtYmlbJ4nV6Et6LZ9vX+yyl+5JkDz7ZNqZYfz
aLQdt6rGvt18VHyQeUPrvtiXB9VFH54rOqk2RNGAhStrnG+jrTEKA4pER9rXv+dddMhfWcVzQg9g
Z4++9pBfhwdIObvmY4t23eg+dEvvX24k5/TqqJEuX3DdSU7WrYacddjjZvpjZioiu8BRDgJ77JZ7
YSd52hrceKSk0nE8Jye86e3rXXM1+mhNQF1Xcj915zh/YJ6sJmxqSw8HnJxSZ7mL+UOfSrDDFwKU
3878V2bYmlfBUFkxNLF1eA3d9YuTe+BL2AXH+BigDwGSck5yRMkHj8qzO0a29Bnp1nd+xEtLKLhb
ZqkF7B8xRyfZbDY73DHd9nkfCQJ/+/xerZVDlz5WLamoGbrgWaD0Aq9x9WPugY7by9DPNeCNoD0t
x/Gk2pGXOZ+Y032/Vg54SrTMZFWG/IHZj5z8GPm/Uic8qH7pFzvpaX/ZXwXAY3LAY/SZUVhzgiek
3G/mu2q46dXIDrvHy2Y2T+/VV+VwJ5InKJh2SPyHYBdSxU7jWXC4iRbCYU2oR3mepIhzKQfV12KC
PS35WcWBSzQRQ9yb+vGlGOcwRUqyygJHK1D0vkdPc1bZ8pf0V3M7XKVQdxy+MomCENlIcsNU6uM7
6N7u/xuyKuYLF/4PXnaiBgN6Kc+429VZ/hIUs4+BvGOSiQ7DLTMq41MzTMswVF6nYzazCFwjWO4w
KSfahn6eYtInF2lrC8zw+hZ9ZEydZPa44MdfUDIOpptZ2Mi1hc6rpfD6FnM5RaGsID1Rd3+fBqZr
vcYH1g0T+iI1zi2XXBvjygmD2jXU6PHdMjRudb9TKI7JjWXnkSCF3Lzjrw1xmFXEIahNi4Xhc3nD
nk6nPat2Fa8KGk8rZ94LUYr967znrS1yKDV3Gokpu8j3xwV5BOvOpG56kP2/52BE59xmXW9tj4Mp
adLNMZIYKv5mvRDZ44I+psQPXJCFusTJ0J6goAk8ux/3ItuiXeSgK0GJXhmzGkGW/560L1L5W8Xw
QiTA4c2q9nqFPH5JiaTrCwrM2clEbQ1y6JhUCL3B7n3pWnFYD+qMJ9PLsLyZ5q6tckjWymEZWCr2
cXQy0I841AnRA+uq31iHmC6B/OQzD2Bnix/4X5N4MqKpRqabxuTbMKGfN7AE33LrsFmb4B6Biyme
6JQgHHLtqRu/9JVAXo19lP/s/B84XC0LnSakx93gH95ivELt1L1IgFm0DA4+4gCaIGYOM1Ei781G
3alV61/e/20TaKgD5Q4uax9eI8cJlTIJCTol32L1N+kE9w3R73OxU6ldrwwqwlaecRCr1E57kS67
yAQXN5oel2XQA9FrGao9Ull+zzWRei77jY8bfv5MXJRkczwGmYZlLEVpj5lhN81Nab0qjacGu1n0
nLp5SYPCxD+7wr89DnnXVVkwsaD8m6M1PMZvHK0mIEDUmLJ96p6NccFCckvPFEwuuKPyrdF3Rf6r
mQT1WJEJ7vqQLn1gFawDK88eMeuXk1M0C9L27ZA8r4KLFXXQtGGYYGJo60M/0B9pNV8XHTp5o/h1
aGYnrgYUmyfncvww/73gGDpzztXFaNJIYigNmpZoXPj96LXGa01ju++fdSIIpc3WlrVXcEdu0g8d
qGEA1fOxO6Bpc9ftGUjTq889Za1NcadtQAYFLCJwwE7yFdULzNtJEmC0yCc4ZJBqJaFdDhNSqP6o
xvkJXQL7NF8EfrE1EYT62dkxOHho8MWGvgCIYqIqfbV+IHdwuz3mSDCX47HEgbUHJUfDFcyf/oeT
9WyYw4xiWsq6zt9yMvp7eUpciXFx+OZLcqXijiy6t25+T0jB6pZJMVHC133xl96aDJYgLbdE8Yby
RpoEx94m0q5McA4Yak0ajKyxpIQUXFnl+1FPBfEkWgXneEUQT2qbNBM4Pjp7tn7F9LTQ58sxK7LB
eV7ZdH3SDqzzvoxs1bijOTq7y4d/Z4RzO3Qt5XM3Y1QqGq+08NTkoR2KKMpEC+E8TLMmUicDtpyA
LmnRjloTouVeADubwHredMI1R6EISvRpQZyyXIfs/x4dQP+eKE4ZQH9A0pUd7hhCJ0yngDGWlXhk
J7kjLgImt8MdHoXulmtwJj5d3qDt+FwZ5A4ltQpnSJHgctai54u9ZQcH7QGaF7a0y309cYTF0M17
xMogd0TlZVTJ4GNAouIZt9Fp9MqbHNR/A2aJSoxkVLf5jrqDJ7u5n9h57hBUDKNjdy25vX157YJA
JtypBRaseFEVRECoX6nqVSAJfGaz11VdLZVHCitAs4DMqj0+6143fixYZLzXQaS/GHZ+Wh4WLK90
Yx+NaaFP3dZNHpI9w8X8++W1bt+rVv8LBykgqjFiPcJiO3fxNX/xqdOifkjv5B/xXegUR8nNHBEZ
p9C7OJBpamNQjAXHTvpVs+xgx8beWz89TJHD+M0s9zPvfutPzgFONstgWtCxTIyh24P8PaPQ0Gj9
Gt0ZBn28/E23gYdoMl4KLAyCcYvLVQwmpBI8uSxv9PxrTH4vmsDEtoueTXDL6YhUEcLgoMtPI/kZ
Dr8uL2G7oKCeDXDgOYBEUjeC8e8y63RY9vJd58X3eOq7HjziMbdIdsQ2fozPIiT4D87xj23Kk3rk
odwPSwdMbb3qoEBsp3s2n1oXfdEo1hjEFlUwLu8X5dVONKIWpB7hjPNyqMfroT2FsuC82y5B/fme
SEDeZ8JmZ5pLx0qinQtIvYHsgdeBdsHw4ieCDuHoXjQoKFoUB6cJmYuxXHD6mRIkd8e9HsyguxO8
OouMcEjZ6bU0DFXEOpDdCQPAEDC00Nl12RdFRtjf15eIODPwhoPQrWhkV/Wj1Z16Ua6wNc+Jjsyz
z3EwmFJDb0N2B2tcVloqXHbuDG8vmiwLNu3F6yCp8Lmj5myWg4plLKS+00q43pjbeYKJ0VLQcLF9
W16tjIMKKqW11WhY2egoAPd+N10Z3uDUh+qI8VSBte1D/LweDjaKWqsCo4PXyfJTX/4i8mzHBJNL
wydmD02VyuC31U2TqjyxaThbWVkoGH+PlNSJwXgWg/VTVTqB77Hv/yHtWpnh9keaUdk3FDz/aMaO
WH7XRXYq+317ikWKg5tevrLEbVPdQXRrJsgJgjq1lXJPCEQ9RLn9NqyvrHD706fLElYT8m75mN9g
ZPorrhJe6wR3hhe9orP2WrrP77qddbCE5brtrOdsm2e6aXp0e0KiAv2R6EqmeCY1d8uJcc4gmfVT
p/JAvyLtsqPiZM+tb9yDfAsveuBOFL8LbxcLVv8Ll06XKlGaesL/wuYhpwO6j3bStWmHeIjSBK8P
go3l5+uGUqs7U2aP/Hj6qg10L6D3Q8SVsBl3q/VwaD/KS9BKAyaYe9V4yqNusMs0dFqrfmnD1v0E
Hq9scaC/gIKXUTMje8X0d/hDt3Y0eblsYjsFWNngMF9ToMgip7joFqf8JrhXvWVvusNRulc8Ey2K
opRDtEcc+i+S3IPvF2GhtZrdlc9VeN+KVIhEsUc5LMnVPG1itqbBrw5dbMugmQ49xjeR3Gqhrf2F
ts9jc4/XqKtiN4m0P0UewuFLg/5gsBrjpKmz5yw23Em7Mq39lFCBd2xeiFc7xyGMQYpFMRSW2RuJ
Q4enKfdJcZhANKc0X9P6GKDZTuAs7F//CNKYeEcdS1WhYvk+QWiTOY31GLs3+Pp9eiN70U/qGPvw
KDnLbnzRfxhH9dQ4YWGLHmu2eFFwDBkaWNbBjWLxVOtRm8nyMGI6vfqh2a0HRN1nbsomkdWnCWqx
yhdwM3zOW89GOUfSVSmVEph11SK0LePewtyphqaBy5+VfbWPX/VshXMYac7UOSiR29Gl3it4mwj7
2rlsYjvsziY4X8GjrD6bQQ6CwvqJpC+GcRXkh8smNleBsXpZ0Qh49Pi7vB4rWji2IfrtltOUHZNQ
UPTbXAIb4DBw3VNNPq83QOfQ1jmG96F6uydMOEBvj3TUBSWDLTMaJbKmoAsRlIDclzIaGgdpjfte
CprsYfidz89U1EK6leusbPDzC2FQ0iqWKOplTPwctz3M4Wr4cMoh1AVfTWSKO67wppapko7jKpS/
ZYrilNWVJqdA3vwgbCDd8oD1sjhsH4pi7pIEs5m4De2yjHqNKvpygt15Q/7VDcWYSNp16mK4VfQw
addheWspgnr5FsatVsG3TQeTHvZlI42uof0a+rvSfF2yY1jvWvDJWiLll807w9oah6hLUqeh0mig
XvpNdw3oxUOPHpBLnBijjrC2Kdiht3ai1ecrqN4toPvFDeWYHdTGfmPk23XH9NCCAxr0S+IhAZFJ
zimkRI2HhYIVgDbfE/kLxFouw85mC9T6C3IYHXRqRugCjNbs+AYi2Ok+P+a/YnRlyNetM+z1U/dW
ygxuUjcobZRwr8DR54W+9XT5PxHuJYfjs2LlidW+VXLSmwHschUybXdBx0TqR7pDBcSlgljgZe07
cM6aIQFS5eGLBhbW4cuCI/DymgTwwRfdiRmBHijScVdq/GJ6MUZfNtDxjkl6aglMCZZDuItClOEE
nCt0t1RZadPq9xRDOjL7cnk9IiPq+wRGiiF0WGkYIhml2u6t0wLu6/RfHiGEw1y9zKOmSYnhhsWM
Hqu9CsaoYvzEcbtye/641RZZSsGlhDue9XMaMptUgk+12TO9tsC+5QosumTWINKKjCs7xA+MliJH
j3YLDtPYAxNkZRPwfrGKGlhED2h7QrNt9lI+X94vUUzxio5pPIVIOP+PtO9ojhtZuv1FiIArmC1M
Gza9k8QNgpRBwXv7698pznfVYBFCvdHczV0ohtlZyMpKe07GqnnWXnLMwwjI1OI4HCF3LxqTE/gq
jXMlkwRGZDND5B42reROBdDwosgyD9s6rd8pQ7dMjYDhhGdlLapYtoBtPHoRWotGuVPMu1aVsaR5
U9mWwDuu2/tvWfwM+Ix9pk5iywN5dRXOYOLYd9ZfRRhnEexQF2aSpHYRWQPUaRPdmYhyp+RYfQ7i
29Eu7tBpEmi0mrACIOF/x8fDbumzYQDkFSEA7Vw2YVhcDZITFpgyVDHz1z6B1USU0a327pcyuUdM
SftCjTQ0nMkNwFD9/CZ5ZqNx84Fcz6ii0EOGjb7uMRYjvzJfwecGS8mcSRJ17BtLR/WNPKB9U+NR
6d8U1OBcoO1dJt/phQj5VWQx3COWhHNLmhKqYnvmy6Cau5E2p5CIJnnV9TDr/Bm5OLuPs4QoLLWa
7oy97Cqedqhe4x+aV1x11+lx8jOfAqQFydbsTh7WQE9d7pQZQDBbPKjyoXrbvpVrWfvioPkJ5j7p
TX2W8Zrm9lVuv+WZgtmq1oljETLM+gHbaFfhfwx94+N9KWdCKilEHkO1y8K6jJX9+DdjTsB4/p8I
HmlTbYxQbfrR9FTd9KvR9jsjOQIR2v+bIzuL4R5TqgRZbIzI+NScviBrOjV9fj9WumsU0f22qD/c
+rMs7k21Ip3q6qBPnmQd1Xw3GzeafTWWnT9od8FED532U0uvlPCGaLcWEpy/EU80OGwgcRDzvem0
cHKUqqTGjNUE9Hv7hm0OsX0l+gVrvAd0bYWjqavGSIAbjERXAZ0mFwu1KJEltYUwJYoP4BMLhseA
xE4n6j2umuJCDOdcBprORWSgThYryiXw4y+juMLGQFWJtjNFgjinEsqRrZkRciqafNOA7dwFezRL
BOYoEMIXp8quiOMhBr57RK+C6qmRb0vyRWAHgg9js9+wsIOBYE9dC4AJyva5Dbe8AbDzffBYfe2A
RorC10P0kLqRQKpIKPv3hdCmtvOUtMirJ0t6HgrdRZyyw1byExjgRK8rm6L59N6cTYLvqNsxlvJm
TCp4JFd9g877lJGSBebgNHLuKma6J3bsT0ZwNLv85/bpivTkrCQZykbpJw1PglY4nXrMiwsFLrgl
leA6iyyFe3vydqiDMoOlVMpLEx7MEuNdgjISi3r+fI6f6DLCqWlti/nGBn+83ZeyIOraVgGggh9t
oqhTrTRIjPA/DPeaFt3ncnrbKPlu+5OI1OBcfGpOraSBpBuUnZhXxOxYIaJwYj5m66A4x66GpMHU
LySoSJaiIHOL+IWMr2H4mtgCZbbtC5vBH88MQ+vFLGU4s7Tbm8mVOh7D9lDKX//iyAwZfS3QDak6
4VyEbI8Txl8ojIuOfhhhrEjP/W0R6/HoQgZ3U8aQDpk0wg2xGTXg2LvNkzEABk26mlLsfQ1esRtO
bedg1PT/g42AffRPn2whnbs+camoM6XwEdNF/ig/sTHWnLqdRw/9U/VFNB+3aulnafwMOmpuJVZD
oGs0vObdbUx2dHoUnOeqES5kcLeprCJ1bmwY4UTRpcQM3hP1bFf+irbGwToS8NyMz+Vd89aKMHdF
ynH3q7AVW2mYcrVyWymnXrka478pEy104y5Y1JuRPqlorBvyXUt+UvtLJAseqHUtNMMwwRWBaIUz
x4imVRQ0SAGb4gfw92XtdgwE4w6rYz0ErZ//k8HDf2hzP1GV8UN8jSwX3R+fAtAUiDW6Y2BipNr9
HZ7hQiJfkBq6HommhKAlS/dYCXRk1a0UEdq34Oj46YqxjGwA7EKIVF0N5UtB92H7F23xpR6cAcxx
KSkAkEBGF9PbmXZ+25Gfdm0cBJdo3S38/kJ8RWpOw06dSMWGySafjc3qgzPvk6OBbxNfTSIoSNHJ
sX9fREVaFQRKnnQmElWMQ2nPWTp5cvRXkevZ7Pj6kzJIMlr+6J9YeYthNXNHAttvLHu/fXgiZZiD
WijT9IDqsnWcnVHcKhEYka8aUxAxrJfSFqpwt7TVSrUMaqRQ+SWbRSGHdwY2d3yW2bCfoDy5Oua1
tDrukegVNWt0GrGyPFaHsPLCsBhdslMOMwZB3Wk3UB/AMNjS/Ep90Vbouj//bYr8AExBI63LQvi8
1ASglVV1h94y3a4ajjSwbgutEWnLHojPT+JZIPeAgEMvjuYWd6yo3xGDqYd13sQZfdZqEO1Ksg/1
WRiwozRVVtkL8dFYysHutISwRGd+0TDvVcmXmn6ylWObeGUnUG3dMs/COO8R1XJDhgrliryQDmNj
XbdRtq/C8WH7AqwGmsZZDHebzSlUopSNKWfx9KRLgHewFG9bxB+ekLMMFh8uLllpqhQDBojMgCju
siSePnQ/Jbd3MXHmDrkzHBLBw7huh2eJ3LUOEVdMXWCBrUNvnDL5Wms/xuDRRh1Bbaj7H9Xj7vds
N3ExsS1NBnUM/aYX5VDPnu3PF+Bfvp8TL7kRdhRF5sFdc8sO6DhrMHziFKmjIoQ/5LsCsGMlWHlQ
upM9WgOeohE0aVfHyogpE81WTANzDZy9hGE7anaAGz7tGaKjgkpscclqg2LQj1UVz6J4ICFFz2aS
ZDnQAOzXShqdpvw2DM/bH08kg4sD9TFrkyTGt0tL60B6wydafyGnleAyr+KnLI6Nx2huJCMoFAnD
0Qz3m42oys/qz9CX3DByggcVO3yYOUdPRwK/1/AmWkZYTcAWJ8klYI0lgRWLAPcMKVINeF7A3sTj
z7AYD5hlft0+0fXnbiGMs5AEM8Y0kxHTG1fW3t5lAD2rfXPPYAEiIfzNqvtaCONci9aM6BOFKNEE
yUEaG6fK/ypTWEjgXIlRaAUGKWEhvfY8Fa1TaYabyN8Fh7b6ji2kcD4k66NeCxLo8Q89Wnu4NJx/
eGd+bEtaN3hsbBAF4zwAZfvoi2tznLTKxNfJu8mVzNmheeAUyt8Vbs2zHO7YKJWtSNUzxsxKvkMt
n94QP34NEHgw3gpR4PEHqzvL4w6wGpscoJU4wH6HkoZbAnxdcskVmANwp0QDr+tWZ+qKgqkwHXRz
Hw+RtAHBiChyotr40aqP9nDY/kjvu5qfIg3w2f5PAPeVejqOk6S9r6ZlQJMHVCfAh9C0dOJvwPBG
ihwcJPrOFDCdLFcnTnnNoMo1QQYj0pP7iB2NpU5h5fCmuteCU2VozraiIgHcVwsrqek0Oze9augP
ck93ZdvutkWwh3DrKLmHMtLyZLYtELWwMZ93HoKdBAY5UdzNfumfxXwCtagsiwJY3sYKh3WTAte9
P6Xam2wdywRvsSbKXtfbMr8NBLN/Hy0wMIYxJBZGroMn0Bz6+QP4e7xExSxRgVmiWAhqtuo2LNkC
H40NDhW+GFQGRa7jY41e14L6Emxj1k1c3W9/qfU7jFUHC70elUXZH5WSrSkloYY7zEbWJQfcMxfl
wcQNTjzbE42YrpreQhgXXzeB3QIJHcIyJfMTxdzbaGptK8Ru6SebWIhgP2ER92qBmdK8RKxkjbOj
NJIbz1eJjU3dhghi0PXPcz45ziGN9RRhCB/JAsBNHb3OHDJ0jhW+/Dd9OK9UF1Mjyw2SZdCWHnrz
IgozN7YUp6Bv24JWh45hvqZiyzpaf3w3RK+sCFQwaFIb8aGzXNVPMJ8XuTNYzC/T56yHnbNNOetv
Sna/xYKV8eMHmzqMEGUW3G7NmJDbK22YHSJySOsh9EIKZxaRRcNSY09VNTmMjE3yg4N5907CKATO
W7fy/x2kLnOGkdAwt0q2Tj8Nyr4NDScoRPjS67Z3FsFZhQZsDz1uQUEUjydVupfHh0AEPC6wB13m
HqKmVtq+6PDgGneZ4QD8AjBr5pN1YwLPHWyEO/ubGLtyPW21FYUQGcBnpsGdnTXps44JG7h0zQ32
HegA8y+56TRedxmDzHU4BNcimr5Vj7EQyZ1lZ7PqSW+h9GmON3Z27EBpCRQBtxD1bIXKcSdq9oOM
5A4OPSPOBJAZArrhPd2Z962TYtPRH471XkQ/scbsaJGFetxznxKps5IG89f0yICmkguGjKlg7VBE
zL5qkwtB3KOfx7aWzQpSR60nXprcDFPthCIvJRBispbuwr1LaKCRimJyRUfbNK8fMuOtA/rltitc
vcA2nKDMuGkx5f9RSEPaIdGYSxpT2U2MximCu20J6zaHuX4DhMlgTeYsQdVqULD1KBhWreHp6XXd
6l5Mr0oqmuZaOy8wEVmYvVOIgq3xj6qMWQ3ixqg1PVvO0GrWwaZiHqfo27Y6Ail8CTIHaUuS1vB4
Q1g7JrkKlF9B+hdHttBE56IvxeroXMWY87Gz4lIqQUUuo1c1EQyd0uO2OmvffymKi4msQp5pEQ8m
Suy9Z5r0rhgjQZQvOjHu1ZMIZg+qHCeWUHi1eHLGxNo1gWgRePXdW6rCvXu1HTU2WsGogddpe4oM
Qh6pWui3VlRIWMGJrWMtW+5QN5OjSRoamwm+oEaFXFbMzviwbPk72Hks7m06RIoagc7O0+mVpN1k
5GsKkBntEAC3SSm+S4HtbX/DVQQKA11pBWVOzBXx9lKQnlptwWhED+gCYZYwbcHjmFwRvwdPt3wI
3OKQPoki3LWLvZTK3TdTS0KjStnbrzffpVQ55gG5kIdxl0+1KN9fNdOzhoRzU0FiFaRWS4yQoOyY
GLcJGF+2D3HVShcSuDuHFkCBHhqCzy590IN7WfdbEWTPala1ODGevZEYbUzLAM52cAEw7w6AZKlP
ykV5LwOjJAEcxLZKokPjLl7NTCWQ0b4dI9+2b8f+8b/9fSZ/Yehhkua1JiPQtO1DEFzoqQAbQXhe
3E1qjYB0pIQC8IBAuma8wjbmEYqjBtTRaCdCsRDK48IjKTNiecigkPXUY6MEVaUKyMi602bvU2Di
EvSqq1Atm4CuTbEtfimNDnkYKAZIZaeLGgjwxnHYAaZcGK6sG8JvMTyjD7GmgYwJahQRnd1EShwN
LdxtW1i/PmcR3PXpGsbHWGCluSpqL5Ge0+K7OYt2tNeKIMb5uN4T/IXB1Ziq1KQWYVfUXNZkP4Ug
grjrzV0q3QbJf9WIuz1Sh8af3KOoXXSAVetvWhCwy+Bd3D631Z1mRjdtGSjPWsqnrYGgjFrZQhIP
3EpWumdUY/VJ9Yu7EOsYumPuq2PojpXT70Nh+rYaMRsaAXAHhlLxInJKNo0BcJMRNywLpi91PtyY
fX9TVakfayilmpU7Z/kuI+ZBIuXPbc0/G6Upw+gRESJmZxAUH71HBcXzrI17rzC/TI0vRT+2//7n
5+nD3+cHv43EBkxDgvC5qCMXXVWnk3814XU332/LWSkrfRTEmX4YYnd6GvrOsx/YjNF8CC6j/8Mp
Dq5FUc7ne7YUhibxx1ML7AYrv5XReaNxDPurtvxRp7PIJtkv/hjBfBDCz+RESd7DtWN6iZLeHwsQ
b8nJT/iNwxRM16pCrwDV7WCjNneHrL4NVNESwcql+PgDuCOtpQJBWxtiOuMlP5qq19yxlQy2EA4O
zefmAfPaoHcr3V+H+Zvga372MR9Fqx8POJMIpaWtA/P5JrxX/cgfAPdiXbYPBZheASzmElfDbrrs
NG+ib7ttsZjy/yg60pW0GjJ8W8yWqtTTi53aXKTJs0BDgQnxQI6mUXSZylI+hv/PCCHtexP1Txyt
5hc3jPOb3MqCytcK6cHHY2U/auG6e8BDYRi9Y5ONNUBKdsWvWsULm3qsp9xe9BdkHx8spz4MX0e/
ACq0KFoVac297VNpBapM0bJPovJkU80DkgQCo+Jfx1wf9eSyXUzlKQE4wjsPMAt+JFF/rOvd9gdk
f2LrdnJVjoRWoxlIKIiNmN0do+rWHuxDaZTXUx2ekqIUmeXnIOWjSpzLKZrCCkE02yE9fMvjV5sc
u7ZwrCoGVMpTUR4C0f6J4FPxNYmhClppHrFaPKXTt2loDvmgXaqp5G2f40rT/INi/CBgE7XG1Euw
ydoL9v3X+ojhNuooX8YvtktTp/dZFZj68mW/jzzrHvzD2z9ApCfnaqge0UlqZBCCK91h1IadoQGo
RxXBUIjEcG5F72crNhQChI34JTK8YaydzrrbVkXwCNr8kODYzNOoFD3Wwe+CPSA8AJyfIFQ3f7V7
MXqwwFFqTOOFM4mbuMOgctN7QL7Y6d1NXz70QejCcwu+kEgQ5zSy3o6BjqV1Xt+lvpq9YVvDzavr
QoT3LvpEnNcwS1smk2ExOfs+/KaFO1k9CL6QSAbnNvTYqibaw9rUvbVXemc+Rn7hto7VOcp9C1vX
fPUwKL5ALLOuDW/FV+XQSETtMYTfZeBpwzVrL1veeJc8ar7sDKde8H4LtOTLcxmwRDqQg2EyK2q+
NFm0b5r6wgBH9LZaAsPgKy5jYYcZNihwp+baAaa0jiCMFADinQQWuB0l2zz2VZA3StfZDcr09G5S
f5rdfzwv3jmUfTrkNu5tBNA0M8/BpU3dspcFagiiKp0L9oFNUWRjhs8SKdMXox0fa127qCT0y9XO
jeT4YDaiBRSRS+IXMofatqEI4vIoRQsixPwa2KSUnbLvPANsLHWx27YJoUDOW/RzGSsjoDcxh8iI
lVJPHXC/GBtjvVckMXSSIBDg4bDKCEgRk9bBNtze6x+Ll+jCuJ0vpm/2lXnxvrl/PWGfthNNaIuM
n/MkfW8bcaSiwCnLd0W7g/c1usoxIsGbIhLDxR1dWvRdZBY9GOvu++HaUH82/YEmwgxcYJt8bdFI
8qkgBuIpfZ8+sog/lR39mD21WD0H7tX7EHV1aPfD6d/jEnwIQPh93lTSckW1EYBMNHT69KKbvm+b
pMB78AXHuVPDMdWhWjI/ytN1H4vqsitF948qcP5DzTPZaGqslSs3vce6zSrAHJ7+sflJBBbGvvjG
W0I4LxK3ukVqacRff4cK/4eeQLycLxLD3phFeGGHVhIWFj7LXBLtNCMIgG8PRj8PxtdCtUGzF5fP
dqxhhMSmiuBlWelFfzxRzovYZpQqtLY7jPO3u/Yy96ILcgB0OJaVGnDDHWxPPvzH5Ihw8Uc1VlSN
G7X3GvWbBuC8kt6NInD/lerqR8U4tyEPNDBkLegQCZgpNgbKB8xjvVkU08TENSuMaf/X+8V5kGaK
Z2K1JeoY/V6NTqGIulikEj+2ROK4inULT0zt9ZgKbLBWloBHZXQVN/fLvYhJRSiPq4sEQzA0g2nC
JT7Mu+4VwdTOKB22pazv2qv4p+jCCQVyKQrqT7PZ5OwEwXVPdilGwKfBMTyGzFfvcTFE8Lci8+cn
madR6mIbVCsepiauW308BWqICBUwuKmV7qN+wtKJejIpXjy53qdScjXJP/IBnFb1dAlMDUHgstJb
+2C1BudzJnOWZbiczksjB4zYXvcS79qTtlewRjj7ANDHGoiYil4US/DDIZOaZLY9wa+q7wPduWeb
zndlD3RXv5Md0Xir4KnlQRjlNK/SQIZjHVDrTpJbM51dg35rh3+/q/TxNDlHEwJKzpKzjGUDJso/
DMR7POgAWVE9+VQdtl8/kVacw6F9yWDl4HBCbTrFmJocc7qPYnUHCkJBmiNIOwzO02RzrlsIozuv
ynsg2MhYjIpyzdwnxkgEFrn6pmuonAMwkcga76vzHAcYgUDHS6frprvRZMGG+2pUufj73KnFSSFF
YY+/b8UPQ/ZlDjJfnR9q7boLvm1/n9VDW0jiDk0Pm65UaNp72rST9CvLAqaraJ+ExR+fQoazDN5D
T/k05k2B/Kn2EOBhbls5sEKu4dh7JAFCcnTBx+F3Sibb1jXAp+Ai1c1VVpHrlmYCU1vp2eAOLVTi
fHIehrMa62gaIl69ZRPH3w3MZ4tHjtnxbx0dF9oljTxUYcaQc4Zd2t4Gw1Of36agw26Q16Q0ctIh
EPiHVdv73ROy+ZEnK9O7YLSGHtB38Y1sSpdTazyC1fWyzbAcXEm7bQNcFaeCbpRYgIABwvvHQK9J
yyErG5h6l59I9oi9YIfSL518p/THbUnrz9pZFJ+MYoinAD7+gNo+yGCSU7rLkBoGmsP62Sw/RAcz
c0RIgit4AjCVhVTO3XZWT8sck42w/vYS+xiXrY1HTHVZc7E+dF/VH+qNutNekSYKLt7q3T5L5pMq
q4to2A/Qt5zAWJt/HaejIv37Jd4P6vH5U1Q1QWE1KLZH/atdHEL155Q8Cj4cu02fbsFCEe62jWGb
STYbGrdzh+0boV/h9yF24NjguHwSzjCu3rqFPO7WWeGIOWgsOXnl1+T1RQXI+zF0YJiyhsnQ3mdr
TvQiBHNP/iSKvVad10I0+/dF3jPXM2bacuaPhx+l6cpU8LKsvseLv89dtyLC1F4dtHiPm1919rWl
itOQVz0xBB6SvVBbn4z9joUeXTbmbVXkKM5ZrROBwRvLu8S80JtvJvJstfu1bSKiY+MuWaApoWnU
M+5xETqZ9TqKkEdEd4l7kfV5igO9hpmDMM+dZOIoxnVSpAJnKJLCvcYAbpt7kqDrQvTCay1yMeWZ
O8siF7/+fJ2tgH+RIxvZs54huw7a8FjP/W6StaOdq7vEAPyo0lwMNbkiuXUBrqH/5pT41zkcO80w
0xb1luE17TEdH3oaoCa2zUFwjgbnMEy9anIrQQIzxcduuCLDk54ftkUogoeLT5IqPQFk2oB4Xd4b
F6Bwf+lvQt846miQ08apQQkueXLspleiESmBrfPZkDlYEwWOFJA01Qs5RF2kEeyArBeUFubBjndx
eYu8KEYLc1/IEP6hkbFQjvCxZ4e9VVHas57cqRi/USxMYBn8YJSKkUzQ7+DqNn6wn3fI4J2KEU3f
VkhJhsvWhY3shK/yaky6kMr5WaOcU33oMfmi30Gmr5zszImelPthB0zZk6r4wjSe1QU+e8Sznvyh
arRU8xh6Di7o6x3qBt9AiXZZAU2oENjmupM/i+Kc76hIiRkxvMVkZCtCLi1HZ85jp406d/sWrNvi
WRLnd227sIuc7bmU40Mnn4ra3/77KzsMLLw4C+D8rikHAZb78F61XvrINiO1NwsTemrhyF5zA2yN
W+Hrvx5tnEVyTlgqK6ltWeu731n7CbwyypsNCgZzn/s0cUSAE+uu6rc0fs6nsnqLTH2FueFW9xsp
O9RN5Oddv98+SJEYrmolmV0tzxYGCIzxRi5cPbupibctYr1ecv5WKud1DTOkVjHjjSQ32s5wm5+g
N7xWbwwHmLWHqRCIE5geP6mTtiTV+x5ZpWWcLP06NQXjMn9w8Ocvw37AwguS3sJAdYVWUvgsX3TP
FF3T9iD7qSddq8fRtZziUbb+P0ZgRZ+K/ftCbhBFQ1oDZ9SzyXNbfLGS+7R7/JtPdc5fNe7etnI0
KuOEa9X41auO+k/p02sFE73J7i9HBc7C+JZB2xZz2qAJ7VWaDKBNMBemRyzVOJYm8HvrpdKzJP5p
rMkkTUU8IlF4UHbdfeUGnvKCXUbUghlYTPEmOMbVGGAhj/tUBIWmtqMY3UwvS3goUE24kY813R/J
ZYry80G5YPyeUe60pr8tetXFLyRzLl5PclWvR6TNjfaNGHtL3iVz7jayqDP3fo0+PVsLQZyl6CaN
5kaCiqYDaBd4ww4IVGjjHm3XfGnf8lMNtIk9uBT3sSsd6E8wwJFjKnhmVq/E4kdwr0Bg5pNEJZQs
kbo4cvlapr+UWLS7tF4fWEjhHb9hhW05KZ0XH8N7jHEBBo3ch5es4pvtQpB5qgfREtu6z8Rig2qb
qIGYMvcdS9mIjArPjafeya4Kxj4wfp9atGPSe11IXrZ6jGCiNABTopoyP+dMlZkEKuvdkerRnO/r
9j74q27nWYTFmQtGnFprHia813ZoukmYp36WlaHgoq/eu7MUmzu1ZI6aSZ3RKxs61aXWi119D0CP
nNeXafG0fdFWawELUZxCdSJbtkxRTZR1/Q4Il6E7ZfmVFravkRL4dQIotlL2u2EWXPDV520hlzP5
yEjjSVVyjG+F3UkL6WPb2AIRItU4ew/TpAHeZNl5ivJcSRh8YhWPAJPGkjc3kQumIEc418x+9id3
8lutT9itkzyYszKhJlWBlzsltdsBXQ5dVskfox9mJpqb3D7FT1CuAx2w312gUaUWP8fs5yAaGlsP
Ehb6cDFPEEmGUuvYsU0vpz3magE/Id33pqPGKBXp31VM0RZvytG8FWWB6455IZkrUpEwKc0Ok1ae
fpUepRM65Vhewjt0BIcIwN2VPWaJ3fAJefyeoXCxXyJqWYtOl/37IlIJu7xIuokZ0LhLybEJBbUC
0d9n/mzx96VZJcqg45GbI1+ProXOiv33W8bIuRGThAFVZISQkv6sWs/28EqDX//FfSj8VntoV1lV
T+wrYVyCNQq0PT3Ue9Ga2XqetLAGzl2ATCbs4r7+Z7Jw7J0EXIPkerrJn633xoR9i4d5W7X1aGsh
k/MfOlYuADcA3Vp03utHCuB26inX0hVQjZxyL/3Ylse+xsbX4gsFAWCasMfMAAJ0kGGkb6qZuFp7
GUzKblvQ+urDWbH3+sjC7rTITKuqQLLU7+pjeQkqPtAbUqC9EQR3kWvfBU7mxRfllX0UXSnRh3wP
GBayJ4ItKitiISXmu8GD0VwVLlAd4ZW9kNFWnaS/gElBjr1Ql/MkkjQnMhbFEBbUd1F3o5Kn7fMU
XON3lRcqmVEsA58Ctpl31LWCKznL/yY+XGjAOQraKto06YgHjPIkjZd1cC3lr9tKrPsKcAIrBmAi
wMH30RchE8QR1hj7wCLVLojiC+B3/yDyLHqx1iNC/SyI00UKWk0NG/Tf2tAfYHnlQ+HabqS5o99f
i334erFvIY9zgnVjdWmf4xbLILF9J1/Ym8Bys4A1JWpIrRvCWTUuljJq1aQwNmDUWclxasmhMEyB
U1qPac4iOD845AqJ7UAininNrppNx6mbPD2Pn9ok3JU6JriS4CFt7Ptt6/jDKRoYCDAwEGDxLkPK
wpHIbIwwuNJ2WNfbkyvDYckf9UUTSOuW+FsUTzRn0W4CTSQBTwLmntuwdMbiV6Q+bSu07mzPQjir
6HABrBQviheSwimkX2X4GCrgVMkF30ukDGcSOqZYdbXCE693s9uU4K01ezBg0/22On94q876cHYR
BiWKnxn0AXbcbvZYMUe6loA3VBzH63z/75l+mEs9i+OeRkNP+16zUexV8sa1G30/Ucxkxo2/rdb6
hfotht/SgU2jom4YSBIy2ZmwWjIKnkKRAK5sCHpBEkl1iAgMSxHqq1IKvKro76sfvSowJJOun2ek
v9ONRvYkvNs+INF35/niUOPKbLVDGjXuQEZxUL5Q77uJkJj1+21xqUtgzvwKjpH3XWg3aN8qUreX
wvogqe0+0NrDtloiMezfFy8q+JQSi8iohzTpsYivc3WvEkETSCSCcwBpmuJFDU1s1JZUddtO9QNT
SQHUrnzf1oXd8M9h3dmGOQ9AYkOze6DTeBXYh8ubrsncSnrJyiPNhEu1InPjvEDVAZwkLOAF7AO2
/VXH3E1PsReBXrkG2cxFAd47US9GdI6cJyiMsKedjEprUuyr/jBKvj4K8PsFWvH7NrKkFpMVo1Bt
yDdpfFSL4/YXWl/Sw7MGZ6Lq6NNxXqAYgziw7JglMarp5Y/vU7YnyQWCmvX+yEke4F/d3i9uMy/c
SY8C+cwLfDKRhXzORDCxaNqpjAAy+jWiQUhdluxKX0K/PaVflDvT199/R38V3mRe6XZfhM271SNe
/ALOcMrGtiPFRFkrvGby05tyl3rWMQLWuubPhStGvV0NZBYSObsZWqIFdgydQ5242NN3DLpThl9J
8tKjFZsFYFD7GzM6S+SX9eNxDmZVw0xbVk4gG0wcRbT2vHoXFhI4OwqLgVZo9TIeuKdqvuhQGG9E
uE2CL2VzL0rUG2ZiSLhvpvHdlr9hTnnbGNfj84USXCJgz/aYayleFBkj2F56y7on8m3RsP64F+2I
4PKtV5gW8pjCC19PiFTnFvssDcAQkRCGF9ZjsJNeepSJU2b3GHInR12IdrremF8I5h4ZJTAtOVQg
mLEMNK/DPnnJAIZhON0l4/01GKjRtbCqILB7vrQrVeZgVgHG5f5BSYZv3jH4JGHBZN2naMB7AVGo
DDaFj8dqo3WjhQqS3sqXbhhiROKGRwZhzeY2hFk9w0b67MF+SzO5swSleteXbYIJ9mN7nA/Ua50J
kwbsy22b5/oVOwvinu0kMKUE/TbUZCg95PbOyEsHZKvutpT1dIecxXAeWSkzQzJatPTiI5sg/2fl
ojhaO4TSghBUpBHnelOtIhnGoNCqBMJqkplO2r9W5b9nSEbAvlCIc7cBEPgwGwm3EVSRpwDdorBc
YxBt7Ql04SljgUsVVWOLajHJShebig9EU11VagWeXPR5+Ac76DtJyWUUZsedtsv8bG/aWJfA9pQ/
HGpDIG3d4/62BYvzuHnV16GuQVhmnEj3K5qeBcbGbHbj8ljcVVXtqShiC9+mDsGU8Y7QUyF/Mw/J
1XxvGl51zC9UuF7RaIZILud5K9LIY5vjLhH119Tuguarae3sVPCgiGyC/fvCv3cTpRZqFp03h6dh
aFxJ3Zv4P8EZiqQwXRdSWhDgqEmDj8QARwzsLFFP/ha/T0BDso967VMgYmP9Q9x4tgzOS2RdpctV
i2ZP+IwEH4wI4wk8XAf9GF0p++ASsRPoEIDqepRPyuCo9wKdBS7e4jyHZpR9XLItvspnAeM/OX+I
QR7Nn76IXDzTZctIOQdCSWK0nY54bciUFzOjXpPo9zVFU8YO3aYWwvMIXhQ+WkNemdh2jLJd3X4t
9uAimSdUM1rjPgpzJw+PkvRz+zjZaW0oyDPjSFYvt1MiI0+jdN/bnatk1rFPjIvEsL2B9neZPv7a
FikwWj6Wy4s0S+pWQw7aNpUDc3qY4vEgxZVg5UHgwWzOwchKEIKWFpvxbVFc1oZ6VRMRAIhIBOdL
ArmTRipjX3uQyt4h5QAIRUkV6LFe7Ti/YjxpgaqXjRmFaOXah3En+9pB8g2AxiNW9RjviHBUTqQV
51WwApXplHF3x8fqVQHrT+Gmb+lzyainvO6Q7ERhm8giOI8yjkNvGjOK41b7JifY58/ugvJh2+r+
EHH/dls25zdoJLfKHCNYYwyQzG+gQ2i/xV7mBjukRoaDraU9VkVs0xexMYj047zIEM/y0E8YYDKD
b1L3I5JuFEU0cbv90QyZw/HMY20g8QRrn+b2ycjar4pGD9tHKBLBJXpF3RlGE2D+urKyCylNb6eq
97dFrM+w/7Z1kDB+fNHkpoiC2oKta1GWO0QFg24Zn8hQ+FMue2aEzxbQXVjLAAZJRM/p9tOClemP
wouwCTA7YbHnFEiVF6zpn77VPhsUooUrKj/84SE1GeOpqQBamTOLVq1bJWHjev1O2VkTBoXMXQE7
ZFVsFD+Cm/z/kfZdvXnrTLe/SIBEUe1W7SnuTpx2I8R2ot67fv1Z9D5vLNOK+MHZNwG2Ac1Dcjgz
nLKW6fRAvDPt9Lb0Q1+EyLZ9nn/k8yWHWtfMQYMNc8f6tssPo+jVsh1pvX6fsyOhYsVaM+Jak/ST
pf4sNfDXBYeRhP6+0ojWwZmPTDXMManRAKXGl/nsRuPP/e9vX9/XdXCWo5p7tRgZd2xiPfR4ecXE
SaTTvoy/JCBehfDK0Ek0nAiS/s1TcNAd9SIG0dpyYK8vYEuILC772nu3/0caX2LIB8Bj5Qxg1lC+
JOWpGRI7MBt7Du8t0zXUr5U6Cy6X4JB4SLBSQXYlx6vCXfTo0AP9EDkdwRSUaA95GpJWUibVHClr
9WNQWQwAbzgXL7nM1Bfxxgi0gq9BlPmMAUc2vlaCqHFUiW8plQNM3cO+YojEsH1dhfhL0UiANsYl
7Y3WMcfObyfqZ4MpECO4q+8GNtGfbAwUwyEW+TKBVKqAtDr4Pkzf9pcjUgPOJgBkfqlG2gyurFyp
xmeyPO1/f3O7dFk3FY2CzMRkf19tF821RqcyQAWMsral9proT0aXuftCNhfxKoTPZs1aMS40Ulh9
Kz9n/XzSKmLvixCsg8f2bwErGwK8FgO01XOZetZypYvM83Zn7GoZnF2L5wmcQTWiV623AR05fmGe
J3+YK7v9pjW2AvCQ6EfhLMKWXGaQ31mflWDO1tWB3I21hnvaes1peAZu2ff4HB8yG5m0+8KT3Mxp
HsIb4YI3/fsfue+onkKSxuOoIkaanmZPR1gbufN3sBn4xJW+i56O2wHnShoXLmkkssqMzVsNvvHU
X9dnQDlhHsnwWOCu/NJ9zAYj5AQwmOAuk/39VfkgKhjyYLF0VkhEVzeFLxku5OfMlzxyg4qVo/2Y
/eweON+udiq+gX0a0U59MR/16+hStOf7eqzyIVUYqNY8LwzRCnAqUn2WusVOkud/uSwqT1M/YKIj
0SjGUq08cbUpAvIetGgQIZZsN2euTpQzLj2d5K6RcKIYCrCvyJf6J5DMf2U3yc3J8gan+hkdg/hl
RFD1Uje4/z9Q27AQ9O9XR+U7y9XC6hI9rRnQPTkzRtbyCowMzoJAsUaaVkRrI7ARoPd6a09lM9Nz
tUaGaTyrT8B58NI71rgE5lC/+IkZNC/7JeqB3W6WW20zZ5fkoKIgAgE0DutAbK/LH0xi8IkNssh2
dBf6okhcpKScPep18JmoHeqAZaFfTc9TMx7b4UMB0Ouq+EbHpgM6i4S2LMDvRF5HkrMlq4IYa3sd
4B4ER6SlAXT87WGhZRmsoJqCnG1fuVUI8iMzdds48fav27b7exXD+fDSlJdC6gnMmHwq1JtSvt//
vmgZnM4tvTwb0oykWy1Lh1lP3DqsjhUd/m23+FrRZObpXGbIQ0X1XV489iRyYvRd7a9lOybV/2wW
P7xEEnnB9BLi3v+gC9vDdDRgKxjckHTSBdNtgp3jsY2WzlBnJYMhDGaw/C4/QWxS2Hms/tsB8aBG
cQY+GMVAkFXUphMvt3P5oEcfqT+s9o1TgiiTiyWlSELpPSV+E5mjb3aDwHEINFnnLA3JAnMuY/T3
VeN0DvAoaUMRPqdIBGdbjNoKsjJXkJfRplNPu8JuDPK4r2QCGTy4C6KpSDOZke6Kz9T6mc+iiG3z
dfB6GAYXyoRqW3eWlkKJx4va+Brlv5rloKmf9pexnehciSFv7RcIzdOJsjEjIIJVp+pZjdDxHgBA
ffAklBQSjGWKojTBjTGYv129F4axbpJwRp+SWat2DZaNGe0LjdWIzAD7znu//ccMGOwIV3Jo2IRa
USKHAJSab2zcNEEgJv1sXe1Mj/GNyIRu1wpXW8nWvZKXRaoUFhUm0NIZW9kfQi+4tH5YBzYwKUwY
s+PfWxznEEgUablKcW5k1g9dgIG3OrYLM/SGAOh51djZapU6SR0j1g6Tq2wQac72KQK1S6UAyJZV
7gfEKsqvXYEE65h+ktNDSi6zyfuQcr7K4AxSmNc0j2rUDVlQDc3M3BTUIXZnl6fSRbNQdSXaV9Gq
OOs09LKVTQurVE6fovoTmf1qvNtflUgEZ50aSuVyklDLk8xDP1ylmPLQBOULgQi+j60Y4qQ1Axin
xnpsrd8KudJE03x/iRj/nA0PGt3mZhsHrJXM/KGgQgK+H+AnOhOa6xlih+LJQhSmbZP7KpEzVQEA
2Tt0U+mumqSf2nZwWqIKSJrY3r+/Va8iONOUoAqjSgu8rHxW/fEAkjUPwBnCjiDRSjjLVEjxkKXA
6nC7LHOtWj8snWgkUXg+TEdW1ohEbQmizpc+bf2/V8uD5Mkn1uAXOvQiulNu9/X6L4/v183jLEII
AuwsNdm7BWAnxW3kLBf5HWuumhzV0Y+LB0N4l1yJ5jxEys4ZiWGISbIEiPb0KhvtsFUQVbS/q6L9
t3tLOdOgzbVW9gRoFpGBvqMgdpsmOaVaJnJbTI33dJCzDxi16Ipykv+riChujOHp5jid21PuZ4dW
YCkECv8O2axWO7J0eL4M6Or+b6qONXSLct/bwcwf1eCxzYKSVlHNuMgkvOCJ5GXJtz66nIfe39dB
gS7wENGkGHtdCxHBZv2h0H7omR+J/N5fMj2va+FsRFqhgtYzGLrRsSxb89sDm1HJndCGjwIDTIBm
1vSUXr6AQKBW3IHqynR+s5Zo6/O/LZezI70yq5ifRiRFi+emA18xAql8efyAEMZkblHdALUXd790
dVHVsodNjJbrfj6E5U1Kj/siNu3hHxGUTybFNB9HBbuKYm16qmPzSED+si9iUzNWIjhzOCdqrXQU
mKbh+IOie8v8EgcP/yaCt3+NmbedAqse19f5cNQavxUC+G02q6yWwR2GgkYqDf1HyOWfg3MLluXU
AdOKTy56wZFsZ6FWkjhz14c5gW7BrIJhdPYUdznGV4zgiNzqtuIkcCD0+KH6zkomZ/qApRknVonM
ZZqYvhJmtqHLvhK3AhMr0AU+LWQZESjAGIyKRi67CES06UNVfWge63Ut/Byb2seVaZgoLqpAtpWO
2nJKRMGq4Nq85EFWLl4d+25pEjxwSPqr6O+pqLCznUhZrYEzdUU7IyeYoe8ruXzB9kJrL3XryxDN
ZuKJn01XtBLGGbM5Kqe5YbDNbFaYuSIGF9IJ+3q3X7wrOZwlsJDkmNMYnSj0UGFCxsJEMrtGC4jD
geBnI0ePd9Nh3zSIbtNLi/jqqCoZrcOmgfIAPUyXbQ3o3vSMSsizfLM45rfpID8G9x8ab1wtlLMV
URpbSimxgCW8J7rTjZeINgXr2nxjr2RwVsIEF7KhETgHelAxAsRYHiuvPAGuB830maP/m4nl2zcW
RZ3GssXEZtVUtiU/zmnlTPM3waIE9+qliWR1WGM7dPKM1l8XXPYNHvIRUCC0Q+VRIMXPbuc0H3t2
vm4j4ZI9CUhkiqmUMImaxKhZpdd9OHrjLOrD3TZ8lBKMXQNBgU9WM6rvTgVJjatHhW9OOugQvXb4
tb99IiGcGyw7HV5qgNo1gLonEvBeldRpFYEmbA9VgIL9/6+FTyX3RKmreIF9Zb1lbJSoKWyGKbA4
8W0OTl1krlxwjP7b4t71nWd9U6cmsr2YGnTylKKmXnmNWgs81F+M1J/V8a3gGSYts7lBeodlPtCa
cgzcwVavcM/8FAhKsqiffvvx9rqdfGt4SysrH1OYevXTCPjI+EuP/ryzeswP8vOcOXJsq2fZbZzK
KT8Umb0ulbP7Ri0bABobUNnPGoBIB59T7RkYT0/7WincUaa2q0s9KFZnSTOis8btUXyVbNZjqV2z
oZjsLPZmf/Gdr8virgHRu7qo0Bbhpl+CQ+VHN5iQvixPjIHHOonewNsW61UYZ+pJW0ijjMePW7Sf
TevGpKf93RPcab4BXCv1pSEqnol0rr2SpNdTpx/SNhekX9ievHv6rpSQi/+MfjIWneW8TauyTVrb
mnwoSG+rwfP+egSC+J7vquhiUJ5hv1qD2op6SiNqR/rXWPR2Elkpvtd7CptuAO4m8/sv4CeflgvJ
Cw+XmY0R4Bc2ptsLNIL92+rIW1XXWnTnIRcCHuQqteNQd80qvkQ9zI4WIqh+ia4V3/G95FlC6gJ9
JfQuu6388oDJtk+Lw3BdmqvQFSk6iyd2NMTijEUXZLLSSNjPIrxvhwe58uX2nOuOQdALvggriSI9
4YxGnbd9bUIDXVWx8+v+wCoI7bdWss0KQDIMwLxx5kf1ezEKjlBwofl2p0hu80ouASNGW/2qVRIn
jqRP+1qynSF8vW0WZzQaBo8eMjaJurGLEwXoUJrauQOs9KfyhCjn4f9gFbfjxT+Giu8I14u4b1QF
Ffn+rJ+Tb6wVfEBspaLPAOgiQlRA0TZyBqWIykpVAXjvhsp4mYzSYRwkR7CN+0sy+S7welyUZDBh
6DUbMNIoMwG8+lZ3X0g5jpKrfN+Xt2+KTZkLFalW6JhhxTOJaKY9Kr8C8qUQEY1sbJtiUDy30cdk
KsAGe2tAikxe9LSUKdjGnSG9Cpuv+2vYco5vBHAWKq4mYIpHKJUxqOrISc8SamWN156Scyjcsa3H
1xtp7ARXrr8NGiBGVsg+mg80QqwYIK4xT9XsBAqy4QrucPWQOfHj/iKZbnGmClI11bBkGa0h/BUO
lrCvMyAuM2onr22+jrrm9OQ5qt1M+VnT6hAFX/YlbnW3vxHJqbtsdlKeR30HJLsG431wMuCkno6W
03myS23J6+z6UrlD/I9BYLCWfd6Xv2EtV+LfzUMgTViD6ZxlCnU0hFX14qphcwgt5TINa3df1raK
/m93df4aoNU0ohPtOnAUgQXpKep+7H//Lyr6KoBTUYrRjjjOUd9swEg5YXZFwQwQewcqXnMlyg9s
JZXfbB2nomOUNulkhKzHbAI4bOYO6DBL3OFrdVLc1IvPuWN5DSbj8bDxQKj7TYPWGomtt/Z8FOWV
tjzDm1/DNn91YWJi9uiYwtrRFGAeNH+4yVw2aU1t6664lj+L57o3/PobibyjHVKAgJZD5y7RfRB8
TfKbRblbWgx3654mgqXbMKFvhDE9Xi0P9FZD02Vt5+rzTR4dNeUuFCF9bMVFb2RwzjVqia6PpOgA
Y9UhhcDGRBnKgHqeL2W8TEXFN9GSuDxMVYJnLh7J6FrDhT6BYe6zJdJRkQjOuBj1EtBSg4pq40U7
ndPuTEUZK4EBe0dh0BBAXFOLKd7l+HO+I2fNj8/tNVN/arexXaJlGuh9+UnDWFzxS9SZsn1qGtjs
ZYtaACznNEMKZsvQsob5pRE578ztFtfwOo+9EY1T8RGGLTQOvsrjtCQYkb0NZoyx62PqyX0DzD1F
UOHbPLaVCE4z9DogaRpgSdN0nfVnii7zIhWVfpkxfOfrVkI43VDGuSZNVsLXvZQRAzhX5MoUh00v
JldaLDD+gjXxozQy1TGIUGkQl5HTgl206wHzplIqSE1sOhnNUsDgYRlo/OXsYF1FmAJtwTg7RBeV
da0V9wInsxkjrATw569kptLoOBytdquTyjqUrtA07oSp3Sb2L8oaXUBr0aM/6iC5ImqhLXhOqN/r
+jjd6Awr1NUk6+Dj0p+Knx4z0GL+OCkviTTtTvuN8/MZfqGo33j7oq8kcwpTN7VZJ6ydkaG5Wo/1
AcywoVNdTA4D28VNZy+r8ShhBM94lo+RINGw7eFe5fPtewEWnugL7dz2rB/a68yPazv4HF8i54uh
1OQudIVdidtK+2ez+Ya+ugijKV+gTFbmqwNsWe434fO+QolkcEHLHOAlPliwJ3L5RFJXzRO77ASX
Qrh3XKyiAMdOGxYVUSZy/ig+OSpiTM2Lfk4ew+0ZbZFbEK2Ku4ZFPiYRrZB9iuXqM8ylkxL9tlpE
baMiMezvq7Ag0aUm7Xqk/XNNOtAwu0DUehim2fu3M+J8jFxSvWsWXDqjWE7taHmxEZ3KPD3ti9l+
9QAIRQMavqLgKfd2Oeqop6lM5w6YEcHVDNYNRuLwtJzbJ4acjCjSpQJztmnNVhK5ZyMIiHK1G6bO
nSlS8skMoI/4mJqYbsSMt6GSs4KOmaWZBGI3rfRKLKf0aq+UWaxioej1P0dGepejDXJ/M7dFaCC8
NCkFyhEnwqhNbQT60ejmiAOim6AXpNE2VU9//T53pfqwBWMZqTuXFKGdVcdRfS5bwaNbtAbuFtVz
rKc0QUlhyi41coyyL/t7JFoD+/vq+nRDmbUji2WUOvP0/AvI7T1l/EBZXQEy7J+T4G5PllNqIG8B
1x/mwNdPnYZ8VqTI/be1cH45MeTc0ArkJ5LmNA9XVnjViB4houPgfO+UocYha3HnxnC69IduilKl
IgGci+1UTBgjXY9YlqqHhGi3gWYd9rdp+5H8ehp8J0U6pVJtdTCZzdPkG6gRHSWns9MIPrxE65Mo
Pt9UMUyY6rphER3QvG9VbNIVLSp6HIvW1XYWf68z5LRFBIWb+7YSwmmYMQ1S05fK6Ea9cWis6PNg
UFF6l33jXbxsIKY0DbROE4OzJ0AlnwurQixAqotAvY6v0sAPNEGQw5R0TwhnVIpJUoMyZMFlW56B
w3EEqOrZMqYHeVAdeQoEo+AicWxfV/d/bIxQogH0rZcrgNslxFl6o7OtXr+nFvk9Ilzf175tbXjd
RE4b1FlTACwFgVJ9iugxDc7S9JHH0+qcOF0YJjTZE4p3DQmzr22pP5RacNtpsqjQsLkUU0XGAPA4
is6zSBW9IieKSmDVTPNSNcJLq5CuQ0X7tL9jm0e0EsPZHNSrWdCNgyiLr1lW21S97dJTYBV2GItU
XLQkzvzkOm1Gi5QwP8Hg5PnXAcOoKkBf9le0LUVHpkA3kXqXOR1QmlTtokxDh1JXZ9djSq7qupvs
YclETDnbtg6m53+iOF2YsrpPMFKCO8tI7D3QU6k2G+7VfYAPfhdNgYoWxo5ydZsqnbbjMunIH/X3
evKUB4/ScLe/d1sDKwpa0P6siFOHKtRqpPoqxGvnAGTA4bkD1Up90o9iENat/gKFZcIpULQVU+Vf
PxSw4SjAm2C+Okvf2gOyVCD4Ak/khYlEQTjg0VV+SmobbMAfCutXkjkz2JApC6MQefguReNx4DcI
vadGEMBtOo2VEM74tWFqLp2GAM5KTBvTHfYwevuntekyVhI4TS+QF1sCBSXroHqkTlZ0ntl54fB7
X8oWyfabc+K1vC1NrZiRG2V4PEFmLy47KCAUX8UHBllqnAuvcoL7/KY+7oveXqBKTRAfarrB80KY
cYOul8akriQloXGY9FT7WnVBd2pRWylBd5c3H+m1V0yCiRsAVMhE5puIMgDbpbSHC2FPWeMi8btj
cfzvUs/HSXP2V7iZXlyL47Qkk/WwMAe4/eLb7FRocgw9Au5SamfXjPdNxBKx1X3wZnmcziRV2RVy
+pLOtG6QxfrMeGVMyDPtwK5+y34JLiP1eX+VW6/A9SI5DZLQjELyRWHpgfDYHzoQ9bQnWVja3bRe
azmchYyNaqyyCVduyLCXaKh8QF0+YoAWrLrViwbWN9/Ta3mctQT5fEsLCms5Ab+hXuz+UF5JSEuX
p8GpT8YXwN0KAS22zMpaJudEo7wzu5kw/axApWctdw2VD/vHtRUTrETwmTC5XAqDStCRtFU9RXLq
6Im0lh0sXwnyqvuyBKrBO4EQIwZlpCImYKrRHtIXSGLxtMm2q8ZU4v9MCXfPVB1ki0oqYbL0PHqG
n/n0O2MRoX7uB9dCBuStQzJW0rhbpjU9adGNyLKoyWfVTz3liK6G3GYT56afsnfQh+LFlUjujqlq
ETPISqAn6F+resJD+HtRfugBuRLCXbCqyMCcx5pfMqU4kdbw+0YE/yay+dydigJ0oxozlI9Qf5gv
ly62awtD57/29e6lf/bdU8jSLcXUAVOtyNw9ki3Qixd5jrvrB4fWqW7a68KN/PgApIP0ZWhxPJUn
JKCd4ld+E7tV4u7/AqYDOz+AfygDQMQclRpBiFynAK0EgWtrU1EWadveywaAijQV8zIv92IVNIKA
rZ8SUKm78l3vVSfGLhB7OUY2pKveX16GMkNXxNCyBdHCGMf/SOUDLGuu1JphMSs3+oFVqztX9aNv
tYOi3efiKwP7eenvsfHiyNCIwG6EqKCwdQdNhWJKiSKitSivq3HeRLRoKd66BMYr7sC7FHUi1Lvt
DV6J4fUoKfU2HOEDEJcjYmZ1ydihp8pbnOjYHWI3cD6E5wOmiD9r42f0FHUEQWEDIrOkulH0hY2r
TNYkMM3bG2hgmptqBGDZ7O8r1an62RxUgrxa0l8s3aUhwrbeuukmik3/+z5nsZpBjoKqgekngO+S
LqQQBBvPmSoIwzcrWmsxnB4kkan2hhoA++hc44pnNxGq7cAz0N340vIyVI9VL7qTEye70m5zQWVE
tIecNVMVWExLTqEdFlCZlcWxRH2rm7WX9fo4BYzHBBzxCjJg+nxCi0+AuhmmbJ2wc6Ofc485WwYD
LcI53TJeK6F8JQFj3nFqNdjUXjnFZLRr8yxPT/sGUqAfPFYhQCiMbmhgRCIDjjp6jtGpVWmf5ETw
6BXJ4TJvmdWG9VgCAFQOQcGl0+9LJF1pFE3GhdQ+76+JnTdv9Nf7xhnGpKVmL7d4Sy1oaYkU8z5Q
w+9GDYbWNLJDtGovxXzYF/niSPZkcvc47nQzrUNEjPLZ8Fm4Hx8wDeHNRxHiGbtJe4K4qCfPWtzp
DkgJcgnQx/JbqkR4+AKhO/DLTjSeILhZPNhEq2dNEPZ4OFVGeLGE5E6pDMHjTLQeznLEbVgMljai
oaxJ7azx8uBI5guVHJP6Yf+MNlWQyJYhUzx1dX6gVtbhvdsWpjA0r4vw2pBCt9W9Rdi9vHltV3I4
c2Q0NC+TlkX22sVgPkptBbRWwbXdDLVXzweNM0hzsAxpmuHeDv7iM8Lcrr3ILoAMj/p99ot8pBS8
Eqdz17cd5DokdBwRMFaWU9NptOWJ9rZW64bAI24f05/cAJ+jb+NZHQ0Lx5SNox3TxOkGYieZdtFr
jbuvEdsn9SqKMxQRVethkhFWBEP0rc8np8iVO30YBSq+7T2IYVKiou6ABt+3Tr6MlbZRLZZ/sIBQ
Qz0QIYW2ge5QinZl4rNJ9Y/UhM1XkS+NIKu4IlGyjFo5+jQZPmwFtnvlYJzFiBqbO6iy7LlKFEPR
OF2n3aQbRp2gmrbYWuvIwEwSkYNtGohXEXyuyJzyhMgZvHvSAPaPlKk9SAYy52N+D+QfJ66ln/ta
sWn0VgI5Uz4VAJUsWHKq6zxVvzOsL//2fbanq6NRTT0bjVQeXWn2JQDrVIEIgkm0AnbFVhLSvAwW
AI8C6rKW7H5p79U2+b2/CMHB65zZVpWMDrRGbDKnzUFJs1+RPF4CvLcUWAPRUjgFAzJ6bnQFDiMa
Dws5acP3/XVsJl7BPvU/Dda5uxmieDaFLNUTXUYnem7P81l2wmPlT8fmQnfLbyTEK4MxOI2ix9N2
XvJVNp8DKimJZLIgg9H+Rm7GAWCadG+6w2ynz8kLtuaiCrZzO5u2Esn1iozZoJWAKp9cFZxYjBqA
pfDyA3XJ0wuJimMJid63zR8oZTWZWJqm8VO2xZRaQRthi6cb0B4VJ8OPvekifgBZal+iAsEac61n
wbluIDag3vEqlPdYnd5EWR6hyOLMAJuPz82Rccijp+2wL2nTX1GYPp2AA9K0OEFBOA4KyGbRvoQ8
eZLch8rgT+1TRzXB2W1euZUgzltlfVBnjQYvQsuLwPxCrUMlAlkRieBMXwQ/b+kTelVo9mkBSLL5
UMuP+9u1Hbmgn0cz4TFknXA3OokA2CabcsdeNfr4eZLPcuYN6mI3oW+13xv63dS/y8jKiwhBtw/q
j2D+qaOWKo3MAE3OUvRQV75CbhJyNuf7/fVtb+GrFM72YnasURvWwlLMXxuWecHbTQQQsWkUX7eQ
L1uroOSMywpl62l5ktKjVouGMDYvz0oAd0bhkEtL1RTIGsjnTPtVDdeZAjyp/JhMN2H/OzMuQk3Q
xiBaE2eHUTIJcq0DK6Gi565momFtGAQ3VSCCh2cz0jaq8gyRZRFjzFU/RJ1gDWxb3r3NXreNx2aT
1MikEqZj3KzCqGSlmLVTjqFymoF88Uubmgn1ixFVp2QRZEC2PclKMmeE6lxRpS6BZO0TWlxjJPlN
V7tSrrXD7Cae/CgaSmCnsbdSzhY1coRpgUDp3OKyOynH5jj6ipecPwCcoJirZXH2KFHTJJsC9mQj
xEll4wKz0LZsWII+esGdpezvq3gpyAyr7mIFLcJqbCe54iZTboMdUPAOEBggypkGtLgasVVlmBZP
QUleGHbcfOvq1p4+0j5jauBZwVNDNq13E6bBWJhl3mlu3f9MogONDbuVI4E72jbkKymckeiTpVbn
iGk7gkG7lMkFba2bMsOkemke227q7ERaPoWBeWVWkl8qgC8ilchUMc1+p4k6IUi7KwToGnxAo5dm
VBDMZSo3i890UQLJkQaqwA499KJGuE0LolsyXnEYszP5RjijjOcsyWAXq/5c5zfj8hHnsfo+pyFN
kEaTLjHfON7U+X3SpnYolwI13NT2lRAudO81ElqVhHCszZ61MbZb/bc5BiLtYPv+/lxet4rTjnKW
5SpSsJRAOUsJIBDj2SmeivxGrhJ7LrrPeUp8uRn8RP2674G3jaGB8VlZxpQx4VViNqOpJWwecgB5
5HBbHwLNCUeUjBeHwBrS+lCLkhabe7oSybR0ZUEaM2tppBmja4a+0gMQv7+FPRYc3F8WpgEQTpYN
A5wfb6XgJWeUBFC3rhXZi89KPlHldscOtE3GFzxQLoQSmS68O0UUWU3FQiiNf99KlFo1qsFfxwov
ozedGBCZiWmZ0gkPwAE9VXeSWx+Lg0ju9nb+EUvf2X3QjgQlkoIjboAip3YfPuaiiGP7LfS6ON7s
V3PZjajnsqkz86Bi6gzz/stjdezd2cVc/LEsbLBziBr0Nr3ASip3xzNMo2jUgNmsYBD18BTnP0nw
k46/92/BpqkyMUZu4M2FKQROTBGbeQ/QIQxfp1+k4SHvf+1/f/OILF1DV5kGZeSRcsZGQ0q/QqMc
5tv0wgtqZKJFNoRFEe+0byWD/X11q1B+CxSdmdsXNJ5fqBnrDqCkf5EnsIc781dwN+4vavuGWfgP
C6K6wrvoMhkGEgwh0HUzVBoLn0FQMX521lNQnD/mUCz0UOqWgUKuyXP4dI2eRnKJFerzYMfo5DaS
R8GStg7KUmRV1gys6B2owCIZElCu0Ko5PbEkg9WiOGF4+aV20M6aIx/LRxDPCizVVni4lsndX4mE
dRGguOPSlEwgeledAXgXMbroukjJHMAoOGpg2vUUC3qvN7uT1pLZbqxURl6ieWol3C5l8tlkX3iu
jrTxwltgT16Ux/293d5a5HSR+rQsnXBvFtIYsxYoCeBswCLeLg+TPnpzKAo6BFJ4qq9MTau6X3rN
TcHTHj21ik3kTnTVmOvgr5ql/FkKT/GlZZqVlylAhJGizq9Z9mtInCa3tUMAvJzox/wRj7kWyKmI
ZhZph3Z8TA9h7s/q7Sw/VpLABop2jlMGPIrGpWDz9K0xHAGc/TWi0qGu88/7arDlJNdL4UxtGAJT
I4+BxRMF0/USy77cofUiri27nqvv0HjBa0+0LC6ASwLcoSIBBFvdXQ4AmV5OViIo6ItEcH5/xliX
SQZ0rJtZZM+LXRXPlYhd+S939VXnuOuTDPJYtYzDRQrM62EuXXMOnLnvH+o2x3RjZ0ROGZeXZml5
QT/91HTi7R8cO5gdpecTAlaSkTipWJqjwlsF2X4p9HrpNIHlbl/Qpl9ZqQifGRjyeTbLhHHAY8C9
vS/c9Ff7rQKrEFjUUf0JRUafnc/7lRmKYSAnaVg8cFhSd0tCcjw15TOSAVdp6Bihnf/SbxkqCXqZ
7cbuI7ujdg9oksc+FJiTreADtCh/xHMnCxwbOpgG3u2jcZukp5IKEi3bqoPGYUXFTBLrW35r5su5
lkz8//+aXREG31hO9AV03Ci4t7lgMZslAjwj/ieML35OgxlatQJvlsxmcDATU7aDxHrWJ6V1wjl8
kIyltSsQttpaqM62NUUScmXJZM9G0dhxVjT+lOf4w2Dd9jEeI1TXKhsUrKI8xmamff1LuYApVJS5
iS3AeYyOeUcyW/ZaZ3oEq/bv7JrYqEWjUWpfszev0GpvODNuZREQ9SUZxW5L8/UwsuMydJLumSDF
ti9JuDjOmg/WUgHuB+9W86r3Fnc8IO+EtU1O8KT70Tm6kvx9iZtGcLU2Tsm6WJ5as5lRK7GaI1qA
nBq+N1REIH+bl2Ulhjfns6oMWQT3gSDtQR9rv8+jr/sr2T4llJ4t8KRQg8fXGBskdDW1wUyyNZ9J
HH7OLfp5SAZvXmpRs/FLAv+d7SGvwrj1DBnSrEmOEpOe2vRgHfFEQNnF9LKT5iOqBsdNeSpu4qv8
AFA3v+lQCUfx5LZ6Ca/FjNubeSpr9Xs4X1bWhKZz3KFh3Qc0E/EyX7/F2DxmLFDWA06SIrgS22pj
UBNvI02VeWi+Ms8yolfoOQ2Ao9Msj9bwsxGWLcmWgSevQjjdHJVqycaIFYMOHXuWg0E3+j36o1vA
BKal+xH9eZXGHek8xFFYhSAUT+RPFlohu/I2W84kK/5x67ijUvNKn/oaqmMWkZ0P38vuHNWC8v5f
fMfrYjjnVGhFMg4lFkMO1Sk/T0d4QZf4jCRSlCbf9vvQAYL6oIXnJJedlMd+KamEoVZ0IAMBrXWQ
HY2Tg3E1eMQtPxmA9Y4EVmvzrq9EMs1ZvYDioZCrsgQawCiflOQm0c49BolEgLzb1lg1kMjQ0EtF
ePi9Hu3AZtRTwAIFlU2MCtarOAdU+T7NA8wLoGx165CZgbMU7ZeW9pepqrlD338qS/lDj77Vb+F2
Oa9MLZ5AL+6G1zIQiYG9ZodX+YkAClOE0bW5uxTINKydnWU/3u5ul0djMOtIECypbLcjPQeV8mDW
syc3oj6U7bhjJYvz5vNEg1hihqtxFfR4xZ55Sn/kh+Az+OEA1JICZ7lG85DlCtOZmy5pJZlztTQd
tDbQcUX0+rqJRpCMimohAgl8KjMJ0cPYFEgfZYl6V0nozK8KwRtmW0VfV8ETnqH3f+kyJUUD9wlB
sKPItinZulv8XhwGqVxQgGPYIqZ5gYLw7GdDZi0TmZHpkKzzUJ0lrbAJ8RZR3eOlMfydl10tjjui
udIX0gbqCKw49NMupp3Ns90CNW55iKPflHwv4sQpC7fpf9P2TPEiDfLIDoIvaRZfhlGOZv3HipxB
2vhVAwO7UttpJzlNHd7vu45Nb7j6nWy/VuZI12qg35q4mybaI6zkJkDtK7f8fxPC+Sdj1BOra1EQ
D8i511A0Mc6BaKrv/5H2XUt220y3T8QqJjDcMu00OWgk3bA0lsQcwfz0/8L4HG8Oht74NK6yfeOq
3QOw0Wh0r15LtBDubkrNITJogidVql4N1T6eK9cYdMEFKDrzJnc55SgmKLGGM08YPucq8UFJFe3M
m+7tjmISIJD7Pcy7fCfErW5fVudPxZOsg3hxGeeWNYYwg8oUkKaXbBftGA2bfqKv9p/LXoLqFIPJ
BB1eiNlxoTQqSY2oDUh4Mla7UcOsSiwa3t18BusWuoKAm2gf1KHLqaZDKKETlGpV7hhJ8p22zT7U
6YtcxYNT2u3syPH46zPeeLbKxe10qWPNhrSAJ9GvWvs4289xJoptbHM+Hv+zDRZfV8fK7BRjCkc2
113F17JRHQe58sa53kcNZHyU2lOneC8tsdPboV+osYhN6V8c9fwH8PEnhezY1CPNmNBkS25mX7qt
n/Ae9lmALSBfjHmjeI8ouxMR128n9KuvyoWUCm+Zgo7IfdkZ0V3qREfbB0fmrsQwr+gRuHlRockB
RlkkOqbJhZaqCi11UkBiO+bHKN2l8eGys2zeF6vf58LKGKVm11MQVhI9AYPL4zD+SMzDoL9cNrPV
7EKSBlVrU9ZsVq5+7zC1kmb9UuJVUvlTu0+fgKcADlmvnaF1MvAAfFXRUrGFxOFblzB687JK0HG2
bPmNgXXlqL0F1mlzRB8Kykm/IUQPonL7x1ji2c66sbGvQfNY1D7c+GbvbHJ7GkuG2mk1es/aqDjL
UjpK/eexCxY0w0bPBq+wD8RUKpGzaED6IuXyXo+1ndELs9qNC+edDS6MYAR5GO0Kq2j87Ed+116B
fsCLH/Fo9gwNI0dVkB5FDxaRTS6soDWp2bYFb1TM16j7TmNIiWj7y664/XXOe8dFDrVeZmlMsC59
rF+Wqns2zERwjYqWwUUIvAfQc4vBH1OCSqFCCraAGa2cZYGZrRvz3SfigkNfZ0VIF9C/yvd4fAB1
FXrpC/EnFBYKyIV8QndOlXUotKtM9VzVuK+jNfZMG0CVvBLBaJ5/lFbtgjd1d/n7bMVXVUbxFp1X
BYyevJpfX1g2HnUhfcsDdBe0lHfRbkIHtAgk7zNj3O+scW5OLRoiO7AoxK5YWa85KpBqIN8ZVUL6
P9HlbTrHanncLuYUfClpwzJSEzorDXlYlsrpRiBhBPvI/nLujn63Ms7R02GxdHtAPjXfg7kGj39l
P+wh2Xtontrdp0AT78xxTj+bNJ7BiE49cKe6eoPPZt/qsaDyvr15RMWkKoK5/XbNrMI5sWMlijrc
vdBAPCpzd6SLdspNSRAjtoabsZizHe66WgqpwdMEdtR7dsdnfgpcF4bq8pcwYPgMK7B36Ev6OXRx
pP28+20fRMQogqXysPWpLSZLLVFMJ8W3tD/MeE/Z8c/LPrIZC8/LVLlizaJViZxSMOMo8008PyBn
u/z72xFqZYA7Xb2kGU1sJR0Txy4soP2ZPrZ+N90nqkOvpGMRiK6Qrfra+tPxI83AUtpGamHfUjnd
z0PmZ+FjPN4Buu7m8ZM6Qqe47107e6lFsUS0m9yBC+NCiYqJDZkWueSSuYY4rTF/oh+P9YG/yQLf
saLymI1RzTqw4eGb5YnXAc1Q1z+k/M9fze9scGe5HUGKWtYYLwYD8tA8SvmXJRGE+W33Pi+Du7uQ
drbWXDaAZJTzV2q01S6flO9DVGb+ZR/c/ipnQ1w2JkXqvEwDXFCV951+bYjEOUW/z4UKaMVkZZbh
8W+Daw90ZEGWit6RG0n6+nPwukVGmCsFACCjN2hf4iFyBllzpKh11frx8l5tDdKrMiYjZIyMsAuY
+/DLpPUY3JtQ1kHNCpomE3qKzvgtex6QL8tec1s9lq751J80Jz2YPwXWN2+slXVuK+vICtNuRp+I
+m3sk6ABjHy+bSq0SnroII+vnxhxXy/X4Mhyu2WZC5BxwzfaB33c17PsGYoIarI1nP3OChdlO0hb
lUOLvMnS85NdEoy3UE+VyK6KlBfZgKKDrpxUE8CkDv+5vKeb3nneUp7LHBXcUqkhv+PlWTmDo0Zq
ltccjwdRVr15nFd2uOPcjGmi5yaStm45WV3l5Pqp6n//t7VwJ5kCipRFsYRUrfPb+lEbni7/vmgN
nPuFUd0v5A3+3JtusRQBdmuHxXzqUjzvFT93R0lejnb8RraWGJCSTo6DIx9YQ7C+iVz1JLoSBT7A
8y8tjTrKC8vMMLP/XPWo5xVCWKlg7/iCejtZVZ0z2lm5e4076lRLMELr7PIH2n7Nr3aOSycGxayI
ujAv88rDAgBydW18YwIbjEmN8dOJnjybkXdlkG3tKt+kZb9oI3SwgZbtXFzvO1AnIv4CUhEV2V9/
vjpgWXXQJBp4cSg8asaUkzRD6R4onaN8VACw7q9jT1pAv5feMLrJ9JeI62nrrfXOJOfyS5TIFa0W
NMvZG8GvdoPTeNEd6+6IZcDY+eQeJGtj/DUWNmpcJriMvbl7BeeHU6rEzbWX2HokxMMwuSfYzw2f
fGePq/COhaYlVcPaxof2KXbt19izXel5OUJg+HrcA6tzIgKbIpNcqB/rGIVJaDGhLalez5Z0qEt9
j5JDcHlpGyf63cq4c2CCbFPpMiA/q6bS79p0IP6QVrbwvLE/l/tiBop2svbmk6iTv3f/rGnkXEp0
VO2Ik92wt3i1k7+1s1ccFCj9UlGjf8sf3xlk+7s6b8ZQx6DJRxiZgtnHdPBt84t5pL2rvMpy6J8j
Gd9Z47IdagOCV7RYXt4Bdlrs9WQ3UBHOcONbwQhIyMD4jHz9rZK9WtIgJ2VrUVQgU4qS/zgeNa1/
vOwOooPFfaZFAihisQAk7DQpIP2LRCyvsekDqFNGcCMuN7SYP4GVIIpiyAD4acQiNvelMoBnZYtx
uJHmq2TtG+l7Ixpt3lrW2gT3eaClro1SXw3eQJqj3AzEtUCYdaIDyX8PjHlvCrsdBhpSQUN/6xCz
Fjt7XaHqzhMfGTGRbALgrtdAnmdMC7+oyBPpVEERd8vZiaKxUgYo32WdBz3HUyTVYWYyuBwKDWgk
JPeMR107Qk/j8RPPxrUxHgJqWonWRoYJqBMaNtK+AjOoiFli63p+Z4OLfro8l/ocA1EbXisBA79r
D4XkSDeSOwbZXeXN+0TEDLNVYXhnkwuFap+DHte2UcK47f23Gihx09+Dbx9bl0lB15IgCdn0jvNX
44eDMIdvR5WFjZSs0R2zLGgK2Rn1UfA+Fm4md8D0ClxYXQnvMB9D4mgBpLsPy/3kWn8xWj1QFrqf
ygZWDsmPn9C0JVWTACYc/ViCZL9gmHG5KQ4MrZDciqCbwi/HPRkUqZqmfIG6RgyOmKRw0F0IElcj
oFZlpTUyOkKTG/fZO2dhEWcVi6u2l8I2Ru0/AR9jjQHAyif1QWqvunFHpZ95nSBuqi6xbid5fzlG
b14DEEs2DF21TChEvjcNRHun2xEaeZb2VLVflVQwRCz6fT5YgvtUzllXsjCHwl1CYrq62Ubu5VWw
X/mQEJxXwdfmEwOT+fYAZHWo9L4VR8dCtwaHVhDV7CehHPrGBWCgzfX/94xwZ7u0w3LGlDFwQN/j
Xd+i3Rrtx131HHt4w2RvmnBkt/jtUQws3jjl70xzV6qdlbIZ5lHvmc2tDNrFZXioO0sQSgTfjHA+
kaEOkIO1FpOiZL4DUVfv2Ap9vvzFto7Zu5VwjqFaSYTi2BusQgkKUHVhsoYGgz8eMs+GIuEiSEZE
i+KO9aLIcR8qCCJ5Qq7MNHIbsxCsSWSCO8aWHkXp3CFv66znbNyXQo3kza+/ynu5iwxyI2a/KODe
HF1GU6M4za59bRUfs3i7Jpj34/1Y+8rh8pfa9Hagoxl3N4EKIeftJvDeE43I6KVl6gHK6Fj2T6v1
bP1YNoEJerDL5jbXiEYkWA6Bg8EE4PuAlBWjoi3Ir7wmus+qwsnwRmpFuj1b1KkGkpt/rHCfqrDb
KoYoOZuUmP3yIPuZLwFKiE4KNGlBEO60z1Egusg2/WNllHvVTnmaZIkKsIFB6BE0Eac6FbV4L5sw
efxpsaiRUZgjgyj+tBTVQbVfEBzY/n8Itf8swvwwRp6r4zCEmOk2rWeNXJelEYTDryg9pKr2KVcA
1Sz6c0h3+TJo1s521imYRC7UndXfF7o7iFQntr3tbIJ7i9NUG2IoxIBWL8WEc5vvChuXSNX5n3Fq
NJwMxQCnFj8SOcllkik53t96fcoQr6flWAu/zHZIJf9Y4RvhktGby8zYNo3rKSAB3U2O9pBgjIAR
sconEeh3MzCszLG9XWUtEmhBwLQMqfFSa38lY3c1KU3hqSENlJxeyflwDwm7P38D4dyel8jfGvIi
WxNrtDbjjwWM8G2+H/LX//SxeB6hQZebPI9DRKAJwNg6GGPqDrrgOmJn/eMxOi+EC0BV3dphk+Gx
OJd3CjlY6Wvfy0FsnsI4xhUFyUnRk2Tb1c8WuejTmE1mUTxLvW6+6wGVlHft4F3euW0PNHQNZUIF
UDSelXCIIGoxUQSH5XFCpk5RKPyLXM/B7HWAvIkATZsrWlnjVlRNdZeabUa8KlarwNKp7GrpjMlc
U6oFoWjrUYyiwj8r44vjCR2iqrQBj+iP2ZdoXwaVq98lh+gOr5CdiOBnC8b8zhoXlvpkpBMY71G2
brXmmIAk6akFWeb3YezKGiJWS3UiFY0zJw3NbHQIGZfMSRYNg3XqmIyZs2iSBmC3RY2vuizVqmeB
/GPyEoyvqm4lT9Vj37Wy7C1SobwuGUhkvDSR0Yceckt1G01GO0+JoJQogn9s+r2pqLiajDewxPug
MZXJOKoK2uDzsUXXPbvWdjba7ebhsiduPgigX4VLQ0POYnCxabSLsLBa8N8sGE4jNvomxtWUvwBP
K7gOtzOJlSUuXzEKPYtqgk+FrjQgGQoI0SFtP7iA1wGLxsbE2XNfRO69eQuvrHLhQyZZVitzNHhS
8U3S3XJJnaT5Lpt7uRQVP7e3EhUsUMbIONLcVi4ZySbQ+WGmajlkw60COuW6OC7FIthJkR0utMcq
JisIuAK8ydopxnerBIA/umoqEbf8ltqvIVsMXA10NaR91Pcu2IXmoiol4jsDylLgdZzsPrxrrrtT
/3XyiVvdjq9GYBJnvoKKihdRQSzZXOjKPrehipSUFBodBDQuauNQRXZp1AYy1E4yoxXcZVuA5HeL
5XY1L+OhMXS8SZa/wIjsFv6CUefpaB0SF/hW5qLlznLnY+9+or23tkz4GGbSzqgTVH9lcpK026r1
Lx/xzSNw3kb+zY/QVJugyoDCX/qY2V6uH8rsq54+2MXDZUObOfXKkPbeX2QlbcM4xBZGiz8md9Kn
SiSr32f2V3lUZ5qlKrdAzVZR6FspPWpgLb+8BOZSH7KNlQnO5WilkLYNUdNqyhvTcmaKWW3hePv2
7b+ywvmaJCWDqsz44ilmWuXGAYZ58JkaBYuCeYb5SKF0t+jbcNG3MuU21ytcy6b2Mw6fqJQJotIW
QvydG3ORNi5C4N81JNXmrf57tDwKsPZ812L6Q4XIo6MiRsgnIri+tgAv7xIALkZJ6qxLZviWbhRf
yq8RJljBkB0d29DVvezKvA9voWf/FDrF/yBfshmgVrkO5/BRJC+LHSJAppX8BVT0AZKQ76k93stx
ISgPikxxvl/V5jC1JRLGVlF3UZU+Y/jFSeA7miUafHtDJn44BKtlcYfATMDnldZv+AZrhzvTS/bR
DcaEg+xXdp3hmRQ/aM+zVwUGZJJKlzxdPoPbSzXBqozLxyD8GxBia3plqyg5KObzXINRMZ7dxpqd
GA2ky5Y2D8Uqx+LgQ2iappNSpsiLTQmqN+Fc7jspE1WOt/BDBgDR/6RyXIAf4nhQ5AUtDhVydXaQ
erhPQKeui8XVmMN9+HKrwMIl+nVijhpqU4BrfqkPGYGGioRaYflFDax9fxsFseCVufmyPdvjCw9G
Y9EkZhQH8ZJXTrak910WuhbVPPSd/QKK0l3TCmxufrSVTW4362hohlxGiC41w0+S/mBZot7NZu69
MsEFFcB71AnJHPHaqHdCfX6eDN3XrPSLpap7g6ZfM1Lf6/Gy/4Q7rsxy4SSsKjKHKVqyjXEaUsXR
C1FFfnPvIKeFfq9M0P7lFlYNI+Y+mwIxumlcxQ4Tp7VqUaa/mW+sjHDLKGyydNRQUI3S9Dvwyu7t
Ub5RanoVF9rVKBzf3ryyV+bYmldZgZaRCPUcBGE1uobwr1MiZJT27098mpURLiQCHQWlCoLLLZyv
i3ivVgJc/HaMWBlgQXG1iro3Ux1s/pO3yF/C8pdtfZv7+xxsDM33zjxVc+ZYtXd5TdsvMhuqUYqF
OXyUId7bLPWyazKSDJ68GzxUd8HM2O0x1oX4VPv2LsX4HQY2ROQ+29/rbJXzQRVXpta2bLyxuQ7h
gb3ujrqA1nXbBc82OBfUqqbsbRt9wl6rXu3FdiERcx9LTZAm7a5pC8FObh+rsznOBXuoxM2hBfLp
fgw99B6ukZAIJja3L+XVx+I8sMsjzSzlN8qicBc/KahbZkfJ744ZHs6sJs/u5X27y13L1XeY1aaC
6CT6bpyHKvqCchHjj9ekp4RCyiX9IZuaf9knt41YICe1oIWHf9+7JB1bazQbGbEDqXF/l5OgtESw
jc38wj7b4L6W1kqaFebo0zDYxrXkKM5TdOyfJZ8GVAUxQutGQS0iLBAtjP3/1fmO6iQs6YCzltDs
uSHqjSJFT3MjmvoTmeE+0phnVpPU6ATM0b2Gh0uSPszC94toA7m3RK2mHckbEFp19DjKPnBEbm77
iSq6SESL4V4UE0pS5WhiZD4plutMGx/ieHJoToP/5nNc0lRB7VwC1T6Kfsph6ENn1vdKKoLiqYLF
8KlSpJNQVTqMGTQ+1M5zZwhaKFkAM+FF12Og3RRfc0fBWKa2w7MTgI3Yhxd6vS9K2bYfn2f35ylI
lr60kmpEICGPvd/cIIi48YvBJPaYCt2tCLe0XRBe2ePivd3PFekKQA6S3KmvmLZwiEqEk7Ygh1R8
qL90gmi8lb0xGU3w/yLlxizE+6NGwkbGZY2OQWejwqhA8Gd+SMM7rXgMq30daWCxcC570FYaDHVS
dEkBDDEQpN9b7CM96pCSYpre7g8Nmakj09EvDOMULaHb2PUO5D4iMIzIKBfGci2uwkoFGnfoYi9O
HiKrdWK9cMfBrzB3SxcRyedmPXC9TC6GVcaYVEWEh5lxPw2O5il7s3DmO8YqYd11gDkvfnqq3flk
HrIXMKrtLu/y1glam+diW64nfat1SPQmZOG51OLRYRyaUdSt2zwgaztceEvsSpOLBgAISXHaA93F
nvFT+tH5NbsbruNfon7T5glZG+TiHO3Vui4zjM0Aj/Y26BndG1D7loPSj25F1/hmnWZtjQt3djKW
RYjpcFhLB0cvfb3wytTpfzH0Fvrh2hUBbiIGgks0rcM8kn+drizzIXBYRhLnNiJPbBU/wtr2lakQ
Xe7scF+yweW081K1gwYkBqbDvWK4p/apbK8XUDqZR9WKnAp8wlIxCyLOZiatMIJzRsMMPivONSlG
PQkQR3gHH5S/DMND2cRPPck1Fyf+LX8lM+tuBLlr+JePhLKV6K4Ncx9T0nLLoGxGuPot7Zl4cLJH
lf6Y7fRb8NjY37Uj5ip25JtIpmbzU54XzI8CFGphLkmBEtFY3dnavm0E6e7mWV/9PvcZDX1U5CRE
slnMbYBhRsfQlvvFoA+C/RPZ4S6nQZtmsx87XIa34a67A27HC/ft78kHhBdklzX+K2rGbj71Vt+M
J/jD0D8kr22gW0BpsSP78JAc2OXb7URXvegjsf+/yjlzdKSsYsINYU33nXJNRRgD0e+zzV39fh3X
dDQUgDVCQ3bTpTuCmEEQ8zfbMuvN4k6WtVTxMkErHfij7MFw88f4sX6NvzAOWoKRRlYwB1HMs3Qa
P/NOVZBEmMD+G+DX5NII8I8TQzLAkDVZ+zxMfLN8nE3TFTjg9h6erXCODp7LebEpYmJ6YAoJGUja
WqCrBhdVaze/D28qUchgyciHCLlaF+fyqdaGSmRhXQMTVXfmX8nRvpEPfxM04P0qTABFBrnsKDWz
ulNKFOyYnkYdpAFgItGBgW2Q5UK01RWRC24f6vOecn4/G6EVxUzNqE2/k/xp7nZ6Jggcos/Guf5k
dAZVFkB6ivhr3PeBRUVThtuR/bwIzvEbLS1DqUOU0GftRdYid0QHdlkG12hSX8lEtKvs5y55BZf0
jGqMb9QjECr1vQxEXxG58xLM6VeBv4uWxeU6daM0IUZP/iZf+huZqQPeEHsWujXlvjhEruzUvxJR
c36LVgDyBaoFBTpAKkC5/z5YNQPy41CVgLgB0AFUDGCXrcOdXl7F6rdUv62UX3aVgHdZRP+8ueCz
XR4VapCorImO1wjtf8QozkgPsVQ5kXrzP4A1N5OflS3O8SlNGe0FMCPykWkzNrvoGpK+fizk+Xkj
lvjgLitLnP83TZRIc1QzUtz0Tj1CEw1DvYxhAxlkcmiuGhdNetdwGOnL/GoVTiFOZEU7y52QAgWV
wkqRNsu7BdWwPEiuiZ/tGB0wuxbanYm3di4EU22eFBWYHIIWmWXyOtBFLNOia3Awrbk4Dt21HDZu
L8UHS56dy4dlM8icLdnc3SCnkK0yc/Q2m+yYmsepEMiVCFbCS09SIqUZCaHOs0yP2RjEyl1q31W5
ICUXrYIL/xUYTqt6AplSlr/U1d3cfOpCW20T5/WQRx5JoyKk/M1lnIIxs3TH3ikOjMyYQrzsZRCF
y+0328oodwDKxRyLocO9PQXxHdO76Bz7mnHKMFC+KM3f3EJNUxSTgDLngwLqDABb3TH5E6U9at2V
LRJ82w6OKwPcFqZoPNgp9J6hx6dhxiBEDjL4odPtxEPE2zu3ssXtnK5bNqCP8AdgERzraLiJP+zr
E2PfR9VaBK5hv/YhUK2scUGCyFVqtzIotqz0UR8xwJkdZZGe5vb26RoyQkwnAbnJGcEQIK7PIcJr
pSsO3cTKTnK07yoNKqHgeLPJfW9nV9qQH4ZY+tVLswgsuL2pq7+Au926JZ5oYuAoQ6fsqILEuHEL
N7wyd+MBz7/D5bi0/dw9W+OFLxSwpRRtgjut1qCOOxyqY4r7G3iLw+CX+8F/g1G/CAszm8dgZZaP
h1YzFDTGJO4Q2F8Vr9nZticfrNu3aP/cvAzfROjIzStmZZHLlZu2NeQyxjdMrJusBitClrOrm5IH
RURZtTUvCMWof5xI5+KkKo9V3Wl4UneBcUSR9ACRd7V25luUSd0mGPdy64ZUcMVsFhFXRrmDHyY2
naYFnmtLtpv3/mzYALPcFflVaJTOlO0ue47oC/Jn30qJEXXIMk267yHNUtz/t9/nDmKqztmUG+xu
lgBJx7nMGVTQu2xk89pc7Rl31oYSlMngEMWbvVgO+tLez1HmdzkUW4lo6kLkf1y2vOjFaM01klYT
mDFXrmQ07DukqIQmmpdFhXrT5xhCFjjFZsxcLZArKuXLrE090yBOSepgsqgBsrMZfl3exU3k1srf
Cfe+NmkqF3WOZLU/fkexHINtmS/7uZdkTuFi+PERCvfHKsCL9F4UwARuyCMu47EtpMmG14/17zGl
rhb/9R8XxwWOPiRWrze45KagP1p+eJ08sGbPtK9fuuN0TJAaT75yLZ9CX9QXEAUSvhtRxnal2phF
AwvT6KNkglnPk+0mh/6quWod2ZlfmkqQSW7fPwS1Eg1+A2VJzmXqSkqSobPhqI/DFToDr5anPlI0
9w/yPnd70aNq8wiezfHczxQECXobAymDUTtX0Z6H+TC1KQ58KzgKm56yMsR9R6Wkdh+GSPMsKf9e
y9NzOAz+ZV/ZNGHKkHfSZA2Nb+4cyIlpVhprP8oLmpsPZfTzM7+Pz2KrEP0EKcL7hy9kfmejIViC
pBi+FU2HvkyDyya2y9Dm2Qa3TUD8zGmbIq5TP36arlR3fl5OkjscDSd+iL75VRD7/Z4KvG4zTq2s
cjdmlgzQK7LApFdOj6j1J9Mp1AVgs80AjPk/Ff9gKI3XAKibzugWDe9cpVIxsKxnz1M8X4cNIKbF
yIQNim+Xt3JzTWAGJIxjGTRu3E7OQ2zlUMacvJbWztTdQIfLAeuDwK23loUpBQAcQWSrWjZ3r4xm
25GRFQqq7rVPfy7xtT3sx+beanaXl7OVX6wNcXFB1aQQIkgQgpuG2SXl9aR/LfLbqfkr1N1EVI/e
rKyfrdn8UCcmLuRZsuGGoyu73QGTCigoMeYlUV64mfGvLXGHKkcQRCREKgqHx/MvDiw5KCqHYEJn
3Hf9/vIubobXtTnOK2pJz5YZlEHoL7HWUnSEMpAvB3+LeIicQ2iNO1eqispANSG9J4/4N0B75yQ9
4/Hpp774bbvl8OulsfC4aiIMsZoRUlI0KSLlzgZdxthjrq8cBQdZZIb9/5WZaprnvl403TPnL7Wq
+ANqnFEr+E5vbOT8a3O9GC7/7CFn1iQsc1LvmV5P4QOFc+pep1MBai4k8zRYIHvcufGRnnI/84wH
zel981A9SmLqdPaZLv0xLAisllxrTS93LR4U9iOBTDemDIxvUDFwhi8gINmjS+9d9tKtS3m9eC6o
lClwfVKBqQbQvMlBM9HOX+TkdZzSfB82ydfL1oSHnQ8tRqZUUYW3WWb3/tCNnqHWg6MOyFm1ZLxZ
FBz+or2b7eI7MUXG2Vou7C2PMaHqoGsle6xRPwR4koJk02WvNnzvm3pv7moIlr9BySSxKBQ77Jds
c7HHnPtUT8Gf4GmP0UOyb67bfRe7TBEKA5auLOjEbqUnq6/6FixWXtTTzBi1FJFu6vzGuJpFmvWb
wEbQayIDktHwRaftvZtC+6ppqhBKEPHBAMeAhiQ5dlOvcPOXaW/c0YDsZi91hl/xs3kl3X2mQLQ2
z4XWJC6lNqpY/JFeqHrSuodE9CrdPhjnFXKxBx2+chqlGbMbsuJ2eX+F0vlVITf3bPjOvXwstm/2
sy0uApUVpMkkC4phfbmbUzyl2sZZkpcelXBFDS7b+pcjeDbGRZglGloz00PGNhvtk2Po/TUH7LoV
YVa2g/fZDhdZwjaahnZGdatpf5D5IUp2BpAVgsVsh8uzES6edPFIQ8WGdoG+M45M+bJy21MOkBo9
tDvpIALD/EsK8Y89nqWsNkiVJBU272/UD5CAt+S6AU1ufi3s+W6HjLMtLmSAdDUqy24EdhfXDVAq
7sKo5N3iYAVZIHpds436GJ/OxrgTNdi13eYVHjS0/EmTu2ICN8ngxxYGp0dHrgdI8woxFYKPx1Ox
WZE1mTll1JtYnuKlwQiVPIZmCtjcV6GA8/iyuwhckqeQGMATmeUpbnqqfQvt0rWV73T4ednGJlQL
Lw+FCRjYkOHlzle1WEWmZDCSfGFleQhQ+sNB2YdXy7FrgA8ovFF4i28ubGWTO2uxGuUVblI4yWTE
B9qO99XY2Ps+iX9cXt1mVFQQ9JnEMGhz2MWzuliW3jSVmgFiwynzZ3Izygj7FO4iqnH+yzaeLXHx
N86sikUPhPjr9lAG4aEDqg8gVM0prkoK3ZraLTpHKPy7GYpVG/yAFtQbgUXlFmiRqR/ZoAMJJz9U
Qk+lhQudv/uY3A+1iGN887utrHHfLcnkUIuWHgQt2W2d3lfac9YK6DY3UwFIT2ngcoUWLH/ItMGe
KIrhUJLPvthD7zTCLr3AAl+rkCG03s2YZPfSaKf1v0yR7ul2snFeAuGcThnLsuhTkP9R3/wroU54
jN3+OrrHzAsyqMQd8cqZnrPD4neg0K2fRTny5lda2edckc6xNsohcmTDmo9TVkJexpIKCO9NqiAR
EGwlzwQ/SUljNWxiSclnkGE3zvgZDKC6Wgvn35ocN6jf4m0/Qy/MLDBiawnGeES7xfl0DXXsoU0J
2ICk0B2gOE6XxlXlRbBVmywi65VwV/88a8ky6Ngr7bY+UIfi6aajgxZ7YWDclihkzXfTsToMu+jW
csvKGdHlLV314XJA3AQer/4MHnEGcnRdiVMAnPV7dkeDaevBhhiQ5aQn2QH7gH/ZnmB3+UGAqDNn
UlqgyBvsW0K+z9aBiCb2RSa4VKDSqqXtmIlpeJQqiGAfy0mwis1s4+yFPJOOZAC2FLcKhiap/grd
2qDPwpOkYIQNlJRTFYIQcvEK3X75b5vHBZLGlqMinHCQy/BA0y8xhIClX5dNbF6Qq5WxzV1dkFpZ
L0koY2Vmkx/tYtkvdLwBVwSYkBTvD00R3daJTsCXa4HAnK865kWWhrGkpF6s/ZaH2yL5IjW/FpE3
fAhJnBWWxK0WZIBspuuYlaj4nYKBZyR/WuThDHAfBeVOaqU1JOHmOvKT6CnJB7cxhPnEh2STM8N9
mHi2mroPLdDVqCnaDxiufFKlAkxiWaYcsmKgLmS9EpfU4eDK2PJd2sRgXGqWYjcs4eCETWt9vfwB
RVvLPftktP8zfchQUVp2k3KvNo+Xf/9jTZBbMxfsSyIT2iXY2vG4BKqvQWRruZGupZ26D/3l7rI1
0Wq4uF90cV8nGDPzxjB07XQMomrxLpsQLoiL+Q3Y00g7yfCV2H2jHfY6R79VjuBG9xIh/QZziXdv
ovfbxzc7+xqEYonaZ17YSMemKT1ZrXcLqHMEq9p2TSi/6JqhaKjbvD9ipRouZIlo9laXKr3menhR
boYjIBlAAap4iAnCIPvsH9d1tsd9KQh4lh0Sz9RLVOU0aa9dWXr2RJBMF19oqAqWt72L/1h7e1Kv
AkiYQmxVivHN0vEE+RWaXE3zn/aU3j7U2QR3Y0lFBd1nigXlegywUObOw10lalR8uLM4I1wgbAg1
9IXFKYZYU/bJDuC7vbwXDUz9i4+fF8PFw7AZgAlS2+z/lRioO72YfyudHseTaIxJ9HG4qBilgEa1
LLqPpmeb92Tea+Hvy+4tMsFFOb0vNaXT8f2z6FoZfpYUwiH0j0l9uY/DRbpKW7RB1xFKIXBl3Ff5
ROBpjdxmweXFfOzTc4a4sxN2OQZbkoR9HdlN9uOzdWdd0cibgP1nUrTx4Cs/L9tkG3ThuL5hMlYH
SEvmbKh7AzdwfqzsL8vybRqvk07wmdgffsEKX9FVFqNcEoJgZ4WPEb1qbH+h1JHyV1P+pvXf/tOS
3l58qyXNRJPzWSOZVxmmL4fzryySTsMEhIWU/jF1/Psv9oaKXtmK0toC+R9cIwZlvBkbp5x2Dpr6
AsTsx9IgZ4eLDwUqxlrX4f7Le5dVLOJg/Gb1b2DqKBDpIQsOFV+HCa24lrQCwYiYP6Lwi67/lemH
y99IZIILDflIi0Y1i8zLFvIwGfmp1OJATkXtt+204Z9wp3LhQSpU2S5BXeTJ0S+t9Ivhy39bBhcZ
ZCk2aSTh82N+/6oLjV3eRt6ojYJcS3BIVS4u0JqiGmgjahvF+D0L/4+0K1luXEeCX8QIguB6JSlS
ki3va18Y7V647zu/fhJ+b1oyzBZmus+OcAlgIatQqMosXC2srtpQ3iiL7p1f0efSGOdpXBbUKjKt
xgL5Ajir0MXf2sW9mWwkdB7eaLezC5FH07Y0YfVUFJk+Fb9Naazm6D0yyc4CrrDwlmlws5HX4iAq
SH8eIvu4Sr5dCGw+5iCnQNrGrXblU4ouqC+QSHB1h/WthgQkJ25b4nw1mMETNW+vr1WHLJROIWGN
96yPOZk1jGGWh4haGA712ON97FSbcqexEX9XROqyetROjHEhf5mIYXRgdwNnYgViuZhSD8oFgR10
JBCUA9dh6sQWd6xT1SwJhXiiW5cX4Xjbt9mlmrrZ8FTk3+Xh54IlD8viTkno/onbQsFYASG1hXFb
7iQmpdH2VS/H72mu+hQ2oEDJD/pl8pU1DZLH1JVeZVHT2erWnhjlz2WBbuBanmNXrp+y+U6R9rJx
K1gY8wU+dGoEZVzLUkFeYHCfT0vrpMXVIAflJmOhxDjgTbhjj0KS+ye4f2qKQ8s46SUj6arEVaZk
j7YjJwWJHYhsBNi/dkM4NcN9qo4tMpnH2NVLcx83ZB/Sxa3i2W5KzZn7WuAaax/p1Bz3keSsXaJU
zxED+sQfAvJitWTbEUXwKr7q+2gI01EwoSbj0vp4qMfeaBIMASXwQOpFDt2au/6lxYey3D+5DZ+a
4q4kaa+MwaRbqUuDVxMTTr3gtr26ZSdL4bINHTdhEqZJ5Moxpv7T2iaal1B5I3Bt9jM/uTaVMVIL
zmvTeh8qOEmeSCcVtKtatmOBz3KaWnNYqssG/sLr6E9yNeR+v8xxftdUQWaGuZS41aQ7nbI40tR/
C2Xzp2BZbHfOLYtzOJQejRweEuNxicmbZB7oIlz5HkVcr/FDoTOsOx7E46gGTQYLbYkfHa8jGI2P
VBKjVs14oZdt7sQoEec3nS9sO2O//dPaTmwxzzn5ZKYZF0lDoWYxang3pmjQBj+Zi/FJV99ph+Ba
8o1b1hUWuqLLJMO5z5YxpUl0qO3g+fOjZbVoCLUMgFMn4/nscknfzn+2VZ/Xjv+fy3vmxEjyzgAq
RdboFFn7ouTwxkFUkDy/DI1vSMTMKWkyuUec6hsUAONDLSci5rhVgP21FI0v+eRmECQ1yhau+cW4
BPcE4z9NvEy2wZccbCGAs09Afqp6uSfyj/ObqMmcK6KwnqmZpUDGGnKkSQlm0Ga3dP/vGxC8XDtZ
HodO82jRMLPMxKXdfkw7W1JUu+pk52/8AWJuH/1tCQLJCoMGRLzdZRz8kObCBieofd7IujcY4AKF
oI8GatOPRqKkj9N8JqlrNBjQKjylF82BrX+RowUupmvZks/htKRowfuGQWA7H31VEUmniIxwyDrp
FZEyOcDtNIZkay7ZSxHYy/xyfrM+v4a9f/jjWjgIiGRl6CsJZ6d4Qevwy/tI28G8HF/6S9ZA+X+/
hnHmOERoMFwDvVE1do0Akkt2pxrlYRqMASpmid4+n1+cYAv5nn9tKnO8cmMLZ+MiJxdBcE1jQYay
Dgu/to8XDYaMX9ekErh9ctkHk3VDQbaQ3INHIMV41PnVrH8qHd3qVIP0LcbCPzp2o6czittqBBIL
0x/9xJOcYktvMSEF8pneDgW7J7THfSsjCiWrr7F9YG15ZAWScK/etInduvFN6aX3oir354FH5hyQ
6WDjE5aKse+PC0zQgAa6wiZ2Ifz2zdyHjIkE9D7F87CfnHqXLP/bqOyqm5yY5dZpqUWf1yrMzre6
z/qa0CQW2bq7+PWl4nXo4rWEkXd9c49G+eHO1iBhPYcsZm1UTOemIDKyNrpLfcUrvfC6Ft0iV1HR
1GTQpqFXBlrNH/dWw7W5NHQrdolll7Md+JUXbuQbMPB1e+mQ3GEEbCussK1mbSdGudBVqRaIxEId
coGb5EEB138KnuTWHV0NbR+h+0fgcmKOC2LN1NXZMCJSGuV1Dwa6udpW5pPgFDJw/5QznRjhYljR
GU0f5RIYi3b5HUUPnHan7NTK7uxh09ggoLounzErKHnn7Yq+H3PikyRRTiprqKQCdEnlRd5eZ9PD
+f/Pzta5ZXExbepJPTUtgLmzdlO4ndRNm15k1s1QX0wiQnCRLS60ZepUVmGfxq7SoHffuJBRrKHK
Zta/pNHdOAh2brUyBO3dX67PwUrQWm0xzvBCdC38ZDpU4SO5XRzVy6CIKGo9YmBxbh85MMGY2dCO
RIsxPc1keYZt76leJ+zVXX3WOFkUX9ozhmKymjCBr99PsS1veh8AEtrhYbml++ii+yK9TqIcmB3X
M2vjC3xmNTVyFsYxnlImXMJQTtwbkJaRPWjWPgs7dwUeTznwmCoQrHZxxqxB2ZV41gW5CDfflPty
sIer3A09Irii/waUf3kK33qnyaaa6EMQQSUX8hpbCmVXehVsF2fZsJKDJHqBEG0ojyUYXcWQP261
rDlZQkfUsmWUhIZferFXb8+f8PUwd1wchyDLWE/DQoGORHG65DbPvakS3CJWC92nXsmhSKpnEsjB
Q0RwqA/N6O4Ov+ho43IyW/HCh38e3ND7fX5hwrPA4QkE5KNRL3Hm9IPa2MiU8dorObUrGc4/JHPz
dhbplQt9hUMVPUUfTJYOKca35g16od3M8ixHeswWR4GEs3JVk41gnaIvyGFLEw8yGfIRVWdQ2kUJ
pIDBfegE1/rl4iAAObFHR1s4p7ZulRFFQ1kE5ChcVJ2iUqv7FOcQAvAKEgf0O/hGaMu7/HLEhVe/
QDH6IKpM/GZ7f1k1ubUu7VIGQ5yjdHAZPXQ7VP5c41G51u1/Cj6iRvN1sPllzuLHY3KVLopSskv2
YQCPDSRW7PNfT7CNPM2QtYSKPjZRjMp9cUcz9aEBcYmS9oLatsgMh5pFTzItjRHHqxlyvCjaT8Sd
RMkCO8afA8FxtziXgEDzIoEzCTlQ6EfWAwZd7bG/H9H5cn7PfnOyj4Y4gJQX2oyFCkPaffaQUIel
rfljc0G/qNfJlQFY2f5RuQXSDf+6u8U2+CTRWuIoH5IGyYnU7Yegchv9ORN1WKyXF0+M8DiZ5RCd
1pCNJ7sBF6vUTy9fKSq0laMLLqgif+CwkaR5BMUL7GA/1/68VC9GroCptRLkBqLzw6FhTuqyVSEo
607xZTlcG5ngMir6/xwcGEMGVgQG8YX6w0DtLXwTeBr7gb93aYWvIUpKrDTIsVFgfsyfggNztBKJ
IqZJFVBksOo5nBCjIOi32Z03fX5pn5rJ5n4ZRnnAFxq0EMx4P6vy7ryB8y6g8AXEXm7UMe4g2q72
XxO6qdvBHqHSeN7Ib7Ls/54bvGh/PDdS3QZ1OCO9AKmNP1+x0UKMZ74sG1yJXOlBYI1973Ofi23q
ySktI7lOpAY5feOCkcxpHfKm73QnBMnV8zcCwtLgeb5wjcQWdXuJ/ISDB0nTS6MejMht5uw7GlP9
uVL3Wmu6g966NGp3plEJLjAiB+HAgk5a3A1RDd/XY9scLlpd4IHn4Rxsdx83c8nDWjIkPQKbc25T
63WSv87R5Th+P//RRN+Mw4i+VySM80swg368dI952g2krYRam+zXfnINi4CAEtJWlqZyZhqtlVOC
li9EwK69q4eqQdtk+a3NmuAC5CBM+yUu/PNLWw9UJ0bZ2k/8cbKMoilrAynobbuZwYrQ+rnT2ZC1
szEGDlZq0T3zvb3rzDL5XldDInERRSggzfv2Kd4u25miMhdurE30pkJnQHErzCmDE6Zx+wtx1+Mq
qBwXzL/MJsZchAbrDejxJfV9Fh6sQnA9WvX7ExPKxz1VsL40sDo0gM9flPiiDQU1MdESOMSqLTJj
mhGOElaR3VRPWe0nrehGxP7Juc/EARUYgNMSRc/YjWEo1V1JfVGo1w/3eeBnUIyuYxAjlXcN/d4Q
YteNyDFX8epkEzm8SovamiJc2t/rEbhgXsij/a10tG3kWY/sAGKO+K2+KHytcP7oTGiqDGJA1bD4
EudsydBMCLBs+TbLnfoqcjJvuAguw132Vb7sbuWtsAVpfbd/meS9MlDAfN8FcJl+nzxAT28fHyxH
tRcofkyH2BORQK170NEc56EtcitdTfBK3Bk7ikJ1cTNWf9AprQHF/t1EnmZqakJLDpQS5Q5tdtu8
3JHqJqehIMSsR+8TM5ybvis290vEeqXNfeHlvnyNQXpWzgSfvnBQerX/5sQa55Qa2vRpJ8MzIAD9
mlRkN6UArEZySYjaDoqClZk7ktRALBBzOaG1Pe+Zos/GBdR+Rm0pTlskq8ldY4XglXV0MXfpehw6
fjn295OQUMvtDPUFbGmJmsQ1e9BftnfpY/W2XOU7xbuqUMOSdpNIzmcdNY9mufCXLGnSzzPq01W7
s8jXJf5+fvNWk4WTb8dFunxqrHQu8e0WLbKt5t6QQJqtbqXk7bydz2xX7DXoaIif06P93IRhN6Be
dV1mtrQNI0f3DW/Zhoco3pn32ZXsVpBO03aiWrvAP/iRvbqYBozFLAgM4GqdCVR7pMNCREdO8KF0
DjwCE/wUpYm0XNpK98UDyP9AJpq9kVsTxbLSrQ6aoLwpWhYX70C8kMvVhGX1oOC2xtm24v38R7eZ
k6/GAYk1ti3VCJJVw3gk7c9IEQRt0a5x0NHoTZBU7JphmNcRhGmQEgv8TgBOOocOkPbK41LFd2nc
GXXuyAHlxuX/xrixXuU62S0OI+asKMe4CFhtbcDDY+skXg4+jNa1fDQavQlr6qsp+Ik9DhzCwphC
tUSaygrOQ4CKc+1M3ryx3qmVdbu40jOne8o2yZf2QlTuFn06DjlKY8nVigJ2afvC5rKr/1tL4iNi
8O/9TbzMbVMjJR7o9yV8CvEKiOnU8+4hgD/+wZ+gV7HrUuRTMabK6/41b1+D6ttC78+bEQVkg0MH
KylHIhmA2WSX3DC2nulWt8EV7SR7vEYLFrXaun2CtXyN14zzvgLxGUoEBzAYftPQQN1eFVBNk19D
sA2bXg1OBTfFG7H1R0n+r3DFt+JKEBEqJw3fTI2xPqjpVIOgNCWAPYNDjKCC6Ii8KKk7W+D6GxS7
o+1mCVX3/BcTeLfBwYZJJalWZ2yh1tz2EuYuRPGClaA/3ySOO8VhhRnOQRmFuEkwRm8IEG2bbboj
G3EWLdowDiT6rizmpg/Rsqy9EG2Xo8mt1wVprWi3OCyIw5gMg4JyWxSHzjRbfmY1f1IJP2KdyZX0
EysJl6JD5lyEXw3F9NrxxwyB17/66ry46zCV6IS2sI6h2XXmazMJFiGKECaHA2XU6dmk4knSaqA7
hX4DvPnkj/qO+DMagezUFdW/BWmryWUJQTokWdgBeAy1tavyQBK0nTXfBsWror9LSEzmJCcZMuZv
hkWRkSEb81WNnoPyapr8899n/UXyxAu40091mSxjDnzJf4Zf5afeTw/BJfWnDXgk2WMSlKbvRDmQ
IEbwOmVZUmSg98EW5l3sjfk2VkCvFlwFiuAeI1wcBwmUptOU69hAxTd91osCvbl2dHKQMi2O7iV7
M3FQX5hez2+q4PCaHEDomdmGJWUuotzE8Z0p6ucVBT/+8W9EE1gTmDCQzra+z6GVLG3knXI9gS8m
2geb88thP/cMsPJvfxI4G4ZKB3Ir3VcJlWNQdYyWU2XbtHq2ekE0En0z/h1QaakcShKskesBtWuI
WryFaLjU0cvOpJrG5/JZxOAr2k9egiQAdUytjMj8ZV/ZsysU68PSfIouLHxE9/x2Cq1xCFJaka4W
OqxVaCllTTCRV12Y97PbOeCIFVgTnDWLwxB10Ma6bQDAal/6xaAChYmdd9lGz2rn/MLeRYQ+O4pp
UksxTXTMc1hS5/NilAvepPXbapdvJowhDC/mHlm7O2zVm9qdNppT4o26v2xwuS+czBeNE30mA3zP
cX/9BotLM7qZJq0laSj7kleZ+lZ309C7zno1oOrRhfcdvZ1VEYau34j+axPTHh9xOk5DLRkM5Lzt
hnhMSQQPVeFucdg0fSjSP/1NxDta4yJeP41g+2fWjNpVG3txU7C6GhtMDtLKYTfjwhe1xvwm/z3a
5FzWCHX0f1JUs8m1uq88smXjJcW2dZuLHkkj5mfmXQzJGQNqDaLkex1Nj7Y5Dy5BBNaneNpxC3Nb
JA9G8HTebX9zHo8GOLfV+rA3+h4PjP9QILaOdGVsdJtdMcetqHYitMY5aEyalo4Rrs+9Zg+Xow8G
k9A24Zwb5i7W7o86N6zj6rgYqGRlRKvCjNxcuw/Sy0n0CrHelXxigIt2LeYm9MagCEZP6qHdjk6F
N3sE1S0YF+faZetKvQTzXLvz303kF1yKTGuU7nUFdgv9riRPeS/oDBAdNJ5dtwdfTl2r6Hnp9yyz
jDd4FtgwGZQQVH3/A1OyAEbemyJO0j1Vj4Zs6lGZfC8+YAvD/XJVQj5qFBY6BHv37qQnppQqVioa
4Dwr2kMa7JPk+/lvI/Ly9709MTClUz8HM8pc5LrfMGKb1KeH3mW0NgWe3c5bY1/693EHjykf8ZcG
xjjMFlqHTH36bkhvUzNutAHDQEW5TWfzcoqVg2wsz+etrjepHB3/PZM5WSMhgdRSg4VWP9yiQf1e
cparFEzvqdeNf7lEDjXGRZcsWv5ri+3miLbZxhfRELN/c24nObCo2h70jTJcfgZp1AgNFCm4rIOv
eSzK8ljAOGeIA40gnvFwObIw7Qzv/QmJZ919y5AZlJ50k/9RUfQXBvKEI1o6SGY/5vA92Q2a67YX
VdYE54nnGkmKECybEkB9RumYzodUSNMi2DB+PqHrGzWZQOuOfmbTj8Dhjl4O+SZ7mrBnYAa23Elw
+RQtiUszZrPvorqBwZC+9vTG0gX/XwSvvCRlHfdl1lqsr+cbmNN3BASH5Kp8AcBuGgyRii5lLIqf
8TieYGRstJ4kBOYa6TFX76E051SRKFf5TZ/DL09TuFxCLmRwa0YoIOsH05d1O92EYChrNuY1PNtt
DuOFqOFG9J04ZAhCjPHXCk6SGmwk9ToUNb+I9o2DhEYd8OCYo9rVqqodTTCyIMnTRCzeIjMcIGRz
ZBSFzNIisAxG16Xlp6mgVrS2Uxh5VAyMsStM2+RjmNDkCrQ5CTygXzZZ9JpOPwQBgR0J3sVODXBr
CKhZR62h4t0UFMmYzfJS1Y7xvN7uwm+ZLyI+XT1Ap+a4BKgZgiImpoIg7gc+igDXoDY60H0BjjXT
odf/t443blYn5vj3xk6roTY5skqbfEOTB0sXxdM1Fzg1wF2j5Kk3gjZBos/6n/6ZpmveQp/4kHHY
6ZCKUBc7fjv/zUQ2OZRre2rk7YiAJxc3c3VpWM/9LKjgr+ZCp+ti0H6SJ6SJkgLncELHvb6vrqdt
jOqTaZNNh8l8UTu6aEHsEJwYazujh7I7MrvSvMdpWrqfmqhllrnxGTfnB4gLyG9pZILfjRom/oPJ
TpRbS3rptV2K+jHGfs9/IpGf8w+OSTkkxiBjScGXwZU3hSdtMuiX6ThXbOifCFVV1xLx0w/GAYW+
1H1gsAV2Hkv8w72MyzwaXVFNbgWZiehz8ZDR9nJFRlxiImsXV4/QKJGGh/P7t5Ydn66Gg4liRgrb
DxpqhEn8OIPyhGYgJK30eiMni1fqT5hx3oIU1T9vVvTZ+NfGGfPZiRQCLxYMCzVo+CsTCMCxO0Bi
k9IJnNqwBSYFS+UfH5N2qbq6R/QlodvFtuIUeBjMnssfnZ3Z1dP4Qpxxx6j4zf9BQuh9+unMueCf
JCe90TXawHp2SWIbF0Rn8JTG1v7NcaVrFeO6yzPre+w2gddsFocJ0xGH0X2yGqBxiG+KTXwvqrf/
BoEg5kUURv/EX/cCJZwrvSERxgT6Gs2XGY5QuAshcLhHwXgjmjNdu0WAruW/5vjMTgX1E+5kDb58
ZNqT+RhmGwljP01/d/57rx+eX3Yo+/sJ1oFXvCcyjdEhIhX7Wms8OgR3Sl4I3EpkhsuwtETS8sIY
I9fo9nN/m4GVvRXch9ZTk+NKOMQZiqHXUiXB42h9O5OLpBA8J4o8gB8dHzsl6EmBrZr3BERBxXV8
SHcz+vYb1LhEOhii1XCIM+iDYaUhKpS59dzph6V7O//d2W58Pmi/dotvnGyNWTLKSYnQM/q9yg6J
sq+UzG5m2VbSl/OmfoNiR1tcUmJReVCWCjkduqSvMIviZpJjOTpmHhqbPKKsJepCEn0qngXbkAsj
kGL4gn7oNzFq6CB+p/Y/7LmVX//lx+IFfzUCTrp5QfFk6NHIFfmKKmoJWb0UneCByvzl5Jy2C/gq
DYLGds2W7q3e0VBAlhzlIYE4EMj90uvACX4Ivpsi8BEOG1RlSOs6whyC4i8ee9LRX2t32ePs+ubV
n3TunC6QQ4iRKND3Mq3IjbLHZf6iDdvzqxEcKJWDB7WvKm0ZMIBA8SoblaVDRExEQq/jEhElkCcp
xZSPm1yWT6xgF7nmA8X3US+jjehFUXiqOISAuiQdaFVH76VOeVM7RexNE1QGwORtRxua2KayO7+H
gqDEzwMo4CVfmhhZZD5cN+bVkG0N69B3oqKxAJv4DuuxpVIYdQDawWsux9t6G6R2+aRgAmfZggWh
DjfBveK11wUSoPMLFIQpjZ2Ik1NW1NTsEoz6Is+Duu7kZLViS6J+fdEucncZ2neWlatAi5xeUIh1
Q+DXTjBBQoTsiqKN5EADhPmmHssIIpWMd1GrsNMy92rZg/y6Cwn783snOGAahxYpdEjTkEyYWkou
C/VLIXrVFn0bDiBUJUONOsX/r+t4E3SmFzfaVSLNf+kCHE7EQxnETQMXKAa/mO9Y+T3+k7LdCdZp
HFBoiBZU7rEU7Z4xzbE5Ht21DoXNavtiyvrVNmcdusTQZiIyoXyvA8TqSJxqwNbRSXoo86Hz7iA5
Y+F8WzDGNu76wdbQFxC6InLFdZ/4ZZhve2j7tG9HA/emkbxUxoveP533ud9A7tEAl1pAO7qeMu29
fjM7jAwg3nQXgSd7jCVfOPqx7oJHaxw80Gj8N84TDAG6KiR/bkH8lNjal3yneu09ilRoPxAhvWgT
ObyoAjSKKwHut3KXPvZ1B/2V0D2/j+uQdFwY+wmnuNfKdWkuKOupMriC2i+QfbNTubFN0V39N1Hr
aIlDiTpvpsmYkXeqt/GVsiEgPTScAcWcf65Rf7t3HGikWtiUsy5HblWFTtkRTKUK8EL0dTi86KYe
xO8KPLBX79VuY8mC6sZvMr/jjnFgAdkYsGRFAHGmyN29vOcVnv5gTbZ+zcr8bWf/ScPsCV5YXGoR
FEFBVAlxPlVue2tvpJvz7nb+HKn8IHQ2ykSdcqTnVbfH1F0GhnxJkO6tmiDg5qPQxrYgxv7Ro7uo
xHXQwpN9nbf2AAalWLGb6I+uhCdWuG+TZ308KdLAgHx2zH3m6TcKMj5G0Wi51sP5XVs9pCfGuK8y
aVJYg6sGj/XFK0ElryvRavwm7PhbdeijGb5GPRtKrcQ6gkWc/sAYhB2TP2q/0U9McKgNdlpdz2fA
TYt+08iBhF8CLrRmw4aqp0fLJa/nd459hk+X3RN7HG5DgoZahYqdI2Z9iyFyO2rCTWbkdiCnztDl
uwxU8+dNCj4WL2ZFdUvWwMcfuT16/VA2+FFJtR939XMxCxa3muSdLI59zxPsXsyw6VUTlmpya7Wu
In0rx2eSwdiP80tax26CblaLaIZJ+Ayv1dtKNgIgkfmY7Fh3Wv6oXS2+hk7X2puFk5brjng0x2F3
IcvdUsZLBL4HNGntZ/Ph/HpE/5+DCCkJUOyM4egaXa7rVnGp2n07b2IdvE+2jAMI1iAuqTNF/Hlh
yrroU3QZ1SCkncANlnuhtwi8YR33jpvGgYSlJKpUGsC9QPat5VLqoHsrbFdaLQwcV8VDxGQUVjyx
Sliyo57xDMLa7+Q23zGOSMw/LKJ0efUt4cQcBxd1EGRpFaH0SoCyjCRyuIBocO8xln9D9PzMNugz
VvzaQH5kbtHkuQspbmddVdlj2TiydB9HiTOrP5ZpclKQYEovAi8R7SeX4ZEU7DYzBovxcOsOpU1c
VnOXK7tQPcNnu9qKLroix9Q51BhKSuuUgOgzi8G3FDkPD9YdlFbsZSP5rOVf1BUj8Ev+wSsI2tAK
GUpRySvDPdjjKRXVDUR+wgEG6YqpVALUq1Q/vQOJj68dsitGDSIuz66D7tFLOOxoTaOe5hAXmxjp
l6wDeIk9dLfaJKFjQdQZsx5LjsY4EOlMmZaEpUst2gGL/rFO36bQM6bK/ks/5MBjWUIjXyaca7CE
0xf21ALxPQciYHRPNmhA9M/bE2zip9etZZKkeJlyN9Pu5GhbLIuTVCj1aNdDkG3O2xI5PP+uBe1U
CHdoOGPl7BgZ7orsjKnfaeYmnT1fG2iZmbdJ6Z03K4gx/HtWWdd6EYZo525lUKtL7UEmoygJZehw
BrH4wTpF08GtIuEoR5csxrT+sJVviK/bsoshy0dRsXv9zn2EY36cToPwYzmwY5b0DtDjnzZ1+QZu
Yt1ae2UrchOB+/PDdVmBtr20BVvWpN4Zo9fJoEENXzJ01v3dt+LgA616WtMH2McWQVPVd20v+lKy
4EtxqFF08zilJQ5ytAv83s/9Fl0Z/wvailI1g4MMKSBxli3w9nbTPlF32RZv2hdoB4InpngMHCpI
pYSni0OOJiGJMkbsweVxsOzglhFNgtvKR609KNAGXrrRRlSOEYQUfvguJRXVBowmucN8T83bTs+d
spr+zin44bsQGmFWQnDD6/ryJRqj28ESTkwLQIKfvzOnqFqUBYmucf8uoeRHaIO1vhCngaL5bP/9
EeYH8KbYAlcgYWmpa94yutocNN/RFQX5mOQKAUO0Pvb3kxuKlKfxmLODZUT2kjnqXt2AN9Cmd9Rw
nPQBTrltt+fP8uoMi34EKX6ORu6INesKnCPZoSxop/tqi2EklEtEvYOrLcynljjY0OZRWlILQZMN
PrFnObDPYE0QLvr7neQARANZ0TKyRDEf3XjZLC5ESrzFz6SNSux/hEoCocSXAH/5UbwgGY2lqkpE
zpxs2/qi62e8+9xnoeibCQIZX6Yei5RSa2DPqN7sjJicxPgT63aJB4eBZOGIPFOAIHx5muY6NcDC
gOYHY2fGT6m26TOBkLFg8/hRvKUvrYp0KPUnGfo49C+L6oXyTzzOCfxdOR9a+PE7KU+kug7hGcml
vtcuEi9Fi0x0pXiNg3AjWJQovFjchSVWQih5dThd6kG6z75HTunoO3owvvxTkpxEehvrLxjH48yP
4JljalhDjDpu87J4cmZDpwm9zv1o1xZGbBVPsZU3y5W84ErkI6J0hyfrrEiUWzOBV8ZPg8vOt3qz
+BD0fG89FLX9CKCSH71rdUMBcxAqr3P5RIyHZHYFfrJuAOOmGqEEim9coJa6RQrwTIRS2D2B+vNy
kUMVIHXke4ZZMvoIFNHt5TdQ/Mskf8pKGquSNKL9g1F6g0XuotqyW23siRKC37jl0RJXKDBpNwQt
ZFJcea//zDHSZz5geko6MFLocRt8LUQjJe9TD59z76NFdixPQlsgQflFmvE2o37pXMgqXZDnfI9b
oR/vuq2KHjXiDP6yaRxptEVVzXX0OtrmDmGkqnFdBKiizuZ91F3kpp9Twa2JpYnnlsdFbj0Dj0Wm
wB2npXbS6DvLwuM8cYwB17QpsmcqaOJapRzUoczxr3/ypy1ZZBr1NZylc9H8j76TBcUQss3e0oO6
G7+pD71r2gVKIir2dCd0VtGecsFczetICVilOOgNp5p+pHLp4j4qOISr2wpxFYsQGeSRGretlabR
KiqxrUwvuL+qwCpa+1CT97qL5W5ylJf4tXEw2uu0luD8r67vxDL7+4m/FmYRzQsLRyYe+iZ9Y1Wx
Z2h/wkOtn1jhdnGkVUmmHl3MMb2IMuLkY2svViSIeatQdmKFS4ZAaTSSSsdLSKQ2d2akutaQCUpK
69uF6VhoG0LShFcjmEaahxNz+jJ91jFfk2xDQxBLV4sgytEEhyBdo8VxUo+octeHMK3cSEInV30f
d2+meSvwu9UE68QWhxj12C6q1uGWxvwuuQFZ4nvP7OzpXn0v7qNfvxWe2OP8PDLr2RxmbF+7D01H
/cme50tnltCJFwd2dceyOmHmv5oJnRjlXLyi8yD1Jus5cEyfCdIGu2Y7OKB/2YDITVSbFm0p5+oS
Jv2mgvXPGmjliLe1322lJ+ovDnuaNXZCfQyRPc7ppVGPjIoJNA3ZcrMs6ataKpd1Se2lNy+lJHpW
g/qbqcrfC6t087Z2ki67biZR/Vh0MBjCneBIP7SybMhIABv5qgwju7Du6SRKvURGuFxlrOR6qRhN
eqBXdjAeAuMxjQTP6wIbfB/sFGppGg+4CavZT6UFO9RsE1WAIqJzoHJ5ST/3UTu1cEnN1v183gS3
/62tls2W7hVXvhAVzdbT1uMx4Ftgq6XpJCXFF4qg5MW0ilV39AjqP398kToxxgGL1PVKmEc4BUV5
jQ3Fm6pXtj/Poxf72p9ykRMbHJh0TQUlEzaDofepbU3ypqzyXaUFm1j/ifrJQe2kXRaICDlWR/N1
xTLQ8w++fo3PXgkF+SrBZLS7fNMbO13ANsKEIphCcfYV0xAgsos90bTBulcejXIOM2PWoIWqJSP6
0uxsDO1qXkDL7Z3f0VUrIM61LFnRLYuvv2M4PxxHQ0/cBs/uk+Uk+k2UizqXV3OdoxH+YppBEgbU
E1CvG6zdEiZe143bXHurytwuy2BnxYogxVlNC04Mcr6YWVMqjaWSurJa292yJ7pgGG3VEU8McI4o
03oZZrRioGGzkhwziUJbSkgDQcu5nl0JAlcOOnM7W5liHPWpERHpfvpsSEYIuI4NCKciU+ZT5Eyv
+zG1Buq0dWpr1utofa0HUVz7lJZwRjjsTfU4T+VwBF2Qp/ojxGfYvEu6165usneqY6TF94EjRK1P
H++D2U8yqx3pUzNgZqPL+Oq9iIxGRXrAV4TiTYSJIxEDxupmmooFGV5Ms35S8jSTpsvbbFEdiUR2
0g3usvi0FyReIiNckoD7oTpFgUwdTTc3CNpuX5d3lSUatPh8eWK7d7IYLjmIpzbsaEWhYfKo7iVo
9yxv5kPzljpISED5mt0xhpnRrkAJ/mS8/t85AWedywlSHWTtWq+rTr+E7lSmNunuiMhD3gefPoSB
dys6VSmKgbhkcI45K20xafVMHb0C7UF5l78LNRtOj26o2/TWvLEcFufkS8xAoyBkYTosdOW788j5
uej78Vfw0mhUyzHbP+KLYgLQUZwInenBZQ7einkrIg5ad55fC+bvIG1lTI1UEdWpyn4/aKaXdvp9
VbQCVPucpLwvyTJw0UFQgz7mx5ROMcioGHlPMXGnvfRXaMpyx9fy5Z1pCl1ZwWYQtVqsm7R0HTLv
OiGUl1+rk8AKIYMNkHkpdgrK9MtzCnmrZW/5NRhAAkcSZHufozkWCd0QTaGKbJqyzvloWYOTGMNI
1IkzG4OwT0yME+y7G+kqdazH4j+kfel2nLrW7RMxBggh4C8U1bnK5Sa2k/xhZDs79H3P098pn/PF
WGaX9sl9gVolsbT6Nedz/jDuyItMafn7FnWWqAxQ03idDNyqH69WZbHKEjXV3WI++9DLEbvL9TkI
ZA38NetJwK2h6io+I2zaRzmNMtF+qBjkBOe8e05ka9irBmYpQLg+PaG0aYEm5aqgoADFwK5uUPil
G2w9gbmm2/gOb1nx3dB6M28tyatbPx6F2wOPvUXExnNnZxrYvg30i8AHgRWrbvx5/VmvPTWObWCC
AdtgqI5+vD8TFOnQxoC6VvlKqyd1Zi5wn5zrQj5XKbkOvksRt2joPJjToBJYsMRpN2/b0Z7iKs/0
EX1SjITJ4LJWtW8hTwiIwO9MKj3WqTtn2qtBsSI0pM91n11yrZVVttY/0e8bFCtbRWN1VWLALnL8
gfAwYPmOIwGSL76NZf0asEWqJLmSfDNxKLFWjWgq1dJwI2KaTjflncvMkhxmLZfha3zGVRS+nODH
E7NqUaHH6coC1qPHDrB/8L8MdxyorvjCJ42KFznIv+yEwqu2AEcOgGHoy7hNwAaLybDH7Ex+0kf9
2O+SS8r1qJLugX8qowhnFd5C4I8pM0e4gzfEBRD5hpvkxBv5JfZEZIgLq/4U5TVVU23bBvM9n5xY
1BPCqgynbsTNFhOlu0qb1G3aJuii2j9DbTBd0ypr105a+Hw6VQ4wlgqnTpJ5f/1trj0VnfHpVhXZ
niqSxyt63oVpUxkuaSOXBL9So3MKwL8nFnGvS+LXJ7qEpSTBJbS9mlYthSU1tax2Wqs6DkCTdAAW
9DXDBEUW/EW6TEaK+ylzwTfVESFahk2Yhb3uj7ccq6Wpgxpdd2PMn+TAY9d21UFOb/e59iDI4VZi
8TWL2GBThn1Ll9cedHA52ljxyLAcwxmZU8lNrr5K3TR0otmqyqiIbdETVsWGj6ssN13tZD84uba/
0W+rjbrtXeVe3chBvtZv0oKhs0xKQcP58YQD0qO0DXLoq9K7nb7VfOoQazPUA5b1t2MM4sxQNja/
ppzERM8AaoHDMkGmH4A4NjJbqIxd7wO1/G5OgEbKMdTQUdmkEi8wiOq5lCW8frBeVYwYI3JMrz7U
l8gzb+f73nsjxtQkH3DVZ0AlkXxZCMrEbROrTNWosREF9vMtK+4LGb3N6u8jVUBTSSVYNuGWbqGN
fgY83K4yEWVON5HxwLrt9af8BnslXpZOqW5boC/VNENwC92YEKPnbzk+ALSif7V2jdef9L0NFfRB
8VfftGhS+w5QyDEozy7qKfa6ffbX9b+x5iYAGoNWhQp9tMRCS9d3pm7z4K9Tc6eMMLw8Fxs/k+07
cS37dNiFGMGGGJNdGUbTGO5gqs6Y0GMwU6ca1MpRteKim7Mkd17Tet2gKCYDDQMTO8Llaj6bS9bj
WDPtvT4dHPCRnacsczEJs7t+g28AcJ/P9i5LyC1zjPKM6HjiVXvja/LM8ceoVzxRjJxbB8x+907z
FR8UVLg6hkXHb7INn/VP+Fu+WJCbAluJi5wr0qDeWGp3HlUC5PpOkgWti7E0ikwIxoQIhkQbaZKW
FszzkD/acKSANA1CQxLmyoQId6m0gWqUkaW7AHrbpYHxoinaxawsScQpESMm4j4b22l889iTv02q
+dRgrTUeNYlBlIkRCrJMqxrwCeDKyqZy5vmmsn8W2dN19VtNh3Xj93cR0+E0U2N1GvH5Qe/n0afg
aB3yPScG5TM8dJ/LkZ7XTOPvKISgBPzRNIa5b7ESjInADnBAWrjhXC3+Jr0ZXaDp7Ot/gaW9mv38
FokQS4j0xrBKyoxb++TXBK7dDiAJ9E4/6zvALm+7vWzhdPXDLSI64cPFVqVEZoI7JUxpHMUCElo4
3hQhLST6fvUqcS7By0QamYkV4Crn8MHMbstEYpxWI47FQQS7q/U2ySMdoSnm1Q6whafemi+NpWMQ
oyz3aHjuzD7zqrSS2N/Vkgn8ye9QRwgFMMA2JSFIddyodvott4hV5ZhP2RPdxD+Q8AP8CIWabzLQ
9dUPtxAr2I8kncdJiXHe2XoCaxvzt+R/7v3xMNVC2KhbCOFQEPqo/Tots1xJoIoByqH9tgsfEtlI
0mqYvxAhnKJklu5rE+pNBraJcoO4TPs2qH+X5GjND3ZFJUr4GWT845HEPAoMA5oez9BCdh7uox/Z
D85bGz/6p/qXueu2o/eGeYuhYlmVclX93w/6luAtgqxOq8rKzHHQgeya5pLKEMZX1WHx+8LzsnXD
nLDDiwllVK/16USHG1OGYLH6xBYyhCeGpMXWWAAZUHMQFCpegxWz9CirBsqOwq9ycVUlC5LKT+AZ
GSaF8+MYf41yyaNd+xpUJZZqMxvFXPFrWJXWgtccVk9vD4B2MoI/cIfL3xe+Rkr6zM95uh4iOWZo
4Vn9rrNlOfKqNoNfF6kqQ81PE+txlZmUqjHggbZb81HZkmN915yrY4ByWYPkrvoyYFnOA0SLnGBi
7SMtRQsPN1eaNAp6lD/0iwncqvJQbvmcJOgCDvqOM9+C6dO77v/XIl1KeZwLJk5EvII5ijSjbPSY
ULfGIEKQ3ZrTXzoA92yJbsjECCdLgkEJaw0BfNH4m2yc/447utPm+dx2lozoTiJLXNFo6NRPYUup
y/TOq5Tc7YLSzeNzIXPzq7HT4vLEPQ1tbMe4wqKcOx0Hr7zLN4ULeKwDIL+eAQeIdUZN0iFdVRBI
RDnahBcRa/pa0gWKCaoMNzC+hrpHqsEJki/XNWI1WKILIULy08xJOVGAhbpw9QBACt34krj+1r7v
DhzjSTZ9LDuTEA5WgZ8HSodKsWa1XoYdvCrx3aBoJYr+eWoWXmp5LFHTzT7qKXwz2gh84SXxxhu+
jUd+zkfyqNzzOtEE1giyMza6rEeyrpImxUdDFquJ3XPsKFG1NkzqDlMdOUVrt64WtHfDlIFaPXi4
/gFXu5UoO8AI68RQDXGbOAWQ1WDYb3UU7MntNcc/gJp4279EXuZGbgsIyTwDpwvddwhKXYOvyIRS
j7PqDgC4QDSO2Qz6wI8ex0jBBxSmMGZK8BCrm6r9ev2Y678Pb4NZEooSi6CmMN5jN2DgHE1Yzwpe
x2yWxDX8D4qJOWXvAgTFNIBfVXaKitay37hFxs6Kxi6xquwCfzjYdYt9GCZJLNff3rvMtyLnwk1b
ZKynsMZkQHoaPNVLt/Su2ClucMJQt5dtexlixOrjW8gTog/gapu9ViGC0vPCKcfXYXgpsWF5/Uut
RvOLm3yzo4tThZ0/DEWFbjK55yCWZusUOwDVbW3X3LEtkOq3c+IEG9lswGppBRMrBkEIZaE7yU+/
kFtURmrYJQY7qtBtwUk1H8pH+6ZysYD+V3QwAJKnHI1jdkfw8uNdu5Wtaa1q0EK+oEEDiw3wpcET
6WVjelFR0F2O13LRjKTeIzHOvK6Pivuo9P/nASgYOwMGBVxO6FzaYteynSYTXTEYO7s9pn7kBEbp
jio41JiXY6qrkdEerlrXpUDhqgeiKVHU4zXa+/FreK433eRMwFLH7NWeHkCTU52U7/8pK/yLFbVV
+7q4aMHWNE3SplOBIDqYHPMSnvJTUWFmjm9j0J9h6pi+F98qR/DGSbzK6vtZCBbimpTQsklVGLk+
LF0a/lRo5hppKrFEq72NhSKLIc1sFUne8meq7Kcj76IEnpY55pnPF8d/y96N5DbFsCaMfXNODEQZ
GntuNKw7jTepfSLSqu5qA255LCGi7011aiLUt10wKm041GJ8Kff2DkNXR1mquPqhLMAymaplG5jC
+GgKtBIwwyxCFyofXkLj0OXfynJ73cyR1ee+kCGUfSbDr4egQzjYeIWnXyasZvJpsuge9aZLssv3
KSYWkl35RoNsuDHgOest5ha2fDpW9hHXdWbxb4TLDTJrGG2jo4h3OIAJH60hB+WMvAaFvT8pnNCF
MMGPAAm9N2kMXznlt2S4b+JTPOyvX6/sC/J4YGHM0ym26VD0UJYZ08sDNjSNbkcjGR0tt8mfvL5l
EFNXMf5EPkG25rqaaxPCUaW0XNP4TvXXMjur6XffiCR+USZKsFqJPSdBht0jV8v8Xa8pwPVQj5k1
35EAFMW6Kgku1ioN2Pv5fTLBVsW2EZghgkaMSVhHbc+piFBulVIRrSueTTSEoFg1ssWUcqT9BDwb
tCnDyOGap+8VT/kRAbUaU8tIbP9ALd6liXvszWSaKk0bxBbRgRobUp5zQyJidQKJLmQI2h1TtH2C
DAZxxCJ5jaK1vkEL6lZ1NaQR1qF3i3qDWRMDzcoZUZqykbEjrur+4g8Ius+6yKqwAY2UrCGeTcJd
0FhuO/a763e5asAWYvjfWDyx0dTCRNcQNTB/0h2dws+o3b3dFm4QFcdRmx1/niVVndVOOm/tMRU7
aZomLs03CTFDQpCtDK59Mb9yjHOQTgKRGbvlnJ6wBHTELMmj+X2Jj3whU5yvH2pgTaoR7lOdvlP/
wZolza71cOj9UOIGNon9KIzexqU945W4sCaPfIuX3NUe2yjfy2cObRNg2JAHntc/4pquLM8m2H21
BBx0yosS1fidRLqTR8yx2kYSkshuUHgSecMwKlLaUBXyJS8fmYzEb/0UWMpkmLkDE6Hw+9ixY2CD
QxWunLN93OZHOuduz7rH65f1ecebB8oEtt5CeoB2vRAXqFYR5bRCZg5G3vJkvFHCFUfiJV6yM8/s
0lug5uT8rlIADh4NfNJBwgyVmtRGhiyY48RSZ7sEGhYyEz7N27jzSwDGHN0DVoonOeW6LNtGfYPo
OuYMPz7seUiAq57Dd9YbDJtvwEF2DE4qKEfLnWzwb/XDoav3f6IEp2ZHeRmrQws3bcROEzyaoGpW
ZPikMiHC3c2zYfh5XsLol52xaWvC7pkVNVvsnMlsIuHv5dN3WqRSQp0hsYMQuJ6+7qaFE9xy21+G
cAEaeCXDzWuJZevA5U2OYjPdxLd8xVz6+dYCBYzxmpZFoKuYXP74+VBUspLQR5bRHcMvZBfcYh1o
UwHrxjolOyt3hq311boJj4ls+mc1Ql9KFozJoAOrYrZweHb+D0pM+8LHt4rLvxjHWz+lQQgl4PlS
3wrzC+/TKqxWix5GufEGL3vIMeeoP4z70rMc5Fe7bMs52AIpvsmqJcMcEKh20BhGyf/j5TZULapu
xhGVqXbs6qap/9dlW25iFgLEr0frIq1R73ZRrAOUHyxyCCZn+wfQgR0tkETJstMIH6zNmUJBG4Rp
EkaVm8kyMhOArYMuw3RYk8NvzGaIB9CnFeyzn6VDxAml3L68L4LHWfkTw7wUIDy7HsTeiWKHlEeR
3GYZ+7eu4oZ9693eC1xrP5yIg3T/ILGVa9nvUrBgW9o8RsXIR65dwy4XD+kmClzTUztHO1YHPmme
Pml3IAiQhAySC2WCGtpaRS0/T6kLTOxT0tpfdCuWuYE1U7Y4GhM0UddrKyFahTGI2iE7BkikwLO9
zHaKg7pR97LQfC2cXIoTdDGJUTzAzBheVg/Yhs7P7zI9R9o2b0mMwV5svTaa7Ug+35prQNjA40kK
ty5yerMiH/yyrdHQAgzZvOVLqFgNdSiG4SyndQF/Kh0kXtWYhUjhnOasFdRk8K4hqb0BwAaV8l3p
UGinsvkmrnuiL1oeTnh1KOuxUvUNONd8POoTcQAUcNRjIKCaxNHs2XQmGwo6qxLNkV0qV96FaU5T
y6hitFcASLqdyHbyj4opEbFa+l6ejf+HhQxiZ1WWTEjkrPP0y9hWmNF5tUF2pOx4+CXTzdUIfSlO
sC82OESNMMZbIDuAROgdjAznKJj39Y39hGWuh+YbedWA+ZG6+kH/dl1L11wd1shMDW6OWbYITDqO
tV2gn01dcH/29cuM+f3KvthoIsLuXBe1+uneRYnjfTPBnFrBc9e63Veq4YzDwR//ZxRDuLjFeUTE
SYat6Iz4Ba+/Ilmr+puJ+BIvKjuHoPqNaQS9PcIf0GYb5gfmn6f4/vpVrZrgxVUJWq6SgKltDHtl
EvPSK/0u9WUPSSZCVHIGdsIqRLABtjsHWb1jy9I/mQRBr+tKrwcf63ZurY1OFzyUsoEVmQCu24t3
2iUTQowcNsisD3y8zTJly0qyTy2kEHnox3k8YCOK5Hd5uDPB/6xgCeP6x163N4uvLfh5FtVmrPPR
5X47b3khJwMajnoBAtyW0zLL6A1WncS7uE8FaJTPdbVoqZvVrz377qcPZvWrbiWGZV0KA+kK38TD
xPzHj1M1iZ4WJtJmM4ndxvZ0/RJQtHiVh+u3J5EjrpNZTa21HY/VjQhAII9TlTsxgop8/npdzttY
8CePh0XN/x5ITH1YbySdn5V8GCE/cFPcbsfIsbFGQjf6vX6MztgYHRy+H2571ClOI0Zzko3xbf5J
5KXNdd1//zeCp/dBGIbvCN0PD5s3JLO9Qw7MKYF6+29q+OsP4V2cYPNKNPYqbF9AnG229yO1kx8W
kjGMRLY09GWR02pwgUEgNErRMFV1fvjFwy4ipYiRgEFDJ2dGaYqerXOJDVnegLYTx8TzyPfBQQcX
27+oGq9e7UK6YBn1GGP4RQsX0nj+rt34GPkEUIOn76I7zQMvljQ6XTcAC4mCpUxrTTPbADrM800N
3j9DONw71SsfCrZj5486Mkgzf1+wYDl1qx7moYYux9hRJB4IpTbky9tsJFYUzS/XX87qC10IE4xo
PCezOVowb4a5C4LKwZKLPvwwB4mY1Rmo5aEEMxonQArH7BhGW9woewuheKcpcn1E/JET7rON/yC9
Sa74n6wCJjwo2nmgSReL/nWoopSXVjzIfxuT2MTmkesKYsVdPAB/WjZSu7puwxYShadI8Pc6u0GV
GjOunrHNvH6fHLUTB7FFoB9i1azD8Dron1y6B3aQS25rKdTgaj61+A/CAx3zmFhZziu71Y+oO7H5
a8Q8IyTOPH5ptFriINcfJFb3bGYyFEeFExfYBjObKjVcrTsC7qko9tcVdHU6g7F3AYLmpLSJaB0j
U6u85xZkw52HQjlsDsdrnJ4KN3EL25lr56X88W8QvlcbDwv5IhuBEZXlbFeIxfRgU/1Kbm0MW/ZO
sCOPjQKSXw7+Me2L/xlfiofK76cWQ/+QdmEMkCTe9Ps+gU+pjM9zLhv/+Afb9vtuxQUmWk1lH0c1
mr0Ye+G4Txwe0nyjWmh33V72LVd7fstTCaYtmtIwKEpYAf+pByRlt2N3ptdtTLyHf8FCuZo+Le5Q
sG16njVWTeEr+tdyk/1obvPLfJj3wS51UuZoaMMBKPXc/SWzOzJ/LDzAlJWYQc7wJKK4xhRfjIf4
rZbO06/64UXII3rCdi4tP1J4n5bDPiU7zu0kR6uWiRHcX5FHua2HUBEuRtu3+9bj7WDZDNTqt1qc
RtCMcbQI1lXhh3TzL4NFntXlLgkf8nQG00joXbcpsg8kKIbid7THDDpvYHrpdIr8S1dL6nTrDm9x
INFszaqBQgXMlvbYb/nYCqA8vtte62BTD1U0zIXL1E7ypcTSYEfbqiK8F0Z3/rEB2F90CPdkL6tA
rj/i95OJ5UFagP0oT7CJqF3oUT3PN8ozb8ESp3TDe1lTQ/KpxCFVNiZ6ojU4VF2dc/KUpo9J+vW6
Nqx6sMV5BA9WNmSctRpfKrMzfWvbsbVXWSrbTf0MNfxW/PgdpYt+RJmVMWmV/z4kYw+URMc+86fE
JKgTq81KhMH/lwyJvgMjIkqIST4ea40bsrO8cYthsI3q6Xi+wytGEFRweQZb2QCE7FsJpiLPtXIo
DJwwVW/N9m9a3+fK6/VvJRMhmIkZfJpDnyG+Stq/bLrPGCpiUnwx/sE/hY2L+xPMw9jEgarxWDV4
HmrAUQHKHmQztttQT93yjf0/GQ9cfjDBVvRNSdB6wanysEhPEwuD3KGFRTZVXssoWVZvcOEUBVlj
OKRlGiE3VbOfaefpYEmppYQ2q9b8XYhYTcTIBNLEEjlTv9W/EldxsmNwjMCkybugtffGCr5Jd7Kg
ad00LeQKnYtsjsLG7nGRvCnDm+UwF+DwLA7A2H6RSVtPnX4HT2I1Mw21DjgEyNPo1D5EfofNR+NG
q8KHsP6zUhcGEgErRg0kMx9zbt9WLRIYmJXqWjY4pO00p41HT/VLSW3zH6zUb0nikl7BwmqeKWxH
fIhA18Onv964PnZSLNx1s/suSfhWaVd3gV/hlYFRwQPRJuB+/ROHa+I6Ql/SXSZxyavfi7wLFC6x
msNsZgVcSdUHBzUjrtEpQMRQD30gRaiRyRJ8CqaGjDAbIWu6nzBUfiq3xd/1C6YAjnRbHHzH2qpA
5JFFAKtve3FCIfDUsEKcRBTNihh2vrkE3THon68bYNlX439hUf0Jx65POhvtB5aCkeqW+ZKPtP6E
F2fgN7sQkDAaDj0h3HRYR/0E+DMkzdM2uQM7kCtD7Vq1UwthgjvpC5Bd97zaSkrte21pXjPpN34S
HVTWuXa0uX536+nWQpzgWCy/RB0k13gpSdtyXHUVdYA3yEpsTB3n2JEhSP5DFPqu84K1B37JZOZ8
bT9LgefF2XQAurshd9Wm26gb/wZjxZLoQ6Igb0OSi+8XDYmi2A2etR4+xMqplQUZ6x2590t8qxcs
BORZ0k5qhUuEjZ8cY5ugPkZ/Gg8+avP+pnWAJ+mhExA76gv2ll6uf8LVF4bRKODSYjEbpfOP2ukD
ZgXHQ9uE+i9Ybbf7J1M2H77+AhYyhFdc6QVWpXM4T/adM7Annv3QHpnDk2TMl3n/fwcS3rPhN/oU
DVCQsLofe6DF0q0afbsuY3VXFrhAv29NfNN2Z/o1UDPhVJo9R+1BXewG6epdvLW9fM/JgdQ9u+1u
ZLnK6vteCBbe92RjREOhHfwmu0mKUzjfTQkyMVPdmFLIf5lqCI+7IFU/Ww2q8HOsYpPEsWKglxiS
z7XqVxYHEt4zGSd9rtiIrLLUXptY2VUVNN3X8qNWyBC5Vl8ygIMADGlh6lYEHPONeVaMAt7EoEDg
QDPYrJ4kirF+nHcRgvaxAtxbwFzjKSv9Zf3Njf0rLwelXoY5cL4cGwAnVSJ0XSnehQraCLdsT1Vv
IQ6oMXjOfjVvwCL0y+gCHeO2ghXmo2sg5tRzmWgeYnzKLN6r7W+Z28J2DRXYb0EEw4c5eS8hQnnY
Oumgd6xRbTNlqKmrecy7NHGcU+t6rQ54WkHva1BZA6X7rtvaO9+JkarL9+jWnc1CnnCxhoVKaQjk
OKzEj9vyMD4WbrZrndHNvjAQCv/ZOsmiqSCCBXVmmWZaDWusEECl4vfLF72Wem3JR3vb51l8tLqr
6qEBThccTvWL8yQrXviXvmugI4qUvoo/4CsaIkIIa02mDoqBI01HvhLBDsO2OfyLPtrqI3j/ViI2
kV4Uum0MsIzKvvPgrPfJU6U47ESxexS4xRtWsLozTzK+AZlcIeqfwklrNQbnltVPVnuuxr0S7Qn9
YQSytZl/6MW899GEeF+pJjJ13FcPrradjslt//rWO3DTCygTnfxZf8B5L1EPnAY+1RaeOkdOJLvq
FhYXLUQMhjW3jRHjwAwVpjRIdl0SY36nkcSW/G191BsMCRmWYfAdZ+D5Cpa0Kpugsw28vbL6UqR3
xnBi6h1iW0diPD/r50c5ggPKg7Ftmq5AfniqD7Dax/ROc+KN4g6lM4I73AiR41eYwbX36cn+eV36
57v8IFxc1B21wdKbIMOw5/iSs+8WedZkjUqZCMGGhRntu6yHha5SzcvjYBf149+YZJHco0yMEJj4
qd0nM9b93aS4i2wv1TOHZDKqo88O/ON1CRFJlFLbn2acZUpvUh0wt5JcTfb7gi70xqAoSYVDGOEp
CX+o08P1zy35fXEWJqiYmbVAL8TShX47zsFzVdqStSLJdxB3WGc1Mis6QMRY7+NyX9u3TN9fP4VM
hGCGaI3iXpJirruNn9TgFVixmoz0/rNR/fChRcrUXjOGWMUajNtXpVNVD3r12Ca/WvW7Ziub66dZ
yU4+yuIfbeENxy6a5tLEcUwARgAiLXnC278bXfOYe+nfshrbSrb3URy/3YU42yyUujfx5O3H/KBt
9P24HXkei9UU4zY2Ma7L0b3zYzs6yt14Jzms7NsJ1qCf56zuKxsX+5XcBs81OItvsS2OnnP3OqKx
7xpuspWlZDK1F2zDzPpJ630cubYPncLcyKglH1GmL4JhyIfJjFLAnLh2UzlGd2z6A1MDJ6PPfS8r
KMpkCUZCMyyalkaCgfXMAxf9Kx/Px8bGbYoFSdcH29bs0m28j+9lBUaJRxQXNoJGt0sf8LNumm19
sm3IL9VytFCmIvz5XnG8thDQAKwvw4YD3h7fz1K9xs2eoh3ltNLb9El2JtnrE4FUWyUAfhZB/je+
svvx1O0UTz1kWHDYYF17K5t+lqi/SKXa5n5AzBFnIwy4FHZ6BDiOx/zscP2ZycQIJgWztGNWYsva
7Zr5rAOuK8nKTVIFksVmybsS0XUstdCUMsRpqHpJlZfK2l4/xurvY1YcjEUasJfEdKsCdYU1liY2
6WHj0xaULbLV7JUCIqzhuwgq3FTYhnGezPj8hlNgs/eQHDO0N+rUUc4+thbkGrBSuvkoUbC/pRK1
TMfuoxv9Cg+cRQ4seUfwbQKwb0AF0Tij9Yty2yCdu5PcJhVML8psaWNlE5RCGe4ya7qXr0nIRAiG
dsgCDXMA2KUJuofMvrTMva4Qq3q9+FqCmZ1SU43j2sLzsbDEEqfRj0bBknTIdEnNVfqVBCNb+Olo
+z6MLCb32X12q782v/xdhlll9hM099qv7IQpO+XIgblkk+QrA1IfVEQc8g2svCNaAG+iaQ6ApDAd
mauOv2eP3LJzhpsSVRxZGXjVur/frTjwqzLfVDoK6z6W0VM6Dm5g21vbYPtqtL9d/4wSNTGEAM7K
iRLlMTRxalonU77HlcRwrOyOfrxBIUe0y9ZoNApFJDv1O9lxZEyOOTbvzIcYcPHUSQ69F/7go2YJ
OJLMg2zqXKKpIjWGQvuYJTVeeV3ex91N5KeOHsuU9HM56uMpBVOS0Lls7Bn2l3c/TKy5Z24AM9K+
IbfbG/PL9c8m0xDRgPRlokwTxFmjv62t0Y3Nem+qxXMXtJJESHZ9giHRfaMCDz3MMnjv7e7ZDtw/
y7UW+i7YkhCtUmDOIigkyatVnVPl5/Xbkim5YEGCRG8ng+e9msleVfz9VM286yIktyTOJ2llkJYZ
zxwY/Zp1rTP73aaQIUhKziEOJ+mKP/e6gU+hVtVFaXvPDGNJHCE7h2AP4qnH6iC4vN2+wxCXpgDY
GAcZ+s316+Jf9FNg+f7FmWAUiM2aqdRwXdZ8yJzIulPIl1DzjAFlCcnT5B/3mih+qYskq7BrNk68
ruKfW+DJt+jN/OEo7QcLIBapTFrTZGaQEzzbl/DAAGTrH6bSwdrA+EZSgwmyJ1kSJ/tcgh2IEiCa
khJCy2AX609g33L0TEYSIxMiWIAETJKNnsMB15NyyfwYYG3FsbD0p+s6IbFpIlgiCKX1VrMhhmAv
TLNmjAU/1i1gtgsZ8YVMkmAPBnA7kpBQqISuB04/RrcqRQhRRZbbmzIH+A/xC2qXTLOAq20J3yhj
td4OfYw6dLVhRx3TVopnF94Q/HccJPZyIGvkpwQjE1QG4PgP7ve3dJFdzoipDvMH9+ufuyPf1ylP
/tnCCGX4SA9Y93L9CyfI0NwEA5XakxzRd91ovf8Brl2L9xeqdlumJgJFK8u80m+3VSUbvZaJEG64
nArTDwAq6A5z54zTeZa1WmUChBfAlNDQ0grPLPUvavyXWr9cV/0VdCVuPN4vSfCAOclCtN6RXnGC
cD5O6+8AArTt/7J+EhBg8FpMccmx2cGbMrIA6R+C3HfpwnvAZmzugzcSRGWXCdIZhqH5Aot1mrHn
1HuGK58KXJnjXJ4YtE8f1QJzblWb6nA0AJ1Rqo2SYnMcNTdegOpvwr8onMJBHzZ83CHayIBnrn9P
S1yQj8gMILwGjnSaz72xSztZd5L/+89OB61l0AVpwEYUFCYa4rllOQQUuRe3FyN4SKpXtdvYTegk
CEATAO/2ku3gdUf3LlPQIbWZo7LtIbMLk00SfCXlQ9LYG2vYpsm9Ep6prIS9bkbfBQpqY9W6T6fY
QMeiCIAcEjuZkW0qzUn+LNr9LUgMrqgW903dooZS5OWh74PLlE2brJ8PAcm/X3+Jq2cCSyCnFDIA
uSRUvOiUtRU2R5B66ZiM1Z868EAH1bfQkJXWVhOGhSAh0CJaWbCmgV1uvPY0YoZu3OvY9OdAS8lj
INX4dS+0kCdEXNHYalU1wYSxc35oDxWKa4O/78GMRJzYS91mP90Ym/jAbqUzCbKj8te48AB218Rh
Xb+JDpiT3YaYSeixRVliL+5fFXb46/r0+hZnFVyOZbfmRG1El8M47Uluun0fub1qPxqKscsVmYdf
jY8W4gT3oyl2CV5ahrC8rvadYbkqZUcNyx3XVXPVaC3ECDYlo2pQ9QredzKlXwLSP9tR4V0XsV6C
BeMIqAsAKv2Jy2pQAN3ZpNBK7VFFjx71jsqZLtRJAeqkHHTJI1h/bAB14sxZADwSDAjLI/jEDj5g
CNqTEbPGCXO2i0eQ7ozA475+tvXr+y3MFF62b47BzBhS5rzoXQygu0MqMcAyCYIBHtopTbUUDZUi
G9wpVC7hGMsCBW4WPqv2+ymEKwPBrm/qnJTYuIQ7uiOudkJOs9fuH4AzvGlBfWadGoycoRHnxV6l
uTK2sxUgazhusOH996OJjcuakbpPU24ht9NufuV5TraLjvYDFvnYhc83kxcfs3YSlyq5XLGZiRJE
64M5lmcHiVdNiFXD6M+0//1ogk3udHsKBx3ar1/szjWBv8L36THaZwB7S77TtF7xXlylYJOTVIk6
Y0RmwLBknm/0m37PK8/AYwHZJ7gT3OsvQPLcLH7FCzvcx1PTRDUPEDKLbrE/iJ6On+Zum3TMmWYy
bK7Lk30ywQwzBSCyYYLrrIpga6ahMwNB6roIqTYKttckAKpSFYQG7Sb5oQKyEGNZbg601WrDQZQ5
gVd8ljUxpR9OMMUBnefB5q1TDto8HvDx4L5BeXluf7RgYSYP108p+3CCYWkx+G6FvAIextj6APWt
mm3a7HFiMhezngksNFIwL8RIbC3nFSYQ7f4HujzaFefWKT39qHshmN1LV1ZjX3efv1+d2MvEQDyQ
51ScrlRQmbW3AyYyjVAyC/EPnu1dimD+A6VHgRGZP/D3wcuDWXHUS9Hf+U9+IestSjRf7GSWeTZi
UhyOTTVvyubkS6Hm10Oq99MIlkMfgJkcJRAQHsIv7UHbK256A3hhbHClx2AjS7AlCigWEcwWW6sV
6AvdFGs6EZ22SviStmxXGE/XNV12cYLJUJswJ2Xsw7kM3ZFlyRfVDn5cF8FV+IoHtQWLEYQmHUNu
BdUdH0K0DqVXHdqdjBhnNQYF6fwbfSagGAQToWEO2y4pwg2dBRc9y52eghc3yTZmZKPXUbHt9WOt
B/jvAsXMRdGT2shAFI9JzvBLtC8PqscD7fYFCAItttK6u2SLsd8DWBolfmX1AS8kC24zG3wAdnJl
bFn/TaGmM/R66LSKtb9+RMmV6oLS5yyryz6ysMvKLId0vhupLxpW70CqbB+ui5IdievpwlXORUyt
QkNInymDo6Zeo0cOlQmRnUdQdkL/H2lfttw2smz7RYgAUBhfARAgKWqWLNsvCFttY57n+vq7Sn12
Eypis257R0c/OULJLGRl5bhWbxZtmGDc0JBupznbE3041KF6kId0X1YkuK7TljgUmbCpoCg6SpGc
4VdEy6TJwnTjaLwb+p2V/Szk32U+uBH9eV3S5quMyoch2zIxjAv48z6sc62a0XLrgNMDQBTdH24/
mvk76vbHwVtO+c4+iBLNLefBsgjFwE4QWAU5++gSc8i0GTe7rb5p0uOiCexv89lfC+A+mFVSLWxt
hL6jj5zdG4LxJkHdFFTemDnHPJMguNkywrU47oPFlkqTLoELUZLXqH4dULdN/qDdsxbBbGZl54Bk
TiI9g0ZdFT8pZusVfbkD4tLuukFsakJArgagGlXWeKJmOqVRVNsIdAsTk7Tqj0Z/ShrBC89Og/fr
AHYGQLCNWWGwCX5WZbKAX0xYNYqYqbNIv7q5dCPZ70xJ8Fk2Q4m1JM451CAIzqYUnjaHEUDeW+Ha
WHWznOWUPopQdzZv7Uot3uaIreomqwx3kuV0XXlsJtVtx2ofFcmrnou+FAslr50iZ3NZuqhlMeIU
NWusnTDCcmJW3E+5/mVU6t9xUftDrz9ftw7Rl+OCzlSSIrz6MMIpeRv12JH1N4xh7rTl/boc0Yfj
9wJy9ELqRYFy1q3i2z7d2y4gK14Y7Zl4Y0Tw4fj3WMnMrEhYKBPV4VdpSm+mOn3QqerlsemWpSvQ
bSusWRklz2FcD3PepDOKbGbvUp96y68siHbmrnNQbLtJTqyFYNyA1fVWPEi12WRaC+c8r5Z1uN8R
dL2ZjsMu2TdB9HooTUdOndEF6xoArFkbIfO7mxZTHnlgqQLfvOn7z9eEB26rren/1Lfi6c7U6odJ
ywVHLBLB3cQ+qedJX1B66dUvMv2KMvT1Tyi4eoS7ekMZoyseoYsVjvUp7bJjq8herCCltamTSG6h
Rl+uS9x2yygpahZcyAUlX6OWQ5hQJOiT9m2s33rtZcxEocC2VmcZ7N9XL0ymWiWJ2fjIcox+9Ccs
Br+CV+DWdHMneVF9NrTFAKWXG1EOtn0hzoI5r6LPtV3VQCVmggEhhKVxX/MBjRZcP8PrYgCf/lm/
umzsWWeRYjmWj5iH86TC9iojf65kUMCawG4f5IOmZb+ui938dCD8Y4whrFHBGaMdk4iUBBFW2b+M
aCrlXQ7Qi8K7LmXT5FdSOJPMqFYZWCnEGSpWu6/aKfP6maQv/5OUi/bOvMyNzcpuhhx+Vafqez/K
/nURm874rAg/OSOrcWoi1EWHMypQ+L0Z6u9qeZ82D6loB0zwYXhMH2rPS9mpCA4aou9iNXdDA5CA
hrK7rtBmuocRBUbSCzYj+4MAc3WvUr0qO0mBv09P/am/zz3cLHf+CTMfMDDLwLLMQ7XLZ8c+kMN1
2dtWcRbN3Sy0rpJ4zBGXVjV1JRPEkCKUGoEE/qEeyj43Qw3KzeTXonyRJYEr3+B0AErp+fT4xxn7
2tPYjvC1csDwK8IHJRgApQ+OXGF2vIE68lmW+tlDpGlTj1YOiyiqu7LdSd23SrltgcGgjIUzyHdp
crQ6wdDTdqqyUpB7kQ2jMMsxh1tKwCG0o56NkcT8p3GqTkvlfID6CWFBtnre6zNlH3VlkVQqqqRV
EQTYzz2o1jC5CvSH9q4VllaEynHOL8vjspZZAM42q2u0H/Td4FMsXKB3ei/+gszLXcTEGtAfweuN
T2nz9i6XcyWxjodVZ06h3tpa4oK40jUx3XX9Zm07j/9IIvxjkrahnsYNHssZoA/2N0NuHVO4tLL5
Iv+jDsoBn79TnFNiDTKSsehHtW891uUrbsN9jnPsj+YtBdkPthQ8/UHE3Lx9q8/acRdBJXm81Gyb
ZOmeFHRIlT/ov4Gs7v++E9LNz4qNdj2MeoPwXrcNvzL0Xd9nfxIxrURwNl7kRDOW0maJ7E0LOjDj
RtL+oCm61oIzblOlGFZWRrimuHVk8ialz13iTeOv66a2Wepfy+He9nGeo7bJewaGZBzNfeSE3vt8
fKPuf9gRReUZkXGzN3rlHxIapT1SdNzaNPNsHRx1OkJpwbTyf/G2ZyPg4s0EMx1/cxfqwD/ARsex
3S8+4zAQrSuJ1OG8Ql9KwzLEFBGYRluw2NjLm9VJy4Mx1sPu+rfavDgYkdMN/AdSD86wDQO7enEE
B9SM97q8z0rBg75dr1sJ4Mxa7gnmHmPEecr9+NUKsAeINZj+Tb/LTotfG84cZH7uzt+uq7WBqQB3
ivj1g6EXX54zwWpWQqlnnR+iOOUpftD3RQCIis6T/QSTMJVfBobgKDed30okZ4TWklMqy0jiGvtZ
kzGdq7xO5Kme0OJKXhvzj0p4K3GcNdqYCB/yGBq2YEcMnxrjdVJEeemmIa5kcIZoY4t4Lkq4vUKq
HaOdPBNtVqCzCk5OIIbfhCnrbkyKDkZIierY4Uua0l1kCUxi09LPuvCbL/Wk9JFWw79aRX6XNzSY
y05g7Juv+UoE9wp1Q9Nh6Qu2rlIds47mYPjzaEq7PO+qoLFlWfCmi1TiLq8W5qmeKehazOopRNOi
0yr3+j0SSeBub5jKRWyhY+GmY3VPiLE3SyJQgtnQRQhkoWegoVQAzhbupiKntSwLG2WufGQ+NQoY
UG58FAHlbt/Of8TwNVxaJnqds2KnkdNdpfZe0kSHIU0DuR72AE/bT73I920f3lkkZw4D7eXBYJs0
pcH4mX6Ef9I7Vc9Hxydq2iK1Bs1g0mRW97P0Og4Josh4dGqzEpTAt6/oWRfOEIpkQRod44Xt9KUD
yKY0uRiamZypnnP/us1t36KzKPZTVo+5mRPQaxpwbKaM1czEBMbAz0R5ILEI6USkE2d5hhGRKJ5g
3C16ikQGtIl8nwyCmEskhHsVYs3qG8yC4lXQszcjju9g7N9IlQuCE9Ghca9BBk5jawCKsZsCA3VR
b6X0O7VHV29Es24b8DDsZT1/Hu5NqKrGNCk2eTEWg3U0Tw4WsEfZ3oCBldlrjsmufxsrz3axmXKo
7waMHLVu7YoonrYL7uefwefxaq+2VRTiZ3S7BANq9Mbw0t/jzgACj7WTn66b5CacwkppPqlf+qi1
Ug2mEt52x+pm9Ev0wPvEUbzOjT3zTnmSXqXv2cvwUtyLosHNAtNKU86NaPZUD+EALy/P32160/YY
Zs9kRw6Dduz+yN//83H5PrhuRWkiLfAobfOilA9ztrt+kILbcFFLV1SrbWcEFPIoHYt5X4SjVxV/
QD70yUYJ+xkrFzK2hlEbMZLdaHHsZzaWzIjq1EMLPjCA14vRijZ3DpC+gwBWk7GI8/HvK4lJmxtp
q+IjLe7oIdhFa8RMXZCdudYJqKnggl32C2A37pZI8H5u3vyVZO7mD5U8jMmI2oik/rbz21JDs1Dd
Sa2ghbAdUa/kcPdeMkHR3UoJe6eLu+mpcdmCrYEeFyMeZ+vKfzL7sTpSHhEztKTU6AdU6qrid0GP
RoiSzyACZto0yLNWfFjQEnMILRZCpflJ7yKH5EE9vFw3+s04YCWDu8D6FPeaIePkuvqhHP16FMyv
biamaE3LOoRYpiJzD5k+FtIwWLi1in3EnKlDjF2DXR8aA6jkVE7frOXQUYHQDaWIrGkG1s4A0GDw
K3VVoRhJGKNLEI4m1hiSE4BRBEWXDcv+JIKzOKJU0qDmEJFG0nMVAXCYJD4dsFs2EpGDv7QDXdZN
Ntthg0AISJGfPYa5zGU5RGgUhLdsR8oCPxJD3iaP1QFBiA9gVKF9X6oHkcClJgb44kydJxOz6VxY
mJDAcGKGlSR6VOc7NQPfTSbCs7q4uhr4psAfqBHdtAhKTJx9aLViTaOE1wvkDW9zVr0UkXqkdv4e
VklQmupxCfN9lWFkMQNuamp6KVaM7QxVrlbLBe6Ktxvut/Bw/h1mJ/TQYkGxeofGjyp8qlmNcZ1P
8AI43z/FVC/SDrdtqd/H6KZVDCcNg7RpnbTo/RxYPbni1nYTwGvurl90/ovyorlzVuWuljUq45xx
pFXhxF3mtNWLbgnu3kVTnBfEBZV6Y4HKk1nrhI064pNT5UrY9WH16vA0PzLscaBXglAb4we2l04Y
HP635Qf+J3DPDkouwwJaVFxO7ZcJkFOJHvM5+N/Ok3MAIIPRzdEGVYssPRjmiWg3mGRrhaVx9meu
WAyPup9VdZZVMa7HVP5SyAOqiW5r7fsh8Uly06ffp9T/n/Ti90V0+CCdkpY18r7JwBq00u+W7FVj
J7hrAnvkkfYNWw67uIE9mgizLOkvfC6khzfScLiuD+88OVvg0Z21OKJDxba4k/xZTQE5t59MQf4p
+kbMraziq66ul3DpoIqOFUcrC8LQT9vDnN9HZHbG8IFGv/5EJx3PKdtZUghne9Ng5lLIxtXzNHT7
8nHMsfmoCwaGL9pNf5/cP1L4NyAbND1RM3hDXXFajPpLd/0emHBB46l+vpM8US7xXzzHWSDfoZmj
zphyXNvW047zaQInb+pbnow5Ysc6zaCa6HwzgK/cDT8n05FuIl/EZrttLeefwIVDRUWWcUkRrYT9
kzrdku5JVX5e/3gX2SF/rlxlrCrnPNN7nCvCLRwrnvLb9CfTTPXioypia7+I/nlxnHXa+ajpQ4tk
dHlMEzQHgKrr6j+zIP4dvwEV+WQAzycNpr3osdt+TM9HyY56dSswN9WTxcI7kJh+bN0tqsA+RX+f
e9DscOpiCYmvW/f9wZaUfRRHnuBTsU9x6X3POnBvmaSEWtxMSAmbqbu14npwqT5iNSTdpcr4W02s
xqUFyMBsKY7dFpt8gTXR0qnlHPuDtfovyzX8l+SetSWcVUthCbAtHZVYcRTcxlpES8Jn9LwQzrdk
k9VHFRYl3YgMO6N5mLFtZ/8AmBE2Sb9eP172e6+cLl9aX3QjmyYGiljWauzKdmLMTmlp4bNMQEyv
tDpqbGVWdy9Gv4ho8gTWw1fc9SGuSmLEuqsvd1J2O867P9HNJmBUJYqi8asjtB8jue0pdMvooevU
p5y27c5si691Ur6j/fMYp4sgDd7W6SyTs9YRez6KzFY8zPktSk6T8Uchz/nvc/bHjquNwwipnJ44
qX4/Zp2j54c+/Ov62W074bMczgSTObfLuYAc0h1bdRdi13P5n1TR+YkDCZhRJOzRDZnjILdvIwn4
BN1+Fln49mX6jyY6P3MQmZGdV32MQHQq3QXMgZreOpLyEpYAcDMEkfd2RHUWxr1dUVK16KOiXFDl
e7I8NelhXjIw7aUCr3jdzHS+Laulpr4QNcNcq1Kc7Kk4VqEIdnHTMxAVbXFT1myL35BWJGla7BS+
naipn3Yx4JH83khdk3S7Etg4vRCXYFOps0R+G0/HkkhFdbxW5H5+sBVHY4g1R+XJfFV08B9XXoIh
3utmLhLJxQEaStVVhllDl5SlMxknNRbhfWxepJVS7BesnuAE5zjWIwLTgUpOjBBes15R4xRE8iI9
uIdeKshYI7lHCQl0aurdTN6un9PmJVppwT30g0aNfMR6hTvU8dc0b/wlCVNnkkdHrWO/IlifvC5Q
dGzsB62OrZNm1dYYoshEXtTwXUt2bSdw1ReTeB/P7EopzpcaZlgYswo+UWxxBTVGxd/7HaMwLl1R
D1OkDedN1dGKFUmDN5XSU24+JvqO9gJtNj3PP8qg2Pf5wCSq9CB1xBeq1EdaHUh5jNsvhggOhbcz
ooK+AC5BR2EKwDm8M9VHy0YXiZSetNBpHxpR5+SYRfm3XQZV01UFFSk8CpYM8KrPuizpWGCHlaKo
ZrzT4UcaHa4b10VaRTgBvJtGzcCMS6nwZAB0gAsIxbwd+I51tzihFO9L30QT4UKJnKNpEt0GREdW
euGCbsPf7OOk2kkmMioAygBoSCSStzleR87xqNloJlIjl96kHMl4l4GYJ1pErPUbQkzUJxUUeoFb
A67Fz1/KJOC/pnpderF9sBHCmaADEmT2/DsEPcAFiL0qrLMSw75YmqVY+q2ruvLMEvgO47cC7NC6
V4XftX4n/3v7ZsI0WcGwEwa5+BFqZRzDdLBKsNQYftr/qpT+X/o1pg06QMQ0iIJPrrEDXfk1jNQX
oTm1mSc1+0LeRWbmyLMgCNkytk9CuK/CFtXCtmoqj2FnM7rGKtAjxy69Dnyy9FY69Elw/Ubx3odX
i3PXGHtbqBnFlZdrEuayjyqwi+bieRCNTGzZ2/r4OJfdjPqMfYAGVUv7NU+f52lHRVsVm6enI1/4
wGCCA+K8j55XaZ5LUuoxQDS7cordvH+f3egvsmtRKBW1sS6nIdko5Eoe7xpICHarLkVPHNDWo1O+
sN1pRhhOlw9eTzNAvVG4PLJ1kmupnHtQwABgp3FfessYvZVR40dFeKMq8dt1w9gUA6p6wIzrKlZ/
uQ/W92O/mGMLB2EmDjZJlfEpNwQ5+eWjhANcyeBe16hVlUFRaenp0YmmhzwV/P2L/giz7pUAPjBV
1bKV5Qxebnzvjj04pzHw9hh7mYsvBFt3auHX+S8idaCeA7wRzy33ebBxaUZKFZfecJx9GdjgqWdM
wBfRHLN1QmwtJf4sSiq2v9VZJvv3lW8ykqGQsyrFi2F8teSvGfldCyF8tr/VWQbnmvp8rKOhA1gb
47ih3vSagcmqQAOcjYGAlkzI+rCtlIUz1BCu2B8Fz7VSs5ZaKplKHB8JFh0glLLqJkKCV2Zj6zrK
h4lgwdhU2POh8iZC20nPej3HdSpqNFjT/mCNY9BOtS8V4Z2SpM+DFLtG0++u36/L+Vlmm7pqYDYO
uEgavyFgNak0RB0uWLPD7qXqoE4GdrBhcuI35u2xb+H1QY6+heAh23aTuqGoREFX2eIbvHo8gK68
U0p8SQDm78IH/YkGbHpC3nd74NYLHrWtF0ZfieMuOQbsrcRECu9l7ZdYfaWZl5g/UScTqcVCv4sP
eZbDN3sGmtjJYmmAROpd45jdxB5arpKTg3nC2mdCKoht76+joQPsAM1U+YkXJUpHivXc0mt9gF/e
5H7sLd/oXnvoHcbfiBUWxRVtQ2wLBWQVymL4fmjDfb7pUpm0tCnZTQdotJ8X7gwcl9hnhLAgx7aC
xUPA+GdX8SyVh+8yW0SKCi1Lr7QfF9mfMd4T/8ss6OMarkRwb/c01d00FFHpVfoNan0l/TlU97H0
W3Dp2JN8YSQrMdz5JUYedWGOS9d7o0c94E5irhIL3dY9ALScxMc09HWJm9a/EsjFCClNiGxnBBiX
5Yx1bjQjb7Mi+z3HdgeGMFVUZbxIjflz5J6fhIawVhkKshgIaGSvTLsUSHxlQASv66aDXqnGvTpl
LDdmk2mFpyvaLsyNO7MiTmOLKj0sAr32ybiHJ6TaDARUFehVKAPS6hvtbyJtAtjUL0V6uv6xRBpx
wXDR2LVZglHEo8VpLFtgM75lVJRIbEcIq3PjIitksKSXlQKOA5yXFCS9ZuS8tzu6u+tvbU/EeCw6
Ps79VlUZJzmA8j0tjFxziN2x+j1Hh177Oqmv149v+2UxkE6aMlJKwjc9MeRvzb2GSzz7bFauc3G7
smC5n8F7UfgS6jXudYmbQclKIOc1wogsvRIiKEnC02Du9T8yCDY0RJDDyshlP7vbxCbL3GYhlnEL
tLC0yC3bxLdD2buuxqaTWInh7E4ZaEQ7GWHq1Gte3QVqV4OAG6Tv7fN1QZvnZQInGRg7+J/nC0w6
muta3EGf6pehvcdCquZtTc4C+MtaIpTC7Qb/jQtY/hP1GG1HhpHh7BZIVr7uyg7oeUWl2u0rZSGK
AoqPrin8A6UMvTI2Ja7Uf6CwUw/kgbPpMDJxFtjYumu/XD/Li1b0h6tdCeWML9PULlpMyt4S8lXb
VUj7POURATFQT0fJoYJvt3mRV+K4p0vNp0wxK1wuQ63eOyDEgdUhcagtHeyi8/RMPlzXbzMwtlEI
wvaGYasWJ69qAZ3ZN00JfN9knz32++IwHepAhFWzaTErMdwDOac06omNfXcwAYcuidR4DyrW2tVy
GzgrCIEED/J23L0SyO7IOq+IxjhpJKAh5ifqK6cukFzlTqIIFKk7fym80g1d6WacRHKZOfDvmKGj
c4/akUUA8P1ZrpzYRRGXqFCNcI5sFBFzyw9mQHaJnwrmK7fesbUo7tMZYdpm0jzghaE3Y5T61fQw
2aHAaW3GopiHBpSQKgMNhA+AzblJaqRPyN6B18WKVeQtyrxW2XXYqwafrYfBmgjZ7rfrdvkxucsf
pG2raAIgd1EuNhslS5uMIVErj6FgM85o867dscILxcz+vDfd9AcgbL3lp3EH6qB7YZlp60Ou5XMG
tESSOaMWCUgaTCxJJPHs8beJ4maGwCHvfhbTV9rMPiGpR/Jsf135rduyls09SBh9n/oBnLNeOGC8
bNKne50mwECqTlUrRAdknYdrB8058yUOlWrUkwkegBFbgvjhCHxUJ/NEVAks4uEEoSehmjZQ32wW
PHy+GmRETZcO6eTlZu6akerHpL6JKdg85BxjWrFjTKPAu21ckU8imfdbeYEERH40VhcA52rvWfaw
RE9TJkhptjzNWsbHdPdKBqh3rLwfetSkEYsP5Y543Wt4kL7gSWLJhmfdycX/D00CM8CL41SIgvEJ
pIkApf+sW2U0YzdG0M0GgqTtyHesb4E9mtrpDY8cKz9GPiy8FsypXJPKXYs4LNuso2hbYGv1Ix+u
gHCWAALR728jjwqSj63XFx0mYI7rBmH4fdxNkMO6iPMBpfLRx3wdooz6zSrBVI8VYJDvxenuX1+8
T+K4u9Brdj9SAnFNdJvVP+I68erhHqC+gmdi69shNEPJFU00A62Mz9/ONNIeLBN45fvJeDbk8YsB
ra6rsnF0WJ+G80SLDpHgxUh8avZWr9MJtn8/esTPdrGv1YDrZdvTw0/RZOJGcPZZHPfwmUtMEqmT
e9SbkifJgSNBUqo5w+AOBxk7XaoQa/nSn3yWyL1/aSdlJUa9Oi8pF2mvtoknh4NTNUbuL0WbugRA
XzeR1Ylooy6dCuQCrxC7E6jOoBf1+ePlcq/WHYbFvZYAQo0e62JxSCawfJEQLlkAEAfVGlJ1HgDw
nIG8Je0LyYRR0qUdflaFc8l5NxVy1w49oiRyqDFSyjqtWNd0k1N8xyLqWBCzbDzrnyXyHtkcM5u2
3YRnHez01KH75Vu0R0EoMD94huIjOXxjkC2sUqP2TiJaur58Wz/9AH4tyTKaARdy6DzTWJwJmAKg
B3LM5j3PAsEFFBwuv5s0lappFl3cedKNEST77lZCkQa0f4hAZcCPS0ImD3Z2n33zZ9X4C1E2ZQvT
BMg/lgpAEQTI+O6ACuVeoBj7O7wchsygA1sKzWWZs82s1MrZTAEn0NuOEYRB6ce+uasGMIb0brz7
95jqqk7W8jgrVePEiJYl67z6a31iMXX6nAQMojves+We0L2u35aFEN1GrIuOhIo88/P9Jk3aE+BP
tJ45+ckA/1mkTmOYTpdT77qkLQtBExshrm3qMqKiz5Ls0hin0ga2qt4fim63FILbtumUVwL45rxO
gZYZSxW+FGhcEMY67AlNf44yy9WBbglUqyASLaFuua61UO78lgljqnEH9m66YF1ycSwraAD3eP3o
Np+3tRTu7NpewejWgNvFHMl0l3uxNzr2qxQY++nm3xdBYYH/fCiEe58/VBYrWmxK+FBDF4LzYYh/
S8bUur0W/rqu1vWzu6Cfqpo8a0q57j0jw60yw/dYVz1qFd+ui9k08ZU+nKewY33RSkQgXts30OmG
mt/DrnHaQbQssOWS1gfHBalFVxqhOjfMJbH9COswfbgkUVgq0oddtHUMns2ZOafQp9Hs3AnTbDeC
Lkaq6a0JULPrZye4VBZfLlSVzLK6FvZt3FL0frNj7Jdw7EdW/0QvLzAfDBFmm+gYmf4r/ap0VGbZ
qCdPDczTsIv29hvWPg65X7nlTxMLJ+UufrRuimcxxNklnCDzvitb4by9lqiTDc7SyZvv05f00B4Y
nGDomTsa0KfJp4+M/2HZh7tWWEy57h8tPmNcFIPKU6a1nnxUnhlauOJ0r5Znv8Z3sjcGYrhakUDO
qWRKDNbMBedsxyYmLjI/LEUpxrYI1u/GC4OEhnmA1adcdKrVTUdar7MiqfNmrY4XV2um+vG6mW5f
ibMczmTMqGqasWng+q2DomAqonmJxsSRRTssmx7LZBxNSOp1rDF/1gdMZZieRUzs5YbhqLZ+Ahmi
07Ta4Q/UgeMFmozGRi44R6LI1mwlGqzQyGYPOxHHRQmPVmXtKz0XxDcfIeBFfLOSxXmTOcYoqNIj
9lYD3elPLHcKD6NjoYkTenMBFCrGZdQG+S7x4sbRnq6runmiK/GchdC+TDqrHVFHSPZ5jV0uwx97
EcbCphmuhHDmEfdRaCjd3HuF4UnqvTyKgEZEAji3AUuo5q7Xek9H/cVtsyX27ITKgm+16RhXanCx
RtWWtZ5mdML7Yh3JPgtIEO/bYBCI+SjiXDMJzjHMndm3psVMYknLzm9mamKxw8gxs1JGS+rLKi38
sDLqzG/y1gC4dZJif7+dBjoK3p9N88BMADb3FYLBTk5lYIkMPc2mzhs79LFnrXd0U/oilXR33QzZ
B7pQeSWHU7nsemqY88zS61+ash+rN0t7KqyjPgkmSLdDubMkfqaDJHW6yPPCgoQezSQNA33kdkkc
hgCdu43oW7LghlcMw0aYimVTORaPLlLnodLEtdKhMDLt1J2yb/fxlwVdq8y3PdEWzWa0sJbGXTQy
h2FvTHBc6QHL+UAlqNzpW/QanUhgokg37dU6uP7htgxEUxQZLhlwEja/+mroipo0fQ+PLGHayDAR
/L8nwiFW5tcvTvEshe8Cg64hbyoVkd3fVAdA/rrVgxQlR2G6ufWSaRhh1i3gO4CkhDvBqSnDqihq
Zh4VGCKTXXLTBL3sZCgvKa0T/cUAitAo0P+6fo5bvkVTkJVh1NRgSBmfXzazTBK5Zvm7Btbb7JgF
E2DC06Modt3+XGcx3D3DVrSUzTayWyvN1YfKmsOHxciz0CGRLr9dV2lTFmzelDEHZ6Hy+Fklw6ym
clT7zjOUb1OVO2D2dfpJkHVeQkwhYtQwUiobKEwb4PX4LEVqNG3q6gie4zcbv2Ezmcld8oRdbK9y
+5t3w7F3s9ucmvfkYAHkwPqZCIeZNj32+kdwAUNRRY0qLfh65SnaT6/GITto/vj675dHUAuEtoCe
A68MJv1szkymQYv10cg7bxjD2QMTke7RZkg9WI72B65fswxDQRSKYUbCiRr7XKGpieKZRh6zofDp
YjmtKsIb2TSSlRTOIAsDDMVhiM9HispJ4tjpsu9aKhqZ2phhwrmdxfAOZOlKEAuiQOalg9sehsDC
xMBfaPEd6Pc6+DOnv5LGlaexoowyJwuH48PsSU79zMoF4XO8lwHtLSoXbMc+YDdibJgAh+GE6e1A
9Ba1d69UrF9Si6VGWxKBa2zmZSv3xE9DpFGoUzuBMZjPsis5ndvd5n+VXvSITvejqYN0BjO7gYlJ
08wRLa9cbMx/GP3ZN/JD+F1UULsaUQJsMWFX/qU4qYe8zCWBsmsBP8BmhQfHu+68NmvHa405vxJ1
g9ZYMq40awb1GKvK9s2tJTntDX20g+pEd+jW/op3JoZtAXV/+JPCoIYRCfTBTVx4k7sYINgt5VZH
wwFYRi151ULwI7cPdSMLCpDbp0tQEUSqg33Uj5hilSNOYx3HZjxOHta/wYBr71tLem6rMoi73G8x
FkclEI+1AP1RpYMKsuY6jLxunkG+p6bYXQN634hpGExbi37ZlmXjJSaYydaA9XlRG10oyLFD0nnV
bsQcuqPvs9tyz9y44i4vLcqJIgr6bYkWQLzg8WwgZH1+TBK9jFTsg3XeRMG0ljW5l1nt03XL2g7S
tLMQ7sIWdZq2MYqx3nQ0jvNLsmPzlEqAuQ238lLQJorgd4QSOVuuDfCWRwrU6nZtFDDWySRIfzO4
xcIbvPxJ3YtymE23jkjGxsYeZvf4SXsTaMBaRBFl69RwUdqOabnXWkPwRG0G8xqmpVVDhfHKNneU
eZNZYTfSv+uyMSh+ssA4ZQfWTArd+eH6h9vW6SyMO8VUo12XNSg+KJV915vdjTlEu0oRZijsR18E
uwbuooq9R6BRc3IqWTPHcoLn6ZWHoX5t4lvAr8f613w4Ten9UB7z3qf9t+vKbXv4lVQuhDHHRLNC
wGrARupD6/cogGm7zk2+Gw/mTg+ql4/VI1e+0SLBV9w815VkdilXDmhQCoN0Kgs0ciRh+V6xI1cv
RZdg82qvpLBfsZKiJLVezi36VXSRv9S6erO0smA6g0VE1z4clzvUnTmTHqA5XtE9hfNtqH/XhtKx
ejWo6x+YL/qjcwOOn4WlCwXZymeN6qmRp0ZiqWXX3CjWd2otfxV1eBAYBjO3S61sgHSxMe8LdqYk
ndO/uwR/zxbnXngwvL87+9NeBM6/mX4ZZ2GcTlgLwKo3akWeVWUYRDxo06MmEQzr/L6u1Va9ARsW
/+QmnLVnGXoRigX/NCndDtzT8nCYwsxLUYQbH6+L2jS8lSjO8MyMpGnPShttq34P83vT6l7+Nwnc
oeVmJstTjqy/oD9GsDVE8s8/EfCfrIPIzERWdwdzc1ZF1ar3oip1SHdnGgLohe0X6p+8BvOMnyUM
WWfFltYi2vmyuKy4RrA++pYczKO2r91pX7xZT9d12vQ6K4ncZ6kmk9AyZxZgyX5JOyeb1MCIBJtK
IincpxmwCVmnWT95EeLycLiNqwiIq6/XVdm2sPPn4RJtqbQHDchLcG3zc6I9LcKxzM0XaXVWXCo4
9FJkVRIy+Ww06E4xzcdwxmRilVWS18ootqoK+SuPKC6qrlAASU/E0xbaCgJC0WFyIbHSdnolAVTe
S0s1c3K9AsgaYM8SRQQ4sR1XsIlaNNxsAJZyJyrPLUbaP8qefvREPKxgecqR1eEZM5Mo0hdJ4zew
Uszp11mDmpMaMCzReR8FQOM+RhhvANG5d91YLuGpWQnhrBtfaQoNuysBJgppo5f8YMyh3e0QVC56
DrEzu6A09qZ32Y/cdCfG6WX2fvGYrIRzn7DGwPKcxEjllOJbpuyNFgc6vZJBNHizeSXOcvh8tcrs
yqBKgrdRMdwurnYZtL1+kJuv/UoEF3sCQwHrFTG65xZpDcnLNDqjNVnqyhhQMxz8dsbD/VhZVjk6
Y1kvrUD+duK2qjJwXpkS8L4UBHHTBAw5tniWev1P2rmALO2P6JOyD5i5RHfLWyGd4uZVZCjCwP3A
jgSPOQQYuaqnNXqXs6/4xq8mc9gKNAly9ErnQLtJ7sE++P9Iu64lu3Fd+0WqUqSkV6UdOge77XlR
2R5bOWd9/V3sOcetpuWNezxV9lNXCZsksAgiLBwvbzglk5/55haaIlZG+WqrvFvB6dZPpvJZXgi8
3uk3gnXYMBDDRgoY1a7vhYA5R4qLDIrT+LyTqnN56vvbEKhBCYpFKnazaw4bacIR9kMd5T1qXL2o
+2Yl92l5paPQ1Xq+vHF8Y34xuo0UwdlpUV2+KKnUetVQB1OW3mM64OGyiL2zAfMUTwCggtYSa0yh
J3HfGyWiJRr6EptA6QY3HP4kd4NABWafoX8EHMUCLCtlafdzgYX8pz3Ayb3iYPq8IuEPBisBJ7fC
BKjKm7BbaoZypta+w7y8WP3cUVjMPyEezEaEIRxMHY+NpPLAFrjn/DSuXKsdnuey9rMV7fAyKv5l
PGVbqlJrTx+2YvlhbgwJA9jVdu5Qc9YmvlxeL+3LZWWgvi84PTnYrVQ9izUvlmZfnotvats9XRax
6zBu1yCogooCHNVEgy+eq4sPqvQg9BJ3+CYdCuTVLOTKqSjkrqlu4F4w1VBLV4PJ8BcNBdQc/U01
3GTVXdpSAERdK4JOMKtTjYiH3UHkh5qb7EN/lPz6lZMI6a9bK1iurFv9tg0Kygff9fI2K+THulEL
VYrluVcBfWHuWWe+o70TNh62FFQMVIx8DzA2Xogl6GCv53lc2Mjotej+YKB/mI3zKP1NaAk/FNHA
tlIETZyqpq4SZYSTj97B6Gi+8FvKQNy4e6JZrvdDKJsNFHRyjbWuUxI4+7w5wwiSzgEjlmedeow+
4M6jdbd4fLhn9EQ1rVLKKTjo6D6rZFuH5DmUXNv+3BUpxvA+dxYVRflNIuWnZyxWkUphEqpaiHOT
z7w4tjlY3jcDHWc0/r7GL94fHhqxMLOY16vaCloj3+tjMWNcaRxbNUxc+5R9tGK3u9XPxTH/Gyw8
VxkmN9cf7RsF9c3IA5/kZ80AL0Pq9Ad6iPpOY9r73yKoqzEZXRZPS42jNZ3xNFRudi4OCH0vDmfs
yiwnR4cf1af+K5C+lyqob6j0ozSEc+0Z3cuUXXfUxGNyWYLG6sk4LrENAXyelqyDqwTdbtKXJVj9
/i8+vBc9i/pf/3vN0ftlCdoK+jMw0k+Q2lT1aVLUl3BK7zEk8/Gy9f96u74XI1zgBaKoRplDf3hK
vTv0R5TDY0lUxThxSOI0iCg1o6m1phqDEFZnHD/aVedfXsjOA/HdSjTBKbWU2hhydaxfE2CgsPUi
H4wFJ5vzEx4q4h4gtk1MqE8rK6JmhqrnvEkXcyu5ecdkJQK5KOGiQ7VWAdIpHA8yTAFGoyOu2J+b
k+q0MGAKt6hDErBEGdBdE45y7S3GeCPNhTfq/cfLp/Trjfb+kASIWJQGSY+lkr2mu2aDlxbfE4Mo
dth5nbyXIQACqyvdmlCyDZXWAoZ2X+te90BHdq969UG/pVwCatcEeABnXbZkA8RJy9OavCjT8+Ut
o/BHrDGQ5pl1pQFdG/kzEtU2drBewVDRtdKc6jOCAx/+oMLn/R4KsJAn8yDNsVJ72hOGUi+vxD54
5uGetl0wvnaVIx24Cq5UFwGhIGINggkai6busZtW/9XOHubwxcypyBUlQ0CKai1SzLMCUiwdHuUr
xpjcG2HjEsfGTfPCzawLvrCUR4U6I2rljZ8UDBRB5SgaIuT7AaWq4QjKm9C/LHAnGf/uzHQBKxCx
qtKlgcAOr/Khc2Bf8zGWQceXBrwyyz4spxktsE1gY25rDB9r6B2So5xARl0AkTxe+2KpgFicviAP
MOMeE31pNr7fWDkq5zBMAp1/YvQRzfFTxeQVh3iuTwO6TVAI/DCjSS09pjwIcbq8uztvKb67b/KE
+zjK1HDFzPHaWyMQT9igDQORl5964/E1IhiNbk/2df3qsXKZqAoDURnYY0VjiO04T8xRrREIrB2V
OUN6r8a3tUVcZvv28CaG/33zpomaHv5TotVevAaT/TEuzhJJHbyPkm8yBFBeh7Up8oZBLTDOweco
NoKSxOde/+LZH4ugdKk6BWpZAjDLFqjFl1FbvdbqHYyBXyTV6cKA0ItfH4Tvz0jQizExRikauGcD
fTevOC0uEnPOgjY/k9BBSh1EUIZV5X2ULp7Rnu3RaU1w4Q7XJsCYWNM+dP08LHHGAeghx16acFjG
3eLKPvqeUEkkP/Fp8/3B9lSimWYfMt7ECXisZSreS8gBwZniPmh24MUJ/w/III7KEBDZTFWW6AWW
9Vo+6kcPmWt/KU78XVZOFPzzj/0K/2+LEtC40PqmtxMcln4z+K/Nn1f6Kf2hnfnAFMzFu3xkhHmJ
7Jd6Pi1tK+NKq8FUa8rTYSWnDxDmJLbJaIkpF6qVLF6lP2vDdzToomWTWAY3yUubJqCEmg/akJjV
COri0VnXx0g6IeeD8Xv3NTWvYXfHmKGjk8rQUT0mVDEthR2xKcI9pZlfmxXDuJVvl49k33dnIHq0
GWraUd77HlatIbfbvIQGlMnrKKLUcmyXqegNY0F7k3iZ4hMS99f0JlHAIhmM2VIcAouKH+XJDIbv
4EA9LX+jBhCBFdz401X2clnknlLoMmMMCQEZJKX8F22uDjQkR4hN4OrIB3+cU2cpbyz2cFnGHuxt
ZfDfsJFhRaHcSJiS63XIoJjT7A/pX5L2zPsFLgvaXQyq5TQUIqBcRHRdKjsLc6PAdZtUvqzeyu1h
ojoB9hRc34gQ1hInMvpU+kb2zAIT0XA5fbTjJbkqrVr1ympgTiFJFHHBriJuhQpWJeFpPA6pyR1D
JQCvVMBKtzyaiPAtx6p3qBKwPS3cihP0nvu92tRCXLjcrdrR1qgMx945gTkdxfJQPJRkCpvYSV23
jsnAH8Vz5ah+HkhYz2o664GX6/Vu/UGrHYu4pfaWtZUq7GITykOWp/OCEMahhTjqmIhVifhq2jpe
XH20eJp8P2afavWB9T8uK/hOWpthbuXPnROd5iKSKtnEvD/cgPN1PTrKaQ2SY/lk+/LgsLv+zPcv
9yOUPKa6YxD2ReygmMIHpYyhr7m8eNMiOcq4OiiWJxa4d+tuFmjyn7DBiqTJNLWPM9CxBtzLTINQ
wxS2JWBBfbBrh+KFJc5MzOgpiTK3LOqxn6vslZLkYHTJubZVwvHbfexslyXonlkvXWYME+oQOI+E
B96Ye3S76c7s8zHI7LYkG333XMCtRMGIJ6bbi2q2r75S58SudgSDUob6fDVoOaPErfKZOLo9aNxK
FC4vtdDneF2Kkb+u7mQfr+U7pXCKm8yNTvpdetsE0qmUHPv0v/fLvjMKsYi8jeSuqgp7Rplb5BV1
H0jgiC3GISAWSGypWG7BajB01jryozwxmx1Tb5Yd9lk+9T56Ho526lNByl3g32yp2BNgSZKSzQYk
8swOJsMc5mN7NbqozA+mr1Tuj5TGbXNje7M8Sa2K7DkO8LXJCEwy/3CVvyaeiTfr7nt8uzbBv56S
0mqaBDEO+aAEZpAGRXSWn8wDT3RML9VV9bX/t0ZhCegiRXOjFgPMfQKd67XCM+tueD2CptyJjzUP
hxHV1OSeCledZk/6uIzNjAon64HHUyRXRd+U5pagL6ToPAk0swSUkULbrsMaBxhGN6l0ZeRPdklk
bikRAqwkgw5S8gW2pmWBnpzn4gc512c3XrrVDAFI0mnBzOCYg/JND0q0MkgxGgLdieAHD+IO3W0y
QIT9r6NhQYa2vVp/yfktERKM9jJ7g1k70XxcFd3pmD8U1F3AT0F8I22WJ7ZfZGEZrouB5aEmF48k
T0H9TeSHtbN8i29nH6pxTgKUwxPuzw6r3rsFim0EcpRh2IEFMLFuFpd34Ed++QIKdJTD8dGqCeZ8
JHdU2R+hL7aAKbqlhhHLoJJZcVzSj2v5NDRPl3GZEiEAib7WmVRydQkHsE/L1sc11E65VhHwTzg/
4kvJ1pConPj2mVpzZWnhvWVr/uWV7MVRtprBV7oBYHNsWnvqsZLXxmYkpXqfBTTjILUSASaiVVqH
RIdroFiSa9TNee0zStkIP84WcCJMLAstRnONak80lv2dgOZhdAsVWQfOFk9mHajbRGwZVQYtrRoV
Wxef4vvqY3JsEIbS75rr4ZqnrmlmsJ3CxPfmxA9zc1ixiorBKXu9m3n7Iyi0vIS5uuYot6MLWhlP
PlayM6ZO+Ej6BZc9EZA1vJfdjGgUL7hzhxqMxTFgy5IPf1L+hjkpTvUU+trzZc28bGO/kCgplq7V
Mgr5vCG+MVB6mShf0/FfyhCgglnDkg4Krpa+mQ/WiDbmvDzIau9dXgrhi1tiVaeM6dI5PB1Y2Svv
Tx6YhaM8cgYSAymAyJOpqa+EciIP8P64UJozhlIOVYm+8Ek62YP9+C18CnGT1a59AvAeiCVetr5f
+JS6phrLjutmfI1GcYRkLS9CN+c/E2dIv5HSRgFP6nKWY7w10KmdOdZf9ck8VnwgCzjLFZDzcd84
omjeCL8KfJzvtzSbVgyl4RaA2BzXf2Rxng20wHO+qOGFSh7xr/3+yv6FNallDaYmxtjPQb7Rmw9W
qh3U6kabZMfsR+LwuDL8Igs8eRj9ptnowxOC6baxlmFd4qkYDknk1ba0XodR2xDGtlPGBfjaiBF0
cpWM1K5kAKZ+WHwJXacxdjH2JF+7BX/qHZ+jg3II3fuT6vh3ksVSEtksc7UdYOeK+ndit06CliS1
dEwEtQgzILZSTLzrkmmr1QTU6nyGQq7CTzhOuo1no5YWL7YTVaFGCRTuhLmcmzntsKngMNXC6wwD
uS8viRAgJhTlRZcyViMCo6EoRj8O/fHy9/dvtTe10AXtG6S6TbQGK2i/5SfeNoGB3wE4Tx6iB/U0
BE3s69epP11Rub59VN4IFtDfYlXZJRXoHixQwBlBc9Dv18f1jC5ozpl6MJ4vL3T3QtuIE5xGdVLV
ueLrNJpThX4QOXZU5ctlGdRh8b9vPIQqCaU1XIAa4WR9020EO5n0+bKInUrFd8YkhlKVVcpUQ4KM
fL5P55fKeDZRDjlVzyHCLsnk1BlYx4vnafpGCN4F/c0GCqAfyspiSQ1sawx4kQ7Ias49Gohmlxcn
h4VDUZ3vQvBGngD4TV5lkR7Gi1cPvT9bzZfMKr9kTVY5w1z50UR1A1IKIjxCw3FRWwsjgL02/iLX
H/TmZiLLu6k1CXChYhPnxsIlxvtLeFy/0UGIFvmYvxEiwn9VnDiDUjEGpgGPyydOcNdJeNtRMUkc
FXMkLRys1jsMBDgV5/pldOPb1eflF5STQGynIeBKO41TVZcQBlat+AqTYdBxsDbxVaqOEQH7lCgB
SRKmTmnOYBJLdz3Z1037qQ8/Xt47SoSAHutcjTVb69kDBpf2vSEdRyqnTokQwMMeUTLDQqyiV3/k
rS8hGqEPRHSKksH/vgUoVS5V1MIj2Gd9KBvfAtFnWT5e3qr9sMNGzQSgWPQ0tJcJSt754QGt9n4B
NyO5YR6opuBxx+h9jQJq9wjoNQS0SKp4jrRpRkg4j107mX8kSK87xMq4zl7w1AwBIso+zSyVu/X2
0+JjHOFN/ZK48SOP7JH0AfsO72YbBayIJqbVKY8NTGc+RhI194F1PwTGWbmRvD+K2rwJY8L7cqp6
qcl4SCWd5HOaFrdzgpem0Z0u7yA/+gsbKE691hlCfVaNjFlYZ45dH/NIRXvmwWRE0JJyLkSyibLR
1KHlQNv5sssnh81H3rCgIxzBrqKAcmYIXGcCPIRtNIyzAu0r7XDyJz0dwSu1/jBTpHla1q/3WpOF
VAWJStzITECMNl20tucFK+yGnesg+sv2pe/h6bXq04Mjf0rubzmP0LG8Mb3oK3vUKAIq6jwFPEky
q8HUG1SYGKpTFutBWt24QLl4TQbyqR0WQKVr0lBrC5gerwTKA8ysqk81qpwsT32avMqbfYbuTL1w
/iz0sjENAVkaY1S7PsQu82JeDTXq9Yt2yxuKuZ/aHZOvl02EgGiRmrLCMAZlaGGJsnzTjTeTdF4j
Kh1P4BgToCVNbUx0SLGZ8PivOeNnds055FA9caQeSL+BMU3HZCo+N1bM1Y1ZLIGMouEHZ3+yr5rv
5uJZijMi7I0R16nTjsSLZn8DfwoUk3ZLWeisU6LRq/LVrefIMdC02SbfLx/T/n3zJkXwOdbI1HSk
rTG8jy1nNgHK8r8vS9i3rZ8SxOi9uaRqao4VgpnNFy08Y1ycZ9i+0ubeZTn80voVk9/kCCtJqmSU
+6JETWdtuYb00GW3ZmiADwONSNpBp2qDiOOxBaisjEjDYFFARpo+VtpT3T/a2p89mt+WJABjbq5x
OYI23xv05wbj543h8+U9oxbB/77xo5omN+Wowp5J42GOn80oKObHyyL2Y4ja2yIExEt0szOkukft
hZt9QUknkMfSwPo44sGV+2rv5AcqnUgotRjDX2TVmioVgZosumnnR10jTPM3ruHbmgQHaiikWY54
IqLjpNB1gFv5OUU901XNySyRJAUjKVrse8m5vJmUjguAV85Sasoa5ObdJ6l/yafv2fC8VleoHnOs
5etlYZeVwxBj9ZGhscY0cjg5OpLNdVAnmO40Ubc/JUV4X01MzvRBggqaluUrkuqymM831A6XF/Mb
T+q/R2aIJDmsYznC87Cl8dvi9qfuEHv1VfUJTRF+EaA78JmQR61LwIcwirXWUHA3RV/0sxm8Enkg
W6p7sYmxmLwhKP1APR6IS8oQ4/XIA2OMSYxYlHYnfcMs4APvvogZ2B8zZJLIO3HfmXnbUwE+lBVO
hWKW3Ds1NLBcxLztUgcZ73o7YJj59FTc84ba6UgVzlw2cEOkAZZsde20GJdxN2mBVI1fpyH/Thwg
vy9+f5+gmf09Nsphqc+qWvPFIbX+mHrSIwbbnLSPKegk/+2CBEApbTSVMxu21nS9M4W9N69UdGF/
z0BzbRj4b+kCDtepVaf5ABxuhus0Y+4QUnwJv7GxnyIMAZ7mxEhsCaQx4KSNXJSX3haR5qmYDbtE
9qExwKOBiPkqD66WKl7VN8EgsTPoUAl43je9nz9DfAQW4ZRFWQXTY911iMaB+hvLHi5rB7GZ4gOw
CWeQnRgj8qfT05x9kjKiyIj6PlfOzcWMcaVROa9wmozYa9lDWX+4/Pv3LfdtiwR0wtSJSjcyfD+T
7m2UAhuHWfoUloYTj1RT5L7/9yaKL3WzlFGfWc+y1yesErS8B4e33fdfe4dTCt9jhA6f23RL0dFQ
ysgEcKoXXVPBq4kJvXe915+UI5/6Gh7/oZ/M/4B+ksez35YpmFcjSwx+B5TOXm6b+JhMLySR2G/c
jjcZAiSxNk9rtISDFp8/HlsfE6o/W3/nV7rD62AWJ22cYgokjxp8TBmUgE5yag+SpnA/dL6zo6ui
fqjz02WFJI9LwI7MHGsrX7F/fGagGaAIEwU+62NxjcKLo31fvVyWR2il2ITRd+YwWxWi8sbSuDkz
3Vo9t8snyw4uyyG2TiQsmu0wnu0Ry5rG9FBhQqy+MLcNqfYVSoyAF1GvzxNrYWRJBFb8SQ6mESlR
Zhz+3WoE2GjLTpvCDrARKy+1bPo2vItw/pdbJgBGUtdViCLL/z5KFubn9uPldRDwKlZPm7I6lBhc
D74P28+rW6sn4tP7lgreLQXDShUd/HrvQU9aE6PIeNCTNz7E36KzfcvjxvFji2G6ERju80N9+KNU
xUaosHGjJeUYUgklaKxbdT3EyueEEQqwX+Ko8wAI6JdUeBLvF5aVim7lEjwvDHP5pKKwN/HbrzYG
GXKWJ+m++X9MndrV7Y1IAX2KKR/nsU9Hz0g+tOFzZwPoDOrAeGD4F29vI0SAH2mMhlldkRVMwevT
YfIxaFPQLEU21u5q3pscsYayUPpC7UOcUWoejOUu7gmS230c3QgQ3lOdrGV6zWNinOUmOSZn67Mi
o0wYHJd4BAxfs8q7bEvE8YiFklq1LK2WoWDOWiU0AMrfurH6lEjk+DhKjmBSXR5OC3iXEXApsiuF
YUiRVL5EYU1pwm5QcbOBghWl8pTqigTTNe7CA0Kzd8ohfeTPGHqe2u4lZKB9zdB5S5HIspSUoWml
Yzl7avajyH1zDP2iP8ll5l4+ol2le5MjhuAisC12cYyKdTY8LuVdGRGX9+7RbL4vgEILqAjNUB28
Ur1m3V3R3EQh4RDvA89GhoACzWLMVTog5Sef+xMvm5I/JGftNl7Qx22gtbX/kH+fFkK3961pI1WA
BcWs5NpKIbWu0DpR3Xbuit7x0WU2mscx2SCg3tSXtxLm8h5fc4TjxkzCUZWR7Hbl6vSJ7toSyRGx
q+U/F4YZMO/laCUIBVQV1pRf8ww6QAL9wuD1iK/kY0nRDxKHh+v1vbQyk9cotuBAhje85LT0ihvF
aVzOnFbxeeHpmUWOTpTycq37BdI3SxQAI1lmfTUaPOAH9dAsn+Lie9MeiuqjrRGCLpsxqmeF1SFE
K1kyQsFF9a0H9ZVUOGl1K4V/8qzdrIerzuYhZZr5HDNJxqhb1fqrMocblJg+hYniXAYLQufB//Be
Ts6UQe0SRHX0Q/oMnjRUQA+pM78S7KYPNvm62I8QbxYmwAdLRtXIRhgZ78LPgbjy5GSpt9xVJ7xq
jkXoKpKzEC4gZWgCnihVlcr2BKFVdramo91+XRLiLqYUUACPTLKVKYmlwauY4YaYP678KHrDWa2P
Zk34zNQevo5A2ijHwGa1iWRpRrhRukNjKqLsIHy9yRJ06qleErBHigue0pPXCq+NyCltEimzC+5p
8Eo7A31l/ZUJV1DGVHl7ogfNEJj1Gv3cCJTVKrLLDNclyCHQYhn59j8ROV/6TLnS+5FUw9RtRcfs
KlkskUgnayklKxzg505+jMVFfnSjew00EjVipLj9G/qnODEFjnQ7k4oKe8nz/KB8dpWvxUFC8Lb9
iHwm5oPLJmHm+6D1JlFAk1buYrtqof9Lk35tM/2G9eEZDK4P/TRRoxD2n0Nvu8kESDFmNoyFAijm
qrLcpp4dOdUh79zWz6/UTygW86LYaWSnpIrmqY0VsCVe+mFOdNw8zfxBSl66gcB+6vsCjERSwmLF
wjYa5uLUKANBSdVlPKYOSkCR3l5sJa7w5pbs9Q6+4W0jL+BxAoW7qhIJ9X1M/KkTYlDEts2prUwY
mF0+JNqtwQI7oyiwiA0TAyI9qhPDwoCmK9lfWYE22/n75f2iBAi+BtNmo4hxp6CUObliyXALYgoC
bal9EjwLPIJBSsFtB021zhD+CO27UCIc3v3L4+0s+DI3YCdBqdZ+gcmkzVmfb+cFFBcSEiwY39ul
jHgg/AbL36QJaIDBU0PRhbiqxsjTPsEj9KuDfLI/2JimCDSnCWapUxIQIY3nsh+SbPK0PNDCK0kl
to8CcFMw/DTJZcmsUdiQnpSAL8dYvPW2OJV+iVi301L0cdSCBCBo0MjV1hYCI/OioAvTPIfVSPgT
+240k20VLSI65oEJOlG1qN+c6xw1NXwY8YjWrca1Pte+eTbdCtSMtZs8UVfTLvy8yRS5ZNJqzm0z
HdDcVGHiQYqM87I0hybNfX3pMwKAqBUaglrEaWRL5YCXpF06aefHIdpMOzc8pS996NcNOOT+eYlT
BJQcRH95K7ytUiy7NMMJw4MXG7yQp1fGpOMQSKDvpNgNd4FjI0ZQEiVEwDCNJTxi5eMU/i1bxz7+
dhn+KBHCdTH0mTbUrYEdLNLnOI1Pkaxcl1ZOnBQhRsyxLRkGscUFxMzRYzsFPR5XNSFiv0XgbbfE
JJuU5bPRMKg7OEOQW16PnPI6O7EgPlN9UrvWuxElXBpNbKr5HAHR7XG+USvzDH50CmOpLRNujU6V
Mis2cfNZuV+eVHAjlopbvoRHdvqHGaFA5wNZEbsP7ZulCaAhKbNU2B1Mioei6/vszClruk+jz+v+
zHvqXUXK49uwubiUNR+tVsWpGQ4n9ebnJvmJq505EwpdmEednIAYqzYuU59hV1ka+qWtusmoeJdN
ikIlkbxmyGKk5ldsIYZSg/S9OEw3KAdwMcvuenVZUD7EfkGFVcl9FLCiKlY9s1NlgM88+eV96XWo
O3/kZJoKZlums6N9Jpa5+77aaIoAHVkDH9aQQjwJzq/kBU+hV169zkU9Tn8U53qTJbqaYTlmihlC
VsVSl61/6WBKROXAnzxyNlKEKNcamhnPioBqbboq4h+r9Mnogqwk+/U4PFy4PkR+oXiQ2RzxayvV
XF7PO39FxKSM3SWQrxPkezpq+witNwUsydalrO0YMZo6kh21yg+FnlLeBv/GpUUJwBGCdyIxOc8J
Bw79levKBCMOQ7yuBRcjxTiy6/BuzkrAjWbC2KgiM0ErNLHbUVvu8t7y2kIBF7Rxk41mT+jGvoe4
ESggx6QqIZuTij9KOUdN50oRSpfYa/gC1EaPl62L8KNEf3Rt7AyjOBcEaEzLkRDIc8teO3X6er0M
IXF0lHYI0CFpfVsuETCxxbif+E4Lf1xeC/V9ASji2tD6XsPlP3TxIVsxbp1J/mURhDaI1c/yVE2G
HuLdbqMkHyMOXWnSAyQBDpo2wLIaQhxxOiJfkaY16gI++sEDPd9VFz4l07FlGKfMKLJ4ShBHks3t
mNlSpVR9CqLE+S6ND6qJOz8+dCaB5cQJWQI+zIs6dJOM9Shq8tjV5kMxDB8vnxC3xwvwIFISqXEI
MgechleMWjDqrafWyUFW8uNlMfuxozczFZNkqlr2SQcqco99QK4CxbaRb2BK3+cKY59WsC6rTvTE
Hv+ofWEjlZ/j5pxKJDGbCs1DXg+qm2g5Y4a8G1IEMNQpCW9Uq5u7yFyBQLJ5pQ2RE+kkyFEiBCho
KpT3WzMeNvl1BuT+yLs0Lc5ochpiz8AMsu6Fupso0xXQgfVRXCUdRGrydW9/iYdbo+icdbwu9D+q
LXs7JTGbnjNtHasJUW8pBlW8fpac6YAnMaIYzvwo3XDlyJ4mR6aKlgkrFhOq6ZAbINTBo3hh91lv
OYZdOUruV2F6IrSf8CzE7Hqk47oAzSkCM69dO9UByXwdyXyNhzFQiUqFTbg+XLBqsa1BUdTUmsYC
19SPyQUBTuLIfuOiQSn6IH/Tbq4PYN9/yAIqyvCby1gHdYRmWqop1pUUVWIPYZ/BocmCHAyyKSc3
6VM3x/StWwzuO4KAj9jafdP4KVJk3hkns52TBBhpKo51sIPqwPkNTVcxHOkBJBIPuUtNbFB3y0zY
m0zBNmoMkh/VHBbPm89LTK6cxlPi5nhMSKiKxLm2Z/monDD7AJWlzpK6lJfFBfx6vv/9Ab8Q8DAp
stM+1flT5h/G6yng7hxF5HJ5b3+h3WHTGJZdj3XW422e3cRIZBOnt/9YeVuIcJEioz3qiv0aHOBv
MunWWB0Q/oOerjxkVFsptRzhOq3jSs6yEOW+rFpd006CKtYJD4SwgF+4diylUNpwRsap8XV0QVZ8
fBGiepxqh6Yy2c8X/lTEX4h2UrlJu2iJEfAonbZCUa4daC+S2171GIT7VD72hySgmBB+86R9OzPh
Uh0kYxrzHBls/a8F4IIejCC8Vnvwmsx+6U/H2nAJLdmHzzeJwg1rz3qyqhO0xD7ykemaN39l9+sB
PJReDM4f6gz3n0xv4oTbNklitexsvGH+GUExvoTP2s0SgNzKXb4u8FoO/3J9Ap6oGUszk6+P3fD+
4M6tXHavg7yIV83G1HW7t5smWMsVywJPtaEKu1lmTTRFWfJPbRmfL4YhFFe6Z4LVMz5TI+j2bG4r
TNhLuyvCMSkR/5Dq0je1we+HjmqvphYkbF+1rA3GtCNJsDzoDzWyHvNRPpU/OLktmGYJZdxzmDcL
EumD2qScFoxUAmlBNDizfLbQd78QMVNKhhDwGHMrDq0VYZUpezKMOyv5sJiEiF2g2q5DQN5cCrUi
bEtczKceHakw49BT7xNU9nvTc3ugjIrQA03A3t4cCqWLWcUfs8X8SZcpH5naM/4DNq5+x8wMtXkM
hCnRo2H4Zn6YQyJLTIngf9+IYMD2LDNAHTL27hQeCzQHxGTdzt6NuD0XAV31yciZnqBheGAeO/Du
r/YqwvSu83BSj9QFv+fkb4UJUNDKGN3CWrxjMde8qXK3YfdyOpxlOPth/y8NR0CCpBhN0H8ao1eW
d73qpo3qLCPFovobtbZtQ7dklQ9PeH9GitHNUWshBdrFUOoBjMWZm/4AZQ/AgBMPXEbufa1+kyYg
jznoTcoUPJJ64zFunnKKyYFajvg0MhhMtNOA1R3cCcXjVVzpC3f2+ATW4uXyavb1++dqxPcQMie6
kjdg0G70wATd8/DZCp8vi9hXuDcRAurYRRunaZqjj3JIgsiynQpDmWcp+chLIZQhOlwWt+cnm6Cx
+482iO+gBqN1MGe6B5md/ilFB0LaBW2J9xa7zyPN6eTPCE5elrj3ptxK5BqzwYh4wqsybnA9NM33
fPrYqe5Yf+vamDCmfcXA8BFbNk2GEn5Bz9elrcpZl0e4DJyvTIGaW9fKWfb4QHkKvHddPnMjTcAJ
FGKwLtVgVfM31MgEnNBR0g4dHL4UnRBm6uSkz7erjBuRAlyskq4NaoKN5FMzETaOg+iwfKsm0AVz
3p7aTb9rp4EqFaakCgbdKEuDVw4esIp5lNbHPj/rOeV/7SL828rEpCtG1FRDzBmokgIdbZg+fJDv
5h+rzwuRqSfPrjrqzFKZicnhgKL36rhGiVUWC2RhMJkzqDe99TwpKISLv19W+93kmvkm6PXJvNH7
IpakEJknnmawDtq36IhOPd8qwXFjoW+58KYr+nm6m1rG5B3LxJgkDCwXy5+7JJ5snfti3FFvLWc8
Gn7nvZa6YALxiVjirpu5kSZglzWoU5G3yKSMn6wH66yAspJ5yYiuPagj2Qa0i5QbaYLDNIx5Evay
hdCllTsxpv2Mn6v5UxnfVPbnywvbvcQ2kgTIYlGRYPQOdnHKznl1RL3Y5e/v6uDm+9zmNqqhslxa
MZgBwSjtIEuRW0mK2zXP61j/ASgqCkYlAe9Vk2niFCs7zPR86VOwH9euYoOTp/Cj83Q/6f4/vfrU
9b+n9Yoqm6qOf7pua4JK1FMTppLclhhzqYLhU/PyQJ8c9hQipm05vZs+pB8UQg93IOqdTEEx1tWQ
q4JBpmF+CLOr2L4dc+La3NGIdyIEjSjmOC5YP2aejhETdpV4OiaCXVaKvdAFyGXRxo7h0wxss4IM
U4tqKcsg45+6Y95LXL7YX7pPs4t2BoQROvV4WeSOHioqzkk1FUVjv0zsYlUsg1ipxMZhIPpytDOw
U/oRVYOyezx4WGsWw1BtWRW0fUgXkABoZeU1reku0PFWUW9YuhKL2d+/jRzhSg5XbepbKwfvmxS6
VVEd5wHt0RY7rKF+kNP0gJKKg2zm59RuT2XWfTYZxssYz2M7+Zf3ld/EQjBSUTe/RLippapGvHmy
S09VVDQtXi35F6W575agXgvHzh8vS9vfX9tUZKYwA1b+Hk2Muii0ujYq5MQ8dXxg81WVPP87EYJq
GqrFpniaRq+TwGxTuzM6GiRqSOLuOmxmWPDddNUQ7668QMxn6REY1wy/Gp9BEwk/nwBEQobYTqB0
ljQPg1KhPPNaYZ9T+7pOiDcx34tfDv9tGa9X9Abc2f+RdmW9cePM9hcJkKiNetXa3V7aju3YyYsQ
O4n2fdevv4cZTCwz+pq4mXkaIICrq1QsFms5J0uK2YwHVCD1T4t21xiCJvjuod38fS7CRnlUTq2K
ka6lxI4YmEvylxUIWin5C2ANBTyw/36PXynwRhFTqTq1Ih0gtBLV6+TUBwubKObtZH4fZHCOZcyW
Oc9ANUK+wu6m8BgesPRmJ27piMpUeyn7B1nMNzb6gMivMzU2mmP2jm7j8j205yIYTTuz7OSRoaKH
ouRZKJN9zI3MXgEqujRSHBzMmphXgLt2pi96wEDRS5S/o9fL53TvEfRBRy4GmqVcNmszTmiDhEHm
NTfp63gClhuY1ItnUddH5OlcmJsxV88eyJU7zle9/C0dBWnYXjb7QRvro/WiBtxmdFGQh51WX/a6
QC1s+cwGdQp/ES2OCLTh8/XYMiqtSlSUmfLDJN3n7VfBt9npkW214XHkG6JgfHoeR5cE/5RkQ4CF
srFfEautIMgRLkIU3TSD5BkFsw5dl4LWzmIhqaAiQtY9MSrSFCz5KopF+HylX+di7ooZdV/pK9Dw
7Kzo/VJOBMnd7hFSFVOxKPgDwOHBHaE6M0mdNvCyFXgn0YFR55K7zjfs1WMcOcJHzV58VTUYSEZq
xK7xj043xk3WN6aFa0ilntX0jqpFOchMVz+nrRsZwETMJNMtisIBiZzXruFJwVrwuNQvUlSdyvCl
JJrId9gdzl8qmx/FV72SVTXD3sIFPL6smFnL7lPFSVMHY0PYoioBm1rb6/fL/rqXxGxFciX3op8l
kpTRBCidyZZWEGmuth59ydPVna0HRfpxWdyuN72bnR8IWGYi56miTS6VZGdqtJNGMZtvjaI1eMHn
5QtgeteXLRnhTsqZBqx++Auu9Ga0y6s4R6mf+uQ1csESc1m93ex0a07upjMpPiEhyeyOb+bLcNs8
WY70tLww+AJQQ54sVwiMune3biUyi2/uni6umlRralYLaI9S5/QKltIWcMdjRr+7Er389sLnVhp/
TCe1yHUDiy95/pjQQFszgQVF/shdbXoypopcAP+d6IWjDW8pCCJl+bquaqyMeGW9COTt3j5bjbjr
rVRqPGhCtcJWCvTx1kN5aK4Z2IQ4N9nXDcUi1KNMpFxczLHCChuni4b+KtAwpWGyE1CQtySIWhC2
RD8T0YDW/iH4LY8vuBUJaJTrBvKy5as6HFTLlxsgLQo3Hdjv/jNsvcvhYkhFqTzSqUSHA3EK+V3s
569GDGSD7lo7SC4REfuwhOCSPM6OnaYqtT5Br8Uq/EILxvYmIw/5a1vmGH8BeocgQxF8N/7pJetr
la4KhR1Jdbvc4gpzqj50wPxUKcl9mwpC8v4ZezcnF0NmRVWMVQ9Ru4yue3I/d4KnhejvcxGjHICf
Plfx5Hbz4mdGfprbWfAA281QVe1dBy5ODHMbJmv5q3DOTlVyT+6mu5JFXtWTjoVoaE8ojwsboHCb
1RgoXGDwLhoAZA4YpOsPzRv67xTsUqJNKNHJ4oKGqlck0k0U3EIUO7TqKrNyT6k/y8qr4D7ZPVo6
CH6pApAV1eK+FanIWJg1npmdF30yHOUw2g3AzL3VUZDsh+1ffbeNPO67mWHRZpTJs8AGfdQwbpk5
k4LRJBSX3TIwPIF+u7fXRh733co0z9Z07NG9nv2+uyfWj0E6LZpuh4BXzNw6/5mNAADN/85BN4K5
L9jXlaY0I4a/06MOlnnQ9GKKzbrBfCBGh0Tuyb7SHwFrI4x74ZBOSkpNRjYSW8e4v22rwBDSW172
FI2HXsEcQDorA9690efB+6dVtXyf/BX4sJEr4m/eLQCrvzXCb/+YdRiSmalz1GN2HmtSBGxF+UP7
PGMg6pBdV8fKlY7RfC16iQqlcoF/RS+uTIoKL0WgQ6XfNcfQ3eiEZsRxOE6ZI52as7iVtBv9N6qy
pH2TYBnWsFqpjP59T8+ovhDNsk0tdVpMVSuPEtqpl4/EbnTWNcvS8NzS/qjz1fmip7TH5WZId4vy
3Sq/Xf77u6Hr/e/z4HGjnFM5rerJncvaDqvvCnamJ0A/j3/1otsI4kJJnpKsnoiEpkRgnJTrLhgP
6u14mvwOAx1onYrgg/cP2W/D8SsqS900S15bFbhHFj8u4wQ0suQqVQpBNrB/12wU40IHaCaWRGZp
lW4bgeZgpP8kY69occsTFm9EEXKvnoCOzr/+wCP3SwWd5TUkLFCxmbXkRI6Lr3p18BcTayjt/RbE
76ysVJ5X4KoizMvSzVyU11MoqiXsP482MriwoaMxQsaYFRMslOa62xjDw+1r3trgF2azKlgtDSpR
yUf0wfi3ft1iWX/JWcKD8hzjeypfczu9ZU+k1JnuL58vdmP9GevfzciFC1zjdT/HGdDb88xd6ifw
CrpVeG/Rm2n0L4sSKsZlil0q1c2CU+a2lv0L7Q282omEJWPABmPHTTQnI1KNncBNJFynvk4LAg+Z
uqe2NfGEwf/dhtZDagiq60LNuOAxDe1iqSms+M92m2KnbhZ0vgXMfckVTfYKQiI/va+rTdcqGuYo
8/RrlwV60jhh8pQrotr0/k3y7hpc4BjjSjNyoIO6deuNyrel/LmMRwlzOfOQOC0V4ZaJPheXdRSD
jtJdi45Rm9ROUTtDP7iR/hZKTt+J6CsEwZevXBEtltNEBTRAlT3kIOcK78r4cNnb99TBU5z1uAmA
SXkR0dCUpoztVzR1Uqeg16l8Q8ej3B6Qigju4L2tLYWCi8CScQdbFv9yLtWyDmWaYk7Fba+NE1uv
TM/jVebE3xiGA/B+zoUvKujucYN+kMpFx3gplWpSs4KV9U+ZVz1Rt3PTc/magNg4tInd/8idwaEg
U3m8bNvdzGqrMJdZzfHSAEZKKRAiw8D4nLuVU6/uiDEW6Z5BOKUYN08d0TNq9z7YiuWC5VhFoaWM
gFhXziOQ9Qq0MkK385eX2esxFSReYdnLrrYCuYi5DpGxFlEJCKf8a6rcm1Qwky36+1yI7KZ8IKSz
Cnddb8vlTW0E2dveOdv+fi4urlOX6bGMKwWUJ5N6t6iekAHvfzi/itkpBYOk6i/Cq02YJ1lYq1M3
YF4AoJHjscA4hOmBHgTbirpDDmjJsPlyzbRFMCa7TQBqvkvmvo7WNKVkoqjjkq/lUfcBvvCcBOXP
wZVdvAVvRFPA+x/LJAYByDEiC+f0epWUeo5VErdf4ucW84qmXmfu5ZMlksF5uFGSsDbbuHTBsl3a
kzw9h7pogX83MprvenBmqyJjXIduhowp+7a2i5eE1SHsWi+ztM9xqP+Vj7+L43y8NuJmLla1cGnv
D9MpTr5fNtnu5U83+nBOrickb6Y8LNzhREA+goEzF90ChmlDDvrkiF7n7B7kMzZKNUXVZAuNLn5y
JZeyqZfCDvX5Y3jqAsB9HOODeOZ8j+MXqye/5aic3RDp5Mic4Ar1G+vbApzXJ8fsR+GoX9X7wSXX
KOg48fUiKpfulri3gjl7WtUyZ4OKY6VpPpOLccGKAR2+sN25rHMuf77dELVRk3nrJnzk8dpGsoYB
nXh9COlnCQhWuD0uy9i/ODZCuFRKndd8mAgu6PBGO8leBoLpIegPuU3P5afUK29E20N7OeLWhlwy
lWtF1IYhsg/LeA3VL9k6OhhocLSOCFQTCOKppkfVUgx5QRIgNUc5+6zOpd31V1R+umxBkRgu11BL
RR71DmesNRJ7kH4k6nU6nZPy+N/EcCF27LocaQ18XstOxHiO1bMKzs44F/jcbgR8dweNi7JNE8e0
MqBNbub+EB+a6G1cSzvrj7MIonzfcKYOcGNDU0y+IqtIrdREJTKlsEuk1tPyfopciczKXYOivT3R
sRFcIb+GlbkApWIj1Pw1LyUr/LRl3Cl5KIUAdAjR5PcUtzxafvJ1LGzyMDsMIDX2skdGMQkgWCHy
x84F9kE4Z1pFzeO+mFSQMnUvXfMyCXe2madd0o67vailAhhu0Sd3Lc7WGJTJua8fU/0ga0G1BmW7
Xmnmz8aoBZ65t8z8QTEuHCc1qRsph2LTffZZ8aODEbRHw2EASRZ64B7QJ5weK6zNd/TeHUlwie5d
ch/EMz/bhEm9seK4DrGiUb+wVfUBjF7RjfUVL3enFA5VC6VxQVm1qplkC1yI1WvDQLlunNiV7/SA
uPMP0UNm5wb4oBoXnLPOWIewTWe3il9i/Ya2j5p5fzmu7IjAy0y3qIJeKoOg/2i9sUIheFQAcJHO
VyVoV5VA7kRgAiw2cY75QQb3hVazVDNTQ7mDgRcorgIQXQDsPLDaSuRqny4rtPeFPkjjvtA8l3Kd
hFgUbDw0v3GjZQG97lxG6265olrpbqa9tR/3iYYi1FM1YVB+94OXHJqgv9Ies2vGJydj81Z4yHei
CKbTCQWWvmHKJp9qG+oY5nONyv2cOywFAXb6QQHQ+LP0FV19ACTod42w7rcTWT4I5UJXjUr3omo1
dtJb2zhhpMgPHxkQuHTK/L95S2wV5KLYhHJBNXdYw9TDoFdOayqYaNl1+I0BOYfHw3JZdR1jmhgM
tWkJEsq3OhOExH2vAGWqgeaDrIBs7+Opmutm6uIIfSr9gQaxU52iE9p/qLphB9OOPdEwya5OG3Fc
crA2iBT6AnFS7PXtlU5dKiRO3HW8jQzOB8BFkDBIF3RvXIy4OqgwOOOht98Wn/rT80G0d7Sba1sb
eZwfRIvZN3Uco7iNqizaiv2h1e0iwTYQAxBsJ1sQNtjv/yNIbeRxfjFoYVuEVoQhKgyt2clhPXRA
jBlsC2UbAFLfEGDJCOYHdpPvrY5cYEzSqDGNATYFjGtls15j7GJmc71nECCoFmUgRRUK3UvxLIr3
GZoUpmny++d9Pk+SacKqSW63b2bi6WewbTpNoN3FP+noLLkzejJYLcRMkTt+SnDFYM0F4C4KJv4/
HgtDymnVLzOG1tYjVnqcqLvPhHn/3gVAZIMAOsMkFha7uNOQy/Eyd52euSrKLoxpPjklwZuJG7oO
ROOPO8aELINg1hLbcRZvzKQczXhNMb8wVG9JFXQdZq3mWzU+jvPLZQfdOX9YFDKwiGoQncj8o7eX
VKJ0RY+KURLkSmXnRBccgZ2E/IMEzhutcDGLRF+QHWehLakHZRrsKLpqE1E+sKsKFjAMNteCqVHu
Caj3YV8UOsIVo9RkM4U6Ru1KOwpYlz1y8syOKjFz984BJ/K7VJ31Bzd54lCp5joRAyXn1tfPJWYy
GqdwrM5uQ/B5ViBH0AVXDdODCylEpRbBf5qm6jxkQVahAC93XYmZjGepOKb1uRjOsUac0qxsOWzs
QfkLEAMCanIZ945FZABEf1RS7sOwlmYD7MrkpQULV3JqiAi6fcfnkXyANlFn6w7qH/1NMqsJmYHE
RojutOVNqN2RtvHX+GDMwvoEO6ycDT8I42/SNAPRWIrdP9ZynI+JV6Ka7tCz5gO1FqPFIgPuKYfE
CsPTGtU1gGp9NCAYkqIKAAqzS63nHoBQpi9JjtxZttY9XD7QO8EQS2RszxDpt6rwu4ZIuNo1M4Cy
X6bzIcwSJ5JKv8pEucHOYUNg0uCGqkxU1eDuNaME43GzwoB6t1xrI/1UUCGE1k7k+CCDM9qoYI9t
CPECvJIO5gPrrmenLMiu70a7ugZcB0iH4+Cy9Xbf8lu92IfcHGctWWIV6xTMMeJHwAF8a8AEsnyp
c3sondr7gniCexubMUGZes3rZekio/IXGQoWpYUVASSpX8o6yEUdx1+LVbzbbysVXIhUK2te4xja
meeWAcke+pMVrDfiK3knRm2fmHyVDHt3o1m30MTSX+cuIKMXll86NTDMsz6ezeTzZcOJFNO485yR
dqJmx6ogCbBkR82z+slRwfdB0taf61O4yiezyQ5DJXpM7+UFH1Tl8gJs+lgmSfB077z0LrnKvPAL
+T47v1rhmhDyYO94b74gX0lTNWtR5R6NdzqFftiXtiRhC5BG/mWD7sWrrRgu4CdVVALjE/Yc9fZR
NyqniOPDMipeqdXXlMzeZXHMsS/4pcZFk8HM4yptUGOSSmqz9YOuPc3DF4Jaf+3F018gHXz4ZFxg
oapUod1ksmrLAlyr2IkwtcMoJsXzQaLvxcWTQqVqPoDr25VjVACzxrail1KUEYi+Fhc3JiUrDLWF
kAyAZ1HnWRi7629pFtta/Xz5S+01wT/YjgshGkadsE8L2/UuyHZOgDA5JQB9n0/ao3bUg8Zl9YLE
j29mURttr0GzFc2nWuAdWLB7gJPWo8SquOjAO0BPPUqoCUZogJo39EXFgralugKd97KFzWnQuejS
KnG86uMvwas/3SYe41sd0PIfHsQ4dnuXwFYYF0/GkNC8L1iMNot7ac6vaioiCxA4pc49us3QAkhm
jQJgrjR+2FE7Iq3XZKJ6hUgMF0SoahRVN+MSSKrOXuLUXo3KnlpBwsMO64XYwZcaST4UqRVipYeC
jxQv69zCxN9aOsYkilJ7xYMPDsjFDWs0Onmp4ActfN9wEg+vajVgs95Y5hG1BfesBxQ8zJjKFhDx
+JLcmspFjYwcOUj1lrePKansYhG8mUQyOEfo5CynWtzPbpp8y3sgCHYHKRItXYmEcG6gAramiWmL
u7ksAxAXH9VB9eVUF5zSvSC4tRf7GZvMbdatdhmy0nKTRQaVjPV1bgxftywvBHfioA9Pl4PC3jHd
iuN8QTJGtZfQ1Xfl1o+ih7URNCB2/z6KDapGKQqXfzzMqSLHZaSDLUtaT0DdczUqovXb/TAbEZwK
VWWUraEi0hizacuYm6Y9CqOVd9lQe3c7xlQwFUMBv2vw7Jxh2AMaxQIXqFmdhxRQzdmXbH4Z885O
AYJbfbssbV8nlJ8AW4xtVZ66IEoiLSkiPLQW+hJlnxP6qkyyfVnG/qd5l8H+feNpUt8UUbgM4Kqc
l2uLgjemLQQwiCIRTM2NiN7ojW4sR8uN1d5b2u4Q9YpzWYtfeJp84KQY5/nXVNznb6tIt1ZMliFx
DYMOlboEvSeG8pliTHUFAa2HRXncq6PHXsXdofPA/3RXoJupprZojnr3uwE0TCNUUWQs9X5UeKRG
hiZqb7m9CszWm7q/VkS07LuZOkUJA/jPVIM/ckYNTcvMpsKiWCUcvAiZOuBMjyZr6aFhJD1eNu/u
ZbGVxmlk5VY2tx08sV4fuu4qUk+JcduEJ2M+NCgBVHNsU+kk/wVICIpD70py+Vk1hagcznDO1sod
AjZzbUlsdRL4526wfZfCI3iEcdZ0cjRZrqLHdoT5EYxdZPHb3L0V1iBw1L2zgEFPWZdNFIc0fi1z
VKc2GkwZCVE/3Cky6q1S9+nyxxKJ4O7BSMrlMqxgtC40jpGJVgolgni+Z7GtFuwnbE60XCPIJktr
uXJVp3aUm+AZaIOIKDeJ+SNaRQx1e+dpK47z9TiOqkWaOsulegzceiRIdpsPw42ORqb334zHxREQ
tWGhXMFbsTYPTf6aKIKPI1KFWXZjuVmeLR3EFpabhse8i+ykBfrNj/+mA3dYJyMFjGALGeNEjrms
HdokebgsYq97xwaWf/sxdzIlC0CFdQ8PiMlynacTti3bODAS5WQMYPAt9VslW/xEkw7ICeyuXf1O
772kL/6bPfnh6cjU6iZU8b2aBp2g8IumvS3q02VlBd+MJ1fDGG9NpQLuJ5WdA/ZjS2Ix8L/JIB/9
QlOWSBtZMUsOZTQWjmX9c65FWbjoq/2xXGyZ6PoWSCuHxeldGO3TEERgHEtydBUqX7zPtvvC3vgJ
z9Ybxgpm9LJwdofQmwHkPwW6j6oS2LL0GwOs1ca5RhGSrdKJirr7ygKFTKfoCMm6xh3lRTVWUx9g
Um1xVF91QdM52XVvY7OjxXx78zAdBtF4566rACmUzXbKssX31XoyhGYi15Y71+a5y1CK16hvEBGV
7u48kaUj/zRURbVUlXvEj0Nrjkues3SnPWoASsxBkJA/xC51yQPoRBxwTrI854pBh4om6feVfBfO
+WpDwqmretyXuZb6U9Md5ob6uiYdLx+J/Q+IJiUe8JgOl3n+WyQ+MkjJ8OAZfcxyXJcojNRXo5Md
zVMb5IEm2gNiDsHnkPhkv+VxemlxmbXaIKGSkNgKw3u11+fejq4B1WIrTgtLpl/vhU18kVT+up7N
tG9TnJDJYZvXGB4ATHjhGN+tJ/DXH8an0Gu8vwDQQwvsXVXuAl/bQqvDBVcExWx/stQIa6NLM9ES
0q6nbMSwf9/cdqTRq4LGyPwJvZ3Gm9K4ahL/spfsmA99KB2wq+xBZvGryHOmaOsaI9uRu9dJO/X6
SS5Hu9MEcwg7mnwQwx24pMtXdLhxzxjVbRc/ZOZbOx0ua7KTt30QwbnfOOej2mTQJNN125QPpG7t
yxL2OgsM8YhqFhhxVapxIvRSymp5QvxP68dwfoIH2EnxVqo5xgzQ1Kidpi0dMOYJ5O5phl1EGf1C
8CbrfDc0TzS1lVtoppL5JCvEq+b2L77PVgT3fcIx7fDoqtFwbT5byblsP9fR//+ZoG1FcMZT+rED
Hwxo6ZLpKQIRThXepPH3rr4pw8+C78TOPBeJPojiYkICuIBkqqAN24pRrotTFcw224oBb8CDeBuX
JWuXxHHRIAVoZ6/NEPcv0w2DkxPTE+wF9A9qceEAGwll0TE5nbc4jKc2y+z2MP5k62aMumX9ctmO
e4d2+8VY7NiEn7wzqzWlkFen9SFagBpbrNkJVNeim2PXwcH1AfIDgiuZH5oupH+9Tz5JB/lUPjK6
aSLZ8rFzq0f2yUQrAvu23IjkXGSMMyWnzBsB1pFgLzw7xW4CUInWwMYUiDTdVhBo9yoOmrKRyHlJ
U4WFshJYk63JruhYhK5xHADWMeIyrgTBcPfTbYRxrhLNNc1NDCm55TjZaMDahbTgsSSKiLtiNpGJ
e46Bv0UzyhoX1Dw0bhvK1yPVHdTFRanMzoP5g+dzTzI6N3mVxB1q08fVNZzZh0+CtygK9K/V0boP
8c2WQ3Mwni4fgP1vttGPnfzNCdDprI9p2bBvJmMWVnHzc32lgxa3eohc4UrdfhyhmobZEGqiovJR
2tSFU7VgtsbNPssOZAF1nS3dS5/S3s5/qqfQTu3kDAYcDx9VBC63b+J34ZyqwJDNqpyxhmbSc0Tv
aHiQrId8Ok/l37im9luQzvkMeGnkvMotRMv0oezutbSyO10gYy+rUd5l8E/Org1zQMrju63RN33F
bLvXZjdEiFzHrqw/A/9vVfjnyrIAoIPWENN5k5dddZjTH23pqTmiiPggCQLIbpDc6MRFrDWetbTt
CuSc1lDaazcFqDw/X3Z4do4uKcTFqLRrlFxmXBTliNVwsC4ZwVjnjqY+JuarlH2/LG1vOBXH+t1+
XJSaFQm5moRuUOOhCPtJ99WD9SkKjMHGKL2bAQxHyKcosiJ3p8lrnbZmE8GK+XjsLe1OU0XzEoSd
00tW5DycNp2BnUuo1b5EnV18qn0aYJMKL+j20Hoh8B+w/5Mdm6MK6DrJxZSZe9mwIiW5cBnJPdoS
Bfyy1a5j7ZgaD5f//v7tuflwXLBQihJTtgXust6dvOp2CqJT7Skn/dSC9EI6ivQRWZTn8NYp5thk
1ja0Spt5Sn5Hg+JWQ7N/PJTPphPfNq560nzjoAf5of0bDLGto/JP6QgQ+m2kI/FXUvmwLvL3MlJY
Rc7tM+OzwLaCoGJyefKqlkvWZSs+HmzL8gSGrooyJ+tM+CJISkGg5FtkUtZi+JHVOsNJe23i7iRj
X6HUx5tubmJboJngXPCTo8ZSp1WS4hZn8/0KChLjQbNXp7prA+EkliCS8dBJS9SOWcZCy/o2nHo3
/s6wZLKb/LmHzH+QajGADn5REQ/Nfkr0O6aZXIDRJNqW68wOf39Myk9J9kT6n5cNKbiqefQk8Myn
ZSpDxBAmoU2T/GGp9DuyprktFRZYHaw09y6LFEQUk4so8joBai6FSE316XKbpqInwA500ocTxkWU
dgzNtNTg9ezJBvzeQ4JRbcxsn0TLP7uP+M2lw7+mzbUelrhFcGSvNYbckT6n3wDSdGMImUMFR5nn
+s7HamwyWYao+zAoDvG5Bxxg9ciINnHinMufSOB4PHKSpWLjOdRwlHU1sq1OcRbyGbhhgqvlf6TE
v/2b5/tuo6pekwgfSgumz2w/vXGL4+Kmdgv8dFE9eK9xun008cDZWHvIydpnFhJwxUe8d5PGrj3z
RA75k6jtvOvj728mHkujGFYzG1pcaoV1W/Y/G3p/+QOJ/j77981jYg4LEjVFhYe7cqdm91YuuDl2
Y/nm93PZVN/F45RYyOCHIbdNEJGS81J/6aVPl9XYjT4bMVyAU6R1GTPmADSzAi0+lP1dJmGmd7iS
RCXs3QfRRhSXSBmtGtOVVaWSusLSy1NrgFK8vTcA+JAddPrZnAXeLfpEXJhLYnVRppA9gpop0ObK
tQrhAdqNdBuluEjXQ6ORqFBq9FlRvgiUoDlqV0ALEt23AofgN4dmMgAs/p/DwzKJ3FVe51fJ6dzV
GY6Vj+MapD9EYWhvMnN7ZPneyjrUVkZl6MfezMkB+PDuCr7fvrAByMRQ45zQwUzq2fx+2S9F2nJ+
uWQmDrCK4wWKeyP8pMsHIw8G6b95iMq5ZGTh7iiaHM1MRXX7RMUAQuX/N0U4J4woirHljJg3Dle6
lrhzVdh1FTRDInCQ3RtD11WM6FqGZvCpijQMpF9/BST1elYPc+trwmXi3ZxvI4OzFzHWSk1HvLeU
M1vEUmxks6DbULz+RtRX23+VbGRxhgNEQGpEEwz3z9JX46QoDnm9x3qzneTEP0Q0V/u+blnYdWSI
vxpfyyibzKp7FbWMf1b1S5cCZLLDCLlyy9AegIvlTsf2b8CQsHz1LpZTtDC01cQuHQwqfTWyV1M0
cbbnGNj/07A+p8pYouRCVBOTIZ1N9NRIFejdbZlfabJ32cl307CNDD44STEmeWoVadg/WJndTY23
mwF2Z9H+5F5M3wpiHrq5dvVGsxTC3qqt/nOljxKaNgJV9iLPVgL5KKHXpaXs618RD+DIj52jvJq3
vc2GwsFVccoPiQuwc0G427sbt0K5clBo6qtmDMjI8yM4tX6lywaaDqJD9etb88WMrRxm3o35QD8P
lrUIjzb5tHioy3uYWJqBwKEeUNK4xjsOL1TJ01zsTQ8+e4cDSv5YgEy+xSg02/AVXjDMnH/+IgMD
t+j3AfSPz3OSph+HAcuBbFZx+pTc11fsSQfEs6flQD5d/rj7R+FdGHerUFrQPlwI1B/wRmiGayWp
Y1vXR0FyuCsHA2uYjjUZVSTnQ9FoGaPVIKGhRXOeKfWtMLw110Vw7HYPw0YM5zWSVVdZ3sFryjWx
1xw13s9/Ya93AfxyY79IIe3AIAX2OsU2kswu5GckIfZlKbsnbiOFu1XUkCj6KqsIgOtsK6MTzYZD
RicfHy/LEZiLcoE2T4ZmjUDe4yb99wpF91QRzC0RkQQu1K7daFa0QeyY/QWTqMQhIFWqnrIgd2O/
Plg4Wf0VXsIM3uYcn/KAfIrvqeD1LfgRPFznvHTmmi0wZz8FUork+j/+fS4Ehxh3odoEp1jbG5Ce
K5nAioLDw69HULqUeTdiAbUKb9PivqGZ3U2ibGn35UvenY7nqbGkiUxqi1Cgns0X4jWB6Q1vDMeA
QYyKSp4CD7fYJ9uE3aGKqrxj/ck8HWwzvE66R1NHsnm87OAiy7F/34gBtxPmjwvopIynIjxoQ5CQ
b5dF/Hqj/xGvN3bjQmiu5q0iZ1Al+bk4WIr/bDjF1/n5V0XckRzpBxu4KrAcr9yop9KLIycURD2R
lly4aFJT7lSTze01dLCHJTxpYX9jyYlgrld0jrhwAZzxQY0JwgXRlsc6U4J5ad3L1mQ/9ZIxuXgx
lh0GRwES6CryQxQNTqXe0f42b+6FHNCXPRD0px9dg5hjqQ0KaNDbrPCxN3AEcEejNz5QBQ6XddpD
tNXeT5bBY9kAp7pGtinRX63xXwn0/fycOZo9eyGwWCo/D6ZIcIVc9ok/VlGmZMrH1UBMkuraNtVv
nfpTnx8vKyYyIXfbrq3ShTqGdkBH8KolkWtgMq3/FkeCQyyITIbMBQujbFSsaoUU7c7YN4fOGaz6
ejGbwxqpTiTXX4dyssdQ9sum89AX8rVVxIG526LZfkMukowpkbWogq6zP15LD/0xOxnH7JCgfWG4
zcuvOOmDi/2qdeRnbCMI9njZ0frf58LgOemMriLVIuNcSNJ5ljClWn/rijNOiD3nva2XgpO+W5jc
qsuFlHaOaSb3rHFi3fVAFrHG2J77HwMIX+veMTU7Gg+Dep2LpixFLsWFGHPQsIrNzMwYopZzXR5J
eI5FF/begOyHE8mFGTk28ySZIIatxxgAlL6vQADQOZg8RhclZODuh+4FK77H3snEs8e7gRTpvUoI
9jz+QKJJuqhWkkVhnaLJ631Gzqhcxa7lrCf1J9huHNHWtEggd0fJC3jM6wrRoFgHuyHjtTm2giRl
t9sNhAxLZpgsmHXibCo1Ky2xhYGA6ppvDAfV+CJ9UwOGGpcHEl6+ohxiV6l3gZQ7kulotBljcXQB
EANg0mNdPV2ObyIBnNUMU9IyleBeNUsUE5cbIr1cFrBb0tnYjIf7n4tqmkzmh5NjBKrfnscD4KP8
4o41mhnA+mV5+1FsYzLueBkxlVoaw/HoDQ2m2+w+v9Ow2ztjfvnA0pQywqRd6bTe5E7n2Ise1MfL
v2D3Wtr8AM5J2jQxCo2iuj6rrd3rtd+T1R5Mw70sRvDl+IzfpMo89+GIXoSOLfY1+1pZueBFKxLB
Jf29RupVVzHLXxi3FFxKo3dZBYGl+KR/ldusYsSqrlFeKcmjmh0UQxTl2QX9x63y/jX4lH9Z47SM
MriDcc/mLesS5csenB31re7UAR4bAv8T2Yz9+yYdJ01vNGGEEztU5KT1KF62IgbA3QtkoxIz60ZE
qteqUU8ylmLz0O6kGUSioAwoDr0lKpXv35EbUVx4WNRck5sG2mhBfsc6HfpNdsdqorkjWiwWOQN3
HVdlYVr9jA+FJXq/KghoYmPwuosgCnez741GXHjALCANCTs29UqdpUYIJ/lRCUHaRavbqJh+XHZx
0ZVhcdEgpbkBOAYEWFbRjq4wkCUBUGx0wrPhE7t0kOqJ+uPsT/7p8lg1Z3QapsKDyhCpINI6IJEq
wTmVNLfSsgCr4Qr7qpH6uS7u5P5vigPqu0DO55tcw/PdQLF5kO4Kega2zGUj7rvG+9/nHL5YsmGh
FpLjiFjHfDA/yW3nkk6UEYrsxjl7mpfhYpQY3rSWOxR1bKrfmdaxVI/SuNpYG7DXpRY8Yf7HAXtX
jfP68v9I+67dupVl2y8iwMzmK+NMytF6IeTEnDO//ozWvsuTbnHPvlsLhg0DAliq7urKNSpPxEkI
akj9zX+q46UtAydYctUjt6GGqutLcsGIfpDk2JsewHuh7cuiC8SLt9jP99kuf+DRop/6TArAkXSp
haaJDKkMCBGiWUAi9Fi2WsOu41NbXiejF2CRQavyAMm3le6ZHPvIBjVMMwk3p3X7YkqsjAt5zqHA
TkgnFQmrOUAOXQlPk36MeDjnmyJOB2vpcgygKzAi3iB1rOgCOKjIUxfeSiRz9OH58jPaVH0rGox8
54kWG7oMT8xUeqBD3i7tdasTN5Zu9ci7TGrzuADcqGL8H59kx2w6UZNnTUYuXCx/F1lktQonJbVZ
twNg4j8UWPQgTULIrI/IugZXgW8cqW1Hn7WrvYkeUlFev6NLhfkd3hzGWHiaSCw1oQuhzjVd8JQ8
PGaD4V4+u21ROHPGXlO8lCSbcE1Vf1TmfTTtK8G/TGJbEs4kGK2jkDiJ2gWOV66kbtuqR2kJ7NYQ
nFhCt2sdfGE0aX1XjDaoAM+I4msM3BblMAPrr92bvPfDuxdGA6SzuQQ5Net9k10rmXZsp9+Xz2w7
xXWWOHbQejbkckpmHFpwJXndLdIiXp9Y2t3sfIyboKc/83NexLnpvq6IMi64vAjBolSw5dFe90W3
8LBD1bTpGJROu0kdhbuMi0eRKWONyAHlcQ8JByLYa4DxpH3hVWhFu5ls2ctyiw/mzRF4diZb7aMu
xhInDMfl8s+4IJnV6VjQkksPl29w0yitzpLK0MpvHoXMENoIgVnc3UvpDWmw1dQM7dD06u4d/oVz
mRxHJFlMzURfOqNWQK6Vr3L5RcIIyGUCvHNjFEVSjlMSJJB5ZXwpslPZataU/jtlpDOaYlJqsdJa
QjC/OuxGrP5u6+R2WXjDpVtAnRjI/KORdEZFwCYG5tJCzlUfIKflfYvNZOM3fR8gJ2fTJXDi8UOh
e9jXw++233bDVEIRXTFAq7PmvciE2awVJI8q06oApUkSy3AlP7ke97nHK8hvaxLsuJVBCugubIVV
rCdtQk8DLUORg+5TkB5AMj7F/oAFGMKheQu5JfdNWVmRZO6xScYoTWe40LOa+EaoWUmRXXXNzMnh
bmd7VnSYe6wx/VoPI4Q+nN3FoyCvDTYFu1jaMnq6NxOL301AxfyTr7kiyah+DIOYRJnhmi2iZNfh
Q12/1kZsqV+YGMe2qj+3xiZcUk2s+qYFa+rypJoHE00h4vcvvOgVCUbbi1odaZ0OEouyOFWo3w4t
OZQ9L17jnBibd0lloVPSAo+tLPrnNB3vihqYuH38bUxyTmi4Hf+uWKLmZqV0pVZQDTOijq3To4NR
t9ur0g4eB3vBgrviEN/wVr1sSrqOlidcO1Av2O7mblTzMZd1+DYtrulnkjkYALS/cE8rGowlUZSq
qLsEzmcrnFLlMDTfe4mj3LdfkgFthF4SYD9/tB2sDs5UsVMZ7ZA0WitOiwOwbjd+qnYAVLULd/zO
yzRvBr8rcvRYV+QULWvLLAQ52lPf+il69+kENC83sSl6KzKMzZKFOjdIDBw8Qz6lTW8V5cFIZUst
uq9cEYFJwX5DAhhy5ikBcVOV4hxiMALcBQe4WDlvCfympK1IMJ5SZ0qZGQcU37m+mpK7qPNq1b8s
aJs+xIoE83raziRIEfTIJUeFFQAwyeA4mNvp8hUFRpSnskDGQzfHj3uP3wnQaWo/8v4zaq/l1gD7
2zxL2Gsf2OUxOfAyBTwOGbkL2mpIBAqSrWcPBbkmGucEtyurKwYZiYuj2hD7CIvROwcDwFj0Guzp
/nARNenk15cUw4oYY2bLvKyiLsJpisZtkzyoIlCueENYm27sigZjYltUhQniAhgJ7OgsX8V+p+V3
k3jAvJQ1dDx0RJ6QM9ZVN3IYpArHVwfoAhstSXpMCW/MRuZQYVtJ1UBFxrKGFExes0/daSffiYBy
Lpwc3lHh1FgT2TqTOzXQfnSkKLuS3MQNb3jtwJta8Hy2bOc7FtCFRdD8v9dAtaACHIjkwJsw2/YA
V3QY1ZGPegTkY3RmUKFUTrFL9mFqVd8Db/wRnpDCcIV9F3M2TfAOmVEmDZz5Pkhxle10Y6h2U/7g
Zmo31fuKL0abdHOqJ8DxIo7ehPup/haLgl3o7X4YeXl8HjP05yt7NepYimqUuCld8tXldVEO4sSp
HfFIMJrDLFoVi1Gxe0Hra2tOr5fhSeKtXufRYBRGGOdRY+Qwu1JRWmFfAkTuasxrnjNB5emTj7y6
F0ZnjEVdANgP8paERmYtpvkQqAlqopXftViznbxWxLDboXutp+qH0M3oVAt5oQFPNhhNMpVThlVD
KS3MyrZqq5JPu55Nd7ob3Oa6lNFrHaKy9KXOyDPr7O6CaRyLfJyhLuPsGJQ3Cw87k2dgWMwHLHYT
OymGJFIIdToAb9x3h8mOdgDI3RkcmeRSYzRH2HZaLSk4RWFHA9XhmB0pNhddGIaJeI4TxVGHbCWp
KMwoBlgelD/g7sWltJcI3YUP9eJKyeMYE6tZeHld6pddkFSV0SB92mGegaKMR6fRFSwV8LXkVvLT
244/Ycx5fOyeAlkuw6RcwF4DLawiVhVuDHg/xn1x/Gho7C3+LiiOv6MySmWpOjUzKMSaUbtkOI7S
02WPkccTo1CGPhdHTQPmX9HsisDTq7uM16zGI8EoE1GOTbUxoLNEBQlI7SpfIifl9R7wXAJ2/9M4
x7JaqLgc5WHEFtb0GaGJ3WJzYunHp8hLPzo4Qjtxu0PvlLfiLnDFO/SHclQnR2uxdQZBLabQVBMA
XHSn/k6cfICqD7L3P18aoAwlAv1HJMNQmRPt5CETwxS8asu1LHk9YqOEk4PfkLu/SDDaVxtGtayj
Dk95fJeFnaw9X2ZhSzGtCbAHZZp03kjDQYXXklehVSC2O9f0/4NrxfOzt9IKf1Fjwrt+mEatNHs4
2r55g+SCJ33HCMtj8DBjJR422zoLD/eec4AsbrGhCyhpRg26LvKHtrtJct4BbkjaXyyx7lmVhZCB
kgb8WMWBv/0dhe7urOiZOr30IOMHnoan6oBRt38RZdRtMglVN6uoP+chcOmD1M7F2mpm7DuLF7cp
ROeylPAOkaqWldeWJBpZsNlkdLLlQW0Pbc1BqON9n57x6vuZWSBjpmJt4ay/NppvThztypVyRr1q
aRdVGIahl6RqqI2gHdgP9wXAfx20xSBGvnxevOthFMNElkVqKwjdIqd+bZpWgVYEVXjSh2PF26Oz
odb/EgVGQ8xpPC1kQh61acguBMZNE2OWBH7ZZZY4ZNgy2hjmtUEqqojq0StFTJkNvS0OOkdv88gw
CkLRRmEakWl35nRnTIEVpfsEN3aZl+0ni4YkxdCwsZIFlVmKKZAx4I5OQoBiBkNpV3K3G4G6JJS8
bSXbkn0mxUi2ruOhNgaOTZ6SfSDmd4Wg8XzLjbl2SMCZBiPcnWBqk1Ei4KENIs1tfKADnbKT3fW7
y+e2fTlnQoxYi7qZiGGLywnShwpQEOqPIHm8TGIrf/oXM4w4Y5pF7qUAzKDI0ljxe7enaGypaSHI
Uj3yPfR46BP/xSj9YYvFJUk0KS41DUYJ6I6uamtHujsy9FXL9JtD7AGLmKMetpmU6LPVDUPCvoW/
9V3XhEI1BtB3FHOFjl0kDhB5gA6A3Lpb+Lz0yOa9SYB2xopRbI9kQ516mpRZrrEtSjGvRGmP5RxW
b3qci+MRYYQjDqJGB4QS3TBqpdiydVIcDCEGjmF3jVXHmCihppCPVLKVCtWw3/wPd4zE6GMH/Yeq
KuaZO894xH/E3zT7lHjEmWzxVfINv/puuNFzeKu44rHm5GI5jLMeFOmBzLLQyU7TPAgyQqxXtXnh
HC51Ij7Z+zOP7O6rxJT0JIvxKoK36Gd3I9yb74YvOjJ6ESOXhBbPgG2/iRVBJl7t+qAtBIAhAECH
5paxQhgyar5PdmCpp8YOPd4oEr2lSxwybpS41JEU6LDQUxvaU/FsRBWE9JAbv4vxCL2Zjj8un+mm
Zl5xyLzBtJkjoaA2WkAjdlYSt5K573zT0KxoUNFZ+TVymk8Bqtfwa3wpBPSWDOWSeM1uxmjHI1Yw
2fpO3JUvPW/EaqvNCpPMsmooAHdGcMJcX4O8kEBSOGzjgfYMZkDwmX8Ft6at3yzPUDt2dBBOVLVd
PtPNp7Aiy1xiMeW5PHYzdkCLV6aJ/driTSO+XqaxeaYrGsy9DVMxmVkoGs6MGcpDGyXyjaSX6Kie
+18ahgDdy+S2egxwlADGx34LAj3DHGWYKnFiUlSVZJ/f00DWvMKqNrvxR+4a402R/EMK0zd/i8sM
iDaFLHgDkvqrku6E1L/My/b1/MMKFib//f0wDIZZlqijkP8Q4x+V+ZpHPN9qW3OcmfgYcFrJfN7E
qSmVwoDOfWU/eXRHd/vU7LLfg0uHTecjrwTKuSGZrRnGAdwFEkLYk33z+IFt90AASkAHW7+Q910J
A3Y//32CqVJosxyFINXvRwyLi0Al+N/T/X+RYIQg1Jes63Wst1PU1kqLHE2Yv8kX0k1/EWEekdKb
WT22iPqrubHmUrAKkS4x/XVZ3raf6h95+8gVrUSBBCUWBNDykJTeLwuWVviG4NaY1/t3ZOivsSIz
610dRzruv8L4+TL+bmaY/eVU5ZwkJ+f5fKzyWtEJu0YluYpIfxiPtezVzS7gLQXgkWCcqNQYhVZR
oWxI+atMrtPqpiO8cIGjZViMGTEojDAyYmiZh+KEf0+ABiostPs8tSfotbfY49lBDldsmbDP1Dgt
SIVXY6p232BmM/ttzHeXpYBHhIkc0RydZiKhrd7ZW9Q8hMNrJOz+HQnm9ZdzXoy9CvOmlkcDuEZV
l1gV4pLLVDj382mzfGKQQiwjNOFXoyfEva9nX1gWtX7+CvP8tXkQkB2Fjq7TnxJQZOFrXebhA7Lv
kzt3tgLs4sRgQLwx0T7vzlmw2p0cCi+6Ke8ip3gBqsa3Dqiq8g5p6L25T9zqCaje/1ZXK4xaCPop
r6oUt9VKd4Pw2JgPpsHR1byrYiJvAx1zGNiFORCMN7O8NbhbO7cTV6tzZBRCAOB6Qe2h2+gosK+6
iSPY+qPiix6dg+OaUmpcLl0b4yFMfYCF05EG43Oj+/Eu8wTbwFbhBY3LiSs4XHqcR8tW+bRlSJMp
hpiob+F1te99QMs/oSxh61b2bh6SQ3/khjb0yC7w+CkaBjCojBUVNNwv37EJ3YNTVzoJQlYXXVou
bZ4SAGlf3AkObzsqxyCy8xWkmIwl7JBAaaobrdz1qRcIDuF54VttCuvnzdb/tBbIb1gFNzqDaZXP
8W58CpzgFO57J70VrlQPY8+2en/5xf+XkOOPsWcrgIWYNaZhgqjqV6YvWNBb9rJL7cySf5SylZ/K
PcIOVxP4wepmAuz8SNiCYKFj5HVZQJoCHw5ofO926b7f8zG5eOLKqBQDwVwu0+ykmuaypVftbBEj
S3bKhL2tl8+Tqo5LUsqolq4XF6wTRwtZoHoBwm3dVoPSzsr7quMZHB4pRseYCNgqQEQj9K6xf0v8
KeTXpTRZ2bzLp5//jitGvyxVthjqAt+jSLBbIbSy5U0M7Ny0s7rgHOAWzt36FbB5GbMosbOyCEYn
hR1t5ucyus01Z2h+xMlNlO+D3jejX5fZ49iDT2kaVdZJ1kJ9Vua+yfcLDx2Coz/YYpZmoFgnjCLs
zZTaXftQFk9qeaOoD5fZ4Ig5u5mcmCjSdckyOibgpuuyB3J+66XFyPGneadFf77yp0nbSc1CbdsY
ApzqalA5VSWJd1yUzxWBpEzGcpkhbRGadEZgPyCgwjrdwVIa1OfaxsmuKVoev22fZ7Y1RlGE9Wx2
2OAHQUD79OxWXo0NFeKtgQnR5O4rgwl/STqjK9AgNmm9RFCeO8kHETBmghs+TfejNyJVFwPjgrgi
p0Gc5+BpjNIQm0oo4vFD5842Jpyc9L36WXjmtfgwHNSfrSPZoT38wjySF3xkfueXf+s9aIw2KbQe
CllEXrt7NX7Eu9xddrlPTkZlix5FRylf+NAeHJli62C12jUTMZDmHubbsk0scZbsQXSNntd3xXHF
2E0qSVCMYzCBuXq+mct7tfKFBti376n6OqlPobAbO7S3jZGVTO+T+vKvNAALipj3bdbGiEaddHzS
ybNZXufj82US20WQs9Vm58eAtiHEJTWmJAyrG7UNsoMCJPpjMSThczAId4KUvoWNauuhZtiCnN90
rfa9Duc3Oect3No0gQYm7xUZfxQ2Qm1NoY5NGSYQiStbjDV3rK5k5F4CbVcmicfhXN6y7cj7EoBR
ixBQRvF1GnU/E5xu60pIrccugJIMe3Cpwxtw8Uq3DeGKHKMGsyZvJYF6ZrTaRKcEyJ5OCajYJn6Z
sU2FviLEaL0krlujBeKVIw7DsVf6O2zz45wdfdKf3KIVCUbVYbO8XGpkxKsYYrcLvxH1Xoi9YtnJ
wbf0Na04HG0rckVGCh17WGXzYwBuZUL6KMes9UhLnm/k0PrhHfC0LWItz+qRP6W8KYVnYmzqFKhW
hlDpiPwJsJDU6UaoHLl+NQzR0ngYLls4UwBO/sMYm8kMF03QqwK55ihGYBnZPZAv6yvdlnYUaGWy
iSU7DcwjxmOvyhvePMmmpKyoM0nOpaowZiljlGksj7l5z4XK532feWFKmuZiFsCDidv6RhBqN0Pr
5WVh510W86oqOa0xdgb3coxTgDheS+1trzktQq5F+0oj8F+3xbysjgTiRCacV7Sv9tBJf3Vp8Xrn
Nt2/1eUwb8yogHA9KxBDpfyGRSpa9mLG/uXD45FgvIdkNqYIQ9kIFsWrZb4fM69feAEpTwYY76BR
1drQShT4or2MgjByC3b3omKCJLQ7wKdhlQGHKZ6yYK1IlhdaDtxaKAuAGyjOhOgXvTJ7bOgAGjMv
qbpdaDlfEzv0YGr5P10stvKDdlnmbulT7EbA1SPGR/WDS3Iz0F6RpIZtpQ1TKRnV3kD8IR6QnkR4
r+41X3FTbiGRc3dsDjSccuTVqAiKy1tcPi3S62X5o/L1yYysGGH0Q05GXY4jEXihit65REQ2Mlrs
lOjfpyr1ZDW+65bevUxz2+FBQVbCsnIsi2X3xBjYjDdEtMStPWR7wyvvQoQiJWBP0GhSeiGxeA4y
1QqfuASQPDGxYwBMMClxaayrVisQ/5jKD6JbVVOhHdbOuesMtjlbEWLkollmSdfgGCMBMzim5QEu
6SZE24XszBZQRDhV5u2C34ocYz2yOo8iqYL2CJ9Ht7rFZlQ3LvGwAQjsqbxa+qaqWhFjRKXUEr3O
yYSOtNn8kcnfpyz5ZsalfVk4eFToz1cvKyjNaJ7LEIPe7X0831Xi1VjtL5PYVk8rThgjUolFHdcC
TYj8xv40wIRieunUuLNDAILxBeRfDastsFIe/UYYl2eMiCoAOYSIyL6LwYtR7koltsL8K694RYOx
Iq2ZLb1Mm6Nb0c8KO9L8wLwqx92Q70j7lVT/ihZjTZRGq6tcBj+YWbVLtfTmhteItikDmk4Qf+iK
pLKYd6pGiGokIZCnVdlKzV9qfJ/rnJwIjwYjzcWiFUukSEgVNP2ukl50qX+tJB6syyYVXTFErDgR
icxWf/KpqRONRhxZg9HD6KSlpp0bHFY2bcSKCCPO+iBNdaog65GM8WOgyT4aB3lPhscII8WtFCcS
QClpZhnN3XcUJl5ylJ3gSm/mVbsHOpvHU9o8thihxog6yUT0yUOoe2QXsH6ec26bVmF1bowkyy1B
7EQQfRbA6B3CxDbF0poK2SYBpyTLYYWt7sRVoRRGqxpO2Xm6eOx468Y5t8NWclRSFLkc48HAqoY2
6ccXzAbZqilwcjE8Oox5q1psf42wmMXJxNvcfI7NvahxSGyXT1aBLXPtiFV6hGRoLmhdw7SEH9ou
wEQtwANs7PdQDnSMtkM+TbjlDbVuMrcizIiDOM1prrcQh1B/pX3dS29Yo8odFaZn9MkXOZNhm2yV
Nh/TUc/p0BadC8LoLJY6iz7GJa5pbjS2ew+vbJ9iihYw9C/Cnue8bor96hdgnCFACy9pE8OlXORn
ol9n7bHXE6vAbvXLZnZT6Fd0GGHpQtTv8xBOV9a5XdVYU8WLz6jS+XyUhqEZ2B+lExa0vRHSLCYS
SkMK4gw8q/GohpARqIu+//0VZs6kqPCs3BJ1MqdikczRyQ1vqV/KjHda29J3JsAo8RCwq42q4Gn1
4mRr0vemMywj4Q0B8aiwalzvE0GkHfIRmdGxsVONpz78/u+OinnAQi9pbawhRNerW714qsZvl7+/
ncYzJcmETcU6exbFWooMkjQCdUQPdIBlwO6dxRb8hLuoc1OCz4TYPbhh3MfqIkk4rUV+V8PkEeCH
PoeZzez2igbjwqexjJsuEIDRVULDz9aXBSuD4vH6U2MNV5XdlxyztykDK4qU65UodzJZdL2Dgm30
XTi5o/FUckEr6B1/epkrGsxzQUZeIg3F/aCosXRppvmq2nRVZ3iivf3BEQV/K3cil+c0UCV9iTDz
jMos64KlwnEm+xgJXlr/pp0MvATvduSFaFI2RUNTNIUR8iKTgqQscIiddKs0ErrtNMj7bJXRz7yr
nQR9/rF0kjss7OH12mzf3x/SrDOR6iURJrqSMix+VMq3uHG7YMeRSmoDPh/jmQZjIwKDrmSp4FLW
uasfcmCOaIuVPOuvFNiBBxK4PbhwPky2G0Rb9KaSZHR6Sje9Sw7JIyYm3Oals5ZD6Aq24tNtyTQ1
IDioZH1RZs7MMk8wCyqZpBThfaruguoUTUdFf9blkygfZTO1wqbgxLjbeoWIGELB5jc8k79fYE26
RC5LJGLrOvdHTKB0ce5ybnDTzcBWwH9oMNYXg+9JYhqIcWmto76mrvqA9qXGwqAEFwRn0xCviDEn
iJ6JtAx6nGBglo+DjJXWAoBHSHuTtZOtkyX6lwfIqDChVqtszqCY4/J30v8e51+XT2/TRVrxw6iv
BiAjZmDATDYRsTThENei19S/655Dh37n8zM7XxKjrWo9ztGYATqm+ruVjwt6j5fkx2VeNpugDOCI
GbJpiAbybX9Lm9ZIPdFE9GK0LvABsDaqv4qccbRQakNeSn4ZH77WwL+myQjEqCnpOM5Qw4aqW3NY
ABqEl/vaSsGuSTAysEhqFKvodkYKFjjAgLoR3gQfVX5Hvr98gFuXtCbECAM2N81SD2h3rLpcPIDh
w1jb7TxyRHozi70mw8hCqs5ZXzcD3KarCt3IlaegvvYzegn31TOmtXaGZk8cT+oj/cDK35om6w4W
LZmUHDRbt9hLqAz0tT3tKZpjiKY1GuRj3aItXOuVNXvFfX0CViy6KPoTnbaicCciEODrHcD0Ycp5
42SbaTpDQmUYaVsVJpYRIqIvyyiHCFQoYK0KUCXV0fx/pud4g+Tb57+ixshTrYfNjD4cnDzxw6Gz
vs8ToDPj9zKRrAyNg8bekNzJKqwOu0iH1rosZNKWx7RmlpGyTE6MpiTQ1zLmzEwv8D+WULkhNhYI
V4hJ6cJ2bLqpbJ4rsyneK74ZueuKbGyFFt40EUZrzr4Hzas23V3mbss+rJlj5SyZ+kiNwVxGxEch
wpBnDOSeUv2xkBqtbzKnJ2fTO1vTY7yzNFP1outgj3IVdS5Ab6SncPiWqN+qYhfOR7Vy4/xXGWac
S9yy62uyTAYhCms9UwcAVA2B+oytNwd55k6XUqH/9GTP18WieE7pHMZCA9ZGm/jFbRdhH4jh5vsR
Iwvdr/+P6tqmnl0RZJwVxN2pUQZ4F2hn3cu2shuOip/fyjveUPWW0TUAT6rCJ4K1YnsGAUoeT3M/
UhD80TYAICpEkq+ErTWKkntZHjfrNGtazGOXoqQeIwE6XfS1G1QA3NwPHntPOtCe4B5Nzxx624/s
zBvzyJRyiOuCzgPKSJ3W172f2/pP/bFzYbL87MpwxiMvOcIjybyBLCyaTqTb5czmriGPgHs3Bl7D
LPccGYmv9DzVihwST+tdFAc4AaLTYNGJ8eQ47rhpaOqrfJb+P+fINp0lxajPMBg0vJufaWYwQ4cG
XYXz5cLySkrYzrNYrUjRl+CueaVYwKoroZBt2AY0MoARMQbwBexX5LLO7FH2V6F5gxxXlKSAOQux
dmLMv0eArdI7jufEEQy23azQzWGQDZo1K0tPl7JTXrR2nfLI8GRDZ95Y1NW9Lic5BBCoL73b7PND
d/zY0qxglSx//HHbyJwPj/K9Ojx0qaWlUqBDKRL7Q9UK74FSH80w/haqxMqSX5wnzRNF5klnddwk
0owMwGjLh+WElbm+YMd7we8fvqyFz8wxFrRswsUkdClXW8+WOjwuKFmIiWzPcmEb4yOJT0rhNF8a
wTIkArkjJuZJZYZJ4GQJUU9dMH3xp/aUNw+XT3FbFs/fZ9gKNLU3UxR5nD4BJhu60ueO3KtcwGge
GUYXigDT1QE+gnc1PYlxZiXy1ay8XWZlMy25PitGF+rJoAYoKgL3oTxF43F6NbS9at63Anp7jlm8
mwDjcZkkhy22zUadZtPUQ7zkTBfspAUo7CRZw/J6mcq2V/Pnjtj2miUchiyKkccXlWLw0mnB+mST
C09FT+ezZj9TYVRfBjDlTIqha8n4Fohvk3BUSrfOTshQT76WPF/miXdyTGhRL4ooBA3sMQl6p48z
m4hAyphE+9+RYVRgX9aznjcwV4BzUrAVOnoPeVtPebdDOV1pPRMY/SiYwT0b0mhHhhcsGXa+wAQe
PzYh6VjsShgHUIvVdlg63H+cqLs6lF4acpuNvAbTzRv5Q0UTmfuHW1t1iw5rIXVY+kWegvC6/Erm
21jRYG5dyQVDbASY1xiDNo1g2OaiuVMsf+XWV2TYWx+EYixkZHWScLBC8h6liRUb3y7fynZaZ0WF
uXg96dq66sFM40TYECm8ULA186l3sLTRp2hewn7htH7w7oixBlkVRUuk4o7adF8Xpzb3JN428G2v
YcUWYxGMUlPqQkRuVLpRD/09LYmmtvZW7jFEcRU62v7yMfJYYizDHGQ6AFYRdABTuIz2aBC3hJmj
QHk0GMMgjmlUV7S0pxQ3Jgog5c8851TNOSQ+bNNKCxTzEuYSrenMpWrLmmaFZWUJhPdIN12s8+Ww
ieu+Uoa4JLCjEzZWC9LTJF23LdZrJt8y89e/uhg2azlUSiTWtFJpxm+9tBOjt37kpAmouH4yOStu
GHUQk3GIRR3Ox1J9U4LeSszrRS+tzpy+YqdXhBiFUGvNbMYtCImtl6DcPvgtt47IY4ZKyEoCJADt
5bkKdUARuRdHsoD6hOJo8E1wi2OXWYobHTrVMR8vXxP91S+dIaMSSN6mbaCgLh4mBx15uq/gBWsr
nf3RLrLiqwtJnhR0gbkBGFWK7U8cElk5RmgbP7B55HjviFEHo6IZKB/CLwjakzLeSli2W8hfib9W
0sCogyVLlFYMKI1lN4zPgXAQ4y+Apa4OjZ2f6NQKAz4abgXLGY+hJFqqNj1cvnieomZ7asukIqYy
wLcZ7fJZ8gC1eB940bWE2E7GSAiva2U7pwfVpclEQaijMY8ozSOslTdQ82mW7ijM4hFbEXbop7DF
ebDGCu9WiX8WcrWTMTPSZQ3HUPwXe/uHPjsJpgmkq4QeEVj3uryGu8IzQouctDeKXp3sOh/QvXb5
cvmQtx/1mSajoaJIM9MyQl+XORzn5lYlKrZ9WU337TIZKnGfH/GZDHO0VZ3IBsUOQlaFMpb6vddi
aJw3FrBtPc5kGBU1jKEY9C1NpyyNJTQPM/EFYWeYt4TX3LmdzD8Li86oJblJOz2nI8/he7M3X2ho
np7qPS0PKcgVxVwAh23FceaNcVuisJVQzYOK/x8iTN75McpprvRCmgkKeVrU2q3+ECaZNSR7rWgt
XXq/LBI8fhglFSUm0ocT+NEn8k0u2h2JxZupUnhahAYPF0TPoNnnlXofxqlD3Kyid3VP7gyod+le
89s9hjYcnvjxNAiLdgowTWVOK5gS1c+vP5pRAAShAHq+siOOP7ZtFv+IA9s51CljLE0h/LF2rg6V
mF8NQsarNtDr/nx0WL9GiITiLqvki3zqB8GkSPrKT3msrFr3xgng0ckbCZypGfzLEvFfFP6ZHqOM
zKkXVD1QaOMiRQfNnAigKK3XudEu9eAEcszk5mC1IZ/pMVpJKVo039QwMOJBhkdTk4+FKoknhVaN
JlABTSkUm5RY0zM5Fn4J9JzC53Xvc7lmlFalpG0k07Jgiwxmh5ZN1Q0Pqd3+yN7pZLXGAwza2iQI
h+fMNqO6CqWrqixCUqd0ATl5UHbdDpPkO+Ulf1r83gGq9SEDnCiKwSi7cs58296caTNaDM0Dqhjn
0DCKItiYW3C6sXKyzO2nmeMSbz+QMyVGl0VVGI8oZKGfstDgENfXCCzcywK7qcIU7O4F7iPgjVm8
wrKoq0I04BG3/Skp9qm5r3kDOJvntSLBPIlqjk2QRkCcCokdZN8budgJybFMU/syL5vHtSLEvIU0
mpdxbKBPsukol0+qxnEYt3XjigAj5lGtTFIxQN9T6GQJhZzwEJ5oy1Xh84phvHthBFzq41QYTLzr
Knpq5yel7e2qvL98Xtu9Ayt+GEmuEQ1nigpdP3j1s+mVvrrvPcNXsFS5uOIhKfFuhxHmRtMio03x
ZIumR2fN5IWFzhGA7UPTiC5iJblisjgaVTOqkthB0pCEs7FTzerb2jJGXkFvm5MzGebYjDEM6zAC
GbPTdlUf7ojQ7DhXQx/FJ7ulnGkwp7W0pqpFACVzqtfZpv4moJFd6XqyFxdm/4YXOGyzZMqmbiga
BTX428MIwziOlRE5ixKzhtJBLziBwfbNnL/PPM1lpCDWtCTZjm/R/HuUf6XF3VeOTJUNDGpiv6sh
Ml6SWOR1IpmA9JsPijdeU+yzYLcAV0RxG/uL3VsrckzGN+2yscwqaJsmj9xKrF1TjnhSsHlsKxpM
vncSMz2va2SVgZI92/JsSU6G3L+FldT1q3A1A5o3m6zQ48FzbYrDii4rDtWkTkWJME6X7qbGV7KX
y3fF+z4jDlmYJGM6w+qk9RGrAZGI49mCzQkZY8UCPdqVzxyq2IMbiQjXxMPg0K4tObOMY7Af7Nkz
D6WDDoaT7FRcX4jHGqO4TTISqaQRsFIGtigN96IUPl8+PZ5UMPqnmSvBnGlvcyE2Vhv/LMN3ueWV
zehHPimg1fkxCihUs5rgjcFxTmu/1vKdhC21MQldURJ8TK27l3nadBJW5JhQqtJCuFWjQhxRmzKr
TGWg+Q8DsXQZeN6R4F2mtn2COi3WEPjH7HCEPGeiVOCqnLzG6ukmsoO+ssLl+2Uq/0UG/5Bh47YF
tLH2DWSyE8qaFPaoa+3ie3pVO1h9tUsxdD8i3BacWOJYwm2PXD2TZrTT/5F2HcttLEv2izqivdm2
BUAQ9DLcdEiUbnvv++vnFN+MAJb6IudJKy0YoURVZ530JzEsoYeDCfvBBqjYVEHlmF81UBYu7nib
+MLz9aMSF8qHcnrd97OSQVuq2Aqw6/agj4Y7qFNwXcy2x3JxLA6YalGurbZXWKAxeVgzHBS37U3n
NvvxdrqxCO7bbZ083yGHUtkYV9kiw90b85e1WIPCvLMyGf7LH1VAL07FbvcCq1ahU4e1REQxY+5Z
0A+NdYgXwgJv0puhkfj/dN5gp70Qohjzoobs6vKj9SZ6GLpHbNqDxtLwdMSHMsi/hHtq0mQbRc5C
OajC2tm+bAWoYbqiRbYTfGledrOWuJIuekpNtWlSX4wDrQmpQAOLWUHUMCaOAcSfOuxY0iW70Ij5
IPKBcYCFHfOhVYTItBpPCy4zOaj3vT3+02J0oHZyZyaqihSW8BORsRXGYSXDV19gz5KdepCwMLVy
dMVOsGV7cdsHxUntZVcRILb9si3UtHVNN1SFc0GqRhfNWgWGjbNlJ/GPrJdsuRUIvGK39bu1OUvh
3nUWYe1OLgA/hu6ozt/K/qdYfhUzJ0kfovkpUohIbttIn8VxL7toBOx7M2BBk3A8JFF2n2brn9TN
1LMI7k2DbiXMSo35AUrrRXFq99Nqy/1zSk3Pb+v8WRD3rrVSRiWDKaJZfQrjWxOswnL93PcUQyal
CNxTjopkNQsLckb0z+jp9144xWCDug7wm4fRFFEVdUXUDIs7jIWNpKmgISUtRKDlq49d9KNJStsE
cd11QZvA9EsQlrp9RMNw1PKsW3GaPk/dKNTceVEOUhG7Yp4m9iSRlmszh3sWyBefixl9AbXAskZ3
YdA/zbsBdaDFlW2k2QmsuH6J5nsa4wLpl1YsypV1u0R9Yq8zmt6AR/hUlpi6129x8x1dHIoDB3UV
5HXsGAjG9S7pSlebTQJoKREcMlhyZTQK2zhojIdl+ArqGkITqNvisEDSy0KcFUCPuNyJ6j0OkaP/
mOIv3AS4i5vi4ACRfmWMLJKz2i+yAk776Z9c2UfrP7q+t9q3gZyVoO6Ne0mVaDVrlcLcj2MgLY9r
8uP6p982SBcn4vCgkvN17mOE260bBnEw++ZhCFgfihKsDlvXCXZgdP/+UWLsQixn4hVdVeWQxSXd
equZOx0Znk7dE2djevubOboQwqFDlHRV2y4IHtXFUfzSF05JIN+xmgs6hkgnaRNZz9L4GkWa50aO
OAXGL1+d2pAPeo7UYktRN2ynLy/kcDFBZ1VDO7Px/M5b/XHfYCgcqyD34lHcUaWdbUcdlD4G64YD
pQ/3qvoyMjNRg3asd5XpYKsqVENHnczPTyxdSg6zbOP5WR73vhpJ1a0mBEysb9Ej+2SRB0SC2w4H
l62SGV8YF0YdqISZ337XZ7ncM8tmdZyRq0UsnqeOurwY5SdFeVbKH/nstMZe1Ima2bauWJYka4Yp
42N+tFsLarZ1pjV4de0c6J3sIhz3o5qsDW+j4lkOdy7UhudcFIDsjHS0QkT+iGYZ1/LMJ9GXPA3b
xFiBmJovI6RqHKYo3SqX6ohwYW727IkXj4V4L6vEHVJSOAgp0rEczQpDH70ViPGPucrsYT0mCUXK
vg3Bv+6QJxyOlV6bVRgXt2nvQ/NlrIj4lNAFfs4DVVMzNkvghi7cayLGfL8uFGvSdkOH9usM/HSH
2HZytUpwY5dDvW/vu9f1Rk1tC/SziqPGduWD0uieCuNIqZxfUYeRIbfYJY+5bOWt+RTtmiB010dY
Fk85YBz3Br3IRASySXFqXJyUczTEoslrifWJT60dYgvvafoEkglXODGLpvqlnX7u3OFYudle9vMD
VSXbBpLzRXOAWRldXiiMDAL5yv26a3eM/bumORkI5dc5oIyqLqoSEUrDMigsnfzOr3PQ7zNnAAv3
+lpj6oQ0PdsG9Xw6Dk5Uo5bRr4rAnDFjadgcjelGe37sjo0f+RbhmmzbgrMwDkWGEL1wrQRXO1kr
T1Zuwrl0lvFZxWi3PBJq8y+G7iyMA5PG0pJQiXCyfI8FaSi397Z6V2BZHzx7nyKeppSE80tKORtr
0JSiueUu2im7FkOGbHEF2QTCfvTv/s+vQ/GJyygtq37oEfSLh+TEtmMmp37PMkZo5xp8C6mG0ou9
4uv/Y6cMAZp8/4kRzR1W8bxryn9aNMdj6c9YCMcoUeRd/ErpJqEtfOoyEZs0StAy5FboZtRuRz1z
5/JHr5W2MXd/qS0GBzJGi69XdjAJk9Me2eB4dOh3hlPtG5AqmoRvQtiH34jDy0TR1B7CNCuxJWNw
YkGyLbJxl0Jrg4OUfMqLyZphI0YfK3J8tkl1GDByOHu6zzQkPtLk16RQDlGatlNCkeXWZ1/7kuzA
EIZVxiyVKfvhHeQ6ZZCJRKhI6SYHLAh5uimd0Yelyccu3mnNHwXu52fHYUmrWWurIawCIYTpDaNx
kDrJX4cQ66Cnp+shDqX1HJLIXWaqMltq3cjPWYM1xtZkF+Z3Sa5tsfk7WXzqEtnCCryfyKOHbe0b
tQLikwHV0sSZpcyrqty/frTt1OzZkvOzONXQJ3Jc4mwtlqh233SnfOp3ustI8bI3keSxJ+Vx3opR
C0WmW/hsrPNJcnGmF8t5K79hRxTTwu/Xj0e8ap7wQUiXWlZZx1ctvLbKt7TNbLH/O+QwOWdkqdc8
q3ScKDFuDO1W1Vo7E3v3+kEIFTQ52FgwiVrXjD/GtDCVn7+OYuuoCBbXGRkRqmeDujUOLqpYlfuM
jYYKKRycWPNC0/Qqpd9dPxMlhkOI1cgUSWA7z+NF/Uee8v2kji/dGP2JGF1RVBOd3mh24MxIKoU1
ZoZZZGH0flKD5SDMnag2iJe0+YUuxHBqkK6pISzdgkSiCViYv2jZSz6D62nEnJ5AYCv7AL+5HBey
OG3I5nJUlAz5KikOHQu+d/dTHBeniKiVs5sgfiGI04Qwj7ROYFbR0ju7LX7GVPqVEsDrAKp5ZczM
oaEeZeXJTKnux00l08HRrYIv2ZJ5e4vRC0FVMsTmy6DYhRDbQvMmTyTZyu9f38CWdKTTGCezCELw
j6kGeYmsuM6r8R3W1r3mD7eWH6OrRnhVfeWAfeK76cZ8JIO/3+/vo1xOucdBEKyRrZtUb0dQvNR+
8gC3U3eNWyMI7QaD4+RcLSWS/f0iY469jOgmDYfBbeZbLbrtsofrsLDhrXw8E6fdhi6by1L2A6Iu
6w3EbYducmZU7ZI9rBRKhstOP3UF8aR+9+I/CuU0PR5AgadUxuAaVX4M6+rQdZPXWNhC10kOKtvu
PEbB9YO+z7p/fMYfZXLKjx09XZ5GJj5eYBqu7Gm71M1szTZjRz8ku3UnONJrhwbd4Ye4a9zuOB8G
GXNX2ZPl/vcM2R9/C+dOJWkymV1b6q42hbFTNVPhDpq2uF0EHsLr5/79SX4UxblTILQvBaURB9ca
DhlarIfHGO/yugzic/IVpLHDdvgeJClA43jXWzfgW6q0F1MCu8d80+mJc13cRmTLzmRgi7kKenGJ
n13Sx1jNlHgc8A4t7L3MDjFb9YI+lvfUH9UpsJGd/iiOg5tizOYsalVsAu/ll3js/EkNscfKcKJY
O44F/hW1UyUu/xRW63UlNSL+u/35KJ6DgGwBFaemISkoTeDp6ndVFXt9/93sf16/1m1NOd8qpymm
3MhgucnRkzanniQpdlekTmosxNfbVpZfYn7LE2MesFNWIJrZfjfyV3G+U4XHKeptC7mteiGKdJSu
8Bs4EvT+oKQOXWEUNyDlsvOnwhkdxp1X3xr7v7pCjQNTxWy1Tip09hByt00n2wwtJ1GoJQvb9u/X
FfLdxKYmaAXmSpCMLkY7j471ssuFz+YYjOp/Hfd90D0+7d2tqmSFUYplGGDM6/PoEe5DZItKcztL
lf93l8eB4iLribqM0L+hOYKa1cbYjdCPBFQRSs5nvs0yFKVeZPbUCJ3a+p5Zuj/kz9dPssEG9+Ha
+Py3YSVNE0fFiGxY/BwGIoxN/FRjold9WoOlAh0qFjf+BDf4rbW7Lpo4H58Vj82qUTpdHtxcuIvl
7x08SYuklaEeFT9M2YfzUqQSamj5UfIVd70RS0d+KvYV2larz9iVcP1QDOF+N92/9J2nPAqjqTDF
RRndURQeDMvy5kkh3APq3jiQ1dGUO0VDPWKL8THRT2p4yGeiuPNulq4dg0OHKWmzNG+h4BoW1keP
qxs7+ZOCJVgs6Zw5aL1M7PJT9azfZG78swyoQsK/+Hrne+TcLtECamCl54Bpvfkoz3b22t8lnhVh
aR82G4dICkiyv3QOZUGpy+Vcr2KMGs1oGnBbDAexepAap6eA6t3HuHa5HHqoOrbL10k3oBzU79n4
vOW1nopyCMVzt5FU+fi4OTvZquWgKhinQ/Qh3Ile7hZBvQt3OpZV9UH8QjlwBNjzGe9VV4UozzO0
1g1oN2oGZ1bdKU4MN1fiDG2EcUsYaEogV4xXhi7pUwkRQdgp9hjetNkuLB+zbm+Anf/6w6ZcKz7F
3WJLYFNKGFiB7Wdk8KFrdcjjs1GS/JUqHhBqyKe4l3EKxzTDGwdzoC+uuTuWlSPU1OAaeSgOS4Zu
yCL0HAOufMaql7vRw/rAhrHygCRZZSHnFbXnI+40jcTOrKwR7g0rSoAJzrEwXFjY6lt/KlwwrlAr
7zbaaz7oP9+uO2qdqWQpTAybNZufc996HCNQ+C/ucr+8yT47JzxH9YHKLxKOsMHBSC+OUylNwM8p
CX/Mk+CI5tLYZmra6pIQYE09Ag5OUAlJ+zhhWJ0crd6zBNXNpUNoBbMpuMQjoPSSA5Q6QWd02uLB
qQH6lZ7743s06pW79dCBFnR8SLB6mJBJ3OVvme+owvKmGDHN5Ah3nYdz+li37DTY4vZpcU+iLdqR
K0fUe5evqyufADeTFOTptQpL8L8J6dg1HqVACHIvwprj64ck7pXfU4c981kZjSny0cbOaD9nyWM9
UekTpgdX3h+f816E0MwLAY8hPvZH9DiDiFn12IDX4M/419z3h4rx/tLl8k2nyJQwqKGYpqHyTLKJ
rNfSsCaoI2CyuXvIHmLX/ME2ngoB2Cy+pg/UdW4+iV8CNX5dS7oogzKxTFGY/ViUfZU4FrYKZElh
G4pEKcomrp2FvRvhi7yX3DXKsMa4187rj+8VXj/BxKTH6pHZU39L5fY2deVCHvv7hbzFGEZpCnGb
Wi3dZkP2HMXJP8vUU4PTG80cQM8LQZwPFhvWMPQWDta77bH4xHaqa6JdP1WO5WFbwQCq6PUlvmmx
sNY8YdaVevjUQTkQ1fJE16sJARCaidkW5dJPXiyvPyQBY7PtAwUzb25OuBSUUA5Nux4brnpNAsJl
n7vxFjPXTlVRc2HbdvfiajkcTdYSnovWMvdWdnSnCkykhURfduMD5ZRtR3hnWXxnZJgkoT5bCIwr
bI0/oKriWL1d3GqnvsDyF0Ypk7mCi+EHB8KJLMN2+HUhnPPQ5KxvJylC9WP0MVDigLYXPigDmtxL
fP2/rrh9UFh+wXII/sMSfH/gWSyzT+tSPCp19qlcyMVhm6bh4lAMES5eIJZ6pktoaOxhwK3Yg5/C
VSK79tDZGsSqTc0VEyopc05aYeVJbs0KO1ZsR81RQY9FRAxzUDLY3y+OpIRFKKxpP7oyhqZg9k7F
KLmzYe6u27nrlkDjWV4bZela2CH0NU/5G94AxhIn77oIUuU42FBHw1rRdImv80V/YJ567NY35T+y
PwcAKkIadW8cXAhDURlpB+dLiYJ6Weys9GvhB3Ei6tY4tNArWc97E9GANdjJiTUtCcgLLr5xq6GZ
r3WW3R+FwWcN5zOf0qDk4EdHGmNlq3pv5sgfKeecuDme7BWk4bKpJkD3SrwF+6/TaT8HlarebFC7
fIAEfvKq15R0mbV6cGt3cZBJOMzPWDrxIjjgqQsMp9+NjnZgKw/KF9N7AnUduVxi0329uEoOLIau
r0JBQYW+BOyln8w4csvpq75QmdYNJqqPR+VgwipXc1VNOD3z2+jW7JgOuN+fGW+NEJg39L5ZyrLw
O0clBDdhF1kDWnmcwWnfjDvWjZXfmffVW+Jke5E1MCmOyfpb3etvgtIezjdBA4IltSGCAhlM+vNe
b7+MAwGJ29mTiy/HAUkbSTUS5CtzmDEA6RfeutPvk6BxraD0yp/UkbYVRTXYLlpZM/mYP1ajPOpy
fL86QZiYuaPxZNSpHVJTl9tX90sO3zISzgiKjRRsxHpWu9gYZKuAFbmkphEJMbzTr3ZGqoYYW0Vz
fXJXKlJsN3PsGG3hX9eEbXD8dRyL8zB6TV1BFwv3JmtPXXgrjER4Tf3/zBm4sIz6sCpDnbKSWjUF
oEy5yXSTOMJ2thObhv/30/NriCex18AOG8PJXewR42ZIjmSHFNUfRraFHLzT3WMJgEJ6FtTZ2N8v
zgavAs0pCVSuj06NeF8lxMGo/5/pyMX/3xTFnLcpKlqJaNpYUexZ6Me7/vkpNWOv6kLEHKpCPNVg
wRCw+wspM1se8mMv58SYAPtvfgueL74QhwXjNIJxPUH2D3SP6XQfRYotj0hEU8l9UhU4hwJ95WUr
peXgjl8mbzhJO3UvvtU3GhrZGQ2pYht7qsRPfSXOvQitNF5zE/loLXqs5JtRoTIP2xHy/6m3xZPK
lGMySY2Rs1QKgsiv1QNr8C6O9SlyQDCW31IO87+EV2eBHCZYvbXI0YJLZJVUNqa/7rQTq6Om5MjB
BosaM7tnWRw+zKY+dWsDD7CJQRBqs2VKaWx3YJNeFBvLGSWQ57AAy/QmzD0kPlkq2Y5Gzj+AczCy
JRMKQUcsOfv6gbHlgcLtkdE59IGwp1h4/8W7PkvjICOprd5QQml04/2U27LXBMZpdEAx+wUL1H3K
vf4X/+0sjkMQrdDyqAlxOM1e/eKRxY/ao2DPiCZ1HBVjNKVm/2eZjrHvKtf0VSwIpxTqOsiA6+Qj
yNRmU05WDh8ODbcgwryLrMd6JNwNSgaHMDnmLSZpmVA8USNH6mK7l2pbbWX7b/DSEjl8ySVUQ4UR
Gf+++BpVhZ10X5b0+bqM62Bp8XPh8YA9G0aFRp7GtDylX/dWhVL8smonrCd/ui7rOnhZfEOPFJlq
ZcyZ7o46XGwNCCOSGT4GF/8O/r9t0SyGXJ3MBm0t6b45YUcbeGsnP39sA3r9CqEF78/vwpxlotha
qQyLPCh+Nh2G0cmrl+s3Rj1hPmGphDnqEzk0rfOqb6KXeeP3wmlBlBsUflo51OOhvhCHGBPGm/t4
RkatDwPszl6Sr8R5qM/D7vTizqwwrKY8gwD0fbjrkc1YtjfCbbyjR3Kps3BAEA9hFGlWg1oEyg9K
gyTo6F8/DSWBg4GyUEezl+DONmNhx+prTHkYxON8D+oubivphTIEAqDtQvk0D/uQsWrgMD3Fu0Zp
MudV9Glqjl2Fg8hCtxOl1GlAJJwasnf9vth/c+Vt8tnNPi6UWZNauOfmqRruxrpEM9ghrsEmI8fO
iCCfbINnEHlNJOddDFJfGLEMJZCmp6R6kjPDVsr7tL0vUfYO6+D6AQmF4JOag1n3sjpO6BboMruJ
HuuE8KApAZz/0EZYdKZacP+KpXSHbHk0K5jV64cglIFPYYKcaV177FBFPbTfqaBOn8TWKyWRuCvK
8ZM5KDCU2bDCEZ9GDRhzcBfoe1YryA8TeGyvH0lmL/F3NTCxFR4BuyrLnILHxjqBY6BCZ/BT9Did
lBvDLw6op3nJcW/5CWiDLac5SthYWmL0lXlH2V3ugYvniULY7To3yJn/96eonEYufSmNYTGOmJ+c
jyjiv2aNXX4PGa0RSgyPGDB2zRMoYOTCnpU/+rRn2Uy9LvAEjcqitEZwKCbxa6T7EgYpmoXSn20d
PQvhvmuNkfYIA5XIjRjGXYfOaBA5EbqzraJnERy0T7oajmJYwirqX8buqUGFKxmIAsV268/Fh2I6
dXFZUp+YuWpgrEENskfsZgzWoNmbN7QfQV0Y5+YlRZYMKxs+SkHjK0S2KlBWl5EkXFF/lVP/epQq
zOUjs5ru233pj7vaa/aMiYfsYiK+jMbRNUzaaipTB4vVeWHAZp9Vr7pVEM91mLVmwVX+Qj1u6kPx
K0K1rDHHqIc2DE052IslOuY6HNdYc6IQQ7t97ClyfVrq5SgYy8/ryPIvicdfqqixiO9CS9peNdKx
gkOTH5tPwwltW47lGK9GIBxSlM2q3XV52x7BWRxnAAS5lUJxQEF5Xe97PWjNUyvd9iWRQSE0kt+q
ofZqpxksvVlG3yb0eWby4/VjUGrC/n5xa0maC9iLh6Fns/GnyDemV5HiF6BuisMILW0k0KN0uivX
MeLAL1l8MoXPDcnCu+3Rnr8IBxNqGK9CXcKpWQ7mQdpZpxSTH7aEgfFpt1BNdP9iNM/SOKwwrT5a
0hUXp9xNHovolVN6YvzV2IxAGE3qG3GgMaQKSBpTMIUtY9ztLFkNvSUsFFdc59T/A3WwQIGoKZKI
ES/uDpWxk+MoRDFYaW8jFTPb0UM7UD3amwrxS4jOzxBqWmYOcgTnrErAkD2IkVNqw14oxt0cWwRl
/ubdXcji9LsY1FQQDHymNX2x0JKQqwc9fbh+aexSfgP1sww+msYGGH0VIzxSGEOnjQtblgRHDkFY
YIBFJiNch+1I9CyOd97RpakUqd5g4kfW7aUuXUEu3LpFe14ngD/OcvRQ35XW7ICT0lFrtNijTkHg
0rb6n3+Ewjkwxtqv89rBkKlBtBNVbLl+MzCcV/jlT6ovifiECo8fstYapYEhblTXK1ueUsuOEVEe
ulkgyWs37fPFsbhXPcfgShv7AlFx9Um+zeNvoYpQxbcwKAMeiO5TTmVitlPXZ4kqZ6e1oitlM5zf
27yOspeDwgBri04q6heh3TvizvhBmS7iQnnHNxPMKTFilOj0dMZ43BsKQCO6wq8/CkoIZ46bpErQ
1IzqjNGtqVv1uWjrYavvpiqjBng3jeTFFXKm2NCzpktC6GIrO6J8Gua360ch3rfK6XqTWuDpiPHg
5iX6UWMqIuzMnTFoTjqCEWgdCAymxHGQ1asDeIYn6GBcWtWu7KrcUToBfGlxtX4VO/1zViT//TZy
A8yXkiWBgF8yjPew7cINwGrVaE0a2E4hQhN65Gg5amr6/fV73FIJFZZFxdZTTRd1zrigxSTEjiTc
o6B6iehI1b0xetdFbN3dpQju/Q4amnoxuI0uO1kIDHC7r9YYqKNqJ2G7w9JPosy5JU650DwOmpJo
UeWBdSzPXYzet/txgIcTTnazPDYFAbmE1VS521Ox+g7sgAhOJvM06L4g5nYT3hZk1EjZF5W7Qz0f
G60TUYNmLees+2zFjhvVrjD9s+yU/fUPRr1dzrfJpFjPjAUsdkZzWNd9XxL+7XaUf/5EfBxUMg4Q
IUTCQTwIXzp7jZHoRB80qw9HzvuSeLf0RJsOJre0/UI3+GBIWhKhlZkrJa49UCO7mdquhVtgEEC7
3cJycUIOaYu0KMdJzRDmVzaqS+EBpEkHpbB7OzWd8G5x0Xsd2wqVwtiO9i7kcrA7NlnUNy3khreL
19mQ+V4txNSle11HqJvk8DctUWsVEihkVQRyfWOA5EJfRkIIeRz2Ky4gsJY7cCWXGJ4C72BlzyCp
VERHtexpnx6yipBGHYkDDqVVQcgkpkhptNgPLOhuJiruMmeEGPJQHGgUVa9VQgLIBZ3WrnHmneEZ
QbpbdhQ5KoFOGgca4ZChbTRBeaRcS0wVjcZii2H3TysunlaZf1L1u9A8DjQ6sVbqQsKpkv5RBquU
pDxP5AJnpr5XvHp+xjOpo1xpCmTPNPRRj0fFbdAZ1oI5QDkooMdrPv+VkvODnbkWZsJUy5qrYlda
ddTNXTkHfyeCA4oO63pVI2NVkiplA+0Flm6pwwE0ixRPCKV3/ESnjqE2HAgPFSMvB7Yk2vAWsHei
tkSciSnwta/EYUPZlqIAIgK0knbSZ6sed4OuBLPefEsN8d5sJepBsTu6Jo9DCTNZmtmIUFpP92g4
shtH6m22ADv/VnrLLqVorilw5zdlKkKp6xKmF9CnEAYS5gh6Zo8tUHg0+8qvfxoTOc3Jnuq1I7Ir
vwDCLkt1S1RxRFlfv1ml4i9R6JlGfDcUlhvn5kFPdCJKZ1/pmkgOPYpU6EKjVTTwxWGdHbIAMlLu
teRd139KCgcbURqXmVahXXvs94Z2I/33rKhoajnDEj/JieliGUwrQIyh/4bE4Jz/E/WEsSeOwHMU
RmK+hugOw7fRhBuhD3eK0RMvijBN/MhmOaUd6EQQuAn1rT4flHWfL4QIyinjuzbVacrLoVFxjAfh
vf0Vt+Vic6OXvIyRnRz/s1ZC7e2/zCXwxIRtvNR1ueL+6ui4DJ6A5pSYiHIIS8hPbLaWqk/jgLPp
a/9o9J/NLD2p/eIkQk2AEfWlOCdCb0ShbGT4RWb1vdKweLj83BiUe0kALD+UmbdqvVYGvLxuRRsd
2EJi0Jdl2AbZ6vPeyChxVPRhcFCwpGZaGAPcMGZ2TbRmJYf6RvzCdhZNtkR8K+oGOUTQRMtK1gXC
sF/iTlyiQLPCU6dR41HUofhpTGsc1zhlvM/xntFKjbv+UGIfEiv8gKCSwAhCAfkZTDEf01hUkC/L
UccdsCE9uhXVXZqv9nU4JS6PH780klqOVAN5imZ5Kbq7aAxq4Z/rItj9/24XNFGVMNYgWjyXe9vN
cWd06JVnWUa2+ZrxIRc+NRz4L9/nlxweVqexSOSayQE3FlofOydMYdVVe/YQG36mhrq3P9BZGueH
LXMn94UG97WXj1l+E1o/jOS2XL5cvzvyUFx8Zi0RujxSGFXxYXHCoPCEU45FQaB8zT35s0I8pW3L
dD4U+/uF12AMq6RJHZKKkbjrx5/6+kYch/3cK7rA42qp1BMoCZF9e5+HBbNG4ZjPg6/brGVp+L48
XpdHnYcD12gQ605JROBQOt1NNTA8pYYMCe3mobUOV8k0MTEEX7LHxFUStNjVTHMqb7/T85fhELUJ
zRlXBzwYCvQTIqJt+j1JJLRtJtDRa2A9AHo7RO7z9/WoqKz0q6eT3yw1dmOY62MxZ6+dteyLcdpd
/zzbhzrL4z7PEBULetjBwLOEpza9k9tdpH67LmL785xFsCNfarRZFX0Ys7JOYB66oN8pAfs8JPhs
1i2tsxzu++hzCQafFL0gnRftOrt4lQo73MF/8PGS1D/yGc7COIsXClUepwtqb/V6iixXST8b1Kf5
l9rQLxl8SWPADFAY17g4lkCsHjPMHid708bu8yeqzWFL7S7y1nxjrtKWQrIOMsZ0K/3RyoSnsE/2
sVzb0lI/CnDCrqvExiq7D3ny92rOhU50c2tgl93KWqXa/RfBn/0BLL/gAXD7A/YOgtfEj1zKXmzp
+sUh33/UhdAsttR5MTFXOMyvYbQbhFcjJQIwSgSn652uqGXbIn0TVRF2Xu0rLMHShoLwTCgpnKZX
Yml1QoWelFLtnbU/dT1G/uXoL6VwKl7NeWw0IlrzFuu+V9w0ht+YUdZo69FefBO+CCuBi2hNM+M/
ilCCAUbW4C/oyBZm/kAFrpu9LZfS2K+50IBEzMbRYlBkSejoT+AKpW4SzAfhtj5pYBKgmHS2jN+l
PM5DERGrjAvCGDeTD5H2FGaEcd2c/7gUwIz9xYHWMtTGvIEmKHf6y3+obVS4XUWgunH87no1e+uh
22Pj9NPfHo4d/kL2GBWIbhU8J8O6rTF3aVJ9dxRK8A2VWaM3etqAL1NP9sOn1bLf1wIdQn9A4et+
eJuw6pyt2KDIH4j3xQ+Kt6HQmgkD3mrM7bKHa7Sgd3Ew7T9CQRPbVCXDUlW+Ir9IqdZmBWLC3h88
1guvSM7ytXEFcCAJiGfYxE73mapRbivlL6l8GXZp1ciKcpguq9UCHaeMxHB//WTb5uQsgl3whWq0
oYadwwJGVvRV2WvZgLoQOPDVqjyW8hLU00DALnUkDnblMkuTokXlOtceTeufLny+fp5NU6yK5wNx
iJusUtnUFgTI2GfjK7sskF57D1NxDqhHCNzdzFVeCuOAF46ekq0iWhnkRvzZpYlf1ss3MQQdbS2W
GAEK0dI+ii9ILtpT8tTpWNC1GrtCm580o/4D//Dit/BlP7nWrKjWYKiz9q3RnwZBdVDEJx4C8fn4
Ep/Q5L8aD1x9+Crrr9c/3/Z7/vX1+JbGWpRCeVKQrTKLn8lyiOQfcUeIIDRe44B4HpvcEA3wPuRT
Y7fms7w+zcJNWnpaSdEKbAakl9+EXefF6wrnHqmVCcfp3XeqViSywUqDwnL5/6A12QqyL4VxT1nW
sFapABmPKxWVH8HPHSwjGNTQ1tecCBTIg3HBiBYucy5JeGWtK/lss1EWiPvZYakK7Bj6S83mMMOS
5VRawgGzhM1zNT9Pa2vLVMcLgwU+1r68PA42urWo9dSE+9yMsmONpwX91t2bZDzlynMXkZuMNpVQ
kmVZkjRFNkVOMfqmxLCTGA3uzRcUpxLsDB9v3nI7Qx4Y41Uu6JCDiBwB3XxcF0I5BWk7y9JUDRP9
UtJ+YhWHXomQe66pURRKDve9DHFKMfcU4XuhTi48CtZnK/t+HSe2/cPzWfjhNLWbFH2tEeKzKpGx
s76H98gFu2JiR2+gCPw6f70ukPhg75bg4iUbxTppQzNr7tRHXpxKtrjcN9XeWl8bqkGEGY3fVPHi
aNxnKgctGpcBvhS2iL/mY3FStDDcYzWvZ0hYHGZW91YzeImpUVsINsH9QjD3qIsKa3OX0cSj7h7q
+XWsX67f4SZAXfz/nF4URtigltNjR1I62lIyB6kJC22Wu7xTCTeDukPuOcuyoa+h9V6NjXYSunl6
JJoyOo1KHYlzAJpWmMSRLbITwdGagzi4cSIPPVgHpDLQYSO/kw5SyXXiO/GR2FIWdZvPsGBpFgnO
pCUADlMhAhZKCBeASVM5d2uVIHLt9lF3pw9E9pT4Qvy8WoZFGGUZIwekZOV9FmmerFaBWKs3wHo/
VLTDoBQvU1kQYqljcda/zPssm3UYrm5UbK1V7IlyYbZto6TpmiHJhoRhq49GPx+GEgtSQTXBaAwk
N/FCVwN7qfvuhQYT6YSyROPvePFLHp9UxePR9CRD6Jruo11xGHfqnRCwjaFkCzS7nGuSuFdlrMks
apYExbNmr2nz+06ZXga58dZJRFrDCLJEuFHFGfRTNcZuTNVti8yNsuHhOpBsG5hfJ+ZXJsXRuI6y
gVdniHAFzGMaPpUT0XGz6RCcv6LFfUV1KhQtHmHEmlS2y+W7FP4PadexHDfPbJ+IVQSYt0yTNIrO
G5Yjc858+nsg1++hIHrwXXmhlarYA6DR3ehwzr1ZPNbzbRMfEzMVvSTo1a2lPAEMBvClEY0dnRt/
MO7Qe7PPnRRIvoCgzQEKIdKZbbP1vw2kPFBBaDRxtRgyQC+y6t7EYOpo5h+NOdmNhHy6flbbb6Q/
G0llzuqXGqmyNsBhtZ72qbQVN0Q/oo5Ah/roKnLEixNcQMqPLieTHuYZ8zOom1Bb9aKnGGMx7YB8
LJMnGlbZxLdSLyvk7XEQdl0d0hajjZEzyoASAYzhJzQIOmy4E15ammw1A/aFjunOaicSv23R/pzl
M0b7KjLRtSTrJAk18aJsjs0oH7rIdK+foUBdeFsN/J9GaglsdazL9hymdmLdGqa79O+uy7l+r+kz
ysdqKQsKkrGxJOgD137R4EcA+pwUgKzXhYjUgx8yTjsdwKgy7DOrt8f7tnT6wjHOo6t48ylvHYBp
XZcoOiEuoMPUiFqpBDeg0nt1P4+lfIib/G3R20UP2CGuNq/oom5KCQFiR6btsil7kIxe0Pz9l6j7
IoO7y3ms1BrRYgymZECfAgOrG7yLz63f3/yOdAxRy61IIziPA9gmmPgCRbY0PYxKbWfmKQ8//9vx
cJZeqimZQorMbBi19hjcFYEQx/W6i6Z8rXAepWSkMXuaB3cJOc1ND9ve2LPiG/J5ANe9/k0dBYZ3
+8Xy56x44EQDXR4SobhMchbZMpvn6QA+GrsVaT3VFLVgCHScB1AEs1lBdQOPFqk+Z8qhmg7XD0mg
CDzpzTj12dgmqH6q5Nint1n+1L6t5nCx4/yEV25hxqsNK1jv73nusmnl+Ce5NQloEHSfISOKCqGi
TeMMQ9MNqjlJyCoXZrOfO9kpos67vm8iEZxVSHNwLXUFwngNg+pGCrig/Nu/SeBsAp4IVRtjZBID
u7d1/UALwcmL7LXC2YC8xfCmXmGeIf8VwYHiWEJPvVcwXeuXoJi031RTWKkBZw+ichyqsQSM6lgm
djXet82nMRNEl4Jj4QvGUitrsQEKclcF1UZ9nERg/4Lrwg+8qbUWAu8IjZkzKGcrX85KW5IFb2yR
DBbSrhyOZsQ16SlUK1kyYmvK/G0kujcts0CF2X7//dVBVe7JNgGTPS0CtldoiWp3DFQJOBl7EYaY
KFDlqy1G3BSGNLGrYo9eeIq9cHIqghqn8UA8E3BhPbgoRNGbyKWqbJdXuyj3ZjrWBYY7rKfRUzFV
nTqVp+1MW8NkdSiEKBNtJmcPGkMKqR7AEzFmBlYd6bGZnbDFQ6TfnFFQ9bAaTB1nZs2naNlXlWA0
TPR9zib0JJPlooZNGIvATshxyj9et2oC78nDVpCg64LWQK60XGJ/qhvbGBc7n2O7oQ9TJjChW6pH
ZNUwDV0himxa3HLCvAyUKI7Yi6UA0nu6j3obRC4OxTz6Di1zLvC2RCjoG1v4QiZn5uapn/Sp1FC7
ih+C8rOQSGLDPKy+/wrNUUvbGRUWpCWy6vMSE5sCYQcR3PVjEgnhs1SEhAMyluibjYgvlbVTBtFh
1kP/upgtH/RiMZytmwqpnIKYjuitAJa7NQC4sXSKb+bTiBl0UIS9wQe9kMfZvHHWB0yvYsijUR+z
4WcZPy5vANp4IYLpx8rwhFLVm7UKZj8CSjcMXauCTJvoaHjDZuZljqIN0tjVg2ncaO1NFB7+8Vg4
a4YesmagjGCPoDEJjAXFHUubTJpNS5B/dTtR89VWdfnFpnF2rdFnE2g5DMWozm7jKrOzHv0p5Zew
qmx9LHa1GjnquIv6zDZlgZUQbShnJCKq9LJFUOBVwGIjj+9y7Yde767v6IZ7ILJGFGTpTd2ifH13
7Ka2jixsaFz8wjC2bRrv4+K86L3dTO9j6vWZaL5je0svIvkxsNhq5D6fYIcYFpdkp8dmDxRbB9yn
exHNxKbJW4nibrE8DGmejcjpxbpqq+FXaxFgpG31waz3j58CY6gv84J6IXK/shOAX93NU7usbRD8
Oc0H42v2GKJ5KX7S3l0/t03dWK2Mu8zoh2jLaYYdDKR7A3PSpvWg9N51GVvADS8Wx93oJjKVOetD
1Nw+BbvCzR+Yixqc/kb+YexMv9rJoT0JrAhTai74eyGTu+FNKTWdlsSzq5HBK+T8wbLoqVIQmc0B
qsCpk5bNo2CdG2nuFzK5S94ZqR4YKeaZAgA3etSZnmnc4sRVbetB9ZPjIBp6Y6u4tkruamP+KO+Q
RcQdQLJ50g6RWjmW4jciigjB9eZLE7TVSRZJACkn5VnSQA+tHrTmMbiZ1MEuyt1QCvoEBBfOYHmR
lY8B13ldDQHWZaaNXWuPhvTh+llt671qqCbVZTB7c+oRGFOmLTOcjE6QjSL0lmqla/SWINwUieE0
QqYDhuAkxGe06uw4PURK76i6ILsmEsIpgZoTrdfLcoTDNClQ5WZCvtVBHzuBEouSoCJZXPBX0tIc
6l4e3br42ZiSPdCdVggOf+tpg3v053D4rJehxi1iXuyatJ98zc98dbSXW/T22NROjsmZCGzFtrZd
5HHBYA+YtbljmYi29WPjhqQCWL5NW2RoQHEkIOuGxr3UZkkatCqo69G1gvkB3CcOiqR3WrWkdgF8
ckLSXaAW/hsU3NR0AyUhjWLM4KXMLA7kcrHQ7j3ln6t6cIg12tnY2f8mhVtZ0NRapMoF4LnTYz69
q0AgpPY/r8tg33hl41Yr4e/Q0KGmpmH3gvLHYvk9bDcmX2ND4AnZZ66J4W5RJqfEKAakwet0/qBk
mhuVsZuaOnCyx4exFQVlmzq3WhV3kZbCjJKmQO2nLYk/GCh/5m9I4RH5IoLPFalDNEmRpk8AgziW
zT6LREHLpjEwgYkNomHg4fC1xyG06qicDXiFu/Ar49w09sQlqEAOzgBQA598rXZvQLjAoi4yOb3W
e50OsxLObpodGiB1JJabFCIrt1WZeyGFnd7K/0iaaVUAZB8RjjWK0x41m+G7zOcQmKvhF/i/BpyG
nWN+w0yi4EptPxkRQoM516CWzmP/SEmSzIYejaA0Y83QkV98i4FIjzpg6QPwQIShtKmIF3H8gHGm
WgAyJimW2mt2EdyrrcA9PRcSX92slQRuM3sjt9IcfOZIUjCKbIQLg10hF4t7fOo/ITUSOrI97sOP
ewa2WTiiorVoR/l5OF2Vg0kpet0FVPP4ATQerv55cFQCDgNGtqmK1GfzXqwWzFlFeUz1dI5QfIrm
U5ycAu2xVQR54O2YeiWDs4qqmfZamSHZPDvVDXFTL3Ljc34eoCjB98ZmKUDyhqIakVcyORNpILaV
0bGP3FYR2np6Kou7ZHl33dqL1JGzi0EXFiOaANlT61Sqt9qye8v3AddoYbrcBLPGy5udyMW8TJj5
ZfWmuD/PuUDbt8/+8n3u96tzYmD0G2cfkmMX3UbVh04EqC0Qwdt1o6ytpLfQhNFUwW4qlj0o6cBh
KZwvZ2HP63v7Zyl8LSDocpS7J9S7Bx+9hOhHook9fl8cHS+2/i35bCjXRRr3xsY0lR4rFQKW8ZgA
/RYd+Oa98giUyA/EkTLW/yDQhE2HDy0gGkDWYAM4T1JoI2lQ+sasWHiOUeLsjVs9vq0VdMZZn68r
3daJYXEGBZELJRrfymKMpW62zQJokuhxKB7aHgVp7eO/yeAUuwIksxWQGTLy6mme1DtDXW4Ta3lD
rEyQ59Esk/3xLVTTOMhlYiIaS8fH1rrLJsH939yq1ffZ/1ee12gMY5A0eL8sCpwuUHzWPlImhXN9
tzbfGOt1cDba0LPK0jFahdil/BDv0wd6X3ms1YY4HSOc9QTyti7TWh7TxtW6wrpsOjMmwKTTUIrs
d6EXnqcGY/P/ibOHHTZ/ddfSOGWYg6RrTURKQFEwd4YfP0ZgQw8f0HoD8N08BhVHsyu/jadEzMjK
nubXRHMG0DDrXIkzOAk2qxajh5YeGDNStRPhGW1Bo5DVInkGuIhkWT2PIzPlrr4LIiffZ6CZBluQ
z16Li5d9mLz5XeqLJAt01OLei0ZWdZNWQEcV+msCqmCTfEyDQhAHbjnC9eo4e9jn8YyHMKKmfmlv
o1E/lIaoH1igJTwtnNLJWVjNePK0HXnI1ekzeu93cVfNthnLj4liHrNKBEi2GYyt18XWvboIHZVH
s1NxqZObBY97RkCm7BbQOLLO07e8FtBJq1mageIY5YukwJ/S9LLGPUAWyFbbL0HWOkQEnLh9Uhch
3GWzjHSOASQyumF2LMx3tfVw3XaIvs/dqLgZ8iVUoOeloe8xUv1gNcP+uohNjaayDERTXQFMFmed
kgw4rcsI5zEshWOGrdMYDh0+XBey9ZAnKyHcPqU1bcACBxAHqvmW9ZkknzrzngSiUbNtu7CSw+0X
EFWnHGVeBgSG2OUp9HQXrR/H3ylnxlURnbMvhZCHiH32leG7iOW7ObU8TRu0uDG8s+6gYF5L2em+
GKPiL8tTVN0wFJDd8/yaljUm0cAogWWQFcye7uTHpbPbneQZjrGr/ZraYEQFcXkjcpqbikgvkjmf
OU6NjnccyzZH5zl8VAxBtnRr1pmQlQBODcOKqPGoo3ieHMZj9g6IRuhsCD3J0d0JHc2ly/jEqcvo
7kSPRNHaOOVszACsfhIF4m71uStjexJBCooEcFoJhNNmnmJknCUzuCdj49NEEwQ12xfsz/nwDjFv
I2CFDZhFC6t7LfazFOAlvioaM9q2FRcpnPcD5FTbLjJGZDAFZuuAuSpC4ke1kGd7ezUA0FMwDKFA
3ktHEemIzfUKnXvkiUFIgHTJjR3p9jsjKtAcE4jfYj7A7bX9kcmXMc10HtOoMdCTpn4ngV1p4PuU
BO1PgnVpnJIDnEc3GytHficzz8YwOuUIfRtg1nP93XWLu+1s6WU9nFYHNK/KuEJ35e85UqAvePG5
8oxjdgx9kWKwj702gBdhnIanbRQuhg7zYA2SkyTUD0JyGIvypKfWbWbN+2DKBQvcvlR/RPLIo0Md
lPLSM2y69jhp5/otWXRy2T++xlwpWVrGg4YO7H48LHEFsvL6hFL37vo5CdRO52K9oLUqrdRQwRkS
6SEsNM9qre+ZKe2vi9msMq+Xwz15Az1LmrEaR5fuogHQszZYzGBd+8/1p/aGoR8Ht7hVruilvZms
Wstlx7iO+VSlnBvJRMaitK3vspe5aII5TSdMqnxhaDdL6YgTqSLdYJu+EkqmFqSKz6RVIJvovaku
DNMjTTvHArO7eXqKYhjombZkVK5eChqbZU6VHP0VmvKhCys7Qwpc+Xr96EQyOGMYdJKcYx4AKcxw
dCPaOEDmAFdw5/+bGM42JWEdUxrCXixKbEc1MrQlBio+Xxey2bUGi/5nwzirFOlmPikqJk/0c0dt
9gYwkU6wg6fRlzHbIx2Ue0VgKLZVcCWTM05JJY1LTnDFRgdKmN5K6MRaPuqHyku+sphieC8e8GHf
fGUQFQOz2jpmtVWekmjO42DUQryvaAicpbDPwRUz+VFIXEnpDlNWZ66sd3bWVAKN3L7oK8mcSlpJ
NgeLifqFgZG6FjS6sdd19jja3wdvdvsneV9ghCq8E723Nn3bSi6npp1kNsFS4aLnSDI0AJKIDDcz
0JHaRIIlbl4IFZP3imai8cjkNFUz6tkadTY7ZX0EIaNRxY4aCcGZmeF9dYIrKZymGnqfYkYLBnM+
4nqjEq1/Vs6gi9nTU+i+pQJJVsI4FY1qBZ11Oq6FFL6f08MUe3n1fpkmBxDDgt3bdNUXUXykqI85
zeMIqd2pOyrZJ0u+r8f9qAKl2TwnkahKvKkVrJ6F1CfK0TxVUsmGMOB6RobiiNEVuRntbrETUePg
5qJWYrjDKsZcUrMKjYkVxt1lFfmF2tyX0Ee7kQfbIvRIaP8ksGWbeqjDuSmqagHUmHPdaUSD0lJZ
0z/SXek+B+ted2p95tXU0zNuqS+6ZJuObSVSeelvwN/egpEKmaGsPRjtbaUJ2hW2SLFhsi5r4tx1
nlEprhqF4fvrxwwP5d4bvcY17BbFMwbZsez0u+SRFdFGH8MUvvRZEjii7Vfu6jdwFiyow1CmE3tr
onkfUu+s54dgA1zGZ3R0NbRZk1X4JHoIig6UM2HRVCidMePZkVG5chs5Cb1czUqnmYdS8BLYPMhV
dMmJattJKQdmpSXyc5FLp6veFDXIimLpDIDq2SmuQiBjSDAerCPX1irHACWbSvE1IUfZ5iqUixBu
FYusLUtkWbCPKr2TGrCGWMvh+i3bFvG/gEHm8XOlTI7AzYAadbk8qPpjEQo6GUTf524Uoek0NCW4
cAhodqLlQ11oggifbcIrR/In/EAp6OWdTSNpoVkVwDa1nxprP5m9XciTY1FFYNkFgY7MjwQYRqZH
eY6UJ2Oz7O5jzPXHIK62B0/GSPi8z96jC1j0pt2OdP4cED/0XpuhFRcDsPfVBYuqPunGjVqeLfpO
aXs7MFHx31/XiG0b9WdDicx1CHZ529atBYkMSChyUi8+fmGmwvoYuYOtebqd3YaAV0uOxU52E0DI
iczw9SMlMpcHmXO82vqYtd3Rm2m4JRhV6Ou91qr29aVuurXVSjkPowbyKFk6KuIsTTBXN1F+ULJ9
2rlauTOpoK9AtCjuJljAR9CNCK5aGojqL13XukBgvtfjsHSDOBPhGV2/eOiQf3ktchNQjbIK2wFA
Uk8zszNYnAV3e9uem0TR0E+joNXzpYiuCqTcCAOA5i/HLB7tVno3WD+vH9GmDBNBqEUtalCVk2Gm
gQmG0xpNC92NFH6um7OeCvoKtnhCCFnJ4LYqlJQYZCRoUlTM/qbp6G0ErABV9kbLvCVWC6gJ+VYj
y81gFd711W2/11aiucAKIzqG0Rp4eNIv7WyjLdOungJXd5WzbucD0NnVvWjCdduMrWRywbBWyBGe
uyiqxL/ML9UB4KRImNrDxxTNZchwEw9J4HtTEPlsquNF6CsovA6zJxlheYrka5F8LNIP13dSoCd8
erGhdVZUDGuXTJVHQ3KXaZpTUFHXMWGm55W3Wa2D08fCtLIEzwk2rFfeMu7kzkYwd6D7N2ZZVqI4
g9FSBc2tMAyu1pmosEQD8mOhTgXuU7RxnPLP6TCX6DVEu3Z5P8sI6CdQh6J/9vrxbDuV1WLYz1jF
S2NtLcYoAS9T2i++/EF3iqd8l6KqbD2Gx2qPkXjkyH77k/FOxiSpeIBLpILMQK9+ggT1MJsJoAL6
9ECTGyLCuhftJBeI9NaY1YSpYBIBRsuXjb3UCnyIaAmcuSizETwYpoTKdfSpjN93wT/eIs40hBIM
uqbB9aOpxy6oU+Q/RxFbO9uGKzfoVWI5VHsNkOx4fpgflWFHEK/NgMsCf7ttCblUt88EPMIa1XVN
fzb9qzPX4nieUxUFy7FTvLhJ/aHubkIUfK+r9/a5XMRwAYscTeWgzIApQPKpqr8Lge3/4icuAjiz
M+RJgOlx+In+iH6MIxt1lBy8FW0g9jyX99/UNEbMi0TO+gCsrUdDAVKv+jl7N97WTuBaTnwwfjF6
6VCM2LPZ3LKSx7Z4dVJ6MaF202AKmrKKlJcDk5PRS9G9MGXOfvlrBbysjDNFQHUyW9KiXNgwvh/H
2CcIa5WzBTTkxhn3ueApKlJBzuzkLUbppoS1rCaVk0pGbmtAdSoIbO11JdwuSZmmoRGKnjuLJxAp
TYoCh9n/Zq2RUIEA55n/X7n2tpd1EcbtYlOlsxlhpBzB35cgfyTVj978fH1B27fqIoLbuaHIMVCu
YKK8C77m+VcxMLFoDZzF7vB2VNFfwjIhBXXb2/ocvNNv9Kfug+IA9Puu2WVn3bu+qL9c5cuqOBtO
J5D2YmwQ5Acu69KJvQRpH8up3fHZB457chBI3HzmrPSCs+poGgMSeA8jCLq4u94bcoexBQRuhQIV
vVtYztUHcDw6KkSxJvvy66v2Z6085VBJE7OMUZpHkpeRi+iH0f8v5CLP+FDX5HD2d5wz2RgYzWnj
BjvNLvcdsGLa3XCygNwwHWNHu2VdKvWnwTP97n3h1Cfzffzt+j5vapMFbDOUJVS0WnA2WgUSeD9Q
XPSOlJqTV1axW+rwo9V0ov5hgSQeL1mnCGTiDOQChP6K46Nq3iG5fH0x23WOy2r4Cos1J0nYMZ66
5GDESE9SLzxa3oDugGjf/UJFcx95lisyluxKvzrIlVS28pUXKMalG2iL514WnOvhDMtpa8N57n8I
VsfO4poc3rRgfkuvpRwY6+clRhGn3jV782lxxgO1I0+Uz9huiV0tizM0qZFOVg4USpdOtRenik2J
fF9GxKljMDemlZO0uof+iD24Uh06YmZyGd4rpvbr+rI3DerqZ3CmR9JVMEZQYF8HrV/3D1nz5fr3
Nw3N6vucoYkCxVRS2qBGNfaoge8WHWXH7qQOH5dlV1eTwOEJrgEfSaItLDQ1C611gfppMX7oIPJo
QkHEvTmvRC5r4vsUUi2yhq7EKyz9Zd1Jdw3eywVezBOYjadj9Gv2s8fOGd4D4Ni9vpnb7nwlmbMn
ZdXVJK+Bp9x6qBq74AM7qIcM6COFJ4mBRDcftitpfLwXGV3TygASHfzovvLxOHMaTzs2uA6JwLYI
1PAVoZpeLINE0QokmbtGfmxEOKHbCR1L00Ejb5oyoONfWpEE5MxpB7wOl7SRYUth/i0du9LWu2wX
LKCh7pv8hAGxD4CUGu2hjEU6s62Yf+Q/29aVFSvJqEkzTXS3+pSBa0/bR4VdojruMQwF9cTa7Mb9
8Pm6vmzv6kUod7m7Km47TWHjMVPpJWVxrHURHNu2df4jgse1ROt711YzXrh4Td0oZo5RUdXu1PI2
iifRHgqWwwNcWk0fawhoZ/RXjYDszXwwpABHxGlvGL2HdpBc07m+gaLVcTdgmpvFalVEg1JjvdfK
4UeFyvdsLLumUB+uixItjv1/pSDdSIyehiPGvdTPSfBRNgXfFyggz/0SmbpRIK04u3O8z/vPnbyv
ddEo3mZsd7lk/Oj1PCyJTGKYp06OkP4FTUk1Ssco089NYn6XVenUZT8SCV07/7Z33OWmepqmOYOS
DeZdPB6HQOAk/+KsL1rOXSQpLNBhE6Jk1bnFwfxV+MFhrkBZyMqxQW7/h75jkeZxflOuZbUNdISv
LarBKjK/+9ZJnjDKuZ/9xVN+Jid08N+97SF8OUEeDGAM6mIwS7wLZO0ZVAMtaw+5g1ZnzcaEB7Jx
oqSCQO15/Mt+mmXaVHj6SCM9oG3hHlCiokbnzTzCalGc15wSUDiHBQWfYXJTlPuwvQ2DW7DPuIn0
sTUfpuZbP84CldzOCq+EcqYjKNVCTWc4z3zZNwfYe+RKgsmfXenY7IQDT2wJr4PXPwrKg2LGeWJ1
EsvSqZmbf1XRNzCd0GpIgL6YnMSdu39ZncVwxHViAdPjpbUK6kiVppbd9GdTHHvpz+zUeezBqIga
4bct10UWdxW6RAXowojiRFW9i6r9NN2ZIlCPbS38I8LkDqsainBK2Zxqn6rgOYjPZUL3123Utm38
I8LilLBW1GmI2JzEb9bG35Sx4lTWtt34n5hXNb4qq2ifRMjBmJPmZE3+occAvxNGye2gS0/Xl3T9
YF61YgbyYlWjiqzZIgNj/tZCOU4X3V2RDE7ROj1eUm3AgFt0w8hi69sC5A1qYqt284sNEGZe5AHQ
6PrCtvthrMsucg6lVtKEhCrqAo1bHVSnYJmRU3ZXOpbXeYxMMXpg5YhIEAWLFsu5GQv9fJohg465
r30NyMNJcVoS6l5fnEhDuOs0dr2qB2jVdZsumu2OAvklopblTGRMnCYJBSfItuq1ZfqzlXy6vUjM
qiUjSwoW+rkvw49FIn9rLZo4tUmPUiWiCPrLG+kikEv8ZHreKnmKTaQ79Vj5KNvfILEGMBtwi+1E
AaJQGnet9Tjo5QlYtC5g2FjhFP1LjvU1Pkwe+jB9kZ0XnN1znLIKEusot8wqhrQgmmxakGOdlMel
V20taQXnJtDF55zlSlTTE1lamgrYoMZ7NXWD5piIGIj+klC6HBX7DSsZSW1kdGoho3FpYyM9h/S0
ekjc3AEVwJ308LuOYYnCRXaNrqkkZ1OaUp3CyMD7HaQmdmTdharpGOGnXL+Pu2MZVP71CyfaSc6Y
NINKpT6DMZHVPHeiGgFjHqC7JF5y0UySSBRnQBbMi5uKjKSSZen3lSX7i4Iy2rgITIhIDGdCyBDP
esNI7JJJASUh0ByzxC3nSSBGdLn4Ib+5MGSpqdGFMfhjZhO33T23ruc3oNY+lZ1diQQK7hf/mpVA
YkaAH4oa0K471B/ADmFjZOMRkyjfw10GRji4my/aj+v6sd19cfE2/LuWZO1gjvlzV+vkhnsd5ESS
V59zgBozDrr5RE//6Gmea/OrmxeVzSSB6R09NJqKqu77IfAS4GQKFsaM35WLxnM40DntLX1A/oFh
NUu2DnL0FI+J8lD7xXuRbdyeZ1xtI29NKjrlowrjSIg9O5MLxBmnfp+f2Rz+7Cvn8tA51Y4CrcVw
5bf0sqxkcyalDed51CUkCnp6nNRzLvKigoAblEUvTWXUyqVlyoiDWIVyejftmxNjKNT30YOoQiPc
SM6KKKBF+k0wTitn8RfX8uuzeajPwyk+jDcsAEq86Bg+F5n/1aFSzrb0c53UgwYTNvjZOzB17eTP
6JrHzDrx5D3mpQUqKrjx/IM36Is5VGL0ugyz6jUWiEZI4hCpPxZxtFdIth+q1lFK8zi207uulm71
qTulwIMH9fUprIubWtPuBb9JYF75N3EUIGmOABSViC+zM9wwCKXINZw28ZJfxk7xmh2yXW8ZvsO4
gGqh0KgZKo+rLg/KUkfPhJtzYwdB6nTT+6YUBBWbaryWwt3RTK0sEG3idIub7J22H6DEnZffgzDA
EaIAb7n5tSzuTi56pna6hNKDusNUDiltjMKhO0trbW0X7QEY/8gg6tU9QinLJaIgQ92wfRh+txTC
gHZM3qgXXa31hoZKhEQmH6bpYFnm4bqiiERwr9aeSmYsNTA6ufVkkPdmJfj+lh6ul8Dkr5wEZqm0
OiVo0NIIcceR3lC59nNl9P9tGbxOxLNElwov4yx6rNXbSNSTKtomTg+atmkAo10DoSDwy+gxTt+Q
WV1vE2eaq7YiUzyiAyvoVJcsLZpeiyPtdME2iU6Ds8oYjA2GrmWPw4w+Vpnqj4P5U9fV/fXT+MsV
vSguZ4CJFsRxECJcZUR1rJ2R/MZ5xhUVeRrBknjjq/ShnIwTkJrofKePXk4/ZCLwccHh87YUDHed
EQzIo2qdVwaP6vz9+nZtf99SdAORtYqW4Zd3pJWtaBim5hlmQ+t+9CI8zq3nM5Uv3+eVN9W1StZw
B2U9vivlxk0Lw8nk+fu06G4u57vry2Gf4yO2lTgepKaetb4ZYmzXFBybem+aP62pt+vJEvjd7ZP/
syx+biKjfaPWJgObIgV4J0CcavQ7PV8EyxHsHj8pUSpDPrUGch20SFD0O8nFV5osthF+bEUHdV0R
gEzyUhEw/Sw1ZYGDIiFSsFHlGG+ZfL6cDeVHIKg0xgDXmdC+b7yPCt2pc1/DuN11BRAtg8tnzGGh
Simw3l3QQtxai3TqE5GI62dPeSi4PByNeQ4hIszbYZ8AR2hHAJ7sZhOV3H9bDVvtyoM11GwQBWjA
5Z2fev1bnQkSdswW/v26wAm8/L48oYuKANYOtrI7MAJbbfdfeqZEO8YZgWUsTJrVaE3RhtAu+h9R
vK8MYSjMwoVri2GXabVZ8RIOU93jTrLhStZcEB8DpGIAp74r3Ur8Xtt6Ha71mXNoVYNpX7VEhSQ4
o6HBllq0JjIKSOJMt2pni2pborPi/BrNpKAIE3S6DMFZ6w8pOFgrd24O6fSQVD9K9es/qR6f9zSS
RFuIBjcaL1L60A/TctspIqzrjQwawLY0S5VlohqKxhPg5FbcFdRoWpwZo9gG0OsD5s7DG8PLD+M7
Rm6cOFZhq4//38W9EMuPbowkVoNKjlo3jrXMnzup8qqEiPD2N/I/L8VwzhVcGmEd9nGLIqjxXfXK
3XO32ffQSbz/0Fzz+pa9lMaZPhphnj5vpQbkrsRf3qFT1tW8+F2KxA9DQsId2IWy/W8byYXwRVsM
6jBiI8vhUR8+K8b/n3rn5aI4Czj3UqyMc926xah6WVN8KkLQ7wDu9Q3r0HWMY+GxI1Me15iEaZyV
U4/5NURY3TzuNBoLRLz25VjJSgRna8u0QCXSaDAsZ0431CweUOmyuwGpaQDgkLIcBEezUfR/KZAz
GL2VLXTsihbGPdjRCZnA8Ge4A8kKKC3c3AfEu7DU+dr7vhBpciIHjYbxIOUQaX7T87tZ9NTa6DR+
IYCP70pqRkWQ5R1uFPGbH+VD6LXodxrdyQMUyL3kW0A+FGykYFEWp4L10M1ajqoMZulmW5GPqYhR
YNtOXFTD4lRDbUKTBBVOKjpgZMTw652EJl9lBiwAeraFgwmiBfHuOGimpI6r1pUNcleZ5GFWC0Gv
k0DZ+QlmkquWXE4AfpX7x1n5WOvv5cEJxjtN1CK27UFWe8d5YcnM5DANKgbVYj6kt9U9zAMGSWoX
mCLA3MRkB4D5fZEzFq2PU3RzzOYmQvXYBcQP2HAOubLr5kdZ+SW1Ioj366el8IG5nk19bbKt1Mmd
1t4GighwQySA81KzsiRBmkL71CYF1MZ5EL38Bfr9CvpfUZIo7JSxA8ZiXzvUW07RN/DUO/INoInu
jMN1Wy4UxzmluUqnVkHroKtXzm9QfEx4P83oXaF2LATYuK4KCj+VPMeqaYGDBKgv6ccxVVEJdLvl
07B8KacfgoWJToqzE6WZpX0OhBl3fmABOxt5iNzmpHxBgfg290OfCsoCAh+i8BTuJqmB8zIjpmjQ
ONYdMjd5Yo8EaYcY5uEtGEhr867wXa5jZamLnGMvk8NwyO6avYEJpuhB2LzOQqGXT4WXcnijoUtx
HjM/NXzvZ5u1swaH6TGltnEs3f+A5/z6afJSHmcuZDlS6Fjg4BrXumP56V2BdmR6KICx4HZO7L+h
DPFCIh++B0EVQ12YAcaYSnmsz+izPrVuftD96NgII12BZj4n5VZvL0nTrbxjNmQ8jh7jyFOwo9+j
D4sjs/W55PP1q7AZ6+qA0EHNyDR1fjAlSTWS6U2CQKPtDnIboEq8AH3GtET4sNsLuwhit3+1sEWK
gjhADcVVqwmMe2mv2ARohQKT9TptxU7rIoXTR4o3QqnPY+vqSWgP/fQT5PHftDn0tLDxr+/cRm/Q
S1mcLqbNFGuY+IasL9VNuDfuMMaEWi0B219lo1DlDbvZbZzUtIUVTsGp8c8ua1amUskRZfdH7S7e
s1Yoyau85pTZOmZwsgcxpvP/kfZlvXXjSre/SIAkSpT4qmGPnp3ETl4EJ51onmf9+rvoc7st0+rN
L+nGafQBDKh2kTWxhlWSkxWH6LM2qvlcTOs1pgae4mPa67uqnlxqSqAjNiXFogAYU4EhTcTYty4M
ozNmaJzCPjfLMZn8yxe3eXhv3xdRuLCgB6ti+wGPSQxfNf1p7Amg4iQFrs3jWhERYoHRIkYcAQ7e
M9SvBt3lloJEWuFA1yRB9UaaHmK4osRN9EqxemZWod0jgipJe1OOuYtB9t0YY1FOXPixgZQnGfyq
/cl69dDTzrt8mNuObUVeiBHMPEqnMIfGTRMgxhyyQz4SYaO1OFPgMxQp5cP6srPlArTieFTUwgrb
pvOsYQ8kdS9vDrWRuRGTtv9JRFF8T+hzX5TLAFEkt4w5OfD8S9c+ohsjdsxT9oAWAmlnl4wkZ37F
XLugzREbcVvPjLM9gOB32fT7WFvvJUYwxZhlMGjPneisn/Lgi2omjoUW/f8oGIIpnpEdyCP+nuAv
zPxQ7+2/DA+7uV2C7vHlqxTFWnZwgjmO7KLPEwOxsfmYPhgn3ef4lsPJuuaPl+a+krb8bdoRG17T
YsRWDbFX2LJniyiYEvJosR/m73m0D8qny4coIyFI+qzYRdp2COPy5gcpDxYWAFmyF9jmua3Y4L9h
JXBNNgA9nsTEW6xj0t/ksn4C2fcFgWZTSgyzCxovG4CWnhWuMrb+5WPaJIGZdpTXsXMA/3vPwqIO
/UhCu8EmwfJOMYtDmjeSd/j2W+gfGlR8PaZ1TVnEkUyDa23HU5D6Mb3i28jSXeDKcPi4rH4Iq1fE
BO8RBiRdLIJ7BzKsM6K2kyrXyfBVzx/S+HPNPul/JGgrgoITGQM1y4cQsrwgos5+WuNhyh7+yyVR
sdozIQfeYsN0C5zNh779NoWfLn+f25NLZ8aFZCXHLFcCrDyDVSs05X5ES2wQIzjJP6OK5SsL9t+y
oHUvk7wsd1Ss+rSt2tUTsI09ZeqjB721jNsgiCWlJankCQrUtEsfFARxZuvzcky1432xxaE8YofN
o+xFt+lbV4Ig+AZlKIelrZBcTVPqBFXvsGFx+uBoQ3EvH9525LAiJTgIJcHKJGVIgJH+Y3bDQ7sP
PDQFfuNLSTJMsUpnZmW3JTiIbgQmRajUnRd8G7G/IdnFFNvHu8yjju1w/ONUcwfZ8jYJUfH5iL0N
Rd9pME3Z8hiWL1h4KvGzkgsTH4x1HlcsnaG5SXBd0ist2dX296T8LLksbkIvaNerkK60qy2jSCU5
yHS78AZjkMBxxk5i3/DQCejxDsDqWuaYNgUfjwCKSV0CME1TEBC1VmYLuYXRM2+XHfw52uycEGB8
r0ik7XfZUu6tk1yRo4IXmewliowB5LLuRKPTMKCJ44RRDMmFbUnEmoyozraaK00Lf9upN3nwLcQm
I8ldbXmPNQVBhyMlT5uSwuOOLlyV2+7jdN8FHtnB/wLtgt6yU76rF2/YR5goPMlSJjIGhWsrsM6o
tA2Qb8vzzL6YjUQWZd8X9JhZ1tybc4mcU/xSNt9UIgMk25L11fmJa7DLxp4SLUfasyruFS1zc+uh
KWfv8i3JiAgunoXYL2QRnFI+oKzYXw/hdRt/vUzjtU1d1No1J/p7nxhZLVHbESI97PDO9RcPgPwe
uYpPWFy5m7D+3dXc5KAePs873SsfZRosuSmxGJh06EyLc4aUZ3aF3cu5DP9Udoac/soo5boKSSug
Sthcfm767gaTxqeAanvJMW5bBkOlFhADdCK2r6fBXORNBz6yY3xoFLS/Ja/90O195NlYM9984UMB
HKMnvoIrcfVD/z1xp9vm2jxe/imyX8JPZMUxC1EUTLMQCYvZ19rJaQFiH4eApFZ3lwltRVNg1uSb
szWVisvWlpzUltog3aNqn/LsGDYG+jIAR/ItI6NDZQNA24LyRk24SKNfjKBX8OjN2XxSkmqnL5HE
Km4bxTcSgtklVTLP/Yz4PU3RT11RlwX1PSmLIyAOvVnVnLJQdzWJJC+4y5xZ4rJmpvWRFScz3HPj
6+V93ktzFNyaf9TxvxmzxMpC0WIaoc3QG2Hs6a/Ca39W5+HXdKYIa9JP3DNnn7PRkQ9sbyvfG13B
zOsA05zLCR0LQ3CrzN8J3UEBLwuhjIRg6QusBGoyhjubjAdV37EOjegP/4mEGJ8xYqJnZTaADaWE
7mAQh+q/UjQdXaayGeu+qRM2K73XWy3A6wppF5D5PLvNke+XjvfsM8fo47GuIsk+Sg5OjNZQJpxm
GiFD1hDqJM3TYH21FVk9VUZEyPwNQEe2JotiZG8oeocWlUf7PnMGXZW9FC7rriWOICpRB9RpnQBz
OvTVX4jaMRalHnvkdZYb6vRocuIT5+ohcHvpU1yiwK8zWyuLO5ZWY+udhXqTOe2yvD2a0e/3cyK2
/cfWWq+V+RWJairDfrIRWxeaY0R3dNglweGyAEqMxGstY0XCJH0WTxSa1OYo02XsgOnDq3RMPawJ
d7Xq+2VqMskQTENh91kRZnhpKem3jmGnIY0cxZIF0pddFLI/73Wq6ZfQDgLg+Ecz25Udc9IO4U1v
+lqc+RUlh7mzP11mTCIM4hxiZKWGSflNleN3dbmzZJsD/uXJ849RFecOQ6ua6azATryifWDePPS7
MxZTofEy+/kneeCV3ImTKb0RA7beADfp7GJyZJqvu1YSRmwVyYCsirFxC6CaKrZ1vL+kyUrTWQmg
uqML+BKXg5OGhtNel+5YuOPzgp1y3T4snA74ETLXuCGG72hzpVgJfTlGlmW0WefNi3nWAV686wYa
u2rY179vb99REgQ+xHa5ZWbgUomVxyKevi1kcvNattB6Q/zekREknuohzDpvTOz1Y6Of2j+Ip9ff
F8uKBcoGaVUXHRrLv4/FSzowR5cDoug4diFgeUdF8IVlZ7IQj0R0Il4lQBMbDj8yp3lJMFYi3w66
VR17R4z/mJUMREB07foGMg60jf2CjaR80mxxq5tuL2uXkYibiLwYtEqtzZWOlkCro06dKc4UhU8m
if3LRmird+8dT4JOBRjJX1Cl5zo1eXytG982Yfr8BQKoD4QT1l+XKco4439fHWKvFd3Y17gxuHyH
Ls82e1FlPTkfZJuopo4qCiardcPSxEe32uv9/5bxTeMTM3tHGz/9JhOvBGysBNOwvRV15fdMdI1Z
lFpadV5Hf9ksdSPrpg4USaD3wc+CiGFj2EpXURVCH/Z7InNtz3qQoHMpso5k2YWp6Xfscai+B9hT
cZmfj7DpAi3hVrS6jmfGXzT0ujpiJt4dnrjXUP3c58s4snN4rT+GfzWvihX9zG/Hcy1pxf0gGMJP
EB5VbWkaKa35o6r+EQ13qfmXLcOVk5EQjDhhIaNNbCJPkp0W+HTlFBj7yyf5IbwUuBAkQ09jkkY8
t1ln+yV6SgFfUxwLdhMne0x0TKbuX6b30csLBAU7PhGzWcYKBE0H5XmXz/UOB75GWMemGFnK4KML
fk9NhMLMgEarJq91yr6+xT4wvymyXVyNbkyYo5TjAUAw+ziYnaqMsF0WT0hsla1q7QFbNzyW925l
L7uBDZLQYEvhV6oigmfaEeajTIYlb2P5l4nUe5zKNOQjPqfAuWD8gQ8dUhMrgLwZvuXKxlREwncK
XKdXxTk9csRfNMWdAne6I5LR7U2pxeNRM9ADr35YnRT0OitZkOJxXABbp4qMH03B9lSRbanZpkPR
ao9/sOtQ4LCocsOwKGLgJHrRgy91+TVuny5L66ZJY28khGdeR5NiqVSem2mxGm/2Knq/0MC1tEP5
+9tW+IWtaAnms6yTylR6VEvqRs28WcldMhUHY1DdxJoPds28SV8cGmjYOhj9gTziGIGcyyyDwkm8
N91pMeRK1yKG0wm7gobu9Do8XD5KbkjeRT5gz0QG0cTGGp2YYkFDIRPwxRqkY3Ms0tCG1unSw6i/
lOo5LNy4lRjnj7HPe3Ki4k8DmyoSv9YBJoDEUnc5BFfzDmvKpWXDjwkOgZYQ1AEFhmYKQfWVxySI
GeODdrZ8E9P8yIqmu/5Jhhe4JfmrsxQXDC1j0hh2gHd5RtJzAmTJ2cTzoum/Xr6yTVu9piOIf6rM
rLM4Y8Y+v+EPGCA+fsV4C/I2fefInmRbyramJiiARYFGZNbINI+0CpxWTY7UDm8NTBk4eheeCyrr
YpQdI//7KrSjGbRtbJA9LIOm+hWUtD9VeWbjPailEjcrkX4qBAtl2yWKksLgL9riLc3XPEqcKP9V
E38odrHZSbJGm0ep8e3AtkEQkgmmsQ/0WqMJlC0O7kx0EnaRO5Q/wnwXpJF3WUg2D3FFSpCR2Vwi
pWM1oj5qHmbgS/YLljobsol8GRlBOACoW4XthLg/DK4oYLiY20rTyTIagjzocTTBMDUN1go+JNZ1
YDwoleSxvK1Sq+MSBCGNsqgww9eqVPuCdsG9mvhBhFV59q68VbzwT0JIU7dsvofMxL/C9XSJCtDF
BD0NCdt3xsvYXGfh42UJ4Ef/wbKvSAhXUyh6t0w06iDXtjsn9j3K2rIOJBkN4diokhtDGONq/oba
jFBryh3e8osGN0d9gj3Kny7zxb95iS+uZCvzwKI87uoWDjktf+pj6XTKVaDc2qOsO3xbJlYHKMTg
XQ8ja1u4o+W2RDoAGXJgLLrTDGTdzp0PsjaXzaB4LROCt5+ixpiHqUNCtHJH4EnmPnnmOFG8oKfX
nvbwiunrJRjPkJjBzSMlGsE2SgJMdRHrIteqJc9CBbuv53PQl06cY3GCcTRVWR1+U5VXhAR5sbNA
MxoGNTMWPwSCR7EvrfvL4vERIYq7/RUN4drKfhztMoNM2p/pfvJqrDLGERbf2QP1si/K3rqHymF0
LHPLg3RIctPCvxEXZxc0vU6NYua2KgGAe/w4h5XbDF+s7luiS/R7O5Za0RIUPO7zMNUCvHTHCPWb
dt8d1MfX5W5oAZYJp+TiDEHpQuA9h3REaJNmhySpnZg44yxrcpAdnnBzdAAzAYobHvaGT4jme+BZ
o0bljFWNQk5NYFtKVSYu3NJ+MCerUxS0zoRDLuIRWt5jB7urux2QVBWABrqZUx/tQ7wL/MsCyj94
gaCY0TQArVg3GewXH/Nq9+l+3LXH/wNKNw8mLtERwt8QS5cK2wBjE0o4++Go1k7ioSlg9heX7tLd
JEs0bTqDt5MUH35Ry7dFQf28Hvke8jDEMvmQCKGYzWwJyv8hsgMeWW7CtnCm9JRN0iZxiTEU82VW
mI76MuP9Ws9udIeBxgO6K7ww9ZmvnegOhVhewZbPx8m4439f+bVw0Im9pLgvmz31xmPSPaiWZIxF
RkIwv103dxmmjvDYC/N9kGfnckB0kwwSMjJBEIyFmuf9mI6QcAUwnGGYY2Ee8S4rkYwTwVRYRqr3
doW4sy6JXwdm41oFZU5Hf3sh9HtvYgrmQSNRg4W/cMqF+WPKE8fsZDGUxACJT2IyhaRI8eJBmDFh
wRa2tXjxntwvLp/UUjzZc05yOWKOa5y1kRUlynmK/tClT+byfPlmZN8X3jhWiNUNeAPDKzVX+eS3
qWRpz3ZYRgzLMC1EKoaIm0SypTcjHqob8O7YAeAP320soDUx15Pf1rI3/TY7f1MzxX5qs88WVUX2
EZ2DN0t5qGpJP4mEHVPslUGn7NJovE7X/kKK847HKuG+yzAy17jy1U4ydgTVDPVEKSpm616FeLY+
5bVEmrf18u24BL2MqjkNRwPfLwN1F6ezMybsZhky77KQbdvoNzKCVgZDY5qNBiGblRH54iOlBTaY
3Y6JLF8rIST24rQRrRfcj+6p8TEEmKH9JSvOQVo7l/n5CLP7amawcFajr3MvAkKXFWkzMTq4NrSe
v3Yyz36/HwAEOfxS9twMtGdZLP4vkvcPTVvQVGDCRope6o1HMpee1J9Arg+vMgfQFLNHD9W+G2Vc
8i9+DEneKHJTuHJxw0KSrLNBsfPIDw6FYXvKZ3IygZmTudIiAw9wLlHjurCiFg/6kDAywEdEbntq
sC+6/WoCfqM4jWR0WXrXaKYzKb8uXyWX8EtUBTfejEOtYagYUVD1y5p/zMp+0Q7EOPb9Me9l6Avb
4vl2oPzvKxapWgOvtEasAjSYJ70wvICDd5eB4YWWhK9tzX4jJVgOLRzsxA7hN2L1UJYPVnWXm5Kx
ku34/42EYDzmxUhjipUrntJPTjlhIvvYNFfoi9SKz5cvScaMaD9mUptjPeKZxhcsx2HQOjNpgkMM
hEGJ0G9b3H+YEkd7iz4YAcQGzcayMqwcyp2e/DdmxL7YuhwMjY0ojA3Tk9q3rtY/kE7Gxr+8Nt/4
EKyFEuYwgw0cYRd69FSf+DKBNvTYftpXe9lzUyIJIhQQK3KkStG56sVdFTnRjJtRw9tgTh7UBrUe
1khqYzJ6gqlgmZplWC6ke5lpP1hx/TNE93LcJt+QazqHo5K5l+XvY7/Ee3svjgfaRmipsQnF5Xh2
geJbpcMH+MzUab1OBxB44gPDSXasErFngrnoFpspAS2hYEy7agzANufDboqC3X/kTrAVEy0aVluQ
FdjeLwQF5fCQnrqDgY2V/5tQljG2qWQG1v0AhIu3wwv3l2UULcdZQoDTaNcuG1PTNdFm8yeqbNho
CKEAVAWiw3trW8bmhCVUr/Zpn1j3Vfrl8rnx4//gOtDXjoIjqrSauH6WIK0ZodyI4SU63qmD5Rdq
iAdOekBB9XiZ1KYkrEgJ2myUaoc3B1ItSfNMja9zjC64XJJakdEQvH08x2arKShBpPljAgho9c6I
P11m4yNCFNejFR/CxRdazYqMB4Jcj/7XthAgInSVF4NP0AFia1ZREatkA00y3vjfV443N2xtLl/R
/1o9PZsmch2VmpVHkubSoUR+F5fEQtDaye5Ij6WRaDXWtRvSTn5IgH1ZpPskal1djXf6VPy08uQK
CbTbkmW7Cphpl8+ZH+OHn4AisYFNwSb+I/yEgGipguWGDQAjSlettR+Jar9cJrF5ooCLtJCCZipW
dwknWpqIs3s861jW7iulu9Kt3Es62fN309K/kRG7WWlvkMameG5ZhepG5exEi2dlB336ZUd/JJwr
WoICRKqODec2zKB6Ums3PWS8dfYwuNEN7/cLnPETOuOOTEJWcpAfkvlNredtgXptkvJdK9/bNHHD
XNblsV1df2NOBK/ugjKpGD/I+Ne0a2/Mc+DRK/2O7Mer0sMaGdnFbQcgK4KCySoX4GWnGbquTEd7
Vv0UQCJOgddRcUJ34W/jAHO7siImXJ2WWUUzL1XjUQMbpLHleMy+9bpE5Le16h+RF70WmjNDLG9E
Eku1g4ec5dfZ1O0ua9X2w3LFiGCoWFgSo+hxTSpqzbHDuwXyvXYIfcvFTpV+cDQ/9ULPlqQ1uLZ+
NBhvrAnaXCuDMaLGiUbAyfQb9J4uVobHyQurpYIoO0Uh2GhwS6QvEMtPu+4Ka1x2zI+P1WF4Hb+w
MBwsq5bJFEx4psS0attuwJEmgAQMvmpL78yZxHduviJX1yY8UMqqr7tJfw0FzOeFaM9Vm1xNvbpD
s5GrG73LMlnUJmHLEKKb2phMLbehX0uFjWSmlyVPNNhfFkcZDe29kW+sKrfZiMfQbN/Zxt3Qfsk1
iVLxk7kgeWIFrjVKo7VT+JHoyEu26XXjWyf5LkOJHzEEAxH1NKoMnoVU6FFTrpfqpNCvKcP//+2R
gfemSBxXSMysV+MK4samJ73/NumHIZCluV7HRS+dmmAmup7oZtwijkL75w+6x1w2IJOa7+mNiQlt
+zi4zsic+BPmSIGyOI3IEP1fkO1k4iFYjSDUTLvoEGDHRvpLn7DUQdEeO10WzfyLUWQGFuNibza6
r9+LIWWDzoIRR2rehr8AvrA3XOsp/MmAJ97HzvASYheTrOz3Lw7zjaggMaxpDW3giSH1hN1dbnwf
7Bb3K/Fj75FJYWC3k3vWGzVuNVcB6kDKps/LQfcadcryg2bZ8bdRoS0WJtCkObWxltWOOo3R84hQ
kjl4/RqDw0y9Wpwh64p4Ny+ZKjXWnElRzgBUg+kbXQM0uJgNwQYSdcq5nDXPfAFicRvtLHc5TZlj
AimRl+QvG5zNU8dkAi5aIygZiMscejyjYjVG2oojlcQHPmQeu9O53WF+aRdHTinpcNwS4TU9wXDr
KWpdtQ7HZ6BwHWMlTZF4lqz0f5nIB+CfECh/GHDEKVL1qNF7TdtPtaTMsk2CIBrXNE1nYmdc0WE/
QRvBvvX0TKf7KHtU82fJ3Wx5bopr+ZuG4Ejzafz/Te7VD/2EdPC30Nf/Un/oz6bLByf1vf1wmaKM
KeFy5mqCOIwIuHo7ca3KA3JRE0m42op8VkyJSYKe5W3ZB7gbLf0aAfZuxgqZOlEOysj8y9y8Fh8+
KNPb+VmCGbOpjudmDYvCH7/DcTnwBdwc3S6SuG0ZT0LoHVtR2dKMO7sZs60zXi5qfsoZmiWnRvki
4Yr/6g9cmRqGFm00JKtiyaUf8zEFQBIO8BHDwnDh3VP7XGM/nhy7dVMeVqSE0DEr4iKKCbJwlZI5
87xn9qNJ/sQgvNEQgRqqtM7olCOsSgwsT5z3JlaGWtGj5NC2cgR0RYVzujL3TVWQseeoGsY9x6Wp
981hOXHYoj8tIa+JiW4a2dmKmgmOzTpMxm0XHS9zsxXCrb8vXAuhtW6PvOaaANuixWIFAqTg5PQn
ScM1GcH8REo9ZdheAvzjtEhcktxjL7rlXGZl0w+viQgmh2El2ZjZiHg55CDyk559jK8ml29iCXe5
RNY202ErauLbP2HURr82dKfqMdu6ePNNfJoSd8AcT+NM+/kqwYbJ7FoW22wFw2uygiFKZwzzMG7z
9PmbpvtR4TflicTXSi8zeRLRIKIlqjRGLfJaJx39InOxAdvn/RI0AVBX5qi70ktfo9TkXj65uemv
3pSMCBGcpqpsmkIk4pYcw/5z4TbGvURcJBZJTAkUTbzUpc6rRSfAj7n1NW8HSd3qAAhfLLu5twEp
0AwHCVWJySWC9bD0ihRtB0fS+skn3TXc8ET/yo/Ez77JHs8yhSCC8YDZL8AjV+6r3o+Bwam46tHc
q2h2CaVti5uOa3VjgiXp0gV77UdL9zDv7dSLUwM6awASPit3l49QJhqCLVlGU0FXAFe84n7U7gJd
ckXbcoFZIMNCjy7ajt/bd5s1nZrbKIhhh2sMYKHybDQS4yEjIVgq9IU1ZtyjXK51plOO18x8TpZP
l4/pX27/Hz4+7NvIFDTyh2in6tBsWT7EPrL1hkciFw1WfnUdje5lgtuW6W96hgjgj+n0mNoLmDK0
PSWfevJYjS80u9ZCCaF/Mb1vlAS5boB9neYxJCA6YosNj1sidKc4HZrhAzxulGs09OyDB1l/0uVb
M1RB8OqqiWYL+9A8o/1hTqlTJ4Uz94HEjcmoCLIxGUtkTAUCJQ2rn43Hcjqr6X8TDUOM+5YlmuJw
gRHiLTDBqfCiW3JdvDSO7ozn+eGyXGymACgm3/6nUMZrtnkVMBUlRVcfn+EtYqddALPjtg+wtY/d
U+3Fn+LwnCYOt0iLrHK0WfpdUxZcWKNlaW1zZ5n+mt3kLkKiJfAwfGc49dXi04PiyUait53mG6+i
3+qHIlPQWOF1eRgBe2e8MtkSAFVfOWRj+dQG9YHNSAZHsvEqidiIIDl90WeppXW6Z9SADVGxtw3A
f5psBmn7jb+6S/4zVnc52YXZTiMkZ3lGTcfN74czDwbQJ+xT+Mvf3k+OhNz6AgVNj3tjwXLABT10
NOs6x2S1+hK0tJzcps0W2StPdoaC5Ve0OS/HCZG9Fbwk3Y0dvJBYkqzfdl5v8iHYkAwommHNo8ah
u2+CR5JIPMu2F377vmA9jL7NlJznRAr4fPvcZKFT0V1gSNqHNic/VhcjQuEoVZNp5vIaHKouuaLX
C/ppAcx0kwJPyGVAZNJce6cfjNwZD7I3ssTTiIVFKyF93vM3MlUPavqdAqe21EN0+7z0swzhXnJh
IkpOTGcVg8gwXkN4w4KnZpI0cG/W2tYnKViMrpwg2gokAhAlJzV0Ubd0bM1pj8XJCFyZD5MdHWd3
pb9lNBiRFiEtUxc3fR+7WX/Q+sVpqOqE0xeJ4efm9WN64R9h1AVjsahJXGUWykXGnqCMsiuvMdPl
2r3Lu/pDabs1151L5ARjkfWV1tsW8o8hsZ+WbrkzBnLODOqNGnFYVX4lQbz/jywKJkNLsjlECw70
7XlEJJKjQzrYTW59xQHJZHuSZbIoGA/LRMPKrIJYX3+Z89splRgP2fcF40GUxZ5JwBOq+WlSr1Vy
uHxaku+LT+ZAD0MygAEvUndWeZdMktv4+H0sstFNANYDBZ7phvA2DvKUVRhThIu3jnZ3m1i73/39
778vhBNVR7F9lYWBNybHpkydUlZQkzEg2AJDX5pEr+PAa/TUren3dJGoJFeB9yryngP+A1bqX+kL
sOYmEJhCYJhWs2Msw66uvUAnEg8hoyTovq0A7d0Ii8DLrAdaTG62fJswR5TYEo4++uz3HPHfseJI
N+2yDpMq8NrlkIaPA/JYg6RjcfNWiAaJMgHTxyyBBFtGLLuxce1MvdP7+zD4dFmsNlwAeFgREIwI
JVncwSrjVtC2ChsSHBkqQy6HfYt8U8LN5oGtiAlGJAEpo7fATT48lEnq0PqrJoNN+BgFv2dIMCS6
jXKgqijMmwt2m9tkbxfqXa4CbdXEohZVOc+avi+UXGJfNmXujTWxqS9ROz1QY5zjXN0E5VXG3BkL
fkcZluzmCWIkhlDAuzBDLHtbeZaNQQolqvr8kFV/6WntT2ghlEgFV/YPumowDT2WSCTaqnCIRULT
vi0mbHt2dJQx2S48tTsscgNmHm8jkTX9bEr5G7nXdMJKkTAXFadRjcMb2mOcnNXhtyNfyMTq+4Jt
G9uhSGMLpxYXndOFz7n0XmQc8L+vOCgb4HSWJjjIiuuu/GtgPyU3snnxps47UjE8BFj69wSYNjbB
2FVAOHHpvvYHjxc5sRLIG1wMx/MCgHzx1rZxWBEVrM+gxRarlwkA7rWHvZwcw8jVG78+ljvFky10
5sr/QeZWxARLFFgBW5YgCbyaDM5Ibka06yWtP2RnoMk4WeVePtFNhV2RE2wRhjBNrZgXkCt/Danl
aeUvstgOSniX6Ww8WyF8K0KCLjFshoumGoS0W0BuLW7rZB7ek7g3vJO9chd6MnhcCWti9R0oF43K
dODumyr2FJbuEt0CninJM0fCmoyQEPSUZTpQhbTYnvFlxgwYVlugPxC1B0TaGpoR3fQOrf2YrJZV
3ze17e1ImRAM6YWVNnTqA89qDsWwK6nE/klEUZxLaLoiScJuAF/KE9UP6XxdhQ9Li/W08+Toce1d
PsftY6SqYQDg3TBN4RhJj3JOls7orMQUhKV9t9vbdgmdJv7rMp1tG/JGRzi2Ippaq0rGADvnnueg
cYryHMAp/jcigqGiJFLnMsPZhclRr1/S+tMka6Dfvv43PvjfV8YWOaDAGrQG8l3eRmriLKkMFER2
UvzvKwphaYVDzgVsmW9a40mdzjqVPL5lTHChWJGwu3Ax4ziFWehPqXXQZSB32ywwA9UCDHqyV4S6
1ffn3kg61s+Tl4xnjcYAz5wcLfMvX/a25L4REWwbFCXVNM6EEVGAReyT/C+jee5z2eDk9mH9Q0dM
+USBrQdxwh14eTa7m7CRXMYmH1hXwSgGMogmZlrsdLIHFIkDrFNCUaT+Ns5P2fypHn5ePq5NX8AQ
yGOshOgqRljeX3rIothSNYt5C5oe7BM5TDCW6iP6ZrHOS+7At+zYmpygi5U25GUKuFCPGKGTEuyw
YU+FdmM3NWAwMGc1SxzClsyt6QmKmYx50rAA9CjqPZXmKMrgRJPkdSdjiv+IlWAnRjfoXQEicaKf
9YV+Tpb22HVoKsr7R5Ip+ymQwRBs1LMsdc2YoKyKYgVjENkM20ywbvXAQU57tJY1qB3EXi2JGGSn
KARCwM2pkroDg+PweRqBVEZOWisZ4N4SeKYB0gBDGBylTDhEMwjLNKIGQ2/HXDlGkPlDnB+Y3Z5j
XZOJhYyYcHqDGjcUe5aYV6eph60R58KcH/AMdAgtf13WsM2z4zi7GDDBmkdLkMBBMZc8XkBKS0tn
MXOnjl6sQSKBm3ExIDZVgAXrANl8/ftKBPtkMqui0JjX8daECisVLD+ZHb6Tr9nLVu5u2b41McFm
ZErQhJOJLUDjdECKocwk3HBxEuJuTdWBCYVlK+glE5lB+jdQlAUAl1Z9ZOhsrp7i7nmuUDGTpPg2
7uYdIeFuepthcYOWKN5SPBvUR4rM7L5evv6tmwENw1At1dDxThZ0R8+iVh2QZ/KsW44asZz5A2ne
0d18lrU4bNzLmtSHFz8wvsyxZQHmHbrPCdYkqtiQ8/sG9R0NITJMjDrvrAmRIekqp0++xFiOXScS
W7B9L/+cmQgQYNbaOGJaMfDKMtprUQRnjpZsfT5evpttMhaMDZYrI3chWIEmSMyJ6ZhpY/lXqzqN
kDay+20SlGrI76i8oZAZ/Ces9LKp2QKsyrD2Gw3jxIMbkh+G7l2mwX+moC6UgzcwDTk5EzH7exrl
QHLa6lnllyRDX3k/BJWTJ/Z8Fzd5cqClrkkCahlBgam8UxRKMS/qJ/19/dMIg28a3qljlX25zNjG
/bxjTIjlTLQv2nk1YZ+JeVPFn5TyJSQSEdiKf9Y0RFAsKzUpkNhJ6/fLdXOFnq4dc4vkMJeOhpGD
CoUZ2VtYwpX4tqpK7GdWzajzk+IW8OiO1tgeMyT5JRkRwUQnC8XGVNZ3/ox5MrdJRt0hYaXslsk2
/f90SyI4VjyUQCoKwY9VoyEurgHBpQGvhEjISIRORMdq1aCfmzjvfFO9C8rCCUxfwSCDrGS8dXCY
aYUntShyJCKWWB0bs1ozpfFVYH3N4Xhn2tptmMpma2VkhDi4ZwF6B6K29dn8NLaGk9TnqvwDW03X
vAiGoSJ4n4xz3vrh3DlTH151fXqY+/T37Q/29BgGcJxtG4EO53Vl45Zan7V0jho/bjtH12+y2Fea
m0GTjUbynyvYuXd0uISs6FSLauS50TZ+kJZ+UFeuNcmAQDauxSZoSMHogY10tik4a4wkzCRRqspv
8hbNlssui5KreQglqK8yMvxBseJk0hUrCYO89jukw3QjfTbIcqCLFERo65UAfl7LD0SjTEwbWUpP
exr3pW9jMvFIXls609EhpoOW+pM8MtyI3N7RE0TBauq+KUduA7LERpbPtq9ZMRi3LQVvyYDmt2IJ
1Yf/R9p3NMmNK93+IkbQmy1tVbV3akkbhtSSaEEL2l//Dnrep65Gc4grzeLejWIqG0RmIu05+w5o
85SARgCMOEITzHFyel5Rc2qAZYa+QzgFqqc8JoHkoZ4Z9D9I+OcABpZ9Low7IhqtszxNKQreTmV7
8VKQ6yGrEJ7UcyI42NbX1BHMY50CIOxYJXqvJs1UqU3pmCQAc1AS9NYEYNQ7dZ1cMC0TtKoKPdj/
khsWZhumqZms6qBi2vO9wDIf4lGe7DYYlC+SXLuJKLLfyJQBKY9AWNFxVx927XulXw196dsgV9Yw
rWVPt8F6lEg++paRJedRXvUvf3GmM5GcSQ/pYnYrha31LXFHcgRRiCAc2grxbdNwwG+AjNz+kOIZ
3VLkk4Mgrw/ab004H+rPg694DOvV+bF/mo1X0DYdACbrJjphhs35wHyRBqNt4ibIbPlrQ8CSYWMz
ptW+50P/fV+UsqV+FjgA0CswLQtJ+XttUFWq0azXEOYduzJkjLmsyrDcSE9WMAMkML3QPNldDoqg
J7ulhRbSPxuBOaJamUsxqrmpCsmkbaAN0ZCcaltQWtsYwQT+9ZkALjjKMDKl9AMEdGEHprRrPUju
iLfcJk/Stxkgy+iASJ5o6WPza54J5YxZlZt4sm2pCeDCumM7WGV7RXW9utPsvJwDyWyzy6IltUD9
txTm/Kycb4QUBDLAWQ7ShgJQwP7RmZg6Vc31i9LpksB/bFqCBeRqMNqDgMP8sEUQk6ok1dAGyhyq
pwLb/rZPMfwToksrnLHfit2BY65bGlwVnL/J5QdLZSvTUFc1jMFj4HWMOya+TX4CvC6IVZdGfz5y
BMUBxjNAVizEhhZnEWVllJnkwPqasn0q1NnVk/RJYHWb2g8Td8CaJJtIG99bXQYIfxrH+ITj5+ze
yFzWU40vp3AO5MvhErNiwnLO9ncEyIpqI3kEPTDnIukgr7o54juml2ocxJHmx0flXnbc5TMwXzwE
WoKsa9MWMDyCkQEF/pL3YqVK+9JajCYoNaf17UYHuZpZIdbybbkup0jK4GeatRc4FvY0cwGkDf+M
frUDd23wNfW4xHokGCxh947l1sly6h3iOlb9F9GdBQmWY5vYYOXjYbUwizJl0d0s4QHI8kPXa4Gu
lod9TdlUlDMx3FNgzZNZFT0UxR6fiP6yKuH+729dko0CnG2xbwZ3/F4R+yztlYlOJGir1O3ABotW
fzPfJFmUNSL6yk0VfBOGhab3wsw8azu9xzdLVXdovBTRqhpk8B6dHNkviw8WacHn21KGc4ncK7Nq
dZySCUFj0WVuR9tT5QC1qR/9/a/4uj3AK925HO6xGVWpJeMIOaStAOuipXGdBv1YYh8eCOC3ubRY
ttundg0612qeQqdDKdxHIbmVBH/K1oXiUXUcXUN8hyzn/Tdu+rRJrHxqA7VJ3B7oedNySGy3NnLP
Id/2j72lnOey2L+fZTjx2qnyzGRVUxUMKg1aUTdx62E7l8Cpf2q0ZmZNNQ1qZXkmihVWtG3cKiGA
Ypsf/9tpOAc5LebQSO1KA9K/6MCzqdrK/XMJtqZreF0slPH5YU0ny6YMu8eYmCVf0U6Usl/7v7+p
7boCNkEDya3FV6F7otSr3igkqGjQyeDG0D3DElnx1pUApE5RUEq1bSDJvb/0rlvSqVYQa0hUceVR
Bjf6geRPjWiAZVMOlusMA+NmbFv7vZx47gaEvpBjtj9A6gTgruds+EREKEmb3wwUXAjsFRPPPeeT
kjmetYGWbWCM1X222G5JgKJpOMXnv7gbCEB6jmBb4wtoGILQpMLSqsAkU+Pm00Q8W5JLvFBJG+6L
2nIBSFV+i+JuqB0KuhI6NsHatO64TFddYWuuUaxepQIQxJpJsC9w8xuCd4gRfTlAF+QekWSQjYxM
MwQC09JwBhcIKJ+KRvH3xbCf+eBkLWR5LBTUbJVpzJm7ySu9BH7LQgI5f1b0K4cGWddGA3FcRcKa
lSloUG0/V2fyOIfQFH1lKGnXBubX6qh7ips+YJv0BlDgQBRurv4mdzirOZjsK58dD5idGsWaHwlU
7Y6ikjJYT/UQjMmPWoRryBTgw4d8K6Xw6BtG2smTVuFDrp18snLAgdOE3u9f1qb5vsng0SOazqGq
OWZNENcv8uzXKBcpy5NtiXzqplKcyeHcBLGWPq1ojJ3w7rNdfKIKuWgYyzf5KinyIYtFFerNhPns
mvjR6A66PuV92wYTerAgJjqpV9oNG2HOAsebWt/5KodVkN6J+n6bCe25YE4dp9Sg+iAhU588sFO+
djEmzZXuC/BH5NfAED/Ei/8XI2/nhTA+GRoLZNGSvjbBgp1gcmMId4FYRryjixaX3gG+GKF0h8+Z
LWhe+PoJ9UtgrMlz6FypIWvOiPISgfbzDdQBD/Bg5TDr2Ow9SlOXkof/pPs8AJRWxaRTa0iQ61tN
/mmlvtRZniwL/OGm231Tff6F1M3W1FsZbleWPiWgEyk7rzft/yiEq2h0cSxlatcgAamwQN8UJ2NU
PWssBcni1lkcGRRR4EBAI13mxNC6qCgGKMqgaKZrRBXUk235h95Ph/2r2Xobz+VwTnY0tUEZ0JsL
GuvGyj+3yS9N+2xJ6jEZBK/w5vNxLop7ruysnIumQ06AB2S9MsFXBuJqhg/VjE8yOL7+h1oJc3a8
MZ2L5FwETR0rsSuIpI5b2/8sZx2GL6oewJQwEit6soRn5F7+jk5Kpk7I6NSIwTAzDjN6kJ7S+9eu
ajj/+cgASoVvWsI5i3FuUk1rIG6Ub1PA4cpR3Atsd2PT3jqXwS+KV6kyFxOBVal3xScGqpL7GAN/
Nr8wumItAKX0gxj7Y+sVQzUIQFiYIGI15vdvPxq51kwJ5iQ77ZMa/6T5UQFYTGV9MaZDbohC681e
yrk4Li2Wzdpg0XUbWA//oGQQz/LKTwzQWEwJsxUJnAvjXui0IXktdeilUDvS4seu+mGmQY0t2X3L
3vYgb5+Q8yBGS5JZtkzkC7XmzopxW839YSFrtC9GdBr2upxFaakxYydORXDdKQ0Nk6R2FkyWmOiD
Nlkfp5EhF/mvfZFbDxYKhWg5YPgD40XcydZ5aItpQCFN07Mr4CSc8ICJJl03FRBbN4psY0QUFa33
xypSWTHiTG8CgBUdlQFTtQ4NC6RFs1NeGSU91Olwt3+szS95JpI7ltm0eVo6C0SSB9to3AU83Vrj
LdLjvpxtJ6VaCvJVdEkdPoZpNLUyKoIrkxePXjJEBMa0qHw13fTeQKlVGKltumGs8aOihm4R2nrv
P6YMdNXKQGs8WG/iqzhiVCvO/+85/A8+eFMam+EHNJGJGUTO6Scajr6ycnx+tEH4PR8oUP6diHlg
saPatDJTwS4QqtY6ytTvj6alWds0NUZOUGm4ALkQEthOvVul7mX/0jaVA21WTUbFH0bNeXq8KQCN
ZwW1fjIC28A+2CRNXtWX3tDNsrcvbPNQb8J4UD0J/JTtUmO4pSEeiRMXpOX1+OlvZDiajP41dtt4
IiY7z8FdN6K6JOvZRWv3lm/WaEkRtEf3BW18OQdCNKCpa6BH56PCTl37OssgKFXkx3FRg7ynUVzm
j3WsCHzhxnfDa6yBaRiQFWgGcXqej900S5qFthPwPtL5MLV3LfhZ98+z1W56J4VTBdK0SVYkah+k
2uvUKyNQXBTAmcgoGIumXpmxcBHUuTB+h0nudduw4h6lBfPCMFc3BweJhMy/vG2pqGos+Hw8s4o9
61kzDxbGg/pDTQCFKz+bVhLsf74Nx45Ra6whsrlBVeWLJsPUTYYtQ0gBKBqzddV4du2u8ajsdZPt
Jr0pui/mtz98QozAKsCRUlnC+t5FlHXvZHo89YF5NVQXxovkAmwHA3eyfj8GKtZ7hf5289Lg3yHU
tOEzuDdZX+ts6mUDEr8Ci8k+xSfwTYDpjLrptzFA/3pAI5v44kWHrRsEnwZrFMIhKnwt1DDyrJOt
AbhmSXasO/0im/VwyltBS2sjAMDQPB5lQ4d/V/k1FLkk6UBsPMbLVAdTpZzGdRKoyaaVncvgQsIh
seu+axYcBaiI0nMaUkAGgSXwqD8L72tLQ1A/NjB/gk0Aw+YeEdlWjMQBG0OwPphoA7rstuhhvmOV
teVB/ERuXhPWkUyENmzIhvMgva2SSqMIbtDQC/MXzSHhogrc7vYHfBPCW7Oak6xFf78P9Cg51Kf5
0Lc+20esAoTwuei6Nh59B23H/zsSv4oIGttipVlCg/Ulv1W/sf5x4ZkuSnlZA4Je0ZVtfkFclmVh
yB0ZCmdhsdIbBDAUQJksDV8x+4s8J4FR6YKhjW0xmKFnU85gLueUsGnHWiIx5nRb5WTpXhk/O7m/
7w+3nkfkTr9FcN6poc6a2bbZBXZRxd5Qo/6jxX3vrU5xZxitCJ9jq2rnIFzCs6GYYHPgG6yW0w9A
tqiQTgI3F93+XykgEHtAIMrHRA/IkUF1im6L6TPvgc9lcvpuIiFnq0pdMIbdUTuMhymUIjFI/aZb
MnVVdV43w/kYze6wz04WIAHU8afE8FJRbXBTG95+nw/L0l4q0iG2MdlqgKwoM+/U2XFjMgn2Q7Yt
1wS3k4G+DIJozh31bLZSW1DiktGXa2HBgzFcSX0WJhgcqls57C31olCXkz1XQKsWwapuH/NNPHdb
uWlaID+DKesmXuk8Dpd49CvTEhxzU4zFdq+wb2ggz3v/LMsxyNEHCyIoMbCVJ9Hj3AzH2MKK3r6F
iQRx5ynjqZOVHEZsxaXixvq0XPaa8VzJRSuIP7fefeXtSHypRtcma5GojlB3ujDJAx0SFwtsvj6G
S+oITrWp7I6Nxwr7moh3uQoNcPVUpbUnTKY7beZnXZpE2PcxBFI2dRGpPkqglgU8ST6ZM2gl2S3a
C0E5oHw3RFKA9AcMIH79P1RmtmLDc2HcTRlmKrfrgGn7QQVhRhO77ZAds3S6tRfr81yRk+RQUaFh
q77Gihn/d0I+mNG7bJ4w99gFfcBWpVAS9eNHAsI/y0MCdl2e0qvlYv6yr5NbAxqQioxVtnSMd/EI
p3KWTzapalaoZAk5SGoiNWRwxSLfu6Un54I4M6NrTbqaPcxUT92kqTCDIQJj2XrCzkVw1yalCe3G
FI/xqgB3dqCFciCqDER7ghlwyVrnUPDxtgWyPpClwt74rYw0d8pmrNF5Ah5oWDhp0KZYSCWPVl5d
ItYPqTaFFL3mfoxPGAf3MCDg6eVwORBFdru4OhmG9CD4m5i98W+cKr/9TcwLndXh7LwxLGz8w/Zb
a43o0qTB2KIcQdM6CdUllr28oJZbxqbqTf38mSyJ1QusVfRd2L+f/Q1qYRCKbj4NxloNluIZMOmB
lsOSRNqrbh1WMZDdoECs4dDvBQEOnZRSOraBc3AU4CU1YRJ0h15BmYeESSjcl2Jx1oePq2F/H3GL
qSJifi9PB9hwkjUUpBan7GCjGhKZvukqHuYtl4P0Y/8qNy3mTBh3uLZOTc0A51HQVKFJRzdORLPb
mxIMvO26htTC0dg7cnZPRh/nzijDqSbJFdXA4i0wkK0XTz37fe5z2b3aJmqHE4zLxeLEkVy1riaL
GJW3pVigN9EwE6PJ3Cmqyo4p9jLwgANSoZmtg2L7ZvY3O+eIvS38faplguGFi8Fli8QrgGm6oOmt
lzStPrdV/lNvgMJUFPddbhQ+Rox01MlgYvaUXzmlnbh501JBLvCKFPFOCTGVI2NJARMzyDsQnb2/
tbJryGCUZuEbD+nt+pkeqxvnmh7ig/mQPeo3IHnBGnx1BQhd609nOznJnF3rQ4UN8QSSbflLb4IQ
zmg8U8i8+MF7cFK4++xYVO3YUuorfeeqbeyhl1Xon9kE976BfXjmOUGcekro9lROrRB/HGrDj/MC
C4+LlHhKL3+2lNj2iJ2UnoVQXpATf7A7TjBn2TUmIlUydYWPYpoznjpVNPzxMZh4L4FPEeqGzrWi
08KXcUualxyMg30r9W77WTkpnhmSx9pnZfDxz3GWOcmcmZhjVyekz0oAY1XH4dMQZSfJ61/AkOKN
UeHH1yJwoI+ZJCeRPRJnXiwl6TxmCb6memVG9AiY9mfpetFQprFBs9ecstC+t0VP3MeAlJPKajln
UjG/3qeO0RY+NX+M6q96ROmw/VGRu0zDYwDNtRMM4ZOHUYR5/1o827F/HlOhcLSSjYcX/npTYU64
vxqfQVWApRTNsy+KsIxEQLEfG0XcWTmPk1XSLLfzXPgaILOWAKDSQRHZj6PXHs0LPLOCst7HUSJO
HudnZjIDcc2B9qbH0ddCJs+5LmZXCkYPdUuEWS7xq0gK/3gsmhPMuR4j1RetKWd0exMrzAGbAx5x
X8erte94BPbPN940I0mVGIhGvmZUwF2QgDI1SSJL/PAscmfhnAwKBCotRh2RPD3R+YXRWxeiScAP
8dd7GfzIUKMZw6ouGPSfwHvCJgGTUxa9olWGyDyD/a8mUkN+fKjrHSWpVg0mB6h6BaQuCL9uX9jO
EgnLJ+O4L05wSXy/KO0SOWvRYfZRFgAzLnIJ0n7fFyE8EedE2kmNl5HGeAg+rWF2yE6V7MqNOwEg
A0Q1N+lP0djaR7Bu7sbYqc/clpOkRV5m2II23LZ017C+Lw4aAHQYGvN4YhN6Q8i6EfUN4GH+tNLC
yebciIK6x2wkOTBnMuLmw6c4+SZREY6g6No431FVMUhJc7nwi6I8GJ3ux2UlUMTNAAXsaRpGibFJ
wK/oOXNJLRrjiRvIJ8t6yFEjqK8z8lfGdSaGO0mPytygZ/C6S0ThdU0PGyFH9ZZxjeXCKUrBmV41
9UwvLHTBaDYnsCmpx8AcdgDBo6GZXluIppWZ3/nwfL0di+8N0WW1Z6Li+dKj+JSdugN9pQv44201
pmxnYjhla/siRhwPgKNBuyPqpzkRhOHsv987Bnc7k5zFZbZUhW8l9zKsaH7QF0G4vR3FnZ2Be45s
bABU84BPxVisxltrdK3DemE2IDcpv8UuqFtYwgOUDtGLv2lEZ4K5yLiel4YSYB37jXOo6hdUEQQv
4Me6E3c93OtU6ZjYmNISAepJC1MP1MhXymk6gkRPYEavdbOdi+LralWRUyyeIDwcTtWlCfZLEhkB
+FTATFB4WuREIyjBtCP+X/gZt0O1t++ocsFwRfQWwT5MmFEFknsmfT7ID/TXHIAG86H0HIHKCLSS
X/KjiAwzC+CVPql/xuhod8s3NRa48Y9Tcu/vTuVeraKe2y4f4Cv0iIHGrAf1yDa+cxe86kIsYoG7
4In88lbvFwvIjBCWHMipiIqjGRbCyI+Z0p6WcO6Cyi1RlhrmbEtLBMbK0BhoWMrrozmOwUwawcCm
6FSc97BKLODFM4KL/GiErBOlRYyoSDTSLfDqKudAaqy2YjlsLHwwmbh9jgEo8qWzb1VNcByR2nH+
Qkv7VsVuMCIz415aAGpQHHsMiQiipc1o88yaOJ8R57Lk1BLiP5R6LhH/hVKgP2rRGqiHMiLP+9IE
CsETFBiTMg4rtpHAIPHYrD8H6UfdaV4J3Ppa/7ovSnBLfHcX85klJQU8lFTdtOXtqKBZDYRQxRHh
7ogsl+fxq6qyGpQUWt4HDB0Y3PCaa2FNQgc9y/C8CvI40Sfk/ARAuNIhBZS4b2dgz/Owcxyazk3X
3MurCOVWeDIuru1RhmzWFikjcxN9RJ7kL/oN49IDQsMXEayd6GCcs3DKfEkcBxcGfqfbvoAFS8RT
Onq1OtmFsw4ih8s+1I5z4sn7gOIp1RbL+Mcwv11Z4vOkoaWHKncdEnAueYO3r5Gi55mvDFd1XBaj
jQw1HRFzKmo4ZViXM6aolxyvG4uDkQIvwhxD22o+7csWuEa+69wAD4YCALb0rUodPBmUYa6SKesp
TVQS0rJnU3Vk9eclTb3ZaCXB0UXGyDmZSkPdtiqQP9Rr5bb2hdFbB3vO3BxltP2DiqIDfrjd1BvV
nHWIUm7saEQZt3iKL9GMWcLFRx74rE2u9bgvU+Co+U1bc8lkJ6cISKx4uTPUFyxFXMhp5e9LEVkj
T4swZPU0TRIyJLm7lNKAVkgs9dKtMLtfO0ddultVDBJcS/UtFdWoBaErPxQuTy3mxXokmbJ5S5uo
Bt+64HAiCezfz1KlaZnNwpmRQjNXM83eLLvWfRc4kXIVY4Al7A9UOGe0XSl4e/t4KMVimVMD63Uo
oH5lUWR+w6b4Bt/69b+NMwusgJ/UnmIlTzuW3czZ0xzfFfOCqSbNLcdR8DVFCslc7dnHLJOpRkMN
LYWqvyurzxWgnZZ8EggR6iMXnxAs4iZZinBrBDCLGhQnDJ4/ma7EuoS+8mVfQQSvg855kLzU9b5P
UBQraOYVK9bys/tk+Wx2iSenokRK8P348YvWGLp8KfHumascrtrqGiqG6+Txv+UVPGyjTDGPDlRz
+I31wbZaLyu9XBM18rYr+W9KzsMPGoqWzXDprDjFCDUQnkzuaLlsWnD5DBgMF4XSW10O9u9LpB38
CnpGiLTINcRiaxVVTJBF3yYRiLuONCoj9U+xKd8nT/zMQLOuJCWzRlBWrNyquHPiBwkchoIjafsR
g8HU5sysqr4BvmKM6gcL9BAxhPNz8gQYRE+K2of4+u+eFYC+KJhOxJwxZ1/FJM1apuELdlQ6GhpA
A9osLJbxuH+sbc/7W4zJTn12KjtTW0Ufa5RL1cdW+qGMgjRm23Lffp/7avPUKerKyh5DF9paA8Bq
cBdLX9HnjYVkgtuG+yaLeeCzszRdkdR9BsNNygetuEvpPa3u9z+X6Dicb5UIRtyrIkGYqv7qtZve
8SRFAy3Ar1pYqdrWt7fTcAqQljKd01qBCYV21F/3oJc2LwG5GSgB6HevRaCHIkXgXOyKFhhAROFi
l/pnO14R8rT/5QS/z7dPjR5fzsigz5L91OU3hS24GcHl8yAAtrICRrrHzcj1py7+sljf20HgZ/4l
Yvh9JTy3Qatp6FzXZQkXMPvxL+1AnpR7krnNteoiJUvcRTTg+C8B7ZtIzj5ba65H6kg5tEAJ41MR
JD8R0AYD8ssuMu/LJ1GdcjtMeRPIhWLdjNFV2qzQA/KQgz5hqJ0gzzW315twXyNEN8b+/cxc+2LW
u6mwkRYMlzkS9AFDxNrzf5PBuQQJKG/tXCFf1pq7mXoAQfI0sIDuC/mX1+7tm3FeIU06QMgUC9rl
WE2W0cwlV8o1WJDRyi0jReCxRRfE+QU1IznpWKtkUaJ6uEnrzm2s2xosCvunEsnhHcKQ1JJVQNlT
/UWWj1q+eJXVePGoCgSJzIpveVqNA/YJHUWo5nNXu8X9EKEZ7sWH5SV7VFCJEs1N/ksT4Pd98V1P
q9BmOR8Qimedi9FGIP0Z34EJr7lKBLPy0iB2Ma8pXGEXPB58+9NpK+xHZahx5NIcDKbauwXJA520
3koRnqV/jKfwGhe9HZPzHWZV9SgVIWJJ9OE4KlUg2djpGVaBQgrsmEfLzYGiLQ8yPPuoXVrwGGt7
L5zP326yWm9n4ZxFWqexnFQwsTJDIPtaj/LAr/tr9fLQPjKmMRAgHIxjflwOIrYSoXDOi3RdS5sy
h09kQTT41b0iAdM5dpYu4ksjoicrSgDTQwFsmIREj/btkNnZx0rV28k552JYY7xS1jTXowxlOHow
IiWQhUYhukXOrcgZNbsJtKu+kl445EicQyoJnmiRn+RnSzF42U19j+84h6z5mofgsMxwdbFLPfpE
/phz8b3+8wuWs0rH1s7gKe3iWV9ux/SwfzPb58GMPsCoNIdtfb9/wcoFWzwmnCTiAfPEiojxcbll
WU4d5k9SuC9tM4B6E8aXKzBAma+TpaX+oNw52teaCkqiot/nlHyaWjLMIyuZJ05oEXD4jbZAlUUf
TOd0uTf7uCtGWDGr86TU0790CJowmlE/DM/Fc/v83z4Zp9ONsrS1KqFwZTvZA27QtyRDcCvbAdrZ
tXDPpNlMidPXeemXRyWUXHJH0AfNLdfEqBxzSWrujV/2jyX6jHyFIpmorFapiofkMrvODm3UHYy7
FcNq/wtFpkAv+DqFkpkAX9Qx0qlP1QFMPb5lidiGNn3P2zfkixS1lCplPaaouMh3ihrIyuXyxwBG
zBecieDewspOirGX4d5W6s3kqMDtiEa3RB+K/ft5PNup41jriGeb+sas7vVUUDAS/T73BFJpygaM
ywMCtgP9JEIXxxBtHom02eCcgFoVztLbGLzGArAHyEAjzE6O13+eALks+zn2S/9qgunsYjiXMMjp
2sKxoTfRPPbJadVDTUS8vh1gnsng/AChg27IM2bC2NAHG/opovw7BWUBe0jrZ1GELlJnziUUbFVb
XaFran4CFms59K6UZKKoWd2KC94OZXJbYjQHkH/CWpzzzfQKv2RPrvRpBq81jWwMgwmSHIH2mdzc
heE0ZRXrKXLfCqNsbR5U3SKYKxHdE7/Ob7T5nEys5iXfDYERklPs58/ZJUt281PprSI/Krgovvi1
mCa1qhIBQvNiYHBv9TGn5UtYe/eMq9VLD/IFhIryKpGNmbyfSEljDgSv0sr4yKeouHJ617per5UT
Q0Uqf0qX2uP+iyE6KOc65ni1DSlrMDRTgmyvV11i3TS9IVAR5hw+RKpnGsk5DzSnVZJ1dumv8iUS
R7fJD0l1hf1FgRzmEvbkcC5jobStWg1JfR47Xts9Ncq3pvpRKVejJKq/iI7EeQ5aogwrxxBlaZPn
JIBc+qba3wor2r+f7QWUs0/HuwxF7i1K0LMpLxkO2HoYE1cdg/WCYAw9uU2gF9nDKxPjcywq1gvO
yFfm0npKV4usiF7nLxghO8qdiSWbb6YjKqELtJAv0dVdKhWKgfpsrv6STc9av6SiYS2RcfElulLp
kgZs78zVv6YY/vgdFIkOZtwZPAJQOkHw7u9fnuhYXGhhIKExcgnvvmMMl31dfddTGsoAN98XI/KO
/JJCM6/5UK5w+D0g9Xu3uUmQhT52wYzZ4hbwKuEiwsMRnYxzGzJAfzrNdhDbWi+j84U6jStj8Xn/
XK8DdDvmzKOc1kZBQcWHc7GJPgAWuGzdZEk8KyzDGC3Z4pGesHbiyZcdMmxNch3JLb7v/xGik3Iu
BcgybUVzRAgFINb63h3Ku2oQOOHtCZA3I+d3FCSrsnp7QgC3WOMhnX6sTpSNj7odLebXchncqnrI
GsFMLXNQex+XcyxyRnRLmfHYEDBh25/68T5RU28sLnRgaomICkTWx1fykr5WNbVBJQ+Aht9mlEpa
D4SRL7prah4rkZcApti/OFEuxNfyssZOO0lCSvnPvkTvzRfdBVujKRGsitZoBGrCV/DySUmAaWek
vtldU7tyqYz/laJcRWTpNudRSivr7bV9PdPs42ULRwCtdb9sN3ZJKN3+Mbffa26kMVw3MENjwhs6
dJa4THneDnUNn5lV2Mz5NpCwGwShFlOzj2r4JoILDVJHczq9RuWHQf4oB+SrGM5MT8J9FoEcnp/M
UadsaRWE3tSXPQWYyew1HX6mkmf72pUVYb77yb5YLlDlEI4mbyvH7zPy8CvmNNt2p+uln1ml3+Wl
7drVEDVDfy9QeX3/YzqcTZMUUGtDhY85eQoGvYsgwz58aLo6lnbYxLVzFD1x+xI/sGlUsaotioIQ
YTViCYwSJmobWKMQvAT7HxDoIe/1sFJsikXhGCF4fFKTh6L5EosGrff1A+xu70XQHhQd5WwRf01r
zU3M3gf7cRRXRpgnaOSpNtRjNg7xWgtiVtEX5GzMJFmlxOzOSHxpdgdJVFsVfTsm/8yGsbG9Et1u
kcoot4byNNNLeRSBQWz3TcAq8Y+jABrZeyFmARimZupY/zOOTE+5SJ6UZ3rRHIrjGqA4gIH1SDv+
1cT1mVTOdyxUbwD8axPfLB5ofVVUq4ttbVCciHb3RcrBBQFjYsSDPqDjtdqA7chBIu/3Q+lTPM3z
1HvacL8Ud/u2LFILLr+QGS2ZZMBfgIFy1I528bj/++xP/ne/C4a89ze2ynJVtuAD8y1zAV196VHz
3ogvzFx3LV0R2O+/vMW/9eM1ADpTQiOO416bK7QMj+BNDJQDMGTv/+nNpKdONIIm+HY8esAyj1om
VfD1rfboFFeJLShHCEzq9bRnp5nWIqbrAJNNxsEzU+rS5qcqmikQHYLzC01R9CuW8pH2W9htrqwj
uKsEdUOBWr8GbWfnSBp0vQsD57C7n9LyUiwXxDxogNxNvzgGSB+EboL9zTtK9zqTdi5QT/LelBW0
kgY3Bkxs6suTm37Parc+Ykc+0u8rSaR6AkV/dV1nMuPR0DBJaZLXJAIsZ+SaTZ2hWSK5Sur1R8Y7
hvjT0wxh/idUe85vFPlslLEM38uG3RQ/C8YLNuwmRWUQX4vaQP8SHL4ZGecysECTqUCpRVfravQN
liPRG4x4apHsTzddVBZBI4IA3K4QvInkvMhYFtqoZ/DAQBt2V+dojV+b6WkRMTAJbIFfK1Nph2VW
E4o6l4+TfZioYH5HcAx+dayZwFGKNlfpz4XsKmXl0c5yu/EG8IYidWRxxI4J8EtjSqutCzVRR29K
AMkyYHdEoJfpL6wXABtftJi5neT9vh9+ewwQhKCOHXGwtTs6beGpzq8K1AkqMhQ9vqbD5O+/KqJA
gN8gi4s0XfsON8WqLFPqMZyr7lmuQu0rQ6WAy3wwHvXcExWht12ZaQO3HnCUIIR8/5zlS5UpTQaX
z9KI4Uo/kmN5wIJjJDjftib+lsNXkaoiXVmkw9IIxgNpeigNA1mbIcGAcfgrlggEX1QgkIcpRWCl
KQ7eaj/rv9rFpVLe75/oFXv3o0L+PhHfeu8aBzsgKWKbCcyWmCZEE4Q1QgaKAsvkW57mJ3fglAmV
gPjObY1hhsxfdXC8VJ6oLb9thr//FL4tb2pZmSUytlFodun0V4WS+20cpZNobX179tl+E8TlE0Uh
91WLAr+fZu7iaeEQUYpR+ABPOQMyYcX2NPEk+AFRjX/7NXqTzNzD2WsESKMusdHq9qcsRpsuUFDO
rfLWS7TbTMQqJpLFRRCzaq2OUfcYo7OvDe2T1YGrdMoDNfaHcRH4te2Q6O1cTI3PzjUWxSARuGnf
wbLUiAA8BmhfE4uIBf/ljXuTwyUadQW6zRRELX6yuDZQYLASm4bJVQ1y3cyVMS8gX4jQuEVH41yL
PttLazQwkKSMg74YjoPEKO1kwTy0SAwXK1C9GwF/jIBcmR4Iton7+mYRllRFQrgQoajbgRqjg4eU
Bvn6vSmP0yxwKCIRXEgA8A5nQv8Z+ezypWoQdlk3q+UIvOK+uzd4Es/W0ogajzqCY2m6cJwklLKi
cZN4ukiSOJpS+QrlAk+VYoHc/cMZfCFiUYicDMmMANZAK8Qc/h9pV9rktq1sfxGrwJ38SlKkpNEy
q2c8X1i2x+a+7/z172D8rkVjaCFxUsm9lbhKzQYajUYv51hS96yVnEvm+rkFE9HvZ6mI+kbrWmQ7
ZuOslLfpfJ82P8zipuYOBHGOE6Bnfxdl4ChJQunT6pLvZZuGjjpOZ9GjwD/TVgss0BBev2+u+3hg
Ev8uUVKA4dzR8cpSftOq3MmTXRKhuhqom+uCuLrRvVy4pHzSgj4s8dhQz8Y+x1CGgiLFbbCjxf1w
Lw/WLHN049wrgGP/XST6PIie0Fa5Zl+lFlpWa1Cy+Y70WX6NUyvZ0Rmo6ZmXpV2Hx/p1naksKB/w
ngN9ADqj09mtU+8ouUh07NzhwOel5h0AxoGYIoA4MgMaAvPM8ROA6vdf+iTlLCQ1gj/HJCqbnCiN
LpFCCVGW4vcWMYZdHzaceWneXn1ISYSmlFZCQlNW0w/R6bzCDih+ebCjFYL41bxNuH2+HL3YxASm
uOopC+kLjRyb/Is+fObY/Hq8/7/rUWUzE6meyUpBX/QYn+8dyQ7t6E6ww6/oIvZvDQcgRO+9YLib
pcziBje8I/f+54sj18pVOsgN6rg0+gesrts2ILmhs38UAa97Lr5e15djjWwCo6hCsapqPG8a4XbA
zLR452cv10VIPBmMG9GCNPBjH/cyjY/bxwzxRulGQPt4Nm3FMvGUrw6+JVnEEpzmBrzmd91OsiKX
FxzzvoPxLYNESKjThF0unAG8a5ni2R++XVeW45xZ4OdpUjrMBCIJ3ktvxZhaunoXd5GdDd+vy+Hp
wnoRLU1GTGCgdSHDXRPNFuCsgeFZcvJbfyggX44DE4skea6bmQFIjtpJTkhLbwGBjzyFbbrVU3T8
eRpia3qOj/E7eoEpW7zpqT+8iH99A5u7MCofQwUUHbLayC+zk2HSMj4buwhwOCCPs7Vte4wcXjny
D5mni1TmhaPHmR6HIcFQuGoBtNStn5U3+RUPAFhq8tDwnt+8k8+mNRJFCGuRgpLM5/adgy85psQq
gTdFx5GCM9zNdRPiuFI2s5FriaSZQgPIkGib648SxguuC+CqxEQqad13Wj4jfvhZKww2iI3KLU1a
gz9mr52i5+sCOWHfuyNaOE8z1HriV2iSEs29IH+q6h+B+Ek0iJ3UPPpsrnkwziREx2irzKgjU90S
9AkbrTPfg/pkk7jV7PBU4122LDaOFALmvdbgvISbDmM1ypfKjp0IaZrgMb4P7NaLHInXPsIVyniZ
Qeo14ustsnqu/N7cWTZItY1b3Z5cH/hJpde0VjnY17eRcwVLjM8RJGBCVXCeaBgRLMUcQHNgdntf
i90yNw9VD22blPNi+EN7xa/jzgLoNGAtLTofx08ETCmdQwkABCvOwC7DGMw2AfgV+RscnUvMyeLo
aAaJG7FEHJ+CIwWgjVo+OSNmAwrp6fp6cu4kFkZnbsKOlKmcOmpMbtqgtMI4t4MgszuQzFwXxbmW
ZOY1NJrAZy+jCQ66QcP5YMmJR8iX6zLWrRL0XiK4WIhusEKIUiWpmMloKMLIELKHwOa3Mi+yO2dy
WkRnrQcUHU6wu6rYRSaLRNKocq70Ou7bIXrOssybDOEIepHrmnGEsLMHxBgNMwxw5YjdZIfgDk/L
Hx03HJPWngYXVdihgzSt82iUYXf+MbwtCzTnSnZ1T3TH90Qn2bfP/nYEf68Vf5EzdPapn/pj4HQc
Q1m9fBYfQT9y4apbX1D6TMXkgz+dpegUR9v/tpSMIaKNQwFTCsYQhW6w4KitVkQy6Pt1ITwlmPtN
B8t7o1ewduD978wsPxRTxLG71bO7WCdqMot1ylpcXV2sAnu38L1ZcoZQ2/btfaZHHKe7encuBDH3
mTmkIhlpd0+cn7t0E+RfQGFmab6VJBVH1PrduZBFv2WhVK6Iod5R9M7BHv//iZV4rUVbiBBZ/UdL
YO6wVE2CuQoRPRbTOcluBjzkWh7INc8QmBsrn4oolDQcqSm809WXZr6/bmiczWHnEcxgRh4mBLpb
IrfeoAq7egh2cxedCEEnoBkXnNPJ2yF2ImE0uw4QI8jSaa+4DTfR6wRf/kqhT2svrCweeh3PpbPT
CS0wRTAGiKS+sJ3dfpe8d2eLJ9p55Vu1VZwDR3+7vqack8UOKIjhaGRVi4CqD1IvAUwLYNk3ptxZ
ySS610WtBjQXe2enEup6iusxRzImLsHqNiFNYrxgXNMeB8Hyx4dcfbguj2OOLOVCoKbI8ldIksTG
TjPvO4EzzsgzR8ZXBC1pppGmsAbJSxtgZxTAHpNOdXkEJLlzXZf19v3F4jHOYmj0NM0ymIb4MKHe
m22CvRpYxVECkqe+QT3vR4DZPGGnD5bIqzXRc/shi7aQzfiOGYSc4ZgBOyvdtbsIYOGTq7glF/eS
c++zDGxFIRYB6YHjPqv11hTAB9L6nl5PvKWkl+oVddhphEEzujrLcKrVh+BE57yFDTmbd3REOHJ5
D1qOEbITCWWU5b5PL8fROJbtV7nntHfxfAZbSB5k9CeVuCCdqram2tY83cWb6Gw4vpscwIuanipX
2PGmIDh7xTb0TtmQGyJRcJ2UgSXr8gZlhVmROB6D54DZgQQxj1HLSpB30dCJApaIbeRFB0qCCq4U
j4tkxTMMJspQqjwdxgRKqaObyTeDHm8EKfOEuLKCwRP0x6w/Ge1TaOTHoOE993iGwniTIkyzEkzK
iEejfRJ8KaNv1z0Ib8cYB9IVeuR3coZUuOhNbWEpDYrWn67L4Boj4ymEuBMBfgKXmx+i9L0za9wK
SFCRt8bB/Iid3/H5nThuWGeiDj8rpjgb8SYxhMCT/Nwrg/4wzHjg+ZP2IPVAcONoybETdgZBSNFK
ITfYqkq1lD1tvclsATQtDnGHHZ+ulGMZ7PxBoExGPZvYuUj+LKebPt1x9KGmdcUhsjMH89gHZTOi
lQgV1kP1Om99JwBic31Tb8KttPXvYy9/4tFycS4VdgLBNAs/IO/2jtKgH98NOuqSjaWGqFgnup3p
X8qecAK6dUUBHC6CTRxsJEwyU5Z9MFHWMpoy0GJgyYVqxRWQAUpgtBtcnq4/OK//SZPYGm8KTCUz
8fH4ks8lammYNd31GNrPHo1/0PKyfgouwqjNLh4T4ZDXskBw8sroy9RnVpm/RB2xtGmyx/nlusGs
u5KLLPl3Wb0uVP2kIelX+dKxNyOnNhNQucnb62LWk1EgOPu5XaBv+11OZzZDOhFcbeHhJ6NMUVn1
V4r/LrnpJveyM68OtE5isxDJXAFiF9T5SKBa7dL54By48/IpOSab0NFB1kPnH4abKLR4g8K8JWW8
vzwAuAJYoUjmaK7W3RmZ3cqc3sT1PPRCN+YGEH3SZk2MEV3y2oJXvAQaaW/lNUzyJyEnD8SfK5C5
DbIIUAKGhv2jxHtdYIdn7bFWgcZBUMSbiNUPNi9BzFtH5jJozSn0ywAxuaEM1kjuGkAK9LyY7rob
kdiKb5op4zz5YupUY+kkqbZFVeY8J7FlRuLT9TPA0Yct9KoAlEiVHP0p4Da6mwTf65XxLHa999/E
MN6j0EZZMDN0inT9bI0iKF4mvQWCc8wDjOI5xXebWfgpBfTRpj/CJkBA7CmbwjPtb8EtrXry2wC5
whgHkmuhEmkKrKHZZF9mB00GrvRZeKLeA76RV1hdv6d/uav34GihWqkAwqSW4e97gCOU1W1c8FK+
64HHRQLjJZKpTIIskBCgirQ2BnViwy03yB/Sx5+5EyLnv9kF4zJ8XCrKMMPSDeFgans9uxF4TSec
i+v94btctVAfUk1BAkJVGqQoX2dy6vpdnym2OfLy8rwb5R2GayGsQWksMil+pwTOOdDMP5kn8T46
NIfKjVzxtrvhgc5zzi9btE2lttTbChYoG1+E/rs5vg4Sx0X8ITXwyyrYpnMzHYCKkEApih0m2SJm
+yXQenxunnwnv5lDGw1tdn3MRDvLLfntuoVwto+t1/pzqhlhjAtTLrez9nXCTJNxnLtD0f+4Lohe
Fh+D1IuWTNDRVlXSaQV6k5JmcAvNLia3Dw5gTvHM5EZDq/11cbyNY1yHVihBYFLgLV+47fSD0u5V
nuWvi9BFQwd/uaKqzPUY+nqU5z32ra6OI+7CfPiicZEs1sPsixDmQhzrcJiNFMkOiofVecZO9ppd
7TWcXNgfTtYvOR9ys91M5sJAtbJHjRQm94CJ0XIzuQKA60p0equfecu3fgtfJDLBvIE6pTKl6L1u
zbMSuHWggitdtGY/3Vw3BZ4g5nJUMVgJ9GcDSygRKxDPYjy4oeYYMqcSun6ULgoxFi6TCMiJg0Jx
UW9C1fYV9CInB0CB8KpOf7gXL5IY484VdTTxrKTjvcpPVDmAUSKspsA+0zMP3JCnFz0HC6db+ACW
EwrY+SDfdPquI2cDt2+dfRrnnnNquZoxN6QkhVoJN0Ez6Jo3IlmpnkabNuL3Hp/laL1f0rysI9V8
oVmeC1KqmeiSm/Y1emOMHe35oxASAFrnaUb35KP/u8hivMWsxF0Y+5BlvOI1CURosGuqrxRDaADz
RIF2UOHxut3/IX6/iGR8B5GiJihpj3zc2ca+86bBLhCyHwZUmMt9rlipXfHacdacIqa/wRcCymYw
9TGmKUZlrwV4ODjZDMxUqbYBs5zIfzMrjfQkUU2iglmCTQT48TyJCiXDkv39WD2IXDwwCo3F7tZS
ALN0YmaAelrEc1w907Rl5vXo2u128Z6HNLu+Xr80YUdd/EgzmgqDpE5pPKXdSWpe5r8BcF/oYjKO
1p+FVgFOOHr9xcqehPCr3yZvHFOjv3FlvUzGx86qWKsmHVpQLc1T7NwZt/KRMuUIDi/xtHaQluow
bjbRGwUtUqik5JOry09ixnln836fseCm0US1o9CJaEk0SWpn7V/BGS9VYDyqWoaxGSlIi097igbd
eL6DiaMUL3naJOefzMfr27PmwZfyGK86S3KuDw2yE1NMHmZdhEMYN+MMxlOU44eONyizmkYGSohi
YmbBNDW2N0OqS2MSdchrXZo5azzaid5vhU8a+mQrt7QFZ+TNeq8686VQZt90pZhCo4BdEM/3ZBhg
vi12dKQ3cLj9/dTGPpr7RUFmA4ssifOaIIOsWhhjh7lXTxoghoNbygIfnbm9o2tR4FI3ZgMD9OmF
Ii0sxzs8g/FPAjJFpLeQugbK8NlAcVnaNrcaJh3/zkFdVGXuyEiPklGlT65J9trhG0ZsVPP7dfNc
vaiW6jF3YxgLdelThjQ6Hk3hSvrn6J04g+brAKvGu4xXnS6gDgBlAwYV/I3tXdz7SHdWeVAjUjOi
H3KHbCAmMqbOua4V/ZEPNnIRwh6CclI7Mw7QNpoCIBAl5qJ8koGeU++jGdRlyua6tPUztxDHuMVJ
VGdiNjI9c90mu5eBVIgK/ffenpBcwBvlRIB9fV0mPVHXNGROnFEZFaTiSRe2paUq7W0eto/XRXB2
iqVUCSNDS32K9xjMGwXEBvWu5SL4rZvfYumY02XipjclgqWjjTwUpFnQgQeHAdCXGMdZ/Uw4NwzP
MpgjZTTgOstpQA0osWSMrTG6nybimc2rmr35Ki8JRD//2jYx1h5PY9kLGZyV3nsx8TeyfyAgHxB4
zWqriQxxsY5M0AQ80xodr9gsxZPdxm6e+q8YltxEXuMUGHmiOS744sEabnh4qqv+8SKZfb36SqzM
ER18opnqxos82aN8pX+DM7NQkO0nMgtJHY0KnY2hOVlyu6ulZifnpUMM3hPvPbF0ZdPYVqJJ93tz
7LGWzabeGXfhsXfNF4qWFjqJ3RSW4RQvYEHDLPYEClOe0199hy01ZbxJaSRd1dDBq2pDm1XErXCv
7ciOAstLW7HluMpV3LulOMaT5H2udCbtUImC7j6ex5Nmpi7RK6dQMZ+qZrtZK9xUwABD2dz9Jw/D
dhmlQOaeRxNVlbF4RN2yM350vOub48Q0xr9kuD+NihKhBfk+l2ubSF/bgNfkwxPCOBW/jiuM2+IO
DcRdWj+U+ovIS4bSXbhmk4wjSejTrqLs3pl50oa7TOWM6fB+n/EfaWlG+UxQx25EMPQOxgOYYO+v
7/ZqJHxxFGzvkC+EcTGlqCAnaIAenXEOvba59zE0UrQ8lBueLObdFVQ1OtYNOKUGxFmpN0aNa7aA
YVElN0er2XXFOHcK20ZUz600BCLyhCaaGpr8ORaPbfC5Tr9r803O60XhuQe2fUgeSK76NB6VPNGV
NrEbfJePwEx/Z52Ivl5XjWPZbBNR2eRNougmAvviB5rWrWm6CYXv12XwYgCdfsQiJJSCbhBzNaLN
vP//gG1swR7fqSfqxBJ2vCuLcyuzmKZtIA2aLuCZWY2gtWhVxTiD8KWwBb3OPDS3K2/XNeQcLp3x
D2CkbstRQbq1Aya8rqBKyOXo5Nkg4x+KwcjNSsFGhQWyAGA5co29uEXzJuZNAaEHIhTNbZ/QlOXw
wFF4JsJ4DkJSOQ5p5GE0qaXkuqVoo9NPvHcDZw3ZxqEh7wxRBjgJklutByxHN5Rl9/o2cTRhM1vp
pAmVillTp5yfdXCUJ/uAfLsugqcFk6tJ+gCp6gAtjaK/K8YXEqkcX8QTwAQPUpgBDYrmtIwhBkqe
tg3D2rmuA2+Z6CcsjmvSDf+fBEqUYpOq5DANkYdhIM4oy8cwTDNFXVVlQzFkQGaxL8U4GZvRVzvZ
9o9zZAHkzUsPNJXabsNPwR0MG/y6s6255dG3w0PAHfb94CXe5RuGRDCnIJsf+gfkAcObAkH+O3WT
IrX66ltfPbXB9vpyfiz/MHIYmzCjOALG3Czbs3gIwXZNEzaCrbw1+m56oUkp0+G9gj5YCSOSsZLU
D/wyVCf0gkbDWY8VtxMFTmzHVYsxkyoY2xiM8pDx0oaOdByAQ1W6wn02WKVhh/fEKc68UtqHtwij
F3OTBM1E5KiRZPsnKXriDei2/gch+ofwgpHDRpXm0M9yBoJs6U7bN5hplt+HUFIX+4ZpPzxet/4z
H8N2dds0SVI13cD/sQ5qDIgEarQREF7Vp1bf5yKnivZ+pH6LMqleCwGMKXYm4MSVEAJqxzxPm9EF
5Pem2Rwx4nXo7NklG6T9QXXYPobgh6q3nTvbpWVTrJLOt+RPdILO9CT8Q+m2uhve0+zjIDfzgYzh
No2OlyY9K82GjpM2T8kX2ZVxzymoEVThZsajDPVMXoPxxxCFkcsYs99MiZ7mWBgM/N/lt409W8JG
9JIe5TFM0HMv1fXTo6kaiKs0lHQUxsLCRicJyBFhYaolnQY7OZlu7BgOQOOMB3n/T6z6g19/1/Ei
kolSRnWImg59zrasfzX9m6p6NAWOr5NXfepCLSZM0UhoDsAmwgF91b+RTfGaPmR2vaUgGeqZEvdi
ahb5M3Ub479LKLijB+1etcfvwS1tXJ+s8EiTC/lpQCGe+/L+UElhVoAJZXQyFEOT9NR9UF7k7thu
6fDusOOzHHIWmx3UxNnuhFTDYkfNoUkka873c+5zgoGPLZlUIWpARDNEVWetaDSiXp8CSKHtLf1O
t2ZHv4kfTLszrXkf3croBFVvpeO/nnWlcg3J0CVNMiWFJR1Uh6kjZtXI4Mw+qMHnMnsgGud+WXXB
CxGMqy/bKZH6tJZtvQnAsaDnodXJuXDQ+6h0K9w9bqwYZMe5q9elaiiwagT/w/addFMykrrAgnY1
qg+yU31vv2Z25YxI9dYWEvVOgaRQs+VBfH989b2v6EUwY5pmlOmKQXcyPtSH7oTi/Cb/ZFgqvA//
nvmY0P5dGpvTi9RJIrnfynb+QqECSrc4Ig0FSkftXOzA5P0Q/Xt8dkYk82Ifusk0a9Cu21E0b8xe
s3DRbf2m31zfwdVzZ/xaRza3N85q2+Q11rEIaouUX2LYjWRybJMnhLmlqlY0q7SBH0Hxz8H4XKNE
VthyLuv1+HihCnMnyXrYq1EEVQCEvUGEHAFAF715kiVtko1waq1glx2Kb4MbvI1eeRQ/X1/J9964
D8HCQj5zAsWyVVWhxY5heLT4QonuaE0MkAco2FOAF9k2kZeo3kFdYnzZvy5GMxbDXJEkGUVfMuBk
ZjW2/ESzxI73IlwNuFCqMogKRC/VYK5E5MCUPMqwkUX5FkRPeFZdX8P1Y70QwBzrKS+6vlKgw7Qv
d6Ub7Gnf1+RI1oTt5D2h16OYizS24QGzMOVQUXVaFwwMYEKOHXOjb+oNRVDK/26DFuKYI52IeYbn
Ewy0rEurmE5txgknONvDdj6UCunGZMDqFYJxKxa+IwNX8/oOrQYsCx2Yoyx1cq1rVEQ1T540lq40
Nk9TLjyLqcR58K56DVPTRE0FAp/JOt06wjDvZFKnG1taaUnSm9/w8qJ/MIGLEGZPcI+MsUgqXGB7
ClJS2dkxwYk1USFC/pJrcus7dBHHPChCSUBHvAETiLr7qPXicXN9e3hrxmxPMkm6Pvd0zchDXt/k
6X5SeW1VazpQXiDsimmAXIHxM00C1jSCGqUdD+ap9gMvLHnj0CsiVFNEyxZcDRpa2d5qIQfSSTop
OCm6dmOYGFWQdfv6Sn2sEGqmpuiagpYtOo/Mpt8zWc7jKMNSIYviddsKpLiYhN70FkAK0cmQPot3
FHGy9IyGE4au3VS/iWasQCvSYixAPmDnKZI5fWQpd6+mJaMHH1SZIC4HQwWqW3uEcVZp59yWgzWj
/00+YyXSQGopSqmVvMQ7CgcZugDG8t3BrXbNOT3yUOBXnMZv8uh2LzJkpK/bVO6QhgjFHwYwjBW8
atDMFHLQatceiZADozQM7OuHDNmsqzPuPMTAAqDEPWLTLuV+q9Y40LoHY7rjp84/tvpQMzI0nWbF
RBC+MKcB+NAhaWLohsZGmtDJPB9TV5ZoS4BO/9e5ZUYYc/9qjQoA0Q7eaiajVaSfZuNECk4ctRLS
/6YQ8yQNgrwXkwrGIQufq/K2Jk95cpsKp0rnRIVrUbUGnlvA0uqGqsHL/24WQxgMIVKd2K7QmtDn
jQt/3Gqyld+Af1T5Rkm4IleQueSg60d/IZixf7ERcqGWYCfxIe4tigpJ7GlDUcZBzOHNnnFuHgt3
9Pjztyv++TeVmZMQKailkxz+34wOleao+Sms3OuOjSeC/vnisAFFDRTPCQxy6L/E/Q+hR4r2+3UR
3J1jjN4sWnlOO6gheeFj94mmK1KnsNFd4Qa+RRwKH8iL1qjdMeH1b0vH2H7bZxkAvaGXWb+kxjc5
BkfLp9TvQGDslXHCWcW1SPQ3ccwxiIYhSoCVBZ8FpmyKjJEJ78hlmhvuu38AU0qX7Jp6TOTbt1ob
RBGOXXjoNrGd/dD26rbwNAcNFsrjT1DPyOVyB6ye9stR+BBklZGJrhGIHb9Je9VN9qEDujOEwOWW
vuElK74zHdXhQQitX0ELuUzclZWymYzUVY8uPX/ZHe0lMR4oCwm61DxeQPGH7ZRV5A9VtIKyKKLZ
KBNhoBnqyaOwFpTUjd7zNIn2D/IF9Os/buZFGmM8JJrFKMLAG6CPKcdKZZv3yYECLQcur3a7EirB
Ti+iGLvJSFZraQlRXRvZxH/VzB3nsFNveEWZ92hm6VBioRMnehKMIw2Rc8yEJcDP1b7RaZx/MGm5
7sB+acTOoI3lTCRFgEb1S3CiBS5c4cfI83e6XW+aXYUCjcWLUD52/dCb9bKM7OxZ1ZIw6yUNt95U
W9V0n3aVJWSuQUIr6faKjmk43xJqTsTC2TwWMFRsByGVABxvE7l2Nd88hUHCuWXXV1MnSD7K+Iul
8cyLOeuqDKWtQXrRiGQpoZc3vHHVPxyvX1JYwg4ln9VQrnC8Blv+Fm1nJMf6/eTS8kO44UVBf3Ae
v6R9mCJQ5NiME+o8RAf1Jm/ckl1wMI/amdYBUi/jTKRx1tBkbm1wEwhTHmOb9PCprfa9QqyGFw2t
m8JFJ8ZlBJnuE31CgaNKHxRjtASUc68f5HVX/z8JCmFcbojpDmOWEDwacngkAnAqQmFrmMmmDhq3
nnk2QR3PR7dxEcdEd76sGGoQ4UQVcXNjBLWbK5EXV7FddfI+qQLQkda2PvT7/6YlE9vNlSRGInW9
8tg+9HWxjcr4fsAEoR6Om974u2jroiVjGqZe1o0pIYbV/ddYPM3D61xxWnR5C0mtc+F/lSxq0tBH
jU8KxFsjmS2NPCilBqak1hJ84yg0yaYFzeB/W0cmxENVdejDCDYfmA8K4vE0eamn8zB/U3joo9dP
l8IyBfhKoE1ZBbs0i7upsWrpnHLJddajq8s2MadLMco6amneZbCzU34YgMcR7bvBSg7qSTi2n/JN
flR3hc5ZxPdExbVDwNzOo5zGpVripY8XKdlTjuEOZJSU7I3OU7cb4nQlCpiUFaG7UR+vb+F1l6Kw
2BJCW+hdSnACtRF0E2pxEMjgXBfBWVe2JySLk16ZIuhXG19C/67yS2Te39S25ywkTxXGmWB8IRJq
PBZtWa5skMV4at1wOj457vH90lkcs0LE8Lk5IxKeMQM87TPjRxs/d8SRSo2jDDW2K0bxnsZYSAKy
VTAXaLGxjfIbGB/sWTpOKAvEt0rtyjykxLUWAUQ2v0z//S23kDaXU5ykI65mH8CT0x5NaYB7cBOv
BnL4Bu9DT9mqNhD4OJbBlcs4EEy9pzqpaUiwN1CSQZaLjgqFjvEmeuMeO2gXZ35ui2cozCsRw6Ba
CWoeeuDOdfwozpzrheOs3lMLi9XM635AOwqcVR0qlqCcmzx0WxJzFo8nhXEbyOAGcUX3rMh+FMmn
uL1XZo65cxaKjeqDoSNSoEKRpIp3cadZY9ZurzsHjhZsIF+qaqdPOU5UlQ2+HTelZA+ZZFpDMfP8
A+fwsuH7mBsjqWj8mcXiRiiI1XbVc50NdoV/b9Qv/14xFY1BiqLqGh4qdGJ3YQSm3w/TbECxcuy2
IRpl9RBpv7T4CytYimECNn2UNH8sBjT31LIl9edhKhwx5kQXax58KYTxrGadd0MH9Go7BdZo42QN
QXFvp4zfri/ZmrktxTBhmd4YYpZP0EVGmzFY4DZjKnKOJk8T+gmLXSm0SgowBYY4orqTp3sF5Tyd
WKTlYvivPYhVhK+SAgNQlfemnoUgtepHTAf4tOmq3oF72VMTC9Majm8VzrDVNv7362u3mm5bCmSc
mgAk5NAMcPtVG7JvD+IOjeFgj8qewAia/6h2xk3ywGPrWDu8S5lMxFRrqhwG4Km107py1Wl0hSbY
9WL5Nza+WEvG00m5OvlaiRhFmTtgXp1RQLe4U+erlnERojDnFU4HkNWViXoHCB2a9DTWaGMK3KLj
QIuvPoMXi6YwJ9aUp2IU6RMr3vW75mlE3b9B85/hAuzD4b1KeWahMEeXgHcwCBQ8dbQjDWjFbXCs
YpBFvjcBe8Ijr0uWt4zMGW5DBbjptH7dK8AnA3od+dHP56Ty/pu5K8xBToQsC9oOpodB1RPgRZtP
VDlj52+DXRdg7ItsfXvk7B3H3hX654tDTTojjZqRhn8+xt8xRKeG86YyR/u6cqt+UDYkjSiiiXlf
xkJQdMtrsaXpmJk40yg9p7LKqZuvpkdQ/Polg7ELg5RRpTd0/e6Es+o2nuGQnfBEkZZrIC3z7HB9
5S7iGLOIFEltNdp5FqNRMdtmGYqJnATMamVvqRJjEgI4Q9U072nFsj6Mb6kbuiZY0chLcyicDFjm
PKCZ99QbG6QvJTL2oKS92g0aNsp8oA82jJAeMc5pBxvDGffGmQB4kKAnxbcTQJcg0Ys0MjeEXjUW
pEk0Q1YIqtSM3zKHDGSVI4JZUJfVoExqvORoblqrc4ij7pE13PKmSlf3UgVtlyKLii6xRXHBF8Bf
NMNTIhtqmah8dwMwEriQJtQCPyzuQgxzCiIpjcpGxLOReBQMP9hrjgK69dpCtzK3cLTW9ampC2nM
edDRphLFJbxy74a3xY2ODc028UPwVG6TA3H9FwDie/mRV7DirSVzLmK0MYVDArFDdSrMN404kfjl
L7zJQjP2WLQkBTAxDd6yel8a/jHteIWwVaePKEdBBhmWyAY7nak2Xdji5BVj5MrF/CT34a0hNzfl
xIWyWDcLw0DLvSYhQcmok8bZNDWxTB0/cAkAKVHY6Hp+JG6+EW55yCBr/Xowi4s05oQTEfE9gBZh
Ft/8O9rU2d5W9vycHZW36Zu+l/eSA0xykPd2W+k+93jmse7TFvLpyi9unBxdVrUuYmUHlJ9pp3fq
FjYlYZtt3xqP+VHbXLeWdYO8KMyEkSlm7/MaDYx2Je3Szi3qu0rhNA9wF5UJG8O2GUXahIG+lvYw
HR/nLeWcGNxya9xSWDAMZtp2jLYWcxd7YsQLHdat9aIiE05G/dCYWinSKqrxSuczir2OTB/5LHpR
Bvx6cVN7xkbivKF4WrOP6Rhc6IU6YmW142ha9WHaV59o2S90lbf0U3TonPpG9LSXfDNZ3TZyeegX
nJ1lX9oV3EwpFTg4FZqWsmMwPvu8USKeCMaJzqWPZkINWWhEF1Y1gLLJjbmjXxwHwNbDFAFjAP4k
q+/9+bMjWpVN8cOLHe0i59W+eRox3kY3o2KSM5gqyCsnc7QU9a2refhKHIOU6EcsDjmRM2XQ0DVp
m8q3CFk21DzUNrGmltdUxhPEeJO+x8UtyUgqqmpkBcFDRW6SGK3408yJYKmX+HB3axieMIBWDGAl
JigRddMPR5pVToPZKufJqluwNL2hgBmMkXXdY61lStWFLCZOGDSAaKP/HcXtRrd8stW6GKMa50k+
11VizRVvcn3VJBbyGCNvMrypIhlxiYh4awrsOH6YeAWq1aAOrdqGIhqYomTLHTEYoFVBwUYBDXQS
D3XIybqtr9mv32czlCTFAEwl4VprKoyEpZhVSHax8DLOZJdWqZ3w5lJXS+eYkvqfQmzuLdAF9JjO
MPHe7Q+0Wi971a71+Lnd9d25CGICqjkRhwRTlKo9JwAdQRBcPKbif1s9iXEKph60ehf0tKBxLsYj
iN2sttmp/ZvZvs4K5835/msfz9JFI8Y7xIBJ6IUQjwztqExW6/SOjqk2BKdO4tEGnGxH22Io6qS4
6T8VGKxrbgRH4KSCV13HYgMZ15EKiZgEBU50YT734v2UTY6efipIyznN6w/ThSAmANFRgtVHFeHq
/DC67U6+6W8kFO7f+wTcwOGBTnJOmkRPysL3CiJoE2X6DpZllL72abC77p14v88EG2LQZ3WsoERK
sh9pc4rJ5vrvr4cVl/ViGTRbvW39voICzUb6MZ3mreYML/r9z2a7BPAMNiV4m7adhYEX2RJAH8+x
0PUgdfEJjAeuRID8dzQNSKG86IhEeG7xGdQk502BfiYePuB7rHTlTLDcmkYwB01Po1T/yfei7c/R
w+EIjLnT8I2GxtVZfEU7L/Qm9zzpq1WrhTNjmTBjjCapGZL+dn4QzwaeBehNe9UQukY70Cq+zIgf
g9D6q2TrYpUZr6P1mt5pE56KQv65JpiliKwME3XXzWn9HbyQwnibthp6wKTCt3WoQo+3IyAxALwA
jDHfQXh+Fo7pSbUTl/fQ4rht9gVZaoYwgq4NnQTlqRG+V+NNzWtI5XgwmXEs4QgKe7xU8ZSSs/8j
7TqW5MaV4BcxggT9lb57eryRuTCkkUTvPb/+JWZj1RSGauyTDtJlIlgNoJAoFKoy7aV+SHKw5oc3
Rcap19pHMNrFiaplXVfYaqq+KlJSKHAP2kCqHcEnaVfoiqVcVOtzafMyQLtTtzHHIMwYylXXKEhK
6t1kxfpqVUlp5SbPM3aB7GyG5RIJ8SKtiyJuTXM5WvOEHvaU127BGQnbqq8pYAWCmhMmToqtNkG2
R4JA5XR/2cV5A2HityqZ40Wi0XYVXZfqdTZ7l7+/m+BH+zCiNhNdvApbRqpJeZz2JdYf/WK4s0OK
DTJiitUcKq/0K04ssjdnW2PM+SUlU6uJeYeHcrz/RflrQ3q8YPCGtDdnKPgnkqTiP5VlGxKFyJRS
JH7s1rSosgUt5Abb0AMUal4pGXSENsrLs8izyMQbgyTmZt2XQHjVG8Uv4vDj8vd36/u3Q2LgQDb6
mBglJm6NEFLFd+XJfKL05LW3XmFohTW8Rl2Ap28EVFzlNxqFsufX1jizamJd6nJUw9PnyFWOJjLV
EZ4I48XSPgJd8UAYupeHS0HgkkEGJEKUIMg9JS9RIKlhfNLS1tLxJh22YBUxXqr+uscbymWTuzi4
GSSLGAn05aKixYtk+Fm2FjB6dz76zMTHwSnuIHXrKQ8cg3TnXhgkix/JuoA7ldZ1qLejgzp11zgI
X2Z7oIVTgf502druxjtvCVbEbMKtaVxDLGEHLj7o0OFBo7AkvfP/wIxqqBIK0mVNY9XmIr0SmiSB
mw5mBP1NcXpYe3QnF/+/OjCKm7WzoXerZXRSWXbYcIpvgAsLZ5Yv2N1H2uWK2wRn8nZDxq01JmQc
CrS3qihGtsPMyl7e2njBTiT5MSrtJue/tEXtAspmfAzsZ6mGzig6vihf3bzVvKLvODDJM8HcPSOp
G5uux9UlEW7K+sXgNW/v76jNGOgP2FxWjL6sF12pcdTfmjGugmD0vM2uxdtmsDtQDPC7kXedHKWp
Oggp0K2pMiOSJWjlxLTGqFezW00H8Ui2uIm+8EImutzvdu7GDoOHRW2WeODHwBR/+EL74+ib+PpC
Wxt5r1f7k7ixxUBhWnZVDNyjtDSzFwVy0F+FXvikw+8oLxaSSH+wg8/23nXPNO1Sdwvis7r8RPKb
UH8uRM7lnE7Phel7x/M6xUsmE5iI89DPphm0Q1HszH0CJZ5wPgqZEkjhxFm0XW83TaqWZ6B0kC14
78c6TaAnj3KqUXXDtHK1gXBOLXrIvx/X2QSzVLqmGfpEiyDVZHLRt3yaYjFol+iGaF8uL9JbQ/Lv
TSFp+evWUtNS6GIQz+NZCQzpLh6PD/KhrazFH1zZm3zpq+AOn1Zf9aNv5ss/bUGUryniBgeX51Vi
X/8TYTKEbELGYCr73BYi4XO+8BL1v9kE/86sJDJo2CVFM5ot3nDxauxCwReM/orTeYNDn/9NJ/tw
eXr3Y+KfziKJDJC0pAhLA81cdokpdWnyikwWgOuQu/kzv/vjsuNASuDX1YzluG6EGsNTl9c8rCxx
vZPB0q7y7l7ceaQAukFkeVLzUG9Q5oXb+OJqaMy4ix25QKmX7lfOoDz/B5qrfbA8rx0d/MbmIgix
JKQAMCOfJNCz9k40N3ZNolPUpRYo1T+3cXEVDU/ZkF7lleZcXkuefzKBs1bG+Zh1NP+dqociz4JG
+JO+Am3jLcxxkEJdVxMmpDr0qXEgn2HpIJ4pTHRMm6A1DP7/8eho7ocsFuo0cS//dTpLwwjrqsJ+
y9snkqAIC3Rhly3sesnWBLNi8iSURRsVcEcLXPc3shMdE3sCI9d/7N2nS8CC2dYes0Qg8ZV1kJsD
QlRLAmXYQPnNscUhc3tQPy8f2xaFFKU7BTGP9G3PObaWmZUbyzIk0YqAocj9TH5tY977P88AcyRU
89SIIn3FjOv0rhqaq6LkKnNwbLAFLnrar5lAENrnp/pkWopdHdfAtNX76MmAaDv44nnlont4tZk2
VrW9XcZcDVf4oK4MrTuQbAiUUNWgU7yCBUhcS+eyR+5mjbcGGfyHoLSoTTp2mBmojx36ClVU3muo
XBLs0Bs8kFr4+nP9oru1G97ShObA2XW7J8L2FzDbTkmFMWygX/nWyxyBBF87dF7/RkbIz5HtpjV1
iDDjFmWoospOsDa26EGh5T3ks36r4ZJf+Mo38yp1ZissreqE6h5L+9B1Ni9m392KG8PMRJtFR0pN
oMnApg6ggXYzC+oh001vXlaI4Uovlxd2L2DfjpOZ1TacZ62fsD3UyLzpVhFm4us27/0/MaOh+kRE
cYop0x20OYIy1Yz0mha+LdH1IHxv19uBcCKyXdIMQPK/NtjK1bgZClNr4SDr9AglNyF6kAS0uU+P
8/hUavconLJM9U7IOXb3Z/BslpnBrlr1cm5wvFXLbMsKFgl1ujUnYN/d75uxMfMXT+bYqi0QRkkO
veo3mejEsj+vvB6Rfe87D4YJT6pkVIsMRAzAFWipFUEmfZKmyNL7xO17HqM/b1D07xunkHNpbLsB
M5eHsyuvX3NSWNFoWhXhHQK8NWLOt0gcJ3CtYFOtgnaM9Nlv6uqUSbxa5n2M2iwTc5pl5WBOEYGb
r5KlPpaHDBSb5E7rIZwEBufg/1aYRApm6/HM2ZaGEhgBaEoJRazHcBXtMEmfQbUC+VGV82bHmUGW
SrMVdEWOTOBhXoy2RnytXey69y6jBMchVBrIbhxCzbSwnyOcaon5IYk8XUrsNve74vB3ZhiInZO6
bXGrh5MbftN8nlTBabOrpeflUHeHgyyIhmOL6EgkMsOJo7pCRSICXwkMByMeVU0deji6I5QyB195
pujfNzMnSmSacoLrUrxCTYqkwSSFj3la2bLJe67Y9YTNqJi9NExwNHAvwVR3TOJDjt4/fby/vEI8
G8w+aoe0BucgZq4B/S/0kEI9MBtOVeEu1G3GwWyeNlejNaaBoYYRmOGzMtWWaKL7uT5VEU/YmTMg
tmvW0DM9owlbu6qu0vH7WPllz0mvcMbDds2W+aK3dYbErzR/iJXK1gTTFoXrOA7UWrQvr89ulwgQ
81/XfgPCjb9plRzFb1145cf5VfOpqHODBLB8A2pFkI4daQEB7+Vqt7Bla5Q5adOsS0AiSUMjK/nS
g2EM3KUgTY2uQLzyQYE83ezSxxDTKbzktnJAjeKYB5HjNrux/mbkzEmcLsgvjTVWcsgDEt+p68fL
U7vvKVS0DXzCILGif9/MrFmKk97R1jljcvIlteQkKEJO5wN17XfXPXK2waAF2rAqCZ0ICOaNL2AO
luerOK6tFk0JatDIzx35o9j9bNBgVk5H9j5LDRxU/1DX5I42oYtpApVH708fTE6wtH993phj1igp
I9lUa4xPuR7Qw0RvspSBi3Y45K7p8Go+98H353QazJJFc9uk2YTEZhw/C/q1EZWWNEGZ8bJj7Dve
2QqzaPoIjswZhMm20lW2snQPcig8XjbB8T2WiVVNxUU1aW3ToCmWbhhO2i7WnHfu35lh0F2I+rlc
VswXusgD0K8HYd75XRdzjvn9O+vGDRiEV8xKHVNaQ0hr4aVT6IvXtHpaB5W06OUQlB4oRniSG7vh
DWq7OcPkLBjb0NuqOiG1gDpTQ6zcKBmDMuIVi3EWjOWs0ZRhqciCEcagL8pFsNw1dwlX54kDFywD
bJyY2TqNsBIWMwL0+2j0s+VjpX2r5+MAVp6Bx/LCGxYDFwjXU9k0cDTX6AkU8cCe/0h5Gi7UyS5g
IPsa0Szdoq5QsgD3P54KQu2kQXktN6vnqQWzliZ6WkE4UQ0HJ0w67A2064kxyU2LJwNB+p7VDzXC
2zy5XqQ/uu2c/d5kkSLRWj2WsI0j4UM5ftf0r9r47fIW5vk2EwSOoNwRiEF9u77CA1VZPlz+Ps8D
GIhAI48eqikgYl1nS+o+lNJsk9r9OyMMPugVWuGFEUYgst0kd+nqCoJ/2cQuV4v+cy1Q8PTrmq9d
NMlmj4miQmKQBYC6RGdVL4IV2/OVHFmj1bqrYdN3jfJ51Dkj3L+QbswzN6q6WUut6ykEgolY99aA
HDqHMtRRkao/aj5Cfx/smYaIiw2zbyuhkNemgOP1Dob4UQ5iR70JvTK3JDuyi0f9jnvU07va+218
Nsn4OqgzxEZbcGVs32qnaC9lYfdgAqFc21xCN541xu1lcLHDMaW3Qk5PQfzZIfNJU4FUhJmrw7K/
Cc5jYzYBqtviSKFkV8tRtBVb7605gLBPcZKPwwnK43hw1D6rnJ29C/ayqFFBZAW3U2ZTSIUmzybN
Pyqok+180528+E9Ul2nq4myGvRCplTgPstpAdWT8aMSvQoHyBMhhcnbf7p1oY4Vx/xFVdaQxMZjO
je8U6C5Dee4qcUOnhxT5P9SJhi184p1fu9Uq29ExGYYqTctaos3m663wGB6rY+RqdzTgnfC06JCA
X26/6yubkTJbTwj7dVTA1meH8622fuzISU05KSDeZNIzYXN8qQKJeyGHiaxEf07l6WmH1TPtfhFw
SHN4N3jG6Hg3xiQBzUwxdUPa0i6jc76JSyvqr/ryplH9y26yP3cK1WclhohOll9ttUm91kaOXd2m
p1z6Opffl4H3YLOPxPLZCB3wZkCNIq5mFuKwScEMTqlfI3/wJBtGURLAdUDq2O9gcWONgY54rcKq
pqGv4i+uYGXH0HlV/eUkBrye9v2FOo+LwQsxM6tWNGhicFAdVYTITndIIpTjGGuQtJyV4s0iW3Rm
aqHag8UTx+l9f+qs3DHuErSy5A+0pJR3nu3Ga+dJZMsDidmQWJlhTIXkIxEDIV6DKfRjqEX9lQOy
pYGNqPQimAURiKArvjKED3Uq2KoS8TgcdmNeWcebNUhyTUlldnCqL0WI0hxkoaAsdqcGxqc2CB3t
abobvMRW0f5Q3KbgHogba/z0J0M8m2b28xJNYyiGE0KD9DPeSXr148pjwdhts9A3w2P28VRPq7pG
SJ3Mr1JlmU8dWPF0DHDVQUpW/ygbW/FSd+JS4u0npjaGmb0t9MkwVB2NsnDRbG5yL/xUB9NrctTB
/Q/SUoisokfYThw0fd+0TuaZjnQgD5dneN9bzzPMbHmp10mWjx0uTaBxz6dvVfSlzv2VF9Hug+XZ
DLPf8yoZonDCvalJrlvpS655csYjFaV++B69ftpgK+CaUpmQo8fGK8LoSYgg577+uDxZvzmhzyaY
yGBJ+xHCiYBj5X7AP0reQIXcQ69vLeLRElZuCdU+Up5NMkGBkCUV+FvgJXNuRz8Mn8aPfQhhNrA1
jjaNkPN7GpjnfvTh8mg5a8ZWrKxalOj5jGepup+9hCSHcpJdoVXty2Z4y8bAy2yuTRJK2H/6ivsM
0YIZouaXTXAQjBUzb0lXlGqOwCqNpetEbW/aTH8gkehVEji3V+K0tcnZV7u9YxtYYdXN4w56VmuJ
2aOs4lRPQ3dVP3GFB3I326P7Rlh9vSJTC7GyEkQAl0fMm1QGW0pjlJekgqOS7G5WvSm7v/x9nm8w
sCFAhawhKOS1M7zxFsroQ+LnROaSE8/tX4TPGKkxuNG1miCVOOZAfW8gBtLc3kGnmLce/unG1x/E
AeqScdDedz1XnGEXG0GsJhkGrjWoTv41+JKFLJpKugEGeSR2opidI83aS66DOXhKC17b/O5OP5tj
oxRkr7JFohVi4rBaRhY9JUkV6OXoVtP8PWun/k823sYeA2YGyPbCRcAaKrp0FQ76FQjA/9IEA17L
Es2ClEqqrZg3gvx5yZ4uu+F+ZLcZA3OBEfM2NwT67jEd33pCvfbDetO7igfmJ593Vu6/EGysMVCl
lq0w1gIcYjmOEOmiFKJ5b0k+8aB57UYOT+L9N8ODJAk6QGSQV9FtuAn/zT6eVoJH4rf6WTA/gXke
ki6WCaJUNLZwqEP23f1sjP59Y0zMR7kuwe+IxFZ9jxKL7xnJIOMcPra6ynlr2YUntCz+Oy4GnnSc
1bI2wNQg9snVQJLZVbSQW2FHV/9dRKCDBY9oEsSVCGNmMJIpzCgdmPJ5seM7qt5MNSUGiPF5vS84
vLzSe6YuXdTQ1YoWNbTlSejN/HUKEzlJ0iXDnbBDv5Xu9Gj4Up/kHEoP4LHEwQ1u+AERs2Qbp8q0
pDetWP1O58zuOyBhfgWzKZpOa6RahtdMIFnQwfqnfZrID8XEVYTzJPjuGGAsMRtCEUS1j8tGsXu0
UApy7JMq8aVlcC5v83fuwphhtoE2J9VQiCs00ZBt7SXxrmoV/7KJd87PmGCcP8E5hmpjAwcNHg9m
477Tn6cuKFP3spn3T+CMHcYlyznKwwSldW/8mfUTSLj96EjZiHToMi+0NcTnFZS8j1oZm8xh3SYy
Xio6VI9P9z1e3F8UW7JSxCPpAkGJt1sGn3OZ5xnM2ZmDfTLXaE1TWF/JEnKQKoSqQWNyeTo5jvGu
hLZpaqmgtActWKuHQb4totS7bIIzELakcxpbpV8p3fdiDJXfNdUXMH+kNvhjP142xBsLgx3zkKw0
/6LYi6y7cRkfmohXp/dG8fMLIP7qCTqDDIsSSVDHiBWQfEiv7QEt1uQleWgd8CjNjmDVb2z0mWve
gKm2qSxB9chpid4ECPm9t+9v3syvoTOyOXCyUke2EzSeoN5DcgQIBdWr2DEhkSa+qu58VI+jH3nc
U5wDj2ytRDimMXmLKfPKUj+WBwIhdSqhq1i9C9X0GNH5P+yUvCJdnisxGCMPUZnLQo49L/lK+aDM
jyWvBIrnRAy8LGg4i8QJ3irqzip/HqJPf+ekDJSgRndIaiFBrXpcH+RGPaU14fYx8BaIwY6wN8la
JsBIdPHEd4NL2SYFV36gyrWSXTnrUXKpHhtPCYqzPmwAbsZKFg802TrotZ2t/pSmuDHycro8K0zY
jabsdQjRKwfOlGCpQA5RfzMlXujDM8KAiakZiRy/kUPMYI/SbgryQ5A5lzOeDQZM1HqeUXVuolAx
E+4nKb2fJ8XJjf+7O+9XlGAFy6taNUe8DuIk0WU/1pQbNCvcglnf7zOUH112b47nsTU5aZtkkh7V
iGeGxkn60lr0zFL0b7JwMHnkZe+De2ZgDBxUOcSljAjw1zpUmSv3TDhDQKtLIBz0/f8W52KsMcgw
rEUMLTIgQyddF9KjxKtAo7/2/dGimKYpGqKpsU9zTa8ohV4A3Ey5uRm00W7i5aOklBbqj4LLq/Sb
mTvbop65OTgMSZmIEiLsbFFFOB6G78a3Osgbm9IxazfcrsJ9Rz+bYxYqbaHGoUBkAV0dtGixBDNW
hphNscLH7Ik+xfyH7ju6QS9NJ7Nculwp1RC3ChIfi035R2OnsOXPNMnIZ/f4zUl8HiED69AA0Tst
w1amXDKU/5M2T85B9breQ/uJPotPgfwNUlCXF5I3sQzQD+FY9umE5zp1uuqmoO4fpJHjKxwTb2m6
javMeTUJYp6Bf0N4brTAzA45j+llHzR+Tt5bQdnGhCEvYgL9CjzbdsdYCXAhsgpEEWJ2n4je5Qnj
bDKW3y7LS2XWaVN5Ua22kNyOwuiLza1Z585lQ2/b9YL/sfSXoRlGQrMi8VaiAo4y6c1H4iHrwK1X
4C0QEwR2wqzhuoohmSJqTTLFK8PqXhxnlzMg3irR37FZJfQ3pKk+p3RDCV7nDi7BnRwtkvcgpvwY
UpXc6D89qu6PD+LU6AejgsDMSUxSeTWgbgbclUFoZARNcStUPHJKnhHmKI6rTFjTDjGFaD6SNrSL
7jFLni7P4H5oeR4Is1B1N8a1MuAWGSYfpvKUjP7ffZ9ZoKKp0jzVgUGZlB5Q5XxU0cJ22cT7/ry3
Q/A8BgbJG3ExjAK1VcjPhD5EOZwomK7pY1txahwwJznx0UShhfZw2S5veRgwF4pOK0QqqNelHxTp
iiD3lHFmj0Ll+/16HhmD4GEGojrwtmP2Js1vxfBxqFpfWPKrukOthZkEqbCekPDlzChvZAyC14pQ
Lm3YK/bUPfRZY6nEz0eOjfcVub+uGlsSC3Bo0F0G757syUVFU1AeVkf4QBm5wefsAKPc9EhFTYkl
QLCVV6vAGSNbLjtEslaRBE6jV0+L6uTlTS1zcJ1nggEJo5WlAZUeaGESD4hs5eh65h2Ev8k8/fQQ
k8EIySxGPNrQdD/K2ylLUmVHft1bkU8ZFCN7/R66vAQ2b1wMZnT9SNShAPgJKtTuyEETPguQCry8
u/YORR2hqw5+CZAxsh2cTStoQlwjCZRqynOZIFwa6mMkkCAhknvZ1N54NqbYVjPwTg9rJyESDKv8
SRZCqzON2GrqgbObeXYYf2hGcEiUIuatF5P7NE1e8hgkkMnw9fJw3j9oYGdtx8P4RCnIshSZ2Fn9
xxXK0pkL/Sh3eTVQbpai5YFHSMYbFuMOUdjUxpuQT4Fs4KzrdqhBJKaZncvD4pmhf98c9QkYVmg4
i6vIfFU3X1EyYvacopj3z7vMzDEnSTaISd10iWqPkbu8wVLu/cNfqTjhaUZTkY4ayOyu8KiiHS9T
QdGcRfvtujEHiijmgqiTCP2BZHVQTC22jVWaroJGNFN1opITRO9mkHVRlUWUIqOImg1xEx3c3eEK
CGwdVDLZ9e1qZdADHwEcuP4/5z7vCeN9W/bb/J4tMvNbDNk0jlRwTLtvD+Yb1ivW6Gafeu5kUq97
P5k/TbH4oTRl3aUmiq1X9SWXgzX5cdkdOd9/x241N1MVjvh+SGq8/qzrYIsK+rAvW/nNXv45DJWZ
sXQJSSjkDVJ/9xD2BL73gfI0QsEBysceOlV49vZ98GyP8UEpTCa4C7JluWkJsWVAypzyHGjf1hv0
XprQhhE94hFrQAUmt3lqL9zZOKTKhDvmRDShmBF3jGCOLb0xmLzmQIKUM0ieGSa8MTKCus8c1VFN
dhy62CJTZEvRvWjcZ2lujWgS03mhAMdb2ComtJf3lVDSPM1s3nek/1xGyh/h48+VY3m8imLoZ8NA
FbW2XpPxupgf05TzMLibotksEPsSqkxLGscZZo74UUA7GEZLuTV9VL1DnYj37roP+OcBMcdYXIVQ
A1sQPq3xlyK5k+pvOY8fnWeCLtvmTFFUw6xqWqynh8csv9GkyErQZ3l5D/OMMAeXkgkqGfMQ73Ph
cRCCbL4yBu/vTDAoMSRRpUuQaoOQY26R4rFtZKvNORE7d/UZbJgHAzlCqtgs3peDXaPptvLbKyVC
B9104L9w8vYMgwZxpyjGshZoC1AfFuHHEv2/3bu/HkbvqpD6EpffAs4sJrNTzNmt1OmcZDqd9wuH
EPuSWUeCsFYVXFhfajdqn8Pmo1ovlqo8Xl7/94S0v46Ffc8M2yobqxU5t/hAjvGhPw1HmtTsLPUD
WmAs83P6pRlxqvc+D0x5J5TORLV9HhdqpGIPpScabUrBaImHGScU7b8WHPXvYI597BRGEzFa1uPZ
27hJ9YcqBelWwamD4y0bAwtCAiLpvsGFIIoj1TK65fuorjeRpLhLU3NiTg46sO+WpRaPMhi4FTTA
TvGKvHoXvUTpKkWOWZuEczXYN2boCjFBMS+JzJZKVNCVlSombya44JQQe31cFt4hsX+8no0wx2ux
GmM9y0gpyZGDKpkZqWfacNPYrYg+W5p41m7bwokf/luSnTNG9skijWuRdDXGWKHDbbjVu1OkcugV
9pHp5whZegUpFYalIFiztAztfkalqRC7l3f0vgueTTC7ikwLkdoM9/pmeCbQwBR+5FVqaSgtvWzn
N6B+NsScsusytaGcE3oJkLwYbVGlBMD4R8oxvwYtMcce/d57SDzbY/aWuqp5HebI2EL9ALKHkjVf
mfZr+xIBLf5A0eUNF8/WqLNsDvg4m4xyHBB3qYVXm3fGaOm8mmCOu7+9wmxM6KG4hmWLO016oExk
PYJWWmjAxdldp5OIpBsgB5EU9kIzT6o4aAKGAqlzh9jgW7Mitw16sPERp/Z5mi0ccyzJj4xG0USV
Ftxv0nz148z40YVN7Fz2ht29eh4TWwlpyDnScDVegXt0Wy0naT0YvFJ7ngkmNBKmeCrQAY0LTelp
ib90wbQ8/N0omLgIjIVJJkvI64Cwza/iQzwQO9J4hcS7N7PNXDHYLSWhDrVXVBIl1ZWIe0qp+Zn5
PIhHY/USjXMC7uYVN5E+2wc3RqEQjgpAvM3t5kd2I1idHR7m+8Tvj2P79nhYPvMYUXd97pyQ0JmJ
HJYlzfLIoHlnDRnhuI2dMVZfL6/W/n79ea1gFTYKTcQThGAqaIeLAnrJTGilOTf/sOt3m7Gwp6AW
QRK6Qk1N2gVxfh0ZQTpzokvOSNjKlgR1mk2nIkxJC91pwuJVgZ6DReL0CT1kX42pOPbtcoyzUuKA
OGed2Ga4VpiSKY4wNsE4VuNjB92Qy2vEmTz2eS0qVWEaMtw0sv4B7VSgUHkueEVP+yfsTz9geWhm
6FGZ6zAodr62SHTo6feuLV+qzLhOG17ii2eLTujmjIgUMs1ExBXQXDRbED4qqtPXL2LMKRHefd/d
7Fq20qXrVLMk4wiPOMheDd9+pYUn/OQab30YUEXbQtZVBFcnSX2VYhM+56/kw2Uf4CULWQaaWakn
NU5wqYVw+3iCzJyd2aNqLU5v80mf3/ek/HqDMhh4rdZuylCUBKIMBEGW8NgesH1wxc38MrhbQAxT
vZJXgg4EweGV6POuUAaDFUOVymlEp3M4Kveyh+JhN7NXCKSsruElHq90mOON7MvbgOqu0lyB7RXG
WgmJpZHvqYjiwk+cFeTEeiLjJvXUFEXSIBTvHXJsbhCy3NN2++Rkgt9aFC3ewHjBLCt9mCBeiY0W
d9H8FD8Rt4EKxWinX1BZgZsoj5NhdxNsDmRm1eIuU7umxYE8k5e8v5ojECPrnHOYY4PNG04pMvRL
r6BOOSUWMqM+XkEsMeUJeOwC+nkobO7QgDiEBmYiXHjH07TcyOOfXHI33ye/4l8H8doMoI7bjPkY
a4OVIHctfLzsbbtevbHBXGTGsCN6mCNg7aqbsH1ulNBKjECvFufv7DBYrpSDBppXHH6kyiwxO8jg
WJrHZ6743z7+oetEUkwCiqM3xNocGkvXRLMuYdLiQ+hT2u8RVCb/jV5kf/1/mmLrqZY1LmtTRwQb
j8csG61myTgnOg3d3l37zoNh35pKrYrTcMHqrAXqs7PFbpXbYrlbFtVqVtO+vET7gLqxxvhbVveR
WjQAcyrITmv7GigkNRAVbA7t5z+8ZW7MMa6HRGVZCAXeggTzeg6/JlCCnpvny2PaXyJTBAe1qRuS
wWBpC10HM6aKGavyUOfX4cAJJveR5t/vE5acSJXaoTIjTJlerwdhno7JPB2g6MfZPfsQLZ3tMIXS
mamvNYAM+Tv7n6JEPCIEikN1JhMv5uDO/p3pbIzxg1zU6qWjuKPh9DYaSxmv5uS6Nu8hqG0NA4/A
/jd+d7bHOEKOjni9SuHl+iPt6a6uRysMqKQkrUJLPN59af+WtplMBouiGudPpyL3AKp+b3USV51i
sElRddfilNxRsMjF2uLlIni+Qv++QaZJWtZGLBFArHqgplAEgOjv4bK77+PFeSYZd5f1EQypNE0E
pk+/a4tDXc2nYpldUzOvpY7nlvsv/5uZZK6e2bzMUkWbQKlbLl96z/D7u7fGwityq/sZQhbDq24p
sYhw4FK08CaUCT7jZZEk6A5T67QWCmojwfohQQlP+EqwhonTXPGSFrsTTIhiQAZH0lSW/2Ms42qo
ClwVWkE4gcXXRWL9US/UY5GDq3o1/cvrue+qZ3tsJNOUa7VK2oQQI7dC1apuSq/w1wfDIU+dk9xV
TjlbE7fZez+s35hl4KbWJoFM9IVPu06+pJBkMPzaMyjjqGb1V42TapbsC75oxe5wxatM3A1JNsYZ
+KnrNDSgwYZlrZBdDX1TvU9QG2NEnJT7vvduDDG4IzSZTgSTptwfBcl6K/p5IaAJQ1WiC3YCJHQT
FLK4ududsjv+dXD3bNqYZ2BoKIpeUmn/0JhkV53c+WP0dNl9eBYYxJnJmJJExumkJoalhqeMV8y5
D92bMTCAo85iLQgCHGWwF1s7Ug7jyBXvVH841PYS8Kgcdnf8xhyDN/mqmUm84sq3tod4feirK0Xh
HH679f/gFf13i2ssqmiK3OUUQ6cjdCue24/0TIL6t21+kW+m3Ba90hW5Tr8/MtUkxFBUxWTllSPF
CKeEMqpHopvIH4rEmbOvl73hN2Dy08a7XPg6ErFZ4XD5aXaAl1+oClXko0xGvl6PM3SjS3/iEV1z
BqYwm2yOuuofYSFS3onEa6SXeOEEYfsxPzkPjNlJxjQulUnDZON6cpNgDcS74oDrLDhoeMHDPjid
TTFbaonNJGr6Fh6oTVdJjCrfujnm4uJp0+hw1mv/sDnbYjaXrNcqBB6Qa8t+0LeL2cvvZPRmLp+6
1+ygeBpI8MA15fEqE3+Di2e7zC4ry5jkkHjAdEIz9EH3KBZGJ/Kt8c0HSLf07gIS6OUqBjv4YpkO
TwNitzNX3ywnswPlVTYEjbKKjp5+Ui3BW44ThL6oiswb0YSX2dkhORWn1c4/jOAvmH3aK84DG4k3
/0yqwsiSrMpCzIMC5lENDbmSV7hFY5FHzaqeiEWuBEdzzTtuYEP3xLtr33kC2FckfRJbLaFVvCYC
YvE6OipO/IImF7/HckOdiEN2sV8HsbHHHPfVOqANcwAw9I3TnybIkNO+p/UquoYkpL946zEMdGhp
/1lr/GapVeas1yqzjTMZ8ZSYr7YyoNhW6aw+/n55J3EwiK06BDUhQYoDVlTyMk3gvIAiXsJ53ebZ
YDBoJAVJFcoy1Imf9OEOrS0i7wH9N6ftz43JPvzVqiLL5gC8HsDwQl0y9aLvZaBB6FqGXEDx4fK0
7Ze6bvyCASCRRFm7yjiUKIUHznZILljrDW0JFwP90Lj5NQ97uK7IYM/akbXTC9zNOjd/6u9yp//a
BlFm6W52oHSjxsfZzxz90L5yH/X3o6Xz7DKwA6ahuhdmREvx0tgrBF5jXjZi/xq/mVAGUdIhX5Ey
wo0lPown2al81cW+sv9beoqH4+zlYTVmwcwKFFzMr6MjvBJ/dMzKgteAQtl81nJ0jFDu3Qokmmgh
jy3eWcnzHzZBGolZG4dv8efj6MhoFJ1TW/08uv1NDEaYztUdM+C4LF2kC9DJ1lqKcY435RAuO3ry
a39YUYiuXkXH2Es/CJ/DGF3zcSAG0qdcsf4obXJeXJYjbm7Gvldy3FuiKD2F9UuZXSvkR6bbiuzq
U+VfHil3dRnA6SC6oiaUN6h1Zke7Dt3sA9U6NI66Fx0rwYpOYK0orxZPRrga2vLTZfu8oIslkguF
Lmq7iVZPAooUXJigwRn5lG9KDGZejoi3rAwSkbLqh0TEYA0QaAkgvYkS25C/deNTp8RW1hKLMzp6
8FzyIwaHJNUomzzGEdwJXVAhHC+nzNbV51lN3AbyEVUSX0lh6sgEOuGKjhSwzvsJnCiAvYgMgjBG
VQ9/Sn7Eh+4FE22PgXaSVBSTQwf3r+MdtrRTHYZh0QuMeTm2qJq6FzzjvrihieA5UFdLQ3DwA0U6
aPHm6cjvR9Xm/0j7riW5cabZJ2IEPYlb2nZjevzqhqEdSfTe8+lPYvb/1L0YitgjXU/EVAOsKpTN
VMBsJxFFEZmoOpvkkhC9ReoNdELLXNRjH8vfjD6xM232tj/t+kN9kcWokhJJUyuGUKWsriw5Xaxg
egy4lftfBI8XMYwCmWpj1FqNzLh2W3d0RT/w0cmb7GoXgHUxB2q9hQjyNfKFb392PuYZW5JpEcoG
dqkLp0LdifUuX3gdc94dMu8YWYpWDymYWPiSPAGSBE/KtCPucMj3smUcNKT+vKrQL/LynxfKTijG
7awUpYRzNYDGr5xk3+x7vzsmry0YlM07TNdbtOK3fZm/eLEvUpnQODew6dMUCLkaZ0aNMXPA2ryP
kX1RzmYeLgXVic9O5yKMiYazHhOSI8HjNZmHNH9Qg85Kh28F8WuT4705BvcRaV7VogWjCGoSosjR
NAYQP+8Uvd7JcmilE6+rRJ+hT2cCeRvBwreCkilD3xCXkiGZnQzPraQvbZDfK7P5vv2RVrXxSgRz
bXU8S7G8IP0vpy+t8tiJZ3182RZBFXrjFOzbni5yEQwaFH7GeEN6qI6dq3vJgZdyrj5zl5Po9DKv
PouuBtkUzMBckaf8rZnwphujLYexpeqFW5ficU7Vv7ZPxrk89hnvAEvYGjq6cNl0zNLRStOTsvCw
ZNbN6OpgjNM1JBL0GU3ptTsaLEy78V63JAy7U6hI3joW70iM611mKZUaAtc7dl+FyCnrt8V0tm+N
eyDGy0Zaleek/EiN8q90ZiK8kR6k8wC1wMvMK6KtZ35X98c43CUtysmkqL3zuTkZXnYn2IbdY+Eb
Q3j/Ya6HY7TsBkapSJI8xRDXkGcwl1qD8INzf6vBzeVA7OpFok6VhFF9fKODcKehDqnvFVptAG5N
6mW2wmFeWM8rr+QxPoJUUpvkA0UzehPusqfFGf3MtKI3WthdbtGqip32W42xoX63cGRz1JHdvTCA
2R5LBXyHVJ/16qSi+pA3j5z75H0xxnMIUUcGMHXQd8o4gUSbwnm48fd35ACU04/mW9sS112VLmMP
FmvTIosnqpdZKc4Dksse7lC7GTOCnhjCNc0TVCtWONWV9eNdpDHmNgm9qAYBVoybHFMwciOUHiCB
eMScq1I03VR1YDaJssJ4qXpJtC6QUAcTyFeteSCpu31nq/9fx2a+rJmKqRHmFFlezwlKe6jrzc1J
T9q7Oi/sbRHryna5KMZRCGUbxdMAOKhAAClXJTpzF/tK3HPErNdolZ9yFOZZD01xzmOxoJDe6W37
QJzU0m/IHZ0NNu/lu/RJAlPM6JWYJVPv6KSwbFEYYuNp+7irN3r1M5jwDLvfTTyDS9MWxX0kPscR
53X8heO9nJPxG2kU6GOd4uEqUYMPd9Iut+X79CQBdo8SQPG2N6mGfY4zLuKo27wKAJKqyMYAO3yg
hamsulEO4M+wSJ/bc5pyuiZUE7ZE0au9ElVXSRyINSptIkKa+BD76Z5ihvHW8zkKqdC/X4lppN7I
QvCj21l6MoPQEpQnLXrZ1gKeDMZu9Umo83CBc1+qmz67lfLvSsIRsa5oRNdB6ySaGCz79zFGUgWB
kaFXLKbaV6VWTpEeOtunWK/oKBcZjO1WSgf0cQqN03n5C91XCXd4F33RpfmVMgNioD0Vt6UTe1ON
PXIeWcv6Lf5PvMrOMkV6kzT1AtdBzLu584TgZMS77SOuVwR/HlEVGXvN1URQJNrAlf0CjxTtF5fA
j7WMs+rRvUeRu7a+nohfiWQsWNBzoDXM6KLVDXr8mgfqVFoBTSxiK+foJUculxzyv8k97z63VQZk
bv9WmSUJAeNEsXIE0vvmItxg9nvPuU/64z8b8eWbMUZcpWGYzZIBXgoUdg/o2Vjp98VPvlJsvMhd
ON6QpyGMLadjUBqZDiOQJExHpK0dJZJfSZy3/hex9eVQjDkHWpjX4ojYMHzpYAOF1+2Wc+/MDp1H
/r1mm4q1TtmQVLAFM1bXG1NNYNuw7Bktxuy+8gInRV5sgbkVcBFOfMcLndat4CKSrYsX8lhoSYMD
ytMdMHcxXRDdmQ5oDF1Se8EjBWQ3eJpCH+RPmnIlk/l2eh0jR29geXRYKjzGB3Uf3OnevPu9ksmV
JMZVxmKu6BkdZegPi0dHDMDEhO4Nxsm9+PdgdC7C2EwlDbJm0MUZIVV5t4yJpYk7Vf2ybWWrhnwl
g3FagwbsyaRENhQk4snsFVRHdZ7vp/9j4/Ow++DT2M1JP0ILR7s5NW/igbb3aju9kV5Tf76nYL+y
Be4x758+7G+90ldHZHxVkohGUVIC5il5iFRfFe+n4bx9i6vO40oE46rCKVCGUIAfTnpiFfNRknNL
qb9vC1n39ldSGDXP6mnWehmmNdq00KAfqLOPHPOJbnwuB1olnHfKaPEW7NcDxSvBjNNKjKTqiQiQ
SPksH8D7iHet2Rk3+Z7CR2F42t8+KE8nmRpHt8h5rggDmgP6m4kV8Qmh1bYE+oO3NJIx41Ceyqkc
0TSP89ALhhMRNCuoQ1vlsdJTB7sliHHAeqalRtTSGYADDbBTpA2qx8ev4dwYu/enDrLaFbQbaqBw
HN+WHa9UTC9k4xzsfp+kpPmgwT0gtmkAVDsBGrc81B/AfPWJmm8DUoMOkC+8BR6OZbF7f4tuVq3x
sQiVvM7p0UxFS2g5j/L64XRNweSrqUkyow2JHuYyEmfMwqQY0Ehru40XW0SLUwuEJyEu3cZo3rcV
cP2DXUQyelHUSdgNIrLlpHeL6l2SX7f//3qcof4UwOawMpAjtGFEwGs8jkCJorj3GQBgLBRR8JV4
4eD6V7pIY16RpWmr1JzxLCrNLqoOqukPwo5zIs6VsVOEYlHXaaFVdBwT3HUnulkfORWiJx0LgMPt
f5ilXw8rLqdiHo5GXbK5pxLVRP07inss9ZCT3lSOvtR3pdLDxxvRjaYuj+XC4yn5hc+9CKfXcZVb
ZsGcS+OMbDk6aR+lhwnszE0IlljahDYfSp6Jr4bbQDc2UCECCRFhvG66NFJBSmiMdAcaONyuuk8x
hTY7dE+BpzDrJncRxphcJDRTPTdw8bMx7YVCd8uuciQl24HJ53HKpDvSzJzh13WffxHJmJzRaL2W
zTjfEj4AydFS5dZKg6cl+7qtqOup7s+L1NhcUx2qqk5jfLnGUf0gtZLYSnXLwHSta+wiT3dqsHDM
Nni/EPW8tXtK8coNVLcvGPAQ/1afuCddSWRccJVh15IO9w0eXSTIEDAItvC9Q6f9DUiq0CRuPXpb
k8Dq+m/ZpqY0YqWiZKHdjS4lsy2OFHoUoCh2YfMSDt5BGSPV1TaMUhWfVV0Ea5LdQb4TBgDsz342
HquMZyXrXuh/WqSJjFkCkxuLiyDxsoMbIAt73T7C7KTp9F6JYEh55lvKumu9CGSCvgQtbx2g1nBC
+ps6vOqRE02ceGv1CsGeJeHB0SVTYyw/TNKkqXrE50khBV4l6x0gbBZx35eTbrVp/b0EVY2V1UHq
bJvK6tkugtkpkESagW45AcCzJLeRec7K9ypWOKHe+gb8lRDG7ssOcOCTjtCF0q+GR+Wo78HM5ZZ3
vDSUcxo2XRvLeo47tcAsiybuR9Xcl+riLDrvIfwAf/8Ui10OxLaXOiHPh4LycYyHvLaHE93uopBe
5uPkdgcZEGyxT+cGcqfwQSBqi0eed6EKsfULGAOvSayOeW1CJ6fJjpv3emxcPbhZ0qOmu9sqsp70
XJ2Wse9ZMnsyU2QJ6W7o7fKWkrsNu9aj6UdqV65xbgEIad7mHEvnfU3G0NMY28N9j1sOqxLMqDsz
fM8GHqQx93T0V1y98ip4IPs5gs6gtWXlD8YuPCwPxasBbqT0SXaE/XQv7MJH3gdc9WJXl8okdGOf
qXre08Z43tpmJ1ozLH37w/FEME6lTmpw+wyAIsnlmz56mEJOiX+963nV0GJeOCUZFJNQQoER6zmT
E9mZl/p0Pw+P2y62scz1UrhkL5y4ax/rsdmVaEb/SSWbRbXQstp58sKdsqOwl0MInl5gy3vIVn8r
XLoSyBhBVxVyX3Y5OrxKf5IjxLpEwla7/lLU6bOWV3A1wfv291vX/0u/kNH/INArfQpQGMKQWkcE
q9dNdxFkztPDk8LofwdioaIbZvjMOrjRl9LrlQpihP32YT59MZVIiozmpCZLCG0xh/dvOyvlBJh9
VanZmmQF2PcbjqnhqpiYBUewPVv9ruaNOLI+kpXI3F80l6WxLJVmIzWyom5XFPsq/15pnlRyJtbY
wJaVxNxhGAkJiO8N2iE6D5Fv1qoVtk+R8rp9h+ynYsUwPkOZVFVM0UGyU8UfyP1kOlN//jMRjM+Q
JVL36gS0p0Hf9f0p65+T2tsWwbssJvHQhVpYJMAZ2/IgWEb+ppDBziM/Ml/+TA4TdYxh3k39QLBp
J98QAYMK+rHSbqXo/9NK//1RPu3o64kZp3OEG4NzeGnNb0tILCVS/t4+zCdfy4phfK2eToo09TI4
C8+d0+0LT0Ws/arvp51h53tKqZLeyVZlt52lfduWzb4jrGjG15YxqADQtkSM2PWWiHSKhBwJ25Yq
s72sCbWttGzggySjx44gcXsgv44C2H0wQyhkvHI4/fLXwRN7IMYxCIKsVGqAT0bRxj4I7/xoh9Un
f/vethVdZseOQUleheAL0uxiPCqNn+qp1RAA8T9ti9n2CjIL6CPOYitGYGuzG8WRhb2SHYyIM2PE
1T7WLfR5mw70xnrQMU9O5dXP4bMZO+QWAB4YAEo9RbCWvzrPAOXP9vE+TeayX4vxF0M4GtMQYTJX
9cV01z3RdrXu9G/Rreplt8ZZduimHC+p5Sk94z3arguGxpxQvVN/EO1oLBzl4Px/dt5YCvpwkJUI
yiGAGERLrJhHOs7Ri48Ni6vAVo4NcUb7Cp1pA6P9JiaMo+mYloO7/X3WtVyXMVsvAtOTBa5KQ7PL
SQL6tET4YnYeEW2tjYHiznmY1l3ERQzjhPRkquUAxQBbkV/6RQSC30kw3ZZ8TQCZ+2cnohd7dXGF
FHeR3KuYVFDJS09AXRTLzjwXT2nRcwxr+1SfClUGSUVFliSwS5A99m2AiPrYt/da64kFJ1hf14b/
3d+nalSopmGrDyANrNN9EL3Ey33Si9b2xfFkMN9oiQRErBFsRgm/xos/zHeER0i4bjaXYzBR5BQO
TRCFCn0VjN5J5CjyqrHnzd+uPxAXKfRXXGkA1p5aCcu5CB3q2ZK0GzK8pkFqm8NtCmY+RfmrCkuO
Gf3CzV1kMlpnBIuaDgvgvhIgS+l28Vj6pqM6ip88hHZlZ77m9EfeQiRP/6hxXx00wUZOMCV4ZEvZ
n8uTKp2N5e++qhC+5n9kVRoLA9eVSqm0yHrtqHwK+4cqDiwiuKbBey7WlZAYMgapMAjJTpyDeSks
tQzWm3aBE6KV3pmGoxStMwvYLOqSwcqj4qs+9A5GFo56T5xuJH6llG4STIdGyzi5Ae/30E9wdcWN
khhipsBxCZm5H3NgB+L3LGb1sG17v8ivLudmHixDw/yF3CPclf3uRGfgiT16/8AcYb3M5mnOpymT
f57ln/IM1kbMZlm0HAFpfwhv4116yG3V0bG8gsYdetLZDW+I4FOlhpXIWEiyLI1YYw0a3PQ7+QwK
Q4/WGoqjdqsVTro3DnQ7kPbWeGOg6+7gclTGSqo8MmezherO+pvc38jFMRj2UpFYcl9b2fJWD5yc
4lPvkD0qozQJtqJnhSpx33izGx+VXbdLAbkKhmEnOQKUwd3WHo6Ssvi72oix0CBHct6UlTUSW46/
aBnnBVoPFC63yChoJBVVlBAoTNYp52pB5d4UrKwyno1Rft0+Ds8Y2G581ybDGFV4ibITBTRLYQ6p
X7mNS6tDhLtgyLk+tjcfFEkGBGMk5iT5UgjOiE9FOk6L/BO+CqMTbB9eKLQwDOuKEvFQ5FXAkfpk
siaM7ihufFcejTt+V5l7kcx7283DVCS6hotsBnmniWFr5eBLcyoxmVxQh04kc+VmqWy9ki1FNUtM
SsXC16xsBjfEYDMnXuJdNON06kpIRGxCw7mT6gRGuL0ghXu1/UNzMOnPuPLZimqEctYhH5Wz7L7H
MwFa7ENZVD5HTTkmweIHakkfiGBGQO0AvNQdsaYe5E6AqAODi5x6AJZ0ZQ+ZgdPvOILpPX3KgCUs
zImipqtABfr3AceoXaZchkebPO2tfKFjdDIEgZwzDSw6p204XG5nGv1tyFSZCsZUKuKSjcghB48y
mxV35l5zM4BL5B5JuPXa9XjqckSNEdeDxhD8gXgtpLu0O4XZB7gLllbsJrKnCLDwroC44LdmMT4s
9Uo0EwcXfR9Wpg4m5GiaLLmQ3KA+GdXvJeVXYhjbzBe9KUmMkrR5U+/KBixJwNEwgE9UHMfeMm4U
AFJaFKmIrhLwgHbXPcOVdMYUFUGLSKUXWMY9t26FZdkJywtAI6AtMDS8eCbJ0VgWnKSVzUWvTAwH
twaiclB3/o5nuToO88Z3qmgomhIhTJs9rTyMs5fxIKVl+kE2LIDt8nbTHKhBCQ+unkUboHv4KApQ
hwov8kJft0ZHcin3uP44O3THmRuyiRz5jNWbtZHIiY5QlNa9cgRsg6X5mH7wedvUq2766jKZpz4u
Z30K5wXjB9VTMIERHAv/U85t3XHEsAgkuawZjfHRunAHp7xNMRYZusGJNhXQkXRScAxzg9BVl305
GjtcPZQtwhYNaq89hq/RU/5DKa30SGdKmh8zBkzgxN0S1B+8/tNqDHoll/EpalAFgljjSaqXfTUc
43A3Fa4s7UbBnzX0vczG2n4jeJfLeJe5mmV9WCAQJNRkOOjCOc45IQ1PBONClqaMJRGlZXso8M5p
9SEx4rtZrzkZGMd1sBnhVFdxY0YIpivxtEQ3A4/vl6cSjOuIDTVrGqwf25PwZZo0JxETaxQm18x4
i868kzBpQaVihbof8U0SZALy+JjyVhR5X4TxEFJcdYUwI24myjdz9ilpSsIr9vMOwTgHuV2EHsuL
OIR8b8bPYsaZMvuArd5ws+wUiCwOGfapcEudo+LVz7y4toK/pNfcx04O8JBCG2tOIIsFuujf4Wt/
lDk/gH6FLflM5FHKwqCGMwryCkZlq/JcyV+FWXOV8mEgvDFqzgdjB/sFNQtSqUePs1BScGqJrlYo
nkBKb9sZrOfewFcguqiIQCFivEGFCaiY0Ocxtaa74a3BWkkGUvfBku/EfWdVjWX4lPGI28T9RRz3
P8lYb8VtX8XindiTIKGFS+Ux6239S/4C6jIbmEt/hz1WrOT3xaXQHDyKovV06+eJ8Sr+W26YL6A+
HeCcqrfWbdBwSx7JbXgoAD2cPKg74z4689Yz1z/m5aj071dHzfNUQRUHItMm2xEhOfWD6AaJzpmr
+UXodpHDOCypquN4XPAxcaWxVe0rBCBqZRH0p74il8QEOY9rhXcyxnEBwXICPVKIbgqA7Almpka8
WY3EOdi6I76ci/FeSVdW8kg/GSEzZj5HSy2eqqa3Gt6yCU8Q48ICLTKJoqKzFxiBLS9vZY9lNfN1
WN44ZrfuK3+eiO0STbkhlGk1Am1npmk/ShmtXX8n7vgexR9lNsGpd38ok3FfatKZ1Rghe6F1Bt1e
gCZu187stXt9V9nEaQ86DyGSc58f5bArxS+ibEzCFPGi6tNhutpWsLmZ+9ODcDOeOrvxMz/nYuJS
bfjkptGvx1SKqIqEJbYqEjmcyxnPdkHuZHJa0htleJ7VG2V2e543WX0SrmQxmhlHZFLDoEOIgFn2
ZGhB1YzUU3vNTD8UOFawXjy8EsZoZ6Q1BZENugq1/wcNJfAoGooMOO3C5i04rlr2RRhbaYtkvRL1
ADaXJOa+Trs7c5BdvRLsba1cNYQrMYxSosyzqIGIM7XZa9q+GbxePe//s69Mnc7BUCJmqLI7tb5R
eZwxvP/PvJ+5rtR5W0DZQE5STHd187h9P7zPQOVfWVBAmnoeU9xPWN7nlZflft642yJWjfTqE9Cf
cCUCawFESOknEEChQPad+ZrJfvWnH4L+iispQVP0cmjiQ6TG9KSCk6uqmv2fHYR5jNJ4agcM56Pp
FaVOqntBlH0AwxKDc2O8j8JYfV3kaVQ0uLEFoCyB5hgVxu/V1+3TfFp2+Kg2XX0XxtwDIW/kpYJq
jYdirwIMDkaCPBhr7/qpR4XLOMP2EZr1VnsofF5Zb72ocRHP9v/7CWTdw4JDEslSDwoIRKs3ANK5
lBvM3M9/CV8MsLxgOxLMCSaWnxZM6PMgmTjWRRjvUKpZtoBQAOGFdMI9K7xDclSfMN5h7kmuYdYV
qi+CE0H+GkeAzOjOERA/tz/melcNuz864jwgmrFLYwAbCYJ5wcdMNMGwlDa+VYwfQRDslfFtSBYn
MauT0lU2tl0PsYaGl9Lu20hwZTX5neT88ktUxhDnYCR9SNO0dnLa4Huqu8n8xjktvbfPT/DP06qM
JSLRkMIhhbGT4ahnu0ROrSI+S1VqC9NOTY6B3Fhje6uK+5Y8bcv+NMP/j9lcZDPGOc71VAgmimEj
RpcFS3HML7O9AL2h9LMABBjYULCHBwwYW7Gn31IeXB4s5bp7uPwCxnDzrtIxxIynU2hMBAbhLlAl
OzMTjhf6BKXKnJTFyEvmSDAbFc09/Ua0wT+O+Eq/V3xEVlyCTXppGx+ULboX8UTKGemvHS67WfY0
/XnG2IKQW632Xqs83mLOBbLw3nGVYKe8C/FWqOdBeBsxO1hPPIukX2HrSMzLjTQpwk4JdFQG67gf
6BYlN8AO113oT2A10GwsZUs2iJKQNmWH8u9tNV33PD91hGWEQaExWqoUwbgWLj/M0fBjAi3Ng13V
RLzqEldR6H1fvb1tLQlVKCHbqAKvS45xss+DlxQTpbX+aiatrY1nKQmsrtU40d16eHw5JeNrgOAY
YlYbajP1iauWQB8vI6SjR7k9NP3A+aK8K2WcjlFWpQR0PcT92AW09eJUFH5ecGIMnmoy3kXrRDPO
RZyo0h80sbSj4DYGife2cvCsjXEgehgYUAed7tC3Vqs/ioojmpYBuOIpilC3LZ1tefL6O/vzO7EF
d6PNQX44QkH+oUSSrHyycjv0Uzdw5vvakQ7Ji+hhp9Ii+9RBf8Pu3qfR4tVJOCbJ1uD7QVh6s8PP
iJbSicZ7U3ifdC+db8v8rdQehJEzufCLEOtybvqOXRnGBMKKmBB8zQRURapb3+Q2ZkCAWB854n0L
nESgdZ5N+FeKQWLw7HJdl3QiKkSTDOOjnHMlfc7FNldrbLMG7VBaatPusqF0tUDn6Oz6tf6U83EL
V3KUfuoqrUJcLB4UjzJB9V6952PFrCvRRQwTrGF1p24nEWKKoHmVZASpDW8Q8Rcp8EUG+8FAaE8W
uG07BrHVmYL8pH54an4sYKEBdyvHDtdrlPJFHPNGlNOSDKRC/CkcJ6/Zxw90JTVwxvt0n80WRe2c
wWgQfN02R45efFjr1fcye0wpBD0OaUSVHY1evEhOVD1vC+F9LfojroTko2iMVQQh2nTbCo8VVny3
BawXWq8uj3H++ZxXUZxAQpScmtiiJa7wPD30Tn/SKlt+x5yJz6eH/IVNX74Z8wyYQ2wgwIXYztEP
qq+9SbS29pz72u10oHNz85PhYyCKzpOdeFkuz9SY5yGTRTLqM4Qn+3DX+8NO8cmh8XlifpFOXA5J
f8fV18ukuewKE3Lo5i1ysj3lmUl9/VSf0CG1ogMPw2u9tnz5mmwCI+JGo1iAsxrek8gJfMqbHNuY
K51BbQVv7fLgSbgSGX9SVHFPsXJRI30GuhGK2dMRDTjpVrcIGD2ymk88Qb3H55Dw562yOBh6J5et
XONWxXN4+88GSbAL0LXvKPwKx7nwFFVhnYtq5GWXQlreWCjXhy8ks9Pb6VR4iyXY5Xv0FeytIoC9
5vI/Yot8Iuz7J4O4HJg6iSs1IoFKVJAFYAAysmd32Jt2CwAz9EQidIDad8MXMamsYa7G7f4DoybH
WFiMx4xEkjjTd0n1AQbvpz6aeC4fwYf3aLD4rEVjTIVCHw1cdPujAs946Yv3i/HByVZ8522YcNy3
wjigIYu6eaSIQUX0tW/Bg2paw+hznCvv7hhH05l9Y6pUSIRasP5FPowv5jm9pd27CKzfxexOP7Qz
IOHOhc/d3KEn2LITxvskRTJICoFlEtlOXxbPPOA5Tu4nIPpH3pLTcVY9dMvB0j2Vi8zIebhUOgxz
pbNFGfeRSKMmYXkl1TdF8ravlvf/GbeT5kGuzrTKvlRPS/OQ8CC/Vv+/IoJyiciaLn7CGKj0eGxV
/P++FE9DVO1TweQcYd11XslgwqS0M/pSIpCh+srbB5u11Wjg3hwdxRX2WmTxnNlq7nUlkPFlfQiw
Shm7NXYgqpiM+94CekZKvZJXq1635StBjMeqtWrusSFCI/biRL2G6dQJTra4NKDlLfNzL5KNkpQw
UkJKAaY80vWNCsFzsVv8HstxHbhUfst1XJ2OCZmQV8bRkCEBmiVfNk6m9lDEnC7SqndSFMPQTEJU
lSVWjAs1kPNlQiXHaI5h2j4rQXmjxiqvvrKuERc5jI+Ilk4uNE3DmGZTW0W7m4EVoBTfVMIrFq2P
MFxOxNK0BXlE0hA71HbU29K7fsgxFF7sagXM51bt9E4AxpT4Tn+YEk6Ey7lKtoaTzboozBKUQ48a
Sxg8HbWHduGRufOkMCpYxEkLHFrMEmvDsRK9XjphPHvb5a3686sbZNQOXEVJr6cqokmAl/bTU0Te
ImS7HQithfdtUetthStZzOvYTXIctWCMB4v26JJd56QPlJDOBENK/ZAeyC2AuPI9BW0Vjw2+XFVb
zQ0vfubdKft6JlEObDF8ubDPrChN7WlypCTj6McvnNVPG2AxYo0F+x6jgPZ3sh8c2r1JPOLGp3oP
gkyP56t4N8sWcURlDmqAmkIdz6af7YH/jJBqvsMI4344dtbs0TiW9mgoyzVxSgwP854Bzr2yBRyl
awrZMGCKQ3M2hc4eQc+Q8Qx+/QH9eassV5s8VKkmtxCiNE4+VZaKIaVtJeUdg3nNRFmapIxumRj1
uQy/dYjFOx43B08G85CpAzCjwo+SW3RejLNSfs9mXoGJp4DshKSWZoOYx3DCigUSPwvO2ArdBuRu
ALo78ozqF4/l5cMwbkQI8rqcadkSUYfXnpddcIpL8L6CRBqj6tlzwwOgWq2TKgYWaU1DkU2RMeNJ
x7IKblGzZVW1KvJU6rvcwFb+c7c8TeXz7yjFT2FsFc2YhaxqRPQLzDC1FTUGf1tnqwEPw2BdLy5i
mPBTn4haSQusWJTOenKc2gdV5XQAf/GhLjLY8DDujTTQUO1XHqsTbY21PnGFZ/OOAleH3C4u70iM
OeVAbp8nCebUBPrfqgEKRQw6By0PrGUdzOCiDmzdLOtNtUo6uNsRg/i0JNLawV/qvebSKZlgpxww
A+c1o/Uf1qnoV/mUEV2JpldwnZTMvdSMOsY1k9M/ffrSVlEk7IGfxeuJrxclr2QxZhZUOkH156PB
qfsV8P4Vr/fjcwSWSgMBT/BO6/RV7/BaVut+96I1zMst472Muhpylzp/1QD3bIg8SuH1QOQigjHo
Mh5loaDKj1GUavHm6mT0L7Nymqdv28bMOwsTnQpSVIwGDbTj4nXpMivkMoBwfBNbLxuyNGsDGueo
frwLv1Lw9MxLnGaX/KAbIQXyMOJj6MD/U/1QGA8SmukShBiNs9vIbn/EO+GVMnGrTzqArGVv9KJd
gN43F1jjF4/Nz4/HVs/SMDMkkMFRbMr+hXJbASuSjoZodv0oOLy9IY5TYatnra5PsUA3acviVh2+
BBl6UyknV1ovs15MTWEe6aAj8qSr8CgzMOmXk7TrQG4tPtYnStdlOKByf93WS44BsCUxRZjHTh+g
NZn8g4CFNiMWYBDQD/OT4WlbFO8CGTcCBjfdKFS81jVamY30t0jqlzyXnD+TwjgNjMu3oE5W4DTk
5NaQJFcn5S6TeYvBq4dRRV01TJCdSOye85KlwdgGsOdUN61e2MvySeFBVPBkMD5jXrJ2BrEeWr/C
TZO9FflB7ngDsxwZ7NSl0QbKlCV4KrUO23+mT0l5e19w38kN+Ro/qV73zN0ZpR/609t1uTt2yVkx
k1pPcpxL1CwDY17ZjD1OOjou3jezC0Td4DG5pbujXE9F44wtyUwckqUJEncZpwWBvAyGOsVJvPRG
BO+xL58aLlMt73KZOESWIjUrKIzJKJzM8gTsVyv5LXCyq8tkPEZad8qMCSSkfATjFYZnpkB5Fu+A
OMTJUVY9xZUgetiriKMspWEC2D7KiHHq1NOuNn90w2Jl2Wuh8/Ih+qO3vhPjKspBAWkrfS3DMrTk
5IvEYzhb/zIqGJJMdMg0lbm1SmkEAD/Sw8zjKSjK51DTj1Np/LXtjKiFfj7HTzFswWZqhqhr6QLR
aHSeGaHpooGDmRhYZJwKr5oEULdMs29ovweSCBS//zugxtxgH+nELGZIXh47J7+lzbNZwBznZFPW
FgD28CqJ60Z9Ecj43Xw0lS7ucKOa9KIPD0QvrLZ7MzJejWNdNS5ymIitlWc1NelGfbi4ZvHQ8OBP
eOdgnG7VAhhkUPD/kQ6141/6+CYox6jnKMb6hNTl+7C1k6zvsyamCqghUaajdMuu2WHF2p25Xo+j
659qJOUwYgwaoiaELGF6W6E/NAm8/bH1LOHqRIxvjaagzrUSYqQ7NN8V0MLEX7AvJ99PYFsGY2Vh
lVikDX8vLruSyzhZQwJ+qthAbg+66hFM3MJtDxbwbUNez2CvpDAOYzBIHH4ssVIgeNE2vGVXHVWk
eYv7X4hNed+McbZiNQEJradaGOpWKkY7TXvMmuJPT8V4iUWt/w8usXmfbRMPf9w7uYAKCl3y6J5J
x2WX4F4k4yfKWWsHg24DU/CGwll2OnZc/9L84uGDF/tV5ZWzOQ6DBSYHvbmIcUcI7MTbPAw8vJX+
tnLwPhbjMkY1Mv/ZHo8CbIk9DJk7jLzKGucU7Coq6cY6qqiWj5jQq8fXvnW2D7E+PXPRcLZNqOtm
0DbUTYx2bdrBoQBV+pRbHc2p0Maz+zt5179OnNLQatZ6JZXxGnqehSndabK1eEEbF6xHwB4f96Xo
k/4kjgFP41eRC1RDk8gH0zdbwWuWsp5CumItg+ge2MFAH6/3/wUZZV0pfgr6SF6vwiUkVcrUScjk
8uyxGX4Y5bHQOUgT69ni5TAftnYlQ8XOWVklyKgGYvVudN9atBlv2LE/zZZ2CLHvxsuC1yOay7EY
Pyj1fUwk2mUDKbKXhImtyt03cYpPg6mfVNKDPj24T+PO42jnuv5f5DIO8f+Rdl3LcevK9otYRQKM
r0wTpFGwkuUXluTtzZwzv/4uyOd4aIh7cI936VFV7Gmgu9FxNfrbGzUzAKTXH6sDMg3fQq96x8iw
r/vort+NV52o2PYPlupMkjOO8J6kZjCAihI8Sbfxnl7Fu+WoYvWz7Nb+H5YyVpfJGcYmNqYqalB2
m7s5s8dJGjxZUtymSBNBF6pINDkXamLB60Bxh/myj6fHtN1XpgApYZOEBs9aM3RTJwZ3dkMz6wP+
wXoaKlszH2vgktLoL4FQbBqPFRXuyOTZMuo+ACNoSjuyRWrFtfzMphKal/xr9Ix1AtjO4hVescs6
gbnclMcVae4MjUVSqr5guEfqUxbcRNbzZd7YT/8UOWgqtRRDJUiKcF7NGOe0NmOYDzXGBDdy/4Bv
y9+judsphcilFtHiLosa3aIoCyQvM/dNcJW1wCm9nttDagixfjbN75ktHnyH0kwra2bu2Uhw4QcH
thse9XI0tV4+v+37+XV+fPwT5UY850jXYb/0dZbez6P/777PiV6smECgYpPvifpW9sd2ENz/tgKd
fz8nXzRQO61iQNYaXmJAPi83kqjvaFt7ziQ4t2WpJDpPbCS8jk4dVjeWpV2htWVsgcVQ3EcicJNt
e3q+ez7k0cFOrrOQdN4N6JrQ9vnOaG3lGyDoP3R0EO0Y33ZpVhS5xPSCndttMsI+JAfgSnr1U4um
1XDXYRYMW1pRtXjPgJoscjEEV8eXi6tIUqP5Y87nXt9lWG7W7/JdZw+NLR9YITT1Q1f+clkctxsr
V6xy9sLIupoOFGhCLImXXxXXySMbLgruqn3ljf7sF3+Hdz+fLdF2le1YdkWb6eLKDSkUEhZUD/Eq
e8EuwVKGg/U0eaEz/UBe9I8Sliti7PRXxNoQED85g75avmsPNRqRkTgE1NXL2NuZnT8yn0dUZxZd
KGcfC4wqofILW5IYbwG5SdXnHAjLly9w214ZJroVFJ3KvLuojQbg+xJUF1LZS5XrSDTcK/g+4Xhg
ic/MQK8cwyiw+hb7Z79eZmDbmvxigHAGkdAxTfQFDJCguq4KbMdUZlfV5r1O0fJSVAEQHiPvMk0R
U5yR1OUB1f8e+l2Z33XjkI9/JmxnpjgTGdE5KVsLA4/ycfZGANOpj/lpsG3rm+wzt2J6XUQtBv9g
Jn/R5Ot4hQos6nyCNi0Y7rcbIPDmJ/NR75zJkXbZMdspgjBCcIp8+c6c66rICCYDe3mf0X3ci4pa
2/7FmSMuxpuUlFg6S2YAOR7TA4pbPsdfVK+4jdz2FYvzJk9+RIPQqwg8TsQYZxMHZRokfcIbPaqj
3ZanIBHgM20bhjNj7AesbNFSB4tVJGCsGjW31hUUguBUY/b4spiLzo8zeSqJlDpiRWpDR8dO3NL3
DLthgbRryzR+URVD8JiI2OJsha6U6Edm9VxpqB2z7u1A+laEj5eZEhHh7AUgXfN0ZE1VxnQzDrdl
8k0XDZ6L7p8zD9SIqYRpA82JVaR9aHqoKBWYbaG2chYCSzbbRMkkTHfvAMSC0NQDnK6DRlD9lh5l
V/wYCews343ejiFAfrA+wZmGl1L2lPFvBXPtiLIi9VWRRJu/BLekch6UHJXYUa3jliZyPdOHgKBX
Mv16WRI2xVvHfB7FXIhC+XKgBSh3ElUI7XNVtqMMk3ZYbasmzgjQUbkVmPRNhs7EeIAHKVD7ZmJ5
tLRkxZg3M3wrSwFD23mZFRHO4GHJjTRaERyG5Xt+g5wWCi+Osjdd8hC9NbkLQEl//KMdVSuanLHL
jbErIRZw+kjnhPFdQu6D8naMfJG7x7T/U2S6IsQZvVlGn7fa430iS7kjmCPtMTJEwWQqysCIKLG7
XJlXGs456VsLPkt9CsOHCLYuvA6IIAMposJZuzIrirlA47ojt9QO9JvSmJH0fKmpICIV0eEM3iyN
VR9q2NABqOZ7pZecuE6/pDJQDfJekH0RkeIM31CgDqITrIQhaXanmIut6+MhUmsvkSXvsvKK9Imz
f9lgNUqygNQ8PkmWa9b3qmi45DIJld/BGxtD2gPUC403JvDqjdpNDHow9cD9N5yo/JbdXGn7aSQj
OrTSg0IPZXuIRbP82x1LuqlQDTbARNvI7xKNjaK0oiZoNF8Hly2RxwbYd+1e8XLEhCKU4O1zOxPj
pACpOU0BFhXi7aSxlTG0aymzTaRo/+TcfpHh21SBvWpoaYdXNlDSe1OOZzssRzcrhYC5my2P58Pj
Q5jOLBaNDpAD7XbxMTu/kw/BLTzk/8+oJLOWn43cmSnuoiZLGUyLodU3bnPNFlKmwCf4oeOV9at9
70c3jY0C2Q8Zh+rpO8TzLgZEHRG0zPakyYpl7goTiU4TsJaBMHpNjrC4T3Q/2anTuorTv3YeQ1wO
vPiB/IkDuCLLKXVE4n6KBgvNpagYV2Nsj2w9RfL9suD8wzP565D5SCcfl6xLQlaLOSFh0WBMMvQM
D3Puk5ehcTZx/igQOfPFRzp9MJmyRpBUbeVdglKThwHxYy/ZwV67H7zKi3eYQB0P2b1IdgWqyHcq
yhOJxjrGG9MUt3DaOn3BhJIoubrtR52Pk/MAIm1uFfTzYRwDu2oCbb6N0fFBsXbBHitpn+SL4JXZ
Tq+tjpPzBFI4aJP0s1nR3HV+8phjnsY8qO7gyI27eAwtXtTCtenTr2iyk175BP2CClRRYMluXlV3
WTtc5YMIIXDzsgxFQyJGUXSV90fTJSI9FvvhHNvnJHxNk7f8zwCHzjQsTsNkjZplxUKsVP06YcEz
VoGH6fgnceMvIp92gmWaHlbzbCKOq5SXpbeuxnh02hRrubV2+pIV3eNlhd68mxU9LljIsqoAvR4H
F1b3UxHdAbrGvUxiu+V+RYNzrbtM0qywRa2i/HthDQRI/qmvyHO6SWc3XnbDNldad80udoUo8SL2
OP0alk4qhxbHqaRPs/kcziLMtsuC92kfvVYClj1k/e4D/THURwtDfiT2Lx+giAlOf3Qlnns5BRNJ
NwJs+UvQ7S8T2PQ9VxfE/r9SUAOdnZPGmEi7t4l6hUGcsrmNRM6NiAz3QMNjpyRN4XVYSLkY87Wy
1F5O7Xz46zI7ovPiX2BsWeizMUa7GXmMo6OaPl3+/nbyfHVenCXQx3BKq4qFU3BnxtuyvEr12jXM
l1ly0z60x+RdDexU2NHEfvgnD+dMlwcE1qjeLxlbhokFOOgwGu00fJhRP+gsR5WIa2FLnYBTppqX
KHLmYahlKas/5krb0p8BSBj38DBI5udquUsL9TBpuhNq8c4q6sXJ0+kqIYGg9C06bj7PPlZGFtXm
R0kouWMVktIJT3D4n+W9aD5y23tbHTFnMJQ07CpzwREHTwzMp0C3yfyq3yXv1pO2C2w2GT9/Ga+G
P0shGzD4mLnWVJPH6ZONbBjQisnq4oq/uGgK8fXX7wzGpDhmJ5EqbqvImRqn8a2VFiOpkO0Ygszv
q+4wWqF3WXa2LeOZBKftIZBgsAwKjlu23LR0tJvsQQlEDc4iIpyqY6HfmFZsnbQxXCWhiypMQv3L
fGyX6VY3w2m7ic7mPigRAPaAWO2PnYulH1BBD2MeO/OhvUabFbY1sXlZMVDRdvR5Js4XYM1sMRqM
gGI487b32Kam4HpAa9fPVXeiHTGC0+S7TpsoMWdrRLqjrtAyKavYnQR4Q1XbXT7RbeEzASugYZcA
IexnrJ6bnlSaJGvI53XhO813iSqKGUQEOOlWg6S22hneYKnZLsvvljs7+Cu8pjvg07nVSeTg/oPV
OHPEyXpPykWr2YOQpKZdlhmSUVdZ4pOstWU5dDL9q9X7FJPy2LRV3BaY715qJ6wVR0fkpKe1wIn8
B4t5/j2cWhS9XBZFhwPQ7MUnToRO5eCa7WhIjkLE+O0n4kyLU49CTfEWDnjVq96pEBEyk4lWypDY
qp/7hni5F9lMKmCG5z/yw8egGglDWWIDy/GzuRsdc/cBGH8CdNdeRbVedpXd4gBp3U79dl/sRChX
7DI/v4ln8tybaA5Fk7UsMEylweniN0n6mipAXGwes0SQ+f4H9T/T4lznJeilLImhkfNR8RlGS5Pc
p9eYCfTHvWy5smgR7bYFONPjnr+KThJSnDDaXRv5JUalIzIcDVI8X7YAnxSGEkRL2CWC7caKbmIc
63cTUOqDVOcZck6Db/SApS0Y5L/THfXX2DF21AOgA9Iz6DwXbVL6VPzhKfOqQTqjbad6dOsMC2JU
L0H3ZYYO9GfiszgEb4hAGfkj/UmQYuqMWrJB+O7VfklQ8q5I404slafeLMWPSX24fJ4iGpwOBp0S
SH2LLd8d9onPaOVHgdNNJkHp9B/O7hcrvP+ZRok2mpNFXE1C4kySsMQgewmkh2CAD6q1VzLagVR0
6tRl/KWSht3Qf1csOgsOlLfu3IF+GL/V8wGw2IBUA3AdMt3rx6NKnv7VYfLuphTpVBsMXFhu1TvN
+oY+jM7uQ1MUOn7KpfGMcMoW17Xapipa9yZf8c23GE0Dzd54Yotsyd4qnPhWBL0hOjr2/9XRIeAa
w6GPW7ct5ue+rk+0Ju4fnJ4qo1mbQsMtyulXo2F1Tt7pyMHW6VUXawhYu+sZ61guk/mUyPo4PKZT
CjF1WTc5VgYt7iW0QDQu85epS1EZ9IE6v1MSB6tsRrd97CNb6lxJlEFjJndt/nnCTBdXZyj3eh1Z
oda4EbCe4tDO/MDF0jlMTWsAtxfaKxE5zpcZonaImhJ8Wg+jR7xlj/kmm81LN052EsnHtkiuTpWz
ywXcaboQMNd68Q1x6qOyl7zBBkKHbrcHeU8l8a7OTaFc0eQkZunGCUjosCrhMwyyo10laDKJd/N3
tqxLf0meRElXdmSXbpCzljQ3xzycmtGFbNlGtQ+A7C0TexGhp27byzNn/HaETh5zSc660W2+Lr7m
o9rmKTfAawQOGZa6W+4iqr5uvgMrgpxr0gAOU1pGmbjTX3ks3w1VjDW9aSzSPd4B41SA34iQLJYW
EKUY3e6rjgGk5UVylJ20G+7FgAGbwqFhmbuBvWOWzDsKaSMlVdWbxG2SHJDShM4+ljCKnpRPDvMH
RysynAzqoTLVjdrDbHjUT/fhMR+88mt5KF00w+WHy7aLfeyT/K2IcfKn11MaTGrUwmg9YZWD02dH
y7qrtJPRXVtp4F+m9lHMu0COzyyUlaJHQw8p1OzZCYF6Pv89I5Sc9iO1e1/2Qyd19dCObtCHibqc
7l2mvymTmopWEQJEL/VDSVb2crCKZtJKcDtB8rPxrglecvp+mQbvkv+8vl80PiKGFY0MK1bQl9SO
bp69GOarXD6bwHmbKTamp5ZA+gX8fKyWWNGaZVNRyRiCn7g5LkuQ2BXVrzGW9/dlnv5BJs9Mce5B
MhKd0BRMAaJjuu6B01VhlQKaoDNPDHa2rWdnYtxzKqfKGEVG3biSJPnaaB0ik/w7QeDDfpnUVJdS
o3ET+NstORR553ahQLc+RUy8KHDvpaWocR7OcIXbo/I1Rrk+d8idDtCiaRf7ogFq0alxz+VYYndZ
tYCYFSBdDrhvgce9bSnOt8KZpTGp5YFKeKnCaHIBhuSVUXTK0/a2LoyTJWW7KMycy2LHjM9na3Em
yRmnSJXGKS0gdVF3bOLXLC+cUL8e4MNNod2aN2Pzv/ar/bwxQwfUKZKfBl9Xy7uomE0TEZmmtXZX
fpW6ztZNURJ520T8l4rJd6R0MWmqbABfbIa19yaXuul9vEsMTM4im4Z+gOWucWJXmFHedOAwUvWT
PZPvUZEKY66MEuFK6wF612nt+KjfAfYB8DD5rSboC952i1fU2K9ZWSdTUudK1Ssc5i3WvzmZL58S
tNr3rwzUXHnDCqqd0Ov4B507s8hZqmUyY72XxwZbdBafQWJPe8Mz7o0jW7Mq6uzf9lFXLHKmalri
HDhaONAaMM2tXSApGgFtn6XnO2d4+n8Ad7Hf/1knzvyxJ2F1qGWI9q9+hlccAsfYKG1MUfqS0/rK
iCYSdEHfifzwbbtyJsgZMTqVgDxRUZCfW8A0l4k91wJjLLwzznTJFXyCSf/w9I2vgE3fdwDIZQ5P
gxyIaAJVKJacIctmjaoqgY5H0IO3yEnc+AedvMlhOULzJjoGALsU+flCqpwtG9VSSqQZuWzjoX3W
fMQyjgYAfLYi3Dp2Tn4busI6zqZvfJZOPkeCRgdJGqUPde+Qjzko+/DJOgHNK/9/TLkIjNqHC7ES
zN6Y4o4gqHexan0yv4fjfigWR8/9OXy9/CwwibugAnxSRCmLSrZUOJGmFTojwA2m0Keyn+JR+HeE
OFvSl1KfLUCzdZHAv06NdpdktbdQQKSFwkZwfrLx95cHftvvek2Cmagai2Oyw+wpdnzffOD/zcJt
o6J74gxIl/RqSswB8lDcjsNpSv+GN2Rr+h1QSwTvt0joPzA/VjJRaNU0xOOHYi9+vdhtjOHaxEVf
0fy9/Ct4qU76O9ZVCcgyDi7JB2dOauTEq5glDjpNx9RwZVMA5qldJCAjEkPOjpgLrWa1xfMWzier
ucqi+1HeaaHIWRApMWc4siLHZpUB6WmFaK9mOHqGmrh1bzg6xN4MW69WCnuQNZ8maDk1RPUkgbjw
7Zn1bNEwp+Cylu7G4O+8w8gl2mcSq/fqXuR+bRJD1xTVFGiAwkfYWkfGKGA+ZjASNxv9ynjESAIw
dGRd0LW9LZorUtzt6VVcz1HJzNVtfvNzkXfuDXvVpqhTIdnTOM0JG6MuG5QPi/tJNHUVvWEAOcBS
QU40ozKPiJEjYMsNbMAbTlr3tujf+/xNjd6wLUru7qloZ9SmNqxIcoxKJK80TM62rjk91ca1Oj10
QvCeTRqGahqoKuiG/tF1tdLzJbf6ZFBxmMV8E6SuJB+r/xVm9sM+rkhwatAC/3LBDA5Obp4Agoml
04q018ZWkFLd9HbOZHhxp1PeN1WDKIqGN2lwGvv/tYrG8cGH7BLanXUagEBxHeyM/YdD7Md3GhIf
4grTpj6tuOEeMGrp00gLxo0Z2PFyNKfJruSDkh3q+f2yaIsOjnu/glBazGBm9xOf5OS6Iv7l7287
iSteuHernoZ+7mSFxS7BrrmNvWzw+1flqAMZui8Opahwz6KTT6q6osf5vVoyNkkqsRTBNUssIg3n
UOwnYYW5YifqdhCdHmcXGqDuVYjgqYvNZ3ZDxp2mCluXNt+rFUOcIQiarLPUAgUXPbU7d3I1/2OE
HmDDg1e7ncdWSIrTEtumwaSKJuPPMrljbHMlxGAMqxloh2QI9rH6ZBb97rJwsJ/++a7ORDjjUPSN
NOtz0bnyfNI1v9VMh0q9ay5umjzQ8K/L1LYv6xc1PpXeL2GbxYjh3aw41f2u7kWB8/ZNnQlwqfNq
yOtAleG3a7bs5DeKK2P85jbHynFHt6sbsjcNG/t/8wfRxOt2lcA4U2ZKsTLkXV4VpsFq4eWMBG28
Z7Vwy5MfwsFWvGZnudb+8lluioepYJREBuY5QGN+J1hOzUyXQm1cXcKrb8Y72jfAj6r8y2S2GTPh
ViD3wRL4HGNmHU+jXsOzmJByqY/ZA5uDWO4XJ9oj6AttKrjDzStc0eMsbzG0/znIGJFXTfxaQnlH
eqkNUUeziBBnOVR5mksqS63b0PpOwhxxlpiAUdaABkjbh8unuCn4K6Y4C2IWY5QW2PDuhgD/Vzo7
nEUR17Y4APGHWMBlBv7P7+KA3RNY69njmuImtVv4KYvxta9ELvU2H2cq7ExXUl4vhWXELYSONezE
e21fPEQudmo4gAHw0Tq3U0V8bT7E5pkid0uKNdZW3aO8niYv8vwYq6cYzFnDW5Q/X74j0Qlyd9QX
U4eGNqRrYu2VkNEm6bdl7t3LRLaF7swOZ29JPA5K1KOOggHy2i4Nw4eC79XF/KJLoobwy5el8MlS
dFjEOmH1lCDSHWSD3SmZ/cvsfMKe/HDKAONqYb+chXl87tCSMcOIxoTgW92F+4qtfizcdodVsrfF
+wCpCLF8W++QN7EFhLecDEsmFOh4uqFqPNZL0+qpTmo4zuquuCvccjcDJQLb68wrjMG5vSFilJkd
/qG0MGErE1NVMHrNshAryZfzuQqSD0YNwHlC+lF7uwqvq/c8c2a/fyzuRUBKW/K4psgZXhou2MxD
QuoqSuWRcfbCMXLLNvyDd2RNhrO3gwbfZkxRNJWmOy15ylvFltQ/ui0FcqIbuDFV5nhZUNO2gMDG
7MboNXfKO4DykMpOrpqTOGO4eXBEV/FkmSrFerrfryqJ5yKMSigycCdV+lLXj6UpBPAUEOHXpOeh
FeatDuWKSXWs06hxOl31ooJg4XZ+Y8wAG5Y7N1vmHSaPX6xwcoH4eZLq1g6obNeAabmsEKLfw50w
KdKgmCdk75e4fUzn2TVJ63f5KKhlbdkU63y2GictYZtrw6xl6IOz3tl8IrIRAlkRUWD/XylapxeW
NeYqRvVRwdfujFnwhom+zw5y9f206SKjiWE4uuYEzLUiE/gvou+zF2D1/VnGKijDQpawbRSvKywn
qf7lVXNPIi30rFGNvnGDPLCL5FFvKptQgVkQscEZ9qYnUdwUkKdE+0Gr52X0LssrU8JP9nQlSLyS
tqlmzvkM9xUgRSZ9SSrFrrUvuXqw5BPFHtQ6FiSuBBrCN+ETJSn6WF8aV2kOWfMSKYdZ/3eyxbfe
R+UC4LhiQtu9NKGVLYq+jUXkXj44drsXDo5/+FoZQ+WBgtvPpFOu+2W2y+ghjd4XkaJ86tBmb/tK
13VO16sob0xDAzdzYwezTd34qGB0FzvcUIvsjoPHNgXMWP1pM0g3FtyL+uaYkF3ilQnpSpfMZum0
voAtUJQfY+lN/R0lt0ZPnLm9MonQpxDIPL9Dq1LHUk9Ygr/1unBXfmmd0jFd+E1/yxFweFFYFnYG
bpO0MCykayYifU7N2qiKW3PBbeZhbVchDpp0f2RQzyQ4TYO5CGuJcUX7+CmWmpcxECHvbcvkLxJ8
uSyOsjJtdMRraiq/qdMjkbEWtil9K/870V8vy/9mJtgiZ2JcjK8apFMDZv7UXYD0EtslrGL5rHhs
Z9tgnAlxT6pUhDOQLNlLUSMxt0vKu0k0GrBJguoG0XX4loAb/V3AyRCrad/Ci4h03W7mfa39Nf3P
y7I+9HhFhHsv1HHCEt8QRKzeRnYi2KlYHVyeWBm1vJ5fG884ZkemwvGtKC2yKRgr0px4h7UqyRCN
0U0LitGZN4kgMaPV+3CkkV1iPuCybGxqEwBEdIIOFF3nS4EVRnhyTYdoEBN9w6QOvDb7M2FfEWF3
ujJKpCxTpdfhXkpWGUn7IaVf6iyj4XGeg+wKq7P627BrZMHTshlpWbpKFOCG6iwd8zvZqZxJkwzg
rSqxuGDGFks7vU9uq3ckMJ6HDJMWpIARHl/Kl8uHyj78yQgjxCKEKgh/LI5wZJHCKjI8A5gUdYz2
iqgxlph/FcOUbt7eihAnp8hjRbPO4tUWjT1sQnR6j1PbcuiOreBVWycDvuZl3jb1b0WSk09FMmif
ylBxBUPZPeCvsgTDmqGoo1d0hJwJXjD+X0wJ1IAkxyp/nKlnIU4QKdsmlZVgchcFPPCpl2sIZjo8
TcTRtNid6h+gLdCyzZSgtSLEXVRaFBgLKMGOESEfzrashx6wAOzsGf22buQF3uVb2hQMpDhhitFh
Avz430U/pumCLeg12ofL29Z4C5cvl7+/aaXO3+dXMTHQJlljj/CS6INjaKHP9jPYU/5cLfJRLcfn
y/Q2pU41ZAqlMijlrT5wm7QhIqgMK7mjAJFEToEYIuBJQIMP1FLsR4R1QitoHJ+i/q4hJ6MQVPxE
JLhrkUZdS7oWJIbm1PU3dHpKRVHIpgN4PineZ080SvpoYE+w1GPpW21P8+1SvZjUsIfogdSiMjr7
yZ9s3Yoe51vIUaykCcsqdXr5zbQmO5xqtAYE/mBiFDKZk7+WRX7MjOrbZYnYVt1fEsE79TE26eZJ
0iI/Upu+Hu115XqZTTfPBeG74Mp4l37GAFQRoFDrtrqbF7u08nvr6TIr/2AdzrwwbV69j+moKXVW
NEi/AGprcbXrWsdU4Hzbw4WeC3vubJF9EHHF/r+imCtBneoduEqbZ6m9UumP0nq9zNW2CTozxdnW
LgyK1FLg4TZSeh1E1DbCYH+ZxGZjBbJg/zULOmdWq9rKjWnB+2eeJL/3sju6Dz3UCko78Dsv2je7
/soQ6PDmDOeaKPcCRmad0ibB2WHI6rY7pBilNN3ppbianOhLgRU7IbqM9NwWtfVt29wzs5zxKM2c
Km2KVrSouo8NO5EqN5v3U3+vz4I3frP+vWKR3+AiRWaCDh8oF8reGCnG5hvyGNwSjEwgajiJusm3
45PzNfLrXKoGqQyN6RjDPs+PgTtgrqw/yMJ+NJGmGeR3ua+DerLyDO8IHuFry54O4TF1VLuPbUyD
+KMt6mgSWCmDSwgEtGiKnClBgLxQGoSYCnxWjNouRWuLNwkh+cC2PAJ7wuQIFWmOfpUAVYUyv6qX
W7W+Llss8/1f1zx+BEYrMpzC9YVmmHKXoyonPQxzYjfyftBEMcm2476iwmtYA4zLYGElkr7yY91w
5Lj5Ji/9dQ8sYSkMjkuiOFYAqBmpuGnC6oQG9xspJ6dI66/bLjkpxHAum5pN5Vv9JE75koHkwZxD
cEZkEA3tW2A9ScXXqP2upqJ07uZV6rKBSX9CAB/GkZqWsqWFZCoulQDNW38DFi2gEB8rS1QoFBDi
+4/SDuNseQ+1o5giVXVkiu4T68WsXv7g6H5FDJQvqkXDYiFuzUZ3wVySEVl2kx7j+XvR+cBVFjna
TIE/uSMrYpw7MpiZSlMFTQUtdgypHmvvbryfKCWxcKh+44lTTQvwQ5TKOsEuod+tiVbMfTlURuX2
2T4e77NO4ONsjUL9RoDd4OqZToGXAzDtbHDN1GbbA/Ld/JpeTwgZYrcVGP0NlwC00FZnYVk8hos5
CyLPRV3HJKzdubzKzWdj8Ygq8KW2zO9vNDhHJynLOIswf41ElPRdAdiPeZe9A/3gAzIjTp3/eQMD
7JWKmiehaIBkSQDuhkI5Xowgamt0twxuuq9Tm2LvObXb0Ykdth0JrZehIwFebDhclvqt41xT5q5u
lPQwNhVcXbHcmP1rbB5M8naZxNa7+Rt3nDXuokzB+mBtAR5f+RrmR9oMrlH80IwHLT0sXWDn+g/k
7wU6tmEKf6PKWWcAXgWEZFXtLtK3NFddrI61M8sz5lsr+BPX4DdinDGMLXPQKoIL1Lt3WfkqBcdE
us/m74t2RZUQizvajgj425TS1dXxIZSiqnGQjlENGzJ7AB/x5tEZjmyvXOPM773digzxlksJLjWd
7QDHA8pbYiOpymDU9Qp6wYq9DCkwdj465vAC2OEdgBEAs5Sc1Nm9LELbUnomzJtLa6h0rQarNSL3
6dbIrkqR+ReRYBZ7ZcPyiVRFXoCEQdw4NOy6uzLC75fZYCLHWX0VdRdiGrKBmWm+p6JczD4MlRix
ht6y0VenH56sgdhWvezlfLlLq0VwcFuhx28kOcEssCkkrJgnlByW6zl0IIsoR+CpUU6xG6nwJ1kg
ICrvbB7mmVG+pyIdgDJuRXjejKi34yjBSuPAlnJZwB2zw5/PE21RVFZRZrG4t6CU8yJIqVQjPIwT
O0rqfdQ1gvdGRIM3kHNQL8jxKW7aztF+jELUjQJJUMEUEeEsZDp1ch4ZuKU6jhyi3ZW1LLAW2zdy
PirOGmIPc6AEY4Ad3ctB6q5aE/CAgmdTRIITtdCQ0erahWjjlsgdbaKXpa33ZIoF3sZlMjrvp9Xo
vtCMzqzdvr6SgtIusl2A7TuXNXWTCEWHLtYnmCoqDr9bgwx9wZKO3g+3mfq9RDrXjKv9EIl2Zm/b
8DMdPoLV9NaUAcNXo30GsEBo092F0p49+WxbbPowDZ5INTdFbUWRM6VLHSlVnICzKs7tRZftrhMI
s+Ds+OA1aqUkHiQIc2yoNt7AIAVcMhIN/+qG+JC1GOe+ijUItLzss/m6KHbSJKjMMIH9ZF5WR8WO
cvUkzGmmB5OxKHjuukONeuTos45f0cSs6EbYea7I9Gkp04LJgNZogIZCoGPE1d+XT2srVaIC8ue/
As1vj5TrshglRqQ96uiro1ehFzxGmS3t1H3oAq/0Mj2RDPAGba5TUpUKEvstAJLTpUoc9HMBg2ds
292/I8VZNm0qG2vqIdDdsIvI4kjK7ZwIKyOsC/CSLHDGLe/ruOw7UKHm01Q8yrJk59pDVxzl+rHT
Hpood5Px/g84w3IGKrOSJ9YD/S4YAGYDgFPJtjPouqeT/qS1WHsy54IDZLbsE2srMpxFyCc6zemM
zq8waiLAqVsJtvv0k5vOYeQ2wShC6Ng2eio20yAWpWjk4wQ+nJIRyX+rRtpufCZe6kleOWK8WfVr
P/KQlhRZ820OzwQ5a97GuhyjbAIRAUu21knXSpYfpoo+ZvL0ePnSNrVZk4GuZZpY1CpztAbDDOc2
gKBkgU/GYzz+uPz9Tc1afZ/TLOzIlPp8obVbRNdD+BpHV1r0B5h4qrWiwamUPhjRJJmwrZpxUPRj
EByVSSB0omPi9EmviDSOTAY6kjpxMO36PD1cPqlN833mgu9dka0OfbYduGAdzO1OP/xMtYtyp5/w
0z+Cd40amCPSFcwvcqxEhHSLNIBO8T07YOZ0P1xTbCEJrjNbORqO+VfjsS1zIaBH3y9zuK1JZ9J8
fXM24mlJU5zif16oExZZfP8Ji9Tb43ERdEBuy94vTnkY/zAGcqk14hGRh7dYqWzTfLdagXu3/VKt
eCK/W71WNeslprB6nQtwVC/2rJtizxb1MRCQ/OXyCYo44iIISyVxnczQVlhBXx70R2rObtuaT5fJ
bEv7+eDY/1dPvG6NnSYzo2C193JX2qHeOP+OAmN0RSFbJDWQ0JDjYpvZQaksGxiJgjlN0Vlxlq1o
ggi2DRdjzq+DVNpEuzZr0QT5do5hdf2cfQuTwaKYdIHn/b33yhZrvmbVVkfHctqvA8bxgIF1UGEy
3ExY4BHdEmf2JOyxn9GbD5yU2Wvm77X6dvmOthNhGpviMamGwS5etC29CTDzULux/lJicV4438fB
GymPgeRH0d/9ZDkY2BMQZR/99LyviHKyV1uzaqbAjnL74+QC4Ga3XKVOeGgP3U7c17ktI2cOORkZ
GytKyQCEuw7VgHbcL1riKMmfvU9nKpyMFE0q6bmmIR0kH9LyS92cFFH/3mZO21odGycMRWfRqfo/
0q5rt24l2X4RAebwyrijsixZL4Qjc878+rtaPuNNtWj2tYx5OYAxu1TNSl1dtZaA2ywm4vHYnQDa
sTxKh8qN3JBxcV63u4s6VAIBVLIWcDWiuFBep8mhD3cMEyAV3IYJ0BBzIVfOck7sruP3inQjoe7y
n3ge8MiZI46fYt4bpc8dayybfOstqVRdmeiB3OgR1NKqvZjbnfHDn121ZeQk8q23pFA+FQIfIZpL
9NSAdaKYUPUoN9i9KtMbrhUPgMt82D5MhoXT4zdpUeqd2kNeaOxy6brvTnJ5vy2CZXv0BugIUF6j
CEif0J4cgmUvxraGZSTZ5XcRs0XIMD/68UEA9iAecOBN/AGU3of+KUEbWbpSTd4t7NKrjsxkxTpD
KkoUuBTW4gTfGvKpMVM16gAFP9tixrNWQdfQqNC+wXMzSnEsstFwK4mv9L3AQdR0ixYLGWgbLZHD
7GHnjqBI178SVgJGLl4vyy5CaVo18kbVTCk4RybwzM9S+hhUeBDOxxPYnC3V721Oizw8utuzDlyz
XrCjTnUUX3a27Wj1mBd/Bh3CMGPfpyX5sOM+4UKzaewWExnbQtbrtYUUKnq1Gte3ZYz8gv0LV7Uq
L3rUT786JfodqwJdd42LNLqzPEqyjzmnV2MlwPmV5duBRyDJI5c1dcnSjOY2M5QarGI8PqPsEQxj
YTdwpgxkAAzsoP4QcpbZrGbqhW5UKGuKfAZqMuQ1Tge3z/GkYzj+jsDJc0yg5FWvXwiTEFcXBeMo
j3wxTYgxuX4nzdd5yGiesX6f/Pvi96tMUFKZh+OloefnJ5G1eL0a9xd/PzH+xe/rojAFJYn7IPc2
/SZz6/RJEu/79GrKGaqsDXosg4hExSsuxsNME0HWcw2k5QOM3AoS0NxgWcYcLe2QB3j2Kn+wsAlZ
R0iVORNmFtGDJmUOCKPTwkPaYTjv64vdu+y5OEUqRBjllA+C+mriwS6IAPUPxL5r7kq5Au6P3QHN
tLXCgwI0Nvmrf8dCpWJ6GBU7pIDP6zmBhmR7lAyG+zca5pxEt3ADlwUNzgiHNM2zXJRSP2UIVOno
tsmtAH/+wGzu0lBkquTBnPlkaBluENJ4k0lXQ3YK9IfteMvSggoSIQfCRbLBZwfSgTCQqv4hMlhv
5ywhVHDwwZOW+AMRojwr2a1cP4MmeFsP1reXqQCRKlLXGwFMryRL18CGP0uBiYXyZ97NHe6G9UTP
Uon8+yJeyLpczjUJ5oZvPAxd+xT75V1bj3fbarHEUKFiqkMj4RoYWS+dFK0zq/qgs0re9Y4Tlq2B
2kFYOuiNkaDlMbNa5lhU2Skmdw3Umif1c+wazuRqh8AqwWBK2FOxLc+IF39IvxfJVEiqs1nLsWyJ
avtTD7QcYac+FGBYyoDD/bEPdhFFhaY+44UoIc9IIZa9Z8DOnoT+8/bHIuHlffS7iKDCTxmOvI83
F/I4TohxMo/ApLdex7p/EZ/ckEOj4xhFVA54AiFL8vl+tjHa81ndy2ax773picX4s26Bv5Wi6dil
PhBanrwl80pzZQjDTk7mG6BQspLiena6yKECkTz6qtgHUGr+BgA+F7yvjnSVnOYDni5tfpdaH6z9
LhKpqKRH9VCHETSTvV+A29FJNyXgUES2wrhVspSjgtPUxEIs11BO9m+G6qT7H2phXFyYRnWZ+iQW
pgTlkcrdKJxmFRiYVmv+I52FhRQqGmGhLUgaqUSRh3VUM9OyczsM7rYT/eG2AzQT7AwDs0OmImuv
ZoU2yIhGZHht7M1f44zqtXErWK0FUgqG1/7hTncRSGlV5sWciRk+Dhzq9XoMuNrCwhxxEOHOKtqA
q62tglmsrEeLi1gq9vFYlUsqFdGicQSXMzs8CgvH+ppM8rcOOCN+TjY4rezumNwLDJWJRu8DyEU0
FQsFbsrEXsITnW7cp+HnWrxO5mPNscrBVTEY00DDScKEEn1ZTpV41oYc/f00161OKk1DNe6jjPdy
PWKFj9WYuJBFnSbAhsap5PBqQk4TN2AHc8PS3eCSQywfFRbw76pDL8RRJ9jOU5voJU6wyJ1IhqUO
OiM3rsbdhQQqmUg+ljjBhg2FOKfqz1HvMYc112umiwx6AG8eecwj6KgvYQkeWgmWcIzOwkFw+kd2
smcoRLM2cBrfZwMR1uQ3ivqSaLuBWQQyPguNQaaVQjZyGqyghSsLD0qx8+0uxqVKOvimaObYEo29
9gNbm1g2xLotjFwG0xlVpmeC0DctD83E7L4vz1GGSv2zKrLErB/gRQyVIXNxkLh2hkX0cgg+2Od4
vu7zr9vRd91lLzKonDg0IKOeeBwgj7fG8Uc9O1hfSvkPzXMsTozKh1rBJzzZc7f9KnKSMnGlDsl+
/MDWLj4M0KZUFZWtJlM+BJwzRa/JKEI2XqfNXutjU5q97RNbN7nfMujmqqgFRpmUqCKyKL6WdDAm
xayGwWqmuKihUGoUsjIphZCIqCvbfXdud4Mb7tIDC0dqPfNe5KjUVxmMQQTk6yjaw+3oTk6yk3aR
BzIospCX2f+PDSjG2dE4GqCS5BV5eE31ZABYPwARbN9jXI3IG07tmaUiSyCV6jNJRKFUQMN5yh41
EPDwsmRv2wNJNO9y6+IQqUTEJU2E7VCkdWF68vtz2jwNxi4ydnHGcNX1cPDb8FQqBXHpVHFSioWZ
MnnECIfZlNdixWLcZR0YZXpqKMdhR1Z3J+GaS+5F1kb1+kDx5bjeTSw2cxLKpPgaLO4aU7EOZ+3H
O9IWVUHT4VsjoxJnGTm9dacMmHHPYthca0dXKsbNCRWlcEdGJP1j5FZP2+bA+Er09KKecVGskqUu
PEuYRfytFh96mTVOxhJCRe1wHma16aBTP18N8bGKT4V+u60HsaYNs9aIoSz7HWnRGQB0QFXuC0Zk
ZeBgAgfOzH9Ww1y9mXNdP3GJGD/Xc5gybh0Mj9KI9gvRfJGGIRgMRbuTjnrwnRd/hpKbRi9RwtCR
Yez0UOPEc0k0F9ARy8+7MKssrOM528e43vFY2DsVHurKH4cuLoi981a/r6zQ1dBnkZzwwBoEZVkF
FSCEDltHoQF1BjlzhLJ2el8229F43laJ9XmoEAGOJ7nSVGhUBZ0bK7shP2VJYWbT0wCm7m1ZrOOj
J5QA6y21YEbCPfc8usFR2KVP2PlxRJNwimzLYhwfXdWFVZPVgoHiITSMT20qO8Bgr7CSWDISxnoV
rgvYb1CBnSLQ1yQD1aMyha8RqQecCToft4lF1vd6L3BZjwCrBd5CGGV/mN5ojKbEAfYZqJGSbzHA
nPXuWA3ft09vtWZZyKGMr/KnXmlaKMUfJJeAL3Vus8di+m5bzB8OD9OfgEpVeZn+SkUbRVlsoGCd
DjPufalbf+WBIPCL4ylhpNzVAKHrAvA4gHEMmN63kagD2EebZPCopPyE+StXq1grKKtGt5BA1/h5
n5VSgCtzbBy4Unf8KTJxr2W4EUsKlS/KnvPlnAy7Y8nT1ArjGIwA8yx1j/Fx+LWksdCGnOcico9R
l6oFuRj1g2q1CX8Yk053oip04y701LS6zYrqMdFB6SR+BIhVxkf6/bHIISyEJwAmbBSO3DeBZp/j
uTX54X/nbwZXsgoMPmQVQ9t1z7rIo2rLktMAmkHGvQQ9M3njWikdQT/KBaskey8HSyq4awoqEEsN
nWaC0Oc8GrWxKu0ojc1CfFKr86jVZs9imV6JtRAkKxg85jF6jI3Stwc4YYYR2+ccOKJeR5ZAS3hM
j+Q1Jfc+8Db+RhbtWW0+1W2rCSPSouA2ZukS6EDlbHipE1yzRmzfm/9bYZSTJYkaBFUUlHZR3XHl
fVftcmAUMGyfBLi3BdNbIZSPoVMQJmMeTrZ87hzewaQI2An9Vzi10Wo1W/+1K+cqN8FfR6m3kimv
yyMp5/sYBqJ3p7i98oV//H3KsUKx02JFy0u7Ul1BOaisUnNlZvOtApQnFUGcyEKGo2sxAsJ7k9We
RAdv5C/+93wn1OjRiyeAR13xf78EBMGKoUqCgYcwrGq9tXidq/Oq7LQOLaqjlp6z8SizosSq7akq
5sgBDa1qdLvAl8ViEJV8tDtFkCxjaDq71hWAAjfx39d/0OYiil46Q/tf7Oo0muwsDi15Tk+1EthD
N+23Lf19UnwrhqoopFbqaz8BF0Qfo6LVcWWLWXe21ZC30IT6LgISoiZlWQkmITDyuTPaErGr24Or
3AIb67V07phb9Cy9qPCn9z3f1IHU2YVSORIvXAezwUgZ6yH2ohh9+y0B9dmVfFnC0nubIAP0T7NH
BnRyT2IcIkMd+t7LC4Iutim8NiuvVKEyAbXNCHksCeJb78nVJNP7CMqAA94S5GdOZXHKElN6F1MX
x0XFVCPA6k3UpAD9SzB+Jh1U4Rg3ohWgJTo9/5NV0/fdJpuSistxXPX4JPFfVf1u+/dXXp3euA19
q+UktdbCoi5BlxHsEmc8okhxQxdrHp+afX/WseHGcFRG6KGvt0GpJUUxBTA0vOUHqMUObfRtWyuW
CCoW8PwgDXpjjLaqX0mCpYzXqGG3RTBigUbFgnGsOU3v1c4u21sD8G6i/0Uq7vqAhYa7Kgege5qi
o3eM/aW31qwqgZ8Ncw9bC1EcAE8jAhubfK81nOLEmj4wtlxXnee3OGAZvRUXKIqRtBFCnCFX+zCb
zL6S7e2TW482CxnU9SWe40IaQVaGPvLrsOPZt1tT8/jTtCt227JWDWEhiooFwhT5fKkjhYt85TRD
aU0YU03Bfr4thqkSFRFGA4NFqYDk0zi8JYBKx78ZDySAph7nbssihvUu+CxUIl9wcZ8QOk2tpTDC
m7SIIWP+hh8+t8JjEoClO/wUcCyoZJY4yv7aRsT1OeQgLjsbHaiSgfgR6eCTfA501eaanhG9mUdJ
HGKh3yj1YxlKfveai0gbAiFp96vcZ82UvL7DbZ0lFSfCcOrFQcxGkB3pZ90TcDvrBau6yl3uKrHI
80Z/wKMd3vvBFfNj/GHYf/80hPC7+JpUGFED1S/qmfhCO1m+wdmY6ra0RPxXn6OqiHCap0oTkhLL
qcEOl4DDmAEvgzT8Sq8cWO5A3GrjXOkdxVAJmzLy4XYRoS7GPFXgKbdkqOVjkOQ4QuC3KIoG9DUs
g781mDj0w1mewh6UYJET6IoXZhEDLWPdKBcyqDiiz7WKqwxyVn4a7dCKnMzKd5onYkCMdStcLS4M
XKkFrM5IGk09kk2pKDQ9wGrnzCKMvq2vmEP8wkWjFaQtI4utxseFMCpuCRxQVviBRxabripQgAwv
JQuWnyWCildjKMwNDwRqm9ev0s4phVud1Y5djVELLagYFRhTWBUBQgYf7yf57M8vYe710nVafg8/
lPcXsqjwNPdS0wmt0dliwqcdwiFXXdWJIu3jcgg+B7mYM2xv7fwEQQYknaKSB3FKII+96NTQhx5I
T6Asne7bQXHGnvG2QT4C7bAEdQzcLoqhSXQ1U6e6HKejWNi6/6nNvSZ93k5aq78P8DHQ6fCiphiU
/6SgXCqVLEKzKHDFIDERdll5g5jqOxUWIqhzCidOyJQGBFhlMe8HYEkLU42ZmOGkl5VnBIlVxPCg
OjTrfjLzofCGyXeUSHD/RVOg5L+NRn6lGSJn6J1dhQ9ZchKC++3fX3k4VHnht54Ycn8roCj7CO+6
MMAGYPFmczXvMgurl/vggRDcYb6coRD5vT+fK8zwrbywb4EsMMelHaa9FccPRdNYberM4adtxVbt
fKEXlQmTThCDoscLZdB+U6WnUSoAvcvKTCwhVBrM0M1JuBLVdNPcVYo9ZdfKsNvWY9vUVTr38aMS
BIrU4u6Rgk8pzRpzULiUYe0sIVTOaxqQRokTrKwUfwzV88C6Q69eCxdW9vresajC4qlNAzUAXEbj
9KfMCV0sP0XH3voF5hj+iGWwNjOUIoe/YWmvlr+QqatBXWsRgoSEyrabryvM+4xxDhwF3y57wS0M
DygezvbnYpj360EshAp1CxisCOYtK5mloyFRiYE5tE7PgsxmmB4NV8kPMaD7Z0ASJuNODb7xosMD
+PbflCHKLpTx5XLSgefQ2arwIIRfCxCwiaKlMV+7WIdGxYSqTxP0DsXODj7lwIZovMwSSzMYrPRn
bgp410g93am/5bG9rR8r+NGd0RDPA0FdopiI95I7ePOOszRnfIWwJGjT4h1DHsvPqHgxZHWWDwmC
rYw1Dnt+JnSBhcVZxpdJsHtHxCIp6713ZRTlTYCnpyF5rejTLFcLW32RD+qnyirOBraH+k+KJ4Cu
vARSAGspgaEmPRMpScA/CKcMlzyU69J1qzxtnyPr98W3dgkq8VGfOoDQymnhNHprGo3Mmrzdzv+q
SJeySeSXIOjqUKIPTvsK19qa0T66Aba0Hbj/emRE5YWraTPoUX0Nt45GOA/RKWYtGq5eORYRWCTx
ZCFAbmuJG2OYunAvH7pb/0a4km5J+MXo+d+PdMLkFAXAS6KCUTOJOrsiA/2CgYdDO25CByRdlSZb
ccGoXFaNYCGEOrFMl2s94mAELSgbR6Uz479njn+rBnVkaSd2osopCLFl6Q6haPUo87DPYW1b82ok
XyhCRVlBDjq/r8MSV4BdMR6KAFRLrDUy1mFREVYPcsHnu2yw69QKvmAq2onvOWvA7PrLDCLK7r70
WBa9MsPw9vioCizUpyGMctw0erfdN1b0wsemcNs75Noe3DO7BCwVqdgqqTHPyakIzoU5t7Ks2IuB
yKjFGF+K3o0EKHEjghWrs/3uSxbu5aixNBZHOEsGVYqNamOAdEtGWzFz5+i64lRTqFnsgywhVAAd
eaFWpxntG7n8EkuZKQWuUSoMu14v+nA50zD/I4sAFnsbcqSyTRsg4RbYRIpveGAUVY+ZJb2MVnKD
sGPGPxJGXlhVSxU1QcBLpwAU77cCg6LSWjhTYWttdeyM0ZNmY8fFfz/NAsNeiKEij9IpqLwwAYH5
68fA/8H3XszauVs15oUIoukiWqvdhPCZSIU917eg3TVBPGB+IOosJFBRp9Xkwp9UgM9mxdUYPciT
q2f7fxNBBR2uzNGHGACzr2JOKjpGqVWwVolZ50TFGBQ2ohJn+OJz/TAUpTkFn/9NByqqlEGXjaM2
9bah7xPpqZ0doX/4JxH0aykoz3ItjRG4SlE0W930x9FUJm9byHqpSzjhNEETgNhFnVSRtAqIWcMR
0ZgwVhUe3L7UTAHkYqLN7SfNVP8eUJD4yW+RNAqF3uIK3hjocioB7ygqKmo+OWkCZrqj2d1Wb93z
L6KoqFnpc6WXJcqnTi1PqZ/jAMOrMGDhh7FOUaIiTKUbtRr2eL6Qz2Jo+WQhG+V78U029W+Y19yx
JvvXk+jiDKlSyphLLk59fDbyEkSeL/x9CZw3svufeqznrfUicSGNimyyEsucyPe9He51D2DpB590
pU0Cfs1akl73XANFInqEmmZQwaHQw1aYI4xhifM5T2+VjFHAE3t+d/tX//f7Ov3yOBf8WKVFAPb3
8xjezfVRbNG9FS0ZA6KVJDMqgz98p4s4ygCFJovHulQKfKcRK98pQN/1hw5YRGTB3Pj+EWu/CKOs
kMMMjg4YH+Q5AeveV6r8TWChqrKOj7I7TR7lIlAhYvQPdXJuAe2bNbtWqkxcjMxg+ratEfnaW1+L
MryyS5NeFlAr8n0HiHIzS74axo0/uQbHCoTkcLZEUakVd5EgNuSW3MGNazLE6wMNELiqxqH1OFti
zKcwDYPKs0CzxxKYFKLyfp6sYJe7vp0+oep2iGHId9vHuC5Nw3axwhsY56XjU55h/Gv0GwxD3A9W
dtV54078HH6a7Mplg0WsIL4gwC+kUclRiP1a0sFFa6fAOTwIbvVTPeTuiA6yDx7Bs/jc3pVe98Tc
MSbG9+4TXuTSdfgcBVjNrVFYih66uk7u7kN39qo96WawYfrJF9qSRrk2P8lJpU8xGOwLL48NE4SI
9qTfahyzD0Z+aUsS5ddgANH0csAQCKHOas6Jx53RBsPqfmCzBuZXw+/iCCn/DsCcJTUNNKkm3y0w
DiY3CeOlaT1ZLmRQTl2MTeJHZdfj6f3XBnqIrVXMZkRYGdoXLjAXWNPRrE9F+bbeJJESFhoA2Ywz
+AMl/7kWPZl1DSRmvfWZKJeuVC3WOYOYPRYXo0PkKZ7qll7DyCmrNc3i+KgMKSsReCEC0pTvQ6dQ
MC9aRbvZH93tmPHajXuvjoGMgclNUTcoLx751teHDHeNwdKAiIrn9cSrBjP/Og1mZCGBmvqOP8aW
eC6xufFzxua5vf0nrGv6v7/AoHN1O8p+U5PonyqYfFISswVLmJ45H5CiS5KIIWUBpGGUd1ViOLd9
iYpAjp6i8DB2j6K83xax6lULEZRXDf4wpW2M8MsFd00tm9Pf41oj4i4EUC6VZ2VU1joeVpv5BTjD
piCcGybe1ernWAgh/764fCpTMXN5iJTFlaoTddIhDh/KOWSMhq2m/IUUyos4Qw6DnOcQSwfZToZd
nHNWn3lR4jaRYm5/l9VqRlc1FQOtgJ6iE4ZS57HWaX5pN51o6UGHOU5X711e/6EVX7TudlvaK6nb
O49aiKMyhhrlQaoH4gzQl3JPxjv0mym3Ei+xWsc3wQ1vks47b6bnCewS37elr9vgRVfKzOtQ7ssC
EwzYdd9H/TlOGaXaCj4vscGLAMrIsworNZMgEX6jdp9etzuCgUnGlVmTnesJZCGJsvaEq/H+H0aA
fL3unOxOMGObs/ST/E2yYofb69b2ya0/lSzk0YZfVepYAesamknudBaOBBFdvxkEQJdMp/RQfR3w
GsUI8+ttsoVUyhHk3KgazsACXmvn+9fdyXvDUQDWWFviMbdY1CbrWmLRBvGWLMHQL/DY90sSn+cw
A/wfdHj/lAqWZqGtCTCJ8sdwjM/83fbRrkDowWgWQomHLmJKKmExBUvfePYvTPkW7O12cKV7BDE4
tNvjcDM8V1gJA65Ja8UvNvMRjBj9O49ciKdynI95mCQeMoKjUu4JhF7o8je10+wz12BX4at13EUa
/WafBfkgpapAPEQAJGbhgbhBhs//mo5jxLZVf18Io4INOERyfRgb3m6Nfal9HnF72v526wZqgBgR
oVNUJXrGPkgBgVnGcPjRJcBc05m44fCtAaQZgfj8CC09MZaLQPI1F8YidmXX+D7Or0h3ftyaoX4M
hpClFvmV9zZBSMYgChcGqr5S5rHzFX2a4Xe8NduCWVmcoziaB+ybDyyoEpV+C5Mp+x/7ou21CSP9
kuzw/TlpSqvsrwNRY2i1mlUvcmgQayU3orkq5dL2eU8oDzO3V9JzWFz5zHUm0r3fOD4aEBmFJGZM
kxwQenkMZDhVcnUOhX5e5FaITSQL095fW0mAk4mgItXzv2dWfXOiKmX3vdABF8IAzV6au4I22rn0
ZeB0p6ufts2fhN8NPelHBaXKg0Yf5tk2gruyqs0wuy6UxlUNVn36h8D820ZodvK0nvxEzgsSpEa7
lEzunqDgFR6HlVyLoPqLyj5yuYdt/dbjx0UqlWTTYCrGPEc6KHPtSMZlZL9lcCKwjpDKq7oyinFd
oyQpQIAuSoOpAQcFV4xs8Bnmz1KGyqWjkfRdWIHEtck4T6qHgxopzB1IhuXTROUNV7RzysdYz0Er
vUS/o3G7E3gC2KmaEaJoMBRc2EpM9RS9rT7+wuUedzpAj02yHlZ6Os8qgFgfikqTeRdMqdKjAAJF
rXrGjCjAo8vc7I/iHngEt/EXsoCu3zHbVozPRj+BTBwnNRUJ+KjJrcIER/kx5JEySV3J7wazM5Xv
21a/XlteAiWd1HpJikMpNLDK4QnPvy69/gltfFNwquvIZr6Gr9cEv92Mvn3OzYT8KvIlbtmvBBNW
eO+7r3sI54+MfC9yDU36VvpCmoYinj27OL6fuAjjqpyF/7YjeXQIhP32Ua5erhYnST7uIltLc2So
Yy/Ntpr9yNWz3viW0d4ZGTCtv8v+87YwlqVQoWSsMNRcdIjGnDyUTqHmkznxUsF4PPhDyXP5WlQc
yaJ2jjHfTFYzCYJr6iaFpZemcNU6oG/d1YXlWzVrYJGlG1WQgA6l1kYVGa2XPmntFV6w/u3sqBrE
SHKlAEYiDyLQxFF4ILk1ufzwbzKoCGKMs5HVKsy84Hd6e61orH4645BoqBQsZcScNOKQCCIiAdIf
Rm80e9xeoJcd5CYWdp1tnVY3txcORaNxRHGC9bUOxZvs+QdFsDpPBsXcqcGFKbDax9SSr3ovuQZE
PKOfxIpSOkkQC9/CFpiedAOOc75WPdHKsGyvOdpLD+Ti2MFFjZUAGAmH5g2vMO5kNA3yJ8HxAcy5
Vbzo+whjuvIpvGX1oImvblRWOvnUC+Uy0Zc1YKXNtpKc5OhTho43q/JYsxYRy++8iu6mJLyWXAsR
hTzM1aSj8YPiYxa+5Kg9GLaxpsRSAuW0hajWwzTiZkngJMgDbfIix7bSuf2BdyUncRXhqNnj3yN1
qmCWvihG+bLQZRNfjghQ8SSBsK/fj1ntMlRjHR7lyzLKXENHtweuJrm57UYH31buJG9GZwIs4Y/G
A0Pg2uVloRQ9qtpmgOEVMig139enCvQOpP4Qdo0V2/pec0od796ZXT+yIAVYcqmrRBX4eRxFFeZV
QT8Xc4fCB7kL73XxSZYeGToyDpXG8sy6JgV7OKlQHf5n+J3DrRO4MbypJWa1193EjtgMeGtl3fJc
qY5dMQ/pLCbqbA/DF+x+T74ZDcCHA6rjtnKscyS6L7ytFwM/VXwUHkB4vR3RY+WD5iYcEyCf+BG2
ZCSdFR/X4tVSM+KdC4lcOscqZoDIaY62dPo1HkFApkCNEJqsZa3VcLwUR5UFSSqFPl8l4JpwepAO
NVZ2iO3gMbIIm6DYmizDZBkLFVzEadKUusU8Ri9xNuaQHmpZZBwhI37Rc0HgXxtilUMQjhTF8oFX
JCKgaBLnbJvG6su0CHgQTB7pMprwlI9xep3InIAuJ2i1nBmIVuQdnHA+irthpzHmXdfP7SKMmM3C
LMrJKH2QWmI/TLer9rplbk2t291FAOVRXVJX0zyXqA0lJ99rbvUDW1Op1f4U3f/PRZClD+VYeYxh
xpCHuGgybptxeODUiZH612PERSPKk6RMVJuyRo2jBFhrTx0uFpwMPQjW3srqjNHSECgfioqqncYZ
t2ewxEypOVwFt02MNRkzu8nc6algvEKz9KJcqFW7Im0DJDENlwY1/GkAHtXvBzNUc49h4mtXvKVm
VE7uRWXOkxiakdIUKFbCLjqHX5qH7Lr7yqrUWBZB5eYgQdkxcHAnFFyDF8RBsZeCOWbscf4h4P3P
Kt7hN2S4IAyt/1pt+15oAZ5mL53JLVl1J5AXSA/bR7gejC7iqCARBL2ST6Snl/uHXjtw43XXfeAS
dPlIuOW8DQ0KJ051Iye8rU3uqN3O4+2/qUBFhqgQgEU5wQhi8ZNiPGjtF71ndqC2vz52LN4qkWE0
ICgUnBN/+NW49jkTAAMdIMEJAFfsNDxGhhkRYnXcZ3l0VIjI/HjuShEvDcY9mXzsj/6Jv05bM3tW
Td8kAGpNbPFewJvbR7p6G18KpkKG0JcDV6go4dXEbBzuWQO6bfRYZ1B3/vnKGmzzrDNmHTEVN8bA
aGXAOeByEvOOH4tWLBWsnEh+g74ALfWiAkYRctnsS2j48rcELSLBnhGgom3+Rr5Oj+Q5rjbFo+gz
+4osN6OCR1rPaTUqOM8YN9nYm4VDGTPCLkM1+glsDmOh1/qqwpo5+oetbybT7ay5XXxXTqypn/VP
RdbMdUUzdJpaA2NGQs5lKKmL4kZNU3NU77cNkCWAsr+wroD9VJNgG5cHvZGseeJ32yL+YOMXJSh7
00e+GpIQdx/sYX9qH3K8UMo35YRWb21mdvzSHT92vwPLLtbCJMBk0ZfjeBzGUSLXrem2tclo4vhV
udIfjHP/JTaBROeoM8uTV+umhUjqJJOhQDYB18prilQxGVF/RfMcuKaZ2+20h+0zXTXzhTDKzNWw
lgYjR7UeVMPV2AeHiI/2MvtKR0L6Oze+yKGvrQDUKtuoh/0RYD/phCdtl99rZxKJs2uwcX/dVmvV
GhfiqCTZqO00qG3EYwZItXu+wFbFaG+LWPXehQjyGRf1M4Cguk7s0Y/nxtrUpu9TIJlp/2jwj3HH
GnNbnT8jZM//mSG9aRkpWjwkJSq0cD84sTVZxadgp+LO79uYIq3NcVedlbuqwxPYa4451qxNpVXg
nuWfQI58oS8omqpMbHCNJOQ85NFNMYU94ZeUQFQfPDafyThG4JHmL8FEiM8qIxUwTJXezjQKHzBF
Av6AKTvq04HXr5kboKxvSrkerwwjP/P4pkk4HEJftKZ6dOs2t/tANRUjYwW0dVeXsQGq84qq0Be+
JgnGXpQhDy9XJ8MMMXQx7uqdcBBPCZMcel25/wkDgM/bDyihYd9MBSK0P3EBoGpb/4vQ6pqtVpro
DiXafoU4sp7LWEIpR+T8epSUkDRLu+suvFHSypTKez36XOiSu+2Q6z5/0Y9yyGaWs1HEayA2nnW3
lYFt1rKAOdZN8CKCKlzDsi/6LoUJZvNjC3Cu8n4Oow+Z+UUG5Wd5DVSVCg+0dt8+R8GPqvNEgcUZ
ttqtB3jNf4b3DjIFUNNBXk5QhNBl8l8A0UJewcx2MsNd7ICp09Hs+FSe/cxkvfL9IZBcZFNO5med
HEQcjL52O0dxczc/kcQavHBXvVmT8IFdK8URwOHo8Lb6FFwLrM4w6zsSq13EMrkbsz4nj+1T62bB
9zT1aulp2xqZR0wVrnVTtgPqO3LEk5XdFS+hCwCw0G1N/35E35vsyE+75piynmJYfkCldJnLii5R
gHoxtadEOOYswi3y/3+fyn9/P7psFaVuqoJ0/jXb2ADfnYC2JahNtg+QocZrj2TxjcZqmOskU+Br
xtUISsr5Zfv3GTbw2oxb/H4nxVzHjfh9RfpZFzupjM2IdZEWWUpQAUPqMFXX/0qaAxKl7Kge7yQH
8XPmdI/4L0z2GRb/XQPcdeulidNdi4Jl2Ir9b7qSP3OhaxCP0pDNPYjRoWU/RGY6vUhMFFiWydPF
st/GWZNgExTvPK/9SyzH8Z+zl+zMWcE+elAsTBLGpoj65W5bP5ZJUiElTrg+ksbXx8dflAOkaZq5
zE1D1uek4sYkx4j+AkLXf8DyR/XG//6LtUg0pyc5M/8x49DoK/HYRapRIoqo/lMz7BL9MS8ZjWBy
OFv+TMWL1AhkIAdmk92ML7lkZgi8imZjJGL7G633yS45h74C8IUiY9OF1G8H+AK62/JgGY+EYaqw
+a++1bHWt/8gUQOVJJYnZfzvrdnPlVDKMymvRtf3+EfwjT0uBhSw5Fgwgj6J6e+P8rdAhSpB5EYW
5UFDCaJ1x9Swe9DqNQCjqv6PtO9ajltnun0iVhHMvGWYpFGWLEs3LEfmnEA+/VnQ/raHhrmJ88vX
qlIPwMbqvPptTv206wUOzzqCXaRxrzrR59TQEyAYKGR31vQ04ULrWpRZWtf5ixT2KxbYYYyW1Y8m
yutF+9jqvtwJuhUEp7C5t6sUaZSOJmyxPJW+ZIPN19QMT9eK5239W8eIX+fgh2kLa6aSFiCEem/J
3zGzxTq1ROWo9SIOJv7+p3Q2Z/fbMhhHKy2wffKY3cm2b8Pge9iAvlN2krGzZAfzDNsnW22KVBYi
OT0309qkJMYnYrBUnugRo7WRE3lyjzEKlvvLDLd9ERmV7ZMi780FFHLYR7LKHjRrhEBE6Mxf2R57
tji1eRaFwJufD8K4QELXp7iyalzrKGXGLtLDYi+pen5EIlnxRww6npskMZ3GbGLHKCJZAJIM2f/z
ZUM897InK5ssKcHLBkVoaN4PzTEzbhsJMdMskCS8Vs5ngKFW6rrE1wQJKaqArLLPqE9Z+bTYi/pL
Nl83zsVhSFlTStsGGFJ35s9Ork4YORcBP7ubrbvjEIQgtozyBmni6IjhZTg99oNxZvP5yqG/ErYD
beIJTsThSaFhWWYYsHaWc4Exhgk9A+geGDGUDU6vLnPq7wZ4VTRhXCNSUKZBC5xsB1srlAn4Iktn
JO+60bglBXVU9OZjl2YZFv402K7g5a/b7v+BDQ7LgU2jq3HRsIokymmlI/vZzkj8vHYCNF6B9Qlz
Ijlxhx9Ix4gki66Zwxxk+mlSxxYYma7DG6T0vPllANI9DW5wK3uKg0q//voRQoRfQKfLf4QeZVd3
Y4w2yqK8De3IUURUJv/hwv66UD7qKBUytWb37uEVR8UvT9Ft/GxgM2U7IFWZYpBDuQ5c9BUL7lPw
DvloRK6MqB8o2kKqINuRPjgStTxuK4vgi717SwsFRVMo1dArgfyPOt5rJLtVG/U81SJ+422vCx+J
gxQpmNDHXuIJBNSRbjU/fMvd2HbYak9s1PZ7tHr93cE4fInURE7SEY9Ajn5iPYAj5adGFvEgim6P
g5XIKtQSEzIY7dHm8zQHbqgFLwURiRE86Hf9XHykrszMabLwkQbyo7XdJv+udKfK9P/uxjjYAN8C
wdZiWLMyPVL9raxv61RQFhfdF4cPVT8aVcPa1WPyKo2fcvCxTlRgKgWXxUcUSTwmU0xwWbH+2YBb
RWrV6ZpPw3D4q+t6z84vP4pRabqc4rqq6KFM90n/RdUFXjC78Q0bybe8FcjJ2vGImSQpS3tHJbFn
k/wBSXdQluaHoZ8coK3g+gSYwxcVegkiVRCYohs4edLT2QvaUYA5IjB4T5Asri6laDvVWQIEpLao
GqSgwc+vvxEQUSAX8CpaJiZSCA4Jwjbval2DtLL4mWc+obZby8h2xJ+2FeL9arY+F/shi2P1qoy1
p9q7x53fMNeXVWKCc+Q1t8lOfk0+xajEsNE/+7Xwo3v9+3gvDDREn49zONLUHHRk9FlAk9319y2I
46qr7KfhTB5kUhBi6P/35d3oqP030EBfCIcbwzzTWtOQWlSKm6x9suuvWSBQSpH7q3DAkReSPZYS
viESBWivZoOo9Cre50fiN9fCSxTAFM+/lWgFtmuzujgLnYiX7GjlR7eGBzLxY4fx8+o5wHaRv3vs
/PoEeVQk9ETDRYUFvk+bvHFBIqz7sYxKYm73yXHujOSQqpagr0d0tzz1jZUUs5p2uFuWk2at2HCN
Pf2GVe6ikyhi2w5LsfaMC2RaOhVRzhwO3YmeFDcFXYvtxyfDmz4Pn7JD5drHUdSSIhTKeR9dXklZ
3EEom0/XfswH+XXez655MnHI8co+Z3vRYmkB6qgc6mAfsm4YbDgdhAa3Fi1feju9UsrglNfqwzbw
iERxuBMHptaZrFc/MQ4addmgCo1/aKJ8qkgMBy2gzJb7jkWFxDpq0k+ZfFeM68oW7bNcJYFY4InK
4Yliz2Ee9pATYBWMxnRDv0ofWA9d4BUHy3ayq3hwWjBhnhN/uhJpKDvGBoqrHNRUbTXUgwTxstW6
xNjr6jVWTDhk3nfqh54ecsMKqD7B9ssDTaP3Ie0SGNvWn3zMQOyHQ7CjLktTj1dCvoRVd2IhjfuA
CcZJ/2lbYW2WwxM6pl7JTeoHHluxwwgEUs8+ZvfjV+0vz6lxeZpikhEXMuYE4y29IZ76Ij2oD+Z9
9ZDdJ8+iKHTVBF6OqXFZmQCb7WbUcZBvlca9mWKnu2YLXhzTgT905CLC4JJcqaFmfSJjBjIMk3Ov
hG5WgTa3Ux1bHnUH3W/7Aswlcy8Q+x7Kbsnl7tECN0+jJaiytfVZnh17OKbNjdbdStp+bAanz66F
lNSio3K3KRPwRQ8JrINBlNlBmftbpMpeoyZncwz9VNKcvi9Pimw/boPaqg1eXDFnJ+KoyfO2gQ3W
k7ci2Un5j1oU+66+9IUIziokdW+Ug4XXF9imj88AUs8WiEMNUKO/aVMtcpTW8wgLgZxNyI2+KFoF
n+/fUdbk0ewcy8O8bumw+jo6UJ141x7Cl+3LXPe4F5I5EyGHRZwZA75i/fOfsUzkge8qn4XfuZfe
imhDBEjDD3r3Ut/Mesga5JpzXv0cs9QJ4getv2n7+6m4Fxxu1TAtDscZjArLowckSBkvy+iDunSk
TlQ44R6mEKDWPRufhweUol9EZbh1z2khmDMVUdBNgalDsP0IQp/dfJViP0B5jg4yvqIhANGVB0EM
ZiPAPCMrOk+nkOn6EFa1lHu28a1K7mlyDA1B9Xutl/I3GZyFCNAYHzUTyf9HPJd5wYj2aNYbbZ8Y
75zli4yS6FTctzMDW8aLiAtPyVAsbd4mCSRmvYAxSySE+06DGuhxnis5xnO+64GBlafI0tf/92Td
8u74UfysrKVMxhCv1+RPlXlFOsEhVtDqt//PYX9hZ0k2gyHLm0By2FM3kL7TPnOC/GlQRQmnlff7
mywO9PtJRsyMhZdeiflLO0fTjRW6vexNxQEEbaEuKlatmGzIM0zs1TI1sMpw8tBfR/s0M3LPkjAr
boO70RQMposk8Cowj7pRa/g6Rnwa6aMaC6K3FTO5PAHv4USoiI4EjEJeUlSPRKN7cx5PQxbtURC7
M3TDMTJywpXut7FvXbN/XRzv67SS0pV0poVHTbhvZrzHmnEX1KOC+HsFYX87HWeMMZWRGONcFN5I
x5tRCWM3TIfMyWjgDq3VOH93KM4u1y2J7DGoCmS7PunRfgwyB5yR2zLWQsLfjsRudpGskapZlpIa
Ktd4Uu9UR8kB2iWILey9ug+c6KpxJSF5qEhLODM8WVURF/IMhoezdVIx5ZQejfcO7u3DrT/fi1Zw
MK5UvZHVzZR7RMV4R9mNbmKWmVMZ1VPWBbez3h/LRBPgk0gVOSTHJ8OAQjIDyZXi0HXjYVBkj7SZ
QOPXhml++3DcS267ElH00BSe9sYm++mRHDRwBJ4j1LSuNFQUNMwCJ4ZblbvtWxVACM8QFQejXo2g
KPPC+HOeFVfIYAqemehsOofxQTFKUkihH9OpPDBOu8itrzHP4NVn83r0dERo/Yuofib4cHx/SkUl
UDQkMgYn4sq1VB9701xlCAXmcW18kYBAkpi2rWH3Hs+WSjTNLkM5KTydOGwKCkwQ36ibP6EueCXq
yVr9VL9kqXwTQtXJlCYlOHOHYtjlXXY0ulAwp7PuK2mqQbCoA9lPniymadu+jTS0gWv7+ADsuLNv
JKzlxdwJS/EWP8oX8v0DCniRyLNpULkNVL2FjTHL5G7s1BN2zwmgd10DLzJsDukpDVOlb7XcGzK3
97sz8dAGbGF+x8ECJFe/n11j1zyD+u8j3u1CLvuiCzgOhmIOexmQ1cXKd2xbOI1NlztFU3zbvsNV
L2ohh4N9s8UcY5hkhRekxG+H3KW67Q5V9FJWUQ7PU/tAVzHU/pea8J1MZV5VicXUPrKO/XyKisjp
RHUikS7ybUxWH8/R2Mi4vW/zXfxJ/2zuEAFJrtG52m38pPrJSX3dvsi14Oe3g3F4P5M6iSiG1N6T
5PlhPmBMwAD8JleVW7iSaLX3qulc3CMH+4GU6L3cA31V7VtM0bGh3ZjTIbZOtao4pX4k/XH7gOsY
8u+HM3kM0cvMMqWpLjxLfo1rzaHV898J4MC+rakyqDEc+lgmP3OL3lhE9bZFrEL7r0v7Y4dxoiXS
ZGk5Lg1rybvecHLtOy1DgRSB+pkyBxpaGwxAfYSNLL1ufsPe9Xt5ANuaBZ5ltz92+7F1ZVMAVas+
6eJsHGJYoaYmrdazyDF/DCSrc2E6HyK1v7ekQch5yT4Gl3lbaLvJr5Pt0kRWsZEHuGFVJ00fdnpp
XPdm9z2o9RobFy0sVEaJLW121Zyem6oRaKMAmE2+g6nUS0QSoBv3xgbM/eMN+r8MMCPHbnp8T93u
Sq9JHdsTBeiiZ8D5knIwxRjmhQrV5eNkPavJp20VXfVVF5+Rh5G56KgV0dwrrMSxGtUJ85sw+WQp
jaMU5xKc5tvyBLgFDtPfLY3SZbmRm2WB2WGyg6q6oW98Z8TS1qHaixjlBA+Q700KqZJZSY7ba5ri
Ra2K0WlI94LQw98+1bZZwx6v3w/Vz11umxkLb/XqnNKywaaRwh+18KqpNE8Kgk5wjYLX937LC3tN
pl7PqgbgRfrKAQOKo8uYKaex25uaCF7YF9l4e3yPkllF6MCKJmz81J0kRqyGPKI7vFRX8q3lzH58
XXv2Xkf61Dj8f1BJCh7AO/gtTmoUWEJejgix1VuyYzxV9T57Zx1izXSFn/ghmpRFR1YER2Z6tRCq
N7aaagGENvlOjZ5NyYtbMLJM15aae5H21IbfMJ80IZ4LRMVS0XnZl1+INkNZrShB7keavtfBlxLz
C9u6KhLAI0rV1WRIEOTMsvk9zKrHkma7bREijeFAZaK2HlJ5gO2uYt8ExZydIY1Vu4VyP9RvJHmp
QkF+6T/wGYaBWLZuyCp3ba2hWUZKa4Ru7rxjHQqsil4dpGswPLD1Kj8PisBlXr/Hi0TuHsmM2Za6
RJrEqH7EZfpAwu5p+xrXH/kvCXx2iRazhQoJXLxGetXmY6Hm7pS8trNoi/Y6el3kcP5DRrW0zFKA
SVmi3hpIu1bJjm2r7UgNutaaimzp+uu6yGM3u1DxMuj6gYQIclpf+an4yU7FWMYJAQ44UyXkEl7+
7hq5x9w2CXq4rC73asygBuhQlSfq2PNtb95vC/oP23Y5GKeEsgxqVrOCSmj78gZNMqiYa970jY00
hJ6IJUCgfxqnf43dheEUI4NWpi8JjZym+y44Diuj/gH8IGmxTMuwNewe+f07ybUlNZoUIbs56I4m
Fd/iYBrvimQoPbsrUi+PB3I1dUHmh2WK5u24E3y51SPqpqpjKyaMKl/nHeMZEjqkRjAS2ii3QS8C
2/UvtpDAHTGNjTpuCrg/tT+5FZqLw1PzAmaYo+IpL6K0yFoZkBgLaexhLBTfiPuhMFGFBJdYd0z9
/Bkl7O6EpjS/uy7cuvSkD2VJFhK5p10EmjrUJTLH8ik4RXeaTw/fMIHSe+APBlWGziiKt7Vm1eVa
SOQeN/bhzF1PYDrlOvBi03LRX3E24kbgca36rQvd5MRIJC20dkTILaNlSqqdSD/3xld53untl8EW
pcRXkXghjYOQbIKXnE5QRFvHtaloR8EWyobe14poU+P69V3eHAchrWXarVRVqJXRF1tpPD12c/Vv
hXDQMZsk7mWK3JkVnFPbr6Rz+4Hl0FD1yzk4F0CX0bSgSHhYXSrda+F8Q/TyGi1M7ra2sV+6BVFc
NJFJU0cS0uReWO6NvnUx1/c0dLfBKIpbBBrAtzVTIqF6NCJxFbXHTi3dqr3DPLdbaIJC1rojc7k4
vq/ZTJRInU1kGXXHdDqQNbI3+zAkrlY5+l72ymPmTwcinARdNcoLuRw2mUUdjC3z2Vq/OWNtJ+ox
oI5+wjbSQ/IRBt2ldvBdzmBZRBBYDzloL0p/1ufWkQfZzyvyuK0egtfEdzpXeivHHZNjTlfB8FTU
N3P/ui1i1dfFBm1FtTSs6LI4Rc/aoW4pInRvmIk7xaMbYIa7GN+M9vNkRE4bnBLRkuX1U/0Sye+n
BiOKWYcVos3SpMdm1I6hop7C1Nxvn0wkhrONuizpckngFppzfWMWkztJ9DPJB4HrLhLDKV7SNVRO
gxZ1nXLfwjtjsES/bh9l3ZG43BhnBpVwVoOcIA+gS9d9/iUUkneIBHDmqBzGutAoojbN+pyUd0or
UGTR/2eXuPAcQiup86h5r29P5yFI76SoF0DpGp8RHuXlkjjTw7bOVmGEFRf6bOaSG8hjdixauS4d
O+n74ywZ55JQw/KMJtZ2ZlVbL6oSKAd9jIzG6RFUfp6jQD1GQ6KDAnF6pkEQeQq1E9tTJrnEwgKE
MMRpzf0okcP2F17H54uryF0QenC1IZ7gdiTmsZmubMvwyHQf/73HyN2S0aUTNmu3udef5h0qT7vw
ut+xRi4kQIXbF0Sn4gy1mTaZaSTonJnn+hrrO3wsrnEkOrt9ZQhcxVUNM2TTBhWdbOvvdmmhYcUY
K7EpwVNU6qt2+txUkrP9hVaBciGAOwtNDVSYBkQT2p6tJ/tn1jtHt922mFU4WYjh8HhqwAgbMkVQ
ouxQYC+jZMs7Kk/+thjRdXGOxxDoSWm0yDck9XUYpU7YvGwLEJyDdzj6oSJBlbJKYLe3Ui/qn4Ut
TSIRHMBjVsWuZ6izFyqnoDpPbC9jKnIE2Wf900O7oAr32Wu7M2twGhdeansmcuZKf1+HX+0sd7To
A6uVfkMw7tsXZm2GeQvnOUDBFJlep7EfE3pQx780WdzHr/RgqkkLVVa62O3QZmkiyTTuthVg/e3/
e3F/LAJPggCTIVh74aUG5rQSLBT7VpDXBDe5LWdVk3/BvvXHEL/aDxmSMagAtEeVPtiqwHSJzsHZ
d4p2pbwtEQlgc811pYc7tUuO+vCWg+Bn+yRr/dmL72/9UQjDaEsY6MhUY++FI/WJ26W9V6pB5Ojt
8FnXC5SKTOswV8bTDFd+W7rAflp/jO2roCJQGsQi6C7a1340OBh2YUzrIMRk6S3VHU6zi4mpPasY
xTvR3NT2SwN53e8+gpTHmlkk0MpWnfxSqt8mvfU0KptuXlZg1g2+bR9YpDjswy8shqq0uTpFzA1V
kVsY0Qtp5sdtEf+RMbk8Ag49aIj6/aRbrE3sneDQibEzBdt9kxtMR/mtcEW3SFk5BAHtJuiEKKKg
aXzLxh3tYvReemXwEWN7SZLwvUxkKBu1iWGkqqlx5IS6tWgx/fpBfvlDuvr7x6E1SWepRfkcuymc
wLjSQsWz65vgA0wxeHIXOUxJFkpgEztTlAkpz9S8o+p1mLlzIspPr/cuLYRwmt2PKuouKZoPMBv7
A1HIrlCpoyjVvjawPKdo97Ge7HLb2udtf5L6Dwwq/HZGTtFB+g4KQxOBEAvxmuisdbIz2y+FQZyo
221r/Pqjutwnp/BanxikCAEiJTV9JKp3eiWqbq3jxEUEp+ORZkuRkQ6JV1cz6OQ/2+O5xHJR9Puk
+v994Py3m+MMpWTkyJsQPfdyc3DK4GcrNw5RRoFnuZ7Fvfh8/KD2FBpSlLboSRx2k8/YeYPK+Yee
Vz5ke+EKNuYX/eHSLMRxb2tAAGBnE3y/YcdWOWW7CgQ7xwnURfIhJO62QoicNO6B9Sn4M5UUfnmq
wnVOPgUa9WY0Tm1LWZv6I8biTNwTG6ohQMkOZ+o8aw/TFR7UQ+SF1wXjP428GL1F7dE4pJ4FvsRn
IW3RqtovxHNPLMljdaiwEcULP4UPso+dptd2iA6q1rOc+LWOHMn7UEbP0BQV3YMa8jac90uRnQnn
Du6Unci3itSfwjy5a5TkZYpECrr+DS+iuNPFijWbLasy2OZRbfZDeG3EH8GNxWk43BiMwkxNPcu9
uPgpy5/MUeRbic7AoYaqZEWbYw8mlB7kwoOLTKg3OJn5Tt0fOBLy1F5/SE3R22YQ8edju9wdByFT
0vZWnAAQ/9l227rorDNeDdX5hrb0ffbACJi614ANT2J5pkC64NB8ps2S3hdjILlnIKAw+7us/FGJ
lvOwj79xQJ5vGBP93YyOOrg4GH6b9ipcjsI+D6JytegonBsuF3HaFwlhnaU7AgaE9Jg3j9sgIhLB
4SLNiyiOWtRk2urTID8E1X0dPP2dCA4N6TRmwRAyH9e4SuavmnUsyfO2iHUo+qVwNjvlwqPpyrSI
deg62Le+Ws1n8AVu//91n/byVPmW1KKPi07OMUkGxme2qpRieYLSeeYb651v3pDhEUUG6x2CC5E8
OnREq8MGItXQM/bmDiN6bBc2WgQl5K4IumhQCRQNAq8rtmmA6FG1DEXnvlVOmr7o2bRFhxbRSX+J
ui9V+DR1H+nDMC5iuO/Vow3DKhKcTSHhCZ0LOwzoCj7ZukpcRHD4XRnWkEYlnugwKXvLrj1S5ftt
rVh/OxcR3BcaVdrZUwwTUWePaXyv9bXTZYKbEsngINymRW7rA8rP4XwoymOEGYpSMELBfuafYHY5
BofWtCnbwaiZGdKeumhnzPfqfAyLZyE3z3+8ol+S+N6AtLDLqp5xGPotvVG99no+9IU7gwgfC6cb
N/mRiaby1i3RRSLnMOjo3M2moUeiJMtOA3oJSWLf4KN9nvLprFTpY6MM1zQUER2tVwQvCs5PngbB
oFK0ELL2XiRO3f4HuCunVwICjQBTy1LiGA8iMhSBpvAbvctCaXvFgrEgGU5WOLp0l3Uin5Op24au
GBw+kIpWfYvRF69WpL1u9G5EUk/TMTEVfsGqI7ToDAJzLnjHBgcVhCp5Y0c4Fg0Vv40qt8/S4wfe
MXpVZNUkimbw5du4NOt80FkLUHmTZldj8EWSRK7YqiIuZHCm3GzbNLVYyZERSdDbN9YXGftwl0EM
71M3u1H31C930X3gihz11RtciOZMvF002qgTNELoyjmz76ioj0/0/zmdMIKxI3bJCnXZs4yuQSMU
sgCs6vbiCJwSmEo+hh1rXJcixz7rt4xSMDyNklOYTnA7njt3OpQHUe+PSCpnQoLZTFTSo7jWWo9p
8k3tzkYtMCHrM5WLk3E2pB1bm5AUic2EYBKfnjW/3FdfpZktJP+seYYznps9/RAsLqRyVqUyQeGb
E3h98inEmt9/qOfFHL6iC+Qsi5VoklEMrC+iuKYU1Gv5DSWiQE2gfjwhTNhlcjQXuEE6N+dMpw+k
E9WnRCI4K5I2Wkx1FU2dBbEdjcx3U6W9bmPQOwH5H8h6+ST8PHcTDTTsJww9TSfr1L6F992hMx35
1r5P0MzRXtkHHescSv9DpPYEg68oJ4BrGYN/HDPLlGtprunIVljFVyW+SbFHSHsTnI7B25+nu8jg
blCfbUwisZEuVoHVd+1ecqfKUfcs/ZK56de/FMehbVYMmiFP+GCMJIgll7qv2tO4AwmLGz82Ig1c
z3UubpBDWDmIzFiqgbDyXjnpu3pPTGe8m7DOQT7MogVC64/qcpU83M6BlZkW0t3GdG2EO0W6b6jA
WolEsL8vwqlspA0ZYrjndqPsBis+BAO6fc1QkGlcf1aXk3D4WpEmigOGQtGwl8lVbgjGq//jTV0E
cOBqtnbf1C20Tt4zmjbsedpJvvVaJ84Mln42nMkmIHIHWwSzz/nLthKuW/yLcA5jbblGFkuCUjAX
UD1YR31PfOUgihPZGbZeFoexUtpaiBSh6ukQHtEB4EbJ4KEL+LFQ6HHMaO1sH0vw0fjxnACkDEoe
wlkqVeNYFf256xVBpWU1CMWmARN0bzJR+S5pxPFEtVnnpjaBhFwGN78jW/UxHmo3SeOPxIkXYSaH
TGk2YlbFRNHFVjDsMIBLTNP3H7myX+cxOTTSo7BUBopUNxIgmXHfT4IA7j+ciIsADn86y1L6qUWx
w3q2rtmgeFo7aD1sfNC6+7IHqvyDfidaI7ZGzQS7cZHKAZHd0rnvMtQkCHHY8yIeFkM8gPmkvR4Y
rU/vzCfqIwNe7UXEPutKeBHNAdRgqQZamwBQRnqI1M5pwUex/c3Y6/zzWV0kcNhklMqsRiBe9Gqt
AhXEda685MF+KL9hXitNP28LW8fbizAOp8JxiEIrxE2aJnGx1+loEPWqDT/UWbn4YBwiVUEjVSA6
hR5an1Wzdys7cQv7A2uTflMLDpBkPUyMWALojmVynmnqzVTIhC+4MItzWTC/XNAWU7qeWTiMpeM4
7pNdcwDDz63ySk9YAuSmtyJ6bIHS/VF8yJoytEq8ska9k4PrUn3e1gLR/+dgIjfmIdU7hIiKMtyA
H/ZgJKJIV4CsFgcUodbKYIpE3+ZUKLe62h1aPT2XZXdFyCACJdFx2N8XTgRp5jmaKxim6Gi5aLEF
K2y9r17KvXJEDeBQPopAQaQU7O8LgdTsqZ6j5AFuOsyMtveMgClKPtJGdHlDFocLI3auKXED29SU
r22MLT/D5/5D9fmFDA4OpqDSFYXBAVF1TxmOSBI7YSZKC4iui0MDkNeDnTCDuuXTc5E8KfV92Iu4
MUQyOCygYak1SGMXXgaPv9vNlie3ggTpuv/zCzv5ck8z1HPUsEH6SiYuKWtnKL4H+jEZv2iG4NsL
bAJf9RmKSi60DlaH9v2hsNvrTpfcpKjvqnx8qzLyXCbKYRsT1qsAF12wOVDQQcXe6VqbvJfSFBeU
rozTFTPDHjq/UicGuY32sC1TABI8n8mAJZvhiPEZBBiSQ4NqN8vFAfOtuyk0f2yLEuiHzWFEN6Rl
I7G2BsW6U4PBJeNBGSaBKV9PO1uapZmoVluyxUuRy7yLUqgICz6Ho3oludKX2ivPbHiRvIpa2laB
byGOe74BJoHyicIAEvuttJuTZX8o1buQwD3dzEhkUMNirHk0c1e3d5WZeWohWqC8+nEWUrjH20SK
2uYFpv6x/zDRjiN4mK377e+/nie/yOBfLzXy2UotwGlROtRjpEAhSL6kB9vV9/2RcZVnfuyVolF8
9tP/8O4WYjmnXweLsB0UM1S8zX1QtTlW8XOOR6cOW9eosGD1uRq87aMKbpN/yNTC/jkrQy4slutD
HOhnWgQ+uvA/EjvB37dU3QL7Bu8Zgbex7fQCuj7OX1qohJ4clRIbcQMBSKwr+UUOd4O1juYC8G4i
gzh3d/aAQXtbxG8kEsFBH3I4hOQ23lEQ/Rjbz0Mk0oJ1cF1cFucOKbbSahYWunvSwb4tNKArMkVX
mrnvveiAsXRUizz7aVsPRKdif194KWqTKbEWwYuUSe904JnLE5EHvq5ql2/D/r4QoXTgH7EYrVye
2vuqjk690fhtmOy2T7JqDhe3x7lCTdJPIfoHEHVOaOwcy4NNTgEmTzDo5Cntqck/BkiXc/HAGgQz
nXrWq2A9JsZPLW9B6CLIVIrujoPWpBzHRGbtyIkeueX4lKF5tRBtVV9vfltcHQetmAgxiRTjC8Wf
GLcwy8B/S74wEjTJCwQJjlUH6SKLh1jMnI10ooDYVq3caZqd1DzPSulo1uQEgbetE4Lr412kEBwS
SJUjOWmPkTuP52D+NILS6O+EcMBQSciUv0+lNJatYXpLK92CBNFeCpVQIErwWnlfKI6bCEOkuLx+
frbU5F5vRKsu/8ME/tJq3geCf2yCSQtazRiu2WYX6wTX4Wt0K7kqRvh32qE/NOBIftm+RNHJOJAI
tTroJBViewMpmzlXHtCPKVA9kTZwCDGqZl1PDYxRYR4wORApp8kSgJDw+jhQsCc1HqIEXor52Jxl
v9jlbtK6XefY/rhjPCLKy3CdPMci4yE6GwcUNUhezEJC+GRGvmQ+zYVvidgi1rbjEGPxdDmYQHdg
2Qwqzsa2i9PBMdz+2bhTnrNdeh270246IuPhsCS2frJ2sWfeFc/297/RE6zG+92YEGvKopqVUprY
k8trTdS6JcBC7Dn7XUDa1JPaMgFoA8EmlcglXxm9u7nH8p03USWPadyfjt+/jw19er8LU8oQHTU6
mpt169YKbgbNdNQGBJSaaFx/G3WxtOV3QfNA6q4aICjSviUgGAbrn9O2bxLt9j2WwW9/I5Ew9tYX
Bh9Zo7SRa1xhW6m+SoZjnmN9IAa3YgnXGYgSYduqr/NDK1mUYac4ozZOq++hLvuy/mmIMgF2rKeX
fyk/1lv9fqgiM7Io+qeGh7WI52xHHUxN/2Dc6vapAzmLfUY7nicJ8lbvjedbKsIBSmFFBujO3vGY
7Fon95Hh+QQDcM0Cb/tZQ0WeuvqpuWHbB8xj+ChaYbiqozbIU2xd1zWL74y3R1rSKAZv3oyVt2a0
R92NppGTWYKTrsfFC0HcSds21As9g4Pd+pXimKhbYh/G63yqj7qbYFDnQ82FC3kcZEYkoIldQ2+U
uL/Vg8LNY1huc7w3RCQ061NlC1Eccg5Sb0eqDT+ErdRFWPkY7qed6svC1Terb+EiiO8+oC0Z7YG1
OKjFK/antO3odKLmoVVTvZDBIWRiDdgCyUIGY/ILFCpFied1G7oQwKFiWvdTnncAK+mRDUfoSNJW
X00XxLWl0zjYDnEY76u9CEZWUQtTy9ByxVYJ75jaZmwH5Yh0mqoyOvE8fayC/oY2o+LWg743hTzY
6/d4Ecgdc6LjqA2gevBIIF1XynDo5MzbRmKRCKYuCyQu0zGNCYN9KcO+JTRDCaMu0a1xj1bVEk2p
VWS5Q+ySsdqTaZw0KwR34VXdSgIM3j6NwpvmELm0mk7oYqwIRvhSTMwHP7bva710+UsJFN5ONlTB
IjUWnegdSODMXXqKvAK7QJDglD31pLrZqXBFIZHoXOzvi6+kAHlpkqFjTSU3hvaQimL8/4CffzVN
4S0kZotHsx/gHCZtcgcSoqPZjZ6FxdrOnFROMARPhZXFjk3zsxql/vadrkPSRThnOFuqpspMUBwj
EuxH8dkwU0fFOpltKaI75PTQqO2wrSjr6ldOg3UvZ6LmDeYh/WGHF5rBWYs6jeZIY9yNwfPkNui3
x1LIg/IIvmTkBMNdfdg+j+jWOIsRRFNbRwbOE8ggcydVfe5bBdmZKej225LYD984GN9B0cexoU4p
TEaXYmqquSVthT3a6KW4iVpymKrjtrh1d+KXOvCMcEmL7TSZBXEFwZ6L4aulvchq5AyBLNCI//An
LpI4fCWJFVhaBH+CjRt1d/OhStz8WIPzE0uafPO1FA0aCXTw/Qct3nHSErP7f6R913LdOLDtF7GK
mcQr407KsiT7hWXLNnPO/Pq7IN8zm4Y5xDmemnLNg6p2E0Cj0XEtjSKsGMVNVd0XPP4Y7ooYQzGL
RNXLHvXSzhHuwJYNYAc4oZkFIo+QItb76BzaPy2OGn7Yy9WS4KxLekWTamn4YCBzsmQnAubz/yaE
sRBVIKCSJSFekJtPg6QA8KiwBvJzXwh38xgLUcV1vVSUdSL9OXjNMQcmVi9Y4hMl65MPiLx4Zn07
lLyajI9+sNXmjbGAcsUIiWowOiQLz9VcXIa4tppA8MsaJJlNpd/2BtjdgWxqpP2toI0v+8vmHSBj
R7IsjNoogU4KVWiL8lmav4wax3Pf1ntTIxICS/hPTHAplVOoNiAhdUgufoqT/jRwUzcbVkOTdUkn
OpriicTWzDJTrGtTDgbQdHuVeAmK3NIwOTG1HBeDJ4du5+rIkFyQk2EZAQvcmDbIrU+UOLJqiUvM
kqP1WxHlb2ui37KS1RddntRkGnGbh9KiRKrDU41nRXo00cEEqpDGNxKkU1JH4yDEbSgFJGuSIiuq
Bt5KRin0QhzyvsonsGm9EKG0dDDK1AVnfRtasRaiMpkaQWhn4B/Ho1MNpzi5Daef/2fNxu+bmg5W
c6IR1qkp8xSQ2XI/OSQID0UUOrk030N1OA//9jL+EcM+j2qRtFktK7NTwqInJ7HhPL/bZ3H9fSaa
Qm8hBod7MuCCahdZG8+DkNuCzGv621bsqxj5d2VruiyMU5Lg7QsnEDAcCrGz6sG0FW5Z5IMtmnEo
1gfDPoO9MJJMLLCiztNPoz+7mP/2iKuglEDp/VS7QNtrBwBRylxI3P6NYpkQMDZloNQeuN3QVJn3
Pod5NAsjVsG5NhpOdgwP2mvitIgoI+FMkLlZXLj5soexXzBHupj/vec9AjzpjEGRAfgnAxZrRNut
eeoBWRUe26N8aDl1Vp6WMrZErtAaTcoWz0xz1LqfSvL+ny7bhy1b2SoCALFKBKmLQ9o3LbzU2nvU
fNoXsVX+/E1vGA8bb4tYRF0yOf1oEL+u0s4BijpyzYYR2SQSMz/p0+QsyVVtaUWEPru20MAisoC5
QVxaG2wfs6fL4V/AT2kyuiJMVdLxBn1892rtZoTGpECEBSim2s6Jm1VuBzeopByVPJySrRw70g+y
juhW0VWk236/p53UVaYeySPQaqbSWtDFOtvRZbY/8M5u9Et+VD3ZWvz5c+cubukkD6EnPu6fxKZJ
Wn0D8553kTSJwbQM8FkKS+4/z/HXkduLteWP/bZS5hGSK30QUH42YCbwrLvo4LZzuwD/V3ksvcL/
izaYtTg2vSMXcSMpgzk6fXoQ9FPNC9g2Dex109hSI9AJixodCKMDljErlI81AA1T9UcycKYUtrzK
3xbCaEgiNEafGrgm6cvoxmDtSe3FN2gzv8Wv1vJOia04llqVym2KN6NzushR3fYmAtl0+46KLfVM
wsji5eE24tHf1sfYa7GcjaxLFPogPpjqbR0fpwYku1/b5kGueFTlm3ZzdWqMeRbqRBz1Kp0cc5nd
tktcRTGP+7dpSzEUEXcacFqARiSMWUvaoanyfsSrO3e2jA3rw8pesoMkcARtreUqCAQGv5uOWDKQ
vB/w1ETZp0H0J97s91ZyTFsLYE5GHYW4NZBT/CiNtbfFUQH3CiA8UK+1QX+cHCo7dILW2t+/LWu0
kvpxH1bmN59aIZhbFQmr+S5IKGOGMnE6KWnox7oIaxHMzul1JIZKMozospCBLXpvJIcyvY90lDgD
w95fDk8Ws4kGwXC7ZuSjk3dfFRVcKP1h7pxszF29dvdFbQ0crQ+Mjd6BVhfoYgOvQHmKbwHo9jh+
Cr/In+NL7yyu6WEaAlkDubMymxw4oumW7W0p45CUaBI1mkmgfs9wbENQ9IiJRexStmQPhsOTBGvg
EbXxFJT1UgRCJkOMK0BPg/dOga/ZWq2NMYYGMBXTTwqbp2OGkfNabnl4a+Vh7nc1R/M05SWEytVz
0leHtogvRbD86JvyMi3EDQT1FOUG53C3sAJ/O1zm/dQ6JW0Vs0Cb4k/lrTvWNhDFD8Ox9o3byHuX
75LbwMq9/picTDf58RdNL2vpLLaoboyRDAwpjNkU0k02LicSgDwuTDh6xLn87Cx8W4/yvIgI8uYu
9iaAL8qFeQAdGudS8sQwbyoYBds5rWPM5DUJYDgTO1sWNGF2HDGbb/dKVz68v5UtI22ujaaENAa8
O0d0MXFfWzWmqtN7GShjy9P+JeStijE1sxQQQ0lxB3MTDLk/R8Xpzed9EdwV0W9YrUifQqGfVZhO
uiLKrQQWD8qhnt6rh/obj4yLfvGOVZEZq9INAGguZ/g+YeVryzFXOU/oZk5mfUBMknDoRE0jTT05
KIc0b0pvS+iAihztNpUcDEzaod35FcZ5Yo+H4cQxIx9R9Wojl24Z5MxA5gnIphhITv0WLfV/NQP/
271lrIYcJZKsCNBAVSmtuvkS6u9CwbGIHL37owgdiXUsZ93kyACjkhXPRNxkYlR9X/U4uqAwiZNi
nqQYVwnhoqo/Tkl+7IOQk9jcKpytd4udgo9bPei6LqMez+hKF+kgA6NPcvM7XiPQZty3UjyFvqer
468F5AkGECUBAiE+6CcZE8I0cZK6qKpWH0QK6jE9mu8hnO7mlHr9K6ArOUmEfU9VVxh7QQAAB5Td
2XDKOWydeJG+GFI3u6JYDvZYRc7++XEUXmEsR9foJpoioInJsQMDdOyPH+iHvIHkbWUkAD8WRU1X
WP6GZDKypU5rJL6iwTWmOwFeXQTMuf3FbLXpQFP+EaMwhsMQhCSvunl0ZL/+mp+jo/JWfHBgGN9o
wDQSdJDVnmSTT/qdCsJw4iicpO5m/mT1CSpztWOh1AGBGI3wfqbGUX8isYu+YYfAGpvvyWIvuiX/
DSjJet0sDG2HYZaiDGXDAeuMm7eiPeitbU7v+9u7fdf/2V2NuevmKHWRoiK4btsLKQ+ZyEny8vZO
YxyAkKpiJiFJ2GN02MtyLwcsP+igXzqa6wE97R3YtzgXYDO2Xh0YWzdpZI0EbYyALTkW91oKOABi
jx5BAIdISnDGnIvixttH+veVlclBzSxMLWxmjh+PzKeKh2BNnd0/H+jrQTGXGiQWlYbBXsTT6VMS
3epiaMdpbpfD7WjeRiMvF0LPfU8c4w+gAR8BqURVHkjLpZx8BnqIl4yCLer6RWv6B2lGW2one0q8
2EY28mo42zbsulzm1vehkZJgUWenj23gqzsGQhurdnmdajwxTIihzDMx1Apx3JX3YEEw03Oc7W37
f10NY0B00I8WOTUgZQ22AOlRa2/FcHZIz4Pt+pdA7R9JLPLaYoA+palRIugB5ktQ+9Lt8JSeBHt5
bEur+goL6fTfeNvIWZ/OWBFFbIFTLyOJHcOFG37I0dc0uYOS7Nuqf/Ehr4tjbMkiGb3YFSi10GY/
OiNZ26jTD9b8PaPU8qBeamGGcQH35XIeOhZwrVjStJy7dnImgkkh/WaBBDV7/m9CGANSdXIUz8Ch
dcb2m1kuVmm0lvYXtNrrN4XFWAsUkAhHBdRdTyJfDGPXTAZ/fx1bGDm/yWAshxbKkpC30MB47q1o
eKjmczz7w+zmypuR+SPmw8fFGuIf+3I5BlhnDEZixPMYFkgGJp141mpwZY4qRw/+xWm96h9jLfSi
iiItQAlhLrNbAa3DVtzOVhtrXt7oPpgLXClSP5djcymV+W1/ffT7dwyyzpiQSpZEI87xpAVx7muY
e4bHsUx2Uf2Msm/7onhHaDAFZmUe5hnTi8joT1/a2SfktKSfhjGyQG6TJi9F9hS0z3XLI/Lj3DMW
oUUUVDEpOyxRCE4ke4jq72XJyUfSE9rZRRahxWymaK5FiBjG0RqRy5Wnc5LeTOVXKb8Y3FQSb0VM
7FFUgyQZMizHrIpHkDW50JEvcxtynheev2MwxkPNBQ3I7dR42ENvA1YM841g16kdQQNCNyU/mnkD
U5smn/Y5aMRAcxQ75toEcEkTDRlBRbqUAvI6+VFX8MxkvMLd5h6uBDF7iOlDKVaAVOXMEjkOBd60
qLnPBV4z5VZvNKDdrgti9lCMlDZA+xDG9Kz4NvqFI3VDu5nKG/FzMruCn3szdwZ/02yhJAluJ9mQ
VDai75CyDgcMATjh8K0u7woewhfv95mXuRGTuVCpP2DElS3K35ecc6O2wOkxA3xdAfMom0oDhhAV
K0CzjSMj8ybFVvlCwYmSp9xObQUl1ufZyVzMIBY2L7zf9glW4hn1UI14Mpe0GQH9JZ6Es+oDAN1J
v6ifx191XK8EXSxyWpyYkLevjLaQsgYSXA9XpFZu9CAD9zonMNvOQgOuU0FvFnB22Lg3Ie0oiF0J
n9HNjoqXu+SJtni0vuIsB+JqN4udPBaucEyfQQTNbdrfvHYr8cxbF6lxDRwupDi7TnWXQDsIZIot
c1BtzmND9eMPk0x5zRRdIcAAY3Zy7My6ayRxAFbw6BqehPaR+IIZDrv2+Jxt26u6CmNW1WhBAoQR
OEBho1jm6BbiQzZ92l/RpmqsFsS81N1IhDwxYfSz/lBKl3D88Z9+n538lxUlSEE7NYFh8r6S8YLx
cnObsd91ASz+EUDSZIx3Y5Mk9bEF9qASw2X7RMaHTH5VwTAYv6bheZCf9pe1+aCspDJ2xEiCKtYI
MtBxGnptpPp1GD91dfE0tzkHSmbbZumSAiRMSUH7CSOLmHUcZuo4OEGKWcTFUQ7lJzydSLNj3MKV
Pw/25Ao/h9vGFs+8tNm2xQKrhaFppiHKbJ+2RvqyzrIJct/lL+FtcxxvAA6c2uX70KCGB3hucDUA
18rhSqZ+2x9XbSWZ0Uw01BbzTFNpxaU7UqRCYPhaAmbsuFZ58w5cJbFFrCZZzLJaYJXprLNyUc71
J8GO7dGZXgrgfJiPOu9IN83ISiLz0JlxmGuCXtE04YACUGsHR/PSfLzaoVdy8rm85TH6ozaCCZJr
NDcE3WOVvckqx4TQg9g5KLaaBU8hqQraifIrLTEcRkCM8ukYt8vYq01jbG8T1nrRoXCOY4pvhXfi
YWgFJB6eYZexld0WiKg7m04J8t8X3jWQqaleZczaNpmNMIK/FV2Eu+r7r06l0C3O47vha/Z0E2Ag
DYOXzr6Z2YyjVktmwlO0QI9dBeIeJ2tCWxgkW8fMvWwGltiUTsCtf/I0hQlLc0Dhd4WCkxykx5H4
s/pX+dXVepgXreqlZYwVPJ/6l+xZRUYk+FyPKObayhfDl535IHyvJn9/D7cXZcJ0abpoAn/m96Mz
wcCRoKw7OQK505rXPHvc//3tM7r+PnO9BH0pOnnB75fdYzfcd/JrWX1LxcqdpW/7kngrYbzHFK6A
sEQ9kkfTaxh/kheOtm2nv/XrUugHrLQcTr9RVgGquOHX8UGz0q+0kovKk9PlPvGBeeQpx/0lbUfv
BsC7FPxDSMNYeaE0Y3mQ8HzTOfv0EJ9CX7dMS/fmA681b/OgrqLYJoIUpDLpMi/wgtvHqTyIyZMc
/QAvnx11/3e4Fk1ZSWJUQtLGRJoEuKOLPn1dxLn1A5J8AVXazIul6S/9YXtXkhiVmLqpr9pJp0/X
h7+N0yKuhMPCKLonePuHRY3cnjBGPcwgbsoUw7HONNRWQH4uwj0ReKE675QYS7sQudeITgt1xnzq
FyvoS0wdOWpYWGHF2T6eLMa81kmjzgpiMkfN5c4Oc/NbnQaj3cxiZuXajMp40ZnWf9tE+k2rO9aO
XZoHpkT72MITnmVfyJXYUoDT/R8FMbbWrMWSzHTCs0dLTrqgAmN+V7gJj22bgZtLaD5AVP/EBShk
SW1hM6p3ZBUd7VL7sd+5xqfBBVQaKLV45ent/NFKIqPzZoBBfbyBGCzAPLPdPMMHcHQneMrOzQsl
IOLism2nUlcSGcU3tN6UZIyAY4Swf6m8yBOP5bE58ftsN2/YShCj/ADKJpjbR6AuqY3bVZ0FI2Kl
My+M3fTYiCzrimIAvJflU8qqUZuzwUQI4Qen2lc/uhkiNIjtqzrVsD/sBdF0QhQ6fsmW9kepnrOg
RuAClqBwvIkXsEIndxOAfer2gZRf96Vta+JKHHObpzLQhZTAcnTviyfbSKyccruzzKfCMk4fsBic
95K3PuYqG2WRma0EL16Kvhrmg4bcR3YQyQ+JXBZJ41zn7Rar1fKY+5wb6SBK1Yf7iyYUJ3PMo3zs
XNpFYBxnf38zqUbvHR3zLBNhEpPchCIOU+e2Ae5yzANq267+XRfEToYVsaJXMa3adgQUy/YNBmZF
izxKC4gAZ0f6Cqovq5psHn/KptFfiWX8wQrkkEvVFEjcT8MnTMz4RpSDSzG3pmG81CLvrm2bq5U8
+oSvDH4d5BIZWw3eTeE2wwOID60ZdWIzPrXowB1rKxd+GuWtbrhLGVpFxEl5bpqUlXjGWsZZnAHI
C/a5iB6n7jadzhqXV4pzEVTGPmbJKOtdhiUKh+Lya0RF8ptDcyh93QHc6LFwx8PyuUqsgGNiOHqq
MgazDKKmH2JIboKbpj+n5vv+PeAZFZUxKrXQ1Sop0NYL5LgGaYjcV50QcDuU3wfzKXbCnVDhHRhj
VZZEFEKBQD/TZHEnCgUVy5Y280a6P7IaO1dcZe2JFmfBUsBJzS6DQ9HdSp+2mamjFRwoIRg63GzZ
0s/jQXfNR4nj+G+tUhVlDdxWhL5ETNVOV7TBbIihO2kWWGn0I1BaKwMSBef4tpJIazHs5QMcidq0
8I8Bu31Q6xRCNFJY6fCgpkFiZcLyLg2PVbq8EY3HMElVg93gtWxmgzWUzmRDMOCn1A9Z92QsrgGe
K/V1f4m8jWQstZAlClk6hNRFQ7xyUayMiA+GWnr7Yjafn9Vq2DJrPpbCJGCoyREfUhRMcjfyqjNy
gBNmJ/8XCRdqhXc2jy2vJqMR6iU6ijH3NjjSpfe7w/yOTlhUB3mUKJsWer00VkniMC0r9Cx9tHeC
vcvBfJ9vuPUFeRar8v8CyVpbi2MssrToBfjq4H0F5tOguKHynil+ZHAS4xy9YCsV+tCZFYCFBqcq
Cl/sjNOgpV4RqO6+XvDE0L+vXzejHOQ4go+n5qYnptJ5TtC0lhSHfTFbdn69Z4wZbqOWzGMuDc4A
BlAyJFYlct7JzZLqWgRjd8NUDGVTgztSzwB9XpzmLnHE0Wod2QufyyPtuI299iDycsFbzvhaLmMm
Mjlb+l43f2VAqnvo3qf4QUduLPcHW7xvAVSiXprUIs6MTh5euE1//Y97pqKcZYgYaVVYPLuyDCYl
XKgdnmqXEB8aYsnDc0JnoVNLn3kAPZv6ohqyYmIGThLZ7tQaDSki+IcwVKq8U6bs5IuacjR/M6ek
XmWwXZxSODXJiCYvsCFYOtoLEqd5VTFoLr10Ps+b3FTMlSzmMouZAliIDpe5TY8LYC94yL+bXvJ6
MYxv1UmFIcQzyiCLhObz9quMlFwTWaGrOzi12QsxPT+Uf+Ulr8Uy91rA9OUkpRpa8/oOXXLApjfy
W31OnvSuwihVwH1fNl/q1UYyNzwJmmVsQtxwYWysKPnURndBeNMUx0HJ7UD43i1fqupx36psXr2V
TObKAyq6LHMJj0xyDE7aYThMJyCy3PF0ZNOJXG8mc8WROKtHsaFzRV/IO+rvNKlKbP0JSLrRIznJ
h8AOv+0vbducrdbG+AWaWOfLWCE4bTBLkKCb8qjCu+sOyy34UAE/MLmyww/5Nwslq6Wyfl2pZcXY
mxgONZoTLVYmb+jbA8+tJbwg0w+MIjA/wdTZ4oGbSt70t64rZvs6xwpxVhYR2vie3qaHHP9gRO0l
QRLA8E3PFC31UPk8YMztGwokUEMlikzUj7+vnsDUiDLTHOAZYYJhsMyT8C2hfPbnwaWNJKhY/i9Q
CjfXepXJ1tyEWALfi4ws4lyX9mL0VtF/bfuneeTZ0k37thLEmJ8klcHapqBzSjyVZ/mUfJas2g4/
BZhfdiS3fZoPvJrXtju2EsmYHo1kgQpUACQuDXvwKKkqHWYUe5cqbuZmP3gSeWtkTE8W16pRgTLb
acuzUj31PD6JzVBLXa2IsTMSaTNSJURH208HjAPdNv3S7d3w8AUENG6rWMMpPy6uHb4JTs0xBLzF
sbZnjLqspg5ai6RDUZFzP6Y812nTWV+tj7E1wSJL0TxDG9WHGQAvy0G/ID+Kiuh84DVvb/oPV1Fs
C5qgFmFcGOhHMKZzWXrq9DRqnOXQ0/jDJVqJYBJEi9oFUijTETxhQWn5IJSvPXyhRfFDHtEubzVM
5BGZEZCfe6xG6Yk1Bm8lHgfUuS3OW8BbEeOklFHUAtkfTkpujXZ3EZ6CE+U6VZ3gjtidS0GDC583
pMkTyliOOJjGWm4gdFJhLIBWp4jPYvl5xvSuqPBmvre1HNQbIoEhRsvU72HIOJbxMIkojTb157iq
rD5729/D7ZO6CmCUwlTqvE96lABi+ST094l+VoTHfRHbIbZ2lcFoQ59oZTPNMHzCoYLVA1LhoXNN
S3ToGNDfTG6rK2GMTmR5lBBpQTEvRD5eEm6iOnYGLkrJZnixksIogTg25ZB3uEutWzwjRXdsZCs+
1L7pDLb6XunWdAJ+K3AYhSPPqm+HASvZzDsihUsVTQ3qAcVlcUBR5QTHEAgpaOm54zUr8bSDeUH0
XFtKUsBbBoGBi12148TwyiB0OBqyfaeuGkL/vnI1ymnolJmihFGG7PIhPIF8nl5kK3yukK/Qveom
uhnPXOZiqgx/msSrXOYRERpx0YdWpgUjzWvu6CgjeAwWF1iCoI7lqSb35Jj3pE8VEleijEKzRwEc
Yjd4FlBPpMRYAY++ZbOt6HoRMCD6+54mYW3kqoRSR+2iL+VEvN6VbQGztsLjYMNv7K362NnJiTg8
wpX90zRZIGOlMMK5p/V0QCf6S6pZYn4pxDtzPAmYFNpXnW2H0dBUMDeIOhAaf19lprRZhIE8IIMZ
hFhtkZ2j2DxFGVrtg5LHsLFtja/CmPOLqrxa8gixhwCS3EG/UVHl2F/O9tb9I4EdoDEqPQVFEtII
VZqAKrDySjE9FsVozYF+SibR3xfHWRA7iTGUUd8aE3JDmDJ8lBJiZXLLGWLctpT/rMhg7LE4z0Kf
pxARjZLVkBOZX/P5RIB3oVTnVvy2v6DNhm0K+vj/9YFND0rVLI7KjCL60FOfANhb0b10r1gFwsT6
JvU7Kz8KtnmpC7s8tt/5CAT/EjZdv4Axz2nSFm3Z0vpDjCyNgKC4tIdX3Rm9/hLa6iFyQ+6jxztH
xk5HIzBmMzraGNSXSDyavAY3zi0zGPss9eOQJa2pO2Xy2nSHsJWsbnEV9X7/9DjabzDmOIojbWl6
mOMCrGBk7j3NBJ3pYnhLanpVI3LEbU61r5WFvc+SkOZxjgiXPFEoutgdzv1tgubj3hduY1vxi6/k
FJ3Fb0CYx5mRAw+6nHNubBd5VCskCEqcmxxOGGGL0UAw2Pt7up0wud4Itk9wjpY6CSngmPROLrrf
PI+PmSfYmpselYcqgxuGZueCW8H8l3D3n3vAQv2h8tDPgYYklPpQHStvOhN3sk0LaMRWZccOL4D6
l2D0Ko8xNF0hZ78AgzB9EjnJM3mLC1d2pUOOnmc9REpRdBoIB9iDo2uuijHV/Z3mfgE97ZUXgxH7
eKll8ePmK152rG97v0aBJ/JiG0CgHlDsXhI383UvAaR65eyL3/bVrutn7A4RRKlElygSjZN0O0fh
Se36Q9/9DZbQ6s6wlLzBPIKvZUD9ZdG+L/MlJ9+a8fjfVsJYmykpgWS4GGglm1THBFzRNKpO2uac
DeNqKGNu5DRsGrDpUbgimJzvuZvjeSA3v5BbwWjNWda/xEHXE2LMjaTVmM9eYEUHb7igDONJt/37
4CYHEMYfpe/7m8gx2WzkWAy6INcNxRLKZ2ucjlHQO8AG6XmMwFSp/3Sh/1kUCwxZo3M3VAW047XA
lpKE2oqb1/2V8F5UdsrRMPU4MipYydGW3pLL9JY9A3PXEVzNlQK3Qoc8H69oWzl0QJ6gOKaqGttV
q9XRYsQmhFLlCB9VzNQJt/N98lWyO+R/lpHj+W376yuBjP3CTFRFJBn2skJghyltoCTFN7pd+nNi
mXcIgfwSjeSdLxx5ppO3VhYHaJTlvE4SvIOTVx3pOxj+MC+dS/sk0qfQmT5zDnTTJ7wulUUDGid5
jLsKiUkkeLMjUmuX2FXRRPMdIz+2hLAvuFPsAvN0Zm4Zz/vCP1LIfyjsSjhV6JWVLpW00JUCdlK9
0Z4Ah+IAqs8zfTWzKJRBBLZn+V329LPkB170QsGbY48Xw8v0qu99BGOsq2ASmoEeNn0ltIN5D4S7
B+N1QfsbTbJ36NoCIZCKJyO0ATt5F30y3egkXhKoOgb6TxrHNvFOhHEgTQKaVC2CtodzhZ5kMKcA
hUkC1khqmfO9JoUcr+Qjn7m3AYyNb6J2ULSJZtG8+HW201uEOmitwiVzsXigndggJX6IXQoUJtmi
Q71mE1tBjohb3eLYihbvUDYt2UoxmOdgKNR4CTq0RMXhmxqEYFblYVhs2uSVBOYBGHuSxk0LvZ9K
8NL0F0lERqW84+M1cY6TbUGUwpCADw8v20Le5aK39OotDxwxvMvKr2rg7d8ozr6pTApRjcp8BAcu
qo3Nc1g+jynnxvLM0x+DgmJRTYMEXemAeUk7RIeDev8+4XoAAPLMa2PZ9KOuh6QydnheykFtCx3j
WOhTDmp7jF565WV/y7Yjj5UQxghNIAwicYQ9a11aNwE00ju1PqFbnaH+gFP5ML7ZAxpC7NADmkBo
/V19b/UNjA2SJi1phhILjV/al+65RiaRptzy2JIeBlRR8zviTJyQi3uWjKGZ8lgtqxEhHt5ykJ+B
ATpwfrX7NrjdUFJeup53nIyhEYtFUaUJq0zRpt3Pfqq9dzzoYN4NYCxHJChpRWgvqjCbFyBA+LHx
NwAM6uqwGNNhqBNGjVpDd2TxRjZfMMUWJf/xbNhcWpWWudbXPVXKmxKxS27/UNEuKfiJFTu8F2f7
XFRVoqSTwJ9nrpmcJKbSBxqcfP2sSZ8KlCj7z/u3bPtYriKYS9YGutGIcjY5Ue6F06nNOamt7YAP
MPb/swb2BpmpgSk88QPx4wMd1HgyfYpqaP7MaBYhsYTUapH1GW7iN/kbj7J9O6BYyWcukyjUUqDO
QKKkQ2YUiilzIodyL+pedOKFt/9yda+rZW4S7EVTd6lOG2tzPNfhabDEO9pRSwP64oZrn6gG/Oki
XOUxtyoTlXiKU7zH2UX/SSBPeqRVFeNUwhugDtG+tmx3s6x2k7liVVKmUjyqFMRi8VR7vgldI7d0
JwNkf+GCUKQ/8yoCdMv+fYmEzdFXgjzNkolcYaDmdp6Defqmx9RATw5z/cRZ3mYx+5/lETYrX5ta
AxAcKGvn0Cockl0JrL1uRQcRCT2bI42q3t7KZPx95WXXoKhV2gWbGWeW6f8a64/s8ItgdyfNr58p
1uz/IvnKE8tYFaVCzlyeYVWEs3lD8MjQvG/0lN5kr7WzAFBA91QuKylPKGNnRqUjaMUGKEOk/Qzi
e6KdjeWUJZyGym1rZiAaNYFXIP9hnbOxjmaVDl+Soxz79fA3v2+gz4g2/KBYwlxvM5+KEgAoiLLT
3qsyvM2Z7O9rxabNX4lgbrQe64taTDLgwYSv4ng0J69dXvZFbCcLVjKYW4ySRpcJFE8/u1THCC+X
GziqQ3M6tacB6pKC+HMD6M17/D9CKRbr79pekF7pZErWRDM71KvRPwu3aLIdXgmoNQk4fiHY14vD
wHniNkf4ANfy69QgmXG+lVDOk0LBlqp+eQv25EPvxfeoRTs887+pfitBzIVOxzldlArYmqZ0owX3
snLgHNymuV8JYK5uAfcGeb4FsMoP8k0F8oXwC1zDzm4d1Wv84LF83RfIOzPm1hZtVeUylWfi9+va
SsRvWvUSq6mVBT/3RW0aiNXSGD9hbuQayIIQVVc/QONj68qLkQBJU3/Yl7PdpbgSRD9kZXXVuOzC
eoH5owhMQFE51dAJ6TxZ8ufFF73O1kGL9RR7EkcNtz2hlWC62SvBkdYZZT98qKF5AjWMFlt06GbK
rcoFLClN/EsYqIidEOyUiOL5ww67tgUXgbEt/dwadanhCnaOaBte4Le01dyWbnNAT80O2GOOEsdh
3r4SJmiT0Pet47/fF62TsFO6VoL7pSjntG4u6cjLGW+v6iqCUdJODEY56cPJafo3SbmLpJtQ+bqv
NNvKeRXBKGc7T2atBTQZl2CgNL8Zph7/e6o6Hposby2McmbinP0i2Vp6P+lCDPS4ic7p6+TJYPSw
wjSpaXZYjADPm6Q3cX8iGq9IT5+QP3wb47pjjKoNy5AJWQxHODnGh/TUHKiKUXb6/3Yw9DNWd2pE
Kk4F5ikw99LXIL7tc9OW04umCs6+HI4asxNQ6ZQmU1BCjccUZADd6IkDsf+bCOaVagWl0KYWCeZY
Liy17F2iDd6+iO3w5HoqbC+DIYxKmyxokxYOvSu6BUI+qznHF4ECfBRWz23Z3HxATAmURzrwiQ02
aw4Xqh3CCAAp5nTXK6dQBaWm+sPQbiMe7Oh2bWAlirE0ZpiQUgfN9UcGzHirvPrH8FodJF/ze693
GoRgzY/2rH1eOCZuu59iJZkxQMvYkmaMgXPWutE9iuTWciheW1fyaB4OOXvDVk60oqrY+qHoneBR
42jndpC7+gLGPgHxVCu6Hm/aryCitZdvYOhyKDBS4cuP+1q0aT9Wwhgb1QKLKGt7KNEcPOFBAQef
bqFBwN+Xsl2DWIlhzJTQFIoRBPDlU8NRjrVbHQ3MFBtueUJYdsB4lKcgARgcygsdk8Igoj2/8tLd
240Bq49gzFgYd6MSkY+qj+LNN7HbnLMzmnSJSw9UdLJT9mM2rPh1f/HbF3Ull7FrLYjxsr7FHg9v
eDo96YCY0Oo9rNnGWAFoNDnyNu3bVR6bDG+AfV8olBdU9HXf8OKTeh99o0vsj9EpADcUNy+z+UCs
JDLmTkxIjgAOKptdltiKXyislg7QyMCpXPU42AW6INLn5pFmd3mvBm+1jJ+em7JANAF1X5KilNKo
vqAJ7v6Obl8SEFaquiFRhP/fHyatCfpJr5BJMOfDpH3VgMQ98MZ/t5dxlcEoSdAYkillCgiYltum
PMQ5x1HY/32JjdhAaqXNM2ieYLxvpOBW5U3t7O+RxMZlMWj32nFB8qoPpiNIpJw5EY512nEw8P7l
ZfiffZJE5rj1vEyLnlIe9Cedoq4eCnCmI/fYnLuP3M7giweCGnbkK5yngSuaeZTUDGPuaQk1IIfO
Mf3/R9p39TiOJN3+IgL05pVWUknlXfcL0ZbeM+l+/T1Zc7fFyuIov6nG7g4WGEBRkYyMiAxzDvGQ
QQTJXXzT+YNnPkxeDuQ6cQcsAc6N3sxYzbPO9NuuEiNsfFp48kKwrESujh2scbouJsuegKV+2dL/
xVedRdHPvBKlVNFcdoJJ57y1H2C4BSmqq+MGm7Yq281NdMPzVjy7YQJQWqdNAxgbrJKJt2H6LMxf
2/jnZaW28xZTNURd1SRVY66W0JfLbAk0pKuvMkajmifZutfkL7LMa1pQR/AhUTb/SNKZDxXGUjFY
Ki5BOqW+CNoP4F7NU2AkjgGCzQk91suabV/qszzmaxHg1Y1mswAdVVEeaiU6zHnzdFnEtu2dRTDf
Byhy0lQUeMrn4uLrPQjMc/lrhqm9WMs5+zo8bZgkISqx3wSwe4jKn3rtVeLuZWyHqbMujB+3lriM
ZgvG3b+KYALrTmMwXMmetqNMLWDTUVDb1/3oR3ww3O5vvxVjhZXV62Vj4L0eFQ+6sNeSvzs99lXT
d8AJqzU4eCt7arsrKeKkMZtfx9IUFTQ2Mui9mMMDYFjSmSouatx8WcyHRee5V+o+P1yelQDmgADn
My5W09LmUhgM/viMAeZAd6U7bbYjbJZU3y9b9qZb+CNPZiNiSPp+seIRdYDkvh0zd65vxOmYN3cK
L7Zv12hXopj8SIuFYk5BpO5KwGX5nVyrYFAH0aotYlIBpdroZ/SFv9G+/ZRZSWVCZZPVkdlQcors
N/Gqa7o5E7v1LgVB6FXnhjjU0QcLNiB9yEG+Gz/3XrRMAyV8Xdc1nZEfSmaxdDMsUh+fSPW0tBg2
rPyqvA0t9/Kn/JcDPouixrsKW209ZYMR07B1yMGurfgoxu0UJNrlrgUE4O3/BTVs+0KcZTLOt+pa
UtUJ3JXRly/GIgSiUXqX9aI/8fFKnEUwzrefdEwV033zTMUlGMZfwzAB9V2tPxFHNNCp4X/AjgD2
+/vj67oqN5eStsrCPUmCpHy9rMdWXFz/PuPZR2FWyFLC98nldTLt+2y0q/FBzjxdA+178hlsirU4
xlUpbSwO0og+uGJhRz85CB3mkSOOv918p6+lMP5KXVJdBZkxTZUUTHakbnbCfGaANTgM8km8T7RZ
6l6Je6tIr0y8H80qymQkvuGpdglEdkEk+zPAJMBgKGMLvzyJ13f5gbcSt+lG1oIZ52WWZWnWMkrd
nRctXucBn9RLfRJUoFnoD8KJ7nKnzxRYpT60QR7wuIe3LsFaPuNGJjDsVLk8Iakqb2IdIHa7KuK0
Ark6Mqn9sBRdP4QoCapYn6V1lxnRpzoBftDL0E8Dn0QQdxgN0dCLrzAhysvwN3vxayUZB2YMHdBl
ZUTXwc8QHtA5PijXPYi4kZFggwaD7Zwrz1WZcV9YzV+GbEKVIDzlQDug06B0xJhOVFjOcDXf1M90
Ble/n6+UAyzsivdw531XxuksVaLmhYZbKrf3lgpG0ZdI2132OzwRjN9phVqNgfc5AVPrRKZD2d9b
5vNlEdx7yTgbKwfRayxQ8zyS3J69EY563z0lJxBRZfs3itkcvSB04V90jyN7K6FdWw3jgsK4WNLe
oI+nB+kVjJ7tvgSoqfwT49PH6qiCiZjKX36BAeWKV6ekn4eNTSvZ7AJ/hnhfyTnCn0hh7bRdIxyW
8DVvvl3WkfMJWVpYVBPiWRCgYpqB7me+EvJf2HDmXIbN/GGtDONjjGoyu9kC/bUcWK8g3wnKK1Gy
8/ntAlY+2RWzMzrWJ2oya6mM10kjWdAMnZLEFgAokDRbWu4unx4n8LIUsJIx9SUh8N2D9mOoKtvU
JVspriOYhnK00l+XpW1/K0s0ddVEt4hdfdTVbJKbAi5FXvYWsq90V477yyK2re4sgvGTQ6dIiYzl
MdeKiEuU2p6m/K7CcmMn8orWPG3ov18F3Gwiir60EJWB8ayr0iArzVNbzZw8YiuN1IB28L9DY9wg
+PCKZAiRe1XWi4LVB6V8+LsjY5xgZsxVqLTIjZshcbqhtNPuOAN/jJgG5xrxVGFcoTyaEXba0cAL
lbsq8iSFV/zjfX3G341jXI0Nnch7m//ziutkN5V2jNc7bFsEhJZ0ytxc5U7Kb7YOVh+J3Vu0emnQ
phxnKAYzpPsY491nB9OdDvMNuICJW973QfOdt1i+OWYAEjVNllUdL1QWeTkVh7Yuayg8/EiuiyvN
Vg8YRPSwMHGYffWx3xmegb0JIWgDTEwL/9k/UaYYXaGFM1Uz35Y6Vjegs4pIrcMCc+jhY4dcKOHQ
SHy8YfT3wWyo66DDkSzmMgtFozcJ3Uwx9ddU2y/1z/S/o+ZChAyaaFq1kD+8QWvT1MZpxNz5nB2m
/JSXgcZ7CHy0eipC19+euSLobN77iT6TZKmlWix57WQdhibNkDN4u1GWfS+DiRSkNdtmDk3iNr+7
3eBPx+ou9ktAyt6h24u2Fa8q+zFuvJfHfJlWT+ZBEEAWW410kc5WB9Hu+kADqKxQlq4oOpd91KYl
rM6Q8bVKVzZ6NmoEHJe/ZgzKAfllGR8vy/hY73mvE+No80Q0JZIAc4PI805XRK/JKx8013ZR5J4o
JP5lcbwjZNxuO9fATlBUuAb9u5V32Mjt8Ajda9KdktnIZS5L2yCXeq8d43uLaOkGa6opssd0lBub
0E0bpxTdrLEHMC+gvtntp6cmc+LIIYvblXaJPX0eUC/vQzIe2kyB4yxGInHjdj/neKwdstbjqEqT
sfeZ5ztVWWi6EF2myRIEgoy7PgIr9yTeaoFpKwD2/D+gz9CrdUkac73nWK701MR37N1yj3NzyofI
y5zsaNH9RGzMcNTjuBO2atYWSrEMbQzIOeumab/q5n/ON96fHuNKMjNZupraJTFvSfhtSJ45n4en
AOM7crxlW6XH9i05aHgP6XhWmqNd73Q7tNVj4o5XvEl2jtHp9N+v4lTUakDByOGBk17BLLnyrUzV
oyhbvEvGk8N4EGOZ46YpJOKq0pd++aG0ma1ZnOPjyWDcxmCZ6thNCbzUJATgnnHyobuOAVtw+Svx
PhLjLmJViDCbjDvUGsFQXg0j5+HBU4PxA4XYNflkImCV5lM6Yt70RyR7l1XYKMC9s2S245GHllJY
5gSgh9whXnOt7OhqVVHZ/TcKZc3lKxEvewIWyrrqak2bEvi2ThOdGCR+xbgDH30RHdLSLYt9gakr
efnB0ZLjf9gxLz0cikyvcF9p5Y2iq6R+djI8Womad/wNDU7YYt9w/dC3ej6PxB2Eb3Jx7Gu7weZa
9EqUmyV1L+vGMRIWuwakgFViTTpxl/Gl1VtHDg/pyOPP5li6Qf+IlXMozLbUsRJHofnwwJ56kDzn
nHcJ78wYvxBJ4jJUMqqHi65pXphFPxNVqj1AJGeuoRTEFQpLt0EDOjuXD3BTN4UCPoO3x1JERrcs
0Qwzyifiyvk+ib61ysvl399U7Pz7b2np6ux02RwjWYMrNwlx1PkxLG8m89hVj2X4oKu8JHfTHFbS
qLYraYmWJZlEUK0rbOy9tnsd66Ghuy934iv6f5hnzjjqbeCTwYOsJDLnV4M5RNdDxNp0j6U5R8Kw
Q4QRQ8psy1sn2E7hV7IYI5nUZi4jMhO0N0VnKEBrM+0IQYFJciq/V23+2MjGwMp79ZhYosu9MqYN
HNbgCz+q3xKWvDAbj2TwkATEpXBQmOhALVvn1napMh+SppWyTHhRRRXVBZFi8Cy6N5eCLQzxqZ4H
u+1m77KN8qyGiTS1XGZl0VMYCfl2mO9jeVfx0KA4ItjWi5WGepZIBnZqsqeu+5omsaNZv/5Kjbdy
/cr4Y8zWkqkYJ7eOw4PUhs4yZV8wdM25ZByPwbJ8zWOmoWmZzG6nBGoSTBknfeH9PpNdShMJ5Z7m
5ol0l47PbbH7u2NifETRg1MlyyNgQfaNvQDwrkXK15k8zrXt3OJswCxPqBmjWpEJMGANSGr5Le2N
YLfing6+l195nRCuNMY3iFjEFCvcGcT42ct22m7aybcUJblywRPK2xDf2KF65xdkxi+o2SD3CCmY
Xj7JDnzCzrimTq8/8XqH2xdH0VDklhRD15m7mStmL2Uq4odg7aPmtRqchMScTPZfHOsfIWwWUfdp
KXeCDBjrB4KyXHeikCbx8wLuqcKNfN5jY9vCz+KozquLijE8Q5wIDq9Xj1V4KHgTjvTwP7rO8+8z
ttDUcVz0WK53s/6Y4ZU+d77Wx3Yh/ewLHj4HTxZjCGI4lZmU0gSsvivmfSacSvMulQ/F9PMz1/as
FBMPsNQzCXKN66RmL1pY2Yu0z6unyzI2OnHUrM9CGGtTw7aI1ZxSmNzROwvu+sLW7oVr3aXYMhqg
CPO78tR9/9Sz8CyXLQ5jZcAopx5yp2JwmkyxwxhEjQpHPc5dYmHt9DqPdTysketZTtgesD9t8WaE
5W3b1rHgoZqGLiqMPZjlVCyRAk1oC1x8Js/ZPQkoSCyFNwefyA8LeEXVY7yjAAmRi494qIPPOY3z
H8HYSp53RZeqeGXrceTLWbmLy3SPlVBOJOEqy5hLFvaDnIXwG50XBuMdRnoPqKwC1gBLQQCwy8GI
FAXY5sNmwHDAdCDAV6w9t4W7+ahEPkQr/JIKApf37kSaSxJZdFVSIFcLZmzl/mbqFFsrjsN8E2fX
C9DSeBjYm5/5LPOtG7pyYUZnVFXaItG2NPMJcKVACRzUhNM82PbLKynM+VoJGgtziYGVfyhtcaog
XKND2kKAk3R5K5kcpdgkDUxMUdsvgP9FpV8w/Tjfc9zLZtnxrA+boekxSHOlHq2Et3mf5+wudpfC
Tp9xGw4pKvMc+9xMoVfi6J+z+khZVxVT0UVojtSJm5heYoJFFBDfERcoYTMKrCQxJliOc02KHFGA
HNJ9vA8DQFNhtodiJRjOgKWrycOb4YYXSOn3/xDoVmLpB10pOPe6ViwarDBt3Cj6GSpfGiLaffPc
kd95/zWZv3M+IOeqsTmdEoOqDktrtImi+IgOOMvEpux//O3cTWe90o0J4qCKzPN5xmMvJUEIMsXq
que5Sd79YrO4vCgbKSJIrmaEu3bfwVGLX6L9P3lP8sBbn+KpxLjlnpABT5Me0bUlj/OSB8qw/CzC
2ud8Jd41Y9yG2Fi1IYYLvWYUMAnQrfehPzmyDybsG97mEsf02SGW2dBCXTRQOQ6V8c6KlAO2/h1j
nj1J7W5T5VMFr7NZsMMslmhZurqgQd4S4JGLdqO4zfTj8gFyvhO7pdkLU1GKUg6+zvmWFDsTjBed
xftIHGfLAhoacZ0ArgZ3V3rQbiiJIAXxW4L8e7IXAnVXBrz1Ip5AxlmEyO2A241ggmhld3p7aIhx
f/ngtsslq69DT3blkJTInNpcguUNfvVsvIqeZCdf9S/R6R+2gfwbUIa89CSgx2BzRPPUY/xFH5Fm
UoCqgcUlyW/upz3A0J3xC1zyMbxK3Pz0qda+qpiaqSqabLBV5aa1lKpPFwJSDxEozGb+vZhH57JW
9I/+6ODPMhiPQYA3kS0xlAoxNxoPwdh3jjB+LWXubCyNUJckMT4jEVuxHdsY8/UPumYX19iFRotO
y+zxB2KXn3F5IjiqsSl/LSESCwpMpRGOcrTvRcycAFmIVxTaDpF/TpDN+fGasZaoSuhUaLQr/WHX
eoCTBlPD5Q+1XX84WwMLXS1PlmJoFcLVnO4A/rqjCYDgLLorVmir9gHh5Dbb5n7Wi8k4IsBOhtgI
Jm4d3shpbssjryqw7QXPEhh/AfgYYmD7CnWo8MVUHhrjSWi/Xj41ng0w7iLSe0HtQhhdmKuTL7XK
eAK3pWVni4RctwFV22V5G0OKeN8C+cbCM8FCzZ/RqTOGvqtjtAZpBVl2KOyOAaJp4ps12C0nrz7M
O1BLRhWnY7yt6Fkuo2hiYpNEnDTU5TNMjVVBQQw/1q+NkDuGuXmPNdFQRAXTRvg/7z1wo+p9l1pv
YInUDCl5ZuxjqxccBuM+e+DV5DeNZCWOcVCpEi9dLxZYmeqm/lkJo/5uzokm2KkBDh/e59s8xrO0
t/LFKrzIRUviToVyLbobIgatF5/iC6RuchJvsPxuSype1Z8qTqykMjp2rVlPlPMCUDzPchTZQH62
rYQzP885SPZplBStvGgCDjLWU7tbDqVS2drIKV3zhMjvjSMTQI+s50BrTAf1NAoAnZwlN8t4wWTT
N50P7A3KYPWZMG9nxuGAfsLQCB565H6jVJzAuDFOiJu8ksHc5BkMteKSZhisewWX1z0B8t4MppqX
zs1uK1e0I9eq7frES+E3s92VWOYil3JvVpNIp7ry313yUzMwC1pjGEn4QqT/TuT1XkV6G1bHGE7L
YiG/gHpp7db6QytwvQX94B+i/kodxlvMM/CkdT0/X6jY166J//ZScNX7y96Xc3tl5h5pIUBjcvAw
u81igddUnm1FyHZh1e2i3PD/ThaTzoTpnImNilkuAQWT5ToWXsXyJmm8y1K2o/75/NjHj562al9F
b942j73umgJT1KljzQAaznwt5foizhmyz59Bq8FnJOAMxflmqRtHLDpXHIJZkN3Lqm3gjbyzPvYR
1A65AvKpFiwHR4nS7bZ70xkPFGSNoo4sh5ki/7rCiaY56oPoy27/xEtyqEVcME/2jaRHYxcRvClc
vfqtgrQeT77IMcN9v9yEasJxKRznyA76W8sYTZKEu9An91343EZ3+cQZ6dnAcH5/qIz7qCwx79Rc
+KcANuyTwzh4eokdsOxg3SfA/aP7QulT74Ns3ZFGB1gq5DvPh/EUZfzKUAEvIE46dJbNm1E5xOXP
ONldtp5/uRiqpOuKhrFedgamkcFAm5QoiAGAbLCjHS2tYMw6xpy19n8Ax992y3/EsYwSgoKxh3ic
4cekl5BU2PNMwLzuEvFLyVuy3r6BZ1FMDNUjLDUYJszEDEesTjxENZg3JVfnMaVuB9GzHCbBNyYx
yaKS3nTjNbYeTC3gfKLty3UWwETQFJSeXddjmJcyXs1e2Nqip1y13ylJceu131q7cKtbrCM+fS6h
OktmbkE55miYNcjCp36XJc+C6RrcTtZ2ZDvLYIxcTGcim2FK3RdFOU5A1JIEdJmr8cUdr9C8PQUD
fsX/b+4sEKo0pRHAvpCNDLnT7ikrjH6c8XCmQ3Q8kGOeYTBhtE3gEI2ywot2bo/DYO2HpOW4Qp5p
MNEzqSz8R6PqaKpyRcoG+xICSHVqMlvBTIpxr5AqS2zA3vN6Spe1+wBvLIaSNVQFAvcSfxvrws4U
3nw152N9QDVGOa8X06T+BxmNjgMKESAngUkGxFDeoMC2r/2fYVgs1k4Em0jbpcTmkH7VTNgA0Ds7
NVv78l2+7JMstgPWR3pRJkDHcLGGHkxWj9dD8xilM0gjVE4I235C/zF1S2Tcxhwr8rhMqPdKN/hI
bgFi8WVneT+WQ3ZbuPWpdHilPd4ZMu5Cl5Vliul4Ut61xySXrvRJPJifjP/nT8V4jBigSKkBNHsQ
G94V6XfBdDKV53N5qjD5dt2L/aRFRHeNxqU139jPQUqCRunszq/AlAW5begJ/mXr4AllHIYgR40V
NRCa9MfBeqyMXfOpzjoWLenwgKhjVej9U0Vve6koQpxdVi0/4wUsimld2XHYuJ9R5SyHDYqtXJdx
hrRiSI9GdSDVTT597hudZTAGrlQlujQJPFD7qvwob8EMCmAC09VOyu/+t+IUbhnwMrJtp3cWyVi4
1WgTEVQ8/mfplC6niMc68C+v5bMAxra7EgPQuYWIO/gisK+cESx3xWG4Un/2s50h75yPfZCiePL9
E99Ll1CLUkSVduff2wWGa4sSYJBgicq+tPJOa68LXu9107pXIphYVbT6kCoJUmoJrD9L6FUjBg0i
Xklj08OepbCdQnHI8hhVZEhpBFdp930TTNhtzjDC/lcnxj6SaRWoVmhwMuVHsSjdId6X1ac86kob
5szmXpLzEIy7QCE+tslo68JpwcLTX2nCvo2B+x1WytzjyPTMrsfrWfrZ/ndEJbynzoqwz+GsRapi
iCiRxMIpN+5ag4OotHkxV7/P+DUCpomw7nBQhtp7JFz2ZtxwvPP2U2klg/FpHXgc4pGUg1sNua2V
V7kRKNNNhyQBIMv2ED532gKW4t+mtpNrjrPjXB72zauPRjfOHWQTAC+YWeRm0g9T4eyobmaTKwUZ
79Z0oqgm1qi7bUowkG6iVpabcgDojEDUCKjCAGvkimXKIwzj3FmFcXpZShJZKejEXHSq9NtBv6vE
h0Z8+jszZ0J6XxfClGdIx+fyupq8pL6z4t1lEdtjeasTZCI4SP56kqEt7c4H4vTob9bAvlJqz3J6
r0R7qb4jV61TOjy8RuoHPtRfVnIZP1GJYhkvmU4p5/q9tGt3GohI+YP9HCtU6dTJqtCJkSOZKCme
1EpsG9VL1DvjdM85wm0ZKobcZAONEZOJRH0nR/mYauj8HNABB9J802BVgQj2P3wmC7beQ2fo3cti
tw/wLJUxfTXvllRQm8G14sLGKuuLnNUHLHXBnyDjU0VPHsogFjrOtd52W2exjOVbZErmqh50t140
VwB7gIXU7LJmPBGM2dc6mqoWgUm28eBYKQzSiDl+YwPRh3p3wwJEKcg0FZUx+0qshToK0TWrfp+w
LuZ0oFpEo063san6PKNCxhuR2M6TVhIZg0/qOhKaGA9frXfK6o0BvIJQo7P13sE/AUODLhPS9H3P
M5VNAwU2LlAKsGgPqNr3l6Ap8jHJTXwnsexdRSvsRRdt8DJwojL9mQ9XeiWG0RCcjYkWzVi00gY7
7m6afGeNiV3WD2Ud2S13PJqjFTtSiH6r0ht0F1POTbLDrlUS1HIHYAvS1JyixfY011k1toVWTskU
glUHu6UBkLbs8RcduzUC2U/t4iYPeFWszfACEHcT+AsAYGA7/oPYDWaZowNvpKA3aea7rO9qWzIs
fygIR7ftYzzLYvzIpBTtQETsaYKoPghncupCAJGILedSb7qrlUqM30iikZhKAScZTk8EBJ6CejAE
TNHjJtTBGBpOLyt/qRnjR6x4iIUoQ2I9Kc+pJdiWfBAVXieNd3zM3cI0QdpIKra4IqJ4RGjttG92
M1ZfPuETqT2YkqFQoNz3V7jUEnlIKuwdqGp9nKzuSMSM84U2NQGOMapW8IiSxRhC3mIdJKwwsWik
T2QBpH1DALr6mTbxSgjjI1AI6eOZzIOr66ZdQcKcF462vH7itP5I+QAeKi1LE/YqBoBmcTfphzDj
hI/N+7n6feZrRI085LWASUGpD5TlKAqxE7fPOlE5X307O1sJYh4JFvBfsFiKgoEKEjjZIffVXTHZ
1ROmYwH64uqv4rF1GtPGhHMhctz5djluJVx5b3NgVa8HYUHu1Hkt6vgLdjAxDvELGM2Yy+2B+cpH
2rtsgzJbATSx/obmPi3Ryvchno1teyvFn+rGrfRiDH1qLQBAz3g0dGWkezE45B8VEADvpbCc9pcN
kbqYDyFxJYrxevqsVxX4v/AAw2eT8PTONd0zze6+MtSnUCVPl8Vtx6mVPMbljYuQklTFqtrgI5P/
0gXDTt5nx2wf74YnPbIljn6878V4v7iJJCKEGOTqQFBRHfvoxOfbpTZ+6QwZl7Eso2INBsyQrr1I
mMmpgn6Hib6g9IBhv7t8gm9j5hekvW3nrR4MQydYpTwA9U360e4FP92PnoU6/rKjsJrGNSVqAFWg
M1+JbhIYXwdPdEEHxi2sbiPGAP9IBsuqJmkaY6RC1pKspGXPzuu/dB7AX/egQA3GW2kXu+q+cy1M
8v7TBeJRkW1/1LNoxmhJZ+ZjTZARTN3kD5Zsq2p2LHVeEWe7OmFJFrCzdNMCANR7/2KRfmyKAjtT
nacfKHbL9F05iX7pRTfZ5xYDV8KY85y7ThsKA+9NpT2l0mPNg9SgVvjBbla/zxya2CpSn8dQRg2w
5Rjo+96jVJbcYVCeHOaGN5jaFaUUc41zsPwo7gGQRKlvLHCRQvRt+UyOGjZCJC/z81PFQVLYbm+t
lGSue6+IgpQiOXXNE93I74LqlATFvr8GvytP1qbrBD428l8VlLwWYx0SGGmWIYQVpnva4w8PpZv6
ghM+SA7ohdDojxzRFrhTMJvGb5mmoopouQIY+71RZrIa1Q0YRdxMHI/hmAPoRz+qTc+J7DwxjLmU
itYqADAEElO3B/ZpLAfLwHFlPBGMpeiioMWaAujTRvWFeldnrxomDC+7y3+xiPNxMRaBVwqphhRv
vhxfCUOTL/0u2us25Ug0yr88MyYQCPVQaznmJV2jfqznoxkepk8B0p2/PgtaU3daJDcd4mcaX039
tTldpcKvy0dGv+xHR/HnxFicmiUS1DEkaHIK8nNmeUUv2lMZTOFfnha7Q4Anv1kPBVqbetHZ6hQ0
+eCkHQ+/ZdOJKxRhz7IsURPZpgJAkQURTJwUfxrQ09jOjH7p2Oh92yK85TmgzcmxtTTGBKS2qCvU
tWg+LN3UWP8HqotLkYUAdn01OD34RrHQsFscuvbX7aodP0XdzLFWfwPbfCgnvZdbeaBQIcgSjtp3
OgI9Oc1+OWE21P/MLghYjSQgMCp4/LGsJUMZz0ViYLemTtPbWS+vl4T3uNzcrVnLYJxerI9ELnMs
206v7d64qmNbcFqQZb6EO3gohDHrcQ7IPj0Yt/P95euw5aXWohlH2PV1LrcW9omL/CGu9pr5kPLG
qjZFAKbTQLlPFiV21G/q1U4MRUNzs85C6U3FmAk4vkKF837eutjKWYzKPJesqsI1kELMoOq1o097
Dbs1Wr5vG85mw6bPXQui9dNVikqqPJGbFgmxGkQ7XLi7JsX6N0jvvCK2LZ5a9NdYf7WWxtiGGLez
2NGBHaW+0bIHY9h/wgBWx8YYgNyFGrrHKOMpU2znzWQX1kGcLU7s2L61KzFMNJSBU68vJVqG5LDk
jg6g1gouYwm6V/UVfKw73vYC9ysxkRHct7FmglkBfDnTrpIUdMfr1I5j7I5Jgt9ZaBUU6ZVqRL/C
WL7rSeddPleeOTKuUhsSZepGAnSouQDz2o007xsy2rHK619vh4Dz0WpMj6VIi0pvG1hIehQBWAKQ
8xsgv3iqXx/4+RlHLbYQFtWV0Y7UHAke8FIv7irTuLXq/NqsJZ7N0BTzgulrTApK8oKAgBkXLT+2
+/Zm2P0ojm/c2Q654pV8OddMY7wHMMiKXErgPZbIDD0lFpOnKWwSTvlts6C0us0a4zumqjCUbMZt
G53sugPTY3ZV4iaY+8ZNv9W2eCywS84Hu+K44A+vWWUuzIS+4cXwWqgnO80xWsibb+AdIetJeoGQ
cES9N+7L+2aIfhW6FFy+VNt66AgieJqb2luTZ+V6w7YUIqMEwJGUHHXN1dRXiQdYvFl2A8nL/2TI
jBpRT1o0FIHrbDzoh84pvmI0/dbAQPz42jwW/viC7RMeXcC/uMezUMZbFNqES2VhprXz1IN07ADu
Zl2XOyMY96BvvxEeL5/j9qf6I47NoSqsnuqlhA2AZBq90qr2c2I+XRaxgc4NDLPzObIDHKkpT1Gn
IggrD+pBcSm9EmV20gU7OQE+pMUjpXZiz7RbW96FDrfrtu2pzjoy3sPEPhnaYegZ6eK+DL9Yyzcd
iwwSb2ud9+nY9EbL2mWZKEAErRLhmexPu8GWHyiSRxtEDzxaBM4VYOc6OrWdu6jAuzzW6qBQp11i
hdiqXLzLn4+rFv07VletjQwJ0yOIXykwL0o3vwnBfKLdSQ6Gxx8AUMJJQ3hfi7l1fVRJbSugnR5F
J7X2hUYHAnMQq5J9Wa+tssbaKpk8hMRpow0iZspmUUz82JKwCQ1MBTurLUBBA5/oegBDkn9Z6HaI
BnUU3RQGfSTrf6spBvUhwGzg9ul8XuKF++j0D9oLHuqf6YkpK2nMWaKuUg9RM6DqDSjWAYOHeTE/
tyFvzYBniUyGNclCXqJjgAmI8HH+2Ytea3BQcngSGK84J3EylQrKAaBMaKqneD4Zwt9FFHZApa37
YeozvCYz5THGovVkXWnywMlkOHqoTL/K0HtVsGqCkDI9xGAd1l7nnDO8zbk/7JhupUcyZNBvHg5O
mLyqNaZfssq2Rl4znqcMkynlWpEkE91TG4x9Tzxj+jry2Nt5IpgsSW0By6BLMkpnykGIvgziN3SK
XM6d3AK8WXkClf4RKwdHGdRBgIQ4HxrhdZ5U+6aQXVMCqVPR+uCvOybAfBiE2RPxdOF4obeBhY+p
7Z/gpDJXtCnFsqyB/4RGUXegyOkZggd9TyIbDArHcMyHUbGro+iizffQqjYPX4h3xIwfDKc2FZK2
x9XSanQwLVsAB2tW8tzttuc7ZwHsoI8x69PYlSht9K58oOs6eJ640vXs637LXSrkpDUq4y9CwcyI
Yhl4nESvsoTVDx5LAk8d9q0FzO7Q7GO0p6gjT3adQ3ckpTvRr3zB5eHvbEJRrkyUfWzJMskSU8ZH
SvfddfnQ70rgadVBeM17/dCDuWCO7EsrW7JImDM6aY0lllgpKNBaXBzE4SVXfC2pMLv3dPn6ceyP
fW9FndwpTU5bGdJjQb6I05UgcFKKzSGz9fExbkSq23IA1AUGomzE+2+0gyh+0bGQMd1T+xN3Kpdq
k2OBbKCXUYHCbBsssP1hqcDbVK76F7N3QLOJ2TJbvuoDgOT8XQjTGF8iKpbSlkkHnMoZgHwYKq9b
R82+Xf5evHReYxxGqqGDZ8QIlPle8Y1XJPS+DNjpa0ChPcw+8Wn9S35R9oJrubUrcjsdNKxcMlEm
25AawL3pBfLRIrcXX/OlnelWrxkAqRcPHeDI5t0JnoUyzqQGt88yWSbWDJOnmlw3BCp3OScKcYSw
bB2zkhsjhkWJa5HY1aqdUKE4NnAAKLZzAwCjWKZm6Sbb8phywSBJBeJtdN3aG2sqBAeQBqrfyaNx
SwZl5uQi/+K3/gg0mRQhJAC/GgHPjKnfqnutkY/u21gHTPAimt8zU1Z8ac5mb5m01J4jQ3aNduGF
2I+uWlMB3wTEKlXSDAv/fR/fiWlGWdoroNQ4LL7hR4fB7nzlEIEI5TNdiffSWMwjis0O3GCSAm+O
Yn6RIDsNmPe4o8QymY/p+++X7+MHR8PIY1LKWAKkSCu3qVvmX5MJFPTRzElaP45AMCKYB3QJRIdF
TsXEDZ/SPbaIgX9IAUCB+xU5YASXbOtuPMpASpfdOuh506zUn7y774x0xobUeY5NJdETt00AB6+f
BvFJX2614agQTlGOJ4kJE6NRZiSRpgTBbzdpsd0T2VZiLBQLD6TlmeWHC/+mlqGaqC9JhmkxasVR
VbdkGAAf0b2Wlt9Kj6Hwn1v372R82IKdoloknQUZFDC7vgXi53ULFnfBwTh3UB0lD2vS3/OT8XjZ
JC+r9mEhtpPURFXDPnW15NhrN9NyKjTO4N+21f/v9D5sw1pZalnj3KSuYi52Fe7/H2nX1SS1zm1/
kaucJb86dJqe1EzkxQUDOOfsX3+Xhu/SRmNa53AeKapmt+SdtMNaky5q7ogOwSkDVdMJtfQxBviM
FdoUaJ/jM5pxgT28SPdsPjx3LFcWOGjRsdiPWjxFxmnGdEwdpYCCKRwr7QGQlfxHEVySQFPfUP20
SdwmpYdqbolDpFSE4iS6PC5HyNV4LCd2eXW1j/JDpzW2Hwu07GNhitNuLhHIiNqBz4hGeDpNqa17
4y4B7nJwhzTAZq5dtFEn+jhcHFGMpgPli59gev+ux/C+SgT+50N4/v1A/MhbNIR5WGgE6Fbjc5fP
9qjj2R48qpJ72T4/QpRwgriYoVUYR0jNBr7nyGYFANp/zdCc5Tv11Qxt/xjtwd7olA7FhkJpRxtj
r30y/0YPGUIbdo9AOMgTeA14KoL5wkrcCLPaOXkNQhEt/Or3WkjgPCxoT4uERDilRR+t/MmSdpev
8eOzgl3jQgD7AQtrzX1raiRdjf5X8JWvGQ6biqkb46C6+ldpL8pERSfi3IMejpMUzdDAMVZDO0ij
rZzgxS44Fvv6HwLu4li8h5CwJiLHyCgkf5PuyabaUreddmwgcNgJkb1Z8vBRGoPXlImlm3wBJFKi
QQ8leHJp13kG6NpVECndsGkHTM5VtnoSnE4kj3NNNEZZtm4RnPSttkEV4lN7BZq6fbZn78BAOLu9
/snOx+OclGxFdSrNyJ104siAX4Gjeofr0/dlbfeh478BLvUgMq5V/6ufpXKuau7GKWwsJKFZ/VUz
nsIYASsUvcRW3dVZCF8C8UezTuQcR2OA7F1yEwJsH4PbiijDZVd0QUP44sdY9HWasyxGbb/MM+BQ
Si8pvFIyPDPynWL4fllDRMdiCrSwamMCS17dKJGrdiDIICka259HotuZ/uWyoPUAtrhAzkGZQ1g3
ZQb/Ub+EdyhKfJKc7CX/wRCiwkPxPAoWnT9uvr37q19awfec2xwhf4qh+vI93UIND8EhQSqoOBo2
CRgFeglsCpHP+jh/wUnlnJaaxLJpALASzy+sGm3mK91VwVRVO+II/bFly8niXJfaNXUSsRMOjlrb
4zHf+Hf5V+kL6Bj2tLDZvGq3G0RQOgJr+1ARKZAsqkxjOgMAMF6FajtGxC4ri0gG50fC2CqVacAj
Np43EaltLXCKTqD5Ihmc14iT//caybwjKHQ0L5WIy1hgXHyZYwC/l2ZliC2R0l93/b2WVrtM/qS2
gusSuF2Tz3B8OhqdqkfuhKFLy0ceOtmXP4jIevkEplXDLhjASQSya4atlbsg0qQue1lpHgN5UYSg
RswfXHCEJucvVKzfdlIBfxHuMcABiaxDEGy7DR5zqCyEj4ITCvSBn3iMyzoZKsLSRMboaldOgHlS
R/6GJgQW0mNb/arljirIC0VC2f8v3G+YaHIkARjNNaytPByk3NNErb51JSSEUtkAlo3MeYmywrL9
OEM5CJhL8sehyOwGpJS6Icjn/5AgngVxuUaug0JWMWmCnsfg9fvUDQ4EcFd4paibdJcASQlAxJc/
2rrin0VyfkIr42IGkgDe3ukmpQ9tJVAK0d1xPkI1U79vTR+fJ8mctH4OO98GxKjd+iJsaoEk/jWk
Vt2o9zMSw8HqHVLv9SByqmaw1VIA3PyHCPXrzt7/f6FyXVRJ1tTCKRXh/Wx8DQw7LjJXk7el4Sqa
bGt9YWO3FDODu8sfa700qZ8lc7lG1wyy3BY4o35tbqPdfBVtg33vaYiOQIlyBNLWE/uzNM5/REWs
h/GM6AgoDiBjK/b8rLv+rYb1LdFwyh9yjbMspqeLOx0CmsSlj5Op2+g0fcHeiGt4Mv6JjSmWalSA
gRgc41X0SP9Ycn5PAc6COf9htF2qkZSpzXtjbt6VVwR4lMlGtBiz7qjOgjgvMmi1BNT+KXLbGqgt
lrVLVPMNS3+by19tVYyhgPhIVrH4zkcyzHCEc53ACRfJJ8losaX9Vg+i7YHVFHshhHNUZTpXJIqC
BMj23ROp9GLXqO33wbdeNY3+sLrhxzxH3em/nYxzVehotlKCCTtsgr1GjWI30zelFtQJ16P04mSc
v5riJleSHuEkeCpSuz8yoq52V7yQ+2Kfe9GtiJd8PQU9C+Q3V/Q27n14LDjIT4M3fOmeTFARU3fY
WPelibCZueIce9VVLmRy2U5C+9AEJVnqtv6GqIVTpac61t0wE3yxdX+1EMT5K9+3ijFgzQb/MwZk
j0C09bTPymHYZ266FU2C/UGabqISJMsW4fPqwEQ/w2D5R/GjYz12ZDtY8Kjt2fsnl7gaOY2zNE4d
y6IwWiPVE1StSweISScMngi0cd2WzyI4ZTRiqe5Mwq5PvvfTr7XyGlmvl41q3fGej8Fn2ONQUmkq
Zyj8hG10J9/jYQkYZz+3268DBotffDyDok/ds+ihJ7g/3lFNeToDKBtoCFQL9tkQbPtZtHYkEsGp
X2y2ZE5jnC1PInS36UGTKkGQXPeEvz4Rn2MPhORV2xZ4oOTf+nZfRN/mfrLD2dPNzjGtveBrsV/8
IaVffC0uTMYx2KkSCypuoJetbd4nAt3yatoonv787wlUWWxcSONio0+GbsqqlPU0AH+DWlu0bd6w
rgocc8sVQVKKPhYXHyMlV9WwRrZRVJsy3AQiPEpmLJeujotZBKhLxch8UbynB2UHmOG9ggEA0VDF
HyLIWSM4v9AnpE5K00IZGSyj7+DogSd50yte+SyEACpQ8HYVSuTchF+YvT4W+EzSjm4Vt7uWQLHY
H6aNzsgVXRG/t+BD8RErrjPDVzJYlZ/jVA09xeW/B9H/XfP4yQMwKY5o0eNjzbfqgQ23RdfS9waa
l+HhKiIhEAUOfuUyHI2+0HQY8Vhh2Ez35p1xM57CJ/KPOMtF98el1bPRBr1VoKOW+KVNJP/YGKXg
USw8EecnmjYhSSHj/qZDdDJ2/VVwnIFSpQIgKzyIoEoFPpBwbgIMqhhfGiVEwna0q6bdFGXn5WZu
Y1UEXDrWDhsZ7n9zhITzFtkMsIyINWsq72c1xd+b2IVh3M7RRlQeF1kY4XyHbrUpYNOGCHuW/rZ/
MK76nfRkXVvbfqs/B7fF7vLpRBrCuZB8Hkct8svI1aThkxyMW1RyRBcoksE5jZn4WFzS8Bxha/rW
V6AOf20DW7pGdRdpbvY83Uvf/tOp+EkXAmgfqyEooxjlvB+LedvOk+hUzHYuOHme2quq83CQSBm7
wY/0WCKXwTqMFxR2DcJZ1RWjU6xn0r+cPQ/4NVt+OZHJh7NPHAmkF0FiR/3NIKq0Cj4WPxdlmrXW
JNjEAmZu4BhV95iS/O/KhQYFbImFQQm8IH9/gittgT3mycAD9SX48g4TcY11W5tM75Tf0UbkNj7u
tL07+bNATs0TU6FlZ7QR6ihOuped/BvQ9Fy6z68aUFMqzrD3b2fvb4jZOMGc7stTqseBUUMTbetW
2WhYUikkO8P0jhd9Sp1KVGRb15JfB/2wNSU1Ac2rBHM1kmGT9jCpn2Zw22nF6bKF/cFPnQVxDzsf
1D0K+A4j1JhJZ0cntjflu+UuTe3kQXP+wVWuG9xZIqc0YZb4TU5QY1a3A9qxkRf3mxa8aSzW1NeS
4YjQ8z/uvP/+8fi1qcGQxzGf8GAuvPSo17b/vhIMyjbzITgqh+4IlcE8B6re34VYkOt2eD4t+/9F
lcpXGgMcnZA9HQaPHjrgqCSOujfuTXSoSifddiLVWR+mO1ulxgVXM2pjUkVI7rRb61be5sf2xTwM
W3+vnIq3YVMdh2Pv/YzsVJRFiI7LBdm+LtqijnHc5MfkDE+MMoPeqQ8aaiEMKCRws68CBV5/8Z4v
mA+0tNRIhuCHCza3jIyv2NZX4YY42DewA3Am5tci5Kj17OUskvNCPiV9QzMdJYISU/ntiN5fhjnF
sAC4MzCQwbkWZObm8jlFF8s5oHlStKrVcLFleSvRm1wV/H12TR/D4K8z8ctJCXg7damFZ43yyZ4z
HAGYjTm4XDrPJELGMMEN8ltKOkn0rMxRAmeLjLrTbQPPHOz5ptgG2xHB4+fsrH8Cvm0mGFkUXCS/
vaRiVfOnQcr0KtKO8bC//KEE+shjQ+Rq0vVZhg+lD8G+BolBqLcbyZJ3/00M51fasi+6nEDtSXOg
9C5sjvX0elmE6KY4P9LOfjG1MZ6l4VTZBJC5QhYk0V1x3sLwsQrftsgfsqSxyfgkyz8G/fHyKf5Q
rjprNucgSJi0Su/nGXoSWAH5gdF6yZU845r5By2xwVLnTLvwUfgCYHHskkVxXmLABoECYEoWWdUD
4txBcoL9tPmHnRdBVOX3kYaBWsVEYb+VNzGwGuxMhJ/qHZu6GLdgMBRoucBd8JM5VIn63GI1aEs7
9SaIi6WTOYWOKl3Hmgjcdb3JeQ5o/HgOks8qZ8AhqFbkjdc86cBwHnfatZWCOW70VLzfhJnmaidr
IZPLUkbaFE0zquCiwQfbM8rfRkOSkt7kXr4VwfCJsjB+RakFjTvJQnbCyk17DHAlXr+bt2A+8W+t
LSoYm78rdP6yCn5SJyNoYikYjXNlzFSZqmKrjag3LTAAfkEpUfRpaIF0geI6I5Fttsk2OtJbuHQ0
KEQfTOBKPmwmVZIk1Rn0P8WiR1ceSbURE5OvnshUDGxX6xSDhJxHzOM4JiTOWMsxvhtuKgfhftNE
WPNCwXsjKjIx7/fBgZyl8RWtBAipcR6gXZAHW0XK7Sa4krKriooamqtXt5DDqXqWJZY0NKgdxJho
agYFhKubIBGVvdffbgsxXBFrkOrUDCJURCwFO3LZzUayFRu7MuXzW/gUnuqb1JuuRNFedDYuTAY6
7UmQ4rVN58+NWmz68KWivns5xKwGysXJOLUok0AHdRsS7jG/HYpjmYnGB0Sn4OJkW8wtbBUJJ2Ol
NzFNPeAJeprumjeGURN6gAmZNdvPBedad7ymbgHLHt1hqnFJZ9/VtWbhOQH6O39r7OLb+hlcP4Cf
ZOODoFST7kRULOvR+iySz0Mb0+gaX0WVbnDMbXk3bPMQDAtsoKU5jqALrfFGNCQxKsq6sf06Kp+R
Zm09dUWA4tZVeOy87CZkM7QuahnXlUth4P/EZ63rzVkmZ3iAVaBFnaJzTIPuFosGD6qqihCQ16cV
FhfKmZ0Gr6garLtP4Bij7kmTlU0SXAH/2+7qZ3lO7RzQDVkiwnxd11mqg7XJMjWMXv/+8J1CNdfH
oMpcv/wamDpwgPKXyP+rDr95lsIlWTHQ88PIRNV6SJ6jESlqeRMpqf039n0WwpnBBAayDvBQaHiC
TIHNXpLEuyxh9T10PgY/idSQ0gxpZqIenr9286GkD6HpFlHsjNLJwnLQZWnr6cZCHFf00QpdbvMA
OtFu5o3sJR4qPleGNwJLkbV//mrgbiGO0/NJLaTaV6DnevUl7L6HliN1ou3WVfsF3wVAZImMLUxm
a4s6yyBZbV2XU+BGg7JrCt/Lkk1d+de+LsKeWlXshSTOGacNNjKSHklApx5y83qyvmTql8sfaH19
ZiGDM55migB+6mNPUMUUhOyUmwaMxbFtENvfWKCQY+UqC50u60j2sYd1JIDkirrt61qy+BGcbZVD
GGuSgqQ0PuZY0ogO9ZW/i/asxSUDRWm4v3xo0b1yVqaPaWa1CdLFyUwB9+aVQQHI3MfLQtgf+ZBT
nc/EdxS6EuXjENfrJkNm63hNdNGNSrFSetv295J5NfSiIvn6sQyVGFgRtiyNu8XWkKQsm1iBVddt
I3pIx89pMYsseu09BqUHYLPM0Lx5B6LEJRmtKMN41T2D+NCuppsyccAd8BM/vbor7uhV+V0b/v3u
OoqrBqWmCTokGQjmnC/xlTAJKOoELpk3ZXpdYhqv/nT5o63GsKUMzoEMplZWjQ9/NdHYSTBIgNwj
SzE+rthK9ZZl1yN6G5Ik9JNr324pl4udYaj7ZtrgbEpns0fguAtlu27tsAWHz+xMx/gw+A55FQHB
rpreUjDnzZJhUNuSQjCD2u1mm70/UU16ah4YpTd5Fb2eVru/S4HsJhbuU4kxxiZR3HAKajDAz7MW
QPE2OtldipUs0eNzNbFciuN8qN/UDZCr2EBA8o6wQJ6zrVzawZHVK7C1lNjpdhZp0VqIWArlnKo5
a4FksOHU7If2NrqqVzlV4ZSevMmO6svsofPgWXeiYrHwW3IOANx0Bk1ndOIaD0/7aFdtAeNyw/Qn
cLq7vyxdLM/JOVKQtMrF1Az4lpZdHy2g/Oh30lPv5ad/MLvCTI93qLB60KEBSwE+QP5dcWgWac3A
FOcdbgyYoPMu2ba2gRWF5PZfIwnB15hY5zRkgkFVTKv+Lqxt0z4wyxCxL90M+p2RuUYjGKBby8mX
IrivlY2Jb5YRcpVePwX6nV66l33ZWgAC1zBgtBGFLMIPjhClCiZLx1JqWO8y4ybOdRu5mB1ExLai
bz5VnFwaBdFhzY0tZXJurJonuQOzKgJ504CbMdxVA3GTKhdAqK1q+lIO57UqIsthGyDUgR1vM3ma
G3mha+4NL9sDsPiTqAa5+qkWV8n5LIsGPpk1iKuK2emwA1H2VHBzq7205ZE4R1X6IeloDhn5S/tO
i5PfhrHdPPpu5Sb77lgAQ3X4ucu8/SttX5yP0/Ygl6CJCmR3SXNFwWLeRHQfRsIox0z0gwkv5HAq
36tFog9lg3tspINOA5cmyfVsJtsGoPh5S91Om19DSffSwhfcr+gTcq4qK40iNnSIButLCLffeslA
T5ctTiDjQ8pnZbqRypDhpz+s8VQW28t/fzU7wXq5blDTUukH0HFaENPvc7RitKhx+vAprV+z8SXT
QDr0akZgRM2vfbIRCGU2+/GjnYVyttbV8QzYMQwkxJFdHll1NXQjp8Rq5+y1/2S1QySQs7a5UIKR
JjjldFBQuuu2EUrUvaMdGoxmR66wfbLuKM8H5Cwv6GlCB0Bbo30yHVCYZEA3hRM8Rp7klLv5gL7N
VjuA/cQdrv4qZi8/KWd6tLRmCk4FdFvfuh/1PsNQULTF/pFxz8bF8mvqXP6c6x76fFjOBKk2+l0r
UQwhASKvB4EdCUc7jwXd+XUpFsUSPKM7kblUPRvblvg5auSZVdhRJHsj5mZ9ESjCWprFHgP/L0Xl
gjQ6C7Fewm2ZenIvJeODNoA/xkgjp+tF3Crrtn2WxUU2OSyJDuIY2Lb1ScIw2kBEIC3sS3+0s7ME
zs6Koh2MzkSmGr4jElWfi8+Iaa/ksUWt/Gg49TZ9TICFthM+v0WSOYMzY8RSo8VgGlvtKwA65vqv
6SZzIocxUSVufB/vZAA2C0dWRII5yxt8YxiVitXUsN+UBbb+o9xkW0b1QTFQId23h2qPp/m9TP4m
GoAuRQZ5qUIBX/u75gyDHyAO4HEu5b1TNqpjidgCVy1gIYE7Gsnw5hhatFTm5j4JOgekcymW/i4b
80f8OpamgsqLUHD2GbrF6cwcVp0CRmf2eiO30zbek2P/UnnYiH9flCC5O5bOdMd2NNVdkNvWw+Uf
sGqBC/mc95rLBHPrFtoFinbUwQBuGqFndFjIS0W4+av3uZDE+S0VdY22SnCfUXGjTG+jdaOVj5cP
s2riCxFcikDKwWcgypi8m+4yy6vbr5f//urT9/y1DJl7wahaB/SxbAyg7mznmY0sBZ6OMpfq1o/C
5a3VZOvXcT764Lwc20JBr6iSnS49jZiP8r8baulEwT4keAKHpYeBpp3gkJc/FMh7fjctn9ZlEga4
RfARw5ucsJm5Cx7nzEZQS/a+XYAXQ8MFvP5HuZyDJmaXg4mI5Ua35kF+xNvb0W39li2ggiHD8/9J
3VJ0xZz56aQvBrVDatS1WmSPiX5EhwAkyLYyKvuqVDd+cxcbQDKn+ebycdd0FSvfBN0OwwR5K3fL
ndnNRWpMbMkRKR8IYkdRmXu1P7YUwdl2ihePVcdJ6spYcmi2dC/vR2LLoINL7lqwExoP/Zv18K/R
seHRFlJ5gMMwNuIqjPHE0v0GG8sSIl7chrpnJFG9vXyHq+n0QhZfUVC1Wm3z2gcdG8bMk3sLbQlq
042YMF7wtfjK5dBXU2V1cF5m+eSbT5YIU3fN5pYH4bQhDymmMH2Cp36ECdcQcLca1ZxUJ3eCG2NG
xOcoS0GckSW1b/lBnGP5XwL7vJReG2MbOFM34FmF4mFR0F05p0fJxGB71duYDN/E6PuFg3CjXnRk
zvToPLZW2qG6MZcP0nSckk3sC6oMoq/GfsKiUpn7lZJWWoweeBeAx1XZaqEuUEGRCC5LCPW5Slra
J64f7ml53YqgnUW3xNlwV1h5hEFZ8K+E937WeAage63KvawVa0nAUim40Dx0UTg39Zy4FabbUieK
K0/tbwxVBJ65WstdCuICNMVadxr6rPzylv0o94x+g0F40AcGVGI47aNoX+7y9el8wNanVJL9Lsjc
QN1aKkrx3Unpe/u/XB8YIn9XM13PqjicGfZKcUWM6youbL90SSLq3IgOwzmJPiz8LJ1LAOSp2wzt
mZDcKJrg3XdZn9GR//0stCv1timhz8V8GOXrQAS5s/ZUP2uAzlM5S5ZC0nasUiwGRTtlF20HQF4D
DkGUxIjkcKafTUOvkwwffnA6b3Zzt5/dChsnEaDRwa2BiU4w9DoJ9mqOimSLtk1Xy5vLY3JuIaOj
pYKUCipxYMeUbobYnk/WdXoqNthNv40KgQkLTEvnZyiqqk/7uEAobDxl039K7lEz3oc3LHdi4FbE
Fb0cVpPh5Rk5ryH5YRD6wGjHZn+DqVzzGI3xzkzeCO0cGhr72ZL21JLRjAYaptw6MPz9ZcNbnRNb
/gTOn0QKQFFlgp8QPM133SG5Ya8mpI176TF7NB9029qmjP5OtBQrsES+herHktHPHT5vX11b9XNa
jEiOhVuIl2O1ziPB0LYyJyyFJK5yiwUJDyTXu7K1W6zRMdT29nslGHf/yKP5W+qmv3/xRbxU6sRP
Q2BgY/mlPs5utrN2gFjGiDCbcPIHkE2xRtR4YAshmJyhO6ZZohWcy8FIfzetxY9Qq7DuiZrByxkv
o/mtmgc7b0+zIeSAEAlirnAhqDJTKoUBIAIIkPDR+4rdfmc1NiyV9pghQ3fFm3bRc4yOsXNZb0WS
OefUpj7tAa6bubK81SovMMH0Gn1T/VEgR+DM3x8IyxPmXTLrBN8zNE50fAibb5fPITIDLjmRCz3y
5wLm15R3gfackyvf/ItJj4WFv+9rLY7QjIAgLhJYWpM29ji3tpUeJBEE1x9cGTHQm2TA7DLnyshY
jW1Mx5/QWGxokg6wM23L+Gor2f6bEi5F0ep/4nj3EbZGMJolBsat4WosEidQb+ZecHF/CEFnIVxW
Ik26WbUhbq6YbKOwmQn38B7YZMOIovRD30Ub0Wz6uj6cRXIJStEMetpUOa6R7GLwdhrZj+ivRpCX
l8dlKAQMcVY94FWbgJLWPGTFbUMfLuv1alVuKYNzDRnQnEcpgj4Yt9kp3wDN4YCWyda6lu+Ma4az
MF2lXrSRNhga80RzraJb5LyD1ShZOjSwWo1Mdq3Ax2IdT4QuLxLCJShWNsRTPsEFGf6XGNucUnHl
z6LxN2Y2Hx+bZ33g/IOVks5SZS1z53ZPG8OZsi85+IMk/1RLoBHqRI/btWrO8rNxZjxOaKGNZGBZ
F+P0qa6D7bRBaW4rQttad6zng3F5hz/MuTYpSuqqammDb+xIx/Txsg7+Ibf5JeNdRxeerw7LeBhI
iwIRtkHZ3pv0YsKGrVPvDG7xSkHd0nzCPLAgZoh0X+X8RpiqUgw0ggQ4sOpNjMVpYxOcWBNv3ElO
8wJACUCm0dtwNz4GbiqQvqqWYOhgCxOqDOKP32NyXgMnO5Q7eMZcc4bgx6B8G+Rvl2927eOBfUDT
TMNiOE5MixYXG4zEaGqrTNzOvNK0fTBuLv/91VR8KYBTe7nFmzNokVjkEVqRoZPdg0rVrV4GF9u0
W9Qad6L3huhInOJPSmkoqY7yFBj9HI2W9+hHCmopa19meShO5YmVJuqcJMAVUe+t8pMR7//q7bkQ
wXffS6VLadtUCB/SbaEeq0LwXFg/AgAOQfqtGdCy3z+8EeumJMNFuJrxVimljd1jp5REQNQiKdzX
D40i6QctRl1LQq1cpxsCvqp60ncCLWPBlHeulnw+DffNjdrsGymFf/Af287xt8MWa2An7OLXXzQA
DHYCeezPXRLHfX9dl+jUUANWQyp7RqhQm21Lb+LqaAQH3cgFNRV2SxfE8UuDpNRKP7Y6nG5GTRec
Sv4Pvzdcs9l2wrHbdev5dZP8zmBqKmkaVjOqyEYQ23KtpDtgzmiCC1xNyBYfjGcza5Si0WejhpG+
ZTeql937d8Gj5WA21DW+q19FpS+hPC5R0qeZouMNc2K9WcVN3RDtw1OEpw2jgDUAVSVw3n9wfOeL
5AxMjtPYGgKopLx9yp7UJ23HWtCtB8wyBjWYb0WzqKIvx2xx4cqNuDGG2cRb0WhD9SbJZsxbqYYq
+HICi+b3BauaBIoeY+NiLuh1LI33dKDHMY6fLlv02qsQI9kIe4ZOdI1/FZSW2fdTjed+7W9VKcRI
ZmZnc+7UjciXr1/bWRJny1bWNUYUotsAWrZIex51Q2C9qyC2i7PwbNXDUMrjHKZIoLG/x5AW5t3P
Nml4EOn5+tf5dRh+0LPslDCfYyidad114CipsRaQECFSxrpDOoth/nGhajXQzg1VhfUyOswGKJra
FcPu7A8MP1Y7MDB3/zR/+kubOsvlvtWsarHiVxocYenEIJxnvOxBZfutk2IfPfX8U3v9N9OEi6/H
I8roRg3sHNNH3aA9tPTVkDy/FtSa/uCdfp2L5+Emmdr0+ajiYY965XSjYHNP8tT96FR78wpUL0K8
4fUAdhbIPU79ufZlRccHrAt7QuserQevCpz+ygTESYAyaXJbH+rrZhdsRFuzAt3hQWWiiKaJ2cPe
jL7FBjA23AySeVMNYt8cvpHQ4S8mk5cfkHPE/ujLcc6q+HF3GOcTqR8vuyqBzfGwMcSM1GqQ5Mwt
VDCtzfl1khhu01uigCKSw71Sa8sqm9xnWcB35NKhjplxMNJeGTflj+A4bDBjKrvgKzldPp3APWpc
BidnfjyFFgvU83Mp3fUioG3RqThXYpGShtRHdSFBaaaUTwNm/amIeVmk7pzfaEJJNmQdtRi9b7eK
TNxhGFxSZqeylQ6W37hqK738p3vj93HjzqpoWsJVpYa+ldCKUNpk999EcI9TOiIvk2ZcXeWPtykB
cG0zupdFqILPz6O+NCNil6Ugbwoo4ByarQ60mdhh6H+gpQpty2uBiBQ46X2M2U62ZV1vGfJhDuAT
wU9ZrQEs7JgHiBmIoUs6RY88fzHwlMy8+Svim1Pv8p30mSEJOPX38LuQ5FAUvvmXUl9W+ZilcM7q
1gfXXL/T3e4Y45D/gCVFdN3MWhaBdQxbRWsJrnvcjG5/V+9NTFWZELbLeltB2lgGTtQKEhSBdeic
YzGjMCxIBT3S4wNN77Dh6lTAXGwSj2af8/TrZZVaPaKimLpuqIpq8gunWhP5uR/CIDpzk+Zg9BbU
elfjy/nv8ziBPnDaK7+Gw9LMeRPT2lHN7LosGg9Q7U6qicLZ6uWdxfEzi2EZ5mabo+w/DbNNu9sh
wdzIoyVfZ81VTwQN6dW1CmshjfPGmtQPeaGimhLvzcN8Kzvo5m7mr/SOeLrNmOHUHbnHmqkNtIiH
y99t1VEvRLOLWKimZORlBN4HmB9oF80HrDz0vUCE4NNZnJtuC4b9aUERm+iHT5+6bqsSL20etU6Y
STLf+OFJ/es0WLD5/TS5GqV9HoQYB8v1wAahxQPGwxwylVfhoDrdMBzSGLNvknEMw3lbatH+8m1e
VhtsXv8uP66I1tcttFRqws1Y5PgdYPbu9Zu+VA81oa5W9CLlYUndpTOz/198wazDHixqs3gg2vSe
kdQAyPV92KTYTFeirvBlMyf87MTQg6y+SlEikei2Kh87S2Dmqw/ExQdk8heHkfwmsNocJbipqp10
fKvK6zI9jCJyp8sqSWTOIed9lOdyAodcybmt4Und53fh+GjIm6h5vqwSohvj3LBcSmpWmxDV+giz
B1oL/r7oKOz/FzdWzyBlnfMIsSVvHuKp3nVJ4ZAC29XWkHzJJ120ILW6jX/2VoTvJIZI7HylnNAZ
KB3k+jNa54odGBhKIJjFx7rqjbwB2XPvKQ5LGixh/f6yzyIy51DSTNPbOVMQ2dq3XNHssLwpfVFi
ItBEvlShFYYJDG2aunX33JmqF6c7CauIZW2IXgACp8XPQMhBrKKJBJ1P9z1ysQQ9ODb8wAhvhZvU
a+2jxbfjxx8KuWzj2ULjTd/SA1uj1m9RKYMk0aCFQC3f38YLtZyC1rSmFNWRmXyVsO0bavti/DSW
s613onK0wMTea3YLWWUohbEEIjpsa7dXQ5DeTolosv/9c1/wsu8sJAsZkTmbFEiXrNIoO9HVr1rP
vUjvVvlMlp+IcxhGZ8hVk6K4rt+H37pt/1UDm/lnTPvsWRkm20w789SJcJ8Fges9S18cz/KjFNUQ
xGh5zt0yyezA0r1+MDfGJLtRD+r2kT5ddoyrEwnLg3Kph1JrvSlhuRIbPR0KPV50KK+aF3kD7iC3
eRYVR9adhiFTWce+gcynwwrR1GQI0BIj2pMhn7K6tIWTrOtK/0uGwZ1Iy0mvdQgsCPnKtVkYp4aM
WG4x97M57yyjcS/f4Lren8VxfrDvjUYCwwmeMMGPOtjQ6XT57//hC/0SYHLnSXGatI1QFS7S6Hsu
ybUjd+XsmFjRvqt6tO6raXzEQ7vM0SrRQZ5Qmtp9UpbRvq/AKnv51whOa/KnrRXV9wOkHibFvNYs
30RJ8nZZxB+s/NeB+b6ppfeZabbIH+sZxUerdEeKdomk0E1U9Tvqp68qtiRktdtIvqj7tN5awDL/
/zSUB7gj0dwNFZvQMRFXjxnIQkFvYM02cX6ShfaP6XdAm10+skBl+QX8YZLzkmDE0AVvnqf3uuPr
/mPUKY4xB4cW0OWXxa0ubFiLQ2q/pytmoSVFXsK71W+TU6LUG27K0suvxsPgah62GuDA7UBIxSaw
fv55miVGAAJswCxlwCTWw/TKSnVnoqKO5XrScP6EXF7ZKHkQA08HkWiSH/Ak3tBRAX5l33s9yQWJ
v0gWFyeUFisntQQOqggKUh+M6S2NrsGmI/hiopvj8ktjVhSfSPCbpb/3o5tYurM60XT5eqV8oRWc
oyFJOMZtAE/GAF4YUALDBOnRN/yJrSQi5hWdiXMlkW5qeZIhZzYwo4NXoafFpj36tcC2BF+Ib/YP
HSn7IcVuRpV9KsPXyj/khluYgp1cgV/kGRu6dAhMLRnQ+8xML0XPHzPKgoOsF8vO34evvmRx0Azl
hFA9T3fAI7FH9dhou/8j7bqa68aZ5S9iFXN4ZTxBOViyX1gOu8yZBMOvvw3ttz4URBN37WdVaQ6I
wWBm0NO9mCer+6vGFad3jiEcxKj19sMF3YiPWdfP88TKNghxIYTWiI0qy+QlJiC3NUR3loY7q8ND
r1pfTQsBvSlv4mWjKQlFFUs0TBAYWJrCXuQagPVZSBCl8iuIN3jRuX6dfDpgRs7ycf6OuSVKgVg7
vLb8xh3w3jDjmVk4TGknmzTNlHzNz1HMq58p3SPlAeqv82eebuTHo/DOIKteZihmLs9CjOeH4gwZ
tr4j7hBztVI+3jLvrTB9kSirUowhU6Dm39bt4g4POOE3JMW7ueTpt5QFunJndLeWnpMibWTT7y3L
7+8bDYghvHNgJ+kbXPO34qM/MtrR83yL4Q9wHFWlLbjoFe37LW8fWVWzCfJ6NVi4kMRfh9dvhMnf
LK9zRzcCsg0vcd5/Z395v04aJdYJ/ExArk5xqS2qrUCT+2eLDLO/vyyes9C/r4wAcLZotYL0aM5O
2fC5GSgf/r6JjZzz/UKYa20Ge80UVXBIumFAA4J7y7xSgviQgYrReNq39jF2vjfGXG6QBgQ8PkHC
jrvHnqTcwUANzxU+3gLvbTB3WwZF3VCa8Xg/npZXqgEXuyE0RXoMGlvXSKbBHRs6PIDtxo363ioT
SEyhqbK6WWgEq0CBTh95Yl+E0AaQOJgy5latH5sY7+yxmXM5ioZORjh8C2luwMt97UEHgLIFHqbj
8P9yNo3Nk82pxUzzjDw5lTMnyburoTE4ZN0f7533q2GiRqbElqrQe4fOxNqpBAHTWXTIImI83LAw
KgokxDnPLI5Z3q4ZTHZsdmNuTQr8kfh0+B5MpCVGuf5J/6GT5fOoSHnh8UNePPUhxGaxUPmeit10
XyKvPytf6k//000N6mfe3Brv2zJBJBQ1U05zIUVjbbquRf0210CHFeeeoI5B344n0qVHWelrTiLL
uYNYwTOilv1QhYiQch1/EYwMo8GYHsvTb41IPEii/mcwKQiQRElEFoFpC5UFRDSA5SaYVytdsIY6
i1ycTSK4fan9RkhemWFfclOx0eVBSAqwYo1Omurntly8Usg4WJatyL82w26aBqocDUQMblqKNkkB
jywfx+ZlPxpvuv/aChP7MeauT9KsQFbXHz3R68BwVPY2eBdlyBamIE3muMRWaF7bY8K/ZoGE3ZiS
0h1U0RHiQCpbp89eVF4jZStire0wVwAxDG0oihbPQRo55LIETtDsD5fCxPt4ISHQpCA5MVViQwPI
Dpc7lLlVcdzfI44jsKDVsEP3YiraAtyjrykuzCTK7SLiTVHzrDD5IpnTVqsIHGEsI5s0ky1MX5Xk
bn8pnN1nwaql0rVCmsQ4oSE6WdVXpfreL5i0kf9sa1g1C6PQNZMMoP6eJ2gCDyfZXEAwflXVvOPD
cTON/n2VnsmlhFl9MwM3e2w3Mborihud9Cv5drqPjiKmROYDL5hvVkor12ZJinR1JBAlLAo8KLTE
1p0BXIDKg/qj9hZH9fv72Isepc+mM/zhR2VCxVC3xVCaqHrD5TqJj1Uege/wm1nyKLW2nQSgBt2Q
QPrBzhfKYBip0wHSTItYue3Y2SLSX7k5VT3HG38R/C6WmGBU5cQwk9ykqgZTZWu+cgjduXSsL1SO
TcRUoKs97R8ArkkmLo3I5metjEpgb3LQJHe29GJ5IuhoKKNV4vPGXrf987JCJkbNMygqoQeG1/ns
IBlg+VR41PSc3WIHisbe6AUQmRRuQ8DUJS0Azul9aOddYY/ZEux/vu0g9XM57BSRJepzVBgLRlxV
X6sPXf2k84awNpAhNIu42GAS0aTJcjG30LckuVN9CgHPWuzwqWps/dgDGZIeuiMlO6eD/tC+cvcX
yPuayvt4YkXKnCvxBGaJKkh1kCXhkXyESF/8fd8Ozw/f4GrrwNVWeTdHE1bp91eUTACccq54O7iU
ESx84FG6cfxQZpOZZqnUGE8beOgCL0wN3AR4UzhLokfnfefq/cYx8WnphtlQoxzDh4/TZ9yRemD4
4P97kB5UOzoZjnoLFlhHui64rMC81TFxpE2WfhImRCyo8NkDZn+K4nl/cTwLTNiQqlbIq8TAMElv
XlficpuIPafGoz9y7/MxoSKLG7MMZ6BvNQ2dsPEmLu8WbQbxuGtIj/ur4RxjFgkuSkkydDpS2wH4
WwMRXpsLm0SHfSvbJxlXiILmsq5YLGihrdFmLEc4hHmtnyj+z/Abp3C60e58sB0cwltKOyYco295
UPLyqY2HLbjjxTqLZgD7ZZwWLXVHDCvQE9YetED3xcNvxfiVISZzA6+K3EkN6pFqyY94+gzmSHzZ
/5SbG7YywcREzdCUZOywFmI+68qLYt20PPGFjWcqfC9ZMkTkZqqos6jUfEEzfIrV3L0GKPUeVyOm
Icy7CTRxpqvazXH8UQYir1VEnfqD06+M0nO3CoOLBUx2omLkttfl1xhimmqWBJO2+DORrhrZsMdY
fJASXn66eZxlTVJlTTMsdCbfm43NVu9TWjpg2rwZO2fB++r+jnEssOAJrTWyMo41BNz+aHSRHWs8
potNn7isgeVQUIxuKtRcyN1K0bx+xEkee+KrccwJfRviudQxfn4sdqZjyQWp0gr4d+9KjwQc2B2O
MnmhJE8YeQjyG3oV1054w6tVt53jYpjx+nABBDbG3B7wyj2eTQF08Wl77b+PGr1fH3PnZ2JK+kiV
QZ6WntThqOWHjEc9wNkrdgB6gryyas6ghugFywnxYGnlj0rKaVhsXiCrfaI/YnWWxnmJlsgUcZaM
5iQU4rdx7IMqlZ4jjY4siwYPFsdbFXPhGyOypWVEcqu2D2Xiasn9oLj7x4hngrnZNSETxkaBHEwR
Ai8+HSNzCgixvH0rnMPKKrSQMk+juMJC0KeIB+A8OO/WvP/PhJtsCS2REHhYAn7PRBltk3dBbOeT
l81npzSIQGZFjVCUdp5+wmsW7X6HrnxMZh/03P7wjctjtNX+XoUFlbn2xkKMuynH6aT3K/qoyPHq
w+yXQDTw2Lg3s/LV4phAUJFeTbKwzyF129jC8qiEV8Do2ELPGbDieBt7BUKuTJynGFkyagBbEr9V
2Zc0+p3ca7UW6iurU9qVUS4ocV+4xnDuhvvSuioUzjI4gUCly1yZmEUkqoWCuyeTNL/pfKJdl9V3
CC4DpMVp3/O+GBMC2npqQIbal25lxqo9pzHKtKi60kzp0/4R3Wzbr92NiQStiW6fSSvp0UluokPp
xv6AdyViC1/ooB9Y326bbxyb1K8+Zic/LyCVyfqTQjPbtBBQDWKi61hDqV5w0hfVzp5g8E/vIVbA
VwMP0hiN8D50epyy9VRIDck5xzc4R4ltZgoZieU8nQs3r27b7EkRMVqb3SXDX/ufbtsvTM0wIZVq
KAazW3kiW0KoDiWUJNQD+Mc8TCicUoX8zouD/NOMybhfDe0ZqVNaBNaydY20tgugDudJ5SRznNWY
jB/0mQ59wwgQBbX6XpkQXLiVxq/7H+wX/v1zKRb9DatDizmKMJ4zQMw7T7iVPekgRRB9Ct3lobmi
L1P5M/qK3R8tDFn/e6Ogmx6mWZFQoeWPvekP7bHpOVnJBpCGplf/LgwPQ+9t9I3R692AtiXlhkRR
8SiXyBspzqkNeuLtf8b9nfpIrleHslRXFrAdeN4gshr0AziD5t7fN7N9oV/WxFxITQW17cyC3zXh
p1J3Y8IpnXn/n0lJjcokVT8ggndj4k9h8tmUeJOkPBPMPVRDCattID7qdvJJF44CbxyWu++MQydq
n6txD4em+QHl6lzO9YFyqsf3vMn2TQTF2scYP+7yZpLblqa+bgkvy93prdqXvOqxdHhlyfb1etl8
JraFdR0toozERxEAHo9iG6xvdji9NK1X8a5y3i4xkaeYE6mBDBzyX6C+qvkxTXkzk7wTw+SmcdyF
xrTADzLyVZ0Dq/0Wzpwovf1icgkBbI+6yYhErBZv/DiPR7o51f0bRfCxQl1iyy5IL1/mYA72D+l2
+fhzn9hmdZwO2iKHXYnyMTooECUbfZU+qnLM/KJxcrHDBANMomFzMPgB52s+DacFILYhSF0tshNH
uK5kG1S4t8DZPOwvbxNwtXL6N97P1Y1RGLPUSyEaNpo9O3B6H2PMhSMD8EKZPOVvudPyUJH0HH1M
iC5LZYKGWM+ymOokx+hkeaON6rEqsoMR914nNJwLkeP5bMc6j/AoHqPn5WpLc62201OiaJxUnHPn
qiyfCbSXpzafwUvWQ2IVmauTy95i2EKHnaOYtfAcmXYv+TwwLnfrmBCiiyC/LNK3rRMe/6GtiF35
joCBje7dfJA+c5yF3hh7O8cEksESsj5acKMMp/AekEBf8IYUWrKDS89E1du8ceLt/uvq0DOBpZSE
YjBFhMkBiLkkDv25a05zJrsoGbxUFDPb6I0biFzea8rEuT9/UQ7/dFS2w12X+SQtBFCU+PgPqiiB
6MSx9cgnPCxCWpI/XM+Jo2yXTE/qIrYikBbJ9yN4SEo/yXAae/Byyr4ElarUs44yJwRwjqPCRJ6l
l804n+FGVRteNVLlT9PytU5b6FvUv1XoXT4ok5FkedrXYws8R2aQU5IOx7QZ/WiROIkVz2vYTtko
RlMG9Q5cR5Cdi9PSLeZ+svV0vOvV5rYarUAv5Pt8Kj2xTDnGeVvIZCw6BNVUqSco9+qzqN6V4Z1e
T/b+QeRtGf37KmiPgqTLXYWC2TC/NnCRWRPcRLHFkfcleYthQozSmZbZYB7RFeaX2jB9UgV6vXC+
GP0nO1GFbZxpYytWI3Qk6dDQ2Zw+m1p1GmMMPIaxY4Ikb//b8awxEQVPVsmimSGeurMjatcpfQ1B
fib2IJBJ/swU204TCrA5KxGQCbL4eQm/kakNJvEYz7Wt5r/XyP95tNhGmqRCqGGgc5YTCaz8VVGf
xvT+N76cIoMJSRPx4sG2FtJS7tOxRPRHi8EGDmF2yin08yE7aArYWxXezDz14g9+cbGnM3lCOJpj
3wwNGJeT5FbQ1Zc4yzwo6jmJbr3sL20791/ZYk7tYNUJIJ14zOy8yZUwSAMRPcMZfUqkIn4Tedn/
djK7skfXvjrBoSovsamCV7CubOJPV5SCuQjuMLVWnpUAU2ROcRvemJ75O03klV3mQE+q1AFTDWhC
q0VLoFpT7RWNymNo3E5NVmaYRAGTToUxWliecisdFbS9VK8KoiC5lm9HNz5n/u8VbyuLzLGuZWls
I82iG0jh7wmF40LJgfYH0oCnY7QZQy7GWNB2IsahVGaIv0A5T/Y85Md8bjyDprQl8eaQ15Dg2WO6
5DmJy7YcoMzTZsQJ0xuz/ZY1qm2k4AmoOUGLc+rYwUYd7d5IJtg6PZLaI4BBuSMC8HQcG7D8Q0zT
et4/epsp+upbMjlBq8tJBg4XtMvNUx/eSMNx//9vZ3ErA2wYEdPW0CWAZJbbweu+djhpWTDfCtei
C8Zd/7/PS6NTtTLHRJLGJIY1jYiSsuUk8aclcgzj0/6SNniY39tgoscs9nFXGbTcBoj0pvV71zxl
J/0zpO2u8N7uGtcTUlSIAvrKUTxwz9pmGbBaIhNEhKapDZ02SqD0hkcbypcXupaX29UR3CkH3sMN
z0OYYLKoSlzPI06bZX5dBrypJBzQzHaXabUgJnhIEIwcgJynxffoDTeUS0K1TbuG0jlv3mgzo7qY
YmcbI5LlkCuGKV1+UqpTL5/qkVO3bJ9gDbe0aljoXjIeaGDcu+16FKRq/neHZowguv0SVKLCyULf
quePF/TFEOMHAECGYqZHAJT47VFymwBCgBGazqFbQ9I3BTc+bdHSQZ04wHjL2bwR3MEezzxtAc6C
WRicocuVnFkUUJgVr3ULCvKqsGw5jj3SqZynj19kCj8XzbYUFhm8TJUwYoqxWJDdj0FUJ1d6OR4n
WfLqYfgcScVhbJLI7uf4drSkK1PWOJjXbSe6/AbmRKjQ0VvaCPeBYBwr4SCV55pwwibPBHMkCkVR
+gEavG6kyJjDta6jsD8Ks86r8On/2fEhtsa2wGFq9m+vsqZ8KFLdMeXaq9B3j+X5Ssi0zCZLCIku
Ht7qFxnYz2/IltokxKQX+PNy11K8Eojv5aDdRCil6LsCHkvwAK3fQBz6/zHzxfm0bMGNTGVQJhmf
tjafC7mxRx3Mcpzt+8Wtd1kec60WEE6JIMBEzyblpM1vybk9G890ZLR1hLsydffvpO0gfbHH3LJz
N/9PjG4C7UokNXYCPoI/M8HENUykhr1F+11xdx8339KKhyPjrYG5Voma5hikARdfosufw7R7HiMe
XwwnVClMyOwHZclKgYbM4vNgnhecpyH7QhYePQXPDhMhUEKXDZnxdBoJN0LypFl3JbnN40/7O7JB
aUUTkcuuM1FCMvpSTCe8p1uPJsCZlKnXfIJRr3DKAzkYHgSYoTVGdaahRm4+ZKLNy8W3O+eX38BW
2b1WVouI1jmykX+4zCsnuRa83i7t7O4fIi35hnf3cc4wW24LM1nIgKlD14gKf4zrKzMXDknGw9hu
eyQ0U6HprsgqK2IaDgohyQKXz3PzGI7CZzNdHvb3kGeCCRRis0zK2CGXFJrlKCzjo1F0nOuKZ4L+
fVXszpOYZWkNrZeheCTifaZx7uRtZ798JSYwTJGUKvKI99qhDDoAtyszc4ZQsCvode1/rO1tv1ii
v2S1klg3QlJKSEWXInIsYodEcmOLc6p4RpgYkQpjYvQzgOiZMRyJptg9Cf2yqLz9tfC+GhMiSrMG
VWeIGyKVhyulb2y1nT1TBkvo75WUl6/GRAlF08TEDHHVjmV/B6GDQ52ovlzGHkSwOECBfVf7oMIN
5iVTsRQZmTymtqrnon35k4/2QXdblIQoi3o4ADG+Dr1hTyqyh/xQ/BbWU/n3k30Q2pZjEslThpR2
FvLE7oBCtzNkerkec84O74Mxx1+WGyDJIGfvQpfGicfvscDpOG0nzKqsyLIKlhGT5QSBYJ+Whj0C
zD9P+Oh0obzqbWQiXn3Ne0fdXM7FGEvLgSe+RJxCVN9p0hyTBADGoeEhVrdzq5URJp6pWhUvNe21
1q/lUbCB/H7R3aKy33AJnuUWHKfmfUKdCXARidsqztEJpVfccNMERWA5RiB5hR9zGTG4y2OCnFlN
eCHB4xce2onbHzFMf5zuVZsyqeSnyOcxqXBXx8Q7M8X4cj5NCQb4JF914CgGFPaAzITCnvW54nxM
+t8+FByrzWPCnqmlSaTFaBTWi+Qk0pcku9N62QmzLwI3odwMsStbTOCTjQa4shi1Yjn5be5jVrYT
74Qp2I9JvA370I40G6VuFwCwNLtObKidez2ECeO3V0OIud/EJy4fprz/FVkuCUvLgHcmAGNot2Ew
BOGxPy1OaNNy6f/BA755I16+I9uTzFVzHEINUwokTO3cxKuvGGfTjVAWbiG+ZJbl1jp48knysJjd
U18l3ypdaeyh17+CQOdUNRmnY8QJMyzfBOobko4SsLDV/BRGgcLDEFPH2HFSll5CSwEOAn8rtM5Q
tmEKbukLuwbBZJHYpvlUJ18G0d13Ip5FJsQ0ZRG3RoMo3Uo3tb7YYn2Qp5ui8CPpuZY/6RrPaSli
7+MSMXSEOSHRklltFnNWx1Sm14LQWc9N/GXoo6O1jAehK7y+Du9rrfLySLYbqXvcX+r2qbxYZiJA
389WaAlAr5JJ97Ii8wQzeomLye5UiZP5bncZ1IstJgKk3ULygWCV8RVxBdt6oeKDFAGs2pNT3RVH
yoeV+Crn0t3uEF/ssm2VyWzFuB3QolUee1cBlEgo7OGZnC1QR32vnN6mSn2Vu+AGGV9CXpW7fTx+
rprtrUgC0eSWttwjw5+j7yUROXn49lTgan00Pq0S8UJPjETTkPJTFYLukH1qj9o5dBMneprdLnWl
BymgxIiYC+y4JEHbV8hleUzONEnWovURXnuKyTXBayxonpD9lWP6vAXUaN9ZfxHcL8bot16tdBqJ
aA0zYMPJJzNQXO1AQW/TA8bb/wG/8uhCt2PtxR4TCLqunLRaRzmtl+deOHfJl0T7rUbLaveYDCMH
6daghPTFv0ndvouOUvdb0zgrE3QPV5+t0cDpUAs4AInYHEa5DoQ54oWwTTfXdJECt2VVkZlAQswh
FnMFyH7NHr0oskGq4EL5Dg2P8DVyxMP4wlPg3NyclUUmnIhNT5YoNxFOVNnuwO8V6bYl/L3vcpvx
8WLkQ+wozDyqWxSGSgPyvlx2hHT6exxBXZbzqAB4ppiHTc1MlCFsMccS6ee4fe3jz1C3dRbytL8i
zmdjO66djNG5IgPQtugfyuGvuffEiQNP5ZlgYkJemsiGdPC7SN1pGe6K8Drljclsh4LVxjChQCg0
qUha7P7oKK/LFThg3fCqnm0QF3losLnJt/3Ptu3fFqpP2dJl3WS8zawNrQQ5GWXI9JsUyQAHULKN
09L+NfBBFWHIimLpddzEQvM666Id61cQdOpqzamzl0n2CTh5KvXLn6wKot7vI4MedrNSFmnh6krk
VPF5Ev7aN7Dt1JdVUVdZhZ4ikvoFkl6on+4HobZFND3r2jG4Kt6bOfjq69HfsbIzRFJImgRIsxrv
lpQ8bjmrYLd4q0JPPMKafV8wRCaeklRRxaXAld4PkptmgLPGvHnqbSTtakFMPFVIRuoe71puYQsH
Sv+ogNDie3QFLRcAcUB05vLaBdun9rJVjIc3IDjJlwUOWHeNr1Sz11n99VKq7r5HcMyw0ytNqi9S
BuFBd+78QblRDFf+Laqsy7d7e+JeOcMspOqkLLi2tcI3rYeR8F5ftlPZlQUm5ZJQM6uFgF4/hqTe
xCsSD3hYKnmleYOLt3IwqaTO8oNXsG+/zq8MM6EVCTTuPUo7ot9jDP5b7GYAZun+AIVrHniD4+Vv
uKbVV2z10GrGBl5exZE9aX4CGb4/cwUmOOilKPVJhMK1q/+Ss/Os/bAyTvLPiT8s9VKYVk3UJwjb
OaSywEubJk9mc700z/sr2TSjy5Zioq0niRpzdsLQaDu57FCjynaSXUvGAyzb3cgpoTbPzsUM29Gr
oeJWg28UZtrXIfMq69YUnP2VbAce3TIlTNwYhmExgcfQQouEDSJ279ZHAg69DIMQ5DD/MAAhU32I
xL9UnLt1GyK3ssl8Pq2Elpyp4fMpt4tf3mUn7UEEMNQObyl3N6ASPpckmS7jQ8n906Qp0pJ85d2a
0qVxoeLma1/FE53tNiJbvAt/SPe9twRG0PgjuKht/SE+8hpGmyXTyjST6HWL0osFrns3b7QbuQ2d
WpQgi9c7WSE+z1Po7e/o5jlemWNiVTaUIx6F8IQSxj9E2ckSTtd8+9ER0heqLlmSLrHE3pq4WPq4
gDCLdmSTc3SgVX3sR9eGM7imvXzqnTizecRjbxXFhx1cmWVCoRzJkar2yACX73TgA5iFB/UR08vg
hm4fUzd/UWpn9qliafzFBDMjhhRM6GCmoIgOHcXWfux/5u2MdPV76D6sPCoRGrEfLEoYcNKD5apx
QIMK6I95K9K2hstDnm1u68ocEzxJW4gQXMEwVmTYclHYC0Dv+yvajDYrC0xOpXeCauga3s2NBaql
ufI41OG5iJZPf2aGyaZkuR/GdsFJFOOTqrd2ot0C08dZy3ZjfbUYJqyBXIHUpICTqkH5VHjTobeT
oxXIdupFXNKz7Wt6ZY0JaFY2ZAPGKv6dXZHs1DV/aMF4TE/acf/z8fyOfRdXh6yr1R4dmOmVymg1
TvjZdAmO3uIpXnbLm5LjeIXFRK9SN5YuAczXNabWFs2rIfkS6Zw1bQbny+ezmJAVWRLJlhTI7Dj7
sojQfq/PwvBp0L1h/KTyEHOcg2QxccQKodESmjoeJsrXWfMyHqiA98GYuFABlTjoORJebXw0s+9Z
eG2Wr/s+wDNB/74KPbreNtEwIvQImIEZD1XynIz+n5lggkGTCok6TTCh1j+U6coYngWgC/ZtbNfA
q31nQkEHXhexnxM8w+u916pWMM7ZcZgTJzRTr8vKwEjSE/RtnsyFd0tybTMBIjLkaAa+B8SSp+RQ
PiZBcRyPiY86i5Nh8fyNjQ2lbmpoo8HfogYIUDk8h4XIGS7bzuJ+fkmZTW/AuTIuU5kgAIWe8X1y
S9eXMLArP0qard3nD81tGfCKk30vxGzMey+czUI0MUyELE76O0sOsvAlmjheyAnjsshEBj0Bsk4R
cOl3eN8DUrEKSBOIR3T+gj6wVG5RvL9ZMqtVGZW1JJULMA5mld9l5XBjZLXL8Xr6mz8mMrpuypIO
+BiLn+r0UC1mBdGuyubKMQvjqRniO7EpbXBMfhcSzD9OQBOPeO8bp+RoVG0whhrnKXh78y4/gomC
GchOtTjS8UwBwahE0O16foIK9v5SeUaYUNiE4lRGJu6Obrk2i8wGf4k9Wjxa3+09uyyFCVVZ0iX4
yIAuysm1bt5K6ac/WwUTpYaszyAgjMK4MUwb0P+DJUWuZpmHfTO8ZTABKW2jFjrhtHQdgmK6H3nk
8rz/z8ShpbM6qEthx5uoOU1IlrMoDPaXQL/0jmd/4MZRkqSzCrC0ZQKS7/g61fAsldZOJ/NIF3iW
mNijC7KWlSWiN1rzFvFT6WunXmk1p13Ks8JEn3T6l4Nwrr8vzcmUEjslDwsPSvqL6P3Tg1m27yFd
+lm1sDWYMgo6j7gaond9LjFDYNoUtJze87p/2zW4cbHJnE2pi0kD8nc0uI/hPXhFgaohJ3DALwaU
g0K79MaDNHKgA9yFsomLlhdmX6FTB2AXcS20TFA1kUN4oGQBU25rFKDtcpnWaDDb80u6z6t8yZCq
ISMm2D8XC7dI6UoHVP8q0BSOdqKt1e5APu+fhF9UBJfPywSNVs7idjIx6/K2pTfJlwK4r+LY3xSP
OqfnxbXFRI4orYluldhK+Z4OcDaBfpc5WqB4PRdjxjsRTBCJl2mxAAMF+drs5/KCVkZp1ypw/Dxs
HscQ2/pKu6bSwe6MSjpaXvD4ljsFmUB3lB0sI3/kbBbnRtaZaLJIudVr0HVAsQgUlofZsmC56Vwh
kA/DgYeL2LwUwdsgmZJiyRarI53NsWwAd4iGG/gkjSpEj/JUWjyfp3v+weVXVpiNSsK6bxQJFekk
/xAwDJTdq81rvFyF6QOBPOX+B9zcrIsxtsdfYBx/yVoYg5qAo2jHmnR2S57Tjjcxw/l2b9CP1UGW
SjRdpiZGyhnddOFDWp5+T+HhshZ2xklPFDEdJ8RijNshTHkYQLWFpnUX9eWPPhrLnSINqaCMApDh
ifS0jH5atbY6ndvw7z8zwwQiANwz6LAIqK0rMMCAxWCCnKCnoC7Yt8PbGiYIzWELeYUSWdKY6e6Y
L3ZtvSZSfti3wvE0mXFrTR5EC+wWyJ2N2R2m7gRBDnso05dC4dGJb9+QF09gsQBzX4DHvkdC9kZu
c6NS0t5DFEwOKDT8OrDueJUi5xOy0KHRmKE3RAm3Q/KsaMGUvgi8d3SeCSajSVCuRZIObHWe9TFq
++p5FgaQRqsF5+mCutVO/GGljDDrA9GXHKlglVpOGZ37/oZYkVOOz1byad8nNhPb1T4xmQwA4ktj
gSbdFRPhJoqVR2vh4nR5343+fRV4ijIM8QpM6APg4iu3tTs7YVD75MVyitidPLS8PZ6Uwnbxu1oY
PQwro3PdNoLRASHS+8BXJYcmSILoOLhgjnJqiKT92WdkAkUdh/lijAh8kza5ArSSpULnnN7tp4PV
ipggEUVEFoQCLQNAZ7/SAe6vgHKAiDRzwsGG+ttgxzdAdt/ydJJ528eEjT6apFRr4SJCDaY5UQBf
QW9L6KTvf0KOGXYcaxlBOtirACNDZPdQD+EhnvSHLNHv/8wMk65MVr6MEkGTQh3U82CWV1NsATvK
E3rjxFpWJgy65JrZ1WAswtyea5UT0FZg1Ox8WYu8/QVt1wUXv2B5g/U6TkZ8OiTokQufAEF6FSgP
5EAKW7y1gsqdoIDBrQt428UEDkBTewt0D8Atjf1jq+Z2YkkYAZuO+6vjxCeWTVjFiJypUfgIWOAx
aKSezbzhhEDeVjGRIrVkKMJA3Mhd9GeoGi3j9778UYJsZ38l3H1iYkSkR+oUL2joQHTl2Luyo3rx
LYS4Y7C96aA/CJ3xJDztG+XtEhMz6lCQxWEEExllyguflP5O0/8weWHpfWpJnRalRF2axffi+BRZ
mGBveTKl2wvBxBdeAJB6sy8pyMcxn5PjDumjwkna7juEt10AKXm94G1/u9hhPlibRFUr9ZhPwMwU
uDyPMHggp8H9+pUW1zzYyLbrXawxobUSSUdGE895BGN0YX4MMVoyk0AteHcHTU0+ZhT/GlLYFres
NMmoKgAD51cDQAqZZ5bOckMxCvIhf+YKa3xIYDBjoCmWZWK7DFNhyzQlmfLayDLVqXUQ7UmtXdb2
iBY3iM0ji9MX+bBjjC3mG2ozmSaj0RSH6N8U/XM78uLrhwbIewNsgWY1g2HmM5WvP1U3tU9fQ3uv
OtagSsT3dHhQ3bfa5d1eMfaYG0rVjWSJobnqhM/Kk3md3Rh+da26YGRuniEuhMHo0oYsjxPo0EVB
I99V7ppH/vDM5ndVFVVGpS3pukFP5CqB0sZ8bLu6VB25Lo7J2D4oS8IJ7m8kqB+WurLBhN6hkVQx
UvFpe392xNwGkb9TOZSuN/WVMyVTGVygELzqSvWVv5JHXtr28SGLfuvLD2C13K15IItFYtgdQQ2Z
ds4slM44T3ZeYu4BQISqtrP6i75wUL8f5xAYw0wtYRkR4lyBrxvdCFfjScTzsAd6ardwzKvi6nv7
Uh5EPz7nXyKX52CcjWU13sM8arSapKqjVJ/l6jqqObv6IVQzS6P2V46jSzl03gX4r1gGcwikEKSX
/vPjCGODcc4wLwptmAgcR/lbaGRbqAKRp1W9GcRWvsE4Z9lkhTkKheoIvWXPS1Dq57T1xHa0xfDz
/jX9ESP5th48ZhqKjqlmVkmyCru0Q8McXIKB4puhhyzO7p4Fp4GC+XgVXQnX+mvligcevGp7ry52
me/YJ7Xaijp8odDPE4g3NMwBGiqnnOUZYT6kmvRTH6c4ZE3yIucQff0hCy7nA1II2sdIclkIk1wV
UpPJ5WAo+IA1lBWzU3tOjqpf3vPwzNytYjIEs4PQVifAkhxIR8w5HMwgBIXF22zWU+0RL/khnMQD
F7pCw/7eCpl7rm8gVrWMoJvsvPxpDKZD7c1AN+sH/qv7x+L5vTuyDeTF0FVJaS3FGZ382B6Lk3VD
xZYEvBvnAS8J+tgrYqwxF96QiZlKjAoBCSXsVX0svOYavGDIHO4xigVMWu3EnDyP45I6E34hE91C
IUtXnLi+N/PcJt3/kfZdzXHjTNe/iFWMIHnLNEEzkhUsyb5hOayZI5h//Xeg/d4VheEz2LWr9mqn
zBaATmicPn2KjZfrOimSwb0SG0YfF+yVyJ1naTfNqj/Vw81AeoHqb7pzjIIGoBaZsckTg9WzhcZr
BHF31q1drIYB6UOBR79IU9kBrURwqmfLUU7NXNdcU+3vlVLeJ6BWc+1s3Gdq/3x91wTL4RFaLeZE
jmx2n2t2ftQ/jf2v69+/vIZ9XAx/k6BZ1mmzhZyjPzLr1fZoMtReIt/G5FfWOR6mbvEo0rftRON9
C3mUlo1EIjNCBEXWdzii77kPmG536EG8vj7mfi7cxEoQp3VqCSJBNKTrrgmQPYmXW1uq3Ey1/aK1
PbQe+xjH9f26yM1AuRLJjnQV8AtZ7ilm4+iuVY+BUituak1+mpZ+Zw2vrV4F18Vt2tVKHPt9JQ5z
HRRS2JrmRtKpTJ1iuhVO6BMovM1+X4noZaMKTU3SXDnsAjr6rWY5ldo6o+L/2Vq4sBWrw6ymoYrB
pM09HQ8xxd1ClCttagQxdSCcAAwHGdDHxcQlVetlqXUXdQfl57kkmmcV6iHPNOf3XLmJpMlQDCCc
LW49spHnej9AFYZgALckngPfhsgsruWgNOllj6LRspeITmbOK4lcOJamOmpICn0n5/rEnv4xhOBn
7mhHBr8XU2psaQZRVNxLLIIGdI1TPismBkY3Im837M7JmqA1wOIRBXJ6/98VYyVH5zRwmIupDWNs
JLVddbjXaKCL8tvNKL+WwR2WrS1RiZnvutu+zi7r9W5fmhR3WzYE2PZUEWJxy7OvxXEnVaC4kRcR
wnxEvxfzLoy//dmWcXo+FX2dKSlbTlvsNWPcWSXmQ6bCbjOBCvBAnRnDNFW0hCAxAe8I/vMyPG3J
h+QwVo4e9AlAJ2hs+ReVAZFgLk9SqmWwKYtcbV3c23LvzEZ4k3Q0wJjSlz/aS4PLj+wcHICkRbjK
p/yL0dc/0lgtHVUWveO+vQjz4WqlFDx6hzag/ctrCNLPyo/8EyPZLfZg0fZ+DGBiy44p4AS6N/3q
D/Ux9uMzZiv5YhboLRe5/iu4CJbYwzSYNXZ2XM71uOuTOwpka/pcpxigIAIgC+zA4FzIYmpWK0Vw
IVn4GGf3ySiAtIi+z7mOshhpqFAspowfxuok9YLahej7nNsApVAEL9jg7g2cx/ypqfa/o3sgioeD
RXs8D42tJa1PJNw/XKMAj6aZuK1C/SgV1n7YPl+q3rscLlPCM3tapT38kfEoPZZP6E71rEONtsTo
oL7qQe6HvhRcX9rm5ZFgUbplWratXIwsaNJ2TiuMiAs/D3gBmM/NZzamYwzUw980OOnRBJBa9Dh+
+XaIKIn5hZaFLhTNNPhxvXI6I+etoHM6AIU+e32tXLBB4ElqbxIPjBBuFeQAOReiV73N+LyS/FYC
XKVSZSMBszNAW6SbzhtObGqiDR5t7b45VF7534d1flzoG/HkSlxbxKhJ1wvuku0eLATAUZLxhaRP
gnPcdBjv+6lyutOHXShVKvbzb+5IIPEsn2hOuycnc4fI4FsYunxMPy9f6F4TCN/U25VsZp+rJdpt
MoKlFRlP2R0G9Y5qaEIWtKmJRHAuaipNXeqBinMJ/W4lPxLyMI2/k+CsVsF5qYpGXalJEGFXZ7vb
J1Ht1v2X68e06alWMjhPlUi2ZMwTPKGmfY7Nm0l9/LPvcxmN2ndtW+VMC1JaLk5BB/1r3SaA9V2X
s3kcGvJpcCkYKuEpj8BRaS1JAxtK8hacCsMTcp0gn+vX62LYdlw4xJUYbjkt3h3quppxdRw1r13M
05LLbmio940yeUaoCcSJVsXla6oZx9KksnxwVN287ndyl2C+TudfX9W2z31fFg9FCqnctlMMOelJ
2utH1Nl3sQuy8VN3nH4x0GyEm8K98Cok2E0ekBQZ1WSFGTxRfjJP5MwGQbGqnY2abvizc7SdHFhB
9Uj/a28Cc4Cr1XKZmwFuM1R0WVSzg1Q/x3g5tx+u76jg4Hh4klolFa0nXCj1on9SZHoou/whlZTf
qNGtV8L5Ob2IojJtESvHfF/m51F5rmLR2/Vm7XEdnjgl7PqsNZIE26VjTJ98VNHP1OzKl85ZjnXj
yii5h1RgzQKvdKGPQ0/sEIV3t1efwtr0ylZ2rx/QZo1rtSpe9wazC6lhwTEtd/rRDLQXy7Opox6y
Q+igd1TGxf9GRCSxqRXvzpbnyulRbwJxPTL5Ov1cdze19GkWTXMVieCibtYpfT+X8OehXHu20f8Y
zeS2LUTzVS8x4R+TCH4M2GSBpZDE8LczeFPdudG8BhpuKONjJbNJ88uuUF5yubs3GfHMOAsS+G2P
tdpKtg+rCI84kuVahnXmJ8ZlEn0tQ09GGXxf7hn9murVu2gIiOkYh1aQoW5vMZhuZcxNNiyeQHBK
E2ORUyw9n2+j/IAH9aEWuI9N/ddU0yCmoujohP+4OsMmBBRsUM4if6l0ZBaH69rP/v1lGHv/Phf1
ZzsP7b7E4wUO6pNVmS/KJHnqUP4q66wQWNrmdq3WwoXM0qDmWLew5dz6LqWv2vx1nr9fX45IBOeh
4rQwlolF5VDZj5jZtiRnDD0T+CSBEL6mMZT6XIY2fG2tJ045/NVrP22wAPzOSt7TGM58czrIkY3+
a5f0n9PqEI2PqiSIfts1rffwx4/00MY2Bf0xlGs2nPZQBsUuv6E/Ov+NjGMvuqqyvb9UtfcVsW1d
Gapd1ePYgpHSLU+MzdRCVV/a6eh7uL5x2xbzLoazmAEUdBbo1rEoCzOpluiQUBFDgmjj+MJmmeaZ
0bdYyuiyB1TFWW5iTzvbu9JPhFVbwYI0bkGTmZDEGkeWQRCni9IAyDgBLGj74qlrMtHBsmdrOmea
C6i6JDUFREC/XxKHPKceq9LZ97OX7lWneBQd0uYTD1kJ5Ax1rohJpdxgyqAFjDVh2TWHYRcJUWOb
xvouiDdWcO5HvYbBBi4pPxmSqyYnufsdv2ZoeFUE4k5HNf+jYuvDJBnoi9ZdDJxPbJD4BZGowr2p
AysRnO0octbnTYJrrGLEDqi+HUs0cmczEKwkcFpWmkmPJ1csItVPUhgoxlmjpzr/DXQDWUnhwk0l
Ywyqjl5lV22etew81J9aEavvJk5qLYPT5bTCuJtuYQlB5diK0yYOtAzTMogX/mKIKQk1JNtwsJnq
K/IDRwbgV3ihYe75wtmtFsrp95IZuV4BRvj2tiP7GdCrIPFylCN7NbVuRdO7NrXcIBZ7s7JUi3+2
MsZwTAYFTm/SnxW5cocJVFSim/Ul3y1L9d6l8LYEfBteQSg2rg3U3QIWcQbAWfAuzGY5Fq7tGmdy
px3L2+oT2JwE0WpbQf9ZIm9lbV+Eka5iR9t0fEg74rIGaWMsXjVLOlwPIYLd5Av66BvttCFithCV
ztDdS33jox1I4Da2M+fVdnIhvi07WUkUDRWX3A2P7DEO993eZXTBtifSkG0P8r597PdV9I3xIqvS
kXn4Bl2+JPGKQgTaFm0b56SItRiE5gDdlHMUO7bZPBStOTjogBA8Xr1VYC+t630xnLPqrAlDhNhj
nGI7S8C0DzdRlxVLJ3dxMTRkx4oVMQh4iP9nqsE5MBkV6VEubVwWgXNTMCdaUp2KPF8XIlJ1zoNl
VT0p1Qw7w4RPR5tfZDVxQv2nKprSKzowzknJSz71IYv6E+h2MDDJnzPqTb1oOCT7c6+cFg+QsqcU
7LMhzKmzQ4emAUhJYunJrn6MhDp59Hh98wSKzrfYJmrSt5kBV9jZe8s8WCI/tFmqerdaHg2lK4PS
dOiHcXOlAsOBi1vZ0PlZTl2jEum5Ktg5zkNgcmyShhpbSyA9GgHdld/lOzZvNfXHGxE6QKB1/CTg
ehokYuRwsGPxq82+9Au42rvXRhfxUm+XkVY7yPkJuzKtsTYgqHstvkWLQ9CaL2GUVfksB6RyIrfd
CQGBop3kPEZRWkUoJSbmaEpHmj2PseJ0GsiGIsfSQNyW4UJ6UJsXPdxNwqZl4YI5pwEq6UlFjzmL
m+Zjh4tWiKpmtBuOnR/vWed39v26DYhCC+E8CK0TKZxiWDbjPTSD5GidpHvNRaeGkHVIKIvzIkaT
WSMIbOBFbIzF0PaST04Ve91vkc6L+iMFSspP4Zhp0uV1AdeYqZGXtvlObWt0gRv+kMiCypLA0Pnp
G5UizYpdYw+VsXyIU+xcYt4mpPWXCLSAkgipJRLHNHgVoKOOplPUY2UjJh7FhpvKn+3wk6WfqCG6
7YlEcW6lk2pr1AA+cofeCTNHUpxxBl0FQS+ccUtO1EZzJJ6Qgbj7ncGMH5NIvmhmzGndWABIAnlS
3WVt7xBpeShAUnndBASxje/IkNuaxO2M01tqNKH02sM8mvetJOLS2a4evzszk3MscR+nZcbKDexx
s3ggLtiHCtcEKwY9jB6O0bcPzcufrY2d70pVCg1jaIoQa7Pb6OdcmzjB+UeXV4I3BZGtcU6kCnWS
xkxNdH32jLx2F2T2cu0nreAF9a3QdCVDMDkX0tuNMShgpkENtz7kMXi20dRyqA+qn3rRZ/nQ+vWz
Hujg+0/9Plh81kwUCpuJtqsg72fJo4NNK7SKWUUCOwSzr6GtRv9i3DZej47Dehd/FhF7bu4vkQFw
APm7AgDgx2O0JeB52hJxUKOveX7XUuT+41lWRFkEqz9c7O5KDre7aR8mSz9DRVPzc6rHbljD7Itb
WXqumsPSfhrazhmav5L/zE/ILP0fuRdUcdWINkQyA9OdxxisI93oTe0MwhxpM99bSWGrXxlDQ/Q8
r1UK8N+vEG+VCQ5uulnuw8f+VB9LAPBF3crb1b+VRM5TU6kZl7iCmiCP8EFffYx2BsD3kYsJC8LW
4U1fvRLG+WqZDl1Yxmh2idJjCl2J5E+NfjfejIaI3Ww7TVmJ4q6I4WRKQ83qWChmg/XkGQfnoXMC
LZ3o8n3GqL+9aIKO6Oy4TLCP56RNamjmkMt7QEX35jB6v+ErV4vi/LNq17oU2wSXUozM1ZYHjFV3
UhE+Q7QOziGXhbKocofsUjVTtyW7eBIBKZmN/m8bBjb5o5aPVtQRDfTzbnrApGHM9htRPG93IrIu
0UI4VwE03KLJOtQMTRK3tolbNSbUXT+Q7dLv+4m8/b4yWDmqrN6QsFmjy2pHrPtoDPRATCH1PyRp
qBPoJqjtCbeaLh5MpFW4rKvoczL2074Pei90oGYHwZrY9l8ezz+SeKZqNs4Hk2qhZWbnDh7zQ+1j
dbYAEMYEKvOY3mpogmVRq9+LoHnbUeRdNOcg8l43GsIqEngjdWJwC9DGAA7zXkE3oWCVzLFdWyXT
ntXJ1VOZ9SOBuRp3k4fnr8fKNf3piB4Gp/wq2tPNBA6Qhv9/eBbnG3R1jmezhsYn9eJmE3GHZN/N
r3+4JM49yNbUTrWN6NGCaOVvlmNMVb4BLs0vd8Jx6NuR+H1NnJ+oljmNF/DduuG5/6bj1UO5ndzZ
S16T4HcaVzEy6Z/t4xzG0nfllLFLdjSYTsVK4aKBs6ID4qxLMuOsVnIJnSzpS2b5ZXUr28GfHQ/f
4CQnxjzqDZTbuCsPjDtQeZjQHtE6ZP8vgJ8CK+a7nbI2AliXItaS++nUPDN5kgvufszCMHbz3XQc
/HTfgjHJFQ0fFewl3/GUZXMz0BjrJEuNmZmLC44IRxma3fX93Hbv/ygFz0g9KnYiVwqUohkeGsx+
iQR+UOCLbM5BRCAHVOREQQahLJ6qnCPpQZ1AnhA9XV/HNkT3XbttzjmkIF+ixmAghhyzW9VX9lXq
K1+zXfiIN9ijdLBP2l2rOSKfJNo/zlsAfh1SNP8BjaHH5zCDQuTm79xbVyvjXESHx91aqyzUfovd
HL1YEkasSw/Xt49944of5y8ec2hUqhJBz8fCHH2rTaSdOVa3JJFr1+gKME4pwscj5g0+ylQUtB7J
FoCZNviIOX9UDhYBb4IFuO9hOIBzdD9jugxuVQIN30jOP8rhvFKcZ4s1ZCijpGAkMW7iu+UhfmZD
Cuf9kjqiGtFGigF6RUJA+2DKhobX348h0Qyjks5JhP59gOGy+3Zv3ZEg80bnv6fKTBC6t4AEssHo
yHq6V7G36LuhXQqEDkv7gtqX04ly2I30HxLQrAzUO4PO8q97KKTZdlfguo/0f/khVQ6j/O9uTAyz
XExv9jpwuoiSl0tN/CiTu7wVU6a3Y8fgTYWys8b71Pyy9KdmeJTK79d1fksxZBXzswy094KkiD+p
qteVjOIJEZD+0WdXG3TLuPIduiZ2USDCumysC8JM3cJBETa45+NpLYoULmrdae5C1NlJJv3YTfZd
TVKvKcc7Cbxg11e3KU/HhFcYGPTQ5KxLtjDktZTQCEyHEwHpon1A46KpHU20a1+XdBmpML9Hx/ge
ZPAWqhacws/duKi51KIZXFVcIuXH2Wo+k7gQAT8vQwnkoDkM4DoZrVI82Uhsq5liTsCayoMJVOE3
OxpBXBFiQO8iWNEGgpCJ0uF+bKD4wJH/8bBIRyXJlAG1ku9p42IAEhglYtCLxKDvlfza11DufSg+
iSdsXIaTj4LVj4L11OjqBI/qrpJ9bbtvqSVoPrrMZz5+n7sa6EYZ9jnCifuqNE8xZmMrNjj9CpBp
tbr387pebK6F6GwHbVPDZevjWlIZs6MbHYm0QY2nsiI7DL33rovYVL2VCGYEKxeY5gRxsUDdJafI
kgyZxk7TIIdJs/LHdUkblUCGtiQABoFeRNU0LoqQLNTGxWTFeFcJ5KMR5IEBwo+vfw+qSv8S+YtN
57sSqHOOMKKdbhURdLDzRswcAls+8CoSECPEGU8MDzB9ub7EDY+xXiHPuRdL42io4LPHG/PnWnOy
4Vym91p2rKZQYF9bkX+9NE4LFfAQZyG6JFxNfUYLupV6co/J6drDqJ+q9I6GlUDg9mZqDJYry4ot
8zV5WuB/SgWa3ovRK24NGLHpStRJnyc/B9s4azgVMQlsuCtFX4nkdNNQ7DLpJFyGMOrQTRfqFMpf
2pi4QtZg4eI4V99kFDMiCcJ0fqhBEcog+BLeGyaMhl/81sUoE4HZbUVOrI0QXYV1mzrPmVhNMhsM
jwNkE3hVl1EmZrsBIIsKJUERTmUzo1pLY45mZeWDpqTW0uPw5iPrgBtA3ZI+sNlaQgzihstSsBpD
0YEIA/caZ+RGOdJ6XGY8c4FQSwtKzPzobkAfdM8wYWyWlwhwu2lz7wL594WpqaJu7pHtpNNNOT93
xuKY5XOfPdSFiAJw24OhsRr5h2agi5JbXFG1mWQlIG1RHsvKYWTj4UEqvfxXD0hnDJZ/8vm6Q9kA
5bDMGxBSlNqQgvCXv0YdSKJn4IEIv06Jw/LhJVg8DEzdk0NROSNSSAtwHX84R2Bhuy58IzR8kM1+
XynNqBKpzAbA2GdbusHc+cPYZDeKKu+vi9nSmPUSOSuvw6pcVNZTES/pHs86p1CyRNa25UnWMjj7
TnWaYMg5ZPTH4tl80pwF07cUJzr2oxOBcGqnHJGL70RX2+0dfL+fcfFbAq36UuS4n01svuTid+RJ
lX/rlN5lcNvX2tYCygFE1TqmGD78YBQ/41wVeX+WNfE3TcvW0PmHSRayxhc5cFcb+q4aUIu96w4N
1C/0fhQH6Yg+kEBEE7/pG9fCOG8l15YJaiRcpZfH+cjYmNJHywsVZ/JVD0U9/7r+bR3SWhqn5l0E
hG5oxniRlXd0uddRHGhFF02RDE4R9Dku0yFDJiKVk+aNUpO7UjRhliRJRDn+5u7ZJpFtRhCiqHy/
czvqajRqcIim6safdD+5Nx760u1/TC4BfGTQBca1tba1PC4VicpKpgpjXMnDc67fScu+EGVyW+a7
FsGZb9+HcqgUaMjPUrV2pLo8zTUQRaNqOUmuvv53fVgL45y8qqbRKNdoQEr1B9280cC8o6UC3K1g
z/gOPK3LC5WkOKPWnB2Sf4usQ5UEf7QOvgVvKgBIkUrIkKNzqVRo3djL9SRyDIKj4ZvuSmqCjUTC
bvUYVWY7rO8gDky/2CVucsqfdQA6fbCdH0zBNWwraqxOiW8BleRZRpMVVCLWYych36moTL4BzAZ8
4N2O+B68dppStbSxshmvT8BgYT7LgAcaxg2HVjhM9gaWJ/OSJ9nr8bQrBMVu5qRr+ZxfSulQj3qI
87MyB2BmcqyDOAhP2ln+QQPGWZ8fRdnb5qZaKogaLER+mx+MDH6/uJyHGSrTBVV/MBeBab2xEvBh
xH4XQDg/aIy1Apw9/GB66A7SXuqd7AFwVXDIdzcEmJDFp54azJ9QHQNZU3lW96MjesTZ1NjV38DZ
9zg0KqktPLgl8YxBJ0pxk/ZgjJZm49zbosAp2FEeWmfnahtTCwtuysRpptd88q9b+baavC+HR9QB
J0gTDOzCU+W9FHnzc3UEEPK03BcHUMcwfrdxLwrQokWxZGGVGLY0r4w5h5rU86O2nLVMtKatbGOl
JiYXUsKM5CrNUKdS75XXZJ8cJTd+MXaLP52TQHQVE+gDj52bklnp9Q7CQnrSrdpVMBJCH5dDIwI5
b14f1sviLBr8J7VSmFAG+b4+ITi76Z3kJi5lhE3/htx789q3FsibG63iFM+UDOAie1mL2cpx6U/x
ObFwSUoPaXo/Wt9nbS9QSbaOK1ZucilpqKhDq4awsPlIjzM8VxkwMPJ8l3yufXrCsO4bXfSOLpJ5
kSLQfDANZmj17NCyd8rl67xkgnC3ddlcbyjnOxpb62ZaQPOTBkPW0BNE55taG53G2lNNAOATrIi/
2I6yHsIGsIvLdKtGr1X1lMf3gpO6fDtnELl/HD5fEKYDjUZDfjM0NpW7QSeX9VQcFEwiFqXZAqfB
ozl6IyrVgZFgaPqPqX0AYugP18I5jWouJ6t6WwuAKTX6bsOgPzHqVjEz+cbRoIKuGaZFUNsG5elH
Bxha4Hy3ux5HA/JbPHjMn+L/DgTATXolgtM0tcNbItHwqlyo9zQ+JjYm+ArsVLAKXsEyo1NMyq5Z
Nrj/LdCNNxpxZmFn99aFBONlZQAyCQoZ9ttTwSpcJHY2td3AXg9P1g4FjD3Sw9PfkxH/BXJ+w51/
kMadjdlOaQz+PQSnLIhu37ws+m4XpE57+ho9hU7nglLDR5OCQP+YfnFe74Ng7sRsWUa7f4RKuvI4
sEGFrDjUFk7xmj7Tg3pDb0S3oo0mAejI+8by89SGISHNLJsAOHSnpPo2y9QdxmdLQVPToWw/k2rx
xvY00K/XVyrYYf6CqRsgc5UTBiLSSqeYbwdtbzV3c/TluphN9VytjiUJK7Wp6iZWe1OBBRDLqQug
eR870V3vf2yhZjFDljWVR7PhzAw9ntAZMB+VQPOiY7j/G1NWukIKNPYHXyrIP7L4XFCSLCo3korj
OmNEk4PauZecG8yDwmOp9xs5GuYty3g5QvOqLPPYRtyPFmPSoI0VHOFybPrX3zid9+/zj7F2ZGuD
acEFTs1rrZ2i8EElP/5MBOfQ61rLGiPE6/zYWV43gl9fCiwR/+1GRF/v01t6vdIycCeg/GNinyim
yZt2uJuleq9O2k2a2UD9ad6frYkp/UpcVap4uWEzLUrrc1ycQYXszIkgcdi0z9XRcFlfkqFeQiQs
qSTfDfNhIbVDpfNcHq4vZSOgf9g5LsvTzaQeS9Y1tMwv1LqTC0GnhOj7nCOnTUGGTsX3G4DtZGlx
81bgyLYS8g9L4Fz2hHfvKGHgbP084dEHtFye6Yf7ydWDArPkRSmQSB7vsBUpTUbK2hzVXfXNDJZ9
+j05DRHgrAiHANPMcXD9jDY6aRAi3nWB99VdrC10wP3GLQB9OwxBe8r20TH/bn41qDPNbxN00XBb
+dflbvAFfJTLOW+aRI0usSZLo/EiC++9NZ4txmP1PPso5wIkEu6zQ4Fm4h6PbNpxPonnFWzrD9gm
GVAZ7NOcGchjTgYMWoO7LWNHaQJDREO6GaDUdwGcAeSRROW5g53Z3StFlxKGMIyJIKsQyeCMoFuK
fjByLCIxqUtxc8McI0t4edoOg+DMBgoFD/M6/2qnWLGS6gaSc+qzA4p8pdwPmAqm4SKQT7vryrFt
BnjM0iwgvFjB56MTtEKwLnY2clvzMX9Cx4e/7NVP1uPoxXuGGxJOWN7UhHd5PBZlHv6Px225M3I3
/kndNIg98nMygARAS+V9cSd6ut4MKyuRHPTAbs06nEeCK3BxE4F3L7vpikNjPsgiL7xV/1HllSTO
0sAsmPc24xuKblGkvMnOyoP2dQKfahNIB+Ow3KkP149vM7ysBHJh2eoiFZyWSP8K/Z5qjTPJ56LH
EDnRXVukJvxImslEbJ5ZgBlRgJW/4bnOD0/WXYhm5tiXPonqQJumBlZfULmbgPi8XWNWoZmqoGnU
rAX5u7mTi+PQf5tEAUAkgv2+EmHTwbJKVtJt8qO8DO5Uf6ro6F4/H4EQfgTy2CfjmMdwveipcjpC
D8Oi+K1iPl4XwzzPRTb7vl0q55myFuWWcGFFwBj8frbmLxZxrLl/bSbFDYni0Rov038mk3Mc8mDV
RgfUmRt3tmdKZxmkPbL13LS4hb809pfr0jbdxvsK+UeaZZxr2jAiy7ybviV19oSLiKAdWnBW/BuN
bhdWSXOcFZjo7Ah5Wn9EE7Fg10RCOA9hD5HZVMyOtPBMFHRihLOn9YKkc9taV7vFuQX0LGq0M6Hb
nTfPDuNVkFy8UxztezY/DT18h+uns+34VgLZ8a2Mqaq0lpjsePQdpDkYObof9jOYHFiTvPFl3Bue
QCLbqCsqzzOUJeVQ9kMNicZjjx5FuovOfVAcAIn6NxQAIvXj8pdxwRzzhfXvhjUD0oAvW0Hf5dOE
sJzvITOIgqUU+I6tijGAof84QY3LaULw1M4dZULP7YHuinN2ag7qPgpEZE6i1XHuw0qmUI1D5ACZ
Dqao0nDNUPWvn5dI7zlvYdd9RU1G8BwBpUDvNBI0ydMfieBHBudhM7c9e2uPqh9J8ZhMGbiEBea7
nZy9nwkPY+zqDpPFCpZLO+qxA84/OueO5UhH8EHt/2w9nKsw80zXM/Zg0Cv3jRak0imS//vD7VrD
eOCbrDVx3LK3HTJ+zupT8d95fnDzMNALAXiWamj8hZ6Qqo1tNstLkk96EvpGqmAeduQlWifyB5sh
EAUWoFl1XLJ49qw5t0fJkqHDQ6AF+dnyqd+eJo/ex4HhdzfyT7DqB8tZfhHlEW8k8heeaCWZM9Nm
rqiNkREsNZLyt3GV9iuyip2NhxYLpInsQhm53bn9xVp3UN6VPE2glptp4PufwBMQ9XRIQ5sgqkxU
cSzDk7PFUczXPP2vIVIFKB6YeBV8qhr4ADkguZlZhMapVnshedWmk13dlqLYdeGLOBFcsp6Vsw0y
eIhQ6kObH5VBYFWXoYoTwJlVTxY9niWj9qj/VXbpPWDwi8dgyKzdWNPR4S4qNl6cDieRi8ayJkkz
iKUXz0rJXU8l4PwnettOsttkhiGKGsyTflBHThrb4HUobqIUA4vU2sNwh6Rht/2T4rFX/fpGv1Pc
1lF2c0B/qIG1BxZEZIai42NxYCU9lJqlMBh6vfXUI+OYUG6i+/ZlAGsZWhvu08kRdXRfTsjlFszF
ZgkdG9NEFCx4Zx2XQPYTf8Feex3MfgGCfif5+pO2w1ALL/FsTPT2tS/SQXNmN4uFf41o/ZwzKFo6
abIl1V6BKdv0LtdfrgcF0fe5UG3TsR/NHvurlKk/50OgZyIGOJEILlR3gJ1krUVqL1LOXXJnZYLs
9CIV+Hhe/FOX3WnEXFpYeNoe0vhUJc8xgGTXt0kkg/MigyKndpXhGKIY03vDQ9wmbpl3Ailv19Ar
tsa/o6YgSprK2KwxH7z/xWgLun36Cwx9wMvER5FtCc6Fn9Rr2mqohVaGburoySj/UkWlatH32e8r
082A3Y4aVa+9vENH0EM6PV0/E9H3OdeQtbOWShXsdCKHKtzro4hRWuBnLd4RSMoYt9pUe6T5EWov
Sx9khq8Kr3CXvbmcAnM2nvfUVKcKCjy67Snad4/TfgAGjXm4lhWPgR8phcQVorhlcZYPlE8kNTX8
eufhdewU5o7iNH/l3zsneSKBMvpRIELKXt4juZVyrqDte0y3VXBkGBZ4wOyI7/l3+1w69hErdOn3
/PW6hlxWyD/K47vhx2rOoqXAzv7dJKS8jcEOD/KnHAi//KFEb8uQioxY4Cv4pvi6IgUpmgjDld3J
W075z35XgLoOT48/gBJHT2j6l8jFsrO64jf4bvh5QDXNZqYgpYMDw3Os4YtltE5JXtMJt4n/muZz
28olINlSmEnGVtgv+qNsTI+1ZeyuH51oEznnkRdpnxc6BjFYrbJLI/tosOmfRSYA2F9OSueWwjmR
sek6IlmwAuprAfHTQ3G7HNCwc+5uUGk9qkEV0LdW3tgfJJGmsH26dmycg1FUkk3jAvVkwmO3OHaY
nXFiQxgMt/tLqh2Rnghcps15GotKsdY0CGMLBkpHX6awFS1JFSyJ8yoZuj2KpUA+wfoAWVvegnZ8
PLphHlcw7hfR/Vngom3OoRTjTEnaI/km4MMxz1lfuxbJHWMSeJLr6qjLFxeVXDIxlRHq2H8l3ZfK
Oleo6F1XeYFHvhhNZ5gYzREys0oP4a4Eoxp9m/udneIHNvQxRp4pkHj9tHDPxWmuQnSooIGyqHFa
hsMGxjGQ2AQEzxxovnwjqj8IEmuMN/0oLbdws5WZNPnr4E1e4Ve3ut9galHuhd7gErQ6af7o2Q8J
ymAhKBUVNwepDLmlIjzPdX+py5x3KRSSdKk0114Wpl6xZF5Ff9gKkIya6ldF75mzKFlhlnVp6rqB
oSeqiQIGl0DGjVIuoQx/JpXKabSsA6kkjy7WrtD1BpTrzeP1o902jP+Th1EoH/eaAl4To0t39pS4
LwL0OaBmUJCvhpGVOzn5jQ7SNz/6Lo/TpEpSwhKwUObKZt8M0sBI3Vhxl93gA53qhaaTKK6QTEK0
Sk6jVDD21MP45kAZvxLme/5VYkgv+dRg6mDkln5+jCNX1Du37UXf18ppDwpDdg7rRdXCahxqp46S
isLSdmR4F8GFpRJjxEtlhqlMgRJQcGPFpUMOibtg8HARlDrIiQTeZ9vDvUvkYpFWzUSmDRRUHh4A
qCvmG9UQgD5Ep8VFn6yL26LOcVpJcxrMJzM5lumpqwTJyXVLwxP0R80PVTlXkxhSagNDyma7b/a1
XRpOXFW3arzMTjSMi3fd2i4ZETj15+LQmNlaRRWkESyFT7+AChDv3iAs9utf2ZPhNncgrGeZnyuQ
u+3A/zk1HnTSweqmJnxLX8Iddfoz5gS68kEOSr/+S1SZvCxWf1wlDzhBWdKK4gTpQ3qQ/Ttln+yM
HeDEgShSCHSRH7MZFgYeOVlRoll69GdhJIX9Ooj0hB3J//bI5ls7yyr2NfLSAoOE1CG0H+ey9EY1
MKozjSJnlDKvjFtX1lqBnogWxnmOoTKy/0fadfXIjTPbXyRAObwqdpyc7BfB46Ccs379PWzvumWO
LN71Byx2sRigSySrDosVTjVok4Ga5M1dLKMhvGgsXh1YbxCWHPL3xdpaNeLQDoaDGvwa7n8VPRQI
iyQjiyl1/R69qh8FGmg1kouBx0FNRuvyjWIV7VM+jI7Kf0sxTKrvGfv3hwDJVSAFIVFbaDWPFh9b
ux1PZAqOD1ok30wd3mS3wrB2kUKSWmijNMkMeMuzYSYGSlq620Jn+GAsIRRyCMpUloGGLczHo5I8
DfVe8F+2UYKh6XSuO+Oikp8CRJWKvqzMsB52zZTc6GV8k87dLR8omO4i7mZeZjRCsk6LzoCL+VRl
gQE3qwZHB+FBSD4n58gqMJs3y00WajCAn+5WlJJelscyrDBOD+nUInXbLDmKfHTwy+Qo+c3r9q6y
0JDuUqwiWa4rCe66f+YtFBIgJK7uQXv3/yh3YygJ3a7It+3Y8iheha+amfH8MBehOYYs1PhDIOqX
ddE5cE4ZhmlScZv4z92Lcjs404vhlo/+XrbjzJZ+JJ9qVOeoD4yNZDg79LwuseP4TqqBxPJn1YuO
zTPmujjcd8kjvk70mL0z5BHfdwP56Tx4FdR1LCQtb8v3YPbBwWUW2M5d0hjDSiYQQN8SRUHIFFaK
UoYA/Cb+zhtfhJ5nuG0sARR85LqkzrEPE1PbyjFE9Kv2qru9X+vKpxmGTHi5eIVag6wPc5PMWEM1
Ikw3C9/bCnGsMfy6LWZ9JVcx1EpCpAiMiIMYTj/I/ndfqVnOEkMCndUU1Kr2R/Abw6nGBKbQHL6H
Lrp9A9DOC07hiq0ZqxYryr6OSr+WRU9XAU1RVRkJCWTN+87HLLJhX/E/EuUW45xZC1xX7Kss4i0u
rv2ewzz0JsRdEtwgU42UcXtswX8h2oS+ZPu0PhaTXHzBqyxi1AtZlQonO+sQ3R8s3ur38xEV9pAU
MZ3BPwSNr5LIsS4k+Y3ODUKNHezd7EbC6KL5HfSi5+JEaoHw+pr/7vF1FUgMYiGwQ92HpOdpj6gx
d5s9aCiqlm3BU03fRNMhm9Nv/V10lUd5UZ04lnwzY4G5dDch1sFn7+jW9sQ+Yc2xWFUQlE1gbiGo
9sDg8/vKRrRG/8wvXaKdmCKDFFbj9qDeKL2O+TghKvAB/K7S6MHiQVdrMdfGFWICJBaoHBXNDLzO
xkQ3u7TQVPLfB+UQpVxIpKBKq+soKwICtz8pC1ExIcdmgtASCanW4NExvm3bwSo4LiRSqJUnYY3Y
B8hbFQSISw+MAnPEMDWGCNp9ixslV0cDlpaALt+ozTGzZWbz6/rdf10I7avNYKLlpwyeNbqkCQ2R
ciKd2aROXLH0x2zPg0KH/YBdVf2FVAqxRFGO/ZEE4ioJLPOTG5SZWWDoFa+yeoFYu0jh1RyMmeFr
2MWslkzQPY7D58BgeRarNwyGgYKZFf/S6HzTlHcZ6Fyxieq5qqyfs31akCCjSvILb2eoF2ARHqwv
6yqRivPJfT9pQwrfvtRvZfEgYzZTNjAcgPVDusqgdFwaysKAEwCrMjAO9GUYb8pgbwTMmvDttaCx
7Xd04tpJzfMZDjw6aFKwjWA2RWKGutm+a5dyD/mU8DaIOp1tE17PEv46NZ2n9hAjXoXA95EIz7+m
JP9zIkMxEk9JzPJHhf59cJz4jsAAjvXnw0IqpfptamhGR6Lh5AKNdtJrZrUm4fitn1mX9fYBohfy
942NlVnlgwx+Pd8WjqRxb1MpoHsUjK5Jybhiti0AVPS/i5qiruOUHHdZWu0Czm2yN8ZhrV9h/yoj
uFt/F9C2ccMHxBsgdMWpXaD8zeIfFY9wI4Okc1saSyPJxi48gTwOG7WedZIneIur1PGV/IwmaoZ9
saRQt3IgpMOEVrXKTtQ3bfhWly8t92N7IaxjoS5GMMbOvlFD2QRltKMsOukyi0iatQoKJTp0gqOf
XpoRFZ8SgDj3uczr0qqylFWXwVgM3Z4K5jVfUhJEeNV4Fwy6SXijtrdrPXKBFibEkkSQ6qqUxXBq
2tYNiavKXrArEpPQKvL70UruCtf4VDALf9Zdpas8ymzKKJRHOUcsAdSDpO4HU2RehRuSCVZd0P+5
/aftBRKV+uiaXeXRVjT5QyAT8DHQc1ZKGJx2Gionb26C+nVb0rpaXCVRJtTUSVkpHS6oem6tbrrP
jNYMo/ttIeup08V5USbUGBjW2uWQgu78uTBnG4nFZ/lufhje2hl7iE43q2XsIVHorT2kbIqr1UxL
yR4SHUkOhvNzwgyzF4KlG5RhjWA3L8sO6t4jFyQ60m4+9mb1RgqD+ufAZU1rIgfyYVl4Gki6YoAJ
k24xAuP82MlBx5NyvYqrrExQvAwT4ZOA1S+9/rK7iqI926APDYVvswrxQVTKoKi0RYjQklH/Xt/A
zuyAZWfkSDbWRju5cqtIQatjK1P/0OlHLr5PjJ1hPBUwu0r9z2365DWyWB51w8fC7KNKBtLAc5AY
o1kpkcXQe/ITWwuicCqX5WwIS3i1sqceSAK0sBSEssJdcZuzx72xpFEo5VeRlM0dSSuQpj2HMMLX
x8pGGgMN1awio1XgWOweBVFTju65pI2QyS1K09fuYiFHVubb/7iBFDxhnjQqOwScEakQI3ORNQ0j
iFSz2ReYGcYKLVzycVvnReGUYMhVmOgIdQ5W51TmWbXMGFHj+FbZRc4wmPkPwjxXufwu8O1OY1xr
qxfnYkspxBLDUszrHKat94Wl1hqKqnQWEq/DhyJosoJwIbg3obELlymTUqPjYxybIZjxE6hRkxt0
XZrgHrKztzm0xNvRgSP/35k+L8Z2lUvppiaAkn7scQMYzTkqnmX5pE/v28ryh9O7yqBUsiyAjW2P
gAYpbpqflDf9BQPfjnFrcmdSCZ+43Y7MdqoTUz1GzNkPf8DLq3xKWWspGJW5zYl8Ho0hyPcS75eE
+FDpcD/sWH1c62epqwI43VEcRDP6xRWfcu2IswyMu2icHMV/5ZTXTArc7Y1d18tfcug2kHk0ar8d
4dNL/F003OvCw/bvf2RavijHVQD1witFXZqKLqlswkyvHbFtfmsHZ+OZJA9RW52YqVVyZuGC5/yd
dQ2sA9lVOEHVhUXwqL2Z6yjGhZq9dt1ZHB+Nv5g0Rq2QMrsaA3K0VM17W7nVPcmuvHIneWTEIplg
zNKLPyjidUmUsaXxqOYFQjZ4hIWnC4EmOIOlh2ifPmBmm8t6v7L0g7K7LGh4yR8QuO+Sx2xC/RJL
PxiKTvPf+wP8oB5FWEjltfvucyeb8WNozw/GudnLR04yh9b8OYxuWzFZqkFdB4kk5xgPAref085N
61tR/KlvM4aTwBJCoX6TBJmMIldE9gKMAZMHU2tVW8+ZNTBEjz/ebVeloPzUotUSaSQRxBrz/MgA
iPI9P45Ws6+99Jl1kzIWRTd9jGI7x6PvI2auG0+9rD8pPeZt6hGrUnA9z4Fwwz8YSBfu9YXeY1YL
VF32/EPjoVDRVJCYBOfXblsXGDpI936Az9BIB5IFTZLHsjrw2YMvPSQyq7VvdeMUdGmquEd0VGj8
jkay2I3FWAEohCoxQPMQt444VP6u8uvK3F7RqtleRdHufdiLoQwyCWg3+IPDdtiNybjfFrEetl7I
oJCdRwNLKg249htHPaiXetn8SJrFxTvJI50T6WhGPLOQej1AsJBLgXqihNNQYLYz/Ea03d3k9nxM
PDIcKXeCnNkFxjg0utQg47K0ArUt3i2xa8TngrdlkdFFxTosCtKlJA+yDMw+Nuf3dqmKx9ZgDQNY
X4Ui6yKIAlWDnkEXBEYRNQRlYVGmMZ3CyRFRkLKtEevr0DHxCxquYAjH7/o9Y2hR14YAhl4bzgaZ
fyT4jBjnHw7/KoOC7VnkRl8Fh50tCeACRHvH85iZaY3oLenY4e6YrfvkBz9AK+YE/bsoymhrTLvR
/QJZplp5l6QXpdhLHNqAldCUElYYnrWBFIyXWaVLsQHA04tjNB7KlNHzux5uV0UJPiWoQzT6EW6k
Oh9FKmCB1LYSRvF+J+/1T4T9gDjRNTKDYcHwMNc9FtUQMaJI10AaReGEFsnDOLcI1pBcJMEJOIDl
bnAxXs/MHrvdwMp+XrKbH85sIZFSRInMaeMSSMSgVEe/N+5a1/c0F/3Usm04qdu/BnBDXUyuxCeU
1tg7Opy1ZN9/aT2DXSm6anzXz6G7/Sq1zyujRpA5P812vv9Z7N+jPgBv3f7i3KTM2geWTApTuiwu
xVRAIr0I73vhGZW4Y8uArXVbXKyLfMPCux5iMdJEDuv69wGffDcsMkK4AIcGq3SItSDqTFW/D7Ve
wh09Fp9U6SbT3pnMmJf42obe6BS4xNqcR0EMN2qwBid9a1KTVM5FaP3Hf0GnXliZ5bvpS/glOZE2
idrCgKajwYy/rMdUFztLgU7Q5OmAQlJkjQ6iRR4VZW62RxlM7sjPhiYqBo5/9VRaiKSwpxDGLm17
4Jxao8j9FhxyTcooQl+Ft6sIOkVbFg3Y1og3LITCTT1EtpILrPuBoSZ0B2AltpU6k/eKYhYvips4
Pnjw8CZTbTJRq7nrEguVRj0za8GSSzklnNi3acD3s104E5QH7Vcup6H8AUn1DLpS4XkbIKzrbN+4
6z10iy2l3p4qUld5I8AXIoHw6QbQtq+eQ/urcAjdyFIfhcMF4p77gMlWz5RNQUwazC10Bhb50/xT
0AEjjAZKPYd7QCNPm5nz/eSmu9ipencQnDC2t1fP2nPy9wX+zEItJW0Mf0Orn6rhadAeOpmBcSwR
FOpkCjiq5ADeXz2/tOLt0B2z+X17FSxjpzsDa4BayYHYzg5eMHoT7ED+XburdzK6JcxwV5/1m+R1
WyRrVRS8oPdQm6OE1EpU6mlq2i96KZ6kieudbTnrT4SFelKgUg1Zx808HBrpcXDafeIUnsaDb+7S
Y/2jnS6jh6ZdqbEEE3P7M5IrdD2DHESxEsaAmsHSkJICjVVi+qAG0bzwWNyyupJW91NDkE6UVF7X
ae6dsBHmoCH1k036mur3qrbrtM+MrSRn8mFFCxmUtc1cqBlcCUvnPTCBgY0juu9fq7NuRxbvKlbs
+DeYSoFudVYyYNUBXggmi19YWRHzYZ5gBIAt1DshOCkZpqTVD7X6iEEnDINe9ygWsihzG6du4sca
NUmkiKy7zz6TwgwydV56rs/M7B5rS6nrXleKipdIyZrsTY7wBMS+qc7tjvhl6lPrdPv2Wb0hQTyJ
yexC6mm2TpOywGhGT2uZAld836lF05880ChkyS6uHDVwtOohD3bbCsTSUcoUW0VB+eGIR2bihzcS
LuCmh3ORY3jFtpxLh9DG0mhW0LQWuBwRoZ9OlHQilbDTOXDAj4fXxnjQ7doh85nD++4ou4lb8GbB
gLd1RCUjhnRCugqa3t9VthIMqRo0WD9Ro+Ymd/W7Sy0ieeXwdp6YemaydHc9Q3EVenkGLexknvpM
HEhYYvL0s3pQdsFLh84LyU4++9/GQ2eXN8a9du5slMucNVZsaf2VtRBP4QNXhsOMkWEQL5zlIDSN
5s7ADJTgW9m6YnhT1K8xd+55lBzIL8rM9H/WUeLXll9enovVV6g4lfwM4gerBB+y7xEPCG3GVmj3
h0o0BWATKHvu/qr0ZbFsGjHQblgFDWw4MB7D+lUUQ7P7ixkEJMS/kEIpVJPGma6SB2Xj+F4WmIkT
gmt59oY3zmu9sECH4bYVMY+TAogWaaFMSGGuRIWzHZLzz4pD0vOSVdwGLusGY5nMxdlbnJ8285wc
9VhhkJrZZdxY4T35nzQHc4RPqRN+ZjbAE4X8iBO/NOZiTwuJvtjymULqT0lGG9SjFoqVOFQgqKbo
xmbsRC6r24VA3JZEOhAhT9I8FEAm/lDvk0O7I9HkzP3P0ykvymIoEmq9QWJHP/elNFTUhvAwGFlv
ltNJHR/7itFp+3HiFyWEupUlLap9LYJnFZ4mS/whOqh5hZ5UeAagl/57egy/EEJf8Ibd5vfVPr2E
RhlKun6lXBdK2V4gp7XekwCwnj5iJrOUPPLil7+yg6sMyvL0WBsCwDl5z/3sY4tI1Mqs7AJrilyF
0YCwrpRXcZTZxVUtSHk7YqZ6EltFwHlqyLGcHNa2UTex30XqkIkXt0NyMRwjfZQ/yY8garJEc0Lu
OrUGZnU+Qyb99Oa1Khoj/hLZkA8jJh6ZnENoHwTIjB3yb34nP2yf3bq5/dpL+imeJYqgJDNuYdmr
EalNvM5t9i2TW/MPUHmVQ94CCyAR2jjuM9LbTlSElDIJ7/K+sQlTYwWoFBgqsn7TXcVRT+5W7VGA
IYGWTukrs0Drhi59HUJnxhOnUhnOFHNt1K1elImMTk5i5hGZi0xmrR+S77o9WqNTPhSP/53T/Xdc
+ZAoqNM2y2KAF2FQkl8SJ7hXSzN8JT16tTeiTAa8CwzXlKUoFI6UtRHGE6GKkj3y/E08Us0XH1ip
bOZmUlgSysKQyhJunB4ELyp6tNQcz4sOHWi1Nxw7i3nFrXv5V1Wh0CSaVQ01R7jESTxxuAkO+bEH
z0pyy7pymEujMEWbfEXySaNgvAe/MJp9I3CUmw36feQdd6cHKLLYNu5VQMGEM40XdRG5BEpgPxUY
I8Oh+o3nEZoUnXYerVp63Ray/h68SqF5gKsom+sqxtuTVP2UdzkqfvhH3gX74y2b+mB9E3VDl0VR
4nmVvrj5IVfQFQPdVxNzRrmnsPNjs8VzkMRd3/zjtGO3TRFw+uCTLGRSBj5LKEkzKhwcqStSf2AK
qpdZ07dq391NO1YMfd3LW0gjp7qAyikYEq4SYAET4spoC3sn72vicPUOWnDBqMkaJ7tOPLSQSNm2
yMmcrpDkzwSfC57JgRAdkU50jhRMigPhMsf7XjTFdwP/844cvGvsW6RjMFqZhaart/viYygAGFVO
y3rCaNo4hLMmBYvrDWdpGJUy4FWWPSoYaMZ6GbFkUhiQJnnoz5hoYhdJa/KirWEg3LaVsCRQptj2
KAbsSLJgaConrDDoI2+dbRHklDa0lHYfuj6IEiNDpmeeapPX3kT5LsczSNIZd+sqqhgqpo8JmoZb
lLpb07rJjDhE00fjO1x1qHSPZ0Z9yG98WMtCBmVxQZskPrLIoJa4RSHajrQXRJ5sZvvZEU32GFTW
kiiTa6chrct0gF6nNxKfYuLaLhaUv1GBxZooK0P3+DD6I27QqYuUXTpycLYaWWHc06twLGF4Ikpy
MA1CUKjjwVCvpA/AZIH0sd3upd0+8cYDSRzHB5YjsgocEo/rReQNEI7TAQVN5TBsnchqHO1tvvsJ
H+jNQNoUTX0x0rdkVDS6unuL1GBye93KT/INmvA4d1v519yT5ZdQmxtmiqShxeFnjgXjFxzCjiDu
mBQ/a1eBRAbz6byGlyN9/XToFStLESGU5Mf0I71rzpyjh6b8dSLZo1tWczzBHdoMJEHSDVCwIUKv
0GYwRsGsybgKZN7jk9rUg8hMBa8ZD31/alOR4S+sgdRS3AczgMUFLcyg4N/G3C5GxoN4/fJemACF
7Z1a+pJYADp6V4F+oqvvaDjZG/j0wGQXsFO0q77dQh6F63EFzk90FvxM0TZm8xx5GhiZ6jPLt1vb
OUyS/YWJFLxPRtT2Yg9DKMSD0tx0GiNlygAo2scauCyuuZLgYYWiCHSdxFltlj0rokX2n9a3xTLo
aQuKEkyS2EG7Qw7xuUnkJisMMOmXx7wKS2i62eoVjrE0xtbJxOIW7k7D6xknp3BSy6Hdzwl/jsuU
QbTDEkFBYjxWPCKfxIx6JOyEm5hjlkGydo58wmIVxuSnascTER5GR4Ci0lY/zQFCINqhPXfvxqn2
COkYt48Z+fr19N1V9WTKaOs5HRN1ukhGm5WDqSVOf4zOX0kcHQK9zPUfRpbDdEH2LU2h8JaPMjVX
y3/WG1r5YyugNWm0egcF40h1lWBzY2dk1tB3qZ8UfmR9CjoBEclk8b495aTggrO42TTOnCfuuNhh
FSmxFIfCj7CbhrGfYXbl9DIE3jC8bN9a677+4vAo3GiDbJDzCNvYAdy9/FPk9DsDLIZdYRJGhtgx
MMZsWyYDSujUTxU3gx6HAPlu3s8S2Ky5QyOwiuRYC6PHg/i8LKlNgYW1l7kEl/kcD0RBdHP6f83U
YWmkQuGIinbNTGshsTmMGErAn8d39U7eS57hITR+iM/ijhUTYW0lhSvpxPclP8uzrTWyA//7TgkM
T2trhomzxFDYMml9qNQ6tJBrd1X6Xkr3YcTq/GPgl0KjiDQJiZroQH7eMOUiP4WoBNH14kerqjtM
E8rNbS1cdVMXpqxQAAI67olLB6ihBB4twZZ2oas/EUMGfafHTDYygEOhgENGEYpfg0ruEuTB2DYX
EbO9bEqHykUajpXvYvk5NCVUoAuKXFQQJ5/zPRE37xLra5si2smDIId1bTNgSqFQhKsDqR5IAYwh
dOFDEuElY02litGxjENbE4Soi6DgH0HR6NnvbVqNqRBjXaQ0VbL9g3QczXoXkNRhbPbPhp28/48i
qbWFgp6GGgfPqndHGxkUT+RMw6kd6VCjKnM6ct9Gxvt2VTWXLyjiVS7uctnXEfoPYW/CY5aaJCIS
uoGnoQYV9PShw3LyV1solvKolJfOKc3oyzCF3u1P5Kn7tcW9Le5YTuoajizlECNZrKsXkTmJIlQP
Gtq+LXYJxoEMjMtlDUYk9EZDSZDRV+l8ocENddQI0YQL8zhHIYoHD3GUWjy6GlXGY2V1NQtR1K4Z
iRbpY6DilALPj15kMCfpTwzlIwBOeznL5VA71sRz4XdkOFL71r2oZNQeJo7UNcLR00k0xSMz+r1q
YGTnFNDJKQZd3OonUW20sUgqFI3HYBeZ79xN/jrfi25tPceVyXJwVu9paSGQ8nAGea7nfMQu5idS
PpuBcXzcBZgEhfFMKAZwU6vYbW/q+hJlkQfRD6qwVPL3hRY2pRiNPA9t57K3XLfz/GH799fNF7N8
/xVAXWVNNQ0CnwMxfpG2owDrq+bp7sT0AFaRXloIo66xOOLCsQukCVXsgtvfIWeHQUiI1gpW8y2E
9yYwDIy5Ouomm2KllWUDqyPhUTTjYWy3uudvyb2pIeDyN0a2WB6lHpOSCWJYI6wSS5Xl90+BGpr+
zCpHEoitfrCzhRgK5Eu9VaIRvbs2WCeFZ8UIDBnJXVWIzW7uJ94pBFi7OXIRcjOxXvnHKM0VYzd1
dYckaVyD7nNbicixbXwQ3XHbg3Mzi3ocqyZ9m7ubKPs0t6eAzSpGAGRLDgViU8n7sh5cwlYY+OJy
qF8nRSvcWXXl14bxDF5FzOsuaxSaTVIad4KcTXaQe6PemdPsTn9VC7AwCI3yiY14ErSCRELSkzih
RqVByYMqYVxP7xSfRjDMsSCMtSoKTwYUV4sBEajVb7x+GoV7LWSEKNa1AcPONQNpJ8T9foesNpBk
oSIi+BwMX33gVarg2tsa9wckvgqhTiepuz5CfRoKNc6jzZmC+fSkPWhn3yRO445VZrO+a1dp1DH1
VYl21BEoHPqg8Up+pNN+Hhjbtvokk8iQ+H/2jToaPfb1vingSNW2eogQnAD7xo1+p/3DNxh/7t5Z
cWDWusjfF7eLLma12pAXewrydVQVtm7Vv2yfFPnqjzZ7XRUF+QNe0P2otoj1yfcRSKlZPhTr92mE
l+u+NBRiQXiWt4VX/lXGdnkuFKpr1Riq3AgqquEwkfG6tr+Xbi48JXZ+rv7qvr9uF4XtUSf2USvh
kYz5AkkBijp3+zgYJ06HRtHSEep6gxPHW9zUxdeRe4zRxL0tZBUBEPfXJHRmCrxBaXJfCiivvnRq
VeDu6uw8em01i1WMs3ryv6QIAnXy8dTXVV7BKItZMjllsjOJSfK76tIuZFBnnyZaEmkSbhwyiES1
0C97w38i6Izej4NyN37a3rjV01mIo04/FKKMT1NwBybiUzp+kzCWPYxYdbWMfaNfHSEaTOoSZIG2
HJwH7WSwuqi3T18QqVs6kLO0i2OcS1N9k6Qvc9eYiRaYrZ/8jbt13a1L2fYCvTCPLTUaH9AyiCgK
FG4rUCsU7dv2kbB2i4L+sJnSrhvwDIy5w4Sp4ZKz/fus3aJsJahLYRoGdDVikNYpN1A+H5Ro6tDG
HZ6fjNDYuju82DEK7xEPzsNUJw7qvropDsJr5CXgNwOlmXiUA5NloRcT/AD+C3lk8YsTUsSG16YY
4Ez6ZAdv3s3IYpFXIZmCNnoIXYEJlme/M1YdxYVcChq6ccqNWME6gy+jnezmHYdY6vwjQAf/X7pU
C2EURqjpqPKdboxQw+g2SstDlwiNGWoTq9WZAUYihQ5C0EtRpxB9R+kQaUobd8oDeT6R2cBqwKz/
J7u0cXq0I9eXPt4xfIpWlWHYR2P2la/Qj5MIR8y0dat6YDjcLO2kW7kLoROzrAdwkKK5LDERUsUg
r8HtCGtq7rWsEfas9VE+pMjpedQQIJzH3JHifB9mglcX6K4yJhP5O4alM8CdrgRB/GcsUNaC+yp9
nPSXGq2c6f02mLAMjh7tMImRyIlEBkmsaY/hE6k+bHfqKSNmjivSFt3MHnYZ6+wYukkPe+Bzf8jr
Drope/Edmejs2+mrZhF6bvlo3LFoBdcjCVejo6c8KPPQ83V90RWSxwvu5U/5O5kPRvh1hdiR9oyd
JVa8ZQwUpHBBo4/9YODRDWYGUkjqNN/5F2Rq0A4SAV3E0BZ+KAh4BjZLNuMKkiiAGf0g4nKCol10
iPp9H7EiCiwBFLDUgzRhpAsEKP69Ij2FrOFI66+162nRXicY8UDiRtSyRdyn/pSgCU6zlHvS+qHv
4Eh9YrnRDNOmU/NFXBpTN0MdJ/6TpH6Tm9JSja9tfpcbPxiKwbhr6Ix8PwojP0wQNbrhXbKLDgl6
sa1sDwKhnVKazJAWw9LozswyGMJRI/JaECMRlzQ6C3iOENr9aSfd8Q+M9TFgS6YdFL8vG0R3fp4d
ctcucDnxSocMMLDG87BjhTzXLU1W0OumI66rUrBcwUExKki1I019CjsfjLzZLivrw5zkVpJVXtFN
grm9yvVFXmVSjkokGrUcqcKECnjdEYLamcXOHJro767wX3JoarDRb1Wl1GAI5ArvHgh4iPvZim90
t7RSz2CVEK0r51UehVqhUP3j8In35V5xhaP2kB/jl9kiBeIC60IlOPERI6/SKKDK07pu9BIn558J
7bBO0smHmjlsmnFYGgVXEQb/VbOIyJwQOrLwaFRmITM8ZYYImhCsTlGyyWswsl739Nir6r1Yedsq
tw66vzaLpgJTKrXxcyme7Jg37EocjwXXsWx3/XFxlUGZUlRFiO/7uCWrH8mNYZIJui3GnVw4N+wW
TatkDmzI2DvWwqgXk54mHF8EEJpJxi4Jp50vjaxYGWthFCgZo59KETkf2Stu+BqNJILdPTfWvIus
7mvim8pLfvjLkeNowP0Xm3SiN4sHjT5GmtHrKY9kZ2tL6AYNHMPST8mp2scOangYXgdLDSlYaps6
B/VHzNsYjHcTSaLlC7PbiDNDDOvEKJTgaxXUOuRZ2IenVPiCyT/Wtq6z1kEBQ5+3UdwlAIawvBWy
N4F7FP8qXL84GQoU5FxrfI3DGgzxJLSBOWMkcMJwrxk3E10zrufGKPE9NLur7uQSwPAy6zYK1c3A
v9XzlrFpjFOhm82CWIj0HDOoET6zVczHiKqRcetdQjEbgE1PehfUsCpEUpEsI1vLq1aIhNxJIhQz
e/9UugU4ZrgzJlk46nugm0kC+m6L9XRg6AZN8Rs2WeW3MdpF0vKpl77wwZe5fN5Wv3W0QFgdZd6S
pl8Ks5dWi2SB5KcoxMD0NMcv2ztO9m257W7SKnG3Ra2uRkYRsqBLmgoG5t8BokFBuV9LJIivZLY6
B94cDx7y/4zLY70KAtx3KNTWFdGg38qzPoIwviEWhVSj1KXPShC6Yqa+TKluZnz1MEgYtlcEVsYr
79tLXE9UYIyBbmiKIYj0mHQf42q4DsVc/zSw5uAiGhtr+KQbSL60HtzeffqWvW5LXd3YX0IlnrLv
mkc7FqYJzvasNKYc3yjoKFVkln+2anNXKXRI0RBVkACSYhYS78Uz1g3bo26TyQmBNVcmjEAamGnj
9YTuQip1Y+YBJtReuviUW3CdHvtj7RR7HwU7YKza/edtBFkiGrBQlSQJyodRFFo3jEWLAbVxeRv0
n4z0IEmP2yJWrG0pgs4GB76scnNe5bauHDndVYTaKtInefi6LYZcShR2/SaGulOmTNZbXg1yu241
e4jOgd+arXQrld87hWVtK2qxlEX7alwWFlHQT7ndf0WFpgXevZ2+N76UP3STx4BODbN+thfHEkgt
ThW4dBx9cNRr7bFOGjBcGAzsZ0mg7CksuiIN+Qjb17/FZWTmActHI3H+jQP6cFsaodFMIjojyKM/
c2JXCEzumXS25F79Fx7G8oToy9LQs6oICy6zeSW6zTLRQuLxYVZLhvkwdJu+MBtV5TIlEBFCE+6F
ITSbcTR5360D1iwGxvHQtyKHQiO15KBxPOiVhTR1BF1leH1rPOa/7Rn5hsW1KGlpXvghjxZUF3OC
zeaMrgVz3Ek342VOG5on95fS9D3rhb+C5b8JJn9fCBZihUMDj5/ZUnlr9C9C1mCaxcxQcAY+GOQo
F0KKMUwTMckRrAhyl+v1fdRH39twtqtUfEzLoWHIW2st+G1V5IMWAnllBBVgChUkfa/9HqwOuWmQ
WsjJ5e3RAaG/ndy2McbtMSSzdIUCCz4ESU2XJzlcGtnWxfF1jjhGfJd1YhRaKLHMC0VUxHaEmWaa
IyKfw6pE216FSvObxdwQG4VS5rZYROZU7ZKeAUjbtqvSg9mqWG8Ev8HV5xffVBDdIlFph+ndXLCq
tbc3CzQ7vytCEg2CLoAKxm6lyJTDnQoGn4q3t28IlhDKZ6hUtRMLpYvtSdTNsnZ6GJAef9kWwtoy
CiHUVhWSuIyxZZJuplJtyt2T7J/RZcdQYYbxqPQgtrATq7DNcB1pj7MrO+ntBArGEkRpukkaO1JL
Bm1Zbsm8tb3CtdD0wmpVnoKJqOu1sC0huMcY3+kcuzGPuSk9zLW2khAlpPMtKyrHOjoKKIq0ESvw
qaMjJzwa0X3Du1r39D8ui8KEAlQ67dyVMS7f3gbSqpgt4iNRgUbT2SVQFNisXnTWsiiMiEoNbXc9
kZV7pfishWdJZhWbM0Di8ixaYKyozX2d6gXc11PwxffQBwHeZTA+m2R+b374q17npXpcXPeFwGmY
I9IAhGFB5e3Y/Qi4Q1z+jxt3yYsuZOSGVnBaBBUU+Z0i7QtjPxUM7GPtG4UWegBnZe4ydKkmsyMZ
qifPnbutcozjvxjaYhVtKyUyF8HtD3G/9nVitWF6k1U1wwNbyxL/diLkOxZyfBSztmXcAbtP9QlD
G13QHTjxF8LOH7msckkGAF5gayFsSoI6Lwtcrd3cmcL0VdYnM509X2VEltYSt7+tisKEgZfEiR8a
DOMFcSNhFNcP0k7QzBIUyRnegrGZ3hulmaKflYGA236SevESF0uUUyMbal3K7Gz03/qgdvueK0yu
LtxS5ngnHljzeUSWMlJAwf0fade1HCmybb+ICGwCr0BBValK3rT6hWgzwnvP19+Vmnu6UIohz9G8
TUTHaFcm2+U2aymzkusTzhqeykP4bbxCQnFLq9GtJWWYfaUkweDidjrbdHIPaERnsstt3qddK2Ms
r5ydg5pCoAHU44yfcYiup2daHA+eyp38bXDCfYuNzC9N838QSZ9Mi7sGLm6il5hycNpRcRoSPoiE
N+OzZoaAGAC2n6qDFYGtdVG/H9QZHg6F/OpnnVUAu7h42jb1NatYymCCS1WrQ9erde6YnacMv9P4
ocnOY1twkoL3L8C+IJdyWEVJO300fDjfGL0rjPkqeHnP+8BLoSTGIyaXdE/DtC+lJZIEAF3wVGRN
URfy2QGYpK+iQmlpbhB6U3OceDVr+vs3zscW8TCbj3eeAQ2kRFLpTeJlBwKytq/UfJbHYPLRCVQf
ZiAis87koxz/bHpPazk9n1WvvJTBBJgy7NVwJFCJGgwmMt6R1VNvtRYg7fYCl2N5Xcc1ldB6P7CU
GDNqwiwRmxEF1iZSbQ27DgABPWrBF8YiJF2SFUVTUDGDRX20VjryLRkJChix+jaYxA5m8wu+dyGB
VQChG2axCkHBXqjhrUKm4zijx1OgUyff1kbubZvtqjpfzsMOBxXlHEoN2HocjZxb2dN9XmimH/mT
Pi8EMKE5ibpAagUoWgtL/QY8Z0DkttasYQOsOZRfzM6W98ck7/3QN1mi40lnlr6HTZ9d2bbPRc3D
ClrVt8W5GEWQFb/rR2VAFiDs5ti00vRQYpt+++vwhDBOtcWkXd10uDxNvR+616o7EpWjADwRjD81
MFyuCD0UYJhvxv53Ye7lhOMIVkPD5arYSR9VNMR4ymEzURO5Y7kv1XOp9lZfP2/f1mrCpNOtWknR
YaJseSdMTF9LCWKDDrA2p/mRXNMA7h8oXYf0FpxAROXSlTxeurR+hxe5jC50hpSasgiT1eNThyHF
fpotKf61fbpVSwW7DOCiZCwQs1B0aRTUQ53VmdPLz36C3hvnK62+evWLAHaIqMPYfBsWae40IcCN
6Ratdh7zg3jokPsUbrgrhT0vmtKb+eQdFjLpoRfJD7oRcp2kuLk0ju0prK2+OgJzxs5rHVPuv//V
DbI4Hy0+UhIIUI9p/q42lZXyeoq80zCupx6zMC9H5AZSrwN07SrvZivr3+YGWACH7bOsqtzi4hiV
k7IAW5PaDFHiQ0UmywAMrsLbVqfuZevrMO4niMpeLfQ2d4h4ZxaHoRmcNjQtEct11YsaNe6/OxPj
ilq/UbuEpj7+CGgBAM2UA/ZNscK4LYbzlVj4jrItoq7ze+olSiuAziWDuPebo1JdjQFvsWI1nbt8
JxbFo+191Y/bhKZzf6PDBocK6B08DBuOOrDQHSIBmqkaofEViWfddEn5mJmcr8O7Niab60nVqaMG
UxXUxpLz+6Z/yIe/iuBnWfN4A3iiGK9QZoagi7GEXC5V95r2AyicVpOLlh9mVpVzLInjV1ncDmkm
gxlOcHtd3n+r4vxuLKT7bY3jKQHjFyrdMLSkhYg+Cne5WO8x+rLX08ElEdiLI82Zmx+BLnnbUlfr
pwuHzkJ2SJWQi41q4Bp3itvd4SmrWnJ8G5IzMH+e5V/Erc9yIllzgG7ltuz1SyWibmIOwVDZcQCi
SiQj6LRgaSlyZVO1x6DmiFh9q4NE4/9lfCI/QWWEVHjZ5pTTVx1E1AmckRylZLKj9McYOOb0aEy7
cDik4i4pfvTKcSpCTrK+aneaohFdNFQNL4+P8WtIGlHKQZjsDIZoI+20Mx0pR/v9C7e5kMK8bXQp
NsVQRaVO0u7j+KbivdRWv9bi7zOPwciUY7mv4D2UpH6GPj7KNW9waW04X9IXMhj3MZSK7jcjgm/x
NruzI1nhg77zH/4u5UdfAXT5II4eeZFYzEoWB9WE+Dhnd6l4M4qc5te6cS3OQzVjKSCpsg7tPdoj
oCwQ5UNmo0tAN28wvQnCP9qd4Jee19/UC7GMKwkFKesFg+BTtTY5Jlehk9mpjtoHMJr2dOrg32ke
9dSLU/pZ3Fb6DM0Iy1cjPxkiZxh51dODxl1URDAIGGztvjG0WBNpStaH0jnLj237o4syu4lL20x2
XznLRRaj5VIjASWh0/CYKg96+DJnX+m56ovDMDqXhELUZC0OY4Y7Ub2t6pftA9Bv+ykdW/x9RuV6
8FqOA0rdziwDmK65IVplDXrqqsBT2Za07hAuV8VoWdkXfZUZeEPP/a2MZf2WM1O17jYvf59RK/Ap
ThX8N7rT4qHXH4vGyXRO9Zx3BCZ3LfLUQPMJ7/Oij+wpaR9Loj9s39Lq9yDAYTNRiZcllk85KTuS
DbTkNBq905Lv6CVbWXXWeV3wdd95EcQOfrRZO/l9oNA2SuxkGkYIJPIrqUe78Mtd200nkLeBUGm4
0SuKrCBbbVz8Bv/20/Z519/Xi9/BKDjGnHXQ6+JOsVu9L0+AYKfYKU7m3feWD5qR9D4DJSaPxm09
0C/EMnovTH7VSzKd4wEEQvuaHsB0ZkstQKxQ7g0rDKbIWBjlUuKuKulCLGsEeRhEdQoPT9TXDrCx
opBYuv/X9p2uOsCFEMYSsI+U6eqITktQYNcWs7Z5de6HZ72PnGbkjaPwTsTYRGcK5qRE6JTOzaGK
sb0Tv2Xjr+0DvdcnP3mpxYmYV1yvECVUkP4Blo4ch6OB9xWW4yglLsZcBnBForIAdOPunbkCsBzX
mfNaX1Eii+wW/xMIlPjwbhzNRf3kYxyLlXZsswSu08SfT23w04KPJLPlx/al3FH9AY0z3QTGNAHH
1a1H7D/3AUylj6LVrDalIdJpF294BpOzp9vJwfRkMPIOV1+qpyyEMTHOrGJJr0zauGuBPY+J2+6A
Z4afitaYC5wgwT0Zk9IJXeSnqo60dP7le/MhOiIVuVK/hVeYJHC5iIDblgJ6+Y/3qE3qFE4yjubL
zTEIg2Naxvc+wUKwGmPTnzhtVJ9nUbV9IpyMtvcmPfYUOThid/4qnOadL6SvRpg/buv7apxZ3Djj
nLKiUhKgmUCf9LQurL5I1ekq1gmZOO/U99bCJ8PSMUBumKKkop338QI6E2/8ocOAEp0l666VRwrS
iWzGpYy9gt3boOu6kW81j67wjLv4qsZGl2glN6nHSwtXHcnipzA6DVRS4JZTjzwV5l2vl4c61u5a
OeVkh+uBbyGHUediCuq5pvNfwx3Fus52KYitpe8Dhucg+4qnY6sBHUkoCOR1TQZo+McbntNu1MmA
+t3UnIh8LqSrIX4y/edtjVm9vIsUdga2LctwMhMkP0OfPjYBwVpAeFYzxdkWs355C81k4hfpmijB
5jcKxm73Roci9GvgBj3kz9CKvW8rHENYPdZCHBvJhMSoTAHVu1LGIqgK8CDfsMBib3OOtW5w4FjH
ix8zYSrzkQa6oEJyPPbFO5CM75IdhQQwbfFmcmVH3mM+9WsX+Uci+8iXKkz0guaJGh42lW8p1WNk
S0c6gIH5sycuQj71m58MnbLI/31CtmZYjn4T5zk83XCEZd3GADQDQj59WNLp/+6FFzT+IcG6CGTM
DDA6gJFVEbJl8EdHVohsDmTc8Q0II5zyLY8PFCTgv4jK6wfVsQRu6qZhsuNBZJhMpRsQlXXw5oog
oqkLJw5ps8aWcbUgOUhbzsdcNXFd1DFLjDUZmZ3aF6e2TXUJA2lFarhDPVtDB8rKOjuous8RtWoQ
C1FMeJQMYL77NbyJQeoHJVT3VTntujDkiFmNiwsx6kenpZPemAwJpTYl1YgVd+ppDgonrDGB3rTP
KNDtOAZIDeyTeuoq3jumrGuEpVQQEt0ATwTiUP2tPrUHYvvHFGjt+jV5GO9Hu32mEL3RA2YwnOl+
W/b6lV5E039flCPyXp0CDHrhSlPTLgcwVNY3UpdyEht6Y1sHZBxn2iZ9qou0J961h1FBrmbG7vZB
1nOnxSUy3jJOgfzRgJQAtVnfAwSlSw7zHaU7o6gmKLBvi+N9MibxBzBGH6GTjCY8GpSlazaVVU3m
rhHOSfIInEarznjLCusp9yLMMTkC2lOyNPTIDoGE/Tg60ZUEkAANjxyAjvhWi4Vj0cE4LZckbNUe
DCB4oiJrAgeWMTttylsZdjc4YvMjE8+99KMzbuo6shWBx1u3qigLUYzpJaTom2jCEesOoFzdU8eL
4aveaiGA0Xe9SNsylfLCCYKzn9032DVr25s2+LWtHqtmtRDDKHw5ATQ39LPCyYsbs0H5ICSWmAv2
thSqZJ/MaiGFUfmi9wclmXCYIf0rMu1ASFCoz/Y5uAVnDDilXys5LwQyWo+tS10MYtixqgFGU9n7
pWUM1vQ6uHR1bxxtfzfy+n087WOyky4IwTxGy8Kky63EaC2YmZzSOVEvrBpOfsy5UXarTk6ERGsG
3KjQW51yYwBq20926XQMg7tWiDhOZF3bETCIIWO+6n2Ec+F8xXFKJaIjGY/z6ipq0yMGYHbbKrK6
fqQbFxmMwhe5GM4kQSbSfzOO2T446m6IuoHhdL9mW7HzY3jnYwhfOPBeNOuWdhHMmIDeZ7rRESF2
AsMp+x02NCZF3NVp7W6fcPUSTUkhsg7SCpUdUcEQx5wLBmbiMkW1yHie4tTZlrAeWhYiGDvrIphy
reMOKQxqaDffjdvE9h9wbxbWWnhUsqu+YyGNMTJNEdQAg0+oTQ5Xvf8EFkPbj262j7QavhYyGKOK
klCZOxHBctSMnUaIVbc/RnXva6e5P0tx4kTa07bE7VN96i1WU9SZyhCDgdFX78QitSR9fO1E3qzf
tjaAE+BjPkM6X1R0BY63TR61EZhqnBH/Va3+c3EYV/z494tiGpTyvXFIfsXZXQEOoqG/FU1OM2z9
tlTk8LqOPg5hjCdqhhY2DY2b08Jq0msTLJmpcL/9SdY2oiXs6/+Rwuj1CBa1uJehabT+QTuIwbHc
09XRaU92HFk0SfgUqxayGK0exLrIBiEtHP+JeAJAUoI7/boPrOKXclR2wz6SOBLXrtAQ4T9FHYk1
sOs/fqk6FuRUn+EX9PYYAfQxPYYlJ1qsKcNFxKdlulkxm6CfUYhs1eeSnPPsoEXnNv3JuTqqU+zV
LcUwOl2qoQiGN3wm8Sh8K93Mwwr2Tr0x38Hw9d8cafSvbUljNLypesPPAkjzz5JLJ8GH1+4bRXyb
9lzKpjU3tDwZk1l2WRlhMgXN/lo61dI1prSBNnAVKs8B6AFH3cpH3st8WytQXGG0Ik8BXzHQt51w
LIT7TD1NXEa5VbWQZdkgGvgODZE51QA8xxr1FESkt+Ba9ChZpHbCrskBaFfpVfk279Jdjtl6jsKv
uT7kEX/EMkeTSwwcNBN6SViffku14jCXyp6jHGtWbCgEzWUVUUFmqQZFVS8nk5YPx2IsrFQXDhrJ
D3EIXsMm33WC6AldtRPzUrbAyubpDRr4IVYmjfJ5+5esHvbPD1HYhUKsySZmkuHdmhZ3c/KSD4/b
f3815l9OChrHj4oiS9M8tL6K2c0Ss5s6MONpSbhGF90bvcTlZUurs6JLeYx/BGR0F6cm1llHt3ck
J3cLu38R7PT9bYep7psvoK0DPeU/n/IT1IdklEIpF5jniPyHABSjcmFVIY+TjfOZ2GmEYlRFEtP+
WIZJCulJHTlqwPtM7ObgLOVgo4xxbbSSmMZ4EI8WeRwAFgQOd+HwlXLJ4tLef84iYw/0vmuSChUo
ItxqqWS15e9W/wpoxFII4z/GCtgvij+haF49EeVWN3kwDtxbY1yFFuZBYIqwHrD7OOKusf2Ddt3b
xSHfBTcFJ5dZLZsvz0N98uLSKrOthalFUtk60WwDHw9AwVhawTe6VbB1LDg8Y1p18hfVZvcJtSxs
otTABYp5bEm+YNUT3ovczZU1eKClCb0XbBYHU4NIr2sTc69aYz6JAcDXZ9lRx/ilC9JdqZWuH1au
IE37QUw5nnjtVby8U8ZdyMUg9Z2EScTcML4reeqQSNhV8WQJU+1OAW84azWkLW6USaY6QTdSwYcd
U2qGkGSWLr3W5KXhjbFw/AXbkRMEkCfpKDg5YvosSWeR9/dXC/OLe2Nh0ysSq5jCQZCkG9uV9V3e
KXtyGFztSPfbHswDb+14NcleSmTyqaHsMrmltU81VrEqYYYBsEykH349hXZSmaIzDN1kG9UARLBG
Sq2mGDD+JpoyZxuBYxQy41UwCVElk06zEuVKiM9gwNLCX9tBkyeCcStZovQRKVC9kxtslTb7OCAY
o+c8XXlC6L8vjE4Rh0EVayqkjiwJq7qZiqWxgMeMzdF4dsOzjXw5ryMElqmqnQTcl6bhKI1uadO3
7UvjCWISjTk0CiDTw7QUIFJ1lm+E7jy+zhVv82m1ErRURMZlGOI8t7KG7mV+ap6BmaGcUhfIBVeV
I7rtLr9vbRQAKBzWkeePV0c7l6IZ91FgrKvQDVwm+Z6As8z3xgNmHCwfo05RZMU//F8KmB6+gHm3
dM/sYmmZKpVM4KwwSGDskrD1Iq1xM3nebX9AnoWz+4VJNxVi0AwxWD7TU7DPXeMWp8Ki9X9DzLf6
ZLp4YoVxJ6KG/p4qQ5js0dCN/HQCs3hx32C7KDmB0MjJHvwdcu4CnJV1zzsrR1tZePXJHCsDPAq0
ZNA7dGosdmqMHvUH4a8XNAhOlGNX8PcowGxfMk8u41qabqyy3ocGdRUYnAQdjvQpbnJr4tWpeLkR
i7EuTRn6/KgBv7MpoGfrtnQYmGL5hsfwrD3+u3PRcy+8WRc2Cono1lElSzdkzO5Ip15VZN6ngcyD
X+YlYgrjauKxD8ZYRXRtdjUoQFN3vEps+YZYqlt7gcMrJcjrrhrg0lixA1m8ysjThESOswbylJvy
ABTXY1Bf66icostvA/wZZMKZq5/rH71nHtTGHok1vuGnYGaskOwvBuLLr2H8Xz23UqgWCIA9gLgG
Lzkah4Z2LoDRPPHU9R+c7UUY4/G6wRSJkSLD/mMnrmkDDil0hOd+F9i0fBNbojX8bAjHVNZTwz+i
2eGKdlaqSZoRIEf/RxJ/82RA9lXCz07jlEI5X5cdqshbzWgiuhY8A6+/9xUXrxaESG71fd30L+dh
PN4M+yhCH3FrxF4AnuHfKTJ67gQ7waYoFtOpuzFjC8Qq25a57tZV2RRlFRPJIouFiS0UUZI1lIrS
Q3so7nzn198l//rMY3ChzutTye0iiX0l191UhYSu9efSfZgcau648+qnugh4N9SFlxHNZsDeD+bo
R3dCyMAjGZyu2F0KCmA/0UBFQMDqzL85N8gTyzg3o8CaWURRn2h9OWoswRrusaYCekRMpAwAUtu9
z4dyvxznPt/n/hbHFdAxxP71iOa41YO2Dnm25kyjB9BqTMPWdv3XLF3xqm88dZFZ9xKZYIKnM00h
Nke1WAGwFvFmP3J6Lf2uK2pmS5Vqd0V8BbrRpyTReN1E3m0zLqfqFMnX6dqdLImHWvytl5GdyeqO
81GpuW0oK5tV1XoxxA3BtBigw3bjI9AHzjqYj5vb0uuuvrIHblwUl02tIk2SBzOCL2uAqDQZtwVp
d1J1zzkS/TRbR2I8TJVgV7rrYX8Uj3a4n/f6NR2DUzU7fRnceYcMEquzng8c/B3vhKvebXFC5lkW
Q0PUWsMmgp/up1ixJPE1U6zA5M1O8eRQm1nYhB6P4dyC28GR/Z2uzHZnvFVibCmEV71aD32LE1E9
XUjCTHGVgIIHKc1udik7dnk1uMOT/9t3J1fBJNP0U/sNApsjD4FldUBmqS2MvymCcSrQY6TfMe6t
0UlftSvgNd+qVkx3GugL3w/Q7C5tLkkyHRXeUiEm1alkeRqJ0WDgD6+bzhv3jVsdVAxs8dIYnq4y
bkY1sH8qaXAzJTqDeSdeKclJ7vdRPN+l5V8lL3Ssu1KiKADaNgC4zZiGIM6tD4xczIhH0vcc/2WJ
XfWVNhpgZv4jgzGBrhKnKI2RA0/ieVIMOyxii4hOCUT+bUNf95AXQYwNkAZrgAMdqDWwgXfdYIPB
qipJ8Upfw3v438lirCAItTKQaCVr1n8OfrpLzENT8QaA1o36ciBG4THHFPbhMOHrqHfEN50gOXXT
czYlnItbl2PquqpokolRz48mnVZyFvSFiD6dRn72+psKdKNWHW9ILHvb17aqb2gtgZDGNAmg1z9K
kuOpSSU64zaOGNAtb4j+uC1gNTsmOIYhqzqWzJgoGdfG6MclBPjiIYtlePbZqoNzNf5uADm3LWv1
MBdZLMDI2BgR0SmOol8/Fc1B52GAr79VLwJYHJh59Ed5mJBgqR7l5yrOpLTMM92+CY/GtfR7+zir
5rOQxvSh06rT9dZE8y+q4NpTYmnEcObQ5BQq11thCzmMDii+JAS6QCtinRU+UnfqO/6J3Oie5FFi
tYi/CkP/5Cf3vRDJuCBjEv1YTWGtfwMDxm5RuMZJ9xSEjMgA84S9fZWrXnwhj2rOIkYWk9F3g2Ei
sehVl4TNNZHJoRz1s+RPbi5OV4pCnrdF8r4e45DaJm5KIYeu1PrT3GAFL7byYbctg6PwrJ+Im1af
ohEa0vnXRDhICqeVxLs2JsqWWqL2qCmgPTDn6HTcZ9FTTr6bWMcZCkvuOPq+nk8svhITa4Wgq+om
wLOp2Q07WuyKAC49gk2qtdQb5Vg9ylZuAxOvmJ2vLM6ARuM/bordyVBJXcchHXUPWuxi9F4U/PaV
36HMwUHgKAVbK4gCwQTsE5oTpnBM4l9TfW40joj1lsvlKGydoFCI36r0KMVk1SgDFR4W+1+CUwpG
TQxC2M0VH1OQdy7GhbRDOGiEjmnN9cEgt4p8J0gcXeQ5X43xGXGZJA3pkFE3uxEde7TgXjUUtVQ3
c1Nbet22LN6BGIdRS5GcFgNUkZjJviSFPU/aTS/zuh40+m34QRa6hUTjGBMyZFi4F/eGVttgPzlg
BNaT5tDDTsS9ToqnWVO/bZ+OZ2kak2AkVRDKYtvR2pzkKg7m0H5qWEP6G0v57+2qGsR7M49Dm3de
xqEMSRZkqRKgxnPqT9mxvUIyeA0wIU4iwPt6jCPJm4qoVYkZ5noeraQXLUV6NIW37Uukv/Xzt8MW
jorVeQlDgx9jihzmhdZ0sLPKxFunc5HglNoV4LmsTuPtjK0f6CKLOZDRGLMmSHD0IWob6k2bvxnV
y787DpOoBYpBzIzucYPmPHM0wc/tXNXCvQiQrl2Xt8NTmJS8c9HfzdyhoouSTlQZI6rSe5FnEZeR
dM5pGyh4Ok61VRbfkkq0K/NGNo5lsota3haJvJJ3fJDH3GORjlITmM0IHxLeRnv4knN/Je1DOuGn
2NpZ92p05Mqn2AYOM1iVq5+Cu33Na3Wr5U9gG521OWBtRsdPUD1qAnhKnpDw2PJ+4GLTrVjbB1GM
tYl+j1H4VB+cVIstIB9YZLjT0kNtuC2aLH3lBjxE7rVixAeRzAVHcjyqdSVhbPtgHDtv/hkVthJY
/uPgCkd5r70Kr8gegJ3aXfFe6tybZTQ48cN5Btrb8F7+lO0QvHnlFUogmKTklT7WQHyX52SrcnKQ
zoORQZZ4DO4VVz4iJbHjB/QJp1s61gN42GtsaGAPEMQwf/GoRlbyvg/SmZdBqAXEyIII89YkP9ZJ
f1AA2LKtp589DgChUKQGzpWKLS+2EljPYJdtax09T/8lnCur0X5Jzf/+aP8ohEkb8tIogszQwKfc
q7tCvSICnlXSz+2TfL6sj0KYvEGQZd1v56l3SHGdBA9V/T8PSHz8+0yqYGLXXam0uHeS8lkhx7q5
N3kQDDSUfHSTH0XQj7Vwk8ogRYVakZ7CX8vt02yibun3dqzwxnU/x7SPgpiYBuQiHVsjNQGUnGke
5kAVnqKgDI5SrKS7MMkTVx5NXsK6fjrAoIEsHEs57NJ6OGE+KG3EHnYbPsq2YKVuu5f2SIKOFDi6
Rf0wcngnXdfvP0JZRBrVz8ShnNXeCTXssNSiG6jKURX7w7by8cQwytGJcz8NMjRcHKXvWUJetEK2
/HJ0tsVwrtBkFCSWxTyt1KR34lqzqh5I92OOpGevkrttQevGdLk2RkHiMojlsZV6RzWu5eKpVNzt
v7+ugJe/z4QspZb0Bk8wikYk7QJx8pR63oOcaj92xl1YtRxxK48KqvAXeUy8MgI1SGOid05Vu8bR
vIp2Pl6bGaAGjq3NHzvmfScmRM0Y9u87o+nxzAxcMThE7atp9Jba8FYHt/Xu0/pPoYl1hWYxSAcS
Afcn7Ek3uqSY99ufayUOLu/v0/7PXPvyoPlz73zDPgbI4l3Z7s6Zrd72YEKX3QGLb6oFLlFKYB/b
/eu2+JWQ/1E8E0BmWSd1IuLzqR5tsSZY1eh3gicCmoYHa78yfUplmZqkaCYA2tl3dZaUlagJIyLi
GB9jMoLiRnT6LrEJ1FXJNOC218ewmrwgz962z7lqdShPGBoeG/qnp4ZWCL2sy37ndKD7HDtyg3Iu
J4qtzIzheAsZjCUMvS40mTF08MLlqT2hXn8toUNmiTfAT/4m3NGJsXawedPKq4q6EMtYRGEWfoQD
d048hajdH9VAs0MeN9H7mOmnAHqRwiKWDB1pRNUUgNi+0089yA5R44ytaDcJVvIUnOY3UHyCcyE+
1+6wT14EbrhZ/4KmIUtgxNRQaf8YwUt1UhuY5OhUwTkCtXLIqY6sX+Pl7zMBwI8bOM4hGZxR+kue
vaR4zFXO/Mm6rzQuMqhzW2QhAaJ0F0k4Q+uWJ3k37+t9h0Vk2uLnX9hKiYLq40UaGwkC9DSDKOod
PcA+q2Wc/x6/yzxKLS+70jUQqkeM34GxeLdtbatOeiGZsYReFkvZJDhnQQBQZ577+ByooVWIrbUt
aN19LSSxyt+bVSbHwYCBrZwS2eO9kj9TALGvVOg+XCe7ae0PldAOndk5o3yKtGs1fw3qh+3jrMZu
U5E1bAVjgod92RpTpwoV1cE4yOxEeVUDbB2EXpK9+hrHW62a00UUO1mn+1XT5cALdPLkyRd+NRPv
ZbL+aRYSGCXQeh1gVT7FC3dmdzxhav1W8VS3uQm4SK/rhrWQxahBIshaW2ZIEqejBJq4cZ/Yg0vn
1Sg5HC/xpT/8kyu8CGN7WEo8FKZWz52TRLLVAHYIeUH6YBQuSlxW1H/FLy2kMS/Vpiqquo01rFgV
htUBsLSSrqcuc7Y1j3cmJg3QusTssthAGqABY1vdJ8MTwHGC4C4S3hJSc/zDSpEDtrQ4FPOinAy1
jEJF7hFNBtBapY7h0Xq0cB94GKncoYDkYcTbLr3wafucK7X9j5KZMOLLMmZXzXhCvmN+Q/XqKbN7
S78r9+0OWNieGIAviDdNTkPHlsLQf1+4fWWQxxhuanQS6RE48yEoAYaOhzFIr2xLCBNb8jFNA0VS
4J5SDDpPu2yv7JvBHmtLsmOrCa3gxrC3L5N3LjbAoEVSmOU8OnKvW+ClP3baX71qHLalcDyVyviR
UVDHRC1h27FsugDFO6Ctu9sWwTsI4z4CfwKnsopSzWhq2s7v8t9xOUV2DOJWTsDiHIZtX+U16ElQ
90YCVYkPAEM+VrXJyzLWZRBiKphglonJfBahSrOsVnFhQN3xepccc9fMrD6wyG/FM4/ivmot6Pn2
Fa6Hrv8IRUX6o47HSauRIYBF+9WzkEsYunnFpqM1Tq9mm3H0bmUsnBrxRRjjPhqAlQNKZoKu/5qe
VbvxsrN80I7qvgAzceLy0pl153gRx/iMUhkLHVWdzjGjcR8Ub3r7F3qcaaVbMarABi8L+AcfdZHH
+Au9kxuhapHRt45wE+wbUDAXd/1P057c4dQ9AMFjAHjf9vdbN4GLTMZ9dEHe+p32Xq2MHnpsASpa
8bPveWLWH0mLT8cqZ950c5aglkgx0/V9cZ8c671xqr4Vp3Af3+m34PTzeNU/3uEYF6LLBVFmU0TT
EzB6AMVMHkqM1W1f4GrOuzgY40NSXU0KdKZRp2qNqzZBBS7G0qFveE2acDwiRxQ7fY0Z9njOJryj
0xnbEEryPdDCn4E0X4V9y9uH/oc07o9ivP/7InhJfh7GyRTSUI2Oi93Ywn1yMr3MxdoMZ6zuH9K4
iywmC+nruA7mEt+JggHqbuXpQI2gWxfoJHFZ/DhK8e5kFgcz+0rs66nunZrssYwX57ep7G7rxHrF
46IULLqhCCTRqAPDKrINA24YBVlP8FrKYcnRvjX3a6L/Bx4NCqFPGGBYY1Yjpa86vPUybHU1T343
WIJ6VjLPSDgvh1UTXspiTLgpqxChR6XuSbzOgTRQPoRu5M3gZA5AVRjuKQI4Tzc4B9SZ+CJoiiSH
UgcTbkYgNBROHTwU08+utds041zmarFjcUKd0cNAAulaPEYTpcHqdprbeB3FprQqO/HKHQZ5PHU/
lSjsTC5xJxQ9gpdtxVkL4csfwAQ40w8yYZoQwvv5Oi0fpPh2++9TZ8Qmi8u/z0S0TCt6LexQzaFj
eI3X7gdXRaPgf58i0MWlGCaQ9dpYEJJA/bMqtOZiJ3X3M+8ovKtiAtesAlljSPHMBGR62LpKyxvu
ox97664Ydc9JFcpDimIGhWnErIIn2NMtva/a6/bi/faHWS3aLK+MDVWBGBUVKLrxkoXHOCiQl+xQ
aaOMieFz9li46Vm+ihzu9hDPwJj4JYhyF5dyi/WTsHeFGnEsbG+KYjgkveQaYcV5r6x538U5DcZh
TZoRklRCCid12HmZTngk2XLwun2bHN1gkV7lZKqkFHkNun4qXuYvPq+LvRaJl6dgHEUeZEpRqvBK
Y7WXiTWYupOGBzmprO2DrD6YQTFBoVYlyUQJ+2N67etKCOwepISahWLKDfF0NzrSeEyhKcipATnx
cIJTrKyv2fAfySrjeEN1GHVfRYMgDu/F6VGLX9qSo/Trt3gRwdwiaI1QvgngblMMG2Xai5b9LktU
pTgPo3VtuIhhnKoi5SYAMCCmLl6r7DUoOGnZarRffCSV8aqyb04gg3qP9tV17vYo7gLMFYMp3E4K
/amffdLlKIxjnQh2YouJ1vxR9DSrXbDrrfAN/D+AhvaBbOnwnvr/4JcuEhk3iw0qoR7regTk9rBD
GgjcGv2+BNH6OxR27fTP0ykGKlo4cB4mq4+95a0yqh9qUtqPGhRQg9rLtroL7lQnAR41cWWLD8XC
lcd4YFIgs04bvFDkO7ownu3nl/wlsin2dncThRavOrTueC83yzhesHqFUkRTt0r1e2vOgptSFr/F
2KkyBM1qypwT0DjWxpYgtIgEOmCu4HnVyMqEw5D91PIHjQcKyRPD+A0RuVqh9TT2T9j3L2/C/OAH
iCoJDyaCY9Ys72Ecx+1YDMiV6um6xxYcD3aK833YqdksJ+YQmCMYUPPi1BH1BzZY3EBQzP8j7Tqa
49aZ7S9iFQOYtkwTNKNsyfaGJck2c8789e9A/q6HA9GDd3W10WKqpgdAo7vR4RzHNL8SP3Aum/p1
x/hHHVhobbBTJHFk4HhG80Xvf2TiLXe6lieCsR5q2Aq6X0JEKhxF+ZnUjtE/fWYVYHfCBBZIcdnm
kLmtMpDNF4Ojm/5NrUo3VVW7mRltL4v5y2U9yWEuqy4jdwfoJHRTbCZXsJrvoZPYALOmDYGJE97J
HFf1Fzt4Esjc1iDpMzPrOg2OuAL0zX39qB5SoPO3W0qSK0eWWVs+oCxCd+RZwvVj+0e0wRLYKFGY
NeA9xlqn0e7jylKD0Rozzgp5Uph7q4N3c5ZKnFzamVbmP2G0xf5MKzp9GZzWwrj8Skymso7RxjHY
xqa7prjgZEeb/cgBbdzuZS1ZXZKEgpqOxgMN1ePz4GkEC1ieDNro9OZu6rdhdDSjzX8TwbhHhVR9
maVIf46jAOLponV9tb/RC140tmrsFkthnOEszkIi1dg3U39tA2AW5i+fWQh4IBT8EZVFa8nqSiWx
AgHEF21B/S7VsWXmPHj99RM5SWGubSWV6IHK0fRSaiB4CFVLQp/p/BlNhv35ZynMVW1SE1zMRNEc
o3ppFMlSk6eWOzzMWQlbDIx8renbGdcF2AHWmD72+c8w4xhTif7SD+HeaSVsDA6s6FQLxAJlHXua
LKmwaKWbvgjlt3YCKopg/0YKkC1ZtOIjF/V0Xev+7CRhbusUh50iZGiO64fkRtGbIwYfrMt6t5r0
BkzxP6fFUo+rUlyEYaxA8Y6NS5MSqWTPz/22xiw2ZT3JMcb0JXvlSF0NpBdS6cqXSUCxC7NIRyCt
3NDuiGYTfBfst+mNeC2CFouXpltpn4fdk3SAVwKgUzZYjN8g7EEvXMo0cI+2jT2/DqlFxRo7cJBF
loxmjN7Nvooecp7AmJGvyYY3T7ruwv78Bjxfz9esZ71Sjy0C3OSJgtwk3zM7lNw3dPBhPAw0rG6K
CuLm/9GQsqrGMohXVJCuSKhMnQsepXjIQ4PaYS+4B368hxzlluI4Z9iBcYuwijzAfVLcouJ5frh8
1KsX9SScbd8IZikdW1EYnVyx8vJ5VJ2ccLJq1Gp9uKYLEYzrnOZizEDa1YOODOwn6CFKfwVA0Gmk
fIdU22xy7NtqhL0Qx9zKXGkHhCKt5gBG166VL2H7ksp3NVE4L7DVAFgG4wrAY4BWz97MMGrj1Bcg
p0LcAcA3RVSQLQcKWrqJosfLp7S+ppMs5j5i+pmUdQ0roOW3IqCpI0QG/nUNaufLcta14SSHfr64
93IkGOFUJqOjYrCjSF0jyC1N5yQcVuaCcdsXO8dEBak2FgDIRYt0eihhu4trZSu4vtd4oy06lYdK
Jeeo1jXwtCwmPFCqdlALEeGwL1df27y9zoXOjrvIi4zwdRynI8AOOSfG20nGlc+DStI6gQMc28rS
ezvtY6viCeGpBWM5GjWoRcGAWihTZYOlqet2aOPAYBrnBnMWw76Nc/RHp7I6aM48XOXqcZb2hcp5
fq+LAIUfaNkNBPHMEWl6Q/y2zganNrqDpIkvTT/ApWuc/Cq9KB9t0UkMcyxCrk+NjqFt9NcKh2QW
3Ugaf12+Q+vKdhLBHIoA/AZRTmFR4yB1xt7fZRrOf45rRyDtoVdCw9Jy3vzvujH6I5StfUqT2Wkh
ED4cpKofpDmyhKYEyIPuW0Pf7YdK5YWqf7nEJ4mMVRczULjECVx28qSAa9Yu7oL9G8gNZrvaUcBE
QOw5lzd2VdvBiIboW5Q1ANqcGyeglIWFmUYDZhUNSwzfRjOwtf42Uf89WzXs00kQi12BnmjA9qTo
RkmEpy64mnNeQXc1vFoIoJ8vzOyod37bBcjNSKlNK7rKc7IZUEd7m4BiJ27B2jl+u7x3q9drIZFx
IEaVdmEx0DkOpbGS5jYoDTvL7i4LWQ/IF1Lor1isKwWNAulo/lXYdq5xNDbGHY3iJEe5MpzgIO31
vfzVt8br0OWlC3kLZHyKqMxTm/foEc2KjR4+6pGd81IAqzX/pV4wNioyK98kBd4btUNrDCVqDb/n
AOVn3oOWtxzGThl9rdeZhOX0rWTlijs2AJCXtpfPa9UYLo6LuVBxZ85+luSI/YCtqihgpg1rzp2l
X/HB3p5EsP3xpEzlOvZhb9OQWEJ+JyZfhtzzO2K1w6ENKyuVeKPgq+0Si2MyGcvUDXU9pQHyeGjz
c+JvtOIA+2srT5RYWN1d3kPOQZlMtKmjmCu1JeZhjF62kXJ1qsi3ScSjMlyB4DyzSWzmUFArVRoS
Wvr2ghdKGR1i3KDdJfv+StsRwFH21nO0q3aVo1kUWyW/TlF2AA/gZ5ZLMEtHZ6t19l1fG5SMRcLP
COKdLrv+8EAM77KIda08iWB2dEBuIut7iSaWvaG/E0deC/b6kZ0E0M8XVkpSiT76fgjcwog89GRE
XBY9q+bXy8tYd5Bo+PhnqxiLNJdE8YcGyRzwhmK0YVeHVvYl2jRO++RblSdvgweeEeRtHWOgylSP
Y6FBcWGYv7fpsVY5Bn41tFksibFKQoRG61RF03Ua36P7vpn22fi1VFXLn3cFr0r9l3t82kDGPFUB
7C0GkmnNHw/ybewBefGu2tHudX6j33qVUgHNmSqpoiKxEVQ39KquVjiuSvHj+wZ/yFViOkMHVA2A
3kOInfLUnXX0LClp4PTpxGPIW1fMPz+BRZ6U1JT4YY9wHuBBVpod22CwcQk/dYVPUphtVVJ/Ks0I
fUp++SYNnoLlmQHvicdZCjvGXrRtDrY1LKVxKQ5I6pW3w5EWIVKrOrT3Egz/hpdF4slk7L6eY+wH
xLI9UhkHGbDrM9nr/54/gZrhP5v3IQ/sZ6VvmnCZc3IopRdduDLHb37MuWd/sR0nMUyAKCOzGWOk
mdZvqJUvvWC0QQvhUKa/5gG1whxDj5ft1brtOImkny+sYjWRPghmeM0Y1S/pyu84Axt/uc4nAYzZ
rSU1K9MeHUnxIbr+3V7VILtG+coDj+eW198KJ2GM8SVpVEmkQopBkdHin20TERSJ7UFCuvTytvHs
BjsxRNKxEaMRE0MiKNlvRd/IrVoyARzUDi+hHvV7GTGQ25SlYmVRlB+6ROg5cdx66+FCKxm7XI6g
I9YylMDSQ+e2uwZA8j5mfUDpCUh3R7IrQBkBWrnjRQOrU7rL68DYksIgbUQSJFZgLO90L9ljXBbN
AalT2BhfPZjugHnd0R12uI7mrcntwqX34GN4+eeY2XAkquO2DwhcBNlIXnCVuMI1Oi7RTkoT1XhG
8fq0OWrFVhziFqafCPSSFOjrCASnUepnuR0tnL3LUSzOhWSrCzBluaGFsNO0wxhQSsiLx05mz9fE
oh0tJaAzeHrEsaBsSrNMhq5qRPj36U64mSFU2hpOu1fuG1ge0QHFzzdeQoYnkjE7qVAYWlUOeGvL
gaPFqRWlolULPKYknhj6+cK6NaM5ylkOMRpYDgLj0OMf6T6TJjtdQxY1j2R9RioBk6Vz5MrRbQM3
1P7iaAWNfi9p/IcQLyS6BG54FNpFW/HwmP+eoOKlb2RHfv7PCsEYlhnJ76rS0I6ogdlmQ1kq5udp
sGq32il3lCq4P5abiDu+Ss3Gh0UCG0ZDOYRIH8BDSx2M3BVtruu9GXiAbrVRv1b3FQD7jB9guHLV
jebl34ebIcREHM8Rrt7xhXDG92Kiu5SSbkB8hMjImDddfiBCa8XJ02eOciGIUf1EV/VAHiFI2Da/
aB88Cj0ObgBa4ZE/812OuFVbuRDHXAGxyaTayGFPJlt4oChG0b5+bi3jJt7Ge3P3qe6ChTi6zYsb
5ydo2RRrlNPUySsaYk3KUyN9KmJeCGFuw1j7dVikNMyUHuvaFfvnyOCFsrx9Y+5AWJZlUQQY56vc
dCfbmh255rXvBY/gPAPHjnj/qXMCmSsiTTC6EkYtGqhEORl4xKHL3uws8iu0JSvbTN+SDqipQJD8
1CCmSU4SGc2QNMz5xUE8OH6yi+PHINpohJPeX79UJxGMNkhKHbXAbEZngzhagLsFyOfVHO9T3qWi
P/Wj5TAwUfTOFvueoVxoHQzjnJQhbXuX5J9o5PiRqeDD5RPvrTpnGKb/yWEbj4WcSGOd0kNC9ztl
YCk2iLcOo90d5G1uh0ceMtf6k2AhkVFDsOOaIjpO8Bxw6oO4mWwaQgPZIrDo+Ph4HXlci8FbJBPd
KZUw5agwjQ4qP/I+2sZO+CDYqlv+0u3wWnTaDdfhrLq30yrZd2MrJFnZ5hD5z8S6780gtqCZO/7E
+nrsvpDGvBjFyO9SEGvStoPkfgDxkr+tdvPx/1Hjp80DF/SSfTe2ct/FmLZDMG4IoPXby80+jz1D
eoowyhh52XSdwZldtiSc42MpnqoxyXNtQEZDCe+Daa8KnFoad/sYSyUaSlOm6PN3jFL9OjVf4tZH
/Ud3GhVrFAbXL9HJUMhovq8EztrWnzyLo2Ns1lTPYlDSF3K8q3fFPn3QS1evbWWD96SH8HF6bTe0
ytB+u7yp9JpdOkjGkCmjUitqjKdWDN6PeHwyMzz1untBOmgiuNCH3WVxHHvGvi6HBOX4UkJE3ked
JSqyF2fbvqs2l6Ws94sudpMxLlNZxeIkY3SScoHgtWpjpOtouqlV7ApPiLnN3esB3h/zyQKqA7Gt
r2oZuHN00ErdGiBuJF7OJZLg3AD2eVgGxjANE2aUIv+6i1JLBYbq5Z1b92t/FsI+CAVRH9EXqmP+
zrgR5NugUu04b6wpVJzLgjiKwL4GhT4exaHGXdOM8lFQxIPSp48tF7OdJ4YJfsdEBz2b2QG9rjNB
JSzaTWFeA8CDo9bro4QnhWODHGkSy1qLUUdAhnOT3wYv+ltxT9tdM9vfSpNVuu1W3Qj7dC/C+As7
hfMDVq8xEJM0AMpgeshgTNfU54EvdaheV6BpQYzf3gT5TQJ8u3L+Jmg1R0vW79dCHGOtDLlv/Zw2
dgL82C4f34GR3eoAZFjQqAjcsdf1YGEhj7FSgiT7IiDckRc5dq6GCDICyZa4S3YoL3voivoUtBFA
IFCcFzGHBRiz82h/AtTWFIy4aQrQYMcQMeR9lTxyqcrWzf5CDuOx68QIojrDNQhAP4luB3c6Iirx
WssPEQeJHjrMv5u3vCfhehfmQiz7zjA7MVVzPNWUB5rfSvae6YboLx080bku7/jsMOvZ0oVE1iIb
apvGpKSd4LQVkOZ++q2K08uBOlvxcrOr134hjdrrRdismzWQRnPYf3JX7vrdb2ky6oqj2713cwxX
vD3liGRHs8dZF6qqrHsnCjCdeutnnljzlrX6dDstS2O0xa8l4O/H75XgLrXy28oOXBOUfSJahfHE
DhwuCDNPony+ka3Z6slcIyEJ5qLb5Kr7gnTFccTEW7VL3TSwM16uZNWTLpbIGOyINGbV0YdIDHK7
ZlNjZJkSIfL6EdY7dBdyGIPZC1IbVz5SMpSKbXZy4C5ZxB42gVu/JoOVgsAPdgV4bSOdd8eQiQDe
NPeyD1x154vfwFjRQTJjUOL0aDkKHpPpWQq2l7+fp5KM1ZyGXBaFOsQInXQkiQAqwo3SNfZlIesz
q4tVMLZEagspkJN3nO7Z0WxSW+WOgt7hZXWc96XbuypmI2P0AYecR/i6rhgqEU0TYwzvVm5xy5XW
T3IRtXWczJvefg2Hfd/91JQfE6ZLhEc19y6vdH07T+KY7QwV0LcLbYy+X/GmrZ8N9X4aeMDr9Ds+
hOPqSQZjJnPJD8RQgmM1xfy5KPT9oCm3kTTfTXHEq3b8xQuchDFWMu/SJB1EeIHaIXsD9Q46ZfyW
7fp974oOqtJXvII+Zws/0qj7sV/I6ETLiggzkJU9NaWVkO+XD+ovzubPwt6jtYViZEIsqD0ta+g3
aAZyqJmsr1ILDDZufMd743O08N3SLITlo543umH+BlkAxzKiEgoawBOzvig6GI7maElEYHJuioMx
HxMtQbfW7xRNg0UZt789aHzHm4ZcPaiFMMYMhxF8dVGjzynHrHZTP5EYUMnd6+Vz4glhbLCCFtlQ
QrHRSUVvEq/M2ZUaDooJTwT9fHE4hgi8FKKmgxNJu2Lc9wD5qB8ur2I9GF7sFWMXhGgeU7XB0711
mieaiKaDguI3AoRdxU0TS99dFkgN6gcbgWS6LBoa7e5gbMSQ92BMzH0EN03kRHK5zXM0TFXZQR8D
V85Ezimtr28hjzETY1nroRKg9bv4RTKkB0s0oJWuHLjiV9lLXYQ7nAWuHtpJIBtKmcmQTgHNgsda
vtNArZFX+i8pK54v7+Oq+12IYaIpTVQnpD90zSFhu437zgNWMc850u+4cFYaEz8NPiknoqJqQOmW
36kWnsutsqcoz8pnqnW6KYHcTAGrkczcprTyp0Lu58ERQMDY1w+ZmViqzmn1Xa+QL6QwF0pP4k5N
dCh79DSCwjZxs021H34OG/rUHff+jjjFDmSMj82NDhBkXni46h8NTZQNHdM1Mqv7ZAiGsYxGwHU3
xrYV222hPooqGnKjybusHatKaIDdmUBFcNGYWy3LRVKmPsyt5B+T/B7o6m389AkRJoicRV2RNNNk
LnImVZrYmCny0aBYze4N0Wl8zpNhdb/+EYE5XMZppEZeq6WIOkWv/vCLzDLM1MrkxOo/ZWgXgpjL
BBYMcFIMOgShE1svb9qx9mTj7vKG8VbD3KYwwjR7K8NhGNM2CXdziAzLuCP9j8tiVo/eBHulpouq
qmjMuZjhYDSziSKBOl4p+badbwjvKbdqe04i2DG1tioCP53bwUnINyX/IQ+fUq0/S2BxtDBz0FdS
XmO8W8nu+gRVlRgNO7oqOJe3at05LBbCHIlvVKJWaiHNfPq4lR5ICGy9sTBKbGDCL3GmV40bt9L9
/2BUFzKZ4KRNgAShZ+DBMI5AvXRiD6+3rRlY+Xa+jlDGLBB+IVPuodWQF4Xxzo1+vognKkkaY/RT
ou4H1z7dl8iwXd7QFRVHcAeeUSDT6yI6ks8FKAZodAUBAYvem07pZ66SX5XTccp4HSQrKzkTxBhy
zA/WhpFjE+sOjzaCPmul5LzP1rJbZzLoYhe7JQppNU9aPCK71bmAqfsK6AaErWSw8qvOC37keGbw
Sc3WsoVnYpkX6VAlgJEbQgrlJXnzY+KGjun+bkTYpKBYzo+85A/v1BiLkY5qBWw+jDdM5njjp5Gn
CtphyDor02b3soKsGKezxTHRWKLUANueYQPRIhDk+3S6qWXOua2qBoQYABhEjylbpBGlsSp1YMc5
bX5UmtdZ5gReq0tYfD+zW7GG2kWfI4YgCgrMteC04j7lwvvRjWCshARcEmSNgbOOYJm5SSQPC71P
kANMkUmqwAVPUfxAP8s5j/XN+iPmvai40PG+KMIyydFs0JKXrLqRTY4HX4n2l8tggTnVpJOITLuA
NeHWiL+K5VPbg/AdbaBSLHPC1fWDOa2FMeYR2sUDQUMZC/OjOyOTbbUxb5KWl5davS2nk3n3KYst
a5Oy99OeFmXqbTHuFL+y5MjJJc7DjHcyjALgxZbUpEB6KM8ONao+Ayca4X0/3c3FMkY1adWgwTNF
KG4kdd8rnJNft2MIDFUMZIPR5IMv8DU9HShnzLSProvrIXlH40oizEBamQdUwm264Y0WryWFoG8n
oax9mbK6wYMFL5YaHXkUdTkEZkv6EH2J7BZjVcDtVUDm/OOyVVvfyz9SWQg/Yy7xiG1g1aTwMOmv
zSeAiparYkcgo1Dver3GVkrhfBcp/r7U+mNadpyX6xrowpkcJjQphtLIzACmk773iN09KQ4tdLT7
DNgd1c5AfSVG+S/5lEU9bR+j6vGUJHouw0j0APtqy9pShpem5Tww16/tSQij71GkmFoZqchNzmga
028RwtodoHZ4vVXrVugkh4kaokKZfbFvcFZT6OlzYRdIYbfh54zdSQwTJZTBUAJVASpRalHhYZw+
8EYtaNBpNfC4e3jazTi8JBR6JRpwPJhmshSUbuqE9zBeSw+eaR5zb02p0TN9xsu47GwKZStc91aX
Yk7Q3FMkYi6jFEcb2EnIpso6rcfCEPirhTVcd8f+mTZWj256Nb6TDZvEaZ55kdbqVsqiYhiqLCsm
2wIhdp1YKxPCVlW6HVDi1jixz7rRXQhgHrI9eOcAO4+zEgJnQgeMEyF8JKUFXmiMrLqx237Jj932
svlb3cyFUMbxdpoxCqVJ8BwMZWsyrmQhtY3qToqeLstZvVqyYsgECB8y4GnOXVY0tFEL0l3snnDs
ot5qNS/ldgdwhLARkd6PPclaCEkFJBpwfxNkh7qSE6usK8KfpbBxUVTmJM4E6HvovxSqU5Y/L2/V
XxQBzJ54heFFpjOmPFKGORbaHoEdMNI2vQxMAFCXuHjcaqmt/qqt/rvApbihluBD0AqKsn+EMrav
VnQ511VEk1pbEkuXor2UCE6YxN+CLrObLv4u1KrHWSldyQWhLEhvIld12FM0Fkx2dk/JNrgrb5LN
JFniW34vbw0d4yCcZ+66uTotlHX4sj+Kc4MJ9/eOqcaWngVbflQ3tNZrXHNpK9ZV8s+2su6/Uycx
NGNkp8Qh2k4mcftJ26AkytlJejqXNpJRGS0CLkUVItuLB6EV5S8CJoSE4j707y+f2Lrun5ZDP19E
noY6TUku0DKafzv63tgk//V46IYuJGSqNnZlApjo93aNQzda0U/zu0kB0TGCxbXqq4+chTYwaq8a
xiRqBS7zSH6kw7UePyTBlRy5Ba+0sK53BH+iotDZWMbrGygppBoFvmu/AtJhr2x9p3JoMdLNnIiP
p0sN6geNOIl7H4Nf7GMQx4MftESj6bENcZXn+SoBMVsPCMTaaje0xSDwNLcEli9PGVf3dCGa2dM8
N4OslQAvMky5RaqNqe5GMgNt9jjknLB3Ve8XophNBT52XI8ZIsMyuDfBYk3S19AQ7U7gvIhWreNC
DhNHpcMcQi/h/IdoJyp3WYxxD/mHnBwMsht4o0mrNmMhjPGVST9I+TDDZuTKk9/dzPmvXONE1Os+
5iSDbQ+vZUFsSIGLTGfifOQyozsztk2XDhmC/lZEh6fFi6B4V4BlrDbzVsGQJxzbYM8eev0dfxds
CFAW0Brr8EJfzi6yjeLg+tD9usXDTqm283Q1mo6gPF62hmswLcDKxN/vO802hkedmnX6+D5KIHnT
9bw1QTZWHSlcYnWgVyzfmIfcBdQf11+vWuKFaMYSC/0gNvIQgPNLmTxhyq4aI+Mo/fqbciGDscX6
GMnVlFJFPGjHwZWc7mgMUJLfOKqSLcOQRI7p8PCJeGtjDEiiA0tKMQZkiNudaB4HwqnN/0URddAK
g7GMclieOxmtmwJZVQHiQ/msyx3BXFz4Kn9V3iF9/32ezkBbrCLpJhI/KI8ycb2QGm0WD2hT6hMV
ddGvks7riv2o6ucSmCC+KSWtT6RsxH7tJ/CGoAWwSTg5p5U9OxfChBjKnCkzxWgHyK0V3IMYwIoS
KyNwYso+d/PB/fcVj3OBrIbLJqLDEEAwQXGvi3eNxoM5WCkhnUtg9FscVbkbdfTa1qBFpuNoJLbG
q8g2bjSv3ABfmTdl91GxzwUyiq0aeVskkdI65Thv0jxx4lb0Ltukjx7xXATjEYkfDVWoRi1A0+4F
ZVdKqRXrdsbDvuWthHGIwtiUZlHicMTZjeTn0f91eRkfHe75MpgbSvxZmGetHJ1yvo3qA9rPLaL8
0LtvBqB6eLrNWQzrDIM0m4ApCtVW5+L7LEQQp9mX1/P+KjyPx84WxPq+CFB2eU0bn2lc2z5KwJ3t
bWUfIpfKay+he3NJFGMO+ncow/i9L5KOtgER7Z1MhtfJuuL9zpfEWIRGT0O/REM+3qmiXe/e24+8
301ILXrIG3DlhWhEEq3A4dFF806Mfr6IbkczGxNk6jCPIu+L4U7iZcA5FlVhLEMTBLWpibAMeoyI
GRCEQjx4XcaDXeAtg7EHRqtOgkB5BhvRVZK9kW85WkeP4JIqMNag1woxGAtco/wrRZErvdgRbNNE
uz3tFAyc+dtlgbwFMWYhKgepnXvsmzHdxGNskYgjgGPe2HknTQm0cApE6FxmXocBMmVC9erHgzsn
9e7yWnjugc34SXEmGRivotXcepd72Ybcml9oV3aOJirD1ngtuDwXS5hIQZLmoEqpQAqLN6N7FION
u8b7HR//e7yIs9vLzkG1bQ9/PuMKGf19qD8S8brqfl7eQc4t+oCCEfXiMFSweX3cPGu+cZzm/F7s
E45O8MQwxiAuch1BbAFfob2ZfWSV05eu4Ayvr8vQNDS5AVsaO3ducAqzwZxygKPJ8crU53tTODTT
07/eLg3FSVnRiYLUn05/w8Ko1VnaSUkG3Q6z72q+S5u3oeGE9Ctu9UwEYw+CLtEHf6JBHPCIxx4Y
6KmtZ66uPI/lU8adhqSehjE/S3EGs2uloMQJclPoM7MFNESDaBTIE9J96xKv/8KLF1eOaCmMRSv0
m8BMKnpEmIMRO7eQnXD891pwJoLRNC0ndS/nMYAm5m5yjGyMN4IuyI4wagmn33EtYDiTxexd5QeJ
Eikw3QOQTYfraE92s40iC/h1w81lxVuZpDDOZJnnmjeUaZjHQBeHJ6fFw8ZOb/Rr9Ff+7C2CyVXz
jkKmC4/NK7CXL4tecRgLyR84RzAUmXRNlmNadtTdqBC2ZtK4/00EY1UHqfQVdNa1TtHEP9ustMdK
GzjLoPfm74puiEzIFXckmzsQBTmjv/enjSLjadwA06jbkEjlyOJohiEycRcRUhLNKexEHACoEtSi
4yDfmXloJ0G/IYFAHB3zmF0duZFoXjWTzyOZvnzTDLbBJTHRt4yRM/go2pwPTnqw67bby6e24ujP
FIMxhnme10al4jaPxaMSfJ+EzJKla7P4clkMR/XReHSu+qEPpsCmgBwh8US73+kPlKcBlIiA2Bsn
O3+Ja+t3VVHTrZT3KqB6cUlvGHsM1lEz0/wQ6m9TsRqGEwU3vzI3uYumm/94ERiLQmKj78ypbR20
Ht+qY7mP55fLu8lTDNaOTFkSZqGE921wrfY/OnMrVLwRG45isEW+uTLzKhlT+urA/MY3/YoitpIb
4J1bgNVyZAuJ7U9k25YGEuQS51pSDUCjG3S5deZuE04/+uTH5Y3jLYqxH40k5dPYQAtnbVtV9/58
RZqtFv77QGl5p9j2p9FMpDanLmXKfs3laMnN16njDfJzdOA987yIYtQ6iYs26LBVI3BZac9BkcXX
U13yGg94gujnC0FtAeKI0oegrO2vRtl88OPMHuKWEzKtPQPOdo2xEHBMZPQrxEwdmLc2OQBqpsEO
NvQhoNjVQyVaPHC8tZf1mUjGLOTgRp/GFP64f1N20k2+Mz06SBbstV1kmxsFyHyy19rlcbB4RmIF
i+Rc1RkroUrNTIS4Ap9I4T8YeR5a4VQ8FVP5rZJrd5qInU2yXaitJxEMely+Bxw/yqIO5bWP3o5y
IE4g3dXlNhoQBV/L05USvV0WxFEedh6wHMDrNsW4cLH6Gpc70XgJeH3OPBGMzYgTSk88VuCSDNQr
cbaUUDi2vcpTT44L+TAFmIu1Gce41PJ39aEEoS994jeVY25oVYX3auSph8wEH4CoFFJd64kjNH5n
k6L5UdfoF5eGfRIEsVVK0WQN009ZmyorNAtOVEwdyAV/yY4aNVpSlcWMwWWMYN5KY+HlcnWVNP2+
a9qvhVjhV7UbcF3y/PS6fTbQi0FA8yaxqYCgJ2mfiT4gpwHrIgFCkgYI6n2wuQWc7CbfD8885qj1
wPgkkXlqhFpbVKALgYLWWyU4ZDy6orVkA2zMSQBjPlOhM4zQ1zA6YaEKCOaYZDPuR9eH/4wclVNv
XD+3kzDGhhpa3eh+jzgnPfSHZB8dx32zi/e85+26+TiJYewmEQJMFww4pq7YiGWOwFS1yuRWkX9U
E89UrcwYUEN5EsYYylAuACyc4+I1bvNEMH0ZOy1MNLoUPAouETzEILvijWCuG5WTUCbCyoheFBGd
eW+JKybXvnz4ZI7gjwh23Hf05bwCwFznmHFj9/4r8M+14nHu79Uhs4r+52VDvHpkRFVBBahKpsEm
PTKk3dsyKwBSH5PR1rL2pWvUbaGB+3KQDrUqcN4VK23GOLaFQGYH2wBTjIJgNgi560PvYZ5wK10J
dulOYEX7H4ayc3mN6yHESSbb52TIhtrUE2T6ih7bGIWLLdC+X8tzupWnfKv5tQz6ev+oks6etNbt
VXU36Y0nKEBjufxbVi3Z4qcwXinFowqkqjUmhsd2o1Y305zcqKPlj6+X5aw7ioUg6rcW4ZmILs2o
bYzW8QP/UKfil7St3cBsASfepPf1JB/qxLxJ5e+VTJ45sleN50I246QyMqKVzadFsMjS9uFbsUFh
3omfEIcCJBu3MrZ47eurF3MhkrHX5aRHTTE29HGFprIebQdzsBd0k6NKq8enAqdBkeGLTLafrAQW
dyMaBXY1VvezOu/ySbXMRrluDF4GanUTF6KYTRQnRRVbtcQmNo/y8BD1HJ/A+37GAcmmqRcTQTJt
klX9Noxys7bFxohljsavnsxiHYxTKKdZk+IIlerZLLaYO9o09bDDmC8nRuCdDOMOAJ0xEKnH2zcQ
DcuPiV3J3pgFHul7l6Pe9Op8iIIWK2JMmFZXitIlcHPpwdgoTrURbzVMPap25vGfvpztY9utsyJt
qjhAnJAmhzw9igLwFnkxLFWlCwtiU7dxHAAlbcLeJb9mb3bmnbSVS0uzpF8K1hR/4VX+OarHcs2k
eM0AblFvHSOeXRRdbnyfF5fzto25PUFZYKi/gF8TlJ91Wruy/gayKo7O8dZBP1/YWJmElaEWEQos
wJwZZNmVJePxsrLxRNB1LkRIjZih6IbMZlPfNuZLyLPVvH1iIsMAI8+yL1WtU43Bvpt8TIVmN6PC
O/H1aA31GyBhA1QNABbn6+jzaAq14n8RPE1xFz/B/bod0e+Gh7SdbjIv3Ui7y5u30kGFYGMhlbE9
xGyjaOhn7J4rX/t36GW5omNNmtO6syt/o4Cz+T7nErytbupCLGOL1DwYmhLjmg7wQu/GWL5LJ3MX
CObD5eXxxDB2yBD8DPOBOhLdfWtl+YuRf69jjpdYj50wLGPqkmYAxJkRMgfqlGj+hMqEp3jZVnge
t/lrT7MgT60tDJbKUfh1gWDQBa4TkTUU+841xQDlqR+3SDCi7Iuw7KC/BnsAolJUlcBuQkoUzIvq
/yJTI5opYWpUYrVTEJJIHqhbH+zqifwiQLHC5Dw6niiSSwHiDUfnLHP17AxQcEuiRiSTfcf3elnI
2iCAjyB+CczQisQ3deCUy9aXtRDCXLq6neWegFoCz2Zjk2BB4Tb0MM3nap4o2AVayD4BwY0btxDJ
3LjCUOo4ExWMsZP7ALSuop5YcsrL7VCl++CwFlIYHYkrcU61GR13lGZZ2kYbCqSfeNzC3KqnX8hh
lL8IjWQiA1hyhj06ZqEV5RX19BL6tkGk/H+kXceS3bqu/SJVKZLSVGmnju5ke6Jy28fKOevr32Kf
e73VbHnz2XdgT7pK2ARBAASBtQTRZDODOQvj26AIEEshSgXkd5o7fdjZStba3SDbneL/ueNQddi5
aVgaZky5TaLRRBoLvX1u11Z2N38vowIM7YV7Wcqmz1+L4XZpNAMJxDFAAYgO5g6Nubt+VzoMLMZ0
dZuRLqgn6Yuo0X/rYK2Fclumz62URhnS2qL9vDQ7vZEdZcwES2O/nLe/lRD+ji4nhiTRNmKvfJpv
jvI/fTV9l8cJaHsALQqXm0oKdpe1KViXwV0c5SmTNPCFotcLLKWx9iPX76bi22UZG23pALw5G4bB
XRoni445CbFjDGqsAqaHPNraNdBCwRAQ3/Z27yyip1tdoEouUauoFGqBynyUDqB7KZndcDHzg2Bh
Ww5jvTD2K1ZpFO3abkhSLAydEA/F4ytoXnU7eQncwQESsZ/chI4DJ+yCyPHPR3Tf65Rt7Ep0tygp
1WYYZKp80fT9ZA1OFFPBJUukRc7To6JiYggU1qFZj4H2KW9Ft7jNesJag5zPmDuplYoKGiyuwn0G
7BVc6dGnmxxFB3izQrSWxLkN0gy1hICJi+8VfWCdX0hK98HB/BE7rTtfdbsgtKVHgYFsefq1UM5t
DCRtIzN6M5A3mFq7fpKQc9Bdto99YRV/y9WvpPFAZ6U+xPNswn+03uzdMlTj6tW8izG02x7UvX5z
376IMnCB/yCc/6jTpSvbHgmHLH+N6ZWhHvPgy2UlCoyQxzxL1GlWlJzN8oOuM5ZPQTcKQuTmy9xa
cZy3yKy66vIGItg5nkHjU/5j7KNbydGujSOeIxyUlpCuvQG4iuZnRBrkfIiSjwEpG5iIKh+iBuXL
6JhLIhggdowuRBbCeYtymWeqVcwyJP2exj1ggMzYwSDIfYJ0R4/GWqBSkUDecyx9U1sdcgFSPs+N
5cjPY/S0LKWXZ9ZfOak3bwiALestXV15wmmQU12LURYExffkqPX4Qy8UwRj3tg2eZXCbFBElXmYd
twddv29QMA+zz5eNfPPhRtXPErgdGot8VKQIF6JC1dwmTvZdN9V2WCqHMMqPeRQfSWHZMTUOqqLd
tnoj2Yva5wJdCn8Gt2/LMBeLlMMaG5fVbBjTQe5kJ9nXPKAQCeLnR38FThbcyVjCqOKSxK05z4Op
DCaMaepxbFvT4kgggM9lgGoIrpsfz9h7QZzvz4OMBEaAMi7VFafM+8/DFDh1sAis5GM68F4M5+3D
LiJaOTQtpjM7FLtitOgTNGQL7w/yh9P8Tg7/zJ23fRwUs94iAybH6nbY66iqzWDWEQ0DfDzFTJCF
pniAImuEv6VbSthEFh7fXFV7HJfKHtvSptNtpJ9aNfT/+AS8E8ZnialWJ2kWVuw1Fr4eJImRS28q
TwKZX/9CvMvSPh7o98I4j2/JBFWOBkRIpXY/xbetKPKLvs85jCqs5LnNUQAbwqsl+WxF8R872PcL
4M5OM86GnFGcnWK+y4InqSN2VTfgw41AD6gIhG1c+d9L49xCSaKuDKN5dNVrPFLgxjWcmr0OMPPJ
q/3QFzX9bjgG4HnJBib5cHMFPuf75LYq0ihWGRjD2IG6AEAZU3ZX1c+ysJWZpSfv46L1ThCXvhhk
JlNFctS6MDALfJ1deAx8RhaYPojWtOGD3oliqeIqTBl1FdApGdHJ0ZpOmD1rdWdLsyly4MxwP65I
lxVVA6SvyuOMKqCIAmAQ+mLlI/lZgTOPuJmd3QyO6gNywlMEydlGAs80iFZ8bBToLSzOMiixpCEo
i399nrZnxKYG6p/qSeSLNk7UO0HcTQErrgJdB8RlFC52Nc32UIfuZaew4b/fieDCRDHpYbs0AzB7
fEYW0IEs4P8Dvb1pCSZKkRbFCzkoVt5bQteD5G3u4XtiDV0te2MBrq2Ie2pTWysZnGFrlaUleHMG
AkLmDFdob8RlZ0KHBjuz/RXrIVJFuYNIJPv7ysBTKlkKjYER2sbXaX0tJM3eCEYKOLN+qY3zeHE+
JpNaoJraKAp4d4pjt+SnQMEYWlH/nFpdUOYU7RJn2M1Sj3KXpK3b6D8HUoD5pkfniajpeqM2gvOz
WhVn1k0UpAutoLVw9lifV+h1r2NiD0442NWNjOJB+ypsctl0eyuhnKEvtDbbTocF9t7n/1Y6QX2z
F/m8rbjxbnVcRkRrUD03CpQYP49evI+PkhfDP1hAqgBtkfvnfABMmRbK7RQc9ajzvzdBw8CsSF2z
Noj2Kdcsex6czBQ91m8ZhgJXp1IcXoVonJ2r5bAYQNLRXPSU7eI6vZPBgprMpmCcfcvcsQ7NAl8Q
oiDhVDdNagYcthrJcdDdymPwOJsAfUu1HVEj19ALQe66vapf4ngE4aQ00O1XR62rAr2ksE769FCK
xq2YWfGxCY8SFnIJBZhRPABhb+q9GVikdWlg3gAPOVY+Jz3wjyr1Cpt2iPLwz/N+BTBYqgXUUThb
Xoc5sPrDvJ6RKBvf5h4jxn4mpDjbUtxKBq+4pulCs++01i3Kxyb9MkWqnaNQcTkybQoB4S9wo4ii
EsodWLluSJFHyPiTDJ6hecqQ6tF0d1nIVtaFy+MvIZzFdXOtjloyIEMJMNOV3JnkUBo/0qjwLsvZ
KMVZSE90lp3Iumry7S4YZhmJPsL9sBHj6AuYfV2zcHQXbxTfdIBQYsDgIOJw2tTgSiaX8M9ZEWvN
iCtgId3q0mEYngrRdPvWiQUEEHDkdXTxUJXTn2x1LTVGWJui2IVhPc9141sFCO/nwbxJ8k+Xtbi5
W2dp/LtOkwCte8iQkltkp+i5XXTfwH9IssW9LEewKn7E3WwMY04oVlXXrzXaZAef1tRGX/UUPf+N
JFNFMqkqoJ7icpYhlQ3Qg8B7x+WNmTyXoKUl9Jtp3ec0/isThAM3dODlaxoPZG9oRTAjWLB+QTYb
h/n223IX4AEpuWGVDupWgPy+vLxNC6SAJZFVvM0SyhS9yo+SNEhCQ540d1gau9GfCoKOol6Q+LHg
w7tY9SyE70lMaBpp8txrbtTupxKzQAIfsRnR1wK4TRrDZYhlA7f08Ygp0+aQg+gtdYZjqIIMrXNS
qO6y2jZKUvAWqyVxF6ck6LSg6nrcPXesL4rlEBNj9V0c4s/75c8fgd+L4xwFqJ5poSS4QDHuzX9x
FqJ96ouuM8JlsZ1cmYMW9kk4h7g4RYfyOcRzc3jdfu9dALqCeO3P+XfeL4rZ5koYspmwSqIRziJF
5qUYuwYDcAmJBDmLcFFcAtYYcqVhSABJCypg1W3uDHb0Dc3nduqGriqwdcGBMrkD1UYV7UJm60We
uDQC7rdKvVAVPWtvDBO+Vx4XfDtS6nnODDB+lm7BanUybuSH5UTc9jM4wW3VLq5z8LkFTiNCltn0
8SvT5yLKEFlhNbNtK0cVAA+FTZvXKP2eKgJNbu8baFpVoHhiXFfn7GOejCkfM5zq7Gr0dK/cVeih
wpspoJP+H7zS7Gd/cFImqjsq/Lypf5i7y6Qi0XXcs7MrhmI37alHP8kHFf2Oi1Psy0OCcYXgZvqC
FUuCWZMto0FwJqhrgudN5rP3vhjzMLaK0WVTvNInUj32vShb20xwUH7BfZfg4VvhEe8rWQvrsI9b
13ooTSd7jFgZ/Zo6xj3dSbOzeCA73IkA+jZXthLKmanWypqE5BrGkli7fMofRnm6HpJOkHdsdL/h
jWUlhzNK2YgGaVKwODZigp47uznopbO8NifA5z3QXXWj2uWtRT3R1m3FNhShQX5GUKYx+Ux7QVUr
7MoKt1a5sHv9IcUw0uVYs2WYawmcTw5SfVRzAypsveGKYYMomMjT98LGMJEc7rhRs6kLWUfZUb4n
O9VT9vS75oNV1E9e1cfMJt+lY+5iPu5OXNLftBJiqkBCw51I5XPvohgw9iRhNN+o1V1tSLu87b6W
cyzQ5Jbn0iga2tFODnw0HiTElOckkRrcXjUAYxbPFbj5iPHdiEVIA5ueSzMVi1g6tUBxwkUcfTEz
RQKTIhI52WF9mBh4cigqkKx0Imoi2LRAlBdwI9dN5I7cEct7VcUoNCywy/zJvDcygR/e+v4bDRUG
AVTVemt9WoXpiM2HJhKo0TppuR0N44rUvcD/iURwS2irqc2A9YrTqy+nqLQc2ovIiLase7UKlUsR
JamLdNB4tm6V9sepf6Bt5c5K5Qcd9Y0mdgnIqZZuFljc1j1lLVV9n+LUZiTFU4IXF4DYqsp1Aggz
tB3ZWt3bWfp62U9sHaK1LC5H7EarkWYtgX9PqJ+o7f1QvKBUs78sZaPTDabGWMn+NQd+LhIvc6gr
qDA3+bhcBSVG0eJ/GB/afECbMYr5JqKI+vJXmSlio473A7CIAd7wvSYTYpmRVQG6Pic+TdzlDmSo
BjkM5IcBpBA6PknkS1OHdjAL1LoZN9eSucMcm7WmjgW8hlnhWmb4uccgsjNqT6XbITfQnM5JJicQ
lfR+o+nzkrlUUpsqOacKltx9J7v+G0WlMntpALocv/UH1768723tEdhXl7d425DOcrnTGMVo/MC0
Icr0GvH6KnRlOnhjWPuXxWwf+rMYLmSPZNCCktDGDdJ9FJxaEcr99tn79X3+vW7WQ7nPWWTWsvQk
5+2XsG72UhP7oYYyaaS4/9Ny+EJBN5Sgmi2Mxk3ocmzmxVYKRVD939IY3rtRNNQ1TB3zGVycWUkh
mzlqEeREpytUDi8vYfMevRLAA3WVVV4FQ683iFvqcbhiGWLpZC85KOiHp1BIeS9YDx+PO1WfstaC
uCADip96K4PI6PKKtkyZmJRSRTHwHkg5/6vHYwB2aCQWk+yb5GpZbifhmONWZFnJMDm/iyG5qY1z
0qAU0Bx6hHplJ+3EOdLm5lBZARmqrOOmwF8SGlz4LCNSG7cBqreFerhLy32mOPpDfViu484xTT/w
LuuP+Tb+UrSWyZ1RQ8mCOkvhggy0aYHBEZVEP1z8RHu5LGdrn1ZyPgy9ox5rgWEKnQnJU7fMdhIA
YkPUfisSwqUAMG6SRDM2qku/NuZjHH1qku//2zo4e2tnq0fDo9S4kVJ+LaXkRAbLl0NhsZr91I/7
olsG6FDAC84nmFZWNUB8wr6M6mOVX+XKaSi/B+OnlHgGfYjUWwW94EP0F/4HfH2/pHIByQpatCwN
GiADg+NQHQPr8BfaY1ShKp6WUGHgIm2UK2EQSXh2nIud3N3G1m4oPl0Wsfm0iWonkmUiwyvw97VM
RWsFYa0B8m52lDcM0fIfNlQBIkfcqiShk9uyOvCQwK2y1hGTJ0BtilC3YmyXm+LyW17l9T1tvgoW
xcyKNwdcNgD4jP4UEONyiquVtgppikUNvvpTc9unWkKXHrKEaJ+7QW43hnNZ4pbnXgvkLEGpaEXq
AHcCVSp9ogK/qpQFrntzp9YyuDREX/SsCYDpCErm6HFxx51yiq/nO/lWA0wWZpXmfSkaS9nYK4Bn
o/+B4i4KakDu+IY6CZKsJbI7JoVfR9qPOK3svM0fL2tvI2JoqowXR7z+AdOdjxjAVDPNsQdwCitI
/relIzmKcuaNTcKNTUblVMdd1OBLkfXSg8i4BlJJVueOmTfXcS8CYd2ID+9EcHtEzWQgnVWBTE/W
0NGDwXDQnfulil7NNBpEhdztBWmYWsP0O7UMLtJ2g7QUgZIPyBjt2ZF/AobOG06DjZBO7AEzemId
blkEOJh+iWQ/aXX5DXtdbyrDgEUsmqdLyqFYviyWKbhUbaoRUBE6GzxEjxlnd1JMc9KRunEl83aC
C19eh7azM01UStpcjanKRJPRLADDeL+aqerDQdFheCUaHvrYTnJbkf48BMKqTVXBWyPuiPzAFRhJ
hiVU0SZH22Nq4Mnn0yQi6N6wg3ciOKuLiyFT20YeXSX9SpQruRN4tw01GRjeJQz5ABCpb55ptekA
imyWHs0cbjrMj52iuVOcPnVF6F12Axu7bmAOE/ydsoLklH/uU1Op/bd/kQYorAWSW8STvUR4lyDV
n0fWd6K4k1MXNThaWO+iXLhhAgSHfWE+X17NVn76TgZ3VEoaKEsz4V1Ae8CE00E7hf9oN3jRyQ8A
Mb4uX8UV7Q0/+k4iZ85VnU1TvIwtOJKpbX1WPYyLaVfKfrIth9j65+q5vcLrnzvcyHsReBmzMS7k
vpPNNndlI4CML2mcgol+6aMDqDn8QEttGupeYC7ONGAIMJNfBRretPuVwXBRd0lzsx4oZNKH3ltc
xVb2xB19wzN2hsNe6ESlxc2DsBLIHTQZ9LJ6YBLNNdN9YlXukHlqKnrbFK2K7fJKk7JZxUOV4zSb
lnqdMWh8I/zfzP+tX3QlogTDWQ9cGLRylLdJeyJ0bw0CERtQqdbaIPj3ozyf1HRqUT7PrhilqLIf
9inGj6O9uOtUYHtv5efVcqJaV4JxQgd8QKwfZtti42MjdSO0G3nVUhtuPUS1E1VoS7xsgczAPhq9
hZTFQqUZXT/vt6pt2zjoJdZWZI6nRfKBfHPstLK0E406srAhYtsyzuI4e5cisqj5DK/VlbdVs5vb
+8vLEX2fM+86tkK5zdH6hUgGkqXMX0Jpd1nEto8/L4Ez7qjLMcVVsx715irpT+2SuFZ4kFXRo+zb
eMWFreHvNfEkq0HKmsbVnXSb76vbeacf031rTy+GRx6QRd8Zjv4KklEwJYjaIQSrpJxdNHJbsjYS
YArIkj3B0Ws9APuS2zT9fFmdvwkyv/TJF3SWWm4yQ4E+yXV16O+XPZjjQXWzM98G4caXRLIvS9x2
gWeBXORUQ1Oq0ASEJgUtwjBD5HThfahmAinMDD7snoEqBy7XeHvm6x/LjOmCRsJTt7rTfAwy7Hs0
eXc70Y1gW30rOdxGFR1GZ00JryA65LQOACnd+Lr1DdDqAN+iP4kmMTdP2Eoel9gWS5ZaNIKnMpSf
cYjhPtEc5laR3CArCdz+dIEeKZoKl5TFNrWv6xvArTjkjqClvL5Ck8dxP+9F5r71vvdOKFv2ygGP
dWbqWY6mxOHz6FE/c0unC5z5++KwhmUifAlgarpkHlyi0zQUGNUh2Mzow+gZfny0nNbXjrLbOJL7
57OfCGQrjXKZTWrKi77kbM+m0e4AOU8DXIJr4l8+WEJb5L17aOVyTNDBojz8O4IfeuQHMOCv8Pzr
hn69vyxv00etlsU5eyQYRoWHDbxqxE+gCWxVvM0ufmelgsuDSA7n8eswXKSmgxxlie06/5RJN1R5
oOPj5eVs+qXzcnhYhmnuEg341wjF2qcp9kj41GXeZRGCw8vDMERIKqJ5RkKvRLtyuQtEHNjb3yes
FIIigsGDy5cxrdC2BwNYrFsz+JmKyiyb2Ypx/j53Sk1AD4bLrMI1dPk/bd+ehsiEJY8AvtGTvVwv
glj/G4s+C+SOaZKNUWqE6N/s/MWXPQxu3cdPFJPumtM/zCdd8DD/Gzd0lsedVDOuwfMUI2pMfvao
eonfVGBVVI6MUoxKtogOW7Rf3IFtJbnDfBcsu9Cf9HDXi4i+tk36vBzuhEYW+Y+Xm7KreDom2b4Q
nZrNOEvR/oHinoIOEM4kJNogXe7RR5kcguO/w7A6cB1EcXZzJSsxnCFE6C6XC2VB0/pyo7a5Iw+7
UowKK5LCbf+kodUwYpf6f+cEM1cxrlOHPhEbgztO7vadPSUupvcvu4VtM1+tjrODtNCCpXsbhEQB
/Y1bs/RNxFv4bX8GoceTKCJtlYINACL/2jbOMpQlyIe8gadgvfnD47I3Dx1KfpPXu8me8cqKgEze
2kE+RNyVRM6LxxrNZVLDUEaH2ouLl9Dwobxh3VfhdW7cxDs8vVzl/oDLHe7didPHX0zB8RZsL+/h
rVHJS4n9BE25KubnlD4ruuhJbPvagHlIvLdQDA/JnGaLmoAVe0JCSL6WJ+B7DowM6j4BI0XvVxjh
Lg/xYf7RgUVHxSCWCLRue4ln6ZyWa4UOUqTNKLAN4Y8uz29o078EmahwvBmSz4vkr//zlFKjG9m1
FTU9s/jW9E8GBncTQ5DFbwYckKRQTAtg5osfJSrKMDSncEAW3zf+slg2yHqukiZ1RjrfoZLyevkg
bjqzlTju/DfjkNYGYeWvNLvpremU4FpZE9WuF1CLWMlRiRq/sCbBK+D2aVzJ5WwGrGFLSLSOnUb0
5YJbtyUMYijFmQB/GEi+fOtOZCmbsWclk7MUPHOUVbOgCTLtrzrAnwyCw7bV5WOg9v7fvfswozAW
QVXnEMBcjHIFjIkn05WeR19xAIvnR+Acbf9iOPWdTO42Nlp62wYD7GWRb8L4LqWCd0GB0vi2ytkK
FUlTsaZJxVh3jndv0b11+/ploj3bxFw3bslcpDMklPubCUuo0JSAaXVP25toQbc8oE7uBg/EWEfq
hi9/Y/hnoZzh122Qd2GZa6DjSMm+nOTGIzmR7SxPyQ3wTO6bZZIfYrSa/tRkSRLEP2beH0LDaslc
+EvirqsB+IwAgE6cSUpsbSB2VgR2NGn2nF9poufdTS+5EsidNyK1fdekEKgok63lsd0QVxHxQ27X
L7GLOoa/8fjOY1HKqdSZGarpb8NHqlO4QADcM9SBaiecwGWG/VGFZ1n8aQY4atbViOess5/69U5q
7fSKCYuOlSjGbafJ55W9xcDVbZ0uqhmlFQIpG55JveiWHAwPIOyAj5lPrShZ2d6tX2vjG03jTjL7
JUCFqjQVQBrWn2YYaqX0gtHY33jhsxyutNJZtVoTqcFr/xtKxGvs5U7yMvrRft/sAkf+dPnMCbXI
FVrmUJfKpoEWa2/x1bceSOVTAyQUJAYn0djAtuc6L47L01vkz0k7w0B0807VfyyifqPNjGBlEpzb
QoHDiGcLfLKWOdvZ9FOt7rvxS68IRn23E4LzMjhHNcdhO1o9lkGj2m3Lp1nzVLBGLtUpSwTJwJbG
qGHhFVHBoOcHnMse6srVDgMQXXilT0jlBFFf9H3OCdFhyRR9Rn15rvTXSnvtOiLiC/ggAn0KwFvC
1eytxcjkNr1YgsnISJi5BNMaxSeJCMLGR0Q1TgC36yStsjbV65RNUqCR918Gmwath6fSMd3Gix8V
D8DwJ7nFleKPTZoTztmCHjYdRTNt6tbNd4zeyol/+YB+MGnu+1xYqrSlNytTx0xbmtiS/FQDqSsv
b9JKRAH/0fNwkjhT6M0cvdhMEiOrbZ32CY/jeOtCCzRm6or78TUXbNwHl8oJ5MKFkij11JtS4k4J
Cg9HtdulRNBbsml7qBUpgC3fGPMNaDOHITVzdyQvdHgiOKWXt2dzDSsBnLtOtVkt0z7P3IwWhmT3
8jjU7phG9d24APhCBHP/wfMwla3Ecd46RA03GcI5Q8yLAWEZ3TI+5gVh4aHzkv18MgoUCCRXD4Fz
enmhIk1yp1jtwyCgepG5oFvRHMDjoM3EADj9ZSkfkjAD/XQaJnksNALhP06dhpbgWQEM9641v8TA
Xu7GK7O81YbWmZSdbonUydT1LmHhxHHqpLNG4iZuUiRHo5d/yr1uwRVZBz6y5oyRbSX23+zguxVy
egROvda3U8tE1s/AxamAa83ebJZXybO+hugyprsOjQ0iILcNQ30nl3OSi0X0LNPb3K3DyC4lINa3
z+DV9S7v34a3Qp8nZrEU1udp8S1wuLvqYRh3ORjLVNssdkmt2vp8Y/5xBwPbuJUcTotZLKuxJGm5
mxD1DkjGwCcke1MVLefDVZwTwylNbUIF/R5Z5qbaMV0Sp03tOvzRy3fN8lhrjTNXu8v6+1iE4yRy
4cSSwgnMHzhmyq2OvnNtH7iQ07pXDBzqnorel4Xy+PBCx6EqczN1jVvGTBg9jIYzgLTUnt3MG/eV
ZAufXkU2wsUZUL9JUtRhiXP1vNQv8nAikTf3Py9rclOKooCFBaO/6Ffjtq4FFm4qBws6sKz4e0LL
0Um6uXOIDCAnivdmwajbxzyabdxKHhfMcHUtqlw3MjwSmDsG6zqd1EfG4hW74vdX9uM/+K2zML6G
SOWiX4oOx4zSJ0tfUJByhc5RJIOrYshh18WGRFIX9e48VdFbiCqQKqJ123T4q5VwDr8MOxApanBL
4fhVV3Zackvlb5J5M4W+IUIxYU7hg9bYgxRaAOGe+KtwFUfgb2axui4Du7ZqPwF/+WWr21SaauqA
zkHH8QcWhnpYooVGBDGYLLs8zZy+1Y5hK0o6P5a1mLVpCv4BLtPAuy6Wurr7BgSk4SVhcbK3J5cB
0+tfMNPrUq/5WdwYTrUrnPmPr8CcUM43SVMxycpEsVf6/Zi+ztPJCKY/z6feLYzzR6XR510OGnY3
ngN//GQO2VXT9d7lXdo0hJX2OA8ENABj0esOmW760tZfFePh8vc3fc/q+5wv0KuybpNwSgFl+nkK
izu1+TbWwRMOrMDcmDY+WPRZEN8d1EhdmctZifiUHkz5NKW3mOi1e/1VX0RE0wKd8b1AJNAk4H3C
4uTsVKl7c/7j8cT31sW3AGWxKTdpv6So5J/icW8pR7M4XN6XbSe90heX7xlNoRgUg2NIvkCUDMTh
4GB5uv1GtnhruAJpH8ph3IqYSleHtC3IiH7jBIV0L7+p8Ma07IyjCo7pzBEdTdHucP5ABqFXoSfs
XqDsrPoht+4vr2XTr60Uxx39sA1JFbI0YR6W6yievhoSoJqL9PGyGJFf43GL0InYd8i4kI7Y0ePM
2JK1veQpX5XQZiX70CEdGF9EPSQi7XH+QGuLvpaqMXUlyScRmD6fLy9rW3u/bjX8KL+B7oFySAw4
TvNuKSY7nwBkoQicjkgI53QKqawb5MyZa8b9rZyCe6WK7gjGNy6vZVtXv9bCpx5VYWRGbEFXtbIf
i9shEbzYbPvO8/e5tGMAvl1tlvCdZvQ5Dq7l4UumfAl6UWYv0JbBGbQe5gmNlTx1u+mmAWBt+6UR
QdyJRHChzAj7FBhjODNV+ThPT1Y9uM2QO5e34+NL75uTOeuLs92IKm2n4sGEfXsf1YvbNJI7jZ+N
uL6TjNFN1NKZsvQBpJ2uNuD1N9M8SWp3UgBeFL06zZN+GCbTB/62M82Vp3V47rj8G39zqs+/kTNN
lMdGKWB7WgCDB9yW+zem272xk/HKAviMZicrnsglCtTPz4lHihEEpoqyo6kcDMvEqOshRCurYGks
YnyMwL+WxrdOj309y5GJsCi1x+YwAvs2d6oMXRPJ4kToYQARsuhJZzvon0VyKfNSh3G1zNjxjnwa
+hEM2oNtdnfR/JDVgluN4LATLl5GStBNuQJR6vBkpLofhKp3WYEiCezvqxg5RJjBUUvs0jLNThvX
3mxaf5UknfXFDGUlIg4GRR1aVFxiM33S1PlQj9QvgvqrOVN3UYglOJKiJXGuRZHbSEkkKG1JH+vO
mzvB64PIsDm/AnaIVpUMlLulGe+G6A9rwCpjCgK+6MwSzq8oRW9mxoRbOiJK8JXV1Mud6S6Nk9ny
dwa7FLvWQdRX/JsE7bxXnKdIqEGbeIE5sNcvxQWpzODH16PPSHcbMG4Jz68g3PAZNICeYxO0KDhM
35Xv5rG6A+ifJ3nRi7brr5RjtF+exAxz21WXc5mTT6b7cqGgJCxSN4fRP6uOYoNtfHRiy9Zt3LL9
OHVEg00Cq+TT67QKBzIHsMo522v6ddy+XD7IHx+a3wciyvmKRgqDLkqH1NVus0eKZubiJUPHWvlF
DNPIbO+j00VlB1dftJhanJUscZ8PbYwTzSqA7Tx6dYcyahz4RIsOapW4ZRcLei5+Y5n/lanxXa2j
MQyq0qTMMrsrxv4ZHJZPE0gku13olq+XlXl5gZrMeUUiDa1VqXrm9tZLbdyMeW7Xxe1Y7gv1WIFW
77K07TNwXhrnICMpaOIhrJGearIt4bCpL5RUtmY9X5azbYJnOZxjbBs1mFUTJphYh3b5XMrfL3//
NyZ4FsB5xiAhxZxgrAODg6oj2ax/P7xmEADiVlCRzjj3OCvh3Ko91tIrRzWK7KxswBf1oA6BYHO2
vf15TZyth4aed3PYwM6nwkbET4rM0TTBQ4hACN9JNyWUhHOAA0VT3Y6Gu34wgNj5V3Hr10redm8V
h0kb1G1fYCVEktx5Jk5VvEpUiKHB0p/fOwe8/L0P95E+aPUSY2fMa8UPT8spBl3jG80GHsZEnO1M
+5eEcU4v1jvShOi/+g+LQ7pr3loq/7jx+M23nlXH+YM8bIELomJ/muG4pDXw+ndLLiK73DRpAGUD
U4dh2xmcSSdZI6eahPLoAIauVO1dVS1u2uqz0RmiJhemlg9qO4vio+4wYmgoo6j1yMcBYR7NOyA0
Nq4x3IvpqMDLBea9HW9X8rhLJRoAG41WSGbQIRDbKlhQ411nDz8VxwCKcOaU+8ueaPM8reRxNkiA
FmPlrAA4yaBp1E4dprDmv3rRWwnhbA9Pa53Sz1Birdd2aWbekPROFIj4eARmwXe/GkGoy8AzR/5F
vocBhpPj2lasm9FoBHm6SBAXhmg4D6VsoUpiSSBc6VE1nXxpTJyhLAQ+VWgP7KesXFErW0FEdVTm
ltCtACsdHosTZkgGzHRY6FbLb/+46Zsd4NVecZGpG2sFGDvwE3Wx68x7M7opdeE1m1nxpVPFHeA4
6+UlWFA7HzCnogNEw8ptClLBAg95f4wQwi2IC0sWCY0hLPA6VOe1lw61FyGHJrrkBLTy/6fDxLfw
gi9RAyVumLtFUx7VAtsz1L45RIfLYkRGYXJOwtSCIK2DGffE5/5nuB93iZ87nQ0asvxRc8TIXwIn
wbfxqnU0DFOC0kHVjfYUYNJaaWxLE/VJbovBDDvFnAXw4LljlSaanocqljWhZYMu7qAN9jw+X1be
9tn9JYTv28gyhXZljwPV5beS9WTGjQNUA7uIHy7LESyGh4tcFlTUBxmLyU31WU2aI6GtXxkimsft
TFI/r4dTWjdGdT90cODtTzYlkvjpdXaiu8KLvv4xFtvbSTqL4nxRVMeAI2Fuz+iGL7Uc7gjwNmwK
tq7ZjAVHSbRNnBtKBz2gnQn1RZFud+pdstw2cOdNIaoSiwRxrkge5UoHRQVuaJlsU8tHC5bXl9eD
ELFKJIjzQ6WUh02VNojs7dVkHg35Mal2ARXo7Te+4dcm8cXETlHboajwLqHfgzzVywALYmcvvd+7
aC3cmdSOXy4b+kfk6/dmwRcWw6TqgyCBBo3bzi+fhyuAv7rhMd11nvxg3Ev3iqeeoqe/aqw5Gz5P
gBvlRoZ3Kwn6rELFDSWUr+c+Hu2inQaRUrfj1VmpXAIDBJ10Gg1017DxZwzVoXQ6fpHuC0CACTNA
geMgfAZttqE5VLgVaA+LH+91L3GDO3RWJ8DyYAVo4674R0QDs9VRiah/XiDnRSyp0JIgQYY2SP7k
ojvwOvLnL9hAV7kP7zDmLUYC2Lz9rESy87LKbPpUCYr/I+26luPGteAXsYokmPDKNEkzirYkv7Bs
r5c5Z379bWj3ekYQPdj1vrnKVToD4iSc0G2OqCwBfRMEFuUm/JR8azyg93jSTgistl4VuRDHOZQy
T9OqYolU485oqYIGmmkogBuwiLsVtelEd8g5lTpZ8nlOpsyN5W1n7CdsMiSCN6rI8fMsTiCINYxU
x4Gml8GNt8uWnKrPxEFSICYbWX8F/VQP/hWUV203YtqTDdyWtdM8KXboJbKtUpTNokP3ibqiwfXV
5+r5uvi641KliaLU8P9puo/Tw6DdFeqNEQN2rR1sfbxVNVHZTCSRewm1oWJNQBdFwG5s2clPDHt2
2BaPgWvc4C3rAOcUkPeMpCB0RSVPkXbyJcl50LM+Iyzc7Riby7IFzZ2n7xlDyD9gmmDq9zH9Pl8n
52Km0ugmY8b7OfyM3rUHWqtjhS7sw3jXee1OQzOIuvSG/gNNEhiGyfmZWNaGTmLRaQEIeh7O2y7U
vi3EeL0ekz5uz76PSSbnXKRFSpYsQEgwjiOAqtT70Qu39DHcki19sG7SG/kl/AOLTArwMrCqvhvv
r/8AkXXy4wG0IthVt8oC23yKb4BzXgImzbF3gcC/jVtHIE30WTl/k1sk1MFEnOGgNLKtTeWHXqA7
JWtaYn3QMZ6rDXVFKHhCreVSGkyMaVjmwm2OjvE3bIx8yyaSWc/FELTbRZkN/7oiBjBMZwOBkUHH
pF5yG7x22BDrXUZEBIzRXFRtFpgJ/8yaJuzOlAVS6yT5orSRYw1f4xGMz6lTZL1D++31W1y/RAra
S3AAgnKQ09lpkNSE9qyjVBdu3z+O+WGsBEs012VoMhcFwcJdZGgyorIZRhsSap8rM9lUSuJePwpz
IB8dzP+P8gEnnLHmoIuO8na2+LTqnGGURSrPvsY1EZzuFUakJdSAx1Rn8G0xsrwWUEKKiyI6hm9Q
H37FKrJXfyNP14/GvtAVuTyAQzGqVTRnaHgksmH3wPtTpMFWspduBg9RJBo1W9sYYljBfyvFh/XW
QVXNxAhUZmKKL9kYcN1LJ+UQ1jbbd6l30Ylh8MwH6RUT+pNgJ2U9JJ6FcxoJ0pcxUSxcY588t/nn
uLvVlWM9yI7ZPeTy9zw3BLcqUE8eurPIRoxtBkrqKt3eUPwiPBbl7wwKXHxQzlWWSaTXhTrm7qCa
26ZubQX0fddVRHQKTjWVWB6iNkFmZij7pJ7skO7k/sd1GQIL44ebpGUYDJONuenTs0YU28Kg1n+T
wBWZpLyzKrO1kMOm2yD+HIlYXQRf6UMhpseKqpnB3U3BrTWHTmh4tSlq04uEsMT24pFRdV0Vx2mA
TkFyU6COaQandhBcxS8eTz/NhC/10IgqrbrgJVPcqCB+QjNPsyUQkdoTkkaWkdPX4V/jX78lOGeZ
7OAXBxtzwOsSKwYRSLuLsVQsWkcTuDl+6ozUxtCMEyqlTZO4umluc6v189ry1AAMg4Cwv65sonvi
4pIsp0pdKaghmMWyYyzC0jIfjDLzr4sRODS+cdTXRhyPFcT8xWL4T6nMBbFJ5xxAJ9coyDX4eK2C
vnvyNKc3eNLbYRIJPttH9IP3asBXe0oMBo6j8tZHHtzxK9bCvjWIA87ksRgY+qoNUIKNiGJQ8Bn5
ig/QiTGanOMzgqHb1tHln7VXkAzZZdo6WtHbdfcoiwpbAofHl3tMFHvoQiEzAQ5G9L2OXq+rxnqy
99Og+AEytevStGSDLv1ym2d34CLz9d4twgJ5paOLvuAvUuezOHbcC/tNqk5X5azHNA8gTBiMuHXH
yAVZVzF0ReurIg/FL2HkjWo1ZoryznJb7eTUTlykS36+C+wSA0udIy4ZCAza4FIHZbQmVWGOt57u
I7PAk30HRkBBiFof/ToHc4NzG40qGXItK7k79XanuMWOkTSS0J7u69huXwYvsHM3FhKq/+J5eb49
LonIaRthV/xtxCY9tSdwP4V28y0Gw5rlky+shc8wH9UTJs9cBJ7Nb9YLzj+A8zCLJQFZX4WHqUBW
z3a40Ac/yju6KV3pTog2uV7+/CmNL//0JK2tkWBjrP1TdQws7+Q/yFEG0k5e2L81QHC+Ur7w0+Y0
j2sJeb1OA7tvmkMZLC7QTrzr5i5wJ/yQWZZjiYO0GnoZFXXTwgT1cCF4z4m0hC/qyBRrXKEG5zxi
dkDGJan78G2guNmxioC10x71vbaVb8LX0MEerWh2QRCG+H64lCtWFagYv6SKrb+AzBlWH2+mh/TG
sKMHiLRRWzqKgJIEls+XeKailzCAi1rhGDtB3ttDeuoiUfFTdH2ce4kD1I6sBuvQHeDPHd1XtpJT
eepr74d3qOjcZ0dRXV4kkXM15jTQIe2xt2KWT30U2ljUFHkz0X1xXsVsaZKoJvRF3dCX8CtjHIn8
CCC5qR3csuuat/pr9uX3Fr0vTI5zJjoot0gLlDBUd7FZ69YbesoOmBSrMPeOSpkfOhV4Zy3ZmUQD
4gJd4Us6qaGl8aghqDcUgOifR+tbpIooJwRfla/iJNhTBuEnqjjhLNnt6MnkLiGvFhFYu+goXPk4
T1ra5CUGd8b6YUwGW26ejfL5utNiOnal9sDvrOtyqEQdmw8vMiCeAz1O1xLHau+L5S4q/jXu9PvU
kgdDkcNSogvYaFyFZnZFvgK+zp4Q564fSfTZ2P9f5EFjN8W5zEbEx8zaE7MDI0j7KE2NyBeyz3/t
03EOY1SnSe+st3yrujH2rAzc++WOOGj/+yImW9GhOF/RNDWQURcDCBT0KGHNMej2xfB0/cP9ou36
MyhbnLfASH2AhXjyl9USWG26sZ5KQK444Ns5Gb58SD7RJ7oTOUKRPXHeIm4x+K4vKMPGQ+aguRVY
GTANjlUswvFY1XZd1RWGfc6Yq96rRqRG8xTVMFz0DGw5/Z4rN3l6E89/YpJMoIWrzv0sio+UlpYk
TYANNDc0aptmu1ATVNLWM9WzBN7TkWKqASyE27K+WPcIHSwBwE7R9PDXxkC9K/3kXpgBsPLGB62/
kMo5JWUq9ciKYMPt3gD0WIuln+oAki6PUYYC80JQvlt/Z5zlUa7cosw1GL7fpnNvFZ8epm2xTXfK
idVkC6/Y1NtW5D/WuwIXIjktGagyFJSt5bBGC3Icf6o3sdO7xAFd+g+T2FRgeAK15Ef6a31qekmG
x4pi1wLz3XDbzNtq3hW19p+0ErRM7w1g1JVWK2scjVTHavyjE1XgBNcFQOL3AmIS1aqs4CisHGLo
drgF5zYo543eLmy6R6ezsH+rNf7zvj4wnJkUL1EyojVuWY9lvKVAv5pFsXj9dX0hhNPDtAMvjilj
YC3O0A3TnEFFK9cCWj6GJkt/GnciQMFVj38hkDmYizDWGUkOgHEDAtX7tskdTdvW/efrHp9p8q+N
2ZK5UDlYVpNUM9K0dEA+NmVbQ549w0wczYq8ikhPSFB/AzQKrIH/98EWT/MI3hrsuY/IOKT4Rklu
Uday60CUaYgOxoVLTAL2BvhGkWmYndMPxzjY5fliA0dJlb+HsbBodt3bAzn0/WWpfUrDRsOHZOx3
xYAp63APpMljeTO61anbSDtRuUekHlzMTIg6qmGDzH42BnuIRruODrFoEU4ghF+NyJNIUw1g8mOA
IbOL5rjoiZOLSi4iIZzLmBcwrRAV0T9vH/RyuywQ417Xc0GstN6s+8KYFFVqwGD6Vl0BqjwWmBTA
48mvGqiuZbd8BFDOVgRTIjoW5zD0HPcTZ+yRkD0Hxg1Rn9pEEDcEWvfmjC9OBTTvUBpHZACUOHOU
2powixEdgv3/hYSorjQAuFTonpHPZfy9SbfihuT16Ge9FaQvZUw0S1uKMinposwJJUypmOUxWAaP
mmSzWCKUUdFX43zDMA9mZbCtx7AuvViuPDqEm+v6JvpsnDsY5zke+hA98SUqTkUa+TWRCruJNIFe
i+TwTmAGN5fZ41WQWF/ybHbT5TsApQVCBPkQYErfK0FTy1VQ0bdnAQFTfL5JASD/CaiZbumP2+E1
jARJ3+p74Bwi3qpgFxoRjN3fGz9ZKe3q6kbu+63aPyqxIPwJNEHlclm8qca0L7HjO4TyQ1yXIMIU
5SbCj8e5gbQb/16dnHzkr9gMzZ1w0/qd1+/yW9MVQtquFlYvvh0788W3q1Kt1YYCg1jgDnqbafGz
527PcpTiKJqfEX0/zjtIiVoZA/ZC3UJtANA+2eogTMYFkVxlunJxnhGQ2HOR472RfqbbwWVjlrUj
nRJMZwxY8KD3oCGzkSQ9ivKvt+B2JTlSOT8RpIsW1yH8UrKLMbSXOxjKwE50dC+SJLBilfMWQKAN
ermactdSy6NRWri6+WHuaoFVrXf2LlSD8xbKXIwKoLvwriEO5mNvaifGILzNHjbYsKS2vkdnw48+
TaLSKrOjK1+ScA4k6CNqVTlCoW4bkRPs0z31hr15H9jTKfJEnQzB5yRcPlHRZdBktr4Qh+q+Tfud
QRY3G39rJOP8NQnnPHoydQDZw0tnxvJUJoMtq/68YE3/eiT5xaXpFATOqvqRRW2Ym1lVLRVi9rMX
vSpotGk7elweanfBVBLG4h6lJ9GNrRv2WShndA14wAalg+qn2TYzX0fhfMO6RpwFcLYlx4oiUcoQ
aNCrfOtcvIY3bJSx2ZTfRJnYL3zwWRpnYMmQt0Np4IGIUdh9gN1OTD2dpKP+J/McybFvnVlEg8Bs
6aPKn0XytiZZSljrcI1/jQWw3dgIGOai1tZ6pPwphp/ZGRZ8yEFDLmPiXW2qOzO51eY7FfCt19VQ
oBA8bRaVo0kC6R0UQsL7MHKbyBR4J3bjVz4YP7tTloXUTQqb3SnvK/Jj1ke7stD7Nx4sIqqcrceU
81fjYnKWR0Ru2bPXOCrf85Pm6bLN9iClz5OzeKXbfGUMu8GpO4p8k+g7sv+/iGZRO+g5SVHSp8Vt
Ot7Xv5lunI/GheSiT4pBS1CU7nXgh+Xe8FwdKKaxkaw1dnIfuqooQq+727NEzldkdKjMCeR6roSk
XfUpRvdFA3YiA9Y5d4Eyp0FmE8+Q4AvwQkBkUj0OB7Cz7KTN8kU+iG7pF1Ws85k4h5GCyH4eCUah
hu9NaccPEUBKAoAjR5mdWIA2wnCwcE9b4DH4CZ8QRfCiYaY8+M2uR+m99xkPgchj/CKt+Xk2fr6n
6vU4mVCwwOYlGLODdN8kaFlotRsNyUEhuh9Kta+27W0qEUHLZF1VAG2tYBQZWKRcyMSCQF/VDCWl
a7Z67MfqDR221x2VSARn2mlmRooxw9XXlPxRW2GOMr/m1X2g/pZHPJ+Fs+R6mq28VDD/UnV7rb3N
9d1/OwhnyEpH8Qn7BXl8sDHnzKlVxzJEZbJ1d3Q+BGe7QLHOgkJBfUcqX6TqFIlQL1b/voH0xCQm
27/lbqMs2Jr+gDBvmG4ddTYtRdOYqwHwQgJ3DZPSTnGL2gewGTW3QxYm4d9ais9lCi583QldiOJu
pCKTEuhBglrI7bzvdu0x/vSd5c7mJnTEkX1VkS+kcVeTWSXwh9m0ZGnRY5bpzpKi0zEAi/i6nq26
nQs5nGsNemrWBLtReOWwbo61Y2wr4uMIvx7nUjNiJrEc4etFmGK14qeyQqsqORlFC9Sdk0pvw9Ef
8h1a63a2FG5gCa5vNeZfnJNLyCZQ2KSSkuKtCmTNsdy0pqdhPXekL7KV2OlvbUWcxfGV07hIVVnH
chmI7u5i5TCYh0EXPKsEGsJDysSlnsixiXdOrhZ2q83OWL6kgyjzE0nhfHbUz3JqavhuslLYUvyU
kCcl+X5dBwVG/KY7F1kRoMVpVvTQwar3hnYf1LoTqncEM+jX5aw3cS5uhfMWGY3jITLwZmMLopHT
boLCiR2GvFIhNYpF2z6rOe2FOM5jxMsiZZrBqqedCbD+TRhE9tiAqnxx1GByrh9O9BE5h6HMMi2H
ygLUQTs7eV7exejcF62KimryOwsPF+fifMZIBym3BsQ+Sm/n8r7VBLFPeE+cs5gbCRAENZSu800b
oxWApcs31g1jtyqFhR5BkHrbl7nQvq6xgiEpKDzTDLQx2bxL20mwaCa4G76CCsiVJm1lmCr4pu6s
PhrsSOndpgseRmqIJg8EFstXT7XImNu2y1DfbgFXiEmr9EWXBAdaXyI6qwBfOtUxqZEsBdbX2fsW
6wmb6g6wqk6b2BWQ7wxbQWUCLcR9dayfG1HaIgomKpdXAK+t0eIWDzjrS7PTHPlH4krO8mA9KhhC
WH4I1/bWk+aL43KOQ13GaSgW9I8S/asRGHbVPsXW7WxuMgBDWq8U0A4F/eO6QQsiM49d0gVR1OrM
8/6/hIDFS+AtiB4EInXh/EYf6408KYhUJuCaouKYYOts0ARLggIb42upRq/TWqo1bO8BcSD4o/zN
OvHFDXEuI8hUSckZ0Za2MfbGcXCJD9rGXfA62OEmmm3rlu3J6ogst4HA84rclcrlFl0HSopxHP6i
v/ir9cssAGkhOLeEEzGrFf7zSflqqhHWc5XjHfW2G8Sq4aGn7d4w3tBPuK6CgmvjS6k9XlPIKBDA
ckB/wL4sUZlM9On4Kqoht2ktM/oyBtukuCj/bNU7ZcNol8XIkiIzJpzfkMHOM5T6m5JY+8IftqM/
uoHNaID/24djH/YipmDpo8cwPTSiTZ7r7GFJvf/297nMYoqWtGhYNq1RxN/KeCREhFAiunvOL1R9
OMexGiSuGoAPbZA3mAzcXD+FICcnXB4x9zJtNYrrKNN9SXwpKt1M/ibVd3mn2p08itI/kTzORySh
3HdBigdi+LnYsVno8IEtH4SeeVo2bWxb/uSBAejTP8BHWDdaQzUI0QhVNa4FogHWt4gIMgBGR80w
b5VD4A+e4ce+qHKwnnWeRXH9j0jXZovU0A01P0TVbUt/FLIPuA27t0Sv7/W5CuMsi3sdhOMyA9sf
xSRQsWSDPfnhtvBpaMuvwz77Cii7eVc52UZ/uq44vzDks1zOkE19rEkZ9wBonqrGtnQMP0SN9W0M
zacokyU7SCqMkKLBe5CUSLJrjRj313/CunmcfwFn4YqFKVwSIgfWzMHpsfExRZIAuXE9Mp9FcEau
RWkm63OILIfkTqRhJxs4AbEuQCkRHYSz83TM0lFKMdgWJJKTxXQ/dproukQyOEO3Rlg6Xqn4WMfe
oy8gonZAKBYjoW9hBMSLb61GFJRFX48z9kJJ4mmYLUzPO7ITb+dPWKEFcNX42rrJiTjDpgITvGyX
ovi8nutTg1KQIJkGX+SczW5OTfBvuYAGss3U6aiy7XrNzoXwMuvu7KckfvzHasGvrKjIgqVt/bl6
wsofUPjZvGrkf58cObaHU/2EpU1flDL+wux/SlY55U+HaWy1FiNbsxNjqSQ9IG4f5leyGd3mhKQf
g8Dyw+/Y20+RPKXZmE1FlzOSFzM41tliy6rotb6upGcJnCGMcmzRPpNgCLEjgVesV0qBTookcGaQ
GTVGOtksgy6DoTc4RYMsCHEiCZzSK22fplmDxkWe0E3YNwciydvrF7HeHAGf9t8KrnHZriYVqC6k
7F1yLztsBWzZSg/aHxRgm28LYEdNiMwhOBbf5iT13CZWg6vp9+kJgBwHjIA8JN/Ux8FbPHVLJFsE
Qi6SyAVRPWxNNRtMZL5j8Vk2TLuVBoF7f6Nc+9DyPH9IvuVpylqTNMyKRmcG0mKBASENnzO5te50
r3XR/fku/ZnsjdyeBca07ht/XqHOhc9ikTq0L9CGXPQHg9R2Fd1novLkL1L7sxD2iS9y4DKalXTo
4fQZFjXborWACOyQY4nFhBGTxp5AL1muce1zcuEyL4gBpGhs7oLBHilW65Q/qJfZTBxYP0VPI4Hz
5dEMJkLNnlKoZBNtLEzHTlpuB9rDYuw7GRwzojKsSB8519EH5tIRNmCs1/dN+1h3T9e/3nrSeL4s
znGM6YKlmQrT5mGM2fYB4Jg73bxnSPhTIhr4FYUPvtVZheEUDy16G2hSNzeYOEc+MHW2dAo35hFr
1tnp7cpk4WuT6fUVFeF7n2mfkq6RUBoreodlqoGbfWt6XwPmnOHP21q2q1Hg8wWmxgMbqHmdWnGJ
Fls/PGgVqMM8yxJBOguUgwcySPohCMMeC87acGNUT0Px39wFD2QQTTN6JCNzhuZBTg5gZ7ANSTTL
KjoE+/8Ld0GrvhnVHiP7aXUqk+/69Hpdwz/kZaZsGgYakRT8lKbJr05LGoAt8soiThwZdqbY4Jp2
onIzSaIFh49rdJwk7iSqUS46pSNxrGN4srz0TwYisBwsN9yZ9/Gm/y6jji25oqXbDx+QE8v5v7Hs
5j7IIHYKvxbpURNBrn8M/JwALkECwasBA6o1J/jUe+NnlsVHbnCjH4NHNrgVuoZA70RXxjm9WKuG
pjRq4vTyLk4eG+uoDxIw2IU39iF0cCfjvN9EF6ByZDpx5I21YQj56q7x/gL9AjKjwCN8cLWcMC5/
otaig401J04bNA3QaYovSqS0br5oQM0YZdOJJypaBBd8SX5XMJfLyoTuE0dKcyetPpUW1mLpC9i4
BYdbVUJTthTQssoGWOffWzGGj+icy9CRprgHVXTYPF634o9ZBb6eqRnAmZOB6a3K3NeLi7GLaTNg
ZHW22ZxMAA0c9h3ywM4ZD6LS7keGuffi+D5uVNQ57gQDs0kMrtlgz+YVWZkS6PKaC2BZZwCI3+3s
WggfvT3fU0GrbU1ZLo779jkuvGISpKo6As7N6azxWbHGR5oHnjoaztClvtrXgjr9mp6YumEqGsZL
dMJ3YgFbjakTkO84WduDlqKvS7dOAmPTaBJxZ6VZXMF1Ej4is+97IZBzWqUKBqomh9PqUP/Vfbxd
XfIQ7lhLlnmU9Fkg70M45uRxPiwKijnQgpk41fcx97DIh7xUPyXPmo1xZGr/VbIXadGqUJNYVLNA
vqzwaF6NihWqmJjEGeOdhWlX6ysVLbWIRHDnytWqiboee0Cj3HqkfV6C3G9SwcTBqnZcnIPzx3U4
wCrTFtPjwbOcpHYML7Loj5EiqtQyI36Xp7Fbsli8thSC78adhsSx1M6qTBxqgG1KP6E/y0qmZIdt
bYwU2SJ5a17LpIrMQDIR9ynntUhWKTTtEsgqf+jyq6VvrqvdqhuxFNDpyQA2oyrvRrpkHNuhwfUc
ArSmdJ+t1k97xE9sZ7DsU/HkLdJdAn7XPwTPzDXNAN23joE7Vdex+P7eI5vghKITiC6dFNitnWJL
WWQLd/hWcwNLVSi14Dk0InOqQfRQGUBthACzbb1mx9jr0h/NlpGKBPb8NG9F+48foXCgI5cSuUCw
0ECWph6eeb637vXb/MSgTdRdtwWY5PyKHXEQXxkPJfiGEVbd0BWB0nxsQr//Afz8zaJNFa3qCSaH
AiP4lO0CH9bpAKxCAAAcnERe5GPRmxPIspiLWCAZmUqGASeOdsa+3ZSbAVi8dC9uCa+Z38Wn5aMA
XbQK5Q/YebLrdvne2pFNu2uOInTatyEB3swv5XCqWctpXs5lj0wIiyEb07c2ClCnACjgJ77xJN/K
/oCKonkcPIaonjmNK9q8XzUO7LAqGtFUTefTlYkoVVmUDeCMlfsieSLGoVME9vexzMOuTWO+X8Uk
E6zw/bVpmhkoU6JhyPY77o4tMOVfugMQeFiPGM+Bl7lE3KmQvZSHRZAurZ/vLJuF3wuVSSdJS4qp
QraEVcpgAAR4m3pAw3Kv+7cPxRDuiNxFlsGkpjq2eJ1Qzm8Vs9wpwegbXd/aBCNdWT1tcloJgtGq
kuoqVVU01ajBj+0kFfya3sLjqJsGSppjXtrcq1uRkrKf/kFHz2L40Z2yrkHtUsS600RLYae98l2T
RbioH6dp2PfTDaJbKkF8+AC8kqNU1s5QkRYkONDzHdlix2Ib3sgEvEyTo/oMcy5wSjfyiqPQsaxe
31k85Yqdy5L1YV7j+ZM2Nnli7KOoyBxrxCd6GvZUtymIIthvaI6iRvlaSnFxcsoZhxREba/EyP+s
8nuX+4mOd+uhsQS68jYT8fEWf35gHkXEsoa66iakfdGNeUuAnp7cUi/3lOfcMT1zuxwkZ3BkX3UZ
iknsZs64z33ZxQ4ZvrqKry5Sq9V3zOXBOZOZkBIYTWMQhzyGJ1aLSjfmJ/1+8djgg3AtZNUP6NSk
GhjuDMIXvgY1UPopRPEj2cmfQabik4dyY7hIQjAM6/Y7+aA/KSJAWZFQTq1adSjnTh40Jy/uMuNL
Oj2Pk+B5tG6d53Nx6jMPQamPRaY5cfmHoZ7m3L/u2NaOQBXkoOikUcXikeckjGDl0tKi5FHEtmx5
Mv2qixYJ10zgUgaX7Pah3qX9iCdzUkd+2alOWoxOQSSUla3t9eOsGTqyT0NTTE02KM+6JVHDiEmG
MkBuzc9xizqOUd9nUQz+bETaBQs8QIi/LnL1dBciuQjUNC1GBLDZ6Axhta2mPzCAs5m7XZAI+vFr
4eDyaJw9zUNRAMwE9jSh7YpWgMcQV81bvYsdfbzX8sGZRQhMLKflncqlSKY8F8FVA1gWrUuI7GSQ
zBDsI1Vf8iLf6uq9mf37mUfEiEtpnJpISgiA7hF3N++1vQwWpggLSfoX9lLOfTFbyvq96XiHoRig
E40TB0rUiuSqhHtbFjiLkCjeACRlO1XiwAHp+yCYKF21NEy14QGmokrLP/loNCeZEaHWp4FhONzr
7U2ZPl1XxdVMDPWLnzK4R0owo/aWlG8Z++QiY3fKYwUwYzDlBk+6p2z0PXil7GSysQ6aCC9wzVdd
SmfGeaEuhdlWZpxDXdLPi09umFgGuG++bbBr238wKbh6h4ZBZKrJeHjyvE+oI6J4w2xi8NXFDu5V
tGuBS6N4cWlbtgRMAOpGm3kr2p9bv8uzXM4w9KHOejSTWN12M8Webp10Eaz/qie7OBqnnlJQLzJe
ocj+VNkx0j+VSLeB4YyBGb/uYzvMXwS6s+pfUJBQTJBuyx8iwWiaZderDbz0DhvLGGMpgjfEtQyE
T16+m/aji1GLneEn+/lZREy2epEXwrnTWhEAOAAyzkKE8Vh16o7MKIIgZ7MNKlrEXb28C1mckZDO
bPRMKjQnpKfKeqr7zWwIqowfqWyYL7uQwZlCXqMc0jVIx9TN/5mzyEO+s/xqI0owV5/pl7LYxV6Y
XS83mZayylj1kn9m/HXtBsBd2Jhxg5fOifb/mv72/dn4UnsXBGpiLvDTRXqT9J+K3G6rjUAZ16qm
F2fiAUgxFR4tJEXW3O+1DZsnZL2YsLZRjnPqp0GYpX/s2HKH4vKsoggMKe5ZQS6yGTmKvg01zFWD
YNybUOAJHe25P4hmMN7G+D8E2LOa8OCkmpGns0QW4mQ3AzyWY3zpsLcj2emeEbxKnrxLe/AhzH7y
0LMxXhuzhkdRu2a1dnf5sbnMwqxqqmiSygLvjDoPmxdF3xgjT7lDIbt8Ye94wKtshsRWhNsp6+KB
1KcTleqYHOXsEYOcpRxkSN0b4HK/jTXYhpcBkkTZWm68Mx36ZXEYgse4Be2Ue13T2B//cAMXwjlD
jcy+makENxuYA7aJjOJV0+U7Q5YzWxkapzNnQRqwbq4XEjlzTSplsIpZYa4Biu1hBVu29VMMXHnU
5j9hFkZ0v6u+9SyQny3KsNw2o8eDvrAO3LbWbsAB1TSODo27/i1Xn3z0QhL3HsqLGSvVmM1FjfSt
IwymqRY9pBB39w+C/6qPuJDGmWyZLlEyj/iQwY/gS7FjFJPgnZP99AbbZ668DYQTl+z3X1EWfqpo
UUrwKaDQ5hj3BiyUYYOTB30j3yT3oglE0aVxNjnE+lgGAzxDW/uF5Mfa87ic5uHP6ze2GvMvPiGX
x6TFEmiJhTzmvIHD2lKiELUacS/EcNE9afMMWLH4bmlXOmq418bC62jhXD/Mavn4Uv04RyIXy5xb
FN9s8vMTg/EKtvVOO4SucCpcpAic17CiNJDiGiGQDbun29oJdpprbghqV6KhhNWk+uLbce6iHqiJ
VQiISuincHzMqX/9qwkcIF84aUhDFjnB4xwjczbVMTQMypobCaR4Qtpg9lU+mg/rP6nI2gweGHMy
AMBZsRqNVUW23v45IcQu5WSPiuJixTJC9L1+tvVvdxbIK4QEaMeETcRIFWaHFXsCtP51CeuJHtjn
/n8mThOIotJpsVCf6fy/+AqGrfzIwMhC/7fyrgtRvCbUyygHPTRBxRDHsCvmW60R1DLWDfXnafgu
nlTry2y2EBG332h2r0aFLS8P1z/Z+qUYFH0CjaBix7ntnATRpDWoxdaR/hV46Ye66t3/JoJFjouM
2DDDdizVXHMm+nWsX0rV+29/nx3x4u/r9TjpyoCEKSN/Nmg6SolAwHqSQDHKZaIqp5q8qYxzXQS1
hZw+2RV3Ffa4kIzu6l2DLkp27G3B91rTYrgY2TAAXIImvsbdSa9GaZxXAVL6G9bnW4DBBXBXbGOK
nysrgQ0z++h9y4oJwAyeq6RsZCQjyAIdYzSne6vMOx+M1NFN3JWyY4XN+O9V+lIe/5Ig2ZDWeY27
GtWnMtCxM3wPgEyBo/kIYsYmgs6n4uuOTaUVpp7nOuareo/RltSfjF36I3UwdrFv2LSnG32Kn6+r
4Vq+9U4qp+eDBPebafBvrVdnNkuYJUc/Zl9ZXV8SE+6uRL134ji1n5QMBaweCde4X3zVqzcRMlf0
LokX7a1F4FnZH+OCxTthzFVd2FhQ5pJEW1QEshHgBYnpWpW0FXw/kQwuL2loDAphCt1oQAfNwEEC
NwSOWY+ZYGd0GVN5KlqeeVtqvnYuLiZVmTblmd6w1w4btGo3jAWWvdjDfbwxULVq/TpBT4xxejdO
4Yw5Hn2Fg+FrUc1FdHoudHVZNg9GC+AVLahsMnxqe4Hprc2JvrtDLmKZ5qCFQc5sD0Sc3S7zLbc8
hscF0HTJQ+GNW7KzjtZp3gjulen9lW9MuV1EQLE0ptIjre388U8CopvArV32ipTdBEzUohRtJa+5
PCbfXWwKOU9DDeFmBLaLZdwTBgFv+FqoOnNtOW0u6AmJ7J7vKWqFpg5RiES39tiLucBuUgW0MB3o
85IrCaStvBHenY5zMnEZGaMKVE28V4NNv8mB7YqsWrhQLIgL/IRSDAKkMB3wRmibEqOPe7VGGUb6
vOSC9GMlxXl3HM6vFJ1saaqFylybBXYgaR7Gsv3SEuFHiOycL/ePGLlqmggRfEwKdXCLKjVyVDdH
/TUHmFxnT0WV35c0ao95JpPnMi41gL9aRbTYLVVb+LsJpCE2SkS1C8gndcQPlpPTUphW6lSyJo22
avZF5aVBO57GuHuJtQg8hnNkmX/GpAVmZzBZyzcrKcJvAvti9nPNvjgfltRLjqFl2HVxE2/T+w6E
FTNe+fL2X+Pvvg+rlHNRpJSjXjWg6E3zEg73i+UKTiLSOs5D0YzOhqHhJJ0bn5D6bIZDw2ixtp1H
MIyQA0ohP4hqTteFKjxHRa/lxEprWNSSfDElzTbqFzzrtKL5TyFU4akqdK3UiBQjhCL1MevHQOjf
r/tZhd8EbTH30ufMD3XY7EIsO5aOBY7E1lV9lvGIyqVr7a0L2wVZ6/ucYAqsIe5mFOva/5F2Jctx
48r2ixjBGeSWU7FKpVmWZG0YttvmPM/8+negvu2iUOzCs3qjjSKUApjIOc85UFwUIFq68W7xU7v8
Mf9oQmvZDRhq73bJdSF8yqcgnVMwSgWucRbDOCRBODY67IZxLdpI9yIr8gYLG7e3WGO7Ch+5gcKm
e14JZFRTnNN6ARAG+pMehuEsOjaW2sqrahM/w14PgoTZWxAi5LeUzZpuW9BwgVeH2vY1p3+DBePQ
SDhjzxjdkuhY7IlHtzziY74PbepJeX01zplZOI5OESTS0MRKJdFton1VDd4Oyab5R7OXYEwEBEms
RZF1ucC4dqjafdR9XRT1pY4yR84IR122D3ISw3y8Doa5HgaIQWTgiWS0xLbn9JiokT0zwr9PgnyK
fQwEpQdsSNugaY6Vq9l4HqXQIpk/pDzkra3KGuaU/znOGelNYBJgINBSa0O+NMZhFl1DcCXxPtdM
K05LK8sf43TxLhvny3d4xnpTLTMcY4piRFAZB5Kmh9aQ3MsitvM2jL6IhoicU2LHX2SpiEkpwBQP
wCRtdxOsf+CFe3XfuTMSgOx6eSTOeM+Ruv3pTlLp71e5zZBGqB42uE7tcfKEo/4WPS2OZMWuYDez
LbitJ1yLx45bh90OyFfHZfzp0MlEHmkGN/SWfD/0Nl1NLNHlMr+Z182zfmu8LwgI3Iop78TMeyhJ
mmdqhx5E1e6k/n7RXEyrWejq20LT8z7qpls6nZJtUKqDnCpEhTAgj1X7ygvdzl9yq3Hp/BtM5b7k
JDrbRuX392RrDO1QEACwQmDZYeiMGH/Vi+aD7pkz5LdVFcIzPMmRP+pNoOd9por4fL3uYFxrdlsw
oqVfSskBMPYOY4Vc0tytCeYPIhmXGyXKJI4iHmHrzr/KhxZEtpgkPETOj9FDe3Q/uPOR+h1tn+1E
7LNwoc03Y83VmamVWL2VdknMTB+RXOnXs4sxuEPxku9lR77iZXG8j0h/vxI0GWadZSH1PcmgWYTg
goVZ79xsXHjQujxRNEBcierLUdUBO0lr+rt28LXiSvrEusyH78aYmFiYjFbWkH70ykGPb6LwPhC/
cMwYfbTnHuikjow1SaLeHMoGHij+1R3lEUCuaJzraIsNV+EuPpZH820Aq9KzZAuZxQfp2PYPJ/GM
TcHgYhvmESKTMnOz4q6cflw+3+ZXUrHMhElC7JawmNwSGG36WIDq9yJpS4uMQdYDTcUMgDY+piNv
RWf7dasq7WBhmgn18Y9a0bVp1yGxojua8U3sg5JvN3oUQ+m9auHxqiRbfXcDsexveYwWKqlI+l5A
RNs5g0P5sCmc+nSFiBrVKBEekBzoyDAlIcRSasvdVd982Sv5jIpiaSBs8oEgi9TMxNIEebQWQCxF
wmtRjT5oW7/JsmSnWr4vEwyZfObjng7P6C7Ajea6oqWpcroVFzeQwTshvV6WsamgqwMyCqpHwxhU
HSaqJgGTMvrgLyOPPYMjgo3ORyLUSUQD5qSKD3Ot+Ua37C6fgqeXbFA+qI1CMtpWNf3ldTgqqKZF
33VLOYAeyQlveYnPZjNCUg1V0uHKTJmNyZpIMjWxLvGuG0CjVsh1tJv+dcL6a+QGLudw1GWe2bCV
MEYPSrUVoonO/fSHyYuRWZGb3lvs2QFkOCbjL0vbNJgrYYxChGYipVkCgynVWm0Bu/2xI+UXc8RD
b2cXIS6iomQ/LRMnPqGHOD/kyZIxhwyVepKmFIcU5+u5/tERGQnWlyXexeKNyINe+Zfvd5LGnDIC
PpmE4J1WfUWAUNDqa2d1QILjkwZvx+8nG33WvQ4UQyAxbEjwRT1EdncbHgpfuB7eB8XIoQTdj3LH
i0m2H93vA7KIF6GRoSQVIgybm+dIvS0ljuP5lxd3EsDEeYvYl6C9pTd4oJ5gwQ22HhBYsAPe4BHw
6lFbu43wBCd5TJDXdEJVyQJ6cppkjXTrvMRKnBo7rTO5GSoqml194W1scLwrO7o7x4VR1x1e+TTW
dgnEg4GMbpSQT9n509EYp1ooUpCrNcYbMvObPPmkuFFbDunD1nLTh+tjHGmuV2ZuCBXGDK40a8Ea
vUdHrxOnES0kdNgrolxoJQa86I7T8vUzNuW3I2PLAKmmL2VE8O26qrwFKfTVIA+3k1TbfVejypxV
taUIgBEcNJ6Wbj+D35LfRypXUWw6zemkCQ3KmD9AM4jqKeahAEPkGrfy7Ttaq4Om1eXD8kQyN53U
aZHXIJ22+/5bJT6hwXL5728b6NORmJAkXwqzl7CEahfkQNrBEhrflL7nnWHNvWnp08+l4E6Q0Md1
bpxPMhnjnKakXAq6ZNFiWx9DbJ58V/jAdrTpki0Wch4uH5F3hYx1nindZTrhiOmi7wf0PXSl9y6L
+Ber/PtI75HnSjOmqQBxiIGIgZLFai8YxEJpg66DBhZ14uX36od0BzwEXn682aBeBVz09yu5VZ7n
appgtKR1gcN1TDDAuuzIrnBjj1dH3C6JrWQxNjorC6MsDeSltHJE22J0OxPg4DZveG67AruSxFhn
vcHMRKnBx7Vu/1x5ky/taHUKexyowPKir22zfPp0VH1WVwgQriYrZ6qNUnzb5uVeJf3dEnR7jops
a/3vII+t0SzBkqbTuKgYFe1dGnc1gxd972j5HqvKdvQlfLkscVvvTwIZ3ZDGJJDVGLGXqE77McDC
o5ByImWeCEYlknTBlnSDhFHWOi8tvmFYwrl8iG37dDoEowq9jjVPU8G0Wdt5StLak0ZJc6yxqKyo
/qIMxwCdxcsitxXiJJJRiD7Rx1Qs8Za1UbLE/jqVj0bL61TxhDBeulGEUU40aINshveFEIKvdPwF
LgtOK5v3gRj3Ifaj0AVDhF5GbKpO28n6VViVMecj8aQwTiRGw7UaVTRu4iFwxKrcg6qKo2nbEZum
YdMLi+GYRmdULV96YAObI9Y2r6VbfTccKU5Q4fde94tmZbHHixE3D7USyHwhfZa1ODOxjG6AJSVV
dEsIHi4r2nYYtRLBfB1pIlNCYuChUKIeuoRAyXoa37gD/DCWH/5O/5pddF3seBH9ds6yks18s37O
MZlKF8nEg3GgVZBSsEbkgdQHAyLo8kk3X/FKGOPxFWGYBYxeI8ooAQ/YaM4cYoRKK78seeGoyWIN
Re2KpPqUWIPIiqloqsIOXqqaOeZdCc8fSk8J+bEY16UJVEK0wvoMC3N7kGJybMe20pwkMkpTSIE4
6Mas2oCpDuKjmXAcPtWIs9BJO/19RmNQKEgMIYLBzSTdiqe92kTO2O7z+fvlD7ZpnlZyGO1IJIVE
pIAHnsPreD6UzX1TepdFbMcTKxmMUoyV2rc6QY5eHCmCxnJVXNEgutrx0NO3o7OVJCYCBDnLkoT0
Kcs7+UDXfcodRWMgbnzE0NtN7cVOf/W52EyXJQADoraJ/dePgcWoIksRdBSkO6CgqO6EPhtUzgJS
pc2LYTbV4iSKhaIXJ1FXmgJhYDnfisFPMYNQ41gEnc35Zpt6oQNzSDMMRZLOpnSVtq4CEV3eaE9A
RhnZDZZObRG9GJMyDd+a/48a0rZMMM1RxCNTZatjoziqrTnBUs1Z4xlBf+hjjOtq8+Pls/HEME9L
UnqlK3K4yr56TvQ3AKVZefj1soztyJaYCqBkASCjEUbn8yHRqzx6T33aX3/PX9YO1g7oslfs8FzY
5pHA1Ec0oslYNWMiwKkZCCYdUY4N4UKCwpLTtxhQW5wzbdq8lRT5o563Sy7PGc1BFsky3NGmg6Wq
S7tmZvbegIwOvIPxRDLXmApLMcoKSilR37gFtp81mceVsV2SWh2Leb5xmZAyTdBsmbzojqY7sT0d
UARGuC4ATYTnkN/Hac5M+0keW9gj4PhqQLyKSNcdgBbSeGB7pwsW2i0Q4O+AJe1EXgd0qOxbuOsa
lMZKB73rnQKEbspJ86nK7erfYXQHsbaSFwMMCY1NCo+SCP5/uEs5Ksri3PZznIYjLef3hhN1ujVj
zrrVOSpKP9Wlq2WSiFaf0qxUkAm9T+8dQnSZ6FI3b5Zn+3UD2k4lQFI3dYMxISCoCI2WoEwaXNO8
dbia7rUdzVsBOfPALaNsP4KTNMZHa2QoI5muZGE+K7LJj3egLY8A8cepj7R5wI+JuSc8e3hdEg8J
ZA6YfwPkjqfeqU+TbVh0Il7/1ET86j6ZJzgbgbzEDaKQqhwHUOzp6WMnaDw4E3pPZ9phKqKh6ABC
BKjCR/tlFHKZdgsdESlMKwNTbqFGdjF0h7aYfFHpfI69pNp2QR770CW57xe9hDaCzvk+2I3X5k3t
VM/oeaKWEtzwYgPO8XT6Alf1jVqJqjypcby0Si2hc1sQq0jls97uFfPh8tE2H/PpJnVG/81IaMUK
MNJ2G08O0QwnKCpbbQfnv4lhPhg+j9KYwL6y03Sv6kdZc82A85E239bqJIyeV3IbaXKFS+sijID1
KO9m8c/Lp+CJYJRbaoY00OmwF7iNUcp+VLrvlwVsBoWnMxDajV59eIDEAbUgQYlBz0s7rq4KNbGL
7lhwzR5HodkFJzMuK6FHIdJWr8tfk4OlV0C3yU+YIADAGNYCdffywbY0WhZ1OCfEgxIgMD8erB/q
NFElPCAzzSNLJ4NX5YtuGwLAXnrjQZx5++Rber0WyOi1EaNfP3Q4oBzcZHpvLdJTlYYcrd60rYAR
BfSdpsqmwe5whG2pBwWNDSkmwt9Q9sqD+Je2Qw9sN/PMwmYB4CQOKKYfb7EOw0HXw/dQvsPI2OAD
p3+fgOFxtDTe0bZ0fS2LucBArYQ6oy8W28Ml8oYeuJ6ZJ9j56/CLNtwiN+ahVm9O/q1lMlYikKIp
ScUEqbhb/pp3lEMwx94yZhJuMMx7LGOr3nc70+HBO28FG2u5jOkYg3lItUnFa0ArQPJNl7IvV1yO
x82C2FoOYz/EORsCwIIhXzkotwgUn0Ez4jU+ujZUYxJ3vOLl0Zyv+J7QrwzKFBupGCx4BvH0MC7F
tdR/xoGszvSusysJGQD95wgEuzbRHkJMx6Th3UieLlsPzjvDsulHxZdCJVLDFEJm1KIwAhs5amUZ
xx4z/Lk3f+ctnW2Z4fWZmOAT9CWtWQC/yo6TF82w8v6pVY46b4+Z923o71c3l7Z9k0stKmx1dWXk
X4XPLBGtT8FYC4NERRip0LZRH61R+TE0X7J+4MTpvEMwZkKb5UYbTSzlNmRXNq9t/4vz6Tlv891m
rG6JtBrqZuCRsKXbRLbA2Yc5MFp7SgCbKN4m30wkeX+PwohXvL2CTSfy27wDefDjFyrkUUgmihiu
BAd92omo89a7y+fj3R9jEgZA2y+SCjMrVdeD6JTzy2f+voLkRpOo+2VeDtGkQBmVFA5e2c3LXcHF
1d2KJGTpJIA5gADsgrTM39uZQOR6hxsBlifYvIFVvAtcHr7A9n39FsdOMZdLnjZySysXxdfafKgT
7/J9bX/y099n7isvxAWLhPjkbfpoprZkvnQ8pMltjT6JYKzLAny9IVABMxtgK7+oXwb1B9GxhZlg
2OnZDG463pjttjk7CWQMjTSXUd920LE5ka/iUBjtOqvvlqX+sYgGxx5slohX+mAwVkeUZyTuM5o+
fS9GVqIvb+C4OlaJ7KdS4tdNtmsF9WhU5Ds4vTgf7+ygMhJ4Ct8L7EIQJ7AI/9MUSqXSYkUxkp6T
1MNSkGNmILLnFSfou/+QDjJymDOGlYDAzxQBIS9HVtYfotKvEr+rrtrsQV6+X9bI86oWI42eemUB
lcTIBY3kkxM/Gzv9OcUK9pQ5sxcgg6d43DUvzjx7A4xAJgyLMrUU4gXX2Cg/+sHpkvtR+tOmCCOC
sawTCYBFYJiAFdcmpw3+GhLJNfLrQOD5p/PQgZHE2KdUlZJQVcbRiY60hw88ACfw0j2tCcYe7+bO
rNNHYWydIBbBNilF3eQAEtvFmM5+iGaOjnN0j53rC3JwXJcE55EIQnLstSKCTFtLH02L5N8nYX9Z
+zi6wBb79I4EqRQWqA1gt6J4AHFWVv5pw5u5NMYehpNi6AlG1Z00BjBm/VokPy+f4byZRCVoCjrQ
moomiMEodBZNVSGaEYF7RfiYupFnPFF+zuxqAnBdc6O/ZLvG45WHN5VhJZXR8bwMUyFM+tGJs6tO
PhgpZ6Rv09ppuqoY6BTohOVvq1EfJUTWR8esgUfeYapvFHZd1FiJwgkiNpXgJIlVa7HM4lptCSTp
3ZXZoZmvg6R+5rYXqXM9s6uaaRAMEuka1lg/WjoReFVi//5W9xXWOCcfSPkuRhNszChyh4jeR//O
pIEJWhJVtCxBDfBR2pRFgRGWKHtpPTawKNZ6Ds6pGGCCs5O53fOw43f9Nm9yJZP+fmXLsW6ZBqlZ
AgBT9OugsaLMT9uJ54M373ElhfEYfT9nejZg2YUyR4D9XLWwBOzMP8o9SH69jMcZt6mIK3Hs8xoF
3PFSAcFcEO87U7F6JXwso8TKtcXlPOXNRwUCOXBPqSgYsUpvJk0vhBFkAZx7PwPHhlZdAB9/I7yl
d+jU8ll26X9/ria/JbLKbwRJM5RY9nDEXflLe41AgRMkVmq3Dh0DM9/MnYwGcWbzVr22PRfBKreh
IPVAS/qjroiR2mZCVk1Obxv3gOvBiqD8VfiCN74LHngAGue1JWojf0s7I0yWmmAc56KBR36sQF9M
SQdiRPHpHR9FY/MbrkSxz9ysmzSq0slpmmu19mfVv6wkm49s9feZh111cxLqWQn1b/wCq5zVc/3n
jFnMdTEPecnGsDKamuqhefuOA45F+/FusluA+QUur+HB/TzMk17EcDTG9l1e71L4K+mFrlPiPT/+
+boJczbmPRdZkgLzq8WcxbH8hm16v7jq0bicjzJKjf9ZGuMmWwHeYAnnATc5usqx/5nbPyYbdU1f
/M4rh22+5ZVmME9KRygdNCKUXApbe6huY3ThJtlNtR9ldn9ZCXlfjC29EW2JA6HoEHju6exteq2I
rooe8LQT9oRXX9+MCk8HY6twYyxFhURq4Klrvpr7k3Cbm8/YnENZ4VuhcwK2bctkiCoGPBRTUxTm
gYmSmfdaA8vUYB0vshV/8rOrxV5cuoYnP1y+yE1rsRLGvDSh0aWiqyAsEG/L9DlTqk+5y5UE5m2F
EwmruVZGZ3iVPIoeoVL7rlvgE5ZQx5e4GKCbBgpWHX0DkFoAZvKjZTfTKSBdqyC1ckaMlEyG1etW
8TU+KA90m6Ubjs2uuOZNYPCkMsofm5HekBHxqFzeyMaxbV+nhJPWbX8r6KGMoU+0X5ib7EoARc8D
UlVRNFq7mOveLoOU+8E2nzHqr/+IYU5SkjyTSIb7y+igA4jctJfIE/eDX7k9vHJjdddAHkq+8Npm
m6/sJPesPdeMiVoWA9BUxdso/GsEVpf8qgBlRVdiq20k+7Lmb8ZVK3HMPMdgBJWpSrD5ZbyfFysc
XcDAhzxt3FQLYByCh0RHKKww3yzUJHGs4hnRW30nCa9DdujChPfENr/YSQg77QYeCykfe3wxUHIP
WD46qm7+RpkXakf0Ske6j58Mr7HHF15Gft5zoc5sJZnGyquI2yzmfmnHiDrq0R2e6tSKsOk3eu1x
cZFY+MlPnsjNR7CSyIQ3YRZi3HMOcKHtgyiEVtVw7O+mXqwEMObX1JVOTRdcppE9RuPPtvy6RH6r
ctLL7ax5JYYxvCTRw1KTwtFRd6VVxraJNhVg6lIbtv4wepIBAGv1Ox/CkacrjEJWWtamoQI4MpKM
t/UU72tZ32nV4meC+KqKwl+XXxlH/1lkd7NC1WYMkQaWQu8MhQby8dotkti9LGY7HlhdJxPnCLk8
KBopRqd1y28gr8XKcF/Yyi7yxauZNwp2PqfOqD1jIvVaU0cFW3aIPtKb3AcCx651MA6H+R/DybDl
FPkNCmDtS8fNmDj6z0K565T9ugkXZBKK4C1KbdemzPEz27k7aLRAUwMg4DPYnVJPui4WdUzduR1g
AXRb+Z5jftHYd4cCC1z9XQNSDk4g8i93CtpyEB4bRCKM2y4zsLMVPdLqHhQEtNkRu/k1/Rk4FFhb
Qk8cjXhAe/FH+zY9D+Co/xHNKI/Wh7Ux0yAIvSIr6n0AsADPyFfjXaR4Ea9zeN6If9eekzhGe8wo
AbxYbA7Ochs/B9iRVg+KA+xPO7OqF7G36LpaYZt7Xoiy/fR/y2UXrgIBcCC1gRBFLM3GG5rR8MZZ
KxxznrrXohCS3dyoPDe7ra8noaybncdEqsCF4ogShpWTdpcIgnP58W9b7JMIxglFIOwdFwVPQmkP
pPPrrrUl/aYLOKaMfpazUsVJS1imjqyVlkmtp8HBeM2+eF/CowMTvGW/LWUkIh0llwxAjrDOPDbJ
iO18+J8AFSw1SP0+Hb1ZaA6Ac8QTuUGcyeGj2LLRa4nMJwrFuMviZByA3nJDNT+6JZV3+RPxRDCf
KNWkvix61DgjJbSG7Kmfbybeet+m2VqfgwkNomCQsBOlDY6CetFd6Dd3qRu7ph3us8U2XilenbDn
Ra1bj4qIKiaUQAePUhLV/1UEJEdBGmKHdnQaY7YSAMMAT8wao5uiuJHqL5dvcUvR17LoLa9k9UZa
NnJhwMlFSOg7rxG/AKzQFnmYaFtvdi2HiRGyYiSJMUAFFQGUK9JkyVpmXT7KtkKcro2x9lo+5aox
wMUI4l21PDQpGpjf/5sIxqpLUxs0Sk0r0OkxU9+iwsm1t8sieBfFWHIMN4MhGSbDEZu7FghHDW8j
jnNN7Bo1ETUz7ARq2ih8DBYWyn2p82opm2olAf1BRYYi6iqjVkWbpHUlw/2Rx/LZfIWr97Sb5UYF
EjXFlZTcHFQqvOkPnlBGx/QpahNBRAGnyBNbRiCfYQBFX46qcnv5G21e4ep0jKaJwzKmrQA1qFJj
D06/A6rcb4s8cNIGnhhG2wojIyX2ZCenMPPEahLs1bX5W11l3uXjbDasyeo8jM6lQoVP2ODi5vvm
WHnFLQUFFW8VIJ0k9+Gfw/YhWFmJY+PNDpOl+VJrI7rxCzoqrRAAbbLfTVX9a6gFEIJr5e7yCbf8
LIHvM3RRAxMdGwgOYw00lwplxGw/HdF+2IF37ij7vPX97Q/2Www7ShFIWVjPKurYQxnaS2d3yWHS
eHxImwbidBZ2ASJLByx66qgcSs1eqB+zjOO6OXfF9l5rUcvSbELHS90ZoEtPdzTj4ZOl/4vSnS6L
0e6k1Ku+0xDFxb/EXXRHaejV/Q9M/k5I8/mUXJs10JUOGIySm3k+Z6OAIjnqCr/oXEHjR8+gGYAL
58fFnI/EzhnrKjYvQ4A3OuY4+eUwHVKBhzK9GdSd9IDFhw+zHjM1Eb5Tk3kFJovnEvGCP4eHtkvc
Yfpy+QWdjwnRRyujq4W1OkVWWbVAW3zslDGn2XB+0wPLTdrVe7p1Q/YcSZtmfCWJUQytNXoh6GGN
WjcAmVkIGAdDsNS9+Cjdo63hVddSYvUvyhNH7qbir+QyCoKJ1SpVIygIpV/qnubD6MroL0s3+qNw
Ld/S2YPAogVz8tTxanqbCdzqelmFEZMy6bXivakigi2vcKTX0NeuKNiIcjOBX9yuvb6wDP6KE42T
2RxkLZkJ1bO0mYN6gD2hRHnvi7vXFPa/3A+7GDCyly+Z821ZjoFMbeuyCqFFUoOncajkG6MdrSLy
L4vZfuwgnRElEM+AFIrZy+hFuZ1izRjQUBcBR5tRLgMUm/+mUFJ4xQ2aBZxd4Uoa9QurIHqa5aAZ
1AkJ6aHEugyCHcNB0j17jeE0WDiKHd441rb1XIlkYh3ZNINGFVBqpnx/ooushBJL0i2x0G5vs136
cvlGN13bSh4T8uhCS2asd+uoEblo0SqTm7ccJ71pM1cimHffjNKcCzWeANodjfZmmJyglP6Ll74S
877nRQ7ykGBKropJZnX66DeL7ADF6zCPppPqxWci+dN52H5iqgV9JskpdH0pnhpV9/uWyxBE9fjC
mdg2IoYaI1LPBPZKOsoE6H/Br0R4leS3ZH7Nu2OS+8Lg/idNeH96K2UfhkhojAShfRjckfZlmW+b
iVPJ3rQSq5tjsm6taEnWmsi6Z63xcqL7sTzYKijCFSX9j5aCTbbTXuwaqYfVb1CW7O5qO7fDo3IQ
HdGafZUTW/EOxhiKJhVro4vh2vI58LL2ygABh5EcU+0zCcrqAhnr0MtSQFQJ05qThl5X8Jb3flxw
bo7zXNk5f6HuW70QYMrNuLCi5JGrBRyTww7zj3IeJY0yIJ0zb7M+skrNFVrORb3vsV16QIxRGGJD
7tQJ2iz4+k4EOExrqbv53thJTuySh+Q2tstjbJNrHcWeyu59zS4fC5tXR91sNmAz9h+HxWblSRFl
syEjmgNHDejGY4w86k6O8a9PcKXRSG4linH4FUA66i7GkVsVrVj9OQbAfxEjxIhK+7Kp4KjIOwz4
ylTMsVm2UgSLHvSjl836fix5M5ubRh09BYUYOoJTjXEao6AKgwHz4FRFgtb1Q08dfRQcF15xYVMb
V4IYRQHOAwgztWBw8vo5D34VwaMx/HX5ujgi2MG1vIrNvjDgoFrhJQxCSyl2bfT1soztOP50DnYc
WZLbSu60Bd8EyOeU1944/g/LjmMfeKdh6rNTG7ftPOE0JPqmxU8i8FM7zuvdFmHKomlIOtg/mY/f
D2BOGSI6Y5X+JXbXGMMIKx6I2HYoqZ6EMB8+i7GyVegoKyb75E5xJuw2LhhCpqzZ8xVvC3az+01+
SyNs4Cqi821mBpqOwZfe1TAOBPzLwDHtJLMIBoaxc2jecXuPm+90JZSxCL2cjaORwtJKt70b/QXM
AScGeQOlq8vvMmQ8vGiS3tmZ1V0JZHRjnkhUNhnaVYNnHOh+ROdShmDem922qis5TCARtDJQgweY
umyf3RXYv50OItYw6FjcpzKblSh6xytbFwJDYlk0xCxRN9tVPFh1pFp9WVqV/nL5CW9qvaaDGhL8
aGipMlofmYkeZ7mhO0Nu7JfYuEnN0Z6MjMMEwxPD6H1itlqdNdD7GN0HvQTTRdFaZcYJ9ThSWKjx
qp9kQQ9RKMkFrLHHs9UP4kEaeFslG2LwAUywaAPZDgMyzJ3pmhkrnYI2R657g/m1ENwhSa3L32Wr
WfRBCHNjpIlnpZVQZWxd6RVg2JjJjUD9SIup2k73qjd+KXVLw9cy2SSjy7O8SnossHS9rYHxMber
KwhDsJJ7vDbi9gFhkzQQ26ia8j6AstJxKctHohXNhCa+viOvA7gX4+vFV/caeumpp/3kg5tvRMwm
mui/RVL/vxKZgwjXXDSU2sVA9yfwEJlme5fSURox9C5/v00dWYlidMRMtVFuFlrVF65n+WZK/ewT
vRfsdWJsWwZPNbbe6L+wOk1TgENyjpFs1CS3hfZKTN5q+eHPj7GWwcT+7dgYRkSTp2Yu3+KxtKSU
PGHRjuN7N3wG4Hfg+wzNEPF+GHtXJq2utxGUXawWOxkFq255rnfrg7xvBaroWePhMtZbA6JwV5AC
ocpkF+KTmgKK6ukTl0UXD/8ngjkFmiuCEnW4rLarnFFs7SrqnHScnMtitrQYWEUgxQC4pnI2fxvH
tSSNdH50FoAkpb9pcomG7pUU7y7Lof8u41cpJtI/clgwsjIaRyWaWlSEZsWdw+BKIsb+sojtj3IS
wXwURFuREKYluCeFQ10XlmruAunbf5PBfBVDaPU6MXpUNZTIitVHGdOa5fjzspCtEtqHy2IeYzS2
hpSbCLXkezRTkO413+trDMtZholFzdkfeEVe3tUxL7NZxs5INLx+YKrr5nPUPGcTx2lvRasfDsXY
SxEOVYox0vtexKaZZG2D6QI7WbIz+7wh9q1k4oM0xmT25TxnQUat8yE4KH66y6ze6fforPmXPxbv
6hjXKpWGYeZTjBEF/Woe3KW4EguOYvP0gU2/skaRYpJTrfOW19GtvPqnCYzYqH1nL/sEKDYyltVj
ZTMxMV/aoqcbKUT7IS1OvtxFEedMHHvALoPKASEZyUM6/9x4xBxu4ijliOB8GdZIV0rfa3kPEYko
+6ZQ7fNpsJNZ5yjAOUsnc1uMTejqIR0lcxjQllQ8cBP7tC8UuoMlPtIRcg3JWGOn3uhPnOo+fTEX
bCqL7dUkGJKfRHwmU3kWcjuQb0rx7sYYIk74yLtIxjrEQlcnCLBoJSOubdUQH5pEJ/shHirOXfK0
grERfTtlwtCFmGIZb7rpSzFxvNDWIPIHzWbMQi0mkVHO8BHjoUWlfV/vSlt6UN6UHfyFR1fglX2x
441xn7PKMSrCGImpMKQkGyA2OdKNOMXvHsN7zU8Pw5Vy3TsU/3P2pxtKdwJbmFv8J80zv+zCgd6W
4hDk0NJoT9syAENCA32+a4+1lz5qHM3kaAyLCbYg9teyCU/PBMFV0S9WIdqpyvuY1KFf0H8WkKQE
jFaWkQw59DF7ostl2s0AjM7+SLv0ye6PGVw+fkTCxBdSTtJIlTvU2cblO1Dofgpdb0WAwL3sUHjW
njD2xBDURlX7BmEy6v7gm3Y1YtFx2eKG1nnNr1xIJM6rO4PYhcQhM1CpbA/6Trbj3ALroGSDczGz
KH5lZVeGyxsl3KonrZ8iYaxKkwrzVA41rbSY/mzTDWZAvgSO9JDG2BXV7OieV8s+V0skURI4tsG1
JYsqO9TaFVkpysWM2S+1tWLhuasyexF4O9Pn1/lBCttJzntM5nc1rnNYcifV0isMGn+9rCOcg5iM
KlZL3g1Bq/VOLn+tK68KXvqOw6G1kb9/PAajhmUWpinYrlF6E9PbYCGHMGk9XTB2IWAeLaJjhruR
jyP5NenGN8ksnP92RHoFq4R0bkq9COlQjFRfZ8uRBHdq+nRZxIZN/HhERgWzoZ+IWaOQ1HkY//Ro
GU4/qpawy9zR58ENnXvrj8IY34YNrKkPlVJ3VLlcjnoy5CACnIDtYXSJL0yZuMu1rvU4R+QpI+Pw
DC1umizAHLd6LR+iryiru9XVdCDu7IlOfSs4vL1YRT6zyh/Pyfi6oU/7AUCrvRNiwv8d252+6rfK
KfbGOypeC+qGwc73nZVZomfaKnYAsAXkEIS0lMxBvAqd+OXyPVx+MBpbvC50We1mAYPEYvk8mU9D
VDrLn6MxyeuTayz/fJ/rYiVFau9MXugr79h/NKbg1Y7fO24f/R7kyEjYwRcIJHaNef1pmWrNYs5Y
MfqhoxtImyUJwk7T1dzJJm7r9EhKHdmPHexV7WqOYaDf75J0xi5ISx0WSgLpC1rEcX4IpslKh4dU
m608OWqRL3NpsDZC7I8nZowBilNTP0fRDF+hH5a/BJ/SHNe76SURrcCTdoudPUjfKvDykr8uKw41
AZdOy5iIRIwauevQK8oRxaR1bCnzUQ0Wu+0/o6GgqtCwOWkSMH1+tHdKOIRGD54TpyFo+UYVmFcD
e0r/ODCjF/lbCsttaYKUOpF6qOgQ7fLgZ9i5cswjdt2+spMM5mNhRDxYxIaAwyTCts/o1/2TUQB2
5c9Llh/PwhjUpunrYDJRUhrBl2qpZekKQ3XojIzjJnjnYUzouIjYUP4/0q5suW5b2X4RqzgC5Cun
PWkebb+wZMXmPM/8+rsg31gUxGycOOc8JFWpUm+AjUaje/Vawdi7mX4XTG7Sqbaq/axiEZU++zuf
Xe1937jAaSjzjEkp1LD7CFpXOpv29CPjm6wufkm8EdJH5117A9n3YQP54ZtUzic9IIjUndtSN7tp
bYQRjKv3r4ujf1HQStRPo70XUpdv3hDvTqhzrm7kad3RECWT1qtfci88dnb75Re3fuSJ9AIFX09n
P2aVRyz9DMHYNoOXTBJYZNys6uxUuSlFFEqbF+1qUVxQrkc5amOWtdftN3DVzN1/O7k6F3blMM9G
ImMdVXVbKLaU3I+ilwc7MGcckB+NUCEh0qRWjxD0NYwOkKayG8O3pLvF+iHwPLYZ5yxxUbUNG1pN
RTzDAwCqczBzyaQja3fwAru9j7xaEFxFH4cLFdU0YYY1Qkiqxp1JD6oh6BVuJ8urr8/FiBSKhmFg
wYAObarcgwLgnmGQ8VwDnY9g80QezcWJMAxztCRxJXWuDCVRR/eWE70DvMDEuKrJOLddeiNW3dhM
od6XyM9GBCawOWM5gSg3/dnoF+DdseNIkFsIPJDvEmSzOkLWAO8azGhWzTPAv46W3oz5SRPyCAh2
0eDiQpPXUSeNQM3EagBusHnpnT4Y7tSmv9Cm4knwzQQhj0/Z8lyZ5IjgDjHs7GAeIb4NHAMbXyiO
4tarwNt57sp8Cea0lZFK6NLFZOyKXgCV3n43rVyBu+HrPp6qqMaMO4rrO0jNAsNseeXFeEjdcf8H
rD64piDQoDJ1BlyPXOSLw3aeuwbV7+wC8iAeMPcu2E5ZY5fV64avgk+1uXsYBic6NIdUDBR8vDAo
kawwKQFDAjfdrXk09vlOv1Hu5mvGQ1teZ4+iG2rzYK0McrtZpJ2mZDFBewKMEpN1KNUfi/CTyVsR
d2WEi7hlg1Z106L7kh1UB3Obp2bPxsyrS1FdZ3s1FJ+MtcY/IZ/qahgpRNDAqzzel8N1AqZ1KnoB
nbcBxr2Pn8jqpMlSSyQQVLuL6G4EBEmJQlvgCJtnFhNZv1aCEdGPVtol0dLOwHdh0x6RU90HUOcb
HNUv/Vm2/6g2tbLGeUFTVcFCpIW4YHfwjcA4zdKyU0IRybJo6zg/MIMwXmIN2NihrQ81eJAqFd7d
1veCzWM53KcbfrUc7sZdFohmWjUiubwbPclm8tDkwALe/wD+2MwmVra4yxdopKZOmpaAYkA+phiu
dBkdzHQb3AfXqgv0h4g1aDNTXxnkbmBjSSRjMLGJeJvv+kx1p6k+5fOMF495meTRN4sED+c3dDsq
/XZGHk1jzEOjlRXGRursfpRSR6OKyN8F2/iW46wyZVBvW2ZRVphSxqQbdDwg0YDMojqxrxY8zyeR
x2/ewO+7+HbLrOyh7qZCZhwZ89QdlUm1u0qz47q2IVYhWJrA6d8q7itLaliGyaKhcm+k3/r0Vatu
uubx/PfZgGuzW+r9A3HRQg4MBYg+RAvlenaaHDltvSNQlMe/zR5jAot3+rXh6Y3LqvjA0D4y1kfN
S+9F+7p9Pa9+ChdKwEQ6zBHFeEfrFWDrhLpn6iQ/iZ3cqVBKHUWBcvM76gpqURZ4lmUe6KxNJCx6
BRTWs3UDrhsjuR2qV3V4Emzw5g0GNAxVLEOl0Ej5GI6Dseq0LEOxFu6hxLZbPxl+v0vcQAOza3Cd
3zQQUYrs6K0nLsa/bh7Ad/M8HHA0iQq94xRTf+1r073I+Zfz69uMKau/zz2K51xuellGliPR8HpW
w50ipfu5yW1I33pWVrp0Nr+fN8l27FOMXplkF+DqWFhzomtVh2NBB+iwV1+p9qIGxyz90g13uboP
6tA5b3DbU0wZDGEqMShPQzotczBVmYrS4XDSGwhegb/LzBKnCX6eN7R54NGI/mXIlLnbB5DXMSCm
gjKXPjopOp7jt5b8dd7G5lvl3QYfLgsjjuCNiMjGdKUMO5KczPkmwekKlNQ9b2rbN34vh4+UjaI2
UclI6qZFfkiNYm9Iy6VkAhGd0p0MmplJmV/Om9x293eT7LJY+caSxRXmxeHulUq8QO48cxTBClTR
DrLfsLKRg6/2V8jUd82DdN16xqH1Rk93Fn98Undt7naH9ukXv1XjRYVHDrVbahctIMw3YiTPRuMV
IXz1Rbm4SfNYMqYQax589itA7u02J91leT+TClIFI1fbdfyVPXZcVuvHjEA+pCFQhOpt/AIpuF35
iPHlU+hJYHEpL0Gz7BvOpNvpF4xbnETyyIIzwk9J1VlVVEGXje5Sfh2AwiquOyqoWW3fRKsVMsde
rbCf64BWKlbYejJQx4WbuDj5bnnIPOmraFjgfHQx3zi3VsY0YDKzXFUQzmK1dygEf8OquDLNcL8U
2p9kFO8L44eiwhrMbuaMw99Hl4pcOkb4M5wEz2zBqec7AqU0zb2lAzSiFF/D2o9Ia+ddbivjYlMV
7GutqDArOPP8UFQ0h705a4Adzt33qL3Ty8P5mCI47zwnOwl0GYIrOF8AYXmWPNnycGvpsmO1sVON
+/PGBN7AP+PBqTCDW4MJa5DZtvJbFU2bdNxVsqBkJYoaPHK6AAxFWhLcoowhvXUiv75UCxzg3h0P
8okWjvFwfmWCg6tyYSMskwGUWRQGybKfu9QnvQb9dhHofLumufJx7hKNTUpadQK8RrtWfN2LrnU3
fQhBoP8/DBluvj1WtrhAoUjNkPcpXlRB5cAYsKEh2DW/K0f0IC70U7ETAkQ3kx9oOICsFMkktBU+
hqaSSKkZo+WG3n91aG4yN3KnwZ4OsTd8T75PzuzmGjjgja/lV7GS6qZzroxztyshU1vNKbAvNVBR
wdL6ZUbtLlKc2ZwFaPhNb3k3xfc/qsQCCTcBGsUkp2y+S0LfiEVHYDNwrGxwqfnUTpVZyxGSBYDH
Pd1rH6GzB3DZ4Ei73K8e6VcRom4DPYS7+t0kX43GIA30RFo0MuvGDi6bA9pIXvhjCEHHOnm13/0Q
l1U34/HKJJ+hkzHODHOBeI7ZXsia6Vmx4pcVdRBoXps4PIzYZkHGLFwnl6PPydCUeo5MFuPYt8lN
cTDQ97a88DCYDjRjQRAjygs2MJIft5ZzzngeqhhCN8AXH6oLdm0vlRt6KXAa4Ez1wZG2D0DVKvqi
b9fZp9fIanu5bNAK5HymJop6jOQEROcXjIsz9khiW4A1mC5m1t6AkpJLfDYBL1Ju3E5WVj+AS/9I
CVVPVEkBgk+i6K+8iepj3EtPib4YjxEtJJvUsuKYaZ57WpQcFKNpL3sl7y9jy0i88zFecKIMLsYb
UPboqi5Cham8yfUrSwS/Fi6WC+7ZWFZ5FsKvQFJ7MV0o+wFFgvyCMV5n30QY+e2rZLW1XHiPyRKO
Afqw8GLGIRM5y6nYDx7x570If7RBrfrRfblgNI6BEtcFGqUGYpHmV656nC7qN5G/wZm8ZM/yasat
BIIg9/xXE+0qD9QfM8yCtQS7yoh5meqMiQoQI2OsoNEuStdEB5WH6ZsGUg85ZmAOnwGtkF8jNrQA
5ahoBeKQ7MuTfCvvRRV+UUzisfs1bRM9A54Zq1R8IHJ22oVyWkIbEh8PzV3jFDuRiuZm5vjuPzyU
v+9KQDoDIBWybnygueE0BZCbBbUttT1KsigWCVfIxaK+7xJTitADGlAK9ZlGpPGdHKY7K0UQWjyM
E0AzVHDk3zLSMwGQh/ODgMEw2h7OQ+9VHBKwOt9Y+KCSE/idlzzHB3DEo5od7SNo10v3pmMcpIPw
qAryIp53vyiapSKsRlM2OD+LO+7k2g5c6rEhGkZLhrabHV9Hp+xWckUQa+HGc2FJzUE0HSxoGzQu
vRgdBvOK/OI5BOM04/yr/gzNtvIsLjIlShDMY4GiN2oQUIMd9tpO2olrC9uoSMPUFMNEmmvyOg2j
EUTqyPpvk6/5Blr30U12GA74dyyT7JbryQ/AaccmoihzMgaEJHb1kuwB+z5kV8RPvFAI1txODv/+
VZbMZRdGiwnMWIYk2xDYaZrZ+eCUioj99B8+6rsVLiJP8kiV0UD0Z/GCQB88GFDiaKG4m2G4Pncl
sG8IIrFgYXy7JKF6jnsAWe9EFJBWFJdlmB1kIgtKONt5/O+V8UQw2ZQMHQhgUJNWvkbTzVCr9ijf
G5FogFuwHF5YQZ5MyUwzE5APeujr0JbQ5YqSWFDU2E46fq9G4w5fBQ1ygK5RZozUbLKbplJcK43D
3flLcjuWv1vhThxtzbwwDA2NktpArdRLmq/6eMxoZYeqoP60MXfDcoF3W5znhbURDt0MN2gA79Yw
SClhjoLYipPeSuBKZhyLuZvfZ6Al7z2MV+9EQV3gIDzETkIinWYDMH3JqNp0fI3So4VSEegzzm+q
6IzxmLooClUlr/E4aY/1z/+XWEfvLvv5FrD3gbAKIXAW/l1JMGpLQxOfcS6vWuXUyv75FYl2jn+F
EC2MpQJ/P1EB/nfn7I6gYSYJnFFwsHhUXawMSd0FaCpp1iEEjCAuLiNd4IWinWK/YVWXrIKg7UD5
h0qDcddHsd1H/5rO7YOX62wrVwYyZRk6rcZWaaqb0QerEPQCtktc78eI17VY0hjFyBS9zQHAdlDo
++FRvumObILfKf1iVxgCdxZtGRcjjMloJilFKiSFd8T0KvrlvHO9NQs/51q/A4POBYZeb80mYR0V
I4MggbQfveYm+Kld5FcAiXqowV8aXohg7spu7jIm0fmkeBZ1ysN8QfYzcEdUUO0VLJkvaEiKItGl
AwGbUunjLlQzc9dLVNRz+YeX2O+F8wi7MhunKh4RkNgr2zyCz+tYncKHBGsSkU8KzhaPsJMxsLzI
A9xSxktE8cNw14lolkSe+QlXR1owcGR4s+s75Uu6XyDziX7JwTiCzABPLlGLQWiPfcXVURvjpDCS
GCjwPnkup9u8vjelHySWbUyWulm5S/APKTmU3U2P6yX7ft5tRT7CRZIcPeI0QYrs0uxbNH/LxsP5
v/8PL8p37+AiiT4P85SOeFGW3tj4yhfdYQXtaj9FjnRJMLUzeVAZ9UW35D88fd7tcplHrQZdmkK9
FNxSzQVDnkA4oYG2k8uQajRxiMvUdVV7uKS7BmOQ0ZFgVDZ2IwGOlx37M2GBhzKA91keSI0NHsD+
xBimG4+9BkT4NdF35KJPArAIyBbwxtIirw3u6ub5/Hdk4fHMMvgyhBwuM5EUBr5qS6fpryz6OioX
81x4Lf0W/4Gq+If7h69DNEpa13UCrxkbBBUm7ISptr3e4xnzC6MpmuYSRTG+AiH1GlW7AguEntQV
Y00P9iaIiBsn8kSkz/9Ql/ztm3ztYUjr1hzkNxig9sqw6ngtQYSx3JmHFoMSjLMr9QsI9mhojcS+
KOQIoijhIk415YOFOUHiZpH+zbKGzsnBpGJDxcBwz3uNcFe58DLFqHnOASa7OhdvtTsIgu+JvTjz
g/wHfPQfXYYLNPLcFZjwxMPTCtPrWmtAoZl4fUUEmYvgPBMurqTFLMdyyZhA6Qz+VHIfZOY+Kwq7
sAbqRNZ0kpvKjcdwf34rRQeQ/ffVNUEjtVeqGf4ZFtG3TK9RvxhxIbT50GLFrRdPnhUNP88b3Vws
UagB6nXFQqXho9EslSVdVYExf5Nq9s3DiFrR/0Bdtxm9Vna4b1cP1hiqoBB2ZwcESDs8qyYUiDJc
u/0FOw2QmxQBLjcPwcok9x21PiCNTvvJnepbNPTcWHmV0y/nt2/7bl8Z4T4a4OcRmQIYYetiN9+C
8u0ruh4A/Mb+H2VHK2vcHRCbowTBdZBqDOljP+1Id8xzwW0m+FA8SGGREi3QZkxwF3mxU+ra6ctY
wOrzyYRhmBRkfyqkm8AdxmOkMxrlKLiT3IVmwkVQ9baqaoLuosgE59ZxY+WYSYIJjPtdhkZws6TT
4fyn/+Re3Co4j56iaZSUsSzcWPLS+NXUHY382/T+zQTUcSCnJhvAvn08nAEpkhYjvXhMVLs5uWgS
wS59bj18NMDrnVXtMhZt2kI+vHc0ACNLp7PNAlcwUjZPrAD7Kdhw5rhmqFIGcqpJXYobONy3u24P
FUcI3Ioypc+HkrPDVSibmuRm34+pa35D9eug7HPHvADj6O7tYSa8bYX2uLKDNCiE1GmTgoQWR/OQ
AgEdP3Z2cE+PgP0/i+hGP9dtuPUx71/dFAtGTWbZqlNXOiUPbzj5eyO0OwpMK4Yw0cMhiSMMp59v
es4qd6aqnka0S/r07RWIeRCnflQPsq9547OwJ8Z27EMyytniDtcI3SjaJxXzFNZPSL3kei7QTA6u
oXJ4NO8a0fzx9jdEwgY5EEMHDynnmxbYQWUgLFKGDQCWPX9BM8Ud9hgaqkCphqJz8SjK0jaD1Mok
5zZWJmHqvZlgMntu897ukn+NOGPbuLLA3U7WEIdDr5sZNMR+juaFPE922QsqVewa/fSpVja4IKVb
oZpSuL8bAVjdTvaYtE4rOZS+WL3gbtqOV++2+HpHGUwjlCiTDMrwDTtmzxOFTAQyel9FtcBRBEsT
fCC+7hGZVavEig5IaTrYRPlLI4Li+WZAXK2HC1T5bGVjGGE9c3MXWPd19jSB0WO+sILSRukjWERC
yOzcnPlYfOkD9JfFGDdz5nadRWvklta47+lg3s6tpV+ZqWX++INbcrVCLlRhEkq3mlRN3XYp9hl0
pIqse5xkEeRFtJFcbLKWNkqXBjelrn6dp+twPhThpRVfF9b9IF1FydN/WxUXnmjTtHiNl6nbRSib
F/VujPuTLIkkPkT+x2WwfSirSTcbqTurt2MQ24n08/w6hAeKCxBVuHRZFSDqAfH+gkwJJHRqYs+v
+cN4mPfKQWBuK2cCPBxjJkjpDMrnG52SDGku4WJODu1L5Zc78mC0dvQk+4Cq3kKN2IY+dyoogG1e
l2urXGhvZ8OwrJTga/nqLhrsBg1iCbwnyVPyMrod3v+iDGTrw5lAcynsPoFqIOeOaq9OQ9QOqdtL
1iGf60OTzrvze7m9le8mOBes0XIfSRqkrqpXDniPHNo2TrcI3jcCK3xtSy2NmVQhFqJ0qh9YkRcS
4vUK3f+nxRjcHQLgjdzJOlILEj/nldNCwiFLBRu2ecOvPgpf4JLQT+41uchQcrXNHUubyh8SVMWd
kSF77OaxFTWUhSY5z7M0Wqp6hHWB0dxVX9Jjs58wC8ro4VN0CJSv57fxMzkH7vv1Ern7JCuDtp6V
MHPptbTvoDWm7YMb9abYh5eMMImR0pt3ZmiLsC8Cf+fLXf0y0GoJkQBrCmR/zWctmwVvRoEj8hUt
kkgNprzyzFXMxF4iw460r7q8CFpIm/FwvYHcwU0iWVqmCS8UqOphmqMF8xW9an18sl3sWg/nP9dW
5rQ2xh1hrZDNMklgjBAdvMA1qIK+GO3jmNd2nwtCr+gLcVeJlkqdOknglmuDxBkX9aJS5j/JzjA2
peqWQhXV4GtJEGxiuloZ8z7WTB721iMKgdBHjbzMEd0lbHP4TGZljJ8LSEY8jvsswRuvfSXBDy3b
B8hug6lzz3+kf3CJ36viZwIytQ0NbcBd/wuIUu+M3O7wRGY5Z/ssAjNtf6d3a5wDGlOfkriDtVK7
rKLLWRf4wT9chu8GOKdrZbwHzAopZ3KI9xkrw82js+xYxx8KeSAOt5F0Nv75TRStivO+tJKqeFG6
3C2qxbDrppE8tSGtd96KyCW4ZAZPU7PvhhznaR5vC0mVZNucCskp2/yxacJZ9GYUrYq7tcxWy0g+
IOoZdfPUGC0w3Y0g7G2HiN9fix84UNNZktHkwpIKaCiG2o2Zgl6JDo/N0uyL+F8P+rP7Ayh400DO
Ipu8GGtLxjxW0Rt15akAUcthYf+oBC7ItuXTyV0Z4Z1hbtreqsYMYvSXzdDabfUULF/S+BaAXwcM
Ky6mMAX+t3l7rExyngHMst4uA24Pkoc2LTvHLL4Srfmj22NlhnMIfZyp1pYxrsHOKQ7UT/x411f2
4NAdG6L+9yQnb59LV1RFgTCkyj+HwcFP5h68LW7wrTrQU/mIZ3drNxn43gF6fJ5zwXP1LYJ//nS/
DfJoU5VUkdyFRepWLMN4VdzaKcEx3/rL0bT7Q3UUT71sngDobv//GvlujAQx57YbUSTpumMDqLD2
1OnX4TDatCkEy9s8zytTnJekM6pq9QRTBsl3dJFv6CyJHuDbnvi+HM5FZD2aINyIDE0ncWVDOV5x
JhI0Xl3RURA7tm+u9/Xw7M1FPpMgDnBFSvvJXVx05V3rCtoTdvI/EGoIvhPP3gyyPjOd4zRzLczM
kRiUemTXWju5uUgSIXBNsIs8iTOKn0M7UhiLLurMDna5F6NE2NnQwXbDryxXI1fGaAvB8yxfP+P/
PJuzJFnNUMohSw8XDJxFzgQ9XWtXeEA1i2rzAm/kGZ3jEepyyhSxr7f48wsbg0135K/BsXYAEz2n
fi94hG1enyt3YZu+qipbqY7+eIPUAx0fu0i/qOGhDnM7Df91Y+5j2OJJnK2mBMISRMFuaGDAIW5v
+nQA59QoGGITbSB3z0hVoEKunCKVAmjJuFji1/PphvB8cfGir5op0DKsYzzCG6CtHPgMccKmHSXh
4Mb2rfk7cPC9oGLuQzBawfV+9U7+RpmIoPyCk8VXaGQ9bHpMESGtDi/jpbLl7ljhH+d3TuBpJvcs
roJI19QMVacGaivxqxy9zPX3VsRNI1oK9xhOQRbRqhhLAIHL9Vj0dgidX2QY55fyGenx0Zl5enDV
hJtRAidg36XfTSCDHsABMEs29XJoEQZ26We76Wv43AAgEfqiGvVnmtu3H0DRHpQtWOIbtpNpmmOd
LqwZBEL0HZt90A/JffpoORNiRehkXojn63ia784v/R/8/90y9xknZRoz1US+zR7Lkl1gGhaUggA/
gU1Q2Pp+Q99/jr3v1rjPGUiBMWnAX7p5odpNfy1TF/JW0KPz2+G2Hp+N5sWCgI9gjdpWxIcio6XJ
BLJQvJB5Sms1KQaaQCNMPQ6vDUA8AHruJKglonLIFAPOG9wMWit77OisgjDN03CqKgStoHwyAKaJ
BY/0zUOx+vtcUFyiWG0b2QCxlnSxNLtFOWqjd34J219qZYOLi5E5GSld0BFKDsg6oAtQgTZO82I/
EmyWaDFcMqV34dhNdY2CQxuCHQm0WhqoaJXuTy7Gv9cD8XX54zdRQGLZZ00Xu8NQ2136oNCrZn40
hHVq5sGfPHxlhztPSppAHY7qAIPuzdkBaBoYNeTz5F7amc/izPr8d8K6uBPFBtYkpWqQRdWDk3bL
aU6IPZNYsw0aPqBQH9p1oHuBtNh6L3q8nP12MM4O3srRyRx3cgoBKTe3rrpyn8iXlugsbV4zq/1k
Z21lotWqtmkXuEdY/KTSKZcOiwEiAkuk3cD8+dx3Y0td2cmSghKd5QFpelSk09R4Ve3GQeHR5tHM
asGNsx0hdHBZybqsawZnbSIo9jcVvEQm0tcuL73MXA6CE7ztie82uCjUlIzDocfLoYe4B9NFDCeb
zm7vg+DAbWpbOLq86Q2aosnQvkUBgtemKKo+zYiCjACaxHaTvmgpNGJNUUq96RArK1xgStQltsiM
DDd+UnwMJJyYoiVI/4BQLi9QqLT1kwT6+z/ZzJVVLkqVVJLNYUI47I/RgwFRS8nTWns5MugLiD7+
Om/uMyya5QO/zSl8tMo7K+8aihvkV70y8Yk7+pBNu1H2qQNyhTuKESbF0/fJN+1m+DoCtwZwtmjR
my+l1a/gYlmegl0qSVGaaDEipTvjjt0CTAA8vxeBbc/7jsKHsbCeA0tKNYCYIBwb0/KYl5WTWrF/
fmNFZriAtUCaO1FrnIk2B7mTId1UY2qHoy6YDtzu4ax2jotaSxHrUlfBSVlCiX7Hc+TLN7IO8l82
F14fxofGaS4TYLSlP0p2Vqa50DLPwNygiY4Xk6xdgTJoX1TTj2YyBnuoW7tjNIS6ue/iwM+zCURJ
pY+ECYN/rXt+q8+fUxTUPgbULtcMtWVdaZm2zli/EOkSvF+2EooqJOzm/hS50UOlqsXa0Xx5NZEL
lHBBMoAMVnYGAMXCnYFMJRVqzW4GbQgIYYhXhszop0NZKWUaxyoMJc+YSqOiYYjtTuPKAHeXd4MW
Z1UOA91r79EvTCjRPJCL1g1emXau6MxtXnkrc9xhUFrEoIgEeMGlgChT3OUYhouDXa0RI7Zbqeme
rLoOPHDohALn2DyHK9Pc+cBXLApNQk9VSiqHDvqhjSxP0VTBcWeJ8CfXWJnhzoImWW0UDtjQuQWn
m7UfjKOc+4lxKbUicnaRc3DuXqTQpR0MBayUwZWq3S3S3fnjtP1QW62FS/qlZVA7Q4EB5uYxkJfI
7ExXva4vTL+6rEXd4M1Sxcocd81SSw/kSNIw25Q33+fU2udBeuyN215T3M6yfDWjt/k8CJIW0S5y
12zYpQ36qSaCl6n6df5odJnA80SH7C2hXiV6ubZYZpTAJzJQ0812eIJn+OQvVfItEOn7MWj7hczi
7CSd8cM3VObaZiQPeaW8YWabB/ONOD3yLbC5XbJ3toVbwRN4y+bV/f753rxpZVFOg66XMqySXUD1
Ec8RRwN0wITCkggBuXmWDcVSCDIWBdJ7HwM9dPBaA5AghJHuvssRsoLCJpVIeHnTMwgLvJgfwfXG
uT+lTTtO4DxzrUJ+1FNqa5b69CebtrLBryRqoqInyA6MawCO7dCLLxm4+Y+Y+lmCtzLFOXoEhMdC
oPfu0kIvvGkcqR9NYftHGdy7GX4KvY3iDrrbDGScqOp31HqIHeqlamNsy3oxaN8+RcWUfjPrIL8d
+lbr0M1Ylm9WJwO8KNjdzXua4rJQCeBUBu+SdZSTMo9QlSwuNJ/uh33vA3jsdGC4PG9p0yHfDclc
1A8B6DJCguS5Ml7i6UtG3LaOBDsrssG5ozkEyzKPrLAvVwT1hGWvWNJTqrSiXduMw++LeQtnq4Nc
9kQNuwKni2l+SEwp8X7o7NyJvusQTWEsBpIbPXYOmz8DT+R/2sk3HMLKOKjGY3U0kcYGGJne98C5
7jtqYBhaNkRcIaJ1ch9NNuaOysZbadw89hjADA8tE20W+MZ2pXW1n9w9HSVGFUsZenetN0MLVfoy
7vC6upGeFjbi6kkH5Vj70qF+FjEZbQYwakBdmeiMepDzmDzMED3LESi88GWSv0bCIT5165JZGeCi
V9FOzZAy/F0HwT1w5wL4biJ3ZLCn/6FivX0A3pfDBbBegqyevDDXuMSsenxFQQ3QIRPZl4fopPoM
L9R+/6NaIfi2KTGIpVsm2+OVPyZTZ1RtgtZ1rd62ae1l+VXV6QKn3/xQKyOcJ05gxq7kVEYlCCqo
ffDXFObe+WMlssD5YEtrpZ51PNFy5TpJv5QA3J83sJ0srtbAOVupDk1msfoBq+orrmJDm3r390Bb
KTpTm76wssZ5XmtYPVWJlCCy5yeyM3xgNJzElzDrMWMmCdO5sS/KTz9PrLMbdGWUc0CN1k1iLggY
jJqidTJ2Ze/Nv+ZrpihJ/Py6f05luxR8uu2lWgwap2uapnNLzSerV1LEY3cqmxtZIzdtXdqlFrvn
P6DIDLe4YcR1rUWI+mZwY4B/m+h4kI0i2h+BFR56EsjNFFYEtdXaOIV9astL63ZS/SdrwVSqDkAS
xf/ZaVgdWuhfl+oE8gQ3VYDZDa7KcfAbSVRR3fYHi4BlC9BFGbinj2bGrF7iusShig6/Mux8nz+G
P2KHTWonoZ27AD67yl/nPxT7q58y+5VV7kNFWa8Y6gLuh6gKnTDTXUvK/Tm91fPYzrRbRfSUYJvF
27OA7bJUdJEx78utctbkZhgmGrtd8yDrgT3qsSCzYcHnnAVuRYY2DVoZTnhnZvfyeKmbP6PoS9iL
UgvBQvieXCF3xaAHRgwMjV31T2r/4/yH2fJtC88EomtEVqA68NEdKtXom6Bj79f5WZpAJbp8y41v
521s+tzaCBdm9USh2RIBPBg/FQfNre4xe/kcogYAikvpmNzSgwbB5Js/SSXWZjknWMKuVKmBtS3h
S2Leju2DYF2bm6fKRCOaTE20TD9u3jRO1lAzH+hc45UJb0ERkNzIB+sSsCCE1va7diP5541u26RA
LKoGWMAs7oPVhWwtmMBJUIN66JoLYAr76E/Anuiv/7bBfa8olDU0JRp8oNmrzcaegNc+v4pNt9Zk
C20XlCPRyf+4c/WiQ0YsrxO3Gq6U8qSIpok3TycxoYaG6UbD5CsJEi2t3EB64kK2zjajEPxzoaNO
P/Ki886vZDOHQLb62xS3lElf9L5YOlZCQKbsgeKm3g3O6GrevI9R0hUCE7eqJJapQp3d1Ij1qZCg
zl1SEmv8VeFiWmXtpenirXPQQAADlqLD+QVufip4A4DuuDQ0k3NyuVuGqlf02JXK8iIIrJNa9bv/
ZIIPcrUyIpAHKuSYG7+pJ0wEiPxtEwpuva/C4no06jAlANEP7Ct1hwK9+tQLXCDMjhOGiJdHkH7/
dX5N7Ixw9wPoIvH0Mwy4OOU7NfWYqp0iSay/cDmPXw3I1aqB4o7ho2Fa7nlbW1jVD8aYy6xyh6qF
2EMQ9Lgl4IP+ckCn2dGSy85Do+8IGqAMnCiCef2NOPTBJHOblUmzH6pFBpGju2iRN5rUVfRutxim
wPtEZth/X5mZ4z6XhrpEVpRDPhttPahoJ7KgN7IRLT6shYupRqPH+QyAjVtCrmyoEnB8Lm6uVl7Z
Cd4Am8vRwLhIdSrjzuV2jVSxSjMDHypZrjr9kNcPlbQ/7wzsT3xyPE2H7+n4n8k3lPpJSygxMf0y
Se3PecLtqqgCf9vcr3cTfKpqGm00j/mCtLv4a7H8mT6V1ssorGVuHqGVGe7bN5rZ03xGdq9XiU3K
i7DfxcPDPJ8yMLGe37StgX9LXtniXKDJ9U6fYzyTRmfG/Nov2rcZVU1Q+wg+0FZp/YMt7noFX1EQ
qiOKmlAD6DD8DPDLcNKu6lc2L8e0bET4WoFL8CyscdT1czWg9VeZxzi4DuN/jz79sCDuihgiVVqA
PsEb07g2uouiFfx90Y7xuL9ebvN8GFDVHkKvOkCwbV+cop/9K7ExmXSyQIUscIeNO3a9ojck5Crs
ZPo8tTKDx6tguQh2hR+5C7UZyxqrExU7RHOBxY2y7weLXBoRTECU51mcuY0x9LsmbS6maKg8q5Yu
s0kFlCeg0ylnqsYaGTRHV5qn879gOzRR3UDGhA4F5U7biNGvVJPhlVLf+koJ/mEMHlSFkJGQLeRz
fHq3w500vEHqDu+kvzEb0MOjNnXYjFm300ZbpGOyHat+m+NrYXpbmFnACplyN++XrHCkVPaWPL7J
K/XfpzH4hO+muB3sMrIsAWRLXLzlBzfXyfLQz8Us+E6iBXH7Z44oXtY9FpRlrVPk6QEwdgxRZjUa
ZBj4/k9OYXKhqsmlYtRyNEaU6VlJLTuQbxLhY0DgeZ8e65lZWgVaz25tXkXGvh2f9VIQc1kEOuN0
fBLbh4byf6RdyXYbObL9lT61z345D++86kUOTJIiJUqyZNmbPLJsJ3Kex69/F3K1mYbSRLdq0Qs3
SwwCCEQEYrh3bOioIQ3/fqDxUOgvrmmnT8oLcthINiiaYJpiWEL5lkJkYUC4taXMxug/moUHVwOr
gvA1yu3AG/bFx8tnxVEMNsQlsx5nQ9mhQ1R9QKRrV1NpF+GDnHGrpuvW8aeiW4ytmjSZSK2JRKZ+
q2wAA3ZFkMY03doz/OZEbrXT5YVxDo9tmNMDM8TwFzQ+BrmLso3Qt0L7yXjL4qihxcRm1UiyOI5g
AENy24efRnHbk3eMRC1NhMWYCMw4ks4YVPRvDYNTGc9FdyUlIic8W3f35+NhLARR27G0BA1Pjzi2
zeRgVJyEDm+nGKsQ5rEZZhXq8aXyrSMAVUnsSLy7fOhr72ra9WlaSHLIksaCFM1lqpBcoaV5kIwj
QvrS2krqzg6UejNsLR6qyuqaFuLYk6k1OSlH9OhG7WEQn0T5+wx8jstrWrUOCxnMwWB+IFa0Dgmp
XEbvdh7ZSvjS1l5uDXYW9G4hfLosj7cm5pyKcKBoIEgpZ+Kure7Bl9orvBa+VWVbrImueREpmSrA
dTIRseX8Uh9ox6d5kq7n22wHf46XZ3DHU4xVM7cQyASbSSoEoSoTzEZIfizfjW2INucnc3jXVT3L
YbP+ZqXOeaDCK01RgFVlYubH9VRtG3Aw+X/rnFjsJXnuukToUZIsotmbUSZCDzoGkoeO8/p8BQp4
454Wa2IMdx0VloJ8Lxq99iamZ+Yv2hYPkNnN3eBE2cfza+tOBSBe6FQ36kdUzI/tt3d0quNeoyok
oT8OPZPM+SGpGchmh1edLOSuHOi36OH1Ri3aTRp3aocq+Nv1/pT1+q5YKGc2Zl2pxXBUmM4A2q4n
eiA4zNEPJvmzM3uUMaY4yTYfFOc31ussmXEmiaIMeUJB3fKndKfDftHm63QCVibF4HmX6zrvKYtG
och5LiQBJndIpNbbOsJ7oRUH0NGkwtNlVV2/fed1MSasGoQurEWktQL5U290CDIATZs95da3y3LW
TddZDmO6phbz3kaKgG1WX4rkylIBZcTrouOthTVd/SAVRYBr18uyPerHuZEdhWxNXqps3USe18Jo
vAHOVQWYxDCR0V0yfIwEzrXm7BX7Oi5Vmp2W6MttvC/Mx1B/KYaXy8exNj+zvLXsgzioC6KnEVw+
IYFTZJj9VMlj2Jl+EmuHeCC3SjJtMG7lNFPEcTHr2wcQVUNRkPdmB5H1ajDLdsDjn1i7wLqLxkfO
2ngCGJ22pISUM72r/Sb9IKN/P73JnPoK/A2RXduyjcF43vzTuuqd18Sod9mmYV03MIIikCzlxo4H
ULCempCb11pNK6hnQYyO63JelppMUffC4mW21G1SKttMGj1SzKabyupNhbm7QpgcJcy/Xt7YVb3U
VB3xm4liEttCGka5apIKeh/JHypJs8PpqhY4irkqQ0ebnASQNQlZ1V/DDyWv0zgK0S5kZJsZPMOR
thPHiRO3rSqIrloYChfBMsaaVxVJZy2lswIz8ZXqvgZHyeWdWncXaAxF4sWUQYBFf8HCURlykapt
gUriTwYoNzx2r1hM09U7sJhobfynMLqnC2FdNGpBhSjGbUPLs8aX2bxPp2ciHMJacP7mwpi7RcrC
1AYEZ1gY0mguLVXNvg5kUxHEhlyGytWHqSGh2iFpOpBdmG2MpkqsJgEri3fGS3WduoUzneQbcWPt
a3/Y8vKqq8q3EMdsJELPudE1LK4WNlG1KYyHSeWkPldVbyGC2T9t6C3NADam2+TpYMtRcq1qAmdO
9m3y20AfiKSiVmoppqyzuCO1ItVpMemK01jkiNGfXTSD1V3Jdtos30hm6xRa/U0bMNQtNreS0Hzk
KMmbRTLyGSMVDhPqIo2pONFkKzfqvtwAiuwOXVGbEBwXngzeKS7qLg11fwkNqUxZMqEmJlKeIlMQ
DANJJ32uoWbq/8gov9Se5dd26eQOr/X77Zzar8JYD62F1UBiARss3movwT7ZJ7710Ljizexk+8IP
DyDcBIwNOXag2aKtqsU25M6pvfE5zI9gVowJ2CCva0txCvO+juWNkGh2PqIBrOU47DfXghHEvDKK
SDDVHLMrTtSarpiBZyazHtq65qntm9vOyKGfL+wYaHjLLpqI6rQu7d6jDNXRMXpNJWMqnwthx1sW
Y1zAsEmiLsIhKj1UZNwmFk6P92R/W6hmFsXYlDTrchKkOKX8KS7sEu0yla+6wrX6tXqS6le0o4bb
JMi5DGwXkJr0VTCXAlTDcIGUtrHuNA+dWdWBAr8JLtdO8+QxXlvqBKkVJxUGB93FlHbOulNQrdY3
mM684xZzVs3L+arLjHlJjU4mzfiqJ9G1dGj87KjuDAdkF3boFPfxcebkXXgC2YB/MtMxa7G8qsV8
ef4oSVuOxaQbdMF6scN8RJUrC4kCxZFu1NvsOu1tqv/Rg/qh38fX01N4qm20k96MnJVx7oDC2BAy
gPS+QDuUk2hXc7Mr9MTmwvbxZDDmowqirioUHBeIN11Brp14UF3N5Db/csyHwpgPdHJKU6WEqlOD
0EJ0JDff4JpRPhc3pOMWvDPj2F+29q+oJFRVzIo5oKnUfQkdKGFiq61LsUskZ7gBnJOT3aRH7u3m
CWZMyhwG0wxQNcUJDEcNvBoFVIxVOeFusoCir95I+whJEAwY7i5rKe8gmdhFaabOiDQoC4WJM7s7
nQhgqnPeI0RTRBlunL5zfnUC4pD30lgGimNYqV2qhzbeKxYPxGd9JWchjAVR4kBDMwKCBbygHjUj
crROupn02bu8lvWDOoth7EatTd0YhTgoLbAcOf8C8GE/k504e74s522/0KuT+SmIRUub0qkxYgAT
OZU3eOXJKAAQXDnWdbBBtfl5AIMf8UbuyPW61T9LZYxH1oayNgkGZpk2yXO4lbbttrUrZMFp57vL
yzO+bRpgFsnYkbHXE1IV2M36qXikuGnjts3s4GvlWj5g0wDl99/mYV4FItcCTAIFPCb0Lb6IR5RK
TEnZYn3EutHTrap/aXilnfVQHc/pf8tg7lRpdbIJECaoCNKZMyYWgMQF5CXFy30eUfy6FzuLYm5W
PdUm6QtJcTpTuiJqdxPlzeayIq7fq7MI5l71itxYA8FqFKWxg+Axlz70GSca/U1EdRbC3KphCAOZ
0FulH1UC3nAUK+/breSTu+QDbZkUuDT3nGWx44RtUU262sA7o3Rua91Xc4zsaOJxHr9FT/hV39gK
mdz1cdDVKRAn/sKkUv38tTlGujOORWELDyJ419BO1HGObf1qKTLyLYAlBnoq3YCFpuvSIE+BhHOL
d9KmPiGi8oNN+Z1O6cZHPrv96n4uxDFKL1pw1VoD86t0vhHfhvNmVjk1ZvoVbwKqhQhG2U0jiEap
yFTHqnaR5dUoJ8nRXcolqn7bC08PbSGIUXk0+RDBmnBooh8+i94EumWH0i63thVvZ+cHH6Bx4L53
V6Odhdw3t0Bp5KDHHg4o/dAptN5WjqNj2pqTbFKH1zW87mLO8tjkX0z7ssuI+rJXysPmmXZtWZgy
qR/TO6CJgXyU1+oj0TVcOES267uKpCkUZ6ilfpQ2Ejg6O4/iPlcOsGIhGc11wKsDlpmPCsx7wpDF
chln02ldH2XGpDqdeMy0kyDtVeP2srH8jepouoRhAwk+gLkGyOAUhjLNkLEf9uVBco1tdNtvI1CP
9ntQkp5Sb9jKd5elrt+9s1DmYkQY2jISpBIduW5tYX7Q662qcEJjngzmTqSV0LW1SXUz8Ix+0zcH
iVfr4Ylg1N8AwGgLsnPsXbwNwQ8r7rva/1s7xcJJgiVlttKJriKS7aK/bfIbJeGEGL+xvD+Pg4WT
nPo0mpUYrmW80f1oC5p2J7+qQYVFR5ynK57ZWI0BlLM4Rq1FqxgVHUVFp5M/FcYuU9zLe/YbM3EW
wDzC9DlLhVTCY096CUZb3aseNYYz0gFKbVNGW9EONzxs27e0969G+CyVLnvhvwbNSsvSxC4OWn+0
psYe9prY7wroR64kdjkGXxRSnCQZNXKl36Ap6ENZgvjaNYTb4JtZVE5b1fjj2Jl64hW9+bEhI8fJ
rnuk82+kGr38jaBU1SNjgAE1fWv8OsUbEbkgXi3gbeWB2QrGqEximigT0Ahek2i6I9nJEYj/mx/A
ljwig/VYbKFPjDVJwDVaKQOOu/HAreK1O+UqwOxKtAMUERQYROIcBVu99yqGZWRDNi2Yzl93sU9a
NUqEUnXmQrSV+EbrgSylGPZlNeZJYa7JAObHACYMSTvZBUGDOF+jx5UjY/2kFkthrkoQtX1vmVjK
ZA63vR7ag+hFM+xY5cYV2USGrVkY6bT0vTEpjtXzxrGpFX7jXRfymUuTJFVUmlWhOlmzGYr9HOzF
rnTaNrW15ErMOTMZVBMuSWPUXzZKs+70GtKkD1F+P1ixlwKNKBQ0O+H5OJ4s5g6ADLqslQw7W+hP
qfIwqJ7ebzPxPkw4LpynJ4z6130sl0lCBXVfQvCsBYLTEU7FaD1MWJwT400BipdEuYR3mzFuREd2
iluyka7jTb/VPst4ECg+2Wb36t3lK7D+Ml2IZTxsLtdJ1k8pLagk14ob7s1DsdOc2gfuNe8qrNrG
syy2njLJkZ7XY6468u38ROk1A1fzgp3uRpGt22Sb75HNcsMvl5dIFfyCSrI9EDmQN2ZhxMaayh4k
bLYKap7LEtb1Q7MkEwNjBqbGfrVWklVpnWpAQl9tB6DSfZV4ZLG/sSKAgFN1Q9fRUfGrCAPo0EOh
EQ3vDzDJA8g7cWA/QBlf0hwMJype37GfwtiHcF3K7TjnMlSxvJ3VmynlzGmsfj9gYjXUzUVFY2ed
RhUw4UoDrz0J1111jMl7AtPF9zP3tdRGsy0MPCiMzrLT0g6VyDat3TsOfSGEua9o1C2toEMGk1BC
Oj9T7/T4PXZnIYI5dLFQGwLYAVrfKR7GDODdVXHTJLw5zlX1PYthnW2rGUJSC3A+GvHUYnKL9tgV
PEghzpmzj7y4i4UiGfAgac0vauxr5tPl41gPsRerkH+9Ic3YBwMwqZA3dIUbGcQHgIi5AkGGP7m5
Vx4Fjg6/7sobs7KQx/j1IYvJnBUtlNgoD2VQIRmW+LH1eawTT63Vq6rqwHg39nYB4j+OwVkPyBbC
6W4vosxqGPO6AEYtAjJyGjeT19iV03+sXDTRUNRvjJTyAhmeltDPFyKTuWjLSYdRmK1jGG179EHX
XLRLmku+tKmMS8/LRheDDIFmfpg3g18gP5W+Gjk+WwFvPYyRqDu1l6t6RBk6/5RE+7r4KgwcE7Ea
oCxOiTERmPaWynHuETeMoyPKySapnWwc7WzEq0DjKCRvPYyx0ChkUYl0qjMKn9FR1XaZrY2c6G49
VXNeEevBS2JWwkyT8xlaLjpHre3Jy91xm37s94Y3OsGN4heH6KShWzZ0NZdzx1cDiIV4qj4LHTQb
KWtLGY7Duhf9zjP3hDZiOOGDfug2zUH7TmcMBp7mv0XVoo+thVjGtKhT0UoT9e8G2hMAEBnZqgNc
RZQAy8wjz2D19eY9Gl5QjPsPoiZqSNg7YQHyxVLRYkZDjF8X3RFrxCAlLl5wpPwM2kbaGtcGsCok
L9sIXMDDVUO6lMfcQRDXSIGuoeAZfO686o5Skwcb8th7otsewSLDcdZrjmEpjrmH4K7r5K6DKavm
XT8dem7Rfe1iLAUwtzAtIzD+CVCaBlUzijGHvu7X5KLwjVZghqv6gVfEol956ciYuxiGGH+PElwT
sf1Ckqd53lXCddQdw+ChD0vOreCsj01giYI49chdIX3ag/aP+HOKJvme17VDdfzCktgMVjPPRZg3
sMzBQ+vqwLCjtYPuafQoxcS7LvrizEzmxnXi1BVCjg0kO0X1+gh9Eolnnua7AvjcvVN/j69lN7vn
nduafVmKZXx6GKZ1nRqI6dKSuLqB7tq2tcM094KS18dAVeDSfjIevGxavLroCutq2OmzgyzBh14T
T6Y6e2Kc7eLhEBrPHPvJO0SqSgv72cqRGgFf50fpSUWEFOxQygViN01B/9eMirCay81k7MhgTnI3
GCKsJrlLpQ+C4XFWwzGM7JRrZFWjPNC6gXavvWA+9EiT6uQ5+iC6mNf8u4aKnXcV0HUI4njYES3y
psFX5YfL6+EYDXbYtamaII2KQXXiVrLb0g7cQbwyKsXuBDflFc44RoOdeC3SLirMocN1bnN9V0qj
foVp68bWgMvmXF7XamZjoQjshGsZIfShsw7O5KeHDAXwaFvdUqwT/dTv0UjQUzbA3Ndn+7Jgzm1m
510bsJSacjlDP6Sv8nyj1gRtjU4Y8JL7HA/GDrp24ygEFn3ajCGiceTEbYBXt6BRDm60Y/AieWTP
a8XjHR9jPVDWV6p2gKFqAWHkjE20tWppk5GE10KzvjYMwYiyZuJ/TPAhyUJo9iL2sEp9q/+sNjLn
kNbt4FkAE9KR1uizmWAllOxV2tZbit5R+zxszdUXE0Zhfi6E8SjirE0GJm6gDDfSRnFRSdUPwOt3
HBRS0bnL82DrB3QWx3gSAiAKIOBA5/X+QTS9Sj7Us39ZvVdzQsslMUqQKLJYKBK2rnaVp2xb+Akg
KYMX2kIYcnNCa2+ZpTC64IXr6NG4KIYEOVBcqQL9YPJnM5stW6kl9DzVvQXLoQw8y8HbRcaFTIEe
AdAMu6je5rv2qd5hoBiwr7ot3FKiF0rYxKs88BSeCUervhqHboLCt9KJSClarbmP97VH7nIrmYB0
CAmWJEOE7Js+bRQOPmAE4bWVvOGVOF5fZG/jjLMiMqFoS3Iil7R7yzxKu/gQPYLlHQAHybYCM6Tl
6DfB1vps3HaHYoMOkBNHRTm7yRLaN43cmd2IcsDgpEDvAm4qKEKKo+EVGDSuHeFEOHEqR2N0xpyg
aagliogwtQTJw6z5bXtXaFvOqtYdy889ZWHwCm2urMRChyRljhFsnTh5b+ugXDkmoJpFK+/sJaDi
+sa/hbzlMWbFrKMmMTTq0tSXWqldTbnKiwfO8tajxPPyGLuSk2ieS9DNOenB9Ks9kI+Rndef4v/o
ectbEf18YVdmUiSiOCFK7LUvYZBjJ59J8P3yingyGDOS53pjlSlsfyUMXivVN0KOHsay4WRHeGIY
0zEoiqCKNZRdlfdSc1XHO0G5v7yS19T7heusM7ajV4tEm2s8zoW+rGHtlb75pOh6VmyLRksyJ0tr
SbFJ3yQzNDKSSrsarRDbWjeamyPkew6iuXge1aQMfFVTBBNsdLMue1Ir55tQ0F86Kax72+xNpXSj
yYzugjhTervtpUmyzaxOnAEUnCFAbpMcTFvESFBGHOLa0YbA+NKHAjpdRgCqE7sa4vSuQb7oiuA5
dzd0Mobw8LtNGzwL5BSg1eiUTHULbKRE6YldG2b5vhcPGoyRmcTUEMtqk1ZR0qQt4lzzYaIP/w3q
5Ptu8+PZyhsYWrd2Z2GM8RlzUWsTrcLDSrjJ5MeA2521bnjOApggprMAiJgCXtRJvuu++Rkl4yuy
CQ7q/bzvQeVJG2SHLQ+69HXQ4q3OnaUyRicxSk1Jp9fQybJBorkZt7QrTLkDhZyf2oMboy2dduDH
29LXPdrWCFr7TekHTvoUcwz86h5jbFSUZREw6Sy/N0izADQfw5+Jwn0rfMx4HFqr7ZnWWYDB3LAu
DSshzvDMG/atW++kQ7SPfOkq8SkHG+BhXYXS5255hdjV+GohlvHTugh4UENHOtqKpcgO4ugmHXRi
m0V8BRIGpKczjil5nQ56c6xniWzeSM8E9HSoWGiOl8vT5AE8D+CawRGnB0zc5Jt+aEHC1tYw/pRT
D6AgznOy03GuPKSg1QTrYs/Z5NKYkiASaYqTjoQN1yIaYo1NtEevt0tJNLSj4VMMpvCeF+2tthQt
JTM3Ku/iWTYMbIJ4K9ybPqWIrQme3q1tniyvcSWH4gIjVvGtT7GP5qEr3jTq6pTh8icw16sbzboS
dXhAANeUB9nJ0F8j2bFrefF37dZAN3C4l64BtuHlXurP9/kucsOberA5rmUtIbVQB8br97lQF7WF
9IOoEzxfe1BJhZMwbC5LWfWRCymMu49H0QR9J2ILUn2Is6NsPsQJr3Occ5VMxt2D1CtrpxxnWgnF
yZhaYLkKNlDe/E4+1a24B72mo8zE7YfqkMYqGlPaexWUH3XceiSuNzrRDlU5updXTu3GpevGRAe6
Xg4VnBTqZ0PtDeV3NWsxJ3snq8c2vwpUTozK22fGimHyvQ9IAqWaRH9W3L6811SOAVkvFCzOkjFZ
pO7rSCtxa2Vf2sywk2iH3ssYiKLd0IETfby8gZwlsSmrKlPyltBpHq2/6ltH175IPWfXVrthFneR
TVUpSRmKZgBXJ+JpRtssxF2xq22YHn43DE2dXFAINj0VxnEQBTNkFePnaXQy+aCnsh3GlQfEhYmU
tqk+Duany5vISxrozKEBYr/tkxH+MwKou7GJbxIHgAVPNAvCf66s6vw56cKWrlI9IJk5Id8sVU95
+lmZYOE0EP0Mva1ax5xHiLeqIQtxTPzVZrOEEgU15u18bGZMNWTtJz3qOJXW9Sjs5/vIYHyGHspz
KNEeNxN8INW1MUxABcOKCl6NgLcexjPUuamVJKaGDHkB0o9eLx2NWOEYfp4U1vBnlVG0QYNCuDb7
udV6YmBeKyavSWq1YcIS/x1Goqnx15deo5h6mFC4AnFP+VYb37gWjmQrcj3qaoi4EMSoeJBJYQS8
PhQwtcLu5Q9N8PecGJvwrUBGlGfAA0QV/IsmoiDQdI4R8ODBV5chAYcF5J9A02MHT3MgKZHX3EmU
fZejazV5jxpLdBJIwreDu+TX85gso5MycAY4grnT0qdElsCsfQSzhPMek7MQxBy8PgcJwD1w8Fpo
xKfe0sHvaGWzYw7zYAd1q4IcTol3dduYTgB6DnThd811WEeiY+i1zlH39XLE+eew/YBgHajGiI7U
5OWtWTrxSXHnrXIt3+SPjeSa93kNuC/Znba8HPTqRVsIZi5alIAE2KIBt1UDJjgb7LaNnnSS8DpJ
eXLo54uUSqPOI/w/FhgfxAxzw9qWIiyYh2gnvtDezvIz39Kv+5XF4pigq44MIpIKD+1ujwB1W/kC
ImdpT9vDc/89Yzvotvy36sqM6rYk67IQWu3I0m0kb/Rm/9+Tq9Lq5UIEo7RjJGWqqEOEOVSeKB3r
THKCKXdqcpyD7eUbQn/u20jgvBzGYIF5rlZyJGOcVPla1x/qobNH44BEjK3WvGIVRznYade+HVJh
aOGSgXB3KK6hG5vITw4mwfQAbWQp/dSRvl5en8wTyjhmmP3BiAhCnRYNLAKmKu+iK7Bt7+AFnNCL
v9Axr/BTdOp2rQ/MH7Svdbh9An+4eNV1n09VYVz3CAJOYnUTBWCAg5vTDTpDMUPtRw+Ro2h2JdsR
RZfo795ZWFiIZpz5aMiDFOawgiTN7UgF6xUPUG7dYfxUI9ZhZKCYqcDXCMOmA0A2vU4FXmMw7xwZ
yzLVqaJKKipOiekGw97QNqb1dxWUMSRCF4SV3MAtDQSY/h3m/15ni17k1NEPeGwAceeYOi0nLubt
HWNRFFVr85TGdODa/mqo7R16Azm3/DePi/P5MCYlKMTEGtEpjvcSBYgBGv5W2wOkzs0d3kFxZTEm
pSSWOMcy1tN42hPN1o13yOag2EmAZH35dnOUgu0Wl8pKG8BFjTJkJm/mKvJE4Wh0nLTf6sUFnrAk
ShgJEg3GgsRA4G2LArod1vGhizOvH7JDEzVuHrS8eGX1YbaQxRgJ0BkLCFWRYw+vpU3nB7tu0x16
DERwT4l+0xvDv5DE2ARR7AHK0sIckUPrUoRzwZF3cNMu7BC3srme2VxIo3dgERdEIHwIYP1pI+H0
2H+tfPQo3HVPKtCZ6chemmDSCpSC7+BQpr5UBhAfBrkkgMgyZqMIBQHN0Zj76KvbLr3OROCmdDzK
tfX3xVkKS+slT3UioJ5Ba2ORCThB9HoYgqjaqTCpdmsCaBM/EO2pRpd5Soru1RwZZk5wuWpGzr+B
LT+OQmWRIMcWd6pu+V0phYdc7snuHTduIYVR0GQwtGHOsJ9JezcNuyR8Nnh8D7yFMJopS2VHEgEh
STg8DJJkS0Clv7yI9Rv9Uyl0Rhtbzcpic0A0rBTRzhKExz5TkIrTNhaYyi+LWreGiw1jFDCzgjSp
ZliPdpNhyGnehhhyipHW4c/O8JbFuK9YT4A+0KIAnUvfG8ubQ9luMB/ZcZzJqtFdrIjxV4VBlHpq
8GgvyNFMXqLqVip4/VPryfGFEMZhTWaoyRLp8ZBAA+aGOOQ0OIjf7BFcpEiOWyj5IJ1523vpnbzN
HemU+u+aGVvYDjZfNegYrhoi3Kjku3WPyki2jdB5XQm2haJAC+BBWC5ya14nHy/rDGeD2dQVGDSi
fI5xx0JylJRdGD+YvPGe1SnqxdpYpwac/7AYK+D5ZI/pTnYwRL0nqDx0GzAloMjUH/mAB5x7zeau
Yk0MQz1EG09maE+zOb2I5d+0Tizw75QP+jzRTuFGgbX/UgXPIPXk3Gje6TDGI+jUqBo1yEitmxE7
h6eSwRt24G0VYzT0XkxqksE5VwCm6mR09wt3f0/HGFuhESMM1XJAwB4fzNEv5EPEY1BZT9Kf7zBL
zF1H0pjUFM1rvpk3wR6YL85LsP3xMOcPD6y3Gy3EMSZDktU6GVtcV+ml3OVufk/nJFpQZZGN8E0H
KqjmtNezaocuMHm5/du8I2OiXqFWhSo38T7RYgAUSqiHdzrH8PI2lC2bKno1GYGIQ0ufmu8tZjEL
3/yQPaV2eBp2FB73so5wlsSWRq0uq43XrKkSYGK7Pug8gDueAPnXqLCsjSoQG5xYlH6scJt4nZA8
L2IyocRcp9mA+RnagTYDsmZwlHobgMaAgsUW4AKjpi5xO+BWDvYABAM6esyDduSZWhapuY3LRpIT
aIYl2aIDLkmXNiCD5Wcfgs0Nde4aeQ8e7CJVt7fh/c8Qx2QsyBjXs9FEI9oXQV+kbBN/2DS72n8P
YN/CjbD1TkHuhbKnKR2l3VvTnSLugoTz/PpNBAXwaby9VNMUqRYt3g6jPlZzC1ZeRy0dCsoW7PJt
+Z3SIgD707us8lxhzL4hSfpXw7iwLXfG1XjVbQw/sCn8EE/7f6MY54UxNljW5SmTwBWMvKVeOvUu
2VKKUcOLKI53Yad39IHOmzNZl4qGJOSDVBM40cydCOWgHdSxg5m8774bko0S0iudx24o7Qb/L0Gv
CbbW1Tm18dXodCGXOUah6uoonRF0z9KB0NdeggpJ+5JID5ePkJ7QG81fyGFOsBu7sRIa4HLNxedO
tYCVf1TV2r0sZNVyLYQwR6dPYE5LdQhptbvCegwNXiKdnsKlVTBBdmyNIHyfML8533ee8UQAtkjc
8mMRoSFm2vH5QNZ9y2JFjPcEEFZcGzMCwvFF3qcnEAygXbbbWNprmBtxsaXXUwILgYzDLCNiaWOJ
N3O8I6fZbZxk2zjjle6qdm4Xpx5tNxTXmtcot97wc5bL1vKRW5fAaA9znB+EDVCxKF7yg645vR3u
dJumYEErtytcYad8/VtKw1b4o8oy5hTNjQ6o8XoZALw8jgiO6rNl/U4hilCmOEMTE9KjltlG29oj
l1uTJrwu6CZbgxzUAjRHBcQkj6avoVkKbYAv+BeqLbzT4q2IMRolIDnntIOxEqfPlXpdFshdy5yw
il6lS8thDAapxhj4ezgWoqItIW6Bv4xsWFn6ltIfI5mH0rReBFwoIGM7gnmspJYqvm6gzXnw4lN7
H+zU3XBS/ME14W/iu5brqX9zwU3dtCz0h4POAduwcKN5r3QAdUCwpdx0qW1s0nvDy3YtujdDx7wK
N7yS47qJ/CnvNWe2kEfGVA0kGhqEUMZEP2Qm59zWdeMsgMnLYnJ3KqcODiUZHnL9qBXIqoTfLl/Z
31iLsxAmRO3MsssNENI70ffwmbL8Vj6KNo7phn7hJE4GLixnOsTe9PFd4wRoTPjrvF7Pc7F/VoSe
OPANoIEl2HemlwYfc4lT8Fg9IlWWZOAgo6mVnWLU84jUI+2ulYJjUj5n4QNn91aP6CyAJUgkeq4O
oF+jUWiwVz6Sm0pzUuyY5CEj+gn0BX7tRl8uC+XJpJ8v9k0P5MJsaIayK65Nshfrp7zgPJ7Xi4qL
dTF3STYTXUwIIjcQryXXoidsJ8f8bN5moBfGeH64t5xm0yC639Ze+zx/z3akseXlcNT/vIz/G34r
Tj8MVfOv/8O/X4pyqqOQtMw//3VTfsvv2/rbt/b4XP4f/dOf/+mvf/ivY/RSF03xvWX/q1/+CN//
l3z3uX3+5R9e3kbtdNt9q6e7b02Xtq8C8Evpf/mffviPb6/f8mEqv/35x0vR5S39tjAq8j/++mj3
9c8/ZA2X7X+W3//Xh9fPGf7u4f4fj1ENSqB/7Jr0Of/avPnbb89N++cfgq7+U9NRwjYQ71I+KBXX
YPj24yPtnyI4X4CbhGKHDIhMKEte1C358w/J/KcqKZZkgRHd1ABnh/ikKbrXj4x/6oYKYh+wgBiy
rmEI59+/8pfzOp/fP/IuOxVR3jZ//vHrJdQ0U8NsAACPAK9kKvg1TKQnmLI8hLkcuFbSb+Ro8icz
8BYb85fIpYhfPdxbEUxsp8uaZCkDRIDS4GgWZKOHblQKXl+gHEwGjlWh33b2p/+WpoOoD1tjyWyT
Syv0SdiKYuDWk+7k+U2hZocC2D4JccMi/iAUHSdPwRjpHxIl3ULDEoBO8eZlQklLK9DGPE+Ba/b9
lWYXYnpVmDmmS0S3Cia/yhMnUvqrYgp9lST7KJuu20ndTqGypZs9gZ2jLhNbFPT7yxu/thWSoYt4
a2kafiHz1pJixJrFPAZuQYS7Ukm3ZAi9ROquAOW2kWvzIUxHzjOL6Yb5azMWMqm+LeyfKocTZlGG
APvdgxpSd+r02QhB3DK5ZT77ZRs5Y44KVBc7QhwCqIU3ILym0MtFMwa4hXHU6gqLLtPYiUWyJ2rC
cf1MMPNjkTqo3XB1DFPRWR2LjakvzLDFiQfFaRbzz7mpbgXISuJrq592eJode727ajCibLXFKZSc
2cj9y6fLPKV//ApD1CQ6nowuefbq1qrWyUlSB67ef26H2U3GyZ1boKo26TbJrUNZkR3msacw2sea
BQXo3G56rDLzgTS8qpnya1T+14+hLXuWgREVg02vWwFqJkqfBa4yXCE+d0AosrUMpBCKxhb03gPY
g10aoS2J5kNezmAODW2xGzx5Uv+fuStblttWkl/EGyQIcHnl0gu7+/TZtbwwJNkGSQDcCRD8+knq
3pixjz12zNtE2C37SOpmkwCqKisrs4jDNpmHNdv4+hCRuohglrp4Zd4OS8qhWdpgz7qNvC79fBFx
m1i9HaiT6t4krKlzvdjsH27tXy0ibOWIMJhyYWd/SO6GsW8DWnWYhqBbhtM7neFhAymVnJIlVYM+
9lWXCdEmW7nkMWU3gt1l4y/VxNK/v5T98Ph4nEXubj2KNI8GH+dIVRliA5sWwMyQwSjuUBt7jEf1
2Hc69xvM5JD68E8qcnRPK//8oRHxQ0IhvBh/CAo+jzywExtsYve1CRTMTLCXTV0MbZAMmzmozc9F
9dkbmtRtwOTQtBgwGOcK57qfaE1X5bF1rsTG16XGAM3CD/vm3zaWOPWWrSF/CoTJy/jebQ/jUqfW
D158a4+uXY9Rww9OJ09xP9x7jtHZzWYGy5oMUOaOZca2Jcd1WfZPJQOYvH/1vUMoDsGA0MWg1YfH
vlVRJJw5jKGJKk4eVVkfF5tUp8j/SlZ9kWo+6+0xmMpMlkG2MAs10RKkdSdv7XKo1+WsO32wnrrO
4tsy8Ryd3qLxaeJ09Zd1NQmKkrxnc2pW5KKQL3Awrmv1gZYsxWTtNfT0oWxMHo7q1EJYWo4+zuzg
tG3NM5r8Jz0i4RdOHooFQi08HZchIaE8rUTnq79lfOLHVrFkf177DXfrJp2aJbUzS/F7iXGGBGOL
yeQ2RTiZfB3YaZwZCNyHLnJOVWwe/Mp5CBLAA91w1xwTSdF6Cr7w17HqL5Y4hyB0zy7q+hjeKLRB
X8P6BYtx+DTkFvjLRegmFRwTeaHOS+yGrsbX8O1xjXi+X1qwNuli+NHE2M+Wp0t7RRAvmhnAH7Zb
IL8Mdr740AxoyHQGveYwTetxqIPUVk2xraRwStjRRzOQw0fXR/cVd362Julgtm25ORBaF+vIc8ls
RqCFPMy0cPBWOJSSmEBHStyYR24Rt0cdVMdoxoRnjNHsSR6N4q927L4hgOUr9B5cJ6yTflwfCJyN
BY3elVc/h2K+hxN/Lh94R1+HfjqoIEyg5FBMvT5sTfU0tvKRizAJpyoF6zV3eJUvfL5HkXMOcF4F
K2bQw8eolQnC87HjdS57jTXtn0onzmLyxnx6gg/cO9qkCTK3JLZxHiB/skmwNDk7Mv8mxiiBXFW+
n5dd8FuFp7sHof2JD/KOVDLz25wOXy0rX2U1nmCwntRtsy+DYyWqYuX05Ae4uBHsR4nzeFtPTaKC
LWM1drD76tbYijiIk9hXyGWWi2PMRdbOYWyd6/5xnd6O8BO8x3i3sCpzd5QZjedURi+CO7kK28f9
w0JmIcyETnkwH1Bd5JrjTiEYiLJOowgM/wWsWeCkobwGbD6vznau9M0bwYjkS+p0buY0ddrH67El
8bVpg1O/zqkO1+N+Jju1exQlu4wmjWR1JPhGQ8NOXIBBukB9ZzLJ2KqT6/DjZli2/KYmczCOeKqa
nGDqqfSQiCnn0ET6IPSxdV72nzCN541Hsk7L2Y/LQxThtrDgbZKwmZnHNdFOeFFGHiJ4HFZIZRtU
4gSuNPsl9QtLwJHPlTedpyFIXUTDFotz3SB8P2OB6u00CUzx4FJV4fHt59/yO516k81cPIsND1Fq
BgsOm4V9nCMuYMbYg9AEvj8kvPmal3T/IDho4Y5GWGMdhSiElRkfwDo2yLW4ziOJcOnD8w3/9gFO
mcAe204nQph0JGVu3Cb1yHLoXJM4Di4O/y4TwjHer8IXqwObNQjdEtMRjp7PhsK1bhAnl+uUN85h
1Uho+XrQVRglU8xzj2BtucfVDYuR/4ZqqBB2y8yEj1qr476Y56AuGA4jo9Tj6JLDwsE8LXNZIcoS
/hJU0OGUSAwo1j95jbwl7bymYJ7JOZ7unkMILlJvrL9MyBkomOQ1kQktLyUOBa3UCeYpySzskeCd
HQdqvuzL38fjvwoRcQDvpgCtEUwnfAiN2zgEMppJnPnReA9hNcnb9biwf0IFf7KRP4bgOPIhnotC
JvI+Tvs2JZX9AHAmGxQroLh5BLsqGSGizSV8E3C2dQTBVzNYUKqTJjbzxjLvSoDHWBXdnEVIPUts
v23aoMZe5ujpn1xWfvK1+Mq919ljSdmP9xIHSzR/Cld5LV1MmiKF/Pv79UE48d+JYQz5UWTK0U4b
/1CEzH5TtaqM4ozXzZfS3NlQ5RNjQKHjV+QRN0FlZhg9NcQvVvzqCH7g7RcvWL5vPrlRho3f0FPk
zRfUb/+QXX0Qx/nP1cUhuIFIor3gZyb0u3KFMGmkL4M4swanhQMmYjentN2+r/N2nJXKtnjJfcLS
MJrS1gzf6nBOh5CeWur8Q5n8lyvrd5fy4UatWjlqCnEpzF8fwoE3SdX135opfP37J0L2N/qwtELX
o37MAkg3ItXB7//uO2tIAzhk9uNsM/JL79JbEDp5N9JT6bWZiQTuNQo0DWuL0GYLTjS1Lakg+mLH
O42dwx424nI8O64+jHF85d29G/RBLTgiquUfyvm/qnKQi3kE6s/YCnAe/+PVBhzc6xBaO9nSYUtb
nVcj2jUOAswbnhzc/KqkYyTZl7+WMDxYsFY28bQfigr5xt/fu/3W/OnW+R4LEXVd5n+cHHIwfg/A
3o0z5X1dJzgpuMtlr2JqZLyy/Sdk4S/qd/BHMdXPPPgWRf6HBwUXgLATcogz0pzV4udBQ7KmjLKe
2KPfI62Zv/7914O21V99QRwrENvE2cY+UphABIcRJFpFWU+RkSAoLtiq0cgPtcjDGNZukt5MiQx0
gDUe/sgOakBY77AQdeU9K0ojTvuSmYSEQCkdWGF9k1uK5bGRE7MSeQ26DnGVNQIaStV8Fi2SQ7fM
t3o99B3ETZXOB6NzM3Qp5F5W/HW16hwp13Hk/BYF6qrBMN2+8wFhTjkvq6jyZpjuaCGmOoqvtfBv
UcWKedRpzVkhprqAJBWkiZsnBd/yULMT6VwM+4nzGC6XZVE4LatnnD+uHK6jTLt4ycSQR1he84p8
vqnyGS7kM2Jj1KEjGS25wYfu+MUe0Pc9sWfgC37WTstlP+F6iVKh5TfHnxJ0171lvlOLFYoaAIY4
heduxwiV3L7zlhhheII0C3Iqp4dIZyzSWNLTnvMi7k1duufM7iavnDqZ06Euhmcgr8RvGnvVB4xD
l/XZ+Q5k8T4gTdK4gazeYHSvD0GPoqGezp4HHyHkz95g0hLcBa3zVstTiSS+cp3nSPAj8/hxNrxw
4Gkzh6SgZL4E5Yn1zWUPN3akRUm+1kP5LCkkbhNUSpcpFpl0cbu7+DrNCCE6uvoNP8v1tk4yk5s+
QNwh8RZ+LJFcSEBCPRAxiLpm9fRqw+YEOA2WJD+rk2O5zemeQ1f6myNeAqkPHDXKgHIp7Hg+zfEV
QmaJHKvC+HO6Pwk9D3dX8ecYU8RcHmB5ctjfoN6WQ6suO87kxy9sAUSw+jczffWZPDEUnirkx1ih
lBDVccXjqPT3xvQHFb2OGpG1ZimNUVW4dVoj7yHCZjKcChX8CNqv+KdBosU2flzaPplHjM/P9rhI
mXmLzJ3wDOmnA50v3mCPNc4rGLT/GJcKCbx/m5w1i3n4VqI6LmMUEq192C8zRuylAklQg2WE58dj
ncQbEtCxSVmwPjB1n4JXtNCuzYgSb/oaeCwdjHrccdSoROLLzNHr/cIofe5tVfiWJTt2UdXiabN1
yjvAMoBcOiaeWsAwO9rL5gKF5a2FI8zospMz4jHgrZZhk0ntlND6teIL8n66HiYHHqMAC/d1G6z2
yHEGa6MP+57bExAVT2cbiqtFtkFddRoCA1hkPkNJNJtLbJ+IJgQ1XR0hxzAS/uNLHijgszy8uJNI
MId7Jg4eV40HhPLIG5Fom1dbPWzu/E/SXH+KfwH0UwDF+yG4+TEK1j9GlNhzmwX3B5UWd172qkVR
SIPR5bKhENiX2p5v1AKaGyGumNojnJKS0Y+f//6w3bs0f4gluAxg/gFAdx9+Lx+JRZ07uKPrr3E2
Saxu1Dolh6wRVqhV/zTY4f+cC/zwYWEUQFwNes4wEP/4nb02dtoWioYZZU3hbLFNKguBk3qqnpVN
JKByaBR92xG1icKjCXr4A4JM5duHyvnFoPBc2HwfhurZdtGr0Di5fFK48eu64ICpzGGQgHZW8z2g
AHPi5VwF0Mn2InNZtyFt8HFqefO75qvVGj5/gXNtoDxu7HRmbEw6C1GqyEUw3x8AgIO+x+aq2cmz
KAjrLomIOZpgSXe0eAsinUBi9Rja7WgMLZNOiVNZLpcYBQcMx26dACQBKGIK62fUKM8TtqcazUMM
IQzSAmnvDFqpM9zpJ/drLMLMiBenck6d5G1WV1AzU+EGnxP+qYk2dPyD7aH17IOZcUDXSl/64LoK
9N1Y/EI2gC8tzvZNXekY3ISRrxM7tH795IjucR5Vm0TIvtns/Qh8DKA22C+OOEyqmCcs+RawBimf
V6KyvYJb+6+uCJLWODkCDyRwnGLj2Y5uSFSmtRe9zLr7SlSFE7sqgmY7BTjQYYl0onT+7ozVr3YN
MEsQATayEAmKiygAJoUDxAFEN3Hnmc3TN4VUrjfq5OjypQP1xPOHJYH2z1UJ/mn2dV7HABLEqang
GWKG8pdy0DlOp8K8mx7Vc90UZdQ+zqyE0Doi/A4nkLZ7NMC+fFzHDtxNnD8Ps3tADPIF0oQ5ujok
fhG4DGDWT145H/aINrioEcfhYO2aRECLpIPBASyCyXdyDIaeVg8VMFaaBejlB8hMa5Kt/MvCEFj6
qugbA2V5/rxHkLAP3zzTgnSypJ5srxAPT2fhgbbnZD8/CnaFXI3nuqUFNGDTcAa2MsjTHkviSmWC
rVkZ8SSYMA60oEDfkwDrPO0YSBDG76VBUS7w9Sd5Dc0vbuWeRVOj6Y946WzPykTfHWxe2ervC3fe
k3gwuHs0eO0ceW07kfLot9J0SRubYwzVk6nH2qIlsJPQZLZ+m32elrI5+JHN9hJ5ZK8yoi+Ne/Vm
fq/H5cGX8ukndhSropqyHVZqEJ72go+N472H5DYFcFGZ5Y0GQwafgs9BjbynQitYxepbLVzQV/pj
b+XTPIfvgy9SZ8VIOomeKeNfzIyxEFN+sYT4uI3haxCpRzrLrA3MQUcPO760YwMGi7icol9W+Ar/
hI8QzsnKUycQCO88D+SC7jcDzGfyqMfx2gEf7REXg/AIe9YiXr5CCCffqyvb3Udn/l73zRMV6NEr
jH8hld7/FDqGxV7VA/e8Qk2xSqpgvPEfe5pSD+O3CGJ24+K8R3RF6uIVlXr0owawwARIgBwd6+l0
x8d5237byAhBDEy5ugzZK62KvXhrNvMPBdyfigMc5W6IgipGYeD+qQ84A8BWdnLDLIoNEmOW7unR
jolOtL3ucNLfx48PY1+oXQOCliMqQigkwF7x44CIWwdQD5jbONMN9i8R+Z5wVnhAbrAnVs5h37dB
d7IOSf/ho/8cuyj6EVHkobJHm+TjtJeN8LOAmjDrI/A37ZBKAD1AH047iiM29wiUNK098dV3v1Ws
uaKqvNYVJligF7EjRRxr9+cl/Z+ICP8rveAPlITXTuGfjwyEP/yR//WN/j/yFPbm1N/wFMT4rW5/
/QM7Yf8b/2YnUPdfxKUBcXf75/8wEP5NTiDkXx6kMZArRBQ6YP5OW/gPN4GRf/kgPKNPgvYYlnuA
1fEfbgKl/0JXheyDqnCU/tk4+z9wE/64ytDaxLtQFzlajEXm/6naHvRYxmqybcZL+KE45MfQjY+N
b/PRJz9+d1Me/50J/Z6jgKbWhxZmCIln6I2gsvc8+O4B49+bgr/DRdAJG6RkNczu23p6AtSdk5lE
T2FVx4gCfDq1Meh5kWv5gpxtC48Rc97jDehjG6IJsUZ6BthMx6fR/wW4kkicMG5PEaLoY7m/SB9N
I5wHoDqXOum3ebz50EsktXHvbR+pQ9trclpaT72jP1PqGV4pBiOBpiP0av/7JUbvA2iJOfm9S977
FkICkducWxNuWdN5UVEq2wHjb5BZsvLb3DhfxipoHr1x/g0U23WX4RLHIPA4KAi1l/rGfaMhdDRN
WYEbtbj9bRGhnxiGuA73ohXAsURRq73XavSDSxn3cVpZs6GJsa2ZdjxM01omU90N3rOYSvc5nI8Q
uxTJSPV0dr1mehJS3njYbddNw9dwFI05DVD0fALS++iJmlxWPJ5s4qHK282QxykgKo2Z9TOC0fFi
i6QtvP0FYkC7PCFoXf2TD5JsKac7dVtMkWFgLqm31RzZ2C+FSKwsxTXcXHIMifMSkJZeW2+JTyNr
31a43yJ8M5VK2p3VaOURFtGv7SrcF4XGeua8xFAAf5u6ETz13HPm7uKpNx2imx1BJvkalKU9N2wK
ka1ni7HBQXsre2m3gCUh3+aj47qvwKSGs5sPS8yv3hq618nFdD+4PlUaCr7kRMFNqKu2x56MJYZ3
iTlFqze9Nt11BmD/4pTlBd0EqHCZcUiCwV3ep6n9AjdVfRGQF754rgOZ0zg4GW3M82RE/2waHZwc
lLRT2xcL+CcpxUY7u6H7GbUfxeS42x7twsKHAXANeCv96WfO2DWbfgVjIHj0qECafDHxgKKTx+F9
bmx4hw3gkgTMVAczSvfCA9+9xF3pnMRIwZCi5vHnyzINxVK39vo/P6q172UMVMIEZLwGCqitfesb
7iQs7OvP+AS0tv3uhEHVH2tXX31ip4eIj6dons+KCQ/9HxYnXhW9THX3g4oI9jMSOWXgdfEdiXVz
knrB1hPNnC2Q+3kAZLUc9BZ9ZaFzY31vP5eD82szoLZs4HebhZ10EmdQ3VWLlmXYYnU6dpRdtRS3
ZivjUzTBFWBeXvkm6quZ/fpKF989eGvzVkXliyO5ea8bkpR0mDNq3TlzkbbIjFjrH7A/xqTtmHc2
xOuAFsX2qZ6sfVLVlnch+jjDOpMbXDCHlm9wBZgNlPk6LdAodJakivRaaF0+BmZYi7KtN+DN4yHa
VpVYiAWxVb60lVlTJoMvFrYWCepGuIoRm3hbbdKKOelqhT65VPw2zsuJSg+NvUXMjzx2xaFS7rOa
BjfjKIJWD83gmUXoHSZeDeh7asoyUwu5jNX0fXBUnXfCvLheYNE85c5RR9uhE/atC+r1i+dw7Ho9
iASN5O3RH6ZXFfrDAfkj+tnKWV+2wTnVwdR8hmwGAGkn2wY+F7XnT797+fmzZmRDBvIhPwpoCZ9b
d7a566rueY3XJwdSAYmoFyTSYdlcu6X+Fd/3SaKpcdGaYZZ5MIdgAIAyiE4edBw3h97Y8amX/DKi
GjuvwntpnKp6hYLOESfPdPTFpMFE8P3HkbpXErTHqV+RZeJwTNuum6+h8KYraGvTlW5deOnd42Tw
a6uc4N8vfrOl0zat+Va26CbqgLwpHHrrQj9pXTWnNWafeRc1F4G/krs6Cr+1kV3zQZbjLgHVJE7U
D2eoIz4ji20eoEoVpBAkAxl6lPaZsZInPVK4qtTxhYdmePFoc5+Wsn7YnBAd7nG5GhvGaTOt31CB
smOrCarbIXaBz7ZLYg0dryAtvC9RB6I3b3at+kFf5rBm2RCgk1FPrE2qhlRvHSoJv5riL4IDUiIb
PUQi3LWV208w4ltOhvqqMLodr2WvQXsIzbXT63ZzXPFUekF1jud2gz0aA2izmMJhIXmMQ1alYiPT
sdvP9Aqus4+bNTCL89lB1STVG/shXabf2WLURa8A3LxwM+9qXrsTsS7NpKy6PBbSOwOn/CYJka81
H+cTxaY5+txd3gjrXqW29Q+o8leJMl330rHR5FsbF0tZrteBzPHeL1WvI4xoE1pT+mMF3YCV6/pb
vQ7HAcJyjXDXH6OBHqHZUHhtgAqo3OAA5bX1i8t7hXZ3lGCaPnqPGsrTrpfOi7UbUHEdOw/NRhFN
25AW/TR5l3Zyq5Qq8kWFtfiku7VJVuy5B716zadhxXAVpKzRZmLLpYyq9uzMKPxmabtvBkXnguaC
RjWReeVwrQh+q2Pd8qbW1gH9px7yn//rdkF0NE0AepSN8sWR4unni/E7gdZuCAu+CMIxgsDARyww
m1T7y4Y6Pg2MB+Kzzz3Q8dSTJZA+W1PS+/y20rHLIIba39BrSJS3iK8ekR2OBR6kgWd/hKwJb15w
YuBt3eJYsdvP/6qhznwj0O/AAQNF6/JC7EIfBr8vQQAj/dkEQZdKNXmFGrD2tjhYssGbnMeYeZkb
tuzFVyqd4FWa19StXjazeLemaR+nLnxYh7h+DqQrziweP4Xw+vilL7ei9ETwriqeiMn5bFaHgG8i
uxtt2hlj+8I98bWecsTJ1LLJP6+oZPNS6Pog1xbyPW2giz4Ey4Pj5KxXpYuuqyVcznwJzkI/ZnKd
+nvHVLHF6JXxiY2pxd0m63qo0GAFjAM7NAUEqyZDBSLadA6GoDrRtQKnA7NmiaMn78XVdjpgBNMF
p2WYr8TQMB+dbTyWkSSY5rddYifBfoW9U7+l7sjVfanc9fHnS9iId+2TvZTCYJy78fimFxLd5nWE
4v56qUuEx9HrxyII9PBJqjJpqfK/YO70axe2n2uYg2MdMgBObtVdgOk2j/H+Ui/tmFNqWoQsERyW
Zhmw8wb55M/dUlRB8OPn/ylggVuzllegeKDDUC/8Sur1caogUNQa9r60UOLvrBoeGtgCFGzwukxP
YyH7eHlBV4ImVLfku3ThI6V677eFmmtJQ3ms5oUduwG8AcXV8Op4LSgMcdXeq0jExyEKoyKOnBax
MaizznD5NBCyJrhF/vepNw9N00RI24Y63RwaPGy8/eaP4KO4WhvYqXX0VkJI6RZK3eWh7z24ZnOT
yfjV+xzXtggYBefWCvPsRRB29lyddeiF3anfOsjcFIBxUOyv4Et3B2fq7UNQqc/LFNzQBdHPrcJf
bOzU5t3qQCm730eqYHQeTH5YbH2J0ySoupdp/F63XN7lQLrjKrHKfNzh+35j7+vQ9nDl7QWSw2W9
OhVdr9tov2IX98ctjGASsYVXCXpNVrcrlKH3OGUa9xZSG53XtkKDZX+x/gqCpx9seQViBqaNCwck
rrvnBNvTyEU+W7gMQWBNvFOLRaqVwdSvh7m6LYA7vMdxpFk23nrEq7xsW31z46q6xJJ0uRfyr+ia
w+OkGqGVOrCHKFboA3UxvTOf5VG79AUeZo3WJGCdPaGPxiAHq3k8U2/+jkkze195+1hvO1A6P7ct
0vJxouERRqGXhfUWFBF7iKuxhp4tlm6kSfgsdeWiA1TbS8U09Pw9BSVsmCdje0y6iDEoWJRcdWe5
xDZXHCAfyAQc0mKD+tSTyT9wVQLtkaq+obv4G9Vee0dBlKC3vUEvhLf3Phjae7u/KLbeyRrZ4n9+
VMVyxJm7Zpyh4dWWNS22cVTn1kGhRMYA6SleeuKCOeWXTlaP1FyUiyOnk5J/ht+Cm8rmF14t6rlS
3qNonfqzv+dDc4Wng0aYUxH/NjZ8RYkmsnHu+GFqSX+wXR8gyCA/mMeKPSvFD5ZwgG+Uei/9YJek
t4P59XM9bd/HapZP7QDwUPnNkEWiHj/3Xden1bLxq5LOdAx6ZdOJuvgZGizPHI/sUPdDmegSLnl0
Hab3EezDBbS5L52FHCWgJJDpxlPb1/YeaX+9I9bEiVHATU03bEgqOQD3fQNU66Sfx/4VCW2UOGOM
A3EK3Qex9F3qQ9bhuExg+HLyCgXaCM1dE9x6U0Fc3B3LLRHD0OSBXjD42CIVcFfxaiNVJZNFQ6gm
vXduKbB+bcv40ovluw7tq95L5xIHWeJNRQAC8q8KfCCPSvOddtJNmO7hPILVcWhZVYOWPTvPVSu9
rB/I9mQk63Onpsudi5K6pyVy64MuSX0PSRei/aC3JIra7eQ1gFkb65Uo3QEPjpNXHWUJ+fHIPmFP
0bvClBdt+vDqlwDf/Zp+7o0AZmmxk5n26svUeM5RxvC9WtrmshDvMob2BTQ0fXQ3IM6BQZMuBJrJ
Gpc+umbqngEL0KMjYBvRgA4HhV3o/21gOoXawkF+bmGfuIinbmQIESHt0IJg4SO6I8UyR9GlCUiF
3LT8wppSfdtA1sXh9guCFd4zWtA+oOuZLO2B8M1DXtXKVHQ1Rp+iSiStN/i5y+uzB2uBk+rr5cjX
UT6MaD8WIQ+GNxoFJ1S3zZNZRj/re2nzpbKQoJkr+zYYgeaBbLezFyqZ07nuk4AO5tStBKzdbyYY
txTOEO9TSKEtGqDJZnDsVHK5NJsXJ64eIXvadV5SdjJMgZp/1mAASulC/tRGBIWfX6Wz49mk+231
x0/REJTpCjktkD2XtFlccB47/ouzLE8oYajgIw6D7sFhVzVNUUFvs5jV3uPqUhOHa6pVDWs5Awkd
0kBqZvRudU9FQtce6o+EfvIoKwCyM4xpoLAZA7JkIU7qE6CUt75cw4ukd/Tz4C8i38kMqUGn90g6
lJufcPxHMIdvQe2vCcx8x6M7e09lZK7eVqL7JZRMSgFf38C7lzirks573bwAx4a5YjyGJlOjkadV
9gtw/tK8doO8QagmV1EMgqX9lbR1eYgl73EiOhl35+iM4UOTjQMP05F+Q5sSvuguBYt2pkHSSLfw
fZAySyIe1qCXZ94JWNbW6WBB5+yVOyYTxjA7rbNqVH2i8Kgas0LpDRo2iT83CPQi82tnO9nx+wTp
ahNvkGL27JDZQDUoYtzP/SZf6k2RdOKYTPRXYCNhT7JpepiljC9kIfdg7cDr35arzy2BwUA/AQDw
bULbmCfSAN8Hv6VOFSJN0gPzSNz9WcQi6ad+PMyCNBJ3OeiKny80rvuiM2N8ZmMebmxNiOjRT+yJ
yieYUa9T/IZuGI5gHX4zffCMBvAXZ8HD7HV1UDS+CswYpNIdC9Vzm6OF9Viv5J3o+OwJR5xV+18k
nddy3EYWhp8IVUAjNHCLNJEcUkwSb1BUIHJODTz9fuO9UXm9tmQOBt3n/BHVS6LPZ/q3lG8JZE2d
1sd547bh1hVa0EazNf0dpvxLR9Ti7wYVqvl6c5V89cr5ZTVs3be8/kVp0JkLCivx5aCecBq4EuZ7
DvzdPlGblwdWUYxYCcxTkerF0ZwI8lnVcWM/8gd7VL4s3Z8SOAXB3/fUuw2ztQ0C8VKtfQxEdurU
+mPt+889d29NUTxnW/fiMdxdh8m6rmnB8aBdyqkLU3e6tr0ogy7REEMsBzXKL7tbaQYU73e15QJv
qKb0X8M3xp+L9VEY2xB4IjuSSBmtLCiBa9elX5hV75Pc7ktjt6JhaF+dlhMrc+0yEIleXPR2VLHe
mW8Zvumzt8ohMvBt8Lq4eSCs8Y5wCFa6ufN1VVxSU9zoqJW+y6mgb0Pta7VO+LszL8E6tS/l9ls2
BqVu1Tz63EW8wFvWH5TFR4um9WW1VyRRXRIMivqkZESTUDUjstD+d+HqSTAO8rvVsgevr85IAV7B
KHQ03TPCOhQAwdoNm89dRAogMZSb+eUZ6MeMKvuzb/Nynpv0e1UO2t06mwJG/b1Y03DseyPIShCa
ofpVZRYnS5Z9wF0/I90w/Fkv4fDVZISp97xk3hfJx/Qzj3IIqEg6bFv5re9Io9q9gznMXQpynZed
ftxMa4uw2azPdY77JVvCudM4Dwrjq2vy9nFtrFcS/cRVKCmCKs3Br5BWZKPd+xoKm2WD96pI6OH+
HZ5KoHu+mrkJa2u9SJHk4ZrvpS/y3o3uBs9g8KY8EpX1a7HET6upm3Avch6UzOOi0RK/dzQkD914
rDoxP3AitLtHZOzg4KVepN/POURnd2xnfQwkEb5hOsw/EmN86JuNWkvsG8hW3sjqg9x37H+l2f0b
zKeq5AVUyjua6cXexN9OSpJoJpqY5GYf562+mjUNoGLu52d93OBn8ZJFltw4NGhmIryfU3/Z16C0
AOPyHHm4axx00EC/Qbt5qE3E3ZqSp6bWew6Eejs6dfpcIQLwq2wm+aZqQlDk9ta7SbipJDkJvReX
eunHSPSeF6Sb7t+B0JnEyPMOPeG3TaEhpTow6bIBiXPrLQ/tKPeXvJmFP62eT/Rh9+mhtXEMdCKN
dpedm3xQaDBHv0WAArK7uidnZSDFBKZpo+V3UzIHFhJwKhCGz9l8AJFiibNNPmkqUYLEmg5u3YvQ
W2zp0xqQhStAW9gqFywv0TFQ6hVr00SHx5LtuDBEHpb1+5L2XpwM7rOW2cij5s2K92wdsaRU+lEj
ksFOlz9IzMXV3Xr7acg/THicEy/RMfdWkwQWb794eRZWI+YnZScOfMeQnFtr/ZWY5EqO/NR4sjoV
t4QYBhNrgXlvplDZuNwGfSHm2K6MqAIxO2jeHhupTXeLbKh2SZFMbJQjuXIMZr29LUNcF9U5R6Lv
oA+cl7XyDXP4nsTyWk7aYyq5WZjy/6FF/+eWEzKwTqCXSPOXOavP3TDSRiQHaoppPvAZhvExTPXR
sNdYOrzVKBnLA5EDEJTia0im5NqvPzZP/+dN1rfjWs+d2oiX7zL0KJIEZHO6DrIzrrbWgBfd/ZwF
ZoTIVYMTepu4OEPdMpDNz6OWn3q7mrHTyOSxBvgKXF1RGGRbXxT6NLFkWF1FrXy1Y8LJCHhqGgBl
5WgGFlt+zExTiCrJeBidwkVJPta+3qwiSMr6MBsdRghQYjZhFRhpKqN0x+PnbaYPbX6w9nL0l9Ks
o10Q2D7XBXkloujijrZmq7C+kkIfwqzNvhLmYb/Kx6M1zt558u7N9YDDWTEzVfWAuVMhVj9d1udF
kqe4DjTwgH4dnenuv2PdIyK+FJzmJFTETea0LFHyla+iY/Do27SWCCs0jpwS/W2DZYkvNQFr2XRr
knLipZ5bIubXjhXEKvT4/38zrVOBn6bgVN/93WP8EE0Vr40YQ3or1GWfzfEg8MHcekvTw6bMLqzy
8DmJgDaW43VSxKS4A86JwpNBsqIPdcT6gVfJeOrN5Zfulge9t62PrkansAlgy9SYhw+NRea2k2Ce
OePMy78aZ2uftgdv009qTqlmrAGLRda3foEas6LtM6jF+BumJglFg17FRt+A1u53USXoMIrNL/T8
nb6dC7ajs6v04ddam3/aqpYn7/7Qgb/8fRRe3JQvmbdlp21UAB5jlz07CVIL3Xi3i15eLaaiyF6/
Df2jFHk0AMyGTsqGvWxpuCjnq8bQsE+g4rjNqqjN9BkBnT/NvXjMwZL8OSe22+4QdBtjG6rRTuFb
QDhBofSDfv+zxg0ngZZdSzOZzjjQp7NVRa6dOyGLGxBYJYh4KLl8HVmfUqaWSz3UlwyPGrN5Qmnl
TCIUstOQvVX4sxDImnJxM2sEB0Lk/3pUSwxU23EyKjSpYLwo2XL9UsmFy8ZUhJ/t6/g6rgbp1s2T
rKf1IS+8+mI3ClWwtR60Rq9ItTSSwJkxzzASPyAclIEts+a6F4AqmoXxxrLUe5GxtFVJ116smuKE
TEemzHiJX6aGKFrLpDm7ReH3NYH1NB5As3l9NLf3OxFPlCNlzD83h429yNsIyn2zapbLUvFIxiE5
KeNt7tBein3lHE0ckj8zE1rHkC8j9MeXNICpi21GLryxRIuKIrra+xKLpR1WWeCwm3rjMJjyrzXu
U7xYPEq7sfUb+c7oNOvxRXrbiN0RqnDLlXH6738ieUn9olh/SaamjsCx+2jP/KbcZ3a4WG4a1oNd
fx5162cJGKQSIFvZVA9Z5ZedIx5dB2ooMQ7mgh63mh00xqseACMNIeufrc/bOdU459yxMsPR5RbV
hF6d7HoKu9aI9lI0L63Y9odVQo8BHUNQDI81jpKpvRe1D94Q9FlXhmNriuufPZPzY48ca3JBXtHK
TxFeoOy9WayDWFztWuX1Q+p29dnhOfrSc40HG6A2q3YrgP9V/mR2zbOJAo5whPzUDoXuLzZCLK2Y
9tBCFV56vXzJTNXh48MF5Fo6hx+VUSt2BFmyRNRNUgV5TkOItbBfL73FAdi0LJabe0FeqfhAO1A6
yPWD7a0/Z9uZf+yDzsywQhimZX7QlGNfOpHvt6Vcu0eXKRxS77npmupSzCvbo5drB1fHeTI0qoFf
0KAQmImflFLZk5GOP72llZHoUsRQaRUZplp+yWx7ylmMOYYHeTY0EWi8CLEun7JmDfl936e5czFc
iVteV5+L5NCx+0Q+2n2pnWrsh9vK9VFMj5MGIa3zHjh/ijZ1onkdttdsHEZ/dvQGyVWx31ZZwn7r
7yMp4SyTWRpM3TIeJ+K8Q3W21VgFG9UDK1Y9nv2D3BPWchOttD40l33tqTacNZa97O7P7+wXL81U
WDu9L/c2QQhYQdS4nwJSHO/3eYRDqfmjAl0H6+pSrcSHOOy4X5PX3tq6y2yI9cSbzKm6AcZauTgv
bXIbchsXuIGeQaXlaUKIGDau1sVJ+1aaAzRkDlej4Ht/4Ew4Nf2A4KtuH3Jd74Hnmw3j3XJLvVlE
GY3Wce/gtR8Ts4qtRpuYSJuTt7ePKFvj0vivjfNeYKGscEOcv0Nbu+v8nfZNjZRjSY6t6dzF/R6h
yC4a5sG0KHRkYkPnDkNMfRNff3yofFvDTR8gF9ngA9VmwLTEefjZOH62GzcbyJvEA91uj+02+BOj
jw1u6Ws6QbPOnYLLi/K514b0cSkm8KDdwZx7xJDFUrn83hJ5drblU2uwDOqa+4i2rL3Nlo7YcZMB
AJY/3ZvoMrft/clPvMa9dZ3rHqTJulyXXx46Tr9H9RHNo3hswIB812YZGu7PWLgbAX6Fd6mbOfGN
pFbMxA1Nb/4K3UnNTIvYsrL4bjmLec6navE3bE5xmTsf3HyFv4xcSu6wHRLFZriU2l+7yIagXDw7
pJ/6IjfnTXZdaMqFDhkOcdKEcABuFhYpoY79ik5B3pHExcvUbQLqhokKsIug3sRSRfPS7Ott+bFX
txbgO6T2Eb6w0M6j3uhhnXmnhevmO/VEXK9wi+TRFYa+xQs2Xk9Z5pNVbHFdRvrO7+nbXY2UBLWE
XrPothgeZaJhoegZsQbbkP6MOSU26C/ymSO7sC3Tp7Xmu5OornrdKmN8Nnd4HTJOzyZUkr9TAvvo
2IkeFN1Qh5kOjKwhFfnbAjTtFUfVBnF3RdTQhq69uQ/FbFbXbk3I6G8KIyoy6Py9E4caOPLEofgn
6dKfGckuvuLSCkvhtGFnbBaMGySd09tfhksi5yqsIC8VY6y9jRG5LllYG5JhbGnOntfz0NkPK5H/
dVcL5U6SnRBHvIEq7acSynjDRfdkSeJSLVS57KeOEf/3S1vfi46aASNXvmr+VhWjn82LiGH4HlDb
GrHss3/OkmoAP1lzlDRikSXvMomqX9W8XYTbbUELPhppnrE9Fe0aE0HBDKbmh3VuIrFyCRczXz13
vKNk+d7HdjL/lks5xZqj7vbSwWHsRGyUZhhe+zGrfaUXh7zzpmd7xXQK55EcUabrHgev7yCvetJq
7bNPifg0O+QPTqPO459MCXlJGe6irEbxbCa5e2y95tpsyQAPaJZ3pbZB1gq/NLQrx+02f/bSg65i
wUWXO8zn4g47gGWcev7F3aqIXmPniDZvkk9cIf+NuyXe5GrWWC8WEVoznM+gJgcMU1sPMCnaLZGs
2e4sESA/8PQwD8rZ5iburKfWbL4X2b1a+NB+Fg1nuj08O5PDTtwmOpig0UdKVHOkFylBmJ1TXlms
mMGcXaC/HXyzXRe4FPWrm7rIHNsmNrX5qUix6rsqjXJHx4ayg42syCqztKyvtq2c+M8BNOc7l+Wl
H63tYidmPAPYvnpT2fP8rf4y8K18MT5zW9uObau/bQnBIGZjkNvvrj/EPn3qg6yuXp8pf5ZOXLaZ
F9IXaseZmVZEQHSfBSUlu+OYT8b9F0gbapCNpQw3UWxMFrUXDdvuPJYjWFhdtQdtXpyopmat62sA
af1zAEAKmxqb6lJUHLD3daAhlBNplgzKCmrXuj9FbSHBpa31Z3xGU2im+1vKE/BV4xhXpx20qJQW
eQC1lwZFr9FiZenutYVLwDmMFHd0F0zBifFiL9CoC296uCqJF8aEPv3vr2b407j2tN+W7JzzPB/z
dh+RdCwzhBQHa1JZxGlNKt5nJuWawUhs2m/bHOItm7I7yhZOtaxidp/83d2SLlo8jGPulJoMKLb9
w5vqa1njWtLc/Z8pHRGvMjmUtUiveg9rbGn52zz0WawXRu2PbuQ6oKSJsM0/luMGszb+MPmkERJ6
t4x36lBMH56aRZgXGytKyj5ZGCCsM9oBVrcCAUGZxz3N1DeNCyCvN+1x0rfFpzxybc2fm52fKgMi
YCs68wCx7Lw2aboh5PEuDitH3KSoFwrZ9EFDQEVsDQ1yC4xIcgF4A4fn4C+vBmL/tCIIYraRQ6yG
fmhbd/f7Sg2vaaJ0f+69oy75luiTXoXIsa5SzOpi6YjRx0Ln2qIf0YcDh7Wc42pWdUAYcxu7c3ty
ssK3a/ye09xsJ2PJfm2tUx+HstMfvNR4Xxij404WL5q22j5h4nwnUUoFOlaQR0t81IYQLwMRTHXS
B0R9frVmyV/09XhUq/xX1Z3J2OYAVLlxKVft2LTr++ZM1XnJ+aPXuu1PQ13RmiDHU3Gr0Io/24s+
8BxR/Gc5iQXVRVYj95jVSYzUSR1CamonysBKf3UId0bjw3eaWYwP0w5tfWr59hFQLBfrYfnjsVhD
Rp2RLDWR2QHMTC4/7rxtc0hLEx+OauBtTJxae+nRO+yYHABFd6ZX8mx3k7+058ZNy+NOLEQnvJqV
wUHCdbbLWR2q0S+nvnkEmPU5D29FPm++6rbiKFRBtXnz3MxrEujYSyO3yKQvMgXUYHot8O9Cn3Xb
zI95Xz6lW5XGUs95rh6PTnTVwe4IcZFpQmrj0MVw019cV+e6gQTPPI3K5Jl/f1uKg6qzb0ocT4bN
wJ+N+vBoWvKfXPfypr85HPP+1nPJNhnwyQS/7tsGcsgCuXpxSJfcZMkHLVLOuF53F7AjV9PRqI9J
nrtYbfqHxtJ9iV/RNXmRxy5Iy2FAaT+Ss4A+cdeVduWEZhtpyunXZhn6Kx/Rodk50tIs3a+LwrLT
IPtyjPqrdSb3Avy9RhC9F6FzRg/6mkKqrd9qTJbTlO/DY6ERv7IM6kG/WyrKxQIUSGYD7QATfgWv
HtG9W4JAmtqxWlWE4s2Lp8YvlqqKZjTTgVYWiHTtJWxmIg+MNPvR7a0d09Dx1ExWce3h/UTLgTMY
VseFQSaEaWBFMdws6hMCu5M6wdUJb18ti3mds7cZMnVJIR0LBT+DI6Ai+Er+IJiKvc9d36sRnAly
ZvxBYpAT2SZEFOr9B3eqfuW7bkXCdaNua8qPeeKTHckXwQf1pIuPMjPdU64NTPyI52pv/VFPqA2L
VqYhZaoh+488qb00D1XbTDy2Ow49jTfXaIeoIpk7QoG4fChDfeVt2wKpUf/r8oA03icqh/kD0c4N
qurhltSh7i0AWjoYM9W6x7TQnxKpqzMejiK0FnMIpnV8mYvi3dExjsBWE8JkYWS00xZTNBzM4i3v
abL8tBlkQ5bfEYC1ROhclhpxY168bI8GKlSmwh6Virbf4O2A6OT3Ok6z7xlrHzaO0oOkd+pHd3He
26L8IPREPt9JtI7rIUwI47Ats0WVO/p1vrsXxFwfhfmW9ql3LMqerVYh3CqcQ1Vb6WNJCAoraQqc
09N8bMGJ2QRe19aAwtFDn0g4JRkiGFTX3hpOOPLIztG2mBmrhfhMyXsBxQJIRWf13y+8qPZD1rr/
TDXVcWWvw3mQJ9sX41A+TqPht7KwHxmJDHQ+1rskzSBqKvtRzDh8qRe7IRjDJCpNfNdk/OjQ/+e2
mN4Spygeu2k4z0X32GXu0dUXETlN9lAVyGLYCbvG5lAbf3mNE3Vjnx0w1Zwrb5sip+zoriu8NmCG
5eTgEsoF2Gh7zjX7Oydv7DRic3wU7fh3docnuxcLgBosblqUHHcF0rBR6Dmq3rlGFKfYzp/tTW3B
1m9YQy1GhKovb2osYieBYy7vhS8egSDBKsCSs2Jngk3rh6JePpYEGknlGWBall/QF7p0u9f72D47
nnYq5TByMInP3cO7Lrf1oZ+au8et5yxx8+VBQm7ls+EvO80Xdc/QpnEyxEuavtjp3MdDsWsIqtbD
oFQJyCaSc+4SzNL8NCph3Vyz/dEW7WMCc5wW819lGgQcEcNpVwlGppbBRk9+7wZPBVXq58Yl6zMy
/LPH4di6tXlj28BOXtZR4fXNfeM4yCZ/0s3RftCrBv5Z3mUghcYRNjP6biP13kMTsOKPRznuoY7n
jwSNDoqk4bsqudOj3KTsychW36Bn/pK9aKP6UHkR09akhacqqbMjb0Me5Yqxo6C1+Gnc5Hke15yb
tR5Jn+EmdbacWkts9jQvtaDOcsLWXbcvyk4Fgws0e6c/gwvnh3FyOp8dAr0Med5Rnx0bE/h/r/M1
xAZRHLtSHLaOfQwmTjHgaYU/yopS8qYVQPWSmdxOz4tpVtEyAReknCuDUxXXBqsdFjw34TwkLZ58
RzBM1NReiqUioe8K5KY9w8D92F39WcwE9qe7goqbMo5zBAXRXCGfAKd8Q7Nyswt0/iRn6n5u1r+w
YhrBYlgj7GtcCiNAB0CgjehCvQbNtDMH14W21aAE46XUFx1PORbzNPVOotAZChLth4VS/Mx6Pkar
vatgNvNbZkHMuEoboyFLqoPokMHod3qRLJMPw5j60JKQAdP9v26qT67H/4W//uAqovQmQabXoqVf
3j5jpjB0ONhkSVD5tH9rmPgAtxvDmLuGes8Ckpca7v7G068uei6C7meDjz/1OFzYAwfCbB5ra4Pm
Hzm3XSIlWhCkRhm3UUBjeU4P96rf8VpvMeKqxbAB6pJJ7XNEmAVvNnGOZtlPmZRPJNa8LBoqUpF8
6o5Tgo4uRrj2mflK7ljAZLTG+33Hr/Nci5EI/SEd0bjnC4hQDJ0vzCsfXfeUM5WjTyuMhzJnf0Zt
ontqOJNxY77IvdGPJt9DTto53Kt0Qq49AqBv+0/HJOdnBqEqRo7BhvlpBHcJkLSGjLgy5JY+SHf/
aAbLDeC7tmDvnoS6LAjmwSknFRVC/HL6qvMtbagjrVm70LZbsN61+pqcaeFTaP5oTMl6ks2HJTcc
KroEkAhjseRtIvBsfcLSNh+8cvypCHUI0ikd3hyPj34aVMY9Y6DBl0WUqY4dz2jal8KDfxm2iSy7
0gunXaZPMh+i3bDrwzhaEXZ6Lahl3UUKmFEZlPQmonjOkyZh42k+S8g8fyso8ETEjJ1VNG+DXMeH
3YMowExwRjSPIHI67VqXREIvfjju724URmjlMKLV57BtCKsdQjogJrgtAA7Y2rl2JqlOxSrf+Uq4
QP5Zcuh7tAczcqqj5m3oBNuRUPdcfO+ipaApAVQRzLdx2zuG3/TIEI20i3VE4PGmXDrPB+jm6uBs
CSAs0HpROfRerxRNqPKRPfrJCFrbecFzYMbjnOVx3SPc0uymDgvr5+4oHhECc19Zr2rK08DZ7Kvg
JMGgAcO/NyfRFwi8lT4fe5wdPp72KuB2yI9Ouj8VxDV4uc7gM6BWHysGasTih3mp341Ukn+pp1hZ
mc7LzfpOGzDySix3N0y4mySaFDtJ73ohvnaI8Hj3dlidrjwsWfWwicZ+MPfOjrG/NWGSD28g1Jo/
L10fKLc0j9ItXpRX2mFOu0zMaERATbUXj1k2XEzdfLbtsbnN2vq0UxHRdiUYcwUcU6vzOmGL3KtW
oE2XaB8BUA/kSIz2S4Zz6YzZRxySFpMCasw09DJcwtYOhdfaRRkZExP1VqTXrOnixcG8A07UnsH/
ng3GZMMbkRvPUOU0mQ7c0Wg59wL1MLPXeQScvCJWOs3m7B5FtmoXbIFET9jmGCJgsi9AJM6lEutP
y9Ls0LNL/LO7fbZb+/c+kTkmG/dtR7vy2rlcTumeMpPPF4fgb/xc1keiBh/g337c5c6MaXi32f7X
zCw/mx3ldgpGKTc/VYt5c/1Vd16KXFrgesN66Afj1QBGjZeJ1aqB8nQH81lprgrQELWBl2t1sJrN
eH/Fnq1JGdeuoe9zWYtwHDYEO07ePtlZ3OgSYD8zQwt9S9AVGDqM9szYx4Cz72FtWl6czzp+mroS
j8NUR1KANZFsYF77n7aBUCCvpLxgv/qzloSXOXOO2XhustjStN+DwW8ytGAEpUj2aHLqnJcGXgsS
VhOdddDtFbnX9k4qAqcxEEmAh/mIs2x+7rAPsQ5lsZ3SdTSR0R9oi8397SQtnxAmocF1riObfKBn
Eza3Jn81l2z2Kyt92wby2Ho3/Us65Vj8EToMiFs0Xw05+9u8st1tTD1W4v4sM/sXYUNYpdxMj7L5
XWkl6N7GikIKV+B5metPdesFBLXmwdpCRUzjYcp4/WpkH9eJWMXC7Wmw6jku514qtNkwI0725BGA
ijqs+C0s/sGkJkYF+PMxmdffalMVt4uM9Cn94+S2PBgIXv19IgSodQrKiB+lku6BLeqhTpkP0Vm3
5Nf5i5fY5+oukSBtxtFznkffkrrjPcEtkSY7j0sgzOlSbDYj2NCfq8abjq4UX16hImni3mE2qjXz
dd0w3i+AYH5d7wxK6tXUd1wsDdX1BlP8bDU/UBF+9HqV+aZDS2eSqSn82tQAXq17r4j90XkPRICx
4URPU9+pC0SvjwwAAU5n9od2RoLdX+2+JuWHcAmyO58WmM+7GPAJ9eRNV7gNxTx966oi4NN369YN
7knxMbKD9TtZ3oUQerTul7afP7UMqS5db+dV4ROyMZhCEMlvo0iOS9d+OGAWNu8lYfb34abQCZzf
sKTAlzv/ypY9fufyMuDmi+0M4dVF+I3Oa2lWkFTQvLCIh6aXEYPOteM7H2N9e5fbFqtqPTc9MB4f
LuoW8zgshA+JFa3N2Hrn1DQitXuJX6ku2hEuREXOp5ryMzv3sbn5jTPhqbOLN6cY/o5Z14cK8/20
5pFCsNklB0vlB/g2cRzG9kR41xB0z6Vc/orZmaMaLkqkn0hjb/22oeDqG6COeupR4CK/qQf7PeMU
MKm/iV1j/JALCEcF6eK4OaqAAtHXik0Rr01Bx6lJmwqSEF4st0Z3N4loV/LFHts2YOiW91yC6bDu
LIuzcdbq35M5TLxt2m+2W4DyqUZqgxoe4QEg151BMd0lkN4PSsnscEymJ+lqL/cnsme7vOzm8jJ9
U1o2xSzqwBcbmlyin1irxaUqGB/tMTcOpV1eFMRaoOcMXc3Kc0qaZ0lCBZ8yJqJyh3hLFBr+0uU9
sH9ASarol7MvSNv79jKlled3yx8AdjCHzW6PNXE82ZDEeA4eV7cT0Ib55V7YPtmliAa8P1xlmDq8
ZUHju4SpsVW+ubO/wEZ9m854muY9J4m7uwJoo0SRUCdwhw/e3vCS2w/Lmr63OwO/B4ih1o/a3t24
Sq1IEi0RJwt6BgPOoFew4ab16MLkpPZ0mEbt1IxcyCQAqqgfFxC4Mvtm8QMRQUPju+Yk4duKL72p
X+bJsN7gUzo/OZkkN77im3wqYSbiyusHbpv8MTOn7tdWXHwGfx6oEhRHAXC2Uy5vLum5ZQZpbNpD
4nue/deUA7OZKtHZ7SsRqqiafImYOyRKwaCjNH9pW3nDBa64EPiOsmL+7kwQqdnTTFIpXzCMxvWA
e3jmqLY61wqzbMdsV1gGX9RsOw4OEmBzXouL1S7zoViyBzSAzRERM5mwarrmEuNT+tIku3t0IGbj
TOtAZvgCbwuKgx6R2KwvbVBv6i/r33r0CjDYsllPu8PI1ZssHlXdcoaZ67upUQGeD8Z27DVeeZc3
klxl89bW+a9mJoZB6Fl14ntisBw2Q9DWLShu/WBOJMblcnb9VJ/Y6zYj7Il0uBE99DLZ/Oeiuv3E
B3uSLQPAcs82q7XkQegdaTcpx7CoAfsKAvdDNScQEyD8PsqhHmNnfoA9fQNl/WXSg31u2en1GjFc
imhCEL/jT2LsrxPftx7AGVNiZt3jXN7HJAH21yx0nM38vdikgg6Ta0IAWPaRWcjNL62u2YexWf+S
OCaQL3inrJ4Q9+gT6ccWX9XhdeNQXghBRwyMsr4sPRHatc1sI90TeC+tcKSVnJPtWUHJXUm/+uXu
S+3va5c/Yalkv6IKF4vO0+ppBbKZqfJ1J10jAii9uXRP6DA/AePuYWygD6V5MSuh+/1Y8hFpqKH6
VD9hI+Pn1jIuqCR/GXRugAZ/H2rsH4A8KNvKaY9TR3tjDvWzDHBUUwtKTF375dhopF03uRQqf8iS
vriK1nkVDioGB4iWt2O8OHqKOa827/KfYEd98lDt+1+TRG5p3J1HFM9U1YcY/sfReSw5ikRR9IuI
IPFsBUJeKu82RHVVN57EJe7r52gWsxgXXSVh8l1z3vytLaX5lSYeKOLWxQquhQgdpclAU4QFKAVS
ne0vk0DWctx+pzP933s1fcRSx2gq6JHHqBDbDs94M+fF6+JpilSNewXsKa6jngDyI/4Ok/BZ9vpb
6g9AVqaqPeqKR69772kxGVFQnT+98qvlk/hoY5vhB3ZjCJmIpG1jverlrUicKspKpn4Ol2zXpSV2
szrAM60RuHPsQ2F20tDLsnZTDqoPKPpn29oVB/bUu6EpOL0MMt1VtjjXKwkHrWyhUpf6tNXmVgs9
hVRoZYncZTmHKk5LRyPmG5uT4TBwZz4RZ6C742Vczey1yW1UBsdWm2wgmmQmlPtGFIHWmboInv4+
GZkJhE/B0Oj/mI111YsVfaBh4kjXLuE1BcRscsoo9/I3Ehz3Dw+ala0bya7Vhjgo0mI6k0J9qiiG
nYZc7K2VjKaZ+o/DvcrH4cbdMPvpBzaD/bGaUUbI+Xe0q2O8Wpm4SCw/jbD5xucVZGcVmdJ8NzSF
fckK42VSiG9ZMT30lWivCnFgLdxdxlnjJ8Yr2HS+22z5CNlATh97A6bH3pcl4TwjTSBbtL+8hqij
li62bJq1QQYnJJhs38EEIb7uNTVrGzAPZmvZmx4fqEE9ooNHHVHidreu4J/7scZlTdp+Ltfp1Nkf
i+cgNBXc9rHu5xAcDG8Xx+h1dz+NwsI7uPu/FpvmOW40pMxomSs3N7c9GVgUS44a6xWYpME8jLNj
1P1erAtISiWSaFjbf2bSfZmTpCMk1u9Mz5cwvl89vouUbozJJyKLdnSgjAHVIrPq0WwPLQ95ufN4
dmluc4079D9b1lvVuNZFfVW+1R/Rm+lAJ03LRTm6OyplaQC6x9tkXSwPM+WprYMlDrOOIZz/YYfA
8VjW0tvas3V0pf/uU/3MsooYZdqelsodMbkmnKLl5mOsoP5rxcUfEh8ljUG48j7HzGN7mber9WKJ
7kJOp5lMpk+kxGKAudp4Tx3W24To4TWjBZEX/NHejLRdFDQSqHuHTZ7u09LHS00cP6pmNxikzja5
Vh+Ps2vTwvWF2oA32A7GCgE773tQ2eQCTHvYag1QfdXKqy8o1ILRICtm69vGXo6crLkmVMXhYtZO
nclw7sNYLUjdhyZiAnESfPDZhLs84fvoiWM9sPN7H7dfBcu3Hl1teSqJQIdk0EdaO2Fa2M9lnH7p
A6Jv7zQHK5k4oTXi6OnWTyvWX99iT8bsexv7D8kA+OaJCSZzAJ1FaPIQ18vzYnn35/sB0hLuR2uC
5CebNqOgTflIOBwRYL+yz2ADwtNk/UjDsQblkCZUaMwFftvqPqimddCrpXesy3//Jz+t2agvKOq/
XAFuYLYlgP48XRg0yST6Sn27jjwBx0H3IL0cdGmGS2BJCnRcdRYzLjV9puU8vqyABWqfnCLnjvli
FvqO+OurJQdna2RMSI4+/2r+hAWlCaCMpf46d9xLo+AOkkUeJgmucHFEi5tJJcNg8ZruUBmrC1RL
+yhtyzpy0qVA3fIm0k0bMLoB1nwxWo0mlvYLl02j82MqMtcumTJ/zQhqjyz7I8hkFQLB06kxWtW+
GPV9V46ENS31C/fG2c6Z+7YScbHHdA5azXwimIumimMXliSRWygrr4aw930ytBuJKbTtR1T7jqp/
SDdl3kwlZ3srJQ2K2MTo90K/T+dJlztbIbXp3XHTm/9/9DfFTrcZtSgbATwrire+yF8I5hHPkXka
ePjpQZVTOZlLPQEbKsC3JN4plt4Pp2kCtWvDgFf13EgdbYXOKx9yLctPXvanRuILa1KZYctaowsJ
fhza/BAb7U9ObuaG+KEQPBnaXSIDShTzxjUqeeUi5qyVKfIrI/IbiDF2kcIKqcoMnErcvXdyjexs
soNFiJicCRk5o4XYWFq9jHRiG65KvvH/9GC1auoo64z4oxDu0oSU2+zp37hYbtje80SV0pd9k1iX
TlLwaAZwsSQAU68cd+7MydmraCXXr+gPFlTdWQ8nDaZaUTU3quhphHH6SmHd3Dlam2zttX3h8WJt
FANoWLufnoGlmjIs7IV1Iy8VX4n2rHJeyT1x4vLprlqrVweGP4Pc4FIKzPlOTMkOaghZOoXtPhHP
NWvC+V15aDw5AzfW1jDGaEcCnnaFlcaEd8wTxHesvNVuo0laJ6XVUHXJgPeAQhQ7Czj0sbrZZvsS
cRrC2mb8VuMi7ye3hqxKtDvT3ZV7oSgiVTTnSTIHUMTPqUHv6L0je+DUIyBBBShKuXU0jbJQzIHL
p2pJ8uWYdDQOkqz6O085Jd3F3y9WVl9Wu/zKLML0ftpMRwMDadGb+VyK+EcNK8HHBzC07oU1NoQx
DW9vxYkbDjaVr2zVHkaRrodZNp9YRixbKf7NKWnkyi6JgNAbn5lOgrGXuyXLuoMgCgZFAwr0o2ih
4Pg0CwI7ybrAzeOazUuUpLOxJ+hMYnAtqmh10IBlgrLdtoc+XhHdRTYEaaasLcd4mwtqBg2k7PzE
kIAk3jChvznTKk4kXSvdSBHQsLXxmFhOUZP+b4vEO3bSHG/tZOy4tNVh0fh+S45CD6qbDks826cF
XMjGrN8KTzgnDhRhWrJLoRoWA7BSv2wzRQgzT5P5XANGwbGTvOLHR6gR2rHuTe0I1waDWcYyNBXh
v27NW649tJ24WwKD/O5hlTwnDM32WQ0AEydFEj2hhD4stFj285KqYDXWft83HpIFfMZ9v6Cg3cez
7Yh1FAxKh4NJE5ZQqPrHEXw9UUfVT7RM/hQiL6JuJUq0KSnxBR5CVKh3nXbCb8LB9kFNQMT5cobG
PRHs/MnixWYwsxu2n6zeznSkCJlca7I8K2CtnI6hYO/Krc/c4zdl9uIwUqoeSqZuUzTtbhT0LHTU
4G1TKYeMsDXfKGHSn03j5Kd12aHAc2/wype5qsynzOr2uZEl70udGOdC0pn6/2/jTng7328kjgP/
1mbU5ERVlAcYyxUxa01e0mZkL0pujafMdI4pybijSr2LpqUkHiRzQSXj5ChjMxwpFV/WWvvWUvMf
/IssGuyDKeI1amL5MRMcA+Xaf2ealYUIg7x8R2dZbotIrgMCytHoGFuMVQ2RaHbtMOivLk4nfHfz
GPc8SAnK0esPWEQkT2Vi9+EgSGQtyzIGDQcoim9C35Qu8EaQuclWZRKOrHLCcUz0x3qkXK+rNDRn
oZ3mtnwpJBbIYNGAUi7P6lkxrhXahZKXy4R0WsdyePNczHysNgcLRE4Ejyo/ri6tPxr3cSknEtMZ
x54Ze5lrn+GTpSHNvW9m18nV0DuCAl9D2/U3XWoxyULntWjfM+9zSZM7zjlBl1jRRtyaE4KkgMeg
aDmPSQdE3PUufZftLZHBHf+cJVtCxpW4TnXiPLJLiOS23ssUw0HOM/p2/hK0NKl6zoMu32ZWgJN5
wDnbVfMUVBV0K8IRU++Do81fG0IA6+yFTkomxDgOPHt14b8ILL5eQQ2Y28Pc0diCDj7OHe1vPIL5
nf0fG9WDtvaSt3g42SORqeSgrS5J7ewoyqsYpnDAcHVbapFgXI/zYJ76kUYBUQEEqHNNh02CjK34
jYzcCbz23UcBawFwEDQ/toS45zlEXTJz8k7Ndcr+eIO1bQ1t3wKzjrE/NZBWYvnUPGQmeMEjp++Z
RUe2IyP04/2krwiF3WdqcycuabOFtlg5BgYxvoRihCI8p8NRUfAu6q4/N75/YvSglvGttc4T3z10
U3c7Wu/6vB71ln0xk6I/xTKfNANiN7wKjdSzxTap7qa9JbnxrJJX2653cLFgRm9i7U8DdW9P9aDO
3o3lIwHv4yYT+ihjhMa80OL1M1OZ7XlusQlls42HfxVVTVLOYBCCpZtIVc1hUTSkgyVhzT+u91y2
wBoo5sRhP8Lv8rVXV5DeKi6ADsqcKn7+xQIfWubNJhnINqxewHifkKkie+xD0NVkE63IIaXHeKGO
fMfBMDaM3PMp77oQJE2AA/EOOHAzEt/W9G43mCQJ6gfcHBrbV+K1UUE3nhPQrH/ScwusexyMk57v
PzfUJ5rqJJDS4EvgJyG9p+Q+pg101m1rnil9KZvQtyVRQTBkB5YS3Cqruszrl5oiUoiBZhNyn0Wg
8zGuTqRVzSF37eOMFubGHJUppiKAXQhY7laADCsR9LUtg7z/iZFafF7DY/1cWnw9xAIr0n5WDOiz
+yLBsaVVFqVz/NoY424E5QVeWYsZOC0nAlq2im8L67lBDy3Wv5l0ToYoN4nNLoFAg5SqsP2MkXJp
l3Lf87Ms07PCAfKSivPbXbILCi/ZzLEBFjg+p7DQcni5xLAOhWNFdxRwdqJltndMzl/zB6nzfcLp
H3gGZx3zIIlsjA4rA54L8T2wz2aonnRE3sJ/MYa/vZ39Qh4P6/zHpsikN0dgbzYjmjN8NzqLj0C7
86hRfFTOM8NvCAojKC8ziRIJYAZi10ZQHMFhxFs4dFxwenytW7AI54xrqXBczPt8N1FsS/KtRsfU
8B9Vrz6BBQczIgF29n6ZloOZvQ3lD4nvDQ1fHUM4a+DbXxp2VHHPbVIDVz+7FncgwsiNbn/19UtF
ZkWzB0hdt7J7Ax+2J/Vx1e2jTkQ1rh882exECdXeubTakRskKIozFYhgNOagerEavPWl246ZBD8s
gt45eOWtTlhwgjA6FyT2P+42eFKcNRxK0pu6fenjHU4ykddjMRcsf6rCyud9By7a42dLKUu3VCyz
kYjpNzHULBsuExGE6o4RbqB+6YHQzqT/dnXNYlpFeBatr303Si0odxUxh5pepeD72HvEPnMeixpF
Y2VQW+/3eedv2+XnbgcO42c7qLeBBpI/LaFAF3VVSO9xr5ERJrwZUuiMMDfDIV33dv5OF7m1ho2J
Zj6rdjfd96YpJqkarEf3N8ON8BFlE/+qWODpSSCEUxHq9kmjXt3A1JuLgQraZercjcnk3ONZoDwg
GVMGdbblRJmT4HNxBV5ydNWti7npyvTitgetOA+0aY3lBpeHroLaCE6QY77toCHZ3XEoERONLJCD
EUg/i1SFI5wwjveRAqJJq5IHfNSPFrIF2ItiW//lBBQ4uAGgqDe83rF4+L77qNTdE2ccyFv3hA3U
rRiiBMARIovtNDzVqXyEzEv2i/xURpLAJH5V3NTMkyRmyQEgT59GTGJ2SJUMJRirS5keHuclf6TN
vNMZboggENTvIJ7dGoKthElCm7xS4qPUUYSOnc9lNgPKr5sEtx5S0kamj1XHPMtWGYuYaU402+B8
RWECv2EIuuyvmF/u6ImcXDbmGg5IVAPT6ztOf+6WK23GZGqIlJbiR4/5c+r3VuRR3bD+iT1rxUDh
t8UDpbeexzPjxCNQn43D6ivBc6tOH2EYMJSwYzKOyj4OCIGEen3PwKBfLGj2cgMXZdNbAm6KBhbr
995NoBh+kWZ/8Eg7AxM/eMRHJvGu05JZjdOYPGsuO8i6hia+c/G95yobaGv3u6d7OdxZHrqad4Op
vUKSwJXiJeJtiIRNvGrXey4LarW9za300t1drXvMSk17kPrw4a4T0D2ZkQJhqxUQkg0S/a4D2FUU
VrXBMElKxV6oKsiNS0XtgJGYr/hmPtjyot+t+xxMQ4STwQhuP448xmdu6qU/YtqqqqcTVYaaIUmp
jJxbGdAM8mZ5dneh33Xtg7CWSxVa1bt2OZQ1/hjgWPx/FLCXZLiq9ifuf8zpPevQ717dWX8mrBal
Cd4LY/uQxqzroQyfLn+sxefv953/zx4Jk3ObyrGjSjW9dM6fSSfiKNE+9KeS39HiTk179PSTscpn
YT/U03HqUZzt6tSbNzJzdxrVtoofOojhHpvdZXzKvGwL8Sus0+ZcxO6Oo/2xzvaNrX9kzm/mWMEQ
xN6j118dAkm165Nem2F9sjHOaI+54K7BYimWlh+Xw75q9yab6soiAGR3bOQre1BIVe4TryRUj2QG
Y9P7seqLYN+PC33FKctIqBqmUso5IN+AMuisaw/qf5PlEGGHbcLtVrjxg8HjPq3cK8Swz9SAzlH4
1Ff+qBId+k41ZVcwmD4EZ6rompdGRbE89pZx1BBw7PnYzYcYZbgxyVbFV/Y0ENT+p7EjB2/pVHYf
Rv/XAu2ToG+OqUZ446M06mg2p8eHij4VUFgXSPic3Pu+NITl1WaBzUpJdOE13j+5vhOK0T2YLKZz
PQQRIgA81b0p3S32TjcKxp+PtuPcRPwAgW249Ra6xkxgbn5PCp5T5MHu7iT0kAvD5lZ4PISrvmIj
H2XELpJDJ3iPyYPMrS3X04/fgWNIzAPzT6Qv/xjFT7WSj0abMYP4Q1RP91KJzx1inQpuTjv+5+mv
GcpTm5vHbv2YnJfS+p1iQooasB24d+DeJAxVd32sa+9xYlns7GnbJNZ+raQ9VSveqvZKRv1lQgrB
WPnVNIJddoX2Qwh4QlADnPDqUGz0qQNbuBFUsJhzeEcul0pzB4ROK3IycW5T7QIRqvTmU+paXyvT
GCcm+EQ81x2dldMGTcOJRStkvzKO+Jy7KP0VaXdjwelpXooP0lScTiF2Wpz5LffFelqILC4L5x3Q
fsRHtPyNuyI0vPYsyUOZTve4pgniZ0msGyUhFqHvMn+3/XO8FshC8hkULrFQk3QBYT1DC7QpPXvW
emydbkcj07bPnZ0e5LwcqP0MJhWIVePePzOo7BYp9hrEwvzWpWVU7lvoqktjn+GYbpOKA2HsJX+y
XL+5KAVYVAfgo7vO+hj8q8+CeUhmG5dpn30Hgd9ovAOxcEbPjspB7hT/pV3s/YEQn9/uBwzKtvfD
NLm702z5mbSf9R6UytGMFcbcSTQsWTXTnb3sV7vfNgaq8P1gofX47fLN8SRrgdGARBSTw+BiMat9
OZqQOP9otKAby3gp6/oZ1OlWZ/irLBqWXO46VCNnBF1mHGfroEufvCc/C9tI9u6y92yYSKymYXkt
sL6XfBxfWBJV3edNHfprH0jdQS6HcmIRWkNNvoNA1cEy0htCPofAKZzq2+iakW2x1pFg9VB+5Pcf
dXgAZ4atnELva4G9sbzVVq+mTr2iY0uycm6reronQsT47bjmyb57i8nXYjJ9qjls3Ed7pau90FUj
5/xRVznP8iXwUPAyhxAI41J/aajaxrlzNFn0Q61tHa4lmMfCeRgXSLVY+7723sDKoF4T8fhZ5cnX
5M7wuvceI8qiydcDa6JqUDfVAcl9y0rAvQE9OOc5vGiXVRufp7l+yoqYOQMU+lpHFrjctO330p3Y
5khnChU7i786aiRupTaGQXre5bsGvvHbQQGGkBNOYL37ljWtPeioabdmXSSo/3jZJ8DKc4K+168H
NWErWg99/9R1j3f8C4RhzXpwzSs7VgNSCyUU9pljcups8xlyXEITCKO/1bWbI2Gse9s6ZgIGyFTc
ga0GRhQpbD1f33yL/I0iklWCNdZJ6eqWBElEgC53vT1P6O3MaYJjXM1JuomHYLmT4vDyMn43Qxyq
RWxS7oGGZwNiUGQYSTjlb1LYu4QtE0b6GtscygWEkUcm9aDb5c77KHZeUl/cASgrrX3vXHBU8ZtH
KqyT+uY9mt+7BTQe6XYm5FBbnnJ8ngNpnUT97Rq2V3DW4Lel4Pmrs0eKfn1BSEkIhGg1b5Miqruf
irzzqNKNKJpt3zwSvz145t1DJdU2gUTYAC3elFATCGZN+ZGJcesjyCp5y4YGWBsJeNaPzBWhvDpI
uu5B6HvsSqj0R2otp5Y3WZ9VEUccoHQBLswHB37yysIka8ZKl+TgxOfs3nvV2R18jz8N3pGTV2bH
0CmoZDdV2FufDuKwrl0FjYU5kRwJ/QecXSxhIYlmnUxNP42uwSGPc+r6lIijCXFKx8nJEFaQCaMh
fcB4szZdv+3BGhupFrr8ZqTXMJrrqIv3EzTgBHDlMjwxJhitA9jrsBjOJtOXoGuKFyN5ABJRdLgt
VwkmIna+6G4QE4R0UTbvaiYB8sTSwZODA4XVE9TtqfeoHtKqL4uozehCvMfmwLDuBpbNHuD7QcYC
5JtEHfHXaqi+QcR+zdbJYaIr63hv0PxxW2s/JZC9kT4b6X6vjHpjXe99fFhXQhFDZ5FHSXOqQUuD
vTM4Dz5UNa631GfL4MiNstS8u6+u/q/Rkr1WAQo9kIGpKxH1Pscknrme85T0zwWbpNoGcdmN8CDz
6q+jAUP5KdIv6R+mTt6AqYQxgn+3IlBNqDzqNgoe+tvG+04EG25GkMpAPcuerkUok7BgSZfo7nab
FyBOgVw6FN15GPZudhYcJ0ewglLOJF6BweFnQllJnX2KSYA1FdljF669ADE/7lrlgXH1v8tseVmN
IVJ07poiVpeiHs+WxhnMsbuzBOIZTNYIREnpz2b3a49jHkEGYBkd3Chzmtv7grUxGhvIG/5k91dQ
Cxtc+4F9vsgs9jEDKsHCBP+1sC0Ffha7GJoe4kxcJAe7mfbjwBfsLKbFIJOCVezpSygz18PmXsmq
3LQ4w7NC3b+Ofk9OMTWL3ZxYz0XTZoeWSnRGAGO75Ox6ygp25PSp8Tx3/XQjd1lvyXMlaJCwrXJW
s8Q6GU6CPBM5jo1fs4awr6pfuAojz3JW9LQSZchEYjFx0HLc25i4wi1p86tn5tdknK2dUCh01eih
R5pkdKawgQG6VwRWDyt2k1WZXuj7y3vJL3hBtnvr73mCqgurQsvYyCtJhKLd0c4fjq3f/ihJjCej
dW0lS3qBgPVWT5QXB69VJy1HNIbterCcPnJXxj63zLzXHJVyp6wcFJDsQ8dhZvAHc0ut/DZnzrwH
J0NnfRzrfcaVY/c+5Qb/Hb/haayB+uhCf0XOf2PhBFEotkFA1lKSkOhQvQiHcZyvW64eZYaZ7Fvt
Dn+adkJ9ixs4+e4rU4JiX6kfNUig2ywbRdD08bxzidFY+rgzhkzd7m2GptRpYUBWh4vgPPEgfyrm
EdizBB6sdJ6J1WT9E4TSr0DjTSeGjc+zPwYWMbjrcsXIF/kKOnaa/5L/Vkfyi2lQx6bazTMFLVEK
8xGJ+0+cdo+D4zY/JQhnCFsHW4nqMJacbcY8xU9inRq7Kl35KwHq7iefwbZa8gcPmNckTGPTx5+d
DbBot7T8VN2Eyi3vdo0TJ3sHZPymZ0NU+le4LMeeV+q0Rro2W4gU/qT9FTGth5rfFFQucQCjOvrI
rxJConXLbajJq1YzveYQfDqVI9IadeBkSR5+pyaHl8liPHdHAK9sOFkd+VAVZG5XsBY/suj9vRi1
v0S9mU9xazZuHH80U847Ce4MwHXnQ7cXXpAUuXg0PDo2638qM0OOIUw2GfoUNCvuRl/0f9PUvx98
2B3dzcu20Q0txOLB/1myqPA0vkNWj1EzAiW5PrN163C/LtqRXWSrBaCuEn6765z4ddJgcdlJefRS
55QlGqhqZAlhZ29kwt2jRadXZZjLa5v9uMaHmDnyBzUvIa27iMWZd+ZaGmzh/DVH8pxgqYFidsXB
kkjQ8f1EPAPmMm3nxfKn6roI91I2/dHwC55+9HFlI9ANoZBvxoxUDihEgrpDoaK8EWwJX3lvzqkj
kByKcePUFP9IIkxD+g0OnAfWPMmzMXyMEMRjc/pTmi1LzXjztUbCm107kT3dmEV3WBEV/d6N1Gpe
tLbdmcBETLs8LmolIwxhzSECa97MtEU0fayKPqR6d5TsEcu9ozDUtiD0moxl1Lkm/Io/nWNCmhSE
mvKtILYFO8A1NP7YvzbA2c5ojl5NrZTRLb/W8GWCVIIo5AW9p3a05bweWQi+ecJCMpeW9BI1vNfa
ciF/z2tbvlIciQiQg8JlwQy2uKbXT3b2JDP/D/NxBabE0SV9rD+z9cP2B1TUr/quXnBh+SxlHftd
QU57bagvfLveTXREV/0jGx4wJapNUqt3Jy12kKTo9bShO74n67I3epDJ8Q9q2ksRSzamuqdOsDhk
u3RtQJEoyvqYjxZnCyZoUdC/csxTluo7vy+ikSUBjv/gDMPOMF7b9V9hfM/kPSewVA1DZIx+HCNY
i3YJKDxfxWfVcHq4ar63NcWbRWlmBvd+/5hqdJbGe+t1DmXq0u1sSpDmTlffBboLNEZkcPzWgrUM
xRjABnlYERnMlMkC5GDebVMefivlf938BxqCODpvp5koF/NFxuCXscnWLfqjsF6KFBAOcaqJj5va
HQ0//2lEtikK3EFC4qqeN9A2j2a+Mbwvt2J39sGxt6UfZPGj2b3N3tnhokrv2O3f2lsPDSQxdtkw
rOTnErVKY3DLqm3CqaGG3uhl80Mpzqu6gWQJkqYOmqkNFhNIvXo0LPthMl89P8y8l/9VX3cPKwMt
Bou547B5z1N4ygn8+Gmkp2IXJokOwqTLfCmqNcySOHCdZ09ejaolFLEerQHqTVFfanD3i4D/whU1
m89qXyMxFmkLHIrgnUlwujYOLA/E0A7LeKKGhgfHbaDnFwZtRh7A8NyXiChkyNg3lLKVMnaDJtUO
q0/6hhiYZbpc7cTPtQMwj9si1z31GJwnVgFajCYc8auf3HpntQizIJizAf5J5Ezs52ZnunlQdh+w
Sz0np1Sa77TldyYjRk9IedNpOtaPCWUdyCj64jjsJO7FutDrtJFZOQZUDDfiPCu54ZC9TayzWlA0
PPG0Fl7kT+pvwxBfE2YqaQYcFczeET0JCicLkZm/CEjOp776hLGwTiSSvCORC0p194QeMfgAbYqS
SCAlgTron75C/I6skkZn8w2s5i4dqSehbpK05zQAJ2G9y0TCK29CD+OuKi+knjybfgF7aymXWXK/
xg9pxraHnAu528T9hFe0Y+cKFF9Enqv0HjOHHRG0sFgpsOHTytjhOT+780VoqC7r8xV/4Em2727z
ZBCzBEIZaOZnB96rM6k/ETDzYkLUBy3vz4DvcX7fcpw6QFVbrGqIwb85D9C5hyCdcUcRdtW/NU54
pRp4UX5p5J2Gkhcn8c15pJmPmeGTZJfi6ojvtvyquEX0eEfMKDAMyeoTEbRAPtjAok387BdVfrbC
jnzOL7MEKYIolBukulqgMyUnLu9HT+i6oEnoLHrGvt3EZQeNmNuJ1ZESWkSX35dYiOfC0/lyJFNI
d2rT/rYuFuOAfxly9zowL616craqZ7h/Ee8ZdGcQRhl9uUYn3/o6GuOvaNsHYMFpXxwzd37pSrHL
YTsxXWy6If4Y8zqwi/nqNOnvaKTvbn7fNoO+w4c4+RypUpM80eKqfzM44qxiYxFYkvjkzoB4Y7fl
LWaKjTP3IbuDHmMKtvr6MPbmVtXWF2TzR5ZrbjROdOnVTbzIFVuM8ydP0aCL/aDuDUIqtO3yjYM+
P7bzefFZQThO9f9W0dhp9JF4DXoNZ1N6BOXwqgg3Anp5LwjmCON7FPLPCBe5HMprXTEh8k6tWIGL
sYa/lB1T88sQ706TPDjfYnjsKJ/F/W+pnWIz/WP1+rE3MirH3uekzZGx3h+VxWc+s+yHT4YH+Gev
EJs407pczfeaL3bICFQ+rjrCb8VDTYsb/xbRv2OgGVOPmpA8JlkWqoTAjo+Y3jQ+l7BzSHyL5c4A
AvTm0HY4MtbdKPnURUnCeHmfyuJF9fJJm9y9zl1Xm989NArbYFut8k7r/C0UqB4TapScDhnc7Ro8
geOtnFg2+kb+TufegdMblFtjDBQrVaeq2QjXw1vODmsKyrp56qjnGR0JfpXeKj/l/xgOTQoqqj1p
9+4c3Vsjn1/I5B39RgXt+WWymB0ZcvRRe3DESl/ODBp9y0eguawNu1UYhnhaFC5OsrFf4gWPaPnD
wVAwH4cDyCEPUR2+HBa4xT5oH4fV666dNrIqKePAOmy4huDOpXcyIzt1c/6yeJ475OEFb3uddkti
/SVFUFOlJ4En1lvqB2a8TdqLmR/1/rP0vUc92/nLExFwzrOZOK2dA09X7HNg/PKckiVIecyu8ueB
+y1a0lf2DoUkiU/KgS9b/Rtqsb/fFGP2njbPNo2dGqhVUpk87m8EVeFb2MsWsJENRfFSVTd2zWKA
EGNzxd4tID+HlMedlq4TnEjFu5NNeoNO1SaEzUuVyOVFYkY8GkGiYmfRZmVvgQmA5jF/4+FNY10D
sk4Vxka7JAHJWyxw9R0n15q0MLsKnjGGnTOXQMeC5Dfj128j4AZbFkHoKjA45xXPPiHQTXYmcIIj
bRyIQ3T/ctN4LQ0b0BaivwF3xKcI74ElUQJfuXnInXrv8LZzO0B5XYVJ2buPQ2UFPyVOYOrpB0Pw
zVC63dJb19uDlzYB2wMOpaRMpSZEUN71qjxUBXFKSK+2SEKBVOJj/PBGQSiYmj3r/cohYyfyztvz
eYgLowKZ0Pm1ID0fkiYtuyCON6xe/Vd/L+Txb5I0JoAR7Zgdlv84Oq/lxo0tin4RqpDDKwMI5iSK
lF5QCiPkjEb6ei/4YXx9XWOPJALdJ+y99rZ5Gx4YTqdkRWQzxLXqg6mAg5y5W34Er+KN121WHF+c
bXUBvbvA0jJiUrwhJ8aTradvAbqFnpucz/GcwhnoMiRE3UjqW8rsBM8S20RqyZHF2aB8R37B6Nzq
/qRupX32LG+r1bR0dggFxJt+ULiFVCzPBJ0tnX80HA6EdiSmTD5YjgAh+c0uSOowz9H45dIT9jmr
XWVc69XRvBcYYewNH1ub7IaSm3VRr0ssojjLUQdMxwE58Ai0fZH/jS+oBOiU8V1Qhk7Y4fO1o31k
s3PFY+6LdjhY4MbNbRvxG88uRRBp70uee760biKYhy+QLwXPuZjcihVhuiOjrk35mlAdYrxz/XIl
FXc8NcgD8HD2wSGV147i0ZKu+26nB3vJ3mfhntuvHLcUxUHL3NiTyj0qIXQwAr7RroBWxwcIGZ5r
81W47RGThOovGusXk6/1jzw4FLMFlLHeY3PCGIX9HiS8ajoprNODY2V91zaT02FvCnhEqwoezha1
q2KcRu3BVjlI3+TmrpWuUT1q7i6a0eBefha6Z9gHYZyTYhsk56biSyDvOoCZI85+w+1xfBgBb8JT
jt3M8FpUAYAxqNp8vlHzLvi7Qr1JwzGDVm8iA1Z+/NSV/srWVWVgfOSpL8IbJxECacZsGPgoBqMl
inVUbGxbkh8FpSIQIHv9QFnQ6A+agZbJtHWk8ENx0hgcWBsDqvKG7YGdHXX0+HiQoTVNS/w3OmMw
pJrKxk8IRKRDdZPUxb1dqQeDLWf0UPx1nHhoOvV2U6Wu2myh2vTVGwcFj7ePIYLnjKQgFhdMzIJv
MNl+iIKHx540FTfX3myxbOOtpWzGe58tx2nfP1VG8iHKlJMhrXudxKYOIfbK+Uw4a/Ea4EHT3nhE
8nLPp0u+uKUc/W5TF3AsWXZx0npmeZx4XQL/aKCgJhZ9y0OMCo1x+DV9hqgT4m1dz9+SRgLicyLq
zl4am8rgVA2/DPloDnur2DeNJ0s7m0jUdMeprtjLeEXtM87axnkukZPGMt75huSQNu40kZuVAdnX
N1XwM1lLpeCyKK8TUckl7qyVOWJ62ajEAyXbvPhLtR2Z32B2fCim07lq1zrIkj9+FHyG3JPV2k6W
g7HSzBPcFj6edjuc0P6WKJLCje5QmYGDDTfMEHP13KuX4bSUwRrUK9ov1rhSvlGmdVn/Msm2IMi1
2zoADLmOQWFwCsWsAtYdRm+UckdKThayPrb+fKnxebE5aJ4EfsSUoSBQEOsVbCOXZXdvKGecX8pB
vWHtxkp7BSzXqRYy1VCCM2pRnTEeBucUPnZ3xL7FwpsnwP/pPifyPxIoWEsSs0S+KFHpqZDSWFwg
0MUVt5wZRzosT+Yquw6hOmFqigvqraYdQsxg5ER4YcM+J3d8VWqz59/zEVtS0C9qk3nKCvWN+ZT+
Im6UaQsqggJ+3XYAWTYpN2Jx563hWyeXptsw18/hhqZ8gu+l5safM8bvpUGSc3bI9WSqlHaJ3i7j
b6BfxgviYPmYAQ/y0yXnpsYLy8YKpcJb25vblhEehx0pX0aFuuk+DPSFMm03UyEA+up1FpR00s0i
EAL9ED4W2AIbq/PU+lghOsJ8JKNgfuTqhpVbJHY2ZzAvSAqngNhNkitXtXIcGaVF8qnlkNHHu84y
01gPjOR1TDdeXGzqhuNjBfggufSrD42ucJEE+4Af1isbXA5i1d9mwSpFYjhcwJyxTalkcADXia0M
W6t6xzzRqZbMB4gvddSNacLXhnIQ8nYfCJrlPRyR4Q4ra1pXGQ4xBhOL/jB7tqa1AnCXOKdChs7K
ie3inUvDa0gLARAHic1KRTHVbaKPwVmOzrGPqPA8pJw+KZ36CqVKKy+1EvfnKrA8kDwl+BECLBJX
Jfj7jfla9aMQXffgHaOA4ycLQrGyOUlXWn3QwnPDg8NgO7s5X/m4FCUSGdxyZzKlkvk8WJo1I37S
7TzUalLshcjinVMLchlDYLkEKVYFX0Q5mgSdqbtS9vjWSGlP9HUBi4Bd/r9eWfH1jTDgWNV8Bsgk
71J90i8G9jFwKCwqiZk0uNtX9VcSsZrY0kIhZsXFo7+InqFe4s4EF9Tqr7z4kUmvr29EzXT8lnrd
/zZk3lCfrHmdeC342JotDw9RJOlXeJqQn7GJIOuvmU9buCZyv0/4qKcLtIhRZwhFCuFCHKTkbvJt
kk4PbUjZFPWWzHkWGSY9BI++b591ZwdUnrltu84sj4PaILhAejKwHzKUt27MBr9ctPhlF+zqhhOn
wcDQRWDrvgEXZAmKteugIhlodwZkKcl/jpaHEE8f3Ub7N5FWEGHpPnd/+PKgB/wU9cpuN6PzZVvb
BjS7DuGh9pqKYKT+ruX7sD0wxoplJpcglJCWeQmCgtq6M3nTHhwX/ZmbOcP3EXnFWXsvjJ/M+h5r
r8cR3JSMuPmPCtBfyD+AuEBEtbcFii4L7b1bw8apPdPfVfamY8FNrY5SYzpix2Tp2XMtZOlSRz6O
fWOhMs5Y8w5xxWIva6AxYGdCFz4t6AUK3hUUMMZcJarTHj8WRxr61Ar4Ckck1lfqY3WZvCipxbk8
WdcZA7k1X9quJVYp7pfphDASRsNNsnjg15DA6KCoSywAXpfApv5A/7dK5TMFquiY/2AJXzArzst/
FCWR9YO1gluHN1/KVmSdJc42Kc9TA/qWhsG1TDKnwKqse3aI/hfW26Ugk+NM1AXbc66vhEE7GeMu
9zYVPeLG1rkn8QMGVLhUX5DgzJ6p4B68R819pxyxKwQMTLpVna6MfFcjXsj7g06WBkIO4tT69liG
Z2W4STG635JznRgRXKMWNZJ6iNGkvE3I4CeYvYHl8phRVxW0kECYi2GPtYcYW94LjjteuvLE42f1
dJYe6DAANejE4F5tgvoYymRUzjwJHjrrwZO1K4acVQA0qbl85bEK8w0FLRVAdDGZ/r90Z9HtkgPJ
kRwc/JVxC6UML7mqsUp79P2OLA0WMlsTsyDObWutzetD5stLDQ9PAIWJvF1OnwNMUaA+SrIuWAhE
P45YgRcgFSn4HU7cDtVlyu5jD3NWvkglcQnIauDQ0tyyYpalRUQmU+0P29CRt0EZ7cQkvAA67VAS
qkxzijYQiS26kWptslY1W/k2p3mMxj8u7T7ukSoQCiNepIRTlVnEhb9FNhqs/iz1yPDSrc7YhSmJ
pnjLeaINppNWMjpCW5lBaQy2JEaiZOAxDkNOOJC7yzNXyNVi0iVk1W9NSTyGgSPYyVeyRWi3hEab
DkF0Fxifq+oyVudxEPQZx7z4JpCG4x2dXXitOdmL/FOrp3U+fqXYt9F65p8NJ+9I/lRMyoOk2Khf
EMgon0bTgrMuXbvg59wpaxl5Qb81GIqVoBISEfPRp9QZsNewHyUWxwovS3WaOP317tVaLWQifdsQ
H2VU7LJ65TikI3YWhBvGNSAWMJ6YNGm4HmvjYqdQg3gQrIGZc2otekGA4XRImfiw4q07JtkSQPTA
FToKuJVenSPBLuuXH3KbcJZPj0j9yWtSJwLCrasvHYJLUybLrOuZfUHjo47js2uYfQaXRn5qKlas
70eeXnQDWAELxp9GPzKx97vPrjQWrcNo7zIAm0qrl6x9ko2F3v02he+IPlwCEW8pqmOIk6Y3dM9U
rxh3BgYwkDkmXKfdCalQRUv42EiWglFMxlZUJEgZNhEKen8TymBuWLjVCo4fW3eo9/HSd6FwA53G
QI05nRU79wKHjYs0NBm7rz4n32ygDrQ5E1uBlGXAzS47KykZOGaw9SG6IqmeXcu6qtjc1Qxo2T3+
NTm7obZTPSvjVDInMFfUHqjcEontFJwPrYIUULGirJaBUlPG+TZjMdTvBHJPUsx15Us04yPLUQK0
l4mxCc002UkQUVn9l4fB5NELDpEt3iOoLoFj+KhAjKs/4lcw/DsJFwFCYIntvAlnrULdbTo2+irV
ejb/M3huI5Ik6Z+va8fCTDzf5jMI5B6TIy1E1DwLpBSFyFjJ2gosLeWi5y1GQ23tD4y3WrNbZ1H5
MDiViE/Cx7wVhf6B662jG+pcQ3O26VifSqH/1FJwJQl27Zj+RmkZGEQT3c9ssJpGLVwDQsHq8V60
uNH9ot3LdvCWKUm81G8U2noFBXeSyOFtLAZjo+xchJP9mY313ZFpGuea243pHjP2Vqnaf61vYCan
jShZfeW5tezHEHuCSqup7po0/ijlQGP1MocKFge/01DZlDZBvsNBVSAJ1L8DZ6ZRFhNKoQTqpOr8
Vpn0HZcM7gtSvNBv4O9x2gJcV4DaxTYJ+yvanU92LfuFOabtNljjwcCxu0qP+ZDcZL+PWYDHezAb
eD4bioaWhAG1ZOAHMl13O0tyhQQ8TDF0k3krAxuCoNHGz7XQwOmcaqIGIoU/vApnjfemTup9Ajkt
p3bFa88aEr/uComjjP58JM5MJ+Wq6wYgQfwcFfVN1sNrWljPZIAiKPARgHzYiyy7abLYz+pgiuTK
VkhQjwMs7vXekVlHVIo3BOEvmnRY5QACGRFCWKuJvMFZc2ADeCKbBLM1hwtYUdKRba3bhv3RYMhW
EUNl+Pz0C8vk6c/2Um6eVEf8M2vef0t6Df6tGuc6t72oMVjxgFE/nPPJiHek1O9SG+n2IPj+0rXB
GDSPzb+hNvYtnF/J6q8NFOeFPXCq5N1eIXEjQU6c8OEJVrc5o91pOpcsh2JF2zS19Q1QEAsLgTWQ
ulA4FQl2Gsb6iZ9+C8t/Jpy6ixABF1+iC8X1DXD+UZkk3hsz30IEYH9Y7LQmcA0l2pYOKS0hSFoG
g8HNEMhYxR8jz6OvD0cx2nd8pFrbXgGnk3UhgXjz6S1VenweI2+t0dBReng2200Z+K3GmFlLV7Qf
k3OGZnu3FcbXtb6pW67YeToWkW9QMmdsb6LcVQVbTSs71qGxSbp9PXZekjVnTcNJaTiPSPGPVfzS
ZhTkvPbXUBtj/srayIu0t1rDht0yocho1zoGZfEhQTZpQ4sbKcZMAsnnkNsY/Zkg8ZGsqIJy5tpl
GTPHFIXQa4i/k/5zijt444dc+4G7CSdqWjSsfKE8eX1LUNLEXIsNIT4tFKk56/RsMNYlBUjUIBql
Eu+wS6nlQDiRjb/EX8YY0qpZlsCVoldfJdqxhp+LEkmrcgjxLLHdSVkzAkIjJhOdVsx8fGrMpZDj
pS/lS3ncKaS5Rb9W8FE32J7olDnMXAmpGdRBtjINIBPk1UqxFByzQVKsh/5V25+a/Qn6jKjxtR3e
y+SD0ANGPT19ForMLjs0TYTQUF81IjjUEQdMm25T8NpBe1bnWEsdOJHfbOLMcHMQZIVgVimTZFab
EGMhA5DsoHQOq2BS2ghuJRTNVaFY60B7eAHaEg7K+AOTa2E8GtGeCi1wI+Mzz1EjNw6j3z8wmGTu
hBu4hmuiTtBwamvVL3nVELKDxhoABDXjoRxesu0clZTlcrrEOXyIJ3+XaNNOHTpiUQRpbzldHTs5
daf3/pcCXJoVxKFoJ3anOXFhI7oNGcScNLCnBGQe+sQpKwfWKZuYGNkAL2EvWMT3PWMksIZCM146
tRhGAhJZ9KG+y5zA7IZXfTDioAA7kFtrmkgGLSBQloHTLFXq3QJ/4DJOma4a8qri3ybyq8zGU+fr
YHKsi8qivW2xZveMQfqGXkMgQ/fFllPzggjJC5JwU+Y5Gwk6WVBTF53hZmTzX2e2PObDJapOBoC5
hRPJm0Bg//DlU02YNmf0RZ3IoTSkfcX6w8jsfxWSIGmybxQgPsZ9WbWAfIFdO+KIJqiv8BAcp6X/
J5n9kzCivTKpdzOcdlhQDxZKS+JOoLqT0iIBgLeUSw6DVC0gC9uDF8jfTXj0q8DtfemUb5yOW7jw
IJZe1SE7OZm2Sab6PJmMtNnZOIpzG6Ma/im87848hJj9hwFIDyTPR45xJUCaEyFT1ki6Aay2taBp
5zS9g4PZvzhoUwL6JT+JvkaDfHcmqBJt/43VjymGws8WawOOwqQNt1pvM1f+FUx1zd5lP3xSw3Yr
5frK8Is/uUU2HAVvY5u6VKVneryWTqSV0OkzpzMt+aGZCngX3ePPZCAl/8mNfRqjcdlWGhA12TMA
lBig1uJGfdZ9+RKiORl9tScPk5Dg15CgYVbVA7RLAtV7rkjxZhoWcVYgs0KU1ci/6ql7sSiiNN+Y
1q0JNS8aJNInkuPEBhqyDxg6656xnKw6/1YzlzUyVEsW7mOnfJXdR9uNxymp7nk3vWQ1OgrSmPDf
w9pMfsRwaUk4DYZ3iTYurpgi4eUHx5wd1YknKL7H/HCHgCo9i1ZWWN7gmbHGCTr2R80B7hUQXfLk
22SdAiFrlCvvq4sa6ihwO6S8hkao/diDz8ixhBcTfctts6iixg2C6NqqDrm0JD0aZn9OEa+zRqYZ
6rG9kSf8UIliQCl4GqT03k7Oey4Hd4MxuMKgDtrPNlOsP1ngIbUSqqociDAjJOjcJRZlGWKQc8+E
9qaCVoIlDEWjPTUFi/6YLET28kVqAsmPjh2y4swXP1bEIw/HdcWKx6Kf4E+dh0KABozhNsxC5ukO
bfnW19a7U0fP2q7cMtB+6wZlTlwUrxDJAOHk7lDXRwiX5BObzslw6stoqMuIHbxcoq2ypn01LxEs
7nC//kAEIcuWZxjKR9jaZ5owTnT7UBfFwdJnnUUdYMJrz7butliSs9R0FobAX4OYZBuyviDMK8Fd
0BbNO3TZdy6vTYphQx8eMKCeJbF0hUgf0mHo65NdJY+mVLys6HlKUZPVyk+ZLsNw8JJCRwzSNvfS
v/m++KVAQtHYrfX54yZFHfP0gLatuKNs+h71I6LES19UO0NJXio/JDCtCAk31dyxQafy/MnfJyMP
2yj/go/1pCBC33/qSR2pADslHTu0ONqrc0qEgVK27BTagvBepcqpEMoy6cWmr4dT2LT/RpGf9VRy
c7P6X0qJdIz5aNAye04HjTSllenT/tfWFwSXizbPFhzCqI3hQ7Gac67kR31EvAnHbxxRrhcfRM2d
VZAO7pTgnbKzA3VFoGpPcyqJvbKZWUrdxi7mqsPfF4E4wEeCA5EuW+dAuqJbMNnsJQ4giAxBqng1
ypeafWoZJbONiDdvtjcln1kMF0j9K7D7QeGBh/UrOreR9j1VRFM+wc0DjXxPUiY1uOICpBgNggFe
WSX9JnyBsG4IEJuWW3BmLWdgyGkAF33ZuDX2GplxaoaKoYnYUNnvFZMpCTvdqHVYbWCYwCwx01Uw
41taKI3NH8GwlApf9sAMliJs9DvwYDAPWpQQBmjLEoImdkfmEhIQl2QcyBdDRiaHXg9iKSS8b8Bg
jrfGK2FGqgp6hAKJ7jNKkCzwxdnBB1RB8mXHTRaXJBkFnuh+y3pc9UzLS0BkLfqsziF2vmIbyLZJ
c+zlNKYQ9EmG1C/J2Y+pGvt6D9Zj2zcBPZkP263CYsK62crRt+nrCXFMhYJOQfBgkQeXFNZWKq4C
K1bSPYbiLEHlqWOAttKnxVSvRh9rNAbKKLykc0jIgGV7bDcx18uI87fVEYOzVkZi5mtgiGEIYJvs
Bhl5KqHwc24phCs7wmtGgyjn73pjLSWWY5XarsiqYBs4oOS012YQnOO486SKEVrf7ih71/5JoPVM
OFbmN8CHhdzASZUxUnKNrCYz+9WCB3MqpHlrqvNhZP/NXDcur1Z3L8thRz6I29YeZxx9FT+Ejinj
LFEkWKDG4h+Ta1s2jIfVdm1WiMrgRkTsNSxYnsq/EXfuRMgVR6JuXJFLaI7JvsTYlOxwMJDVlLn8
Ty/etWobqeYh0Lsdum71A2ebqxe/8x/Tz+NSbCU1Av7sPMAEUsEg+gxwCeBehMyhcmQ58A7rH67E
Rd8c0DcuMmzN9feI4EkOGB4bPyKn0OtSNiBXP+MBeSbOHbXGVB5BH0B4HLYz2lVNdp3500iXVmz4
nVr8gPzvdE8999TuH3aRSvnGH5tEHwIbXBKfyctVG0BfN+BMnIluUZJTxw2XNdGRsLJjiKkCO2e9
dQJWkZU4JfbwAOCEjKU8MjxmuhhYyp68ZFQ7SBRustR4YM2pYb+a4rdBnJTtLOZihnja4jzZ0/9l
d5p+8Y7rInuNSGgV/VZFHcB1B8mXhSthbYmlOZ1NXkkHnaeJ/IAJJMV0j4Aij8aVjGS/Hp8N+ydq
BZZFj2Kmead/oNNZCj1KIFEIa0mVZTZOr4pkGYICJFOKG4VZqFF5AFMYvyqIsrUT/LsETpo6K6KE
sxJIyXB3Iqr0uhSlbPnuYLCLjJeEah/bM+t3iDVcJTWapGQ6hDhMJpz8AoJbg+W6CRXQGDw0eALg
uvBbjVUQ2u58oBCzutbQeVRyv7ERlzBfFZAGNPkc+g7TUbZ+HGhhjae8tzzacLKIavrRg49Isev9
XQeaXTDBLrD4TdAUBHAfA0WoFI6UWyjN1QOdjy6b26ZigMC4uwGEZw/DUmbSJNDgTQVbnwCqZYX7
CpnnqHopTBgTdY7On5cToFWw7+irZGfDQrMFwAvssAGTUVBZyyLEjIMp2ZfeK2ShA0vqqwnzNRpp
IHHRcj4yBgPUlriTzFIUUa6CgMLhrg4ZEyK3Rc7phiEwhYixIKYIor0KeAYjmKwOV4oZo8tNAMuV
rAeCh57g//WhoDcRkzbHixqmBonXNERG9UScRCgIeuVjtNMjN8aapnGTYyzx9dxV9wzQWJPRjLgl
y5gpmFaA3okRLuHj6ieJ3FqYFRq+m3GE1geopg+TbZpom5JvITHYjSFe4tK6kgJ6JKWrYgvhh9DJ
0n41a0qjMt5Da3INZ/5nM8ETjlapbXpsU06v72fHLunXu1bBjBgQZVFk5Ib0UFBksrOQxyIpholJ
TC27NniSmFrWE8hpxcvRuAqlW5FzvtLRNqCP8AhPwWtdLfhNxiiv27CCMSqtaCc34ENvkEHcsEVf
xE0f9tEWVva86o2t90b8SxN2Bt3VmqXAnKG6+dkwY+bNL9K3BktXnc345yXzP0T940rP8L9HfwJM
Zl8JV5L/VQndl/U2MjYCDOjmPzWMHF6yljQDI//oqisow/+dR6hjTECXsk4fTi1KDDnyfGwy8J3x
v0g5u9hXzLAOnXTbfEr0WOH0FkhXeULsyw2MYGk/YhgKkmtuvyftxZB+Ax+IKRIYwyKf7F1k/D7g
IxK78pbd3oTbVL1mzXsUXfvwpdb/iAxP6w+rfZXa+8TAVmPtWktEKUVPUJC2/FHQk3doqgZWKhny
715cDHFUos1APeVE3yMabeCNuoWHYyMP58C/gB3HQL6I0EObqA3VBaD3/o6wSksvsrhP6iuN/5k6
1PAMdh6M0qug8xvewpB0WZek4lF5KITJ9rBJLKSnJeQHhY1tZ/+jadMzL8gKrHDt0ol5ghDGRt2/
Nthxynk6iXjEsXELv2Il+zWo9jMcwC1LIxveh9W9RR0UmbFytVFFAAAAL802PrkcI/uGEWFBNnHl
YQ0LQcFYCeYRrTw6l4FcF0MC6ONAlOZRCgoTEXFCCdYvH7JfL7EQurLDyjZhk8ikg05a8DE4jBjV
5KpP37NCGGA4GAfeK9VY1NF7N766BqAdTJaMbs7Cwpl3TLrTt8ymkT1PzMKUB4Y5W9o7hWtW66r/
i8xPBspdw6J2ru8spjc2wl5EMyCzkWKiLkd0OIkS3alYZgXVR2cgfTVWs9k6Tk4T6KJeXQOItCc3
kZm3U5xkhBBxZfhEqvZHoJp8MYc8eBvKb65cyXyS4Maj/pkGQCBuSvQ7aXcZRbze/TM0yPD6nY9T
m96y5toVf+UIUfxs29vUXjWMX/zH0AVuYmAm5uptPL6RdLyK+hDM8amhA2YGUD+zCulVsEJr5Lc4
fC/WQXy3268McQyAoh7zZtsnIKGoLnaWpfNBHUvTK5V3g8V9W1xzapKUEtQRz4J6INSWhTSiXfm2
WWKbSLEJMFqYxpXXsW8uRH2iowCJE98TYCST/F4UlNoomHD/BD1qbudS9J+9wh472zv12SiuE4o2
O4D/wSy8ySg5Vba4OBTAhgTFLGXkLbkkJqvqCqGN+WEgDi+cjlxaZJLGN5H0S2ARLe9umjKPDN/s
5osvCGO46b9yaeNkXxUqtFp7Ds5vBIqiYCUSRj9MpFZtfNHbUz13j8VBiIuwroG+dbRTGF/4axK6
QbFL9DPa/EFCgCMBCkdWqNOlY7jm4UETb822KL1ksUfVGCP1jIctRiBmfNO6kcetLvyzLWhF296L
0ZpaPa7JQjrNJr+p2Q5W9pj/rySS/RRW7LhRT9KJ0qt7fVhz6o5HIAxA0smeCG99yUs6YXmFtKTE
40GN7J0ao83Qzd2QHIKB2Lnx01SVTQUSgmAsV/S0WopGzKhCcqJyAPEM/E8mnEABAwamBaC6oYBQ
TPSN7Qs2xXQ7hY08M75AzT8BCv8J0ID6IZNuq71FkXJl1/Olp/VmmC1Z+GFFa7rcsGUqthGzTZmB
ky2AvTnFPjo1tQ55KTpbPSkcYYNidPhQa+WGVB8XxPCUA5XMktGF/+t1ySPSVNaUEIWKmAFnvtH6
+EZU527spZ02h4sGwz6hrMrtbp3MgPa6OIzp3Kxx3Mx5MYP9UXCpmRGmOzEeLFGRq4Rdo49fjR68
kW567civ7rGZNSY6MdXfkPHpZYyvUvVHQsjWk8YLF2GerymT4Vl+j9vK3OUAs/w420yJsfUpcUyY
kwAy0KNbO8D3Umhv47rdakwtLTX0Ap8UF7CDISWfStRIwVAbRI7W4rCUdFZP/eTFtn83TJx4WvZQ
1UFaqEZnYX3eBi0L0rzvH1PFZjJg60+K2LXT+CPVXH2YMw82LBnc+TwBCI/Yd7LDncVcHI7Dul+O
vUAqUiOzJbKJukz5LUniNNS5R6leTQ8lS70WWtvt51zXzGeqkgbVXZP0gynajRJVbOEkyCjaiS9y
G6OUKVgZLjsZBvtUHPWs/GrkzpvAps+Oy2xeGM18rd6gHR6dbwFRbyRKahE0RBVr5iWh1rXIeOAS
mM61RmHhw2ukBQeqvwKZfsDeeO2VHjbVX5d0p0RjzTiE8l8HpY6StwSbKUvZ55TzkOr2l0TpJv2a
4Dwm8qMqQB+DShLxbCXC4NgP33a1T94zW3ozEOf5qNfqujzjZfrKsI0UGend5F+xCmQtgFPCaJSf
wYHUZXZ80VXEYoFZhD+cakU56XztcH1OvdVfGlO+hOwJuxi6SHlXxfRdifCC4eOrfFnRSC3Kuj+f
VRIgPU2/fYO6fxg4x7QMuiidNfuevW6PtwbKvmU8ejvy/PZfAi2stKVnI9sXvUpvBn0gSoG1aaZ7
w8FiaW6MiTl90V0nUzvDlTyYWnwYWf41cGAbQVaovKuY8ufRdPDraVN02Q0qj0kYbkbAuSwFDGuU
4R7F4cu3WZsKgcleZWacg2vPaOWsXF3jRlmXQ73WiL1wrI0GYzpFRJPG9rFFyxtJwWYgTZfIYSDj
PtETEKn7grUoLgMOdhAbF7klCpRcesHFQ6YWsPB2Ucp/SuI6zDdxaE/aT+4DfsqZTAkWBoXSenFA
IWy9CXAjdfIddeN2QqUT62A5I3OtFa0794Yh0Bd7ephMWQ22ufxBxqgc5LC8aLnytJNpOcUPs5N2
Mdt1G7LVGCDG1xarRL5q1lcMJAwMOLkBES4n9qFgOkFQeGbmnBExWffS0XE2MwAn8Bvj0cqIoIro
TBcADJnZsdfmfdxCwHywGx7w/tM3xx2wXXSQyjpshTc1qAh1henhlz6dB/SjhBIhzw5hnDZOfzX8
6Aon9ARWxSPiUkaM1E0+GlYE0G1EHGSIJSMTri1RRlFIDN0rTh2kIWT+xSkGGqCeGpVWDJodwXOe
MWSCh2JCWqw9bm3VyyGDhrz0pa1eYn5ppnnxDfuStqj3QW+piYSAnQXyy7SCa0CJC3tyB7TuMybn
ri2jbcaGQQjdU6XyMEITUGf0q5RvU432zBqnrR9Zh6L6bZHyNqWBXSPdNY6DFwEruWwe7UE7GK/w
YgblSeUXSLYraQnQ27WrHeKUKNWvClVzAe5vSI33aVSekSx9BkN6CZppDULOehVjcjKaZJMKFJCk
chkmAzqM5ZkS7HKjftJI6iHMom2E3Iumv4MIZr2pxZpuiH/K3wBSAVBG1gwuIQRL+WWytpP95XMg
5cFGb28kABfqEe/Jd0HCYHVoek+pd1EEMI3H8aD3b1POoe2BMI2SuSryOVJAE/i3oHrG8U8ISM3g
V5vN0/gI+RgKl/EQ7gpaBEe/qNm2RupK+5qti+YGKmoi1k//EdgfyzdF+xvLaBHVlzj+qoc7o9fh
peTnKftgBTJQ3Ou31vKYvdHzld3LcjaZshXKVrJ3UrstQPVUztLyj/L42ePfZL1q5R8N4wa7fdfU
p6jBHFLg4RNppV8wTRxnvxiukL3+JkQe9POXOxK5o/9Lq5+2RHz2oQJ6KtRfW78pPLYo0GdrmYts
vUKukV2nGJjVWy0+qLL16I20btxlFFe4Cy35HxIE1qVdk66neWSBcjDBi9inlJXlO998Fx0g0XGb
oUna6dLeym+mhf/y2JKYl1+SCmstppuabqlwfGxOf3gl1lO9hSF/IlBuqUEJTxreXH6hxqbshYLX
vgxokVJ+VqUDjI1m+hbNvu4+rH4XUPg1HBEM/iRW2P0+9XfDeAKdUSHkYhOZHFussHhS1b9B8KOa
7mr6BDU9ISWMDlZ7LNqT4gRYY6OFZv+LbHuX4mai/vVB8Pi6wWZ1ZrkuyTBkPU96D7L0CibqEN4g
vcwfL493oW7DAD0p6MgELVaZQb8/UN/JGFf1H8Nm3/1U6i1fWe/sRb0vAU9boEneg/y3tb8myMRd
/5SZ5bU5kWMvXTrUgt3ABUl0/I/eApZmOxyt3sscVyKHnsxssQ21W2CfKOhTLNyGBezhxyo+Fdo+
cBZ6851AGFYufnXSp/+4OpPuOHU1iv4i1gIBQkxdfZWbcu9kwrIdm74Xjfj1b3OHb+J74yS2UwVI
Ot85++yIbTYJzSY8wV/qBslb//jq1x1emvKJTqekfkWwd6J/hXjW7KIZL3IPKJTXIHoqLIZK4rP0
72KOzV0Ezs981d7drB/QhgsfZssGBmnnE8p85aZZMtIbL85w1wso94R6V/bd02SwuJ+j5W/i35bq
gvGq0qiq9OY8SGRb9c7pJXY+MyLNHXfcjMBeFRh0HkLQV+hcyDwP3vBpmM2Xc75ThAo0SCLGJjfO
nG+88mc9b6/PCX54IJuIFOYa1neGZz1U93QEj/9V9l8ppJh1cbu3ePxFbyEuYpqDcMuku7G8K+Z9
Iv/N83sofjLxK4PngctrRnIXiv4a4tkNnZspR+SvcQLc1Wxlh8mreRfRrQVtRm5TfNgk3q3VEU2U
MbkqD3TLUUcPoz4N3X2xXIL+UTv3St7L7rUsrkH/nmHICn33JiB64oQvfX4F+G75D1F+4H8KHowO
yYzqN4rBDqgPBXUkhT7sIKXDcAL8c5fIn7Y409FuYyG1r7l1NeIFyDNHBKbVM8m4V956m8AJ/AOH
t0Q0b6148eK7jpi1U+wJbZkeX9CdnDAevSXxb+g+I6BIgoMDPUbVl0Bt8ghUemhuNjNKVCW4uT99
f51j4gf1W4lQyiKgwmcT3jfZ3365c+HWOO9F+3e9wciY2mv2zQGe6vyiKE4ELIx8yRG74+pmKJ5j
9+yJu7bdL+M9k7aZkLl4TgkNqOgprM9lfg0Nxp5tN7xTBQIeHGPcxWHQ6YlLwKbdOTnRA4OPCL12
IGUw348ruIAQpR4wf89LAw4FWk8R1XKbW7Gkxtl/o9H+I1a4lDEyXM1CrM5EHwkHglikeC6pNlp7
lzmmUjrdB0+lJV+rKvmy8vbbFPluYLPjmP4nYKe5DcePnPTfTSPQMBTDxZ7e34UCOYb09nWWbI/n
oX8bywnffWxDHInBjKtAbSkRoUe7pPQqlHRpN1mwKynpbHV554gGFJUDqN2JMcEC1OYdaa2cAUKT
bSHfe7h1V/SaNf3kbYOJCF534Cb+rvZ6DOkRMQqmLL9QPpiGJcWKOqA3ngSSxJs/u0cnQPIZvBoZ
1yODkXkZR7nMt7bcfOVB6vrERj+6FCjI+NUP1tBepTtss8nd/jfwpG4DF2DXMvpM9kuJATfQSYLC
IbnQFvh4pFkhiy/Dvhvtc0GNCtKuvNqqYRzVAJ1ZDGerZj5oX5l7OK6eDbHfzxCMtcGdX1j41/GO
82L422hIxJ6K5u1cp3qvBx6IIuUA1SzhT+losc+hmtWCIW5mnZRxUnAs/XZISygQtiQy6SWGe/hp
Ht1LaScUNBY9erVl3XpsohiWluwGOaXTl8nCwCQj4BxGv1r7ECXhQVWKnpKeJkuFqDu27Ur2if8M
RLy1MZ+1RZ6lW9m4flXN7Dbqi8rxStYxj5D1/YbSf1KUc2NcYr2YWprGw38BYrldAZDzQcu1AHB5
3dPTlAFdsnp+2on59SbgyDZryMvBbFgfoFfQaGLdGIcQDFP7S9p65qg777dTqqLy6Z9XFiulo7E2
w2gnp4Xq830xNbi+OyR2GtsA16ad2KN0Vvab54DtXPAhDL64JE791E5d8+RwgTNWBhdLumvym28f
tg1VPv2FKUl/HmuWeI9D51jnsA0s0L04WTeJJhXRyuKlwhXUdx8LgaDE9Z0D3Yg8NR13m+Av3Zi+
bg/UGu1MFVDqNWV7hpEKw8mq+q3rOh3R6PBBZe976fw2AoVhCFryiMgCfGfVkws2BJXFaD37VvgA
hqUisEjvWhVW96psWxoyx0PUvOsFU2WgQI6mpVedBvq4zKisuxSmQGSL6ZylbH0SEsCQ/W97l6xY
EWQYyROW2mK4OJ25y1fvgz1G+E2b7uBZnODDhpb3Esmb7AuzGYj0VEG1idhFfQYPZyaUPafcsR7q
Tt3imXA7IHd8YfYHibw1pcoehmH5o/qi2i8qPdiW5241gEJy8W5xCqtQHpKBYqpSxbS74OW8MTV/
RPYze6LFBbUMDM4z7NlFWV6PKdWRuyayyUUH8cdckoMCZhTgqsnsx7FfsNIvTzOq3aFoGCb7g/XH
y6MHNl7RZa4nICya9EiZWowxtIPCB+ZsCh5MAIBgqUFriTAI2FcF54BOLPYg8RUOG8b8vr5wVdsb
K82h8+drtlp6j/TLkA3Ii7uxlMwyMmIEyfjkVNm28Bgx+TIT+7QjhJ5jJRceoZUm8gjM2tS61Byf
dHTTzJPeTg48DPy42y5E7pq8Zdi4s8RsLOrPzp2Km6qmVMKzOtIzuPwh58cbGlswG410cVRIYYqK
XOymCLw2M+eysI5ZyzHJH0MoLkyN8gxHvRw6sGpttBfIdVileRu8omKcwER5aCQzsmScNz1lHNQg
prtu9ElRhA/zgEW+VwZMPtYqQNrjaTQVPtps+UgTOrosMOl7lJXnrJSvXGkHtmy/KM8AVxcPeXSc
3oDvu0QQ6geAVx9+1jM+VgM7AedfBGHGr8ll0MFzwlv1mEe8x1lmem6g5FQIa0Ilin9bQYCrN0wl
ZywIoKeGjcfJ1x70Y1ESIc7KCXpc+BiWMN2siAgWugUPdwyKBZ3Su6EN3jKd3EaudUF3swKe0mHd
fIyT9wJS6GkgRNfn0XYSjgCc39IryosrB/B5vR1+F7B9D96QnWuXwZeFNoFbKH7oS1YRR1xTMZ4N
o0/AFq8Zz+yNJAQUS3dXayYCysS3YkoQkwzeFkrkeck64o2M0gqdv0Dxp41ELt/KtT9pqfgsne8J
GSkzkup6yA60DHc70c2/6306jablFy0UZnXXy9Q9pS5EgYESl4Yuuo0K/GsQs6oHxUh5dAEfXgK3
7SBBkvhgHMHj5Mb1MAf3mWsfuqV6W6HzEJbxetv2vMstqjniUWzDdB1P4TdbEpRxf2FSikXj2Yc2
Hc4+211f/EvhPmPwgZK+svOy0vsolq64aqyYs3c/LcU5zM13Ug+Cuhb0vTFap6lFSO9CGft7qKk8
egkL5SagiejM7p2dHJciz6qIRfrVpeqs8dZOKu74fRe25Os4KzbtTzmi08ZJI/dTf2GCi4u7V0zk
sT7KNno0IiiPGNkDVki6Lcud6QPNw5Cx91i08Puqq2xtppA0l4YpTKlM9g8prl7YXHfa8wHP2/ol
0rCREmhf2G2H25ARjHaJgqwcTtDP0cT0sf8YiZ4waEfrvMPA9KA5cQXBwjmX+8tlkZnYFobdMRo5
udNE526rErzpgt3VZL8cyFg7L9HC9DNyeTUt4T6ngZ3cOtNOk2sXAamkQNMp1nhk0xhKQpLsycu1
V2/mdRRauzf+HL1Zi7MZXR6mQ0IR4CAxWdc1mT/fsE4ZMtQB93Hken+UvTzWlic4G+tbI+qPlv6P
bB7xjCSkca1HFQ7xHtg8LxlTXcMcXA3Bd+yE+xr87KnJ7AI/6MsYFWdfE2WaklJx87Am4Nrl3Yk6
uGH4XaxSsi0lvBVn5FMh3jD2VwQHqKbDP8XdVVnPZQW8wOu7f22/QnbG7loaOW0dto2ZJbEZQTWr
6frKS/9QqG5CvIE+OxPYL4KPNBCgjojDYJd9CZeMtC4yQ4TOuu3D7CUtFT1bafPR4xvf9v+hRTrS
xM7WrstvQ4wrnjLQ6QlTmEk5P4MVvthhfhA1e04RsDnw5CHjuQvQJfnsh+zJs7kswxB/9+BvtRgy
wlPPkTWpTRu8hhlwUHpefkzQxiejwcgxHl/5zBG5qBxp1GcKwotkZQ8yD9cWPEDzc0A5AHOQzPfJ
YIwFxayhCOlhcW+rsf8c9XBfZK9ouz9JPB5TazzR/nb0cdUo+9lpCczMemJ47LfkjocfP/sNcxfh
a2CkVJPRzlfVIKQVdAiKj1LKVywUXBm8F5lL0rGoa27VjLx4DnxWlPRnjcC2RjI8YBns82AxrM1t
F7a32RNKANDMqGhMzDlm+9sPHMhbwbvhqu5u9nGrZLF+9amDp4IA6YZg3VGzyYMoMznkThgHMIM8
jWsLcQFNxTRQCgPLRU0Ov4P1r1UTh4Al52g/edvaSJ8UDZFYhcNsWxb5gx+hXGal7fKb2tqUvrhb
vBHPjk3Jn5fjMmpYyLOMQz7jXlpv6NX1zA/YKSISsZtSbsOJExtJ5LUdLS6xc2C3D17JdWmeD5mN
uhC22p4kh02PovCI1Cvz5nntU9EcWPZ3djf9BAVc7fheL4BYRokPU4/DUVT+xV9oCm9zvf3vT9Tr
l1nq7Bpl5i2Yak5NumXxdsnOl1gO5gjcPohxpjb2x7SEn7FgnW1RxW/QaZewYqloCeaaqT9hf+GC
9ce7AnCxQ3uNavA5ZBExassSz31FjMY1Ffuv62DhvYv7od84dvOaNGzt0kbQWFo0L20PJsghndMM
lA9KK6OdR5CAsnLoGQG1n2VJqKzW2Yvk2IoP56s0HLeT39APpn3nAjxMOE32dDutASxYNZU8y6Cd
oURVak8P+Km3hvnsNQnR9RFXdyfRMkNsGOl0C6GbiEEzvdgLl8KiJTjYZcKa7gEhkaT3ajMC3bWX
PYfPhUPF9B0hz8cJrqWWR0FiYfeDOVyR/Brip0iOCgU12/eqzPCy50ym0xETLECNQL7q3H4LZxI3
FR1NfVA+TGuxTVQM7z3PKP7ZeF4GwRvpmXdM0+xwmIsCALhOtv3txauDvZe3uZ28Zgna4By3GKdr
wvyQfpjxTtbe5fR5Y0bMOFH87OXWuxWREE9jD0Ocw5S49YJvP2Y3hQkDK5IGrDlHsE8QKTZ9EWcH
RQDT0v4lhv6IAIG7slNheGPyNZEjqqPdL7DTmhdalje2u3zWPYdROmvQdORZVcNBzRPQwnxwtgOU
aBzqOE0Vzhv8jRUkgNwiFgf9+8WpqeFkFqFZiz6cFZFGvRgGZUFzQhQ82lbGW5mHxOPjZJ9BAsbt
FYS7sTaXph+qc9m0PIR5Vsz9LYhK+AoiJY9tkvJCDoUC2O7kcRGbDAWiy8Gz0k41EKLwk+O4FP9m
lx1xLIkfmOqcFtNPRW3lJmwFbdL5Q94Uz47o3G3uvuG1+qPT5kW/lg/sSlZaDex9k2BrCmicQqzc
TwHWajekQJAT3hNmrN98TmLy/d2rbhFuC28r+gDYdJavDGhWATRl+HZflV/diC7Ym8x/bfBvLZn1
L+iwT/tDfagETovFZsVvqBwoU57QzfTHqVFbKX8HG9FZ07HXkpqSAUOWbdhZeDSvK4vOi5Ld9Aif
FqnbYrzmhu0uFveyggY7Od6t1896c8665IXjOvjTOE0usevtgyYTcIOJEcQuU5F0T1AQYhbtYSgZ
dXsdPYckzeSrHfw1w8tDO4xbvoUDarmCLGG1FFkOKsbsMm4hsH7Ysh720VqU2JEwXAr2HO7wOrjJ
LYu8HWNVGAOGjV7naYy0oIkKsxrVfKSZoVLUOsAVnu3+mI7Y3ELI9V0ZiaNTJHCsNI1PEZjh1RxH
lpRgjz71EoOrBcVEc2qZ6pSkjq+fFqt/aLD1WS6lB+zcELfKf5ka0Xzb23GIfyZtf5V0LTlaEgmA
f5IVy4ujnBfgsRwZqoRIkYPny+/u2xHUmUwJxhckqvoZtqDlL1THiuVxKNhVU1HKMCoJjy7XCVtl
62RRlG3PsIRz9nNVm34NcfLOaY5/Q6o5YbCOars+tR7uGMuhIDnJWfumleZS72OHlhMT870mHG0M
ILjokfwsNT8Xur3PrOW6GvH6eOZn4DCQDXlySq2HtqEzr6r8cxYPL13I/d6qobylKXtTK5cpdhBg
mJln+6ZqsN0WecpOIwQS6VeYGlpn5p9Jx1SbB0dWxveQrjtteY/LWu+qRPJMwpDoAMt663aSR0JF
hk3QihAI3bOz58ZiW0szWYHh41mUSYqnP7mmq9eAqFFunGkTrN8pJNuWjbT5Rco6/dBWBhOp1ONu
Cp9azTNCtx4lDvZ7ELME+e4nrUSkntuLF2eXch6+eMSQWMsJZaAdHElDHjHUfUfReFvHQbwJ+vHK
e5EM1ntIEbhPcJghKSRG4pOAbspVOGQLH2czp6S4wJnRP8SN2Ju1VqNsXs1YPeqegElqu0RXnY8o
sTl6KX4YnTf7tp1fAsqM0LV5uhgulqbu/xL4bLd0YH7jvHzpNOxeUxFxSAXVZotgl5MplO1iCnbW
2MRb/dPU9dW11MkPLMw7NbUv0PoeFV6bNR3Qb+zIwz1HJ8ZUBJw2p+7dS8Vy1oKYcDWBZADrChXC
TpGhp0cdFEe/aQkWtuzIh3LNxM5Esil18HFcby03+go9BKJwjp8s92hS8YKT4pfiC7UzE7z6oKcn
0MOHndBtcuMjnFgxR9wonKEzNa8Dmf2XZf4OVMzMzkYaztfikJnJ7KiTj8xLCTY15YLAjNStnZn+
ZurEgJ7kqDJjfGWtAntRBtA5bOxbbSPMphrCP4nR7MRSmLeFrfbxzqUpGPMgW4mGGhXXAEOdQGGh
CNO6kUEX8LLv0ZXejdDO1zRmHXayNSiI9N5K/82J40dUrTtKgy9l6rFe84xBZN5qMEqzy7LkD+1v
N4oN6vPf3i8piOAJ7zDxLjpYXesZErc2To9PDiGI3d55qijrI4CT3kg1nkyDTajvGY84kmcwO9RV
Q9wAeIA0qcBORjh+NrYVQR6kCYriNrIFnGaKIntILG86d8XKvhk3i2++rKz68NGJlOeflMIuuJB9
HXGjI5o6byIdvnI7eJNpsoEfOON54gZULVCfFE81/Q7j+hILwBnwoz9tanPJFs+32I22aKqfBTaH
HsOTJuIovJza2TZkK83OZRniahspHsN2I58na3nwKRHgAA2SWq5rnXtgIzfCNEm9fYUnp/epQ+io
HQCFf4509ldw8MfK6lAwNTGdCqVQO0VZ2FhicS2jvKTlLP2ZRf4a9PJXRdyDnNr7ikB/Vb8OgyJq
zu5bjIBnBg0Xoi1CujTWD7SZwK+o1pko2T+m+5BGHUmAwxcHpynKXdi4L+RhySTgC6sWmAdktzJB
kVM6ueeMd3o/S3CSCRFFla2sQpoVTUr4TfvwNFePDG1uv/NC0gzzQ7jAZrcjbG1NaNd7ek1X4VmJ
nbB/53J4k1H5VNEsL0bxCIo4u3cnak+sAL5rbUCi5t3y5CYRek+8qu/wZ5PzYliiAMuG27aM3r25
fI8yjKQmQgJcQXtlnEPJTLqPlkKnIgD+QdqZx68V9uQq2GFmGZaPZc4+Ab670fB3WYoOnz/zGJph
VwoZqBqXsueHkZuSjpH3bH3fQhXR6QIZ0T2XfaVfXeYzfg0VfNQ1JtaG5p8WHWnndbnZhg3zk8pj
z9P4MN27oe7WH/DLGPneU+pB6itm8kPSgprr7pAHILXdZWFCnP/xW0TBQAXXsW7wWFix2CbOcRwg
d5ZhHd+3vepv2IWLY+3i18oz0vQVtmT8kxiv6SVLjyMFY7yVXJ+R27qnvkKiNDisYW8yn5RGAbr0
iNBjf4WDRCOxYatqVTd2DqOqmI2LtfU8YvhFtMS7nBFVRDjlpe22owIVXo8ivIka3TExy1nR031b
M10OxxCCnWAm7Jb8ddeDUkEbyWzD9GipyMUbbzt7ApJzUgzQo8y/BsNnVZsvsXZzTRZov0U+c6/8
G420cfIWYlswJi0pDzxmjXmpBenLYcahFhYw5yovQAFpUCCPreIreHWV7PAILd3PpOyzD3DViRme
OAFQ7wxojVUpcw4gKQUi1/uo1B+RLItd4TFAqCwK5Bcu0C6p/8Ao+KjrEUzVgE7Aq9JYCRvYIV6z
dFdFRQEKG9GosgPl0gnSzwvzhk1JqW/sq2M4ugApFcDCwX9y+0LuvYDhqAX0vWAN3TgF+Tr7fupc
Z98oKngkO0zZdW+Y+Cmi0S9WTpKhXY5IyH+KQIILI28WzA08OIeRqFP9i6Lp7PqVxaaSifi4DPc9
R4Qp5+iorZlevwAEVAFTBVIGYZB0S8lcu8msgQClFutkeaSZ+9Eb5Hsbo4E5FmC7yEg6gJ323I3z
aZCggOG7Vtv5t4zTYIOpP2JD5xDaYsRovVrNou96OrGJis6H3rWOCHNXy+h+06EhErunH5DKso1n
Ae12CZ1zJzo7EUxPQehC6YrwAwfG2bvpos9uiXWyZrS1V6tpoxpIiyweuoWfdcz0FE3mIIcDjF8r
ANMtenhNhKD6kabRLqzpt5StjcI9W9uO8fHF0Ug7Na6Etj33hsbMYh7X4y13Z4nvI80m9g9+SVn1
BAkjpGqqbGtUCKhZrsMQZQ7uC9slJO/RAR4n9ktZcZs2bCKLQI1EZPPHro68R6nnGz+mf1TmOKXR
QinLCXD8UtxFIymnGeZ7FbwkGchdU+bV1u2ifDcVZBYmQC6WK8arT+LcpNfJ+OLoC1oWfURGtCRp
Hx1qitnrhrg2tW89Zk5zVFDQJqLq58RUb44ux1Mh61sZAZ5xLZ+mHselqmK2dxRoUDZiGGvFrfWJ
kvfbl1ALlWy+rCQEI9VGrwroDIoAL3be0YWruRTS2cAsFQGk9vTf4IF3SWz5PQY25df4OpuJIA0W
AxNEAOuH1Oz8bDlOHIQpaxLTpiKAkIY2Dmp4o+4a9CnA3GL6JvLBo3qLpdmiIK/wxAcn8r9Ntsxg
OvGnLy1TnnKiWvazn1knxIeHCY66LTQ2DohqXj5yH2hd4n/O2e1sWCbdZHqA48t4IH4Yeg+Ga2iT
IBtjwFYjc83lwzdtQC1U+0YBs9zgynuqveJxsuiSsRPnby+bR3qrUCl4wViy0WOZ0UYoDpCHgAWH
+TrkjtaXZ2m+Ut88JT3Wde1VT2b2nn2zjMhfsGgm6bwOfnFiA8/ceiRR2eIs5ttm0R0ncwj7+EYo
SCHVtTy2Q/jcje8WnZZSLrc0k4gbpDuYFgDOBoW6q4NlPJYMWxOfCs9OEj9pIEYKx5xRmmKm9PQG
oy5yGqWLZ5A0icSoYmugbhZAKJYZy3BzGBd4euJGM21zo5EVk8ptunKH2RxqAGkZ9m16n3lDAMJ0
BCSK6dRzUy4gGZ3yT8LwKCp+4rA7VUN23/Io7n/zkPU7GNA6RmZTnXUW46AR3gq4Ul29zRmWH9i1
9WyTcGzU1s7O/cc0Lf9GZfzOFBDux8hsN8TrFO1jDvSjWpiXoZJhD4v5FvIuokKvDq+hJXh+Eqlz
xU7i0+zYp87V7VK/zg1ZSBvmdFe/9pP0cCnDUQ2pJnGpjo4UtSWMybVb/y3I7tTsgXw94Vec7zKY
+yV2JQfnUYwOkwNorQT/VeCIs/bGLz+79FoMIwIdYVYCMAN7dnpatymRHzr10G2/He0eqaxPuMGx
AS0DROg0cTZifTC1Cu0SBxBff6nNFrHlxgbFv2qBLuTznkPdxNG042Qdp96GEKu7S5GKyzAENcBA
uEmPFbW2MHmRyuXAsRLZihkUs2+YqDgJvQlSJPtC74uGmM3IKNDmAE3YadvWzsbD61LmG79lStQs
ybf2kYGr8DAvy3BjCqQ8ehrGDXua65QR+8ppLGcHCGsyoUQWs0JhtT79TT4AMmvN3B+6MGTRlsfW
+mgIyfZjQMQj3TeUkhWA7fKBA3qT36+N7CFG2dnm8KSK80BOjmfbLQcWzXsc38XYD8bq0w5efNTR
Yu1MVSXFRCnrHD5pm8SI8xNXNrxj1b4rPbhsX+pwL92auCg8z2h0OF9HuGTCON+tvapruZ8k9WsD
bjEWJl14wBkCJtCAkpN9MRpSM9Ut2jPJ6vZW+X8xoJW+krTC4o2MebRlFJG4PXn4MKeamjTv+sgm
5wD0AZuk6T+cRv8REY/F3A8ehHY/6iyEmu9wMgJu0ghhbxIXabVoUmbdVvE6eO5eWtVWV/pZ25xh
XAMW0ItW5/zBF6AmiRG29OOG2yar/VdBGZro+uSPVxMSlQNIBIa51lNfYtuZi3G5XXycwqOUA64l
T59LOkTBvcDjoe2bI2TIMjy61mecDeOLOwKa6SfOOPM7i409mFe5ZPHjfx9whpvLyE4uCqzXopiT
ezuYiNFg7X+IFTjLsZxvmZK0l8WBxhRUUXVbT8y6jBrzK9Pj8KYPYvugrM6ndgAKxxKQXlbZm9d0
05OllbsdXROc4nGkyXP271O/UbiRmoaCB94FxJji3DR4f7hRzqR/zN8wEIq31p3OQTzUr+vnKauY
XMy4Mlrzwkn+LzKLfcu0fzwF1Hy6mao/vD55snrXe6x1ScSNP/3fp5dcSppOWrVLx4Hpl25aDp5Z
cix9DOU98sHrikrpq5J+SHcIzrHNHeLKJf+QXk3fUhvce51l9sy76/dkqZ5cJ1BXpl3t6wTP879P
o9ig8zekfqo+aDeuSNSf/3T9bI6q41QT0J0DNuj9jEGeUHgIX3Xdj5nK33Guhmc1WmLf4G56rmv4
4r0baK78XTIn3j8xN4i1SqunNMRkUs0obLpP44dAA1SfBre7scOpu9ULdp+OsrjXdMr9jSKJ8Rxo
HAeyd/5OvZfdI7dRUuAZ+SPQ6PTVDn37UeVd+JD13dUXINL4zu9dCuzajpS+1eS1umLioBZ35iNt
lu/GT9or6t/41JbmIWTF9QLG00t86OGCQO4y7u1iKVhjzvBU0H+1VZb/0bQYfsuKaNzSdPlBufh1
XNwLHISs/gJd5iYFQXE0mMqfLboSA3hkidPUp17omWsH7lGd6+aQyfh5HXAcAy8J70wy/Alc3V9a
oq3wmOYzkLbEj/kdLaz7gSd5jrh4Z/JCU285n01fCFxRKQmh0vpbLBO/kqwZsMFwz8TFQxfCl+sG
qlgG4AkPeQmovGf/S7MCwO//PpQBFqElL9WBs++dtLnk7UhMF5mNyz5eFGh8rqDr7InvGFjb54zl
D0igd+9mFBeiojKkCyL3PiVjNXO3okf1405GTcF1IrzbummwgUh7r2yKCouu/TNHdAaIGSr6AgPU
sFYlNWDeLp0pA7AF/JJp2QPCgGfsTF/SOXgVu8ObJQ32CyPune1JfZhG3s45CMGnZYfETIShUv3p
pQO3v8rNJZEwkOGjZJsFqpt9I5uuP7lw3oJ12J4gYS1xfR86+NTZagPDsaAEdMzK9463NnYLtqpo
RscmTDAJDWMa4GTD5zrZDgaZRXQ79uVPeqriu1mCxVYFW+CyM2dWDXkOcgBsSaDNH1x+5OWaFPJ3
L0IQY8unrUX3UjWEkHoN8FeqAsnRFpsJrfrWGNbxetLtxYUbqcpoYVtoc1QRFgaxGmwF69mpnQUH
LuNcAjhrZKMeQv5/VAKDnczhLdHcpOtAnYFIVO+IY+wCcv1nAEOPQRc9Gqin1SVPZoD91A9BvUuY
WzIStvUmsx3I5dh8m7l0noWLcTDmevi2RfVQ+NnWMtilPd+a7jJoK4xhMWv3xpqRs1pMNBxy9nzZ
7Nx6e7eR8pbjPSFcSwS7lrfjVHjpSaup/xAu7A2bkIXPEwKGkF/cqRVQI9doO+yCKuA8HY+a/Ymf
tkdEFWwmrp0dpMnUsZ09prWj3TX3JgGf5AA5A/fRMdn97wNpCohQS4Xz7i/zGoz9zKYfiECxpBYG
wpgusGytH3rNRN1acJbjfFFn1wC0psTvri6wdKbDeGFmxjmyyTqKHUf7zrPTx6GZvGMWDPkdrE99
k7Rdvf/vl56V53c3iwcRyuUmuVkATq4+TQQLjTpYBYLaQqt/IULYXpVP7M9RBfkxrtZr4DlXqrrJ
LwW6u+j1g90WkKBscUzb0j8r5UQnLCjZP0gBRLm6wjwJPAeHqXf/adv/zruyvYSh1ARJQpuWnSpn
T9KfEnayW2BE+oWS9+kgGq0Z8kHp9moZ30mcCje9tJyHULjwpgrKUIYwM/flLMBcqH0/++qnijCN
5sJYuy6EghrriOaqxV324g03U4oI/i04Rk5WLy9SlPX9NHCeDWeXvfZEigvghn+rYWOmHYedwcEn
l88V+lTYU0Is7ddwWq2BEop0zUH73Ml02KVJTXjHwo5YWZgBLeB8Qxdeaj/23hr6nMaKK7CKDHSY
jJzGEqFuJQJ41TCRjK07bE1xbz8O0eoZoezWtva1LFGY/MzBG0c7VOLkF00S6pK34X6ooml9rN1U
diCZWHv5JbbG/GKPBV+35NgjsPu8zT41O0vp1Ecupy8NC+Z+Fqirsi9B7OcsfMqrKZ8Ph1Neq+E5
bJzmGknFQTBhH5/HZw4ByUUWDJrqQ9z09n3Dsey5bCr+KuVVuBbNjZoCcdEimi/KoklOQ/T67wMj
BFpVUGsVcvxtjBbbAMk4Q+MEcE3Ll/MhZh096sG5+F42Pq/QoyFxBxxebnTU2WXgIXvXoJUwHxyr
Z9XSZlKl05UH7mUhPHnneK0gbYeSQy9XEUp5WSILnNT6gX8PPpWkMlvqpV0WoYyjHA8ZsU1dhm91
a7u35fpBp9mrIZd0GOwkGuBL87n/fjebSoBdWfTIKa9aE64vCG5A+6EB3P/34b/P//d/Wix/zcDu
+/8+/98vXXstIRIDBdthFzH4bduMpke29mVu1H0PgZZ0a3ashbObx2mENcwToK440NC8K4igCBwU
EbePUs11kTGR/iVK7uf/kXdmu5FjWZb9lUA8N6M4k7dRmQ+yeZRkpvmFkOQSeTnzcubX96JHZGVG
ZXWh8rHRgEMuwWQmMw53OGfvtXMNOfqUGOnKT+cEhVqPzgbcwfPP7zgA4mDUNfgfBo+YJdhBWULf
0xd2qKdLVH2KftS6szUodlF31nRKZk493z0/4U7zF9rK09oP8UjILm9PKfXYKmTZo1oFQTWPxe2U
tOI2d1BMx8JjjDSrBxsX2zbsnpVr9HtNJf2eurkO8il1XjvdZxXYigCmR+ydvDR4cQ2Oc1/qDbiJ
6B7VGEvh+Qz+/K6Zf/z5nTIp5dCtAVXI5yxnO2TRhjvdLCdQ1XxJkwTf8IRfT6K/CJ2k4nUa/fbn
F5CheGxr+zDq+s4Kg3KLcdQB8h82e0iDZepYRzV/iSulNrpJa8tx8m8R28OudsoYZI75bcdlc/j7
lxKX69aPDVKcld/pM+MUqR30AYJPGNbYxtBGbmvxKfSaHAsmFGyi34MMzSePAhmTwNxfFKTVCsyu
UYl/I6r9FkmOwCNkVNqjnLBdygjQcdar66ywadnIDlrQHrpRd04/v9BekSt7qqCqTGH2Aa/YJSyh
pYttQjjMCdJlXlqiKhkxk41UO5BJFJPbfKfsuVSNIcj1g3ztoZrYo4LxjzRv937G/tdUxW2punOM
mYB7mtE0GfA9jf1Ikca5RWUMj01DXWGnUXAdUXEuzIbqgJWyHtc1J51vH/8hETmtIFIQIXe8V9RX
L6ELiiiza5BELVMasA2tICRkwtV6pl5CqJfuQDzVrJepG/2DSlOBAp6dGg5L8GeBS+qaF5bPsW6V
3DescxQEwwwJwpq2/b7x4dsPWMI1NllLI4f264HwWhIRxFbR8o2dftZFQV6vnegPfYLCo6PQFIxv
FWqYBb4OeXZBZByk0i888Tnu/HFnjpD0Axo5KFJWqZdBfqopSylIrasAZuYqr4/0Rgntjih6lDAr
M+kCUvR0HBeRcaFSsjRK70csKvY0nbDuhoTcpiCpU0I3QocwPotqS2SJ+7gg6iEbFNsq3TpR+yQD
aL4oIPvkdEBDTKQdpywwzE87pqDU08ONuyHYWkNlnvLUv8byKr+CydZWIm+GNZgm+aTzNlb5pJPO
TV7aqmxiwcjhoGMK9oXzQxf+nJo3m97y6CFMzJfOyelup+ZD4UOfiohG3Q9zbLBrFvumxVyUmfqt
J9m12Tk5Iqzqok2csGXIJgy4Iy01EwnLqqsrgB4+GZGxsNXJFwiya+nrkLNaNsNZ96CbuOh1RV4i
AMkcCxjlkMh2jXOQpea5MhHlTUGwjuchyaRoJ1CEI2rFGISHCPaSmb+lkRXhFBP+snPb4YQWpWBN
ip50ira4A/RVH2nlbgABpElrDkxoxpdU09eaVhnXMOhmOlTBRgVH8hlh4T1IzGxbGC1kmDaUD33n
ocSo5LYPfMrdXdqse8OTj5bxqrudec1VET+CAT5UUIdvyoaUawSd40M02kjRw/57sqD2o1oz93Ti
kNgI8P2ceVZ5bdBuRBuNSyuFbSZEQe1CRtbDxG4aYBNtobLXzYcsQiWaV5SqnYL+uvbdlyc7Muvb
JtXwzqXzYMLqbCOlHl/8vqBwGekpNhEoMSjch30k22GDDCumGiDCJzOA/QDkOVzXvXc70N64QLt4
DQyt+zT1eVPLft2ZywVTYD6LuqUcyjpw1Wips+7Q4ICNJyZVlFqBa78j3aUbvggQ7X6fW39OoaWG
na7v8d6mvlvc1nlSk5AQaKufP2ZjWt5mzwZIwFVINB4rP4OqpXZHtkQOysEJX3LShvwpwAvaupva
zupd6WPjxntFQAErEDYYMAzN0I/P+vwFTci4NhRbPSyMQHdt6ByK7uMlzjTnUnj3PjI3at8Djgy7
olNiVuZWZCQUQohEhIIaEkFZXdzranpKe61/YNz60gcwIJ0Thdtct8Krp91MhE1z59v5lygfPQtf
V2831j4ZNBZ+86JzmDmU4mbS4HdBlNbugiJEJTngnvQi4zkrAjq6eXPnVbCjilzXtlqBMkVZOnrg
DA2n0ZTGpgvG+3hsvaPvv0Qh0mVzJPvHqxMyTt2BCBU2xNQFyfGxxo8q7t/RIXrXqcvWAtbr2vDs
YJ3WUfLMkH4gy9D5GBRhIp4DmGKkW4KOpUL4hTTwuXC9DBc1AcVhn4+XUKt3SMfzpWQLuVHkDD5E
CiVX2Pf1Gkczo/NUY7XqB/Zn8ubd14E/2jCYz5R46bVKjxDOSOJIMjp927gOxjpJ9CtUUHQI2PN8
yKda3WMvBtmw8Fp9fAFTJEdLHfM4qkHMIbis4hgNi4RpCxTXBGBiik+9buydr4Z65aV+tdJCcCQz
sP4kMvw/mXwja2wjbGAI2IDYo8MWl3Z8QjhLLvVgDkuneCqQ7MENIcKhqmsIQr7VrzytE9vQZdcx
jfi1BjdR3OfQlmy+oRhnv/yo+yr7RABaUiaSlPpFcadzDeyEP9sKlXvRS+QK6DPrbaRF5mnIoO67
YWTfohkxl45jI1Rp4ke2vhqwOLs6aQV3u6kcAo/qIjr2Iv7MMxr6QwkOl8ovGKGaDannp1cOcHH2
7Lpa/frLv/313//tc/jf4VdxxyYRF0L913/n50+OvZJh1PynH//6UGT8+/mc//idPz/jryf5qYq6
+G7+29/afBXn9+yr/s+/NL+b/3hl/vof72753rz/6YdVTvFjvG+/1Hj5qtu0+fku+Bzzb/5PH/zl
6+erPIzl119+/SShoJlfLZRF/usfD+1+/OVX0zN/Hqjfj9P8+n88OH+Av/zKTfcu1dc/PePrvW7+
8iuCod+wptquo2OrxPFnOr/+0n/97SHb1IWJGsVxfYue/a+/5AWpKH/51TB/swweEA7cPt1nNvr1
l7po/3hIN23PEqbrYLTwhfPr3z77n87h38/pL3mb3WECbOr5w/BHyt/P9fzhMP8J3yEN3DJN37Zd
zzR4/PP9QjGNXzf+V2mjp9ecjA1CSKmY8kOFQNFsF3HIbsTpD6Ph04wb2KLJwTjU/iAWFRvhG9+3
rhWtYjATBP4EgGeVWhnde8E2DLHLTRRGxzZCKtfgaUT649qfVUssoJrWUsqX2Z1gx/R0sblg6Nwr
E4UkKxSzHu6pmDx6RnxpCvymJe3cMN5PJaT/zFyye5xA8NltiZfGvJ8I26jkTqbdeoCfpchGCdVG
QC/14OqYDMWLLCofC3YwJHtg1WfV++0Z4qa10m9VIJkPxqHb1zaF9LaM9zScWZBeLeIwZCvxKYMP
kgVVzeFmIAKdxOZ1Tr/LDB8bnCsySQ69QZ1LV+uRzwReX/fkKpI+uZ/50e0o+rujfd+Jel3EJ9m2
D9A5XuUYHP0ctzyhK+OYAVB6H4xhaZjtusyR0ZFUC0wfy0uT32d5dKwslNvvhN5CdzM+UfCd+5w0
pBLOwOSUT6YmG5wCHHcBl7L0OVWW49zlBnFo/XQJvfZQWCSnVOzDRW+fG8vYTHbjr+J+9hN7SKcI
d0gfbJHfs+eACGUeuZzGJYP8zjW9tTXIF89kBcsQczOOrxKBTeBi6itCWqaY4C3ru5X72ocd64fu
phjRaNhLq1DbRjMhSYm9y9rVp54F5nAlqXvpKmOpndGVpezPQEZDxsW3mhHoPmQrpJUbFnKXuC8p
2A5YiWjEDh3NbyL3cBz3FCvDuL8V4bAMMrmviDG32xGpJL1eBwmoL26saboJiQgqLWs9uv4x5lSW
gzwmXXBXJ4/IoajDFAcX2Ejs50skOd+tXwk6fGAetAAIA7UHQ7vzqCW2EC3KSL9TGXFnAfdKDA3S
7qlTafKIL5SMrwprhrrWJYpr5HQk7bQkEVNDTPz0LFW4tXuCWIboMIbjfRCWG2cwjyIbHgqjpFs6
TEQe6zaGTGtlR3zaMsWDYMrxmzB7gu0nvCh9ml8AyRNafqbai70Jih3tVCwzK9p174ZoXxKfE9Qn
KBH1NIVSPh4pjpVlcNDqN58UJQMGUqy9xJ6DGB2jrpk/WCL+CnJS8ia2PDR3frCJZ3kS7dqxfhtV
wMEe6pdI2qh5QiZwUJ6wOhgaROG+uKl750WctNAXSLrQjIXohFAAVhbXBV0mjF5XJzMfvCD9fTb6
fZD9YyD7x4GLYfOfhy3hWp7tuoaDD/TPw1bYG1bhDcpYSvM1kM0mlbii0pd/GMn/iz/yX42Npm6Z
/A3Gad2y/vxHCqNTBFLzR6KMi7MA89o//fd/wZxf4j8Pv7bDQgp1D0O+O3/Ofxh+2f9A/uksg303
+bmudhqgpDkV/KrJ3xbEqiOmusIW2qlRAaFU4qKIVRWzqU3kybuXk5vqYXm88cASydTZjpr44SBh
w81U7PO0/LaocP7rK4H/2TR/W37l10Z9fTWn9/L/ible/4fz909z/anIm6/8K1TFn6d7nvT7dG/q
v1EV0IVuuEzNnNe/TfaG/xsiWVYBuqcbQre5DP6Y6m3rN8fWXU8Iiyf9vkD4Y6q3jd9828Oz4BmW
Ydme6/4rU/08qf/pYmNu9y3LFgZ7Rt6JZ7rizxdb0HR9KmfRG+7aq1YXpGRQC85xKujPHc0J03Np
EXvE37lPuU2IV1TeCyRKGoEJJtbFzi1PlcXC3GU/X7KgmYMCWBhA1Ur0/FEvq43jIo8P42Ib+pEG
secRIIFDY5cOaqrJZz/qVq2N9jlkG9y0IJL7hm0a8trzpFXuTTXZV1CxCBMrgyxooSO+0fpDgRC9
Sq0dLV1SFj2KH1n80mQlKVedzkY3uXPzAcd59iUEPIY+gKDX6+KYTMQyZkzg0i3e05DgZSKLWLoA
ch7aaOEI1t3SL17z+nWQyQXTw4wBqoB8yoBQTViy1LlecZG+26o+kKrz4lJgrhkLZfYaRrO6UTQY
brsKGFAMSyyLu1f46OBNqhHiOp2k2EVGXDuoUEEaP4dNHuCoAbg+5O1wa0AEWUMGrE9N4JXboMyv
owF2sKwfIpm8aSp/rCgQNol6DQUAkVbTkXz3HEzX1jYTJdRRarSTKPmIqSNBOTbuQdw/4n3GGYRY
76ar6/gW8ulSF9YuaOFsTkaAQAvnwI1D2YvCAbELZue/0vMu1xRcLwZKW5Jyniz3w3MJfPWQdC0r
liNDgRZVVASzT9Qf6SVdNH7LQLQlB6detwk4HTnhfEitYu5Krw0m8kU2BtCLvHdJlrDu1KfIp34f
2iTh+FR3mQMHEl7QX4+uu2yC9DOanl2Z6ejfyPYgr8bvDVZCyfDD6qkzg72m0O1samo1a1NKm09o
iJ1V3MbK1Zep/cVWGkk3OuOhbk55NKzrjFRyM8I9ak0vws33oY04dkyfM9agvGixK8Ik3EX2t2Ow
VPETamcTovOoMVfILKnTegKeT3YagV7nYfA01AmQEbf5URrWrWiobfaIim14WJ07o4dLjJZ60jxW
yLQGWXQ4nDE5VFb+MtXwrSJmfWABHqEQyVA9K8B9vp5tARmexBC8W6l1HiugdDZU2xhhpxXTG4lt
fRvb7aHNtQTfvYmf1TqUtqJyhsAV1cwCj/1nN1G0MPJXzfWwm5YTxTt2zmEdnhSetrJKX7CoODdZ
kb3bLkwfonGyGucRVEW0ddrEEg+KYDpdyyje25wgDKG0SwkPI/PBfdMj804lHE1pl9a2Kf2Pnut/
1bTmc9ygmYbVVYr+AJmvHwPSw8Ra2gMw/tmOkBfDl0+V2ougUPrHoKpwCEQe2QbtwcbloaZ7kxU3
HpUbpHXPVtIQuhG8KlP7DucXkaz9WFxsurp/jKmOFHqwdBCELmVSGbTZ3DtaGs1qMrmw6Sj/wOZe
24QlyKa+all39sfuSpIBoP/p3eg4VONwtdH7gHdv9nZKb14+c/CaDCZ0pRD8pN3OGLwPoePwzvP3
LHentabM9zoKIe+UnbHolcKl5D2U4PGMnqs6EVzjUWbsQQjw6erbbvDQzx2oIZ8y/OoGsidT2zs6
fXBwu42X7wmoW3kFwG5ycGi7b3wRnm2UWWO1KWcbVWqvqjBc29PME4w3IyJlzbJXTlcvOX03YFFu
ahyuDQSbhMWrOdIhuTPdcVnHISoTOhayo5ud3dgaiHRtoN2a7zpAyuYThex1NqA5KMptZOn7YSIa
gWcavb3CgIYaE72BiqglxXAZ5cE17mNyl23cxY12aySPrvWKQ3Kb5GrjtfWSv2/nLL7Ll0GnLMd6
uZLaBkW/iZaeraQ8t3CqIrCLObHJWNe3nW7e6t3ORqGBIRdrydx/ctEM51sbbNmUk3VCKO58TFqW
yWHk4q6ixD00ZPoQXkkFTRlqM78c6uRVSJrZrPDaT5ZklLCRlxIgoTnHFH8YSv8bgrtOovsOgIO4
MYzau5JCtz2GF27zZez029YsdmMB9M/y6OuPrMk9SON7BJ1cA/pWxT1xs0wgZQiEARYARyvwh11W
EXrO/50WvbdEqlCAa2YOAaEgOIJw+T3quM4yMge1HCq3G1yHsiaJiRDG+LnPgYNW/Xo+rnHNw0QD
z8d5FP1qwNZuIDv0yc+mJ7jQI7Uyo9tiIFcFTV9ZkEXUCA/OinmoUNH6YwncAZ090Pm72AvPUW5A
ShEbFVcrQ/sxDZveJRHNobg5aukJ34WeTtuIoJqKkchkgvQd4muLon0srPTFghlrpc3b/LNKipfU
He803boNXOsZpNCVs7JwsEwouFHNkN0hurxL9PBCW/xOpbTuYeyb4liAHwtbHFMERNcCE205Pno5
2C7T2s/pcWOZ3s2spswllDUi+XLoHkc/fEgYRFPYruQhbkQVvJqS35u6R80z76jXH0MPzoFbnKaQ
OJEkziDtAO02nnVS38zhQ7lcYg3SN1m/NWP6IYJmORf2cBTeD+vOjF/yXLuHqud53aUlwEmDTz1a
w8XiNbQuuFo4+OpEOzufcgRo3xLsOmBNMPR9jD8MezWaQpv1zH0u1ComiBQ988JOxp0gELqaekRZ
4uim/WnM9rYPOapuL/BgKwBNwDMsdD8pvVqdcHp5D5JhP8XdZQptBtHwSSAuc5t+JcKY/o2+spPi
kKkeJySw92hdcOr1Kf/SX7GdX/DTnfPSAyI8vtt2f6G8KsvmXUuiZzY3RMAl5U0PEizTX6Jy2STN
odIwJxDGEjrL4hSWIw0b7ZJ5wzOp4ffzPeMaNbk/9lfAZYcD/RDpxl1Fqt6kpkOygHNybQiogJR0
8j3zA5HqNxqtZRBPx7KcnmijPSci3Wd2+5b+lIEgANWOvZWf5IyatGbcqqyPAsSQwcWNln7jzZ3m
MkRFRUmzq8/xpL8U/UGKdxMC03QKaConIagNpFNZuyuqflVxUJpRu4xwrZWO3Q5xa0oAI0sbBPRZ
cai8/ARogfoGarzBbp+8hMDWtBu+4TDQxfsgpXGtEIUYhwH01WxrG+32WmvxfahPLyVZhb2JPoAF
DB4nBGDRFpHKolXWhz2EG5TTDw1wZyrWMAwo89y4MfAHJsfJbi8ywllQ+VjPQ7b0eNAXtmI1YGWI
ojUv+ajKxx4EqlHke5fcK4Zxks+ANrPsIIZDBslLiHMzrMtb4VuruqyPdXCxs3err9mSmu2joeRF
tsndqNxt7GHkiTh67BX12jhMiXVIhDrT6zyP8BuQOGIVgO9BQ1UOj1HlExXL6SbVtwY+nwaPaa09
Fm73aA/cFHnD6PJdR9oVrQtGFG2rIu8IUuORAeSahqy2vWHngj5wzeDKZvUaifHZ9GkSmikVfaiu
Jku2OLsbesaOieDcMTynFCcWeZ2rVVmC17F0CN/mey9ZQjpN6S4mLG+Y5zdG/WAGiAmybBYswgRR
VBNT1Mpj4t8rGzdUTrMji5NT3d737TYpoh/RWOWrYvRcpKGlT0HHBo/CNFxXzrqhZTLEw0hiZrAz
au+EoJAjNe2cFOm6rrZ56NxjekPDTk1wUQVg9PzyMjjYgQZUsHTZCTtALz7GFLFYc+tcApiiBbJG
lVfmfkRwLbVBQl4gXxlJdTpWLWsdNPJwH+RSU75GUiquCTTNQ0eiqXCVhp0B8zv8pJvOqY4srPtj
3uPtCMphWlolVQGdS0nlpN+VxKYEztEoSJcp+s7GMHlbhtVr64SojkeQMzHdUlM9DqjHbtiCom4I
rZVHhO/C0dOt7fSPtZtD1uYWafLsnBd+xDzj+msnQlMS47InVp7S/hxJE9DWo4oVWfI8TBkxzHaa
rW1DHXKDvCA2XqvOY0JuNPY2qAlB6VL5DcDiopk51DryJh2uBm+joLmI5KRMXECwOhlK9WftOBur
s9E2xfm5SbhZo659RYxA4JkJZ1pwmmPdR4BYAOKc9OodIRXLCpGehtaH/egsogyb2MCknkIX2Or4
ewavIxS9JVt94m5LcafJOcgG71rXltyMi86snuLA+ja66EsPdKBBLnx0TK0MfD3bIce7m7wZ0aNN
6VoTZnZMGkq4sVLGqvcZpeJpIi1vKIn+a76hnqcLFVXTbS+ALPJJcKd3nkGxbYCeDe+J89uvbA9O
CN6iYasGMAxsSuSW1hDEL2Mk+7LEzu4H7HOzynbXNU0cy2IMVUNp3tpjui0VGehekLGeQTpAcjLG
goKUCwpt8lBZ5kPa0cC0+KxLVVQrver6ozQuLp71x2LGiiTuAI5/qm1w8YZaO9mY0OGHpehBJCf2
aw7Dy0eSUuJptoN8kEgeUMx1v4K6PaR+Xe8pTgHGyyyfSx3UmYtwlSALPDAOy4EboHVcQ1Q0C/Q5
y9CKYrDvcljqPZLPPgG8bAZ4tep+JbltDC9Jj6UMevDbyY+wF8nSQcLhG1ODztqvtm3i7yoTzIhj
wA3T6cD5cHFDIdgvGWz0kvBx6qgmWBCzsj5DRCIEm0eTQA0f9R7AxQYgTNiQuY1oIo4iVP6EszUO
AhL4Iok5satiAILOTfZvxoDb0cegD080yoa+cr1os5hwiz5/b7ti703wdT2mU849Sr6qK0+sK78J
zjICrASdL5Eutd6TW1pfXRdH7zaOAj8QBIUS2kNnt76NAzaoFS7stTcUzrFP5Egon/xiTB1vORs5
Wx+xrsiVb1FqqtH19krVf3xX+n67MwxEm7UvOf0oeZsg764j/k4Io7hV4yI4dsh64G9rI6r1/M6y
8DyC1oRuPNdVQLh2T06u1iIqCTIvQloCddJd4/TOzXxIFzZsocEqPjASO1ePlEId9IHAcuS6yadW
+MVTiK8rNNVtxLW57wY0qiGKoossFC7SLNRvE/LSQEdTWi6Fg6KAYMOtP4J2n1u0MMZiAnH1z3DK
4LRB9mgKMyN3kFSmLIrFYZyiBtSRDbY0sk6ukfQXdlz7EczFTjOraS1yIC+CRBkaUo+abMt73/ya
vEm756WxdDJmEEzTIxYL2Nm4Fq6SJL9E0XNvli5m4ugzF6l4dRzjyWqG4asy4dZ105NrxbsRMrnr
0iPqBMEjDpFUNHe2FIQPMhLAkGwEuNAMXCaHQmqs0jeVnr5FZfbFWgfrbfZWZ+lTacs9t/e6qIHk
mzgpE2Hc49LfNIpEyTo9JR2BgxGZX5Yi/yHXVl6JX8Xe+yg3IdrMLlOyb6ssXGdeyfrA8Ue8njV9
tMLZFooXQCTsNPuQHQOG3DHfOKX2iR+EXL/yIuL6y5gI9dVnHiSM7GWZwUMZQgwoZLPFN0DeAPxZ
E4laNUvOlib1eITtjjqBIQUTkY9OUGzdt6r312khvzVRvPmDhe35JKdllXY/BBRiVaoXJo6VnTu7
0PZ2lUqv6bDtxuBtDGhYGRSTjIy6A/xBXtUMH4JpuNWwo0RTSo4MtijAfw8a5YXFMHsWZxF7Z4yn
bMg+wEZtTGIMZQFFn32ui8H0RDFqFeTBXnf056repFr8rXzrjJ1hYUGd1nLSKenY6zGh1BqEMiMI
L4wmWy1O3+BZAB+gXUlKF+YjFX33c+4Ak+q99IKH+X+LcKe2CS9pem8X8sNFuEtoaHPC6wnPoJqN
S9zj5ES658BLj7VTs1raTA4tqnGdsfeEJYGb6KNEYwjKQ73gAvIN9djr+bFpvQcKMVehQccx5vBq
cfKdW9R5dOlih/xOFX4HPrtmGNYgHTapm5NkNU1PDs6IRS65eor0LS2arUlQmRGhxk0wda9CFX2Y
k7OTNRvhMEig3PdLZFdnA6AnLiUPZAVJGCrKdhm+haXQH2EBTTcTMJl6mmEnWVouVN49aDpOCASR
gKDlLFtB7xEOY7KysCQsZFWh2oZIirqCCyu9Ti3aYl1eI+mBBImWlUKQR5yH3UsCp+L0w0qD1fxJ
PQF7XaqrytRLn6qtFoofxui+Zpz8RZLDbPVsduwUOk3/YcCL2HGo2oq7wy9AZReU9oruw4i0Q5ch
STc68lXWk8k1RxiBSzii21ORqrPsSIngUxR8pLGMPvregc85fnv8RtdzbHJww9AQdwXmuvl7H3sl
ANQFeFEi1Kpxnyv3XifiE14yNbkGV6N0nK2d5ezk/PelX/enCTuqJGqjKVkpgpvDjrtyRLKq3faU
t9Z94LjnJiftoPWXCkSu1PGio5ze5WYImMbDQ5/cJz7I48ZdoYyxuJ99tFDAjxc+bzS3CcGz+Mt9
nsNo5F0Hs7W3LImOTMOHGAND0SOBQUhUZM4ulihK6LduoxxVrUc9WGRk4+VcqSmjpNUjpkyemya7
BnZKuXu4nVT1EupcZbmW4Vuy7kl3ZTHbzLV+yNltyMFByAXSH4sfSZndzZB6c/Hd3Y5gfXxENcPA
+ysHd5e47MGKco+F7APiC3ANDclSyXNkaaSLzgawCbhh4rBDdapGf43k5WgZPWopPH4AQs4NaW4g
WxtsA+l2jLDpOPjNVNm8jHXy7WpduLKs/Ak74i31tA26dd/c90bybXrtste6U8WBr6P022pyC28m
VKEg3jWKt0w07DHSnG2lKxLGxRfcCloAVX7n+dFH/ZEVOp0NjQ2j2IN0+QgH/yytdGU30xPAa+AK
sMbMVz321gWTQyO0faiJfdXmb7TE7y1fA/UWYPjgOh3d5KOuGV2tqDsdioZBoJfWPgW+UhraKgbO
ctPjOqbcsNDs9Nh17rkN8qsy7Xvmw6sI/R1ZKWtMGUvSNb6VXrxjXrpRXNPDRJslbqqXgJDvDSDr
j29gpFaDdiuwtf2Y4JvjYk510A/AkTHE1ua9byNPoI9MRhZ2K0woz0YudlnBlgNpegGSmxgy9Io/
UoR9HbyywXd2aRAe1Fi+xFP/ZCvvPBB8VgfAWAYfoUFsFXcWO0lX9k8eBYUKu+p8MBoKoeQh814j
+gExUc5c0ytF1MFU51e7JZO68JhEuMVzOD2F9tk1XL3jkB6tCmEgfv7Kk6cmzvayoz3uSAn46DWz
2K8gj3vqok+3VcnaqxmMrd59CLL+EBj1DrMhUqvZf6pVyA0t5jXH6I7awzja56Ivrl3kovREMSjd
zXuo4kWU2tuKUgQpLgSHpURVukStGijsw49xMsA6Ml0OTrfwUSljDDyXlrsrQ/9BAmSap2/YWidb
Ots+N+8Z41kP+IyYWrfL4O44YXFnZBRudV5KhvndGFmb0W8g2hMkaCvG+SEcn1kOc0+6kHTa+mWo
rB+Qc2in0R/HuYXbw7tIc7rrtDGlOOkT+4rnKm/wwoQoXbgC8srZOhpv1PHngdqWcoWxDXcz9R0q
WWywjNWciqyFUDu6LiGd3n1wMceTZh54LJ7IFoL2jFUewKQ91Nm2JvXaKYL6jqQuGdYkC5dlD0UD
MFibAH4XVHU67k0IYOQXg7zDyG0kX/96B/n/Ty0Z8ipEd/8XLdn1S33I9z/3lnnCH71l67e5eyyE
4RiugWgMTdjvSjKayz4stvkRzyOsyv67kMx2kZ8Zpi1YdtsoynRavn/rLpu/mRaNWuG7wuLhf627
bOG6+qfuMlI10zcQV+o672V+/B+kDC2X7VTS10GzTEg9qC+7BdqGx+ug/AJmOS3Q1kO9Y+JsW5bQ
QxQRyU6WbyChTEsTQv1am+iiZGa+xNWHyb9UP8KRXCJdguQiY5QONNCVqWBpHEn32QdVSEBTmGNM
MG6THl8iBTE0k+ZKHH1Y5pBQkYpCYGlCNvvCSli2pOhTFMQaYpCADqfbPAv6xdRM2qKGPgJnAB9a
8obFkkzdiYWs6w8LtKNfsx7T0bt2FQXsXzzVs9aDik7wFFmt4BCcSd/o6XAOBvA6yhh/9C3r1Krs
KEjo6oLoFFlvg/nRDEwIgoPPSJKA29KnlRvaMPv6smQ6yBlVA3PnM/e5LskZlOMNutHewXYtmlJb
TWFDRDNAX9xDvZbkARrvwIoYLuBKoqlfadGw5fpZJZPYyFoTK8R9YMHyLyjNt5gQPJAvENUmV8kV
3ts3Er+zlQT2SSIlAa1tSUB93lss1uzwWIN7AmLZt3T0NLkKpuoLWJK2QW0Es69LN3R63Lonsyl+
FsOTJo1zDZdOjIQC8YtwrJL3QMOqj3nijWpNdkO8/DwZpfuJEjSNRPM76wKWvhkBLU1DnIwdnOEK
G2RBkkjuqhJinPXWU4d0/JaVE6RJUKY2DCzQ+KVABtgkMD86OPLsY6sRXKQ6RqiiFui24Q8KgBg2
xGflKXvhNkG4lF2xMrPgPZhNOMhXWjYI0LY54LKGAxuc2h7nQzqnJo6nknaRoW/TLnpqO5sFmhPv
LPDUNoF/JIGyNKegs6o1TLC8whiBFCuDZCcD9ulmfwawl5GSxVI9jdk6TK9x3BFDa7AV6XLj3Mvv
+v9wdF5bjStbFP0ijaEcXp1tbIMNtoEXDUKjVMoqSaWvP1Pn8d7u04CRqnZYa67EPSIO/tRIVcJB
v4PSu+ZRxujNrQYdgewjwZp9TzYnlDlEu1D5uFzqlnrTck6hRpBaT6MarjB88fFJiIRe7X5p5XRX
duAsx5ZbKyUBhKLmTHj50S2iS+H4Z8/w3x1KWtr7/DnJbRAE9mvcNEQuW5C4Paz7ddH/FQb0J6yV
PpEXdET8yHYur40OWNrot43RnVFpvTaGt+/MP+iM326mngvh3KIxPFZ9+wzmwHXVFtoMlCknfrjx
cFHjwZHRInLaq2dUP00UbiNGzrhIT3aVoOW82UO95sN7UkV9hYW0l/0xD/FI5BMs+LBAzcec8cS2
5y1yKU5DWS/jCGZNJcz3uomu/KqX5ocHN8ecZ7bCnxXXnfZj+ck7JFnARtj82icJ+2mh9+EnOOxh
ocFGXrIHKpiydi3zPllCYamHLxyc+07JlyQ19laTzwCZRec2XxqbZMfuPxh4wV2hX8I+CFzafamI
aUJbv6tCGC9Gd3DBUy4sXR7jXLs0Q08uQ+Y9mXp2BxO1bObc+VgAKzBj4FelOX7ktYvPgbpPmNJe
+mP2vWMCSNHZdu9JKh7AzehNsf25cO7L3n5NBEb5VjLSSjCwLYZLg4trAc4jXo2BuW8ckCk5jyEp
NOODGfq513H1Sz26k7WLUyKxvlmBYANg3dHF2RuJGh2W0/R3ioGapz8yr/aabSOfz85ej1BGd/yX
BLAbFgj+Yhxf5URSOITZHQSebCE5+M3OA7BaPJIBhco4Ds8gPdtVZ6A1rFxKL8cjh3fCE+K1bPAK
n2WHsU0JPqURjE6JnR8QTDwNOj+UcEB1h51F6m52CVyoxlL+Wg0I56hnIJYpchbRj9bLCnqVVism
L7r2FAWpuUaicseV/J24ccN2O0oYldK+NN5l9MFn8n+KwHxvA6pu03oodCNYuKOTDiIEQYBz9LRq
K+fvwScFlEnDeeiISlOdcen9+smJsHRxoiK/G8W19vSlS445gKFPI80UxzFB0ka4dAWJ4SOTVFgy
DZXqD9k/OZPfAWzSYOIEnB59hciGJgb4ZQZBqk3rh5pICB5bNil0fFFi3mpb+2wmLNgnWCC/YeSe
7MxaawyG4M3vvVqi0CncrySnfg5bAk/gKZU+7ZMgZpN5J2KNZJmUCbos9TXYyljZsX1JOJjNUdMW
rEw5dCA5kHIYPOKM2f/YWmJlIbZoo6fK898cxby/TIvfLI5BypW0HewCjgPBkwub7LWsRp8VzV1j
aDGUkQUXrl8gWNUHc9GnwUpOwXvfWX8526qWtdSyCHWo3LkAc32ppSLPyLXuvaOeu7ClHHYYx7he
cQlT7d67nVq4gfTWQ+STiAYJpUvM7TRB+ukcT6wh+X7UHXa21vW7VRn9AlVF0MSSwQRSKlVx4e0l
HcgtcJNzt1kwU4WD+zWTVN0GB4SZjzePvZ8JOS0GicDxrbn4ElklCX8ACi33KY/8RjPGl3RuxPWO
HI4GxILX1wek8Wrpp/V70lbwnALv0zTqV6MXNzjTuykYCzJyTR9XBzNDJjEyZaOpWxz1SPNoRcQ2
J+RggcTWXcs6RbcR+U+6gdYYXCcmlgSgeMKyhnwPnZGbGa8kO+QK3mI4M4rsiMl0MB1RaoOWavHI
2eTajsZG9aBuqgGxTuwvc9M997lWL7LR/PPakRVK9RjpJs2IjU0o3CN0g2uhYTcxkx8w/yRDtfpm
TCdjE3W5tQ608FvX2IXwTwcrh8rAY5+0w+yScoECLcoYzfoN0uW800mTaK4tBqLlpCT8vbR/0kus
1XFgfJVjgL5F7eJqoiqIMpyt6XxjhswJw4o+qntoo0BOx/x1WaYjXagltppekFYQmxbUwoyoCDxs
uI7L5VTm7COkfk0jDHu69U49NNOGYmNd9OJgGD01X0N0gz+xRGJdGPscudx4bF5KsvRM+rkp4B4P
5lpztOyTBmnCY4YfCAbWZdT9FDMUjDBQpiYja9Hwx27Df1z7+9E31hJPHCErgvhh9tf1BFKRpI7Y
Rf496smGppk7pw4IEgtBeRtNoz2ljVibtW7haqxWnp6TA9hxiGH7WDY9Com4h6SvvmNmo5qg7+Or
Me3eVyES8kT1e/ZHV+xxG9/ySvyDQDeiKVpRQz41wKZXNWP1RSaaV4AwgFJF88GW0BPxXxYlTIfQ
skX5TxQ7gCSQfwcjnCceLk0I4l6c+NMzXsbeszbaOKskyoYoCnrkAiqxGp3fNAkIVKle2jxm6Wow
OKsCYOjchAXuzoWhpwIeGg6yDHlcoYGbdEIGc35OeIEF4qIv3J8gNu5xIrbgN288+QS9OUDN3Kq6
1L54q3KEzENCSHdtNKdO5F960SDZYohOJjQRoHjhl4XizIqT/q1G0UMDxeNXEzmQMQgZ3Z/GiQMK
eKxZ3KYH3PnrNk+nU5wMX5XO99wM3TlAsL5DClWuTIIrxnq6ToqhQEySKLqzOfPdyf/SsDoBFhYb
05mtrwbL277ZpRSGhlRMvbPuE/4spUvWooNSWOsakxOAnQMLNK5d8lUGAOcmNn7FNivUB85c27BA
jXubvkBDlrVMpAuYCysIOoi9U7RdQ+qQY+sHjIDxSGTTHNBH7gGBTD/pFFK/GHu3+VVh5q90RQHQ
Ec3rKuZxTeXlJFzhL217lgpdhYgzKpG5FezAl/pgY1UHC7xSARpf9q3cIfhDzLTBkBp9pBXjXCBA
KDw0Do52mKJdi7G5o9Amzjl8C6njN7nRYuUokicna3NURb6DJbiiJiwJkxrJPlU4QlwjmY9ZSubY
Xqkx4WmKmDi4RvFvNDzOJOs0gn1baLH+44wo9gz0sBzO3pUelAyU/KiXk7aROcOTqtwFg7GRLjbI
NMiPvkcElwvEgwzgmB7SkX9G4lDaaCZCXhLm3DqzH+4AmAZCa+PiGwlM5iaUSu3S8qxsrxEF3a8d
xf/WyvkHZCRFqIaf2Kx8LT44sp7CpbWd8LYv+7z61zntIVO9trWEwnlg2kthkbCpJiwq1aSvrWjY
qsZzdkZBsFhql6h5185AohTDw92A+nZZpcQ9BKG+DDS6QyPVz6XnYA8egDIVxSuqnU/QXBx6AsYC
9vRX1RpvE2sOgBwKyTPIJ8t71wcr4SJr1Jo1As4kIz6YLaj6JoOBPJXnKEYil14zIlVeGVJeXDtr
D55eYMnHzTAM6IGbQgVoBgBc481FasDRMHa/bWCvyagBkNw1KeZ+/Xnkjl1V+OdIJWXjT44W6mIR
0vegJgpL3z96HkN5HmkXKeX4QUgCiCBle5scPhjrcboPI9SgbHC2U3zjOBVyV8dRs5tiiOtuaTxh
vEUshuDuMPj2M/jd13BEHeqV0NJM9UpYldh2qcXLzYwVrlr5hLO/XOD+Qm881l9yltN1vXZlDJEi
baJ/neriyXDSYx0HtHrhX2B63qFUwz32BXhB4pkWuseDOfRYfoyAaFx7aMBZ2vy7KALYUPmcyVrr
7YncWpsopEDUlwfyoM1lhZGbe3uFMh1EqUMy05AQWoKgDHE8o2eRwXTQHQckbnuLg0+k9CjRSbBb
s+3uWIFKR61rfWCTzau27DsWbSPez3qmP5U2ygcbAaWCyAQjdEONb69qA4ty4m+N3MJ2qgkNlA0K
+FgOJzg/DOx8+njXEocmZFk+zN4oW9OZ3Vsnv5DEKXO6ZE77VuRGgAELv5VvlH9Kor4FDpwu8QFu
7AQlg3TQMOmGtSu5lpdG0LvrOtbuEfyzBHkubvGKFFAfyx9QgIWsnwYfYZ8UZE4jGY6Y8CKbMWh+
6GklO2iOpNBTv8UEur2CfWgh2VqJPmkXPvFoS/Avw7L1q35D+uV77tFZ+oap1qVnMEjob0LrxlWd
CyrPPFp7Ma7BjO/LM+iZHBOVEy310nHx4W1KMvFWtLEaNFb3vSERD6jBCvQbV3rcWCR7zplMfDL6
hLtLDClsNOaqrBa8XcLIAMAGOmjCP7WOotMei8uYGf8GiVShUiMb7mSThYxT0arjZ4gsgg1J2G1D
i9jTXd947/lY/ek1r0cOI3ldmd3KRoraMk3aEDFsID1wP1ATI4p3QObdXRI83T7MIVcQZew75Tmt
RrEre0AOojLLZaWhkRfxF2VZWYQjvKKZWV6FPykL00oMNyg51NjCbFcILF9s1jj/DyU6YKaiTop1
zX6bVkfbFbJ6HaUFOKtY58i4sCrEGMtc1OCCaIaBAMAFODAmzfwi3Mo8TF16Aezxz5uOnl7uOGrt
peMQZOP07GmIk3vqZdMsGHIFFZpYMfiMBzz2lV17txJlLi0hs5VLFmOQ/YvjQaPt0Gh1dW9XtjFD
ingyFhZgdt0/9pjHltWjC+AJlVFwg9b1owySqibef0gyaPTi9rMlWAMHI5sX9o8aQxi9BLauwaxl
LKPBRkMm5A7IssYLdy+vvBE+JDE7emP86Og/fTgOsC71X+BrmAE0HgqKeM60YVsbvNONzMBnlzs3
5vhin4GOCk2arfFfeY7DVZByVsmy+JCBs+1zJ1vlRfO/C+8zgEM8uObVZ2lrEdhgZZdush8U6Thc
ouZ3SJubIVTL9iG5tSABLBa6DDn/JQCtPWrCRWaltDD1ayzd51xP/zpT/x7ghDvzV07i4sdU8a4o
xMZCiLEwzQi1YDY8WZ1DMo5JpaS/EVl4lUnEEp1SPi3CHWyFZVWC5U4dAky82iZir331rfShNz7O
l/nvqbz4bmzjXed8h2HuwwSzONEkS4ZURrtxoIghoHA2v9s7P6XhKgE7LIRACmClFUo3e8+4k/jB
DtNlDPQXs0+3bGYP5qimdWuvqliaRxirMrRWU8IxjwGS/SVW2hQKfjcEkqtz1Zf1vcbJV05dvZ5w
RK0SHnhqQ/jj0YRp1qdb6B3U8o86bGcLyf8yoEtmZuHS0+WmnmqELdG33rmflWM9Dxh1q1YSu1gO
LWjWaon0SaADrEo2IOY8YEU00/7oBRTbso9wbTrZT0JroSL/FcbXK+x2b9n39Luan6xCnancKAnR
MMne1fXJf/LTtR+aP5hsPuuMexQAAYK4kA5eYIg1CONZFCqmjHOig4nQBCnMd+syOhzNqlvbdcVw
AJ4QE5YIHg2gCLa/PZ8uaahkc0TntgRUBO9mgO0bwB2f/9zR9O8wbDamkm9Vh3RfL7Z+DVJJjrNb
Sjrbsk9bhvDTiioooea2/wZ+Dw53fTB0fNYmEQlVfotb+5Z3jYMNA5hylbTvGoP9Ob+DXeRQfjR+
+uGpr6kb3qWzlrjMVzpb/EWSxAyvmUAPsftW6qkOYd44jJrLRNDsmJdFXJ028fUZ0RGYgHnL4+BP
4Dmp2/4QMa4IJ1DOfcwvQyFGM0fru4b9tjQNjuDe3A3GZK2oqsY58mgVRHIXDjXNacei1mmKiyjG
dxulrtA5CqSPFc0Iur1ndQDYC3Vw2PFOFgxvJxhIQw2JL7KjzQz0WFqpRV4PtbLSEKpEevXcNd3J
yKVF1CuKPydZF1zvSwJYln1mOwsNHwoKkKPPnbVxZfyrguSOrYB9N+Q5ZKm4cWjh4z25AuTmVchK
jfZJk721DYXPGJkUbwJQm62m8cJ1o/1CKh7Oj9ljPA8uqp5tQd0h1RbuBbFSdzBCaz3M4F9fGKy1
0bikI0OjyjVxQTXZDOzWP8Hc3bxSAtBpWuzmiJc6M6PPRvfFVC55Fk1HhZeddPIFMd/5CDuzkeQE
4qyA073l5N/QzoUXvefXP4XyrEZ4pOXE/qR9uAj4x4w5i4kGZslnzhvA2rSGaVyiYKNcKkqil338
D+lWxyGysdOVrTRt57carPECQi3RPmFCtisP1Iqd9rQUhsLWZYAZLyRmr0yrV4kk3NDhDm49wBew
pxANFFCA0vgh8H2J0P4SAZZjmwMLj1360RnZV2QhTBgn7dY57EMqq+uWoe9ZfO8DNVycruVYfJS5
fhlb0gVcFzG1bFEXFxDZODnvjCtq35ZEizhzDiIhWFmMiMfTexjsXbqVZUJ16iSvRWV/K2EHSwfh
H6IAOTDf0TiUJrg9buOIFQCmGVjyD0oYwXot4H4zp1f0Y29pmqrYpSO6m6qndG7rkSlIXK4UurVN
YfS4vZ0x3/RRfdcbHcpQy2cfhvX05Gq/uKsBgIMXGDqmAGYKft4f3BXUpZcu6L7nEJ2apVYsmB+q
uEBAnJNVUUk3X/e6eqjMbTaiaxexMyBBFdDCIizAAtnR0jGqg5mDUcjqjySRp2xAehSGuU9VbkAg
6fjYHaEve7f8DbWvJnshJ2JOQitttJtGat2ERxwr+EwWSjaCGjeBReNPhBGT48gILJjC32nyzkiO
+j08ma6uBSXQyKQ7oLWyGgvlZnwsmNLTXhJUYmoRFhsiVA3XMhaOrEfOD+MzZy3IXpvjE2LiUlbZ
W6oFLyQ73obBJQlIn3dsZGQxm1kSeEd2FkAJBK7bLIHrxbkyqg7cNjEtpuwQlVRUhHX6EzrxQg8/
WnYEehPfYHIwDGusvzHsvg2A0TxLJdwCbPVxxImv+9wzMV7apV4HR9slPGxU/cOm1KV0sC9DzQ+l
zY83cli0gvhLao3mygUQiP2LUUnaefuqbhD1MyO0A3dc1iLZGKjWfYtNVqiQrtQz99us2nUeH4qR
Qrw1aCCIZnSR6B6KxIhWUQN5Ew3xwdS0TSzhjvfNT1CpD3+Ey6xVHnrwlGkssS9b3ybzqHSGfV8S
Lmd6+Zmj+c+sMg21zKcqKNDRjnGpSOgqiOaqzllxSZGnFrVfU9XTW+TyLavjf9kEADcrPgIvJxsw
6uN1ZTNdGTEj4KQKj5m8KDl8VHUe71SjPBxks6YgIjomNoyDi2syB/Ya2/1TOnhHAsY/M1ICaVvI
Y6zdTts65JaBfUwOicdbaHgw9Q0tHzc0iqTJ99kKLaxhdUeZe68xKU4c2qhlCkIpEclRlddkrOFk
ykixqhQx6KP6aDx8WwqAFMvNgPvWNJ/scHjLphhvcIKCP0HzUFW8dI3LEsfJ/e/UZu/RDvqDG3FY
Z+4cCVRglqlQr02TvZu09GsGr21CmcPnYrJtTgYDndbHj6ZHeGitGqObas6ein9kSytc9nyV3gku
nlsCOskibky8ebKOtC1dMnq84bkKg2NVzEIqOmGmFaZiPG5eg4x1xghaFj0GjIr2xyUGtZHBC2pv
hjxlRoIPtKAs2vbRSdNVAcPDbdax6E9gJO5RrRkEiXNvtoG+nqB/gBKxia6C9MCSAf1N24ZrmZEg
ZLodM0AogIbpf4Zm9qihAs/kznsa6zsX4cDST7CvUGl8zKB3dMVnwv1ArXfcbx4jbIG+aKW4funI
6oMzxc/Sy90Dd+O2iOnCZI56jplVb+pM2PWclNhiHnfa685qiF3M0idftGTx+vjjiEkltcOfeBFq
8Zv7/qfE/1AwOjQjltiTdUTdjLUnIw8lFf0nkve2Z0rX2eU/hKdAaiIGy/herYvnuQNPUt8c6VMX
nVRynYbjldi5bwKjWcRPwSbw7J+4sPax75zsYEPYLyRDzaA6hU274KLM2ve0sXmXPHGzCiZZ8LPT
z6gRlPy6U29GaYuNnkbPLroZ0w6185gl65EycV3NMy9zVPnaxbGBfa/aJ0mgrrURbGPUhAQHVxvX
0Isn3bNXObQZDhFzU5tw8O3sUoaFd0GeDBZ7U+rO0ZnU1QN/uaVfFZgZHMf8djjwN2nMjCtSFR+e
opNuNeqWwU3FRnbdbxIUvD3O4B8ULheQw5BeBDYJ1Y5HOyERs4dDe4j7qIMfVkJDnc6RLgP6wZ70
q9BhPjmSF3Kw2+jbL5CZ5p72MQDfiYFWAalq61XmpZ8uG8DatcADafEa/j17mjk1N4H+SL3IhY65
4OB27TEqCv84o1N7Z+i2tA57pBDk5fHLWokBFCIasAhDUWG6NwOleAAp/VppLmHA5IOUr8iuECRV
rBabEVMzBrmFjCJA9N2pj4jB5OY1qnUkMLr2Dma8tLGq1ZDKnYhmmEroWLti1LGJlExjpfS0p3I0
L1kC0i+QYmSHh7mBHwvPHXiNVTxS0A8Gaq7CPCWg9V76QTqcnZAfB1feaPMnzoCjhTKUwRWn+VQ5
Wx1/PAgBBh18JO3kmxuTzdZKWsWX0Ox2kwN7D+0EM6EbryPrDuAOp2kjnzxtgHON/SAZuM78nCkw
OSPwdtM7YRfuMpK0RUifCd0Q3rAyA+i7rj8cueAXopsFIlIRNQdR85R1yadrOg4rbmKT+sbFmlt/
FjkCxUyn0HGcbIvef9/Ayl9M/pAeohR3uGOiyRHuI4FmFHkW8ROxt+9Fx+Ijx8zi2ypYTdJgBuGo
rRUhHfeEtRxpZ7YBxvbFPBCLIsiedQ+9Z6KdsokeYWM2ASfcyoQKtTPymxEQF6cAqq4CGErUTI1A
pcEvwRgR/5j1iAWlke8g51dFrAPI90sST9LsHtSIJE29AoNdvHDuvSOT4ob0WQi6Q8UwrT7UhvNa
tfwqrKn+80wzX5IUuhv04asr1K6Y4DGpADFIVKp/Dv8m9CCsQIY2L3o9vUL6L+6I5/GAYKY3a0bu
bq0/2019z6h/AS96O01OEFlH/2gmPI6F03pI7fiJWsZvm9xvdk2DK7XOJfhEIuEZonKd9d698Dlx
tRCLnY4Isp+DbwfCJLL2OGaNQMIdiH3YHdputKhAwvQ194yj7pJjKYJ/vsrVvg+wK5DA+Z4IUnhd
bekkJH7jNO1z2pZQ34qYYWs7DofQ7XBHtIfKpG0asZDsu8Hd5h6mI90nelvBt17Wdb1PS1K2Ro2b
E1o85KequPRwZwkZIJ0SLf4cutIiKSXiOZ7xqYpzpBPVibLrl3TBcOjANHskHzePjjCjhcNdDxUr
OCuXwyCwHaoprzxhTfsyXZ+DYtCg4Q1yVYzJd9UFv5mf/yUO7simnl5LzdoIZ3zIfGQFzluFjZ6V
NMfNatBxDLH/0pIJc1Iy7XEtOCQ09mwA7ZeSGOinzBpehpH1p+wcRq1i+o7pU/2SQcsUtS/1kHIP
ZUaz0jpW1spv5pcWljcurKUJBJplaEEwIXXXQren5Nhb+U9Yd3hRjT5auQ14WUYQYWF85ehdl5Yk
yUd/oORSi2obRjXQ0IaPaN5Wyoj8A6DLLDPjQ9iwRN9NQ7aZaovdcCIYOQ14dmexbAuMhRvznOtc
PGZB+GMAH7jGc+RhM2EOasD9ilm+T4qxxG40FctXxW7f8+KPhhOwphdlbZv2rG29YoW5Vcfetuqa
4N0o/3fbLIs+ZaAJZw0b/MrL+l2r05NkkZYwMvCN42SBDrLj5q0uHX9J+kixNMfUXqALJUEzvEpE
dVEzrkapk/bjyulkluVqBOIPO+HcRzYSHvfVK/Xd0Azv5VBw4ZnBr2iyHdf0bgJav3MhC4+hepWF
8adTJfph+txbLH+jOrkIIoHqBG2v1dDVJ5k8Db3R7TiY8HYcuSV7BrsjeRk4XOixk7sTVxSu2bhm
l8+Of6Z5/qoU/ZwK+BtVEI6rHAXzUgCOXDCeqVmdkB40LghTmLXNZn3Q7jom+L1XdiS9ZyWL2lxt
OhrEtDH+eaAw18qsL27laVRHoUsfN67TkSCXYR7laiC/8tDy8DtnFFmTd7Rm7o0KCj4/umPM6iiD
mcRuRKQ1QFHybO3ZtBWzKilWEowOLIPMAkHBojKNflwz/ax0RUSJKHDShRjWIgZRPbrxA4CLuz7K
lsjFpL46MLP1Qvwjbjn/tvPp6hVS/3VKufdE8dFyR1+guNJz+kNxxOMzRqSKdW30wh6h3CV0HTy6
Hg1oW5HCl1h7W/fvZDFXe6W540aHqNpEKv2qNXEZCxp2t5Ie7WpbbuoR1zYTO3b600snXopAj57I
avtGqrYyhU/ULvzflavifwBh9onhNedZXhZan2FG6FY50U6Nsv8iDe1ReEa255X2FxmnKTyXTMfn
b98iV9FsVEx22on3N6l8siIG8+H0FcF5qXwzMhD6PYf3PuQNHMM2e54xMGnHeA1IFoOXCfgyIxFc
/fBig8xkdgixo4zkl0EIUs2uF9L8Vic8osjjlpR6reOdI0Q2l1I7hC3oTHfADV6xp90vy8aCHtIX
L8J1yxXjJvU0JUzsNDP7ar2ey8sOfxOspdKs7/NJBvxIzc5TY/agDpH4RgIwO1OH2aPKQHuTza7V
YVKLaPaxIkUYZl9rgsHVn52uCsurN3tfE312wdIsqNkXW88O2QirbDt7ZtXsnjWx0TbYaRlJ/BTY
a0tstu3st2WFsWCMGmEvDdHFYcoNMOcqTLqIleadLls8OTt4W6y8+ezpRarDB4HLd5j9vhHG3xYD
8DQ7gevZE1xiDmarzzmR7pLZNYy9AIkSRmIxO4obtzhZznAjzXaHDpGHHPMxnKxgMfzvR25u9uxP
bmancodlucS6rJxn8Ko2SVCo7ag3jxKTc00NNmF6xpdkQFnBB53Pjuhq9kbL2SSNQ3WaXdP+7J8e
Zid1gqXax1odzh5rjatt5caMYbPZgZ0ywHWwZMezN3vEpF3Pbm0f23Y3+7fH2cnNQJiHFF7L7PEW
tUMH0ZATWWjNtc4QvEjGO2DpQazF3kVG3U5o3ske9D3arbXeeqcWUzm3i3pqZzIvdvNi9p0nGNBN
Fyd6MXvS0TGjj8Cm3stdIy8C63rOyFHT0QKNmNozfs01Jnc8nUtZs9sIQ5s+Onobs62aXfGBADEd
aVjfXd/+Qghq7Dv7B9B8g1wUU2uKvR56FmM/eTOx3QfY7+dvMnTzjetlL0Q3Pywb+jpcDYWKlAt3
X8WkSETxW9wFt972j66K4OpwN8D1FvZfoCSJGPHVTtRtNOI7Fq9bDixgJGMSdEAEQkCAEhAgBcLu
lXHDfgQ0EAIcSAEPKAAEEyCC2UaiRWwlPPqJxt3FAAv0+Uox+UYHSAYW+W3htQFvAFN0rTUVbgYC
q8EfaK65NpjgKbAIKl84QBLo/g84CLmcbqGXfZszSwEVICQci/iZmbOQ1LSsMegFQA7X0toBCQJd
PLMZ/iejtOAaKLPfLPANHRiHGpxDH+9w+PGzUu/OtAcGQHs6//cGDMRoy9eJa2k+EFhIQi3yQEZU
4jsFIMGd8ufORIkBtIQLYgKBCEsHoBMaWQo2E+xsplGQbYVzdDqMYCpIlrlWYCtI9F3Xau8As5jp
LhKF3BjAIti6zffgPGmR9a5V8mwTQdJX8VqzSdxzpu04dsvYR+QHPMPkOI5nmgYespM/4zVgqdrG
iwC6gV3+4ALhKHHABEA5eozlGZAOzzO/G9c4tdg8HCAelNYAPSrAHpHOfwnoY+bMOIA/nFmpCQhk
9FMm0+NjABCilfjmTpq9ckGHVCBEWlAiUbUS+nsPXqSeOSMGwJEQ8EgMgCTrzhbuIQQzXzn9Xgam
xANXMn3gPP1XgDCR8YYYl6UAbGLxofAKrknF2jiAT3wAKCUgFAUQRQFGSargkANKARAPvlRsCeEr
ZmN1F5KNVrXXEgRzEu7rTp6myju6RFY4xBhF5rAPR3KGI5RzXr0O24tHEdWNHiVmg85kgu7PjCFv
tsm8lv7SS8LlXd5soM9zwn1lxl/Y03h8DHetO9hnG+Mxk2jKsGOSPr06xNdmwtiBNH9NDfOlJZCB
hJzzyOaDP38QFvvwacI0fo0z2SZQL4GqQTxZD4MXcn4B0ao9S7NduyYpe2F/NT31IDblZUYFzX8e
IJYKD7LDIGbWH86ztKNLUBQvhUqvfTrcW2D0PZBzM5CvdCNLDJDApr1jY7Sv6PGuQJduggwVNcPD
7LOm5ojf6F7o8qZl+gPElY2zTo/0F71AIE/idJS5RzEmVxXzzav+jI7rnLDJsmS76RvIP1Z8jZvg
rAv/Yz5GwHSzzCC/j+9+lEuS9aBPxdf5JAl8jEqwT7yV774P1UvUZPfByQ8RyDh/2Y7drf2bAkQm
ahnxalAHi+GsypfWwPCXr/32xSluNDGngSDGhqkTWIMJyQ4jh2YDqP+og6XrsvRlxKJZa+rwv6gv
Te7Y3V9iQ55r6X80zMz8qt0bNu8UK8j4RXsW0wby4sqX6jofc/NfZbf1xgboZvX9rUYaIgbnhHvk
WgM0YnFzdfXk6qIYi/rojh96SAaSVDgZu+TBBvlF9iTQiuROfsHJrvHbyfPMM+o99VJY2v8/WNvG
V0uzb0bJ/lc7z99PMH+ePXNKqrJiAC9YHMigustBQG15FWF8tNKvWDWHTgXnuE3uVhqd85Yzmi/l
8BOkLniN6jxN6WkmMzmjPEOleZ1/AfO/n1vtSeu3rhVdURI9oUO7Ddb4qJMEFIlCVJ2+Wyq6k4HL
clBrPhPXxS8/vM5PlNH7p9H7mQlNNM3XLrdBU2CzRmEf5DlVYH+l+af5QHXEw5fgeE+ZU3vhiGlS
XnWfryXd8/xnwg53dfPVyALtcnJXyfQQ5XSZf6jJTl5o36Dsby01XVg5vqVSvqLQ/fj/0tG9D9Mc
KGFZDMf3Gc2UeN4HCZ5Xp1k7lnxRsvwumvHgAaNpBnMb+/0aDl7A9G/maOla/RlPEm0ySJp+Q/Ip
lXv8Nn8LeSZ2BK+R2PExv1F8VmdDGo++H96E3KZ9ejYNBTrv0lr969DYeF8x+xn9K7sBuIbpjiwm
oBrly/+Pjd7f5qc3ckY8wMgXmOD6tvYUVN0rmp73aeqvqaY/kNR8lA7Vq5e/1ML+QK6xHVNnw5PJ
BQG7TIU3s8zhNcnbfE8Odg5efqBFZSKWDhdInm//MXdmu3Fk55Z+FaPvoxDzAPQ5FxlTjhxFUtRN
gBKlmOc5n76/UNkuMplmHruBRsNAuapY1I5xx97/v9a3+i6+08KfA1OyqoSPqkCeloi9iF+j8fn7
81qk4Zde7Aitzg9SCYEsDv2pTr+rSvqteTKPzW3gEXb70OS/5mC4ZqF7v8B/oqC9ikdG1/oHmodX
i7iPxlZbzcizwUaZw70oJ1+BiN4Iqr5v5uveAsrVTHdsd8kj2kTT72XIcli/b6OFGrTFkqSgLENZ
y/j8wAoefx+nLm+F4Ut4FF+jOryjgMA679tyFnpXfGUGvlX1rWUS1DQyl4W4otX0qxyJTzkPRTPp
qL37h64PMIyQVYVkhoSntn1QDfm6Yd6qlwZjSprNZIq7PPIQuK/Nht8A0rJSdFQjhSfyY6N8UMPo
Yfl4yfKyy3LJN//eVSTH5iHm+PBGZ0dF8yh8VAiE65lBQ4XAz6nwWrRm5AtztVjftn5eHg+GBcBA
EA81tAXNCtck7/gJa1KDHXui9fvUEL4grNjkBukUVrzXJEAX2LBjbPv1mN4uX/bGytewHX5EPexh
wvpGPXyUBERTgqReB1pjh1V+UIzFydKVN2PxdUyk1z4TWCfJTIvVl0ktvmvN9Jgrxs92HK7z7HoS
LBI6IygpxHCow5dEZrYlyadSTF8tJaDOVKbCOw0yg14oJOAaawNoZD+X62M9bWZz3MYoKxfiM4Jz
/GeSRba16BgTJa8e7gfiInQsftCp+yHnF5A6GZDEa022nRl5ZRzMzA2qTZTY/pgVNwosRehweyOR
DmHZ7edk0xi9jz77WqSRNxFtdcNHIr6igLrOgn6P2YeQxMHtKFR34i4GehdEGgLV1ypZjILDXaY9
8dbH13UMNRFTE9oUUw/3aljvunBACA3DT6x9UZ43EWIZkbIkYE8UWY9kTuzHMrep1F0t8j9CienN
B1+kgAayTAg7oFRquU39kx4qy0vNGUOWMGg9RbHc1jEIRfQWZITaZTp5y3VeVpTIEkUr3KNr35YL
XnawmA7mrTakVyFrDlP7nljtnd7Hd30y32I2QPJa+ZbGnEYjfKiuM0LiTESI+MNo5hxRdUYcSUgr
AZ2EreoIiYYfIU+RnDAj9cND2Q33ioAsMgFSZ7WLoJl0MAWkWcZ0w3Dp13wWcm4GPi4h9qtpPgwR
0FMVhdi18RyHBurpaldT2pp066faEgVGbULXJJ+sRIQ8qm1Zr8Z+WbiGSUgD2vRlprNB/Jm05n5R
V3aGn1gHWUOao0ebbkrtjCYlOg1KCQHcgsiT29IVlqPk39d9DtU1J8cD6AlR6cNw25OI3BnTmk6w
LQEXXQ4mxCeSyg8FfJSOwkGORldgr2/kVMZCQmpQ/+teOsje4vWOZ1iKR/IPhWIdScfDQPE2aM0N
JqlptkGourIBX3LGEpRSmQmi1gGA6LTXVTK4Zjw7TTA7Ki2aIFheXMK8J2JxtaCxVZK/02FT5uI1
BrHtccw3Sh357Vw7kjbDiMs2nVQClvQgmKxQmLppLdNXRHbYEsCVeI2ML0fBqVTYo/hqsgfXeIEG
Tino+HK/KkhcUQrwnCJ1BWxpzmB1DssV4O+W9fJyF/JQpfjfON18dGjp3WHbfxRINjMs8WBBTind
SbS28VHzqCrEFETjuwF8naAUPrv+5yJatmrRbZ6qzwmofaRMQ6luDViu03VgTDco+58DCubssqpB
RGfjGeJO49UnI/vQtNMXtGR7GMk3A+qCCmJqWj1ldbZJktZfngIYBQfmmwSL0I9Rp1Sjyehy1PkW
gTxNarY8S2dUX6wjM7QNY2Ox5ExLi+hhpmc0mOEcuOFkbJqUgv0oeGPQ+A1PYdTcmaR/rtjlHkA5
PqojFNE2vjLMFNze9IOMFxrL85ZAGapctqoYtJhzdujkQ2BtkdiuWkO6xuGB5/a6DsZ7GiY3Uiow
BYoHrRoRqao2GtwVgbOOgmNnWZrWIQWOo4fb+DBqmrf8mC86CFpzY/R81rC/5AazKRSfGQfGPKo4
CNko8M9xDh4U3KNZjN7Qqa5OCKsqHNiRrJL9GLj5HFLlIKhPP/roqN2mmryA/B6+QC6sKxef1OIS
wj3sZuQoCPnsLP8aWN5GMAKfV/OKXvrAZLBIzvX5+6KpmBEy4gv2lw8hbOvbeciJxlahvWreZEU7
gXpfdEtFYDur1+GAWLBEwt+aV7lqgF2prskKupZNMu4Cy0+i+4oOrhJ6WujhoHM7ClZCezcG18eZ
3aBW+bNw9PVj/Vwp4W3FZy8GuBVpewSeVNDggwO9KITQb/hRW0HnLGzdgDugM7XGeC6HxsE55QwI
Q5WkcVqh8YNpcJVc3+s0xscchlk6urKQbkwRBesU7RMugTXimZ7X+qg52PYeq4QbxwIvRiK/7ObY
sQCOM+5p6T/Fx3TbwzqWvy8PFVEP2xpBNLAWcwLtHJHfgxwlIXk5yTajSHNukuHVVWtpUrzfu0O1
uw/ZyqSZ8rWuxF0XR74gAQePNupYuJVGHU/ezzwqBZtEE4ezNrzkmgCikA5Qkx1A/KzrjZgqN5qM
A1nV1orADNMPHr+Yr8cO0xrTDsC3Rc20MXLLz2tzs1ym7ldylQmuQBobjTYLr+HvS85YrUpQPU05
aotOn7BSkJ3lIIG7Mv1bPhWHFc/Kt55/p6SEdWKppEDtBY2MJYpFAP+fxIErjyCJy2cS3j29NDeT
EN7KqnLdisRqRcNtLPT7Gs8hFTKbuZUOggraWeUb9yAcUWIQSjZF5RqVzIqgUrvrRUoJlbdMzEM/
rKMYIhiTalrvfs/VIjfdEv2c6l4BAJ3SvNtHaGjh23E15gQ0eVl4ox7ttYoneIh9gfjSLhyh56BQ
intPHcRd1hlXaZFtU3l4qGjDpUc4UDIRpWyVMenzuZZ3UaCiGLb8QEJsIwHdqsm4K7SrjNY4WsV9
Gw8Q0Y6vXdPw3+VUZOKn5UlOAfHisbk+VtlhrIRb3WKtpSKkRbnSNtGeuMG1DhqD3vUaxdhKCqud
TATwSKtqaP1Cqpw8+m6wr4M8kIGqTsxdURUe+mmfSpKz3OjaQLoR5+tZK7bZLaBDP82+hBUwa029
FkkCQQC1NRrTh7FzBTFnC2tg3cyiH8R41QLTgQ2wq+vmGmn3dZAdCC++ieMCTFC+zcPpvkrZ9ADz
nWLSI9Rsg152nxP3nSiMhMjmiK8zQ1ohchtAmjvy0VzPBS1Tltzmcd/NsJCPGL/bDNWWWquvmZwo
PgqjMqlqpCqwpLSbJiE+IBuCB0UW0O1XSuvtgsmMwEhVNIhzdgIBmvr/t/iQJVXq/7eUKZnkj39N
BvnSxEX8+vL6t5fi9W9fyu8v4fsIiuW3/5E4Jf6h4mSxDHKdNNr8/6CEUCz9Q5SIDtN1RTNUWTIB
iPwjb0r6AxSIgqtQVzVJlUB3/CNuSvxDVIF6WJahm6Kuq9K/lUHxPoHCJBxDEnXoo5pmKPxxC47k
LSNEmoqhZ9mF/2RLh8fwSOp0inXvIf5wpqvYC9w3V+nmzyCVtzEx75kkH8aTSOp4Ox6JV5aCqgvb
J5T+xjK9RHqISmstBT8/H0g+O5IsL/EaEqlcxkkgjW41UhjrGkqobJXvis20F1+y1/kQPdd24iDY
s0H/qz+0b3T97yRbvebj5kZuu2bJG/mfHwz3uHoTKvPnVX5zLNzot2dthHwuh5lj6YovPQJMK35N
Mdx+Poh0bhRCSwzAKYTTiNbJGdeIy8naMyxb/6b80LdwguzMMzeaO//oHelx8lPPvHA75SWN7PTM
3o55cmapHCnHdGZM0jtKt3dlG3u/RyDOD1wqHptvm5OGn07TiwbiZjpgZ0ouXF3elI9HIYm8Yoqu
yyqhLctRviHdTEOVTE2W4ORLp59aMuwVmSQs0pe2SDkO0dzik7Ve+opmTWNK7VY+KtDG5F9h16X7
VOrBPMS9jxz0COVvAp4Aig4rTu9EJmGqc/vYRLPb9/F9MjcubcWBZp2R2KM1fBuOaGZQ76EtQJIF
a5FWLuQ49EAZjLWifaCEzzYEQp3Dbi9eWeTTOl1uPZT5gLqmZA9COIRjpfNBaM0Ds/Yalo9nzdqz
2uIK5+Pf016oI4TGEpZHS8kqLEMJckeRsk5gAROB14MvvTMfQDCAwQzMHbxcv8iKq1pBKSLnSmdn
tbqDIYoWKhMqOxnUu0BMD2rZP+FPZq1KX7hrzeukL3+puF1ELdtVuvXcpUv5qXmt9Ya9d4GtPRTL
H6Qge60kej0QwklVfpli8AOy2npWw6eI7Yah956ShzZymftohhNRm+M1sloOrsQkYsgJNczYy+eW
bAoeDSk5pGX3dSzyZ/gffhTVV0S1+WhBHy2ix9oeMo0uFLdLuAXiz6cmQ/mQkMOw0qHiIiUQ9pqJ
GiqSRpaC8c7qZ1+tRFZmGpvYpigjp1VZ6JoJfcConbHaoNXv2tk35wbzjmKEXlpNV0KqboI0+VZo
80ZCbb9KzHCbDMpVLRWeUo7+lCMaGhM4vIt2Z5j0axxHP5Mm37BDe5UNJphGc4M0JaZYp8tpZVDX
if+tsjsJDE8IuYwcWnqhIk0dU2bLQ4Pqm5KlzWowqxvqxrDKDItmLvnCWv6kRrmHjmmjduqdhXAm
UHYZTH6pP9qWrKFO6MDLimNjwCbAoEecw9iF0apOKWW1ootSJEMqnrkdysgq+h0Ff5ezP3ExlG8J
oHTlFof6bIQ/FaP/mg5HJDSIU6mEY+Gn0kRJTkhfiAFooJa136eYdn9ACLIgvcZi/yhJsYtIZhN1
CYrQlt5vmeavqPRJMFJizcH9eCcRTkfczoLZOFIMHMQvocKGE5Q1L2MemX8uRf5lDpl0ZkbikybL
lo7EQ0Q+9X4uQINTF8JA5HWyoUPjp364IRbAZpm37i+MtXy7T2e/Be9lyZKkqpaiLj9/M++IdW2k
k3m0bCJDM/vrovd7Vm/DK5y1tvJ92BFCcNe45Ek/kJTqVulW9KK1uEsO5frzuf8kGG35wEi6aOoS
/DBF1KzlM//mQI51MwyGRBRkQHk/+NHRH/18gLNTrKWxHGFJImqIW9+PwLVWjvOxCGz0JH6zaW6a
Dd5ZwzuumWCu2QT+sLbKIyaJxm8vnJwkn7nMb8defv7m7MRjXpDxzdjgck1b8+KtZU9b/Gyh3djz
znA+P1d5WYScfNRUTdFFVgeSjJDgZFGEklJSxAZsDXsfl40aFt89lb5qg6n2EHkESjJfr3on3gCt
1/bi+tIRSGeWZaoGNUzWdE1kYXZyBFmSSMhw8SEne30LkIWe9DPY9O3wWDq51+9Q1X1+zueu8dsR
PyzMJGuCfMWIRMMEPmp/H2VU7aCrs8trWsz7/2Q80+BZ0shj5bF6f0/5HlayGjLeaA8OBTPWZAjh
vHIz+IUveBdGO3s9/xpNO1l2GiFbNyHAlyj6gzO7hVc+CKxM8r3ld/74dHG8M4tPYhDJi1Uh/Kkf
FiSBlc8Nbvjl7GLaNatgm64zZ3zIfcPONwQXDrf6OvYuPjdn5oF34568Kb1kToYeMy5vii26lUfq
5KZzDV+xkSlsKbNcWnSeubKMaLKJYVbgjE8WnVKXTfjVmG5bl67ysNLWwQazrm351q/Ojh3l5sKt
PDMZvBvwZMUZzqFc9X8OKPGd9KFobFmxAdfxpityry4sLqXlBE4mAzZoJlhEvHHShzke/JFCAbnl
BJnde5Z66+X5iTzNBdFzG71g96YN31wVbnpxtySfvZ+8l0gWVHQUpx8zRTQMqiwLOe1WgKVPxb2/
m0Bz/NB+BNvmXn22bOtQ1XbauXpIKi7LCQdtTu8cXXgnjrK5cPHP3W1iC7kKMmpt5qD3by0VYz0Z
EEHaKoHsbrenU2DnPgrGI1Nh6QjOxSf63O1+O+LJ7RYsQz528cCbRHrADdwjxgv3FbZhxvsfvEHn
3ty3453MS30e6BPqFjJ28FvOK+Erfk03t+UbCGXZL9GTHo8PwqZfW5cmxDO32hANTdZ4jww0nicf
2NpqCktekFGDF/glyCUoL3xsqnW6ofVxF39NppXweuF+nlnAGKLJ5kel7Gxo2nK/33xZjbwYujGA
P1PsRRvnHrDklf6sblqPB8pLPZac2rPmXBh1uYYnr5QhcZbL/Mj/fn/93ozaJgJ428AI7PAxzJ0I
LZfLODtph13QHmxYEua18Y39OJ/3+OIjde6cJcoqpkZVgL85ucNlNHaZKQdAZLJvTbdTRRIChbvP
T/HsGIZqAnKVCJI9va5xY+G17hkj7L9bpCDUXwJh9/kQ554X6c0Qy8/fXEQzNY74cPHWEPnQtL8W
xPr/3QAni1vNXHzCOucQaYkXtjhG5JfPRzjzrhlwcg2d9aSucLXen4I6GCCdq6WTN1tLxssqHSwn
EXp3Bo78+VBnrxaRwYaik/v+YYGsEMRcZAJDobw+CFb4LRL7+8+HOLfzMGWZTQfnJDPQyRusC+LE
Hpc7kmxkG63JOnC6leFD6rm8JD4zEb8ba5k239x9OYujPlnGmjx1iwmaJan5avDdVT12jA//yVf3
3XgnE4Ua9pDoBB4GEtscyeGL85Oupyf4jU+v7OnzK3nmuXg32MmjPU/EEUzLyaFwWYkT0pmvZFBg
bn78fJxzy+x3A5084rpEPadoGKhxlB4n8CpcS+v4gDBEV91o3fj106V5/syD+G7I5dzf3LhgEsRy
jBlSZnMd9+Bdwp+fn9W5EZZn0CJoyJBYPJyMIJhNSZiuYAtCcGM1gxPnof/5EOdu0NshTj7KiYjM
fiYSAtee6WjooE02S71WuSj3Ph/p/MmwcteIb2YJdvIodGU1NFMOWokUeI9yg11I3z4f4dxuD2f7
X0OcPAQWZt24FRNmIRCxaOV3YWO6JSTqaQhuwTv/Iuzie18Eu2geUOAknjoNz43Fx6mzHpsCAAT9
U8BL63mUN1WZrzugKReO8dzrriiWzqeaOoMmntxTxJTExo0kD3TO+Ctch05vwyNrNr2fHzQXz8PR
7Xa/96X2ZLeb+nopZV9cCi8T2Ml321RUUtGpeCgSFIf3T1alDpVUipXA62KsoN/Z7aFheUJA6PrS
nn+Bp58ZS6fYwFdalNWTG59nRqsW5BXAaW0PBCPGq26qb63IemHivYoHFa3U4o5B5pFWgqNn+S5J
eyQvpu7q/Qxv5Rh9VSdMTNWS6pN3MtU93WtQfERtRaat0WceGnARoKeKdD2+npVgnRnzLRCT7ee3
79zmmgv318mcPGINoCwY6bVgZ3vrB0mCW3Ov3Y6OZiN1uli+OFeqMaGPs2UQcSt/WHwQsmskwNOQ
t/pHL/glOalLde4ueZJuJVuzwe44pYNG+y7/fuE8l8fw9AHRVZkSoU4jh4f1/QNyFKVBqs1GsIev
pj+QKWzHO7iunnRXO5pfb2RnILLLTr2Lj+aFka2TDT669EzvJ0aGwwY6R6B4Pm/0qLqS0VPFo3R7
xN3Bw9HeN5aorHDb7to0cY0cW6ko/oiS8iatik2EOdi5cFHOVJPMNxfFOl0WWNi7pnq5KJ7kYcH3
h7Xij/vu8qJg+eh/uPwQ1mgy4jkhwP795Uf03Cld2GNE/b2iRgt2qzvw07zCHXf1hfXn2TeUCpnM
ZhBjL12n96O1Ocz2NGG0SagfqPlmK4tIZns8qjeBNUlwZ83n2ESOiMwizUs40aofJcF2NPINx7/v
arH3AdM/FoL5S4gKUhBxyAVFeDcZAMmVYjPOgFCAWT9SfXzBU/JTlOhfW6lgX7hF5yYbnTMwTFXC
v3LaP2qEKJRzaDJ2+GLtl4tnfZXdfJssZbeO3TQb6+aqs83vghNcGJsm0uldU2kLsxHhjvEXxTyZ
HGgCoOUfqIRVbSa5QVUGT3XaSm5McNGqCBoYTEajhVhagT738A29Ad3nS6/0P9ShaQ+jRD9f6Ttj
Ty9DtAVzSTsmD9seBnHCGge1SEvxDealjuBPACF0VJThGRTpN6Mk5F6EnOYuwXREtcTztiqtwsce
+CDVVe7OxM06VWmqTpYaUBhm4MmmTu+S/0y2s2Ba9wSAA+hKLFe1oh4vDFYNVBw/pl7m0ygriwVf
T9dyAnwHVie8RTkL6M2NfmfV2e2w8KoaBKAortDzRsijXbNGHZGVTecOkfat0YOOuCyYRFY4PeSL
bTStKbXzufTiBM3aFJCeQ4cNhFkjQvoeRCQbNM+wlKnXShg963IYOt2RbjNJuxWZC2ODZZyGEfZ7
mFJjh5W8H474jDskSzPQB6GfXto6cY9BCRXUkiAWGUcZh5lUqdAfzcx4VILMa6y2xMiY3Ij6/JyZ
aPejkgNq4/IlGfprMvP28RGwwwQ/8EaQoiGzFVFBiRYXGcpL0s51D7KbL3W47FJJRLVTgi9ZHEwr
/Whh5i5mfZ3TtgcX0vU3sF9NCuBNgIkjh0VXZxN2On1p8oTqzBqp566ng+QEYKzWbSmSgxj/zBMS
HtLWIJjL6LwS5YuqHsNNnk77UlVfyyYhKWq6m5R59oVj/arFIs4wYF6r2NRRjtb46ueZpmcs4MpL
ouJBjXR36GLKBla04cNmK0q9aRX6D6pePdGcBIGqXGl1dm/JNZYgQRQ24VTdG4P4FVf3lY5XUhMU
wgNULH5VjauHcCRCMSCDOhrbqJWl4j4Ih681XuxQAeQpBABnhu8ZbDRCKlqeWPp9ZWXe5mVydSyr
adVJqGCmIFG9VFVQno+PcmTcmGb8QhcQsFGXfIk7sjTikQYcj9GVJvfYXzGyrCpI2oCo5Xt8Ik95
Pr1gpr6R1bZ3yyY8gHF7YQmKW3I8Uvant0YZlDgLWId5IH7Rq3hjNLwEQ6Ii7pmNx6jUryH8+c2c
gArqdKK5B1qyUDXRSWKPMzrSG2YF9NEiYYonC4KWOpElZ7DBGgoFH1Hxyh52vs14ImFVHL81CSNG
MI1XR43TzI5J51pKHuDUsgi4zcfraFAIleX1SuY7EP+FHcnjQZwC4PjW3bSwfnNgkIPWeMznIB0K
7bqd1ec0A26VYVc/asoX6J506bHXlkK6VjOyJY2meS3FchPNAS5gXnn1KFwvIkX+kCspSJwsCl7w
v5KqOVG/icV9GkquXhTgaESC3qTEr9L4plxAS3q6aabBbxvpEBGzJajpIdY7HoJ87JwsF15kCzEd
gKRHMwkpyrR0mY3OpPGSjfdEYyE1xQx1lJE6otC2tnIQWqCc1R9CNdJKF9Q96DAalYD/7C7F7AVy
7yqj0nYQi9pylbiAWzfvp9l6kib5LleC+yE8IsYIrsdKBWEDZUmSe+I0KlCWA76mqfat8fjSRP1r
o023olE/J2qbOM3Y3VdhSZ4q3mMhRkXay5WDMRVx7chsfGz0x/wICMDsUl8Mwb/k+PW7OXFbUt40
TEp5kFw1VgUKVyZGItrLeHtWCau5QymYV+CM1sAz96kePAkFNSrFfMpHI0JEGqNvLlAYgzu/4q3T
bJr/kPAWTJQoM/0rLZI3WU4VW0jgpUQFj/4wZ79kCYNhOvRPQqfSOCtl0rkgq8Xy4BQWMtpI+mXU
JqSxrn5pQuj9rdwh/4R+u0E+nm2DUC38EIiKa9ThCFm8ftHCNlk3nXgbxOJ1blg+gY3bAF/yHJLG
SySFvGl1AMFSmQKwVNraHvoR8ULTPEwiH5eVJCfhIRWQPVpS+Z2P0epYy0+BgU+OqNBcQyXfNuY6
BdcGCLl9jsbZzelmZz2RZt38KhjStcJ3QTXQ3xvK8aZudHc+guqmOU3aXFNsgjnxpEbFT9yhMTji
Penj+Lg9SsbNkCMF7Fv432oy36gYHmDGfOsJS+aIp7ummSlKxubzlFmbUCPkLIuMx9HstmlQgngo
exEtRHY7lg3Y27q0kH1mpEeWsEmRfiSWVdmiKr2EPN272ooKmXKGhh2zV4YVaVLjoZnD4ZApEFyL
BW45o6d2WgOF+jyogMfYn8DAAtUd4CjVE+O+VqhJa0HnG90xfpLbIvCSusTk0UyxnxO7OpM4KavF
z9jEfdGEW0EqHrMs3Sr9BDEZlwu8m94qrs2WNPDZyNNVSVgO2WZ9W66NGe3B3IjESZulj4/jmz7k
ys6MmGsVKAQQ3RciZzNN93E0A0yYEtjxogCaqEBtIuntg9o1N6qIQbEkdRdoB3UUiyg8W4Zp5H6+
ZFsWl++WuvSaRJGgUZO5ltr1Sf3rGBVVKOboyOjy+4XHMsTTtlyZzefDfCg/LMOQokVznWqx+VsA
8KZaY2Rj1hwpJ9pc9lV1xDElX+ygfdhVn4xxUhHCFS3FyTJG65IGbLd+sIn3gp+xZr+kQ5Munc9J
HQF2azpRX0CT5dAHvUpd/EUrlmn7gF567MT3lwRiH4uiJ2d3UiqqQgmczfj7RsVr+OEOuxN2gqGd
bC/tSM6fHVoMWbFAj1inO5JwIA4tZ5nN2YEJwE+9HsNt6Gs+0KeV+jRDkCfYKlx9/oz8bo1/eBYV
icKIJbJZVE62XdV4zJhqdHR3FSVsIbHZAhNP2i4cIvsoAceQ2qsRN5fQXl8Y+sPeYbm6b4Y+qZLE
hpyLLMwt+syQ+29wUTr1Fi8SmhNeOy/ZFdt5rV1qwV4a9WTHQq5yHKYYkWzVN7fHjWKusIU5qU39
zxH8cdPeD8Q/ry/1jc6+87QJdMM0NIobJxvpbpBKFsycrOqH63RruRB7vca/WEs4+5K8GedkblHM
VOkLk3Fkv3yk2evUBLqsUMU6xDncxo61qdef38ePYtXf9/GvUzt5hFSJlVdlMKR5MB86zySIla2C
V3gotG7Q7H0lyZ52Qk/Et9M6OXFmq2ZFaMZW2Qg3F2ekD9vhk6M5eaqSue3rSOFoOqfZd5vMSw8t
0gVQIUfoHvboSK64zmm68+mk23FhR/yhlLOMbvxWRZu8xqf9OfyM3OROINCJWqM95mCWyaIfIvGF
pKjn42Tefn7xz97uv8Y71YYURT0fcyPgU1J8iYhVOZqPnw+wvA4f5oc3A5w8t3KFSbRWGCDMZEBr
xI5iI79QYvwwBkUEuk4agFRVldTT0uwMipfYwIn+TPot12/kcZd395+fxiI6/3geb765J+eRxEKJ
1Z7pFRriWoCwCnO1QWy4YOCMuPyVQ9CA5gaWEW03NsT1cBReSMHejZga2Vvr7CoBFbG/vvDEnD+y
N1f45I01+rIOBkIFeGCx1eAaep6+JMyF3Wpwx4Hazbgpvfii+vniuCevrSIfZaJieVS1lXUd77Ib
jMh+4kQU3fRV+iVag7a7rFGQlz/2swfq5P2M+zofgVyjwvA7pM6r4nXpNsIndYbHzhXs1NVRWXsk
VOzD55aI6vsU59DqUivr94fts+M4+Q5kYJDEWuPBbl3Th3SE8rveGvvwKvCbG21DcwuaiU29yYF5
nD9oVx1PwJbECsE3veZWfs1A7pHSdA3L3f38Yf1Ynfw9i1AZQVyGs+K3rOfNyq3D20bdn2vUOMkG
tkOzsXgQNgHwr6thD+UoXytr4lx+wOH3u8eYyLtf0mNOA+FF+tVuSI202wsV0w/v6MkhnSyFUilO
JYCp9GzN74ZxUAaDSsalL8n5Z8PSFMQcCLJOq4lz0UYjGVyLHkvyAHOVVzrCfENyyiv42q7pqPci
6VooK1iv4FpazfvqVlxf+oiem1QlyVCWZpFBjfjkzQDsqBTk1iPbQbZSdyNBJP+2YIbL+XaIk7cg
C+Rg6iTO1DxkuR2udbRBkYfrzhkxC3KCgnPp0/TRYnEy5skTrxpdncw9L/xydecjK8zEI+jTEb8G
X0NbXaf3yeHS4uDsEhp98SJAU5D4noqu8jQhBq7G3aCtFqmktDqu5Y3h08PxL471oVmxnOCbsU6e
0cxSArXRGUvcxmsyT93Yn73lc39pZ/WxJ/Z7JLZUGgpbVTvVTldjFQXEXy1qiehm0ZuyzdxK9vLi
gYq1P58Ozm4NkGr/c7Tl2/ZmOjAzka+j+VsACsE+Pq4Wwalg/yAeIbpSvdKrDhc1E+cWMks2NFQ1
U5c/yJw0eByEjSFbtu5NX3RVV1lnnuAu34Zq1T0eHxs7cstdemE/8ntTejotvx335MVIjhTcxWXc
eZtfhflqdidvdMNd6kaeckWsRei3zuwpjxBBnzs/87fQyFzhsjb03CSA+JU5gJwS7cPuOTm2c5II
FClbN/CJTZ4fFz0+Bb1FkD99Sx34dZcax2dfUdRsyAWQ4NAIO1mlZF0F0V3h7BfpNI5oP2FOOPq9
U25EJ9iBxHcuvjXnT/SvMU/WH3rbtIRHLAL1iAg8WuOg8rxlARLbqukD6/Mi99Iq/dxuSNVwOogG
lZAPm91JaPKECs2yCCAKjus6ev/xbkjlOyqbAP/1j7vbqrJI2eTcCG3jAz9slF18UPlwk7jmLpPs
pc/kR1UOM4NGlhy9f6jJ6qmPDfcs+SVWiUCP+W6AJPcj3h3Xhkvy0OSCaOBa/rlaWGyl4c/y5s+X
o/0d8/7WZvrWdfrfh/hHU7blr+5/v3Ojvv+l/76ufpJA3fz82R1eqtP/8t0vMtzfx3deupd3/+AW
dGLnW3D+893Pts+6twH0/9Mf/u3n7z/ly1z9/K//9aPsi27508K4LN7m1TMPLJvNf21k3bTZz7+V
v/52eDn3e3+3sKp/IJDBboo0FYHqItX7p4lV/QPxjCUBZ5fZk8vysuD4u4lVU/9QkcIx+1lsFk2i
6P/pYuVHoqrwh/JLovbvuljfb0w01aASaLHWIFUe+Sx/6vvJvVF6gTyYxdgdFs6oPZkCMCAy4zRI
PW+uzd+fk7f21ZON+u+hJHqCNNm5FLwNJwW0XiaIzGgZahSynQJRWMk6JjZLvQnn0pfjfBeXiU9/
YGtNMJVq9T7r8J9OoBEyFK5GTUmqebVq8WcKBydK56ejKqxr9NNNmu6MKrmpBJoqbXmtC5dEqcy8
7zYOfx69hC4MZwkyY9YS7y/UscrHKcb9vjLrgTarIF330EtW6jGPncjyM8Ie+3zeq9dVnPxQayJh
SpPkPFhgx/hulHd1lT0RS7ingXqVpCy2vqk98MkgDjcKWV1E6FD9Eun5R8ZxoxmAwMcZOic8rOoO
BV9vS+KS9YsxPacP1uhUzuGGz7YOwzUMo29jUVMlo67rGFW0GyX2TrO1S7LkpqYYbxb6t5mkE7OO
7uYcndZg7qKUCIoJJKVRERMr1XpMBW44VCP2vC5rtrNikf0HfAEADEV7C09mpvyMgK2sWjHaGVDZ
MAr/bFVjN5dLST4CNNqX1zIcZyclbByAIJA7y3ghSgJnDMENPGi3ehajMJImGEmzR8DANhUFX1DC
Zx2kcxNxKJ1e76rUuAnotHZF5CXkuVg0TsRhYR/rRJVF7XZAYTYKpfN/mDuP5cqRJF2/y+xRBhUQ
i9mcg6OpNbmBMZNMaK2xnye7L3Y/ZFVPspC8xO2azZhVZZt1WjEYgQgPD/dfpC5VyR6/6MTC5c5F
MttUzyQtvPL98FpJpb2dxg5c2wvq0UiOQMgZ0MGgK49hO1oteBpgUOzv7BIPuJRHeEVPDvV0FDE2
SePfIbeIF7erbrLqpZWxw7HYf1am4tvqQN27KeN4B/9nG3j9pvP1XYJ/Up+oCPyPF2GMWL6Q7lTV
Q5y9vhrV4gLVCSePox11T34b41SM3qbLjVer969pi90UWHxJyiHVENBXg6s8YkZ156EMlXk3rl1s
PYRDA583lxtghFeoL25vn0WoCHW6cobOBxWvDFotkrznRffcaeIctRxcRmiiKWGD4ipwjZXf1uss
iejeNiV9K115RFKFZpfhaitk1L8J379Fneom0jv0wJLJ2LCNUbu18NrGGsTVRI8rIBuW8OJtVcRf
dFvud1aNDZbfjfivJCAYxqreCQQ9UBirkIcJc3cXgIRYT6YKqDVkGSY341pKoklHF/ESI8y2pVtL
67Gon4fK+56JNy8cf5S5jTsVYoJSoCND9YhuLrocXqeu22J4Nmprjw5/twpCGWX+Sa3KiCFVj/Em
nU6oHWjI0RYKemkhCZzUa2dqnD7WqTjZNe48LcZytpdfAHNDIgpXw+ICi++dHLIh+nak+IIKtZXh
h2K80DXdjMZkQ9z0BiJAFs4YkwFDFp3yzn3KfFZC7vInQy/2XNB3GV+6TuJzCrJIx6gc89SybitU
Fkv6v5aaf/cn3ED1TNfnKjSTy2YIT3rQ4RfZbgYFnfIkvxDRPsvFwaO9JCLx2ucRnGr72vKDB0+J
nLYp9sLvkUqpnmytAKuC3W8SM17t7hNZunZ190esSj/wPtpYWEc3qI4Po3UjUNI1Q/Fq6CmiHzV9
jEKGb2xF1ms9id7Y5mnU9FcJ2+wBaZJKsd7Lrtj3uXhFbKobDaxZ1LMwQQK3ziHvNuvcVK9pYu4V
T0YbxjzFVoOWTPxY5NexMPZxGz1IFs14WruXeL83cX5r2cqhHOqdN+qImTTn6tijGqMcKs7f2GIe
jXkDcr88FzFpxNjuYFfxZQRCA9fbqwZb9a6G09Ow7yTV3xY1or8IqdZVcK9nieON/m7owpPdSVdm
Vz8R2F+bOsJKeq30JupD5X7itKdRdFWNA6570ZWOFKJhlAfJQGEkkKYXeHWRJLQDxnyH78RFDqRA
QdkMeM++dyWkT7z7NvNQ6sTlqiBi5f41UlGP1bdYS3Wgl02Jkmh9HisNCihwajVBeiKh9UMBEKDK
hiYlbmFJty5sYxdMRN8RNrwVGNdlY/X0UfOLssgvXNc45a2HYXCPb1Fuvg6q/Gdd4N/K5e6yhH/m
6dk/SPd279nFa/JezX/U/8ZMz6bO9SGbmbLOv3LEaQr/+R8XAKZ88rzv729ZGrz+LUv887/9M9tT
tT+oM8DNAeqrUm5QeHl071X9n/+homQCsBMpEwV9bVOYjPdXrqerf2h0YYFC2eR1YFN+5Xq6/Idl
yApZoDm9IzRT/FuKJcA5/pbFQM4CBM1LhOwLLDS/3+wt32B71mLvg6W23W9aw4MV19WIl1iBuppk
68orFMJRDwKWpVsnkZf3g2TtIuz5Vk2IlRMqbCLDElKqOzxes+aykfwXAT64De9FPT61JvKYnSQd
Tc+9QJd4ayJVMvS9E5R6sYoU48kai7N4PdQQ8hAgpLg1+Cixubs4catt5CNRNNoYY9PKzyKAcW20
7WRj3DQmAhSx3V+4clYfWsl/BXl+14VqtJFdJduqImIuas7bakwe6t6ghUnkXkkhJP0kqu9dLLy0
IZwE1VFyAEmwz8lTV+hS07bo7TtzQN5gwFy1yM9lof7IbfM698P+mPRnQYanN7reLvAjMj5kFW1R
kPuBGl35A24WUjMxEia7zUTHltx87nLwBjgzpSvcn/GtvG0mUx+7d5+BUOHyBXgAA94RU9pVl3cJ
itw25lLf8RsDiWf05wGtIkOmQdDHNf7GePVJpL+1im65Wa+VsrqMJNQbsbVNlR4ni9K60gTQmwwj
T5OSYVSP52nQXoVSNm6CICdGBkhyTbqYYYquraY1L4bZvqJ/4EF8H1EgabZdhGOc0sdnrl6gWYvG
ZBtdxtKLAlhfcKH4MX8EwWOZl9+KwDuT/e7YW+lNIiESgUXDLdodgxjPcQEnJSu9y7ZqUIWXzlTf
Xydh/EPPxanT/ItWMT3krxCU5X10JwrVXo3Gd+G2D4EZkQDp1P6l/gQkOlzZMorWyeQOxteU9eoq
QZ7a1/UHKU2voaNd153qr8SAwjzWOKhrIEiCcIeCmt8KXiDSHDxdVzi83uNPeWuYaEehUIpgB5Jd
3VXg84ncXD5rZPBpeQ82CalbKZq0LxtNXtVkgX5iAE2ybjGH38NJjhoEKMcIv4Eaa/qOhIuXQXhK
ZG1y9Glv0wxESaC8kMIZ4FKPSFkJzDp9rGrsW2VE1TV1ce4IEmBHXo6FS9s98hp6LNQpdW/OO83Y
uRV0PpzrmoD6YZGeRXG5N9vnysO0NzK8V8nXDuNkYhOq1rc0Ve4T09tIITkJqqF3wiPhG+QO0bYW
lUEcqYhuKPID/PRG8t00vax8u1gZBfivnsZC3aaoh+trg3RxHVT5VYZZY+x19z//VtRSvqrICNSK
B4HW2fika9qu6ZOj1OEU2aTyGxqyK9+C5xHgWKdX3TFHbSBX42+dWT3LVvvD0gdEWIwnfCRwcIKj
1nVmeVCzY2rgXaBHyZWH8+xqsPpLMTlsH0PTJRPmhizrLS/rmOSUSeh0VxGs5LTJbbMdyC0GG2BT
65514bhRRXetm9W50MDN80TxO/mY68mrmPy5H7LRZA+rESg2/Xz0PHRCrYMO3qivaKW4ygNwkm6l
9fk6gQeA1QwtDnUAkmZ5AbB/T1/jwOe4nfbYRjmm4gzOq57pk2aN0+nOa3njSoCddLy9y5j0uPeq
S7Xv17Ft2yu99xwrTEh3zJ2NYi22iDi9NVm7KWxRASLs7nPBQwmCJz7zUn81tuVNaPoAqGWeZHF9
zGIfREQjP6BA2O4lZtfXroRj1UXVIMM3AsND4tJEbTK/t7DIcwPAaz2eyX3fDauq6jeJoa6jDBl/
PyrwGUzTvTnqx9AIf+gFuU6kFDhXgCWuwUasRznEtVaBs2ICEa2Gd6T8kNjTypthjcTLRdJilT6O
YthmWXiZqnW5VtsUQ9q03xgVOMY2l3fRGFlr5Lof0zx/GXG84SVZVc7YiV3E05glcqEPPTeJzK9Z
PMNtfceqxV6Vt1KPHVhV4fNRqTmbCrZ4nV3iZ3SRWliiEKxOrSfUlduH79gkYcGX5yuAVjn+CRww
JZAf0II4jaOKcC+OmPRT7OuhQNcPcyN10xt7bCjVVVzxcKRf/m3QX9zQwydNHsI1r3FcyFoquwBT
qraWuUniZoVNad3QojW6qsZVo7/gSU/kT+V3V4/u0za+Ncf2DTDZQR0AZAJA55oci4yn8+QJSWyx
1Ap8o6FsBbrC2MXcx/yxQsY1W0uBPKypFth5hYcx76nULvm3O+qG365am/3uZuSdSQkaMEG2qJDu
LOEqqDeHz0pxLXMDrHM7wIHefArBaK4ykAYF8EP0RbE6NDXybR0IrKbIx0ool1x+yLCilgbE8BvF
ttQxeqTtK6QQ4yKSVnrrXqRFdKZZ7JjKEBuMp85K18KiRH6VvOJ74x9Rmnw3i0vshp5G3uzNGG06
C+9LXS9eFFHzVdDiMZvuTqjRqTKea0HxPk+eFRv0XBsDhO4ra10kkRNJ+V3uxm8q/imAwfHXMdUS
S/c+2I5qeRZGw6ZQkjOp7EAP1lygXZsf8jy9Nz0V27uSFQmq/iH0m31b4WORmdWb0RdYmGayIzQZ
vBYxc80JEChnA0CcxFSN9KI1QFaOChe2aeP5EEvGRuTWK1KK9yHVF97T9Z2hQy1XYAL0un6RexVy
YJqFcXKsnzcDYMACkx0nrBA4KpRTPCaYCyS1cUDZ8A1X2BVmLlkQnwQSSolQyfQrjVqMjfunHDfD
Wsg4f5QZmD8F4D7R7tKs6P21eNWzfP1LbcgnrM7wcr/D8JqvJfm4lGjnrXTpjfY1KllsLvxHV03b
P9iJ+p7yvFzbVnIDNeGccLejoNZXtCor8aBlyh1VxWOHC7Dk1dir8m7z75BKDValr+xsqeLJqN+H
ExQR5F4O+aBD1YuaUISuqHm0ehX7Z4RXOIL4H8thfQmdki2MmTCsZJI73PdW/qSok5TnXpU96mgG
78woXSeqnEBukU5d1RwrVz8UCc1lZdxZSnbw1KefSVlCsaGCgqeOOH2m8jbLk20cmmdZXL4lGpYM
ci4gmfpbN+2/V1Z8W8g5wJDozQoewAej6I3jfCWAzPY8i5W8vKzHoV1pQSBWpTjXkgroMzmsbcQ/
wpAv7ln4qSe6te6LEKFwt3VxPVMgkKjFmYmAetFE5JBYcFKxaYmy+EuR5T2VXYpmsuRiJw5aWCqD
ktjAXebdBo131cniPM4xu6nTBl/LlkqQQGXS0p8lPbwEUfyDm28VIgi8HtX8m2srd92QX05pYhIY
h04Yd31G7OkFQuZ1kTkGZjArgvS3MOMi560AdH2Q8bwFNBz397IPaq/E+m5VwptY1bqyGX3jrQ6S
x1bH+LLmYs788R3BeMIXmlOpb72o2raLEafNbqSSFDdPyoLLF8mcrBE3Y6sf8PlI13QAuZDy8NHk
YlfSY1i38Q4XhH0VDZTuxuK9HyQYlEbXbLHOw5xN984ytD+QI0gVXMTI/4uSgpCKuzRWye6zFGLz
F5ToT4NNMvc6ZTlVe1PMrlyHlWQjd2rv6HSwB9p9Hxv1piGbM3nNI6aroQYlNPKBVEG6vSp0dB66
dAQqUYtTFCfKqtBRc5drezWErooGe7I2ITo6RTcIR0JzZeN10Z3X97TSXGh1tTsiX01kt/v8BlwG
RITGLCex9Tepx9JcifsLY5R3aWiN+8y1zm1Sbic1yw7V8WRvkIlsjDq893z33bTADo5evtaQDMOF
6TkZ2WlRVyAOC92rJENZR3ZIEcWz12Oi38KAiKHjaJGTTVX4MN+XatsfbEoB7pkZSUgCqteyj+wN
Uq6XLeYJe6shs0BO5rH1iOVlRebVUxiNclg4OmW89Thkb4ZZldCKE4cK/5TGIOA9pjmIfTfelbLZ
7JXoqIJKchKNOCwG6dhqYYElr3zypvS0oSiDNMk5RnckQFDH9EkDVZrUUHfQcKqt/rMUjVhqNamm
ZuIqpFaGvWyBZ+GuLy11Rx3wrWpSkG+T8iq6+6iMD2f4H11HHOwhHtemNaK3L/xu11RoZWgjEank
zNbYi+c69Wyv8WU8V9V7deQmkJrumCQ3A66kUY1WYDYVmfVGfxqxf0dU9jrAqWsVIAOs4/vnx+VL
HRSJw7Yi6ahuMwxIBixbRz2jt1jwXdS6oAZEQOWyRBxaA4xlZ7CJqCdtoCCAspflGptAfl8Lq14s
DO0OFZtcrAt3kOCUDP0m0KiblyFWWnbNhQBSBt1dvJck4wzyIn4tiYLlgYxNIFEzUvTzLk4fgLtv
YdGeRIrcmdGVm1jF4DiIi0PUEblb0GL4wUv3WtDjc1ryKel822xqPzY2soablNUYGwThMDSmPrEb
8kmMXX8fKdOiwRuMOAm75JZtF1CIg7LTYazsmud+F+JSKvr84Lb2xg7AExUy/QYZutdWU2hQZq19
ifvdKa3D8FTT2NCTzKdsq9SbQDc2ARsNdY5u049TXbwum5WbBvep8ZTjxu2MQ3Lpp7q30QPNuyx5
NKVSPpywjNKNduOTwu+SlFdKXrt4BSawrXJLvu6h3KKRBxe+GKiCKu1Z5fRldK/AD8CpuGTvotiw
s1KeKp5ShRc//xhDtViZSojfVY0ivQspTNQDTWScahC57p407B/wo5VjnKkfCy/sViJUeAdJ3RoX
Xq62xKbg3Cj9CKdVPdfjyHiBa9mqnKjcvKjd+IAcfOyk7Zmq1fFDpXXf+LQlfrF9vkVPXUJ5vzi3
6gINSq8Jt7JrbL0W5HQMmYWLedyF1TBco/9Q4id9nsIv4QIKize3uFaNNL9Xu+IiDAb7zKzFu9/Y
I0XMgKbtfeRBuJK5oEvN1dZQx3HgkN6LorqDmELiE2FZpTRF5zTAMYi0PKdkGUtdnAmaullB8jDW
jZrKmK49VoYn084LgPUUzU0/AFVvxX0YK0+akd3UMir4duCv2sK7rorkTUO7V+/MmwTLpZruQR9W
141rt9eJ3mxVrW+2npLdCk+9zwi9lML2kcybVst49xXBTuSqtPMsaUuJs96qyEp71nBd1mhdmyZk
SU6UU2k2SWKbx2u/xULJN56tfKg2UiL1m0E3b9IiKNkiobwOY2OfWqRJZVMK6iDxNnQz6Dlc40Hb
Y40bWqAje/Wp94nfnlak5HjhqxV12hHJy6HHAEPWfkgiq8DRiZBnLEwgxdwkgudl4cXxZDqW4uDd
bluzvNDk4dxUxWXAQ7BQtSM7DyMNAqHInnUz55aPh3LbWd63CGxvUSLxptrf6yh5UU18igb9+yAV
z0orYS6YNj886YCj1z1urrxntFe/w1ldRY975K6Bd7ZWO7KPfIqGtpEeqqF775S42vM4wWTlMmuJ
/Ja5wlqJbk+Y3dlFfqaN6VvLE8dGc25to+9ATS549kYsguzKaeEi8VxNx01KYYBsYKAgxUOlzTIc
djMyfy3XVkqIvqbkbqXmUqR4j2ceyWgXmVsqaLIkbfASpgFk7qsywh/TDSny+BSQJitlpb6F3Xgb
6kq4KjB1WpeWearCYHTMYmRlMbp1azvFzXaonCxMir3rmveiCuWt2p3BB3mDK6uj/645/lTVH7IQ
KbmKNMnUffzc/UDdJjhEZwGlSSMz0RQVxqsbxuKYyPoZVjpYDrD+6xwOUxtJ4wlbbhiTE+PMs++C
UX7sca2rUkPDNjVuV4lRvHpGiRCFeaVb2lZxR1TUI2J2pQf52m9cSl4uKu1J4yJrSt81FLykhuTI
W5r+xeBIot7wf9W++T3LCGW891wKmfjhUnIKuhy2E29GoeDygQOmm7Z3RmO+KNXYrLLMxYIdeRTo
FfohKm+hY+U3EXafaWmNzlhr/TGyiT+DKMXODEr4isabOdo5HsjlQ6v7m1IbwZBbxk7vQHVUgYBY
1Sc0pAaxNVv1uzsUFSL91V3g9y+t6JKtUmssQO+Wm97sn2IvbP4B4uN/0iX4X9gAMCGgWMBmKN1b
QoaWP8kv/L+BH//nv+JJuxz8B/9TfewGfPqD/uoNoEsOMn8SV4WGgQQIaI8/ewOK/QeimMCQYHRN
emITAu+v3oAh/2EYAoVxGtHwo8Bo/MKB2H+ISc4c/AbIIhWo2L/TG+DnfMBFT782XQFUxRQVRKH2
mxahy9MUqfUERUD1Wo2uclgbXXj3YZE+QYAsjTE1Jz4ACetaa3RfZLjUDZdV/zQZNOvn/2QIhMN4
iNI2mWP5hV34kepi96RPiQ+VqMu4cb4e4u+AtX+t1K8hpr//MAtZloQCJ1Z1rOJVqr8l7cPXP//v
iJzff/60ih9+fqBnQy1o8MOJzDaKd6pGE4TBWuoWaA9/B8H9Ps6sFaTBlaZEEWsQVe8C/Xvq7uCd
30GmzAaXasqSWMPStGboH8/wC2TlGG5E/1Ud5Y3MW5NK/bZWbr9ewM+32a8PNN9mLTUSElHN6anW
ckE4RvQPdhnaMKYpkKRAK2Fa2g+fyPap7xsjuwyLUcsEIX5MxO7rScwwvn9+ng9jmDNVFjuOsXvL
OCy1AybybNxLENOSA0XuFcZ0C/D6z/bCx8Fm4Caj1AY9KhnM9GO01rOrWssfKAlsGrvbZu7wrGNl
iR3jZmGSS+POwJ8iq81ENiL24Pf0rDyk22RXH4fn5Dz+5u4pK19FTuAIJ93pN3i+fz340tgT4OvD
RxSWV1QJfDVHRZN5UpYJDtJOXUTzL37IWbwQVavXtPg1ZwKB4uH2k0lQbe1dtvW2S3DaT06ZinoQ
CszoXcnqXMCs8ookiHjNOnZ1LSU2RtwvoGrQRTfXX6/eJ4fsbwPNDllrjBFqCYlwClgDmK7Xmzy7
/3qITwLt34aYnTIhYtysh0Zz8pEWbfk9dpfopzP9sp+H7OMQxuyQqbXtdsIfNKd0uo3ixFt1XZ5V
F9o+W8vhakLqqqt2Zz3x9tjH90tEj88+lkl3f2JfIXWpzkJiJvBMivNCcwZUXeTogE+YPapOXS9Q
XZfGmX0rU1JcjOJxOi7MW0l9byATqWKtiMevv9f06/7Czv+5mB+mQz7ytwNlypOLi+YLx0t+2PXt
ID/Yys6odtUSYe+zIwUO878XTpuFjc4wdXeUWLhJFqo4FrtkbTjFE28g2BZoVX09r8XhZpECSrJW
6X2uOT91mtklcsfeMFYTZrz6tiSA/dnJ+ji5Wbzoa0NUtowDwEi5oAvitTcVtOJ04QAvbApt+jU+
hD9vaJuBK4E0Q1DcpRdtt9Ad8ImL+oWRZlS/3zfG9Kt8HApQihyQdTsV5meb0Zn4MalDH/wxQ23o
od+oDpxYeSVfLHy4zyLIpNGLNY4MrWuO2e3a2KL0qOBex/GW4K146na07swNDI51u5P3gsbJEl/m
8+/3a9DZ5qzzvJOoSk0LaxlYiEWrWPT+Osiuv57dzD/mX8v6a6DZtpSEX1XayHkrNoiQPMd35FYn
EaJcZh2wD91Kx2jb7P29eko3MK/D1ZLA9NJMZzs1LUaK6SX6VhKWdTIu9XLU3wWD9ePriS4NM9up
lpEpWV0YqtOoz5F3qMYrv12IkEtDzHao2SkRpUbOnIDTI3ZWccjDhRRrRs34/XPNor0Y5V5JEsZo
tx7bv7in6/wmdu4KYvMjGJl/P0clRv7aHbOgr4wUIPXQUrF4PVf9Y6I+VP8e+/v3Gc0u6FgttFDO
S91JG5QMPHGdS8n+628/PX0/uVT+exrzNNjtEKZo1B5zFrKn6QgHG+kGMciVdI1Hzsp+Vg4LI07n
8/dr7NeIs2ss0lO5T4CrMaK8RngGaqTrCHwA0k26W1QVWRptFi0sI/EVryPJmQiKk/RxsPnXaMFW
LMxtYZvPX8dQ6upQWPQ46Y2Aa8sBc0WnxvM3C0s4RZ6vlnAWGDqcFPRh+mjGObpEDh7Izyi51cfi
THYgkT23S5fZ0i6ZhQghGW0fTgmBYh1M8w7z34UZ/Z3b+dtWN2cBwjbbFuwNpcMwlYACSpM/lViJ
tKIBX783sv8DYbALq2v2STvuvh58+tlfreYscBR9bXp1K9Gp1K3N6F0Vro5w673tvn09ztLumEUM
CQRVWeat7uCl7udHV76iPPn1EEtTmUWMThRd3woyqTQ+8wB34bWs6+j81auvx5npyvz2vaxZYj94
uWu5AdEvPeMI4wagw/olOzwt5fALiza3HrBds8iyimpQB1u83+XGyVCWjtO0Kl9sAGsWI5IAE7Kw
ptzwpzYpxJpt/g3fSyix7aN6GL6Pa9kpYIWswvc4dBaWcuEwW7M0Q6kK3OFyDvPE20426gbHY0cD
4LKjdnMfgzVa+HgLm8SaRQ/NK6M4DJiuYu07NkkHsMdTUOYSC7txxnf9fZfMwkZYtZ3vu+z4jmcf
Rjq0bncm2JZV5Shr7QgdaQ2S0tIXDvTSpWbNokkpjaKSshQPZ/pCh5yqh3pIH8XGgN3rrvRT822J
8bqUfVizICLSTh0DndA/3aPZTYrzi3FHZx82cXXrbRcJ3AsR+ScQ/UPOHwrhxV6rTG+mlj4dOkCT
jOqZfDuJ+g/77CTdLTms/BQu++qczKKLnatR7A8jxd+d/TQJ+0sX2kW8tfnXvEh2k+hRd2Zt0+sR
yae7aCorLbw4Fk6qPQs7WjEWEcbbFO3wdx7SVzo9oXSjDJPF4IWhv5XtwiNgacBZstLLyqj7Gcus
U8SamMzYCW+Xi1hT6P9iZe1ZBNKkolZVwcpqYGV68RaHcGH0kyu1q1BFBURaWMeF3WPPYg52dxXN
ctaxje/8+CgtyQot3Q9zbfxUNxSp8Vk31brQravS3NfjTZtuZG+fVRsbELloFkQ3Fm4KexZsKleF
CkU32jF0PHG8Q4SNvFEfvo7WS/thFlnkSuid3jDIVNTM0fbjvXSod81CWi4+nQyfHG0CWbesuUZJ
ExY2ipcg1pMsd0wUq5FfdXS5/eEFynUedQcD+h2U3guMOzd9buMBr67zLnIQJT3FsuRYdHQjDK5b
ET7ZcV2BKslvvLHYZaC9yr5+K5r00u7aew9nnxXk1p0JWSvOK0B1o6P6KKnW8b2v5HdmGGzt0DqG
dgQFADQ13BSoKWa79qrkLkC3IijMc7ka4RJk45MGQFPp8rdQGi5keA8y0PLCEMfWeB8yYN9GrN7w
y521uZYtXKWfXmwfFm12sQV+WYTZVNK30NiXFQ0kmA+I2HZKw99+vQ+WhppttrzoojH3Cp0mVQQv
YqMDEam6iyBaiD+f3ysf5jTbcGmcNJmH1SsV1PhOccJt/ai9TGpv6kr+5q6XnHsWx5vfY6WLxGxJ
MUBTVgbKIArUjlX42GMPCbDk9v/DRevT/OfDDGdp8RBWYKEzbs52q6ExKR6TtX6ITzUmJ+ERZsRS
L2bp001H/MPN6SuQPGky6s7g6lepHr0XCj4RubHxC/Xx612ycIr12XWFWnMpst7TwDi89TwDgyRb
+aq5sBeXRpndUTjUurqSlpqTdeXW8qPrNgJRppsLMenTO+PXd9Jnd1RJt04BEak7HomxdPKihWks
fBd9dielbtzWucw0EhisCAvDANtkxnniL9SiluYxixJRa0KO86e+VH5K7Mu2/SeFoQ/rNAsNvjBq
0yqnZ17+XIE7D5NTttTpXzqm+rSYHzaxm2bYHkXsLIQL/KvJ6s7bwGyLeDUMjn/Kd0u1yJnS01+5
/IdpzQKDzv2BVjElgJ+aLuvqvd3rt9Iu2ZrdslDOtJd+y4c+DDaLCRIw9jBz2QvpGXKam+JdXKiX
gC735bl51T9/fUo/r59/GG0WEQSW1wBZeS5I0LrW7q5avayUlXulX9V0ITqnf11W8lw4tL8pO2ao
bItkaubI1wnki+a1qXZfz2tho4tZXAD56RYDZmBO0nB5gB80pLuvR1iaxCwkuJLpxmltaQ6wgyG5
MaF6aQshdALgfLUVxCwsRGnXgRRnjKmAJ7b9VMR7wmlx3V6GTr+SD8ZBn6QUD+PaXeHYdyyPyOPJ
q/Hq67kureYsbJhRG/ZQSDT8EXAtv1HahV24NM/p7z+c6MavZQumDgupnBvpfR8c23Qhwn6+0WFO
o2+D8h0K37MxPC8HMUpo0nfZ3tiFzz+lU6+C9/Ab2oy7YgtJSOyWGjafrtyHUWe7xG68Tjd1Tzgm
eunBdzkpVl9/mk+X7sMAsy3iFXjAGAkFjayBJgPZcISSoLq68z8bZrYDMGfsWhQ+VFwh7/36vPDv
62Rhk02R5re492Ems02QhpUGWoPsa/Qbx6gvG+9Gd9/9YB8qx9rbJtHT11P6vMf1YcDZPYIvhQ/U
kTBUIkvtr/FvwVa6OFbn7sFw6k1x0O/wvN9jBHAz6Wkp3cKnm26NryY8u1XMoQ/02MgpY2TKvk6T
izJ+6GBD5KA7Fbzsv57u59fmh+nO7hVPr4Kut5nu1Ng21gqa3/mjshNHAK9ML5AXpvd5a/vDgLOr
ZcgTeUDwg/IlZsu9M7UfYCqcTUWachHvsLCY8zvFhJjlAnAWAEYueujjyU1s3XbhtoGhsrCQS0PN
IgnoWbfwfZptU69ZefQv8QD/Zt4jODQ9TB61Kx/vRRt513+ShP5aT6H+PYK5YS00T+Ko+/iF6C8C
+ufXM1sIVvPrJtBdLG14mzrxeBVYZ2WxUHlZiFViHkQiv+8HVCIcE3SzNISgyW9qcfv1JJYGmYUR
5CSQ+ak03QFS3oQnZTx07lK7dXq7fHFyxSxyQKrp1CigbO3pz4kMCLoT1qG1u00RxOUqRSNchRNd
6AXmH/m4NPoU0r8afRY3NBgaOewg/WcdplpHLyAPwsduG12VnGS4eV61/npNl3b8LHSYXWv5mkHo
CMRdKkxYaz+6eh3jEIw8w8ImXPp+s6gR60GQpDZPFDe/SbGNkfW9FksLg8y8+P7K6H+dpTk4qxvh
HhQxb4hqAzjrbor5GCTtpXP/YVxHV9k23fWXylV/pSzccgtnbA4bsf268lWI3U4nIXtpjtsyKjZf
f61p932xP4xZnICmBS1xwm6gm5KHd/FwCfBSNq6/HuWn0+NXw8wyD7hbUMYjwmDtyRtJg+0eBKiw
9cW2spNnK2J3yNCIECYxvmtC3/ZWdcdzA2unWvluj9WuK+qnMiwOliytCQsQBeu9G5hwBFPKLn72
3PTyMRXNfdbq57rdOWlm3uDHJKEXMCKIN+6gzZy3oQGwGLbEYO+Lot5klrxC5GldG919UBeHdNCP
JtIZpdXz9/42EsU/Kb5SNjHB309o+tl9kPe9lpVSKJxYcTptG6Hp7C5kr58eig9DzD6p2SYKQvLU
bSTzWy8uFVTC5GzhelkaY/Y9Ld1HO7ElrIzN0YchVO+VZqE88PlD+sM8ZjcAjfvYtGyM1qarM7+F
PLs2pxRrNeyXOjZL6YcxG8tQIr9ABJ41O1UbUDFbgAIrGPCkHzDsF87cp4v3IZ5Mf//hBYM2mNFa
qq07rmxiwhTtiqB/zSSxdOgWjvbs4kmiQvFskzqU2iLiE3o3rVbdfH2uF2K9MbtdRgnBZGQowJ/L
iEde+Im1QXxxLcS3sV3YcZ9CZInF/3qTGbN7parT2IXyPpU/EadwwJihoD1OAvCOewZpH41rbTPV
c+zniHLEwjdb3CGzq0bqG6XQpxZt6SC2ZG4nrX7svqZqb7S1nWTp4p5O6RcR8ze8kR+LYrQFUjxZ
+YZtw7ekkE8oZBy70b3XMLyCgoujlqJelEp7n+Dohkz1w9efd2GjmrNgNXqaXudTEqknJzU7q/Lz
ehGNtjTPWbSqDYDV9VQuw7lxPZ5NrUNycWd6ZwSO+j9LKue4oyrH8NBrGCwJk10sAWzS2qMdLOGc
l9ZtFk1Kla3yf0m7jiW5dWX5RYygN1v6duOlkbRhyNJ7z69/iT4Rag6GIt6VzuJsFNE1AAuFQlVW
Jkcilzx8qINfoXCncd7+p2H5IxniWgeRcJKDMSiu3QDlk4YG22CGZ+3xKg7ssSp/jESERh01s1rw
ygJjM3TXkmo4BTITgMbIRGiGfMzTYiZxxLgkeQGSEQz9kLjFNyCdkGWprnzibAlykub+PrJWRkWV
cpkTPu1hVR4+zygnsGYHWKuiwgaIXkDLJinYOcBTQjBjLMmFSLXOP/bXQX5nJ1zQOKNlLhI5VbGO
Sf26xPdEe5FXHq76lNOPTP4B+T173yLDyelMpum0RisrWGxBqld+AD9CyupAsJz8HeCI4+W+I6si
5POjFzvNK1DTFilwJ0cgI/dXtA3DuV0xNMKoGQe57ogzNJ96p3oh8gIYkLYULzxAO/aY2wgYDJus
XZTfHmPDCMBiEKFaOinf2/ECbsAxZyVS5Df2fIMKFRMoIzhhwLJkb/wIboML52Qn7q7H6E8IZmgz
86aEcaxYFVQaWYQWcwdhSNhUL5MNQjeP3Jgc2CPKQ+BLR8VKnNBmdSy38UyrD0jlI/M8tVFUw+oM
1XTeKY+RbdwRpYQQr7TY/n/oejCuLxpeNNZBoQYVvh8IZ+GhJSZAAhc0fWaAeMUaXdx2FlUFKbgo
aDJPBZOo6hdhDkiRTHKV/kcT+zz/df8MMExc8Sqr3HQaCoUbJsCAQQaocSe5rcHY/GXfxh8+0+91
XDP/lRER/NVDNeA1SJB8lZu4zQnvLcC3fZJOTR9mPy0Y6SNrXVSasWiq1OvknA2gBAU3QR6e9fZv
nuu3Bwt9g7UYipfrHAm3Nhzz+UFXWJOC2xu3skDdVlGrCWGaY46kdWYHbDH2ogBQqngSEOjaERqk
liIxUqbN4LEySfkcz8+gj5RIK6R1G/0lkBgOt11qvhmgb66UKMsOEdZEYO6xv4jOGPqGNVngC03M
snYMWzQYUZfs07uIuLJJRcRoEuICKuiwOdlJeE6n2WlA4VOCzj8mBJaQOtt3+U33Wxmk3mKxoJfV
kGsioKTQ+eYdA8wRScWoLTA+FQ2tjCGfXpc1GfAUQWavZQ6Ez/9xHZQDClyW111HUDaan8/AKp0U
1kOPtQrK4dDZi2SuxuW+jKcy+6amDFjD9i1/+xY0NhIgxbSNBKCfQsy1g/HSy8FxNU1oiiooypbf
wNDxtBSoSKGl6ij54IOYxW6Gzq2nyFbigXHAtpOc1d9DvbLkJmtqtNX/S3JUKz6Cnstv3d6WXd5n
dlo2E8WVNSoQjjFwF0uFHv4oP5YCWNaCSzqDswQye+VdNj3iHw/7vs/ccKpYpOVdhAOA55D2PNgh
wOINKm5oRS8e2M+t3Oa/GXb8yjBK1rFzxGlgZc1FfaqCXRlJT+x3z0TaVL3X0XSRXzPrr7K41aZS
8SQcwmTCPAFcagbFP1TB295qu5FRWRdI+rK3JiqKTNLIF3wr/+cp08MEHJh2Ir25HozEh/xQPIFF
FIqOB6YqLyNgGlRiJXd9oak9LP8nX0YyY/0hua9epbvBGq8oO1AtSg/8EwvJzIicBhVxyj6UuC6A
5a65n6LKW5oP0jK4+96yDZ5YfUAq6PCgUpNRkUMa7kKKGqWl9JTZ8SWG1t50qk76g4YLKX0gwmb9
a3QpAGTFrOhJkBjxdT/4gVIFHrDKjCpRqgpIuxFkplOMP3Lh2/5Ct3dTgqAQxs3B70I56mjwasTH
KD9LXODzuujoEW/Gafh3nnqzQ3mqGkI5sBuQCslecMzc/EMBIk43eFGBfW2BFVosyELY1aUsDmnl
7K9xew9vtilf1UFaG4JuD51DUFiCkHluGLU5lgHKJQuBwx6WA5ylPczxQxq8/NsCKGcMs6SOFND0
2NN8SmWwfjLyVIYT0O3vOVbzWAxxw7bjl2E5z3N2jgVmAZNcW++D1e/PQKOq9KEudTBJkc4jhOMw
WhL45L0JWUebdWr+kBffbFGXWqmHhB8bjTLZE1ywIwcH+TNIgg+qf9WQPEQ/WRH/D7f2zSR1qcVK
C67KCB8pORDkXXLPWcmrhP5E5QVPKePY/uEKvVkjLrmKC0qZ8E2J8X+7txYXUqwYWg9sAuuK8bgV
IX3IfWbNaG5fNjeTVKiQhmFYDB0tHr38yGlHNcEJBn2wrvsdx0LgMT8gFS+WUk8nAOSQV37SPVCN
+gSl2boJ2FUdUtWvTw0j5DMOMU1QIqYTeBNFlAoy8aEvvsqga/2nU6xQUUIQAmUaSC1CAQEdf6qj
z/u/zzrFVJTIIk6qZVJ/C4Csl9Eh41BBl1gDjNsX/28voHvffC1AtoBUZcGxaHBg58ug5vcj7i5A
tkAKh4mX2V4V7iYd7F8iaDreOjrkDPCK4a/AI8nlL/XFeAK+yuQuZJoIDMCW8ZmZ3JBL9X2kutmk
DtfY5GGQt0gVc+ERGzkWT0FyTjQQ/UJwpwP1VWAvKuOt9of4cTNKHa8kCKelWED7i7k0FMgwS4la
I7BIruRgKs3/G1+5GaOOl1CPXRcOAapUkGCbZ5DYg1w1+75vZHOWyTB4xQDNBaTMaV29QMzzWhAl
0c7OYE71jDsw/zmSJfpMfdCtu2VtiTpbBREqDFUgJUeLqOkS5Wzc89g6yEqynmdb3rG2RZ2zRZAg
VCLCO7romxCAPz09QP99Nj4uGPMRp/sYIzoxi9VoM+CvrNITEeCPFYql6DARAYJVF8XTk3JKgMHr
QPL/ovvzt/I+ZEojb4V80P5BfVGG2CO+5NvDl+lQqzFClGKCAYzWGK5tOmuRv0giCN3jihEfNyGV
a2uUU/JxH+khCAVxAiY79eOjeJRcyVcPlQOWZxz3z6E34XGh4IkYuuA8ZbgrCSX0sV/bp/JEjO8E
izjxpJgG7neUpzXpntAroDLj9JDXkT2NkdhtHvq1ScpvuThVk4rglZLD7ACG6wkhunbxAeqymEXl
G4uxxO1zcvuglO+KHSCi2oSyk/r4H6UD93TlnHHEV+aZZGwnXTlWi2ZORULdRhCyKGM4eOXzDyMK
ukCayWbvj4/7qyP+sfP96CpybECXOGyR9OnhpWpfywXlUPDsqtDq2TdEdmnPkPj2WOjoogmyeM0u
/1PplTDB/3eTDivnoK++Mq5LCUIsoFcAg7QICeKraIX4vL8Y1q5Rl52gVhPYp1HPTWPQRvO4Xsfk
VU9iT+C42dm39Yco9tv/rv++SluhUgqu4h5HnIysjUjsMhsj5i/pOfJzOEbkZF7xnWFzK2NZbyMV
VsQql9OwwddCjfwXmPmbQ+5EdngpP3GhmxEmNWiuC5+1M/fAAt1uprFr21RI6cA9HHALPiHvGT3U
jMwY1a7ILl51iEGaxrG7SKMZMfp7W5ns2igVVMRQK8o2x9sg1J5b6PQ1HItHZSspW1ugwkhaFmLL
tSjgFflgNc10V8nAzyWswWTWjXCFAK3cJVWXsMgzvAL0i3BQL9w9WArN0FE/c18BJJU82a1tMF1D
X37+llnCgTWmw4rP1z9w9Qc0A/B5s4ytHK3JBjrPyb3qJJuGN3ihy6psMa1RcaUcuCUtCa8gKTrx
PyfTcMLzZLWH1FU1Jh0Y6zCKJICvFjf1Y1eLMw6G4Xc2qlxuOJlhbdZ29TXx0Tvy5qeCOdOy2Qhe
+Y5IxRs1qua4I5whM1I1zsTVZ6eX6LkqwVmKZjCKQN6AwA25hNf9QMCIA9eS32q5HEpdwyiQsjo0
moQJMnzVq4qRmjk5g9NcGxl3O+OMXEWnV+aqCWpaYDBS7CD6lHPA9oM/UWBxoLCMUPFF18Mxzms0
TrXlo6yh28cfus5gRG2WESqeQA+gaIsF9TMlsksIIqSjqzWsJgzx7Z07VaRCSqFCbpKHJgei9IhO
ZgYFILMALl0GlSHoNQ3G19kEk67cUKIKq3wBOQcINGN00devWITilB9IasIxs+jNjubaFsnKVq4Q
YU5o5gSASUfgHsDmgqfd4Bc+mbtT/dFnQRMZ34smoawaqG0lBWqtTXCRlC9VdJFjxudimaBCh9BH
hlGChheic7rXqQUKuLF0gMQcq2hCHHjHLSQqWmRA748qOUXQzITgIBR8qu+J5qrhh/ZvYNLrr0TW
vPpKRSjqnArAt21Mr1L8MuShOUI8cD8IsTaOSkbANc1zKg8O7TSQXvOwtOJl/sXN7Y9/M0PFBUz6
9GpBUPxBgsoFsHlcJfhc37n7Zlg3FhGIXe9ZE0l9G8qoCcpedxgv0ysaT8ojrmQnOkLUomcxMLG2
j4oSEd/WCThjZVup/DL/GlWWqBWMT8RwOfqlvTSDlssyac1XFwl8IG1mK3VnLpB5TztnfwOvd+yO
f9ODpUmrcci7cQfzXvQCvUinuo8fh8jsvqn2ZGlH6DY8B2ZioohscQflAMqZB9aYKeMFQPMTSIHa
hZkGMGe95E4oq74ipGagp89xZTD2lvH9aKoCOU+rKE4QNyAvuFTHTvAa9XV/S1kmqIgBRcAEwuMT
gD26DAEPKE7wUIgbWJ54jaJ7X478HatwIfBBFBvZgDzmKHwaXEIfqz7ODkRifWBv7eiskKdG76kP
mtO7EhjSbMmCpOvz4gyeYBUfZzt4ZUPCNmHxqzAmUxGmGTljWXT8XRDz+1jfgTX9aLgpgG+pxX+f
bYWQzcGdyBzDX3bZ19apwMNzMM3FIwHlx0+jh76LHR8KcHmRTqn0ef9Tsy5xmQo/aTE1UyziW0cH
wZWdCZdqeYCusxUyoXasqEBFnrLNBjXJsa18BFHM4rXva1eC7OB8mERGVCUeuuNZdDtOhZyUOsUw
1WTnYr5f/oZnY/WN6EacqoPaXiPfaCx+qqobtApAAvb+pyHbsbcGku6tTgeOOQjsyOkgpBeFS+i/
yBOfWWQiv7Nnh0pE+Dziga6/2ukO3X3opICU6iDAJszNLaPPy7ru6BnURYWKc1HBGpLUX4obH2PP
uPSYTQCPscsCd/6hfP67WHKlulrtYZtCgDtVYI0w43UHwSfIPjB5eKzOHnNdVMxIBr6u0xqWijPE
FskkjeJAGdlE+81j58Mb943EE3EYEZo2AH1S6XAS6UOjKjry085vkwdNPrWRl/XD/37XvDFDuaAS
5sKY1FD+zstTYPzUMj/+C1GXNyYo74P6pAgeJAxuDfrXUBisXPsmdiJjHRvh4I0R6kLDQCNvhANe
D2WHgXQo5bGiKMsAfZOlS1RjJgEfG1UA8SsGqFprQPILKvLSjp/l1+RSsUqoW9fUm1VRLgdxeL7q
NSQ+nU3aXSAz9oLPEgwTYhITcslnQpoPmktbs8cTz4L/stZM3VNqzw8A98eyXRnDx1IOTEytMaIF
y82py6ke67RRA+Tgc3FXlk89D3k80HeiCLgfallLoW4maPopi2bgOHW82w4vc9MwDGzE8vWnou+j
1IAe/TyikJ8B2SD4sTe6KpCIrClIlhkqLEzagjlYsl8B4IfpRV2spBfNOjqN2kcesqpMPqut6uyb
hVERoq2HUAd5DBzf7R3JRQHsqB70c2tDg9kq7zNPYzR5WUuk4kWthNKQhNjJK9O6O/j/v1txI1d5
sy4qYhhjpEIzFWermMH3gxFmeeEaC8nqoZKal3CGfui+C7IMUhGkMMSpXAyU1hrtAMFZqLreidqx
NX41CouyZmv4/s3iqMAh1n0/BGQgAaKmyn3yAOYVn8e0Z3Gfe5oFFVUD1FrBU+wmx8DZX+ZWIeeN
bSpqCGFUDGMH2/+RviC3dmJPtVWT0HmB5IWBy2KcbBoxElYJQIgRruVqeo7iV4HzGeshIYjKnt6s
hwodVVgOjbHAwOTOmSlb2ik+BnZ2ak6jSxB59fN4kv3Yhpqiu2+asTQaRgLUu4oxJOxkIM1ek+QH
NWORWhKn21kcTZYgQ7GGLyFGbivGcdKOZfkycU//tgo6gECKtxB7mJjwpJMuy/Jp//e3lyBLki4p
BtCo1PeJoI0ahTNu5ip84tsP0qBZw8Domm5/id826DZtpcdqMgYhXv95fFfG0Tctaw7/tAy6MVsW
wPD3OioqeX0Xd6Up5o8jS/ls+7a9LYP6FJzWlLleoehZxxeiXy5ClVb+FSctw3EZn4RuylbCEEGP
lZAgJn6gn9T60MiMxIH1Rci/r/L+tFt6I8uRVU7iU6v1DQRBFVZddQs6jqN/2y+yzpURPeyHBALJ
Ch5o2QPq7a48QN9hvu9tQi7eeNUHoMb9/hsLJ7l9VdzsUuE7MvgawquouzepbrYRpq2F2lFTw4xa
3SpG3tp3PZZbUBF7HFpVLAKgMpfptW2PYuhH5d3A1OtieQWV62VjtIA4rpdtAUE0Ty2opkMxk3HL
bj3T3nwzKhzk5QLKsRB7N3RexwGo+Ary1Rkk9FN6TIQPwFqZHRE9e9GhHL6/j1ttu7VtuhWby2E8
KRVyiuSguHxmGkiWArTPCT6tdSGii1lYzOewbijGWaAbsHkjymVNKjyix1t4JgA4TN74o0tSNMKq
yyqG/iEp/O2gVy731cGAbK0OEgVSP0QTNgeOt3rNL7HVOaQTpd+x4YYM36HbsAPP1XwXkiJWCJX5
LDrEMYgPFNZlzzJDRZWxhyz1IsAMH76Kyozu53kQmC5KMtj3l66mgZiD/EePPCrLFDWSesVwBR4G
El0lNPmH2U183q/9zPsLAge45c0edfAwSATd8AKMhctglcNju7gi/2Hf9clP7C2JOnV8msQZ8mcA
ZFpIGN/J6osuukMsmBX/mEi8s29tO2D9XhA9/ThEGhSYW6TSsoCZbF7zU0577EDZ06nC531T5A/f
WRg9sB+DlDhNBhkV2jE5NMb8FBfJUy8lj0kUnHU+/DqU3cGY4pkRx1h2qas6Eo10lgnMgVDBF2Cq
ELwaVPDaYX95rJ2kHlspp6RVnmlggq+/L/xZXkCqJ4FHEJK1+4ZY66FOVql1QqQSQrdmcZUusfry
x6Rcss7VePEU88+GzlIV2oJurN1eJ4d9FaTmpRD5kZCb57M5e7PVHOrHErWTbLbE5+guwdAB98I/
7a/zD/fPzTepuztN5XBZBh76J/cd5vYQjL/JpuItTg7FCiZvMnGDPfekru5aqvtobmCNYG/0YwGg
SG5JlytE5MLCfG/fM7elUXFkDo0uwI4jOnZPgXYWBQZqePP3BWhYA0urYVSf+mD1XCI3NZCHjFlr
cvprVtj7H4f8wLvdWhmgvk1YcHomLrifB+GjNFhBgHZIMzOMbB6plRHqk2SgU5BrHXjgJfwihz/m
8nHk3bBgdUW339krO9TXaKZFgAKviqwNjia4pCAtPQ2nAXxfUML4xpJK2jzAK3Pk31enSWpaWWg4
VIrlBQSq/I86Ce2af1iCH3N6H8ugLGbxFG7eKTeLdEmtKxVIOmhQ7cJsg8kX0bGNjzyKXmCrBY9d
wqJI3gLSSfzKHlVbG+VIF6oJhSfFbGxg8a1yMt2mM5Wn8JGICi1Oe09U3cAA6SYYsF9YEYvh/woV
8wstMyLOANt1sHhT+1Rmn/bdfzttW62Qivby2FfyJMH/o8Nk847mth9iT79XzyRxS44TZ/aMsM84
DHQzSIzVoRdj9LI5iHWEpZdokiPoD1Ho7y+NZYcKHQp0vGQ8b0F7pwv3yhL6SvNLUaHi03aMhyfL
Evn31TmIiknjmh5AgDKoIWx1gJyFGarf0+R/Rw+98UYqjIzNFHGxAaxXEceHKe3PBTf4rbKwSIs3
JjXe2KHCyBDrkxgu8HqtBsNqmn5XJMPB6PIBE/1mEU5O2Un+GKifYkh9m/tfjaxhJx4rVEwB2V4H
ql/44zh9Hbnv+vLMG3YCtVNWN5dhiK6kBUUeCiqpKY9o0jTAUI7ah6KOTRmvlZZxi23nHbdTRtfU
dDmeASu64n3IkOPkN7yJSd4lNCdLNxUrtfXEkkOzZz7LGPcbzUta9HU1LaQ7ID82h8iSTgGkZGPQ
MF1lSn1oZlksm4yYpVIhpUm6VDNK9MnbxpKqVxl6PPs+wloT+QNW5w0tzy6MSZN8EiAcKpmRVFmG
6u4b2X65r74ZFT9AvysbSgEr/OPkksGy+BiC2tWS7wmrHvoCn9F9PbOg06y1UbEkEYw2LVtsXo5p
xEE+hMuDzjHSke2EdLU0KpDo7dBNeUW+EOjAyGtTfQhcDOg5uZtZ2o/9jWS5AxVNykbjooIAa5bq
RTd+jfnfFGJXi6EiRjRDsCwe8Psx96x0XwP9Zf/vZwQKmkBSkIVkjmtslhFVPj8vX9oSmNeisOIo
+rSk/3sA1EVNUBWRF1WwC9DQQACslbTkOQGSrqUZgplK9MfFbJPEymbGDfn+y7w1Re1cMLaK2BlQ
DJfV13I6dcn3/Z3b8DNiwDAUVZQUzDNSkWDpVYOLu5yQ0ROt38gCbbsto/ZVOPOJRXy4vZqbMfLv
q6gQNm0ijAYxJh2l6KUdfu2vhvjp25vp7WKoeFAsqiCFVYEZnGFyS+MsC8+SBqXkO16srRmN1n1z
793urTkqECidmgyChoJGkjUYIiw1CEyU545vHUx3fK9EjZHEbH8sUZIMUYTKtEHfUQY3NzkwoiLK
CwMyQaCtIbK4eIZXHUcmUfD7MIfVrYxReW0uRTHGugVIgEteph4L8RCx+I82N3BlgnK+tJCqFGSY
aAIlX6Au1ybf8vAwyr+m8Of+l9rIod8uhvK8GBonqRjC8+YjiI5cMqlE2EBAr0hqn4VXfmNdsRvd
3LcmKWeMUWYajKSBSZA5Q5G5PILjszOzE+qGtd3amM4y8+fEhDiz/RckCm+NU64ZCbMiRSil/Mag
lJY6Wik0vIuvhGRAqMzQZS2Z/Oi747f6nNSdJWlhFksyPqew1KZUvi46b+JxZPaNt/85Nx59b5dH
XVgj+m75KLR41npkdKnE/1uvEKzwsYJInGAlZoJ5O+0o+qAFS+3QDl/3/4LNSLZaKhWX63rGTHaV
ijZS7UW8n5mskozTR19pfJdXAldgL4vRW8pjOz9L3ef9NbBMUC9nKMLxQPzBhCa3Zj5dhCxAu4WR
VzOOuEZHEVQfZq3sMChv3I/jRet/RsWDpj2kfcuIxmTLd7yPJjzuxsII2gE+UerPKop20NFoutac
4w+jaMnArhX9YX8DWVFFo6JKmyOryWXE40xGliY7kZvh0eBnr+pzcddhjq665N/2bbI+GhVVqg5E
EouE3KNWDH/p0MmEdmdbseSSN0Bsb04YTYPMx7NexkpIJtZBaWOrT7WjmZOtWhUUxK3mlGhA0QEb
cgjBx4jLh8VzwzhgdLelkudMjPJEtLnIloPvMnNcZePB93aFVAyZ4rJRiuyKeAGxwjk9lR5nQda7
BbvYAngeZ7PkwjbTk1vQ0KigweelnAkjbgS+4ASQDiimqGE4UVhMI9JdQRrPQcYqODLOH9104ZdC
qZQY54/oYAlD76acK3APXPnEcZL9T75Jd104oYLoJCGARnEA6qdHTeddPXH3jTCOOc2TXE7cbLQK
jCSH5Yz3ngdKUIzksGr0jHOmU6lJWQmFYhB+5F52u95Ry0u+MCBzLBNU9BDRGTW6llyXwYe0xz01
n2Iltva3i2WEjhfNIMwgwBLtOhwtokgbLA9FxghKrMSUpkDWpFk3Qg5LGY+IgxhxnPwYglYdqibs
eQVGaKC5P8euFGSQEQt2xbuL9qyELATv9p6puqgLCBESPbCZjFkv1gN54PPxM/SKnycF2nF/+Wl+
m6HnNMO5Epo2RG1eykBxHJsBaXJ9+pvPf7NB3fGVzsW5DOoRG5o0FgSYzE4uTwIf+ftmtjO/mxnq
lk/5KakhnoCLUHriy1NWCHYnTla/sJ7e1015f8vfLFHnsp6mdJjbCKWEVpWtYBItTf0eBh/5xcwb
kyt9zvDD6iGfjm2lW0EmfRsyzq8MvM36+pJr2bmu9Z9RqXxR5fqiCxhvksOnaAKsqkicWZ2fM6n7
Ec+DDazE41Ablqp0rbO/XdsefFsEdfLjiVf0CcTXtmpYMWglox//9vvUoVeluOnFFvWWQWzMROst
IdHtfzNBPTA6tRPLSZPxugGVquJVOaPCzTiDNMFSV5dhPBLNh6XMoX6UfYIKotNyFSM93ejHkSzg
9imoLIAXC8xRZIqAPGd2Iqu/lD8rXzalX6R+mHnMMU+mQSoJqEW1B4MqNo5/5J6bQwrtv7GwGjxa
AMwG6odj3DLbCcDvBb6b+USw1LISUabgHwbtOI+DmcoPlV6b1V/MpbzZTHr8JexHY6yJUwjJuZXu
2tAby3/zC3qiUw+7ItBjgBQLKTa78FwbxzZkgJMZ0Ywe5eyiUGsSAR09YeTsBmxQ03yvVb8UPJr3
DxHLEBUHOlHklmQEyLaTf3D8UwpcXThAGaxjDVxdh8l3wibdpE97ZYgT0qRU+gFM0M3yYxgKJ8tA
SjOlT22kmqmCkdzAsJY0OqbTaI9L6fVc5syjYKdccOAivHEX5K1xXvVWgAlUowEbY1c4Mpe6i2J4
Wt7ayrQ8qmKfmbOIETK997R4bqzaGA6loDmxChFWQrBiBWnK8HOyV3srpAKSFsxpEHPwvbxzA96t
FEak2M47b+eInLNV7VJuEj5XELShMmnYSjKatTofC1Uwm/qzmPQ4wnF0bEIWeR4jDtJzoE3Lt5WU
4PgGUFCclQYpQm7OWsAI5394yt6WR4WlCJfcEMS4kvQSonEt3x0aTX0EXu9ratjSwj0VTfQwV7WT
yIE1TGNjholiNVF1HjvWhCVjzTSEYIz5sRYmrHnilmMQiM9GZviyUn3cP31/eAH+XjM9LSomeRqW
BeyEH7szAeGAmEN54h/qT4QZDeH/p36ns8oU24/Am1EqVQpHYw5BeAsAyDyZ8xPflx60xZ6BOLxo
JQCg1ciastuMMhJ6FSAqVBWVppWOjaEehQEkJ8uofW260pZG7kMiJJ40ZCw3et+XJhnzzRblRgWG
3+SSqE7xx+BYYH4lPlwps0+sEbSN3t/akkbTR09zI+qNiIjW2LwVVehcSCcdfHqLFV9qe8pIy9aV
ILTAiAPbF/jvJWo8lVL3mWwEHcchebuonuLWHkqrL6gbSODui44sAM/mWVhZo9xlQFurUwlosl78
SkzNaPoq/e8aXm+3ksqpp0rUs9BADjRPX1qg/HSQn/7vgiFvbdBXXa8Hkd7CRgzwRfmgsqYetwPY
aqPIRq7is1DIUSEi30cip8OzTTI8lZ16N7if7cSMnEI2WTWCjSH9t4ui7pw2lZRpIvQSssd9yh3S
twdY4BMUP22FkZNsXm+r5VHXjzCgPav1iFVJ+VkKSjOpvu5HQ5YBKhGOk6hNNAX0Lc0knZQmutMC
lhQJ8+hQ0SGfpJ6TKtzRHc7sYgtm64WO4cQWQT7OryyYLOPs0PM/pZRCWLPG45ebO+vaNhunS5k2
zv7OsdyAHgJqh6FuqwR2srOBUbPWmyDqMrqCM1xYrACsJVHhoGiHkU+ITKFQvsTKXQnoAWswgeEI
14+4Okg8pBDDWcVBWrTGSpMnvlP/Ju29+fL1KK8sqF09caKM56kYB04uPzfcuRYFq54DhqHNnG1l
iIoJTR9DWbIHPRlEc8NXQ47MonhoVZ/vMbAMRqzhrxq0K4NUQIjmQZtkHqe0BtMxZA0wRakfApdg
O4FBZIQEli9QIaFB/WgZwdZpK9pXNTqO/EexZry2tgt7GHbgeQFMufw71dMiVzohnPBa9UAS5GSu
oJkgfYFeS+P1rwYjh9/OVG7WqBikz0oSDskCApcUbeDnIa0tZTrwCWt+8g+B6GaICkRFjUmmtgOs
ovpUHLIHQluGCTH0RAcz8lM3uGNmDYylvevnNX2ZNcRi25jNmTNbSzjlGLAVIdQSP0jg4R198AHs
RyaWUSpVgRSNlMsRAtOoP+fDU9m3Fh9/xZ/COGcbI3fkIvy9n3SXr0p1Xm8yHLQGmGbc8U5+CdFN
IbS/wVnyCJCtCS3DVheG5e0zcDNMpS5Sa6SlAAkQu2gqUxVQR/2gsW5G1i6SgLkKV1wn81WU4JZP
1cCS5MZUU0gAa9VZKwwGv+l22221kVTE4hclVZUK6yGsY9Mn0eLMzA1QEnjqzBk3ioFpLQGMQwAN
HNLCVBnJ7XbAvG0n2YrVUgetlGsh7XHcj4pL+BAIp1LK5rYhn+XdY321TCp0qUK26GqIZV4x8Ofa
ItPm4BqxlKPsJz+Vw/45YHkJFVe4NFVQEcWycuFebgtTKH+qRW39mxEqppTZ1BctuTf7cnQTbr5X
h+LET0yxEcZi6I5eWA3Qp+VwqKPz5BLBScEMQB/eAh1ooOMSAePOqiFupwS/3YJu7I1qNLdFiqJb
XQMOO8WATi+M3WPdNHRfr1UgSxCrAWk4E8KxDNSpld/ak9N5o89UzxT3HZBu78V8HshjgnJHn0+P
RomEWlFlpAahNZaZJ1fNx0VLT0YKeKwxPIQ8fEZuGIeNdQvpVGAx9HlWdJIOB5f6q+jUFlrdiGIg
eZoxNDb7rHyYucdUdJnVsh4KDpUAaVQttRBPpQLpB7EUSrPJ40vYSvciAcfng9PoNUDIigCQlIIh
gP2jwggzdLswTadcGUScRxLl2kvnC0fVrTxmjYDlt1SYkUdFavhsRIZkDpgNAWjCwmP9kGLYBsn5
h9Du/+06oiVSh7SQFQ5U+3baZZiFejGM1yr9uL95TLehAo2Wz10+qPN/KEABAjmTPwFWBtJtr/OM
BxbnKuNj0RqCqaAkgaADcXL9WF7nE+bahFno2K7G3e4Eg0pWgEbq5VDFx5q+9x8JuDGy+dGUzfqc
+GTSJbU5pnQe6741SJxYXXgoM2q5lmKWYfkuuOkpfZz86pRCX0NBkkvSluoCiiiQ7unWbLHSs+1I
rgmSKvAyNGDILbkybvRKog0ZepkF96XXBhNoTDTS/i5FulmhokyjquiEksOWlZAkVstjXVdOkfbO
vltun7WbGSq26JGSxIqCz9fwiSnXj/3AqpxuO+LNApWcxAovzvqCw0WI93oPfTO3PeAZ4u8v5A/n
62aHihpCC+7XbkYyqz0voF4UTulV55g06AhjDAs1SZKP97nQzRyVnPDCBCCCDHNdJnpaEXv9rJkK
F37Iu9Sqde6sBD2LI2M7pb3ZpEJIHsQJtONm5OfS/NKLgzWI4gVgZq8wDJexndtX7W9bdAOyy6qQ
A2SNXOyzk55ICEYA/sJ54qmw8td9awwvpDuQRDFSjAJ4YVp/yBtH1hirYWwc3X5s+A619BmZUN7H
TiDGZ0mILxXIXied+7W/FIa7013IIilLYNTgFyLcXfJTcJNdGcMZ55Z48477yVR4kMZaTqMI5Ww9
OGv6aHG53wm+wNWmwqJBY30cKkQUA3ZvylBMUNqjUU8mF/3c3zLWWsjXWwXUSkDrsdfRW0kmvLKz
L7wsmNBvsnL9CC5Dxl2/6QqyzPM6rwiGoFJniE8aI+wmGJO4e03jzxEI6qvULQWWtM3mtt0M0aWD
oe0b6PiiBWDE8VFoQDgqlYyxRcZaNOrunfJUjpMrT3K8nMIwdzBq4MRp7YGok/HE3U5CZU3GikRF
eyedpXB9pI4Nst4GOgkL3i9kApoIWvGApLNcjmmNiq6JXCvVlCH6AP12bA4ZunzNSQIrAxp8Huv5
vI35X62N8glViflwyfCu5T00IWwQP55HsLpAywocybobPRK6sQl8aqx1bl4iN8N0kE01ZVKkGDlh
NCZ3PB+iQR+YiIa+1vVumzR3nMjCfJHT+i5wrExSPgMgJoj4S5gcRsMc/o+069qRHFeyXyRAlOer
XKYyy3eX6X4Rpp289/r6PazZnVKxdJM7dQdoYDA9yBDJYDDsOcm3slzsYRWlcPfdQl22QNKFwaEP
RF39FK6yUmBLWUqV8Z9FGXhqMZZpxciIqGCQQ8cEatKimHd3eRu5nC1pUey34mlCOF/ED5pRoT83
+dkoXXDZZO3XrTZyOG+DDivtMDnxNwQlgDTBBnm2rsrz6M1PPVjuG9kGY4hA6K6h3AjlbgU1KtMy
a1hiBlGK18Ulx9pnITfa3WztRTqlduFHrikUzFzaD0qzEcxdkBCUM6NSwhlNnsYr2cOc7Vl/qP8w
3ypzlx8i7Iv9Q9RUolNT1RST/f3mQajmTJEaC62iU31VpkfDsuPiQbCXu7ZTf5PBKUqemAOoIlA4
k+/LQPESr/8CEoxnw40Chh1VlfZ4jQsvCKF3H4WNVE5tSj1prArDgRgAB66sjDbGbhJUM0QiOCXp
MVi7aA2cRIyi+islB6Md3Mubtx9/bZbB6QOyqM0SNxYDzAkP+hGz7IjSEy+1bAlo14rqZF/ZFW/O
Q2TnB1AFeJc/4D+Yl39Oj8+m5bUC0LYeQYV+y1C4crd57I8GrPUrHjUCv+EoAogUKAyfTavHvqmj
ES3Z+oyo1jJdJXqIjEe9FFRT9t++t83lU2rZhM6/MoHpjIMQrxEgYL+VR1a7KXzz2+fs5dtGcsGs
HKmUmkkHkyIRr2x+9TkwOJrvl49LtHVMZTf3ubP0Og0VqGTT3Kh54yjxAUE0olpRe6vAcPAoRCGV
8rXLoJezGtv1fFePq62hdPPfLYczHaSOw36O4Jwsyne1BcPxdBrjBm2NIkCP/Zh2owqcuaiNfpz7
LofdLcBAqTjTdexnTvqnqWxgRbiIag+Xl7bfqL2RyFmPGS+Mqmf934PFMjg+VHtxWNW/cdiIgHq8
nb+sR+VOe2WP0O+BtoOWq/BmflJRcRClWgS2zOLszFRk1AxLgvNMKz/tshOpNIEtE+0xnyiblUwr
5gamJLwGVpvXHJLr+YEcVge0FEfzl+Rf3mGBivL5MrPPYkJDlgaMZneeQk8CehGxUoGFFFw5PkNG
66YjwMbCvY4eSvIDAYGdhPdh+nJ5NYID4ufQR5D2qv0MdaG99rAu06mSP1UFetNIyhuPgfRqlGiI
3ZXTCs5CxfjVLQJvQGFq/dHB+ccMUnZqGwuF5yxbqfxaxkgxNOKtsY0hbQ8Qflemg+ZXdAQwHgd6
qHyWSlLs+BQBnSi2/38EXaJt5SyMYRXxClIadCihzxCY7deNWv6XesiZljIE38HCeh6oeRxJb4+d
r1ki5iKRsnPWpDP0CR2+mGcepC9D/pB1Lh2+XdZAkStAORsxzGWOTgc4cqywVt7px+JR613DnXyA
Ih6K2FZTmwafKhn8o5UAYnuvMLFBh6lZ0Ves5Scry21i+MnyU7C0y2oA5KD3QmZtHvNkgq1Inv72
cqYBBMvqtfUlPo7Xiy2hIUtwEy6fGHpi3ovUMdgUNz3SV+miA7l4DjJSubJRB5eXJhLDuR0Lsn3D
3CALE6ZfrPio15kt66KUBfuR/3yp0Qjzfi2loqukYlC7vds9zaArMcCg5bDBw+Q2dOJARJcpOi7O
iKhWbzXDCE2smkfJdGWRlRJ4hqrMmYUeiH3qXBqITsIbab7tpXMKvqrq3hhrW0Kff1t4ZL4uKSaq
tFLgGVy2kMAMfL+ZaSvldJihGJMu20S/aru7ev0ul5iddogUC1wskX5whmOVaqPsU+iHUXjyfBrl
QKsFC3rFzb2kHpzhILGWKVqB3fx7hqi6TzI7Oay24qGlHKa/CXIvQnew5MYHYF1cD8+iaFCwSr7T
kYRRMlgqc2+a60a/W+YvkXl/+aLtdzm+GSq+yzFJ12ksFdiQKXuO18S2TA8hZ9mkdm4VthwGdX9D
Sy8rYsEVF9yGV2XePKlFORs07zElY4adn03Nz4iWkUBNRDI4M5IStV2TBaFSLc+Hca0fdCFUvOjS
8W2PZlyEpmqyW/3aHBgj8and9a8w07IQakeklK+v3WbXZmPurUSJkYr83nh1wMAJ2vPya/LBmwGm
3xFs88zhpneDXXmzn/girub9Dn3dNJEdB6fgBzKksE8AQlfizWYQAgVGT4PuIHnSU/gLUG6suto7
Sm/Pk92Juhb3T/NNMvf2VJVF8rpgLsnROBCwnxjpITm8Qq648TH3JLcX0dWKRHIKFBNTGs0VhSdj
Bhuc/jXUBKHvDp8ieuw228m+YHOgFk3NRs8UNPNhEAijirkb3652/1U9ht+yQ+0ZNnGquwmAlwys
Ln80HpSjqDa6b2feNpZ/mJRwXFqKVRaVVyVnaXY7XXB4+/HGmwjuaSKlGtOoACxDI3kl6CKX8Rzn
x1IIu7d7YAYhSCwrhHwgoJBJOXULAYLLFF3341OTfaak8vb7vEk2pmZSABQHxyS8WaenPA3mONA1
QQ/wvlHZiOE8u7pIqqFoENj3fnRjYhqFevNpAB9j8f+YvGcP2YeHbiOMu1dmPkVpOgFFKQ0S0CW1
R9aS2B5EMGG7WrYRw90lBdOXVk2B+6hZN0rlkManovyO4PQ/2mI9NEiMlQA6s6sDQ1QnFi2Buyho
4jQ0ucSxaAWCBslZo95dwQ9y+U0WrYK7K501Ywq+RHpbk27W9Vq2RG++SADnq819PA7z3xgp8Z3m
ZB5aUfUbDCv/QUOvMx3Jt8915m0On3PYwqhNgPiMVyNWnTrQj+EdEokY6EKWqrhrD6I8lfACcc6b
UU9mJ1Hc0/gKGOdoeo2uo2B1/g7HRWU6gVq8psM3NrzMi7BG/QMPkx5I9Y+wBq6fKFQWnNkrdtZG
BiGVlJlglgBeaeLpoX622uznZb3btdFvZ8QTSbR5FYJGAvjAYfWzwRvQW7ZVjk7ay/+dgvMEEujD
aUjZwhLIIejE68Y1s0QgYt9N2SyG7edmv4qhGfOeWdAF9Zs5GF0ClKPUnwub3Kc3zEeSvv0/9I4Z
5gu2VOEsRB6SSMfamMuOfMOcBWY6B2UxOl3X/9VP05XUdscpLw+9rvjN0viXj3A3CtusmjMdiUyy
KcphAFXrmEffuuIczUEOjBOyAM8JftllcYKXQ+EMCY3nVi2YN7pIVwomfnKftpo9qpXTtolLsrvp
v7TAr4m67bGmXa2bdQKPHpyPGljWq8yuRGMdorvGGY85LLq4NVD0mNvAZEOoyZ/L+7Y/WfF2TjxI
zFwnamyuuM3aYfEAIehad/IX9BW4FpoUU7SjFcgjzrp4zFVwx1XOsdCQf+3nGktT4EFPB/be0xvl
rnwKj4wEvfCBrto5n3PdN+tV3t9GszYHmskQi8ldp7gxHMySIFxhOGOLy7Klopkj0QPAd2EqTa7F
yYj+1u40eIwFku0tSOJA/SDu09hXGA1gqxbV6AcSmYrMRYtpEjRNtM9IYmaZ6MVm+/PRrLwJ4J7P
Pm9N0E2muGgn1oGS+pKz/MoChvmYOyLw/X0deRPGqb8ZI6atJCTth/hF72/i8qYzgiISwWT8hyP6
Rw5fpO2sbDTqtWZKwXpA0Br8hSXRGUgtjuhTbfnGmzRO8ysAn+ZLi1XNvuqPt+CldalDH2dAhY7X
mCgXJW+Ey+N0nphonYkt2GK2PEYYC/DxI3ioMDU4HT9VNtqsjnOuTWPS+iQHVFdND0282IX0OLTP
Aqsl0EJ+siGmY98WHbZQv12eaj8MEOc7OpxG1kotyqAL7hRfqx3WRe+iFvX0qfzTzt8tETbG/tv1
pg/cU1llgNDXQxgI+cSYYbKDekDz6lE02rtfP9ycDPdGmtUCLGEZOagOjK2xU96OP0K0IhCntXvo
nS1qPN5vPdoI5GyF0a5r35c4pc6Lv85uYtqpWzk9JjwP8EN6pz7Q0hGd1n6ZZSOVMxrS2M55ARxL
BuCHdq7U7X/UfuxrrlQ7rAicueFD3ruXNVKgI3xtNq1NuV8nTL4kWnVTlNbtmHyqTfNtXXw9Ns5D
cOMUeKmT/DiM93PzeHkJ+x4bmk2pBR77Dzw7axsNWikhfZiM7lx+a2Dj5fQLRkrtnjb2OInUY1/t
3+Rxap8YFOP6GuSxuY/spAULuJExpHO8vKzdN8QkAOq3NAUPP2ePMFfZzMWCiXZd/bncEP1gdN/a
+uGykN3jN/HgEosYmsa33GRtFndFhCAvW2vHmEuA24SCbqn967uRwVlxSU+pkmSvVnzyXkmdfPPB
xExe6dXXUiCCdHpNIH146TfyuI2LMN2EJuoVjYMSEnG906a3afwgZ+6q524fXyfKr9UU8RLsBrAb
oWyjN151rOq5sYQIYM0WWFVlbmfTl2X9ffm09lXi7bS40Aig/ZXVzRBiaX483pD6i4TQSJQ6E+kE
p99gRa/ycsLoT2kV10aR+XUjymWS3Tu02S7OpGe1AQ5uphO6zXzLzItOGobo5+NoL7/mE+vnp3dK
hDmjxFUFqUHR+jjrntTp0lMG75wt7jAEKn26fEqitXF2PMTcgLbGiM17FHar9VufneL0liyFp8yR
bVZfQ2EvMKuFX1B53orXS15G9aQhVxMjOg9LewLxIgmk5Lazbq38qouJaxmHy+vcV3lLNUyTypjE
4dYJ9u9Qlyu2j0Phxcpiy2luI1h3L4vZ9wLRFPW/cnjUq1bNSpLNHbO3JLHNYxj8NL7Qw3yoneks
6ofav2JvwjgfN666YkgH+Eyp+hNNznbVoQREg2kQKIlwVZxVNAG/YZgW4jndnjwFvu36nDkjHnoG
+CJKr+36FhZBmzgqTqDiNDjLMYM6gUYznvnGi/6SnxiugwR0phWx4+BPruxmPtDNLh/c3j2zFEpl
U6Xs+Dj96NcibwoLxEFNWT+UffzQaNFfnxChqQaADNgTxk81JfoCikyFTR0R+mMoq+9SRgXP8J6W
WxsR3DnVhVTGNMRtpspVlR3k+muyCPpRRSK4BysGNJkyjbnmVhMaocxvpLmKJhF23O5pbNbB/n7z
QFmNnAE/AUKs+Nown8pI1FCwKwBMKYqqaLKFetx7AdqIgQRllkEU2B+p9CKhR+LyYe9u00YAZ7en
aqYW6JI0txy/pNbRGL6GsuBp2M15WhsZnM6meR8ZtGbEa6fkOAwuKQMrPRROJmHg1rKHoABg8CGU
8R+cSYQtT/avKRjJdJTeNIPyaJQqzYd0kjH4qjG6XjzEwVp2x5n+XEn7LStMFBfC6Jwk0oM8Sra6
JNdmOH8z2sZTJ7RMy6adRIVuG4SeDKLdSjSJ7UqXPFnpzxqIBvtB9aJ18SQLKX0A6/Vz5TYkRlP5
Sn9XCwnUdU1RWQRZtkkLl6TkbMy0tGt1HuzRaLxEHf8axiKya9N0dNJeLd0EFGh6F/eDnSvpb4yi
PlULCjqk786LnB1wf2walr8qCiKdNXXKGEnxdpnOdM6PSdPZXdJ4a51/jYbqqzanXrusnhpibFsu
r4dVBrAOPVEj8htM00iaeaWXtZ9F/dfIrGz0l3hLtNot0XSHKp2zWOQLJtKOed59Mxf6jAj1izmG
o4/CybOmof9ETUzzVGrWXc9G/EcNXdLzpF2rlHxVpukMUOgR317GdhcpXmyqoZ30YXKWZWNxurW+
GfvsSNsUVCXyhO+aH5M5tk2CTo8OTKzzAK6INBkcJUsPZBqfFKv2wet+1dWj34UGOGOW+6Jrfl++
Gv9Bb98Uh/PZlqlNlDEGGXm4Aox10UKwyM8g4ZKiZ6kpvSLNPFm1fi0gkNE7EO8ZhWzP9e9K168k
Gv8yI+lpzZPP2LWNNnMWoRrHtI8NMF5W3d2S4I1bz1Ij4ifdtwpvK+esgq6Nkg5vX3Oj5qawWjue
bokqyHyx3+DdK2uzEM4qmFMaKXmLXqlBaq/HOD2Cory1dT1y6tAjD0StBT0Nu/7xRiLv85j5qrQS
A3wqryyHYcHEDjlmv6P7wkkc9VR6sdedAQGCVIQo67Zvx//ZUB78c7V6ySxr9PTNhleQJ238dVlX
Rb/PPagYy1mb3oCJVdrcMcCTTI1J8FLsJnC228e9qIQ0Yd92nfaaLLf+GOgoap8Tx6C26pQnlmtr
Rd7ObkFiK5Ote/PADhRAgV0CmZ3HKK5jwD0h3DzO97PDMlXFLcNKGJ5F2QjRdrL7sRGrNwpt+ghi
89CwdRnkRclnoHa3K+OMC0JbPAQFRCTpn7J67qrrthRlv165Ay7cMZ0zFtOoj7k8QMiYKkE+p67c
qj4af/DaDYGiwOCumvEyN8bLMhX+OC1XSWU80V5+6eL0cVU0d4lbsFBacdCY8SEL09qTV9nVlu6Y
z6Ofys2XLrFuVCqdNSIdiz52tBJc2pkKJ/yyigtsks7ZpMLSYfrHHpk7NbxLzcRFP02A9JXzGTHw
rnVi4Xz4DFHTVlFf9HBNle5hWE59ee5EMZ6yr15vMjitbuceOGkdnK5+bp/qRcHLutzMjVbYbfKj
lKUA829+XExnMjfnjiZPSlreABjvppZS8CqzaYK6uMnG4Tjk8ROaCM/rUvhxKgWk635kIbDl5mgW
tBjt7j8yCCrBYLtq8FmtXoIOgTtUQ/WxtvHB9hgDplsUwbFQ8IPGbqRwhowsWhFSCo0tqru8uLfG
+3S9TtDPp2VwGMHwsGoPEtyRybt87LtHspHLGTc0LcfLwrqAotXrte+WLnh8RLvHHTnI7Rqpx+C7
m0X3kXGXxX/lIl4U9mBe2jr2CRujZVhdWC8htu5v6JzskAQs5SPCOXpt6bgkh7Nco0bWSo5xEVmQ
/b0N0L8APEOQ3H1hU5SMSLby42PrJOgJyw+iIdvdTKS1OSnepmV1PTcWlslgXbub9Vwf1RNBxVFU
mhOpBGdwtLYD3fcKQSm4Zci9WT1eVjn2oZf2kXOAopS0U9M0uFDxISklO6Wzo6DCOMR2XIo8uteG
6QvS+GzWVOcLNSikjagzotANbgabHMJb1SsP5SQwovuu89sh8eWJKV9DapSvuohavp19t75hPu1o
Pvae7A63oOe9y51FBPkruGT89FhcaHXXL1hjppR2EWe9XWW1My/Az798dCJBnLVIK5PqEgy2K40v
Rpw4MTgIUrXyL0sRKCA/QtaC50/JmaZL1n2UeJHoJotWwf5+YzDScUlIMsJpnBtEiBMyxpl+6CvZ
vbyM/eduowycwZBL+X+VwWj1+3kqnnK6enNtXg+LVDoRkYI0lB6qeXSAbGLTKPaUtrst8+Rcp/Gj
ooMoMNcdqe1PWiF5VJsORrRcEYSxcab2h2FaWvDhapFg+/cd3s13c5ZG182xHlrsT+cRf7xDP7lT
ASETmHmqMwXpCZ62LLo4ojPhjI4a56SYNchME1hXySYvrAqswgf7JgPumY2t/h7Ooj5IkVTOFMkj
yQzKwgdgjTZgMK7k1iZKI7g1u/P3b6b7A4o+zUIDvA9QaF1xev9v/ILxWD0Wh/ZcA5Ozt6Vr4s0e
oylNvogQjC/b249Q+iTHkFMP6bXxU7IiT23OpnHfhDY1Y++yyl++uSY/jtZa8rjkGfYT/FcWaDRS
RWSB/oM9RxGTYV0pMl8oWNY4zSpWUJpOr7CcrJEIMAKan59ERdPd1aAEbCKHZ5pE56ydbJZRKuUs
UlfvW/rFsEQXjTl1H96mjQD2ARtDNJZ5A2409CK07oyOG+B0HHWPja3meJzU4BNnsxHGWb3STC30
X5roirUCNb0dLUG6c1fNNr/PWTttymS96+Hp6XX/IjfICaly44Ni6qgbkm6nmfLn8oJ2L+9GIGem
KiWuwhg6Ap6Y71EcFGAiq+BDXBbysbQCTUOVA0hKBkwBNdgZbs7IDLN4JoWyvrYN5SPQllMf3f8a
4MbRGnDMRY/fh1Vx8jili4mUSUpPVlcvgOVMfnQqOFXzw+VVfdBsTgineEs0VxnQZVd3kBe/0q2g
L0T4G6J1cOqWGmGXRWDddKNydSRztVXylSz/ujefWwindKmVjKa1LuhWq8dTobWemi6CUZkP+TpO
BKdmbRylqpJhr0gkBaVheIvcuX0HAo8ECFeqcQpJ9uvy8Xw0cq8ykeiVDQ1Unjw3YoWpKq1v5xWY
lcVNWbUPfdXewvC5oFxHalh7adpacaqmdfVc9xUiC9b8H7T+nw/gG2INMqJKlmBfGXSRDNBcNBCd
NZcerCNwgo+C5TKdfmcH3y+X74JVpLSe+0Rid2zywGiD/qjst+Yi/LgBONMh+3FZHlOKS+K4K91U
uRJlTJwEQilLObTDXSb3jh5/ahdN2SCGQUzULDnVmZU+X6MEx0iBHn0wnLkKLJd8Zx2VaxQgShR4
Ubt3jsJQocaoKcCKf2+r1KJQp2xsVncpD/Ng2KvuS6MlsIi7u7cRwtkOfVkaKUly7J6u2LJZu4Va
2+WS3C4y8S8flGg9nA0BbJBSxQD7cJvpsQRvhQ5IiVk0/cAOgdcGUJCaCoDyiPyh84CSBSNqXQaM
vHl2VKOw9fmH2V3JNKgm0RjE3oI2svhM/Bx20SB1Ka5VdDOhS6WOnA6o2P9+17ZCuK4DmVAlm5Dv
B9HQsZQqu85+FqogKba7aYoCqitF0VBf5DS7AdJBR/oIStDcK1Zkx9TXFcs2p2tLKt1PrGcjiwsN
gPS8WmnJZJmZnTdH0itOM/65LGRPq4FZ+c+CuEhAKmol1DMImYxzPdyQ8KUoX6JW1L7GfuaDsik6
K8lSy9T5Ltp6BJ5fscR4rxBaLSdqI6/vW3doN/QKhzpdZS8ua0QF6wDL8F9e4672bYSzPdi4MoWV
qUmWJ4B9z74nc+c02dWU/2vQW9hyayOE04y6qvNu1iGkNYYboH591ZXxGuCQkY1RJtHD8SFrygnj
VKOVDVldTWzn3BcaKq15DKJAPB5SX9qtOn6XreSgDvp3PexkJ4nUs6ZGT5c3dV9x3k6UU5wljRc9
bnHbIlIAmbG2aXcnm5UTIxl9WRJbzEfdYd1RxFR0yocj1twq3dzAGmrjYxV9TWvDiU27Tr5GCXin
Z/+ytP11vUnjzLwch0Zb93B7ivKu12a7SZ8MutiT/m+7bl6P8E0OZ+NJta5VPXU4wi4w56vZFIQl
u+tAFwkm4/FH5Qf1SjkhfWaN8KenczqDerDt7WLyzX+fwWcLUYGdieZxUPPx4Fd6Ls36in+Atzp5
7S9kEwAs7RZBd5fCZxNo/u5VVqmqGjLVCMLT91c5Ssqc6kgnsbnnsjoZyYM1CQru7IA/qNtGBHe3
6rq1+h4UIu5SVAdzWPyssR4v69jHTNPrnr0tg7s8ktRbmT5ZzPEDC1GrOm0wYOpqmOxscFrDBlnv
a6Xzstjdx+ttZQZrgNzYQbVUByDv4iJBW5y5OS2dq8a3Coiq5Z+XJQmOyeCe4tTK0rAq2hWplxTN
47+m5CGfBLg5IhmcN7tMhhHO0bS6YwG4Ie2vpkzduhfl0UVSONdyClNTiSn2rKruyv4sm0EjosH6
mCZ7rw0GZ3IatVKnucduxYPujtnkkUH+tVZrMNUvlVQdFvCggpAS3qZk+WYEiDsy/9Al87xI2pM8
zMehjMAu2tpJXdyTVn/QFenL5QP92H/OfSPbp43umHJpSGaLW0GP1n0bqEfJs65C4D2ySbbl3Px3
99xg1m0jbhytOCMJtiQMvyjS02icC1XE9v6xaMGtiTMmKm1iM1NhIl/zvbeJF7tK0B9NZ3AXNz8W
tyh6X4mqTPt3H2ixcLwNk6IH7f3SKpPERpLUSHu1zXEtskOTdy9SPZyq8QX4zt5S/kxWxc/y3FmL
yM8KBDNAY7WXoRfEabtPxOZLuE0224VMVm/ALyKxU5PRC7v8AFDFL7M8CoyqcNXcXsejSSaTvu71
4hWyYy2n0E0ca0DWDyGo7saemR5ELbu7rsNmhbwtn7WO1hWkor32QLLGN3Mt6EBUHtXxsevI72ER
Jc52nw+McwG4XSNo6uYMBlXMJUrRS+Xq+p8hfkgMQQTysR7KtHYjgLMWcoYODxJCQJiALMzwpC6w
6EO5PMtoDJSTu24dPdkQzR/tG4CNWE5tjVqlsOgwhPXPGq77qQGZCXXQFhAp8N2bX63w8P6Dzrxt
JaefVZeClnrEStm0rgxQmuqR1WR6O71h9ebpx79GmX3dWooZHhkBEeGfrRYUI6RUYHXaEaQVTews
UecWgIm5bEw/oicxOTrAySjFoK7Op7naMeqpOlf/t7DhSQOWV3/O/dpP3bgEB2IRACJitrWrxDXv
kBV3RMgU+4/O2zfwma7BQtpGCXGejBFLA3Rk7OfPQXkHWuUftdcECUC63Qi4TQMisur58g587NF9
3QFArhOMKZMPrfQxlVa9scrVXW97N72r/bm3jUD3MrArg/fdHyu0l4kqAbtvuaGqAOUhMsW/vLe8
Vq5ZtJaR8Zi6qwX5lH78q5lEPDK7TtZGCHc9kwhFrwR5U7eYIn+GfRujwq3Vxh7gh8O7u7yR+8eI
xBdGvi3Ngg/+fk0LyO4yacRGVn8mL8EMUB+gNZg1OKZI17OHTHkB7dht5se/CyHV3q593UjnfDBY
UfTuLEy6citbmWchrQ5GhJtVK241Mvph2X/G69tI5M4Q6E2jIWkFfCVyU8PKTdKtbi2CXd1XlLdN
5c6wVPoMqOtYllLezdNdov5uekFGRCSCM6fozkjKoYMIQznR6jlCXTwRvBS7LxHqd5jpkA0VwdJ7
1ShlggtmwcoMSWRX0i1Jny4r3266HsOi/0jgDDSowvRuYhK6AiBwbM7WQJcedK5iz7l7Wdrujm2E
cR7EqI6ShPlaCCNBqV9T+VimgpjZ3N0y0CHJKqhD6IdRGLW2RlJF8uqa+nDAe4d+6NqNaZrZlvy9
WMNjNuc38pTeAu/ZKzrdjaLZawv6Y0UDQywr/tCrR3Vofy0DoNQSa/KnoiCOmuWFX8k94C/75kgV
VcIE23LVpKDM0gqnGcIg0synRgeWSNdfp2t+W5irm6BJ01bDbLSLrD4YegQ48uw7WGi8ugSRbN4/
q/HwI03QLD9jsnWev9I+O/RD9oNk4yHvdXeyJC/sC68iWWorPf7PpuwDkiLRZim22dfP67QggdT0
zqBITra0J1JGiV1QIwFeuPWdJtFzoyIcbWMvlwAJN43fc5osdldaKAp1gE5THmnR/bx81kxxPsTg
m3Pg7ApFT4I21yqiDbyGiFSpkXn1fCwaSXDTd2MAKmsY5gCJg/yhrB5XkTKSSEGSVaoPiWS5sioH
kkJ8I+/cOtNt8GPdTdV4TSz1UA3IdTVT5eYYR5yK5LmPaOqFsvWZWsPmq/h8eQrsuMJYkR+Yx1Ns
6eeE3tLmisrRJ6wpVTBtpMPlYYQ5701EMhkophDou1XdRPQqN86TCKlu70ptRXAu+FTPci0D/9LN
m9s+us6j4LKq7L2329/nUil6v9C8A1e1m0qPUTjaYQoOnPGxabIg+Uxag6o6YEpBqqfjz/vtyqI6
DEERgJznarkd+r/GaHKAUSIKllgihld/UIpgnhBxianJ3JpyS5nWqkOhLg3GQH9mr3kRACvnWeQF
7h7OmyAeRnDWEkUyTORQqPYnHf9I6yhwdXefiM1SXv9+E8irRqjOZQpjVv0BVCZjifg1OsAnx3zm
Zx6IrSjOaOilEtWRgXAhKp/7KnOKBsAF6vNlddutEFMTvRG6rDHATO7KtAag8a0EC0I37GLrfnaS
nLxyZye9YUj867/GloCnvJXH3R9zHMCU0jJdoIc1HGwMSAjOaO9h3UrgtI2Y0YQJL0gIM7B8xsTu
sscE+3d543ZVjaLNXgObmYm68Pu7E0rrOieyhhJginEz1TxYsKGXRewr20YGt1eFmbRLyurA8klx
GPhH5EWH5goQCcKuIrYpH67oRhS3aenyf2E+a77GVBG4rDVfPoou6G6gBGoTWAIL7FSUL5y1hgTn
boVSzy/GSZsD6/dKfS11f47A4YycJPPL+A/CQ8Fp7VhVBBPoNlMsFfMhfPUAyOrZmICYwS0ryW3B
+tVY8S0gz75NZenNmXEUnNzOdr6Tx93dcK0MA3xYzOLJN0Nr5y+MvY2e16N8Rw7WbRTo96E/emgZ
E+YZdjTznWz1vWYmad+EEytgFPMPQ/tDRF7lzv169/tM/sYE5tUopyt7ZIvxR5nf9+p9n/28vH+i
JXCufrXmc5TOWIJkPS7W0zIJHOM9N8mSCfBTNCQukLLgbm8TpxVB3gxqOIBoZbxisG1gPjzFvhLo
pqP9lA6M0ov++sS6NmK5C63GpYqjQf4uqSIvlTq7lhNBILa7dYpmmcC9wQA8n4tRqkwJ5+L11TjR
NUhMkVFiqstZClxR2D1D1QhBsPT++NWGyq0F/UKipQ1q1cvR5VOeF19GAwkMk2heYvfmbsRx2ta3
KQY4LdjAJX6JtWMx2Gr+x9Rdq/9z+Wz2BFEK66CqsqqYfHhZWH2rkMhc3H5+zprzojeu2mu2Jl13
lWgPmWPF7+FWFhdoDmHV1zM1ltcRFMkGTd+JTYGUaBcVVR4+jiCyGuZmXZyqr2NjRWONdc0/6a3q
d4fiEB3Ma/07gGlBthOfGCeDKqxs7jkWkMsq3KgNEDh+7/XESlulhbnHfvqs9axzqtpH19QB6TCk
VzwR2Pae3m/FcXqSQmHJgnIgmEEC2l1lw78d933dxrflcCap1WqrJkqIto5WHWyjwPRg2JVBASgp
e4ia+6oqvg6VCM1/zwVAJZrdN0VHiZgHs5AGechCgmWxnPF6xfiAawBJM2wpEeH9jl1/J4p7s6Rp
ThKiRehLqG/S8GzRgybKWO4c0jsRnE5UFBCuxRSjBzO/0ilGAgXvruj3OSXIsiRM8hG7ZQDDfpzy
JwO9JAL3UiSDU4Sy6tdZnSEDxfsTMKUDKRcRt4lOgjMPZMiBjqLgJNT1PPc3xHQtIcasaBmcWUCm
vDLMGUcxl9cr2q3VVHEuG9SPczOK8e60uddumTu0xVpYhpmW94sm/TGiMQBP3ElLWvRFmfR5MdH7
P8yumUQwu5kTpeNLHJl+WlqP80Re0tL8ndX/Q9p19ciNM9tfJECJCq9KnSd6bI9fBI/tVc5Zv/4e
ju9uy2yt+K0N+GEAA6ouknVYrHCq2qFh7hQ26d7IxzsUTLpdVTgJaCpUues5v5q3LowjXCtTacYF
1kXw8RyKzWOflbz3MEcGGw4JNanA+wQyWgclJg+NNaiY4EjehxIYpwbrwJ2bvubxLDfjpoM/7QKS
UtMb7OiOJp/0xu73EXLDip268jnFTaA7xNk+A2vZvV/EMqAi+2Kllyk9Zsix0bnc702d6K3kVdKs
r6mK2C0qGXWDjTFolThrmK07OWVcgunqPuKNdFnxD6DJPwLY2EKrREZaVrgAMIPeNqessRQh/VSn
4rMcaJLV5tUzZ+1WPC1I1AlaZMBiiOTrrzeomA+COJlQqfeqr5KjnFJcoiBRsWMr/4J0Em/eLLVH
xiv5RR5jr4qqzGSKoKFc7JQUjzAEHJqodFLxpZn0y4jhm9saru/ZVUHG1oANfaiMEJgXaDKSU+XY
a/l/DwmaYDFRTZohk5AR+3UR1QBj/6oJdYw9uOukFj1ALtqwf0eRqxC2OZVMfR9MeoxkcpXtdS2+
V2KeH7e6VgsRTKyuCM2ymUqIEJoKRBXdA2ml//50WC4V237a+dlcBiZstTPvZu0oZRy3dyUK/sv3
mdtfEevUyENsRVNk6Iff6/LB8B9bHk8Kb6Xo/y/epx2RwehMoEZCpn2XtV7bSxxNeCIYHwBxjVqZ
Y2iimDs9/RxHP7YNY9UBUFHgrZloNwBv1q8qxGjb1PoJm60U9ZEMI0qmtXOWle62mFU1FmIYg++q
1pwLH7ndVnVr/ZgMu9/5PgLLMhLUqMpmlknM6iEdG+yEXz1oAyqIeaW06wpcBTCOEhpmBiFt4GEY
Q7+vzOSUFsjzbyuxvhfIsRvISGuELYABIX5vFi32Ai9ua1TUPVijrKz2938mhjm1fTRjcJcEMfLw
Ypqd3ROvnHjtuavrRbAZGp7woLxizpUhjTmGBUFIojyqyNzxkhfrXsZCAHOiyi7OtbCHAGFfnmuM
sDIzS3+K7zWM0pIwvxMDB83vwb32tL14a9U8NJz4j2IMynetUTZJ9i5XuKfs+9rB9yiZg+TKJ8Hh
0cnSz93clP+Iu2kETkVJRFID4tQd5cBPdgNeZL8VyVtoddPxCxI0I87omdCT+x6dpO1/z6j/8n3G
OcOMSaFLqBpRdUeas9x729uyajqaTFCxhoihyBJMdoEehPGM4oYsPSQCcqtPcvRhW8TqiYZV6ujC
wO3I1sCE/ZiZoQgXQjAVKy8jS+hUDgBQo7jZbPDuSZjLpsNwmJu3yUIprehrTPNLO4onSwbBDZ6V
ErrBJkHgSFs9WsiQyJgBZ0rYnl+hv47EMlAlXC3xgQbi2/1AyUi4RNKrlqoRTPJSwQ0jIkD0qxy/
DyfQA6rwl8H0V4HDMrsfI1dTZdevZStoHqeyczEmadLuU+EYIFFT7830rf+NqTUaeNolYDUKyODk
MssbarkojzG8M2n+XpTgqUOd2vYZufE7JCrBeL+BVFQVMRKSrtSLWRGQcOx020xFS2gUi+jPs/55
W9DNYWQEMfYUobNzFEowNSblqYhewpjjoN1WRzECmE0jSGtN7QDipdor3NbBoEAU2hmYugvmAbfc
C0iszrZvyVbyHDjR27Z2XOlU/YVjpepqKKkyWvZpfTFlzSEe2p0usec7sW+n1k/RwgPoc1z9IPPY
UXjbyFjGoERSiKAApZbwbSwzSjx+1MKdjP6CbUVvYItZZcarkITCl7o5IGhl+ZzMnyfjJTJft0Xc
WDkjgrmIQ8TtNTlCE//fXEeDp3oyP91GT9wv2MXIYe7joivnPqRbRodlNE/Zl3ZPduF+xIRVEfPI
tpXirRtVenE+9C5WGmUA66Jv9HYSx7tBMG2ksZ1tMbc5xF+VYl9bsVpHaSmCt3g6goPD1vfzW2/l
p/yT+oHsJDd2Y7To5hwQuQVMRiqDIko7R0TLsZTRbIKjVPtYG92FZrDzNHeq6ZFE8iX0Y8+o+p3q
52h0bT2C0eZRNt6rVTNbajDwCPJug+zMj2IQh1RlFGM9qElSFo3U8VF02qDktEV4WHO3F56zv+yV
YfZlVY1ypTiC9DHV3LFqcf9xIO7Wk2M0YkAmSUdjCDtoRNMGipe4xQ/TbY+Ujrq57/a8mVTcw0SV
XhxaMRNjQR6gVHgoD6gs202KFbZW+Fa7CPHaIYr74fVb8/ftteTuHAMyqT63/oxnJMi3B1d0EzfZ
+eefO2ceeGNsbkvPmVVl8EbPR6gpQks6dBkkca5xCD9RxKajL8tdbHP1o1fRBvKYDPKYgZTq4LkF
a/GFkvkjteqg2MzfgyMMh1MZLJ5PTg/GjUA0/oJpRUbukyWUiScZQ0s63I3d7Fb5OdQ4OWPO99mg
bROEZhRjaokTgUsZA1brUOdBzOqaXVVgY7Qy+qORXaBDAhAXptYMNDkEu9Gm2ejujWfPq5fQQhwD
HqDPF5NCh+eVoixrPiErCCqUckcO20d99d5eiKFaLyzM15OxzBpcp0nvO4VCrExq7VHxZn/kXNw8
SQx26KORjmYYEiQcMnsEGbWsvWSNQ1oe2+I6Si10YlCjqCrQXIk+DhvmraFSOHgsT4rmpB+T80/W
n5J7/9w8Q6gJL0QygGHmoRz38bsJq0c6dd7JD7qXPssP5kWz2mN0wJgAL/B41Xu8c89Ax1AHeSXT
YUBEPc8ETfWcRyhPLwYowpJMWtDKYMyMe0dXhmNIGhcvbNChoAPXlx63TyNPHOOkIJgzirOO+eil
/0UM9tN4Lw6vovFVCDmC1h2G64ax7am5RkjXo4AaqQ9wBOxmb/hKa7hG/Z2CLXolR2KHR42Tp34v
ZdrAQbaoc4qiuctViO09o/aCvQx+LToYUDsouxINjuFevqe4n+4lm3qBvKD+qpewUJtBFaXO1DAV
Id9v3pA6o6zpVcw5MzwZDKQUceCbWUplRAetfiiJCBIdHpqsX5qgxUD8ArXEN+QYue6npMF0ATT1
qJhEI+1pP0B2xlxV4GREy4N4icH1C+AqkbGFJFRSqUxMMCZG6DvPIt+ZUK+Gobtf4xGcOkPwHOgg
KhLjx7z0L2VUH4PRtMTS56zvuneyUJ2xErC1GKC6E1VHu4QPdM5vchEf5p38jRYe1Dy6zfXt/Eft
94fn4oYgKHLta4LXUDF8DXxMMTcPivFx2+5vKyne8fMqhPHfI/SuTXqA0VkDiikFKzlmu29ookR8
kFfkuH4NXSWxFtBlZmOKkBR1iRsXjw0ZHdN/FgYOwvCWjbECXxXDfJiAzIX0qlYvqvqU95yDQA/c
LZhcVWFu1DGRZUFHoz0a0r/HyAQad2WLMRB08AJGJPBC7esLZ6A4VAJV2w2rSlANkZzTgTSSjEPQ
DniAe6nx3Km1s30Y1u+0qyDmLs3nMuu0Ao7WFAbWWD9o8n5bwG3e+/20XSUwt6boz36QRpi9gHza
bEV5aA/p9NaaKV4XwuQ2evbXIMX7VCRPada8bEtfv+OuwhkYKco6rScF61hWj51/VlDeIWu7PP8r
VHicmCtDCahbcpXFIAWGhijZSLCUNCik/sgR9UfL5cm0R5uOIhhrS9jVtngSzjl3KsG6Afwjmw0E
JO0oFxLitqBUV46FFExADmkXTyHHCv4FDq+CGOzww2aQsxC+F+aZIuKfHOsTplohkCJauc2rePwX
pLpKY/BDGgVDjvx3T+/nVFrtIfus72h1JV6i20eFt4QMhvRaT5IpgiwpOrd4iuo7UnrbIni2wPIA
d6qSz20AGXNsWJPv6SDzGT91kae0ro4BpGA1tXsuads6dF1XkWq+uFQyaIaiEEjt4QRJGNaJvLM1
7/U7DATIPjeoop9OIobJXab9zHkq/ovncJXN4IvU6XECOgZqFIOr2eAWd/Q7jJqwunMNbtjw5b8P
pIIVojESMyEJiMFYTiEx7kU5wzg2p6q9VnkA54+V1JLN2Uh6zG9ug4UU5jYwlDqaMfKEEgr7OwJ3
qMkxnUyyaUNCTTjSVjF6IYzZP3kiTZRLALFePKegP8tBCrKtz+p1s5DA7JIyIAhroofDycXKNqr8
LZnE+8CU8bbSZ84jeP1ILIQxF0JHil41kD7GhVCfKsQF8zbayWhFsGIBHZGKGKS0jvROqOQz6QLX
T/O/0Dd4p6vFY9VGX7ZVXzX7xa9hbogKUbbWNxGdCefToKAQ81J2PP66ddRcCGGuBiT+UoJmboqa
qF19n17b71VHOSrutOdRQHM2k31tTcQv+7zCAFaje0GSfjAS5AieEv3D9sJJq7ByVYp9XnVJ2/Tz
IFAe+vghPNDS5tKT3rIfAVr96fzh9im/A6PsaeRlBnnryVLYYj5OmBsqgg7qTkHvWXxPQMa2o8MD
aKNOz/PGOGdEY68GkxRdk+GMzFlm+2N3StPE7ZSIY4VctSgQLIAablg9Sz7kVH/1SClJ+ym2Kme2
RafwJq5zTr+2gWFsTjpNlGpGVZ3sKALaocnsZYLG0Yi3cAyuCLFcy74ABuW4vhfUSyB81blc5Dw1
GDiZYkVr0fKN0bL6y4BmvfbtD885gxBhhCLkxMRhqx3pvnExB/o47qUn5BkbJ9pNHt0hya133AZB
3uoxqNHUgugXHQQ3te+0Urbzo8YGOrrbCnIWUKc9q4tTZxg94sgarhetUe147i8D6Z62RXAgic1s
q0EtVCjhwNjQzNP6D7g9bR8d8TOPy4Ynh/EXK0MqimTGW0PTTjo88SE/q7lqaQqPl5ZnqmxPR5BO
OTi9IOknyQrKUTuMDKVM58j5YhQ5Z4/oVm/Y6ju9wWKPiA+/sZM7OuSVThGgtRDvE2H22/vEOwr0
RC7EZHOLOQ4i7qlRUF/0tn4uU/133OzrraEzkKCU0LsPIEIx70fhVZCOQ/F5W4t1N3shg4EEScPm
JA1Wq1af5Li29P6HoBxjULbUIDcDc3coPxoJJwbBPRIsTpQg3q07aPb3kQjB05KcaZIn8HgM07dM
Q/RZvdCRAQddzeVB1qEjRmZMLkh+7jHjUXL6Z+OhcgZHcYsDyh/2vju7lGWo+jTsx9ftdebgk8EA
R1bUvqCghxlNC2ejd4VoD+6tbRGr7/erlmzBilwIpWnQc1/5HeqW9xjOWbcnPfEtoeCEHDln32Cw
Q/YzMRhHRFLl3CXti5rwTiXnzWAwXoSkFXqeTtBF3vk7mNje94oDCgHRAsBr8uWdRYMquzBkIcoG
1My9n8XmI83lyofO8S3FRckPXxr95RvoxLYyi4oakab5efIRDfCKXYk2SNUaHCD+MeAWHVJL2pLH
YEhNlGrAoER4uIGdGK9ECa25+4HxYri4/M7bPoLrefHFGWTQJEEJcheH2Df61jPvda/aYeKS/tJ4
1ZlGIswP4U74vi2Uc5EZDJZohjEZfQQNk+ocyx+L6GMnjVZW8oYG8w49gyKkVA3BTyGnzTxDeMyM
D9t6rEMEGMfQhkL7cJnv575vYuwt3iKm9JEkdtp+Nf77eGgKhP+IYENfvp+LYywgZO4L5158a8hT
w9PiX8zpKoOJesmDivu3R0a9xVgT1Zas7KI5tESBphl57zfOmrHNB0QqzTkesCdmed/PKfiQ93nL
ge71fb8qxGBRlAllHg0pUGi48/PXQP66ve/rFXKLXaE/YAFAnWg27UADr4NdnoU9TeK3n2uUlfQn
/UUB146D+2mfW81BPekCt+eWpx/jyNSiNOdth5eUFH8JmzthtLf14+0Rg0CGNMRzAp5Ih1SXUgic
aj53Iq+/kieEAR4RCJ5hUAeCujlIQnvRiuZPssqLe65n8BdbxWANum3rvqW5hsGmrf+pN1rya4uK
GBDAeuZB5rwFeFoxkNDHJMhCA4kUUT8Fwne/OfTB9z/ZnZui9MI02mZIUFFU1PNgRRNqIIg4uHFZ
HLYFbR+zm7L0VBEzrcwbLF3xPc3vepNzzNZT2P/szc34qbYRgypPICCXnOAJdoK0OWD0RC6+09ih
k+HJUUXWe0PBTneGT7xaovWsxuIXMEjhJ6qczTOtQkMlznQUbdVOXOGu2SW7mJZNBTYKcvbgK3Hg
ZO63l5dzNHWRQRFlbMUkkaB+672XTrn+Qf3QOAbGtskn0+Eh722f7rtT/Tcs3jAfpKFfheOIaHV8
CPY94uQhSo9GdKSqNsFYrvKkPpuX2S28yCMPohO7AfpEFU7MfN27uf4IBltGaRiqKYTSREhB7faC
s6X4XqcOYA02bS3nnGGeOAZlMjnTxWrCBqPl3SqiYy0ezGCw+ul+kt2x472Sts1fFxm06WsU1scR
PdFnwWsd7Zh7gau78zGxaZ1hgXICXh3GujN1XVAGcXQ5SyQMUADiNKllEEc0Wss39vPwX3vhfj09
bF/sFGTdqJtYSV0L7gXSPOQ9L5K8unqqDLYW2iFww5I/ldXY1gT3doYZrYFkiWAQiyVn2+zoety4
1wshzBYpQtTUCq0pkcGAdA028IoD1nXB7EX0EoN5je2Jy2ntsqTCqYrJN918HapLOHJaXtcdN3z9
bxmMLaVj5le5jBi1TtrnIPS9qhl3AindssycpMsfjLq2s/nHqPVOWkeg/1M5Zbzri3n9BYx5aZpI
lA6Mh4jc0G6sZJccaIMUFyp5cphNEwKtiIUQITY6FRbzpnZohXADt3wzMbOBVrknqAVEjk/d5TbP
wNbztItlZiysqrUpA3kkdSE6V/EyF2P/LuYO3RdOyNvS1Tv3KoulN0aLeVJG6XtGscTE4tTTSkvP
LPEwebVV2/mLFFvkP7dXUtNeCGUeAD4YrOJBwi4a6NwU4JRPMy/Et37ZLWQwAYhJK4vKnKGYcGod
SsQfOkhGgQrh54XDm53Dsw22YSzTM6ELo/hnvUJIKZ+e2yMd+lw/YiLan5mBwtzkiVqjY7vGK+1n
m0eEPsH/iVWNxpxusesfc1Mo6CzeHVKegZewx2NdPFJzM9APNHk0ChHutkFy9VJZ7BaDLNNQkjmi
L4xOPmAwECawPJPEVUceSyDHrhUGPyK/iNNYhWlNR3om2n3nNYf/oT+Gt3AMfqhkzpMQ5RYAfVrG
m+3aY4Xo1G/QUzCmxGBF2raDVKQ5iqA1TxmfmvB1e2M414rKRCV7Mwz8gSjIlvdHcTjm6V7nVdDx
RDBoAHYsRQnAnoUBiju/uVfy3axwild5Ihgw6EmhJQXIyJ0gOQbgXs5fdd39s4ViPPsEI2ejHn2k
DmZRKMUnYrhyw9GCg9UqY/U9hrX5XQcRwpi6mL6joOnQUDiPpH8BMhB2aCj4UG4GM+SSlOWBAFOk
jSvzIcWrCJzzz+QoW6HLJbiny3KLMFdprE6DoKEmFNKU5Gyol7zf9XNgtzDMcheah7L4XPYgk4ke
OgNtO/7H39m0q3R6bhb4lgxTmYQ56mIRUKs7tygfDZ+DbOuIcxXBIBsRs1INqgwDa6aHudlHQmKr
wbe6QOlcfRazS5u/bOv0LzffVSKLcVpTg20AN5GooZRfRbiaPKkfim+z3RwUVzjonFD/unFd5TFY
J459r5kB5kf3wqXOKisMLxi5am1rxRPC4FwXtiAZmADcyYwIuOHWkgjScfdPhKC1/NfjEM1kjLUY
xyHNMXllCGyEJBwp7PfbYtYvu78X7KbxOywzDQQZBAtWXdriECq6NWoiql9/r6MRFDU/bdlg520H
Wgpq1pzQF/h8ni4YmuGRO/Klc6jTTA4lCKFQqrat3TpKXWUyQNgKfYX4LlBKTk99dsBj8Q8FMJAx
FLkviYKKIn05cSWj9RDT4Rjtqg6EgLPf1PAuZMkuEwBSPgu0jjfdJ/1BGTnvdmoSN6h3/T7rdZNg
COoC1PIOCro9XbCNurQ7817NLkZ+H4y/g3ILacwFm+RdpgYBMDYiXjAc5uSocZknV2FuIYO5YUNZ
rYayxdOQptTH3IoeS8nW7QfaY1bcq8ih0gBPegkvp4IXVaOAtrWazInLFGHMoxrtWar02A8PM7Kz
zatYvpaG4Gyf7fXs1UJN5uzJBHkkScRSkmdtV3vaDhwUbppbmiM9yoU1wMcTHN6D8P3tvqUgBcfF
NaUWkUzidAQupcmpCJJHuew+Sg3iSmUyH+RAOWRy9FyISmlhnPCnvOgsNeydaMSVOfUPqY8BCqU4
f6xbaa9q4y6Z86cRnHlaN8NXiQ96Ib20s+/omcY5ehxDUpjbb+yUWRM09OipA5r5p3yfmQEHtNcr
IBd7wtx3MSkLFEEgUJR+bh0ZTRj4y9EEq3Snb82hfIy4r2begWNuvEzIY5FMqurMyJUmyUc5/Ob7
rSVhIoQff94+crwVZC6+ZICLp4b0xPlWL3yuIx6crieXruvHuvg+plb6bUjrezCYUrBy9JW16Czr
nua9cpdazVnCO1Z2hJ2xFw6/VWC8EM5gk6/6chOgZMpJx5NZPquQ0x3+aAVVBprqOSm6nL4tleaA
SR5x8Nf291ddk4UKDPwolVgWcwTrFJq93siWNH3IG16nwKqfvBDCAE+SpaT1Gxmx+8+dq4NNv92X
e0pEJDra/0BExNOJQZyuiMVCTyAuEVwpug9zN+15oSeeSgw2yEY4oR5Pgp+6GzCOKUcxe/5GXPU9
ixk4Ms8x4VxRKoMTpiLlXT9CXtefxfZ1Kn5E2dtQu3oWWEN6X4D5Y/tgrGd7FpvG4ESbDwF6IOim
eT978c07zHDe0TginlSIDRG7/WE68wOlyOTIpqu3cWewbeuDr5ZjUEM27cwf3sn3+0/tvvomXLIH
JD8dZbDIh4YTmFpHRiylYqoY58ISgcmtEbV5Cw+6Fr4Y4XMpp1YmfBvHl45bDbteMY2XzN+ymNWd
ZvQnZt0A3DqWZ8mbP7T3IK2JreAy3ZsX2SN27NY/+ouBamYOpKybx1U0A8qIyZgSBmyhSsJ4NqP7
Wbzohbe9gdsi4E7/eufLdTnIbYByVUNAo9VDJT5o6u7PRDDYC8q2WtDBWeSkSnAus/xYDJqVhL/V
E/DPPmGS86+aGP2gkHxAilqSzxJqsAPyPY6+batC9/r2tP+9IWCD/FVG242YKg4GbWT5Mmv2D21h
uHP7RQ1PQ2sL6FrZFsfbHAaN/UobfW2u4AD0uxBUXVmUo/2OR3K7fvVflWJAGHwleaHQ/iYj2Svj
OdJ5CExXfmvVGASejGgCiynOGL35MabADY6+lyFIgIehxwvx8rRh4FdvMtBxaQOgYZStPvqsdxx1
1hHvulwMHmS+4heqjHOW1yBQA11bO3Qf9Q4h64FXwsTbf8b+4xGEGsUMXcTiL19sEJSIrGp+2z5k
HH3YBKipV0HTtThkSfm102tLaTMrTXZF/p/ZzWkM+Wqg7/moxfNiUEpzEAbEViT0R6Psb+Rkcjmr
9R5xXHw/BY1tWyJx50TtW9kNiFo+1wG3hnz76jHfw2ILKWLmp3PfUykfjd1wlz36h/IkfwDJj5s+
UV7jah+idHd82N6l9XjpYvUYLAiUuMwUH3IpVZLovvfkueZF9VDP4Emci4djRO/v04WSYZfLZRtq
gGztuzw8VwEnlnc71YE5Cwwk5FJOJhAuotjbkTwUCu9o3QbZ9/vxSMli0p2I/E/k8Z7w6zlPTZMM
AjpUglD8rwCegqi6boRadcD+hK41AzyFonpIG+Wul+rdkIRwWcz8YApogGpEJwl4t9SqtS1+ALON
Kp6QLaEV4BGmO7Wa7CLHbSW9dCfD5jhHht7dN7i7kMUAe9Uk8thKyNXnmurNUW91eeYKRvbcyq3T
lIEtoPvFyKuPucGrm161xYVoZn+Jirbc3sSDXDCPsnTJ2l2tcIJbvJVkgL7ENF9Zo7w8vX7IqvME
4oVG+xYhyslZxlWLX+jCAH4s+AhcpHjYNW78QKlI9CfwBu4qwaIPoxjslsoDutfiRx4nPE8wA//Z
kBhZVsHLjebckqdHE0+HGIlz0CTUXepsq8nZMfZ53va9SWZTkR2UK+XouA8iEB5FvLVcBZbrWqqM
L4iMwUyaGB048cH8PI0ohkvsysTE6rviNXb3gcOdlL3qsi0kUudkAWXiVM7BkMGHlmvdaoZHcXzp
g9eBvDXGXq64PcY8cSzAKHEi6DH6Y+XH+iyDdCW69J/qU6yD4ii+k63Y1V/71/gyoQJ9ewPXCXsW
mjLQomEyU+QjSodiEpSEuhXyMf5h92M+0o5V8WR+cH7vUlqIZBBmTnsZI90R08H0PcR06CCgBCSe
xYFWhPGIBXhnh8EUE0z76EsEP6M2Vq7U5Uef8Ijw12/ZhUIMqNTaXE+phvuBWL0j240dYZ4grUYw
UD3Ie8Wup9AW0hhkkUehCUMfy2dcaImmZEVgdUlsygJZ3fOnyK0/ZRfyGECJyyhpDAVIVmE6teiS
E/r6n9o33e3Bu0ps+lyX3PEy7HmV6/TDGzcRSz4njIYvA8kALmljjf53NbpM02iZ6sFUj5EaWFLP
swaOId6Q0em9mswEO0kzBYmLjNQpdgRXPqgPoD2DnvJee0J/7guPRpS3q4RBHKIIvp+kuHYTFWSW
efk6zeq9WuT7IldPYHi7jxJwd6XzoVWDXWj4HztBPUnauN/GA879yHIqEBGcwYMG+qc8IofaiJxp
KndZqsLr4eUr1jMH14NFWOjR0ETXULMZjv5jdqKxIMydPtLXXu5pryiAtSS78tAWsU8Osicd3/vr
+D1NHIggDB71JeYidirCvCXmjNCKtpP0hB47p3e7w3jJd+GlcLdXmXNtEgaU9HKaa1MuQAuQes14
DJODJHCc8fXMw2J1GVDKh24gMSoy3nuZQju/Dx3xNUVkj1aQy59MR37aVooHFIQBJsUc0K1nIrkq
ljalFZVaSz30J80ZjyaK10cX+Uon3fXokZw4snl2y2BUg0SEKo1Iu86hb0fDWUNkTTEtQ5osv340
BY443uKyxAvocG66oYY8eoUNX5OjcUjs8UjJoMNT4gQOj4KBY5csA0MDEpIsQvO7I8/jIe0+YyIv
xjj6lli9bu8i52iyfAudVnVqjqk4jlRd6uJYpJ7OG7nCXT3G3dH6HC2YIw5KDTbv1hHt4BQd5Q9g
l7c1D5Wk99yAM8fENQZq0kYVa4HWWCnN51m776anRnoo4k+h+F1BiqLYwyGxDCQt0l3bvpn/ebYZ
fbhebZHlX0BALur9FIuqiveGiWhJ/4KSL3t753hHhAEV0Ac3LRmo+dXfG/8pLu7G1jNB67sthvO+
0BhcKRJtwlB5amq+aYN2ymqN0DXk5pvSlTFIv3jDDtbbnxeLx8BKm4tNL4DR3+ns0bt0R3U3gV7I
OFJeSaO0vgW0O4W2vMpW/ZIfQQbq/ZnGDLiEAylKNGiig276FNUdhsefBnNfV+dB5UQJ11P4GmjQ
JUOTMc2deelgGXtT1eFr9d7wER0pXukVP/wPPZzj3A2/gOX7C++9SH/9rZd1FSn/+tTJ06huB8on
VjZHydyT6aIG33VyIJJuCSpImkdeudS/xFOuIhn770NDMIOe0pHc0x5L2ukkP9AqYTQIHrb3bt3w
r6IYw5eHpIqaAcHQvjk0xUvmc+CS933Gd9DKAe2imBqLyd6JVQV/lROvNfBfXhdXFRi77qtOb0ZE
pd5jeNIHSg1eOepnFG/bILzIOEmyVRTRMYZDMSTMYWOLkDOjHKTG7NFG0RBLjwona455+ZROvDr7
9WjeQhJj14oumEjxoMGlcc1v5QO4fbxkhzBybw/gII8xJlo+YTTs6bcyFwu5jDnnVY8+6AHvJzPs
vVAr70gx7X7j1F1FsGGRKU8TsLUiyhQLnSVVk6X4vKDI6j29EMEgRdxI6ZgEaOXMwsGuiGSNUW2p
ysufKcKAQ5MgNaYGWKs6Cu4yVbpLEAT8MxEMGGSS2Bl+QqtwtIeBuCmvApRzoNnCZElC0hcJBrBT
xc9N/V1LG4ckO5039ou3HwwQVKI8GSSKidMYqSMrgyWJqF/kjdBYhZvFrjNYQNAR0xIiwpHQRbct
TLszInd7P3iKMPd7aTRh0soQERovYedmcmOZwY9tGbw9YUw/Jr7URGj1R0+6aRXGX5F0mIvvgko4
vsp6kcNivRhb7wdVGcUOZRW0F2W6INCE2pR5X34qPtPXfH+JHP1Q79AuNe0kTvKFs1ds+KKV9SRN
xpl2DINz8bseff+jRWRjFUE5j3UY0ZKRQbfjCLUi4mQnWeH1XcIp7ufsFxucaGUD7Hx0v+YaVXzk
Tu5AwByc4+JlW6X1J+R1v9jwg9/qfTCHECTvzDPlHaUV4lJsBxfxkH5KkP0Fdzf61MMfvB6p9Uqz
hWi6ncuQb1/rVVdgOWm+OTxTjrtm1++pl1l/0i/xV9VLnMgR99UpcHgzTVbfrzT3AOoMlGewA7AQ
dil0sQWao+bfSiO3EyRbLe7D7ACSLgVFItvrvG7jV3EMjBRi0k5zgqu3NN8ijHTw5aeYf8FT5L7x
LBdKMUgyUarmREJouQjt1sE4jD36NXZ1ZkWH6IHY6eNvOXsLgQysJE2YRwEqOhxVHV8HefxecCcl
r8fLFzIYRKlLEfGiCjLEI/HqZ+NV/C6+NuB3zN3Ey+12sOi8Fu4Dll60G2vJ5tshEIOoRog19x3q
0VKv3xM3O4tO5gjcAcarx8NQFI3oRNdVlvFMzOc4FEbEImVl2o299CPRKjvRTA5ArgcAF3JYkxuJ
HsnmSD1AOtOIvnfqA30PhA5od1o86syd8Vy6vasgzJxfkk+6E6IRnxc9WoU3UNaAgVuRCCJFv5q+
HsxVrRs99nQ6ZMqx1GU78Hdi9VuVOQs5jDelD3OozZSANNd3TYUakOSj0XKu1nVGtIUQxp8Syr+V
8afwIUCNm6xNDgnqvYJRNF00PJAQzYtSfY7qgPN2WD8313Vk9lNo9BDDYtDcEwWzS4zZwlwEl3Q8
ktz1WPlCRfo7FlDtq6nRgWyenpv3mWxeiLHe/z8Ern4Jd8qHbbikv/vG+BbyGLg0SBzOnY8AQFrc
p2g4DrvfeUUuBDBIWRZZERTUresbxVZJ/mg0ytO2DuvPSBS4KTqaRjDcgQEuNVCVMhkTBPbQHRDt
lU8C1gz8tz+5LXjX6apJXaWxeIUuhCwQM1xoZfnaKl/HbvJApGN3yW9FvRaCGNtth6CXukZU0Qr1
Jva9JdaFVRepVZk8htPVU7CQxFivJEYSKUs8JAQMbOy0syly6qhXzWchgLHcoNO0Qp1alJn0tqzc
ySg3jh+3TwFPBGOh8qArc1ggjKxKlwK1LGq/M5vfYq5Y6MGYJ4mSvihowK6aLkYSO5VwCqrfmle4
EMLYpFSK6lirENJMnTXIGE/VfGhHzjt+1S3DNGod/0wZd+GvQEMENR9KSnuoVnZRPmuzbRTnOCBW
pz/NAY97eP2AXaUx7ouEgQICyQxKaarcJeL0hQziHyrEgICYJYNRdrAWVe8tvwdNIIhnmvLcx58D
Rd8l3Ctv3V+6LuENc6Scaw3KRGimBE0/+/Rh2PmH3s7B60PHRtV2aZuvPPThrCTLJZkUvRGSBGom
qHhJ/A/T/5H2ZU1S80yzv8gRtrzfeu3u6dkXmLlxwADe992//qSG99B+hLG+gBtuiOgaWapUqSor
q/2x70fbV9BqWQwYZEoRa4MOPudPNWyMPLkNrzNEtoI/XP8famubsfTKHoMNghipokaA3slxRJU0
diOkTHW3dxQv99RX3pS0bfj+dRRZUcmadCUGMiBSIfNtmB87s0JD40OCOWb/+B0ZrEjzoRnDD/3e
j/6eyF4+meiyoIW0AaVXnnbKNv5d1sWgBiGgD5o9kk2l5kGZ3mrTW3Hi3bT0yvktXFjtFYMa0Dwy
cf/hbJjGoQoexvomQoEJVCX9rRq+k/YY5J6Qhc7+p+QtjUEPzaz6zMxRuS/nApw9J68/K38V4K1W
xsBHTdoJ/XKQqZv1u0S9Qh6N8G4oDuSyGo9a3um1PIEs36O3C4M9w8rKkTxVlSdtucacAnv/q21n
oS9LMpn4QVwmpIcGlTjGM32D5C7oV1ZpC3b+uTpAQwrD1KFsM1mGyzFMEWLnlLDaj6YRpVD1RXoI
udvm2PvTwXzorMnuXkSnu+ZVeeiZ27PG4EevSR0p0IQJHdXPQQ8CYvddyE7E7K255M0Q420hE2SU
YVYt3QRb1fyooNpJQM0NPsWqLxZ3SsO50XgXjMkgSEsaKKeHsNa68QPVNASXEzxnT3nqIDLW2Aq6
mUJLdXgz57arWKuTw2BJGU+CrNFcVfyC2UZgYRWfVH9y6Xy7v2rpWZliEEWfRPRjNzA11l4+HOrY
FXgqJNvvxpUNBj/EapakbIGN+RTSrJcnuLJvnnKPl6XhAJXJgIisGEbZ0MWQ7KQbT6R60v5O7PbX
YjS2QSnriIkhYbBRa04jH9P4dd976d/4Z3eCGAn+f/UCheQo+EIynDczQWsJ7vvuXEhPAxrKldHJ
hJs85rwN9iMaje1TKtCJSlQFBpXFJsF3tSk4N/H+ja+xTUqBPFehMeOLtaFu6+IpXB7uS5SA978b
55RprMxjGVdCmqcwE1x3R+kguD+Ji/x5dPunDNJr/92hqZsMMZRgSDCvxfR9KX9kIad1hPfJGACI
BqgdSwlMJO1nqTrqEOmLIaI6BpyPtr33uiSa6G0QTYVZiipAdDuaK2xNnD8GoDSVJW9w1PZ5vphg
lhKP/RxGKX2ud6Dj6hFaOCorkQY7zOjku0Nc3v2dtJJ5scmAGgaGGFKyIAltLNdd42fiM7fOtH0I
LiYYTBM6LZ2iCImbnATO2ImWWWf2PC+cvBdvg1hEQ8u90tMqUyAVIL/V/qS2DsdxODvEVpPEOCEF
3gBgMN1SLTwTocKh+GTJNz9HdsfOeEAG2mm/3vP03LaOOagA6L7QiEY72P7rSWHSkXmawPGfq7tA
fuy6B2JeVZPLWeDWXq3N0I+8gtQ2NKdGi1Fqnk+0uaf0R8HqE0tCUw8mtlrjVzBED8GXfatbocra
KONabT72zZjhoWhMtwWB6qqrLJ+JfIdWfwlST/vGNlNwa2uMl7VoYMqbHkRT6Lt6EoQggsIGbdCO
Drhlk79qBF6bYxwsC0AIa+iUwthAm4tgNEeNBG6mRV/310V/h70M13YYLzOEsDf6EHmLPnyaFF8x
/Ka7zZvPaf9939AmcXBtiXG0ssoVtUqwIr23Ap9qT86v5k3t5E+DT6VNMF3vuG+Scyo/qoarU2ks
fW8YDfSjFCP9UeWNW4XJN6nrvH0znHP4IQ69MhPL6KKRqHgp2ES2Hvm6fJtGL1H+QzEPOvm0b2wz
cl19xg/G3crapEplIOb4jOENuhUs5LZsOsVB86IT792xmShZ22LQY2rjUNBG+gH99KHwpqvmU19Z
qg9ZZyu8TaEs9bS/ui0wXhtkcCQOlVDDpAAUWcyjJr/Xw8v+7/O8+KOqtfp6CmaaRoGMr0cnkuXo
6dKhZfwZ3SsexAFHiyyc6593BBnUCMnQaQHVe+rbBy08zamX1JzjxzPBIAWSjsvcq4gwBk238mWw
81RFn8XMA0CeHQYpqkTSsjj4EGKSvdRdDqYtQb22cUcHkykPiR0debcXDzNYuaxSThIBMspQy32n
M8FrP34O3RjtMvldh+Rj5vPm9fDcixXQClNdSaU5hHt9Gd3piIfhFR2Qor7w9a45H1Rm3iHJMNYa
SWgjgRA/dXn9opHhVTAjzvng+JRM/ns3a8lA+rqGE4viodfPTfXwbz7Fdtgq9bREoYBb13ie7cCv
vPS6xkRKl3Z8ZNc8Qi/vqzEQMaURKaQUHpUTX60fUevNu79gzKxQiBWnHXu9EDOq3j1oMbKMINSe
+nm2dR6zfHNswNoQgw5dnlE2BwzNp+Jptmt3tmc00GQehkOBuqIgfXYGVdSq3oxDdhK4A3o2E2jr
P4DBjhhicVFR4w+oXf2RRm5UyA//euBm63bvqJgaEL5HJ15jHw+HZQZMkmEaYi2gnxidizQljgb+
g+q3RzqHKOXEOLwjw0QeeTJpZagg/66azzHIJcIXlBX2nYATA7CkUVEzC0jBYz35mPiiJjidklpm
KdwvouK3fZ5Yabs879vkhG4s82HS8lDpKRGoTk+l+Dmcb4bhG8luB4FXr6PncCdIZIWuZqWeU72h
qyOfldbtw4O4XKkVZ8Qrzx0UJtzoFhILUwkzwkHD9ZxCF91w1E+5Hz7r7mSPZ+QirytbAG8Gs7h8
HrJ8IOHeMhloEZUgS9oID+noqPm6hfHLoLCh8dtWkelQkOitkJp8f/8ZLaSWbImeZMtujLaXxx9o
ZHb393ezoWDlnWzuIOsMGf37+HvoRKvyRcVEq/BZc4Q3qhkvnsVD+ZVwoI/jKgqDSLkSJ32uYQum
qLAW8qxIP8yS827jXEisXJZSIBc2U9AJyJNYfBGEl/3vxlsDgy1dGoi1MOD3a3K/DBAXliHeyKuT
8xCMlcGapCoNuh6bIxwMX/WWQ3PVfsyAbXBA/0rFYnUU2AwCUUDNqRKsaTBxDulUFzpgBTMDD5XP
nUrH2SCWnDon2qTkdCiUekts4ppfw5OGBlriQfLATQ7iQeU81Hgfk+WoKnleYQIElvf/m7D777QJ
W/fJubrmJf8p3O+4OctTbWpZVqoRy1P84CQdTKTKqWrtv76e2BZZNdEx80PAohAYv0jnGuNAMXD5
FpBhN/Z8xaMZco492wlbZllmRjPM9cpVCTFHIXuRjH9zLbb3VZq1Mk0D3KQd5vwkV1XnqdxaxvY6
ZNOQkPrXNbb+L6uKDs1XFPW0a3IzecYJOqNedyjP+rPUgPHU+VD/4CQB//DSvRhlguRFldMloK/q
+X7xqNBn62Oa0NPoSa5yKHyeP//hqrvYY666sYGeoyngodt8rs4pXvK0g0a+0l7p46a4Un1UCpzi
JncKX38yjzzK8raHX8wzN52WS/ESJHjlGEbmz1Xrpobu76PwH3z6YoPu8+qpjQT01OczetO61Au+
U9paeBJfRdGbveUl93juth0NXcwxNxcev30rRTia5uCLeAUPxalNDGsWoeWgcCvP9Dz8jiEXa0zg
3MV9Gsv0UdW60Z2CXFZnjd7PSSp8gvkmvR3ljl8uwdxogjmMoYzOXkdGxzLVqKjtwJGuls4yjtnV
DAF2OuBSeag/zVfykYeXvC/LhM8mwLLTdOCl3JlWKx3yevLS/EEYD/lScrIMm6O9VktlKQRBZChi
htsHaVbRRgRm5zfVnWTREWrT/WLHd7qtfaMvcozytsEnfjRc7Vri9bdx/IMlFiR6Eyxhjg8eTo40
PfTJ0785B0sgKNJmapUYBiTJonM80tqqIFYDNWsMansUHN44BHr6d86ryeCNmalxLLbAt7qgHdNy
aFpEsZuQVyPkHVWTQZacQEdYnWAoOhq+Zle3oVt8xRjO47sGEYHCfY1e6DjOzO9RqeR81e2LXVck
MN8VlCeZgypVdRiaVLbJ7NyyPWfDa1h8GqYXjGaxch0dxjyB3j9ki35ZZMOypdbVZpogEK4SuzvX
J+iN2AAb06dxGe+C/8Nr/WKNSRjV+SCqUohDk5xHt/0yHCMAQe6Lj9GnBRcGnSRd3Kuqzcujb3vD
xS5zOaZEypuuFIiTzvNhSuODUaUcv9/GmIsJ5nxOmNfUJR9PL0mDxPg1pMgVw27bwNbS/B9tMUc0
I9UYJTLIVmNinDQjcrQqOZa5jCf6/Cak//r1mHswqtQA9VnEMySfvVZc7iZF4xEAOCefjcuIFBnZ
VH0wDOnc+dynXEZy4N2xf7jTL9vEXHvlLNSh1KJJ4KeIX+wG34oD2OHo7ArcmJO22WQHSeLFGnPt
LWVpKGYIa2EdWWqeHgIlSax+yP2qRq+xPDden3W0H+KxEkhmEz2/RlX6pqtJbkkYHdiE8y2pKn8f
vLcD1MufxcAMRiUb6PnCn6WAGBVGFpJL9tCL1r4VjtP9plIiZtMkVrBipI9S+JpGHEFGzio0BkzU
MCjKbsbvp8bjgNY4BW2Usbe/hu1b59eXYvVIBsxfisORfqniR2pAOmN5rZobc+IVZzfXIomGiseB
oQD//xtqVo2SlBj0BbEp8UinvpWQ5pUe99eyiVArG8xhzPSpCKoal0spQQ5nOGn6i6a8N8RfOg5d
iP7Sb3f1yhJzvmqU3Kpch+qZOqfnKCqt3BiPkYDHtxK0ltH0vkbUb/ur2zxtF5tsqVTsYlMg9AsS
ct2lhd3mvGmV23flygRz4Eq9FhYjRblDK6MHqJcf0pSoTi2PNqbWOL2BHkYzipDyRk9ZX5ROMZgP
+4vkbCFbOk11qQ30Fi/kJW8fxki4F5oUnpt96efirZJSwnHh7VflasnMrZZP0LrXaQZguVVvo1fa
jho4qgsmNiIEd77i8VI5fvARXK+eXNXU14m04GYTs0cpfRrK2DJ57U7bd8BqUfSPWBnBxHAlbCss
6n+5GpAn0Y1kUXVn8cDTduZtGfOqEwrNDGRailHFztXar2YznsTgpM+nKeekJXkfjwERfUq1ojZw
h1bGc2JOthTalcBTfvgohu04N2FgpCqrsdUMLCg5aifZwsTw6tiB+UDu0S9ti/eTN7s5GhKqK+1x
cFU0CaRnqoxLHiF46sS2dJJtoBt3FAzXPRnUGdUY70+aPupCVzvRJ+1y02b25HZ2cuLNlOVAHFtl
bVtwIFuaZpak9JjNtaWPxkugRc/DLLuBWt4JM+HcdxyEY6utsWQ2bR7TkxSkVtN+VQ2Ogc3+d+ni
GGyhdUAhLRNoEjM5iyftWvaE25+1PNOevfSc3Ew28WqP/zDgnFy2ANuWiiiptAF9mq4q/ZSTH3Lw
fR86NwPM1dro1105vTxNZd221IRHA8z0Yy4oP2e6fS4UYpgqIUQ3GGypllQsM4otfXqqK7zaZM0y
gu9kDK0scjC5loPQ24fiYo+Blzydi2qIwC8Qy0dBOM/L+/5n2wyApMvvM5iSNoo5tj1RnEDAnNjl
JeqyL0sAEfxI5KhPbW/QxRKDKxBfRpw11LSUTLm52pFKijY+z3F5ZhiUgFASBJko2SQJv5BEtrL6
tcaLTVvOqXEU5edJ+LcvyOaDJiFRjOBj/oIU2XF11Sd3EhRF+4YTdP0B/3QdTGxTkyS2KhBCcmAa
E0RAdIBrj1EqEM/2ihsRs5H/7hklXWwx3lTo0VRotE9mtGeb2ApEg5WjZg0uHlJX3OIKDax+u3KI
JGmSoplwLCbwisOpHHNIVDlTktsj1KHk+bGNRatUY0sYBGtIXVV8gdvZLTrO9x1gE5pWtsl/cSNC
c2ctTUgd9MMXUr2R5lrtj/9mggmyJkwgEPGiBmfMuI3KY5c85gKnPLDpxqtVMPsl5bnQtBGyvWV6
MMqHxuitBFIDKq/1kWeHgb+0ziM8WwEXAp6UZQwVzrl+gnaDn6sJ77aiX37vVDDQlzW9FEs9BFyT
Y3eUr/JnWnAD5FIiofLAqytvAu3qCzJAGESQKEkynIMczGfQ0oOu5Zy07Wr5ygSDgOXQxshNYXR1
C5VBWiMNKmu+y6Gv3LjGOyD+kEp2y2kj2I6GV1YZQKx7zHOvIpw+KmcQ2VRgWTvK95T71H/6q1TS
xRgbNsXmMqWkQXJVr42DMreOnvP6vzgbxYZJkD0KdIUWpurMXZQrhTd7ZDups1oDgwhyN6ZhSPlb
4Ut+Y3rtNQHFInDkhwad2Y5kN9aIvr3Eml7/CSbYIEkyKyXBGxMcluwUD/eZ6Oa9928mGJgIwmJu
DNpXHIOQI1+lCZoiDv9mgkEIqC+OTUO3p+tOWf+tlywj4UQS22nm1Q4xyAASbjK3NWwoPqofTnYU
bR38Bsj2OyUkJ8Doj9z+/5Df3r4rFNXU0fqvY8bXf+8KsWubaKCJ0lHy++FY9n43/NVd8csEG01I
S292QoGLN51uieYZUmvp1fP+Fm3GsMQQwSKQdGRiGKgzy6rJcgxxdBJjcuWq9FRpOEGE1Nbk8SEJ
Alse0Na4b3Pbay82GeyL5bSvlRZ60XoAUfkguJabmYN09Ov/fl9cTLC7M5a52Y3ILRRqggw9JAe8
vHzW57cwfEikIzF0e39NfwD0XxbZDOioLrLSTrBoSpAfCH60dugKdvSJ0my0EiPuUsgncSnHNFz4
bZ0yDZWg5aVg//57CvNOTmLwBeFhzkBPPybV5HZx0CxathoPCodwtX2BrOwx3iZmKMVHIp48/yt4
fqRTFMwfoMQyXvsm4a2OOZxt00pNP2N1VPuasg5KOxjRxxKXVvKSgs492bNDZ1Ygw3BUneJM3vqr
mSdhxl00c14N0TDBJ8efMZ5At0D4m9rLDXTindQLHR6ne9MhV1+YObmYISFHmoIvbKYyzTV6equ6
S7U45pi7WhX6A/SjOA65iWUXm+xN3UTzYuQZyA9NcWvkvTWYdqX9VQi3MsIE9rnQ9sKSfzwjJgxT
St38WgVPsj52UGnnUmQ2MWZljbm4u3FpS736cAzoa13XtnZnOOGR8jKJBSGQOzzSOQhAT+OOL7J3
dhnMqmhQX4xf0KJ5NTlgyTgQpT/3oL4VeCs10NGFCqSzb5e3ecw9HufF/5pECuksVI4m/ph4Muo8
EwzKmBlK5GGNyWiRgpZQo34exsDu64pzl/M+IAMuWTCmojEhKzB14gnxd2NlpHBaUnpl0bhLi6LC
/qfjeTYrQYwAKzfTbKDxcPhQeYj2DxMIbyi++/+H8SYcOGNp5KTEszaaEapoH+NU5ENwzCFNY1ih
DXtc2hZv1xgkKYxW0AcZKWJFPMrZd7C6e8LLQ3CWxDLJ62yZQGOgNq610+iX1wGyvp3bohGA5n15
9w/Hq1kS+TiUo9LoKNH19Tt0y4S/KklcUIOljktNOwYZpWWphm/IN5XuVLwlcHaFpY0b6CVoixQm
MmW0gwnSBIOtThxM4B1sVop40pd6Kk18qOw8ncfr9Lr1wNFDZp6S0Xlgy/FblvmtChCBGyjPMpTS
ezH6PDfkJioOwhC7SSrylsY7cgxKVFOpFBFtJGgceo9QSXfjLvRNH5PObLC8ONkU3pFjYhA9Egwt
KbG4qFqOKtT4u7S3/w2GFCbAADO7/SmSKp5KdC4Oh8pNj6L3877IP+1b4x1ABhaWpFAwrgXfT1gk
jF6GbmlEMox3mr/t2+F8OJZtVAcJKVXqq2Wi2DFO+cTzVvqX7ly4LPObqEO5qCoskOYcyicl/1o1
XmB4zXSrdg9qwFnQdoH0gg4s7ztoR7FR6cmb/cWrbwrPgLyYcZZ9wYeogK887H/A7aetjLn2YB5g
kCdLeohbVLlS44O2SbudlgMdilVAup52McqucOwd0flb3szKLhM76eNUVEmEGXG0k6O1xmvB1W31
nq4ydHjHkbrr75t4WSR191WtRhDCuBtGDBEM1REigW5SPUYJsUv9fv9rbh/7ix16XFd2OjyTFL2D
HlcWPOtjaqXg+fJ4izwb9P9XNlByygdpwIHsiHSDgUinIXjMEg4gbeekVtvDAKCcErIsBC/NQLc/
2tFOC4Y9fwqvl5PitWfZjVAFFZyFRzPd7m9dGWahEFXQHpwmiryGakWvFHoHiOcKtPmOinsKr7yK
+h8ussu2MdCoLHFVLRlsThm6NXvIZLdec9V7gj/5/Nrkpoq7hEyIDnleKGSzLby6HAuCUEKloT+J
JzoxJHXjU+SZNnmkz/m+R5eHge5rU7bMJ5Hj8JuucDHOPsOkcZm0IEVraqLmIIaHVkg6lwjoxuZx
PXiWmLdYa06DbGYorhjlY4uKWK0O55nMlthrnAhx0yVWa2KwpIn1sTRHvPoE6VtYv1TF5FTp+75r
b940KxsMhMiVMDRmjzPS5o+DgvDjcf/3eWtgoEM3mqjKSnrulXcdE3nb0BLTp30bmzHUag0MdCiF
SNB8Cb4RGTJrWJarGmNJjOcl0Zw8qdx9Y9s3y8oaAyFzEi/KGKNAXjkz1aC301P6nCO1jbLKKT3G
T5ShL4KWyHtx8Q4eAyFtZ7TLTENFsTl3qmapauYI5L7kkau3cWO1QgY3xEWdfsoM0XHUgoXn+EFz
aqh8g6r1/a+e4CtjTEjVJmMvCgUCg3B4rjFbpPMlmYP6nDP420OrHMo+KWinAcbEZlOLTu/ELhtO
bMjxJPZ9NQVJ0lc6ticQ7lJwLNX58/7J4xlg4ECcUrUJaLfjkqtPJhm9tG/9fRPbRwyFY5lQnWuT
PWLJIs6TAsQxoJ+t9YEtKbltGq4i8vgY9Jd+C12UiyXmjE2RVFSkRsJH6FFHK3srFxdHylywSDHI
xP6bZRkYl0Q0UVPYwW5ErxKloK0KlfDWLZ42ZE425ZBcjzmGtld1McRgAzjTaT2INZqFkk9G5fbJ
BKoteJCYgtpPvF5tnjFms3Qd7/lSCHDfxo0zm+L12IA5OncOZOQhqfs3Q4Yk5bI2ZsfkXurkcoDu
tWRADrhrPFQ+OBfeH5DnYoMBA8guLVqBcVcfjEMF0oZOeIrtsTmg2m/HnpTwwHwbGn4Z1OmY9VXU
OQ0NFdyE0ybH+CBZ0qfCi98wYBDStqEdfq588678un8Yt934YpKJH8aeiLnUQhJbDe+C7prIf1Ui
umyUzuBECinsOAwQoEDv7CT2yjO4RDzOOu+7MWFDakqJNLX4btWCl7bmq9prLr3/24eiH3K1N6IQ
hG1soLyWZ/lJ7wN3nMV/3Au6zJWJNsIIki4nWEZ9r+gNet44BnjfiQGEVJEXRetR6Qznt0RbrLB5
CsPX/e/EwQFW/lw0C5ACU4oD4nWsW9FtrjXWkr4rf9UOsTpYDAKoopibUVWg3hkPdzD4JjTiOWsH
f389PAdhQGBB8WbqZQiVGVHna3JqiQWvCYmzLazcOam1uiLoL3DC4DFA0bGeIlcqvuyv4w8Pol+e
zvY3B7JU4kbS0RfrjK7xUvvpdWdl6GjsbPIUX4N4bE++cIy/Vu884tn2RX4xzWBALI3tEBuoOtRl
aI39YM3SZNXVSQk4Qck2m+5yKAwGCTShDcagQIA/n+IHitepPb5THnPk8tId2y2HK1sMIqSdoS5g
F9GpPvGB/BhA/TEcTL8urwWbvqPzp9yp7MAmN+2n7I1wq1T0q/0etFy+KgMX3djlaU/XKiKJFWNC
WW63nuqjkROzhHmd4xw3MBjoENCIF5Z0sUuy3HfBctbTb/sHlHdImAAikKa0GGiPl5geTClDrT+2
pPDTPPNGifLcjQGOUtDjTBFwGjGate5uG+0qGjkgyDPBgIa4VKRNYqylU17a4MesnhWeWBTv+LGc
kihogmAiWMZs0yEJslUfsiOolZhY51ZX5rV6HTymZ9rPX3qVPSTO/nZxDgTbqqxhpnQz0XRO1pzE
6UorObyP7RzVxb1MBjRINmNgj4b1KT64t6BDBMg/W1Qzg1yZUD8JPa4ACQ12djzqt27lPETCNMea
aIsJ9ecBRcTeiQ4EA9z2Px8vuGQblseKlEkp0iMCONbszIm/09EMlMCnvvJGGPwhTfALK1jB8zqX
IASrIUL6+YjGpGCqWX8QbAmdp1bnhqiUCnfaw8QZ17VNplntIoMbfahhBA4tXxG/OS/nFrKRzdXU
YIwQRso7BcTFMjsRrP2Py3E/9uGY6tWoNTR7m6LfPEeLpBZ/qdTS27eynb5drY0BkkFQSy2lLqDe
Vk/oKTmgJ/pOzq3gINxTEjxSi+3BPPL0ojY9TyVoOySyomAU2n/DRM0wQQlWwCiMC4f0rxlaQfcX
tonEKwP0D1jFoV0yBC3k1oHE5FR04yGua6eDsotYdxwn5y2FucJy3SBLIiAXIixe1D2Y4z/+PnP6
QrlQ4pJKSDQCyJeHmJeh2PYrVUXmAPshE1bTPZTqtmlGkH87b/FQ0nmivXbasf08hfCqGbEVFD5t
05l4GYvtEtbKMgOPQ4Vx6sqCFDP16P6GOlZuZxCNrI/1Ler1D/tnYnunLgtlDl1G1LgYNAyyyoST
2UFL/m3/9zdddrUc5swpoFDHgQSZYyK+lelXkr8VvIwVzwRz2MRIRqlgBkVEJuGjTGKMmguUUyo0
PO11niHm1EmqCmVKlXJRRFvGOdCuJJFzffBMMMGSEBElQ6ke4Vj0LE52ldzLMgfeeCYYdEMWvm4X
E9zOQCysufhS6l8HDObY3/ZtqEHblY69lVSNCZQkoQ2LfkEurExPcnVaIskSzWPH1QfZPr6/7LCZ
lbotWsOcUYAd+/McP/8dwVe9/D6TRkFLYb6AIg+x0yX4UgT5sVDCk27qj/ufa3tPLmYYpzfEUZJG
mnQfuqPQh5aUo6Uh443H+yDb/xYHrVbDOPssGk1cJXjDz5n42IIeZuUNBh/F2fJZLu7NHj0GveEP
kJqEAPCVUubHIIwcIVM8ggt3nL9Mc2BVRPWqpruq0uU9DcX7tghOY5b6Uatdp2nmFrmEiZlfpy6q
rWnSvbLrLFGMrbyIeUEIzZvtrYcBF3TzatA7xe6LJ6pzmp4aaH72dIbz8d/2h+7f6uZUIGse1uik
wcxjDPZoragp7bGQ7H0rmwMxMHP0/3uNzgCMYGSLpIhUEjmObGH4DpUmq42fa8GZp29mdd+FXjvy
Woj/cONcrDKYIypdKmgTviLxJS++Wq7y0e5fWye80w7mXX2V8GZ28k47g0AGJiMkQo0SLiZ1uFU/
OEWU+wWOyv7n5GEDg0Fp3hZVX6MZM+oOQXDAeK9/+n02vZMKxqBqHz2sYumEQnpVShLn3HGWwOZ2
TKlEr10GGDU6r9XPAjck/EOg82vzDQZ58gQ9paGMky0cJky5FiEaTF+drR/72rma0UKjeflj6Egc
3+WtjIEi1YgaE7E8Dl0tXYkLyNR1yiGrco4ZO7euKxq8oyV0v0VEs8ZOseSivcGsNU4ExTPDYMMQ
kDBUA8Si4vwUJjdDfEp4QRT1wB2cY5M0KKEt6QLFKeReQycs3Xh4reV3EmWOLPLe/9svuwsIGQwc
KKQQzLGf6Pu8OVIpZZJYRWt3iHvzb3REY2bXiS087TvT9qNrZZYBhapE3l1fRuQS3d5dwMzG3DUM
XYd4gNM60QNEq+0QgyI5Drb9XF+ZZUAiqefaxJwmulrZK8DgknsPtSCnu4lOqE4GPAF/TmD0W3ZH
HiUtp2PJZ+Hcwdf00FXDpzQyOQHYtiLkZWFsHgf9WPo8pYgkk2N46K/lM53sADXIN+VJ9gvUnmhr
XGMX36t31ZmvEHTsbyhvoQywdNUySUWAMFPTMbBFEt1+gB0jPzRJx3vY8q4wNsGzYDJHhWw03pvI
lRknOgxEvBsOAzTMtEP6yFMwpIdixx/ZHE8IEam+Sj5chDbHx1AvoHkBXnqduywGWkgxEiGgh2W0
DfSCQq9Zf6gO8MMn2U6gVchjSXBA2WTijzzGAPiPwfIDjXQ0qyl4GRyeBQZc0LpdjCEFl2awFcjo
pcnIOXe8vWFwZJlKkkoxLKgkd8TYLlDWqUW0IIm3A4Y+JZI//JWIwcrVGAxRI0TLmYht0tBo2L8S
6VNaP4+l4YNwMBuGMxnLcd+5OCfjt5l2EtryZTmCd9ducD8cl6vYj23ldnR+tjyZnNag/TvutxF3
ihgFZUqFlELRTcZvUj5bhZm5nEXtH47f5tqpFXopR4FCxn2NSCQ8IPNmV6BaL/aMnqDI5dGTecti
gpC5BKtVarBxdbLYTTValWm6E+HRMnlm6LpXrwejCDWkdGDGlH4U6jVUY6wo4dXjN/FWIzKGcqmq
abKNMnU/52Eoh4DAPD4FGH6um80xlCCs12ecd8rmelamGBdLYnFeasy7c+bluszu4rmxopD3LOEZ
YZwqVYV6UGcNUieG8CKiZqQP4ylL/6qD97IWlrWVpXhADgU+W2b6lfqGabwZrzfrQwfst+tiZYNJ
ImCmWDSLVOpt9oujYGkY+PWzK4LWE8nnSbdq2oLqiVeZ3duRHzzwDjrdkb2/gLmMsw4D9nr6xGur
b0t2X5ua3Y7IzPpS4eq1woHg7aBqtWDGrzCgOpTyBYnmzsM48SPt9Qa/4rhAYpffXbeNhStrjHtJ
olLonQxrA7SEKnSWq6nVqnbrTG7pmcepsDPeJcM5nGw/zZTOIRQbgVRSV3tz1bt6pzmSLLocROTt
G3MhR02UDDLl5o725MjnzMG8VwiJG09UnxVT0xv7R/Sm5BYP7zeRePVJmWt6HMU5KZsO/d/JWz19
TmtO/p73/RgEmQolSzDKCh5R+jF4A2F9bLvv+x9vew2qQTAszTSg2sKg7qT+j+ov6weNfKp5fOBt
wL38PrM3oiyWiyFhb9S2RCATyLZedSdpGd1Zrjld3dvf62KL2Y/YUMG1ytAaoQv3CKEwutJTlpf9
70V/43eMuNhg9kQpyjBoWvR2msrXWbPK6kubQ1zqZkne9w1tH+qLIQbZG6jrNEUPhqncgZQZHlEW
UGKUK2+C5JxK7r4xzin4SLmt7t4qrjJjjIG9YX1W9AN3VDJnZz6IK6vfLxR1WDB/BCk77bM5fEtb
jP/lbD7noH2g7cqE0CV1PtMkUDR6neDFyk3dXMvD/f6H2qbYaL+25QNmV2bSIiyWuqNyGeAdKBgF
uBzIUQcbu/J5PSO8j8YgttEEwiLLyMxkqqs0b2Pwri2ds78e3sbTv2G1nAzCKdCZx5VXVnaR3OfD
9/3f562Bcf8ubnQJVBbV6SXFykrT6rWvGIPAu0o3qQurXWE8fwrMSGgImq9G3QbP8poqgg863rXG
IfV4YQJvTQwECFocqcqYQ0WVPAkYq5m3h3TkPdY57v/BZ1ttTDKmSyfPGTZGir/3YhHas9q4QSW+
Z3VvS5ihLSTm53/aLFaONhIDkYwS+roXpXN7MpybSL8xwUzibRfn1LHaaELfQIawpE+YN5pOLZz4
1H2S/eBWxPT59Ha0uNwWGrrtwDYrQtuX5pyFIiyOaBOB29rDV9POLPVUenzZ/+0s3eU4fuiBrDav
0DrkI0xc3IoP3UZklAondDvd6l/pDIXaK671Y5/YvHhkuzKysssghi4Pnb6ArwkGz/L/SPuy5bhx
ptknYgR3kLdce9dqW/INw7It7vvOp/8T8vncLYjTOLYj5mocoWoQhapCISvTUzxl021Gr93KG95d
fr0hfmGJiRt6S9pWp6Xd4AV+4RQPWgIBvdwOwYFuvuZO6iSfllvjnscqwl0iE1DMJSI5PRpO1m5i
4T5sD3lla7FkBXloC9GT0QA7Byrl6yeD57BMfAnwdK8AAYDX4HTTGp+F4fn63+d+Tyam9K3ZLQE9
EeMuONKHhdQXt9BIyq2CQOMkv6X0T9HPeiPwZLI50YydFMzmcprA0IRDH2zb9EURTprJ63JybLAD
gcQQ81gLsGlIzFHjRkUCHOzr9U/ICZhvr7oXZ27R5VDvccNxBC2w8tyKq8IqFquNbidxOwucUMlx
CJZ1Fo0eo+moQ/RobCafFIHXuuJ9MuZy2CbqUqXxW2O62RZO/Wl5CWurwXlWveZO/kKe9ZO5uf4J
eYtiwkcTBbopdHCFtLzN+gjXQ85bIKdGYyU+MVom9rkKA6G2l/SjaQQOCb80zV9erX9XaQoTJeKw
TIqixtcbEAapgm3k6dv/AQwJLzqsPwYB/qNrENHRdcJslgTGHAMNMRrvjR2kZSILLIjGjw6TK9gt
P/mJmaPqyKtDyPp+nc0y+yVIqNjbcMTDfrgsNoQ8nicBSSYQ3TlR79S5dIVSdxsS7GVtdpOm88qx
3WVa7SVtgFccHahSCfIwceO2YW/hAAGpFR2qafCmGdUtVEqtukVMyuKfphLfaTmOb1beVIt8Cgfo
2hvfpAZM+USeHxQj97tC/6ZGdWYRPbVFQbfl0njsxxSBmryYWmm3pDxI4XTX1I2nyNO27ovbRSRg
129+xEp8nBNzHwT4KarY+I2RbNupcE2z9AI5aq04Lk612duKFkWW2dZeF6BTUmOwtB69IVEj2yDK
10RQ7L4g21jrbMCdvi5LfEIJ4w5CsFPnhXNF520BkweFOY7UrsKzptk8GROoL7PHvzmT5z1mPFkW
U2hz5nj5RZfjMJHsqGgarxxbL47ONpjsVrTyWKQ6bCSH6qB5FMjfeuSONk7QTeak0v9oRJ2tMaku
nqq5I6l4LsWSB33buJSbP34wHR4pyeoOEZmI0DQh4KRl2ooky/OEhHgVzgc4mhlZU8obBl4Ha1/Y
oB/4Ive0Q6WYIIlUnRS+b1GqbvOEfiUETLfQOARjngLyvvu/cIwLm0zMyavC7ER5Rg1d+FF0Uy7/
+PeZ4KIumj52oAl0TC20zBEoKFKUPMK29es00SWFQERJUUWmy7GUQaEvOs5PXAqnLic3uZoeK6ok
QyrTjs1oJ894OIyKh2LQvF4y/etfcd0bzz+A7XyYajOPFRWLoIiO9hvOgKc+F5vsW2DJ1vzlrwYO
L8wx3qigV18PM9oHTT5uGwUCqdnEE9xYzbIXNhhvFMRY0ZUQI/h68dqH2zzs7dLYSnXvXv92qyXK
hR3GA4de78ysAxxPi2TPmHO7X+q7cFw4YM+PB9iQDUNSVSKKmvKBoLSbMOcTUKbpCa+gxbQJZ46n
f1zHOwMs2MAoomGR6CxCRe4zyY36g6z9McjmvQlm29O2maWSdo2K6D7VTmb1Henz+m6sePJ7G8y2
a4ral4EBjPLst68AM4BA0wRC7RcOO7/hVR8rEzjUnmqgdUxM+QPjajC0fU8wH+hU3ycMVNT3Q2GN
J0iZO9KpjiE7Z3i9Y+AUNXaSWvOGN5O1vm1n+0weSQdpTM0Kgb2o7krTLsvHvuPkqnUThiIB+aWI
H1hJ26lT5wzjBpjebW9aI6NUDwchqDh1N88Mk+PVoa5BzTuBtnL+HEaKJYzP9TRb1/2DRtL3HRBs
lwmRPjp4b+Dp832OKmphHA1Jln/1JHC/VHzVE7mdgdXTamqSKZoihsNZrqcEr5FmV2JXxhTQK7da
nq4v42Nwo8s4/33Gy2XMJ3VqDq/Txee6uu/K3NGnCCKDP67boTXPx891tsN+LpI1kSGnQN4Vboxn
6BC3h9mbTYDBk7vrpnifjP77RfXQAPuf9bMkO5ryTdU3avzn73A4oyI2HmdVlj9QLlTBnOqBCiYE
THA7algeo1S1c5lw4uiKFMt7O4wfF9XSBgalfC0OVEX0TUm+stKfDXRaF3txew+zqJZokVst5uTx
tW94uUSmhFVMQFizUIXpeLAz3bCWMXOub9PKe+375TEBBwztSaSFCLDJodj+os/tdpovotlVcOXA
eQtiCiOzCcd0TDEVramuOD7mIwdZuhZzLj4YOxKwqNHc9QLQxXn9uZAQc0KQQr1yvtjaIbo0wqQ9
szFBPB/AIeYdJfjKQMdiCXZ4uA1/Djbkc3HBqH6Sypp4ACqZZ5kJE6giUhXK3HSvcC9MbmXXAFep
4pmecQx8SD095MfeozJLQIorfnZKB0v+PnyG7LRtuDzuReoZbDC5/A5MMJnkVGwnvQKwoP6mdSch
wOOn1c1+mB/z4TPno3M8561rcBFOSoNEoWGgnKHN58KJHnJbvK1cKnPSgQ02sP+GUO3dySDU2S5M
YsRxDoHApoRqlKSotYEmwwOMXX0LbdGKncDlEjCtrlJFqwU6I291z3uTYD8wZmHEBo+K6LWq9okI
KA85n3It2ZgXRhgvmjBcUsu9CGx8iZHYCVTWdvkpBz60jd+IyftD7UEN2dPdfzTMOEze5KYWp6gI
cHAegPy/rb/pGK1LfelO+gpXXdzcMxOLh2xcaUNjIy8WTL/6xUYWapWLAMGoEJzKT8autZe9Dv73
1Je3yq5+pLwvxn20CzjrfWsyfzggF3YZB6oz0krqm7inH99TaYrUz03r7QdsNDfY0eHSZtO4BDVL
A4kPc1N6KdyqcYRd4wfu8oOzAR9nZt5/CCaVRdlS5X0K4H3RW+N9f6rt2KqUbVX6aGlxjK26siZK
uq5iCkxmBZSDBtcD0iPUz+kpk/2x4Vyg6Mf78HHPf58lME1kNezjGH/faLxGOyrlnvScCnb18mFe
2GAivZxJpqBQDcTOkRBkf4kGxDalFM3c9oVX+6/n4gt7zMlc9Erp+xb0J6oPbLGldBZo9A8T2q3y
Rg9s3vvhajq5MMecR2EiilYu9KobZo5sCA+d2to64Oil9KSVhcPxPvrrP+6YAmynCpSi/nZML45h
X3dGR0aQVU2eBLh94pnFhnyaPVpqmM+BzNs9nj2msslFvFjGEnYvOEqe6pY+wJ3FPt32h8IdN3Nj
c9ZHveHD+iAVDskR9MsVVvVrXvph1Gvw9IdqaE9Z6ajJIWrA4bvpm02tbobRlzE/ZkSP/2iYHsWL
Dxupo5pPBgK6uNO8dBf7nQuXidwH3gPpaua4WCET0IY5CIQCSFOAnWdPJdVGGxULLXFrbkPO8V6h
tkGsurDFxKoREMJqpuBM+tgR2dI+hkrzF/02tYk/Hzq7wBE0nmQQZocON1CuBpcL40zhLYE1XRKo
BnaeWXQ0JN7FR/mZQIy99OK35Bg7vI+78r7+fsWMv2ZznBuyQMmPgInoCQHBYzbeZyIy5UBORtJ4
kqFaRhY6LZjJlSzbC5F6F6qNVUeho+bJpisU3iFau2CbOgiORQUDAIQFNUQgGpZaUBM4AyAhr80B
PU3KtPpcP0VOZ43fnykZibhxfoRfrnv1+hacDTOxUAA/eRgouNmPgqvGt0rhGrwUsvLCRb/42QYT
AEeDmGDt637RJ0nOcCg8jOTcF/vW6Q+SizGLG8wBXV/Xal68sMkc1rITpU6ToF4WxGCYj6uDILYc
xP56HkEVqSIKAXnKqh8twzIEYwOQNsWFxJsUmljyLWXlzRD4TE74Wb+VnK2xncZiwfVxFHBSqbXl
iSInEi/8VJ8ki/bNjB/THncEBN3Z2pBbfFarSKEKE9zz8tnKiwX2k6gy5s5NwzRYvR1D7wQgVDTE
p2P+TXJ6f9mY0DsoNuGtZne+ueWWlqu7eWGRiVKNOncyCOhxPBClhhvcBR0MT9+QXYf6rbcr7lzQ
2xo+ZBlDQiMKPQ9dY1tReTZBX3uUABUBn6D5ErsLrkO1331pP+WfUMM/UYIKvD3jgfboRHf9PqHi
0Kee48br8fnidzDnc6laTJhVb7XRG2QQBTUJLeM2xTAKRNfw2SW7dOaNAVmsLVdZaTUTXVhnTm44
VnpNWsz3UqYd8GTt6T182kMYC6b1DUakrOYTb2Bw3SiBDohkqgo87X2e1aMc2KEBx6oNAWwXO0sl
A6S/GlspR/d6lFgvPUErbxqSjv9YQlExgPwgOOMouU98D95SK9xJ97ThpNjTcdzzyIRWl3ZhjvHj
cMkrLR1HXK/jY4vGtkq0bZCZOxkYpOsrW43rF5aYjxh3napUoM53pvpmGVNniGMIydQcK/SvfDgl
F1aYXGoazRQYOZqDElSxB/Q/pNIKZi9GUzWJeaUKdbaPxsDao0KeV4RY23u/kLoyAxkebu2tO7sj
xlalwJ7uoLqFTlD2M/Nrwlnd2o1WEUWJiDqCu05Yio0yGJaxEQALzkqriy1gabzmRTpJmtUKFh3v
BM38Ds+NdGAXlK1/vIOXxtkmmxYlWS4NaIaH4s1kPtf6D53XPF6L5O9sMDevJTF7UprIzPlnycs3
NI901mRrO2ApoaLLl/9Zcct3BuX3ewj5rg7a4bgah7SOLlqXBKJXax2vnlrxlXd2GF8BlGvotLRX
nVoin6Q6uKmS8aRq/dMiSzdtA/UIc/w06OFeGkUvDsC/rWMAP6w58YW3XKYKWYZ2CZoeP6NNdpCl
KqIbc9xed5OVI/hupfQnXNxKyqEXpYh+0SADR2xpGbXmKAsAMIUdtTy22JX49c4YE79EfaxIuMCY
Cj45EysCza89ZrVVcXVGqCcwpx2mNHrU38orJoBVfRckRQBYVHZYniiuJPXVR+EIOTikW+6lgGeN
CWRQhdTmGTCgt5aA2YIPCoAP1Sos2jKSEp9X0bwV9NeWx7To5UImShWhmmtdBYwgdHJc/iE/C18N
2uWmHdfCLb4KDu0nt64JVSGOa67cOC6/LzuVl7SdOAMcRDu9AwasiUvVx8UNbw5hrUh+Z4cJMUky
gYu8RNRebvpXKtMtuElgx1s0BCGkMud/FTV/uw0rXkVkZQ7yotAco/6GYTGF7Dvgav7myJ1tMMFl
MkVFqkAi5pizZI8UHSdVR3xKr+/7W03mqYGvB5GzOSaItAR3U1UCfXKLBmKY2fIMdGXMQVeuvb+9
2ycmjtTgi6mMBVbq2Zrt2W3vI7syrEm0TDt6NSwMxLuxYwpWM1lQ4+B80vXAcl4jE1jCaenTisC6
NO/jXgVz/FEUHuP06frO8T4lE1TGemnKcEFrnCjFjVrGh5GkTpS13//NDBNNRMNoxSKBmUg4LiOm
LaLRLnuedvHKpejdjjEhZOnluTckWDGG+iGvWtuseUMBb/XvlTDFtn+loo/1tMW+jES7kZv52Iya
Y2aKj1GPjSJWT6ZW3wVhvieC/lMxioeulx6qcbZG82tkVJ44RXYNkFkoT4+AB7tLrN8phnTUi3a0
glGsrJ6oFkBHjiDcmKl+NzedbcyYV0zzystSDc/NTe4s2fS1TyM7LuJDj/uPGrS+nNcvSyEe5UWy
RXVx49bwx3yIrVLOfVMynKDFTx0luwjnHwkR/TpfMkuORgfQNDfTW1tozMUbOxnQdeGlj6pbsZsO
GSgwLSWPvHLB0PU4lW4B4i6sIbbaECDN656yGoUlTVVN09Bw1WTONqryUZmoBsnkUf1zOnJBMw6P
5mLV7y/MMIdbn2S0TAcQWBvhVq03cgM6bv/6SjjeyOqQqU1eiUoLPHE0q25eQJ5I4+Fl/6MeNzRg
/kE4qLHzppMSdjOuhwDOR7buUwYb8gSncJvNNINstrinDAYD0govPK01DXHWzpaZ+JQCsFSp4v9r
YdERoMQL3jAKaNJ5Ix6SSi/0Ft4b4uq2XVhlwlUomnIVdigfpfCkJie5fI61v0uY55UxsapJBFNt
I2rDFLxWKHdz0+xyVd1cdw/eUphgJZA8r8oAZmZ9PxaZlVW3tcpLzBwjLB4T026ZUvbYJdJ+IYUj
jACs8E7sf9yZfn8wdhx17qpG6zKshAohqzbZZIU1bBZfuUu+6d68MStL+3H94611gS7d763Iuijy
A5AX5ibBwlrX8ClhVLenr2TdXnMRikHcQdvzwiPGqLhYEnk9NZ/Xy1Q7epP3sVHCNu071veZE90o
G+E0o/XjylCWrzGwYAVbCa916P1BTKlzZjfzI5D3Gpwx3dX9BV0sGPokSQIg//1dJxXmoGxEaPKp
s6v3j6Dua7hdBp4NJiKbQVbKhYqOUKMA8tHj2qEtVuRAbzu2RE9xk13opC8Tp/ziWaX/frHBM3TN
p6pEno3CaG9GmAgNdOCR9L+qJS++IBPHTJKE6AbhVjVUNwOQO1XmK8Gfj5+CC+DCCBO2piBE6myw
GFV6NibDiuTnBhMBwSk074aIx8qymngurDEBTBrmRc4a5LZG3yr6vuNKDVKv+lADXRhgQpeiVapZ
ilhOYUp2GoxbiMUBgRNOD9okuZWpp9akzF6Yx35tKPfAu7pBXz0KYeNdDwPrxcJv92fZEENlSLt4
RopV8xLKvOpoAcN/mxepPzXqFiSTTj2B1ceYeS/mnE/MciQmitCFaQTDZDD3YLjekMzglMyrUeb8
kVmSxCloF0HK0VkY6q0mOMEgWhoUpPrqzynA3zknK3MRBr1IdCguOXn+Mpm22v05Nu7S+Q0mflS1
GNbThIV0S3E/K3Fmz7Ps1+rAU43ibQoTMoZiGuNFx0L6LLPK0Bnjx+vutp7pLvaECRYVhvvxCA8L
yVZ0b1LXeNY7Z7BNMLRHu/ZFew5frltcd4JzNcz0CrQ+E6I5QVMEuNlsiICWLS1FPQHjwCm717sS
FwWx/D7eVh20r0KCuYBfI90QjvEjRzvSOSLBUTguwVsWk7aURqhI1OuyI0XJbVrjxpknLwQw2rTi
aV6vO8X5CzJb1gnmkFYauDKyfq/rbj794OwQjaYfg+HZABPbDWlZSE/RF+VSu+gAHsO03Zah5kai
5jRhtxGb7LbKUxCzQVZDFx7aLnRzENTHrf5EIHYY6+R2miWLzJFfFIk3pOGXTAoPndD5xqQ7aNRu
J2G05bR0g5rsFmXypkKo7LkafMxpH0PcK0x053pdw4/ADMygvbRBvzgVvrCRxo+jMH8RqiC1TDI5
xDQSqx51tPANxU7j0psy9Ukl5qbKOy9YpJ3ag1eoI5VNRuUE6MXeqGpvqKPjgpHGcBKfAnXe9oqy
66TEkcHXGqbSqWwaaJerX0dRv+siadeUOec+td6QuXBRJq/pihjPioStpIoayyFFP4bsAaezzQna
QznG5fHuEd9kNjnw6s31auS8yUzGGyupG4sY+N4i/WaM2lHW8CpAuGPK64n1txm2uTDNRB17qjNL
efhpVTvtw0/0/UH1ci8ILe5z5rpBwzA0UzMMnR0YayBEkE+UEfftCR2vfUVkxT4iGvAm4z71eG3l
9dP42x57H0niXJAw9Qt70VGrfPnPOZ6Qy2RZwUOpIuuYpHkfxSCubDYEwgNOb97Kpj1DrFIg7vUT
v+oLZxts0RHXcytUDa47EJ+zGnFxK3RCGmmwr5tZ/VQXZpjQH5tKnRUZyu562RmBN0WcwLUyLPju
W7EFRlt0gJQJbxGfWLKNtsFd7BM/2/wN9857U0y8N82RytOgMRdGD4WYWctQ8gc/1pshF1+MftGL
K0MQGcKUpShLlQco0tjDTRRZ6hbNNE+zgRB/e54EgHr8IijO9b1aA/Rc+p3BlB5CLOVpk75BUSaH
kpQArBQAKK6CjNMroJoLfnr5+OfC4u8/K5PbyDLnBSSIVUgVIqsYYDR77vFacn1tPD9k8lsoJbUe
xti7PCzsNNJ8ZRI5kZ13opjA3ieloJZoJzmRnqHLOPiaoG8S7onimWGCQy0GUSe3WImQ3Ijmz7nc
Dtz25Rp+4tITWFBSWQRGr2YoETWrOtAO5gJhJPWhPtB3utibnq/vDu8Us5TLsQDBzbmBPQoEyt3a
h+p7jNaf7qWewqNm4PiCyRSJRqTrJUbo8SQCbsy4dYrshbMc6k0fqqnzGWbn6kCLrebAn9AMOLvL
trZRrGDqAmCuxp1czZY35mjp9wDOu9ct85ZG//0ieIzyNMdmAcNStc16zGgPFSeg84IEq5ul9PKY
DDK2ihIrUmjNIlrBc1Uj3/YYm3EFFFVb8v8xh8BbGxMn5JS0tTlhbdDdkH3DJx4YvVxdtkXP0uyH
yOU95q5flC62kQkahRoUwA/AYve0eMMjUESudA/VYAd3WQzwx9z5Wc7ZNpkQIqrmTMaO3syCT1JM
/Cj/LpDa+TcfYQIIXjmDPKlhpBIexTSEpFXDiYTr7q8RjZiijhljuswLL6xCTGbj/2J40fgmzndz
a1rJeBfMIAj5fH0t6xc+zBn/zxTjFAvg06Oc4Bla2NDXTRDE7oNH1SI+JjT/guSbZqqzMcYf2lLs
JJHOsXbBVp4eZh5CjvfdmO0fh3A0IwlohaZEGpRAw2retiWaU+qPIJE4bkC3+WOMOi+GcYM5zUku
AASLN9OD0N/26MwU9YsILavoFJubFPT61/dq3bl/G2SvBbGipuUU4jKnVqe5f4yHXfbnGlDvNoh9
rMpHxRikIEfvBLyiuCfrxkbIeToE/5Eczwth8kco6YkpCqjQsoPhq0CQSqBtw2Sb/l1BjZT4Fa94
4X05pvBs0rIkSYsrY6O5mmk4UbyTTF5W5BlhUscyyfmQJzAiCl+6/jZqIIIo8FrI3G9Hf8VFaAj6
qRLzElY6IE/p3TA/0rvhYgs+Hi9zi4dT4RwpjYkPkLFPlITaW/AOPX8XpGxTBl9FsL7n5cO/+TcT
HeIxDI2ipbdCqQKDR2KlwDzElXvdCv3BV46txsSIUujicaxgRYtbWy4qRzTwqg7A375Noy/XbXF3
i4kRShklYj/g683+5C0HINNvun3xhT4QQcSvtHkZdz3F/z5ZOp3Au/COKiNL0YdYnBhAIVvxZx6t
x3rQM3GvNuhb89uCLwz0CQqXqkMMytuDLHyOkq0wdo4uHAkUFdTgVgteOZ9wfUlni8yxAhA9FCSq
EkjbPcC72dMXKjKqWuUWPclt94nn8f9RoJ0tMkesm6Uskxq8pg9e/5kCuwFBe6ZzcIKvQiZW2cYe
7yFhPXacTTKnDLkkMmYZi2yST1L/OiuvCg84uEIFT2P72QZzvMxaE4cywRgqjRwtkChU6sZbOkse
rQkj94sveo2V7PT72ZLsAAh+suXN4PLWyRy+NIilWk6xzszYyuX9JGhWE8mcCnvVY9D3wRCGBpQk
+yozBd24jB2gM0v1GFaHReDEqfVTfWGAyV+TJAwEaowU/T+/wsxmQOMx3ZrQyW7sv9HJxsZdmGOy
V0TKKlRJguuWLFihFt0AM8Bb0urGYDaSso8aImA37wOHOQhth1sx6I3uqBBbvCv23ZcMqrqgVqXj
5sUnMQTOx7p+uDlW2YqmJUWWiRrqQTH5UlOOFvGY4tJ13chbtfwh4p/XxhY17ZwPk0YoYNyME7tq
ww14s35oE3iT4/pVAtpiNNJXMWiPsVlaUSTfRZXizkF6X88ED5mF/tAXsRvO5ChPwj4jP2etri28
XMX2XEa4tpFs10utN+HTWkW4PPeZCaBlrFipkVrxmN9HFXTbsx9kDL/FbXLCSJjbaYI/Cf0PyOKm
Vp0N4EcKHpam3XWdsAtr3JXaHgDXIP52/XO88eR+/Bx0rtjAfwY7BxsGWjVnFeIACEU+6xQl9IIB
+L1CrOhF8wPL2EDuygOc8jiCyIY8YG1feHlqNQkr59/AxIFMNXNlwEuto4r+UG6hAmmlzTHOU04o
WL/eqDI0ScBTB0FQ6oEX+Soop1TWSUgbCaIt4bIdfh2seCt79D2r5qT7VXe+MMZE8VA3ugKk0pR3
7WdqHIYKyAgePJm7IiaMj+bS5gLFDXeOCF0mIK4ciBgcTH/wC5/HDLwaSi9WxOxTTIp0zjM0h2uI
1ABCGKAqu+6O69n2wgQTeSLw6yAK6LRTtrzRmSQPwgnvz8hB2q8HCMh2cYyuut/ZJtuda+QF2qpU
N6+K7qsACIXcGiNXGnlMfByHYLtyBAQ6ek0zUT/eD11vt2loyabH+YKcTWLbcTPyXR0OeIn41Syj
XRaIkbqTTYXf44fArZzrFnkGmYSUpGPSFSVuichMdl9F7pim2+smeG7O6pzlgbaAjQDDML/Yvuuf
wSF7HVw67NvuIZf0j+aYOAH8ZA7QLTwCpCT6rvCmfT9awud4OzqGhyrzz3VIkdMvPJAJFdFQm8QI
0EMSNUDXekjImnjqQ9a4vq4V2d33dpho0aZiEsnVgCeXLrvVTAIceekA+d+AHkiArHylP5KMfBaF
6VM4pRuZdAclazZljpcZkM9YdWXYgqFY0Cm3i7Z3Wzl9CIqkt4yC6FYYqy4osG5UJXLVELMhuvCc
1wKwyfFrH2n7QsgOWS7wkE3rsL+Lr8eEpdk0Rj1pieocW7fbZt60mazUHnbqNrzT7gd7chWMbIQO
IIcpr1TnBSyTCVih2sno+GE4v3V1XLIc8B7dBI/hDr13F8J1tIWhPIschN96zfl7yRjze5/IxDpQ
dDMFn9kAVXhK5kLu59vRCyxM22LWV3m87jjXI+QHEXoVwTGJBjC1jcO92ewmdQN5YEtteGLd1yMk
Ptz7ZZkLkfs0A3IxlG7Ahmyr5KhxpzF5Rph4JYTo4pcSDhsRHmeg+tJwj9cLTqlxPSjKIv33i0oj
6cdCHhIYadQJLX3hqRjin9c3Zf1pE1P1RCGqSenx39sQgSSXlwVOAODUN9FN3fireYoPBLFeBOI0
c7O70Msxbn3dLj1OHyrGC7PM0ppiMrNmALZl7jsrTqFkKH7Xkm1T+1q2Jdxn1HXfO6+SicUZMaVi
1GiBOgHwVqm9TcTcGzBCO9RATf7b2phAvGCIt+ozdGjU9EscQvrck4vnSHbz+CBXmXfd2LojnlfG
RmNM9A1iDp2jBtze+p2W7WaeYs+6G55NMKFRSZI6GDIc3Ljcy+Eu5pES8f4+E/2KZlqKVI6AcxoD
p1iCGgQs3KhA/8gVh2PbWGA0D7NJ0yjAbti2R3Wbbw2v8nmg3/8oMn5/LJbMoFp0IW4DkHz8aqam
7v9qaTTnjjyAJecU6UyoU1utg/xAiOe3QLMKldxFY9Vb0tQ8aELi6Hm3L+uQB4b8j7xxXiITMhIl
y+WlRXE42pKXgosDcD4M8vcOmlkbBIuX6x7OtcfECmUxTSLKKOfnXbhR9sOm2edPmWW85UX9Xvpx
3R7HHVmegkJNM8yo4ymhL28X8ljzXGTdE03IXGNCUjFZ/hm96+NMK1WadkGchjkkSvAqc6dB1wPD
2QzjG2CWznJNxKmdDD8YH5X5pjI/X/9SPBOMIxiSkegGfT2K30aU7VB6nUdOfFujnENZe14Hs/sZ
Xu2nqEWr5e0yh9dsB8+JO9nXnmQbdCgvgp3tlV3hRm5xPIk3IAqwJV/25EP2NfQaJ+IwRK8Xihrk
vDSgwGRw3L5PmFksDssyolMHooLF0zzyJfKACt+l9mSTU+fS0YzQSWxxX/i8x8jVD362zV4yizAZ
ZzPH3bkAEFR8EpRnJeYkZp4JBhxWxC0gRwZt6Yq3evgja27B9nXdbdbbRRfLYFyz1fVoLEZsael2
YIJCwStZlEpQxZsTpmzAjUCb8Ys9HijdSr0pdgAKW9d/xPo6dcpEQiT0KJm8aar1NILKGRVBAw61
qrMl6VnOeQ+6PCtM6kxkIJA6sK84gxpbUQu9JfFWS3jSCTwrjEt26EeZWoc9i3EoDFwglhuZO7RM
D/OHBKr9/mBsAk30MY8qotA7ymjQLhGUO78HIZjDRSdxs09c6iPqBdcMMp5I2kBc6gnUR6NNWYrh
IhCMtEEIQnxwp28yiRdp6H3nmkHGLaUYg5XF9HYLo4SsCzJN5apuuNNOih9tGj+zhUPtUoUn4ZaH
EtI5xplYSlKIo5i0yNKm16wGZDI6FcOzEHI13XirZOIplMemVijQ7Jt3E4QR4518S3yo9eKcXT9h
vBVRr724vVTlUFZyiU6VSh6o4ED12CWPdcHZtdVsfeGW9FdcWAG/Wz+EuDo5fbJNhNKKh9fry+AZ
YALFUIvTHFTQqyqWUx7f6oSjTPOGTL7mdkyMAAQyV3PKxj3ahh9DJbzad260SXZke30lnDDBUuyI
RW3Mmga+hjg1vGmQtjoeGIw24iyI/t4r62HJdMJSBif7gEZ81VUPaVveFqJ0wIDLPioUj8wBKrdh
+np9aas11dkLCBsrZp3IQ4jqXmq3ob6LWy8JB0sxT3PtN3NvZenn6wbXi9ILi0ywEOp20OQMFrWb
AGOimZP7xV63WpDsiSBt4LEDrN8rLuwx8WHpDej4dbCHYYvepfRI0147Va+ylzvJjoem5zklS049
B+EwNBCCwRzN5M1Jt4l7sgvNaRvI4ms+Af2uCvJOHvsdHtJ5MYoeqWsexEQOCNmEVVtirVm7bUX0
BjA7QISHCdhrnj4czxQTPtoq1xq8fKBp2mi7WhvRMJX3vWjuDDE5xmr6ct1tOEeQMMGkUkpTGU18
1rTubkk+nbJEOCmj+vPfzDAhZWqJ3qoAvDoJ6T1VXLxEjO1CnTg0YZzQyM5EBLWutPJAfRJjcc2y
m7hjK5zvxU5EaGqPi/sIC5Q+GHTlEcaDK0A1eg9gPEB2yW32k/eQyDtq7GN/FfUYJYR07NssnnaI
vw4b+bHF7bbxK+BrHv9pr9hhiXRczEaje5XH1TaR+s/QMdksi+BeN0Md+cOZ0jHLTXQ8xQMx+T5P
yp0OToAZTSljWqyh2zd9a/XCS9FwIvGqT1zYYQ5UVg5ymqho4Onjvai/dFwSe54B5giRIEsnKQZR
3FJ2+0osXaVVOX69Hv0uFsGcn1kzBXGgbicuwicpAodCDVXYaIjv+3FwNVE/JHqmYdCk2YE1jpOm
V3PZhXH67xcVTWcSzIPRTtWghA9KW9ldMHql3j+0s/bad3hgB4+sNee8HLp61s52WfHPJpXlEQ8g
yNupts2nwNbTaTNLqXPdETn7x+p/Zo3RTxpExh1Z+D/SvmxHblzZ9osEaBb1qjEzK2t2Vdl+ETy1
5nnW19/F2uc4VTR38lw30DAaKECRJCOCwRjWUl6nGrhpehQtznUh/Ik+gJkZYLYBeAHb7S/PVTJ0
BR5emKJFlFv9T2c8BRMxH8g5PWr/gN4Xc4jOX73Rd5Lp+nfHt1lRvRoLwt61DqPhNjX9TBO90fkq
clkdY8wDqpgRmjGQgRs0f5rKu6Jpn+Oyd2w7uTGl4a2qACXdpF9Uw/SiDKyLC1gYsyWQo+GnES9h
33VHo1fQ4pkMh7ipH2I5vcmt5aY2Sjeyl5sEH1+q9EGJgfAiA3K2Ts42Gfxm2EITfsQpcKOkaerm
i3aTE+WHjZx6SkAGUJvl6mzq6mobcGPK2gX75SnJq8/j3FUOGlrdZTPCKkqe4eiC1lIKF6S6h0Va
julQvFZGfVMPjZ/E6e2yrf5qFXegnfTKTNQbylVEDPIpmoY2DnAgfTwoFL8GY1ORhUjjx9S+T5pA
oIM0BPzD5e4EMJowEmMoQf5NQTQVSm7qSk/VYfQ20HvEXvkmkMZ91+2kMTrRT13doBcOTCpIcIMw
FOiSJVgN179KLCoyYj9b02Rb/4Oo0dpUIL/AgK1YDfI48rp+CCcc1fUF8d3RRceZi0RvrK4YZqhh
N6NjLJK9RLGPSyuCGxKJYa6TfipVELZDTNSW51I23KiLvixTEV5fDVfZLJTnDcTwusKyNy+p2ttj
g0eevh1t89MoIq7jBy0XAaz3HrQ6XUcKQluc4ycjAHSMZ/40kCnpnyVkI6+vhhtM7IQxzy1lbYoC
rRSIWcbqWbbG57m1g6XuwlzehL12PCvayWIeWu2qYRh8sqkekDOSwY6SLY/Xl/Medv9hqTsZjCuo
+7UoyQoZpK1fI7N5ibM2cwZSAXukBNNHgaSabkwnlFp8kuZoMasCedBANWK+bHHt6Mr8lCbEa0Yr
KLPErYj6OOnGc1aQl5IYwSz3uOpifBHJzArtsZsVjgqA26wz2GMAjFED1XMINwwYu7hxPxuJXGDC
f/ulSdk5rR+HIneLZT0BscGVAXBXJelNbCjfN327mafIB3buYbCHVytO3GJ4i5/0gjy3NRL/8fRV
7qbXRK2/L7Kv1NZLt5XBqtiWMxXkPjEH165MD4XhlyiRva0fPCXfDmC+PEl1mjtWb54bY3kz6+x7
Iylfxi77lY7bF0LKQFVEMHv8ajTR8WbUgTSBYOSjT9bSeI7lFte2+dh5q1s9oL3ds55QXqADXrQX
VvKkcxWKOjC4Cr2TyyhZXXR9pCRw1aX9PCz/DJHuzHLudq0t8GpcP0CwMkOHa7PZHEyqNnomt3hv
dqBYS8Nee7muyvzQ9SKAzb6Mw5K0Ugk/kB3jQ4HdGw4G0nvi+hJ/Em8niTkrEuv1mA/gr6KwqoAe
pCD5Hhp2Ths6vZtH6SgJSAC4Uc9OIHtIAOyP+hECi+NwTE//WRh6tw6CLeTe2zs5jDfYIpKMo0XQ
Oe/9p30w8qIz5RoAe0IgTOyIVsVECXKV20Yzo7q53fd+/o1yc+SP9l1+kvzUBT+n5qJbDFgp1W0R
/gXHM3q5dkult+MuWE1iYyp62ivT+1GI9/V95nU3ja/8Q+n/4FNEXZLc2xYxg2VpRAPXMyNPXkpb
Ae4M3vPmjVUC81o9SuKBJq4176QwoYPd6bKuFbABWoNfzmNYh80hfpwwqD97QMf160DyJtFEGH9g
eieWCSVy2drKDk9vL76j1NIUP4TWDdSDGMOVm2PdiWIeqERB61HbwF+1df3d0DSn7tOgLiY8RzUA
gZJf1STyXPyM504m8y4FPZUdxSnKI9Pn7tgE05taIQ+zhWtAqwfoARQ2qHEN8SLx3dfttDNDC280
j8iWyY+0AlQFtRu/AOPBlc/gghBEaAKlYbEGxymZFhX8UaAp1ZzEqN15fh6l1JV0EV8A1YM/oo3d
shg/NmVS0m0Usy1tfpkpnk3rW7k+2coxEeKpcZyLoaqI1Q205atAPf1o3+tE+rZsiOINwQhk6zVM
HhoQwhAPteqw/kWO0q/uFYMJh/L79OW6G+WY+gfRjBdtlClpNX2BNWRv8/ZZyp/TUfAO5lncBxmM
71STQZmkyVRw2UUnUL/5tl+eKSF4dhJVsziH9kEU47mMJEoNJbZBqZNGp61OXMRRTp50QYS5YNJX
giIKryX0gzzGh1UkaqfR3BT05c0g1gMMpL+F9hO41kHISXFrTYCmC/ZTpC2MA2uLvCmqGduph0ag
HWyfIuSKqYd5McqHtTHea94WqQfzBG6dssYACznmsvxZ6YFvMq4oxifzYWsLZGbS/gTUXkEUwbHz
D8IZN6bpAKTbrBmhXhU7eQrWL/2pGL8WmwhmhxfM7iWx7mtUl9GqQPUMtjYkr8McKFfoo5dwKZjn
GsEsOOIe4uj/MN0lMD3WlXV93kxDAdPbWtW3J+LLhREapYhxgXcjfFgg611AUWyM9QDv8p5k610y
o2fadKo71cmDIlQF+imwwfffs7sPoDZVqyNj5Cml28pfpO5xKoAc02ErZVENSrSHjGuxZquQNLwY
vKyT0SQ6uhJa12ep9q97Sb7J6RZubBNzhWyzmVHkcmWYiDUjsFb0jymNuZ61+qA2n7r4k92Vgpc7
5/2BI7vIY9yKrPdyJBsZskT5/aKemvTh+nr41nX5PutCjLrd6tZQQCt+ivNwBpNeb35NRWwq/NO5
iGE8CILLNNNjnI4134zNi94ajiwXgr0SrYXxFLNaFsUcRyjupsqtWndHORpDrWwP29gJNFtwLOyr
rQAKLlIQ9P2pnvT0ThHV5AX7xdbHZYOMZizDcrpZA5iAHQBsx42JaExWJIZxCPaYlzEBy49Xx/cz
WlcSJHnT1+saJrAYNm0LCFpJbyRcUtW2OPWGON7blLMCSI6hehiS21FInUgfsky8trcZthZuR8OY
LwivcC1O59JfDvERrD3gexNz9nDi+g+i6AbvPFy3NFWkbChuyZF+kpPhEZVB5CTim6pG/alKD4kk
mmcUnRnjEXrgc85ZASe+ZC9l+S2KwzwX5Ne42g0MeWLLROMkPbLZaPIiUYFxeNbnxiGxCClcIIG1
H7WsbSkaYhBArzdtdS+LSCO539cV2wRppPLnu3WtB02JM7jNojbuZMn6AQSi8Lpei0Qw5xD3uB42
DHx4tTkFcxK5XSdaBff+3K2Ccc7oIbG7Hmv0UpM4mO4L8aI72Fow3xfj+Hx9OfzgYCeMcdGDLs9p
qeDQJ9At0Jlgya3ADA02O58mo0RjpVw13oljnPUSTYPULRJuhAozrGr/MMmrP4nZQ7mXwkUOG9Qt
md6bGp4CcAZoEgxip73tbmr0QpIE9RY8pZwqTBVXhMYmWB4b0sW5qeqzpMHrjadWf8vGwsmQNRac
mUBB3osMO/czdNmsqbWK29twtB8WJtdRtSrDTXbXz/Unw01BU0YzQ2JAAtH6mNdi2cetVaa4oNY4
aKXYKee7WdTCKpJBLXC3ugVE4eoq4eiy6FZr/WW5n01Bd7jAiN9fdTsR1kyxXDvUFPXFuO/J/EWz
RAlD0SoYPwFwzbbMqF21/dMERzqDiiX5cl0RRHrAOApw6IDjRsEy1OF70hzs9XZpHlSgo0SH64K4
l/nOmhgnUcp5UU5tA0pcMzvNZXQACBoAeiw/y0rfAtt0Y5WutSmv/04s4yySOWsqe6GagCR5H5Kj
8c5XL0op8fMTl+WptGa7UwdgPdTqkkOrs+Pm9Q4Yn0NK/ZV7kifqWuL7JUPDKAyY3P6oZk+lPM/J
UuDNN4FBYQXYWiV5hjU8RZL1cn33+Bp4EcXYEVKORLe6ARjb0hiUUR1YeXRsyloQE/NKmgbGLH4v
if6O3e7ZWmNqpMP7mcL0DOh4jDAXUJ7Rie026MT+d4tizUqRsxF4pIonrSjbPVbao6oK9o0Hl/Nh
QYxZKXoyLpYMMIck6rxoq7yqjiqnHnAJT+ZJzaCNWv1SKsv3bCr9Qh69PpU9aYvDSW79tWsdCQ/6
NjPvMODqmttwoyedX/VVkLejJnj9iE6ZMU2JzB3KijTq3SonwxRyn4Q6+XR91/n2fzlixhAlAPib
E721C2V8mNMkXOzYrVrbmbb4vMzlaZFjvwB35XWx/8UwCWoQmIlHKpapXQGd2MoNUEqACyoKVT8L
bPl94kTxu3CsPYE0/q1wkcY8i+pCzghm1hWv0f38bg5rN79dfxZglnNAq+xmyMz+TWUHunaRyVyo
3YwaK+kQ1oMttoL3KX3lULo/ts5p7pAvEaKc8v3PRR7jFJCJLUhWw9VJ2hOATvX+oMev3Sx4SfyX
qPIihvEJDegGi8auaVQp/4NVHarnxAM/ju5E95jnNIQc9qKzY/xCSzYpA2I2DRp0Vx6Gb2mnfxLo
Bz3/Px6Yu7Ni/IKRbcAO7hB20Txaekj9GnSY3+vPVqj5+X0mupb4RnfZQ8aym0gnda9A+TPUUavg
fwcQRWJ4k3IfVJAx7l5K+lU1ofZTEB8SN3+MvPUhBXM7nRUlnweEk/3NfAAahLBHiR/A/F4iiwIl
FVB/pcAFb5Zv/aAjQZ+5W3la9fvOSoLrx8d3lBdZjC+ZM2Nb8H5WvL5YHQpyKeWbW68/r0sR6KHB
+JBigndsVSSj2hqERdUnOxdk7ngtk/vjMhiPsQ6LEWkj3tBToARNkATEo8W9GEWV3pu9Csh4tW+G
86EUtNtyDwtpD5PYhgq+OUZPtBVcJCVa8Twyg2E6hQdBZQUZPcSckSiy5bqpiyz2+Zb3XWEsFg6L
mG6SnmUQg7fb3ax9u35aXJ3YiWF0ohumYlpq5CfBVKokbzbcU//PdRH88sJOBqMRlqKXambCjONX
Ooc6PMen+Cw9YUw6dYClDlBwJJO/FEI+XdHaGD0ZdFUzgPiF28zw+/mTjWYz6UmwNq6279ZG/74L
/awS0C86xm/fe0vWWyN4D/42hxIAAmwGdWDPFhgY313tZDJXS4vitjojtkYGwUmO1RGTf1+1GJDn
+pfCQ830TEcASvQPyA7GADSReLptf1wCO/HMRWO25RpbE7wlJcyQHDBy3uchRWFVXHLThKYguhYY
3bt27XZ4ke1YngwYQoM1mvNx0Aq3KgDSaJ3spTgKzlO0OObKqVQJzNwt7EENtaA+pf50MzjTqT6P
R/lQuGPpXBcoMnPGpVgkKUFsh9dQViNTopAhckwMMFWd0blavIhcJzW1K2fHvvNAc0PmjDRY3mP0
mB4owdHkpip6d0ovDkSxncAAWQCBKDHySCVIRi5lajrRWv4wZutuSi33+iby5Rjoi7RVE+14TFhC
or7H5D3eX1uH7nH0fVQAQxLOA/BDOuMihtGNrZWWoWwQOVaz6o8tZiD7+JjNgz/oVpgPJJQKpAx1
2R/N+uuQjkdVz26TuRb5HL5FXH4HozOTsk65ofWaR24Jutfv0cZenPVTg64TyZ1Hp+yO0ouN6X4x
a5XK9XcmYMxNYgGRia1sgvMunU1JQoYchC9H2khXfJccy8vwAyjrqvWOr5HcSK78c/BXTz90pgsa
EMEecM1m9zMYt6uVGLeeNLjdSKpbZyNI/6nT7NhpHhZT9zfX/k4Y42/rXm/mZkAiq9DsV9lKDpul
VI6Eaq5aZHdt33YCfRatjvWwIyYj9HpGR0oaOUhxHaYohbOPfrZ26l83Hb5Sm2hgVYlO8A8TACSR
oiwLfT0boEEGKQP6cr1aDdKQjvZGLdAqRF6B/6a1ZdnU0WEOnFrGXEEEFi3AuEMcil4+jIcepNXL
z2gzxbB8UgeCBXKdw04aY7UAwTAia0QSiHZ/qnhcbuDoTYI47EBg3jnTrSY5orZzfsizE8qYqDQ0
baxnuEaSoxLIt+BmbXz5OAdmoB9Sj/jrSXPS++hONCTANc+LXBb7oI66edPpTI+UPJEhc9NBCKpD
FYK9QjQAURAZdTIcImMNGMVWOwBEIBPq0oEl061vo2AC6Fx6L0oVcnuL9rIYQzBsVJqzbaShxn+Q
FVo3kpx+doxbKnE9oIChP4nAinj+VVN0NDrAIoiu0RhhF3E0S1RGNs25YMxoVO9RyCw0xbflo7mK
gNPer8A/d5PycekYuAAo7UdZyhxnoxoR5JXOdIW9W7vybXJP/y8+FW+6gzIUwiotnHxwKOF9KAt8
zX/Z48svoCHDbrUZRRxrOzxq6OMXiLQebezNupB4QDWnJGhx0Le+CFuI5+KAmwiAU9wiBlI8H6VG
sxW1crei5UgpboghHdfIOi7xp7zOBQ1q3NMEiTr+kzFApTHepq9MLUEeXfNs87ucZ04izY4a/5i3
H0RIFMXzNQDc+S2L8TV5s1XLhoyWl5PInafc3bRTWwsWxLPxvRBm62rSjfmMuSfwEHpq+U1Kfwg8
JtXvP3QS71sTIPeWYrO9z43ataU1r7St3HJaNHiXIVZyAn0XmqWko8hZ0t97TRxj5FJnzKjsQxyt
v/bhBLp7OsEszPLw9+2yLEYRkilRezXB4QA3E90RdPIMnZHUwjSsLPtqPom4eUUSGXVI19pqiwzp
Mk31rPy2E0WCfHW7rIjRhAhMVGNbQBM67TUDp9yweDP5cl0bBGtg8xCKvMqbXdHgR81dtEIGfWGF
/04E4wPlZrPw1Jng5YGDVR36/vn69wXbxBaLS62KiowgWKy29saMy1OWzuFgRX9ll79Pgw2NgYFp
KHWMi1GRAnCgNMvh3y2DntTOUcvGHFvRiLZ2q0VnSn5nUCwzkJD9OynM9T5pcxFbALzEsORh2nLH
rG7X5l8eOGPxUZUPiSXhvZaUVSijeyRvRa3r3JqchhYYGxPOiqyy3VfKNHV6aaKsIIfyib50Iw+s
d7caJrP+D2Rf9JL8w4dpgOgiIF5AYZOxRDse0g5d0NRlducNQXTmQd6n+ohhgxtRRoRrkhdhrEmS
aWuiDW3JnhGVThYPZwSEAup57rMAnzAxCGqpuDQZZ5nmWy0vMp4g40k/AQIdiQIgyISLT7sqxHOa
9HN/7N9OHOMpMQY2xWtC92/e7pd5dppV/YpA00/KzV2yUmCq3BTyfnnMeZFs0bKugJZT2PD6JPs0
caY9RV4Ddpo26HzK/NC546ERMSXxFVM3ZF1WKazsH/xmRa4VA+lUz05HR8oqt4lqd53vG7RVOYXd
ngd9OcqTdEgNG2PoafJgzqLxRa5H3P0GxgC7ylg0eS2R9Z2I02YAIGodY5X9665EuFRWiSKlLbcK
T6/1Mb0jpxEQkvbL4vYgwAONjEAaf00o6JsqoJQV1v1uSWKki9TCqQCNorE0Z4kpZINqCHJoXOvT
L3IYN2x3m70ZHV4Hejq7OhACEllEBvpf1PMig6515+rNpGmVtEJ0rH8dwVSj4+VaedFRkUEURkNy
CWiRBvQTuBCe4My4wd9ueYxqVDoq/MpQUcv4X/7lSnZoIYzOcuiZK3oJ8LUETgYEIZqFdyVji3Ne
qiVQTHBwZ/tHDFgxyW8OKP8qfgE4xb9g4YE7+y2NRaaMong2Gw3jKpl9BJuhE8PWQT0p2EXufbCT
woQ0iQpqd3vDAdLBPlQUffKFnAf/fRwmdv7qwWrZmm3b0Bmo9Ed1mYu0L4oa0uqWupX0K1HQ3ddg
dHDEbVdMgow8/3LYyWN1hKRpXtY4MR1J8hLJFNTBtqfBN4BuWoUYexZRFHBtm5gqXiN4+aAi+nGB
yTrPJJNQA9CGzjHqxTGHQyEV/vVToz+bvYR0GV3f4AGyLJN99ycYPNkwZfqOx15uo5dnaCAs7kHY
HVwXxFuOrmgWOAdUTVHYB1Yv1XkDpgHs3/CtriVHJauTYKDouhSeo9IVbBnwXzGmzkZA5dDi8mjh
qNT6TtXuJlE8yvm+qdFZEIJxPRkzzR8PJR4VI5Yk1BK0dHV77XvSi4IQjhV9kMC42roALUVdQQJG
7H0UlN1ucGx/8CkwyfxdVN2lfoY5fmLbmLjVMdIvG6ySKYON6S5FksENRMEN1eMaACJPWPHnbNsH
MXTRO9+uthNYbBQYT6F2Trl1d70kuqI4+vVBBHMywzJGWkRbXGbSHa3tZ7T1QQpwkv9v/UJgaVlo
KDBMmlv5uJAWTTTLVuLCHayDUb8VmeCi5ZzHh+8zpw8E4QYJZJTG5BOdSjOPGjoSi5Noip6zWR/E
0L/vzmMaNWkrLWSjI2BSxDoQf7TFTWMR9SLn2D+IYXzmPJXVJGl0NSCRrM6ZCOeRl0n8IIAJtvKi
VRqiv2/Xcm6O7U30VPv2vYTWaEBJGZiARlblRne61+SmA12SKHIQ7SMTwtu1vg7jSoO9/G3onkc8
UuX883WV43joD2tkQoVWifKyx/XgNWrrqcZ4JlaCWQ3gjGzdl+uieGHJXpYuf9SLrF+IvG1wPv1p
9GkHvYUS+zk/vqMiBZagq5PzAPogjbnhJlMHvo+KK2FWwtXunApXaglo8OZcNot3fWncXVQUTNcB
Fwn1SEbWaBSmtM4Y/8/Acpv03b02AcJaMQ76ZPy4Loq/iztZjLczjdbatDqWPbQbrYiEOjTGukBq
QSIf08+AzBRW1HntETbgA38vj/VLSz42JIFf0sMobF+NIEcnlw2StRcVpDE6ahWUf9s+gkfdE3Ib
CRfMeC17a4YJAM1w77WjBCD4vVGPdBpa/UyC/F7UC8L1Kru1Ms7LbC250RcYXbo+DupjqbxcPz9q
tMydiL2Em5UBbS9bbJp+IVU32XOOZu21dTO0L1ryi5p68fZ5sd56kKJdF8fXzN/i2OmouCvbNEon
gOGBban4BqbAzrwhkwjZj+uqwAAIPHOLwqoxrhJV/NLIBkRGmQWMWgRey3BOckHVmBclY+8uUhiH
GPV6ByDj39FL6quZY4D/nbaFo3fsLIpfRKtinGNGllrOdDTe5ZYWatv0U9GNX0lWV4JD4uqcqgAW
XzUUy2Cj19hstUQxoBNE8lX1rYp/XVcCjasFOwH077sbGbN569SleMqoUfxpWie/6VfU30b1cY5b
EHIm689q1TAYlpW39lBmjrZIn9sJKbdV6Zwijn6OVflgW4XsIi94ilrta90bd3pkOuak3yRb9NSC
h2ZIza92Pv4c+/6z1WqvxtpoKNpsvkYkdynRUNF2r9ImH+pxCBdtCPSIiPJQ1Bf9YV8asRRVQTHs
D7J7fV47XbJjWvsADZpfhwpaJt6xX9aDdVxDEI9e31yukuwEMns7t7qd5RrakqsxnJTcIc1jk4ko
C3iXGVoJZLxFddn8o0kE7HhSY04Ylul0V91uBzT5TaXTpeAfFTwReKqyl8R4W9PsJHWV4f+IVrq5
Rdy2eBptvKaW3r2+cVxJgBJ8Z3/W0LfwUSnbYVRUaUWZVCdDoEYYXbG+J+XbWHy6LofXHYEd+y2I
7Qgu7GiqJ1zcdIj3uB1s9xd6TcGrZnkiB0XvXlb5UOZ+B5aEg2f5Qe1sSWS9M/DgIQcivRIpbKI3
uzzKY9jNx175ls1vRRUCcvD6EnkOZC+X0cFtrY1sXkzZWzCpnn2Psr/awt3CGP++jYNRmW3xn7YB
5P7d2Ld8C6+HJhS9HnipOnu/GMbLb1Vbo5RB3/KWS8np5Nq171rTzYF/opyKQx4kv6Zvmts+i4ew
ucHGXjijlKViIhE5Qlc69ONTbDPgmoXVgbbSoMgheI9xL7SdNDZ1tto5yaIZ0tRw9dFld1QOxMvt
d/TO7kV7SN+u64nK8457gUygOlfSKq8bkQFdT8LtvL4kiB5BRR47I5x+iPcMLtL4vXVxmZ3uJf7Z
OTn6GKtMoLFc49fR82oBSJRYbMd5uZh1ZMy4kVLAxCJqdiwLuOvQqFWgulzPuRNETWd39eXWvG1L
mgM4RFO/lXUUbDrGijSoloT+aHkTvKdE4uhtsRNn22q9NZ2FE0UdcUnudfKy2K/5JEJT40HwwUou
G8iYvISkfa8u6ASd0WI2fDJRUor9kjYrIp3trTfdL1G5n780YpqaSjR6v35cmpkP6Wak0J01nt1Y
C2wkeRflKKdnW/rnup7+F8O4yKKOdreN1bSust5k1N9MnvyNQiC1Hm2YkE4lJihVQf6Vd4crBuIF
G32Yhs4mzC0zMtdoRaJqW28k8JLbplOLuYmpqv1xO1yksNa+2AkGzxRY+3qafaQRigB1gOKGJsW6
8NGMHdFgPK8Tyd6ti2UMlusNWVd0nQFPUz29AxHfDgf5HmRxhwZAmh3KHqLeE65h7xbJnNxsbnEV
54i/gETvjOMjsJadri4dyRC87/k6spPEvEqjRa/lWcelp9wvHiUJAoDhW/GquN17QVU0Jcq/Gnby
GE+iW4Wp2EVMX8HFp80bQ/KgY9pCDbaXCg25Agvg7yNAzA0ktBFJUGvcWUDbKNlsSToIlo5DQEfD
insjdvTGUT+tAa4noKGiCfhQCycWuWZO2UD/RzBz/U4tEMznBYLl03REEfdUBJJrudaT7qzB5pee
PDhUdUQIZHwbvMhlbt5+BXO3ZUBxDLzqmq49TfXoKs0UCjaWewVe1sc2dC5t3FRpDbUB3C2gubMg
vSWf6HCJ6jVh+bYJ7ni+0f9eFpsD19VMz5QGF91g3dbyQ2o9Xl+P6PuMvZldUlcJNXGDHBGql9vT
9e8L9NBkrWyel8yk22VhLIu0D9YUe11x0NVv1+WI1sFYl1TLelKVULsxuU3JSyG6vQTqxTbZtsvS
lLOEGRtb+YcUN+CfdbT+69+sgdi4HGXczGzVMC1RJTRq9CtZ02lUY0dWBJvEX8RFAD2snVOQotbK
6yRFQ9RWHoAK8rTYjdvYRCCG7wIuYhjf0xNAjsglTLHTgVxg/yDjl9LonTn7Vkm/rm8Zteo/78SL
KMbb4GWmFzEFygNkbFgUL0kBLBXN3/q7UTqlC+DfddFbWrSJjKNpSU8Z7pHNjPrvavPSNZkTLT+u
L4tbO0DV839VgcVkT7K+7QcqBBjmwNnuMM+fp+fRHDHSMgVWZvrdCq5DU3lIDMlb+83piw1zF5UB
GvQidmYFTNx9cz8AiUXSN7SuWKjU2dYXPVsFV41gPzTlo1IphjzHgzTDQxUxoO7As4Nh1tUS2IZI
CuOnhnSdZpAVI6IzW0efT0v6jzI+Xt91gd6y9bMhWkaj72m5eQNMTd6culYKjAmj1W12bmepcP5C
HtB3ZAtPftlgmUbyQs4VtHrTtP/sSrV0W+Va4+jmFhSd/TkuJYFdcn3xTh7jI0GaoUmAi8YeJrdk
OQ2x4sj982KK6pDcs9rJoX/fuRmZDFpi6uh+mFTk7fLCHzb9UKumINUkEsN4s6iNlEFBoOOtxhAM
yo8GJHGNKirai6Qwzsxs087QB7QMbxb5mpr5jRU3RytVBfA/IjGMI9PLrSwTFYtR0q8WfFaqv0q1
IOTlOsvduTCeqy4oek2OfPSCwQL0eIb5kfa/iPqHuFfxbzGmzNTpzEgt8rimT0tp9no7Da1eC69b
jkgE43MGpbLqSkZZokmftApdt7og7Lp+HCaLfpwPRVmMgALwkrb15LoM2yp9G5dWlG6mbuuP+2u3
V0x4hDZL4AlNcGu0Jba5TwBwYN8qLoXZAJqVIL943f7RSfrRLmN0Odi5hviiX76W8WM1mk6B0rql
COSITodu7s7+pQiTinbVK96of4qzhy795/rpiw6HNfw5Xra4QYbPtF3LBMTMEAChS+Cc+e/D3dEw
ht/XmlXZFPNrG50oBPY1+IhiR/tKQcubkOCVf+4FGyc6IMYJAEAZmNsKFtZIhasUn0Awg7rHqRVh
5/Cm4WzFNDBKhec9AW7fxxOKFfDvrTXUjnxNwuJIIQAoyp5BMfZAwzB61qnwU6EC8g/uIpa5xA0b
PGTRgMGSfEy+FnEV2MkYFmT8fF0//svRXeQwVlXbG0pNSf2fZmIryE/RUT324BuO3fo+9uq36/L4
+n4Rx9jV3KdqYg8IQom2fgKu8eMAvsnrIvhFiN2JMTY1L3FZmCVslyJaqW7yPuQHqC56SofrskSn
xJhX0ik2iTbs3lr7zdQ7xeLHrShGoNbzp+O77BljXXbV9Uo0QgNVgJJY6Zex/KY1hWubQTmLiH75
qZfd5jF2RboNhAcbRg+y84RUTxVMB/0T0tZhGcwHYdaM79NtFWUcFU14LGHT2qgSdO9d+xR0Cacn
FCBc814K1UPsidpU+C7jtzD2oVAQoL7ONC5GRGID009VngF+Ismi1nG+UlzkMB4DxDp9UhOqFHqg
53c1OSbx8W/07iKC8Q6VMXVD3kCELC+uOdg+6FVB8NZ418W8Qyr8qXoXOYx3UGfsWaqiGGXeDh4N
hJJngoArXN66A52Qpxni8VCcIsw5OOrhrzIJ5kU84y1IJjdZNtE2JnTFN295c6ww13l9jfz0/k4I
4y7kqbTKdoSQDM49B/AwhfAq3rQwwoT10jqRP3y5LlKkIIzXWChHaNvCQalm0K0/JuV2qETYHHxH
e9k6xmmUoBCMxhSt8Gh0WOWbzBREfSJjYvzEprftaHW48ju5D/rpXGdhS6Z7FV3p/26zmEjc6moz
KitAg6lGEGlvcXzXpIKahGCvdCYKz6a1LjsD1lSrn2f7RVoFl6zgvFkcvFhWa3OOEOTFlgLMpWNZ
fU5FaRCRDMYjGFlirFuOyZyBHDP7cdR+KaNAbfn30G+V0hlnYC251CUVVMqMGqfsS1fvQ1sPE/UU
WbF//dTfEwhXPI/OmP4oleNqpngYW8MSzOvcoGxa3mT6FqQFuZOS7RSl1u2qTOGQld9VbbrTViuQ
5M4BkNypWiW3VZeHOsOdX2nPeit9LdXNIZF63Mb5K3Apeqext9tYb286I3VlkhzNETxeSR6M0Yqc
kW7eAWLse6FFL9eXJjop+vddyI9SymLONKCU1sWZ1vNao4drFgQm/HrUxavpjI+pIh3D4wQ6R2kx
SzTnWE/FG/kJXlB/Pa6H9cl8EoErUUu8dmSMy6lsuZXaDipYHIuH8RaEI8f6QT2IIn/R/jGeZ2nN
dNOpta5tME2vuX0kkgijWSSDcTpxVMaasmBweAFCQ/olA7l9uv64rgcCD8r2ysx1bBbmikirV3XH
pphQr1aZOJWIIkjg3QwmHBnlhMRmjL5ja/tlI4Is9LfrCxEJYFzPGpF1rmQciDKdCsQBFZ5/1yUI
joNtYYhBqpBbIzxPjPHCRbGfwT12zCRbcA+IxDA+xx7rcdFB2AsqitA0jaMUdQ74Hf3ri+Ful2Uq
FD+YtpjRX7Gz/7HKSuAu4/YHb+2hUjAWYIzedRH8KH4ng7F+dSyShNB3iRxuQX7YDvIDALpcDb3D
K6Agr0vjKvJOGGP3JI4jMF9CWLfUXtS9yH3ipXnlzOv364L44ehOEmP6gNXvJsNaUC1JtyPGHF7+
H2nXtRtHkgS/qIH25rXtOHpSFPXSkLRSe+/76y+KwonDUu/kHQXswwICJllVWVHZaSLSTjnMBlq+
EuPYTepxUcN7JJEDGbPZSwg1oGy5HsHcWyeItKrW7cbwpsnnYC4wNzo04jdIeH4kXjn7GznomKcK
lJwS4F0Sb4skseVqdAp9/ZAVS8O8tmqiF55zotyIx1VNYcWw9mv9bM1ukxNRy+Zzb7yZ4HxIyeRG
0Gpsdhb1Ttyg3aWakGNpUAYL4UjRSOSot+/Fmz3OjaoukrWuxr2IKi+OX0KFivQ3r/fZgjjvQaE9
WoYCw0t9fN9VT2V0NY+Plz108ypA7FHGfxgu46cTtFlIBo1Fepr+vVsiZ6yvTfVmqh8um9lcyZkZ
DnEb8LVphYnTV7v7dDkJ0p02B39nQnmPUlHeoLVkCAG52hHJjdK8FlP/sonNAz9bBfv3cyCs46xO
MHDgtp2b5JhxQBx22QK1T9wtEdd+QqMvCEySJt9NuXRccjEwaorUlTnOH4HP2UK4mxIaspTrOQBQ
SNAfX7VeFCsP7QB2FiNzICLhDGtFKWdRNrnboqG/u5M1pPVNK3TkQb9ulMkZMLzaZOspKYbTrAxE
3WU7V3i2Tu4CWZEeLy0jCWEdm8k9aGgwD6NdSwE0C7z2iSqObA7DSGf2OCgtwiZdNAZyalA/1uBa
q3Kou9fH5bsVyHZ+mHb5587rduZV6FGj1tvOqasoLFsaEsCcbUEBo3/dgWUgm7112SfTp8uuSfw+
Py0SRpWRtcbAirS+LB7b5uny7//LYf1eAC9GNVqhVbUZnFJ5SJPXrDxGne+Vq+lztR+DyK+IhPx2
otx8M8iBUp+JOnjDX4fvJXTzKrvI066te/OkfcmPjGA1AnlJA0LShICq7avwZpiDKtBjmWrMyo7L
3Hi1DM6NENJODb4Ie8EeIkh/pqr3l7vLYZelD/W4JJjCYdO9qsN0aPtd5syO7OdeGJGkfOw6/wkx
b2vkkGwNLYwlKNhcS7rv21MJwYLlKpTt1UqJpbFfumSJA7NhTnNlCOH4cCCnGkCYUkNiLCTcn7LC
wZe+mqM6hUgsKtNDI2v2lHgDJYhF2eDgysgtMFEmgCutU45rZuCqYbzfoNK928H2meNzUGHofVjL
zBcYsfx6YuR36r63X/lzvlEp0e3qxps1k0tWLZXcdn2BHpJalQOxDj0rk++HKvP6MYRCRXicS+lY
SePViigtUj72pP52RJ5yM4OImTzGaPywpNbLood50SB4/5W4XgwrLjihyWGJjHp1qbSvLdeTp4PV
UwdviNN7jFttkpzq22V7hKeYHILEMkiYzAq3C1ybe7Xp/QRfMl3R7i6b2XjQdEXCtwGoQtB9rL6m
os8inrbo06ZFsdnNG7T8N8OtsjQn0P9+FUso3lXomlGUwR7H4eekZw9jW59GsfckoXB7fMXYMsTE
kiZxNaG1Ae5OG1FqMH9C6fs/kG3U2R9YJrFQyTG0U/r+kKkP03BVIiUxRadEr+0l8Yn9+PMRfG+O
wxotbnVNLSDEp96FQXJsgsKRrgc3RPERyqYeLYBFGeRgp7OyBmy4WN86Hcf8qhGJFbE/+L3fvl8Q
BznITc1dq7eqa3aZnSq9XbaDU8WN2xiPl/du41v4vSkOddZohU6qIMuusAN5s905ml8cxmN1Jd8u
t+oNax8G7+5efs6f0oASVCX2kafixjdunIXDqrpzOQaWXh8seSS28s87+W59/AyEtfSrVVSR5lrz
rR75+XwvKX9pgkOZRcq7ru1xWiAfcJT4RakgLdER0Qm1Dg5bskao9GwYFaYpJyk7OTu1EYUrf8Ll
+71ix3V2bfUpErVVnBR3uuvdMBjAFye+jAfZx3gKyQFCeR7fe6uLxSxXJazV7uqrTuGFe0iKlbZ0
X3yeHdNmE+qaYOvXy2EJIlJ0589Q6P1i2R08W6zaQWQ1krGhRVo+1HHqVVP4tChDaydd42jFFLuX
r9rGA//eIocasb6g84hpuo4YD2A18dQXvHLHWgqyG6rziLpaPIRIlVyHGYw141NlRXZOfa1SBjjg
0Eoz0zIB+5dbO3UKJoreXCJAkK+zx5imKHMDBhhpdbGrH8J99EN3Z6f/CqpS6Llqbn4lUwXPjTru
u1Pim2tb0Rqj3IJZNqY1nxgXeOFYGGbS7WaPLNYNpRFI+YXC4cekhbKczjiq6ieTTuuC9ll12fM1
XmckRRxpjQMSHS3OY1vB2oL5IhV16tCHLgFu2//CaUiglsIhStzpyxgzl5+KoDJuQ+ObUBItlpQJ
9u9n91ivmRwlc/QFjXXhYNmWUftyZxHfpYS7vw7sn5mZskHpqwVmwHQ/L98Ssj1nY4qWOZ6lYb6S
kQrwdJNSWpSy1qj4zriBnLCn+cNVeCvfQnROOrCmUeVF3pWYASO7Z1jl5s9o480wBxWl1kZZuhiI
1lw0JoughxecEdIbge5nvtS7BAwyB7tkjgOOuW6qbEojBd+8q4/EiJeu6MGcnXhXYWI3d/C1fdni
NpD8Xh//qdMq5tBJMUhja/Ukdzft8DVEzEYlUykrXH0sNuZE7gcEUiNKP3YXWR2IQjDxP9ZerJfU
Jm57/duaOMxYV6ntusJUX+uy7UsDznTBS7/NTvsVWRlXvbZeqDnB7RvwZpIDDkuQY8MSVuAxZpca
ad5ZVk4051J7yP6Es0sGxSnw6o+z4s4gFphu03B2Vjloh4nYPmr3OMxooQ0P7lPYiZrbJTpUzWM+
PV52uo3K+bvrbLK1nq1lgFxqWdcLUkhBCeFSaReB0z71TQQ54QPKSIE0OesLYXQ7qHk7Iy7EWI04
rK0WRhlzZXLM3djHDGJv5/Yv1trIzaFfqCGgv2yY8g0OQoZY1ue8w4Yq/aHWr9qWAPntYAA5XMiS
W4yNhz8xLKqpB4CGCGjsPhX3+PZCoizad6flu+grnvzckX2Fm6s6M8od4ZREHSrEoEmZ5+eqFx3R
oNIgG+lVeAnSMCoTyDLxNf/eS5guAHpZW8UNR7feQ20ymDDluNr4XHdMf3wKncYg4HDbM89ssmWf
eaaRNoM6ViXUAGK78/QD2CtRzn82X3J7+LxCZaG5FXcTpby3HVidmeWOUBeGeB4bfKWLUlCiEWdO
vLX9DFKaAcztkARprjJQRtR7C5JeS/4kawS4bF76M/vcaaoo5KoRWl1ccfmSdkepv18F4gtqE7/O
THDXL9abaBo7fM+a3T3oSG1NR/CI9IzQEWdIrYW7b+OyTnXYIlaQpNtkOUTrdTT9/MCVPlsL90zr
kazIRdYjySS3QV5EEA5uiUoQsV38579RCWaSluBWEef2mDTFLitWkHkn7tqpRFWYbcgfQcfbavg0
gKSu+PhqQ/RKohdeWhYb8lRzEdnGbDfqXiZZvKhL9iovfHbJlLWYu7DEJWNDyxiNdgVb2YVueey+
63a8K/zoQSRv9jZg/UaTVzKRM6NjWal9wUJIRsIgfyrdKgCvdWdrd2jagFTMZNgW4fLUxnJgUmVr
1A1zqWKA4iA1ubuaXzJzdCEVDkqqvTV/vuyVG+Whd4DJZw36cNX0VAnhMwemBj4F8U0JChbD6X/K
D0aAGUzwOmIUk+pKI26czKGHUA1rvuoNBBuFxk7X2MYUpi3ED5eXRx0gByAgS1OapMEzpyY7o7qN
NOLGUafF/v3MQRR9GKM0RDZsTARvRVMdq2d/0+Y0wJDqMlGcJ5Q5DkPktGjKNMk1t42Qk54/hcut
FgehdZObt0WlO3+1eXzCQLEGvUjmBIil3Pbzl3yk2vmo15rPDQwQvDMbcIXhUoNXDSkr6djuokeW
aF6gCCARzdGEN/CJgXmpy74IdaSoks+COtoY7CfeEcoCF370mRULo44Ha1XSG7Mcncpc7i+fCuED
fAogytR+zjoAYaGOOwWyXCG8rdXDb0skPVpx4WkyVfEn7irf1bQkZrrqK44pTzxV+G4tQdUTR8M8
98J7wqcDrEUGDKmxgm5/RpScBBqotcTd/9/k9w7teJbGpiuGCjUs1U2gjFkjmC8IwCGeYIUDBLHM
UGoX8GLI0kGu7htjD83IeCFCL8oKhwMIifrCFDTVHeMntYns0ISOjhHbkfx02dmIk+db8NVUrpW4
gvylVDhF8XWAdh9Ft7edQHsLJfg2/NrK6zxWEbKzlmjDz/1lsg2n2LPzVyObmg0j9k6V30O21fZh
FC0wp+W+mH6Ol2OeWI5FMU2Ty+KgQMqXwkBJGJ9wN5Nn+OtutPtDsY+geB/5VC5hO/l/tolc2FC3
a94OHVYlBvqhdPMHNgpZvubDe7DWdPvWqZ3ciQPBjz6WGz8zzrzo7BU02raLoMuBLe0PQvpZsz5d
9sLNr/Cz32dHevb7EDwZFVPE4vrmri4e86J31OrzUgR5RLHFUk+SykcMmS6UfQ9btasHole6aJq9
MrzObdBMZd3+/7T97wBJ5fBCbZDQBccIlibFTqkmbgqer5V6lqhvRZ5psi9NDLpUWJUaRDs2TJVD
SyhzzAfVL3z93iIF2DZ49t4tjG+jF4xsLq0aFvUr7UbyFUx85ifD7vfZHZNW1x9kKOIML6MzQsFC
3GGq40XZX3Yb4jHmO+zz8b833VBOSXo7qQQ4EkjCq9JLXY329whnl5mL2xmqUxbCKTbSgyQJxLNC
LYUDk7jRJ3XqYUqsrxVttatUIyIX8sA4BMmjuEmVEnjV4gMrdiR7gkqMsrOuTbDDPI67xDHw1ZPa
+R0Kib6l2MIxuqFwbKON5r3bcFCC/cyUJYTbjL4ZQJ4h0ETnF3mtuJsp3STiddM4XJGXQkGTP3DL
iEo7SQ5ysziJSLWEUm7CIUpaToIaJzi7MfNVzUUVzsnXIJwpO9SLo3FYUox9uSYF9o4JxKios427
esda3/6XGWFqVVwI0k5inEpsVVVaOYUs7ITVcMpsOFgZ9RlOHBPPVzbGtT7rYOBwDbA7Jp+SwVv0
u8tQQZngig0SOEgr8DGwBLafxiCvcSSdSLlSJri4owD3T95YMJHjODBX2ue3ckEgHmWDg4k8reou
T3CH63IOhja2xbA8iE3jXN4tAo10Dir0WZULVcNSjG6Xh0eFGmKlfp8t8+y9Dy1BWpoJB67XJ6E5
VmRtkNon7uKrwyBOxYR9wvxJaN2HqtNTZdTXBMafXzQQoxUtkM+bfEfeiGkMcxIFyCbXUbcfit43
i94dTHk/dzh+vVPvkmxwIQDvi1a22rpYoptGORlycTeuCWarSzhItqtAQ6uk83WIGUqz7r2xWAFU
yVUfhmhlGh4kdTy07bi7fMTbO/T213PeusaGMfZrjbctTA5CBpGwtbtrMetFPDv/ktd7M8S5LArM
Lab6BtUtWugD59qXpJeCQqsOI0hLyinC4jUhttVqdbUhfemT+hRGrWSrAmbmVG096hNF1LXtfm9/
EufeZd2YstYbeAnB3FkuxX2dUw19/4LVbzY4FxeiMZX1CfVG5WHEBH8XIH10Pfmvo/t7ikqTAf8l
V+TcXdFGE8NCmLcQ4q+gncGErVMaGBXe9+mnmWr7JpfGvXdioingWEZq+PUZggqi4En3SsBK7vmV
SMwGkv7DPXqdMi6MqoIVbsNA/pF4lRO7hgdmXqaJUAdqYQ8E/G0/fW9n98fTBwnzrqw0N11+ipOn
5cEgQ+WHmq4k3JAny+2XcQb/HcrsTXudIqEuVhSOEwvhyXG1UinXPEcqKUOHnak+dIu8W6bEjhpK
4X37C+73llkcnMxVu4BlC7UqCVjbGldjd53LL1L8Ga2zl4GL2jUOT2qpbfQoh6VpMV1R1Y+STlbe
2G9cuE8WBxCDNleNZrH+2KB8HYBpd+3iMOKhCF/Z6VNKdVwQaGxxaLFGw4RWARhcFZATDj8G8Tof
PxQ7vB0RBxKTrqtJUwPx60I7ZbPhy0KGYNUizodaCocOcqZPYmsVeBarO2U4Th2KbURrEWWCg4QQ
QhECUtf4WFJ9a/TF+mop/3KzOAgQBYyQKgU2S0TVfHzRlhtz/OeyI/9LJuK/BwIlp/dRUC7FU7Zq
OPTxO+6j6iVfoivlasmd8EZBc1n9BFrHyyYvbxzaAt5bTNaxNM0QeDC2O0vZ5da1SAnNUyY4IBB6
QwM1NkyY5T+6gcuJ/qv24fIyNiHAglAzis9goeWTHS3kHjtNQw42tYI6gfQvUfRhh/vH9X/7fT61
Ma0WGryU11y15mOYOZj8eCfuKPGzTXQ+M8OdRtSGY6qMFipk6cHqHvohBoW4LxrUzPK2o50Z4s4k
qVdwaq4oi0yO6DAacVl3QjdxVMVZGM32vqa0Dza94MwiB9KiVazKbOCGRuEttOv04qU3nMtOsB2G
nNngQBosgUuvDRjq0K8Gr983ICuff+USWOW2p+4O4XQaW/LZN0uaGdCtLFVsYtzay1pWIHQwqVFp
yvM4jIaGeiMKEkKCIseU51r5aSoeGiP2lhHyvZnkxKn1VVlyKrVAnRcH2hl4SaVlQJFYqe80wUnj
GzEiPo/J8+JQW4pKsa4bjamDD2jW7ALTDX2o/ECK4yMc/UgznTkHh996Z6Zy3GLEIBR+ZtOj2D4a
IV5WYU844Wak8GaHT10MbZbHVgNH77x6D0oRxKb9TvNUtD4XfvqDTJ9R9jjMAI9xVoQLHGQ4sD4J
ULfdiS+9vUIZz9wtO6opnvALnUOOYhAggWGUmgu5ZUfs/bgznIb6RNz8ejnbQw4sxrCzwihh7aZp
eyfL87EVM0i26Id1ETxNqwLVVLzL50ZAL5/giKs81Rd9wQRKHwzxoSoKu5LuR4rgavvj5WxpHGh0
aypGY4lEygyyTPTulrHd93Z9RCbtE9MyxOP1NB2pGWrq1DgUSfA0pmuCtGcVelUWFOFB+1D64Gxh
HGCAVFAe0gELy8zrubjq5B9y+JEo78wEhxfQW47Kia3C7O8N5UZsr1TqW4LaKA4lojnETFqOVYTy
Szz+M3d+/f+zAL0DIn7eXJfCdIAcMTbKOJrFKdeI72O20RdiFX7cPB06JVVk7BJaBV21XtxwyD2h
m+1s+gzROqIuvd1z/3YoBgcIbS+FU8vMgZLEDAw/8cxbNM265S58hFinP+yLPXt+tVv1/q+uLK8c
De4zM0QlGU2YZQ063Z1UY8qvOraVf9nOdufs2RK5uKKFunQx1ViiGsyn9DF7LaWFp7S1O3c6gSDz
wcB0F6UNsl3BOzPLQYXWDoplvH4CSvZykB3VmX6Ye+NpcK3D6CkOzfK43Rp2ZpLDiVJtMaTBkuLh
F3O2yz0rYhseJsrE/eqIrvUEzaqDbMceqvSXN5kIpvjRjXgaU6OdcZi69bwOnwbRvfz7BL4bHHYU
UiWGFVtZq97L9Vc8Js6CLuuoJ9ZBAIjBAYiOimtutFjHaD4Vw4uw7uvp7vJS2E9cuOD8MIaWVsrc
M79P0RTPGNFZpu3DzqAbjGxZVfRXZzmLb6OpMsK+Qg8Qmx5T0AcPXnzHfBnt9c4I2JU2IY/hgB2W
OKrt9b3Z5Y5K0LSpGzP0CaoBG+X67/oozb3tk3ozw52UIghd260ICMfwThyPNWgHqRrTtlP/NsF3
50ZVa2XSiJV01a1RH+Ly4bIn/EsE/WaAC/6iVRBHHTQRSLyOrooKbuqae9VlamiJrxMPy798Nb5Z
46BeLDGQriqooZSnfm98m49Dj1nC6Fby4oP2Yii2tL+8PuKI+Gbcfm6msBJHeGAZoG3QrfMEBQB1
d9nKNjS8LYud4pmfS02S9m05YBOTJ0M/zNZz2zp9SFihfIFD86KrJDMusJZl+tpOnwbry+VVkL7A
YbcaQwK26LCMeB8Gqlegb7n1rOBVy9AliebZWfMgJIsQJjZN3QS3NrecPA3jSO7hefnJxPjDuotO
7JNDttE87FAfOa+95ZescWszVkEtpRbozfIVjEhc2hv74cAEAFPoD3SCPTrdqdsLV2zaXnDnl8ub
u+Ui56vlgttJFeux7vDVM4dPDTrszfi6zT09o4TIKDsc9OUgd5jBUYvYTfo5KY3dFJEzxztVo85v
62adL4gDv1rp5xDKGqrbDP2zLldI/5pegm+EDzyHZ3b4ioba9+JktDHal+XO10PRzkTrMVmpVAyx
HL6sIYBfBllMAYSn6cmCvriWPZvS02Uf2Iqrz5fCoZ8yr3prpLjAgnrKzUdZf0b5VhjvzdAkHsAt
qDi3xH3+qnI+xfo0IbDt9qV+yKkW+c2A9twAh3ihGfVLnmLWLMMUR8Deja6xs6A8GvemhNTB+JVJ
oqZB/JEs4LlhDjXMbEW6+XVyWoXwdvm5mh6U8vnyOTHXvYAVFocVYq2M4D7F4piWX3rTgh1AQV/p
Rzqkz5fCQYK1JOhZGnBIo9E7JZ6Leh6cbKESBpRnc4ggNNGy1BrMLOleKTKnXANZJZ6OzVbS87Vw
aCBPXYYyExu0hKAL6MK+qE7mFVej/V2/6T/JUMMtHd0LvfxQOgVxXJv9X7+N43/4okc1VEnTYYVs
4kY6lS7UCYP1EO/k54F4g7c3U4E+iqmC/5zP2A5qOnbJjKSmVjS2BQnLfL9osnPZ/7Yx/M0I538l
TmlooBbvzqjcCeKTibvVR45l/fN3djgHhOx6XSxGioyV9qSrnhzNe1Fpg7YXCQzfjPuwXb+3jfNB
TYrrKVxj1a1iPLHy/LPp68eqXzInFAWMF0+nWK9346DsIfbx0yh1Oyu6z3NSRcTWkn8J56gNKj+K
taCHYoGvgOzNzmbbdEen2Veu+A0MJ97lPd7Gkt8r55O5Zq5UmaLgXQnThyIZ3bFGo9hOn52lT8FT
ozp1QxV+CffhVW4kA2IzloCvLkPdt+VNGdd2076I1PTFZrh4dqh8IjdeKkGsWUjFuijYpbPa17ZL
FsyjG5kK5TezGef2uEctr2swsiaqinWtblqbp1UaHXFtM0eQ1V2nyjthUU8A1cqW9MWfTSlYwybo
m9BeByprtf3Cvp0r9wBKoSIvEptzUqJrsb0JyQ5QylN5bulKUvReb1HbWMD7rPlMyaLcjQ7LoqSv
8+OXHZVANp0DHTM0pGjqMJUG+egW7HOQsfsIR9P5AXJ4Ewvh2sY92m4sodyPQx9IsuxUeU9cOcr/
ObBBL2k/hQ1qoGZzrRgPa3WMRr+aqNoTc7c/o4Q3D+CQRNISKWwtzFKt31nvc+KNR/MEBex9uoP2
u0tycm5/L/22x2d9VUHJQ5OVNGZ/dnXYs67bY+cPLmMICVsCKAn/5nPAltiHizECJ43kaZCvM4ow
mHA3PukrlqW1YhgdX38lElxtehSjepeKyf6yVxO+wGd41zAKhbCYVTcNn7ol0LVTl35txKe/s8KB
gTCDunNd8SmrNdCqsKuwcsz4ZOVm8Hd22Kae5RlWaanisoJnN9pno95lke4KEL9Il4W4QhS2Gxwa
ZFXGRugBb+xzOdnNFlJ3ymr/6shLltNHug3PoIFP3hqCItelhY5O1brN1rtITtEoV9hrcl3jdUbr
6+WNpLybg4hi1qRef0Xv8os0giDGooS+KAscOpSNWiIsHRFnSHpQMZVe0F5eXgTh23wWVxiMQgzZ
1JE5x1d5pz1EE7RO+sJulvzvwl6+LzlrtSybImSGInQkS5Odzi/tRNSBCETgeUKjxkiyuEQDd7Tc
xdGLqHkhvlYubxllgwshoslMxtlEZB3muz77nFrOiD7hyzaoOMXk0KDXYzkWGywkwXTWXoVeS3TV
oDkm9KO96De38YEaT9ysupxdHz6X1tW5kcsZXEG+yk/9SfaaoHyunvKjDs4ZxaudifW1Oh9JgJ+b
5VCiGtGSHLJS9GKYtqC0e0F40ASZQD3q0LiwQenkvhMWHFqd+phRwAy73c/UhwG78Rdec5NDhLIw
9WQy2Q5GP7oMHwZh40wvhQ7Ys0pHKe4vO8kr9cQlexw+ZJiamrUENwo5SM02Bju7nkA8bTkIWpFw
fe35WCD0MblM6KN0xiDxFWJ+mvJUPrcW6tm6dAo8tfHkg4Yp2uJHf0yfmRocWLp2/wPvDQGLfJqt
zUNd6tklF9o1smddtes2/n55b6nImW8cHi2p62oGjBPqySxSKgJk9FSkpSSvDYbdQpUeN8mAzy4C
L2kdpyKk0U0sa3KUz+D8+Jzv2bfl0ODbUvNalHlP/fX60/Tju9wh29kJ3+Vbi40sHAWJAU7rCjf5
vt2zKk72gxFyDHCf3ll8ET15iVt8u7zT1Gmym3sWj0R5NJrLyvynOnZCsTNi4e/uPp+KGwfRHCsF
dz+TD/N8UtZdT8n2kreAw5day2arZoXddN/vczfLbMHJj+FJtU1bcXJk/qrau7xx7Ccv3H6LQ5t+
iTMtYhmeJLpr1a/D+CzVt/gY0gWVeo2IKMHigKZbFqvPNJTcfkkiRl9EDcTMxT55YVyTobO0zj8C
8W102S9UPiEnok2uWNic3xi7i/lpoQQX/iXj999vIZVvOm7KVjJmNt33KzzNHyDyZEtOjna1mPDA
y/un8pLYqTbLVglpd9fqg676mhlPmejO1o/LDkHtGBeYYOq/0SY2wtqXN1ridy1R8b/8hqq8BvYg
T0szYJwHxB8gJU8l20LbmJEReLDt1oaoi6YEOSO+2goNE3PIe3yfZMtNPHV2MEJw40skfSiKezPD
NvMMdoZFngaMTqPrUzhZ4JgQf0YmsV//8gH0ZoODtlLtxFlcEw0tBIovrrYEfiOITzFOZPDP+nVP
cGNtH9CbPS6UypS8N8QE39tCfcih3HzsUmpJ2z72ZoLDuUGUBrXo0PXBWoEEu37Yx+734vT8quZx
UF4ue/S/xKRv5jiMs1qj10oBzsDoAyCk4IHV4ggSZOta3Xdutzd3mV8+Dc8Z1UBDrZNDPCvOomlg
dCpTBmaJu+RjdZvfC+MpjiZVt9o5BSnbMEq7rq+duU/30NTyL2/gNvC8meE6M4bYWFRDRYG1hv5a
rTylypeu/CIq1KQ0ZUd+f5uWSOyaOgb9kDRLjiW3rir9IwtHk+JmpRxC4TAOw09FGBnGr64cbVdc
WYM/HuJnpmbH6AG02+5b8yzdDmR4RuAST3+EsR5jKgV00SDOxheZs+6lnXHNKAKke0GzFSSsTS/f
i0cq+0+4Ik+CFEHmRYnZOEYpn1Lji57d/52PcKhRQgU7z2bMK6xCfduZy3G0ShEiBdVN1VWJe9kY
AVF/8CDNy2pJli67xnQ7Y0Ryyk5rHhFGKC/h2YNMaxyWqEaRvPfBfu8JOyZWXfoxCMCFJyZfDp5Y
bzl+iABcFn9fN55RCMrUYjaz8W7zSj8YEKgqnMbNHqFegWRuTrxgDIL+jP/ejHF3LpHLMNLBfws+
odEuNFcwoRDyaDUP3Xrbt7c6dvfy2RGXnNf7Bcm+nhYGVtdn5m6dZW+J9UfJ6O6mPvp62dS/BGdv
i2OX4ux5FiKrzfQei5ucyWNqFtFB3BtB5S87ignnX/oQ3mxxz7QqCdkwM1uYG/4JsU9/dWOncaAv
U9gFnpg6GK+mI5WtJK41L8gbSph6MxL4aJu9QAQibB8ubyH1+9xLLfZFbIGuCyM7yPGjYdgiLhn1
+9zT3Gaa3uXsm2CNT0N/U0kL4W4EVPDTdOCt0GqN8fdnZuWHU3ffmvUOzJR/FzTxQ3Uy5o6rXsU6
FJDmFfeL6JJ64sTTwfMByShJyAML/9WwsZc6shfrphJ2IvSe05q6pcS28eRAgzBZkqpj29BGDRoO
czdNmj3MH8u0/r40GvcQy/nSLWqKNc3Nct0J5XVc1re9OVERIPudCyinMTc8A4IoryMpYZCKHBdi
QAmNxogyghXatYwBm/pS29o9RRZVFfz96M/gC6Y4pXW2egm9GeZXdAl5yXRc48a7fDU30e3cCvfk
5ioy4fXQ/SJ9153Uj37Uu95jw5wjVcmnVsTjwKrX0P4V8LwXp0i7taqgTr9fXs/Ww3C+HA4K0n7V
ppgN2Yf5dZMYnlm7Uao7lvJ82Q61FC4oX5USyt4hqtlR+qNWCluAwIG6OJeNUIfD10hRcOkmMZNY
smPGQ5C7kcdYIcH0fkWFdsTG8QVSAV/AoWWKeAMKdI7OnSMYuEeRXakfKcWeHRFfKk1ApphWvYze
KlSy50OpEENR1Eo4OOjURsikBZsWW1fiesCQeoDGDlsVqaiH8AGDw4NOT2pVimHImB+G4n4SruSW
WIu89bQpsoFBTQy/SzqfGVLrbhbjCMOTr+zLnrITbppr9cA0VgwnfOhSu3tNiaZfkNXfPwgBJpvA
xX/ZD6k/ggvvIO/SKgJrc1f65FDVSSBnqn/ZxGaC4nyh3KnpkqSnE9Nb6/3Vl18ZU9LnFrx48i4P
CmJbN+Osc2vc0ZlZH85xBGvDz9ktQftfHks/8sAg+lqh0J+XXXhNtRhvO+bbWTJ/Ons/qn420qxF
71STq98Vc/VGMbzvetS0dHFPbOe2b77ZYn/LmS1TmxZlSpEcUexf/eENSjDJLvdjv/byr9O+/UH1
LVImOXTX8HVfhzrESjJoIrYiKE4cdMQTkEi5IofvtR6L+lCuuA91fB8hAsPn1V96OwftmFeGeI0K
JMy1XWfuJ2pok3I+ievvhIZWtVQ1DGiR2+5rfzxCn0G87dzJTe3Kjz32kZYH0j+ET7ArxMcvZ07/
+tqc+US6lrPVZcyu/atXkH2GWl5vM62L+I6qphJH9Xrjz8wJKZwgC2GuzJ8W+VQ1Hyiwny+HQ4wp
zQ0om7JzKk5GcpeA4j+iSEOpNbB/P1vDtHaJJnewEYbS1aR/nQpKIG/TgiIaGhLMimXxYs6xpcWC
uEZAouo6mbzmQ9U05c0AH0NkZiSOkQQqKhHpB9np7kF9emSxROVkjmgB71q7v5p22YNG1GPZXfzD
384scxk/Y20LQY0Q7llSFixxfJ02VmKb2tMshMFsoLZYfWSo8Xyx3EvVFWs1VhNG2DIwp+Xp44QU
bR7b85y7ly/TJtidrY1zvlGcO0uPEDYn1TEtrmLxShHuL5vYHCQ+XwznfF05GZjvQg59OoR3aFTB
DFMVVIfYX24Hvxrt6sSS93UgPBpEwWvrK/HcMvdSpUuZyr2FBrC5l2xBTzB9g1nAfSfeJk1MIPpm
efvcGPdUdUthjWaHeLAFZSdyHhiVjp56qNUwtrTIl4ltpU6Oe6ZURZPCgZkDb/ioGnYbPhdmaRNn
t4m1Z/7BvVOFkSmQGURsOPoKFPHW44ix4XL3q7tRQAfz7rJBAkb4KVuMkeRaZTCwHYMxvpHST5d/
fzs++w9p39lbt650/YsEqFESv6ru4u0WO4nzRUi5Ue9dv/5d9D33WKb1bL4nBwECBAH2iORwZjhl
rbcF8d1ZFiZIQDmPBTFWcdXLPPpouANAtYHh8Sxazf7DZyONMx1xWClzyKSNPiu2ZA/hU3IzuAwO
PeoECigwU3yjFiH1ZM0qW1ktuW3SHpoucayi+9zIpRMhXzUooUA9dnVQV2RDw9ueyHwbpwVQZrrQ
BY/utAi6qXakOTotGLi9fmi713gjhjMgGphwZgx0o6l7VB+0qbuNM/2m9IwYmGByXwsWtdt4AObo
v1fFWQ0SZaFJa+2/DfQ4tNN8MF5Mr/dCGy7mOQ9MkcjdtqOtSM520JwqklVBJCtr9p8Y+Wkz2ToY
rM/Nc+widwIKhcIFz/AJzQHeyJA0HVF7wP5pmlQjpg7iLZkLGMe8DwllXL3t2Nqp8twXP9s/A2XX
kAv6SwofNXaRZloGm85uv5Yg9YpOTRA+pQsAJdiAglHYssBQss/+4L43Ark7CCwJqQiL14Inm4FK
/oL4EoWJ7IiuiVHfh1iLOQ+pqSE+yTFAWsShP88o5uY/W9G8seCYXv3QJpbLs74DBDzCEaPq3dgK
3WjFoKwVedcvnUgMd+mUFW2r/YwXSthY53pZA6ufL7qxCsTsGvzN6bDP2KwmkaXZHCeIoS2KIF/b
/Mf1Zezbjjd1425WFRqLWazs99PHXruj5qVsPqn1izYU/nVJ+++hzVJ4j0zDMF57iGqIPfvwLt9f
ax4eiH0u8v18Sl6MA30REeHse7SNWM5Fq21Yz10MsawyV6NCtlI3OlagOAA2yy9DRK+2u6Eg4zMV
/JHBxfr+wJDhnaeQpRyqLneW5WGpLnSR7Cl/mtVP13d0Vzc2oriVLXJuYvIdHq2COayfTV3w+7sq
TnRLNg0qW4QnTgR8IbbVyHTcoLtB/hqS1F6FPe37arGRwmngUkVGZcwYqbCeB4/aKIVphxipY3Q+
GrYUFCB2jb00uL51u9ZoI5Q7Jcx8ZhpgsQHFXCieEp+LNLPNgjq59eW6INEecmc0F3oRZxPLd0kn
azyu6kstgt8WieD8UtYQMxrHGlF8dqPXxOlnVxPnqJl9/mC/33aML1otKRA3FoZmmSx2fQTvo1+f
2y/jSQbDu/xDlKbeV+2/VY+vXw2Ski5jj5KSMgaTcl46wbGIfp/zRuES6kbJft9QLrL+qM2CpMX+
o26zXezhsLHbhkYBPRZDQO0OnhUkB7TzXhoM33oo8SY3i685rVM+ryg0fxFB1e02I2gb4Wz1G+G6
pFeV1EK41Du9q/kgyvJLPwvkY23axBtc5CSD+kJTW3Sv2L25piWcu6oooNtVBZLp0oFN+6lXH0r9
W6T1dqSJGjtEZ8gZDmmu6NIwYJGpko+xWnmVNgXXb+8Oah04XE1ZVwkBKLDCt+CAt9uK2gXNP71G
n+ReejZWNbf7IovtFngsgwVyg9LwO9Py+zENqnHwTSWz21VzgGD12A2ibNiOO2NfZKrUJIoufygX
mrTvlmkwVcSHo1s9sga/8aR+BSqWnfiW4M20Y5zfS+P2ONEAzTqpID4dFsd8AuESNHk91F+WX8Nk
q0+tJwV4vJf2P3+9v5fL9GyjwXHZAvuflSu1YXQ0fb4vs8xTrExQIPhoOt+L4azzYBIAQKkgF+t1
Jy5KR0kPerm615Xoo56+F8LZ56IsrVnGzICbWpITDaWn5iL4FME6+ORfPKPc344Qoc0VGuHuLII6
sioIFT/6zHfr4EuHshwPHTCN4TNp5MjyXWxabiG3toq+3Os7tisJYYem6ZZJVb7lDqn/tlnYg3ZR
T6CGtlcFOJHaZNNMNJ66u3EbSZylbNZpiXQLLXZ0Hr1Ckby2+086irq0PlpF7NxGCmcVexDIRBUi
DjcaH5Oussn0TCbA9buRKupiEi2Iu7C5VDbqOOOZxRjmdA8vZSf0jfvWQ9OgVwfG7eRIT9dPayez
93553GUNpTQfctaKyagt9dwuDqlPTNv0zKD0Evn/A9N23wpudpS7uGitt6LQgF2ew4sca3adxJ6k
XtTu1JHDAKB1etDKmxZAFJH1z2tT75fL3ecuNVJFe/UJUv6llqrjjKEBwQ0QLZDvJ9TSuLMS1nXK
RgVYd1gKiiN0ggZw3IEoD7drod52k28iJDSVDEOFsDG7G6uzKeQ9ZDmE92HBuy3TuXBLZfjuSQwB
bZGf5to8hWqJcsH6OWm7mzQr3FXPHaMvQL9VEzebDUHH1e52KjL8NzAeQVLDf0CBpIOp64AJYM19
LPksI1HrjAtqYpU/HbTheP1O7FmwrTwu/KP6AMwzGVdikRefUremtR+t1FbWf57WtDRF1k2LaOxv
PitFNateywYWbC6/AQPcicPnepk9srxMhLoZnfzrK9vTlY08Pj+l6PmodC1qBpNxa2Bmq3y8/vu7
IddWAJePQqfFYnWTzvqtF6/2YUoew/v8S+cD+hMWrPohHUPhdWO1WF5Bt0I5BUU2c5FG3UKfjyQ/
6EMEUJDErarclvvUa1fzppONH1FaPDRW/vtfLpjTld4srWbp4FcJijCfXivFB0rRNryCzwzsqnbp
ULcRNe3tvFDeKc5rmncTYo1xs1KrxD4zUMPSV2Q7Ap/MF+uFnMfzct/crJg6rA2nS3zMOiiinO7/
cSX/VtxXPdjIX8qeJqGKvuwUo38Fhh3BxW0zID18iJA0dKfS8H61nF80l6UJ1xWNXHNzkbPbrMVu
P5POT/tz136No9hW5Ze0fr5+tvtm4G2NnGccrXmUVWtV3ZIYdk0Ollpg6PglXD5flyPcTM4farJK
VClCRz1ya+ZPBmw2H8IbEGiw57k4fbIXZSiypaqKimz0hySXsmZxPUZIUpuI/wgYu7pudGpiCazo
qzH5eC3f5HDLksd60Alh9CaY/YkdvDwOBRCP6kDUhLkbwyhoPiImdgpQmpwkg1hyns+4DfQQ37Om
T8mxbvQ7BltT+EAsF9TMdzdwI46LIWiiT8USpWhlTjzDuFHwPi9FoSCzGx82700Gn7ExrWFCfhKJ
tc5Dcc0uP6WKAxePKWnjAH4qZySi1+Kub9hI5Ex3WwP8JxqBLSM/JJ+Hz6yxfTxEgfkofcvuuzsM
CAreb7vv082x8a3HCCOWiPR4J44+vbNOw212ZoXl+jyfJnf+Xnrjc+KLcHr31XKzTs5iK9TMS1lR
4C2G5wjs2kpzKuefIMda2ou6/pDpac6D6zd815JsRLKt31jLguT6YtboHyHkMEmHsLmTwR8tOMC9
d8p2N5nWboQYHZmnLsG7ixF79FoOku0bTTsVmleIuqPYfbqmnJw9VpbW1Iseokzp+0Ju11pyCkdL
PmW90wkjdsFtI5wZXnqjaQZLhi8FaEqX3hf1pZwFTDmiA+IMiFKgwy9scaOzc4L+pIX6+uRGuiCQ
Fa2Esxvz1AwaBklBb4c4IXlqZ3fIBAsRiOCh34akACRGjn70rn/UVXSr0Wd08Qo0bV+IRZA6Qr+r
yiOzoHQxk6LAOvK6OhVxfCin1es1Irg1+wbpTQwX1qXJUCegZoD/NYN5PVBRA43o9zlDgOnkRjJU
hI1L9X1oPbUUpJF3lQr5JxgTFtu/Jno3F1LJTdpOzNAYy8Gw7rPhsmqVLXcizrp9O7oRxGmvSgsr
JtOIBxoQBmcgDDYYEeh/TC/MBaaP7I1UfhVOOIqWx2lzLcldLyEBBO6R6NBO2Req+VU/ul0rbLJi
J/3B3rwtkEckl9N2QA4GO8lyFCsegPOZesDhw/NPcg3BG4Z99zVhnB+sU0qVXoWxZuAFXWAcWXuC
fBAVSXYv0WZNnHaTputkeWTaN1+kSnKMyVci3b3uePYj540UTsfDOLP0qUScPqPFqUBD+hzZA/Db
GBB+LRod2fVAG2Gcm1PSNl/lFBqxrOsFhQRfj35MZA3QZuWW6fjPgd3xKtiIYzu8uV+EzEpRDDDa
etB8p350ok50XE+z16M1t/sigvPePzDLQnFYVQyNxzvKxqrIknTACHakecoKRET5KYwGgdETSeFc
KxnNrhgZz4pOc9B9L/ejLgVzJhr937+8b4vhnSr6fvOwxZNDT49Zdp+EimPEL+ogaqLaAellh/Qm
iLNN+kKsZcLrHIe03lnBdCjO5TE7RF7oroEZsBRneUiOjHFFFuJoiDaTM1GRvppKo+dIene+goho
rm9TYdPPrhBNxfyHjLKgyU+2TUpbp8qC0f/IBAsdrHs4xWhwEnU5i8Rwl8uyMlLGJcLzeDhN4xNV
A5IIAnJVJIP9/+ZG6ZOlrNICm8TQVSUf862fAVp/+FGjAR7oPhiqzYLwkH63bMuXgh7QRs2nyBVB
BO9/BTFlKhsUysMZYKpSywxZeNFFrQ2IQ8xtBURUd9+9AGjT+p8QzvwqUo3uwQxZ/VB+UTAlv9x3
wynLHwT2VySGs7/WqHXT2r46E4bzs4J+Ihrc9kACBvk//QA29UUBbq3ghbpriTUMbhIZ3W66xSl+
XBhrn5esNAY4qDC+XztfLm7m1c7iP4lp3yTxcF5gYywzSYdalvQuylytvKeisvT+8x5VXAtJWQOk
DZyxKtO6JJL5l1oO39iUDKjiAulinvpAelk/XT+0Xf3biONM1hrRqYlUPL0nLahW2Wu0Z0NY/949
oY0Q7oToULfSxJ6EESFfqULu23jwp8Lwmjlz1Ij+SSz6Jo5/F5BMwvB/jUQzJi87uzYHv6VNkPSk
srOyFzxCdpV+I4y7wPUEgMOBQXTR6Ls8AZP0IUpTJ9Ger5/TbqC2EcNd4aVXjUqj6A3TgxaMO+Nh
glH6I0YhuDCd6njvGLpBeKA1NdencJhhj+TT4pU+uWMJmRTOGfQdk1t62Z2G29wH5vH6+nbfJ6Ax
sizUAXTKY2q3axpNCmOcJ0t2N6/Lz7Wh3nURu1q4EcFtYRXJUwEyMiTOuiOJGp+amK0rT2F9XHqB
Sdrpa8E2bmRxplCdlUnWV4Qc6VF2wLj2WGPOLe9t9X50FGf11K+R0wfRJ1l2ri9y9z4TQwPMuoJy
tMpdNSBcSSEQ/9BQMyPgkAZnrKdDmJWCvdxprWYL/FsOj9GDptKMUvYM04NisVlaPDzmZ7AC3K4n
tML5cWP/UUy6EcndtFkaojBXF5iqLvo6TAGZEh9El//5VxuocVqCXHE/SSjAuCs9NMm90txS5U9s
7mYhnHJIS12V4YySW4Z589g3Om+a//G8zPvj4QKopSrzRmlwjS0DhC7Fj1oLmqxCrzlCgOfrG/Ya
onx4Q26Ww1RyE0gVoPhb9RSTHtrd6KoOcM1vgM2IFHj1ELrGESh/dwVgXlonnzFMGPkisBD2+9fk
Mwu9kT9mtYG1AfVcL3+X4WBPmJKQh9/XV7lrfwk1gbyGMoJBObds5i24F3rk90ffOmUIDRm9dBuI
3P+uN2HkkwYORpY/QCx0UaWuBiZyq9ZP66M5/RzNczb/UXy9EcNtmWzBMXbhhJAp/F7XhduFz+0g
uq+79nYjhNuyAhiC7bjA60/l6lQVICNSwGw9FalfZF+vn45IFBfFxHJIdanBYzyrf4fr13z8Ps6H
ZL3oopryrq5t1sSZV0pLJWxiRIBL51vR4BDiIqq3r69m33sYBqyrpcEb8l1FQIyF80gR0Sa/Fyd9
kmxQvQRAB8c7C3GT2z2hIdMJHTUQ1jr31/cmmbMbpiqpoRqh+NgpYAed5Nc5oKIRMQjsn9ebGM5k
yBgC6ggDqyjq26XJ7W65pH1oGxpg/lcRT/Z+SL3ZTk7b0yLvS6VBI6IZ24vTHlE2PpDb5S47Mk8V
ucI2o90a/UYgp/nrbPw1rZgD8DQ7UW/CqaETTchwtO+GTRgKC00xBgoD721fOK3G2FYoBrJxIysY
n5AuPMRfwH7ilidwKn0RGaj9JNtGIue86sbsQq1HepLNbJt+41SB4RZHjH0KEUB2lXEjilPGOidx
O1C44nIAkXoIKos4dIghbB3djT1NDc9HE6AiMO7vNzHV12XRR8Se/824dk4zHS1XfyLB4hZuOXn/
HxVIgUy+D7IcajVrDMQA2jQcmnQ9FmiGv25GRCK4eEmZV6uRWxSuVMtdtbtB+37993cvMQYudDYr
rhEerq5al1LJJlQ0O2rdr9n6uFDdW+bmLPfdoVk0IXLdvj68CeSsfFLGIYAKkMZArga4Z7WPR12w
nvPQ0R5Yy410XHusVGCNd7cRODMm6LEBvydztmqqWzWhDa5YWr5khmtawv6S3XVtJHD2KRvTWKsI
YulL51HM0ulOe1cE6vEeEZvq516cgejt+tntxhkbkZyFkpANGmQNutEun8IEWijdmMolApzsdTm7
OrKRwx1ZFGHAPp4Rz0glWndC0560yUmQlwdgnm9kVHBWomVxN7kYqmZWBlgMYhyG/L4cfln9IZV+
XV/Ubiz4tii+sSxZAR1QtTCBsVTYS36rGYMt1w9jfsFg+mrcd5Mos8y26UOIu5HIXeUuVaoElxnV
QQX9lTMYrn7Q4T8N2uiX22kUwXkKDu21hWcTUBtxlnUq6J5cWqUXuextgOkvdi8hEzWPz+oiQvPZ
b/DaLI/zKUjWAH3EqllvBBuuBlMpACn7H8klBPDXgr6y+KE+1U7oCbmgX9/D13aW3f7NWoulMsce
bT2uamS/60W+NVLTmSXdTzXlB4YlXCkEHkVtBYM6Pxpr6jTm8qsqT00MrCgi29owf+vmCBwuxXKj
xeewU71WNW1pnbxhkA9ploJhDuNhunzUOnpZ5umm64x/d834DjVSskn7tcCLciq+lXPyaETRxeyi
+8SUnCU1BAm2/SLs5sA4i1XF8hoSHTYRQzPH5Iwkpa//kltMVisOq8AmrR39YODn1y/efrizkcuZ
ragycwwooGBUU4x2Iafitl/Kcw5OqN4zfBn9hyKKd4H1f1XdjX4YZUdWbQQfoZGjRa2aMBRFBRnE
/eumWehQk9H+xs/ehxGhhQFQMFfuNT9sgIligFNk6v0kHNxpagQ2cgfBC7kB600ep/Jr1sWanqAv
tiojP8nmx75Xg6nJ77vK8pYefnRsbpa+f8F0aG1LpfGcSspZj3IvS6WjsVR+bxCvN8Ccoc+22uVe
WaOVPo/9Fb2f/UIC0lu54Kv3faTJYAcR52LA6f09VcKpai3EgG7cH0jS2FHrFdNPgXrtm9k3Iep7
IXO/mFk8pqxXf/DzMjzXqnorJdZ3Qi03TMbjNCVHQBh4XTvFztgUR63ufYIOF1Udn1olOadN7xtU
utBWO17/uH1FfPs2zkYCs0FK5VVDXiopbQ34tXMriOdEW8zpRdfMfVGVaEFJ57OcfF6zgzQ+/LtF
sE/Y3KYVeGMtrRBpq8kp0m7KUXCV9vvdAIz/PzXhDFPf6NmkFRCgB8SfLsBfn/z2tg2Eg4tMFT76
jTdBnCUi9VhItIKPjI9WYPpVMN0boLMgDsCyhHB3opPhoqh2kieljxH4qtWvqr5BaG1Loohwv5t9
s3Vc7JTXY6LmFOma4rOJCLtFp3URKIF+Tx3D7tDLmj+L2hP3Ld/fm8j3faaAyc0nZWbAiPpTTPLv
mpp6wwQ/Ys5P41y7/0r7+FHdRZstLTXxYFmhFIlix7roKbnfAfC2iXyX54SIYTET3KHGG7z+aDhN
oN6DVgVg1wgrnNpejgkSoPGhAFjzH3XZbIRzJqJXSrlIJcQyVHnskJxS+psY9uj6Ju4nADZSODMR
hjp8fwI9mXUnSo4tSFXaBZxi4A5/XJVjm/zs6/u2mEW+n1n4KzeOZwYmJaZwMNKKysbBClTQ2Vs3
8DRIK0uuKHMpuG+EsyKNVCe9ybKwYYQOonKwQX+KmRjRigTuhi/1mkO94sWJay0BRHN8Kn1jssmt
/mvwX2NesDlnmH9uA+qGq8CdikRzFoWU8pRkCtqJUvX3KDkzOJD1xyI9V+RxGXTBQkXbyVkWdax1
bQnhurT+0M8/Y+2UjMK5GIF/5Iu+FmvQ0waDJQesIE9t8xy7oBn6XD21duEnfuo1XwQ3QWC++Jpl
QakazjnChfiYPbaJXTwyDLuCQaPn8AUKxtdDe3yQDyLvs7tWNIxYqNBi5pufpJrm3Jxj8MC5BH0+
4wwK0Z+Cpe0e2ZsE/onbSRjVAjQjgyKxgv4JfCku+JqekuPqFPeynQCwX/+j0uVGJhfiRShdgjYS
FzzJVLtJQc1mZTYdRoHq7z9eNnK4KA8s2SvGdhEjRJ+TR4Zgl51iV3ucBntwWU3HeGQ2RVhzYUbj
g/3aiNXexz5Jj7pSwWji4+U2Ik+ABXfIqGEmRUTPsp/v3kjiLHRkZn2W1a/5TNPubhmeQuKsJ8Vp
bUZSpj/+S2VhyrSJ6kA1W2HaGk7P/GR4mL7/CbfnhC/plyoBoel/e3LHl+tCRQrKmeiolRogbQKw
LM8fqdHfr8XP1FgEXZe7VnKzkVyQh+sXaSmFlVSTr3UCGC8NAH1BS4Bp96wAUPb6kgS3mn9qypMk
RwViSrcakU8nw7e0Dv+sFrJZEmeLO2KCM4i9o6bTimQLGAl1e3hJjrpf+Ir0Slh2fVWCPeTbmdsk
WYBLjVJPTTxZPcTNcVDO6nLbL49xJhp43q+cvS3vQztdPfZoEFPhau6ksxGwUSzwcIWucqtrtvZg
2KuHfOpsU1fIUSjQyFdkuM0tmCVzTFYDNci6eSqri1LEdqH+uL6ZAhvC838pSOcPcw42jqb5PEx3
8tA5SnOfCEsHIjmcBcm0dm4zBV0kSwi24FM115hOP9Dkn1MjIRWxOS7OclgRjaaFpT5SbfWT4Rso
Bmxap/ZYCG7y/sNwI4mzF/JirHMpIzZm/VMlhr1ab3VYD44IPW4/R7WRxBmNumlXqWPEo2vuhA+L
1zm5T0JHvktGZPPHIHMb2RZmxpjTuuJdVC6gUyyaTUYFU9V57TGDU5upO792bJUXcixEBydSds6M
AEZ7LgzEdSCmzG3DjF0FkXJvNu51fReI4buMCsw5TyOutFsZX8dssnv9hYgyfPv9K28HpnFxB3BK
sRrWAimBBgxJRXCLu02QBeQs3aJ59RsrEpeB9rIc2MSv+LWx//LefAAXkACaJ9KLDLkExsWkAf8o
8gCL7rIyLiPIrNB2XAliV4Gv4TsMQFK0orKHCDJVFMc0wwupFkGSWHR2nA0pxtCarJXNfCD0WG0r
wStK0I8rumsaZz/GpK4nhVUEl9Psh78ZLStD6l0dw8/u+yAPRPdMtCjOjMRpHBrWgnHibMrsjFY3
K9B+tFnyruv9/vHoiiqjqwiVVc6GWPGSEuyf6o76I10XGxgJ1wXse+U3AZy5aAD4Ohc5wqd0uVXX
E5Vmp+q9aXlcx+c8EUWk+7uGKjEaSjFSwsPzEanDU1PGMU31LRluxzKx16Gyry9pf7IcYFP/k8Kf
TaQmaTFSZgIXj6IoMR7W29lhkU3T/1k34kYad0TKkEWDmsICUiMI6W8i3ZqJKOnNfuOjUX9bEXdK
gFAe4LOgBkr9YsTnpPouD5+G9RhnAve4d0AYb8SDFVPlKmCM30fwaRybsclQa8fiYVwegWSVj7Lg
fEQyOHuw6Fh5tcLMJsNjU9000kkSpX/39mu7DPYJmxCsIO3a1ijju0M4lrbU5d+pXHmZmaKEXjlk
MD9dV7m9a7qVx2kcmlHLDvM+6HyURo/2xWM8aAIRO8zXlsY4l1TAWhqyzs+f6jRV1yKFDoTPljP7
gE1xZjyrMBcIXJhnvJQLXCYMpzAOczRCPF1f4f6hvUnnXBOiprrMc/iJwvCb9Ws4BrloOouFCryS
bxfI6d6k9ympRpgiGll2nqeehfaRSDPsthmCuBx8XbfcKssEHbL7Z/e2Mk4d19qUhhHkZphP7j/R
TP0m1Z13ffP21fFNBKeOdFj7yqyBqJkVrRuqtWtq6tEaFBRHzSzAPwRL2k3NbreS08daqbUIc4nA
okQnLirpAQFdUmUzC0jdVdDjLlINzgDWs7SENEbyfoho0GO+O0f5ctRFzZAiMZwNTMp+CrscZiPM
DXtZ5AAEGI5kzIfrZ7UvBhAhOlGohQmE96Zj6rq0ARgzMNfpDKw48zSS2lnLTrBpu60OYMH8nxy+
5JEn2l9qp9zVx9gpHtpPqWsd6XN8iwZBO/amL71TA0ZH1CLw+jb8eM/eJHNhbmeqXRLCA7y6RxNd
zMg3p7Z1M7PEEPwkYylOkXMenMXpj2cJXAeDYJP/DwV9+wbOnBR9sxRpirfRcmKYb0B+OVTH1mYM
oH8SqW03mjMro9GpfUyQBOvi5XM+onUmnr+iaCcwkLsPy60czo5oY9KZ88yesMfV7ez8k+kpJwPV
nVhQ29w3WG97x1mTkkRLJo0EIds8HMD0cacXIrZPZh+uqQhnP8zIIOXc4pG8rsqPYTBuk5V+NpLi
FsVn5/p9Y9f2mijOeshSqDUYlMIrWQFj9fSZaIOTA8yqu2/68xwaAnG7m4e4RpaBq2aqfG4t0imN
iYxTUspLI10SIbzLrhfbCODsR9/Ae2U1cqCTYwX1BNhwAAw6TWbPZ/04O/lt7ZXnzp0/515+kR+v
b+au8XoTzufY5pAY6sqGw+cu9VIjfihr1OZqUX1R3dWPjRzOhCz9oGRDirYfkGZ6mMmFKYmf+hvV
M78Ot0glOirgGw2U5aKX/EFxOrcH6up4KR1RgU5wnHyuLVm7sFg0LLglHgnP0h/Fw5uFcsZD7Scr
AtgZ3q5lUJk3k3VcE5En2GsSZ6H2Xyr52qazCVajAkiUSoK4p0JOcnkM18NcNbYZ3qjmL52c++Wy
DL+u68luenQrk7MhYxJKscrAnCanPIYgbLDuu4vkNBLmCoojs1rDWX0McSOfrkve1xzd1DBUiPcM
jyfQJYUWrzNKgGQ0HLn3ZQPA6eV/aiLYVZEczoLpUAt5VRCvVv0PQMPYFFOtxucx/H19OfsX7m05
nPWKlAItuynSAGlu2WWROV35ZGQP14XsK/mbEC7y6U3dCOlM0BemRl5qkhPirS/XRYjWwVmtsZ3j
vNLwMK8T8pRWk13Q5jNphbV7wVL4wWn0hpEmbHAsyylnnXs6QNmNo/kcBcPP7pifqCsCst31L4Ci
+UvhKGeq0LBaz8DrRzJguNGzxAFjtkOihzFFxa217DHzru/kfmizEciFNmkOJhSNMegAzPU4BCHo
1LMb4AYEZSDqMtk/NUtB4wyAvikPwmAYcLSvkPNh9DDTc9Ud9fGzYDm7JwboD9nSMceq8YUUdVhM
WR3R5aE+WM5rNxBenFiSo6Mbwu8dMVaZSCK3gUq1RnLPWsVTDRwyhnWQw1lwo3Yro8hv/L0qzq7X
VqxkmCLAc1a9a8OzLHtWfiizh6g7pPlDpv2eJOCthjbm/Ob+5fqW7p6aiiETXbNYspe7a5kJEod0
KNFc2HSBQgFqX6xfCtKLYuxdv6JaYCTQDBXjCpxtIlI8zYBgBWFAkzhq9dgbj7S9iXs/nn/O3U0E
DrpRkOrdtboo5AApRgOU8SvUxsaVlaUap7KJttzBMA6jub4MfenEqfLQ0fp4fRd3tWQjijPwRadN
md62sFgTYJ/M7hitSXBdBNugD6HpRgS3gVmdt1pDYBRJ+TXODhXSodnyH438oCLuhd12MRWjM7hh
Ck6Kn7bvzA494sAWdfuvs6u4w+G/CKOxTx0SpAfJS3/o9ugBPgPYT6oganxN8n9c6Jt0ttebY9NH
o5XQ84caOsCfgPp7mo/dhZ5lcN1SJA7A6wfvRjs7OqJo+6m8SKDqylzz5bkDMSgb6JUkO3dqN0wd
YRVt97boqqoyzAMAXXK3JVJDs5k7HVwr34zfJbhwikN4bCB3fTAwFYOHsqQJc7r7r/M3qXy9SVlS
DSjcJuOUUzB/a5fuhDEVyR5B8cIANksQJqCE3Dtp5GDVogB7f9Hgb5BhcWWLHzKuZMNcl5qFZ+2P
BAAq+WLrVGCGdrVbf5PBRRWRLAEUP27QhqLfkM7y1vp3Eb7UDfqa/6Q6g/LF38vhzjDL9AqkMmD9
+S+UdeKF99GlB1eOAgqI9EGcktq37zqVqaHKhKr8+LSWTqFcMHiiPtSpXzbpfdiUbk+Mmxm4OlWb
fjMpxhLW6b5ORmKv8k8Mf3zSkty/bkJ2S3pAuZbBrAQWVYV30ZTOXYWuByQ6iC8tqc1GhDp6Nuht
Hf4exkejKGxtvlvBBi49TpJvDSdJiQWuYNcsExWdN4qJyXW+yGfkcxgVC7R5TMhNWfZebNW+ocaO
bESC1OOuWd6I4kxJCFJVI0RG0+3k2lmk3lUoEVj+3ctBCCbjsZ0YjuciujBM9WmkyB1l+mnNLrl8
MmqB5d9fxZsILgTJUzwetAz5jzmevKxSPRCNu3+gGSrIOmQU38DOxw+b6npjZFqOOw7UB298wsCz
Z7wYLrsUlc8iqzoQYUztL+tvkfysaVOOgAu2cCs05YcunYZIYFL2r93bmni+jUZumn5cMZ5G7sLY
YUCC+n1F0U4HSGI38otPQvewr9pvS+JOKjGGMTVndBVZF/k38XN/Pvdgd7pDD/5X1a6dyNWOMaJ9
W3B6LED84DIZw4CBoVcFPvu9yxx6Y+yUChCD0HDfwNlluk3R2J0+st4AdBWJGi12F7oRyP5/46PT
sao0I8dCw+yLMV+s8EDTL2ohGpzcf75s5HBBT6jOemGOMFiK0tlSQl09b7y2B2Y2sDSH5qI0N4l2
SKv8XFiqAIpt92ZvZHMuaVZ7MswTZGdZZudyEIZ2My+Co3vtgLl2dJw3Qt9b35EOR8dG5acgvQOD
qyPZjbPCJbnVTXGK70ynODL8y/Cx9zOwgQCtbHB6Jz5ZkTjYYAKvfBDfY2vFqraA0IXpcI2A5n66
nZ5Z5Kff6b8MsGBHTn6qg/TcXyRXFGnsX9m3PX/Vh41e5cjFJEuF0qX+bUC5fD4qh/GQOHOLapF+
EL/u9vPkG4HcjV27skwAKAiIDqQMVwlVWQtcKCayQORo5RIyD8ODOsf+XIjKcPtXiALJEuVTipTA
+ys0FgATJDoKHxGp0Z6dlpVtDrKb69XFELKn73YXq8CH+Z80zhPK1YpiVQQ1W07tEyNx1I/JjWE3
7uiwGXU29SHdzIK01/4NehPKmaUuSta+ZJwBITq1e7axB8n6fN327XqRzcI4S5Q19TgNGoDOZJBE
KmZ9RqZPELDsYjJuN4+zQihdruYiI4zo3RHvIVYjSjww5zo1QFBy13hJnFdKuEsd6D9ltw+YpY8v
imA7998Bm7VyFqlJ6WKFFlVeI9fkixz0N8gInNVfGRJXUaBj4LR4qZ3y/5H2Xct141yzT8QqBjDd
Mu2s7HiDsiybYM7x6U9Tc74RBXE2/vHcuUplLQFcCSt0CyEvNodY8MAAjCGGEU0UX94r6yBHcSMv
j8/BVQLFi/xUdpaBpoV6XHoRNQU39WYljTPKsGvGviixyd6Vn4fuqZOOvSRI2zbVZiWCs74kbTHf
sIyBKaPxaOnDAyEi7Onla3xwpBYqKqhAWAo4zN/fWWvVWmyYeMdOHa7KDOTybEhea9xPGGnKK/e6
HWy6ExtKaC4CkY2+l2ZXYWl0y2yWnd5aMxZkyTFPD1YogljbvDg0q4C+u3A68B1pfbbxfGpgb3rM
ghoWzWgoaClu9wPeZPDd6FExcqNNkbgVv6fd5C6ss6GfufV+uq2/VJ7+O/clT78TFWc31W4llrtC
JbKlnjYQy8p9AU4sxfJK7Ktd/05bD100VwwNUJqgqeZbDiDibrJCAywZalO7AmjGTmKakVMV1QXE
D0GC8ljw3yRyHjLStIEqHQJ6B9A1mVROlVhOEsJh7pNa8FTZ0EIoO6YVLNvW8S8uzHRh16WxmSDl
VhJ3GmNkMaEzsGcpEsJqL06AM693orjgYsTMLouwVDx7PwYRpkokV7nRdktuD1gewbk2VOOdMO4O
83aulUxOFRTfvoFPBVS3v4mVC3LBref5OylcnNH1VrVB24qHno0dlaYtAFKnhDeEtIeJKp6kZGdb
mnya1YdpUByg2u6iUPZs2TyhlXWQQkWQAm8Y+7s/iAs48zTUUZ/kilczO4ipiTFJ4Qr9Vs73TgiX
AUt2G9ZGni1RTcX8xbCjh9YZgvTmrxfTH0xgrMXxTR/JNnNpznCmKnsk43HUT+r4ct3itq3ARlZn
I1p/gCBK0V6NUmURoR7HzvIzbfbqfHY6uRB4E5Ek7gMpI5jE6gl3p2kPinVfwnmgPsDkP+jt4NLe
TsR9I1uXJLNsIEcHlkb0VDQ7S/33EXktgifsiw0sfyaJoQDF+BCNxy4R1P2WP/Gjv/j7CHwKI3ek
pjIdlNdVi2bXAqp2yV6EC+vbfulNDpe8ANok7zQJcpZ5XyBOvvqlv2R1QF6/rmn/4DLepHFJxtTl
sZFKcExLMZP8UD8VruT27rRgg1+aQ+ZFwR+seb77UJyPb9to7mWrUDCkj+Iz2xmhLnCE227n7VCc
a2+IXKMLBW0LBzkAJJQfF/Gn6xe3EYbfHYJz6HHWNoOlMQDsYGKegm+mGb/Q7lCiLIRduuuyth6Z
74Rxfh2UzsUYagPIWur4ZjAqijA8PunwrM6Ejphm55/C2vTKnj0Q7D8LfMQ/ONi36+ScRCOltd0M
cEcLpal8wYMl9uIvtR83/+tY5CIaiu14+SaS8xctuOmmWWsUb+53RZk7hXXUc8EnFF0rnyYySqLe
WqLTMuOGkskl3E3BUicR1fW2sGnWH5CHaOh7HVBo6YgbtGVnVI1nZQr3AFk5tHF/jmcWtHH2Y9ST
+3lqj7LSXawh/TkCmoeR8VYyrHMODJtZAmTNIHtVGfq6YZ7qSA0dkNufzRD7B20jCEKCT8BjPuSV
zhSABqO+MMmeboI+D5SdLBJFoK1J8Hd3w3kggrJ6o1J8hcFlvaMD/S78Bdylg/2g3LTHondyP78M
oUN24zcxMrjolJwzMnuKlVs1w5JvXx2K7GfaR6eyFGL8LYe4Ejx4lIeiaItRX5LN1lvIfbBQvzNv
lp6RiiFm+iBysRtPx3d3ynknK9FoNucKWq9m6ViTkyYVBudMbG6WwJfud5kmKuiK7pFzUYk2jDat
WlT9svQuAwcwa5/V+ed1RygSwjkiWqC2YCzBStZ7Jx4CM2XOqD/+NyGc67FTQLSHEvSRYnVewr78
DOKAHmXj/ySGB3bIRuypJTPCfE/UfU7sO4DX41k/C2KH4Mp4MIfKkit9BO6dN/U/4mly8vxx7p+u
H0UQbg0uY1HzvO/Aj4eXFJJIYGvpooe1IEs1OBeBlnnWxHUJ9P7qpyT/1HTdTfR9E99fP4fornhf
kBWzaoQRSun9j4m1ztTue9Hii+goy9+wKlA3Fm0Yyqi4q7T+PPXGJ0IV4o4kdEGx8/X6eUSyOC+g
hEVRmRSJ1jx/7sLfHblT5szp7Vigylv1lrW7MTjjz/WeJSSDAsSHaN/Dwy0sVRFQluIfo18ghYwx
ThF6nSDNE2TkBucOGJYUMXxXoMyDgeQqfGpZoJLIqfubJtpVA+aVRcteohvlfIMpYbiBRRUmyeuv
mX22lcLBHkwrHKIVaCLf2kxHOOjCQgI7uQsaceqF36NjLDvN6zirvE+eh9YRAV4IzJhvdxYlOOjG
JUYp4c6Wf5Ts5bo6bq21rtXE5PxExUY5NZtxgcc2b2gDBKB4PGThcFMXw2kcul2etr4WqY45Yh8m
rY8llosAALlTE03wmNs8K6jIFy5yTf+Afgtk5ExNmhx/SkvPlKb+EFkCz7udNq9kcObHui6OsNyw
oJt2O0nVvht1sqdNecd0+sgU9dJR2bdn42vEGlcryzPo10sHnR7BGNtW8R0l3bfDcuY5FXVSTgnM
s/g9+GaA0Wg/jd0aQ+zq3vz2B235d9I4q1TrkkiylqB4kaZOa3mZ8kOgR5vWsToPZ4VGi+zYJpDQ
B0oAvMcddi3kR0z7nHrX3lXB9CUf3EbI172Zw72J5Rubs4WS9iCjusbOnb/sszNQM7g/R3e5x0a8
iqsu3+VD0rgSyNWTw87shoxJy0MZPFNmcUmMYXZMvX+gluxj7eN5TOmuHYqAGMpJtqRv+Tz+qFj4
pMTtt8aku6KxPvUZdewEeV+NgkJZeXb0MuFH0VA7jYnqalXGgOxp03tjzgVWtm3xqxNwFs+iqepi
E1nhMlegfJVBvRMe6xMGwCxg75G9fZc9X1eOTQ+9ksilCtTuI7R/oRtN+mxMtxL5XrWXoo/+JPSs
xHCpQmybSS5pMCmyewX1/b8WgzZD3EoOly4YEmWxPsFPDcfsZF2M3eipmGMMfds3Xto9xveO5eca
z/DkVmTHItGc+0owUmfnU/fXEbuddQDmEfD9RG/j7eRhdUTeO8ltTMtqCTuPS+rAXG2vYebkpt2P
LhqEt5PXgmIFq4OiTU+RX+S3p7DYhOd0MSmeuivB9DOf4gLgIgsxHlaNBkcECylwW68P4VXqp1DZ
CjWKriQZ5stoAqR2Tg5kkH9etwDRhfJrUyaAz9Mxhgks67LEhZ9C/QTbmHe2X3lysGALpp+i2zr2
CkE1UeSxVM5jAWOvolkjL8/c/FDcYJLouGQvFspjv/LZMzygn2F6KvUjUL7KLXC7SuDVvI5T5Y5e
OqJG8BJrrnhQfqGKFnZdFCHyqHjQDxrCbNWkO6mOfFXrXcMALvCID339/gWpBQ9mVETzmJCl+FhW
t5m5V0XhXBAV+AWrei4nUhtwPZGlAKYYAG/fRmlw4gn4mLJ//SwCb8pPwMsdBYJzgkfqRLMELwdZ
wxDVr7HVbuK6+fzfZHH+Zs7oaCcm1LZTdiwDz9aILcP8WZJEmIoCO3xV4pUd6qAzJT1YfDwq3RlK
5BiIRebT9cOIZHBJEJGMslEkHKZAg7trnHo8JJIIGkQkhMuDsiarKzKiqijLOyUO+vw0izDsBUGA
nxxv9SbLNRvOeVgKSUzxGxNoe/KDqX3X5M5R4kch2oXgVDxukdxN0jCNyBnsUrpNNMmVZfWGqsP+
+hcSeX+eEU3BLHVrWDr0DZBxqq/s5bvGsxzZq90w+KP+11uQ42eW2aRaRtbg4ahn5LchAQg1yjMH
iihwPqLL4/KSMCOqmc4IaZZ6LIGiKbf3kRAmX73uVXl4oo7QPNazHl1dYJLOB4AiHnIAjy2cHtGj
KKZsd6hWV8f5hTzVStrN0HIUgJfSaYD1kQCUUdF5QiwDh8hlOAmT/ddIdSVy8CwwUykPNhs6fDDw
AeV3DHIJ5mJboPJPQf7cBeXNAqdpHkJkROadqMm8HUSACW/YCjaPzOU7r32UTuY51JD3RdXkdCpz
zFIw2v4P9/omgrvXrjS0kaSII0tXh7gZsFCB5XzCe0ZxuwNYHAPt5brJvZrux0t9E8mletogK2lR
agp2xYpbMNB8NZJw32YdeDiV02SVx9AEZrBafB+J9lnSzL2UEte27ftBH0GwB4h+RU+CxLS/G3PV
ObQxjlZePCZ9f7GbZR2hSHehYT0lpXQcjeJTqTcIVMlTr3aXdkq/WoVoI2I7GL+diPPz1VCqmKzH
d2oBl94mu5Jg+JbVTsmKXS3EGhJpBefwmVwkfUWglHEc1MMZOxfXP9A/lCz+Po61LOGt1G4K+z6X
c4Qt42LfYuD9kuxah33WjkjRgLWiHK7L207P3sRx6WIOus1qVtBiKoZ83xheo2Ee5SiNstc3mlN2
3nVxguuzFr+2Ol0khWXIImSnCTmp+W0qAm8V/X7u7dmbWEuRMF8PGo/ar/oqSLJCcITFKK9YED8f
lbRGRksthjPMnxdWnv48Y9G4+X79orYGRZchwP+5H37IrCnUZjBM5LCNLy80qN2u+EVB2Mx+2N8t
hyJvj4+YsgBCuWggYTuAvUnmvFKF2o45lKhZ251+Y1AsyBXxnUwageaJxHCeqMnQ9y0rWFJodn5q
0AtmLhypE+Xq/1AAeTsO5x9a4LYZSQqDkneot9AdoJ8C68k6lCC6cME+EDBf0d3rX090Ns5LGFWe
ytWAh/swNqcBc+cSWOZVWfSl/uGd+ffZ+EEo3aolo1cI5spGUjgl2lhyHQJBsD83WuwRqdynanIw
Vf2uxSKyyqbnIqI3QP89S518RxWgayS6C2oSXZDaCdwKvyTft1LcD0s7ImfkezObj+lo3Zk2yiZl
Gsyk2bfNH0CmrQ3G5lyLmTZGHVIYTKTt+vBiiUZAlm92xe75jVoaV0ZsJyid2wlIudrCRwHbpXYa
WLrujFhPLrPSGyPRjoFIf+3F5a1c5lDTIZxLXCXiLgBgghjg803sVF/lIDuzfeJFngj1RZSY2Fzu
U0XGzIYYdXNWqo90NrGMtOzt5qabGGkg27pHIvt7MqZBqub7LkvuwpbeNHMRFGX6azZKgTf8h1zw
TdE5n2TrptabDC+SZkifssws3RIcsx3NLwlGOPImKLoWmcl4UK0a7BugVgZm3hDVx6gLX8o2ATuW
kThyZtzXGP3ACt2N0tSeVhgCuENBcOD3bGddnptOQj+M5NPnktjACrR7p426g9Ka/nUnI5LFOTYd
O8zavBRA5ex3m3+dI+qUuU9y0fCRSA7nzNqc5kkd4q0RZ7HXkv2sd+44dq4pmga67jUxYf1e03tp
SErFhqdu7Z2sfBlKT2KC8phIBJfuGIDGAWYH0p0x/gR4aGfOgEhjiJDlrrsKMG+9P0gltYU1V3hq
SmW3t9N4X/baKY7JeRirfdSAhy6loKYt+ufrGiFIHjGC/l6wRcsuino81PpA/wrgsNuFIJY8dd5C
+xE9hiL41a3lvpXTxV7ye4ENkyPJIqhOoTB+7HbJpT1OgYYlbOaL0JSvhxSNX5C00xazARZ6P7rm
d4WPt4U9vbDmmTT3xpAIkjyRnnD+RtWNuA+X/pY1fJ+11osb1c0xtSP4Xsv1/HNM0WQuB8LLyU5s
Fd9rDIzjsvSZuai1LVs5yx3WO+WbaI5DdDDOaeTmTNqixWhNFR/y5MmitzQ7XD/VdX+B9u57naiw
3Tq0OmxslgrXGEFZQoAri1q7CLNecBa+G1jNU5XjrYSZFKUMlBnU1RP4aEch+OXid658JX6jkbSV
MZg5HK09BszcjcazlsxBYezi5LHQnG762YkI40RH4zxIPM5ZGo8QqVhHQ6mcDq1iRTSjK3BTr95k
lVmg9VLQWsdLRgVyvbZvUUDCuLGwvSQ6C+cjlp10SW+ROCEVLefnkJ0G4/66ym3Pkf79WgIswnud
k4qSdXWJhLttjilWLIonqsReh3lC+ikzMicpbs304bpQ0fVxPiJMrMaK+mWIupaPSjx8rsG/ondd
oNZPVkNu60h7srRIkAoJXMbrk2D10QjT5zRbpiUTvfGJbe1j8w/QHdZOnW/K9YwZo9XDqUspcpdW
dTpiL8QJdSocyhTpBucrEjWjCZHhAOMD3eWe9izJAPczdySQAXMZBsUJBT6Bbxdk1MBDea8sNIvm
WF2GMRZSWLQ6Mb6AYiaog5OzHGh+jko+wG0FUrdOCkRnFajatqJ+oJnsDAW7QCm0BRWwBzaj5yEB
CIZ2/nWlFInhHEfVsXrOJbyCuuETVU5R/MnOBXq/5d/XJ+GSjKjQKokWmNHLsscKAH+6ShxKUjQP
Baq+tfFsryVxnoOWwOiNdAwdmreFD2zqWXUaBMl6D/pqdlM6xVnzjS//Bw1Zbon3+GvByy2vjKzV
jIZ0Cj5WwRbQzYAFfeGZvrZTA5DQyo5oaX7LqFWgamkWNjKVD7RbSVXQXm1mKIf2Ta9+FqL9wc0H
3UoAHyrntNQBhg21sJkDjPzBp8dlIVN/0O+nDnUQ9oBznUSTIFsp21oql21PPYsnDVzuHpEvU3xH
pktCvoCRXurObfr8J4r/9xW+9ppWnyybmz6VdMjqASmBYRNs6JaiydFNz7E+EKf6Zk5iw1hcfnc0
byNwHPUnkGyxYLqbfoK01i8vqRJcP9dmIXAtkzMCZU5H0i51jTb4a0RCcokTM8f41oeOvjMAgqJh
Y3xwki/my3XZ25b+dqecGZQxy1R1QJtWym7N7iY3VLfSD+xPkLhh56ZsEpAHY3uXiwJW2ObVtIzp
9c1Bnb5qxc6O/uBhvhLBl9UlHdUomyApNRv10IKIEMM1DpLHfR8moi+2fW1/H4ff487iMZ7lBEGt
9rIf/aHC+lgmOcmvebfg1lin6Qu7aE+izH7ThwA3RpEXvucPVBhD0jWsWUx8TD/1yRc2HK4rw2aO
pa4ELMdeWVikNbLU/tUFXMrRAPU4YOwOjH2ieaStjs5aEPcqGqhu9VOJ1YkxHB6kKj2MdXhbaKo/
qlHhyPnwQ3Cy7aszNQCwgQjhAxNClMxF1XTIqSYglEd7QCMkru1SzMPslM8LsZ10jkTtxc1ArbzJ
5AK1ZuEqGxXP2byzvTw2vb6MfyVmKGL6EMnhXJahokBWWzHkWIc4u8jyr1YO3esXKLq/5ecrzRgo
+OdLZD4A7B8drG44UiVolW7hGdoAG/v7E3GuSKuxHKSmcEXs/NoqTRzpYcFDp17iUi9+jg6DNx3Y
UceQe/Yljr3rJ9xckVrL55QfnJVRRmzIn44qWBb2yh4UoCfQOXmwAr9HL+EY3oXA1wdV7bdBROC3
WWdZi+dMgha9ok4JRRAAfMl4mE+2v0CFYLD/9o9yEWAEKoCXAzcIjw4BDIoqKnIE0hGUVTHW4+6u
X+Wmd3z7/fzK3zSCTrXXEUPBouKX+uyiVvCYkvKBZbkgJ9hOe1ayuAQkG+ic2B1kZfUrbjrQqMHc
rcSuLbvA3jwA6MWdZGcSGfe2r1wJ5qwb5VIqjwPCTUmlCgtSupMBBYUVo9fEqUeV+XsdhWeiSK6V
NMF/u2DO4llRga6mWS5YutenczeUTpseVU00jb3pWeAxF8hZgO7xHUrT0KUpqWESvXQx2Iupdb6J
Csn1w2xrvgasRxWYs8YHuGC0QFNbjk1s0KTuUqWQfPnQfV1Yw6NANGq1nd8h/7AtQ9bIByRd226T
JqPpwmShBfZp2RIMfcPrfi5MbaDXDoWZ/+Ylvkn80MHD8AJ2bGFtRXTJtcNsnrROgMUiEsEZAdN7
czRJCAin1joxZrlAPLhIRb+//qW2yiHq6iScyo+lGg/jDLUju+ImOdp4LXUH8XL+5ptiJYbTbmAw
F6EZQ0yZdEDaAqOIbu57mdxlne1btN5pRETWuq2DyAtMWUfx8gMK8WwUUs06pFYg20GVIg4U6lYe
u0HCvwPs8vV73AymK2FcpFFDxWhKG9lPJN9m/X0sfb7++5f//+Ftu/r9XCipBpJOMvp6njH+IN3t
3Jyz5knufl+XsjnbBxTxv++MKzQnUSWrQADCWE4wB3DAx9izb+Tb0c/96Yuo7fa6Cf3xUJYmG6g2
2B/gjtXWIDlbJnItrX9Mm+pY9aGnp/E9Uv0LoShhdaDK0EBhOaVB1dVBPhGnaqSvQ9Pto7G8tCz3
8jk5lgAz7ePWa1Pim0n/PE/JXpXiQ2bXt0NXO8Us+9SiTtQpfgxgVYfFgydZ8W3Z2U5bkUO+7IcY
0Q4w6qdIas+Zml9squ0kk/wo9NYbIhV8pNK+oDQBtM5CUJoH3QBWsYLIh7oqD1Usnat6DBrWC0l6
Nz++vsyzoTRoKfwuatJhmnMc8DQx7pWgu1myGAoYWa/c/9W2UVtHehn2oSgQi+RyziFTdJ3OFWrA
8QEhEFHYOBju0skOd+pPEsRH4ya8FYGtbTq+1WE5V1HKVNFjG65iUo8tKnwVLroRvCs33yorGVzq
W4AnkkQzCs8KA7b1EISYKR0k3OLwTFXBLs+mZ1jJWs67SrOj1p5DZUEwos33kVZOZJcC37PZQAQs
tqEQQgxgGnLOQQ3nmkpLsUE+LgzHkY9k3qxdE5wreB3tsR8was51T7Hp0FciOUehN00JZluoZKGb
n9Np+NKx1lU166BG9SepGn5rpqiwuH2Rb6fk6g14PuvJ0OKUidLvtJw6gC7eXT/Vtu79T4TN97Jr
S2FzgQceNjl1d5afzbrAoQQP100hCyC1TFAh+gBKrXdQP1LUaIBR+WCk5N7sNB/wf4I67OZ1rcQs
xr3SOyut6kk10Ayl9vAtK+p9pITBH1zXSgSnd0o3a0VeYcYgSh+l6ZwR4JqMP/+bDE7R5KbPdXsZ
ymLFt4jt4+Q4j6IayeLHPsSh1Tk4zRrlKgJdAUy09UogmqQeC8pTdFCDdgfMV8FLavtR+iaN31E2
E22ykwIjdObQosBUU4Dqtsxt+vBZbhu/olHuyBaV3VmTTm1Y7TNJ+64rtZeaupuXujdbGDMGrkIW
Vrs+Np5IYrxcv/TNrHD1J3LJZxQ1MVNahoEYbOk1KBph3wqQTaKS0faDayWHCzCpZuThZAKtRkmV
L1bCdpmhIJg/D4l8YxR54vYhVKpovxqNaABZYIUmF2YmkwBOv2vxDmp3XRmUSCJEHDACCzSXn68s
EKGzmCwFPnLKHlt2a2mfrn+l7d+vE+zP2mTh2nj/+9OiYYq1FMBy9HE081R2364L2L6jNwHcAeY+
TvNsgqbm42OYp8BivuSpKLvZTDKMNyHLH7G6JV011RkzSpgQoQUG1XRHk3SnzR+LSBCIt5NbPA9V
VTMs+QNifCbZWl92cCUqFiJgcLv61Po+qFKDR1E5ZruGsZLFaTalepdNKkbfjEt8WJat8SIdnPmm
83SsWuf+sNcPoqW97TxgJZRXCM0cu1DGARv/FS7X6VEuASiZBZaK5jYMRK5s2028XSinH0UcFiwn
qCVo5LedXrr2WzUbbs8GZyL7fmq8mYngcoQXy6mLnRI8G0Ooy7J9wdzukr/o+2TXu5inZQ/xPj7G
F7V2rxuCUHX4YApaEm0oUBnqg/aQesoXNUc/Z+HZrXcjaL8E8rYt++1iucBqDnKpRxGck0QeOvpC
03vBeRZN+Bjx3gRwUbWpa1K1Hc4Tn2dgeM4YI/kLVEkD56eYn28Tx0tdaSYXYeWkamJJXiprP/MD
ccGHteufAOa0FOyZIwcYO/IlMM+1+Lfmx36IK43PIn3d9md/n5rvp8ZNOU5hinxlkvcz1l767kFL
RKV7kRXyg0fzAKZFOYeUxrd2ypJNeOQbcVrQ9mA5yBOtm4sOxXkaK+qasrFh9Jq1Z9YTmU6xEFZF
YOj8zFEXw21qDT7fAFgVvAeJP++1G+ZZ3ng/u7M/3EbgdYgxPxjeigY/Fl2/oqqv1b9VfOit0IoM
CTk5o9klj+d9ko5+pOmmw7Lyc8iGVmB8wg/IuRhmy9RqFiDJCpQcsp/4WKqNdglgeczfZE/9UgTa
Jzoi513mdoiwuIuRrqSO9taQYH/DvLRt7AxVdcSuz05g/dv57psdcO4llLSqiijcCz5n4UT7amd4
5qU5a9hwXzCHrosTKSjnaxRGJb1kWIUFylU1HPo/XH1duRceIaCZ1Jo2IfRzHh+nIneU0ZO6p+vH
+Ie8/e9bU7kBpEatMoMs6YN1qQ+511ROe6q8CrCfmLDu3cEzgnLHCLSmHB3sczgC+cs9fTAEE/Rg
lkYU6wNTTBhbrLcszCezwyKfBfktCwDYewEyyJcOuKOpn9wVQdqhBySQvfkJ30R/eLKgi1eX2oxW
oTqCDiQjQaimJcpzoi6ISBD38KAk1Mp6eRDk9o+pPOf97MThr+sXuZlwrg7DOUw9bKo6ypFB9LS6
T9X5ZJjVT2L+Bim0oP+5uemD/PV/n4x/ZDSm3eW0qDAodwYVzg68ZafqYh2sJ7oHxM+PGPtghuk0
e1FLRHSNXGKWFrFkd0aEEBQdABJbll9CEarvZoqyOtryJ6zc8jTEs1UCSdOzKPaXiekbk4hE6tWi
rmi8yftFyepI2MBPxQd1N/gS+NdM6tUn7dL7FOvElTe7C0ltD6JSxB/RQo3oFjk3afcAOs1L1NwV
cu6xE06VG3v+el0Zt7sUq3vkvCMWifUoWzKj9BDup08MnfH5OJ3rXXoR9TdFn4xLwpSiLVnCkJjU
8nmq9hYyoOuHEQjgx3WUCjwWYwu1yzPdiRSMDLPq03URgm/CT+kk7dAalYHiWV99w3BaOd+Ossjb
bWf7b9+E33cNIxNYABI8PdlNn5t7ejfdhez/cxzGv8pcECC3h8VW8pZsfWVLhlFTai6KNh2zH/QY
HTFPi2kqv/KU2tF8coqAq5+eKdhiRPsZovvkPIWlJQ1os3DUBAOGQEmP7S9yHFz/ZtsN2tX5lj9i
db5wmAw1S6B4g0uOC51kCFgiN7ksQau5i30bO2GCOxWdi3MdEk2BvrK08nXtU454PLBdneXe9YOJ
hHAOotPNyqxr1Eey+FgAC2mw3SwRrSUJtZHzEAVN8lbDQLengPwjnPsgyodAAtNIUswvsl0A1xg/
Y6M/VaYCSG0sylrDn0CmrCIZz1Zrg/4E9MNwxbYUKAAVNpNHI60E/kNwn3xb3R6kCHRJeF/M1D4q
E3GxTh3Us6jsuO2mQK9KsHJgmDxEhU3mYTRLQ/YSJPfW77kToV0u3/1j3HoTwH2xRrVtrHShGZxO
tmNPP0E9w5oId3bT5qIUQ3QYzqlnTI8aZcJh1O/qzjoOl/GEUdPH4ucQGOjQhd4gmiARSOT5AgZd
LYlJYM1Z+aAph4YJ3MVrO/PK9REuCWxkwqwpVFGOzwfToTn1hwzvohRVijxzy1S6L+W0c9Gofknz
/B6rgU6qgB6BxMiKdSl2sCPj5p0ZqNZL3TCvm023V5PniM0vGsMsdR9Jj1Y1uCkbX5JEfdL6dN9S
IMWF81lvATdkNoYPRkEGnB6tc6bUvtGL/DjHJSiFooON5VDs2n43Ot2hKTs0Fkh5rBxoqqEFWHvi
WjWEVLX0jOeqOybjXa9FL6UJ1tG8PI29/RBb6hNGWS6zkX9mLVLqCkTRAHNIAKeu6Q92K1H/T1zV
3ypJuKS3GsuWKiWGdUsGnDa01ZOUnhIgIVwXs7nyi0bc/2yLcKGst8dJ7idkvH1w0YL2PNxULvPk
O7TtzBvrvGCkAJZ8B5xJ+skenL0IL2j78b76AxbtXcWaoi6I2i4jh41Pd0bl9F/kb5W3TAKhMHJp
L7qgnbPts94OvPx8Ja+Wm8mMOxy4Lu8nAO+REzzx9UsVGRwXy0B9PBRdjKGMkT7LUupYwsr4Zn1n
dWlcICv0WUPSs6BVob4D6gw3vGdo9LMS2WiWu8oRhcKjrmG3kfqN7IgGDV7h5K5ZPOcwhwGTmraG
TgY7m7fWp84HbcttlDgovABKGmiGmpt5zVnx/5p3AH7GJxEmsug7cn40VmSjAsonSq72EY+MqfnG
yJfr31Eg4sMMpTTHA2BrQRtNjwXwl9S9JgTnWooQV25S53xna6F2rMTwnSrmufIgAwwNuCPPrZBu
ZVG694LQcAIVNyhrDQKwJc7QlXaYtCbEHNXU/iiqAFTV3sBOffbvv8t7OZw9g2bQ6BMbcrLJ67tf
tHMToLFf/zAbpZ33QjgjlkjFikbPNU/aG0dofqCcq11GPPthAfs1dwu3hXWTXooTvVEfBMI/qsV7
4Zx5t30sFzJryeuUMLoZlqPsbb/8HUdoLyQeeNZfhpPoWj/6lPdCOYs37BxULxiX8tR5nyKRiyYR
0qvoWJxNU2Wa4qQHsXHMTmn3q6AHxf59/epEOsjZrMGGcIqKCYTW+qFpewf7Gm1yikr2rx8T7y6L
r/xJidaYxICcWX3o2W0UntpsFuig4Lp4BFAm29FcEshQazQmGEPr50mRe8FJNp5i74/C5QFYVyvV
bBGT/CZowgCfCPVL9tv2F0XPgtCrBE5vIyC/l8g5irrSEL50SGw92V0ef/NeusGkHdCfUz/99e/j
8XtxnL+gBmaP4xrimuq5DU9zVDl2KsCj2DIeAiZBYqq2hX9w7qKc2zYcGMhyixq0ANWNOny+rtib
l7aWwPmE2jSlagIvKOCP/lpZI9+62EGrrDgs6VPy3P37rB7nUTCpbavEkC2eTr1CQ3Aox4p4EgX4
82Vmj9ePtKXf69/PKV4ch+AXVhoCVhzPyM8UMBvkX6di74/AaRoxk7rD9pvmpaXl6iG5THZ1X9al
YI5AdBJOw0oZ++N1g5uSzQLE1E9a2LqJ+uP6dW28+t8fhtMxEPMlMuYv8bIAjuLsNUjHrAMiEmYH
woAJhs03FXr18Tl1m0eg+mN/XPOydG/lP6SQCbybSAAXbhQV9WgZwImePd+00jkWLb+LvgkXbCrZ
ZJqu4rbGUHKkVL1v59ID0s6n619lI+Cg0Q/uUCw1IOfhnXQOpBtj0CI4FzLf5MpPLUMh39ADaoX+
f5PEmUttY+lSt2aYo67C7vdmc5PoP01rEgSEjQ+DqWLMFMuWZRGVByquGaNjZeDDGPWPpAL+vaht
JRLAqdaAxZY51WEts3kpxhMx769f1MaXf3cATrMiSctYaSDN6OW7qQPyQXUq/8CxvJPBaVc3q4mk
z8hBawCItLdduy+0w/VjbGrW6jtwqUzbG31Fq4R4Sfb/SLuuJblxZflFjCAJguaVrtlmjDReLwxZ
eu/59TehvWenG8NtxGqfJ6JrABYShTKZsZ2PB9VqnNZ6VUQ0AFu4cr4WnpgYs6BjZEqyhvfx4qlg
hI1dy6OfVF8NIt8QZKcEH+c3r+nZ4zjX08VYFRgbGn+ePxvqsWkFd/HWVXmxIO6kmKNhhBCsYQv6
qyFoDNT97GBBboaikIigmvkT9+65MMddMpDOmZo5h7lcDu+HqN+p9eyvpo+0DrRiZ4F3b7yM9Qtz
7Hid7aChJbIUpQp7HKAh1FXsInKqn+VD6odu/K1xdXuB7m7900ptTIu5sWfsdVFouvU8wkyhRSyV
GqzDnHtUhqtVqoZSAyQyezr8JTaQP7AMgeQkeJ2Xt/K+9xgbvRyI2j9+075/2PAz49z3nRY1qaUW
8QKmMH6XAOldfL9ArzZmDP2uhUqJjjqgVLjLq+JQBz0oQn7+TT8++x+4j45htoIqCAVdkr6NQ2cn
JchqRW387IhfWyj3qRsgtCT1VHOn4Skjb233Aga8PHtoLORYT1TU1LOJOGdrYms+86zeWNB2mcCc
WuxG6U03Y5DV77vQdP8A2c7scBdAmVTG2Oqa5paS6pixfGJcxV1qHM0+Plw3tXnXWKqpmmgnBRMd
B6JyBx5ZtY6oG2fKTWTNnqX++1YdnMd3E3wLWVn3yjBZOs4jurRNCXroi2vor6WFISMMq1xfz9Zr
TQMfnEJYisWEevHlN9IbAofo4HdMFoIFgeux/ZY5uV08sqnl6UWUjNhyinODnA8uTWxFzQCDZt86
Q/dFayUXgsAD2JmvL23rRJ0b4rwPM2YkWRYYGuYvSYoqJwSP9Cq4bmQjG61j/3SK0hTyVB8oArJJ
xuRY2SJ5ZC8O8eeH+i681/epjwEZy+tcDHW99jfpJ2uvfk6fRI1PW1fFuXUeuRpjsRZF0lwtzg6j
PJzoqt0menXKI/W4kFqU09m42w1k43QFbDQGlT/k5KwugvKohTQWhSIMa+tSCpt8GVzrgK5YR/hk
3HDPS3uct0ypOfUd+Gt/59oL2Csc/aSALwPcibvQIbb1eP2DfvSaS4Oc18htmlk9Lak79afFPMEt
7bEUvLw+gsilDQ6vxiGpaDHAxmgGRborTAFIffQK/L6pG6YiKzjS/Bui0eomxscDsVp5Lw21rUhe
Dzm8BHhSoXZ0fcM2yJgurXE+2CljH656TtBagG4JX7olt8VNHDqzk95iphP1F5La2udR2EPxEUku
DXPQNaIt3CjrHJyzSEQTNzmYhqfulZ1pM5LE6EG1S6fAfJpgsm/z653tLueSndyo67TA7JifzLyw
tTkUgLLIAueDOkaerFmBhWlYb5awv6mnWvDVRCY4F9T0aG3ktqBupbf7XoegUz/51x1D5IXs72e3
f2ek/YwmCQoaWuqpNHbLqYLGUKR8zqQBVFN4UAv2bfPsWrKq6BZ46jCleGlxHGW6RC1BjNof+vhN
HQ7zvLu+qE2fezfB9w+Y+fT/zh5O42toNJ7WKc9ZWh3KrvrXuSa495kpLiRWs6KvEiWhbi03TkdA
JjKoGNhK9tdXxF6WlzHhpRnu+MpFlHZrnmLmK5xdSo0ThliOeTQdFr12qjWEqhD9fN3kpvOdrYw7
uFZDpSFkK4vy74QcGmGxkf3PH9dEMPNt4WY2Ked6UmNN5SgBAEHvEf6maVsH33AG9M9mftqAEev6
grb38N0e93pvjEZvWgPE0zoUK4F7c4zALbHL4asun+RM/5PDC3b6/y2P83MQagwo6VgYChmzw0IV
Zyp1weFlP3FlB3VWBDw7vMmS5pm5riit7KlPUCwiO/R/BKngOLEPcc0M5+Np3/Sa0lQUDKr38bQr
IZ4XvvXFz6F+vf6FtqHh7y3jdZCXdFUMjEwgo6o8Gv2xk3+FsigPtY0N7zY4t5amblxpVyEYSyGz
O9d3aRedJi0MStn8cX0523HYuwvo7IidfZ8m1ldqpkje4WZg7G/dk3lfBtXJ/M4KidK/TrIwjHhf
GXchmU0/tmWFK75VdKdDycjUVr8TEtRsdKpe2mE7fLaqsAL7kC7DDrljekLKEVKDdrGPj3LQBIId
FHkEhxFa2qeFGqJaYOqQNpQ9kDm6pWyT2nmr7fgIESOfvF23uY1779vIwYROZ3B5jeytBTGwTrJu
w3QQXBob/eCXW8hhw9AQUq2mygJm81CeFi/9zuYHwqB+tp4YMdRytB6XoyiHIjjIfPu+ZBZyDSY9
6ib0OHePufpEi/tG+1VNouBoI1V0sUJeCxktVirJk4y6aVndFbTGTja+0iAj10bJDk0m/mzWbl1Y
kAKYbqRp8Ipuhvr0t0g13ia0X1Th8HmlFoZFNF9SemEuS/CZeS3leJGnKCP4B1mvbXNLgvobeMD6
g3KIg+pOKaFhlgtuBAFc81MAyOUvA4Vkhzt1020t9ZFd5qEn1/IBQuP2MuznBTgRx6J2StFSORhq
IxqTckTwoIzDm455DWpOglrYRnbu8ntz4DPoaVnWIWwsh3Yvgei1wwX+U73HaAx45aFM5Gp+4Uto
2KnuwlvMx+zko6hPf6N/+vKf4JBp0Kp6tVL4N7FlhzFgZJm9HpOfBHP83uhFmGk0Czv1Ej/DPyga
SRVtM4dV7Qx+0ZZZT8sbTTroVPBgFP0+B0xRiTd9xdwn71/S+lYSPXhF1xVP5Nk2cm8uHRbQeQzY
M09PberNDvtyka9GgoeA6HPxYwKDZYDJqIU966Hfy0+xPzxVSB0YzuLL7vKmfieefFTBzypMJrOt
uhLR8NMDWl4ki84sTwSUlPmxkn5Y+T4xc3uuT1AAEaxUcIvxcwRWJFtWHsFclv7QiFdB9+Tf67Ff
uL7JhTUrSNplYsGEIc1uBa6Brmy9/3Qx8tJZegFyK4P5t9YNnqZiOqGoBDkX0UZxKJJqKya9CqBI
Esd2Bvqs5VMM2rbr6xAZ4VBC7+JWIhFe1WX72M7fVhPh2ct1ExvT6Zefg8MCWVLlBNNX7CgRXz3g
c+yaxjYiO3xsvclV7fnnojii0EXk1hxCFLOWDhJ7skH23FNQaDUMehxo6s3KEsTW+mVQZUHQKQAl
/jXf4l4JLQugJMtQCPzWtYKdFPw+/5QnZd9SlTmdHI+u2nRBqo++4GNtP0QN1FVQ2tI/1L4bqx9h
BaXpGDT2NXoly4BptKl27USuKDm7vaB3Y5z3QWlp1gsJacWCpo5kaRBmWkTtCcy7eHgzcNxZMR+t
STxPWISDaaDPG3Xq+KlSFy9LZSgB+BNd0UX/en33toKac1tsc89eAzmp1LZMkM6RD9TP75Ld4rOs
r2hWY8u1z81w+Ib++6UfsxmP9/LZDG+L+U0fHyva2Vp+N5iP19fEvsG1/WPf8GxNDa0WHdR4KPNV
j73q5EMYqG3jpGKOAJElDvCyFnSfXZMRZEfbfeZFnoqm62pXB92resfoEJZgxfi3qMlr86o/307O
C9OyLSBEwdpKgt8KtCC5lu/luwaU/PVOONe+hbjn1jg0TKJpnacMBRDwxxTag4FAmwphfTPFfW6F
Q79kSBUas46GLCofLEnzUtKCSEj214444TO01T9NmoTJdqM5gAvbJTromqcFJK61dTQldPAoeeFe
9yTK/PKaK3EvvSXvy65nT65J6u67Ot4NtHzCAzqyG9oe8Plhnd7Nk+FXU3HQreGoJeUDZsnsIZOP
WapldqzYg7mOtjLQwOrlOzKlu6mqjmZdIX7BhEtZ/ALLqmw3afEpVacHQqUd7dC+1yieWmLyp5N3
rQYcyCPjZBblwcjqQw/ywtnC7JMV3krK8thH4ZeKmHYiWbYUg/Ewn12Sk51Bpjs1jbFbS+aSjPyI
o+4RIpp3sVL9V7fkH6i0TVG3RY0ddc4ZzW6MgAvx4A3TbbD+oJiPka93lOSfqIWaK/WwwFiyuFSF
shcaxQTPIoHj849MKS4MtFfDxLQerFa3R/0lE1aHt26U83Vw0IiMFiQydbhY3T1a2acevajXnXgz
XXFugcPDXE0lPWZ1COUh34+PSsDSMCBZn+3Wm72/+mvA1eKLynyilXHoqBo4PEWCu9JYdGdOyGdo
PQvahkRfiANCWZ4ro5OwtJJ4S7Kbeq/qBdkekQkO/fSuyyFYDhPU+rqu38r8sKQCP9tofrr0ZQ77
2tgorJyVu9jTjfqli+k/T3NZ+1Pllzf65+seIbi2+JeiPoGKTi6wpAyZOC0L0LIeTOZnSXm4bmcz
1wgpBoQyIGNEYyoHn3SVOmssKONbYpJ40WH9TA6s5UE+irLc2872tym+IY7MaVroKS4pXUnwRJuD
Wso9wXK2b4N3G1wmfTL6xszNBk2KvuIz5SJTP41OtY9AuGLcp6MnUgzffIicbSDhwrNKlqOkLBBg
1K8UOsSlP74YT9A9wW3hpqBAXgJW9xUy3rPKw8dr732hHCZ1YSKpS4K+9XQ/7rNPhfPd+DTskdUU
PD82mAOZ478b4qApkgYMcrIqOmMopMcefBqLzyhpmz8CindDHBYpqRlKxERjpq68dshd6bts/Clw
j22keLfBgRFUUqVyGVEyGn3iyzeJFxJ7NqAoOHo6aBdrB9JWYWGvAoDafi68m+UAKobOehqlaBdB
Ewuks350rRNOsmci46Nmf5KMPP9gHFINRZJbioQaj7YeSAVVIQE0iSCDcJBRy53RTQk8/q8sVueE
CGwZDEa+iDRBABn8BDRNzFHOCB6OESTkjLeuEw0ciQxweCEjDhzRLERQ/iAOyWYb7Eaiy11kg0MI
uo4GEnE4Qcsh3DUg+i4cECD/v0p57IWOSLRe4OX8aLCWjVKNwQl4QBR5JV6pXXzbgWtbcJjY/30F
gjQOGeDB6RAtCB4oBLMkm9Eh/29wYgo6ATps5jLP3Frj4GHKcm1NFdRIf7dTH1YXcnjH+AEJcNvA
qEa963cJS6MK8wmi3eQwIx8mZDVMGNbnQI+Pi+R2fxbA/I0PGocPHcL/NMLslpuHB7M56cpPVReQ
FG8HFO8mOFQgy9LOGoUJdb3BBHzX3bXkkyXtr/uEyNU5aFDm2egha4qEsxXaskRPGk3+9QTNxX3E
z/YOYzcVgwwTVX4/kFPcCyI9wRL4ud65Micyz+xbkM62UB1POmHLFkOVKyfnN13/WfqjS7S0iRsQ
DE8O3oAnJdD2Orw4DuKDJkBrgff+fj6fmUqmUqqUAaYghxkm39M8INXTf/rolMMBKdTzNmLdC1n5
jaq7RFjMFW0Xd/TR3JnQMcYaWjxap1vyLXZ7O3qkz/Fhfbu+FsFNTbnDrnRmufYj1iJXv9r8sda+
ZNO9MnxVLBEXkejDcGc+iw2IgZiI8AdNOnZxGUxrs68V0RyqaEHcuW8SJVOSHntXg6d+HTt7NI7R
/GPFcFsuWhI73dfcmjv9mTzPVswaOk05+gLespMZZ36F1thysb6N63qLGspuNKngIhIskW/SAQ2v
kekFvlmR1sesqu+scTpZde8Mq+T2bSJ6rQuglE/+1pKsQFAX9tL+RYX6TXpM5Nnu1tX5A18kJgRY
dQhqfxgGmYeSpOCV19xaaRxCpNcwJJ+0QQYBnPms56IebuYJH77emTkuTBlrPDXBXg9Poe1jWYUO
zeJDpGr+TCZ/Moi9ZL13fYWbWHtmknvEaG0JCbu8Q25geAlLpKK0P+m+hNYfZm2pQQgxuFNGBzOv
ZAUuqa6e0f1s858tIlUQY1aC+3XzOJ8Z4s6ZOYSy2eOLuTm6McLEljTbJIKrbzsBe2aEO2AkNZW+
GxEOy58gxeeV7uKxcVXEJfsRfC9JbctghhW92zf9/d0qX0XOGm3RG9QHXCs5xdNtqg9OiLk5TVTe
F2whXzNukqWLqg7viqX91tcBqXubiOqfmx53thbOyc1+oUZvoPdoNoOkOi3Wp+sevYlFZ7/PeXS3
huUsxdir2VyDNmueCJ7+/Wo8FA2oO8Rd5yJ73N07osxAEwuhfvZLBwVy+j3xMKm1gtfA0dH/nQZy
ELkm5qj8f8/7hjjsbKXsa54FFmYyFXXSodkzISBbNhBgrJKtKe3uv20odyG3bVhWdZOgwy9BKaqK
3KgLWv0+RleurNf768ZEns6hhbGoWhYy4YdmSjzwWh2SNfpcauZ9IYveaBuUm5f7xwGGXC0U5FSw
xVS2h8VW/A5NPeMx82I/9AcXExeNG2HEQ3FMNGi0kn19raLTxmHJItetlJYN3lPRXYYpnVndqan1
34zwxWXWU43EIxap9r6l1bbRQApb1GkmWInFveGVQS8LucNK2rFxoulmais7E6nWCg6axQGHnhE5
ojNuxyibSttYta8kS09zTm9bvEJyUxFhvQCpLA5J5Cxb0ljD1rVAeRVYvx7DFCIDGgSHoDLAaFj/
gMvxwictDk1SpEPQNolFNlHrSsBfRKmuYn2+7nkbw2KXZjjoyJZobrsMHwx9eb/kX39xLhQOU9tK
HPM7uoVwnf1F+R+5rS+6z0T+wkHKmMlDUY1YZVJE9oK+q77BILh7fZHs+HyIpt7hkVeK6hJ1VnQd
ny8F2ywB6//kx4FY7k+0Fg5Fco22VGIHrGhO4/BMI6ep2/94iDmkaKMMwskqO19qttNHVFk1lihD
w7rA0HX41XhRqKzEhg3ML/SmdpEQcSKr3FV95kjtIjhe1/dN40lYMioviQztBwz+vNRV6CqznWmK
4O7aWA90P1VGX6EiiP8wJQutI1qjxOsOEPYz0PfS3KwYzB9EtHVb44HnhvhZWVR10pkVd9zkefCi
IDuEj+qd+cO6kX0mgAKeI1HhcKu/4cIkB7pYcxJrKojK0338Q7Ebpz9OProbMHJWO1SQP9+qvl1Y
49AXVMpxVwwmihCf0nvDX4NoZz6wnng2iG8JlaM2vOPCHIe9TVqqS0sQzEcqyPiIrc9H2Sz/vbdb
uqEiTtbAMq/wT5MhMju5n1VkaVsy2mnZ+WZddnaBCcGojoLrcLSxg2AaIhYl0DUkH1uw0mHM1aIG
p326J4lN3GZnOVOD+qXsV258WAx7FiTSPm7ipUUOZtdE0YeuBJsu6YIqCmQTrA2CpPDHA2YqBJOd
so4WLMv4veizGHTIx5xEsgo2nbXxUvCMarLhJAWGjU2RAtvH65iZAiWDaoEOBv0jl+Gu1aoEYXyi
glH5k9kf6CB4OGy87WBAVaii4QNhgJqLPWPo1jfjHLGJhdEdnMGjfodeXXCt7ROH7kLc+IkrmlfY
XNWZUe76SHslLKHUBIqo1p3UF339JnC7DSfAkLRmyhrTKKb8F0qruE8jE9MGnZfdomHIzxzqFTfp
C9P0mfZoU39aRYqJWzbZWJ0FBg0FbTncfWUUWUyiEbPoLQ3C3jolUmmjQUBwogRWeMyNF1KFyQoy
QV2WbCVpnpZ8cJs2f76+g+wLXMYREI9+X8zvYtyZi8dajwHRGVCUzIOtJ4HWFE60tvYgI9x9MYhg
qnfrRJ2b44C2Klc6xaBlcEPERrn6TS2/jobsjJJIOGELkC4WxmHsDA5qhcywNPpybkMCBjTsg6++
zYf01vSzh/LfP3gud5ILbq0kovIaSeijNAufmLlTztC5xaPk+gfb9guqE7g8ck48rI8WtfIpBKwr
chpQc3DSOLyJctHwo8gMd3KVZMrmWcGNWKedIw93elI4mSh7JjLCnSQ0Oi162I9YS7xTmheSHVQh
JajABp9d0pq6nlaDnaMscUDvZctgaR7QSHv9s2whnSX//Vl4/Db7EHniHPQ+cXWzpE+6qIS3fU7f
f587OCRXOzS7oeWvjCB+HT2M8k0HdZhJfU7bp1n0hBKthjs8agJtWzk3mF6g/qAT41VPau+/bRh3
XGrStPVo4bjoyqMVvkbV/r/9PvOLM2Aza9VM8ygkblyadtm0zlyKvvk/YMz7R+FCkHZALidrgDHS
Ud/1++5mtg0H4lK7P9ZfAqS9m+OucFpkwOoapHVZfat0t3G2N2RBxCM6LdyxL1pTmksZBFFgXaBj
andovrV+Xv8yIhvcqSdlYUq0AV+RnHuhdr+MqNkIbjWBCT4vRGIdIwENuqPX1V9UEG3lXwZjcK6v
g/2fH6/Ovz8HnxfSkjQyVhOfQ9vph2EneZ3f7PPDEFw3s9G8yS6Wdzvc0S/jpZFLZMl/V3OLz1HA
OiEkr9nVx/7X7JHnQ+2UziAivRF5N58hWtSiNGiJ5yXriKh9cO3cyj+YPBZrMdc/49V3faEfU2CX
6+QQoWzRxGR1QISmDl2iEntVDuXy3ZyOFXQqrtvaaKu7NMY86Awe0lFN+nWGsWpxIGToNegy0n7k
iBpDm+4WDPiAm1zwXhctkIMLOs8T0WpmU39Nqu9ruDPD3s3GwyDsZmE+cc03OahImmnV9BBca637
F+noHLSBBk1GRjorGvIWnTYONIy1poOmYF1RpnjhHAyydINuZMFx28hCXH4yDjdmObSoRGBmfRha
u8G3Ao9W5ElO9V1X7Mltb1NhbUpwCD7kjNKOGLOeRWj1jJ12P+00yVbf6JfZWXAM1MB4E5FcXN/M
D5kjBazOVj3jy5nDUxgFWjrapWhQVGSDQ5QilZtslGEjanJnnnylTZw4FyRVtkP9/8GWJnMxhFHl
06hO+FwzqgxL6UrZqVPB2CDSHNhIFZ37hSZzuBHR8oxXEBLmHkQ6XRQ40HBpuSLWyOugr8kcbuTl
JA9NhVWxeR8mqE12bLrW2Avwie3OPx9gMEhf4pNlDW2osANcvxoPjHqicgpnjmxlV+0VyI+KDF7H
JuQxLu3FibzmSQd7+fwwmjcaWZxJfhnVl7gWtFNcjy01mUOLjoZSERqwpKqfMvK9FgmxiX6fgwma
DUNcsd/XrdsE2X+RlvZGZe3C3/iXedg1SxmzE6p/WXY9plxUTzZBiI5uX3e6X3/FQeeSG8whPIIG
IhAV9rbPriWjYUO2wOLJOaA+mr1BkUdyiRVE417v9kX6KHC+7S18t8E53zjLVmqwy7F300f5GXVf
SN8mO/0E1Q6vn3E1itReRKvi3M+qrNisCzw3234vJY9FforJy/VViUxwfle3JASXCksIrH5vPhbt
TdkImjQ2902Bwo+KphPtA8tjGudxVZUV1CfG2c169Kq1vSCBsn0hndlg/8NZ4FKSSEUmCNzoFvSM
ULaDChD5QncNRhBUewp0TxJ4w+a+nRnkHM4aEhLONT7NnH4J61OEpvLQFGUnN+OVMyOcx6XxGilF
pCM08urKZuG0uddje4a2gBaImwu2z/CZPc7fQimX8I3Qupzupdg2vmvgmoi8wimRJ4owAQt0Olav
i4+ufUcSpkU3k7EoYfztKJwvog8F/cYqQmt1x8KzEqLy/THcM0JQazdCWxraxDtRMnajxRnAdWaV
Q8bcwMBPyl5FS5f5hTnhdd/tozTd5Q006CL1PlPyXW6CXiTLvTXS7UKmnkaL3TpYh4qa+6pP7+fM
9NR4ooLobvvoWGj5IASpaI3733R9Nlp9SDE5Eda+TL/OVNQr8BuXP1ypyt8m+M7eHnnbFaUQ9LKY
yq+kXCEMhndF1EdBbc3PaWHcEKV2Q9DWLIv+eh18NoOh963/7Y9np1aWmJQPhPfcSDnkxclKOxtZ
wnz8j+eI56SMsy5V+wkI1EHxWnNyN3wLfd1miiD5jWiiZvub/e3FvymvzxbVg+zLKhf4E7F2qZLZ
Rt4LnmmibeNiyKo1ojqZK3B0S1+tmNo0fszzl7QavOufR4Sqv2Xvz5ZSJ1oN5MblMBzI3XgadiCc
CaI93c1eDyJq0UtQtC4OU6duaVMrZk8ZOnqTeZT6dCetgXAOfmOW5uLIqxyu0pRKY2JgXUxSsNux
oc/B7/YyrnDRgP92HH7m4xymSopUQ6wTtjoIFe+RMICxjKK2pHiQG3NEkTj7uY/H+d37OAxd1izs
I0YnHmHCvzLuy2q2c4wKkedZqAO5/fY8WxsHT/Fiqv2QY21MV215hoBQgIaSW/Wh2DNxRq2wC0Em
TuAi/DRjSAcrK0Dkjs4LYkcjLgZIaJvKA4QaBb4vuOAJV3ocm05ZRwuWWPt7ec+42EfbemJ3rxrk
jumUO1EJTfDt+KHGEfRphLCYopu+QGqxsH6Vgx11r138dn1xol3kAISqVVXUOpyENK9THpQz+KTk
m1CUnRfFE4SLyqYJedlUY74PscIRtHpg0EJGUHouXgf3r2yS5WrH2gmd6vjvxRnYIaeYEkJFiGmA
XIaEcxybrTLA+JAG5eCF0hfN9K/v4z/EDu82uJRBXCUNyVns0H5fnP6kOUwN0rhte1vGhFSyz+5Z
Y4Zp2G727bppdrQ+nvN3y9wnXKVUWyYFgwyz9GkYTmpt2NJ0bJuDWjc+bb5L5p88UM+2k/uWRtlN
EElA5+lU3eeQ1ja1p+sr+gekfF8SB/8qWPzK2fqd0VV8Hbe0STAjqtssZTEd//3MyaV7cHfAjEhX
6Rbk9EMU/pUvPQoU3a95eRx1wcZtZ6rPdo67AaIyilJo9rCaaxSMdwlYU50WEsMONF0d9hjWb7sg
f0URLt5d39Ltc/6+o9xl0NJkYbURtMcz1hBbzVe7MANDFQ2/ipyR/f0sTsit0CQtO+dsWrnbZbsJ
s8ritjuRh3woYJgWHdQEZfm/tFDosXLQpvbU7NEL7Rcv1zdv+wL4e/P4QsY4K6TXI3y2pP9cTiDU
JW+xKDIVbBzf31qYXVq0M+SJ0n2CBrJstx7YkDfdX1+KwA/4msWaUHksC3yfuHiTySEpvrXo80uF
YkjMn66AEt/JOmK3zLwFVY3SBvr8qalkyBbtSXmqsx/p+PbfFsXBRR7RJhpnPB7SEAwu3YNe554e
Pjbj83U72/H8ux/wQBEt4PgBFZRbk+eqGuwGjS3XLWyXXd4Rgm9brVdpjpsG6fRxsM2bEXMsaEpP
fTDCNi7ZjQfZ16FeH4jcQnieOHzItNpIF5Y10W66X4xFodjFL/QLZnXc6UX00N6Obt73kQOJLlKk
diqxSCNGy07/PMpfJ/NJnhS7rQVXyfWjS/mWVnOopmWdYKrWvlvljUFe1er1+jcTmeCii7ZEw0nI
TKThV1m/X6fVzuMf1238w/vrf1uGvMglrkZUj9Km+F1LJT49rsdsx1Komi8H5Y7eS77A3nU4ArPi
pb1QV5q/FAZbN9+ru8VJ77Nb0I2irppJNrkJH4BOXv1koHdRdFddP2aUr1fQCUowBcWGhlnrhp3l
W73oLfYP8ej7fnKQYfRWtnYL/J08rD7mZrzksIIc11tc9Im72h6z2bvKH471a4f+VhGPq8hleCDp
FCjesRXO5Y0iH7Jwt9aCVCv7iX8GYMrXK9JxqgtFwwJBy3VIpfge1LFOY5GgW35d9xWRJQ46NISf
IU2wmFj/JSN0qdLTQDyqifJTok3jUCMqyLpUFuxMeWRPMSRLvginBgSux5cuinJo54o13RjtjdyD
W00Qhm2sgaAxTTZA824QhR/VjrqhynQIHbrgB7HjVQtyDHrEhpCGZ+P4Xtjh3HusImWdFOjV9KDh
0ZzpBhnjX4wkonPiOwszLLOXP/fPHdKad6Z33R+28ogXxjnv1jW6jKM6QgdX0v1QgeJuFR+UugbB
FcjgJh0MeQjjc+NRLSX3um3R/rKb5yz8jNspRtTBpDeaG9CvRPHnZRQUGEQmOHef5HmtRn3C2U0G
EKxGxyYcvXkwBZ6y4YkXm8h5exdla6j3LB6Ubtpocep6dq7vleg78XPb6ZA2zdArKKGGdyk9GfXO
onh5dJOTWLti1G01+YpoRxDibMDF+cL46e2xB2ks9GSxsJi8RrTwrJz4UT76VlL7ghVubyIUogwD
5FqUz/YmWZkmtYVbk70S9N3qxo5im/cs47vmdu8krvImMMkuRg53sbx3k9xF3bXV2uct5jLq19nP
70kQuvJ97TH1wvQorlmIVsjd00NjrgOSozhrPVhgwu+y8lmwoI1gjVUcLI0YRMPwAu+IFokzY4KX
sBddDkYv5YgxsZN2z3qBhkewTaL8A15ZUfPgpp+82+VfeJaiJWRmcqdRoniTnh6SVvsZduWtlSyC
s7YVdZ+vkX/gSXGoJ2UKW4wPxDzA5gxpejT/O4NLnHXGUPcQCGOsjxRi5oVVzlWsXKGkKtCymu6r
29qfgxVVyvYACnnBSd+ErLOt5JzE6gpDWUIZPlmoD3lLvyEbBiHnPrjuKiIzzFfPwLeMskXPUQ11
jfItDx+N8L7qH66bYOD64XQpcEUQNpkmOAUuTWgLrXMIxiLWMIzPc5u95ST8rK+jJ5dQgTOUA1lb
Ad5v+/+7SQ7vm3kN20XCqprqVrG+k+lXmHj6iilv/Q8iHDjEuynuqFlRmHUGU3Sv4pdSJXYHHdJJ
NBi5/ZUgykZ1U9XBbHG5hWhYrPLCQOZEX+708ivNAllEGLMJSohw/meCCwA0U4qrjCLKKcAHgnmC
RVDF+11t+ugG7wY4N+jjJCwtTOe6s6a40wip+CJ1Lam9J0m3S8IxkNdxD65/N1FQHMil+lumx29p
SO86td1p/RCk4GdDjUlGWTd/QJx2pDM05yMNQk1D6ahFtke3j3fdebcecfi+7/8250qxSsasbVHE
n5zVD3doUz2gBQdEAdZOx4h58yKwJ/oOnD+BM0Rac2lg11+LDqk5oD6b8ghLPHRiMBNAh0MWkbNs
VYLOF8nXZYZm7JViwcdng7e5H33KbuqgxQXIer7rJ/NWlN3fSr1fWOQe4Hk8R0CdGTh6Grz6kQ1D
sidc9CX6CSpasrMOapDJdqvZlitSsxacJr5QE85ro6zM1Y0iP4Sj5aWT7uYlFbkO+1QfPB5jrBTT
XLpm8Xm7NjS7UGsMjLIepDvZU4Jspz1C0MWw1b2xk08tiNyzb03xm9Fd9FzdvIrPjHPAbja4x4pF
RktNO9m18lTlXiS3tkIE6L6VhSKYwft7lRw2WZJFRgQy7IBAC+lrcqC3ug0+Nj9zS2F1fvs4nlnj
YKpLpmVcUzyS5ET350nbjZoa6GnzUIyvpY6p1ob4hYRhmGnZK81iW+aIJk0R68rmIT37Lzgsm5e4
IEmJ5LLR1w91Qj9ZmSq4/zevsDMTHO60XTr3zYRbM5W+VlnhYQ46zncRZkLlwb+OOdur0UAejwEs
QvjoHj3IkoQqB4RZFz9Lvjfk6/Xf3wwA1Pff52Imc1C6JjYRjcoYxzOTTyS70/LP5XiqqkdZFZ06
kTUucFotAyrVUC9AvQYKVo8qWhjz0C2/Lfe9t3qt83+kXdl2m8q2/SLGgAIKeKURkiw3spM4zgsj
iRP6vufr7yznnIiU2apzs1939tByFaur1cw5f9OeoSdYGBaiHooukrO5oSqoNADX3W3ANqT7vSbo
RW1VwGBrl5vkbM2M1BpZL/Qu/AQI9uQUnAkeR8x1zi+Lj3DqdD+lFMCsCkatQjcWBCf28+8d2kU8
Z3yd1KVVN6JI0IR3ubSXjX0pglwUfT3Osqw4puD6RDEnDB5mdVeG4HRPv9fh9xFzwlo1uddVczvy
ESifSmVNAS3Fn5lVp2JrR0qQz4+ODA5m9L+c0mluvrPJ+9kWN8G2zfq3PD7SaliUHjoJKjJnT1nw
Upi9TdRHTfeyXP8rs76I4kJsr4LQbZEhKl9ap++OmE4Q+Kh/8MYXEZxlS3nbSZmJZCWNHO04+iXo
4mp/AGuYDVy+o/jp/A/R5iKRs+500RQ1VhFtyv/Sc6p3waHycswlR54IUVx4QM6isxxbOpKKwgdT
D1aKqGt7QFt7cVSnOsa7fy2Qs3AFEN91jpjmVhI4IDRwgOqtcW9M+c2oLLtqmjy9SxSAK7SVXXeV
V+qyk7ZgAZEKwazOtrFfbpoz9j6oqR6FrEqhngwYnxQ2dpzo9nUDZL/yzqWgqKpj7NvE2jln72YU
VqkZwaMVWge2Hmqb2a5Hu1YxRQ2st8LRNVFcRNWxPB3CBrCmrYTH1Bh2tKG3xBpsNFhj2yqAGtCr
9zVpH+dMxbuiGHaY2/TCIncCgtldc7zL9dKJ1T6yrai8UUj6U9HnfaaHIorlbb1bXQvnlqSyj6cs
Y0nVUn2NUmtvBYrbV1gvDPVjY1W3C+YUbUmiL6gS4D8mZ0OGu0pK/998HoVvxY1KYiVERpd2KVsf
+7p+nORPdWkeGgtPr+uytm3796FBQP6nL9YKg8Rmhw+k2gOmtiJnuTEBWpofCnDjibpJm+q9Esa5
roaWMvApoHhaeTPn6W4ejk0hC8LLprdXTQ1ygEaJjPvPE8E3SlbCKO9HS3foeNtICC/aYS7vDUnw
pbbrYStZnKtKUVFJlA6RszL95EHfR7viucWYln6rHcAr/Fi6zUfRJW6+cFYyOW+ly9lY04ZldiVm
2qP0oS4sG2yeXkktZ8C2HAaPPSWQnq5riuhaOdcEfr4yGKQZHZn6sxpj4jt1aXvUR68W4itu5iOr
E7I/ZVUf61uz07IKoqxOsbt4doL8nia7xLpVyxlxTrTDSURn47yUuhiKFCnjr8HF4Fjslhvr0QJ6
D7YiAG4C/gwUAhgNWHL8mNw1AK+M75eX5Nh/E1UghRrFOaGU1HKukIFNPqkA2hs/ggjqpfJMO9pn
+xRYarL//0dehpFcrltj5dfVdQdD3DTg28PUjk4PGOC5D2V938a5YI1v2/h/26XGeZp20dGiVnHJ
JDlo0mOoflJE29rbge0igvMvU9c0i1ojNcrjZ7SDJt2vssjWzON1U2BW/T6oXcRwHiY0qDnMBFY/
TU9W0diLJNLIrQG4P74J51ja2pzzhJF1MNZAisEW89DZ0U6/00Bq0R9k8GDO5+xWFK9FJ+N8S1N3
kVF0UIVsae0lvF0wAnf97gS2rXFupE/IEhAK7zWDZmda+v2kVw9GPXuzIu9nLXgap2l2rsv8h8h+
+WCcQ5nGvMniCT3++dyxtsW+dDLZNkHAGO2Lo/UgJDTddCgAy6IGSlA64aNq1idGIId4tEl0tqv0
0QSfaKjcldIuCwXKuN2dXMnilF5erNHse+SMbCCuuKdAaGdInKha+tevcdOAV4I4tae91UBBGjw8
itDW59guu9Gm9O8Koys5nO4PcpbojQwVyX92p9bOXJDPdrZ1WzCcWNTt5pvAu36y7RfpSiSn91qg
5VbHBhc1XwVl0rJPvfgHI7yV/OaY4IkjWs7eDOIrgZwZyPEyKGGECvd8BNwHdtTY9q94GXc7vVvJ
4TQfQAiKNBQwaOIz0vRsBwBV+aXx2ES+9WK8Xr9HkYZwcXQZ25KWOVr+qfJBledDh/ZgZP4FoJWK
pcjfxsWFyMbqS0mvJjgp6zDmXxtQXP3/mQIQEi8i3mxuFRIlK0A5q0cUpsGz1L/WIvTlzUCl6aj8
aUD71il3BIDADiHg9oirayfSmLZlPBjKJ0sRPCc3ne1FjMFF9tiUlKEcEEWo+dSUn9N8sZXyE6BY
iLZP0Te7/vX/wYp+n4qn0SuQkOcawVtCeQrvhoO+T9xhbyz2dP61RG+Mdv7tX8rkvN+0pHQaGYMh
835sS428EskenOQuupFRbuwSkBQLDrqt5phLAnCbwfYA/0yYjBTMC1ONNvGSflHU3O4jPykerx9M
JIMzpZZmKY2xpOESywt1xbaqT73WuNeFbAdG7XISTg+XeMo7XclZmjF7+T7G4qrlFfvOs46db97J
ghax4FB8pgnI1Cge+wXNGXRTrcw6Ai3zFqDgArUXHYtPNXWrqUxLRita74OXuFn24N3eqwWWZjLz
3Est9k4/teCuKTHnpefuECXf01D5G2eIURos0RNFVnmABxC8xaOpwcbzrnRqY9rHCjC0LWt3/Rtu
upKVGC6SzIOUxwAmg5j5XtLuS2QaXWs3kWiDctu6dZ2R71kanC8X/sMioGqdIX8fds1B/bwcwmO1
V/zwIXTSXb37H5abN93XSiKXCFh46WIiA10FEHk5YxjfFhrIUacmtkHk4kiYCqyW1CPhdBiC/lQv
+S6JzmURvSrW/N1Sl+NcS+7SN4dmmkVlWCb73Rtg9bcxVV9FiKbSyiVscBvYHrxpwuVxKOjh+pfd
7teuZHCfdkxCTQ4S+BlmndZO9lIv97ObHMDr2qF1JTBJzRh69yv/L1AUEJYu35rzcFqVR1UbI8Tq
1W1peVOaOsrYCtLy7Su0ZITANw5l7kFIqzoAPAQ2tZfqAxgI7ET5fP0CN92NfhHAxQa4vUzB0wI4
UCqs/jXpT/0gKqBtVzhXQjizaDCZ1GPyin2k0YvA2cwQIssj8TI32VGXfE8fdCd1x5vCS7zMKZ//
3Rk5G0F5tZkJm1LJy6caE2f5czkJOmDsY79X9cs1cqo+mGNUg0lGcWlEbFV+qKXI0bFI1JwjQB5c
P84/eJmLME7nddlMljaHsF+cfdhoe5CwsURtj+zIHlPgAiMT6Qin6aYqhVDCGF6tugUTT4ZwToef
1w+1KYNinxI5JdGBtvKnr4ho+R/E3LrPHpN4gATFXbRc8J3Yz7z7ThcxfNIaRuVMphaRAH+Ex/BD
c0m2ZRI7VQ9kiDo8KIl+rsP4fP10IrGcGZsk6n9V65IJsw5RoD3HBZ7z9eCZACuXK8vLlVewBr/+
O7Gccde9Rnq0F1GP1L6rw4OFdFZpUruejz3dd+nNAtrv6xK3H1OrC+ZMvZCMFqyLeCW+Tck66k3w
QPDatuCHrdEW+eDtUuBKHGfamoR94x5cx+54nr7HdxqWSsKj6ZKn8tDvDB9FZzGyx6ZPXsnkbD0O
08SsMVCK3huDfUgZEPKP1JlA2qM69VO4Ey3fM3u+prScvc+LXEWG3ML+TH+sP3bmswospODH9U+3
6cJWx+KsvA30zgoMRNJOaW09VGyC6aNJxj68UoP0exFoisgkuOQ9IfMyzwTiNIB5ZjvGqcCgC0Tg
D6KPxfkVI5bjxmKF24E8GuMJDT+BN2Zf+8rHeRuNWCU5pUTDuIlRpVDoq54DOl8tbHwrgRTBMd4i
7EqKEvSZkrKSIAbinCFT/AoIMde//3Y99aIAPMJIAgTKMQRtDojsi7sEbG/Kknjy0p7mbLohZe/H
3ewtFhZ+Q+xEwH2Ae+MmCsJjmErfK91w8gHV19DaC/4u5qXe37Bu4RWpAP6WB2Eu9BHbrGEC4vRP
b51uZ7qhqPSWB4wFfhHpy7YVXIRxapk3SJNTJmyZULSWn0l8KqlXkNgtS0WQ3G2rzkUWp5sK2mKp
bMKuJ/RPlK9mcy6AzHD99gQyeETmIZyUglSQYSmnoXNq5ZSou+sitp+SFBMiOmFw4zxKWjjE0UDS
Bs6W/IiaF7XY9+0nLfZJ9YGUR0Uu7Kl/KOUHWcnsVvkmkM5i53v1uEjnvGMxRI0aSRWLOJPbn8Nj
sQfdjDPdxjsRBs/2ZV5E8S5Sz4OFGBksZH4YR69K4Sjzx+vn2faLFxmcAhZFCXz2IGcjr6zq2d3o
oBJtfFGHdNuhXMRwuidPoArIrRKN/PFjOz80kajkzgL9lc/CA0DRuDfzbmFJI5p0xk2yC2u7y1F1
Gt3AZsO7jeFdvznBkXQuyepkpVWlGjcXZoZTdgdLiDq/nXlfNF1nrmrlhgHZmLVtjkMpT9OOOMRj
KD/fl3N+mN0ccz7C9TfRLXLpVB43Uq+HMK3g4wxIVAYXQ10DcDGLl3mScAJZdIXs31fnm61GLoHR
BeUr7iMgLgaCGCP6fWZgq9+nI1aoGwlaZ6EyrR6s5G/6pwYxALwGxMZ3DBVUU5OlkVL4AnLU4EuX
eF+1AiqU7ZxzJYS/pLAwNKPpWCdcxySB3/u1ZrP+9+Jopd3cqR57yoo6S9uZ9Uosd3eRbKh5qOFs
ySk76Dts1TsJox5nyA6ZI2pTbIFZgWLzcpWcW20VlCSUAZM+3a46MIoZObGLmxkIHGAhFJU5mFN7
5yxWwjjHmkddNJIAUcpQfvTqh2xmI7h09BJ5sTUR0cymEq6EcR6WFvUsjwPKASEIMA1L/4r5c/+6
K9p2FCsZnHs1lTE3m6Jgw+fViWUtM1MRxv2yeMQ2WdVdFOkFx+IT0SmaK0wp4A4VQADHD0QEG/n2
A+8/EuiGDKIapskjH2VaSPHuwZmyzz12QMpz5GIp5tihpRC54cfhGD22T/0+3/V7bH9+ENzopic0
LtI51ztrMQYKUrRwB+hj5BRPiRt/rDwZr4bBlw5/155eyeM87wL+RCPRcJ3p8qVPXpfkFrTE9hTG
tkYEXnEzrViJ4hxK3IN/a1DQNFar7LUAJkcrZT96S5QoMYu99v04B0KlIAvzEsFrdEyfYWEOhxqk
RIBo9PvvoKb00l32URIUXERn49xIlGBDl9a4xqE5E2o67Zh5aSckTROJ4RwI0YraajOUxDCs6eSP
DMFZcop9fGAgPoUjfRjt6/ooEsg5EXkwRqJH7EEmn1SQSMrYfe/ifymE8yKN1o+FSRD9SyRMYFEJ
6/0EUITrJ9lO3w2LUmzLYNKcRwOtDDVsgcjIEujoQXGznRo41G3BVVo9avtAzD2whciK2PJbIp8b
EnC3YOEdKTuroMyfGL5Zch+c2FAG6DCdCS4SvShBbvAPAfQilcsPAb1X9mHDdOT74GKEYYcWAcZb
yG7wI080JaSwb/Pe2i7SyJ+pTg3qxsWq8JDEdNJnfafsI7d4jnaSp3usLQEYQyCZB17v6IdS0Nvb
1s2LaM51BVNTJOlQQzcTcpDC0AE93WGwRCND2wHnIoZzW0PZEQVtZSRzph9Vx2kRBdHtrOAigJ1z
nS1WxpxXBIqp+dL33s9vAcG8Kx36kICJA6CuoSMDhHlSQYgsnDHcdpYX2ZzfAuRFJPcj/FYDTgeS
2fFNfi6d4LXDbJnySTorXnSUKlu0xy36dJwfs6SllNQOllG2p6g66NMXVTQMJRLBeS5lziM1DVEU
pqq+y5PaC2mA1rloxFh0gZzvytCfiCx2gXJx05nnWgWYZ/CznB6vey+BEr7DnQjTIK4MJCVJUu0X
ZdjrUuReFyG4MH4NLdKlWE9kfJN0bJx2iA9h9GWes/11KSKnSDmHgd3BeShajNMzPL/WaW+H59zv
7AzwKrpTOSFGn6x/6yoo5yomilXQucGb2cgdkn6zJjdRn68fTPSFODdhoEu+ZAmKJlL4Jdanu3yU
BDog+kDs31d+ImhHtajBQeWSNLZTWTrE6kPREEEmsz1EeIlalHMJYx+ohRxDo4tTd4A/33U2q1lr
N6LazOZ5TFW2LMVkDWbOCeRREpdlB522SqSCrwmIKEQ4nyIRnBOImzrQ9BSuNc/gQA+NfPt382Em
1VWdQdBZJvdVkO+OeC5gsGrSTlVPbWiZ8xeatZLAfZDEaMZ+ZNhAlN6ExWkifxNHV7/PfQcl0jAc
MWD/1EyPdXo3kWPYCURsF91NC3ynClZ8VJ0zwE6n3aLjH1ySJ5EddeV+HvNDMmi3Wo552Dl1DHkA
eFl60/aSYxzkcy6be1mp/Lmk+zmY7SixXq/f66ZyWCpDlpINLNFwiZI6RGmTMRqeqL5fkrNOzrT7
eV3EZnRYieCc3dSP2pTmM8Jr1NvpmDiGci4Nfx4D+7qgzRxiJYi735hGgD/O0Z6hwZ1WnvT6nAOw
Wq0eMgMDY6Og6sk04l3St5LG+bqor2ixWAEq4eqDpOcYq78tyDleTl05u9cPJvpInHnRDrdWAere
nQh4hkPwKrSZXYnKuOwPvnYgzsSUOmgnTKli+G1IfPD2etYgAlbaFkExeS6bsiXzeDnqUA0p4OtQ
VG8Mt+3iUwjS8Ot3ta1tFxGctvVz3TdjiscaUUu70FEto4Ejy4944wvUTXQYTt2WAbPe5YT2dxAd
49BTRXw7248Y63IU9gesYp2RTTnqcsavbgcea5j90A69S5AdhGIAKnYx/OcHmZShACTSBPs5p2QT
BcUKthIxJIjNt3SvYL0CowpAYa9A1CEqdm/d3VoYp2tY5pBKOcfd6XV8NK1w3y/COsHWq2wtg3Pp
VT/04ZDKkIEDjWfWMpI9fa8nTpi4DYCTG+wvmXegQQEriAjfYzPFW0vnom6r5kDzYODQGQZxK6xy
niXH/FB5DLWcPWbYNqEcOKLHzJarWIvlUnFJH8tALTH/O0fnLAbqRukbcLnXbWzzwaspmkyIBWhU
i99YJ2qSyTPGe96utr3LdiaKCbjUb1gGPr2hsqMwiMaxZx1EmL2bB7yI5pfXC7nt5NJEabyUZdea
T0WGPWhVEKq3nMjqfDxyf5sv2TCZAL6IrfIAXqAd5g49QwLtcCECvtgsvq9lcQ4rLaSOkBmy2Otz
9ihreZ8Mv96J+QQ3yz9rWZzLkvOgBA7GgGoB4B3bR2UPnYzsfocmqifvzcfp5bqibJr56mNxHqyo
FkadDjOPzdEeptbra0vwqbbCMEATNN3ESBM0kbPyQRmUCNDoGPgzSr+gma/207HRDRt04rmdZSgZ
XD/T9gcjsompXwv4gJR3lGaohHWFWkgfvXWEJG8G5BZzy478LJpR2P5kK2mcp0QsTgEPhErufCz3
jcvwmBBrQns5kx1DNxB5ZqFA7kIDOYrztkZFiU11jV9qFFfDU/GVNXLRDXLnx+vXuWnPq/NxflLP
ZyNQOszAj7V0zIzabZb8UcmJIFvbDKbaSg7nGMF/jYqBihcdgwhaEEynbwzPtD6go+CKplBFOsJv
mmTjohZWiYwtuAWZJtBRSkcD6Q3dRUeRhmwawOVg/JZJTbRRWnLWUSCOhIlDaTxVCkBip4MQa17w
rQzOVWF+pa9MpvlK4Otx6ebyXWaJMGg3fe/qPJyPksosTmuQeLnVdCclJzaVltGdEuyv651IDOea
eloATDRHNYSWjWuO+9KynEY5jMb538nhvEXfxCn2YXFn2CL26kqz0zjeWb3hEIUKutWiz8O5inpO
FjAt4Uiz2R+mNDi3JHU0INpdP9GmUyca0EpNQ6EAa/ozLe1ntRsaNsoUZDdScFcr3vXf32w+aisB
3Keh8Oe9XqMm0u1MX3PyY/CA91XGysH/aVU0zrjHmoUbuvVN9vm6+H+w3cv5uC8G/xcTqULRVLdn
J97X4K/r9vlBRYQUNvpFd8l9sqTsmihW8cmAnXvH9hG7bwGmI1m/oHBquFtR53hzomF9uZx71/E2
m9sMfaYws+fMJpjQj89DAle4OLKb71jPOn8SOalt96sqGPIEZwox+A2/OgewY8YGdgB5cvzFLxy8
vvF6e/O3v5ndAt7Ff4Xx3reI8zxN34hE6ezrRe6OZu7SWhQqNz/eSgxXOwEzs9GlSaa50fIzb837
PppEusii0rtHmapR1TQwEanwq3W0K5umKFG7G3YFYMQytkD4EcsA2JBtPEahVmFaDHX3veQKu/DM
m1+TzUXmLEg6o+6RafcV4+YCU3noNTclwDVAdp3uRF20Te+1OioXoKdgKDF8yiq7+k7tHxJ534wC
X7wZKi8i+H07Ixj7gbJBODVkARIdSR3Z7/JNmm/NZXfdjWwrx+8vx+/cmXOMUWEZeZtFQeUk9bsw
SgWOeLOgqK3Ow8XjeRr6smfldtblj3zNNz4DHcrpOlv7wJyIfkQUdcZnkeJvO5GVYC4ESLky5LKK
HFELwd6tYUijUxHQyjuzSm5kYi02mPhSXK31Iw2Lr5o0Amm1qm2pr7+kXe5lbTTY1+9b9G25oFGF
UdSWBsbZcil0iva5lX+WqWm3SIrwxLkuaztHXp2fCxFUm5d8YY/Q2mPtZQpAVuD6eu2uPJSu/Cxi
WdnMVVbiuCjRJrqykAx6K/dYJT+WoM/InmLzw/VTiaRwkcFS1RkdSWjsEBlnzdL9RopfaDTtQiMU
hHiRKM61tK3ckDKA/oT9l7xwip9K4SrS6/XziCyQcyhZiV1oiUU6vOGX0mtElQjB7/OTDUuWtSBI
Z7Fb9obuLhhFaibwiPyQ6xDVgw5YLdySddeVB2MGzZ7IhWzLMGWMMVKKYg6nyUnYa5rEpijncd+a
T3njD8NNJ7mF9UAAfGsON1Lv6kNg59ZtOjwEeeZUsXCXli3evw81l7+CU3C0p5JAzlEXzg7BkSVc
sa/75i7dtYJqwXZypysm4BIwX4b3+5/Jq5Z1aZdK9FdZTr0BVLut+6xi9T9wIzEv+O5UK1mclls9
wPFRcAE3EhDwjW/xMfeDU3xgYTs5Wy8iCgH2c9fEcfqu1JTMWo36fd1gWrV5lqfPoXTsir263NNW
hFq5acLYAgAlOtBaVX4RAAQCddrkSH4k66seVzb+H2eMvmg5da6b8fZzYCWJU44mL+pWiS1AGlh2
c5pUhx4Ll1Hw5v50HvbRJ+scvzIivMXLXUYqIJC/mQet5HMqY5Z11GOnle2ASffJQdkBZ/0WRLYu
Ad6p9JGNyXZ+5suPlot8zCn+rqa7+gM4PYpnNBS1Ai/8Op9fGst6oGZ+HksiyI6204mVHE6BIklV
JQNDaDjo6AU/NSf2BsBf73tM8bf3bFKLbdjNwFq6fsPb6cRFMO9JSVBWdV+gUg/mMpdxlGOR8AVJ
zD2jVw5d6ZTuRA+STb+3Esnl7grwt/MxyzW3xYJV3TY3SsBALCOB8orEcBlabiQp5iGAgN0lszdM
mt9qkqMGkcCtbYqhqKRS3VRNmR/XrZsqblLGgp2ViWe2xk5PJrughUBDNiMeRQfb1EE3YL4p0Koh
NXVGJlEZbX41AQgd2I4nUQt3O7NaieB0vUsHOZVi6PqvfefxFoN7MPQW3MraTf8sGlndHN4GmPDv
I3E6L8t1uqSFzkaNAx8k9beS07pm4ejevMsw2ywb9pAI0sfNVBXDl3CaMi6Sn5YolEIrkxjj9sEc
YlbPvNUHsKHGTVfaYZN8GBe6ExjYZmhYSeRc6KKYQ96wzrjm480/e4wakCQwbfbqZy/+1GVRKUZB
RYTXvP1FV7I59xnMU08BH8Si4OxNkQ2E6DtgHDjVHYPUBFyWqMTBPtm7OLgSyKkQCY0p7RgHMtuq
UvfdnhFzY9v09vqlbtrcSgynOYve6Atld2qZh157CqXbsnm+LmIT8UK7yLA4wKLOoJ1aJ2/WoOwK
8CKkGHauWqf+WN0MDsE7XNvheRmiEmuLGumbM1Br4ZyLlEagTjYZ8Cj0ytoN+bSbFHLfB8sujIPU
ztTk2M3JT5IqXhYTweVueprVwTm/aYaRNhUZLncK7jNa2HpfCoxwW4JuGsDbsLAKzD1h5yVs04JR
PA01dfrh81g1Agn/cIEXEexPWLlLeDHoCAFws/UU+Ooeag8q4vnU+P3+up5sa7ylyqBIIyAU575U
OlhTryS4LUww/aD9eDYU9U7Kg0Pf9QADU/xkTp4xwfoXUk0CWC4N0/yEJ3iKCi3UtQlkKmyru/Ub
LAxhWOCvtrqBrwP6Ew3Yy5Sn7lGTinYdxYcqc3S9IsWe88/XD7Ldq1+J4DyGmjRRJs2Ia40bPrLi
ZD451l16Wpzp01uv3qWP4X0t+GqbYWAllXMgCp6n2WDhq6GOsx+HZF9ZWDOspFOVB3Y6jQKT2nbE
F3n8+KwRNHLXWniORIfBLV7BMAYokZCgBRaCYaVwEOqu3+umhzQxKQRmIoQ6fqIk10JrAsMpHHF/
DNTnOvLb/m8G/dGH/S2Di2xD3ybqosDGOrc6KG7sBQnA0QfHOrPltVk4+bD5Ul3J46JZ1DddMOjo
1itReDuOy2cqN+ckRUBL5dtEnu4BVY1d8qRwUSJyr9/ndhEdZg5aVQaewpO5pNqQWgl7rEcHejQA
TzbYGLg4BLa2L5xAkLpuP5VX0jj3JUWkqS04MDfWPkjKc5weFv2eBp3djD9BoWVb4AIv44+h9XL9
mJt2sZLL1GrlNue6C5Y+gVwyOfL0ba5PifRZnnfSKBC0/bJcSeKUZ5RIAEgR2D0yhRO6zjvi1c60
D07pEVB9tuaGuUPfOiKVT0pX5AA27cOicG4qAS4aP2weBHNdSxpR3aJcDpk0/Mim2CuD5On6ff6D
2lzkkD8vFBTN1aKzQSjz1jwjhwBoinpbnvBsdeKdqKUlOhQXV4u8IWoYYCwyzAFOmpYAMhlt1EsF
2slc8rskb3V3nHJqY6VYMsWLpzMwFoudHtC6pR/ydrRn43VK/etX+BZBOXHoWukG2AxBTmbwy+CW
XAdGTQPZHY/FgXXqUm/0FxtTurfmQX5inL+SqyN9nm7FlsjOck04d6Ujhj/n2JoUEI+FXqgoL8Vo
ClrH2yIwQYP+nKUrfBlw6pOlmsMFQ1zAsQ3kh3J4vX6DW9EHN3iRwNmagSpKhzxMdmWf+t0HBoYp
OeT1e/W1O897VSBu8zyMpo4SCpQpHpzPWjI9yWmP7r7cez161alRC8AbNzTQIisR7E9YualC0yg1
lxbNuKFyu+CBzjIQnu5AOZ2kN7IhkLZ9fytxnFeUx2IOx7b/BQSmuMWukYECnNmjqztsHtQSpXfb
Oo98AVN+mAo1+Q5WqmOrvo5CTB1/DnzqMPT38I49QXKfPE0eS4xMu/68OIFd7sKnSbR2yTTindqv
5HNua0ysNtarSAHkZ2OPs/nQlJqtR1HoLHJRC3KVLSeJz3k5LWdkFdH7PpyhMSNYViaXgR7HvmYb
vuphEE9Qr3kbkHx3NjatBlBdzdT5MrRkTGSZO5AQzvryhNJN6+ZT+HHuFXlXR8ORWuQhkOenOoru
CmX0zT7/pM/pSz+hEGJiIW5qnCwa/TZqbnMDnMzNfG7a6SHt8Yw31N2QYaUozm+yofxK++poEuAJ
SkvjdUEoSCs3/D3OcTkJlzvPxOwlpWsU0CjeZtltWX8Y4u/XfcemMcPXg41DN6nFl5qLBGMoSVED
SDCQfdPq/USWBQ5++/OvZHDuaWnC0lA6RYF76k7lEUBHWFENQPXLABdEFYqtlyGu7HIiLosM4M/7
po4VhoX6mpZINBawjVggcyCDXw2SnxrNY6Kimyjq6m8a1Uoy97n0qq2tXMVdktnTmydL67EL9qFX
MkF83vRXGE6XCZVlBUPlnD2p82xImB2SkVsNDGnbHZ71uwbEDSFw0zI/F1jUlhquxXHeOGzMCNC9
mgxEhNyOmcPQfpJM5CU2UlOMYVwOxTnh2rKwCQ4WLzdOOzc27IJQMJ2ZsaNU9T7Oy1xwi1tfay2P
08ohkptgHGFceJ/uu4Meah4N1XNYiljdRAfjFBIw1WO3pOieZ+WH1PicaV+z+BDHj7n+8botb70q
/rhCTgFL0NHMJduwxI6oq31SvnV73c8eWQOu/iaQxSIE72XX18e9sJOQDME8QClQr6oO1MF6dPMc
ADIqsIdH6eVvisnrs/EvbGWcw3zoJWSJjmGzuc/YAxWG9LXxRjcDb6r+gHmT62cUaAj/hihHy5Q7
irSqA11UvXzuqszpZj/Kv16Xw67qylXyG6szeA50ScVni026zw3jw6SOx4mWN2YeO4Ml3bWR0WI/
TRO0HDYd8+ob8lurZWKGGvjPZDf8OTqM7hrTLdUeZEJ3yY0YQnCrFfXHJ+T8SFCD4qxHJcrV72Xn
F8Jw69OH5Tl1yD3KyF/0RIjEJDwj51ZypW/x6p1wuXX3Uhi9U4StTet8n5H+aIbVXh4QHsbGrxdw
DCuag3K+wH9ulZr/ODjnasY4w6JH95+xbzCsYD66QaEZg8vUjQ/RXvkYgYbMrg1hvV7guinne5Zu
mcDCDcnYP7KLMfej7ntWdrvrCryVRKz1iPM7ix6TxSoizAc18sGiICyba8GMuchGOHfTNh14HGuo
agLMpt5njk3biXVUcF/8dGOv6XlnAMsWK9ChTdPeofGpa0S0I4KIwI+VDyRJgrzGi7AgP1vtSZXQ
tym8knyczB/Xv8x2SCCyRhXL0NGT5crX5jx0ATZm4aax+r5v/RR9ff1sHDNv3ItAF7bzkpUwFjNW
z7Yq0LphXuDIWi/wjX3tS+j1hYCtZZ8K73dRs2+Lc9xSVwK5RGjue0UjFXKGxh297oERpcKjoCbi
Wv4z6zayF1zrgoQCXTjMrR31+/6GCJ6PTLvfuW+iYmHFAr2nydfq9VHJynDCFPpISjsqAF0Wnog1
eU3+ROdTEgvEbaooAZUHNnJQ2+Jr9pKuYQT9DcoOy5dTZLhxl3gaAJ2ua86mjq7EcDZNTd0iEUva
++W+0A4GaRxL/ZzFsT2WwuLrZqRdCeOsW2v1Ltcz5GJsL0a7RQMcaHDTXn75Tm3JL09sg4o+/qsD
8glFgeZwMtdwWklHnpKeOHlADnkYOFVo2tpkCj7bVjccuvr7u/HZRDrSLFEkFBmisHmYMDcZ9dlL
l5WuHkSHaIl+DNXyqUiT2p4W+UnSMFwKkN2pyT7M8/Tl352dM9RmAdruBNglV9Z2E9D+I8NOo7tA
OvWL4JYFX5ZPMeK6pAuWxwGM0dZ2VNY2UdrdYHlqI+TUFIni0osOwH6KMaOmIh8xpCHbGCI6GLfq
mZVTADjyrbflc7+n3vWr3E4wVt+V2evK6TWFWZlgGmH9//IOgFk+0R0NsnasuGG9lqI2ieiY7N9X
8rpsaECagdqYauW3dTHcAdbaHWMZqPKpoP4g8AF89jBjzn+aQ6hJKt1VzRMBZpY2PkvBJ7I0gtfY
ZnxXZSwvwI/KlO9npcvSJK0BJ8oYP3rQIFZefciEC12bl7cSw12elWG5sKRYf0F7MLJ1tbqTp/hM
gu64/B9p37Ekt65s+0WMoDdTumLZblV7TRgtR29B//Vvoc89uymIt/CutgaadEQlASQyE2nWGgB6
cls1toVhMI6WqdEGw3inYpSjWegzZCIs7Zpo4fOsYd5qqQ9K0Wqc/dsMwQD5/19ZjPLH+TCWo47c
gzG9iOZ7oe1ur2Xbt68EMGoOjKpYVNEzi/fX5H5MtnjFmVIlV5jym48xR/V4e8ccVC5McwzkIxSq
UvGU1p1X9vo5Sb613OCVJ4legtV9UvVxSDLUOV1DxST5BPcN0s9peipynkvd9NyrLWRcqtRVSl8k
sBRd/zroh6H/JvL4M3giGEdaG3lRJCZOqW++kelxFp+V6IGjCdQ5/BHv/HcZligyjTOAse+TWksB
mgD8nvh75GEQDq1O1qH9knAnV7YD2JU0JoDN5bRtawWhAR2rVtzlOL+l74pX73JHf7q9spubh4Ux
XrEJS0mIetyhOrqo4Y+2+6Y1KscmSCa99be2j7EKs1EWo1ZjQYXV2HlT3S2zldnKpNv5aASZFWN8
Jh52S4uRZGvwLFMGIqJA3//kW2dKx74mQS1lR6kxrgLA/+1SFR011IHlORiNM6QYZlbRV5dm8ZMc
Lw5aJL0qbgMSDkGSW26oLBdFj9/aun0ba920C2I8RvX8I9NTL4VL0b5P+lsFxFgrLsA5Xcr7CRlU
Me1O6JY9dIn2rBfiSY1ENLSFs2c0SLDPKbgn0/IUDdFr34kA2yonDcUu0HoW0c9eJVd1XO7keN4p
Ve1bzYIJ1AWM9elOjnXJHi3lsUz0HfjPHoluXFMD4Xw+7+tYLm1wbyALUv7U6tK31PE5rrqHKAKF
w2KcxBGM5X2j/DTSCc13dX6nDnLuTNP0qobtl0EIgxn3QDDLfSP2JSByNA2MrcNXsR39JBGOi6Q5
Wo4Mqjm+Wq3U2XKi7No5ueuaLgCH9BHg21eQzSF4kUB3JYTtmXTpvawJhYvxsausRb8KM70sqfa1
U1rL6bUcmJmqdhzIXNpFm13lvrofy/R+kMYecAoYmpew/YqYHHVF8pY+dhNp2VV19SBKLzopiDNk
LVIU6U/4J7uJtD3KE09Fq0e2tQCftR/HN9AHvONXvG4oNTvrBCdU6sjOZvNxsTJX6uQnaLMdVU2B
PCpy4EpOnhSpb2xlqA9CN/rAgD2lwMhAH8nTlGqekYmeKDyB4BMMU61vKvoALM6O2GFYnEdduCiG
0NthI+y0KD9YiODmgpzrsdnFRDlEueZEY/0uaIjT67KwrQzxtCZd0qJwZ6u4F8PC7hbE1uAEcMS2
frt9c296P0v8MCIrG25GeTaLsyW6M+1jmjs0fL7clsCxDR9R4EpCWswJgZZLwHnHQ2hMbRnNMKqY
ccwDbyGMcTBSIUrbEWGQgJHpwqzAfRrtb69kO2D9tKgfD5XVUiZZxzudRnWDv/iqox1T4A9LX6xd
7iUuL0+8GUKuhNF9XQnr9DqLhxQ2de4X8HNeW4yc6+r3xNhFEUcJ5M2H+EoWEzNMkxK3tYAz6pAN
SN9iJNoEJ3Zy5IuqJ0yQOd0+A59Z4sx+cT98BUzvDmC9bn9Em2e54/X4bMcVBgpRYN4D7RjjuEis
mrBa6NBSyXtYenI+OYb6mPHAcHhiGKe1qBlCojlH0QkGem5EH80MNqlNp1cH968053NJjHYWmDRW
sg4bHO8nTImMT6GbIb0iOeERCCfebWnbN+5TGBPRSm1oIisOzRGlXZI+68DH5jEd/C9X4VMGo50k
KmY0CuKMRkfyNR+cnvsQfdsCrkLkq7wMAG9FjH52FpHBGIiXW+umj7StU7+3/NQ3LobhDJ6CR2ph
2ugJvr2PPAVh4tu+BiU1EXFosjmCi7pfRJuM6JnNs87ODOXxtrTtJL/yuaVMkAtlFAEG0sFQOvoO
UBYoSh5mDJxkA6qTqT0HTTCL9t+wKmOI8lMsE/iWVpFZWYLUY101Po50l5uNj/baDK6gd8ypVmxL
LIMYiX6ZDI6k9Hv0sAR9pH/pmsnhbMK21fvna9g08jSHS6iraI3p9PSMS4kQoUCHh5J5g1XsM6U+
mVK9NyrjVU+zc6g3F0sigaSlKRrC59gZ1Ow6VyRxojwKbn8bRwnZ3LNaAQvRyKCEoCYt0stIgujv
HiGfq2dMUqm1cqhKuLmlfp27t7rcCTySrS2ULOADAlfRwLghuGmZ847aKVlyGTd3MdDzJHvn5BC6
g2MCxEJ86ILv6bvkeLR1k5d+2bYZn5JZkKy8Jq0ptJgcNc+Sb/ng73ZaYLlpuL6Cy3MiMjWpf7wW
VtIYLyJjTABGCt0MtBG8caQXdDO6+r1yMS4NkvmG13mzW7n10+ThfwyVXuvUlnidwHQ3b30Fc6LN
bBCjV/EV1oPkw6O6lv0BNu5OhS0tdodcDX2SDRo6ZeeAt+XU0t+SzrgdcxwGLR8xbJynJpgDslM3
V/vbt2L7mbnaZ8bbAP90kUIVb3PBjES8pJBS14GdPgkAOTRFV4/qh6ENz2RWnXSMvVCNv3C+YNtm
/E8GB69P5gt0uU2bEHhlMJyj13gihUfZ5cQRzm0w+8O7CDr6dGdgyGfHkbxtEj4lM16wm2KlRfcT
yndqaevd6ERt9aOaFkTqFiit1fwh05WDLsqXMup2aai6Q0R5vJIXpcB7nGScWt/tXBO2gnGUctkS
IVVRhcsxlpO7zc8uUB9oZ4EGmCwSzLx63KaCfQaOIuMih3Y0slZH73fe7iPhmtQ87dq8xSsBjFMU
JEQyEW3QpEkM3ckOyZN26TCxQsFotNHm9cDxTpSxjkPbYgCzQYivVEGGUeV2V9ecEgJHxEcb1iqw
D0ND0MMRDleRfrU1GK9/hFz2l80rsbqUjGJKSw6KaUlBCPglew93mJJy6RhC94K2CC+/Cl9h+nw+
58CmOqzEMuoXShoYIwbsntVNvtT3z6Wcc3qCN3dvJYLRuKgeJqVpaZRUP0vZq072jenfvtabr6GV
CEbnkImREvxDRt0SHFE+NmEgt0HdfY3FYNF43Vu8PWM0Tmv1tsvqSnJNpTgYZrTTa8m9vSDOnrEI
M1GkEj2bcSxTjDVInkK+oyedEx5xVI5tzC1IufSlMaCEPbwn5omoxM4nOwFRJO8dztkxlfWpYz5V
ZKF9itm9GXtKwuk64W0X4zVjI5kAKY7fr8uvUf/WzC8yFxV6822hqiAIQ/c5yIYZNa7KoZBASg2f
Bdz7Scb4yrTYfX/sDY533FbmT0GMMvdWWdK3J6zN0l+yUn+K2m6fWLPXTk2gdNG1kRvntrptn8+n
SEajQWplloaGtj0xGg8YNb5P8vbxtgj6E38GNv8VIbGZ9LYBOmkzIlCmIBbgKPxAJxMDnoPfmsVB
sPwphwkiJ2NqspjKUe4GBInIidCUTwLU3Og0umlgOItj2hXQcynIA7Cbbi9z25+v5DOqLigkWkgN
+R/l/Z8W5r5twEOeQlu2u3O5M3g4orfPThIZ3R+1aEkmAQFEB0fbPafz7vaKbuu9xMZqRJdLTcgX
eAg5Rvv8mxYek/QkWZJ9W872Hf48OPr3lZNtMJ056A1K2oO1n5oHIhxqHpLP9oN9dTiMt0PaNDPU
RqJZs8UXjpSSrL4TvDJQ9+HD4plBdMcFpeCdD2M3MsD1FzkFu1R37V7VbM0nuwLU65O4M5CTiw/N
Nx6iEG8rGQuSVLoBxjqaWTWeJNmb9SAZOVrBE8FYjLYXaiCOQ80HY29q7pQhVhd+3tYIzs6xYVcd
pxhSHDQ4wajwxy4+Nabp3hbxv7yt/9E6NptuKHkTxRa2qj9QysISE9Yx8EoKR3j2ZMX5wKB2R3Dd
2C6vl4qzhWyavdArCXQauFgEkG52TrpznjStPbQlZ5Hb+0g7toDNJKss0LCuN4DDUzF0lmvftfl7
077d3sTthXz+PnOrBCnMhJ5W+awMyBOKHwmdDeKJ20K2T0pTTUw4SmgHExnDDkiiqRUN5CKMBzSx
hsDxxCyKrb1MNuVRH90JEzbJD/pq0g2b9yzfthwr6YxZB0VDYok57ecFCHx+rzqSPQU5qFW/09Gp
5b170nkp1M1jW4lkDHsC2F85o3NTaQvaiR7jSqawVzLt2bKyu1pcnmc0zdkJcBOSVvYiMT0WRXTf
y8OTooWPt3d/84hX30K/dWWc27ZqSl1b0EvSvS/Stzk8hCbnJcwTQf++EjEIulZlJc53TIxf4mK6
abGMdiKrHEXibSujrTUJM7LkiBXFkDiiotsKb8pzO8Gy2i3G5MfyUBhLhycw8VAzRqp9CMQ72a98
457nXnirYUy9EnZLXFQoicSaeZoa49ESNB6JEVW0P0K31XIYW98NU9WRFIqo2ctrS+cfPMET72nj
aeWmGT9JQ6/yDYGs4denQeqmCml88dBcSn8IKMArkm6UQIKjDZth6efaWPtfkUqScgtdteqOOuZs
R/Eu+dTZ22EhZcMwdNMwNBa31pAETepE2I//tBQVGBAHowIymhUWFh8WThZzUy10CbTTuk6plBgN
JO0opGQA0mOli3bafusV7y8Mgq5JmD5TALrDDvpqyCBGGbXGUqyhzwFE05pw1EnGOZ7tDPRKDnNb
uxTBvtEZ8F09uKyBNeFK1+4wOcCrOf5/dOBsqsNKHLNvGfQum6g6EAByyng8KC9tZ1vOdDDvtEPp
zUHvoBXIz535yMt/b5/Z55YyV7knih6ZKpIYkTnv0n44Ni0PbI8ngrnJyVSkarJgeaVwmNQzOmv+
lVawF3dR0BxB0hkVcF21I8ty9Tp1yzbnBJ+cZbCXtrckMYtofGtlJxPdoFVcc9R7U4IhY+QQQGh4
81CTuHJGoaCBuIOOQ2nWvrd+JClvKHkLKwbX8lMC/YKVBFJpehUlkEDZZ6sLgs5DLdqDYXf24JXX
al96+dlEOoYHkrnpZ1eCGT+bLt0gaBNMQ2FZwTwoQTrqO1PkVoBpRPSHEV/JYW5uW6dJI0x0Cx96
j5KZAovzvCCiTkFCz7s7m/d2JYy5t0WSk1aIkDNJptyJc/1RGQanNMSLhTk2dD26tWneE+Ev2OR+
O0TmygqFEOvtiPsEeNX3YUgPeqv91bt4tTTmzspmDoTpCDLA7akgP5t7S/jj9rXd7tf/lMECJ6pk
MNCvi7MKn6b71u1Olo/J5af8WM+29UEhw+Ob/TAFN9SDBaUl4VRbKQi23KY/Ie0cyXda+qpHxxBZ
Bj3xKzm4vUaO2rPIG3HTRKZVwDRpTR9obepo4fLQq7xsDEcR2XHlocMjrKLXWs2MSw//aMnyWan7
iwjFMAb07enFpe+M6+3Vbb+OVifImBPAhKtSGc8o6wCsTj80h/KOJhmWw/RlciSHjsXSuSDwfe3j
J47srfgQ0Exg+xJNTGmzRA6SKWQTyDRROTxHDUp5/Q5kL560I627eC2wYXivMXqtWN1ZC2QWi3aO
JiYR0pWRHoEkvCB2TYrRaRbxRytgmC2Rpn0TJi5nndRi/SFWNRBOiaJB88C/m2wBN31UNZSBhNJe
Khtz1AAfCfcAGLUlJ55RGm4vuWe98dqetlQXbVX/yGWsjGRhtQpiMDfPw7c5tNw0169t/hch41oK
Y2fKuq7CRMUploK7zHut4qgJZ/fYkkY2SNlS9vA71JbBIsvJfTklbjJw3s2bu6UBbcS0TAk2i/59
5VgLslR1SevYSnaarV9i7I3cYbzNsBRJo3+EMM5tmMtKB64WFvKFDnDVSAQY19ZrThjP4yLXbZrn
tTRG8axQbcaI4rZ3rho7i1sEUlCgEX1qP8g2ljM/EqZX6A9dXy2Q0TllGE2kGugC80PeoGN3z7lM
tHP+lgBG3YB7P6qkoTP1oxiDshaNMxVG79pp30aaC5RxexwIJu0Lux60vxi4WO0nG6Zm/dJRXB/U
V4enbHZ7oXOU8lv3N1WptRg2YyUkZJAAleTmtY1cnx2lvpbknLS5om65nLUYJjUVNp0xNCmeSJIu
3499E9pJHL5bsfG96freTkXrkE3Jfsn6QMrMQ2dp94qsXQrBPAwFeGIJSlmh7AkiVEsXPF2OwO1L
ACXS3OlGHLRd4w/igLZ98dnCjEA8CHdZpvsoiF1zsd41lfA8whzjD8lOlNHWb5g7DP85A4l2gLLY
Ta156cXyLBkgNiuqY10NXhL291YVBl2DNvSQ6L+UUQWCazc/R1N+FEm7H8Jsn5D82BfjRRqhJzB+
x3wc7vs5vo5ifgwFsrOM4TnsOz+SAfyvKnEQl/0ZnNgP1ogy07QgfbsMfkFCr4jRyhwqhT1Gd2pZ
nMK02EXqdBTn3kbWdZ/lPUZpM8vJQadE0EZXl4vfGIknjr2rt7MfK2Fig/LuPIX9XTbGJ6lUdmAw
cvVFsjHi7I3GTyXMjkKXICNShbuRoFFKjHdxD0TxKtr1jeEpLYDUhcFvKrTKlakjDSSYVGknA3fV
rITT0qQlGGbNX2ZTju4Yo404X0BVTGy1zR7mEm3xmiW9Fi2ZbbPIHlPT8gDSEoyjjK6H7AGjlZe8
Kv3YqO4XE/R/UYPuJSm6lFoPxC9MfYUjnjLNQhrHsiYwzoXgXKzwI5pi4TDKhyS2gqaRPcuYbGlW
/LQz7TmT/dwSXFkuLqaY3xWj+jVugNEpFp5gFF+FgexrY3iUGvWxacKnssqeTJABO1UXm94cibss
Lo8VemqyKj4PiuFlCkZf58UNW2VfC4pvmcNXTQ39riRvUTR/CfXJjQe9t0mRu7IaPVedHJBWfkGg
f6zS7FDNleQYYXIWpwltjzXZR4plR+h2jMbRzbLUJXL/FGb1XWtGezBs3Hdjc4oFLVg6aV82mlOQ
d7BPuSFyqrmY+2qrBEtjHUQin5bawBGW5WERUjRwN/eCaHm6JLzJwnSBS7jIcRxkYe11mlnawxif
gbOwuIoRvrcFsEHUJdvXXYEpD6uwJ0Ww5Wx8V7J2Py7ZjxnaGdU5Opz6NJCW8KkqEapVuiPML+Mg
34lVfl/NZK/EoOfr0j2pcs0VVHSBtU2KCxQCmMlp7Yek2S+zeBcNnTOHmiOnzbOqEAe09vtFMa7V
NJ6yedjnsu4qcXIo02y0NZH45mz+isc4t9XGPBba7Jl9eA0tKZBLzJ+UnXq2pPw0xWHh9CBhAUuw
tesSSXCwkNnRkG0OCbY+Th/mKTvEYqbuxlR0Wl1Gxw/ual+XrZ2bIVpwl8csD72xS4N5UWq7zYDs
31tHuc8vcTF+C9PELgX0+unmPhmQVxGEgNJs1GZ5TorQGaXmvR1LZ8iVYzpMsFJ5/DDN6eNcNR5u
ytdWaBzQPdi1NDjxiObESTkli7Kbs+XFiJMn0qBNr4zuhzzyQozgpPUQ6DqG4yvgw2tyYi9CI9pj
3FZuK8XPtRQdhDjxsky8CGHldlLlh0t2GNr6XRNV4Ma2ezkE0+XSXK10+iLOcYAZD9i4+YAuYFeM
m72Y5w8q6bxwMbw0Sl5Bi8HJfXDCm49E4yq8GcpJws3AZqcaoETa3O1nzS50g5N44/h/dnBCSpVe
lXK8Y0Ttki2+VXKSyrxlMFFaPU9NDhZzhEuCHAhNcygG5W4RueBvm4nXtXdkIrW6VMRQyBG0d+7s
DCdQ7HzR941LH0XLeQ7+qmqzlsfEaihatmIcI1ajhaIqcQQbIOlu+ENFmagH+eXOuuc9h3h7ycRq
eAwlIkpvYBEyayczT92QOEXBiZnod9+I1z4eoGu9w9i3UYd40IrylwXz0dV5Buyn8DrJHAXnaN5H
g8dKUDZNahlT5Byr3ZfqXT5xFsIJl1iUEKmqsrgREZVRWHealRp9yeMH7R+/c2PDZCYsM8XI0NQG
ihcDFDY+GWhIkV7BQgjaVQtoOIKTtrZxpgS9o6s43dngRNgcrfjotl7t4yR2CyDzMf6NkEvpLoq4
Bzz07SCed1T07ysRtbDIPcaQ0HZH9lX7dZ5+3v79zSfj5yOEHZS3MHqr6FSxUxUDf9NZmb4b8YRI
SeJYO+5hMVYi6ms5SiXkD+mtbS6UsiS8J0/Dfe7SISrpQFlLALz1XjuYuAsv//IKy4zVmNVYmUv6
nrRicz9m/d6cumPUDI+3N3Qz67ayTh9jZasTi7tQgYeEHJp1lk7IOQe0CSW74/VhbauGgYZmABSK
MttbGMagotZmCNIq4rZVtmuX3uMsht6gP2/YpwzmhonYM7SuQkZ+ioJxB5A0R39o9rKduNaed0K8
BTEVgblQxmKJ4HfrWT2bYflS6Nw3MW9BzH2KCV7defpBbin5zbX0zb31PjnCrttpAr+nYTNvByzi
/54RtSArZVBiUVD7cqbKMLjdI2UMF+87Wzu0h9hLn/7tDjJ3jJAFWZkF9S0AkxYmgnOOYd/2UJ/L
Ye5QMiUzEQ38/hyOADcA49BMPF04ZOreCnkWY9s0fQpjfC6wFCU9zxbUnvSjkp+R+k/l3Zi93lbx
bRv+KYVJklixlqPhEwT18hRI4Wsz7FCJt2/L4Cg2m/sPqyQs6xlKl6jKW2QN17ZLvt0W8b+Y13/W
wSb7o2JKhAjlGLd71dzkeXKrK1iogGClu/HHWOVyRU7Asc60rEtQsebEFP9Lvu7zA/4wFcgDEMxN
/6eMTFsKFLxZPLxrvfkFJT7Onm5qh66CKclEy9Uf7HBJpo9lZIJQE+D9XtVfMSV4yIbW7qaI47m2
V2Yg8y4agEf4g7KpaiJ9bBNTcqV2/C7Hor/UmCTRlcQ24vgpUtNgsmovHq39XM3e0nU7FaADt893
U01X38Ds7txbxYLEO7yneTfPyKt8r1TOEMFm1LYSwZjfsAoFxchph/IhCZJDtKMkITN3EFfePLmV
HNYEd81iERFLId7oLe54jS6zJ57FxpYCy0tfKBQfHZit/PKS2rFH0brAZ+YIe8IJrrY31dQkHWok
wmn/bp07TRAzEIuJrhCHxyLEoLPefBkLXnlxe2M/xTBnB8hEvOUNMMzXzeAbkhp0U+PGmEBWrDa3
W72/xytwZ4m8xptNs2N8ymUO1FgW4J0THfW/LncAcxDbqtzwQPO2M+crKcxxSugfLTTKzj74IjAB
KcFq8lNA6ty0FYfciS/cuiZvXYxTjSQ04tUxvJB4mGSAt+ZuCixhW/tSPMJZPCRu7kicSJ8nknGs
odyHQrOEFNd6sOM6CkyVR/rCE8H4ViA1AMqK3nCDRuLmU8Ojpt1+p69OinGo3RjHuZXDQrdAalB8
5DDdNijBGSj73c5yuedE9fqP4HElj3GtC7jhSV2O9BlI5xGES+aA4XKHUqlb78zF/hsL+Y+2swB8
6Ahrk45O3ZXLxSpeG43YgFDnCOEcEovCkLeV1hSDgRJ3dK9WjyIXsYNjkljw3hTZrSmV0ZAtaqMb
xYld58BDAh/z7c3irYMxDQgW1CkSoQpKCRZCJKMjhTtuxzl+nX7DKvaV4qmQhxjpjAaYMs9gwTmG
+zR1kCEHFBtquLw+zc2eUPVT39gm7CRGtL0IeKygVWUPo+T3Sx3bYSpdy5w8CLXmIzvtd6q8Fwb9
3CCVfntTN6JjzGSgW0VV0NAETfx9wVlojAR0KhgiV0anSFF/nSpfHwvHbCZk/LlUgRsb/Js8+vfV
BveAsuqrbFE/RnyBnwWuRwdt4e4Hku2Zx1m71U71mzhGZ6YS1UJUSIGhtqPQWamPaWL1R3z3Pfpg
AK6ftH04u9nL7U3duBC/SWW0CPdBEKqmB/vnAk6qfaN4o/V/b6n7TQTjT5Z2NnrNJGCN1XzNKIHW
FogjJxnL0w3GgcykMMo5LBR3Ks8KAK0y4splEGkoFny/vWEfVX7G7P62HMaRxKFqxiPqea46AHRL
b35WxfjQJJatVAaoJ7KATLU7E80ZrXyXiNlFN7NXwP0FQ9GhDKm4ZoGoT4jOiSw9Vk0bLG2BecLu
UBTTLoksn5DOTyrTQcP8k1ioKLctftvqtoyCCrCypJ9t+5MAxdZOdemXLpKHaAa0VCKCZAj4kqTK
TjkaQHecZf/pbH5bNePcBHCCZJNkoXMkPVnaF4nbbLdhMn8TwHizuNStOZRqyjw3udExd6egPGLs
bE/uIv9H699ezla30Voc686ajKgjtoqKGzMQChCwGAOICjWcY/xMaX5l4MpgR53QQ2GY+5rbCNJ/
E8/YMmCIYBwjBgwwYoXXeTc75D0GxDhqTj8i4vVud0G1MFh+cFZNbcgN3WXdn1yYkly0EEtHGPGG
PGrX6ER7f/p95oL3jocTyjlUFk82LeIpawTIW7LrUh6X6ZGzILpPtxZEP2Blo1vw32iocSowmv9h
5pEMYOLTl5UYdKl7WxpvNYwhM8y5VUsB/IuTPP9CQPQFzXf/UgRjxxpZK5IWZUbXNOrTYoK/pubi
Qm30rfyme4wBS+oJyq9iGeGZ9qMjS7sXdq2DyXxOVE+v7K3DYWxGqEZNLhAshs4NYmRwp+wojTVP
zFbg/duCGNMxKHGYjQYWVL9SwiKK1W8C7s3VbfNVxguXVyHjOBsWLyhSQr0lBb1Fy1tZ+Gl537df
k/pOC6+3FW5TkCybGIkVVZCZMic1m1Wm5g2Mbj0KdwWw2IhhAmRofEz77ElP9Pfb4jb1eyWOOa/C
6KveiMyPEalp6WxR4EQCm1ZvJYA5KFFAix66SCEATHgDhtwiI/e14jvu1e72UjbDmk9JbAkuqqRY
L8oYnLbAkxN+DfpREniEI1sTdfB4/xzPR85wZXymTMirZoR+j5i81J3qa3aW34ivw562dv01uquO
vJQKRyPYkpxeJnUyU6ZUNWrtUL90imnXIFOxHoyek4zevL2r1THxKBrsrbZpcKtolRFJB0ShElCD
uK5w0yet5FCtXO2iVDRIjcUh4t4v6AmqAScdeRhYeTIftIPm/BXf/W+nxljxarKkYepnFWhfXrp8
G+sgSx//nfYxVlyWWzUxJwHJ0+LXlF4LE0VTiQc+yVU/xjooXRWCtAobRzzyDF4pv3IssJnT3JD4
nULVhFfeI4WnfoyFaIEVq1QmFiYT6VdY46GZlzbeLP5ApKAUUu/2PnIMEgsbNsxVEVodVtiTzF7I
tWk5AjhmgkUHGzLDmPQsAhGwigaqUQF+7+ypTeXfXgfdlj8c4aeKK0y01xexDpIgWKNY+qkLL4b5
0rW7QvhqpPuJa5Z4a2KerWVTE22IcEZC9YZycyS+KGFwez0cO862y4dkyaqQiliMd1U+iNH3Xj4l
Mudwtv36atsYy6BOYqNpC05H/hLuqoN5n39TLtZX0Qf2RbC8cVNcW5UImAY6YC4bpqGZdGtXpmie
cq0TB5gGQ7KHU48nQfgoXcWH3kW33N3AQ9rYvk2f4hgzUWHiYTb1SQXmy4C+tQsAUor+ThADNKXa
t09s+yZ9imJsRd0bc6E2SC6kknSxtO60JJXz70QwtiE0pgplefBPG9GOhFexfbn9+9t6/bkEJngg
ea6UYo4utowkUDwjMKvw2MjF7rYYzk5ZNHpe6cAEnB9UYEFjLSuhI4XFXk/i59sieHpmMfYgVyaN
FBoUe/BHj1pudIHuCRJLhW+5MieI5OybxdiDCX3VsUSj1TY9keghm1+Izhl837YH/xwNS52wlGNr
tBHW043dL2FEI0NZuaVSP1pmxRHF3TvGKOg9IMoNhcpCyV92UPIP9D1lJ6W8wzwaGN7eMQZBbbIZ
7I0QRoC8DtZ4G+NdHW+sZDvz92l2LMYOqL2RRBOQzF3aTroHxvMp9zGe/iP/tuwm4OhFDolt9Ff/
BQMmzB1ATsBLJGtokP5d1YdkynJVT1Q0P50nEGwkyknP7lTx6ba6b2/ipxjmxLSsG5NRUnGjQlC7
1AiUMcOmV513W8z2xf0Uw5yVJqnTIOTYRU2/qsWdbn65/fubThyZZwnbpasKG+1ryayUmYXfr9TD
nIGMPcd8MEaDE1CzozrGC783l7MSx1zbCFyvpVQh9lnMu75+iguOD988ldXvM4dfKHmkIYREpiFD
1rexR9TdeWhFm0+IlQzm5NMOUwMKjVBz42c7hYDTfZBbOhAcCOXb1PjhzAuKN13qSiKjBEleainR
RNQu58dIAmS/QzTA6d+DtYnjUbcN0UoUc2ubsesHc1DRDJTY2nfzoARaYZM360t+zcElxNvLj8f+
H0HkSh7jwoXByNOwRrSgnv8z2J8doq/zm7LY2pW25kZOeZiDsHWGkuPZearCePZKUuZYnJEXmPQf
vaDbg/Dc8PqEuNvJuPc4No0Q3HAyErKAu3YjT37D9McOJxloPyrv9l3edFife8nG/SAsHxs51dBZ
unh5f69IIOG4XzBT8e/EsH4+LxH6z5rqCto3w5AAoo+njNrZZMr/3W1WGGvRROMSqUjruZZxReXM
lrTBtoScs20cm8TG/ekkVbVW4j4L2Z2WHcrx8fZ+cRRNYewFKHdGMQ1b7Ferem0NcguMMxUKL8Tb
flisjp9+xyrGE2s9RqCPOH95QBfpL83PvNCdAFww2xTjxkptbvGUtzTGWsSx8T9PWcxamZi2BB9F
+w1+Y3CafevUzuKl3hhE325v6Fb3CCqm/zgthTEaXWXKfVvDSFHQFlQ5MDsgXCic3+ClgQ6wOOn/
PoP7m0DGVnTh0hljTN1Kl9njmJ8wc8MZj+XYeIWxFHJTVeaIwVbQhN8pVeyY5BDXTlF/TytOVZFz
aOzAb5sVeQceERXQ6F6u3MmjH/HiWZ4IxkQYJKy0oTNVtzfRzqxJOwt9bosYP9xWBM7NZeFLl3kk
qkFQH03nZ2v6Zlixe1vAVnfA+uBZvJGikfU6qXEqgxQ7ndHucsMq7VBOkIH/f6Rd15LbOpD9IlaB
CSRfGSWNZjTJ8YXlcM2cM79+D+buWjRMC1u+5fK8qEotAJ3Q6D5He0xQkl9XjzTNwejkdxiQEuid
KH5onO9ggNDSMiE9YzwpitcERupor5h6PNSB9WkUoZ+Izo19vnUhK4kKqkLP9eJTM91b6Wlt/Ntb
KhLBuYxCi+M6XXHhVcrCi4ElRTuAVRHi3RYj8oYa5yPqtUilhp1c7zK4a8ykPi+PPfjpeyd7yR1R
K+2+KlJdB4Q5UShPwIoJwhLNpMgmOhOML3Vxxivs8+0l7e/cTxH8Hb6b5jIhEcJ73dS2Jh2msbGL
UKDx+8ntVQhnuQrmHCyAluIxY3iH5pOoPGf6h8LCI/LU2EsF1hD5439bFhfky1xZS1UdNTdRQdqs
pu4aNoE5zAKFEBwQf5unQ9r0RF7xxjBUgZ6lmGkVpSv7+dd17zhjLUhuxXiIRmuNOXgGBUWVkjx0
IYY1OxEVvWg1TFc2hqqNpMxnGY80AEp7LCXDG8ZeUJMQieAMVZrQGJVHtQYEu9pbzDnoIvmvItF1
wzgbNQEsm7etioR1KiBCQrZS3Q1TInjz+YMvuMrhwrcO5Ana1ogTjJRJe4cGd799m69hMKLLofpw
W6P39cCy0B1rAPycZ0ceyq6cMhNNH0r6YlWfrPoUKZPTR6LapEgOt6wEc2Q5xs6RfQ+5reMpRm2/
KuarMglSkz3ueETB64K43GSpTDMlWolK/1ELVBDnVB4qOp4sO4tqfzMC3cEYlqscwgdRhrnv835K
5hta8rRHg15WIqddI2CkYkS61r8UNTAJbh/ZfvZ1lcO7vVwaqjaEHGIlZ1KNR3QpvDNWGqzQSKUU
MZL94dp7lcc5vdFMTCWTEAWBvVBjK0MJ912gUdb24C++dVIO6X1ykY+TkMhEoDR888owgHC6wJS1
W8vvZRqQ1kIDezAZr/9tQzlfaKoKsCpyVXPN+H7uHyrzWIcYnHOXWJSz7Pup61ZyrnCdAZhR1QYQ
D9UfJj32anB7JaINY59vXO0kmUOWLXhkmORXqiA8tZndWX7cVwIdFOk65w2VvI2jHkP1btU+JHHt
ynho1yP/9mpEu8X5jLBZpJKmUPRB8tLxffZX7xlXV8HjaY5rCXaxVEGbSv4iJ69pDZrx97eX8Ifr
388T5ztVAPRhxGg/ZuxHs7u6mbfeAUU+UC6yI3t9YDx2glD4hwBylci5h9iYNX1WWc+P4ZTH2scQ
WxQw7MnVUxmS1t/An249rsH5h4X2pAVLJ5RaoZiw9crmw9iBfzWaHGMY7dV4l4kqwQLNMLjSqZmV
9VStUD+AXtxTor9r28W9fXIiEezzjSnpUZbofYhtVEzM3B/i6vn29+9flzRVU6isAfeaH0yuiNSC
/4M9CB7b18ILj9+oHX1nc0C5IxqU2b8bboRxjqHS0C+1ToiKU5a5WQ8W0rH156nz+6XxCk0PDNPC
TLTl91F0GlJTBGm3/8Ky+QGcw0j0qlGNhXVsBYsXO/XFeIhO7d3/dXPHjU1syRWhnu0e4kYq50Gy
Xk6HVsfDhxp7ef9Qig5x1w1uvp9LNkYr1xOZJRtkOC/RSbMuefpNoCfsaH6rOl9l8JVSMipkVFmp
jPFcSXbpNuDWvUgOSPnwMtUH8aFwJxDzCTz8bpaxEcu5kc7SI7NKkFKjKfq4YN6gznKAsizWuV3g
VJbly+11Co6Kr5/G+UQStUb1oI3Pq3KZS9H4jGgfOZ9R6VUU1ytKwUv8FE2mnRuvwPYBwa9oRnk/
Bd1sHec6RgC2mFSFrs8X/dLDBeOBILIjPJeCN4T5YMkd7NZnlNyLwKsIFFLlEgzLbGM9bHCtK4fF
Udv2Qgl14qwT1HpEe8m5k7Jri0aOkMdE9GNTnZXR1ulrNv64rRL7i6EmVWR0Xhr8NVgxqE61FRUe
C2xWwLMyP/fN59si/uCFrzK4s5oUAFPFrMduclbfPJU+rkGecsm/sKHMzhAY1b6SX6Vxx9OSZEmh
6Civo7Ke3+urIP8TLoc7mJCspSSjuQZPVLP/NpPmKI+Dv3qVn/giwNz9/jftuhzOqQ9K2DYgscK1
+0wD4ERdyg/LY3gYvRDkOPEJ8EtPovbLPwSSq0zOpRski7OswrjM6NMTsLUP62G8W++yYAR/A6Yz
3pGvefA3k4WyhVdLyySWDkx0zhvStKUysHm1N2yP1ZXt/GJiWoHaoQ1iFF8k7w2r4zenv5Gn/Jp9
ZGtOwDuPc6y0/mu2WI5iZQdrIM96qR5iqgVEUoidVb0tT/332cjOxaKg6zBq38mU2gtpHqJMfzaX
6mMqlffrUPv1UDfOUgOmLqZ2k4NgPI/ie6VJHoDPVtsAhnNu29ausuuGbICbUQWAB6fsGY3yuUD7
g5uFD2r6ktWiTHfXP2wEcMouj0pWACAc+LiHyHDRDbC6II095R/0+6x1B5+1qSU+FbjYfRvbiOW0
XlbrUqtntKTgSfu4Wsp32ZD8rtUdTSucDiyQg0z702rkH4F0+1UZ29FJ0/l4e3OZmv+uID83V+XM
AHN+ZbTqKBOp3UmvT5rqRdQv6w9xHayLqHdtd6MRKfAPxCkKP3dYAIcbYObI8Kv6exYnDniV5ESU
IoqEcKfZTrNZkBGnuShPimw66vw6959u79p+HrxZCXd20tKNltoicLE0FLAKwVAyfGNwwUrHRTR7
w37x72d0dRpcxiFLUp1HA1Y0kc6TLMyqVTrwyUBRWk7e3yxs4zC4OGYCRrzLUrxisbIhyxKjU+ij
JQuDyJ1ghmD3oDai2Oebm5EZSoUWRSgZqnIdYIzKbXPZyzURKoVIDKcPSTouqklwP0qkczO9lhkD
YRHsGsvPb50Qpw5rCnjDpkX+/kYoh1IrqIAO2qN8F7pRkB01f7w3C9t8KPzSUUQZ9n5tYLORnA1b
clxOYQllVF9GH0BlmAYrD8AxdOCfMUA8fBUGbBY2bq2X7cfm6Eg9jX1u4lLLEL5BfhQwXjuwfD8w
HIzh7xLh6wL54seotmUsMQetXxgPRnkBD0bzRDzQeh9qT30Y32CJyvgkPVaH20e7H3x+2h5P273E
OqigF1QIZO25Md8nuuD7921bNVSNUEvT+cZ4TcWbPjHw/Yp8IuWXuPw+Rs4Uiups+1OS+k85/O3P
KjN16hvoSOtGz6sbg/HFem6CEogQklN7jOR3/YyaDgDLfVFBm2n/79pylc0lPfG6SkBFRV100CI3
78ozHm4Apzd/CpWvBfA+BMmxSByX8+RWWEZSBm1RpcKOyGFoiK+hbaf5nteTe1s9hPvK+eaWWFRf
ZHZ+mPVmQGaKVzytX00XjVz+eFqhmdohcuP7OtAFlyfROjlXjYTNANI9jFBvX0cldzLjqLVP/Vrb
eieIdyJRnKtW5S4hNEHgTteHxnqul5ekH9yyeVDy3L+9owKDUDl3nalFtxQV+p/0qgyi7nMzP6jd
S0NF85n7IXxjEWzNGx+maRJVuuTtxsa68DpnxZiyEZRe4jcCIxekeoAn+VUWhnUpHj8QVSPD8KaC
PJIZEXUufSsESUGi+OYE4pVFDzqrvsNYnadKlqihUvgjuDCh5MuigJwa7y80fFzV5awrZArqcALE
jvxeJfXJKEfNBkheMCVDoKrVfZ5Jwe3jFf4KLnRoiqW1aYW7HkM3JF5nF6BDpW51NP3iIrr/7GEM
4r71M73lmV7NVgktXUMdQ++HA8BpPoD3FZcW6rbhgHf9Sf64FvWxmBHDQiUSXCz2VfkqnPN7URuB
V2RA1bBYkFyb8Lx09RO5Q2baC/zQfpJzFcX5PGkdlHyIgXAxgxKc1v6itw6pZoFnFUnhnF0EAMyO
TD0gJsi9RO/xQOQB80tgLPu+5roUzq0BlY+CQpaNWFmWo5d4byXFqaTJgZbtKVtFLYSiNXFWYSUj
mXDhwuMNUE+SixrdA375ts6LVsSpPKAzl7JOoAdD/8Wc74d6ca3qvTVdKkV0VRCIerOHjVPrOiPS
8UaATCnSABsOPPUa80iAC40eq/H77WUJdu7NwW5kGV0ZgxcPs2PpGAbDKnlz3AartB5vi/mDo/6p
EG8eZSMHhO0LUSTIYR6je2ADrKhQoB0MdLWCKwk7id8zlasoTsHNJQv1qIIZRfW3KAZaRAyweQ9D
zXYpvw7NiWSi4oZoEzltN2drGsCagMp/A8ZzoDFVnTtkounI/ce8qx98q8Bt9nCa+15T0XP0BiWn
eIkH0HfDYdNwjHnaOIrqx29j2bd2kgvj+qRFeTEAI8V4WX3NGYLZH10GvdN/MBzzu/bKnh0iR/6n
+9DeA8frts4wo70lnZnJZrlDRuRl7lAfTaL7NSlsbQCDQYO2Ax3Q76VXmotzW6DA1b+V8jcCR5DA
yaRi3Tbxc2kEeavaWelU8rvbYoS2wLmSmKyyta6sXHOZXc0BIrCrPujBcCQHYdLClP3GJvKT9+Bs
aEpZQ2o7+v/CGMlIp9HInx9Ale6QYBXks4I95MdyotDIx6KDjipZcylUkGiUbmlZX2hlCdRDYHT8
7H3Ta1UEVgsG/+FS41J8y4nAkYgOSuE8yThE2D4TIqShuTP1urSHSXtnSN2pQliWanBHQhfHEi9v
VuXOgq0ULZDzKtJchHXI1LHQ7/TQDck/mfl6WxUFkYZ/du7XYqhH9mRZg2i5le24j+yh1sHncY5l
EQqbSBjnTQBhmJdZgvVEGCPoU92e5tlWyk9T+EmOv91emCAGvJXUN6ac5otkyhFkjVbxRFTgQbSa
08fLWZZC28ysxR4L9VNn/QVO6zZV5eGwKypXBWkhV9E/avRRUzp7yC6NCJlYFAr4ioNB6ijSQ8hZ
TmCc92egzoeH+q71AP0OTlGNCFzjm93e8CN86SHvkMTBCSPEncJ3fWLn97XLWulStwgSp/ekB4zM
nsND8YqhQicSPi8JlIef2UcXX0grlZVwltaecD3OWsM10dJO10Obfb2tPSLD59+f87SKc2OGNCgp
QFtBG3XqT8RH0AlEHppZ8a2N5XwM2GDCuWW1qaR+MMJzpgkycYFD5od4ErOuw9bAwVl5edestTtZ
xWO2Vm4xiICfBQ6Lf2+u6aDhsRtLWdIXyTzQqMRsoUARRdvFORFMs/QDZU6R0s5raXts5L+Bctwa
MT+lszbStKgxvCIkHJsn4J8c6PntERgUvVA9gbLtbtvmGYK7vMxLDuhQ5qvIkxKDk7g4xb7mgv4T
ANazo/hgxRBW83a3cSOTS0HSPl/jWrJwPytNu2xaR9xiIVgWX+9V0mFqQN2LDtjOdLJ68MZCc8q/
G4K7roSv7SZGYuVon0JUsf5dSbcughMSrUT5NRFVO0Ud+0jG1S+ewf2HF+W2P0UkESW8iuBU+E62
pI/BQzY26Eo5yX7sLO+izJaewRzh5r4i2dL73lvcFkzR8730NqZmPE4H/VMrKr7u13c2m8p+6CZ8
VpoxJG2KQvPkyD5Y7TyWobZed8QcUVCI0iyy5wI30tj+b6RhCmnCAaKzlwGTDQAmkwOM96ObKRX0
04v2l3Meddib1VoZcB7tl1V5VYR4tvtNEJulcHeW1Kg7KWlgyyP6R/RDFZR3/d1yGdwG9MtlUHxY
nkzvtv8QaSfnPuqhCtW+RmPM0j8r5VmRfEOEBrkbfDer4rxFPSrTGFOWJgL8FGEjyV9UwDA26bvB
ygTLEcgymbJslUHXspnMeFCswbmmovJvGrGnx7otg03LGEVvpYLdM7nyHkDJFInOOLCp8ur+R03d
rv9x+4BEZm1y/iNpk5QMCraPfiYg2+yeQsDvMdKe2ckCw1ED8nHGs3PkZC5aH01Hv+ho4hO1fYpW
yiUakRm2YdpATxKVHvSxcUlK3pvgibu9WoGNmZzrwKv2ulYhFqu2xzbBXLLAW+xnoldl5FGB1iJM
qMKQEv7FmAR0/12JJBSa+cwwBhEvg8jVnn+g1cSNLqJnMNEuci4kx4vX3KlsefIPMBSFcWkvqoCa
QLSFnBOpMTcCMC9mAqUekME8Z5bp3j4l0TI4pzFnFLXzBCLMyVuGA9Cba+l4W8QfgohGNBkDRRbl
x9NzBofdgWrW7YCIDT562a7+oa+oAwxuiuqDKsJF2N+2qzxO86Qusagk49FpXDInMsunLssEc18i
EWxbN85pKsBCqTJvEaefkHuG87fbe7Z/LNclcNpVF4lumhEyaKUEH2f6vqweVlF5VLQGTrusrAsj
08CgpDU9htaFNB9ur0H0/ZxqxXJkZQYbxZ1LcK2ltjo/3Rawf/ml113iwlGS9IiwDBNqRk2rs/U7
87E+sExZxdT+cFCeb8sTHAo/dq50ulZWHTiEzRXsm7Swy+lcgtf2thTBtmlcILIitZ4YcYcLdlVX
V6dHJYkFFilaCBeHkGWtoUFgIJmSXGg+HFtTuU9CkW8RrYQLNHW19piOxEtJSr26flFDQTxlRvDb
jfl6/PxoOcBZO0PHS59bpB+GNrFnDPcWmJ9KBPW3/e7SjSC2nxtrH+dOaYcZ+9V5sm9d2DR2jv9N
AD0gEdot2gdyGFNXNILGLOTWAjkvoNCs1mONJZHWfV08DaPkNTCkqTun4+sgxPVjmnVLHOcQqkFP
G7VCe2nrLp6CfhwttXWPsYS1gSFy0qLD47xDlRqz2rOS6lJ+D8EFXbbOgMExIfKQKPq8kVxvDo+M
Q01LACvjUrF4tV8F0X15Jwcj5j1B0il6shOYFs95pWUFQSsHXJLEbheDcVdqyrkJI/e2kxCJ4ZzE
kpW0LBgksFb8o2ZOovyTEYGIt7r5DXXQOS8x1mtI9RRPt5MDLMkn7aQ9mafilLxLMWfSejHgvPsT
uooxgUx88I/8JbTS1e54ILRG0xuSNoyhwAnve39x+mP1NB60Y/oDrNfuilG5+N1yFwf/bXOZX9to
TNjHWU5mTCXHOnjNP2aF31uix/c/XBB/xi6d8ynJODUDmRAd10vn5Y+s61QpndBXUFyU3DRgXIMi
TF+R1nD+xDSyPLZUOMzBehm1oyafl1HgKwVmzU+OFxbefQYNLAygGbHkL2tf2CP5CJgd+/YZsdB+
Szk596GUAOCIRrRLLSfz1AXJfQaw9PQkHCxgMeqWHD7FqMu0Ddnc5IgXT9ZJDl4aCfU4jOw40cfl
g2g2TeSu+HnxNY0IXpFZM2aCB3LGSNbekaOOgS5MaQpvMYLj4icYLDMyuimBtAbTOpn6adQQztA6
IZpXE2geT3CgA1mzaBV2XP3zTJ+k6qEWRWmRCC7bMGQyS+P6hqf5PKqfEymwYoFyC+IxT+1jpn1U
gvsI78LkxzKPNtqRHFnubdM8YYLSkVMBbIEggeI77AFBa8oLxZKIelfSu2T9bwkt5fwB5nenMI+x
HnO5GHNnV+NLKFvObUsVLYLLKsAOlEUY+kA0JIG2nLRFUAcQnTvnCYaFjn3Mhs67HqBWlQ06dk05
3F6DSAbnBWg79OnaQ0aBeRJVM205eqk00dSZYKf4QnmnLMloMtKMycE1/LF0q3skmJMfAlAhPaSf
19SeBRUGgRvli+bKME66wrwNOek+3Oj/k7J6f/jxGsn5aXBlWccUyGPwauflufkxIb1c3drP7rXX
2Skf8vfqiVW9EPIE2idwcHwlvddnmZY6BGflA6kCDXStQ+eOiuhNW6AhBpczVNFgTkkCDVmnu6zI
7AXMfJ2RCFYjig4G+xmb1GQ2raaYGGoO6576t81V8jR7wY0X/VMCrd8fRdicGucfKgTYoY6xqN43
cjxIgczOmz5h+7z1tHoARX4UVdWEC+S8RZT1tQFyJizwEgaaNx/GNypzQF65kSuqmIu0n3MdJu27
dGCHpmXHXDlU8cd2+t6Xj4uCwbl/1vWviGo2+8m5EYViZDu3YOBG95GY3tx9u+2m2ObcSFb4krmx
RokEqkO0qWSpk6tfOjMg/V2hp3ZhCGovAn3ny+WDRbU8bZgo4xiOeHlHSf54ezWiFJkvl5tdndOO
gS1EjH+CZcjqs/IJjQaOAuh36tMPxrEXEnvu34INUOxiDSYh3NVqDsd+GViSvKgGOALzoNRAwaPJ
D2C9t4vRqrxGaXy57Vc7T0DaOkgCI98PA9cfwN271ibUqpTgbpe28SFskg/USF8EWytapPqrHxkx
b5br0ttLW3/U72J3xNTq4mt+eooFb21/uEde18O5xnAy4wSXOJSBjgn4MMNj5kUey6FD91t0Ku9G
p33PelXmTwxmnT5PImikP9Rvrr+A85qWoYyLrLao1p6HH+mnHATRkmOe29b+NrjdmWLovvogaoDb
71anV6mc9yRp2oMyE4pkXGqMccWXwU+f2fiIqNfoD3XQqyTOabbZ2rQZSxzYmJ/hd074GM12BjAI
/TQGUyh0nH9w01eJnOesy5gQwkbWR8yT94ozYuwY71eTS9y3mrsYqJVp/e++7SqR852SsuiR1aCZ
F4AJb62nlgGRb20RQfwkIlTZd28/pfGd1+akmEVeohSWjO+S9p1UJHY3/SMwQrZJN5b01ny0CeYS
CL+WIcbIcOOp36KDejDdFdWp6t7ykiP8zXuWEmHSUH0dRV5OtD7Oxyj6tCyVjjLVZNQONeeDWvdo
nBC94Yos701zN0ucYzRMlDF6P1j/FJjE7XE5lxh1/cLe51SncFNQBOgOWipEtVOBF33LbTaSB3VO
MTg8ohCXpG4pgUtwygUBSrSJ7PONiNFc/rdAllMPOB56GaiDQITI0N42eCMjG7KwTmWUiRjOC9pm
0CJsPazgaytPw53k39ZIZkO3FJLzI4kypXKXoiabw1PLh/agB4hCJ1F97Q+3gat1cd6jjZMESMFI
Hljfs4L3QPkQeaZrnmXqziiszMF0V3nmfY3683/dULYHmw1t5TCKItYHzWr5saMfWD5BLkAF8OMn
0RPbjoaoGksjqKoArIS/wFvIYOoR48qumRxGV4tfpOb77SPbszCIwLisAsYIIvMNoFXVhzUmTtmN
YPWLBwx5+2jEPBnPod8koCLPD20QPs+iZrUd89qK5dtAh4ok3bAAjFQC2J96Uamg1LKjiqpOKIPA
0lTgenC21c59tkZsHDI96qDsHg/JERWwQFjf2wkrv8jhgvTSrwTzWzLUoai+ZSvxc00OiGo9T1UB
8uICvS3LucizY5ePwZLJX0JJVJXdPcLtWjmzSwGFCo5hjMRMzuApjgXY8zy26SMcV2+vTnpQPjSd
090JowBbHGfvqg5EbpVAOXWFf5gncht2xECUC4sPVfpQRc/N6IxTJ0ho95zYL3K4DLAJa2s2c2RC
wN70MaR8UT7p9yyDR971VXkWWMSe0W1XxalOr9FOXQpI69GYbB0GD6EVo/uG1+v27Ggg86GRLRqi
Fwnl9Iguc18aoIJ0o/5r2H0O1fexiN5yz+S26+LUZGw6jVoJpsGKVg3iXvVJnQpqaXtXrl9OivPM
Y5GaoBPH0xXzjhrQuttD7oaPxrPysvg6GrqBwd/UnuDEdo1wo4ecT86rsYskCTee2WccE6mvWgBq
MW2GP5D1ti7wmTt5FxapUkpBT6rCaf4aAjAvQlMZ7+zuSiTXSuld2tS+HKZHc0LbbVoG6DoTXbj2
l3iVyT7fhB3DTLsEU3xsY9nbahP0h+Wy+LIH7+wkHwQbyq5vvxv2VRp3veurph4WhCSU2+hJw8U5
cwafIhq0duqJi2z7yo8KuyJTXbZ4yEyyYDxmrnOMxmqn3HiS0qM6iDAPdn2VQnTVlFWLqHwv9mCQ
JFmiEcly/MOUqKOApGEtLlYhui3uRp6NIM4EEornftViD3PGGljVZLfqEGCO1R8z4Na386kt1lO4
ilBHdvdwI5azgYKgEoUpO9aSiiGVQrurUCHKStFA/n6wucr5rYkli+QJRA14AzzlZzAmeZ1TPM0A
GBnw9Dj+wJuqI8aT3pujQN/uz9Pjm1qoVmeqrKCpxcAIaxR1NoCrhuZzF36xtDsNPQ0kA+fGeqwS
/7YpMKf4myVsBHN2F4ZLLENHGCStZPfG0wzGynz5aFkPWkPt27L2bvxYpWqhGiQraJ1iZ7wxcmLV
utKvsAMGHKMeRuTPJljC/h9py66BbyRx4UbPShkoWkiP5As9UcfA/Kdhs1r6hNf4erZp6Igq6bvh
R8HSCDGpgRjw6+KyPtV6KUam1Kpfis6NROSsu9+vElNjLZ1A3+S8cm2UWpqY6AGxkmepfGyno+B0
dg17I4BThbTVzTXsENuaeHk3rsC/G0HWG3eNkyqyN1WDr2WGl6zpPQhvjqa5+oOhevW4+GTS7YHG
boLxwmGt7zOiu1E8BLd/4K4HAPKrqRBVA4gR5wEilFQwXIBsLO0P43zuybH6uz3+KYIva8gWiYYF
XAWubgV9d9cbgqx9rxKl6tB+XbWwDF3jLGCU5XbIG9QVR3/++Ialhdfy4l7/zApRUSwuC+3G8o1A
zhDINNZaHgEehiG2RHfrgb7Oz7MdnTKHkW/pDkCa3sX3/SfRJXbXsWwEs883tj72Q2yqbzTM8/Sa
y/VdnvcYUE79Fs+DTdy4f6EcmqablqXjD19IwStw22kJSphSfhk7xS5oYhulCN5410RQ9AbroIKq
KF/VX9Qq1TP2+tJ5cV3Z0XLqY8PL5x94v3tuo+YwpePX2wvbVxmwACIZIyqgOzm1N2hSZJKJ0DB/
nIFk1DisOGx40j1FMRowH45AHjPz3yLCVR7foWXVaUUnHeg3rFgqoxRsASUJhUQpYP3iokLifrzd
iOPdWqGUNJxRU2GPurpvfGRTNIVTfpCcHhV30x6fElNoF7vauZHK+bquoYBiYsQKjXaSxvdFdNYt
F7PyfSTIpXe99kYQFxXaosprUmM3Vfmx786rKWi03r+RbASwH7Cxs8asIn3sIKDzqi+Kg9oUOOjk
Z82WHR2dvrpDDtrzbRURbR7nxGjTDFKdopw+JhqDLu+a0o5oZmfdU9fOAsMWbSDnwPSlncJYARPY
0vtj/d60BFe63aiia0ApMg1DA1Ljr/tnlaBeVBdoQrheANUDnGhXjgeBUe0v4iqEy5mHyWjWFK3Y
7qTjInVHDQH2jmgRnI+Q4klt6QJ0pyK+N8PvsRJMoo77P/ihn2vgARIMq5uVgeX906TUthl3Xq22
tin3h56Cb8Xqzyj3nstWOk/LiKb8JXPrpPhMYnUSqMSuF74eGQ+dkEhqlzeM/XyMEcP0+ABEkXOs
t4B2WlV7yfvU6RFkskY+3lb8/W02VVUFF6GCP7/qCiGxLikVClFzXNlFmtvz/C4PRW/8TKN/d8BX
KZzGY5YlLhPm8JW4CJQxOa8jSKMH62FSm9f/tiBO+buss9pyxqUx08ZD3s4PU4uqnroI9m2voK0i
LP/cOE7/aZ6lXW2MrMCVH2c8T40+cWAKB9AFv6zOckaDBoon5E5YO9y3vKtk3jKUrK5pNaNoQshz
TdI7qsV+Osx+0oHZAXhutKzOE7svV6lbrfPnbsm91swerUam3u3d3q/zXbfBIr/qD3DaQ9NKKwCA
wz7QvREh0AFIgoIFGkNYvqh9Yz82UNTVkWzqxOD7g8F0M4wK4yZl1arxNfPALafez29YNH1QvqMP
4oHp3eCwkckOZBOPujZL0kVC4TunKRA/TpbxXGurbYygHQYi8+0d3TWVjTDOIGNtpCkpJjRX558j
M0jpPSEPsSSId7s59EYKZ5CoboO2JZ2hvQAGMB7k+iTFr2P9UAMzqWhebi9p18dshHEmaUmlpNUN
zoxg8gv8BHHlpdWX2zL2yImQSl4Vg7PHMs2NQsIMmCsdstzOX2Ng64SP7EqA3PyjdlQDzVcOxicR
qdl+ENkI5syxr/RynWdcsKRDfZTs3F0PNZDPa5u4jMlClMzubyYrrBgWLgV8pEjNUqdkQHAvlxep
6L1honaSCJzorouhVyFcLllIejeoHS4Fdd0AZeND1/6VSphUA5w/Cgw886C6NKREjwu8dLfY+pTY
Sqc6GSZ9b2vF/mb9FMN7J2iEJVUh7qZtd+z6i6X7vWg+et9eryK4ZH9GgSF8I0DStMoeo9ib6I+s
AjLqX4yZQMGvgrgzaXRzWfUZMTRvpZcpbl66vgso4+L4b3um/urtEqMCnWLPOAeb1M5yELTR0Q4x
+nZbzL6KXZfDOdW6qEzJUHA0k/VgGK/DKrhF7AGYqbqhEAM5MNVNfiwh1VI5TyfY5b+QzpVToXp8
oEdWIxg6D/REaECyzumZeqFTBrp7e327erERz/mjeS31AU2oqJ1Nd7FxmfsvaXM3J4J28V0F30jh
nM8M9g1rNBYkVsqTNf5I189t/BeNI9uN5McTpihuMsoUQg4/T0oAJFmb/gVK8y8yOCtS16lvszdO
bmBMKOeyfL59GoJ94ocRCi1R21TFWx2tZC8cAc+fwkkDwf62mP2r//U8eKI6xSpVrVTg13B3rN4n
B+suQWmjt6tj68knNVCdxpdcUXotWh1nSwXNplhRekwvWV8MQGx3l3QUdKqLRLDPNzmQaeJSjm5I
5HTy0eyJU1hBbYoqXkxbf7smbHaPy0rSMMwqEC/DxR2jQwaYyAkgka2YxIO5yltyuISkmbsmt0ws
ZgIxWnSoX8xjbpsXNk00AOZHoBMsBb4ljfME0lzr4Lti6eO5PYK0w7Wcye+OhW8cb0sSnRHnDICv
M9EqRAq0WKHTTu8VwjDWPt4Wsp+BXw+JH1nIVLNW8hqOLftBA1x7LskJkLwszZK97IXdeYBHKXCm
gpXxMwu0w2w/nbCFjarZUfNOrb9R0cKYkdw4Jn5eoZdN4HETVGWo6Y7pR2D/CSKeaBFcYDXa2ioU
FvHUojob1erXqX5SYvo3hRNDx2s3DglIsZylDkuz9IqGCwQxXwztQuPnUPZu68D+Sq4iODtN6qJu
OwJvqhfEk5fVS+TKla1YIGY/hF7FcGYKynqMQ8sw00H7VEWYjau+m9OPOBTEhv2r/GbHOAOdJs0y
kh6XIVavHR4yD8McoauoNnUHNDvZhVvfW4B4ZIR80df/tpWczQ7y0A0kQRlBqlVnMu9KnThtK7gc
7av2z43kO7fSPCuLJR/wFNtr57hfAF+ZHf7TOniMvnjFPNYIfHLMOaTeag3PIBO22z4RZHUCzePB
+WhcJcZM8LabokAnhx+kPLWtRFA/Fegd3yNlZKmKp0FYkFbmrxbtPTmNXR00ccUqgmUQnQz7fBNW
Mbw2tymDRo6KKYhbyZmn/2isPDJfXAxpAl5bhY0pmdWzBEBRUefeboHkakA85P9E01AxTHi2brnQ
6b6K8eAePpLVr5ZVEE1FCsD5BAA2GXo4Q8/ybHGa6WPZHmpFcP77rQub9XAOARRHEkb6UdvO6vxQ
qtnZask9abSX2ZKN/yHtunbttoHtFwlQp/SqurXL6dUvgu3Y6r3r6+/iCa6PTAub9zpBYgQIotkk
hzPDKWtZ4pTeaep6J81CZk1p59RSqXJ8BfcnMHYh0VZRLyX48v9tAo6OckBn7sUTrz+Wo+5se0jT
LUZBKBexUo+AFchv1zZym2m2GrnmPFf2AJwQ5/+yRGzFH2Sq2pBJqGniAYbKX/qROZUOlBQmd8ZD
h7Glc34TWo2XPQKa6Mir83DUR5V/v29NPy3VYMASquXjZNyq/Z2wcrzWfkvIZo2MnzeRkRFVE2uc
s+euFqxm8SLhEK+uWQS9HMjRYg8Txy7up782QhlDEnaT1pkVHh5Jay32eDY9Ci1NHr53Tnmj+KuL
t7wzWX/VIbIRS/d7Y78kOBZ08cF1hmvhinF9nJWOt7T9+Nkw0VWN1mCNZX8UBiRZizxBuewYHrNj
f8iCBQR/4oFX399Xjk9BzB7q45p3Ul4jDohAnHG71Ohb0jjvqF2Db9BCi66j34Odvp/LqKvaGE+c
obkxhkMeP173wx8prT/C2I0ARsMVpAZHfaKNt4DHIUoc6ErorWoHYH/9mLZtkJRmYcVTfu7E+LjM
yyHPZ2up0SLYVXaTr14MpiQ5H1+nVjxnWnLbC7K9qqNblcYd+oS8eBZfpXU8YJzkAV0PT0M4Azw6
PreC+aRL0nkkgy0PlWqtq2lHKohI5vmLmPee2ZdvGG1/TEbT6ToDRHUjIm3zayjNoA0lXwjYhdDb
flOBTdfqlywYki5Im8Ix2+HQpOW3SU29SonO2UAes0p2x0i6TarkuYtlezCk13UszuEyncy6dTJz
sBvsc6xrVpWDYEosvqxCdRbm0JOy6ZQU3Y+haV8rSX2tkElry9ATyvKUVNFBEooLkRqvzRdfkwY6
CFTdCmvtATwBQYBkdYnxbIaYs5pSLkoIT0MY8xGLlSoMeoYD9PugfhRulvfhu/4+2gvgncsLWNC5
03K7ir/RGUbxW2UClqPYIYu0CNaqfZlQhMRsM8+nUZ91TTUZY5HPCXjpBZR0q58GyJR6Lw2ym+wQ
BtP75A1nElkmBpu7M37HN17XP29XmSdLL6azUoBY2FETwV7Mzu+zkTP1uF8JMDQDLbHAvQPT5e/G
cDDNvusjvCDn7xS3JjtSbmblpjrD+rr581/Z3k9xbFSPltUcZWlNccrsrCanzOA8JHfjgs33mZyc
JncrHib4vjjP9qLc19NPQxUwZMzbt10Db5iyRnQJ/7DkSvWM5z0BwjeScyZmzpfUq1XVVlLVloT8
LirXIEoUN8vGyNKUnOdeqEH8Uys/pTPB3jJXYm7UBb1v8R3m1Q7kIbea83IWAcfzV/HHZqmMiuhq
S8ypzPFMChVLaCor0VI3jlrnuhfYL8vCu8ggqVVUlX3C6FObhgm9ap0LECc7A4hv+S0JZA8NT7e8
Esh+8LGRxtqPVGwoSy0tgQ0uxj28yk4ugC4OZGTbG2S6ymcC/kluJZxq4B9Ht5HLGJRRqIUUbbEI
io+UihdNVj6mCn2YSZ830ky14Jooxn4Ucd2jMtJhjl+JfmTF6s6x5iQ5Wq0yYk39/JU03DfArmZu
lse8dVZJFad4aGEO/dCns/DlYXAUm0Zyuc2DiOUtkLkGKammtJcwPyArkuAYQvljLnRvLSrUgYTb
UjPP08Qj2dj1O5sFMrdhJH0ldAq0VJJ+SGiLK18qXkqZ7L5NP2WwrxtxqUapoIRK7YoC8Fj/o6nm
kzCPttjowQKI2hnhCrowMQUiePpSOomRnwySH+exDJQa7WbmfN9U6o0pDjexsp7lKr7RZtFpC9yp
iQDGbrgxMv2Q9/FtTqS7ck69BG+LJKu8dUbgXyquaaw3QpV7Wi+eygyBSauclwITbmaEnkC1O5a9
9m0qQDMuJ/kXDP0Fa5fZMX5J2qlBHXZ2a6pOvZJHYBEFpTjYVV/fdjJojasqCPvMTtvcH1vKUjK3
z2VaHKUq9jMpuzeIHlkqae0wlO7WUs/wL/JtJdaniIDCThkeSZvYU9wHaRZmXp3lJ7VqnTX/vgzR
C8cs7UUAAIOFsZUJ+j4NRslInqutlCJRIH0HzSmmfkJHt1NPeohvpAcFnfOUbJ2OBmBknjchs6ds
W9mMsk2LZuACo9lcysWHFVxQ0yA4dVUerq+RI4YtOUf6siaLgNxoH8KNRD+0+Utcc/J5u0/MzVpM
xjUrIfrZ5R7WKNelb4KWzJYRGU6WiaeiwHB3vTwV4uqOYWhrxnh3fYF7hmIrm3lg9C3+6kpcqDSU
vstCF1uTouKhm55E0bTCLDwLIy+7yNEb9gmIXiBBEcIPH0257DMUhlSv5TuUPYu7XRvjyMpCXueo
w+HVYDRGgt1S8QIJ1+qpLUIMrec2UdtAMuDURDHow87Jm5GTItnN/Gx/A+PUMBGhRBqd+TMulGQl
OqpgILVmVz4vpy72rh/mnnXUQeyKSEE1VYPtxG4iWLKYtoq2IaZOEzcR/hHbxoq6AADO1nVZe/Hk
RhbbhQ1k8EXvZ0QJZVTeIzzx1Gk4aJnhDs34el3U7rJUFeOtkkkkFP9/j8TbCYTzTYeCqKCib34+
0DblzKmMrz3KCNdF7dbDMAIniehYVg2FbcjpwiRFEI386nDUj7UXfRFs9Sm8G4EXqHqZl/uYn8y+
XRe6a2TQAESICFuKVqDf11fL4VgJObruCDnMwknoH6aQkwTdvXJI2mIqAH2Of1C9N8owKQkyx+As
j+4FPbELMh5AiWWnueDm7fB11kOvVJPg+sr2lETbuGvWssFXRzNYP51kvUTKMRR+qkZmzSHHE+1t
4FYMNQSbvNUSk0k3CMTIyTHtf3Shb0QTRzP2ZOiiAjghaIcksSOSLdCGciFGrB+qkxVnHRKBtFiR
/zcxbD22MnV0vIai5CjoAM1ds7yTeIyee4eii6YBkms4SZMdcgvlVUO5HIOKWiy41Ti4Vat/9NUO
XE7KvXe6LimKaKqKrMvsyBkGtlSEOqiHJdESEGV+N6Sc5z13rcNGBmPlxwhM71mF+g6dFqcMAo2v
39UnJKwARNH6opO6kddyy/O7u7gRyxilUW+ErqczyL0eWwVCtUR+UU2v7AtOjYS3h/SHbJR7IsW4
ThNqJBp6DMpj2jxfv6O7ir1ZCGN9DLWRVn2CaVA6R0ue5PXc1f51EbtPyq0eMJFiMhuDvkSwqst9
GcgoFmQHMHG5QofWYgw84jVJG4xrnwvGStNr7ENvK5gJE8VSDhFYofbTYzC9f8Sb8qLeLbc9wI+r
R4TSvMn0Xa2Q4YAJnaJTPt4vm8MSEvDSDA1CjqofLNNc/Twcv+LB4o+h9HR9U3fPbSOK2VOpyUah
bRF9L4s7CLFVae7acPLbu5kHfSOE2b8xjNauGSCkc+mjNfYqDZNWlCq0tadDycMU3w+XPuWxAHhx
BP+vrJAnHicXRBMH1Ads4mPK/sLLIe7ajc3rhfFNfaaLbTYigBmExhqKlyn3hhGBUmtF4fv1o9rt
XtxEgSwQXicMwyhKMaYqvxc3mF+90Pd/+LTc6RbgLDG3HaEaSMGi0mew8Yg8OqpdE7JZKpOERlRY
mGoB3zXqD6v0pPGYtXdzpdv1MTaYYPgDHcaI6Dt3cqeb3Jsll4BLEOg1IMNBxqjyru+oRBXvj4u9
WRJjftesGmupwDBzSlGWVVQcU8Cm5V54l9gj8rU/KQtPbYcgDbaTnzwkD96TzWCMcoJRlHFoURXs
++mbuOIGLvqDqUVeQ7LHylwdMSE/QGP9UxV5pHa8w2Tsda90aUGAI4Qg/6KgmoGKx/W93bNhBCPc
hkjgs2V2jLmQpDFSKMil0fb3yWLcDmobW20DbngljTnebe/9uRHGDjT3cxfBXjZQzep9JLdTDkIG
9R8KKAAG65wHMb23d1tpzJ2PwJdexTQ7TLrYLgtwXxl/Eb9tJTChaL5oAAOisErFlFlEvYyAAUaK
6PoJ8TaNuc9pCHqZMoOQLBdsXRSdbECPJYigplRzxywKAC3AKR/sXvHtwpgrLgijZpoVClmtI9rx
u3YYT9m5CGiHYHuJPF45ZM+7bcUx91vo2qKWOoT0gnmRctPCVLrVJLygnqPqHw3AG3cddSSGuuMu
DcttRnvS9Kcw9qeK14W/Z62IpCsGOuQJUT42dyPHVNSlbiZZcuQV9OWnBSzf8aEjz2KG9+TrrEoc
Ldxd10Yec1jAhdLytjAlEFiAJFq0DTABk8LpVE5gt3ufNnKYU+qVYhjqHrc3ae1GP6fT03VF310H
KBbwt47HCjtYMg6d2LSrgNskVz6J0IKkRI9tPhxj1Pyui9pdClAbiI4/0JjAmFUhimMA0K+S0zYX
UbhP/gYehmy+z4ZrizisCzIcTkkCESFUcZJ4YI27d2YjggnWwH83RFKDwq/WIH9t1/Nto3F2ad8M
qFBhWUX5QGf7UUthbEdJRSSjPFJcLlTaX5OAuJTLo/AiR+GkJ/dP5VMcVZDNxYmishkkpEWdZFC8
oZxeZ315vH7wuzEuoAx/LYk5+XlZ106nZLfT8Ny1oLnS3Xn+saYBmDCsagA/6MM0+SNGBJe366J5
q2N0IjWWOAdEHnTOOMzZm8kjbeB9n1EIYy6qyNRxPZvs2GqXMPWu//49fHFls3Vs0bru6zlaJw09
6hib1QB7h0bbQEUIRrNlrT+cJI4+7Ho+TIoiNWcgh8GmjtM5LKqMto5L0s8y9nUy++Z6MORnKTyG
Ys8xo7tmG+84Q1Xg3PCq+137GqnQpQQvN6fS9PM4ib6prU66GE9DD/oAc/JEaXWangviRv03G9wS
AmQzVLIwFMjim2VJk4KHD0mg1pG89n09iHeDIwFsNUHTSHzkoYbuqokpmcDKJjLKkIyaiGtUyn0P
b5EnD2HyTYzfr6vJrl36/D4b40kVSIqnHssZ8e6eQ2sQFGsNZ55p2tWNjRjmtNIUvWAYjIcy3lNo
/dEpTq3TBgTg2CDo1NAFoF1krwLPEW/eibdAJuhL0TM3Vz2Moiq/9bU/5M+F9PX6Hu62tQPw438P
iQ0h+tyMhbVFkpi+xJcvQFk55pLdAxBxfEkt4Pq9a0//guzzGuk46sEC8WZVKQhxD884ig9xHqzD
4frS9r+Pa4ZGSg1JcMb+5qnSa1WCW9YLzqSfxemf69/fzekT81MAY2ZLMoqyHCF0pZV39FTeAwjq
AowvvL3xOL2Nn0HXxInQ9zXiUyRzpWTDmM2wTWF5DZBQIVdS38pF8xdCDAk9lJqJpDRyTr+bJxFt
XmWHiokzL7Ol9DnGYTEXPU6c89mzglsxzPYNigLwDtBwoKUmPJZe5rcualiHv5l32ophtsww23bE
Aw3RS/TFSPwkzCxd5yKt06vImtaNlI9MzSagkHt9JRMlm1H9yRWs6r6yKe654De3icPrwtjTgq0w
xiIVeQQ0M+CLOINUWmFXAjx7tRag1nMUnHNCHwD+m0UNymCCngXPGNpeLljIhTj6ZIPj0NGIRZCw
W5wZifDWLi9pY3XcmTjeOqk/28hHpbpqs1ZClIYhsuSgvJqufqs6IVAzQkuza1CNLw/X18wTSY3K
RqQwr1ofDujuNZXvDR44Wuw0CW/gfO/5sT0/+iM2QkwlTQthpTZXK+xWfEiMly77AvoW3gHSm3pN
K5kwNw5jTLT2EDR6tJMif+yBB3gj3NSHwZucKRAPemrLN/mF18G2Z3u3K2RMSJ+MC4lFbCPAedxx
Ffwob92/OSmUziSMlZomW70VzMUUphL3GuibpABE6yMIyzgbuL+MTxnM/vXipBdVGtE644Fk9xXv
cbivbZ/fZ7YpVJY27WOYQD0NTHI/qP9M5P36Nu2rwKcIxsqaSiOlJYXJksnrWjSWLHqjeDGiCuPZ
vKQbbzmMqZXaCH2GSLU7NUZY9WPZesvCa8Sktu1Plf61HrZzBgAeCZZBY6ILehbd6lkMyq8ymt3A
ietc37r9a/opijGzYVHKS5fhFSKrop02752hOUoVW2gn5OjZHhUKIshPUfLvFkHqFlnVwDTvxMFi
yzbxtG9A+s698VR/U58wW2aL5/qIvPNDc5pO3cG843I67fXXbn8CY2yX3ACQZ4QnMR2rRgHfARDx
3w9WbyUxNnaMjAS3av43q0+9SdUAaE86Cn7hgd7+b2KmrTjG2qqKMAm1gUusayfSvMb1ncbL/+6m
L7YyGENRoAOzzlKqKv6/hEQD3vsAEz9UQeUIgVTaf+eoPjWGMR1d3U1EJ7Cww+yK0feuB1ruw3/T
f8Z0rF3c6UkE96/iiVO9znj5qDyAj93KnCGZqk4MXTYUFqopM9IVfCNQhskW7fW8HjK//4CFiu95
8+H79/lTFKN3RTahe1VHP9zULJaO0iagsJ2hbK2iCq7v3L7f+JTEqBywfohA6FyeUZ2k7kHn5Ud3
X23bXWP0TVvNQmlEOPboRn7AGAzeo+aJznIB0Bsj6Z0TH3offZ8ebw95K2PULtGloVd7dF7ky+Pa
6laNxubre7fvRD73jtE6IoFQYZ7RAJEpibfKNbqLVZtoJWeegCeG8VVNZihtVfco9E3SzWQqwSgP
QdWanEY9js6xsChiPmqlVqHeMDbaOZRrYGLIpSdoxassSIfrO8c5GzatlC3hOpRaSF86fqa+diov
V0BdwB++F6kjUTEAIQ/cnd+9VKRPUiQJKvz7W+cioPQitz2R59me3dxNbv8mQWBsxDFKjsa9pFF6
GG4tfZ6TINWd6/u1qwKb7zO6rBSmPg8aytdTfOmWtyw/98XfmNCNCEaZgdqczGYCLTOa2OoNOTCS
5RRWiU+SyL2+mt3T34hiFNpoUiNpwWvg6Ll0SMvirk9WzoZxRLBpWVR+xEwq4eWa7C6q7/nk1zwB
TMQVNQ0pJhFrKJqXGf3nPLgnzomzwABlmBthEsJp1urDhOpYXp3y+J/r57AfC3weBDtV0+lrkwL1
EaWMW/NWdDtMnIQ1oE90y/zZ+tOBF9/swglt7olCd3XznNRklXRaBW9Twx2Evm53fuwUvnIjvkk2
UN9BJIEHOidJxDsqxhYkqxSRccDlSTBnoOuyqxUdrzbMOy7GAOjpQoyQZogwuXMGbP6puwhgQs/O
tHNHPPQCXRvnGnF3k7EKkZS3kp7iEaNfFjs6gFgLIL/+fKpdQKP7GAZwmsfS5iaQ6Gev2FaFsRT5
UFehmkP102B1VJdiUKOhxzccabXm+8UrHyhkzjpZK4+xibfLjOGY0XGiCSnUZw79vDrW+VHP3q7f
iR0Rpoo2YUkHkB9qrsxBtpMWFk2Jt0VM9NuMgLxVXi1lSn/+NzHM0TXmAFBjehHGNj10BUE/7fAw
CxMnutur7P22HOas5F6L5qpDFlb1h5fVoTc8duJvylFxi9LiDrDRxx+jGr+JYw6oUdUunogmgsmL
Us2DFe0V8KkIkkFC8MyTtge+sJX2R6dwQVS0LOBiq5gsoNALwL5DejbCnCq1YfFiZT66QdCsF1r1
F/Jucl74HF1hUZwkDM5KhCYRVgx8h9NorWVn5ROPNmYve49ZBsnEkBFtAWCz3CQye1EVVBGFD8lb
g+SDDGe+p0lNdHg9mw7wR/3r+rljM38TyegNKdDyGAvQz2kJEKOZ9ffr3997TP0mgNWUOSmMZFVE
PKZGZ/pae/MBVDU+eUm8v0nObmWxGe8oKxMhorI6N7uJTrFtSnb2HPmdUwXLU2sjUWKgEZZz96il
+OMufJ4aO0dRCmTQjHkRMVRnClYXFQio0xhZzXkVLXktDtd3dP/EwC1kEDojwiYZiVyaMjj00AlV
unH6NGRP17+/12+IXfwUwFjGWq7WZmwbrKeyhmP1ah56Z3b+BQRUvgg3+ak0EF6jAocTXDj6uONz
fhPO2MtYH9G/2QyiM8SPSnpQpVPb3QHzwdR5z8b9Y/tcJqP5daRoLaAHRWAHVBexrtxWMYOsV4+6
0vCiBt6qmEugdGRNWvgiGLDeEd7GIEcwND3Hj4mvA3+uewpfw1N94YFO7zXjbneTzUwmfZGpfYbd
LN+kN4rhlzyjGHgroCG9QDGIEklUnmhFwL2rL3+B0P6bcCZyzlqypPUERS2m2lO08HulIK8RA82U
o7B7JwlOQhE1VTp4wXZKmBGSoYbaA7bY14/SG/HW00e7PaYygXx2UznTQb3p3wTORdkVqxK0cMuq
Qf7gwBlKXS1WGWKLygcWmg0UFkuoHvSZB8yzpz0awIfAM0REdEkwaVCzLCZDNjsRfAiZtca1JUuY
v3iP00Al3vW93F3TRhQ1Ppu4vZT6MIolKEwXrceMxJ6oF5c06ixiDrxLsRdDbJdFve5GltoPVYUZ
MREhC0bvezt22pM6WKqXH8tL1fHjWZ5AuviNQCUH0lffwb1ONqVyxVjGkeJ2iF7pJh6PTpV3aIwh
09HTOZNZEvHMLjBSrd0OdQSK2EVp8Ef3YmQhL2/JOzvGoC2qtmTqWuBpIgMeR7SU+mXt3zvxL4Kh
7bExtiyN+ypFlQti4tkd1dwxc9lKTV7Ff+/RAwwIDG+JGE8ERRljPvS5IbEi4HoBBrmzJr/ygdZJ
WQinj1GCxjOD6jTfVpzxwV33hxFv9GggqAMfLrM+oUxqUxmglmGbP2R1eKMP5ZellII6jS5pRZw2
aQ+tTty2yR8WQXPkOr/T6s5L5Tm3hirzx2a1e6M5oJxqFdnCO+e9AGDzA9lx1LkXF6DiQY175Udf
vazz//8ZjY3/tQEas/GiBOpEcHfCBWsA4VDnQ8sdi969HBsR9KZubmKToLq0GHANqfxS6//g6WKN
pLOBe21Nf1GV+G05jPUMsxhjhjWWY9Q3ZRmE5u3EoyrbfX1tt4wxm1EKgrGawEJPNrFWig/nVHZ5
EL0PRA//uo3mnT9jN7skAitJjfMP27vZvBHNp//2fcZMhgOslUCrbplSgySntwWNk4Hee09tt4ux
jVW3dnkKTgQn6Yk1DuWxlIk7miOng5K3UYxBFMu5QDcXtKzuD6F0jgSOqaD/Pxv4b5fBWIp1aRui
L2h114kSlE3hiVr33FWhr5oywMdSJ+5a7/rZ7E3jbLWZTd4XSla3RgirSLlbOms9Jf7iUe5Z3sNw
L2f4myTGDCj6YOhhhie+cjs6ikcTeGoQnXVL9pBzCv4mWtxsJgt0nmbgc5eSBK1xYIsblFdjeq1U
hRMq7rrIT7vDopyvNSDsMhO2vVDjSy20dmp07pqtPqwh56Q4yqfT/74xcWaXmTHSuqIzmvckukjV
83VN4H2fsQJJkshkbLGUqPTD9Eaag+vf59k0NkE2z3mahjGyf81M7EQkXtUXR1MQX8pyBiaMcarL
/gw6dNsMh0OkLF/K1uC1e3EMhc4Yiq6slEHWW+onBgxELHaXq1Y11ZzCG28vGUMRZVktVvQiR/lR
Uy9GzzEUH4mbPy0FRZJFpQABDbMOAHAIwmqu1D/QrrXOXpHERedakNgNqvGJE7o0lcq7w9QAXRPL
rGsFX7QUhdCR0etRGusP/zf0kf1b9bk6xg4uJK0lrUDCgAjvoGYn5c2c+6uZceKSXTGGhu4q4Aih
uYrZxGhNZk3L0VstaP9MIfLdgpdlXjlzKeBpRPDHtm0EMdtGuk4RRgEJnX8z3p0dey1y7fSkRCv3
5b/xhhtxzPYNS2ei8JvDjUSqXehPAMfzo5q3e7s6/imFdRxG3EdLl2AAo15PmnGz8uaXdnVt833G
Xchjm4FmGCmOOe+DceydKu4fEEd6SRafxLqxk2l9lwfh7bqZood+5axYt9Ga0zDFJEUav2u/lauG
UXRNPItSeDdVyAs3M2AAr0tUeCKZgDKPsxIwdWgBjebIadYcSSNcYI3YSjGfMrBCz4UagEkzaEvF
k7X3phEBbYv6ZN/NB2kRL0VS2NqSH0Sht6WpuAWA/2NSjiI43vvbRo7Ojdn4XWQA2Qu88u18buLy
dtVW3wCHVyolgamvXj5ptpQY32S9ODUgShzSLLi+0F3juzlRqlEbDxZPk9nMCYyWosZ2UhVWkoHD
YOY1NPLEMI4si8u2N1YYX6mXM+Ty0dLTt+cm4UEx7T8oDXA2EwwhojjJCOpFkKTHMdYj+hTsD2hM
X8dzjMqknlqh17ugQdIiO+FTv1F78YeOYp5BBBm8of+BA1xow5rOCa5GijY23R/PwL45lJ55k5mY
aZDs1pJ+mEHqCs7Cy43tbu5GNHOG89zl0ZohJ9AqwE8req+OkTSaOLHO3nAU7cz/tUJma6dC0YuR
jr3QcpD8MviRSwnMRE+3uqD1zTteqZcrkTqLjXIWUTh1uQKjKfvGEShzpSWAaTUJJie0xstySi/k
6fp1UOleXTtGxv+sKMBqpQQLmhHjcR6Uk6pH97GqPJuadC+Oua/WOD8pjd7TYQkyMlnoFT8qhXqj
JtVdbfwQhDlY1golfu1RS1sLQH6tpS4dujeXFzK1AaYCbrpwDmZxOPUrucMEybmfyC2in0uSpd6o
LVa4RC6auQBelsWNLeu6HbfpSweOeikFzVEmHQalx30lilUs9VMkhZwYej8w3Bw24x47IVlUQQxF
gGbq/gdxpK25GcajUxd2kOP0eXeHcY4RATJtupaio89fUvJQ1M+6ATq0o6g9TznHl+w/eX6tDAnl
35WqFkNhqSMY4lEyHnppRpPEYklUtwZ3an9myYC5BhMk06JkC13pAO7sghlR/7qi7XlSEEGipogM
CNCXGD3DO2hMZxXNGtRcUMw4ygDIx4zbC6e2YphjJHGUVQXlHcxqUGa/dXBGnXBEd9vh+nJ2E2q6
iLcdcuSqKOqMcWjksDBK1MKcl96Lg/o7bqxPPJoh0c8o8tyojju64mjJ/DfsXsZ3K5qxEj2eYJXU
I5L7l4wgA5K9NaLvpQnKIyC7v11f6YcHYS3EVhxzcoleg2h9pHXqrghAnRQUVXiOyXrU1tgNm8KO
NQSsfeHpbfpQI5Hfkvo4jtVZRc1AMjsrqhcbrVj2OkwHYtRfVxHQMGZ7FMLRMqXUi0NMIKfG/fXf
vVt33v5uRhWGoS0rNUNGidadTS9xycMKOlg5SIL4IJ6615JrTfcc01Ykc6+7RgHxhonncSMfw/LB
XIOGW8jknD7bNjDouhDWK54/KGTqR9oSITyEzmhPTvLe+7zZvt0uhc2S2C6BjqijUA463cXFbe8A
XH8Wn80bOkhGEXAF13w27yVXfo3AGhHZ6Q/eDNaeg9r+ALofG58or60IUlsM/yn9bHX9W9XwMN73
Tw1RDOCeCB0V/l2C2AC3mwBR0CnR5jumtjraEXcUebdqiRfeLynMra0A7Tch3qS9LKG/emZiFV/a
E4o1gEcy7QGNxJRPvfa718yDp+eYX3pJ/7zEn9KZSyynkVGikwC4TEtpSaSwOvGulrxEia2k5tTA
9m3wpyzm4sntKMS6iq6dXnkx86fefGxWoNhypPBOjblrai8QIY8NZFHG2JEF0Pr1K3giaodjRvb1
79dqWMRi0syilufQjuFIvieHxm9P+h2mDgZPfQN212E4zVwUrV2ZGAxFKwRauZBaYTRSn7JFXEz6
Vq/P5ZN2ri66s7yFDeC0Rz/ylKDlJRF3Y0/gjv6SydyzBmPl6dogAKItLei1ooS979St6HAsjVf6
Bcex7IZcW4nMk7M11FARe+gkLNnkVmhUw0yCqLi0gN/6huHxTMlunnkrke771paEQiisAoIQ8Ug5
brpLfaK4dXxssl3l3GwmY1J0vWnrSIfvkavEMpo3uTsopXddM3kyGIOyolJZThIKAYX2NqrE0hdQ
dfBY8uhd/cNugD3BRMgG5NGPtMFmxwQSJqq+4JZVK7GnvLdM+aBObyOwM0P1RREEznXb1/xPeYzt
mMxCU8aEwN0UvR+bqb2svHHoXfO0WRJjOMyIzHlMnbQRPobiG02z1POlanPO+ezKAcKKDhgIdDiw
2Jlq07dqUaG/Tlox7J8BNtWsUDl9boHTeF0TdjdtI4n+980hDfUgR01GO/nMFW+I1RnwlrguYvcV
gbX8Wg2j0aKZGZEeYXCuhVEirSO8UlaB2lXwlrCJ+n+g1t51WRuJjH5Hhd7lvYRSTfzUoTsxFGBz
U0/pbvuIhxOye5U2ohjvGKpmsWTg+nOmZD3GAoCXi+GY1DonJN09J0XX8KTW0YrGAiXIo6Kg0oUK
YWPWdjGD4rRVOSJ280HQuF8ymAsUInEYAhMWPay3FbgTk8yqe0sNzOe7xcPcnxPF1gHDZS0PiWvf
mm8EM9dKLNu2imYI/mh8cdZTYeev/z7ytNTiIXbQr/1hlz6lsTiTSi6XdajBK1MW18LF+Kab3/Ax
DfZXhfediEYlGVA5jNob6HTQl46OxsBFlXcDHq6ti/5jyqvKhaTdP7yNNEbleynvE6XGU6s8U/+U
eoDjdzJfd1a7tpq71FoOxNHd61d7105thDLKny3JULUalJ9UaI2cDsUQkGqBtYr/xkxtBDGqmZdi
VYkRnsz1ZNjDRLwpy/6ijQdu9ddxMUo4mXOvNQb8rq7A1i5BX1f2kLxf37Bda6ECkBocaGjPY8FA
wTTUaN2M+HaYB3sSfs7ljw6MDv9NCBMcmWlao/eCNpMIfjnGltoHUsYDq941sZuVMI5jHiIhC2dA
B8d631qdrgXLoP5sx9aZZ8yyFNrD9UXx5LG3KYwlMErD9Zble5JezPQiR3Zp3okhD2GRd0bMTYoz
gCLVHbUPq3iSlzi25jJ0wqr8cn1F+5fnUxeYy5P3NWkS2vMjo8tn7B5k4dKZT7EQXBez/3rcnBRz
d5pMKUAwjCQend6djh+zzxcKwazerb7ypTzkcMMUqTWhK7V5CFP083+YW3gsgOrDbclsqRfcvwog
tLDMLj9WQ2gpi9eZpW32z1n31sg8vdwtLesbecxyxTknUTEC+Kx1Rsc4IvMLZLLsSKcxFg/h+wH4
xT5Ky5xLt+tVAOIPgEdRB7A6c5piryVlY+CNHjUvlfBC4slCAwyYYdTcW0AH20+8sGpXTwEriCFP
wLUCtvD30A2jsWpV0oYHQFbqPm2ySr7EvUWphUxfu2CqHS+vReSsc39/N2KZ6yFldW+2M8SKvuQN
LpW7WsZ71Tv98WPc5RLa6yO8zT/X9XjXnxIJlGyyCSoDgPb9vt7/Ie3KluPWleQXMYILuL1y603d
Wi1ZfmFYtsx93/n1k9Cda1EwTczIPmE/nI7oagCFRKFQlZmSGMQOEwC6BTPa7KSOkFmJnVrmrj6C
1+tp29za7C6tMfiW5+pYVi2OtgiaLFQHN1IeoS1tbVtZzQUvzTCLOKkdij1jGvokVvYrP9Ba7XZf
nH1HPGj3xdfRDvfyKXDCXcptD1wfIt6oIBgian+Q/U6D3Cij0iLeGw07rcNjJI9naeYKWa4AgC6j
wRGlHpBfYkNXTRXSZprBzab5JurdRe1RlcPLbDZ7PwnslhQPilYfYn/0tud2dXgLuwwQyCOun3KI
a4eBctnMvAM128yvyl07l5ajY8IGcwiNvOhRFRRMRmehfOo8hrrTlSDuadXjFI2K5SvQLjGCzlYk
1Rl1NA/W+XMNid46Ug1L1wPREsv5OhoyTpnN2gmz+G1spDuDbKePIeHrFM2jmX1t41vDiKzc5GVB
V294S0NM0mkI06xNowK1amiJLJ+b12jXujjYrBYpEnHPKyVfTTgt7TEJJ9zphrqEU9MEnqvIvTvN
mhNJOKrlHlomEActwMgyVa/ZKJyzVHSjuL+OdHVf1p+gkTCXP4VBJakHj2Pzlq7x3dR/yApOKRbH
iw0Gh4ymRdmZiE2qJbu4/xmXCBt5fXY8G/TzRRJgKrOiK3tEPGVjHOKywv1VdMeZV9ezjuDvO5Jl
TpcStQ/Bkv2fOiLZbezCFuzoqjqAKZ7bb0Anho07lgvDHMh6T8a6oSRE3WTe1mp/TyReHwpv3hiE
0dMuzcOOnhHxk1Lfk/ib33JqoXijYOAlmVExiX4bVDUGle0r0oMwjT+2cfKt93xjptimKLkSSpXg
RgwIa5FqavD65KudU6Hm2Q4l6D40E154b001POooBUy6fpfpZmh37aNekZ3cjecsTLzCNF7VRnzF
zOd2GUPRoxKv6kDfBVPpdolup+mwU4xyX+uxK6OEZkxk1wf4mUnxHfLE6EVM5puJ6DzKq/U5VE1R
AwsZjRw+uvfoS0otCA2ynd3VYDzOCWcC193g/fsZN2ikqqwEBW6gtEffMK2+BP8U98LFs8J4QlsK
WTKqeJ7O697u4n7fV8jma7y3kfUzAwVBMrh+ULzB4JmiCWMZoyfXqcJhL+CpVlClkwrKp0zilar9
5dh4t8Vgmwoy+yQY8G4gXedX9GnfOGiOeE8JpWMof2qf2kvv5hiYkwID5e8R/CDStb2gjreJmu63
99L6Ir2bYILjQBYmv6Q9lJNcWpN5V2jXGcKCbSO8JWL8uW9yPSEURnX5cep7yKKdJOMxCZxtM+vb
5n0sjFtrzZS3eiZgLMn4RUkyx88DToDCmy7GpyfZT1qVXmHy8TTX93qJ8Txuj+IvscLvYbxdjxeH
Wz+U+dQClxwkpuRvlI8uO0fn6ZncG6lNKSp8mydQuR4TvptkwqE2qwdxJshWQbrzqlfIVVTp12Hb
em2iHruh8zhDpN/3J4C/22PCIbUoi76nQ5yO/ZXiBMfSTR6opMxg8cqPeENj4GGUxUDOewWRV5BZ
mnEygshu89Pcv0QjsbfHteodKHvQDXCOmRrb8EYSMYpAoAvvEJGKNk9dcQjAYbptZPU+qy+sMJPX
tkTz8wnBT3xoLsI1yn/c9kUe8HrZux3Ne3vDCUKsZ1637Or2WthlZrJKkc+X6C4W52sxvSuLu+2B
8WaPAVc9F8VYJfh+Mp6bckJ3/EMV8PKy3Nmjv2Kxu7SgjvyRFkA0rnxEyR3SzspL6PTWdF1Bn8ZG
F6tbiVbCLSIlqyi4mD/6+cKyGDdFpnR4EZm11Atk30mb7Aat6m4jdV9b0u0EXzrLheLNQ3JK1ehO
KkBMI6QPWmXsu3m818jsNiIqjon6QgzxNhjvorl0B0n9VbTNLogbyEEZqSuaKjogpN5K1ekkhNlx
NJqbIDR2VSPaI7aCqCLjEU1eHRe5lRHt0Ir6oTMDJ5sNJGA7xyDZQ1yYrSX17ZNqonJ49ifOPYFC
5R8YsJgO5lBAzsTvQQuCX3NUaSkvhFXDPb9IbnX/L8wwh0KZ9+qYi9iThnBf51/M5DaT7ol44yPP
vO2/qy8aaF7XQPkPKjO0en9c4D7UE3lCDhZ5y9kjNhUZDirLtNtjciBfC4+yNEn3yk+O2fV9826W
GWHox3UpDDAbX9HWRfjRW3sKxHbuDUuxoZLLpwxfJQXRiWlClBHqoypLmdEYsxTlJeqFOxWVWRnk
z+vYVs+UzSi4FzgvHatruDDGIB7RpczXa1DE+W38Ohe6JwkZbshqafli6JQ6DyRWkW5hj0G6VIUY
r9Rip/bkSu9epWDiuMoqFCwMMFAnpjqIvQ0UIuOK950kvaOWeKeMYuXWV6Kvn/GPhTEG8VKpmFED
gDKDt9YlkCso+9gxL62l7CS7+pk4+SuPtmJ1fCoUzygDp/mHFI4KAfI0nkq8SChX2uiNlRt0x3zk
JJRX3eLdCnsNNPuExC0S+OhjT5x5BF+vHFmzdpnIT7/hBH6cEbGy13qtN/5somUkrb9OozN2vVNL
+2JoOJ6xnl9dDIrxda2BQqjZYWNNVBTiTnTN+/rQ7cr7abBocfxwGHezW9/Kp9z+DKGKvrDN+D1q
otpAnBDdjnF9imri+v5Z9R8HhcdguLrBFoYY/28HgQhZUCFQqg9+dkd4OS4KeX+cLYvvZ1zeD7P0
v2F69SWX1J8gXzsqSeWCn2/XDBOuohEHo9bD9oVN5ngfe6FrTRV7OsMTvTM8EluylBeU6gXIxjuS
K72GLm/BVqF/YZM5caDUJedDgX02Vgc82QTiqeRVEHEdkjlepoKkmRAgYCrcyTbQLoBq+u7S2CCv
21OSThR5ovQh3Je2eOKFnOsX7sUAmfsWGldHHeLdNAEX3syOCg7p0BmeZ9CEjTu8cfBKRzmriCfv
j2d4qkxdP7U4TPX74dfsZG4Krp3O83GUSm66h/arw4Fnuqn+9FUN76aaKht/aHlpTRAIgp7RgFTy
So8KEwnufCdfCzt5rwwWD8lWfQZtAxr4E+lfZm+g7yMeBOiHOS0uRJn/qFWKzadgXsXLhRVmN0CQ
K50FyFhB6ADB/JcyfSXjz9b8tT158urkLcwwG0BQhwy3BviHdB1d5O/Jsd23Vud0VzM41xI3e0Up
qUcLWMqzeiPvYtc89M/bv2EVyxY/gdkfpWygjWmC4kyO5jdRf/EjnkDe6oO4vjDB7AITfyaU2GGb
Qxi420Fv+4T2i+vQy1HSGdiyp6L12MTrhXjKzyEnTl/tLVhYZwlap0kze6mHg4rH4i5z5335oid4
mvYtnLjX6VlzfZf3EMQ1ymQkdGFIgiDDkGnQ0tzRJ3GcvQ4ext8kfbNn8lQ9bS8kx2VZHtdy7MLS
DOFLWTeD0+JUd48DOIKT3bYZzv5jmVzNakCFNSWb0zS0McrTva5Ajzvgksys2kFwjjouZD91mXEa
vRwT5JFhh/iGJWr+SSa5N2if4DtGE9tvM6x3mE0HfhwZMUMwfG/CH2p6H8wv2zNGf+kfCLkwwfjC
bKj+1KMxCdV27SEB41NyoGkwHvZzJoxdf4HUUTAUCErk5gX3aivQf0jR4/ZQVn1sMRQmwhLkMqgN
2sGaa5CpnYTuW111T2AKPBgjr0pxFZgWtpggq6kQYOUFUrujdDdVZ26zHe/7mYNknHypKaigK/pm
rLD/LsucdedNFv18kTDRmwhPGCo8WIGwiOQHaKR6kkDY7U+ts70sq/HiYqqYY2SY6v99T6zifRhe
4lqy8/HObO+0+NnINHvb2jqeL8wxR4Yf+2kXj8hJaJCpeIz20r7em2gxAi3pnXFAwsCd3e46u38j
Dd3xAH11WnFVob2++Jctc0cgIqpVgC6nOv4+tr8qkHKFeAQaQay5Pc7VDbUwxAxzSARVnA1Ep4a8
m+LLVIBS5+e/mWBAjhRFY1Y0DVFI4A0wnpPpqRJ5t/X1xM77QNi2GLXzezOoEQIjw3I9HP1d6YUe
EvLP8VPjvAmMfItfeYnr1QYOiOj9d50IC3uNlqp1iStnkhz08JQnVyG5HsZd21xNzVEq7zLlsD2b
HM8gzN0z0WKpLAUgYKnvw6Z1C3LXBtea/6k+o+XQGBjsoiAJKh9Do/qA4iP5Enu43mY74oyuapud
IziE542rvZ1LowwexmUTz4qA9g4qMzB/BfnSJX9I9sZRR1SVuaE3PCu3+eNsC79QOu7Nj/VRe8lt
Xt3dKmwulpWBTbGqJiHqkbWIy2dRgpwL7wV+/dK0sMDgJvhilLEtsYyUaFl2U6+wyyf9rdUo85oX
4zOvlAtzDHi2KMqqKyoAGqfPaXqfZ7wKSQ6OEAZH2nQyKn3EeEjXWr1qxFYGnFbAUrPt/qunwGIg
DJiYmZjNRYWVQe3XVa3VDvgmXd20Cy2x8lByVSXgxNbrvoCqLtrFICoi4wt+Z/izQXkl2tBN4weB
R+myvqEN1MpBS9QAidnHE1SRynCYkap1iFmcIQ73xQTQGzPZdz0v2livlQHX439tMdtrBFFLUYsD
jdh7pz2gWfdYnka06mpeuVM5xHDrLvFujJk4CUwOUoPSVqcoYivXOruRbyJeZQF13D/izsWImH2E
uqIqnxLcQQR/sqC5bIEA1NbLwGrjF0HYbzvfelCwsMZsI6iTD0PTvt14lK/lTzBMnbIjfZhqkO6Y
IqvyhJtmn9spbrOT1XDMr3miQft1kRgQUfbM+D7K/xErztjEJnSzQuVWSj+zixcW2No+ZZ66USkR
Lor14BmjsSs07RT6AsczVgeCBwlUsUGuUn0Dx0XQKOu11OICR/vcThG5STLOll3NEBkLA4yfJxWI
IkUJft645UE+yi54+q/lG/G+uPKtwoGQdOFsuwZvSIyzQ/Yp64oGGRsC8aKpl69Gef66bWJ19y5H
xfh6mw+l2bQFgkIUoU+odIsd44Y48SXdD3seGz9vQIyrm9LcTzKVrxfjJ6MzrDTjad/9ZTyAPEPC
f2Di/4h8WiaABFOBidpTr3FrdEkMObjZzi+tLe55on5rSAEzv60xgRPNm0s9qeF03amMIbl4j9f/
eMLJ8SminqUpBtKzSI2gAY6yfdUavfgnEmw70zW/SRdkvQ71OT7zakNW41CQLUkSkcAaLLN0uoXY
B+iaok8fB8D6TnDpu1ENsg8eBq0mfRaW/uDFhVLPXISYRlqVS9M92U6DPrtm0VQopTg3uV0Qayfk
0iTjJ11H4qg2UaTWBt9F+ZRGT6G804zn7e21dlwtrTD+IUlZLZg5jquh8L/KsmBFhYg7szBzOnS4
M8h4h6rH7ZT5A6BiN0xWigslmtvRjqs5o11qVtHjQbi2BS7JzyqlGpLXaJ2TZJCOsm/fehQPelHT
4gY9tepW3I2BjtxvL9tmLJ1jVThMiurJuPOSWv7ix+0xACG61aWKp+lgsieDlwzGMerr8zDlv8pc
QxFNfxhw8PW1+UPNFAu6V6olDsh/Kv158CM7yUOvDb4kBNxpk2aRWChBLYmruxHW1qilVjD0B7QS
cI7Kv0zy+1iNj9iillLeqQOKx2sgJd75PcGFSp6XItqhl0EtsPId79awDmgyHlM1ScTDKisaYeS+
XkjQXXUqPBOAdxfiMOkTeBm8DDTavMLn1V2hvJ2h6ID6Qz/RSP1Rl7sJpcjKfEF7ry2MytkYur2P
V6btrbF6uTYWtpjztELVc6TkzX82vUaT9tA18GN0yox2c+jP6U45CNj722ZXd6SiGiqNEUQ8En9c
QzOogj4qMJ1lfwl8lP0kpynjjY06AhtAohLstxFm2xtyYQ6SgN3YtN1rIga7aCbfIpLuIzHG0/hs
SZXKm066w/+0SfuNwCAOJg8mkBvzYFR6BeTuXe0N8M7Gwkke7A2nwd1ajFx+hc26s/y2yD7Dx4Jc
FGVegtUTjXLDQ2j2toyGNZ2XNViNGpR3O8ySyYmPfHaCkc3pQ6K6AY9taHUcREamHMLPyJozUYk4
COAOIxmwM7sxIEI5/ci6W5ErgM4zw6BH1adTPGnoe/ZpbeAgifZE5r0atLdZO3JutDxbjDMIcU8M
s8fpRjLd1qrpOQ7Cp7HRL6bcztb2jlotCTLe54/lJ42NtizHEOuTXok2sZW9f0jswTOP9ZnH1LQe
kxANiI9eFhUHz8ftG84+eAwEQDAlN6FXpWBHW/nyHS8mWcUJArpaqiZLkC39aKiaxzDQqbjfJO3M
4qgmx1zilJbwTDAAaNSouNBaxFez+qOXvhPzuxD+2F6bFROg3NUJ7nUaKgPf7p6LS1HYFX09+SlE
apUEhIfJK4l9WxYMTkHOirt9MMPs0EBM0RQX5IqjTzcTJHdzyU7VhyjhlcDyhsPgataUYC9oMsVR
c7Ryj0JyiTITWXvCcWmeHWbx1UIsW8NMFKf0j7V4l4V3an73byvDLH5UgfILaQao8rUlziJ70pFx
rF7/zQgd52L5RTR75PWM+UqkZwnNWIZ/3dQcL+atPf18YaPQe23oK9gwugzYeap0tLpK57b7/4fS
H3yMQWlQSepzImFNwjGxoXFgNVNt+Tzag7Vw64MZBqVF2ZcrP8S60Cd3Kl2i3UiX6Zqq8QnQEXG3
F2jlaPtgjcHprNeNyQ8weak5WVktWYb48k8W2GfaoGtIbMqwEAZQUxM6r0tLziB4c6Yw239syoy+
bisQuexcyh4GrrIDpRUtPP6NY+XKvZwy9rVWybQ0i6mxSi+tWEHVh1RZVXHd+Z0lSfefmD3aDgxp
KgO5WmZ9erGCPlxjyk4i7ovsLv1E6Tvoz35/P8tzmMik7MsmV50kPWj5l3R2p57H0kx/IxMYfrDB
rE6mtzhkSp1y8tFr/D/UW38ww2BzXaATP5IUgmZ30ZqQbg7M74n4BI2TXOFEN7wRMfCc5V2nyQmg
IMhABEHsTomdpjvM5FaLb8l8Icr1P7mBzoB1H9dqC05KHKPlC1FrC9cW3h5aRYKFJzBQ3adtrMc9
VolyBhDkFsd9u5duO5Ait3Z0D7m+zxxAC4MMbjfDICZdVeEsTUUrM0xvDvVzGbS86njewBjchqJC
Ecs65q42vynmvRTzUn50Zrb8m0FsXPHIoNcYyBzcNbI3ReCj/VzksZgtBgi6hpZiZQFxcK87qVLr
xFF6E4MeZ9vROGNhc+VtHbYCyh4VR9EPrdRaIUhAhp/bNtYu3sudyqZIh9nUUbemYqfu5V15oF0D
sdOffK93pd3gQB3SATs+J0zguAHLJ5SrQzwlmSI7clXYpuKfkRrgmFg9Gd7XyGBgYVajdqgoApkN
pL7aHokkzZb0zh5b7ZwQmRP08taKjngR+NSamfRtmxOnjO4CcinEG1G/5SwVb9YYVGgMsSZKDlQo
v06TnVyIi0u9I4Ii8wtlrMyP6Y5XgccbFoMLRgs2xyQZCKgYrBG5xDwBNcv37XHxhsVgQhmZSRN3
voKzAo8AVW2POfdWSs+bDVgwGFigj7rBLJUKWg3JEeCwL09UsFPzqFwLL6vEGxADD80sV70wYNKq
GuUoMRikuc+stAB5YzxstgVHzlAoo4ALKepQEJ5Ci1c9Qo/d5t2xOWNhOx76uelKGc2Gjt7fh9q5
0DgHz+qF4X2bmkygEOlBL5BGQMlHA33rLMhvJLOC/LqPfHW3+ydHY2/xhan7UqhHOLjTY5BfxTw5
tLWuwiWWmnQyFyAQCnFTGchd4dgWbbBgWuG1fxUcfxihNduGFdiilX/RIQxjbQ9srdbjg2EGGWQl
Af+qiFNvuqVlLShjoRWytynV+AJrH7coiYLnlvsxsDCpQa+KMrZT5RooRMbj0x3lf29d+sqvxBZP
VIznJQxERFIyNsMMe2Z7Hwt4XDui7Sb3eVqVHLQzGZSAcGtad02tOJJxHLpgl1TPhtzutxeLczCZ
DDqgZ1AwwfCBKzLxtLG0hNRrNOhHpLcKV2ppOzYGS+BHh2zFPBnMHAOC9uaecg0P6Ayud/phe0jb
y0NY8uawahvFLDEkv0rcOUWBX2URn7h94Dv/ZomFC4jZoFYGjmD0XwzDzbXIhZ5ONyQcO2v9Losd
RUQmfIinalAiEYaU68kN7emV3MSeacdPI5pOtCsq9yK5hVPaud37HA/ZxlwiMjCi1mpGWgLb/fir
L0+xwMFcDk4RtuAIZWFTVKUNdQsZOdrUAwORfocj8So71FYNojlEEk/KQXreXj26f/4OGyDv+uiO
ZSKkviDBT6pEtsKkcBrRk1vNatVvM1pHu08QBH1YRAY2ulBAwVgPe3gFEdpLU93KIecyyJ1LBjMU
v/LzmdrQStuHAtBXlNo5/X68peW7Ce0l96/RTHBtOp8gfPwwOhZIJiIXOJ1x+kNpsWy0a9l/ibnF
aduYSN5y8IszzRRNrZsmWFHVa01/1IxboXvYdgsOfLw9KSxM6FEaFnGKKWyH3Rg3lkbsSHyuebVV
nG31lrhamIkFX2+NHmBYaZc4va94z/u872cgg+RKmrYhZmoKURkhJ54/85ibeCbo58shxHUTyfSA
It1dY/4se96OWatrWjrV26v3woKSq35WJFiL9DA9hnZ5X9i+E/+KwMtR28E1nx+RNyQGE3ozU+rE
xKwRfXJ8MTr2hcS5m22fuH905MckhWxjjFkLCbHR0r0vU1C9Gu1TFyhHyGrxGOTXU6C/g1oU4nxc
pqw3/Mmk2RTjTGuKg2N6ovEfjc8h8mlv7x7eBDIwoGVZo5QdjMnaqe9eC+ll+/vffu0GarPPRqkh
lqM0YPrU++gS7ZWTklmodECGxWo87YfmhS6CTEf4aT6YnJPwL+5IQPVoSqBiZLsUQH00NFnY43rg
TW7mFjvSOj8Sm0rllruY1jlxqS3XD6l3k+ziJZORisFIILY5ueOh2qHz8zm+F1z8H5fWzUwnH0+M
6rPIOZbXkfbdMLOQRpyTOc0m4vghtJplc6f7ja2nM6dFmWOGbWNQRBKkWSfiFuS7JWktMQePC69Z
kWeESTOPQkMCBekKR0zdUJWPMViEgk/m4X7PGNupMELVVi1aTXYqIp2UCYpxU/GljXlPs+vn07sZ
BtjFVtfLDo3wTt/sQ/VaSGp3Hu5GTXY5O20dqN4NMfBeKODwnlFBhvfs2cm98oqGnpWtX6KDgcSv
eju7GURmZV5TxDqEvNulq7kA/Xjqu6rPCfKZAeBevMQFj/tL5uyqN1qchYlaBSMSGCcVp/g1ooeT
Fi6J16MlYoDRMb9GGZMINl7jSr+dkHPME0u4Sc/hTvyGF2onQeWCtT3XPAdlQsO2EXJI6sXI0SSx
JSCzpZEvKfidt6385WL+PrMMmAxgt2qzGOA8X5PbGiqVlZ2dRcVKf/nXlGK04VWI8cbFgIgYtXU9
l8jXmO1tbjzkVIxlMjnD4vgLW6EpmX2PtI0P0ug6vVHy6tpvM2d75jjjUBkAaSt9kM0QD3u1upfy
Y5jiWfxz+dTfi6PKH92+qYuq6lsk0YTQqlIQ2HQ7H2+V4g/lTKXlCi/weBw2vGExUFJ3WdQKKhCr
bM6mfEjl3RA/bM8cb3Ho54udlrUR0o9+CHxvvDy/McgnSt8RIr5PGx3jwkAjh2LXqanqqF11SQof
BWwEorm18AQGxqtcAERNvqfEAvjjMh+vSfnXBgKadSrYavgZefMPv4aJH6OqLGNxxowa597pD6kH
Cuob8dA5tCZyFDiwwZtcBjaCwhiQatORDy9O/fBDNp+3F+8voeP75DKAYXaDH0/xDCi20bUF9qjg
GO1SS9/lbuTxmCV53siAhRJklRSBUsmJZ39Xic1Pueivprn7sj0ozqSxJWFmpI/ToAKTkuBXW4Q2
qTTv3ywwaCH6wziY9AkhzA0r/z89IfAGwYAFKD9nmrWTndHcV8JOy75uD4GzFhqDDAo0IsqxRmlG
lu6lclcLrh5xnsR4JhhkCAnEdyJ6e+yr+ipRxxOkL9wmmP7tdGB1QvW6aKWowlFfxvGN1ipIe1fZ
r+3Z4oRkGrPr5RFPEqHQYsHnn3IVocVCOMzDbM1ZwZk0TkymMTvel2dVqWng4hOvb0+NcBgNZyBn
9XF7RDw7zMaHGG9RBwbstKmXCNAcno6F8I2od1rkbVv6y5Pvb4xh61hGoQAnQAFTlGsmfm5w6ukI
SzKb3GuQJYA+yTflWf25bZViyZ+3yN9G2eKWQGu0oDPhfJrgQsPeaouHIb3xzV+Z/lIq50o3nG2D
nAn9Q8ZzSJOJ0CQnSBDdZPDvinb+Ko6jV+hoL/aV79vmeKGezgBEn5TEDGsMkCI31XkIXMMhjkbf
YHaBw+ue4uwAtqnTkLsmAt8jqizbeyEs3Un7Aq46q48TjrtwUIMtd6mCANJgEwwp5q2MF4patE3o
52zP3lul/ZZ70F+xCCqCLB/kkIKGvBsdAerjyiHe0S602Sm9ubXqU0V77K9Qf7vrL9P+HwMznU73
wj4ExEqixbCP1zuM2Aqagxbx3ul4LslgCZ651TrXYCRLaq+Zkys4qDUE4UFscivtTHd7Utfqo5ex
kc5gShOmkj9Re1JeWsOvCdxdul0Guz5+2Ok69C55bJ688IVtIC1CaHxrOSwONgqX0MYBKbYfo01j
scDj6TTzthxbIKNJRV0mNKPbuOmDDE6i4NwHkCmd7f99h1QftmeUs4BssUzQtaXZyzAYBKOlaLtG
1Tw5v50MWxr7fztG2RoZ9Iqpmq/BlirV+6GWr5I45zgI2cZktkYmUFWENCJM1M2hxiYrfZ7EBs8C
/XyxrdJ5iMDhBH+olJ2h7cOEU/zHASe2H4qoEcTPFIxgEs9V+SWWj83wuL3mvCEwyDDGA/IWNABQ
iWIJ0l4YOZEf52Q0GFSATrEChRXkCOgj7X9KMv8vOvE8MwwYTIGOa+GMcfxXjr52seo7Hn/SWl/c
EnTY1qMMpF1h32FJUsje5/fjybxAO5jSUg+Hcif8HE7Cicc0yhkbWw6jESoWRiOaKoFu3K+xSGzS
7fv5ep5fev0GmgCce+C634HiWwWhgiKxL6hGkTZg1hJRNTddiNhbsSpaafq5F753K4zr9VXcB1WE
O0Ei5pY6X8kEB9PA2UJ/WbB3K4z/1eHQAWdgxTgbqCVKr/U75KjAM4qW23A/nhMnfu14eaq/nBTv
Vhl3zCQ5HPuqoG4i24JV3qOLE5x9km2coAi+397DvOWi/rOAIVHoNLOtkbAqwZ3QXsLG8z9XFfx7
POw7aT6PgyqA2RFyAzMYKQfpWjB1Dl7/5Tnk3Qhzz0UL42Q0E0IU8egfm112Npzqq/omVtRZ401u
8x6X/nLEvltkotpRnsYwSpGHo/zc4KS8tKf09IMesOifv/ncJeHdGnMJroS+MhsDTiEV0a5Twf6j
J8m9MRamJU3moQnDqxh9wIpQipwNvX6yv1tmDqqO4EmkI5jZUsMlLylO0mxUVt92li9FP+tY59hb
P1Xe7VGPXXhk3JVVEOclACS46sZLVdUcAxyXf7sELgwo2myOcYi8WCEe2vYS+5dPVt6/j4EBjqKr
0xkKz7iy6oekvqoR66XDYzeOVtRfYlGz/Jj3rrTGj4LT5d0mAxvzBKW9skEuqffqAxVJ7HYaYs29
f0OpjRrItqMM4xK+1UIOey6bHs9NGCDJAg2ZrAC7fBCuTG1XDz/z+TrJzwqvBoiO48/70O9xso+u
lTr77ZjTV8gqdIV5sqJUsqGmfCbBeMrVDk1PCifQ4XgM2wwNGd5hzErkNuP+aMa3frMfeW1bfymr
eh8WAyd+05iGT1sQxWN/APdh6CW2ssufxINxCA6jS6sMupfwPASWceEVM6/1pi6d541HdrEnxrgq
+ijHJs/aKx1EdyQPLAFqd43qxMOjIB5zNGWntwWeg7bPH95pJzPwMkI9BQ2XqoybyuQiBPPoG/op
OyjutBdBDf2ppNX7NDPo0iVqgAIE9MRU9J4yXcn6DlQ1QX4nJD+2R8bzUyZEUccg8IsZ+epJPQXD
dYUarjp50vTnBoFf/7BtjH7Z1qZgAEeS6ySCLiOMpZiz6FGZXmchsJHD5ty91uPJ9/ljUKbLwtGf
/ZiG5P4x92jdZHNo/zUsYclZNSlqm5Im+2X/AtYnL4xup2J2tieN53ts058vTErZ0l7J9KDgCA/v
BRv1FMfOUVyaZ+a4OudgY9v/dKGY4ibHoVCXUAe+SXkQwvt+BkH0NiZJ2uP7q/C1aq7nSOasPQcG
WWZeOZKTaY7Q86ma2UVBgWk/TbsO7Tfby8IzQ8e5wKIuadNEGRF1x+1h1HNLaT2j/bVtg3NaKQwM
hGqqlIKEufKjJ6V0ErxzGj7EPU9+O/zjrDE4MMz9mBGQ2zi1kVjtdNUlvdULr9vj4c0Zs/9JC8XV
nFbYKeVBM19bxYsQa2/b4M0Zs/WbHqeERDuYxb44t2AZRDOoZ0a9k8a1q/Q8pg7ekJiAYlKIONcj
lkjXj+kQW83gRSLP1zh7hi35SbJY0PMYRlLxphgvGU9ogTMIlqNUEfuqFeieLyKoKxrWOO9q89/W
nq31aaekAL0WbHTClQJd6hoqrfG/TpTycVOWba3rRQIH67vMyfqTApm6bffioTFh9n0alO0Awlps
FMdAqruxJCtw/avJk9z2zE3GcA4yQldugTJC8V8EoO2+eBs/oGcMDaXjSXMqR/YKRzkWXnJf7fMz
4eQVOIc1W/FDmYO0SMBAA/NShIeYzFYUOZmi8GaULspGVMDqZJZKMXWxCEPyLQSX3MSFRLzTfR0c
1U68wOEJw/PGxQBENhXyYFJ6C8OvLEQeZSc7aXCI9IdtT+FtWgYZ6qnq+qLBsKIq+UJ8cMSaJS9O
5GxctpDHmMM6IQlstJMXQ9NeCM4Eb3PbA+GEiGwpTyXVtZzV1BGkc5ica/88CL8E8ANV+q5Gl8i2
Nc7ysEU9fo8amyHAFlabY6/uch8NG+W+DHhuxxsVAxVZKuihToE7Qtt5le2n6as/e1q1r8WXruFx
SP3lKed3RKoysBGZalUMKDF3ZvNQCDGuhDs9PuezK5mPIgQgwGqY8mrkOEehyoBHGaPJHaEJQq1s
J2ZPgq7bZnEn+y1ex3jxA+9upjIBxFhokZnRM6r3JG86Ry5SPOPdgEJfSF2G3raTrC6eIYHO0ACn
D+qKP8JimGRjp8e4hqJWqrF0WTxKmvAQSrMdysKp6EZvHjtn2+bqfl7YZFZQqLowJEr1P6Rd147d
Sg78IgHK4VXxxMnj8fhFcLhWzllfv9Vzdz3HbflwYWNxsQ8GhqdbbDabLFYh2S8+SGXvNPVKrGr7
dX1hgvtguhlVcmeg5qM91iiOFPdVoHR2/Lk6p1863wpaO3PDhzG1J8dyexLsKG8F4gvz3Cdsw7gz
+xLm5aA/1WCyX25RA8LYY+bmgelc385th7mwxiWDpp5ZumKxx1P3gAa4PaAQ05Zun8RuBNa/pZ9d
EfXs/Gs77q+bZuv45cK5sMzdAFMs6pXeoZpcacPnXgdep61f9FoAUDEieGzJT8rdAqvWp8KsRayh
CjLM03QYPBFXXHor43n1Jf0+A3vfYHprP58jP/tyfaGb2cP7Qvn+6mJqYl3OqJcMnWHXCch0TzGg
KVN4M64PhpU6GQktJU4m32HNoPIhrEWoukX3VSgae4C8U9gchOI4qc/SElFeRC2R+fRFgqRI4zAY
dYaiF2hNcUUdoOzugCYvGHfrQ3N6w/t/MVyGvaOayduDFRfby0UhrRqVdjGBP033rS99i25khwGE
Y1cZ/AY19niXe4mr7acjVdbfjOwXlrlYVApJWnU6mARMfNhBPlpSUIufrcWLlq/XXWj74rowxcUk
UU6G2DRR6C4n/RDFgjMn5k1bdM5S9E+YHHXrXtkNrfY0qwOBVKW+LRePZCQ3hmaAk0GfPqm6ryfH
MXOFPNDLAQTyj2JKAYrZWq4EBr6TK3ZTHUHhWga9khc9JLvUh/zmKTyFu+kjJNJs8f/R4KRWyUWj
RsoRgkqUpKXH3m3B6RO7gpeyyzM5Y67SWVxYBjHAC+J+RrUxqBWzH3dxfEwJbKR1V2juBCKPxTSO
YpcEUjYSE1w6cXnyDd40AiOqnOaqm6xVAPH1ezDwOLFY7zRdtxPQkwKzsy/mIpim2J/76qWLlw/t
PKPh156EVfXaoU+dVhFesrR7HRMtEIc4tGNp2ev4/xQhpumqoDRTXzKal3xMcAiL42D0gVpru2T9
RwEzmzxBXa8PPXUF2KSfCrtJPop6ItuJWj2MfXoIk9SfgXCFAvQHTZ9ue7EGVtB6jCfz2Mz1x6ZL
vUFVdHsCnbIT9soBEmnOMHe70LIcSxa/RxXYvQUzfzAi5Utqid5Sx7YiVv7c9vdQJSDuF+Iq4+kd
Uk3uBMACMAaR75bwK6YwwUN5atAgJcIAkRvwPA+G0DUhxJvAEeBqX1VAdZSbCU80NgMROhRdwHZL
+z3o8EwPsh6XPeKM7FqPi1eC7kN8nY8YeWJCBOtZ2KPkbj7XFCiANMuFVbBWCCIANepblR9KGK7Q
HfW7wTcrO4Woce7MmDVR7PX1LzeXi7HzkAiLPAHyb4T72twny4MWP/RaYKxgYW5Se24e1/JOiB5B
t05coEQAsLgYm2Rgey4bpAhSYz1P0nS7QDlDXKjBV8oMl+yV2iqMrd6pbqz/sy6ZbXZPc/Tt+jZS
Z4ELpGknZkKJY+daarzPms9Gg/Zlj8G1eaVuJmo5XNhck3zUxlFCprwMDniq9wVIM9ReIk7d9RVp
PP0D2LhTaBTALwTlYZn3udQ6RnsnDsTGbde0fhw3kH9zt8DcK0kHSt23JJVxjce+5XV+s8+9yKfk
ibYhCRfWuJSta8dRGCzcstJtfVKdwmuC8Em1Jae4w0VHSnNe/1bQZ/l5cWEHjjdtREE4jgJp/dpU
r1r4/brnbSOyL5bEBQ6rWZR4gLojHr9hEDMCLsydFk6564CiBHeM4qReJHs9pXi2DSi5MMwWf3F/
V11etWmL3lALorkYbL3Cg/Ggg8hF9aGs6kVuSwVJtpTf50gazwFRrkUfKyZi5NKl36J5yO26jD4S
+8kc7poRLlxMjdnNvQwXYQhi2dEdNoIt+qzbqnvXbVHuwUWNXqwqYTIGTATpvgIh6NE4Cn84lHzx
nbiAAaZ8OV5nsJnlJ+lxcdr9dEYeFJRH4LRqb3XAf3sW3GY3niluF+J78bgmDO+sglRgArtSkDjf
tsafjCO/r+ztmX/hgXHVa2NuTOiDdYdlOLXTKVmJbjh1vN7i14WNvsgHqAQAkshQybiXfUwii6lt
OYO7ejpuZsMVjrTACXW63iLZhV1QjqlqtCANQX3JB6n9gbHdgVZP9PsbsKzgxU57yvVES3v7TRc2
Mzm2UINBLI5Ps58AT4p5uP3kv00Ok0RQ27D9i6/HxY8EF6Y46PDLt6GHE3Rhj/KdkTqWo7vRvn5D
OKQHTD+4xkm9GV40qgxL3QY8zgklbL3ANIvilh8Xh2nyha5Zg5iAPZ97B4BTwl/Zeb4SWt74YC72
V8E8UDG12N851pxGeFb13jeiyNH65ZhbmjMmfzSAcbHHXISBSl4+dEie3WzFiPJrpcfgSavt62Fs
m8fmwgoXYSZ1TNK4x00w+oqP3bxrcA21x+UWiPpwxwSGgcwRbek17AjT7C9f2VEe6lSLltBIPS4/
3eqcqPtUygcVLDP6fSG4q+jpFKCbssdlK2kXhcqS41RGeXiakwrCXtUOldmgrLpz2ZSuqAqnTJmI
NywVDWQub+lVSUpEBThvNq2AXmmAnV2BLGHEcL2z7FKMxxJbS9rkkpeo1QYFwyZAADzniV3cDEHl
qK/WZ/NR9nNvOrYBBcUm7gse6bSEKiZcamYxctQJApXPhKOyn3zNXbiQo09JWWaQK8dVuN7qBybZ
mAQtG/sob9Sd5c7EE5k48DJLsi8P/Fw1tRzB3iI9hVkQRXvgA+x6eIjmxLYKIrxQ28dlLlbTZya6
ZXiqhodiukfritg+5mXXto+LJsWStV3KCHLN87/sEpXT7xJHg25Cdks5A5Ec8QAnVZy11GB7p2k7
XVmc0TwlOdV3IIzw+Ka2rlJjYA6RmKIzq/G9Muluaox/V93TeGSTJlVhazEEApMrLZFFaDdIK0Xk
X6PX2rKNFnphT39XYdN4hvNBVhphYuMUSvKcIuzX4rkYqThBeB2PecKYfqjNbJCqsrwouVEAFCLc
jji1CvsFF6coX3XTBMP0v5tXeADsuigUgtEa/b1j7gDvSRgk/JzHPhWjmILFBwaVvP+oQsJ9lDRH
Bt+NAbEpqf7YJvkTSGGPswJdozjzDLl4vf4TKL/kAgcm7xSrYjR+mnm7DrE9dV45/a1TcvHCKPol
FEwss/XVgD3hqshJzpnDeMmDxa1c9ojTKT5d4gpVuCAiZ4LSR8xfGKwkO+h76cD6tA0RrIj6hcJ+
xoXTzOYyCU2IHZQZX2Cx7lQ2Gd0q5XNSa1+ufy0qkeRBUn2dLHrIYAqjX2NySYJyqXoHd0FgHJ8j
l+pfEkeOx0wB9TVhSARrk4rC0YbSb9d8TyyJ2D8eM7WqcmOEFpyDNQ8hAuVE9+VL7JulvbzODmsd
9mfttU8Cwi5x2FUu6yiawSqy9e2wT0A7V4Gc2vIeZFA+5iuC5ktPnDTmblfuNB5TVc5N1XaMf7Qv
IC6H1U2WU5Te1OUAtgg2XMglVsiO1TWLXBKCd11TonTy78xe5uW3DFNr3SRB6C++6PYB6jW+dEeX
mBlj6zXDXFAxcq2woJrNPunszntpp+6te1CwHaj58jcw/DVLXGQRSkEblRQOOjnRjXHqXUZllyJq
96KdSk7jWgEetnbiYk4bLKhpANIyN/SubzQRQ3nR57oFX4XBfkQ+Bar0mDZ+QUkfUNVLXtmyidZa
kBNsabxnYgvzTtyXtuREDgud1Nwb4Tg84qrA6MqK9w6OvZbarbqHpLVXybJvAG8SN+NfnkSNe+tY
A+jElPHtI04ADuRu5Yw7w1OhpZl7gis8/dXn4sFXBrLXvGTHIu1qMGqZTjRZNtiACK+gPpnGBRgM
4VTRG6MjK1vqKFtW6NlrZ2ylX5+pk0Ba43KXOqkqaNVjVUuw+pqPM1fby51q/9u+Gv8yn+VhV7nY
9lD0wzdT1C9Kop7q6jue/49/96W4OKINYtxODJ1ZFV+nurRF4XWoqRk04o7jtfSQnGT6xNwhmiYf
b0K/KVvCFajzxGUiCZKBcJFgogalnOlVhbuYpzh7TCfijmG5xpVwqLF/v8hFUsUQeijQAxcemCAK
AzY4MA7yjkTsEnc2T5a0iMt/o5EYDJgVkr3GCfcJYCm9PTvKd8xsINhSQB8izOpcmMiGVkyQLDDy
ITeaMSHgjRT5EFWE1VnCfrGBg6D3OsQBWash37NQBPGKffOcOYOvHUw/BdSl26kP192ccA+eVSnS
OrkfYiysUj9CV62Oda8SBadrH6eB6rYRHvKGYbhYYAWKVB1iokggxwFq8SAYtBNTyu2+NiFbm8dg
RtcHe43zu6RsKRpqIuXiSZfWSMvWIsc56LzZZcQbTBpEw0gkY5+x9n/bhOMJmFTgFMqMldR7iDQb
PhONEbzo1H5gdcJppxAXCxFJeBYmFTFYhFAmTt8cPuim7BWzQG0hZYMLJRFYAvqqx5ImZ3EYFGvd
FUFvsyE9+mlDGePCSTUVGGR7O3HS/YyGdqcRyyEM8HxLSaxNecE+UKS9aKCSywhw1XbIUHXNAD2F
ZfLvF8lqW6gTpehITR91PfaW5YNULe714/uboPFuhQsalSr3KNeKrLMcP4Vnxdd2IA4VwPNlN0Bz
MEXwBp8otqk4vL1974a5DGPpGinKJxSJIej+kEfqV4A7qOSM/fhfr5R3G+w3XAQMbey1XpaxuAWo
zvUEGn5/LFDH/O+qKNDf9ivp3Rz7ohfmotn87+BCIwOP0kNu4pjL96r4AdRbRviN+HKUNS7BkKR4
WA1RZxOvkt/flUBlQbYbpBLGveq3QQg6wxhPBoCdvlE5NuWa7FK4WCgki9JZkoBb74QXYfwgt3u1
fbm+PMoEFyuWNm+MJQdstACRvNLYehTM4+t1G9uZwPv34kJEUhfJUKoYQh2jz5BRttZnpbpZBeJD
ESvhHyT9iGlsQ4H+VwIc83zKhEP1R4yk5o+F8I+QuAC8TpvR4Mn6Yd8mALeS0j6/gV692+AChaQn
Bn4BNJfOms0uwCFI3dnOzult+mKgFobOf2b61z/QdnJhilCDFA1TFrkPBE3YSrIiOEFWqI+d0N5r
c7lL4vl5nvsnWReJ1sBWhUoB+7MlKhCJAckoqw1c+PWYxMo6ygAoxfswEM/rzvxmlVD0ntzmLvZK
Z5J31xe4EQR/MsilhXpc1GqYz5I7VTeyfAPxr+t/f6vp+JMB7quZSiya4MOVXDCTMb5TLztg4rJN
nboAY9Dklrh5IbAygdtEozqe1OK4CN93Rm3JAlSxa8iVF6X8eZpJFRnKBvv3iy9mWN04JGkEnNd9
tdPsGuN3kSc4wucGtbB8R4OVmMtxV8pPG8rF+CxpK0kQIVRtqr3fV7XT18XnPq1cQxGdQU3uGqPc
i+0fsFX8ZJYL9kORq3ommJKbzfdJCzLt/hWSKLZsfB2X1M2o6Lv1Iv/JHhfhxTGLonYKJVd5ZPie
0m+AkgIlQO78S6mQj395Erh4X2SV3K4qnEXW0kOqpI9iGH0gDsNGOvDTorhwUgwJ4mNiQaZd/AT1
ygxw+f6kI39fbuvEH6R/TNE1tI8ziT5jP/6K0/BXQJSGU2fNaP1Hn2c3uRG9KTBeoHb0APj4YfX6
YNiVN6U3oBjuXl8zZZkLMHlTFEOmIsCIXW4r2a0IkHauiU4pPIBG0Ilr57o9ynH4AlVZV6Y2S9jj
/ASJr+fYHW3jLPuKw3j1/+DxeflB+SqVlliVYJmI1ytA3noMJnY9tcv5dV7Pc5za15e2kS38ZIwL
NfnaddqoI1swwk9tcV/2sr2En02V6kduXHo/2eEijDSHkyCjD+r25uQklb7TNM1fqyZY0ZopdIoC
jfIQLrIUZS3j3GFZqbFPq09N+iED+bLxLEHDZzD/cg+5sIIOQhVboYoT2D2AW9jsoFtc70phf/1T
bc3E/LSHXDQZRmiftjL2cDT3RR+C2yqxM2DSew29md2gP5urHyXEg5C4GvgC1rC0OOUlCKxZz655
U36WPJr/byOfvFwbX79C8tKASSjHTLS5C6WXssTVQyAyqFPMl6vkFhNFrTRJb28Ly4cYDXrxAwYc
C1+40x+ufy1qQSxsX9zhswB4fVmWmCWY5SBqzCCsKl/GJNF1M1tP3Z82jstH4nYZ5zBKMLxpiyg/
6ChCLF7tQ/kZnVzte2oXfk6KBxGnma9ZKWYxW2aCETQ9Xx1rAtHFfdEtjpVh/OXp+gKJk8xXqIp1
QuRdGohjVqmjVGMQt5VdTyFIBsHlYeayp0Z/mcDyVapMTI3G0rG8TgQd312XEmeKBdUrNydflhKz
vDCKtICCRKY5Ypz5S64T4FXi2OpcrKjSBRPYMVLIdwlH1afrzpSXc8lH28mturRIHIvxcy09p+Jt
S9VHt95olx7Ol6TytJjXRcZtz2qUZ93Zg6/9CFGIs26zkkDkGt+uuxxxJ/IU4JkgGWKy4gJuMjbn
mFTOkM7/lJUUNCnFek98J57+Oxaiop+FEehigAfY+KgSxEAWU3Up6hHIj66rqq7odYcnk/UoO7In
2QylWSC3sJlyY+JSw0WEi/P031mVlkM6svtetQ6xbh7ijMLwUp+JSykyw8zjMsJngvDWP7XVuqma
nqZx2Elpd/93HsGlEwpG/ZdmhMKSWR675oRBQHtYZDuNdn9nh8skVKMwhcaC1LDZfamqL8NQOtJ4
O05UqYv6Olx0EIZOtcASK7mG6IbFqRK//ME6UGxQDUORRYkfpCv7uJRQ5EVGtN4Kyn5MX0r9JOhU
Wr55DV2YYcu8uGMjOc5msZBQaGhtcLhA9qQ/sTki9lgefDl38hsdHaLhC1UT3Y5JF5Y530tTo7SU
PmaTIpLPUokMAFlUlhc3cmqwJIyB5RYv1zd1+wxfGOW8MMagMAoDiwSjC5onCYoC7U7zdJs9tqJH
ahyS2l3OGds5l8VERwYzgugw7veDUNjRKDrTCvLFInL/cnWcT5qNmKTpokiufg/KAlc7pr7urveT
qzjz87JbAsLeBiTmrSD2Px/lri4D3bR2KUW8zYN2PwTmvvUmt7XpO3LzsP34bDI/TpeB+jOTEyws
ajIbI8BzR/FPbd7CFxa497CMDlQ+iqijKOa5T7x2/KouRBXxDWn5S85yYYPLZzO9BioxWsA6UBj3
liLf12u4t9Lh0BjaN3F6hXbU81w2qLmpzdmQ9F05zJ+NUHcrjFGrqeElivmS5+tu6mK/hfakLdcQ
t5ViN8yHQ2omXtNAhWdoW6+N28Bq5caHuIIThpkHBiNnnMWnPDP3otFD+7p5JLyB/fxry+PSaF2c
66lt4A3CrvjQ76VjEsigIRECDb0Gqn6xHT6gq20qhqiZGv8SKdtcaXKrkl1JsrMP9b5GD2cAu4rT
fl9uMd0NuJt6s1Jv/e0H0IVZ7hsOIUCssYpsTQ2yG8kt7pOz9YlBlgDNuqdmxLeGfBRTVTTJ0g1L
t3gU92hIQNy3yNwbb3pTl5935Y5xZISu8Fm40Tzjk3IoPWEflm72Jb6nRm5+s9wfP4BHeI9THC24
h8Ct/bxifgsCOQDg7xhlWnlPC6pupiPvy+Vx3lU0T0oUvb1gF1sbD8VcewoYYsOH6666edhV3dI0
XYO8k8WF5aovpSxpVsTJ7CUzP4jZSRuJdGczKb0wwYXiqugEXZgQT5ZsdUbBHa1jg7Go9EXJvNnw
e514mW9v3fuSuFA8y2WWTSx+xfNjtn4simynDsfULIj0ajMS/1iXwkficSmsqbBwyM1s13d3qkHs
2/VPo/ADzVVVW11Vsb+/Op31z5wFFlXEuP5pFJE7wmuo5JPKphbSPZvSa3e9F6MhQL0XqJVw4VDI
MnGadRYp+tO8POT5wZKJkEuthEveJHxyU8vBgvc//YpsL3mpR3H4bxE+IQz9z7kUXnMBksri2Mcz
o8tRAPpL7jPHyGw2uLLsaorGlto3LkVL69AM44RdI7FpSxgSy9tTOlOpC9v9Xy6riyVxIUBIY1Fs
dISAtLJ7NDKQ+d6Grv6kBCAeeqDbQ1vzYD/tIRcQZkNdVz1NATkIPf1Q+xYIsJ1Jsq1nNvIt78wb
4ZVC8b8N8F1bJRcVmlLtk7qEUWFXnsQgW5z0KQM5TgaCsCYw3cGPodwjPxrB8PR/vJiJYMFPMHdr
KdWiimy7A56ueyhBTKamto4kP31gSX5eOVTN8Dc31g9f5aeacwBGzS7Eg6bzus+6g3Kro2WAdjDI
aB2YrXP9Ktn+ruAmsCRdNpDcMXe+eEDpy9yaQLohxQd73rpPvNCd2Uhctx+DBNO30p76qpu7emGR
OyBA4NaKEiGwGMKhLu+klKAP3d7CCwPc2agRVyzoEjOWNTROMd3l9TuxRls4unubIiDqbJsH/sIc
dzL6KDVXTcJ69PCutu5TdbRXkJkT34lF9V+OgoYqmAHeQVnkB63CyRynMMZzk8Hm/oXp9TumaVb5
TO74urXtT/RujAvMBUQtkshk9bZ0r6Y3ykzcwpu3/cViOKdL5TFHWoiDJanfQQTlCN2Doj310Ii7
vo7tT/O+Ds7V0lRQV0NBVjEC+qB9khS//QNmecW8WArnbHKpSEXO6jW14BfJfYguqPVl0gjM3Dbe
4cIM52RahEG0FGVwPFXHkzoBpwL230/6vvaisxRMgM3bCkhr48ihjiu1h1wMlkE7HInoYruQ4d2l
Ug++0szJTYFwie23wvsKeYxKaqZNV8a40cxzfBpd0WNFnPZldXUn9fFmcNnpFXejJ77NjlCKtoRL
8qhEBVhws+rxHWctsRXtbJq3UX4iUx7KDJe8JYncyMnEsCP5bRX1tpXHdh/906Nnfd31KY/hR6mM
qC4qtUH5n02lGb71Zd5ZKBZFe9nHt3ybuBHtZUdlp4S78BNVUQKN77pDyUjsTnF/bEfBtjqqG0/E
J56cOsp0YRxFXJKtcNurfklpQ7NDeyXYqlzcaOV06jodf38GYXg034f9ubA+68Mhmj5c/0zs3P5q
yZB1RTM00JhxdZscpMmjNAJxOMyDbbT9Y2jJXzMtvCtW2V7zwW6Tb9ctbu/du0XOA+uhUMIR1Ru8
tGLXMJdbQaWi1fb2vZtgyetFTtFnXd+JCIyuXN1FxlOcO6Z4FOrMzqih9G1ve7fEXVRlL+aaoBmo
YsuyHaXOIOu2Ts3sUcthP+JiORCKTBZciBBTAz8JxGFto77pK19dZ1sf/etfZzs+vC+I8zwUhGpZ
S5COhcJONM9y71TVLhE/X7dC+QB3aYGctR+UGClLqN1U4bmlpDaoz8LdVmklNk0UI29XpOlFNZL9
nCKJlSzs3fWFbL4gtfft4i4ns2qENVPw/VM9OmIsCYgx6www59mYqv3cVjtDH+1WMPfXzf4muP6w
y78MeskYQOeIy4rxAnWesu+8/tTZuWu+Zk7njy3UkHNveaHKhsTG8q+DDqqC8VhjvWV4MAc3a1So
2WjEphI++JZfX/i7KJQD8tkB6KOiC6a6DZo5BFtN8aGREiqvYdHmSvx7a3hc2MqZclS/6GgTnTuP
tT9DtzyuB8lhBLbU7hHe8vYWujAm6UbZgZuP1RtMiOAJIFSKd4VPEV9RZrh4sdap2JotUs4snj4C
w4zhczwfpdU1hsdmsvw4tMB4SmpUUb7BhQ6paeYirgADmRzRQQ/MZmVyL3HSzwvu++xWvYncgXCV
rVlfpL/vB4GLJH1jNhPAuOxZ8mYUfGlRkLtFACo/VwEl3PTK3q71QwaYnPYk7uJ/DMUlTiPlsFy4
QWkiLnIDab587tEXi53b1G8h7Ka7rSf6lf9deKVcaYte+6eFc5GnGAzLnGREADUY98V99CkC8zzG
IcDjBqpQUKL4fVAGxZfiqLxWRK78mxfuj13niY90rUaXzMJroEdup2PcCHom8r5zu1PplUFKUuwT
p/Qtd784OA0EYOukRNjJvs+35RsWGRN4ubP4qk9XHrcBTbqoW5ammqahc3srhUI3NRZ604wvJTsm
HiZA9Ff1rvVYpyL8Ap235/+DHnLznn83y6NMxglaE/ICdnb2xO4/JmDV7pz1RXCsZ/1pdpIncK8F
xh7svdf9dzMHvLDL5YCqVHT4mABKCIAO1pAL06EdmZ6KorC77JS0j9fNbV7+F+bYx774mEumVnEV
IgEcFxAEYzUYOiRWtP2Yu7DBZYCiULeDLKETwjjBpiBBN54RVsVODlgao1iD+vWxOs5+4YL72Gn9
60vcrmpd2OfywrkSQGSXAuY9OS3wAIl9WzxrN6qd36DPZU8v1FTjZuy9sMeFfCtso7gJEQbl9CBa
p8V4Hv+oQ3JhggvvWakUoiji5Sgsrd3MT0J5QA/VRq2L+HjUWriQrikdKhpQXoFgCDh5G3vqd2ZH
1OgoH+Qi9lpFday1AOdGZe8axXpbKAVhYvNSuNgvLoiIszqucj/hjWid1+nOAolP2/tSRtX7f+Pr
qqRomiwbksLtVwt9rBBiMcAr2JNXP6G/4I07aZc8J86IzkzjGwCP2R1Ek8CbttO+mSVx/22XyfX3
X8DtZrdovTLOGetvxCf5wCCgq8/mUNm507zYTRyMVjSnFc2V+h+qcrLdXrkwz+10rk5KIlWIXyFk
oJl6h+VE+2qvgQaDsrUdon+slC8SDZUqoXwCDJu0gpp1cbvoWxPdROEuC4lG3raHvlvigvKEzs04
MomFbj1U0snKcuKYbSMA3reN59gxS4lRenRsiNMMuofM6196MPaye5yhecyH+J5iVWNf4pds+8Ik
F5Yx+lKvCpvXUJXioEyhN5u6Pc/WSzaKxxBCn1Yug2e8/kSEY8ouF47bTky0SMRZlAHsEb3SD3u3
75z62Hur5xwy15rs+NC8ZG5J1i+348D7h+RCc69VMwjE4DKG8Gwqj2Y0+mLir2tF3Tns3ry2uVyA
hrav0mFWg+Xf9Unys2N00E+rIznTI+htHGJLKWtc1BFzKVcsFdBHNeg+s35A7GaOOACuUvhxY1P2
qIPHhRgrFxapSXH7SEprd/mXKjJtaxhtE10igyIJo84eF1BqPdTHhZUuTWmXi+ewJ64GYjH82FIX
j9WajcgOuiT+KIFiStLRRlVBjzrEq2+u365/K2I5/BSrMY/rDAQzuhD9YQm/qfHr9b9PxX9+NkkO
2fiXjsSV8YMmu0+GzTLXxgl00JAVe6uFlhIGpl0T9w+FIyWOFz+qJC1Kp8wN9tIsvg3qS5voTo2X
YEuVfH+T0v04x7yOmRnqOaaU0MQf/WgXf113lWD3scP4ZWtnegEHqr1Y7vWd3X5ovQdMnlGnreq0
LDJ8un+ZG9/YVA7FXmXSYo5IuCXlJ1wAaaKsahI2nKJPT83oWAnx96mLWuNixlJhoCFckZWzxzpY
3ez5CxQn8GZMfGqCbTuJfP9aXLwwrSZXlwUVxqX8ppYYEQfLh/X9+tfZdj0I8UiqpWsaD+vQZH1a
WtPErdJi0qWW/aF+LnOsDdOr1y1tf5l3S9yXMdWuHNcOvpeU36ZCsGeDgD9tb9e7Ae7LoGK0TEuP
B7apVkjpV7uU9jqYH68vY3t8TH83w30VYZKkQa3hzr3PAK8zGsjGIYXGDwW5oTaMi+CD1tWrUKOs
14EoGQgN6g37m6T7x0r4AmyzyGIkQcrVTT4MgAqPj6ziM9sMohGe3iowzrRvneUY+enBuPuzqPdu
nssOw2TUpmxCS6DQUF+WPYBU7CYO8pGojxJ+wZdipTWdjAQCRm4Tjk4mo76MOrewGATDNGWGywvB
VJJGRod+VzR/0uVjIn3QJmIl23fu+44xj7moOjRDV6zaCGGFpc9sNfoWAoFlTLusP6wiVcDeLs+/
+/lb6n1hrI6LZDYS4Avke3l0S7Q/U7/fQc8G7JUPnSsEjCIA6K9jTQFsiZj0Vtq6sGz0mbqYFgoB
SzkFSD0/avq460XNKY34kTjN7Kv8mnC+bykXNCBoLpSAmjHmJsz7vaZuuBf3q2McFEaR8k/+d0Hw
TZTup6UB4Fu3mOiwitiXugjNtoa4oSg/5MJG1RRDCylENjF5RM5kt9LOHD9c3zbCEX+pnWJo0Wxq
lB6EOjnIS7zTysGRtMwT5HO0rMTJ2i6Qv7siXzpd8X2sheHmpNvwnN51dgMeRfUuATdbBCWO8cjY
2VZvDvDJzo0feygXEwAlwid5+vglNAvDYEMjkJCGDqufl5Kdi1CxooYQqK3lwojUCJaVjXgkZCYk
02LDzZTeEQXVbuuvE9U5J64Yni4+tlZFMC1kS/V6AwnCmaSLJ5xRZv9+4e9mv3blmuDLsd6eBBSZ
AilLjNow8evMjdzaFVyqjrhd+jYkUTRUA2wt/JCeXC+5nLU9hqBPUeKoHuAhplt8jL/g2RViTK8+
d0fpWw0WpOunYjs3vDDMxedWV6vWZB1NNmI53rK3q2mDBtqHOMwLYWtzZy9scTtbZZjblcC0BDCT
6JxzUDyNuzFCiUxyUNp8vI9cmQgsb33EX2LlhUkug6u1VGBNfJb6ShgTU3a5XzjtrgMXbeUmsa3t
iTVuBucLg1xwzmJRlU0Zh679OKCxiRTYk19z1HfyB6YuTlV2qC3lMrsx0yyhnIDSmtY9pnCFDFwj
xB5um1BVVcF/MuQFfz4PnRLrTZQicHZ9apvxh8KI7bwhSkWUEVb2uDh0IEIUJ2FEwlNXAoirQD+t
DHdzPhCfZzN4GO9r4SJVgtba2rLqnhgtYH9R9C9SXnmEC2yWaC6McEcKU2fmLKq4MFlhmA0lzm8E
uqwjmdDiZtSS2M5e7JyeTqsCxV9mbXQtm7VarIf2WBr2fJg9cFrvCjUgVsg++a+n6n0buVOFThLk
2zAkiO79+EadZb6qtm4Xdy2YX67bohyDO09tLYxx0+JuMUDm18d2me+amgpM1BfjTlGmqNMYgl0R
80qskaw7Ff6nPxlBgy9GhYi3e/fa7nHZTphGqpgorEn2VT1gnAMCRMoOPuKo+8iDBKs3uIs7uCqa
ZC3Y1jEMthLPzt9cNz8+IF8Ji6EAm4o9qoiTM7qKX3jzsXvI/fG43M0twv/4UMV26BUUFwzxNfmS
WJGOqpUZCFdVNx6FtvOHUYAQtyXdX/ea31xrhmlYqmSKOv9ObDGLM8isNSIH9X66ASWum5ya/XAb
kSXZzTQLZ/p/pvj4qIarPgiohPVDkNWfu+I2br61Qkyk4cwHf/WadzNchIw7WZssCTdZF0aZ3Qiz
LYc48IrqjOHitWWxz8zEvb6N27Hl3SYXLmezbaqqASptGIa9aXR+KiVERN6uTVxsHxctIY0O/W4I
5oDjF0zZdhXo7r/aEBR6Ytv33hfDBcpBTbVKDweMylrn0XwqUDTNiKtyuzxxsRg+MP6HtOtajltX
tl/EKiaQwCvJGU7QKMuS/MJyZM6ZX38X5LO3xhA9uOXtV5WnCaDR3eiw1pBTs6IoiRVX3RV150O1
z/bNHiyJmNhGh1jmArwEIA/1lbXlsMy1JORfTwmffYBgLu0WszP5hAum3WgP2nYA1wbyIzs+DEEf
eS2SPfFeisY3Qyd/kKV//hBuve+xYEi7Zs54hwrg+fovxNjV9CEabqz+Ka8WJyJHO7jW0d3QVZmr
V14LdtHL+io7YsGyRspQgQseLQ6j7teRdWWNukPnYntZisy4iE/JPASdaNLBuPCOq3hXo6Osc+Yt
kLZ92Y5KVvThGQmQvCxPsKJprPd5PR9Ktd0G49+gQePV8e/BiW9FNW8teASGvFrX7UYSuHZVXHdG
fVWo+g4D4JtOsZ2SjvuYtdsqmX29rGKHhPP3y3srsThvz+qzaCbH4FehlHjdDcZ3i7Z+LsV/l+2o
YG/0JKkaakJFAwIYTFDJxy11Fc34b6ooviLnqOoLLeSFM+on+lPYHzQZJzC/yx88AkP+m+nU1k2R
hkKzWEdjHTmnOt6XQNTWr0LCnLI+WKqsaM0vzkdR2BYk1zWM4wpmxQqmWElKvIn1ePH0Sj1E83IM
SP4aNRgmH4NHphcZ0CKmVrKNq/oAsOh/BAsGZTABDEEWC5C2bFclh0h9uaxv63f5TIBgMvJGz4I0
bHkyLfDLQ7ghjcuzhJydCMWLy9IkqxENB7KtmTmQCQRPQLUfWbCp5/z+sojV0hXjwCuabkCNqeDm
gkbLoriEz/41MNa6w9EGqjsfGAu3shTTasb1XJrg8Oy007oJoNSozqX3vAWmeI7REAlym4fey+45
vhBna1+IRC+kyxQ0Ehmm1B4zOLoWEANgSgWpn4mpKCRptu1XWdp/1a+dL1NQQz2PxjSfUOPnUHjo
sjlanv152FjbeZe5yk42hyfdVkErwwlsxF2FUUb6eQTfMTiJgbN51HaKOzjJ6GWfVC/32F4//s30
99lCGYdOObO/mQ7ghBKgJZgvvpkKWPsTYZ8ua+iaAT4XIcTL5tBMbOhUXIAmc3JjdJTpZjaeLgvh
eicarHMhQrRM+eyatgDMfmlOObkl0WNhbO1C1ge9dqHPxRi/b1cVtVTVcpinTCc7I0rRxhlKbIZs
u/gnnJ1IXVPb7HTkxifDuh2H1MnZfKUF9ebyhq3W2ZlKDDRIqtQmYkFfQSsQjUYYwmE7v1Fw0e/K
PYfGwRwo5uXxTKMyHtf1pb2LFJaWRclsduWC3SturMklySmLd5eXteYjz1fFP+Fs99J2SjErhGar
2CRuEiiOkZxC5TBnL+kkCQvXdeF9NYIpDJMsMfURV0cNDJd20WbqmeyQ1hIv58sRrN6Y6ZoaRxxd
ywcnoZPfAezxUGJkmyV/BbV7LkuweSGzR2ZmKLOzIdkM1ehm4BooQFiZH4l60w6yEpps/wSbV1Nm
mR3ah4GQf2u2+ySUlGT+YFT/PSARaNScrHYaTRyQeZpeSkC8f5s3BYpn2nWROdmRHNQ9cnSYtpcO
DawuTdN1TNsTC/lfYWlWNzYpBlB4kMGdFYiSm+fBqQ2UgDiXL9jQaifWv1xWff6jH0zgu1DRlMdT
0owTn8abD0A12iGsR9d+J32hSNbGBHNeB2k2aiZ6C9XwTq9O07i/vIx133u2DsGUVyBZLjQ2c0+v
bYMaHU6JB8QkvKV5jqzxo9m3HyUy1/eOoH6nAWgFlCW/m40iz9GU0yGnwxFKeGwxgh0g9YcD3dM9
79a0tvUNBlte+530HqxaRejJP7KFe1fks51MAc7NNvexkjtq5AxTKImf1k/tXYigkTpAvcaEgxeM
ve3EqepIz00iQbxtYaglQxihtSUv77PZS3uJuV1No/L79L99EpG0yshqFxOdLd54GAAE6RTedIzv
OZ5W+PTWdQ1wnPEbQ58Y5xw0EgctIZJdXI9CdZ2gaGfbzBDRDmtUz+ZZGzgE7y8GoOImd2PMx3CS
Wtl8mVQa3/IzZ9bqS5uPJTTjV1dae+p20x2PQptT4MbPkjvA79UH+3G2NsF1qnWqhxNBhG36k/fW
Uw6KBQ+mkrMsFH4jnVyXCRQcaM851omNmK1uHHootuHG3ihPDWBmcpRc/wbfgJ0tT7ji4TjYTcDg
bsBgrMyY+wdAnyQdKD0w4SqnuZ2lhY07wHHQFq8AcGPuZkd1i9a7B6mXke2fcKeDQetZwQ0+T0vx
MYAEMNem9ysxJa1i8ND2z+oBaLnflTHVwiA11H9NZPKghU70AFYbYNc0z9p1h6EtHjjSxRnQ3sBu
wXWdnGT1z9V5vPdj/DhIb9QIZSvgDoyHNxaXn+qmvHtjfDLu6pf8sXFQs9+CLbpCeVl6/7mSfNwE
wijApTTbFm3QPFgNq/m8k4VCGNmmm9RPHn6t3gT8qLbBwkECqcvIqld9hP4uV/CJSa2lFU/VeCk6
mVpQcEPCIOthkQkRHjd1VfeTEaLXbrCeDOgtGn1lI/arwxDsbCGCSTMVnO3EMb51P3kEdaGvuHPl
aGAvNJ32ih8eUG5koztvLUuXjk0wbanZVHGjQml4FyHZtn76A2SQXv8KpIyNAnZafmz6ju3/ikPm
fL2CjSt6VdH7EgpDoztmVUipFs5lu81/4dLaBLvWTywMFAIrautXwfTamt9a5ZHJCumrAdLZuQmW
bVCnsDU5xv0v8OrUN3wei8nSEeuv0jM5gk0bbRB6Gw0saOPln4K7GP0byqYEGNcNdVTP3IVeKfN7
62qPuiFTdeBziuCVZqSldm/iiEYXfJr+hJbZYht5zLWuJre90jDiK12mROYHvMpMsds8RCyjn2o0
i1xVD+wenLHJJ9549BbkntSvfwPZAmzOfxYqwlZaCiBBO+4BiVbsMcayAdL1dUoqiRdcDQTPxAi2
KozHiUw2gPHm+XNg7dt4c1nh/6Aj7+sQ7FRi901UtQuvIPLxd1S6XsMN2xh3UJGr5NA7tczur5v9
d4mC1SI2S4rFRGg0KJ1jjld5+DzaX1BwdqJeQhiwbiENnRKTMYYkv3Cf7TGYiyxGlj/+aR7iI3oT
fiRf86vR6/eR8xTeyLVx9cAMC7RhDBjeVISGa2LbMPUE72TAjQLEZzsUf/MyPRMgGMFesevCaJA1
Gw885x7s+218mx2kt2o1W3ImR9i6TjcCzcKw7FsqPD4aAEIat+U+dPUd+ZuOCnYmSzCIZOG1xxZl
pe5FY471ObxXnNbN/eKYv+ghyLtKz/oqB2JYd2VncgUDmSpAiKMKDkszNqxwLJ+byPQUvM63KN4d
CX+z3swe5038m9mwsyWLc/OhQpciYXhDqgPGnm/AXuQwdl23z3Ykw3uRqKTIyxDFpjKqFS6coVWb
hmKiXFe3EjMi0RaRjyEcgzRaEmhLdtXsyS7Ym07KQbPweGwlZfpVH/1+aGK352jOuZY1QH8qav2h
L9JtVWAiw563eq5JnqgyUYKp0uw6nGmKVTXU18l1aGiObnwaJyaRs/7WOVuTEFMtc0f1kitih2oF
hoxcvMbxGOBdb0Ab218+LH6bPgQ5Z8IECzKFo03HDuHHrD1mwXYB1khwkyZgTaafdWl7GHcgl6QJ
dsTMU6oUKe626ZfXOTo5co7NiXFdpIHmXXvsXi+vbjUaMBiaEZlpo4wnOLQB7c2BzZ9WRTa4PXrh
x9ILDZnb5Jbh46repYiaoffKpJYmNAOu2R2uqm33BiibeYEX+vEjKKaSn28MA66ypxJ1WfWgZ0sU
tCVTgUZuVdAWu97BbU7dtb28Vul1aErmT9Ytx/sqBU2xWqYsZYZH8YJMkHlN1fv/dlaCbvQTGtKr
+M3+/tCrp5amTizj1JBtluBb0jQcjLTCHW67zKnrzz1GqaMbm6rOMspILv/gUN43THAo+ZSidxUs
6EhpxdfKNouBpZpv8qfmmJ5CnzMlEMw2z/vyRpbfkhyVOOSvRkPUhTo63MiyzTFIPUgC0fVM8rvS
iZ3MRbD0I2V4GgH6bM/dc7ipjgD1vQatmYuXhMTKS66xOOhvFOb/dDxVrnm/HtUeiKHIrrFMimAs
DLzRR0PDC6nzrIN+qB4VwJHlJ3An3+i9Gzhoc9+GsomPdfv7r5KIaI8M9H1JXMF2TInpRMvsTMWh
C1G++07bTaXIBhhlmiFYi7C3lhp1Y2QJjMc4f13M5/90iU3RSFRdkBUZLpjef9EHgP31B1sW9K47
4vctEwxFF2qpaSV4VkbddOht4jHrZ6Gn28AYJM5RtluCuTAGXZkUgmYFPXhItU+KLNaVmCOx7ygf
hjnN9Izvlu1mRueEAGylx8iunBHDW5ePRrIYsVPZgm4vioKj14qbKA2dJZZE7pL7I7Yk9yVIuGbO
ddNbgRukvZuWg2toL5eXITn9D6P6FqY0mIVXnDEeifml6j8V0Wnoc4lblfh0sYhvz9ZUmA280S+O
gNSP99EObVP+5dXInIQ4lF/Wczz2qJzhya1uZrRxADML+WbM1hAMSQEJEaEsEmiA5Kx8mfrJzLg4
nN9bAD5oQngo+kQcjkkfbganfOEUTB0yd3+XV393G0SwDpNi9KUdYFOXG84d3PvDVz68l98C6c2V
dZT8IY7+106IpUcDOF2MGEgFddvokWx5c2mwA0kxkBGjjSwMk6mlYCqGurRTyiPbin5pmjsaD05R
3balrPQuu8VCUNE1ZthFGV781qnaay/2NnugXhA57MTxgpJN8kOmopKVWUJ5wjbjMs0KSKyyYTuE
5jaYw1eQLm7sUBZXrFoQ0wCQPgOlO2DaEWifleUyo+kbA/jOnl5/T8bvaftYjp8kF44nyT4E62cy
hCSa2aYjWtDgcJXdskWf/C51l2viq166ZZ61uSxt9bTOhAkhRT2a09QqSAxamD7Px9TtZOXn9Zzd
mQj+CWd71kRZP9i8ePtGAQLLoe3YdbCd3Gg3nSo33A6vl9ckOyT+9zOBeTQkwIqEAdbK10qDxWr3
jfLjv8kQDIXeFlkWh3zf+nsWPRpsYxHJTZIdjRBFpGlsGoznw9uocXITo0FUQvclPRrBJihzHM+6
gfBhYk71rbsyN6VfHTWfXCupo3K7/lWWqVt1W2faIJiHoIynup4RfxXRbZke6hGcALd1/DQqNzrp
nbJ5+E8HJU4HtfkUaAC1xVK6r2pkOCa5SgrJw3DdkL8v6q3z+FzjijpoBt6ebdxkYOzRdtZ3Pgdq
uNUh3soM+eoYDTuTJhgIohhpHXXYQhXdPpmHQTJ/3vZ7dSebSFg1rGeCBONAp5xEFnf9RI3cCAMW
ykg2IL3uYM4vn5J0B0UjQXq00U0QNbrF/g3dzgFn3BXvrkhvZDq4frMs1FQpsi5gLfvdQChUo0qb
4fVpkhdjisDwWUvWs67l/0oQ86WtbqBbPkS7Y6L9rPVjgAGKcL6O7Lt8AYllBG+Yy+4yP/WPbuNd
pOCaEluPeqAD8/bswVvQxcFzV8aJNyAUvqyj4g86+C5N0MG2r9NsUOAIsxaU1Gits/3KjN3U2M7V
o6bcx+0+62UYPevhoPkuVVDIrLVSawDlsWemoEQqcqAgag4ICr/0mDLadm4eObI7sDo1wM5kCpoZ
RqUOzgiEhNlVAOhDYDrsma9jTv//keGXnaHguZKg1mhsYFd5W4exbdFkT/dkU+5BoHcrC5ukKxN8
WDeyqskppGn5Ta3chuMumE9T7HXddcwyJ5p3uf3ULrIEv+xuCH7NpmZcTwMscvZGhvyrWVGXGq/1
KOBdVwTfZthmPxbViBx/jbpuHx3KJDuQSZW8j2RiBFsyW2wCuClaZ+Nob/exY823sx14EvO4WrB4
V0IqhLigJWbTEkAKNYeHWgmfNR0YYkWzL9Pwe14AI9b61C3V42hXXrPk28viJfaSCqaFVvnUGQqS
adZMvVhVd5pqShJo6x27ZysUDMqcZFVgIOJBd4jqgkja5RMQQPP1Ik+7tp8W13wBR9g+khGPr/u4
f9WECiaFtovRkBHj0XHbux2rtnbQbuNW941Mxi+93sZ4tkbBlKgpS2pKcOGiq85r9uhFqZ3mWPpA
iXky3zBB863iAy15o9/FN8arHFNSdpKCgWmTVmvzHGFr0W3o8Eib58ua8oeI8n07BZsS0zxN9BFL
rDe8S5KPCeH194q+60/kUHpg+FXdyyJXLyBRVcOkFrUMQ7iARp9k80iRbLOjTRn8NPNtHL5eFrG+
qncZYrpaK3RGQwsXYKLTqQl7FTQn/a5I5rvYLq/AB3lcqp9B0236obnSSQMgl9ZsHCWvN0bY/bj8
NZIFi6nteKZDb4XYYrrczNG3ujkpydfLItbDsbMFC7eR6eEwgmPtV4UPg40ORppP1YYzXvw/HNGq
2zuTJtxBQvO+AhkFKD6u+p9we37kmXvjLrwFnrO0iX3d7Z1JE25hMppVTwJevt9yhz6BL4n5HCGv
cGXNI7Kj4n8/exeQIDPaZORQP71v99d5d0j+BjMcg6H/qL+Yzw4Ksy2DGUlTKydHA7ytdhDD5dHn
IiolN23VVJ6JEhw3HcdwTBmUwmwDz6y2SpK6NRBVQxm5kGzbBNeN5RhpayJjUIUZWuO77YTgLvh+
WcdlqxHsBhujVFd6OJxsuc6G22T8PGW3sy7p6ZEsRcxpx0ai5zEofr2gOI70qiuv++zu8kJkIgTv
3AapmU1obkPZ/0tfX+coJAfL/WUZq2ADZ2omJrXVWDVKLUaduj9Y/rwBisizfZ15pZu6g1vuQeUC
vKPK5XFx4UpfvBIDIea6rSwaQSADJZ/95moAb7fl5cBdXja8W1x2abkaf3hIvau5mPDWOwymm02J
6bh0cO22cchYOKDKmYcfaiFRD7RYfZTGR5KRSsQjA/15goloLL1jXVCik5u8DmaNZ2K7KbTESQlo
DOzYj0P0+QQhWmVzr1jIQ4j0iaOQbhOoxaeC6M44Vu6i9alTRfRgDMNGz2fHivJbpUhcy3gJovqT
EkRuEQ1OPhaHXpu9zBiu+vnEImtjga5+roy9pVA/rNFZUQFaU0OBMY0cPP+dzkg8m+WbVK3x3wOn
xih9ZOeOTkM3J4VjNPmW6sPJxNSHPXdOlt0YSQLMh2WjavENGTo3SdqNFU+foqwmXtkUfhWXx8zu
9wkzNkBzvcq6wbON2av1DKwYpaMGdxqtYTHZJk/RmhMsh7zNganFAuB/ZuxGzZKfc1tvpwkk9NQp
i7tyGk9pC5xnlnaOXSveZN8vi32wK+oOYbXRlOJola+tAiwoYqSAhc73tWG9DkvqVsAaqqIvcZRu
x8pyNOxAbg8/Bn2JNllZVE7RFq6mGn5R9gcdbMJ6016j8umTGrDEduTVzLyZA+LUgeppnWK5QJV7
aWiKr9G7jZWNnYtpS39oumnbt/PgBGYZb/o52tKM5G5dBV5Q2W6n515p/8hU20+SsnZSdFqpTeOC
acuZmPnZrPMrLcWQMKkHw8mL4TpKM3xEjLTZVKPxjFaPS95fKbT36dxe5VHkpy29osp4r5rlobE6
LyqXxtXqioBKzSqdpO33zJ72Q9chQzFYnknTg6p/TmflCNB/XyP9DSpN132rhG5YkUebomNkTnZM
eZpM7SVviAPs34R8W3B2aVc6YVPeLFbwGMa9R8zynhcPzaly5hAzcNbUPywkfCz70TGYvs171JF0
9Wsw4FtMM3SZam/0UDsOQ+h0AWZR8t7X49CbVc01x9a10Pxu9eQ4Zd1mjLOjVeXbxMo+x1RxjVTz
qdK5fTFfBXR5MrT5aAZ34Dh1B4bxkij6TOrwZdJGihEo45CQyB0a+6ZIpwPoFdw4635OYMK2ly9W
Tv2ZkoNlZuiKzBzLzh4qaKKiZnekaTdl3O8xrgS40VfNTo8JYEcbFvtpUW67RnX7usYFUH5mRrZT
lOyUZuZmWOgDByDLbLZBx/HWnsrFIfryUOfhqa6XLUPf/dy3O6rgKWDrTj8VW/D4OVWQvqjWF2C2
bWKwuWCk17UBvR12sVtm+a26FM5Y2XuDYIqGobU9i45Gqzv28gyOwx3L2FU14cbjM5cyduJu8paw
95W52C154fVR7jBKvMvuYq2T9TerJj4Dwtwo2hFIZcXLDKIq8Hve8Eir2kxoyzRcoNdJzfaKG/xN
pBCdMLVrhgpNdV41g5ISg3TVba3JmiFWrTUxVMNG/Ye3jP8e0FWxYYe5lWmeivswtQ/DBK6g177Z
SPZvxeFh19/l8L+fBY6WyiK1HSBnvCNO4GO2/dgd2ZdyD2jPHzKHt7pzZ8KE8FudFrNOOWR0avhR
86yphRNlMsB/mRAh6tZtjGEQM0UGQ9tXy9fACB2ztpzL+yYTwv9+tm2A2OgrkNvgeWtGTqlv4+m5
DCWJVpkMQbUnvbDDtyYCO52BgxengBGJ7odm+Pnf1iLoc5KlfRRMFeYEeCSQPmoGzPUkiR3XHnpQ
NMsERTIzAfojRMHGEi3RWAApi55AYOeQ5wHlRu3QXKsYiZF1Ea89vc6libMP+YA+QLz2APmDp5eN
7uXqebnrAcCSbgcZo9n6OTF0tlMLt/VDM72daADaR2DVK89WOzjtcN3qu8tntG4O3mUID5Wss+fB
UPBwJdWJBU/FiLG/6Gte5xJ7KpMjnFKiJtYAfBzMRcc6dRmPLOrWOBQlPQysl6TiVoUhkWISamr2
B7p4PTKCTlNn3nBLATynuoUy3cVZcZ3qsnmR1TM6E8U/5ey+2iRa2qRHOmpaQPrcmjejFfmJWUga
Q9cwEKEF70sS7hJmW0eggHLf8I23kRTb5KZ/HY5x4nH8n9BdTtFBq5xaRvu28pT4Ta6gHxaMRV/p
I3JTMyfiZY6Rkn1maxuNhZ+NKNheVkeZOEFN1NBM6yxFl36JGKSnDu2+NlntmnrqkSiWZAPWz84C
5yJFqPOBrX4ko2EpBopoCuKoiNmujiHlTP+PUkS30TRaTIIENyxQT2oBKAcl7zzAiXy6vHVrKT6U
A1Wig2tC5Uhbv6tihmInSyKYCxIiNUt205F6IUAiOKDStCk9/SirLK1u4JlEQfnLdGlMkC5CYvQ0
hyGwcVSvCrKNZGGroQQ1mKVZ1ATqm+DdrSxPid4V6Ir+xudWM0CQVrv8pfeiXboFGsBlcauLYio1
DMvQTcQpv2+jXWRgBNFaeC3jdaboW7Bjx2aymVi+NcITndF3KWJRf7ZC5FxjIK7NQ+X14YOaV05L
MPj7FwBGsO6aZmoYLWZgfvt9ORiMT+y8wwVO6Ne2Hz1gsLntLKtBcCUWl8NUk9g20dHKLdZX6s5a
rLqFeSLadQakpCL+m8uK/VLBYKdq1gf8OPCQRUtGRuDD663DrM/D2DtmIklmrJ39mRAx19XkWVoW
fPrPoM1VVGRbAlIQa5AFYGsdiYzhTEwU78Ee+lZKOvMaY4dO5JGjsJbNGG9Cs960dVw4aZM+tmW+
R3IXyZQamQtYI1JpfokDU+b527AY265NHykz/Mom+4FpP0FhKTHCXMM/HObZ1wk232x0qwTqJe5b
ybYpY9txVvwltzbToh/mpnOV0djPswxxfXXzz8QKF89YmBpNBQhVQdizGel4LHKkH5psf/l+r5Xg
zzdfxLVLiWlUdYHlzf4b6DnGZe3NcCx2PRBH9Z1tSAzKmk9jGjhiCc7b+IBx12pRXhYE61rC0Rvq
3m8AgRum2nFJMUsyWLKmTJk8wSp3NUHMuOAuhvPnob8extkZQt0BfmxJLUlYt3rvz9bGv+VMkS2S
W+YYoXRFWIOXfVd+7WJZ6XhdL973T1DHmbUYZ+JT6Gp5W5lfmrl3bCnR4VplE1rxLkXQPnRVL0ms
4gk5HzRATPc/y+sCb1Z7k2BAcb7VfOWOAl+7fEazzQ4ZLakzXQ3xzr5AhECy9WmZ1RBurrgCdxgS
SU7gzbcYuzfRiDVflTeVmzwBl4I8Xr4Qkv0VMZFKUx9Q8oQXr8mWjzbNm8aWvDjXvN350riHP1OT
di5Ckozo7AlUgJaT+KSbIIOubHVnhcUouW8yYYLHW+o6ycEAg65DvXeG5G60WsfSnzJFYkjW940a
umbqBveuvy+KKlWN1nLEW3q0m/vdnLtMf758NH+wVe8y+P072zgrt3vbDqGVnPBi8fg4X3qyUa4A
NbEz7kzJ0JFsSfzvZ+KAMlFWkQbTEYxA7r4vJq81JC72D77vfUmCeepJpy0ZfcPCbPbz5HBYs+kY
oC1pABVtca9u6XbclUdk4mU9X+vW6l20YK3SuOrNPMINY8t10n+yl5fLxyXbPsFSKW2Q2XlV86pf
7zWkdM0y36G9zL0sZl3B35chmCqznYw5iXFKQ/J5ALvXBNatfmfLWxol+yW2pXcF1TMTFLBeO5kP
qE94rCAutZ/J0L8uI/O7gPg5UV7p8kPL6F3e1J5Ox4MSq5Ikj2RjxaSlEY8taWIgVxmz5nY288nQ
XpsKlfQr8437EPjoGsiq8NhgTMSvtovJTjIFGT4dwKkFyLjGLY8IZM2bq6s5EyNYQz2iYxiMyPFF
7FunvIzNaTFk7GIyGYJxCseWpQWummcmo2swIAXXHXqkU4kqysQI9qllc9UHeOF6bZK/mH3tT1P3
ra8W/7LGr9vBsy3j33FmmOoaCxoqZHR4WyH9WYGLp0IbKiYG0c7xymmOLgtcqxZzBfhXFQQrZWbj
bMQWDC8nKlnQPgLqvmN4N9+ya3Kyr/sXDtU2O8D7ATX4bSADG+WW6KMmEgAjG7ZKP2AwhsM8WXED
n1ypD0v+UjcvqObG408zkphjiSAx6JiKEpW4ASqvBMFm1k5h+D2tQcCt3kxSsOd1Zfl3UWKgoaiq
WdlcFrbM4XsK7K2v1EP/hYUcFgFDKnmFtl4+SdkChctWjraZFxpmEFh5GuOXAIBNlJ468PuBAE8i
a7VoBMCkf45NRNijU0/6iEM1DS94KW0ioIuZr81zDAJYdsg2oK++l2KK8QVcUBUmXEFQlCygPeaB
q89HsLSdfV9j2H++0p3K/5tCy/kChXuYD7kahwHyczmKs+GW5jdAUr98YH+46++bKFw90sYT1Tq4
Nw4cGLn53YBQcdcAoQ31+gf0BP3dokBQCf4RE9lirkJnxiUGGord9GjnHboX0iMHE97Vsqn4P6zq
XYgYG8zNrLc5DDL9PLsdOifRG+qpt/32F2SSLR2NX9eLd4FClFAsozFMBuoiHAcieuGMHqbD7hS/
fAiuZW/O1auNMBgQPADX+wBDVZZJ2hEdaXDb+NmOiauST7UMInZdBqGo8WgGGk6EY5pBdl9HM97R
hvLVyF5o9doksizTqrVA2eAfGeIpRVEzFRbemj1r9nUFeqHAMl0szqVJHjihJuuuWo3lTKabRKM2
uj+FCxWbeN4SDimXj72rx7aj5YvbZLetNC3A7cAHO3EmSbhWsPSYGdawfX3hs+hG7f/m7XD2+8Lx
ZC2GbGODqp4BW8RGUMdk3XVYUokYfgIflgG0QKpplkY+wI0YeUKzGK1FHkEe0Bhvawqn6FXjZ2P2
MYDjXDZGq8eDIjkchAEsZnFaEt4jmxQVENbqwkBRrt+p1YKHF8qmGlFkrmpVwQnDSxL5e+3DUA/v
0S1pGMPwWcdquE6Wm4pIdm81woWhe0s9o+IhHFJr1HFX2qbq0dot89JVstRNJy8PfqRoiks+T30p
2cG1ORvGzkQKV6pGhxcJYwCeTfXkB6V5ZzULWrmmzyG1jkrXb2wTfXe9dkiXbnf59FY39Ey0YAIN
livBFFkqBgo018p7p02eAm1zWcjqvbIAlI2Ki0VtsezCWcJi5KtVDxajyF5Y/XT591dV0EIRDv1Z
KpB7hUjeatK2L1vkivuI3HZKdRck5qlFV9ZSzxLXu2r9zkTxpZ45QsWoaJCOeL9GNXipG7A4zMwh
bYeCgQLcrECmGrKl8fM7k2fHcddaGUpj6iHetf6wa0+53znDz9lrnM6fHYYJYu318n6uK8X7fgp2
kEUlySmBX0zi+0n7opBt3jxcFrEeB9oWvCGzKWyeoHjFWNWkXhAmmf6wbxDtojPBXZ4XtITh0VI5
6iOyG7JIcHVhKJBYFPwzeLoIdxuoT1Y68cRKVaCXr3XLaVsosuhsVUXOhAi3eTCjgWiYwfDSpkQ7
XbobpmEDuIFNkmUu7e3Pl3dSJk7YyECb7ThIbdWLc8vJ0MuWw0Uq6qmIWmeZe4n+r17l98WJM0pN
FKJhFvPEXmHtO+s4JRLru24LzwQIzVdaMVXot8ARaVkXeWM9+pMVeQPaNVF6+tTkyIYRwEl39mEe
MMl+eS/X9cNWTZUyOIC3CPXsttXoFsfZRYiflsKFxR/mEE11tWQPZVIEG1JVaGasF9Qbs1x1qHLH
lNsqlNj1j1rBVPzDnJ0NVTdE1qClKdEOzEf+wyI79n3nk6XfpbkVOjGYuOPYkHVlrQsEn6xqW2jg
FFO9mParE1Ij6FCbr2q275YTK11N30+ppHNlpYjPl/YuSdi+Oa7GLuphEt8SvleFV/rs2kRqtN7X
IOELH2QIsh/Piwu0LUDTmzrD0N3vNtjUCvQkmthLpipbZv/UOravu0Zi6mVS9N+lBFFeAXkihNE1
7wm9G4oEXd+xRMhHd/L7UgRPCYqA0EJKHu848zs6oSeoepx9Nrtpc/kive3J7zHo74KEQypmNas0
lcegzi/s8v6wbPVNf2L38213VB+yL5yRa3kltyDDlvIm8p//IF5DjKjbGk5NJOhIERaXSww3PWs+
GvKdZhokO7nSVIcVvosQ00J9HqTp1KmYm7rpN3yeqftqguV12RSAA5A11a0k236X9kEHqaFUGNOH
0ndXcCVb6zZInB5g4T4azK84cki+Db38uaTgeSWPlsQuSzaUCdqpViGa01ooTl1nbqSVTivDL1xV
TRSKVNUyKBCi+f04s71lmY2KpqC53ip+ZM0DyW/H+aGpZHDa6+YDlN22TihhCD9+l6M245BkFhR/
Cj3zYKJchLbBxAFjzKcZXWIwIJ7s6b9St8TpwQijEQiE8KYIAAmgAMuMc+SAG8+6U93h0dilfoOZ
NOQ3bgCsv/k/0q5rN25ly34RAebwytxBWXJ6IWxLZs6ZXz+r7Bk3u0Sz5tgXB7gPBrS7WDvVDmuB
vzOx/nur6loqZYNK2jVGy8MIFOOmwCx2cK8r3r6db6rF6mDUpanYJlD7jMOURngzhk9j+rj/97et
bCWASkUzbQnbMEB/RXyo0PMVfGxR+NrDr6UglpVtjK7ii8kimZ7RBRFZyLVuCEs5yp1MJoE49ZS3
raUEAMyU+kNftAcxV58DIfGBMOYsmn6aUeljOJXNILqST1kZQmg8jcAHQL7zAN8Zp6ofGweuG20u
Y31ZliwqFDRpNMsRB1kEsSfo7fAtwlwwof0OTMJAot9yNuY0wU/2bf9OiYG9882rQ1JqmbYdH8UN
XmsE04zQ2SqeBAx21uTdpmquxFCqGRVaPYLMELQ70muIlaJWZyTe27q5kkDppoiFLux+ktsCGIf4
k8eIuw09zSuc6oX1dNk+jiIrqIMpKOxQbiuRc5RZCBVuqsJ5DLWt1CwOgI2+M1H/3zJoQJMmaOue
49GuH1zJVU6hM37W7/VzAYh+4ONOgAktnOgY2mJuChzDk5DreK8VF9mU6enhrCgFh1dTAyiM5dPE
+1P8YV/xtjX+IoKyrqAJ46og+PhLujxkPHcSlvagJ4WZlOljLbzuS2Nc2LuiBDdrqQbOWDuUj1Hq
q/Jh/+9vBxVM4+g6YSBT6ELVMpX/uwuj3AVH9QhiJrBZ1d+l29YmfYDgYwSMAdapmFKp162Sc1ps
zCj/gijiI8BkCeP9dBKwrwSWect4ILGs/KZqJqsF8ZMq+L2GXM5LWUA4ZvNiTPMvvzFBR8eHxZXB
FJrfVB/jN8NpP43nEOBzhs2bnEfSIVZhZPtOf/8EGiJgGJVoaEJYfJggYwBYNKuAv9EDISZ4kUCZ
AegbqkoLMHmXxAC/UdwCk7wjAK3M+BkM415msXDUto3iIpAyCrEY4jTigMkUDV6rnhOOM3ksp3KN
mXGs1wfzdFTMGQMeiVlKOO8debSBGgjP8j1u0Isj7DrxHQux9w8e7XI6cqGrpFKaFn1INAQBjJO6
aVeYmoqIVoGsJZ3Sr5XMPRrG8l3igtsGa7JFI1s9n3u6EfqdVD1oC3qu2CHl0F4bukRx/saCFUXD
YD1WMETaRcxLmcpKgM2SYVEmED3nGGVtwkMaz8dab9wq6NxmDpx+Cp4W6fPCg6URk9bTwL2Ay9FF
HcTvRZ3hJLfzY4UU1zFGTLaVrz8ZnlMKKkroq5PeonFKXN3mn0ZXR1KQOIWl2f8dHR0qr4oYJUdn
TOLpSmAIWI8wxNltJYX6BXYa5Gbds9oU27p3EUOPkydZDXoUGbZLxhWAZ29m7q/F9hzAS7HLejBt
xjNV5VUdrQRBokuNYwEivgV7IfYUfIviuyn6VGsP+/qz/chWsccg45lraDKV4shAmgnTBCGGYMSN
b7mDVReA+4UAi27P2FL2JkexWvAaEs6q/pR+3Je/fcSLeCr/CUVlSZsKXWhRtxvjhJXoQGQFuU2P
q4Fthkfeg4YW5THkzMDSRkPmqxzeIiwE9ZuKUk92OxCsVtAFMQGzSAB7F2ZWEimXIUQd108Nwgyh
pzSIi7ICgHQltnqIweppKd4vrkg9NOvS/osvupJNXWhXt2PXdChtpXxlLqUz1W4rsfaVNq9NU+Fy
RBi5TIMhhSJnSFmMECNIrZkC25tHm5BPBHP/LNvp8UoO9SEHvSmGKkGns3XmHzKowOTnAVs2hB41
vgucfWmsQ1FfzgBzm4ApaODloGJct7qXaeKHttOf98WQ3/xOOTBWiOchaV3QWwn6FKfBgPzc1vI7
zLRKLJPa/mgrAVR6tUxDFupkeTI5FwfNrW9AZvjWgTKR95MbFp/hZuxfCaMzqgkgCVOOfD+IRWzm
A/shf8yDIxd9KquJoQ4b0+Nw8xdh9E4BP0fdOEY/44p+HF8StzoFBSBPTe0WL3oPs02e/qjYM6bG
K1uzUzgtcOHtX9/2A3/1I6jgpmtiP2HZh8ACtR80d/EVZ/oRWqnNhgXaDjgrWVRmNaoAQJgSyJKe
yBJF6wFM+7YLTQ1wjQTlrGMRbpLreq+cKjbAsMokoLp1HbnzoktTDS1yvOgll1SYCEEwm8Nt09Sw
L4UyiQAOK7rSXyVtJOg94rVYfUiz2yn7IUoZ46I2NXMlg/IdWAPp46jEU01dqo+1nh0FQGRMEpyi
gLWexGDtjrLkUZ8OOzXcVITwidlZ96TzT8ybG/GZfELwZcFniWZ0jHlTeWUoJIlf7+7MkBQsVyJL
hUe5vjPsmYs8cCkwXOhH97Ffe+q9amfYDjMj0N0advxtXyCJyXvyKKUcMLyetxqHOnIRmmCtLgpg
+UzYPc+/7gvaaPDC3lcnoyK3EWkBn86oeZL6Egj3XExnOpwF4BbFlBAD5o+azdrT2LSAn3PJJKFE
l/f6a+aBEQh8RxYTh/xumGdLR4ptDkr9VueYpEyVr4URenMsMjKxLfURRA3sxaSuzPPUV22MYKzA
vYewELZWlL3owdvMPSQEvUNm7Uptmd9aFvVdg4SPG45DjmDEj2FbWUN+HATWbPRmv0EgtVCdl1SM
bZATrx5OYwlwJE75+VKbbP3DdEbmhSWbABN5NfApAP90q+egOkfr5lDahcdKnze/6Eo+FQebTuZR
/URomrmzAfwYDMwlEm+p6l1vxO6+qm4F9fVZKa1RyqFW9Iz4zagDc3tgl3HCELF5aegAqDKPGRUM
wlx/zqDW2iA3SPCb7wIMEIXVnTE8/80xLjKodLxBRTcZK8iY+Ee1P9b5Yf/vb7kO/PjfZ6BUQi2y
dCkwB2a3nJPoD6MSmMl85AtWprCZA60FUXcvhEkx8AkOIoCfQQYPRWk134yb6pbwfnP/ee8KYYZH
zo2GP5AQ6HnkRM2LKVGgaHX8sPAvbfpSFS+p7O9/O/KTabe7lkLFsxaUT9NQobHQ8eC/Bpdln5vB
+Fxnj137FrOy1G1tu5yJ0raqFzk1bPHUrbpP4zCYUhGZEaZC9s+0WVxZH4pSOAnDGXxHMrrOHp3s
PNjGJzTjrdTrjsKDsqBohV6kCUSzN+ZDaVsXLyekdHHgxTCuR26xRf5GSz9VutPrXhswRg1Y35FS
RHkAUc2gTBiikB9ysTZV/n5YmNQJLCmU+2lrfZTGAoFSMRfU3fFSsgASdS9+CkzCVVhYnM+iQNkX
qfMU0nCFGUcJ9H6YtJ79KTzVyWDWrHHu/St610vToBlcKYYY203z2BwXwMnlS5GbXTiesPTNYsr5
Q8T6P5XQ6Risp9rQ1TpH2NJ/1XfAtBKajwRhuLaFRwnPdt4vkX68xq7F6s6QO/qzfSNmXvt3oeMz
YYywryRjLUrwO/S00EPz/qo4cTE5naf8SKllOtbOYdlkyQfkuFZ7LH4ynyV38/1ynO/IQwoMsnhV
2fvWvqkyEC2hM4/LpPfLGq6T2zrAy3fR/QHMcWgKjd6+CPLj333ElQgqi5rEuktCHYdTsyNvPHIN
o2G3qZGrv09dUq2IVQL4BEz/5YOlNy8CsDiwZG4qJeMg298K0QRbLlhmp0cM5JnjVb6EIK2vPEGT
HDXkDksWsQgINuWIwOGWdDLlRU/GzyJoaiQJO8MzdsvNIukwABhUVtQbj/s3I2zq90oS5eqXFPij
I4/9jywDZ1c66rMtqOliZsrkK1lv57V4MwvKjxLs0OZYx/dyh5AtJh/TuTgAVM8TpvIrn2Q3sVF/
Fjt0T2JZdfd/JPH579Rn9RupmNCAqUBuFkTySb9r+NtaBuFh9znrNVTWB2dfFuvL05EhGkrAbOO9
2MSOGLwmsR/OjG++Wd3FsNnv26XiQqghkZQ7nKd1RkcGBwJhAu541EsKtOlhgof6jI3/U2aVDgh6
ucpk9Ya2TyljhBAwdcB6oQxGBEZvxos4ZdtpVqM0GKVq3TJj0RNtJ3ziRQ7l1dJ+nkFy97NSyN0R
VovlNH/OzJLM870oh/2r26zLCCtp5NSrp82ETg8Xy0RPMLjFI70E0uy9ctPbkpWj/MTEtSXB9L1e
Xh6H1BPfkOMhKBPStzxXwBzSD4HbnzuPY44ZbV/XRRD1GbUo7uNswnVx6uJgh+FRlYfDGLIy5s2X
/foFSn3A0EC7xggWMiYw2XjbI+dDjH1poJWGF50ay0hMVidv03evXtiUAyqNkQMuNfoAMwaBAPIW
TO7MFWYmtIw4t60eEnZZBIQ5PH4ps2u0qkEsx/B763B3oY8ObGLzn+dPqmt1LzLDyDdD3kUYPXEx
RnMYGSNWL5sqAstU5qRZxQhGm0+PlQhK/fJABsp7R/oZaClz0XO63PGKYU7VfRA852XG8MKbSigR
DCoNc5caPZUgtU0iZDkiRS27ugBuRDdlDZ1t+wsMCWKZDiIwRnptwUIfIguaiV9yKmQ/kh0eOXAU
al7mx0+s1O4PCnGRRqkeX6bBKDUCyblGh3cyO7GN2xYNUclC5eOGpenbzyoZHhctBh7z1JQCiiUI
RQ0OpZch6G6apbjRZuOkqOpichx/K1TANxELzg+M4ZCiDARUK3scFLtBSzhJ1S981vt5WD4ZaQOA
itLZ955E+DtndvlxdBeVSww5MGqA3ddRdqNq4ksVTmandH48Rnaui1Yzzc9LVvj7YreDIRZeVY0s
CgFE6/rK2ymVl3nEA7rFrK3mLx9BqmELbv/YevoBjc4fgpMcR7jwxMleOk/9GztdiafifdNqpYC6
Gzqt0slI/NB43j/fph9Y/X3qzpVK1pqxQOEyk9/a6mEeGVa5eW2Xv0+vbcS6XoZSjs+Xg3F6jJ/U
1jBr6SSLPxLpqejO8yhb+yfaNpuVSMrvqKWYtdhlJzwovRMcyTss+ThZi8Xbsh843D+eULxWkDgu
jEgnY73JgRA+5B7So4Po9wxF/Nnhe2cAiiIjMggAc6R77nUY1Tn3UxO86kDgjpvT5Kv26JImVkMY
o+50K7iRWWh4m9ntSi7lhdS+0TP0pfF4KQ9z8aPPUlPpA9Mo0MOtFtYpyV/bOyVlbniKJX1ZYS2w
OGf3kQUs7m/6YXqcLM6bD4TOUTpEX1jYM5uhY3VEysjqKOrkxQAA6lSITt4CUA0+ZsnH+33N3La1
yw1SthZoURTmM8Zr++GOi25KmRFwGTdFI+QZE5pz3IRaAEajD3h0fuSE/i1NFbOa6kNcNH93V2ge
GZja0RDprzU/HeVEDQHcBXli7Y4RWGyrMTdTrXH7brhd1Mpqpf5LNslIZDjNitX5WA39U94BNZQD
tlDQmNXA4hHZ/sqXX0X+fZVl63LHBwKHcszc5oehiR91PXvZv8htF6OKoob2Gf6jIRVTrp0VoYBX
G63yAxkPAQaJrf9kZeyfwZTIKAduHmkljnIxfJuG4L1FEADaod56PPDHGQciPvGd2a0kUFdZdFIO
KwCC42jpHpClzPiogBVWcpobFsLOpoUDyAGNYgnTNTTptyQuWgsngvxB/DwM943Rg1DGHar/jsSE
+vpFDm0NXR92bUUgC/vlEOenGkOFrXA7ca/7n27T6FQAqGmKgPEMejBj6jiuTsiuQ1U9tCA/0D8n
yVOGJdmQNUOw+eHI8gi4qLBrTHfZm2WWwzRFazoHmUUaHztBceX6qLCGM7a1eyWI8vggsBSzuIWf
Gq3eWeyCtE8d/kAQfWSfzfa46X0xikgoSrBbT7f1wUcsduJIdM8w7uQgPobBYAs1c9udJYdyDMsU
aUAnwE0FuVfIL7L82I9v+8qwKYJAAmGbCEs3dBt4zJoB+Q6ilzrfRQa4LCY3A1LyvpDNlOoihN7/
qmdOzyX0+8Bw2B3Qtz8oHpl9ZpYrtg9jYJBKUtDUpluHRaSnAkAJfvXRm6cE714wv5ijSzCtMUrl
9qfwI9qj+6djSaWUTzbGRqzIAl2hg6yituq2glTWjNh2Wq9fDkflGa3RCfOyYOmRbBzoHpnm1hNM
CRDCW8Mi6QbI8mzJxOTpS+nGdvlt/5ibA0HC6gdQOQfeWUuR6lCV0cq/kuHJ4iQdBQeNFyalL+uT
UnlHXA5VoCfYbNZ7yVki9TQjH8gVg5HeMMTQ8Pttn4itpOK9n42nRZVMpXgd5YyhHpvKj+K2AfQt
THnQXVOADA9ZKeDeftJ9e51PRtTyv9rhITX0/xND+YpcqrBvXiKpj3jhdgFgSp/xj3+jASsZ5Huu
EhWAtkeSbJA9jVsRxcD4S+WTFajmOPusBFfcjB0rWZRVqUYArHgV2/PZebJ558un6QyJzmSasZd7
4oF4eO3GwHpbZzU38VNm1T53MBgt700NWf0KyuiKSRCaFmRVdjR6nOjPkTNUL/tfdTMcGypGyEFv
YuCpdP1RQ0VMBVVEKj+q8ymOgPs5wsAM2eIN0CSBiHNf3LY6XsSJ1+LgHheFkxEq+aOEgl3uLZ52
BNvs3ySAq1NR6ZkWC422CBCjcJw1l9odEPAYH267trWSQal8FPbGmE8IK8W5OVRPESAWk28IwqOd
+dFRLxhfjvg3OuPEwBKvoaCL/9GtqmZuKjQgcCRB9bv2Jmnw2GsfG603xWw0Gz5hyNs830og7Z6M
qs/rUsBcvPogYCQsPPIH4aibihVhb4dFUbSl6WthlBpmYlTyQoqt6SZzk/lciMd++gtjWougVG/J
K67hZ3JfoP+LzgiTucyYTtwyJpHHJSAZFJCbUfbaDVU/lwUKgvkSn8pE8Hk9+ioprQ1saVCgRc6+
MW3W99fyqJhYjiE2vdX/rbXlDqETiOzOLMHeBR8f4pZGn5VvbHYY10Kp6MgjEFczWdfs2vIoh6o9
Z9V9KLQHXm3tuADjF9AJRSF3p2B0piz9Ximd145AuJQkKwObNTjJzmE0JSa2050wyxmXsFn4EXnV
kCVRBEw53WxtmyEADBlKdDJeZpElgyCRM1Nn8vUzoK6szJ/gtCs2kylRoPcWepFLx4wGYw1ajCbv
4IY+Ck4n+TXwB0fCJqZ2ABTf/uUT97InjdI1sQhzrSLUDv2o3Imi6IQ8yyi31flyIEq9OCEsgwVd
ApurUTouW3+KeFMUgJOrij7XDt7+ibZ9wEUcpVhGMUVKYiCHkBvV5kCuxkehnZYsSG2GGLqTEwCE
RwObF0ZquI/NGJrFDOY3Jgb75qMQPWFQkyEpEsHAcR3pZrHC7JOIvJx/UL3Ur29S67t6J+BNSJaz
mAvxm6daiaOiEWeUlaIRVHLS+2j9wc1vSW1Vfs5M4fhL4f9m0ISgFwoKKWZhyPz6hEHZinoZIHVo
htmao/JhRMG9DljTjNuBaCWHctytkRcouWOghRwN43+WoZkE/xHoj24LXB5GxsyUR91c0ggSt5Ch
PDKdj9KRppmy3YJPofOSF2Bdsb7jVq65/o7U1YUhlwZKL0NTshYko54cn3K+MeuB8d7Y9Bir70hU
aJU/z2OYTyWHwrRW5FY/o0ShLgzQ6T9o/UUnKB8oBS2f54RDIctKN59qT0hnRxHjpykRb+cm9DDa
edvUwa0yovyfC5ZQ6r5YG4z8773n0gXCH2QAr0zDeBzp9K+Oyk1G3i9tJdud9lpFlZnoth5+aHuv
FFmTXu8z2mtRlBU0AAQs+gWIxmPnqtwnqTsWxkMAfN7hBkhOZqSwnuLv1eVaIGUOulCCPVJPJDCs
22r8QdS/TqmtGiysw/faci2GsoI6MTKx6VSMLBm3WHPVZUY69vMOrgPYtQBK7Wetxx5Y38voA5H5
uOVUoS9DFjyZhZn3gflaEqX4QouWXd1gygsF9vEDgIwtzslHE5zFTv8Uu6zH40Zf+FoeZQRiNZZx
LoMCWvb0Y/fafh09FEmcRDMlz4DTSu+M+8GrLOMzKwywdINKCoQU1MNyoIt2vDh4a5lAppzGh7Jn
7oezPimVGoDjL0n7DlqP7CozK7f0UksFwQ0WDVI7ZLKJspSRSg0Urm2LKEbirsu9U4P105Qy9cN+
+sHwGfTa25RM6QIgCNnGHIaH5TO75gW34xK7LFprimOG/m/6DVRvCaoiKbtTV6UkXd1XfSPbg+Io
cFGRiI4k2JIDUTBHaKeqgdm4Z7W8Nj/kSip1b1Mf5Eqa4kOqXO+A6PoEBnln/ztu6uBKBHVXQ7bU
YVbCcbTFLeickTxg+wAAcx/3xbxPeGBkFzF0ozzBvk6RRDF2lfLQHME50IifR2ajh/G96MaVXC71
kOkFnJQUAVZ+sjC3eNg/yKberQ5C+XNA8yvpokAR6v5xqbCm8VjwmbkMiqX9BZTQ9UejnLq2ZNoo
Jga4J+7mDxWM9xd4N8iuHf4nXBOoiZ3YZnlghkrolKtPRq5MuqyUbRUIGSWg6uPxU5WmpsRs+pMD
vAsqq49JuXq51ep6mGUyfSK4BLYCmAiH3l2sX5gcrDU2lnqQg6/yDN6oWrx8EYsr7q5rbyeFoeQb
IC7XF0Z5iTSUSjlqNPKmNPziDPAAr7aCz6Dr7RJL8ma7s/jOFP20tfa1knVllKMwuCjjxAyOopbA
Gi4aZgRmeoEXLS2fvv+bKMphVBHPCRXgtu22+SoBmHcSUC74oTMhehkeg+4DcTFX8GqHywr6BfVp
yRyywAyEb/unYUmh8sGuag2Ri3BjuSB9XLTQDcb8Qw6iuX8TQ3mNEm+GsuYm2c7Dj618X/Lndvmr
k8gGghNmPd4N0GDzY1mSmSSazQPIyS1h9nsudPbPse39LkIoC5JQvep4RZJtOT4I5dFQ/BrT6nrw
LEKv90VtG+tFFGVLRj92agPQbpvDMDZ3GLOH/b//B2O9CKBsRqz7cDagWFizElwV7QLtUdIAREEG
lo+RmRfAgFZs6ZkhdtvnXcRS9hOHSVyLSyrbRQwmksgikJNowqAlh9KTEzisucdtDf8tjx4UmPhA
T3UxR0kYa/+xbJht7Ch/Q7CC+H6RQtlRLFTzoJSQQraEOBO7hbcSAGQBAekqs8W7ksPdy39Bi34l
lLKqAtFd4aQaYI/1fdWKpjA/1OHn/ftiaDzdvo+LWOjqFPE+7s98GNt18L03AElefJqDnGFdrKui
Aq9SN3PZRJkMDlB/WB7H6VRFr/vHYViVQn7CKgS2TRd3/BjKePEXJheMpiD994odCYIXVaB8RFgM
Y1MUIhS8Rvcyui3lc7k03v45Nso+11Io9xCKWgOIDdxLZ/MW7wgmoaerHN4t3dlnbU1vh9fLkShX
MYl9iiElxLxavZ3BPN3xX7OgtlWdBda6rQE6tpnRMpLezZwtcRaNSg8nrjQoSfhyc8hThgNiiaCU
jDfkvpiyFn61ATJI1b4mWe6I8cJ8dLIEUarWyFUntQne1a0TP6rgIxqwSoVCIBnwJjAFvTndsYpz
G3MHRC0uH5BWPtAn57MI/R6tGdXHzI7fQu9XE33i/ipCXWRRKojZ31TvmgRP0AYIwcpoVUbBUPNt
c72IoBSPy8elG8sAdeLCq+bHkNml39bsiwAqGikhj/pfggwc68ZoTgaeDLArkEFDPVITwN+xSTAP
/z9FAoZ60A94XZRLKQR7h13Ijl6ei/J+iRklVJYIKigVc80ndYLkLpPOYXLbNzc5c4Ce1CbfP2F+
f8Cf8Dwrh6ovKtzGBIvtLf5IBh0IZ1t6KzrxUbeLGfnE7BLwRKLz/ElhnHCjgqujSyroAELjsdhA
v3gx+BCFwA5AiuQtLpYo0ESQbsNDgZZi44U2S182vuiVOCrigk54MOqGiBNBT5tKVixln/OxcPe9
O0sMyaHWHzUWp2EZYMVcMrhtUt4XFfAKcolhXVtB5Oo4lC/MjDBdEn1EvwCrgAT9W06wXZ8fyMfT
7g1//1QbtnYljZx6dSp5UtMgG/HxhLoWzdyIj1I7+3kjPRQcq9m84TiuZFF+MJ7y2MDaNoqa6TEI
HqOJ0bYljodS+6u/T/k+KW0WoD2iHKxnjSnPiSUImanVaGJjFV3EnD4LlI+lEpQnBNVOoGcybJkP
pWeAnTtFhHqwwRrAYn03yh+GkRQKaohKqTrK96Ig+obefvsnNaAftjy/BKDVhdIJ4tmQXuqyAKvT
qx4/74thfDCa8rBt+6FQcowEZe0xHg9t54ksgBfyMXaUgAavF/t+ErJylu2ydbO4MsPe1VUzL1EK
xariEr1J5cv+oRjXQ8/HSXPUyoIBx8BjEn/kBwvVWkZUZ2i2QX7Cykr7QehEUUb6Oi6qXysoXqPB
fQziwlKHztVSw19akVFdZt0V+feVTKEolrDJEeYbHnXLZgBSjmJ1ee/sfz2WvzMor8CLWLmLJ4H4
O8EdnmoLUw82mbIITtEDa6qLdSjKRejSpFdpBFOaZtVSu84dl8bpReZLgOFWDcozFHqeDRyeuDiU
BGDJxc80M3hd0LsBXjigvnpTejJeWbziW22jtQc0KE/BNdnIawPujPfIGHl6qq3wS25pTm9rR+6G
gIyQtMnwOYZhbyDJrmO+RqOMABu1a5O5xlv7CE25xVzeGwEV7/z+e3tGpyp1JEaasW92Gj070HNN
2GYLkpyoOS7duRL+ewN49S2xnXmt/61RyWrY41tqCfbwl8hckieu9ITlJk4+79vAvrYgaboWFUak
E42lVJtHJ4wzFLtdAKDCR09NVjK4PRjJGeiPrmXVIKyIWgwH2sEX9Vi4bWnx94GfYfOEUOrMfszC
Od2qaV19SMqRJKNYqWmGiyqdejbxposw8j343JtcmeJTb4NH0krv+JK5I7+tIQqwllVkou/WXjq5
bPWKVOsS3W+mszQy8o1tZ/L779NVrDTMtG4gB5O7cze8ZaXXJR/2NeMP3vEig3oupEM3NlmHIvrg
1l8NNzzGlnoHqnGLBx4ui7uE8cEUSuXnrkGV2UDtagTfwBiKB0GZXvcPtB2eL+ehVD0BvHbf6Xjp
AyTLabL0puHBrVdzFp8X953WW5FSnYEzzDDmjTlH4p8ucim1rwa1xDg+it3gZSsOeFC62mPyjbhk
zhNN3k6c0EX43j/sBoz9tVRK9YulUyXMMpLYph9VlFXnDzKWykPnMbwBmSp5xiZHMItoqLOypwi2
3crlzOTfVxFcHVQtaCJ4sBhV1mhJzKoKbE0Dh6H+tn9QliVQYbXplKjVF7wiwsQydM5sFQedBWtf
yB9izOU8VFDVk0Fv8xi0GIQMrLjPHYI/ttzKJFcw9W+Zl/+r1lDxtMvSaAwUaA1ZWZG/kptLrcVT
TdGNz5qHyRYfTdb9YzKMUCWP+9WtNUOrFbWeSrbUfupKXw5e/u3vUx6lLnSlA5UWUGl7bxZeA6DU
7gv4Q4j5fU8q5UY6PF9zAMBg+eUGdKZIfnKrxvQb0XYAkDIHFxnKp1IuJeTgtJYablibAFhzrxd3
pcKghd8WgRVAdLJ4zJdRegAQzqytczS9q6E4gBbjLKnccz2yAsq2c/wthi4/oStiDNNEuGEBLRqW
jswJVmuAIVM5cMV9ln9LY8Hev6xtH3ERSWmDBBySAQCqKO52x7TOTTXsMFR9MxmRuy+I8QnpmlQx
RFJZdRBUZ97AZ9aU3vbADdwXsm07l9NQqlCJCz/1Oca0lvpB1T4ECUMPWH+f/PvKNrO0jeVGwAV1
zYM4fhz1f/xI5COu/n5dTyWIo9GH6+YnZXiNsoOcPO9/oj9kFJdvREUFaY6HnBvgq9G9thcQ/gx+
h/IS56H+bUZ/lSJdhFGBASNXSWuQcrRavEZjBOBx0sQ87B+JdStUXJiyeJgzHW2XUrufJmfk039U
K9r8Ex3upVhke865k8pnzjLy3j+dgV6VEUNh4IcOkWZWKlsFNTQX8v/2mSTK1Ll8qOqJR51CiE5p
fNaZn2m7SvH7siXK7ws8p/ZhjOq5HpffCW5MIKUnQLl84WtM8WaChwST1e8gCvS+3HORSVm8KKhd
KnTIJ+XkGEjPinrAxIFpzIGbiiyYA9b5KOsfRU4JtBn5R7couQnOSauPpKdOLNyxmfHK7rWPmc4i
smLEBIlyCUkZpnJPHHRyQOPt2PlAKT80HmvsiWFDEuUVkpgvejGC59QWTjMrLT/koNz9Nzui8aK6
PsWUCBehL7F8kYpXWWXNjm80PpDlX7SB8gRaKku1Rl58ZCwtP0b2d+Mm8nlm75URzCTKIXSxrKFK
j3xA7M56c4clT41n5Z7ki+9otkzlgVJcFmE3kl4UuBD5m/BBtaWj/Ixl8MEpkXi2vvw4/VVN5ff3
o/mAJE5qht5QZHvKzlL1VOQsrP8/5IYXCZSPCMpIS3nckw3i5w+gJ8b0R2w3BOJqGjOzEzCWVkqS
Gas6/j97SYfgWa5FJ8Nsz77D3djxIm+zyy+hPMcojnh6tngdEe6jwiU76B02vAS8J0a7drmDcjCe
OJu1G7KxBn8tl/IiuaIXYQ/mP3SD069k3y44JHZk68/Vxw6EjLMNgkTwYWTg3kvN0J0+75+bYeg0
phGKFqlgRFDdVjwY2ucgMxhGzrANmfIkMseBPBbrjXbevuXl82x4ICK29g/Bsg0qrSjFMQwLHXY+
RZLFD5/Lwq0wIhezoPFZyZJMORR9UCI9aVRSfgn98Qtghq2usjLMCwgO7w+Cu3+u7ScugEBlwD/I
6jvAkXLURC0MOzJBAkAOjAokbvxC5uI5YP1iuttdGOqweVsrgdRtRXwcgSQCVjBm90ZxTCe3YEWw
7drLSgZ1W3U8KUYRYFIlOeB55mH/ymtOcocmdGAW+IyBNZ6K74wvuRmsBQU8UgoQTd9BnLRjPwZY
40RCBfRkYmaDL3yMJD+2RlQcczsCa6IFeMTcrG5Y6xvE/b9z3SvZlIl3eq/zYB5GlyF6bAaH18Em
/q1u7FE4RdkxNljPns0kaCWPyhHkbDEGzCaiA5V7fJGafPCWSKeliExViRmmt+k/VrIohQFObMdJ
EY8Bk8WbywflLzBj4B9XAihtibD/KsUDMjpJfixF3hnCj+FfrL5eC6HsOh8UMR9CnGKKa5DG8k9D
KjJjHYlle2pA1GT1mouNQpbmQELN8QzYLd5pvcAuAku7QcnRbxcQH+3r/KZXvHw5unIktUqrAT4a
rp3HkMyrqL8Fw3GZWc5322X8tiwa72Goh7pNCqTBXHLORcWcFZ/rn/ePwrBeuoQkR9Jo1DmKYE15
J85eoHlGnqJm8F2p/Z41fcYwV7qAZKTKNI4chBGAE8KlJHlYRUeCtX+m7Wrw6n4ot8APspHNBkaH
iZzMTr+oaITokine9y/G43IiuT0a1lZdAKEfnKqpXcmmBJQzhgmzLpByFxkXLqk4IAXQqw+JelzU
Twp32D/r1mre2opVyk0IsVDnI4j+7A7U9VijNIXiQcn9VonMrjqHaQ1CPQxXsQC7NqAFrgxbpbyH
aIApQsvRwiCbt7JjfIue4pvoSXMIo3Fo9RigPhDCsQBzzaxixwbky7VwyqsYQanH0gjXRQaOydwV
EjsMQBU2VHg6KY+aM7qiu3zFFjCJPslZBc0JMPzt/hsLY4Gl05Tv4TkZF2BgFiaf76bpg9b/0IJP
nHDQm3OteWX3g3Hf274O8G+aoomS8jPrXfm6ZkLfOYsQ8oS7CUfvvfyGw1zlYjW3os/Cs9tW4Isw
6hEBHs5GbDk4OrHKrF7Q7jsRC7pc5fzjoaRrB/4/pF3Xcty6sv0iVpEE4yvTcIJysOwXluXAnDO/
/i5o3+OhIHpwjvaLH6wqtUA0Fhod1kralPR9h0bE0Za8CIKUUMiG0qawU46mw+WA28Q8tHGoRFU0
6SOTmUrkxKhwLKuXzklu+51w3QuWiTkdyHG/VakgC/jW98h9FGzHuWfbbP+PXheRmKF3zmkQd1Ka
7/BQHSnFd+nENzwg3Ny+lTEmERVLMXLOM4yphq8YiG7BARbpn3mGrIwwPqKpk5opGua3i3m4Cwbl
0EDRpUqH5jNgurLD+EgYBKHQ65jY0KK9HA8W2vHNpuIY2QzwVkaYmwPzP4Yh0GdB3ABNo4PYm1Zo
NNYoOHXScNyetz3056ujLGcpWUI6g6InT6q6GxBG1gonkc6zwVwPRrjMca2hS6sRv8zxqyFeY8rg
X3oAcxWkqhGNrQg3C/HR0uVlVlurij8xEiSDheM/p5bt9KmVOCBZhq0Zpi9FpFqFVHHWQTf3Qxi5
ssBA+TijGbSmuLCMud901Q+BpLzG+A3FTlxdf4xAze/9pot6tITliE2nXad08GjwIV71xs3XHQtQ
vtE0WmYvXyEFD+kEgTufve0RlMBRRVpGZkXoFCGpp7BBuivu76P8Sia/A/IppzubYK5n1ahUMJYj
cO2HyiMTwE1Q7DwQOC02m1cvOEP/sxJmv6qoVsaqRwhiFPqzOEm+1AQ3w1T7VZx/WSaEfM20awft
O+e2okjz0U/+2GXD/xI0mKWwxCpCn2AX2SPoFZ3KhatQAqHUU7/23Naebdc8m2SQPNOadgkgiuMU
pmXegDXmGhf/rvX0a8hAqb9VW/b1PWeZm6+c8+f98DRQ5lCYVTRLLZD0oFKrgaOdIiRKBDt6/mdK
F1MVPCKj7ZWaBHRQYAT5wMwpTlBiV1uEdnHm6sVBVDl6RduJUczX/McAg4iQ8miMdAGONESzw1m6
javoqjGH55pygKhd7Anm9AXtip0dL2gPU9Q+dVQ99Sup5PWtbKehVn8MA53xQjKxkt/aF2cXmmE7
UQVBJzkQNC/2VunqX3nfd/v4n5fPnE2AArjp8Cp3hPhbrj7MSmuVvOnK7Vv0bIM5mLLe6QtIkuGt
IUTXwJRT5q+V4mUq2YXZC8dNOQtiC3pzrAnFRMfIx8DNnyW8RaZjPVqm/tY/QrlOg3s+se92s915
59gi39LJhjDGwDgVB3J4GZzqZwZqjTf95egaa85cwVG/8mR9tg/ln0/Llv7kJO/Ar4QSbNNcDcWL
2bXWkN8qdfSpQOhsh4m2uqLWTX0CtsrQNqgiVGK1g4gXZj5CmJiDNLwdZIKupCaVIKdIW+biDQgc
rG7KrUbippg5yMIW+OZSK8B8hZs3NOz2d7Mfr7TEAuOAo72kp/GkYkLncwH4+SsyWFPlwqzldGJa
HV5ANWNlY2lpLeca5H0+BkOGJGwFZAoJThuazh71YifzW402C34rd2dgI2mgaT8WtAUTBT8oF1iC
XZ4UL+e+WTYdnMi6JiEtr30gwZ0ztdObFLuUDbsawlygUC+kUzRzKpibzrAyw/icGkfIlFNKEqW+
LhNX1TkFvu1c/MoA3bVVcG8MokC0cECKAn3alD81cjA05eQ2OB9PlJ8M07e8pMx2yQvEsKauQKHm
A0NsPULGcFTeSm0TrWp4oWbpL4q7+MjpHWYJaQJi1zf6Fa1sVqDVxgV+GY43nXH1FzCvwUkx07mP
6OBJehLaI8keyozT6rK9dedFMtBU69BPC+iXzVoke+XbOuKErzwDjG+EiyLPIb2+IsxCLpjUT1LO
kaUX4IcIcvWVGOfoZkJIDUpMJ0KvAY3kFjSFK9wQjrcQBn4Ck3TtQjdjUMlVnT8ptfIZ6F4thMEe
FBCkVNbw9Buzh3neoXPUkvBc/nc+xWBPAQ48sxgRJNXVz7SyyYQ+Fw4cbI0Ogyj17FRMyAIBhEog
JvDtSgbApYd0B5V6xfsvwurN4OhsieW0HBJ5UbIS8SelVX7RLRDPQ4t5H1raz3/yQLOPRB7nzNBP
dMHhdOb9EFW5li3YfmfSJgvDt97YohKe5w95mjkgdDkZavDj8q5tp7pWC2WgQFGr2UiUWHGWH8A/
Jyqs6suAoiCxq29Ip3zhmNu8oVbmGFjQlzGJ9RjfNQqg4KOOD0PspgIeaUJ+PelHSdDvlLK25DLl
+A7nlOkMXGj1Mk05JYmox9hpWxQ7jdK7vDgOXugMXuDFnklxAxPJPvbTg+mqO5om4Kmy8byEwYvS
FOvJCHF9NF1bW2KLcE8wvQKKOyTo3VbBWFOg25eXxnUTBkISo1eKYQCE0IQIiLL96RjufpR7cO89
1JxeH95WMUiSRgShpoG20kQubCXCm6HlSWZtvy9XfsggSZyEYitATeUtl03r4eZ14+MxQjPLvokJ
Vg468gyy7GpKG4tz0QHlw+cJyu7poXr9oVkFGifymwdeRWD7xXpeHjtzLrQKUWR8yLdAMHPqXwul
zaH6KRnUCmSIkHUFz0U4QYXBIIk0QuSB0CKyik5aWu6RXrXb/mty3biTW7ijj4ESbl8D/aUXINNg
8ERLpkmVR/hltIeiqZuCYUR7bB2074Jalvcq33RMhYAJmxgm1AmZQ5DOHRGkOkDT9qzai1w4hvkJ
dhEZrPN/TDC+n8e9QYwQmeCsOwTjo9zsZ967n7cKxvUlcRrTWUPgJFfRvSEHR+RPOL6wHeL+WYbE
5k+rSugiPVjQ8uG1z6j2eYsTH9NDbgdIhok3ybXmUdL7COVd0ZrR8nIZrjZdcWWeuUhbMNTmAUHT
VS+Fh6iW9qh2OFWbOZfNbL6CVmYYjw/1JilGBWd6HJ6A/VY9PVRCZBU8Ue1t8FgZYry8LjSjiui4
Fli1cxC1YFwrscdbWo+aj/WDgBru5ZVthj8rg9SHVu+iSB+SdjEUXNNKY5VteJs0+a6qTZfo9yLG
yC9b27w4V9aYi1OU+kEnYU8cWfME6TRKiaPog9Or3wJt3/SOVJnuZYu89TF3qJzVWdDW2Lkm6Cxz
ma2k/5XNN+1yTHLeoBbPGRnUCPKpigr4CaYkXqoqsovClSVOtvvymZZEBjYwORjm5qKjpwyqKd2t
hAabyx/sTWvpA9Cu9ohBDT0uSS5DpdDRH4Rj52iH8hC6zTHyKHH4DJGO69DNbfSXQS04OZhO6cuY
JIwOvM5szpljiagzoS/kKZ6JY8qRlZHvSFHs5qK2snrmnAHOvr09RlZnQFpA0h4oeP6FpL2Ouupq
yVABgsL65S+7/aiByLgOznc0grKT250+NYjz8WU7Z/EwLGhHkaW69GznD59K4q1sMYgVKE1SGSHK
wCEqv5Gkn7Khs/A/nIfMpjuuzDB4Nec9mYoM1avB3BHpuxD+uvzNNrdm9fsZeKqLzshHQQZL6FTc
S7X6MBbxvsp4aRLeMuifsfKAVMugSojmK2de3KK9lo3Hf7cMBoV6JQqUHgfLSZp9Qdxe+bF0HO/i
fSkGfEgZSJFR03hCfh0jYkXNj0iYvMvr2H4drPaDgR8xzCErGuDl0w+Ns7S6J4wgKA4bXxUDX8yJ
P4/FUWyyXT1KliHVvyp95Cx0+45c/Q0MQC1FNauJhISThjHL0Jf8wTdtiAw8SqjTzD7yupxFUyf+
gIhngywSiUQuurFGkBHtaby77CWrBLPTZJd7+SQeFU42iuOMLBylBko0JDIBfOC2nqJ9zdPa4bjK
2yavvH2Z00HRKfVuqB/j8FdF7kYeU+P2u2T1zRhg6JNcDJMJPX8zujXeCuoROpErX7FKMDqJVnTH
uy94q2KgYkqDwZRA5eck0feleJYjNxn8y56wGUysFsXARK7XKuRE8QbJxSuSPZLgOKuvOVr7zIYX
cfJMMYgRLCD2nVLUBZfoaRh2I7hCpbmwssytuQqFPIdjoCOUIe2U0WTb2P1IythKecrfvCP7xt+y
8rg6FYt6oNNqw48eWkvkiN7EL4JtXlEFs/5V5JygzdBhtU8MQhRdD9GCBUGfhFHvukfR4tfcPE6m
6Vz2B47LsXPLSVuObSdOOEh1kFqxDPm3vHZKQeKJ5m7GzecFsV2GA+QJ04VOeupAtx7UTqTOr4NA
2YlNcMTcuS/2y07krI7jFuzkstkndRu2qMmY0X2vPeU9Z5d4X4+BCEWOUz0Q8fsT/YcQm5YS3prR
j3+3Q3SNK8erwClttLSu1Ah3tX6Kqt8Juoz/nQ0GFaKxMrSK5sOJNtyIWeXomvwYjTnn7uV9LgYR
CnloiY4qE4YdqrshlO8ms3X1MXm6vJq/RKlgLySyoUBxmjk80iyWcj+hki5DgoPqDA6H/gQNViez
CefLbbv1H1Ns7j1sIEMTIIXlhJFsKXFoTeih7UrLqF+K+qlDx2nw+/Lqtn36bJHJF+RCCZmPDs9d
AcL2yQMS1JwlbRcaqU73P59Pl9973KiocZJEeEzks9UhWggOtKG18ssX82pxFT9+CD1e0zNvVcxJ
yuUaqpv9DPbsYrCFyDxINY+ekWeCOUh9lyRpiy5vpzeuI/ORSPt/tzHMIVLncsq0SSRO2k/7RTcs
I5c/dXufd4Y5QKQ1hnzp4W2JcRMJOzSJ2x0ZwCj3RZt5I9O8z8VcqcsoaqEh4PlVpoNrdsJBM3ni
XvTP/RiVnpfDhOILSki5MuFppJDHDNSF+l6HZFnN68+i/nrJDAMH5mRk0SziadR5vSvb6NGCXHtn
URZx8cgbINvGuD9rYnPnhqGNfdmg5TNaPDibNXbunPDieQ7qsCnzLE/zFuytCBRRvWmv4p26Q0TK
FVLlmWGAIIpLoWhqA7muunS7rHjVG7Sxytlg12F0nPvmVpQVu17M3eWT9Jc32vkjMmgQq4MQdzI+
4ngIdu2bfGN3UA+NnXqFzYMe3nVhMMBQqQRyrgKCR8r9vZz6HR0jKh8bu7J55aJtmj8Nn8Wk0vQm
O0efi2lSVgu9aW9mmxYxw0N3yA8T2ikyECRHx8ZGJRO68bws6eZxXhlmzprc13LdoWKL+OuqjZ5b
Xt1+8yxrREPLKNoMiMigX9pkfaQbeC1JGiQVyRjftlrzGFbNbSUL7mX/2DxjK1sMDEqR1mrmhA2D
SLMnDOGpnxFTmiqnDLvthis7DASmxWIaREFqiI70yhgiCQ+6q4Dyq3CFPa/Mx/uAzAalUJGTZxE3
4KS1liJWFlQqIqUHyTknaOUZYuBwgbBn3QkoJ8ZqZY0jZuab0uqDGxX0Ypf3advn/vgEm3WQ0Ika
xi19QbenGANjWfxw2cAmQJ03iM0zkLmu6+hN0UjIb9sIpGJFeh8l+q8lKv2gH/2oV50+5l3DMt34
DzfKyi4DjNpsSONI0IggCYvfRJrfjrGbTdpdrU6OgZa8cJQcKY47W+tNV+yhoDNVgt0M0Fqaawty
HT8SqUXb4OgM/bALE9GHHO5+yhOIZvX3pdLbqhHf9XJmG2l/hQPHYYjdfs6uVsAgrNB1YYLZcTof
FexokQbsDeR6QNmVNgrnnSV8plC+MsiAbCuqSTHFqLj2CJDrbyTkzUHwnI0BoHCSo2pccMvHs+yY
WelA996+7G7bKaHVIljgMfTekAIUVZsfiPGDb+m1YkvW5I9fQZFDtSJij9fwyQOhNzKM1fsPhFtR
BJp0FHJd4YY4iz9YtVOfGgzChw6vGMn7iAwIlWQcSBogwMzQsoQZ4YoDqRzkZtnY2lDO8hHUO84E
Cv2ot1PVbcOZs00cgGNzGlIcxE2bAHb6FPzruhulD1XsG5hC5rgDBwbYnAbmoJRCz7Eaqk07PbZ2
8RA4lS9cL9dUI6LZlbe51x4Tnjo7Z5fYtEYHzlmx7GB30K7a/rE2ecWE7Sfg2dHf5qFXTreEULzT
dPgBHSqkskJg5LmhnaaLHd5SYaHxyBMW2p47XtlkEKIoCrGGCDxmC/PJj8F+0MSdp6pda4Nw5gj5
rr0xoHdCT68CsfMvbyXHL98qiqv1iuiqJs0IbhuzjncDWdyESk0uAccM7zC/jSGv7Jh9idQ/nd+e
PMnL3dBdJDe4Fb7XJw0Evm3MKzTwPIWJYEhUSlkyA+YbJ9iFR8mfUGig89TdMd33exmlBs6h4B0+
BkH0IZITbUbHV48h8en3AlLicg6tNK85hjh3v8yEMWakdlGjIUOKSueYQqgZmxeeamEXNVZUfZHb
3b9yEXYqJC3qfB4leGCtes0UW4rxpGAW/t8ZYZI7mAg18rabkCEzEjuon5SpdAYuBw/HK9iRj3hO
p1ine1QIna9Wwb7pZG4TGY2BLsRIhODnK1efxGGaQ1BWo60r9OvQFkKLjvJTuZ7gtfiVvl7+crw1
MehR6mrcjdGCm0WawaKyNz5RACWmKopEMTRDI6zUldKGATgkAU+L8SR2N4F8ynXO7bixhncmmPAC
U4lSHCU52PeyW0m8KXkclVtR3zsDDByA3bWMg9Sk4uZ40NNpcSpR0lm90+5lJ/V4vX0bF+Q7ewwY
mGbWqFrVI5PYnfTpuYCoh6HsCRoKe+N/PznvTDFwQLKiU0KlwvuzswXkX9VbMu0vu9gWCwhsEEUH
kayMf5kQM1+KtJMjA1rtyCu3oIgAJ7MNJNiNLmDIE1xhsowbyZatBpMQQQgikGrHDQgpBjAH691f
wXhJjSnDRSpRicfUEWrxqEmKD+KP2SkdftbgLx5zXjLjMelUDWLSK5RdQPJSP/Oq1iaIbhYX+kPQ
K77mFb62sjFYnmaCCkLSiKizuJFkzTiiUACLPSS3UlcZLaoqQdskZZ3jNVtDd++sMbChVBCdSRRY
k+8alMZjv951x9gG85NDH0O4OG20/v3vV8k7o4wfVVo+9wSkjY4mXmE01A7CXU54bE/cD8n4SRWG
ghEoMayMYO9/zVO/R3EHnEJVeCctL+n8kho+1Id5n3TbP88byLjM2OTVovTwT5KBvYv4A9m3X1XE
wqIVO1rDeVduRG7vviUDMbOelWjmbQExwxN6yZ0CXIQxl514K3B7Z4aBF71Zek2a6n8IzFUvdSNH
c5QbOgwaerxKAmdNbA557rMA50LHuNW467KXSboJqofLWMZbEJtCTqfSrOUCWJbszZfKm/zpTrMC
UNrkD3wF9633xPrzsf3WIMeGwMiAz6c/iPezPUHfpLzqbia0U4SDVS22as8++Ks5i6RY8REq/7gi
23E9yEGZoVwiIYE3Oe19C2obGOxtfUfJWPSvKe/9TL3tkkEGTjRxAqsa3blG/lWUNRgHOyspZ6tC
diUgVsWlXNsOGc4rZKBkMfoxXZoQH7Z5gWSzFZmcscPNK1xD1CPrYO3BEOD7MC5DErtJVNyrwjxZ
jeDooYQm1KtadJT++TPbpaG50NA1gjcsc8iKuJO0IQJiJXtIk9uQFE3t8KT9CKzGHiHwGH65bJD+
vg+7dbbH5ieHpYfGyJRQVi8qhY5YGGWUhntjU6C9ZIb9hGk4G4IG54/iUydcGYPuNfK+5yL+pi+s
liO/36p0lJRcRuHWKQ0nJw9Tyymk8X4/czPP0P9QlAkvIDXFKE0iHeal9y7vyHa8sVoDe4DmakxN
ccEBctpn2S6c0hZQq4tP0X0BnQ39J8feJtSu7DHnJ8kQ7uuIp5zw92w3MiSUU3f6ol9jaHz0wp+U
fSO84bXHbcPhyipzNRdtB7btjHrEnsostuAmTV4Th0YeCx7nhdvsps65vFTeSplruYySThZ7sFGL
JrjUTnIMUhrO+4Xn6MxdXC9qp/Y6HDCf52Nptk4ZNq9d31sJtymeZ4qBCowLqYOq4qmkJk96/RCW
j5piLxHvBuF8NDaVWCpSsaCNWsK38orkYMhWxtOg2+K9I+bZGdgsIlj2u1KoNQkMUVb+XP6eIHjd
fpt84bn5LdmQmtlJh7c3hc2/mDlHms0koiOrrqH+gihgfsiku4Y3/8ddHIMZPUF/ytQKEjpdk/3k
IKoHJVVtoXnuhtyHe/lFcktMoVzlXoxHosWTgeGtj/58lYRYpjYS9QT3sRZOlqq0thLyBkK22Kjf
7R8DIa3cVU0pYf9Ge4HWTGtJvunVO81ZVKuPLRzyg3DKTv2RRwa5HcNpOjiHEQ0aks4c6T5ehDGT
iUQHHX9TtRaUmNziWcLbLPa41ra/5dkac7rHoi76eAJUat+Ug+Kmd5GT2oWfn0YnOVLea4FTpCI8
i8whD8qhl0mP2KMqMLFklM1ea1RfSdGMNITXaVq4ZZLvyyTwlam+HpTE0eXuNgRLoxb7Vdqd8hGs
bnPhR1G/Q9HYC0tjR+LeGerJQoZtv1Qvk67cZXpj14HmgZHiNavyfaLnntDkVqSQ3iZC9i0L5tS9
DMfbL09TkjUNzPkauBffu6bQjq2qK6oEfmr9hTIrBAfih09mZUu/30StHPl+9E3ON91iCyPmyiyz
iyG8tdWWEoJ1B9HtnyJPt0VvsiNPTqB5XvmTXZ8ku3TGo9Fa5Hbwsh33iU8DkQ8B0epvYPa1K6W5
TRqgjv4gvUksKo8aeLmpxlB1xWt82H4Hn62x5FozBllHzcRru2zutSbcD9LkKUO2q4TQVhbTVtWw
tGsls7upeLIv7/KmB69sM6FfXYrFHDay5MzzYGXDKY++XjZAP9WFT8lSasVSp45aAfBJ9gQFhWBP
OS67HY+6a/MeXK2DgXHNjHUlmCacxKl2Oim6SyFkquYDpzVh08wZ0NiHb9sLeZGmyLHmo+iAOfFG
7X6ALvT75W+2uSkrK8ymaNLYCXVMhZOW29Y4Ncrd5d+/7XErA2wgLqjxGCXYdQk8ZzHGOyQ8/3aS
CwJxLnP0VkcRrp8/sMy+cfuwbdIohXtT2lzKWzvuIHW2C3fkStn/I7AmWt0vUFnxHru870h/vr5c
Z6E0zAp3e7q40hBbIleWZjvKO6+NuVpxcDMxExEnZ5NpG8rsDHLlLfUvuZn3nD2jHvzhIK0+IxOS
C2PRYG4OkR5YcD0V7Dq5LX9d7lvHPHRQfZ14zDo8V2fgfxlLrR4y3N2Zcg8ZVJTNrJIHDjwbDNaL
baV10CRHEhP8mVrXP4TLMwQ9P5OBW305Bs3n0kS/sI4MnLZ8m4OflXA9Ds+c3eGshCW5zSWhFiOa
fqPFpPI52MluvTMcshP3ZQmWRKQMDoTHEvAW3V/wCVbzukNHlFGmovTGEoBzfBy+ULu5Xfn1j84l
SPQbL7kD2lgnGW3t6fKieWtmUERPjEQ2YqR2msYfTG82byYeC8hfntt/DhgrgD3UYT71NbwQHQyz
RSkZ4fa3yYyKEM2EBPcLJ53EwQxWDnsYc61TVWzkAtG66ls88jyFAxkm/aorUAKXhJjpNNOI4T4v
2hf7CfIflGmSXPde5EsHej1+YnCLmLoIhUFdkjSVVWbRcVWpdTrj4Su4gxLbae0vyesn3EFXREND
j6Vivm3lamFar7WY3ULQNE++mtxljd19YrQAyzibYABdNOqxSUAb4cTiVS78NMv7y0ugmPbhPOk6
GD41FRR2bM5Z1ga5IWWGuQyJ7AWtOC5GcJJ0KB0k2i7oP/X4W5ljDlCfTyqmSSkbcrzcCU18nETe
bP5WRxg+2XlJTGAkmTMJJw0pj/FQ7TVbfaWkbEb0dn5EyDwF99wnNUXtS1+R2SVzIpMwEpikzd/q
Mb9C7dEpOis8zV5+izl2NwEvTOiRW/Xx3+0fc7bGUsGYHQ02BXFx6s60wW9sq1l6mPCqz+PWu2xu
+2W9+rj0rK9dPtX1waxxluW7eaftyCnGNA+aPG39idxptNDqZHegkeeSqG4GAyvDzOWcGB3IkQoY
TvYIBRxMSNqaQwWvKUfSeIxF6/JKlU1YXBlkbupsUorOjKC7l6gYkay76JYI+T4dh5MYRMe2N1NL
y2KnlFMPvPZHIkGLtWu8vp+fZ7U5GKH0re5alDZ6vyrTE1im/VhuLMxGpRZGw73C1Cqr05QQ2uRf
ymF2BcwUkjmC5kzrGTkyFXoyH3IVRBZFggGWb+YQ7ZS22HVtcRrN8JcBHkDHHLTC0tVl10rNMYxj
9O9B8pLzLTZfNKtPwYQTUqNro0hwJb3NNrwl5UWHL0SwnZk622FDClVohXRIAXYDpGetHpyKwY44
r7FrXhun/JTeQtFL9oKjwG2y3M7brEwzD5ChKuQ+bZGVmjHeUGE+rfAp3RG4Q61ixx1v4PiWycBg
adTVOIKSBVmiYJf74DADA8WxdyhlJJoTQXbEa+XbDpxWC2RQUW/TuZ6St5RYsQ99dPy6saveT0cN
L5LBlXaLHfkVDau/NlcqJ5TnrZf+fIUa1dzKWkez0MF8CNPTpHFSKLzfz6Bgm0R12KW4xapCvF8M
6WgOvHnM7UcdCmAqOo2IpCnMIUgmTe7iFJUwsHPLB0q0geqATxp7Qs/FiYaeBsKzEGwzVnrD69rZ
DDzPxlXKi7f6gIWR102hINIQheuSPIj6a9IqnFO++RFXNpgjUMgm1HZCdIcVYmM14tck4njBVjvp
Ww3x/z+hyrh9NcuKELfA8Dh76Ce3NmEn+NIVvhjtzHawOvkQ95zodruws1oW4/hB35ixpCNjWZxw
1tzkpjmiFe1Reciu3yrOiQViMZ3jkJsh78oo4/ClLg0CibFSRQVLNXmpw11Mvgsaj1dnO6+xMsR4
vlkUupHB49+agRS7taajuH+bhnF4gjw8H2Su/jwTxCyWMA2T6ffzdKjSL5nw6/Kluw3Dq+Uwt/yC
LJBktECp+bDgyY8MrDPflqfFpQ9+XuKVntgPUdvKGHPD54OYN5gxo0p6NCMEupEd7bjjdofxnIFB
jgzz0G0SYFEU7ecrSnRU+URHCxXV7Gvs5FvvT6NV+pc/Jme/2CTrYFRiX5gAXQwOBL1fLG6WcA7X
NmQoxFQ0URchV/QelsyiyTpDRcJcUV9I/HWoeRQF22s4G2C2KFKnUk8DvBcmQm7EqLsZhvaIh4zz
mU91NsPukKCXY94BXmPxa6P4jfFg8mZ3t9/1xh8bbN1yUBRNQalGQp/57Kq+6sWu4AZ+8EBf9UJl
8ZLs2153tsfAuZgGpVob8LrF2CsFCr6aU9T7gUdquP3cWq2LAXVwyuqTMGNdtRtezy7toNfdHEFi
5coYvxESi3cZbhdMViYZSK+1TBvLYUD41Fg0xZ44pqud8n1/nUJpRdopL+iosxFE+Sj3ucl/ES9u
PpsN3cBQpSGCUpH67eo+7sJiSqEGSWkTaj8d0QuTiPvYbL+QoHqUh4D3/Nk+aGd7DPZ2GUkMswdH
TCgSt5vKnRxHnDPwl4vybIM5zHkvF+VQwcZ8AG/+/eK0VgL8Rc/lbLVevadsDRNvbuYvYdXZKnPC
JzEZlURs6PStcIMn0qHyu2PgoV2Q3FF4DG1Iyz3J1+DD4bGZ8T4qc+oNkC0uMeQdnGXWHuJ2upIN
np7VXy60P8tjnzS9hD6tTEO+snUnJ3h7K6Pq9Js2KZq3vHnVbbQ8G2OOfKZF0WJW6K0bxydF+Knj
jS5/v4yU2wmAs+ezT5c6pEqwEd6C0oP+EN4LVkb7gezsNwgPHP1K3M8e5ctqEpdjeDMBsDLMHPpQ
KoXSpBXKZE9FALMHwW49emdrnnzU9/HrZXvU7z4EB+fymsqYM5q5CXpMaDtE/hVI+8p8lAJXkx+k
Fu2DyN9ftrbpiitr9OcrPNFio5XHHItrlUNcfC9UrjAG3ftL62EQK2lHMdBHhMEi9IyoWEDgk0MH
+lR+B8umG64Ww4CVkhdJ3NPHSt3cqqFpVbWXg7jy8hfjGNGYLxaaGfiLlwJKcfK0n4n2WMXzV7lZ
ni+b2d4YDBbIqgzhY7YTqBtIEwkyblGhH3+GQnPT8EdY6Q35cWvONpgblFTZ0Gcyoqj+kLxJBUCR
oHZoNgDELh6vRLj94c7WGMeegySZ5hGJ8dic9nIm3LTmN5DEO5e/22b0YZ6tMNszQxpOTnUcn0ju
XJGAc0e1Jj1z8phHvLENsStTjGdnZRAPZQ5TnVc+00AeRahvKmq7idv7vDkB3rpY354WBDtagYdd
p1ugcJb674GwD0NOXyfPDHsXBxHaW5QAjT2112tejtHsNnmqhN+Xd4nnC8zl2xtNBFZqeJ7U+Nq4
78rrROaUIrfjw9X2MLdsMjdaPC7oUWrdGZR9xA9GC/w41ug01woNzVxekWH7UXw2yc4FjnPUi2EJ
AKJU4nRUFvqbvo7HHVVD+cwXBC+ToYoyGlPZ1UUKlABN9O5M1aNqPA7kMeeNiG1D0B8TbAjRoJkk
FvsR/eRDscsgQttxpQe2/eBsggkcYlkBT1aIPRqjq2Q6RZkfDRxO1+33j3m2waLcFJoRGrwoc8eE
TZEsKjQF8t/2REm8BQeJ8MtbsxmjrwwyQKdCK7kWKkzWRUjVi8PXYeytrIBUxFHVny+b4i6OgbtI
NucsoFER1TfQkbfQoAP1hYqLaH7sJL94bfI8n2AxD21qg0Y1DtKpdZdscWOod3HWtB0xnDeMgbpR
VMqqSoCr9BTNbmvFBxnRnebxT9H2K2C1Vwzehf0iFLKA9pzGtApkY4bSouQueWqZbkrTP/foKSj3
BF1wfLHM7ffkyjoDg3o9Z1E4AC9oKwM8xG2vEifc0RG3/hR5zZEqmhhYt447JtuLrwuv9eQvrYfn
j83gSJoKOhRa8CeMdoZZxX1kk+MEMsvaiR9nJ/dmp7OTO17h8vK5xyTt+7AzrxoyLgR9IkUMIU0z
cduW2G3Ee1pyPrDKclTLJZFCRXh7Bc1uDXIl44AUH1yKPh7mr5NNGf1Tp3iiSXTlWOx4inqXzwug
+v1CtagkS20CQ0dJdXNluDPD8Y5zXngfk8Gbvi0l6AXSguF+vCt/t8/hEYI4tCE3302zRUujs1/z
MgPUMT4Gj/9xHFVkkKfU9c5oRMBqpYy2nH5pm8hZajdGYSe6TaKHKeJVAy/jqsqO3Bp10vW4CZFY
gnhb8hoXzthfTfr1rPDmFnlflEGgZhg1SPmh5KIJxBcW+cYYa0cZlE89Jc6fkAGfrozruA9x9lLR
L+ZT3O+05f6yc/BWwiAMqWeRGBjpB1X3nWaWTqDsC2PiXHh/iXvOC2FAZIxM9L1HeKx0HpqqnXoH
zoWH2ZPc6NDwwu6NFSnI+OKiUcCRb7C90v04msoSV8iAZZLbRxCDFk1/Nvv/fW/emWE+3BAFxVRX
uITy7t5sRnvI9oP563/enHc2mM8mTsIAPRMkvpY2+NrGyM/X5Y1qFs5lM1vlr7UdNiGvV7qkLQRv
h+BKthUb1+ktvU7TGx6sbz2J3lli4jk8jdFzNdCo1MuvC0ySxqd/qtmRm3Gr2RxPYPudB4l04KaF
b5f66ASaaZUxyMy1mDPJJG9g+LtFMfhqjkZVlB2QjmAmJ/0d2KpFhx5ilFPmW9NdrP8j7bqW5MaR
4Bcxgt680raZHu+0L4wdGXoP2q+/xOhOzYGoxt7s0ypiI7oGYCGrUKjKjN12R+lwFAcK5T7NK9Eu
513+iBvg9+GPYOB2CSejHWb8Eb0x3ZRadFX2JBAgYGHVkz/Fw/6yOe6XpJu/KgyBC1ofEgsQKEk2
etVRXM8c8aH3rYCAeZH3ZsD7lAzgmonQp2hswWnDBHX2Oul+bnJSZfoTTLz6sIEM2BaVJqVJjEgs
hHfjcKdVX3GlsUn5xNk4nrcwwKGXg7Z0BHb0k3qwfHRDCV42Or2/eLI9v7RPtNPhsk3e7jE4osti
VBYCbtNh+U0T0BH0RZH9yybeKXQubN9v5MaKMC0LDb7xnr5mVwEd59e/WM7gTO/5FHlJXzIkygVo
OSHN+Y0gzyIOecpx8jGsycE0zi6zkoNml0bCKKGqaOWDP47t9yYrXy8veetutfYYlvu4FnUJac97
8ij54qlxhp1+9VOjy9onPu9VgGuPwZlMWPSmbOE5k98/43HYD5Og96nsu4y7XEtc7gMxx3FYccEq
NdCAm2OFxB097QpkRg+xi3YIzziMaJBFFdBVeXnje+XykifRP2qFLLGuxCiSIEaYT8bN8k09IGH4
XjgGcnH5S+/XL5WDd2pvdlt7+p4+VS+XP+v2mnEVEFXcO2SW3sssRKPsM5gn1l4Uj6V8KBWOiW3n
PJtg0EyRcsh3LygAZMtTFELuR1M42cl2NDhbYMCsrGWJxB0WUVhgknw2pOcx2gnFD13/RCqMQ3C2
xMCZsmiLWrUoCNaptrfM/GUZSZAMxePlr8LbMgbCTKWuZqOE70MoyZ/z9vS5d8b1UtjqnGnGhmAZ
CGktZBvEv6GM6wyhI10Lf71P+r8ULyTgPRn/IY7+2j9WyT2N1VqYc+T48om47R5VSHSfK8Hsog7O
RUWuNea6GbdpPsgVYJHWPPFihcmV+VaBnGd6CJ2JwyjHOUkKg1etAk4NoQH1btg+CZNTmw8ZJn8u
+8V21D5vH/WbFVi0vSUQgTZITNVp1I9EzJ0lvI4UzlK23Q/CcLoqo6LKzj4sghEaiYn8wxR3KQhq
Z05bFu/3mWUkSx+mWYxlgP6b6HdS8vXyNm29ocO3zwtgQLXXQCoxqgAE9bT4VMQSJI2uAMaM3qXN
pNUNioEcDPqDs51tMjAntpaR1stE45VoOnTmuHCkCrxuzWCXXhmMMScJ2Xa4s0EG9Zo8FXO9o949
30zqfla/dganmMIzwcCduGTFROhrZZqAwrNTr4pwcLU45zxO8PyBgbtsysR4jPG5YiOY212Scvx5
6/Fj5Q86W2BDN1snqHgLBRC0V4tbeAv6bZXTOy8t5g6hMhpc9sDLG4fGgo8H1WisJMtk3JfDZD+R
41BdGxHnIsZdFINuECFApzbthFWD9JYmSJajoJSHmxcCoVuCoT16u7yqrfLoh31kME6opyIitPvf
egAfvDueQF2oXLc1GNpHlw4pg9kN84DGnjsYvR3i/+fsOltfW0o9EbsMkIFeI2OfQX9xTwfO9NsM
jZ1P2rVxQpF43743Tl9eNO9T0v+/wtxGUvQxpWUpy9gtyZdwvk5B2H3ZxubqJMk0ZYzM6JbOuEsU
EipwhU85WAfoy5D6ZVpOmn7kdmjzDDE+009al2gpWvuF6TrU7Y5oTpb9lVpX1cKrT9JD+1tiu1oT
4yvjXCap1CCbTtHnruzILoM2GJ9CaPPzrMwwsaQhtbIUtKS3QG2xPeqax739b8LTygTjAeUiEbXT
8aqkqN/ECVQkKgefeAaY0KGrRZ7FlI8um57M+bb9xBwqLmZn96JesXLhrChnQ1hwbHPzrbT8vPo2
Z4+XPXgzM1mZYCLFSIxQSDR8hqYCZUDuaa3sCPoxTZ4v29m+Fq4MMbEiFRerzWhD0PRVdGhoxxPR
9+lgBLhrI4f8RLf1euvYi341S3GVTPBitXvLxrukQNsYj+eG48Ls7V2b9DaTRixJGjE7hLH+XZdx
nn15Jphzr1SpkiwSXpim6BjGV0vpTgkniG+1pH3YKubAT11RhWH332ka672JMAma1/iFPttJHlJJ
R9rngXr/7zyCvbabYxQ1I3Re3QwCwHtIP/nhPg6dcEfffTEK8pC9cCzydpMBBL0UBlLQUkgMPYOX
waexqD9lAWJR8xr6IDpFjULh0enwrDIooQpLN8w6krE+P2jdd7J4MW+SdjvAn08Xy5tjTFC4lwbU
VcVDAtBeICv7NrwkKEbgimbPb7QxX7nlqnBuV0FWdhn46OCag0rwZJL8qBNbewVI7ZXKNnw0Etmp
277VuxQMuXa62O1zvAvBjMjVgeFBi8FAy9I2HWqiKBz2hxbVHwmkQUNkL0Hv4nXA125lDqcHJxiz
nB59W5nz0OKa1dcGJF3JYQHjIyjWr9NUPulDxINOesh/j8iaIpngWdQUlhecdHqaLAQ4Mx7IlYze
wwI17GKvoT4f+bwm2K1XMByBX9bY+kI1jj0EaLC6dC+8dkFymg6q3/g1uLq4BEz0gfzCytiyghjn
Y9uL9J6ypyGBDpFk+3/UIbEdqs+rYoB06bWmzTJYUjN7dnRarXNo46319+SU14oj7rivSNvn/myS
wVULJJZ9nVKTaIugHHztztxjXPABMQ90eJE7aQ5Pk+QPZ+FslO7DKmVQQolMVgLulPEA7fjoSMfs
jOv+ixaDkJT6S8YjlOM6DIOqZRbPhZAi0VYXh5g/rOwvEw9JxWsHbsjFNpS/pMLtzN6+DObbh/C8
UAZVszzPhl7AQq0OgjiC7M9i8feI4ULL1O/iQueY4/kPk4q1tZJAfQd5ktIHRg9KkO+Xl8P7fQZI
R61JrX6Gs+DiKYJT1RBf/50BBiTFPhyKGmK8bt6/GHl5MIro/59mWgOHynTDQGG1XGLUdPFFdsXw
YHLlizk4qDK3LbUOh1HKKA6CbpcyaTZO7ELh2qc8mrzOxO260BkHVQYxhEZRRot2A7R4VaBsZhg5
S6A0QdVx4++8pkv6fS8gocqARTSamJUvTHz/1rCV8vQugqi6pVrZeRZU9cNlb9iaZ/7wsRicABl8
BJIb7OXg1/vFla91gNQYYKjKIZhnTu8FRwf7AmRDPOsLr+a2fcX8dXZZcpG4U6xI1zAtTllqKejT
Jgs+AvPMMBChlmjHygVcz/IrNEztUDlCCZlfM+Jhrspgw6AVZSi/awKAN/BRdfL3tqWhvO7d2c09
ay907uXPx0ELlUGLmIRm1ixIZI04yMPK1kKeEhAneLHj2oqS5TUEm8EiH/e+pNd7Ray8Jcw5xTCO
GXYwu2uWRBJp7KjJbiK3DbgKkn8HSxqDGoVEwrgZ0WkT6sdevRaGTxUBTEMDEY+m6Bbz9TMlXDLL
xJtPSwXHiuPI65nfbnyRzhaYr90QNVF6CRc0nXxty1fNugoTwzFA9tcPqAOppjcqYMYYYt746B/S
+7NlJmgswhLFZoiyE4G4TwzHXnzQCSOpSO70FK/nSaA/WEF9KDU3eWgDI7V56ei2g/zvL8CQ7Md8
hiRSgeddlJjbsXNJPtuKaLp9qjufOVBnM4yTLDPpFIIeWndRJV+rLEcSRe+yiW00Optg4gnkHRUt
oZN6NB3soMj585rLq2D/4Tp/tsNEEq3uwV9G6TCn1/cWh+/WtXLffJ391pbt+ikEq1cEVbdPtTL8
clKDLfQSbQgbOUf019BRlFx3w4/L2/eHeHxeF/WUVWZLFNmABDYwT7z7SUE47ORvIFpy6CVv5Mlo
bCPs2RoTO6S+MKNZmmAte6la3GVLXgcB51gbIgMcqZInuqYD++idHQNlLrFpP1t84ALIduJ0XgwD
IFUckkKjrG8zVN3AcuAMRypchCaogE75Xv5QvJ1jMEOxig4lK/Siy/1TbfmT8HL59+nO/54p/VrM
+7au/KBoktBcKD9VOwQyuen7/ajtCa/54Q8VlbMZBhHigvTZ3KJTaD50B/WO7PsT+pDvspO879zF
Q83y4XMUPkjLzlYZkCj7AgUqa6YPXpKvO4kXuo0r3GeBiueh5ZnOEFuuBpZZvmjwJtLKsmSJimTJ
YH77eL6kppKR7i6oZoII1ZIVW7WejHn+DAqurDDnSp/7aAH38E8UpLrEUgChph03e6dx4TcvWdlh
Dlcz9opixmA+EPPlpcfrfqGJdryojqChR0gMbYSVu1RpgkmoPpOcrUwzpy0pLXCZZXBQo64fSKn4
STZyTNC//tLqmDPWCUKdKiNiiSEldp+ndi0ZdlAMR7N4vXzaNqPWeTFsHd0qBU0pEhQWB/+noMSI
VP0f5NCbELWywxw3qZowQkppzfOr6PpnDW++1QLR/ScMs9uurumyLluKCMW2j66ujuA5AichjInX
0C+06+Qwypy0cPtWIJ+NUJxc4VRM9AWdd1Dzoyy2w20TaK2j3pa465Dr6kZwlSS4/Kl4q2IO8NiG
eCyI0ONkpp0tZ0GHukv+GXkWFZ/i194xB7jV69GQR6SEhpqcgMVOiKT68kK4W8ccXhmpmFI1CL7L
TYo+zdqn7XyhL9/IPqTQMPLIsbcZUlZrYk6sqA7ZJKvgv9Ls6lnyYe/GfFzuOsVuvQntn7WjR7bw
WPCmynlfjDnGOS0PFj3WOZbHUjul5KqcOBesrdEwfC9oj4GiUjdNtqOB6G2f93hneXfD0k0OLQbw
30rMc5LrGuGkt+eABhWBL3+6fabPpplgVmtdPSqUGXV0aDCjw0rmfgmafe4JLq8hchMSFajQm7IK
zlKd2UspnpKySCQU6KLaESEApd5I6pHgVSJPv1/2l+3iydkWC4om3hZVsOnQhc1op+icxgm/FB4q
yt+lwl7uqehO6kUuWg1Tuz2NvAiznZys/gAGLSGLk5YgIwXTn+oV11ACAEmRPeG5rnc1NFSAqggc
eHyhvk1/XZllP+goikaPtBj0o1eT5afkvls4kW07zV/ZYLDZ6ECRnSxIH7WHek9p4oon6OZ61d78
Bzw0vAUxGF1kZQEVLxzALrxus1O3+CqvH5r+xG+herUe+ieswoA6EzOTTJio5GCWH1peXXczQK9+
n8HjRNHnZinwTShSohk0iPbdHjSInKyet1MMJINj1xo1E2Yi7RjnTiUrzmxwBf42gXi1GAaITUlr
hIFOnveHGZhBK7zCde6mrnZPtQsjp3uIwNfJ8zneN2KwQymluZUjvCX0h+JZ8WlauqCR+40OBdAW
wEWxl4fLGML5bOwbopolSwn9AQrLP6sByj8S6tpeGTpBVUiqaJrCfLZWWnpBkqC+W8hBmd5F1uPl
ZWx/MEsxcGmBbho7zJjoqiQYVN+1DiE7AVKlRPph5Yeey5u/RW6qisrZEuPnM5m1Ko7xLKmeQtzG
MCRO3eJ6ugMJJwSmkr1pU8FpjBb33Ei2vYtn28wuxlJqlaRDZqWVX97Lrdbz5W3crgWsVsc4vjB0
OXTvoH8OnkynaXu76oydng7uJBKvFMVDVIaJM2rtLs8KXoqwfbbPy2Pc35o7cOcMFHIxqW5VNu1J
pLo7y731F8S7UJkXvn1GLWD9PdlrPPoVxnnJcEHTG8nL+g7yXaNbVjNvcZtJyHln318vV/hL3zmE
VB8QKl/RAvveHKC69bOCpsfP8eB+WBUTIYtxIeESvWeSo0d5lia8bqi2FVTgq+Lh1jaG/Ppu72n0
amnaEkH4OETfw/R+N0sC4v2TTr3tzOpshp6OlZlmIpbeLjjjUpw6eW0nQmxn1WPRnISBAyfUzX8P
lmdTTLA0u1jvY8NC0aWsnKU/kvSQi05sRo4U7zTymeaqlWswkAJgNLuC3tAUkNynWeWqc+lZaeNd
PtwcjHwv2K72D8qnVpXR24WQpmC73Y/JYIt6Yiu8l45NQ6psYqIL2b7M6gyrYtNWvYmrmTk8LfIb
ATHrkB+5bZXbKdrKDuMQc1+OhdHiSkFcXJfcLqAVZnFPPMolPvMIl7az7ZU5xikGPQRZYIJQSeFp
2IcYDQD740EAC6huG0H4Xxaz/C4+8auZm9io6jLip6KLCGcfnX/o5wYRDmVtRboy2kCybk1ezwbP
BIsZUReqKeW4a/sG7/4YbsecdsqJMDwjTFotoUGsmKk2l0quBuUmFXcaz/3+4BfnvWL8ItFkok1g
AXsXCdJ8KlERXmX7Zk8ghfsJSgpVXH0YxiusVkubNEXOJpPuWs2JP0qNc/ng8vaMwQfIS/Yk1GBC
HwSbgEtRj11RvP93RpjcYtIyWZGpIlxs7HPFk7RXlXddpPv+G6qutopJLkZJbvOOEqSR/KmJ79We
U6/h7ROTP+j5KE0TTZ/1TnyNRu00RSUog2SJ85K7PTlxXgj7WqxGZoLvgXGQHhX50ZOd7EjpyqTA
ih0RsxMRn9ienosLe8e+HjcYegRnLmoY8b46zgf18E6Xeq8jBD5SYohmd9kdtkegVmtk0MAoJE2H
NMFPbvvYaXCILKc4/ZRRbW2CwWteXyzHP1iuxjLX9Byc45iUiI7mfC12nA5j3u8zuDAiWjQLnQGJ
sr2W3KgZr9RK9+S3j4R2EglCLwqEI5kzhGqu2A4D7gb01QTws6NS5vkzTYZC7xNS5qq4MsacpmQw
SGh08Pah2Sejp4cQxOx55FubR2plhDlSpTiUUaKZSO2itxQZeFZh4M6yL/vaZr5wNsLeQS19kBdD
BoFrqPf7QjHR61FdJa3sD4QXxDdzyJUpJowa2aB1Km3dMlq8XqFRolAgfzlkjmL9qAqe+Ahn91ht
9ryR1Dyf0PgTL7eGetOpXxXe+yDPBBNPo1Zq5pr2FmnavVp8yTQuL8hmdr/aMubUFEgJ9IR2aGlx
EC65XcZBJDd2Ud10ybEo/Wz6etkdNo/pyiBd8ipPbYQ5IpOCa6BuPszyMVpeLv8+z92YcKoMcd50
lGhSk58H824mX9LyQTU+ozSBAwoNUgx8Q4SU7S4z1XgOLRO9HHNrWxi0BYFh9718a70eLC76l8al
LQPpQX+JbngyIdtbeDbNLDFBIxBJKMlu2Ov3mRQ/K6bACRDbjnc2wWDd1LYCwXwWElLjSescTX0d
B//yh9pu+1ntIANxYitpVoLrEerb+T56HtBsqTrZ3bBLgvkmvIoxl7unbJD69VLbIQTFub3TmxsJ
lh1ZxkeUQcjx0ReTzqwiLQVF+VxjWKiya4gkoSSBhxjcpVPvgJ46zqI3LSJ2yJYlQ7uWpSRP9WxI
IQaBbowW4jzQta/77u3yvvJMMN4hGyWZEyr+1MQnQb/r8sfLv7/d+mPg8UOzsG0WG8jjMU8mI0GR
Vr6T9pqtH/CS5Sv3uRt5BAOm1X460Bl6LhnGpk+u7NKFr5BjmcVqUehs16BegcxMDfcNb2h6e+/O
S2PAKetjoexKurTSRWdlkfL2jmeA+TjGIodpkeFJvTv0nuLTVtjJ1r9NKAGbeEqJfF4TLP3B35KW
1aYxBzlrOhATDYggCZLlXnN6qbUF0GxwK23bz6krS8xxNqGxZwxU5lq8Iy4YGsFKr6NvenJod2oZ
8GL99oV9ZY9JXoRI14XShD39pAcWhoGW3bsO4ylzxq/KfbKn2u/yi2wnrgKFKM5tZHse4Wye5QnT
hKE0uhKtBLRNvLt+b7V7BWM8Rqu5M2wcr2EHgJWoN7uWNjsh1hS26FAG/u+W079KB9El8BruyAzP
InM/wCtMVcwzqiHWDgKr9Z4+/tF91V0wFmAmiD9ftemoJsqahgk2Xp3l6A01oqHOiHKPWB/j+T6M
gii5EkFhwUEvium/HYizHZaoV0itysolWqn1o3vDjw7iHlw6Nn0s5p297VLFyhYTXwY9adoEIQ62
BhyJAroX5mMDynBY+8K7021+spUx5pMpdUZdBPDYFTsFenNJyatUbN8aVyaYdLSItApPNLiUUMYU
Kiqgvk/YDjuoye4xX+9kD7ynn838dGWSrnoF+o0Ua0mr4XNRne7SH3a9L0Cl8XP9rCs7DPKXovXf
KW7h2P1oYget6Hj5Gd70b6qNqaLFEROoXIh2DeKEyx7J+25MSFAhSFJKFp592gFjRYX51A7R/WUT
m5FztTg2CMiLJScy/LAqU3sYfdMkdlPtLxuhP3LpYDH4Pw3oFiiHGQyDsRPW1910ENWvff46vly2
w1sMg/vR3Ji5kmO/0gVoGMV2lf41zzwunW0rhmooJvrFkOJ/9LveWCbJeJcdSa/E6GWJdXuqedNl
25h3NsJsWSONggKKKIzjkL8n2dbDr+p41FXOA8RWQQudlgrkb1HkkxWF8e2wqttq7ENUzk5mYPjl
TeXUL+ItZBpf6RQkHkB4vKP0D2d84YNFxqd7VdFmjEEq6Kdv/FAPn/Iw8wQlu1vGYZ9LvVP0GDL/
v/3ig03miwmGOoqDIePiJ7hz8pX09xoZ7Ms2NtDogw32g4UphlYnVflvn+LP7nqZO9S5AQkfzDAu
3tRhFGuNhUyXksO81IXAWceGd8OAgXiA/+AfDJCjOxZkt1ThV5YCJXlUDFcr/n/M+WCCAe5hqSZL
7y3VxVDsrpHEnVVFfinwWKu3t+q8Esa3R/QJDpgzxm1nARd5ik5Oi0fnuNUH9WEpjDen8hjVclPQ
Hstol7vJX+Ro3BPInJK/aXYpuAmxXV6D+1aC+cEq48/akhlLHmFl6b66LrxwH0JGB5dGms/ySt4b
SdEHW4xfpypczKpUais8SDb4SwPtDlNsTunw9Py28vYPthjnFkfQEk3FAIUETDyqmK/MJhvKqu1O
vJk8XMX93h3dyh+PtSvs5sLm1aG3spj1H8AWJBE9hq5vGhVaaLMze+iEOJWI9cZ94hhB45eTzb+G
cQ4cW2nI0wGeOnQYtbT2mXTVDE5S8XoQOB+RrUf2ap8DOLSfGwtdH1ShJLRBFn7kc3tnebYYAJm7
PC90AYOk0fur+VGLR7ucd2JyL34JjSdSObJ4p/OWuA2/vw67yWCKJENPCJUN2tZP9tkhCxJ0oaUH
XkbGO/BslUYysswwBxEMd39RFy28/Ab0cIECFhkDR5Aei39AibAdNM+rY2BmQAtEXi6QDgHL6DFe
ykAtM08S6rcx7mJ7XrrbVux9scndrl9uJjF/0dP+qiuj+66RHtTOfFJr9a3JNBckOByEeCf1+z2i
n/84Bo0WKYOGZA00ykQZD/6z4TeZ4YRKvS/H5jiIs5eX2r7ryWOmTjd53jyHcng7ZhGaLCAkg5cm
o6z/nurcbYXhax7K92IiOUXb/7AK6UXL+qu5bCAUKPbPWmddhyBLWZbFJUXuirPgzQu2PEexRBlT
Wyo7G+wYXhSD0SvVd3jJsmMRX2WaDoloPOjoEivn2WmU/CYy5qMRSrE9dOR5SFMvjqzAwuFXBM3T
5sobtfEU5V2DNLK+mgvxqA2GLWSTA77sqzCzOrvRsysxN53MjI5jXXuLabjNaOErSIIt9QS64Okh
Hi1Pq1sn7zQnnxUv7eqbUAI5QpsoX/NYiW11Nn9Icd/btfwKrZ3BJarp6J3pVKHoE1W+Wub2KsVg
freAI8lsjrOOP7tVtV1tjjeg7/Yu5zLbaaGhWJaC+XNDZTtG0h6UMVYHfxsdSnvXBZNtuggzj6OP
YZljeeLWiDZRcGWRCTNtOPXVaGDzK/O1yN968mohdHKWJW/lnisjTHzJYixMpyqM/QHT5ni6BU+L
M0NskpZmeM1R21H6bO092q3up8Mc6cpIkKrJgfGa7aJDedRtyREfE24pbxMfVqaYagIx1aU2Y3yv
AQHL+CstcCTSt7l/jcLEK6fXy/u4cTeRxZU1us2rhYWhUDd5Q3sFiQfSbFsUni3k7ELxdtnOVpHk
gyEmlMAjmroe8b0GX4XgSIbcY0KzpeqTQL/nFbY2I8hqVUwEkYc0klvVwI1LeazKJzJcJ8I+H/+u
87fOepF4cXIzO12ZY7LTorfkqRKQZ0fRD1O8zXmMTLzfZ0JGIoRloS/0bRUj2p28+KRIOGysW7Iw
H9Il5tCqZi4vZobvk++ba3KFcHhoAgCFX5wsnKsJqvSDh5u4i6t4/NRgJICn072dsRmiBrIGw7JE
tj0qw7h0P4ACCi2IYTAGTSA45bEFcxjtG0UM2AvfeF+OxrPf4t3KJOP+y9IMllXhzixDd9p0h6j0
5u5Om2vbDDkFoO2Tdl4dcwDipdCmqJGQfIM9sA2fsilyZFDxpbySNW9NjPMXcjkZQihSwIen9LYJ
ickUxLcEyXftobHzkNwiAT9+Lp9abSZzDIyqX9JOB3KpdxPeSXM/UW21dIbCbo+JQ0nb551cuRJx
eWV63t4yB8TI5kVqBQVv9N1ORKs/9A3nw+5TCHb+gExuVM2kz+MYaenoxIOd7NBNA+X68pn6Zugt
nFRsO4ierbHnsaoVKA2PSBPlyM7n52Hpbf0T3YJrUBaZIGrqcT4bEr5YOWp2JzW2BrU5k9cawsN+
tj17ihIZ1Xj0xgI20MicedZ1faSqAe+XlvvL34kDlu+hfBXRRL3Tw4iOHuv65LSQZ+4Q3S6b2Oqw
X+/b+4JXNiJEylAzkeFA//a5D4bdcDAO9d0/eFugqPA7QJ2zNwY1oqQa+pAk9DDTO0ruSpKDJyGf
kimSQBkd7mvGNnycLTLwEQnNohZoYYVF+lbf2f2p+m556pf8B44w0it08D/mQcczzInZ79Fhtafj
lDVK0sl0T4c9lZ6m4sV1wOUvoAfn0o4yWDEk0ZASCcdYqkkLJXbBLXrNFcPeVmYJveHgLI3i8oss
RTdaCna33vITDCeJdeUMDXTNjdDNjPipxS/MTcoJEhznlRmMMUCemk6LQPt0vIrchDyG1q3n27Xn
ygysDH2pWzPVV6JvO9A9gjq8dj2gE0L15Z2x57Eb/iGm//Imlm6w03pdWwp4008OgtwddikYjdR9
60mQBiKn0il4dwPOJrKkg9Eopos6YBNJt9OT62jgRFiOB7FEg0mejtlcasiZy5vU+FYkhyh/K9R7
yXodc8nmYA0HARQmRTEyIV9Gg/ys9xh+5plfkqBzm32FCkXk8uUPeQYZyCkxg43XOIDmfNAPpVtl
dg2Bhsju/eK2esAAW7Tj3a+24/cvL1EYzJmNpTK6Al6ZLJ5eP4nlk2U6qvwZBfi19//2RNKVo241
wBjtZvRAPoSX2vhFtYXgnwwR89yQARp5yUbDFBAk1DF3wLnpSenAKwbyvhWDFyQko54piKz0OMfO
eKqc5CnDcZZ985hiAsC97I2c4KAw8DFNqlURrcTVfjCceg7t0XiT64PaPEq8YfOtxrEPH4tNTtIs
qkqD3qr+xrwhhvRGj/hQKXkGj6hned3rO9v88zDb41XlQ7SWc8x5lROWg9DEFA/mIHU01fzQg8Xt
g+QvwVGuewvvxLoPirlr7du/2l72BlRhBKEUQwL1uyFylKJxjCKALrRDQINb6C3nY247qKHK0IdH
byPb6RzlROqzBBscWzszL0AEzyO63E5izxYYd9GjsU8zE1DSGNel3CLN/KLOi3N503jLYPxkqhWM
rbVIkboeJGJZ4o9Kw3tb3SyEG78Wwj4mkHrptEWkRRlf8Y0jDWHyt2xPU/9h5Kxn+4ydbTEFoKxO
sZgWLDNNW3jZclMtkaMLoSfLSEaeL+8d5wOxjwkWCctOmfCBDOEUqZatyIEU8eivtuPleUFMQFkS
rWj6FK8iYXmb5e6YVB6xrsfkxrT2EPHjBEzekqi7rPLIzGqNLlx0xZ2au0J70PW3ZPxERz2g6bwi
+jesbCyyHJq5hngFPfi63BXdLjLu/t2XYaLHkleW0suj4mqZX5GnpbzVEl73w1aP54d1MOFjGIWs
zxsTRZ+ryRVsTJgeSz/yUBrP9rXXu+Qao123ferwBq7+UFA97yCDDEmXhGo5IauhRQo09IE/WcXQ
n+rnB27Tz3Z2cbbFAESbzmKWlji8io0Ri78w93fVB4In1ra+HyL7nWDj0Ejclp8/JNu/DLNNaJU+
J0ltoW6n3UxootJe0PQMlRTl0O/rILzm9UpygNBigEMwpq6K1QIJR3VLtFMu7y+7JAeYLCYTHVUl
SbQQRXDRum6NxW4wu5tWz1F5N5qZd9kWd+8Y0NBrSdCmCUeMuL0XBtUBfcCvph2CdzBxcf3cXbbH
2zsGNXSNkK6gsdCKAj0+ctWHOKhkMYgRQSwg1+ibZmI9yJWvJ1dtFlxewh+qEmd3YyCjG+pBHEtU
GGdVyMD9K+7lWb5OJPBmz8NhSstDnce3eQRZPIOXGPLWxyBJ14HoneRA3a75OtaFXStfVN50I+8b
MZgxq3EJqmGcY9MqHDBzB/rQ8BJq6sO/VwfOe8hgRZPpdagn70U+krx3G1NKCNMmaB7l81xe3jWT
JSRd8rmNawnpeynfxwSniZQIwZw8dru0/yta/cbaNEWhJhJaBTMz29qh+upQqFdBMRS79ZHSM5Q/
QJpMyRn8CrroaVC7l12T7tqfd9VkJd8hHJaOIs0DKTvl/zia+TJAfyg0/u/rmSIDGvWcqkUn4hTL
gQ454gn1bly70CAOPXt+pYz39RjMGC2rnhsREJWO8q5dqhu9zvyyVoMxJT9KCF32i+4QtXwC1YiL
DmFo4bSHukVnvrU4RVr+K3g2WfoUDTTYldjhbjb0jS8Pw0HIdbuM9G8JOvTkUuG1NW63+Kz8isEb
yVDkwTIQD0bHDLrJrX3pmD5AlAA6YL07HKR3lQDjtrqljdC8GZvt65kpmromiZKKm9jHJGxEta5u
OrRvxFdZblNmtyKQ9+NXAyFW9iv0w/DolzY/+Mois+BigFBr3eBlRatPVn5KuteU+3qzCUArGwyQ
pumwYN5MVdEVJR7o3DvZUfERqpQce59C7ZUxBlGhCJVAJxlXDV3aG+Lf6vRsjJyoRH/it6O/MsEA
Konloo5n5EBkeRGk3BZMJ9VupWIXz5AneLyMMzyfYIe6B22SdSUEoIaW4cuh5Wdya89Wd19MAnR5
tPprNKB7g4A+LlZP2gAODeM7yvkO+D05pdxtMDqvnJ321pKpHYUFX7Lz8gGhhD6nKictiJzllPi8
5I9rjsnOpjxOjCidqDkJBHnZYdi1x9ajjywQ5OMO1VEovfBd2fEwvctkITLhOtQcWqdc81a+pYPl
Kiojn1QGkcXVdjJom5RVo40Ex310RCcDx7HpfqXiJ/OO+0TAWxuDLEpiSZVCr3faQ/lOGxff9F+I
N7qaE+PhmzfSwf10DK6gnys2DAXPl5CXox1vplt70aP5sIAusgw0TjCmG3XpyzEIg34ktYcCIM7I
7HXkZtE4+cYWuxa+lKpAT9rQQAXBROForqO0GOH48sm6aR+zA7Srd+mD6YrfjNPixJiAC53xiMp1
HfA6P7Yh+myb8RKkBB1pBny6uHlclCfTOiDw2hyU2faPsxHGP5oapMrTiEcNNRC9DsOsMWgV0ucG
ozEYHHnhkQTQD/L7BzubY9wjbExhnAX0RYzqa1Zi3N2K7Kgz0P7ujwNPhZL+2CVjjHf02UiShISq
axThrQhKSEkx/DAkTtLrHKoF3rdiog9a8lQRzXN42TDfQsH4D2nX1WM3zix/kQAFKr0qnjjRMw4v
gtMq56xff4vjuz4yLYsfvFh4XwaYHlLNYrO7utqSBzvteKmabZbnyhuZC6hJIhPEcbh720Dy54fA
5vAeL3/bfKwd+qJEFfqZF3Rz1sYSxprRLOpERKhQTh+F6J1Rn6aK15y+GVXfVvaWQF9loUiyhHUI
MR6nhBy1mRNLqxYEfJMlN6fGwBSx9pOpcHyfty7mlqmzUtAAHyCIqsI7g0CWVGxiq9V5OUPe2hgM
iZSsyjsDgzZQDb7QYX6SP17IoT9wjjL9e3fcXWbwYokEtVpS7OHgNcfCCU+hLx5buAWtPaMhfd8c
b/foz1dfbDbQojUuOnG0JHeERbvU+rexqzjZat7eMXiBhLichPT6oo0MyiEFo5mOquGlTLbzDSv/
Y6CiQmtJvVQ4v1UL9ojiL5hlRL6pZPREFM4LEcndJ41ndfv2+gmGbAFbD+KqXDQkk1PlFJqRBao4
5yP94Tq+mWAQwxwWUkKQmqae6IDjzAnQToeWd9MvXOEYvez7xHam67aNbLm6yHttFnSYm0/Dhc6G
ihzjW3yJvyV4tgZux0P47Yj85/LY8nUupErRZUgTGVNvSfNZDBRLkN6NvRtpD5X5D2d5nA/G1q/H
MikNo8IHk6/yCY2J0iF7H2GM46Vz6ZBq8TAkDk86g3POftNkH8CiHdAB4nTyqzY9ZkthLeXn/YXx
1sUghzG0whIRBG1G3Z6NEY2jVcCrgfJsMHihj2M9zQFcQ54cMX7NwL3cXwTX+RisGCAAWElyRfGP
ZuGVLxjmTZnU6M25vHUNSu6+RU58wYrI5kmPfFTZ4X2rt1bafyxHT6sei4RHAtnSKl9HoWypusuV
IJVCZMPrURstuRWf6yp5JYhoek0/CakJear+KM7le6Xs75XJQHhgtlcj7F0Syt+iVHoSuvZBNZdP
+dLx7h3eNjAYU+YqKnyInvGaKY5FaZn33RGtBA6xpJN+TWobU0G8zOclTbaL6jewYWva5oDOGoga
IIf6iU5OLrzkvvebC5KBV8NpUda3WodSgZIrmhtOIbdZnuPRbIVbmOJUDUhDnLlcLkZZWpGwHPc9
jHP9sbP2zDjrYwMdsk7Xme+WojqURYA6T/5FV5EmGpfEi4ficytkf8PYXG0tE7L0aiEmjRyrDipq
dr5kx6lTvEauOK6zvYN4D2IskikabI9ZKSm5Gc3AtjRsr4XUHoVe4ZzRbfi8maBB0ypMkbrWUPIK
Z7QfP5H4QGp06aS8VyKtRv0eed2MMNsVZmMdiymo1+OJjmsO3dxefPVEDgLGCOx7xHa10bjZYrDa
nKBGUSklJaDOtgiiDPQgHmjy4K9mhQN2bqYYyFaNcpnaBMtK1dzWo8pt5N6FRMRfFSpWdhjgHotS
IToByY0SQxE1OJEXXBoXQy385MqDjW20ui2KifQEkkhisQA1Ju2gjF7ai1bQHvnzQP4ATzdDNHZZ
e16N8RJ9hEu1dlWLTolTIL9ngkoeuvrd/EBnIDbIw9AqhfYEoTzt6T96CoPLWdvOuZrhdNFtlfG4
D47hhSouC47Aabn4Q5z5c7FsebhTIcpX5pSnCFrT21Tfc/Tl/2nR97yG3D/c9DdrTHUY0pNKPvRI
WjQoqNJydPsSXidbeMQ1j9EdPEr+NgrfzDEYYppRmJn9QtBPonrpKfbpLGaRmzvbDmZvZhgUycdK
6OoaDqPKQmL3UXWJQWVHM8vnsBvPmFbiSGjy23cSDjyaDJq0iZxDCBwXTIGOwfyzMKH5nfOE22Zm
3I43Wy8WG6ORmwVvuMZJ7+g4azq9C/2p7lflVGCOjIpPNh54lDfO3WIyoDKRShfDFisz2i+C+dDK
nJ3bdkJTQmlIlGUTA1Z+Pd+JOhNtpg0H/YkKL6O6cTbexRfKZsdw9Y8m567cxK2bObYckGiYXTgW
eHtIpWkVwz+6hsqUFtsgwzn7PrG5cytLzOmSk6aSOx3p8EWvL+qsPiit+XdU4JUR5kwZ5oKO9gRO
UbsaMo8YA37Wjs2hhdRQ58/vea8o3pqYs7WU8RIoBAVFwUAJKtWcqpQ519hmanO1IvonrPA+q2aN
zDl9apuZJSIEz+OX1vBEcP/74/4X2jy1K1PMxdykSVIY5YS4aXoJTFjSvglxyok03h7Pv0U1KyvM
CQqNuVWFFCj7I3eA4aaf8sfyWvshsTJPcMNTUFm6TUdNQmTYMwWLHNDg6TReXaBIE10MN73vz7xy
De9TMhd412QhWszhObkGPcIHHcyd/d3dJvqvFs7c3FMrFpMgosRPhdVFt/c72cpRgY/98KKiH8ud
7lKvS5x9szz/YfBE16eoDxWsa0yOyyjZYV9YXSxbqP4l9fd9W9v39W2JrBbcPMiBVFI5FUq2/lFh
W3xUNMEeD+543XQc6PpNDC7N2zZv0MbUQcg91d6R9mPUPQ0xjxPPORYagyk9hFoVI6YPQnAm8iec
PDPkZZz+4BxEEw3T1HSN7UGv0nxpuxFU+BZUruGI2t1R+1ZDBITOA6nfG9BZ4BWCtm9Q82aTccg8
WEoSTTTv5FN17943jgNGsKlPuq08gugC6ZE2tDq+3Ohm5LMyzPhkEusNRsugBi36BDQUeUavYH9N
HOPYWebL7KHtExRAyZ1eCp93DW1/zZ+LZssOYy6rutkhrdCmpm1AAKp4iOKGc9Z5Rpi7Dko/fTYF
ErJSzXRfG4VfitER/cmcGGj7bN/Wwnim2QwY0xzhFaqg+UTKHpfidanuJNWZoq+ck81bEXPTDeWc
5+ICX1GfVSC3ccoPsQuK98PyqPrzBVXYFx4i80wyN5+uJUWQx+jvLA3JMo0EKaBSOuVF/8JZ2+Y7
++aOMv1DVlcsRoaFUYCx384wv5btJZCvaSfaU/jYpvdDcUmbo5mey+GVY5Zu2e8X4e3rMRehoBW6
GYT061mzXd4ph8RLMQZodBSbnEPuE3/7gruZYy44Mk6FSfvwHWO5V5J3bfd+fz08Z2TQROoNuRoI
ECwovg0IJsMYA14ma5D9BMSufVs812AAJJb7zIxEBEV5eij1h054iFVO6fUPd9nP/WKLDrREX0i0
cSg5QtfUil2kr9FxScNwXsWGsxy23qAVcwRtZiynj6/hPNid9KEQeDV5efu+vC2IQQt9UQhJM0p/
yclXDBBDZUN7MEb9nVmN5zLvDkU3OU3UfBFL4oijfhaV/jGvc7sgobsU2mXIxNlqjMzW1emxUzDT
uhqssoZySSsK38pRcEKFHJpicYNMrjifnOO+bMEiT6ZYElLsUROdheUFVv4bZrMddlnfFu0k4ZrP
hxc5dYj2onMzerwPzSDNWEqJYhL4FB1S29r9S/Agg2l6Vv3FTdy4sJLvykdeJwHPKIMz3RjmhVrh
4GfNYzseBOkx4hJaxE0sM0RCTMgbmKxQVDfijC8GZLDecm2X5VyddR9CDo+8VoVtJ74ZYhYz6RJJ
YwwadsZWv0vM+b7LlisGrpzUvvrwNyBzM8UAppTEUykJ8LgovcjB93jxUvPjvoltzLyZYDAz7IpC
gPIPceISg6UNXDKHuq2dtrKqnifZuO0GN1sMZi5h0QYtnXlHpI8R0qDlNTQ48cg2k8T8aYPN11WR
0ksphICc6Wtvd05+N2JCpnaZbNH7IZhMBbB5qddtSuPKKhNtgZ+ZihJdWfsja2ebOqrRdD6rhlc/
BMou3NCZ44Zso0e1JGNMRJwpanJ5l7r5iwkhrK89Lm9MuvtIJ8ej7Y3bVsVxmDd1slWo0nekyYQO
GE6yu6q9NOReT5/H6tBoBQdvqTv8Hp3cPiUTfQ26NNFsCixBYk4CRWL06Lwx3nnehvWbGQYRM0ka
jWTECcjmzEsb0Q2hObx/yP5wk99sMJihaumklmZEO6kMnxYCIMr3sQLvs/OzF5438hbEoEYqd0oq
y9i3sE49kIGOVdN93l8QzwSDGl0azJhGB+bUENw3IrqlsoxzF26XhldHigELoc0DqaMvtM7roE4J
qRqMxrRa6Hig0tWhu3e+yIdatLS77MqLhvaNayLb89EgTdFlApwc+hqlJbrlKU7P9IuhrPEtdcJ7
zUsd4WhW1nz+K+rnvwuHbQZLBL026zkzEFmKgoUpcY2VFcPfPQ//3yFhhInEKiMbTZr+dVIDBMLH
tHU6lZsKpb/kjwcYRhT8fAUVed6UmgYC4VtGoXAk6ESJ94NL8wnqR54y1e7lAmMMWujmSJYiAGMm
B4lcTTVbSE9gmXPccheTYIUBi0KrIVlWYN8oFY3StkZooDc+D5O4DsgABtoh87KmSmx0pAGlN2H0
bWjFj6lP37uKT9s2tLNwNBo759H66OHd+2wMfmBAvVA3dYCGpyw+tRir043iMdYT0Lg6S9JEd1Z5
KeZtOvLK6RlAETSBNDXlV9FSyvJ1wuDW1k4c7bicBZcut7Giu/gjGK6O9HEfy/5Q77idBQZpBr2I
OgGFEDTYNsfWnz8hDeQkrxBePCwvgsNLKmy5EG2GMUSTEKhvM6eikwM1WhqYGzzjRFtHRo/OLeO6
EP097Gdc22EORFLLIgkTxCSNQ4u0Ke41K/UpcoKy7iffJQ61YjP0Whtkzgapo5mKmtGFBf5yVN+X
36svAWjyIGra2UnzoPpIrJBHItq6i9ZmmaOildCp00NkfItOexZm7SKWn/Y9ZAta1haYA6Hmhfaj
N08P/U7QbVMurDRSOdCyFVitrTBHoO8bVUxavP56EUrL0lk3H7rqTkkf0JnGMcVbEOPxVaVp3Vzi
tBkqtGNy1Ovj0W773tvft82weLUkNhmvl1GAMRhwQfomI7ZkJc90fCMUlx8wZd02QovXYcNxBjYj
32ljEub0cVbH1SU0OlcXCk7PEM8EvfVWtxr05aZioOcqnB8Fxe/HlvN1eAYYgEiLJMyKDJSDOvqu
CiC68QBv+/MTU9JMyZB1lpMuiRn0Pgzkhmeoh2UPraWcg2NqtyBuqHaKf+KBG1HxbDK7VvVjkEvj
CGnRD3TWS+J17003dKsDBCvv2mc6LpbHG98G2tsymX0sxuH/C+UJ2A1vQ4EAtPwJAZt3lwSe17/b
Sb/nyiHEINIEpQVdbsBU7tSN7jG+068OEk7xpT6GNpQH76QH7VoeMu7MwG3QuNmm276ync/9NELo
Cicsxbja7qUWnlpNtvQpxdxAzd4/z1uBwXqhDNJW7RhITY2oeBEfzDG2tN6fFidHDj6/NrzJ4LyV
MaBLQjINM4alAJ8Wux7dSWqcBaGd3DynMi/k+cPdddtHBny1Mp8mKcA+GpjLgaZkxFz4kmA1KY/G
/ejQ5uT5HPGSFVs5q/WGMjgcJWkD6eCJtlxT+kh7bTBXgHI69eP+l9uGlJ/LYzPJ0WDoEJ2YEYmL
17F8XEIORWCTvLdaCZs/xnSLRRwqTOPIjlSOsHjO7c6iMwPze/U/roVBklwvCjlegF599aUK3td8
NTeOn7OJXnNohkiaFShuSsspaJS7BRNhjNS4J+riKcioEMzG0oflMU3k1EJVw5ckGaTk6QOmQV4D
ubNIL31olWtYqc/7H5JzKtgUsaaXXZ2UEE3G9CdLNQpLM/yi/LyE12H2903xzgQrxJZ1jRQ2NKmV
HIUPilP6k45EcXgZ3BCqgMVVf8jP5pFXU9/sWFm7EoMyg6zh0ZsjgxcrgVclqY8SnBPPoquq4SXE
ESVK/ypgQNMg8GqMnEuK5b2rRJpFDaR0R8qnQ5QRrx/LT5NZcGi1PDMM2MiTFOegV+PYFw+aCd2o
2Bqmj/tfj3fiWWhpCn0hvYKPh8xFMCJRV4kcbuRbofr3F4ahqLJhYjATOyculsKsnhUJuWOonyFH
U7cWJPrt0sfQgCNCZag6QOr9Inv1/XwUuKO6t5f40zyb6kV9Sq5DHe8Nbbg3gtNkvu5v4SYjAsv6
d32sVs80iIJW94TgBTW8PUjjU+4H3oQG6oBSgtAYy4uTtl3jZpIBNxSt1FI2oAUxqKmdRabd1rUl
1zz5Mp4ZJjTSNPBHFMq7aHU7DFK7Di9tz4tj6UHdcQ+WgikmRpUbJh40Uldb0XKJlPum+8L9TNuQ
eNsyutZVCCQmxSDmGr5SEtwLEcY2+InySc4Hu9F5WbO3OvzekhhsyuU2atvgLaM1u/lB9Xq/9KWn
6oEO6hHswKsveOq6ISRaGruF+ud4KA+YSM57am/xBdaeyQRHxqjJ+ji8VfFo96CBOa/0rImQXeIR
DDfTI2tbDFplelSraQOScPOhOkpOfw1Pyx0NimpwkqG/63BOHc9tGOQi1Sw14oS10fwInozO6Evn
6r35efbqY4fm7fEL1Gh56cPNFP1tmRKb8s3xDA4SFW9i9dnwUdPH7NLWqV4RvoP5x3umbkcY//os
nsi/+myoDkIsVoCuTj+MpEbHy3uoc036O0XxMqFw/9OWSmy2d0ryDC20OO7CAXLR/wCmbeEp9rOz
+lgfs5PgtGe+LPY+PEts9ldc5MzsQqRKlfJexFGEzBrnofyHCOW2jfRPWB19YUjSZMmpqqTbvmZf
aVmlOaPu8aLbk00lhTCsxwhsrhbEvotiJOGvdodqzEYhpxwFv3chnoBxogt041pngh4f1M8wRND6
HzpkKPj/GX0kkUGfbAxHzUgQxXe4j9AbYIeu4YRHE+oh/JqmTO+APWsMxlSGiSawEc/a6KK9zXhK
3ine/D2/Am+c2tGs9kiHTdT3WW0Vr4GF3KzHVfngLZkBnx5VJkGbUNWnpMTeXw6tYA2nwaU9qapi
yZwXGe/DMtijTGYp5C1iTFlTrU71ApCPSXXsBB7KcQ7HWxC88lw56JIgDfHya8G/mGYXEzs5OMqz
wECMVgdtMZSA0XA6BMFp4HY/cPzjDVBXSyBzr425Aub5mEr3SWC+M8MhtZp+8sjUXIVG+DaJolcU
4ctQig9jH3+YS+LFSv3EQbf9YEZ6u8BWf4hhRvEIx6bFOuhTvLVhYJCcHeD1Ht0hi2+JB27NYPvl
/hN53jKfK5sq5EtlsUQrAZ3EQmfhSn72lOD65eUIeItjoCY0F6kQU8ppGzC3qxc8WcW/LPH2N/FN
tH7ntL9B7XpBrYnXQiai3Dobh7rDPBC1qb2mTj6D5naCmgmmOo6ZVZvSeRQ1P1IEAy0HmH5tdN8D
tYWexRydxtg4GmLhVVkDwprSPCXhdOym2SkrNPgsZXIdNJQAxDg6d5101nqB5ws8r2dAK4vmJRep
NKBqfSDQscNrxE7t2KepiPI+dP4uk37zAwafMIsySqYE9uQZHSv5MaiuodDb+x+HF5u8ZSBXH6cJ
Z6MuOnjb+EhrK5SyT76BEoQws/B5txvH495efStjRKhHqS7w7O9lvxW+VYrf1s/7C+J8pd8S0GUd
VeOCV04Qd4dpEGxhDDiP0+00ApqYDAPicyZhpwbnSdm3FfiGTt6k1hSAL2CcBWOwhU62K9CBkg9R
eZfyJi9vbt7KKuMPaMvqUmnBcVXDc588yOmnFEma/d3bZM1LKyPMLdVmcVC2OpBXudcd8TF9HS4q
JjZ0Z+El9omECp9i4+nxhXcbcxbHlnOEfMqpaInsCBhSpPpyfU24VcsN1yBozf057JlZG2Toqj4K
ZwkdxwZGxoH0YaV2cFhOo9OhNsHvtt86XGuL7KqqzCTNLESyYz6jSOWWvu4KVypbD56Hw6NtbWzh
L8aYW9mso0yWiSY5gpkexZZYSkwOuqb6+y6yacYU8Z9uwvlZPnnV1PXcSDPoHRMk4wfRmnUMseJl
zTdeMWCY3aww8SgmTk5yo6GPKu5nLGKyggrFsKSSDuZQeOWsPHUjL0XHs8kAfFPqwliqqPaammaZ
06vaY3LV+Gi0fp57cd1xoHfTHVdLZM5zXcl6r1cwpyjpBen650wS3f1vte2AKxuMyysodURCOEGp
7No54aFABxpGqqF/tHT4arYbEe76m7GVgKWLugqcI2jYxZcge59qDyn5ShLe04xnhvHzJI+DNjFU
yTEVF2IOwmTaeug1EY+Gv5Wj+2U99AGxuq2mKo7DJcLVSBOQmg1+GJUPA+cT/UNgbmF6seBwOZBb
D89frNLYeGW1wsiqUqpQBVhSL4eS6T8mmt8FmzwjF/QPhl1IENCj7yEefGwlY2CYKLjPNFPXWfZl
YPTFkg4wHHwqjpDpPWvQcNUs/aQArvhveOp6TFT4izl6PFbrDOMpwRzckorohYccU35R7z7+DypV
dL/27FA8W9mZ+gWUBKhVOtXXwSugNEFn4YnfCEpIxKt8XjlsK3ONdem6IelE0SSWJiCpkBI3RuRf
6LOycJbDeAp8/YBOSIzA00+UO1vThl1sqsmVV9kKTX6xzvjsmEsTyNWI52UDaaZxPidDDqEn4Wma
KneepJMpl9/nOu2tqGg/ctBm4+Xyi3HGdZOu6URjRJ5rmsNnZSLvy2S2tFlzx5KcxqU8p1LxJGvx
dZZ0Hg92G01v286401IrQUIqQULn211k3I0ijwu0DTs3A4wfaXKkNREiS8yvIIdRR9PW8jkcBKc0
eb0aWyoYv+wjc/n10jwnZmpKbxXj4gLNdiSBE8d0RYxIqNBP0XuqL6GnInsJ/gck4LowcxFOTYQR
ks0kOeVsdRfVCl+bo36OQJnLrOIAiSJIhacXDcN2/xdd7W1guG00cy+SfJCVSYQU6uBNGNSQ+nS8
eccl4m7HMTcz7NVYzlGbzYA703iRkMxDe1A4896M2+Dz04hOT8wKfGJ57KWsxE7+O/kwcNS72oHs
BujZ+jHn8If+cGXd7DF3oyEGRB80ZGaSY3OEcAT6zaW7ya4smmt+m53AFR7m7KPOIE5j5KWpLpj8
bSjVKW9Ap04WtxZidx9cOMdPZ7BFTY1JkuoeOacmP6ZzYkviSRQLOxViZ98SB0l0BkkaycjiSSE4
fdVrrr8Usrf/+/8QlN0+EoMkeBKEVRCGaCC6UBEMtB/YBSVn2InLr2TyPg+DJUKN1lJ6pJyivU7x
vWz66vKBsyCelzN4QcyxnvURXj4+YmDiCfG5jSv2mcqwd1BM5rFceR+IAQhRC0S5qHO8qhLM3DsL
0ff99XAASGeQIa7npDP6+kdk8i+56+9YtGuYZ4dKxfqsDSPaARApUBYt7TjO3qPJhk6V6g8Lp7DH
2TVWN2zqxl4VElyQRn/R2o8ZSkP720a3/fdA66dbs7OkMDcqD2oJy6lIa8mVNyyZpY6PmiBbcwea
1cyxt5Wr+GX/GEiolHEiiwKDxAe52k68FuPvRgEdHJq1oHzQvEQvIool+rv9hW4dKUkiJg3uoI/I
Vtj6GTM0+xSIF9eKJWLGwoBauvG4b2RzdWsrDK4WY6P0Cb2fpOfpg1BAIfCN5erkNqz2X4XXyq0v
tN+hEjgbu/Uh15aZfc0MzDI3xRrlyioerVgGs1tFeiQyfT1BHcbIvSjJeDfXlnuujdKfr25KLUE+
WM0CvD6u5BpcaUUmdDVHf1lOykl0xDMvHURBiXXXtUEGhZdEWOQYI5adSVXu5REKLbPqJ9VwMGa0
qrcph8a2dX+tzTE4LNUo7rezgdOxqE7bIQEVLH4wyhaUWDkXDM8/GTgeSDSMad2AvKLOjgmFJaVC
nvUv5qyR9YIYFFYxUauPJQSpiXAvhKM1V0dR+LB/CHibxiCxWWo15hlh08TiPI9XzfgnaN4p5d9k
PddreXtVrZwvCOc21usObRqg82YouYAhhvpnd2oOkDW2EyjWj4kNQtphf33bJ81QTF01NE3RmPVJ
bRumqYqUHckijNI8F6ZuF0iNk7s4+FoUn/etbe/mT2tsMDoOqUkEEy/TMf5HDg/oATfM1IKIuLtv
Z/so3+wwQSiaOJUsNOAZ4rJY2dgec1Lx4GIr5JCkmw0GHYmBYVNVg50TMRoUFLHnBMCoupKPsqCb
RhaPPLWZHVkbZECx09q5juiopkiGMOH4RKs/y5NmGT3apVIvs3nkmO1TfFshA4h4acZibOqIDsRr
RO5N9dwoz/sfiuN+OgOBoSqaNYa4gfbYa0dFM74vIpQtlv5cZhBQEOXEVeqQE4bwlsXgYCn3vRSr
LWCXfK2riyyDSZG8218XzwYDgHEokNrM4ehi60nKUZd9vXf3TWz1nwAybp+H7u0KMpIENTNlwTrU
586JDy0GCg50lCDIC1S6N3R4FZI/BAQ3iwxYtKUhQBEfx4pSNOAWcMBCsjPdCt4FXutIdoHZJGPk
KR+Vb/uL5QDHb4Fqgek5BYoLTqZ+7eZ/NMh/tuFZynR73w5dwe9X8s8VsiFqiJnrkMeXJSih067s
H+1r0CL2983wzjIbqYpRtZh9gtBKS60W2lDErp5pWwWyq/TFwueabMcat4Ux4GHOY27OJnKQctFa
kKywQMcSxsXCSFelHZ395VFg2NtF+vOVZ0aKiLcy9ZOJQNnhq/GXN/9tNQxsJKkUzXXVSU4RX5IW
+hSjpf/nb8TgRBOKcVEMuPpHO76jUzto2ja4EKs+Dj4q05wLhQMZBgMZxjQXIxkGcBBDr4rfKdWd
GXzd/y48EwxiLPmi6VICQK+Tg6hivsqh1jie/dY+sPftGYzQmjFs5CDBCMhY8wQz+qdoC6R7QU5A
ysEe8so20zK0ojR5MdvkCgkq1yi6Bz1s3CYZnHDMnDwsvTyvnbILXqJhigAyyakcRlclAuqytS8n
3VXSK7sy+yezJbaZoJHYIKdkUp86oXzVo0W0dW3w9rePc4ZYSjYxlzmWCUAobnUrj95NbWZpamMV
2etofNy3tdV3tUZ3lp5tDlGxyCpkZV+X+xlt0uohOI6u6BZOjjbXzPqY3AVWhq5p7y8U3H6xzAQ2
YmBmmFdLvUQ+lRDjH4JnUeIEghxPZCs9upaPopDhbEEq0Stz3a776ZqWCweIeGYYIJrFqZ6WPsaA
vuadSY7q8LnOOK9kngn68xXWkaiVM3UB1o3VQx7J9tj6pcTL/POMMFAEetlUjXmF91TnkfBV66Ad
xSEHbuYEV+GEyeBPnuQz0icIJ7KLcA9ukZ/alfuDIhxzKcKce9ZkkEhqtBSz4uDdIRj0lfZ9KB7G
wTcrd2h7exHve+5cPuq1O7hkMrgUpm2J4UT4TuRKxaGgDnqQ30227FFCOzdS2rdGWL51EMWFghIT
rM027YMXbDqeq7zMTubGDu/EbkbRMkJBRdVEkEuYTxea2Ii8Q7qwjXJnifsHo1cCu1WiQxDmVhnV
r1E/TC4HoTbhcGWV+YaRBjJaoiNfUsRWfSC+bMtu5dFXazM7yuMA4RSoEXWKlfk8Of3NAGNlmvmY
ZiRlWtghTJtUt1eeScxB3+3fr8qaqSpE+Y0C3XaL2oEcjEyl6qntXc8DjU33l2+/nznPWi/PQ4Ze
mDcxgcKbQLCk5Rjek5G3DMYv0moeYiGgKFs95uE3jRw4LrBVbpVW62BcQG/MPA0iERmYIyrNmJEV
HgUfQ/Xs9m+Co5Uh5oM3yIGatQwAlKsH0j+GixcVT/uL4WwWm4GpE9mYkhTv+bh5KYXrIHOeutsx
/20Nb12mq5tiXqoxHkZsFk0W5277Ej0XB9B8IN47nsX3PG7t2x/8G+Kt7LH3uDoXQTZCMyZtehsy
xW40l1atVXbStB4ydHe1/CXXwA5Yspf9rdy8rlaWmcfGUi1NGVLOz5BO3/tOf1/JamBFmcSxw91S
+k1XWzoMInqoJZNqXUue/JnOSiAV5seEDw16mtFPbX7bX9kmN2bl8W/lz5VFuRxSMVMRUUCC6ktd
N+dEH05tBGFRo712SWVPWXMIkgqDIaLQxrj1Q6/E6J4tvxG9t8mQu/k48digm7fNar8ZOGn6oSNh
i+eQcKiOuheeBqv3lBNtmeKzZrYvm5/Y9ZYkWO3AJMTL0NAoWBUyawkMR9XvhOCJ6Ie4+JDFnCfL
dliyWhsDMXFDmmYcUAoIrpJXeWi/tEevBO+dFv55DCSe4zIwo2RtIdQqGjISHNMpLNwYmfioFTkP
Cd6iWBZyZsTBGDW4vygzJ3fjx8ARj8KVKuUIR97Qet4pYQnJoMBUQ0aRjQqVQLrfppNraacnXlMH
44mn0LYdF/x0kLdh8CsHERexVuca5papdKoYAZDU2VKrP3X5cBJV3qig7TzYzUPeWn1W9sCYxKRc
HR+tdYvBQlrKNxy9dIlVWEFsUbZTYJuDvQ8EHE9hpzbKYhektYlnbjJ7RnRSy7ts5N2uNEu9A+As
z5UsoTEOMcUaZJgJFe4/lFDc+F8YL7zlMAiCIEisk6rC8Aih9zIQJknXPCnq9N+u8bc+jdWnGvOI
YOoSPlVeX+Luo6RZWshTGuK6O4MYAdrrxywDO7Mb/UUATVIFreZO0qHLjxRC44bL+754kAqnE3JI
9b/+N8dgIASNx0tSzLiS+q7yRkG/Zsl3sGw5CMIJVliia9n07Uioio6RnTLlSHjqzLzfzxRQTJKI
rTriDJtxC31iCDq2vBNEXWrHu9mpjHE4QsbRgIm0eJARBlWNVUJmPVy+7H+QLfUOsrqyWcGLtJvB
p1Hh20UkHia9Bmu3catatZNc9vui8LMq89S6QlFKOFaQ1ebY5+0l/fnK6Y0wlZJlxA022uUrGNDO
cKBzOMgzVQ6rUot22u+b5G0tPe0ri22uJKpMy69ydpqEwNH0wq901UqHhXOgN9dGZMgSE1HB/xhL
YakGlRSA0qEbftbdSTOnZr0dxK4M0KWulhLJedgMBchDP0RkkufY133xInALodsJt5Ul5rEk5YlQ
4NGOWNIz/MjO3fBcONMZEgIv8lFD0re/p+GUcBE+8uhEm6Q5iaiGoSoYJKW8QdpqlUBeIxR7PNTC
O+m+QjWxtjEx8uuEUfbRU4PiXmEnHB/ZPhYrm4xbNq0Q5YKEN26v3dXqg45siCAALBOrmRKMwX4g
s9v337uP+765GR2szDIeA/6qHtc0MyKq58r0NAOq5slLXl6FmteHvh1mrWwxzlOPkD3qWtwElOCd
OX1tCe78oD8u4KxAnk3n9QXw1sa6UDOoZU9EYH/WXYCa91qmfJugAK8Uxr268OYJbR7z1fKYiw6E
gXmeKiyvzN7XwqugvwsNdGn2PD2N7UN+807mSpvCuukrFYd8QI+yQKwIXVj7TsGxwMbDijIr5rQg
LohD7SXUs0NaTs6+ie2X22232ChYE2vDyCPsVvBCZ921PhQj5wRTgBeIN1LhZdWB4oMnP3Hsbj7O
Vnbpz1dne5xJoYGfSkuK2TviLofOqtwfzGX+cNPtYHhlTfnVWtFrihFNYHYu9xBDwHTV8LH25xEF
g+oVsr4e3D5/v7/CzdhxZZIBkkSfiq4p8fHkurSV2nCnOrOLKPD+xoypyJKiSpLGlmbbJZwzJNsR
L9Re0f1j9o44/x9p17Uct45tv4hVjCD4ythBrSynF5Z97MOcM7/+LmjuWBTEaczxVPlNrt4EsLGx
41qigdd931F/E8IdlpJ3imnGQKAavyg+XO6H2F0Mp2dldaYjaLgQmMPdzTNU0zA11QCuL3+3zIoW
STkjiZo+6nMwAUymQcvb9a3bf9vepPAsdL2ckn6ykKpNFruc7NmPbpO/wwB5Ox/N7d+kFwadSjN/
cQtX3C27v6sb8Zw3mc8FHAgJ6c7JUXx8hBd+DZ8Z3vkcJL7lip6Y16v8wbVE0xLO0aJU51MUA7hm
wnXEco27xpNv46Nlzy7QCBy4l3Z4Q+97e/FV+F+hHX7GnfCub/euNduI5+zyrLfZOEbwbJPOB4J8
SESlmt2060YApzTmomf6HCMwBPNRTL4N1X0FLOi0hZ4C/Vb6SfpPSiZY1H7zx5tQ3kY3CLEjwEmx
nnFk20ZAYUVefofR+GPrrV72rDljAGh+1/h5fTf3HZWNYE575ga1G+T5cJrg8ZFsYKXf1QdGnRuf
RN1wuw/4RhR3/aVBmsgITDy3S+L7VH5quzZCZRmc8bRXbmqw4Vxf276mWAT4y6ZKTJ7Ww0iadq1Z
P1wfGodFnxwyygJl2TcwbyI4H0imo2WqIbrGiHxR5wepiG15FHHv7XoixpsQzvGp4gJJsxS1Q6uW
anttASzSYE4pq5uglJM/SndupHH3C1XdRaUUuRcdvGqrW/qxXzgoxdvtrbhVR3RE3F2zwirK1R4d
aqH1lCU3lqhV9j+o9++947sKSKObitrgMjO+RtlDV98LxIDvN3Kl5+vqJtAFvqcAnAY5GWJMx2k6
wG3UxyrvfS2uBJGFYMd47o6O9kWaDkgQW9k3+AZ2LWoa3F0G0WRiYJjcUHiM8Vg1a9koUQyKpu/y
VNnhChosRZSf2Dd4xLI0U7F0hfIAgMVo0rgq4Li17uKhvw7dbhQ9YZVDjo1LMc80PFnH+qIK8BN3
t+9NLK8P1YoRe2WC2HgZDsocncxQxD2yHxhtZHAmtZqLSdNSdIMxepXXB9nVbjX4OC1GwpTjda3b
j2430jirGrWhkS0zDDgwz+BzMOhZwAkfWGz9OoZ2sb7+kVu1Ecm5wUaDFrROA7p/BeYiKtmScSvE
+dhXw9/6wSMArs2QaxhNAHCNfqP3lxKUTPEnwdaxrfngySAjYGrweGVQJ75352NJLqacteCOfveJ
BQ/zA7EVp3fSk5jBbteKb4RxdjXthzQqKUwdoztsUdKXiN1nqZ2mgg7cfY3YSOKMKlVGbZQB0o3e
6cVZUJOonPEzOQJk5lT5LF8vdsp2T+tNJA+EUaqdRcIEO4nIMm0+T52bZA/XT0uwf/zcddouQApW
O7x7mWqvzamZG2cwL1YisBCipXD3KZ3pMi09lrKO02fMefumPj3kUi1wTvbd9s2WcZdolMsljxhI
9XQa3f5Y+kVjk5/0OLyygsTUE/WxsGO/ou2EmcZNqLyOsUxpTVR3lgAxZ/5VqTer9GVC1qH20uWl
EPaR7trazQrZTm8E9j24Q2O2k2T4PsvfZVOQvhRpBPv75vfXUEaOnvHRZTFgtPT+FFmJHXeANZhb
QSZ213XdLIWzFG2WjVqb4bBaE2W+dHYy4LEruW3GD4Wk+dc1ff8B2UjjTIVZR3HfVzDp8bEGoMF8
iG4IoqkIs5Z/BisDvvZ/G0F+RmUIMWUH0EwMkOqxXQMEw+ocWVREF6gCP5rSAJOzXifU0HXpXiYv
s9DmCUy5yb25BljgQ5W9gvlNdDDP60HC61cc4wOr+YqyuwITwY9Ed00oEX1F2nzOa8dMDOR0B3uq
u/9RD/iZaBMDnXIuY1HSYfXHYxO0h8FnENoF4IX+LJ/7pgj8XHS89HkK+gs2ocd6AebDXwwf0oDS
5X/WCrCRxZmGpiTDrKGV2Y3Q5WtmN5MMqOJYEMqIjomzD7EqF23aITHSFJ2N5mwHQw0YnLMFt5UZ
6it21eRsAyF1WqvWpKCQ3B5VD0mfi3IrA+CSDW+C5kvo8Yl0nTMPrVmbU1zjfVfukluwbZ/pswpM
Xc0pfPqYC+KN/RqRCf/IQrmCEr5OntIw0sEpxmDxSADYmEMLgAr4shfRSAA7jo/7+CaIO65eojnQ
zXFcgAUfbEmvPa3unnJTS1BHLrzrp8b26Jow7tCqSM/nNcbVMtTIHrpv2vJjIsHUHKLC74Qkfvua
+LY07sTMJJTX3IK0jn5ubunwTBaBrRBJ4Hy+VrLkJNeweYl6nAcfRNq9iFVj34b/XgRfFU/HVIpa
NuEaG6vTkuqcqtKfua5vMjgznoUNTiZhGwVwnd4NT5hXuBhAuFgAqha/3ihhN7FA7/hSORBH63hu
W9bAszhsWAiT7Iz0Rb0f/MmVb7IjI70S4QiJdpNz/8qoK2ioIL7R1BtjeWw1gcey+/sIanSk8w0W
q713jhq1NPKhQBqnMmlhx6mOyZoiFgWfIins7xsXrKqSctVMJGOLv1ff9IsH6oIO0NZfzRGDuxD1
Xe46YptlsXuwERiVhUSNAgIH9VgBLhYgxuZx6r12KASGb9dd3kjizFGI+RkyM5wnRfLl6Etce7Hl
tUWAwqCtZTY1RHhku3q4EciZpHKazBiDKTC0BFQINToty8c+D+jw6brp299CjHsCshwd2HwgVS3l
UpclfFmKSSG5GzxF+tKEL2n7QjMRe/P+mt5kccFUnDWNViwYvI6UBy31rd6fLLsVqeGu8aNvUjhd
73W5GHOAObhrHAzGPUlf9P7v65smEsEpuhIttSopyBtV8repeGyGQIpEHOf75cXNOjjl7kM5w8QT
LKx0KCubAmgldgEl/1cfoeuWAVcvB8xG/fOFqbJMiWwZ1FR5sIsi7MFNReDLaqDBME+y+mkV4uOz
/ecf260MTgvITADqBzx314xtRn5p+bkbM07l2EEq9r9AKtyNoLYSOY0gKAd0VJ//1ZTJ4M4B5RuE
B0xDAdNPNMm9ZwRBiKhaBCUxA8b2vU0CrGMYti0q+HF/GMwgKQRFBsHv88FT0i6t3lE45l19X1mP
0iTIrOxZus3387GT1rbqVFc4HtbIkZ0sj7FKismS/8Oh/N4nPmxCGr7B+BvShooV/UCP3ZMxzE5b
L8emToKUqB4dgcIYJr4sr7bWIo9Ztd51bd/1ZlUZbUCqJRMN2ef3Z9WsNCoi1lK1KpEtSXflanp5
7unkSHpv1B6j1llj0R3bzfVspXL+n0zUvrbYsGt6o3xhrBshHknlQQH0IkrCJ1GmZ89YbcVxCjlJ
BMMQBowVxQj33IVeRNAxP4nutUCMzgqpm7d4VaUUIz54sEiE0dIMjEtJEUyFKAzeV//fR6ZzPmE+
A++2j1CQqMdATj6F0y+BTuybpzcBnHmq02EIWzhj7vo0Oe0RvCxOe6A3LPpFncjXjgJ5on3jjFOp
A8S8XHHfOnTKTBeG/tn5agqFqED7shyMY2MKAS5Eu8j+vjkswIFmijwifTrUhW0qhyi5EyxLJIEt
eyOhnaQyKSXkF1sXzQ83ysFInQrMv7bsoxvUA5lG6kSfrwsVyWT+x0ZmqKZDL8MDdrUhciI5O1a1
JXCkRafFWYwsbI1mLmF9TeNgtY/9aofm1+ur2K1Sbi6sztmHDswHWpzhJtGLZeugK68wCr/4QGH0
RXHH7nJUqukAykbhje8pXRVqmEARhRFeAZuRYmCylR6QJREo+a4YMAnJFIIwHsApg1EvUqo1eIBn
+cnM/q7VoFI1geuye/gbGdzhTzSbalozVB8FVHq9J89/XT8XkQDu6EESRqeSYBFtNN3VY3lQOhEW
6P4+EUXXgdzNemreK3De6XSexxVJt/GxH34qYFhORPu0//CSNyFsndtbUmWaPklA3EyPaFvzEkbn
rDwur9zRzQ/r+U927U0ad/QJrCmhEZak5f6Q/Wi079d/f3fLUE1XCNDh0NvBv27psCZRiPfAsO4U
8znNn5paYFYEIvhUxyJFPUVTFypoyVFTPZ3eDdXh+ir2IiPVRAMVCCDgYBNulwZjXElIwNIezqYj
r5WjKyH4VpRbYo6Cu7irxhtR3D0Bd2cXI4+M4y+bFw0qvBSTwEiKVsPdlClerWWe2ViXiawNLQ5L
Dl87L+0hFhWfRaI4WxkNg2Yl0oBnZpltI39OFLC0jEEq8or3nbbNtnF6RoYp1+sEboH6MFCH9bQW
l/RHudhJ4TAOIeWr/Aelx41O8I4+vBw5adgbnaTRZzrEgLlaDDfOlMfrurfbwrcVxLlUdRKZEslx
RTFcPrsE0JT9Z+NQvQCG3G4/6XdggfAykLRhqvUSZra4GC5QST4UGKzEGjF2CMuqKreWFf7SwkFQ
Hdx39d/Oj6+eNDRJ5TZCC74erG7srGfW1wYvUogtI9BIvnBSjNB8uUPjT9Z+N4zV7gG3EN3I9ehd
PzbRpnEmo1lTklUMODkO4xMJzR80XwVW6bXP8EOovtk0zlbERhWm07CwZlLpTvY6zMaFQFgoLgx5
APQ7fvGz93Q/c6dzeiIC/RctkLMiOkjKrDEaUTBOVNvq7qXi6foO7r+Em+VxxiPp08LqOig+G9YE
2zBQh0IMa1oBhlF9Ub/j/ivy28TzOLOj2eamYiwY8+rPRXenN148fL2+oN0dAzKFqmuaTGV++sqI
wiWfWYUwLr/G7dOgC0poot9nf994DmveWEM+YL/WKDCK+9wQJPx3r87m+zmVnjtZD+MBdzTsxnOS
Z77cVOixxezIFEWijO5uzxlc39+7xSn3QixMxJXQrxYD7eDMBs8XmFKBZkyQtQYyWGChVByf/qRc
vBXLqXVBKrUDaj70oPwaFt+X8PJHiHgqJSaRNVmHX/TBoHc9YwVgquZl3d1SOESEirv/Hm5kcGFy
1TQhtSTogn5BFB4AKdFnPJDkbvZArRmIkhj/4bTe1sS5xpG2NNPUo9E1TWzW2cYQGdkDZQLBM7p0
7upNbnpAS78IDmPfSmxWymm9apS50bCKrnSgwXxMTpKMgecJwM3xKX5ZRf75rp3YiOMuQRhRYlUs
BpjDy5oqNiZ01EhgKJhh+2DXNzI41V+tHi45C2UqszoTU7ejqPyaD4ZTRtFn3EJnrvLgum3avduW
rKD51qQ6OEfe244wlUa5ltD+U/fDaawwBQq2iHyBM4Gn8rqo3R18E8U7TmaVmUSiA8yI5IGH0Vao
JxPBDu5m55E1/Pd6+DTpEs7lOoE9Hv5EdVt41UVHbz74j8H0CphGbzmUwk5S0bq4K1cqMwlXE8n5
9FjdYlQ4ttWvUVDcsMRh60w/APnm64UgrN73DjcL5S5e0VOjXAh2E0PdnRf/NM/0XrkdT7kfuvVh
dqojtUuPzdfm3nBwdFFMvH/zNx/A3T+TrPKoZ9jp/Jjfl255h9DFBT2FK9VO9dyCxzcNrOfozx7s
jVzuInYQaiY63odVQe1SVbymGG2TRAI3R3Sq3F2si7nULQo3n6jaEe273+PpMSWj4Gnd3UVNBl4V
QnETxPfc/ctzVYuWBKv5F/8p60yRHPP1zVvuupvQngP5YLqtSGvZ6fCmZiP31S/f+AxVo9QAhkN6
08jnc9X035qRCHKNIhHcc4e6tpatJQx0tXpS/Dw0n6/bk90XYLsG/uJN7WLKFVJLnbd4LGOCrh6H
PDPXtw0M0Y7tKcRWGnfhaIMspjbjmg9z5TXy6MyS7JOcOIJVsYT8h5NB1Zc1ygLfnu9UKkOlpJIK
b3FyRjdBk1wLWgrwzJxEL+ie6Qew129BnJs9Z9psEg2vzdixibsLmcCpCqoXxbu+ot2N28jhVLxY
0bHW6GhyABmko66T3Xe93VFF8JLtqtubGB4fd+nbvIgK3KR5CJrurhsEBkH0+5w6y7MR6dmAlzKS
T1S9mXvBddnNL2/OgwfExYzNZFU9s+j6Yzsn9moe6XRQMHmVgkfJ6n+o9LOVJk5JBPHD7luylcyp
dhIu4zzNaK5JjyrGy0q8KE7yre9QYYmOiCaP0okxb1jHODC/KvfJnQitYf8qbw6Pbf7GHNUpiXuS
Y+2zr/h4toMkRSA7uSVe7Orz+vO6Ru5RXzNMu3+rPj90lpumFFUpxLEYo2F0KabfOLFrPEZecrEc
Ys+e4ayeahse2qgY9bWriEy/4P5R7oXJ6jlbTBMKq36z7ljFfT3mCHRNrziSm8Gd3ORr5ovw8IRa
xsU5ca1Fkhlj6Szh0tlo3XIi4Elo2GhRX4ng4lPOwKxxXJdtx0RF/pJFbq89TIniXj/L3cHe7Vly
5gWuYNwUDbaRIXLPx/WJPvTHLgjdpbbL1h4QghTAAwdHsW8dQSYpEC8w1/ysUrfEwDvokYCUAZfd
XWLUjJm5Lu7+pPMSTZWqjiZPQwNB4PsrskxNLvUTgRmNZ1vXGrtdMR43VLauCizRvqV7k8QpZm6o
kjaUoIFtBhLQdfVzTTRZxrTs4yP3JoLTQjKmo5YwptmmlVd3ylsMthrqoSOxa1rAJqjMR8E5vd7p
ayI5bZTmMJlkBoRbrym6CuTik9lbL8vaPyRD6I8WbEA932qdYdckdFeVtDY+7kmvjEeSDbeGOh6m
KHTVCgws8hAMSXvo+1yxC5OeaNccDDV1O0Lv22QeHXVQzlEuo7td1jyp12/mSk/tWCb3oQmCrrp4
qkG0Yk95ekOK8jQnhhNV3acoBqpLB7o+o3yo0cCpttVzWWRuN4+Raxlq5YDJ7C6KyztdidG2HD+q
cRJUy/iSd+tZ7X9WZHkh2Xqa5dyZGt2RastDtdUphvbRVKLvTfWjoLNXGmHnFEt8joYG/kxS2PWa
HS15OgDf3l3UHpCipa3X5Dls2hPq+kGhATC2B1iE1EeBbMWfQFtglwvGoPGfu3G6rarCBhj9AYlw
jzSg2lVx1yRs2jo0J3OQFYAo64dwSic77VqXWo2fxq2jtInbkyJA74XXUCVy+lm3awut+sYcBYNC
Duk8X6xuPFgxJqPM6XMpr14sa8ESgRdEkW3ElY9GjtmSiID7ZLxIE6C7VM1jiFNKoWcYl6A3ppy4
OkDelZm6oK7yTOBrL1nzkEnts0kWFNoNvxpbO1ay4zKPLsiF/jKV+TlV1MIu+4S1vKyHpkQlVo0u
kab0dmJqd3Xa+nSJPjXykxV2dyhzfkL46a/L8h00ab2j5wj8zFyzx7YCD5M2nEswpiHj+LNogPq1
VMQEHkHT2Gsa25aaNDZN5CA2shyno38NS3K3rtr3dF6+AaHVXc3WNvswR8WBfjP18amZwwfTDM/L
nP0EP8A3tcAoeho+hnkHxz67N6T6We2rJyrPgaXHT4I7tW/g324xZ3oTkpp0kct/BS9sBlm917+q
pSNlmERWnMovA3M6zX9kntDsrsvEAkwO562sdAYoXIO6XzLKTrU8SaCev76w/Zf5TQLnjQxgthui
Vkf9qFidBFQc1moBLf672eUC12t3DFBT3kRxVn0kdaX2bQPXK0HnftfB82IJNFA8fuoXEH1jkg7z
Aobg0dw3v29SOQvfRpWlVwVQehq44pqMapn1mEZPlZna8iCajN/XkjdhnK1PmzChutXBDRhQn7BM
UPpRJw1j//qhidbE2fehG0MMMCMabIsOYAU1PLcQxJwTOlr08YIma++6vN1lqYqCDkZAA8KXfP8e
S3o0lImK1uOu+jusbiykw4kQVUBhX/3h1dpI4WJc4MoU2szcC0Z/XN9g1N9d7eyFuBSjohRezfjA
WIjziwhfet8l30jmrpkkm/pSd3gvxy+DxwgSU+oniW0GETJKeKZE58eMxbWVcpeunupEQYqSwZxF
GGDJAoaOIib82z82HR2g6E2gAF15f2wAMphRYUAYZ7VfQumQpC+qCHJ/P6mDpv7/l8FjzZAMzaBj
QhFefKkOIw5ODiQQxwF19LPl1aBzXQB5zJrIRN79rue2Eczp5NxQkgG/g9XmMm+akP03c1HFlp37
x3N6WxynkYZWDqUO6t3X6hwbZQfgVnnuvdA2HPWQO4vIxd61xptFcYqIASC563IgksiV/msKG0+T
NKe3olMpG8Im0N0dBFyOBqwvVqdh7v4mEM3LcimAU8KeNHLq79EC7SbBdN97i9s75TfLNZ7/wIxs
BHJH1k3yXEg9Gv0j3DDrmaYvzRAJghTRorgjK0GaZQF+BfrYHZb5i55/+adrsGRgUlG01mNKHz1y
7zdtWfVQXthQWLTWp1j+iRH6QB1EmbGPq3gvhTPwcg5cOU1C1RvzR+dihp9Ok+B/WwhnHLK21rN6
RaciOFjsIV/RRfLNikWlpB3TylZiquh51NF8+6Hoks0SbVu8iDGaO4BWnfolgqB7hn6s/RIPjX40
ee/E8YWXRgE9h5HCksfD7EsRvW2ARjybhsCX2T+f36viSy9ofu/KigXiax9klmeEggTcxwf+/TI4
LTZmo1FiM0LLmqbaSfbJjIjX1ZcSdDl1/M/pRt4L44xOo1eSmVnIjy/1fWkUdjeeqvXxurbt5GLe
C2E7ujE2fdIafTIg7xYVXn0EXzRy/8roVsfGF5dqRVrA/r4RBtrBlKYadNvsKz8zu7uwmJBjHB8E
i9pVA1UmeENhCT4078eWpky0Q57csBn8HqakAvLVchgrW3Fk+bxCVLrflwiAW022dIDicCuD9UwX
pChQqlECMjyYov6H3Z1T336f85bNVK4XEK7Cs1TuK+mxWc56+3R91z46P9CEjQjOgpat2qoSxaDh
6AMeF9yX0yvAhCiHJFoJZ0K1Ke+zpEMLc6c+dOOFrrerdLi+EtFhcCZUK1s6lCmR3ZUEMXjwRDzX
gp3iC1eKOo/o1oHh1IPwxOjpjICg3CPypHZ8uHcn8np3N9clUtuioSiTATRsAG2E7hVdf5qy+Es+
Nac2Xv2mA9/x3F8QAweyOgZGTLy6e0FK51MxSs6QmQ9WNuqCp3z/7XjTlNe/b75LjbMorrSUDbKb
XwBWDt7yzmVYmv8N0YHgMPlQuyEynagFRzY1s2AIMwegHe51fdnJ377faPYNmwXRaTJIXsKsr08y
SL4Y8G/xqxg948ImLsDtCUiNws0vbe8a98K5Yqbx773Z99I527HSrpXmHOqqPA3oNYsdDaBMr1VY
j8Z26APYzwlt1WYdLJVo6R892/fCecOC7K2RyzAs8oNh2fFP4Pq5kld79Hk+Rc8WOJepLx2Tz9d3
XGAEXjV/s+FKpw1DPWHDy/awSIemPSSivmnRJeXsTKUVI8wdLk9+1DCkzcyZ7v8JMN37/eNsjaSt
KjLHkuymY+POKGCXs6jbUbASHvIxbSJJjlscUZUxj+OekMmJh+VI0vxvmZQvtVmUntyrQqzej2HW
u7W91uw2p1QleSibMU5JD1hdobiso9sBDpvFIbVDbnPpT3zfN8PCc1Z0cjogjQr/wIofR0uya/M8
Ic15Xff2XZ6NFM6vqnVLBjcBegkxZOerjmKnrvmoBcMxP4keu/9gwk3DwBQh1QnfW6xp9aLPC5rQ
p866C8OvtZodI1Xv7KSbfOBEe5IEIjJDvye95EQlCjhazVD0Lkb2i5r0MBeji27Ofzwoyg727as4
e2cZshTGhA2Wlb9IWzuK1Qo2ef+Cv0ngbFo+RWqsj3Arpe4gzY8DxpITQfFypwUZq4C/hc9FMl3m
5/2swmgTM8MNn31GezWfCby79K4ENmDhjA7MN0g6gGlg3WB+zhfZl/1XUNNZERcDORgxef9oJJGm
S2MK8S2KfsCBcJpgtskN451OnkRgtrs2QDNBDm5RCw0ZnHOm56msVirMjKGCIFwPyv6ix24630jq
A0LQzjhevyS756crmoxhZQTVfKVPSpNaGzpLdgcZ8POHBbVnWTAKwj75w7OngyePwkEHgCR3DSNq
Do25gC5PsxoYNHnF6Km6POhzySDwvbZfvOtr2n3qNgJ5radF3SomYtA+GW1SnhPtvBolss1frst5
HSy6tjJe+dXeqOsSfVv6tFpOXpTfkrH+bFTzFyvWH5rMOKMWBfrI7raV+gdw950W8LC2RfQ5rowf
llE4Q7k8tHMfyOPoA7T8OBvD96xQnoD7/mkc8yCfZ38Zl6MZTi0S5/FDqQyB0uqCI9o3lZst47wD
WKAl6Ut4emziu3uI0Mao24rTPsrCvOH+fdrI4lQ8VoqiVlbow6Dh0hoh/QKswMMQRbmdZ8XR6vL7
Qh0dU1XOQAlIHCX3AJp0/ej21f5NJzmnoZRjY8jZnW5QF1St2CbUrnLRoPJrgHBNQTjTsSoZYJk0
tCOVN8zfWw/6cfEJAm5hCCFY0AffYSpz2iKr7Q6nxdH80lV+NCcGN64+oZCHUmcQlbbxP24j7zjE
XURaOkLqZFB7iI4ZDe06FmSBRUtTOfvbYchlYFhJ01LaivoiDd/b+HBdH0RKybNamUmrrssAjyT7
1B6XF5SSg/XUgPcMsAcXURJhhxwBL5pOFUzcIi1H+XoO+IpQ4l0RCeSDEwZDMJ4btKrZOVLbrJ8w
cvXb0hHTFezv5JtYbifHxVjDqqaIl/Ubmv0Y2mfUyAU369V3+6DzBl5KgEeCMJkvesQj6eO8MWSX
ojIbqB5La7++mig1zo+pS11sLfqdkvvwPIEHojj/84lm7O7bF/AlkWoGJ1pf4AuWqj9k1HzIWstW
i1RgNHefmY0YLps+1zoJixxjp8p8XpNgLR76qQCm0p/4cBsx3KGh/GGC4BAAFUnY+30Vn9So8a9r
/65eGPCuCDUsnBxnkaeeLkvesJVoxu1IlhPRGqdWZO+6mF3fZiOGM7ozrkQ11SZCqCb/K0rbIAQL
mm2W5n1mgr42RlbKQaU4GPVBsIf7R/W2QM4Ok7zoSVPNyNqVt5NyrMZjr1Y2Su8C5WeexUfdx4Q7
pntUy+J7/Za+V+sOcA6usZ6l9c6Yg+s7KPp97pmuATwQRwYAU+TmVh+8Ohe42rv7ZBqEzdCD75cf
0p+7RppB5gZcHs06mdqM5hcQJY5NYOWWc30pIlHcUlQaR1rVoI6Tl4Pbjp09Y7q1mj+XisBL29sz
uJ7g+qAaNQHJ8/75IFMxjwiCMHUSlwHqscexXtzraxGI4IseBhjNjK7AsROpOy11dZf2uuAR3A0w
NQuPhoFOUgJ01vfLaKOunFLgsgIdmM0+KYf8R48nIwlY6yrxF1RDZYxcieDV9kzDVix3Z6WxTSca
ISuH8WCf1LCpinogSer/wQ4Ck84wXyfW+PB5igsgStYYFyf9D5qel/Lb9d/fzfyhh0dVLROFArQ1
vt++olnSvghH2U2+66fsYJ2rQD0CaOU29DHb7NAnzVFtFELup8/Af/wj4WymHxhreH65s5uXNh1G
YB0Bi3Z0V9e664+AFJQ97QDyqB6dNyzrR+9oZfffJCGO694RIsJj0Su6BAw+xNPlutHiGM6G0X0J
y8HWZdjAl+tLfKWS5C2fDgGI8FQLXg0X5BErKpErn2VXSpVLqY0ulawzIPnQdIQcUr7cT0r0VNTz
g1muARoGm7a8bbv51miHr6QwgrCXHdpkaOfqznEcPha0fkik5qxo0SVvVH+tsos8NE6ZvISxcLKQ
vaEfvh5HgxYUTdUsvqozAcl5sTBQi84Xxf9XbWyO7NlhPVGIgESV/z17Ae/vtzjO9hm6NJQtAzCy
5HvgjPaRSON2j3wjgFO4pCkIYm6sZ1Lzc1d1ADGVvTGTBIq9KwaMzxiCM7Br/KUKm0TRpQWVJKsz
DnU3BJgo9OrR9K4rl0AMX4ZZFaC9ViPyorX2KyZA/k/tQkQRvy+D3Q9ZBfATf0XTjM6VlOHlq6Zv
EaLS7nsh6nLaPXUL26Tgn2Hy97BvwjQB6Abcn/xlCL9Ho8CGvt4xXovx+bpGLGQSocrvbZyWINvQ
GSrT4sljoEEAkM+CzlVgX/KH6az9gbewlccWvEkbd02GYU4d/WJGe6GlS8BKHT2Of4KCCP3ClOVr
D5VhGezsNnKURDMbq4GaSX31bRymYyqFN3jwvRw+kJmuaBQzk79ijKtoJDonSXs/Ww3mxXV/UtKn
67q4d4jgWkbMZlqqSniWkoYUK40Bseqqw+CVRXPIpuHluojdZMxGBt/mr3RAHzNXvFWTI4OugSFV
hP6/8gai9N++zryth+eooeOCTE0zyKDpWxCKorE2hs4YnvYgBX2Q//rnEAg4y408Zok3Z0mrCdCC
BixTq68+UdE6HI5OboqGfPau81YMfxUavU0zDVfBqB/0LMjUX6ohiCkEmsDzkSTUUFopQm6Hxk+p
fKHjr+tqIFoC+/tmpzK90WVjwRKaAb3sI+bOR/MT1eqf18XsdAW/PxHuMRrRnhGNBswSawdoTslD
+3lBEznePjZSHGe2BopSX2Q7dlMg2xPinyiprNupfH1yJ08BRr/1OhUlf9VBFqd4cMZm57+gYd0/
NXSgsQlY9LFzYkdJNyMM1sFV/7YA2k87RJ7laMEa4LH3cpQPRFXf3WPUNI1g8NaydD6kokmXmk3H
YoP61hg/9eGt2Qic27242oDVJ6gaIIPP4191UqhmscQiHOuHNVsOZvrmKbbL4YeKkQ6i2OBBcK5r
ze6q3kR+wMMaIo1K9SK7ZvhNmaEg48vUC3qw9jVzI4RLsBSxkjR1Lsvoj5Sd1c1dDRHPmZFBYdAc
A+9gZg/kx+sLY+f/4Q3dyOTsUwJCTROzO7h1TesaACjOIjgDyNX7tWgIk12sa6I4G6UjTCl1+Aqu
rhmO0Z/C9Ny2iTNQwZL2bbwOpUbDkqGi6/29JYn0rm8TGe8nw7hh2Lfrj+LCwHvSx/IkIda3r+/h
bjLV2AjkgkalCCMCxB52cKuPwjyAQbRHRmPDAFUsQSvgviq+rY6L7BpU7CbU4mXXGmK/i2pXjkBz
NJUC72o3r/m2KLhx73cx63JJp1KOSFixkWD3tc6xbtcf45nhL6j+eJt6zF6xpGd1iE8rIjlRcXBX
OQ3ZQCALCB+Vh4iztMhckAsE2yxyxNWtgpK5Op5L62alorrurp3ciOJehSJZorGvYZ6NOA+sZTyO
vRB7iSn4hwuwkcHpJV36Yc1rmMbJWX3ZU+zo1J5HTBqgiHD6Lwq5uxduI49TSwDgFlaIV9VdHnr3
QhcGrMmY4e3mr76w5/a1UV46hpV3/T7saigCJBQ/KSuzchddk1Yy9Sn20uxOILBomudRhLy7f1xv
ItjfN86CrLS9XEqs0CQPh0rvz1EYuv/bKtgqNyJUKV67hfETqOpJV2/VKMhFadp9w7HZKU7r6mQl
q5GhQMEslWRrSHORY24rDvHFQ647+C3wfDbSOP0z5bKuaxkxnxqwtAzGsi/958TpPYyTfa2d3FkF
AdP/kXYdzW0rzfYXoQpxAGwRCJAiqWjL8gZ1nZBzxq9/Z+TvmtAI5rxrb7xxlZqN6enu6XAO75QY
A8TyUzxKAT5hvGDKV/2qtZxMgP6B9zdKx/goXrIGnplvz2juSJr2Mf1+gbnPssQdww69ZuleE2pb
qOGOdenpT8ziIpIJmFOvZ0kXwNcrnbpLasyYLO2hjXkJ/WYBT8Or+V/VmEuUZwpoqQJES+VWPZQ/
NAXknakbfjft3gET1lN61A/qrbwrDoUncHz/b+zyIpy5XlMQpOYUwFKoXQ77yJ5uVNilDpS46POf
efmLMOaidZlGyhRrYI4hCpYoHbsyteX2aYnPs/Tl+uHJPINhLlwqLZUx5JClejNSAzqWiDnPmxxU
w6mXu+13wYVDduKjcpDcFmu6ufWoHQqaJ5/EG5WX8VFjuWa/zI2U44Hk2Pj5WYejKJSCmz2rKJBS
5qRQ5OUp2wHo8qWZ+5jMTTqGxSK+IkEUTuk1z8FR8kaHVv3KZ94w5Pb1v4hjMpUhF0thpP5GyI5G
cCKKf/00OX+frZMN0ZRH84C3DTJyV6pgoWnG6XluTjSsriE7qqxUYzAuDa773Pb2GNuD7BvCaJnh
S1N+X0b40ghb6gXnpHiaUbtZxZ62G6OppY/FIXYVkLhNT9e/3G9Cwa+jYUtnZdSaoBFHY03v7M5Z
MC2Y3khWtBssddpNeBiCC4WTFfB0ov+/0kkWSzlMaFYQzE+C5KXtI0cnjnW/Pq9WAoKB9HEVQicC
+rboBXTsmOrR8Z4/yE7+aDq80s52enX5howvMUSSdLqC6CaB8z4M7wLhWxQ8ZpnocBTjeAm2XR3L
KDFr9HlBTuSg+wlQyDpgb5BPKBrYvAbYtsUTVTZU9I9VlIbfnlOjZvBJLZyEnIXgHXsKo5OsBXZU
+2aHuioBKEb8OcmzPzH5lVjGN+XmlIc6bfsvYIeNwU0R8njtN9PSlQTGHY1SNEwxQMidJR12etzu
Eh04xioPkol+n3c+nehgklF1A10oJpwJglBKYQg7n/KXhLhholhVgvJsca/0xh99tIssxgSTeEK9
pcK865JXdqxre3HQOWW/za+mUwotVFqAo8bkIZ3SjUpTjojO6mClMjhKFlBP8TpEPCmMc0hQZdZJ
AFeOhoU/EmE/CsLOSOoPnKu0eTgrbdjD0dsk7SOMyqgeMDe815BrmzbAn88tiCXbPbZdgAdVWTyK
nM2a1Uowc1KGPjS10uEOZxjRWb6U4q2uKVYY35jzLenuJfWZo+lmprMSyFzjQJEzQRehKV0VS/3x
Q+jmp6awDEf4Tm7xO9zoQ+CWjySxeRTjvMNkrrKo5RP628hqskE6lbl5mrLitutS2b6u46YDXqnI
XGgpr1KpntGbiAj4qJ7E8dSWJ63k2AzHZFjss0qW5WGZsddltuiUhrW3dKUvF7UnJNUZKRUnJ9wM
kxel2FE5cViWUKGFCDFwi+BJFTnlo+0q40oAk1t0QyG2iYzOdbYH8gB2BCIUItzwhJKwa/jlU+aO
fv0H3Kp4e66kMm5kJG0qKzLsPzqS16s3+UmLHaR6n7mVagl/qyXjUHLgcIX5DPNHOuM0L5kDonuX
bnjIVgqiUDr7wFtl3D45VUOtXdZMgx3bnyQjqAU6dzCWH4P6w6x9v27u268y9FH/FcCc3NAOSRPF
uFd0bSXbTc/haf70yrF6J3q8dG3b7C/CmAMThF5UB11HNXOKjo2pOIKqnWd1HJ12iA9FpBNOLOOq
xxxZUgH4IKMsXIpktT9+8j4v5zx0UaBwZX/gdfN/cxMuKjLBQBoCs9NzCAw/Do5gUdqj9GA4M7gb
Ayt35Gd+P2bbZV1EMmEgrvSy1mO09lu5cqRQtkleuxpAL8Wax/S1HQAuopgAoEhNYQ5UO1OZgBwx
ys91LZSYOiw+5CS1lwEQOInMyRa4h8j4/jJZ1MLQ4S3pZElrlQcsUXqdVe7np9nnBRrejWMCgN5O
hooAgCEnE4Myt2369Hc3jp2s1RPQVAUJXrA98EJFW98pvrFXLWKVdx13pp2jjcYUs+RJGbu2wYEl
sHrzoRY4b1ne32fcRyN3sRaEsL140DF9CNi+ijO0xzE5jfEZcjynZVPhPFopP+qjsFhqWTuxsOzM
EUgM7beqTrmckfRnv8u3ddCGGug3GjI7lAMonUCdZLxXKEahYEV2CAI/Wqv6/4DAbN/fX8LYkkMj
ykuohegDij3K6JE79/cxcNtg7xzL2z6siyDGGJKl0ppUpaWaT9GL4gvn3B535Z5GrsIeMDHPjdD0
cK58x9ebvXo+l8DsFPMSqtFpmuCQu8DjexkOWIqxivvgzEuIN20FC1hEVXSFYA7y7TOzDrFKUaHz
4yi6X6cfsy/lV9OWxXNvvFz/lJvZ6EoQ45EatQ+6qkKrQNLrvQYWW0lKPEOOeZ5v88QAtiWKikqZ
xZhokoDPZQroTB2IQ3bFPgZdDngVvpmnxRYBNCbseTR6m3uC2koiE0xqdY5/oubC69qmWH4KK2BY
hcIem1nWUEx0kuIxnjLc9kH5QSTl8wJyOCmZX6Ql+gQMwQ9z0vR4489fowqYsGP2ETOpMyeub3//
y3dhDppEQl2KM6Z7UvW+QXdZqHZt+un6GW+3fFefgjnkPB26ou97+vENvOroDkb4QXdbpzljfPfM
az9tvuZW4pjAM6LjhL3YDlXBA6VLHG4kT/DUm96/rhbHpNjwU3elmjdwec7cjZ4wxac0yr5cF8E5
HTboJEMO7MIG17AoBX8xRmzfFS7Qczm3Y9NvXj6YxsaenER6ECIyFIZyO/WCPYNtQYkXdNaMp7/T
iAlCC8lUCaEC0yH5Z3X6JMSnibehu10jW6lDD27lK7E+3lYLxm1gbqI9gB9D3eevwDK8aZrNLHwl
iHEqwlC2QmpAmRTTfmCcN/LcEg0/1nOrbHgZOO+QGH+CdeQ4TDJ4MEwfWl3X+tEiW4NYPwlT+nD9
kLb0IqIMxh5ZIkRnF0fkoowrM6RjSaX4fUwmxUq77nMaSWdDSneykD1fl7dZ8CboflKKQQxXsqlJ
TKYoqFI4CMpdYQIVCoM1oyV57VE4UHQPbf8HNADwASuRjJGEUpUNmYp8rpKkvSnkNrDnnetqbd3e
tQjGPMY4n+XYzLEpXmv7vK5u1U64jbuUE0I3X0oEGEDY3MPSNKAe39p7lIoRSeeGzszJh9klKK0H
zvCsu1hjUtzKI27GXRrc1O0ik50KnYaoyPIRPjYkN4Xm6eW54fGJbYpASBYV4Kwgc2RCU1RIebK8
Dj8NH+RRtHNZsqugtq8f0uZ8K6YgfolhglMUhHOwhFj2wPKtZXRYAVP2XX3WCkeZv4ribjZO6XRs
dIkTeamBsRndWi5zakJJmnYZkEOaYnQIyXRjxCAk5Ci35TTAI23oKEtQLkfG3Y5ZNNXdiAX+2p1t
2Q5vgMYIjPnBCo/JR9owVr8IDg/9fDPer6UydwtBMW01wEq8JqvxDe31NP7k03pSdWgBXPwnF22l
JXPRJH1QslFD0UysKnAGNn5EMi8kqXv9a24b5OVjMh5YGAVEroCq1d8kKLKr5r2s8ebyeUIYqwe2
coL5sRJPCwEgy7WlV+c25tkeTwhj80k7yw1G8zE3Lu6z6etUeEvA2/rYDCKrQ2HsO0QSPxdSDPxW
Q/f6FBssgtrdJSpW28Uisyap+Hj9eDYQY19J0/81dpbwmwxBPUYEzRDcVTpaqD3X5x5w+IDIo6Bi
JajM6TBv9TncVRwL3I5gF23Z8mJFWryuKYetfltjPhQrxl7qzS+AvvYwiOLON4RTid6s5awumcok
bd2ca8kQAU8GpOBAx42Anlzay4PuUV5MXvWUK41xJFWUm5JQIkJTzjFzt/jFzYJ6bQhEntjhbaRz
zFNl/AfYzVQd2FSADwjHk5nWkSXGstuE3dN1i6F/570L/nWh2Uch4O3aBTjGkjNr9zNJrCX+el0A
tfF3AoC/g14jxu3ewV3mvaR3ldCimn+k0914Iuz/P2hQm99LE5E4GxqiJdsUBoiPmmgBnglGG1tK
oFmLdFvUGidS8qQwTkOVgzGbsBfjZPExbb5FrQw8ex7k7abX0BTkgQYK9e8QDRVTCEiVw84iwPJH
k2QVJniHI3nfAUJbixXv+gFt+4yVPManp2lCAHyKVDf8qN8GeJwmO0Drxh8w+eyYhwoYaBSvOHbQ
7hk533P7Tq1ks65eESfg+cE6tFuK/kaRn2N7OVBEjszjxZXNTGAljDm9Ju2yUSjxWtXy4aFtWiec
UfoYIqdpeOTqGyQzcMQa+pcaXW59Bz+VgE+yaGn1aDyUZ2JPfg6KqgbZ2013o7m9UwECpHzM7PKm
syO3vjEe+KCfm/oS7FljwRWPCtYhy8AwzLsJv6EEshzGP4p/suwxkUPOIW5eipUYxgsrZWv+xJ02
hNaea9WKsmc5mv9SivI2w29n9O5GrUOVZgIGeiFgXDOyooSLUcbThnG8JQFNtkErJ8m+2/ffUau1
l3ugtuzTI6gzgH0+dU745foV3LzxCGRYdFQxUclWiPN4kmqpgVsx5W+z8iSrqHTMn0dtbxh/MjSM
96xCFJgEiprMhUsEbFMgM8VImlK5uhHv9BF0E0LoXNdoO/9dyWHvWjQXfZriqd66gHpLrfjQ+bGt
IxOQLdJZ4Y4XMLddyUoik2zFqlSSBLhaztRM3+t+RlGxl2/l9Lu5SGdRFK1oSD+0eeGIKVq7Wa/b
ito+XFd723h+fV22FY+ieAvOgRRoALPsAXDZjasSTCcx5y5sBu2LqmwLPiaA6Gtx7Z2RlOckqW97
lbcysqkJ3cwHPoOivoMhS4dqqbUOqRVqYuBrq4G5XILyhYdouqnJSgwTe0yimvAYmI9W5PpgxILf
igLnTLZrAzoiKWA0KEA14zmkNBWDaUSmj670UbWXPci+blOb5iHqDe2j4hJwzH9brYtI+v+r8ltf
GLHaU/SEeeju5ND0l5yXV23fsJVa9ARXMha1V4R8AkBS+JG80qeLqkXZQ/ST4GmTFXNvGE8p5qzq
qqtJSPcf5/ohkg9p8HL98vD+PuuaBkUQMSyLcKWVHiHLThF757oI6nXeJaNAtNAlgkWudzBPxULk
IKAlm9bMH41G8OQ2Q7exc8siPlZGYGdxwmk5bpZiMW33SyYTHvMkq4VQAlVquSixlekEMzrKYcmC
WzUF1FnW2IYOxvuhP2pi1VrXFd6+xhfhjO132ZCnmLPCdm9bWQvALQLjAVDqHCm/scWLGMbeMw3k
hUsBvzeFmeFOlQBA1mgnTbOlFOPNpGPEcMrn0m7M8kmaJqz/6lafdLsZTzjOb9nOvAxJEimrKiZR
mDgAPl5T6Fp6xiAGVV3hk+IHjuo0j+lpuQ89cEcBRDWNLJRHsLA43ix34FBxr3/2TVO+/Aa2LzIk
WZAZIs5caLFQDYioKF04j9/NnGElgum/SnJjtEGKrpXSfxKSexVvtxFTKOlB5SEx8JRhDLgFO1ra
ROi7Dlrgi1PkBOqwv/69Nu/lShnGTONJRBl6hr9sl9BVDNCYDeKuqQ1QmSh2n2AuMNUerovczhcw
Q4xlTmAHvMPYSmQxbI2o/pmhRJ8ScCF2B4JVN+kk7LnjXvQjvfM8K2lMPjTWpCvrAFBbfRsc1aLJ
EFAFzISk+0yeHjJx2EtydVRF0Z2Mwc/K5VxG3Lux+ZlNSZWwZIW2NttjSM2i6YyFPvaT/hZ7WE/Z
otrKgjVQK5qrB7XvPc5Hpgf3Tu2VRMYxxIEWgfAN9SgwXCFvRss5cr7qn+luN+Kuw4u7245oJY8J
ikqHAJLPAE6mfa8Oe0HA3ECbFWzcbuNhAMfn6EdvGasfeukG4LmA0/aOwdkoSiUdpupnmTe9oTSi
4p5Odog3BufCbwaSlax3ox2haLZ6C1lUt9iXbhpfB9kk3o2c27gVNNaCGNeSNJjyKUrK2aUqgxXU
k5eN6jlKA46czcxsLYjxLPmM6S/YBz2tERzOlBbequ34NBxML7C6e9nngy9t3vu1UMbXzP2QkV7P
4ThvQbHs1566B9zAK7YCXxrvUzL2HyTS2AGRR3KMWLYio7fCznTUabE5drjlXtZKMXZfNECm0HME
nAazMa8L3o56Nx3kHV3wzjlzWq/7HFes/hVKYpV6atNMFqJSsFZ32NFuW3yg9LXph8ofXP0gW+Ut
KrAHntzNj0l0USQmuAfesXd14SSVHXIpZ8x9E3yhnU8UDr0gRwQbuIMsiJspRD2qm3ctuYvTY/8n
MCXIlP7Vgh1oiMwhpbMGSMmMU5aemvBP5lnWAphb1QlkKEID9cNE+CcuHrTgbklS67rB0STqnQWs
lGAuUQ8+GbkGx+n/Jn0pXxvFSeWhuPOOg7k+Oj5VXKPp7gj1SVBPY3C78Fact7Kb9ddibo7ZxYKY
KnAHgAMh7W0yP13/UpsqAGpbB+IhEGjYQYK8SaTUBICFE5lf+ugb0Y6joPOu/2YYWglhnmZLJKtV
i2VwjNLShZ7U1fPgUMwt2t+Rl8iNXSWxQ+BfhcaN0/j+uopbaQUgun6pyDzc8rgeujlAJlWQdmfI
w1kPAQEVpYI39IGTGsXtJBQcH7R5bCuZTD4VTmaYtsYIV9eVh8BYPCPizS5slU/XatE7sPJyemPU
i5kj79WC+7x/SqLQWhr0JDk5BEcTdowgSaX/dW6rQnCiIgD+au1ePyCOJiymVFG1apLLeJ6F5eiR
QvusKP138GbfJVn6l9owzqcaZiNRewxi6KYfd4c64TjoTVVM+H5Vp0MyJuN4oqnqK6Oa8JquH9Qg
sYPwsAiB3ZoLx8NtHQvwVjGKhZEcEYX8t6cvmzHRuw5NaFV5EoujMnMuzdb7bf33mSvbzF2iTUMH
LgwDFL2xbAsDHslVelC66WNrdhykg83scS2PuaQ16NjNSYE+oU78UohORaxOVp6UhyQxbqpGuBWT
5i4UhvMyvVw3v43OMEVWBIEnaBU1sHQxCWWP9p869VjRwPVxur2MrPxWeEBP+icETVbavMX1916X
StTAqoV5BB0gH29PL03LoFPSTHHm4DkgpjWSrwXY0jl6caSwoEtVCMbNtEqU14x8ccAt4hov8SH0
xk8LEDJA8fkFwzTXhfJkMt9SCSowtJeR4gyN7I5p7iZ5ctQ0eXddzHvzf/MBFeYeB3MwSJoxq07Y
/gNgvw7kr38ngLnIqmYEi1wL2FzIDm0IFtGKVwl6H5beqkBVXPnvNjabaoTNY09YuMmr4TzphjUM
6j4aq2OUR5jqrieOVhuvi7dCGbfRT33SgFoeSy1+/A+4e7wc25tqb01471bcHaiNTPytOMaLgEy5
IZiBUGGB6mHYp26EpR1LCy113zqTW+5+/lt4mviXBsL4kxFJU0baBbx+JfZ0QvEZq1ePf2ciTIyP
gq5NQNmD61WCdkXGS7TjJU7vvfDb78f4ic6Y6qKQ4Cd+0myAv8aT78Tb4Ng7xTm0E7f+ouzVk8Tx
xpzbxY7pjGD+6ucgUrGZrztdWOyy5r8H4jeasc3fOksnNAANIPbIx1Q9xzxwgQ38l7cCGA+x1MLc
os2oOhgOPKt2sUvucszVaecuhF+v9zleBLlD8fuiA3m4bhkbdZ63whnvQclRUDogCoq8k0ORVSNH
P9O9J4oZiBc2Tx7FEnv73nkrj/Elcw0ImFzHfm0hflPnu6F+nACyIRQA2H2Yi0OQ/5Dm/87l8VYm
40qCLKrqLFYUxxSiQ9HkP1K9PkfmzKkr8WyRcSFLrvRZkUCMuiQHFCW9fOCBmtJbdO3rMb5Cizqh
0ibELMoIp9AZD/TekgO3Gkd/6jU5jMOYGjXN8wwx5V/2UeWLsW90DKDJj6aX+ePN7GVH+b+jzb89
KMaJxD1QFvBYUBxt7s7poFmGyNvn2FileSODLUwoharM6YLbpoJNfHGa2+Duq3wbAWcD7POu8KHc
D954I5+lO/Uzb8uDc3xsxQIWQvK8Q/pGRyJqj7JuSiin/vemyVsVGYcSNO2ILgbcfSEYO2kInc5s
OEn3dkoAVE4Rc+IYsGLchkZa4FbrYBOvsmlXKG1rFY1wrOZ5Bzpxu1Aiw5rMjBPGfuOsLlIZ52Eu
gCEtCpg/DTLl5/BAnM5tP/WO4s6+9MJDNdo+ros4xm+YdUaSSIE4Tfyudg8kTK2ps+X8n8J4bIP7
Bgiy173xtge5CGQ8iK6VWY/ah+J0WmyF4s2S+38ngPEfQ16MbdfBMoLFD6rPCxeLgqcB4zjUoK7V
XK5Up5T0p1xS75a6cNtw8pu+9rNR/FKO0lGLpYdGLE+JRJy+w0Mtn3xAkHF03c7vLx+TcSZm0Zl1
kcKH5dJnEcs0anqMJN7I1nba868QmYXO7EojL7PMkJ1JTSyJfF8EV+sXbL7dyRqv/31dIUxUv03D
g0bVEmVEiqp6sY8E9bFNrPBkPug2WnzW4M2+OjvKt7+xGFlkfMkUV3M4DvTKlec+OQsT55SuG4ws
Mo4k74oxGNJQcfRll+Yv8sD5/byPRuWv3i6ZgdHSKJBwpcRjMH9a4kOwfLn+ieTtaHkxAsZPSHNv
Jr0+w08AgAV7mU6F3sHiVLsMcUW3R0d3xQ8LmDminW7XmKql6NNuru3DR96m6G+eTZffwriQ2VzG
TFNwAbXbao/xKaB+FM/hEw0z5p63Sbz5cQHlYWKvCwN3hDk84D+LitwhloIFQ049RICisq9/3A00
bQSzlQzmAENUsAYpHvEwayzMPWOt0OqeiaMCuoFyv3XnCOC0zS76wJG7ebNXcplDHXNFENDhBV7e
gRLclfcCaDNCK8ms9thYnSfsiZvsE1u/4wE1b1d5VqKZM8yDTNWUBGmQ4MuH2M92wVP0RX+FLZet
xlMfeOidvHNkwgJpwrCocQhOOX2WsbxRVR/L/76s+fYcmchQE4S2QNEwPxKGdqs8BJE3c8G7eYfG
+HwSYIWujJFgBbViScbwVLa935B5Z+qRLyQTxzg3L/7loFh2pElvVUnPFWDrkVvDOKmmF0+3M4+m
lXM6OuP3JTVJm4LABcfTB0G9ScguCTleeDsrXmnCuPkwH6RGmRL1lYi2e0T5bfKq5+SZIlRaxQPd
m/T7Z/UBC1flF/3p+l3jKci4kUUqZCHsUSLrJV8xU5f0xMIqHSe52ijcvrFAnfEkdSaWBqafgYpR
/hhmb9D9MPPq4BQEmT22Xl9+NHltN56BME4EBXFl1JQUkUE+mssxzDBx3dwvZuRc/4IbqwdvdWNc
RqrpGIyZKsURPfVQOLWHCSA7cVKv8Pud6cGLYY6x9tHr5VgO7+wY16ETUJ2pAMh16jKwItNwTKO1
o5BHq03P5t2DdGWfjPfoq6rvQ3BgOWN0SnR0/weZZx70Gl0TwfgObTaaqQrg8Dvgv1As+eAu8Clo
VbjjDTFxtGGnm/M8hToqbjRZ9oJ2H/LwXziHwo41a30+V3MPs9Pr0zgdyvCflIe1wfG0BuswUiVq
yYyq5dD5guKN6mgFhgHAO9UGIB0n9eXpwziIupniRCWw7r4/dv23QHar4IFzgzYLUxcLMxjvELRo
5zQpvIMcTlYq6e6IjedQ2mVzswNHqz2bL3JwSHgMUDxTYDyE3A9V3Co9wuK0i01H476ZOWZtMJ6h
jIYhX4YOxXuv2Ve73BtA/ppYkTtavM0Begmv3CCD8QVtX1Tq0kjIPZPZlbRjPQ+7TgOWJCx9WHJO
8OV9OcYliLUegZIbDYIgfSzGIwYPrlsEx3ezm/BYBcqXpseHE/UbubnVyUGOXLAr8/wONd4rX41t
W/eRqEiFicSI4hXk7uRX4EQC6SrweOjCfc5L2jnfje1hg/0groCojydr4OnRU1Ly2kWcD2cyrmEW
SLAEET5clD2khtem5zY/ElCpXD8f3svgXQ1qVLUyxeqxM2LaG2U9u9LlT3qpfZzk2IkJORidZgPF
aY9+qldqsVNUpT007VmMZFtsAK7eB5xoyPu29P9Xr00Ufhsi9DWi4QiMmFBwl15+vq42TwTjMIxE
aYiJWoATh61l6pWlYirluojtOtvFF5qMz4gaoBhoMvwt3TkKbwpQSfRgwgFoKvFTrC/y1rZkjoNn
4RnKrkqBVtejrn0E3qGTRFaw1x9oMyK1ayc/dTcZYJAxQnAj2XTcNXiYbzCrkFvpF47qnLhmMl7F
nJaprioYr3rq3dBX/NzGahxa0afoh7hT3PQR+S96krwVbJl3rkz6UaKAkOKNRGubAJSy49TSjhmw
S6aDbud2eyIvAK91MV3ly19UHwwfuaUnVvn8d68Nwla0ciPNG9Wg8UKebGEWUyvM/skb4dtffWjC
VrOEoU8KUYa+0+3wqdvnh9CNbeGDicXzFPPjnUt26Y6EFg9JkJMqA5rm7R1VEk3Ie5WesDd+JGCu
H4ydfspudE880neOeYxOo9+98NdmN8Z011k6YYtd5YBaWoeCiYOVasCGFY/oLyvn1onOkZ8cAle6
E7j77xuYJG+FMj4pLCNB6UQIpdPOdLc/PAQ73VPcwuNhGG1Xn345Djy2335bLZ1ANF/jULvd6E7H
1A32mMkH+0znhbe8Zth1p0FExkvFkiqXUQJhinQc07uiPFcpZziO82bE+NJbhVrMg/QdtdKkzx0M
Ue0C877CSm5KbuX+rumfQuPQq+OOczmu5wRosrwVS7ohGLQGZ9Z9wqadGx8iR7ArbDtL9nAfubxp
f96XZHzPVC06kIug5aiAIP1sLHcZ/A9HJ/pHfp/nADLrrU5ArYuqUELnF8OUpaXtsp2xj/f5Ccus
dudnaDmTXXnbfmn9ey7LyfUkmLzekVVcVuIJ3O8zvqd4AN3ZbYlREmKhkHgGNvD+up6cb/l6RVai
hmpMI62AqFh/VpX+BNdpyyWvYMO7aa8hfCUmQtrY9dQwh12DaZXlpkHW2DuYFNgFZ1598HpQxDbY
26Nr+hi0ow2EFfmHEnCYItpTdXbSBZc/+HM9DpJXH7pSLJkWswbCH7ha0v4uBk/d2PHG3zn5DdhX
3+ojtqreliFkJPv5I8UwSkcrLsGKLNkZOon6U8fbAuaeF+NIAlEC5MkCkdne/ERhCwW38Isf9LxG
f/nL3Ji8BsHVV8ymbKkaqqFm0RUXTE99n+96oHihG6GhbD779bPyRHgNfOqXrt1xxpEkgliKZQ6x
kb5HJSAWNMdM/S76TgK3JpyqAMcqX2uaKx2HRFCiJqbCBE+oI9swMmswP4n9hzSTOCkxxyplpgZb
tU1uagJuNRZeXvIhAgVDxgFO5Ilg8pJ5nuUgpglgL5P9ICT7eso4cYXa9ZXjed34XH2xUUyUoe0h
AlQSqKVM4CXPnEBu3Kxo3etukKcN/f+VqF6p+mxWIAqvzDDsLEMqOUfCu1Kvj4qViLpMMvRaIQIB
BaNLuRseYm+wy325yz7wXs2vJ3zt2zE+YxmiTAqxKo7UJjwbh/EUONIDxgPdxZcSW/IkO7qZTqET
AW8lc7G3O3ICKO/wGA8iaEqp9SlMsAC/35IXthhnVhneZbLC+bKcEPZKrbX6sIrYtHLXQtW+26UY
Ls7Dc9YNf6kO4yqyqCg0WYM6OtDYm9Gtsyc1cDWTO0jKif3sbDHpkNW1NE0cMFjXe7kX7LQD9gqR
6nOp3LbzNsMkhq5oII9nzkgXonFohRKPp8/hR4prH+20B+ncueGd6OQ7XvH9Nw+KizwmT1S1FnM4
II1xqk/RYAlfiV175kNqh0/dAbNFP+jotPRy/Wb/5t5dhDInNycVmkWAT8KDQtrRkcHhi7inqQeo
Ox39G0fadl32X2mAVnzrSBotF7t2alVn6bwqrix5uW/UUyGetPlLKD/o8C0Td6xj23tdhDLuHgzb
cxIZAdomcePJybKf5MS5rhhPBOPuy6TrarWAiIY8RNPnhcfBy/v71FRXlzhMANrQThjIDQFVFCK/
4bF48wTQ/18JmKQFu0oJWjLY8JuDh5JH4vSbLO1yCNRNrQQk06ymEZnoxQ39qcBOgOmGpUU5IjDM
8M184V5f+s3f+/iLRMbHg18YL2UdBexxnJ+GyNzRRdAsANbl0J7UdPqnGQ2LELxcysWfxNiuWl6c
4VxphX1xZqlZkl5CeTbbh37sgssHz7/OX+6JlX4TQWaSnBbegCzvKBk3gsQUpdEFU0xxeTfOXsub
MqYe4dp3ZTyGVMbAqQgw5JNApxTapHvJTQ68uUeexbBPTDlqjD6UMZUoPZoAYKN4jTMWIvzJBoux
V524DGocg2HflYYJnKQaoyJwhdpX+qSNnFmxVGfe0YJOyMtCuQoyTqMJenR5xQJJCCaMgNxlT52V
2pk1Al+uAJuP9nTdSXEFMl4kmAVDIxFd/8H0zbE+pweAO1hBDyZ7wFh4oNh2rkvczj1+XUH2qRkW
1ZyCcl52hry0SF/YymSrOi+Ebb9TLlIY1xLVQYFNUqi1oBBHwU2Ak4N2Odnn3pRbwPO6r/egS6wt
48HgIclsz/uDrPxnkqCwr8+ELKkexWiZ00ovhnteTDf3Yi9xDCe4w4iR5mHj2DXvxJsUdL08B8O5
66+LMCuvOkpKmFXLDCoc89jHd53Gw4Pl5AcK+/aMQrAw6IDCxG0HlQqobAd4r8zCPPwu3En76/ay
/Qi8fEzGtahRWCpdA9cyq9oOnEyHsQJDaFY5oKu+rzX5x3Vxv5nN+iWPfXSaahaLnWCqThRb1ddi
r7oJSnOtYkX/TG4Cxik+k9BvipAXmUw2IkXoDyqYRIaXASbBkWI7pnvx2PwBXgUtFV8EMe6lNJoB
jEUYxBFMXxVDe85HcEbcXf+EHANkH6GxLM9S0iChk9rYI4P0US7rD9dF0EO/Em9eey0rGzfjLikG
AW5SPCjg/ss9ycMgx+G/w3u8/VyMF9EJtuqFHgO5ddfYYOA4CEXkiaHuXdeG54Rf509X6hDTGLCB
iSxf9ZI7JCS74FvtBI+BhWnAU2Cnzxx5nKgmM6+YXG37PKgQRkdwIdFJmPC+8wcKXrrjV/F/05+4
GB2TfPRDCex8BXVh2p8Ib8C2BzLX+kiAe1Fzyvmc4MIusxqLJigabe6l0q1uPCXFs054dHTXn4DA
gn+btZZJAhbXEurQEK3aaIGAXOcrgftrvODMW8/dLgr8+ngK6xr6QRJ02lESitgbi9DBIJ8165Gr
TirHDDkfj11kHeUi02UDVkFE32hftMkZ+4/XLY/jGliE+Z5U+lRM+HYEOBsT2YkVz7R5Euj/r65S
a9Z6OCy0CXHo3RzjFos1+eQbXpd2YBk38S3P5LYXSy8+VWGcRK/NCxFGSKTD4dVd6gpn2shtd8Ex
syjlUg4o8UWxZs5x8TRl3jINqH21WIXcsduZxV2b3l8/K57lMU5iipb/I+26luTWkeUXMYIgQfdK
3z09PUYaI70wZOm959ffxJzdMy2I27ghvexGrDa6BmChUKjKylRBjYLfV9YGLXIN7yT5Q5mMYVlJ
znVToqVwEUIlWaRBHkeFMG3sTuPm9W0iSCNEzs2lEZISobTHmlPTWr+uVf9M49Vrq1Fw94mCHT+v
2s5SspEBdiQt7JaXbF7cUvkwbXdWdg992Gx7APOWHTd/tzx+hpXqaTQoBhDlORK/LFqf5KzwslYW
fCiBT/A08rIGFjjZxOoarfJyGWyxSUztrsm+KHMr6nGIjHFPE61fmqRhWzkUflaOGEC7RVHek/Ln
694nymd5BvmhLhdrtuB+TEk499rb9BaQjNP8NnWGk3vdnCB3+Y1HPs/7ptTwqWigYcQzDdiMICKu
d92M4ExRtrsXgVDOekDbJHbHp7mjrtJNmumCCCE4U5SLEIlVYIIiwweSyxzKODPKvKYT91Tg26KV
cNFh0pNVNWdcgc3glNH3qPnDCvK/lyxPhCm1VW9ZCRZCiB0FDEOpnqWnxUPZVTi7KfI2fj4VOLWl
0dlR7SCruR0ApvZ1V31gEIroUTR7LnA2fiB1rWpLaqM3145D9q5gChNiZxN4wu+aYLWc5iM2UClH
B8Cygzp/tYrpT+av329anpSxBhhuWDUsJhoNu2mjsMxEM4X/Azz0rytozBkvjg00JMotxbj+W9u9
cjNfcuT74at++A+kBgQHaxgjuxBBxkWPAI3t8YVlae20ZUuxujVofzIBCPNTF27aW16Z+mivhtcD
hNAgFyG0LbeMjl2J2UEB+g71CclRP+uYXis8sL7OtkhVYN/1VYXK1JCxxTq3RCOWi3+GijVIrigO
thcAQM0zML4AZlmBt+z65IUxbnm0Gaic56hSVH1rz+2ZbJ+U9ItgD3dj04URLgSufWEVoCJClH2I
bgf0g1rwYpgfB4BdVld7FisV7KebFxb5aJjPc5+bjE3k5+htp/ohc3EFr+fCpxIKkyV0Ra0f5uZm
tSOqLAm/H4s2Fy469FHZJBO6X/9wSbDQ1d00HtRy/OJWhOnZH1l6Xyk/fKU3XTf2K+C/xWn2kBsG
by9VT/40HFEfcahNnAUKNsC53Q7EF8Ek96t4F+a5l1ccA06k5jgeNOi/KF4bdDfmyXjUPzKIhQIZ
0O4BOFWnDtcHIX6FvSF/q29c2ObqNH0SgVvRwkfO8aYYDiTUDzMqzt2fgZkuDHE5VqtZgxoVJRD9
kj8Zx3p97TDocf2QsDNwbTFcSJ1rsi5SDxtF8jRhhkgfndY4rKpHrB/XLe2HtIvlcAEmh0ba2DY4
8wzXzAopEKZH+9BJwtwvgIkRVVJYDLm2NC7GqH1UIWZjGLcDoj+pvVF9TFrUzlGuvL6y3Xv8YmFc
nNFTs8/KCGdBATGCBuXq2beOYhZJQTgzuOAyRmqb1jHYdiSq24ZGQ1JUomtnt/h0sRQuiMztRklX
o7vM6icKqqt5a0c+MLIhfcF8zMfrGyeKWfwolp7HJlis0G7D1wHNOUbnwDzMlK/+P3fOfvrwvjh+
MEvNhqLXGYaDPSUqF8AzByCcT5oMcCdDl0sHkPw8ob/Xe6Jipehm4Ce2ShJFVc4wpeTDCLZZxExM
iDd+7Bln/U67LVPAdAsPcl+H61ssuGhNLoZYUBOBEAzsmvKtDnjHMJ6iWfQYFH5HLopIZCy3eIGV
xWckSuiMherj5LSYWABz0tPfLYmLI6pRK9XGMJ5miaHwMbHrEXzLENi7bmZ/wuXCXbj4AULDnjRs
BIkV/g0/fQSgBBMRWo4mePydse4XAbkTdWsFp5wf49I0KZGKAlYnPDraD4XwQS0IiyYXRpqyji3w
TqEk9uEf4mjjUTp3N71PjhStTEw9PY2xTUS1F0Fk4Qe6mtIqzd5gZm2GWyF27OVBfGDkbnMoJGIQ
uD0/1lVU5tRMMawtvuqzN2N3o92aIDVfnH8skntlEzgM27gr9w0/2tXJzdxaG2zKzbmcM8AWHlI1
savlo9S9pqVI7lS0RLbhF/lerclzS5AhuOpwBF+B3VhOvnwTnAHBV/ttykuvelNn+zhhH4H19LvM
adDRn12mIZXWrsAey9uu7SEXSNYIRHkzq2GtRzYGDBZ14BWk2yTEW//xui3BObC4MFJZ+rIODHa/
JYW9TrdKebLSBFBJkRaX4ET/Ns/Vl6Q32Jpo5Y3jR0MkobOffkCgXtZNxZT5un2W9kUEFQ12rTFl
AslTUUYQw932/e3dDPdpILPcN5O24kjFjxPuseRjXwlAuPu3JFUMougq3qE6l35U4HbWSZaz5nz+
mN+k3iDbMuasguam86i/BKk7h+tLO9hUSFCwu7532/yLBvz904ruKLJtvH/BguqMoyudTbdJnPKg
Idqbhm2uQJhed8P9u/PCLveUGXOp0E3GhEqD6UTc1JO8+X47sqw4dvOvf2mNixqkU7poHYG9YEl4
4owQssB77cQKXJIrffxLa1z2MVRNIs0y3qT/gBVxnL3Sif9rTdD82z1nFxvJOehQYIZ8XnGgpfJj
0wTbIgLNigxwEaO3Um2uKHyf5t+2POz/CNN3sQAu4Zg6ulRxMeNsWeFU2psl2CCRh3PvFEPNlwzM
BKgpmWGjPCUkpIvAhNCbuexCS9Nk1HOsgTXc+nPlTyEJDGgUMQUH0cj7buQDDzM1oduoEpVbUJ6v
EYkGOLPWPZQxCBLle2X8WBsh5sQW63urPF33590r48Ietzh1TvpoM6nimtlwTCN023SEhWLCQJok
KJDt+9r70rhIWLY01yBQobqljCHj/KRZooC37w3/WuCbYXJqmr08wAKIW+3OOuQtPW7JIAhv+58I
DK1QhDSJxs8kSs1izP0mM/QEu5xAU4U4PgQiLPb+Yt7NcEfHjNUkSiW8WyNFB6V0cjaG0aP5JliN
yAzncLVM6wm6RMDHaYnTZa9y9tRQ4cODRcXfkiD6vhjOzcy1aBOLPcLXYPTwUvUzCXLQvZt+7xz5
xnIBur7u16Jlcc429RaITUFD7q7D6Bh15STV8I2klejyESyMR4hWuaFWowayheSkB9GRvQFA88xY
jgBnvEWV2fmrdfEA0SJu1XroQFIhD489ZkbmlyJ6/jsT/H3aLEmFtEhxtwwkP92TIWFM1BQY2Y87
/zrEW2XtItWf50kFCQsK2ZXxbVGexmiwqzixiYghVeAHPPxzMORFH6Hv6mb55whwI+2bIhobE5lg
/36xlGIzimookREs0mdVv7Wyhzx++rtPwsUCy8jrvkyQRNb5QaOqrVofEIP+0rW4SAAu4LSuLZCP
ldtBTT7V7W3dfbi+jjcs3pU4wEM55W6x5EYFkI5lpMmnyt1C5G1O7MVB7aghboQOwDDGxLfd5oMj
udBfjm0RzFr0xbjg0NRUyqCpQF0Fgxjq4HaFdEq2QdCsEVjhkZ0GpOGLZMQ9UVh3nX43RC+yJtDc
YJ/kynbyU4RU2goDORaiQfZhgc6gVELQWqEgFXxWcsFL5u2lcs0YFxcaumiKBW0Kt8yh2NaAi6cY
Ky+Ryb26jWHT0sCck3OVJC/r0jhShAePYbR23pYQm5w1t2swf0CyY4OBSq1vf5p1k9iTunlKszrG
iIxqy4IYKsigNGt7u1mmj+k4HIZY8kG09hBV2hfIjgRkMdA3L3InayO7j8GlGEFipDOAxzdV3xqt
U6VH7ripN/Ew/0jnzi/y+tBahRM17VEdyTFqmFoiGuJUPuUj9ZUiPRhNG0TQ31OX4jBa6ZMij5gx
zPXvJVnddOw/9qRWEJ6Uc9ekL2r0tVaIZ0X1E520oAJkH0gY0KtfPy7/4/H4b5Tkoa10yOSqAwU4
ateT2z4Od+SGHiDC7oLEw1t9EPehvpoF1HKvGxa5LvfuKGiKOmELgKi53k2zbzYPdBBAJ/fnUt5T
An7aclS0fBgXhILeq73Np89qSD81Ye+2pwnUlGwmh2iCELePtr4wygVSWi3FTJj6CCuAsnmHzM8D
w0FLuPZT/0ZUqhbccjzwVe0J5is6JFdxda+aISa2bdreaiIhZdHn4rIrYMDqaOwxZkSbxyZ/0K3c
HsdI5Iy7hayLveOi5rQkeUEHNLtY3lsezYP2YNqx0zgpKE7+yv94zGtf6FFVdxjaSKPzNP5co6AU
TUcL9owHuqZ6PhpDGlE3Q2tr/UrMU1E+Xl/Ffrn9fcd4hKtmpEh8i7f6y+RW99DhAwr1a/Ni3ufO
PzIW8eBYn4pZ5OaCJwpfP1ulXlmr1qCu8UF2FKcPwH50w7Al6WlUbXCL2owJrMvs9esYiuhmBZeS
ygWPTjX0odBjMPmpmKGnZ9N8yszN7vMvk9kJnFL0Fdm/X+ReXZsggGdgu+vBqmeN5aNRbZ5Eq+D6
lxSZ4cJGtzZk1VLE4aqFzkTQR/aSCl7HIhNc9kX7opGytMIZTmO/GRfQJY3BrHeCyC6ISCoXKvRy
qfrYRD6sg5JCpyCeGTSb1mFdi1Bu7DNfSRdULlyULVFzsCwqLimlB2K0gWwK/Vy9boN/8EM/eEyn
acPMq7uitxt7oHWmIPbS/eKIqPRdEeRAovuDx73KhPbN2iAw0VvjLrnvIYqa+GrnSOfW1X7ScPwq
4ksXfDAeArsZWrONBMNdjYTp0eOy5nalHsdGdJL+R5nr31yDsr2+OErxrG6oheMl23t9YRs+uSmd
dEbEmF2GF20m7/qZEi2MCxNSpprZTHGmUvJpAcZSkXV7mh9WTQQD2wf2vIdhHgELIbJ5lQ1cXINv
Bsup8inQNZBG9aRHCPXiElPsMgEDN8THMd4uGkAUbiwXPJRqaowetGFwUhRwHApaCes8gWMf6IoX
UcbxlvJfOXY8SHacEpRzDBxwFb3QN854EO6xF9YQGs7oz26H5a6hbK8g7Ux9Uf1SEPwpF1+AYdIH
MqDQk/ajkyY/l/E5jW7V8WslGvsSBEweRDtHSlVClgRsjTR+IJjzt2NlcDMikiHdB/m8uw8PoJWN
Sp/qCJGlQxK+ej16kjbjbi/t8XXyVC95aESq6yKf4XG0NB+MrTThMyxPhYSTuwC4TQGoeBvKPVw/
ibuRWlNlRdbAbwqmiV9P/raNUHvOgP4aqtcVuD7t89/9PnfSDZJt/TYihI1m5Ax6c6jT1r9uYtcZ
LpbA/v0ieE3dstVzhRnAnH4cltMSvSxCUUFF2bttLoxwBzlaLbXtG2TzxYHR3lWQQyh8MO6REGPh
3/MDm59rnCqYgtyN78YQd4T7d8vkkgQoewFDq4IOtNLzT7Nm9W45aEENWoM/SXg0HRIM4EwxFf6e
MyEWGlUZDlc6PZXtTdHmdilsjbJY8FuoujDC9vvio6E8q6klwX7KKArHIT2C+8aWHiOQVDae8soC
leT2X8Uh+e3ddc0y5/FlNhajWaLEOcbkVZO227iSbwbV9C3V+ExIcyLyag9xEzZy8jKBuNLuI+W7
jnEDCRK+IKmAUqHl4envyVNuz6PxuOX051IYjtLmrtIOR6XZ0EaRvU0d3a3uV+dPHOH9+3BHSjPo
kNcJHs9pdc6sMElbW6Iv123sh4V3G9yZUpVN6XOLYnhuzG3ZqkNSDYJjux/nLlyAO1IQlkoWiQke
aB9mbzpsYEddHssDm1ePzqJEYD9IvC+IOz3jUtaN3FA8+ci3Or2R12ciupT2L4uLBXH3H5R7CnOu
3iaF5y8g6wMxIMMusHYhskRXRD66+9C7MMcl2UXfmJGxop6xjK9m+k3PzrTVbKM9JdPDGN/Gm0jC
nH2QKyeHvwwtjCiviwGSljI9rPNTXFSuOj7RTASbEdnhIAR1jLlXRUGkW1tIP861DRHSNGkcE+yH
191c5IP8MEmcjt1UbHhEjM4KAqIEEB1g2U8MAC2HovxMtC4u8sxjtU5aDYKPHDJV1W05RI5RHrU/
o9x6dwx+rqQpC1LEANe4evwqa9N9ZHzPFFFqJDhQ/AhJ2pKBlBTOkDZOSTK31Q6xkJZNEIY0LkTo
ZOnkzECx3lpyJ2mtTxqtRYUa0UK4yFArYzLO4N9y9Qf5mSVbCcg7upuqs0Hc8VGxU3cZXBHiX7Qw
LlQ0yWDEpMLZnZqHXn7VJsGqBLFB42KDumjoTFlA4Uz+dBqDKVSDHtqff9Rhe/c0nZtPX6mSFHKL
1Asl80MJWu+loWcA/QXHVLAaXqm614i8zYzeilUfK38IZ58RhIkEVgSeoHM5CTGGhaYDPKEnR0u7
W5PHXFT5FqQ9vMiVoeSjMlmYTyi3xs0167ORjPdmPXs6hYOPliervehZtj8nfPGVuIQBQLcZ4o01
4qmz+T1od4AeDcZDfSemF2GH5coVwU9d9aYyRjWTjtGjczX9aAxfal5KDKTHIqkD0cfiQoOxZpla
dAimVXyGWI2dleGQF7bgftite19sHRcc1lqOyqlR6H96Bjne7/LhH3C9COT7VhG+tndcTMhlU4lr
iXGgYVjhdsYbgwYgbAYn3vL1a3Yqz6x6UEH3LXfs+ICuhbv9hK8erGfpkHmpW0C5TLB80SZzYSSR
xlXJNZzvf1omc1BVNhCZ1P60ObWLwk3h/NEs8fuO87hFNZ+zwYxxeVlV43WmHmTWH4EcLkxw+UUz
pVukZezBOGt3qtY+avF6V6Wi6RNBjDe4cBJvhdSbLE8f+lBVD0kqoKzdL0herIPLJyIQJkgVQJ5Q
EJj86sDYkepAetQP1u34sXqIXc297g8Cd+BFr8qlQF9QR2uwyD5VWuwV+XlZJe+6kf3OycWy2F9x
8TSUV9Xo9BR1fTLqTmWRY15MoaEar71inGQdLGXFIL0mIFPM4sXfyuUzgIxgCJZBT5zmpzVN7kHH
FV7/q0RL58KNma1SuhGGWcmf4v6zrP2YU0FDX2SCizXjsjZ1AxyxuxW+Dsp0ZTjWm5A5/Y1h4EqY
4eeuytqkG12xvXQlYSIn4InAmEuxnJe+dc1qfii17EfcLW6Rlz6IzUJJKgPoZdnNHDmNurxam3af
K7WXjMbRUipP1qX7iEZPvVbezmRypDkfgULQHzbTckp99hUCrYBqcfO4s0k32RXZ7vP1sBq4f4rK
pihYKmuJJhHGdJFrFVltZ9VDho7+XCy2Sid7XGQ7wwvclIlf0eXcrrXdoX9XrrVnZTEqFeARZ6yO
0hLQOnVkeEy2js/T1hyU6qcJ/bdteYJgsj3W5u0UF15P8Mvzj2bZ7KksXhQ8YuZB80i92WupYCZZ
cSbl8xgnYQXbRC/DesAgoTx6ydAHc1L6bZeelVZ6aeMuXAeMliH7rWLibga1U1nxx7h/7XLUhTZU
FJqDhTlyCdS0Zi2FRm0cygTwCBKWZXQeZuuDVWWjrXSmXbTmS27UrmEVx22Vz23TA8NGnte1/wC5
Yr+2Uke7B0O1Uni6qd6NmP+Ll8rTKiW116w7QBEdo1E9KhV4ePZm2KeYuDZaQNKgfz2YUtiOqzdp
lbsa5WGsxhMx09GzDAgSy6t8o82g0G0LIFyT6XYl+NSJdSrS2d708cvSDHNw/WDtF6113dAppYaq
Uu5kZVErW9OCqvFGbLVwGrCg1UEcGOdvEy4a3Y2+T050Z/qVE7uKXTnap+t/wP7w7cUfwJ07uuqt
WRhvNXowormQDPTMwPARSjFPJ2GMDQQdh3+e8MLUjIXo3w4jfluWqUKIwUPhqtGQWCQEuGt1OhUY
Y8VZz5kP5Tv5uGKGLxfS/LLtvGaRSwYn9DOjvkQu3ZhfNivsNSSFOHwmJiOv7+tuOLtYGhfGwdwn
aVaBBC2TB2cmhznNHCkVNeV2p5cvrHDe049RVpgrPl526g546NxsAWTdAP4XfSrRvnFeAiqIjdIU
d5++al5VPJS54suYMci+Xt+2vSoSBf+arlk68MW/KZF0aqO0ZjQRdzwm95JdQLFosukHg7Wo3Ogs
oojZw+L8Yo9b2Cpj0CCBygUeVxGmlBRwn0PGxiZBcVaD1WUKSbII3LTXlvvFKJfrppvSLtWmEvBB
dAfLH0wMxcRgQQdbZhDfoyfnrm7txn4WRJ+rJ9FDb48E8RfzXF6brzMgSColmMvCJQNOPza43YPr
XTQouxfdLi3xGOGoyWdoQCG61Z5yzH82hxLRLftaYIYP9A2Odm48xha2fIZKEFqQmyi47ZzCX+xz
ua4xNVUyLNhoNsCAUVYQH6N/lTvlqxZkYRWY59YTKkbs6U/9YpVLffUKBRU5Y5C6O/STGdHRoXZ0
V3qKwv4LeMUxFp060032bNrNIw0/SKqd34nWvnNif/kjuPS4LhoNSD8sXWf0VG7RzU6cesYqkm0X
bTEXUYk0Z62xRThA8qGrDlUVaCL+7b320y9r4YKpLhVLl6BfgvNioEkPTBTa2KWX+V2I6Spndekr
60CxR2CGSmYW/EHq/8sfwMXZWTOWQap6xjA+AutZHLQ69rXkT16cv9jhotFcGRFwpgtxkc3jNnzu
oTnOWILBuvxhfV3RG1hfRE9Odtq5KxE2LU0lmmUqKj93U3dVnhmbxTY3OjKWLFZeKo7CqMO8/pod
LuipUStBH2NgXLZsWH4Jo5Ax4GRvjUNRw2Pn9fnLorgQ1zcFjVRpIG6lJHZCQGJUPV6/qfb9/t9t
4wE462w0SVGvADh25yz9uIwnS0Sy8VYvurJlfC/SGFqpHNQCupxj9yHVNU81V8dMm9bOYuSovTQf
lXjzidr9MFWMikZIviUwPtsknlxzWFwjmxw1try8sFwjyWeAjTVbA7+qY7VRQPrtpl7oU6PPx0w3
7+vMvJ+M8r6evqVLFB+UTD6ksuREhvYpkfNPYzT6FRLywRweMov8RELwIidD4jY065yi/lwXKZLl
xjGGyeuWKHH1GdxGELpWlRaYiEW12w0jZA1xdGO+iVluH4E3pE2yj9kyOmqHV0G1oTEwx8NhskyM
GGqD00baZpsgoVJ67ZzicSOor7JDdW2XuXBdKBtVMHMN6XGJBmNb2nVO3JmM7qS0n5EfCx66/+P6
ffccLjKPXZ+0qo7IPB+joD5Gh9FP7wcIPogOwV6zl6om6JkNzVBkg5/XGo1x1TKmodG5i9uCorN4
RcnA1Z2xsBf8F25Dh7rxYfIgYfqzA4HmgUkFggvXsVxVQBqwe2Au/hguhkL8zViNHPQg2fKitd6S
vtS5aGt3P6WpU1nVqGbJfIlmza1xwyQHi2UY+sVtn/9IvkqLPfuMKMC616Hz+UG151CUH+9VmbHV
75a5K2orrJWscgrMX17Bh1VnlXJHn7dba4OiRzwEbWJIrtzNLagEcjzA/4i345c/gdtgNTdMNZl0
3MTVd7M9afVTWnxQ6ReqfF/NryaIm9qHfgjjP5h0/cUud2lV87Alei8h02juB4h6/kG36Jff5y4O
DMSPQy93rPFaHruE+MpqCFDXe8XEX2xw90VjVku8sb1jk9S6AyIo3LzWeb3rawCGc1CmqSKliP3z
8K/H8HQ5vVY0mVah1NsXP0zysBqAWqyCUQORDS7/nfO0Vhc5Z0rcWbDJgTXflUI4o8j3eTqcRsWg
BmFy7/OyBma+eAaa4zZuiJtU2uzBqk6bOgQoa9515UueTt//4CZ+P3o8K062gHczZ12XavZrVM/K
xpXMxL5uZK9XfukhvKj50AOwmfX/8RDiwj8wP/HP9Ht6J+qG7KYvF0viogldiFKxjojblT4xXwYR
c8Buznfx+1yoMNuN0LWoWS42HKo7JpHNWv6iaTPhpnGhQZYzzGkNMnHj59EbzyQcbsjn2SdejtKB
LZoQFZrjIoWkQRZzK/DwMnMb2WxAvemmK21UR/3kBofYu+4TbJd+SxwudpELGuWmD80o47Zp1rMJ
EYMsJbZh3nd/JLwF57NM1QJM0aB8IjgqVYWBeSyM3C0uaCWOU6i7WsDA3qLh6/0r9N0Ulw31yNKS
rEMBhmR+EiPeeqVVOU2KKTtB0N0PTu+WuDzISLOk7VONYMw7yObE3vB0rEQ8Pvsn6d0I+/eLdooU
N8acNCYuxekuHQOSPV/3gf2C1cWn4Y5qM1ljoiwzKt/fJlfz8yNIpTz5bvKSsPQtV0RYKNo07uRu
W1VNKRtV1fMfVqPbSh9Mw+wKFiXaNe7caijXbzRHhYhBDnIPquGGvTzUhw6qHNKnzJEfpk8Ck/sh
6f1DcWd3VjJkqgZMzo5yS4PFxYyaHX9mum/KfXrSMGYggdckgbjMUQQu3Q8c2DUQ7VkYnZC5k0xm
a8w7C9kbe3abRyZgk7jkLD1UXnMrGvESWeOrYnIZryRNR7zygf5coUqV+PHtdISuBsQOhWy3uxv7
vjZ+bh5E73RbEkSpxY8CxrNLnys/cqOP4ydW4B8gkVP6JhhK7sUcqrveemGbCyYmCIAGWqNuEi+R
mxS9rY2Pk/4nD4sLI1wc6YtxK2gFtE9FFZB41OEyqWg2/QknK1XxliKE6nBEgzsU2RYtc5kZ5A2h
AAA0XITej77is7db/XL9POztHJUxVcOivYLXzK9xa9aqxjIKGJvr53oOTfUbEZXVdkPXpQ0uluhD
pfQW/gPPQ4brrlBrTx3TnSDxVXmobwm+026SfWmP20Cp2QB6TvECXHz9SDGAil4XqsCshKc65GkN
lcfrm8h+kL+gLw1yMaVYp3gpY6QfkXWPdt86nNbsfqnv1ebLdUPCreQCiMYKHPGCu4xVJ40wc+sf
rJyvBVKghPPX+ut1e3vx+WJhPBZ1KbKyxSA/cTtSQUEPfAV9LFiSyAT3dOg3NSvjZFYAbdQ8JUMn
cLEE7au9yMSe6iZ6DRryJP7g9i3Rh5Q9WIPhwOhkGF5YCUUZzf5RejfDVnqRAmyVnsoZGlbuREt3
sEZb1Qa/lDfv+jcRmeFOLGZJ5saSUd/EQ6g2TlsdLGlw3cTuzXG5Y9yJ7aZ1VTGcAId+QqcYvao6
UBnnCmiSTxB8D6+bE62IO69ZEWmapeFKbpfttk3nws772h0769N1O3vD/vRyWdw5XadIm+MuAWWN
05zisHDr28pP7tCBBpNlcZ7QiINdsMeJOnGiFXLHlui0bVYNhon6o0t9BQ1UQxD19s+RIRNLNTFd
yvPUdjppDENH6i51YTbFtiWKPeyb/x7k3g1wdyzU74a5SZARmtLsFQ39OJLSpVF5Yw2ywP/2D+y7
Ke7AJpocVXRrgHrWNMfSUyfpklOfyIdIgppngYpTJtMfFEKOtsBDRLvIneE0W9SpmBHwDHtwIcJ+
u6CL92l0M7xav6PtIzDH9uzannJnuS9M1E4rhIzBHz2GLIs98yOjXy+8WEisJ/qA3KFG00cBn3AM
1qHoKel0W+tPETr4fSNalcgQd57nrgf2Z2WFZ6d9ZjzraRB7kw1luvLABDiMQ/oi5m36H3fju9dw
pzuT1ho8IzgBoEk5spAlq7byjTiVVwXkfrsT1WJFy+QO9ZjUWVdi3s9t2gdN/iYnz5P6aqmCqfXd
Jj4lMsWolq4Av8OZiXIp6osJn63u7OLACE7LB8lrbkrLtpDRG17v1gfVW8NhdqSwEmoE7Maud/t8
DrBq0I1KNiBMNOs4au4mf7Gs5+vnQGSCywHqKW1qOcdOyvVqR8DKJMqDjmP/d1a4ALbl6pYtEqKK
mWjHsjS/KavlSroIMCpaDBe8IFsOCo8aeNGqWJ1a7T4tUfSxt2rv+mp2ESUXfsHPn9RSuXaSAqhM
diI+A1Ktko0yaPtaH2p3DaPOoZ8lyBkIzO6GrAt3YMu/yHJ0U4pHGetDyNIK5x/uWPOEKSjFZyAW
0ZN5NyAT1KQIJGR1+e1KvzCX438kZouWPJgTPbU3QnmqBAhfFhd+C8IXJri4MY60pv2ChCofAMKh
kG8evidkfGoK41YtaSDp0UfBJopWxZ3pxQSnQjsBr9J79KgACQSZ7GB7mDym/q4dOldU6N29Ud/X
+BZkLrZxViYy6wka/iwFLlBR/v/NduyGxAsz3EHWsmik84jrU1uje2JYH5ZIBbK1QKG8Fny1XcwP
rvj/esYbmONiSdoyWWlKUUtpu20AvQC0Bzv5WNbj3ULyB6Xrbqsa+EpiuZW2nTqldzbZsO9U49xk
t+VSBvi/AKWTPNRyEjRZfhN3suiMytddi2eXqiNd0YYGh4Vs0Qdz0u6VabqBFMhPucgfzWwJLVDC
Gol8olMsou7Yj0Pv+8OlMvXaag2YSBiU7raCCtaMGThBniYywcUCY11Lsi3oyKnJTY9q9EweM0Cq
rx8WwVnhpVTTTcdsiI7jSSs3VT40hXD8hEXkKwHgrb194UnKNpRbxGKMfsuu1x7DiUzBqwDFZBai
FCjYtf1nyIXncgEn6isDtVV47oD6BPnGZLwilzymJwUiIFBZ9+abzEnvRKFbtJFc0Enbgixyi2m4
Vb2p40DLBJmK4Pd5SqmiMExTyuFwZnobVacuTQWeIIguPKFU1sRVQliCF5uvaTMC2F37EQHfh1UK
Dq7IEpcq5GNVR+C5RarchpMZxk1lT0VYC4mPBZ7Hs0ilnVTU+YT+GyZ/fq5eg1tcZppPNfJkxU5i
QMyuHybBieWZo+pJp1vNgJKVlbvQQj7qSfdcgQn5uhnBdcMrqOIl2hd9jYROQSreB0zr6A9HCVG1
/DfEqewzXhxcFC+nZmD41rhNbSl/jdYzZJYEXrdfDLmwwj1nZD0nJgHUkhHQPkQBYz8HAS34E3x6
YjJu17dOaI6LDjlBo7nOcFWnz5PLYoPkDUftgVXPY1ckGbd/Zg10JFTkdKrJRXDKpHXfgCydHpLp
nG4frq9m39/ef5/7QtRcuxEKHqhlN3Y3/yyHh4EKCh/76du7Ce7zTJbVrpKE6tGE8mT6HCWHWSo8
UOJExUerF9Wq9j373Rr3dUbIHMdKjSCXHdi3YUOyOoZkRS3f/+EF73a4YF3HepyUA+zIDxApt+Vb
UBp92X7WLuNyFnnBLrICnYb/ugGvfLJhVqnVJRa6izkgce6taxXqg/xzqzuwD67tCZmdV9D2Ptkk
W7fS8LqbCL4hr4KyNktnVRhAdusa4z3GUV3PdYIBo86LpFur+HbdGvOI3+/799Vy0d2cIqlNczhl
bmROXx9pkdtWWh6MOMUA0+t1Y4ITwIuh6JaUFAprsCwA/jHdodKXou/XbexnFEDe6er/kXZdW3Lj
yPKLeA4N6F5py7RvtdMLj9zQe8+vv4HWroqCOMTd1uv0iFlwgUSaCBlM8jqro7mgaUKfqK+HpOaJ
ylAgjnQMT4NFmX5FR/RCW7TMY/e2b3fzmlyZpeiywt9YNJtF6JHyy3RfCDwhvTeCL7Pxad/Kdj5n
ZYYBKb1BUg415gCR1/KZPl+mc2pnz4u/2IubO9kTz1PaHheRTBPUPKDHYZ4xup41mtZgOgkktsYB
oat2tFRka+WXDw3tYonZiuCPmGbDQMNjVSIjTBFlQjOW8JxegREc/KzJ9cKBy83NjziSAsYLySSs
pFKQNKomIRSIqNVRRF9d8FwmrTOTq7zKnf3RbT/RLrZYWBmDehIM9f3VSfVIwUEr29r73hSeujNa
T08oNbfIIbIalNWPhyHh3d2bcL36BcxKBoE5DFHy3nZT4VE92oZPa6qiyMq+6tB0V93wWF8pOB3F
E7K5++Pf3ka/ptpkFrcmcxqqM7zIcEo/daBGDsfORsLLVzrCKcCjJ+0PSFuNkzqaq5NYBZUutxRA
9ebQ9tc14QD0Joqtvs+c9MhsU3T70qCW2rzIUm4rk3QbSJG3P2Obw4AnAi0fEdIPKnOXj2HWBmm2
oGMI/f/N546H/Nsx4pUBehGt5qmpjFwsaRXNT9Y3ZIDsn8qjVEgv9gjnSbQ5bStzzC2uJJWWkBwP
5EbwJNlVzLtR5SQ3NzfZxYRGQxCrEYVhDm02dUDtfjV6aTDZaaP4waC5YttwNsE2EK9sMacJ6z/p
Amr6UFAyIeRYI5Uqjr7Q2OHR9JMz7YsZes5TgrdkLF+IUs/pUDQU/UHYQKWOIs+0A2+xqV6V6fDw
kbMFWe6QhpAwVgSEsJYQik5Ge5iQd9rf5ZxdoTGHqRpqrI2AXZGnh8m8N8zblMcQzJ015s7s5SqT
0mCGVwwNNs0u/e6w+MZ7TEMB12gzcrCON210m663ITjoBwOMo4449LZQLmii6P39ads2QVSgg25q
MktnXip9Au4j+jAqwQqbL5YyG5xRbK/MxQQzCiNqhWxM0AjTdvE5rZBEUnIwX/bO342EgbkOBApm
QBNkufRqJo9BYnLGwZsqBubKEYUIRtDjYax4NbrNg3/2B8CbJwbXtNycUIgNt6UuXCmH254Z1pwt
nGnafgQpv5aDjSjJGir1NANPO+MzdY6oTJ35ZfT0E57CHq9cbtNVWBljwC0Eq4CqmQC3wUOt8v+b
/mhLUJaQlR3GKyjQklNmIhafVg7r58yL/QGdmtMhPU0vlTv9k0Kxp/BFJB68/VXb4vz4zTTjJSDU
pCZNiG1Ru8F9c5d5pa274ZXuCtc0PJPZqjOfeamHf7k1LqtIN+sKGuJOjrQsAPtbPdtZTwl3kPDQ
b/BeuC4iu3pe3OTEI4HjHAA2ADXLEG1WUyzmWDht/rAIPzhTyTPAIEUONQuxmmZKq1gdp0cqEg92
VygCz1eUopTf+cPbngxmhHCWTKNEzQ8NPCiH/xYxfShAuNqdDHLkTT7VLb03Wum1as4SGv173tzR
b/zhrK5sMOjRDOM4Efqem++Da+kWMvC0xfZMrMJq3wabHGl9VuO3LyXHS+bAFttLGWutlPcm9r/Q
uJEMncj7OOW4K3Tdd8bGVtDrOQkVVcDzSijuQQNiacviDKLgNiAd2d+CvMEwODImoapWBgajSs+R
7idqYEOS6y+NMIhBGjLUfYc7t9Eia4x0a5xDSw8e9ofCOUzvZDprhEgGpRDqDuuy3EXgu4KWMWcc
/+IP/QIhts61rGVtyBLsOemxw1VSAPoE23ya0NTd2ShGcfdHxLu6WL6VWECgTBfeXWVKc7IcpBsN
5XMdXprCRxij1rjOMpIr2VDnXQmfNetPrd5YBjl0vDXajjFdTi3LO27UXdHnOkY0ZTZ5aF6zwaKR
punQjnhI66camHGlYnzjgdeMwLtC2BoYQUS2rKUPD+rN0tIechzQ1907Cjhfq+vMlr7vrx/ncLFF
L3mYq0ssAgZLo7UHUz4rcfp9MHFf/Z0dxukA20naTBKukaG+L8Rvsvy9Mf7SGWTZV7NQHBSQd4Ov
vgHlJhlBqD3zXoabie7L5mADkL0hCAmZsUCt9hLmD6BnJvNJb380eWbF5DMx7EGReGeaZ5TCygo2
jGZus6iEe4jEzEl4mc6DPXsFmC54/CK83UD/vjaUykSYTZyvKveqBY2+yEB++ruNwPgTihRH0USP
cCQ2VttVdjYhYBVInP3GO8VshKVWlFaVNQNDMa0GNCmhqyWu6XZn40q7pVjY+Mpd9ZQ88VpfORiv
Mo7FrKZFnCbwX2qwjenz0Vhazn7gWWDcikgIG6PrwBCSKmd9Oda8q52zC9hIS4P+4DaIsMflCnpd
xILmGQl572jeArEsrIqZ6CNEjX62RLW29NWgTwNwZIHExUX9tSMe9Lvlrua4RtvlZJcTzIZZJq2t
i4hSgqQIRJulBeHAF8FuwJsDCe0H3adyRlni7O963mOIjbYUSpaJlYa3gVlYE6LD2JfH/ga8PTa6
2h/r0hId3ac62ihU/VA4QQe9ugQSIpVNzORdYfaCilCgvIDSroVgE9Qx94e36QwiQa2bEgrxTHYt
cyLFTdxhLftFdCTtcyN9Af+EJQ8yxxB1/v/wOleG5N8BaqYkJGMMQwkIvCsQ8IlKbJkqSP4eU43X
6ri9VVbWGKdwmM0yKAJsleRqAtuRdDaOifNg2vrn5IZuk66wefuEDmBvgPTsrxB4aIlejAZKZgoU
O4Jf4jZwzNZKjzRHor99rF5/NUIG8EuyoDCsR+S+UDWrnz+l9f0o8nbHJl6tjDCQL4+pHhYSIreK
AhUZHakssecUyW1ygNASif/uQObVWHdoFpEqnK/iqjsqZ+3YQUmZHEJuKfvm83RliIF3sexAR0Uf
CnKpnjpN1qxQW64yMlmNWFaWXEh2UydHWWp4TaS8aWRgf4DmdQMlS/ilgdcKJ0I4OME5xCxVbleA
2yCaUDasFLeSgAjGYmnQvublUjkTqDOeIPSupTBX8AaS/Qbhp9yX/PooH3iot3mJXdaJpcvV8cqK
gwk1VEEM3fNItCax84Mk/b6PfNvvn5UdBiMaWRglsOb+7AYlboEDi3f9Pe0DJbrFS9jyRsXAw9zV
dWrS3tPZQAt+mLj9rPujymPR5K0RAwt6WOsG2HAxedAFbQ6lelOKiaOnp7m7SUq3A53p/jRuRkpW
s8hABIEGetKH2HvpcqzCryS5MYfPpvSmyC/G+GPf1vYja2WMwYqwrdsFlCc00RLcqx5Ie8Cl2loL
krSdXf2IfrTnnjO+bW9nZZOBjXEMq7xDcbJD7kU3QmpYHiEMkR7FW1qzAKmfJ/XTeOrPvOp53qFm
QGNuibgILS7/BV2hyafQ8Jvaq0CQuD+nHGxiuVeqzKjqmg4vl9/y4LOecJL52xn2y/z90fUVlIRU
NMwwnzT0vCwH8h3JfLTY0gJWSm0qHtCHSFPvoJisrsnD/vje6wV37mWWkqXTEjM0sxEbNIruOtAU
txmUDoX+1AijnQXRjz4bP5f6eDN3EoSMSWRBSvJ1mPrWGsPCzhpIx+dgOJm0U5CokSWr1YOZtLex
BJZtMp2rUPTAgoweR32yCxmKYKnW3xdoFZ3E6lO0mFdJoeR2jdcMGFf9UZQ5fjFno7CkL8pkSEEQ
AZYH4b6fe6uE6JW0vHXz2/5M8nYKg2CSNkQZ0mZw7xfckkp/30QtZ7NwQJKt9dOEPhUDGU6iFLkx
dDxrO/mIOA8Ihn/5GwYDWIkgm/FEmVEGb3Yp8Zc2+cWhc/EqR3oYtNO8ZyVvUCxoJUFo5hU6K/Pi
h2K8RcUPnUdiw9sCDEYJYVJnSQdcHIzbOXxJK9VOyFsD+rj9LbBJP7mePBaUzBEzSx+YNNNN+TtR
8+ciK3SmJFHNAW8xd/JBAwBcBGE0XDjQjO3/BM5ssgU7eD7rMViWREeLQFp+X4GsR/4Idxr2iCGB
nFSSFJkZpdHEIMDqayoGNDjjlwKMADKxQP1x0JE3gS59+RjcaC/jmTe/2+v4yzCbTUR/rEYGGSGW
MG5PzZydk1Y/Eq07xCqiVPsTuV1ReRklW6su9HFjzD3W0vg8u5QNQ78RoSYBNfd7bj8B9aX+BOHL
wOTfH0eBFop1DJV4NPeUZ0oMUMF9ND6N32QPfaQer1qUN4/056zeYtkEYfbFRA15JHhGdk7rwgrj
BzA58uaQ/u69cTGYOOo6ycQY4/pZrINY85nmSk0oiQtHXpqSAsWeMXo0VqOKhjGRBx0075EmeMGS
+WYsXseycJ2ZYJovVd4O4c0i/fvKHmmh/6dQCsEUb+hAA3W/Y8iiFUguZyfydgeLkGU7lkqBzMdP
yrnEG87ke4feFjRMHcqvPL20bQi5bEYWLQsxg1QRWPSk6roIjrORovmJR6XJPV4MiIj5ZBYq4BJQ
uXiUDYkcVT86UKV03otp+2b+NSA2aaj1w3+aDCDMbpXidA7j6Gl/jThzxiYNA5Jno17mshPFolXW
z1OPzpOIFwvgHKc/dI6VJhOiHvd/6yKAfQbluS89gPHX6/zkB69vk3OcWK3jIiNZQUQ4ArNwU/Q3
SvqqF3chKW0ze9ifPN76sCiRE5OMKu4TI9QP5pyfZvNjz7DLFqDrtzqrrVn1whIi+qSNn4fBbyHE
FulvXXW3zKda1zl+wL+8nS/mGGhYtDrthxnmKO4NR6qWVp07K7wrXOGOV6LImz4GHpLCmFWppy1I
S+NVSnUzGu1xf4W2k6+Xy5BNHSJ7YipKhNPauqNrerTqUrCLw8+9V9gfYq1ZmWPAIYk0Y5YVbPQg
tDWptpSclxbnLRGbH1S1sNJmHc+CFsRaka2cE2ew1Gv1VHr9C69uZzsKYMhwmHRiaiYDqSPJhMoM
4EuYU+VW3XWoPxnmYUFgN51qq9c5JQzbaHQxx0yfUkaJKtNUlEBcgVyni6cInB2xb0IXaWZvdaAQ
PoYKXITaBbHw6/Zzpdz3vITa9r7+7yjACvG7iUZrkLGr0XQhtTH0e8cHUaj+aqJ0kQLuahSzMrRS
SrAuY3Fu1FttvukTjrfMmyjG10qXRg0VA8Rm0Kt2NC09j8HXLlCc/QPKs8JAaDEsEgLFuHSUabLU
QrOV+bOYfto38i939mVF6K9YTZc8d+lSlygapLCWH6gwQ3GAMwdGEJ6Lun37XEwxCIoYA3plJjRw
KPOdPN8L0MUryKsmog2cRwbKmzsGP1uEd/RRR8lops6WLt0pGfpESGHtTx5vNzMQUC16N3e0MH7M
BDuVh4ek0F/2TfAGwhz7XmyINJQYSIU2epLNhyWP7vQw/Lujz5ISFt2UkUai1YDl81h/WcDwE4dv
+0PhzNb7TlztNCFIm2aBipUDMdObIFEQV5LHx30bvO38fkWsjCjFUBgIdwCVtfzaUIabcDAscw68
gMieEkl+Pwj2MKN/jeRXQzR7HPvb7tyvPf5+6a7sN22cGWmILdGfqAuceTrEvd5UX0LMT33jufXb
mVpV0gxdJIYh/qE5ie6PeSwMzOkxueu86qr+h+YpQreqXAn0c/Fr8IiqPSgwS5y41eZqriwzhxmN
iV3b9dgxKqRVi6s5f/3ITK4MMEc4n+XeGKIW5VNX5RfKVyTYEIW7Ep3iFHs81qDtfbOyxhzlLpXb
qU9p3vk90TMdhooqcH2jFD5CwdklvLljDnUnygRridhVSV5a2e5VzqOC8302OYbOUB1d//i+VF8v
w/dh5JxkurZ/vMovk8Vmxeq8FotpRsalmuFsX8VDbZPYC/sPUQuAq0lWRFnWiMLcs0rVKiQXQXiX
q+dQtIOyt8LgtilzDo5vO44rQ3RCV6d2hqZeI0PjEDVLBQp5W787q67wWXJzdJLzHMft1bmMirlx
l6QRl1zA7OXdlag/K7z0A909f67O5fvMyWzMpA5Cujqy/zPo1Hr1sfN5+sc8M8z5hA6l0UpUAgXS
gtdJ0l9PUPUwBMkWiHKeyfg0iMljFtY85nzuYjFHVazysDJpFXnnELTVIowHlZz5Nj/WXnHNq8B5
32N7s8me1bZMqoYmsv8b7qKUcMgE/6CZnNbP7QHPQPUaGXya2bETt7DbA8QfIchpR/e0UieAohe/
+nL7DP5a5T8CIHo7JHkEwMpat2yeQANta+FXKeS9e3l2GI9dNpYmHA0kO4sot0B3DRrGB6X4pgrf
9vF+09G5HEE2DiLLQlsHMlaVLKAKiKw+hWDj874Nzsljwx9EndGURy/nRbhtpNNQcTjNeXPFwEgo
B6oQJHjiiuRTmZxntPCW4w2G5eyPgzdXDIIMQ6ZpbYFxtNMhIddIcku8wgfeKWNLpVHwnUuE1toO
HhbcQQ7Tya9mJAJSJ3R47jpvYRgs6c1A6fIQbkxGksPQTFeT2HBShrw5Y1AD1VGLHCi4SzTpviju
yxEF2ZAi2l8Y7qwxaCFEQyyiKZeixbvknB0jWUQs3a+92ONhE2dIbLijIfGiFyKAvqgU2zDGoz7f
t4RbDUBnZgcBVQYBeqnMsrwSf9JhaifdU160u/ikOQuilA1VC0ItYHTSHngpFN74mJe80sdG3dPe
Lx2XiJHeVU1pL9XT/pJtX2OGqhqmqcHtYkYnGpqZUy4bJ57CU21qTpLr/jRWjirUB7JotlgujiF9
2be6XWKhXswyY0sUuSpmqFWAc37EhaIcqivF6z8njoCCve65cxV7gMS4L71xDFOf6c/VvBhmfCpp
6IkpoBTM0R9HV0W3MGJ+Z/XesFAtgMbd2d+3R0/unjkGEqVMCau0RFdtFAmWNKKDT7tLtYegrG0x
ed23tR3RXE0q3VArNy4f26KOZtzV06sEenFIPDvdqXieXLA2uf1Zc/ft8cZGr4OVuTAjsZTnWEND
PGX55yooLHP8LLbHuuN1JPwLsFyWjUHIVoB+Vl1h2YQzZJjvIjuDOPD8bXEzPFB4aYJtOL4YY7AS
cIxg90j3SDt+IpWaWHLCy65wR8RAZZ6Q0Sw72inVTdeZkXhtGt5N8VfBIKeki6BpnXlKfRgRvRkk
0QnQIrG/fNsVs5ftwnLYmXMRzIaO0nT5Mz2Fige9Xm9MnMATXxWbKkqaifUx0P41tyytHamSoEPS
G6dt1JxG0o/t2N4G6EnbH9w2dl7MMEuoN5EiDQMSfr14GOGUL7KH//KXRpglNPWiEJMaenlGnlgR
iA4Ev6r+9ziDjBZfomoqaF9knbGxZFqryLMGoW/TsLQY6WauSszGXK1NsPVgqOlZwiXK4MBP7XUl
zLcQR7oyEp3Hmbi15X8zxNw1yH6oWRuDrPsnacK7FOx15dbH3Ct8XgrpvXKCgd7frDFXTJq1bTMG
GFYkRGDgHE7xrDl5GHhGI7vRHF7NWurluehkHaR4g8qThOh5bDO3Ls1XQcvujLF/7PMOtyHSXQie
DoLidGXsLJNupVl/VBQ0JNRx5USmiYB+ct0r3U0fqK4eRTwPcasO8rfRMPdWWs7g/qtMgO1T78o2
LpMzNBbAFOVR2cIIvcrx1/0jtIGCv1lkrq6hn+GUtmBXycubLPuUqZ/2v78Vc/rNAHNd9eA86YaO
IIGpWpRkSLD7N1BjQ3BOveNp2G7djb8ZYy6rGS22OkrZyH/yzCjks7VjcabSz+QMdfkPkOv/Zo+5
sJTAUBc9RQZTlk+JlFlNAIZXXrkGd1QMzMWiXFVDpaJTz4vuKFGj1NjxsTwWuBXnh56rY8vbEwwa
ZXkIfayR9nvHX7L5Nln8/T3BgSK21Esv62zOG5k4TXcSYhBU++YHhLewMCbUCAg8Xo1VO5LnRkyX
pQHPU/dYosFGFB8Gldfd+C9Q98sKm1CYIQoIArdCAXtr+yzCFSN39Stl7M/c/sBLLG2vysUYg6uZ
hj7uQg2Ik2T1PW4Sl8i8lN9WGeB62t4HvHL2zHYsZKMB/oy2aJcPLaooaWU02hut6aRdUTJNDTUb
sVOf9TvNTbj0Z7xBMgCoQ6Q2nKF8inKUh6SDlGnBC4PyLNC/r4YYZ0NrGDWGqKlnOQGV/eEjm/uy
TH/gHYi/chNUt1l+izyJFbSPUfDj72wwMIdKzSaWc0IcrXnW+uuYhNaHiP1+2wsMtiU6abowwuZu
3fYZLHEQY0ld6B076nX2DJZYK3H1Y/jIK5XkrQ8DdgOqyoOi/I8rVNQNWMtmjkdHp+dPn+GyRAy+
hYum6mpGj63a2qZQeaERVpY+QlJLMwaOMc54WPrzoejJkqUoWSyrzinD8mZJeN2hPBx6L9Vf7elk
EEQSh2BAUi3KcwdZOV+/eU/HQcyO15HMGxDjcQmqsCxpC2NLe9S621T49FebmyUuz1uhJwmU+VC+
FdjliDjzkrmZqHMeRtuX0K9NINNhruYsrpUKLEK4VCO18uO2cKf0KETf98fy/rr6Y6tpCuXG1BVi
soJqlMNiNjooWHSO5DXfez95bM41XSE7eoyvY998b69VbOhoIKw+HmqwjxTEavB/cGKDm+u2+inM
warI1BuxVBFHjOavcYVCbj253x/u5sFamWAOlqjNUajR9/syvHSS1bajMycP+sTLjmyu3cUO+5aR
dcEcAhF2RGF2QZTpxPPw1JnGcX84247Xyg5z5SLprDdTC/cuuaJtLJHdXud+bIP787nzC5snZs4b
FnOyhlTUo3zCsNL+QdLvF/Fa+YDciSytRsTcr1mzzIZJqXyG4IsRPkblP2rPqRvaRqOVDeZkBXMc
p4aGWWtd0RbdzBnOoQ/Nn1PnZz5POZtuqZ0DxnaWpOgCqpMagntpL96VaeqV7ZRaodKd62U+qoqA
bjnzVS2Cp/29wbPLXMFmRQwIMUN3nsqHIpWKRpPowCdjppfs3vCYS7hTSZTEQk7QLNYcpnq+F0n/
mCnK85LLJ1USeF3x21tQQzsCaHsV9Kb/joqLVOVGUuNqnDvD6XswI0WjG2Whsz97m2ZQtSaKRJYk
/b3iYwW+bSSRmkiUsm85Svl9qMZWuDzs29iKPsvSygiDRnoSGmbYo+iL0grQUsnaN28kCyIrgyvd
gFYAgJsRa0ncmWN6e3hgU9OgZiyKbGtcHPajJFWQ6wbfmhX2t1oMRZf/nd8To7vYYMCiNcMSNNM4
yXF/FU3fRvNIqpf9Gdy8MVYmGLCI07Gf5xKRHLGrD2mvn8184HjLPBMMVhSg81MaAm+8M74a4nPA
e9Fsnp/VEJj9DBbUXF7EkjhTi+hnm/nZ6HXhdaM9is3E2dQ8WwwkyJo45noi4e3Sv8iil2uukEZW
iF6piiewsn0zrcbF4IJqJMj0gagSvNS4Ae3lHFTWFFq9aZXHATArg6KSd+tucfj9tuUYD6IWRKXp
zZhGVxRPgpp1i1rqzkpuRKfxhWPiQjTCEo4LJzjKO03MOTbipCm1HPdJqVWWNrwlKIPgPa63beii
LiuaYRDC2EgEqcpqsK8iMXbdFM9g9yRFY+0fJ44NNpMZ5vNM5E6BAIb+UAW63Ys3qllzNuHWgQKk
Ehx9DEZiW9wmTYcLBl5xp26vRPXO4KUrtzb56vtsJ5uWN+IgpvAiB1Wwk2px+jkCH0ZxgmArWNrE
/51iWF6bYzwwE0JLUgdtScckiTWPT6J2l/eJKxOO0/L+qmAvWhlc7kQHYsuKwhwoEe1QiPHj2T7a
kle7g0PrX8rr1NeuAgdKnV7ot1DnzlxELh39bnrji7huec/rn8Acr8wU2rAp8fBBsi0l13PyjxHn
tq5xjhP9zN5Ima0uxLMx1SkePq2gWolxCMhjgsyM0ClWOt51I6dMj35uxxxbwlOVXVcmyHm8O0r5
qTvkV9EhOfF66LYO12ry2D6muGihW4HeeidWkDqsCztUFq+HTNz/fobXZphbt1BKzdAmHK+O/KiH
69J4Cpdv+yYk3owx126hJcmkxfAekuNwRIP6U+9DQ9rvQkuhQuaOeSzPlZ076GG3le8c4/Tje8tF
8WXlmQ1SW8WGPOB8g+6ucECwA/mBm9Hrr0K7SC1k8ngxdM62/8PlXAYhDQJYDOQTSb9pxZsaPi7x
B16/MgKHhoKQsKiLdP+sxmWqEcThqJWluI3M0F0SXg3Z5rtnbYK5/41mCvWAhrUphBDkriMnvm49
ChoQe/y0v1CbOL8aD4NXiWyOYatQ9YZOs7LZaYIPcATJ6+EwcATJnkI2BbhmZjR4Zi186SqDEy/Y
PrSXRWGgqM+buMxi5IZywS2R8QwC3yyf/mqi2Bj9YJSVrIPexgkaj5C7ZOTcUJsJrtU8vf99tbPS
eVGJUmMlguvJaS0su6cdc0oPdc3rB5W3sfvXhLHxeUPSM6kfkd8yZ91Rjey+jCOE5iXlRqwEq1PR
xR4sRzNCu2gL/69VottIGzoUFI2xNXXKbTK3thoTSwwap07DQxn3TpsiMyd2iq30ojvMC+qPxdmT
8M8qqfcFJXaLqOWsCmfl3/3b1aQpbZDjlRmrTqN+7bJPoZBZnfYhrL5MFgNlxoxaC0Koj2ykVh72
NgnP5cRDa4r4fwLmxQod6WokUV8XuVZg+cGdYUf2+AOn3g4/JYfYGc8Rb7OJm9ZQqYXApW6KOnM3
VGXeoByZZhfA4E1QeKfe5MfxKB54FRzbqHwxxEzeXI9pDIFoPJzqUy9eBwIqRWIn17mFd9tAdjHE
zF9qpEGYCh2A+ZvkxYfyc3eY74p/NCs6gPHSrr/mL/uAsEVcA2C7WGRwuhtGtel61Ks2DuWQq7zk
UXigbZTVGV3+dmZJs0VjA+Zo1S/mXeJ/JDyw/gEMdpt5k/RZT9UQBcMapvA568M7MnTO/kC3z9hl
nAyAg+SfkGXW4U+q4SHRvmRyfwx599BmycJ6MAyGz8i0hqKAFpn5pL4i2ucFAgRutEeqZ0+F4wq/
56WIOANjw796lIiC9F6noWWWEgG94tzSDZMzf1t9R+uNwoZxcpBox6VIXdf75VbzZchzFrfL2XB0
W/y22Ap8sMYSLTTq+Psr9y8u4K+lY7mNotiUjFHC6aMlW8E15bNJCkvFHm06iDSpJ8ML30oH1bYH
8StPjYBzIlneoSjT5mqmcTMtCOy8QmtxbHJwjLeC9CesQNMoTTUPM4wvN1/RqW8V5T8tVwOKtzXZ
2PCgT8KczVi/7Nh8am7rp8AxvpPH6hDc6ifa80R4PUlb1Xa/bRkWWxqdGGoFH9B4yo6CFdnLS/yE
eGNs11eaV/n51ziy1O+c7UJfwX/eQZftwgBKNBUy+lthNY5scqKU9rEPjfbBxUOSzy/OWzwGV+Qu
zcS5gNcWXcGYPT8lHjnq97JqE9CM0x7AZbTjjhM9+Rf3+jJIBmhycCsU84gX3uQFPvR474eD6nau
4EPE64l3/f2LV/fLGlujokHjPBxEcLIIrY8mTiUeLU2OwWFtV8u31HjOWsWFcHNZ8YpgOaeP1SOE
YjU8thZHo6wQZmtTVzR4mUDO3c6Kg0XBoJhihOh72XaWZHrR8Dx1D4byocKl1d3A8tzOkAucRLpT
EnScUSb6waqdEfpJIbjTQavLcfh4U8egCqrMBqHIMXXBch30gyXFnIPGmzh6MlawlepFFJAOmyKc
nWEy7b4X7SYBTU/DCZpskaeuccRkcERoFbVtI4TeqVLL6A8HaMWh5KKyeXuBQsMOdJgMdEgjYpLj
iCVaFpSso7Y7/xS3yD8HGd59nOnbDmxczhQDHEadB6mZgEIAhdCIFQbOQl47CGAqjadG0L9Esxuv
PnQTqwieZyo6QXUwnP2+YjJ9kxezgRxQdozkzorVq3niSf1tzuHKCBMUmkiil2IGI0lzrBVvNiOn
174F4zOI1DkouLnFV6YY/z8r2mQoafHFYB7N/ICa1o9cJSsDzBnS+jFTxBSPJsqXAkFyfzqo1ybI
w0JP4DSSvT/y/th7K1vMcUrUMo/qAfkE4seHzBMecjt/pWzjBZicpbcPud0rc8yZKrrY1HME9xy5
uDPKK218nMLD/vS9V/PsDYk5TqQOzRbai7QSZ3R7e7ajOyhVQYW6RQzPcFRXsyTb8CS7s5PU4j4P
Nx2B1RDZE1bWCiqBELPJG90qBCdtCmvR3pLe1eKvqu6U6uci+d53nJDytqe8ssvczZKZiKFEY0Xz
/Wx3V4qjSHZ+3dq000e7GqGVUT9mB2hL/VDf9mecc8DZpEqCHGxUUR99Xo4dORTmjTDxwHgT9i+j
Y3vDAqhwR9GIQzefIBhkS1BAKv2wtsgxf9VB/RWdoido0yw8Qv5NvFzZZXBFGaZ8KWR4POKJ1hgM
BwXGco9X0MWbQgZTtGnph4WGRsPiMZlmy6zuCi5tEc8IgysZqAdIISDBppq+3v2Dwomi52yFbZ9t
NV8MnqimSkRRxFN0tBeEEmgAtjnPXn8Uzzwt7m1Hf2WLAZOwqtNUrHBvEl/yFsTSUFcQ+/q9eDTv
6dOiPwhnXlsbbz8w4BKJNcAZr3rwZR105UtM/KY9DuZbqTXWguD8IKuc62Z71SDvJRkEVyhbRt3M
c1hDGwTyYq1xaGLNDYPMW6re3T/E7/qJf8LmLztskDYCDZAshEirnKEfYFOCuOlgKQdQttnSfXkC
jLgjQBPQfcj8BlGF6oeA/oH9X7GZ35bJ5VcwzkLdlm1mNMCS8h8RchC0VAT8fi5IC4+1A8GfzEKC
+5SLnEneftms7DLnPKkKHZWDFMNwYbQ3GXr9TTf68v+jNOEsKRt57epSUYt6Io6iH8LxPhEPgsJx
Irbx8jKPzFnvwiwcNQE1WVP7GiEW3rf2GH42eGJu28fhYoY57mNnquDAAaT8LMFK/dGj2m28YAzP
DHPSgzEdxCXA6iRRc5KL+lFOc3fOJ9+sYmvOg2M2Ig9ncHtZeLPInHalMM1IE4AwKsqXgn8Kp/4R
OLo73Sv+7Ainyk4f9buO58tSD2HvJDIexKyWuq7MuOuC6anXKntOoeGuHaTkLsih6d7nnDcbb5R0
9ldPqr4oIgVfxqs+eYsgQamdjT60Cl5dG8cMW4WNaOuA1jqULWhKbYHH48oMonOmXZXVIwdE6G25
M4FsLXY2NkWq1XCga1e/7Y4S3rypTW4XG0UyePNyW8Y45/m9pWM1gRmqgPqZNut0joi64gh6u/l9
gBzEYuunxur8+cCLoPNMsg7DWIZplSDc1IDRNRqtwXBqJf67jcHWZ+eNIuaGYMJI39916I2dWvFr
aVSu1pkfChxcAJiV9wWHd7wsImzJpD0UKfQ0W16d6vbD7RdYsW24Wj0XZjdGitPnB3Aa2Pk0OPs7
j2eBwYupMaJaFdEJ2XSGbfaFl0Q8KNwsqVzdkO/5ydVm07uxlWuUXDqmZMVfhqvez335E6Q8wqNm
VbgeqcQgmrVfeG/FbVgyZVk3pP8j7cqa5NSZ5S8iAgQIeGXrdfbN9gthe3zY951ff1P2PafbMkZf
2M8T0TUSpVKpKivT0hQeRz/RBRz9Ac5vn3lVT21LDf08CNxm8k29ESKx1+svwB3+a48Lg11NjHZm
C2UUF/EpPlZ7Y4dq6p1oCn398ofuGYVQjkp0Hv6ghlmSdh170fvFQfZajFvFO+WBicJnNyL01nqK
fGWNu8zSoBiHkpXEGdEPixbhkXGDq550EDFArT/vr2xxDqnVzSJXbPLzxyAwRskAoqrdwpZ2EPzd
iZQaV0P8lTnukwVjWWblhKd3HtSYqwdjk7IntadMIgbo1YN2ZYi/skKj62MdX6xUd118R0YRIkbk
E/yjFoJaYdEC4gdWOAYpwOMiclMnPUR780soLJuuv2UuC+Lft/XYQKpMRz+SXSGAYkPsOrebExQn
6dMAUGfqBo/pG50FAWv9kF3Z5fLeJZn+/6pczH2S3PXZbCvmgxbuUuPcxi8qykCWCIS5ms1d2eTu
LjTQu7RrAajX58keDcnLE+ujqcaHsbacqFIf+7G+TTVF9JYXnQadedVV6FQWSkKzAnQjipL7ZEru
ZkBR5kQ7y/VsD02w1zLy1KTxK136p6CtqV3kxJFH9eUPromrDeCy5l6draEN8bHHxZatfwZxo4ad
618yoCsLXIwZtKCZLIK8fHQ+aEfQHfmRG7jBOT73rgbidzTUd/8DueFq4nVllgs3Vbng7dYg3PTH
HzK75n3ypXVN3ErgLf4TakhCrsxx4UaaQq2SAZVDd/2RlA+p5f/dd+KiTIiEZAwpUAqVEdi9Gd3F
KRUUtgSBjDKwyZVLmggxRqzhUi3mb7V1iJu37SUIIjKvQdhLfR0HESKyQjy9PQ7j65QfC1NQRl7N
Ri8fglePzEgypUOFzEpKH4P+LSSpPYm4LEURmReLNMy8KAkTs5sfmIh8dQfy0dyeQHtXeOkTffy7
jeNihZXqUbqkbOqnetbM5nZsPlnlP0k+PmzbEW0dFwtMBZn8d9CsNBwzaClXy1GJRAifdbzN1Qfi
4kEtJ3ndMoRI8wGzRE79sJwQFACTiwGpnv34oKAfmLrzXnYxkLMTvVZEkZdygUGTDPh4i8Bg7XsP
UoSgoFBvMffz40V2EGV0gvBHucBgLUWpdTMCvSE9aOSYRR/1DkWQ4Z9Gj7y/+35cjFDrCnMEmAJy
4zS7GcpyTxPJ61VVUKBa72pcviBPtZrKVjqXC45YdiYOQ7aWNxUg8anT+/qDcjscfxyEYhegJ3rS
D9urXO8uXJnn6nJaXyaxMcO8Vjlo/fsSau2P+Y665YceVUEmxI1Rxl3pGffChFlwq/CihVETqHIY
ymBdKO3O7Q7pMTh8VWH6gFiwNz350/ZiBTGZB/jVC82ldMHlObTuaL3TXqSz9JtQBkoMy6CGbPEF
wCJt624ucRwajCSzj2keCLQ5F6/bWa4oKf/Ng8PSVd3QZIuY3OFr2nHq+1bHNPcxfmTcJfNdeQid
7CjOY9e37mKKO3hjRcOkyNCdp+QkpftcNGIg+n3utFVQgrf0qcUpSOpTEEX7se8EldP1BzYaFf+/
XTzsxFgIugoDiLMKnDTwn+FFCPQ/xlAym95JO0bX1T6JkRPrF8HFLHfCCrPJDDLC64A4vx1I42Ic
xlE10Xy4YAd54ElKNbnskxklioZ8RjXkptb/CPR7tYFcfp9CmMdIe6wExdqikJw22i1mJoi76yH+
sl1snVeJU0ohWdCmqKHLTXZv9ZNba5JPp9aWStMrTVHKvp5HXcxx17TWDkPcJHAK0yxPkJ23l7nZ
G5nlqmYUOtvxR+QJ3GUNU7MZakg7SXvW6XGybjtRk/w3F/JlPVxMIPKU5APU3oAxCHb1cdlnsl2c
5LvBMwEXjb4VonFJ0ffiIsOiz4s5NKwrL9/SsQSaizpD8i5Fn5ACCy7LdezmlQdyYaLJq3FsJJ29
pgd3OGse1ExvWzv2cqezezewCUg5CKT00idV0MHadhSV1zap0GGtKqkAdiz7Z5Gfot4HYgk0DLtt
H9k+xirPJpqGZiylCnAbo9U6eVt+boz+w7YJtkm/viH/dREwo/98wiqJ9DrJ0HhMi9g2s7dRqt0Q
nk+bB6M56aNbBx+3LYr2jgscSO6nrBzh+DroCsE7/RTWqkvm8oFgwGbb1G8KLpfVcfEjtPSyDRlo
QbkrDt09qL13na2hLrY4aHICUhy6f4SZ/s8rVX7+aZnaul6UQQOecd9ZH+vsk2V9216WaAe50DFZ
ZZZUw4TnXn2Xja0daZ+s9n1ZRL2cVfejxAKgS9HAVMAdMLCK0AhUJrAzn6L+dchEuEWBAb78FrWq
NfQNMviwOhn5ITYE6OfVcHRZAF9vy7V+mOgE+iZTP+l0NxZAzPdfh+nWJIKLaj39ujLFnaOiNBvV
YKHWuAv36r452fouAU9F4LnbH3+VOgy9pn+/is6dn5iEymJauNvJjk1VsDr2DO6P6Uuzjzu38UZX
Z6zaPjR6XcwEhHb9RdgyZWnKL1Hj6n/gztU09RkwjJglYTJzLLUNDt2xPjAlSlEyuHpPXplif79K
AeqwScusRYCqx5dMSW3NSu1xfN/e1NUTdWWEO1FpNNaFEeMqmaeXlt5Dy8wfx3uZZPttOyKHZH+/
Wgwwf9AT6+AlXUb8ZY4OUSd9bnRyjqfuUPdUMGwtOl/8ddySLkmYOcWsHvQ6BKtqJigKrb9yrraO
CxJp31k97VGkZ0x2i9s6pQMcB55tdD/uRa0OgTPwhbQgGcNeai1WU91H/T9K6w/54/YnEpngMnSI
V0VdFy+AHiv7IDbsxgR6W4Q9X7+YLrvG19KGSpKTacETqjjXnyHv86KXLj1j5kTdab52gjwXSRwx
y833kL1xcPnyGqkhciirYF5tuuKxSj8O05LZ+lw7Rqh8VgrUjbvcN83ZM7TZqyV8xXpwOgpliiEx
bCUIcxuEXq2tl+gytf1uyvWdOiYn3YKsaVfaWNNeySVnxFREXqUnOZoOYQwBO1O3tQhU6Ib6LRz0
wzinuzqSbqpuOOA6s7sCsFRMAthGL4OdPc8+6ibyESP2m8jK7Dwojr1e26RrvCFOSjfKOpdY9dv2
t1+HR119Fi6uBaUyVGGBkf24NE9pJN8GGfWlIfBmJT+OM4RBptnXitwxg3A3F+oBbbe7ZCyP/RJ+
karkNGnz10SxDlFVnoyJOGZq3RCtOxVgE4r6xA9pf1YT0QSxyGe5GCl1jbYkC3BAhvVg9N8S6irw
3O29EcQSyoXIRBrMuiAIkVlk7qZ4OUaqCAS3jguD9qGmUko0QHl+Do9xGE5qY8KG/DD/s7iIWygh
Gk5+rg89hhlkDNmE7p9dMBej3MI08JslEpUBKlfVY6T0OINt9Wy1sv8nG3ixw8V+rbDSEoUbIOTJ
Ienv00QEWV/3gosBLtrrebLIfYEuA0aUb2tqfZLMAsiz8PP2OkRmuICvpTl4S6NRdWNr9sFguxuJ
jvOo/EnP5OILfIGm16a07jEh4eb9Y0tBiPAH8i2EXBngAn1YJMHSM8aTsfODHpxfL9v7tN51vTLA
pYQ9yLdyua6R3fZ47OhJaOtxCLbS3AkqA1MfllmjgaLuULW/SWoRx936ef3PG/iRoK5QWqqFyK2H
rrYZP9IwCSoY6zW0qwVy0bLOjErvCTqcLAs0X/Uv5Qu9t5zOk0Fd2nkgsL2JXXV0WhG17GoahXK7
YQF1jtkmLgUeaV3XwYhy/DQ+5aXXtIEXB/4SHLtIhI5aL8lf2eIWWahyHQwAQLqnwafH4Bg+ak7t
ZHdsOPVNu1NvB2fyOgfUx6G/iECCq2ftyjj7+1W+ODRL3BIWEM3gKa1eyvZGMUQJHGs+/pISXNng
4t+iRnk8yCOgx65hDwdI84BUgSGrRSV+0WK4ADhIITX1Ei9jY5j82TQdTVbOc5oeBOeOff2tBXFx
sNLryKQBgHpklzyzjDQ8Ljnm4Sav8JJPlivqQ62etKsN5AIilL3xeGbDaqnlLPOjFn0ULGj1tXUx
wGe98zw2WcLo4bRdd8iPkCFBmsjEk/6Q3efKFBcUiZrq9RzjYdd0e7WOnIb6ZlYIAofoTPHZL42B
i1ZDNvt0DAC9Go/dOd6zhyw9hEcJ063Rbfn1u2rsTbMTTRQI3JBPgedGsapBgr8nsj/Vb6FyW4iu
FnZkNjyQcjEDaWtfKgGO7SQB1DbfyNVLqL9DAkCQk60/vq4+FxcfEikrMMGIB97omLvqPj0CUWnP
PvGnm9gX+fl65eHKGhcpwjkJSDPgSmG0XcRBBuDRe7D8+LHTgOgRwH1nOTJ5nNQHUPuQ7UZZ4Dnr
76arf4GLIXHRV2U0ovSFbiFqlNVxrrIPUkrfp7xz8yHYj7N6LJvO063OIVl9q5qBPVm6K2eypwvn
KQRHn29Bq4FhzoWMJEUtn4OqsOtFFJ1ZkvCrK0G9U6eKDDo57kBGpB8q2iC1J2P5jhHg9zjUT9LQ
7qy0C106LA+5BhAy3mW1qd8DRO41Qfu2HYDWT8zlf+ASmansooCCR9StwX1TGhb0e8DBT0dBtUJk
hrvVU3BD61aMtp+qq3aEubq+eauXUuBCIivc2RyiPk5ihpWJgkOUPC0UAutft/dr/fhf9os7lVYn
5waNwKyez3cteuh6SOw68fVWRHm+ngddDHEHshm0bqwVFdE6Xg6T0e8M2uymoNwZ+nySU1HZT7R1
3OGbzLgbJ+jGu3NxL1PHjD5Ng6Biu36gLivi7u4I4AczUlDg6SoIb+BUtUUuyh5Fy+DuayOUewww
4wIYwdwYp/YS3AL1te0C7Dc2ji3P3hhF2dTIKpocbGRG3ccYmQFPlXBkRrAUlYsOujwMTD8EFPFS
6egZUD9KckrG6vXvVsMFgEKaIDHVglBTM7Jdp5mPrTXZJaVelhi73IT0tlk7FRl222ZXnEHTLopa
3x9YV9nvWLZE6TKQNIZqclwME/SXqbttYo265Ccb3A6mcgJxkS7+gdNmaKn6hUnWa7biNHZ5ByUi
QTanrkT0nyxym4l2mzQV/Qj4ZJ/dTjMos/oxPBOSunVMR3tZqgTClRAoHkjpJkp8WyzkKNFhXzfa
sY8WLzYnzzSLG1CNuYay3JYmpJIrHaVKrXvS6+mcWdReyugtVQPZbrIZjGQYYae9tIvM7rEr3haj
+lxY9dP2Xq74/E8L4+J3X8/DGA3Qy/uXqVuFTrk4fxN5Bfv7lVdA7yxqjQBmFPAL6KFD5ZftdaxE
1Z/WwQ7dlYFwqNKuZBq9U+eE3U5+H0zvoYoFzr2Wu/1khgveXUrzniBPxLtLdhjl0bKnyOzLA2vb
iKBdom/Dhe7MaKqYMIFIK5VtAxPjJrw7K+0a03W6qwwvfTl429vIQjUXAn9aHxfKFygKJ4RE8HN6
slpXAWgu8Eu6g+qR3SFX2ra2Egl/ssY24OqjZXoxqHTEk0KNs+MYgJq+1IN7IG//4Pa4NsQPuIU6
K3nQGt4REz/X1fsy7F1qBqKLUODmfOJnxnPVArmD8bYmB2A0HHZWIR/VsfkiaUVt5yWZ7EAeZieP
MYEdKTdZE6KcVNlRYtxrlPjN2B6tWTmwimCqRa+WkTyGselPGfnQNVZpxzR4y4vlYUmrZ2lebijo
J9shRAIBg0NbH0ezOU94C2IE7X4oiqfOql5GJDFF13uo4L7EhfwlC/dWXkLBjUymM9UYAzGEhJ8C
5+Un73p9loNUwoGc6y8peUhBYaJMX9TON1DWqqu9BPWfbW9aq0T/9JW5WBaoYFs2TMhJth57m2b+
sGe4Estbduwubw9kr0q29b5tVvTNudBm0UCj6gTh4rE81eNxmgU1VcEh4cfvkkBLMwg54ver19F6
nTXcG8Xn7TUIoief+QCQGy+0HYChinJXK8pTnLd3SxLvgnCxy0ikmrpWS7j+UnwKFILbtO1yXKcq
pnfb2+6p/t6FjI8BSEDUB0bm0zgVEJfTS/LyB0VWTaOKZUFxRlYVykWdpaGB1Jo6NJPTcznthACg
9UviYoAHBBN1iLMuhm42GyODNzrWo4H6CPFL3xCr+q2mJlfWuGQomQtFD9vv1nqPMWGEHlp5/ohS
EzmJZhxXHeXKGJcHVdMo55IOZ4wnt1A/D+2tQXeVjiayLh3+wCevTHGneem1ohowF4Q52s/oNDqY
96nlhxJvJCLI+4UfjDvCwTLnxRzDHbVddk+hhJE61mfQSfsMxYzn8/bC1mAn1w5ocLmKuchDTtiJ
NohDj9aphFBANkND29z/D4R0q1f61T5yKUuKR9nYFYRFRXrMAfHHwKY37FN0ag/x4UdFUnIBCnbB
0rK90tXQdWWaS2ACQmuTgkLLVa3RsWi3r430MCihABcsMsMlLXWLLnO3dIrbRJ8l48EwKrsHhGZ7
Ld/LQr+kRleL4cKGrI+m2fQKcogq8hWtdMK4fzZC86wuUmBLWfUEgZ33Qg2/IBM9arRy6TzvS2XG
dE8e2QUdPExEueNYemGGryEBTBLHr0uh3inS1Nu06mS7VEdc41VDd1IanpqmvSMtDe0q1Z47a7hZ
xuihGNqntur2kZTeIxv0kUTdxln8os2S2y9D6lRlcq76eUfy5ljmw9mcZlDlhZ5ah24/Uge0p56W
kNsIeoYOjdpdbMQPbU3edTX+2gFIYRd6+TIlIBwvkpulGPekyBQ7WOSTGtafJrDi65XyIi/qaxAv
HxfFAINj0Xjb+y06JTyPaWst8TAFkA236GtODX+Sx50io21jJAclCz/ki2UvWn8jZ7kzVaKipcCn
eHbTBcgJUxuQ6NfTXQCnbVtbFk2AieIOT2QaaBkNOvYq+gHDUewFrXNWC/5fOjlCa1xAzbNBHbog
B5ldNvjTAvbNWbbVLt5JcfJMkV3afWkce7rcmWH7CKHB+0Lpnre/qmhbuUirdf1g9EWKWfHqlAWn
rroVYoHYT2ycUx6PMChLX44LNlVXMcExAzK6xII8f23m5jqCm1xMXfo6n8IMd64GMgRbfdKOhg/R
cBciM/FNcQpjUH0Wt2zg3zoMH7e3kP321vq4oFqGUCGITeRqvR44bTJ5ekRPIbKYURn326YEt73J
Bda2SoAfiRK0bJF09vU3y1zsJf82Nx9DsEBv2xItiwuvrRHV0thgDk42ezerl4fCHH296d/6TgRI
E30+HqagY0ljP+G+Z6/4cL8c8DTyx11wiKEcvHiNE3ztHHlvHUQ4Y9EZ5PlLWzVcRqNXFZTLLcuu
R5QQQoh7yR/qIEK7Y7xRY/IYV7MT1qU/T1JlL1L+Jw+Ky0XGz5nISmAQIP7hQAbdR8PkWdpyu+gi
fUDBB+WxDGj3h1UiNYjfVmcvza7UIo/QXa4IZwrI9omwuKAyLhKErRNYyg6MUib4mLxNTDISPIkk
t0VDW8wRN86fxULcVdEiVZU8DzpsH2vspsd0lx4S5G1/0PG8DjE8x2nQJK0+9lhUZB7V9j5ud7Ko
ZiYIxjy7qaZHHXhdGgxRgz67Jb4RpW4X1M5fHWyLCyK5GetmWU7EDaCos+RnaqRuryFQxsrfhRCL
CyHzlMdziFTXTVBRocW3qLhvx2cZNZftFbH/+PceAJm+nz3AKJK46VPUGcw+A7UcdbK8c+bgOVWO
JvkyCGlNBfGK8CMlxmC2tMjAABsdGKd05jLaAPNQvkhOFAG6ozodqrYyaPVSxdte6/ZtSvhRkwyJ
dZMTVM4q9ZyRz0UnmOgUro3LSuY+yZaI1fKjs/mg+81d7Fle/EA+xg61AzsC14aDkrk7n0qB6M16
vei/QAh1q5+/YzYGaWVKKASoobRfaPcUotnftpaXKfldppJTJEmvSwxdb7PdoSiJ2nJhZwO5TfVi
rxSdPQcipTXBBUH4SZS+Lkk85TgtrVcMNmOFthxyx+QY6UlMCyH6ulweo9a1Os0tgkwDGelyviW5
Ijj9IgtctjIWvWEWi4VXk/Uyjm9mvdv2z/Ve0NVH5MJLEkxFPnVYQufSHYBDdlaAUix2JBBN4jXt
YOxasKTtrIjwtI+ZGvetmZmYQlXPbdXbaBG7TXiTy+AUU2eBsTVA4tU9AN26n53UVGKUlCnFAWxB
HdUHdqK/qrHlWIpha7mTTmel/GqIhrC2L29ozP1stZ9R5ok65Clde6SlU0vv+fw0ph+2P57AOb4f
hqurNICYfaVUyMNyw5d0sISIGgwi7+DHuRMrwEuuNdhlLWc24/7POls+NKfoHwMhMzoGmD0M3O1l
rd+r0DUCKZqm6Crn8xqqm3MG3VM3Cm8bM/Tq8kOcWIJL6DeR4mKFc3w6WVO1SK0C+vjei/fx0Xxm
CgO6kwNvLYIRfWcj+fXOu1jj7tYGxJ+ZitcUWjWSV/SzZ80g5lHIfgwG2zIKT9cxpAolVBqp1CZT
sqsUUA9EX7sWOPDBxFSudtNbsouf+Rg02myHoGOzZQko0OZzbo4emch9nxEHTYmPiMNWmjh9pwOw
ZEqjnYyJvYTNndW1eKZakjMZ7Q1NPkcF9ef5G8ZXP2bh5IUVnkRzeG47E7dy3+6KrnD1eHKMaHIt
VXrWM+UhR6EkItMzqARc3chaO++a17FNbmsygCZleg47xbFCawfa0b/zDF7ujyZZYjZShdmRVkVd
JvdVRT5QyfT/ygF5Xnc10oIlnmJUaZXjgCnvsrDLQTS/sDaojMj0n0toLC2/Or2jKpczGVB2U5/m
Y7Cr/OCgHUbV7jzNz/3sRtRoEXm8xqUKRt9oGvI7xU1fFb/ywwfUunQ7PzQsRbiji+CECY6xxqLX
1frmoaiSKUQMbJT7obsn1ksmwhyuQeN+2kP2P1zZIDSy4kDFktDF+4xpBl8e7WpP7pq9AnpKUILf
6Pe16AJbf8FcPhx365Mo6XI9w5WZyIUTNLlTF36n7rvcrcabsfH78fXv/JELiKbWZkQyYNCybmj6
JeyPfSBI5tavksuauGjYqL0xhFIH6XaURLVEPShqvN9eBfuJjRDIT9ZWwOxBhm8ChkEvnIXSe9oF
TpSmr4OEnkHTH8cyEjzVBSb5WdtRlcrWZNm3VOt2H5znDKNcxmybxQe83Ulx2F7hb2qu/+0iP3tb
gJJqCSq8bFhBErUJ+we1IytHinBpQltc+DDkJBvmGbbAW9OAd4iR+M0ZcPk5lJtEgVfgHvzwgZYb
kLircX0ly3SsczRaqkqQia6bME1KkXpZFp+5D0WgAlIOBHtoaqdgHp+nSBE4+XpWdjHBHdwBg2gZ
AdAW00io3KAtFvXnzshOpiQaE1mPfRdL3InVIeZijQaOU0TOpnKS5F0WCY7TbzLbiw3m/FexT8/C
vp1Y2UbGhEYNAn/I7RyZDBQV9IdE28blLvoYBrOpj7g3quQg9fLOQL3D0IbejvTqL1fF5+u6VChV
XcCtk0O8V+DVeCYCRpgcTW/7sAr8jU/RlYnIJsDHyDIn4pF+aWytkf7sDvzvG/EZeiYX6E91SGWr
2U+ASYvK2IbmtOCmFS2Fu9hl4C6lZEQm0UGzSv3USO9/t1XM/pWn9SQhkSnh3CxN5EehdFaWTBA6
RUvgLvLe7Kax7RFgTNlwYmt50JPi4/YqfpNwXT4Gd/xpGWUDput+UMYyEoHli+ENjuwH9nAT3IpI
mX+Tb13scUFgDCQMwzXIVqPz4g+H+EjuWz/6rmcfOMJqDHtS/nq9Xqxx4YBqUmE0rBbRev0rpjD2
3VHfMSmYyhExCAqi23eSmit/0JSAzEqFmxwzVG5kxJ4+xp5CZAGuQOATPOoMPGKmmeUIBUqwm0MT
TC2poDogWMgveLMmhzhFgoUkzQOK0kARHOXu27bbiWxw97SFUSkq40nkzsmbTjI7iFBgMUUvdZEV
LgSknQ50bY7XbDWCKxs/b5qPlhm522thHrvhYzxtemJVYS1F2K9UeTbkLwP03ZXZGc1jSkXEjr8p
bP7nzzxuq0qyYqwGpPbTVzxunYJRbqBoa92EL8GZadUwnpH8JL/1gitItJVcmOgBCFI0FXe3MXen
yMjspqaARkze9l7+5u1yWSAXHkoAB1OJsmfEIbs3X9uXyE3eoluIw9qQccSV50EVUHCVs6t66wNy
QcIqO9QeLNic/HBfAODHqBfI/s+aL5elcRlDkILnuAkQ+Qz5PgNimUReh6auYAOZT28shkfdacDz
UmWEN4avTDmpdaI7+aMEEOyZJdzSs/q8bVBfTYQMAsIoyMyZyBTxD13FvaWUCzoVaPj0DcopgXwy
ig+dnB5iOj3oQfYFdLdukuSzTUqgUGRjT+T8KFm1v2RFYgfleJvL9GzV/Q7qG59A65HYWZpDuita
/G6BtlXfY+Y7by0HtBJ3RSDdkt6Y7A48Eh2RD4tSPppV3zjWEO+1pT4qc/ECIvkDLf7Ju/4FaqRf
ek22cy17j0LU51LgnZX6GV3hvd6nr8k0vREDUqEavY8iiN+M83OMvLRXSeo0MQiwph1Rz2D42t63
1Th+2TYepjG3JrCKJSuGUk/P79Xgn+3fF3wWXlJ2HItpkinmzRMVbbEJWO/sRu5xmrpst21pNf5d
rYSt9MoBwjKeGuhZAVMXmTdqSfxYMQE8GgEr7/y4Fg3UrEaiK3Ps71fmMmJG6jQGeL6C3dJ6qMiD
Ngr2bjUgXJlge3tlQlHmUKJzypAY6P2eAIu6ZWVdUV9G5AJcrDMNPap65gJpNdszhvOXXuBkIifg
Ils8kULLJjxSik4CJbS1m7Lsean9oJE+bDvB+sPrsmcG5wU1abu4kpGXUAjgocHw3kNjUtUCp64L
qE+Sm1mdIzsOEzfO0vdt4wIP5LGPhpYNkxzJihugnzUPtioNeIXpdpz7LSZito2tsQ1q2tVKOe9o
i1RKDLDxuW3ljMfiQLwFY11sXl6+zz/84JOLPGsH9RnhmBdZDe9XxjmfAQVOXHQWhgFCJVVvIzU/
BX3myGl0T5oysvtZ+ibL9QNTbYkUjY0LBG43Ww99r70HpuFMIDt1lCR8qwPjpsh0v6xR44xMNyzv
cu3Oir4KdktwXA3OBQsJ0GjahGysqjmzGfwE7LftS+oMkMtRneEmBUxgv21U4PYGd9NGZaWmLcvI
SPc1jYJzHmW4TsbU1lVJYErgejygcLZCojYpllfMiQ8ViWODh2ZK012saY6aRbXA+wRL4yGEEp4Z
dDLQ3RqV6rlus4fOCsBwCSKiOMr/2d7G7wo5v+QSF2czuX2s5GwuzO8kSKP1VZFnBxOlniyb94YG
Iqc6tqnUOHpbgORpdo00/FrFJ0nV93k57BcgMWq1e6JSsmulLnaKTvkkk9EJoFnZlfG+b61bA0cI
Mpa+ZUyCkLBGSXJ9Snk4VhSB0H2IWckEnSzZK/zorjpFT4bXuotXuiB89MnJcmVBLin4PjwWqzcC
JCYYrYA4pmaH4+cJKtah9Zg037a/zfo7+vJteMCVZEBIQG+ASGw9xde8eifrDkjQPAUApeSm/wO9
pp+2k8vyTBnZ2zwCQlADo9/dhu3T9noEYYKHW6G5FI4FxIFciUQ2Df251p1xErHSsktow6F5mJUa
taVq1BRJkTnbtfKta5ztZQjCAQ+wghxmHswGvsqcfYvAbUJMpwYotrPOGg29bVvrW6YbKp4UOqV8
50rSTC3F4UcG2e8UcpfiKRgLasPr+3Uxwf5+lQh1sjTOJMbLCDW02PqGyqognInWwP5+ZWBWaV/p
C+DDjfGCRLjq30flcXub1k/kZQ3s71cmmngcelAWoOCkDV46JU7VqHa8THaE0eVtU+tf/2KKu5xz
GmQN1QGp0qQ3qfs8h37Xtnaq2iA3dbdNsWvzV0++mOKu1VAOE5DbwNE6zAAnZW2r5uDU83s63HQg
zLc+bpv7Tbi52OOugliXJ9q0uFIZgXThAqL4EvgU/Lm5P3+xRFwXq2U74z9rfIuqNedBk1iRKzso
PvQrQCVJDuAXBBxNNA+7XgC9ssWhUuo2HE2rZq//rwDZFQfDjye7emPoVbs/l34r26I2FdusjY+n
E84ljZFimgsfL4s9rfgqV+cyvNHTB/C22WPzMZG+bX89gbPwjSqzNeWRsCdTpn0FRdsS+Wr1Ko8P
VegX8eu2LUHI4EWXSGXV5TBivjimpyB4HBZB91LkiToXMiiIzANGjwJPrA4AZLigMh8cpnPUYLZP
SLz1G/9A+00zVUuXeWRWvpBO0nrgHqLD4jNtgMi1Hov95BCfye6JilHr+/efOb7V09GIBGaKK4qE
2Z6k8U4Xz4qt2jAJeGRMRVXBRvyz/1EjN1NJQzGPzRIavuozZiz18SubOMcztHBE2cM6KvLKIheu
rKit0j5BJXbw2fRi7KU3KcTp5PsFzTmU2k6YLIK0x7YrMk/45ZhdGeViVivpVgacDp4By/BU1Ilj
LcodRoAEoXg16l/M8E+AMg7kBpA9TNRrtaNJ7zqgReBJLZfzMrSC/OJ78X1jTb/k/1KgVHOGNen2
7Oi+8aHwy2/Nnhzis/xdUiTxJFe7le3OwRvULb5ub6nAc/iqFTXaKQhT1o+Ou73UZr4RWPttE+tf
jcoaNUzwjWucc45FtERSgUt0Vks7qY4KAIlVKEo8frORFzOcRzahFUtVBrnJ0Jzf8qD8LFf6IYOG
J2oYKh40OBoVsMN19qhUGHlN549Lbpwxg3sY6XSXNb0dynhMZLI7qNWuGXuv7QuvjAqBE6/HOyjH
WDI1oX6mqj8f1hRze6lB8aLQMRGk+wpqDckrezozSIPooK4mS1fG2Pe/SpYqXBTLkCMylNPLMN+H
yw4K3f9H2nUtx45b2y9iFQNIgq8kmx2Vj056YZ00zDnz6++Cxh5RENy4lh9slz0u7Qa4sfNey6eV
xIiLvrGpGkDdRORqANjlrRittcOKVPDvUf3bGYiHRYRUVgAVqepWBhf36YUDwMoCTlatbrPl3pBt
LYtbFfRVgzjzohqpXYXMi79Y0UsINng/OpDdfNB/A42h/oFF37NsUUSsDq9S+dDIasEvEWkmc0cT
JjSzXeiT3xoaFpiOe5b1T4WBA3UIyvpwFtqLb9yoA5n7ZUpaFNZ0ehtOP3rtuQAgk24AKHpwSSir
iYtX+DfyOPWbIy0p9BLy0suIBrG1XzBfCxdfPIMp0k9ubI8+1T+Aah80d+WNbITtP3ip1+Nyaulk
azTqFMUcsld+5cfk0Q6aPfXTxZ1Pxkk5FQEo+wKZxxcPLW1OzWnqQEfM9mp44fExuy0O63lBxvCd
LYrX+6Lyr5tXcQtxI42zrz3SfDKWiHe1u9lf/eRH+6lzUZTz6532OPjzZ+f76mEA9oC9PIlo0ZMk
G9GczY1AXBKC5gHzdL/aC8reuwZ1QMzrfk3uGR1d5MuARmUCuSfatlUUpYxTOI3PY3RjpJL8WGTH
Ngfim/FlloXTHCK3XKNHLX8ora+LIXGHwlzh9c74brxRRjRE0w3u8ERPGugk2CRsL8XCFFe1N3K4
nGTBkB5IigEgyTCb2rv5YPiNV+zTn7AvGDayT5FHejfcpV54O3+7rhiyM3IuTs2HCMVruHz1xGbO
20NxZCNbH+q3bI7IWZe2norSaRv0sA36aGrK2dZkQGVC/7kRwVmQVrO7ZexgwEib7BL9kGbw1KjL
9x+qO28EcTYjVB0lahc8pUQJvyvEPKxle4et9UPTq4+KFPxYZqN0zmqkOTFXXBsbRcJ2WLjUt8ZI
L12b/OyAfLRQ5VcxlRetr1W/nw1gaMsaCcKnBpRnk9gqtSg/KEuWZlyGGN42bKcCsyLLbbY2v2xT
Nl8jdHmvcnj/2lcoCwHUHl16itHBZleoez2uAbpZemN+XlMpwJD4YP/Edy+F7I2PTdXFduyI1aeO
0a0ZdPvsuT7rx3pnuQaYifLvWGb4cv29CbX0Ncp7cREbkeYA+NaigZbWWuwqSzCGte/0jznglK4L
EtrfjSDO/uZZ64xWgXQhtR975b6VZXhitXwVwBvgAsDtBmNchOUwA0YR62DBrzoCbe5GkRSlJN+J
N8ROPDmTEyI4AJT7brEAuxPbhwGx0PUrEwchmyNxhthO0VzMHfRsWVipuJ0HMrPQs1NvBVqaS11Y
f0/tAMgRyLjMJF/rpfe4UYuedFVTRRj+1BTfCC929FtyNPbT3yWvm6NxBnjptKFJO7ytbjftiAdu
Sq/w8jOqbIiUZWwO4o70Rhpni6Nuyqq4ASh94tw22W4ddnrx2VSyXRb+CpNPafN7kNGGSGVyZjk1
tTBpCrwsu/NL7Yc1+4xWRZkXN1W/tWBUIYo3AtRUcrHCeunmqJx11soyU2OAqKMqMCKmw4j9QxgU
R7C57xtJyCNTEi6Gm6waY+oEqZsT7TG34oyfrp9FhC1NyOYsnM1IuqKnYIwH+O9ddNsVPqqWfv8z
/8Sm3RgBbuP3LQKSyV9/tKhxVPf6T1lqx67rip7yM1QmhpIzU0GJMTUu9nKcybGtPkcNJjtlZQhx
Ovd6Wh60LM/qMVRSjPi2PgB0Xob5ysPfxUz72AbX71by7V4ASTcPPNeXqDIp3l+0RKd2KE5dNknM
13sr6aCqCMYKaqqaqRJOPRZgDdXYll+xBLdXFE9NKrdUZFtiMiGcith5sfS0QjVxWG9a5rqeTRkZ
wvurenMOPgzIHEyOTiGqO4nyhSCVt2VneO+D3wrg2g65FseFETYgyMj0p2JwvKomf7IxO3dF9nT9
s79X57eieI8SzUmYWgXmUTowA3aJOnmJrXkUwzlAlPXNSNlfFyj5Pny/oQsVO0oybfWb5VMUZ+5S
3jSxTNMEiezbY7FPuNHmKgRrlqMi4Gx9dG3c9qjcYRf3yfIXx+1BJIUqQeh9Rq9PWiWTXSjnWewi
p21q4Hx5PrqmeUQP0zPqe6P4URUP169SkJe9PSXnUeJeDSsF4L4+MFqdX0CsOhegN6X++hDe0UsN
kmJkSkAyeAjRHJNtOAlqXG+ls5vY3DEdkxI46SgWTF6fuBijAImM26Xu7Cn77i7xQU3mKVIKa+Hj
cwyioxZhGiCxfivVLjKz1Q18WVpGwaB2l6mWstWxnPKtjcfJXmXwfZaxmccur2GoWJjFDkZT1wFO
FgDzgtbL9/rj9Q8pmNx6K5B78MsCFLalwodkOzwZwPIwmovttC6wvmU77HOnfvqTgU0bO8B9TF6O
Oj5aFrOMckPgcd7+Ds4adNHS62FYqgjC5upfYBDd1+Zieuku8mXtVaGZ21wzl9pXuVZHUwjbg6Wi
S5Khcg4YWd1JDyhBHa/fsPRknEEwolSLJr2FQYgLoN9GgKCtlF0Rk9grxuZ2sZfbXEN7F//dSobM
y8L5aagdSYAkfjObI3PWQQWTrT0UFRoDQbjXLqx57QACyljxajSPhbrk1pJxzAtN7kYoZyZIHU7j
ODOho3Gu6tUdsuxMl9/Xr1j8MC1WfiZoUVLuhut6GoukgVfM4ic6nQBzIgkfROqiqQbWDQ0HHEB8
wTlzrMIoTTRb5/TiUNSY9cS1rftUihItSLMcqJyKkxhAjdX5esJKrAl7GzjKsicPbNEcueMuA6VO
eNFAChy6601SurKCpPB8r1L5sKJwMKu6OCuMgAmYD9CEmM9Jeixl1SGRNmwOx6/chlNlzhPFGydq
dKymaTdU9KZXZG0cQb3+zSXygwwG0P4rZcHrJjfzVwPr82vv1sdil/ojmMaQrBqe+cBWyaogfkif
ZTZVkP6/lc9ZFwMj1E3f4sVXf6ke5i0PJHWJW7rRt/Rky8yLSPm3l8opf2hgE7yeoTG9rwXzixGP
dsDAXgCQEXn9TeQ7MiI/mUjOlMTDsDp0hMiqvo+db2T5/N+/5+2ROKsx2ktUEAffD4CgftmSY6QR
738TwUUQ0TqTOk0idP7pr6r8ZlkSrCdRLLY9ApdwYE5/XRX2VdLi2+wEHQHkEAjgdo3+Px6EC0qI
uqDhVeIgfUMPekIPEUoL1+9KchaLg+XplNQh2aKovrKkX5NOAywP5iOU5F7vOt+uM0lIIgCyefN8
XvBZNtFdUVnmsvZwGt3O/opqzL603UmDm5p3FVpd6qP1SDKJhRfM07wVysUfsTP2JhpBKgIvclrR
BIr98ifD5dLR1rAKV9bSFttCohLAclPD4uurWUlVujrsUila2peseSijp+vfTWzVX0VwOljXVlpF
OXQwHlu3a3wyPKb171FpJPrxH+zdqyBOB+vOVqZ6hSBtcMN9gbARgE3q736Hxb8b6bQs+9l8iIyt
vn/fHF9czcO0y7sJ0qzGzWO/ig9achwQ7v/qy+AjN4hhD0t3dM3hBwLUqu6LXBuR5Rixm6GLMT3Q
WPUsGSGTWBle5XAGj1Jqh4qRweBVqavA7QOTdpVow8vC5/t7exXCmbzRysBkX8ArvSRN4T72tINl
uA1o7aI9wP0wu6GdusBAS632orvUg0P5Rm9l1R6xNXn9GZxWzgbm1l4avSb9FeX3RJ1davyZnGBd
Zbm47Fo5veyyKOnolKp+aHdeFh9b/Ic6Skbrxc7wn/PwE/2KqpTlmEFITOhlHqvdOMgQKv7DA3uV
wSVpNKunjlioykwnUChhezJ5oMfsqF7yB9mSyn+wvq+yOENoVeY6GgV0cTDd8lLc1sF8sI7mDbnT
TgxBHYQ5ktRE8pl49NSQUCurmL03DaxFNZ3iqokyuLSbZNUt2bdi/3zjWTrN6MaCpX22szfJvpZN
CMv+Pjvp5u+vVqrpdWogMFqXM8WENUkjCR6zTARnKoaVhOlYAlxstQ659qjLzITsY3BWQh/r3kpL
fIwcHikDM29+6vr762ZVeAaACWps0koFW97ba7JHIySVjScDeHwsSq6yPENoYjZ/n/vMZVOWQ27Z
CCBG5U8ZxXuzKp7BEHYTh9mtNcpSa6Gf3YjjvvpMorhrzXn1FTN0s3zXAHieRvso+nb92oSlRUAz
/HNv3LcPzXJQrAEW3LrB8tAPLbA840uITfTwMMLXJvdAofOWc/hof5JIZgbmne8A4zlGrgyH2nyX
Ee3MpK80+Fx9H+6Z1GSv3gGyAvRZiy0JxYQaaEA3VA2JEjE5DWymrC0qA9qRh/sujLCCekg+5HA3
Mjgn1DSr2lIWQ8TJD8u+dPOZqo/X70x8DIDGWZqlGZiRfKvkfdEVTdnCjqrKRakPkfEnlAKCCjXP
eJXBKURtq9UYrriq6YStepBcx5hKC32wjPoMT+RleulONo/GvOY7XdgI5b4PNuvVPl0g1DE8JTwQ
9aiQ3NWX23C4ncv7WMpTLjsl97H6Qa1zqoGfgOyNAEAI5/5T7JWlq+xsL/qkB4j9Ej/3eslzE7T8
kBJsDsqFD4MzVVphJajFeGDJPWS386V9il9m73rX3Js7VjhTTukuebJuMf3ny3J7iQrxDb+2zFI9
tCje+/ATc1w5IW6fyACJhPVJTGYiCVENFRtbnKLqdk8WuySonn2ujysjOP4MFKcX5cmfZcojLnBt
pHEqG9lOFAOzjhXRCQEtEXXNpgjQD59deITva192jA3sL/BsfmKDQ1qe/o7G6GD2zQJM2PXzYvWw
rjSS5NHiBHDzwzi1VrQiUivATLECNLq7ya7aZ/swMPfTRT84vky7hEptm4jsKSYbdR63ckxp4nQF
fFRpPRbF6iaVAYRHf8pkewAiQQRL9LaqEl2z+EFtdVHHlpQ6lKhExTctd0UWDAAFswoZTKvIrW8l
cW43rnsz74Dy6dd287CO67nRpuN1oyoTwelq3FtZFGKSwR/ys63fVa1sV04Y/m4PwelnOVn63OXQ
z78bMBpmFoo968B0l3KX+N2XDzWzthI5xUsditzTgJmpdtaDmbj9hWC1bP6CmaG7KfZf5nt9WaQq
0wrOpiYRprXrHtw80Vi4ZrJbxk8lCezu+fr3EmYu28NxNtQGJvYwdyZie4z12kF0wnfbR8DtTXwq
e8EsM+Ed00YWjzgbd306pgU+HWbeywsrRMyH/GwNroqVqCT479flHG0rjkvKUKayaMceVnoEhS7g
OMwXoCNpQsa+/7VjcQmZqunrjM0r1ripjwR3Z/qB46lPu2+hW6Ru7aXf7d/1jWzaROR8iGYR9CI0
S1V5IH51MspYKxEidWX/bc36IwnzxrVU64dERVj58N35dEO3bcw3WlgQxz/fJk16bztKh4xGPY3H
7kbxGIqgFaSnj+SZZCOI0/nVARHJklqwhPWtUx4a4xIt//U0HnRiI4JTd+zjtUYcQ4RZNkGbgcG7
X11wfz5cvzPht9HBQm04hm1qPP7mWscoCQxwHvHUPmeRepwt55gXiiQxFzZSyEYOZwxtimnaGpVK
P7xhsSUawg95kB3Ck+VV4JlcT8q+dYsAsNigMHz+SARNDLaHg7EdjRJOejUkgzXrOKXThMimNYDO
6kGzJJICjjAk2crhFNBSwz5aWyjg0LoGUqhjh2XK5Rse9M65oQOabrqb+fleNl8u/Iqb83H6mOmZ
GnYdCwGcX1UKSnkNlDiWf11VhB6TGNQxqAq4VsJ+xOZ1qVqxdgT41T5QEj7plnEq51ZSkhAbeZMg
YbN1Cm4JXuux0kSUfmFqonsoK7qxXx/6nRVkgSwkFh7nVRTfqQynslgMPUb42NzH6bGKJA9YaGw3
f58z6tECsivVGNCsD8cd0X82xPR6ZdpPJTDT7Vp2c+wTv7N9G3Gcbe+LzKmrFka29xkMzbDv9vO5
9JNTsU88MGHs6ptyVz4kd7KoQ3aPXAlGCVdABfW4x3m1drqDqd2wlmzTCRMLsjkc+w0b1QPirVEs
QPb5F/UUxj930SnaM8q3/lmmGEzHrt0kp+dWFy5JRGCq+urBUf+KJtvrxl2xNh4Ikb0QqLul5OPJ
rpAzT3rY60OpIA+2utxr06c1kVh5YUqyvUDOMGnYYk1IBMOEvkp7BFZM0E0Yth586jLCU4xDH68b
C6lEziSNNq3yIU1Y9Dv6NojQ9vRInlhrACvYN44vm5SX3SFnOcrGHBttxB1m67OtH6Kocq+fSBjn
vuog37uMIr1vkYBBz8NTr14yFStlYK6Tg3pKTsI3LdNpiDFzgJujxV41nlpZwC5OTDYn4UwFUcdM
Tzq82N4f/eKRddnIMQ7Cg7OvgvqZNWyuX53sRJyJGGvEe0aLF1U0t8YQENn7Ebo/EzvCNlbdVMJ3
QLU+0mMtjTFjbGi3o9qc4mk56HUvCWLEx3gVw6l0nqyYJsX+gF+r6fcSQ9p62/6+flOyk3BaHFft
GDb1qvqR0h7j2PCi2LlVzU7yOiUn4RufRKkIKdB/9JOOHNAdOWqmLIeSieDc34h40uxaiKBr4k2j
/qWcgad1/bbEPu+fD8KzpSf10IAZE29+LYaTrqYgraTgZsUcmjnt6xWIu3khMdWSD8SvkLR2CwZX
ise5jKjqtOrD3MeP1JSSK7Pree+EXo/Grnfj8cbeGdKxWxDRXZZdh9Zq5ZFjgb0fzMJKlEFsD7D+
bCNnMlFF4hyeMRXZUCcv9oBNimIxASnor/UUwjdUTzmGb69/NqEl3cjj3N24aujMKRPStGj1EK9/
osoQaFECqB9NpiLCKGwji3N8+WDCZrRIo5SZBLEDxl7TTTsAtwCu9QNwzMjZNsI4AzGac1yTCAZC
6ZTdVA272VgOadNJIkuhDm7EcEZi7uYoq0KYO7VIXFPP3Fr7Vttfrn8kcSj+KoXvRjtm3a5jhZvL
7dZ0Tce8HemKEbRWR5UeHCul9R2UqrVHq+UpLgYPac/j9Z8gNCGbX8CZkLA1qxygt6gb1BHYlffj
+uO6AHZR7x7ZRgDnCKdJqdRlUtaXlWDsJe6Nlz6UrP7x4n+uyeH8nxNbrTWy9Gw6rQGWw5AUpj3e
NDANgesDrl03P8UnVG8/4rA25+OMiN4sHQaRIqS9WHhbJy3APKMErV2c2G9kcMYjxC4pUW3cIdin
Zl9xcz/D8Hf/sz30wHz1W1CKmuglRijS6fvlLLMl4tRgI58zJrqhtX1lhPCYYd0CrzF+XEMLfq3z
JtM62ahLzsrk98q8x3y6h4Xocz3LLkGmR5yR0VZ9HBFhq75h/JrWnUIOPQkc41CnB6NO3DL5dV1v
/8Ohiak6FnFskKW99Q5gnVYBI46AipWWkzOz12ywH01UTznK1Fdsbl6FcVqkpKZiEDQHQRCKPpnR
n1oFK42UHCSHElbvrFc5nCaV8KtkrlBfyInxfY6am2VJ98lCDpoNwDID/6UvlT3swe2kG6N3XbrF
ruz9G32VzulREcUt6NhxpXNJHgfVulE6ZMsqsKUHq7iLkyYgTnMI07+o1QRgJGvO8Wx9JjlYJMyF
eibpdk6/HIeuPpS6+dWKCwxXk+Yvp0vvVtV21xkTELp+l6TLcdSsr9ai/SLl7GJdLXMjO/5ha9HZ
6IznVosuap1kIN3B/5AbfwCGisVioKGkCTxY+uRUVuwuan60CjReEgsAnIvWAkooam0M6+L/3Oif
lVi9p9YaGEDSzaP6sWrSi40BBi8vq0timrFLmx9lMhyr2H5aR5q4FchZ3S5vbtN+ij4QqJk2OLuA
x4VJdINToSJtgUJu92hMLEmQDNOpo9W+SZVzpcSXRVsDzHNLRAprcVuZnDoNqTrZIYrS6MJpX4fE
a2Y3y1BPsl+arXPiAY8rGJ+de2ljUhSWbiVzqmTPKP2kE2K37hQfR3+8xFhxju/ocbpnc/cMuIot
vifg2byuxCKHuRXM2SEd2JyNmaO+v6g3XXa/9A/X/77IEmz/PhffqHWPIgLpUJNu8CLuRuDkJvvr
IoR3x0DbAMiDbgHfQh4AsBBlBFa7BM1EHyZ+NsdAiot2VlV7SzQGYCT6fF0k+xzXXj53a3PaGcUw
I9AZndNSRS5WqQf9Yja/r4sRfhzDwpE0FVQCPLBZQkk5lSYcVTH0rjHArqiyHRnhWI+5kcEFNFlp
aSv+DcM1Clm8bl0vZKJ/6jzx4kp96qPKt5X4IQnzOxVX2SW6N2ujO3XlyZxtHeDa3VO7MBRkw10s
WdIp1J7Nj+Oc1pqbtpMjGgeQ8vdK/WuCqVUkqYxQBEtigBhLqMbP/2kdidQwR984iddTVwxH7OJ7
/fyRQU1zI4YzZ/nQ5woo0RBXjYpvwhP2iirzhuxT8Vpp2pqqA5WRwd9ywW+dGHWrljZi0we6Lw7z
OfOMfXdJ0SQB/aDEcAhf3at91rmMQh+zJizAoeAPap9hUM/wdXsAujdgEzP13tCGP73aysZFRFHT
1ppwywDhatkkwuyWT4H9oGbntFY8s/xDq+M8fpqpP06SMrLklPwqet04GMBWrNWn5CFr91r7sJhP
8XJntZ9UzB1df+6y03FPUUkGPUR0wHKLHm2gbD8FjHNFFpwJ4+/tLXKvSpm6WKELVD5q6s9EmYPZ
gLvplx0Nl1OqREE3hp6qYad1N6aHrl/u4jDfV1Z6LsvbeggGx/lUK9VjYThYloxlGM4CwAhHM52X
7i/VLNviVCvKlwjcrehLrD341oK2DKzhjoSxqyePjn5Yl+9LrgQfuHtAmdowtiZ27JgibIonjGIV
JRnk4dOpB0ciqMgDBfCbsrsXWvSNGO5ovWV0CdjQMflgmQG1Gx+gKf71kwhV9lUEP4igpZjXXjV4
3Fbp3Yl8CctPivkr00AN0/5Yww/tzprYTtB07CkYuEHu5lJz1qa1RTsYWLBmYB7SwNmtD3iS++Tu
vwecYarxKoz7TNFi6kOaYhYdZKoR/Rxmnt1LynXC2tZWBveNaB83TRGjc+Q8/d13Tu8wBPrSEIsB
dydHghW5IEQuwNjDEBzGTrn32JAqM7AwCKQSeqPnh0VvwNn8fF0rhM2VrRDOAc1DO2Tl359p8fLf
mgvMlxvirif7L8SVvoz5TWTLtuLYmTfvKVOSDJhXgAtRmqM6XvQE8+4/DZBzT1bsGcVPkny6fkDZ
JXIRtNmmvWLXyBcWszupTfiMaH4/L+MHCmkWah5gGbBsW+MLn9OUReOowzZN4ZMKbGy1/1pKF3FF
VgLTKIZKDdCam3yubs/VnCod0tpGadyQ/KSjxNOIbMRWAKcMLUYebN1BOOVEirtis75vz2t0s2Z/
6IoSjIx+XviktvI4bVDycCK0+hfIUXIwDtV+PK8Ps8dg+6InJZBRs4kCdKD/a+BgwAAb/vVW/RpH
CatoBmzTYH4Lk98VaJ6VW7WUGT+h0r2K4Que7aJh6ouV3ElOvjT68lTRNKi77vMHdHsjhgvs7FRz
VqrCpIMNwh3nDtVbxZ303v+AGJtoWG4zDZZLvb20orMmjTBGVac1vDXNLgaY3jMpjIzw0jZiuDAn
cpSpt2PYcEqf5srynBgljVg2yC8sRuOJmgSpk21iCuTtaZxc6+2WsQEw4FLGmR4ezFN+UP8f2Cei
90o1lNWoQ7HIzmvbROqEZg6MAvq89fLYR8frH0akzZu/z6uZWpg0KxpkuC02UY34W9h900nsrv0k
0QChl9hK4lRAW2IlMuqRjWOzqXPtkKHebOzVAJ0XV/E/VIrdyuN0QevZ1BAzDPoDQ+5t9tbRvhl8
yPcBtipJWYQz9VtpnKMd61zL4xKnI3vyFzC0Aidx67s4oL59oyJqGTFSb3j9PvHHff2c7spn2U8Q
agoGri3mPNCqY/984xbVIlKKcMZLBoRSl/zRHVk+L3pcdCOAs7RLZoYONSAgRL2wHlw9/DHjP67r
48v6CJ9pIhy2bWI5KLvwU5M1Vppy1F0ZQtcMus3OY5h8NUYDjBfaHR1z/OZt744oWlWYpqxv9MA6
LAdZt0dYsNv+Di4crNK5LRwDD+9vjDewK82uErlIClcXnEYeOFT2FBCBVSC9AqaZ166AMy+aYWra
SDCr5TwNPzrMTBfe6GK245GxeWV77UEPqoC60ze2qASKjt53Pl3/CkKr8PoR+EB/bqi59g4intxo
PMQkbuHcaIDIyWqJVRAqrWnpMG2Y+nw38Ek0xUmpCUFq8ifH4qf68/pBhOEB3QhgJ928CnPAop6V
EgwzJy7dK67mVs8E6P0WQ8vY6edIOj4tOxKXtDRYAplaDV+vwJygfZll2+/CZwing4cOqCbCh/SV
bYWgPYYrDQ3rUjjlDciDH3Rb9mVkYtgxNxeXKWXtDBHiuEF56m3bM41T35oSsykTwpmUuqnyFQP7
CHmNZb821aFIl11l0eC6Fog/yeuVcUpQJtjhd6oZWZBZHkFYGphExsopCnvp5qtwXz2qba0eF6Sq
cze5Rre3wZ2rPxSl4tbtL+qE/vUTsT/3zkSw4i2bIcaMPGciamWO0mVlMNV25XYTitFOBJR4Z0ea
QDE+0Lilr8J47C6nirMsLSGMNPe9ccikCaTQ4G0EcKFBWTehsiiYM2LkavaZ4a2pT2zrgEGsJRKT
IFSGjTD2YzaKjVxOyZp+gjIsX1J7cG0wV17/OEKttg2g4aH6rb8bTcYUUAfSMyTdyBDW/GHJv0+O
zEnIZHAqvWZTltkhnHFvH8v4rJs/Tel+IlOid0q2OQen005kzAZYqJAbfJ2/Mpyhat8eAI+7M3cE
w5olsNFD1/TIeThnko8kttsb2Zz7XcOWhliK+huWNzvHXxnWMAH0T+iWu/XP/2PLRnaj3JMy1xBI
USlQ8Lpd/omhoM6g/lhvQccBHmygG/rhzvh9XVGE2GUoyvxbU/ip70yZHJrGMLKswIXk6Jx9T57D
Q5cAyYm15Kqfyr0sMBbqvw1yE9b6Ac0BF6kO1pKbDQhc/UmZj9jqv1FmW1LaFgdPGxnsN2zeWEGL
vO4c5GF6WB0VHS2gaFV3dpMeCyO6SRL7XiO2t5aDCkbqZg8Q5B+NuTxHUROY2bAb1HyHAYYP1Ffo
5kfxzqZzpg5xKzpr0aNRn7o5aGVeQFhfpqgMWKxRAkg1zpJRwKaXdIYbQKv+oYz7oFHLQ5qsz1ps
nh1wYY+ltR8wC9pSGYCCUH83ojm75iRt4kx2D5eQ625PvvfW6KajrLwjnB6i2Kl1KDbY6budCMe0
VtSvEBez5WEDbHFsMXu4zXbFy+Jw8Sk9tCgyPsnUVny8f+TyT0WvYIvKFRuSVpnfYnDiJl5XV7ep
f/1JCl8HiJCAUmegTcAP79olCnBVBKxbZTpX+c+mf7r+98XHeP37nF3T12QI6YKAV8uqE0n6O+Cq
BgU1dv+bGM6YjZU9rym4Cfxav0SYJFMu+XT8n0TwU7thY2vlHAOrlGr7qvqxLGelk4xzib3A69fg
4RmmqsfcIjAN/BLR+yn3m2dU90A/N++A1+LlBxBOH66fSvL9+SHerKI6LVpc3JTe9NW5kE3sCoel
sBz9bwXjR3atOCn6NsEzZbEOiLOjk/3IFgNpYFSYS5P1UiX69gKetLHEJVpSc8QQdmhJMepeX0a9
u12iUqIML1/iXaywORb7HRs5jlnqzqqY6wuQRuy1TwV2zIEevrcP4X22b3ea17rJ1yxAzlyAeiaS
9W/FF4uQy2Y1RvJubjhysoWQBBUYA7f4AjCppm4YJDpYM3tQFeqP1zVFeLMbeVwEZtRVpOc9+rdK
62spK6ZjJurhf5PBRWCGrppqkcJlTfRrOKUeIEPyqJIkYWJvvTkJZ5PsmP7LpNPvFpAoCjAFkmPl
Kd78SFzGFQTi9S+yCE92fZyFKnJ7yUoDhlaLsJ/ozd3ZmGXtNtEMH0hbVBW7GI7xbjBxSBoS2RNU
QrXNHcagsF0fA/hb8VNtAalK9r2osdNgoSyYSiGZ2O9/9yA2srkQSFkqoE9gJB8FQWxRH5wd67jL
GepF1wgCAEMjBpjAdR5UJp/SNhsdiNG6r1avusQ5kFhmhmVCOAUxwDDa2AyWOq7cATSgxBtusmdn
lyMeV27MU4MynGyDSpThbg/G6UeuZIToLITsndx1MJA4fl/0PwVSjkyiJqIvtZHEr1LZajlirhWB
vzZUwPee2p2pLy6NTE/p510fLr/LLrt1CpmrEVosQCAQB2EGFtEd7nWPYdbWLTFAIPHCKV6hQg3Q
giEAHKSvHHtZsUV4o2zeUYWyYOuY+4pZpPWLDugXHx1oAJSUACjZj321L7TbhXzkTjeyuK9XKGlS
m0qNNOrI1o4xbBjEB/nMg1AxX8XY3NAODNcYTQwQV0Ebvb9ryiAjMuVnITv/kJ2NDC6kj8Z8JDXF
V1L3JWBk1vO6zz7pLutZyDbThBNzW1lcDK8MTaZoM4xi/5VhtdhfskMOFg7zcQkWvwpydEtMz/oC
i+ledzTC7sxWMpcVorqTh3mCU4JFHRs+5lmx3cybPYYpXD05kyuL56USOQOZtz0dbAqjkl/oqXmI
dhny+wWjMeWOcdPJUC2EXm57QqZLmwiFzY3TKEU/yABpy/gNGHYnw48e+kMI/jPbG3e6j7Vu//q9
isLJrVAuSCClNgwoAOBaHdtbwj36ibIvJzRfhqmzPXjTQPjz9lyxkvYxFJqNNO3ro+GjRXCTs3/3
6t28o0F4p+3HHcZawBwgVViRh8Vkzj/CuceBJkVfDwwhVYdshksSHqqjDuwOGcaF8CI3griXUZW9
bmsDBNH6XJHHcvp0/UMJLcnm73P6b00YogRZHVgSS39ALbWYAquW5H6yM7B/vtHAvBlW4E/iDGF6
7J17fZYUOMQqjvlMG+C7DuZNOYeik9QqB3ZJHRbEPZ2iiBXtQBsXrMiY0ghMXZE3lagrydScqfE7
GwkUJswSawZD23p7MhIrsV2rmGsa9cof57/smfiEntKqkGi70IdtBHHvSXPmaGoqHV2JdfYMpXic
1+iCQd5zDvzTxjQlhSzZubgLtbTa7OwR0VWWKl6eBoWyB76jG8bp7rr6CVVjcy7ON5NiTGwrwe6o
vXyp6dM4SLyY+CAmUAcdsPkBjObtB8pTe5yUGo4y06nlthP5RofoqXecn/WcHD9ylldZnJrH2dB1
k46zmAsi3nkI1KnzPyDCBLgYwnoACbxrf2DEk66sCJXR6XM0xt6w1pKmh9CsWrqtA6bFUs2X0u3m
sXZ6m1QrNvJAb/O1aqy7GNxYEQHGA5Z48zR/wLTnIWpiicKJveJGLK/g4ZzGXYgIgO1SVY8Wo6Pz
pvsK5GLpSb4LLzR7G3GcghejXvRdD/9klb8XDEfEz84kUW1hEcfZyOB0u7PsOS5ayMgv5C9wFhxA
ML5rji28U4/UMr+ReSXhY9oI5ILPtSJxaLJSYVbdG9a+rP9c1z7JpfGVr2Sk8TR1+Pvz/5F2Zct1
28r2i1jFeXjluOctbUmW7RdWZDuc55lffxeUeywKoonEfkhS56iKvQF0Nxo9rDVVQIr05mm0ovR3
LPZtEXTqCwgSxaAS0i0OKP7JaKY9UmDDs9bkDFtaZcpZnA+d8tLiuVLqDucjXI0dYT1HWHTQT4ET
AWks8zQr26OuaFYY987s4VjaNROTi6UjdFZsNJpSiQdsqXxPGmMVQtbTmtm+v5QWUjckoNhtHyJT
JOWmeD1Mg1CAyNauPkW7HCFTZnE/0gsqqHbs/YtgafXyWhwp0auFSwmFoM5yFREvQWLsXXAyOvNO
t1tU1FrAlJMNThDjF4yVssRSLkXX0zHjNYiNmpPfuGFyzpqvevVYxQPjdl4tDhgqAYbVRXDS0eWP
PA4GEWi7M1YnuNhR5JEqLzpPV83Lb/8EoMJDavEMpKt1g3wTSwWHzZSjX22QZzv3Pc0/Du2uHRmO
ed2nvImgLlBkmIxQVlALLapLK+46JvEY+cCHEGqxdZQ6AjmiqbkcW0eYCXkHue4zMYHkVO0zV/89
noblUVHKmMwtCIZ7ZD0krvo0oA040uc9pygMN7Z+NIaCBkbwDOEZ/V7n+ZhXa3AQ4PWcH0f/WCqu
NHoMS17dOg1xJxBXNMwmUZcYmjETTSxAv1P8HV3Q4mMn4LSunaw3/92rZ91jLgRSN1oSVHmjTlhU
vMekTuYADg/gYLDlfeqCv3vfH0aH4OYGV9ktHjhbvYQHFrXRerCvgf0T/dR4gNGd3F2iKKoiIp2j
P4FqFfBklRVeMU/uSECiIqPuoZMyOb1X48iFUEpLQWWm6Byhiqvnu3E61enfY+LJ+e8Y20IKpZtA
Dp1TAL7Ott9h+pHPz0o0MoLUVb1ciKCcYiRFYzKSzPpkGDvOyPa+gpgrZNVFWGIo1RzaMQdIKC6Z
GBOOU65iwNpwMP1sMUyAeLgP3sOQkKdEY4nyAZQ7Jli4w4SAGKACZvsIMOlddNJNNEscANj/G9LQ
voJ0M+ZKDDLW9N6osyiSfaCfktw2n5okXIisGTrf7TP7t+aI30mjjkqu4jZRfQ5JvqFyi0xx6jlj
aMNaKvadDOqc5tHwhy7FA1Y9i5jSEtD6IV5J1gTVI2Zr8opSiJgGEwBebIAogM7ZR7wf9mqKnus4
5k0tOdUAMPZjl6ESH72iLmJsGXgMwKMA3jf5+yLaAJw+j/KsJCLamBwVVLfIaiDT65LOkukltZTH
bYHEk79XwffyKNeAYo7UigXkEcJFMmKoeP+m4EE+syWG0r02bfMiTnjJLptHGe0yrGiJ9X1K2/xK
lPIJnb921whOJM53rZ4/be/UyvzA+62itC0ugOYrdbpoVyDmbi75g39SPPyvhwBw7wxZH5XtvSzq
rvLVJNKqMZTs8ETKDKJTnQOgc2DmTDsoVunFHv5hCCXf3Doj6tIXSqnm6xwyG645aEXTmT1g0HWM
AJgNX30B/ruNvIC9vVJyMBtC6Z7lOpvKJhVFye7Vm1hlZp7vGvUHZrcYQS5LDpXy7PpBL2tkWFBn
viQiehEmyIq+5/qn7fUwNlGmgtpuGtuuijLZjrKiM0teO/tK+bkHw6DeV4co7r7KUsfQTKJ4W3tI
+YyAS8EM0E+SrUsHfUKjuzRZ5fC9FzsbWBx/uJGUw2iGuQy4QZCQezhO/kkdml1efJ8MiVGLWumy
e2cCNFQscJ7nKeoCpMZJMcoSnjML4+u4szqbOEPCW9x/2T48lonTGL9comRFNoMJQPYmx3C7c/Gk
nng3d+rCYk2krdxe7xdI+ZM2HJUixnWNNkJSASjO3zqXpOF5M2CSMa8L08E2DhQ+yUA5ETq0uFdC
2eCHQRIhrDAngAoruwwoshaAFN35zNnyjbGTqw55IY9SE1mOc34ERCBKDDNqU6qFAZDAjKzmJAG3
PvUQcDjbIldd5kIi+ftihbLecJNe4wrwlWOln7riavS7bRGsRVG3TIG+YU6VONHOlduo5aaQvWwL
WEkkQicWi6B0okrVMM4GSGic/iTZAhINmHoAuRamEh4MFMAY8lav/4U86p7J2kAWJyMCVgP6HbJD
cc4qU/9u3GbelHhoh0HQ8QEiavJoVO93mmSqjGNj7Sl168gjL1dTgsoDh8afDlBJmIdnuKx1s/65
SoWnim39yNVCT25TQkpKkrMaFrRvEfnGh5k1ArqCprA8Q4WemvSlAuR9wSzjDH1PRqdl74aPmgt6
uzukVM69FX+qTmQEqNkZX9gdVR8r3+/Fi+/tYIShT2Mpk8UCNNdtLH/fHoo94RxQ/3MG570oyqkA
+rosjAnaU0NxeMXkhh1omRhhyUp5/b0UypX0cYFrQMV+tjZvNRdwTTniEyEiLh0VZAp4vrjhEehw
LouWe9s4FLo+NqWT1oKkDQFRdTc1x6z4FDa9aUjo0I3uc+UoN8/b5rjtwhSe8i+pkaJpJ6tlexJ5
qxC/AkfdyVhAt6uR0MIYKBcTGMi7KC2uHSM64YFuzKmpq2gnedpey7ZdKzzlWVS+6oZpgBit2c/G
XcoxbhjW9ym/UegtP9WjgmesrzmGoRwyuWWot0RM5UNg9bZV9AiNFugDV5EbOt6TqcbU5S6o0GOg
D9HAYIlO5PADYMRHOBP+s+rWnjKYwoPuxKZAYPp30VW4S676hdUeyjjCV3+3uOoGua/TXvFFW1Tl
gyzVFvjezEQu0TyQ5pO9fZAMpXyNLBbCUqUewnKGPwnjzqz6wpy1zKpRdtoWw4hQPrCah/rEKwEa
cLHZLTJywVf5UQDgzWDnDrdnzrCttL6+8yqvhYbFsrIwzVqgzhM3OThJbbY2940w3QQO/6V9ETBB
IgG8VjT/cdX/gnJ3Je3+/heQjV/8gpQD0vAMWkYEm+oBQ+J2jSgQ6UBX3CeFOToamRM1c49VQ2Ed
KOVllCGI9WnEgaYcnpNpcij9zKoiFmwKw3vS+V2jDwHXrVbQmz68zl15FkYVkyXdDjMY51gvDpOs
m3nXugw9Yi2Pcjw9Nwxt1COEmg20DImfQBCN8Vv+TrmfLYz3HYBCwwyvV3LL78+S8kZzFSplUkGo
iq5b5585JAw9m+01cvpdC7bo/JIhiJPhGRDKoVNKK83/DtX67kfQFU5RTseuGHrJzrjSNICI5DNB
v8nmbXhEur7ZG6AAqHR4Hml8HvhDVf0Vp89KdI3bG1fnjLiNcZJ0iTNUE7SaVaJsZ0ax94PmMKvd
vjIiZ1tj1m8SELtgZlBDBzp1IaYBahRyB7yyOD0F+jWpGbf6+ktWfxNAaeRUc4Dyaxvi2SJM4oVu
9wRU/jsABYPWTj6Gh/TMRMsU1s3vTSilkbWqyHOj4/lM/FsAON1UNzPLd/W98dS+juHXXlihQXC4
ZxdNGVtKN+e2lZCFE3JyQOPOzknafOLR6rl9auvK8XN9NLZdHEUKhp1rJI6Exh2i2vVF/DdkNiCu
h9NvcqhwOizzEpTAg/w67EdKv/y+2NdgGGLv2i/eKW+yqHjaGDCaNvQZAk5HwjsldjXQNaFbG8Qr
njozrIt1RuTvi+uny4ZuyHMEm4Uy7WR19KSRBTK+Uu0iHultQeQQFzLAntjkVVEiSEuJL34td6Hc
htmz0kkvA3gdWyuyK4bBsVSDuuA6Iy8iyYf2VVVgqqJiztKBB67MtgL+wue/LY7yG5Ehjoaa4l3C
HeWDscOEYGZWjnyIjtVZyEzSHKCeekdAx8x8UTzJih22zhAhHx3y24+gfIvBATBH63CZF1VhxZ/9
+ThxoGG+ZHhNb6/3F7mJN1GUR2n6vpiAtkpyE8hIJwh8i6cATarTSXRrYI8rJUsisa2NxdFNsmI5
a0MVITegmIODTiT0Rcr70hHd1sNL888cikZliJVIycRaQTg2GA4vPgTqPmP117NuAo0seGEPWT3p
2ghAnVd4Es4Eb+yDhozHYBqJqYG8rLaGF2RaItaDgWERdCNhI/ViLQqIDEZNNTljtALQqQup5myr
CEsM5VJKhJZKlaCYlPQnzjiq/EVkTrUw3JZGfsNiC9UMecWMRyWJXKbVvWy1dwRfcAKQHPyk/BLL
7KZ3YkRbekg5lKLNeSMTEd0hFX0Kv5NnQmz73/vYCvaCNX9CNvo6HJsdUhCPf7ajlI/xxbgL/QaZ
K/CXYtxaD44x999p6N85aY1yIZ2WtnKLGAXAB89G46rSf24mef99ym+Uho6J0zGU0XhXoJuJ+zTL
ynHEdCPDXTC0T6eyfNHYGqVclTJYa3fFyJtpiYRiOzDcPksK5SYqZAT0fkAEPIZO1vlWUNlzGDGE
rEykv9sznXIUUZQpAFSZce5N8RktTE9cUF+4crYjCRCoA++1U/upCeLHlPMZLbQMA9OpICRLh77N
ZBLwzKHdxaKdpbKzrdXEXjbsSaf8hDjLvaznE6rB8k0KPQPrSozYRM39D1WCchZ+acQAg+plW9JC
05BR0Yy/p/7f26thbRjlHUa/SLiRx704zed+Bkbe5+3vs24NnXYCTaRpfv6aUM4u6D9ws7P+3T9N
qN3wxOege0MMGDvHWhTlFKqga+tmQHRo+OU+HwoHCAJ32+tiWRLlF9pCK9XAQCVxqBo871Aq8uud
Nqb7bTG/yMf/jFtosDzM1DWcPCOxVBumssfYL+APiotgCrsCFcW6xLwU4kM7c8l0OjtCI8vYUHaD
chidoCQBhiJFlAH+B+LMefGBVf5i3FEG5TEKraq4QoRfqoavvXo1muNYPojyTp5uini/vaUrXbjv
3BNdTZyaeGhiUGwgFCTwXI0l8aa+j6zkkbThKvuMyRDJUBaDchl8pJfSEMFlTJVkCsbXnAfQGqv8
xhJCuQsAT3e6EsPQAHXZSYIZ8G7T/WDsHTmILX2g3IVYKbxUBaMEgmH1gA7EXQ9MxWwPbFf02LKK
JwwzpodVQ16apaTC3evHwF1QuDtAJTOUgSWC8hRjGQhaIkEX5mY0i94rADy3vWUsCZSjwCyJosYJ
nvpj9OJrk5kUCeO+3T54gy4QloHqVyopuyalZzR3aeV2LcPbMZ5PBl0W1GSuBCpGg32C6wEqYoCU
vZWaSm0S8qbS+h0YaWKloDNEm6mgiq+gjYtQeZYFKY8qQbb7epcObqO8SNz37aNZ37g3EZQyA5Or
TuoQGYukcf06tefObqeAcTq/yJS/SaEuwDxvJX0K0ZZBUB1JFgFJ1dYMfqTP8gPpzpBBPjrfJfi/
nv9seZRuy0psZFLGIwYKzpz6tZM+RSnDfH6hF2+Lo7Q7E3yd51EMANC8fCAzvFicb0UnkqSLzRq9
UPb2otbN6adAiYqTm4lrtDpXRNvXCGgTd+YMw90W8Yv49U0GdenVRYm+MXS8ApDl2Zh8M5xf8uJb
FBzbCDgf4dM42po+/pafeBNKXYF+OuUIzFGOHsB3IYamlP+1vaxVbQd1tQGkEkM06JxjE/ZlOw0x
ki3Js1GAazy6yQMrz7J6PAsh1CoyCZwkeSyLdjFc0/mq6o/bi2B9n4rv21xKE0MakB0TvhgFqAW/
b3+fmPyH+23x+4n8hddp9FQZRR/fBySPFVUnrQqtLAIne8QQtF4xXEgix7WQpIOMPdNJ7+p8bW0S
W6lfKluFO532ocMalmVtG+XpICkZFQ5mWot3SXHq0BW5vW+rYT7gQND8K4sq4KkpLweG1mjIYtKi
tR8/d7WZXP6pR6Ld4O+qcTgPEarLqhmtuh+JB1u6BMQVMoz+fhP7mMvByY7ixGCN9j85NuPSYKCf
NIwENivLtraNS3HUNo5cHvVaTcquXLEL88adRNbrcs1KlyKofSz1Lp8aH/UcTb2V7Y8R5BPF0/ZZ
sURQ94IfDuMsFXAE/NyZUt+ZM+AlWPTXLCHUxZAkwVyAoU+y8/FhSlMzkUKzmCaW2hF7p+11sV10
kjUBq2SmAniQ5Og7QG6XLkHynO+B+z87NSCYJm9788j+fxCIoXNNkWQdHOjU3RDKGDQu+Bx58ygA
FZHoP9UFoBO7+dh18d1Uzbtteat+QloIpDxq20T8gAIUUfEe7JIhkneZJ9uE0D5yK0b6ZM39LYVR
7lUSpc5oMMwKtpWrbISOWu997ighU7S9qlVDEmSASqNrE+EdpR2hMEihxuGySzH0MN91rOaX1WIU
AIr+J4DWixpjCjEPdC68U/5/TsnF85zs2W897paiKI3gxSrnetKRMBrZs19O36UR6F988zsh+FIO
pQhzpgw1OJHJsxU8pkikJB7Y18F5YklgvcytkmMY16oJL/aQUoY+bDQ/lQ3R1jFQFl4N7plDOWpb
EdYV7u2ciKIsbkHB10IxnHExtdJtHh/U5qsffeX127YUok4fjFYEDZKEu4mMr72XUvRSHvsaMmlK
2ly7okUb3HiNau056hpvylD9kQDKW0oM22WJpa6LgAdRsU5mLmRAnEk7DmNy/2Y8ZXUPF6ujroxe
CMOkUVEfyavzoDxK9WDFIF3lmQjQq5kTsNz83Efq5jB8uQ86H8lC2dM+kz6R8FofR9AMBCgPEuhk
lj9aTX9JADYVgGgjISaidHDsSqlNEM6+er9o158yJ7724HodremL4JW7yVXdieDRy5fUYkEUre4s
gB0IEwbaXul5RyGTOFVL8XYX687iwG4AvtB7XW5cpWwft1V09V5ZiKIMQS34rFVzbG0eIV3+YoiR
HU9fxe7YTTPD+a5HTQtZlDkYeZN2cjOjZgI25hHtakkPsgjVjHftubSkO9ZDdNXbL+RRdhA2oi9o
GuSF/K0O3Npn2Bnr+5QBFHKfBSUOyw67gxYiQdHIDDe16goXK6AVP+L8rp6Rn8z1G7gADenRl34n
3S8tZFB3YlMhvQI3hS6s4lgDeaGqHclnOMLXrqMPnvBNCN3bYqhl3mQDLiuSjAh2iNE92DCIejFC
nLuhi5ZQ0u9FkjqJW96LmEdLrJA1HUOsdutXUFdmMqtVxCdYKslnE16W0Ww1NIuoJvGPaFcUGc2w
q0mYxeaq4vsbAJW0YeRJgrl3g91wLs6cU++MS3kkfBZgQvwSXVVnAPT7tlUTvdhaKOW+0BMah2KC
gSq9Ss1YuyXjPfoJx/Q5Bd/5f0fH1ZEs++mtVMqFKHz1/yN+mQqm6l2Y2iJraJVhB/R7SyjmuM4R
1NlpX5qhpBzkDkPgoIXe3jaGQauUw1Ay8IKOgoppmFQ11TLZGWPNiHRZIiifoeZ+n01k1A1trMe+
QB1PVbztVbymKLdOn/IauVL4wAxCcFMhYgM/vMftZvw3d8edYc1WuUvdDFcYuoswzFE9cAd0UOzk
G+vJshqGLPSCciwgKxuGoUTOvsFLRRTdJLsZ0y4RzFrdRdKnaWI4Gcat+SH2BiVW1QNBwK7r0PUR
lrZVeY54QEwWvbO9xQx9pNtemjgBHdAMfRyjzIpDtIUI91HOmhpcT2687SDd+SI0EhCNAxI/XhVw
SakHglcLbqd7BVTamHqzS49VEVvVT5JHASeRjOQG5SIFTpgig/ROYMDUnIPuTu78++3NWw/nFjIo
pxg2s9YFEWIO0dMPiTM/l7uue/X+AeEeuE236Hlb5KpqLCRS/jDT07ILRmQFRj88FMVLI1d2zvvu
rNfmtqRVpV9IopxhgkmitKqxNj/3eswKggs2G5+19i5CtVnqbpX033Hi4H4XEomuLp4ywK0X0oSD
REHf5d3fmZZbw/Dgp/eNOLjbi1tV+4Uoyj/2E99xk4zu9LECJH7Qm1qvx2ai4F/bgtbuLygfSPRI
EgVI+O/XFGrtNHPA37ON5nk2pB/9UF9lMYrAcIeJpglpl5YVzK0mPBYyafchhGk6iwoSoyJ4n8f9
vMuPyrkHuEnsaHessfHVwGApjbIz0cBgyNCgqU0+lyfjgcwRco7+iPk3e3aC/WiFu9pLrfnL9sau
mfdSLGV6aAGb1CpHPNKMu0Ld1enLn32fMrQG366GMUeOD5GAkHIWfO/jtgiGbmiUhUVNH9WNkWBY
PI7Nfr4EceIECKL0v/RZ9hSWOHIh05fpcsco8xrjQTO6MkU9kLtv2tMwe33/PYmf8omxrtXn0VIS
ZV3TPHfZ6BPrAqIUEC2l3SswmAxfT8JTUEb5zvZWsrSBCkbKLuKETsY7s60+1/F1ip+2v886KioQ
kaIJ+Ag+ZgGj6MxJVw0Ia/qnqN+nkVVorFtlzTktt4/yGboRAqtSgx/srBao+IRPL7aDs3zVzRoj
SfCKTCpEhm7QzXNCN/NGr8EdxfOlxnhsJf6Qxd2k7oXI295JxuJotDGVEzLV75GPaA0Mvlf5V6XT
7UwfHrbFMBSC7qCLu7SR0q5D4oGXD104OG1TMVayGtQszolulWsSEP4qNTyfrtrJZQCFLfBanMYW
/h5vo0X4/rojqyrAWhf5++KO5HUOc6kglLH19FBWD7r01/a+sdw5TWjMpeBcS0kZqkwBsJDvNTf7
WlhCYI7HfGfcd58BbQY2zuGosNKzLM2gvEam4GmktdCMzipPkwNY8DPCe0u6NfZgB1b7w7+wnkks
tSd/X+ym1IWc0OLNZwf5MRRjs+Vru2nPlXLU/Mpi7CzDh+iUDxEb3Ze6AOpCBpnHfV45e+5SPvv7
CrOGkw2k0mv+tXnhM5N7ZIgml+GG66cJaXPBGJJJFTCN+yCBsio6RE8ETCa5a63wwEoVMM6RbrjD
xEUeZBkebYbcgJ14tib5ZMSM63ldiCaCEQsE8B84KPkyCqUWiDz2zF/SyvPnu9j4tL1rLBGUPmoi
wl8FVSy7SebnPsk/R/2wlxMWUTn5zMezeVsJpYOpkQxyIeOpPolA7owumnLNeAND2fXvKeCbJEoB
1Wgq82lCFlEx65MCHJAA7+fQrZ4ya8xM9eG1xGxD//J7bf9ne0ldaYk6FFGpoqEZ1EZcDLg76RGo
mowFMnaSntfuJSny9RyDP5q2j8v9gFpLAWiAiAUmtFobk/mfG/n694XbwJQWPyUAdXvNAWIMwSo8
TOrvJYc/sl6xDCV8jfUXoriubgC5r8Np8JdCem5bNx0Y8cb6lfK2Gum9ExySphQiRUPyV3oJpceQ
+/FHZ//6iF4soeEEjOQ2KOIo5T70j2rgCT6rX5m1TeTvCxk49aj3XwtF7U0M/s7wRC173dxeyOpz
Hy85jRB4Iq9AD58MujQoaoAIWjWmlxoTAJGoPQ/5cABA/EkyGpuTAxcVbxtPSzB81oUZhsa9P8pO
rhW37R+zuuLFb6G8E6d1VdjEyBFJwV9oQDe78hGMM4wVE7P84JsWQijfJE9FqKAwIKIIDD6cY7sj
yV4Aqe7+bC2UY+L1EbSoMa5hcKrtpsIhpLLjyBr0Xc0mLo+PckJhOelqSTApJs94aPf5FfwjVguK
yhh3Ygog4fqoP44H/ypZYIW/+lYbmwUamgXWZBvj7Ohou9L50FfJhKIanKsU7YXiTVdY2ZTVJrzF
cj9E2jkfyUKCUJGA+3Rev5M8zgOMoMlCFFhPOLypCR1sq3OMesQESf8U1iPHt9XHZE/mE5Q7VgvR
qpdfCKPcVZu0AcZKDfScomopXVXheS4QuZWs8J51SFSkzYm8mAdkUUlxaevnSf6WDBHDvlYnZJdn
RPktua86f5ZwJQd/BxdwCt2Sgw+2DDM4dbaK7av2mJlyWaH2ati72ELKdySZGqc1qXerOvc4lPyl
auVj2zWAm+jxRJ8Nb9u+1y/MhUDKjwAWVi4xJoNc4nlyQmvetWh6Dx5Vlx19rt5mC1GULwnCWSvU
BnkhKTsLnFOyMKVZakE5kbrKxSYWkFbuVSeqcrMdd2L/nbFfDB3/EEJ3VadycIZ2fOqc9E61msRR
MWBBmoLJrC3vFja0nyGWsTR6VCXj+GzWFTz9giwwh+puyNCCnCR/qPP0qIqg1+JYg5AUGMjxngz2
okH0ft7VR+4pwcA0Kow/Apf1bmatjfIaqSZFKqg8EIR0njLfUuCbs0T8wg3KAgg7VMwbyZRZhV3H
caWI/SM4Y6QwjMfrJQJAvLjzLdb4FFMaZVNIYIdTO0ERSzG3plL38ky5dNmzKM87OSkRbQV71YjM
uvUdQ0ncKRyYT1pxNT54WzFlbKmaNPok/FwxAdKWLjV6VWsvcMXbtlWsH+GbMMry5BDETG2G9zNM
/BzNkhW2KAFy6cMfiaE5a6NSHjOdOJBSatymV6zeGK8xz2JD+YXr/7kchcqbB3OZGVmCdMdgzS5p
S4wclTODM/+ddKSRYbThRdsXhf1nyyNHuoiU57SYtKCFKx7y2JTDQ6vEVhJ+2RayCo4gC2+Lo8yt
5ZouyMlQsezVe4JjrJmiB+4EwOGFGMW8GE+Y4br0nrGfvBxJYfQ228XL9o9YvwnefgP5+2Klkj9k
2hABP0Zo4rPYNlbNsdCGGCqpkL8vRMhBVgUa6ThBptFUoSNG+00NB3N7ISwplF+J0AQx1dhtO5g6
M0m8MvsxBSwaKmKqH0P9t92i3Ilc+aEMjHyAz1mTJZ7zfXBE4Qj8GvVRRnk9RPSICXsrcRWGrvwi
Tn2TTDkRbe7bMB9g1wT5i4zW/0O7GR9iRhhCHMTHJWoK2hclNNnTBERjp3BpVyAnDAbCQ1gBaDUM
9wIYovKe+6xywdlIQbSldxwjp7quiD/l0nmJnNM5JUY6wU6N6KxPys5PdUZ7zrqKvImgnIlijF0g
THjaDFq+69CIUcq+K4r9flsT11PewpscynsMXZv1dYDMR+MkmEUmDn+6027fZiv6UluTGZ7zb9si
10OhN4mUJwFdu5+jQVi2q9yrx8bMuG+8+k2MamdbDmsHKW9RxZ1olAnGBkLyLosw4F8E7iiUu20x
DB183eCFx5hkISt0H/V72fMPlSfvJ1cAvA/rScZSOcpl1GjRzZoE+tBInDlwsK2JJYKpC5TH0Iaw
rzFcSvLZ9Sn5JLmdB1jOm7rnEpOwGAhP6ZN6294+ljZQvqJLRyEvFLRwz9qumA5c+dIpe7143pby
C5f0pnTkFBenZGh8J+c5lE7gn/VItILoKBpPGn/0u0NXnzrVq9sv2zIZK6PR2zK+SBqlgWLUvGAZ
dW2mVWS2047776xyOuFg+58XpDHcol7V5Q6sL3YqZXYIQJ0E2L7+Hcd6KDFUkIZvk6NIiHkDIcCs
OE12y7LP2xv2i0fl20Ioz5CULYgSImSNCDOTgKaw4JDvYjBBRS4Tz5p8a+PqoBnZQd8YxRqHoUkS
xQRHgqpb7/qD4enHwNX2rLwbSwHp2V2h9IOSLxBYtNJgqd1JjMEmvle60Cyrk59rjt88cm1pbW8p
SwcprzGEwcxlGbyGXhyr4q8xARVJZqY6891AZky3tpNyHRGHee6gQw4HIwOWPivnqNPcIBt3oY4+
vy6yqkp9rEvx3CVdYm8vkrm3tA/ha2PKCfBEa2tmcEwO7Y4QHWdXVlqTtZ2UFxnQGJaDg5tUF+Vd
i4Ji1aKVj9f/bkb1O2NRZMc+7Kgo8KKKiR0wilM72k6SEasFxkYlk7d4R/kMzghPt/vn4BVEFTyi
gL30wgOrgrp6bWKuAFxa6M+CX3nvKRvgoQt+i2tzDr1YfKqGB4FZOV3dx4UM6sC0uVSRpBrRTjJh
gljhbqMBDqdBfxo1ILxtbyRrPdSZARo1GGsRrSsEREN4SrJTzCxWkN/74aze1kO7+rIWwizycVZx
rz7H+QA86e6aNcCBrYsrP01Wy7GIZcjP3hJJxYdl2RatTG4X2SPouvpe8si0CSsmYImhwsPJEAE0
psK0ZKScCZ3MAJCaxGUZ1urVsthAyvOj8csvQJMG7xjdBvkbXzCorFYVThaQEJIUWdRoxJ1QiFMl
VjFcp1Z3Tf/Yid/j0pq7huFuX6/aD6eykEMrtjzOY0/6iskswT+TiRxe415kpdf+WSwxm0aovFsv
/9E8Y+b8C88amVi/RBc/gdL3zhcnoSZ+I4kPkS9+SWYwbIgSGiLTAROa/hk98a7Ac4co6Q5lnz9s
m9t6Se1NPp3p9JNuaruUFNkBnahaicNdRIBqWwTdqPW65+qFSYS1an4LkZQtzGBoEXDCoFd4GNFM
bvSmLJuFlf3IX75NbnLKzcme9iIYXDHmxvDTq5q7kE0ZyDAXo5LyqIMLyUkJv4Txj+39ZH2fsgwl
EVq993HlyBOPeq7vKHntbYtYTzwu1kB+wzI4Fosg4AscGWG7JVobHDiwwPcO5siY9e9fSNMVQZZ4
DJDR4aoQgtSjGNHMStgpNbfxjFuO+5r0Kvg3idGDtHqLym/CqOPRDW4o5xkGqQPyKgtrCxjhwGAV
kYTvcxMDWCy2iPXzehNInZcwalosR/DL4cS/KApvKgX/9/Z5rTkzYAqB9E3XUWehsx4YVm+Etk4w
TNAIZgKApvxbxd8xyVFWq6sLOXSWQ5fUqRYnVDMbJ7rxqPLEII7yOCuCfiQA2eK88AKSc3tCLxdv
4lId7tN9bLHRuFcZIxREJOj9V8CySNNXxnnVDGgAxIyNFLwEqhQB+y11AYdjpup4yfrBloPpE9c0
T1GWWprAf1e6XDF1ZbLAL9hZUz+aY2NclY6/5/OW4fXX7kjCgk0oIFXpA/Elr+Yy12uoRJA7Mjn8
k+zid6xk15pmLcVQd0ujDUkf8HixFA1GE+b8XvCZYJyrqrVYCnV5pEkcRwALJEc+ELY6APv2Zn/U
nM4mfb6BzaF6zpp8X807LFZGh09trOWlKOMB237rnPxx8GJbu2XIIpuEJw8Ung/qTXvcNiLGbtJe
qOYGqRomPGZTX/icFro7V83Ltoi1yFPBnC5aymSMCNOgapmQpAIsFZG0kZ8AmuNVk+ZFVcFK9LLk
kKUu3bc2G3EQZ0T/JNcHfFt9DVBcrL4pB4JA2z1HD6ywcFWkKgD0CiPIygfqSb/11YwjcEB9V5k5
Pz/Wcm5WmcGYSGOJIeq6WJk0aj3HvRaI0HiYoM7QCo3TthnDgFd1YbEa6snDN2LcF4hOkSm8dAln
Tr5ub6vCagM9GCB/bhhlvKHAVVOKiW4Ehsq3YEdoYoN7vOYs3pX+Sg+s81mNwpbyKEOWkS8UhABL
Us8d0OKlXXaWUYYyCAoMmDRr5nDWqhN8WyA9oiLxScZVEhbYu/W+8zIv2otuysz4M46Knm4rQhWZ
PPB52oqxH4ZnuWXEC6vRyWLj6Lm2sItjBMVoEskLvLvRwIHyRUnmfwdb+VSDp3FbMdbik6U4KlwA
fYFeNz0qGLHeWnWbOxPQLa1pjj+3Uvm5jBtmsZ5EPPQTZSmR8hbJMA5lpKHPljwcI2d+mdFZl5ny
1fAK0J5L3X57hcwdJUa+MOKQAxsYl+J6HO5rm8wJcjdSEUU3Pel4YEhj6QflMeoJrDmSgFYETN/o
0i1hDbCyvk+5ijiv24rPUFDQwYTLkxp9ND5tb9jqHbywJMpVzCofi22HErwhFHZRZKcSRRJZF+9b
4XcQlpe6QHmJUknjIVLw7J4TFFOz5IsxfuFiFqsYY88+NMdFRjYoHHKDXXAuezfPGI97lnOl++Ii
lccjrEYXJzicDoAedgqLQ+tfb0V3EibYWY0ajFuJbo5rDD9RmwHiRIW3qkS04gkJVkNj3ErrYhTQ
qcuCKINW/b3d8KGqBlwMu9H0XRz/H2lXthw3rmS/iBEkwfWVa1WpVNosS/YLo+1uc993fv0cqOe2
KAhdmPF96egIRygLYCKRyDx5zupq0eAoYxn8jre9W2HCQRuVdZsPoF+XNd3PM/t2WxtvNhqoIg+C
WMf3g3dTTCAwEmnKpxmh1UhOffxnMYnucX4iabxbYE6/nEPoHmSguMjP1TE6VU9a5rQ/B1/DTWR7
umf/H3SxufM10Hj/5zsxIUHtI7TkwA/zVvPZPMyQNxQSUUIp4jJAu7rwJcmxG+BP5xq/4frn+xff
f7fORAvAvOt40dFrb16rc/rYOzRnB4fhCPF58hWiqr7AoOgrMjEjK7Vl1DLcwHToxQS32PCjeZHv
x6A84vY6LIP3O+Mnuw1mJYWLbYtngzL1KdEp04+19TxNAvoNQktEn2/Ff7ZRY0pIRJ06jLBhVZG1
bW4xSQ6RzHO5ZcFizEfV6u96aXKIOhxkuwmp+IiCOeMoWb10bV3MQRwIaW7iFhM/peJOpu2MfeEN
eutkg+6r6r0mrY/KUL8uqX5vlORRhliDlI9ujjufFI0I2S4IHqxscV5odZX1tKAaj14G8sFOaU5a
I2Lo5JjRUCJQqX46Rcgxvp/USTz1LfDxVpyEgxR51ZiF1SQLghQvh/hgh/FyW68aIFsVxRuCJZjQ
G0Qd4jF39bB4VG9+Y7TlgzHGw22jrCstXRSP2GjQpU4Nhorkd0ZO9lbYOineGEmjJJXqpfroL0kR
2lUUVgsQR2t9sddCdtW1deo8ORkR2mfKKlBx4D0R8AMMVNWNt0Ice7/oZZeNkDbFKMBwVrwWlZ3G
j2+X0+xRMVPlmwjnzYkcHwzSf98lgtG0qqTbRqxYfVjHL4oleAhzEqcPf5+5X2qtGLNFa4DdAneN
DSKABG33r40k6igJd465ZqzG3Jai6+CNb/KziBHAukI9O6D6gulT+fIbmrofVsYcM0vK1aYYDAXa
mJfc/kWyn4KgzmnffjDAnK9JSwpLb1ZoEUCbuzxNB+B/7FOJRvh1Q/x48e5zzNGq1s0aKq3FgITs
N/pp6YNENBQvMGHQpe68rJyrdTBbLKUbQr0+mPJDrgtuC5EJ5rKY5SyJimRUoNH01SokpzFedCHn
A/e0KLJsW4aM7I8tUG16rxSRQZ0MIY9KEOYP3QsNeWqgu42b3glrBvTAM3cgWAffLTK1crMc5CGO
EZHMJyucvgDYiRfO28t3umR+fPcbneYP9pgAVFpNPun1rHgGuanLR605WM3Lb/jbbklMyJnWSbUH
xVQ8TTrn84MNtTdLcDdxnQF0naas6wr+w5zNNu3HUU/xnYq0DpR8C9puPCSbCGZG/8znj/Nuhjmh
sr2oW1HhVVgPP4qiwSPaQDY0VED6iHhieIxomq4SS0Ol3SYmW7jMZqmZhmLBC7SObhQju6lz8muU
msdOsQJ1Abg3RU+xAiBc6X/0efoVmLGTvko3SZ68jGt2P5hqUKpFYExjkOr2YbSG+1Vdjn0fH65/
YO4p2f1U5gPbbYa3i1nRD+wrYPBWhXy63O+7s0D/fRdPmjXdhjzu8cLLQEDXoyokgeQ/agVuxHtG
fNh05lIBtZGRWmuLldyOJt6xSK1PeajdSxfr7ORnSj8wXQYhrpAH7P5gl/FfQxkkvDM7dJNeKRd/
eVICgIQDyaeK3PZt5BU3o7f4fwudNqF0hiay/Hj9K9K1fXJu1URjXjMR6Vge9mQeC8CCUK3MSjlc
+8IPy+km60XKx7zHEtb6boeJcEaqp2VOJtyjX2lVtA+jYxpWh/qsBepNESbh9WXxnfPdHBPgtm21
IWmJwvxsgjRHKoNaKQUm+N75boLx/04dhiifkKu2mPCxtaOy3G2tIK8S2WBOQF4PfQKGeQUA2sap
s69T96MxRHVXkRHG/bup6HM8whSQpZcX6WU7FC/dL+VihrFbY6jM8ItXRWSTxsxrbse4vkYIFLjs
SEHdqELidkAK7KdncJo2L5NrOeht3jUhOUY5iB9/Ywz8gysy8Rx8cObYWxomi6vyqOnA4Zvq/aLW
orDCedh+sMNkXCOZWsOe8EKbTw2oPyiiMr6nsyixJyKOEnzCTy2A3kbvcEFaNI2zo27Ivse7WRcV
++gPvvLR2A5A30h9DpQY7WxsgfFVcysvCSan+VW704Hy3E9hEa6h8SLWXxGZZsLHkKnpJpNM9SRV
w7SjodxuYwxwtB120Ji0MuvY2FEYDb1zPY7wJov2H5Gl/I3XdTHqBHHLBL3HPdrgTzkasn+OHi1w
Ln7sJg/A6Yciqk7RepngIpd5TYV0qEwibWznIZ0AFitdifyGiS/1ZJsTJJvxEDVmyAh0rpZId1aS
P13fRUE0NpkIU2h9ki4dzCjTeFBq7Qy2S0E2QgPGNd9kAgqxrdqUItzhDXFAyGIbnr5961NwZRFb
4BPc1RAwF2iahqxTZc51O7Xp2Gg4bGpya5H7RH/5jd16//usqMyQEbO3gFyHQOGNTr6vqkjJivvV
dwaYR5TVS/qWz5LibUvrrLH1UJZ3lVQJYrzICnNkR8nuzDXB/QhCa58slp+t1g3yAO/6bvHNYOKJ
Cm9YqPXDMXZJ4tokaZ8X+BpN6qfDt67yhub7dRM8YB/ugXcbzI1hpKVVysqAhwZOYxFIl83E42z7
VaHFkYqGCnmldFgzdcsgNqAXLK0tYD+ktcDthaF8+0dfdHh1lsmzHSshqon+WqngrE4r5NvmXQ4A
bx6B7oDE9W1cNodSme/VRoSs4u4xUDZQRzCAOWD7IfUEaHlNUN4h7RIWY3yII/kWCCtBXYxvRtN0
i+D984lltC+SRIsjJAVlfWnr57JHDVAQJrhnF+f2PyYYp5y2FBDRFveIYdzM5tcl+3rdVUR/n8k7
e00et7LH34+H9M4a1Nwhw/rHdRt8d9wtgv6IncsD3YJuS4Z3EaWPxuyOW0I8l/LZ1Xe/VTXamaKf
bGdKqftOjyYV9ZblezNeUszQi+hDhcthbgcpMfJxM+BdtK2hugYwburRDCsoivQCVAv3Wt0thwkW
tlRUYB8GpnqN7mP1dTFVd2uDXP+5Zl9M/XHNRIoSIpdmIoe1TDWKEymeeNl8lMrvvUUe9Fl3r3vE
W0/h0+23WxdzJUERWIm3tUdvPN5+4soqHaXJXL1Gjtugaj+ml6FKv1hNdpcP1oMxDYfasj2tlkaU
uRsX422PQK1c5hg8zLUl3cnadLb1KcgV4tpz6Stm8yPrEidpZ5+M5d20mC+TpH2p9Tlc0FvLDQWT
cfVFj8ZA6po7oy/ORR8HeZR4oKl1URz2Bi09br3pLZ0lUjWkHvJp+QYouKGLoIAsgDl1i5pbpTHR
2mb7sx5lyPukDlDmdifq7YgMsSevay0pGpABk3l2eulRKWLHJDcbEfkNdcRrK2LOnRb1erMoOkqQ
7QMBhJLokzNGIMQ/D8pR4DwCU8zx29S6lAsCcGO+AKe7FechrcPrJvhNpN0HYs7dskSGEmN+HM89
2U0PxRPlMF3cyFlC8SHnxuCdMebMVXM3j+mKyqOenZv1hzDGc4PI7u8zh42MRhejf0NBf8OR5uZU
SEU9iGKVwNdY7oRVzcom7rBnkfW0qa4Z1T4QsM4mwmnzeyrv62HJE9DnamqJTuk2P7WwOTZB4lm6
2wEu96ZGQO7t+1oQh/nloPeAxQKct6FLi4XYKLmB7Lt7in39EiWOHKxn+jxOblsRgxPXKTRIp2hU
v/MTd/SayKtSVjUeVLpfZz8N5cfvuPi7AfYJPpdoTZQtVtT7qw9ZQ4wjy0fKtkn52A3hu5SGtE8B
YmeOyeH1AaSNZYSPZtymL7Pbf5Vvo6O+OeMr5bMp70RouX/5Yv9sIIvOiyYgybQemYAcjr4eFEEd
mhcDxVFKSY1X3bf/cj+ZmB5BkFAuFUykriiL5oflAL77MHJiNGDAny64QN9aOte2kwnsprI2TWtb
igcFCetBdjU3vizeG8VGAMbvC7StOl9x5+NwqwUtyKRED35+1r/7oEzEn7sxj7Dcvydw1z/IIf0L
HeFHiqDpwvkFMlFiPW1+XNbxZ2UV4ByTMHG5j3WtB9Lx7zIDwSYDU3JY70aPDrRNIrVUbkSD3udb
3/szz6gm60VOrAQHQoPmw7mAUvNwqrfH657DPek7K8x9lldbG2lUJskuS1fVtyOo/ARdSH7lfmeD
2bd11czJbpFwkBoSDIDCDnjfQpDy0CXmhLHUBQxBWZh2hV9TipbiEm3GvTJ3F71NnFjFpCWBkEJs
dX906RbKwxAYm+G1XdI58mjNTkti1fnvtoW5FVHnj/QBE4VeYz9sEK8W6TjSJX86QbstYW5Fu4Y0
liwhIGXmUY2f7PELyb+k0uAUy8P1lXBz6ndL7N2RlaOFFBK1fTtFY0Z/TvI5WDdRhOW7EYZx8eg1
wU/JxJ8qzTto9GC/zPhRLf7IteP1VfzL2Xs3wIacqjUIshRgXe6ikKqFLof4dgaDRX8nrp+KVsNE
lz6PR500mDOz5LumC1JLVBumD+fPn/99NcypM/Gl5YneR1T79A1lfxudN5Tyu5MYaswPJO/GmOMn
jXImTRXGo6w5xpPntUtt164SpxP1OPkf6T03YsFpimRpVWpt9FbvjlAUOJHYGU7AF/rJSYHipiAv
4n6mnTm6y7vnNhgYVkWb6XyZprg5kQ5jYoi+FD3on76UocvAtlqYyGVn2NQy7YB/QuwqRlcJMGl0
FwEh+R2Tm97mLv4YjJ7sGYf1UMuOJqDW4a/vH9vs0dXNtiIbTc0VCLBuSu3oimAH3/7EleW9VRt2
W1ikA+LshC2UT9DyurE8zKEaQXMr6iL9i2u8r4X5Vum45jNKm8BQYM6DdrBQhQnrMyUfFw9qcWPe
+0d7y852q5JSeS22SMF0WPGr3E7x/EJIcD0gib4N/fedCUCrq7nOgODVF/tZJ/MrmezX6yb4q8CE
pgye8c/ECkumZbIW49us6mnQbmvdnyPB9xeZYK65OsnNBlUIvJqm7CylgOVWmg8WS4Eji8wwtx1A
+6utYFTAy5XT0pys/jRPgu/xL578z26x4P1lKOYxLiZ8c6l1NPJNqx/sXnWI8sXow3F6kZcfA0gz
/6tPxAL6rURKLDPBwqAeEPSacluAw9zehM1R7n2BYvL/ugKL5J/nOO7UCIVS/W72VX87SK4S1kfa
HhXnuVzXNhVbA10CkW2Nfs2day9rBhGfCagaI0Z6j9FdsgqiKtcfMDGkWBD+Ng122wDRzYyxxOuo
aA5t8jWeg0FEaiQywcSbvjVWbVXwwNyqu2L8VQznfvp6/ePzu527ZTBJjw1/qrUEd8MMLc7ivgBl
nXZfzoC0U13fJtSP5nkGAafALDd33JllQs8o98D85rgWFtupClc7geYFvMdJ4s4/J5feS2owQD67
PYg0VbmX4c4y4xlkplPeE8oC7XpnbIWL5ouzNAYokH8a6bM8CKLT2zztp9vJUlUdjx0N6EImbhgS
xGHMEhGwOBsnsCw94O7dHsklOk7u5BMfYD/P8G0v8dsDlGlESS2/1o4WDh3FsD5TzEhdl0+jipiy
nibMCkp+8nX26KhqGohyGb4z7WwxoRgs1nG11sidyl9YjGuFdpAF0Z/Jj/VuQWKou+VT7ImkrLin
ZGeU3WDDWjsQPqE3ovtxddZwKQu5abnp57sNdmh6jLuij2bErt6Pwvk2vkn95E69h658eq86jSsd
1cfsLxHGgw9Tw7WJATXTQJ2bOZyrtnRbkoPfwABI7XY8UT2Z7E5ybTc1/e1BDiq/eqb1EVETiJ/q
7Cwz5xNsSM0yyniqyOEW6AFNdabS2U5UrLRw0x/XwwE3Wtu6bZs2QJCfWCrGUgL5AX1KdHl30NX1
tOXkz+sm+DXPnQ0mmCZ1nWbGUmP2CiqNgR1sGPC6LEh/MSd0gt5gULgizC2/aLCzyXy/Qs9VUqUo
tqjfKdwPWBIIbhpU89Yjj5A6HD3FHTDsSikd1pss7H7ON6Iyk2hvmS85m62s9iXezlLZOm10p8qi
6QqRBSai9tXQb1OJiDqnt0rRO/VvAYt320hP5/4yT3R9SEY8/qJEwTyPccm35TTpqeBGF62DeWPa
ySilS4NmdCWdIFrjgE7AETgh/eCfLoPdSpgAGUf9UGcJGp+zO3ndsXfrxcmzUHOSS4dxhgaTz4ko
qeTGx51NJj52cjd11oBOoe7MeLVgxhohmVKKqIpjOIpLIQ3lKLDKDZjvRllESzl0Wd+N0Hmes0OC
PALczLb0aBaPgg2lP/7Khr6Nmu1cIx3MKJcUPMkGj04qGSBBygLExoPpU2pQEm5oOdEIDQpxIvia
/DWivYBJe4KMgtnYZYuqujcA4c+glzLHaGak343utt5+CBZJK/ufF/mPIXZ6qZDGpKkU5Gj56jS4
w6OjAlWv7IJ4KaQW4HmLgUzBsAGsgdgUcwjiYlCaEqN7Hum80u4gaBt2kWiSjXfS9kaYY6C3A86W
hRGbWpmeYsz7FYXhXd80nmPsTTAfR5FKe01bFPNoy045/M0T0wkR3QIz7ADMlGSqFOH+fqs9tKFx
LI/4TIFoXISXLu9Ww2K2J6XSanPBV8lqUAA1sjtAb3hEjNr62p1XW5Se8zxub0/9GHFr1a5Tu3iL
U5CghIJifIrPb+lGKLok+TuIqTgMNCoaPO6jqYjE3WT1AwrrmXpIrSEocxSjFMkxSgyG9sv4tVgx
bN4YmuD48j393TA93rvQ0WhxkVgtDLfGjY1REqkOt2kUuCE3JTZA7/if5THnqVn7XloWnN3iHIXE
a29Nf/CNbyYw/ptLR/8sv7qdhVNz9AOxIcOQobKkWACzYrDk4+LACt6rhYrYRDVlzEOGOeXkhdIJ
dqH+TYQn4OZWe2v0vO+2Ely/UWNauDnVEO6C6NvcLIjA0tfyCMaso/RF/KwRLZBxm260jVxpcKsB
Tn7EI9xbXhS0zqRQu4k9WbSffF95307GVwpr0LKGIEEtKtdQW6fpXCKcUhUZYVzFqHQ1NWbcZXP+
1Gf3Zv5kLYLpAm5Pd/+lmMibJhqoLFUsBH3/LwgnwZC5xhMF/kO95q/I7UU7x33D7C0ygTheqpRM
EVa1gKvGgoBN9y09JR76yODlwc3sUGYSMA6lwe9kvij/KOB1QZEESImPXpk1vZJaLTL+cvK27HZe
fl6/YriPJJTuYcPEuLrJwoLrBqOPy4yxgll3onAM0c4Jt9B8WPzCr0IR7JX7ksf8sK1ihk7TwEb3
cT1A7HRpS6uDq4mnNV6CHrgubYfixFWEEcHiuHf0zhpzpi1TTUzJRFYvJXgv0aZB/AwAgA9ebZpR
Jf74Iv2Wd+5sMoc6AXNsn80IyRRRQSU9QGf5zcQDaTzKB5I5vSDj5weunUHmXCtRYS5xq6BM+Gzf
mcH8DC4vz3wobigQJvHFT3rubbczyJzxTqqlIaOp3N8Ur39LwuXgFhZ8PZEd5pyTZrCHdHtrNVKW
yaVykieVONrTek9bPrSyh4P/PDu5l3pEhB7mZcZ7T2XOfKaYbVPSpo8pPRT9kQCdqA2nqDxeXyU3
YL5vJstVoYMHOwPYFo2f8TltzmV2zgrBMRCZYGJIX3UG6Sv6vlD+Wq2zIX3PJVGKwL3Kdsug/767
PTejUNNiwG7ND0aYH9IH7b5AcjCfUdkRjpmIFsQEETvqKsMYYSzLKkcuLdeSXIJBy+tfhp/27NbE
RI9Um22gy/Fk10L7UF6MsLpXDhpxQD76Sk40DRkP6Z0QZCZwPLbsX9uLNdQrPGKtF1+qiuc6ioB3
HcLU6v+K0/xs5KVTNq2rzmagWLYzbIMfmbVTFMqp0cvbeBufr2+F6CcxIcYkIAzsLZz4vomdMTWd
dtE9Ev2VRSI5PEHE1pjYshVZ0q5Isr16xKtXap+3lDxdXwx3Wnl3sjUmriQSkdp8QjUpOy7nHpyV
qGl5duzQXo4ZUrdVXNXJvkdu7kDM0xd3dqiFT5ntzrOY2BJHc7dijhrTH9n3vH1W4xxDwt/Twh0a
zamEly73cOoaiF91GSPnLDN8rMd5ChUkjEqmTnE0TrSCbvqz7Wz+gBL670yxGjtzzP7qAG9bC/UW
wyq8WP2zjQTuyHWSnQFm+5bUjHPLQmMsywJ5+KYam+DoUy/79H3eDbA9TL3JKsAG0e9QI4wakZvE
elhaw4mUC5kmgS3BYtgeXLyok5HKaF1u5uoYhub21rfrDi+yQN1jF5vrVNrit+dbAzbH7qZQf6c9
tPvgFhOP87qXczSrAV128j8aiH21oeoqDn2wNYAfdjhRk9sUb2SScTCJalii9dF/362PLA001HqY
J/WdYRxXId21yB3ofbQzkMwq5Hp6XAR01GPzmiD3J4A0MkD2zxSmAWU904nwDk4EiD1uMx25uWop
eAGj7czsbC/NQ65p6NkMlF3SkLx4Kv25nv0ZYLy8kr8aeu3WnQXySf3xutdwL1kTcwkIRBoeHkwk
rtQtL+YJeayO6wV8U36+5m4GMZDrZrgfD2P8eICoqkzY9pCqK6li1GBqLvs/NeuPrhdBA0QGGO+Q
u3IbIgVFNLk4Kf2lFlERcJ1jtwDGOYgV2+1GcJvoYE+zgNI+d/UhMW9qS7QS/sN3Z4q9huOu1Jdi
pQ0tGcPZvdO7+TOyEagEoX8GTJl//dtwr32AA+izEJWtN/jxzu+nRN9KibIIRe3PGZSfUVE6MfBV
0AvyrlviP0N3ppgYVS5pJBfSAhKeN+HMwrOO6vFvFLHt/V6tZ2eNOVbNAJXOsnqrIOSPkBx4oKVV
clFCKrmbnaCz8KdgfdzTtLPIeGFvllOcjPh0VD1I9UGXcSEX89F0KWwNyUbuZO4iEpkWfT/GNRMr
2VKbikuUehDrF8P8GhO/HX8J1kZ369NtuVsb45YQHCiqpkHHfAmSe9mHjPZfyJKpBih1Sww2SaLd
5OZPO4tMbFIHOR4gCPBGy/Eru+9Bjpzg/oRohOGYkMZ1IKjmHppn4ZOUW1PeGWZSGxUQznWQgAVP
rDB3Cv0nGmFOC3Kbtf4mT8EQnRbzPJqCCVNuiNlZZfKdOGvzOdrgrpN0MqXcT7InC73s9UuUiMZ4
BX7K9ryiMZZttIOAflhvUyXQpftyEzEKC9yS7XclUiRZZoSImXaZE5uJl45+rvyR64JtMwT7Rpig
MreZZjQUF2Qt9ddC0oIx68C/W/uQcD7q2XbQR8gxNSkmkfMov4lqvG5iWfVV0wimEhpiNRiI2zGw
bYwqp0MLssIxmDA4aCvmUdfi54aQo21lWEiaOWaa33QxCNuNAZOHSjAq5v2w1s/1gBKhrvZP+li8
bkvy0Gto19vQyZXiuzLSwbjYHYdKcdOR3KhZ4WnJdJqVVXeW1j70dlw782i5Sk1QbgRT6FT7FX6t
Fus3kjRqjmzZhyqSH3VlO6sGnhJV0p/KaF7duh6e5djofSzxy6KtAPFngOjYUekC/X+4HgZEX5WJ
qZG0WqkNUS1PU05JdSyr81zFbllK7nU71NmvRBvCRNIRlOn5NuMI9maCCcO49zSz8Mup8WdSPU5x
c5o3O6ihpXTdrsiZmGBak6pcmnGDXb2ZHLtT/8zqwd/ULsXgppE6WjkJ/Jeu5NpKmbhalxsxmgqg
oH6pARJ/nce/ri+JXzq00AkleIyacJSPie1qJ0tfJ9BS1EFdXkLNc6wRSAdgOlZv+Z57M/AcApN8
N/nHJNsHXrPW0MoYFz1KsluAO+MnCZoAYyZg8QCCYMGLNH8aQhEYiB/X3s0yNbAmGcp6iJDNLnH/
h6n0T+YaBWlqCQ6ByAwTccpB0awNzQlPgsCPirO95LmXCDmY+aWp9w/HtsZ0Ms72VuHDdd7qrxcc
emAGPJARuRQrUJ20waF6yiLhJC4QEPDX/ziMzRy+vFHzxNYhi5WcKZUluLfc+NCe6PW7Zo78VL1M
Jyr9nWKCwk099VHgPfyL/90+cwgLSe3xYJFwdSTu4Nl3GzSzgC/GWwg3/+xlB/UpBVmR7KS/RVa0
XzpzGsHWa9gx6Ak93TqBzn3UfUsEZBV5Dw1Bu3y7sjZbl8YZYxtVOEy9kyiHLv8h2EKRESaFARlJ
nGhaRGkYMPF5Vg6To/vavQmciYW8ST5s30oRZohv0zLR99Ggp8YCMnojXsEQjrshmjZnTUx3il81
/btgZfRwfY6X71aYlZnpGDfdjNAyBN2ZMldh+Bwk05CD8X5vNMmw3o0xoRPUwvWgj5SNRnUn9Win
XwWr4WfV/xhgURkpgLhJWqMfTbvfJUYcgXp9IZgl7Zz8aTzIgtEA/rX6bo4JkMmWD2U5w1w+rwHK
a16mRW4WJQ+lFd+0+gDFbCjtRiJoL/+OezfLBEyrn5Q+l1Dsbif5tS/bsAdRzPWd5F/c7yaYxMSK
SauNoM/wGiRt1oPV6a6S4QgPoLieneu2RLvIxEdj2/Iy1uHooEgGYsc4bqfxKJbc/JeL+31NTBys
6nmcE9qCW09N6lBiQskfTlLvLCfDMTDoi5WJAMSCQ2wwAdDoyNIpCuAYg/kYg6c8Vkuv7UUXtcgh
mBi4yWucdyu+Vrwct+yhzUSfiLsMqFCCT0QxQb3BbN0SyV1eDLii5Rgq1VmhfatIcdPEv657At2N
T8FoZ4bZrSEvYr1K8ODPmod2PdVF5QFXF9mLIB0WLYfZr2yVRrutKEhGVe5I6k3R+KNoegErFhcF
bNi2bJoK5rkABvt4NY0DZgDo7AsyxRUlUIijIvGgUjcQvHFQzXDxSgIAQ/MKpz0ut4lvxc7vZR+7
H8EEi3rEuMUQ43RR5Glzn/vZHWgfAsAwDlEw+Zvf+JubPdaedAS/lRBAwwcv7OwzkUQ1W7wQR7QF
KB8Ibe5vN5ibOROoGIgQZdygtTPFBJImMypSDgkUiovM7YsLxRfGs6vnP7vo8f/vqaaMQitRCACg
LAIkrrPJzjG56WlaeoO+2Gk26mMVqcCD9E143RYvf9vZYssLDcErPC4RtxTZcBrlfm6/R8tTpF5M
+6ISwfuJt4cmJmFAmwHxQ/S3PvpsV9ldnGsom5BhdqT8IVdiZ9Uf7fmgi8D/3PqlqctA0pjgPpPZ
Lg6A3W07mQAb9j4JjNaJjtEZanSpYwWyg9kjUYeKWwveG2TOQhyno0RMGl/OxZcm2A6l2wfZhWLx
c09M1ckletjbY31/7qMkp9E/O4IJx4uOWVC6yQ/aLSV+d5uE1qOoTMsLoVDCQ6A2NQOsK0yKtSl5
M48NwWOqO2mGs4yGM8nPoB/wrjslL4Sauqkhm8PcvMV2Oki8ZfGSogVBmlt5RdYzIaWLREguniYl
SCRkpMAGcAOYYv7ojomR5luUoYv0NsHcBHSCQntKHzDrczsG7XEKs7/oo6kIReNiQtPMZVSmc9Fo
BqJ3dlTd2qkwwZE6JCjfdI/I9zeRt7vyyW1fru8s99rYr5ke0d2Lhlhpqk09KDRBhU0lQQt3dJrX
v/l6Yt+EIgetuZOvKIY9Vr/o75BfRApf/KOy23jmXSCju2ppFuLAelr9DVBgCJN65iMJ6y/t/4G0
gB8LdvYYv1XQDG27BbFgeaWgs9RfDoMzB+UXUAZ7maBFyHXed2NsPSWKgMXCoCiyMvnS6bdq/zoI
y+30bLO5jGkgjkL8w7R1tke3tYBCqRSEWBQuRbX1jowIhzqRZhzsEPt6gKbBdc/hpYF7k8z9t3VJ
rnUVoLFFdGvXpzESXETcu9xEsIZIuKYA+shcDuq6tU0DFVGvxSThsYf+YAF2zA5q2/QNPJqC9fA/
07s5JlwTeYDmmIqqpdQdYnR7KslvpF/X94x7uUI2FsU8BRpsbDXPNqDqRGoZNpQ/LTVGMe8Z8s8z
Geh7ZzYfrlvjuzlgqdD5ArcmEoiPZ7vv5UlZIsDzkmMFGG4dNgcgDl0MdCCIiXI//vfaWWNC2CI1
aW/3yP3oBBBF8y8H9QgtTOReUnB9ZVzfgworbh5gcAhbXBslWcrzBPvYNjc2+Z4bop439/mGtfxj
gfHuWhujdqXMpNud/kqhEimkPaXFwQMO9XxMRDZh3Io8nu7Qp1NsaZiIwfg6ncX8+L26yNSlBTPg
KI/YT/GhCoYbTFF5yoP1JT9u4ISWXyLXEiUqXMffWWUcP5qJkmYJrp6qCEA5YNi3VfV4/XuJTDCp
iWT1siqPQNAMyWU1z6vcOeWyCg4w3yned4/5ZG20QAeFclXG8gFkTU4CVYPry+AfKBvDDhh3sAyY
+viBJpA0qhDWwQECpu+sHxJIKde2g8wHWGzJE92L3BXtzDHXImZWFjuhyNMS5AXmt1kV8VvyDQC3
omlE1SyWERjc7ioabwgQy3hKs3uter2+Ydzvjknb//x9JiSQUpaqssMCyHpRpNel9EbhrAHd80+H
xqaJoYYBGPUTXl2KU8z04nrVn7SH+CCfFkzo0Vrc8rAGEI56pRC6xBcli7yts2QVYZxYsmLIzFkd
VLvpR8p2s61Ppv2yiSSgeVu3//vMqaxB006kYcGyquGoQzZsmLc/UmFPkJt4WtC5wXChTkBfzqRC
rdbKXUpHG+mLOT3or2MYPxje/BpVzuBbjnSCMJEnX5Ln7em6c3BP0870J2ZDsoJs2Aahmn5X/jEc
29DGtPngEze7EY9p8PfTxuuBQJMEyo4fj+7ST5WVDyiqS2P2fVDRgoG8vEEiQYhQ+X7xbufTmU3n
oVQQ6pJjcm/46okSDxdPEHD81oGz7MV2y3NyKIP2x1f11vYK/C9YfXzB1vIOhQVdzP+slvmqQ6NL
Vr3gYE8/pTN5ouNS3dOEWfRH87YEakcNlkvqjTcixg3uLoODBywQJni6WXKzdN7QYdDhTYDNVhKE
FC+9SDhNZIJ+gN2DxdaNwlAHpLq9fVHSL0lxSKbD9e3j7t5uFfQn7EwQvTLGrsFzJINI/fhrIhqI
8w6xcTOIeKu4Lx+kGf9sGBMh0yIBCQ/ldxleR39CQTq9XR7k+/hshnR6oskEnkE/PBst9/aYYyBZ
5ZwUMdwTbLOOop615TKXizuYT8uUuZGcOZkpmtPgZobgJkHdBZx3YLJhvBG4CG3IKdyYVgU1PO4o
ETc5gVZCOOfJ9Q7VAGM/yCxkIKk/frp+NBdJTma0XbvenarFiagMspwer3sI1wxBmga+DAv3GxP9
LRt3cVHRUz4/zSgnTa1bxiJwGNcNMfdtWXjVqVjMx7Xkw2ama4YcVNvuJBl1HOWBJMFs+G2eu9fX
w/fDnS0mbNlmDdSMjE9k3tHXdx8CwITno4wbdPmrckWAd64b7swxHjEATztAmY6WO/SgD/Pw76FR
EZaBl1ADuGqB9B+0/4Qt6EiZpq1bgyY8BNL9uCCOqTQ/FkDsUPcXDXlxbel4jSg2Hnca+7arZWhS
ZDE9yT8xCOhVyEHQ9caB2lA3oc8g7SX16ptURN/CdcV3u2x5oV3APD9R0dENxdN+/taUibNoorta
ZOV/SLuu5chxJftFjKAB3StNFatK3qtfGFL3NL13IL9+D3R3RhTELez0jeh+UgSzACQyE2nO4RRe
7dE9PqvoIFQvzWuWl4qOtq/9ANgCyvod5uY64MgKBvUEO2pzIRCxUi3qU6xMlS7k6BBi8kIJn2gi
qKtuxyGrHeReJ/IU9XMYjcD9DIw9sP0AGRbu9P3s9YAM+6O4cSWMc190KarUYMxby3SVl8EyiYai
NgOQlQB2kivnVSm5GrYJ3ijGAlrBQvqV9It33lpsKoPBbpSNZClAp76KMMY2zawIYX1tzc4Mv5HJ
z5OomLl5+ish7O+rdahlpraGiYAt1AC3a54iUu5n0JdOogu0uWErQZyZVYleJUOObiDDLo5VJgVx
HP6XG8ZbV5AmAHgXQwKN7OryWx8HQ3p7/ky2tXi1DM6kKq1ZJVWBkI91IyyH3AN5lqPeS8jY2q+i
vvNtf2Fg7MC2LKAO8BkYs2sUa2yBGUX2s9/cYjDeUUu3x1O4O6hBFnqiyHLzlNAAB/oa3bBgYr+q
Q2MvSqe1zOOO6k5p6jeJLP++PcVWZaRPYbxBfv0tX0amMLIqkOqiZ6uHCScfTcsWQjEGtiF63LMz
/xqJQRiSCABKVZDf5BeE1pRxajugUCzyRYQEllHu5Qidiuqzqb1iQEvwMPnucb+K44yphS7TogXy
LTzuGqlE5HG/m4avYjhbqg2Mc73EqmRdckqqvFRW5epN+nxe279rw1cx7O8r40Ca1hj6LsdqhqDP
71MR2uv2Mmymaoi+FL7iilJU1iltBpqTZNqbaKHIOsstytb/g2XYGkjoAUPDUnBfl1FkNa2rie0W
kV0M1lw0Vbr770RwpqetugJRkCJ7efuwpMecHs5/f6PREUexWgNnd8B+MFRETpjdCfdF4SWglZPc
/Fn3B2/xjRzwIxleu6KX03f3sBary/LXrUPAmpgYMpS9pryS8osyDQGM5NWdoEK9qWj/rE7n0zwt
HUIgciQQI93bySGpRdvH7NY3M7ASwN3LmQKUaOo/tm/y+xvW3Ttf2/vKi29FFmdTqW3DVGGyodh8
tg+VcX2U2N1swC6jZnvdvM+oQN1EMjivjYKwZQFpRwYrz12vIcgZnCgXuLqPZsTve/a5EO7aZDq4
zYFQIYMVXna1XvdqNe6csEleQi3+2RTSX1ZdXA3SGFS1ioaC2e3V+sIykROM0wsM6gVzX+1Baeab
tZUezDrFIEF7H0sL2tXpdCKJ/JhN8gncCf5sh/cKLU6Vof1q6LSvlMrXybS3GuOgyA3A+fUbbRpP
qq1ddrlxP+n5z7YwfvTSbDtRHAdZMmM6ANQnbQXivfJOaownDBG7vR5mfj9mTyP4zqq+13xZHx7m
qnhJm4Y41lLu0iQ5NnksMDqiI+IswjiVWpvPpuyZmFhMlpesASuKInA3W/cGJN2KQfDcB/E05wcW
XbGXKYWBHovbaNxn+b8uqqIguPo+5wCaslUnW59lT8plUBt4eaX5miUETWBWhNc0RUZZVWY5w29Z
3rm2m3YxYtkr08Kd7Yux+y1bhzh5zdSr3nqq6xtTFbi2jWwJloaiFmIdmeA/d4WKgZTVYqagqkWj
SuHHu1lDHKcfKw/AraV33nxvKcNaGHeVFqkKyxL1dw+ZIU+RyDOgoV19yu7+OzGczlV5puQGcxL5
MB0UYu9ppp5U+Nf/TgznizpgifXtHMFtR32QDmi0wSiQ0hL3vJiNWPvLEfFw81JdWYOa4ojk22U3
gqupftZ+tL+pz1AOM1FlesvVKeiEJMQwoQ98UrUYEPZq5SR7SVqclrieHIsia9zWsVsDQU2wuM2b
u5LG3SxlUoq+j6EReTpDx419rOaCY1KYVn27VisZTCtX4VsdDs3QU3gi3Rk9GTgZPlowcI9vksPk
If/v60fdJbLTnP595RgnhyAfKTUdYMl8x5mO+QAjmeCfagD9wCnYRIQWsHmjVhI4h74k85JEbP8k
ECCQG1rd14XgNn20Pnzbv5UMzrqas4HODCZjQEJ1eGsa10SzEqbdI4B8jqxQDCxK20vxHFPc4UZM
db2pJKsfwCnJRKSqoqW0AEDimSbv2pCIVGRT6VnWE77DwpuPM0ysp6HMwk72Jtu4Uoz4IlvmPaa4
A0lCklyKH8sODaSGsSMJ+nanIWhS6mJuEZRVoGejUufGpSwIPDZXzWAULE1Rybe8Rz4qsQqMZhxt
/EaXu7p/PG9XNlVn9X3O8seNRZepMBYvbWuH1JIDnConpq/npWzuLLrp0IACTFGNH+5UtVAuGhM+
rZMPTQpaNPspVDO3jInoDLdiW2UlibsKfSKPvQK2GzDRKDvAZriVG6KTgezy479vssK9XonibkSU
ZxWUCYtS+ztlvKn7O70RnM7m6a9EsL+vjBYFaV5Y9VhNrj1p2S3RBenOjZwKkmkKIFFNWwFINeGO
H60zVU51TfasH4AyIWg6ke5slx7bxGXo2+KBqW2J4B9Gl5VlA0iCKeRqSeAnmtI6MaFwh/QGvYb7
zG3RoK0xcB1/ckQ5nC3NA4atIeM/0CL5LjW7XHLJLJBfUcpyj2nqfWSXl0MV/TJkSdTVsnVaaChG
itIEtzAmzb8uzV5s1GgGRLk0PCwaCGFKgTpsVM5xXGh6hUqgFxodzF8lKGZc5UWLV0jvTX4Dynq3
oCzfL0VgvJFf7N+9i0rzD/sQvU/P/z6NzIRDURQDvSjyN/M4mEkXmfAAMxkcdZSDMpoEEwVb1mgt
govZQEcqL7RD5kDWXrX+Sq+vakMgYvuQPlfBxWvFaFvxgF4oDFi/S/lvO3//96ZutQR+QksnVT/V
NeK0GUURtTimxlEd0SBEhRGhYCV8Nk9T9HhsE0Q0LfHl36j4e/GuDeZfuUN/A7zfk0+WqGzBTBof
BKwXx1nXzirzMmIZkOxJAqogA8/vbS8M5t18mAOg2uoP53dzM+xQdXDh2ugzxduOu1NhGkdmySSS
ffnAxlnxgD3Ml6lXPHavmLKAmYr91lGdMnPiv+q9qMVwc5ORmIWp0nGp+XRZExZyPXV4Rcgk35Ok
dmkUCfIx2yJQ0jU//vE5EtJWeUQB0uUN5CiVp0ESIDFtPh1UTKn+LYAz8oWVJ22sQyUZNKrhLuiR
zE/a7QRYEwCUtoJgfvMxuRbHhVF2UsfLUi6yF16yOaAGLpg1gbKE9r+fC4NJWq2MsxdxpauTXsWY
UqEDgq8rc3k7r3/b7molgTMXpDQ1XRqxdxMIxhZoX/ZoeQkw5smu30eeEBJm84YBch0DsQQDKnxv
lJRPdiEPMLIToKOO4Z6NMml3aeGnV2jOcPNHkVXfvmGfEvmWqEoaK2pN8CmTO/ndXXwR3rJScn6t
B8s7w+qSf9q3jAksvl3YzKzIQ3+8f74ZldUP4K64nEhqP7MSSBLbHRDBotdxVH5qvfWy5K2vdZk/
xcMBaNNObtkM08FJVdPJaH0tDXlAlzSYOopxqPyOVuUNnaansckfkiluHE1dEP9NxSMAPK4N869I
1n0IeZ5Rmx+UyS3MFBXzckdHpfVslA7sOoYdAWgMq9iPdIqCNKQ7TBDfR53i2bIhCIw376bGUHwJ
aznHBMhXj96Aei1sgSCD+s/o9UBJWwJyQ5zwGqd9SQSPuC33uhbGme/S7hcZjyjUfwa8gtHwNrxl
/bPgxmw9tPF80jD3BPTgb7iCUoPXbl8hwNOvAYdjwi1ZNw3gdRl+vLpjg0hTsJA/msVHQ+FKMGcM
2tDIwhrpWXBl7xLtqpB3mXF7fnFbpnotgrMGpY6Wi0WDN8rV1hnRK2XenxewaW/AusAq3KgEfcN2
M5d5rLragASgqjMs5CXIXP0SrVkuvRRjTm5qxEocW/AqGs+szsoG0EZ5VpVjdjdyo/bVDIU5TaZY
/BVfr4r9jJUYW4nbtmGrYlYUr7I9ci9ATGUtKvWlCB+PnTMvDP2Wf5tQnt15UYy5k6HpKK670Vg5
ANLp6C1tY2eMHymouc8f2eYLg7WaKXieW994h6VhtkmlIVVmt6ChkYE9W5XOjC4FS9QDse1ZV6I4
DVctqRmHBCsrLyg8KzC1XLAKAdAZvTDB+VVt1tgwLaKgY8oEvxefAYxNa5TDHHlN45Z6/UN5PUIR
acoYzI5x0F3HGNtSbhbRiM+2O1rJ5TRSGXWLmj00Ms/SG6sfHpoazDt6KccYjxnAQZzd2Fn0rqdz
68QDUq4qcI1mw3JNK79D5fEOrUkYSGrzKwxUHMasBYMJbXzwNd72YyzYJXbfeVXDkAubETQAMcKj
8uYLCPSAC4XsjD7etUZ+1FtwESV5c5eneuI0GPX2284AoFWcCkSr7LDPyeaiujgvqzFXkX5oPSRM
D1XQe/Si8Ad/wbMQvYH70ZV3GH84KUHoma5+GwcpKKFi/Ecg5p1Xl03DuNoILuYbhzztJoowaaHP
VfsS1v7574s2mm3GyoBgKCtL0sjGYo3MAe9vYV9bwAoqugn42wdLeSC94K0jWhFn6ouO5vFY41rT
0Ksa4pPC2J1f08b0LBzWxwCBylIGH75gtSjZKEmUpki+xBdsctxqAI5auImbP1nOcFAdOYiuRZ1H
mzYEIwu6rCmAdvrGvJbMcqzaM9Tm78bYJShPJoq/8knUNr1lGRmGFKsrsbcHi3VX65vDychlVULH
RFpeKTGA9ZfsINFkp6aFoDa3eVoakjwMhkD/xliEtJ8etWW5eCH8ZYrEgSBRtjGzirP6FMBnXtoJ
kwxNgW3TrjXbaQ/lbsSYP/2wvzfdfjwBOARYA2jfu7E9RssUecrreX3Z3E5kphVkmGTyjcCozYt+
SSl+glVNL+MU780c+bJEf0pbKkLP3bYumG6xQP+AcirfbIVJtBQIEuwdcuxyR3WT03xsnlSUTZo3
oG90l+HB8Fo09fdu6YwBPWKqPQ+a6/BnqDrqKb8UKe7mCa9+EPv7SplQeVKWtMUroZAPanw1ioZf
Ni3M6vtciDK2mJ2kRsSalaJAC+DtDnHQ7kXNSpvLQDoBVwKTL5i4+7oMlPSHTiYh9Gh+VvX7mP57
VCU2VmNa+LkEbRd8FRyMmCpAAGbkn+r8ckZboR6jjlvbgt7jj5T9N/ezksOdh5KUfWKE8NOyXaB6
i9cZcP5OY2TkDrgFTmCVuQLBQDBn9Q6TfoVrGJlftyXxEiL/KGhUBprWYTKGgMRWOmRTeokMtU97
y6e0DEoVpbJQfgjH8mgn9n0u94Wf9UA0G0OfDtltmkUPlqULkoObVwzIyugwRD0claCvp2OFWtpI
aI7w6qZyMsDZmHPmDCpxp9z+g7BRMxBXIaNKMEHC+ZeSWpVtJwgdwMruAHrW6dVra/6rSUqB69zU
uE9B/Ps+wdgqaSRkpWcNKNvXlXBwVSSA27QyTc3IZO93ou9i/bLIBP1Q7OZ90zSMoKIMbaBOwY9R
oRcXRLMd3KSKcdjsMu12ZiNow9wUARAbGe2lqoH+ma/nXlUjeq46hBcj6VHMA4yR9BZaoqL6BnA3
7uZKDFO/lQ2butjMGxVHQS3j1qTxjvT6S6lgmhMXJLWk02LVl4M53+Zt/X7eeWxGiyvRnN3B9clk
SENSrrzSLcSqP5T5ktpXeRLYUiNIAW7a0pUwLlojYW50csdsA5h5FXAHfZDOHEW2dDt5spLD3aG6
aNNebiDnY/z7SX/O9rLNEP+AMwiurP/2/PgeDEwG5HNeQk0YZkTnZMfocgLSe3spXNnmnfpcGZ8W
UqRqioYYVnxy7ev4FXgRRwvcKShk2uh2xup2rejltWn7ViLZG36lnDRtpnSILHgmeBaPLsQ3xu6p
p/NJ6uvYO6+OovVxoaE9YshYBT6tR9M3G92U2dP5728moQCKDj+ILKrM91yMHSaMY0vGSQ0F+vXs
1qNxBF4U+caQl0OjDK/n5akigdzuzWGXmqGM5JPWkcHP7aJw6rA+0Kp9MttiZ+vFqRviCzONrsuJ
/oUS0W2RFqWrZMupqgYALVbJixR1l4PW/7A64GOHpXVtFOYt8kSZg8LbPtXrazB5BEAIPvVz/XuY
88fzq9h89IPw859t446FIHmnIhvE+sBmX82c+a/YY4Sqilt5HQjtgUZzNG9EoZ1QLNOWleotpJzM
OoMv1IH+Gh4ZozASoShF9+gssXboz/H/BPyVGePPtXI2H/3WCzVZTorOppfRh6kHUUUlakoU6QVn
8pfeGCyD4iKb9ptS3ubyg9UeVD1Ia9HZMQ375iY/M8n8xGOhLVqEaTqWD5h8fVd69BRdji76enfl
X6KyGNucM8J4S7iAmpyqLRSlaJvr0ewDTIRd9FEleNZt2qRVepLbvSYiWlYz169b71pHPVW96Kyj
bA4Ch7XtSVaCOPdYaXMDvEmsh72KZ7/02Es8PzHUjWTXiApyLCL6tnsraZx/LIoyXJYQ+UF0DWHk
A3Mz+/aDmE09DYHgSrMre04W5yMxmlVoscnyaRdRMNxWe9vtQM4NNAx0vYnfN5uu/3NpPJ+8JI/N
NDWIM6QRPYPR70jCEKn2XIb3qXyS28MocpXbKsIe/QAUAFoXF31KSrrY1dzLXrQcF+vRGC0HaTFH
HwqBjmibIRQi9b8lcSZemgy7L80Bdao8/RXH6n4ci/feKJ9aOwVofHib6LPX5s1Vk9m+AeB/wEuF
GAaObovW/KkPk69k3aksrPvUVPa2OQUYxrmse+UNId9FJJn7EFGog7nSH4a5+J2+gP4E0lRQUBWh
v9h1APbYu8Qghz4aLtMo3FlDvFMi89WYld15vdk+x8/Fcp5A04ZS0ztWFTRPFjn1CnBompOy3EUL
5u7uiCyCUtlAkYY9Xm0v7wSWBu0frLelvBi94q7wgR+9U19ll7gaxiNNt7lg+OMzsitzoAsHxlnr
zPd78rlgzh3ELWnrsoCpSe3LsR6dDi2A5s4yJ0dGuzclt3hrO40tiBv+j3rPp1jOwqELrrW1Ain9
zqeYY2GkFZJLb9OryG3dKZDvzh/r/yEPM5TkAy+bh88DTztafimWGR/sAYAyA/DmbDdJHOly9nTQ
8gnH9jZdBfId/ytRZxu/cu6tXM4z5iqRGm6yU2Jlz5WqucsE6BqlPi3qcpVO3WVTWT8jari6Tt2y
kmsn1xqXJtku0WuBT1FFP4izGGjb75Vl+uhA6w858ni5J91joN5FGzrq3YHh6McOc0RArNpVO+0R
u8L40C5FfcHbqdjVznAGJW1btaT1xw9JAsyCYPidPSfKW6B0OYJz3wy4V7K4+5x1Q7goKkyKqTjW
HoDOPi7Y3vKoa2kuYgaMHYsK+6J95i40NcxCAek6moVaJFGqN6I9tbEgDSXSZ527tn3fZdaQwpWW
6UVCTmlyMyzXhF5SsCCOKGnqoNDcN6PfhNeWJdrVbd/zqdrc5Y1yO1mqGiuUaR8Ufe5X1U4eqNPN
jWCdW8dHMB2K1ISMN9pHd/vqEg3ySMMc6BOeWr1p1SlMX87rx9ZZgQkQIghGUb8Rbk2NVkxLD+Or
o6w2FEEoo4YUPpwXsqnwaym8RjSRoqYZXn3qngKjv0Ozg+0nB2OnnkT1S9GCOL2YLUMaMRaK9FrR
35CGnNQGsMSyLagLbGnAekWcBuRFLEkZO5c8fgSokTNXFxSYO3ES/ckFXkviItQ0abqxqBFYdT4i
1DdMagFfeXStazAruHIwB6KSnmhpXJC6wGZTY4HAop/R6/A8mgDqP9apKGEtksMFqEWG568+QinS
TvIm0IiOWedY1XVst4I93IppVlvIt2aadDRkNJiiF7hekG9DihmAnJeZ0t4lSpg6hLzVy3Bp66l3
Xu8Fusj3MNq9rtGxw07O/fugwrfVvxKqCha3+Yher0796mdnHfMDRoN9NC7DPTwp+t9jPC0ACKJc
EccYgAFcANiU3P3B4oCdolkEE8XmRz1/ZZlYY0eesjy2bSAK1prYyc3iAkQkAuOxqSYrOdzylnbI
5Qm1A69QyK9cib2oBDdFqL40bSRIOG++BslKFucsjRnushohq/2gduwAHmR4P809ewz+yYTsWhZn
EydD72hiI+3W0cHRlosmXFyAYQu0Y7OetxbD2UNMEUg95uTxTHqzfLLXd/MjeloN9GZmbuSXO0SB
vo4mo9ZVjoo73ePV+8GRYR9ML7oWWedtZV3tMGc3LXuc9I6N0xqX5UVyNbQOel/hEMJDIznJRQbe
4itykcTOn223AfBo5k6/kRu1HRJCIIdmHeYjrrxJXDnKL7Rl8s9fC3Zs/HMCQw5/y+HrxV2qoJZU
4DZWw90sBVkviGI3bdnq+1wQS3s1axr4c/T0snJlH0y7OJAD0et622UDQYsYaBlQvhEjNPMQd3bI
HBwQvh+SY7IvDq3D+LtFWZHNC76SxKmE0pZKhgEVPHiXCOPiQV+WrjYbXq0LOju2lW8liXOlkxGi
55OVJyYXrU1oTrTdD/hGt3cqdJSj8nhKSkek85sasZLK+VM9bNMB7VYwYEvhjO17YQqKWKIN5Byp
ShezxnA0ili6etOWzZVkKfuFpiler/HP8+q92btCPlfDY/YDvbsF3xzekfNRxu7lO8lvD2hW9qSP
cZ7hwegdUbf3ph9dyeR0fq7D3lowSubFebxj+JR5Ofp6JRqs+CiRf7u7KzmcqxmVNKxnQBxDznyT
pfLVFDZuNNcYNai1lyIvrrI6dVsM9ANBpbkgMsCbssKTzHlxqrz9sRQPRQtMBbM+jip6xUe8sNLh
ylDJpT6UAenrHUk7rx7tPlAkfXYkFIMdIuVPbRvdobN2R0bzoFjDhZwr9+cPbisfvT43zrXFCQnH
CoVQYIjGs6MU8jGujcsi1T0jHxOnNVvBbROoPc/MZ+QJNfoSCfCY6kA6uDYjEVvQZll1vSbOt81y
3TbZDF1s7NE1olvbeC3D57p4acuber6w7AMag73z+6hsGmDW9QdkbSIrfINMCZhZyUSJCaNY/QWG
b3ZI73mKE/nqDcO6nA4gXNipH4VIUb1kKxFJNCARfDTnfKNdsbVBAsI21mvF6h1yRzs7g1Gm1bWa
V35d6G+ZnQjczeYprkRyVwIYRU2vEgp3E9532Xsfi7poRQI4vQwteVh0CTGylOUHapu+PosSuJuJ
n/W+sd+wClULC2/1jnVCxAf5SI7lx/ihhj5rNjsF+KgdcdK7/I1lGGM/vozAGVfsEq8TpP837fRq
Lzl1bdFlIk8GrqAMolB9QWW37Q+ZjTkxEgmep9tXA2wnOkF/MojWOJ8w5eEw1TPqGqwSXxyNA6vE
k5M4wbR9fv8I4v1BE/VdsrBB0mVRXJA1uUsuSklvmv/PtfBDxJGa5ZYE3B+vquHSKsXVEurYQn5k
0Uo4VbdnAmYM5qelPLqSlOKIBpf9eeMhEsEpe9IqhVVHuE2lGh9mPHvVWBGY3W0l+zwPTtdzZbTb
OgsXT22XYymBiZaa+SHuVL9UM0HgsR1QrU6G02hTiY0CYxNoLskQx8s+uB+RWiRO9KDiTlkO3va+
GNBzOwZZieUixsxa0EgK3h1PCjpf9u1dep3v8KDZl6fq0OziH/+Pctqm/1zJ5GJHLQJzcMK0o/PB
+HjUdhkw89Pr8rkDO2oDs08vW8yFiUz+5uQvWvH/vsgfxamV7cLkQTNQ838r881RL1AUyfb9kTF7
Kn5+hfnpwLpj1NoicyVSVs6EWEQ247yHA29IeDEqZZDoIjjMbWXFdCVLP+roOP1qmAcwTZXMy3pZ
+KIDYmTo0N/3s5h+nr92m8liEJb8I4cLwecIXAeE9XiCpvQl/cWKLdFjD7IiHUXKy0iYARcK5PbO
UCrVpqxkqO7Z3Et9TQMZ012M0qZ+HE6ifPS2cv69PriYr/soR505aayGlfV3/YB2lyDNbxvr5ySC
Qjp/YBrfJ5kqfWWNCSLkrgqdOHvQjIdUey26wjt/YiI5nC22wniMjRzZ/Skq7yPjVVLANWmGoxPb
tsBg/h/W5HPzOKOsDOmcg3FK9p5mV9uZlpMPDmjkPOM/ZFbaLtndPp1f3vbV+hTJGemOljlRmTFZ
5Pu6vzCru/PfF66JM8xKnoap0casZA3UG9UFsysiVEzxgFZk8No3oBLv9RvhCPC2p/5cFzvWlbEi
phJZCcE9Q0+P01gXaRk78ig6MJFycFajsYYinw2bIUkkd2g7tneYgPfi3um8yYuD+KQG9oEIKwvC
TeWsSDpMZorkIJtvRv3QGwPlWb8q0BPvNYfSlw4DJo5Os4geRmW6/u1VSmQMVGAYXgNY6NdNnbum
Rk8by14b9u86tP6q1QWDUSq9ssLWcFA793M1vaIxaRy5Ne8bsnjKkLz2VD+lyvCbttm73il7japu
EQ8BksXPcU/8rhpuJjUSvaI3bRGbAcVUK2DF+P5mm8qkKZiJMFvtd0hGfwgVtHgrAWbNbuJ6eDmv
6psqB4AZGTR76AThO3jTQjaLzADstqWNAXBWrxMDGKrxv6cqBFPb6hA4zU5jdViWAmFVmVpvwLRB
c1xFPavunslS7DtKHvSqFby9NoiBvgrlFD0HUpHRApkOMYf2ouAKp157Wu4wl703dvXerB07OL+b
26/b1To5HQduGtHi/4Q5sgvPpTizbyANHl0yvN36jYDAMPOCyZlEha7Ng1xJ5lzmnOjUKpIeLfjZ
owHI3ebJ7gTxqkAE3xHfm50WUiioB3RUf5qKnTGBXAm9Zec3USSGS1d1gw3uaQatZBV7JX9ow6tc
NJakCYyCyTnIou3RKgRcew+ojpEDy+FnzfSWJ7obkskHBF7k1CNBh6nFQGLmIMoAyqAXl+US7ikp
Dko531saxoemSguWqH3JU/UVtD2HLi98gDjsk9G8DsfmKMt6kE/Ze5XptTNpumeGeESWtlN1xB/z
SKQG26ETYag9sHYqnsJfzd0yUwsQ6fCNPWowaukP+/BAa3fwQscKUPFUXNGrbPu8PiVy3ridSGMu
gGX0svG9Sp7C+WQuAiu16fBXi2I/YeUYG1Xts3lEPFPLT0Z1nXTP51Vu0yWuvs+Zp6aYxgpQH+hC
rjpXg3WKke1olZc5E9gkdv+/O6PPveJMUhVPeo9uZ1yhuMid1k58Vb0ZYzaaga61OfaSXjKc84sT
nQ9nk9QBk8GVhOcendMrBE5HtLsepJ4I0jPbT63VJnIWyMgGqxxkrI3RE4XHEiP4QBn2052N1DZL
Dw03rF2mehblFAXaQbjwfUyqYdZZB34766WD594vC4Wx85u4Xdv8XB3fGd9ZEQjOga/ukdvyAHiB
U3gx7di8KWt3EnFufA8CUDEy0GlmovaIxkXuEndduFRZqmleGE7OnB+n6Rb8eo5W/ZqQvxGsjJ3L
V538Koy7v2MyTTaGtcFdAnz4FkOZklufmktjwsw6dT+oFV7HxwiEGPJ7JVCa7/fhq2zuYheTlEhd
CnoCCoggstxloFikXZBkPxCpOUZ2e36t3zXlqzjungMXLtHhJYmnTMVNZSHhXFBBeP3dlHwVwd1w
M0xNC3kqDc/+17C40DFrqmKQPbSm3fm1fL/WTJBlgpQZQ4tIpX+1iUmjFKWdgWjXyhcWoHp1G3pW
qT+eF7O9ZZ9iOE/ZSICBa2sLBBLlbTXvkuT1/Pc3orSv6+B0vbdGZMmBfejRXXG1eAyNq8QYae2z
ZuvyVvIKgbEXbRyn70OhS6U2NGBDjU55Vromkny2CCFQtG2cYpu1rGdpRTRPnn8UyhOIEATbxrbl
+639PBdOlUndmpKB1yKC2+GJ9SVme0A2ULd6SBFhDkH4JhC4rdifAjnF7vO6sUgPRQAohCe/TY/0
Pb3vQcZr/ZxfGJRG9R4bbrw/L1a0j5zzihO1poBZ1rwMhHfZcQoFBkikDJzTqpEnaUAlgVUtfqU9
dwBYEeHSbzjGLxrOD33UcoShtNBgdObhPnnDOOm17KOJ713yG2/+aVROsUMA6oHJ1hBYo23b/s+h
fbQprAKnopklMigG4/6Igm7P2h0wdyduVv7eBY4lgjMM7AIMgJt/teaxPsomhZz0sFxoJ0a2mR3k
C/kkCjY3F/QpiH+DqFQZojSH1cuNxtXQyq8upltk3Y0aSu4Sgvq6BQVipL78gRquxHLGtkdLJBpT
dPAOZdpRGpX9qHTeeRGbmrgSwRlaGSCRY6SD26YvkafDC2FOQ9fW9H8fyHw5Kh6gxswKZbQG2FsW
pjHuX+3Z9nsnugH770nU5bZ5fVeLYn9f6V+uGv3U5PCGhrqPy4Mh6ssXqQNnZrtBstROWRgbeQ/e
6R7TQGSnCtt5RGfDGVujrIGviQFobzF8o/5BR8+Y388f/0Z67Ou5cPY1HKx4JBOWQm7rA0Oi+Q+1
eugNu3mHQcLXPyLaXN9akzeuBRggSrZ7mvGu1o9ZGxDREPpHn8I3P7XSAM7ALlO/lEMIbqiIaolj
gbo+7eKfdqH6KbhaOmW8D9GuRov0VHbZ26AXxxlUDkuqH0yz3Nv2EljSANaDRnam2HwvBuO6IZkL
wr2LIkOuEtRCeEa9llP/OBikcBba+r1mBnWu32UaPSR9uVdIcsxsDB/P5HD+1AT6bXFPD2pg3AeQ
sxqwXWffnNVTZtS/zosQKQY/qQWTYDWdAv6m8JIyiCJoOQ3Ci+EnQw/HsMuJokh5c17oBm7LF220
OGtk5kMxklRhjkNmJIMo9HhmgLecj0Gx7K8UCX7qRjfDQ+EBzu04PdR7bXJEzwPBvbP42HCZp7iI
4Z0x8IVSngsgUTQviSKbbeelGx+jPbbCAyVYDXyzVQFsljRT4VCjSF2l7AIjko5xqv3OwH1IxjBx
Savej9kocC3ba/yUzl3CWlq0Up5HBHL1SZnvsvpaJYLE3UY3IjvNTxncJUTDWWSUBUjY00P9UO8K
dO4BK/Enzs4VRRzb8fynLP41nk7GAPIvmzGIMv8Su4nPuNGTPb0tMLIQH/veO6+sGzmvL8vj3+ZR
SnVJYaEp3bHKAg0wJ+wl++Zn76dBcW/YAoHbt/6f7STc5ei7XpkXFTYN7ZZRcpOGT+cXJPo+p/aK
3tp0YC+UZZ4PhmH5hVrfnhchUgnCfsPKM3cFRuhGCRd8ONYHMyguaz97YABMpSsqwouWwzlpzFYn
Rq7nQMBLvGa8ncff59ciuEE8GHumkaztIhjhVhlfk7p60zOwlqiWoL1dtAzOQWfxUNhFBsVWo93Y
XUXTX+eXIfo+ZwhaSQ+tPpdgbLrKlWJ6FU6hYAnsJ353xp+Ky9kBQ1ILk7LYjyj9bkwVdI1ZOyk+
IPBwlFxUaWRfOyONn2Ak3WCpVckW9PH4+P8yxwqOX+di83mxBtJL4CbvS8tRJXqsDMOpRlErn+jG
6Nytr5cuTBaJnf9+AligFlgH8jFFNDsiKM7Nt/anDeXR97W+T0GLBYMmWW8GemPs/yHtOprj1rnl
L2IVwcwt4wRJI1mSZXvDcmTOmb/+NXS/66FhinjX3nijKp8BcdA4OKE79jD2bmndf28f/AU5VQYF
BNB35alBsEWl7Jli4VUZT+Cctxbm9EfmlAtJJslOlHuyvljBeDZnXwZf8P7x2WDA/HUt9IesEA0N
KmltRkBlyV+8+hDcVmCbq+3uENudO4MB3QbDO5jmGj865WgyJZyYieeHDD7opAeg1rDfhg9K+C1q
UysWeVNfPCMMSIhCJcUB/ZpFc8J4nlXqn7rg2/6X5O0YgxKGkg2FpuFqQKUL3XzNQZPTsyGnzmyq
nPQLB5DY0bIet7YwGKHiyIXqkFBzyrixWgJ1hiGDuIUgBxwv4cUK7FDZIBhzrBkApcZZUKBN3eXL
AOroxhV8aJ8583+f5v3FKzUGNWKICBtN3sqONOUg334iQ+mCjsHZ3zLO3aExEUMt12GuysjhN/ML
SCNlXsGUt08MTkRzgKQ2DeomiFdnmCDoLDk8pom3CMe/WwkDF0Ewg2KuQrAQDadsSTHVyKOjokdk
51rSGJxAs/tClg4W6lHBkKbsi1ILcCo8IwqhP6I4hTG97C+Kc2o1Bhq6pu7zqQI0VPOdUEFbMLYq
nsom17MZaIhA5VmJJYxQbWzVI4fcDv0Jmt8yRhj/ZEz9V8dmUCJQiFzmui45fYQpNHD4kvpHH/G4
UN94ToD2EY35OvpUGH9YktIgfRDjdgfRuwiGmUywBXews7vJF8/hJbjjhasbHUN0ZVeTjINUwrzk
Q54rr3FL/6kOrd4H38FhOQyWbhfviV2488upcw0rOYNsFumLkQNT2w5z/QmMwyxDFy9NjY8btr0t
dMV9l4HE0awazmnj2WF8pkjhNWWC2EmNS0sywHFQ516tNv6+/2/D03U5jK9ExoQhH5Q7nUL/qmvq
afqT6vMvm8Ym2Wuxn2uUaGmwKd3V7wUrQttN4YRu6Kc3VCdJPoXg0Bcwl7m/tu3b8ufa2BT7AHbV
OdQBjTja3TkoH0B7CUq4v3OI1/L0KrjJmhSaUxHeOKFo3GvlfAK799kYInt/MRx/eMWYlZlYiCtj
aRBeoOFtkp5z45iP7/dNcHzh9cCvTKiVmSRCKUMdXL7JhwdR47RY8JZA/776/8c6FXTQnktOEbtp
Mzp5dVymgfOdtu+Q66YzEDHLYTnOJjY9SdBbEz0o8p2ZPRq9O5alZcacT/ZGCvBqjoGDvs0aHV37
siMQKLebFTiD1SBHp+14HBsw8/ehVFjlHB0UpfkeRaXbz+PLIKTnVs/uwVP8EEj6u7/bRgY5lCLI
SI3ZeaiHPwXBZ8KT9eYB/2ur3WofgyHMtMJAEoTqq1Cyr6w7Gw7l4IpjTBpVduC2vfdXi2JZuMYa
GqtzShNJ/WxHg35Afz0HCjnuyc79h4NRxSnk/pzKOOjFCXRYffNHQfVPb3m931ZfTkGeMwol9HTO
IPSK+sgaYzfqn6Pxo2lyvIC3GibuxGBuVNKr2yHDKQpHq0vPXVVwsO+NyOa6ICb6VEdVCSHZhQWd
onvJpewnwYGc8NoHJX9gy5xLkXO4X+fhVt9vMZYu1aIQ5iTo6jQhTb99UOX0JQqa+zSrL6RUTvuO
R/Hi95j0ukIGT8Kh62dxxD3cZosLLg9UA92+h/KezHuPcOD3lZBztbhsasvQTE3k/RbX6G8Xbu88
xaK9pTDAEM/1QkyUshzjtnIg533UTrSaFTjz/XD4SgfFp7vqmVcX3lwWIgAC7m6iQk7kV9Q3S5mY
GX2zasTPtXs54zzut+FoZYDxQREzB23fo4hf/qAtvZnTfSHn1P46YZBouuu+88aHNoR3YW1lkLnH
Bg0aB2CCovg3OMMRIzcUBSFrFdszivjRQwjxXX6ydvuwrewyriinhRZBFhIV9mN9bt3q2Pvdy4jp
G8mr0TXN4znjbRxztTVxDHnhDJGuOeLApcMpLhT3Dw7XakWMR85lUIGkGlunRs9x/LCYZ739UsvP
f2eFiXGNWQdGDagi1dpZGh8S0W/IMRqe9q1snq7rWtiCoykLbZUOOgBXiyzDTO+1CUAYKWg1j41z
MIABZN/gJsKvDDLZ1SoOoXxOn66AqIOY6Ba6cbw8Sjh7xHEDtt4YFF1gFjnSMov4VZPujGjmRGz0
8/8GS6t1MABRznPYajP8jCajez/15f9Xp8AmkK/MMDAxQWlowrMY1S/tw1SdQE6vhWeZpyrN+1p0
01YgHkdL3mByGBWPNgPthlIekH3kRBEbHa9Yx2opDBDo8/S/JDQNwEBV4eS+5oRHCf0VSJ5y7lyu
NQYHokgpQbOHXgQq0UrDveBo2rIvgUowcHk3/PYTf7U2BhIMMcwjswMkQC7sQXonPgywKrmZE5/Q
/+oWIM6M7cHVPPEr8oJ3fFXuN+4TFcq6koopc7ZmmS2x1E0U3imBpQTa6H+4c/VnE3RJ6QUNfJwD
8MYXvlqUfnWaqAnzcKCP8MFrjuNt7NbCQcezWLZzJ/tehYd94NiYbqb+c7XHnDgzWfrYxJwCxoyL
Y/GxBWPmjN7EG93t3MDq7Pmcev1Z5E5A0HX8ftKvdpkj2KNSEkBu7J+etyG1DUe9jf30CEkpXykd
Hh3lNkBezTFnURdbFazsaA1T9UOs3yvGc9y87H/Kbey6mmBOYi31TWmi+RxsBOEhPZnu6Cno4uNy
HvOWwpzBpV4Us2jw/Jn9+fXMgy3XqV6+UgnCylcO/GhjG8iuK2POYWoWCp60aOdTQzAN3paxt//l
eCtiLuUAND5jMqJ3xpRu4uQ+ld+D1nDfBP2JO+7GVjnjdg57WSplB6KYjlqazlRA4GgAaJaBX8r1
cexNDjRzVsVWPGPSF2qtweXC5ZOUv1ukJ4M876/qjfDz586w1U5NH3slLXGKKKW9AmQMvtW3VGUr
PQbgsUqReJWtwhc4w18bdMa/oAZb+mxBJxzEOSoZHb2pv9AAVHFDt3tRvvlRZA8/kDg6JTZQ85Kc
eMEo78My0CHOYydPEOVyhuBzhmayvv0QSbzc7naIcP2y9EesLu9aHaCRFiaK0xSXdH6u5dFKqnuM
Uf1R5Ha1w6BGqy95kQ94U5LSOHR6fJs13Q0YG92/9BQGNUhWdP0Y46N13nyanFdSK92Sz+bdWFnq
A71eUAaNO0u459XJefvFwIc2xPM80jRcVbROAvauOnbjtOJ8SA5IqQyIQLh0VMUZ3Z+JQo6DVEIe
V+UkLd94df3cLLYQ2khao0Pdg5YlXz8hqO3NO9pjp3iZa+QWT4iAsya2DCqmEiYsdaDWVJVeV5cH
eSScnAZnc9jKZ6IjIQlBLWQIid8kFzW65RLC8EwwIQbJiVA0NS5GkpQ3Wi6hwXRWbvMRvBQcJ6f/
0w7KawwyxH1maE2KuL51F484lPgR3bLYH8Hv/Oy25ARPvO2hC19hxCQUZQX0xXOodab2bmh4HYHb
6zFlA5oDJrheGJ8u0W08mzUuxn+C+9pOvO4MCUVLgO4FZr04EczGYDSF9Z/22PJM0mdIpJUI72m4
+1p2v0Fn4ClypncLZsxmLwDlV4XZ1LCweKj+2sv2++ZdjTNvWF02QuiR4wDP03JXoV/IJpSJK5Ia
Xy4GW6gywc1j9TSi6aoy8ocCszXWUtbPQy++k5vsYiTdfdEVNx3oCcxW8Yn+blJafywLRxDa2Gr1
6U6vIi8KE08l5W0yD06Y1Wjf0fy8jc5pYqAgVVYPcSnLtt6Ty0IuXdR+hXiXXamGPU3ofaiW4BAn
rSUIiR2OuV+PEY/tlmIx+yWQvCGyjLlCjPzT2HnlV0apNageFCgkpJ9k5WDMlbWIT5PwUoQNJ/Ta
uubWppizKVeGkkZphecGSUE5BcFR6XugNjZvnGvznbE2xBzNLE6a2EwQDVFXFhEvaDZVIQlvA2/5
EdqSNR7qA+/m2Tqga6PMAVV7XesCESmruBLvEqH9GDY8jYNtcLt6LbNXg9YYlaIjjT8suiNH0kGI
iBc2Oufq2don1ZRwPDEtDmFF5vqe9GIRMqgfOgWkA5TxKZsWKxovJmRiORhKjxnrfGtLzG2dhkVR
jQtSSRBRB415BBrz0J89aFn7vLGxzW+3WhQDbwHR4rZHj64T9bVVyue0DO2e9yzjGGFzceMsgtNy
RIicmJfaBImV9DwRHgPxdiB+XQrb/t+ZcVU0A5YyEUvN7PpH4NOyduzPF+NSueJ9fIQGBGis/jvx
KnxiZZjxvwz5CUgI1ei8yCsMa2hWQnhUD9uFzZUNBiSEoNOLPH7NESizXTzRSgEdHutmaGeFNpVv
b3zewnj7xgBGDjXNpepx97X6Sxc/pRnINb9xfH0LaNcfj/6GFdCGNUThh2wC0B6UE3Lpj4Bzh+RW
B/4gKhsxW/258gNbf9o3zFsbE/RHQaEqpdCiMK0Kntw2Vl0k75Z44MQnPDMMaLSAJDVX0EOll9mp
HtNbQ+1cZYo5b+stlF1/RQYxFGFS21KG7/dB64Y19ILn3tn/YNttvSsXZKCiN6VZNnLY+Gdegep/
Bd7gymAk+jNU0iSNEIxIgpTuV6dIQzE22wE1c7n8UESeOX2WeIHWNppfTTD7T/JMnNoEGJsIgbXM
IHVqRqtCE0Ay2fsfbtsFrpYYF2hkaRRSCTloY1wskBVYGbnNDV6cylsP4wHtTMwgoI2NYOISLrKX
u62f250VXBp3vq/e08Hj+qxzshDb2VmUhP7dKcYpGpAiDYKEivMAftrlWDjkSw7Gd/JgQEZy8MeX
hdfgs/0CvJpk80hTG6Up+r7/7Xdo7RLdSsi3QIjOAR0YOt04G/iG5/9cJJtGytEvL7c9YpjGoUQd
pS/3Hh6cH5AjPaqFt+8u9Iv9fvmbmqkTSLHor8tfASLoncRCFPFFwToG6sfhEB8hyOnzyqbbiHE1
Q/++MkPiAILmI6LOXsQ7ndQ3qcJTe9x2/KsJ5hSLSqzV0kJ9g9yJ5jsR4zO8kfEtE+voknmwYGB7
UPQWvtBozdNUaZ/nuDoUSnzc35PNksDaDoMWIfrTQynCw4hiH6RZEZE1h68iQjIq3MQxxlsUAxhl
Z9RNXuIot6A81732NkdaHh3sN/VT50OYFXUeXvfoljes18egx1SUQyiA4toJwOGkR5MVdgHnJtwM
YdY2GKjAC242ulal/BWy11zSQ+yGmN8Bb4rV4qpHB85kabWv8Oocm5nSlWFWKiHU2myaSsROyY3w
1bzoj/Fd/o5KGmQ/qkPvlE+D/9m44Hf4/Lz9JkCujTMeWhR5340TVl3Gh0zxC/UgtSDPMnwBCgfq
TWK+N9PbNHbG7j4Wb2ul4V3bHG8ymeiUpFknK5GCCt6xOy6SSy+FKUK6rEFUlYOpGUyGp/Tl73yY
ZS8flGLOq4nSelT24oFf0ydnjJbIfnQgD+0xsWInwmQlD6m3wHP9tRlUAzuPahQjuj9bN9UswVIP
4Sk44BEAjdn+Bo/48Ch6KLQdcS0lN7LMe7nRj8mC99o+A3lySaTQnPCxFT+7h6og2q8ogW6D4Dx0
eKnJzXtpbY1BJQkEjbm6ID5PjuGhfMjtwVIsHeX65MSbVqWYs7cwBpP6rtCGtEC4XEoP6jJaBXpS
a/iP9D2MPu77DsWaPVMMFjW50LQYSkdxrc8ssTykeL9B89IILaHXLYwe7JvjrYyBpUAayihPgA6F
FD4W5eJ1iWgbRLhv48xp6/r9vjkOIIDC7NeLty/6sYkbAILi0wdq+yxDkcpO7mjVVXdKd/zCa7ze
B3fCEiAJ6pg1fY/AXZBuxqawpIkHsdTR3t4yIjIY06i6mGoTtqxcFqtST0r4XdPeK/PX/W+3f7rB
FvDrpzPaVq8DeoOoExLY6k02QhBNRLv/5M6Sa8bPRb783YkmIoMokFzN4zxF4ZUmzbr7BEPToQ+t
7ENiVb72bn+BvO/IwEefFA3YlRdkErSDuZzT6CuaKeeUlyrhOQSDG1OoaIGRoqaBmNYd48DrGsHf
X8n+rUNEBi/CIS8wZ4CaRk2extSPwRM5jQ/7NjZfAlf8IyKDFJkcxUIioEO+cyQU1HI3PKF+diyP
EpidBC7ebu+OpkLx3TQUhZU21bQy6eIRSDFEkhdAZKcXCqhBCuhF1XgX2fYW/bTFPnJSJe/GaKBJ
YQRLQW0lXm4X58YVPQEzmQK9PHnk3jyTTKSSJVNV1wOWV46VXUZ3xPy+v1/bPnFdE4MS+dyUeqwg
JmhD8F+VIFWoWtAKz3/kelczLEqQVAoqAeswDIQ2Q3wWUELO1Zxzb/BWwwCDonSpmNZIagqVYZeF
6vW56PZR5e5/tDei1+ty6O9YPdTiZKzNWEJIoaae9mz4OoQZTRT6c7v3yqNiwQ9pBxZxTZ8mN2te
2E4/1+/YfrXPgAXKnyTqFdinAKiABil0DQccH2hzRQHM43WcvXGor/YY5GjnYk6ECk+twYvvJJeA
SyV4Upzs1V7yiUe89MbT7mqPAZEykmvQ9mF9P/vp7mOfUm3jrcUv79Hbfe9rMtGGVENLvOlgDUpa
J8zjn8p5eZIyzB+MZX5AHesA4tNzSPr34iA4+67E+7Rs7TyuJZLNKnBf8pVTeC7QqIj5K0gRI4O8
PI8HiUOqxkEUtna+QJBs0mioI2BiGKzhQclT1eYcQrZ0nqpQ3BkjWCDmbR/+qKSHiNenzzPBwMmY
lqI+F3SCSW0OQd8e6iA6BmXIaVXiXC5s3TwQM4VkC14ucZlYZP6eyIcCIhxt3XGuFt6mMHgSVaTq
Z5oolIz7VLhNtD9IRWviz/PETg0neh3nSUs7ySK/JF6ZPe17MW8/GHwQjZhIOm1SN5q7IvrYZUdz
4TWy8DaDwQQqFG8GM2zkySFKPgsY2FmaO23iZE95ZhgwGDRxbmaUG52pewoS1ROwkLn9Icff9z8Z
x85vXIBjLM95jThpXCY7m+4DwdemyAl6znnn2WEiCKjlTKBMxmdb5jsy+VC4z8eTwOMX4TgAS0lu
jkU6KxFyVUkq+lIh/pDa/mYaMs79zlsMc+6jOWvNMQdS93pzLJrErpFaRPsMyHPavzuSOj2yqyse
A+LzNBNkMUNyIPIxJpxnxRuJgp9nUmfOfAER81SELr0j+tqpuQRHEHzY1R0dDuTVDLcvGTxrqZA4
qMZey7SrxcgzJozCGbWb2h3d8FCAplb5WCE6UcHBFj5y4wUaNf52o67sMWc1yeo2KGnDETjm3ehj
7k4H4bk8RuBwj1yJ8yU3wXNljDmxba+0KM7TxYkHU/HriuN0m3Ry2tXAazS4+nr9FMtTC3jGQBid
4lfc5kb1aj9+BklKBGaW5sfkQiX4Ee/POwz1OaETfuEloDcP2Oo3MMfYIMYcimiHcvK4egiV6CBo
0a2Sphz02yzYr9fKvAeCJZITqUJhjDIWKDa0gv3mkFyiL92Z+KMju+jkAC2ww1sfZxNf92D1jRVo
1uRF0uG4FT+K4l6SOMeZ9/2Y41w3gTpBRoS+fT+G4Krtu1MVPu5DOr3ldryeHb2so6mfEDPgRPeL
PY3fJrQ2F5/y4sPcf9+3xFsNxcnV14rFJUW7V4853OAkpnd9cDJmjifwTDBXepFU1SI1dEMMcJnL
d6J+zHIeIdB2/WHl1gxQGHLRRHKIs2tGlvmoncC478S3od875l3lTq5003CnLXnbxODFUIV5Omaw
Oec/TPpqv4vDF1VL7Kz5vL9N2++Y6/JYgcTUiHq1GmEq6e3AVw8ULeRPk/0qs42SEcfc9spkRUFK
DMVfg+7pyi0MMQoXQ3nNvUzoURp9NPTdhSfd7b3e0VAaRR3pafDSL/t2t13lapbxRiGJyDwPtPib
JX4lE3fUCq8QB+/vzDAemYtKWEQGRoAmYXCiQrgpk8xRA55Y+GaMQa6rYVzSbKJxMuksV4YRCKWS
boL8UmVf6nKy9tezodNpoEZ/tcQ4IkqjWTyYKaLm4puQ2rrwoQs/tsKJKJcgeZ7VT2NEODY5W8WW
3UqwGS9GSqsTemL12dce+sahzDvWb9yYP1dmMrfVmAi6HA3AJ9BFnVRPOy3H2G2+TGcqEfk1l8Dq
Q9OB4QXTYpiBL1Gx5fbNboLx9SewF1nWN7kR0BRCckOK49wd/m732GpaNJMw1mR0o1bd5ClmdAlD
d6kxXVq4bUzBJLF08az13/btctzTZC4ydVEKJYQQiqMPj7LaWlIpevlwKgaR4yqbXc8r9zQZNGmC
RgWRENBEtUA29qm4yZ7SQ+booRXcyLcqKoaiVd1SiQ0+ufMbEet1+xhMweSdREIxwmE3LUr+Hjia
o1wKlIYVr/NNh9c0wzsYDLh0pJvHucWzzyh9Lb9ZFnfmdbdtR/zX826yyFLXwpDNiK0KGbdB70ee
eBwaa3ZUG4Jezr6fcK0x6DKbUjX3AlY02sRDCsONRFQiF5uqhxFekZV63e+hz7/bJbEFNHWYtG6R
8ZiZES3M9XAH6ZCH/QXtO77EVswwO94EWoq7lGh+uxwF6TDkjzNPUmGTiPHq9RJbNos7WTW1AXFP
54TvtPdo9jkTq7ZzW7fVh+48WMblhaoQnNuXSrHiL3+3SOaBmylJ2maQA3RIh1m8SPGGWrLKKHPQ
z8oJ8N4ITq57xiDJUCkjBCTQbad8Wjw0QlyqlyKxB9uAtqx4CHi8w6/h756PMHiSlRH4ump8Wcmn
be6x27uSrd5gVsiODKt7SZG/Niw6XBvjnZHeY/bGKp7j1uZdDTxPYrAlWDrMP3ToDTbSQ43Rrqb/
rKduL/Bm2Lab+38eeOm3glsaTbOZB8SRe6s41ncRJsPT5/hWOk6n+Mn4kLnj2XjH0/HjLY+BmVHJ
hVFKUKZKotxqcmKVYunE4w+jf7/vrPuYCfmMX8PNLm7LJZywoVCeDdU7IbhPeXxYHFxhJ2+6SQiG
rAezQtDN4G3UjmnBa9PlrOIVR1dBcyaUdSi0uGlSAerKaum2deQalcCJF/Zjc+n1NK7MmALYLcR8
wHtKFy3BrI7phJPdnvrlEYyhnNcu77MxMDKXiW72CfIvte7loPMgvGTsG7cLVXASiWmq7KQrpmNQ
FE+Rj6B5gtcSvNWddHR7Vs/cm4yGar8Dx9UWA1T5ogYiTtG/1S71MB10iM9QQeXsO49AkTrtnjEG
peJEU2cBYY8TCbdF+VxpR036JoQ3Qvt5NL5WBu8VsL1V18UxYJSajQnqTjoFCjmiyh96Dms2Pe17
62ECGzmeS2GixL59ftBnND4paNMIwGUfyEd9FNx9SHjjTXNdDgM+Rofk+SjD80SAfHkCm/1tjdJ/
Zf9ZwuhqiAEf1ejGWEFGzFEy9OrID+LQ8gLg7SP708Rvpbm4qKUEbcboCnJkKg49EbRRtxDOg7a9
VT7ODtwdbQA2b458G5KuhpnnU6IXvZpSn4gFjGedy/ls8GZ2OW7BFulkfZyVkQ6LK8kpFd1y7B0C
Eo/yRsxdqeUkxt6I5q8LYvAoy5BwgR/iBJ+mr8jce/ltLlitpz/QUMOsLB6vxRt5zKtFBjMStc6F
2AhxjI+LJ7nxaThL93i6tB45UdlD6JgezCfjjtfo8EZG62qYwY/EDEdweVK/9Lujegju5+fEUe7N
CZpSi5s7TWnrssUHZA6OsCW+TlEWkShIW2ifCijw9H78qXkRv5UxornSix0t58v2vhFCXhfLgItk
VHOqUB5F+sZQ7MKjs4viBV0IaOfknQrenaMx2FJU9VSTCXv6yoL0DF6F0EreTy7Na8W8ttXtKOq6
NAZf4iwxRU3A0qb4Rojc3CzsLLgpeO/ON94bP+2wdcDGLDoxxIMe3bHEi2z5DJ3nL+Epe9Qqazr3
t9N5CfFuo4FxDuUDW1IujcBBOo7v6AzehHqoqmoEny2B091dKH/m3AqcG5wtD8rQhtB0Cam7ziF4
aqCh/F6+HdzoIB4yW/62b42zcyybXlGohqhRGlhBTO1Fr1+Wbjy0cnqaivRp3xQHqNkioYopInCo
4rYbtBR9tzkUwifLbEJ/38wbD4mrkzCgUpW1afa0yy2LLelWOpEbCmrpQ/6MTqMMnM7RIZctkSsd
xjtyOhOdVKNKRrmj1/npVdHrAvEqC6xLbuHXnGYL3iXBzvKGhSzKIyU5ky+LRynABby5ZX+xcduC
K5AXVvL2jkGTciGVAaFrFOwyN6ofI92Oh/f7+7bdJ0au+8aACNicjExpce8pfvSNcotA5/Ig4Dyj
194eHUiFurKduZVtHiFAWVtizjnZnEWyU77tFPZKqOFk1+IxVe5q9V3G5fflHG52xrftkroiVJ8p
uB1d3aPyXih/Qd4LCV6PF55vHm7MehPJNGUdwoUId1fPKKHSu3qWcRIm/RhW/iwRq1cPcv9xf+c2
v9vKDF3zysySVHVWDJiAjVuvHT/25aVKvu6b2D5bKxtMUDSTLFBHNM78r4kPRfJzeFMfMyTDeVfn
JsCvTNG/r5YjZBCWa1RkHiEGeMwk4awsvBG5reOrGLpo6KBN0ww0+/xqo+7EakhThWCiR700R7yl
/QCC1rTy5CGdZEu8kSz6fZiXzS8Gme8Xg0VKHsoK3++he50BzJ+bc/tB8mhTw3jgRnYbITPsKTIK
a2DzlyXmMMtxJQXNpBKnMa3OWZzeL7+npwCjUr2j++3rK4eqFcQOD6q2gsq1abaOOJWlrmYCgUyy
iUSS5PbPw0v0MgFClgc68Fb5iKF5XaZ0Pb9/35/rlZmj1sZGYM51hssNlHvp6f+rgLSlMAvNEPpV
dd1Q0KX2q+MY7YhR7zr6h1lhcTA7aueIXnPw7tjpzeigUHsgoyUc53fCf7+/YRq1UlNXJUmRGRdS
srKV+yiBaaE8TKjcRAE558gFcY76puus7DDnr5DyLFHxCZzh6+TRckbuV+fcX3zpvnKViw7WRNRQ
nmLRKl2O6c1TsjLNfN1IMZqe/hk3+Pxex9jVYNVOeUNstHJg4EvmdBpuvJl/+aJMwNAkxZjn9JAo
aWgtwaUMTtPwLZ4fmz9IqCmGSRSTaKZJ//nVbeQlyKaUVoh63XTV6jCSc7c0NgEDSDp93f+KG9fB
2hYbpMv9JBvi0mFapyjOUaidK6M55lJ73Dez9Z76xQ5z5DTFbNtYa+mRoypdqRuAqEm/BWctaI1M
XgFgc6+uX5CNypH9X6RWj+lMq3IKTrFrjJZ4rz0W58yiBBalVzx3ibWAz3N/ndTdf0OWlWHm2AVq
ME5CAuTOqtJS++yQNTwaed6OMSeu1vqgDySZOHWXWb1y15sXIeJwhG3d4NguxZR0DZycKqu9uURl
E8wtIh+pQ+NDM9hVBbLZULSSOD1rI95sSY7R0sLua+VSJgbnWbAJ0CvzTAS7iC06pkL0D9D3cPvK
CkxfVLxyydZ03C/LZE5auYhLYuTwfioBXngLtHnEj7RbsacVYNBezbzZte1g4ro0Voez0cqwM0wA
s+gbfvz+n3BivjQZqqWdDWp5e98jOZ9SYQ6eOC5ZlTe4gyTfAIlu6vee4PNJSrcd/6fDsNqbYawY
QigYeAkMxdNs9qci0P8E8E2R6CZCMKJI7PN3NAVtyhKd0FwbFHczJ8TVHTwSO7FEAD7hAP7Wktbm
mIOWSUsKXbeZOHN5X85+K3Dy11tvX2VtgLnAjCohTawXdGu0Uwt2LMUF3dtLpVva4+iARx5FQrVz
5Kd9j9gCkLVZ5iLD+yNu6xQeIUfvoFgzDc+EJ3q1bcLQQCqhmegSY86VGUaCIosjCPmWlyS+6GBP
kxauvuz2Bv20wpbQQj1aWszkEZze5thcQje1xUeQvKLOC9H0g3wPiN//dBtvNOzY1SJzmEgYmKY4
IOTI8YovLAEcQqmF3vN9K1ulhl/MsA8OtFJMymwSxxgEq5vOY2jHYWXHCACK0QPnpRsb74qQ19y0
uWtEwvgkmK/xBqW36uotFVQJ1Ge7BiX6YIRWUgn1qbtZnDnfcOtuNldWGGxXtBrE/x0wd2lNb5DH
E1HRxwTB084UL1HDa6zfdJKVOcYVjV4XDDlHKJC23mI+Sd3j/mZxPhqbhyCLgbfaQl3CcCLy2ZBw
J/PYduh+s1HF6pOxeYiMmJWZ5TixlA+EviMSJ3BQY0BRcuaO4HE+GMtF2Ie6GkQB0u1V+nmoECRl
X/a/2GYsuF4OEyTJwUTEJQTuUdJJymA/HKqDZoFRx+sPvI79zSN73X+DLnfl1LoA9mBTLWk5KKBS
9fZUg3lcszAV5+6va+umNQlY42WVaLrO0kih3N5ObbfggYCg5V86cH7mUtpe0dUOg99VXqrzkiKC
CG6JN+KDqXg5Q9/C144ExPxU03v0h0NndSCi0CzFU84F6B2hVcsJLbY9xTB1hDMiunKZfeyrrpJN
5KmcKbjN9I968W7/g27jILkaYPZukk2hkGKcXcpMGJ7JOfRVH1y8tzyZmu1DfDVE/75ykjHUmkys
gHzz8nGM7UgorTD19lfD+1rMtplp0RllicVIyeImFVhQIDK1b4K3DAbAExJHeTCijFRrH9LKC5oP
ScrJZfNMMOhdVK1kZmj8dkz9s5k+NcGLyDtHWxVOvH2vu8FAdrMQDdwfeOEYoDcHAxY0giH0KLxr
dJSLZm92wq+Ygsd7gEeIsLlFyJYQVdEwcc/ibA0RWK2M8MQPs8cY+dco4gUQm59vZYEi/crRRCls
ylEZiKMnN4l2kok/y5wn6CY8yBItOlGVB7ZVvsE0ej/I8OVE/mpKVi7PtpocU/J539c2HzLmyg7j
z6QfyCzTIIWW9yh1MJVyrs6tI/h403u8hJa0eQmu7DHOHXadMlQGYG8ExU9wQo7ytv+uvyPn2Be+
d5hIpxPUKgQRDGgGYzK9s0LexbXpH6ufwDh/KXSCVEy4S2jAiUGAx+ol8KiCRXbKbPOmuP2Tx9v6
GzMnQdfHsk6bCbNR2d0y32eoumuJq4sHsR1tOfRSlffwp5j9W6hxXSLbRq8Kqdli2AHR2aV30ToJ
Qm3dJShVzQ4lguBdIdsQv7LHRNSzUjUTaB5xaS6HCsqg8+OcfKjL76riq2PtykVsldLzvuvSbdpb
I3MIy6j5N7xOjsr00CQPgGJbDG9MbbYX6WXfGuc8st30Qr0kRNcHlKATvFCAKmJwArepFqXHfUOb
2YyVt7AN9IsQVgkGVKh7Ei9F3mR66c70PYTz4ESuoNp/ULNS1hYp3K3gjBgjScu5p/wC79XgoxmZ
1hB6RcEr42+VG38xxIBNI/Uixg9wJVDaBMEiVnxoLqWvuw0qSyr4cWT/n26JxtPecQe0N1F75aQM
9Cx6EBkpPRRx4agQbpTLu6Th9dTS/2TPKxlwyUtFT0kMI4n0PR4/ipEvdHeB9E1Gg82+o2wvRyOq
iY5vHVJHzK6Jgp6EGab52u6djE6TwDikvG7zbai82qB/X3lGVWhKGESIDfPKtNX/I+3KluPGke0X
MYL78sqlWItKuyzLLwzL7ua+g+vX3wP1HYuCMIUZzbz0RDiiUgATiUTmyXOk4jqNRPUZfv0EdQTw
psuWjs7cRxtVG6VjXbZUUtal7PXpUZYwwQHJy2fnPAdoloXNOfaJsCHI/VQ6nvpUJAqVKMbtE6cH
Wb2JT/UPaz6yFJ/s67C5qT3Tn4Cii72pcjHoJKoecr/cxjBzDMpildIqRScyV+o7Z7rNimKnm1Z4
2T+4y4PilIapW5qFMf5hVVo2lXSM0AHn7mCfzKLbOU6+d8zZU4G2umyNfwUYeDGB6RwT3Cxvx6Ku
UElLcQWMKWCB9/MSTNPoOnXQtn7suHbvaYOIXpgblDc2mSug6tByHEeaJHXfl2K/op+bRc8R6USL
496nG0PMXpJONm0V4/Z4FFJ9yvyOZklG8P9ZUiJsbfIf1xuDzMEzzMWwhxEpw3IcrxoQuo6uFjoh
htJ2k5gBke7Tp6C1scachHXoEkBV4ZD/sDRDOwJMQdGOdm4rIXs8997eGGO8v83XBXw2KINE1gka
Om6pGK5CVM+O0C9WG6S5gseOcDPpSdlEMZ2o9agntHj0TfWg5bjPzw5kPpWgvQHMUuQrNNe5tJnM
DZBWRGmKGPHMeqB1kezGuiZ47yhB+WAJcgVuINlsJRM6oXTUSNGKPpW9zAdHGrw8iva1Jqr1iTaQ
bS86QJEVEu4BgFXxSABZghEMPhWqaihOVbCB3DsHk+4K5fGGzhazqBi98MSyUA/uojPp7g0RuzrX
/95/n8UqgOALiiQTME820ExV9kiM75bzQqQHk0DMeZg8QWDkBilTM3XKzYw+FeN9ddthAFnCY3E6
Ii/1qbwA+C1QLTOCbnExQo7qX/0sag/wd/HdKuOFakHirq1gVYuOlX1npaInBjdmWLKhUGI7cCYz
ITF1FjKhdI8Swn7BtGDl12ctBmqspgzeQjpKrqdvrDHxMNJL1SAN3mxrf56cvwrtziDCgVLRkpgw
OEnxQvqG1nbC0W9+58f4iQ4kpi85VNFEZ5eLmXFsQNjphArtz36MSjmx5dk20Wuj6YcKjrQ0iG4l
iATVh3oHAXYwkQgH8LmxaWOT8Yo2B8uEk+NsgY0qbHZlSAdWG5fOOovmH7jN5+36mHOc1IuRWFKK
qXtgr62d4tbn4kT1N8GSur98xrjO/r4sthvbLou+Tjm2cqjs4zD1no5hkq+YgLAAkGOWprNdS0sa
ai3rkSw68ZUs7/RRlBRy0zX73QDj4bWTW5Kk2DCQYw62GdyM1GFSD27X3OXO4/+2GsbTZXSvgbmj
ran+R9zfdOkgiHr8L/K+GuaSH3p8jpiORLUEokRJ9ToP/evlNVD/+XTPbjaMOT8lSWx5KfE2gRY0
ZLTHfb+j/HvCcypaCnNm1DTHrGIuo8Nx9Y+Kbf0U+VDSDifIasVed8YE6OWV8Ytym6UxR0ev0Rvo
VBQbSqAYfDqKGkluGiodQPY0Bcxa1zhctilwP7YBlqRkKPQBJqtWPtZ6cTDX6Ng5yqkB7Bcn+e6y
OdES2SKtmhdVkQ2ocoy7BuUA+1jtIl++dc5rUASS/6XWgIPmho40VrFZ/ATmTuq+p0LbU/O3Apa8
5htEPgWJC3WETw65sUGvl02a2VUtYoRt4pEw+e3yqqy3QN57CdTki79tqxJY4+/gxhxzAUMJOyeS
joBB/OYKhUy/eoiDrnTz0qNk5dl5/X35m3EPwsYg/ffN+mI71aSFAjeKctfIhdtgNPmyBdEOMmGp
UVMpakbks6WuPUNcb4d+6b5zJGhd4g07todOFjWWuYnFZlFMoMrqEc2vDHFdKnZmlHgLQP2ScFKP
e+9urDCxakSnFALciLfvfKHk2F/p0PoW8Wfyk/WNLSZeDaoOWPqKEf03NJQPPErlNcjXKa+C9iIk
7ed/Mx1s3eiayp+GrDPFmEDzNeChEwcmiGbfJKZK17pOKtd8Y0WlUL02cYsW5Nci5DE3bDl/rL9V
JTY+GVHdQ6OfgcNaK3duj9JK3Awdpnj+lo1fi8sba/Qzb6yRptLbher/aA+yN6ODD96Fp9FNvllH
CjQzXi4fBx7DCcpE76tjIso8yaVe2irOQ5P3bp7KP/vS9MsOxht536jS79wuTlKpPhXy+ItE8+2q
2M89MTs3ycpjo4Lvt8tPzmrNbud0xNXjPhKcWe7zZvM3MmFoJt2cFTVQ2LX90OK+Iuap6+6T1BLY
4Uef971gos846RYhJtJJxXqVp9qdF5EMKd+CLaOWg/8ZLHCm7FaSRz2q0xJ4Loc593L51+UPKrLA
HE0tk+x16tDZNSxplyzlSZKL8LIJTjwzZAxS6qoN7SF8l48umjk9yAIMnH5nwGszzQ/xAum3tA0u
m+GV+z7YYeJmKVeVs6yIm415r1aDWytnJ8UolHQc1+/6WrhJ4w29gCuUd+fBKkYNbFszDVSMP66u
rSB0WmXIxbIr2tfqwdZkBRp4/2LoIEvoG15eJce3Yc7WFDSRZQ1vsY/m4tRIZ0nGjQc8Ve8rchH0
xGkgMAakRLQKMjDeg/CDNfa0p6uKWXEUGe2nIfixAlHTeuaL/Tu/ym/7hyIkO9EEBddZUGYB6ybI
qmWWnH51ZscyS9y3SorwSZLl1ujMs6qPj5f3kfcWNOR3QywzvW0vWrLiDf82dU9HsKpTfaADWKkv
ambR3JjJwj6YYr5ZGUf6ADQ+LdViKiSwD9OOwtNFCSXXNRRDAYoQ45r6G/phcxVkBsn0qkb+WuU7
XXooCATh8ueoTrzLW8cJGVjOux0mZECCI0qNHJMZch4mxlEe/r78+3wXeP99up2bdRTg7Zz0CGWc
qflriVI3784OjvNlI4LNeusLbozYdQS05QpEhjosIal+tB3ZZXa/L/ovyGJvt4sdv6t7RzJiBQMK
ivpNhzTL8kNpn76yGERXQJcVRCK6o5vF1H3SdKYE0py8jF3Nubfnl1j5BiZFwabxgx0c7F+G6K5u
DMWxEs2riXhQfaeq2P0TPGCnH6gckvlahCJ7fE94N8fkqNmQ1dU6oAlQOTdl8wTOzmG9v7x1IhOM
M+dNpMR2gZHWMflpQ2QJctQppFguGxHuG+PSozVC4XvEPd75S6CAWEytsW0kWAP7lN84h1FEKM9r
YcLr/mwdC7eQiJzaBPNvfuObobbLg/yp2dVnHTRK6GfvbOtNfls49yDYTpbFUO2aGJrY+GKr3u9q
0l0PhvlEpBQccfaVWtp3tVFgZD72kTz5ZR+H0qoF2Zrs7Uw699LydHnjOS8BPABU2cCUpYFiN3M5
p4ZWjo0JSLAct66UTa6j/xjmh2E4DWT2iSZIBriRUTXwoDfR/TbYo25j9apaIdCTFhTbZ1KLWprc
7UXrVMPIH1BYbGMaauKpZVjgojTU1NUS0Kw7P7P8vx9PwKb9McK6jqqpEZgg4axL17sgHzvNUyGY
o+Jhrgw0uTXTNAEoUw3mZE9Tt2a1BLRfdpCvO785NODBMCx33UcHMKoR1LhX8CZPOIwYwMDEQhD7
X0o1Nn8Dc/QrTSXoi6Fa55TnFfUrtbzTRxEuj0fhhpU6KjBzFlotbM97yEZTStGd9q0IUNk8vemG
6SxZ5tW4tH4SmWGyVN8HQ3nEdAbJjnhc/ZpVqJMYElBZ1V4vB8w65IeyM+8s+G03Gt40qp6U1B6E
zHzVUo7x0iuCNJPryZu/mv77JtDLGPLHYBadk1JqF5hSbykFs8jcC1hXTcCZkTxrbHPeIOqotCa9
s+TKz6ebpIF+Ylq5vZBJg2/JodBLx0TTmPE1M1riNVdgaWg8+zwVLlV/qb1xD/2w2YOO3k127RxV
IRME/d1PaZ/+bpfxL7Ba2yY+PoJPfx/1OK8IuiWYk001XGxR7Y0bGdCZtFFLkVWdnQg2hjRbMGCC
fCY9LMpeU2s3EtEf8sBShmyYOqqVuo5HCBNOy8rWEwsDpn73a90tAXhcryj2YAXtBCndEazJy87c
kb9QgvYkX8R2wfXJjXXGJ7O0wFGhBVOyXknxeU0F0Zv7vTa/T7d44/MrxkYGc8Zo4lrUR3Qqg7Ya
At0abskCTn59erh8N3HdcmOOyaX0Uh/bdUG6DlULP14jL27LXW2ZbjeKyFC416Dh2IaOV4HziQe0
nqV8RmMeFcWl9UbJ9I06d8c6HMHQIwOJKcTXc73RxLw/Ih/ecuygcWut2rgAn+JXV8qOOkhzqkPJ
01bgrMHH8890+ixiVOXu6LvVT5iA1lLLNUUtI3kkQ/s61Cg5582VVsb+5U/HK2ga8sYS86KTiDMP
RoE8OP1mh5qvgaXc8boA5dOr/4DKQOUFko01+u8bx8xJouiG8TaORuEbaL34KnJuKn3q+KUAmiLa
ROaMZ46RQTOGpqoLlAyW4pCr+dU6WKduEqTe/KwYrWYTiHIHcDvmwCHKjG0d4wL+1/RRHiQgw8Ks
/cHegy1nf/mr8a/ijT3mxK2ktmyzwpuvDUa/O/RuARXE5jSDmMJ4xqjQ6/ACSjcPA2NhcVZeHB9q
pzfRtQiazI1jmz+DuY+yvC7TGsmjr3edt2TdQSFteHmpvEkHVFDet5a5eyYAIdKJTt9TtTM1wBl/
pGRE8VF+kW9Wr4SWq5uBH8LsPIFl6vqfbr2NZeaps07OkKJ+Qz/qCEJ9alOFWK0WQGNcdAy5Yebd
FltqL+eim8H2i8pi4lo3xi/QqVEoyysEctvvYwHK9M4rwlhUdBeZZU6/kdmJ2vY4j5FyWOLMXbLK
LXTnS4/GzeqYYz+lsVNFGeosHaDJ4OMLkofmFaLHnnPU98ZL+Sz4ctwy1cYec/LrtdcqlF0QYBa3
u0LbJDTutVPxkIdxSO/13C9C+bT4cyiG6wvOxBsCfRPiMrWQhirDl1zihx40g+ok2E3RN2NiTQy4
mCVPcEvNOZLiJiEqOLdbkfPTT3LB+d9e5Ztl9FYS5e06Y3Dt1+hT0jayV29on6sD4buorCjaMyaO
9NJMUiODG5alEo79hLeD6BnA3zWAuVFw1pCrMy5hWKBbIrhWfaVr3HQaPcW8haiY4Ntwrxyw4mro
EFjQ4WDOE6CedVIpCTIh+eDs6syXytQl5OWyf4usMMdJsaMoy2KMFAzx6jcQvhuT/kTi+OioiWgA
nx8E31fE7FtSxXWazG8VX21H6R8oIeEN5eVJjsIZBn6tZ7N/1FE2XtelhtF3SMTQXl0C8pi6h9rD
GA+ksb5dU558o3Gdr72eUWbGa8MEEJedxLdBYVlAOQW4reKJ2JGfyI/EFpax6EZ9OlDvVtgI32Wk
IOqMYwsCKToZNZ+qkxSgpQehG+KRs4hmhZsp4zmqo2gEXATbq1JWZJBWg8Q1jZ6T4SEfCz9N75Xl
bkYfMU12l12S37LamGMykqhrxjmWFrC6SMnBHNEfqKFwYNg3qSrtxma9WuboSU/rqylp7y7bfitG
fd7a96Uy4cNas6hXcyR6FECOQk9o3tqPK2SExmfzsfcnxHkqpWkd6EWePZlCBAI3WDoyGKyAIQPl
KXNI8riQs4jOHGg35jHfrwCUN0F0AwFxPB5FSRc3km2MMWdEj5o1Q1cBl5t1WuzWq+bAKkX1av6e
bqwwtwwpZqWPVGSYzffFm2u3e2wOim+2qGshJ8HNHc4/7V3+KCO1VMEtAnHn4PJn5Tqwo4PGBAwZ
KjjCPsYCE2WAUkvwquzU37l5bUa1N2TfmumKLGfLKgTWeJNhBk7/H3NMUK2sXB8GOppeJp4N+Gbm
2wfzsdqrL8OuuKbhDvWqyyvkpikbk4zbLNbaoq6LL1kcyKHAHEJ+0HfZUdRN496uGzOMw9hzlY5z
hNt1LtJQnsodiDNEx59/At53j3GXZDDrtKFVUD0cr0wv22nXyTeqGNeglSKCX4s8g4010H3Umoo2
qkfIGCY/Fe0HyIE927mXk8Asvl/+SvwnMnq16EJosqKyjdyu6Mq2KlGQWpEKGbs+jM/xYfUsyH7j
RvIvW+N/rD/G2GYu/L1WTQ1d8cZ+ap0jhnsu/z7/qfq+GoM5VpYOBiK5HXHbXcU/6UVEOWEw21Ne
qXgtOr6I54a7fYoMLXgoC2qOyTZzpbGUrVhCJpkdwI8FGtTSM66Nu3/e/CKAFv307FWwNUZdZ5NA
ZDaCdLOg8jVaBzUPx/nekQ+yKbhxeNghY2uGeRpm4CiAltbbGEr7TRtdKmYyhNJ1Cc577RwDJLgb
76oW7NuUvFaULnMv2415tuUbd4o12LTc8Mb9dXaCaUdxYLKQ6ITrLVtLjLeoclR0Q4pzTa8BFBrC
8kzVF4y3UVLpIEKciZzlrduy+X4tuJtjQ8PGyscotE7jftiBcNiT3QRtExGOmgalC87Cyk5qTm6b
k4ba15AnnrEat6W+uFKrClpE3BLGdhPZALwOht0b5J9qTXqfXxu79BifRzB4mrsUoYRyHKMrJKh/
iZbHxGRACltnWieAx8AZnkDEuh/cQu0FAYuLrNmujonGdQoSUYe6CL3FQImaueD3vnfOOnhRKQpl
eF0ztxUh1viL00HciRNtoSD88aCTxpkzQglnF0Vy12U85PES5Loj6CCKzDCLU6woW4sRbUorm0PT
TA4ladw+K/9HM0wGO41lRoYRYSvOZyj31L6a6y7aTfsvBH88S//sGhMejbbXVHuAJ9Lxd3pNR48G
3iCrR5UYQOV3L7DHD8fv9pg4OdaJTSQDJ0yGEGAelKEaUAJBqGjc6BC5B3r7mJ0HkW/Q3fp8rv9Y
Zdu+eWlKuAKQV8mLEZS6BDqZKEiyfldE8Z1EhofLqxQskkUKNAOg1SiVUKCXctbbYl+ndTB3ye1a
1YJWIy872Hw/h0lSEaskVH2xn6sEMHXq9r0pyg9kweYxSSlYLStbLTsFhEKyNx76c4qSGZhDzqK5
on8T6wEvsDHoZmospCFa02yFVOQ/gUMBCCcNjNiVHTfZYwrjSVQV5O4dwIbgDkfvWmYRB1DmaLS1
wmcqu9uEXAk1cwW/z3pdpQ/tpE0rRm+1F1X5VsyipIN+3E9ujQemCUYCoCZZpMFsZYAZUwitHlKK
s8onrx2YK6C3savOIipfbuBTFRRRAQFBL5aJr31Ehj6hU6nt8phanSsZhjck6+7y0eHnF3hGUjZ3
9HRZTIHeLZmcQ2fAHzq42+p3N/MrBoDAIJ+dIIcu7GRzz+rGHv2Im/zCWiD0aEfwbss+LCjNGsuh
GW9G5y/BurjfamOH2T61ijCAqCLpjX7IHn0z2L+bYAVnKp2/EV30okXRf98sau5rK1tzGmV17KG1
ujZ4DwtozeBeFDxZuU6+WRd7UU1d0lvAC/nA03oAKBys8isoQ2VjgrmjYieRMp2SM9k1umgTZGXU
dq+NsugupKnrp+O0scPcTUVMmtic3u5CDRKZyW6RXOnHCDH3Zd+Invr8HPCPtU8amVNJ6tnuYU23
vOZACbvGU4H5Eap7WD6qvxZfRY5beKL35GXf+NQwL2cIDWcqopJZ3GoQOYzTJzt5cVpZ4BhcFPL7
Z/sknblYeT/0VYuTpXrkyjnR/qeu0jpRiGgeXj5fl90Q2gYfPX7q0ZRvEhzjtL3SVEzlf2FcAWXf
f8UloLc/GkAlY51b2oXI2r2T7dfsKwmfCiCVBgpp02AxQ6Rf5MqcgfDvWvlbStoHy5bvMB39eHmf
+FH83QyTL7T9bNVRgcf+IAU2ZrrrNKgy0V69iTt8PknvVpivASJdUo02+hErMVwr1n2JZP4woWo/
13sjHsA+oRyLJP2lREbpNrkadBG4iJP1blaiwQVn9l4y1xPKBKU7RPI3dFbCREXrWk/9IQNLTal/
c+bqtpit+86Jwynpb+M0vk007dqQpNUlrXFKo+q2N6wTUbudFpPzQopg6LJdq1eHvOx3Wr0c8sEE
VBL06h05pNLqO6O5W0oliHKQ4mAKDoMr4bqOD44+76H/4UpN+hfo33MQn6ivczPvDE0+TEbtVbrz
zUIzadCkx9XBANAXPpsJflkNo//AQDGv7gl71uAGRs9bQinSxLzH3BwrMgT/mxnGO+gQcTqUuKRa
qJMWd5P92oq487mp+GYljGtERl8YBUXRjsm9nZ1GzK6UkMCRitxdO1uwbfxY9+6HzKEtiiTuqqrB
jMdS+Z1xP8WQmE1Vt0gOX9i4zellbnfk+Zo8Tmh2LFXtFeovSX6My1IQUblbtzHC3Or6og4zgHcK
Opajm+sPq1G5DjiVDc2zZxELCTdQaLiWHLAigEaM8biykstc7xAouuhmlR/n1FtU0YVLL+5PYWJj
g3E32+jVuKJEAvIx3WePMlo1S+tGhzXUjk6DYoh8BU3cPYCr8U4RfDH+9aQBNmZgGAdwLiZxiXo5
TnQLNwZlhAV+PIz2/ZUK6HgsHJLhthKUjS0mg8G4d6GYEq7C/G86W0CpJ8DeQQJIRl7hbePHvoh2
kf/53lfH5DKSomtZvdJOgvSSkL+z5qcT/b7s8/xUHUht9Lgw4QPymI9X4pQOox5T0pP5DTCZ7KrX
HjUlwIxolce5TYTkLtyn6MYicwKaJY3i0UF8sjqIPD1KpHUrFYrNY+mmlZe2k1sCX5V85c7cWGU8
ZUU8R16Ir1cosduBRVXLXCMXIDS5oWpjhHGRmphys8aIi00+unHxLQO4FjQyUpQLogj/s8HlQaDo
yLLMIl3nqJZAXlRh8HJPJ4jXk30wriOgjEItSFCc7kSdbuprn475xiAThRdTHpIUHLi+lFmvQxUf
FlKdpggUTRKkP3vN07q/62L1L7sn9wRsrDLemRepFWcZzremuhX4B6t4N2kiknHR0hiHbNNEticV
rkHLZ5oP8fIAOpSgXIakrq+hTkI59fH2SgLHH18uL5Dfc9iskPFLh2SJUrYpcNF363fnd3L1z0A4
1JIC21+v++/Diw6CcMgY/RCWaug1fembMu5qKslcg9EYZ8JxKUlVGnTPw+SOSO/lKzS5D1/q42wW
ywS0rC7L2u5AcTLOzhHguP1kGnizpw9yDwJSwc4KVscy3CR92WUFXjR+VVXnVkvC3oi9JTX3DsZ7
dYTuZmrOxWif2mwM80m/ttQhhASx4O/gu7BBpWRMDVpYzB3cky5r+wZvgsIoz3M/7vql36l19ZUa
IqpH/zLDXMOaCS2aUUZfPRktn8zLoQDlzuUdFa2EbvimIJHPTmMtIwoS43zKAbIzTkkmCKAiE0yU
gS8iJ88oQ1Zme001X4F025XyRoR/or/z2fPfd4uJK30Vtc1QoNdsNl4HqC1VuYXaZwVMkrorguUr
ZFzgy3w3yMSYKUntpU/hjHN/tPT9RMJMNMbOb9lsbDChRO36PiMJLtYO5OEduLhy0Ec860hRrDc2
fHWf2IEmCmDUsS5tJRNEIqXRdWvBVhZXdqgHdUjltLXjfyYVya8uG6qJiSwFI74sA5ilzP0S0fHy
4TgE5EABjBQSBLzKf4DJ4cJllI01Zm3ymESkoB5PAE8jOzOkeOEKvBxgzHgeTwjQYX2lBeSp8OJX
qATu0tfLR+7frNeEyIBpGxqGWz6eubhQinxpce0Ox/R6PCh7CAHcAYHxH82Bc9MX490Y46S1PHXg
pMbmJtJxyW/r/hANh2ERjZzxM+mNHcZR+zG1hqpFb5HSrUCPM4B26psi8oCFdV71l/YiCwKLaGnM
l6xQ91EiCYU6JYHg7ilejqr2K+4eLn8ukRXmfqvbOUEIhr+g9OTOqT+D8qe2nkb5+2U73DD5voEs
6nCZi76ZLWxgHAVaDtBr5RpS4l42IljM29trE+6zKZlVa6W1zShQ8sfYyb022nWK9pUL0oCSBuAx
ED9gMbyrMifKHGGUL85/Z1AYNKfbQv4KvBq0z3+MMBeL1UZ2tdgwUuYHydplxb4SqXRxP8qmKMKY
MNKs6yIMbYJZd8T4I4bPRtPvB+Gbl56OTwHXBDumg5NqA9v6MSRk2qQOeoMw3xSeeTT2tWcf8JI6
Vyf1gYqKU3SW9FsSo0b4hsFPaFC1bYcle5kNp5NqDU/F6jvUBf+mlLeJXz0Dgpo9m+4bVMV1qPQU
8LyXXZFfZ4c+K0CDhm5oLOx1RMsZKG+8hEF4LYMLtA6169qbwPNu+zhplPG6dfuH6lzvL1vmftSN
YSYkprGUjp2DNQPr2sMr1eJO6WvB8kRGmHg4K8tQlvKAKgalR1j9ufy7SAQL4UmyGspmJUwEjNU6
l5sKyX4LzqkVKnLZDmG3PiN8hGBm1G8waApOywj/9z7+Crp1a5zxWR3l1lWzEEs642lJR3exfsmO
cOqN2/t5XyKLsgOVti2DehXokWO8L4PoEO1Xj94oqd8LUDjc4AiuXcrdDZHbt/f5Jjh2mhXh9YQ3
Y1sc1/poo5qg2MGEovJl/+M/9DeGmKiiOZkmF7Rx/wfbcbCCJigPlJus8ETvUW5ivDFHXXWzLoin
x3UuxWgQpynmqm+XWHiWRSaYI5Ul5pLpdLBauTFD1WswxxOff5luck8ZiWIh4lhkjzldObGyJabQ
yK491+qzroseE/Td8ykgb/aMOVkkdZLR6YDIMs/FgTIsSZ59pbumK0M5RNwl4wdDG9xAyAfpGADz
opz1sSrbGDkh7D1SNUhtl4BWjeqVjIHu24iH6S+w7/qXXZG7jxuz6kfX6FaQRzQD2hf9qt7jTzuk
Q7/730wwL8xqHtYslXG1jUWzj6rpkKeizin/QNkAP6Cu6qDsybhDpuprrpUItuNuhVZIGxZKQDF7
0E7eUxLNUTT1y9+3d4OMe0wqVGsxsoqmY7+P6qfcubu8adxrebMgJrZOxEj6IYd/g43GU6v8DAFg
t1XH+1rRnnqtPFw2R3/uk7e/m2NRqmRWRzuhQk4ygmyP95cRUjysaNCFuypHpthzFfGVRQLKxZrP
Mh1CbWPlR9nU92pvu2RtPRJlh0SSXi6viv/Q2thjolKexHE+Rgh8MupwUTiEkd+c4tFVcStCx1tw
lviro5QbGmTKDRYkpU9Ou+r0YTnnvQc6enfqg3r+Nun33Sy4+LnJhfNuirrnJqKrejwBeaRjBjWV
g6KeTksseySVwssbyPVyx6LdTdyG0M/4aGaIujZOUgQlo9876c1oCJ5WvGXg1aRQCjto7rEwqaZN
W8tpHeCwqsxN829O97oQwaUussGc1LVoW8uo8Kwq2seelJ6VH4pBlOxxPQ1M/bJmqcgfNBYcFTtD
FHUJaCL0c/aIAHSWPOencnSOVDxMvb/8WbhvbZwhsG+rOiiGWEiC46SmVLQ2noo/yxOlTTfQJ0sw
yNGjsBbO5yQQTfhwI+zWJOMKTrzI2hojwtLZbt0rg/V1dInbfMNQN6b9gBu+vEbuZ9sskbk1WglU
R5VMayTqeVi/S8UxnVOBDW5xbbso5hiNo9lIpUZfw6gYol5o386uibfHy5V2R7F6sf8FTT7Et/cv
R5e9ObjaJAODbfWIEfOz1D6MusDbhUtiQp4l992AAUk0Vx7mX+aRopfip+mle412yp1zZ+/k51QJ
Ln8r+pvs7bFdFA2Mm0UtWpWMkM6C8+fGSUHRZ6zWkAzqU6QL+bJ5N9XWFnOcOxlwM+Ot1f5LQYZU
+Pmbqpt2nZ5bX7smge0anrqfdV89iaBM3CQNQEs8N+ifAGnpjwslaYbJZAPnjip4NrfFjpz6MNJc
7awdzV125/j1CVMkoSiB/zfh5Y9hVqvDylV1yHsU8XTQqlV+e478X8t3Cr51/FWAd+IFfVUFQzjI
EDEiybbfDTkdiUYlgNf1QW9+iCWTRQaYT5h0yVg7CZhy+zV7JajUuqVsivTH+Fu2WQbzrTowsw6W
DiJ3Okkax255zKG7EMWBjIM97Y3Uv3wIuAHrjz0QmH70DTUZVquycQMUaenG5KhL+0gXEYOLjDCv
hNLoa6WwgMFtJgPEXeXtpFZe0YhaKZ8PmYPZWNChmjJwVPjPx7Xo1tqMBtSz/aRPn8k8+GSZ/zI9
s5wfNV0KO9Vy+3YQNLs4oeujVSaMRGVO1EbNNLS/42tlcCN0HmI0TC3HW+/yRzr3EHmTiAfg85Z+
tMp4o7bqZq84seFn0wz0wr2SFt4qAhl/dvmPRhhnlGcwDzprpPsD2PZz6WypItJ9Dmrmgwm2fKyb
SbFmMkwUIMFv7+g4Fh3qwcCvEJkt2DK2iEy6Ue1TRYIpEiTGubD9VFSK0QQu+Ha8N3eKrIyQq7Jh
oypQ0WqyvvOUicyeDhTGrinjn6oFhTNt3cvG6KmNc59pZoDs+0D6IXU7sqKmWNed265WKOfViz7N
z3pKvhOCKosc3ZpOE1hTmwIEic8+mYdBioPWlgtA5+PJzTMbCWkFQU1r75TRPosnJDoztIhJeaKE
Gy7AeE8YUdhBZa3cXQ4lopPAFqLyRTc7ecTi553ZuWDS8cHhXoEk6Gr2FA/sCudIdi0ihENxPywl
VlBl0CN9qtqncd5H1SBj3qe80WxXVh6U/L9+UsBNNyboSdl818zWpU42Gqjh9LtEeZKTF8He0UT0
YzLy0QBd48bA2lVOMrWVgULKP3pMQK1Ryj2qxy4J8znRjjGRUkttJc567NgiBbpk+NUIwlHFu7wm
bvTY7BkTGCujqdp+Aoa1nl7m4WkZRdz1olUwMbCWWsj9vDGuSMeuP8XziWj/9VPv42dhIqCUKaRW
1Ez3+/bnWM9u2hxQkRRsFOeV8sEKq96iOlGTy2mPqLHYPyR78ChH+qgABhI5Xh1rwZyZd2RKvhco
/TdGfC7L+WcbNYJcgH+A378YW80rm9SMtELHaoE+Wo6yl+/rc3mOfic/HYxTy3ur8hLByeJGzI1N
5oW21vO09DNqa3pI0FOmk8agAIJ+9GVn5CRWH/eYeZmhzDtnJSjhEZxqzMOC5ksKZJxn0It3oZUF
ojYD57X70SATMhxrtKQa9Aso7sX7+hjfOV5h4UQrHsVwla9LKJKFov5+IYawdaoClZRqJpnhd+Ro
9c/I+T2L3FvDy6y+NIkl8FrB6bOZGNJOUlc6NtZntq9m80SWmzQT3Cgc0MPHPWRCiNTEo1Q0sJHU
5X7KNYhoOC8K6lRdZ51jOfbTegpa4++xMx7yvD8ZY+emrf1aW/HiYigiUDL9TpWHwDRRWcXsUtlU
nmnPgrcH/wBblLkB7E9UrfVj9E6VxNEwiIHMEwqLza1CST5jF1yAXnLKjqi1/hR4Mze2vhtkI0ak
GxHJpALpH6r8xc7YU46F8oA59h3BLHvsK4Ilcr/2xiCTwjvWINtLBIO1/NIb11V3H40CE/xccGOD
CQVKIdfzasEGLdZILoSzjpRNDSQ3Z9GbWBR1mKsjMxMrc0YcleRgH5U9OdE4IB4GpP556UQyfmFp
sZlOYB7Do1Q5yNP1aIPaLDfvVJLe12R4uuwVHNLGD8eFHRBtkME0k4ZV6aH+N8DhAQZODsWN/rLu
9ds2jG4dgMraRxJWnnHQn4tz8iP5K70xDoK/gz4aLyybnVdW5LgbFgN/By3yoYSJISo3vuue19NB
8vRHigwANuANXjMpgSLCB3MPx/uVws4wp2pGJUJhXrahg6vMJ6vrRYwLAgdiK6e9Vcz2KsMG8anq
NUiop/2CEg7YFP0xaNEQ7dHCWUo3ecp3RVjWgrtaZJ+5XfQql+T/I+26lutGcugXsYo5vDLfoGwl
v7Cchjlnfv2elnd8qRbN3rWfpmpUFoQmgEYjnCMvkM9xiIrmmJpN/48SW0P9kImf+oXV/GWdKYkP
q/y0zMO+HVRYcl9/qcbEzENWH4Ilgb5POCx56TwkZNi1i1tPYWEW/yYFQKFSBxuM+GHpqRjyUVwy
TMOQVCOzUQpu4A+CVaD2VX5lgnZtK3QRR4UzeeojUG6VyDEMYAjd8OzhNRJ0P/rZRQKd08xDXtWl
ivd5ZEku4GGc+TZ4AMoOxv/+MIG6CKMsrk1CMPCBlhwWz0OajBJtbmWnN5bpRybV6XYuc5FG2Vs/
ZoWS1DN5Swou52aH6SzZCxl0/BSCvFE2BwctbcEMI3jYfvhi2gllidgsCAFobMjQlAzhgxjtVbnO
z4NDEjckEfviWGZC5TjgNRS6rkIFZCmbL4FmXJf6wsKhYapE3XfcIkhoKuJp3tnDW7gqHw1nssLb
GsFJvN/XaANkkdxDl49HXXsV12KANINKkRGYatQei2kyJzxtEsFs88KbJMMbF9VcIhB/Ft+aNvln
EBqnD8tbWa09SRtY4Zp4wo6n0OM40VzjafXzk/7Uv76K7MrPsM5QupgzYgWz7VzmcgQ0CFahlUmQ
tDiC5EDIgTNsf8ee5oGc+MTCamZ9XIUKNKMYRmMwQtbPJheQmp9VIBxwXnVkExQyzJVuFweRpFcl
phvtIEXnaUE5JGVivbG+FhVqeC2XUom4BLlcRQAVJ2DcxmKt+RMbWWcM5G6gXb2zV4UKNuqyBBwA
7OS3i0HCYnlnAu/KkU+szIhEjj0zpCLLqGaT0qkQ1NQYjWmWp1ptXXVS3TZiAf4wrYKKKwKn1nyd
wOVJ12cB22HscI4KvHCQvl2xXvEbu0Pvj5AKMGEoV2MYQLMIo/fiF9lJcT9wwHmPnmt7cqITlhJd
wnUQusonRrgh9r13qlS4MRJ5iTUQMaIC3wPVVbUmP/sqg4hbBUEnCwqDYf8qyX1XiVCoGmgqE/uX
BTxS4tTOAQTHUIjY245CdKOcz7EwU9Y4zNnSzOHAT1bkqnZvy+58IBTCIOJ8ZUYshtO97eCvFEsq
NYp4DkIJySlWC2wgdQ9+bWfXCXrlGseOkduvI0CaYhMJtI309HCQ8FIm6ih7yVcD3Bw7sxZnCSax
m+VavBkcAePDwmiWrG7ztsH8Ekw3HYCRG3FahGZr6RCDARD6MfhEVs1KO3ZZvfM3kLePX/MijXo6
66UYNVhHRx6Ilp7mdmfMKj1hhNdCl6gCycOAi3i5XqzZXh7Lm+QHtg4sVj61QUdC/PPyR1B3RC2J
qRIHKMYmsRn/k9xmB4LvE9ngEcKSDDxUu+vP4YEcARYMbdbs8m9Sgot8Yn0r64rFujeCCckw2bOY
HmqPgD61dvY1RzyS/dgNLJTtGRWFbV+9CKXukTwfcmHm0SQrhcTSpdZLVI0hYqO5/v5g6bvDyLpJ
DhBmiWI5do6068GKvfAo3Ae2Rihz7MhBbT1nFRi3g8RFOeouSVMhqksRgrn8Lsy/RIZdSIK5H4m2
s/CLDOoOKXstbgOiXAJudkyG5feS6HDhTTx4U8QCVWPaCHWHDEMVTnwVkaLW7KXXBmaDeg8X/6cJ
vlHakY/F2ytm3GMZCXV7ZHXWKFoPqf8ld3bVhOQajuwWTmzPz6AnY8R3xpejxxazCQ13wLijPhHM
dq+195jo8dQ2/b7/8TbFrMpplMuVORdgjCxX7DptzFyaTvGsmmqhun8nhnIy7F0XUdJBTPBkLPej
4rT6p30Jm/fEShHKxSSlruW6SxVbb3S7K14a4bHmMFi8nHuNIeo3lVwZG24GKIQ/bHd0TQDqgwHd
/M4uDqR0he1nD69QZNO52584xsOEGNeHu0G7iKOcWEikVp4l0CInh9DHlqT3v9Uht11rJYd25Lkb
6zpH+CVGjsKqM50LF+i1FuFxTZzIJ9RxzIcJ+ev3tKMcWsw1JSqArYMqa/00A7u29FAEIbDNBGq/
90kJMHQ5xjfc7hqslKU8uupaXq0r3HWiN4J4Szr1DqojV/FV4wtH7jG8XZwYNCsDMNsls3XG2f4T
e/31UenH5ljMc1iOGdb3q9ScOkdtM1vOX2XsXANRcV/W9tvloiz90JQEzBssIiyIpPnDIT42PimZ
88wxsu1wctGKyiCKNq2UbkYaow5fxyV6iFF0ysea4RAsKVTQaqK8yucB6ozGbSGZWn4tsxDmWM6g
yO9zkW6JJq7WMb+rXhk3kmRpruSXNUYoi6cwAFYa8YjASV3dYnwrhj/Q78xwikShm9BNJt6e2QI2
xiLXsNQHAlSaIgWqff2e+TQj6ux4oULFmK4MAqHjs38fgoI5/0i9GGvYgTldR05wzUSPZkmkok1n
8EMr9AvRU3DT3By92sottcLkLYpoljShPsl93z9cluFQsUaRmrRvOxWRVOoORtj4RYmFYcwe7ovZ
YONEvrfyNyq4TEGjy5X0lsiC8Q6lneosWuEpsqYTVrErv0X5n5C21b7qEwSUwpPv9/+E7Tb95U/4
8AQNA5E3Rty4GBSqYhM8JretBxAJ2RztwO/twOxa8kZkqL79xl/JpR4yRjsl9ZRiRoUAt+bXmCry
4h/CGYRZ7mDNrmIl1zzqC50FJoPE2Vea8Xnp16mQ9EoyaJA95bwzCKOX6iCl1QpvX8x2qvEryKlU
+JkjWR76BkdrKF8jgE2j5VzNXw3tZRlYdV+WRsSJVi+ibsGmpShAo2rCFn/6Uheu0bIgvljXA42p
VDVg8+TJuZGeB7Cz7cEszypGOVh1ke2H0Mo6qDBTGV0ztjqOrvgmzibZ6mwfOSu2CCopGsY+IeET
/UI2mQGOfJSdAKdS4aaJ5QblT/SNf7YbgYZ1IGhYJgjqnMaLfrAIB8iX2ZNHhZoglZJ+6XGmono7
a34XP+0bIcsyqBCzVFXZgb4T36w9Z9oxyX9MfxktP9A/JnxbLsSV+dDNw/u+s0qDVWVh5LYaFS6i
NA3ELoVBEMrC8l52ag8z4FaK5k1+aE7RdQBavfxGuQ3uWXOYjItWo3KVqJritBwgOhlfohaGURyb
sHH4lAUYwBJExYtKEf47ssCDtSZNTV3/0Q9Hw2CxpTHikkYHi5HD2NcChVTxCnNgQfm5kj4F7Umq
WLw8DOPTyM9XYYkL40IKZThTgIlR3UwIOVYSMzIhhgdpVKyoOSHpeIOYRvmjxlpTlrP61dsNmEs4
ohECOlR+FrGHiH87Xv9yKxYey9pYR0bFgyhTyqwi8ScbT2F1r/BelzFaFCw7o0IChk/LsRwgogfd
mzCdw9ADDobSPO5HHoYYeqxo4BohWUIcWpbyppp/7fqnjv8c1M/7YlgZDD1oWPeCPggB5Ag3ZC1L
8rHkYE8nztIscEOK2FSeRkt19qWSz7ATtnUqKPS9VgUhMbquhHLpeIqbzIpK1RKUxK9a5UeasC5F
RgjUqfAgFKhYzAI+m4zPFgx3EbizZSB+JZW1JF5QxVasHva1ZH1CKlIkCjaXYxEi4352pz7wiia6
HjnVVVLe3he13WK6+Bg9cKiIOZfoAW6Rn43HFnvfSDCOExCuR59z96VtK6YLIjDcBUAuUWc5yemC
zjgaL6KagJJs8aaxO5ZDeeYK1nTPdrS9iKLOUOMGTdfIUgJv1J6ongTuFOjYsatjL87u9tXanhNF
ifVfvaiAW6taUy4aqoGjVRz4J3BmYK5ivh0sDUh78QN7aX87XF0EkoNeRfgAT0GxC1AVr4rcV0dM
Y5WRI5eKyVCM+NNHf7vIodKylE/TLCLVd0LwqbiZG9joaL1IVvc/4GOxlKJisGQEfFMkmB4qJSDa
Pea1rcoMcMZNq9CB+oKFNgWU7lQ+IyZRxUsVXu/CeBsci0CzlPK21T4PPau0z5JERSq5bXF2WOQD
JNxTqjsN0CYl/pMKXrAqYtzE2/fkSivKrVC7TflMAt6+YoI5F+/Z5SSiDVS7hcdK1Ddv/ZUoyq0S
YeT1QMqxKdUfoyB3mqZjxIjt8u1KBOVMSa1MfFHNpNbxU5u5t0mxY7THc3vDARnldd/KtxtrK4mU
N2FKqe+6Cd+qeNEedExdYuvFbxRTvC0tKTf1M6nGJUflNXzmbjtMBe7L34yKK/GUk1VlpYCpG7XO
oGwskM8sIdCo1ZeCtQCzHetXgigHa3U5TZQIMP8omOLKjp3yEYvbdnvorkKXVYbf9OaVMCrdiYtY
MvoGtcZAjr/n+ezKSuLw+cCIvZsZwUUMPS/LRfE8AYFTsme+cZP+YVqugg7t9uu8PRQ6o1PI0Ike
io3iack1wM3YkZY9AuL1cWxLO+trnhF3WUpRwaOcQ0nCZYmnXaya7XwsqzsdIKqYwFJbayxZAYSl
FhU/QPU05mkOcUkJnJkSTRI5NY2C5dksMVTs6MUpAa4I5l2nqDBbWbJUIzN75lgty8wN8nesLscB
+DmNokKO0uE6JhiS/Gt2Uj7X4FUJXVYlgaUVFTzAn6bpUYvDG9Ibub2ZVa/pWQFq8xpeGTkVITB6
J2qgOkVdJjD+6bPe7ULVn7X+sIiBqegT6I+TH8mk3slt9lj0nJvG4pc2TdzCWM5T350XmXNi7JOo
feckouDUEX8v1MpxMVJGyYARzAwqxoxcp+UA81fsPD50nSU3uSWlNt/9sx8ztwuZqyOhwkud5MaU
1zj2xp4dgOG4+Q/c6n7zbFgE9hEtqjv1WjKTu/7EwvzZ906Mvby3L0MpSr2dydcQz7WgmQFW71sR
QIOAPgDfEgtTnWjyIQf7pSlI9N6Li5pCXQQyVP2zvxh7pK+du6xbaN+OBZ6KORi/msBQhqdVwYOc
L3qaZUvW/2jhaKULFWmGXC5yjThLgRSiFX5oqjs0/z+wMMr7KyFUnImNQm/LHgcmJW40f9WBUNd/
Z5gf+R17H4WKMckAMvquwGm1DvZ9weIODAgyh94hTSG4d/8Dn+d+EBDo1fgymJYsJpcCoT0nFm/k
ZvGcHkiBNLifWBCX+wmswFMxZ5jGhEtTiBu6Y9feVuNtEt3Mw3UJU98/zP2QAQ7Y9wauc6oSKWTl
hRdeS/U4hw+DgS1pf18KI0sW6FE1Xe0zbYzxqjbAZyg99/MXNVScXruRhu+NcIhqxQJ6d9gxyj7b
RfWLOdKTalJcJEIZ4yC1hwGYIeifT5hHEPi3vQUyTqndjj0ahxhhZnXxGCf7diSrm7CpBz0IOYjO
q+tM9lsdJfX42M5f94+WETreLuSVGHVIuzYqICblnaT/oQ6ezHQ4EuU+OhyW87AcDvem+ZX7lhvH
pAYwRIKpt9YU/IAgbB/0ty2dfXW2Lf+XKLr3P4DFU5q7HhMj4eclfh6M11x7MmTFnHXmui65K3bU
olv/YpUElTFg65BsZMQnAsg8Y3lW9FkFzt+YIXhNAFUHYsO3n68+UlFJPeA6yp8tZNmKrNIDkSIZ
HFTA54yx7NACvcoz1p1m1jDFdrC8iKYcPOw1bSxbDImq4YETMksOdHv/k21XYPSLCCod4I25EFMd
gOiN3TtkLBITqA6uSkwQEyQKdHBZbk2uqo9f7pdEegLMUFEc0RM0kWcrvuYxK41RQUcAeDjndR4g
jg/7Gm772EUclQV0g1arIvJzJM9nbNWY4ng9Aw56XwjjQ9Goa+A6bBQpRh2L44BVJsU3S8hcDGDJ
oFKAAPgagQpgYzvBlHlxW2OEdsDC3XIE6oOdu7HN7HlvX5yXoyN/0cry4zhs8rbDl0oO2HnCdPLi
d6DE1LzIT44sSkyZpR+VGajYBVLLBdMvTcI7VREfk2T24rb/ES7fufE5V3V3EEcLtGQ2h5U/bjQe
Z71wKq6ZzFQ6TSA9WTj+VkZhpRbqU14r4JcJwdSYOoCaNI3MsGROdqOkOoTTQcJ4ElfGGOX8qgDs
ugEPpzJ8G7oYs7K1mYWhW3UvwDBx4joyOzFzwzm1wgrbZaruCMrfOgW5kFZHnfK63KihRtZYBju/
/4kj+hM7BFSdXsQA7tk8a4B8qwoIT/Ff6qxjKdYKFOjBipPdcQpK5Yzfv+l0q99PqZPEXd/3IorI
cxKYbdVbRhn7NTKVfbfbzPANRGVB53ngN1IuEWdlUwkNZm0IOXZ8fGNqR72JtTC9rc1FDOUHSV+M
YPWANss4fuXAtSOqk1P3LBQvlhjqo0SqHjWxAHerUwDX8LBPRQeMDuOdyZJCfRpeLcukmFE066Tm
PmnJSJtwnUQ5C413M3isvg2VBssjP489uDhg0YKruaQymJ1+jpJmV6wgv5mvrYRRF+UijJi0HBEb
8/mzLOamPL+GauaOKUOrbb8Byg5Y0WUFkHLv3XQIimyoFkw3FtiYBSOxWUtf9k16uz1oXESQc11F
gnyJ5HpOsZ+B/a8SIOu5ox/Em/QHWV8nQEJFaoY3LEKgbaO4CKUcqVNDY+BHVbZz7jo1nvLkXplf
GIptZmwrxSgvCqc26qQImYYy3xrGIRw/AQPK5drbqLpuMJfTaFbEZM/cLoqvpFJONYH60ohUlG6n
l+iWNGLkwiq/tVgnwnTM4/iV1fXcwHdHlr0SSPlXWvICBkwask/Xf0FHwSecNsFhAJ3TaCdfR3c8
k8szq00mAOe2F1y+IuVymVzEHOieZTtVXlrDSuPMzLRT3jGKudt1wpWKlLfFoZKoZY0vWdbfK4A6
gBRLv2oBDSR0XxbOqcLCFPDaHr7XWFJmWNF2yL/oSOWrmVpm0wyUQLgH2rvfW3QMkY0bpSObQLZB
87w/La8lHjcaqFqYy5Kbj6mL5h9AHZtoRpEO/q+Y/c+GkS8eyGZr5TEHyBmxRqJijVyCTbtocR0E
n+Ujsdz0MTgju7wmlD7RXW+yRnQZQUCiIo+eq1yUJOiGTSkCT4Ea+ucuP+5/P8bno/ny4nhSiqzH
ikEVfFFB8VT4mnBa5BdJeExA8dawSiSbM4CAZwfpgSYjk6V56dsOcMtijzepzD1Uwacoxkrd/KSq
wPy6a8VHWX/I/mS4cSXyQ2clrGdN4Ehbar4SR18WzsPo7B/jlm2sRVC2gR2+UigLYJiN4K01taq8
WoyAkSiwZFDmUCpBjtYoZBTBzTTPZoYR330tSJygX4JrLahbJ9KGcjYESFCazOFFEIpk3GFKunO3
9K4upMAY/6OVtbVM6hYSJg4dywz3gexhFfGNvKr19NeIN8UeESTy8xtEkFs2bP/mTbSWTN9EwyRn
YQxLJJRZsS/4OQZEe7f/L2kWy5u3ijFrcdQ9JCO/b2cdT1JVq0y9c6v2NCuDLc13YslZ+x9y6+JZ
y6IunlaSwlzP8ZxoUCc0tQwMZ+ButuS2vi+yb/uyNhOktTDq9hm6YgETJ0LIANZpACUpz5xTnIDz
c5+fCf9YnlrRj5mFOcryBure0TA3xc8LeWr0TqQcO/l5X62twHjRSqJ7I8iVSyGHx4FBN/bjo3z4
2Tr/IySTtRwqclTpqLWzhrsbFlGazSE/dr7x2NvtWbF4nyVu60pZS6NiCBiJ6yVSwFmeNS+pophT
9c/Eep0xHEui6eojTu3VSnjrzs8E5/w48ObwthAQWi24SpklrH1zl2j6eq1SGnCwi7JtlI0f6suh
UkQ3LSUrX+r7fbPYPkBQjAHSXxQ/wO0raZnVSgBUwmQ4jnpjDrkvhf8/cLshgtLulxDKo0KUSTiB
g2034alK7wzeH7W7v9ODch991HqIwNpRN1yL1ee4O5TMu377OvmlBr0aEvNxPdVkpV6br8PgJTLA
Ty7ciVxvZakbj+6+RptZ8OrUaKACtUQ7LiiQ6P+LPMJdE+QRAkI/+qy1fYYdfFgBWcRZb0fYgdQ+
54JiBvlL1rAAuLdjHMg3FHCaoZFJ31AcIEsLDZMnxngau5tZ8f/oyC4CqDupLto2i4EkiOSdzNGk
Tu7JB6CyHUog8bCOjKUNdSktilLHWoqIGmf2DAaq5ImhzdaDVgGR1b/HRbmNlAr8UFXorBDGdcHH
eq45u6Svwpod2zbsiyDKecAF1ZdqAk3G5LmNjwJa5139xCXX8XLFTd6+WuRYPiZlv4TRT5xCkkSJ
EwuUAiTwnLdNY3Lx5LRT7pX1YPKGxPCjbcu+yKMuJOCViQGey6K91AdN8QrhmBoMEZstnNWX+vCy
UQpOFAtEn+SguIStDisy4HOG6aHpbM++9Br+Ex2NA6uN+JsYcVGOynDTeOBGLkCuot9JsQkGDl/8
RJjqE/DUR3esSYTNTu1aTyq5rRtOzosBz1NSsG/N9Mg5nVmfBSe9Ydnkdr5y0YyKFV2v8qmoIlaQ
3arWSz3J4zzRZ4EGsayDihhGXgtGEVbo3mQAEpxnJ8kHu0kXRv2dJYaKFblYg2oxQG5eSQBAEpIb
eS5vOok1RfubVOVyalTIqJG7DhN4r95Im1In/CwCLxUzmmfpiDDiq/KfODMCqi6owOb5wHHDq0kk
KgWeok11NUgHbbkNo+91eVMyMfm3TX0lirK9JuN1bS5F0kgkWZjkR3Z4lZ6JUYwnjbEpvRnbV8Io
6yvKNOuyEBkLMHtcbNkfu6hhBA2WCMryQJygL3XNoR1Vvw7tOVIZJkf+/Yc4u1KBMrmuaYQ0reGr
6Dgfs058iqLymstjD4M+zn5I345/K1mU2fVxgVmRZiE0DYubvRXNQABQogJpDdZiET4gmTczUHDr
C+ONz1KTursEdcAuAQc1p3Y0A+lBzV6LxVGiP8phf6ko0++nVKg7vjRwGeeh24MZFOOEIffCOEfy
XPn9N/vAIa+h9D8vmM/9b/5SuGS1u/B/wkCy2q/7BijTc2XSBAbIPkqRX1anFAwe05+k5KsTo+6m
hquAVdhKWPRIlGMZqfYs686ysJgRWGqQn6/6GXo3lGlewPZy4SofD7zCCAWbQ+jKSg8qFvBaqlYN
Wgtv411A5nSr04BedWKjIVydOkBlZk72OAbW4BIGUtZG+mZythJPxYm4bduyGKDfNLlNc5MpN7rx
XVCRQD9j7obhTZvdhbWyVNRIxFITmpB07zD2ogEeNAffSlTa07E8NHDj1OZudWsCfxlrBWnzilzp
ScWQMMR9H6s1ZkWxnSPHqPW7pcjiaGTcIjI9axbIeV0bpMyiPBg3KNB5ucUtpuTVh9yOIzYMG+Pr
0TNmCTDUi4ZckJ2tmdGhOuhfwODpVn59Ho79S30GgtWxfhbZ0Ev7gRH0Xu/9go96NaiAJvkWS2Kf
3JfiLWFy7swGGWJpl5HZ++nzfghjSSURbuWNs7jkRiRBaqwbftbPvhH9GJXxRm24L/uSGPbylgqt
JIlFwUnCDEnGdKuGbjbdC6ynAyO0vM02rUQUQ6UsNbBybbG8DrRzGTEq4CwVqMhSFEI/VgZ+f58d
Q6y3TKagPf3dKdHRA5TrhSGQcdjiqHe8ydVnrhsYUYOlBxU0Kiw1o7aITzHwhdViMimrA3PoMvvv
dKEihNLLfVsnOK5sfqirR6n72gyf/k4ElU1kQTjwCebk7SH+XBl3wdSA5PxxXwbDRej5tLzS5qHK
cFpB/TUBhF2+mIbxYABs+e/kUAEAMxhdxfeQU82NOVenmLvnitGdQlZQZbgJPZymhCGHHji+S6A8
lOF1M/j7imw+BS83wxsG5MoNqy7Me9AXEJgNwrrcvDHR8j7rxbn9eFrJIXqu5JSEATwXoUcxuQUe
8oRqOS/PZG9httvebDxmaZlxPdAVMV4q+gFrC2RZ4ifSfXAbfCq98bYjbCajDbgXJwcjx2gqB9bc
NeuzUaEhD/VBz6Q3dQsnD2qULAB1uP/pWPetSIUGJQM+qVpBCGHMzuwgMTs/PPcYj+B9gOsbjGSN
EYlEKkQMM3AwgXkA/wVe5Hg3hqc6+bsQQRM+zoGqKYEOjcYU+LS5eIWd/kNdY0hg/+gYn4euk4UN
eMa0lKjSgxQ+VbwwTBiOxTgtegJAB32DIhEslEbB/KJo6kNlRg1DD5YQ8b1X1ameNlULPfr5Tlcj
t9MEs6kURoeQ2NHOy4nu+9dlUCN2Q8o0PERBbGX909J3ZjG9TCyiZZYoKkyEiZiBRY6ICk+5dMhC
DxyI4AMy05wx5bg5PK0IiiFoBO38A6kvdsf1csxJGcLXwXy4+BNeGWY6mirh+ABgPgEe+75vd795
AlyEUh9sBpStPCQoZpIOdgYALs4khfTCLi3dDr3ggSzSSD+C+z9q5q20pR6MXJKrk4ZtD7BzRRa2
I6wRKMm1zBix+02Yv+hHfb+2DMYGJqnYc8GdFEl+mrBrx82oHvD9fWxk51SUDKvhRSsHIGtpgAyB
C92Si1hjTtuecflDyM9X980UIxVIMEZsd996pzsAGx0w9oEr3mJ67IXsKgHUm7XAui3TkBRJhVF9
oKvlFckIuR7vkQrjy1UvmnnxWv3/HN7o9wFJ4r9C6NDFhUrQizKqkJGgeRVXmPyQWnLNqn5vR8iL
GCrBifoR2FsihjKD/mwYz2HzsO8JrN9PO4JY8EE3zKJdx1hyx7u7YghgfAw6aLVjVeYjQYSpFD/o
KqtLIadhPDJYWlDmXkqyGNQRwhUXYFzvf3glsbSgzFgYAO+fZFjfWuTOEfjFyRrJDdLK+7uvQaUr
oaF0Iwh8cVllmEhauvsoDe/3RWxGdlHUdANOiU0m8vOVQ+pD3qpiwME5qsThQJ2UNKETpPNxGitb
CFiVpe3wvpJHZStZP3Sp0gLeYPhWnTkTQ/mPDaCY/wluVHf2uXPZMROk7ei3kkm9cJpYlNqwUElB
4m1sGsAhxUnyVFN2k2NmTa/7R7ppHL/EfaBATkDRFVUCpo3zeLHCObQGVbFALvcned9KDBUKgiUs
5UxCrVHhv/X6eEhF4OJJkbuvDOODYfDkvYEEeowFNDSYwaSufFNQG4ud3AI6uYQiN5pgIIdnDU5v
vn1WilF3YltUOdiwYfWdcEaGDtjNqH0Yxs9Cd1aLQz2zRuY2H6creVS06IK6yQwO0SKsnurpTuME
MwOUfaeb+0e5GZVWcqigUTV9zHU1uYQXK5+Rdo6sogRLAhUvVKXV40qFJpp4jpavS/24rwHLsqlg
kakjxwU5NBjK0FKUJ/SL3DAo/vKcqBCxNJkuokiE78FNr0awXC0aC2mKdVBURDBCTdWEBCKa6CzW
dz1rNGfThCXDUA1Q5KmSRB1UDH8BgTZgY8iavHTq/PRAYg2rOb35PVZiqJPSxnwKJAlw+nFaub2I
JUNMGSfR8/5X31RGlmSAFEmyrPGU3dZaFHaJhAgQYSMIg50Hsuadu6zCwKYyKzGU8Y4dgUMCD7lt
xKUrGZkfj8U9/uefhM2VGPrTCH0gaRyis8oNR6nJbUGMT6DTYMTNTQtbiaE+TV13WdDz6H7PS3hf
TJVdF/Kn/e/CEkEZccVznd5VaGY1UfgqG6Kfz/mfZAcXLehSPieJbdOCh9vOuKtaHCzs/0zYwcCs
fh7a+9p8/PxYmxN52BGa6tiqpqxMUdExMDJc0sJ4mo1zL57FhfHpNyoz72VQJiaNfDTPCWRkCiBy
R8wxYgdA8JTyLJrioeN95EBDe2j//4kLIpdMyxuqpn4YmI/nLo86DiMrkxzhYXA1xrIZpC/7B/jR
HN4JoUfklxwQ2SEZVJHmU1nfBdLh734/lW9M4AKNsLGHDZVQd9ql/ja0M6t0xtKBSjayaOjUOkAz
OLjKbsu77CH3Qk+NwJ4lWSJ2fBJPZu2Db2SH78+NSjfCLBF7rPVItvAwWxjedcDXIX2WD4onOCVW
gFWDYekbfALvJZJTWOXcRWyUqtbLpOUtzw7haTAc8Ub/NLq6Kd9UpwxD8/WBsEgqBw2G6rF2PLd9
7Zc90qBErVIJYIkgj1XjEegqSfCQiIx3Hgmj74tT73WkXC0cuyRTJ7wr6tattLvC+DL1tyOZERvb
/ztfeC+Kiui5LPGaGACpvZSPlXIMpu/7hr8xHf9eABXLtRF5tj5jFJ8wb7dW8TCc0ATHR5Ld6lhZ
BmifWJvbrC9ExXaCLyFjWgb7LsDnrT9PrZuicLGv1/4n+jAeP/Sdkkw6dpMafjKD8bVLHkL9a6G5
Qfm8L2lfG6wWvzf4SahHTWtQtZiFF64aQFNlN0Lk7wv5TXT/16ol+qVSiFE2BRzsQO7ui+DOmAEV
c6iVawETbtld1GfmjFy1QlVR9RiiiTX/3to/jMsbaGpE1Yz6Yel0NvdA2KbBj/dZxy6RpTh1aUrH
2uUOmcDIMlgHS0WSoS3aLk9hJnn7qBaf5NjB1AbDTFi6kb9hFa3EKG+XATAedtpKjlbOFnhvP/Fy
/2SkLHUYsViiYYXSalQXOcZFySHsnQOvAhVAdar86RjfKlbKxJki57P33ajQYSzhUmUjEgIp5L1q
xB5tz3rNkOCwJ4IKHqDyaqacwyZFKHwSYowiZIEpTZ6suHPsJNw3hiV+HKBexyqJHvbIhnmoayD2
YYKetwh9SwX6FtWNXRaGC+Po6NSwVqtKCwMU47GFYNcT788VEyPy48vjnTL0PMcMtFdeijQy2lkB
iqOx43uQ+l2lV9pj/Ch5hGsVmBIAOJl9VqF1o+7xXjaViqSCHpUZnnZYS+V6gH+C4dklgyQ5RvxA
HwbYJJc1ncYy/7efr1yt6nOp5kgKhz11sOoSPr2wtJKvqpldk6GZiuVwjPjxdggrgXKZA255xgGD
d0eRbpb8GMUsiyQHteMAb7frSkbUZdMoDTpkHAWwPJeefiatHLJxW3isz8ZSiEo7JkOJ+kpFINYl
2VTywppkBN+ERS3HMn4qbqRdHeZqC+bvyPCU5qSMjFxbYATdt4bV6tACTUtQa8FdNn0Lr0cn9bVn
0Ebbs1vbsScdI2BnWdxBYLRnWKdHZR08V+mSXgO/QpNDc2pVMx2OCrNKtTE6+8616GkQQ+fjUZ/Q
kCH8qiTIB7fVTegUvBn4WPWxUzAmVRYG/VqWeTCOlcaamHNs6OgVCMRUUTZlXj6R9q8GWoI84Bmz
yBuLA++1pAJIURRlgzPEXSZ9C3krkK652dGWp7I8V8KVYZyU/rXtJsZtzfiE9OBIvyTatBBEiLQ7
Z8ZrXN2oEqObSIx7x6FFKulQurpTOLKm0ADaOVnMtP08NfddjDmHQHYY9xnD0+iywMC1Wi6UiFBv
MMGP8V3+I38bsA6t4phHZnzDqkMxLh2RCiEFV/btwiEtTo1rvb7Wlcpq5YdcPEvSjYqWN/4Yxjdj
eTs9MdJJ8RgMIZQk7WflRvUwheoL95OfAqAk+1J+Kl3OZoIqMt41Ej05EuXhFI4lbGW8k4+y015F
rnS/3PM30TVptHPn/hQ+739P1uekIkwWx70K5CfJDodzODxz4Or4KwF0H1bRQy1JI2TEKib/y+dw
YITI3xyaJuiyIQvyh+1REJhqbUR2q1pHcJVvwlnwQS/sqW+Im/F3QnfLCsuCvJ1EXoRSSWSdax3H
hQjMgrrcYGJ4NLmgeFYz8SSPWGueeJvP5jtV5j+jMn8tatm11A/fqxEBNNfqW7AcuEUPDFUx9FD6
ckOp/iduVVeWkNFn0X9Iu64luXVk+UWMAD35Stt2vJNeGDJH9N7z629itKumMDyNvdLzxHQRQFWh
UCYTWtZOCOuN3ayVx6VB701f7/qmT62obrw2D3djMrkJYv55rt1wKECw0rpaV+/GIQXIXZl9zoTq
a1R1jY3J2l06Ta9tP78QYwIhYtuca02wWyk7qXV0V0nxW6iJ51SNvkV14WJ6sbNAY34X5o1Vdulz
NCyYY1ymcw8uvTlMjyJkxFHlTIu5MwptX8TFZ3BQPVR9ciz1BoC+ulOL07e2HK0OgNTAn3eIPrrL
rByzcbEr47XIy7tgjGYM3oEEWpJsOYvfRjTmSzVw3ePGHwP9gB6IQ5qHd5JW34iSvAOQ30tFUreP
c9zy1Y1RZS9mJu6I3p+LxAwtKdb9pg78QDSPskxuezPz6jLdo4njTIrxn5EAb6GeTgqGreJluS1T
Y6+2qj3J6X0Tq5YekPtUla1az5xoxuD9GIK/1Tiojfy9VcqbIkuftEi1x7D4Ko+KU4/pAdDLkzWT
CIwjqPeN5kMJMAxRxqt9TF1ZNR/aRrREIj+Gi2jXceAb9QxMO205iFPzSnr5Pgmk/TilX8y+eKyl
/EgW7t1H77YPVwRe4qZkaJL5oYmnnxOpkmtkuCQf0KLgigey3udmJ70lO7RHf/8Dk1cUWcNIFtE2
StjTDHJOgLr04Vma3/SUY/KbV+rq9xnjS+W+WRYR2Yu6dIvFBFeIaxSifX0Rm5HJSgjjGEFtEY7S
iFtHb2lX1U7GpDX4Hd2JhBxJmy74l6QP5em2aMgyZRgqa0XBLzTZVQgvI7edilnJYBI+ghGnKWjv
gBBzD/NyYTLgHxmBypHCPfKeTdfP50OFutAQ02UoVcDmX0leWUt27DKBc69s+/3VkmSo/Coil8s+
SIFGiRyWn4GFksKi+ejwsbqXBMRjDaJxJbfMp+tawZVKD3MltZkBmC4suM4aZ/EWJweIoxU4QAp+
RzhJESwDJYnTPbMZ361WSvd7JbMsiyCSKLV7JkVWFH9pw8d0fkPXGEoXvBzk9jN7JYyJttSIdHOQ
IEpuwamrYUwk/WcJrcqlpJcY3sytzuNuKtW+D95pJZN5vXUBqHNainZCKW7rBzppS5Gu8jtgrPDa
GTfzMStZjPOoRoX0Uf8e2iGDgH5C4MC6lC+RF7ZuB5ErSYwHqYNmGoQFbgoEa84C2hAQiKZoX5xs
EuO1XdmFL92Yd7wORp6ts4mgNpPU2Uzh6wdvtn+i3Rr7AAN8NZIz3P3kGDubEgKRnBoKJTJ2wWRl
e1wtVj1ZhrP4g6va0ReMgbuC80fPxsvWvm/ByiKKuGq6NoTCjMKpiR1iZNYIVAppz7F2jrKw+Z8W
w5AqUG/pTD0ufw+0k/f1ng7Y8baR6sIVC2DzPmqSFq0cIIilk+YUrkY40+50nhieTr67t9XGNf2U
z5r6bmkRgA7cwmmQFw9BR9U6k0s7/Y2HObIEB/iS1/eSc8u9f9lKcpcbIYKgCqkM2B4Bf06r5f51
EVzNZ/xIrkQGgB1wJTToK9PszOtadEZNKAvlXgTerb+7uNmcUNEFPcLYBBlXcx+IJ0nl+CreljEO
hPYnlSPBluWj4Zl96OYVj+2YI4LN/AgdWZQsRt6MBC9i/h35mD/aIwBcEN1QFGDx/n53jUKhVBJA
TZ022o+6PyTfrp/5tvu5/D5zXTUBSOJKnQa2defIYpDaqTo8dWn7cl3Odjh4kcOoFoL+QQoA/e7o
YmihwS8Xj3UM9hJ0iF8XtJ1zVi6SmAuqV6c2AysSvYBFT3IzT7DlmwF5B4rmGTrpV468bRW4yGO0
TI2JFrTjQi9fcE1PpwIlHvKpfKNIrI2lfTUd3nwm58xYbtpuwKmBWB4As9WndBoscflc1Dya0w0O
GKT7Lvv4gZ22T9OhVuBsVMvwzd4K7kVHtELUALsDKPEs2SZWdCO6w1lwuMLlTX/+a1NZflqpKjG/
0KLIJPkLDjHx5uQoPXbgRpfAPSOodtBw9Ia3qfSL1v5Vz2IzVlH+iQNiKelXYfk8KxlHyKauYDRb
xnwRdaWMkGGp+hRGgESxMrlzXXplwdX/zafqSgb9hvVCwrwUQgPPobqxMECF0e9mF59Gb8YgGr/E
s2nXK2mMf1picZ4xd4YmHXM8ZGNsm3W5m9TBBtza/XVLoy7iwx2/EsW6qrEFeFeGnFGb7JbuSUMR
JKsATJE+SeO366K2c90rWYy7MgMRQGpBSjusB0cAgGB4KI7lvkSFh1d35MpiHFasiZkxTjiwbA96
Qat4pFU53QcMAjd+4ekf46vGBRhReYaX0Dx8apDCHzkNaZzfV2g8uNI9pOWEQmjhexepQW/zuK9N
0b1+NByFU5iXuB4qom5oEJEoQFAAdL96jqrvScHrEtj0BxcNUKiZrZaSik2SpyGKAgXxFlm3jMCf
ZB5SMW+/GH/Qj10vijkWMxu1JTQvGvdpyNsuxhuEmibmJEWvq3g7OBIqsGqLJxTyhsaT6I9OaOeO
PgIcFnOjnICVJ5nxDH05i1AFPGwU8T4Q92nRW3J1N6e8PeQdFOMWNCmOTUnHHurBYRRVS6zQiPB0
Xel4Mhh3oMhFTsoBhQVSv1TaYmXyQQDQ4nUh2+H3SuVYRxCO6RJqCCbLDFcuGgOe5TOa9kB71eGO
5UXf9NeuuFOW8ycQVALypAE1GuG1EJ6kqHQX8UCSJ2ikVUS8CvN2YuSyOpb4p6+7Sm9zWmXD40JB
AhVkD6AnMV3VT+9CGxwTHGfEOTSW/YeUpBYIVYzG/JZlGARaPmPC1+McGjXRK9uoMn5CkbKxWiLc
SrTFgY5HJ5EVnAAug+BvwrHlPMf0zoN5TSLjNARjjjXSjLgHJd0manns8AZVqzaxSglT7iAszHX0
lAzgw0r/KYd5H0/pjYaRHaA7IUBVgtFqSoBdmoYvV6ETiHNi62l2UCTNMdX6S66Kx6Bpj71JPteT
7vVyYuOJYC9VcidKua9PoHdJQhtUtX64ADtOG7xer32wEVqjTO5yIYqsVo7uQ4Mgp0CMIzBrv+XG
ckxzAO4k2rHIX7UkdHJdPAX4wSxZHEMY3FLRH8MxfMyBqWEhHPMiIUUFx7QqIXOMIjorRXFjauOh
iMjr0JlnoQLLexc+j0Lz1rZA0Bc6WyyNg5IRf0YvIGrGqWottafobkQQD0W18EKAV201KnFq0mVW
HdRHJc/PqtA9JEkFEqX2oVKUgzHWD0rdoCSse4jVuqJwrisORzvZ8JpUyhBVBo1mlkMzPQzpsdc4
AdN2CH8xOTaKDlRtUKMOD2DFlz151wE6pgmc6WvS2t8m9PxIVl1YY2cJ31F4rgmXIe1fPJqi6ZIu
S6LG9kkm9SjPmoAW6wZhFGpUDrr69po1OsqJcGEA3xNzHw3jIo0xRTMK2yJJkJyhSSDxSJlekD6z
/geUie3Du0hiTNCI+6xA9+DPdZEX9Zg/z4lltlZ3mL3Ayp3sWRQ9HvcLdzuZyxzgrpi6iyFW8We3
vs88447cdS6FzzMSmzeMwxVHd2EVAklZq8WSjqRatDf8ny/pIUTrerRrfI2LHbWZwlMve8rc46G+
EKVJEKkUYQE/o+5EYBDWSXVQMMRQzhPgtMHeLGX+dTvcDlMuYpmrPRVHYZZNXEtohXD7BEBZ8fCk
APY6jwZOn8n2jXsRxdzvZjrlgdIDLVBPnqXxvqetJuqDrN51za4zeY0z24mQ1YYywX7Qm22RL9jQ
2jV89RS74T8GsIf1e8ppiUIEj7SNat8V82Pz5smAwYMkh/mZtCh8U/HKlrzfZyJ/JMpTQU2RTJan
oxYfufOnPH1///tK3/sgGIwyx/nQVlMJJH7LUbDpU0x2K0wuXNc7jgthU+N5MiE72cH/F81eaF5H
83sG0LTrMrarbRcVYNPiQiPqady+93ZgLuNIwUSHIyZB3Mbt98oRs8nFmVdt4x0T4zXqdo5JPcNJ
Faavt0cUL68vivf7jJ8AFWHVJRqAjpeGuI00O8Jkun8i4leaRqWfsFIERYjRIA7YQydqziR6SaeX
67+/XUa4XMwqs0dqNf+nzZ3ei9OJPIcHdIW7VnIzv41O4Y478Tv39tj2dJdVfdi4skapHA8yI3up
xhml/1cUDV+NTH0z5OlVWSpbk4G/mILnAk83exqcqsn2rdZZqa79KGsuUw4vdmZ8b1H2Q9RoyHxQ
g5tOtKsC8GkPuj/5lZ9xe2l5G8D43zooIzGcZoTqxp6Ej0q76xL69uWFdv/iSC47zXjeygAadk7b
TjF5rXqoeznZ63wLLKhThwz0xIM1fe8Z/Oh5f8ljQe1NXR170ejgS04yxEWPpi3eU3RLKbHg9q3p
GIOQkSZshTtafdP36ifDDr2RV6SiB3btQxgXTfqGgDEQKjZA8pjeh/lOHVNnakJLHlued6O/dk0a
E+9J3QwuK5pNbV31TXFpd2H7Vu5pFU78dN1it53OZYeZgC+qS/De97hLs9wb4zvCzdNwTEFjXM6i
9IkQ9fSx6mCeB8jItR04ze5bibG59FbldADxlsP4nyiUlVoqEPTU4S2RX4eM99rfHgm8eDiNcTZl
n7VEbKCStAPUFO0ELclnaR+6BuhwNUu0o6N2jJ1+Z9gz+NWCBx7k6nvp7Zp2MM5FjpLRAPgPjV4D
P8KOJgiXi2Ntg3zM1W5/FjDS2/qYnKoz7zx5hsC4GogViirG8sNkn0muVH9eirtW2fUdL81Gj+ra
MhlfM9aKmS5diDLNdOz0J1n1evH5uvJz/CZbb8IEcGJ0Om5cLfPb3EQyIHLQ7i3pvBrMtlr+CpDf
++xX925ozLoZZjDoeNBtPAgQGHXe9bXwomK26NzOYR7q5XtCtHfNt8iOwZAr30w/wOrkCFx+3O3j
QR+fAZwBip/AhBLjIi5VDC0cwDpb5pakfSvH+M8yh7+ksCcUz32W1GAX/hW5tmgq/xm5Ns/6nrOF
m35XE1UFJ2UaH8AgqjlLk6rDmmYMwFTetANVItiOfKTY/sjFr0QxdjRqKikEgjpgh3axbl+DKjH1
l0O0y+55y9pUPnRbGkQD5tUHVIgFJ1gZNOGfKvdt/SRz+5not36w1JUAxiXGIjiBzBnvF+L36A0b
TqKDPiZX2Zs32MDFNTGfnXp6wk3D8FbGeMKJmKKq03rxElU7IRNOXcQjIuSJYM4pr7K5SERYbmfu
Y+Umn1+u69ymGa32jjGjVjZMI26RyYpoPyTqskt+txSSc13KpqO7SGFfsL0xNWUSw9GBWtIvMakG
ZF8vjUq0ZCkczeZs2HtRcO3qhrmMphTapiSHPLszFM6GcZSNfctGlWJ0MR08DcfeSkvXmN964bOs
P4VIrAS8S4hu/xXVZh+zRovHQWUi4B1gpLT9cPRotwXPhHibRv++2jSytPMwLxiGU4NPuuYVIudp
+T5MdG0dVA1XArQiAV60DjVbitZTmsXu+8Ht5cLSQx2DapF4rJZln+WpH7WxmxkB2vSTN6B/pdZC
9GNQSZ5ABDvpak8fYiBxNbB2ZN47s7DBuuqbS8GbD3kf37n2zYxb0Ut09ZcRarq04bRzwl1+MG9K
MIQTn/IniTvgtWJu2+v36VPpkOPkhjaO5jwfA45Ob797VvbDOJq+Tce5q5BAKU7kh+7VvnjTuKMj
HGjnwd8qA+Ny+jIWx4Q+ZzvhHOlPBXm77gy2p/pWq2F8TtBXaTKOCMmN88/k9Yw+1NxNnPif0Ce3
i728jLfjTq44t/mmr8NoDDDBiAiAIuYRJYEfpdQQujptk1qV6i/Goz5yWuM2Pd1KBvN0qpQsDWuN
5uqU3m8SFH+zWj/lZuG2o8ZJe26rxUoYffusrCoY48SIF1jV5E2O6Mi70k5t7VHwczB68ap+m65o
JYzxEYFQk7Ct3mse1BV1AJqmnaA87duOI1dyGFeRYIjCaMYGp4SJT6Vwlp2cg765d8on2Z2A9eXk
r9cVkqcXjKEr2WSGfY5knlx9iuSdoT93WfaXusdYsJiZQ0cyEavKgOViRh5evXYrxO71pWw68tXm
MbYbBGJqKAkq3eKi7gbB8IEe85crYaw31KpkKRUEqUbq9NrJTN0m5lwXnANhK9qoZHaSSSBCrw9Z
fDvJ3sTDst+uml92ii1iy2UpqXmFwCo4V4Ole8uOfEKztkN5POSD6IJ4Ynf9bLgiGd+ga3lVLR3I
3d41m86379EVeo594Uu+p3OUocwRydtIxkEkCZkqALIhuitVeCPTysJqn4/LX54X4xoKsRHBbAGn
F8cj8Bd7Dy0QQP3Tnq5vIG819O8rd1dpkohZd6wGHWSnVpK+JdXitkb3JzmclWYw7iBddJN0NIcj
odw+tucs4Qx8U1v/EFisBLC+QB3kOethpAZGD+U6/6pI810tCNZSqPdtrvGih81hgZU8xilkMglC
o4XeKf5wqrxhNxzqvbILPe6rkuN+VMY3xIVe6w1B6wtl5QQJHjrdI6c50pmZwEJ7gs+dG+BIZDO0
WpJMgtlgbf0hvTERGUUOejcQQ9DunpReg95fKSFLPCrKbVOKPRJQJD8IzbGN/LrnKOB24+LlwFi+
0UZQVZJo80+Q8da3QCToWrQ4zBvJ4e0e4x+EGC2taFwEy1Uif0vNxROS9tv1/dpATEe782ox9BtW
Vmsqc6fXFEpvROis2Oio+WrcRbfisXjtDrofWJKlHPPb1vBKjvfj2Bnb4g9sAyMWRLglOWgemjzY
mwGggcRysLpu/hroyeP1pXJiPzY1K6mlUgQlHf8s0AaYdFYp7LUGdJf31+Vw9YNxIHWYZPKUqKJT
Nla178Ggjkm4cE/Jb0GU8kdTk6sDZNwHKdJIUWYk9mZyq4AKTfXK9ImzIo6LYrN5GBbXgoYO2in+
dOrxzs0sSoPR+bxkFOeM2IRenwxF2GkwXyN/VZEvCr8jLO/+gNT5N6Vnm5AinUxxSlVP0o7AhBDl
pzrjvDQ4tyHbg2RiMAuNAeikrqNz3hNrmhxQsXGCve3Wn8vh64yH6ME7UFY9ovFkbxwK3B0i2MCk
XejwOvh5B8O4iViLolgF960TxuFrVSuIxIOHhaJGmbLD0TaOY9CZQEIMuybXQfmNIYgGTxnxFN9L
n1CqUX0NIFGmU6HAZ1U2Zlo428k7M7oJK18otfIEpkQIzrQXuV2Och063Uxczvp4Yhj/oMVpV2II
HtOBBSBJ4tEahMmLMyG1klA+IAasrSHLb8K5Bn5DeGeUxbFbsn3TyFajTd+jcuR8ET28KxGPzriQ
wYzHWqOcB2V+J6cHbt2ft2Am7jCUMO2EGXFHGD7lbYXpp8e+GW3Otm6vwtAlRVVMIurMtgLDWhmk
EdsanMV96xqHykuc4SjeKLeLK575MyD/8ha+SGT2bZlK2dRFuN5JzQADPo9nMoynpCrcRNZ3Tdk/
KwJGGwJ9TzlSrDrS7yfx86hFnBtne38v38Hsr5DNg4kcN27SvEXnZucEAIJs5JFjHvRnPqrJLzEG
vSVW5pFQ6qBOIMgSaupOzurbnMQnMa6flno+dwluN0o7QGTewdKH1zW5TGKoqQpa5UG8RQeiiZu6
wb5A0ErzKP1rxfM+HDUy6NesVwk4kyLGJmAspduXaPndhS4K7F6WO/KhcIX9lLjzA0d3OSdoMH68
GBNwXVCqxdFGyyFasLLCGr4qvTsBnR95SzuarEW1e17jAk8u3YzVYme0ViqwSGQuDdlSUaeOPgfD
9+uL420o/YaVjKYDA9qQwKtGraMFDyR/u/7721fTRS0Zry3EtdZmBWplsejH+mRHo2xN5YvO1f9t
ezdoQ68qSYaqMCsRxKAY4gEehuINLE5rVeh5x4Mm+SLjiGJv4VkcdSAfNN9QVRPpWE0z3z9otXVh
ZRBhaJCKnbMfKmmQbE+tQjKsLrwXkFpvQ/8PttIAyqlE4eElg7E0YTSSqFDg0Myq+drqyj860v1j
WD4AZ/jwd6IYMxtTAdMrFLQWVLtWWX7R5WMYPpS8WejtVsDVkhjLmvtGXaoB2kfu6xnwj4LVPNJO
CLCYoi74PuKt33FzSZshzEoqY1dEwxhViHYTSE1627ylD6sSfMjzXfQjeQ0iawB2xLybBIv3AN7O
Oq9EM0paC1Iz9LQPUX0sQFrQ+tXr3FsUq4JypMgc4+YtlDG+ppH+02kZmV/U2DPCYVcPP6LQ05uK
cw9s2vlqYcz9PgcmNjWSEOsCzkTJDlqX2JV+7JKX65q5/X5bCWKu9THHWHNqQmWSfXRHgS41J3rR
fdWufF5uezvpuJLFXN0qEUspqXFao51/oSF8aWuftKfGXWwZwHhhYWmcu4azjSy8fNsqclcQpLfM
NP/aV8nZSGq3yoB9lsscd7J5u1wW9z7Rs3JfGERqVAW9SE5aHnvxmAuHLOHkNnmrYdyInE+RKdGz
KlLxW94ahxJwBKI23ps9j6ybpxcm40qURZbHmjYy0An7wkk8pQId8WJrXnQwuNBL1Nd+9P2/fLHJ
uJB4xHyS2dCr+US7TXK/s1qn3v8v7SabN/TqnBiXEZAiFBIUDRwT2ORFDt7jbxyT4kmgx7jSBKXo
s1TuIKExLQrNn/vGkzKCq6F3+hOyJPZIrOXTdaHv1/G1HWQcRqvHQUASVOfLGADKRu4FYXWoI/Wg
9eWnoJ59uURPqBE7Ijqq56y2JSGwFd10lXTENFhlLyTaxYH8ijeaR0zdCtXcRt35B5oIj11RPwfg
hQrK7F5uqnNbGl8Ho4lteSHe1KuPIAwtlCMRGldV8K+9fgu3cgdGuftMzVA6IafFHK1qQsdFo+xl
c2otRcl3RqdwrJCrt4w/I7oZlCJoS5C9ATIEOgI7MBNoFjnxOxXoll7bcsadhaYeAy0M56y3bw35
mmV+lu8DMPXpnCfPdYX6gHmP3n+A+MlIr8wYqIqf8oCjPPJ26PVf8/sAdV+bsZT2NZqH0qntAIgK
tInmZOa91Q+ao2YgdWhlq8oJpp9Kq5kjb+6J3Y29o8ro+hxbSyORPafInmKErhtD25SnfZ2hNyLU
LClYdrAJ36wA0JIYhznU9qQovayIT3kXnSojcufFOC9p6k2N7DYN+vUw6CeMxC5Gwb1uKNcP7QPe
Pqk14GBSECGtf14y0TIXBZAenhh/l2AU12X9Swx92VfWiQLzUQwXCBuk3p/U0Z/S6CGOAYQMotWd
pGaP4H23qlH4HNTdYxOYlkSq7yWYZqzrX8JbNeNfgyUR+gyDeuijEDzRfKo1NLOk+8F8q3JeeXk7
y/7Lw8os9VIPFqm5m3HpDp4M6rUSrseJ3fQceINrHgwrAAw07U/PEofXkssJCD9g8QOqoiirEKZC
kXdlTBskTmpLj/V+8AVH5tjNpl2CgpCgf8OQkIX53dGbYdkn8zLgys8OWXtUas6zYduZrQQwzkwS
G1Bn0m4AOuyYeekZYDrn4JaOKhW859dmcLGSxXgztZtLMxFHvFyBqd4H801TapZglKCCjvfXtXEz
VLqIYgGV1GiaNHPGg8EohUOQAbwkGD4bWre7LmbTq63EMA88SddkTB9j9xo9sEzF7qUf+uLEUP0u
20XAJLwublv3VvKY8CwUDbEVywavr0ODSsiwU6x0b/p0GCN0eKkbznGxkNmN2uvhEnQSutji51TQ
kdRYTqlS2I0ROZyF8c6L8R6oW0lDMyPpQLvPhickTe3oVT/r6GXFCI+tfseAOc918g6PCdMEwUS7
od5TJ1LsKQbbcCy+6roFJEIruAV/KTJFxMqekYmb/evr5S2Xid+KQZnLOAMQRNgkp6SJDqD+PRFF
4lk3tagP8cNKXxj30RaBWKeUtrb5lu3RSWejacEV7MALnvK3DrObaAF5544e3PHIK0jy9IdxLYup
R3OKFLxjJs1doIsvlTy8gcrO6eTp69/tJ+NZWuo8lwLr1I1d3t0u4nnhUb5xjowF0B5iQVJTmvhY
CsMuY8ORI/D+jTOnzrVp4jqRwPAta6qhq8yFPhRTMVZ6TSlzaHs3zc4C8dx+r3Y6vFnbzdH+tTTG
7kqhamW1X2gLQ/gw2vqp86p95YVueJ4Oyj7cjw5tk08x0sCVvaUfa9mM/eVgF1NSavPGZ+0gnwoR
Q2Z4Nt/XJwopkD82N/Brt7z67mbEtBbL2N5Yj1mWUGA3xQ/85nbZGU/aE+3ZoOijKfJKnCf1luKs
5TE2OMnR3FY0X2vUp6kBd4Ry6pWY50DpQbGWvpbCGBtQzuJyAlH5e0Q0PCa4ycNzGP8nMabchI88
Ol+upjJGFw55kgsVRBpGuTei5k2fhC+pgRblHGG6Ph3DRHJRbH5Re6CtzphfbDv3ut1zVs32w4Qq
uk9jiuIU9g8D2gOMiNdFuzlju9pYtgMmacFRFEsIWuaDchCdzFM6Jz137wV77VjZgTt8IlzsZo5t
sD0xvZKkqbGAwxIz/UFzAwLLPHkwyB+4zfXaGF9TNVovoEMTwV/V2GQgNh6cezU2OT5t2wKQdDfQ
fKeC7PH3IDYI2pDEeOQ7s+QHwj5sERo9X1eEbasWZWIoEqYqDJWxsqxV40GjN53xeaFsdH7gGKfp
APREl/Z+8ZgCt2IHfSWOMbc5M+ohqtFYYWLU5ruYPrfJzVAexPw1mjmX+KaOr0Qxu0fkoIuHEDDu
svlk6Lt8eOFsHQ0aP7gOUQNejaSJkiTR41slk3ptCCphBLpK54yu9oVOjIanEsS8jZ3c87z+9mou
whjvO1etMSkLzoloN0D+72NOl/imrq0Ww+iB1LYSuF6wW6ZxbpA5ivdC9kcHclkCc/aBVo3NEmFq
aIr8TLufhH84B0LN7tqBMCeeoMKtBXJFg+HAJ8+1HTnVMXqZnWzXgdSLC7HG2TM2tCEanrQhfcUk
sauBYY7ODAy8RW3lX/XLwcjMU4nkUjBpMt01r/xCqwC0CCwf+luBG9lvOs+VKOaV1If93NcqdGAK
DatJ0RCi9HZqnFVu49O/uJ1fusAicSIdWTWLgJiWUmDm7gSkD7LvvR5RdYXhmJGTptusb6x3kZrX
yla1IkXHXQ2P3QAmrL7pfbxXVJBeWZPdn1DYTi3TKXitIDz9oH9fCVWKpo7Qnwn22fgxFXaSeDfw
dJ7jFmTGLRSCEBWGiX2cZ7dXbrLl72xWZtxCiHlgPNERq7StF4AKcuKzd33UOpAzI08K9htigFqV
uUyJEBlKkMF25Fuq4MvRvBnv0BlOR5dkO0PD+6Ta2Zn3yvp4OL+LZTRiGkR9LDFj65TSWaw1jJjd
C9P/nxvjdyGMBqBOLk4R7g5HUh4b/UhaTo84bxHM8Y9pWQepMIDjXG0t0hJLml9BfG5xHOtHH/T7
MhgtiAK0EWIiSgGKpYq6SeEYoyV/Nv3MNRNuI+kGcgCkgXYDSOpocvgwgDWMo7lUaOPHvTo5kktc
mirsdvXZ2NeO6Ss7jF+81yVzZ9whE81Z7MdbBOLRWmGo4F3VPnRXBBWMajTQhQZggr16orfI4ktv
tFM8dkzH+Ft5zBnmmUrGVCNoYXxsTip60wW72GmWCcCQ3Im5Tp6e1e+XJF2eQiQRG6x86OWYpTLR
2z5QHEkub9QSoC+9cphnw5WGeC+WpXt9OzeteyWOMTNxFiqtr6E6CSX6/qeXWivM7xdui8q21mi6
ouqSiklntmdkKFUN3T04tuqNgucnzrRr4K92gQc8m8N4B9omi1Jg17vgS/2acx6rGxca3daLeObu
JHOdq02HF9XgBX53G7tqYsstekXllwYtovKnlJeHk2g48/EkLyIZx5kLLRiRWvjm/+JllVZvB7aM
7hLiRtRmOit5pJhjP8E28j2dWqpPlDUndspXXmy/rVmX72GOeqqqIQf8DI5aETxT+9GVmZergjfq
k1NqKudm4q2eca1lEQYjXi60mkifLT9nnsku4Ojv9sHqBJcoInwRDVC/X+Ld3APEcYE36g/5F4qh
KO4wGWChokaA6M1HrJA+PiugSReB7FhbL8yqItdQZPMRvdo2WLyQYyR+9L21gP/uaujwfFWs4qaO
LdHNXLLLkH76A6MF64BkiqZJPlRPtCWo5prgE/oy8iM9x1tAtxe1sjpCdtdFfQxg6GovophHQZ42
qikt6M0I6rtCeiK8/vd/Ob+LAOb8tEpoIz2qFYeMVWINSX3MavKVtMKtmkp+Crq2IEajbGa4g1RY
kT691mXjFEvIm4jkfQlbW0FVxRDHHnwbit9+obgdsS362nvNrTnHXIDhzdjgsrPvEEGr6HNQs2Bp
FsQeHTE9AIbc6F1pl1r/cP0AN8UYImpsYC8Erj7jhcBiFTYtmugcQXteyINU3evh/u9EMI6lzCcU
oilBaDc+zoXTR89p618Xsem7VqtgvEk4Zc2YqLiEM/O5kDtLTFN7Ac+dXO/14Md1WbwdYy78eskQ
FbZYTiI1D/k4OiL4Fbt84rzotx3Jak10zSsFmFSxTMMINH+UxKH5Dh95puFM6Ko3imApewCiwYOl
XnhLybEqYEDXVserXW68vGDgq69gDDyK56HvBRAWgoeu2mPRjmArT1MAHnugJTsN8KdCHmvLRnX2
d6GM0YMssJOjCl0TZUJuwn48t3l0FgztOUxTS04nS1YjV9fDJ226y4eCs/N0SR8u5suS2exqHqD1
vljwtFBADqnJySGeMr9G+SNBoqCNWjcjo3Ndpzj6y2ZbhSoDug3tnVjSBEjRO8yUFfVLA6xpABBz
Ila6edeWx4Q6RpsMZAnAIUcOwQFdPLsJlQ5A4HLeNps3w2oXGcciT5UyqjLMJAt6O5wf53DmLGQj
E/+bmrCob20TA5uH0NctOumUfyKopvQoouNxeA5ueB2xm5Hwaj2MiyFhF49ZiHfumIIJ9AgEbCJ8
xvKuK8IGhsrva2K8S6+pwpCUYCylg5TTSQPAlvnQ+/BpZLQylGuGgwbyGMlKIyv0BsEq3h82vAaM
jQoZ/Q5Fk3XcDUCiY/JW6CIwpY4GxNJ93FjJO8Xhe8+JnfvFsXeqL9K+fBN8YzfueG/77a2+yGY0
tKgDtSyR7kYErDuyLlthIJ4VSXQigQfryRPFaGmMp1ugdA3lY3WrsHb6+JQMTihonHPdvjQuS6LW
snLmuaEOPYZeQAcW3E/dlwgIuRqP9mfb4i4yGA3tpraKle7/SLuu3chxJfpFApQlvip2cDuOPTN+
EdYTlHPW199DL3ZaZmubWF8sFjAwQJdIFosVz4GrFPR3YrM3yufrurm5VwC7EomomwBYYR4kQ+7z
vqyhElOY23F1zETDhWNNgp/X5Wy/OStBzJvTVAto1ERk5inUl4ZacIp+uFsADvid33+tj53f7q6L
3Nw6Agpn+AioB7C1gDYT0aVHwZeDxbAjY35Wg+Gv6yI2NWAlgrnYRS5o6PchiDDj4BBVk1Vo1Y3Y
TxzfnyeGOaQqa0phqrF3evG7DpEXzQ4pt3Sy+YSs1sIckJCZU5YGyAroJ/Uw7dsThnmfszdxr/jk
UHupg66Ko4BcC39ajndSjGsAcoQ2IpRAOZMrNw3MHShg9v/XSbF1gRLIKkM9t3j/+zc1f+yV35lS
W9dlcHaQLQt0RoDaKoXATzBccZ645bEjbV/ZP3qtMJZUTTXTDAy6lPCkVYUNcA1rDPZinHjX17Ot
diZCIFFC6u2iqV1t20ALIWhqi1tMZbp5GBxapeZo9/bpn8XQf1+ZURKqfabXcM2MpXLLdLmJJZVz
+puuGHAZ/1kJXelKRB4sKKQIaN9ph8Uq1Bdh7iytTO2wA/apwBG26cIAp8qUdGIC3pJ1/NpyqSOV
VvL/xtLI3djtjiJ622ov+/WJHhBCUbH+SGPUYZqqWKpSVIgopj0t6psakpWzF36nrXQBmE84ar6l
FmuBzPNaiYYRR/kI7NPOEzsQV3T7buqd67q3mTtcS2G0Il0yUwZ8IpTvR+AjaPC1XeQ1O/Jcf5Pv
dUs7lKCZTmzprgJ+dMvDQ9nSybV0RmGGWZPEvMNM+6K7Q/p7wpT+9fVtXeK1AOblMFUx6M0aXb9G
ehPq4alv9wmwpeSIxwW1ZZTWgpi3wyC9qfciIoNzTg5IENzH9r17l41A1nKY58Ps+pIsPXzc4Bc8
92+UJJhOtYVI9KJjZrf4xJ9uKz6MDP3dS7marMlEBw/re0Z2dbX7riyA6wi5qp/fqrZuDzf1A4a7
rWLXO+PN7KGR7kAnMA1eO822jpi6iTykoeiE2dklE9WlNWFURsVTimPIS5Pxfp/Z0VkUciFdYEZS
+Vuv3nTlJ+yuLp6/n2rOaucK0oVyR5AlksXCKmM/rzkx92a8cZZgiMxU+CyktVbHJjWEizfs09fy
MH0F9qN2GyhWDGA4CiFTpdZsoWYlSm74CTx0GEcEOjKqKoh5WCCZEg38yJtiD8NbEbqBwtFdtTN8
eKFfefB3m2ZxJYq50QNAeJK87RF11NODnOtI7CcoT0nB23XLwZPDqB0GjZu0lAS0gwfzYeqHn30W
nsaEh5a6MR37cesY9YvlWZZmFZhdox341X3hYPOeiiN5oGQ+845CynNHHnlrY1SyiTBuNc6z6pjP
6kG3+9RC6c1dHsFhRwmXTS9yE3/hXeTtB/t8dCy0TGLCHCcZxCb7eEfJJn8UL++qiSoR4dy69yD7
wmCthDFBeJTWlRpW8Kowc/FSOPEDkjU7JbSW29FT3uN+kDBgcyN/+FbYoKv3r+vPZs57dSdY+Jl6
McwgpoyXnUM5XVpb+Sq49DZCYw8jN2e0+dKt1su4C0JEtBQDDBg6rkdLIw9KpNopBqxjTm6KJ4dx
GHJdUZYU1WvHVL7o2td2rCxdetTHgPNyc3SUhaCJolKuaxVhZYJBnUVTd2Yq2krHi143A+b1MTH2
pM8mRVw0rGf4Bjqct8TJbfmO+GgC80uvQO9Uy6ne/YtEoPuJpomYmW0A0klW1lOJa0B2+kNW/k24
6Gdv2e8GSSoXxBlckvrtQzuLZA4trBWjKlO4QaEIlpVbQ4kdrXnO0Vp8Xek3vQTpLIce6uqtU1N9
qpoAb/Wkv+mhHY9fQOXSIVszkBsjerkubFtDzsKYkwsybZybbAYYigAkMfVW046ER5z1LzbLBH6+
iXjPZHnk4qhA8960qE4oi/tUHb2yzP1kqt5kQX6T+9ruupdZE3YghL0d1cpV43zmbOr2Os+fIH/c
1GiOdHkIsallGO96JfMIelA6kC58ZjvPYhgDkmZAXclBn+TM5Y+ie4j1m2LhgZ1wt5NRxAQBsAy2
NThDp85BOw3QD9W9fAeaQ4z28/pLNj076bwiRhtHU8+yXofPqkT+PH2bQcN4fcu4y2FUUA/HoQwb
xC8joNRpe5Bn7oH4+oq+S+Cj8gry27f4vB7GJYHhyLq0QVPdnI1eI0hu2UuNVcyAyIorXmi2MTAJ
x0SWUT42FRkNhIyTQJLJxAAt7RJzFw+4VzEwYLUjrWGFo41sr5Pf517x3O4yn5eN3VzoWTTrKOh1
sbRSjYzvUNZeG8WF1c4VhoyVU5eO3MnQS2i9DwtloeiaRBQTTMQiXf8Odpb7FVqsGosPrbd5kWWi
iCro5RXCjqBO6tDViSajQ784qfEPsIOGqDtyVHKrYU1fCWFUkpBWrDoDxZXGCXwQrx2IKz+ltDXb
VxSesO2DOq+I0UjJQHe9QODjJDemn4NBHGDUOeKOYkdc43Wxyy80OVLXHN9qM9herZHxmSeAQy1V
2tF2gnMDDH+UfjuwgvKroqEBsJntz+wBxtAIdNK1dCdP2A0OQTUn8AsMO6l7uHLfTCfc1/vsED18
Lt+0ks1YSsUsqzgYsEbaJoxWtdN7LDeDArP0YoALSrzD3LSWK4GMtQQ8HGICgzpcWQTc6hz9hcuX
68opU324cMpXMhjlTPO0M7QUGXZadWxuhr20q38F6E5DMJD6mmvejZjjkr/SnvX58SlBjzIlDYhc
uGEhR3l562V0tzHaQRGBieGE1VEp7sfP5I91BWlJ2RAltBIx9hPjW1ouAqfRWcLSGpqnKN/H4C1q
lK/XN3X7EToLYrlDlJSkelrCWs5odoh3y864ne/pWDtFRZl4arJ9hH+W9d5/sHLxkkVvtTSSUL8w
vo4hCJ3n4ptYZ3swC8Ixab5zFrdpnFXMAeF/gm4pRivzNhHRYYP8ZCGc5v5XT1xFfVWWu1C/15Jv
8fxzyjnFpu2HT0VGBhQOiiq9B3arFea5XAW6gAHH7EY/mK9BY6W7HCNC4C10Qjf2KYbaHaWvL068
W79p2FaimUuv93EnhCMuvVzHxyTMbwv0jhZy6olNsI9ROky7yRImXifa5sOkKYqmazDWKttAWqWj
WRcdrr4RpcdRKw8AX4Ki8vyx7ZAYraIojxvgpWIbCgU8TnHa0FgLmzn6mSO4hpthcprywga2yAlV
t5f1RxzbTpjK7Sj3E6IeLfSb5ilv9yR+4einvGXRzktiUfKbeIrbGIhfsGj9CyJud9jJP1uHIiNG
D7zEzabJWgmjH7PSzMYIh2SkwFE9Hp/yOSs5qr/5nK9+nwkB9EUqskKFg5LFz2AWALuMJQ73YuVf
3zSeGEbLQ7KQhsgIgCfjR9kW1ty7dfYsd7xolHf+jO1YohLIhCJShbq4n+bHZXEL7f76UngimAcN
Q8FlvRS0gNFLVmcYdr98bVKei8qTwjxVUUjafqHsQ7kc2qoiWUX6I+sz5/path+S1fEzbtUiL+NU
ETjCdKpPtTNYu+bYe3SOnOyV/XVpPF1mnkcjrg34+ChGo0POAiG9P/YpL9Oy+VadF8R2o+nzXBRS
AncjeA5fKJE4htUSp9oN6D/tHdFpDqkz+NHhv89vI6JYyWVyj10iJiny8civEnGfkeDGnPFaxKn3
f20hO/ErB222TDnMQVn64A22NTnhqMSm4ulo6gDUpkpkFkumm8CGPlHrpi8YG8NNlR4j8+X6KrbV
biWEUbtBGqOwMKlVO/zdVqfllvhdehC/AfblIBPOmjatD5ASdFWTAJZgMlahQCjZpAMg/ftCciUT
7aBaYpXkUPAKP9ubdxbE2AZBluMqyGB+akV/BKQG+te7fVMqb9f3b3s9eE9FnJBG2C7kZpCrXFhi
TCgZu+Rn1t8XcJll+7qQDZhzqDRYCv6RQq/z6unJ1aFX8hiHlOynG+XY7UaP0Hqfw6vvbKdHgX0K
/G2ckcJ2z5lL0EQGTeuNtuSR0opQTpqlY2pPNpmt0E6dxbjhZTs2rdFKKPOygg3dKKsEYOoCiAq7
oLtJRF6meVMdViKYx1VE/3uObCKMEX49/Saqdpk+XD8lngjmkJQ80qqUXtcwfdKbVyl9is3/UwRz
e0SyIFG6oFwFzoNdN6l7MU+Paqh611ey2cZMqTD/0QLm8lSp2pbdPKLeLKSnIhhcECw86IDQkid5
F0ySVTfNqV5QSQHLUp4hhuR8wNa1MtAoiRtloPbMZunjuiyDcUILudGSzsrjcTfIg6UtmmxJk3En
o58508kpnEM/HcLGGiT8c97LfiYGTqLFti6i8aUqOdZr60lbfxZ7xF1tAh0ErbSR8dynxzR4bMNH
Jdtlwg/OBmwp01oSc9Jlq4ajaqLhJUUP6w3a6Peq/T7+aN4Us6scKBNAAGhi3sbTe8DmCNZymZMf
gZxbFQRBwuRR1M3EG6wafNSjZ1oUsLf/VE7aIKqsSMi9oZzAeCL5GMQgxIOdXggQuPPmGKblKS2H
WyHR95NQS5bYP3UBaqMEjL1L7hp9IXBWvWV/MPFpSIR+Bab4PprXeI4mTMyi2jya4W2RId1RBByH
a0uh1yIYzSkz9LJFGrWrYfCjb2S7iutnDLXcdmPJ8Yo3b+9aFqM7fTUhJTKo1JMcHETPqSXYlAi+
9tSvPIajrZqTSQxFwvw0ILrZPAsilmJeQoJwPbon6qlOXiuga6peOt33esC5fluXYiWMzbW00pip
qWRCWFn4y9DZhaTs5YCHzbOpDuc1sUkWUVfR+pVhtj2Awx8TXxNSm3O9t7YNGIFAudJh5RQ2sYKx
oriMk3cmKulbcBKI1SEbRwdw8bbfz57kAlUTww1HeEfc2ji9UuwdXwtn7vhQ5FUp07zxdEcBK3o/
etLvW8GKfutfJsxsUrx9ARPHQWsFos0bzN3suViLZ+IpdJDMiQK6b0c9gWETgwLKMTIt8ggMk5t8
X35P78xb4+f1Dd860rVMxssNk0qp5QBHKirHUrwVRv/6729p5vr3GSvWCKHRFQp+v9F2yYBiTXmc
lZijNVs2hIiGLpm6LsFaMWZKQedyPBfwndvhpg1eSvW+bp1O4YUdmyHBWg7dzJW3GSoCEBMUVLpK
MfuiV8YpA+muHucHYyR+mGqvYqo+6jJi1L6+KwP005smB4Foc6mSJAKfAQ3zIpsT08oiSImi4xOy
3+JYWqH8NFU/0TXDsfyb6UZ0Tf0RJH9c64hyaDqitQrNOLqvn+JHOh9ZvXWH8ia4oWh7tF8EbeE7
3pTcpsasBDOHOWl9k0oxwv1UuAnB5ojJZV57KU8Ec46pAXrgOABeolACYDoz/SIBunrTe5/QfQlp
RcDfwZyxYWppZJGk08GfIgapwETcssx+mHqacM5qWyfOcpg7LA75KM4xXKJ+3s2TjWEjpyK2BB6I
6+vZlCNLig4wCB1RKt3WlfqnQjDFCSy3k1Y/kFrPkYlF+7E1A8X6uqDN81kJoh+yEtQHArpr5gaT
3TlxarU4IZI8KJXIOZ/NQhrSB38WxBjc1KjGKUInjKOAtgOBsA1n6kApRYmt+AuK/6NHoTNTQJLy
asm8JTJnZuZF31Lnz9Gmr6L8NUGxTnm6voubpn21Osb0zr0it2qASlIsuiM5DLzf5yyB5QuQZEGR
Z7zhjol+JOGXMTyr+sLRhG2Te14EyxSQz7FO0FpMIRVGN94Zb7lNbMr3pb/xD2Xb6IHihLxDjWhs
0mIkQ5tXIcYPhV21l5zWV+Dqp8/yF3NPIfaBv+aoj6VXnfrd9bPa3suzYMYiycUUah2IDzFQjem/
wc4AY9fzsiXbCnEWQj9ida2WqpyzqdAwK7C4ffomCb+vL+JfDussgLm3QUQqYLNhgIziX4hu9g7R
2h2IP/j9UXc50uhDcOGtySaKYWhXk3CPPy6nD1XJEFo8ha07Iy9c3UVO+NwjHgus4RQ+8fDe/sVa
nOUxL2IRxtUkIyaDPBFNsTlQTcPdfBJuY5uOaxcPMZgc3/nnuASt2yd3Fs28iU1M+naZUPEPiXxC
t+GtuHAf/M3tVCRkN2gfiMxiG6rV0gs10gXvh0eZpsBhlNudpVvhPUXWLd8450f36+L8zgJZ+xFU
Q7OMlM1vtOUDjamHY+VKBwqZWtm8cGxzB1fCGGUJzCWrJbTqOEHuDMCdkwkP0npbAiZD3jO4OjtL
qaMDPO8pOmrYhB7RQq8OY44zTR+Fyx1D0ltWKSAJO9OYZ4sQhB000NB3nfBdRz4VuAu1eoqWO72V
ObZ30ybhYhmmQpC/ZQfAZiNrOkI7ESpDPWmCdlBaadfHMicq39y3lRj67yurFC9j3KgicpxqupOK
/Vh9IsFAVr/PWL3I0Ee9K/GCqApYZNE+LpHbhNxXYFz9jEKvJDHmr9Z6zH7R41EfBife1X74nMaY
75beIWEmzr5tlq3XC2O8l6HporFHWuq9a2XZA0cidYndOhiXd0FpAsYSTuF6U/0owZmO9DfS+oxA
vZmkCJRkYC5NnxJt14ETBqgGseAL2rH/DP01CHpW4hgXqSm1EoUqXNn3ufn9squOdHYjOvBS4Ju5
/bUkxlMyRlEApTJe3+Akzhal98s84zbw1KfixTiUnpFYPKyozYmps0yEch/VvpDDJJIAnw7KONP/
O6cYPki5pVCIKgAZgYIhcNFhZJs8n2rzXv/ZVxBJfZSs1Y0CMgZcOHlyiuCoRw434795p1ciqOlf
3ek6NXR058G7FSenV++V5vX6VeP9PvMeTomw5CYtMUbhcWqPxODdLZ4Axij16SKPoYbWk/mweKrd
3dEG/OI42KIHyLKTvOPVl3iHwlgpIeqLv3keizg4gvTRVeLOqbLSvr5xHFXXRMZGlYsRKXKMO0x2
iye6+SF/RiHjSGHZM7d/q7ijgdQoXLxZK1VgjIYhZCJg2AD8EmumlYzFax2izTRCp7hjaNy+LPr5
16QxNkORSK6ZAhRv8NBZDcy1GcBcbxj39RVXxDBgZWd+9PDf6djXlgpoCh/VHR11mjgNqH60quE2
UvaQpoTTNMDRDzbDGwJBAb32cK3lUniN5cZL48oBdMPIecR4chjjIM96NrYpvMCyPFbSW58+68bD
dR28/owAiOTjbgEiL6mTDm0ImMN2JeW3OdpxWQEAKHZa+bYUePaOc5fZ7KAKPNahDpDVNUsSWoEm
fJUnHhXtpt4hL4KQHa4ZJmE/rmmOBHPJQYTgBOlXzYjtcnoSmvss5hFRb4dYKCfAekq0jZNRtdDE
RJXSw/LREkaMDtxgT1wKwgmS3Sde39+mMpyFsQ3vZAGeX7SgNqyOmV3O0W6WG0ua+0+MeGAlqKuj
IVVWWEjbFkUUAIoBsSXr91N8l09e2zxd17nt8zmLYOyCKY9muVCW8onklinX1gRsz8IZy2V3XdCm
sq3WwpxPQEoBne6wr1l7QnuAnny//vvvF/3CwhkyNgrQhyJK0R81rZcEtRASVLpbd3K0m+VY7Mr9
vC+4s9Wbh78SxL4UQQ26AAnulwG4ymAvLLbWcZLZm2P+qKf8WQzzOACmbuzzBAU5mt0B8BGYf0x/
2Icgzek98T66pTWX3IPf7mS+zJNOL+XlVhKArkqoGlzA2pKllM24MP5GCKWwTOVtayUO0GVzqwEU
tQu6EI84aPE2cMEyN/ZqjuZvaotx/gLGFJahUsWFjAwxKU5mGNuwVe51feFJYDylcQA1IUaGoS4T
Qt/HQvx2/fc3WCXw9q2WQD9g5eolRlTmgYzkM+2dB264I1jpods1bnYkJ8pVipLZPRehYbOUuxbL
XIOlEmezTmmtDGxfyjH1bzo32dF23Z/XF8jbQOYa1KrW6cA+RsFF2sXqrZD++P9+n7kCejwqZUmZ
nItWfwLD7E4pCcfp2zR+mJZClxQoo03WPZkW9DCKHQhDiQR81GofN4XVK5EVSbyJ+02sM4IqnAq4
ZsSmBrsaxKR42xFJNY58kP3kWbNmcLOraJZKPIpNR8ksWoc8RC+LHe2659jjVXGpiItbvfoExtRj
/BLUsgHifaWZ7UgzrCoJUK59lI1bLmvLpo1cyWKsfVJNVT0E8JZ03UQd5DZdajsTeL0n22byLMZk
YsWorkLkq5Baat3EpmgKlDU6AhQtZVXKT+GzdJheRkez9WPsLLzy0vaTg1ER0PYpCpDhmbumoF0w
y+tQdcZWnixxlm21uq2n2k8TQbAkLTsuZm3pdfSsFZ+LzYmCcpOI1+4CHVvtSSolI7Ic1OFp9rKb
oCZPSWtEB2j0yEvKvO3ejpFWIhmTBpocIrQq8uRg6Fa+yeg4Ln+Rx+XRjCzRq+/VI3B8vvxnKwCq
UlHBFCVIXy8wjSthMAFySpNUMwC4zGVXFJ+YkIEIjMAjQ4MRSbYamahkqPWGevbdmwnHdMTEbu/G
0WPFo0DY2sAPopgrOLVT01QRoufWbfatHR+IJ+1SX/il+CrIxo3EkR+v798WrsIHkcxNRIshyQld
HZEsmpsPXQAhGTi6yCG2atFm8XFXIf6bjzIwt/kkfBvvxPoDWCzhDhPQc1nCMQ+Xdlc1pQ0wsP31
RfJEMEGGFKa1LjctyqKJpxbPotRxgr+NhwJrMICZAo9MBffQx7e8yAZNzgyUGfDHrVRVOzAnoiQK
vc+76fcnFiMBQQRigFTMVm/MRNCNXhQkZ0Hsl9Rv2ieYHkDOa6BxDnUTcsHVlGgCMMLBc0eH/gOM
CvDQ/zbemfXvs+WLBPOESSgg27vAOIXCazs9kOSUxn+RkdcGvJXqBfUBRWjUdUCKsZlXoRMnQ61b
OtA6OLI9nqbjYPWedgis7BB+ptyEqjcIruhAsHoBBVG1izJrMe5vXi4uuvP2ZBb968e/1ez0QQZj
ZONGENMQPst7uSnr7fKlvK08UH9XR/Qyyh4m71OLX+LdeLEhFjqhGIYhXwAnqL0E2Catkx1pBnNr
8ZZ09Y0myN711W1K0VRE6PCE8B9zU+UxL7rUhFOXNbJroj04WcJD0fIexw0VRNHiLIYJH/ROnOeo
NSQnjfdT4AvJQxs6c/oqkV//33qYKCJqGlGQqxi8Z0XodW1kK2mHNfHcx61gAgsyNOBawNe4GE41
TKBj1/IsockWvbxOfBiOmRc4y23rlF9kIJAY+/Cu4zk426f1RyqbW0vz2mwHc5KcQfB00BakXqBy
0gL0+WGcUhWjN4Apw32SLip3YgiuTcy/S+/gkK1P5xTo6Dsvi7ylEBiWJDq4xA1yUbILGwPOd4/s
w2L4Re5Ny2NavQryqZC/XleIrU4J5GsUVZRASQCKT0bD69yY2tpEL9BoJ1/G28xrvgJyx/CmY7Pr
3NlJMAxmtbsY+Uoujv7mZq5kM2of6FoYJdkiAe5ag2PR7Wg/CEiqOCZqSy3WS2SUPpfqSSlaLDEs
nupOtOblpl7eru/jxpOObdRhjehkFvby44s7xSi5px0uVp5ntrokXhJy20ppdMDoHgFbjYLqt05E
AOJ+lDEsU1eF6oiACDwkigf2yj2FEVJ3PHO0sRgMYANoTdHRRoCGt4+CAnTld7IJ21oV3xBqlbwk
3sa5EwSVIp3SRZ2djWNDucnHtsoowmq3p5eocVVP3vF6ceStdazksPZgztQlRKOb+D4PvOypjglW
/CihnWV4C08Aqd1LdmKlXvQcWcXLcIu/VG6FkLNattka/ZcK6XOFfkW4Axqv37gULZl3aJdtLSCK
QMPoO78TIBTZm2zIWaQWei6i+Dk/kN4q/xIs8Dt5qS/ui9/xjeELr+hCPsigBtWfr6v/ZaSA6S08
khigx3QBoAeoQVtljzqjbFPNGMT3bKaBaBZR7U/Jn9zGQhcIBjmG7xyJF7da1tFTAiYr2dAkYEIx
t1rpi6zSahxucMpv4bgdeiCF/Qwiy7TeD9Ux7oUbk5eCufTgGLGMu5Nl6J1Up0nEC5q8SWr/nAAx
SQrbXWiIp34mFsI/YIkltlhITo/W1KBvnVzROPaGt3rGFjS6ZMxGi88wxVMbHYxlr+uctOpliYJZ
Ko0yVmeqV0FSR2MA9vgXoGztaz+hpH7lnk7Tg3dpf/1AL2IWKk2RJIwLAObxogssj6IZrBozzrP+
ocidFU5HPXiIBs4DfvGyMmKYN2cRSLBIeis6WfG9BDJhmcZ2tZwU/CnnPNTWbW1ZLYpR0jmS5lFq
9QWvq+lj2BDIZTvhZbIpLKH0K/Z4EAiXGSZmeYx6gqeixBsBI0BnrNPQKr40qj0/l3a3oxPXJSjQ
Rk+brWoBEYul9GDR5gU5vINkVFOvwgYI0+riaD2xlm6HhiNVT614/n1dYS5Tx8xaGf00tCkylhaC
AKDpRDbNTKS2dDDhQmgc5dyybx+0k7FvdQrcNaN7P8gJZQW7f6cZ6izjtYjRWdyD8eGOd5iXvhmz
QCb9ggGnLNbqTAQLKl581Q5MkJR2NyqSIvGpvIl2idsfBX+OHZT7ORWNTQOjIP2rIsYyL7oIjaYQ
pCaD7Ewt0V3SW7Pyoo2zc/0ML17o9xX+kcLG3hqYsKYoamDGhKdB3o3cKhu9zh98JkYA48qkpZws
GHUS38sLpmpRktfOzb/o3vQrdP7zYD4jjTEuklIXajDjFazjkyqUDsExDap9fc/+Re9NURVhMfWL
BkUjwqBvA/odDFaMDzMRZlvUskclrL1lbpwuXAB5kmcHdeluQRu3l0cp+tSxnb+AUcxYD0GeCy5J
JyIPpejpont9idtqcf596lKtXp48iUsNVA8iJm8PvX5f5Zy2oG3l/vP7LHCDEgaUoh3fn+ihpdVP
enfQyv/crvCuDGchjOotkqELHX1pAHKwk6XKT3FC1/eJ7vOldp9FsPrWp1K/BNCEpJt2Y9W+yXN2
EuMms5ew8cclQ5UhTbnRPf3ya2KZV60SJiUcTWxfQyl/F9QJ1Xs6VlcsVnIQvlxf47+8oedFUmVZ
KYORZGUlq3BDgIL5w/xN6Rfj03wv106+N73mOeGNh20/YGeBzANmtFEVSEaNg1NTe5hRnS9f+uh1
EnPO8W36IiDnNWidDbSsjCAl1duxboXFyUVXlL6IA1jyyG1XBZbAZaO/CB6pNq5kMY/l1C69Yrai
iDbF2Y530k7f02g79XhP5WXp8F0SkLoB74g6E2FW1egKYB1TuKbv6Hk2apT6YfTNffxQdYALT17o
KI7+FTqq2cpr7wBx7i5w5YZjJjdtCFBF/vkMZsFDiaH9ItMWpyOnpNz3Asc93tSS1e8zHoFi9hNo
bvH7Sxvas3wM4+MQNdbEnVbcNFYrQYyx7cYJOFPZAnOvfimCxRLSAxrUObu1aUlWQhiLO2tGgBln
ZXFS6YusllYmPEjTjVH+GsynKWyt63d682w0yTBVTUfqls2W6HoiZiAGxLMfkJ2all40j851EZt3
6yyCZYqpJ7kSgXGIJwTEHcaTKNWWKL+kAHTo/zOUNFV4Da2RmLGUgDrGaEIDxDoQXcIPTY1vufC4
VPctDxZje8POIhgdEONy6mYNqym60ksG3ZeUlrNhm2qmmTS5KeFUWIz9vBgMSRCgAV3wV5Q/KHNv
1eT7Zw7lLIO5k2Yg90EMijunUn9JgOGZp8LOsqPePQohLxm8vWVnWcypBIk0ycUMWWhqsRrju1D6
1xez/TCtdow5FCkfDAyj4FCiCAVtZWei/hXBu1S94RS4jdPCxnFE8g6JuaYRemJDdLkvDu1tL7zc
V23JGo7ayfBpSNmdgBrA28jtdcKWE0D3odNdYQx6W83J3DWIfcSHxev/opzhgv3D0AAmThHueU24
m4Z1JY5RksIQxkQPUtGphsEmfbBLi9EJxMLRRB4k2fZbtZLFKEmRVE01y1hajaYn2QUK6iG8pamO
Dh2ZWKaLgNKnzU/ZTgXl8244zcieXT/UzTNdfQOjRnlj1MgZ4Uyj5SkQfFG5mTXOW7UpAs8/0JUw
kH3ZmElaw0TeY3Ha0vQKbTfiz7LgRQWbb8hKCrOQDBnlKQhL0dGbF8F8BGR0L95o0V0Y/dWIA+cq
bF7vlTDmJtRySjSzgpM2tQ+d6WXx0ydO5fz7KtOqkzWFmnYFNEOV/KT/RWq74II7bmr6SgYTIYxj
k2FwBiZ3tKsb2lwVH8KT6lKe+s5CWEe5JOc32MjrS9u+0IAmQ7bYVM2L1tOxkkhXGZArPpC7yUF7
h5/b6r77PTs0efIpBV+JYy60IQooadSF6BCxv1VyQP0AGS3v9Ifry9pWPyIjT6NhUSyjw9CGUj4a
OLG4Ta2uiNxZrZ02F1xhEf2k3g8ZZ4xqOymEcf1/JDILG8NYGYmGMFV+nW3tBxwANz2VGka3Jnfc
NzbmSzgitzXmLJGxV7oxNCMIzhdcsbe8bK0qh+ChtzVUna7v5mVdn3o1q8Uxt1k0IzEYR7jxtD+Z
TsouTu8PiDKRA6bsxvkdwQz1daGXxMqMUOZWZw3pMK+GHR3t6IvkRfbgDY7otn4moflHeA3dwYpv
Jnu+6Xz0mXfIQ/PSl9u28s8Wsz16qioYcjRhizXhLz0MrSH72hQ8xM3LVjy6ULymdEAXHeBsfyWp
urReFNyJWhxvwFR9yOMlsTsiuUadvpWqfNPr5SuS/Idm4MEnba5wJZs5WR3UsWaa42TFyc2FW6VG
gXfhPGqbl5Egc4heQwkrZU3bIlVjqyGxp2WvDbKHtfJVy31F/rbUz+HMUZvNBa2EMWmQoR+UMG+R
9J4mYokhPC8g+Znj4F7XzsuCCLx75R3DS0SZQtXom7TKRLSlHFSG2EmOeVo8Ci8BYhqUmxQ7cYGc
wLuACptleZdmECKRd1ZX5q53RlaIcY5WA/VELx/FaDf3PzT/b9B7Xury8lGg4hRJxZ1/H3ymm7xa
XLik2TKitI3W/R5z+AUqFfJ9bAMPB53ffCLhyywmI48xnpo0aMMytij++/I7Vof0mO8R5AJ9npdI
v7CajChmJ0dlMEcg7UuOlAGe1XiEA+2FxqOScK/1RWaMkcRcrSyNqnKJMCQX3oKSyYpRBq1A4qi4
1YnnJssXV4yRxdjKFjXAZKor9MUFnSM3vVWR+j4ZI2/QiRV3P+WlPbSpsRNn4dgVzV4qQEGxjDdl
aVi1pNxrQ7gzlia3QH+5E4LmvpX1YzYSl1TFYSTFF0RqhV1HmtdqIFsXhmPX8rTu4uZ+XAOb/89V
cOLGAbhWxS62O/FHP2qOPvAGunlSGGM0BDgXg6IoE2205yg5tHrrz/Py/bp94IlhzJCpG02z9LhB
cfDUxHdS8Subv10XcRmwMBtGjcbqls5aMUZzG0hO8w0glZTTTbebfep+QejyPbazl/pmdtwFtPEz
gJ1Sp7B5dolzmQhjBGWYpQ4EU8AukH6NXWEtAu4UuRFCXkrqwsNnlsoYpGlM4g49NWgsDJ+qbCem
/zUoYn6fMUBoVsC0i4GWHSkG3pcltX8N0e76cVHD8iFRzohgDE+mVnjnKdZklJo+fNPvjTp7bdK5
MWk9MY6er4vjKSBjfeSy0ZO0hAIW5C1O30TQ0YXcwdLtV/D8UBDG7vyPtC9rjhtXmv1FjOBO4pVr
b9ply/YLw7JskuC+L7/+JjTfsVpQm7jjiRMx50ERrgZYSBRqyTTlyFBrDS5ogGwJnHouvTG93sHk
opcGpiDg3XYClZ+uz0c9K1RGsa3XQzCgAAo5jGB71y5M8J/ffIhX3p+pLiJpj4lDBVRsjuyXgXSt
goSBKUcZIZtbs5/joDuIC+WCnYS4+XvDC9SjOjRY4HudGE9L6UHwdNc7S2AGxYOoG4p9lj/7IjLz
743p61LEBHcGquUsWdUftRBzO8I2JJEZDh4kuzZmZcWa/qeePQQQbg2t/fZH23Z1ZF7fr2Y28D+q
YDWT8iWPbLhH466JaNTiD0GKDqIMotloreI2LcsGamQdMIKiewzSxRCkzdByl3liYurLnv5mitu4
qpuMtozRR70ohzK/siXvb3bs7d/ndgyjR6aEtw2CV+VQ69+75H6afm6buPzt30xwiDqQlioFhoCR
nfxHN4mNiajC9kSItl305TdDHK4WTaeNiUIULyki11imJ0Wp3W5uTrnSf2ttcj2ppm+02Q21n6ah
uooxIJdX5iNpp8cc0kMY8bjOOtmd5NqbZfmU9k1Qoxt6JPN9XiTHLEP01g9uZk4hMjTfkoY1yyAb
5KijdlWaae80C6reOrTinXZqHFmvA1AH7pV2dkH+ibYl/brJEteeEeBGWRYsC2h35HVwYtt2q6o7
lgnAsiU/0GB+L9vokskoXpyqOyryTWePrpT3fltIGKIuAtWog6UygpZIJ/RsLk46Nn5bt587c9Ic
FPbA6JMfMtOKnXpsAjkfD3JB3bEueydZ7NlN7ClQJxoUbX7Xj9XNQrqQLpajS42LrhZvofKdWqnt
DZ4bn2k8O8kM/q2BBDS37/p1dVLbbFwoIgb2KjlTEd3YYK4Gw+NLO9chqF0e1nq+LyX5QUlMhxap
b8XTna1mpyZr/FSdFgeTu/skzj6DjWg/tNpuwM+ZevBu9bmvWYoDtoLcNfJCdou4egKF6vNqzsdh
ljxlLJ8hQvSpq0dcZ2Wg9ok7z6ankW6nZnogmdX1Au0xldLbZKndNR0GR530EH20lRupKPF3k7yL
4ti1ZvwpbqlrdnqQROa3RF59ZcaYgioXoDGoPLUGZaxaBz1ZPKWBJAEpohOUt4MGY2SZEZ/A2R1O
o+2Zi+qYWvzYJ+0XheQCloiLYICxS2SyMOKFkZH38GaNeVxWC94RXfPZ0I/CNnbRv8+BDRn7TF0k
Q/Ga8WRoN5kq5Ddgv/DDdXO2Ag5ucHq6NaE4ounn/lQH6aFwJzQJoErhZV4tVDb6mK5iodaZPQ57
FvC3p7GCHSt+gW/lEa9lNwst13QUN3pYPHxdTxQJC21yMJQtfSLVMvrXzSvIBjJ+Yx3CWImMDFn9
mVFOgmImJKUgXmE7t7WzXJQnN3PUZKOteFKh3fZQNekn/QcYRARJFZGLMLA/e2moMQS3lwhg3hhP
8XCgouw3+yAflqG9YTi3jFWftFTL2dPPiO6tkvoAqMKtOyU08Bj0tm+mj610r5H4mzVuNbqc2Mqq
4SIfwAMESq8r61o51p3bUQcfyqd+7EmPbQiGUtkRERxe/GBvK+W7jaShTdH+E6NvH1kj6YvVBeby
vL0+kQkuhF2aJjPojLmyknY3w6J8SioTc+G69HXbzmWXP1sLF7IaSAhTSjFZKIdM8EY5Rl4ckvsU
6hmIJq/ycNqJct4fG9vffzuTA0OpLAe0EOj/PDiQCHPKmxmSCa9U4lCgBi1b7i/O8JQ+pTeiLIso
AjQ5pFz6aeqRjsVMUVBgrq0IQZy8Z2VPceb58mvxt4/yFfiFZhCjSEDxoLSTI2frTy2Zb60KoDnP
binNO8G3vAjRZ9+Sg8whHvIsbhGqs0adEqzQXWjfalcDiOcQ1XxKFVdgULRADi8T1Aa7sUIIWpjm
LtEsJwe8gInHR3dDiCclRpmrwE7Rogx6GjLQQ1R96XXIVRv2rSSBU9IsIBtnhIKfJQhbTQ6J9Igm
WkLxs1r0TLPMZ+Pae+upCouQ8YTJJ8ZjCZZsN/8kShldBNmzT8DBkory80Bm5DhAwywPvmUKGh0v
DOKxt+1vn+KZf8pO7yTFpgCG1xZiv7pSa4glQO/wSQknlPsgMvho38ui2XsBIPGitwnt47yL8W63
m9sxkhyreUmGWuBQIiMcGJUFSa2VDV0N1W1i3izm82QKCOoumvgdVnxog5ZHGo11VyJ1iGTKLH2R
jfux/C5wQPY7P1yFb0b4LGhJlMXI2bloQV6tuxoExNbQREZFh/ixshdYY+68ZY27K7Rx1PROq9ib
NkL/SBdmn6DoiZm/awv8t+gl9aWXMqx2Fqi8BLYvAsDZQrkPZlt1kqQxEvGDIbvJ/It212X/rCn7
fhRYEnw3nvO0r9o4tZG39mIwuTXq4Eqyflt0+kmwmaIVcddDoSkSRPrw6UBXYN2k6B0ZrpgWCQSD
dMd00q/gtnCHG3HyiCHD1ldkG3AWnlG0mRtkbP8H3myGLgFtjmh28iJAnX0x7o6Y9EiL4gJ5lsbE
fPx9p4lKJhfDwDMD3J1QWJ0m4ZkApm7jWSHhmj1o4E0UMcSLrHAQ35eN3ZKhYbRhu6ksvYpg4K+6
j7NMdJmIThf7bmffRQItiE0pNqxH5Xr2VD8PpMIB6I5H7WoJ2PEqFFTUGHGF9rjtjdvOCMWa97bp
lI25nrKMNjlQ5dqYIicbH+T4E1VE9ILbfoEJp/emjH6ylDlB8YmWAbhj7eTrf1sKhxQmmaNJSlFl
oCNxouUOQnfgr/hUL1fZ8HPb1GWowDMb/MjaRzLmOtbSBtK1eE/l34YRdAzN12kVvYcvf5o3I9w5
MpcJoqR9g4wVyRwbU4qShmkweqT6i2EG/21B3JFKJzJgQAOYBI37Q53RXWaRX5o5fd42cxmB3pbE
nammQBOBXiegiBq145gbDiZTT41a+3Tqr3NJ/dys6YO5FoITdvFzgX0etCbo8fkwGl9H6dxLFl5T
evFg9J1D0IWI22t7bRfx4swIB+s6jbtkHPHkWCKMwMv0gVat31faacgLQxDFXDxKZ7Y4JG+z2hpV
CQuah5BIX1b9aXstH3tN2PvpzADne3ZuZE1NJ8y/99O3brCPCRk+gUA7nBYQITU6ddpMcuNWPekt
+dftNJxxzhnXfmqichyASVCwJfMv1Mfd1BJEaaLPxbnimOgNSRXc9vaEfqUKdVDT9GwzD2K5Fbjf
5WrR2W5yAK82xCwJS52x8tfqKU7mR+iM6p8zV/okV8hvSfulcMxrUeC27fjo5XwPuWajmE2b4bwR
WKOPinqIapGriGxwsK4U+SjNBmJDwNONElteXYBjE1K6J11TMMtW3RAZ2dMCTQbV6FlVtW+z7jvt
Or+pu+uY9IL3y0WM+b3ZOl8hU6B8kncVy1NKT0ZzMOb7uN+lRQGioZPc3o8iPuptR4IG1Ps9pmWF
ufoGzxYNU91yZbkT6W7AN3okufayfSxFW81BzFhCAmCU8TkNckhUF1neTvX/mwn2E85iEcBnmlY2
kEWRHpf8qzF9bdLHbROXH5hnX4gDl4aMyqiyQIAJrRV+dBhv0kP0AjW+1rEhYx8dQdXsqqLB0cvt
Smd2OVyprBp8mCaeEvkpvUfndtgfqwkpIVY8rUOFevL99kpF34vDmLWdErNpsJkp3TfjlQ1NO5HG
2uXs2tmiOGwZ+5QsqQ4b+UkBN6C2M911ZyG7xtLY8iOSTg/CBBeDjQ8PiTebfNBoV/pkLQUS9dYN
6PKhyc3K3oqvHv+qZHtmiMMWNVGjkVBwKC3rVY6+lPl6ENU4Bcf3teB+7vB1UnTRhGyHhHEyuGDm
Rdc9Jn+2PeFy3f5sJRxKzLG0ojDFYnwkjEyM1Wef6l3nSWEBllkhjeF2fIARvven2IjyJEtYW1Ey
/tIjJ1Y+bS9HgLGvTnm2acyntQrkC8gHaCB+jfZKyPhJRJ9f9G04oKjVwl7mwgbeTabT9kFlnboW
k+WiKQTRdnHAoA/QhMMrDNuFLrziPpOft7dL9O9zOJAnQxQnGATzDDtzyPjTzL5vG2A/cOtAciAg
GVEvqTMMpJbTzpCkVkB6b6N3sd3b2c9tW+zHbtjiyQ7lsjaVrINvmfM3Kn1d08iRb1MUxAMwogqO
jcABVO78T4mamWaDTHo33jTDnRTdyiiDR6nAzGWcBuUd9G4U7QOhFelqhRYzSMAMeuqbsM52ZhNu
75rIhPr+RFb6ONZ6jZXY5cMS2TslqVyrEw0niaxwKJM11oB2fwUtLiC6x21aV+GiCnztD9f3225x
4NJXcir1GaiYhmE6TUl9VdflsUyH/WAhP1GVz6PVP4xkfTL6YfVnmYTp8tJq3d1YGwFoZP1Kj0Up
oT/g69uPYjtzhkjUgmBlm4yMUlAJsh34Tf3lZvAY0VruZk/bH1NojQOmvFMzwxhQTx2DyUc8EZSy
Ux5fqciumufi3/JqvL6H3tbGwZMppWm22sjRFNWttfwYUwg82qKJm8sQ8maEwyhkPkcC4lkc6/Wr
rYRL9LOZr8sqrHJBD+UfwjCbKCD7M6AiyoEVAeVeObdgNB5B9Je4A2gvnBH1b9Y3V2Hyy5EEGdfL
8Pvb4Ie5Xls3a31AQr4aqGNUkVdN027bIy4D1ZsJDqhUI8stGZKpniQdoATlVNazaYarMIf2h4f5
myEOR0BuFa+9ghiWTtTPo2g/jSB0a9cdnfPjpIBsu6TXBgbK1Sb+tb1G0TZy4GLJTTNPq4WHTreP
ot00Cvo2/wAsb2vjgWVedDBjIQnV+AtqZxhWla5B4OtNQf2kYVg1dvWjHTuiR7LQLocdrWK0dpYD
/tnYkspo8rwkiK/ik3GIXdlhiXj52Ag8RrSbHIQsUtNRGi9wSvWgWycy77e/1h8w6m03OdRAD3Ev
yypccjFe9zLxMjeuUGBgaj+xkHr98tXzZo7Dj0HJ7XGSYC5ePFMxHGnyKZkFF7XomHHQUcZyPNYL
xHamKnZAAxkmRuMM9nWmii4UwXL4WU6zWWsjnhASyuV1liFqG3KnE7WTC3yAp4qdahkkLCi2epp+
ktPRWfDGEXgBO5Qfo7Xfn0Xn8MLMk1Vua5gwF5c1WEa3E3VM8Jp/nv0KCs6t5XeCRjTR1nE4AWmu
NAcvBI6xFubTC4borfhle1kiExxS5GQsVxtsU549m/thKYKWTteYAgy3zQjcjWfPBDN7nU5KgfcH
us9IoGJOs87DNbYEbi1aDocFs1QqSY+RUW8kew3Nz+Uxbh+2lyICOf0DHJBW7xK0DVigO7xbvfkx
O0TeHDvrde9jHM2hd+uVuOFNtDQOFhpZkhOtRESqUOrOkAyI+skx5kfB6tj9uuXmHDDoZjfE7cCu
xX26g7CZOzrmDYqbbun+1fyR8ftEGVxO1TAtUskFTBWIetfTAkFgEY2iABcMLpqIqyWydAoljdSW
g8wEfX01BoIdYwd/Y8cMDhjiuu8jQiZgz0OOon4ZmJOj7+0H8wcTVrBF9C2vUd2WPQ4V1nxQ1wRE
oF7ezOCUR4dsPZ+UHmW6Qj7S5Ja0zVEpJ9mB+qTpoLoxQCZuHBypgFictdxP2pURmdQ1stqfyvlH
n6G6DIZ33Ahu3nSTYw6qP6aNb0/2qR+s0i9s/TTMw2400SS4vXsCYOCnOuXFUkayoHdu6E6zct8k
1CVVOOpEAAwiR2Cn6+xVY6a01FUKKEWy1Fjuk1iEChe9wMT0OwZuyUdZT6uZKhxOGAABLNpI0kN/
xLio4vdX4l41dtQ/eMCZLQ4KlEFFX7yEQsGgd+7UP/fW4JjySbZbx0xsp45+bX+ki9BzZo/DhHKM
5noAEay3TiqyLj8G+xDblsATPg70s8fZbysftDxzaTKaZkVDL9QiXxkl0bmkXee/Rt/AjK81OcWz
SLzqcs73zCaHD0pfSQb4UNETc2Adldl958YYy3aq/do6k1f6067ZNYXAGS9HlGdmOcigBh2sNWtZ
nPzPq1f/ypLnaIU9RMI39sX36JkxDi+6Gb2NTYtax9Knx4mcaNo4Vv5QQLiUClV2Lp7nM2NcPDGP
cb4arGZkorlX1ztviHJHMwO7WQUhhXATuSNdjdac2wlS2kwnnY1or0+mp6Nxq0SmXqSHtH0EPih+
aoNUkQ7aPh6b+VUwUpEhkVrbjbd90j5SyHKHgAsuIqns+xqawJ7yQPeTX95KzlpCTg1s4251kvcm
vLLyxs/VLWOSjp+3zW8DiyFzwGIj4Gxa1ozZmLlnrdfzcorVzsnRjRaNGNq93zYn8kwOVwwF/YNd
gwRoXN0W9b1O0JN231nf1uhl25DIV/g6S55Pqkp1YAs7cBB8BBH4fMeSWuqOeKugbnq5Sv12CPj+
nKmz+8pk2XbWp52HbdCCNpbxNtV+sR+PjceOehuKqkkCH33dhLM7Tsmo3toNzNYavUrpElJzOeaV
IkiiKa8983++f4zXvNSZoYSMi7HWQE3STftqvbNj0zExnwVyLN+GYkEfDYGarUGjm8hvLH7aa76x
YlY1yjANdYjj2m+aa1menEqD4lcLPmtZc4vlZ6wabjMXLtUH187sQ7QiHBn6GC2KiZsWg0PBLUGq
IZw1EKI00DuMrmMt2Zn6szzcFuS73A++RtNbafgCvlwHc3deiv5tpVq8qphPUvKsWZHXyb6af0nA
zVlP+amI2v3Qt4FedX6cGwdL1nfWeKuphYfGDj+yTnEdB7o9BwlGyEatcsf4ZpyzYJDiO7spHblF
dBwNhyJGFyfK47lWOuB5cLWmCqJcwejZaTKm+6TDLJTxc4nRPN/MXt0Yz42l7mg0u6O+eDVN7kld
ucQgTr9+rVRoMWjzozb1h6iXvRREM6b5RCfdNUxkiKMTGiqPTV/6raSFfUJ35YinRy99KkjxPbFG
p8gwCVMcGsm6yg3jYDNOzTw5ZMgIgfPCI+1zi8GtqpGPUTzt4zT9TPLnfKHegAc0zU0vMoHbMUbO
KgVzfv3RkF7yePVzGXOYeh50a+o0xerFRnXU48KZVvB+tJYDSRqEID3KztZVGaGJuwVzcjMHNRjM
Sbc4GAdxFIr2TPw+OaZ+PXw3rW+F1GAMz9gXeLknLcbSJPkm6eO/igPfjubriP+Z65Z6gTuD1Xei
ND9mbYKub+VxG2wuoxpRVTDyg2dG4+7baKTZaC4wYSuPCnTHp/Q6zzsnM2/UVaREffnIv9nirlvJ
7LI16nHdltMXZSiDtf61LH/1eH/bM74Gmk7RTKjNAgj1riwwxwnlGkt3UiMVhICC4IEvhrZ1Zqsp
e4o0c3XV5rYbY7TToXHkLMYsAmn2GbZAjP2YM0+ApmFb9Swvxeocr/TsbhomAau/FkF0L8pSitbG
Xeyp0UJNgRX7lo7crHUWUvTqycqNusyCJP1ln/jfSwSSf+8XJmkEBEfgovP07p42nt4qeNGJRgwu
1x7OnIK/u3uQeqo2alf2VfF9uGYScUrs5DniE1Yqih9E9FSCZfHV0mXFWx5PVHQ8Zt+m9UtL91L0
efvkip4gfJVUH1M9H1mX13AYwQhXYnIS/eSnFZOTrYsBNdcQxHuiRXEPgdke58qUsIt9Y+8q0jpW
ou8SSVSWv2zmDSbY3898vUA9WclYU6plFJ5tSA8kmx10KAvylQxtPh6pNzPckbLmqdb0Etk3cJ4b
JsBP8H1e0zVbBrhDhLFcWpRM7k7pKtxT6FRP5GZfRxWG6pN9KX0yBky/69bXKNfvDPQ8NnbTOMo6
3q9JfkyS2XSSSAok5NIcYqVORNEQKddI2mCaem0b/Gpyq9YYOSrIceqJR/POdGe6pn49W58ngmur
wfh6ImFyd+6pAx2UWx2pP1Mr7iRdvtGV9ZucoI15qXdr92kZ9WCOW/TspU9KhSGFNMmckqRgB489
FZPcuVXu0tn8su3Hos/NIcDSSVFldyaTcWydEddxZ1InsRcBXIvMcBCQ2cbYyhYafizrBkndqDgp
ub+9EsFdyhcPVn2BmBkTFavtxdHap2K5HpaTbd9EIskF9mM3XIuvICQSCJhWxgDBhII0qFn8rbYY
S3L8PiJ8FYGpSsQFuLsR7kFMt39ZKr9SoW7XDocqUcPt3fsDSL9Z40KRZcgWrR5xXpisNNPmllz7
NLpgOt9hJt+VBXVHwfnXuWhkVFCDUVglbpkxYZFFwaCKiut/eMm9LYmDsjpCJ5tJ0KU3uUzEEUPE
n0bHchnNF70T0amLFsQBWjp3w4C4XPPqbPE6HSpZixIIvpHI8ThMa0nHyPWQ12c1U90dQhqYt+tO
civq9IfZV/zkoF53x/SZ3Ir6w4W7ySFFHy0kKm1W2qyyzyNIxyuaUlQcUdqqIsuJo+GuXeovpbYc
I7J8RuU6TMtqJ9iCi12QTLsNknuyAcqF99eT3DaNucwQemRd3dmuCfV9sWfJ87/K4pwZ4hy0G9pC
Qe8MihsqdWZ9vs3TzK91kdtcRK0zM5yPTpUWFWmCXc17dxj2crazhtSJ6/2UikSORB7KYbCllnmU
r9g6TU9ARppcJYsleu9fjpR/Hzm+TlNOlVVorOOy86vv+O+V7WkY4Y/3GFb2gSPE2/YHwZr4oo26
lLNaMe6xBZT+qflsiebEBBcXX7EZZLmIdDawr6azg/5pT9c/z71otER0uHj+IiTMCa3m/3thKCeI
jIcaNDiZinL5869c++1i4QspsbXE5tLC2Bx/t3LTbbJTiR7G7S/zhwD5zRU4z16zrFTaDmAl35mh
EWR3WaiArtvwOyhJqDu9cET0kZfLrWcL4zDYwNTYrNgYlG899k4rDvShu8qQSmsgQIKeklt6yN36
P7ogB8pamkVVuSLusO3Y61N6kisiOFYiJ+Sgt47rrJljmBgTD9kCpxjdYRQVC9nmbEQ1BgcPRANN
ica6qSLlMbdWx8hDeTxoyY9tvxCshSfZqJFknC1WXcPbzLQStGZ+KXXBg/0iqL75Aa+wqLaVguwN
WgiotLr2WINPSALP7JdFvl+Q6ttekMgY9y6z1grDLxn4UdTufih+aNk3vD3dBGRMWhMLfE2EEzzF
hmZSa8hj1BWYoo/u1sGIcab/K2QkjjCCunjbnm0kg9+zx2Aej8grVggK5QO4WMII9IFLQHd1+B8h
iafUmEbZHscKJzfuTuVwrNSfGb3Z/k6XGULOFsOhAy5UCaKQgD01rPeFP+/kfbNn3Jt4u7kCW6KN
40ChHdGZlbdIrJSawdqOD4NR73KZYFRfIjtiZwcKB6nWKSzbfy1z8loX+g28PE0G6M0S00gBvBAk
RpyNRMt+gu6dYIUCuDA5uLBKe7UKFSvsg/oEXYZDDv2gFzZLv3hIJuPZgEx3GMmCnRVc+DxPhrJk
ql2BGNvLsn2nPrUiuVIGpRsoyPNhjFGXkEVjCcwudUv7arJOfZ6ikHBd5Tckexbsomg5HHhAvYCm
VoVdbL+Y4HgwdusuDdFrEZg/0PYE1nRRn5jgs1ksgDs70QXp13LtAb8T9MB09alJP3UK+jxSAVIJ
YN7ikKPvdQwdNmifzureg6K939qdr6OWIdhAkR3297P1qGo80IEgPmPvAUbOaT1XlQvZEwWZZzRY
ocSESAPpF4Fd0T5yYDIuVYQhjBnt4b/IjRGoJuMhvdUdCOke4n0HUQH6LfZEmWHRK52no5c7BPGx
DkA2FGf9wjqIon2/eKOruNIB+o8hedleqGh/udBD64xJLw0bUYH9IE8703gm9adtEyJgtjgoWZeV
JIUhYxJobpwMNI/a0p6yInNlOmKCtIu+0Fl2qmV+qXJjH7VWLAAVwaHnpQQgykDGpkS8EMulY+fP
6nAXKZ/lJEzsE60FM9AXd/Tsxcf1kQxThhlvaLBAUcCNhkdigkLqy/aOssP1AcTOTHCooij6RJsR
65m0O1N9UhLR7M6FT0bQwcBktAzUfKFk8f7Y1TFdCfhpoLoSKgHkq1ENyVxGVFvc/Htmk/emOO9Q
ytiMIUMMEcPpqcqfFftfB9fv/n2+3p9IRa/bKZZikF2sJg75qQ6CQ/QRLN6b4D75uCjgl44wuZc0
1CPj9aJgnj+vwC0hkkS88Op6b4r79ONkTVQ2sFvJvt23D1UYf9LxBGfTtijeXrdB8fxvfe29Qe5C
qZdsgM52hRd4e5uohzQThW3sF7935vcGmLOfIXxjQhxuZEX82lsDhUm3IE0f9tBmZ+rWouV8PJ3v
rbG/n1nTViqDhAHWpPh+VH25+WJNd9s7diGIf2+DuztsdFMu2gIbo41IdAgrN3NzisFUxEyhDjUm
Z9vgRffT0OiHJk5UW/l8dU3QZKJRyG5klD5IEn0h+nDMVSs0VVES/vLazmxx/mctydhZOvxP2r3y
N0Iiqdy96kV4sSd6n1z8WGfGON+LM2lYZBPNCh303NoxxaGibtFIguvhQl4BH+zMDueCRRJrXb9i
UYyUkumJlM/o7HDifRxaIfLzIdqrxY+Ijw/L91Y5V7SZbF3UQaarjI+W+l1tDGdIfVk6UdUQeIho
IzmPHDswJY85TCVS7hDlWcb/CfvFP95K79fDvYmSVVrssoGRLm1OUFsPKBE2WItcnbuX8DCYe2JC
sLIDQaAZagGED9inAkvyzezHbu/WrnQrSuKKVsZdUYuRLhJmZGQvMoZ9l1auSkvRAJ/AG/jMak6H
gnYzVIrnH9IPyWlvSm91kA566X8prsMo/ZsHxo26DR0X+tPefTQ+wRrNerosEZamPEStg5veVZ5G
p3dWt9vnRzY/yEhZh51ofFAEJHziNR7sedAarNeIfTCoINItQgMSxpUjp1jusvsLKsT3S+XQJLHX
OB4VnHKEPI6hu4TE3gA+8f+4oxyYaPq0REmCHdWgrBuMew00ltG+PYIyZS8HsVsE/xC0Wv+61+P9
8jg4weCOFQHkIEmZnnI5yO0HIa3Dxzj6vQkORqR2aLqENY/RsXHM8qkA+QsazS16sFEhmgwR7b/g
tBscoqx9keVaBnEuDXMuhV46BhK+dYeJ8s/bH+2j3pnyfmUcrlhtb6mjrKwe2ZV71R+u7FumO9nu
KkidtbvxCIBxyEHfSbVTPVhflyfRXSdaK4cxQyUNNl6duMS77NOYl346r4UDtlWHGup+e7kCW3yO
ttVqYs0dXJTWc5DVndMrKIJh3vaGTpUIYVjw+yG+e7tc+WTtGmWkg0Qek5Jbg+m6OKDf9iCF9pOY
i1G0Li44iSEkg5Yx7OFEniDiSQlG8mwb/cqi7Bj7GFtr4qBEybOmLxactVdpbVb1wHhHFoieRoJr
m+c8ruRYkoiCrWuz75Q8LhPo+YtVAFgi3+dzs3NVVdpcYDHFr3RBlmXx1atyr/tV2CJmRQ/9MX+a
bjvPggYZ9P5caS9swBP5CPuw76LyrDQkmUEz7Ff3kMEM1Rt8OKe8MwS1A9Gn4zAltdLFTtldbq1F
6xSWvGsms/ItmmE+Gk8Q6ymy271uD/fbZ+5CaucdxPBp286OK9TQAWYquKv38hX4KK8XZJTwdEu8
/58pQVFYy6dw1SWaDMK0Desvg18+6gtUdWDVJ5/qY/Id7dOGywRUqifBStkx2zgdfA6X2iro61R8
zeWu3FuB8rTe586r2PxOPAv52gm6ZY17fOeTTnuTXevKzRrM6Njpwvmov0w/6uM/wbuG+v5XwRIF
DmtxSEO0Ks8NdtnKYXXNag3RjrGRMzpRUa1BcOnyGd0+WSubpgCBtXps1CO1n0ttR/OHRn2qY1ET
8eXEzxta83ndnDQkQm8dNCkPzfUQSn68JwfGuy0WMLsY8Rp4tZqajPZonZ3Us0OvNNnU1xTuCSGu
HYTx0CDRyN9so73NI+VgRZAI2f5qF+H0zSAfYqtqBJIUG5LLaXOtRvedeT+K2hIvh7VnNjhvRGuv
Ai5x7J9xk12r/rojfuvHtxhpwEkTFcRFC+K8UB4orcYMD/9kSHwZbfojqW61Nr7f3rfLTnG2KO66
k0oriajd/NOXtD6ykRmNcVN9+8sr/MwUFz1HetRmqQa9UnMF3z5G7pbbLvpumIJb4DIaG6amq9B9
NSGN+t759DWldQXhS286DD66F3wQRZd474AS2ClAE20JwqBLn4qoiqkaYLfFQCPn7KDNrUg2RbLX
SweMkVjVLZUEn+myCVsn6B5XFIsfrLdzBTKOSKZ5XXlrxaFmPmb/XvKEQH3+zQR3T0/xsOoUgk1e
1RA3AT1jNUMgOP2x7W+vvdU8pBNNAZ8BNLFljMq+/zhpndaDPQ0sZBxPevhKaPOzCK0dXlK3xGWj
9aXpaJ9ZnTrxo3uR0sWlOPLcPueEBIy6dmaxkJX0gao/dNp1tBheHe+3F3rRC4lmoAvUtGxIgHNo
Uct9vcoDejJ0XCPoEfPQnEs+MeEHVLa+EU9U/bzoImf2OMAYyniepQrVQUU5qcRNzdPQhdtrYnvz
8du9LYn7dnpUNfa8wtF19dGYbyKRoLHo3+e+zVrqRr6g3dtLjcxvO7rXV2u3vYTLn/9tCWwXzy4m
29JoAh4UFNiZ1lRl+IuZOYUBSvkqD7ZNXboDzx2AO1CKmZmdXLyS5bZuY7mx+tDFi5NIg2e3It3k
13Gjj9/GttFYaagQTuZASLWQ/miUEcXhDHJbEDorV6hBTZY7q5ETDe11ESePraG+JFEPpQ3oetX2
z3Sqb6NF3ivjtNfUAbNeLcqhI/5MXnpoZcR666zqjJDZcOald0wrwjyXcjLQBeQMlnyYo+pxNpKj
icNkV5LqJEoiTOFe9uzfS+Pv9iGDKlw94N5grbNoM9lVBzYpq+5Z88zwWq7Vvm5/O5FJ7vBKaERT
hhwooZexXyoquBWS+qBLwtfmxaIPdA//9934XJlqJbM22xRPB7wcci8Fc/kLRtZOo886YzPM0p10
Qf/2BbEfQP2ZTe4cd2Sc9DUa2YbWez1kT/f8tgQtqbS+Cs9reO/KAWZ+nmNPpHl/+QC+rZc7421q
a3ap4FREy962jhg6Q9n4FozVzvYXFNnhD3qUWlHTKLjO6l/N5I/Sl7F+MXpRT8vlQ/62HO6QR0me
DmPMrpOxOIxd7ZAI+fdoHE9ZQu6lQX3aXtZliHyzx37PGX5NEP4ky4plTcXTVH8zzP/H2ZUtR4pr
2y8igkES8MqQ5OgpPb8QVWUXCBAgMevr78o+955yZ+dxxj2PHa62LLG1tYe117qGNL62obNqmVRZ
lzonUfm0oDsI2AftQkJLVmHeWetlTOPv93NtuTO3ZZK66avmtJwNOoZ5y/UNYP9BP1cBGcvo+8Uu
Hh6iQoJYDV7yPDDENJEF1j7YXkuKuCvc1cD+/9gZXK0vS5wdX+eauqMZwhvLeVbGTo1PnfPj+11c
9E1fljg7MgEdhQ6amKDOk69WCX6XPEjZlRGvK2ucT+FNKEeVs1+iYllt7TmhoD5qrixx8csTHxEg
dYnln8OmgU6YzJrgwfJvLcWfGVTJiQGfrvJ1YQ9XgAIXczf/y2pnbqdmyD3MU0NuAgOIv8q25kZv
Me8MkTE/aq4Y9eXT+7O108+/XFLtmbJ3DdTSfauIde6/8Zomve6bKz7uArkhrI0Cy3FSPDGd8zHn
knr5UOYM1ZittWqhLqYTui0Ai3Q339vc5WeKUt87MVB6zD97EN2iNjqPwM9VubLDuakw5eYYt2bZ
bIxeT0Gvljt/cPNQj8ODk1ZJAc6aykQ9X5oBN/nrlb/ntN4/wp0vf89ZtLsYRcdng552boensV7I
Gv4vL/k1fOtFQ6W41BaOGUnL6edfviaUq22K7sjJI/r3UOS4l5M9BUuTRTUxNyUl6oqbuvh0fVnw
zIfg9GciDGCqgPGvZDTXVtj4m6WR4feHeHIU/zzDPxs7cyTZbI6O4PC9J5EqvF5rJ/EhI32t0n3R
6/7ZznlHogXzNW8o+rqNuJPDekYv8vt9XDmv8y7ERMrZqnMUm0SGQRLIIy4oyZBn18ivHNjlnO7L
Vs6sroFUL4QR8IBkz2PE1yXGhu1NFYxxsbYDvrpWA7rYwQURxP+Z3jlkPG0HjPmPoIUACgxt1Mhq
1h29EYlE6b4PnWmNptWmT6qDyINrxfTLLvPL4mcuc+nTvrBPZkiDKT4R78zAtxJwJoFeDXRJ33/D
/+DK/mz1zGcOBS+HPEdMmtNpS9K1X27sJjrlMM5T2t6Py12tlyt++j94tT+LnkVvp6nsoSX9aRrU
20KxKhHh/DCHOnTiNklj8LpcWfG0i2+uHDvzJfPi9j6dSkxo103g9jcd/SiujbdfXIPZHp5VhnfB
Pv38i79qeqVG4SIEmWfYSQZCrQI00/01Zd6Lt+7LMmdnZzmqKngLPjx7msOMgoo4feK5jH0urhza
RQfyZaWzQ6vKks5gtDOjQfRB3X4uV5WjLh8Zs32HQMnRPVeyIyMjTtmcPEh+KOSxLsFEc/+9gV9b
4uw2uRXgCEaJp3p0Wdi7JQS523CyriEFLjBLISRgf7Zy9vXLSdOsneAySkxS/1ri9i6HTHN6xz7S
o3mrwyXqQc4LCYXoX0S93+/y8qf6s/qZUZTEZK2eZ7QYuiHUrfMgh+laKHftJM/MoXTAOlP5f1UQ
zRBdr2jeUTfIf9q3oF4BVe+0nm/da9XRi51Un/lg/YOQHoq9ZwFQ3Uo9m+AagB6F+fu0ah6hr+6g
rufXGy86NVMz8NctP91tD4FeeleB4+fj+9M97ewf3uPL33D2/FC1zK1H8GBr52Fo4lkhSYLyBlv2
C6uvPKqXHfKXxc6KBFNJMgbimX+JHzo7PyaBF5CVue6uuX5GL37SL3Hs+eXohNfXJ5flOM6urqAq
wqYw67sNI24w9nPSY7DIyjIYsiPCprcPHS8aKDdUO8TaXtK7L8JE3rC0dpjp4Wcr2K5CcChtJ6lb
spXU30Cs8kl2qY0sE5ynSsSW1HLTt22FEgHA6z6GHsOcVBC7R95TVW3gySGkZhGNhpHGglprWs/b
pQVXqlHMMRSqfhHqQnfQHH4MKWomih/KqZgDs0gfal89KrBYhAdVr7I6YexuUBhxsMkQvIMuuxkT
0uk3zpY4ddwY8cutJQ0e9N5yX+UYX6F+IqrhlirrULTyzjL1TdeNB6ozBDZvjIKZOjWHGRN/4rVo
iQwMQq1wyJo8wDD7YUCJgJHs92gZYWcsv9w+G4Nc1juMkLwT3a2zTqwyTPEHyrFWI7cOxtIUkAYH
bYD+VdrNqnO7m6rHdrIWtN4gypDem1ItMIZpGSnbfGqEiP3BeKiMR3SF7/u2FIHpAF5T+DduCY7K
hb9KX4wB5WxX+v49J93jwCh0u3z7nTfDVmV6x2p2X9cpICpedlt4qP1azhBkbOwDOqZBXrk7m49H
1kL2a6j8TcOdxOP490wtIOSoqjQsCscOjGH4IWz7Jh/mY14bqExaz0ZXhY1KQ1vZS1jNc1IDtw8y
um2el49OJd/9siGBduqX1s2Pc8diQbyVsjRkvSnfLpSFWYc6cdeBSb00D3kPa8zMu0ZOhw4DxXGu
mlvqjpu6MH50yrvzG/sIQGbkVWyvGN12pYrgTn7LApO6rdcG1pKtTaNbU4mRarfZ6ZxZoEjWczDm
/QYJzRJnY2eGUhc/ZjnuLbCWhJWoAN3TBUC4elwPA9lmMkUNl4lEV95NhUMPDCvfK6434+C+FlmZ
BShxoIxS+05IBx7JTh4sq92AU2ErmLNdJNe7gS+/a7Ml0VDWr4PnJwrSNz0nPxSn2yGH4LcuV27T
hqBvffdgCROZcDpQUWYzIHZVaQX2KNMAWoTHwhNPzpjuvB6lYhvUpLLIfoCp2woxsVwHk82jVLQH
1c6H3hKfhpMdx7lOatu80+6jLvUHG/Rm4GA/m5DCqjHxZgfD9Crd20bJMTZroZ8hOb7Wpw01AnRG
N6YojunS3bXcjPVcRV0LbjGvjntnTDpv2VE2BYZE/dSlP8fSfO3y6camPCINf6YQoVS1uUTLAoL3
fljzZh7jqYJxdu1xkPrNVltjVoljdSE3+CpvJz/wDSPSZmbDpMs2GEol13XqRubUHie+AMM2tcA4
lv5zQ/MfrhoeiaA84HghmkVvoQAYDzbAkE56oCx7y1R27yi9saHSbRvkZp7yB5emCgPx8q7Maho6
JebK3OwJrUcYYR4vqfzVjv2aKWctBxn1RTWFlNINYUoE4wL2oro7CLO+NRvjB8gJ7maNCh5zI6e2
A5eIJ9Mxk9KAwizAU5+YfAa/dL1UgYD6ezDIrAwmpu9bqWKxDBAop/3O6p+Z8qNMT7duW95VLYiw
Zb3vGMsCZQH1SK0s1BW6W1nax6Wufk45uIEKOSXaQ1Tot5ul5clATfQ+aB5Dbe6zSdFYcCyxmkob
ZrWASY9Iek+t8Y71yGaYf1B8fsxr8rssWNx7Ki5S/aCz6hX4rOeUQNjTg1EuHQtSDMO5Jd2Xttx7
prGr2u4X7tqOOvXPHOqc+yWzH+gy3DTugmKch7g71XCU7qElcPuTalfdMh2bku4Kw1s7oIHFSNMG
9fGgriENREFBZIL10CJyZdZTHaey40FN6YsyZNhL86Hj06pXNkDlZf4wNiVcZGYdoHARgTjuvuzt
p0rAe7WuWqddt224vfUBUyW28eA66dpx5sjgIpjnOZ77+kZmeVQPGIADcZDlOA/Um59A7/wu/eWz
o5AK9GrU7E0rFoLXoGfLI8cqthAghwG5BxcT7AOt22A+8SY2DGSAGE5Q6jCAogJwqKiUgxMtfncY
UdLgPYnSzL7xGjMPG5fhDrWbYmL3XT+EdYZIBp8RLH43vuh/K3CGh+ZsthhL7Y8NptkC1yiPVc+2
pT1sdGM0YJ6a3+sMJKKN3o32+KZs9nMZwSXBra3kPCrz9IaS8dWs3A9qYRxkYWJd10MyMHfLfLlq
Jx6hKHEgWZNgHBaw+SEsZzQnBBJP1whLo135xgJ6wvZNVLMdEGrGdS7u6h5Pq7nIxEbza7SaWDNQ
MdlO8WnS0yhaL7d91d+ZIyRonPG56ui2HOv3UXOM5ut44NjOwNjOaoYQoziPSz4PQcntjaurg1Ls
vhUczI7skZfyN9UjSKTS0MjdV9Mg910tEf01agIVI420RW8sMwPropO+all7uFrt58DNe6eff+Q+
g/gIFFUd55WV1oNCmNGkam1P6aO/LIkYIZ/ATAAQWQEHX6FBMlmxnsotALNlQHu97qaBrexBhiCx
2tQux7CYOBRGbYY+ppQwKP1TtWwL+wCZ6++ltraj24XEaw9dRzEdC4bNPOvD3uiTtJjxpNKEF+qx
58OqKPleOjp20hFUMNXBmBc0lHVkG3qthzGwhN7WDZLXzGuiigLF57VeIPwajHCy7xCoNeuxB1Ho
pMm7dM246fVrbbpuWPbqoEZ6ow3nNbNRfk3dD8uc31N7WMOeQpbTKPeme1uY63zJQDKFmQkPvGxm
u25s/1G1bmQx79mtl2MrmqOajNBs6A2mcYLUnY7DKA/CcneWbYFAtB1WhpxA6UleWdvjje1NSGy6
sSmGyPTT2BJuQjEgPPnz2vOkH5Qpieq2u61SO+51msxWtVOYsSmkCq1Fx1B43Zq62vGyWg+GG4lZ
b9ncJIXVhFSooy+qaOrTGEP3x8FttyCguZW82tBuiQZd3DpGubVgrh1FZcrSsZrttTPM4D5twtqt
1pxCpUswczPLYcVsVUQexGrMVN9O5tSB5N0Yw9GDDpQDHW+St3voo+b4j+lj1Okv18P76g+bxZue
p3w4DHRezTbwpA1Xdxrd3pDaKQ0sP8sgmjGEKVgPcFmcIDPLxM7ADE+FHwzNsutMiCc3uXPfOfoe
mII9QhYohmtgkNwPw8BlMcQB0OVd3cuXwiB7YgM8yrptN9JDPg2hayP6pAoh1Njv0Ey+twt/TQ2Q
5UN0R1DnnUKIvkytN7sHl2Dh/2rQKd95bbM1VP3WVN2MCJ1+eKr+lfrgHfUM58fQ+hGYOjani4qI
6JOS5ZZm3a49WZrrTTeK5VYA/mv8Qg/uBKQHQ/GRFfCP4Ga7nVh5VNbpfM3iru/rLQaP48wXG9Cf
BvlsrbKZvpmpCERfPRV1u6b+/CFNHVS0QPOw/NGR6TUXLMr7JgG70DNnOWgJh9t0qD5crxdBM5JD
m8mVZuYqZfVmkVXC+vFXJ2kVoZMuQWPRbAbd/ixTBAAZRmG7/JelWOIPxZ3vDg9d168xsdsGAFT/
WgiDzpOr7ojkCT5hBArJOF9YgiDgRIp3dLN8RwpQvHKDHNk4rCqj+hBInDgHLQfVP9w0fVvqKjTz
Kkk7vZsWOLOsknHmWc/14P4EYA7CoQj4UEGCbvBYhwqpQzEvG9BXgqlkiGxFH7uSQhjpxKBHYphK
OCKj6V2Jf6jxqlXsgebtbpH63cCVKIWK/FntdL+s1SgTocxYofvROHq30PE+m8u4qIZES/pW93QO
PHwf4RmRh4dhwJ0zF3Igdi6RRugDdwj6DP5+MptfRWUnrkF2SppVwJDDAf/q4OmT96hxlaCp7YyY
geh8bFSi1RxrAzIQ9bTNlNz4eRZaZf4yTQBy296j5O2R5ALmCN1KMU6hM7LVyPR+XtJ9l5I9a9yg
QXbEbICITWN+93p5oGAjnkZ6D9WRvUvqR8+fqnBo2M4g+obWOm51+ZiNaWRhaIIXp9s7rJ18DKeW
PZepfQ/CJi9oSjzKuTVvtOkGsylXuedFrdCgAOsbPEH1QRo91BkIzpNFk1brhaNM5PRLAuRc1Ojh
RhQ0EgOswKUPEr4HqUWAQkuSyupBG/NL7cmEGjRMbX3bje6TsPxPelLzpThHy/o5g6xZZBUqdsV6
9sTGVwVMeApyX220dNFPXDAt7lmrhuT3szDf6wF1dJqmR9/sPw25GECCpE3MaLozMDTq8yGxfHDM
z9bGhT27MwaMUlpEfcqPhbLu6FK8FZIc59KL6Kww5FE9jCKLAO3FazVvca8wkKSqKYDg5xYTw8+q
639PloF+QdoEtQQlG4iZEYomEvQALbTJgp55/gGKyMij2INB5ZG0fNsyZNhF1ZPA4PnNSL0jVD1f
8gK2jiZNsMzqdupw9+0K+ZCHGmLhVzl4HrM5yfi0H327DJy53g/GdKcbM2wy0wpZlv6wMxq4I48L
uvzMUr3SJgPD8dOERxvVaXDrW33+Sp3lB+SGHywj3aEAB1618Xea0zu7AZkBrfa1zR6EHh9F2q0c
iodg7NmzYxTPdpG9SUhxyJyt/bx8ZtYACzIB4c5q0HKc3FIBBcGAdt3z6I5rZZbge8UVdabHMc3w
IapjN4j1hINy9QQdMEGf8sn9hEIODWpz2lDa/uwddVcMWREIG4gLMhfv5jjETEow6jXdbjD97cys
W97Ap9gjQdKQ6h+Wkd1IxI2BNsXKqby15sY286uVu0xRzrpEFfmN3amjZ7g7OaQf06jjaVBxCzdl
2vSF4/aTMt/TBQQSjhE5s/VakHmDeQA0ChUN7akO2hnhh49C+JzDTfYAJhl+qGfQ3kOpDSClukSA
0Q+QLFL3nayTYZpWS4sCauV8VqSFL/LgMpSHaljmwH8Xy8btkWunYhqiVOLFEwYY/K26v0nz7FD6
eF/beV1kmPzsEK158LFUo6SXWQnAD7f49mAdakqcgVE/8RYPKLW2je/shdCfKcpNFUCD1J9ACMPL
pxxXWej+qGr2y7UleJNPEvPiKTWKTdOxPRPtCllqdHp2ob4U0doI8kWGZi8wn4OkY+m3tUKFCALf
We3GdGgjPukVaxAETyaJedW/NlY2hR4w6Z0ok37msee099okH4JMj4VXvDQmjSyT7QlYSe0M0G5W
bl1wTZSLUQezKAOJAQgrLe4rGxGQv7SvniYksJk40rZzAbYwY5nOxyyfjKh2jT5QmtwVHcg/Wvqw
1BM+k5OGsrJfnKx8IlP/vrA0mEtUQDuIBKLGMCr9TIchPMW2ZdfcdZAEC0VV3DJkfWIofkg/u2+t
YVWa4t0RfgMTcO+HtnlSkkcozd9wbjwIqzxkNpzIYAjsSCXArCeWgFbuhKSGZOR9HsjNUvKPhdSg
L1RiPxty1+MxCAtpxp0vk9zyI3GqCeNY04lvNF73fornFGUUvD+j9AJuOxvhyERl9ctkL5gPEdka
KjhbXZnBWIuPeXIQSupNWhQ4wGVZ1o1akrztnuze25Vdus/0/DCQ0fjL3fOqXNG8X5fIjGoOdcu5
ZcjIqY8YVR0y2augkPZ2WZoVyO4TEBeEJoGmj6QPQtq/O8eO3cqBGiIwIwR2iPk+y3NuGlq/itHZ
ZtO4Tj3yPqjCCSc+bF2Vv1Am1zkK4SFZGh6M3Ahd08Dr0RZh3Q1HkLG3gQEKraBYymjJ8OY5PKUx
GDuiBU4QPP7uz3TU1qobpo0SEGLn7geZ+adyvFXNUM6Tru8FebukQSXH9ekPgZgDcoPixkDplWRz
WKDkEWSkPBRCJ17R36sy+0xdZ1do+uqb1g/wc0DHmz8WjEPnRZAbaTpH0L0eparjESXEvgQMg3uP
uZtCaMs2d+DWXzf4enOOi8xb/PoSb21b4vEtu6NuJhD7mjfG6EUlqomBmMfVqSZGKw+VBFRzJ+Yl
p0R3gG9Le/umsCXiZ4Tw3EY+26T3CMyO3COREMVb2Vdr3NYNpA5uOotsWGWsOtJ+emn2gDrq70kV
d6ffrlLxhLpRXJQ/lsZ6aNvxxRrlbVGNABKTjYHCZVaaD2gQ46tPfLWMZpDm0FQFC7DU1lrMHBy9
nrEXjn8LEPK7mvoFEYw4pL0b84IcmNfywGklBvb6O07k7xFZMWu6ZGmdd+brR8dDAtXY9+7oBtqw
tznwUbDDR9ebN2m2rDLT74NSQ4l3dPNNB079XosnOpsxM6G15EFkpBjCvqb3llsdhhSFWNfqnpxm
vKHa2bpOlnBK46HXbmgU2d7ul23GvD3yjJWV2lNY6vrOVGDyr8Y2cr1qbzTesmoVdQJmoCApCnnv
AFVFxIhKlbVGNXQHADRIEbgf15q8trr/ZZr1CzgUwkZUt6q961FusWdNoKSQi7CiWRWleZ1kKBBu
JgMqA4rHmCUG9BLhTGu/LiOTK2Ihx/bwBDbsZTQWkKehcCQadu865GcGCQNjmL2AzZCmmKt1J8yj
Nuo7lc1x6nUbFHVWxtLtXSCO5py+Lz7beRoKEJAj8DpwWntDnYgBKlmQ1gytdgQT1jQEs5oysH7o
V1E6U+BSvnGJUW0ka/2wbMkjhdi6NyNWdrLWDEoDZi/b58UTCEPaEKSrc8QbfoPTCmVTAgPuWglD
3EHyaacqZKFgxcotthuQJAcEV64sstU0wLlyzjFjZYktCp4vul7qDcj+kKSdFBhmyrZthxox+z0U
UBux81sk2veqU0jdp5dWihb+yXmDZB4Kxm7isfTg8GJrpvaDlssWHJy/lOC/08URgZbtEHR9+844
ylQaeNAK40iz98QUnCBV891keI/UGG7avD4AtbefM+ezHnI/IGxaDa6/mSuKEnELnkNdJmNHfs66
SnhqPFbztLJsXHEU0VdIosEmnRcB0oSVXwDFM1ZBW7sjbjAIvs3pybDUOtdQvhD5li/NWqn0hymX
d9BS7WY9P835FHaw4xg07oiSWL8Hddohr3H7UozD2fkv30ofFpOv58X85VjzmgmVlP37iFPCqBAa
MdDpKC0M8ngFhsjYvAeVdgQJ3rCY0p0skY153mZmXcRN+Qb63JVgbcyJHdYDamYoTuR03C+4n4Zn
fJZWl63akT7YtAHdqElCo3VWpZUGFiV9YPbd0UYQO7kAKxkKRS0W2tbohZwYh8HOY47o5ApY5TK6
5w827KwRjM5CRjBxg4alPDRx1qyZF3rVjQ3+Gj9bQVX6+97k5RbevwFi3hmYaC5ZXlknNle9vFTO
bW+up+G/Gezxv4C+Tsx9X5AN/iJr2mjMRHlzc+8pFSFWhpiKvx0lHJ3RxL6BoRFeZGGZmysnEzEe
h6fTVf1+rycA1nd92LN2pZjquhIOpnHapQ9z+YbahV/64Tj/NJqQOFdIpy6jjr50Ys++JNjdW9+u
0Imlt6g6Yp4J/sXeiL18RIgadjvnSpv5MvLny4JnXXyTWyiO1Djn7LkH3L4DeWS99g8oWYaYnoq+
P8yLE2hfO+tn/XyvKfMxa4APc3SPsticVFb7KpD2kvlzbLygtKFNVaOhmNdtEVjKS678Aae2+Xef
8wxvx7uZpyliNsDh2TYP69smFCE9ONtm1T5dA9+fbOO7xc7uSeeldqoH7Jb2cdHfGOTlym4u43L+
DVQ4n9AVnaEmVWOBYUu2JEY0DB1jemCBFYIZcZ1F7MrNv4yi+mMu57yLtliqdOhhnyf6+fQ5X7Uv
bthsMozMcozMlsdriMJrBno+oguyW1eUxV8DDFPsRMXKN8MekiQnnmqrCK6Baq6ud4aFGLoFAGaO
fkkXI9oO0b+PemBtAcJLjOiahXgXTQRzfow6vmViYPLvbs71TbzMDdAQvK4eQYyM2vD0UEryS3Xg
wV/ciHYNmLQkBPcgN6Wdtbk0aLOmeWioFk0M/J+oNuzz0ogyNu0a1A09QBpssFUGlrR0qJHUg21g
/CiRktDu1Hksfw+8eOadfWOiq1WD4DR3rS3xiu1i8Q7giGylIby9GOBpFHbcTuk7R88nn7qfcig2
hXTWBl7hUKpqm1YsLkSeOL0dCwtYzIoUSCCWLWmQkGfGEiydt6dpEYJI9Y4bUKUeUKqG0MYUZE3x
S+MtbBQY/aQdW4UFthgDSKl63XrejZkvbwrlNkbQSTQ5wjJtbKWywpSrZ+ChQcuHKkKJZK6Yi8No
62AhYgpk365sPz1Mfp6U5BpU8uLb55mm4zqOd+Lu+/sHkxTsAs7JHEkhAHz2VjxHSYPLa+/fRUfl
OQTLWDYGXM/MkOesd0T2l9mb4WmksHxiIGw9KRkhgX684kiurXYy0y+vbdN3GM2YYfT9q397egXY
W7qfVvNzH16nSLl8xXzH9SzbIabrnL0CQwot28yG6Z7Yn8Dcv3IfGIag2KpNnLtrCvbORfj4l9XO
XH7ZpLNXz1itF+ShdVAeIfmh5r4DFZkmQgB7qAf6xmaxOZVj/KnYQZBmxx26RlaBwUcbnUDAZbqB
vGHOfQfQyYONRnrgMn7LLPXoEkhLje5mLL1PhxgbLdrfJAPjZwvMcNdFSucf33+ui04DXh/gNNOF
2zg7vyWriDNn4CkU9rLG3FM8z+4VR3/xZfmyxNmhdTYd8hKztehA3DfjG4HDYcwNWvvaDNKliMcy
TRMO0PIw7XzOi1ClPOvcE8SPJOS3j7kGjB7CvZd3iOzARfdfkAf8bbkzS7dakDv7J84cXddJY/n7
ilS7qtRX5u4unN/fljl3E+4EplQb8D3lri29d8ePqXgYvGvIvWvLnH7+5d5WBs0wLI5lJj6FpEWV
N3uw8Uzx+oo9XIII/m1DZzZn5L7tTgpw+NKBIphk+n2WxYqhlupTL8hmfpd2FmQiq1uYzZXFr+3y
zBiFo0bM3cEXLgp9du+1GbxA2TI256t8wSe3ehay/W2bZ+8xRp7RLOF/ud0TCL9YYVRt/Nnv3NC7
PUUcZnoF4noyhG8W/AenrS5d1BDheXP/Fm+h6aHwUP383l9cOT/vDM9qK/TImAVdggqpfeuvdH0z
g2P0GnHBpeDw6+F5p1fmizVmmPak3mlAkiQ5Ce0426p1tTtFo6j+r4Zb1FXX/83OiHlSnKfUI2ev
JJucRbsUcHFz6leUvnbDLh3RBLCq4PuFLr1Z2Nuflc78Blq6CoULGMYU2v8awNpBuhdkhX3IV+JK
YH/ZKP4sdvr5l4OsJo+zzsG8XAo4UPloLDqosyuPyF8DY/+0vD+LnPkOmhktQa55oogpH06UrXWU
RqjXxGhi7VLgnPUWwxEhW4/PyH7Dqgzcu2t44GsbPfMqqS/1kAJXhQJujq7DfhHvjTp+/+murXHm
PQYyD3VNNKzSHTZN1UaCqHVtXuP3+UuE8Z/n6QLabAE4bv+DGiQfKmcgeMiGrXdvxuOtBNe4emkS
DqYLRLHrEwFPHlfJVQ7GC/EAbPPfK//lu7+Yi906kyAEGGgDAU76hHb8zPc9j9AFG4BmLMqoqpMe
6T3fkHm3OFcu4bXlz9wLsEh165+Y4ZoCiLveqw46za/wal5b48y1WHXjpwwtZkiFbAvjsTGuuMhr
v//MkbiW57ngFsQlyHYtPfTV8/dG+B/8x59vdPoDvnwjaHBbi3daYFw5KwFCoRIaAvbG2nor1D2u
zXBe286ZA/F5a7h1Dgci56cMID5fXON0vFTKsUwL8yeWhWlUev5wuTUAFxOD0dmJ2pxYP2W0t1c9
uJ4//puj+7LSmX31slaGgWo9xjFOEp5d2ITeRkbmqgZrwtXhtJMl/eMaf1ntzNLq1OjUqDG8M1VR
C9ZPHgskmutxO0Rs1T+h/n5lexf905cFz0wPfMENc9CKBGMs8CQoGsM43HhZkaOATCkmNmN+vLbL
Uxjz3SbPrBEY+RptLKx5Ij6sV2UyrMhKrP6HtO9aktxWtv0iRpAEHV7pyna1ne7peWGME733/Pq7
MLpHzUFxF/YevShC0VIlAWQmEmnWEqkhc9+3xHBqGAWotYRsEErp8P73e/2htAqnrfYtullub6No
F7nbbMwNKbQIZnYUNNi39Gyhghx3f3Ivr46Ku67axcCYQY5tU0J511Wt32TtSas1AQTsdrC9ksNd
WQ1myDOD4JEiS+EXlZa7KbCOcpd9D/LmZIbo+5Cnb3XVoJ1RNICnbgaLikaoiU5N4BtwZ7aAdMww
JCT3pb18bF/lI/C6Uc11q2cMOYHxBINzLsK5A6ZtTjrmoFS7PmRe4WQOFWyD6Eu4I1XBQI58PqYO
JRUpJKDqTOqIHn0NLQ2ZCL1+I0mgyKqiGlRWNdOwuFUD4yYqc4O919zRYzPmwSE81wfMzfiSf1tT
t8b2fpPFraubtS5q5l/GlzxYP6vn/LXDsANcW+3QS+ygOQSt7na3K36i5hD7Io+zaZVYpayBhtLA
P3+/iuJQQZqQIOXfzeQkmYtXSPGZVVDmsTvAMQgsc1McQTXNoJqhmvzWVvpkSeg9AUICSnR2oGO0
2KLUbtB2F4+l14YicPtNV7ASyO0vNWvgJ6CL0g3Mz5R87XIQ9T7dPkORCM4RVO3SAzMI4UgWXtL+
LpLvaf9yW8T2BbtaBu8ETEVa1BqGmJ1nD10NAEjXL2AcAkGEMMnO7pgrR72SxanEgnkdpWIVvdZr
X1XwlSU+0t5275p/afvCEcbKm5eshqBKswzTtPgKIqib63FEqxvkjZ4Bc1NMOwZIOeMZz3amKILY
PK4PcZQrJuIv6gTe3MUdvpv2L2hRvG6ewjO70lMf3Yjvt8+OXZ9X27mSx0Us6agGs2ZBPfQakyL6
j1D+flvAdtZsJYGLUkItU0jSIeZuvf71bzSQxhu8wA7hMKgr8lnbT/uVPKZAq/DVmixsYY4dVB9R
mGMUTgyYCyMa6CQHfhSboRdhcWyHzCuZXJBiZmGv6SNkysfsRw8sYRMUemMM4rLcldz07faWis6M
uwHgkLNZmvEULSnmBFljXlJ5t0Vs3+urFXGeadHmJGp6DGw3Kq7NDg0S7bvVjOggecpKL49PMf1W
DYLnGfMTt5SR81VI61fDgi5rtw4BpX0X0nNMIluZvs+pbsemQPW33ZYG0FzZYthLPISKPDSxTtEG
jocOBjBdTIbtyYVxOatvQre1bdcfsjgXSaKlpWYDWdHB2KGtdmc8jA/prvUZolq1a0/0Zd4JzpCd
0fV2fsjkXOWAQcFSJbC8mhj7cYoeWNtwUpsPdIycoSz3sh59LxZyp5T5Z62q3TlonuhYKHbbFy/T
qB4TM34VfNSm//7YdB53xchz2kwWNmLWfGuXe5gdSnd0spvX/vvfpdKlcG7L3Farf/aBH5IPgimq
MBgDEMJOftCnzqti81KF86d4WXyzQ78mqXuBAW3b6IdMzuuNg2pMAzvvQp7srG0w0kLt28sSieAc
3WJmWU0ViDAw5JeW5179698J4Lyaokl9YJWV4hoFZur6H4b29baA/3A3WKZuWOg4ggn+7qsB/Job
GcPtpvv4Eu6VPdy0owEPgqEXi6F+t70aoKJQAbCoSnlEDWWOG7XJIM+6YzRJ0sW8qw8Ma1qUBNrC
CGdF8n8kcXu3LE0jRyj0ul1b2Ri6PqDD/kExqINW6D3V4s901D9rUvHWheOj2aM9K3zp0TzYleFb
3uVPgo1m6nblClafw220EilzUwaIYuhz8sBAohnHK6Y/WeVKHDRtOruVNO7yyGhuppKG1pVofg47
y57Nu2F4vL0kkQzurojQdonOT8wAFsZXo7tDt2SCFoHbMjYtbLUOzmkPGOKbgXgO3IXgU5a+6Pn3
27+/rf8rAZyHloPWkiwFGzUD/205M/iOAViX1vcQrEJi/PPN9ZiAn7YMoLKpMhfsRW3eqsMUAjyj
OEnTOZ/8P1nPSgDn9TAB1GjDAgEIzo+63YAUd3gjT9Nx8nI3exTl5LcT2St5nAtMgzmsQhPvU3k3
O82B9ZwwaO1j4H7XZwy9guogsFXbAmXtTxEM1qYCrmRzFh6iIaZZKglKPp7i/nugo/cV/fS3d1Qk
hP19Fcymy6RKxESbTFJmwFcYMFqkn5S02P87MZzBdiRYAB+Hc2MtBJmFdlty7kQIUNuR+WrHOJPt
EI7kzQRt70CmzpopgkMPjD6U0Nkhxff5N1FeZjvEW4nkLDgYJlA1NFCQ3MidRnrHIHub+O14qimG
ZdGj3SmYLX1XxsPtDd227JVgzrINMnZFxrg3zMieHetoniSv2mv3+o6ZQuz/Sb8i2iv+sW2+sgJ8
GUuvmClEQKBBljv0ghcMYF5gG3sRXhhTh6vbZCWL8yOYQZcApMjyJI0naYeBVH6TAvMlFPgTtkm3
5HDupJCKSSsrsAAo83OUnNDFhRE0DIhPDgF0SQhAFGWuBBa3/ZZbLY7zKb1GuzphJ9f5GKpz213o
zQmejmAnO2KA502gKGwN12ukBqCWTYqIhDOKYspA9TYNCBSQzmM5/PATy1aiaX5nPIlaBrfdyYcw
zhxCeYh6lTAA1eGrhaFh66uSCdrBNkVYREGfoE4sInMeixRRSDtGDdnT0TVH6yWJgPQ9Z3/isVZi
OI9FIgOziBGCX908hNK+b/a5qFi4bcMrGdzRGDpGmooZS0mqxx4Nf3goLX5XeWb1GkiYFt1pGJxs
HjEfG8wiUrfNq3olmzupojPSSS/xxk8ofckL5c3oRB0JopPiXFRbRcCITlgmbeidKQueEy3ZTaYI
5HZ7JdAGVVdNdF5x9lRgohNPIfbgk/cYKArlJ4EFbXoj60MAdxEriSknko4ojdUrZ/qr6jbs53vz
cfLI4+IwdLD+LaDubbmidXGKrlVmnSUNKh8z9ZLqUmq727+/fXet1sWpeFfUyaB3UD9GjFP4wz56
BWKEzdqXRaSMorVwml5hpDmmKO0B6B2DSPd1JqiJbzvV1Vo4dY6WtO8HRoms7iaXoXYGB5B8ASi/
RNmiFjQqiRSCU2xpBl11NSLv0SSYMpscgLA5efol1QQ+aPuRhwqAZemyoss8DW7RmPWcqbgqjEe1
2GmAiHiEU3C17y0KJOg0T47jc+yLUtLsMK5ujJVU7lYcayldKHuVhDmAE8m7au47sCBUAErIRF3f
W4xeCnqW/lkiZ73jrIUV0CJQ0fbjC4a6/PSRdZkbqPcGtnzO3cgz30Ur/A/q8iGVM+kqH5YUrfvI
yYHBjyEp628YI3VmlBQwOXP4I0P7kMZZ8oR+h8FK8VZnrzCWoS72BA0w6X+Rgdg2tA9RnE3PSqZO
RIdNgybNlht1Z82xwNa23fqHCM6WI9X4/0oZL+FRjcmBlspOHkQx4PUZqQZgJ6EYmH5Fe6/FaUYh
SW06UNQh0Rr9F6MwTh3UIc+6g/GfO1F4e7VvnDBOIQLQqeudhu45c9L3bDgYU3febTXYEkFkQlQN
IBX6FTkYyD4LZZ405PDnzEFZziGTJgCXF4jgKUMUQ6LlHGMVY36MrUMxihzSVTCJbVqtQecC84hO
VZfn1vLPiBTGRl/IbnannfjJIVoN54dARNLngIBAiKJ/DYNPhvly+0Cu/By3GE7BgBCm1lqHF007
5sCUmrRTxeAmVfOEaeFTZenq7rZA0YLY31ePbS0K6x6dk6wT+mctfx7z2bkt4Mo02YpUQjVZBpEA
oJB/F9DQpY2MGSFDO90n+WNXPCi9qD1gUwUI+gIwpUMo4cd0SA8ACz2LcCoH9siud8FDdQKkgl/6
8puon29zQR/CCFetpEEd1XodYoonQP9BPx9LQ7lM0yA6mF8/9Nudx3YOjYHonDUUAy34v+8c6Vqt
m8d5YVy1r/GMiXh1dsvAAFIWEDFCTFjaJMNgHND8gmm5a+riqQuCE1DRkbwGqgWALXM2Y5rOlduC
1WUBfpZE+x/zAJSXEhDmhv6c0uAlU0Y/AszXHHavwKsDntZ8Umn/FVPLd6qcetEYf5G71KuN+Qmw
kws4x3GgbxVgglK1cWNAGQEqwqNFdCyJvJ9yyVGiyR+U6qRahi0Zuadm3Vuohm8zhryh3Z4iobNp
BDyOCY7oYfI0HW0jeniONe0oRcBsqDviBW2zC6T5m4Yp+6b+oowAu5Ck+6gLNTtJsPoZc/EoY5gO
7ALoEqrb69oljzMAngT3tSEDt1RPHYp5eSUq3RGgGWbxHgzx53hIvkUVgF+U6ELKHHg1xCfAzZDS
bldVixcB3CXql0s6ahet6R2teS/a8qWPm/1IgAs2NBdJSp8kEFbR6RPRZifQrfOUZqdQgaOTsztZ
G+60JjkPQY+BbDwGI8vtFGkXlOmllIH9NPxYcG5KYHlRnbdOmJr7UKoBoRg5YHiwk/y9XLSdrI1v
RVbca8F4WrL6vBTG3sjofVoYjjR/6qL0u1k91ED1CE1UC8mPnKoncwb+vSSfzST51MQl0JPml9IK
3aouDxSoLQqwJadE2rdyugf8SGcrffCYaoYbtNWDZZaPtHsmerOnlbxX5eylbxu/r0c7m7AOC4h1
eQeIS3VU9hV9CCwAlKAdGih757YbAPew2CFG4gMztq1Ad8umdmoN/wK4x09aUxyCOXLjkBzbIjuA
2ORzXZp7C1BVDIc3of0ulV9oBLrUsnHD8GUyKrBZIUZRgHw0pPZAX0jTON2YulowuWVsuFo4+kk/
H6Q0dDCgK9nLkLghBuFD5YseQq9iDQiM1Y7KxDWAPqOpFHP86jFvOr+ck4PR9F6qGF+AXOB3LRoJ
y/BEMCZXUrofGvy3WQdUspdxSnZml7vE6By9kYD1abgEEKaSMnl9ax6roIjtqKz3OVgV2i6JbaX9
GUaArAOmS52WDKrWT0aQBgbVoYEdhaN2TBftCJd7QIrrPrbwdDOBXx1pdppBAdXobFnFHUOxkfEb
S/o90YDwpGsHuZrPmh6FQFwc4IIqXzPM56qb9nO3nHNFB1BFBS6nyh6kAIhb5Z3WApV4OCfAgqHG
8kNNwe6SBrsM0/cyKPdSoGS1XTfgv6l3FsIBylCFhv5bQRmkCGBki3cSFvsglXdNXR0xsWBLgXaM
49lRgvk8WqXTmBmgCaGW6t0A0Nu+1H1T7/dLhE8epidE6g8LtdxIglGbr2jGNm0d/4s0NrsxCDBm
SBXAfQJGFjBprfRdmTHpbALKMUwyQCehLXwMT4BKvAx0eZ46DEpm5gGmYU8FmE5UzHtF5k8QbntA
//MxpvFtmnSnBnxRLwNgziC6l2r9JQXsEyEynEPh46zu2444cpLs0FHnpK3xUOmjWw3fCq0/zTQC
elbpZwQzl8gb9RbxNEU5zUH2Lde+jfh+jDY8RkYJ7kIdE6CNIdvIKmDvAtvSqp05g/G7V91Bey8T
xdZznKEKMHsqtcClNl2AfwK3FvAM6PS0h+EnAC69PIk+VXJ933doFylT1SHKXQi0gLxI76p+2CtN
ezdb9VM8gaJHV+x+RmJXVXd1/TXX8LNR/lXvC28E0MFcD2+GNXh6oD+mYwPQDOOizT8rYpxMS97n
iXEKevrWUXKWMGcA1QXk3xhfxshyBtSpdYDsYYoTECKFD6gNmlh32hB6cWt8lgGLZag9gGDKh6Gq
gAv3soxob1/6Z10P/Nvxw2ZEpCFNCJAdnXEC/H4LDhPwgZUYfftD/GVpD8tyBixRs3yRDUEUsRkJ
6QpAEi3GvskXipQmjcx8QiQ0lcDJq+1yie3bS9mUgKFAjYDyilyxkyqlGiZthZ1K4Y3H0PSLvP2T
gN5SiY6GPmKB0en33QpLJc/JNKHlQvsWJJ9qEePVdXckC0pWArh4ce6IZhgT1jD5io9eaHSQxN6w
n/BW1ezgnh47J7wHoJMrn/6gxsoJ5yKiikZSPOOGceUUreVL5ExUdzDXLHhNbp7Tao3cgxUNJFk1
EojpQeZSDJeqbAWacJWt4RbCBcVRqIGofISEpX1MNB+dPl10N9P3P9C31Tq4BJTWBZHaoTbpBlrq
9fNkJwUVvL5EW8WlnUIpSKdWxkLq9GG09lUsSGtddy/8vlO/9HH1PukAcA7WHQgY/PKCZ/Bes3WQ
Iqt7UfeCYCW/2HJXgmpdH+a6g+WQsbYHXba75H+tEnBL4d6OapckqjFCwmDuNQnI4XvAk94+8c23
yceJ/xoqWy0iA45iJTG9GhDDjGcL0zjB020R26oLfmVTRyf2FZluMBF5CFO8StRC2alL50fh4uZo
pGojUbZZJIrbsLZJK/SDY8PaaraLHLX1+DBaDAv97faatrftY02c12wiC8ORIdYEQFngPO07YDcA
R1bwomPmxr/nwLqiId8CNnbgYv7um8nY6JVqghi9U9FehAaw5dEgZ9SjFsAuAC7p9pq29HkljW+q
beM6V8cZZS+qJX6Ki0ZN9D8wfk0hqqkDbAEc35w77iUASkqJtLhZfM70fdl9vr2E62IULGYtgHPE
kxYsSO1AgNQepeJz2IFAQD0H8p0VVeiXPKXkMACvOSjsEpiDAYJ8wQcwDbs6MsUwcZECrNqkbJNX
9tSOpE6DFllS/X70THAVBj7KlM7fs+/CDPCWGqIp8x9p3H42lZKqEZAOMaKYf9VewYbCOsM6Jz9I
IIMLXeUhBIjL7SVuqgmSmdg4DBsoBrfCjgxkMgaE/FZ91pbGzro/uIQQU8noCiMESs9pPYLCuS9M
1hRmtgAwRHfyKLiu2WV5dUj/SKAyl5DRw1EG9CEkJOorZewy+8rwzLh29GgWGBX72FuiuFyjaWCV
QKdFA9a5Oyj75jT70R4lPoHeiVbEOT4ZsC1NMbMVAVhcTb81xY9Ieq7wcABHye3zv2YgZja22j3O
92mdFhsaa+NmlM66j9faAbkbNwXKSIQO8vozcGX90Bm+yHtRgvuaVI+TzSlfqzVhHS5QvhZwebaV
2S1mclHMdEf0/p+br/qvTj1hFl90ipydkaUFqwjrga69gNU+TvEFg9VgEAx3kzN40T71w2fFS12G
mSTY7m17+z9zwD3wu0eJ2TtnBiL0r9aH7D0+ApuPdb/Zw1fVZjxgsgDq4rqkym0yU7aVD4uQsCAq
6xqYj2y0lSF4dN7fo6Ai9I7N18FamdgVuJLVSjGe3Mw+Rmdw2xggA9V5OEx4JJR3pkOO3XHwpF37
0DwC5vROdLCbFyyRkTEF8Aqo17lzHTNtyhpWCYhr8AeCrWGsix+haRwBTeskauVI1iza3c3zXMnk
zpOYfZFZmrm4VfVSJBeseQQIfZ/twxBgSI8WmI2s57rMkJVyFYQVNPoh0KhNZ4ELGCS3lkKuoIho
OgS5WlKmUYpvOLEnOYEPAgbAcPUwJHVPXeUw7kUzJyKxnO3OE1Cy1QJiKxWZWAzsxAGguf/S+uNY
/s8AikyFV0vkDraP01ICtCX8IehR+90EetQa3JfCoujmdb+Swx2mVHSKWYWQY4BL7nNrZ651UF/w
WGfTtxJohgTXCfvuq+sEUFWqCXwMFQWS381FNScrCwj8X9p9jUHupL713eG2emz6upUI7irB5KQM
HGbM+E5ILxYTZejTTpE/KIGHekkLYqdRiELHLtxby+KulMqo9NQikKnU/TFLOh/TjOAgHAywck2f
LTIdMWyfoQbRfB+jURVs6rZFfmwqp5hLMpAsGjD5HhU9SG6kXQ3Q2tubuu1oPkRw+pjRKQhUE+cG
+GI5UZHdf6jaDjhUn4DSnZWfbkvbXBCAuAzEoEhSG+yIV061guYD/BnbSaR3TbnEivevfp+HKURV
Q9Hw1IMWxtbJisJd1We72yI2ncXHEnhcQgtRdFLU8JJNVaaOFKo/8yI79rTyJhAI9YUkev0wS71S
wZVATu1BudZFKAouqCNEu7hC2nZEpjQfvSheBHPQguPhe70M5J9KzcSto83Dl6Hs9nJTv97evs0s
iLZaDqfTNFrobGg4ovHIUA/TY3gHDF9PFUaemx5JAwk8cMtU6wr7bU7kMknB0OYmxpNWAWlY3S3F
19ur2Y4SVkK4KCHEuGJWBwHMZwISejyMqmP2qN9n8rOh1LvQCF70avYmE8kFQJKTGdQgxdJ74OzF
2JIKGjmANNNquqeVAWLE+B10jAc91dzb37nZ7cE0n+gwPhOjLb8bnjwrRAtyGaMQJWYquwM4lfbm
l8WZPPW/6Wbe3vsPcdztY1agGqLAi0OqC6gPbn1n/Ig/BX53GhA5IRT2keyUZUFAKhLKLHflXPTG
bBeaoz0jahDwDwZKXZiTKGfBXm4aiY5mbeyijMQRdyXMqMlpaofGmURHVzHopOt28ATHxX7jyuZX
MjgjaYMmyCjjGjWfmZG0NiZgL4ONcVGnuzQ7UbSwvSRwmpnAJCCYpvx95wgKQUuqoF6QVjtJOtci
jOXNk9E/fp9zYaBmmGUQDmGSMTmEMfhIl3tDlM7fdJMrGdyxUCtKy6GegFIqBfaMgtJs3ZUwskSY
jtqWhAwKa59Sr+GXer0b5Qm2xGpIhWEXowSsuNjpv/2RFvwj6JcrXSk0uDClCZS0AAH5PrjLGVQU
AN3VbAISF8wXiV90goX9en6t5AWY9cLUF5DH4ip28/ZTlbzUbe0CE1sQ12w/5AwFNWAgP6JznjNV
re2yIYzReDKnyheyNO9KZbxR3KE90Y7gsLlvpx5PrqV8XrL+bZxFgdXmSlfyObddR/FYWB2OEB3P
tjWiaSEB63PDRj0FpbjtxN9KFBfy6NICTp0BovR7xV8AwO9Ffu2GL+WA8fLSBSmAQG0Ea+PhkrRl
SRQpBgqZFKENAcxSNUgQo4Ac+jYTHeSm4/hYHI/3F6UDsXTKXhkFaCMCCsZKY3/bCjbjLZac14AQ
Y12hxCSYRYxUNi0fBAG6Y0K/LO4rybJV+lhqAlD07eV8yGJbuzKARo/BSVchtgO53aWU8ovVZv7t
5Wy6wtVyOM3X1bQOtJjNV4T3JTji8nMRCkL67ct+JYPT7hlIzgrJIQN5MBDF7gNQzPimo+8AK7UA
W1qU/No+IkvVZapQQExzrrdCY2enxBXayKTmMJUId0brVUdfShTqX6TxfwcEY29oE7SMyMESNnv8
+zEBVHWYiwBpoK71OsxKATX7MjkmyF8dMPoIXp2bOrESxt9dmhw1UYYHErDKPdD5+pUkCVR820eY
QPND4trUrnByQomOQd8CraH1qgODYGZzpN2x8zT/75zHbR38VTu7Ci+Aj6MDFkVhDbPcBo5mklUM
Y2N04gtaNzB02e7iXbDHbL0X7g1nOYFW7RGoRAeGbgAqFipM5m0agoXoHOaGwIMH6wEHRgJ6ByiN
VT+AVnRcLtb44/Y6N4/O0jWCn2e4nZxe5iUaRYwO22qBsUk6KKJs/XbCGR3UGIsB3hAGgX/fxyHL
EmsoYWhRDqALIHbvqsbclVX6YsXj8yKr+zZA1aqOnyTw1tWLcQno5COkOILj+K+2UEB6nR4ojfwR
LFlJY/x1ewOu2/+Zpaw+kFPeFiN34HH51YiP6bSz7KgORnr3va/6AMpwSqBtSgdhYngzabKSyu07
kiZKbSl4ecXDk5Xc1xa40tGBRL4G/WcM+9iJDOLATOgWNo8bpRlZNdGVcgX104Jd3RgNvCy1HfFB
geZn39DNinw0AWeA9I4sjehpfj1Bwvb3QyRfmUyLKZJz5okC0lhebpiZo1MQOYcyEEK6eEd1eU8b
8KPU2ntmMV7wwGvMpLGrWQGwPLlIFnDwbx/6pjdefROnlN3Y5JrJLkzFlEC/CQh82vzsQuprDEu8
nsjTbXmCbaecjjWWkckg+EPgbRwU/TTR19u/v+koKOsBwosLlVnOWS3FoqpjDwesZq80hyGjb1GQ
9xCJ4C7MeporsFRCRBsFXmrEhzyp9t2SCa6S7ZP5WAkXCkaqrBqKjv6vcAK8Y9k9ymB1Ahv08oAG
yXvJaAXL2jZ/5D9MzbA09QqfQ++qGa2PKDq33oArBZan2iDVfGcQR9E3vF6DezCCe7ErGq7f1okP
wVwgRbspoImBRJJFHoMSTI3vt3VC9PucTnR5krU5unWAQ1sfGJPaOKmP/04EpxNKl2hxH+HxpVY/
0uBYi1LL28rwsUWcMlCKxhxFRpgeWz1Khr1PrAqMYcAUUoYXuQ4Eusd2/OrK/1AFvtW/rEiFeWw8
Q8Bs5SS0AiLBqRnuZSN2b+/b9ttuJYnzP2ow6Ek74yGu7dqvxJ32yxP4HTwQt+yICEVdtCrO95SJ
nk2GgVWFC4CWWZNqi2bHS1SLWAq2PcQ/p8W3birmUHUg4maZUTTEP3YgOiwTgVKLZDClX70+wrEy
5TnHYwpMJ9H0vaDeIIJvEolgf1+JUNPekiUJL/xUf9GkxI6yS1X/ySNqdf6c7QeKlpVtD8W2lpd+
fiOF4L4RGA4/ca+pcYkOHkR1vZU7UnYfS/uoOCYdiItF6iVwM4TzASArjhR5RkYRDLCaDhQBXbBX
29nw1WZxXgDoAY1FQyymJuCiZ8y8h3y6VNU+o84sSa5OQDae6PZtG90yG5BCGOBuBZzyFY4SFLnN
uxbaXEW7lr6Gle6AhD5sJ++2nE1foMtA/jRQ8aGEh+6KAFdgLBQXa3IYDsU9Q3qcEXsCsmknanpk
O8U7uLUozhXMSkVQM2e1sgN7E1qAjW0PzU7Uz7L5uF7L4YJbUoDkdJBhpZ0L3sVDemzeRp/uEGPu
pIMIQHVLAdfCOJdQJyoGUVgjdxx+XvJTaglSBVv+YP37nD8IppSCBo4lTWnzEoLcM2qNp7hqndt6
IBLDuQRNKeM2ZZ0FNdAOTQIOc6LeJYiRb4v5D+qGF6VqsKQiPzyHZv4+MgKEoq1H/BpQOH74swAx
ols8qftaJG5zVahjYhbQpMCr4IKQhJi0GVtECDnQYcZzk+714eX2ijYNlbXXW5pmmVfoIkYTtBKY
YGE/GfmsDPNBkYadJANqn6qCAGFzNStRnK/TwrILyYyQSjbIoYyBkqr3O3C/7/9kRciVyISizMdX
T4x5RjZAwSNNDe/i+tNi+SOGE0SInpuL0U1MG7JxTYvPEKkT0semgv7UPDvq06vWfA6AinR7Jdfo
VXj86SshnMcBJ73adB0ef+pucIeXep8dGHhVvEPTF1q/1Pv0hdU1kbH8k07ytWTOB3Vl3yUSeKld
M/5UxqE9kudB+ywNL5JZ2YX0WiuPoyFwFZuuaLVazhWpaQ76nQoyszC8s0CxXKTV6+0d3RSBS0lV
VYUNcnOXoVpagRnG6OWo5O9ZAkZZkX9gJ3J1R3wI4Ae4TTnP6yHCyDNGApFhtLP0jB5Wp0BzTP1s
jmcjgocCqYvuofNZoC7Mfm7J5sLiKSB5bOVYXGpIRzUajuaoOBbISMJ69Botu0MFS6Anm1awWi6n
oM3S67LFlstAYENt/qFW1n4c279uH9uvdOH10jDeayl4oxt8OnHpSZ+oC+TM+XI0+t4Hb7k3KdUO
ADhnCU8ZXYrOVIseG+SEWx0c8jT3erN61vSvRWB+69Tpky4vn29/1vbqP76Kc2gZwoGFAEIE5eDm
KMXVbgCiUZqqAoe2GXcYH2I4pQWMTI8iFsRkh3CfogcyPRjAlhZh5W1FvUA1+L895odH0CVeJyBN
xHO0CZDPVB5wa3umFbsxwcwdcHYF5r4Zma4FcvoKZlgVvbRYl3kPHMBjfIe+P6cHiJYootq2+o+V
cVoaS0UQkwory8cSjbNnvRe85LdDttXece6SVkXfjiqW0oDWYwYKeHzsTjE6EVS3+iRazmYyf71x
nKPs9QRwPDWksSZGDI0z6B9WuK9Q0LTnk3QQlV+2FR2lVDTcI5jnM+lGCYg82QKMjdZ/nbrWtkBi
SQRlzM1AxPiQwf6+ejjK2hIsJXt0pXNc2XnZgfgH0880ii5yUwm64DfzVrqJO0BGWwpmJbkDW2IV
mTEGd8q4X+lgB0cFHRAAosSZRXvAQTIWWMkVRdvb8eNKLnd0OU27sUA681dzJusvbn2GZcuoZkTR
w6Y9r0SxQ11t6EArFeUDlD/ksnOR+nHlIfbzhE0X90+DGQq2dNPIVuK485vUNtGaHKnHERgA2bzs
aTqKPMamjqxkcPFwOFu9VTNyKEa2GVU22Ueu/B79NTkgCbann4EDavL7/xkTj0VhK6mcm8fQR1nP
KloJlBmYA8lrZoGESGvd25fJf1BJdFDhPkWRji/1yC2uvkhDTSPEDPdBstEG/tP0WncGRUnrMt45
xiGp/1uxnHMM56mL5BhiybN6VD2UUSQnUrzvDBYNOJRuBsYE5HFEPQS/lnN1pSME+r/lchaoRLOm
NwOcWPq6+Eji/c2GBMru7KQ+yPfKbkBtElmXx/aEqvxnUfv7trp+iGd/X1lHNQ71ECwQr2vfDTC2
moLIaNtJr9bHmR/NVDrA/hjJ3ujVT+AZ9gYnAekF21bJnZ9uq49oPZz5dQh4h0DDesbywrpqRO94
oXpytpfjsQUGH6yHoMsE3GKJHTI2qQJzzIVXOYFT+rE/nkSlvs3gZ7WNnPEFU0GBSgz1HHzjiIvu
pKCbHVVP0XGJ9o8LsuZQSnKL0U3rz9nn9KJ504legPKxL0tA42SeJITUE6yMz5cHWaFkASNgSvCo
Y92SAJbBeNS/VPRflMIrRTeHeTYDGYphtK9Zd26pKPZhhnrDkAnnQJQGZCuFgZ1Td8FuvGC00O1B
WtDYQCj9L65QwUHxefJQZuRYAdZjkh+Keq/G3m1D2mxd0D80jnCeAX3PaTilWE+bqU9zLaF7K53t
vvieypbToE1+sMIdBrHgExWwQnSaO03EiYv4Pc/Mb1k1n8q6etKk/DDMjV9llQdCGlsOS89aGnsg
zfvtD97WI2CsgaUCDTL8pKy5yCCDYqFMkfqzXtoYUbTT5FIpj5UBDA2wiose6pvXsKUYBJC0BtH4
emkFtoIx6pGgJLPhJGOzTyrA8hcSFkgFdrktCt0beA4DEoufmo1pDoopgtBdJz97+XPXZ0DW8fRx
d3sPN5UKII2gngQvKvLIv98GZqVoaW5iRY38QKwXOguMRPT7nE51FSmTWMHvz/klkPxpern9/ZsB
+ur7ucumm5U2AZ0BZn/Nn2O8K9tDO4g6GrdjVwrMXoXqICK4yn1GeTbMJs4iOahOBKKjyDfcv/t3
RG/R7dvzQxbvHM24K3WNwsqDT7MzuZGjgLo4dZBxP093Ytz7TTVbieOeonNBW1MdkDoZlTuCjjaL
gM9iPIyJQA82bXUlh/OVRiCl88iCHsZVSPbx7r/z+aKj4p1k2+hDRCbIaZtFtuOF2EYyUttUAE61
5E6t0iMYXE651TjyOJ6VfBT1iGxq5GqlnMaDp1ZtswzKUk6ftMGypernnIz2H6j9Sgin9mj9ImNl
sIc9SX2L4hVVN6/U+hNUPn0lhout0imqJDJDOzT5jiT3ZXo2ZkEjxeZjDVCZGJtXMd3GZ/rzvDGi
uUcwAGZEBxRKoX4a+/t2fCbh4tzetM2JEgMpUFgyNsjgJz/n3iwnYmI5hhE47QIkGpRlKmU4gNEJ
KFmZ6tJ+OLGu8CbQ/TIyXbPR3FrHSL+q+lY1HfUeaLJy4ppZ5UvlsCfAgBV85Wbj0/oruU3/f8x9
WXejyJb1X6lV71QzRQDf6nsfQBIaLFme035heUqGCAggCKZf/20y63bZpNrqW/3Sq3LVqizLCojh
xBn22bshoOYhDdZ2wlqJrQjttzr2442O2p4O+Waj9Ierv5PooIZJKK4a3YXK3+d7QNEiIXLSEgWV
3q7FNePihjMtdebKPslW+GGceRdZXOja4NnTctMUlq03GFjPEvAlWGCSL2xkkRJXW4yJA1pLUjA/
ixm4tWA0CDqgvbEMWKWDgEyXG5AEKr+K3C7wupb4vEwPLktzv4/rSy6gDN0N1YWUjxaR3y07uZRO
tU+iBKOY9mJw4uevN9epi+7ji80MqetGJpUdkg6jFu+y0Vmy6PXrEU6Z6o8jzExoD2C/y9iUJ9LX
XRkWXrpQ4rEezwUep04kGArQSQuqTII+nM9bgQEoo5Ea41DT9lsdxT7oUHWHQhz06IyTc8pWUhzE
qSHZAYvlbKjUky2Iria+ZnF0kou2zf3x73gIH8eYHafKy7LMTTBGk6/K4bo21rL7GzZsUkCctLvw
HnS29ilHk09FWtT8OawGgIBx4Stvw4xbZTZnLP/JffZhrNkuSAdwIXQjxqJjjpSu2LRme+Z1zg0x
8wkjFY/ovMUQZlxubCoutIEvvt7LJxfeNUz88TBfc49KIAWZVSgiLFrrImW70ti25/Isp4Zwfpgy
3YXYwrwa2iSxmSRSBwmHW+3NLL4dmbktelWdWZBTx+XjONNsfggzjX5sRGrVYBsD21wv/LFEzdV6
SIrdWVD0yVcykACHWDfxgC75PNRQUMro1B87js6C1eZFJVnA5TlO2SmzMI9rHdySWBb0X6Pv6/Mw
jQCxoYmq02J0wrQOLPXW5Pt0+GapSwG64a93wsliyMfRZufTRTqqyybyHDukWxWCvRDEXf8TvdJT
2/rjQNNCflgoqnNSGgVmr9f2LB99RZ2/sxU+TNwsZZO5JXfraX1yRKOJttPViwX5C0cwP83+DokX
YBhoKfTQFoKT9Pl1RJG6A9r2cUopCUQSAcPLFyROzrzTyVnD16MXT0fwMy8coxJv9+ak1sa0o2fv
TRl+vf4nj48F/CwFCAPcBrNV0VLLi5SJzDanqZ/Xz7q2ivIrUu2Qo/xbr/LXULPlKW2uJSzBUDpY
6AYUP26/fpXTU/XX98+OJ2nzAjgvIEpi0CObCYhg67PClWfGmNcq+3oAtmzAGO1r9dxuYNk2UwHM
CLsFIo7LZHkObnzK6wDm/1/rM0/Oczcr+Djht2t524KHNDWOdvoYs6uv5+60Gfgwjvl5O7t9FfW9
mOA4pXXstHI1WPq3TKYbiLVfx7QKeJw80RiMmPm4OjP29N2/GLwPY88uPOrl1U+Muh2m1yW0t5ot
oIGLzAfu7Gwl7NwKTj//YIbKDM4h+LwnNjx49d69NYgz+/zkNYGsNOhJCcQH5kXLgUay4xk6U9hw
R+x9XoLN+u3rKTvpxzsfxphZbbPpbcXVgOXSjb1q242WZEfm8IdUpxupErBjl/lllbB86YzwVF3S
3Hutcz2URRsou+NLYuYQy23XsUGDLkV7o+6FYH1+NIV2GetiTYZ6rRlsPZQSXNQUJOHmmjb6fqgJ
WkKG9syknV6WvyZtZocK1clBVEAc1d5rO+R+fa4T7dwAM+uTF5qoTIFVka4esgwKUBBr/3pVzi38
3ADlbT9YBNCsVj8wRDo6e1KSnpmoX7XqUBUEzw6cN2ABUSCcnRbN7A0dFaSpw00Hp3wooXhPQdgW
1BwFg0kytHs4F56eNg8fBp2dmsqIyzzvMXuZRGTnkEXdL8e68rtoBwZjp1ga4NMu7DNcnCdrdR/f
deYKGZlJUJnHrhi29QbWQfoTBRgLyB652KBbmW/pZgyAdQijQD+AbfZMgHTydvzw2rNjluvmaMQS
4zeO9d47xrLn2Y4ZxTKR1msqz0menzT2FAlnlwJxBqGVz7ZpJD3RlY3eEhJf5+QhHsCVHt1oWbz4
Gxv1wziz1ewyC+gGZ/JdGu67eb3qbXQdO174vxtmtnpVqaTRe1OLXg4FAF75JloJh/Jccf5UTx74
OBwbUGwYkHn41xMwl6dTc5ym7L1tWhd9qcJs4Lucmn4ydiF1+4Um8huS/dk78R+v/f+L30H2zodY
FPKf/4m/v4pyqNM4aWZ//edl+V7cNPX7e7N/Lv9z+tX/+ug/P/8Vv/nnNy+em+dPf1kWTdoMV+q9
Hq7fpeLNjzHxDNMn/6c//O39x7fcDuX7P35/Fapopm+LU1H8/uePNm//+N2c2Oz+4+P3//nDw3OO
37t5Tovmt2P6Xtfvvz0Xb78Bq6re+YnveH+WzT9+1wj9Ayrl4NaY9EPQjjWFRd37v34EclMwVk5M
1/Bhfv+tEHWT/ON32/kDbEU6FgugOmx3gt+RgHZOP6J/OFPZBckP0K/iM+bv/3rWT+vx1/r8Vqj8
KPDUEi/3I6n4l3OBjIDpIYkC0kxPN4xJW/nzmYJStJWkRZuEmSjKpSm6g9OlDxh3Vcn8Avn+yrct
5KprIv1RJNKH+Nw+H9IsKNuU+k6NfFfWV3u9lCMY/PmOGsPtqHnxUiub1ocSH/UVtCLsAjBcM813
gPgcoL6BlgrBn1Bm1X0Rt/u+7/yeWOiPA5qpBSraT/vsDeDCDUDQ90iQtL4F2KYyXYXrNfXtWlyC
UOjeM0ovEPZwY8AhQhZuIbOkDOw+fmlKqCUkurck4xvXpeajbb5Hmc95wejvOfO0ZTzyQ5T1RSAZ
9SNiaguTpRpyI2pp2MYVpuZg2cUT68UiMt9qmAS/d8Q+i6J4IQmsbWLVyOO5r70lb3gxCggBWPqy
11nkj8M4rjMOlvfeTkA0H8VQk2iOqVne5+pNuGSlq3Fvs9ryY1J9Q1P2k9dvNF4HhRFtG2VJv8ui
7dA6KyPRID3asJeE8jfgZK9IFL+j9zReoiKqLdI0MIQfUXxoVP13B3Sy5N2N9IC3RRmILL7ztMse
bus4umzZuuKpG+ihc/ogibXvsknfksi9rSxFQ6qcrdvwxYhMAZo6vcLvOjMcumKJI2kG3La1Rcur
wEZi09dsjQfo95cwjWpRGuSit51F1MdZIMD2mcd5YDZOjydLIVLC841J4xfHJlduu5USpOQpo70/
5MlLNzqb0c3KoIqgZMBKvkgNECV36XcZ0YMc8yVgrEuraSJoCPCj5o0PYyeBsybYFk5Z+QY4npS6
amW2GCt9yfRKBtmAt4+6hPm57A4t2pICTPJ72TfYMFUjNqIliwbCHyutYOhRdrtFHe+R7YXyABQq
8RwsWdTJGDgdVFoMXkCoRqQvoCNPlnYCHnJXQwl5tK5Ah9wseyg4LWtZPUGQofJlnWPm7cG3x3fi
iBVAejVCE83aYifeWU3xhjYy6KO4Wn2IaLuxM6tZFb1lAko0mLTd8mjYN5KJhSOR4mcJ7ZfDmMOF
6DWf59mNMdJwGCU+X+BRQX52JBZ+ZNYekq6tscgr1S+KKA6iAXNcVJZcXsRMS4N64NcIKK4ktXMf
7PZ2tOUxezFNvox7O0yy+iD6ctV6PPHBFHCTKHgUmnflJfGx1kvXb+zK551GcHNo27KHVYjL4ti8
W5m3MbAPbKN4Gsu2WxSEriwz2iaga28G3Yfk4tEBeQ4S6t09SLBWZsWePljiP63bR2v22T+ALXOB
dUGjMKhCTOj+/IDKfIhdaKELO1ZOHLocm8IRkBDJ6JqkzMJm5WfSkLNa3p+jWZBGRH8tMgPezPlp
lWFoWhLFoeOKxte9Iwqjtxam1a7oQaWvY9fuoU5zmUGMJmXy29fvOoO2/jk8minQx2UQiHPMDHcx
MbYJYsahYOwFgoZuAGbpCHohoQbzHPxcC4jyeBG/cIv8Qhud1deP8Nn7+/kEKMyjaQP3BjAOk+Px
YbptKF3kFTHikLXQCTLzizihm6rKg8HmSxGxMxP+g77m01U1UQaBbEE3JmZUvPPn8QqQQNYt7F9o
jbhUoHMR1uyyKWFJ6q5BOFHUIEseoQlTeUFCuntHGleFpRaVmWyV+zRIOyRNsRP3qkoDFO2fcrWD
Uue9K9yVMtnaKisoItmhzThMEW8WzlAujRGmrlDWVTG4rj92zqaysxdppNu4fBJj/EKcqPcNPe3Q
/+8u4bs89RwkNaVlXAyVgObnMB6KMr9THr+I3KT2k6R7rixow8YmuILrtPFtLOEyhQx0kKYyyM3o
CN4lp6qRYHAL2BBLgs3QuMohclPXfG8bYCvy6jTkMZioxTDem5V7G7vmPRvcW1garyG3Q5UKHy2G
B5Og7mowZ4PMzErDFcZVDZ2awofCB/+ZLf23/L1bkePPZ8/us4f4z336Wgspvjdffip8F5PLJecf
+uRC/h/xGbEV/3uX0X/n6fj+ycfE5/90D13nDxt8mIhoKMwX3Dl4gX+6h673B7K1KHZOJg35x7/8
Q8PFL+HXkEJByhPyAYiE/vQPDfKHi1YM23PBUwf+QxjBf8M/xBAfUk8EFguocgxjoiSN/Kczywoo
M0X+A+cubLRkE3XdkpYKavbnUlxT5P/hZP8cZoKwExSpYM9mgd0wVhPf8iBDpWk7xRmkh5JVYeTb
CiITUQ06MPgJ9ubDIpy4LX5UcX4ZFeKvkzYdesXm4STDqxkgsZahQzxcq22GsFV982S/I8MAkbl0
S2mDJFhSwXws4tIKgcA/xG1yxArofl4NgZepO7PVLs3cfE5bvjC89Ekp7TIa9Ou2fDUM9uA1YPyy
qo0WZYHjyG0jtfuvX+QH8u2XF3EnNh248xY4Hz4bRgOicGbv9TLs3Ox9csZAzKX56K1ZNUnY5k2E
6BJqVtTFvwSMSARzZjDYjsRLL2xVBOB9XY2K3sZOfV0NN5Vpr0pnJTJ7B4bxwNY6v013CmyWdU+u
zOzaQnslpsGsQXjSjNmipiIE0jD3G+8cDvoHJGb+ciCXgrQnohRUfGeZr8QmYkRZSYaUO4dGdJeR
2BmqXlk0uy25deWK7I25zsHCHAvOoT7V7dvGCVva+K1dbnIXTTmOt0y1cm1ytXIZXWBrXdiF2o9l
CS2OrUHpoaUcXaOkekzhBrms33UDOaR9d5l42aPeFecot2e+yo8t7yEgxCHWLdzis/qIBq4QhztY
M7NAb0iG8IBINKwyOjK/MdRBI4jGiFn4FtrSHG7tzdw6NhakUKD2B6hc0FiMBZ15joBy2iu/TDfa
tnXQ2wDsPkda6MotKYuQ1OS4YAoabdxEe/x6v05G4+MQBN6SDjQNejTRF27Nazb6kHmCWRl4p4pl
rrs7Nci1Wd5KsAVxPqyYbpzJCVpzM/ZjRLQVQtQeCWeE458PCG2MfMiKRIYEoUxu3o6j/ugQdlPn
2XWXjCtj0B9j40ohxkloHYzZlcW9nTVaG03wO5qmN1HdrIUEbV+cX4P46bJJ+RHiyoEjctDTZdde
TiDXe8EG+Bjgi+7AVufF3s7QhnvWgD/ARmjaEvUtSqvXr2fTcOdbaXo79CCAPAyrZuOfz29H8sLh
IIysw9bVYl/maIMozPFpsOwHCOM6m05FF2lUx4scsR1k1bwNdzt3lVBAWZpaXHT5jdbvRKpbx8Ru
Y9/IvKWJMCdIxmoz6CP4Y5j9FI1pepGBCBv0FzUHn1GcrQua+IleWIhZVeQ3den4hVG/NXGCiAnn
sXDjzKeFugZZ7iNtJRooaohF1nVxGB3jIuE19rN3m3hQrDOszoGAVHwAY+5OUGRrM5GGo+E+tYP7
ziOxjnoTiW9SrRLLvSuJF3htei2K0fGjoowQ5j1nIyTyqO6MyPgO/qAreDkuvSdJhfgUYos0v+jo
Clmi7/CBEM/zQEVZFrQ5fWIg4Vm0hYR2wdCH4N9+ZnnSBFZz3Tm5XHCn7f3Kcpkf9xpZFXX+pGsh
y9m+oOaCCIl4WPVHEEomgUydV9K6Cx1ZaN8UUedrro3IdGlg5/hG3IMMFT9JpJQL10nfMpV9a9IL
ve2Uz9MksD0w7VfGPeQtn0Tm7SUV28Kzbb+ebBrvy7sOfV60e+t7n5bRDa2tlQRrRAWuCkUUWWZO
fsmONBHlMi0xUubUMmBlqSPlTtCdE0DZMQ8N7QaRCgrbeo/NwLp91Wemb7SxFZip2uWqIb7dtn4y
ZCAslskVkPH3VHMXkcjdgPaI/JpLs8vRIaJlBTIBFfoE9SbMsnLXRJ6HPLjY9GUFoDMkVVZteVdo
D15WIwmPDQbByr1mFhMjTbEe2n70c529xHEvF1WkYaP5lSJrYORXuRDPfeu9og15L/Rmg4Ls0jDZ
qjeNy4SOceA6Syt9sGh/PQqk2Y1UQEwR22uoWyQwzOra0IwzTVXeZJ7nNozYcFjARohQc27DRK5c
3ubQdgUHdLIUXfHO0HdtpQTsMBxHhNvHuLwue32jVwSwuCG9LniCbHKUMbgB5bJK4rUAFnOhmI2o
XHwDZ5cdjMlY+JrnF1mxzzkMfDHhxgsCxhP9ZuzVMdLi1EcOHGzRtgfSm+wihn/mi8L1qcUf+0xB
8zA2kMFpxSJusS56Gu2KxrzrlOX50k6ezQSgUilxraBOUvpI2aOLXKydNHsskA2hWvVqakbqF6Lb
OzF7V1kHJczSDRrNfKw7zOnAxxsjHdcpS797I7kcun7NSr+2rxWl67IIUhZdGv0az7qGksaB0XZf
d9EjySFHOQCdjBg96Gsx+CW0U3yP89cxza5ZioOXxteKmH0wlOou8x0NeppAPoYdrulRjm5QUkxn
Xqu7M1Z0FswiB6pDbZBYyLviP0El99mIDrHekxE0qWFllw95N1yzDLox7s6QBRKcTNORyhzXmnKh
+TpRkO47JqB6mXLgkck2zpANrFyyrhR///rJZrVMXJPTk3moduiAUyAomzlAneF6NXLDdajc5rZG
uk3UOg02RDFr4Xik9m0JgCJ8gVZHPm40wEPubdI6wdYsYPOhwRNYY7Yt0GjeF826tfJLj9FvkSUF
1pgtjMItgzHmWqC335TtRUukQykMJ9vqGdKT6Ac+h9qYgUh/vhMIGmwDlzF0HeZMtbolaqNsyhra
axlZJNDoFZnbB6pjtd9wHoI6d9XEE7meg8YCRxQBFexJg9Aucq+BQlQMerMzja4ndoAN+QoLjBvw
Sn55pmiUBKrOUQmueOdIFPrzS27fxAh+7NE+plH59vXCzoqGPyaBop0VLYymDuz+FPl9zJ8YXqXl
jTdCFEsXrwLdFL60nC1S1Vfgztlyi91FpYEUsRF4VhF+PfiJl8XYjg4ucyRusLE+j60JmfE+hWyt
0oZ1Q9s7DWvg0ezC7oAQNO2+OOODnVpyaoJxFI4KoFtw+z6PSDrN9SpWYcmd8l0mva/L5Fhn3ZKN
DV16RAVZ7xzgMHC/7MfDCAFdFBZxob83Bn4hZ2f8ppMzACQDAj/HdACM/Pw8tHJbp/awBVu51YuD
lsMzLJzAlt4hS4bV19M9z9ZNhxh4VNuFHgHYwzHs59E8xSlkzYs6LIn+yFBgyDpxYcGSjK72NpL8
2jH4Q9flDyCKeGn6dF3G0TmszC+h1I+HQMss6uIEIGoy33BGVY99rVUhq7sCjoyZ+q1q31iytkUJ
iQLaqIBxc1NR+yZz+FrJ7B463s+F1rKFa1aO3wIe4us9ItlB35SovSyq1rhhLn+wDdQBiJdtbegc
xLFAxWjY07Fu/ZE3RysdnLCP+apJUdiouNb7loZrxcWyn5np6SVmNzM10QSDxChKsr9E9VRppVtA
sjqMS/vGSXCR9YVxU1l0IduLTjHuQyAYmfkyebV1dYRvcAtqGh8FmmWTjAdhVMWZR5pnN35Mu4eG
LHSBIVWKit2nc+5EVkbqzoNQfJddN14Xgij0WEXmJmPisUOBrdfwkDQ9Jzg07an5TIBnHc1g0MBA
gml2xgc05OFmIVXIR29rVuIByc4zr3YilKMWLBfOEPA8aD76/GoxzRSPxq4KdaYdXGFAZKhpi6BK
nGYhIQyqUhxnnltnUjf255r2T9P5YdxfcPpeUvS42CCzUbDn2KYoorniwW0hwU3Gi6YdUAjUdZSY
qHGZZuq1pgSqVgbxHZIicjatFRWdWnZJetlaqCQJu8W9WvF6SVy2ykur8XOlXdXISflZBFnQnGcB
btCNlsdP0sle0zjGHrIbuaDRpSL5vdnA9SsDyLxfMcONA6OX+yrHvRaJYWUn/EwMfWqXQ1QSrifg
ycjOzdIHgzQKvWgVjrKGM8r7PUQeDyRLzuDeTm3dj8PMti5TYNWiCnrqSM1c50VW+SK96cd71fJl
2hdLOgAW2SmIZ319ik/tq4/jzrau4LWXwt3FkWnbYzHJqETLdohWTgnxrKJfJe65bs2T99OP+x+l
BdDy/bitP1QzOghkJDaXVSiAhzWJ3IomuUWlNPHd0NgVsUK0W1yiAgEtc/Gt76yQsXLduiguOcCj
fP3+M2TPzw0O5lbEqgA4o/NgNgFdn6adXmKD504ZqDZuEHDDG+72NfJ8vnKHUOXRTqNlgHIsKo61
M0I53YU3PUA5O5gsW8MQ/jZj8V5m9YqZ+VTrQKZP3n39qKeszMcnnd1sokl7M5lYj4HJD5AuXg7x
uVLbL5nayYICSIyJwPWJZtCZmSmogoBu6YDIxybromx9MKYjY8AqCOcUV1Sj100drZ0sgl6w9Z4Q
hDVDV6OsjwjD3VdZvCyrfiESmqMajY6c3l5YdnVD6vFmkDjIdWIfxsp+AEeUj5vqdTpIlZ7t6nOI
rVm3/s91hQc0MZ1ZaPSalyizfkAWo8+xrqXxBIPzQIAlLc0CAsTGRT5Wa6Ulr4WMgFqoA0aGp8ED
jCy2kNipHP3CoqgfSfNMZe1nhnh2VSAHiaYaNLsgz0pn0Y9IsRVZWZShXWKyupxeJmiBQEwvnUCT
4AHKhwvXEeYCunJHzSphAyQq4AaCUdftvmd1qi/r0VuRtoPzOImzVW27SCDYGOTVirVAeTitjPzE
RjrAEMgU9055H0uaBXpWFX5btwGJxJOm5E2R1WLR1fi/sa1vQAgDghTkTfoGtWPPioOG2c9OmT5D
N+I1M4sliszrzkRao9lWtfFESI4mKoEPl07e+gUMVGYTgEz4kiuxcVjO/RYyeNWgrURNm0DoHZAQ
ZENbaHSA/vlAM6S8WL3K+bjn8WCucs3dZY2+bHENLKQm2IpE+cIxil2R5uaiizwRek270lT+GKkG
xbriNslG4jPSQRSdYiYrkXXrvNKPY1/udYrsXMs3fdutzba6KW0Px7uGc2QnC95DehGdOoQ0fhqZ
F5bmhrWDKRVVjtwAMAIgdv8eE7IkoEBI6upNogEKqo2mYoesoC+OUa70pMVaqTUg5ddFlyCCgJH2
U/UtH2nrGwleMKX4OjVYGTTteIfJUhvYoSCG5MqKoykJErdA7OhdlPljZPh15W1oip9ZqkUC/brj
4ns0Wpe4FBZVbb44RIsXQ9WuIl6SO1d1fiHvjdEz/dypHuO0wHLS/L6N2EHTnV3TyTJw7MRbgr8Z
BPHOzpKxjdK5e8hRXZCR9hK39KXvuO5HduwPMTaFcNUjw8uzuvgey/hg5qiYSnawWoA83AbqmN94
5QhkQmx9mbP2EV1PXpBSsZBO4jvJm2FnVeAm2cHQ3HMI3Rnw9MfRdnULxwdVOfA16rO7sveiKpKV
VYYp0IKlMJdDpsHdy32vH68BeDrqebu31D3ywjcuyY7PDctRqcER+togn4o1XB2BlgGuGjQX6TOL
DJE6y8v1ASRsBrBBuePsEAbuRH1V1mQXqWRrtI9CyGBQAgiO0tf6b2ee4IR7htNnA44Bn3eKpz+7
hZBd77UsgZK12ZGrxM2ehBsfysa+NdpqmRTRCiJ911ZavnVNcSbSsk/EdS7A1ha4o+D+Ezob24Zk
x8CQMg3FWJkLEEYYAZJMoAJt9aOu+sfYKr+DE9uvTfk9Tc3AqLwdp0iCyedBZ7k/AN70CPJVFtKW
eUuekBZ1pK72gS25Hlr6PdM5W/SkvhYkR8urJVaRNO64WV0Yg+ktCFffXa280Udu7SJqXUd6W29t
SWtws1C0w8QXdYXUqqGRDTZSmOqRH5nRsmnLIawye29pQ74iGYqgU1b0zMqcmh0LStkWLlGUtX7s
nQ9ezuDmbPC8uAxlmV8MZfZW61rQApXtZ1I8UWAOclLdoN3iFkry38aYbrUYWJokX3rlLu2tNEh5
8sIxaWciiVMPBmLiqUFxQpTMG23srrKcBh3QYW7mAeGIikp1yLrE7/XLDvSkZybihP8M3OV0AXuY
DZSeP+9QS5al6kQvQpCWbEaDL+uKrkDDeq7MN/lps4vVxZWK2B96KxRE/J/HaRKvUlndilC38iBW
6U4Y7I5l2Q1j2jaX8d04tntlkcJnI3oh6o1Tmzubnb3hT51IOvlPOkF7ufWLB8Uy7lm9LiBTYnA/
St1V3dfH1N4SmR+HpDgOEO9p6wZmO2vPJMtPJboAk0LtdgrJgcmfpVqYW7soDBgizNDD7SdxvzOp
OFQEgiSGcSls6Vse/w79zBs7OqfUciKCgR4Iiqn2hLD4JXuqBlSOetcrQ07oUcsUZNRUPlUkdqUj
dprt3FgVvckS/QwW7eRLAzFB0YVgOPDiZzuMdKi/aDaoMB0AIg1bv095tMwUsKCpFdoCyMWyMpZk
AAioZuzh63P+o+Q/23eoBkI1C10QKFP80iUNV0WSIgEEtiP3SIJRPy2HS6Q/j22NeoEtyQtgHXdU
3njxt9hUa1m2KzJa0M9DJa/X2hT1rKuh7J2gcV4l1RkQUdJEQyy/76KKL/tqPHq0I4G1LkFJvJIW
2Poyg2yq0gQZQSsfHRsOmZ1UfkGclwQZdx8JJsi/ZFEwUjOAnulDDuyt172V9XgP2Yh12cQri7XP
hqxvHEZeQMr3WOokCxp3+H5jOhqM06XFFPHTThK/zDOxWIwQhQrEAANuTnhXDUzZrbqLHXsDcYCy
D5uRwtlrRRmgOkxQ3cMDQUJ4YSn10DbRG9GtZQqU5KJNq5uvV8E6sfmmbB9wM8i+QEt3dvoJtyk4
tiMYNSc2kFpr7mVla6tEAgYGtiIkoXi5AMHVamRRKLoanRqcbLIybwNDk48NEnY+MDM7vWzqwK21
DXQ9UFnVyUs9FqBobsTeRCU3bnCf6EohNui8yxQUt9Rhl4iXnvtycmVLs1m5KPGk9ks8iNzXoAeS
A6bHBzdoC2wJo3EC5dTOGZt+KtqBpi86cSxkPNEKOlnhD7dNE5M0YVDLDa00f1GggGV21kK8+Q6V
J7YAuObQV+lBt4enEhRfyIHR61KPLpIatV3rYNZ0gHJPrp15rBMVFdDfAwUA/wQtEYjGPj8W5z0x
65HAHuUOPF5pHVSPjR7BPR8kEqGxYb9UXVwEBgG40MRuLDrRBi4KRMt8iL6PzNqTXNy3HSraw22C
j4+9vMlsSJe7NF8IhanUmRuasnscdZtv27Z5NChSBf19NSgA1LnyFl9vthMJjMnbs6yJFNHyYFE+
vxUwPHHlKLtAdrcJc6K0IBXAH+ajE7A6zVasyx4oF5XfYs4Njig6abGbADZ5aLh1n9o5WF7zs8ya
v948hgEebkD20XyCLoNZ7C4UrRrP7YpQIc/GzSiEXhwQ2wSGJTGw+fVNLAAUGAI46+fSSL+6wpau
uz9IqpAJxu075Zk+bEBguRJC2lSE7pYrdL7LYVga+rbTgXJIEHc06AasyEVOrLtmSgy43Zmi0i+J
rNkDzN6+QtIxyXUuAFVVWyDAp/YJX/Yw/nnk04RsmB39u67N5yHnlUy3NTn4SRgcYK/dZ0AzQatq
Zwp5xtGeSaAh3pnGMWwTXOtYWYvOwoxYz6myMsxtE1Ub14bJ6jNMq662ZOpXsOnCjfoHtyO3WTPc
52n23LT2GmT3i6wKPa1bjhAZJzwNCu26tfPHM8fh5MybLoDZoO5BQDCLA8zRVdAPzOB5cW3ravRC
1mqCqIQyyQP+/6k7ryW5kWRNv8q+AMagxS1E6izNIqtvYGSRBRHQGnj684E9OySTNcydOVdr1lbN
kgER4eHh/otQCuQE5UfHuVtWaH66IxT4zeq5kUVHDGU3envKi3bjtF+uXNhvqef63FY6kIV2KSnl
RVCssqEDbRGV27qSDiuyuOqsDYhmP57qva5VNMUPc2F4Sps81V29d9r0pWzvJ1N8aKiIXrma9S39
kihcXM3FY0olKYlj+jXbKAE64JAIm9OZAnoQh4dyNn2kUT5QKbgDtniAAbaJk3JXI6l9jUr421a5
Xgd+hEDCaE3R6/51pUaFNS2jcApATF/iWXX7Vtt1SlBGN5lSwbWgqw3g4c83v97bb/f+05hr8v5T
dOiUIrfGwSq2tTN4g6265tD7o6G6rXRN9PfaUBeLJZTDmtoVboStXNCA4iwQdmBtHtSrDbALncR/
rkvdQGSL8x2cv4uYp+l9VZuAYLbLxO412Z2fNtOh6YC31p+1RLnVy+Ucsgfl6BfFJymvX5N6PgpY
Ln1oUvXKX+Qh+jpZxkZbXkiuPQt5EmmYj21XXzuQqr+d+9b3vhZPCCOIrdgXe3HekOgBOiy2AEl2
k1ptJ8hAkmg3VSsf1yAy1oY3mPIxlrbWYO0rfNrmjONzrnpVV3xftlkc3qXF8DHqPY01NRsgyRZW
fTbCMjakdCOFYaD1FNr6/squ+26U+enyL6atNYqhV3OmkGnQO6Tc3HqmUI7DUOwKWQRRt1yh3L4z
4NpMBu5FcWeVyf51zsZpIhdtydsd2v4AnCto1Y2wUPDgxDxP7cZQrqEnf08s1sQY4AmxdD3EWhd7
mF6aY9pZDDlG/caBqBdCiRj60pWieottjFct5mZQ8zs7Bm81jA/YNJ0sAR9q+LJoc/DnRftuoFjt
gDWDI+VvOIJ0pg+ZpWGxLWfpsAKyK1u/wS3lUGnaCYi0jzucW4p08+dhL+k+f29338k2PAsdA9pf
H3wLWA1QG286mTmwmmYexIuvRP1pgWpXaqUPldGvjE9U+D3s4/ZXhl8n0kWs+vklXCJmyrwJi6Rj
OyNrP1Y1p66aKrwobrqw2veqpbjOWmWQLX9wZNfm4FddE398f+r9ax5cLtVWmqQmH2PmwVjfauFt
nL7YyHspU7OpVerPU3eFuvxO0FwDA4qmCmZVwKR/feTTYoipKtibpGIOsi4MMIIOoqbwKARfydPe
HUpBYQ5kCrP88rwcIX1gLin3VrcmwE2DKgEi5q0IhHRNtvz99URl8jtoF+Gai21Hp+QmdyEhb8bp
PIYdSsKeebSL0IKq9lpNRlXjkiEtXoFtp6TnpzqucRbNZpjQ1mM2NFeqVO9kJFA9flzQxebU65U+
yhN7b53gkJCZJGntBozww38zh+Ftkf2Ag/iNMJaBNjWTiSU0CPi/Dmp4cmmkfiKLm8Qy9vTUsYGg
h2KrJZ5XWKcWQUsr7MpVrBHyYiWtbBsNZstqhKxfRFBwlmYezhxKoyE8NQmgc3t2S/ulmWNvqruD
gGswg76P9HFXOOm14an9/X4B9DJtjqCcihWKg79O64GiSiGlVAWmNueGVaDORXk7SfT4OqPnkAKA
Chi3stVyxHMUPgwWytokY1Vt7CK9fpK0x3BokPWeh49KZdh+09LmqhTtCJ1FX6kqsP0VM3OVej+a
6m1X27fqEqIsFILSWdoRCA6N7XwGr9HDF7biD1IW+cNknHWnLndCRl/ScVpvBUR282MhrEDWsmJT
aupBMZpbUGsf4ngit7b9TEPUuFe3VqcfEy28hx9GnZ2NF9m0ts6TIOqzsx0KaHRCx/4Yeo9oyDOa
5EnPwSTHVXyT6/LnXFWfp7iMt6qiU32KtL05yV+q9IiwRLWdywZ4XG/v5aq9KXv1OZyB5/ez/TgD
Bg4quTiN4zx5o6Vp22g6Z2kxn0Ubn5exq44x2v19n8UHnvjXZkwB58ePuYZFrjRryS7rTfmcLdM3
c6uo6V+aZMT3Q32fGaLx5vqbZXbOhpheenPSbGMpe7WNZD3DxisEhJS5GFuginCFBj0owvyzJcag
kyikWVOZbppGu6ti3fa1rPlST4rq17FWez1a8AgZ7o1WkW5zqfyYhBNLXqXw3wKkMSdYzVXjTyVi
n7P4WI/6F+ivj5oSZbtaS1+gzHsAsxSv5XTtOnP7tnCabwtPUvxUcWY41/rkoUBZIFxqOi5HHpxN
62DqnW9db7zV/YMl2UEv1hLdBFff7GF9L5MeDCWk4bpM4EeH065fpt2gm1865Tmsue5OZNtw4qze
285NglAeOrbD7FUjvOcMECNz4EuB+IqpvoXSNJ1bTf7i5OaHlPNXMeuHXiq/VSK86Yb0cxbWX6Sd
Mg93TQeTvTT/spLkJR6fYtqBrlEwXJSwn1nWzDOwDlao7HtLMFcYVm/5kE7tU2oaT0nJJzJEbqno
HhMpvDGSXPeranhRKvpxUKTxYO5BVM/COBCAgZUDh9Aq2l8V78gJgT1qWkOE1QXYipmWowBjkC8h
7WLYt1A/6UBGeoz0uP4owlNnykDPI2X0O0fZT6PcruYo+kGmCgdA1zXK7k404pUTcrrJFeZLnQP9
kgeFEJu8hIZykls4nHXT+o7IwF63NMU7Vku8UJwAdYyD02u1cgiGzPCkWr81czAoEZLmY+PzueYa
dJ1dykqPfRgLb2gCzQFKBngG/JFUfDSlFL9pMT53RX83K3Mgz+KpQAIJ0aPCmyem/+i0nWvk2biv
k/BUdvbjqE0PhaY8zrr54tz0wxS5DRPKcGIPiYjGHS3jdqyK18KigiRZ4RdH7tzOFq9FUR5MJJWA
XsiRvxTth9LUtp3x2md5oNHlUuqcvn8/nr8jD7WQJnxUUAvq25XBIV5jRNypAoH4VbrxE/BfAMF1
rnhmcz9EnypA9jhmTTsjsg/U3T8k7YPeCUgkUJ/jAiG7KGMKTLl4lJwBD27QjRRcbjjTgBvIst5r
RHxbKvbBsqxdNcgFNmOoIJJP+OosT14R9nd9c9OYeeSByEipiOJkKgNoz2emJZAyO9fszZKNPOrU
drnL+VxLFPUcOaSeDeBEtq1Nq+h4hDR3aqp33vCk7cy+1ry8b4+R3QaWOPV59jmbxsif7Lym7bNd
mkiGo5ErGyvL7yPDncB8+xTVFLdU97EtTuXIIlac4U5OVdMdS+lmNJhC9bdpUM6svsKdajYAeJTD
38FDjcTnkgAaRjPCj9VH/v9RIny6ktoMID+1L7QIdwpuXS669wNaD8oXeu+35iwFpl45ezVUnrVu
EufRCaxafirtNttUFCjwQ3xtHPshp7DFaUcjwqAP4cLbshJ4MsJ0OL7rgQVqzFdbO/crAKFu2w53
VdI6G0yEdlOlLkFnIcWUdGu0ctw+Fi/CiqmKGc2wGVqkSnu80mbbOQ0iAbiwRplp0mvXLIuJac8h
0KDJHifbzrI/tPU8+raisrcNlk8xPPKgMUl1GntRyc/VVXlcrH7eVeN0g7SEp2rzyGoXr1EUGWg2
NQFQlnE75ghpGI7er1I5KqyIvEERpUaqpOW8XHaKQlHGkbEU00cXqmPiskPHFBU7cZ5zIQUisxzi
RmTf9k4duuPCAg9BSbihiNWVTVdvTBo+XpYmU1Bro0pzJT0r7CoHG+mLtJ7fFqUZt3gdGOzOxrKz
VXAbnWZ9baSM7cdiZVFrp4EzPKeh/lcpZR9LAVhbM+bCzUfay2obdEy/iOcXR8VrHvUfKpOfyIhF
as7i06pvluPb00qBkqfbcjQ9zZnOVaGYbhs1HypcKTyrSLDGmxE+a/V1ufn9ZJ5F2t61ynxOy/Sk
CoDASnHvGHMehA7hqlEt8rn5jKSNHZgSWn9QS13UuvwILggsCQQU+xbKVfu5xBIuKGi+0fp6kIT+
XNEY2KVaHIih+iY77EgDRjSu0geV0vceLir7jM1pCNX7pGeSR+yVpM7JmyUBs4m1ighThmx0aGSU
nfgMOSd2aWfhiKKlZ3PQOR7ZIttBi3DHSkp3o6P8NWmTfUy6ljn9Cko/hm2EKEzbZgDsnHbegqH5
MljT4I1ZM/jVEmr7MVmOMG9mhMZtNkeZ6r6N8LXKtjc0zX0adxsthbCc5VyMLazTyC9xPP8wzx0V
vcb+FufJXtNi0p7RhfW67rBBJM3IZTyXtnRnji3SBPXsdjMDC9VkRdEyaTT5JS/CBS6MNPmWKW7N
miXRZ9W93KaIhqC06aGJ8rHpmudOz3dJVJyGMH+WEqJIW+aovbZPUUtyJaY6mGfsfEZjl+cJq2nB
f6oJEQdxrPTJ6ss39Fh6T0bh7jTQMd3mcoWUwJIExUJgBch0CqXsZBm5fFj6o1LEqI/Z+r6g3+kZ
hfPNzGIP1SwXMhPCOR3AnGYenuIod4BzbuGxslHrubmRM4QTSIVX0Kzu6UUFKFyTJs+Kyzcnnx6z
JexZBXniTeznepXvOGprXsxRzRP9tGmXStkm0GCDxqpOqPqwjZhzFIRL8y3ngO6NWmf7KOJUXXcD
iQ/4WSjETk9Yd1adHeBrLTHvukfFcWYTwzbUBO3We+aSvTTVa9YKyQuTUnNVdToq2QA8jGZKOWR3
OoZXPjH3kzqiE1FVgoJT1B4Nu24DJya1jtWBLMO8N5Nc88WSfXXqoaK+Fr8ZRjFsevnYsbf5VTTf
4ZnO6rSQdxew34FeJJ5uTv0hNNK3qdVHL5TfjMqMb7IiP3ey5eWA1mRozvulx5GNEvGq1KK4Y2f2
oPEcf0i/dz11H4wHzO+hI+3qb2gu9mbWeQtQUXcpMsWfnA8Waw7o1HAo06m6SXIQXwsmIh4grru+
DLudTcLbLcIheBXHBPyb64jibMYhbTHrDXHUx2pAMcdMv8pja7owPyltxtMM7u7gNOIw5sNBNbA4
iCLpA+CWFNoZcE7KRwhz3TU7Wb+rhjfJug/TYy5QDkbbzYUioPbuVN7V1VMRfpyJqdpXjWUZOh0i
PM+zc5uPj5H5ZREo3iGellav6oRkhmpA6BR0fSNfgXYZpfScx7/C5ASb0tRQxFngjSN+rkT52e6L
/Vx0+8SK95FpbTN5n7btGXKor9GeLVr7yC5/M40w+jjJlI51bFX1JE3F7aR+EEt1m6ndAeeIfZyI
bWb2e8jxt1FGqOtAy4Bime4nMdKcjTepntIUUc+KFp+VDInvFNVqRdpqTDbAIPQKVfx97/ohDqgJ
bC1OXVQWORhbh0yd94Xi4oh1qBTn2JbzoVxVmMQb2ynHVmmjN5YvsaPa3UhWOAV6IjZVgRaVsQRN
Cb8zjI65lu5I6MAwmY/JALm76PycPIeS0i5E/i3U9E0/rGFvoyrGTszxKYzap855tPr6TRpCiGHa
bWREj92wnJXS4eQXepo1HO0lO+h1/Cis9AaX1fXYE8zh6M00mEVunJ15fqAZcupUopeUj94iqR80
bTj2jfrV6bqXwhkeSW3OsISroT1rcbjP4wwQnfCcpH/QzfoIjmET6+pNYpReFe07FpkhovvBaHdY
CO4i034QWn1GDfFT0eV7y64OkR6+LE3+KWOxKnn0QbK1jzKUZ/VD3p6FRssH5lE5T4cwlnYZe2ao
ys9wsA6yPD4BQ7IIPHrgpHvUZd+cUN43hratxXIfltKua3uipuGac0k0sj1hU3imLxIm6msl236V
agFKZTfzaiyTROe5j5E9i++pW7OVIWJl3U4lx+1R9kxJ2mj55KaLvRWx5oV6FQw5NCFtcWti4WQC
qs6sY53TrOo617YsoESF10CRVK0hkJ3MawxiZp15sv7NUA+lUXuAcPbAGej9prtskbZKw0+Rfeqd
vnF06YPce7pdBfBCgJ+tfDqCta0Fo6ICRauPomLvdbLiMbb1u6GyblDgqoEn9bG0H8cKYKO1ybLl
gHCJP83zk+7QsJq2oYOlUi8jBwbaDrJpaM2ubX6J6mIrT9Oh5tLzXg1aSexjOLwd6DlR4nKRQFC0
JL+gMERr2zckLnKMPH1A5EftvYJNIyujQ2NZm9Bu9x0bQkMjQo+RasOIMik2SmPdKEqKA21Bblfs
01I9NmIPafLgxMqmlZodHb9taBUPmmY9LZysG8PZj620s2dGJBvroojdDqy9ngYjdGmtyHZFMt+a
Fakkmy04E1wcFJl6O2QToljIHllXJiWBbm+Kfmc2SOIpxc5otc0MrbqaqXwosd8Ph97Z9X3n2dC9
Qtq/tvRZXr71aJXjH+tDa/Ca0dgAHA7SpXQdKwegrvpgSf2RkpTdICyb1htZpIF8suP1GCv52qj7
dBG3OcimVfXo0DQcbPTqQFMI4rPkw5x1h+E1JjkQjMuDDhLEOWTgJ53EubZ6aUdqxXYULF0UGMkS
0JhDd8jeqFq/nULVN9MUPbv8lOovLYs95KUnskqKHe0wS/BsChUiXAIcBfw88aX4HGejx4ndVaOX
2UaDzNpZrbltqnFTkT6HWujaneTlSuaV6kPWZ5RkWmlvJ1Ywq/lzOITbPsy8oQNNMcyHPJvBtHS8
EOIGjQVdGJ5qS56Eil+WwpsmQV1qbSNqGxsOE6BIRK0AKd/KjdMno4xWA890OQwQOSVTDuo+COEK
dcU2FY6vLDz5RPhFpXKIxT4yVwMppHI0q5+BsgWoFQZNXvPMrC3wvReMYO7kTTrT0pFvCDTUfDq/
ybHagm+Pp86eP4wsifAhdZLuoLhSIuAH2KKPqZBH+RbiipZwJTYIuxAUuaz4MBD93imONmQaNJ6D
ik1Pqk3aOMJr8AbtQlTsSmWXVOUGsTk0qvxwqX2YXG6zqJ4O9jT3+/B11vARHXW2O+p6cMzD+UEp
PtuTgnSNP0QQhEMJUYfjoDlcquPL34UwHmCUZxxVhzHxxde8jzfJbOyagoSopOqiCV9O8k08Vb7I
UeWzOIBya2Br3SIegbvjPIPoQSYqrESWrVwVK9EvsIC0L3rnR1qCwJvs2ZN+qFopKOXeDafmIWsL
UuVBh5uBPXOObADwW1EnJxEt90mtblVUdHp92BoieVLyZaepyr4zOTVU08tim7dIz+0xoXKrMV2n
wUYCtN/qpLYJWF95WyvyRpYrOtkQl3s2PNqeYZdsG8VyUWoEE1FgF0qOxP2Z5XLKlmxnagqeGJDN
62A1YVIA+Wc6xi+MojihtwZQssyTMkierhAtHYHgQwg7AbA+MHKEzpY6Cop53kyWhuTOZpjHgxx+
m+z+gdlJZmFv5lDx9akKSBVxO2Zp9ok/WEYQEdeDyk4CaTDvDekFMtpBydNdpVp7PKJOrUiOOa23
qCfe66s+BHJ/A1w0KfGLjZlSyVjqjRrXgN/FYWjKxxGLJxebPCgvmbfM9ltmUTBOpxuKyMcaoxEF
7a9cmjAHSgDs/1XF9o3oRz+m0h6F4T6Vi11W2JswAZ886kGm3iOCaFOBRogncMbsXMvxsVrUI2ec
u7RV9rad74buLQd6VA35rSSMexLdfUI5ehiSoBKsir7Yha3f4UsUkmMIqz5mYt5XqXxjvqb1eCPz
2CL2wrECF0JDKbTiWw7ZsoMTbzpv4lsEWdxwCNLoTG3/S1uPT0s3eR0kvqIdtz2Kc1qLyqi9bJtM
B0c9oP2IelsagXx7kObeHTnR9327HbQkULty03XVJoUmqiF5ms6c29Oxf2ibqtm0Y1MdfnxohFwd
bFk8DkpZbyAdtocE70vQEPzrx6dxnE8U8v/dt79/4+JXvv+ZuVj++QdnVR7Bk/3r8+/f/vF7V779
/QcthBXQnTT3FMiGoxOJ8fj9Xz8+XHytChM4Y9+/3XQUHZQUq5AfP6MvaN27Pz7/t3/n4kd0ddlj
GtjuLr7+03AXf+rvkb5/8fvvJFkt72cAij++9P1ff/8cdfCujDogNBm7nRmfcB9+Vkaj3xqZ1J3U
vrlvNbjmdSUmtwq7b7M0PKkjFfo/N5Pe65ytsjvoEgLuBt/8aytHl+MacSG6sqNh7m1l8CKBqpRk
XEEZvIdjQ5BwlVlEpRaQ30XzWUYxQ62yrtyGTR6AwHdNeUC2KvuYGuPGKpbnpKdnuTTg+WILckNr
s8hN6xqJ/53eO6NDrLB1zeFy1s7WT4CZgjyoKNBj2cpq4nDg5MRX185nuclOaV889kbmavbyKZPj
a6YBvxMikUGGsQAwSIXbgtn5r0Mjsz8kU0NvNJuyoDe6rYrGMBucIjwA+BEBwxclNDMtM3atWBHe
o+wqwqaHsp6Qh7l6XJaOrIrjfK6nd32hw7IqQNHmInXDLr6C01h7ppddxh/Xi0zmr9dbSQX4DYtH
ZbX2foWch7Z+Bbv1Ts96hUEwKxwHZYHLSREtZp2hm1Jujbk7FiZnoRtN0n2sQa8M9A5GB9oltEBs
t1Td+g42/+m156bTxOHILmSLhjo8GlJCvy/pHdVtdCTHu4J1eHc4xABNsMOocVziDBYyvEboYCYR
1/Km7DyXhe/MCGjuVonaPy/gd56hgy43PhToowPWv1jATZItM0ZMK1uIrXsJOeNlroEOuaHf/3mk
dyaEo4KWBI+IhBeIml8nxIQ+tFyxMLZTgjBCTulf7eyn/90YF53lSJ1Q5HIATKQw4zIqwlDMgj8P
sV7mxbzmNgBkGDBnACFdhAAIX2zRg1RsO0dGOTX5OlT6LpZn+UpkfffF0CZfWUomQg4Xj2ugOTLJ
JuNgifQ85OkXQEU3q74fQiL/1S39GOriqVl6NNRGBfwBfyTJXcTgjzaC2Hn0n4cEHtmPcdZ5/9My
ksZZm6yaW5IRwZYt7V7K42uQxndnmYEGnIaGjWOoF4+tn83GdMIVMmOFQR+qO7iZ/82bgdXngGHA
6e0SvlLZs02bntuox4WC0uyHhbFR5ley+t2f59o72w2gbfhCCFsa3NJFDJUHp8gIEEC9luwtngd/
gcCtx0dUOnPLfKwRqF+ca6SNdycelkK6Bk4F57/1Cf/0lpQmzEzmQ4EGUfVYLzT8VnKWlgXpMFwh
Rr03FJQsrH2YFGTQF0PNmYoIjzCZeItz42DA4kYKCEfUndLSvILxeQe8hRkXxHMbVUfZsi7X7dhl
hlPKxXbMEKBXjq4dPVhLdCeiK2Ty9wKEDs4MJfeVC/sbUE1pSjMyhhWfl5/QK39dlaBzK7nCr3pv
GNhNiN/CcuVdXcwN6uW5HVGc32oW6orl5NVN5Jno8f95Cr6HckcNAgqXbJB8Qar9dTrUxUSwKxin
bVcKDjUmxjLDxzIbb2CGIBGWHSM52YTU0cy2piZifuPsNujaVu3znV1DWFes42gMPjooV5bid/7C
ZTR2dAs4KGhIRH8vQsrSdosdZkzWnvIijmRmVAUSyppWZWwk6jcAFpF4NMCYmBS9kVFrXwSNYik1
6NACJcHTtrNdvcbYUnW2oqx8gIaHPtXdSYsOBQc+yRK7hsbxWvay9Wpz5fH+xg6BivjzDVwktm3c
Gna7yltFA1QVElu6V+pWV79OGkQhTV3VBAJdba5s++tz+e254R2qyatoPOTEX9+qpOa9WdasPC22
XXuh7oK8hkTbcSrfLNDZf77L9+Yq+dO/RrvYYPIZcacqZTS9V1na0Gl7y+X5/3mU9+8J06s1SYYA
fTFTi1h0rT3xKCdjdlf1qEmOt5F+QtfBK81rZoLvxS4EOf412kU8GcCFpFXJaIbxNtPws7R5a0jP
sXrlrt5/dtjMqyt1FJmZX99UOFDZzitKC7Y0B1JxLzsl2gzXXDLfv5sfo1yso2xY5NYy1QLs2QsM
SFfHwAuWWKDo/8vbuZjvFXT/YdYYaAAxbOevmfpi1OqV+fbuTIDgpnHEluF2XpyV2LTtgRi/JjTt
VhrfNBNVG4kukTKBI3KuBPx3n92P0S61mCCPJH07Mlqkt8EUOUB/0F61VWa5fSXevX9j5AOweoCQ
Xk4Gs5YrTTZnwp320sdobHyMn9e1lNvXqIvvTrs18/jnSBcTAnVMWx7o9W1nS/WT8WCXvQ9o78r9
vPvoEBAln2ZTRoDl18ndFloSFj2zoSvv1/0FLZRAq5/jNv+vBtKhWCh8+I0FHemzVZgWu38WjX5V
2pR0aNHFZFP5lSPI768IbWeFGsFK+6RZfRFZ25QDHeoOxTaUrM2qyd2iLd5BlQz9xir+4wSRwVAf
w3wCx9nfSEODWsVKrxJY18FATTwPWbWNlfhGEvE2105qeywQLP5znP19ajAoRR8T6wsVKYuLiCQW
J4MQBf+2FEsgWx9R673BYubKGn6n5MMwGCSC6SQH5qj169xwFHCAVs4rszBG6oK8BGaDAHXyl3yi
6x86+4kUQ9BpsLL2Cu7+3TukTIBQBHYqv4lE1GiKGVHNMuukVR4U7jxsvXycgv/iQZoMgvi+DZHj
IhaOeilFEW34bRSCsaH5sdAPkFBX/vMw7z5JAykSR1udiSFv/PokhVBDJxwyNnu1A89Bw0eC4r48
lM250LbyEPsLdTPrTf5Y1v/5LSowZwhVUHZg514MnaplhtPhnJMMIy1eSifeNMLGxZUQrP6eRoEj
pzmqIxQLp/Dy2CcvutQmws63dZTLwGV0zJ8q2ndTeSvJdKMhP531Zal2MDgGZImoiOlJG4NsACKM
mTKoT3jkXbK8JhocfWHfak73MWt5Lq1+jcL0e9TjYsk8HYCWqDReUpiiYsiSztHzLfZeD/q9blQ+
pds7NUyunHnWp/trlrcqe2gqPV19pexchFd6fJmWWVqOJDVAbtvghhPJuLKj/35IVQwFmAGsEaQW
SCd/nV2dnQLo75Z8qzozq/TjXBt08P/KZbCLcx2oNPQLvfjy5zm9/tGLO/tl0Is7o9wCsAy4BWdw
BPPRPtCMEawg7XuOIU6d+E3Zvvx5yHcCO5xC1irzGf3+S8UU0F2yOpgDQ1aYbiNcExrLNi5osyU0
YJf2Wvxb09XLW8TWCEUy9Fmomlyks7PTxmMj5/l2XHK3VawNSANXRu7bWOoA0qpn4c8wz7t+thCa
vnbue+9ufx5d/fWt9mYlFuqOqKRro1clILKHKUho3kcA60Vu/h0n/iPjnH/nd/OLY+L/m3UOBjz8
9/+BcY7Bkv33xjle2Xaf/89D8vr5Z/Oc9Xf+r3mO+g+DUiqwaoje6upL/MM8x/oHQlymQQWHeuvP
3jnKPxAqRW8ZlvG6bh1+55/eOQauOiTN6AGv4kgWG9J/YJ3znWD+8wSmzkLZykCICp1laiEXKaSU
L72czY7YSG3pnCSxYfEoR/bbkwbk3wSDHFBwHN2ksONTomES0TbmUyy1AFHm8YyRnr5XrfpOlZBo
1pKeyIKHnWlXNh35+wlbJ5+e37YAbn8sZPuWfoD0yfr60wO/+/tyf7ZUU0DnXixEE6LUmgxQ7VN5
PJcCDpyTszauOzWoRjnAelB4MiBgH6XzcDeN6l2hIiMURco2htR2xo9LD2qkAALEMT6l8mBsu6Fx
swoED/rvB4C2aG5NiuO3MNo9jOfehCrRDg5N16TV6iWUBHy43kfHST5JaaL4cmEFyxwN5zxeTmnZ
4tRlGkc5QoM+J5Mli3BTMrLbpG8Mrx4AHVgN1OY+sz1Q5CrA7V5sbUDyQM2+JKJ5q43uNYZHg85U
9BUpnE89qsFBPIIBKCdRPczxfGtnyr2lRdIt8CNUcezyi45Q0Sd04z4YnxwkJz9Li7RLVqpSGqFc
F6nwp1V9BGdi1ycqJV5jftGEqcGYB2t5rslNNkY0g5FUlggbCvEhqbXnMgY2HqdAS/ol3USmfpxD
pwFGVSpuDNrFEQCkLAmqGLuL0EekCkdr6yTJtiwMsavr5WkykXnXC0wP7GHYCbBaZutAnYjAiTgt
WmUk/nT288UFZ5tshjQXntbHHzt7SXzc0+ChT+bnRgbNXqox4EnxqkuDtbPBT1EH4nLO1mgrQT12
H2FEerYziwdy644NPAT2kajGEU4PRolSRNoQ3mFCB9mDXrc3OXPjR2mU+ePi7MsKlKotwYRRgceD
3q9ujaUHdzuP3baPG99p+lMbig+tlZ/IrUNLHU7mKMmgWz7SiMY/FN0kV851HXSelkISAKc35Oh6
jEgnuhntCLfS4zRwlHrehFoM9FnhFvQu8qQMKcAwpOI1dNp9uJQvogORaFR2djZTfSeJ4o7DhONp
EtxEG8gwPhy1r+R9v09y4FDRCN0rHuT8YBgC04ICEHKYHNpUX05IuaOQqOTDbUI3Gj4NjKqsSu7a
KQd8Jhp2jqrbloNWv5idvEGgO/WNgpalFg+ar+IwjBN5sSFDS5nK5bdRzT8I6sHP3ZsRx+DrtDut
VLw5RCyqz6N0AwKG2TbLZWAVGaYkdhLmB0XJi8MS1wPHknIoDn2/6g+reLWMDs415RS6Rjc5C07Y
YxtojfGWKGF8rGVla1gK+p6j7c/KYUbQ79xWWnvTNJG1L9oAnsot/T+xnWftVC7JC/v1uVbM5wTh
O3hvf5kq+un/Q9mZNDfOdFf6rzi8hwNDYlq4FwTnSSSlkkq1QZSkqsSUmOdf3w/02R1utzvavXkj
3iqWRBJAZt57z3mOFiS9QmxmvRDecpmcpSV0GPpTPUdx0NmIfiMEwHg/qlU7YgYYJ3/rdvVrmIvf
pdB/NGX+xTF6yZq4N0m/j1vjp2mWt6ZrfsgWDiQD8Bxyx4GprREkeuPsrYxf7PJt19HwY6iG/dDN
PAZ+P0Cy8TaTswjwSSytuQf8u55xkeBsVB3+SpG2F/bx+xinVcB2sHPN+NAW07k1NAzcojjpvspY
qcy3JUEX8GbzaOaOKL08/3RhxrZF0Ff5a620+zD+YswC18G2tn4KOdhF/ZaHQWfR8c0ogGjFJW5g
GMWjQNrqzsZeSJ7CMcfOVqBB0afODnTqvSBUPyUOYISP3qdUv6Jy2NVhifXKfKdVsMJyNBB+ouOu
hH0w++7NUQ6axxpvdFftx8w4qSphAC5+9UP5pGqoIk3ZbsI62S1OpTkEut6kSbt3neZl1Fw0vwHs
o13R6UXgsP4gah3OOer6khVjW2TlxyKviMwaAuvkfgxjmDJMHwIsYOSyeeJDr4dfrut8Fio5uTWG
oqYwYV05KZIouyZUQjfRi9s3LeyuGK7KbVG5JSbB5r3SXUUxpNAdRTNsNFYhPP3WSaZ9ta8btPtO
sptFKV/MJn9oyvM3M4aX4HtnJBPTOmBwxOvvOek2wUsEOoIEFdGOxywmlqnH67QiMWfcR6AFeRn5
UmSgym1RZqeiaGd+49A/M2T2WIIa/wx9hEybMWJPlVFQTgT29MpdxUXnotsq1UFGjDk15Be/EEb9
bDWjfi4wImBKYiGptfkrTSZWU3xmz/EYOjs9H7T97IribqaDBl88hDveSIkewDgqwoHvqZkdZFOO
B0/P1Nbl09DsjJ7ymUTnaeRxLGO5N3wLZGD7UnrGjYfJOiO4O8z2ZN2UjPaqKo176XX1umNlx/7Y
W0dZ29oiZ7TeXHCTUP/jo4U8arHonqNQa/FdeoQBcToheylfBLAA/nuY2+smLYcnUbYdNSCJG7JO
skCb1XTp+tJaxyL3sVbF/Qbj3vRkg1zYcg/3lwydNbp33DFGRy8OhWWyMvD8PmQqWZ1Kg1ADVOIM
avT+UWb6fFR6g9fRhZY1p4V2hHR77TCNPHKjpsmbaS9w3Q7zEM6vUzgjZENEdx0F6UONrGD4ZDcN
7+wtHixikbC27w00sozV46e2L+Qtwdbthsp4uAar7DjM2iZMvmav0O/xXJkPXXAYqJPNSIDrWgDU
fVLVNAcVPZfNUEURhpb4Yco42lgke67d2qjvyMqRdufE/bjqLrJZnPI5LbmvvOJJEc4bUDft+lrU
r3op1xrBW6KsEEgLrz3UQ4STOEycxeeH7Lm5Z8guoZif6upHXg7xQVU83jQE2QDixtu047AtUi9k
d13CpFW6Qe39og2YNevyyo3qbbSM8WcIRW4uYN7qfToHSYtLr/Xwt5T9uY00LGUtHDB9qUE7L8Ij
Fz7XU76PZn+fqKReKdRSK/fqVM3ZkfpGc9J91Fn8METIk4jV2vMuhhcvymSOHVPxjmpjO+Dv8it0
1XY37fhM3aq0/INNpAfXjAwvad/sMTlUbrOq/QIBt9mT84yJiv3X/WjM7pyU80WaxodXcpr0y688
r6jnenSxaVUcjRF9fmKTiKxnnK56HTeJifsj6r5awcy5xzG+Dj3s7ZEW083AwBw4FTQBzjmwZpLA
ac1LK7LXjvSqOSQtOc3xIJkcRbp2wHAhqJHDWSA/djcylpvOqK9GKeCyjiiFekznlfWXGFmSSFwX
TBfcf+7RlyrqOTouOdFj/9LGyV7MxCfVI4E85J2h7t15SYMy08YCq9FbTcEyrnTN28vWf7QiflZl
YmJYjvGXathkButoRt5BE7mCTah/hX3zlTIbIH+ObCGRJ5fJcH+XTqlh22zJFoBle6qaX7NF0Fby
NOaEgHf3ukOEjjb+B3b2s5ek+0LWpFXKadvZJXuMk3y66HQw1CF8xyHRFZMRjG296criNROhWik9
eSPU7G40w76eqjcYeAqrlH00JvnbfVRGARUrdvAKtOHvvB+fR1K4qvrVLMlBoMPCBx1fKHeeMKc8
8dS2sURjLS52092SgS0wlUkbxDNxa07MAiH3fqoRTDzi1h7HnnDw8g0rdLyJCotQqjC5l8lTr1ev
s+vvuoy3m1cGMOzYNFYouveGhhEiJrsPjiRzmkKyrmTtjiqRo1fKYTlN9HvZ0OHOI/XK4I3zQQ9S
aminh4P0IqG3cOj9bVXbW1urSRwy5qMlmiMnvHhNcxvqQsg7QZliHUufBHk3/RuGjQhMRtlQBc0A
k8lQ4wub1e9Ci3UStnGU5FN5YAE0TGc7LreT8PgD7EWfU5Ux1pekJBjeizWN8y1O2fWVRnFS98kc
6FV64eTI1tYZ2nZszjpTr/vQSx1rg0dySRhap7Zniw5V7b21Vi83TZjEa1FY+3lQG8Mti8DP/eqc
6np3N4rsQi7fagpL8TOThXOYQPyuu6azfqbavFMqf0P5VF6GvG9vpW29FQB7ivAtSw15QQlGpsHy
v+EQGhsimrauig4RRq+gzeEUB2rs1pMrxqvysaLYVXgPcU8ffdXG2NGXuPAZ7XqX5tNOZ3a3pZtU
rWtqgDsILP7DcZjaP7Z3gzn9cZwQufckz9I1u4s2iOvEmu1NQ/Vc93+yDsuHbzCTjbrb4MrmmVi9
/MV/oBH7Im4lvU6pr/1wverFdAvY66n3JisS83DI8B+V/MmzHED8ECcPCVGSS1uIva265PH9Z31k
rb1sJgaNIXcsRLK14lZf+6HY+4lVXhm8s6CgFLeyed9P/ptT2O1ehjMOssJ7Inbh3gv/s1HobDD4
v5e5zhZJPLuc8YFiT9XfndQzVoxLu6vJkbeeBiZ/ETFbsF8pUOP8XDpNH7ijkR2qmeR0q4E4X/8s
hsq5DDWGOnPQ3qq0IzSoLyk2LOwkwJcc/YwJYdwavVuu8bQawffpCAoxC7FKxSk1E3Zne7ySx82w
B2NZHjYPjdsIAQCPeNq61jMnXscZ4p0wXIt7NMiV6A8NSMsNgZkvSbkpVBqTxaWubtaOtymEtQ5H
P1xXUzKsv/9pnpf5Oun+mmTasY89ikbFO93VrINu5hfosN32+7QWi64/cNHd0PzkuYtXc5k526aL
+q3EVOjh1pvSHBSxCZLaSMc7aydZMpj8tlMm8Ca5M2GDSeqqFyt+TeW46/NEXcLc4PAIHykIcal/
VWXurrQGFEgtouaU9sYq5+7JlX7ny/DWWkMrw4rGdJs6EyZ/wFW7XnOgoAyevbKkYV1roT/phvnk
Ly2YdiyWtMsay6ErLwYwgxBhQmruGqE5WNjLfN+R8UJha7kbJ8PX3yfGT2ZjvCI36wUV4O88iB/4
D9RHXtZfRWVDM+NRXOpV5XpgVnp/vrZ8i2MJhaGJ5dMii8T/oPgtybazxHycOglcf7pl0r/1Zt+f
QhGO27niypIN933phylXq94up7VX1V/5HJdbFeHdHFNDreOWxEEjJNU1ZgWYEYlvu3bx8JR89n9c
R4vDgBrd9ISqOEKs3wUxFn6cTDNUCo1YJw+nsKzd2/cfE01NquSs3Q3yNOC1cn95PuI5o4einoTl
uI4ze9iVE6Yeo4Yyr8zATtxk61j5XxIfsyCfnSaQI2FQoRqv5pz5IBerzwZ7/VrXXmr7xeYEHsjK
pyzJwFZYsor+cc81wrNxgrkrmNchEQ4tPkfNyzZl540bp5zb/ZDBoOGoQO+pGqPnoY7ZWCf6Uirq
X4mw4IhQZT8F1JmHntnrOBHhOk/j9pRMAjufUbmXvpqOkTZXjJtbOC1zH97cpTQYVf5JOxKAB9qK
HU6SXg+bJx85LnRjMS/X6+D2BcEJGSU14L/Xsojc42Bk+55DOuw/85hDCfg5ZfW+aW3jZfKLITDw
zRWDjU9NwZw3Ot26ut+PpksijYogaKg6EYfvJUFFJvEkIUadts2eHfW3Cn3v/P2QI90815ZKzwmN
MZtBwK0S/ltZ0zbTyu6ZsD38Qza8kHpUkGWGqL+MM3EZsUVIgi9aiCiJ4Rw0Lf/z/f7t0GjuWmxv
lPpZjNQ8sRt3K0N0z27ka+dueXYUKlogHCxLxeiLYAwj3qddB1phUDpro3bCAkbqZJ0aq9ifoQkO
2rEu7E1hWvolsfRtrLXJeXSeZbX2ess61J1HRGo9W7SB+BIZp3xkzXhMR/ICTbv2n1jCcTcnnTgV
2nOKNXXj6k1/rHAW9q5o9oOXUW2XdwvL3UkPp6+2Ffq5lBsKD2Iks9QDPFyUu5aI3MBs5KOt9Hhn
z84z6chqPy4LrzevlZYZB/APn9/fPffZWzOZ1j2bq6U6A90P0upmVgPFJ1CFECxANo4xqdvTVfrG
X7A/BUZ3PgEacGuvazkxIm7jHipMMwTiFZdMy3Y6h+i7Nc+bPIedzUa7MQ0GzHY2t9dwTF+gkymS
l6YOS3eZbOKKuUS3kH5kK4nIHTHx1+Yc9Bk4lKT1bxTQVCJkemKSw03Mui2i4uR5EeWa3UIeCaUI
Yr9bFAeLb0C64cNs9BVZXkToEH6wTlR4SD3Oou1Qqc9SHBZxeRQmZ1+vjRXBAQ3tGFZ4q8Juaic0
yarsA8lu+QSKG0adxHYxDtOpKtuI5q/Vk2Rq0+FbVgkOWOV72gti1m0iwpzYx4b1N6st/Zza8meV
tcSiyDg5lT0puu5UFIFOzFAQZUSL5cNQBEObkgU1Wr+tMGueJHbztjbl2Zr0Pcmz9d0kWa7Uxtv3
up617qbWs3nHJlOCWIt77FxDG3xf0O8nRuNcnQzpQ69Dfzf1Sbaz9OSHpdOfhA6DvA8+vsE+tC6X
h8zu/LP0RYpnjwMpfVdxmOPxyU4b7oO+u+eL/aBK8Ev5Oftg6NhrI9JyWmCpuxtCQAMWWIWDyiXB
wLFVIwOKuo2dOfXKieKGjDp7E7V6VNK8tKh8Yx2hvZeA1FluI9X1Sy73OIFOzvf0CIEYJTkjAUN9
eDgHN0bWYVtMh/LNdI+hPmH/a5vkefiwBHyNLnejl9D6bbRwUcbEaOCDiXd3KAmmZyNdjdG0D+l3
sbBzgxP4wPoFGXzXy/IjnXvj4i3H4z6jFevTf1nWI3N2Cbmh9v/HN6p1A3OBxZj1faQAIDHgqvR8
SKRo7cqRZK3vD+JlWbTj4XwyHGDxUTvST/XNesPOJNekyxhHUoVovDA0OFUajbcYt81zxf3P7VeU
Rwg6+UHjm8S9VBfXVsuqLWHSgk6ddhjxU5+Um+H6y2oHPe1AeRja5l87V+Olyr3hUmBl286q76CL
im6fys4CHm/tMoikTxprxUMr60tKqxFi/nCu5VLhU94HSa2be24jrk/cvIVpM774h3BZs6QwbhWU
ksgLr5HLYkJD5ik2Xfc4yfkBqGL7fXgZIStRqHcnev7WWi+jngDhqb6zJBxCaXY3+FeytPRXWmYA
yTqeIDsbwlWGE+4zHf7MNUFMcVXqN7A9gNJ87TUtyWUMCLEtHtGE0daA4r/P9PKXXDACWj+CI8Iy
3cM4XDVqno/fGz5+tl1ixNEl/rBw6F3nxuOo42rZSkMSesx1ujN+Vya40rV8m9GKP/oWJwNArthZ
Qqjtox6ENhmaUUj/3zGmbGvE/uLLHfIr8JzUqIwzwIuvDFMEFh0Sa+MIeGjb8F6WfcMiyGnnRtk2
wwOf1Q359nXtBEQxFWuSXF5rqBWpdilio7y3WvmiQNHCjBmIVZ4IGy9Tg18y2LAGypYglobNmn5d
dMpFXC82/afvgyeB882JAQonAZhxvaP9atr8WtBTBs3BbZ5H0j/7y+FRE0l9IDaRCYBWvibezNAF
Uu8hTpO9Nk7VZ5KxreMGO9PjD38UpSLWJlIPraB4s5DYTVYa/qT5TkcfoIfV185Va4Z7Tk9K0d4/
zfP4GQ2+dogX574DSeGJVZXzhgT1ElWGfWLfrVfVrKJ9Y4slJsCZD7Fo3XtSpjQTEYb31lvv1y0o
gvRLDoxnGmyOwfcRw/Cl9cOu+GU0AG7fPdRWyw9+DLhFG3Kf+thwwZuVazcFAYY0p9+4Yf5Q/nDW
SM7aqm58MjDe22El376X5rYq6ZlYUp0R+i2EpmYxW20q020umlnCKcLIXfdj/CQqMd7GEcoZJge0
EIm7Mq1MXJgn9PTFE32dTEaBaT45fr+z0pbi1R+aZznIm6SpeYoT/P9euhEd/v/vo1Lq458Vvry0
W7HcK+IXs7fz2MyE9sBuMyAVnFKfYcjsluVN9ekxcyx1G1LmXm1EiHUlsh0mhfHWxrB5G5vJi6oq
m5gZPWYjLXe0lS9qbr9SZ15EuZRCQwEgTQOSnyuG/0VM6drkJyo9a5tp3JcEmSEu69LVEJ66tCas
R9Ddtwd9Zgo4aSthQE6cs6jce8Oro4NuWSHZ2RRdU2yHzMef5hLwDrpXTuDfjPr8fXh3GXRvR4/w
9kEiqp3mtRmqU91EFlVh8xdWobnvhPuIRV0dKtAEaxHbPW4iAOphHZ5cU98McedtDZqCZFw2PxqN
dgbLB2PQ5VnTjCJaM6UMaTc4cvd9hmeIp9NBKbv5PDktCJMkIohNyzZOb9ivFvXyelRtve/sX3Rz
7B/FMpuoU/pqkLaqQ08xtMsAEh48DnudJ8eDr3BACr0SoIB4CJq0f6batw5GNdwF4Zha5pfvg00Z
32NVHyp8xTGIvA17fbQnKqckROTn9xE3amnI9tPVKvsqKEybx2W5OsVAzF8ecNsga/1/afv+DyEV
VhPS8RAFoOTBaPif/WCzREeW9iTKGwuOejTGW83YwHbie+RM9vr7LCot/ynFAIGRG65UvmzI/XKI
+X6P+lKmmVotdyPzK7qR1tGZT1PZqgdo5H+IZP6/ZCP/tdbjvycaWX7RZwG2PZZR2/yPb8GI/FOs
f7e//7f/gXoYt9Md29v0+NN0Wfvvuojllf/dv/ynP98/5WUq//zrP38WXd4uP03GRf4f1R2LMeX/
rgjZZP/0/Dvrf38V9X/+R/8uCXH/xcETYiCbFEQ+GB7SqeFP0/7rP2u+/i8AfhEykFawyEX/oyhE
/MuS+85fGBaK6e9cxn8ThRjWvyybBDj177QD5A///uH/TT7B98bXyNf2X8kpzG9Tz3+UhdjC9LnJ
BD9Ut3HTIj/5j/4iV8zjZM2OvU368IUu9UcR0Rhs3ogouDKKioPJprOIFuPajuGhD8VV9SQIhbFr
BDoNZ5Kclm4GyIgKMqw+Whvokf4OmkeQRXheO61qyGku21UWyW3uoI51a3gu0ZB2QVbTvahnNhzY
OsfBcbVNEpsMRwCIszysnGRcpZn9xUNCnKjvXiFvxQHt/RfNC99z52sGukkZ14C0692X5SMwmP5c
0HEx9bWScdAX6dEzKl5AFx0HrsvYDKDTnFt/SfQC79cxDPr+O7OSP8bBPRCtbq2K0I1p5ad0rQcf
LF63crshWWeJs1HN3JM+NPqBzPlJSWms+4JjVua/eCNRNonFpLKteY9DdzSd9PfytsaWg2JKHtE8
ey9ZT16ZYyJIiKYDqdsUVOlHYoDWdPUSyoAsvxgc/6Kz6AdzR8vDkEwm0wYkqBw2SQRgB6rSRwRe
Rs40tBvfaFZaPcmgUr8cyC+r2o0+FGeQFWHPT5QBL4ovv9YbVi57/iSy9lzCcyP0BeZHK+qXqpRv
zqDiVZ0RtZSr5BdQwb/ff1L58adWvFdLG6Ww9J8V94qS/UPO5nGqwAZ3ShxqThWMq7Lr1Odgg6Or
3cGegPcpgjYhRqJuW5iGzsQehfAo0n8qptl74T8KO7+OLuaaqGOAs5AnG+C+le+Qp1SHX1OonWWT
pxtdp9lRfHIDz6taiRdMMj8NVR3MTLWrJBl+cArzgjp5r7x6DBR5xIR4DR8up6wBnONq8IBomSok
0QhT1OSPD5nBO9q2ZlZfPb67FcOsQzztjcoDUGQNB0szx0MaZoecUdYpdAv0OSW99aIi3HNin73C
lIrB2AqmoCczrpE+M4INYk0+BmGvBntG/1g0R39iT9Ob8iNb7vvUoZs9xMLbFmTR0Nd+ALZxYXuB
rfEJX5kpiJlCo6yIGoCRQjKdTqV/MGy5jZPyr54Y1Qr+ENHQrniHOTURgmq8Z4axBMZzEk8y7Chs
X+JWNNazPuWHGpvHihN5AmHJuNk6h4+J+R/Xwwi62j9D2XGCiAHFqkLugDXwbjeoRhWPaOAMb0jC
38YWvM2op5z6vhKN8jLSNn6+N/XoyzREvi7EfKCsex+pNVZWFx5iBxSalqqDIcIH0opPqp9tX5KA
a8V+kLshV1yVh5AHyJzrDZwYc61nSXEoW/KOouHihu/Mq+8o7aJnxxgmJCDMyZxBlmeue824hs4U
w2vB3T9C5PTjYz9X6sS8+RDHhTiGIZVEbTNBUSFD2TxLA9WPLzkr0VjqPw3iXvZ4A/Ig7NXXEA/k
pTaFd+pgJ3P+lj+G1l7VXSTWSrhy3y8tsBD6nWXnM4Prvtl/B6Badgodak4RkxTvbT9BwAFUNtJ4
PSrOUggPkLdwQWzqrudcL2EOu/aplNa4rfpnhxywtd4Pb00a/nKtXdklT7GVMQ/UWHTbIl+azMV7
nl78ZPw12dm7P0m5riQwnBEizzxtByBm62FkJh05+cobwhcGDVsozZjttiAP69X0w6qIJ8sEajNZ
9GsSKJwNBbyx9bso0PvygJs/WsFdA01ajZgwYoJX/RIki1c/cKUyDuxB9miRZfPv6PZbFAeDNnsb
L2SkKMbqnpOFsW4pb4WpvvQezXZuVC+tly0G2ZhbGRWACPMfTAxoLHrt3YtvUrdboDNYAgtL9YdO
/uHYkq/CbCumbNPb1rUxCaFXpvirNXNDxAZwuaGLERjPh7KxwOEofjuwMGm08Lfc/NWJzPDsxKBd
YPi8N7lNZWXn69Ie4USXXbZuC2NBicX30o7U2onQD5R+3+3RABTgr1R0iyfU+PqEcIReDDcnO9RW
+1Mo4OK/accGmplqK9Onf1B65GtEfsyy4FNGED267jLuUbmK1fjq6kIeB5pPRrG8zuxojDjGLbJj
oujNTtARkrfa1+gZWsehgsU0O95ft6fZJTIvR5yIkCby+nLHUZYp2tMkpueqyj8dZEWmWa20Fvm8
B9eQmItwk8YLQrOdr2L2qH/8ornOHmNbw0+faE9ODN1FtwXkepZoBtZJSapQOYHsGeAQ07c2/eKY
DV+l+WgHjeZylC5wr+RAwT49F43/MxkRO7iqj3Ydapy0i83HPA0hIqsKpc7kFI+U8SDdAw8GFGqX
rL1O+vDDMSq5ijKmiIgzyONGv+G09PUzuzn0gJ5fyaPbeHbgsqGtvLp6FjFRhLHugl108cvAyP6F
8zvf13r9t5ZlcXDY1G1Fj7GZUbl3nb8xez/aV96Y7FJvQyM/h8tWvddJc/KZd4T6s11qW414neMg
xn2jLZquztv1Nhul48Tnl9qJr02R3iaVXPRYeitHRe+QfKvNbIKzGAzj2EXxoSm1uxlD49ecr1Jv
0+D7kADgXhtnZEvIJjZFaKQrn/S1VfzSb0RS2GtRETabA9Vv9UEh+GcvGsmRY6LVhwYiuepJb4r1
pK1FdJty74kewtVmchn0yGA24WiBxaJr1vj2ueVBXo+dPOAJPC99cEQy0a80Gui1VigpY3/vAwzC
O7uZighmYoTDykR9ga6KDmshPkeccbtslejlFaHiw3Sqku3YgVuatIcCSGRRwHqvt51qtG0cA8gO
oR8z+T1Jp39LBRkjteH/nGuLhuqjbio24TFeQ4W85AjnVnJoBgz4vv/DThdlFluxNzZrashNy4yo
oh4NDOhF9YzyxI6CyCraQxnCqtZkFG1dzazWvcnwwWWctS4k7hBPvZvtSNe2RXnJtAC9L9kj+6mr
UqylWPwQkYKicf/m+t5popYEx6a6DU5IUjPHxnXMuH/NwB0e+jKjZOTDgOyHpw3jSemsr4QWDkk0
HAx3wdxaW7PzvpKEy4Q6Ax3VdSynF5kLP2CQcYp7/a8eU9CyMsGDT8JjmEf2kxqNa5fMBx60R1eG
f5Oif9NU8T6P6M8S+zEOAxKSPneBJ5pfs23sNQ5n6xDcfmzXf5BLnsaubrYdVGFMnoLUJ6iCkmNs
3xkF2IwE7ayYHibBZGtInauYzYke4ofv9azsVkyPQ/SbtK1OhRu/DdkCUWp8FvXSe9RFFow1nx/Q
lWCUJTXrl8iyz1p/qf1+H5rDl+FxXPfCgg7wQHtAN57dyb6BkHpJlNj1poOKMeYaRBnKDWmo/SB+
SCD9gaVAsBq0rmlDmsGQIIoFbc8NUVubCU1D2c6XVJp//PS1L07F6K5LwEWMYLjzU4FuR/ADqWKD
ZBHRSFWg0jMBDGsNJjanelUZHDdejUHQe+ueyi5+d7W8AKvjPc9j8iGgkQ+hu/ezK+zaJ9c34kP0
y3bqK8rop0651x574SHx0h+1l0HPLFb0TDBwyE7siUbIcCb/dcP2UevtHq5qtSqa0F81VaQg/ukX
t3P6K2U38Fa26qPRVvC5jf5sRDRq5VydzaxLiehwfhtZpC5czDVU23uvhpq2NjBE3V6Ggk7507/l
bh0epYf2z87HiR+hMRRpXssmci6jBV0sdAod6uZ7I5twbYleYx2Hoqb19cmJunvvmlsNPRsRDC65
xw0nrDJ2D0yOXkJBFYCxyw8a6g6/4VTFM5aQrHkZwmHbZ9O+89VJTdRzPGhJIAY0FmrnLrWCiRYh
8KzpU0hg7iFLjB1RZdE94cwu9Q9DRlw2xcNASAdHDbr+qes5bI2wjUN7ifTW+kBp1ksVEg7vIRAJ
JZ1Y1Sp/w0NDlwZLqSjaqwjJFwGatFIJExixHP644Zu1aF32wcHd1kPLkLQU2iZ2jnoW0SDq0o8i
RDlJW/4pahBEVwJItEZ3RghyOWuSK/maWF354IkBc11EHJ10WDapDyrdIMaRBpN/4pT6x7s2HIc0
KZbY1d9j9Pr9WjXyuu9voq9aENA5w7/4A7nE+1AMJ6DuH1JS1jklWziDKVxoIJuWf9NnQKqX1yrH
Rqk5oc91KmbwMh2vOrDU2CfbsRrszzJ/ZHBj7rURHu3UskheDFqvj4JZIz3JaLWJ0wv9MsdIP2xk
CUE+9d0m6htj2w5iOi0ysWgpCeiCto+OH9/rE5NIXaQg/7RbNgq1yUo0PFp3qVVqBk2TZly8+YfI
Pe8+KHFWPhdBRwCgWu230NCGL1ww026tH4QPrHwEXXqaIazM2w3xtPyoNjfWHSdbXWqf1AvIpKfs
47veRFN5mJeiyjf//q/vHQT56xARaNwaoMtbXT+4gnum7+p2U0PlpukYPZfEXpTg8Y/NVJ3LPE+p
Q9Had4hC7GOM5PiQdMWDGN5h8uoL4uAob/2zndUXa6B0T3JFuROGTiAmEzmNazKY5TmZkFVuia5w
1jbpmgjMrelakIW2inwn3c2OlEhk1q4xtjwl8qcz6eHRdc72HCLtKKY+cCBzMjGNVvByaU/z5cjp
ziiyQxeTU31ZwlmmS90KGc8mysD/NMg96uiR0bIgmuaFrKBLYTZfQ/JltIOzKZfWSW+aT4S//SoU
twzFW8M04xy1IDVpRwXs231Q6tw6Dbox+IA6czqH2JFZbhOtJX4EqBm9v4OSPOrL9+zpHQkNFWiK
hmuxjpjFnmUqeKW7KbyIzB70XCFPhYy0l4zqg7bLdc7pPIgBZ1wteU/AoPgPJGkT9nXQvubd79AA
Q++jZ7JDpS8BdRZ7Vfhid8vOvawQicH/maa/Qs645TvrVkvTIokZJtAxCMfL9+MAhA39SpN9uCC4
TJIoVnGVHGK61qtuLHlTEx+DI5CldCL0+FzLd+3xWhU5n1ovVkNdAf0Y6Z54qH7IQYo+o7E4dAu4
1zXMNz3pmvUgEGTNoO0iIppUfsim5C3j4LLcnMt9icaHykm2N6SHucy3y4KoJfP/ZO88liM3ty39
Kh13jhPwZtB3kAmXnkza4gRBloH3Hk/fH1LqqxKlU+o76ehBRyhKJJNMA/Obvdf61jkkgo0MmcWF
0kIMALtALaR2pNH9hlGn0enqTkLOPSaK6YfIAue3t0M/nW3IOipR3qkGwVnz4EtGWAoWNLxhD9lZ
Bz+01wjTNdiFIbjgrK4DQrNsBRTceUN2x9AzZJO08XFrZ4UtSQo1e+4C+EYZmQuOQcbCan4l8cG4
HRtBYaiT1deaTODtrWF/Ox3q+p6L+JGYpPfa5G2tJ4KMsEdpFEj6C526lKxtKWXKZiCFrzOM11vJ
LMl5utvxndeK2TKqFK7U1M27/jxp0zXJQqTe+V5NSQxKXqw6fVeW5j6Lp8wGNbj4mQnEvLSAlWsj
4oxRRfjemaxWxJT2jCi0g7MI89GYuIj1qVnc1hIe85lrbR0gbwP3FNYsyYavukExqJkw+Azuevpv
U8Ck4wG2Qo0S/Wp6MTgrptnesRz1VdDuCAaJDhGCMd2rLRujEqEAsKe0tlO1CH2G85Z5mbrkeptM
UeBqJeYrBFfryGrTbagZajd4p1rUstajGAzvVdU+pasS4KcC8N+UVJXVivnngqqCQRRUw2rIp4T7
yaqpN0ZbhYEK8EblqpnJdujzA+0t6MQONuStXnRfYy44dTLOUcLddSsaZlXwuL4zocA+lIav6yCw
nlvVyr6ZHdGn+6mo7+pE29VchHHPVVkJzlrOtCoRuzp3Pu2rc6LIV/mfEnz/YinGMQ6oSZQB0+ma
YX2yFKMrs6wOngzUX/2cjznrdypjWvzRGZJXTv2rnlJMHMEM/fpQyn/3wiBDoK3R/EDwp/y5Ni0D
OprZBHEom9otg5AhQTuvZeAuwU/Q6WeVYXkdRVZglbRO+X1PlPgSf2io/rvK+kJb7GMWD3rcAubo
NmRjflfXxU3P3RyFsW8SotTzxmkVfKxrhrlmkvlH2JXy2bOorZ57sBoaTk+TWvunD6IkEKqiOdbc
UebGW9/5Ov6NaAphEetm8lENzYVrntQjbl8D0xLk5PhDn2MKeyw9VEYH0qjOLWVdAxxtUp7XIT5l
BO4Var/rIDdLXxeNObOEKGnM/AGxAb8thDCjMyTxfK1CPFmxUJIVnPVcolf/uJ2y/2sdoJ8bQP/5
7xzI/w+2iWQICP++TbT53uT9tz+5htc/+L1FpKv/0lUIb/DQVANoqwz/4vcWEQ+ZpqFSiYWsqSm0
i/7jfxRl00X/8z8U+V+kqou6AVIH9aa5YiZ+bxHxkKwaKlRUUwPquUIRP/WEftUj0j97zxWRSHpg
R7iTdUnnVvzzXYgjStArFPqoyCHla6mHu4d9QkBECqa/0Z60q2zoREAgMTNTX8pbL5qQ4DAPQrs/
JUYK7UfdrDiUJSWxqN4W9E4QgrIUbcEwm7YpEOaMK9NSvqndm0Xi1lT3vhmFL1XaPPU9BZ1ad9m3
+FIjIrkiAZgSZ7XYHfOLQGkSQT923+glVKmP6I29rFCrhOJFjHYE/mgy4VLaJSiVG3oapACQrR6T
qabRIdqQrfWoiNprYA3XJYq8kSDu1OoOuoaWkrUEOSDo1jYSKWc/XQR/M1V8HhU+H9hPowJZXgPR
j23jdrhMKkjmo36n9okz1P/EHFmbeD/PSZ9f6VOTr4I7DDmdU2jJd4L8ZZD+CSX5149Ckgs8Oolu
NZ3Oz13Emk15Kydj45rhKSavKWd7jqJZCrZY+FLxkUBTKsrjxqzTcxUdlDJ31zChJLl06I0bEkqU
KqX5RCIiuxJKTb3S2qL0DDpkEwE3bzsA5/x9gs1xfa6uno8W0Sw6zZKVXIkRri8pQnTUj+fSQZHl
tGgCezV01hD1RWAxiGpVKcDFxwelDf5h1pf+eoQ5ANJqSOc+RnCzHqCfMI0i/v0AEGnjNjqbljL2
pq9JKG6t/qUvcUFLKBcphRsTnzEgcQZ3sBy4AW/vv3tJ/fltfDL551gliBziPCQWRiGq1DPBFxLl
P02T3V+/FEPPp2vqzy/1aVVQVipl15DJaCLdE7gwejbWO+I/faJ1YPyb19FRqYDeBK+wPv7TkbWi
BqNtypFt5ceo0gDCIz0bqW3klSdEL/SvdIkpjShPsb8uwrksB6ddXmQK8wv9tIJIz3KN6v3Az7T5
9SH4vD6BAb1CoP/rrX1igqhtPw1t0jeuaGjbiOJWGrWblMiRAgB/iMERbZcjDOH11y/7tzfbTy/7
aUC2UH4F1cBJrvUM9D8iZznZttXgZrhcfv1Sf39Z//EJPw1RhRbHVdjzUjORbW1D4mH+D+DMf3qF
T0NT1DdiajW8wji/NcZj2//D0PT3BwtkBBTaFUH76caEx2NWicEg20uXbv7aE1LThtrGCr7++kj9
7e2w6jggHsHq+MzdiY3OmvKW16mhRiJvq/pncXn49WugGPm7m2FFr2ukNUssKv98M7RaiCU954rL
m5QRjiiTmZkuNlG9inZHhkVB/9VESNDnoxvrh1YTSQJLYgbJ5wkRQVgZP2QtvsQjuS8NhYFemJ6G
jkaXHje02NA+Yd5HYBcMvpBpx3x6SlLRV+mprGjzIoouQtai+k2pN2meWH0Lu9EVezgAq2XE+CrW
iBb5e6PaC5W4h3020I8y0XJoFLFUJFYwPJVvrfqE9G5pdh0bZTaidg2QYSh4/xgcs5q7RmAbS5QO
tiV3zBOGcJrFEyF7ZP8FtNCa5bmmiKwMJAqJvd9h7KhEp6RsLBffRQps5UfcGD80dXjWteXBDKZr
Z3idfB7j6b7PjB8J4ocIE8mAZDNIxIeIODUziQ4dB66NjMNSNnRkIDRRX1Rz0TEr9pHjXcNGWRjf
mhQfAcAzbdS8slo2Ffb5NDzLteVwidzlXXpOW/mY1t/61ebuG/dd/ZVszYC5cf0II4ziQFooRl77
8r3Qv4bLW6++NKm1r8t3smKhVmR433tSOiw7HReYYI2N1szpMADOE67XNjktBAb2k+yN0dNY126d
knhqeTIGcgpFqHOSUzKPLukSx/VyEeJvuFLd1IQ+Igv3nB7bZM6kxAW+QrOJpsSwIX8zae+pZvAw
TmG2pRFHZVNKj8jTTiXbLfS941kZxocKvEFvtN5UPwQo56z5kMsttb3Y6eURJad+AIi7UakCmbov
0qgd1+kh5mxPJKOV2howTgAdgcKiwLXxIeSJTbxQpwrbuP428UtxTixSgXnooyMHUUf5QkF1V3eY
WcJDyV1GRuIuSd4VhTLvKLoc8yJkHdqh9/ttRZChtBZ636Au0KQVPZtwQyVuZdfZ3WA9UgNttTWj
Epx7a7cs+7r+Q46cBieyJZPq7I7inajSmSVpJmmja5kPLnGX2KLowijDaxKqzH4qJhPusjS3S3KY
GmpOawcj6C3GY/lkRYNdZzIFiezcGOp7KiZvsbpcCr08l8t4bUfzmLOUFdWvUhDuDdgOBovQrv/a
q9YmL5pnRcgQ+j0N6FYwkBAh+tHN30eV1n1FEX1KfECGLITmrdAgQoTBEfbiNrMaO7qjF0P/6RvC
hY1CR3GRJCfm7RsdTdjQU0ed41B5RM3bnRUjrqI5R89YnokcnKmnCE4G4gZvit/IHSQH4sXk6jSF
xVvFs/Wy7OA1L2WBd0CNkEpG2F3KtOU4jAgFSpqrA7X0yJ6TZ7Krd1Gd+72Qc0Fqblq9EXp+F/SK
E+mqi+Dcpru77brkZJoPo1xS3SZlWDS8AU7IrK05XRgSWEzKLWCI7L7JNcK/sITNJFqGwLCaVRJO
4qMYPCtqQ0aVvpo23QUFUBE5OfFXaj0drdm4ZHT4wYcBW8mrTYUEfcjxdBJDKMxkOparYmNBwB0T
pNY96GuhVwZfEeJAfCBRApRjV430i4u7mPDMqMjfzEa4j7tmP7XBUcYfnIT4b4SjoMsYLxDTLW+k
4dgKZ0FjuO7mBnXDSL/toSNKSeKFpKpy1XzcqYgfmlb1laDfTehkxGVwVTrcA12ytLQcU7xjoWkr
aOdHfaGZLBNsl/ihYC/heFRoWJuq6gWpcYia8AVKM5SN7pjLP8SJppZ4h/fxMNN3EPAg43DV4hCB
zXBW6jdNDq9NP+2G4VSZra3MliMQPTDLhdsgqBaLXYHsCXygpzDcjeT3wHN+phG7TaTo0NCckYz8
tJBn2WsyInxCbYRsF7cPTTj4v54FpXVl+afdDJtag/9QIJsAUc1PU3rL+J/TJmDJsFT7BHONjnpC
k/HwYusQ5czNC7aEckIYHPYLQrAIdyCKJ8J8KZ4m1kqNOdwJqPkT/R/e2l+m50/v7NP0bJDvkbEg
a1w9J169CS4YvTYyXgitfc44l1abuxjk7F8fkL8sPT696qeVuNInSFtbGv8CSV2W+tz1iadSyf71
q1jrWu8vh50iFgOzDLzwhib/aSEeGa1EjTDlwyFJ03vd1wRW231314uNs/J88do50jhe1gVAErXO
LKtoIfrDUJuvIaciU5wK0eMwp1ujP6wIAQ2G0bpHJ2YGiyYanl59Uomn1tVuo7KtKEPDrsVvWkQ5
gRShUX/url382EkU2wkVT1sc+JIzkMoF/cYkJ7QhfI6OVYnvSH2tAkdRWZ2ELXABdSPLnABF8ei2
nBulu1MNGg3Kd/QBd1DO7tZ7TpeGZy3MX4WWTC1o9FlrOZmFp3coXCscn1FKOKY13reV/FaExFBJ
V52O2EpdcPN5eUBbYtMZ9os5eJ5H/TXrwuuyhrBDDBcQYhAfAMOBHFWsmUhQaHijSypTu81ZaDCR
KAk3NLGLvz5zt/LiL87cbYv105ljCAyaWczWy/IsMiZGzQO5e2sZx1zMI8qtennu9/gBaN4+BNY/
rIz/Uj+CMPBbMYr6J+yT9fL96dVblDlao/LqpM+0ce9Wu4hoV9QsRf/bJfr/q4//IFJf04f+ffXR
69+77/l79qf64/on/1uibkIghDRoGqIJnRt4/3/VHy0qiWvJ3zAomK8FHraav9cfJeNflCV1mbQp
0KmiqPCEf0jUDWX9fQ22MyVKVfvv1B9lQ/w08kg6cETeB1nuqNTgOH+6gtIxTwdlKVKPGZzY51Wm
UaPXUKLxKlg/8lXGsYrl/XyVduRoPDCO7fAjPo2r+COotXMS9heE0ef4rRAswFrWcgmy84RyZI2F
QKf6gejuwVylJTUak+ESoDcppGQNICWeLu2eSZo6Jym54qVBQKVAQpPdwy+PRPI4I0iDDv7PfbmK
W1QEEst0CNLnDOVLlkunmVpP1KurojZmlMS2NGQER9cE5zXQn2hyI6WZkNSEpZ+FPKG1im0aNYhQ
Xmqk45aPuD3uFumBXUtEhaEdN2wQwXN1yzdyqmkfPql68ZXs9DeEgLjV2emsknCadHIXXJEakhqM
EJv2a/bCeHio9dGJKFh58M805sryY45hUbQhNCsLzA5aI1ZH5WbBk0weA7pOo0Z2pyBxDBUkSuHc
MnYKh3rqv0Mr3AWrnGlG11Sb6jdqgYj/daSnDdonTKB0b+sv6PpegiRC3LyKpGZx17cK5CDUU6Bl
gr2EoGpZlVXRKrFCahXGNMu6UXxUzwBWls2QrkVYxFk9Gq1VqzWtqi0T+VaBjMvM9OnQN4SumX4u
ptIRL2K7qZMsAc0TEgA5xBJrPYUemkbqdGL6UasaPySYFJnROXo/pV5Lpr0vdST9VnqK9oFgQWQ0
X8q+Gjb6qkfrV2UagLvaJiM7cruKFrtkoRsXTIvleDGwETzqsyJsq2Q6CGPkBIDFkMzQmkUNJ6y6
uGhVyJENDzMQ0dyUyUCukNF1j4Opo2lEXJetKruIGuiE7A7lq52sOjzWqIKLR6uB6DCCMEgQ7OlN
JHtBPVVskatrjKiPeRLviDcW31ST4uO4mUZspMgAl1UPKCIMDFgnjKtScKxJLF9j2o3kTcoQyunD
eLTYUkUUyuwGuWG66g4tBIj9qkRUV01igjhxQqSoRHeLYEsIF6u5vTSjsm9V3PO0vGsyAzWFOXHV
oY5THp1DsdPsxa2ftUAEjyaQZdmFcoy0EdVko9qAB7k6Vz1lrFjf8qbzWoQVQZ/suhqFpBLAUMc/
CcUz+QKNB5FykJ4a5Jo1ss0HvFDHflVydkg6CfCCLITIM1jVniqyzx75p4m6kP1L0HRfwjw+DWqz
Gs1HtDm5nxYIeWDsXWITBpIGVyGhOaC3BJakCdo6SaFPgV0pOw7JNe4oRPBUOeSmOParpPkSREtk
k9pzIq1D8uS5q221Wl7wXtgRFy9xwBiA5c7XQyQLpVhdc6lFJtSsEc1NmyAJCk2M8mq8HWPtgN+N
vVeghQddHjK03XgWkzbM3XjUk82E1JuLjvvKlOlzyoUx+UtKFC2aoo1hTsHxlHbDu7SUD2027eDr
44wk06FaPF0bKl824j2JHN8GwINc6h0uhqhH+RUWB+w3DhTM92XuaJOnaryTBkpEagK+QoYv5YUS
WyWsoduom+sLWFYMe1jCgykI7LYxevhdg2f2BBSH4XOgI8mXudkg5lUI0QOJVZjVk89G/vgcXTVN
KGF+CruGoO89/r0YqYhRspcJj6WFBzSISpov6ryLb8KEjFCYwkq/g6ADHhVTogqJki06RnozlXq7
Yc3EHdpfEy2d7ClDg5yS+62qC54ICwnpEjDIgQjEHUdtiI/YlybIL+LPu1ZMT1okDeeI/T9F1/G+
isGnzEWNJJ35iPBxMDQzxCNC/JCZMZz3kE6+DE0ubSti5O+QpCoeZDxyn83woU+s5ZTlNGHDSb9i
29Se43Rh0BWq7904udibuCrA+eNLqX80WpAeGgsP8mD4AXi716CklFKmeGNSUHeTjKs1pNgECiTY
Gp2uHMZV4183jS2xs82FRf1eGNIZ6qp+EdORzKYIz6emZcUL86RMcI6YQo/IcFL3gU1Kl+4IbNFw
aslbpHq9u1R6c+Q4+9ydjU38Q3rUcyoxA9ica6iIA2hXC6aC1viD2MwunXp5UykaQiyps17aKXts
48n6jnXKtuTybR7N6gpPao2MTtWj0GrGKY7Xyp8gPweaGLMfzY8NMPR9ZRaPcfUjMqn0lAL8rAkn
/yT2nS0m8hp3z2UaFQ7iIWcuUMfG8/0yVOFG1hla4yxFfDt6el7vpxyQx5SpzijM21o8FXq6UwLw
nLJMLWfM6wKjt8LcFdllwzGqcRFvcDdf4tx6CEEIaY2cUzdRnvsZyMYlSApIKzlVpOHaDjIekASi
VqSEazA5LLo0qPZVqj1Iq0R9WjTTrfDWE9ItKwdYa6EPu2Q61mxDtSCI7ATk0nPKuEnIuPhS61Fi
SzA737DllJ1UvpUBXt1WnNotwI7ellfXtGzOhT/VSm9XvfymLop1HaL0ocPqcAZY8K6YrUKbEkj9
gpXcn7Ezsb0wxU1em/NDZobPUpFDnMjKk1Yrpp9BFLBVan2h1XhtxLQOMDjYT8IYu9ESnmOAFdVM
8YzN5Gk20K1YMwSkqgA31FrW7DFnGXYirFCYxgy2Q2ySc1sudh0F3lCutuAyf54UIkOyiCtE0Kcv
zYAkvugXxsXqsqgKBVJrlHzEUe8R2KSDGWvLxpRi0S1REEd1mD4q1qq8bof2nHUUHJqmGXZdSPo8
IQOsI0phOYAq+irE1XTHQowPAQxDN+bztMQ/Fl16MZoFQq7JZngwh5PSgaWZyVQfUKe9NgDTKPgW
6+ZSq1wriJJ7uROrjQZx5r3AX7MRB2G8D2piyCRmFcZ57dpQQzkhwdIopz13LfsnfZSiLegk8CYt
E07WhPGBG/SRe6fdhflc+mFSv7FqVI9laCm+uUjfrAwzRZqa+y7ZEsBUeXVy0AYmWI41eB+4zSPO
E8+Yo3Ohiu9xFZ2bHv9kCm8FZoTbSlhSRCu5wws5YkXC21TnsZOBYjLigbE87zwVrWtH1d9KJa+y
Iq4TtpjRhIOkehK15lIp8h6GRwHK0XAKC89n+MqapN1WBWuqifc9Ttqpoto56/VHWaukcgWwaZCE
94A4qXEGLYQZi6WReZl0+RKD0EgS9SOXuGtw3yuOCEJCHtB2yRVwq7Jmo9vJeeQYzUMftI+wQ0FC
o6EeJJ8Nc7cV5zObC1uvLG5gAwiXlHBXtIiCl7L8khVUEeXVQpJ04mPcgyJGO41Kv268fuju03ru
j/Ko9QSAB8/LiobVg/w4gYXz4ujRXAOHb/9Y2BpIVe96mHYzGfQ//fD2ZVSqeFk+f/nbXzUL71FW
ZO+nX/rtkc+/X97Si2Xg6PvF/HZ79LcfoZ4eDz/9+U8/vf1WMyfGTmLQLRGy7ev1n8Qi0/n27e2r
ZY1h/uNnn34ljnLaBbeHP/3O7RkWeU1y/vQ3fzzt/9HD45o2nbaQBVic5/uhjYt9Cilg3nbrl7fv
/3jk9jN05sISBrsGID4+CKEu9n/8xu2r288wTVkoObeWxpyHEQkBsqUlX2/PePunlAdoLrcv9Xzk
dxiSS5slzkh0bpCsmz/5W91UtZOaSrHvhrDcm1ofov2QIY6E1W6Yl9/fYr++i9tTBdgah3rASAVZ
FNCVlAMMnPL97SthBVijOAM8U678EkHBsLD+A3E2dunzv9xeCsobmDfEmBAneFEB0sb+9oCQhZhz
BLi14kR6d4SFlRvBqCilalZc7cMVCXj76va4vKg8fvvh7XujJz+jN5l211/+6Slu3//0PH88XrbL
tGuTLHBqfWB26tVqTwpfDcFk3MtLSHSU3pnw1dYD0JkSIepZZRjbucbCN66ntAkFHi/Ws3n7/vZV
I4SDbS3gTm8/u/2jrlH0CqO8nd9Oh1qaEmwRIp7zWR6Q2Ni3Y3D7J17PyB/f3g4TrD8ZCNSmb1Ic
eeuBu/1ze+yPb29/pMbV748i8WNmuH1/e+T2i4mE5SGQzoGOmSaMAicTJn0LDMO1mtWYYKLKX2C2
jsqD1cGUTfPTWAcXVXqnleQXy3CswcWKhbQjWckL29lnL+mLAVuZVHANS7EL5te5ODGBn5FrMwRI
V1BXflOUd6ImH4r42aDrmoqWZwiIeCAOVmr5nsAKlA9NPPu4+D3dDJyo6fxOQ+qjkiMs6V4jUobb
aHXqNrQC02pwGAYvjVrbhvwjLH60S+zm6ur0km1N49ONIw4XTGshOCu98zAn0u+TXHRlzLA4e60L
CQ72CqhVnayZt/m8CZLOESYPY0kQOlEfYi8TXrum/kK8yf0wvRLO4sZsedOsOCq94RZl661t0QLA
ha7mh9KqDvRRusOUtHddz0JQabxUpP+WJ3wIdjDFyxiqe6NvD6Oi+UA295SQ/FI1j7RNfLi3fpBI
X6d8fuwD9csYR8eleVdoM6RhdJTkFDFngktnYUcwHYZW3es5+ktqtUoxOoWhHvu586VZ9psStmA1
gQhM9zQmN1l2HgamEmGLKO0qjvj72pJ1gHENFvNpyMt7EyRBFdWYVYNq08UDnbH0lEKFXT+AOj13
qVPqmb+Qi9NPxq7Mx+9pJj3oivLUWOKliEUSgOChpuzAUizmEcaLglxrRfk2gcwWiZrO0p7/FxcK
qacq7umpUYE2pDugJ2IZ7aau9sjFcTJ0n4biQITalo6Sm34iU3g+TVhitS47gjzeZYLsVUa9xd/h
Dz0OOqXbG131HPbTocS3TSfEVqXYk0mHnKdzrSewaWRfzXUaphIVlek+kKtzCshaMrP9IhQna+LV
yUoyX8wOAR6rABLX9oL2EhUz9gKZhkiA4F1zO9FAEKU8pHq7K8vKSwE/C+F8YMdzmpUnYUj92JQP
XSje1ely6RMw1SFMJLCVXSy5xXuE+yyZNacRNaftvcBabH3ixIgwdWfPsmCOq8G+14yjZhanRsmO
hSnv9D4+paaGX+0RZys8/zUt1FgVdw99G7/2WfQCMNEQGWqQ9u96VT6kqryvyuZYm4prGl8KAVqV
JqOHV+sRX/2yb0ZqAcK2C/DTa61vqOG1RNyb9s/q9CHTKIzb7miAA44m2Y0qBp+2t8N5GyrBtq7b
O7EIGTPjr2WsnIeC6c7Ud13whNd/J44mtwFLzWk+aGt1b+j2o0KFQj2Io3FNoKGm+rBbkvBtoqOm
8QyUD/Y88xdtyq7sqDfKNB4DqoAsXvB+LPdCa+5TNTkb9Iq6JLwfatElgcWvGuJacR6T96hJ9dls
umexMg9ibVyXSt0nxIJU+Ns7o7kXMMf3YQ9zFwt+7VdUVfSK0aoIPUYoNqXAu2akCMX4bkQ/lg6u
XF2C4233+HQ4tL7Axacv4X3UD18ATBxkI7OlWrCrTuYZxOdYlb9k8uSLsXgaF6IacFs35AZkYvBU
R/N9mWgvVl58SbKODX/gk1jwAvrbo2y5HfCAVV25a4zpkCLSz0QqdBMlR2xjZncRQPinMAeMAJfH
8Gzm3RP7Bl+qAo/Avn0hHQm02UVmeexw/w9GeA06bUcDDeLQscDRgyPIJZAZJfqytypG90R9TIXu
Tgb3mSzHKeAQi8VTxeYgpQJjacudwCEuZa4kQbozksQLpNAvKt2eud8yJfKz3DpBfrzv48JJoTMg
LbAjJIvtpF/0wbiyfL0LJPN5CIJH1Sw2Rlj4JXDPUJD8QAhOQyo8ail9+jo/QcCkC0eYW0/RoxN2
KW64CrIk0HHo3Fj6Z8SRV0OM/LKL9iV4QIDeFEYlWsrhlRSes17I/pLFdh+1Xh5QkNT8iCW/CF2r
XqZzwnUWS+a5D+ITuEAsGgCMrZ7Yh/g0jslhVvUL9K4nZVXC5plKzseh1FKbRq4dXZX6OR5ru9XZ
6OHrF0Vs93LoB0Hmi0vpFwoUxOmL0Az+mN/XwbKvZNMLhoX5SXRvl7iSPs9xdMnI32ozYCJYfI1m
J5c9o0zr6AO0FKlzF3E+SVwFwTDvxGSxtfZLYEaP4LedWZt2FNI32VJcy3jYKdgfRw0Pl9Duuock
03z8XvTAGTdLAZhL4QROmXcHWEt5Px5EDRh4pJ50ffRKq/PTct5WgbhFUrSXMvblQ37MitBN03iP
/8lJuuAV0tI3NUxfdfinQVvsxAkXMHrjRqoYuvPrEpdPCRXF1FRd0axPReZZ8qFOHkXNi5dgQ+/P
/DCapzG91AF+CDBbjlYdl1BxpO6tJkEEumDBbXRWRfQ7inwprKuWkVcsSRd4H1fgYPd1mz3GU7gr
kSIHnWxLyRmwl6VUfqgipUGs/NAP0VNlli9lFWylPNoGEYi3eNlrpnCQZzQSjCfzjGyLsvBJRU1T
EkpkEMA2ChGJZIBuFkaEYHEjreRKHrZxLDu8Y0Ot3syluIR17EoZ5MaUEqLgyvq0C1hNBJ6GWCjW
NKfbFYbu1OEJfONG1furZCC8UlhiqsNeV+KLpl4bhD4LYoGKdmuWqp46yc4oZw50SXtqpx37MV8X
6Sxodk0ftosY9bv8CMklSzVvTvfxpO/Koboq9PDDPLtTzQerMb8n1kXttIvQintVTF0TfnyNeqea
nCB7nZGDiBGGxbzxzGikdTodKEzPOWg8fdmO+n5ClNAF8q7o51PVqDgwqy9tUL+za87U/SSx7ALj
Ynr1ygSv1zF8dmZmtMDqyMQK91FRHOaaKb4W3tlNOrFxn2atWwP+7quCOvjkZpOfSZkXxCr1dMqV
5rQt0YXUgI+Ar7mFyvIr3PURg11f2pJc+RaJdEXxYYagqaXYyame6wAjFCU9iUGDZmu0LTMg4GS5
k10Flkal3euteDDo0ZRasCsK3mjAxjks3TD3AqO9o9N9mLDPC/P0FfP5VRfK3SI9ky24nyPJS/v5
MdaXo25SmKWOiSAGNKcI6jndN6pFIUDb4RN3lMVwR3lxqIBRZj4TRHBUu5eiq47kTTEepewlRoew
8K3KFmmmyh0I046UEwZ2xpTm3ihWwStVbJDXYazRxYGw0l3GRXIltXQFEJ50MdDzBF4cpJ4MxVEV
GL7ThymXvFAIdmJYnLKaxTehSxScnnq18bSg8AoyY7KSuz96WsruMqnVKyHSiPkAQemRS3fPNg2w
i/1bKw/2QNpVx4anZl5sRlcI5r1GfsZgxo4gslJm5EC/DhpOemoSgBiE5hhLxQsHfvkqyT3qm9CX
VcPTlR9U82xFzI8zikAlma9RV7lLOB15Qlop4V4MuVVS0oVSps/Ra3Nagg1EVzoNQ+tGJbg1o7RH
a7TJFsISjq8tImcsSx2uMnshYrK1FpCElj2blVv3dxm1/DzFGoEBVFOmg2jCCjdHt081W+sEzHmx
naJwVCRorH3uDGpMF65+KpmMpsWJW4CK2Lf1jrztYnGUZLIrI+VK0o8kPBzkjnYVKc/jmrDeuoMI
qmMxWL1GDxPRHs3IHNVC5hoTLy4rkIH6nfCUoS+NTHANOTxkufd6jQ6Uwhq/3TF8U+wNQD0o0C/2
XSls4Dt4iyI6BXT5cartng9erIAaspVk4q3kylGggxnmQWtjXPiiA//WCTTLoxc2RBpxssWeSiXQ
QXooaeUAQNxFGab7sdyFeOCWaWtZgatkktsq0hERnbt+bMzPNB7KXSZ2+/x7POYu8OvAQlgho/WA
wC/Unmo0fiQMD2TxvpYlZdZKvNQmywYWt2XFKM6usSL5rF5d1QNr9XbC7dI5UEr4HFBE58fJMNwa
0GiMhXxAFhIksKZzNjgNHwIJBexjuzcyh3AFjziqGbSDynoRN8wpQO5niIk3pI2nZMYxmFsv04BK
TB8BgTJpb+3Fpnmp8rt+3R6JED9YwPcddW2rX5m5l5EANXwt1CnVS6kmlzDW7/RIsIt65cdwAyXJ
qRw6Pkdl523E0N4eVEX5X+ydyXLryJZlf6Ws5kiDo3UMasK+p0iqn8DUXKHvW8fX56KiXuWzyLR8
lvOaMChdKSSRgLufc/Ze+13DgOvMKvrntTD/SsiEkqJ55pqJM1lqPexfDlGhs06G+zLmLOjwb2Kp
H/H80dNIF47GKallbWcFzJHUxWa0VCpccUY51NZe1AV2lehol0x8RY8RWzAWcJZwgNeN16wpgcLI
2PToX0qr3ZRNshOqXo+esZhUuYiCYB2kAXrUkcLFudIL2Fhgf3voFzlLsxmqR6uyVoKwui5NVx0m
xLxBFjm8++CSEmPdJc6su/N/HfMEzHKda8dusoBgvUsCmQY2rKmzoHypeZRX89qhK2OY6JmRAuTF
ipgmiuVxeX/z8MVjcB3mdo+qmqBZj/+ze2/v9N0u6unRag9BaWyt0GNDbSG7k5+n5WvBSZ9cCn/9
2/wB9RTPy4YRYtGaNKAYSBU7LNCxvvx9+vuAh6rY5Q6UZFmbyWwsEmi1U5bx9b//hBThPn7wtWlJ
nFbJ3q1X846sOUZzQWSsFdk3v+2Pv3VD/uNz/1UXJerDj6bjF9GkwcmbYf3CHxudoVzyXhtGsrUH
ukP/r4FW0ZdH0sxCafe0kgTZIRxpxnXTWKte69z1Xx02qyFQ7q/uFzSpY1wUkrLpHz2f35ZOb1O8
O25eL/QCia1djoyV7FOrMu7rGvtXieb6NcCENktdkniGPnaegGgDwar617Dw5HYo0n4Bmi67mHb7
nBV3yxda5YNZ6s1LXO45tvmHaXAlevYIBoofgp9w+vo1yjQuzCB3d78fhgyPEkRcz1U3ZseGaEdu
AK9+DYkJX9hVmm5/v6wNrLUz+msLsDOMvq4DnXemsBbnaWjfPIuCDQx7AoddxuuMM9RqZAr16hKz
oWq5DakGzy4JdU+aGSzc0kb/3aBoTQXu0qafsOxSW9SmZl6TJuW84kSLNhigK0roNo7wo0MZ91sY
EMNNz/OUjIXyM8oH5jeTx02RDZCqM2tkizvZdkGiZxoka0GXIo30DlBg6FxEld0gEZtL8MWt4YhV
Mo7ao6naP8agmmMoIMVldrYGSeG/pS4YQKzIz0MqiehLxbQfsx4Mn0igLVCutqJctKC1OuuerABE
jyS0jIXPpsEZQkcSyVeCvQ/yXuAxqzqIuyRlh8S2Cg5Ys6Jm3UfI+9d0CnLqnXunFO7C0hcMT89S
okVYtpD5Rw3+/8HOAV1Q4yD/J6cxXpaoCgqNrcdiwfCMNQArmLjGjbQdjDf6ztNb5pf83b291Yvp
gRCEOwxmq+pjjyIDbMN+qjAC3WU58bS0OqA7WbFqUR/kNlM/FzISy1VZVbs0vqR+weA4BsI1bLs0
X6Q914KnrYoe3XHabYVmMaBD+teES524hNIAEoXWkdzwXGw8YEhdnmOOQHIyhavENXdDE240OjeR
K5eTXq96Zio0a2kFqk3WN2v3j0M1zmwFZMUzeeCcwZsHCWs5n8hTzGqIaOmiSLyVA2Q3r4NFrJOH
pEVbAovmHVCJIni32nEDC5fkoabGbQYHJmcSTNojuC5sG+9VBkACwcK7aT7Q5LDfMv8N87wjQB5F
O8Wuqm8dhJed2geCLiBRWwMoJq18Esa+NI9Q7Hlrd5pajsxjI1anEMEyTbZVIeOV/gi9MA4fa+eB
34WXoUmeRu/VqB/ZECEJhgNNNK2cq+7W5qzs4jWO7goWcHIBQB7HXbWqwLj3zYR1niIYN6wPnokn
ztLEdKXaabCeDHvnIvRC12xzX+2iItyUE4AwXR5yQy1MsjdF58BmW5TEO5FFyEndmqmx3Y6l9TlK
taNv/UNBBdxTigNm96f0NJjyYFtENJXngSyORrSvnJHor9BirPBVo65o/KdWnEv2mNYjma9+UMiC
WoksKnsvEzDhG5sIAKt4/UXLccwPk4gX1bzDrKgCrTu504RLIDZtPGwmplcozWqXn1LQqtVSayHj
7pKIiQmrSWTca4DmmsUffeq7zlml6PdJ01AZDIDmk3lHFUq2FzZG91EqAzhIvZfTuJNOdVEA/qfQ
3UACA32iumVBV1Za24Lpu07qe2ebR88pHq3CpOBOl7ZerdNJvwTGsNGbfWF56ynRtxOXf1clsJO9
l7gWNF3HfTS2x7BQm3vIYrtwAm/ljf3MHRD5UxmXC5aZxNoQhkEOaR1uUGgvmKFnE9V1hAD+1nef
pbGejHVbP/cspsHlfmsLY51iz0S6C/XnJ9QfcdcEAo3sydVOvjUSHHRKYT6DEvkinRfXyTjXhqVV
bmyxbc09iTdFAHXvKZJvMn7rkz8x90ejEw5MVrZp2+dc3mOJ79y1YAPU786sSQDPlSSL9o+KM3rc
pvO0e8LSsosablzdXyHkWvWtwZQE82lwrsfp2BnykIL24YTRa/6KdLD1vdWgWfYrYvNlQnBNnuDq
L7ul/WZXMwHgjHQKTsz4XBzC5dqjP8it7hZnL6o+ANHpT8Kt31FjMh9tTqU7nUyQe4Wl7+nW5OwW
fVffarBx5qDhbcZ2YeYLkmNWIhiQzNhczfGpQ8vQo0dg7r8oI7Fxidjp5DWNj79Zq03/YDGJ792n
UgGuB5vb4ftYsDh++6r2rtIcmp3rEiVOEpv+4dKCbcgBsbR7kJ6GtRs+Lx6wjtZy5hBmCSwl/fLc
A2yb6NMriZ6L718wCE5PY2HttQxAFMswzdb06E2O8SU0ji7w5QWj4jrY+wXoyQSR2avE6fT7FU6F
HKf2rPJWQDGCiqiH88FK3X3WIcZyjaDcpb3rLlumdJToxDLDO3cfK2noJ9NTN2eITqlhOlevRr9c
mY5kPF9Wb0XrbwHt1480y9MjtjnWnd6s3pK0IzAsL8RhaozgyZ0ISVRuSeJDdZOO05FPIr/yKA2u
QWtrFxq3EH/zbaFCePG5lt7qOE9vUbPXSea8/n7G1s12OSKOX/7+W9o7EtNM8KCzo4Cgq3bK7b0j
mYGUBfdnFGresXGAZinN/mAC9dmFY9yu0ikmHij/fdSRLO0bRWpDLKNHqSECm/kwbnfy/vD7LNCS
k2lX3qbT8mFkN+9/QAAznYwdIN8ibOYWbMt5YRZ/ypwmnNI15KamcSjvD7/PFGitWRqkxcquwUv4
k40osK01ljlYZThQjlwXdBasXu045LKUTS0JSNJvOOWSkcBkgGFBM6qr25FNlTD4n/+yz3I/6Nlo
tDVHu/rx91McALc95q9zTJJKXDaPo0kCH9lravv7oaEJb5WN4EB/PyRA9fFX9fz/1eH/Qh2OAvu/
k4dvivy7qz+afwaY/37LP+ThAMdN+BR/oST+yq7/v3gK6f2baetwJkwAEbb7y6D4D3m4BTQCe44j
LRtJN97of8jDjX/DJu8RzanjlccOaf1P5OH/yRJrG7QeHTg7toTCZf/dHw6fllkRVOWVl+Zr5oPY
vGD+2gDGKVZGDwiUxyktWgJSApFZHHy/3veez/Bs3+XeudXJd+yScydwxUbqOcyaufL6Y59fvIr4
A2xioGENGT9kiVoGU/TSDf0bipqrCW/XT7ulzPz3UkxMVcdlltSfhWQRqaflBLeiMTDV5s8RCpWk
DBlpEvGYpRcC05eZCd0t/FOPx3969x7+snX8r7wjcTfK2+b//G/5dxMSKmzeLxT72DEd1/T+ZkKK
3GYwWqsnUkHVqMxrNz1M7Hgz5MFRoBvfgc9Rwh6sK5C2AMsWEXe6TdmKrBxTl3AXwgqiG8kc3nbs
i3OIBXGE2/kW6/YbAEWbdM+U8G+tDS9Rh0ZP2QyL9LAnVkAX1D1juqntwJ0lVlVfRQK3AxiyGRYH
U/yYmeq3UoiHNKaDb0TWXAnGvgCiH0eHKWGdMN7MC+Cy1i5tl2FYalvf6bEuNma8rsmdmeV9fh/P
D8zmPaWxOVRLFox85mEHXSjLt+4dLuCMhPHt9brjLNY54po5yEbtWPOYy+je0cxBf5VOeOJ3ORBK
f088afHe6ubEXACAZQ0YlUZCfXJHxnqUIyFCLSCrDsmG0IOC7DyJidFnIw+Go8pl7ZFHTlK0OFNz
fNuj9m46viBAun0NXr0cPbtWHTSQhdv//t227oyBf/b28G7jwiAjgEtfGP8pIaIJaxO2++hTHTQU
q8l7EUaUBXgAYdmBUhvJ2lNFNc6pQN+kAYc0ibN3D5Nvmw7l1ePEsWXwP5/0Idh7uXbLUvepSbvm
AYE80uiW+EISm//09ydFJNuTQK6rjMa7yUG3liLzKuZgcO5ngXONfNb8TpFUDzSN+TtROuXEobyS
QNAa3McFTuS1pcPFbScY7Q5Av3/hU/t12v/tFbnb41l+fv9zX3n+2W8UygoBmkf8rYbrYykHlDhw
+oM1U6mVJqWaj+TPrHtPUTY2IFaxuHwBUIlO2CNWsNgJaOkEcqUcinSpEA+Mdohh02herLAV1MDo
TbL6qdbIefSzzNsO8kveiYK4nHZ06cp/Ye9jS/07xAB+FOwtC5MNWRJ4a/7GwMibAsFwHZiA90n9
onPeJmG2jqLq7HAZridMnHtk31pJ7gxPscCAqHfHkVLNt/ZZjCYAdAbCzbbdaeMYLDFjl9hOtGbJ
mA3DslCYCYDhYuDV2wFasCJHV+ruMiq8i6UZd1+KvulCVSzs/Myp7DY42R3sXDZr0+2vsf8T6DHF
V5o+YlpdewIhfR1RvENzzhv92oLAL4wnNCqrvGqCXZw++YqU5VHcfSejvitRUKyrIQbiH5B/atZV
RYXYkHpqvAaT/NQd91b6VLzlWDizNB5v4Z36HwHcRKz12DvfJSbzVjSveCsWYacOUHVZJ9LH2HWP
ZDdgOIjHp+bPxHgRTieRVa4NF741CU3ABhFnQ76J7rFk1ZxpNSQ75AfhZOEE7sPPQGJ+blwtWHhc
KKPeg7QrVgSEx0ze7EszNMkBguBDF/pHGVliI9uIsGzs1+QDfOjgQMY+gjFspm+TJCm4cspo3o7Y
jeKsjJlFz1Q8vlZRZ3zSWMYzkJiftBJ/+sJlBuUtSVuMGPqeaZUhc+g0QJJmf06aipQj/YPRyiIv
QGZjKYnwHwX4YUhAmpuJPJh2QVXptfpcN8fHEpA7/MrmvSQR8y64nEuNCG0N5QAU1k/bavNtJqeW
jh4KdkQIMexFieZ4adXRzSKoqecW3w9TTYPfKPSFjlJgRlOYeiUO5KHSG8aiITIkMwzmxtRnkL7T
gezXem9N+kfLwCH3p3pHkJn5MNVBu0ImcARde9EDOkDUDDu/HWjShgyd4VqPhvba9OKK4q8lfsJC
smGvLfilV+WAr/D1cxZeUE43K48MLVmRbZAhF7VaPeHvrNKt6syjTLYAF4Iln6WIHsdoltmDfQfy
FXqAIUm2320ETlrq1XKM9QGaI4jR0tHcve142aqjMQfOUeObMagveuJ3KjxzMzSGaGmi+Iki8js3
aS4TNi62flv9+FmwUkDq5+W2qJk764M5y8fXssSzn+PDcAymRmaekZts6osmZ25mp599jWhWKZpf
etwqyB0KwqOs3HlO4YMniPwzWpbj6AbYTQmj9qDb9dqqNiHeT633MSbDxfDsPdJ35GPum7hLu8pW
La0CRYmfF/omd8mwDQs2OCSXU6hfksgYF0Bv3bQpKCZD72jfF0o7pQoi+qupqSZtOwbViINqaGq1
jARl5+jjRCMFmEawV87Npjho6XTBwMvgxmsQYZQPgnCluWNbt95FWaZGHVNex1vvKrJe6LBzAQUr
fahvlWg8Molw8lb1Lkg2GZ74vTIyWvtpRdaqYX1HDP6w5onXnjp7qaELSIP4hZriQQz01kIDHkSC
rHlRh/WDMzzpvkHqlIIp46tLUlABZ+FZutg8aOHO3bp8s/30YxzCXVqBSvDwm6/ipsW2lM6BToCN
6kW3iTwNEjMxH4hTtaPmW1sCtoA6J/jp6iA4upzEVn4ZrYoKhDm2imrl3lN0zTF4Q5l6S8zoPTA0
Y0YS2LYyIfYXk/7UGrF2SlrzwSIOZ5Z1Op0qNbfkQCA3OiDXBJHmuFlBBjftAT8PugfL0+G2m/6u
JO9l6fl+Bmq/bFcGJ61Zn5OTJ81G33g0OCpJjZyTDVw5WA/yDtIpTaZ3kghwVb8YHb96FXffoY3q
ztCC+aAH72IYb5mpI+i34fyEroApQxuCw3/L2pA7M053nOFKY6FyP1yOSMYMxFgG4kq6jyUISzT1
CGnKmafl+NMkeiSm6pMVXbTQ/W5xPMyqDF3vwgsaejA9QrkBnRmdTLgEDW/0NNY7smqGpa9lHacO
/ehHDtk4fb3oa5KIuzb+8STyQ7v4Sqt8nHddyxFz0m/J2D5onZzWCP+JayeKZ2YVeoIGqFsOPqJ4
8o/meezibfHDZ32wX0NAfDOhCEmtdfcjyNuDUXif0wiCO9QYYiVZCJk87fuFmTaP6chN6PEKDtDM
kFt+0/LdJ7p/iOHFBblhz8W9jcqK6MLCjS62xRwlmOItff+VnwrzqCXvOT6PWcL5dTkutAhHIK+p
wdSnwkLqB+jw6DYD+vvRupF+drroBRFLE8st+sQPnF0kErfHVHc+mdMRUG8b2x7Yrm+w0AZ2ac3r
IbGZhjLEQMhVR8s+CIydE4aXoMB75obrxs4HjKPm0+gcBpObr7Aqoip6ApDa0vy0zPSxNwviZYcf
020eY6c49LaGPy8fzqmDv6CmG+e78NM6Q3/ojW8E0trcsoODY3QfdaCWQxP81NG+GkjcGRcNt+Xc
dmQ4GxNgE2YLRqeJ2k3FHImaaFT6U+XCNx577QZAl0XR6b/jrIgvPR47KyP4COzPrBf6k0e0ITFI
Bn2h4gfDJBS5iL5jjHeJPjWumxRCD9LemSjzEvccCgAn+b5PERA+3dD0mm716aLhEVm0yw0yTzqT
WBdsUZrrvPg/3qQ6FnaZLSaJccHT8x9dq7eqoNPa8qVLh7BLrQgPY8qoWBo2QT8FlD4GLrua+4l2
bHDVmMosWvI0XIdzGbz8ZmzuDJN1RaG06psarUdSH73gy/TStxFPBM40ciJr3Wp3OePyyoiHtT+U
P04efxgCHyw3MgNd9uCSiJnKtWYsBygtgvzayBjhA7+Cq74KtSo1b9nS7ydXs5xlzvAmp+KlSfpb
ksG8s5R/RGX2UtU5R74Xjw7pnI2wmA2l/oBmihMEVmqzAK9jY3hkmIHlwib2wk1wNiLQXQRO9xIJ
9exWgvYs3MS51+6ENbS44fT+QXTRTle+txA6WycOc2tuNc57K/lI9hp0tGh61Jn2GgGVgD4FL6NG
z4+Y+j1zWXA71U7TT0zAPU6KxcrNWS+7mGHEoNFJty0xL5iGsQ1dHWf6EydRtIrBQw4aOjqr3qNF
I52gTfFSd4aDRGj40LCzzV1DPFZJrS2CJtg2NjqqjlDPstafkAsrttzuJfxFTDCyLjXXOKv0petq
fssKESvSF3dgBqPUyKVeXCWDNZF3CMHx3jqA7+ath02Qogrvc75JIvXpufaDV00EYqVgLWzDPRo0
vpWHe8bIcX8ChSPw0rUXvcvSUkt2lUorN/c3bJT52SmMn8bRt/QR8bFltYBm8UUCD3rhllyGYhxX
th5fc38gKwKccES4D6bRO2sJ+GWD9Kd2kegotLEJFhoh0aTYOUmVVvQ4ZciNJuNKFsVD0TYAMS1z
MZQdUZI4oDfMENDPGkeslSknOvcZqAVqsXnS+1BgkPawWdzroHyJ0HFv5iF1R+VzFGvfZdCspibO
5z1ia+4E85O8HihIqd8iiQIU5C7v+Y9xBP0EDyreJ935sHWscHBPN6YV60zV8DgX2qM/aIdM61/0
gVtdjsw6fHe8Ja2/9/HYhhHRWqLaRW76pBXNN+XSUxWQKOa3eMywleOoqrOXhBQRGSrWt1FguGCz
MyrjoWwMwLhWyc7TEORhJvnCypDadWNLUATt6pI/PBsJKM+i+g8q195CxuS+43HdITeRZfWnb+wN
Agj2wwE9XuslsOCb+sFutJ/UEe9TGAM7Y0g25K/dpAikdCqqf/K+RPWaWMkPLCKks0lzaDk3RQ2b
X+tHf3yvfE4p+7jbh1k8hd+IAKiKyyX8b/bfVIJP3cg8fM3jZmfFoXVXKa6Stv1K6paALULICGme
oZojBakD+mVb05pwWBI0a+ZVkQHgXH6YrjrEeXTOs/ZCj+tWxO9BakLp7NSNDNSd1Z8yK3p3O/N9
8jrGnd23E4p3oJuvkaTCIb4nk2iQUjzIjfWRuvmfkT8xq+qzouOyzHQObdAjdnlFNF2iYEP1MPZ6
rYnXjX+nNaT2RZaWjvNtOiUhMKTJbq25CWVVycBftWQKrkTooE7Kdo0McLW74VF37+OPqn7I4DMJ
ziqzUorPlHjRdSqfOa25gO4DVM4k9gwD39z60+eYgCdImF+MIRclu/Jcg/qmIvaHHsn373oyUALP
JWdgIG+w6RKub9HORZgdMFIxKQ15+/u8W3oxWcc+jR0LEIQUk4NSHHPCWOKW19roh/LvI2+zhnUr
OVSgb4iMdk+ulcNGgM+VqeQhgQKwICmZw2W8al2KKqz6T6h9t6bBKdMw1KOdac6iSoafwh2fuyx8
oe4+9KJiaxf6FQfjrHWMgtQr5gBJcRtNey0zRFWFOexi6PHzicHdDGzb0rKh7DR1RfcrRgCYcuav
qlHB4KpmTUfGnQ3WYqE5n1kE1UL0xWulkosX5P1y0cMCmNkh09MOw2rrLnJ9+Ph90Xu3PsQEskD4
PZdG2y1s2Y4wspyvyHIwzPYd4Aj+MCozYrfkPnY7BVKCxVM4KUiMEsl1+jwWNSpkzT4ZTjvTmRtQ
hUSXLO6h+WQW4g4DloN1CyUa9loP90XO2SEruQuyzHqKGvb5wDyRB0xjg+BBWnMUecwORRY/To7z
QFLK2Te0J93lpoMbTjker3zFOKHpsWgMMOA88YyU8JpN3ldTWGKpwnbToJDiNj3TxP5MNJss+enq
yuYcWNlW8hYQXL3PcO+tOo94tICsAKM6tuKWMDqZm774ZIi7mWJQd45OxYY7LCWwNr/IicMNcqyl
SpJLfnOh/U9ioPUJ364vGNfy83ouI8b+1yEPPusw2pSBjbUCaURKkacF0U9vxPlC+R29x7Z7UQZ+
FUZbYl7l301tssaUdQGkLNp4FNOZTKjlSGAmXav1s21f5v2OlfaQxdNnnxbRnG3pVtgCKJ6TXcgY
fu4q4AeCOb8pnJvh2p8CfnI0ASoM0CO3hGO4KvrRCHrrJoAD0Vh8xeTTGMP0GA9jsclstot4mpOz
g3AcowT4ojHPTraQT4MyT2n20Zp3JpUMf6oghC6EJTRMti6mDjugwIiU9RJOOJHGJwcv2QyPzGXq
Gs48rb5ysxncQECH7WGUzi4ZArZgSe6u/qcwmBYTqUBFOBzoYL+x4eOKiC2X+zarZrkPL1hr17Bw
ufsKPh33/cFAM1kMXDNhUxPYl/h/ejuRs3aobozmL3Fm3MwxGhddg5DZsFeNY306EbmPYWEcwoit
tnKbi5porSpKFpybiMrMzyIv0XjoyOH6Z2EYX77UWfZz5M0vvz9aS8ddqkq0SabaefHwltQ90W6c
B8bPPhfcyHC0Y+ZlhXCI9O3UcyvJSqs443Zp/9q24w7FHfkK0LLjRpEC1qOIR1U7qrTGd8fKn2aH
oXaCeTdY6FrdP1LnSzIzuYSSyAwsIAXn1tfY1d/qVn6avVxbwLzYDVeGGn7ol0ezjm4JDRLJ64VR
fGhN4i3LYU4Ak5oZGbeh6/UX700VGJ0SA01QXtP2zguHrqhpz1RP6k+OKkIh8Ef7eghiDgalOpgJ
qzOqR9gtAGcWenApanHBoybpGYEApLGMj1PFyl055N2oiBePGNBmaQfh0TdJ5UMrlfgdRpEBpzba
umA2kZ5YR7AkKeRWHgmXCkcQili5MPx9X4iAM4c6yRbed6wrUJqk0LT1sgzESx1BaPHHD6tsvYUh
rafUzA4VQsImxz5A0tu67nQ1d70zOVToWJBxB8O7rpvOxtKN53zk5CVcbeUVmr6pHJAheYpKIPaS
heEycTKt6DlquILrNsiWXZp4nKwAtLQTQJbcEg/Ub+ZuqrG32Hq41kdpXTrXIYh1cveeWzB5sDsN
IZag1JjcG8uhuaqDonucUEslQn3IVspDFHTtNUNpO44/iBLCW5ZNipvyIbVS3hU/YR9ownDTe8Qk
9qOIX4B3ErqbeyBfOxFj9efP9ZMcdDOL7Ia0kXTjSPNeY0XUnmmnfU/5vRdQoLHvdfrms1DHah8g
H0VgteDAzzmkMqvHijH3Qrahvs5lVT2WRa5tvLCEh1SQymIiomffhUqRxd8Bu49AQ7Z1UxCebsMp
eSyPdYBSIo2gAmW+5hx6Gd/kwk+ZNmW27S1Hpoy0TWz7EBOTM3PJuA/8Ebee6te+ccf/JQryt2zV
ZghEvFN1R3qUV356FOl0GFr9SocBWTFr2T6MUu/QK0U/Mx3CJ2nQgYUcYB5MEjuX4bmKmd4MYvAo
8YbpUvUCjZbXVajVY+2SoveYuY3hfPvsN5r66ytFbQ8PYrritM+29Km034ic50jqZ5aW7EuX2kYf
K3/nAGHbeK5A81oRlxjq6V73B5bziiBWW+XlwUpsb9fQK6fVkh7F/eH3WVgxk6cGdCj5GN0F5WmQ
Oo3XBvzMyUL2tNJN+JVNdjWLLjsl2ZCefx9cq88oybs96ohs02tGN3OyQVzJZav3TRP/kAhqXBNT
e+sCOz/0Y8+6NsXNtkZjdMtYH48iFLffj34flB2evT74MQcayROvJPdJV+3pLDBs05FwVsH9oSkB
PxIGoA+yecxV8mEMIC5toRHw1LYIRt3Uv6SdCjducr+0+Vt8pIw3epCMq/QwXnqZgc1FkV2ncg91
vcyBGrcD6wLS+HqWKr5lINMW3lbN3RMnxrlOMCoQyQMIMpL9LgmujrZGKFjnyXDKkgGta2LW8zDg
kMZprl7IwUX7a0Uk6BrZgyapkCZdu+K4RIifGQBc0dy+urHzHRHdu7I0TpyTzWXUVOR2CJfY2am5
Vlpt7t3aeGf2Mmd2IY7sjcgaaWebejOd+nAk2NkA1CoVOU+TC0DLSYm18skMRt0+EfiBv88OB2+b
eMj96Z+v6Uhh7smr8NQRjinb6qCAHQ6lR58N0QbkXhrU3NhXwnixv8hMoVaPCuYILJmt1vq7dsrm
oCKQmheszWFFI3q0mwfim0gKRVBjiTDZkfokT+hTvUJ/LWXg7JzAsncdwDcuptBbmA7rJWW13NSV
2lY0RvfM9CXBi+WjqHPziVMHjvZmPBmT5s7A4fjz1DW0U2+rfVyY+WYYfAPHq83FosvNJMFEA3n7
weBECOYYRisXMtW6R4CEg2wsiL6sfkLesVlkuGCHDI0jXlyptelFB71Mov1IqPBgtrTmq/bkJ0F1
SnMtW7gB+JeMc3KJLfoa2A+/t1w1jt2xqkmdpInmoFtLSa+pKuBwWb6MGGPMzCy9cvxHp151094N
K4K3hrjmqgvHY+pVa4AwalNIy9sFd9F8PWjlSiMz4jgyulR0MPdB3e0k8tg3mlk7L6ImLbUBe1vu
ajBwCDSmb9OfvKJ9ljWpLc1Q/+G1LvbTUDy3jnOPAprcB4KF060p2fXLkZBWX//00u5tcuuCgGwS
VXF04W9rTG3XoHTiKqEHLgv6kP79wSC7DcJEPesUwGJPy7SNiuLk8vuQ2NmXYAefdHTleBovXskt
AEBuVpRefYAttQxGS5+lCbJkxp07DOCg9vp5H8i3bJjaNQ30GNE+E37tjFB4WIoIO68/mIcmNrq5
L2W4iWumJL2ZuOuhKcVDqMfkYtYn7goW9aGQRwOl7rwk5ZoDKEvuSM8FQyuxT5HZPXB1AG/NMHo5
lkNFH0/JuTGHw4B4CCmAsPYESYEMIt1smPpoZY/tQcuYuupginvDUpdI0c+1ToORRT/YNS3sfQlG
zyXlWjEf7WBX+bm/8+p+Iai/1oRZPIbWhJ0YFA1iPR+72xBmIINKsWZeQ72IHmqjteKnE9VXSdNo
ZZlEtlFJO1AVrBuBaFGdGVedSKY1df62STXcXMY5KeqQsKp4GaJzWgjMvqtiywDXWXtFDOS4uaum
CMTdWfy8LmUCanG54c/MipMVGauq8aJrwWZsKZNbELOLKUkBxpmDTpKZAtWDWa8SB7N2CeVu0Kpu
ZxbcRB7Ur4D2jlvbrFRNRHxgGuwnRzxw39VMpzpjNYZmeiyb6L2gX7EO+9hYF/j7fRulsa4NeCeG
9ir85NJN6W7X3nlIQyyeUzWglfZZYAL37pI/13eGEsErKBA5ZMfglcY7Z8loaSZZd/YSbaFtVR17
ECHDHc10ZzS1XbnLtG4dA28y7xQnTFYMMCLATgCeFEaVf2fvzHYjR7Js+0UscB5e3UmfJblmKV6I
0BCcRyONw9f3MgGFm5WF24n7fl8SCXRXZqTkTpqds9faufAqjroekg/9PCkXlCUFbgxM5YHFaLhz
vkuTYXXqFyczKS8maY0LF+UXV4O47BvJ2A0Y5FKsNIpn9tQ+zFX1q5yRUvRp8C36/MnOk+A16PWF
puKZpXdcLLtynPtDIvztNA1wTDSePnQlo+I8GYpLJYEXOjs/SHvqL6LVaVK2DOol8BxhDnQjF2sC
lhrYaaoqDgM9chty49UrfYgaMkpBY3vsO3c0gtxWbWF/0ymLWL4Lm6aIn+pyts55i+0wb5ia9KsA
6bSRr9v+fuQ4zDYvyN7W9SATAAfNNgoy2vWfNie7kLWuDriAsn6U7Tf/ua9rYdgv02A/tHxSNpwP
1huHCnaXhdLOaInPGyYApmelzBetaWYUTUMrF6myRnDmz3SPU0ljH7IEIDeg/BlHxTDdD+ygB6Nj
fTZ3xc2kaZcYfc+Ni9dlVcnqHoMXGSyHK6mkG2ioIxEM0bACjWqjNoVZJx4sL0A75kt8bTVPOVQy
Segqm9uM1q1C71Yoz1uqjG98nY+VmSieeZbo7uMzhjeQgYqLisylffLigN44vtdcd+9dtOw+Ese2
A93h4R2H47h0YdwiVFyIefvzdCeDYd/3eOoCZaxLTY6knqXvE2Wza5TXTuNyYSjTnaWcd7qy31XK
g7coI56BGq9Nh0g3LY5Tlj9sY+XPGxHpof38MljoOkw3DwWqvQDlnot6r0fBB0lNqFT8jrQcQCXh
S6Ic47jh1/ngKYefUDa/SXn9UmX4y5TrTyrrX9a25a5L5uQs6RjcJpyv+BJlW6F8gbYyB3rKIRhL
Dkj2XD9kC0+mPpXDgVEoX0E9NHuKVYPpFf0/Y147M4iGE+TPGe8w/X+fmEsfcoPjVtYmkOzWvTtb
1HEGmr/1295hvoy3wmIQMLAM6bB7b2cr4NFGcsqN96vyJ442JsVpTG5g5Opd7ketD15myCA9sO+J
elXQDS47c9ln1p1Q3t3R4o03FrMZvd6msqelP1XfGTERr+8eXVUDTpkKb+toVPXgBT3h8I/0dqrq
8KnlYpwwjuSFnWCKm55HesYrr2YdApRTVMaOJ3L7UFtjs61HFnZ+N5oPlb7QgWum+0yVmAOQvWm0
VT169JvbquhcqMpzdQ6mCZke9E4VoiNoT1RBOj+ds9ZQmd7Tnb7alKiXrk2GKM3vFsZxuDeoWreU
7LJQ9es5PeyeKmSPVTW7l6ECG9eOf9qh7erP2WbgiufFZlDsy5YfDl2GTHnrk6uK3xca4KHp2BfQ
Cd/RDe+pjnhVFp+o2ngwnmtjAnPrqlJeqo2uTsk87qeXP4Nqnm9tkGJCvyCzqpd+Ug31BiVAsVnw
GGrFtnhv5LJnbzISj+Y1w3ZpJRUPK4ASHyArJX9I2tGz1/HgcFncNk6KDbbM7oWiG0Q7QqI4MyDd
4NR8jZ1feZe9OxnxA0aH8cXy6hdNR9bK3kINb2hT5v5Z0AVrs1rb6ZUGnLnSyzR5f3ozYxGvO7fT
ykWZYUHM5HtIvnkOySMnUC+0KWYOveyq+4ytJcMIK66fE4E3xWLmjeOX2aDRQUHwrrbM6ktwoMkH
AowQTvce/QFMoJldDSTwQy8PDjGDisiTLKEak8Nx7rYPuE4PWEsdBjmMOAJfzfggyzZ62hx9Hv9e
nhic+0mtp0kjKZuU7IkbIhjPS8o31w92oK+hMbO2wsqYkAiFxi23km90qPa/RWcO1D+EjiyTsMNo
5uczYrgbK+vf27gzcQpKuv4sFJPNmN9RVdYX8S9mmK+ZPgApeI+GEcxEORzKyluEnJyKHzsoQ9af
29HgUGDMI3nwanyaZ4t4yNzhG4FGyGkSmMDVN7S5oivK5LqfR+hGtUtiy5oerICpa8L1qTTa9Dke
oJKt2T9PypI+Vu2XT6aSYR6OEH5+b70PXCbnp64uqXCraDLonAyxZ5bepBkykpVoBAPkioL0Kj/1
6D+JR9jkAhxtz6EOLTuX1kvf8iF1DHQerom5ZK2nezd+1/R0umlAdsqcB4QkmYUjNYo7/o16d+QD
xmYkphXRVZMo6iOMJvmaMW1qQCbHbEA8MsbHKaX4JvXKd1uyQqPsmW1k+uXXh6EExx/mO2l/BXp1
Pw1setDwvXbxq1mC29kCQMnQ4ntkqMx3EZJoeUp5JL1SHov9rVjY6tj6fC1W48puM4/qkjCojlWs
FtZjI6V9zdQvBEszjIVh1NxVjffREQsfYPu9aJI+WnOWIBwG/+gO3b4JfcIJDn26XImzqV5nIrQA
RwF1Vbw1QpcuozOpsmQk3MbzE51QZlE4q6yqHOVZcYDe8Ng5SWclDMBMItWSBwtN2HYsaki37oyl
+Zq1lPm4XsK8JFfrOxPBPhMmXvCyWM98QCjEQ8WUthLVgQ9kshzWTBzFyF7T6b3ulsZe6vYWVz4E
jDOZtMeh9FPeVyPHQIsjjNeOH6Ugxgk5M1N1gUJm8reWOzwTt2XKX3VHbx3fusp+8nyffg3rU2cA
qHG9i1it3RDS/M4s3KxYlgiYJTo7LGNXdh6ZQacG73hAvg9flepvjUsCKbcWgoG0x4q8I5PbAyMa
urWDT3OJ5OAEz2+FJuj0qeyjW3MiTlfzVCfyAXhlN7XL2yJS5DDe29Ikn92qapEa4w8jpF/TaJiR
t5TlObjqhNEcTN5vs6/l4eSVHckrU9/gf8NkquPno4aJhhRb7PRiZGdZY14q2IcKl8q7lG7N1XIO
6vp8Mez1WUzgr+UIs5eV7J8L8Rt6Evzc0/iS+DPTc6S93O5iQhpt9eW3enAvVDqPryN5ZoZBRDTj
vW5pn6PO8dz1oBFNUyewJwzCzobx5U3mA5ZGphp2wyClaZbLzEErNDteFrme0smdr9NNWmh3so+d
45KNnG4BObyAqLNhQLprhG/wY+P+TEZGXmlwz+PfOmQ2vgUnkCEV3ExCNXKllk2aLtM1fkai5Xk7
53dtP3w3KL4Ly0C1Q55Fn+1Ib7lVaIJam8WFIEVjFGbvlhnPT2zQY+5Xe7/OAjBwqntbnXIgXxhz
FLCYPNWTboW84nFStdl1rM034U7T0ZIdaaCs8O7WoHjonaa7KzNMRmW21Su3QWgu3M2AFibs2+Gj
SXuQuil4XTzduLRmu+4mc+a2SRZp1YcuGm1EAzVOi3ywPrKUHVmi9fbGY+N8kmNzztoaemsJ3qCg
1x0R7EccqeZupct3xyp38n0EtuABvlxeSXPRjdPs//dw90+lxn9EmW3Mn1x8wVidwNT1v4nv3WZ2
KV7OOYc19GEXOMVNfg2QZGtUkIWsgsU6rJY6GmisXsYZfw5Cl7nkkpnkhR+ZOW+mJVjemPYbF4NF
aKCPcmN0BL5//qj/H675J7jGpxLh/969cJt9/u5/J+N/dC8Y6n/zb7rG/JdnWcAzuhHoRNFcaI5/
0zXev1zfI/Xt8ov3HcZq/6d8wfmXbjogNLZp/XS/8sH4N12j/4usokPTHQAIHM//Y/kCf7L/xAvI
aLG5J3jOH8B0vb/BJF6JM94GhSVu6MLD8/0L+ojeBKIr5KgyLqfVR5JkYUqQTxbd1TDmy+RzXtd9
H4339J559VGuDjJN84wW+5YLWUPmsXqKsRf95UfLyXNJmvqv5Mt/gS+EcXXyQDYTImJY+t+C/41r
tQ5me/z2HgcJsg55i4msvnZ2cjd1xIbX6+Bp/1D5819tRI763UFeUHKiBwF72//EDZCycADNUDua
GM41owlLYnONdUlwRjBQY5yPWl38QkgftowsxpuitB79o2uxF12zaNDdhkV5Xf/DD8P4e2/mz5+L
DxTGRS+Awvrbn0v2wukXHMY7hAK7BTtXlWi3NZphQcgZaGblgq+RgJ98+x8IpJ8PxX88tviRmL6q
DOaTyF9Vn8dfGl8cJH054C2VnaRyiakeMWpuoHjuRl9nnh+nNlfgipbWOHKbBTMtiWlmNfneoS8A
x1b6jeXQwdqTk5kU9z539HyaHox5weK4vjdk+Mdn6YqbHC+KlWTXiskbV1jziYH7pl98xOlxVLv0
rwpGibqBTp9PcJ7zngDQBTTQg+fMIPTkp1t35LLGZlKu3rO/OPsBKaovDUpaCdcjUAQN2VNkrzwy
oWicZ/7nD61POrM7i54rgtM4X45ojziXQLr96QCky5C/4Z+gTxfefcDO4wN/uBcboNU1Y+6zC9pr
d/lMhMlqsu0IF9D+60uunS1mhs3wDx2bhvtfHwYXSEgPPD6lqjdLPWX++hvJTd00St6tO+k+LMWx
TEODvi95JhSPVlLrQy8OCc6UJtGJDQ458Zym2+XFRZJJo+GAh2ubDOj6NsuzQRdh8aQMJ6zpf/fB
hrsKXDzLatjsBpNaRK86aEzehOYYBvZdcCqUWe++Qvu57ssckRQnL8k1MOk6StXKyGx3c/UW27cZ
DX36FPX0Sy13SpPlbrUMjiB7LLKb0txK506vPpE2DoiuW/VvRPQ0aLBNu7I+tmgR+h2ODds7xuDF
w26pL2YeLfqurPYGbqacFt69m0Q1rdX5IW2uo3+cGQKg0NDv+4yS9OPY3NU1sds9NF/cR4Gge5oH
X2hzX9Y5Tm9M/6nNsAXuzf6kt/jWl3OP5SAgA35q0Wiw1vABDMbIyw4z/z0t4Ll9zieKqpGo4Qy7
n8nsiS3sfZfd8aHL2lukaXPw0K9vXOXn9DHJjis/JYpgMoOyDEYKa3uZG3OrEWCSnCSZNxnTvR7s
Cnm79Gdq9iiP4lAqvigIHL1/epSoLvH/fAuoj0/AoZKBAq8oXf3f//KFnpOUrH7pFzvdORfBqzc9
BqSHEcnRu7LJLG3jUjla+ESnlxumNsBf5jYzmTwm4oHZwt1qFnuJVtJdeO6Qvepsi2Xes8vxSZsf
a02Gc2fuOIYSm0G+JLfG9Ooa9GW53+DkW9NibzpeuyoJ8eeiZNbDRViHhts6mXygZC2y+LzO5bdO
PGsZ2B6W3x4XyIprK510YWxw7Jv2C7cwWdYAgkSydlrB3mBf9U8OQrqFAsaDRhCjTu7z4YMUp65T
JXo/V4+adw1KrFQHtrFFsUNfOfYwQ6GPyoGb4FjeMYFhDhginbFVWpUyTbM2dxPpUiu4WsGtjK++
ODTOAfRz7Z714dFeXu3irkdH75Bn9pxXK/scgPRm4raTh1ilXklO4bBiZ5mhfdTE3unfZqLxbZz8
w6/Xot/p779dL/BNzpggcxwc/vaOz/w0Tx2vqnadtv6mxLaPvNYE/aotA/oAdDFuu/JkZxqfv0q/
03nshXOsgqfYKI1luZhpc68P800wBh9ejFK7J80WO+Z4cK3x5Ij4s5TxxTGbntITKs9c73PKpK/k
9fl+SAVhUJxME5mVOl+S/VgbH5qvYbLS0tv//YjAIUm14f315cSZirJSjkfwwhav7b99lnMezXaW
YfEmM9zxgqgk0qCA1QFAayjsaeUS+lWZGK8zqXPHneE5ZDySH3AZ+LjtSc45UfGGR3/rfCHXLdDH
2B8aVfe6oEEn9j7mCWuJV63zRuuGcduNJLI0+i8T76rZE54SA21IrR2DHPt0YK17KkeMXcKMXRT+
bjHf6wQNneM2A440bL91xTeKepoy53pSVocuNyKnw3h6W2IPhohldVMmGmmP5sA49WkVaRb6ThfJ
dkXEa+VclO1LO/ONIuuDzowBAENEntk65Uh4YqpLOi38PqqejqtxA9H3pFdFRGtlzI1VTVZI3NQd
/y9DzT2xZpPG6nDKjqJDvdHjKGbzSVcAfQxOH4f0MGu3PdUpedp+NCYttppo/bAq22ATsA7DajTd
m5punvy2Al4ItPI8qAGjnxnO04Ibk9+BVp8986NSxVem7ucPwLths/TpxQ/8LVEu8xqXjnl1TP/Z
Tdzi0BE6wfcpJc6cWlW/o+AZcsI5FIfyurYJsuaaw4/VmY6DrrknHkI7bvH+fQ5ycp3IXY2GdanX
iey/01sbGqzYqRPajtC23iUWtCJ+eCaLvXi1KkEW1hpvh8lqWTk3w4O3dsPWTIdg33UpYs28uEtN
/TmxSuMD45tz4Te0SbxkPNlI5wyrJziuy+3PivDn7+bR1EAGp/SiUTaLYDn7rud83GnUg3wMRb4c
y3hUHJqT7Uy2PJfc/xk7Jd8yH8G326zfpQmRJM+cugvVSS8sDeNdPgpeGE36e/EXjM5MnJlGpEs0
OK62Q3HSbf2g2AIj4L32fFY5U47Yu6/2dR98xZ30jkHfwDoWO9Hmwd6gUIl2rJNdcW+vUkGCQTxy
iGNwafZ8xy0ix3N6SlyBmGgpefs6H2tpk6emqNQa0mdbX5YwRWq6qZf6wZGFDIk9kfHy+mBvTQy6
Gic5OrUzb38mExXG1LKN8aSUAb6L5INwwhAlDCo3hBAHwklVsNeymh0rR0mZUvVScvCoY2CIOb63
Z1gfnDWbzB5fBWujWie1iBjjZQLqjHzNqre9Q7BGG87IDi9TyfuTYNQ2L4iwpwsjh9i50xqv3daJ
ICO0BsFubAiPa/m3548TztmcOcJkYZP77saK0axFqoiizENmZF1olsafRZfGPpfjZazUsaLE2Ehi
1ohKPmyYjJz+VM7mFSl+xjtqrM6G2jM5wuK74ds8bNoiuZs98J4U12oYmw4neb366Pk9nQMClKey
oNy+gJ16pGRxopTzNpA8flh58pW0K2eLO+prtvPiWM1M13gsnBr2q4jnjKigXnmrL9593GgvlTmB
r7EegSSytzLn5VmzZNrHsXxo+8WD9w47j2OPy2DByhC4rbRaM4jYJSOvDNRkh9RSpWqxGHYZ+swN
vVicyfuCbFxhR/1IOp0e5Q6fb/fqO1TQkJU+87w2IsP3VcC8Cuuk5LVpPeUQOEzJX2WhczJOsMt9
2wWmSBNnWV/BuzWTfWZtiXukompiZCrXWy9xA9vpy1lJ0sSycwrqUFlpF1nh7slQ0C46NAx4V2R2
Hn/dJnFBZ83MQ3ISi2D0yQkwb9vQYM20Du2pwziwM+MyzDVsAu3QOtsynmSIwUmraDFKYRh638h3
c4tezuZOEeYdQwFwrU3bLeAiJv+Wic8zc/6V5CWEWgruQvXCgMd2HEgZi/MaQ3uZ3SJD3We8uwQm
tE5vow1zBcN4XrDJ8BTQ50P8cKCWYuA0mrv9Eez3YAfaO9U9RTjXHNH7SXBKBjLI2mOe/fwTVvTM
xK/lRPyP9/hznT7PLayTNs0UF3rTK49t4ENUD2FmGVbI1W5nShJ1GjJizGHdHibumDEi3yfz+MyR
hOaWGekz4Skg3AERq0tBI+bhMUqaDve3jStqqr2zRdw2MUl/rqsg4bOY9wHwkkZkHc8xj2TsAUc2
+DzWTHbFrm0+ss94K5fFOTDnjNpJxEetSCKd7wJP//oorJbtRi3EthqMp1iaO12TKZ/NL2ehB1l4
673uxnHEXahCJNS/L6QidkNnY3J40NL0kxAMJkyOjqk7caPQuEKyWeXHXqWHfnC9bS6RepS9x80x
qxhJF54MqwbIVFQUCJAwhYfbEXYjbuvpGalSkGePl0ZA0knp4hQVz+pk3VQW3TUIWIl5JVHnd7cO
eJGmZWJb8n0lCVM40Wg+06ExHBlZ9zvLb/d1MtQbmLH4mErpsl3ZxEK3buwktrZzbjihN4txMyUW
nAbvXy6exBnci1E1K4pMNmCp5ut7345/9WRx1KA1OFgZvrP0WzdK7ZEGJ24v/FgxZ2mngvviXelI
j3bMwD0vZXbOfWvja918nEvcr3G/GicS5IZyJtEwJWl7HvyvYLGLS1Ks8Xn4cjmDXDSCh5efv+Oc
DciiXYUDL5zqg8dTP4LRg+iE2D45LRkcqbeRXFwI0UB7IDnen0GTn9LC1I9l03u3P38pOK7eJp3s
0X8KbbOUzNF5TqiPylDdDOovP3/385cuR9Gqk6i11pfOFphLyfP+ITBq6Nu8191ogDA4T32yhmhd
qm1XoLsedABnzkEHvY3pCV3y7FL3bMZn+9bMhBna9YKjs/Hw9bVYz4np8jhb6uqUzlx+C7nGLL66
NTK7CluabUduVjQ4p71g56SsVasaC+Qm55V7k6q/lLrYm0XSXNIK2YLsErl3p45tv9ueG11yIw0a
f5skeX/HfygtZIEk9DEEWw29yJaGRUSSi6YUS3gK7bHHzuAFj/WQaDdem55zjVJMuo9/j4GqbRKp
t5kZTB3yySBWzNeTyq7yqS4EBd5BJ9/9pL03rDaC3jUR99Vs/4LyTLcemzu9I/UMHnqfpA4Km3Yy
bpi8D7c8jQAeW5RnC+KchjMPTgE8e9QOAAiP3kfJz4AKqSCOZo1HdTCtxwx9yqmqF2Jt0vmaRTqR
N+zXO68aSd8DgW9MkeGHKDyCpFQxBEtScFoqeX87xHWxbPKk1dhLz16d08tcT3SyaBdudOvFa23i
HCWdQUW/3laLDUCemvN5HgpSUEZ/T6L2AkHP8WvSPiqMKIdxSfybqhXeTeHp9SHPrV/j8u6sKBu4
WvIhadszPyT85lruPNTGLOBheEUKrJ6FY/dP47DwGUeunjndGFZLKx/xiD8JtN9uSYreG5iYjHFi
73JeBRkNdmQpgtva6h+Wbk2ONSMxjv0oBnKVFLeJjFsqO56pFHkgmY4tGWmLkVvvjI7Oi5OVRgH9
hV0XKfT0F8umBLl6dtCWO43tAxINYz+o/DpnsL0Dim/icEmCJQi7Wf8tiHCW+vK6znUfjeNG06dr
oLLxlJPfTiotb8XnSaXnV2L0aVkde9NiaRr3XM6nnTFRcYbqpSXDRApfEsfny751iecLldNfVWLf
I7q/qgz/pNL8sVt9g6U0EcBgt94LwoABI5Q+x0PoNb6H42y6pAACCPguS9e9m2jqN93kEIiijpZL
6usqRcs4is3xqoiD+N0HP4jbGTeeIhJAoxlALfQesvyYpEUZb6m1kZAtz0t7+DNDGyrCwQZ1EAp5
6Jd3D5GIIiESxUTEZnYfKErCAJeQYBN2ZyZbragupmTDqciKmoWoUKyFZUwXHfhiVRRGSrJ4AMto
VYRJcRpmMb20ityo0+Ga8LPqWyQcpDY+OKAq0gOI/p0j34kPis/mSZ6w7hJUeC1BRHhWs9QGGqnH
4SUxl0sNTJIClbA922YzXIWdQJu43T2/TWZes04NACtc3kNcKnZV00OqKGZFS/THMZ/uR2CW1Wg4
NoC3ZIpzaRXxApYQFSAwP/9qT1ExXkVjURtvVoS5kK3qT6QYGl3BNPZ4McAp0BC2f9bv1DJgbnKS
x0PnnCZO+StYjgtvDaSzKFqH4tx7OgFIFpTPCThPDtbjKr6Hdl4mmjwbAX8yh/NUrn2Pigiqqt+c
f4muAwoBDOVsr5AaPJsOvsp2QbeFW50UNR0f65NlKAyx/BwUg0S9T2Q52jeAj7YtFaeUr58m2BI7
lo9+sh9JJodjT0ipavsXyynuW0U8VaBPk2KgKjl92Hp9IRohTwJMSuPgv8mzL0po72MwKriUg6W4
KhbWkkvDp21gu6LCEz4iFa9QJ+lmUlwWnPK3Y9Jwb7kN4Sa6b0C4ZlAuXSFdoF0BiFdu8W9xuIRr
hFpcILDqcQYIQ2ke+Wbsb1xQsUYxY56ix3TFkTGxOKzd+lEqwmw0HoOgoeEBmJMjS6lItMDxzwKo
OFWIGqjauj6UilxT/75WoWw+RzWzP+jFYgCZu59NpZa1L51i4AZgOE1RcRp4nNdPF7+VfAKH4Jki
3TvNta9wN0+OIutWxdiR3j3VQHc28F0OhFcD442Cr2Gr+DwBqFeWdHLj9nmseXunFWR9DdQHz3Zv
KMqPNAAsLGnjnoANQMNLCxBouhybFSEouVPQjeGe28EOLYPE4lhyvEkBCzsAQ1uRho1iDjG0ZYpB
XMuOGmMF6oInWoMbDgspQrDFSfGLm1ixjNnCjDWr3piqo5gQH4bgaOn7PDYWkpiL3i1kZ1kU8D7d
c7Ydt47iJlFi8Z9hw+soprIFrgwUZbmAWwZglyX4Ja+1hpxSjjzBfJgUocnm9iJBNhMabDjO/8Fi
DAclJ/77aQmfWFpjTXyeWfmQkchVfx7dS4oIBQ31FCPqAovqqXsLBA1sBUZaKZ4UZ/FvT9e+jcwU
YYK+Y0N9LvQpawkNHJViLz6EAKqjIlXzFGbVVPCqolgDcFahuNagCZN5wKKLp9TTKJ5ztaRirmIS
uFJUrOJjTUBZHonRvJjMadjLEwbzN0CS+0LRtZX/Uv3Qts368fNDjy0COaK9+g4u8rFIbgQacZYp
1PTwjHAIl+yyxA3g88WZO5SC0eYiXJLlVjdXSO/cuvcRbwAul/neBL/i1s+yxNHnrZM5p1pxxKsi
iusftBjEGNR4ATmueDTVIMgt2T+3YNiheW/utPzyQJUJnEEH6L9qEGZH3vKpxzurP9qNl2+n+VdW
6495Le8LAGgbENoFiHZqzdgYBUQ2yx2DSFxSoJuKFUW9Kp7aol+sgJ71re5ztEqeW5DXpKRx18Sv
9XroBU5XW0FxwFaK2C5AtweTi7VDIZ0G1E0pz3euKO+RM6MoBKnhgfFhnP7x6+aNr+nGAhCXihRP
p/rNJGQE9UK83f7lgpRbQ3t1SA9vPInNrSeCj07YOgSA6GQcc7B0bQ1+CZ9f/64GWa8Vu24pij0J
5g8J1u4ovt1UpPssYd7Rs9J4CwZvdczM1AImIaSsx1h1SpD5HnS+2zdMC2iKiMhMwopxNUla8YUQ
7Zn40gmZFXFTWiiyBLZWf/QUoS/Az7fM71814P1We0IitIbos9m8gfcTg1XKa/c3jYT8zpQDgIEj
FGXUogYQyhFQK1uAjTYAIRD+gJIpZ4BSwPG6XxlcTz+brVJcnWfS57TFEpoq8REwTo5oG1niOfJj
+wUWkFAXA1iTNLqWc5CeipaZDN15U8amhuDQdZn0hwUNgkCHMEzxZcYZEBUtNCGFuBZXr8rbBvmx
EmLf4Gjq0oD1rc/Jq+9wq1FazXxv3klHbngA+IfY/7AXGqBTi0Yv0a/0ma1/JjQOJTqHFq1DjXBw
S7hFEtjhXKPcDzEj7u1Cx8/GQAxhI4gYlCnCV84I33OueYZEAplEj1QiFeWycSlPw1wM8tpKcaPz
cUhRUcwoKVxutrx5kgfc8eO+Uv4Q+4WAiHlnc+UJDZt9hkdJZekuoZEtz6ZyX/hEzO04Priy1ELf
NJ4SXvlbDWGGAPGJAuXQWJRNw8GqoewaMhZE3r1012Xzd52nD7Y+HNXzRCozx6AcHa6ydaw1pktk
mpu1u+26k1BWjxG9B7FaxNNN/BLD8Wx0duO+Nz0VMVddR0zTdvKsXxh07C2GSNh5zQ7YKySnNmsl
YgWSfW154kuQbKVcAKy76aUZxaun46cuY1xs5lzvtanFQa0RWCYIM0WNhv+8J++N3MRSlhNf+U6S
11bZT1w0KI3j3/jcv9lRyEcPUYr6hcWSYaFSpgeUgCf04s7Gp4dgpWdWQe8UWkOaeLlFMEpExmIT
m02UncVA0+KgawnQtizUDe9znT1yTDVcZXGCD1DYRHwa3+Pk00b+gjyLJiTNRts07Aflh+kSVBcs
bFl57JhhTaGNSqb2+oQnpEe+r+HUZhtEcykn2XqrdiZlCr+Jk2ZVdhoxd8fZK/7IeCbB35P/dCpo
/OprlfZrEeyrxmeWoyvNnpmctCJ9op/hQ+8OyJ0eXQQ5PaIcD2EOMDaJIWgUBH5ALcqqk6HXKQJc
MJMy7tj2t0YScusrF48nlmdrzvPNxGDd4yyguT4oPwIfkmxyC1z02MUcboJ2eSYu2BVkaTmP9FPH
+N8zOW4GfOx1tt/skMMeYZAA60IfhNsEXl78dtAK5covlNdflbVcTQ+vlcS13o5i4N483qko/7ZA
UmQjKxrLkepnlB5z/jQiM0olViN+nGRqPeZgi3spR+uZxDKbNlRIk99zlNOuHgbWkwWRqon3RXih
RdKFvizeWqMDldCzD54QLZWTZKStWR9aNdCqSPsUSiZNuZkmJWlC1rQG8kRU9E/OZexYWRfXQ281
ci2bsTwldH1vi2UticO34ALmO9ifdTOoZpwyO5Y2NCS25Htd+aMcVARQ2bODDml4AJe/FIZ+dpFO
SbLsJF5+ObPMWVW1T2nAsrlUpqpMOatI3HH81t2PZO4vtOn8dqC09kPM4J3w6BuHiec8MHqeh46x
TUwKGcAZkgaz+qqMWZ1yZ8XKoiWW/kp11GO1tsyS3AyfR1F9+qi3UN/9GZWLy1RWLji3oxj0G1Cz
cRNbgYyshK/+wiRfM3EfaMrvNUt+Esr4peLzQzQqD9ja2V/STmhBw1fR12GsjGENp8JNoCxibULE
cMErZiEYWxCNrco4ZqMeI8OM8KLokYUJj+EyH+JNhqoM33i9qZW9zOnl41TE7y4HRKKh88Mi+q9x
5g3s2MPrXO5J8vxaswqKT7nRGJ3eUGXuMu4veJgyT56USc3qcaoZ3NGp6gNy7laMaxXqNfJYxp4/
7HjNlZfNU4Y238LVZiJtc5S9zUHjZk5GNGX8Q3XhXJ1m1G4T33x2e4NXAhK4VNngSrRwDnq4Po/f
UIoD3zdTt+PRxRu2xF+jrHJsfS6i5o8+pkW7X6V1bJMYWy9vFbdx8T3aw3jQ+NZEPLA1CgfZ/9Ph
mhY2v2S0djZ6O1yk78mqfHeI74YO6ZxmP9d02M0p052CnExWPFtZe9VN4MjAybhU6Iu/YUBxTY3k
tacualS+vSVZ3zqE5wwmja9xUL0KPr/o2IDHnPz96rSU3LCq7vKAsoL2Me6zZMcaZ+MXoGmEWU/u
KMqjZ6Z4AHXzsS3TYFs19RUzyTWhCSjyivk+B8XXy5YmJqyCQ8oLyBW80JO+XCJhxyRwDRiCyaPu
0Ml7YrH5p0GfBtMK/6aGLkGztCuVzVBHayiU37BHdNggPIxpL2VKzpm/Q4YIK1lfau+9ysBP2Yef
l4IwBfpE8eNRRKgog+KjXlh2VUaym8lWDEEZAtUpjoBzQg01B5WqDI3K1Tj1WBvd8gPpIgZS5XPk
+lRFrOHgJrNT13KeaOY3V8cBCXv8Fuwzvba2FUnhEdkYgXjj2E8Gd1gz+yrQSbrKK7kQN+ZzmiBZ
bvJQKPuklAQmGNTyoVRuSqkslcHKd0xf26gF99wzt/iyneCPb0W1UlwuKyuLhvLgDUXISeT7h8Uw
bjhD/Q9759UbOZpm6b+y2HsW6M1iZoAJunCKkEJeN4RSht57/vp9mFW1naWuzpzZvV2gUeh0YpDx
8TPve85zsJquiMypKfiSGpbbJTuJAqoIKAN5fZ6J+N2UkZhftFj1S2hRCEB4bSBxjhA5qxXNCZHt
xoLVOcPsXFZ4J2FBN2hQr5AMtB7GXOW6qZpmP5VYqqP5NYEBmq4wUGnFgsogtIwVFFqtyNB+hYfG
K0Z0qTp5LQqKCLJWyOiKG1WYbJUmvjVWEKk8oQKHDKdyWMxx62FgQPsTCq9JQ/iKseJMR7im5Sqh
DiGdlivyFG/DnWYBQYVsplzJcFFJPYhZH0Ao5CpA46VlH5pLllOq0ysQwXOcdMN56AMHFea8n8sz
FkJMTGuGi6S+go35RKn8TVhhrU0MtnWB30r7Kl1xrv0Kdo1VdMmDBqYvqpJnCb4dMntEDZ38OiOR
MAdamilh41uwGVdgp65bvsCjmik3YgIsuWNPNcKZNeHNmpYeOqGYQ4Yxg1cpBFerr3jadA4OTViz
Wf2mzCX4WnFYbGGW7TmmMKHhpJhX2G3zYUG+7VYEbgwLl/D5u1YwXQl3rQUrt5XapxKvTtK8L4Zx
V5SwTSQ0/CmM3XKF7ZYrdnfRjVu89d/MRH5SlHprRAg5kEwsGyRthi0lRucLwryXDLR+Mjo+ekCA
eaj8BpDLTGG5j9pNUs0XFMgbbDmxOxVAy2AFy0J8h1lYoH/5aajdpQvJC1KBN+OVC3AAYKAHO8zE
tFWh0m7r3LgR8Vxi9MioPLUDIJbujP9+o0AxTleccbyCjacVcbyYDcfwldQnLYgOxyXbd3AWD8jy
JpcpqdoMcjccqkpmtHz/v3HTL7xG5blK9IwNXUp5q02750q8GvLgPRyimMDnofWLpPmspoagoNjy
5TBExYm1LzIw2Fjc6QLwPCmMl2Rp2t13Q/TcsmlGA0jtuIyvkclDdFCmk7V0+i7oQ+h/mMjdrs4/
OdVOpz5VSf2phi16FYmkQYoFgTm1x5k19LuPvGOR4yAdHswieMDeJjlY8cAkmXG47/BT2ip6fyss
R0iV1qsJmWwbRqgVLFg1Y0NfErrDg6ok8uU+zrHuQMUuXKPMah9Ew0e7oit6Kbtfpko/9FUK5TMm
7JuYdTrAOmYPfcznjbVMMXwp00QHl1p3LZKVuSgI3qIMQa4r5tRMyy8miUSLXHSO3muLayFrdjR1
O4jRnkwdvsqyXsgc1GAPD0myrVXSYks2HKPGnBd/JjpyPzO7WLojaPM+zMVDALsJfLG4hai8kyJx
o3SoKkZCQrwqxj6uzrwFutZI2z7XHruECOPSWmnHlQRB3qyla4HIQjGsvTqv1Pul7YAoTXfkFk6u
zrK8Ekoquj7N9SyEymYalXctZ5cg5xG8A5pZJCyKWF2wAW0HkgTZ1mfZw5BPiEzy7g6Xt7YF5WTc
IQi9LZu29omzM/czm4QCRds9LUF21qX8ZGqJeGKCvoK6kdrkYVPPR04XlJzki/pbkc1swGj6uJpq
rPLG+oVG6wUGUUURnayhyngkVpYgvp7WYFtUPDV9OVUBYTVyTDFLXcn4FPuP+OmdalDHA4OLWi/N
RVtMD7LGBkrH8oxydXgw41zepY1G208nHQulzzRsZ053dxTOEvTTheEsAx7tXJw8RWwi3zBT+ZiH
gL+QRc7SILyoFVVrMzGTs4DKTpPYxaydbWmByIKAjrb89NC06dWwKKMbdrLuh0s1PHaCxRa/7U0n
o8HrLC3mn5YkZgki4HNfr/m6ghX6bWg4+CTk+3nAIW9yCh+AGW96EmiWcpzRh0zjqRYgkg1t4siR
kG0jVrC7JAg0pHbaJavMwq0Nqb4v+p5QSLoJjhIiFVL51g9mXN+0Cq7PYJZJTxJi8ZglyEIVgCCK
MjVnFa+uM4/Kp6EPKjQgTpFJ6Bu1QpUrwv1njLyLiVBgnOz7F4M9KmVUHducmd0LMZ6vXK+ls1DH
qS0I/a2oWM25ptwosN0+l4PKfqvMT6g/1uPeXJIrhzGmVgvZbc2q3C4GMwTFjnjLQZgMdmxjxyl5
iCYADykUGGVR3mfsfy9xvJzbmbG+TFCZ4wIZ6SS08UVhDLca8oeF1eRiTP0nyJ14P2DO67JY2y1l
2bEgZM22hybAi+mkYtw+6dH0NNa94lgJE1IUZFTDmokRXBTiQci/y2k1lwQaaAct9zaXvKsDS9cm
nCLluKBVG6ls2DBI41019c4gKNpZJ3DPa/loQl6SLxOa7JzZA29irXqrJNgon2NnunPcLVsQbMs2
DtGK4hUXVFRHYs/2cjAQ0Jl9c05VUTnMgZjYSDoCd1RZMXKkeCdGFHowbsoalOG6F5NpI5KXVRIv
NSDCRf4TOk0nGqci3MVxgFRdMwO/yFcBeI16ihDh0BNUQUQCVLxbqvkNVuFwV8Eu2NEf36SjLm3E
gXzZLFpdiwjiDCJzNjnu7ntRIy8YSAVLA9z2DUnZwe1M6vNh6Z8b2oeWOK6E1WxnlcA25KotjhlG
IrFhZyhIlEtgzXpd2/VoAClYFlEsPY8B+gGUWj5fl0V6xvzcmj0lmD58V8T+hvbaWbCW/ApZeker
08LluGy1cjmSxJLYVMKqEyWzLeZb0Ymo1HEKVSgzgtzvQTgMY5xc1LxPLnNQIoiVOG19/z04YMG2
CLIPodLLvWrF1R69w6NklFDWzPpuSi3hfpGM9DQ26bt5WYKluCO0vb3lvGRKY068CAHK9fBhzLSo
cJA4waieBB1DhDqHR00PBn+Q54+ijTUfnUZlC0Zh3dTjYt0sulgjgqJU3qXF7JtL0NpaKlg3Zo54
xiqCfl9rNUAhC92FoU6njCHWFt1AUQNBmK0jXgmU1AvEVEbzKwWPHdh1imlY1b7/MjxJmf4YNnp3
PcdWdSVP1SOOZ0iupvKkJ8LiRN2o49lQ1CcrAxlFYHELsg3Yc47oLcFtPkBHVUpl2wRJ7NA2DCEY
NeYjFIvSboJAAY9EvGqZFyTvEgV1k8lHq0diFM1NZi9AFeoBkl4mCDIBchGJ0PO04Hy+KykRbaY6
IwvXiN4UE37yKFXqUZRk3QP5UvAbGGw3BZMV1ZvqVSDmaiPvwznmiEGEcS9Nqp0BjLBC9DRSohI9
StWzB/i0oUjClrnq96207NX13cP57/UWyi2LL0tRbsZ6vBQaA0zSKdzkUf5Q4pElmUG8UVND8Bds
IJRtO3Qra6WFcnbdkyUjClTv5GTZkv7KDruWaB5mM6kxBtR6sX4okzNl1BspWWlupKm5ffU4ThRa
zAkbrpmyaxX7cKvFh2ghJSqBM2LHI4Iate2v41S9qowAZRfSofEc5MsZI8hdlJFZEYg4O4P7DGJo
Pky3sW681iInuUoq4apexDl8DQONFixmgXquH5HsQhLWbjIxeUxVEq7QMj2MwOI6ustrgMKTYVp3
QoYWH0DDW6dR9BaEyVNn4iSNJN1mSnkkDOB+yGnQgM++yZSPGTYAn6VqXyhcSYdA7ipb0jo0LGXw
CtX4ak4gBySKXNjW0L6zoL0HKjgfShW7kD4ImXh2MVG/ov4gbyYzvRVa67II5jbBALWpY5zvTciC
KZqtjUEaqWZEQ6iZNgoVcs4RW+A9dxU1CaeKhs8EuK6mZkjFDLID0xqbSq189oP4ra4xRIqMpk5q
TgIF8a41qKizVU4SrNp8iTAPZYJb0wKKERUL6nubVs0etE6+Wti72LqIEjnOf5ek/3834a/chD+o
2Z3X7vV/fBRd3M2n1/zj3//nfzb9t7/6CP+Pi1C3fjNxhUurTUOzDF0jQOYPF6Eh/oZ9z1Q0SSVs
8neD4Z8ZXfJvuqwoiqVrBHhpkoLw/08XofybSvVaZituAo2QLeW/k9GlGKv17h+ie5KoREk1KJAp
Jm5CU1S+OMICTLNmFuWGUwVXbeybs7ghWsUZqM0IC1qlpb+hLerOFuHvSQXKn7JPeEsh36OeR3Pm
EsREf4zUzrrJPInkqpirbb9fiFB+4V1qsca3lGOLuT0P9XyDRd5bSmjg1IRd8Cx2vkDs7oVtP/ZM
DFCd6EwT6E3uM3Ioohfrm0rv7yG82cWCvI6dc62EJzUKb6QQZhsl9IL5tJikXV7IVMhRJNJ1XfTM
jtpL9r0y9qJyCmrTgy5+ivILyIC7TtFs0dI2VnIrNZkXTBIBAp3D5hhZ6yr09+lKwyV/DAU27+l7
B0dbQiUu9rinrmBk+VX3WHNejobJiSGj1OJeqr0cmWkBnH0Cja2gvevQ9SC92mCrx5Oj2Uo9uOmK
qkW4VkH2qwCSlU+QLI7EO9K2sRyIddTTyVrFmZ31DzU2Jfzf2wHFnop8rPCmghhmPPbhQ0vHvr6O
y7s2vo2tz4qzbTmanHUfU6gfM+bFPH4rUJ3L1b0xn6vwZWICpdwA1kAor9P8oMDATLJHXb1Ty5aW
280An0Kccc+ox2kOXI1syjDa5pT0pPiZyA0noxichoAMrOZzYtMMqHDFMG+EaNwofUa+w4sQAq1Y
hhMaFiSVoZfOs2uydkkLKhUIjOUJwSlivW/L/JGWz4P2oBSFnaPXYYtGbfa9BAiiidexUXqBqthz
dZUp15P0Sm77EMtPAuezgA6JXF5lIR3rBHxBJiBuH+kCK1p+IPGDyhqn7J5kA22k0dVx9lV74lFE
dD5qHx9l2oAGKm9BhRmqNL6gw92ku5+QFVLVIRrpJzO+V3vFFgYa+mEck+Cq7MXFuKIqiUkToXEo
VZt9LSz44kKK9tTLc125aNbynoQhairlrigWdwjKGwOr5zqy6ccEBQlM8o2SwaIBRVOFNWSVWEXO
MsX+BOvOqBAvG/V4Q8rbhX0hEndayDz0XKKNttcgVoaW9ajosFTQ2eM5h8Njd9qjqiOi6Ak1sa6J
BEZPgfRFyn36qOTUJkA1OVJhFym/d0YDNoQpQABsagk1IfOUjPd5jLZizs7hOF51DLsu2RI5S7Im
GwRZt6dgKyMRtysjOhcWmpZQsMF72GLF3zF6AA79MzKRF2oNXq2BSTLOqpycUZ4s1FO0oqcxSGRv
ewHOu6sFUtVxvtizeUd0kbukKodaU3lV83tTTOEngCYCngTgBQQOEFtsKCHg4MCUUUY0d5lFRG73
Ii4jkXfj/bIYUEOG1yooBAKaZscaz4b1sKjZXtavUpMJas09s8aTpeobbc6O0squqJxSLA5BYdEo
qKmYSANvhtkQdT3k6A60A0CDC5ohOIecGyNjhNINo77zuuAi87g7AR1Cu5M5HaVB7C4LjFa1OrE0
b9qRFzzzMvTitbwVtF2Rldfd9FTWaCoNkUM9jWFks7uof/5h5bn+feb+0Wq9mof/aT7XZQAmJmZr
jM/8+Q+GwEgPi0ZSKAeMrUdVFqvUoYmvf34N+W8XDXCSuLkxPEhfndU4x5MoROLqDB4JRvf5TQJJ
+FvQO7VP9Mgd1mUHSTnP7T4/07EsPmjJBr9zDd6m/xV+lH9zo3/1xv2xcP3wGdZkth9ulGixgqSU
ilDE0Kc0s8Y1uT+/ze9u6H9+lv+4zS/2uzzrkbFVXELYTm+BX3mBE/rY6TtXciHd2+LlFxdcf+DP
Lrg65H64pwywFsUwnisdeFfSXNWuvNAlPsw8Qlxzymt6lVfSR3Vl/CLJ7ouP9PenaVKewWpokAuq
f3maYD1ksgJkw5mbTf46P8DXwziwsbDI+bpX+UgLfn6v8l+Nz39e0ZDWTYyq0Vj+673OlQ5YcgJn
L9UOUnmXHgiNRlc/Yr3IHqXeq75BD/GolG8FBVIVbR0H5ekvPsXfjWRT/Men+HLforlMUtf0hoNY
lceNA1J1psf+PvJweehH4d7w10+AKl7Z9dsMVtAV2P+ff4h/8fD/8SG+jDNLGZt8iof1QxibxaEX
ZkOhcw1fcSu/Pfz8avK6o/s6yH685S+DrM8THWUwtwyFy+Fqdns/369S00e0p3Z2221xu7o9pREX
kPZjvjjVx3gQf2Vu/bv3l/2tZGH6lOA0fNl4ZvTmcpVIExxf4cNQL88GIWG/GGR/92TxmcoMMIY1
8pP16//hhaoIeZ7igieL7GALZe1GxQFj00Xh/eVIyQ7m5w/3X1xQY17UtJV48eWrDFpTVUxjWt/g
wamuC6/21+cp2XB4D4n/86v9zSPk7v5xsS/fJOHxvYCFwgAu9pgi4RqjxPu/uIKFuFdReYz/NNEH
6lAmGt4VJ5omZ2QhR9Wx+/klpPUV+zIeNeuHa3x5BXFCdmmUq0wE0oaKiZt48T2wRC/3F1+5mR2O
Bx+hQ0zuL64r/+K6X76qcQa8CvDCcPAFbCZHtam2HmJ7feGbq199VV+gH9+nu7/c5ZfvKh+qrrZi
BXaej1JrQxHK1ZhZxa35iyntV4/zywaAmKF2jEouBOM4by2yNKojIblXORac/7cnqK1T/A9vVx7P
ppaHXGqdSaiO2cuBLsEGJ6/963lrfUA/GSbal1dZazQ4vzNDUbbccCW4y9p1pcoHEq2vE328SLHw
i5nyb14vXdJFEC3y+j/jywDJszJrDbo7DkDbuG4fMmu8/8UT/NUlvoyKNEFWKbVwseqieIeNf0mx
O8FbfAXYi68qaelYnmY6c8WiXWXAr4cBYWko0uvIwEX94tP8zcrADRuGaUoUJqyvU/JUWpXQiibz
CSKw/fqFpi/hPaAGO3wXndTrtz+/4PoAv3ylf7ne+nR+GD9zMedjonG9UdqL0TbMJpxHh9zaL4t5
/vmlvk+8P7vWl+0GBJelFslQd1CSHuhB875zUMHSZVMGdCy6nGdQJQBP9sEvXsj1J//TlQ2JRYg6
DujaLwO3Udjk0Dfgyv2WorMdYkSjdfXz+1vf6p9dZJ3sfniUQAII0hlxD4j7eBvvmy3q6XXz8Itv
TPrbAfvDzXxZtctO7bGEc53qTfdlm4Alb9nK1/GOEJUjdirvlzvTv5nPdOkfV1xLYT/emYilCmAE
j2+0JU98pf4sEQvlyIlTHGiBuCUdXnshTW9x0u73N+K/Ve28it+asi0/u39b/9lbWc1IpKLuP/7t
L786Vx/Fbdd8fHRXr9XXv/mXf9j+x/c/5pCz1hH/8gv3e03xpv9o5stHCyD3+0X++Jv/1T/8ozL5
q3omo/Rfw9H+E61cnGWvlDG/f6Td+7//T4l/8QcaTZd/AzljUjqU+I8pi4yCP4qauvIbpUzZAEkG
sETWDGa0P4ua5m+apcE6kphL2YqJjNE/i5rmb5IKyGw9gKi6BoXtzzu//n2Q89D+9cHw61q7XteS
0eIZcOslw9S+zKqSIOZtT14CQ6ZQiITrNz0W9m9m6FX1UzIdisCvoSmVkb5Ztcx5B8s+cPL8VnQT
6lixM9NBlTsvz/cd4qPC/JyYjkvrGgos9ooSWR/VRemUKzeNubPEB1WFkG4rqkuVMiW5KQfUP/n4
/Ug/m+DtUB+wdaIAkaTcVkAsXCqUA+8obVtkhG7ga4fSXwBgPuXpNp1em96Pc1fU9jExVVvEgJ85
AAUHrOEakLzp+Z1te5NcJfaAcBfKJ4m6x8Uh3sPPtzJ/0LzFr40z27MLEmGPWoZ0OrvY1RfhCVnB
+vuzj//V1gBKITZ+t/hXEXzwV9omDpkeNkFxznQz2epTsJufFzu/yw6TvbjzXe2kd+WxcfXr/o2q
B8EQZejClho7P9H8dtpgIMcARlmWFuqNOB7M96XDmEVT9VgP50x06vuZ5vtB+Gb6uh27GHlJCMZY
79TPgnxG/fA0O4iUMW4FqbeouzH1idoZxKPUbLUQ08qzafc0RLZs6X3ydGTFyRJP0/cCwmp32nYb
Ld41mATI0el8ybDHN+VzOA2fICHaZjtguLml/3KKFXCUjumM3uS2d1Vj5xjrbsN786G+STy1sMfU
02ZXdDLicavB7XDGwD8t/Kw9CB+L3b0iXVBjYneurGKPU6Zv36jFQZ3xLesgpZ/pfMqFZoNQiz6f
Ezm03/EsXub7/ga+zSUnzpoC+Y56s3QsIc/g6eORx82VGvmdfEPim49Kq5O2UXaqRIHit2smxzF0
cALdESAKMSum++qntKLyDUF3yKeLe8pQ+DLBdpvU52dnWCG018qLZA+FG8l3auvqCFFzjwhKrCae
avlRx8rXAMo1jyTpqbjgbcqRSXWZdTgF2xg+8raB5/aBKJODU+kl25liBBKK9Ck+W/68y8+LTaL2
jfQw0+6Cd35TfKhHYVeeVajsTurEt7K1a+zkpr3rFiDi3ox35wXQm3LTHkm0RXKreoXlpEdAWvkd
xGybt9VBqMi5wC3P04N5q3vdvUzFkXAMJzmZTnhcbQ7XJfJqPOJvkhuRC7hReSnwjH2A3i/8RTlJ
+XGo7ov4miTrSeBl+mFi/GP2+bHe9mXh/T7XKCAfNdkwRAhcX5anesxmS5IEhX3FOhy77eipXuP/
6vzwteT2+3Uk2VwRcTJM7i+7CGQ+1rTIyTqnCbfQVGlp3pRXxSH1tZPwgKMIz9vowDl24nNyz5Z4
tPVfIJq+Lv6/fwb0GnSeTEUyvpb9Qi3pwmmk31McYW/zpsU2pTD7GbvSxoHL8otH+7X+9vv12IDr
KoBLKkRfNhtQYPJ5sLjeCA5hjxF5rUoJLnm708F8w+C7/dVj/np+/6dLftmSasOQL/16yWS36BeD
zY3qmD3bDAnP0PJfuaKl/N0QWtlX5rqa6tb3x/7D3o0qAvbdpFY5GoLpyxc7KE8p0+pyFZb7Yie7
TfEMIIWEeSe+6OiFPEzgnl6g56NHP97mgRth3FKvF3fyIxf3jb+uXyfhPflI3PQuu9Rese+uBh9J
kIP1bs9pTXDbwmcXzLeY2syHvO40eTaKeA2QMcJ9bGxjHeXhixLeC9klm5/yEcvHa0TzbMpZdy7D
8BgBnZfpYmDVB5tz/ZRheV/rV9Jjqzr0nlkgx3KNf//oy/epeSIMBKQ4CtsH8GIm1llk9c1O4nxB
lClkBRpvduwEqq85gI3xkXReqDtYBbTwQAcuCtKNrub7Pp6Q6GETbZmoymeJ0FSQIkN+hvKlEQGw
FBcBdSs9P1gi+TbF9bjRqGx68uQuNcsi7h8Zi2RsT+1dKhY06O2ZZqCw13VCMrfOKsgufCs5kgSs
N98K3KYmqsMYz4aEQrhEl2/dTipp2RD3dYw9s4kkIMJmha1aQC8+IHMxqFqaN2a9T0mT6NwFv2x+
BSUm90JloZto44HtERqgVZJs4VOL7DLwoQkPD509fWCPaV5qjMV+v1+Y4T6xgUTRJVlO1jNMJIdE
WZbDrN2Koj0Cyfenbj9C5u7dqHnqxr0yHAzJA9uwWciteB0U5CY4Srff9cf9hnVoM+GarG3EX6L6
8h5Mx6q8hMJBzdy2sgdvOus+8wweIDhHnTM5uQt0MnHU9DGgCNrtMfwk9tJCCnvs7b56oAR/QaGT
in7nIJmw3lJpK2HhJVsm5rcWT79vnGbX+8JFfoaw4OVbpJ20cw/R1eClJ2FbH+h+SlgFPsgl3sWX
/LN8tRQyQTZRux/d6dgzw7H1wVKBRUVwYUL3j5pDQ3nY6HvVrQnisVveFRIiffO5usNMudyuAsTN
cifdRjf9Zt08ETAS3Of9N3G6zzhrWttKORqQR93xigaQtIEcs+uejDfRhZLTE0y+0Ux/PJTubA/H
4IUtyOCE2+5N8qIKpqknXxoeD3EYwf0M9NSXR0eAu+DIbC/XeqqMOPayOPG85QVTbXqjgmpjehMi
V87J57nU41FmUUMctMU6ORMCZhOdpLBgv0HfWFxSiCGYwc9qONDhD0gR5KMiz2mQUq2/zKR8EA7r
yuJVM26QALVbhJrlc+oVdr/pnlrlHn4fmbuAnpgcLsszsMfSw2loS9FFv8ruA4bQH7VgHBXJqyIf
a4EzMo4NaLBD51vIhRlNEIMccuoM3KXnTNi1M64ZrCAb7b23Udo5Qbqdh3uQPd2T+IKaZZEw8JPX
DBv+TqrPoej28tVsHLDmNBSU1+5RQCCNyLH7oFRnU3jUk8fJ8LG75OHz0G8J9RiMI0ljGua3yENZ
D0qDMjVmZ4T69rgmHD83DzEUFXYMyJFsGaMwFh06+8eYYtu8qT9rXMsCjqUdjlh+FAYS9EuhE7BZ
jDVnuUtf68/4Mt0Z9BiYC0gilhzrTYk3yV1+qt6XaMOeLomea9I7MI1yW8BUKSGwi3rQPGS86aHK
7Tl3a+pgyRG/m5F6uNSxewYGqel2ehugiNikkg/4VrmNa3t46z9njCFOC1uAMA6SQrsNRwhdOCbr
FADiAZ88Gp6rsTioxXVRKqCtXtMEGhtz17KZdRg47yt48nkcXg2iqBsvnN1BwUWPYf7MNhkZlSt5
Mt6fTXuDRp2JbdQdRrNot6fUxZasP8NpbVlOsVe2dvA5gUon713ZIyhLa96Z/sQEb0Myu1cBMqke
vpdiOGUdiLCNEfrJXf3ATXVHiIwu4R0Yi2MDBoktrN4ndqYbdK7yC65wWGwyvQacMakt7ttt4xmm
r3jddQbBMISNvq+sq17zZFt9UPNbsrmC5Twi8L/hi59dHYyD3STrYqC/ZsQQL16nuUl8waWSSbSF
EBLyBE+BdqUvx1ClqNpAxYvPIDMB1FwU5YSocPaW+VpKvTDdp2z19fGlc0IEK6l05qSXTg4CZE5H
qmGXo+OY8Y6vRUONsjEkR6/wem/iysFVxDuAThv3AgYSGvSowhsAQ42njo5VnBWPvnYkOuNqpj/E
y35JzgXOrecsubT9JUOzO7no88QXTeGs+ZLQbXmpiHzi3VegITmmb3jzB57ucAUz7kOmpw1+w06h
DnloV+C/l6NLJpPNTaNdjczlgP9EGJ4wyi+OlniS9pmQbKFuI+rMSDfKjeJljoc+LiccVjxJqttH
Z7JUGcfD+4yNJLoqBVcPXEA14oHyn+JabHsOkYu03J/d8dWEsfEgbUCRcSvKEVC46kbP0Tvn4GYH
KIXHE5OKuFvQnxSb7L3yovfxFN3VwJFOy669yW4Fe362QM2gZXDjaB88Rw68ONKzrU02Ohz2mtYz
Ezb4ly69Ewg34WC+rX1GLI73wCn1a8W6A91otLdmdawzvzAvTci56KQK10t9ZZbXBIXJ+YYxIbyz
6vSPBkuD9YYYY7bBEM19uhnjq8basYxoWU6c1gmrdavT+TPa7TifW+3A7oFuHFNINNjG7AXWY+/W
oEGCnZR7WExN65Yc9p4sdOqGJkY7hgiWS94FpsHBZOWZX4hvEKv3AZo/Cs5tWzBmeO2wTbrMRKBK
u9Ahg4NCQlfyzpI+gqr2gPgIYaT8TB7T7KZu0fhwSebER7HCombyHFO3I8Q5xzyyxUHBTjj3a7hf
pFvg92Xj19nJ6Osoj5HRF24O3Wl8TXrfyDxCciDu6CiCDKSJ9UXbKh7uqLVcoHjTLsGY7FduWW8C
byQPb4HItyHTkS+ZjS9bAE5a0QP0jF3v6U72gJ81OZvPMIYjp9lOB8zpSDhsk+8TKJFNkuBp9GRP
eMnvegeLaO+oXryjK2DaqCU2gAFdxE1+4xVu6giOsks9ksW61/QuZLW7mLvsML41W0JqNjgSXnlt
ySRxELWsqbEXjnkXZb0cH4+NATFX7+CW5y1cvAOT5La4QPEw9uPT5Hau4QpX1GkY527jCn7riF7r
5bv1D0akRY7s6R5ZP+0dI8I29qXT+cFtu6s+OcK7xadMfvE9pRafb/QabyVDUrF5kr1dPYKkareg
COJj0O0X+Q7+BLYyTq8JMp3yWhWvG+Qh6I2U+5RUsggkJ/Djja5ggDuS27Fg4oUCB1XZlb1kdeND
WLFNvGWTPd9jCld8eDwY+2CCoSoNK9RWERwU6p6YXcWrSNeYIVLy9zAkbEpytKR9qtjaTSt/FhuR
DFVr075N35YbuXUriOBsPYd0P1gnA8G1fFsrp5RN6ARltdpPljfOvjq6ImHkQOE0d872bOAZPGXn
iR+RQwrY4BTsdjG2Lzuyzag/OSSmxzvBoG0v61tzkzLxPY4f1I8QeIm72NiB1KRildtFYEMiq29w
AEjUY1q34GO0R4oG7IdD0ogpIj8TVbWftoNN2YwAvZ4lWyek9KCEkY0RYTWdbafywyyvxupuGe/b
4Crp8JUcKL5Ukm0ew6zbCM1t1x2y5S2Sv5E08pHakGQkPza+4exPZEpl8cXoXy02/SFo+2nu6aZM
m6S/V4r3uTj31arRAvrjR8mjwQlBmB3wIIK2D9gQKMLRHBnoi3lr+Si96ytBxINZ7PSUzLTdQLWF
pPliC14AQy7DZQ3QCvYTwUvzuWPxFmeoU7TmrhY7mZzO1r3+urmq9ijgN+2xP7NEOJxkNibT5fTN
Opl3Bj+ftKdrHBYBN8HYxhvfPKjz9zcN05gKaY2ONlKzi3m72C3ox5EcuQ10dtJlXPGaV5pv9CUf
MLE77RUmIeoiBxLEnnSHIcPq8LLYxQlk4fcKwqb3FgjnG50DduJWpA5vUXjtqb7dU5jyBj91Mh9S
OIZPNqeom/VrcVceibi5HlFIHaQtU5SjXCp0c650wjIA0l0jsNcfsr1mj+TfRW4zOYVbXVkQVJkP
OQ2RQrDhzcDKRqink13we0Kb0kSXl8EZb+kvkDBO0dStySgFMwpuaDNfq/WWFBs32YM+OBYv5aOS
ODNGxOUbMLc5hWR8aKY9ErcKkDO8NlYx0qz4iTmn413+iGUMQ0UQbFJnrSuiV2o+mRQ28zYmW3Ol
nLNpduXoNdrqjU/gYczWwrhBOxeWN4p6lxoyvmHizzhNp6jESac2jW+pSGYnNmS7MB1iRVF/Uh9F
ff48oywhfudteGBGQtJP3HBHdCd7CMUlR2zFOSc6lkffaEho5+0mbc1fxQufpkGm1aWWjip8CsuZ
OcyktwU/OwLjsEC0jABR9WzywDaILfY3/aCx6JG/Sh2WuZKX0BsfE8z/oIX8iaVXOlDGBgoKLLz4
aKX7sHnsos+ofY2Egb/F6fYu0C+p9qF13xqq41ryCMIfjSk/UR99NoP5B7DGyYNDwNzQcuylogDF
a4co146fMSZ3gV32TqX8b/bOY0lu7UrX73Ln6IA304RJn+XtBFFVZMF7j6fvD1SHVEyWmG2md6CI
o0OJSAAbe6/1r99shRTbIPxzDxj/j7b8bEUbebgb9E0VvEl1y6m0j/DlA+pL31qNcLENFoG2tJu8
FqOwVb9HY8LRIbB77fyPwdio+rt0iy7BSznBIdutqn5TCUDqK+DovPaERxBmq/OwLMziPcD6Iguf
CNoQtkKFVOU4Y4vabQzfNYc1UQIIOK01pgWoe0zSKOWrsbzDdawsMflwCDqNrJ9NcT+ZV77yo0QV
wm43JJwDyWHmYzZtANh53Tmik7GOzBNyrA5TeuDb6okDvqgh/b5nIujtLO7qQN4nfMZqiA/Hoqp2
ObyX49y41a8kOyY0DdrVcvgNB5D18G224SqvIkdboz+AdbinwhqfcD10BGnH2WyT1seKdoBpRUo5
nM1hQyO0pMmcOt5+uy75vvGq86IfhGxznker0LNs7LixDuIMN/hHUHmaLG2V7NiM+Z/q3gwejrm+
C8kU6Peznl45+jKb2CwiXLt1cW/XzUFW3VzaEeZdE5PWIUMZbQoreJDrYs0rYOcULTIBmZcwpnDS
K74TLHOy1fKsWupCttQFEBn2PH6TtdGbUI/0DWiJa77HPj+MKTcVuhM/YDFW3CtMNWHeAcF0qzfm
C8QTcB5X1/ImcKx70sbfOdFs4Se71mp5/jJ/JnRYCj2aK/xB6Lf8FcGOFXVA4YAS8Q0Spb0erAd5
Rf9oug1e7mCL5hYm1Jvk+k/YodKJaw8iwRyvKRDK7CnJJiivItInwZq5uYACsDwBYeEBxn+7BtWW
7/vd9Dy77W3oYrgarBUONLpKsHPgntlm07sRyXl1EdajkLWn4UNN139HpuWzwfMvLPMrrrj8+Rdc
EQHdYCptAfvVEe35IO/6wzKHKHg/dKCb1AtuoIdQJVCTefNuofkZAPXNU3YJydXOxsb/+CmIh5nJ
maaiq2eklFnBhInMdDLSEopxWjo+EvCF0B4rF1nT0dizDG9NiLP8NGjQfU7wAzsodiuvRO/Z02bp
IYdHENJ94HU2Vn/BFdgGgGjnmlCrAjB3VGGHzotPCscepzZ/N1/NpVvRF6D9y6T9/FbOSS8hDoCl
2nErOSXqTr4pt324Z/K0cHooE7fzfvaAd5zQUx3/apkF+F7oobnm8KKXX4nbZcnSzv4CLMZrbRts
e1ejIvD5t8vYQ74CquDmW7t9YI3zLejvw8Y41Lyejg7sItD+LQD9r7ejnc0WsG5rU3P4BUAvyHK/
Udb/nRnGt/MDjFwkxsKKjuLkbEGWUtR0I+GAzDCoNLlFp7LpbRycg/AhXnVXE83nhY/gu5X39Zpn
7DJS8qpeXMD1hRiBYZXV3g3qqtjRyvbXBcdM6/aPjOGWtGMXKZuH0WMYkk1oBzq/5yIZ5IzO8Gv5
GLIGm4iREfYQZ0QNsmU7M4gmwP5j9QkeWCu24mUuZr/zE3U8qz5MNuFjzvZESMmTuVUldtacA4E9
m7xL0NFPuo7gPn4TjtU286gMntvsyrpDcKlwdGwbOKTDSlwbH/EBoaijA5Ss0O4xOXvV7lXEGpDo
6RiemKVd+joY5H/zeTAZggCAEgLq1NmX7hc4ZxTmjHmF6hHEMdN7fIwv/YfMXof1CVXKtBKulgFD
6PqPCtwbMpD3zDG2yn5cgWphIPKOkwvlEDz+dzF1U+nWj6nd0eti0kAvKt9X+EXdggsMz7JiVwdd
RJpMDni8ihErYHq2z99o1BDr6NeYqW6SG2NTHTO6VE567dZnDPwgvQ/rcTNvxkOyQ059p+HtecqO
2Q1SHYFmAmfjxPUdjn964ev4RH2loYQCVrOHLcU2h0K8jFqc2KWn2eJ4f5hdBsXb7F2kWj75pL/b
BHlaq4H6uV73wS6HzI1HIk/AxlCexKb1yMTARVcCetlztTthDQJ8Etb+FSfngHdUwZaA0TkCTvRV
Nk/MFk+QMR8iL/EsB5XIy5JMdRSOJEbzO6AZ5NmVCAGg/EB0Gq8D8myc+eXv35Ty3Rb45R3/WgNf
DhY/wiS9jXjH6np4FG1sIm6ULTPhleAkq+iTw8YhVg1YhWxjBPQr+SV8HOEzBIAJIeMYzuoD1oWX
xoXffuqaTJi5oipI2s62Fxz9gqbNZAjc3pIwD3hkLovrUXWW+mY8hu7F3cVYRpDnp4Hx5Zpn24vh
S8Mcd5Lq4E2ZPOpuB7QZbuvDsDOuSZg2betucBVmTp/ttv5Y2oygREG+WpDsmlwke5hW/m2BiYQ7
wGrAaJ/SYAHsllFnes0o3wWJ9e+H6+l6kJzycYkoYGneTMf+Pv5IXkHa6BjNu/aRNt9wsw7qhn8F
ngAeB/LkUUdrq8bTD+o1Hw8++TfqdbAbla1SOONexm96FV83pxIuXPKTJg7kfc1oxu684B75lyKt
81skQAof0LAeXPw0bsY9zIzYUQ5gj3AaOqpw7Yja3fPv9IP+Mm+N/YJhSk/1vntbCBlLwtsq3ZcD
ZZfpBddIAqtgjVvzvAFp0mU72CnvPQdeuwpu2ifq9fmEEywf3lYD7VmqQRCbI6ei028wlqWq9Nrb
ci0cgHd1N3L6Y77GXPgzecSdGDIEAPEyS3Fpda67vRr9WnGFl66lawIIBI9cL0qD+UX0bWEHdOno
7Lwnf0XABVSZ2sK+iDTtVSCtKas9gN/u0Lq6pzF5XOnPxCqtyH0B775eCBHWruZvwCMzuQpoj/N1
4WaPypW1GQC2APyOxWPw6B/T+85FUHENYLDHlvWgrtVd8Kmxf7mYqRRPBcPs6AoNgJed8gNfL6F1
SwkLlH2ZjfzdsjXhxKsQ400d/+HfS8MZj/gKdwt2aaowmM9uABOHyjlglh859N7DP5h0/5aUhTTo
my/l6yXPvhRRtrKqJdLQ6evnnJiMdAcMZfg7HCsspMsoHswfwC5TSXrJ2pru/PxnnTzI0zGfsM30
JCfa4UU9zK4v3vN8OTOjN3+EPVXeG5Wj7+i5Hto9fuOyhtbcxid6wKahXTEcJ7PNTTLaJYyIVu0L
JiSD296PP+RH5RkDlyYi9RsEDRx6le5okKG5r7EwsrzwzrLTx/Sq3jAE4jvsAHznFaIxcWCaEe3p
ppfFgfGHDcoMyQqE2Z3eoncMWhRcgR3hoL+2YMlICO2wXauv5nF53ozFHP525SA+FrfMADGJHJ8l
pJJOiiYfyRuo1D7b8bUy9dgo04Lw1dF2sTWzOcKmyYP0IioYd0K2jnDTgj0lnyaEND7dW8t3JkD9
cTvNLa7rU8iOAICHhcB7fjc9DNj1w5EiKMjcWPNVckzZQuIn+pIeG4QBdVON3cHbvBYseyA5Rj2J
6pOgrWnvtA3va5udBNII7yG0vUBtima7OC0bPXSQNTENT9OAuG8Vwb1DyCO5cu2mJSjYpjVWKRa0
3Ra+Vg4168C20n3gFRJ/RobbfVQf1P8FqCL7VI6hpk1rAocPCyHA1WylwxnCNQfrhBqfBad4nmpY
DBz3BKWjTYhWogxyg2dj+gp9Ck4BuK72Ka+yq/C1H1cnnfin5EBHvDBlxB/NUThlz8xemJwPDhOI
EvCE2Gn6vqcczmBoyx+SDUClvTE00ZktJu/IjnchXfgyOw1/kuoicyEUqMz+mRKF90z3en4Rg/7t
Uh3Avz/IXmunN8MmeBof+7UWn0TRETnYrxZlU+KZtxKztmo8EIdsYwM1xk6xgbB1XZ1wD+sDpwTs
Mskv8sIH68dSUChXQBlNfNUHG7Xc4bmeWd6YuKAapq1iuXIFWOcGV5fUdkuk7R8HnalDw9E1VOvo
W37fMQpcLYwhFVTUEuVWoIHZm5/zs+KpDxFl0rjNduZWWksbhA324NXiimpsRAtAr+8NTkx5YvHD
jDf8ukmhe62osggBc36RCC6UJ3/uNDrqRyimyH5EGR7q7z+1rUsrw/mROuDDXJNp4vm7pR0rXah6
7rwGKKrWt0x0PweH8Di3+FiwgQEElsnFMXOGDYpiuBy9Vzv4KG3ri3qvSz9wKWS+1E+9H+PRWsEZ
wwZwWiH4dvxds8aJky+E5cxjU+BuV+8XK6Slufi9WtFNjAjQ8fBgVEk+K87TiuqoJETEMe6CWyTZ
G9Ppd+qzQjMqOJeWjHxG76fV+e1qyrk8xCR/Isu4Wu/h3rPTb7WtRotij3gmrvBvXoobwbXeLD51
b3wbOeg12LWcwdRRS5976Rct5ONv7n8hBbMyRB7F7w8ePe+UBAbsrvnOutM+yI2NrxldDp/MnWHQ
oqCCuvHRe4SKU4ZtF/HluCWnd82oH5xC8pQ7ioxblMjlfXW7cFmC13IDU/YRS155Ze0YJ0AvnU+I
BwUYi8JNcMimp4WyJsAvKiHQLjgd2uCFnwnau1Ad75EPUyfMd9odC28HmiQuk7E7374kDfrVyJ+9
f0tG5IDkjuDoPwh8SUi8h1JyBkcQluEDq6IrbJilb3NPw6b0qVhHrnHSNtqhOi2Lo3Lax3EnfVru
sM6vQo+NUVlrrnk18Ee9ax2Zze0Y3G3pjiaaTfOEffBgH8freFs8Ebh7KfBUXwqTP+5AXfYh1HU6
Cdi/v8HcGOek0v1/QAgIt35En2Ss2xgEfPi34bbczlv02Qd6u8PCcm6vxn21poP+Nat6Qlzq4k5H
qVMcsocBjH6v3Up8eZCOqeSekmPihh7VLqEZxPaBTFKaKav8kHmRo94umgpS134CAN8Gd9kFuZEi
/9k7m3h6WNBJUfVpGID8fnO62ulVQBYFfMfOnQ9D7qYHc90Va2JvNzW4IXUEMAlFeEfQ8QbPgi00
UIJEPH/brDHk9aBYeM1rfd9tei+jS71vHjQYQ0vV6a+nU/e22GVsQdxc9TXwFjci89g7otuAa66U
Z4GWIbyWd9Kh7eyljbP2g7Ene7i8h7pzVJ5BEgKgfn9draN1eUc68XZRVmZucrt8zdlt4CgMz+Wb
pffTqZbibSdeLWxENyFXAj6Mba4XmS2xVQwPbZyK6QUodG3FKcn8Q/5XU+zl1/21L25Lh3dLwuYK
NlcMacsJX9RP88h8A9unBUe2s8fklrrA/bWVMHZawKt5s7zPpTfB5OFmducHSp/gujwxXg12eMIt
LO7yyb8jPET0hLUBvP2KrW3g+Z0NtwLPnpXs4Y56o9JJmPIqWVNkfCwdJJGDA2k7VGGzS5oLMIwL
LdTuDsoRP7F2X7uDIz1GjLwV21oHdsqcfTkX8QJ6rtYhHw2UglV52+E8PVq20ngo5V7xRliYFhKE
xnfjYfLsBS9QSIVkCzS2iypJcKAy7RsHbBy2keO76sa/HdfjzlrDzdpW9+q+aMEVJ8f04Awy3CTs
D3RiejddeGGxrR4IEIgext2ibFZO/h1VQkqhtTKf2ZXM0F3G5aaXvuZsdcwQ4Lu6GmHOe0o0J7rO
cBLGZsWWSLPy+DTqU38UHBWCJ0QjHFFRSC/6HGrfpwVH/ydC+f+FOP/vl/D93ytxrt/St+43GY7F
lvgPHY6kqP9hyJKEQRAuDKK6YG3/kOFIivQfkizK0NENjYSNBWX8LxUOShuDo19cYFhL0sSFjfxf
KhxUPbpl8keihRBHZwv6n8hwpHOUCLsjDYBTIxpQ0WU0hb/vZiiE/FzCrHCPheqTXFrroZmxPWFh
M+ZVaDhbqX2QSwY8saKDa/jXf68D/+Byo43m9kRo1XgcIQI/a3IrSxrIKo3VvTFjuVrV67KU8RhN
oftEyk5i6NrKiVdZwZ1VTFtBpMfz1UC/0Pl+8xxMEYMnDQa7JAKInikEGr0Qg6gr1b3eJq6YDqTA
hg8medXVrOys3LLFFmEQ4/qchGVfkDZ/fwznJ+YCtDNy4cgnJJYE1rOnoJty6LdZV+2JaiVwL3vr
oXnUjXD/98v8IbrSWYAsHWjsKtor6RzcVwPBTCQry/dD8iSR8+soneiGIT2pCjM98Y+DX20NEcos
tqj/02esi5hI8IYNBUcslVX/+1qb+jnpIq2d93I8NfAQ6SD9zCW771mXECPVwwkLOmdgEusz1/z7
nf/xgClF0K0pywPmy9HOrl0GWpmqelwfqFmcXoYmy1A4gxT3f7vMmagt6sQ07Eou01rvETSwsATo
Mg7/t4uclVdWKzcEjybgl9q+NhYCL2lT4/HvF/lD17EUb6L5C32ikCO29Pe31SpjgSbWLw8L61hF
RJrckELGQQqLZzNtigtfgPTH+PHXBa1fi0Q19D9cGXIRB4rEF8lejoKHmbFEZkCcrhE9mAKkQ91u
COJVwp/4pOKG2N+M+XO/GB0KnO2V5kVl5qaigHVgiCqD6q+mP8P7KKdT04Sthtk5PPmhxtNXWmsw
JLUMFQd2ULDaZhzA8nGvROmVVoyYeameKjdwoRgz4T0MqFKWwsZi7BFHCJITDba/4Qm1D64zLDlC
q4RmgiSxYtJ3qcRBiyen3MHdozJZ+AQzpp4BFtnSURrSTdEITq3ws8t2Q4APFc6nJk9EEVdAHy1g
ylstSgjYpM8qmD/9uCRarXwbayLSNZqy2n+eM9FOoLZ2kH3Zrfhat0qIY9XbGGDeC1lXCUQIj2ge
cH7MtcdGeKlU8sL4v0SdstJDyogO8CMboOkUjN5/tJPhTN24NRSaOjl0giTexoqyZ2NatU28zmBv
Lhmbczw/hbRjFjQcAxfTkCC/SBkYWI3JYy6a+1RRGPRUKFaaCtmvmFyJKX6sRvk0IYcg78TGCfgZ
C8crpPvMgcDLwqS7aqz3qTfuTRNXp+ihaSenll+i8aNANllIn3PDMuxMO69S3G6excDa9SPwK0yU
RGxsvXsgN8bV45gcCBIeoVSIDxitbXMdBreYbv/+cajL4v/a4SxrVWEjUURFUzW+kt8/DjHFkkCv
lPKQNsx9Mh3GEDy9XdA9qpZL2qXXZadCDp+HrnipmOOJXbdVcQXTfg4a/B4p+WjaZ43EHDUDhMnB
WCOyL0hXrMQS2jixf75sazB4w3xYJ2RKgfrUdoMDXobWteru8gD2djDzkk0ZfvptpsxbdlNbgkUd
yPFen0gOM+buTm6E27/f/B8T4l83v3hKmbKxCL/Oaoax5mMYdA3PY+j5kU+PTG4ZIEENRxKaVhQK
YPSCw/Tk7xdWz1svLswAnCKFZ67hf3R2SpZ+WaVy3EIVISImbpZtYOF2vEbjtSyYTh0Im2II70W0
HeoIXL1QrpTuMMkojqjf63aGxBV5LTqr6Gffw60HjZ3Kh2AyD2NCl7aEwOQKRHOYPYm5eJ6vRT4T
0m7RbAors4htaQA94MXEjWiPPfLOEQhk2led+P73u5W+ObJ+u9szHEQylSHz9ao7FLR9jYEnHWKr
mrD0FlJpDh+kLapTgkmBamxVNjfcwh+i+kXETLvumh//i18DHPPr9GRzts6Og1oQNL2Usu6ggZ7P
TupIfH34va7yycUFA04uAmaoiJdeurScZmef2qI5/+eFz3A40sW1YO64cPGZkwOducUjjaVNatw/
PJCsG7V2F3Ylzd8yb9Wcv9/58in/7fpni05PWhM77JhlpD8LBe6GtdtDGg5bMOX48e/XWu7lz2th
96mbJnLV8y8rxFB0UhupP+SKG9WZHXT9hbv5blGR0PDPK8i/b1wWuOuQJIRNSyH5ojVmf9OTCI7+
9/v4bovgpf3rMmerZRDNqE+xIgStU7yo+akdYjTcKj259BY1L+Pxn93nvx1e/VnbsjssTRbkJawN
qPN+vzVj0Juqx3z7UMU01JbPPnAiYZzY73kVpS85Q32BFMWJKcTf7/YcKV62pa8XPiv62lGd2sFI
u0NsCJ5gEtwn/4j7l7aSLzzWSxc6K/x0KW/amODKg4VuRS3eMUfuordGnS9cZ/nBfyzDfz5JRTzH
hFNtCHQ/YZ6avxIokdQPc/HSDCnjKZzg/Wb99+f37Zr8crmz8wQj9Kgh8Y0vjJjKFqcEsQPkv1Q1
/9Fp/npNssQo1VBJExfPLpNWndQRdrPsYAsGB4gWrgw0CjJALiPil7/f1B844fnlzr60EidLwoXw
l+29GLa4v4KvX98BcSLNWi11dHWPgwJJAIssLmEWtFEurMtvn+uXGz77CEPZGKUsY+cKm8AOgSpV
1CfJBb35t1vWl4ssf/5lTCLmVTVkKi9v8enX4O4X6c3fnyTt73fr8cs1zrZgg4THUAl5c4NFUEow
HOSAzFLzPUzfpeiN6Cq75ERGupUr0lHoc+BtdurFvV0W0AxR9a60MnYCjCRaGRYl8iYx+aGyQ8S7
KCxPvfyh9bCDG7SgU41D911dBziD46rbQRoAt5Ne5ukHx4AbJ7c5NN12ep664p0Ah8OQDAScTI4S
7U2rOg3iDxgTxAltIwi4SjJsC3gLQ2p6fgQJ3lDvDWRPVoKmj0lkZiJmgmUrXVs+XAepXYlqvdcH
8U4J5XXR9K9yBm9Cbq4CQ3gJLPIMZPzuR5lJOONo+cQY8Clv0jtpiSkb6l1ZaU6KQbBM5JFfUrKI
CM+yaF/41rYPDFelaE6LH6Z2L+fM00gJKqmD4vY+bJ5n2p40fC8IuZjGt6jalhngvVaue0VeZ8m8
b8bkoRiPUp86hPO5yrwfRZICpteI3qZqUgr56Siggi3jZ1l4LJkPdd2PJn6pajKW6bfNeGdkPfHV
OMCmlad1qFfJuyDT1SVf8FDoE9Qa7LQSkmkQYZiTtCF2OWJaW7vqEGwHbf6xvFYtyZjzTwYxVh+W
cVvoz6b80CVIWvNh67cLybq8nmAXELixMiE/R90AE6TC4kQiQzQjHoYoARj6MKsRpScInINWujJL
dIkjuptg/onP1golp5fqyPWUdwvqdIFcqKzhgIfYAOsPIyajPtYjAmr1QOk8q0J+qJgrU3hQR4kM
ABx1M+to6MVrW/n4jBA7NQeOVkjHRDeRAwZOmA1PZbXoFyhmtVJEQRSXWHo2BIj726gkAr5iOB0X
BzAvp09YwwFGKCgYJLG5SlBSBoW+kaG1yOGI43FJ0uQAy4U0DAOK/DSuY1Q+o/5K7jO+yRAgrGmd
9ioQdOC7zJ68MWBXj+p9UWS7PJ6YiMWV1/ds/Uq969rXTis8y89fZWl8FIObXCG/JyNSM1eFm6Ec
beywGXcsqTdwyOJVh3+22dd2qOlupkHa6WuHXD2mapset4/KIzTKVurxKQ4Z5pNiNUUbwd9IKENn
/b7NbkrlqYyqfV7fSnq/OFVXYXhMS3x7DP72WrVrHq2l+C72v3BHgmu/+LRE+SbwyeMok23e6oTK
pF6JYXSLSEPTtN3QTHbS5/sgg62TiT/F6l4WP1pRc7URKvOo8znbos9rh5ghsDcgicLWJ42ufTr9
IkC8PkFw71NsZRn+mhrlprDuumnTKG9m8aSnV2b+MqunPN3E0TaOd5VPfAGGPbPoqTGZOIa67Qn6
M+sBl5iekIv0aurmRwFKWhyWDwOOKAW6q3EzNRAc4KXEyQgtg2lGSRbdhGYCKi5LXkrXYozrtIxV
NGwPGl4JKqSbyPFmHG7b6HomMpNEwlM5Ry6dnxeQV9433aruLDuGwUO0rKNU2rVqPQiGBC7i6rfl
If+o5kOsFiRjv0zFKW4/ppjEw3TeGWJ6rFGtqh1DJUsQmb5MB0VA2w+Ye5c2WEGWoRfPMLNU5D3w
SfrkOV/cJGqTaovykhGQiZ44Eoar0iq3uZW/9M14GusAE4P6wZJuI6j4Yp6u54oU+WpXFfW70RHe
xQRpwuZ8RrhQFQ9hltzkzefAvx3TkTlT5hXgMhXSy4rjTS+h2ZQWaTrSnUXaRxfmG4ydWXzsh3r7
2CPB0TDuMURbqEjB4xOW2uK6BM2NDdjEvd/t5aK0tSZ7HQPLDvzgULTkpknQj1nIQXhqSmAe8ltb
I3maJ3T++DgF5T3mqWurmO2hW2sJsYrTfdIj+7QQquTxValPfJ/hPq8YW2XtJjWQBmZPmXSbgtcE
RJe1iw841FrFJLkEkjV9ZcQqmKO7RNmK5g2Jf+ai25DWVfep6kcNeHwg19y0doGBLkC5bYrbQtim
82fRw2WFxKNNVwqqiWAKrpPhvmWSqGEeXth4fTtKjaq89beK+OYjZSp6cYUB/ioZa2I0XyzjBjI2
YkAmiSoS/G1rvGlp5FUFUo1c9YaSuDz5IyI1Fj9p4cD+v1IB1/pbn0HTNB3J5cTbIiMWgI2QvIy4
qr2uFJBssxkQf0zy6KS+EUCNbEy00/5FlN+l+MMIDZs4EIyqjlNjspVuDb6+1sVtvJDhBBVbYv6Q
eDPnm9HdTK/VNG47/6WEhIf9UUt2cL2dOe+XhG0Nl37pR6Oy7aDJFCv8SEoSxYV1wcHXxftqegww
Ngi0RwHXr7oI9jhxKzi956ZIxhI5Cg1BSCGKMeiZI880Mht04DkvbvBmUXtW2tIJZAmBw2EUYjcz
DCTNiZ2I91EON7MpvCatXhUG4HoOS78Xd2kIda/Z1wNquxCNFHYXU4lnCo5jJUPs4OcCuzc8tnbc
SnlwShvtXlhAcutDYXUb8kEWpU1J2S8nKOCk6wxNc6oec+VNqQsCq8E3qWYHNlTiiev2fiavbCAA
UiTHPk22fWnwSTZeNRDghM1Dj+gtzA86I9BiJAVgX4iQxiynMnf5hAzXT9dt8rNmWZN/hNIMEylY
4WF2CpKlC3hTCSQnAsDRcgLSDSgZKk4lk6dkb0pM8TGMBGqjbmcH04LgIJQoYPnK48jfCCheowZV
SXQ9drkjdfzkBqOqiPWiBHh0kQUa6Dti/1aU8ghiYWX3OMSUx7H+IOvdm5haDAFJCJG4qUttJwjm
1mzuOHQECxdo1P+qCbE2itZKPIJOzNQ8L7VCLiqUspDE7qKCCtqdxgKlaoqp1gBXxHhQMUYfofRJ
abqTpoEvHW+EMLszmsQrAdbI5XEU0SeCe7rpARW10NoWeFTEZfygGXiQmMLWIomHyPWDJDEsVpiS
N1DO1Mce+x0yLj7I+jnEugl89Fw0hI2G8xUYI1MvCXbwIiIMVSTX+nTEHpbYGuOuV/D80EZiSNNN
Kw8AzuN1xG0HvbCVl8jFAvZByKhX7xWCWtcDRY4cvwQCqPegebgGHpQJhrIeEFhmeOJU4MvV3PiM
86UU4axI3sVnRD+ZRk++hukDaz4nZo9K3kL8PuevZpOTRnfXzSo7Iim/eb4iuoegJLLIw3Uy0tVg
HFEPl4zHv5s+YEP4r2btDPyaTD/RrYIWFEWICdyjbMZN6WaoPp3+JK7qh4umUkv790fT++WKZ/CB
MgtaqA40MgvbVlh1a1IWoCGY3n/jWpc6szPEYFIDQhKCX62oceWv/ccUlba4FW7Y5LeLhMC4Fv7n
Q6PfHugZdpDXAKdFFtJDIWjVO9ERemmtltaFnvNb6OBfT/EXSPOlHTTL3io7cmAOff5icqSJsD91
Sh7ZhMdSvsSyv/t7d0iqzrcv7heJUMbQ8lzMEhuTMQqV3h6CoDqQDAkJd7AteqDUT6k3ZXye1tNI
z81nUcdrfxacXvrZJx9lgBTdeB+jBl3lYxVcTeG1HzzjFlkPWAjqj5N51wmfY2hivHSva4+ZdpoN
3Z21fdm8zMmTqJ3EmG2xmcg/ZgwCTqtGj532OQXw5C0Rsi95btZRr25pe7xBxiyslNC3kHOhoQ8N
8bEIiT4pKFICzISaluaQGp+QGrl68KGm1uhf88+JqiOdJa+guwkt7IwYFHSDv26GJ+JUO6RS2nDo
5uKaDPFVVB4nE2MBElXJ3eQ/6FFhL2rXBc7g/WDYhDIfAdjtwFCZm4z3ZoJTU4gAor7rsaYx4bfJ
cc5B8xgl2ISk75Z/GrVrhdIWydDaT44ytjW6j8xSh/GvISDWNr3BKdvucXsJ8a+SNcBh88MvxGM5
bYf8OjP6JzI/vLqFSCCO6zyvthVEHWJpUEtFqyo7jUMHeg8dRtkVWBgsDZugxdsShx0fE8aRjVIc
boxw32EP1CMBbZTca9qfmXRKkVHrnY8Xc+Jowo1iIH4wZ1IoW6cbms8kw5wmyY+ZWRDFxX5IzGtn
YOZIcF9YunJb48vBzsIkrk4+K0HeK6OxyvynSIFcTNYcQkYhN2k9fNzFqEhDKDkqASmQbbJBc+QW
l4BCPNRphxq3wTls2Ej1jdh8dr6xMvXuwjf2PbqKQz15VRKDn3NhQJtqRicrfMsYgIVoaKSNusCr
wsRsFkMB1Ga0vpc2yG/3rC8XPduRe4gcSZeyP6rI4QtxN7RXBMB4F77mb+GkL1c524WntIONKgWM
eD66N20zrxLcIaJDeFI9fZPcEXV/gdD37XgBVgJwO5aNjLN+x6+SuRQUvwQkw0vwkLj9Bq+MNTSu
zYUb+3aX+td1zjdGBR3HOCRcBxMFbAIpmzblvkdIjUPgXtleuNp3d2XAD4JrQWQYo8rf78rKRlmd
zLA55HrwzjHNfnIaVVyiYphtheTE/aPGoLJ9E9FoN1J97BJoL0ubPaH+VxJ3mPFUmhTmtt0FYsF3
68gQFUJhIBz9SXUJrV4WtFStQVrKpyS4ykbzJ/ZhFx7Ad+fQ16ucrVZ11mcx7rQaBQ+6DSCcfJW9
sju2BGM+LEYcUMj37ZF4CawCLSf/+Pv1v71JBedleF84cULS+g0VtSQsqxKrag56thaFx7j/lAPl
Akr/bY1kfLnI2T1Kshox1uwJh7VFW0OM1uHkA6tyYcrnuxyE8dIiXpbNeY309Ypny0rMdKMzgqGh
RtKeRw+fNAeN/atg5/vskKKub2+Q0r9UF77R756mxpmBTGA54c+ljL2Qq2SPa+1BxzJhkH5o5rPq
v/z9jX278WCXvSitDIJOzm6NDCGFQY5J4YLTTAqDsyxv/34FZXkf508POfE/L7Gs2S+1UanpRSst
hYqpAfnWzDCLV9AhVXxuhGdJuIp93INbIuNQBPnTGk6HDnu1wj4oagTSJIW1VJXr0HiWQDU1rIwn
HTCh+NCBwnzm22p/H4YYruK0xGoDHX4O81syNV26s4d5xIC54PQvxKe/39e3g+qv93W2haqhPscQ
MnCYI0ePhhalYrIzfwwfeMoQToPHInTThYJ64boXXtkvusDX5zmYvlWNRsuWKv8KQkA57jsY+9jt
4nC8XHO68A4vXfJshsTaTBtZorwVxAhL66eETvfvd/X9Wv/nIlGXc+TLTQ2Dqjah5BNLOCC/onNF
l4sm7u8X+Xbr+PLKfvFbvlyliKKpknTuwz+WW8kRf2ZHC2XhQHM1/rys6fg3s7d/3dXyXL9cT1WJ
sJsjvq7W+UUms4mIdxHvrTGdWVcXtqlLj/Bs8x2kJA5zInQPVioSr7jRYZZ22YVj7OIjPNt9yznM
A1zyl9U3e0HgZakbOvjfrRMiwXCWdJfa78KSv3RnZ5uUkHTyULbLa2seK6VajfW1jjjpwuJYlthf
9in1bJ9iYFFWCenxRM/TCst2tgtcdStSe21lpz1ePFW+K1a+Lsaz/UOORsHSS5a8dhXcskvdRbnT
zaDJ6BVhKETqCg8wvBdtLF4Cr6rdcHfphLmwNZ/7hXTErhfBuGxhfnOq5Gepl28TLFHz/O1/83AV
ySTEEP4Y8VO/fwmyUrfW1ANsNG7zWHrj5j9Ju47lyHFl+0WMoDdburIqedcbhlqGBvSe/Pp7oPve
FAdiF27MbHrRiqhkApkJIM05IoBFKKgIDk7udNcfXgpnaYyRqkoyFX0Lado9Johi0Fc4Mdo4kaSU
gd8/o40FPD2+9sBRcjVMLpRk7DQM58HUZOQ31E33FJ8oQjeKOXb7BbwkgAvGPm/GX1PWbHYhkbHZ
aGrQxm7iSdSqA3ikRU9CF2KpfOaC7MngIEk+SPgCpvMtqiPHlAhbgoTtgPEw5EmxLlmC4oocbAvg
yoEmVn1pe7KJxsZWRg15bNTApDfazznXgG7sUTBCZhRNSW7QS6jtAqu6eia4mzQGANAsALTWwKJO
FFcfIl9DJk1tiE008XEYT2X4nIinJrsKceCXGCQDHJfeOhWaOEt0Zk68OLXqXIuFYZwrBoVQVCbo
iqEjQAowuwafojvwXofr3TdnOez7JtelWAZ3PfJLaBcOD82VvlM2IAu+54aL1W6AhSTmDE6Dsq+6
jNo0ZjIlIIOQDdnVJzzieSF+NdwuJDFnsdKAZEbJsHbqBrQBlGcJ+AHgQBQB10exd5TCz694pvxj
FOG7cWQhlZr64qzEi4zkOLLQx+ShLOlIrnYw7shuOmbX3F2jjvgj1C9kMedyLqutWtDXL50LkgES
jD5WRPsW41PavsWgFGjWNgLgpDkBYvWIWchlomCbywmIsqCjHDll76Tv4S8gvwDCEa3DaKcAfbXL
uxXwYqHExEJNKeLemiAzP9YPGGcLtxHgYXG69KhI2+QD8+fAfbz5l5oyoTAXA62Nybf/1ThDnU61
KXgb5tswxo8R9X+9tEwk1NoO8x8j1KRbmr4CFnVD++6ym+qaD7TFXVQmvDR523ThAGnUGZMb2etG
kKbogAKUfcxhAlP1jusgnNPlu/Nq4SAkVCtJGmG0QKo/mnsJzajhrYrJutnpT+UtwPg55rp6Ozhb
6zftx0IgmsCbPoloaQDldSlTgGv5HKdgbdB4EWfdL86ZPfr3haQKXS9zIuEYw0jmW4kxx/mkU84d
H/PPB96k9Xp4OwtjAk1EmkklBMJ05HNNtQG+M/KdEa9rUVoPMmc5TJCpAxmNPVSpALgakSOSgwKo
aHAJeL0DOGGHuOVjLN5h9iv9Zewu+5/83azIhjgDs+QgmtJMvOsZB9TlXidhXzZH1NxsCwgeRHMS
E6i5GUrNllejNo+WeloMa+hnJYErVR+YFgJk95Mo4coZY2gURXopFP057Uy7BNVvW4kAFe7R/gB8
LqmPAB/5DuZupM2QMgNdXWmZqOWiclgHhdM3yHN9VECHAnHfqUXboUCetQ7o/IBSCZRxr+TijsRv
aIXaToTspLHd9OSUA/G9Cu+rYCdKXyG6SuYU85v4RrlAt0wt3ZB53qBl58Yoilc5eRqA3THIQIDW
keYi920aAqYe3UIAqOil7E7pp32gd0ejAsxY1Mw+Jgc2UX2r1+YjEd+6qfNr8LGrM7lTw+caPRFh
+FLWyLqLKPalyjanLfad4HXhu5U+isBEGoBNLqKqErcgNhLB1N1Q/qzkxpQ1R0bRQSjyq1bEva/5
bEtp24AXMsIIe93f1SAYaUtU8pvUU8HOPmASyyzBLGVcjSg6RAAtRwLSHN5zzKcFEvBgkbPX1ZOS
mnsZRU9tvAqDvRKrnoQWuSGy0fF5ZYBRYIo/kedE976xSRra4AK4UiBrBjE4JawaiMblFuMAALhF
ARw1awJg7BbtefGhCoDlrgAvWphdUzddSXmxiOyI42HUFcANI5xJmBsOweyifGlAK9KxNMVIYB/Z
IcRgoCoAQgTDAVgQlwh0JAdVVgNkheg/yGBvCljADNwoO1HZ5eJLMgFao3hTk8E3BPmla54UYMSX
5GVOHwLtYQDuTlYA7IgUbqcWJ7XWbRIq+z7MXCl9akLVMYE3bgG1MoQ9dgkQWcwBnVHAupV6T8C1
V2t6Tq/n6pt36UvM2YIRVRVddfAlyhSS3xgHDKHY751LPorrAdh1l3139XBZimMOFzOdYx0pL5rg
lPdA33DwjDiQ4+BiLsxNbgHxzwn0q3kKQwZ7pgLG9J/YC5YsDCYpIVHYdp7oAVvil3ICEuEOdFq/
NE5sWou/S2HMhUStMXcrTkgSi8GpCjNPQgUS2K+XF3HtsFwKYcLfoAhKHLZ5cywzALkEOkB0by9L
WM3/LUUwVtET0rahiEVTN9kbhTE1/Hgv38CVgVgNvHx/4E4L8rRiLCNNrLkFHyTy6+UhMICz88nR
if7Aj1PjbAhsQiCo1DYaDOxNA3qObrbHY3uDMB973WP/W3zNds0DoNk29S+FHPizDBzL+IYIWVwD
RlUQiinHiorDYycfMnP0tKDyL+u4dqtZbJvG3DUSoa0EhEzUiOZTNyVOBpqkTtspgs4xwT8YiAEo
E8kATxg7ZI7DJgn6TqZeBXYeMBhuEJlbQDZQ6gLA7QPg9zMGesJl/dZt5CyV0c+YC9Kq7dwcIyEB
iyMAs3EgXxbx/Wb4aSZnGcwVKohMIRgNqUHqqnmiyB+4FYCYsfQSANWZB8BPgL3W4TPN8XSjf18Y
iJxOaqGYU3NUgsQW0IRXh7y+Cro8l1SjNroQAcpfVa5jbBoQC+0C/EU01uMEPQ33/ETVqj7nUhYL
PYwWAGPWqrY5TupeDAFKBcoIzlbRrfihz1kE69HllFqBkDX0MKHoJgDTAbQzcEyBNEMBOnKy4TEn
rzrYQiKTqDCTsp86BUrl4IIyegcNOGgePVkx71jmCWIsvRcJWlk0CGrB0AVy1MRHNxG6l7Kd5Ehe
u4n96Cq85tZf1hIxy2ogY/z6rAW50WBFFQkz0xiBsNDBmNUZWgdB0CBLjg4SAaUQHrqO43ffGFiX
NpOx/0gvakwhfJc+JZ8yNDnDZ+LX23CvJ2A7pglHy9El+9h70RbNk9v0arrLrzCadajR/OLyEvMy
x4BZNlu0xCd9PmIL9PqoxW+aRlxFGEFhkLpN2vlN+aG3vya8rUSrPwrVk5HLjgB2tLYHxwXN/wXo
tldBRnRDkslpcJXvaigFnrbZiLaXXYH3rczhmRXV2McqgOH1+qOznoSMN3jEEaBTw1mEjj4Ry3Tu
sRhxca9Hd5HGM3ieAMazIiC6YkwSAugwKgiuHZlWvulQFSaQD+Kz8Mo7TNbesAtbp1gtS5XqWIoE
QqOHCqKTxpLsaPhVjqC5ui1AR3d5f9bPy3Pg0BnHEks0V+km1AMopp/dtTfldXIdX+nH9K081Xu0
B6KpjrOmq1eOhUy65Is962LLiPMAHmVqhwyorqZ212dPlxXjbRtzpNQx3kDoC4aM7k4D8Yf56/Lv
83SgcXKhQ9iqo1CHNCpEoy2H92FxbfF0WH8DLRaKuVBbaHkGJzU2J9kJL/UrPe5BOLnH0eVW1+Uj
z/B4a8ZcrgVCMP1GOgRZ4Y0Uj9MYcqyNJ4CJBlMytopMN2UKgKOAeQilCnjhmuM9bANHlxhySBoo
QfGmQRHb3QG4owEWNtgBPVBSOhNIIj8LZJ7xyr9un3Bl2gOaNT+JD4Jq/w/VChogLpwfBhNAwqwN
jQ69gXiy6Pvh9N9NxHDyU8u9Bay/Kc8GYzChQ0qIWgU5QgfAjz2adJ63+k3sKHtzSw/mf+UCP2A1
Rak1QwXC0NqPFkZA1IcY3Hi5LITa3M/VU3UJAxd4KX8n/BZ+RppZVOIRN2tFB8V48iEHHxgavB26
xtUD+WBNlndZIHXcSwIZJ0iwV0ltjSBfIs9m/SUhw9ZKyNGAcP2yoPUIctaMcQa9bs0ilyFoKr4E
NL1bBMjf3O689YvTX1LYBHYq9lXeG1g/SneQg8q93lIyF3nbcBqn/nCSnCUxdl7rmkUw8d8c013z
hpERc48BK2DcGZ62yRs7e6hegS3C2a3VtzOwpf/PPGTG4DVtSFJxglAKKQryd5Qc/yemivWocpbD
HJMVcoMYjsNmCSAaeQZ+4ezOlNwQsM1QDwQ2M/jAnOiQudEv+e6yoaxHzbNs+veFCyhxFghWjAeY
XAzIFL9Pxj+7RJ0lUFNdSEiUAmOPNQ6zzpDdHGm/OOCmu9bfRGcZ7IFZ93Kux1hBWisSvdQ3BTsE
AZ/q05Yt9IurnGXjOPI3Gu1CKU3uxnGcsGzJGBw6oCeXBgY6mvLQmA+XN2h1/h7dr8DpAaAbBkmY
9cvMuo+sMaPv1/YIFk5gqACtH+hDJyDdv+CGg3DviYfquQIGPe82tW4eZ+HswmqS0hGd4IKKYQM0
gCdx51zW7w+ufRbB3EOUQptbTCsiVO3rXX8z2g+AG3uivF4U1jq6TR3B54hcd7izSCYMt0VQpEWU
Qqv7ycGQFeUBolQgIDoBSNQJoD87QHDz3larBfHlTjJBecoqKYh6aArKcf+KBhQM1fnffe6XFfyO
TD/Pmb8U/AYiWJhnmFSh2SBJcNSvADHY4xaMvkIgn3kSju7ZBQGYD8SIvdph9Bh0TPWpuamB/X/5
KzirbDExO8/Bmq5q+AijuJ6FQ6u9WKiMZ+Uu6FWOEVEf+KGvilFdSwQmBvrE/x5j6oHIRirCTKMA
hSL5WpknTyo5t/JVn18IYUKlXgtFDdgi+LwpOVEPKH7zKKTWRpSIe3nl1i1lIYrx+SgDfpRADdRo
9xGYALWE7KxEcULhLisxoDOCPli+LpCeIJbMS5it7ttCOOPzapGoVSMjaRsdlXcgZ5cf1qH6zD51
MJWCK+apuJEe0ZQdujonqPJ2kYkEodH3WmhAsCSexhZVJ0gdvjhLSw/tS6bC+n4fYBZ8xtLOeeK3
Eya7EsNJgt+W/IjHsZOMwJpLjzmQ9jFKutOVlGOq6++uxfIyUaDWDakTImiZ7MI76Rh7o03QsvrN
vkMpW3gPr/Xc7lkgm8VoOzW1Orz5j+ptjay4m18XTvwpomh4bJ9AAmS3j1F5DBxre3mpOf6iM/7f
W2KiiRNWWu8fByACT9lbhplsUbm+LGc9Z7VQkG75ItqJ3SRVqgoFp310o7xjvlN6D+9Up/TJbfZY
bjH+f9W+AVBgI6O5otnVe0yDhi5vZ6nlXLAsNtuRBDGAR2lRUc7BfKemT8Gw0QvMd2U5smUgME04
iq/XFReKMxGpiEfDbKgpjS/dm+Rmt+Oz6U7XuF/ReypqtcIrr9bHU5KJTLpCrD6hp7Wpvwxl7sfD
q1U8BclbBqqQcOaiptHIfWlRmWAEDOGm0ekFZNo3b/lHCmoFA8d0/CG7IphTec6yHoKAYCthSOMn
4rskJmZntBBngeS3wFy3MOQuySVOEPhGA/6p1l9y2AMaQBNTjQotvdRFN/WDcSCxY35p7yPO5gkE
yPoNCGSB6R2/dGDtcqw9OgeQVR1tPq3U+gVMPX8L46eBFEmylGJLwUGx0479TgJSPRjPQB8I+nVn
fCwE7hDeuhmdZTIuO5B4NuUsQi6BdquNkh0HT7UFKPLhqAcP8fB+OUT8IQae5VEzW4SI2YxlM0li
HKj3g1feUPpEMz92IIqCjpTEpAYOj2gDuIYL/Ld6hV4sL+OkNZC6MLCHrS7Q05L3NyU6Xzja8UQw
TjkrmIQPaaSVNzNqBrhZdq5xApcCCKfyX/mjeuLRB/wh9JwXlPHLoKi60KhgNLSuLHsIBADOBAbJ
CWC1Tgc8eJ5n/uHcPEtkbgczsdDuTK+Tjdgep/xYJpFTa6hEaYAz1J0hzb2wFBwJk8HGvLGy1xSw
PpcXenWdv2u/FqDGf4Avi5owp2KI9J8Q38nJh4mpu8sCVkEigZuF6vJ/JVC/WdhpGpp5k6uI6BYq
zOam3YGiCQ5JC/ZgbPFE37pN74Svep8DBNBVObnz1ebnpXjmbhIlJBTrAldc2v1Am59j5Dx0v7jm
t7OtxfWzouylpJkJeklxz8RbyEL2GQg7SPAVaL0EVhBKXkh7gMMqBP0A2ttnYitvkgZyNN4zft2o
Fp/BxD5LTAE0/t0I5AdgkRt+xR4o4U7kofLBV5B8cmuNHBNi6y9iE7ejUtFHBMjdcB+zDuFtl2ws
JwZ9fXVT3WPimUehyJPJBD+MYkWZRtuPJIvYyNfZqSjyDHf1srdYSPoNC8MFJJ+Y5DNk9L71kgMK
8JV42ed/+/Sh2IeuOuhuG37zwsLqgb2Qy4Q+AVhXugGnQS1y1yAZIoKUM64U97Jf8qQw0a5uU7Fp
C9QWQpk2wH1aAMzNIemyFJ776UyIm/AsiKLwexGTG2ARbPV745vvjweiwbMIJsx0umiEUQArVLrE
jWZwaXaaz1GGWtWPK85iZ5hYEtSjYkwjZMxAeQO4BMigQbmonOLd4Fr7+EXkzqZztGKrM5VEqkas
UDOYQ9SXDhgWvawSxwrYYgtQ0AZkjmAFrTEDEOQeDAx2hT7Qy1LWj9bzwrF1lkSWxz5LoIYC9p1g
I3vGM6V0jp3OzW4A4TDYvEwNb+GYAIHu4KEdcNE+SvpvElVOq/MqZ7xAa9BPWMQHZbYIsDNgDdVX
cTKf5MfKoYVuY5OCgpryze84q8gxP4MJDLgRgcmkhEA6x0N70CkpU7uPb0Dct41d3hKu3zAXu8aE
CEPUtK6kLpXs6gfruZjt6tf4O/ldvWu3FWbFiuv2M643aNHmKMqJvGxfeC2ZQzS3qOMOpYNObw+t
W/k9eHBxubWuwBkQ2P2tASbwA9iSOEMhCs8jmDii5UmQJBZkY/bRUycgFT41MtiTgZdZ5E5L3qxE
s4tEcCJZt+VWewtrnKogxZAA39mY96QqnyheSjTMbhZ9RaBtVaKXCEO82meLtmbFbLy5fE8DYB8g
9oDAHpSrAIvTc92rKLiV8tTLPCp7nlJM4IoDkoWmgChsgjE2BEul7gEoy7m8bfRHLkRHk2ktQRdG
JQj0HjBlmCTIQQKtaPYIjsJyFuxJe4rNCRialntZKs9K2Q5GjaSdkdIUW4NytZY59Wt9H+8Fx0C5
Or6R3uar9DYCZOyGI5fjjd/YRwv3H4S2VnO6pkAPekKnKWqFYEoB3VOA2dQ9vwF6fQ81oCwAb11R
v9/fC3mxBVr4MkZE65JhO4FYAdCV/kx4KZ8/rOdZDuP1WpsmpDXgAOoGGKyAkwe76QwsjgJ8diNQ
bNpTOQKK1Ktg9hwL+sM5cZbN3BbqumvNPMBxpOFNK9hqjvkhNGIhXYChCNmur4YDVyZvXRmHt/Q6
MkhEg40z+wSj9g8xpsXBAuv1QLl0h3vRNtHFz4tx6+ZzVpVxyTnO+wK4Fkh0vWOEwNG2HfGQxETa
FAiwgS1T9nGOxa6fiX+JZPkkgVUbm6MGCxp9mWzndwxOgtATjxJUYTE85QwP5YYrdF1PUEVirBrE
MSw5QYMyaS+EuM0mu95FzcYDQ+C1vtOvp+P4yO98XNfxLI45lOs2BlBJgM5pMZm2QSO5avnMWUae
RtSgFo6YZn1gjbQSBZbB1K50m9ae6oMKVmQ3PyWH9Ja7iDytGJ8EXGxcxAq0UjdoaQOL88aQnP63
ARrGwc1ep3vArra8ROW6Y5yXknFGBUnRTimwc+EMAs+ysnsF0zui7F1eT+pfP4+NsxjG/6qJtNo0
QEwQ6LsB56wm5f6Mo76IS+Aga06Ei8dlkbzlZHwvAPNaAPqX5kgEy06kX/rwcVnA2gXGFHUDc22G
AcNnTEQsGiNUswpgEBJQcYo3WbtTZ4AZ9SZHk9VM51ISYxlWJ1uCVOdIH+1xochAc31DGeNB/1F/
gX7Dn+5rZCM3vCwDT0HGNsJJtXqxhdgY7L61Af6b7qVPUOJ6uryQXP0Y6yiAvd4LBIIo9ONw6sMj
UIV1wQYeD1hJKV9kATbc45C98Nq1Vg+j5dIyVtKQQqkjDaLpAa9/w1xKiUOb0mUfM0fERq6M9/Zf
7UgDhSDGWzTcvH9Qe4lGCZDdAZajAKM8ko4iwXgjqt2S/EQiIJo+tcDZH4fbBM/1OOZVX2huiPXF
pXQmekpqItf60LTAV05e00FxzKLbYhzcnoGlWEs4kQHul4IjfAL0qRR8cjZ7LbIuxTNug87nCugN
UL6L0CU/JiDQKl9Bkrgp58Ftin0gHg3tpcqv0vkmzAe7bjgLQAVc0p/xpl7RwCYSFICnCe96DaXS
u8jgPDBWMyIYdtVVFbhZ2g8i8MayxjEtYyg5Aj7faMr7AURgWvyQEPGox5aXRMaWaKrf6ryTa625
bSla/vvJFWetWBtqCiiBzfDUbSiLPZjq79Qtb7xifR3POtKNXhyRBWZxzdwkwP2UEdMLwJCHL+HE
A5JbC+NLdRhrDap87jMANh+1OXKE4C02H0R0F0uh5oej5glqeVDCTwIWOTO4a+vmFAJ1NC55zQXr
VmuIYKm0LBX//F1ZtSKVmMeIE+pm8oTfqV84ZNMjtaE4we/4Ptr8Iy/5Sx47LaMZWTqBV7A9zrp0
DNVmq9aPOum30fRIWhDPzmTb9BhU6Epnal8E4E8OPKyt9f09fwKTYzbiflA7MYOfoIuwG1yjvjHS
0L2sKE8IY62SUbagcIMzCjGolIPXAlO64NfinKB0d366/FkVxlSBJ55roVa2R2nMD5g7daUY1GQB
Wu2y+xr15mQiXjDO/mXdVtuZTOkslrHdCqwogmjCFWmxCSxB5Y0Sg77BoVWDR2Bi+fmpurGegBU3
ZWB3n9zUGw7dVvcufwdvjenfF446puZk5B0+Q+wBLzsnThAIjlXwPJVeBy4tMhNXp2C0lMiiR+lQ
2ak0OCUyqL14rKzapoA8FQHmh5RtRQ1MAdJOSVM7x322ar6qACkgSwFhHO+bOG7L8gRqKma3AwPf
lAdvgnjMJNCcuj0A4GnhrfAs6aHMMMVtdLZlvTQm4aw8b0mYi40cYgYtFuBC6OF2jKy9ikbTTkEX
n8PmIPjyPq+2Xy3tjQlSRQZ+XXmAuEHXPKseQA0wPCnSVs8OlUmZM56VDpjD5vsocHd/PU7/Zets
YcywgnEcJMiecKwXIwD8lc9Rl/y0B3t3GrglumiG1Ab3mdNMxTN4K7cgZtz0Q7G7vAqrHyLDiHQV
vfE/aEz7kVh6E6vtsa4KG4SUYBXkzjLyZDD7qsSJJceFjKi1rY/9A0B7vACAClv6wK4+BhNdOrxc
Ak8ks7dKK0gFiaBWVF3r/b0YvV5etvWb8Hnd2Kb4Oi70SMil9oim/gyUJ9+E92bvqa9AVL4ZwPzi
JLeEd1v5tosfUWMhlj1lOouEpERpHOAX9/F0pRPAdJTESTTB0SP0YD5aGqgI+r0xbSXts+gxF2A4
IrAlDMyw5IDebGYAOqAFXcTLNa9UbwBnVKvcK7LgjMpTB2AhzQB/PYDCTMkey8lWUyBxENPN+tKN
SAVQjUcxQfQRG9fSU7esK0dKwQ2l9n6ud9sUv10CuyTQ9wIu6o2FltQx9MLM2kWRjPyV5ifquIvB
WTQo4JdRbctAF24F9nohPmRR7skIhFnXOm2K/8PlpQL9hjqnLhgh0EAC/tUMacXhOINz1MjRA9AR
ICKhrtzg/m9K9yYe/iBf0uR9kb63+mcgh4443UCboAnRzYRU5HBKZnU3qADJboiTBfiBRnVmIb8t
9KdUeAbrtJ3HaMhsBrTVgh7GuB3N5HmufFFRgL5+KsjW7K6LySU9CGuV26FC/k8S/RSzzRmoRYqm
csYGHEcA8hXRKwGmC2vAorRl8SgbmVdh3MCsBCDLNHaqzHiuocsBmW6h8CoBlDEFAN3B1Br3D0ky
2WJRbnLtt4CWN6OpbE27L0B7q1XPpfQLpIitLTX3svJaxooNcgYgk2RXeVjbcg+A5KL0FRHZO0wp
m6nqdNbtYIa/RXUXNKY7jPJGkn7LMcBHk8K97CKr3U+mIpqyqliqobHd82MVd302wFarKX0g8T5q
r5U8cRIF6N8peI/AeZSb79mAWTECvvaPDOzTEnwpmmd/iBLwSID9OIUlFfNNYLZXRvCpAAir13sb
Q6GALpkL3pGwegAuPpmJVCHIfURSIVIFV026J1vtIICWxQHbzCDb2Yf0iJQPN5NFT/ofPr0QysQq
qzOlgZTfQicvch6qjeWnbnZVepNfPfSbxxzcIJwr3nr8OgtlE59DJE11mUPohBSv/qTSiVTN61wR
DXfZ9fAxbXn5Ea5IJnbpakJya4LIsnPK3XBVd3a8J+AEswm4BTUwojmg7tletkKuVObKXCmiPmHw
pkX3pDuDKUPaSofMMbxsZ/rjIx/RbPX6uFhYamKL62Oez7VejNDSAD1LLL0EmmwDUYK3fxxLVegB
uBCTqga4zKgY5X76Qukd5Jd2sakzpGIkZ8Lg9pZb+1w9UxeaMRdjrTfNKo6xkpWnvCs+2HAOwkk6
wWa+m4fCa27mZzX3ogLeGvA2ugz89b8rOQtiWYTANvkexFRAygrk6K20N314BC8HsardQhbr+ulk
aUMOWTIqq5ELfnHFB8PTQXWFeVtPHjiDYZ5cFVfvvAuxjPPrVSx1ag2wcOm9P8LvUeTRHbIvrlBT
PioecS0Xzw+B3y/OWVs2AAAEp+31BPqGk63vM48WziOcNX5LR1U4Z8E3uPWPGHdWU2F8v2ibSDY1
2E4uz26SKHurNa9GOb4N0uh5ALRWVaNi34UnC1DYNZijDfKWhq0Txsc+Qk8scAmf5Lp4BpAIoIHK
h0j+EpPIi4d8S4LXQNsO0lcQyt4gglpIuzHa3+Lc2lWb4ocyULlMOCPLkyk+ylW3AXvRFsyFqF5/
5FXO88zVALC4ojEBp9TDElaLm2HtgmjjoaSx3IkBHpOcom27waDaiVuwW7WihUwm6NSzrIDkD0ft
AF40L7szP0PEgWejcAnQG+mMlR5taqe9CpEpLTkar3rOQjj9+yIUxfrcgKwFCstVhPFTzc5LmWM/
vDVlQk/aENIE1HwCsGLVMgA/68meG5WjyXpqfaEK8yhP6gLTeSmcovH6AkGVeFXhgMHOaFD7zE+g
CnUiADeq3PfKuoIKOI9U1RANdvxPJESQ2gFg+wZI5wzJC1XcZcErc/kwXDeTsxRGvV6oxKAtaLAB
PY0e7dIcvt+UjpG+j1wgRZ5KTPA2tSSNJhUqFWJuG5NmG6bhWYQTt3lSmLCNjFgWaQ2kWPITnhVJ
/mmE95dXjf7Ej9gln1eNCdETKIbmoAFwf9JsQ01xhAn9xzIadEEHCAo+NYi9ywLXHeovgezYQCyV
oTFUEKiWN339nFmcEbf1ispZI3Zmb5rSMsW4KTXzyaOF9nAPehWgvOae+JuX+F5tCjMX0piASIBP
qLUJtqjyKEodbSJvn8NNsQsdwP/BNjjBgrd8TDAM21luZZMuXwXkQfRr4Fb07zaIfsEi4k2RaJoF
ldCYINnsrnU84y5L4Ji1Rf++kIDSMN5/JdZsKj4V8iDkTwIxODL+EO3OdsaEg7kEcVQvQkgsCnZi
5l5l5a6uK7vZSA6N+j62E7LLhk8AmBQHdwVSv8Dn3uph4GflP4JPXJoJEy/SXgGUoYQbLTXKcQfi
xvSqtRvwAdrlCdDVm760p8j/d+vMhI9YU0MjkBERs+G3oqboWHs0QBJ9WQjPIJkAUs9GbVUahKjI
xehK5OQ8shbOVpoiLXMt7KWTxLxrO2ylCM77OI3sCay2RdPZHbIhHcAFGjXYDGJt52C2I0Pm5PMW
A9m+hTYmefh31muy3PVNWet6m0NhMKceVLTpyugDxaX6nywrpYxSQRID5qK/61xJGDys5QFVw/k1
A3HvbPb/yDrOEhg/b/tQRk8iJJR14xIRWVrxSspijh7fz5ifB8xZDOPs89iZKlgW8MzxJ0cFyMYY
2Ulk94AkS2wFI1oUIQ1wUXvVT7x0Uxz6q+ah3ljutDHcAHc8Xov6evQ5fxATGJqmTLRCH7F/5ucQ
g2asI3Y98jow15/mgGT5/w1kPL5Q2iBF0wSStDtxP7rxgfbV0SnZCtCEuGrxAcBXYRaWOSnmHQLW
wUI26Bu2BtCZLVm26CQ3445itZqvhle9G7fFS3SavREwuNehH/6jEYrlFzCnYWAYxpy0+IIif05V
X5g/5l6zRcysCsCCAyrvFD736OmojGtglcOPQeZahts4eLd6/emyB62HjfOTXmZcSC6FUUtCfEwD
ZGk3Fr0MvIiSTz6BG4CmOyRGBwvE1aDA4FXZVnsql+vA+FZRREDzmCG69xWMlkm5bYGz4ErctR6q
AjetY+KWX9nBHe+xtGrcC50Zb6uSsk5rWo1Qq/cZ42Rp24Jgbnd5ZXlCGA9Cx7M8FBaEhDngq43r
MmvAzcxpzVjfvsWrmrUlVUQrIfg4sH3h3eTJXrMBxdbv1BZuQXWL5EG+0V4vK6by8gaMyZTovmlA
NI+npmPYwV479Nvpqtjg1XnAV2z1TfCFmaCNsZ23gg2oe48+fcEWTNma7jSnuO49+PYtLMqWHHNb
boAw8Jw7vALQN8r9j6C6WBvGvqI8N9tahn2Zj+peepjt7Io4wFJ5T64BDA5GUIjPvfwqB4sZEjvN
M+8LqICfH4CjWJV1xcKs8d+Pp1xT5R7gQnjSgRqoz79SLq7gau+KepbAbH8rlqPaDAjTyQ5w05t+
m+Kp3+34+K3S6hNoIYnZdB31aaPqIEk4gFj7G7uof9AONUaG78GE4envJLGNyjH9dC/8M+o0cyGe
2UujMfp4LCEec9QP5r6/Lq8jn1IoVEftzfz9P6AprPrvQiITJEShFBt9hETjPoyd4FYFrkq8LzbE
eR86tIDhfFIP3GkWnskwUUPNG1LPPUwGvN/pbnY7jFCgxVwCpreBfKTTw214r6U/BJGzFTGnsDUI
Sk/i78XNZhAz0gZoq7FlFQ3fo6OjyQ3J5EDyOt4rimpzyUGYuzfIqyc5qCA40T506SudYpuUD6Og
uZdDFtd6mfv31Itl12L4idY6XibM2fvawS/vx+14a2jgq/CSg9k47UbY8RaXrt0FFdlZtbZNlSgQ
Wzx9URjMhc6ZiusueAitxwR38stqatTdfwjTJFUVke1Dny2jpl5rej7LyMMNUu5WFs6d2rNAyWgo
H+YYeNM822L80Ogp7ld4BIiTmwNwxtAmkE0d6jJ67tNJQlmu35sqUl/gMhO1ZGuB7r6NkAyrB3ce
34jpE/AWm2npmmLhSYJsGwXAgjNp35YP9Yibm3IlY5yXTIDBrya7rCZXiB7L2vBk1S+Fh0Q6WjNo
K4SvHGxVVfrQ5YdaujMwJStVm8trsn7LOK8Jm+XugqE3CX0jNBMSo6qTgX0Yee6v/EBjZYgTIPGQ
XOelRNdzHgu5TPAHNUMW1gPkpjv5C8HjNrkXnO8zsLGb65BPnUYj8IXNV5izwDAFKegLbP60Nzfj
rnIwr7EvgPIpA0wCR6x3eWFXfXehH3Mg1EKfKwIs+4i+FcA8OHlae0F8lAYeNNl6eFpIYmL/pI8w
HQOPhG4/OXgkbA0k1BO33eIs90vbeOJDWq0/TBYymeg/Wyi1GyWNw0do6A8hOgchEaifCMLIZgaH
HrxIz5eXdPXIWQhlgr80FmJXt9jBpJNsfZi8UrlKkYW+LGW960lTwW8jSxIIpJlwL0WhrqdVRe9v
AxyicSzg5rnWpvCFHW/z1lU6y2IifG3pZhJ0Jao+6nvT/Qqtuw5EpJcVWj0zF/owUa9IFCmXGugz
EyAp9JIXdbySzmUREptc0ZRsioXyW4SGOcE3DS0ul5VYXSggUIJsALzepsK4U2nm6qCW2HvNuurS
98J6LAjvsbB6Fi1kMI6kG2k0lsFML1HYkFftGO/DT8CO47GQbNNb4zUHpgefHIKu/4/AtBDL+FIY
ATsxFyBW3Ct+h0tq7Rn7dsODmliPuLom4WxSFEn+D2lXthy3rW2/iFUkAZLgK8fuVrdmyZZfWJLl
cJ5nfv1d1DknakNMI8l1pcoPTvUmgI2NPa7F55xoXNVBNCLiWumlVTuy40PgAB740FhokdqLZuu3
d/NTHGdvg9xcRmNAeEGmyJWnF1J1tqJ/18LAqpvOvqwem5xUzNCoidoU1QlPw5lUWpmW4Lxa4/Q9
Jp2+tdfGLnuInOlO80EMAMhNN/b6HboHL0v+yAB8Ob4zyZxVass0oxEqLB/Y5fV9wBy8751+k72z
5/rEnNaR/AV1ztbSnszUBTMG4NRQXQVXnChw337Mz76FM10GpgRa2BTApjxMqpUNdvXe4p0bDbd1
0IpVWWyHtE2PvilxuXzTBpzJ5kxZUqxl6EldRyJHNwWlluygpwtY2pOLGkD4s3vCtLlg8zetwplM
zrSFk9IkMcPe62gdU4KXuKnwMPy6fMLbF+dTysdwxlnqGO0Vg1lqZD3hAfS5hYNOktyPYRgwT3df
PYmGiAQ7+fFAnckL5kVryLJq1PjNHKA6SiXYN5EE7m5WY8TQV2gA6ADjSKEKljDlVbBp609cuBYf
m3q2iEqVuraYcSFXdVAxOLKywykHycfc6OHfVdDOjogz3XnR51SRsWXq3eRQuz4kTrCP/ZUBW3tC
t8b+/7k6zmb3pdqrXYYNTPbldXwF8JAPtoL0vUO2RpQn2fbwzlbHmRhiJIVRVbjWK9s2yJTjK0yr
Y3Ac0YvPYmt8DK6qU+BeXuOm/cYcoorpTAZyY4IDPjtAZa6ncFkYBn+Hb0Gt+HNJHbXqd12Zu/IS
CN73vzCjn+K4E0ykUmnCGeLWmT1gfVyxQ/I4PM6/ytAufyBJhuw+4l/NpjvDV9zMNdIryRHxRm87
tmer5g62mZquY2awgn7qPtPWvOsueGwTOLbabE3PyIaWtigI3k66o7SnUxmhqfyRUjzba5WGSlZE
sDDUT27lBaGnDZa5/np+Sjw0oXomejkO0S4DAIM91FYl2xUKG5fPe1vLzj6CMwqzYaRF3MCAp8/N
vr/Wf60j7WAkvGbfzUPuNE/9lUiz1938YiTORHI6JgdKr+PgYenM6VRXlZOV8lGrRAicmx4W0wzT
NA1d+dLCTyIZjKarLSpL3BapsoGW4E1FYSvSg4y+Vab0h7R9uLyf6mYEeCaVexAxFFkWvYpbm6GE
3y0Ufvd4FbamrUp/yCEYOjG/MqC7e2Lgy5oeagks6Z18UCRybUzArBxPWf5i1iBdK5+G5ZuGfqwW
s+ORgcalMnQiWtlTL3JnyEcjzaUz4S6iCh1oSQg1yMPAbUwN2Lp64xkotOV15GeybmcpgGGr4KqU
NLsjzE5JcugiP5evAsCZmLls6YMGMsf4MGs6iCODXWeMVtzHYM4sLQMMOTpQzEql9GX1RxFRK5i1
O9x+26xUT0WTNzhTPWaOha0uuPaL7tVoZEoLQCdNkMFqCz3dDjUTm8z3nfYOd9c2zCe5/1HhaUlz
n7ErKsmebJSWNvSO2UVuMEd+KgMmXwEtqnrSk+tEA+hHXDld5tbRky4fx3a0JS2yOvR/zWSxk3b0
urS2pWF2InSOmwFgm2YwFcR3Uz3aU1K6MfDV++Y6b1VLi4A/HkRuP6DR3pDYrptLJ2jnG0Keoefo
4fd7NmIPkerWMLiU+4UCI8bGnRkl7qio9gLq8EIN0WsAXOw0ssvkZVxuu+B7J3Ve3t2k8V1KWoe1
zFfU7/ECdZgZytaS1dSNO7Q6aC8b1LXn2U1XAMd0tmdMp2l4DIG202J16KW00jJDbxjooM1ul1Lt
vohaPyagq69uqIyxKSnB4G5tWhVtkJOX9mGh/AAaw2kOCWL8q7aL7RFdD7RLnQUDg10H2JTyCRya
OgFu+PC9HA/o9d8PcXGlLW+gHEUXoqWNg6sq+MD8ttO7XWm+qabpkOqXAYYpEsDgRa9x/aMxR4xZ
xHbFTnIMvkxttHQDUUqMV7Xo92GpHzstPSyGbjF2bKbE1ZXBIiMOQ+38QGHfoxLwUNVwE2emx5Zg
3zfLM5EWm6WFHVd4L8tTmhR7NdXdmE7uUhoAkkcaD2k9s5L8SpedSmm8tG1uQ8nL0ZPVyVd93Fjm
6E4VXtsI42c3YfFsSDemjg7tqLnuVcMr48zRStXJ2tJlI4awG8y3LAraYk8trsIERnmgZQCLxQWx
/T6SzH0bJGCTTT1dOqhIDy0ICKr6J5tnO5AJXPf7Bi9AFmmWpPtVjXZPVB2NEmP5Wu3VIYqyaPRv
07tF0+5Tdh0WpVMz1aqnErydGH2Ma9MbevCRVH5sApNIumFQdKZ2QB5H5ccCKjH629hOB6GdyTQr
ZE+JovsJmAK0/JlVxRWpAkuOSj9piJWEN5KK/yl96dQCIQSSmDFuw9I8dea9FNqaHHg1eQurGwUZ
zxoAGnNtj+yHGWpuy96S8VTNpU3nB7NQDjI4YlE6OKCp1y5xtxbM2bQps7PlpiYgYtL2S5QDgPp2
hshaPszslaQ/U+W5mOi+KTy1L90IQLulZGkywJwawM0gpCkCeOQtswaKK6Xp4PAxMWpvohOtCm6a
CsFf2MCQqGj+ALySmVDM79ykerROUwOrxnTCuLFzBbStizNWqDwbXhAXiFUP2ljbsv4aYKEJS9xw
iD1SzIeVAFilpzoIPc0MD4PROgn9GfazE/aoagJbdaofM9zWOAxuczaejAUVe1k5KcU9lb7FpWmV
KiLvGfw5nWoT83nOGPLEuQXIp53RNI7WFs6cKPYya05Y4mIOCVCcDd1rourUqwggu/t5yXdqwvzL
j9cmACc7e5k5P4jqs46UIl4B42GAZYS9suRT7LJb5ZvpYuucFrMe6U1+m+PExCCnm9HDmXjO4y2q
LFlCGY7B2hqpDaMdthjIxshLMa2tkr903c0HJFSzUxS8Ei0W+fer43HpEeQCaTprtULn/waza65E
uYrQpFw7Hx2A30STA9uTQGfr5XwFvcpCqaeQ1/6xTriAHwzxy+Ibb9lNczXYxnUA+1XaJgbEqZc6
6wDXm8o89a0F+rMQSm179//0l2QurNaCLu7M5SOZAqOzyxxY2J+9U9w3a3Qjylqsa/u6139K48Pr
sQPI3xwilppwJ02DOE3x2AP0pFFeJPqizrmgIXY7nj9zzLjSAx7lvtUjLI+dzJ+47H7spk/9S3BD
3OGp+PXv+vbO5HGOdR0vsyKlkCcfVNC+hBgMQekI8amtS552gFIvfvdLFBMT0b5yznXQtnkzBdjX
LA3szPwRq7Dvi+rWYMVuw/qadpIVM9kaMDEXx/2+G8g9KQCfnv5IQJjdZj8zMu4JkXyj7NzM6KwZ
HitAPXZTHO6XFJ3ecEmVCCcFwgDMaPixBqSvunZVdqOGvzTlLpdzvBaaV9SVoy+KC7hk67Kh2o4g
PpWH81aDMgcK0JoBmtXZz8lJBuZISgr3spTtmsDZEXLmcADwSokmauhoCiRwGZkMo/d1BeO69I1J
P3v2FncV3K6fyLAKVriN/XEmm7OFSZbLcdtBfSbzhhoUBcHMGkGwVgBys+lRrB0xkKYjiolFokUR
DGcHCmiKRCas2jB8ot4WFA1hyb6AuyDY3vWULpgAflY46WSjafWP+Bfjq7pd/wgc+cVAq5WF5OkJ
2HGZLwQkF6jOR3/MWdA9ZRGR0wmqQxKo8PidDMCqNEQMZKIw8APU4UyMmREE91CeY5qBu7X8PqGL
Sx8f0+jbrLyUpLc0zFNJveKSCB2NxhNBbJQixqnJ4A1y5AHM21okjOCHVh3e92YCL3od/11Hed2c
1qc0UDzBeQhMB9/1VjHSyNWIb06Oi6d5wAaxF83vvhluhnQu2ixOxQ/Nzh3dsKTHy7JFp8JdaELU
JgoXqAKZPBNgVNVpEI0rCNIBH4/x2YnEWduFZLX/yX5t5vi7fGailXD3dmmXYpqr9d4WsiuZXjOX
LqWCPKvgivIDgLnZ6nWWw8jT3LTN7GY0n4fifSor598ci6kCzAiANWiewA0+27MITa5SLoXoRA1u
CvKWlMsuMImA7HD7YD6FcF4QGMXrIKmBctSSl6DqvalHyDgC3QMpgwL9jyRGCs5oBNZn2/h8SuWs
3JJI0lznEmidka0w+ycCaf+vzeNBTjOjqRYSQkKW/mB0tNTgEFBRS/JfuDV/roNxbk0hm4WugfQT
ZYr/1PcwEA9XXQfybXVIDqIqxfaMDBK2/1UJpv6uEq1RRWjaj9CUHZz0pfOCqANvb+ibA7BJqj/C
NLUDvBhZ/TNMXxXEQZc3dTtVeyaf828iZczVOoH84ji6o2k3D9rbWtBEwqexNMxE2CBgFuMMr8v6
+lZ9LpszUHGQZF0hY5tb92MSFcB5pjsdVG9N/YusoeBG8FNv7Ujrop3WdLQ8IXBnbjW9z33tVBJS
ikjFGCBKlpAUury125brc4mc5YpBtaMVCi77UJ+k8bZCNjLURNX2zd7Ms+PjLEqpDmFfjji+hI22
Yi5Wj/arbvlVA7igBkB/gsGkZK48KReN9ay/fOkEOTPTaSQayYLrKCOxFg93FM2uefqW4/pXkWh2
YVOYqYLNCvvJsHG/35KeZbEUABz3uABiJAxvaBS6uQk8ErjEKROBVG7qy5k07uSYBrzveYC0qFOB
EJVeZ+wlXRqrTO/7RHd1pMB0QFVdVpdNA3omlDtJkyo12toSjAg1YKroTw0N7csSNhXyTAJ3YsSI
5KWOsSwAe80acmLFdWsKGRhXA/lFL86kcA8B60ZZamZoJPXDnQwcCxgTKCEo56/kXZEILtn2roFg
CdUmA20ZnPnqA7CNKhNe7mo4qMoDrLfgWLYfBPNTwvoFZ2/2pJlDP5YoqZGbtSiaOaUfnhaw4YR2
6sDNFrCmiBbEaXoWmvksFRDXERB9kc6m4/NlNRCuiFNv0pZJmlQwh0VXW6OcA3UMTB7aTWo+aHRn
Iu+Gjm/bLN6LvD0YJXg0p9EVfMMq46uWfO4qp+0kbs1spPgG1bAx6xqBI/nX2jG/1prJc4qZdkDb
HUoPs4DCTMK2hn7K5u5Bo1MpCDBq+1EIBh/Oju41H7jPlrxrd5fXKTpN/jLkYabNYB0DjbhiaWiv
mFNReLld9vxUUD7sM+d4jPoAMrLjAEooG4WNB6pZgPVauyyKG5Q2qh2aaVwE9MDyDq7+RtvKtmn5
c0v5KNDIej3V1fU4fYCNKZ7ikDcABuUjWrubZ+qBa6w4pJ4w4yfYXz4sXPJwrgoJ11+Tuz0d75r+
QKSfDQK/doytKvgJ8wBMufdA/z50NyrQ7CpUaZQaFrZqLHVpb2tDdZPRQAWo2anNScpzgIY9VPMg
sCMfXDwXNJ6PBnuzIXlSY4sWFDEllJXU5l2aMIbWanYTaBZtdKs3Krs0YluqSy/Vht2igKyoGZyS
gU+ySx+6oLCasHLDMdyNrexpqIMOs2xPM4oFy3EBbXAedr7KXulx/c2GeQlokIrxIS+/pbWEbunw
SkN5C9tm0flQmR2qNz9VJNK6NgaOtX6r9KFNlMyKm8JPkKnKs8Rbircxvp8WQCMqQNhs7kmnWn0N
7uBsscoOXSmmfNMuf3QIsqswtWegal2+RxtusgJMXoxfGnhaNPkjP3Bmhc22XOQ2IfORAh5sKIuT
Mk5XLK+uwrGAqmdWkmHsBkMjtYm0bja1J6MQBIlb3wDZClBvTYUaOo82KmkJCWRFHY9mBAzetu+c
KDKcUm5coFrbLFd/Fai1hEiA0Fj1O7Q4sFK0EduuyedF414jNO4mSIRCi6jf7AuP7VfSX3UnBIsS
XWjuGRqjViXDerGm75NTNnb/JF3r++wqHSzlebpGhRZl3NtSYC7/4mkyNUqYAQJePvoa+lIfpR5O
JQ7ZwVTbLj+wl5/pXvXi738DnGbLfJiyTkGErZgKukd/f9tHpWZRv2bMakQh3WCv+N3T3QptlL6g
8+9O3KuxoUSyeS6Se3zCHHSXgwKRk5dJp7WDPgzt4BHQM5HT9m7qCY9ydYF4w3MukXuDpniK02SA
RGBsOvU9HJinbsduAswWdU/ZSVSI2MzyYjMNTIdQALHzb4HeU1Zkw0ef1ejGoaVdpX7vDa/Nj8IW
veVbbsS5rDXMPDMLahpQWpWQZQ4PY/lGw9IN0eckmwL7I5LDuZkBEFu0ZF5zuLLiqGpvVe0t0Q2X
TaKZdpEk7oLTMJnpGOHimcBOMXId0ESVFWjouBENrXxk6L4oxpp4ABQ2I5SHYc3Ckha5jHJZZxj7
THpRkI7q9PoQ1d+WsLciGlgGoXtaG6h043Wq0FVg0bqxAuM5CI/agNILoTaRya6Uqms5n+1mQqP/
+GqOV0ou76EIglf064VFWzwBc73MMHnEdM4sVUmtDGwc+mPS7aIhQo+FqJlq44JChG7gxsDOU5OP
KJiWqpGaLqjXguoJLVxoJa9AlRhgPi11RP7hRvrld2nccUsN0GHjGdKcyZMzq/Km3YAuuQXOmyWD
lPH96vJD+lW9II8peEIpJh3/07d0dmGGFuxHYNYbjlILuKH+QQ5MNNyA4+z9spwNK/C7oPVDzgRN
XVoRM08G2LnAzw+RR9rrwZ7cFWEji/95MfJ3aZwhR++lNrfSPBxlH+7vOm6C0u9j4yb3AVAcnb/R
4vg1iPhdImfH1bKoFjS5jLCqC1jv3Rozm8OhPiqn2BOa1PXzf7+pqzBNZjrVmG7wEBRLkRpZF0NL
OqdDPscfPDpjKLrwJJeB1W3fe4qtIYyDQRdq6GpCL8nmNFQNwEYyFNOAhZo3zX7d2fDXOtVW3Xcn
oTTRSrkLHkchm4wa0jpH8Zow+2B4Ife1o3pyer/Y6zWMnf79bwyofn0nf99kTmONNARylAnRczAc
wAlmUeNY9pVXl6WXk+zQKm9jFtiY9bbkcbQWBpTsanEu35uvfheQvxjFVCU4W80vVFMhckAhshz9
USPPrXQvIXtY3l8WsWUCFLhWuoZ2ZOMLLdCShH2cM60/zvKjWl8pLYBiindMAAiWsjFNsq7lUxCn
OX0eRGlXQdBo08ieXd3ujVvTsNayPYZ+48cI0YOTM5A8HdH9IxyOXH+f19xz+ZwuhcMIFlEK+cWx
wJTzDDpWkPZBc8t9/TidCnHzr0gip0Il64nSxZC4zs/kr5HstTYq/sG+/Nmrlp57uSeNdvR0+UA3
eo5/32jO+rEpL6ey0Vex1QDesA+hiQPKu3W1xTVxAT/8NyhTNlIP4EtRNF0jFKQa0KbfjTxbxrFR
pWw8GqkHB3pf//HR5bMryyPO2bSRc7Azd76aXsd3pJTETf1b5kJF2I6GFs1kgOf5/QOKmRlL3SjA
9i1lK03G40wawItjXKec0Wv/z4tcK5P7n+L4JhujSrowkfB6avPDAvcjykX1p637r5oK4PnY+oef
0EvjQAnGdBiPlXaU8p0Zn9p8L1CXLUOH9niTMQOQRkTmTm2UgzKLFThRncP89a0s7eHbYGVWuS+d
5E4X2JtNOwDqPBnRgAzHjQ/q5hbNhHlf9IhZzZ+qXUlO7muuEuAuNsA71QAEKu1lZmmJUwrcna0L
SeEnwtPBSjX+4axrCWCEKIKCYuK2yx4m+u3yXm7pH6UqVY3VlMofLvaZl8OGqq6VGFtZoy0hMmMn
NynqdZPT5gvSFP+cOEGRQV7DdGIoAKLiGd1mlujmONbryYU6cLes+qDAvDiDLQPK2ldRrRMVKL8m
HCBSQ2is6GRVGk5ZOj1jvUoieNz7lbQu9Ru3/TvQH5snhSEZlVCUxmV+UKZmRTMn4dQfp5vJwxt8
reyGN/ll8WWPuE0KF07k6W+e3ZnE9YvOzq6KlbiVigXvIB0sDRNAFVKCg/nQ1ddRRgSBy2ZYAaCP
P9fHPUZLndCGyHN/RIUCDqPyWDwM35QfCgOSSu4lqJMIQtbN0OJcIvcYVRnCO03F+pafo6s4w007
WStRpoItBeWwDt5aRYQXvTGABHVhREeDwxr/8zM4cSz9981vviePqt3fLamtIIVUEas8DFdoe3dK
aktIl6GgnjtMsdWr+KckJJP9i/3+/JDVrT07XcxNENXI8BQnR/1QefkptolvflyRUOygr7/Guxrn
y+byA6pRq30uQ1rwY/Vz6pN5j3AAjsbkoz3fuWx0NtqKf99kTnONKZHSOIU0BuLwvQKe0PW65H7r
xafY13u0e61ldPO9QMpFpFcb1wbGgABOTdbAksYX09UpkkmjL/Nx6VSXJpI/Kz+0Zn7uCqgyKCIE
a13jKG5nfxPHabESondZK4352GSqu3LZgPm32hcqZmO1lgKMHHSFCnk163jXkshTMdhVdzoyJ8sv
vVpu1LwBv8y4j4zxWIgZWzeslmKoMvKxwF8yTT7XlY4aYCPqcDx23xfkRtz8LvIKtBozK33HxN2D
eDp5w0H4TSKn1xMqSnErS/NRN3t3BERSQO/lMBSo2KaUs3Q7Z63afGLh0s3YdeWPWZJtOZzdXv4X
z9l5Qp2n0+rLNI/H8iPVglG96wihJbqz3dop9/Qo7YUY/RsxOwE/hElUcEUgvcx5i2PSGH3dgwki
28e78QnQJShPYfjnVt6JHI+NIAs5bAIZSFNpCq8YAwWLtpE0zZHF1DGkAdTuO6o2mJkTIW1sSjKJ
sZa/MffIuyDyyIYkabrm2M8LODkMF7wWlqFU1iicRt7QdnBsfIri7mK1tLM8pFgUvUveyXFFget2
K9oM0JuSXYJ5+Prb5ev/sU/c9QfQ0Dp1rBnweHiwoawNzCQZxubYdm8D6L+NAsjiGvsetG+59Azy
JjfpS/iRwOpupeBWk5EOQRHGWEI3weBpxWo3ZYBzCXqgFwxoo5Z8MAD+C0XGV2K2WNGoRnTeSYI3
TYI6m/GV7hpp9n6wV3zlsKLixI4YFWcDaQrwSwpAVQwNDTHIVP7+uFE2NWyqigZ+4Bp2VZ5uYxQG
4MorTEJnN3jhG+tQpFYr8Ke3Qk1Ixn+EmnAH+fgEvQNzmMlV80FfgIcc8wVA3yvtaZ2NcycXqKVo
zvfyVpjqV7e071z0+u9nL7qCcf6IzVh00jbHeFxcwxzu5UDfoTfErhLJYtJym1WRNVaY701OaYTx
zyb2UgNoDZU87mhRumiAsVmPya7wOQK2VK/fh213iqX03Qhz97LybvScrzv1uVncMeVGNMVqVTfH
iQD6BLQ+aUXfpqU5xMbktQycQkRCW8A614icyGXhG377Gpig/LL2mWl8aG6amjQMU4+7+t9C4ehJ
vrhQuPE8/yaGS4P2eZvEjTI0x3GZfQkDgMtyWMg9S4HIVeo/YkwlXl7XtgaeLYwz4rIG5Lawg8Qm
/EDp+w/7+wD0uP7DmutoITRvJ1GGeT2rL4boU+wH88SZ9nWRYUZhiP3EeGuP3lO3wrVbp5mqzAFs
XmMtr6UnTnAI9pf3p4c4C+IwhlhVk28HhXps7V0YBiTREBON3dPCBFdcoDiUczAC3WiCvsd70oId
UEr660zqTs2YOk1K3+YosAd61QmRibalApZohekl5hfkGbq0WRXCgurm7MjFQ760GJQN7bx+rMK7
HBWouhH0Tm6KJOglMAnR1yLw7/YEcNLECExsrUTe6qZ7ZHH4A9PaFuvghhTqLS2ktxlP9mX93bRi
Z1K57R1ruSNIIzXHsEfnUxm6dHm7LGEr9KH0TAQXjKC4FUrVAhFjE9thrh30JXkL9dq0mQ6KQ0xR
eIAAezbHypljDMkVZD8HgSP4ig1n67ev4Mx1YhoJUhkw1VUBTjRN6vZ5eJdK2pMR0ScMbXfsmjW6
O8etX6R6KjATm/cGSR+kJtd6O58YlOlcpYvBYHqlwE3C5rFHrBDrGHE3CmeM6WmongQL3nLE4PP9
TySfHDS7UAeMkdQci1H124LumiC5Vxekuco/CKaKCCZ0o/w9zStfHifLBP/bBEK00MBDjdzN8Me/
+R6qmGhJYQjX+GGDpC5S6Di+B/3+GFc3bzCkVziZU4MlRnrSTSt81zCfj8FT0dDcpo6fSeYehSkg
cUnyEB1pK1TDe2SKkHe2qosU7+qfa+MeAaRuzFqXsDY5mfexqjpLeyPld7UeeGH6Rx+Zbs6eY7l9
7TGEL9jX9YZ+eQk0E1VURVMR8nEZMWk2SmMxAvghe/rH9K5cGaEVA00cuCq6F+IFFHX4bT95ZxK5
/dTVZm4Ap7K+PUuLqW9LwSGm1BosDCY0e2aN+8RtZWEKafPNQypHI4hv179+t5BhKNGhaxZokPmA
EfIGGNNztRNsp0gIZycCEFaHgQnL36PeDvjqOLcyD0xGGNIF4OfkghAP76ooi7HRaQTH7Gxt62ed
vedGiNn+KsbaJq9+lV8zLwD2ENAXY9wIAFoL0yZb6bjfBHLBkxSHrRroEPgBRP7a3cRubkff1pKm
tFb7C0B/CFR18x6erZHT1BaD8UypIbJarlkSgptq+TevGSJceB+UqTofUWNctASyAZyx2qytBjyc
qvaPp5lwTp8SeJIaNaNqps+QkCUFKBsnZw5mpw/ntxJk25kEnIaC7UNqRu5lvdxUyzO5nHcwpFo9
RyoCz7h8GA3FojnGqoVuz7YUcM6tdSUEudwJzVGWqcsC5V8mw0HdB8SZe2BiCfRg24AAifN/YjgD
0iFyDfAewou8Ux5i3ZpdckSQ6oAoKXMUO9mx750vbDzbNJRnUjkjLXUlmQYDUo0HbOOu9iUAoxev
BJy14mz+X6wRZXMUztfsM3eh4zLOa4zZNsdope6yNMC3ppOlSrCSIcZ6rRXWuvENwMk7lzVlqwoK
Ff2UzN3scAlVWncGPGZQvwN+HuyPMGO43UD0fok1B4XC0pbs8IgWKmShl0Pl/3MIv/WWfH4Cp0fh
MDVjnsLdMaqXjN7I8b1hPl9e5rYBO5PBKZHRTfDoNMgAsM73xQGA2l3kmK9gj34E8y16lcDjfVnk
9u34XBWnQJmqkSUvIHEAWsy0K+OnWheYl+134HNVPHJz1JlNrpWQsfxEo/TtfMqAQieDtM8ZnrWn
6LC8XF6TaBt5isKhBj+2ivlLvAOlbgECrkW/tY3UlF3WJxCCtFbiBi4ZfYHc9Xi+uC1nC11v69mD
py5FndUtFjopFtqIVEfWAFUtuwtaUAfMB/QOuvuyFCN47Cpy/6Ux+PMs+cQRkHNBJEogfuVzmJwV
NxU8rPaM6l7lR4LFbj58Z2vlfIo+JdUkR3CYihAwzhlzB4STgv3cjG/OZHD2Jk3nXAFu6+peN14H
Hs8FBQoQCFh6EV9V+UM1GS5ta6+aMHRQhd5l8YKrQTibU+YZAwiOCbXFfL+UAbLayG3aTYKXY/2Z
S0rD2RUQsfaZnkBMvJj7BNMIKVAwSAqgrFGEmUbX37oki7MvtKVzgJ4lPFI58Qg6rDKSO31AbII7
Ecq1GxmGXc6vCksPhQ6SzddeTndxd1i63lLS0mlG1anj9tDnkzXRl7K/AwCPrwbH3hh3wfqPQO9a
wsnXJ8kB45IVZLFdA1FqKE4ZKLGrebL7PNqFpbbrh3dpZrZcXpv1vazpN7LaINcJbvMpP/bjYOvs
ZzPsLh+qSG05e1ctsaIHJUxD2kYW0X7QoBG8VQIjwGexRinRigmT1EeaHJJ6FyWZS5HmWTA4mpDc
rcppf3lJIvvKZ1nmHCBRQH5FpAb0LpShM2cB2A6xZq98XKlj0JYktDWCy8GnsAjQe01jxvWXdrMd
YhwDVJq70AXRD9qhlFcd7RI7JiT8EZwe5aKlIZGUSk0g1WCRTbTkpmH998u7uV0O+TQ6lDNs1aJO
+kixm9l+XACoREt7jO3sheofHDj0vUWjZO2BoT6yJrR+5TsZFQhhl5LoEePncekS9Xm8+gJosQJA
nryDPXeDxGUNCJ3g5HQ2wQC5Awy3yxsgOlnO7CmLPAxEhY3os4NGgW0AhDglFSWPRCfJWb1hnPsE
kGMNCCQaKzSeeuJeXsZ2iu7sHDlbZzIp7IcZEtY5l8nR7eKhugLEtksBxyqKdUXL4cyKBrChYVFw
6ev8oTdNK8sy0WMoeCf4Su7SdFpeLtBL9YQ+dne+Tjz9JRjdyAu83gnfR/QFumHliOB1Rb63xodp
kbpmY7CRyX6Ffe9RkpTZVQ2o28EavXo/RleZG4NT+zCcpH9DhwG/mxEwh8Oz+dpL22gpkggM4qlP
vBgMt7Vb+iu+WHate7PuR6klWvJ2oIPRB0TbFHRPPOFTrA1dqATa6kmNbvVo7PJfxdtgZ9fE3jVA
O/SFLuvmrTuTyLmOM9oNhtaAxKCytc4u9tQF8Hrv1aM1fKPOYi+uVFtFLzzeTbU6E8yZ1KaHS1Cq
EDxUoc2a176trBVmNBY55ZvO3Jkgzq4CWYhoaFPEfTyuHaxg6XN+aj5c05NwZHXdrC9uzpmodbPP
/HAkq4EMEX4cn+JhnhwJSzfSfE19kqafnQUK8RnF2+Cq8TEArsp2QPZyd6WUAGL15HuBHRKtm7On
MW0WdEh+fMzgLEeMamG0vd8Xd+IE2KZ7h0w8+mRAQIHM6e/rTvQMzfUFTPdA34J6V3TMzZjs6ulD
BkxGwbpWxfiyyZ/C+Kiu7VqJ0R7CgpNsr+B0imzRl7VVYXEB9zrvFlF9cNPInknkDJEq6b2spTCy
rat4gW6tMC4vK9dx+1i/xI45WmJw8W3n6kwodzHNEC1JHZCPQT6ntN/DnXbMHKDVPFbqy+KON5Er
0t5NS3AmkLuQHXrqSJlglQtylgZyG1Gv2nNi+ILzE8nh7uPSh1MeNTi/xkkeA99IvHlE6+L4wnq4
cOBE+A6M0tI4iFzHLbkgeaGKjpyj/oUfPZbrYYyWEf5FHxwVlHZTcCE0vXL3L9Z3Loe7d0Y1Z3kU
Q86qLQmxCgegfxEgnZ3oeXSANNJbmebUsiVqet1sHTmXzPk2obzQPEogWT0Vx8Xp3jOHyFbHrP9Q
osaPSW6lL9UBuhNaRBQNiPaX83sajSWtpA/oycv92f4/0r5suVId2/ZXTtQ7dUA0ghOn6oFudV7u
7bTzhbCdThrRSCDar78D731rL+MVpureqHrJ7UxPBGqm5hyNAMfmkQURzFg7kFBeRO0DHgr4yFqJ
7uxCOR31YvNhIMuP4ClgoRz7YHwpUePBq4Ym+yzisd61P7cZmLj8m8DxgzG+bJxkCvQtSjpgmVga
PMxmye5VdbmzMSzTdMCx1GxrWe+02kwWosLWTUB5U1znYMJAQfGi0L7KttaP+G7tJa4FXMzZaTA1
lMpwRuoGBJjb3jXLH98vi3PHvQXrmQ+VH/JFzEVX81pNyrG5UPg9+Hwu0YVr2bewDVzLV8/Nw9NI
i/1Fs2zo4maI1LWXCrtXyz7oouHa4q9dlCPF+EXoI3N+asV7M8pL8KWO6IQB5hZ8P+APFM7ynDp9
jvk5T5KByR4nmjjTzF/+oZGXEvc4hnvbBP3GKPs9WIWbOGASERLExqMKOVcpIsj7F5cUDNFYCDTu
N2rFPA6sl1kf7Ao2NcUmZ8/ayEDEzf0IPgjWMLm49AfDeJ8OxI864saQxC6mnQ2Fc2o9QGjd7aGD
+f3gzi6608EtJgwVpsIaiZdc9H50I2EolPkdwLFluVGRkf8b6fh83n33OhebWwFXgnoqVKgj3Ki/
aSg2BUDYFLdxrPJ/Q/VkLdxiNyvziA4TRzgZJvfxId2jBOfOqvDocKx7752fs8DUQxtBdchSfsJB
Llw4ZMBcqXDJGXZMoivl/Fz5aOcyQov8K8ryJgfIn2FLFVHm28Xk8zC7q7f63t6yq1Wy58qIlpe3
ktemIHMsYwMHw7f2YTgoUIeuLmZxpe44CDcOV4+gc6nh6QAXOVPcovrO4nnph8kvwzO3mW89058O
Lt9geCeutna3WBvlImeaZlXWat7VSLHRQvJYhlW8+8PHB9LtYY1MrXTzhzVphI8D4Oti+OtLLva4
TFqaE6d4uxpH76u4sMorqH5tKqN1m+K2FapfOX5nXcXADad2DVvuXZnP3NYLRsTGLqFUxGkcpvJZ
6KZfqHBkkNWhZOqO2+mOJdb+Y+r999vwP/F7df3HozX//F/8+a3iY53GiVz88Z9X/L28k/X7uzy+
8P+d/+m//urnf/jPY/pWV031Wy7/1qd/hN//Z3z/Rb58+kNQQn97vGnf6/H2HZYf8iMAnnT+m//u
D//r/eO33I/8/R9/e6vaUs6/LU6r8m9//mj36x9/m2WJ/vv01//5s8uXAv/sPnn/L/cleSlemuU/
en9p5D/+plDydzpTAnF1UikBZB47af/+8SNb/bsxexrNwCMAwD/SgLKqZYKo9O+EAu1umzqYkTDe
xfbUVO3Hj9S/Q9gAkA6wrTALABH92/99vE/f6a/v9l/wfrqu0lI2//jbR+/mZKYBiUPwaBaoaUDR
IXteZFeAGRhD3gJqm3YQabV72/rhkBFKdhG0i6aajT4X6IbC7sMUUkMVQUxebYn62hZ6fiPRYDiW
fZPta2oFEr6wDIvFSiNPg+vFYx87I6BbQ4V2WZvAIbh4VtmkvjAjKR4GdLUEwGVC+nClTQ4OJFXz
ua6vbyKndqBhmY846Mrw5AP9+QZOR7xIVOYBE7SY0e0ESPCMDEU1RQIIJBaqg3AOgF8BwzFAGAMa
TdSNtTUsgqYuNq05oAGzQZStVQDw1SXOAr5O0GirGgZPDQO2RZx2LsQzDb+dqviiKCcHRjzFs24r
litTTmH/kLzYDRsurYluhGb7pJShaQjP0MsHMrKtmaFBwvNgaPN7Mogcng16HwCc2D1ChOke2u73
NmlCWhP4/BRO64ti2hctbA579TWaKKwLsgolWMCuizEHvo+XMH1Jc+PAKKrPAJ40j2bDi3c1AtuN
jHD00AhHF14mzFPqXsBhwnqIHHHRFSiTZYUOQwL1IjdV0HkSe1P0+YVW0bcog5lx0Y0weMDfY0XH
oPHH83ulSKRrRJpza1VOfzUUDZhmNHHVAYbEXE4SDkUqD2obvhegYnSBUGjq6jYchmHHMWFXS8WF
Ag06F6ImsV/X5nCFpHAIKJbAHu30Y9n2fF/DWvjWKBTNHyZDvFSmmf0klVb4EbMiL4tVTE2KW/Gx
UPo0qEckUUw20UaL0twrYwZNfFQiLtQp6UM0s/ugIjVo0sJm93arOb6EZu6+GhTQAB2tu6wESwvv
+7kKxvvnrAjAAI1QsLUcgHTITN1aJJlisJ2kV1M4cTD7Qee8D+2E75KyeajNSDnEdRYBjg5woElT
Y9/lulK5wBq/a+2guiUb1bBsVKjANlO0LYfevIotHZKmLQ6HPun8kcXHZpINFqjZhiYoUbCwmQt2
Y3RByojBnQN8zx1FdgridPOjHMSzXtY3maS/RhM5fjzmj0kzBYlGYRcCnTG37+1oa0txMxjjJba/
GHY67WB7Wq+KS8ekd007vAoGGwsi0EWXAKp5U9sNEKMxM4RLwfgY28CMc024rIfMt1XEV5ZJn/Uk
hgtSRCZ3Gh0tdq3eZteD3Zq7KpIFdBBl/8ZkXodJRuy7gU76PtKVy5EJv09qfS8KRu6cQh/v0iHR
M08ds+poxOjAQkFfvVCZ1TyRHtZjExTnfTVu36qeSx+Cg9pOc+hzq4k7VWhbq6d7uxHof1tjdQ//
OD9LCLhrwj6m0FR3s1b92SYchY9EDkFZ648WKTqXG9FFlUzcjVt5gFAI3ECLBPwG5Ph+MxSZO7OR
NkBfwl2EltPOyLLmqlG73OcGZnEleA4RciI8qEEP+0LYxrakKdt0o5PvU7jBeI7eK7vCqa8IoOfH
SMufWZwbGzXWoQIWxcVtzow4NHgKM+9GH30Y40LfqRSGb0ue3kUdKDbSKnatY0lfn6R0W6QR8Ewo
zSBtLNONNHi1xGn5OFgwDyP2wJ6TpAZiBrYKkCaNtUsWKalb6vW4aZJqx1JSBBmqJWHFxY5F7HWs
CPVtpTBgM8SxNDv7WU2cTUIir26yzmNt9gQdutiftybftuPcUwfb2NG6bLFI7TsQ45lPsgyoFU6j
26lOlC0tejgbac1rGtWJT1osVi5R2VKK3DOccSep1XqV3mlXENpvnvOkh+FOBK+CiUIPIMqHyy6b
0N101MGTtVH9VEQRbQyYNsATAji171f1lzX9we2A9BWyAlDbl7d/U9TpWKgS1WP1qkxBNTRhaNfO
xYbqwSiwDQEOtFK8+RISnHODgturOqZtWkvSkQOnqEgxoKWvKyOUoe3faUl2UP2basV37MHNCmcN
nLNQN56Bf7DzA3ob/3ewiy2KqqkNOz99ggIhT+sb3ZQwUSt92o47UYzHSr8uW3Yc2gadJc3//v1+
OeEhXwamG1Fx6CJ3+gJXGaBmhUJFHhqq4loKWgLydtQDJ14jhi9uB/MQQeeHm56tE5N+OdnLCZVj
Q4mLsNINGJo4bqqi3pCsJCzLsh/CoC3q2I4OJhCytOV4hD6ComxyCEGnVZhMhxzJU2s1/hSnG16E
wrlvzTFUynzXCcgq2/lB1aorDXQIok6BoBTnmvkDfNM/kv5POf9pJvUhrf8pd6QwIyDIbXSIeGBy
LXJHxRmmXklLHpqVup9IRV21SresgXAcqcQ7iSevqMcHKTgs5SxPtrC4YpXLnQR5yUXS1H4LKDvp
qqu657ejBTiTClV43lAvj4cbowQbUmTqpsuMjWg2kbEmTb3s5c6vFjRzamKygI4HEOfn4zXvCjtt
G5OHuJdfd12Ha1JNglYvPGrj6MtvRIPFOY3INYiAa1o6ejhg/+P5ioeYacg2gLgOHunzQ2RtJ7Dq
LR4irYLNWox4O2I8NuOv79fFnCssP9dpnMWlMm7QlZT9PFjx1Mvca/KDxR1fE9d5v5a5nIuFdwvh
CVCrTbK02kbiH2mGiqnRmMnlVBO0HJFUpMm71FgAVcOVLRUsozODgyQKcmzoSeOmtdhuhgFyRYQU
PBwnNjJX5kp8hJsqD3Mxr4vqEmh4eytr5LGGJRpXm5pyo/R569PCPk6J5VMzRwemenBanh3iDFZ/
jKXJRrHoa9EmLer6qn2VlFnkN2nOvchWapfb2Z5IKXxzmACiHqz8limW/VB2cTl5KbyLHQCf0/Fh
sGa185RBvE0iIzbsxoGfYgdrUXusPZ3DFhKuh3SPjRr2wDEpIZlld9u8sjq/Q6rta9hNH5rcsENN
GHCgxIHHR+ygtLtRVLQAJnxXNWc3RoNE22XCOTqs0hI3awiUVVE52YCUirXHa181+F3Px+uhgvKI
hPau3vykFaC3TdHf0FTeCKO7KPAvIMF0gxvBj94EsBDGrdsKFAaFKE9tF8FXL0KelAXFlO4S3Xyw
9Rx+ddUjeItXmGa3EYVlW8kzv6+qI0RvIcaOz26x9nYYlQDayi+lphYbS5ItM02v0YuD2feXqaS+
Y8SXSgY9FKvsvYb3QMmBuMa74ZUq5KnOLBm2dSL81ugs39CgIDums3NjaUMzSUeGotTEdnkCK9W+
S26lnmFDyfp8o0cQNo6a6YlWGQ8jIZ5BSj1MYgKIw6kKN4VIrNuOzruQcaiV3Ws/lZHLSOV3Qu7p
lF3krbaX0LF105KyYGRQviq58tSxAU9iwfLOnIz7CSy0LC83cPIMJG98B0LSQYfem8vzyYFFIVzt
GsO+lGW5h1y95QrLmuB8o6seK0bdy3gCMV5bXNBePfAet2Jkqk8yUX7VuUWCcRJPGgzxuATic5Qb
KCnlbom6gkfV5Lql6V2nNl6Rk0OJ7ErkJNRrssEWtIeO8R1p06DSypAl9UHjE651Otzteku5Nh39
tm4Uv0zJTYOU3ijoQ8zH/qLKIMhsD8NdOU4Hq5suWew8EKfeJqze5mZ3PxWGNyowBe/rCnmdsqs1
eGCVWSBLbVYZrgJ1rLZTWWmebZdvbT37NeWvg9CB52OHXCSj11Vsq2cFXBwHXCxFc10lxu+K6094
21c24IRDpe/yttp2ZLokOXbiuFc3TqJBgUUlAKxovlbntTskWjgV/IaBdIznwbUlNX45uKThHN+x
tt/VtbUdU6A7DIjxpE6zzVodSq5KGhpZyvxOKR/jHA6KabtXiiaYlPTOwY1QH/jPzsAts9PHxI2K
aB+PRG5TG64zyrBVEgqH6Aba07kV71Dv3cK6tQ91u9gmQ/1Ea3akXQfzIMO+BU8yGI1yXw4KKPDq
PRfANFaA0iIT9FWSgkSZX2dUytBQYCjQVPm7SLuDARxlYZI9Zw7BHNFImHO81hqmp25pwRaJwbvY
E5l1A5dZdF/6KUZBw9xZsrnKmAW92obCFFLJTVh+AqOZEoDsaZc9lubwQB2tci1Z3IqWbYzIeiuH
IcV+iRWoMNZgT8ig6mupmJ2yqp7Tziof63iCqWSn/e6kBcFwp1DcUbWTXSraDXIwKK2SqTqMtfqI
+1bmNqC6gQqqsb1MbX6s2oEFZTbeo3CieJlJLshQHhrTeR6zvghTC6wXaANcWAX5lcRV6Y29Ql09
lvtcZO+ywCEt+sYDhIe70wDF7Dji1VERuLPjOU1AztFcgZVSvjHE+DuX4lA4Kiqp+lEICn+99iE3
USc1tVZ4BLuDP4CFANfNGIS0ZMs4B4U210O4C7VeXlgXDqsv8Zt2Kiyq6t44VL1xRzQg+XIyHk1s
ClciRQXAHKESBBPSF6O37uKkwQk0YHPIITUFNfNEee3K+qdI89pnVQc49WA99qMNFnxpjre9w49i
NEJjgFjzf376A6Biw1kYuTGKX5+zjCTKVFRSExFqA3RnROJHaeqTEc4IwvD6km2+D7ek+X2kVqfx
UEf91B4zqRO1BuK1QOnG9TVDYaKIn9Lh2UQ7LlOyK1w5j3nduhn/Dxshc2wcR5pmOSjzQQ52kdY5
mdU7RVwIwLpwre/4ATWmkM0Vggoq7PAdvagxc2vU7oXG4y2XK32DOZP6nGkhLNTZQN8Egf/LdWuS
8M4sVAtVFRP9eeOn3t1+/3aXWk0YoQVqqAWdJpBmIIC9yBljRaF5Z2oynGGyuKrC20IYLtxxkZ3A
M/haupZbXs46tEi99mUA/+eA/JRrneyvNyA8hoOUy8Fl1nCWwKAeLDxeR7oMS7rTo+cqOubDzfdD
PXP9saBYgYuPQ5BIIsrniWQPI0g6MkN16u4PEw/YKev+bM3efYgGjDu0Z3x+bLdihU7/QQf9/B0/
hV421CoFgs55gdDTVXQ0n+BsmAbyB/Pmd6uG+M+/pVdcoTC0sla/zp/PcRdrlYwTKlhz3I7cdvXB
ZGs31yUQ8WP+nLxUc7E6zSrXxRQzoHBD1GNaoCpmebHBY/fdXrlpZ+2rVVLZUgXkI+gs4KOqlNqo
ZS6LmSyiCToGbZjsqJ/sYDVxUYYOWr3mNoXR8ZE9OJ5x1/ooTB3yPX+QjTs8pDhsg5UpNU+Z5Xc9
fZC5XHLSumcm6QyzmkfPlZ0i69ZTgDLPGgOE1cl4FyM9OJoZjCS/0lPtp1QN5iLtfOd28dbRrEUB
X70E4yHAheomJZiJvb1yWTv3hYiuozuD4gk9o9aipRMRSdyF092sp9teQoyUvyYhLBp0iNwTV25S
Hw7r37+ar/c27CknUeeZefJmRsVMZ93FNlQ0WFeM3SZtjgQfhya1T6P374N9rUqhcID/EQjhzFpL
i2leOVQpTIE7GpXtfhAljtInaHJ5ffSaF7VXG9rKujqzlyCi6aA6BAly+kVFaiQplbkTQVPusYPU
2oV+D6XwFJwmdqjvBs17E0/NdDleEHfd8OTrokZslPIhMgSpjC9CQyBQNSwSsQhrrgax+doka5zh
r7vx5wiLaW0MYxV34xwBGgV2etlkL5a+hhf/GgRdR1A0kUk42PWXH03SnKBDVLUhi5/6evTHnLtq
/vT9zPj6rj4HWWxP3dhMDYthgJh3zmE2PWziNUdb82wMQLBsFEShW7KsGNiZWWnI/Fv0k7RbjcEG
XvTIgSdU4NyOA9KgDPcK0S5GTjiK+KoTdKRVXZTDLrkKzR8IpsoDKuNvOm37TZVATr8ddWBW2NzQ
gJYoKZjuoxgZkBZbntU8iq56sdRyF6nGgAtkzN1GjQJDZGB5pO8chvR1J9/7CHbvDpTkm9kWdYJD
WjUjhcCjhmQ+xGpYMr0kNDrWoB1nuOwARn+lJDYJE9aB4KUbT3Gf7Wkn7rREXAD9/tKPpA3k0Kz1
Ns9OBSTthgoxehSPFvt5lhjMKswR22hje2lphjZkzJV2JZk6U6TDZDgJs5jWHbd6gPVVnIZhvO2g
B+8puNhsusD0LDDLmLuGlvv49F/Oh5OIi5RD70DWaUpt5qjARrHR9WM8gQLFjU2nDxsjI3DjtJJ0
w0apBBCz2BW1uBriBi6BXfNjanLiDlK9m9RKgWzIcG006jEjMHDvZXxX5uTx+9VyLk9BtRsCryhj
wmrnA811smv3jSNLCy320IEuOFSd/VIxfeoYyc62o7DvjH3RpSF0zu5ZlV9NibKBXvotvHUzz3L0
ymfCyL2qUe7GMb39/tnOHSiYHhCAcyzU5ZaSk+Zoq2IqnRa9QTXd223zyKiRuRzm9V5a6JWXT52y
ss2fiwnB21nX19C/Sqy1dtcMvEJMpzsIUOPUUgS5w1GJQ8UZQnTfj/Ds2z8NN/cjTt6+aigqQ0u5
DS0mHxxab3ue/EC18chHO6gqC5z2pLnNknonYoi82epDSZVLs4HcNZ0UGNE1bDeW1qYd2a/vH+1r
J+TzaT4v4JMn60VT6oVEDpGrjVvw62EEg9eSm4KtnaxntgLgUaAQrVmAX+Pi9TlSq7FBj6a0C8co
MG2Il9dvuramCv81X8Bw/gpC5xrwyXCiHD5NgC1AhMPZyOIpg5LXgCqAPaJUn1KXZNZa//1Mokhw
xMFlBXgbSEQvdjjwHqKusxDxw7zBpv6g+6BHXVNP7BTDRakR2jHAQ6Y+uzZnZmLw/Qc8c0Z9ir/Y
+oxKlrxq8VpptBvlczFGK5P33Hc7HeDiu0XdkJdkQACiRl5p7qvmaMdr+6l2bh6eRLEWH05MNOVx
xTAPd+mt4YE0c4Wao+Zqh1n2cPSVwUdFMHHp7vvXt/L5lnQrA6WYoYWRSWjbxezOu4Gc+I8SJ5TK
nctqKI6NVd/XHbv/PuzKV/uwkzuZpzRXUruKEdbEtpobKCOu4nO/tjus04lhLe7/pgNSPoAqCOFa
8OpsNvKgb9qd3KwCPdcGM//8ZDBW3+UEXPIuzHbVJfLK+Ka8o5cCzDF4Xx26n9C+WePnr322xbal
qqwQRoKQwJbC4lFu2U4L1g0ezyUWn17iYuMeACd18gxxZrxsfa1t46NznK9W4BXcrS3lc4fSbAwA
EIcOwuGyYlMUCISuG5Zy3QOl/tRb0L9pza1t7kpjTVPkw1NvkcFgaH9FW3w11imctGbRwbPC+lGU
1VapxaMBj1oo9RcKGgBdAVx5/q436N4wUaILOCUBithbm3db+E2hwyBfQM98rExrcMcyQUNhuFNS
9SJWxD2srp5QcVZcqTljSLLiWnTWSuHn7NbkADJpgE0wX5o+TzwU0WwrbTGEsQMkiGY3DdX8rDZW
ijzn5jdEfm0ABbDLm8uTi7dkRLOOI0x+1+oHA1Cz73eDs9PMJBYWLHgRDgRxPw9k1AbRyajvQois
+nnmlqGEYgiYbBd2mN+sLthzp+RpOPI5nO2oEXE4wvXe4BMPRgMba6e9FsHk5o03u4rMJ1ZneUDB
kRUH3HMr9zT2YlvSS5Lr3OowyTvdswCwE1pAMNGT+nGQ3K+V3md5E37/gs9+wZP3u5jrUObKKzFg
wCr0xG0CC8n+/v8vwmJDypIx5vn8BRlTHhQ0iayp+/V9iHPFMdQ3/5oli82IKG1CgHrApnfjXFib
8toJoZdsXlg/4Yrla9v0OPzQccH46XjFTtlD9BFJnHSQdKwd10ti9lyn+/Qoi6ynGlMIcxEMF/ed
i6zw8jcIMeBqTDxxU23STQ/gu4dOF3Ac9lN/9SEEsbZdnv2oKCprc5EBeeU8006OnVEvBpZ0eB1Z
k3ml/lwCZfr9Gz+3v5h/RfhAFJxEEBnkUntrjkDfzeGXqR1Ve5WstDIMZ7H2dSOhQ5+MyEAGKPcU
s/wfsp+Qbd70OhwCCf+Utc+35O788flOBrbYACYodghHR8yPY23nwMho2qKp5w6BeK5Xy7pnszv4
Udngs0Ff/IsXYekMpOs0FfFuunCWJYLQP3ot/JndAF341gWxGoJR+8NYy4LOfkFAyxzA4AHCWgLp
GpHYqegw0MmM383MCeGlHJSse/9+oiy1oP94oSdxFkvTrKwht6epCzUnKbxpUB84g1EdIYBbdarR
wM1FHkjKgcQcnoFOkZvvH+Bc6mBSoM3oXKv60uzpsnoEOJ+g/FGo71CmrtxeHRLsrcqVPrBtppkr
Ac9eaQEUxJFoo6KA4uzn1dfPu3jdGdhS9+lWmXwHZKxrsE0zD6seSIsnZVOE5rBn2Kg2a5oXZ4d7
Enxx6Rmm3OCouYDjYwwXwOqXbuMAsUpmsZAqKSFWprRa8P0rPn9I2wAQYSKhm7VESLYlz+Fj48w3
vT5AJW8Tg5UH70hlP8s7Oiu7/dnqvnkSbjGlSKK36jginAg63wH0xpth9TxQHmPoQ1/Otf28Cg26
TiKeV/8yMzyNvPi0JjDUuYT8+kc1LXqc2z4GcgL2jHrMuoHt2f3vZJyLbymFUWUFsbuwRg8DtFDD
DuKAooGmeQCSC7cqIT63lv2e6T3jADuJujg8cO9zsslEVHXf7egBk9fVN/WlCr3ctSvm2sRZFiWs
tqVxkiFWtivvZ42k5M7YzTbE7XX9sHYqnt3x/hoYXRwneT1McLLFxyudKZBGcShIEuSRuiKvvTqo
xRHSwGO10KY/B2XAWRmNOXdmXHNQP//f1vu/lt4S/8ipmIVIKc6OXocLxkOdwpui2EWtcClLV4Z2
NkM9eYPzhD059ftCZUlfYmSR/dSIHVgTfmRfZ5oEEASZzhh7AyMrZaTzG9pfA5y/6klMuGD0MWX4
ahxsPg57at4ChM291LhCZXAlrfk6+W3L0oGANnFaQNZmSWCP+2lSyTAVG8wSKMxEOwlVEqhZ/xsG
Y1+2MZwN6GQRgMoBf4bU8CLfV0bOnSmjZVjb01XTkKNT9eirjSOgV7FRv1Z5pftaIywg3Ce6T2BZ
+8zGdqbvpMa1AtQcen6oi7Zrd4IvJ9h8akH4GLYqMCMHr2axBWTjoEySCwCm2+oJV2UO5X0Gzk6b
hoqcrMCq4kdJCh8orW0xRNBk1pPfBh1BYm0mXCMcSK06nZkHFhFTwBsAOb4/cZbXNJB5VCB+Qb0z
cS38YppWNBFtIwPNOlpdlf30mLRhFoMPl16CyhSKbE37ej5RTvf9OR7y6A/Jo5n7ttj3u8jMxJQB
E1ObI4pG0DjR+FgEplCpW4EeszLnv2whc7zZqYeAxGgZIB58nvSDkkxOhDJV2O6tTbRneyWg4LLv
bRdk3U3dr8Wbp9pyfCfxlhLuDckdNsUSAmohhVQ8UAX67XhFb+JrK8xuIs+8//776fNeuwz4kSFB
ph6w4yU1yyZ1qiZ2J8JBk7Bjd7o3lsmDPelDWMZxttHzxLmxRMe2k8pjAL2iPAROjXsOtwx/IG3i
guKU+cNQAacjNY8DyzkBu7SlQL67ZZZZd3VvNjdN7ohNX+XwE9e6C6A+w5yV6UZ1WLodqBbf08hQ
djxClbFp9d7/fpxAay8H+qcGPeDxqoUyyeIMz/U0GTJS26FiHzXQg1CpBVtPV28GR7sAxvsVLXWg
jiAtVeZHXBvRBANxKCO+bG6iBB4zpgEyEAM6FM7SaIGpbtwAyCe7W8P8NY0snEnOCb0S2YR0Gvy8
Rtu0xUsFts6cIdRvtH8HyHqrljQYuRWmjbIBJQwICKlCbal5ESVxs0HdQ2/LTwTyGfOp0257Wd2W
DuhSwDruRvOuTqRPdWXTFJdo2fh5TA6WvCcF4MW9mpshLbMdGLJIspkbs2Er8KBdflW3SMKGcV/1
b7X+mijpvobMRKpRb4wdfNpib0DPphZ1EBeRq8nKBV/Z1Wn+2ySOlxTqUesvszreWbmxTfKjNgk/
sdrabenggd4IkTpIf0agA7UCVUj06ytr9HOJhIyzi2ogP9QESlKT3QPUDk0J4FJg6h6MnTLA4gOd
o6ZB31kmsNCBlY9ebXszuym11B1H/Fr9poJPRSsLv+xoaLTWFkjfH0ZaBVEtIw8cAzOzQ0PIoJq/
7oBazdDrEMKvL7Xe8SyAIFUFYoDRdGsgM83TdpPTcQMu9YZjqKkJyVsOS1DevuUJpJqx9NSI+W1t
bwBdf1bUDuhY2417HjhARQ9iCu32Eboo/gi9M4F6cqZBY6K/MfUa62FELUGhB9ZNxw5l0mqYLtWu
DBy+BVb4oUrIHegc19j1w8iMvdIAVgQAeZr8psDySW10Y4PckxzgRh75evxLQblNGiQwNfjr4Tkk
hQwqdVxwLT3ScF/W4J/kY5joP5n+NFS5Z1XZhgNWqgAGwp4n3ThGDgzNaOHOOMaugRFy/yPrDDdD
QzGzy5lZGeTC8uH97JlZjwIipOELASKzChXUV2X2fYl/dorhFRUQp299D3lr0vqF0YdUu6K245uJ
tQOp9WBn5CLKGRhhdnaRmW9dD08k+001ZDjyJ80Rodnr21HRbsu4OtAmfksV8gwOrYRIrrVT4+TH
MNEQIIQth5cSeL34kNwMJYAEeXITUR6WgKoWbZAk1aa1NCDLUjeVANljQY5dG1hR9hgnljcm12np
bLu6hWMNxyKjt2klXkvOLqVsQPROdibD5V7lF5a0jrVaX45OdUnb6cZsbNjN4Jjvq8R1pl7ipRtY
bf22HIu9k7UbkvSeXui+aU436pQeGq32EodsTCe6TtX4Khr6WTsWE++xaOyrqZwuFKB1OpHsMtA3
yuFWT36JMoN65FMBSx3Lkd6kDkE9sh+G9ZjZcQuOR1Z6zCx+RC2EvQf1FhArr1Tep2oMSIfEEnq0
Xe/4Nnni0Bpwy6K/EhBR5g13hyzfG4PtO0B7OHH8qwO4Oep+JsYzKNugNEM+pywhoaWne1k/A8Lh
WhqMQEmyxxYPVLoe5DT3kgavCtmkTTwK0h3QXI+olPhR+5ML2IpNNfT2VQ/dVNcaXqUFwSYQdoE7
2OTpZcRMkEciVzf0mw7gdADEYVgO0xkF1syCNIEFJrYKWBbUrerxt8Phyl3G6CzUD5VUf2Jl7+1i
gHO0vQe67Zc9wubLUu/RbX4DBv0CU3fH4PuWZNg28sn2KEQu9nVBqldDOrmbdVof6EqP1hxQ3nru
DG6tAJQHkfv/w9qVNcdtM9tfxCruJF65zoxmtFiLJb2wvMjc952//h7IXyIaYgaKcp+SiivuAQh0
N7pPn2NNMbKTRK+qQygtKLrgQgEFBDJB3cTtC6rWykoT4BWMIEcDtF9HtR8dLYbjT2d1P3ajU9fV
Lmsr15yMb7qGbQ/7i6ROZVdQyTGIA0tVlIMmB+QAqDqc53hjtuJ+jGVUIfqvyNlwYSTgKqr6JJkp
TrR5pw7TSTCDRzWudUtps8u0/9Vgi7RYthsUhUNtsRAtrWCCtB6ynwpztTXykelZgpBYUt0EGMKY
MZpmFEfwtPhSOVsS2tfNrHgyBjLj6qY2p2MYP/Ta5MWNYMXBqaAQ7ihz9I4KoYNKHT12AyDnlqC1
ktxMS/SsKrqNUWTX1KZLZWwcNVYe597cqYLuNn19uQSJnRjmIQevd4uJ1qypnDJHrbVG7bXCqZRT
GySZ3lJJLkmJO+XLzayA70vIH2ao0tqpAQg/ETAL2z9AGHpfGBij7SenyAsvFiHd2kyOAgLrsSIv
Wh0D2a5jlrtxJzjVWam9WolxDMtHM3oWx19DIVxKGiA8WnVoI4CYgmk3JY0lagvCRQGPj+luTPQY
QOYrAQZtm9TFMLffKqorVV/zINsZUPYKDKDw78wpsXID0bowrpUhv6JrJcAflBoe/BjAygfRWgzt
VkgFt6iKpxqfLitAHDHDE3RfI4wPKEq3H0BQUJmyFZRgzEFRHL5OHOVvxgSIjRnYRPyi6pBOx6mt
o7u6N2+KObhGM2AXmM2+STUvDh57/GMguhWEid3mjatKgg2+P0ceuh3ElqyoxBBVCyEPROSqzWyj
vyPljzGOd4C6Wal2m8ID0F4uhmH8StatKTB2Q1TZXVvsxEzy2+lFl9P7YdAwfjH4QpH/1HN0PYrK
EnTsvoS6Wa/ZuQhmIRA5pOV4SZkmAPbKABhTCsg4RL+GZNwl3bSfZvVL29C5nO+RafghyY+qOttm
OFp4g7ltVdp1vDhBCH5bci0HA+bljwt+DbogEGGZd00SnqIxQRCuvTzaL2SwceOPQJl6EXZBCMJj
ZiJTUn9EyWQBBYS0AYxTYXEZqyHIIkq3i4hdqeBDLe8rjNQsUACOlMcSmi5hMThRshPlwtUKkN81
SeGjJwJBZt8YMQBTyXsMhF1k4Y+g/dqkIhxdDJaFxRLzu35KvGCMD1rmz7VsmwRzh0AB5CPwdJDz
kyLMlwmW2tX7JK8QXKGKrZLuIhR/FZK+p1NvAhF3VYNZoUq/z6XS7rLpS08qd8oWV2lqt8FPSGrB
Eur+rpXC27iCchQGYa96ZXGirNiNiXHxOkuiArglF6IjSIajYbakQ7Yxxa1T5YkMoRzZmfQncPzZ
4MQ8hiHc+LB4VRmAKHVxJXHGoXiRqtTVFhDVgl3V7TNkR30fPQhRZgkk9KBKZqGEAvrDRyG+hATQ
3oh1XxkDOE80/0rdNRAa1UA7GPUvWcq+SXV53SgYeRHmywhgokbAWnvpmCl3St6c1Ba8zPngipid
mkxwH0GcakrCx05urXS5J5lpa311G2egJhiSgwZYXKj/UoP2pAexXUTgdRbyS7CMPIHI/woUIUPZ
urkeuhKmdctYtsb+64DvVWFgy8i/CQh0SACMyABjieIBqOvUqI3k2egKUwCnooFmIjF24CDdjeX4
UPcPUHdU8fjXB/i/cCgvklhxGlm3xaF22zmBU4VPRm4AVVBrlDPbHAZEcNSQmy9JpVldgCiWVN/R
rPYNgt8mdnYShJYJuLWsCrY8YKhufA4W5NU1dIYWEfOBvVslsa3nwbFBfMiCRz1dvDrTwSBiXPSZ
BkixcCc0k5/gxSKr1Z3Sq/dplj/19fyIDrmbd18NzP+EJLVy5bu+ZDuBOjcjuFSi2755ngDlyyHu
IDXVnsyyU/TBlZG0oIwx/SpUANK8CcRfspZhsMg8le1wDWIKqFQK7qTH+zIpvyCvPkB+zzdL7dYQ
m1Nl9v5Ug5kl/dnRhD8xHUz4fRnrAFd9xFBaY5dV5ejC+GDEAtJOZEI6PLycGU9hv9gtBDxo0qOM
UMlUvFS+m5cep5+qGZb4X00KObUyYfJn/aEHWFWWr4tYPdbSY4ALWGaYTkIosEYpPLbZvIvi8Avo
+13kcIhq7akwEAaH4QHu7xRk39pYtSsTowGYMVWV72k3WEmz4IQW34QOwqxpuysNcpmN4E5Ofmnq
rxxE/XOoHKaqe24E04362g0TxSnRNiXdD6Pp3blr7Alhmf5YFSOFORlegNNBmpnIX+IJyuaaUO6k
pHk0EfSMdPRj6esopO4gNImVzMqh7UQ3GMkuyq/Pv3bZAitQ6OhhQQ1JF03gvl7nblalusLs1dSU
WtNrczBtg7F9V0ULBvMULmqQrYxTS6aMtFOD+JIGsPCf9RGjnqp2UQIDlXHRRlLqkq/hgdjgd7Fw
AhO38Hn0aVtrW1tkirqaVqVTmBHD6zHUmpEDRqSsNPt2fgPflZmYZTEVwQikMPkoDabXiCVkNTRr
IKM7xY+TxKPRoExcfxZgGFNMKTdOUmUJw8n0SlV4KYdil+PCGslSuak2XtcoI7iNIf2Kuvg11bW1
LvQFZZkvy065SGtQTxTz1dKBNy4DUXMoK18mYQJyodqDAemmN2sOX8K7Rin7yZk6cDyPeQvIEV5o
ht08ppeyPV7Op+FiIo4K0RoqhfuF9igkzqHmHTWm2VTkFbRAukLwwIsBjLZfTcQ9/9Xf9ZzZpTHV
RU3K2mWscJqLI1WKUHb5fXhv2J0rQ9J1/K7wWKI3jxkKjKYEcjSKp/rz9oyjmoJ+oyFeql/I6UsF
6XZybYAU4zPrerPDdneESAzzAWoinnDRA72j2y3wD/JV7yh27vBbIe+gF6/7uLLHeAVpNAVRnMbC
L0f0ISVHuwB9B7lIkDmBabeH4Jd8BJ0GFfmp7vEvlc+DD7yrS9NbtfoFjJcACGXKgQc3vYkcgAx1
GyRvtTxb07zTUdkUdud3ePNsrswx/kIKS1xjFRuspuMJ7YTbwog4CK9XHMAfldrXJSngLjcMVX5X
qcVbu2qUYDRRAoLaVWbEtpCUKFzgEaST5ivYqQAGFcHfkKj3Qy95Qivu6jkFxSpeo2JW9qdBNm7i
JUDlpktSe5mG2cazSbNHcRj2oliXKD7F3xs9ckmCdAtFJM4atr4K1QH9qwbLnHfU2DOA/Glc6gsL
bCmH0hitMc3wxiC7OFxAw9B95uyvbLKCM2EJTgbUtk0vOg4AkhkD1QlxlBOeyphSR7eYd/S2zgKG
skQJrEhUmIFxIr1B+iLTYVBC+t+CEiNob8+ftq0QuLbAlLKbqSGlWcMCXhRISudTr+HVLg940Z83
xKqsAKxB50fe1sJ8MHTG0DeqdOI1ij1i4n0vT5jRFdCJFgx7sU3xuoOsRvn1vFnO+thPVqpqFKIM
Vvij9KjHCZpabgvo5nkj71s7f66NBTTmNMCPbY87C+UMchHsAde1qHqNuQNsAW9ybrJEvQB7g1e7
qTJOKRv62jR7ejJuiz10W8F4juK0lecAIVNFwn/bkma+nsp4paLVij6LJ8OrtGQnpPJuKF+UzLAM
lFUnIN/Obyjvq9F7sUo6Z+QkUPrE6sz0Nofcb62GlhFyjv5WxATHkaqBdUyWNHYmHiBuPOX7XPA0
IXYB0cQTJrHV5msV/jy/mm1DmK0UFUMjqPj/uZpAkrJSrkTTU8bUVvGkrNtdZ9ijzIkc75vP9BiC
Gf4vQ8y26YqZapPSF36QWrOdZgfFa/3JQslMcScqzZo73QnqYfb59W3G6LVd+jlXnwt9Ir02AuSd
keR0Tt8f5edsL7qVR8X4UNudoHyrTU7curMHxATo+HmOcnOLQU5PTGSLGPtiHKVQDjrYfVTilflu
kg6qDCi+hnIhj8eAOin22pmYKf0rcDLuMowEAepDFfHGPPExe+Oq4wFNKLsWHvRw8NW58GOZG3e2
VocvC8w3vfIGe1KjEeyAhZYFnq56gd88gV5p8vBt8fR1Ur91WiNBBELPgLuvWwFobZn+stWXVcSF
RK0JRk3Qx14JBDxScsWbydq67GsbzLcLjMboMS4V+0StfCkC32iTXccBj9qMtxTm03VlB85OegvF
RLbz+mbIROf8PXg3TP07V337TkyIA/krKSoD9wBTdSieustOAUNCSdmVnOmGnCZ33Is7GR0LCToj
d13wZa7887+Bs0q26Y+BZ5304Nz1QOl4D8b6C1AQc0xwvtcr3GZ1Jjqxb3IUdvHKROE1qU2r72a7
6mdODNhMGFbn4jXoruyAuhZ8XbgQQO0Ojkph++MJkhCtQ4XvABs6AOg9P57fvndYIeYTvsPviMFY
QGYAaWVY3WMG18qz+dgu5mGSWkfMyU4mwrGa+js0k526KThgLN7no3++WnMomsj2a5g3JuEITMMe
gBjv/BK3Xdjfh/Q1iKxNlFNZlzFOCLDse+mi2VHVUvGCB8zbDEbrz8e4Dg2MnpICzhmfgq41MLKD
mB1lOIiVoNHotsIVxc4VNi8YbeZiAPWARVQH4gt4+T+3cByWpa50HE805ffTftkZbrwfnY+lRdsV
jJU1Jg+TRjBeAjwKJAEyP/mlv0eBMrxXLtFT8ajU+zRaC/pHoPc4/xU3L+HKLpNTDJ0+mYWsmB4g
L4bcODXK6M3IMbJdxFhZYY7jvIjNkBvYy+UKpLnfJCtxTEe+hZiYTXV1eYvifjsmkViaoO9SYOsA
nO+cZl94kZd9rVAyKaCry7VG9+hdMF+tjjmhApiqJyjBmZ6GoSDXPJjfMi9yaGPLk73lxBec2r4T
GCaB0B0OJ7Buf57NZhGVRupi4oH1tXVFW0DFF4+g0qYEhcDIQgKFDkDwhKBoBH2/0L/NskFhkKug
kAA69iAmCpSOGr+oLXoMef8zDKJjVEi8uh47jPnqRd/WyYaIpQqyDGOmuPut8ZDNzYMydCf0AJwy
a9xYbu6N0fwaLtVVs7QPn7kYb2tlL+QwFWgE46P2y10bXxBAxkRO6eEfjumbDebyQWDWDMsGLnQ+
SF57WZ+UL+2P2aMjmcJPcjy/IHrHzn085g4KXbWQuEMYTE0RAkInrb3/bwaYSzcNYFzMVYJ4rjee
mF+lhCd9/g9e8m3DmJvWgSawnAIdH+WgHrTYrX7IhxQSMwM4HvFqpZOzCnhyuQef+6WY3FI3BTxQ
a5z8GsU6PwZVImaNIGQnHWanv+IXbLbzh9XJZ7JMjMIpCRJMZJm+TrmIdUwaFRc5OJ5R9u1357/c
P/jnt31l/YmihnKe49ORnYoNre3Snq/pKEFj6TvB4XpM+p3OnMXXh+Aqd5ibJFGbMEB2hNTWM1+y
x2y/OOi7K9CYHAAgexQdAhUyj5dNcC6BzAR1JTZnLWixraVwbSwqUG280SneUXltrqzW1owGUGci
Cuj9YfGo/pHh5sffeQNf/mj7ywHlTAyw54BokzmYCmjgC3HGrf7cl9vcv5U55limVaIJUgNzM0B6
Ynmqcs6cK3dBzFE0lAn0xqhiekOojFaaCBc6GU6SPl61XXUhd9ERIHOPGLnbBNKA588CWF5w3aOL
f/5SbGZGb0s1aWxaf0cgOkSkf6hoLj/l5rEC3rp7OW9i+2myssEcx1EYiTiCoRxcyvvRpqKcgFK2
duTFdlJeE385ffIKrGwygU2MBVXqF9gcpB+TCNphjcerzts5JqzFIHauJkwGeLr+WKRX6nQb65z3
zbZ/XK2CiWaRAOBsR0mbZbzpDuIpdHObEqvtzd0HMjy6J+/81coaE9paUKa2Y10T3DL5MF4uu9zu
Dvmeeke+ghpv+5ggJ2txT8wKxsBZD5BGaOXBKQq5DCycq2wynsPQlUbXZyQfmgTWPVc/GBfTblas
VHJCELfZ+c/sGVJYvOHg7dx1tZeMCwHxfa/mKb5c6wbgjUb1KUL1HlIhYNBFbRGJJeRV/IKXu24+
V1dmGb8SdpE2gXES9Nqg9muNwTKz627+rplXMbmotMec/GuSy9fs9c0kOwcNSFAQYtrldwwXrOAB
4iWubIs5Bj4jb7oBbs6KWuAEd7zFcr4tOxwd9PqcApCDqn4MPHX+sijeec+1+RJYLY1xImVEUKxP
VMObMimwZz2S7KltoNewACojVw0gwtw5m+3IujLK+JVRHKeQNjwp2c1Ojn8lqAGM10BuOWV5M6Ne
y1kkbxcZHxMEWQ8oLuwVI5B8BkDlvXN+G3lujDCOxZwjSQRUbSvNA22mz7FGN+iMGyOMZ8nDoMyR
nqAqBGQGEi7zRdoJdusoBrruAMbwiyj0Mp+zyDiZFlImgxIh0aNFFNWebufJVUGr02F45fWNTMxL
6N166HrSzvt/XC/jaiABkyUpQenIfDYxFnKT3JZ26OtXPaBWu8Ql17zuFveIMl5mioSgVCKDPlCK
/XhZw7fpx9+B4gNljvO3EOyv2P1VikL0EapgOjpPdLRaAX2flJ2Gckfczo1Cq/dQOnJk0QpAHbhX
uN2Ezcc5yKZRgSBIQF8zuZV1yCRFykSLEMKu2McXy4V5hCzUBWadOZnYP+zqmyXmImI4P1Y0QN68
5KgfgJGk7hN87lBmcUvUxv4tEedvv/1mjrmUEOgjGMvCR4yL6zS/lDBJOHzhHM3tjOLNBnMVp6kV
yUJf4586KDSPfH8N36wx11ADGKQDTxj51Gty+86/GWNu3dQBBVlJWe6XYvkzW6hEr4DrbRAUwrTu
BELFvdJH6t1/3FHm6im5iOGfAvk6wXGkV6+0l8t8H9qg2v3PR5J9wRaSMRdlBmvooYEgzwYNJbKY
np7K7CMFiM0vCFJYFSTzJt56zOrQpAfHYl0nPi330SbG9JWSKBRAMyY8gSl6nd6dFh2ARnS1ZeAn
mdPSdamZQCkkwJA/ZTkSe1BYo+EcA0tHZdjNXXSQCk51Sn5FUJyzyhwbVVPkRBDw8CNCsmuz5lFa
pNjpBqjcET1UThjEsjot9VqCWS6In6lzYudxtg/JHcjGLHN+WobZ6xbBSfselNO13cw9qGINO4BW
TDqBRZC85N0JuacD+uk6v0pIbE9a70qlbg8GZtCG/NTlT6oGTYoocZbgUQyOyaIfyhpsQOCejToV
gyyoXOtRaI/DS1A1nonZJiPEPBOg/CqE3EaR7LoRWmBiAF0l8IFW3yCijWGX+FLpQe/VOqWM9kVd
PUDjzWpAATaG3bUGVTk1BZi//hlWdxOYf2VAlhUZrefk2BPo4ZDAzvQU0gZ4dyulDynAQxfMjqwV
p8TIfgQlaJ1j/HdD2qWYDAgxRErF9cqHIv2S5bcLdFDUWvCHqXaLQIYcCtCwGLYDKNgJlxd1GewB
6PYczEg1GJTTyF2WJwMSnot8tQwgi6uB5Y4x8Zb2GPYZbQLkPNFQZTYTAB/67yR51pv7EbNhAiQ9
ygFKgnmzS+WUcg+gIgiqkb4FA0Bp1STEpJlkFZnpBSGI0dsCCqW9n4ydrfffjbTZZ3Pra1KCmbYH
aZjcKVR3giC4sdq4mbgA+gDpbMxkipVkRw0AdOhdZKD6MJfCBnE+WnvfRIwAJJhJSkHNP8RXZjna
qS7fg7LTiujsGJX0bS4xYH8zNVedCmB209+ECC+Y3q4xdVAY/YUetRC3eVExI0l3T8xu9RzDaTlU
s3OoAuuQBtIlK5xqO25yq9RiK0vJ17GTfQJtEX2c+wc9mGqnm8MAQ4nFSW7Ku0kXn3VxeIp0NfFy
MILvFkENvM5YnpXQ7KAhIf2cMSLZy8J1qpboqAUYnO+XL2lGnnIxv8BW7ow68lsguSLQ9aYYpFmy
6kIrjGMeAhWctpD6DOwoeBw0EJ2k6WUJbUtMX9iNBDGzPNvJibkPjdCdRbT9zdnuwqsYf4uaRpgL
uO4HE0N/cWORGWIqXXWChM7dpH3XSGja3VJhOjDgFgQ3M9OVy2HcW0dCTc8r5Ilx9tIBtg3pGk9w
o+yFFnWbA7+iy/FxrP9uoGhUa0oEmGsSWIEJuqGa83rYzu3f1sTWGsN47jA1DhO0NKcd48PvcPSR
gupmyWBlinmOIQuTOz0FsEOLW9tUvKr+Huuh9ZkIu7LCvL8wFVZLUQ42qE/lLJwj8UrrtkovjbAr
VehEEA+DwpOFIZELGmF1cJneA2u9+8BzYTvG/h33WNarCcCOwEQM/t/6lgsJbxPJltDB4x34zRxp
tZVM+pcQkDjUZSl4kim/jGN2WRWIIUOLmbmx0/ZC2h06Q3/6jx+QCexDVcgkNmLUQAbxwRya/dzo
UIOWbzOtuS67+DtJUaAgVFC5a1yhK5/qXOVxDW8XPcEGBe0R7CYIzv98tUD7AbQPwYIxjCsMwZNH
3cbgnh8fq9HBJIwn7jI7/cpZOfUf75KLlU1mv6GSJmnxjJQeJBCULBIz45lLMQQdKl2SrWTuEdNl
PuIZWH/snxzrm8n+yjqz7xpwHlNMU9PoWOwVeALaXMEcok19AQ+4QP+yc0tl8ihDB3GaHBS5X0mR
XZsihhhjRIjAKsPLQgl5b7PNS7NaG+O5G8jLFPrw+sKnXm7Z/XVpPtA22nQJb7bYgto4QbsAGhSf
bXZsetWVObr0lQeqNFJLRdjm/hRED1WM3tQMuD5Q/Lw95JwPwrjvhYRZrorYQ3o+aD9z3XzjnQ/e
qugmr1YFvv/MiGasatYGSwog4dhZWf7j/JGn9+nMISQ0/K6MQMA2Ab4StYGoGGwNYoZ0tC8Gg6gO
Xp7zpjYj+eorse6ka5oBaoKJHxvh104ILvUSo/PnbWwj8lZGGP+R1mWWQr6YeOZpcjBau1Of8oP8
S3QlVFvkqxnEE74ELSjiKL3Lsc25YSxlIMZ0OkgZYi9ph0i2QVZzqHaGr7ixp+05tng3jHEeqrAI
Cag70Lo5zehGQQvw92TCgsr8h2p0vK/HuI9U1Ce0A0IsDqOLBHO02hNnSef9IdTL/jyK7WhqDcgP
gAUybNAzHYKHpXFbt9nj6QUxR3+wmw4gSy+4+Gzj6O9zo7KziFIgy0n46aLEZkVuZY3xIxMRuxkz
tcgqBKeB5HWFceruoRru4hKMBkF3go6Ak+kzx39tJjMrs4xHGUpz7hICjxJBIDVPfwpR6Qj9t0A9
SiNmt4uGdxvpOv7Zu6Ad/OcnVScDYqwK4ml/MP145S9pqYfLechbHuNggtAMBtMEe03+K/xG53Vk
F6/XyIIqZ+6Hfg763sxrwFXq9Tv9eeQBCs77a1VkXM8wiWMKL5r7eSBB8lE+1AO4MJJA5vkZ3kVh
shRkoUqaybgoAiAui6PeU1SGbKtuejAd9OfSvegU1QdgZed9AKTb//ycOaCxS0qB25KAUeUuBIdK
M/NwBee9qMpC5vJSadWWQlzQMK722pHSc7a1Q3z6uuTBTLZRDG9XgkXK1X1IyFLhhP6v05L9SDGC
rGL+/aOdFs4mvr5GVxF30GsCpWH0duYb3UeRBG95D21VkNuAEF10llPs8TKJ7br8apWMvxnCvJSW
lO7pST2Q/pADFKU6quSMzoRd5iItt28iRm0IaO9kgyVgVAik7Y0+RbCACnEhemX/lGRPg9bbNWb5
QZXFczTb4fDNIONogjhPiYCqDnCrxnhhHpZ95ph7HBvKMv8foFh0nOh/a2S8jWFCmbrQYfL3bKCE
cUDMBopX/4vAH4Ca8RbJOJjezPRCwGf8n0VoxP+2CMIfGzGf/xn/4Xa8rZHxNIlUBZUU5+DPRpes
u/4Np6AvItQ5D3xAxWvB+n28eLPHOBi1HMAIICGD6hyIfg8ofrrgSkDHDNPUNiioovvZEx3IHc8+
zxPwjiyT34SFovTBWOI1loanuAq8Gaq44Poxr0y9/hrW4aWUkm/nU57tiPH3cnUm41lacOX1DSon
Syd9LVrdLUOQiixQ+j5v5x/uvwk+a4o9k9gKV2emFdAcIESVm7azTHWcbakQ/aUaIT5V3g5tcyCj
emiFCLxgo3HU8vGxiYuak7XSPXz/ed9+BuOGYlLn4LxDexA6zr9iCN/MhS2Zj8uSXpRhgdJ/f0LK
4HAWv73Lb1aZrKdZ4HOmgjojmldSamuUbykGW3PL2Rvh53F5+IXL7bIiOOH/2nTGJ8Wh0esQH/xd
hftdTPjd5eJXqf7hor7ZYpyRWalGKs24qPqJJj7//jnA21TGF0nmgImSDNeEaPWhbEK/DRofpXbO
iaF/zbkTwzggFVXMNgjgEBI1sqGeDultTy+uIXp3/pBsB+W3/WMcT9aPkgm6LtxEQLnU8jkYr88b
4H4hxr9AFKXpqhKJRvDyhugA8xXNMz7Co8DZOYXxLVmVgPatkANPmevDDHYpDaR5RQ69cYRDztq2
U7a/d++VJ3aV0kQ9WIMVBTdsqNcYP+Kb6LDyHDXPmSmMF6mCpJxmGus3+sd8BPR20H1bG+M9xgip
TFphHykKLr1YdnUMuUUMNCngCwMCLnS05DtnP3k2Gc8hh1MhVy1WSGeMZuiVYwwn9IHAoVYxh3MY
O97x5H1CxoGASbEg0gyT0RFZPZb5Vh38XDYKr6gZigmtAVZSzpgUMBb2rwNp4W4cnNo3nb51acsa
CDv5k0MBK4PM7da6Pg6DAUN2n+mHbF68lTHmordaWgqkxOpa8Y6SWg4txK7AdlWD9o5zTuhJf+cd
30y9yx+0vk/AdU4RmpKX7xJvnnzwDjsgaQPBtFrs/qM9eohW91wBD7IxdPNfyA00yr78nj0oPpIM
8lbH3PN26eteM2Ct0PHO1TywSFIGGEJHOeiwFlcTe/MOgPAKcu4yRFxYfbIlyiWwnEuALY4aRBkk
7QjWq9atTeiGifIXEpg3ZWu8QK/rMCnCiQB2yPuim2EVU4w6GLXxI1jFr76v635o6NhDlD9ni3Zv
IAN3QzCdREOn2EWBp9NUKTdG2w92D30H1+yKAnQsem8vvfmsiNpN0Q2fepOvfhbzKXItE+apxs7Q
C/T/kcqsbDEOtzFAtxMT3J/wFw2U2Q8KfXwNlBqILviTGbwtZ5xtEiUYb56x5cDy/EiCTAG5YHKv
ojn7mdtDIKIJxQD01GTGMWRlUEZA+/51e/7APXHj1vaq/jbGhv+0IEYyJ2iRNsnz2HxTutxagPc4
vyT6i9/5n7cVsXG/CxdBKRo6k6qCkjHOXMXwW/UiFFQfxJtGWLtLwa3wb/rXlVHmLM6lOBkG6go0
nacIBNUORT91SxvIJ9mm7/3Qrg3/Awk9PXnscoko64oBXmKgKZlkVOlb0PZkWG7lLJ6u3KG8uKt2
ndun94H1kRxu8wmxtsgEriKVqhhl99/9pj+RCdyovLWva1vM8cxxWlBboE1145a+IZqn4nG0Az/f
hS5xY8CZiK8eP7CtNBP952012Lp/1JJoGGNsax8EL0EUX4ZCfg0X7ScAI0Xh+JhN2W6UQ6BwuAQq
5z+pwZb9c5m0ekQ/6d9A6/hA1YDaCJkW5IA+dS/fdtkQmdObggJ+khdqsLgrRXBfPjaZf/5Wck4N
hBn+DNP6YupAmcEG2Fmq/W/A48dHbnhbyPhPOQVPdZ2hngnC0uwAfjDwtGWWCMp9R3SkFERtvBcA
PfXnDgybq2Z6VAITZHp5pl331YQRGHDwNrrgJrp8ykBtCVrciAO23Hohrj8cvT6r3Kclda+EVBzB
NFubgLozLjkWNp+IaxOMf8nGzIwXGvyj44QL2NW72BXc8EjJL6L5I0+prYxnbZHxL7oxNJlUweIn
4jo92ee+GuNfDCDXliSkG4ixmr0GQu5XQr95vAW19gX/ncj5YO8q+yjtp0UOe4n40IwPU87TNNrs
Na92j63kL+ME/ZoK5xCRaLT1w/ycPVIWAwrwT5Cpdpj5dwT/Q60Y3iV/fSWvzqOapFI/qlgehSL8
y9CwfUx0KPTImAbEMOWfZ18CP1KZTJiP+oSt7c/2Zou5Z2WdhYvUwJb8PMhg0swGkCbQOQIQhrbf
PzZp+Q83780oc/PCIR7NCPqOWCANfZ+o5fO2lLl5piLIxlDD4gSCp9FfdnL+DaT0bnPARZe+nY8I
2w7zbXnM1SszTIUQyrLRDRA0QDum8HpgmFX9J6YbLH35cd7cdibxtzmWMTRMh1BuFHxCLcXsfV+B
krl1y8FwAiPkoNE3i0FEfLNF93l1DWqjVTUhwD7+nsptcfGCPWolfgGQh/7l/MK2L51EH4eSQW8C
Y63L6mxIte61N0mHWSnQ8eORddNjrqwxuUKId1Av0ZFxSH9QQER9iDzIT8z26MjOB/pLPHtM3qBp
gqLlNMQN5DA4ULYGA71H7GY5lfvmUPm8B/fmOcFzG29dohBwIv757UQ9lfQyhr2RzJ4BARmhKg8T
UQ8lCXjN+U1GCvq2/8sY41cKSEyJeYVDSWslmvEld4M9ANogtgZzPegoA6sDPREaS7z+A2+VjG+J
uyZSVVBgQyAut6QR9OpFb3XxroMIzfnjSffrXYRdLZHxKVIQmB1EQw0voQoVUYZ8LPkiBPL382a2
b8HKDuNO8hiDQxjy+P/LGt5ssVFcUxINLLWwpaeWDhXo1g8oJZHig7InsviX4J0ItQFKxdU5YYO6
kcptUUv4XARFJ6L9FN3Q6a3+0DnhrnAWK6B8QTeUcCN0MZUSIM1VhavO56pqbkYIqGGD3BGRR2ZJ
JDPI14Bn6hU7QwP8cqEff4OcP4Cc2Tw5UNaFdBTRoRTInNFaD4JUGeTIT2KrzqzZTXdQq7P1Yxlb
XWMNru5VfnTiCchJ9KS8O7Eru+yJzUZItlUzdL4F44TKT3WVRdJTZ7a7HHMdY6hTEZoJ4gGxXRbG
E4Y+wOqVBLdjU9lKX121uXLT5VOOwaNguown+Vk3Ci7L+uYLBwrLePYbogGq+j/9VN/2YjGY+JXi
pLnBotmVDgLULGwuRqhZQCZkQtdUqZ+gZ5h5eqJe60UvWXHfFrY69XCg4+i0c/YziEwJ6oaYKhqI
sO8681lPasc0UxGUgYIj9aC6+8xVXf10xuvFmLYp6xzhkQKwlOPvMVfDH6/4hLHbbmFlizlE6QA5
KB1aPv+rsv8bVP7meV2ZYs7NojcLoEgwZRgvYuzX6beep5JKf+27o7kywTi5SJclRUipicnTwCw6
iN8EKGcSM9y15JnzmTjrYTMmtSt6iEbAy80gEWrmi+rH5C2OAm+X+qBTHb1BuMwOvLFrnlUmm0kk
o4jrNCAe6Bbs1CytDANOQ7jnLI5zfQwmjSkGWR0zuJ3X8RrMCzmTtYZN8+LtdjL/9uVYx4mvNM4h
PYe/mXb+rb3N5Hpljj5oVhlonhh5WM0xst1y8IQg2Yuyei0KqTcV4nejzG6iovjJ2dLN2LCyyXok
A3pTJMQSP9Nw5R0TxocUY9nIXTaAo2LysuJODQ6Czmsw8M4I4zsSWZ2jsEOwoxXdxZEsM31IQHA9
2RrUDZzoIIZPnD3cLDuu9pDxIa2kqQsQGsg+IZbTp+oulDKrwbxoIuReZnhDqtqk+TEkvAo2x7MY
jGdR9DEwc/AFemp2reUd5KwuGvEOTFuQMct3nFVu5vRvq2TJkeYKYPi+xElB/tS7GuihkT8RdwTl
wIfyJ43++jN+02ScSh6D/KNEFPZVIFHgK/3/I+3LltzGmWafiBEEwfWWiyip981t+4bhbbjvO5/+
JORvpik0f8HuMzF3jugSQKCqUJWVGbgktJdbo70t668RuHBnAtYkDCpr9ynZ9btl3yZuC3wnKHqe
5EflpvcggemgjeDSL+QQvciP0a/yO2ruP5qXcGc9y1+NAiOlPuRUGNrPnh+p5lgFiDKyG0jx7JMD
ZLXwlwHxeRXspuDemZwrSzrIKxCW+Z6wqekVw6ZWsPNxMiMMyYDbFE1H4OG5rZzHqMsrlgEOu+4g
Y/R5n11NjsSAsG7oDn+vH8xS35U9bnWx2Sm0aHFW2Kc7gYgw24kkkNUfIUX1B/jC7dP5tkLuxalQ
aYkS5sd+Qzn+sqG8/fXerHGe2tIS6DXlLcM4/G3JjP2p97fgzRTnoMcik+ecBYUe0nNzGfoLhGsF
h1G0eZxfVkxNw5g2+1xAiaQaeFpSX0XZ2Jtdc6/sS/oxX/K2KM5JQ61NmyM2m9d2sVtAn4+pjaYY
1WcKvoGthJ9as4Co3W6AVLgZLoIFK9tB4s0+57FVaNxhqBVPMwm43uv81tjFIBNbfP1QKJ7ptjs2
a4O5L8COlL38mlyxBo5wykC07Zz7LtOpNvoBUkIY4cYtaZ3iSXJiJ7pN9piUFEUpwZr596/RKnls
MYqTj1Ymt6P9f5vMv38nrdWhcmjFvmnGT0FrXdc0uaEQzxOcXsFl5OvXVbGo9VxgYexl8i8BD3uZ
iHtu2wH3bUmcl9GLYpTQCkcFpn6GvKxNdRANaddqUmC6PhUtTPTFOC8zTKUJYe/u41DM7Rrom98+
EbmtMtBWniClOWHmLQHd1iBhRne5nZwWQYnFCbxQL386gW87VdpW5iaC6B4ybtem/VyQxxhlwssG
hAviHE0eFTneXgxCBcyd6uVHFHVd5S67nXw8k0VCWv/Hw/XtfHB+JWj6JQ4WEIE2u+IACtfcC73/
KFxFjy7R7vHuY0KlghoQDAfOBwQQeLoy2WTBBgrOIE+aIFmd1WoVTgQEODwDYOfIDX91to7pucyr
XojISwluGI8vryWNhkHDIoO3NHCKKiYTIjd26snNvdw3HEw4a8d0QhVJ9NwT7CfP4jqOdDbBl8aI
TmW7VzGnnv64vJuixbHNXp13KyYJ5jxavH/y/smc6EHV9Ec1hUoqYIxfSCzCIv8fD9j/ziNPqJB3
mSxnEGc8+XzJXnWjGjvCeJcYUrv9FnqzyKUr81DGQTlCEZ0RCWEg6U49sFgK6l338l6KvhaXs+Ty
QK0mxkFJoBXfBF8wtfP/550UzncU6Kc0capCog7S9B4pit1stoNgGSIPpXAuw6pboiwZcOkslfzb
QXCRg+KRY1pfFoVeIHGddVc//ubXQNvpN75a1JURWeOhY8BFQqi6hDWWlK/Bfn/AziXIAngEWbrM
MuQgrd81w7WtP5iRECRuPG687CAUMTJP8S/YATJ2/p9yw4ouMeW8hll2Wp0USAM+mrgJvxu7eys/
FWeD0avkxGe9bhj0d0DgCC6ZIEmknL8YIyXWQD0EgDqkQ+Oc2ichVUPEHcz26MIrinLeQo8SFazL
oEGZH1ZTfcvw51N97N5essh5j2mSQytinLcEktvjrVHeKKSy++ylNWdb1/3L3lC0jZwXKUs9KTOK
XFtupxfViKCstiy3aadYu/8/Q1zSYZhjqIRVCsmQwFciw27NYwZh6ctGto48qhSKYsqqBeIIXpG0
XmgdxsmJfPlD5PQbF3ptj6+a92VbLDWF89AzsCL3D9O+KY+GY/mlay5u4XyE3vLMIFeQSaBNShPG
yL0xeSJkLtxIO0BDoIC4XIUOpMqXsdVoXLS6bnKfDtqtCVEnjZQ3hgUhbzk/9on2gZB2Zo9zHx0o
U6wuA8EDe0VMNXLu3JGfWO2nG1wozFkigxtJx5lBzomA5ycZrVyDDFiWhV6ZdpVbRIXXa8pPJaV3
vUH8FqQkbQqATJ4IWVE3Qg/Ms+FdqhNV4efMITZfZcGAYcTfbYJ/Wb8GPDFEWc+Wa17b4l/xuhSo
Q8xmvkFC2V3Xxxg0jaeZ9uxPSNAFKzv9mlUg6NWKtKUEzbqPUK5v+LCzpbFLujI2oEcr1UwgLwDv
vvbctp+reP8Rx/L2qU6OZ2WjgBhvgVbmv5/qbzs6ws/FXYUFzOOB2YMQ7t9MYb7/08lN9qe4gHO2
fdwlUIo0UMCmEKC5EoEAMw9ul16V/z5cnxnh4igGfzOJpuBtkOrusxWBlrMdejeTLEEbZ9tl/Xel
TuPdq+/UaNWEGiEYrcwAlWpJ+a61xm6pZS9trNSdZPIgOBibEWB1MLgAqpMCpFYFtXaxDqJIc5x+
xDmJ7EoNvTooMPI4uQOpMBIVK5Gj6mbnAMK7C5pc4MvYBl76ilx8jdSAlJoE3wn1xE9xOjt6rR1H
qTiaXfV0ec2C+8Y/7WlotHUG/eodqR/SovajepfrumA9IiNcoKuMpe+bAlRNevnJGHdg+XDSSVh3
EZx9/ukeWxhSpSr4WoKbIXK1HRv0qfYa1JXlXbQPXsVvAJFFlnCuDmjetEUwKDViamXE9hxAaTZX
ctG0vcD/8u93i6ij0o+rR814b/iM3ljMISf6UJz76OTW6Eu1y/1UCpw+BMVqpthpWApSO9G+cQ4k
yJfCjBmhpNn+6Ppbefnn8qEW/X0u7YaUsiopE2O0sRbkqPdjTwUu8D1Ym2KiDkNXQG7KoGXm+5Kq
DmhcjokS8DKzWclsZx4SUA7o91XgGgzEBQSiHYG3t4XMtyeXAH1dXuM758h+gG5QQlTkHIQf7Wuk
KpeniGQ+UVs7MXw5UJHrJCAA/qFQkfbp+xAGayrTnINXY5A27qSbqlngeINRXz6qmc0UqgeAHKvb
8aDuhapU7w48Z4x93tW1kqQokMwWif9HEo73JCHMGqZagIvTwWXBt0UjEA8EiYF3bnSt+6rD6I8Y
WgYwFjDRogHGetugKE53osrI1hdcG+ZSnQwsxGNFsaeV+rPJ5H0pga6H7hUy/lBEGOp3F5tbJPf9
AhWwOH2CpwKdsJM2P9tusFsSuZfP5PYxgSgAMP2yCr0mLnARGkH5vUHgYj3EprdrP/b12h08Jm1X
1/5lc+/CJFvUmzU+DR5Tmo4aHXOfmJDN3Bl5YgeaN9evl82IVnX699V5JFIngdke5e+PaLK9Kxlg
URoEognUTTHMzt/rIG6JlRcjhiCHF5WC7jz8VJBDanh1BQIbyRR8sq2DgfcKRtU0HZPG/PB8g39L
YQ8HI3/S2qtCeYjKR8H+bdswsR4gQgkmHs/vcycZyONYJan1Buk00iU5P8rW021IuGCkq3KeRDNd
74sH2EadvNlkl2/1zfJRx1QnBdnsb0JDiP866QvxRwyRdT6D4ArWuOWz1va41DFQZWBOCWpLH3j+
sct6lh5ya+NuGYo65VwEKOh/lJ3lPXXvuUW+hjvrnap0bY4uU2MxBL95oxoDwl2UQ6RarR+bmaAZ
NASSXUlpbAeJ7JRLczVl+t1So8OWlPPh8oZvOU9gJsH5gNlZwP05h0aGoW/VHPXQXol3BXCvUd7a
1pRBr0ezQax/2dqmC9ApSFuIShFweURzQ6cqBrTx32LvGxhVXMTeXNnKFHeSYqlpLFkCc5QUpK4a
P3UGYlD1LIPF17I+dGxXxrijlFVEN5MSru3vn6aX16Xxc7nAbGZ6kCKqF/qyWzB2gmKNPeLx2Mse
HVJP8MVY9Hx3SaB4D4VvWVNMHmVdGym1qg49KFZ/Qnr2RflCb1Wwyuu76JiVO4G5zfsPhQ6NUsMi
Cp8gNXWuR2mIlPbvN3IrQuiqQkyLauB04BMWGi5lG1tB7KdKdTSL1yZEgeu+CUcb8NAbo5REh2Rz
K1cG2b+vfGm/yHoZlijPs7X9i634Y3Gjd8k78zUra9zNzvO4ngILhTQ2ghXvpQXUWpKDKn325yok
2w4OjVbM8yg6k7A5X2KHhjNU4kCupfqozFN32cdOfNBuF5CEJ3bjVLUtDFHbC/3PJl9vLguwc+QS
azX/Zm7U0eXGlKdtzE4B5kYmLyvCWpzewO9uxds6DXaMV5/SiIiZZx1bJ5gbdaSC6KuPIySjQqiK
gDVSxx6XLuPF6DRH8THBlHliBM22O139DO5EJTQJOlpj6R+Iltun922bufOEukMeNeCpRSEaU8I4
RjvLO9EDYfbDNxIhgmArK9U1BTFCgXq8wY+hGaZu6HGhot+5/IxQFpCbr7GlAwa8v+xyNrOqlR0u
q2o7uQ8aCb1vvTPdOXqSzNHtdUGY3f5SKytcHpVUY5KYMzL6vwc5vu+Cs5u/ssVFPoVAaFzq8aWo
fug9y8YYMnB4CmSjjoz5SwSdeT/Dx9njLr1hxTN8DWrNjKRqLL0q3Q3u4o4+m5PPocy6Wzwt3jdC
csjt7PRtpfzLRQe1L7gF4OOgHM+eSoyS2pdw9wviL96pxSqIh4JTyb9hTEtThilCy2BsYs/QvkVl
aXf66OmliBV6M86v1sbd7ciypjAcp8LPFnocc0Cu2+hVnqfIRmr1UC/56+V7IFoZd7+VgZhVyuZB
gux1yO8m6hVQ+1lAPXnZjuh4nmLIyneao46BXYZnXodBxl76JyBD0eHkUXhAmyDDXeAiGeYqzQ7y
VxZ749+S578lU8P+0PiiWyHaTs6t0BjtkbRDbzcapl1qDK6cQFCNZldSawoa8tseDAAQiuFnaH9w
Xy4D+2yMl4y0m9qHEfjfYNxZnSz4bCew2LuQp71ZYWF49dnoOGnWMEfBLkUCYTqTG4aQGy+dQbbJ
leR1SAmn3JVLu3xmpDvy4/BL/D48achc+hVsL1a/QlnkcJkUyNDSIblpo4PRGm4WHereAMKsAwtZ
cgWYzM+m+JUNIMQHSmBKyh20Wex0yO24LhxNuV3Kr1brd8F1hh8fBDdhTuxlxqgCEbJLsb3nfy+4
c3RZBjcWeUeqByCNVoBgEhghJCe54usOI2JB0S85UAcHfidsaoosct6/yYJKwYBCwOgvph3FbJDD
5tUmkGHAD4P1Qt4LbW5l7etVchFA6vNpnivwnP7O2lfPOnHTdisPWdni2fWsUWmS3MBpt/amPx1q
3/CmIyRowAsknp7culqGrKJCbJoKMBTccUNUC7pwwMKMCqyS08OiDxhGEiQHW65ibYRzFXoQ17Ka
A/0cpV+1Hm0WfXDzbkS/TKRPIVoOl4XETdHoeYu0tUGF2xhND2rBbkuKncDFb60INW5TV5C9Ednk
z8MUNQr4qXP/f/QPdl9hB11S2NPe8MpD/TPvHK13k9QV+d3N8IJpA8UyGVkg2CzPPYSsxxXYzxpp
J8PnQu/jL+kgtrZ0bY67bvNsQBRY7SAdZn0Lh+dSupH/nuARCdbaBredQ5ii6D4SxJIPwBq3nlOW
zvoxeBjrhK8IGUsKKcm4D33EzdckHh6zwBTNjGwmbmsjXDCRjY6GSjpAeVf/ROOXOP0nVQt3BPH0
GIOlKq3dEeqBGvgl1RxSU5INRUVBvrN9UFYL5e52v0QKkgMl9FU/3tfLkT2PrZf/kDVL4gluxZZn
Xi+au+fhAAjsXOAzMhp1FYDeTr8xXbzIU8SC6ijvFfOLwOSWs1yb5C5Di7m4OVNAk8srfagQgBPB
Dzdv/WpDuavQDlEcQOCw8OdYsRu1H22iT49jsuxKKRZVijeNgR0HTx1KLJNPetJ4UDOgh3K/JUcd
IvBhXdhN8BRCZPEje7iyxJ1V5G4a+p//w89pGNafMDf5u2wjxiRt3r6VMe5Qpj2xxsXCGZEw2+s0
Gj1MJZjULi9p02etjHAHcVHpbOgjHogzOY7aUy1PNkm/X7ax+eJl9EX/fiDu6I1JWyTlglfh3+cE
orPAHbyYZIvZK13iDzk0UnUwgXS9E8it3akCpyGyxHniMaThqOu4Tw2gEXr1GGmJM+qPRBW+kjac
Bfp/qEvquoxopnIVprouZQx9TtJuhAfsjf6p0aRDUA9gpCJe1tJ9Mfe7KDd2BY00V0IDWwKqRxmQ
6Qo+5MZpwS+xAF7RNMyvG9yHTLO41EF/W4BHfjrStvsl69ZDPpKXQMqm27KPWrvNs0+y2b8oy/Cd
aOO1RuJDS3K3J9orSDUEXm3jjpz9IO5za2PctrNSMNVX4hpZaBsQJxYsenv73xbNfehM1UdpDPDa
qQd6GGYN74hefgRh0s9JK5HAT/LsTt3oRUTb53HyvTOle0ysh3as0kLwBTbXi/EtImsyYbqP5xmN
kUvhooxV6Jdq7rWAYpCYCkxsPZPRKX2zwTm5tk46qRvVxK8yRz5219Uu/jrsSW53x8UJHcWu/P5Z
3LvfPFsrs5y7AyKsrYqcWLspiY81CZwkbPyhFnICss/FPcPOlsd5vDgacjVDSWXnqjeaPbnzp9h6
ZZQGZQgWu9DT3TxgUpaWzzgPRQiFU5HhknnuCsl9ju6QDq+u6YffKfHUOdA+9gY7rQ+TUx+gnPkH
lTnR9nI3hWhR1M59Fvq/h2IjB/wNw1V4zeoeSDkMJ3V77UYEyBZZ5e6OUkWRVQ514Vtt80lK8hs5
lveVqQrKHmzTLmwqD7nrNV2SjVoLdtVoQDTprjQMt24eMANsJ8lngT9QtowB1AI5TgM9Nx6nNGZN
WknKwhKpD/RuNt7T6O9T5vcxAIs+6fmNV8qOGkZbRP7f1/U3nYsC3IKpArcA4v9zUxpNQQEaURwR
/S4JXnEbP+RaKAVhFgU8CDHk3EIzBEueR1OEPDvwI8lnZIDgi7eYuBYI7KxD8C2QXOlADoJvtrk0
CnZMnaoqsfjxR6mRumrUp9LXGhDnTe70VDu5M9JbcLRD3iMwbfGVE9lk52hVn8oXozHjRIWsXdw+
5Cr6Fs0UJa5gZVunEeSQgMsZlgrYHHc+pMYqIIE0sy2dvXxf+oNNF7gvaOJ6814IVN5YlGai4cIU
h0GTwzdlqwwjMSSzQn/OrhYldlIr9C6vaNMCKixQ7dIgYMf3YosJ+kNlI4V+N/+yxmLXZeSv4Z8U
9wmqDPhfQWuZb02WZqkvwTiGfjOZkHaPH8sBsSANn6qku550egWA8JHo+ddaAwsKJo93l5e44RXX
9vk2ZQN5wAoC2aEPRaAfZa+8Dn3mlxMVrXPjbIAtjgBNaWpg6OMb9q2KIXdcQvaspaBGAz1J+WMC
N2WHdBhV7kjY1t5a2NogF1sDPaJRFuS1P+xGj7iZqyRXlgNGUze46m6k5xLKKNLz5c3ceryfrZJz
W01JGqOKowhGwbJxNe2rDDrY7uQVoIJzQxQ/RevcSP1hEffNhGIs/uMScjmoq96acAnM6WZor5Xq
umvBDZSK/OX2dr7Z4T1IDf06JckiP+pugvKZWF5QC87IpgncBR3RjMrvZmwi1Jq6wIwRXtr+2BvB
s9Rk+yI3vMsfaSNAa+A/+NcM353TjD6nC8Q3/RDSbXiX0OWeNOGV0i4uZhIEPlGwJr4xh7ZAHKf5
XPrd0n4FhYVD89yDxxEx2255qvWiuM9TJ/qiKCMwmKpfPDf3aCNMSKemE1FpA9i/HWP0koieI6Kt
5GKoRKNmrMaq9jsXvUan9qvvGEssiFNdaT4rfZepU5du5QSOIVox+9tcnnX2GdmOrEKa0U5pb3VY
8W/hd4z5vBq3jccEHYoHyxX1Ibdqg2f22Jde2YNLpBJJT/aiZ+Km3gSKhMpmHd1yZ4Z28rXdXz6o
Wyj0M5OcC4PWgBnX+ml7Tb/9pzuwjgl5kA/NXnqZdwq0ODOn9KIXVTCas+3HVneE82OAv5d0DLHY
/1XKnSSyU+iqsGnJMLJFnRqW8HPfEjV5PFNlCiXcd1o6+rToGGtcQHyUgh+rm/0+ADFRMbt9VByU
RLatMBd4ga3veWaTOz+UEnQZ5JAlK3SXRPeM9sK8bl00o5Q7BpFRRJu6cWLPLHInyMrTChjKjkUk
umP6u4EbPDee5APcfF/ciNBAW6WuM3vc8cmmacpzVLT9xp296UDQ5ZjvysNyM+4t0VHdeBrAloE8
TDExP8CTDmQSRtNoiTRi6bTFbofYsKfQ6m3UDlzg/V01NN3azB4HuftWxgYkkdTIFlyXjRRj/Rt4
GGsnSa3SNT280W7Zqc7oT987GzCvY3GUXBG79/aR/W/BPBdBMKWmhkGx0pfk7jAnNXWSodLtPFcL
u2Dz34OBxm9s4iBfXuaGpz9bJefpu2oxZzkqIx8TV25fqbYqDCaijeTcehvTJepSOfTDsttXA2iM
tdey17yuxdB0MtqBaXhS10B9DUMxgTJfQ6nTubzKre0FFNcyGQhYe5cWpxGESZMSXRBT/bxkzb2W
3qjdfkk716wfo5kIzu/Wpq7M8VmwRQrGtIvUI2yojRDtBiJWfXa5eRe3tsDlaWW+KK1FkBlCYsmM
9pIeOEPw8/KmiVbBH40wmHK1MfBoLqODlB+jVNt9xAJmzAG9J4DfcnFBlsYQkm5z6NPStGPzYFof
yDMZEvs/C+xgrMJsT/SsNdql9Aups+dashdCfQtvoMsL2TxfANlqKsqX5B2bfDBFvT4beNmNZL8g
S9G7XTT5Q3qH5oCjRongfG0hUHW6ssf5YjNuyjANTbQv4fvNTzHEWgK3zr9MzuKZVyxBSqzHy0s8
JbLvjtzKJvex6iG1Kq1AhAtATtp1JN5rpfS91CJ3qULJThPtJk5TJ9MN8Ikug+AGC5fMfUlpUkgz
hTjxpxk6sGRpt1Noq4Cgzofo2NvFD1GyvW3SAi5TO0Gn+cdQBmmHJm+r6r/CYhAeIogSKB1UAFEs
djInmQQnSX3HTECpTldGuVunSGk7VE1f+VSZbkZKPC3IfrQq8QaLONK8/AIv9BPKGN+6Kn5pLfoU
FHFiV0Ho0ILeGkl91zXJXW2MroW3gUyrbwHJD0GU7MxRYS9G6FrV4Z4s2XOWIAuc5EOQgFcKHc0m
T77FoeLMtPvcNPR+TIJf80hip5kXN1V1IBnal5B2h2EQ8Ttu+Bowd1DF0C2s/R3hPGItEE+YMQPb
wniPO7o3FFGzadMEegsqg0yw1sq5K8iahqRNXJd+SG4Co3U7IeP5hlM2Wffifxb4p6CZDE1aR13p
ZzIoCbR8V7XqfmhUV3ATNwLqmR3O+Se1IY+NnpY+vdOPQINSINNYVYC+TN+Q/AkqjNv7BrUwQCUg
HqhyeWaaJUkbxfA1UtTs5QoKIG0u8C1bSHOs6M0G58+MYQkB5kMpOBv6+1kLbwDbSZ8k9KDGvqb2
SJrb4JNcpNJLCHkeV+rV194oup+Wm11D3rTUwn/IHD7OEmbuk7Z2RnVabFPp9vmQyYIbujUDenZD
uXxmmK0FFNg6ZKfJXqYABo41hoham1alTZW9tfxTN4bbqN+1qnGUUHaDOHRlq7WX0HB6vKXNX5cP
xMa7WVdxezC9YgBHzofRZbGGIpGnCq90y8aDIMGZqDNkBMNeG75ftsW+BB8FVODVKbJyNG7501Co
UZ8HywxFht68TpCC2EnUOXVIrhRZ2BPcfHOsrXHnokd1uM1SWsHpjygBo++9nx7qg3k17oWF9I1b
hUIRwTk8DXXwzY9yBu6z0hXsokt2WQKMderDS+SYzs7dzK9FqcnGvcIAEBotmDdCLYr3R0FYW1LY
x6hyTK96oNj5IiL73vhWawu8P0LjaKglI639HuWp3HgNl8bOG2hapX9fajNQjEUDAvK178V0ogbj
U21nghY7L27bIfusxfRT0SgCkbqt9azNcKchTJKxpvmCeDz8GusWXehHvW9swxKySW19m7UlLteJ
s7DrejMofaXZQXoFYNbYIQm0GaFJMruNTWq78EXcDRvXGLsIKKEOIISOEsV5gLIgAy+BCbTyUxn8
hPSrqk52GH9Jk+uJEPvyNd4qyRgQEzVxi02M6fPNlXQcQpRP8MlUvzsY3VOCesX0yDS+4/oAlZd+
JzC4+fHYiAtwpqzpx4URiwx0iEOtQvmA7PRv8lcEEi+IHVRoHM3L593kjRQNMtGubsUWNI/eDHOn
ZomHpQF4sfLRn/uMQaIb9Ipjm0T197EEDM8KZEhkx7e0nF/KEPMURu/3CXXHEk3QJnGA9TpA6/hz
lRVfYlN9WrL+sNDgHhyxX2dLEcyObh48jSEggCkyob9zfgYkOci6psIR1yX182glj8WYC77Epgn0
XFmihakqvs9lNiGRTIhv+GFVXXXpcuxzwT3dKoahMfNmgv2E1aurWJZOXyyYGB2yA9HsrkztHBq5
hk88IBDA0+0JTheLuVxYQuhDQNKwJNjm7k6qa0sFsr4KD6LAL/o9K7+R285bvFjyGROx6Fix43rJ
IIsm6yXOVk3CEZdVyatrc5ls3finsxZB7rVpBTQaGh6VGgFQ9dxKZHRLUhRl49fJ5CZLZzf0BsIw
greVyAq3FlrocxHVWe3T6SrLb+LqjpSC+vrWYIVhrFbCJU39ZJFZGTEULh9jiFupkjfcWZWb7HI0
tORds9jKHkXLyFOgIT+7UMRwReFQtEz+VM51XWesYBot83VupoqjDMV9XqSLYD+3bth6reyHrM5G
06ejOlMcxnmqdp2FgbtE1NzayozO9pPzanmhpr3UgqGPXTFWjQ0O8x3LjEAyI0h4RcvhgqGcD7oR
amHtL8F0U3TRPcTe/cv3d8sEa1lbpkqRyvI+CTrIYV7E4HyahvKpkKp9aIjk7be+Ppr7QHxT6FkY
PJRWIUtaLlGD3rB5oDF1wiJ0i6EUZEJbICjjlBxrJt4A72b/i9gIqzjIUkySS/vZyW/BaOwOV9U+
2Ov2qTgjnCHddLcIFxayBsPQ3w2R1pVe54oKm6MTPU8AXTMJ2Ox1BJFV8RC7IuTTKW/kfR+Ch4ZS
qgIY5On3rM53tGh6Ggxh5rcj6ISWFmWFZJ6cMg4jp4jHY2GEr1U2X9UWmLjV7tvls7LxIc/eitxx
zFAvHFsFreOkDB4ysPPZTZq95Nb418RTgPOsH6VcxalQg3ksczkCvxUeb62p3sZ9IHDwW5DEMyNc
wNdzpan7FqtZetvobXLoXIk6ALzeBQfdxYRn3Lj9dQf6LqHu0UalaW1aY/+++owZrQH3GilrWU3X
vW8eVLuwpaO4grCR2J4Z4qOYpM5z30Lhz6CATKj3mSV97tNHVQOu3RqfLh+PrdtwZo2PZqY81OCP
gQ6rBgl5sMnY8dxDvpGGsZ+3g3KwokhFwcww/ATEck5jTj+KPvyy9PUT+iudINPeKA2bcDc6o9/S
DFzT810e1aiSk6qK/Uj9p83qfk+a+Ria2nc9/Corh2kEtFewA5v7jV6HBs1AkJDwWYPVaW1hSPAH
rFQ6/mPsyJXlWS+ah/7Hgfoyhvazr9Ev+etlu+yocm4Br9g3s9zGmyOptFYDQL2d74xyfkiHESBF
2bfm+Ti1w7429DuQFAlCx9ZiGeoV7WU83FGoPd9fkB/KS6/Cr5fmba+3bpXEfkIqt58lCAdFgtC+
ebow66UBry7jIcMDj6y2ShuNYG9n1AmKZ+qWN/rzsMfL8DD4aSEkfnivCQovRMAlgzcaiu/viI2t
GZQ56GKkpyL04kYIKdpT+NhguoYpanVXhiPd4AF1bR11O7vVnOlXgfr/5U+7FdbWv4LvaOl93i8k
zlmIMex4scNH1Zv23X6+Z6ir4aH7KlZXeK/QyZYOMmeUtixk9Xxdq8bwy2gUMErvskN6C3nz2FZN
CDyk6HbETh7bmjdBPHCPQRw4yA8M35yZ5/x/CcqoaCBh7ltDAGxPVIMNSglQV7cWMG9Q4ejU1tjv
mUHuKA+NIuVSVKR+dAh8yTauqvv+H/04/EQY3f1ovOgbdCxKpqOxt8DpGHnjXvvSvUSCG7XV98Dv
0MCFg+OGUjm3cKOOwyWZse8DNCHLT90Beqxe5elPFH0PdKF3f8//fPrSbxa5letmGVIzKqEh9RA/
grZ1L6OVxbA3jN1ABA85ZZO8o1qtj6+LQSx0QnPtdJhBPbUPHlgOHe8pUH2Bq7qDnR+X77FvPNTs
drsKFAHviNfcmI71pXKDmxJjZZYL4dWPkBmud57Hd6HmOihTiRNglhgaBWVzW3l92LgAgPtF8mmO
v0Xh0WyeC0WQt24k4Kw3Lhsaag6of3JRSsIwaTn0VeYr3c9eqlob48CaKC6xAMDv+9oI+xGrhMNc
UrlvkzqDK0PpB1PiTBJWPsw7sCw9CEdkt/JEBdx4CqDsOkEx4tzaYqIUVeiwlhxQcHLam+X7sO+u
Ko9g1AP61HdSYhNB+WajyGWubPIplT4TYyBJk/mjtgvH+HqQ6tKOpcWGWlou8slbkW9tjEurqsjI
I1lqsZ1Puh8/Ihp8DVNoRA+OvNOAWtMccpTd7ChqCG0Gg7VhLtDnZjgnQ4CdBf/RUUlBTWB3oEAa
vPg+fqYYo5m/RyjqPV+OQYLvySdS/UClKSsAJzbjyW7iwB4wU2qKxpA24y0yJ9MAIyWoDnk8PVQB
U33C+DjronwbaQX8/JLmt4quGAcl057HoblDJ+YfpW8Ce5LTzi5V1QvkzossI7S7pHpUi/RbIhWB
LVcArefRC2m6FymZriINJKileptTXXZIX4ua5Ju3ePXbuQ+j0EqpZ0j4+PmQfFvMwlWr4OHyV9j+
+CsbnKdYSisghYHPwJwmiB7c6C59QS/MjSB8h4/jFDfCgMRO8jvHsbLJOQ4DLKFd0eGbmE1EnDLR
8RzLysgJmwCE20BMKTHe9ZHl0KwsHF1qfMi67C8vXLS37HiunJdRaOmQYl7V14PKVsfXrnq8bGAz
7CoaHtYUA4jk3Uy/NgeTFQTYWTbHtLiMhbJ01EN5DXlDe94LSxWb/gPoGNQroHODvP18RVqYGmMI
YUM/eDlB2p905ByPxZWKOB/YOXC2krt86V/D75cXurmTJpjvAMQCZQhf7Ik0dSrrSM78uAZNgnLb
CcEiJwmkdwdmZYI7MD1a8fLQL+ja4QVEXO3KsJ6DL/Xoda8BBra/Y/4h9azHTLblLzESjcXL3fHV
qF9GXOfWGfdV9S35RUTD8VsujAJ5gIhEIavKR1mznyADpOqZT+dUdfFsdAlmXhEXheDFrT1eW+I2
wFCTrMoUWGJw5hTl8Em2lUPjVXZgm9/Dp9ITleC3ThMydQDpGAvMu1HepY2Rv0km7kc6A46kdOm+
lVH7rygYYSxB7NtcHp63bFINDW+evqGSc8yN6RocXXTIocXb5KF7+ZCetLr4IwTKxP9McDvYYiA9
giw6dtBI94Ha3ISUYKhLjfAGGXNpR+QCDHhad2ioct1K1nMx1pE95/QZdVk/MWLIr3bOuDTeAMr/
uQTLd0J+TtIEEeKm81KrBilP96PqWohCyvS6rLX9XOnfLi9j06mgywz2UwVvVpPnIp1DU8pTNWF1
YsylOf2N0dnJHUsSehfpdWRnUGv8gKtc2+TeD5neB2mPhMdvw4deHhwobQq+v3BZXHJnJmYPTpI4
RwrSDTa74SX6S7llM5nBcocJhepG9G7YSu7elmXxnKR9Hkq1qcHmrMpunssHTMkfazJ4oTSKwN1b
tlB9xGw8iwagCT33zeH/I+27emTXjW5/kQDl8EqFljpN3hNehNlJVBYVqPDr79I+sHePWm75+oOB
A9jHmGpSxWKxatVachOHLA/nFKsNMLv7UbRILSD1OnMSp170ZLwD43ecenLbX+Z9u/L6C7uLT1eL
WWuNHd68MxGq5OuBtpOderflIavf73J9i+9XlZGod4KFGx1yzxrg68mTdZYeG0/aUz/Z01/yFtxi
NT79Xdkf3N3F/Y1BqlzgIlYWtx0jmclICRYiZGXIzTF/UWXe7Z1crRRdLHHZzg8rjrnvBgbnREly
EqfcqQmZ56+hor3Lfm29PVZLyZcGF9kfoznaoDnNd/JDfez3vLMRnJ6ox5zsE7FKGgFdaFE12DoX
qynh3KxG5oIi0RU129joQqYOiDFxJu8pZLVtLZ0k8FJoZ0lLnzpR9FjPBSIPMhCbSvkWWYUrjMar
NLYDmREyTgnuyI0YserKGMcFLkXDxOVy/9E7tYpENhDAtVqx0x4i9HHM94ncU8JTHYS4/B2Z+jkC
X9TGKVpDV0DO/K/txaeItTAVCxW2xwdUrQKMeoqkT0h+lGxAO3baFpPD6n1oQakLqGDMsC6xRJlV
RYXeC3i+lziuwNSrhbXRBVzrOGJNhoQHLljZpSVDBpAJejEwhKS0MDsCcFHlZqr5gpG0Q0c1TxDA
+meimD3W2a/JpN9qNmy8rlcLgpc/YRGdygRuUs4iCMhqSpL9FH9lBZ6eGVj5FLv0sk/EZc+6L73K
LuytcuB6zLrYgEXMaloQtA4DNoAG6ed0nIErphMdxx//xOTstAlJW/+s/95yc9GhkaMoFOMaFsVd
duSO/lsBiwMKUx/S3tprNt1vcTistekvP/ISR6FazKiSEHG5dfRdv1f3ql3uk2fZLmBZcPXj8Fux
s73sjF4XpN5WAWw1Qf67xebi3AyTVnTaCPNCyuFin0x75DzYCMzzH7m64y6MLF6wFataTe2wqyOg
CMVT6w/26El2TVLo9m1F5bVPCN0+sP0D24yx78UjaxxpG6cxYiNTUUuNkH030gbcZsvEnEtc3Gwm
JHc0IYEJaWC2FaWOUGygN9Y6vmia/13FIh1JWVyGagMT6o4H1d0sr2zsynu6V7Y+zlrUvrS0OOID
jfFGKmBJI+GD9qTdzwmQ+StzWp8j+bFeWr91BzcEp4i3lZWsJV2XthcH3ID0vFZx2Bbpm6BNnjkL
h3WZTXt/wwVnF1u64IWlZZ0wVcOqlTlSyRqMDaMbHybzD2lg+xtv/VlA0txIKDeWpi1qhTENk0Ky
kBtY2cTsUDKeWDscKr16Tob418bq1oxdJsoLY1MtRWwcsY89IH7NuevdArV8QKSCzptwAeZ3xYsa
OsVgb8WP1Rzo0vQigEQ1CIxyAxs7jxBPKOh3sgeZJddy51HMFr3P+iQkLn/fWPIciZcf9NLuIqao
yQhgtoglZ0GL6577cTAhosj+1odci5Aa8GCqBkC+fjXVnnLMM9G6gyH+NvHJB/7Btvre3VjPmoNe
mFm2SDrAHmrQa/+TvGrH5mV4NR0V2miFW7yUAH3vbhuU1zZQB8ECNJVkQF+XL/q6yYVUgc7Xro+S
u4zpjStLWZCprVvVdJbXU35ZYn0fA5jr8mx0ixSYerH4Hg+yD1EaJzL1mjClwT+G0q+6NiEFB0zX
CNN2K0atlSMvf+sckC8CLojUrTABsvofySl+F7k5CNn+SGJvd0HXovulscUFUmulNOWgnQUoldpU
KUku/ri996uJjQEZBckCz4qFuduv64l6LoZyDBGRP3oG0/PcljHsPEgerb0MPo3I2eonz1F8eVwu
LS6iPI1RuJ8SoAGrXjsW7QECHDY1rF2bxF4vGb5qlM7GIrdMLoI7r/Wk5kI2h9z8k3Myfhpe5gAP
IZLoRfgYXA2Mzz9rm5c20ufH29bnP/6f14vC3NcdZoZgphKHcFJScqJampsk75H5TaYl0UPIiIkZ
0aT/AeiLHte/PquyHF8zi15KQgMrHoecgMVdqVT79rLWAv2lhUW05eXYy6lkGV4FNE+ekRKaYUKd
HIWk9m5bWgt7l5YW8VUzkkRKJqyFica5Spsgs4qI1L2+leWvHbdLQ4uzjQJPpqHrk+wUE+W8VFIe
QQyxsW2rT6lLI4sz3Rkila0R7jADdIaf86RJGqieSMm2SuPqgiSM0EMCBhXAZbU9aqw6DCMRO9dE
IGNrJ98cu5fbX2c9glwYWewaIMrd1EFzHje+aEe+bmsNYkj8h4Gquate8s1cbfUtCJbAf69rsYey
goHQPjISAIrDffkJ2aNd8wI5xReQlrrNEQWG3czQLgXZyxZcYX1LddzomNxR0Sb8epqjTC2MeOQA
OlXTuRIrG3Kz7u0dXTMB5JZiSHNB5aqk0kWx0BaponvtYAYlxLhJWaVbSct8aJZRCZBYAGINgEav
aNvFtkqysOQIiaJ4UHLdDbvWZZPkNEb5OmbNd1MwhWdFSHs7GlAs7vFzeqqBXF4dN/AHa9HZnKc0
8B9MES17UVWXqlLc4ZYDRpzAl+xJq9HZG4nIkXHEv+pws32+usUGUA/mPM2nL289uTWlPOsb8Kli
xKfDxBzGFHRbf69mz/HK/MQZGV+3imVrNwEqNP+2urj5hKJK9CxPZnxw5AO+5c+KkdvCDLP3X33a
CzOL284qgYmz8jDZqbw6UMvcqRSFsC7eeFZc7aEE/UHU10wQ4AJYrSxWU6RNAxaujsEvoHTcK/K9
Zo3+7aNwdcmAkE1BuovBIWSkmJD6etoMNAtjLQkrT2yQB1aPQ3sfZyqJ87fbdq62bLYDGmkg0HFn
ysvSR9xGTSpLRuWFtPWV2tjpmfkoMuPXbTNXdWiYmWEFkKIDZBEMh1+XkzZZ3Uo1lqOVz10WdKbs
1sIRKQOpiq3LbG3rLm0tPk9djSaVYqvyJvVnm5eOaUa+Ske7kbY0X1ccAQSOFlQhTWSQQE99XRVk
QBQj66EHrUcPMT8l8v/wcS7//iLT6MbEMnIMqXiZ9o01Bchwc2IJ6dbFPP+ZL8cGH2cepZ2pZ+AJ
yzpqpPfZFBv4OF1pkEoqnSQJ8v5O63/QwS/rioz9cRr1XTbWhEa/b3sG5vxWzKM3DDpMiIphFHV2
0YuHhd6EBZoUFfME2TyOoqBinnis3BhiYxAXSIa7MKsE6JII2hFo0ROVil1lhSxQevNnM5oVgeCM
ZDNaWRWBN0MdLBRHLx6p5oM/AairFp3HCLNGJIJvj0mU2oXG3xqDH9shPDSyGMjo15mxQj1R699T
6EEk2fBN4dWDMYZvstwdh7xm+2hgI5F4cg5lym2Zyp8sG3/GtfKQJs29WBXeqGsvilB873OWYhJ7
+sg1tfCUMUu82kKDIJuCbgAnCxFioDnCEEA7M1QcUxq+x1bDMStd0j16l+iNdgcDucWO47I6JWqm
3WsxS9y0F/AWojU/UtUKwHLvTCMeFKZZVA5Vo8Aok5EkisXuMFxu+nU+VHuD5UagWcKnLNYesld+
TKe6CnQ974ha1Y4ggvIuEcb7yipkfwDOdzfEVe1VsYDKBQgEToMB2d2sFU+tVKpkHJj6OdSQJjST
HNowvG5tsWR3Wm5FZ1OKn+iYBQ0UsjUr0Ql0+BKiArKC/w+IcanFHGEq4GeN9Uiz/thPhl+Ww31u
Ts/F1BxaCvkPyMrnrZESva8f0DZ5KbL8TcxEavdC7uDNG8StNto0V6mjGpAy0vra3GH+XCBhoyBD
TnK3pNp9FDXeIIT7KAHzAaPdfa1oaLzVTCSZmPgC0DRE6CFdn5r5LlLik2Gy7yDWd6HS+4rv5I2y
Dk6ILvLyELI0bavtIvBRiG3hGSkt3nUK5V6IBrvpKOPS1ru3VFChhsd1Hb8UmTT4uwGj1K0tvNZ1
q2Uei5sLq7gkkMUsCwdUovijssCg2JaeUR/fW5CAKYMIrL/b79aVMPfF2PzvLw5oouRxqWI93lhZ
Nm3wYkwrcjsK/BG4XcQgDGUitTSB3beuJKZxeaCNNhpYED6jm+TTbzELLVfVeXJvKc0unjTjrKVK
Ah4Saj5II3RMrTrtg6kbTmUkwfUbQzmoA2QemXpWIn04SEKFeek20pNjqgv8WZ1AX5DFWn9icQ8I
dTlKBxaqmR0n2uvt9azcQZDKRmUHcBf9+r4zukmuwStReyXaBnnptjX0GeH1DPqoty1dfxwNyQh6
kBbGZ0UMTX79OLmVTEWjt72XRXxngCSxFjduoeueLiCyAMnOo61QMb9WNsebLSoKDo2hjkCXFBgt
5buAsfCMoQE1Pzc2Z62uak2zRYBmZ28AWfKVQCBXsrrD1erV0Hlpn+cxnfTYH/mp2G3ZWt2/C1Pz
l7xwbpD2hFxJ8t6TI/acm5WP1+/GBq44AypMGNbA7Qp55+XLaegiq+ZZxjxoWf6KpOTVGNtTY+me
mGrDxkG6Xg5gdCrIFZBpqTPI7etyxnBqVSNRmSeLgEpU4GGqhK184eoFhTQOr2q0qHFekQcvbFRl
O6WaODEPNFnvLdNOQl3cp5wWJI/VezMcPlIu71LNcntD/l73494o0VMz+o3m7Eruit9hQQjcAMXj
FWhV7FGEiSaJeWryK6+eGT028fPt07Xy6b6YmHOXC++QJi5YRQwTspX+VpmBqMFzUDAp4J+hwu62
sdX16DroCfD2RWxfJMlWZGgdbWW8Kyjfafn4kCm1l0bhRmya899FqAXb7V8z87+/WFPKzMgImcI8
qvsJfVTChmR6TuSMg3Lme9L+vL2qa+aY2V0u7C1eZSFKStCugL2ZA6F5jHJCIeMamagfA3cYlNwu
ndjpv4cgOHVu2179fJC1EPHClkGbvDCt1JHcJSNealnT3KU9BB3pNBlEq3HxU9ZuYf1XP+Bfc8t5
oVwr1DqLG+Y18nNXxrbev7b6Ftx5ZU065k9nAS6wul/N2qpFqCRxFdVeE4tHMLwfyxZwZDaiEClK
3u39W1nQF1sLV4EWbmz1MWypbDoN2eSPOPWhvqUZtbWkxWcKIxp2dYIEQ4LeyoB0Kvw1iAWJKnWj
pbu2Hgl5E26UeWJv+drFMF2kdzqio1Dv42LfK4zom7nMmsMjX0IOg4MMkPGyrCO0ith2JZYj+Oxb
eeZB6pY7yRds6TH7bRJhF72hxHLP/Nsf6z8khX/tztt8cbB1Los5bWF3hr/ObN0pRuRm4FW76/xy
y9rKLfBllYto1amiXMkU1uSH9Bz7yLhPIM1OPiE/4Yp+d9iifl1zkstdXfjiZCEWg3uPeZH1lMYR
EQYBhRE/Cx//v7fxa/KxWJipgDjT1JF8jPve5UHhWIld+Z0n7EBN91153zB3vY9fzS3WVUD5uApr
JCBgYOps2ZV8QDuhtOtyV/eqkwwS2A2T16fgq8XFcROA/+0KARYnvfTl2Ah0QXpq9DG4vbLroZKv
WdyynapMelX088rUXXlOYlIFORgMy4/2qfuUnjFPWXj5zrDptzwHx3aGwe+JiM/Zvjtsdd7mT/b1
yvuy4j+tiYuT0UW0SfsUvyQ1IfJoPRR0IGLC3BDY2dwKN26d9YT5b07556BemMupWRuKAg8qjgOy
5cIB+wZ6i4jQQR+IvrpRj7yGIi42epGQpRigFKHYNHvsPEORHtDe63/NrQgd6McsJ6gdZS9bl+uq
G6FeA+IZESRsy7LRUHTdoHdl72nGi8gOSXMW4qfbLnSNbJhX9tfG0oWqmCkRi4vea0Yi29U9+2AD
SRzB7rz6mwEZelv365NukK1nwZrHGCjAWpasAd65LO2VoEafUPLDC6R4UNQPsfkVyU8NmJvUctpw
l+vAhscV6oiigXwdtcR5ny+8pYXkbW/lWo+nr0Sy6THvQBakG+6YGbvb27n2xUAEbOAxIhvQH1vU
KyEW2IUlM+GXSWjXeiAzH08Q+/9mZJEyqyHge+1sZJJ+qb1JmNGQbuv2Wd0zjL7P/OLS3A/7umeS
phpjDQS6p9ffw1rZmRoI1cUDxGU33lMrl+o8H/pvS0tC7EzitKyZ1Xu9zR2B6Dbm8ObHr7Ur3ApI
iw1nWA2al/aW34jO6ocpdJ7V3Tz3ru67c+zmp8qfvZ7v1fveM4lM9FcgMo8y0HvNQfS3xlrm7VvG
y8sfsfiGFVUAZ2rwI8R95Kf7eIeN/i/6NSuZ0tfNXQQu1LQFTWthJwl0LLfBbCw/NHYETfvOA059
p3spCPo3YfHX0D7ElcsFql/9p1KA/dBV+A+0mr1ux4GmHWzVazcx/6uOiuaADsYY45oksO5nIcA2
GjzZjB60vHPCyqIErCBms3EL/EP3tfhq6GuC2E5GT8q8GmcOI2uSikpqvXSIvVSfzqloHsyaoWo8
+g100gtNfAczIt5dKJOe8EjHlLfol4n6M7TCQ5bK5ywyCz8KzYGMRlo4aQiI3hhrbhcJTwm0OklX
ACM7E2AKgvhdb1WXDsVeKthBG9qzFEotEduwJryLH8IqCcIyNm1U5gKUnR8SaXRitakcgfeZjcvD
SeNcIWktTK+ilrixaeyjsNDtuhv9PIz5TjaS301jZk7clweI2FEQ0oB4Qpun0MEEq+mxrTTfLJD1
agb+N26I57FNk/1ktE7WGoE0daNrlT+qBKqzFqhBsuhRrwBGYblTNp2tDerBkpmrNRH4eyooiOud
3wvFayUJjwNjoFPNAaCXGsdAayyLBF8enrMQYVNRK8IbyyCGyj779k3kxmFM+5jI/DUvLIJKHRFh
nFXoBAwsCjJwjImljLlZrDjWiWQJ5zSip7GZPDERApNDtzmaeiivd/oDJE+/D3nlqvJDYxQns4Kg
lvTb7AB0HybUL9XuoCvPfS7H4KXolUCpU1uo3kZWvHPx2UrwyDb11nwt+hLzlOoYOmAJ8RWdFc+l
BlH1sKk/pLIMpEpwJ5MJblLwO5F2yjFqMJyCUriStB5kCHxaoR0hxP1ZMTqokUjshCEn0U4a6RxP
oCtolMnjDaOPoiQP+yYFPTUv+kNSNijAMplESt+eFCt1+TSc+1E+Q8kF3QvIO9uRSV1t0M1fbS1O
93URq+coKtogqdSPvNRyl/NxclEYzo5S1Ipo5Am/ZYw1DPaQhfI+MkA01rD+IW7qzJO10DwD1HWU
5IQIUeopcjmiqVMSDM4eh4btJ5CfkWikjlLKmEhIMB4haESwFDfuAJys2mOkjvG+qtBLEWMzhiRn
uQPfVUNy1ULJOHkLTfGbLre7YRLnyvRrnQ4ffdfnztSHTiuZaHQ00o9SATgRk9B2Q6u7VkVy26FW
TwbVeIw6+qzRMbW1Ctm+gmS0YuVppPm5BBe03dSt6qAbdh5QoSAtlWQysa7dpV0iu5kBYikwFx01
cJvmHY8IhYajRkVXpCCxU5RAzGQ7HZrPKMNAJ2fJoeppRNiYCP6QY6urcZfrKaQfp6QBFaTpD2Fr
D3Jy1iTa7Rqh/I7Z+kDuu3MWToz0hrnXBeVgFtrPthj36dgaBF3xXYqARiYB6glKHEgFpT5qnwax
8GrhI6Y+el7YcW7Sh6oNx4Oug0UfyiT40YXQ71ptyBwRxUA760VHSsQniIkHkHI7qmGiESoMKQEp
yksmlRaRo246VTQf9lQbajsTcTzqeMCAZZ9KR1oNSHajhp6pyiN7tNBJQoiq5dJ0ZSBiSdJEQW2a
T1pRdLaR6m/AAkSkygDtGMSw2Bl4U9qFnrxPEHazzaHQ0f4EXgj5+6NS9q/gUzqpEv8xasKbEgqa
I/ZKuR9YgQq4HO6FhLtpRfe1pn1MsZDb4Jgs7YbrT0IORiWzbHJS1CAWLcHSlU18JG0+/0PKOtLG
Q7FT64mTATJ9dloVCeEW2PmgwtqDmlN77kS0CTv22rbW5xhGL5mmjiTLoYUMDCE6VoPLVBY0onWQ
RjMlFoZDSdPR0LHkCj0oKXucRB4wdCqHpkG2AmhNTNpSD8YGQjQ0UuyhDm3NtEaiKWCFAH3peZKk
QGyGz2xQBUK1dtdSxcb8n1eUEkQEMEc0Ka6UKbuKGe+6yZxCGN7bKX/gJpR8JkX/BlzEUTSVkwSS
PkER3wrIp3dW9HsK31K1+Q40zW8Od3YkuYkgkDm+0T52RLPf09KMSSHU91w0Zqyrjz7QqY8VuN0T
SxXgB3NHnJID2Eg9XUUePmKYLdLD7z10p5J+CEwFmCglJSK9YyBi0OuUCDn3LVYhGNGjqNa2kafg
k6Hl6JYmD3SpOxtR8y6g6y0qtRumnyY0fyHS5VIB0zV172C3bcGgRK8PDe6XnlbEHKrDSNPAUhEN
+5QUoLmWrdqNQ2WXdBj1CuUpI0IasrvEwg2T5T0ROF654XslGj+MAveIbuyB/UwJE6b7rGBBy1Vb
bEDqm+mC25cNBjq7ycsg+dKzxA97vOD0MP0FCvljWt2pOjqq9YSBMzq2Z86iz1qNz9aEPTIEXyqn
Q4iHdKzkTtykXlndj7l8qtsS88KGY7DEwUSn38pNIIKcoR/AJ9GIXhYDFqqfi4g7lOMvG5pvDkod
TMKkBBIAZ2COeWhKDJmCLdYQccGl3xUZQ37qsRo4qDPFnclTjdR17NMQUoUtdLOi72V8P1pF6nZN
9JiX9Ykp6TlPBxz45AVfyONM3+lR5cCDPQgukwm1gRKc/AnI6jOijIB6o5SaCiRi+K9D9qj0kJVk
oR+y8Bxbg29Cc6IRbVn4Ca0YR4f0UZsXgZhXiT2UHZoRMslo50pcc6nRuKZUnCqte4tEhVTjCYcS
QhXx6HCh5iQu6KkUfqriTy15AJLAq6H5wAa2w48dZhUu1DC4YRFTutNQmswb9jSNyklsS8nOssRF
YLZV/dz3+2FS91VsvlRjRBoL5AzTSyn3xKrBG9XmdtP8BOcaXkZnJRVPeYFTb0l+ZMVEFLoPyTgk
uEGVJLUVqXvJ2ODE1gdFwNfBWRDLdkxBrYLRTeRDQV3kr0KF/4fICdVjh9PhHOn1c9uByzuTCrce
uYrda02Xaqy772nylvbsFcneCUyuhqOk489EHvG87ZFz1cgbImVfmKAcp5HLZOBNTVF5scALaLcJ
aJHaEPqeJeR0JxPYw7DGtYy58L56q1Q4MDDb78hSUoyZak88MR3epnelZHykE2OkFEIQCI0VAnPr
9TqIUBUV7ENW2Ad5S8Fir6l3VZToATWKGHOjqitjvggDd92hTwavUXqosGkfqCmZRB9Tw4sMZXJg
7o5LJmpHkQQlsT7HTFyqq55Zd7KjtLFyTgbQ+ihAUmBEU7pXuaE5fdJOTtsp32L8fFcS64gMPQPn
kFKrpJFqgQyy8VpA7NZVjBgnaguavfIwMFHO1GbhSFHWlMWrH9ICahyFOsqKavTeAIYOLEVMwoQi
Ygnfbj/JlS1j87+/KDEkQynXtLQ6z3gaXbR7PGR9vqzb0b71I9TkBFd18hM83C53KfQdQbYFmq0Q
jZliP/rmY/VAXUxlHwo7sR82y/8rZQlsBQKmaFjzU2mxFUY7Thz3GF580ht0R6YIoe/37R1YKyR9
sbHYgU4pYy0fYKMB+JhivI96wszCjeXO4+UgN3/pX9nrhtX5/bp4kZnQZEO7wUC74apTCsUAboRa
wdH6Mn5kz6qt+JgIEjCWM7gyx0zs1kTJNSZZAiwR9A0Adyq6eQVJA0/NULGk4njYyja1eYV5TZQr
YoyxQEHWHnZ0z8INGOv8WF6u8tLmolqQlpTWIoPNkqXeKAIXX2w0G9Y85NLCok7QKlpVgCSXe0jW
IZ7rtOBcVdUtquRVJ7k0s6gK0K7DqA6wwR6U0gXmNCB2DVQ32qs/M2qjW5jLpAnmmkv0P0Eevny4
xSFQ8FKuTQzieQxX2NE6zOWeKsN4TeaL/laVaWs/F6fBTEelLDsslLI7pRPsSA1xW2xMaK5Vd3T0
KGc2TozIm0ta90wRxogrTef1exl67GzGx+cAJJD6FbKPpLyvEeNxCAro32yV7dZWiFoIhnuAJYfO
9qJAGBUGMuBk6ryZdU39ln4MyHm9mYcAwpogrMJjBIzsW1XjtSVjsSivAhEKPO1VhRUPLl5QrcPx
AzOZHe+N1/wEYO25cWYCNvUV0LMRhFFbDY75gy2P4KXdxRFsVV6wtoNdDE6f2NA98hBdK7lGoUEY
k62i6Orm/r27ltXXNkvaNumgltBHTUysznrn9SwaoEnPGwF0/t1X6/praVl9zUcZtJOh0aGzoe/7
HfaSpAGkxe0RUhRbX+9aNAHB8/JOXtZep4TGtQ5r4n6mf7RcPH53qm28CgaUO40TKJ+fZ34o069O
xR4c0zvp58aCryYCFz9h8SHHcjLV1MBPmHtm5Z776VHYqX6x6TFrTaMvi13E1CwGRM5k+Ija3QD2
7F4l1MGxvAtBQEldaAcAlLE1a7x2U1xu8CLAjnqrgasDNnWUR7rOHZAL3t7ANQuXIXzu61xkOmUb
llPZIoyOCh7KqFNE6mTfNnE9yPTnjlVN4J8kUb+SqygSTckGzrgHrYxAOU4H6Yx6ni2dYm/LJddO
GsZe/2XKWozQZeIkGVPVcG/IhaM6Ij9DyUaEEszGkta37a+dhef3KL9WmoolzWMhNcpIHwLyognM
p/Vj8xR7CFtbS1vrkuLG+2tz4epmlUPQL4ZNCpYH2cYrbtbzU04TmsHJaG8PlW5aXLi8zECzkPGa
43ApXuEB7m1pTkxTUrv/ZLwYJ7NRqtrwydWjdrnShdujeTqlI6hx0EMS7eGoeUrszjl4jZn+7plV
qFmQ/4KhZt7AZfC8NDs718VZ6HVJbxoJZuecd/iJEqxvfQ72TBWVdc5WTrHlQoucAqPTUixFcNU0
vO/QAgjNx9tOumVgebQnDZTmKfwljWMiVPfmlrzo1sG2FlCMsqnGRKqxYQPACWpzbHt4IkpActmj
2P+I+TQiZmBW79+oULi3V7dpfJGxjCIAvCKFcZ6BtGzuSY0/53cC8/6LkzCv5D+7BtqiX11DqdDW
LEDFCY8cgBiQSAP+ZY/b89nLaoB6rUAhgwcROn/z3M+x5JbtRaxhVTyg+YFT2IAONwfJM5Qa54UW
eHIO4cbL4T88iP4VZSC293WlEHKc0qGAW6q7yG/vPMuLwYsARStr/9meTGiOb1wPW1u7CDIhCuqA
HSK3bq3MrrlsqwqgeohvoIOYBORjWbPlOvOfvLWji/jSlV0FXjh8zRpPh/nZp/DzLNkJ/Xhwhpzj
/+NZxwDC1021GGejLMMg8mDCGhABMG/jOGytaRFO+gr6u30DE4psZwGqPLUt+aZjcjsNFLuq7O1X
0cb9ANTo12XNBAchRmP+dSMZ/OJGEtv/+41kLEnHG97raFBgldGZHxWv8gY/xfywiWLtn2fm1mzc
5nFYRJm0iCRRnvOjP1QhuZ27WfaQAs8w4XkyKm4NGlCr2PqYsz9cOSjYs1RDnxVilhAXfZJGMF3M
aYxXo9fjW/kpQRvY/oP/dUJ8ZPDogs55M39ag29AtuCv5YUbRVIMsPr45/i3Acr11Evt+Q04BtVH
tEmev15BuDC38KA0Rp1UNGCucfE1oWyiBdB7qsyToAWSb7itK7kKmrkqUKd0k4109Ya8sL64v3Sx
gRTrvM1jJNm69GtI6o3g9gf3dOtLLvxnEuCyaFX8c3EgqNkZHkbDtzL7Nmb3Y0pQLHFmZjBlwIyW
3Ys/UrYfZC9EX2Tjp2wsdvk0pI0K0FuKX5IIaOxPeL7kyd3tILThtkt9+nwaerkBgYZnSRHJxt9j
C8rgYtzdtvLH+2/sqbK4osKpQDszxkrUXXFv/ZBRm5XOarwTZLA/DS6mEV36C2N1kLiOHN3V0B46
iY/Gu3z438qHfz3oijfBmobMyFvu6XH7OCkUjbGEdOzFBH0QBYmwCnkl9swE3cEUOUSQyveuCj/7
kG3kels7v7jRuMH60JLhyZL2vcIEaookXedbeP3Vcs1FdFgW4VNjKhsV4qBQfOhwYPvH6W5+iug2
hKMHX36e7NFJRv+/SMDW3vnAoEP1GrKH+Od8/V3k5irwt3rScUTEXnzOkeN1+Skz5bsuVE5cMA5a
bO61bkJPdSMWzwf0ytkuDC92duqEUgsVGC7NHF0rgD2kmEylKxsfI/3M+vhQA6xw28PnIHvL5iJd
kAx9SmtAFryRi0FRavu2/i6CDUC1Nu+31bQByEaQR1g6nueL+AR55ClBy/Wfh2zhSId0JwbCifoi
iZ3MBn7g9tLWI/5fg0uEaqK0QPrm2M8RNSPgN5/4M9oLO8tu3WLOpjW7gnYI3+L5XL/YLuwusug6
ysXBrLBQPO5KguFkBN7kc+Y6rU/bhc3VYGtBZxIzmiLAlQt3jcHhrw0cccEIW4DBzEPK6o0jv+ok
FyYWjqklplwUIUwItD6poT+Md1ZNSS9u8vrJa+54YWnhjlovU7HV8MnQz53rAIAbPscvoEubC22M
bLL7bdlb5CC9VmAKKMSnikcS7iqPOrnd3w/7wW3t1NvCbq5XGy6Wt8hBtBLFnDTCaavBBje/sJRD
JYNAMwJq9FnbtWe6l4fj5ipX3z0XZhfJh4AZnmysYLZ12Df+BuXoEW9Lw8sjWwERHiaUO6eEyKY7
15O2ig+rr2cQw0maNZNMXEmh8loo0EH8f7RdV5PcNrP9RaxiAEHylXFmNmklK76wLNlmzpm//h6s
wnKx9GA0/q7fXFulHoCN0w109zkzi6HjcYGlzJN+FDIbeid6x9wLT1tr7Itv0HtCY0VpdbAWgRoW
Ff7bqMjfFaOID2evTRVzXs+r4o7dNIed2UwL7lm4vJZ+6qIlIIgPFxAL7V3Kt5a40wfpD7CnkBWn
71Aep3vo7dxe+qa5e83a2uLOn7KUpqnWWFV8i9qMs4wPqZ8qDoEiaukl6ecLBor3wsLWJHcE67qd
krTHB2MziATXugRcKpiOKO/Tp3vWIipA7QHm1iB3CDNDMrSpw36utQK15cipJaHP74XyrQ3uxKEv
T1F7FYtij7Yh2mb1Y6yh43TxZfRnLLG94saB/gVvzv6S0TRuLEcjeicODsIPygVdpaBTKbf4ITN0
iNNPxWm80T0IaTlWUPlF4wnT1D1E3aycfxaX57DKix4eRO9mNOVrh/lGAgEC+sVvxIpou3fmrTUu
1KINFMewwvIYPfwIuQNih2/kN9W38Lb3iJ+e6ukP0e1GBGgWBzFr0s9SbmGJr4oMwtec16xiKGhs
F8jBzNxhzKamCIiMurT6Z/KoI1UH6b48FEcVxPvGUXrTOslfTHFOGK5E35JDnhHaWFWCHjIkMuBQ
q9D8H7ohxu2aI+vjEd6RRc5qceiT00lXlxH2+s6TJLxHICCDLR7s3lX/FJLFL/ECMLA49DFXSvIm
RwIQDbPTgIhGmQWj8CILHNwYnVpBYQXeYoVEhQASKJflZIgE47PCveMQB+RsRiGhZdDHDAMGjsMP
0NWIfcZ4167AmcyNT0KUE0QmiwOXqS6VWWqApH3jklN2g24l1hhhBHjCEasK72Whz0fh1cM4hdC9
Mn5PqxdPcVGRattjOELHHTMw0BXzcP2XUgPjD/8USOqFyLaXRW3tc1hD816hsoQdztG/09kggLIx
ggEgf2IVXDP7BK4uPXMb0y7ng/hlVwB2r97LKyWJW4vgB7BaFZtAmqY7efxM3e8KDpjPsAs07l3z
BrJdNwdBaplTa2xgtvPIyXycPOg4gHM9ho5Adaocyytv1tMMl8vxeNfb5KGE+qgUoE3t63/0OAjm
vczuwN0CZq8Fh4nVzSw/9UHxyHw8hUZHGR0EF8j91IQxamCUkrFwvbQW120zNTOs5eDGS5LDiraR
OzwE3NanCdI7mV2LGaP34eKXTZ6JG2puabeGOFNaOdnL8rEpGluwrP0U+dkE78hqKcWZhGUxXS/m
ysWjHAHcmSMBnJi6V30HESOBWcFu6lzYjCu9DY0MK2NSsawUMukuG4RdfMATCP2FTSO7F3FMXP38
fjwbSloVmlSV8s+Fxk7+wIgtmL5j9iA6J6Jd5VyzBFEVWMFgbCkCrUjB2ve+Qsvk+U3cx6DnFXER
siYSVadWQeox655pGuhYJKOtluE9On9Ohjo+yo1IaIMFKP6JaLuLXIhsmnktJ4xj+FK33JaGgUGd
T0rxjZiT02d/n1/fv4Sx5wVy0bLDJJvWyzDGfJPASVYo6XoJFCRL5MpgfhbVBEXnjYub0ywbeQlx
Nt+yAhmzSZUmooHafYfabiAHI6o1g+KNpcQMt5ODoa9Ozl423MZdneRNfqjQ5odoIs5u/iVVBROm
goY3aKBx2zlTLaobDdvJSqykBg98jZFzl/iFny8nYcK4nxA8m+M2M4xUtaiZqxAVhH9McHKALkL4
uLSf+g4dhbPTohpQ56mrFqVzles8G+e2eUzkNq8YWqMsOePaJaFxEkTGKEsySlMJBGy+6MzvPuhA
aPPn/j6xyG9eGxS6xG0BKiK/KT/Q9wv7vje5j4TkDYk+MMXg5XhBJ/E+kj5b5QBc7xYJMiwMBUAq
oDovi6EYQrj2DefZIofdGjHDvGvZKcEbhHabnJY3BSjtxmvrgts9Zavf7Kk6aXlnKrBFguQQJacU
b3LyuydFHRAUuu3oCRxnHwKeF8chNynCNUmzJ4OaH6VOFxSot95jaspZvcjCzSrH/wsKWP8SnJ6t
clCeDOkAET58RPmk+2vzcpllINR6FPoqh+NDNUMscMYy2V150F3zvRko7pDfz4f1foAaRWy9WQ5j
6gq2V+StHAat6aoXOWT3nprJVnduH1iDVXTLvmhRPFxwKkUWORiSuygr0Xv802KKZPSXxc4ILmhP
EAAf33YbRZEFDV3ggIqodfreIt41Ty3iF6xv/yb0y3X4+ireH2pKS1gbIIiEhjVWGmP3AZTGwuP8
OLiXbizzydepwLNhDngaM0Z3aAzD4CdjDxKSnRi2YlfIwem7HG25QXgjvvmJrHLgk5K1Uk3muBOa
0SXjJGEmT2lkkZ8KYICv+1XFYIGBDPFjbr0BlDBoE59YRQAyjphUzk4olV+wOJFV9vcN2pnZlBM5
VfEt17sRd3YpFpEC7udvzx+NB5pYUqKywPbROLZLTLMp3Wx36e0I5VCr0t+eP+6i9XAoM4E4u2p6
hjLtXTXpzpQKtTbZ9z7nhRygSIOqjSZDThaMpnumSrzeXxyOBGDCU4pLYGFTF0gC+xhs6aGNVHjE
9FgFesDcgArmm2tfOp6/GJfJgIsyMxP24t+6YYDpY/mLepruk1PmYISH2KC5dUEuQg6i2okoJr3S
pNRCZerZ5ZOF3hcxCdrml4RewafkNREHPV3CToK3sPxUoV6DZH8iHojK0FmRgjn2eN47RQkx4bCk
WMnYjTpW+OrtVtzgJAgKhEtk1lBp1pXdZV7ZEr8Ti2xxMNLJTa51mCr3OzS+M18BWRESNHrJO5Tg
RPAScngLwpg0Rs79ylv9svANHxOLx96rCh/EDfATYeuAaHUcqNTsIk/G63ZStDoOXeZlnntMLn3/
amwnbeX+FjqZ08MFT3qihXGZCpVSMpshPtsrFxG6owCY+ccsGuldarIwEGGo2TQi2yJvzh8ugQX+
6coY81aPS+zcLLUY0vvYKrJ/3sK/VF1/ISMvGyeXstyvDUyQgL0g5Q9J8FQHefivV1n+tSpRQlpC
euSaLyMCJf6dqtPMuZvYp/l9L/iXR+TnHeSAAsTqjaKDVP/JVj94amCeuiBMXdMFAQNYOk4XpMcC
mNe5FCQCkxvq5TAq3ZDTrLnrzQpiWUg2qq4Uny7oLRUcYp0DjDZMFaVnL39XD7AITrLOwUYFIpGw
j676hoKETudAozSVrl8roGGWvZvCAyWP8iz7xXrflp2geCV0TS4VyZGLpPLCvtzvNx/sbqEG+iXI
KIEDjFebqEdwq00Jjtz/6pFhY4tzkHns1kUNkXZjksIvvAJqDo8QjvDrU+3kjhYLoHF/Hzf2OPcw
TENJTAlrQ6ns5wzxjwviBedNtJOch2S0ivIwumon2Ua9SsY3C+McZKhJRpNMw4OtrriNnB0i5c2U
Sq7cDK4A/HdR5NkU31rQFLqcdmiQBNGJ199C5vCUzKcGrSmVuw6QyhU9De/eOzf22C5vrmYVreJy
KtguSl/MyO9Kvyaf/+OauHy0VHCZMSasiRW0iJeA72ECjyC01w6RK2KX3c/vNyviMtLZ1ENGvzz6
4d80kMFni8um6TJzxt8XvD7vovDGHBdrehopVq+zD/Y0RvjynfKioQ2Ri3CBRo1j06hjfDI5oIEp
eRpoJMqb4ojUFEUtR3RhEjg/3z3QVQNkHWbs57pA3yJ1SPc+jf14bAXXlt3MarORHHpMVpvmFttI
AzLbXWt306fzfihydQ4wKrNLEtLAgKV9i6vGbjLZMxpin7ciQkG+YSAOs1ZpTZh5FU2uvBH92jOT
n6Mri7WiXU3+XxAXrLsvsSJp4yTtDMTJK2LX+WMFFY6XtoZInmQi/ThWIG9QNw+q1nTBgyr7+v+O
8SAVemkwKswkAVMOyDcMywEHUpeNTmjdFmDyo+/WsBUkHeed0eSL/BK0bMFfDHOR4aPD0ilnzxo6
R+CLe23+dOMfHFTE5YLREQtWmC9C8PrGvNVO4c0Fyej5aGzKXK5RySuoBBN44qv0Xuz15wHQ5Ofk
ktgyQFsJ32DxBBUw7WCB0sZaWDOcJ7lUNHW0fyPbbCOHHBiZnBozx+IW5TQWIB1d39VDbDfRQ4HW
HClU7404A6/H4fzn282BN2a5tKOCDKVkYFTWR+eKm9XdgkJxf6dU5adyiGv0W0I297zF81iPAtTL
Q1DnYLwoKXY2gu7xCEIolDrtiXHAg0LwvCnBAXiC0U3iIWtRXq8lXHMeb8zmb73/kMYfz5sQpALm
0983NmICfZZBg41mObJucO0Wb2/OqB6103IU1yxES+IgpCradq4JzA3t+7zFqk65+eH8kkQmuGxj
KCHlaZbME5fPs3bX5O/Rvyj4Mvv9Cc9+91Rk22wb4uKkmCW8YBldNvvaOWODSn7njmUA1kFH/EZ0
PvZDg/Wl30lqpaQLc4Ycc1AVKNalRuDZwkVx6cWq5DHjN/33yvl/vqKAg+jlsqaxMmIjx0ZeETAF
oPjUZLv5aHqMPSwpwIKBovknY1voPrOmudyzUjEGC/CebwpYNNmMzQ7mruGL2n/QefZIng4/CUeK
zcTHS0HcjEk5xS7LO1Yznx9ZhfWieqfAJ5/YejYbSs2sAzkvsp2pvy2Sf5o4/4/nTOXwAjQ7Wtmw
G+y1DziiJXHo0bRyPBETBkvpcVzvWlC2nocnkQEu35gsqETWzCva5E/weNp11AksiDD9Sclv81mi
Olfj0MKZQpA6GIfo1IBEhVWh6SHDhN1imO75NQkSelPlkCPv84lY7Pb/+llDHEOE1jjMKCF0bQ4p
rLEOhhaSIYFZgjaMySOH9Mr25s3J4nKMyFyNfGWP869uK8LHeREE8yV98POuFnQEWU1lcRSfIsP4
CIrr2+KooQ728YKWHoE/8hPULUFHWsP8UbqhQUmc0mWgkTjgXi9tiIqCMknUvitI2vhpamkCI28+
IJRp8t+rVYCPN7Ir0D4X4BjOMk/gm6IFchASL2sRpwykWn/w4gJ7CqxPndEZPR3UdjHmQANhfZH9
o2euShr7UZsjuPTpMioxXLT8xtKD/FuGqu3oFKoLm+AnE71Ric4EPyddjrkhTxU+4+9fLkQbymUi
I2RSaMl8NOr+VhMo0S7/EcA0Dk6kEV3JBst1ngAsPOZov+jtKL1lDYspZhrc8z7CAOPc1+IAZYkh
crEs+Fq6CpES6zGve8cyb/IQaRbxMVF/3pwgQ9U4QGmrSQKFO5anjDfj9KZKb+c1OG9CBCR8CV+a
67VY2EvOtYFT5IF8DV+iKQZBWlj8fZgUeCBfvY9XougxW1zUgGMfLZ00E2X4u9+IyAZkr6Hu/ooZ
U83yQtMUpFM0UcEgDrIzmR7zOBO4wu5Kns3wb9nVQPPKrHW4QhJ7ZPykhtJVh2ljgnuS0vLF7PUQ
JsK1k+25lkCxYhlfOt06hmYmH6ZOn9w1pW8Ta1H8pDHfGyPGZ7JFuKeixaovQXHAkdT1DnuqG18L
80MxCfRV9nPgzVI5qK9DKVkaZoDhBokc/eN8A9jVQWUKmjxbhVDCUVQh3g1mG5ts0RukLxZZMooC
NjO58oxZmm2jqqlD1hhSCVBAIeUqYjQQ+CY/H5cm1TBBzmb0C7RWG12LrjTIUMQiGGY4/goVNyvj
cD5pZwUq7syMGr3NF+PQGkvp5mNde6se/3UesETbyEG+ohm0BQcHztsw+bU0uiYp3IW8GerOlSPJ
PW/t6VrJr82QKaocOnRMQH/78quxAedsmvDVFhQIwK72hyS5jHKw1vBUJjnfugWEkXgrWy7oFt87
Blvb3DFI03WsRxZt8HaqmnfpNIqO/F72sbXAn4MV80pPj3FaPUJgJfGM9rFR/zGWf/oOaBanp7n9
p1qPMvlgjo2TYPDg/P7ueej2B3CHogvr2JDQqgPdnNNCBlB8/l2KNJt3rzlbI+xHbE6eolWWSkYY
Mcjb+jhAwA9iLQuGzpojBmLEc7B7WcLWHnce9MJa+6UEkOLoHdrqQxmCR7uxVRmk8PKjqvaCTRT5
CXckhjVNhjyDPb2GflgHzndNdMR354q3a+IynxiVkbTvWHCIeiec2vs+Bae+yQRyw1KxdZNEtmG2
AVNZdqq8WwOrmSChQGcM/WSrM5XKN0j09Z5lpB+lPISqFR7GbFpgAvG8Swk/N5c19coq5WmEz/3z
of47pyuUrAJJ/HjDDuEZgOADs9ZIcV+z4goDiOgmOWEq7jSho/qi7F1wYC0ejloSzh1b22SguRQD
lSCzchkZtk581W9PFzSX7r1Obb48P70OPSdjjEd8efmUHLoJj5ejE+OlyKuD7KMhmsrZZSXbmuMg
KZ4V0yLMXOuC0KV5iJmWjPqmyAq3XSDSFweoX5U/GFcls7jtoz/kyXRK84YcJiEF5O7ZUlQ8TqHD
BDNR3NmiY7wUcmTh2dH4q8rAa6GSQOCv+yaoRikxZcvi21jksKNgtUT4bOofD3LFjAc5yVkeWGe+
kVzAGr+bhGM9v4xyGFWhRydtFmb0f8RRvzXGbWIxEKmAhB/qEzUoh7TEJuDksoQ8k7ueulkTh1Gy
kXQzTfCtXl1txe8vuxi/scWBTF3J4McZDOSP43JY8xzr0Q/pZLxVjYdwTJ1Vl/60pOYYlgtE9voD
+O3dqF9Ry2iPaOK05TJzoGTjIKgLqqFsM18B0vMv4wGJDkZVobSMzU6/rDW1YyPolMYuWkgxGd55
393L/DYfloejJiVoJFZgy1SCPMPogyk/DLHkrrIuUCDYTRQ2q+JyoRXCgyFuI/i2tHPiLrmP5NgZ
FFl0MxD4kMXBD3ZPXyf2XV8/UF5Z1NjuH4OGTWZC1wnMDvK11naDx2YPuTyoCeNlSRuc+WzBtIrs
YXQtOwHOW/Cwym6SX8DDKnJGDmbCIW6h1QyTuvXQ5PUp1469Wvir+oFUn877oshDOJBpi2Jo+4h5
SO+P8upadeKljYg2Q+QfHMYURq60FtvD/xf/4FBmaasRlMew9qroJU5kzq1MkfHfS1+MirZBz+F1
6Cmyxf6+8ft6LlerT80dpBava69v4+cZY+vikAP0XrpqpVjXz3TwR9+G2NK588UscdgxK1mMrl5Y
urp9TbSPHH7IWby0oBa6xj/OZSlscRx4VGvSlbWO45XFxyICWWysuucP8NmchJngwGK01L7twB3y
On6Lv5Vo5zi0SLNCbsKRocVvCz8I18VhRqTPUUWfkIm3JVzXORBkW8gBhiy3JNNaAIYy+5b8l6Gc
mlqAs7svxpsDxTe2NMtUzLH8y8273xd72P1YqqZqJlEhhsyXrEmU9WoySABd0CAqLsgQGru+6TF+
AJEqIV3XblKzscYBhqw1RFLJEziRkxLfqF9mH+EEZPOFA1m+GUSyRfzmgnLl7lVyY5jDDxWiCN/v
GmmzabEphgtbbPbftjb2OPQYwdw/xzoW+hTLwg8KtB7R2SPj8gHR7urxG+sHAD37BUvdhcqNaQ5N
9CGUq3SED5G7hN6Yp+IAzcqjXmJ3wUJfQL17OJxHF3bIXqXFG4scuJQVwRiwDH7ypg5v8ez1oDXg
QJ4VByIzD3rSH0YRPe/+ud+Y5DBmQqtFn0Uw+QpjhOd+/9FjY4vDGE2Rp0ZXYKv7Z8jt/tgEIXTi
BnAkQgFC3KO4izMbcxzOSGFFzaLDiWyZfjj9sip/mDQ4/8VE+8fXuMM5oVnG4sFVuZbg9PH17SYt
tSoeYO3K0ycANb64PWTGqIcN7L3yDvFtdTcHev5c/Kj6SBZ1liWc9Dl9X9boQusmu00rV18D02zt
SfpDtvL7QlS/FH5BDmHkvCyjrIJX/r98QQ5UDDlHY1EOaz8zvd95+BOcgCedzk0KC23rOk8MGLPI
6q+W7KtS7bWJ7gsOgcgtORBpm1JW5AInDQK9PiZmgja/S9CSoHjygVTuJBIz3Q/vG1/hkKQoaYX2
WCyMkcWs7tMQxnf6DdDzXDS+LggGfJlb6+KqxfwRvPOh8+oGJMP+gLnuxq1yCN/5yp34VZPt2plo
wFe9664slbKFSbmKPqZzcZoq+V02L6ndkMiriHJVbvu8q3zRO+tAPdqrMHjVSRA4J1/3bhe1SCOG
ZYszghWrcxTZhnSoPagQDq2huGe5+a325ryrssN8bk+59CUZpgayRwCZMOnsIfLNVVTo2P9qlBqE
QGdX5lUoax2V55ZFnUlOvC60/M6sVbvKxwNYXTN7bVJRe8TuRhLN1ImKlNfieVqkYtEsYuGzZeld
Pt1CVWUcH89v225i8myCj3KWUQ86bZLJV8ubLP/KyH6V5U2fTjYulJ6VC+v8u4FnY5D9fYNcYEyP
1iyLpisCz5Nbv/KJjS0ul26yaJ4bE7YQClqv10FYojX6W3nSZ1sfqJ3N41E35dueFvdpn7/XlYq4
+ayG91FsIMmHvr0Xz+pDXcwoXPeLbUA2zC4646+06u9Vo3qrTKhLonyeS+ujHKalbaiT30NvHdQU
R7Mf3lnJqLrRUmNyjea5rShpZfcNpF9nLagzy5GtEhKxWuSXxvRlLPXJXyX9w/lvvHs0NtvAHQ29
TEYKpJn8rrhJjbdrKpJl2I+0GwtcpDWK2aiWFRauec8XWuMibaTMrYI93sldxJntbnTYrIxL3NFp
buJcwxb9wvock5P+tgoMEH6HtnmIH0UdeYITz7eUpQkKbPMQw2P796Z5EyK/XUWosh9jN2viYqw1
D31pRvhaV78U7aYRG4tcwq6seVQnFnZRj+0fo5w1bnlslBOtbBfMcgpQho+w7Qp/XErs4xXprcgW
h2g4xaoaddhONZkfzUS2c7Vxly791Eohpi0y/fNixI8yBO7DVT31eGMS1FwE55uPt1UhW6uRAcOT
Nnf08FPeCuoSAq/kqWFyTZ1GtcXnM6uvWqY4nQ7y3ETYRb8bYJ+9hHAo0s6kWIscG/mz2yX/NPsL
OMQ3xIgguLu2ErKxzCHKirFfMk6wjPyInNgThIT6GGa1L9HMFuEX4TBlQM+olSSw9vvOKfpyXP4+
jRZtMwWuUUR3Fmntdj1mdLbPxxfhgjhAqVt4oEHhH696KsWAvHuZ3HwqHko6uR1iE7bUgEmSgA0w
sAI2LS2C4v1HjWdLPEFMmEekb1p8JjaHk8s+iBaD/mQihx1ntB+IunsFp5gni6ETOlLyAebU+QHC
aBhNlJ3z30lkgUuHso5MdcVw30Qvl6GHTpRJV10YN5vG5RozehiGCI9dT5sGMrDcZfKj37ViLSJ2
BwH46hxmrEpVQcIBa7rqZiPIBnQOJ+Y6N60shbX4lnGa/7id9if2VHmZruN+5DRUC60dOkpF3AEm
5bRo3YwDzBQx0PbHqCF7GRyxq9ee2mAcD+d95F/O8rNB7ixrprlEoQ6Dvw9OT+0rr/PzZ1vcWZar
uteWGVH6JeBr7gbw0TZ9NeD/tKzx5cZ+lFMCOjcoffwiihnc2r5EeVuwoxo/bF8Uk9Sr9d6Oio/D
eXfR+HLjBMaRUCawxSRx2eygebT+pLYV9EFYuaH3n5xF42uOZVyFydr9Wtoz0e7VKd3zJ+NO+pBB
T1Atsqscc/+cP9vizrkSKagQVLCFogSj3NETj/UqdG48vAVbKQTtr0P/Z4tcTqCPYW0uNSzWeY1r
Zn0qrfXx/NfaT6+eTXBQohoYtisUmEike70OdPmvwgxWk4Cf49t5S+zH/vu5xgDpyzt+V8zo0TRx
rrVquJsU6PPFqVfU8kkbhpvzpv4lSj+visOQNCHdMoxwQa1+NE/KH6whMXGi+Z3qz+B7Frq8wDX4
+uMcje1EJCAHoxOkkveTTrAo/OiyrkvBmX7Cl82LyWoUU7hoWKEcmIEF9sLeHnwZ1jJXLDy7nyP8
2s6n7d4Y05SRtjkDxjZ8v2p4L+lEL0Dsg5xxjqfb6caCOXVzZvZYTgqZihJTkYPfXUA7LvDBpyGM
jRlUN5KkYkhomNDkGqrMJVBYo2keJPL49bwT7mfZz5vGwUXUS52ihbAVzp5atHYu38lqap83Iooj
/Gj9OM5KpMcvYtYPZTUhGu3yZEBk+UfaofGNp/EyTlo/YEUsC9BvmY6sdkJ0FFsSnScOK6RwaNSC
WbJk9/tAuDp/BrGU03qq309v+0BEgy9ycQ4xpE6uyymFRbWsXWrENjZV9K0Eq+KH6oe2TpWohY35
gcUPDdOqldPboGZeXNUWz6rurgk9wipVITlBKeeBYRJSiVDYm5LEbqTCrqXcu8b/Nja4EJUO9aoo
Vf6/C8AbW1ys6iYqVTHGtb+rI/zguf+hjrB6FzUL7h5inShPO6jKfJUSNUrLSIC1ftYMdkw+oUsY
On+OYBN3HWNjhctiJqWYm74p8fJ1N3kq6Ime2JC+3yAuopcXLYvzjETPqrqgiPqkvW2qr016GxuC
56F953veOc4xkjLMrGHBxyL0Xqs+RLpIA9F8bYHKqqJAv5K1FcmUszBVpJ1lghn6wYq0u0jSvmpU
/5CbkQZEl28is2QqVsatLq1f5pW6xlrfgJUmkHLNx4jEoexm6G+FJ0tJbmQJr/mLqr5doxwvc6PX
pKk36esXalTvdBXtqGsexAkoZ7U1WmzJKnBtLc2ga6vGmer62wAVxKzQVHfpzdyfOonYqUlPhZXd
qYYJCfEucWsMzzrVDNlZZSGm01XWfdFMH0mT3ZVG6ekkmW0FjuCO9dB7dMorjDeB/WCIb5VY6t0E
7eS23HWBojRf1BITHWsEGecofpho9o0kxrd1qWVXyWrJLlSpctSpv1lajfoGjV2V9qcu7RSvLfLV
we2jcppkjDyNxN/SPCZBCENea8mg3WiGCr+khljeXEqHcaj+Vuv6plAWu6xrgaO8jsn4jAQAZZqU
6JrBneowS4dK0hugVKHZVnro83vWHN5YV0zTw5IO4mPTgNCwyscvTS2m1VQXJPCKXR8LL/WpZkfB
G4KrUOVmpX0jatzadVGqW5YMzVgN9HYvc94UQ45WbMHiGmOwKE9ulzwLzoPHngkLXLhUR0C2NL47
PJwUa7I6lDg1GV+nuBl6QQ31NVZQjIDIlgn9Hdmi/E21yTRrTAgKt5H6OZKDsa/dCZMC51chMsLS
3U1itkRACpP1fY1DErTK6nRT6pVx4p03s7tZm7Vw36NTDTroBszo6ztSDjjxq2AhzFtfJrIvd4v9
gs1CmqY0uiTDbo1ILJfpazRCLMiAvl4fOXOfCR5mROvhcHxJWrqQFtbyUj2Wqnyfx9Hx/JbtFIbY
igiElxSNGBblMqN6DseVtri3hX+z8S7NZWIFmdPGDlOYFmct+67wy57B3no3O5iVhRFlGp7TkmJ1
quIb3ibdXtQIJzLClWfiMTKjKsKiDGX83EnJMZylyk5W0SQVS1Rfu8PzYji/TqJibSIDi1lNcOWo
tfah76ObvKJvM109kT6UMQCdiK6/e5C6+WS8njqSiVWOKVZX5S7TOElHR8Kja+RljvTFslwmf5rr
9gVNlGw93HoRjBUVPC+mSiDm/vLj9VJtqSW7KcZHemqfUnamQUQrO/fgKiLf3FnoC3NcCpAVwzpV
K8wtJ+sbYYA+Hox7y3JQVHeor0Kvd5wDRbIr0RbvnLwXlrmopVW5VnYr0pvWh6zEAOX1IRgPaWub
75i07HTTCCzuLlUxCTUh5Uj1V4oFldSbJGdvQc1jOlO7n1KbJqut9v+cP/C7KyOIJKy9RDF5FnAS
q/2E7zj5gJbHzGw/GqP0H01w17soVK02ChHyDeXNUH5uht8PWYqsIyrKFLP3FuVOt1mOKqnWbvIj
WttjfBOrgzdDH/L8Ru2oUdEXZrjDXSWd0Uw6zPSu7Oh++cd4nIIMrXCt1/6ZH+b3YnDc/TiblXEB
rImSarSiHtUa6d26rI4sha5gVbsmqKbgwqgousb3F8m0iHSjm/D97+hJsmNQDllvR0hcSgH4ji/R
uHxdrsE+4mPJjNBAlfl76mrFZVQkuKemx6VxVC869epDhzbh+V6C5rgg39yB/hfWOMww4j5J5wXW
SFROjpqjr9wgoNtcFsFO7p5YyyAW1QgSKH7wIdSMtC4kdndUdGfVhgM1pcgrdcMv+lJEgMiiMA+8
ikw0aqIcpBs8PEzghEgmBUcqniDJaK6xUxjxUVVHCO7Uw2dow703tPbPaS5FInCva6/wEw1VKHw5
FeeBQ8Ku6pRM1+Ev+gOKUX52Fx6aI725RuYShlDvsjCQrFFg08vYopo9DaNFxn0Pdz5tKjw19QW+
v+cbWINpQg2Q6vD+lya6QY6ggrCyeMKU36f3xoENHvSe7Bun4ZgihhUfBTb3ztvWJvv7Jt8x5FST
Ikx4+uRRetD9HG9CIDHF/ONwe6EUzZ5FnG+LKRRiG/krw6QPwxqlFJv4EL9RPZbPkTeGJ901R9VO
veFGE8XpfYuGZmFUBqGL/3RrX7ZJa5mTj6lkBVdLN3dDNwqUoPygtm5rZxdQ3+8w6lBF0wjyeZ0Q
SviLy7SmQynn8eyrj2t7bP7s7MzrD7VuA7BNp/9g+vWdKEo/kTpy51CVcb3EfL5ioTbLOWkukyzL
Q3N+UoMa38kVyOn7U3WnvM3tW9UvjtTPUCmKg0/lrV7bkBIVH5S9lP3Fj+ADU5iH/WLiRzQLJGgt
bLjNHk9HvF4EOYRoIaRefD3vxjtgp8rgDDdxcAxV5VFglcNl6SuYLOJPbRI5tX4yl5sa/C3n7ag7
rvTCEJc7WFMkK2SFIbQaxX8sXod2SWp3TvaliPCB02P2dsCgCVPUnm77QAvmD2v8aGEARfhmvFNm
AjXzZtHc1WhOpAyKlNaMgjENVGgRgMTloJwupMnbuUsAJ2APrA94MeHDpN5QaRoVafZLvfhbzufQ
bgeQUenVauPknbRcM924qSqXLv27GSJ5Rk6/rmN76tRQ9peMfOgV5VEbrOnWXJANGZ2cfzj/dfY+
DlQpgaBIIAydvyvSHOoZZYSfqILRKQM34ShqV9mJc3jzI+xEywgFfC9kSQoKkghYIEF/ZB0BTPGn
D35fFQGxDO8pJuKZRcC08RKUO5pg7C2OFt80J2+0Un9Aj4dNMzkIMzFT7O62ETwvqwyUXzE6Uc2c
enUqFr+3bHoq/Qp5nR3dKoWdHZUPYD1yIjcn7vlvtYsSCsFNjWgEdnlKYQqnmcepXJ7aAkq3u8Mb
4ecMXayMjLR8r4jqHzsQoRFCwO4FUhGi8cF1CalJyhD5UAP2NKXoHD1XgrGt/SYUxXEWpzkUfmGK
bfgmpiYF3jlBT4cLxiT/Uc5F5KpEKtHolrzVu8LFo5mjUvO2n9fT2tLJ7qrxgOnvr4PSRKLfspMf
vfgtnCutiVpZMYpLvqYV7oBxlXx5kygqMsLPo/mxgepRVbqUzIL+z6fXzHN7wD7HZg/0eJrUuYVd
jFx40DjVEApmKKxiZjTzkqD3QrvPjzUIPScho+dOHvVizVxOqHZKW7Q9bDMK0TvitJ+Vg4nhP3CI
Rk+dEkKLO7jwwiIXFmZJM6AyAecy2hP47N0QWtaTQ09TgEcBl0B7OXGy5d4K0psLnj12bjAvrHOB
IJrMDIoPWG/v4jXALt3oVB4wf+UuB/34+8cWtgyD9X5hBITPMEKZVsNCsVLpZvAWL0YjbBLod4Mr
u5dwt+9/ymdzXC6xSGlTFzLMTe1XGvlpd9+3guv6Xhx9sSQu7ZZordKUwEbv10firQd2hf7ewHmN
JBLuY5v947ChU6yEYLYDnrKUjly8Gfqglg1H8JX2PeJ527hTrxogXh4UWLmiY27X93VcwtgsOmIv
5320q8zURHHJR1LolCRIF+l2XSuvUnV7yIOlvzOm+2WYIjuS/5B6NGybdjhI/0fale3IbSvRLxIg
UdT2qqXV3bOvHvtFsD229n3X19/DcW5Gw9ZtJnOBBAYSwNVFVRWLtZzzImdPIWAzl3w6RG3qNtUo
uGLYUZ6EIOT7bDlKsfDnxxBE+yGvLBmPUkX6limAmrNygYStSwwp/rsIzu9LvVO7YmJNwM+uBjKD
P6cUd9pSYM2xNEOpt9mi8T71WLZppJgtMveVL6QK3rSkdw11dr+s4niTS5GiVZB3YkniuYvNu2ol
i3u9dFaTh8YIWWZWuUa+x5y4LRu3mopIE4VOUVR2Uv6wiOgNvKmjoSlsoBX1Ej61rYkCnOsClbS2
vycAtSynY2fugWPl1lgOiZvctgwT21lge44H77yrbga4lWzunmzKosb8DCyojSM/BfYfpgycJBc9
XLaD3EoO5wyZUltA1WY6ttrLFF7o8SOVb4bga531R2OZbY1oQG7ubdBN+wkgLM6ruVWtxPtbRrcZ
f2Dynvu2odQblTSGE9K9Sr1kWxSYoAAPl88u5n76gldhY39mgl2HPNVQKFqu4Gjh3GXIdTlrFQmj
PEvtpCHgFRTVPq/axsMIIgxFk1WgN1J+HFoOULAmcoS1kOK6mA23XaxD11+kan1dJXdI80VHuWWu
a4Fc0NHTKB6GGgJPXFK8J8/uPi7cULz4DFRjTUs/6ahgUbFvM5pCuT9sLSDu+cPWMvdvbC3YKhSo
txG1Ea4pXh1ArsVVyRmKLMl10gBQBbjOJlLmB9MSuRwz9ROdVhK4nCKPzcnIe0io0uwo161djw9E
uxxp5QsByzcm5Fjt510ddsCr+KkBp3oqGgj7xMfaMIwPstjRrmSNk9rWZMimN+4+vWUjXjtGgNAv
u+woGlnbiigfpHE5RpkZSTPMb5qZfk6uVDcHUyAb/yvIlbjcwQLhua/GBcolijEXZ0C5IcojO1/8
WM/QeO4uJ1F3dssCgW6Mkjke3wSl5Y/HGOOtFo8W65paN4r8Olei5wL7C3hVdNC9WWhvIG7wOfQw
yXHQNAWqVfLVhIdh1b10eNa3iu6Y0uNE7khmCYLUls2vRXI2T0k/KPEyAZhBzi1bnQq/n6UrK85k
e140O457/3xU3DR8jJ1gzkVGtdw8mV2rBwxHxTC9t7YK9Uq/jm4n5x+2VbbKrWhOoiyFiX8UPvly
qzqP5qx2CPStF+6x3n9BEzfY9+70vXHmPfaKftD78xpumclaInek5ojJmrII8MLtVadbXoOoF+QG
WxJMVWP/mFQ9Ga4JizLNUUzF46cgdjM9h2AFP6/DllOtJfARowmB8EIsXI9qZKMg55KkcpT8lva/
zwvamN5F3WWlCxctsIc+W2O/LABcsZ6WoT1kffGYZ+rVpEeBnVL8a4VuQMObxBSOiW7dYmvhXOxo
zGVqVXAjY8Kx9aSf1MHKkqO/qn77WHjpTgRsv2mMsEUkHajgmacpQVKCDTSEvOQQHHG/fMP81WB3
dnkovOKpmVB17wUOvmkrK5FcUpAHTR4EJfKrvGptqzgspohTbwMdC59wJYKLi7MMtCjNgIthvOgy
xuPue+vk3zrgpD9nO9MFLfNzSZ3OcDDhKJ7KPq8govPHqGzEuRWF4bDsqqaygTzR5ILO7BueER+W
3/XT+BCCSplEyxZHSK+Cq8ElDv2uSM7UuJjN6b8BpFeK7UoGx/BwKHDXMcyZeHCgMhg2qeYlmPH0
ZXea7O5ZvmzE9X7RCXABZ2mkuqhCnD8pR2dW06tSpe6cNw7md+2mai8wWOtEVmWbRHaSAmQVVW9j
gBevKUFg2nr3rkwBme/Hj5FbpImDAt6sX4E38s/SYeCqV4sT2ED+/wc7Lky5cx+Hi1QSalHyFOLj
yEdQN1As2XbgpgB8SwgSosIRZaFb75UPGnLxKgIr99JbiIw1mjze6IGJCFDXO1O1W3fytNhZUrtz
/sFO2fZXtlD4NzDuhj7wx6PVoq6e0g6JKFuXy7FDPOCRlPqVZ1JPdq1noPOXriVAcWV/6enpvgvl
AmRr6ubQyDjdOQKlg35MO9WZzdgVXAIiMdwjVA3Sck4XFY1Y7Nl0pk1SZKhFZwNFfKd4ZYQRNbRi
9cQRrbJt3nOIxcgN0AJQ+CnfOFzKhiZIf7qyuU3acl8NKAtNravpkiDx2cq0zJUoLhDLfUcD0kIU
Ujw3bXovLmW7CS7ycLH1UTTwuWktK2lcTB4lBYzuIVJJU3sk9d1QPwk+2dabYqWOyYVdfQwoKaMJ
w3x5bJvpBF5alEQqIMbIfmyZMM8nGsr2Mt3Fyd152ZvW8q4bzzQydmPWBFm37LTwaTLuq2KyzeLl
vIzt80NqhbE2iOIHV4oJmXHWVtNOrzu3Xm7HofrMxYyix38lcK61hA2V4hgSOuSHVO+8caGCLG7b
5N5FcG6lG8GyxHIJgFPpZkx7xzRfpPxg4GVrJoV3/sA2PwrGK9EF1TVWUvkYnoDyZvQdOle7fgJz
YGs6SMidmjSCU9t4Iml4O2DDwlAIBss5lYB1lE1pWE+7dDKuDQs2VyyKdZOqSuBYIWJFWsvHaUTf
W7X88xpuvVx0pDkyJnBkC2pyJh9HlRHUAfBil6DSbVmf7clIrhrZamwt6x4T7C80GH+E4m4Q9G4/
qYLvuZU/ftCeiyGdUc+hRKG97E+7CXhl2n7aU9e6q2ziytjVEr1IN77qB4FcGAnTJJ0NCwJHjdpF
KTvg/rPjQhMoxn43d81ADEW9HBcbqMPZz1gVKFCDpEkhQUxBK1ydpX6LYZXb2ApcgBr5cZI9WNIo
uNo2PBwyDZOtoMkUbeWPMtvckKo6auHhEQk8iVaDLVWziFhqqxoCe2FtBjR3VEK5E5zMBDUlE9WQ
943YxjN8thErbiJt6vQujIcBUSxpGbUAwmpdc1pCbEUEyCSSwLl5EtVpr+uQ0HSjLWe+aokqwhtB
CweGaQOD4rROSD7MdJGigMXFOtKRz/v5ZP3oF9Xp8+R2iUSdmk0D1y2FADUHdRC+SRWkXZhPM0Jk
3cVeuARutUh+YGUCA982A4NgxkzFQMVJzykZlC4EpR5GUK7o0ULNzy19zcsbd3Sz2RXXtzf1Wsnj
IoWeVL08E+i1RIWt6/pBaTPbrM2DICZupN+aspLDmTcoGQxrKN4iElv4xoyszcy7c+RPTpCtpfER
uGvQ0iMlpIGXofXMo/kdK/Ru6rxx+rA2lyg/fFtUPolM7/rx7QldSbQ8UnCO2FlArVa6BtfpLnc0
T/Oj0styjxHPNEfxSLXgA+rs4FchcSwwA4OZomlnkOd8PhTLIe8e/7+Pp3MhEEM4Ki2Y8TNkEdDU
O5GroywcOp/kf8Ls6uooWWhZaWTNJOzNChpRAFDuZMylRf8OWE1gm/yLKQxQYq2Zz70TTqWXCuBv
Pkk49VE9Lp+La8nUIuYJf5DqwG8ZowX75+mL8RqxhWw9tpGcAucdpGzYiOBtEzgBU7YwE4E3UD/c
kxaQOxG6vjOwMrzP0QxDR3TpKJYVLRTAuexrAT1E3quI/ulUuS219tow2kRVLoOZ+OYkuKE3FURW
gIUPTCxYiskdKQLzUkgqFFz3SDwGffN7FvJXsUjFe/paGKebXCi5Jk8QVmkt+kuWq4CxLXuqyWj3
qpemV0o2Cm6FrcsU+PgwQ8Qt0Dpx/iehWp1GNUQWnY4+J8GoaN0W3wVevinl7Uo1YCUW31XAdOVC
DHaKjBNgjJ3c07XbFBi3DB5MtbzGyXyr2AmkskTg5DhXUrn4FRbVACrUBnkPcHX/gqkLlX8IU7eV
M5CVMO4gVVmKkzGCMICsx25Zdg8VOuZgYb2pTe06TUVNjK0jpdgrkDE2jryVf+zUk6yPatwjBze6
Btyv5XVKF8HVyoybP8C1DO4ACXgAy1nqYPxYI5fr+qpJdNscYmxpC1eG2PmcyGJvGyyh6tTgX1VN
QYKMdKih/sEKSySfYXeFlwwrrK33kSdqEm4eIJrvFpZDqAKJ+EGru0CJqiGjLFjqUbXYgWJFdlU1
AhsUCWH/fyUEGz3GVMnIJEn1K5y+qLNgllH093OvFjnL+2FRWabadneRrvq1XAhC4LYI7JUQC/GP
8Ms62GaMR1mHEXRmZGNZwVaabwJH3Ug0dNlUZcwTm4iyfAnMSMxwDqMBT7zImRvczAC9x3IVHW0J
rFeYeJvdOfYaIc3EViUVm/WY+EDgw5uYT71zq4omWVUw+XGUlcfucrhhSy0DOVB7dEuwkgMoUdwP
2Xhqrh/x/PBXqMZVorFHfFbJdj085X1iG/XOrI8Dppvr4KfgeDfi4Ad5XCLeLZERj6WKGsxbjvUO
O/apTsgHUXwurluxLmkQpeeprahfdU1gK1umsi6AcI+/rNVThTQEMX1SjjFA4O1Om70iKCJHcGob
wQ89JQUA5ljhwh+cayl93KVFS3EZ0yzzDWNcbOw/xU6pxNKD0QEforf6nwP+S9XHeykMLoqpbF1K
1ac6JGy5LNlrGhpCcdT+Fvy2jWD54bex374KK+mihzkp8Ns+DUm8Mf/2QSKXmoxG2sYBgcTuhRV9
qsg2H8tLfdf9EnG/bL1TdU3HsBPwedj7mxPVyX2halmAaIAFbU3zjNSpHckDY/SuDA5k/4mL4IM8
zj0Wa9DajC1OaAAmSKvLiBT2+e+1kdd9kMB5RZ4sYZv10Ag+3zfPY1faQzA4g3pn9IdovNDCVCBx
IxuBROyZ6Dom2046NYtcy6OWQCewidhKdjXG5sGgD+lSuEYp6u9uViXX0jhzJHKB7S4d+ll7elwO
8fEPl0dwIa4Gvr2vuTzhg2acdSy5TtOKQjNSZ06SSv2h6XLNwQzJkU26T06tDZVX5ZmzBLUf92rj
VHn6IGm0sclceEPeokZamNjeRcDVzcrvJr3YGwkcOuiG7irSxm+FYt7neheiYVj9qpIMexBB7loY
zrL1SvKUAfuO0wzx5uhLXYZ2JtqawQj8aqu1LkKssjgYu0NsksFOT2nqKgjspNZ+lcri6ip5qDMd
E5vNcF1r+lPbLocuypcLYP69hE36OjWabAdRYe2bAVyPhXRnyM34ZGRA2U+k7BI59uU8yjcdICjc
86a69eD5cL6cN8SA0qlQl2TDkAxLOgENrNePdoYLEdCitnSbDYIsc9M78PpQGcqNcQqjApTKWmqS
+Y2zWNmzBYwILLoiN9+20pUcLpsd5WlR5AVyNBssaPvaCT3DY2uH8r7cC05x6/KAJhbRsXjMprA/
BuiiM01szmBvCROJfnyRevV4Zz4ufl3a4S0GLXzNzWKb6MAdEtxb7Pvw/rGWzPkijQbwwdBsBkgI
cdLa9CnSKKA/YRb0EtRB0/B4XtWN9BCzlzBiIIFpp0A+NakCKaQGY7B7ILTFJlgtiGWbJonNSVg1
hqdQkuUOczZkIzcsFsx24V4KGIm2G1UPfwa2YncENtKP80pt2gqrExG8D2CU/CJwoJpZGEqwlWZX
HEwJjrDsi4v88MZ2JrRMZnn8N1tLY2e8us7LIJGTrk/hAX9DVrIKJgarHHGBfss018K40+xUuU/l
Mp53Rns1BN8W8jPVsPgVLJ/7bO9nyFmi1iSm1TCt/iQp/556UKQZdzVMk1n1TYyPJqHgXAWvQZI5
UTjZOtrb/6d9cFGyC8FHNLbQjZWFxuvl4s+NN958LqU2sJiDuqWsGyY/dKwkyqTlM0LJRCdgz35t
rVIQMramp/S1CGafK/vDEHCrquxLMej2UvborxqTMww1hoH4zq7m5LueOtLoRZ5wi2PT+Ff6sVx3
JbxKFWMB9d6MdE925u+5N2B8ZnHCr3QvfnpttS8/qMq52qhMcdPUkIaSLO5xB43oYjfsB2d009i1
fuX/oBGyGSJ13QQOmckqNlz612FLltQSQnKVoi0h3S6JCIZ8U4JJgcIoU+R7fIevJxUgC1Fq2I1z
8zBJ8i4JRJgdLCycxKh3EXxfr+niNAFsAkRgNSIqnvTbyhLJ2JrEhIkbVMe6C+5NHocuVKW8HbRo
BigUtobk6B7UUpWd1uGjMdS/FGNEX9/qfia9egXEH4EbbB4iig/AxaEo5PFFylgvAzKpLA+RgYCr
xXYXPJ8PG1tZOZud+q8Ezs+MmYJ6hEKCUdVumn+RU9k1g6em2Ku1qOTK3Obke61kcW6V9lSK9AlH
OVqD3Q9PWd3e5/JLGVwVcQg8r8kf8r0y+n15Net7M0zc87puX6GrH8COe+XXA/bCezOAsuvKueJ8
EjMe7gVwLYYtYVomX8dpGmJ16givPqlwCMcRNrORlSyLG8EATG1KaxYs2Qbv4prflT1DJcECL1sz
lVxRQrfpFGuBXMlDyQtj6gwI/C9T4l+c2P+/apx9zgsyrXmApL96m9PrqrfZHMW9za2gslaNM9Kq
KAI0vGEjU/yEoZnFfEhEaKtky+kQElG9MC1inuBvzHMah+hTAUJAA6OGRGZUZMzB16P0YGXk0hy0
l15Fihei+uuEZdLatMl+dNIU2lFDsQmfXUbVeKMokqfpxTe1MPEkWva4s77kRmnZY0l2va6MdtgP
lk3ITN1AGiW3KJNK4FNbuf1aFS7rIIxQA2vH826uXuW+B3D2Y4Hu3rw34oe8/3XegbfCIdZmgUsA
PAn5ZCAmAg/2FNBqBjINNu8wfoY1x/MSNi/jtQguQ+xDgjnHtp535W9Mh2Fkm1VfFX/5XTwrXuKF
ru6dl7iRIRpsyw9bTyoD8uIyxFFvzSIDM92uUqzEaZJ+r1XjQ96Eh7SXf5yXtWHbH2RxH2tSlzlA
ARHn16r3eX3b9aFX1caX/08Kl1sEOh06NYKUaGguqTV5Myhi6RLZnxHDwGEpgxXmp6No3MXAp8DB
WeYhSSqP4rnQVwJdtkIrjuxdCmcP42TRsOz7eafcsCJj5ta/Jpvhbpj2eCgfRJXGN9pX7o78II8z
h77WwnFImVZ7BhhQYHbE8nJ/+SLdp37pqz8iV7tIn6KX2hn2LeZkUO+8o4BJKBxyDcBKv7myDsYr
JgCtQ+CUAmPdcg+MrmB8RVXZZirfoergnHOq4jjmo/7UezJ+YJI65i24Vg/5bfhTvOC4VXv9IJK7
tFvaVl0BdOoduKh3bBel+tF4i0N3jR+6smCrYav9AmmAd7FUYFFhguBjiiA3ZYJxwgGh2c0Ge37u
/ekHeWSQFOYLw9uKUjtwyNV5U2Yf9eSjr4Ryl1yeVkYfLxCaLt9CsItPlR1g8pWgHkfK3XlZW7M7
HzTkLriMGKxhgfMcfhaxnTxqL+Geegxta/yZPZOXfkADXFzS3vaklZLcd8xixAQrgpJAfbqeDrWT
o4+GPb7yoDkVMIGEBS/RqbJouMr2rJrB0k1QlC0kMIJ4kHtK5bGcXwbnD9zHhJpp5dXqvgJD3V5w
zpvBdqUvFzmKGpCjRg59M+CpPjYBgEaWvX4o9uQGdD4gcrvOjvENFRkws5VTWzIYOreKFhH/smuS
IU4aHWKVG9NXLsurwf7ZZdj7YEhmwkRw4/qHMf0t7S1RXJ3xnGRVM8ozjGmX3mPRB4M2llM+Gff0
0O8Y5HDyzfoa3WW+6Nr8H2HhXTLnqKOhYB1aXvCYODIYkuCgYegMSEE2G7ETDSpufUtkOWxQC4U3
DCp+NCVJVVsFQKWw3Vq7BAHuryHBQktAOkHd+e1Bx3+9tSDOaMbEkudYhs2+PE9YqYoc5Utod1+i
L516UCy3zb8bqT0dya7cZUCHu+ibC6oLmycsBJz7FdwlJI9jWiws5MZZDNLuKnwNexlo8sGXNmiP
XSK5qFl7SVvfKSO6G2XzC22CmyGirwIfYh/x5IcwrBQQcAJz9GSiJEfrNumnzzyiNnJLwwTCFjaY
IQjAFtwnjtUlNesR9tQtV3mX3TRL+okwvxLB1yuCYUbNCaymu0ArfhogO4gU5TpL8+sozV8WXTQX
z37x6eH9rRFPR5iSDiPjIzSa5vEeFa3FXfrxF1nk+6UFrkxXfWmr6mc1iNTcvGHWenLXmUUyqZfR
B0f5jFHOx17VscBreKBZuAbqgzful8qmhTDkM+84pzF3tRGLSim2tnHAjeqZYFeoowsFbTC9F4Ei
bIaftY7cbYbq5JwtGXSc+jd6AlOy9dvoCyCmvw9XyZUi2osRHioXghYiWXPW4GuaV7o/e+lFAarq
6wqjKde9S9EwSq7UQ9/ZIgirzdD37hcaF5GkOaNy1MNoDevblF7JwcEQku2IZHDxJo7nvKtlHKZs
YBYvGvaSYXlANRZMJm0lBOtvxj1/ggT401gFwNsulQ+SvthW9isyQUebfjWNWHD/C+KJxsWTWZYX
U5qhk9JlXh41B7CfuILwKPDwk8HvTg70RIeM1ptc5miG+TjYmleyETXP/EHQHD1YlzHg1dqLXvBU
Fnw0fs627gJtNAYYRqTrjtLldoNbCgTp53UUSeFiSQPYiVHW8M2CsLYnLcbKveks0s/zUrYKWoj+
JgFoMUq92LL4GP3JUgERp0fkiA6zRx1lr11rvr6LhDggb7xRpzHqXRJnhE1t4AFFIWnYJbe9Nzom
+Akpetl+eGxV23yNHqg7eJqjam5z1V98yp8xPAQoDWpibJkd+CpjS0Zgi5EA8s1plu1RkfZdnD+C
WVZE+bPpACtBXOCwegkcgrk879SwBHyBcYjm+Kvgs23mBysZ3GeLqsxI0a2BAwTNldFgoLyrwOAW
B9GPSOkvzTZwsJpDPTPKAxvT2JqTSVm9E/yKrZTbXP0K7pPKBcbZ+h6/QkXKDTbBi/gq+aLc5QfV
m/elaNd60yNW0rjAUo6BOQdM2jiU/iRfV0FzkDRRaNmMle9S+JJyM0jlZEVMCgar3BnFxT9op8Eh
M2yquKS0x8hdYKf/aKVFcKQWl93HajYAqhfih5/Kz+EyP+b+dNf8Th8J4JCFL8XNfHelLBdkEtrl
dabBJ9Lf8Xf9qO3ZusD4Uvye3dKVhMhtgi/Id/IlM7TMjkCc1DbHsj4s6rxPRB38zVxopRNzz5Wf
l+aAPWeQQO1k61omL6k12UN+HAPymWtgJYeLJ0tqSJHGci4SK35TluCtU3fUKA4CJ9v+RhpAwhVC
gFnD/v9Kn85Ul2BWVPRuwM4Y2KXlVLto11yALS819+QSDGB7ItpT3P5S70K5QwSKs5VmE4Savel2
2uiVqhsOrS3Qbdva38VwZ1gTcP7mAUFVDZCQB2PHyOvhZtbV4pU7ccd5OzK/i+Mic2hkapxKMI0w
A4hAXw63UicqAm+b37sMLjK3VpWA6gUqBUHrZBOAVufEmbF4vzx/5vAYUAFjVMBYIScJqX6ajahs
oz44egysvnSaL6jqHDo/fBCxo28e3UoYF+r1uQSauQVhKJF640C+VHry5bxCJycHcgbWDcD6C7E0
bJt9NPRyKUd9tOTST63uy9wnl3FDb2D+IIjT/nWx6KMsPspnRQ0CB7WrffUGRZTvQBtGTW5ykhh1
lNTVbs9rdvqG4cRxUT2psgY9UahWanaDvPu3ZGOp6CH0UC3qbWl2tDvL1zFjIT2el7x9piYWjbEz
RYB4//FMw0WpgDykhn5l7afpWu4KuzRnG8tHAldmH+dDdvem4bsg9kNWUcrM6aDUWRD6wZw8x+NR
kf1eB/fF19HYYW/xItMFqxAn9zQnkLP+2NBLNVS00LdmzW4rrKPrj3P5XDWXQysiDzkJwZwszviB
C1kWiwxZbCZHohiBjlwFr8/Z1QdGNuMYAuVOwi8nkHMFGg5EznQa+rV5G80Ps/JbzhXBFzvxaCYD
Wb+OxRdGEMTdK2NGtKKrjdDPjO8NLhTwGp63vU2TWAlgP2BlElWYqWowm6Gv0sRLjRcQUgAF4qrq
O1ftD0UHUBdld17k6SODU4qz96BDubKr4NesAkO9BvyJ0U2wz+9Cz3JUX3GsY/GN7tidGTxF/7bM
xQnnfADILTQZCiSnJHsw5taWayzwSXvQ6XpV+Pu8pttfD7v9uo6FsxPyKGoMYawktPRzAHglbWPP
uXDZ+eSR8abPuwx2e68+YDvOrSmH8Gn2yp4OrTPt5xswZlyMe+VwXp1Ng2e4CH+pwxmjKo1mlVZW
6I/Tvl1Cp5Xu5laUbmwb5LsQziAHlVFMGE3t4zlty0PuEANlsvxQYuwmMFwlzr1xzB/Pa8Y++klg
XGnGWeQyaOkY6SxOVepoDw19yPpmX8j6TdRgm+K8sNPpQe6TcSYYmXMbYK0/9MEf4zVtBcqR2NOV
3c8JiFvgO3FytG/11xwtkd4WtSY2QzLWclXQl6JDygNiZiAJKvQKl03aKDsd88dFvQv6p0aa3VQT
+NppHfJN07+FqdzojxEki2qSJHqLyWw2vpVCW3fxFnUa2ZH3gfx0/my3P+S7QO4O79oo00HXEPpU
u0iGBXwEg41yghMbIpr502YzpxvneEY49EvakNCXjxaozUj/xrYUdoBAZku6ky/vdWHxmv2lJ4ZK
MNcKMj1MW/OrPn3Tm81Q4OuxS87asZRIWuyfi8MWAMANdv4033g7zonj7tSiWMxqbsbab/PhKgaL
8K6EgsZgXAP7y9Oy/DZuw0tTGV15pJ6lJw/ystyPdXm7tIFnlUvqNWn7ZGELm1bVfYhdbcH9tW1i
qxPhbuE8D0rsdb2dSOBPr61jHrCGMjlvzCO9K4KD3IyBf4tD1+djuJXGDmY1KaFPwL2MZZZcD22D
PAjOnUXS/33uoNb6KCWu9UBOGvhNh6kCxrOhNg+626OigWjR+JlTBwJOyM2rimga2oiM4Ipf3pvK
ETcyWUJfN6r9XMtOU6sCrU4xGZnHgJgGbVGLMtSpj1qFTYH0N8dVNXZgFJLS10HHDnEylre1Ri7C
KdopYdDac9RhxV37EeTtQZUrbW/1mBapOrefk8mjjXQHFHDdMbr2a9hW3xVl8DFqhXJFeidl0S9F
6r/Ses5tgvLTFJrgqk+ai3TuEgcZKJ55IDE4/7k2bWKlFxcJijq1EqPC15LMEgtNxXwIQByezGXv
nhe0GbtXgpjZrO76SqZBpM/IBjHLu1uWKraNrrkh+fRaB+Zjbk3OeXmbd/FKHncXa9jEplOlln4z
AH5aI/ZIDEdbyn0TLd7YYSknAuObIeocbIvVgDeMB5GFYvBHNdV8RFfVQp5hRndIN2x9IEd9vOg6
y1fL2G3oRWYKMrXT4ds32/xbJk8VXMBQBuUtt0FOOh0UOzjMN5a/XI17a3/+VLe/4rsozg10PaQD
1cAQoEaSPc2J3SS/1Dq1ze5XtQiaStuPWkD1/nWWBmebapKOhhprtV9cskjSX5mHYAdebC98ZY/o
EPRxyo0wKRWpyBmqUvXglVek0B92zaEkN4odeuwthmk71W2/sjwnoE66s1zTEtjsZiBbKczZLDYW
BwzJFkg5MLWtjy/ZIvJCsplkrERw2WKqxOCeAr+TL4H8/bK6LcBjHbnNF3roLiY0kx3puXXzg+Sj
wv4QeZY7+8lV+DtxsqNoIk/gKgaXSjIWA23oEHr6NkDVu01ttZQsJ5yTfUmxrSlVx8ksFgdgJQKP
EUlmJrCKRaY1Ib6m+MRmElxhBs7X+8TLRz82Lqv6l0VmP24Fd9R2nH23ZS4biROjWxoNIlOgjEnd
QY4qpxUSfm2mWKuvy0WfoBmHyajeHlQq0h0QAZoH6zu160OOsoIwodg0JjCZsYVAsNDxg6IkRt0p
bJG/lBkBNQlIa/tvmv4VUG2782FnO1NaSeJspc7TYaDTm1OG+/pYYsStna47T3XKXeIvoluRfY2T
HAbIA4BOMzFoxg9jmvJcGZISRX7ZBpcTMb5JCp5vpNjPBbmulfqGUPmnQEUWOs/J5Jw/NKUY0HN4
x7FpTDbFxx7Dlh/gMSyK4tuRdaUfFwWKTtIpUWEnDKKHzd5m/XUd7XMH0ODgJ7K15+SolUCbucw/
4wcrydyHpL0sDcWE96Ok/+yp8rhkhpPG0eH8YW5620oK5+ByREmTUZxlpgKbQQltabzXRJBDm9F6
JYRz6dwEu3xq4BAxe2QbwYssC4p0p4Od7GJfSeDcOaRlTGZZxxMGEMzIa9mCxt9lQXYBir7O6ZDu
m0QwtuoYmcc+M3e/q2ZpzTSG4bPLLyvQrjfdJD/8eRZK4I5zUdt141zwvd5SlFPjf5fLXfVFS4pg
SnAtVXrj4Ew8vUrtrEmdPlkco/aimOytpAYu8+0yv2ZafCwwK6OD0oGo2PCInUkDm8RI7yvtOURH
Oic9QyDfdalmz+RVD9GywGw3QZ5L77vgtUSrqZ0paiZ3WoFH4A8UX3dzI9vVfMym0qUmQHZKgAlY
dqF6iXQ0Gw3jGBfN2B7aqc0duSt3ulR/VQxUhuUgOiwdsbUGiNyB5Yb48TH4NKLouQD/WP9dIlcT
uAfl9pI0flEfgFPlVkkJ2K8BjNudI4W/8lIIasLec+cOlctkqBLHmIxTSt+YJDdTdG+slyOi3bd+
KZ0YTA82GvuXuaRfUPXHeQfc9o3378kFsyrphnwpkAY3S72TdNlRkl/nJWy7+LsELoTJNFSTRUMg
wZRfm9+nxV0Qicry2yH5XQYXrKoKpT6avZWA3uuT9aE5iuuTogPjIpYZD62ShLjgpCR3sJ0EDIrP
3aHv2nDxKowjRe0UGfWXcPKAUGpbKhAy9D0wbpygPtC8sPFi9eV6bybRnsQC+aIPxgWzMUwz7HdC
w37aN9Lk6PQVuZB33ioEx8gPguZVGFdmBLtL0q+ZXh0SoVFsPg/o36fIz35ajSQpGvaKfDhzWmHI
PgEsMyDJK/2rhrnI8+r8jxvgXRoXF7V0MUdgZkZoNzBGzcjRo320sxwMBbiFupv3/7oNyy4AIC1a
BOs/oFnmvpIExJSqZSX5XAru86j4agyVaH5p0xLeZfCj7fmgdu2I4pNfdl3tzMZE7IyavrosxBac
36Y9AF+ImKqCxRMebKwitKnzpgf27c3gAvGnvYu/BW6z1+34cdLtGpOet8KhFxYWTuLuSijnaO0c
Bh3AyWtf9nW/d7rLHMv1xU3oMTZu3B1vk/TChU6RqtyXU1s1V5WixctOLV0ZFMqkKgTv021zfNeM
B+E3knxIK7RF3xKSon+DVQF/MCDblnzPAKZFfUrBUfJj6kk5J0mnhpEfZBn4gKyvoRJ4ctjsx7IW
KLdtlX+bism52ozHd5QlcOxKrR0j6bwqau0qFA13ijTiLmU5K8e5inEpY9udEQEeiRnbPYY8DXkW
BEORKGYxq2duHVqhJkeIuIEMHhbqmxaaCWVxqKzn8262LcgCpA8xgTrOL3GUadAH0AkOLZfY2R+8
fMrccMRCRyy4krfrsOj+/FcU+ylrnRSj0asROtVacP0f0q5ruW5cCX4Rq5jDK+MJysGS/MKyLZs5
J5BffxuSvYeGuAe+3q19c5XmABwMBjM93YvYXqcRhG40bbzr2u5F6QlYwiNlRGUWLdiucZdYAmGT
kOW2rFWHiHRBoeUQZZe7naKbrpAVd2OU37SZ6enNGHS5/k3RsgtFi4+xmmEqI70rh/66xmPQllvi
LHN/hPApL85T5/oYMk7LYq7/PI+aopIQdtN9ssObhXaTiYNjtYCUsHR4IWozVlCyO10GcuMDn6hG
xNLS6CusBoKzQ5W51DmRd/M0rSwwpwn8oRNaLvhOUwl9IkWxrfFinCyOh/PWwRymjoD8pYwR3qv6
u9bFjjj0nKiw3fBcLYQ5RMnQSKluIqPQGne+oyjUxMse+9qbXsof448K7NWFi2b/lXDR8UBym+dq
ZZtu8srZ5Uyt5GRA9EvyIpgSxROL60LPHaONg/MnmLeRzLHqhciM5Rr4oYgsNhm/Jdy37KaHr9bC
eHiXGAn0D2j2ibes1blUcLUa9grUO81deojrx/Mr2r6rVgaZW3gQhqKQIvg4PVIVuUxdvNowbao4
sbxLIBcKwqDzJjc3EQ0v4KDA/AK5td8/l2mAAUNV0YeKtNFZutROZB5of9MjTibY/HYo5irsF+yi
KJtPXVLpzoiuph2NmNGLRs56Ns8wYgTaXW+8DcwnGyo9sWSKSirF8ChmhpcW/YG0+d/43soM86GW
Oe1bFaJ7ARR9nDC/mtrOPf9htnfttBDmw4CFVp6GBu3uKi4qN07SZxXixmZH7qN+4DXXObv2hiBa
HVoTPMNtLuATkfy6SwIdoHWN0xnhmWCqNGYlmUC1ogujlvdtvbh11jqTxDtAmycWROi0uIuepUl/
xWohGJ22rKpEmk7Zk34Wk9GeRtaMavK0uDxc9XYfa2WQCULqqJR1qyK7HKHJvOyXHfr1BFxN7SE+
6CXHJ7bjw8oa491pq00C3J7WW8MAfGXoBjr/FNf+BHNHvezDHb8yyPh5Xs9EMvqhCdSAXFApNRRj
MGpv7M87O/3d58wwzq52TYpG+VQFkvqNtC8ZOJWSEKgC0XBkjafbyftmLM51DEmZzYiz2MXZe+89
6hfa4a97j6f9YycXOsS9uZwQ0Bel2Xcisew2am4xxLRPMQOJ9J2XP28eM8wM0+CHWWwWGC+XtQYM
NOK5YkLwaXjIss+gErg7/7l4RuilsjplvWENE+iOcMqs67BpA9nYWyJvZG7b2VdLYc5yrQiJrkFY
D7evWL/2e6rb0NtGcaS4jFGE9ij3NG+Gj5VJ5jQXcT8axgLPSPd19mj48Pt97zXZo+iidO3z3lWb
l+/KHHOcazw5aqsGvqCaHiWlcNT+/6ZFoaURwM60Nxp+sJb9/qXiWat1IYf/GVYQRYadE28IeeKm
2+5wMsKEdsWaZimDSgMghLk9mAQaUQvQIDzK4M0bcbUW+vFWXgfJpsqScnycvhnc0YycyRzsyHrt
Yv+8e39kZGJ2jUnRC0tIY/0NEGGIt+Gsjnalhc6YVAEY7I+loAlOJMePUlG4ozY+lYoR2z1EL/25
J49DVmhQEcKDqFLi2K018LFMcmqLlvVCowCBVoGTNoajFuROrsmD0SXeHIdBPs/fzy9kM6yudow5
p3FZLZocUVhTNBzl4qKKr6r082LVzlJwQsJ2UF3ZYk5rPIvFqIMt62crkAI6litMM12WAa8VyHME
5pTOFdBxUiOiVtX643JHQU0kum+E5/O7t306T27NnM5S0KcoTbB7jRL6AAK6psnJibZbV5ZoQCRS
tcBgxVyvVQnpcoPWb+gDAwl45tkglxSdzr1aPCFyUohKpDyUobwZ5VZWmdtWURQd8DM80aImv1XF
WXKFdDTsyRQb24qG4r6pw68inotgK7vpaxCOlXKzy1XpWgK/uQC27sTSRFdMi5dKIs+WMhwNpfoR
pol+bS3aYy+USnD+W2w300+/mR1uNmrAr6wEb3P9EsI9yLM0L76SHIreFbh60HTbP6QjK2NMQDNU
SMzHA3x56XckL11lvFIFjDSXz0mugquY4wabjrYyxwQ2sTOQRRJcAxBMgeKpMNtj1PAGD/5lB1UZ
bX6oDX0gKbYIYPiahq/+Vq5ZLsC3bkG5QvUxrkEhjtLAgelthwRAEX5ZZM5pZpC0nCx8MyPLLUdu
ZtGVcJ/bsSJcGfKc2aOUFY6VaL5WzndFZl32SvX0V45z+hHMKR4wEUDGDu8oesTMfraHoAjeVVvU
bAC4k5dEbH/Nk0HmTC/h1JuNDIPT9CVsgDgD0/t/XBNzgI0FA25TODcAtFOp7c5ediFSI8C8Pcqd
xLG22VE8fUYWVK5Yg1GbC/rrFHhBJx4oVK/Z/8nEA89J30qpqzs+rcNJFFUcBYq3ztM39ebO7Qtw
WoBuz69Tm7O47Vho6JhsswDvZgd+CIKe3EpIKmizqgKpm1cFltNLh2I/XccHK/E4Bqm/fYwtJ4PM
nSx3Dfj/KaCZ+iPaERQfYV50SGkB1RM+5bYVNFir5YLd4D+aZq5oCKFFujHjrUrngPQv4ud8L9iW
T+lBcefk4DRWgBFw5mP3VwHutGYmENR1HWrVjEdJu/zQp8AE9uH80rYzNjBP/fqMzCkvc0FdhHxB
SnCrB5pfHVJsKzTlU6CD9HsQUfm0j0W+THsddbTIVWw5SK4+yXf15d+d/9NPYc5/mmTKQlL8lDGz
VAeMxHetEH89v96t0KrgIICw2QL9JfqSv+fCEa0+mbRNQtnM3p+wNNsyj2XAm0LaAl7BFvTUgQ02
MVbF7G2aR8Msj00dyOn3ocAA8iI7VeXHoZsve7n6DLmlaYrQ5fVn9aBHL7P2OIBtoeLO8WwEot9+
CLOzRlyKxmBVCHFvi34PRH82erU1bfKbLWaDlaY0dIii1EG+lx3BFlA6goZmPWPaRAKaFtMmR5U7
bbIBflkZtdhhB63NwrkClCkgbTTaJXAOWT4/6lp/nBQTXZVauKsNCNERPBoS5fGvfOrXd8bQ8e8+
1ZWk7o1aq97CwwmSTcF8vIBAd48JgooIFWwKVUQ3h51+6NQBfV+jrt9ykdLPAnKId23AYzfZaoT8
ZocJPHrdh1WeT3BdGRoXlvo8GvGjIg+YVTL3SaSQ5zlXDLs3J0+oRoB5paKHFyc3s1DfKmoIPRzr
QhHTfQv+kEjvPnO2nD4kz+0Dc7TUOOuHWeupR4eBMQIsVznzzc8ZWgqW4/WmtwPHaueZM5RXebeM
MQqk//9lTv/UucUxR8goO83KSVkHzaK8VEvqiiL5LsblwViGh2mcH4ax59yu9AY7Y5KdKkCbOqqU
sa2DOcMsS6ztInF6SCRjx/lum5HotIsGc1Skbk5VsUNIpDfp/3dUeF/sw0SB1FlFbEp1oKbZiAZQ
dF9pgmJHqgQWR7EdbSvsj2okEDteKtReCCY24vz5/IrpQTm3sUxFJMdQba+Fch0MGmbPSldsaoeM
XyKBA7XdKvqtT6zBpEdLmililv+MDID+UdS08UgH/OgzxSmDoeb4zFbO+ZtJ6lSrnLMANFJRgDRD
zyAMeqDY0OWD+JUS0Ep3Ue140xq8vWSCkkEVcPsaTjoMSEWUyJYFncqnRohE57/a1jzhb0tj4kvb
kBKq8TPqC2CTTvLquzaLlxiF8dFUuuviyglLw2uk7CqNLHcgILFAu1uIADEi+fSj0CpHbMJbc3gj
aQCldyxxctLtvVApe7AOAlaF8St5sIocVfEaXP+y1+o/6giJhPA5702fsxXbR/ZkiXEsCdwI85IQ
qGn99oqhuEguInk78pmyoUGPAv8x4aGDXqKZlkv9sxaWu+Cw+yK0b4zR9KEWxa4QYCCXlne4Azn/
EjBO1umTZ+XPRmioIoEuGC4VigCVbHL84/fa9gV2ssV8P0JaKzaaN1uz9w8JBEWBYHlUmpJ3gW1H
+JNB5jMWpZAqxMKNHlkoAoePQ5EEDW90g/6Rj9HuZISJCLWULH3UjthBcOWqi2bH0ffz7sizwMSA
Xm4nFTpYdZBEvZfqx1nP3PMWuG7AnH0rrRLLKnBvnO4o+kQIj3nAdfjtY3zaMHogVi4XgTAxrbTh
3eH1L+XzAqZPY7wqgvmm9xavlK9BPsh1hjcivnMfikkxkDlJAqEfinby+tf1izbRnPcJALxohT13
xRzHZ/Ggk2B0lfrmIsjc/nF8OtyDe+qPxhy2A9g/e/z2vVd7rFSVHCU0gLHHuuR/T97qmBCySIMs
xANs0a62ajkdwF2T6lIqQtmdG8RMLtU6b3lMJJkb2YiICZMnd/01SsR7fXAO39vbb7WTep5MWRMj
POMD7sVcC/Kcl8dwDsRb4X9lIozitEgjsw4q8wj1KDc1RkxWVE7KLbLyPhUTSUZBbrWxxNGj6lT1
An4XUK3QpuXia5j4DB2exsfm7smSAXl7UDEr7LSwZSbiKBZKHRRD72fdsxIJwfnQtXl9niywWbyG
NVlzGNUBmbofUp5/NaPytqwFt63rfZSMj4PGI6PavFZWJpkbOyqiEnOBeO4T4SBPL6b2Yxj886va
Tm1XNphDRTD+Uc4jUlsqXPlPyPivdyUk3wFvNQ0AJ5kboOiNpZAbiIxaSJqBrMULU3mSpofz69r2
h5MVJvaP1iI0TYR0No2+JsmFXj6f//v/sm8nA0yQNzMV/HS0FKMGE8Y1vQb5Ocy91ytJEB8MngPy
TKpM23yO0jnDy/W9PlEbl1SewHgcIDD6E4eH5w9nlZvx7/Sx2Ck2qc+yvjdQCjiBUt77p38wSkk9
7cO1ubLFeCLIE4xZACUUBibuk4m2KAo/rD510IJNPufhRdya/hwXTik/l7xGMcddVCbOx0u6QMYp
QbxCcXZUEket/qPDqPQnrILvpC7FVJGfVZW/GUHcjPayCc44qtQO3rDfDVZq38/Q3q0Buvmapk9y
3tsSoJTmwCNr2o6MJ0NMsCeRMebtjGsl7BZAC3QLDD9iUzpTbeymFCQfxtRQBCfPOWmk+OgwJ7tM
JBFVuSpHDVk3fTyNb3mW7Kge7RxY1s88K53/Os9abS0TXYa4DYu0QKJMtbYlt3MKzIcDYScE02vm
Djsufvktczu3VibclIJidpMGi2ob3xJFv1jqzh/E2Y3TCbyVQkAwqxn3COKov9vnowDHkdisErSs
3ajGGkoD4kFSrBe1CH9AQdqJ4+juvKXNY6jIUAAGwEFR2WnxLEdTwsBURwA2Mztpni2QIJ63sP0A
WZlgjmEaSaY51zDxPhz+TvFRARHCj2ib1/fKFHMAxUyJ8zbBO6CuHmLzLoUC5MCbReTtGHP2ellK
Okh/oJypR4ktNIotiFwAOI28H5xvtRDmoCVinpUpFOCQI0g+mPJK19zPr8SR/dybQi738PZFt7LH
HK85EhuZ5Ihc1N7PnOS9AI1nE32/cx9OvE/FHC997ItJSGERTG+3yZK7SV05S0YplrqDohsu0bRd
grIUGfu9VWYHyYozu5YtR0dOapMwfDjvp9Tgxy2H9p6km4oIqaffgzfR6nkGXKIONE11zPZlqB5z
qCeUz0P9IlRfMi6ObTOYKv8YZA85RlhEcFDC4EiOJL9U+29xGdlVfpfwJo+2XfZkiclqx0WrSGzC
UqpKThk+VT1n77Y/5skAdefVTdtnLWWWFnEmWu0INCPupfSyzSKOme13/mrLmKRh7pumx4gUdVPi
jq/Lq3wQ7H/uH+LQ+vCfvfN5H4tu8WqFOpQtM0JXSA9IWjrxPgygAnYEf7YDyWPaMsfMhBsBE+2e
98t/OZunzWWCWiGSWh4x4fLrEU5Jb+KvgwuLufvXtbXVLjMRzsJLUotMvIuXrHMGeT+FyGMSXna2
meiurDAhTktjU4+ytx19H1D/BSfh1zF47slEt8ZS5qzu4yYYFCux47z8tDTS4FoqT1xn896GDDtl
oBCpOu/vXhKZcz+CmQJBbYgckph2XoOLqDJR1ue0DHmWmG8EyixLJsDCgRqidzISzNGNbL0KIQ8D
u+19qyUxn6mI4qFucot2g2ni1TiZaidvSocorD2hCb3juPumX6iWBBzOG7CB2cMQasCzGb+d8RPM
6A+7+zRefIj5mi4aoADC4BM7EC91RTJVJnxQDX5R8yzxA61Umm9jVrV0f351m564MsgEyiYM89mI
ddQXzC8V2c/5F7V7Om+CRqJza2JipCEshCgDfHBor5rwUphuz//97SUA2GloMr6QzBwmreiGUjex
hLFr7BQ0jHMz2R0P2bK5Ch1sKYpqAbjODvDEAibt5RKd1Sa9HAbFlcLSO78OngXmBLVSHpGQ1q80
41IBo5gy8QjLtjPf1SKYs1MPAFqlOjrfv9A5tAPzX1x5ZYv5LFlFRCUeBcS41pYP0a4LYrc8Gk7v
ZQ8SZiR4fM7cxTH5UiMlvRlRzMJ7I+0d6P2+OF6yuOlyp7Wx0wsWJun1sYIziC3QjcXoWlXlWIQ7
ELSZda/sMHmSrpVTKCaw8xN1iCcmsm7VpsJ6f5B1b8bwlTkmGBgC+G1AZoUYHoMhUH+aReB7Ysca
eUUl3v4xIaEWZjFrRuTa0/wZQFg3SnLX6HkSNNvZ2Wo99MStcqSmIU3eNC19o0t+mXjQ3Fl86Ms9
vCELbV29WxzR7Q3UB3htA85htugOrExXLUl19K9BemZkD6REOR/4wvPxgufwFhswGp1MS1/Ty0Lx
i92yU5W3Eb/wOO+a2T1v7e2vfQjjq81kYgde+oKchk0cmHp1NLtxsZsmveiUI86BY6iLG+rzV3ma
d6TV3Hwil9mQ7gd12Gu5VkFGb7mJzCs9V3egyzpOOXEB6M9sgKt3oPOzC/QglOjGkOFu4QQ+OgL2
3slpsng3Sa9V8n00fEGuXSK1bpaXQQZBtEKM3bQxXTDh7Hq9csohtoUouS3U7EbPUuT+i1dkXw3p
urO+VLHpmFk920k95rZkaI45qB6ZrADC5U5a1jeJdRkmqa2mF+Xc27kmHKEY7leK4ffQrsxT4oOA
31aT8lOjtP5iRlcmaX3F/DSW+U5YRHBjpb5UGbsSRAODhT8BtYhCab2yL5101Oxokg5avICKyyfq
l0ILfVMs7CFtHXNeCifNCN6c0TFuhMCUmjuhSr7mBfYvGVX7/Mfc8k5QoWmSDo5fSzUY79TbNgU1
JiD3Mx2IKh7ThAOX2Y4kugKNYpT3MfLKuH+ZpuZYArqiVKYjdgsGByQbfOO2LN79/0sR9ZMl5owL
YpjJoUVjVlS4phIehDD/C+o4mj2bEuRbILbxNreyOsyllZJ8bGm4cgw70X0FErm0lRVD1fqPWln/
crRPFpn908tpUQlBXfPXRU2Hlv7sot7yhfXimA1sQM+6lBIWNxp3g3oXdffnP9A2TBcE82iUyGjM
fVCKmX/VaNO95repT3ZVCo08UCUmXgzsatLuVb/AWcjAhnfe9uY9czLN3tPAOIMouULVCunbMVpG
VJIwOVlnHBj5lreDVxcwZDAFgNGayTymph4EeaLUZuVxMCW7AkniBJ33kDttRL87G4RXltgSTVQ0
4ZhRpDzFZf5NB+HtL36wSCWaZaDYdej9/H6So0lp8rTH4EOhT24Uh1CjnPNgFv0B2YndyuPemiJU
v9vppR95bAabEDjoGcuiqSHx/tDTrY2lbpK5bN5yOqqapAqQtSeOcQAHoWtwZ5G23nore2yHV7Am
Cz1rsDT0LpjPb0ofcuP+sNePpcPNTraSu7UtJrkDEZlRxXhSvA3LiF7njKI9grDeCtQdZsx5Z2Hr
nK/NMcldGpfGDOhrFXTd975JbZCFnz9sNAFgPWVtgIlZQtyCD6nrq6BUxEspnl1zrIkjtulDOLeQ
iifRX/DiQOT6H+9gMZk5Zn8aNcWwAToGB1GeHvF+vxcylXOZ/YsXmiIdhpSkD200oiC9gfAeGH5M
DaWhLttPxNrn0XiUYvJqqJ2JIDa0jjjLvqY2V7LWXNQROCzPb/BWQVjVTj+DyffAbQXRARCwBsCK
16ZhS3ODHKzfTwa4RLsrEl5EvIH6zYtobZPJ+sxGqOZkqBA1b4kbO2hx3/R27+Hiu+RxLWxF0bUp
5sE4hNlQyOYMRQUtvJDG8k0aOSXVtyWeeV+U/q2PvnraSiZiC2k3NIOMZb0NO7mpb7rTTXOpv+j7
EfM4MqbqITWQ4tCPPIlkjmk2hMukaOSihumw6oO2mfYCKcWbul5i2zCixhs1sgcpichxns3H0Gp7
3770Kolp0rAUa+gSBPG+3Y+lnbqq5jRuFeRPUJF0dfAfGq/o8S+u8nLeb7du4XW2yQSGfqyFHnTT
YHkMJ7u2dHvKv1gtj+99M/ysclomj7FIYUJoASQx0gyJLJVkbiuTm0jGXHyFacd24V1OvGUxx1Fv
WkWoRyyriPd1N+9JfZcBlX1+7zazp/XmMQewFecUcCeIi6kBOttOeY3HUuUIdOLnHWhCC4OzLfAU
2zZPIx4Hmgy5QsNkYR+ZUjZLP+G60NTwPs7km7J6quLuzmy4rGDbX+5kirmZ2qHBhNyE0Q+a7I6v
+TMdbXpvomS/wJJvTXzuBNnmdb9aJOOZilVbVRpO74OHp2m1v+0EQ7IZ+a8qyfqHbh4m2ztp1hC8
W3QzQ/l5ROUIjWHeKad79SGwncyw0aUa8c4lM055vh9Be14BdYGh4tGjFbf0Mes59jaD2cock8Mo
fSjVRMANXM/j61CGiChj6mtJiRdwviS2Xg3XNck4gpCbqczKKuMworlY7WjgTNSqbMfla8vTSt4y
oIl4HeDJJ1ofnixibFkJFGPBh7w84v1vitzx3i3P0zTI3Ch4noBKlTnW6VTO6DGDQ+ZXsfL/wMJv
2oJkuGYZoFL7kMLn8gR9lRlJ7a/H5LutP2Fe3swXtJUtJiiCC78WM6q7tcZWUPkUPtvGZidobYvZ
QzC2DURc3tb1hlukQ2o6JpbfNcVsPsZ/ixZD0UAghPeQhpPMMqj2oESOpCalgoUjhiZQN3KNEMFY
vqcy7Ch9vcSqrbmcK2Dr0be2yrh7ZylSjy9LqbxW+Mx/hvFyh1fe/peveFonExdbDIMmcguLotJ5
cqG7TSX6UzW6eVf45dI9C6Q4RGFxB1kZtxZaHqPO1tW6XjFzl8eD2CcgigSP0xzumyQw5cztFV5z
dNuBIDCvG6gEGDLLMQh0Awlb6kC0gJrGN9SBpCs68o65AIqVt3iVpK3wDN0SA1UkFQOmbF2s0WsU
Qns4kBokgIiBQdZpdx2Gbgo/zcB1waPw3v6Spibj9MuKaMhMgM4jA/Lk6m83HEWv/8kNtxk0V6YY
NzWgGrDkcQMyXul2FkQv0oj/NydhZYLxS1DShAmwjjS6gBEB5w+gOwHlAJDofctcoDy+nze4xUgD
BZjT9jGOaAhgSYtHJJXNgmLHnryGX2hlAAQQmTfuWq9eMHOd2pjltyvZrcxH4jV+7PHE5v7lM4Ko
11DBBiGyNTQw9CTlbOIzvofw3KV6Jn9Gnr959sx/TLE1Mw3sZmNCScvLqraN8RABNdCT/fmN5Rlh
3HIy4qYfKBtcqPtdCTCZ4EYzb9Jo672sgVTTBIxQBJEycz9ISiMmJEGxTBBGVPort1AHO9aFYx4/
N8W1bn6r42/n17VZKtBAMU/pD/DaYiWcBXEq42WAh6b7fr80hwa3AyVKDfFSd8GBkHocg5uXw8og
c+FaLUj+lAy5EAXv9w/jK6VeNF9nX8L72Y09XhlpsyC4XiG7q9lo5j3VWaQQhSEYd9ZlvEsxRNXw
nj6bwXK1NJp8rl6sllhG1kJpelacmdArARFJH/wlZaayXhlTFBjGIRyUEJ7/3k+LDu2MfprkqBfC
Pu45t/obBTqbqa+ssew1Y6cobUUZZZoqemrK1tea+LAoGOttRL9K0ANblDvK5DpKuHeVeKf0aomh
v/xoyZJbKeKr1JPj0I9uoo5OTJLBhgjYDDhdmKD1pM32DNzgVNa2kEsuxqTtSBC8Lo1ceVa9Ig/v
linxtWK4IQtxIjHzKqF09GE6VPlgi23xgH6VLcSRBw5Wh0BdtJbb26XobSvNbhQCBU+lCwu7ycV9
qTcPkdA9p2l5yBtyDYaIK61fnnuttaW8+SQ3udulxAWNx24x8oNSyq5Q5Y7SmkHeyJ46S/tJzX1d
ukulzg+X+iWWdVtPZMisxJRw4kFKYnuMlztS6qitSQe16T4bqvCoDkbjImB6YlgHnLO1mThbJlxQ
xS+TWA4eIcTjAOxQ6+fhf7k8dfBfWUBPQ/hdZwJiOxjFMqZSEvSieGzq6QHJ5w1nOVtBd22DuaBz
Mhl40+DN8TOPzF1UEvQL4sDH8b4WkTHzMkl5KynQwR8H2S9dx24xZyo3RlGLC9gcyuEh1zW3IKWn
V6Efjapbpv1eWOq7Nk+vszy7GRfZi2T5Uq6k59RUnjAu/FD3iR/lzdUIokP8jeOSJgdDRAd6nH2j
w2FYeEo1H2XJJd0wFfT6JBG1D1D3/B53QDCnWtD0nf30AvQbdumPuxQUuqkLnLMnPOr27Mpgko98
9cnaLy+cr/Sh8EKtA5GF/Nek/9OvuIp6RaVKbV6ps1+1Np1WBfn/rXJsHkFIhkxHcpobsIMlXPm5
j4Umxi5zkahg08nTBXbFYPBEr/RrEW9rdFt6T4LKxhhU1wKIvkfOej84CGOWuU66TB9zuVNmn/T3
sfkipbLD2VCeBeYaqbokEbMJC0stW3QWMGlhyh1+H12OjnWr+yDT4qT5H9NGuih0zGQTuQe+JXOa
B8wwdYqmwUNje3aI2+3SxDYD2Vt25VPvFQ/pvelC58byKB4KWF2vDsCj8zcLX/0K5rxnsZIhL8Kv
UIPZix3tmIFG0cFU6dWbaIoLqByXk+1DOsKsnP77ynvVaIpmEhuzTwvrMrFnHeDgxEkKTN5DmeZz
Utq4Qc4v9ENcY2xSB1jZBGVyIWeZPvuRcayLLJitz6U2c9yIHvrfrmvGCHMsoWKYKUCIQisoMA/K
ztxPvnXgk/R9fJMydphjCCpZVIyAOMUGqofyBreyo94Qh/wA6QcYJbOv5/fuY8JK7VkGPBVC4nBY
xlWb3KyHNJFw7EFQFu2UXb/LHPnb7BYuPe7nrW1+qZUxxiMhlS6GywBjJG8PZU3sMm4DveK04zF8
sfWxVnYYLzTwp6V2lmdf0wfRNZv4Ui9kAVJ74RUhQFyDZhvScQYIEJdhmHdVj9Joa/nRMo0XdaLs
rVz70uiWYndCDLrcDClh0X1CB1V0zLLdNy25msLuaYqAZBCTZLeAGNwl8gxR5KQ6aHWjBX1tvOpV
72NS6ktcjkdLST1QS9kJKY8ABh3IuLxANv5K1cS7RFB6b0ziizSOH0la3eVNfSk0qS+08ZOahXdJ
PiPN62onN4rBHkYZkynlHF5FS5y8VHr4mMbJ6A5WEl4sg259IjNdpRy1VDNZuA619kqreyTpKkbF
QkG7gErAvV6hBF2lQ2RLzfBSjNO+DLPrTst95MEe1LLcXIR4jyI863HldlKPfUvBVbeUE0b5pmtc
kYptEnlyCqFsMFioO+qku1q0XGdmF0RjptulKUDgVzS9GAMlGMa9mwrJsYblaVH7O3z8XZuotlI3
ta2IYWmDkAlKQYObdcYloEVe2rwgxdxF3aM46s8RJb+pKny9IShr8WlIlCAZzMUVojzyiJA/GWE2
2nWcq5AflK7A/3klj/MVMfrLqQxvos64VZohECEO3pmR1+b1EbBv1+xwMajTXkbiPDSNg5Feu7CG
IMrTB7o90LjBdkPlLwQBqnrfSlC7WpBZm0EJqdYyrmwDszhSJF1IQLpVYLPW84s4AzhNFR01t/bN
rOu+qi94ugzdLgFWVJwXEKpex9A3HOd2XwOuJ+lT6sRFsdND/buIFD3ro6+tIh/EMMUnWnLTLq3e
H6PM0Tv1ohHIdRvXboNGcK823lSCr2MqWrAuiWgM6cQrFuUxmZMd/tWuE+tp6cqbPm4PYSgd5QVh
bOzvS22Z7EVGqjHK6c7ICzuW+3tVb+xCgxRCHTupYdi19qOY9MSplsiOhu5LJ05OOJr22EZeYXS+
FCF81LVfGpHp9Jp5XTTIXfral8JxH+F9uJA7fU4P4hgeW6k9tnNxMAkk8oBD2NdyPbllGz2lun6r
WZOPMTMXoy3fREDlFBEyQiSEfnF8nUI7M7Isl3aKhP6LDMTfKBVePagXWqjFHkbK96F2KEXNTQap
c5tESDwoM7rp0n1Nwd4/G3BP0ygmmxjlJ2OSarcDDb6t6oqfqMuhTQZXLUfbFGSn6XXbQAGkHL9o
bfk1K62vw2JgtmdRAQ1cDklXXmPe1ZMXqEunwnitjNaxMJTI10Pyo9XN0O2yxXAkUwb1ga7u07z+
0Wjd8yCorU2EycmbHLzkkj8X3THqG7jeYAo3Wto4ejTFTo19nYAiBW5VmfaiWDZeB2HBXm9Cvypl
SGGMt53WYwhCyC8Wq/PyGk+8jiiSk2CMLehS9dDECvCMeedrlfUZ+ovPqZy0x7KBpplSDIuNcuFo
a8u4M6F9UiUosKoZqe15Sq5HoXbSNvpWh8JuGZNAncRXDPTujaT/UWl4xamCAmFPJbPBE3fRFlPp
dRZKmv10A6aBC0PuRUeGyknfVl4/1bsksS5ANH4/6+VdnpSiDSiVWxjW1zCXXyZZvxXz7sso9oI/
D/T5ac3LXu/Tu1hN3XowrsRR8LPZWq6hI7mgkKO9Gk15YxSVJ+OBUEaDbwrqrUq/sKxACC/S9MzW
BoLaj/DdDKGH3Syg1qt0EnKaUZv5+uquYbIPUcrA1BohvVwwz1MJDaJmB8hj6s4zjzT/Q7cNdzXI
F1Gp1mjNmq1XhwmELTHrPfsC2Gugea0QOMah0ZLj0kNGCaCe89f1Vua8sscK5BhLrGiLgKXpWe+O
CuBJCueqVjlLYgdeiJjMuTjARNTFIEFM7F6+hyqTDZaS27bKjgVAQ1lsuEslQo52OtZgHc9RkQxb
+bNlxUBvSyYis4zIbCrBkn9tu9kOE5CljeWTpQ5fsjF/UUfjXsfbutYTe0KozmfTzaLPVSUchvI2
0g1Pk3M/HP5H2pU1x43z2l+kKknU+qqt1Zsdb4mdF5WTSbTvu379PfR8k5ZppTk3k3lJVaYaIgmA
AAick1mAZdxHSfGpaoiBycfnNEwPon4TLK0VNeFTH8t/5VOEtwL5IAvKrotU7/qWf2zTeH/GKhsi
ZanQ6AXOmNbzCDpTBIyxo6YOyGFvdCRX9PGI2wNvjlfY2wpw14fNxEwSkdO6C2mAO8U+OBfhEYxm
tGplRq9YhdrMUJ7SIPw5BCOPiOljeftt0YqErBdsTyB9eh/Bo1lMNGKZaoGZjzagtHwtzPZ5YHp9
GfwkmZ4ikSCZpRn17A2CAfq4rud2yGzvwOUrmETRCGoEZynypdHunO5UPc6vy77wEkcq9tq+cinG
kJS6MLzUE/YCJ2ncNDY0kb7N6mmoAb3fg7YCVu0CGGQPNQlEbb5mzH9izisJbGqhjZoCPzx7M+5A
WyjyU7HUP6/rL28VzEkWhZb1oJ1A+VnWDlM+4g57vC5hszyDJ08Nt4skySZbKuuTipBWDeBwb2s0
vnS7crZGN3lRjyCT24m3i630dvBQmpZ5zm6Wz7nX+9c/YTNpWn8CY6TCkhZ5XOIT5uxnh87+Wd7X
7RdV+9ZFLzkQGJKgdQu9QyC9b7W7PxKORylRVpG5vWWQq3R3LvImkEYDwvEITXtUBx8e4tTuAZZ/
5nmF3yz1Io0e+EpahoQ6GTpIo0ZBO5Dq84AMMd8n/nzktQB+xMWljgCVVpVyKRoiW/wqmqCrSY2N
Dc6yHdmZl/5oin07nPV79UaxBjewMrd5mpf7YdrlCSc93VReYFejAouRAoUFfRz1kBijiLXmGBEJ
pzs4IY4J/maBFxHMdppT0IJCFwtsHP2W4k1QEkTKpgfOOSd0wyfdLveGj8Z/ns5S/80WMDAA/Gtx
jH+pVFIoSQLJSgW9WZzWyh4CoEbPmFB3GjvmcuhuljLWEhl/szS1HFcmVR2lctQp8aOm+bQAVxLv
uDvZJPtuJp9AiYekjvSOIBZ/RSJGZpqKC5u0GWWs1s54paoaAk2l9hrtASyEUUTBbl9KymhikcAx
3c5tbjRfaW1htIIbreWEiL85dcNAeQU9xIgH3xtRm7UkFcto8Wo3vUGQIzkFDlt5GWz1jqJ2g17V
L1z5KDg8ld6quJjKRTJzq7dmNxotUnJPWiQnEvFeM4vd0QyKgKfZPEmMZtcRJt4wJ714yFHRp6Kh
NwbtnukBBWRrREsF7DWyoqfrznDbYi/LY5QaWb4q9Jhb9GShvZsm9VPejZxe4e37ZrWFjBp3gtrK
chUvWFbo68DnX7zoE7WfxIvP+ZNgj16Y29UNGk7PxVnj6c623V6WyOiuqkVREQg4wfnQ7DV7/DGg
4IGYcHJBliqiSCfzwH62ff5qxWwgpI8J6Cewq81zcG4QAgmuvC9+mrvCjT1ei4rMWyANy1Y3jNLF
aGJPoTj6w+CoXuZ130xbuvvR/gheYpTHx1NzZx4ABoQ3D8FP9sJfE+dljG7hB9eI56m3Bn84fqYG
KnaZqgd0vYNc2OLSH5vsGAilZegovvKcwabKroQxvkAXpzkeOiy3XEZXm48ZUsbrRrGdQ6xEMEY/
dmU0NVQE1dgpOhXgCAjPFHU0fZHOpLYGkHHD47dHHgbjphNYSWacwILGrbZEB4QH2EyUOVpatQRN
u1L1PHdDz+TamTGWj+ZNNZgIJCEL28/n0k5hh+ZhOIMHgiNr8/ZYLYpxAGnRE6Oj2wla7tSKF/T3
aOW9niq+nFQnKdIrFLvAlX39FN8C/msrZAxfyEIpXegKSdA/FcHwWiTSDRDIPb0cHjMZ9cx0eUjF
/qao258dmQ9qkHyJ8dgPkrfKlTTTqRNUwM30QGakyErpSoNxH9XxyxCRu6BSPDSogvSoLF6ufzlv
vxj3EVda1oLcbfFycd8Ng0MSedfWrRMiJK8ADo82HPu6xI+NmTRuXB0R40P0tC+kQYZIVcKjaeiX
h/xJ9fNd/f0NCMcfgD/PBanazBcBqqIoeLhXRXbsrzEbSS8WXAyFMrzEgrIPdIKR4g7D3nLpFyAT
dvoG3KToVOAsl2rcR9X4JZnt8l46oepIkix4odZ2GB0enPEzwShHCoK2GX4LwGx+duCHdNu++rLk
t0R+5asNcczHMM/gvMJxR+ZksZRO9KdEGbxRwyuIBT600ltEANONkmgtfYprSmv2fQ+Eoh5PI7my
D6GNaiIdoqiX3VkDqpeq3bSVetKMzm/SKHHKTjR4PvEDhQnVEDxzgWcXyHLouH5/y0jAHo+7AIeV
L77ZT67aH6dG8yQR71wh6rxFBtyQ2Q006fn6YW36+5VgxhrmoCpTM6LhQ4fJYRGDcCr3pXfzCl3J
YNS/Ntu+kSPog3au9pW3HAOndvQ7NAjatAOsdK8vaTuyv8gzGBjSKVRg06hve7QZEqEQksKcxtSO
uctcIeHOLm5eKyt5zAWdqyNmeXSY91slCN1HcLnD6HNWtWnPKynMzTy1QmxmOVY1o5mOePTWjDE/
odkV+Px+NL78QOcoRD+AHguWccNt/aACPpj16gOYe1sbiabWNVSF0qdVn+Zz6A6A8wKxxaPs8+ig
tqO8lTTmrlareK4HnS4XgSWqCMf4NDqvGKhwM5vXw77psFaymNu6q+QyVgQoqBHI+8mU8FhzElvw
FukLJ5bjHSJzWetyOqpyR10jHYA5xztUrz3xyO3I3YwZVyti/IlYxbEkpjgrkADb8X2BOgwm6l4q
V7stXmlCLTgR6jE1Jxv5yJzx5sc0Qqc5JHgtZieNOjGHpSjo+kI/eY51ewQVyVlFdVLx5MLC1j7A
+aOhRMktsJLwopJtHb3IZ/aX5HksaUO+oB4k2qonfK+88oeWWOrNfAvnpu7AsACmtuIQPgSo5Fq9
X+x4bQQfe1CZTWA235yzQiLomPOyk3FID80xPYG3wo4dXlH2N0ZyWS7jvYdwiMWQLrdx3pqxvMCR
7kePAhb0fH6ObT93kcb48aycVCJ3ONzWzW+Kl4lOaZoY0qQtWKpdPuBFid+UsV2dQNn5fyrFPvNk
WZgUhQJHgKJwZkefxtbK7wsn8tAsdE4+oxYme7IzPHVf+TEU7yjZB6CoypMgrCGc+rzYT+/inboj
bnobuNfd+7bBXlbJeHdjCYkcUHfXz1+V7jY2n4nx2BiF0w2P1yXxlEZl/LiEsYEkpTbaPU+OYLXo
yA5/0GnN6Cj7f1aMXh0f68fl3IizADHZfJCAsj/5He4Mc9dYKYoDPPvfduSXXWTcz7yk6ZzOEJbr
N0un75tS38mY0owkXiv9tiO/SGIdzWhgVEaC5YmH2Jf8xld3siPyr8HtFZk6bdlXwf3GHNacyzoa
BLGiKLbKz92+eyDHcMRLQnjCo7wC6tIxtcWj/sKt7PAkMwcXLxrK4PTgaL954SxH4SYGBoq7HMZT
7jWHFH2D4WftnqOd207msmDmCCc5Bez+ALEUQJFqJy6QJrJoyCjCzheA6KVWceZVIrfqaIaMWUc8
8Bm6IrPo59WSIGEHvQXCKyQtzngvf3UKEH2KQJKiFrLDYyogRuz4WX2quM+bW0YJ8Zj2Qm0fj09s
tlZNckdqGXU0JbVGWzuYx8gbrLhHeCU7scd9ONkoUKzlsTlaLoSSGeqQ1x6K/XgTH5Z79K/YlOaT
K2tDk97JYuLjUUb7/6Jga41zMgBraxeboOwuz5oDsjC8g+3G3NNKq8OEGc8hvJGSMEHrO9mMX62X
mBoWZA8euqG6RzoUSVOBFsCm9xjFRCDEvf95e8vYLGBTMLlN97bztJ0hoNiMxtpjvjcFt9txH6Wo
HV5bIWOnU1lKs7RAmnzWMHJsayCdyVGBRYtMYYE6+vwvtGcjzHq3q4yRCpOspZhwRlG0OVAqZbm1
Qtd0m+VMp74i8HNxvAINZK4tknG3IlC8miaAwBEtyU6wkx7pHL7oKi6dikztMHibUwSYMQbJecI3
kvN3q2XiOYmgatXRGncPW1FPiy/dkAP2lW8pm/uKcTkdw62Y3mDLAOaiEKGAsXgA2BxOFJMytqeD
cbu4NHzkGuam6qzEMeGjEIcVKUqajaD/e7aNt/Q88kDgHrji8+JijhBO/vpRbjqDlUwmiJRbEyQa
CmRistUaS+WQmA+aFnoy4ZbdOLvJ1gFaozaytsBuIvQgyAbaXef3z2OJCYkcPpUXwm3cXIZMFBH8
rJjoQWf9+xqOHuRFZqpYGWBTKrsStOdmEF8jQjhvLtundpHD2AKmdNUC2ExwL0H/aZiSwxy/Xj+j
7dtotRRG48NEE4BXiqUMGAvc6x4A5V5yCYG+4ok+2pI5WfFWgRRbpysUvBazzmyUM/RGsywJLn1A
1befBQDc4How8eZcK3b+2HwO3xw1787f3siLVMZzDjlFFC0hdUL5t1ZvMl10OBtJXf0Hv7VaGKMT
kdBrcQdaa+q3JpCChYmdHgwH7YfqTnTizBb//zyZAORf7yWjHlGkqYvRYFWRnDVH9IGczXB4VIr4
U5OQ5Hx9gbwtZBSlnueuCGOaH5m+iZERNfiDrsJ3y2F8VLH0SaamJZYjaVYyNvexfizJg1Dmp7iv
PeHn9QVtG/FFJxj3tAzaGHfoLveMPPbH0BOXdFfMnF3bjkouavEWjK4K1Vlbh7lkQArNHuLsSOla
pa+i10j7wg09w0aboKTa15fGszJ22j5fitbQqZVRwNkKJSGAoUm4PAF55IjO9JSd1dHiGdnWcx8G
jRVM+hhIYlQ23RSMIhEywK14pk8D6+CznLmdox3+rh+m9Z4CDFS0a417cW8GYivRjIEjXmijYoRo
enGT03KUbjRLsmlIxF3mpuKsZDGWjq7oZEjDt+LIKB88ESw/uf29yeHEQHagRNafJg0rmYyph2Ud
1+oMNYKb1q3JMY9vwW2NQrfhpx63qrhp7St5jLXHoRQmWYM1UqTRBYBrRriPvNgWjX1gvQ0dOsmw
v6619Dc/eNCVTMb+iVCWQaFCZk50NwBnaZM8YwS5bSWrGWP3urDtQ6SdXVBZHZPK769wOZjhzEpa
GknSY6P4wF/aizxGnO3bFUh5/0hhcpI4GknTpJASnYzdRS0bS/P52QhvSUwyIuVDTUIR/tNEX3KP
V9YMQ38y7wLf1ozLkhhLyxIMyvbqW911cIoIs4SJl6O1ph+PPXxLc8C7BHcAeqMGg2O6CGVMLhqM
yMxLkDfmyUG38Dr2WXuiufO4SzzNUYBrgKGQAngiKFZwjYG3Ysb2AnUoM0XFvuJtO7fHdPw2jQav
/3xT9y8LZOyt0jBLFMm0kBztxmmyyliyris8VxcZ81pySRI6ASIEv9inQOnWXbKjdQ6QhnNBRXm6
yFyug1jX9TxCGIYxvqcjCljNELthOT1cXxVHDgteMOslyERyUHkGZfMwxwAZ6NTQCcGKdF3Opg4A
1A8t4RiuBLjue3dRB/0iqTN0YFE/i8q91ny5/vtUhz74vsvvs2AnmRiY4Pyjv18jCyRfZqAOiAtK
p+3uuqCtJ1NDXkliHB/AklB/Im8uiXZfJsIuQ1tVeKL9Ca2+40epnK0zGR84Yti/7DIsLcVQWjae
UoMTY/H2jvF7emjGjTLAOUxTij40uT8XU3/TjHVtRXrMe0HctiPMvFCwNABZsGguPTo4u6VpkUrj
Gd8OYlHD3Jt4SgHZa9UxxhpJ/jNRGgezk3uBxPs+1G4MiQe6T631o8JcvoKxZr3sY1OqGih+pB6D
bDxEiZ312r7GRheRao29yrmeN32wjr5RdC+gOm0yLmoR0e89Dvh5edfs0U65Q0nP4w8eb1r0Sgyz
sBztsZlYQcy4PGnxLiWfspBjzNsiACipooMEaNKMCZSB2euZAafRYf4rA6Z+1J+AwspxuDwpjN7H
bQTG0glqKdalPSlPTd/bWcTtkaTb/kERwDjzz2IY7QdsAWbMCyrmrjuBEK/bx8fUDRzcyA4mVbKb
yJ/3uSdwgRo27XolmP77OrMx9ZaMBQ5KwnQOmj7sVPujcwL4BFC/ATPCYnb0o9aoKYGlddExmb/P
6X3Vv1x3h1vNbahD/JLBXiBdsGihkcKO6LNfep8CYu4Gw1o3KCGHiyW+Zk6wV9DComaH6lXVHdVu
fhR3Y4Eu0CO3hE1V4uNZXj6GUUxJKmL8wcfQAgI6sw/CPb7HEe5kB7gMXFYX+nPXxDEaOi1DlI90
7Riqc8abwqM2XdyEKFXwSHG2jeGyMkZLKzkZ+2KGyS0qGFGNrzlokgDn/kcmd5HCqCRIcJou7KAw
7XAfKDcx6o5RcX9dY7az3JXG0KWu9D5A2xg6SKj3wEu8CDwLckxTK9ibNrq/negGYwxQjv6bxJuC
3L55VpKZQBRsXT0e5XFe5BbTwtQJ54h788j5Y5CEd6bBOPygEvMkk+FZSPU8pRhIUE5SqtvXt/Mt
0bqmhIy/n6YO898DtjPrbfmQ38S+8kr86QteUIBBD7AOxzhGPghzfhK79PhNtdtu7KIzTGSXpSEa
sXXIL7LTCI00+oizRN65sWTZxoSWbqJDLUU0OC1Ofki81KbtVPPjn96fv9bD9pCDJoFCaeDUgjG3
mhyIAVHvqcPw30xNYXyHUZihJFBXNee7YDqbwSdD48R1HJ/BEmGnYtdEUYCTSYMbc6Bz6Qct5Ph/
7tkwLsOojHleSqzDQDCzJ8fhiNH8h/Axukcuu+PWqaifu6Lt7MtBTZQgAQ4CnTFoMdqFCaD0DLCO
XXJT79V/URjjaLfCuowMSOQG1W70ZFuJKFjq/HzdgLcrnAZCQgyCg8KRjQv7cjGzKoR2Uyza4bG/
o5WpcA9gClyW0o/RNzj2JG8G/CuJjMtQ5EHLYxMS6Z0tfh4ewCnZlPv6KXAAzHEAU9GEdlOyL7Ch
9Jnw508MGOzqW77z2M6mDBW1To0OgrJzgmUKWoLB6OnigTOAScEeiBWohuhoHUrc+JbXZLNpEyt5
zHkqipwZE5JRT40mL0g+ZelDEpYcw/vNkRoUcc4UAQvNSOmLus7NBBvcOejkAT0Oek8p24mwG86j
Zbj9F95L+mZyAXzrfyQyd40GWGgZoAJYl9F6VaE65jhapVjYjZTYNZAqQmA4icTn6C71Uh/McSWW
0SS9DZSuFiA22ReP/a7coYX9oB5oiTNyuQ0vm8Zoyoqsqpjt+YDGJQ+5VKnomkRXneRF2FaKbPaA
d19M3oV2eit84g9v8GQyflpY5i4mxUQVdKLDlrYx2s2XyMkw3yR8oVBywBTXTp1L7M5uFIzjVKFt
vgByaCo4drv9KrFaP3WOq8hJKwFnlwkjtVvRLj7R9gXiJ2BeWm4ogXcJ6GELzaLXz3hrVMAAoNSv
XWc8fJx35jK2kFqCdE90UxdIP/LLZJEvPRAYvPwH1ezJTY4jfIXTH1V0xgNN8ih41z9k26pWH8IE
jrPeRd1i4Pgp1LqMdobpm3rTuJPbWDkAUutvXOBS3uEzdmxImPFKRSydQqQCbOlW9yffeByw2YYX
gCjO/6OZvXfbzViynmhNofeQSbu6tM/jOd3RUGe4aW9Nbhfgb/ZUNVDQAscbIInfq1StK1E+j7jf
NFkBVkfttfNokSK4HYVetaIEJeIyfilAqOZI8eLoYgfaO3PeDYp2I0wSL5rYvN7NX5/D0jZJc2eM
Qgp/Ep3oPMLSwciRih9ocQ0PX/yHoe0TvghkMsam7kyjoutPsuG0TNVRbaT763rLE8F4kGJCBm4G
NA0IBDspAZsl8TpFtq/R1b4xngG/HE8NjSajE20ykuS3fSNnilcsyv9i37bzflBB0/ZDycAcznvF
GcfRCOW8+9sYKaZmbufP+wb8is8T5rYUl2I49PqOdjx3tpoeQyf90jihpz9e315qgx+uoNWHMFfQ
EMwmcHPxIXnbAddEPxIg66pm7dXE4LST8EQxxqKZ2ViYBYKHPJutPmqtIb6fBtWd8KxxfVG/cfW/
tpdNecB0b2TZAlEZoKLeZnOizKYNXIP1vwauf/UOTE/tymayyQ8GnNqpa6BHaYP+Q4GYqUXCKLOq
PLshAYBcAS97faWcPWXzoBC+LkCGhfSxupPn3FKBBoYGNifllms2Q7+LorDp0JITlB4m+JYpfdHJ
c4AkMuE9EvFkUF+wuqGVNgymUYUMUAnmTt+RB2BkzHZXDZzS3m8s/qIgzGWozfDa7VsVndwD8teO
j/QZos7uJ9uwZkCI/Fnqtdo/5jLMh2RqjQTX798+poVM+Oa/fQzUgu+bearBuJg2GCVZlmDZRJuc
eWicEbN9AqhaVZJ717WQd26MEyFdbqCTGmvLledABd2thsaPMf2PUhj/QdQQ/BcqrEvBfM9IgGzz
WsgDx6A2NYNgbJoQBfDDushoRp0kQprPVAepWvhZgQhCiR066xLNduKajpzyEh56v7B+Yy2T0Y1a
nLp0pPc2EGprm8LjCrae7TJMqhN72s0+gOyun9hm5LIWyWiH3g5gY6ZJLG3mTQY088YuhVNogamF
Zt4GU7O8LtCtm3wtktESWRTKIh8hchC/GOBRmX9cXxPv9xn9aDPEt2IHhS9N0auFwps0XvcB56DY
ZnYpF4au0rAEqbNb1ziUoZVhQKizVAydecufdkCvdu3DqPE463FBfSIdFwiP8UFzpsNIyX3QUf5H
zUVraUy0VZJSDFsZe6iOg3TsOmkXFsGd0JteXJvPZZcfQMADIE80xYy5Zlp6UgmeKCupLejteQmB
DZaFvFk/KvSKebyZ7OpaaA0At3YTPkrX9maQPJMp2HX56Oi1b5pfoyx1wGYhWXUhukT4Lnb+db3a
ms0y1pvCXEulkAmNbOAIaOsCQAaPxokcguO/6O3i6RfjfNR5APlCTFXYHRwKHjOZuJaWnYjxm3D0
wJ/NcXeb9W+QOgMGQQELg6jTL1rtbZSSLImo6553eB1xpMfiu3xQ7KywawwwpDYwX3f0TgztWt/x
O+e2IMKBX0ZEBc3Mb8+u7+WHsxYs2ThT10e8yqvPS4Sue0BeYQ5IQ7EHUPPQqdiasQMVJaiXXf5M
zuajyuorWLsulqSWFhVfQUsjlHIvf0p3MTCnY2SPdOZQA3jPl+jMqyVuu+HL8lnrlgUSmBGB4MEz
dpOjnmo0aMY2Gor+SlAMKeyMc+CbFWeKGofuASTgoGB6v+GKuYDqOoJEE8o83tTAJddOdCJn2PEV
eiswWAtjXL6Y95E0NSKCnuCrEn0PTQuQ1P91RYzfJ70BSt/8bUXKIT3SqQnafAks3x2/y+03J/Zr
/9he/xqIyaJKTyx8FW7jY/tj+NJ8S34WnxWvOKSRBahZ9S+OA9p0gJgYMwmwmkViMG4hWaSx1ejz
ZYZh50GwjT0503Ioei/BzjUkznV5m6e2EseEI3hXF6U5omlMnbzgncVuaskX58/XpdBf+eDVV1IY
RYzKqNNqEVJCWdsrzez2vduBpXF8vi6HtxpGB+McuNppic2rFuLEyy5YJrQ8v1wX8mao11bDKOFC
wlbIVHpEpqUddD90UVesUNjr/kVoT7fmgzAFIKGA5dYNne10boQs7mcRTttIS7uOgVQ+7nJx3PfN
LQl4Ydt2RLySxlx/naDXwGP4D5nLto2tJDL6Pi5VIUU0kgv03pX6u3jJLYm8xiJx9OqhKTx9/BKM
fok0Y4wMO6swyfHAOdBNtVl9A2MEooT2jxKtVrSEQLENBIuOVOBKGKwo//et5LyjZaxiigBZX6tI
6Psu1Z3JEL8DTfteHszZQvLjBYO8v77Q7XUSU1MlHf996ESuF/T+BQhuora2it7NJ0QdKidw5glh
wsphrqe4o600cfLQae5QfpGId30dW8QtYBm5LISJZMS80wcwEoyQEe5RSPDTpvClJPGG7EkSWruL
Z1+DBonVXjQBDzMe5PA2AAyyUMlOMVSca2l7yYDTkcA0qipsy+ZcB0CKVorJE5TvQj1YHSmcnudD
qVf56Ah+CWH7NhW9S9AihWp3Pvt9jpYPpcQgby1+7mWMNGnt3TyQ256YnEoeTyxT9tWlvBCAEETA
z6VhdPgG+b8lCh2Csx8KIKjT/jUwXq4fL2c72TbOpI5bMONhpXIjRhagUStAVyrTrFnX5Wzb32VH
GS1SAKurLyrkhHlo9Uh1ktNUPFa9JwCg87qo3zjWiyzGsS5SrGXjCMeqnGnZudVXJSH535Sd6VV3
TV3oJq+C/VomwwDIKQTa3TkqA19tnhLlkyid+3YnmrzAjHdkjAfF8Nhcx2ZCGVOPCoYhWy20zJiX
HIqcNTEOcyBFl2P2APGsPrgGOr2FWbHFKbSm4Es9p2cxeFoSxem0nhMlbaeFqoJS0Vtg9lbjX+1m
YCpDEQZgahAP3X48d/4/0Ba82uHmRq4EMRvZDT3w1YZC9EzzrKeSo49PYsGjH+cJYfZREuYlaga8
1JZafCuEig/OMssU/uS2AS8yICZAd/IBtNrMFzxBKwvMeJ7scXpd4tQhyt11w9pcigbaSeQ3Cnil
qftaHUymGFUtBaGI8AiDLkCBq8OvQ/lnVbuLGLZ3M8KLYFbQCOF/Vbt6Zzha4P1dtTP8f1G1owf9
wX5XEhm/OyTEmGUTZ9T2xOrTv0Co40oJHpATnu1up4mgeEZhAJRIGttW00ZNNwvUN1FoAaX1/oEW
UFuv2/HrENsZ+EoeE6VLpUEWVVpGCvnzCuYWxZYiS7LA9oIuBdqjAPI1QA504GC1Qo/XVb+9sZfV
MhoDKudaN99ul0V02uZTW4s26e41LuH5pgf+tUxdpN5spZpDPI9B1yN7TOoot/KofUzj+dAb87dq
xHxCHgmyp8oLr7V3u8yzkstoTiLN09QG4YTtNb8LFoh7xZ/zZ0B4lohKzpFXuV1mBSAvwnunMwNv
xR6+FjvCsf7tLAnYI8hc8CL+Ade8H0ATMilUq2owC6ymCDP/zyY/ANfwSxjjNoUlL8RgQPFhSHK7
qTJbGHiFe7ptHwxyJYJxmiCmiYZMwXH+/+c+N53aShRjIMWgRhmOEYW64q+yeKha3Wp50znbMoB4
DFQBnA8L/C4ScUaoSognTD9yuQWjanwIJgACXffPNK75uGsXMUzck1f6FCw1LaEImo+w3Ym1z9cl
bNqzfpFAF7oyM63AkGCq4OjVOHMavQdvlGKZtYhuI54K8BbDaJkEXuwKBDEE70W0WQ3PAc4S2OC9
Mc1j7UxuAUxzBUMe1xe4GaaCnRNk7RLFa2bsuavHAgM4MKRQB7uQqXZ7qS4Uu8mTv0atdMKl5ASr
m7BFZCWRSeHGpJqrXKknz2w1DAiKWWabQvRlKBtMlEsmzQPEHfKCY6pMTqDJttgBPUXrnyPMFHal
cEQV62scigdidm4AKt6UMumQSuDszOZ50AFwDUx+KI0wJql2dSfiAQ/v1HNrzUnqaUTnUJRsatdK
BGOKmhrNoLDCNSw20s+sDXYkNuy6bBvb1ET3+kFv7zvYuzGCIr7FgO9VOSxqIQgiQkvTs1uCSA3E
WxFo17vISr4L38qd5tDB1+mm0m3yRF6b6sRD/tl0C6tPYOwVM/dhmmUylC2NbODoOzNgbLuuu72+
1M27cSWGMdo0E8QwmyCmNsVdg1edzmjA+gwgRaO8F2R9B2B7jlZvKstKJGO8AMwI5QKgRkgeIisP
D7VBOOq4XZYAGoGIiruJBmXGUpUMLYeyhvMb0UVauLo3hvZy7Czg7MZW/Bi9IrBxJIXCuv/R4i6S
GYs1xEZu+gSSo1rx4C2cOn++fmLbUeJqceS9csaGlJrNBBH/AOAG+8afgLqXucWu5KR624d1WQ+j
hhWmsZJcgH7IaGYQW1QGG9PnLGhLByk2MtjiTfDKsKkDsskeXQbwHgra93q7OnWBpdntOfgEwlqQ
bTsaXuSBvxdZmMHiv79uWdpKPJtS5EIqkCmGeNTfLT0grpgkrta1HKWk4Sx7AYPjSkX/CyHIXxkf
OfWKWoU9dpKAsJJohVUNybFIn+MGw1fGQWvAwK7lnL3d8pqmqIPkD57MRF72Xlcy8DdUpQBdmeTJ
0RXAouWRX6XFgwh+dc4xUtX+sEAD0wBAukONnF0gaE2nOTIMqMqOzrK19vJNf1rsV80fjy1HLTfr
AOZKGNWpVbABXm+5xbAuHhiiwasyvJlmsj+2iofJQlvvMHXcJe6S/FUVr5xl0i37sEwcISYfZM3Q
2C3NDRPAkK1AXw9HFxTZHphM/0ZZAbr8LVB3OUe4WbEyVwIZE+yr3DTGEQLpsEX/GgIGBOEOxvgX
V/1MIbY5C9wo7kBPQWwrS6C5wia+39pZSNImELLJ6ySwNyrEMYfO1aXMbcPYldLwNGihXaTmTkW9
87rsDRsxRQlXriLi1lbftmJ1qlUUJopSwBTlXbCrvGAv7dBLyEfV25QDKCpw3msq8PMZs+hLtJ7W
VTB60/fJUWzUkSQ7v8FffkTAvBX0t7d3UXToS5/5V8/rT9c2PB6sEtIlTUYvKmsqsoqsAv9EUCxp
QcbUBU+yUjgCGc+lYBAvQRnUOKUgDVb9bJ6+IK97qYpk34ydG9dI0ZNvUZXGdlKkD30y7eXQtPUW
z+Z6YymNGltiXttNECPcU8GCqXoEzJpKotvgvoK69m5dLCjBj0biZtGY7zuxuic9qaxeTU8aiQ4V
lM7Vx/yHmlXE7qF+9phI0S6acuU7an+6VSflXS2ZoxWmSgyEQEoYH3b+Yka+Xhm7OVGRAsh3xhie
Min5UlXSYsngEJXKxlGL0Y1Twx8S2ak78JRm+JA8Vtyxr87BZDWJeHddrzbc4Lv9ZrxFgHc6MtJb
eUa3rzp8QsQAmAUBdH73HEFbmoXpGfCM6hJY0tgcwVBLZZz0AfXJREz2Rlhkx0oxv8pZhi5YY1Qt
uR/FQz8RzLaZSFiSMmjspArxQgpG40YgPVragdRQDSYCznoorChovs1ZH7pgrlI/1yNYaxPpyYwx
t5gs0TmvpGNQAhlSRHuZrSzaCa1LPsnVJzM0AKLV+20sPBa5or8qSqrtSRTnEA0WljScH0mtn0hO
Htt4TK0IFAvWNGi9nQfNfGeqreSimlLZ6ji6iGrgVJdEOORC7S9NeSdMA+afjLF1UMHE/yQAza0b
Ppl66mgZ2ii6MrBUEObt4ggIgO0I4uMlnZ2iHHMXlMryzzyuixstnnwyVqVH8hY/nXy/fiAy9Y7v
3TVYDXV02QD5FShVOnP0BOS7RBQCEQTB9238WV1gHXphgw46F57k4t4AV2shzVYr/RTKxQ8Cb8xP
QwPO1i6w0zw61wrwp2uMcBboQyxAQjy0kZ0a00ve5o/XP/ajmr7/VqpcK/dngkVYBbmt6AkYe0Si
hkqVGJVeB9y864I2kNzh1yVRobBdIqjBGEmJ3uqzFsUYSTIGV410C4imoGF+7NPCkfvKXrLKirLw
1mz6T2J0lw2aVY26FfR3rbkX9RyaoHtERGYE0gz7+sdtnRheRQnFXcHXsSX+RZKDKagzgJiBtg0g
bYCG4HQib0qQ0XeFTZAJMRn3L5bAHpjEXPo/0r5rSW6cafaJGEFvbmnbjTcyNwyNRqL3oH36k+iN
b4eD5mlo9d9sbKw2VA2wUChUZWX6+IdLcowgTWAi4u0x/VsYz7NkAxcp8ALI91jKiahvFWD2evk8
+0OhnnF+I44Adk1e5aORDp2YkpMrXKayeO6sTNIUbeVAVUPySM0G2cc16hha7dYQeAJdPecLbZox
VVzUmDkWMUnBmCFpXcyFKGN+YXEWjG8Zc+QRqeHtIH2mXeygRZlSTUkzUBD/bCcu1DqpuwnLgZSl
LbyFezpWhDCX4uXGa/hsACCweR/W2EEezSrztKpgrfmt/jYnsFSGrgF7CGMDrrizrAIPCngeq7yy
RIN5qUKzuQinBUajWtpVoeaISKzwvPOI3Hhm/tqEAAVWwQJFJTEu/TmJnVYEZ3Yj2cQK5nofS5CB
VxaIThd2tgi2VStuIU72Mt4Sq1ScQkCymCk7ffxhSOWh7+rZJonux0VT2pOWP9YN+bYkoasVkDD4
7x15vHaQyYFUQIFEksU+rvppbMbQbKtAjh5ICItoohgx78F/UZljrDC7WJZRWSOBiYJsJLbqafN+
KI99dJ8236/HpgvPp4ZUANQtAIGkCxbYEuEuAZtwFJj6rWjekMkzih/XTVy+76kNlC5wZ8lUaIM5
XXFqSfki46OrXfzYxNa+RdtOCEEc2Y+eoQAYioJJ02UHQ4fUdFZCSj3+r3GE/gRcmKKMN6NqnhtH
qzhidILWTCZ+wqT+rJID2vKOmfJExi7fcNQKCjRUmlLXL1iV4ljMwjmtmmAG4SAVTGl3dIYa+qOc
1+JlJ4ZaMiVVwjtfvLxSxKGKZzMtG2jrUIBv4vXCb2P4VYZgYJ590U29fnFJ5IzgDXZSsOBHB+xr
8cbTG7y4eJjfwZS+4jjJ9WiGn7bGnTYm9jDzhqo3HdTEFIWK0fzLq20gUkVaAV+ua9/HsLXNtLcH
Hh/K9jIw8okrFM5xcbNZapbKYhwHUL1yVNGlCcTfHAIIT/7PBHOTDapWVFlcN0E9/5rMzGsTzVkq
xQd2yM3m+3oM7VB5lsf8VCKlr6WWh0m5vA7O3+rjFzDHsJY6dch0eOdiYXRZBQxteiu/TAfpAEUm
TA2Xv7iiDLx9pX++OnYonIeZKcPk4E8uSgvgIdLdf0hRqOhLfmM9X9/mbW/5WCP985XBsq3DqB8Q
ztJ+tGeMKoXaCRJhnHThsoLBbCXj9oM6a1OIOjaOXwjHdEqf7KDbQQmnBbxivX6nyBybvJUxRYy+
LcvCLMBVaeb3uvSKybliery+eRfZOrMq5mXR61UaokMDBymeTTTujF6wQ+NgghjuuiGeWzBpkCIS
bZ6HKA6iPoX4/FdBfbpugLMSNvMRhAE0StpYBZacv3aRfrJIcrLS0DU13lwH57uw+Y6uaKkCYqgq
SBsF4XanQHB+mr9dX8/m2TVEWQRXn6KgwMOcXYAr8BhUSBVQ7HbmlbENgRMnP1KPI8H8Zn3j1cm3
thBpAVIDUDIh42EyEH0kEtHVuQqa8pegtCg/koDkgWUK7l+t7cMSExkldRnFFIw/QfFKyUcwMXIn
7UL3J4XfpyC/OlRfOBYvCoJwdAPAIUppS7uKjP+FSYyGQw9Hp7Jm5V0Mnjkt0P30gZeCb2/iv4ZY
PzS7uus7I42DKt+18Wir2bEZjqmscW6XrQO1WhDrhElfdWWrYkHqcrC636bCo1njGWC+0ZjGyhCC
DzUI49iGZpld5p13/atsHaT1GhgXF4ekl9UUbd5S/yHqACrHJynndbw314Gnl2FqsmnCvz/fD+Gs
THE9TBUqi8pRVoWbIs/219fBM0F9YnUFWVFfpwRjhMFSz96saXsxil//byaYu6Ap2qZYlrYJekFw
i0r8vZQZL13YeoGg4vfvTjGXgaGj4ZlF2Kmme+xAX1D25SHBuFwT6fYc85i4Ng/KyhpzIkmfVRkZ
RMgWxY+WTFmBBl81ZVvibR1nWeyM1lB2S5RNCNcJeTO03NbLHqdysMvqaeksjktzXOEMZFq5QpIQ
MF4WSRxIBRqaKEfrKEVedwXOxp3fXmsTWt6D03fB9aNgjNRYpnsBmrWGLmOQf+Q95DaP6MdXYh9y
qP4sCmSUq2AGVjWWbEV70aEuvrM8dPPdQdrV5UGpwW+38GgDtz8bGM4B+UQ9iO1RRZJUEDXBbdQO
zbHsngtltAsLFFUk8mZ0Oa9v6uY6oWqFdpyGQSlW3UoHi3VbgngxkKzODk3TGS3dCePh8bqZy64+
vYc+7LDOmDWCLMghXk8U9TPWR6o3By5EM7AwmAXSEPQ7oDJQ7QrefbGZwK4tM7c74Aq6OLTIk2kL
TgKjUpFhcJtKGxQ/MzcPwl/Xl7p5ElYrZe6PMBXUAcOvVVCbb73c2DIqrn9hAShdzVQsinGh33R1
EEZChC428NSoRcsZpNZZ9Inz6t7OwlY2mNAud0qbWcoCv7ibUG9yKPUdfXErsSN+Pav0cEWPNl1x
ZZIJ9UMZt40a0tskU2/KuPsuJFVAoib/P24fE+6V1oriRjCjwBCaUy2ASDVEze36J9r2utVimCif
lXpoVZNKvW70VKd04XVUZVsIlu/U6zousTBn+zQGKWuMIzrCJh5qVIVreB/ufTqqKt32iFdQ3xKB
vuDhujZdHT6oIFnXoGnLHK0lCjHcn2CRmhzbWnMM++D6Nl7S/tCwARZ3BRzoKPezg5zQlwkbQ0S2
R/EymPhwpgRcnBLEecEEdgPdWB3qmJQSP3rqCsjziVhn4lZfUErkaWxc0hief4uiUQ1CSbwcIgxb
PIB0/BZrJwd02jzbaW/tHRgEowPOeHusd0qgfwUt223hz8d+p3vRXRlQPXX18fq+bLuX9vFb6JdZ
hYBwSMtaolmw9HPYG19Vrwo0z3roXPTCf8YeDxlFvfVTpRtLB6hd1/CddbR2mIRVUItGAAAoCtRg
2EvHdkeny/niyFs3PKBEyFcVTKaBQvrzqhpD6psUkhhBUYwAYYl2Z+q+CUi73ny5voFbl+zaksxY
UioLdPB4ZErmvgpNp8+r10Z5GgH8agXp9T8bo5pgyPgBkKLQjM/GujAp5n4Oo8Aq4jujq508ySgo
UbwPS+P+Dwpw9C9kPhcALrjT0QtD7s8+aLVOrnpDB2Vz543etJfs6TjfaQfzOO4kzhOABssLUwgs
gH0Y1B2Zu6gzlVGeZ6kONBC5DXNmW9BvrCZ/AEOfk5W8uLrhiKiMGrppwQkVMBB83srJEEYi05Wl
49dueAnjXRzfqcUXcay9ZVBslfAWuFXSx8iwAs4HE/V8dDU/myxUM57rLlGhkUlLiRIo+YBYQtgZ
/4D1aCOIm5Kp4VpXUey+wHxleo5m/9iq/mS0Tl1hO+dvSssrNG+FD6CDAHJQRLRRL1ohcpfPJI56
zW/gIJRlUiJ2ErRed6Js2L1o8+ZFLlkd0a1WkNQqJh5TxoXWVEgWSUoXUfOl3FEPhZfeyS/ZAUz7
2S8JhY/XydOc2pl3hS+C4x/83I8l6Cv4DLAbDoT6OkB8KH1bl/4aRrXcCJFpQQF8OpW+ue/97J4E
PIa8jZvxkxkmfUoaI03NULf8vst3qprf5R13NObcf2PO3icjTMIkDZIoU7EkIK6UryBBOrU46sV3
yVdckI3BU6Nd7KS+4IQ73W5/gAHnoYtt89j4dQCWJD5h0Zb3UmpdDKsAZW+qdPNXt1IpL1CUzWbN
19tk15DCVpWfsyDvrofTjVsCjLr/WmETnSHVI1WKJQ00Ot2xysmzRur7usRcTrr8xT37yRYTuoXS
kmK5tKyzHFxxO9wnUHAlyDqi9+X7H+D3Nu6lT/aYeymrFFUNa7inEUN3dwwnHIZOcouFyA5RxIdu
JootRxgUMMvbQbYAEsrtvh5tIX0oRogxh92xKK1HAAC867t+8W2R5EG/EDLI2Hva2fn8baOsHGY1
1HVfFlJcyLnsgpfTU0j267qdy9hEDVkoWELC21QvUj69Es2uAZE4WPOzxyW2+wli9gQh6laZ7eGx
jJx4sgvR5pi9uMgYs8yJHRel0Lth1n3taQb1rnSCsPYOccodH1MQZA+gmFFEhCfh3ni/bppnmTnG
oF5Ms3ocYXkAWhDZq5S7uuIKCyaaJ6jvcSl2uVtMf9HqnKYW0pRS68MzITfEFHVHAIdOCwIYT/Fm
QLrAVcXbX+ofn4IVs79MbMikSchKsGEDD4I2biCCT3c5WreUJg44au5j8iIAw5yMHjwiIMU0syhR
y1AHKbLwOYckBUWyaIO0wb/+3S4zA2qDzs3Iko5qDZsVF5WktgO6434L2u3xNvdDMAPpdzG8pN8t
365bu7xBqTWQ7KG0oAG5ozMOWiiQsI0mXCmDLzpd6U0n9XW8HV+6l+Eo75NT+CT7uVf/SjFBVQ1O
5UL4JOBhXraiAOYQcZmLoqpeZJbSnA1iAbCPb5DGDvPbdP6uN5yxls1Pt7LBxMBWkYaxExADUfBz
1VhAu5FXStw6cutlMMFMrspJrnWE9USMXJnMdpqbXppEdtW+TR3gtRGvzibxTNJVr85cL+SmPuSh
heHn5gdgvsuePs+Rdu3DkwqZT8lT8XSMPWl0eJ2AS3ZX6jqqgiQWGEpEcebsLcTABNaCkAoJlN4x
H0QNaiSg+zsmN/rJlOhgTQ2I7+4/Z0Gf7bI9IUGZ8yKbLNzU1lOXLTbJebWcS3QIY4K5oNM5kYWJ
UIfE7CAowSQXJKtRYXfY3MEG69OBvFqHYq/6VgBpEuw3V29w+0z8u7vGhb8ulZyi/+a35bccFTll
funS5+unf/tMfNhgHHaQ+mQQTHjPUMQeBq9tIex5Jb/NdVCsLcZcNFzA9M9XHkp0YTYRYDSkxoMb
7aBn5LVvySmlAkPYtgYSmLxwcllmpJ9PU8FmZ54Fppl1ZdAXj0uItvnhi3owfDQoz+Ud6WAFFZA9
/MH17XMINBteIiqtLDEOk6l5tihJFvrZq3E3ueZBOmmYyph2qO4Hxb62lx/mEdMDfM3bzW+4ssz4
ydz0gxBXgnXmzDtjSv1ZsKnuV2indnGXvkycO2N7e1cmme1NBmPM4xQmR0e4Cw/QFW5sgkhjZ/v5
lB4W/OfR5g29bEa6lVEm0kELrpGlDjtsqs+DvlO12zoXd1Yd+TNB82S4v340Nt12ZY5xW71fpsw0
cDQw3CM6EGI86Etk60X2n5Gz1FdXhpgLeKpBMDVHAnw1jJwJQM5MPVU9hynokt+RscJkg3HegI4j
x+7NUEZuHhNgbL6B3oE8G7vSj/3Bbr3Rr/aZ6ii/zRh3fRuMO4Wzp9thdbVWJkMcYrR1CYlCX34w
XIBZg+o2241AptrFjXwvnWnWlx8YWrw9izDsBA5sZju3Wv0A5soidZbNmK7TcVji+/Jbcii/UJ6Q
/rl6mrnC7Nu51Yc1VvW7RcGsbMBNgwtymH39oHxdvsbvw96MHTolVkBNJdlLh/wxTpxEdgsZOs6V
y39AX9a7P399tlTYV2Pfg4pF84H9plc0uvd2/jvGnBMenig0n7QH7TD9SHdtYLmaS/VeQqd2rT33
A3Ci1dlPV7eBtVhiKYkIHbTyTvFsQmRLb6YLYida0i7t/guvSHTJacKsnglXWoMhl95IMcaBQVIh
9xXZpaIjpjs5aeKoX7UHMBahvOiLR16qotC/m32frE73eRZltV4h74oohfYnSmLlqbhtK6h266ih
qPscBNY2yJ693o8QPu34toN4HFVgke3zkNkucfHOCFD031Gn4H6Ki6IAsy1shDOGdo40OAX93LqT
vqdf6ePJvLdA8zK7jT8+a5VTBryOxyXI92xYVVTAfCWUXZlYtIQm5oxC+IAa5PcWRvrK382+dRJX
+buL6sMSE29aWa1A24ADmJ+srzK4c5G+ZU5IsM0Y97bJrxw0/ZwgdzlIwyyPiTFVExUAjMPdBr/c
R2By8aYn8kRpvQnKu8m7dtCC5D73ZAIGHV5L5bIj/tk6y4uaJJNAmgLWp5/J43CfYjzaqS13QtUM
1imu2UhR1rEnwU7erl+Z2ysHd+G5CoociDloTYT5TVXGJTNCww+tXSe/i4FHh7yO6ap2+Zo8q3hL
RqXd3PGpi+g9eXHSVsaZ/KDJq9E0k1T3x/wgDL8GGZP92l2oJ871VW4mBis7zLGZI8WItB7jEgS6
LoQUjwmo9hIyuP83M0xaIAkNaXItx1UpFP4SPoeybFsmDzW0nbeuVsOcxRYSHTop8MmoiNrixs58
kHzJLd3kYDm9KwOR6VYYeu13zV89DDCHDoSUKgOfzqTMtVGYWa3i+UhNo1w0OcVNvdMb13rpXRPh
uLzRbwce89n2q3VllsmX28aYw5Dg9Zjuob/kZEd6MhOsVXLwTYHi5ncH/j8H42OpzMHAOKVVaeo5
+5pn25ztpj6WiRunoK2PPAMDB9LidMSrTRfEXmcoOZ9inMadywPy8SOYA9IKRZgJNDJA5eyenMyD
+jqJbn4/vkaQCi7AsC3/7H2KGc13S25T7bMwstODuetO3V5r/oBnYfslsfoYzGGKxiSEC56vgsnt
bK07lwznu94FJ0Fg3S+jzX0cbl7JK5vMycqSVFNyAQ5A+/q0+a8RmwolL05/oqMmVm1fP8qbhVF5
ZZE5ZCmRshmZZ4gLL363fKoyRM1pvyl+IuI/f7dD1MeXZq49M5u0UqZx2Hiq9xo05jC3dm84vS/6
VEm1wMniUgRsPs9Wa2RuvbiJAEmPEsQrjMqDRxNknffp1/YuRezvXDDH56DsmD16AVkuV1SNY50l
YG1KvTPaCb5NXExVm79rX/sCkVqqTz5guFKDOHvi1I0jefLOfESzg/OFadC4crYsJpZluRKnsoxo
3boTpRB1AEODbgidXfoD+rbtq+7f78uSsPbClOfNP0FbhwKDY2F3IeFHA/Z8ktHgOdEUElrRnKtv
M3n/+MZsZdrqJZAASDitpRi7Sr/YRsLjxd90XYx20l4fnadjXDds6BNtwkZmeBpijjgtZpDpcoed
N1eyMsN4q5SrpJwFnJDyFAbovqMXZNfHyRkwDYBhFEfnvL83c+0Pe+xLcIzbTMtKLMsqB2fAAJYM
7moTOdGsulWUB3/jjitzjDvWYZ2BQRfLS/eYpygfGrBTzWiJWNMuklB0453+ratFQVMELGgAoqA3
jOOxeuVoc1h13VyFvtDuFO1HnPUPwzwetNC4163CFrLMNxfeW34rjq+MspluXPdJ1GCkB1F1kTHi
Oe2IrQQVIM/oUiQ+eAZ5GcvWKV9bZLa1zQ0jy6nFEN1wXN60GqyBL99JH2VYVN7/4jMC/QIycDC1
WhewlFEwpWYY0NzqIEOiOh0QYSa0bas9XZ+2v27tkuEMLwdFV8ArI+q0G8QcvbqolDQyGxTYMqCE
FfO33mDMWmjBTYnWWl5+w7F0M0N40ufxFBr19w6JcGrPdTnaYBUxnGrKiTdljStFAGRonae0MvhR
QQLH+albQWL9Sxl3A3lnW2Yzon1So1XU2UVI9roaP1zfkM1i0cqMzkAfZbEQi2zG9ucn/UCxcJYD
XlTEVuAC+Zf2pnN9bD87QammRBhbBdakO1onl6A9pZ+0gDLO8Btum8/E9dror1md2LKYQf9Zojs8
+bPXfmuc5mb4kh+XA7gJArq6BLx2D7xyyLkMzt6Ta7NMIgwXi8DS1OkAPtCaAxYJ+KoWSF51x2PL
2wrxa1P0z1crzAozb8d4Qf+7HOxC+K7mz9f9g2eAyV2LNCmXPCuQZY1A45J91fJgaZuVq/UamFRV
FZZpqYQOcVWyRfTREQQKb3ypAuWRHEbftONdd9/f87sKmxXDtWUmZW3zHMSK6jn0AAqC2OPoeBLc
9p7ole70RTnSwoKn3UhA2dcRJHKsPc7ibfeeHniF/+3TjjciRKh1VVWYfc6VJpnqtAz9pW/cvO18
sTB8aajs659zM0vH8Pm/di42e84mUNSaaEI7ReEqfulWQXQzKhhcsEVf9/nbvH0egODEcD9QVZip
+uykrblA9mEGBRNFwKY//ylKQujolbzwzh4NihdHz1DBwGIBpgOh3M+mumHppFnG8iBxhJbNAFRx
9wdQw82KAlis0MU3NSDV2SRxtLKW5Epq4NKa3OJxes48TNo6wFrvwBl2kDxomj5FrngMPc4H3HoE
nPWURAB9gKBgTnxaCnmPp10Iy7NnviYP/U1zUwQJsjoq01YHYHy8qZ3xjbe1l4xCuDrXlpnPKKYT
qfQZkLmRoPOnemWutn5dLOV3s9eM28KIDL+P03dLrncgNrmNDPJj7hcITGEmDLPse7BVfCuqSvTU
wsrtSIm8upAfNCEW7GFEH70jjSTta/C2ukPCG8beCmT0cwFuAoodILE/ewZoMYWkNsTQ7zM8icHZ
ZGi8mijPBHPdyIOpVA0t+4sHdJ3yewUoKFpmRtcBfXRIbAW8lHQr414vinF3bSyqJse0hD8Ko4cG
SCBWmWvUUiB+LXORk95vFpXW1hjXk/NGWWSLWgMOIr4HeB7NX8iW4UVmxm4EDCq/4Ll5O6gmkHMY
6gJ0mSXJjGpjKCALBdDpXv+NvoaR2LS1U3/pkaWMp+odYjWAib7xKU03D/nKNMvh0uRhGuvquW6j
fm9PVQR2AtHrAAvVQYNLldpIfgBP3x+ILm25kgYoMy4CAKcvuKDCRY5jcGYCDSoroL+bf4aWxMn8
tkzoAJ8rlB6MCkswB6IgpAOjWug3auXl5eLoJq+KvLmDaxuMxyzAucaxtKAhe6ZwBLlpAIXB5+IQ
uvJeA6gkPkzfCRjY+GyOW0djbZqJVnCkVjbmmRZLRk9BeYicFCAVMnRFQM/m5LcanXxxefDwS2Ax
ouTaLnPBJpE5Z/OC+JzvzQAMhJljvKXu7JhBd9sFw9FyWk/ylpfYU+/ANowSRnkjAxQL0fQDJXeK
D7wgsVmYBV+dAUgoqENxK37+0uUcFx0+A14SRRzZ3aJUXmEKBGJB0XdDDQ3Q3jVg5srMfSs3wMrG
kuEsZZ55dSXCy+Ox8ToQbYMVriVe25Pak8whPIwFVAWqXuW96zccE+SUYCoArEVW8Xs//9yChBiY
aPIEY/dgGs8cDK2KtvEiPbazTSnO56MZ+yClu36x0k1gModPVpngjY5SOFdAkwZVW0G+6dlsMCBF
OCGUtzT2zEVVNkNtOgMLROznoISceerIW++5T+tgjpxu5AMRyQId4YcJnQ4JjWeyG5HYtd/hXs71
Tds64JAUUqHbgRgChDOTQScyBN3lUE2CeC8fFnd0wLh7UvCqGxzlgFlfx3qgA48Cl296q6gOyya4
qMBGq2Hug/GSPsOrodSSQDwId1JiUyHjzIGmMP7Vl+Am/Jiy8fXA1gwAKWo/1C/Zr9cv1TzEMDmZ
aIpZGmpcr5z9pF7GeCFMWCiGYE4HIFHG9wEaNQ1ThTIhZYyBBpxyNPcLFHjHd7y7/qBnw7PHeL2m
aUmHgaoEM4LIuNSD5mNU9Xk6DF6CTsnfgBo/LY/Zwb7K5NpssTxlRiTpZrsFgeb1LVQ3EuRPNpgD
MIWxCqARlqQkhuJH02QEYQ/mTd1oD7kBQlg9ylGty6PSlYb5tTTzO6j7uBmBAEyCxpXcoLU6mz9L
WbnN8uV7WFlPkUSCopcDzNWdSGYWTjwKdhNNXqMke6hy3ABBaotDczOV6RMG0/1YGuxOsI6oAHuS
HN8Msvir0YvOxpCA3wH8D+TVLk4s+xxryexWenivpdWz0Es+AY7fH2TDK7T29/Xd2Xz/re8C5nqK
pGhImxA53JK1P8O4MDwB7NjzIIMol4Sgte3KoANIRE93prZXoGVnJ8WzNda/rv+QjXALbhUDfHKq
qss4wJ+Pb1gTQ00TmuCY6oOaZbtJrZ0m9f+zFUxCyJSvESDzi9lLTGqVUE2q0qBWQWCaAJ4ZPlla
ybmxNlIN0O1YGtjGUc2/YDgn5iyNEWaUgl6K3DbFMUVXpgU9dt5M9lTzANj0EzExArTmGO7AO0ZX
QTj+eeukdEDWlkdZkFfKQ41WcgppAbuN619ND5Du9R3cymdAbW6A2UcGMSnGWD9bMyYyF2W2pODm
Sh6zY3+T3jSecWe5zW4AuqnYpWjKqCDGsW7rXXSDg9TYhqf+DNFbzTEgh/I/t8u7uQOr38Q4ManV
pVdUIQ0EWXIwXGCrZlBM7wnh6a1shMdPi2euN1KC8jXOogSzu9FuDPKn2K2/SIEQqEdLsHnF6Y37
5ZM1pjZdRJkoC02SBaTr3HgwII3JoxZVqXNcOM9q65iq8pLkRE2hwekrORqWs2nnFU57FDZOLsjP
ZZseQZF+ZyXZC/43yQ6n/msvtru4n9xWix0TPLnCAJhNqNmRGtpGA7mCRHhAfQeiLMZk2JokAvLX
kshugap3K3P4WmsYEsh0l5TGvh9iP1naoBVAx0kMr6pmO5qgdlBTmYMYFRUQe9t1LvgqDtAIGm2Q
JKPdmbvX/XqrEbDebBZfP3QR6cdizIIFVOi6M/Zu0bsgAw6fu2/ZHvyhbuTLmEx/Cb8kbveG+MF9
T28UqyCECniYgSBI52Q/Hy0QZo8RmN+RqmkULlGfRi9X7Phr4mHm+FtxorLSlY+UXXvBUEob8Gin
tvxtbZ+5KSMSxV2V5lkQWffZcJOOKid4bN02n1bIBA+9lopQhm4okrT4ndZX0VF91ALjoHitI7gx
77zSW4P17vWKmMDQCG0V6QJWJCKTaXFaIVcHgRDVF3fxy3UH2opBa1NMaEhTcJkXWpwEErTjuuV5
qX6Z1qPU/I2Zj8cQyzEzd00XtWIBqWpZ+THU0+9hIo9aBT4dQxtfry9J3ty+D2Ms0Qxy37aT8gw3
yz48NAfcXtAy3JnvoQLoJsXMRI78xbhHNn/G192TXzyFq41dxXQUyhGYDIM5NquHclwKRZIBAXdS
7KruHtDldaZ6DsS44USArWfxJ1uMs7RDaZS5PsJWpZN3TbDSwMCgwcEgIGrPREw1iIotiIAaDGm9
18MpWCJ9nxSBXjTii1AOewjEQBMreYaQUOrqhn4AsyznxbhV//r0Kxk/Q94RdyV95wDA+rX5sZzA
UK7mdokxZZA0/6RaheaAIre844WHrackHhwy6vaYJwWVPBOfKrkDxXfTw/cavOv+YbEhdlXZ8aPo
tv997lvB9mCexcJQPQbe2UmrYaox6CgueEt2qK6NrRtPD9cdnIYbJjysLbAxf45HuZkFLKgmmi3J
yF8k3cmhMXXdzFbY+2SHSW7NbGjkucIThL6H03vjOB0hTRAMnnUgCHu8IdjtD/WxcxdTVDpuT6Dw
k8DqouagVwvuEaveWXkNfqN4vss1yLnK/VPXJ68J8O5p/TaKGeEsm14X13aXcRexnxrVwGsiGLMv
Yfu9JJxQyPv76Z+vep3DkJp6D560oI8FKIO9GPXb9e+2cR9/+mzUfVYGKrXrw3pq/sn2aKVSwc3B
v3a3iiaYQYXWCx4LqF+w0HDNGMKmRKcEj/x2X9e2+AtT4cVk9yrQTTpqXASjOF5Vu2Zkz8f4wOsh
bR4DHXUECbxyKAoy7pmE8UxfZnghh+Dqu2+X71K0v76VPBM0sV5tZd+HldjLOqozAI4IemQr42KP
Mw/itOkSq5UwLjdpclW1ElYiTjexUtmZUfJSmI070QQdjEH7RoD+sP2HmojzGBsGij7+cCq8YTcc
FuRlMqiSuOnL1nJWttiGQ2tYLSGNgOWA5LTct3vqhMZLtDceKA+yecvj5d5CSKxXpzCugFJGWVgl
LGIO5q5BfRVKWZCVrBygCXJnBOXbKQQSRACvvHPdQ7imGRcZZMXIzMUEghBYPmCUjeOC/S2frFsq
diASnIIahrnVcM4HPQ+zrFyzM6ZMTSeMSEe3kNrwp124KzGmmQASzS2Pbh0DGcW8c/MKfWLm8i4W
qSxyMMz65Vfi6oceNHDKbbg7AXNOZwT8dx5Gk/6FbAyGOQ38T3iuX7zWVWuJYr3AgTDiyIGcW6u9
tCgujZKt18S7/gV5tpj8aRY7gvIO5Je0n3Oh3SW17KvkPollLxx/XTe1eTAkiOQhO1DxAGVCv1yD
BzqR4St1WXvp/FJqPNTnZp6Fdvq/JuinXLlFYpDOEJcoDZLXHCwLyS47iKkrvs93yiP0GzDN8l4f
hH1Zgplpd311W7VsvAI/bDM7ORQoFKlRiIvne/EDijteAesWGO/6GFhiCtbnIVC3NhTFXQNiC8BK
IOX6vFqrbiBpJcLiIN7WyWjXXGnUzfRaA8YOfVuo+1yKpZhTa1mxTBHo6iEGWVDhan7mmXvpQbgB
oZbk9t8mB1oqLgQ5+DWiraMHXj0EbID9LlX5MPyw1F2RpUFB3nAKprF3pJTX8af3C3vcUFZElgzG
bWjiMX5Zt1Mmt1meBhkGHgqvWSCM1wWUmgDMAKLiYOB14Kq4bX67lVHGU41hEEmdNGmQgwt5twyg
YKsy8Ndcd0qeFcYnR6GEPLhYoO43Z4YvZA1SlEz4z+rMyPnXG8j4oSyMCh5heINF43jbSOQ5QjHo
b1YC9WIwAIA+C+Pyn31dmcqiKEfY0GoQ+BrfypnXczjHnws/AGUcLFgqTcQ/m0DpGdLEI/oande/
mocaw8b1l/JYPEhHDQgrlESLwwySEzm1VVcLovtxLx/D2/QgHOigvnXKVaDL+jvhHqkSj6J9M7yg
Av6/X8c+67O2LtWYNpXmA1IKgJTqJ+HRPKHB41d+/5Z/5yUyW8U1c22R2XIhBi9ICOI3PICAgFwc
es3Gb/Fd/US+1NBs1Q6VK6Im6CqjjZJ16XDD+ebxX62ZyS6KXim1muAXKL0N0mv9UL//w+eFyipY
L0O73+d/0CLcekKsF84kpKSoq67P2/89IQZ0XlWf/zTfunrXZpi4Y4qZAC0vmInlyi2G2Y2tzB+b
p05/FEtOKr/5ml0bY+JNk1tqPY3YSgx4u00HQPhiq/fKQ/mYe9lT7nAzNPptrpymc+a4uooRZsJQ
6+Gv6kN7ykCeG/0S74QbCto1vvHG9Tcfz+vlMSEobUoyqQR7qT9QtO6ZWWbXuMV+CuYjr6bCPRlM
jd9KagGpGaydN3Ox0btA3xyihAdV8emgdAcZ93axB3DKlHZX2xl3joH7QZloVbdmX8oTfsMAWLSO
+aFBtHX0cISg8jE3y0egbHEErOPBeVdWX7Q3pBFdV1jsPMwUYI+nPTlpd0Cf+s0vwQGYfgYARj9q
yPxDG8/fXX7DQ+ZsTWR/+hFMUNKMqDEXET9CBC05xYbSWeF4xycw5G0wO/+fhrMkQzyWvuNAgY+e
OlaMPn6gtbYINETicx8am7f1R7g7f4DVBmNCt0kGha4tSG5nj+I+Urfd9T+hckg1ewLeYCsn0LEj
/wTztDJ4NuFDdepE0sMIJZvFuonKxyyrnCKyHi3C5WLaTLdWq2QikTJUCdqrqN/RiR/hjfLdEG92
s32/p3yXIo8XeotQ5JPLMElQrOuCIFC8wvmktHYMLXBMU8aOsutVW/zR3wDGQ0Aroh06yW7e88jH
+fG4UYO3cCZGVVMjYZCYRkToA2dAupCn+VVyo0PykqBiJDmU/Ur4nSUgw6L/GrnAOXDLjHS1V+Ky
zMSuvDGQSdBImb0Oruwpu+U4vaF7tYc4FMCQ+cH4Bm6L/0falS3HjSPbL2IECe6vXGuVZEmWbL8w
vLS57zu//h6U+7YoFLvg9kxEx3SEZ5wFMJGZSJw8h5sOeL7NhKvAmLs8UafYN85nPCjvl121QwP8
q3pZ6B+1RFb5gG3CTK0S1mVxqV3IoXomrop10okkHZrMya72RGsGPfXtansLI7/2NLYRA4REKjTU
tbtPSLJ3mZM4yg+ZxovUM39wjHESrMwUR2pG8l4L0OgcD5MjIKHHGCGltLzi6TfanRznZRsumJyC
SiGojf3qu/pkfqexqfSBjxxBBNPZ/Dk9jr+wzYJcnYvBoNHXUJ8L45kPa+WcA5kJQ/3Sab1mVMhm
glvJ4jdl9CFu96hCspLzoejfdOPEXVQ0V2E96GNT62npRT7Ie+OcPKegFht20yMmED+YfvsbQzG8
5MVqdEdDFZS5NtNYE+8yb3glkPf6IZ8HF3BPyoTfcNkKeB7CBpZu0lNBof4ImDBVnMv/Qr8VtQD0
1g/9jvDe1HjbykQUkWjofmvY1k8vbWY1zzIFsfz4i1rEI+vHwubWHpwTp7BTduqgpR0tgBqnB2l0
ZLdAysS2dMCQ2JEn+8jxT/bCG2opyGbbJPEV2UTpMVZICaXiCMaMB13IVFscL+V8PoUJJ3olF1Eq
YzvzFwo5xZgd7rt2Z1Gi+waEkNy+Km+B9AetjkU3GPNcGFiguOzCWYT+a2WVQWZJhcZrzXFuWgoN
NitTlV4EERS6Yz/4Mr9g4L6wEi88U5IBye3AY5U+4CkUQcz8g8HfdUJgyeHVcSl6Mv9K+Y11GSVx
MaW6H08XzDiXnXSzAbrKewrd9NVKI7nolhoCeDiEoj3iGSrGuDEC9akGrznoOjBT9Dr5NADwLuuc
gK0w1U2ALwmFYhz/qvwiZJ+ygieKuPnWsF4bE2BMre3HUgMLi+LLoOy0SY054wwMFdq++hmfMJp0
1zymHq8PwoulLKk3iWelFmjnxUgtw1dc8IDJIWj+rQnzzZIbHdDuGXgiSDyrLMl3vcSyUrXYz1/B
Bvf147AL/YVCBXbjH/HNgXYfs30moNhUW/y955Cgimcxoas8F2DikHa6K94jlNp44nAinxNtNoP3
yhrzLXOoLhUqLSdKycfU5vgVg71niIW6QJQBNDBlmBelNTC3Dt288qwMM1nD1EK8N2pYpuiLsy1A
09kDRvvY3cun1C0/mri6L8jPhbu4v4V438whb/ZZKgBB6OIsDYGPoLI4w7O6M/YXtqtTe89Hhm+e
yZUx5rIMFT8hV1Ustu6/y833kcfVuBnCV38/kzOUTJv0LMPfv8T6YInGfCw7NbONavDaxeTUURyX
MZh8IQdtE5KSOqh0TqZTJ39IZE5NwVsPkydIPWqZmcErp+asql/m0txlvWkHTebd9n+OF7IIKUNY
/m6lKD59Hx52UJ7Y83sYvO/PZIOm6qU0m1DjmtW5ECQ/yRvOQngWmKghzom41BncGZynLiChLmik
b2/VdiBcORkTKpZ0IkQoUHXRE0OlOtqzcGc4mWX64P7868/C/coeEyGkIQzlpYWfZScDkaG6Txz9
0fxSfaUswP03Lq05/f1X14M3eywhUNDOixbXeONKTvULnpfvhKN0r3yoX8zQkZ9aN72jL265YtHr
qxF/1BsLA94QYEkjtIXw8gAQN2fLOV+V5QjSgtko9BnnwNxNnugiGUQOhtoPsv0ERj5uJbjd1Ftt
ARNHMIMBIJkEe8l+OtHjALpXHAiy+wNw9jrJsaj7zNSKDODp2AfwD2B7cC2Nz5y948QQdrRbakG8
PIYwoVrFHkSqgGHQ6VrF+vwq+LSNF/5Z6bXaPho5V0Vfqy9mCakceGwY75dssUnJZd+jd5tbXsqE
krgJkh6kxrFfhL6hRzutL6Ha+k1KU2siHwPpIZg7qwYvN2c7eaeDCTBTL0VqZMBucNaWnXLQDpJT
HiBIgeoEEzpoji4/0x+115y5/TqaHW8tmQk8IAPsDalE4ElQDzWRNYPNgthUDSNyFl+7p5ia1DET
K/2sHeN7c88rqXmhz2RCUSvMsSwv8KXRTu+6vXoc0KbMLRXYnj2dfI2fjJx39m8XKECtvncmKCuq
YRmiUfcPzWIP9Y8Ype7kD5j95dm7HWvwCP/eHu6capug8Y1OBXpmeDM5Vd5wxETZAOLTzpZKG+zO
e45X3f60hsgEHHAVzdDUw6cdvBE8ISCT/SbuRa90CJdxgTrov3uRITJlS5bMwRKLCO8dVZ4Vv0ky
JqVz8HP3r/X8/fa6eHtJ/3wVCGKoiScC9ZcKgpVVrVtdyinceRaYUBMMmRlW9M3SGAqr6r63CUf7
4lpkkIIJ/glmgFi+X0OWzU1a5FiDdu5dMD+6KloDZ8EOD6P/i/8SwY2Oo9IGubwnlyF+sEw5+oP0
43/bTib2YMZGx6xvD/TJFNhqvjj9HHMqzttFLZgt3q9WbatCzOibAOp0O5x1a1HkfW1yqjSeFTaO
tGadlzGsxJCFVOWPcr7TK+Lc3q1thMLbl2MRCtWQmlEgw4ryAXoltAOYfkxB5Sh8EHxAJSxxx6sN
Oeu69ONX/j50gyyVl85qJ/lqd5wbQPkzjkfyjDCxIqqWUWolFNEj5FFy/ZTUmC8CNQhn92gcuBEn
LrlgtZa8K6dCbnCyKMsCGIz6s/GgPdELOPRs/O7MI53afjJffS4mWOCag5FLCu+YD/mdjGeo7Dh7
lFWBlpR/wmy+PtYsfcFkFkmiUZzhaBf7srX6Aozqud9BcUkcLP1ntms+QJnE5uwqJ5uxKARFnCa5
oF1NSvFDVWjpoKPqzl4B1APPHf9lSyEFqRLIT2JY9f1pXsR6LiYVQFwMqRoHeTdA4RmTFiWdZscM
GJdvaisaa9AhksAKYRpXcqGtaiSlblSJH0IwsKowaLb8Ccx8bYLx/r4v+jgQ0HSrpeVr3iT7RYWd
SBR4/r9VN2siNHRRH+tUY/X93kkZGNc02n+SJGv5Lnm4eXnTN0xv46aT/ZR+KifKssvr6dPIx566
tVUm/hrT0JTqItEaLzi0furLmAslfMTIlh+u7TARWMTYZV/HuCcrPpSy8EoH3urivvbzc2oDDHuX
7sPSSu6IA/Gxz+NBTkB9yVvrFvWPsfoRLIBDDcO/Z3NGqbCMxtzN6uRATDuymlH/lFXgoO3Gox4G
ZxOURJa0ZPtQm/bhCOpR041r7svY1a7QWWR0HDE+CSFOMKm+/+YhRoBFedIWdHS7Pcnuarvb5akH
dBcUxOQw5j9DX0VZahHCqWAcNVVJZgmklrFpskkQYBHEv8SOZ8hKAM59XqgE++9wAF1nRcYic4BG
MZTrVoNFSgZBgBHC9IHwQlnmDaBlwu+ywr9PX6UsxibdhVUuGeUpIqJJV4mJZ3Km+L3IVtP73M+O
lMJQh+w3l8bq6ijBqE7AkA6hBFCPsg9WgqRkEgHZDPhTe8skx2g8lPnnMZ6thUDoXsE//cKpOchl
KurdAZZ0oEFhDSBovPixLjTouK0AD4TafVHQz62Tu6LtonuItwM12BmQNTC62V3G6W7OosqG4KxF
pklyAM0FbnlJc6tL1MaFFJpjlKOH+Sdi5wsUB+Vl+LKYIYjF8dlk4Sy3ym4S1BOIDr9GWttYRZ0E
7lJLL2XXGGD+BbGNlpLwoRUkqCc28+IMSym5VdDslKBMrJ6EpyUJvoeV+pQrxG+ixlNT7VWoo5+B
VGFwWtO9oY0/hTGkNZLsYAT5riX9aNdBYY7WtJjgrFDF7gP2/2NZC6DK1oHbSVqh8qvYtIs+T+1x
KVvXHIrMblTFk8qJjiF1lMBdk6w+UIy9WKmVR4W8T/KgKVasZJ6YNHVptQG5k+Rht8gjsF1C+ySP
5i6nJBlpYcb38Kokt4K2r6HZpKV6CxnOKdpXpnjCGGh6B9nb5EFJxNSdEqJ5fR7pp6LqBQ+Mq4ql
JCr8fSp0yxDmyel60h91Iz2JoDa261mD+EIeA3xd9MXdmIKu0hJInzpT2J1j0u3HNO68wdBNS1Nm
sJJni+aaelbuhJQIiGPkSSCF5Ci1OFs6BFj9BO8ZnpjpfqTM6FSkeX0YpQ5EB2EEVYe+GNWTqvb4
fyl2MoHDXSpEBzw1/cNYFW6thOO50OP8nAVgclyW9JxO4qMwgZXcBBx0nGdbC3rQpWn5fSWObtAE
C745nmoqQT6A8hXT8xmaEoEwQMIy2AszSqoht6VQEq2BqOnHpNd/YNgpsspBtsu8a56qpaUUTb3s
BL0EbUMJIE21ls5hmojOXJbJXhvn6Twmsxy70bIIfpuExac50NLeittWvhN0/RAtip/mrQ+x8thu
lxnSNT14zIfmqE/TR7Fc/CFq7pJhds1e7XeYx/gokOhpxj40UeoME6CaHa6ncyzeByUY4YZysTsh
wyBtMiJGGkFzFoLG8KOgP2D2fZdOU24XyuTMWg3GvMavquSQhaVTRsNTTnTNi8pG8Awjz9BWj0q7
ylp/riVsjCbFTl8MldO2kugnUyA5TdvbmrbUdpN0n8Vg7JxW1HBfxv9G6wAkMMe7Rh6eMKwQW/Hc
g8BnGM7QLXKSId+FkWh1ixw5opA9EMD243S4V7XsWEaRW4Pz157mMPITyFZJs+5kEXkkoK8ZS+EV
TPsvYZt8CiUZdF9ZrB0SSZ8Gu9eN2SVTFjpxWZ6EIHwMhuAeE0GuXqY7xIVD3SyARmdtum9V8WCG
5l0rh09RUGZ2QPL7Mhy9LgjnV20sxL/KsB0+kIQc51go7aYKdpg72kWLtFjCJCROG8y5i9ISRzgq
KiuS5cyT6srkFFtXdSOYbMB9BG1kCbkXujbv88PQEQxKt/DmToutBHju7svtuvuqmGMMMGXVHM2k
DgZZ9Oog/KBlP3QpPEjDa2A0nPbRVaZjDDEVRNkPbV9NiuiJyxcjwGy7eVBiHt/GNa7rvRUW+FEn
kySNi75caOgUIAeDfXakzw98xnzOp2Gz6Cg3fTSlGPUVugzMUW1SWxkOJccBtrfNwMgQBN3VKy3j
KlKCJgUzl9cMhwZ0SYG6m0OumMRVzxjbBgl3OqCKB2X8897NkMwLQ15gRRPMxTJM1TG75R7fa3HU
tAaHJ9lHenvXNwVxJx26Vred8Lp9SmsD1JfQeAfh1xWlT0+yRgkLUUQZBFvWIj7Q8ffUbxGLQ0BO
6QMvr8gmdFFXBcnKKOP6JMz6zqxgNNlHDxWK+uf8Tpqx2F1wpvP38m46oXuAOQYn9fWz2T3KBlK0
FYRuAkEGgLP478Abpdm7jWBOSSsqqtjP+E2qqXmzPjtKNlmD9DnJcBkJOqutE5cMCu/yfRUF3u8/
e2yicNAGs4bZHrJDOuTcFHRaAyd7XSCfBy1rJHkqIMNf7zVUhLHMNJVjkNQIUnax7Mbyc1r/QJMX
6sSdleSO2Vjh4INhBPU3Rf3wcNzXQHnGOlPyK0WWxChJcbo+1WBnbpwQ6eK+gX4D4DhT41DgerdT
7ili3q1PQXCfT0fofVBpVt43oLZuuOOFSmh1FSADdK5b6o7odL9Q7kx8beCdfpPn9aqvTleOmCJj
1JoyVTL7Xmb6oLXVgi8O7Ub5tBylOwpsls5oz3JK/03n0pHowVsIQmp2WmsyjAR14ix6saR6uXyU
p6dU7o5E+a8Z5rKkf+ywXU2tmFFkK7DT54m1xMWDQECxhMnAPwlWb+the5lg/lKiWYAdYPAnxAkh
sGis6gDjwvRRUf0JPy2Whm8lgTsW9G0QaXkfnxOwiItUds4LQFPVmo+5xps/vMozjAX6EVfeFxdV
qzUtvI9oOS7bvd0v9V6f/dt7d0Fzs06+XgiTaNKlbPQS7Uxvjuz4awPG0WKPW29i/1ALW9ip3xfI
TQM5EILCP/tZJxZ5CkIHJJOfByBH7y76Ue7t38RbOZMGAqMukmnG3mr5jwDtlrJWrDngocS2ks16
4Uxgl/O4rtHywUOouPhGBrqdOFL2g5E5mAfeaS3hEaxe95Def1GWfSU3YiHs8GqIBkrfWOb3X3xQ
gq1W9nI3QcCo9MI/aKwyVpm4ktdRMzfUU6dPmo4JZCo5gQtE7iwvyCB8peKthLnaV5aLpRynPIRO
NK0czHvTahytwZGE/KyD/qQvQ6wcWsnygZJ88KHv10PXzGqZ9s3SJaVRCxfrFxXqD+RzkznFK4QM
WmAJfN2vFitxBacrvUB0oxMXfUi23VfTCP4jildz31VntG2DP/HqxqoNu35RQChBR3U0ax5t7Zk8
z98pnpQyaPTgwASN3iEDAUPD1+Ckq70+3G8/hVbMqxiCWV1RigUapVJL8bVD7tJjPD32n0R08TEU
xQn41xjay/a/GaR7szKYq21YIRCjWnrSVCuBNPz+Mgt8DH7UDvmUfKW003j457Na8HadCZdEEowR
NzYR0/bFPoNYz/Nl20Eos8zQHokeUbBwCeSuXy2Y9TLRs6yqVlJoiQAm45/hcQG7dbwvMY71O8XR
vwSQt91lAuMEOZ9IGGBt8MIYGo6DUz2kB7zEN1aToQVuHjI387nTAlt1EPq9/zg0Eykh1WU2mQSz
naNAngTzR1TJF3oFgQWSQP41gOO1bO3bRWnVjHRTl/vsBIQrKj/EEPwLpN670E8e6JBqgOmBOPTb
yNFnC3JQavkQP5QPv6Fmc3WtfP+N2cKsrdI+nSf8HB3DO/1XDAtdRIXz5+wrJnJ/A2i76cpg+VAN
0Dag9cdEbDkq4gpkIihnBOGUtyBPUUN3wFXndpq9pmGiC1vZYWrtTpVKYwGNiif6hk80q6foMUDt
AXEHQmiyf8F41c9tZEkJv9O+VYVKVLVXgZwYnq0Yt+qbQUaWhXkg13CHgzDjYmmlDfoDqiUIauEH
ZbAhPTekvzEDvLXHGq62yESU/p+FbBelBK5NKcDBrce9XGmWIU6WGu05W7xR1IOAA70C6H2oOug4
3sfDuJinuR8mgqgEsMzXwqNCJYhRz53f82LvxrF5Z4v++Sr2GvEwtkV9sSXaKlWJmDDhizmGF4IJ
jd+AHvIMMtmlIiRf8DqAQwA5RBkgZhBoQ5+NKrEU0LR+5Kf363lUCYMQpoJ3Eh09D5Nti2gkr8ED
ORPEW8kTz7LXxA6I+ZPRkgNr/Dhh7IZCwtMHPDTod1lrBUdD/A1ylWvYJfNDmFCs4nJegD0bjD9Q
t9ZBUk7N1g98poPrBhpjiTkmcbg0ZpXAEp0Nky4Qz3Qf7YrDb9z9N2ri9faykVfW4lltAtii2jqm
Nx0nL97lB8qfr4B8AGRUvuHxP+tWGn1nl4l4A95aplSE3WTf3oE7OvFMPF0blnhqMWzsciPfRkh/
Z485lkaj9Eobwh7VxlCBoTgiwFqUdivb9c/D+Te2diPgvDPJnM42H0QlaWGSTlJLzwKx5tSiVhuQ
Io5PUWNDLtvntdR4fsqOb6kNARd8DbPhXeDXh2Dfe8En3DP44Zz6IVNrQlOQhjkwlqOwZPxU6XKz
XBKV+ukEjWlQJ4MgOreWff6lQs6ERg7IgT7idfpJB+vxEY+Jt2Pt1jdd2WebDRlavTmwAvimaI+V
SeOJgsyh16WH+sYS2T5DIgaZbgQwoWr3BXkYtAlU33Hstn24gxSDpeBN/PaiNk/GelWMp0K+dFpE
vN1CUomO3adf6FwhPYXJweRWXpuxZm2NcdJ0LCdTHmGtODX79BB5dLQ/2mWH0eJ65lb2WNtisoeK
+cVSBXHcJa5ReJEpWtMOnN+2bE9nBav8k2QsSxAwNTWZUD789wmyjUgiRoVOo9sIhojeX45kL4OK
ufLVz7e/26Yzrkwxt5Emmfs+bjSQ3KWPi65+M2fC42bYug1ALfRtOczdY1JHOQ+Hy3LwaA5I2FQd
qsoR8CyP8boZPAgd4MfjBx64e6tl9M4wk/tiU/p7HzuQQdAmRjxZxVNUu/XHSKBcT8ov3ZXWNl1K
cJa5zcfwKbBHKLaKtSuAIeKjIRz7V15c36goKXcu9ITBLXpNdKUB1GhEUiV7cw+qOpSWVpm+Grkq
OvX4cPsDbx6VtS3mYIYhximFtJS9rnaUg3gGrN5eBkz0GzvI4Lr/ozXmYELCQcsmBSujzeHx7v+b
w+M9vzm89fRjAokigt3Z2JhmVICDVuK4kT3ig5bSpSAfAYRHqG8wq73THhfeVm4dlrVBxp9SXQqi
ooRBYUcX97xYk2WcaPMb6+M+MWyvDwAmUCxDJPEK+TfNc10qE8xREpXEwEAEtLU/Lgg7yYwxpcLv
K97n24p1+sok4yx6UbSK0sCkHlmavzjN519duJwAo0qf0njvKJt5Y22RdRgoj2HtsEihUx1YlNxM
PdO4QOu4SHniPSlspUaDQAbpcgCv7lN4rCoLiANhhdIjLGsYdElAc1bcZ9Vj2OqWkg6vt8/EltfA
PXF300D3icLjfTQvAO0Q9aScPLkd7NzInbTnOOZWyba2wHw1kDnXdajnk6dCWX6Yf0wQtw9yTk2x
FbOg/gIUlqpCmYzlGJfkOFP7BtxXBSSOiSE4mFBRDM+YZl76u3pSxkUCMjD0wq0TMKMy+aI3E63K
AJfwQrns/TBOns0kjN1kBFiG3A29uVckYzymogTyxtG7/bW2bhZr48wZrwFraHOlQbd9qtxKVPZF
9qhoCJlox0ZtYN22tpkb1+aYYhR3s1KatBZ9SFDr0mIUL8alTQrcDn8RbHV/6YXdcbL+ZlJYmWW1
pNEq6qqmkuW/q7WOALAofaAZEEowXOK2qw9KoRVAoMhAG0CMi53I68iAaWhRXqC094ubHlRbQCgm
B17Gv/JRxhBTqhE9EgpNB+al10dnMfuXsNcPY7AcqzrlDHVc+QljiqnR0lqeKq2m8Br1Bykf2/Rj
1kKyzwTa4b9DaBlbdNnrhkkydng3xIGIoD2IPnVpCzbQRHQ6dvJx6+RkgauAxZhjzh/giVmlJmTx
BiHc5eWrqv/3+VvGBHPK0hDqMjLBimjkp0Rd0rP0q6iGIrDg117k/meQ+8UknqzhiFQmiQnD0HyF
atKE+CUAP99h0EfolWNBXm8f6O29e7PChOKi00KIhQ2A9rQT5CgU+S7KpJwXNa6SGLMWJmmmadCG
YGQVkTTpxAP0jrzgc/VEZ1Czn5pFufADHYz0Paqg2+u7SjXUsoJmpCkrlLqaiVepAsK8GK1gD+Sq
jkT6zgqBTNWGSeWtkWOJZffKMZQgdineSaSn8Wf1XICu19h3uwH9FoA9g0+Ue5BLwEo/z7uL8/vl
seRek6KFSUw7+up98qx7y1FAIIa5y4AOlz9z01neNlOmv2Z1rutlmTAxAGtZFzlz2+5mtJX/+/da
w7OYg5bFdRgVQDJ5Ygvm4ywVHgZ8NfDwyH/dNrS1FlWFXLNIqwNTpJ9ztZZx0kI9bSlUIw5cbXwU
W8KpC7aC+9oCEwXTuA7kpYJkX9q9xCWGG+pDLp4VLp/ydd0NJ4CYL6DuQLZdq0eazRLKgpIAT3+i
8wOtiIcUwZbPVPr1t+YHtnLJ2iDd29XeJana12oNg0OKUesqmc5zHH/EAfTFLvEAbvNvf6ut8KHq
hghtOpEQNMHe20ujNKm0EvbSNnbHZDkCm/s4S81noYkrSw3MYyUBYX7b6L9s6z9WWbIbNFEGMTFg
VcWeQk/D+ApwO3Sf4tlDm/zAH1a4rnIuH/LNIhPyM1HtlB4QMVygxNombnhoCJ6LJHu6E/ZzxJkh
5C6QOc5tOZczqFKwrbMN+iKvk4DuASTGLiR/cft7fqbeiJEK3r1MpEray2QLK20JwMcmA4IrYOwh
VA4kbx1j4NwutrbxnRXGPYcoyOJCwQRPf4BQ8qm2c9s4gRXp/Bt33o0A/M4WE0Yg7mEEgtZTUEb2
YHxNPMHWz2DS+kB2v2Ft4+C9s8aElLwwmnKakc0A6ncnL8/AskgZ39AOOpi6czJMTCE3v/Fyei3g
RfA2tPpy9JetjnwzKmLR9Phy0n34NXrADLQ9h7bytXmmEIzYlv0xAv+1FVN1RijF7xHw/nufkfkR
THIg6pLWMUTN0UAhPymFGCSvGzRtgXzwRG7RQqMKk1vfLZmJOiKRhz7D+7QnHLvMBpwk+CJ5GKB5
KO7Bzfot8FSIWc+WhPcUjxz7I7fVcNXcWC9XFVnWA7kQ8g4zAYunfdDwtWuq8o1bT/EC3Q20Nnid
htvnBvaY8DNhlCbCIM7i1ZnTncwj7by19W923rZDgQJFc0kh8tXQmylHS2xE2N24zewwJLZaP7QZ
FyW/fT7fzDAxDoOUWqPMOJ/qffpIXYaihcb4gvHlS0NcY3wvn+zNHFPoZpHRgNgP5pKTcD+LO8kA
TcffQRXlTG1LP3vwiYFKhivewNtQJuoFUSouSo1KXk+/VOFpTk56xousG0UTjsTb8phop2RBMBU9
Phr5INx3DxJkWVVXsyjoavBzj49c36ih3hlkAt6CqjqOAc/xRpKe1b64J4Z4mlPRLzLpcDvfb8dW
WmVIF0Um5rjX6ljWgQSYsF4Wd7IwHYp6eQAt2i4VtSdkyf1tc9tb+Y859rogQGW8LHXUn4bU2gYZ
rWKRd7dNXDdrLt74ZoM50FrcJ0GHSUQkJ6iAarVdHtrJkls79S/qAamN4blStiouQI63OubY1ZVU
hPMAy7L4NIOisCRfb69tOzi/LY05aJMMPThlEAC+TBV4fI1RpcTSjWO8fOvFb/18rITMvW1y2xff
TDIHrJowINmH+GLpIJ7GjpyIkh9xOzlnw8h9g9qO/W/GmJNW6FE+DiFGblpX9jR72cWlrexVP0Dk
aj4KkLDkOctG0wtH7c0ic9TkdiyMBcral6aXDF7HCXATBc+hPIL37SAJ8WwgpExkNVYiKF2yIFl6
OMdom5mdvzQniYqDURaEwR5+xng/dNHY45InXYMo6XlYGWbqh36UqjGjszfBuSGQJRtnq3imhiOH
7PPSMu6nn3Pvyy5mHlrrtvdsnoiVbSa8xJGQBKlkwHaTuk28eAHQd/+LCeAG39doipjGckZodCaF
U5sD5n9jTpCkO3RVE/2zCoktEQQy9hWY2JBOU8EptAhTmKOlFF8VM3eCrHOXLLb/t0UxkURQG7Wd
ZDhLFimWGarWsny4beH6SeedW2A06/2+kSBo1XKBiWhPiZcK9Ctzu/1uQrTC3HNpnm47At4n3luT
OtFoawMDaJTKTzxnnukud5QEGz0bS/wW2OHr7fXxDDKhRNCgZS4UJoQ6pW/B9DCHPCzFZuZcOQUT
OcSpUCUhg1MUQ+JO4IwYwwoPR2iSAgMuZbz5Avp7b/kgcxWpRxmIJgHriVr1btCan0anfo6g38Y5
TtfaS4xfMOECDBxJ0+Ym7pHteBoU4VwFJ3HAcCpodqX8awZwbDV3tp48CvLXCJMG2QdSvShR6WhJ
BaVxcDSGs1vWeK6Tuh0UJW0lJS+YF3eM6t4k930QvKrK/LqE4l2K14Y0BMNOmWMQrtlNY2XJw3+X
zWaWxEQh0iUGBNTh6qZkdSUIyin5TORk36jYQ7e4ZMdDT24m6jfnYNFDxhigriqRyJpEOM+RCeHz
PIccZBWMLnTxIrsslhcIXu8XMs3O/+T5lwvP6tIazbpWjAVNNDI0C4FzDuaFE56u5yLe7+gluKxs
IIpjJIHK4CanHtp+0k7D81dgk8knn8fR+kX9jokAfV/Xfjfa3cQJyVttnFVWw3vV+4AC2lZFSuhE
a3g3fk0vt7bKxekIcROPHf4lh3PcL+QiqxXngL1NIfK6l0eKDUkqKyC1FS2aI2UuT5iFE7suFe7K
1jLVaNMayJpxCNHQ+UkAq8VtH9ms6lb+yQSvQK2MMoNsrVf1MgQY7yXxMZ+fpKbg+OL27XpliAlb
EIgWyyZD2FrhWi636wy4Ft7D4vW4J+OWTOya01CUZhnLopzrFOA2AlH3GoNBwE7tfG94uAU/oDxH
qRO44qP+EANU9MBrYXBC9eXwrD5fODT9qE04HKp66jDm1gxuO3LbQhwnYSmElD6fRgIBJqzVAGeP
FAChnfu108fg7sckRey033gr+5ciVoH2uqjJxtWcYibW0LIoVRl3q26//KB0Nu2dvJNKzHB0kU1R
L9m056OItrf0zS7rr23X5QOdZm3kh3m6a+pjQp5uH4ltE4aEfp+8oa+ZzIUiglEGSWLAoH+OTjSi
9qz4t61sf7U3K/TPV76RaEKNvIonVUXHdATlcjL/LDK+maALXZkAqiZUYh3PjlQoVPhEMfTfFat7
EQ50rJnbP9sOjG/mmE9T632fF5MmeyOUaLxfU1Lac07RyLotJzvaqIxclLFR4pi727v5L+HlzTgT
XoSBjETK8QgO8XnlsGreZTtxx10qzSlXNZiiAOllGqp8PWJiZmoN2CedqTZ8AYIHwT7weiis0Rnu
3wB5007FDXvshGe7ZF3egQL7j1qTF0GKW9aYvslE2ijtDWXxSgGMomZG3Ejv3DTO93q3M5dkJzSJ
MyNc6r2nZvEO1C5POVRog8DrRLdXU0sm5xRkxEbn1ZruLri2NABATES1pebOnMZTir8hqr4VwevS
9FaueMr8WUwLL5WeK+1n2UKGKpetzkzsGOJjGRTIs/CjsORuNuSUhchS6l2qanZWi5xEtXn63z4t
O1mj6KXxa5g2h6Uy1u0gPRXjZ467bqbdlRWmaImEsE1HOsvZfCoaR/YkZ9lneDxJXsGwls2YGLKJ
U/mpZJPH26Y3T+nKMhN3mnlM1KzGC3PYab7SGn5WoZveddaYVe4MVb3b5rYP5soeE4SCMO7DvIXr
rvK+NDi4//3GwdzcVhWMY9B8prLBzLa2ChEjRAH85aSxiFBbTa/YkvIcjD85y9rcxpUlZhuhq4KH
ehFnZPYp8FJ6zj7R/1ZcCQmQdHa6l+mMGb+02b6urywzG6r2bR+AOgVFxd8QtPqvFKgHii0qzjxy
dt6G0j9fpRAlI0qgdngTAa8lGCafBmNyTLCKg7V9f3tHN1srQFyapkEAjmQH54COCbvJQP/eDMFl
JqbWILwM8q5I0F9P78WW8wHp97mKcStzbIFIAU2dBnPBuFi1FKG3wlkQzwK9Ga62rkqTpFNlaqFr
HFP+ko8N72xt9izfFsEKl8RzExUyXYRGJrsfXw3lKak/9aGXChJ6i69iWTpz/ifr0gk4hKA+DvQI
c8aSLuvbqkJpPXehuwzSPlZ677YvbD+3rmwwp6srZKPOUlR5egjWBKvBm+rjFFg6mHrqs/ooPWI0
765qLaUHRyTmOIcX0fkDKmN6iVj9CuakxXkgGj1EqUF7Gbk5QmU7AV/aqPbt1W6esZUZ5oxVutxB
xw8bqoKxrewKp0GeFA3QYyhclNamU65sMWVShr5Ro1Iqq8FD6HqRgA6IHM3Rnih5ffWFX6/zFsec
M70SK4NESHT98nFCpztzpdTPecX0ZtJeLYs5a2o26HUjYgsNUNdbdT26WrWo1oSew+1vxdk/9q5V
o1M6ZBHeXeLyRRMip5J5bbftjsrbWi5nYxU3VL0P24w+xJlPgml1cIPP6v0vGGm3g9IAedJCZ4jw
OiG7IugvLfP59hq3M8zqF5D3kSuZNbB30gFqEXUbpHAE1zgJHzXIGOde5nNBfDRgXIXilTkmoGQj
USczxjEjfvCheGihzYFB7U+gCDxFu+QAkP//kXZdO5LjyPaLBMhR5lU2XXnb9SK0lfdeX38Pa+52
qZjaZPcsBpiHGaAiSQXDxzmXz8dRFpZhlwDuuAUWKO0UD1YUhN6sSU4ycsrqPCmM8dCztEpMWu+Q
9F0n6HYVvfZYJ/7fjsKYDtRSJ0U20LQqSWmlRnaQgAptapzZad5RGKOBAbe6HShiEGrP12U9+Mqo
23P+evks2+1aHbOIwI/a2J9Ju2QZ46DHwMlOfxgc4ZXswsNgVTvjQfcBaIqJIl4it32yD5GMpmNk
IFOiBhmyON8kGujrwfiV8xqn27WS1cEYBTdMIRyQ5dNmZndKXlM3MUD8aX4FAut3E7l497MUrUaw
8uPlG908nQH4X1MzN+C7l0QLpDTBwxqC8CgHmdNMwX0v86Yi6CWdvd+VGMbE12BkGWos7nrz+ypp
/UYhNMrTuG/82OMFpNvGaSWNMfVCK5ZJEqMkSllUl/p9y6p8pbjNZY2pIJTYLl/ifxGoyRLgCuly
F73llT2Oc1UgKua/4DINH8P8vnKvPqanyS3ccQcs18viNh0MkCP+I4150WGYAeqVNuMyUfUw2W81
acQRsa0WHyKY59zDg2UDHZrO6i9Se3yHOS45tSf6zc914kMGoxOCFM1FZyDOQNcjDwMrKMyrBh2I
ev45teUxnL9dvjb6my/JY7QiH4laDHBbCDM6fxJR7E1PKN4Amynf1U3KucFtU/XxlVh+MCnU+mki
1EengPDr7xJnejFnR/jZ/Zrc6n75CcVPrJE3k8dRDpYDrAiJlmN2AAHp3Dypi3KTC/K/shm/P5zJ
WER9jEjXldB2vfiSK5grSV6qgncO3ptiB2GhEaDVoCgpFAy9qh3aBZ5yl/ISYxUCW2qcR0w//wX1
YAnAVFWZl5GgpKvHo6tnB3G8SoxrHQSJxHQT+acq3V/Wx02BFLYAiytwaGdBXNIk0UCbzrQ8rhzR
/sQCVXbgMjVtFgZN7OkrBCgQ2L38bJz6II2HOYjeuyqfZhb/pLryntqdXeOHNFbtuyEhPaH6F/zM
9ouTfQc7ATDfsG36jjr2L1ZqaQa2EshUIsUwmtMUgNleiHrYITZf0a/1lvt8X1S0vdeg1srrbGxa
kpVI5gGkeV6VQoQzlkEPniOstk63E6ndLP1mRH/NRcycj4kMomGQhYh2aMNf2V505ze6vts62Iaj
MKj8ecJttTSBcEM0TVfZVc1BGoPaLGH6xUPgFx7GaSm1BrfpvX2HH2JY6y+EmTbQO2zaitj5jKZU
jSfeSDtRKo4GsujLr207ZzI/BDLPIDdEPRNiPLda6uabQs8NOxf62iYjYIwzitNOlERzo0m/x4TB
s2ImmaXnJbriISi1wzFR7VAsw32N+V87EcC+EUXhoRRqv5xqboZHv+r5M/r9a9ltzsKYhGWWU8kz
TNHJ9QpvaFR+FUJgd4ts1aH5OtQq2iYymGiN/kc2DDsSIe2Ta46V2pwIQ5cLeNMoYxDjHXJwFdv0
fd2KLZ0ISxA+PYv24qTEihtAL4Su5syeXmNu4ASj/AcwT1vObC2biXSEth+NKobsrpdOshS9DZ2S
cxw1TwYT6mR6qeX1gkwWsYEPULRdo3Oe8LYEsDNLRKK2innBGPQ0ydRA88jyoICiopuqf3WGDwn0
F6y+UQzTv/TUI2fTS9B9V4rU4byerYBQRr38P2dgItwya7CnpSGLpN446ezmS3zXHTsrfsRy5z58
rQsrvuG6rq1XsJbKfP8gm40qHNGI6P7h+0PPOjjFgGlRvRw4QvkL55T077Gvbi2P0QW1GqQhoC5Z
udFfp31zUz0kTndc7uksMKmt4i0C9BUPOoSnH4wpLDDJmpAWGjjpgbWkr0H89fK5eAJY09fGQaGm
VAFRAG7EDMZEUn78LzLQlvqsgkU7DthXQDQfEuDLZcSbhIzzjjZji4/PcwZOWFYzAgGM56JZPbqq
nbs5BV2jmESyM6l/ArV2WSFklnByAsqDXIPlwgMpzjNwEpy4d9TCBix+8qxEgM3NKJKpDmKSneD9
bxfKWI1iUKpKokiMBvC5qrSxVGAhXhax5erX90n1ZmU2JGJk/4BdYgfETyPMvaANEUaHspa9qdfR
OQ0snP5/MlYgq/sstWgiTPUZuNO5fYs02a6z3r98rk1fvz4YYzeSKc+GIoC1mhHD5G580Oz5GeDt
38LKK45xjBUwkEZNdqZaMrogtxHvB/D0hjEkaDK22NOF46KzRbVmZbemNzzEbm7XDmyoFyYWKDzU
HXfQ57LFlFliygDB/hj1CPZjDNiAA7q1VVA6ORTqbXHHxuXj0F72DGeA7hlK3OACwufUJcD7AjOv
C70cXo7zSTli2CHJIKnrIaXptLAb0Axv/ciRAAT7pTtk2TtN37hD16U2nctyeWKZ7CIXlaLAgjxO
Nz0Y5DZRvnDDg83a30pb3zPh1TMc46gZwEVFq0ez27YWwFjSzMGCsts6sqcDuvnBBJmPX/ncPYPL
nkFmG3WqGS9mkCDJHjzNrx4pvqx+r95gNHKXYe4tdEr38n1u23AA/yO1MBBMspgNWTs2fRFMKIuA
FTo9AjnMmm8p3hLo0Xf8jT2Z5mJnLh2kBoqJDXDkv8xLLEmQ5XpUSl5elANIJSYnCSb1oLf9rTyR
xDaHFkC+pQ/6vK9Rh1HNSZiPIATD3H6THZMQ3Gehmv8K5/BX3ZQYPM5qZxp1THBPjU9qTGCEec+x
kNuXpKoaqFaAliOzsL9qXmX9UuCzSDca1kih7Dc6yqXFO+Q9n+VzqxKHLPO3OHqHKwUkSlljgA9K
nqCS6CAIdJZWtcSSgNYElZapr7B71aFrdlkXNt3PSizj4cJaidtZg63q859C5OtC4AL/71SJfqn9
yurMFiqu+m0VQ9ZHZVwe6dVATgvsx2JftdlTTHJyXc0WUnmn4K54Ud06073VAalxWd1rk09VHXSx
5AlEKByxzL0SqYCLnZGDAeQlwB1EnJrqpt9Rwb6sIAJTAenxWSIxwigLMzQrMMZ+ChvdCczQw8Cd
amWCEP47Nf0tjbXJGMeYmrhGiCLfzXaHLmBu6+58gxDJo2S0KqfHtFkSlD9O9z5HtLrPpctM8HIh
xqxE0HAZMaDARawdjIATUZAHV3NrV6bYO2Ey+KgKzUB1Jk4c853Rptlc/RDmwZjhgBmVKgTbabyn
Hn5xYt2SrAjQsUl5a/p/An2w+WmRQJqmpKvnqNFEKRp1oh22obobahA0/jS60UoSXlC46fFWcphs
JAILRS/rcLRT9KQZhSNhvQ0t+ctPf3PkSyaqqUAS+PlYPEw1q6uJGHj7FHdvzTjDdwGblXiZYGAI
47oSpc5iHkWaGFM/IRoE6N79/Az42xxgtKEf7+PH4rq763xkr7zx8k0VWQllDE04yH0jYHzPU2IF
GWtuAhQbODscE7ppuVdSGAszSd0QiLQ4oy3RmwBWykTw06c8ABGtKoiPiarx1g221ePjMpnQGjQH
01gDU87LsCVlKdGxbMDoYAz3HAXZtJ2rk7F+W190U6Q9PED69na866+CfXUMwJQC7ktUACjdr574
2ssfjNJShTiz2yvZzBMwhLLuhQIKI+xoDK3sSl+qXCq13WeHILB5cGq8wzJmuwyzMgChJFgHQkDw
5d301InYAOo7bB6jKDc74PDkMZdzPiQ7phJkrVgpGmpGcPEPAFA+dKNx0Efezvg5kS7c7er1sW2O
JR+jZc7wEEa7d00sscYHHaSj+wVl5QztUa10Jy68Gu9wjIEeCzUAyia+IPYVf+mv8bF/Kp+AsOZX
X+PYoUs/GFLZcVSW/tELavO+cLJyT7FimgNISCSvFimicGAJBfigE2xypYXdg74sjY410qTWaYfJ
qbrny/I3HYSG/VhwhG6AUmZLpJOKLq6Bu7m3lkqzg0RqrbGudhq4ay8L27zglTDmgjHYqs8FUDAR
MraOAkqhyLxeVM25LGXbTazEMKY7BdG0YEgAGDojJuM2krZPhIFgUwQemvFeB199vSLPSJaPOFED
jtJljix9iJ1c/Hb5RJtSDEozbwLhFmNEn30RwBSnLCEpXjqGFMlTLnhdynMK27dmEPxjShRtkxES
dnOiaX1CVw8+O9c/wNvZDKg/ZLGNig6g/bOU40B/L2s7l1vJYpLxMNW0LlOgDcV3QK960qMReT2Y
Cejylpb6iUPJO2RQr2JTcwDJlPsn/bFtg7b6FYzqi0U0qIGGXyHsDD/dLTvdBT0MsD1pD4R6I45d
2VaZ319TY97A0BuGbrT0hvWHUnSH5HUMvMtauZ1wmrKObrRGez2MjCxMSGwswLn6Bx9txa+u2BHI
1rlTVe+5wZmxXElk4qMcZLZ6K1FkrU4AVPbiB91iz7OZOrUWKVYUx4Dq7nUA39TESVrR4px481ZX
8un/Xz13VJNKM6NEmpSGoQFjsB8eKDBV+QhwKqfBTpz4ovB4ArYzmJVUJnpaOrXThARtvehU7NNj
fFjXPrgw95tvcyWNiaEq0Ah3IUhwvbzHM9HcOlYdspzk4Usi3U1db5FkFyu5b9xzLpeqy6WPywRQ
ST5KiA6hsv+okySjrhQ4ytWCUWxR/gNKRK4CMyavFrJKXTYV+F0iX4HpH2SPCKIJgCaboM48A0ds
AjMViYrcXh/8zvzZYKcszAZgNHeWRq17gS4ZD41uy8OvZTLaU8dC18cUbo/mnMNeUBGY+t8BDK3v
KKYYXSvLBpc367spVdIQxIF0WtXYYtQyBPr/p0/N/FqXSmFP0XSHuO4UcWe0tl6lirgMM/UgSTiD
MVzyGQAsQSR5syK+GmZ03ySIZdI+6jjvfys9WwlikQsNGSwNeYiyYBm4YfckCzyq5s2nvpbAOCsZ
e1P6mEICNTAdSCZAiRTs6AtQA8AJ8bBwN50+pjWAra1RXmB2bkOK56CsTRi0v4fp31ydJghfQD5K
aZpZlcB/jZJiSjTMUhDVqkj2pOoRZifacLkmOXkBCNBwIAv5qpPsJiH6szyGB7lJH4qcHIR02k14
alY51/d913oj2Axuy6L+LoiaaclV4rXpkNl9EMmcr75pJoABqqISjGFbEGl/tvrigKE8DJbho9B6
dw7YoNKX952rC+6fTTBsRgsriWyNrAzEHo3zTgMrYXjdftUApdMddTfeD7/GU+aGnsDrkm5Z/bVE
RvEMNe+NRK/AUUXXXFfsEH+yRc89n/z5RnNs0fdD2UlYRQDa+QlFMCcHpSi22E8UcxAdhH8xfbg+
HhOqYLdbKCAP4ZfyswQESNR5hfJy2YFt5eNrGUxwskT9lKDGClzTGoXNabYLExyeAORUFrD8SpwT
bT7dtTgmFjHCUe4yGF5P0fbNiW55Gk7egx5m3vOXA7dMrK5poDCTMUKPBa3PHwz/DSZ2GoHTGI1O
mlJy5NxfpMG+fIVbBnYthgkBxrHTU+wH46WpqH1jrnf0I8A7cB70mW96D1h15FFgZSMYSf18mKyo
ZxXcm7Gfm23kdkv7S1XJdS216H5OXGyYd8S5T06fioNxNahrwumYDyXVglYNZhP7DWx6ez9FVn9d
3ple7QsDKuxghu8OlHUmOMqn7E48tp0lO/XjBLSu2muuzH3mVjav53v2QZkfxUQFeYDRtmrREl8V
yytTy2yjVRypWdzLH3RTDHwLbgBwlGcsG/jDs4mBc4JNAXO0xKbf9Yl0BUjKvxejwzir8C4IN9h+
nQ5OW9h9MfFr8S4D0n/vdrwm0Fnohgtbi2BUcwH4rW4KY+LPh+lEiSd7r7pWd7wK8HndmZHDOBtA
HRgYbuwTvwNhIPZ6UFfoKTU4GFM1C8yhAFPBNoL4pnKh8c4eH5VsYIITnwnRKUvsMbeDUGZFAZXA
vrFg1anV3dBpvehaA1rd8iTc8rZk5DOT+S4SnKGgmhRRdmCexiKUkyo1cey3ruTF6Otipnmn0+qt
E/zSj8EeuHXu0IIFZnQw0ei9U2H4NV5E4Zs8F7h9/o8fwzwJGVWjpaqE2CdW+VwEN5Sigg4Klcmp
+9o/dld8yJ/zmIi5AMautloQzSQuE1/6LtuKk97XixWoVpAdeqDcg7xc8cGyjS5j4ZLJAYE5IE7j
V2Ff3HHH5s52fulPMZGXKBp25mT2W1SzlutxgzdUROlrHvSviRE8DFXwGpraoR2ifVLpjlEaTrIk
3y8/382bX4lmbr6XukXKZCPxlZpYbfhTKHgoge+FadYIr0/HXHTdE20e0zT2gQUm2rNbOKVf3PTX
lGhFsMP9eOoAFNfeELs4xN7fj/Ywl8tYD1lolKaPK/qq0ZgoHoUbyZGfAGrlEL/P7XKwRkQ+fwB9
fpZUQ7AhaeDFImCtBfHeZ1+nJrViZvMMwd+LPXhzbOyTYKkfSL1/NuV+nsFQgYqIsQDA2ZpEYS66
wgxyOcdygic9uxpSeKOyWqd3JEwRCY9/Xz5nxDEXmwL1UTFQVPYjydGtyRGvQsxLhRIGpub9HwC0
0MiU1aP18RjzrHWpMI4h9Zv++FyBcHSwZ49g167x+SsD50M+n0/H0puGdQOoNaVJfEql2sxHirRj
2l1x1H31lFKEqbfujk/GtfUeV4dkMzW51uulHZfET1E2lE8myAguP/j3uvjZNYIuGnSJsq6hcP5Z
LdMFOycpaYGXi4MJN4BhWZzKSxw5sQZMSeaPgWU+ozB6w4MHPk/m6JWuJLOpR4DgVpRxNtUXMysy
dvGufjfzgJXJiVthjIqLGrZ5nwaw+VGj2MiyyQCwpGwKsZ+uta4q1PDqeCecO92Kag0M9iuGacpg
zmJeepOMaSNpVerXcdBgArPfy+H0ErYFFqB4pd+tsI7SGYNzjy4usuwvYhrFkTqpiR8kh2h8HfMb
Q/nGUZHNS/uQcQbkHEeJHIx16mcn9bA4hZcUlhRa+av2MDoyUBkkwaoEziVu+onVyVjiF8FM1CVS
cbLB6/bxdZpbdJYKCIPfgtECoujhfYi8sLr7+FZ25Jf65fKxN7/i6tSMeoZLOXdCYyZ+3wGqqJet
UPoCjh9brBv37yVhrgF0nGjYyhrr7422E4NSqwJPCIVdHBUedsrvWgWAJQkvVd061FoU499LfEcC
LMfYNzG3sYARGoidtxQMdrqjLByhLR61xOYtXG0p6Voq44niuGtaE6tlftoDQ9EwMABUOQ06BJfv
cVsMhlKQZKA2xHZBSE3IVKgwKEl+h0UTa1ZAXEDuLgvZ1EuQXP6WQl/LqvPQt7FgGn2M6OyUXqPE
hfK822OL8r7ZLX6PiU/zXkeQTN9FLFmCY3KXi7be4/oX0HtY/YJRM81cRyMNIYxoZz/q+8Dv/dzv
rNkT0l2Hdk/PS0l4Ihm9icysL4QYIak4L5Y091ZZcx6BQuMD1hGtT8UoCViRprI1EB81QbqfItnW
cjNyQNKD8fwAERO2+K0mIsD+6FU3bEGMEZXuEBo34qw9TMu0a9QcsLTmfmglv1Zzr2uLw7LI+2Jc
7DKoj0JSR/YcB6ehKV1J6V+HKANnZwJCKXM59ar5IgTxY5Y0oxWSJrZao7tdEHWbjXYNJLhr8KBw
CBy5usTETEVcBdhOgy4NoTO9Cjdh4fRvC6DCMMl7MN0OkPl2epIKd5gt2g4Vj7wsl/sTmDBqqIA8
lwHIyK8bK9lTEJLIMe0JNFsZOKNPpLGXQ3+i3Qnj2jwFT0niXH5Qm3n27w8PTG9m9aTsMAWY6bgE
2hYJdwsCYvACqU7x3GBdWHaaK2HP7a1tahv8JaZmiYlBS0bbJBP80SDISpBigqnWbpF8TN/ILn6L
/fhU7AaXsszML+XiLDwztRlLUl/9H9nMVwfHaaeofQtNd5oTnfHv9hFGAb3Ub9zJBQwsps5smVvQ
4B2Z+dJK20DwgGKbuCiWoevHEtXQJXnUitJL6u4mSHljgpsG+fdBz+DahVYoVIwEJ37Vtk5RP2M8
2RqHkVOq3Ex0Pu7zDLJdKhMhCceI2kO6VwS6Hqc51k697/zQ49Wv32uSZ3ZqdSgmLlBMUAh0yrv1
ldCAUEDVZQGaJQeGoSdc9yNKJDNGlKq3AKhWMXWpO7jUesd5NVRBL/0Mmm6unABgAUoS1u+HRtz+
Ti4gXBNM0H6j/C/5YFFu8uRpGu3822XRPMmMA0zzODRTCRcgF0BznCMgMQRgbwgGOF2ESQQtLo5j
P18IQqqw/sKMx5PLfi7aGr6Bzo2Uh9KfJDd+00ZLA2FEc93flg/RQf/ROPVO9BUeetd5k4QRz3g/
bPcppC4FZCpXGrGSH81t6sah3QqWjHKtbPVYJr5DKvHj8kVz5TJGqsokcS4jfONsj80SW3iYHB3o
JM1OuRudHL0Tl1eMpjbgklYxpklSg66NTdRW6Z5oi2qnAlAD/tLRZjixekOMKTLFKELLH2LETPvZ
CukD2O84RUSOCLZx1wRNLKYNtFSaanSgUUks9pc/D+eu3ttCqxdoZrkU1h2sW5+lwLvH5EtgWkaM
yLZdrCKVbXkpXLN/uyz1vNv0royGhgK7AuJPto7Uat0S10r3Xv7Gw6dlM23/TnbDXfLfvsMPUYze
V3U5deEAUVrZ3aZhfAyr8vHycbbNKdJkyZABooHI/bMdE5euUvJBT3zjDU26wZuc5rFdbGrGc194
1m5Nt0e1uR2sFMNhlmj9QXFn00+tfgO9h9WXnNsuKeVFgjoewp12kLC8FTgTcNgeO/DDNH70FNwr
Xy4ffNOKrmQyJq1Pi6KZTJi0MplczCpaMQntVPtO1AMRiH9Z2JYlMUVw3ygYN97o+IfpGGQoN/8T
Yy00vARL0tFwVGtwM2iri7CZl6ds3KqJlBbjBcj9wIHGnDCXIkEFrG/qt2nqLE10UCPA7Y6Tyzkb
dbiMzfokh9HSQZsKY86hQeNhKS3iSbvUrlzSWCJCuMLmho4b7/6TPMYqkyhZ5FE3Yz/91R960Kmk
bqlazU0CVhXT7l/DRzRInOhuuuL3abbKdZ+EMwY67qKsEhek0pgvl/3eTb6EKEOC4oeq7GAXNeiF
MgxFIF7npQpbBbtPsunFrJ5JE0QgYphQ12pee5e6h6r2AwzaYn07Ohj3cmiJ95e/7YYBWktkx3yq
xkgwnICMPtMVKzS+a/3PywI435Iw1c8AgA+DJuDlD80rGTAFKnw3MsWqUeGSp9AqB0C3yS+XZW7F
q59ORRV6dY/YdUzEBWyvyD0GxwB5pxvslzs6WlT2f4LaznmIbDuREKPtpQntNFrixTqiXZT7CABu
0bJfbAOPX9hnxB7/GiBMAfnVx/snjFUljRI2aYhjggnR7gb0dLobPQH5+12rC3aTPl++1u1TYr1K
ATQ0ZcL+fKuNPnUd6CThF2HbhvRRaypLyzjVH2kjicKhPqQw324SW7BRy3LsR6f0WW0s8zX6guGB
f+ZmsNoiWzQ2m57BrvEHWFDb7+FDOuMs1XnJepUW0hqhuR+j2YPTulWG8TgS7RuZBSzh9oOtyVjh
1oEtByZ3pVhOmhbfIAXm8VZtRSKf7oL5wHOsRRMpEcWFYOOK0hF98WSnNIWdzSC7LO/N+nkMa6xE
C7aZxs7lz73hPz8Jp+qwekQYeM6Ackf9Zz7fpBkCPEEDuk6AZTQh8+NZ4Q2f8fSLcTOloI5aJUG/
FO25xSJTGOzbkQfUwhPC+JY0FCatBMmUX4SDZcy6jRYvikMG5/Leo99zn/mhSIwbCWMtq40Ftyce
wGwDft1mN3ual97wYNm26kufvhPjNGTMiZeDqca+clM8Tg/jk9kivAI85vgUgWp6spvn+rZ5637q
nRe52ZPM2Tqln+XCSVlAs2qWh6Y3Y7QlaZE2ry0sj1gp4q0y8C9rpMwTxVggpcvCtNIgis5QSDfS
LY1mwZ3wiwazxpfUFp7aU3paQqA5SDaazHb4QEHAYo9bHdiOiX5/XxbjLxhyPcVmykd5a/kW+ua7
o878v94pfDf0H8IYq4SS0qiN9IpNHQyV5M2YXxLCcZrnyyOMEMbYtGPQ55WIBmx2MhUbJjd1c2Tj
6KDXpSVAj+o9xu0cDGTuhB/pTb//k+URKuSSMjFGp8DMTqWD9d6bo9QpRQyeipwODccAmIyVmaR8
MkddhQ5h5EQtQFqmVK5uPl9W1f8Syn18MtbOpB1wyAg+2WjH1zKyLTCn2sWLZhlWspOPLedUPFdh
MvZGXsZaj6k8gAqeUDXy1RvDQj3fjh0elDHvFTIGR1UFNZLwldCq2Gkq9EIaQTQAlhE4KM4t0gf9
39UBTJ+ffRBItbI06hEMJPvhVAKndrA6a7Hz2+zw74JvBRm/aZiKgtnPz7LIqNRtrmb4Yjqo7MMd
OFUylOpjO0l3orNcoRbEcRKbqvghkQ2+a7OYmyJIUUFpDTsrO7smz0TkZYlb1XC0yn8fjA3BSRFm
4ZhB49FLWxpH1EAtY2lAp6MTX2HmAYrSAkBfOwA39N9MA30SzoRzYWo0Yq0RalXirwAFccFrZC1Y
CtOc7zkgamClU0/nnnkz7cB0F8YfNJ1yMX/+mGNX9NFiop02eM1enCwzsEhgURj2yY6uMV4Y2vVN
dRV8i1qE5/Nu+HJZczft2Eo+8xw1I2uDuddiv69nD0zQT7EqcPzuZqC8EsHoa7houl6DOxDt86cG
LFthqTpx3iYgZTSelhzToSbhWbVNr/ch8z0WWcWEGtGEsU9Q5ejoBBJwxQE4l9q9MzxP1/z3wfmI
7PAydq37tCRz4us3QL/cNccREdQfvPzNm8QIF9FRRMH0GONe805M2kSmQb9TobwONKgfsuaNi1t5
FAahcWV0H75LtV0rTlL6gG/bXdaW7erR6hcwvldoMXeSFPC9DTaUAGKqi6gglXbsF7k7uKKDFUP+
qM5WX5Du8v4+N+Ns00qQtWCA1NGe3wn+qoccBRbthnJwJS52wG0eaNumyVuJZLyvJC5pJNeI8YHR
fVwS6bkOUgdhHW95f1N1VnKY91/VwF0xo/ajzN6gzsjv+G1Xi1ZymHdeCYToeYthRzrHiy6nXf5U
XhTQ/Hg6+PsC9IjU3Jatwl90l6MzvKtk3n8ZCKUkl6j+0SJHvIvd6RjfiSUEz957feytDABOwnHJ
nLfCrjMnQiwBZgZV/3noED49F/LkNgKIH/PrxEBxsOeBudMvdRYCfNywxsT8vTogyl5MlK/z4zK+
5uFkxZiFklCDEAcuYs+mgVtJY9wVQCZVQAnWiLQxvjNex4fl/s+xt7brVCtpjOGZJq0ZiIL2k7Cr
9jJg+FIgMOg+ytSYe+clEe9TTuc3CfADBXSnGHxmbnJaSjLpyCDQCKCIPN2D/qJC1A6Rqa/tRckC
UJxBueHfa7rVd/NLWViKZiXWvONlrdvK+/FbmHsWihkgOhpMrj4Gv2oluAW9g4slGJ/zSLa/54cc
5obBYF5HdQsXovrmK1YZjuBudAW/g3njz5JudVGx6CrCWOuYejhDEp+mpEavX6HharNHEP5W3+u4
3shrjsWv5ohWn01hFa0SfKLTxDnrZsjxIfwsDw/NWm4A0exXRZBY1aggztJ5QCyb320lhNEhLZPD
eY5zBAAVOaVlddKz4CorZM7cDk8Mox7jLEuJ2IRQj6622v5NI+BlHXlITpuJDPaT4QAVuvPIOAmE
3kuGz4ha0GScyr53McwNyuy8fiqzPOME+9uPfSWNcRVyXFZih8o0ihco7aMiRAKbuBTTHnD9uSXy
evrbd/hxOsY/NFk5jkWI7RqlRwszfNbrb0POo0/bNiofp2L9gSACJyCtMJRehj0KpMu9qqJGUTSp
rxXmsSpUSyGpXTeVXY5IcBSrl0dXIWXiNXPsqWoE+0LaK3AzX2OiH21IZCJFXz316fIyZd29NFcl
1kTa46yOj5eNw2aMQHRAiugYaTkD7tanulFrAx+EZnuUX6A8aZ6445WKtt/lhxgm5BnFqkoJbcVL
BpZbxd5KZh5E93a1QROBOqUZOA87mDn19QiacmRZrTuhAZE5SMffS39fE5QAMj/86/VwFIskYC9i
xEBCu5zNr1K9M9MlhC/pxtcClOSRNniXv857X5p1V2sRzHvJRlWJBhOT5INHx4ASTIGaN5ODENyr
jrSbAwxXewHWv3aSjuiBOukjjVqBUmgXT/k32QfgqS3spR+Xf9eW0Vj/LOZZSapWqHoNz1VOuwJW
vnjV00Ms8Lz1ltasxLCZFkmA/Wa0GbYGgPHYTqD34EZWnJOw8YDc9UZaYgPKnwJQXEuYAl90q9ZE
SyK8Qg7vNIw9jzOhkEa6FdANQPbNC+Nn0PNCiu3jaICww0MCEgO1h6vcdEjTSBFq5KbzqHxJC4yl
Sv193lV+pBRPl3VgM1+TZIBboLaA9UE2YwQHRDubDdKY4qQ80FYtrU3RckoMIlobK3tXPAx0snk8
BY0xhaIBYq7h8/F6wYhis0azYhJlt4umoyFUftW3tjghyM8l8q1SBkpPFR2nUvwuNvobsFmvBqk4
lFF2qxfoQhqgIq6GFoTCZD+2xb1QjEe4Og/78C+dqtlDUO41ow6tuJ9P5hQcqqS/iTspt5ahcXop
iyzBKJ8nOYKu9FdKGe3UKD4aqr5YZFi+xRHJ9jVJDpU++oaefRWnOXfQwXzuZmUH034Tyuo11v33
UdAfM3P+Iav1wQiI13dYtDYHgDUmhrgrZ5HzajcVkNCdFMyd4l+Mq9dHdRkjfUKCPZhOYLhmxlv/
3bTB0koEY6+QoohxksLf0m0wuu6MKcniKFzJHszSIUkt3hoj70yMJYqlVM1JFCCeT4KvZRzeGkrk
cBSdp3XMw5WXYEjEXIad94K37LHZU7BdPbGhEqM3PQMm9p4WCggPCGizGyGt1J0J3EnQDVipQgLf
BYdgtunYdLDvDuq+96edbmu35Kr6CqBKb5at8pZysfNXVjcrpxJdGcH2j6GegZEpdZkl84yScOtm
j0WJnTvJIcCUKTD9gritAGkqEIdjj/fYN2PFlWA2lp/CGE9ghn1JMwskM07oplcF0FFMv/TGl3+l
SFhu0pCywKefxcHNOI19CUdg9F/l6YsK1HeOGlE1OfPlKwlnb6MSMi2FhMZBqZtOEBlOE0KFVC94
4VP0bFa2MKbw+0TM05gilJ0Bf0vLMtJrdKr24EIube2LcZq9vHVo/hU6vNrWtgX4kMrGwiXokOXa
xBRr51DMNcmSdokn2N91X3HzG27Lh3OpbGWEkFrqAUEdAJscyBgIi9QvukuHIxQUtAveuthWtLy6
Uo2xBGIg6sCFhgUlbV3bglbGlllkMcVtPOk9JoVHU7/RBA0A4YG8v6w/VD0uqA+L8KZXCdamaaM+
G00vqhZvSTEQTowitAIJ0y5adwU67++XhW7lT+sDU/O7iidC2IWkIdChdFAon3xkCzPmkIeKN+Zx
2Y4TtsmlDqPYlinseDDnllR+F8eQ9/42RQD2CEtbMrhZ2ZFWY+4bWLkEC5OzNaP2A/QPC536HGN8
0y/R6fz4gdfc2o6RVjKpa1nd32yGE8B3I6yh/xrtYLYkJ3Un0dIUzO9PvxL06P0R1CQcj7X51YD/
DBhsUAYo7E72KGItVIkwDSHPqpUHz3KPKe5y4V0odT9nGrkSwxi0cRzmZDCw5oetiB+xoApWW2Mh
zowxGVP0P5RSARohXTBMEdKoEraLEPUstt4m34WUh9exbe5Wv4Yxd6hypaa0wE/RUnB5H86Onnvk
SKnJ2lOl+ATzWvd/sHG/aYE+5P4fad/VWzmudPuLBEii4qvijs52234R3Ek5Z/36u+g5dyzTOpt9
+nsxMGhgapNiFYtVq9ZiZ7aXclBrsS9iPNGMQ+t3x1J3W/QTCQBvbQnmjsseuXmKV+aYFBisakoR
lX3sK4A/gZ4Mk0Ocntr2xbsywUS5JKqBtV2GGG30GEWaZRehTblfXMA9fV4ffbN5gBFsDU8IE2UR
VugFRF4gEo+X2NdBDVVftZARN5zObYAkUW5aJ/hBO5Nybk289qi8GVBXllnfbLUsHMQ2xk21eO1V
/4jp6Ud5r96GPtTzXAU99tYrz8MOWg4g/ur85hxeA3663CSn/Ftfcpx2++aEgALUiaCeIOpMthdl
eqjFYode5qEDv5O0C4Bc6oHyg3zEO2Xo5YO0HZtW9uhJW8WmZulljD5j/RRIVB+UN4JVN65h9SgB
BSLoj3kTupsADYC0/10i8zyVR1ALiMJMt1wEHAQdk9BSHJrQCXtelXYTfbY2xnzfVo/UPAiwPjC6
gxm8240eHZkCSQTnZt7O01fLYh5WUm+oYAID49MY2dFNfKxf8QFPxhuO0RWKqaO3uBjSLZ3uCUQn
yRVFjKO18Te1Tshd6WDzlfBqYKGpBSmSzhSAE6nF60q8m8ZHiUfcsnlm1jaY0CCgYSGYIryV3Id3
lFG3Pg/WXFkKmiaik7jVL15FY3Nz1yYZt9CJ0Qfgy6Z0WvLo9JqFl8CtYJfPwzG1U8gcnpJv0qG6
oyif8ljOVgGkg9N4l71l60pd/wrGWULdmJDzIfMbM3mwFCXbab0AutSC08DYCkprO4yHgJR/LKdY
jP1qrJ18OJPxt5kD75YdBjyDCL9qyjPIeEleFc0gRog680E7GGfpZj60b5FNUT+ma4QOnTYHGdNJ
5g4Fb6Kc12tl3GYcojIpMnxZSkY57Zfj/FLsqp1iSWgaUzKQwG5dgIK4UMLNXGFtmclckqpWUScK
Ay84NycCJqrYjRwFPXhrgFxbaEducMd7z25iVNdGmQRF15Jh6UbEI8i0NaEftpZgGU/xbW5j/Fmx
NMxeT+goW3Fu0/KZeOSLFmwlD6ufwD6pk0IfynFBiCi7pyV60brOvuwmm7nD2gKTnki5gtm0EAFC
uqYtHrB73WXHf1g0TIfHYslbDhONSoJGeK/GAfhZWztVc0coOPN99PSzKe56OUzwMRNBwRAAMulM
aa2qHa7V/D5MFVfRf13euPfS5SVLTIAZyzGdxBwbp52LfbhLD91O3od79Wr+FT/2XgqGnAbnEu+F
I6gD1BseHRqhX+bSD2Aiz1CH0gR1U3o3j+6wL69aWr3zimvtRXXnZ3KIb4pdeB6OmDZ+KPeBlbn9
TnPJXr9fXsx74cHcK3eXN4UGgEs/iYlNI2rxJOoMMLSVYgi6BHUfg7sArMDeXMdPlR7dX7ZHPfCS
PSYgNZOBseLknRGv20OS2lf9aNf4vFIT7xZlcaoKAEAkntA+oVtNObO08ZYCuwRftZEoAKBu97w5
mc1Ee32UmfBjJBVknyb4fvx7to2DeKCA3BTzXCbSXOGtc5M3ig7itmA3k74Pw4R92muQ7ypJAh/S
r98f3TttT9U4wc/iR5yWOdcWE340MyVKXOD6NO+bPUWP6VcZ8vhxn3tcrOzl00lY2U+iyHEsEELz
ZyBK/4E305SdyE7uUuyTUNkmxpK89H+XoUfnUZagNCqqSPQI2+ZppRn6OiZMiwdKZ6Xt6ViFyAWo
bMbXlRnG/4IJSvdRgy+XL5kzV8//u9AFsw7G4XQjzyaIp8Y+2qg3oyjZeZI5isgJ4tuX0modzHXf
qKm+5FJAQ9s/o2ngAHT/KSQXPvmb18D64zCOthQpSQMwwHjl7/BtAsL4Sbhu9pGNovkZs7Dv3Hjm
bXyKFjuMLeFWctFv50DhN8/mx4rZiz4VzLFIM2ysAQ4kVb5Pgajultlr519D8v1y1NzO41bGGKfT
tbItAtoNHu3asKkAblK7GniRQaxC7CVFkQv6t8fsXL3yU5rtuLayziQBU2QuA0ZvAg8Ma7TzL7vL
HnAjoOTx7vKTq+VAdVz59XWOc7BwAzkiWVAMsFvn3a4wR6fgKU1vZ4yrpTE5AaTWM7Oe4Oaqpfnz
EzKQe+WJItXCs37uQfxxVXyfALHMdolbS3bMHULeTH9WP4DJCdQBt68kYY3JPvAF5ANo/RzRh0G6
qvviqTgkULrmdf157spOp4Rl3DeJBncdZxfh7SxALtC4LvezU3og4HA4x5e3SCYINSTPRcjTIC/X
HQUMSEA+V3vUMkHCbjzUIQQxrApSzpYROLxMYBM5tIoVbCagdSjmEQN+miHnAxdBjT1uMGcdukVn
Zcdmh8lnimStDoLTHsVd5Ad38itUKc88IrrN8tP6pzBhC20xMRprbAMlSCp+trcxvnN8MigDsYRi
EHffL8cohc0LgnAchACJEJ5/aGY4410FwZ7FUdzWN5wYo8JojBXVn2C+N9+8/x5rYIWQB64qX4Fe
No2UAcBHaZnSO2CFvPwsY8L+n4pboVkakhMVulz8VW+m2SvbTLgCiijXCrVFR+CK8kpTyuN8L/g5
unHc5hh9nXzJZ1e2mNdL1jZ5PsrY4Wyf3Yx36Fi5A1KSFPYKN3LNnxxPor/9kj0mXulNLk1hh3yh
dYkHBEXmDDstssBiDBE3U3G4tSH6P7xkkIlPtaQ0oNjEhEn6JNoTRr6m43wdo7Ui2wUGIV3zTbEm
N9lViP8gaJEjq3sMvS6xINjLO8/U1qXfwiRLdWaUkkIrN0MIhpFhsrIAFo3GvrzJPDNMtCr7sMab
NAbCR8L7HQsLn/P0+bKNTQzvRyxQWIHwSTSr2UhQH5Hum1N7lezlw7BX0chFQnEtPmNgyQeuBfW+
caf+39InKNlgn1fOKUXa3FUCDq2IgpTsZtflIYqs9orK8Jo2pFRBLZzdksaaH6hAivFaPfIKupwb
SGFpfSDs3BnagoMctuN9pwLlExhPZRJfNWWTWGXTfddzcENJyz6sWjQK5PG3Niu1xfkMnFjx/tpZ
bQWm3jHZTiNkbNj5HdnhQfra/J7B+1Gduc8ZjvO+78nKGLIY1O0NQHfom6KvvAEkOGeqLQ7eNky8
Vg5XjIZnkQlPbQOYuNbgnk9OdLgp8wIHj6bXyQWvCXfOkPtNmeDUtZJaJRO+KWX3gnj1cbJSO3kS
/MbPzjkn/95+4kPXBgUDUdO+kOsrfRo2s4G1KT7luA9f5ZvlavEHl5Zx5mMd2LyU/78s8MMks8B0
wghBT6M9lQ0br+is7XiT70ObSqZzU0Pqhl/D3Yc1JvT2AMLJUUShEGi30qGf2A0R7zqnkNzuW3hb
0iEc0VNRs1IqN5DehsTluMf2+fn4CUzEzYuEJAl9BWu3gd9iuHjaSYDEUk7FytbuONa2L9MPa0zg
zcKwyAFsQWW+tMor4sQpUPJWeJoBwgCPYuwYoHLitGK377cPm+zDNSpIlCU4RaVWWhUUGsr4hbOs
7ez3wwQTbkmqDiM0dAOPqpWET0CZPdBAQ16Lp97TLEpMhSYAR79ju07z4R4sSkjrF1nPElT2pB8T
gBgovxcW0pSn9qZCbdq6vMbNTq8MIjPZUFQq28msUZ1JA6kbDGsrfvVAOdWnB8UGg9pJ98CmiE4v
lSGS/HG05PvgmuqSC2gliaIlv9fiZi4UZfMS//hB7PNcMANdigtgeRR0dsvjFFv1HZ3LBbXSWyoc
6h7yMDnVmuckD9tP9ZVhJvON9NyoJeN9J8CGLhgWzQl/9HimA0F4ouSvFYaR8ffMS4+23xcr09Sb
V/dLmKK2M0LhmsL5CNXUsodv5A7aN8+hjez3D+afN4/2yiJzvyRRUQltRb2nAYuV4ScvpockBkR2
5qOZOTXa3PKx/8ZNgzev7ZVdJhBnc9AU4wy7wZl2uSUrdJujeW6hT/BXTW7IxMqiqKAa+EXFow7i
Zmxoie79njnGvnCOkO6iFbq77ETbPbOVJSbaioUBafkE+JpuKOxqiXvbyKIIQV+JPCVMzgCmdJAr
yeypFuwawFyriI2jEIbP5pI+LAGISqcl4U1GbkbI1a9ionJcG70kxhUCSZX/6BSA1JZe/3Z56ZtX
3coGE4WJJKdtBDkPf9IfUT2LpVcpvAkkSCpm9jhIljofLhvcvspR2oVaAojKDfaB2kRjWIg93HQ8
0P4k5SmgjxndL53klZdxby5vZYxxzEAGHXasg4FB8YcTxYCACfHEHxPe/FIrM4w3pp2yyAOt043i
Yk1QCRlF3hW9GVZXJhjHq9A618iIK7pzZHAsFl7+K/5VfO+fF7u5Uo6xk4qYCeTcLtup3soqkwkV
MxTLigSBTbX+w3LiIxMC9t2KQdllF5jGyXhA1O1AvjLKeGPTK9FoqDgh5j2IDrx4p3+DirPX4qSg
Oveg5+64T+8H/w8yP94uMy4nSSkI62ralbMW2uMt3rm8Fz98UH68FzI8zb3sD5uBfLVYxgGTVglU
dcYO931sB+NB74HdBE5UjUrOBclbG5MpdEYea5IJS2DrxDuvtcRccInBaUhwrLDPSzkoproYcEHE
Bj6Y8HOYX0WdF0M4/sY+HrVyKMYqwfhoe4iftAMY172qdH6ke4rUya9Dh8fYvH1DfHwm9gVZ6RPp
oExEK4i0g9zaBDK3N3QUf3amxwLFgtnnPdU5R+M961hlFQrYIsNZpCJeVWiX8UMX51ZTQfY75iZt
m9f6anlMdBGUJCuCDkWRcXxrtJNBblvl3Jk7XGp34XAHjRbJqqorgaf8yDst9N9XS8zDJugUqlNG
gutpfErbfTK+XHaw/3LhQPDRkCB6KmnMuY9rtBSXHidSuZ3BTkOfUsiLnXxvgK2Nd+FsL+hfYzpD
aCTVfSMLIZxMy39HyeiYUusWhIfv3D7/H1aYVBdklHmUK3TbEPWF8dRWnE3bbs+oHxaYi9Oshy7q
Kemccg6fir3kZE7gKPvwTTtAvQa1RoC8O+2fWwBJtS/8/L99NRYxmoA6IRVp+3TwoGeguCV4aFD8
zMBfQCueXPgm78MxHmCmfRtIKloEwaMpWfWT6Kqn9jFw5J8aKEUHxBXjOIpcODvvdOqMBxh9nrTE
gN3BI70tus195NXI4+9NP/cGmdva562TuVwnLVPzVCzxcKj72ukxdOGYevUKsiFekKZH5EsVZXWE
mLs0FhKh13Ucob+q2fDWxdyjTVcCtDAAsI938B6aj7JLBzaFJwOcvhJAZ6FkYR6dV1mka7i0Ria2
NGVSBcZMHXG+MkTiBUMJ4drnannJm4hzf/+XZOxfnzSY2BKXihkkFTZ0tM1r4smPdIXgt7PQ1MmA
JEe7kmeSJq4X1sfibmMzGKZpymjXA5owc9dZAeYAIqezcsUdmh+F5nXce4+7UDb4pEhVFBW+v/wQ
wVu0PNCet0wAI+yeNHBcwg//rmCrgeEb0oIaBn6Z06rFZBGbBoGbvhQKp7gHf/ld9PaGMskB8++c
6La5rytrzGkV4wXyJTTFpekE6jXA4sOyVT1RNkthH3/7P9pjzmk7ZiIkspC+0HmA6AUFgjMmz9Hs
IEDdZY+mc9nepjN+LI+dG4FEVqZqC5Y3Y0hFPAXSSdN5cKjN8KJBqQmIcIwDsReEMKVNiAntf5iZ
FkeyMDENMj+TAu4dLvhqe0Uf1pjrIeySeOhyhBc8hN5GV7D629RVMbox41aKdsYudUxn4elmbAPE
V4ukP2uVH7XtUJUDRfcQVKIpwqx/ROKpgmbmO4WJj3j90VZV8ZhpkFWW7/R9dFD/qqCJ0WoiQ25Q
hAz35x+hKGMZYO6KDhvMbouyGiTPgMoCtufI63puTuQSnahA+YsEWp+MLUmYUXlRMGJJHUPobSH3
yC73awxSSG+QkV7cDlX3PxgF3jpOa8NMzMl1fRJ6SiSkVXbg0xeFctMBZqM90/SGd29shjiQeZgK
dJh1FLgYh6wnwYgzEbTpHUq1mDyO7ygktQI3w1XxNJ/CH3xg3ebQyMomS0dJCzJjnAPLNHn9E3HC
g7gv99JZ+Kt28doQ8xGNLgXWVkP/pMJY4DAmVqs8JeXb5RjD20KV+WKzUUmBSlBoFnY6rkMICXWW
iT5Uvk92yhFi46C345ikNyx7Ha4XRsP6yh37IYtIn2BaHmxF6H3FB/lGx5x4es07H5v599oSE2/0
Wk/Ai/aOO6NcXhEF7LxIkv0wv4ZgEZvsWHWLt9or/OBtBJyHqylGDVxaKhN5ejWSRGXCdCxlgqR6
F+3skxKA2gXpVGen99F8iB4v7++mTaRJBqqDmMeXmDs40KRUKgLKsKBWdl2+GeAkv2xhK1+DsuG/
Fph7N0yzCbLgsJAXkRWKnYUunztXxCZmbanVr8vW3n/wl01cmWO8PJ1nrcpqjOWea1c5oDG7A1I4
fqgxdUJpUQsfzLqzbqEJE36/bFre3ku8HEyMylKe1M9HdZT7OuoKsBKBsMSDDt2hfItRm0R/OHOo
THRmqZRFW3uuIbkDHJS8a49xZ5eixX1a8X4K8+QocrNGJQNnOQd5d/s2Ec3NxFObfpvz2JY78NLV
J5QbFkG18qazZ3C5mlHK892tlAvf/d8NYQ4XyJoJSF1ws4iA+j3TAT0UjXbxaYrQygVrm686nE+w
GS1WFpnDpsZ627ULDpvip3fmDzSl+jdwN2PwQN4j97oaILDilVD+UI7SGWeRd5luB5HVD2COnzqO
iMKIv8jeJ6dvIf9qVGDa0GgW8Q3geHf0srdw8YznZNc8gtaLhxfejtEfv4BtBkrVYKYhaPPwuh2c
FIIZKL8YL5Q6M36BTLn/l3OYq+9sMpfPWMUA3oHE1tfM9lCRmwnQ0WRsnVnwyhzCEtWPrL2JsBGx
WHO++Hb2sloucyVJBMxdNRoBWG5+RWsmKZSzXstf3RHqfW+U9rEcPEj48RqQhONiLGBX72O5bykX
XPhEEQsQwUwdEZi/kWLFRAMdFhpz4pfkrvbGnbCLztVjcVtSJXM79OS76Fw8ikdlB83VPwAG0ljz
NQz+63om/fWra7ObB1ntBbCdZMV1U3jShIxg+Ruyv/V3ZwJerLVtrlfYAr26npfvSvqtTSZbnV4u
e/VmJXhth4lmeacNYiHjG3eeeT+cMENuxY+mjRtrsSm0MrAbrmTiZpVobZQJXmGsSKVRw5Npl584
YMqx0j3UCP5Iqp3GpUufi4lbI6ZSQ5DNp34hZC/EjHZEaj3wS1xFdTNY4VieSGE+c7aVE55NJlZV
khbGSYxIUZwodqH0MbqDWXmqqJwCP8q7lOTL9gwWoYtSXzINCo4LWvYp6ic38Z1yCK8kDzStbrcD
Vap8M+KN00OhW7o1/QmY8D/IyXk/g4lWaZ2nxlzhNIkH0G3nwG8MKHMA/y4BtVABTcULFZtYhY+j
ZLCjPe2ixWqVY6NVqzkBIAyTgGNbUL75s8oqd6fpFqy8PwVyRSEzDHZOjAqOU+zx3qmPik/RMVoN
9T0KDgmu9VsMGnQQ4MGwKH3S8la+1U5ZL5yJQjjRdRSGYANVksUN5drPynJXJdFh0f+m/rE2xcQi
UDcri0Spwor6IUx+V/N1Asz7ZY/h7isTiCLSlGJdIKGZfkAEyzcOJoQ9m8jKfzWGFR8EEERqpjWf
Skdu7QnyBuOuLyD+x4XLfTnDsqKoBpilFE2i0njMrYd2LRliY0Zlbq8dQhRIQhAj0bqreugHn/IB
qD8vr/0dQ/UpRDEmmTM19KFajL0ogRop3ElW+Zr76pXitM+xbTi1Pz+WdvU9PswokZqUchlIoPi2
tIU7wXS6XfRtssazeA4PwmItIGQGn8lNe1/5SmArOeRQUMuRv2e/6h1uKhP4HQO34jXGpu8whO+S
HyKCvPnCC0lfbklmTcz5FLSlADVgKXlx44Xd4zx5Zvjt8r59ef5QE6YKjgowG5q6zlwjLRmUFCLe
kldF8n0ulHd6GY1OkxuyN0BQwZpBesip09Ff/eVLrUwyl4nUz20aRZLipQXekeIuaCeOI3yNaMyq
mKsD2rLDWGoVSETPlPtIH96l/MiZ8rMnM8SB/vdiMSxq4AJEtVgUTejqfg5pZVYMddIrkif6ml+h
ROWAM+6Y79XWo1GbN0qzdTLQmqfaBfqGfkGZqnNWI73yuvFb1fqEPIst52R8TWvel/Rhgzl9C1Hm
YixVyZsPhq/Y4zkzrOx7eq7cdt/401X2moG3gffpaGhgT8d6ZcxGqnJUtaM5SQgd8iHdQbLdVhzd
BzITn413AXyF/jNrZCKmObZdqYe95AVE/JWnUIxPpPOSgoYhAcB91BYvD6rbWpqOupI/jIV5qpvs
qGfNbRtpTgUMbJFrdlSruyVPf2dSEHqX/fMrdpT5hYyDDl0QmXGIrxBp2ndjXH61BajGhYQ4JAgP
KJrUVpH3P4swfMgT84HIOq/YS53l0hdh/HVMC4MOHUoenXMpDzH+UpokAppzRFZ8m8JNQntxtd24
40XArVihyRrAfgRoP2gffnarKS+VCpLNiOr5iUCes+oMzoHb9KSVBSbdCopoGOUcnjQVL1krnidJ
9IT46fJX3DKiE1MRdQRbCRrDn5dRt0Xf1iEuJx0CmKQ9EeLpMs9ft/YKPFYGML9g0USv5bMRQQwq
ZUhKDeOLlBxQ2pmhVRxD6FEqmJYWTsEdD4S/aVElyIyJusVmNdA2TI+vM+d+LIfoxfNSmq/ILxx/
zBP8a4J10H4MSV3h8P0zNic9iK/yQcHz/b3pEPqR6uG6sjr9T4I69S325K+NM743ypoeF3oNfih0
AF6lH5Q7JXOoSEuAybKz8lw+RMfUGY8KBwn/tUrCLJvxuQgqOFld4ls26M4tTg6tD8OZdqbbO4E1
3FZn3qfcjITrtTJXJpEWKGHMKURw0GaZUG/7Vj9iAsddDhX0mw79vvL74/JSu3gfFRavur3pIJge
MXQ64f+FDUyrqoBUoHn2FgXdnNR4NI3wioi822X7wH6Yof++engsYZYj4sMPpwLvixp4ZT3/i3ii
r1bC3F8l0WuCPBwrCcz7MVJ+5UYDKZiGJ525meOsDTGe0ZphNok0OcS8mt1i9s4VbLWA+jTlEzIw
PSvx6GF4u8e4A8h0whBQZ8krM9nWuge9e7kcJulP/uJvOpocOij3FKjOfv484MtbdMwVIomKnovC
cEvoMMXgrGx4Ggbb/rWyxByEcJrnvk5VYBWeMf38jSqiBA6l+J2esh2KkPxMY3PzVhaZcxGOZtEg
RiKtxvskCG2q/BIGuwliwXhlH6gG+xDzru6tZEpfGWXOyKC0aVFD29f7R9uGgia0Ex2SGrBE3l29
fSJX1pjzIXRFrmbwYo/gQLrN/n0mlg4Zq6Ba8ZoDn45yM2ysLDJh0qwVKW8FRfM06ZCl16EAdbuQ
cyh5H44JjBjyzZc+wqGUoVlnSN8k4l0+9ZuJtg4RBx09bggesk0uyAmDrkMYaII1osjk1n49uEbn
SK8zdPoKV/zefkvxYOdhCb7WEOktszLMbJ+cAsc9ZqOEW4bqLcSucCfd0RJX7pmVxet+fO02M+aY
nVSUxKhSjNLhihFtyFcddDic7KQe73W0+ck+1vXeBVmF+USKjS5DSuEpaR746dKdczJFLuezbVox
RTTsMfP4degxEDpBTkNkjnVl01H+yC70MwVgTbd0xEiHSu2O92ChX+RLhFzZpL9ptbIxyPPFyBG3
xhxMs1pk5/WDMT6owknMKrsIeDBg3hrZqGUqdWn0suoZ2X2p4qmxlJz78mtHlJ6K1ZKYGKWLcqgF
KrZxKbp9EUVPS2vss6jYNUVhiZVau0NOGrdMm7taAcHJKO8ERYb4WqTe9l2+L/p5H6T5y6ybI+cT
81bPBDQyVXmhCXiLLiZgbiBqbXjz7dsxc7V6xgUVzNEvRocIrfjILnULuib0WlAsmtUau+hAFN6l
sBU0DUza6BCPAV0Cywwd5WNfZQtWpfXgjBk0iFWa0DVvvCEFS19RAiwpxndRnkIPmCi7blyOIGm0
8ao5Z4rmt+XCC4Bbp9qQDTxedOiUfRkAiqJmSgXIrSMwpIIryofplN8OO8WZa4f4oqMdISFSn6qr
8ZrPvP+1J4oDuLZOL9GVT5WxmOKVjZt5Fg8U2CA9QMpDe6X6A4mnodTfO2hPGlem3xz+QJJxq1a6
Ns8kPeDpVqN+WFQvQx6HVFvAUIvmUExFc2gmCLHxYsjm91dMAp1Umd43TBjus7YTlgKlqjH3B620
F/mQ1Vy67K3UA1JBoDlGeRFXNOM7nZo2FYbTUFn5pfmiK+0iAeUCynKi//qbeXf6EVfmGD/qSlTJ
epLIHsY9Sys05VMhJ2epClWP6OMNSYp91ucoBkZh6gxV5+fCWFkNZK85t8Lm51z9EGZ3YxHv1SSK
ZDh0t68Sr7RzW3+kOfnc2aJl7gce9H8zhqzWzqKAi1LvCGaFkGKFTut2+676j4xxJvmLGxz5eddW
YFxbZEoNQVm3fSLMqqdE96m+X/6CDOLz9zQYp+wxy6qIFY4PZUslp/gwAldF81b+iBe9YNg7db0Y
xgGVDi+BXMcXK1X1TpfGM/7TAwjFExKDE3u/YnDosoAmJgaeNwA0MadjalBqkiMsa7YHp41tyuGS
goH1JRotpF+22VqUbKr2ILACDqbSotjG5JwRj9+l2YwDH7+FBf+lSqLJ1YS4J4s+USYXykKWmSU8
0P+mQ6zMMGellCcxaDosmRJvU82KmoyW5tDUFg6xm43e4g1+b4f0lU3m9IiAygV4q9KYOp2U1JEA
7ontQXb0HCif6n46FjvlB4Sgk8YeY7cklgi2F/6jbzMIrn4Hc7SGVDczYajwO07FA/AN7zCr34YV
WNVt8soromx6pU5A4KIQQ1fZHoQIgQIygf3Py6Pnof8J1l/rcnDb8hQqH4y5CdRjwSHw+aY0xXo0
xCCXPRFYOakbXEF8SYJn3Or2ZUNbCcHaEBPNi0KCbmkuICsynnMhcvKi2KX9gRTCsY4f0onjltvm
0PzC24sSilNPWWUAQ6KUIkVxengvWy2GdmP1YZBQeqtkp+9AqVTdXV7f5svLFD8sMkmvGM3zJNd4
oayqAVG8z5D2QVabn/Rt+fraHvPl+lrPSi2FvTRwYwxZz2exeL68ps3DIdGEUqLtRLbGnQVV0JOw
lL162ZXx72Aw/KbNrSHlkZNvviPNlSXqB6vPBT1EKJ0uqfx+N6inZSddkYN05lc0NndtZYg5F3o5
BWUew9CCoYj9lPQ7Y+Ylv5tXAppsEGNB7xCoEyY+dm1plqVRyJ6gK3a+FD+NsLhKQ8GXQzQLmkzw
pjDflVUhYuClL+yoaK/KFkzJE+ZSSLLLR1StBnGXqPN5LpWfCdGcpKsPmYBkNST3RO/8EUOV/uXP
vVlCg+aeqENhxtAIO0RpGLgzBYLfLZ81Pxns9/oBqBLb3sa7zWkOfxBPN8+YDEE34OM1IrHyGcIU
CkY4wqb2SgsWeWjXh6mwcl+8AZs5dMFkB6prwikpbS6mgX4HNk0wV7YZl506I9Fm6N56lEuYohYj
PA5UAAWiAy+Qb2Z0a1uMuwZVoYM1BQcPlbQJ9cIogwab4GbQhN8TO85wb/JeBZtVqLVNJuaOcw50
XJ/rXvCYPCTQdcCMPW6ql+CkXU9PeQ0cIN4i3OR1c1sJtFgxaA4hLXaUpJY7Re3VFmONJwprh26t
o18RMFHzORk2m0kQU/zXFpMWtCWCLpmwrVA2dAngL2BMBfB5upvsUEGGLgIqg1Gh9ij9+rs0E48h
2howTALcxueoZWRdHPVNpXuR2D6IS3iV9JieUaXdrP5VKF6ZYgKkXKoKvjT2dJauc6Gw2wrUj8nL
3Pfe5SCw6Y8rQ0yAHAPSmn2DmdRUGaxO9HL5fkwetfB/ZRBA1rzeOsb1enHQTF1oZE+Sp1M6lJac
BjeTsL+8mM1ov1oM43SSmbVlP/QILmjQqqATU3/KJo/udStHMxVa5UXM/DrNNBFAzgUROxYu1/qQ
WKH2enkV27fjygJzyPVCMDNNxDJksb1dquCY4qKIQN6ij6OtivGPrlKezDR6xSbyinm81TFnfJLq
MICKN3KAFkPuKGaHeuxcXt/XAbj3w/Cxg8zhLkiaNKFKz5ymelEknA0D8wsBhOEgx2kDqjE6WbfE
+KOfIl2Gummza8YeouImWJ/0FpdjY0+6fqzy+VCiqB6RxA3V+KyH875f2oWTy/L2hPGRoRu1vi86
7Emf3vQLKJuN0OXsyWYQVWWF6MADfZ0dM6psyGIEN0+8pZOIoH26bv3Rj91gj4GG2NJvKU2cLFr9
Mdn3qEvzbqzNRX78APYtmWRTkxolDl2H11YmCFZXZDySQXHrAlZpixjiQ19ngbDySi8WoqL9CMqu
oBDtVDF+lrlw3alyYgWpdtVEkyuqmXgkw5JyDt5Gzq4SZB2Q4gWk8evzqu27WCRLqeIhG/gmBC2h
GWPPP6iMQHvkiX1sHPPP1piYl4chmYMc1mq32LdXkCJs7fyxfi3PAmDQqT3Y9Z48pveqYJXXKlSw
zT2vofc1IH7+CUxATOVAz2oBP6FoXRmwXEO8MbjhimeESTvUuTTBIAYjFHeQ36U7DXOropNdp2Du
7R/C4Vi8zlxc0dcXH6jxCISBDQJAjvLOVL16QvTdOJt9jiBSzL9Bh+3URueLcnPqW8k20tQOwE19
2Uc3crrPJpkPqi5NKI+LKP+n+1Wbp9RXYgDaF1fsMFCa2XLKQVpu5OifbTJfMDOlIRUNxAXFp0Qn
1b0hgAaUylcR2zhSHO7C42ra+J6fdpb5nnK+LM1YyyjESrus/hblN2HAiQT0V3/OxD+viimi4c2h
5CVg7J4GuIq5qD9M+RpCXf7Q9Hu5CHeXP9ymNegBU5uyqbODNHkd1IVeGao3C1fNfNVXj7lg5TL4
VIdfly1ttMJoYkYQY/C8RTJM93Z1KqtoirUmV5b/gJ3+P0c4cWjy34nvHOFI/ikRMMfy19j62TJz
OAOihTpJyAI8aQRtj2p+MpXkurYbLSWY81SdRG+uqnIE1/OscTZ44+Xx2ThzSoUR0D8FYvfwjMkZ
MEMb/+ox3BpZ5FC4UCBytLvlJ2SALq/5qwaRrKoqHt6ypGwpyImqZqo9mgpeA2Gs+q0pLb2wgHR1
y3PmhS65igaQui5gCpkLq76pwWXr8+7NDdjV5x/BZGvdVAehlAq4VMAL+gY8788FY/y/8DDRrGr3
jle2Ol966kA0aGU2bxxPph+W8aVPm8BkbEZgdkYEIL9X1HlhlQQTGWHlLipGwhpidUF7HIh5NYTK
U5SLD1JTT1YsliGSydo12xSXT5M5mH7y4y7YSwNxl0h3FslwIEIS2qqaI+1QxtTKtUSygjD+1lUS
r8K84aFYgyGizWSoksYW1ZMwiwSwU+v/iXL9+SE+gNEJV2SBONeBbzM5jEeDh9Hb8Bmwgqgy0XE8
v/KsiiUZhyE1UB2SU19UQ2IXRLSMMXXHgRxAXX4L0otDEZolFo72wuXju3WfrM2z0Fg9JOkIwKqO
h3P6BjkFvMGuKAfTAkLpsnazc/qdY5GexS9n5WPB7BylWQlqN3WS/l7J12xpl59VN7NMX9kVNpfu
aeOKViGTSsDQBTIE8Il9DobAVoiL0LYEXzXeVSK4LlAbQMmld0rV1WmBAHS1pgNt4We+ihO9Qtil
ro0zt1gXSLHw/0j7ruW4dWDbL2IVA5heGSdoNEqWLL+wLAfmnPn1d2F8zhYF8Q5cPi8ul6fKTQCN
7kaHtZamwZw0qEAwO/mrpjCub/oROK5gSE0W+yb4Oj4B6eaON8mypc0a8tCiiMZndPIy+cAy1Mdi
EifNC5XSStvwRVC+lqP5Rc8PU8N5LG4USpCQQF+lAkZaUQYs8MdNbo0xVjArgfKSAYhgAty84ECn
wU20wwGm2KMKlQd4PyQPmPD3wEvG0anPD4cPH8BqsdmqTUWQz/2foDpDg3npN8dqp/iCj8RlwKVR
2Nzf9yWzWoz5qBTRnggGqabypMSLxp+FQEf9IwsQgpzH36YerYQx5t1UGhBvmFgerQanB6D7XKir
uG6EmmlWXw0VzVwykluA3mPNeCuWXZDoYN+SFDcViCv2VXuS68zVK/T8ZfPXtBkM2yw70SqL7jR0
gm/01amsa04tZWvF6y+hB76KYYSiNVNDFMCI0epWl6AU3f6u0DE8aYc2C+xSeMqN1+tKtBFyotj1
vngmbArHXlmERFW8JRrulng5iwo5mY3Ji6a3fOVaDhMkde1klF2MTS5+ZPtv3yJ7/IWeIEs7p08U
pIlPn7J1OdYCGRPYLNo4V0ApwLBAONoITR9zrXr+h80zLm8gNGoobHg7ismQiFlMvKE6h+TWmI7t
8nBdxNYzhCY96TvrIoPRCThJissUEk/7Uj8bB/CtOuUXKbSMR93XvOJeuONlszdVYiWRUQl0Kkdx
m0OiChTQIsGkSonABf3EnJVt3ruVHEYlhgTMhp0GOZTbkBIMTjvtlRpNZEJ8dONx2/R5C2NUgoRV
H5ohBJITUthAQjLBlolh884FzCmAI8DGMgJgh2Omt2zm+gAZd9iGXdVMJCPe1N0LwGQm+k5ebvVU
t1N0L1zf081bttpSxiXh7VEI8YQVZpi/jrtzVMIw198rY9xfF3R9KzG299FSZWQaC0TfxMv1/jHS
J0dU+2/GqPJYYi/JhE/G+b8VfSJgqtCbNAwDrlj6LB8Q6fuCHb2pD6hZ7XLVyX+prnIQwdrWYbbL
mo8hCBSrr5g6LY8SZ8mbz433gwSI+sc1J5FmysAhJHjxgLHuLgWG2OS0Vv8lx2xw5wrgWhs9qrv8
+semMVvtAuOiakUdMLKAXQBfLppbBidWMo6abiXNVoaGiIyhMecsS80OMuSpOqhl/pIP7REMO6Af
H02nmlTXlKZDgoYfBz4DHRlx6Y4EIdaICWWSh6elbe/mDtQIfR3fa3V8a9aan6rjr2wxHwqDcD6Y
p4L095WzLHtjNJSW3ubotMR7I+msWuA1U/A2nrFRkVZXs6Q2hmfGeOFJz2LFe8BTrfmk4KasAlNI
UTC+wYSsYkfkqRRKjJldSqPKi2ADu+as2IklHs2n69d2611grIQxKhyHsmzkckU8Q0EiKxCtMYo9
OXFbpO4qEjpRwxvp4UlkNDepRsFIJ0g0g0OK8oIS3Cjd/SiPVte1bpxxvcrndD7S3KslMmpc16VW
5BPMLWWbmb+nB7IfPfNQ3Ydc1AtqTa8dHaOBYiMANaDG2ojf7HPQMCs+LO+B15G/lTz/sCRWCYWx
DUwpIYjzR7d5pZUJwMDeBmCTyQ3uONlWJu2DOMZNKk2QlNl4EScfUNIR3Qzjcy2qBGi5gXumaFtl
YWmqz59ZlTe9JR3ARKVAlyW2Eyaesr6ZS+otPUwf7ORfIcWFVF3ZLR7JlxTAxRFgKfObyUV330F+
qR/Dc+mWzijYI3B4rl+Xzdu/+hhGl0DYRIDFgAMGCrs9dL97HjD0tga9r5bRIINkc9IT2Nxs3+0l
wJmpwL/jV5g28x3GaiGMBrX52NVdiYVgZOsm3LX+sEOr/D66pTwuf9EPwTtFRoWQFiNTPzYID3AJ
u33+LQZgRHPUT5ScE6hIO+knMB/uIv/6eW0+ydfrZGItqRd0I1zoOh1xtigiCogFX2J32uNB7lSg
lwe8oBM/zjdjZP1Tjw01Pu/nSc975ZMWoUdEa+A8lXMXW9pvfRfeR86gQ4F7r9wrbh1hvFDYc/lf
t2JpU9ZMMIDqkk7YTpBsNMYur1IQEgE0RHKko4SJOAv4okA61B+Ik+6r7+MN+Tl6+mEARG27C9/K
t+u7v/lUQXcGKoxoSAHeIHPqpikkaVri1Bun2sdge5AqwCxSBALQlSOsf9P33H62rSu6lsmcOLhm
YjnrYayKG2220CwKPDhwapjAcQb34LPRWX+Bbrp1bddCmWNGf7URqjOOucvs4F58Hm/nk4o+axMt
RgTvstEz0E1VP3aLxe8f34p7VsLZjvV2CgHOMULHIyX6PugzsZAA3JV65XGOc+sSrwUxkYlAxkIV
IqzSOA2O+Fw4dWmrmOW5Gw4tGHoA9PSDTnuCgR5z+bzepo3WPrx335WJbWIXBnVUwNmJt7VHGuQP
Wz9wxJ/Nkc60uolnOGhGaDH+GTvgp3iZThRxsLgJbnmF3M0XyPpDmAimEBZ5DiR4pMYJ/Pm2+knv
lBBagmT3xEKqD4CH4g0glk7Gy3g2/Q7T9BrALV7MPa8BhqN3BuOPZjGU1UHEpyS4XgoonKi7SPgt
dFvZ+fWSGbfUEZKlcVTg5I3QNtW6sAcze1FT8XEGEvzQT7aYgkZAr2Z/0McvHL2jzogNq0wUBoAJ
YwK6lDDSBaThaj2Fgo+g9SzvhxvK+gZGZS+5FU4UpQ39KSiouxyxW5HqWizjIxu9BF6zArFJbBV7
BD0eUJDQN2DTmMdArBXfSW5lo0cy5OZVt63Y+5IZy1kbS5uoMaxYpP4m5WmcnzmL2z7RdwGMmcyN
KFYzHbfJyPvRNaJhsOK03M39LDpSGfmjUp3kPG6tdM4Tq2m0p+sf8Blei6avVofKmMywL/o40S5B
5R8E3his0fpR1oAlFezozGdjQ5Nd4NPdHRo7P9MBJM6LcTOyXX0E22ljZLUcozuBeAK8/63iDZGF
Ex52GJX35K8XmJw7TFaAgx7Ev9c3YKtQu94AlbGmptZrQzXBQ//JdqFQ4An2D2RAUQPqQJwIvm77
ushta/HfmbOIzkOYtwYRoNA0f976AKTA84Rfht0Muta7yhjIUIoXU6bBJVBJbxYnRaQl3xmJJb3o
R+mFwtxUKCVqQGVFnne+4S2TYy5U1ijGYzy2Bg41VzKH9JiPme7kyona8/Xt3HyGrdfJ2KUwSMtE
M2B9R1swfBpFC4BXIqZVDhhKITveu28zI7MWyFiksEWLKLIyxFvO8e18GGcn2+vonUp7SimaPebI
FIhfp+/Fs45ZteYB4KNnLpkfxzSpjGlK4lkdwAsALUKruu7VJ4wPi3f5DUVUBFGNk/mAXObsNE8m
Y63kRKzMvoVG0Td8CTpjY1+5nUuDKlDiYg6QO14vf/Y5FDgLkE/IxCByZVZZRbEcKyPsI5ADgO+c
H4Dna0ffo13qmY7Iq35vqOwHacz6eoWYiB5hC7ST/qO4i2zlmH8B4lAANFtndmhx1rgtiKU9cDZ2
w8d9EMxY4QK8jEJT9gSNceY52o+u5Cjg6hYTC/g4oOqWnc5Hhwz473hFhS1lXotmw9bBLNXETAYa
uyD1HjsUT6PaDTuMlrmSi+f8bNGVl+fxWB/lQ38Q0Rl4ffkbBvHDJzAmOBCBaFvRC4wuX1vKgjNa
a55Q+ftpBHlozWZ9N1TSvd6FmnNd8NbL6INkqn6rd+EwG2oXyVCvwrTI/fh7cQpAIaF7vrEbd3CR
zO247TG81TJmuS30so9oIkySF0/tkS4JXgLhIWxVSwyeArGxpuL7/3GdjC3WDD2VBwm2ONr3ruim
7gC2Z1sDUW7uFba6L068kHjLKn/YWsYqk6WIMTKKrSWnAqmNwkM/yV47U13iP/A5F9dgLLI0gtht
SSBsQE+0LoJHIBwRQsR21XO8zVbA9GFdjEXCrH+fjAK2UqsxcdEE34QkesU7JPWWUWmsuM8XC3zP
P5HJfR0n09cUNDmVY/AQAbEx6EOAZdeemFcHs1rusqL15yaoLBIFT3oMFL5qPFVt5l8/f7rXTOT+
4ZsZu4ZybDKVNRIAylA7rTbBYEvqLhQjHoDTVsyhgcwWrCbmJenBnLpcdJ0RA7MNsU28G1JQ/rSA
fd/RoaIK6UEnfOzs8Gl2xJv4h/wWpS5vTHbDRX34AEYT+jkFM52K41G1X7XUoPtrd30v6fmye7le
IXP+USgP40x94GT4gXGTKOdM80o0Y3ErELylMKcWoFmt7uipjQfzXAQWHUbL0eg6E5fy4cAD3gne
9cVt2ab14hg/JM2zMbca7hHQNE5d+jBHpReXp3Dcz/LvEKMIScUD7OHsp8JULAWzAtHjBNcnCbof
1Kj8jjmKvnryirDdAR/s4/UlbsySoDvoXUUVxtuImRAmvXKxhTT8jrz00oMqH7kNLFvBy1oS410w
KF0DIbmjXl1G8q9wgsTKjrSODvKmO24QsWUEwZCO7jKTtlixXQ9oak9jwbiIwzhR4EvoeULYcjcg
hOidBc1eeCaHXvx2fUM31XQllvEteVUusZEjKZEbaIWZbnswLFyXsGW+1gtjjMowzbVhtDgxoT3U
oIFJu10dch+hvHUwlqOujVSYJVw37b7bE0DO3fzJZkUP+c/MRSOpyceU3tSQ1d4xxqQRJDzQQsQC
g1c8VUhsIKdxMIEJAfJH7ujDpkte7yNjUIBgnQlNAWnjAaidXniY7icbmFiAYzAdXui+1YqsraUx
tiToMNymizCUwPKL7AuFwA51otvcNUYrtyv0O9Zgby89qcaTBTTkHi8GuX4hQLD+MboD7L2hKN2I
yjkyZKSIX3Ng46IYLT4UsVBz/MLGICbsyn9nKbMzz1M6YL5Hhv7EmRU9lbegsaXJ2dDVUU71yhvR
M3Dr8/OApALvrb0ZlayFM6YmxBC2mmHs1ItuyhqYWTQX+6i8xDuaFO0AfR9IFm28zkBlrdY2uaFc
2v3un/zHag+Y2HZSMuQdQ/iPZB8cpF2zo6kNPBg4e/3/0S10lGLQRUdTO2PDZWCgGYuEk+283p1d
ussKcKbe1LflxbgrOyBG0tXmADVf4DB3qXqa/6XNEwf+/hHMnmPSMJsHaaZ5eIBu2pJVPJboOMmQ
Okp2yyl2/im2WQlkdzeTl4Q0WHWutPfZPKPvUiWtc93YbvtHhG+SZJgiKvbMvZVrEGeD4gW1T2N4
FixzmSpLV5a3gSB+LTBZgCfZ0h1jGfNpHNHbhv4/0WwsMOhGIaUG3qJAZf7a7MUJzdGhnzwDNsqi
vYjqX4wwb9VgcYzvQhldKiOBkGgSDU8/z2h3ywHrFB4MBKySO9NiJK9wsfnoXAtk9AaP26IFDyfN
aaS1Tbvcu7fiTW1snbppV971YM9542ztZpi1WiWjOwBZ6DGt3dIkGSUbpbP+wV7ZhdVl5B9ERXfi
TXEoUofX877tVt+3lwkPMqEn5aJhtZGe+0QzbaV/4qyNbtinkJyAkkE3NDANshAunSCOcgbcTE94
RMPihUO5dqIH2aIApDxTu6mjK2GME20AQlYvNCqfSGRV/WMyfpflh//jipg72E1FnUgDTis40WJ5
VaCeNVi9I9n6c+Xz5jKvL0lh/WTRtlk3BFiSYT52veDNgYAonDdX/5k2SoaD/G/nFNZB4mIDu7XA
7aZTkUZmFefhHAIfqvpNcQFTB56JWHzO6+3VmaZkGpTIgO1cWfK5rrtGxIFVmNYZUYiuZDvFaBLn
zOjBf9bCdzmMosfdXIphgjMbvoa/02cVozN3hbccm6Pk9xXiOsy2Po+DVaIy+282hbwLp5uwSmQJ
McgnBoE6RPTs/umuwHQdPBFF4iXH/mhy4Au2zeZKIhMukzoWF4MqzXwQD7Obu8tOf1BO5T65RBY8
xnmuPCZUrkMFmLUGVtg41ExnTg4u4eFCS5sCSIzXuUFv2KfTROcfGEQAKfipv3UckyRRBGgNxbBU
dqARBsofv0izHZOv5DDOwCBVFwUy5FC73GvWhP4f98IB7zbiX1CybsbEK3mMHxCCogGaN4IWXc1P
gRgcIrywJwKu+3YqPM6VoK7z2iYyV0KKlSnTeth+8RDv1Bfaj0uJREuMP/Ji/a0uYA1jA/8dGHMD
mqqqp7BE2EJrE3SuikLPtbb+Ru9BuQfQkCW+6fiTT1xCl3FtmcxV0EnStEEC1QSTg93X6FaPROv6
Vm6679XqGO3Xm15MWrS9eV3UO4bU2x05yRLKA4PmKNP+ujDeehgXByqbXjaJjKudHdSptQx55ixn
OwZarYdxcHI6mUEnQzMa5ys5UJ99FyMNQx+jjW1ytWP7wfAu7xL0ruxjQ4x8BMs7vWaTQ2ztgPcR
RcnZiV8uSbX9gHKHag9gnAX1AZ/pdjuqXn0AE2WOQYQu/BQLrnryOxTjm1oWMHEahjt1UR9a8Ial
aXaUQLrSDdnv6+e5wbeiagiNTMrTAT8oMgpaZJiu6locKPHFZxGsUVg52kX7n/KO265BDQh7GQzN
oDgEgJRANgq/r3baSLNACQZAlLYu5Wgc/WXXoZhEsV+1Y+pxh0d48hgbU3etaGidTls1q33+AI55
8GBdSjcyjSm4rnbrcqzXx9iZxZzyoQkhr80yO61aO1N4ZcgtEStTdvEZqy0kiCSG6I/v0X6HqC57
gkustHHi3G4ekD/AiJ9VcV9fPLHsyfWRMcgNVDQcQbTW62DU7X0kf/1WcsQf6iGI/2JYfLP+uF4s
c37KDCwbMYdU+b7a1/cpUJ00O5Ps8gvBWCw1CPQVr+xDL7tfJqu4r3z5yGso3rYPyCQogLJSYdqY
66nOZDbMGPZVOZOD7La+eRu9BXfp/XyKXW3fOpOrPjfgNqUZ1OVOLjgZDXoD2VuDbNh/8pkwoKqF
Hmg/CtyylgDA89zovRUasTVKKc/0bjrllSjmmOVaN5O+hwJTdm/pBlE4CBtgDO7+whhsui0kpHVJ
k9EGy8IyE3VOtMwk9EFPURBazFfX962/HDVnQn5mPIvHsP+LmH+rq0ejmfD/Eczae1mNRCWlfGzk
GwqeyM4gDwZweTstEROjRcKh2CTkgWNn6Sl9PsV3qYwWJakZqFKBU5y+AhIJETFt5qYQv5nLf9ds
h46rNTI6A6OeqGYOaXRCpbXyb5OFSOcm2SGde8eLr7YV9H1pjNYYYlonM3yM1yrFbkxyRx6jm0En
VplxmvsvyKTXdpGxCK0egIBsgrdKQpTlAR3ioxR2n2epq2F6XKkFAJeT26KRrXqZTxKJ0QU7GLtY
ftPM56IMrbSHjZjVp7zHOKvQPdazeFPHmGM0QPYm/5D63JLiHlVa3REm7TmUNWsYSrsclYPWGa5S
jHZXjyHCuPYY6K3fyOOOdL01mq0tJ2gan2R3BHq7OqALs4ZXK1SnNFOrJ/LN1D209fI0AxsYzKvg
WTSdOks8VP1/gXFqp1S5IybxPhF+yEa3C7va7rrci5fRAlehHDyl5imdYs6d33zMrDSF8VlyK5t1
LtId3auw6alPB2L4WISbDmQlhgkz+nIGUpmASzfW+i6VwMIec7kFeFeMCYTjZAFCxQLyFZpEoNca
Hb8t2rppo1dx4uWzt1YEzg2gzIJVgELlfAxmFqCrF0kxIrjQUgc9Ok4aqZyz2Xy4GMCXlUEIBvuv
MCsayqUakwj2WPbpwwUNKCfKx1WgegdYI0fxh+faE15VJzz/U41mLZuJ9I2E5KlmwPkKS6VZohjP
VipqT6ksfiPieCBzuC8l8AZ3Tdha4iQA+B1MCVWf7wyAZ5ZZXtqhINwm4H6LYuXHEClO1pLdHCi7
Rgx9jnnd8ibrr2VOQ29N1VACqPGfJ15kl37s9yf6Xo73ZoMutHlHbsmJ15+0mblaCSZMIUlCZadH
yZUqXf2MojFyppkXOKE/2TNmXGMv2jU+N+OxqXzvisHGJAAerto2gqqjMQjUMmA1QEK89ClaCJBF
j0rqVL94NWvOFhPGp4TgvxVz4Gx6opLbRb0z1e/T8IDpEWs0OHaeu6uMS+mJPpXqDHMxeH/mzAvZ
1RPK52tJQFkEIXZGrLCz8jPvkcLbWfr7KsAeFlGZMbuM8wRKeiN+C/hR1padWj+5GJNrdqmkZxWc
c3GT3v7JSesn0VMBOPIXocCnmE4RMWKECR+T0hMDv/jjgsp2yasJjUn+fMC8GpTkT74KSD3c98/n
Fh9GFmMzYmUQpEa8EF0jVEYloUnRMtgJGPChD6/8bnALDHO1ra3tMPvNH7r+HNwxX8DYAeD5ilM/
gOJ6+gFCA6tGpbG0NTzhwcT8hDTPjp9eosf1ISb5KJKNJyfBXKIEhH4wc99T5K5bxdX7++v27fNT
iBHChI+TprWpSVMBtDFcf+tTS/fm2M480x295KFFKLm43e92nxyADjS+pB64rjnuSPt0N5iPYC1A
1ylpWg2JH7SGE2j9aZ4FC5jY57KpjoVuWtqiP3Wt9EUE1O/QdWDZQaO8qR7E3PCqUtuZkeGqZvlt
qWs/bgZL1uajihlmQwvdOgkQOAY3XQn+lHay02ZRrUob9sUwu0GS7USlOzVx/hYppp3JmH8QwMvb
l34ZLl4yiF+B3+93be3p+egnBdrKquIYGTj3oj/3LdnLeXokfXCOJ7CtK8ZRI/29WBOMRYXRfZnh
TTsXjoBArOlyNKXr97pp+Fos+/rY+ZgyeWum6G4IFZ7r+hQ+M7vK2LoxAx8QyXFB6aiw9DRqVu+j
28OWf2S3s2PsqtvOLvzw7bpGfTaxjFjG0Gmh1pqtCY2iHjN9gOuylCNIiKzZa516L1sDKqq8YgRP
gxjTlxNjqYoSa0WjZG1VUnRShZyHj0atzLULycSaoSa3AFmCkMYxz31tm+f2u4ZeBwOlf+Ns/Chv
ZC+7Rb7U5zUffAqmmT1lbK0ydlkZxSO9pX8mdseL++d5Yp7GMGY2WxYCBHEsMIgn16i+FHPuKtLX
QN5zdOSTy2fWw1jTtBHaWaL2nPh9jqHg9CC/hu78BTbdyqzBRdnKNit4LV7rOUdPLo5m5YXrOiur
cg7gtMbcK0cfrToOZ230Wl3RkkvaZyWiMnWlkhdsYvi8eMNTDQUZQEYTaRh8oUihPNX/3IfzcTMv
Jn4lME3kQjYLbCaekKVlfGu88q36unylTHqJpz/U/vhAR2FjoDU7eEUHP+qn3NN5Z8qJBy6fufoM
JYmbvDCgo+q5QbiaeBPu/GLnd/zr8Dm5zCyZsTEmSU0lnbDH4mEB7Er7BeNTM3qdknvelfhcA2RE
MZYlFsYhq1Msa/DEzCJueOgs6b5zRwThQD954R3n5xQLI5CxMkY3ADy3h0DK89M+0BGqwRJSi6LJ
jC8aJ/HLuYkXDIbVqfVCkZajAGlh0LtJNlh1EtvN3NuyDu7igEsYy7sdjInR9KSdTGqo6Vu6j5El
w0S+hUmtGXSZOiYAufdj+8oDW1JFNV6VVMYNZig9is2C4ELIgCpZnpSas4WfRwkvJ/YugdHGUBYC
FdEhVZFuPxjWEruYRgbRtFRdKjyJ29yn51qyxp3CoxLaDhLfZTPq2WaTlGiFGftd9q3RTop40rIn
jkXj7SCjkUU8dhrimMTvnPAhQ4NBfAj24l66RxDm9y/NF+6l2/a076ti/F0IyqICbLE0hgDVHG54
/k14kO+C3XAQvT99WcHFmM6i/X9cLKOgVawYIskW1MYw1B7bemnRkeOLi0ftZbDyu0s/I8d68raY
cYiJmec5oWF4X38vFjzxRV4WiyNBY/IJ06wqDdFx0dN4nKzGkJ9HwhsQ5MlgHhO5VJlxReP4CJ2P
jXSSMl5wyVF3jXkpzOVslM10CRzCXXczHwZHxRSk8qA9Kod2v2D0n6uM21HRf8qoMQYkicoFXISI
GYTd5MVonZuHXf8qvmKEpnVGp/bmN1V3K8EC9gFHGTetM+AzAOSBCXgAjn18Y2dlGAFatEx89Lb6
aGhGb+BBfyhP/4s9nv4obH0vjNY/xUnvglk40SIPlnoOCkALTRglaklqNYXy8/rqNrVlJYPRlloS
W60OTNNT9WUnxPlenfzrEuj2fArFVhIYbUmXVJP7KDBRraBa0qE1GHCl/Poz/X+uyWE0pC5ioEwF
WYxUSP1d95bd+PoHJqB+/ItUBP3frkmj+7py2YOm5VWn4WwoGH3uhm7wJALXSrILl065LZxj2tZB
XdUoya2IkdiP4iItDpWl7aAKan+jgUExmCs0Ic4eulh3QsR5ZG1afvNdGmN+yaAoS1JWgLPIUjSM
BsALHirzMZ0wlyoYxpHExWxVTcBDkNuO81aCmaumjlWlKXWa+Mu52MvPlD8JI92WjoHci6fhNVZv
v5PfBbIGeQlkqZZIG/tVcKCAwdOuTKxOt8ir9jPwKJ1B7jSGm3zJOaOvmzZ0JZi9d50aDZMIwZHw
piWKNZS/1aV3rl+9z902NChaSWHuXpu3ddp0UBvp/KfEEB/SEznrPt3OyM1sHuATb1nMJYzzOp7F
BAJVlMWG9lEtfxONkz/e0k6gIRJFFTVdM9muXwVtv1VWD7Ff1KLfj+hlLr1eKo4G0kGFpgAg2PQ4
+7i1rLVI5kJIpAHfUJIlvjE4FGQSuc9zfBiOaGoGofLwvDzz31dbHo9i+YsgckRxiC1BjVGRRUmL
u1BX+q2GJ7NVxxFqkNp4BFExRx23jDSRCEirTXT+i+yedoaS1KRoYrzl0h2F6MuBjRVxkfM291Ey
JB2YXGjbvlSAV1YThIEL6WWC66Y8ZOlrN73h7cPz15v6sRLCRMpzGk3FEMaJr2E8AwVyu0wto7Zq
G42jJwpnW+6XxS7RXIIQhtclvvlyBDSwCNpICYB5bLOzGuAfBRGhq2pMj70G3JKpb0QvMkG5XjVm
6GQAj170dLS1QIK+loBGr/xIK35xdHZTf1Yfwtz9uSadppfyn3SVuFj1ffGYn+S75CUFVoTkDn7Q
WalhdYRjdajrY13jegcYG9CFzaiac4UAVDgrQF1LUKHjrI0ngv6+0qO2QzZXziHif7Fb0tpSElv8
CTw5G30QB/Up4oWgm7q72k/6+0pmmC/aIAhwinEPPNA+sZPkt6Jxuqt5QhjdFUZNSVJAtfqReehA
PjEJgDKR/uW9CvMJ0nRDkWWFZZ7UujAG+cGCayhgZl39llamJetPnEOiCvZJD1ZSmLUAIF0ANj2k
BCf6epRrC91sGK9R3A60lty5w80MwHpVTIykykuWY46IhmQKRYyS0D8XYnBaPhtPEwimyC49939R
r91URvQJABiLUK/E6LtYSFo3mwFsZwZudLG46aKQBwa86cnJSgij8fqgm6ochomf3TTA9JFdgGU/
iOfyBoUhW37JbO5Y4+bxwSKDtwF4dRgI+6jvg9nGeq3ijtEqNA7Qrn/RF4/ooch35mXALnW0T8ry
Lo196wQBAWJxHQXesCzg5xG8IX+Qp/AAyickpsAtLs0+AfCNFYo8a7LpL1aimVCs0UjQth0utpQA
TmcCytVUyndZOqlWO6pgXZGyc50rnBh766ajUxbsr5iO0T7NGciVYlbAcUaoO2MGpnhp9dka1Pvr
d3DLB6iygSBCklXjU3djqyRF00RI4XSlutf6b+bQ23H0ozMT57qgrTuwFsQ4myzUxazqIGjW4HMF
JBPL1r4uYjNWX8tg7lk8LPrYlvDZF8Aax3zT3xIQqw0YnhOd8VGDN3scuTB0m+e02kLm4kkDWaQq
RTpFMs9LdBuqmqUKO87Stp53KiwIiEtMk/7x8a6l+Sw0WT/DZe4HpPfS1lr2tS29xKf5rD2C4Cyz
jF12L7wur9clcwSz5e15RpuJMmNPdTWxdBViKsgefyF028WEs8zNrXxf5aWgsPKgVYLMMFBokaIt
m0M1DE9hVe2SbPavr2mzMAHnBtOF9i1i6owjyEkomksCOcmNdujRh05xuTQrewDDzZ4ja8t4wPDj
nWVSImeDMR4RRmmrJYZ6jLbkhblVY8x92FWu6v9pTsvc+YWSGfD93efWZQhViaET1dQMA6SyjNLU
qEhGtGow/FjQvCw56BtIj9INupQcHdhRohMdu+fw1by89v4iB7LlIUD4hUFoU9LAWUXPe3WepT5n
SzzjDUsTY5irOC/AHb2fPRnUDdIrj9d+07+vxTHxhDENkyFQFyH7o5vupGN1Yxzy3YQhd8WXdOB0
oWHcMZGi8K4f8qZxW62T0adOzIcUU6bI2qogMTK+qxPHTNOTYp3femVUyVYbmSvR3Jt0ZcQ3Dn9m
zgQ/48OIbi4EQ20GOM4JWoYYZa0qpQsLAbedVrDze+lIST+Nx+GZ9lwFbrmTH67v3GbYQoc//1ci
4xcUDYg8RoyOnfp3fkvQ21j7KRC2Qn/5Pe5B8+nwst+bKaS1RMZLBOZcy22u0/4AyZPA+2TcVW+A
vLJoq152Enl4+ptNSRgeAMI9+rBEmY2T8gC9onjuogx6X8hWDnC83DbtMLaCXbgfkEFCv+0vHtXd
5kkayH3omPQ3DPYhnZuVlmcN/G0pfWuS+3ZuLc7JUV34pJMrCcxtE7VMzQ3q94DhEe5qX3/Aq8fS
viJzxO2s+AyhQU3ZShhzwxajSPpRwHJoQZICr6MPwS0QvYOTFuOXdM5TOFD8MF4CcLNuv5bMXD2B
pJmqVJcrAQBd2a19WbGyziIjCHktOpivgPghf4zR7QmU2eaHGlkBkoLAneW5rU1XstoExp5XEqmV
PKduay9FDsDakKuL7ynzn4SRCVBf7zE1Z5v75sQVvWnJ30XrTF0qk2ZzDmPsQus2N7Ld+8Pxh2aV
6KmLHZ6wzS3XRGS00PYsormaOewCaazFJNCs+PfkpZja8hpQ1X/JEsym/emqxeO6AjQM+Vr9Xmzz
gN5Jx3Q097qGb8XG689gTn5Qpg5kqAnQ6caHlmK3AXKwi36lQ8C7SnRB7FVaS2IOVjbTotIjhPqA
DEXreuFlshsoVhFZdEi1wd9txQXSrmCL2oFngre0aiWcbWEG4EQCwg8sM5h6a8BkQiLehgpA8gYM
GmWlNc1P1/d100/D5ONgQcD1GS46zgZCehGJpzJzquh70miu1FXWrLuTtOvLwukyNDXd5CCmAdKB
pdbP/fhcjF/0Irc0wCJyPmfLVK4/hzFk9dIJ1YTKBdIQfWZNN/09WlZpMZnOdgWDP30DuCdH6KZu
rbaAVfG8xRxfnuNxUr32c26rTelVaYhpkPofQof16hgt1rWimpNUQQAvSbeVUR/jntwmmEsBw7hi
jxr5reeNp0oJR+7ma2wtmFHqoERqXm1grUablhYoWZjuYiYDDU6H4HF0CnfcgTRP+8I5Tuq/P12m
961lIaPluVCaBDRvvvo4eSFy1ahJqS16u4T7AhhH5S5YePeXc5osUjRR0NglLygAd0j9J6+tJS3O
HNq5T6dbs1vzV1XaFWa9/H9qQ1ptMosYrcb93IhlSlNakkeRhmKXzvBUt0BvcXmGmXNR2DyWGsdJ
qxlwAoL6UFUvZvDMObotL4PhPF1XFE1HepwJzWIz1YIGuQc/yJzwebjJoTOmLQqe4JdO5fMu4VZU
vRZH17uKqluhnoshKGi02+2Lc7eTDig8H3ltoZsZ/7Uc5hnUDPCdqpbEl4iTwHkm59DP95qXn/9C
JTbt+WoTGXOWD1EJ4jMoY6ijFAXY+Cr/f6RdyXLcuLb8IkZwBrnlVLOkkmRZ8oZht22C8zx+/Uuo
73WVIXahr9+ie+MInQJ4kDg4Q6YboksGzEWtZzn2Xi8dyXDq3qVbcH2hFn37K657yeUjctCm9VBY
DqUy3SjVm6wc50WQAV8N4K+3k0O0FMGIolFU1lmaZ2m9LPKiGAFhty2PaOvNvstCWSGRp3BYZo+1
1EwSMrjK0OwH5VEN93J/mPXJa4jh2kXhUKGY6uo+smq+rWHODAmm370z1SKbTDqeDU38tZHfaCo4
baK/zw7jlfdHTSp3co+QOrWfwggJd+nxtiOspmzf+xH+swLuOPfKlMtSpSLvbQ1PYdl45rzJyrul
rFw7mrw4Lk6GgaZ7IvAQdp4+3ABXO8dWfrUygqGzohlxA6TxKaW923f7JVG9P1qdbiK3g7roBx3u
nkb2YPdY3X/f5EzDt0FcKsSP1RtN+2WJv9HmRI3jtFMQLyED7DGexMRrDuVr741H5PaF9KTr+3ex
x3lekaaxVUe4uac2cqPQ8FLtW4WGU8EGrjvgxQzngEvelTpRaLLRqLrRit4PF/W4EN1yqjD7rOrE
R07p2cxA2aLYqIouz4qeBzXtT+WC6ZHbv2Z1eMm82mTOWfNslJuYfc52ZgypD/K5GhzFq93yVHVO
49uYyqgREBaPaegwrhhRplC065zXWpU5oasG5ZQuBrFD+7iYpTNLkmCdq6EK0hBgvEJWQH6Pza/O
Rj5V5lhNyH6EVXhMQOBXyT8KXX/oQ1GCYP3zXixxMK1B4qEAUWAY9EnqmT3EM3JRamX1qrtaDAfL
eJirZmQAwhq1hE6h7pYDCG3RDCrXlqNL/cOcCclg1z/Tr2XxswmoiqLkxWwajrnRZ3fGg63egJvB
QpMfJA8014jc5Iso9hIslc/MjbOZ6Rg1Q5XBlNwMbR4YxnLUPnfNtNp24N+fBOj93lP+EUUvC+WO
J2Qucr2hQFFzOY0+q+9FvnKnP4Rv/aduFztgaEPldms9vWHNuVf8yM4mSGqZGoF/+2yuPxgv35kf
WmipGqn9DABMjqMvOZpnbNlwLxvYiFVn+snyyb3T71VRa+fqvX9lmD+Tk9UshY0zyfKhGtT+Op8J
TIg+7npIc2WHOd3VqTSpAk7cxGC1Ppn6ilYclsE+2jMZ8CJf9qUWf67G8dC1xQNO0as+5e6UE+J1
c/ZFsNfss9767Fz4mJmjaaos05PFTvQoo4yMrurnFKM+4z31RcGiJtphLlosbKqGVQ6/htzOxgw7
t4khE0asXZflJxtUM+kYPSgkh3RYtAOpzr4qrReoTW5Lm2QoVWa7wYg9vek9kvbHHOUjh7TEctLS
2g9G5C16eJDT8hzbaDLRiunTDHYeZ5KIb+XNIQHhvdQ3jy2FYAsFe8xin5FqhNSSgcHm2kanyKy4
80QFd58IRDhslEhlSVGGTQ7D2evrXanWbpP8dftTioxw6NiiNw7uiza4ZPmcpofcoH5oiEp2H0kK
kJk1L67LM7NKY1/jHYWzaZ7fR5meoMSyq1GkYKNMYFtytQhP0fYANQtfdGV+lJzjjHORSiSlkiRp
MyLMjQYKx43GqBFOoJ81d7FrBNqh/MFAgmzKQP3WHnp38bVP6b3IiwU7rXFQmSwk10ITMJEkR0l5
bLWfgyWIad8B/sO51BVDISp78PO1tFnSWrN/72gKRniyE31jhGUIUFDTK90OilijNz63x2kPQiI0
b4pJhleP6tUv4JBhGhawCw94kPSQ8dM0yXLkbj6lYdE6pWQ9TpV1tCogdKWKRndWMQn1S9znGl5+
fOJBsaawVVrcuX9Te7AsB/WWTbmD2r2YXYE5zcedvljjQL/u4yWTS1Tzar/a2UHiMUry+AF9eMKp
p/XUwNXKOODXURyi2QD4K1AO2ug+fWIMj2DkZxS14imr9Yvmyh73DRPTjkeTlRBqcLBZewzN7CO0
PNI7zU+D/iBsdhTtJQfv01zpVEOG+b0PLz7Un5gCohV0pwwsS7fh7h/2EjU21o2kKHyINLWLnoIa
F5nO+3eWx32z/YtsZghQVZtS0A4rNMYd+VCHlLkcoSFD/8JiQHKghfPX5OJkMD8RrW0VYPTL0rjH
SSgNc1nPiMU6Wh67JHJLI/HNWA5ub+FqyH5lhvN8KysxHapgUX0OBmPcepVe+rdNiFbCOfxkZJAJ
VWUUkrS3ZHpR+sdper5tYrWmbF4tg3PyEGlEJZE69D3YENStHwsv3ks5Es9szlXa2y9xIHT0dYi6
fCHO0WNTgoi5gS/E5kExbo6J3uU8+Ml23mZu9ipYIfveHyHqYo2LH8zBtosB4lwYdoruGqa1jdkc
tw2a3OuP3d2/YKMVWeSCicEiUOIq8W7sXtvaNV/6U35CNy0kqaBpcEDFVyxOvI4dvxbJRxbE7mSr
LBAUg01iN/5gU+foDXUbp/gi4opcfV1dPIZXfqnUhGLaAqkIDDg5pPwrj0+D9bSgkKrLjt6lgta+
9czYlT0OPaKW2pUtAareM8/BsB2D0Yv+ReF8/c6+7CEHHLJRk7YkKLVlYNNT5z2dvixW7FLpSc2e
5+ZoTj8ErskqwTdcU+MwpJOHuswVRAlG2dbOYph+bpa5U9aQuxizr2mOF9zcepWS75tK2giss2N2
yzoHL32FnCw4b5DF8aOtuTH94ogx9w3rKx6D6Yxv6udB9kNUSfiHe/Wyzxzk1J0eylWPA4lXU/zY
OiCh/vFe/GkdiLO6YtqZ9bgbPVUq/tNs9M9gJ66ejGCg1jKVFclzPGc8EpB+E4OsH11Pkl/58tvS
QNpa8U2QJhXO8rXZiKiS2JI+bPXlB/ANuXqhNGZI+hSjCYNPs656SzOVONlofOn1VtRitXpvXFnj
In3wbFXI9ADTSzzqKNkrtuF2wgLUKspdWeHO5SjNIc0HvMsS5N5cDBazwXf7LtyS2QUdAyZC/gh5
rixyB1RC06o6azFwtRtap2+Tu15vTn2jvExmtMNDUXO6FkPOgnOyel1dmeVOadhh8ES3KWqFmcva
adKT/DS57ZFu0WYQCCnhRea4Y2lIlTENIZw1O7KQukTIiYlBdJVVrpiHSuQq3FmMrKUbhgoIFKtv
1LwvNch0JgKxv9WmLtbS+J/jx89DzSGZFZs1DaAX56nzml2+h5yOM/5F0Ek2+Wx4SPTKZN/k44Ez
VOivGIRY/IhnU4P3habAmDhLPUI/N8O3P/KKiwUurKhD2kcdrZGRv+/RQImeLp+NAv09WimqXa9n
3I2LNQ7Bmjov7b7HO4tREA25mzybp2InOVDwBpsdWuQyZ1SdJMNEgeEqE8sfeLcXvA5hv34BP9xp
gtaw1RdEGF2JUSczmV/APn6crKRyqzo63za27pYXYxyCLYWqxpGFREltJa6RKI5dUaDl7rYV0ZLY
Sby6FlRzhGwr43WqGhCXQ9O5AkPPgAeYMeTBbVPrcfblA34Yua9IlGPqBHW2F5CuFC16PHDJI+kD
xsgmdhHP4HSLIm3RAjnkQhk2odGEXItSxvuCxJ4U664VYRSDFgL3WA0mrtbHodZcFmVhaUCtqgcX
GdKLbfjNRmeU2T+1s+DsrUagV7bYsq++W47Z3rEIkayTUZhXi59mfTS1J5BSe5LxlkWixPZ6wHJl
j3uv6FNRzIS9KFlKpfqOhr6tcl7wzRIwf4nDFZHzc8iSZ+p/moFkNC1WX2Vr01RfBe64fslcDhiH
J2BnMBKJAJIrANauCKinPyjoI0bLIITVRHR4ghXxHZFSCqew9RFDxrHujCPIf5bCqYzaub0qgV8Q
DjUaqiyRnGuotECBCafNKZOvy3jWtYcGWXkinI0VbCJh/37lh1Y/jJNNkSBKsuarDe47p7Wyu5DO
38BxUQVNZQSZNNxDcOOBKNlG1/IfSy0JVSBEP4MLi6YcLAI2yTHvcix22jHezw9MsQai9Nt/MafA
POPjzWqZIAXXwEeucgc9MctmbltA84xWNTYQnN13h+e5hrZStGsOjMatOkMVr/ToWVj7WXeki3Hu
5IcG+pCsBnXSLmAjico2lrbWG8udh3g50C9z6OqRI2pu/QcAuJjlAMCsrColGcCb7tj0HnKqe0b3
nu9YE0PsCRNm69HLxR6HAPaMOaLOxMXUQIdI8aJD7A+fQcjyYoHr46nYiAYGRfY4NNCUuZGgM4mS
Wmk4eZG4pdoJzqbAbfgERSf1shETYGiyY3x/HV7x/0oJSOAhfHYCRONGaxQ4k8hn6bNj9E616zdK
sQMDLi4LzIcjJcLEI0Us0CIn4QsbliTpYcdS/sb9+NI6Begv2Hw8OhNYB4QYVNcTI8YvL+EluTAv
FGpqxLY0A8twV6OT8qWyR78eQ1dtLTeqvbTJnD6lgrte4C582kId6ljVjD4MlnZbW5JX0sK/jeSi
r8j+/QpZ+xYEgP2I60ldTg3sVCisC7LSokVwUNLV8lznbK4tNVA9SF8r/e32GtarUFffh0ONuout
RBmRX5ki0JXKfnS3eCBFeU73kNwyHP2+oO8TEYjb91FgfZN2orekaI0cjgymKvdSg/hvKO/H7CVp
RZT4Qh/kkMPS8r6MNITMdkpzB5rTmyktXKWaj6QaPqsN/aGRxO+k2kfDTnB7gwVOwjfjs/pFGCmo
B2XoKIFIrUMT02k70UTzP7y9fp0znQsrRn0xTZMlIBOI0R3LQ5g6+YsWWC+m7jD22c7XX8m5A53x
HPw9ciGK49crKBdX4gnFh7GDGvwwspk2Nv2foqnNhiAX2WTImYvSLEJrXEAxZ3Ox5APyR/qmvoOM
guYtW/qNzZPQBmNDopel4GrQmRdfHfZ4oGjoSNEE+zcVLOvJVnxxWp4d6BuBi85hStx1UToyBj5S
9XdtXp0maz70MQoCdi0g1VnloDavvhcHLulsdLRgRMUd2opL0HkizxE78p4eVWi41RvJDbdomujR
Xdw4w9fqPB+hsxSI0o6rw7vXv4ODoCEajHYg7Igc53dBQ0j/HOaAFTCFnZfsGNzaXw5sTEPq4hC1
NrySuiMWicFZZssMxDpgopPPoU5phnFfJSCn6Kvvc3SvLL2Tmrv/F7rwjaSRnY2kT+QYsyDdqyzJ
28aeduFIRckxwbbx8xBNmMn2KMUp5pmqHTmwoOF9WGxbuKJn2D8kIX4hGT8BIakGdAlKoLV5OvUv
4NM/Wc+YrcQQ/h6q9qgAQK7l/7eLHJQUs1wPlQUoWcC7PtuuEj6VeuzdNrI68Xjl5gaHIIPVgehM
en+gT56EgCtDz4UL/omNJLvGKX0OwdEN2Sno8r6BU39727zAGw0OWAoows92i8CvRM9xZsWOZI4e
AfPFbTPCVXKgYuZTEy8SXl7tT6bgE5TIoubunDj2XeVjtDJzIGeB7kJ0jHumcG5HEEvwGdXFqJdC
yvFG0JzyZYL6X7pnTY0G2jjNoPoijm9F28rhyQBWXdKYCNDK7rFsMDUgPbXkfHtPBVePwQGJQaBr
30ZIq6obNnQf7hT0pXcb0buVwewNaORzp0NJQrPsgFfNgPCkrEOn6xYII2mnVqlld2pTQWgk+Fgm
F7LICVou5hj3j6rrTqJuFZGwqyhG4GlLe2XGuAJjXNHu6UP10J5UaaeD51wDFxidnIH4t7+UaEUc
kCj6GLW1BspSrXqzJOpYkhAdV6uxl0v7XdPhKg4Z5a5BfyRQpG1SzRnlGp+K6p5sRE8TwUu/bk60
GEBa0KvBkAnFDVbTOKaqaJoigwTD5laYGlU6ainCTKogaLAd+cT4GiOoBgbzTt7+UdR1ZY7DzEyR
ylia3kNKFEK3zZbRVVfCafT1V9CVHQ4dwQiZI9cIdBxe5Z/36bZNnYjuTclRHyqw4iPp7hqdN3dO
KDvqMXEyUH6K4udVKLn6DRxy9t0AdbIMx4H2e218qa17WoqGBdbf/1dGuFhLolNEy6j5u0QTb2UL
yrnLACEFNnBubpM9EfGbsZ/9AVZMWwY9HuZqPuhqJbPW1NIkgaQVXEeDVZ2TctlD9Xxnz8rm9vFb
P+8XW3z+poHesTVNCB36vblh1LMmsJIdd8bGIip3rVcMr6xx+BWn6TzJCo6inQZd5BU7EsQ+csfN
N+JOM4oKoOGvwKEdiJB69UK4MswO6RUGRL2sGUmIZf79FrF2BjTexBwNq1+OAHwVMILZyKX+bmYM
bcmgGhzSlL/MNcp1GYiCMNocW6Ik9arrX1nibtElL+UEHLCwVP0VT6ea7NLmj0LYKxvcLSoXHSQb
45m9dqDX9wrBxg2TUNT8YnJEel7s937w+V+2iMyRK4BVSYoMCa+M2NCdvn+M2gkqzsE0vdnW4Mzy
022/X712rsxxjphLoPczbUQ9JLR8pX6KShGt7O0PRGTO4zrT7O3MQDtVLX3OzC9t+NVUv95exPrh
vVoFd7UsjdYq2YxNk5vA2rcb6mmP0U5vPIa+4qYC0aZxV0ub0VKNQqSvW3U4DSpazOMyFXyYdYi4
WhN3r5hqsYRFF7GTOqgYPsu8JEVrN9pK70bQFEK1GHL2B1GmXPS1uJvEHAZJLRjDCdUnR7Z/quEn
yxJGIqIN5OAhx8U8jCO+F2R5MhDGAG0fFFDGQP4ZBDjT5g9vyKvd5GBCbTPJSkwAbp3GoE+mLqkf
5VJybzvi+gTLlRkOKdD4RZNQB7xKcjg6cpq6dUseNDW5ow3xLGM6JEmL4K4aIZQIkUSHNtEuK5ez
HBrHZem+1HneuKpm3WkaCLpGuzliGO+zOY+uRqU7WR9TB8N857aOtksOHcZCA3l5D2k8w3hoMvM1
y+yTpkz3hVbfa2l5skOQPVrpnaQMQT4o+0ltnu0lKgQLX6dpITYGbW2CKU6N85suzuMxLAGRjZff
WWDPYNwlwbhJv8ijI73kGMN7zR5l530k1j5KzxKG5AQ/Yj0bdPUjOLcCc0kcSQqUNcY9o3IrNzko
KE1MuUPzYnv7S79n0z7i9GXBnEO1UTVIpoTB89GdwRts7UuwiymB6icBZs83hVcdB7DyhVDnbPx8
g3FHes8Igoq7Mpgh5GWgEd0CpRUUYg6hwx61jCgIAjUPnQupSCFB5/qRu/xezjNNaK0rqcYwCxrL
4x2E1zHDGu0sKCjWgYnRf1FMuh4vXr4Gn76WtWaMqwUWO28J1AUSgImHVlrUMtvv7U7MrrcOXb9W
yKexyaCDxpkNqxWt4lg5xB3Ul9J+Fnz329fze73gKn4K6xl9/hlKNnVnn/tomFFaIZ9v21hfyH+D
J1CxcMFTVOs0ZBMuuW34lgTZN9rtrWkUJHHXs2XEQLe2DC5CmacFa8Ils6u6BItqoKFNHTlwc98G
c9CgoDd/LkGUB3LThz9Z28UmhxOQKqulsjXizWI8ZuRUT59tXXBzrm/fxQSHAsSIzEJj83TlLNWu
ViVb004ODVxDkLBaP1IXQxwEIFnUK9mE2GmWIc/XKnujjwQTmOxPfESZiwnu1E6RPDdaDVgtquzJ
aqwXOo2HeaoPrTkdYk3+BPJKAYoKto/vZZmTxtZDiD5t0jDbTLm9V9rFUUYi2Lz1Od6L9/HNLNQq
BpBkY8a+yxUQAVW1hy41XJX2X1oqPWUdMpp0fA0tekcL5HBVFX0YlQQlxuJ+IdrdSGc3ytSnEXS2
m9s+KjoYfN8LCRMC+STc4uq5OxYPTGeZTQ6GT/URPVHgDRK9B0V7rnEn3soJ0rvwJKXbTKRzpyJy
lObn7WUJ3JWwf7+CLjTRQLJXwftdjff1gAtYRBS+Xki8+qRsmVcW4lEZKy3CW0w6APEB+NCo3qmb
YsdKQuhms53am0unhZZdhilNUYeCaIEctthJNJRlzUg40JOQk90SCYCZIceN08hTxba5ag0QfsCk
rv1UWseEvGpK53TTGyUvt7/VP7xofh18wmEL6BQnGlc4hfpG/cmEgc1n6B2jJa86i3ueROviUEbD
tGZNEqCMND1o0qcwP9rRWV9eU13Ya86+wY0ttLjnrdzbI4jmsYWj+84TznjtIFnNRIHbY7U42s8S
+ZbMHUViWutH7Fd0wDeTyHZikJSWYLHvwCM6Dq6m7pXxWfDZ1l3wYoU7Y8XS6NRWwbfEltcu7gRh
W4xjpW7rRd/J7DP40EXMF6JIS+POXVVF0AWhuPHYBJE8gZshhtQ5eJ0UvBNZa441e//rQsFDbpkY
NgEruSarhDtrbRtaGi1tSN5TlH/Vbt5FjS3dd9kY9KR7zdTBTSuKfqvwDnT3XyWNHMwahLiqXj3V
uejd9fG4cD+HefgV8lApGeWplMD4hIYyHVrIyL+y4dl2Zx6iQEzjykKw39yYs8cdT1uujVAiRA+i
O1anCnfahuw799+M6X58WnG2uNOZyhj3zONQD8xT8lCDX38/BOpP6ioQLET19hQ9L3fojvf6nXYi
m/cioFCE9eOV+PuP4M8tnqUJ7dkGK09Mh5015meFEx61zQji6H8z4fDRqzmTXBjc12OqJwP2uCkd
yGo68ynas4MkQyRkq2IgWlQxWPcighEqaLHAu/kXxJzMM57dsNi92jPoApWt5Nde1O5kj9kTvVfZ
h/vgRFfmuMwYLeRhDmvsKdM6y+7ZNLTiy9tW0Aj2Ad3ZPl6Z4YKL3CQQbWuxKq1AZqxDj9Y47Zel
9OvB2rQ9+V8jfM4cB4GDbZGmiSy466QfokoNdFSr51bEA/Peh3tr9zjQw+BzN07o9YfWukPuUc9y
WYUz8vW3RnbqL2Rbn+KNiVbWZzZ7EEG+x4HAd+a34PDY/s8BHLdoDg6jZDJoH2LRmL/tSBRoTela
6RLcRt0PtwtnhUO5bIrVYhrgMHY/HhoKHsu08m+b+BiWMxsWqnQg+AXrJ99F1NJ2tqURaKOeQ8xR
vNDvuMPQoAvGwM6PHiwQFpoOS1hIwi76jylPzja3i3ZhyUnJzt/o9j9BsFw9JA+qW5+XbYxzT2NX
YxObolTOx2Ymziy/rW2SF6ZMDZhlyIZJ9/sQc6LLDkK+96Y3+HpA75q7aZOdowBi89vhTbDpqx/2
atO568TC94xUK0ZSBkzWklOeaySvBgdFBsZqgZ4m948c9soid6mEOvj4zB6f2bZPnbElmuyUo7B7
chXhLlb4HqOlNWlEtcQIIHHD+EnaTfQJnX0Bu7psdj0f1dgxEBP1B/Ig6mr/EPH9/ln5xqMYBEHL
lOKzmjOogmsQGOsvCzh+bn+7Dy90zgoH4h20FhtVZc6joI5ns5QJobpLi7p2Jjo8VrJ+7iCNIwjA
BB7Ds6BI6ZITjcJjuuVF6gJJHwXrWr/xr74d+wVXIZUUMX3kGAtjRS/5BMVWsArEYFjX/OkT41j/
s+v3yiKH6GlYIk1PYREzDxsWNjfvRDYMvv+kBMt9OA5sRsaaYBNYy454rILKnVEDM17id6Ii3PdI
UN9Jgrt4zVtsJpwHaTBIxPJs5raWxSmqldhU5SGKqAMuG8eYJjfUX6hSOXokamVfOwTXBjlkUUsw
ihpzagQVDfdRXP3Mqwq6I7m0CC4OkSEOUHKi5GnYwpCmqdu2lMEwMCzncJAFWcuPNE/4bjZmXqEI
qKrE4oO0KbTHojOxha3hLNBsYLr1RuSAVgAiNH59jvz3IDEon5t9eU/ABz+c8qfoSXQCP7arcT+E
O/kTlZXcLOBAON2ZO6jI6GdIFaECPRWmbwz0qJnmJ7lrTxoEDIekONWpedel0gNqX7Gn9fGdZKDX
2qom3+pzQRi2GszaGA82TQ0iQWCO/f386oredHqbszulQgIm/wIaNUi2o5cNDSp/dndfmeMT45VC
QeGqwFzaBH14DOO7Wm7dZTGdqAjBRfKpn/Zlkbsl1OOaJAWxBnrZEYvlk5BBf9UVLyvn8+dN3S6a
HjIP8cMNCmbtqfykbENvgJajCbk/rXTHrUjL9GPxibnDlVXOHaK+CzvJACKPLgHTTOvUJ31HNqqH
iH57+85ZxeZrW1xIbyVIkzYpDlv4hcULIMj+EoPymNF+lQ/dSXoQOjvLy/DR9rVF7jaYTTPshwWh
Z7brdkwpD0058CX5IKJxW7vYrg2xj3t17YCgPqrlEX7ULQkYQ15JJOKaFVnggD/TZ0Nue8wuRpAG
Qgm2shTB3SmywAWUGFeyBnko4Qq5dJgGaBh01f+apee8jcP1TC/nXtWwTXnyeWYRenjfFN9uu9nH
fC5nhIOQfCqTegnx0Rlrf/2YP/bojGrPTA4BBV3prLmZj0G6T9BcwXNANKax9m698oT3X3flCXQu
F6loMwPoXhxKzT7WSe7Mqu1WqrXXJZEQ6cdRn99X+97od2VPycZSTmvYkzHCwJ7+KIDt2fEV1WJX
HxzXK+OgQqryNF0afDz24Ii28bb9SjA98ZPNoZDFiY69h6dq4c/bAkklNaCH+F4ofbSWwoIUmKxZ
mg4hX/6hl+IB0KZjbQfhKdxUQb6p/Dn4m81Y9MJavyqvbHFHzlL6sRyqzgiQdMj9hoJBtvAomrvb
v9B/5sW7+FnbxA8mOtFEDW/vY4kfkAs6xehclPGw5fu6ldnIe23AZuMNEp6YMEKMa8GOnRFclA+s
rwbdQncY24ZoUHivuJ3bnSALlnp9YIM8B7zaHiZ+99G9qNNr7bmLyiuEoHTZAGW4zWGqQii00mLA
REeNY04Rf856oYGlJ/QzQ9ohyLmXSL04RVU8aahhuoNdnsjcUaecbNsxCcFIMCkW7/axZx+D2zD8
LFvF/zQZ4gucd1Z5MRs2YbPdC/J6+n4pzCCkERrxn28bWnML9IOZoCBEsgGjGVyGjzZLOitQzgwS
hODoiIF2lN98s/3sUO6SwwQlozpA2u1Re6gEa/zImARHuDbNLdIc6nCK9AHhijXtBnXZ5wSjFFlt
jw6Nmu7QGGnl4CZ6bCZtO0YWdRbTeE0j+23Jw7u0T7ZKYn/NWnmX9r1HpfbbNJQiWvmVQOa3H8ld
8/1CSEb73giaUdkN5qudbpIiFQUTbKkfvjeUvC1UmzSQSHAoDyVVyIPlsNL6rCST+qUbn3Sv3kGN
8CCSIlsBdSzplzG+upzbcVY0NYxZ6VMe32X5iImS3lGS1FfUJ4F/rUDcb8Y4/+pCNVQnDcaSHaOj
bZEQnIPJZ5NoVPAsYWf1xibyJWO1jC2U5EeYoodKQR8bjf3bq3mf7L5lgvOGWYqSAuPQALKv07E7
LkdQEy+efJqOqKsYf9HvKsqEErqNmhcUYWKHpevqY4xnrFM/9/cdxOX6+1j8bGehxq3fxbbm6t4c
a1IuYYJdnilSsEyHjaDhKYVyVegRN3mBOKGf1Y68Df0/yGL99oG5YNHI5TapZ9wrs6rtlJh+KiR5
lzTCeFvktdz91Y5hpxbD+xGJv7IhZwXHJHwz7lpPcfVjgkiIJURFLVTr5/9yWLg4kuq1FWcUTiU1
Z2CUm+QgcFtEg+Jrr4nfdpGLJS0ILxh1CMeiUOZE9vOpwjcEsfyBbCCSdDK/iWL8tVDrN4sc5ChG
lCkJhlGCorzvjMYZoT2QyJ8HzIFM29HGm7hcgpiIOBpWb7YL+PBFLAv5ZaWsYFZtvw/z7PSz7Sgy
dSQRQfNHvav36+XXl+P1WgxV6ZZRhiWwTAey37ooB+yWbzb6EW3wT1enENgqqietVcyut9XiLrUG
4l2TDU5VILm5Z0ieb8LnvwUBzcO41QVUzKrg5FscImVZHndzD3vJLv86vjRvrQv66Qah83K2/WhH
a8ZezAT5GB1F7yqvyr2FPsfqTP0OygDCV6rgKrM4KLImyy6TaGYboAR1hIdxuDNBrOXUuzywdSH2
vU+F3MA+nog7NAo5kRPsAHli+qH9BnSob7qnfZYeDUZLfbDelkP8SXJHhNYRIst5m77Ss/aQHLUd
/dLKjiLK+6x+FA1ZNoUdXPu9RfkKjoclKqWxIzYeF9I9SqcN5tsDkHUc9IcYo/xRiM1APdP7N7Xq
1VvwYptv+UzaZaiq1LIDLbzvEaKGoejxvgqJEAQzCBLFiE85rNKzsETDF0LGusLnTUeIXf9cdFlw
166H5ldmOIBSB7SIN5NsB0OTb61Wb9zWoN2DbEiaF5rKXVFRKOF0zSe912vHHOK9nHaHaF5+GkMG
isGlqZyFDtvbIYDoZ/FJtgmku3VeLMDNI3kF3fsZDcZvqTvsWUlu+TpsKHRABKd8/Xq47AWfTivA
pdaUBoy+l6kDKXQXplsWguEQ/R+sxWRKvSQRZMrX8mlEvjLLgRmZOqSBQDQQtJWr72vMAluewZLz
6p/QKTK81gl6YJGbN3R+jcmkRHYXKkiT97WrGt9bvHduf7tVx72ywC0nVMsCmX8sJ4sRk+3r8cky
N7dNrNVuf1sFh8eLmuPisXA45k3va4HyPJ+Z2iIkvpMg3MlPCxguEjSfb/6kdPObZQ54oc2xlGWu
wfI7aVaBRMb7jNROw7SjIYC4NYQjqmwgta3ohsEXUYyl6/qsUJUgm/FYt4hTY3gVUYScAtNitP2M
b7c31iDsvPM4f22Sg50sT+PBnBW0aljy4mqJGfrWTIqjPk30KbYbqLTWWeKQDGVGPAr9KEo6t+q1
0cvKBLrSY3hawtBv9Lz29Ll6oBLoXBbJwLm1lH04Y+C3CYFo0ZQj9dB2Z6QM/K6c921v+EtebelY
eqOSWo5qJmDl68h3BVCEHnI3m9rJiTUl8wqSY8JVaUNX6wbL6dCQ5dbmpGzmZCy+oiql7XsN3Vr6
SH40A0QGhl75qiigqmvG9D5Lw8CMck+Rq+gMWezEG0kZueoYfW+T4tGWCsVp7DR3loQ+WHG7t3st
GMN28cuwfYl6sOQqLThypFI+qWV+H7eqn9kx6I8n+TkZLHTKh91ZCUtwlFd/6QZ4BIolNZykQope
l4t9kY5n3GmBZtWdm2d0k6TKvhy6Z0OXiKui0rENAcqB1Xf2po3DycHQpldLSVCn7blF8t2t4Bvu
SI19rcz7uFEL/OH5TQnJ6DbQCXO6SN+akrRLMr13KFrbHLONB8fUuswt4+yHSsH22eW57aah8p1O
2KN0mKv9UuEyG+NOvmtBhXAnzWa1G+dh2IOdJ32qYnS9RVJWuFKBzFE5NpILPuZNPxf+lCpzULVG
vtON7oc5F+O2SGVw9vd16pYLrX1Msqf3kkKmwFjqH+pk9X6byWc6VXu16p7tsngZCEFBpZS9fJ6T
e0Xvl6OGeR8phkJuO20iGnroPjkOc1I7fTFojpbO4wGk8LthjsHQgkEIAhfeWE2ovE5NgmFTa9G8
VJ0gudpbGMZZ5OnYzrJySjB7sItjYz5MkgKB1m5s250l96ELoY9lH9fl4CsNuCbGJvG7Ik08mvSQ
9FJT2a+LRnnQpww9h/bkFWq+oRlkJKr/I+3LeivHkWZ/kQDtFF+1nsX77noRXOUq7fuuX3+Dnrnj
Y1p92N0f+mGAKcB5SCWTyczICOPHXEr3cpftLGV5n8bxsbUUn5T0WLf496X/M9DiQZfDQyzPV628
XuZyfNVVUYBh1V9zbtwMZgSeC6V5zzPQN4YxbluUopO6t5t0vYlJeJNCDQ5TZaCaisqrJgVALC9q
O5m0145IjR0VdHZGNKNKuQZsLZWBMh0ocSOazp4J/QCHjtHiWwZrOmTh0dDy1VtK5SaLyexYYX0x
paozq9l9k3SSTQxaOXk6X3V14SVx4RfaGDR1FaxFsQMyKejmwV0y5TYtzFeiFtez1jqVaV2aNcQU
hql7X2Y6+csS3hSayaSNIMtZTnbTKbvFKk24rfYcRlBEruZ92tS7SZ18iCGhWTEZESiozDulCmN/
KdK3Vuq9SgOPy5zVRjAr3aFJjUfQcfcgyWhuwEw8OabRYhItbZt93VeDp0bEuiPSEOMsZWidNjjR
CTWDNrUUp+0I9J6XRLs0mzIKgEu5zZsuPvZ66kBLEdCcbNAhgC2XT5pSMicOWxtlvDedhoNHqzi5
L4YGREq0aMyA6rRe7K6lq5fRsrqJtUmz67QngYTBE4hd74tRequh9mcbiR7gT9xbufFYGvHrmEU/
wISq2JPWHzrzNqJXU5MptizPN0i/NJsm8zGWDH9cTOter1XtGMd95YaS9CJH/fiYSWFsg0SrsfGr
Grtcql9aW9wZstw4yC32YxnLjjX2V7K6IohLd1oEZW85TTJPlksCfNwU251mgMoi1VU43iRXjqSv
TQDBZhXNqbpzSqPSAr2pX6KuhOS9nPa7ptSg+dBY/rrUR6UgjjzHt9BLf1ly/XpNtd+N2vyA1vJe
DrXET2iCg5y+qUBBjyTExEXS3csjgXD8lP+WKRjdlSj6QyZg2ofJuldw+HFdPLdtfgWExguyUR+E
69cNlY4FBYK6rLRfsxEddKXsHT3XvXnN9uak79FwLjwIi99ohCq4qhZ1V0VdZGcKgPngCX6PesQq
AuW8TCG3q0XQbQm1xm4y6q9z9WD1gGRpRgUKA308wOOxyjhM7Y7IF1lMiROCvcIk1ML/E62o7Q/h
cLPKbWf3UjU8h3m9vGDgQwqANbfuorJuL5RQLp+zUm19glTPIVMLVUVjkr21N4ktNeNFWa07tWye
m3WywS3qgZPZW4xOcxRKUldL6h80aRpnUvW3toxVT66an6FqXa5tCCHtqEi9VVFuadESzJ9LpQcV
rMnJNFWD1FccudCMciS5RDDSdxoZQGiQYFawLt61hngr5I2h5Kdc1kt/p2OvJ6XS7VJJIc/T0t4t
h8q3OqLYeRSWNmkqLzEMvDUX6ybWp1ezae+WUT72Dd23awyZAwkSfYmJ8bsl8eDhqb+uDSoQbbQD
BRtoPQ3ztWiNK50ss1+H+PKIkebeUJTh0DX0gLN67PTuGbcmnpmYE9VKs9pryvgQ69LdYpGArsVR
khvlOiHGhSVDCiAEpKWaj2ioXpjZ7Ea55HVrfqPRMQBsIbGLmgCLQu9qECcPOd2FhtzaRdN7ahLu
1EzD5D6qjImOGnlh15EqOTQ0W6eg476SyUVGlPUYSeZLWfatv4bGn9TK9tGoBlTqb9MoyQOg/S03
lZfZtpoYj+HEQApfrNBTkidvlNYfZKkvBj26qFP6OuEmQJxOrjs5RnPDVK+kEglG3O5oPR9ySB/Y
jQpCnhrQEimZg0ydpIcIBEx4g5U3ao1kAIxMoavVyn1j5u6QhPfoPiSHMDFbd2jbVzXMXN0yYzdd
qTNFsk2HFrUJOQMaTTfcWl8GdzYTv2pHMEzOyttYWa2dJ9EtlRHYgXnvfVkvbywJ5am8m1+1an6Q
deC+mjFyukl+N4ziDZYEJARbtavTDJR7kULhUdOlChlo3e1oHzu6/jSM74oIxrMFGyEWI5RX8AqS
dX4osE7HAW/eWP147a3s2VU47OUA3psGAltKKnhqb72LTu1xpVWWY6lJjybYWubXbW1BoIkSD/ed
CNm6VZs4NcQVUzVT66LQDBU0miR7Jf5CW/f8M2GrSkw1qE1BccoyKF8MWqsi72NZBnkOqNYxQ4aV
HGXzl6HW9tiKcIdb/sAoinX06TBwzffOCLBESbPiVW4Okxei2gDtDdT6Y+35/KK2vs+pHe7dmsch
iaGGqPhRU0DnmjhRGb9rciOcB9xq1lBLMQ3ZhKoBGF++thF6UumSBEyVr0z3LfmjxXgIQfBCRb4m
l5kdYkhwjFs3Ni/QoBQ44VaNw8IhRShQwIOOIfavxsPKTNGiTlXM0oNWV9ZjgOW1g9SC0K3OPEsD
qbVayn6SSuBfDx0CEWt36vI3OoyXtSIJ6jwbe26ZOHwaevOWauncr+nB3ZrVaI36VYbHG10tJ04U
3yKdqH+y1YE9tcQDdCM8JYakT03wTRdPxVt4KH3pyrhKn+ufJRiMm726kwCtfwZDjKi+I1gkD89V
8hzeNM1wrGTPOo+6E6UOG7XMIDO961wJ0haOWF5106xuqSo1DBlKOVwYAPNVM6T1DNbG0HIUAzO7
v5REVKXcmtmxoAhimvAmHcLD7FecFGHjKW9Gkq+KD3yf8jJ5mts9lq78ZAJ8gDphMPiTG9rzlQIt
wfkJQqdB6Cj78yd3++Oe/AgutIZWIgGZWJk+nrGzu14UT4tXYoNDF61uoEAZhXrxah7xZk0vRRo9
WxfJly3gNroBq4WqF7DOwEM9SIH73Qj+g26PCH8pQnlsdZS+WOMKNL1RNgPVBhwZYtSXo6z2fqeD
f1i1uiZo5Wg89LWxayHHPCz1s0rp/fnN3nQrw0IxSsctLfPhOFKysu9khMlJTZ1yuAGfLbg9RGN3
G5Uvy1I0xTAB2EE6yDW0p6pB2wp1KD9aZ2caYzvTayjSkkM9L0Evp0493p5f12ZkPDXJxf/KXKK5
XFlYNveMD3+5YqQWeX/FFK0WN4S6rpCkamsz0byA68oahgt5wtyQVJ1utdjMcH1AxN4ZEQim815Q
kd300FMz/CFVAKVJKphZAjNgIy6mOx8m998q3KiGdWqNO435VEw6SUwTE3Ra5DVPbIQOBYM74w6a
Uu/q/YCAUL1C/tfNXOqiIXr+Q4r2lD+OgGcXJi5yMPuRNZhD5akgeACWpmgWk/0hrlT6ZZ3cSZyj
ZCxIhwJPLutelDyHtewqg+rIRuWm0j/mYMCuUk2DEi342Sj4xr4GWgCpge5qMtVHqayTYmdKRXnj
1sZRXSMqXFHWQVz41cLcF6ma6rCQTxhb0QDPIyir6png+2yBLbEAtNqBvAIe76O5e3JlqIBxh5Cb
Jr50BF2gFx2XH8Zx3a1HyQF6NH4LGSdcA+4YstfeUejLRN3xzfNAgRrDwVMImHy4vQRDdTaaBcgf
DXvymPJF4mH0aMdQAIsQBLmRjlPQ8VJTBvSQmCbnJqE5Q7xnQrK85o2br5jtKt/+scd/scBlUZY6
d2UEaVh/qcmrkfVuo+kXZK7882Y2EvFTMzyiSSZDntR4DPhA+Hs1fV510NyEV+P6ct7O9oYxMD9V
sGv8kHdsdqhkhIbqq+1VQh/rVNBV2Wq44SRZlgl8loLxV87RhxViy4rZaOBgxxT5Y+xSqJeF1wBl
Xup359eyhY+gGr67pqoa1Uz+upRbdTDnatIwXJQ+AFDuxn522++MW9QfAb2sH/+OwPLGSaY6Jhuh
G21q5BspoV5MjZag5ejn/ctY7UOpcjQqYsLaOkUIF4qJW9oyVCBKvsaLBFWVqZp1tjQ2io4ZQrc+
Nkhnc0y5iaDE35eEvWNhD6cW78Bv2WyjduFKLdXv6LMJ5YXuRYsEaSQ7Jl/jOTOBioBGDABo+YOa
Nclq9LNMAPIAoVVQf9Cr14FwfoI1J8/Z4Y6rXPXlYlYm8fXb4o0RhhROb2d79QUzIn8DW/UBYz1j
jz+3ax0lYdNR1ceI1E/wUly2aV3vullBNVHrPTJ0QZah4hOObbqbBoICMgq+74WJGmUvIbVfZsAC
xkJB96qv/Sxjja3Wk0yd7HQU9F1Lam/qFV++AUkILSPixC2iqjFfmtb8INWoNqr5Gtnr2r1PinTF
KruxGQMEu0imJ+sdqD8WcjEa42RPJRKCoV/BaTi9dYN2UyoLZkNhBc0nNCaG8XezFL8tq3tN5fgX
hCOuiGWCDbONbL2tVbuS5SvSqe7cDqXTzuaFoeMJ2414zE4zmPoLU1IuJSkH0fzQCgLxxkMED3oT
DgTuXxCCfSAbT682da1UM6PU73/1r9MhvunAmgACc3A0MIiSTzEHCnSQo+/Eg0nfwyZsUxX1GPDi
QS+e64mbuYk+pWUAQ9fhQa/Ryzj5JQhm3zOerybYTzhZXmtGWQfaD8zv//feXHelm/rabsa5Z5IZ
+c48Lkfhhb1x+BWiyyb+Q9SS+cOfdpKl6KkODDMQbf11G6JDUJiiLHlrdadWuIvajKHx0lRo7bdu
GKiZPcwfw7smxDmSG4btovv0tocgowh1KVoeFxBik5Ra1MDwuN4QurMIEGaRUD2bheNzYYAL1ykg
BjVRFYKkZ3RnoISTgw5SXNVtL0VqFRs7Kasq6NZwjwJjwtMH5fkYGxOW5UtkN4EMF2xFfqrVRwJm
aC2fBPf5xvZ9scZ9N/DoN1WaTKafTvdaJTtpG3mRLqwXb4Xt00VxX8moG8SPLETYvkye6n3tg8rH
G8CIeoHI6ks3oqmgjTwZCQryBpQ+LSRefD4OeoBswd2OAu7Bui2uZI8B1iWnuCVX+nV3wWaSYi8D
RghEXULBya1owopGhCJBN/Ak4I46iVOtq+UQCsvVYU7JLp/356OJyAIXTJIJzYe2RKxUwWWroLer
DcPDeRMbKQq8+mQVzHVOAlanm1bTod8OLFIRolI9OBbp/TFs0D5vm7tqxGSy1tALXEE/jRRvDWgb
3tO5EvHAbq315F7gq65ZUqBEVSA2k7waDmOhleiAp6F7frkCKzyzNyFjF+WtCmwXMChdZNnLIDhq
WxY+Q6TCczaXZmJMiQr0WExNb2lGZ8pe//kaTi1wUUrNcqPLIfnrJ0uveoWk79TIMAShXrQMrtQj
aU3fhm0MbsuuCpShgRKAtj6cX8j315J5cmcBwfnV9cAJU/ZVi4XU9XU8TDtJejKLdwVgnvN2Nuhh
mCGU6pG74n/510ysTHDc9QMG216UD0zSI3bkxsbw4mt7L3nyXjnIFxG7wfz0EQBGO7/qg/K3KEPf
eOqwH4L/oH6LFIQPGQqxFklfQobHHV0DYMluD5GAIPYBEz7QPw2k7cAF/CCeHtg85qeW2fc+OeYE
3fFMiWBZ2rHAPB/D3YB5BUYdnTtC8DkL9NxF+mWdXFBp9R60aNT8D/baRGkreYx0ey5s1kEECMKP
nDGoH5m+ClrJ8794d2GfDRlxGbeC8m2YzJg6ZWE1IozHYJ99KFjamD55M8AeUToiwOPGVa6AIgrk
CQSPPTjZ163thjzLlQSIOQON9aRCUx0yx0tseW3d7HLZcs978wayH4s7sccdzbIIVxl68CGcaPLS
xC1AVFF7JEYF1nAKv/wtWuBG9oAERUGBBmYVnWcPUHu5Qz0M4JpIueygCdIqe5MKgtq2g34a4eHM
AOCBt0TDXScfMKh/BSyZO/jJDURA7b8xp8T26JuDnljjvtlaghcgmiQMvJIPSeAqUMGY1mNmPj6K
a9jb5/7EHPfJCr0olUT77yfL7tLazqFCvAYJOJcVKCvnB/1CrDW3GV9PrHLxdcJDRLbYIufuUqow
LkTfpuhCz5t/c1ec2OFiyyIX2M46Mn2iT46RMMJlAfXtdgQ/McEFFJBExlrdwQXbX/lFdtXZij3v
1H35DH6v9si0Y5KL/g8jdWj8nHFa0Pfet26rn6JRacFZ+PjSJ3F0krK2ngq4addpHsBJgOH6k/Yo
OOKb8fNkuSzknFix5qVptALLjffpXvHBx3zEKf+pQTFNd9ksbH2XI69tdTtHs1BgfPtsWIAR4Bfg
vHN7nYLXWlEL9IHjCzMgfndJMVRgBDJ6EX+DZ0/ePImf1pgTnyx1kddiMVnXmSzrTpvHHECyufYy
rTxaU5zbfVI/ARv8YKU5Rm0zUXeW+eb3QPBpntvpqo1kbZphXpVLzC5cGvqtYDs3rwdw0/z/7eTe
XtYKxYtah4WphTwvm/+adznGIROHoPVbP01u4cZeHojYyf8ion4aZk52srMRWJHLHE0dFB+Tq48h
Rdd66Hym+TUcRTj87XPxP2M8eIBGphbnKla5yg0gEehOmEBFAnku2M3tk/Fphw/cQ7xM3YLLdn5R
8Eqxe8DrnALDrkAK7MkdOqFu5MyPy71WQlZTVIbYqIvj7v38mLyooDHpSiRVWGZ+AdT3JQQMDysU
j+bLyBfiMVh45lwT3WOWIcu4e79RsjeDFObSXJsf1DUACxzmI/LDnWlLQeFH19VPwdZunMQv9riT
qOmF1rSSZuExrflIEZFUyL7m9P9qF2HJQIqGYX8GbfnqmXEJLMJSt/+BA/xHVr3eaQcT0ygi4reN
O/CLKe5uMtWwsyRVtwAIx3wYWX3JtC4gYBgQujyc38BtU4DQILNVrW/F/rZUy1TRGrykm9FurSio
jH0LhOE6F4IQ/fEY/u4an6a4fGKY8lJfltyCa0DqdC89qEG9H2+a3Qz2fgB7/RoKZ7ILKhhQNSaJ
Te9azwiyG82Tj9KDvBNVs0RL5z4omZVMXaok9NP0sclvprk9UhI5JtC05/d4Y+oN9FXI6HXUjk2i
8AQFxarnk6Vh5Q1gQlZg/WGOSj39gyxaY+8ZoWTvRmg7Nck3B0ZwEozK0Jt+oeK+hcA4cKrxvzt9
nwvjKfAj0LOsDbOiB0y1KAtaj1F8i0lQtpLRL+vhnGfJVs2qowWETYA66M50NaBq9iPGhRSvjulb
x9ibnvVKTAu2cRN+Mcx5SaUBCpWPWCJYBBdfwrcCRau5T/YjOD1nR/dHr7kBKudvaAOzNX07MCe7
y4UBtZcARUhhOt6bB9WL8CBUgu6C9RfFXL5bt8SXhXIZlDTNOgRa+xBvGbATOcoxwdMi3nXXf4O6
ULSp7Gie3vLhsi6Njlga/hj+RCgmhG65Wz7oCw/9H9nH1H7Qv5I9ufi/nUS+gp1JPaTQisKCw0ov
JqqvMzqClouX6K1lVw/Gk/j6Fa2VS6V6OlWZRrHWFKNZZj7bdR5h3OYxr/+Q+On8+jYSjS/fkMue
rFwdCj1acdPvMWILHR+QE4GSSJRRbC4JA6cUTNO44/niAS1qPUpXRM7YnN+mpmlthZbe1Cc/E1Lj
EZwUd+fXtX38Tyxyx7/GS14NTURQ1pPGOCLOIO4I1M0zEBJ0ELWQ7fJRFWkjb/ADIHCfmOUOf6Lm
9dBNHaJoPjwaEd0B8+rKlf6r7/q3XiIX5gqwyVheNNla7cLVuu6JhJE7o6IuZtXAHh1hprIMQd0n
N9d4TF8DAnGHvurkKBEGPSFqhFEMS35vIFaG1sqhK+IdUCx+GWMUVLCHLMv8Fk5OFsOFk6ynHVks
7CGDR2hHpsQ2ueDrRqlCVDNkf+qcKS6W1HiISVHbocvQRE4J7i9QV51fzeb9drIYLoKos2LJGbMw
tCAefVTqIw1FTse+7rlVsGNwGqXicegUFiwY69YIjEfhzEjWGQ9C5paX/6Ji9cXZuECB97m5YhIX
zmZYdgpWSQIRlTL6c37jRJ+GCxGJamHmg52koux3i/pbtkT4Obb137YNkGFAVAgFQyy3bUOSpWs9
yUDtrqbT0dGWo/tVpzuaCSFnm1+IDQ8QECrI33DmlWn816WZWgUY6KIZcAI7v0F2eR0dlR2TT2su
1qBK7Io+Kl7mA5h400K37Pymbmd4nz+Ef0kaRKrygdYhsB/dU9ZC2iBFIgu6Uoi4ID2Rd9qNWdjV
83mzm9/yxCr3rszQ1J4tdqJns7TsItRBH5QLYO7M6759zRMbXOQNazaUm+mmj9nRwTey4kZOMcmQ
y8nveIbM67xOF1WqCbxU23SiE7Nc5JUrDKCjoMMeCzPo8aktIfSr6kGXL7t0X452XdkfEnm4AQYf
IxWqG8Xe7CE8U3v90z3Q2+llSWwF6ueJA4rw3DahwWSLv73oI7B/P4kSmkWWQUMmjFkHSN/m+6pX
BbFO2zRhaCrBGw0YNn4upzLrVpmmmGDyxzpAI+h3LYPPo2gu0FM7ED1+BjDsj9ReVmj6Yq9MAHTD
cJdPg2HTUHOHYr0dqfZOevIIrNW7QU0MhJXTnlStb6jF1VhMIDLCKL08H8aqcLManCvtnAOOrUKc
QOqz1etSst60HRYXtebiLkvzzwG+INLDMJ0J/hPLwADS142UzSxCXiihEZ/FQTn8ljBTrNWCoL7h
V1+MsH8/+VqgUSyWRI8wM4jNmVaM/NcYeCfvWv12/mxu4M6/LocLg3SOctOAsDyqLmEw7tPBhjIt
eBrvzRf5AtWz2wlUjSLS8w1mzq9WuUsk1Kwqkxqsb/S7N+N+OloekzsZH2SIcT5Wlyxfohh3xjTc
gOs/3rXB8DMSIXE3bucvu8xdMjTsw8gY8Cm19BF8PqitD25aCZJ5toFfIpMmA+z7P6kinYtMUbOM
WW1ZGNnt7nAR2QBS25iBjvunWQRd/c62yNniwlFaFW04TxOTRTJ+jRoaoRjxxWz2rpmc/qgD2Gz6
TWkrb/VV+zdizLf9ZOYtwKoBsMa0KQ/J7PSxA+kBzOOO+a03+T2FAlEj16/nffZbrOfMcDuK8n2X
tUmYBBkCwrhcLfUj+Cx2Td/YUHAE3+ggujfZX/z2DU8Wxu2rFgFnuhLITS2QDw00N7pVX6XfhWpr
QGwTtxcs8Psjl1shF6zrXpXSppH/I2+VvxdeuGcfr3jvhbytom/G/v0k0rQySabMwGYW0G0Mh5L5
p9sn7+c/2fcww62IC2hoY+lkGpss0C/lQ7RjnIV6csVESj9kByZQoziJIO/4nu5wRrnYltJwjIHK
hDKqbwXjRfGhGTvvftXe6kjBjC65kBXsW6r3YdKEv1FArr/V0CrUYCKjh8QbTiC1E3QjYvA36Zg6
qW4gki1mBNr+fv8zyFfQyBxqczlAQ5HlloyDqK1dDH3PO0z4e0ltmzv1Z555puCC+t41/LpQvqYG
8aFi7YuGCRFnVxpgmHll5w/FHZMGoh5I+AIM2MNnNc8AuXMbxD9YvQRavM55z/qWdHC/gwsGqTLO
IE2A4HSCupeq30TLP37wfFhATiOD3JjNv3w9ISHV8VVLE15UyHaE1wGtbmrIK55fx3dSKc4MdyXG
Jl0TssJzemwoPqSdHPpnNseIuRSIKzHGaOW3tDcEJ3M7mH6ujrsDezB/lPEALUnayN4sgwUDvBfW
r1EP9KG2+7ETfK/vrbOv6+S564akS9VSM5jDMhWg0h1/YsAfdI2gwd2ZAlK17dPxv9XxJSApG6WF
RDCWDViZfj2VwO7+48klbkWcC+ZKlpmz1aUBSiz7tS73mbFeK6XhCTyE/Z3vt9DnYrhbaJyINFsj
7LDqUlTYXTDu5sNHHymDdJHI74VfiruFhghXUBTjaMmH+B38JqgkG7eyX7nyMQKy6fzqvmW83CZy
91C0WiVISgwwB1taMNazk4yWP6zrjWSqgoxsO2R87iN3F2FYFgw/TEM9q9HkTJ8r4/H8WkRex0WM
KVnaaG1YbIQzyFIP8tPQacQCHCKH4EIGGSclzCHeF6QQHmljO76PLkHqyuQpNC+7jprg/Lq2L1RQ
LzBNSkopzx0wr/EwJ23OPBBz8vIOrGjAEmVOvaBKJwWQCgbkLaCiztTmfp6Y5T5YCRKvbu2hu9lM
j5jEtfsePCRggDm/OpEV7qvRUhkKSVEQmJZHpXmWjTtT+Mm+o6qZm58shftkmLKV+z6K2bU5ukW+
k8Hbhi0kTrEPX7rUlmrgbFidWH4ejuoxvTQe/m+r5OK9pjdK0appFkz6Q9sEZHrsRXiFzaP8uUYe
blaDPj9MwZ8XGBNhUl02pvYcFTJCg7UKvtl3wN7X/fzIpE/SV+jpdqDqirOg8yaoHYAoCix7YDWg
wXiFYvulsDWzGTxOFsfO5KnBwTDTWBkZQpBeQ+UA0nVMB4kEKzJZEPD6IvD2dup8YpEL+zlk1pVW
QTTRrsPbZIcB/84ZU/CPf8gU/4DC8zP5x0UOblu50N9VRY9pJYRIVaqOiqkEWlv7FFyF553xO50A
Z4edyZPdpHWayRpJsoBct3vjJ54HNopjF3+jM7sZK092kYshmC7GtFmK070cFB98s7vQ7z3QdKJL
yUiTBev61sTg1sXFEhl6j4qZImLNvrnYTFd6tI1LTE08igGXIo/kQopk0SgvwfUVYMrAbsLOnXPT
P78eQWj8qDucfKZWQoqdqpA0H0zwf/VDMKzKVZ+IzHyn8/i6bR/R88SOnCUSIEh49+pBiBmCg3kJ
8Wi/dLMDmBV3JHQo3hSj1910IB07QB0ztdVdGQh50wXOwk9op73SWjMYJgKUFfO9dRgCUG1fhffk
wEAQorK84AN+FMtOVp0OdQ72PORZ+pR5tQWVqVKgmvB9MpDbWC6G0ETtaByTJBjQBP1V74fb6TcF
xWigLPbsrB5bVuUuOyYw/K9eaNTEg9jSQbPDTwaCHszsBxVnYeku8hzlTEWkf7l94XxaYBt8soHN
PFTtkES4cJpCc8kcK06sFEc5bH42KVCP5w/DX9zhn+a4oDVm1ahbBbyD6Z6N15ZpxxgahYs0wF54
jeYwwpfhugZ8dL7W7wbZFqbm2wfy8ydw0awzliIsFRSkZkhU52C5c2cEtOpifIp3kzu/sTlBoP/P
L1xklAtqw6AMmtmuaQBmVWe0wOIxliDCagRmtt8dJw7DBbQK8lDArSJ/mF/iB0hEHS3A1ec/gAhg
VaKt3D58nzvJ5UNlb7WJ0eNkKNLoWuQt73+d3zWBAV4MgQxsapa9d6N8ulJLKVCj6fG8CcGH4VUQ
lnVVyArGycCkNxQ8gfEdKQ7nTfxF6v+/feI1D9JyTpZ0QJDqvOyK3GOOIKjx4vAJyvOl5YKL1hEP
FX8XofyIW59WubilzcWwpnUb+uukxhckquJAjav0MCRy/GLS2lhspdGpmxh4/kSW8UTGEDftmnlL
WFLUg8s+v8dYdH5ppNL7RNIkmIjVuX07Xjc1hXigDF5J0D3Edi8PgBMteu6OU3V3fveYE317uX96
NK+X0DZTPCxxnwaS0dlW1tqmue+N/TSg7olpv2lVHEU49fdxS52zytzmJCzmeamUSYfnIasXJMd+
dKIVbKeuDslXA7C+/mn8gyaLUeC9CEDhMfWyUQi1ZUHh3I/gIpVcyBkddQkS4f3gRDLohfFZuuzC
pD9yWZS2/sU99+kvXIgykpZxvw/MS/VDnmAUrXHS0h5ePwQ54aHd9XJc0Nf6t2nYp2kuaiVKOHRg
3cV0usSKaK/GfHveiUSBhItUeY58PMvhRECtQPf4XZXvzxsQBV7KUMwnDgOkRN9ECdIvsKjjZbPu
0L/2GGwJOBLhiK8oolAOFlAN1ZLLbD2dhwYnCPvdFs/6BwI8bfGAhIShB4u/Qb8jyBYoS/5OVln0
o0anFAE5T+yX4q2HBHkBMRXroWflagdSgFfiOv33jufXSEa5SKaE5dwlLVY7HdC1Nh+1X+rtAIwY
RANccNTXipMMrgXt9xWyLWYJwlg06DDy75z/xoLjSLlUadbDGV0zJA6NUYBqfLZlbQGt9V0CUEY/
BeeNCTyWcgEIWrVFSWrcrSnZpyraIVSkofcXD8j/nTrKhRe1nsFv3FqIrKC2d0IZ+rNdcTlNShCR
/HoKJ821rBnRvegCPW0EA8nbrkRxgVsYG/yGMMz6GMy7Ey7FOMIUZPMwmVelpAXFPx8D+/CeT0Oc
z6oMZxKmuOFzrRjtYpUTe8hEFLHbt9SnEc5Fq75YzSEr4RtANkzFuI8yqDKauV3MjVuBWTVV9yn9
fd5H1G2P/LTKeaTWVXqsAXOIMNDuO6fBEm0muJI8UtAY5nd71v8AMor8ad4bn9FfKIO9OL0bB9CK
dM//GtEWfPPYZSrWHAXOMSpQYLeq11LPLixjdJm+APi/PQCdwUtvlZXgYP6FJ3/uA+fJNRhgxwly
XQHo9m/bkEkiqK1HsmhvhdFlMpL3uTC81ABobJ2EEFLmQN+v6U/r3MUZo9C/hoWC2+selgFcIi+y
Jz0XB8b5wPiBGvADzU/6r9ar9t1NcY2c6+f5vf+LC+HzN3A3KMSA9FWB5ONHigmeBLfCMGLqolMM
eQQXqgy4EUQQ0L8oIH4a5W7VpUlmGlVrAqOza6Kejc/b403M5rfzH8OuEgDVtmPi/+zxELxODZtm
kuDuqAJ7OfrtoS4Y6PyLa/zTBHexUmMFWqhHsNCDxYOYCB5pGEAY3PHJ9Jej6LP9xXP40xwXm9a6
xjDhiqwhy0HtMkFU4QBCQo9epT7yFOjcQWEUn+9iKu3ohe7zFxGlFfOLM75rcHErk9VcBqMS1qvU
blMQyCDsoqSyKVSzY9Oea1FJVhAlDC5koTBU5IaBuxzDOQ5pLadTnlomKNzdqvS3hndROT2cPxyC
m8bgAtMyzFBUSickf/kFKfbdq7pegMP7vBGRb3IhCFTBHVUmtpFQlNOMEogz0bcSrYOLM0q+aFJK
UAwyRsOWxqMcodHdvURU+T+uhQsmPcRraBQhnFLpTYpeZ2HDfvN5BeUsDURjFDza/Og+lbosHs0q
C5qP1kPmJWDPBgU5tCYe02fiWRckMJzUa54jeP71ajhW5a6CDGQT8nXyK/hmiw6Zl9LQVUaKVUOr
FGIG6U33Jx0dqEa45j5/SuVdh45S8rC4vbBSunV5n1rnQo3WjNQqTESzOJW90Lyssh04YPzOJEEc
C0oQzMX5Y35qi4sz9boUiWYhUoOcwkHeBQFhSEsCYnr+EGyGz1M7XDjJy7Fsk3EK/TJ3yj1C2QHv
kip1/8MtCCELEdWSaBO5cBKDxj6qmwwFUn1F4w+47DHTAMMuQSM3R/uWCsvBbAnntpKLJmYz66lV
4IaQD6oTY6b444ZYnfyK6YiFkS16doi+HRdZqhAKRsaCRLlVyHU5NYc5IReNeIRxK7ycfjsuvEiA
JhZWhredcR0Gumc8x9cMgQVlgPWgqqhSoXp/p/8Q5k+bucupYS7cSC1pq4iiSSehLz1ZyJXTxZGs
2v1/pH3XctxG1+0ToQpo5FvEwSQmUSR1g5IoCTlnPP1ZTf/HHDahaX+2b+nSnm7s1Duslc27NPoB
SglLAMtRg/l/A6tAgmDVw5dem8G3xYMK24pOlz+FyWiSrJHCLIdNDmiTz+oPc1zseT2u5kFuYotI
sS2DsvO/GQ3buYnHtlEGUBdhFKEPmrvIpRO84U28E3cDl4CVYzBse6Yximw1Acnnp/MhVXorxnt5
noPJfKJkOpyTURd2xVbY7oxWyxrWOqFSip/+1H7RpEaxqmPeWeOj8PO6MM6ne+uPXZQmakHOMWuK
zoK4T7Bu2IMaAOgJOy6KO8dM3squF3I6JcHqk4JKfnxscpBbS1b3CPqRl/5JsVpaaAcNgYlnjvPf
jse4nSReoryS0KyvxybQiLxLysmPS0r6ng03+aLvC6UsLOAw/osxsAuTIIz7GUf0LFMBVYKyH70I
dH9RDQiDVd5dP99mKnwph3E/fVmAECdcEr9/1vYoLtv903o/gebLnQevxd4HdUAympb38WMvWMrJ
5Iw2bZaZLn8B44fKfh7WEYttVFtXbOQKpkUXV003dFbsAQvAlQRErnDSf4Ol7zFElS1xeA2/z2uQ
qFZc/gjGA80VaJtK0PiAqm11VT3sLZDP+NVQPxv5fJ+HmY9NlJeiHgK9qX8sk+lOSrsrUuMRWylg
eAIeJWriXXD962y+sC9+FgtQNxYgKCIdHKPiz8cSIwDK22WQHZdz4xPcw8cLkJm0qJbDzIhFhDsQ
Nt/XXuGvfhOEh3+wokyTniveSWaSIixiJlJZwjsRvwxk0IGWmMSisEetzZfGcRsykxmpkVDIUYhj
FV301PTVgawYh11VwwUYNCcN03h3yGRFhTlEhLTIiuRM06xJgeomQ7QnizFYTTMGmAkDej9Woucm
yLr2Wam/pnkeFJUcdGFoDV12JjM2cHPi1NFI/xfJalQtspoZLCE1OLvW6pAjFRGleQ+uruMELH0Z
ErIKFFVCjTJbN9+tZXkOQ+JgzNiKk1y2a63/WYIADl5KtqLRdLNlV2JApmiBCKGkrt4rdiuarqzK
BQjeol2ekMhOuwJLwLNmdRi9skIiU5Y1aaeEC1gx19TLJNq1yu8njYAJ1PSWxOTUHXhpLYtr3sog
n5TlBJpCmue0Ns+rvrwms/y9nsFHb6IYLijxbqgKF1vMvS2V40mvMo4jpu7nmroyjjgieJDDujMf
eKNYMV+NZymLZvTCdPTMI/JlruNTXSm8s2/rEnDdsIGpAhuZ8cuzktWJRuu0adCdpR0dWVR9yVUO
3MmR7UT3XRLjf00JZJ5yolF7HJ3mrP3WPWA83s97ysjS3BaYnRU4Pp8awuc7fRfJeFslz5U5DVGN
iIva7nrEcn4StO1m/pbBNrHbYUFnLcKxsBEOyKzEHQ/klvZLaIIny7yca/t98i6O8Z9SQZImxsiR
30bO7EW7OLc7zFcoBPzu6I/Utoitm+vRgfPh2P62Yiyg1qtQL6jE3UwgLz7W2Y/rMv4QGN/PxTpQ
sahDfUEEEvfab+VEeV6AYO0QWnLULON1cebs3y6JgHT7/+s/238marcmUYGEWYV2dJ7kTHBxJ4qT
tXiptJN+03Ybv33/h4j7LpdJ+HoxRIAQ3+a5op26M4BHYmAtXdylnAGnTRuQgFes6bIJWCdG0KiY
c69FSGiNDBhOzQ8ivl7/dJvqcSGAcVygDAmHZWgSv1yn1zJRHbMfD0saPfw3MYyjEtQ2jRYJ5bEZ
dJBJ/IVgwAF78Dz72nxnXJyG8VIdHDz4hhfa6UGZQxEPcQbO3EXd6111o0TCfZiXtTUbc6D3VTDr
nacmmdcs8ymZOzvS+iClTKNz6NajgkKMGnPuYTtaXfxCxqkNs5FiCw5PhTQwDLu9Td8Iy+a98pyg
Wcpdo+LoD1uVV8QizmMViqppop1pWI5cOBq6ud+jv59IZXxaJmkxAaYKisagzgYw5oxmF3DADjVW
v7uAzmMAyBsdDh4KCkdzWVi1VumWIR/fKsfRKe8xgVrp4OHk9Xo3GymX52N8W50uZdTRqa3eA17W
l9oDAnCgHeOzgmO1v4Qv1y1lswZwcZ30i148YcNqmARVhAqXam8TgP+V+0xTLcNEq07hNec49sJW
3wFmIwGeH+pBFy0ow5q0l9x0zyuO8z4V42TSqvy/NVNQqHhZv54zpIZ9z8NK4IlhnExv9gmg7/Cl
1KqyavU0ZI9jxvGXm1Prl+rAuJh2Rfaeg7X9bS8x2RFgbNzFnuZUwYClGwzyDb3F04nt+HqhFIzX
UMvFEGMF8XXaf5vc4dsKaI3VF74BL8AlTrxP7Z81b5edc5tv75gLRVzSpEjEFblKnY1Wmt+DA9kC
nTTPZfPEMO6DZJLSLBryE1oakoHICGShwSnPFDHCo8FbO7fcyeTNB9/7fb5xu1ycrQWVOui2cZ9G
hPfyUlvR9EMRwd5ipN51c+a5R41xH+LaAsC7x/ko7J7iyrvmV3aKHgdPstfvyjF1J5Sjhv36kyOX
/rufsueLIzJ+pFFlKcfaGdXTyV3OGL5G6RLMM67pA61xt75w5NF/75o8+p0vrlSesDgPohioaGz3
MZ4I9UvpUZmjrXQuIMrH72Q37K5L5QllHEsVawKWuqiOSqqTdsdlUXn6STjnYpxKmMS9KtGHz7DX
fNWTdoItBhOAEmnXnpesc7WF8S6SbMwDiKHQMgHGASZUKvCaYQQaX+558BbKBRPZGEh9AHIFj+6T
Z4iMj5HHIusAp404J2l2PHlFn56w5ORc/2IcKexaN6jtTTEvMDY5l8VOyyt76MV9NvHg+zkGzm5x
91rVL2qKIgsWOyygS4JZ0wqL0lLBoP5vDoT8nICdCPGSsW+CF0gNXK/UX7VH0PxZSgSEDy7U0rai
v0uhf7+wrm6pFDUdoBclyV+Ivhz1cvqPB2EMeJYrAXhoeG7ng+iS6ntKMBgkixyL3YSAwE39fV+M
ycZNO6yoSmEj6m5x6TK4fI8XomV48Z63f/KHsPkui7HdJlmiuA/hA9NglQEjoNjGrxzmNGIOpvxu
Gna+I9Y/sGJqpZ994btcxop1tRpa0lFTcoQbWoACI6MZu7RzLbgAVH9uv7erS1e0SvtfdSQv7pcx
42lpp1woQ7z3hdQWgWuep0BQyHh+kaOQbF+sIJphRDmqbvNqEgwAYHBPlWROBWg7F/77Htl+GApO
RC1lGlOENuj77Jiasl8KxMWoZzBPo3/dlOnVXPlsbEcsEjQQj5YxraP3gbRDQx61ND7wLe/qGI9R
VEM8tQO0A4BzjjbqTjVwqpF/eLO8XxzjLnKRrFPbDciErTIozoM/HtRTEQDrFm0R0+FxNW/OOl4Y
9RuoxoV7ysEFl+dAW/BHrzgDCI6yOJES83WaJTvTL/1Q+bUbI5aBTGPaiefWptjXvVO66HKSH9w+
IO+KWSfTa6sZpQjaGSa3VkzLwyHTcT/tVUSvXAhqhzf+9oeH/fuVM76GoBWnkQJ5HqzN7oPYXnft
IQfJWeMlD9w8YVtV8Q4Bn6KGzIrJmiMpirRihPlVLjKFY3LWvcbGtkXXYOKht6C49ls9IT2BX54L
QPoH/XoXT5Omi+9dmUKvhyby59G02iBzhXvNUe86T7NWt/cjR+JMA8m88zI2k4eNoo0rPqg8iXsg
0ZzTUfEmY9ll0XI25/amTBY6znqeC2UvrasvruBWMTtfk5vzkpBbUsbPGC+VdlMn+4BITKxkla2y
QhOrNhc7KpXIEmLd0UiEYgVJj1Or7bVMmlxdLf0J/Zh0LXf10vmygFW/SThFCfyr2vpKA1i3fPbD
Li95yed2GvN+z4wdZ+3aDxmtq1LuH/Fr6c1PSD9vCejRMPdIoVPKGaNCFvf1sG1A74KZZEAqu9Jo
xQ5jH4fsK8BT6L4JeEh/rD7twuWrxXeL25nhu0jGZosM7tcYa4gsMEwy/I7b3w22OK+7+D+Y6bsU
xkyNlIjdCopd3+zUr6o635AWz04pi20tWUvL0FOPzPMxVkN3UIpgLuQTJvueOb+Cd71MglCZUyQP
oIVGYoInBTa8AIaDddXFqgI6WRc5yonXTflDMvR+ciYx6EOtbI0F41/KnbYvnfWQHaJ9+JPSsMt2
eOj99qS/cIlBqGF+jql/S2VXb5o4DVHCFhM/rkgw5DqGVwsX8GmzlUTZ0zSCYikpTk2afJv0pLEa
eamdupFLm2aJnAyXc+vsYk456kREGxVOM23BmopdFI1TDOXoMLuCU6ZLrzURgoAmg3AmFdARzd1y
yW+u6w/vIIw3jNo2F7vZRDNuzK0EiMdp/F8NhV2oScyYKHWFkJ6b1uwhpss/MFjgyC1Q8xHGfV7M
5p2J8ThRWYVCa+BMw1o7SfbT0LilmM2vQ0QVbG7gPP0EVzsBrBV7g3Bqy7780t5inLnFRAFdFA9f
I1TuVMFaH8gT72TbPuddLluEn8oWRJoFrhIbCMtX1EUeBCDEzS5Iy6cbjCVy1Hx7dPZCHpMcSBEo
0WPaFQMI5e/mK9ATusfKNt30K8VPBlLtS2tjT/CWAHqad9jNiHUhm8kMIuCI/TXCZmC1Ratau65S
W49WVwH83nUr4J6TMYMp0mJgpMyh1z4bqhUDbRhs2RSTXLrLtJ10J3yPgtlV8WUxHTGCKVzgRRMq
4ZN3uzgtVeqLPChJuiQRTWwW1TX60+GQALEkUzA+0e3FFvugs5khpmTFjbGAoDjupdkigvGtTMyf
ySLzFvi5isbYEMb3pULQWrrzMeG1mTtlh6SXsiQAdxcYGpzxg82k7OL0TMSWcr3rtGHBWiX4dLK4
sfQhaGO/MmerNHOnN7CJ1/AqOxwjVpkA3iWrpI4RhCaz+AuAZI4ux75WKxxPvl2JuzgcE6LLrMwK
NV+yt7r0gE950Kt9A99xCzOCUmWekLoYeQNts6JbxdN13X4bOfqsWbJpYNxGUcEf/FGz+qUd6jRG
htC5+W0aYKInAH7dGThsx8EvfPKw3FZ3f+HvTw7x/qolxL6M5UqKTCirVnsuUD1PuDj221/9/Zcx
FzP1FajNDRQYOhcwQY/yDw2gz6kV9ui5y273IDjxY+2YL0NkycF04Hk3ddvDvMtn8hihMiok8vgS
4dTpFlnLFzMX/XQyjiGgmfsovTPrGBSnhdMaoyuUkidGymukz6elArh7my9I+7G9UxYeaAvhpIr8
UBLj2xhjKL5HA6xU91HZuoBMfMlCZTdVw6me5dHKKwWPhfQR69CnJR49HYuK84THTmw8F0UV4IF8
7A2jxeYTFrRbI9CV5YTyiA1mqn1lZLbRKl6Sh4ewBRKpgEZbVe6NRtgNZvms59K+V1V3wQJeM4rI
T7qZkzVsv9rI3zfH1myENivqMUYTfrI1P33JnRxAB3gtYgotsfpzvF//VQ/pQiITifQ+HGdhQOQT
l8dByLB7g7Wt6b+ei4k50jyDbSfuMJ3qiDadPFHAix1impnCxS079adS7q6bJ7W+K9bJzjM3QysO
+YJMYpyINaC5ESGzLYr7Nco9My85gY5a1DVpTJTJezIJsUbLieovzIJPWB5fMdFg1XXkCYJ//Whc
LWGCSAzem0FQsXiDfjfU4m2LvLcK4L3jcZ+6UG2ORN7xmDBSKzpJ2wRJcyRiM/d1Ks9T7g6kAaDl
zRolnMvc3mi40EnGs6atsZZqi0Sz7cYjWQR/jUJ/lbQf6HPGdgt2mK7BE2Usn4Rx8M2wzU61rIOj
cgiMVHohnfL1+o1zHNobC8pFEkH6tOtm2kEousHuO4zwhbdt21pJ2fDOvp2v6IqEBBjYLAbzbbMa
iDBCP2I+BmUjFB9RFwNIH6XArJz6F8Dsg+tHo5r5WXPf5TGfdp7mWZxETLtESZdbgrCejFl9ui7j
Dwr7LoT5oLIuZZgDe3NrQFq/LW8GkCP3Vu/q+/6eHKSUk/XxDsUEwDARZ9Ij0fWLGHSF5LGH/V8/
0lu99NO9URh+ohpEMtnNzzYVV9EYEGOVuzpQfNHu7rW97oVomei7ZK85YFT4Wp+F04r3X4AEAGyQ
zVPJ5fXcPOrF76B/v1BNlNqNELqJZk1SDm46qs81PDrntNup1oUURiuVpJfFqRBotXoEg1jvdN8x
ZbOnbU/5G6039fb8K/FUjnJue4ILuYx2RiZgWHsFXtw4Lb+N/XrECJiru80xCUBdQfG7l13oXv+0
29p6IZTR1n5dwmGtYBIUZGvypUPoiLe6rVl0MVs8ZFxcYt43ZNSV1EaaqlWf+fmxKN24g9WnmFfB
3gYmLFoAEQCsc/ev1s/1i2MyWVqklpI5pHBq074O1COlZqaJRvKzRdcrt3mby7xvyU6rkASLrGsU
0aePaEtO7lS/ssfI71AkBQXSt9LGZOPP659y02+/H1Fjkps0VzCiBaBHX89yx6wzS1yP8nJT1o/X
5VD1v+IM2GEVdUYtuzLQxexJbxfdaI3CWUg4LSOey/k0p1JFqhBGSNWirPVXVNTFUL4fjCFoqtBt
i9kp83Zfav2DlgDWWoxcdDyeTC0LJm2xl1Sz51rw6jB0zb6IrQyTBBaWuz1xUp/wJO2sYtJ+ENBs
RfrKCwC8D8F4qbbTFsmYMCQr3slB6xggIF5hVqor3ibg/5HsEsufvMcv76vQv1+4RpOYQiNVLZ4h
Vfwlmk2P5MphVSLOd+GJYXxUFmqiUptC7I/hY61gPPVAkpfr+rV9fQqwXlRVE2W2ywpOtbJLS6TP
UwiCzNX4TfLqVAnrY1VInIbuH1z9uywmVS9FJeqzGYFNHB1l3/5cTrGdP2SGq90C3fmYY0P30AEh
yF4sjXOTf/C877KZclEplnIV1m8PV21fuOsBiy6dt9pdQMmU08fw+/V7/YNPehfI6CXQNqWkV1Gq
GNP2R9UWX8w0nKxQCgOsKe9yWQjmWjYtWVx2Shc9q9Ec0rfiDRmi2FJ1GQ9ExKHrP2pbn95/E6O2
haH0uaijOabI800yJYLfNOFgC2pWcr41TxKjuUXfVLVAICmu++cwlf2hG87ZEnIOtF30kt9PxATU
sZqbppdrrN5YkysTC6Tnu9fZbr8vXxIur+t2MH0XxgRTSU56ktBGdwv+olE2LLXiaQ1PBBM503nO
2hhoVqjeLq7sVHf5Q7Snu7m6P/qd8E/QCDefBdgeIqg0megnMyJLI5eNMsWpjG/LgrSEcl2MVolN
yl0cW+Mu8vVT9iW1RGsCDBUQEZcjsZYdd7+S8zvYZhFY5DFFMOJpNr/KgOmRQdKbHKV9hcGFf4Js
tz2L9H5utiFUDAmZiTmAGBzTs51oLwAPO5MmD4Ry+JJncmWlRfpdFvPaAuF7j00udJav2+P2PLFh
EoBsybpC2KLMLC/mEndIfsPMqr6vDt2bGX8kj91rKfmmX3k5kB09jlBqE59SCpPoYAmXJNA4MjZT
VVm8DGqX+ZXyvA4WAb1tYwMRySVBNZ+T47hYlAsabQIubuKmW7gQzVhQXdZLIadowsna66qC+0f9
1ZaJff2AvPMxCh2GCwZ7aZcXmBeuvjxV4AGNZwPbjrdl8nBdFv23PtwlAYPKBTsc4+fypZDQq6p1
jyIE0O1b2Tf3/P7YWxi+Jof5ZgCR0tu5aEDq9TA7AtzcW/UOMDN0vmWFqZAH1Lvs9Vd+Mv3mhe/7
Pgdv5qTsp0vbpTPyQQcpoOEP39tbBVoTAuN/dGV7CXRsW9U2f6JtW66GcoWO1h0Gy5ivOaXpihi1
gPodzGlu4WZ3TXaoyh+CC8Y/VyOoPQNd5Ms4OEuMcT7eRN3nCEPP/S6fdUuFJI7DXIJRE1vPZ8xg
HBrA4tPhC9DmOLz69pvBf/rOF9KYZ4U0LFVlajMgrfYNQD5f9INwQ2xK0E6ngCdn/dpVqGyWbvTQ
PaCBxzGd7ds2FIKlWUMnhsnoWbVIojAnhuatJsDSaJ4UHcTTX3Q9xkNy2+71vf61uOENKHxyDPSW
L+Qy2iU1RoQ1MZAnm4Vh6WNs5RNAW4jOyRc+IwkwchhtqsHQ3EVJooO61vpr5zMDcKvf7NuAFo7K
gz84mGLCJO8xvYut+i7i3vEn9/ThJ5giXeu9eDssybCqMYD0varuLD1sHQH8oXF2SnNi9STjtbJo
Uv1Jo/6+WZOlr9NTcFSKKtHgOSZXseVD/GBiLWty+ns+OfXnNPvtcLomm7KG4KIxGWbeSWMWVjgc
ulcANFzQb4mMyQnVVLPqKMScqFHt5bj/HYtQqjkTsbmZJIC8B8XdYKbBde/86XHD/BrGO2NuGgBX
Lc4OLu0bbVB3QnOMo9nqS16V/lPexkhi7CYqKmFqZbDBRgYoGNrI0+TH62eRqQl8/pDvV8uYyEgE
ISsasLJG38Nf056CHLVe9TXaya/hG4HfUfUop57uovz52/RfVxvI/o52o7vqHdgvbeEk3uhIJbGR
5xGHj/hPNoOh8f4LGeOqpErL5jg0wSIi3Ch2B5LY5av+3AcrXc51xe+UFAZTJHsRC1OgT/s+I3jE
u9FdjvO5uvmfdwTpNzElUcdyvGJqLLBDpKmpOfSg45TFc1Xd58LDyAOw2zzxhQjmkddHjSSrfWx4
mEsMkv1fQ8N8s9oO/xdyGLPCMFEomWBv9cpaqGw1NwtbKFInlVBDHA03ESu3A+K1lpqnuXpItRCt
jNpuy9XKC5B16KarNuHdWuRnYxj8SMoqVypKDJ/xyuO8C2EsLsrlDKgEuHO60PXXTiFdpudVb9+w
Rj4Zg6mbaA8ZRMPeyEcnWkTTXIu6rCEbkbz0BZZ9r9wWd8DETR0PSAGUmkSxkN+iaTUc8r22qwIE
zRvtXHnRTWof4qB5um6gmyHs/Sexyy3RYBbSBOvwWkJ2dVc4K3yeJPJ25nhHZ7dbZkFeuoY69CwX
wLMUy6CgqING7PaGUbxiaB7nVsLDkFRnQYn2ydDZVTke17J+kqLFqxLxizJq9+PU2kAkcCLV3JE1
d8MmPmZCFuh46oRRehwxIrd0YBzuZk8O07uOdPfE6N22NO7+94tDncmQTCKLssTyb5VDna2DBobl
BKu8qegNaRIk86/rQt66sqzGXEphNLMh0pJLemQgj2uP0W461w9hUHudHwYmxi+zL5OHrM4pHiKH
7Cg4eHjPqxq+oZFc+w1MlMBmb0mGRUAuizHxZEUaX51UL7sXkIJkvnTEfiDwC3oUx4rIqh6BIOQp
nt5gUiu0QaV9C3vujpIb9XZ0Qw5CwJvf2lLhyztiQgzmjfVMWeFmcgTmaDi1Bfi8y3+VhF2KYYy3
7QFY1HYQA8zjCVwHXu3Nu0HGC9sKPfku2reHv54V2Bc4kKfsSdzlNnfK+RN8CsIDRuiJqhJRkRSW
wYXIPR4bE1JBOoarHmLnNQuQ5e95l7r5grgUxAQJddEKyZxz+nKaXFQ8QSuqOeNe8Asv8nirCFvZ
5aUwJlKsaZ5kXY1EpO+CGYgOaaTs09Vw1AIAjCFxOVbFu0TGqrq2FEVBg7+nONeoXgDWZPpGFZkS
M0t2+DwFmQNA9tXNUYbnPVe2os3lYRl7AnFfU44ypCs+0iDs7PQunXbjfsFPpSlGVRi7yOVhjZMu
070Wacz6RbLWXQ9EqtkdbgE19r8vKDPiGPvQzalR9AXHAiLVl0IXfyey+rWSsoO0xrzxmW2T/9sK
WAycArz0aAG8uST0z4PGyoe3gfTOWZwMdRNLAS0mt2G3lS5ffDh2gwVDZKBlIClSsxtBAl4MYCNA
VwCyAjf5gmWy9szPoXhmyGLhJM0EkoAW9k4HhbIVa0qFT7uSUm4NN3zmjM2n0OUZqVJdvPOSQZqW
BrDASIXAyCmOxxwCZT8LLfQ45K9CgilCnqb+Icq9f07G10j5GhkkRSzNW0f7jSOeShiHtm9rK/eM
4K95UBm+p94D9QvhJBjPhcfLvHmfl3FCk1quC+Kc7k0D3s99ZSt1xqlUvOHafY6l7ydlPE9fjqsI
pnusPv2moKjJN9MD4hiwm2RLMwHLgKbzDcCVsF06jdbypX9s79J7825BdNcnfHZQ8xZWfsdbSqdi
r/0sxiU1skzkoVbxABY9pb0heNxKYPFBF5RTyuA4eoPxSQpYcPSygjrXWnKqVawfNarxq17KH0Uh
OFVYcVz95vvzUp8Zr2Q2gqmQEpFFeo3uJSdDMOvOmh/utX3vqc+9UwfVV+EZr33td4wpA6AzPlTA
mwuK3s0C8H9+yb5gd+CrbMuP6dnE07Tn76bR+hh7/QrIFRXDVBUUIJj62SyoVVbEo476WejXXhgk
R8EHTjSGYXnBZ8tzaroqmaKBUpnEcp/kejtEK10oSVFLSszIKnPTHuck4IRY+iHZI13KYUx6aTER
WqMp5JkPPXoSPzski50LHgFXjDHwKB3b4wz2o8StnxowhC6BbNjSefGaAbx+/6Qku1lE0wxURUHx
hYt+qwNceDYDKJDrsmLSHHQVo5VlQfyi3wDaFRvOiS++xvfLUTuWX2nnxtgtx3T3D0Lyxq3IomLq
EkqVqgKch4/e1VyrOTQXzH3RkQ8FY5/DY3uDMe23WZp2r3jYb8ByhXnL3b7cSAYUBa8VVBUM9FDY
OCLnw6yQGNkrjSMUZTa5A8MNlrfooEHOncLailuKoqoioWUMDZQsH0+ahWVOQASIOHKXnHHLp8JG
dryAjY+CUPDmMTdSqg/SGLeyjJoySqT8/ykVBesdAv6+3+f2OHpel6divIkei6mmd8g7FL/+MmIt
twJpeuQqjvjaN3Z5pi+w+hcXFGAjX70UyzbchDUxFi1Ev0bch/vh1O9UX3Tm0z9IcTbqrh8kMZ4o
Jp1YCik+G4Vg6e7/QmZd7eZW2fG7JFultw/S6K+5MMnaDAVl1Xr4PWwVSii3pc6X2Gs7sCFZ41P4
U0utObXDHQXvx/610xwMIBU52n30ZJyk259JaZHof49QH34TkwAJzagKy4gaTVm9hJ1o1foJFm0Z
ZHWL4ed1L7mRcXyQxTjJpjEGVU1glG36bcBYhTK/XhfAU9i3EaqLGwYlwpTO8ZvmdGf5CXtV+q7y
MTfj4UneYfOi/7Vw8Rs3gvyHYzFJziT1oI0kJl7KFQpKciz+CIXJxnyA4iTYvg71mFOL2XCrHwQy
zmaVB2XqBOyJzkLvDH3iTIJkV8lL0+auYvptesu51u0TonQJ/BSDBtOPimtiJQHLesiXzJ3mr47y
mD/PGH1QXFoRyZc3aMwk/wepsrLpCjQU5GjZSUSv66PkCr22QSvwQSkWp+xgg96RHYqrnxxKR3S7
u/EWHThPBh985jZ7GV+bcjdJ9hRMNyWgNdzloW8sml6kbukTvJTIsf5Xj0/sLP79O9kbSqoqb6QY
rV9KeKh9HXAvQLU5Kh4Q4nYmF4VoUwMuxDF+S8wEUR0GXIvQLau1Ag8GUBXGGNR9cuqE1knMCviI
S8ZxFtth7kIu48GWyojDrMVzab3pFosmb2/AakBuwUEz7izP55FHGoAu5DHeKY90wPt3eKMovvEG
uETcYm8AHt6d8VTCtmsw26YvHvEcpahL06521JfBDt2ZZwL0ZEyC9+GXML4rNwAeMWCx6q/qgkNH
mHSsiKKP79UnXn1oq8P7QRqTOMVdFk5xBnWioLe1V9+2N4Vd2Mn/LUsu6C236OPLnDR24130QSzj
yYZOi0NRRl5RqzJuU40La4pnP+sTbzZkm+NVqJJeu1LGjS3dqDSpicchgpuH8RYs7hWB5L6xL3Jk
bWXDH07GZEzlkg3Yu4TBKH4D0mQ724e5hedYeCe66iF1CrveFUcTWDnovEW2dJofld7iLVtsx6cL
fWbcmQngf3ma8F2VO6yyISGWnoxgeKbItGAY3mceP+v4PEL1wYbgRT+60DIOccsSjk5T4faWumwZ
JqMc/oGs61YCsK2PsiSlHBSzg39oHaBhuODUs8dDibYOGL4PMadr/sYV8UmBdAxkoTgsG5rKKJCR
lpFg0BJc79DHLnCaXwmeWKFTPqwH8960mwQgAsjmtB2lCMYsKWZI48f/fSgON6xKIv4zJU3U2WeO
lEwd2hbwDdrj6GDyJ0MsCgH0PYNxxR5u+RnHph8GfJOmSyr+MxTmniNNLKdYxTft3Drob/Uf48HE
cqfk6hXcAu81tTXwAi/8Lo5x+12mTmbZ4LPq4LaRnCEHwZpuF0F9rwJROesclULeOYM9gsI94mLp
vO1XsR/6Uj4TBtQmauY6h3xxP2OUigKEqbv0Jn6uTmOQg6avt/Cpo+PgYP/TU2/pjyH34q4+o3oh
Ysn1X3guZCS0a01QT2H5t5QZZKa9+qbmkte+JPt2Vx2FPc03+HsTW24SL2idAD2eKAr7tJR7sQrT
CSWdZ0DMgDxi3h1HezjyoRo3aiWKjlUmLDNRWFl2panXwqHISKN54C91xDUF6bX6XVEiztTxZ1AA
mMulHCaUzo1c1BjEAL2Mr/kiCOTDIIcLJm7uCe4IePza0nOrdIfddCe9cD7dloe6FM5EVrAhDEoo
Y4ZJ8bN7TBM5owWGd7e1yj3/fcm7USaeSr1Ri42OqlCBYaXO+Crle0XjcS5S5WeN4/JEjBeMFaUW
yw4jJ52rv8oecrOdaeunKqAjwHzIPhqiroljImm8oG8tTjW9wGhH81zZB7H8jled3qrMf9ASJlS2
XVSERd2Df/2md0J/8ENHwnPu3Hm0J5dzUZ3fmHiuHIzdT8J220rArqF5w165kzzh2fTAo1E6sTda
wq/sWOcWyN+C5kgByt5qlfvuAJ5HbNDzqpY8E9EY/77C5Kt8LgGQZRk+geDEwq/ZASNNBm/h2w4c
mhS34mgnz/HoRA/aPcdOOKrLrjTNpaRgxLAJPdHHTCeI/UApFMJYptfimbrZFhhihCN0qz5wocns
glNjhnlbChj2bgUQh2JdqzRN5/q5eMdifA/WNnp9KHGsQZ1ju1iG32WVxhYw/ngxYuvNfHkYxtFg
GnZJNDps1rmylwN6xMdc3y4DOpfyPHnxLnXN2/HXxOW749inxvicrK46wSCQO3p0M5wWzxSPXxvk
fSvG6xhjVRixATHYS7mpsgojCKZ//Vt9Hrz/GCg0xtWQUtXVpsFU72CDRw4T1c23Gb5N9ulAGogD
91wUb96pGKfTaMtSmyKqYdppQMeqADvU2XTB9uOamL73BEd+aXmorhxFYUeSRKBzmkrZht5YEcPB
FNXqanmWOGoOSsaqFv1mLLgPzK0CwoV2svNJAAMtwHiMz4ecAmTHBKl6dforHBZHIEhJdmSLqD1W
osVdPOWEYJ3+/aJIV4ilorWExn/AnCW7xhfs5Sa8ER2M85y5XezN9ImY+GoES/XYpPgobSQkpfuO
ulce6TYvJdHDVq1V3vMbW1uNXcy6vctiFDYaSKiIIyqBdNBC34m/ov9H2nX2Rq4j218kQIkKXxW7
225nT/oijCco56xf/w49u2uZ5jbvm73AXixwAVdTLBaLVafOaTBe6WLWafWsIL8tUIDKwe6pHHFr
fK78v37vmRr+QYJKdKz4/YJlEmvrWpXoLmPawX5JPPoyGI/GCwbbBM9q7jtkb4sJNujt5JIUoUFQ
XZtfdL8OCfDggC1D+CrMXEnAZsR9ygIvaKKhRztabDevM02tk+oJuceZwqTLU/cCYN11cRI/ZbkX
xc4Uc1Gs47CaqKdGgVU8muuPViZOnor4zujn+ZBy7IwwW9Ur1VpKpME1P6th0Zq/aimV3NKyVMzr
lt8vh1NunNkZY/eqAr/gDNa1YB7071C7upO1zJelOkhq+1YjJPEu2+NeRDt77MHL68GcKBRaD7tj
6U8HJeyP/0BRkhtOdNCDK4qhgVaZyZUKqyktZG70wksih6a/OQrSUK/R0J0ST19wr4idOSZ6JUqk
R2qNB4SaR57U/cxbEWrio3YRvfd2JpjnbgJJmEwxqQmjh7QI5T1Vyu4wbcqhqtAryjP5Qa3s06Db
Z7kuBWUVhXs3GBjjUQGUxSFjNq41oCOmDmjPV2Ufppv1Y5uWxjXsnNxLdgP+B11+sMFQskYqSJry
9FCS/kdij9/LIVrDAvQhVmuErW7fLFK5OLlQYJufqhtoCgBAoFkf+soxkdNl0TDmNJ8Gb8ULEugG
QAc0Z/uiBT3SrOWQniUgRk/JzQoZgByjKs+LXwMGJqqNfCTtpJu1+y3MsYrLbpC6af3TQiSBHSzX
EgSUUACipC3bp6x0uvvE/6sm6d4us0ulbG1LOfQmlDabY3mIT1Dz+USxBCKwzH/xh7evzdxqal12
bQqwG97r4NoN2lN8KP30NB0mMBU2D8kDJZuMbsToLO5R231aJhuDa47ziF57sKjgpMhKtzbvL8co
0dpej+IuF8mNWJqkFC1Z2rfR3SIY9ZvecMFfTgd6QeICFdFngJGyO9C0ibWbucnJ2wpfL7ydeTKp
Wja3ESadTtDQvN6ulBtKM6KcxTBM/qn+zy6+XuU7UytaCq2s4lSnJvFN837tfyVxCY7Xk7So+LKL
qMzDvW92a2Oi2JoomU2og2JKunCiE/p2dHD2sGZOcygcOah8aXa6c3ESeazAb17fFbulKljnvNUI
D2WzHibJ9C11EFxu3M7U7vi9Vvp3Nro02dS1mWljsryhilPxQX9O/fScn2zgCP4M400+uE2+QNRC
u9NlgNnAHCxGLvNapPtfwgSgJMazIY2w2tS+0QDSaBvDK6xvOXgtVYxylZBZ10aofw7O5bPDjcIW
uFptkLWClYKtFxaQWZJGFRtMRW1Hn3jpp2pyZIx/rm7+kECq0fbjY3SMj/U1OemQbIweld/Aq6Ig
3gh+DG/L97+F/vfddujgsKrJnFuBiTm9JboD85/AArcIvTfBJGsRFBpmM8cBGsBfonipP3yGurBD
QXbLSzMAkAuEkY+iDGKw9ZAHqI/cmMcM+CpQst0K479oxcy2Qz5AyUcZP0c+mXh9H2kPa3BAjhjW
xwFVeTGlPS8l3n8A5sZB3yrqtLFDF2DJXQjEnKysO49JLYKkcLufe0PMhVP0kWmOMjZzRYEY4K0n
CjfYPDugBeJXJU4dM1YgjRUhc7n9ub1l5sYxl62Cr+Ms0T3u7ojslCHlccceOtpJ86Ed9iJ8i/MC
pSVbtoYJZpuiFN/7LsYOasy74g6SMBgVjq5xXx9ovSMHmKH6DGwqqKPX12FA4Xppsso+QACSs4Bb
o6Pb7OMY2FQpz8s1CkxjvbPn+wj0LsN4CywGVIzTgxrFDrSxXvS0DvT8WzMfLocQ7vvxdaTIIsCW
ACfMLD0dIa4MpQIkchQgaF7ZN+otJhIovcxB1C/klpT31pgjY2iWDcSzZqKqOvsSZcwHMgSzlvkT
UIHe+P+Xx0VquLfHHBjV1MsuKw2sTkYtRf8620+Xvx+3A7q3wJwUZTSyUamwInoLreCcQuK5XGH3
bF86R4fkAf++HY/Vab7qD6mHBBhQlLpz/qpcvP8hzMFRVju3FF39k0dFn5KflAJ3cPLjitjklx5a
Y7YnjIF0wz66L6BBf9znFX6+i/p905hL1eK4qsQxr5dAsUMNo9q3YBcL8rACWb8NkXAfIzyeqFTI
S6d2C34dANyZTlrFAN8kFizl18uyHWqlcur2QR9kB281d9FsQT7FjRJ0+u5fa6VHeWdwabsWU38w
2CyPdqy5rRyhOpdcy+rqjEKkD/+225ljsjd71KQ5JfAs+zB4CxpJbvVoXw2UbrS+n15GdGEomfDs
rdf6wfpiOCp4vF5JYILycxyIEK+is6sxF3w7GGk+0+9N57P6m+WpP5sPWojBZLQJgOkVlra496uq
GlD01cDuzNaaslhuB7Mnfzy6AhVv4nVXmH/HXdDd54F9FDV9Pkr00HCxs8gs0dyA3h8tLLGm0KrS
hxSV25SOfTOf67N2QO4cOwvBVWAF5eMQlo+Vm7+sJ/LUefXBPoq+APe63/0cJjbL+mj2kJW3Ai23
nGg+FtkBnNKirIp7hHdWmJg8tKNey72F7DVZJsc0t8Yv5/FJ0tsbfcu+VPqwBVMFtupSCZXVvK9k
AK8spNTF3DrTWEP5HsgOazj1mdIcNmKG5TyAbMQ2p3M5a0pQVrpfkuyQpNZjPUaRs5ZfLkdh0RKY
MC8ZSxonKTxFnTGltKze1D124+Bpm8hFRJaYcL9Y26Sh7wIAsS17yghVifm26wu3+BuqhHe+yMTz
TU+0NZuxJjSWvWkzncj+evmrcePZfzZeZWFJaQNd666Ae0Wmdj0vASR0D00ZFqCzknsRsRzfGMgu
ZCLbMnKN98FTa+s57iQcrVx7yo2nXAnGOnHa5GSu5cHGudI11SswM7NAtbEEJ8Iw+FKs3kbqs5V+
X2dBLOdHM/Xt9zDBPDWbZZNb/J5lgcZiBrhFetVCIWGTvmeKP0ar0w23a/uEukNp3xr15l3++PzE
a/cDmPBuLlBmsHr8ABns+fEBdb4zlLZDelVLwnua57Y2JhRVRVdkQEuYAzK2tVyYKfIgSZ20wxSD
pxYTOfGgVG6KmqEgpPAC994ac0hKJS+UaKI5kd4nnlyNo5uu9t+0IvZWmAMCQhRViju8UYYWk+Dy
mQbrbcJoj3X4B6Qd1B/YRGdnjZ2IINEizZKG45gdJ9y/1pGi61BqBAnh5xJyGuUxO7Qytq5wUWxw
mxM8W+QyvDNkm0g/8D9Mb7HM1IWOGRelxW+gsxLGpwywq/yevjkpfyfta73iIgLp52VX5dFqYITo
zS5zQySFXK6F0SPouWCoBhIC4LqjXWMuP/a7FzChgdpqvC0e1EPx3N4B5S3Ev3GPK15mhgwYlk1/
yfvwAW7XRt0ICpFTkN/QB3/imf56u7lAvlwVYSlyLnr6Pmz3zh7jwgB/JHaroSxINWYxPeZUAfWv
1sNa/e7cC+zRP3fJHOPLCciyp241cYEpjddKvTfnmpMbqTNtGBej0KXO8C/vKq9s/jotZRu2rRDE
5PefdIVRvVZo+QKMYUB73dHBNMOTvmEyMUipUAWdLTqLyJ05weGdWcaZhrVuS1vCUmOd+Eo0e3op
KCnzLFCgHlgydEoGw0TWbRqnjNCeHqRNvbYAtfEi+Hb00zDbhcT7zQL9BbuXgGXaZZaBxieYtM2b
beCUoejzLTcawUp4lwRBm1UmFi5O4wOrW1+MqPsRyQ7yxDwAPg0d7Dq51aVkccjUe20MSFRudtdy
r/rqOjtjq8auNcbuZV/hXB8Uk6jINkgJwZnCuIpdKKk+tLYdjAClY6T4rsGXzUvwkIgkU3kNZpgy
UAkBB5cGirf3n7YBa4vczytBUyUKqaxzdMA8DWKbuMHMaz0YsqwbOtZGZJOdDc7NaUo0BTrL4+ro
nVv7RojmyrMOoRaMgx2Sz9Ft81CdIIhC2QsE35QHiH9nnTnzcrSlNSoydmDcJ0e19EtoR6BAPx36
wLrdfACkwC0QJah6pW5yA6o7sHsMghSQ48gIqQpeV8g1sbNMVhalai1LaQxWeYy1SfnDsEIYZJm8
y+7Dc2MDo0MmdhSzS9jV95ta15Zkdj38JzsaJ8piQl9x5B/O3XLXtDPGHM5iBVY3QxoaFBj9AmrZ
mSZMsE/T/z/JebcmxlERd5IsnhQ4aq84Rgvt+PnT5c/GiWOQw1HwJKX+qbPvXzTFhjq1kKfJcI0Y
Y/ggqxLsDPUxJpC9M8F8K/Dsb7bcAh5LoaR9OB0oLk48hixaCfOtZkPfOrVQSaDP4EosfhHcaJe/
lUZd6NJKmGtFl9ep6yawmULA7rrtZkyaaUt3VxZ9A1o9afttE+mhS/XNS9vUcMrVeKnUuYce2dT4
dh3niGfKNzlu76rB/jmW2a86H69LYl/1Gua7mtUF/2+YKC3mQZMyB3n7+lwp0rd8hdZD19VXfU1C
0o5f0qz/TSry1YyhcHR5kbxzZFJZEija2oqtsJixeZ4no9PBQdz79o/hCT7np64NKlP7U+KL0k1O
tmkq4A2j6lqApLP5QdYmcx2bZRZKeePnveXI2YNE8EV/t5YpCIac/OedLWb3CoxSA3kKW1WuBitB
BT42vNl8rupbK9WcrBFWszhRAug7Wcb1KVsmSkzvQxLU56XFkkHo3vtS4WI+3zolYPelWC3lHrJ8
6d3yvQtFfVG+VcMGEo5gro4ldImkah0IIm5YNF/L/G6Zv0u64KXNy9ah0QmIpIUMSP2g4CiraQ6m
ai0FN7YWGG55L4FzYfOWGODNCeS7YPJMMRiTHDYbk16YjExvpK8i5+Gd+N2PIMzIU9HYuV7RH2GC
37IDmorIcSg4DZysZL9Qwl5eGxqCUQfZ1OxaAgEXxlLSE6bIfMNBAehkYmK9DKSjaGW8p8g7s/Sl
uEv+5rRMWwgHpaFxpvpA6Yo2a+RpZzRXHRmtXnFPjNNffmeRuT5lQAnbvImw0GN6UNDmTEPKwZWc
RKeCdwz3u8ZcB8Ww6kq+0i9qHaXuDEk2yfg2aw8DVpeeBNtHt4eN2HtjzAnMGi3JEHbgIqDufdVO
DpqDhmwLamRHgS3O6/3dF2TiyyRlSprGkCFs0XkJm5946twC8wolQBOPnSbsJl9gUXQAmAerkm9a
b2s46VDRnr5M13/EoS0vPqrQiv1nQChedKFzeLKug6rtgx5iJSUqZIKgDk0cqvHWO8noSKVTDU5f
oclmoS4BdrPR62vRXvId580y/e+7MxGZkOmT21fLZX6wDJDcaLic8tD+jh5Qkbj6j/ZIB8DNozi7
4A3HIYDrBmU6wSzYh6gKCYl22jIoQSGLkV4g6qk4iQRdTfQWU7e/boNl9JbnqHR+LxB8FA+D814S
734BExMkbRsrMqZUNRB6jxiPM+Z72tekDRnozPvVieLPui9GGwrjEe8c7VfPRIdOmdS6zggIdq4N
3GHaIQJ/1eYun4ZQOFLB22f6XkL9SSGmwlagGtMa7YIkWaj8KDtn6bzNy+mQKcV066ga+2PvqeA5
x3zOP6HU4b0OTR3vFOw13t8cMoJyIK2JtdKdpmSEGIcB9yOdHBNV+nlIBPAjAdRq0UtUfm0W7Xx6
yYp1rDTEpy6gOiwa8CblOT7/iG41H+ONgRhRyDu/e4vMKUr6DcBP0DuHkzQ4M9QSs0X3pp4Iki2R
GebhOQ9rmigLDise29faHB01yTj2fSlIRARm2NZwtbWJ3SfYK0X5XSkPldU4ayfIAXg56u6LsT1g
cxg6gI4GiHJAElRPZ7ddDpN2NDeQwdeiKggvpOvQ/yE6xWqAuvt9kJNJ16nQDk7DyCa3Xdy+qBPY
YS7fG9x3zN4IcwVLU6t2xYQVQa5pdKylhgi8PocgaAaFlNID72TI1+awQX6jO/Sx5EMI3hsG82ky
283J6uFgaeVT0cmPZdMGyUqOgGy/zIPxTZ3jZ0iva65ZVrdohB5MA1A1cwaj+hbWRRmUtn5vDdkV
mDTOcV6+gHhIdA/zUjbdVimyWaZiHmycXKsiwfg26GBQVk2+TpKH+qYJ4WlHeoZMXwyqjrgCnTzY
7WORyBv/0+6MM/s3S9HcRRG4sCjStPjafweE7KTETnw/n1XfxrRhd6ddDQf7Pr+bHzHUUDoNCJYo
zUPm5g4ujiP+f5idyN3lTeedFKJjhh7c1LToxXwVAv3X2hiSFHgJxSH6gw6MnpUIPIuH6TKp75qa
iWqCyWoWyKk8bXVR456wHXo9pz7kx1ovu8lRMoRGs/tHB25rMWYhpCDlVZth3TTR9pVtTTGZ2GZb
Ub1tMyRckmvzcamd8abwymeC7OQFOnugi0k6t/Cb8yLqb3M/7s4wE+2MoWt0SEohqFa1M6zXrf5r
qx8ubyD3Yb5bHUsPKi9d3BkttGLksDna4NNrDiNU9f4M5YtgAUJrzMOnLIiddehthwvE9YJeKV2g
qp7NqH6eE8tr0ubQj5qnxNYB2MAHGcSHeCitAn/iRcP9khmnnfSOtFKL0zRVkTt1ubOU2v9ogjmw
kMeLIMADdax8+r4UT50kwqxy33L7RTDRVo9TuYdmH83bFrR5Kq+rkDNSutPVA8bkUQj34341cFVY
ACeh78K+i9N11iDCN0NUyO9/J3dgdgWqRL+Tb+mAGMQ0hOBk6t7sK4sYFlq+SI8tRN73l9ZcJFne
VqiLAY7xbNbfZLVxaoijqMqC/G1DVat2ZGTGggPBX+ebWWbrTH2zG33WIDh2Wx2B5fchw35Wj2MA
kQvHAie3+nDZosggs5O1NYG62YJActu9JPNPUgqeOKK/T8PMLhuU1WiEHtQSBU1zjGQgJErh0BHd
iktbxTxS294YCnAcUYnGhSbWgLHTOSrK8hsHwqlMblzcOQbzQJWq1FBR2owA5xqulWvIHH+zjil4
IeVA+d5A1Kp4FqXUvGyNIKdGPdu0iEyYb7hgoD4eCwsizsP4lJZjOKeKa9v5ndqrx6FUvcsuwZte
NqHfrNgmhE1lkLK+3zOpSzYjI0UeRs9GiCGloD+jtzMHoFvdUPqiSExFlOFw/cRGdmPrGEqyZOaz
mlWTDpgojDD7Wd2hqRMukXWi7Y4OkgpFiD7IKfVEvSSRUWah+jirZWnCaA4V5BwN+WYVjKR9tIDn
li7T5zX27wPBTj0UwzAuAwlmQs55prlqpgm266NDUhO6ZgILDdU1tm1rKplex/FCgqGS3cIaXYWy
Imc/LjsFB7BLH44ojiANQnuYbXlZUHdMsnaDGRAFQYzMs2YHIwRBUHjSTXyaIScwgbK8v+uh0Ap0
x1dwPore7NyvufsNTFAuwfw8zwl+wwhOrzF6sW0R7TGnu/j6PpZRZwao+wNggvRl2Vba6zLpyBjA
k0F0Pb1Uj/khh1d2fnm0vlCSy+osEbe+EnMGcfcT6fbrVQfRPua0Yy5pNkCrT4I0P7bTesY15MZp
41/eT86oJha6M8NEzVWZ5W6tCDwTTwrlun8eDuWxOBT3orubu2k7Q8zJjqrOyG24f1DJ2kNuDyey
CvMR0TdjDrJdzPNaN6+LmX2q0KyDcgFNCUpInj2A4M8bD8BsCT7hx1cZqI1Q4KBxGegalqhY6lZk
K4VBcBWAdcUhB/I588yb1ttcXNdXUoYDQIFNArO8D7ozyxYIBrRJSAK2y9fJv/WGvFAcFR2+y++w
Uozqi8rbnPIRFqpqeGpRyihAON5fCIaeroOZ2uQV1UOb7WiNYMQQApLQPv4sWB5Ncd5f5++NMXtp
RVFTSDGMjSeMZmFyxjpqD1u4uZS6pf5MBOGTc9tRe+j6KBr0fj7068wk1vQpkehBkF1Qu0LXyKGe
Ux6TwwBqO/sozCF4O4g5aYJxeMOGNCrztip6G8M6aUqFWl5nNz1I94Jh3qd69LHbg9zvQUgf9bHc
CeDNm03WaxR7GxZFSozXEZL4Kv9GAXAUCF99EzIg8Y7j3hbz0KKsIHFmwVZ2jK/Qbb3X75Qb6SHF
sUAN8B6zzI0jElyhbsG6jW6h52+gwwvmcOpWu0SznScrXqQCvNkAoTRFfr31YHJQ8kNZqIdVvlnK
F4Gjfmwv4YvuLNJd3lnMoyweOqVC4+VE3aY/d1criqrd+W8i6N4QcyOY8WJKWgPYVKxA1wdwpcYQ
VFI4Rdv3a2Fug8HGmMJAYILCh5IfhuEU3oaaDsDE4fCp/znFbhGu4eUvyD0Guw/IhJVSSYzUzPEB
W0kGEn50Wk1YeedFExTeMZ2AqKgDjvl+k/SVSBgiheKkcaZzWgoKZL6Eko3ikk//ROKS/j3WDfFE
RRprWZoC5rv39ki+9FMxgFcEUuSHpK+wWaT1jTRp3WVaS1cz5+fLX5Ez0GuqJob7dMi1o/HHcvp1
a7FEVb2VIfbuvl08xaM6MiR1KDARGPhTHRqegSaWcYtxl9QB1PRUepkveaJY+vHRjF/ySlov4/EA
8eP3i0fdf4rVRilDU4GWdH41r3g3r26s3Mn5/RDd5SKBIJ4HgToFAFaM1OOJxJyMSYNOgLktVqC2
OZ7j0IWQfl3+uvQvsPv52sigf/6jyl+Rxf0fOv6+6mNHnaKbqqx/jIUmQLK+YgE/GMIosgHBKJ7k
3FzERrzBUftc8Xu8ZjtluCu24dg2Y2jlw72xxpBOk7YQYMJjIk1ekYBhXUnuAW88KWX0LVlqw8ua
zo8XVAhz6Ri149FMmsYx1Op+MpZTlsbeXGJ+YJrt60gm/qAb3mCPJ9IYvwHbDNdlORrAgWEYJDvo
besPFtR4yejlbQQMM7Sc6+6c5iBvq427dSwOSzQFvSp91atoBMYSJcmJHOSkVhyooY1OUqtfLKUJ
SSl/UYzxWyGBuyzt2puu0RxIzZ3SNhrcKE+/F+V6pWSmrw3W3SIP6MSqmWB2geed1tsXZumq6mVp
M6igliEGUdDZrFxVL7wW02/48aHWPOpdG6SSqN7HqToCDLQzy1yGmRQrVjXC7Oz+mb4GVsbXb1+5
AEP7cNldeQdib4x5IW2pAhWuGOp9+mDfJ1FxEy2dQNOJ0zamCwK+ScGBgLAZc8pToKnGYcqq0Pgm
n1p0A8YQg87e9FnHyHwOjqrNzX9C4ve8WuDhEo1O8gLs3jqTHpLELMsNPFygSEgxSvUrRb/KHiEA
ln8qVElQluB+TrzBoPhicrQDG3lVdK0mEFZSrzsl9ZR8cS9vGDe+7CywF2+hzwZSUEz2RiU4q1f1
V1JJL9WYCrIVrvPv7DCbVmCGOwb4AZEypJSUZaiE7VFMJMbdnZ0ZZncw1KvryQKB3qIgLiiV3cy+
srWwURqnsoQPML41YqAiAXrZDxp7uj70GWC64IIzXVqWUMs7OuGw3YDcwI0kT/lGn0Wq6jZi+AB/
495sU9fZZX+1UUfWVIJwTw7PViif69DJ1ocEOE0k8QUY+7PpmKuC4817cVK5gn8vmP6ondGqAX8+
ZkmRcir2i5rPqaN2wzEr41NCROAf0QIZz5TtSLHKFtIJUXaaNdT3u9RL86fL7s8/YG8LYtwyXxsz
VRUNhRUy3SZJ7UUY2L9sQrQOxiX1qi5RsEX8NcfaqyLILZDynInCEj/M07kJG0THaEgyYb6xoq2o
UN/Eq7x4ogB8G5EwvaPjRWIIPn9Nb8aYMK8ZRannMhxfM16M+FjIodEKwjx/Z95MMIlsbfTxatTI
RwZtDKW5vKut7OHyzvC9+c0Ec4TUPG4au7LLsEweJy11G/CQ23d2uTmX7by+pz/kVru9YY5NNzVG
HA9wgbFzGm8E400fFkeKfMy8RnH10dGP+VE/bgfJlT6RMELTGtWb9qovnfxFD2pvvhLVMrl1B4tA
L5doNrAybNoOZd16VCBOG3aIXKAs8zTZIQ+TS8Nyde7OVEf48nfg++ibSZYzKk4zW5KyvAqjM/hu
SKAc0MZv/NFLDsqzOEZyw/POHHMkdMlepiaGC426mbnzCAp7aSQOqSxvXNTbTOkESTT3WOwMMscC
ashkKMB0D46V+ksq9VAdtolrbZLIo0Sb99og3QVijYzF1G84gJCx8bdr3VdA25+702/avE586U77
Ktg7et4++DAhtgWgA+Z82LdVu8gNqYchB/B68fqHIqifoSUD+RLNR8FoPfyls7wZZOJmUi55Z6TI
fZKjBS0rSJY45bXldGA4SXxVAHrisDYgqdwtj+Yvuw9qZ/ieja3TWOBa7nw/eeYX6Ba7dUjVekdP
fpxOSfADT5Rbk3Kfo+AZOdBmOIy4+Q1ZdFJeWRkufG4WmZANmZQqDbhIE3zyphiC1t6sQ2fEgd2B
UoYoX8lobkDbdGFZ4cIfpLBKoN7QQlel69bTbKJGmqsolc7RSRqs3CFrfcyN7bECKNkZqvhWr7IX
KFM/SUrTePliPuhr2bqETA9mOoVrV9m+PTeBYZAfcrfdDM1y0Or+WYk3V24VKGVHz71EnpuBdACq
GrrTa80PlSiLZ9UqOBc2+RitQ1Am9UFfpedyRuMuTjyplA5zuarupHT+ltk/bVN61PqGBNky3CZS
d5eMEKLoJjDLV/NjGoMmCdBt8GNpqxOvyeANzQActWV+Xo3mHK+z5ORRHV/JeWVdAVblRDIUUDuk
Y9OwumO3PK+GPbhLaqRfsqaVHGlu/S2GCk5uVs4wR+emqh7Bm+Ruxpg+d+sCQapcKYN8bA6xMjwm
VeuDkgZ8LOX2w5C3AASdjh0ta9DZkqtE9dEcm+cJAjBuXRbToS6B0NHi9qbWl4PVlr/Kpa6vt0y+
T7LiMDb9wZBjUIMPzbGz9Gt97qqHGdrl8doC0pOsPzurRxtNNkpHtiLL6dPyZ63FwDpBzdZJkxJk
nRJmzTL1yWiN9LRF2zer6r5XnfndSvFl296U3Nm0nC0pvk2NJsgCufV4y4A+oo15LQWl6/eHRV+y
pmg6g1brumN3W0Ngh2JmOyoaIbDFjeE7U8zVmQMW3QwNZOfXorlfUMyRSRZM8nrXN7HuDFH983Kc
4+YEKIqrGJeEMInOxIFRWZRsrCIj0Jb6Op2h0VGXrhIfZMMUlAO4K3uLOCz6eSrUqM+XtArN+KHI
wJGC+xcyZIXy24YQ+uVVcZMpQjNDkBsDbM18xVnr5A4NdwMEZCjoWD08Uvl12cR/udzfbDD5+jxY
a5VYmxUk19Uxv0pP6x19/QC4f5Ag8H7ZGv+mfTPG5O0TVBxXM0eZMzK3n0tfTE62lQ9av1ThZUNc
f9h9OeYWQgqathkkdAKSave4/whGujHIb8deYU/BZVv8ysbOGON8KUlGM4ogpZ6MGMWf3Q1Kh31o
gEHtZXmh9zsw6W5GkNYTtBRjL/58+QcIFsuinNTJ7ia7yO1gMPGKHG+6/HFSR7ACZv7/ZojJzKbU
6FQDpdPAXO8ItAaXZvLNcnB0uxJ4PtdRdvGDsWR2aaWDQQM1fnQwXNJtVzppf4zSLPATDiQNCcTO
EJP7oT2JjTOhADZ4yhcosnj1cKt7RgFMAqjh6G4ZmQDcQd3hQ46wM0lTtl3OImnmqicJ1kYGlJ6V
rDqOrfwpL2rTaXOZlhh7p2qWY53f/8X2vQVJ1k/sMu9RyMShsIZneSmdPi9cstxOWinwE+7umZil
RScDHahXbOxuhXkpy9JUT2CAL+ZwxTspxlxwLW/Hv1jPzgxzyCNVSdTVhhmC0eOimR1bbjw1vUrr
L5cN0bD0Ycd2hpgDvkKoUd0U0Nxj8qaDVGgbggsbiRMhN1OMGlVhiJbGv6vfTLIEKMu2mDU0r/6E
ZXKNbOGmxEjPPwnK3FtmZ4o5a3Ict5IqR5DQXgBHG20PBMje5Q8oMsGcskSuC22ec4z727JjpcVV
FYmeAvyTvFsGc6zGebWVSYYNOqzS3q+/8nD+CmoPDMeMlUNmRxJkAtxzvDNIF73z8racy1TLUYeo
roHlCK0jneYWp1KCw8QCe+bKbosmhSfo0V2sXeXWbTIIJJW4JiwMsWqoKJAPQlhpWyeb3eFaNkr1
CpC6h2gyw6a1BMGWe0/tzDAfzOzieVJSmIExP0/0e7JpDjGLayAHBXvDdbidKbri3d5oxRY1tgpT
c/ZL7566WRBKRX+fLnX397d0XRqV6kDEFkoUiek00/+4JzQm7S2AeH5SI9qj7K6r6crE9HD+cPlU
iradiZ+aJGeUdQf0M9uRKDdDXrnVJBp/4gzr4YaFJDtm6AkIRlgEIMAHWgUBLSvINjvoK+LUa/Sw
ZcqnIl2v+glvubyLH9ZE9yc01harvzHNOAb/GjnlUnTTjcVTZRfXfRb5li6iluFGdjwboPOLPPqD
wIaSLGmTTcDI1krTOlYc126aR6rbGc1xQb/PnDvdv/zVuaAJa2eTOQbTbDSTWqHdrYfRqf6W3le3
GQgHj81VC92d2uvy0NSFoFXu4dtZZU6EKdlDpBhxHo79D3OQXDVuABlSnCxq/yLJp6P+dIqPoDPN
3CfzUG/pRqfEui4KN7l3lOZHY/4NCsSmeoQYcYF8H4vQINqY9LOBCZc4G58xpvil1pZWkIXyvAOi
MpSm0kCVyWDu/S2W7XmyRzNQ+tmZFd0rCWZ6V9XJ5DOAGoKYxb3BdubYTrPR57MWSWidQEw7TDSP
AjEwUmuDSL0G38k/0ErlRYC9RWarVltKx3qTcYUNprfYR0gdnyVT2HCjVy+bPwHKSSEeuopJPiaW
qfY65FYPM8qtAVWw9rQdJmdyzc4BcTeavcIiJP3dlwwykU3G3QyWjdkMovyxAQlDEtjuvN0tPsSL
hT093slCRQUFVmBvgexkTlYGSk91NHGyEgMVHvBUGif0fkGFJXg3cO1oGAQGJxuOF4vYXmJrSqsM
LWwlNWJvkIo7cEd+s6YkKLtZUBIX2WJi1AyhBnPMcL916DEvteZHFXAIffScRSiSXQ6IdDM+bNZu
Xcz3SxY5HxHyYWdQVDeaptFVl3l2KpPE7tINT0ZjPGQymCov2+UFYqgDY7IZgzoIV7L6/opdpVLO
DGkFqiPoMLcJIZXajcM+OqVH1Agd5QzBtetadMw5nxY6wWBCQaMNWC/2MMhWNedqBauTap/wgk6d
0lJ+bEN9mFYi2EZeiorxv/+4DP0tuySiL+U2R5AEc1rw1r4Xa1dylgSc3JsZ5nxn1WKT0cK9Bdq8
lUzXxQhCc9BQlpH6+/Ke8fIuQLYQSDBgZQN58H5ByjY3Q28gkpAeSpFT6+qF4K3HDYk7C4xTNNGg
I02FfJquFA8gaQumRvpSLL0q8D6OmgQQvDtDzHslT0cZnV+kAf9G84Lz2HTkyu0DxPvwjzBKjIKR
dKx9+TT7cSBdD+c4UDdH1IbmH0ELcAgKv8PgyfvPqhn6FDcTLTRqIAncvC1/WuTaMaPH3AR8pX65
vIvcoiNlNfiXPbajuGJIbtJirB0yBxA6GEGFNQaU17I4/ZVoG/3Sb9YYpwGMewHfF3WaR+ueNnGH
g96Bt2aGqnwVdsLrju+kb/YYF/o/zr5sK3JkW/KHWmtpluvVNcVABBCQkPCilZAgyTW4Rtfw9deU
tfpmoIhGXfVSD1XnsEM+bN+DbTM5CqdJSLAn/HmsIPUkL3qduTHSbbMtX7v9eFpZz6sP7NkXLs5S
hGgLwJKZXPJ+8kFas5cc7TRTkCievl8n07vaxzxf0cXzoCVakyWlOZ/dfwg4Imi0Qulz1nWfDvPY
xH/7RDS9QchFDKB2Fq8E14VUTazNg/SJIIYAYGZvnMgD9GYc/pAdVsH2V0MIzETA2jwgtUxblNq0
qzyDzJW9IUF/nDbjnbarqQjWl/PqeTkztTgvk1oDJKHBfdrQF9ON8CkamofvT8jVSPbMxOKA1BNh
UDEGoas6jMHQPohsQmzkmmRrq2tF/quvAdgMwIqj22haLF6DJDNlxrGNfj8it5NCX2t1V9YLJzRq
5/vPQnkCnukieLCxSRBvU200Nb96rjFF/RZgerAKqXjXotbLm8YTmkp5Ur6A4MNPSE37NvWH1KYS
f8xE7wBNirpA/MTtD8EgvBH3VDZudPI88eK+mADqRDVH1Y+RyNB+jY69at6OU0u50ChE6F0tVt1E
7MDNcqeFb2VSOFLxU7Urv5DASlUntJNbjw8vpHrkQxUAIuwUY+Umug3G0JfUOtpZTCcbbZao8O1y
oxMoV6BLmmad17eaPyS/VbOiMTHvElV2Ri57cvipte9xCX6KkKhbBRK+lfgdCgyAxNBONE+iBItB
o9N6ktAL1gea95DHlqeGCqZrfmcXYJAvMzxnxXAczXAvj5mnRcMht0aHQUGJmx34LKDu3hS3ZW66
lpk4VaS6sTq86wTEL1a57cEULrhx6DqQR4zQW7IVBEtp7jRqfU/M6WRM5m04xU4rwrnZjGayci9G
Ethm6ALRQdHz/l0Ow10nhqM55XvWF54Wxq42/GDNsEOV6ymv9JsqQV28S171sg10tL17I/KLcfAN
K31AQEpz7FWaYsTHSpyc/VTjPeGMkqL0oiZxQftGo6rf8h5b3fc+xry2kdXSGlQ5da26tqZtw+JX
ZrONDMXZXAccDo2TpOpdeZiOfYSxRP7Ombw12sktrRfOToyNjiL4Sy7bm7CcAtHGYC09qUymGY82
pHkCZSwFk7JP4shFZ8sxteImtpKG1hV7aqzYaSTF42X+nMdhQXs+OVGDhzyKgTqJglAUKxPUV+OY
s4uxDP2EbqhWDmAZKaIfBeY7c9EdSb4GLbwWREOY9O8FXNz2Ua5RAYhRBdVuTW/A41M+YJLGhmx5
/KT63LcYje//Paux9SVyX7zoY5XwXJ5dDEhiSsq63i+BBqffO5c/Ln7hW75E6ossUhr0pJQBwkJv
qPfSiJLPASjRhP4juallnn1IHucIDQfBVaHbVNFotW5z7a398isWsVlB4K4AgIeudunMqlBAwg9g
X8+d4X7W5oihG+StjQ5dyRvOberzDNNZ3mBJcimmDPjKGcQDDsODBinTdX7GKy/FFzOLbZT6WjPC
ue5cD+FnAq8LaN9N1BWHpmYrmdCVN/aLqcUba5RdF9ojaitqb+y1nBzN0Pr3FVuYAFO8iTKAYsiL
G2dmagFYMW6CkPJ400Orxplqye0idY1c5srd/mJpceeKoQcbdqQicR3rnZoLn8fHCl7l+/N/rR71
xczi/JPeYiyCGJ6fE/NHr1uPTQJCN6vZyA1Pj2WT72udVXTgzUFWY78F64xbjOyFWKX//U+5Er7g
lwBNj0ItoGXL0kfeWE0LGGIRjO1NIx4NY9M0O9FgYq9fGwpeM7UIbQubsZpMSIXyzjoSVN2mtLqx
Ilx7iLC86um/JxOAKzv7tEUAo4VdRNoKTczQqhJH68tT169RtF+hA/pqZHE0oZDIgFRCpV/4We5I
dHwF97xEtZN1kH1cP4cBwYSnzFkLo6+eVFRnwRIoY5puma8D5ybUTADuLtRPNfqMi8St1TUAxvWD
ihEyNHzmcaslyBGaIjL4luAi/5EPaJzWPPxRp0ghRlju5M3UvXx/IK+6kzOLi6uBhx1wnRjfhUTv
2RRy7vRQVfG+N3J98f5+1sLzD20v8cTA0ZDjA/SRaWt7prrKHbNiZQlZtGbavQiwKr8EeeI7CPaP
xa3t5UBAOGNCZRcclhXt6dq5v75paAuhgo/eC3ixv74xA5NUZqhAXsw5pLjjBgSnBC3GzTzOrAKi
OVUrDvrqpp1ZXFxtPmL0QZr92Vg29wkxPYFO9PdbtvpV82qfvZwp40xSaj7LdkUn3RkPYKt9Sf5I
hyUdxWhx8L3Bq7t39k2Lmz1aYxWrClZxkJ+5VlGre4/X1u1ajDerO/zvVi3eGwa26C4hf7ZKgCqn
QY/MBfh0JhAY33uBKn7iDtzX1iopaxu2uGVmZkAyg0EtMc8fYh3jqe3g/pflgxglCNpQVF+i+cAH
3ykRxmOCiHe3NsZuK/u9aPsVmDJk5LDtF6EkCFv/r51F+FHLcjuJFNAbkxcP0QgBEDkHDFRSg7Zq
Oq8NpV+kV92+gH43hsbypN93Q4bMk0SOMLTXUOSfGWj6oJ9QOhytp36ydjIkx9G4BXeRxbcDRvYo
M42HrCC/rD5MKdEHVwNWZaoha1BOKtIsu54bfukTM8mjTOS9MEtM6JTyQS3H1qkxt76ZGvt9lNQn
KYMIZywHrTFZGzuxg2jUHdsY7UBt0e4et1Vkv6LGDa2M+r7O36XR8Mx+8uVW3vRy5MgS3hOjflbC
8miJvHeyARcdbBpSlN+XSrctU2NTac1OSqpA2OkHIVNgkcg3bPs3K9NtPOrPIJwOJk16qWvZtbLo
hzTdp2Pqjn3hmAMvMKFagh6yd5Bm7zReO7ndvtpW92zydCck6EzUbbZtOEoPbXxkqXLoK3ugk/wz
jNBPl1GtlgbaWiAZwZQZGDJ2VYuaP0Zf6yjyAMGhppVvtAhcmmZrb2wiAqsIXUsrd1nCnTDn1MCE
CNLXhqZ5vg3DBkpsPKMxaitJETt52oExcvpdtr1Cq6l4jDXtEGIf+4h7xBzvU7kwHV53G14R4qTZ
EHQSu4kK2+XMOiZgLpPsT9HmH1XbWRQUsYUzyFrn2LVdOxNQlKgoRB4P5QfA4DOkqK1nSMUWOA43
zluoXMcBBL89Q0veLZYGQpQUJKH30FB5KM0komBHpBA9xeKWn3LZO22fb1oz3nTinVeth0K4l9Tp
bUn0TWUqb2PNXcXIdgkUVFWU6tAn7+6asXso1Py3ETYB1L2drpFtatRp7mfEAJVKA0bkSEoFHRuO
t4QfECkEw5Rswri7NwAalwgHXl5hK3f7euZ0dukWL0wktIxYEnCZkPM5hFCQATJd3AnQo0OcY8Jd
6t1MTTiVonHPC3NTNppPanuvaN2dKPpmLZ6+6s5QE8MJVlHFXMLiAPGuCowBoAjHNpniVk8QAfTS
Q/QhIppMx1kuO/XXHog1owsfKmcJqgDgiw7K+AROVWrqK6/qtWI+qKDJH9UCvORLlmKTyXUOHRk8
QWgyFZAbMaCpS9mv/9/y+rxtF770zN7iyeuGCb7Ggr0KJGMJNXddEL0StyCOXLsMcyaRuxbGzn/y
O5OLBzBrmpANs8mstzE0sct47MTAa2ZrCFvlauYNViCgCU0DOPaFJREnDHQ6wPLa4Efc6tDEzJ1E
O2L8IbyxwPQyY7O5G+/G0AEJbbISTcx//eI7Z2kaIHUIIctqqhlpPOtzREiFIdyQ4d4WmM+HJqc8
5a4FUYrvX9+rH0tm5hUgRUGns7igaIDyAc026ORlNadiFG5V5ppjZ1LAZRtulA9eaio/NZJvvrds
XCscg6HRNvGx+E7I8mApzgK1ppVb0WiACMhFu+Od5ZmljtJe7yT90dTChhIDY1JIyZhU0w6T4mm+
kcxopEKfMAyT3aRd4oFVzK07A+SfT5K0LfMbo9rYjRGMEwNB5+1Q23QcN208uiUHb0aFb1NrEJZk
n5oc0iE2XyZVDxR8qsFD3zSIq+gFHVI/Fg8aPJNsP+b5Rh4PcovRFT44xjhAECXgPPLaZFNw/YOF
3G0tBSAbnXZZjZ//mmRb0pQK/v5RrWqXoCLdp69x28xinTtMTgIXkQwYzCEPev4qafj3xUMbvWjp
r95EMQET5XwUFEPSNI5C2uL9lPIcLxIKpZnw2kj/qULqM085fuqvhOTPfX87Sdyb/xdYWNrqYquq
CpUtAX8jNojjthYoUQmgwFL/IXrlAL/kEF0KRC6jTVzeIkcA8iT2ZChvgVsSRfnoxlAa9BAEHTK2
j1t+QzLh8E6C+i/0uGRkC6W6bbrfaQVtvPi2U09tpgRR9Konxr7o8BjlzNNiw1G7eyt66+V208jZ
SY+zg1QWR7WWfTm8CWuxbzIs+oAad2XvTRtsoUUeuWOYICIC8YkOBA5YNAqaVKequ096sChayMPM
ofH0kQdZJ9MRMn21iYGqZthz9jZU+5Tdd9D60Lp0b/N7E4VgbTC9alBpUkCTVeKY+8YnCGuXNcOm
b1WHo9ZvsaexfU/Ym5igEMcxhoW3MZ3CU57fQW6HjuWjIWCu+mDYnRpcGUU5fthRdtD6o6RgnkL6
NHLF60eMUIUa7i8EGpUYd7hyQs43JRnc3DzqVr/PVXOX95lbAHxWVPG+E/wkSZZX4OxKWUNRwz8Y
U7kD6H+r5e+FwNkycKzHRzsXnmoPLsfJL9SQxhjTHLvXhA/3RU28GJynKckoqyAoU20yLKywME9Z
N3QCSqYeZMds9F3EMfAI/uEmbNyGSK5Q2I43xz4rcW74pyxnb1z7IHWNQ6cCNKy4fSfv2u53hrXu
p9RR4S/afqQg6kFXQtmkIXg7E1C4a4KqSePOcMJQL06DVd6QTnOiqr4hdbZT+hYx8XyWyUZWM0/m
/a6X3utK7HvN9NIwwZrA7+o3ZRZuEU7TAsTJIGxz5LJ9sFRG9VoFhXeg8ii7nZRs3Kad7JfQt9lV
TXsMEaTvp4y9WuBIvQmHNPdG01QCkQzDRrFHRKuRzzPBKI+TDWnt1kVB7ZFAbNKtuiY7EAIyRK3I
PxRBbkmNzlkaD0eDoe5ctLdTTwyv6mowiDfK3uhiQbskCxSBk57noOIz2k1sFJ/QpXOlLO+AilfQ
6UiinuagD3NaVu3xfIZUKBj4ieTU00ZTth0SseooD8avSMbIYV7q/aZMNQxEjLzf5Goel46W4QBI
dv452axxB710zYS40I79VCUwdLEc6lzRY8HjE8f/cbSkjoZZ5SlVuU3qsqVJmNxaSuUTO72BqIub
DbkXi+4tj/iutflEk87WXNZxSKfH/FWTpmNNqodIzm7TrAJJXqLpv2JJQ/cpNX6MIt2MIeTbeivg
dqbTSK7vsIOGq0agOLBb9kFEdCvlbFu20/P8qoQpR6egcpKC3Kqifus69Y10EPkWrPWqcThiWPa3
qmY/VBI+Jqru4428bSOglTFkPkbGY7HpwSIWhJBIQiPOcmQr+x3xzAvbZjMpmt/Lk6cjZ2gV6xjJ
8PtaaVDGcGyh2J1An4KPuygHIx6DD7UbF6OBDpkhVVMFDdNe285/RKtwI7rBBcvBe6MXBm5s+NQZ
w0EbUzi20ISrUW9JJ92zLHmti/RZY6FTsOSjq/WNMeBOg7LGGWusf6E0tKrRthjbh6Zp38IE8CpA
8W/zZNCAXJ62Std2VK7kII7sgDWFm9fsVSoR+RdGTWiihF4tk9Rpoho9vHDTFsOjbHR4xUoVSQEM
T3A0KK/j1oMINe9iL49tXzLsgx6xlEpFcTsV8lFumzfG9CDtmzvFMp4bdFKbMAyIxOYpIm1rK5Jv
ssS4wR9PN1HabkSXgoG/rD+robIcMJ4MFGjPyNGE1ntTyAE0EGaL7+NHXUsxhF8wya9y9a0XkAaa
rAk/P8zh3lFcarvqsag1cDnwUPJlXrAbZMMCFC2WReMh/Mgk8MWC9COylG3Ym4VbJajgp7Z+1KI0
3YPL/ti2KI1N46OeJpaj5c1rMWSnvtAPOoiNaN8U8mMqx2hFc3CXRDLxmhGsSX3MNpaNcTBpMAge
rpZTTSB4lGxW+WNNEieCgDZCkedR0gaqD7ojyf0pHHAfhI3/iOxgfA1L+KIJ2bpmOQoUs5p28Bla
zw1mdnljPkDPa0vsd82uUDB4kKLJm6RaOA3aK85Epvv/A2HSvuHcRMGtnGhYMq9riTv0yaFPUVOo
TnYIPJUmxcItWeE2deRivOdXm/IDwl0D+w+qjS52h1j3KzWvvGzA2HFvIa2r3K4o0HtGOeL7MO1K
8gKKftCWgK1fBW3QIkir9bYzcfUAedTBD1WTd3PK1rhbrxXHgf2TLQuIZQidLGkVtVIW6lBC2dig
egzkbenPwRF6x2UgnOxX8nueXMe2osK1BlS9Ur2bURJgCgMQEPpoi2rhZMOZ1SXq8pUUOqls30S8
eWR6ttILvpK+fDGzyJjSMIyJPZthjUDuC5rKZqAW63wIzq3s2DW4/xdbiwQmtEFMrw3o6UlFc9s3
oBsl5WvYTu/CRgFU7eJXSUl1miTCtzvxnNvmQ12qXm1ov/Ku3g3xdIx5eI9JQ08rgY/4/kBdq89+
+XmLdLiCg1ZzHUtBMm/m/kGJ9iP2K8uLEBD4mSdMZ02Fbm315yzoLNMgCWQNyQSTTdVSIb2MKvFE
+QuZyUo6tWJoiaozSKmnYiYR7OLeqTNoTiA36DHUpaxOgl4rCeNSKoB0qyb0EZeNHUUew9LSANot
9OpOlbPDoJTHYep/WE23ywvyULPqblTjt3iMT1WU3I6FvFOkKaVdg1DO1Nc0na+krl9+0LLCqpUT
OBTnH6RVL9PAd5NSFVQtFSBFKl+T1bVyzprBRfKq2iVP2xhA0cYUu0y2OeA8+X0XaXdpHz4WIeSp
vj+7V53F2ZLPzvLsHA1S01b1BIPtxB7NKHlpM/LQ6Ir3vZkrSTkW0piFUbQZsr84rpgIkiToMFl+
iZk92qJmhaTCxnPfZb6OgnDZZLd5lN72q/JC1z/wfy0vz2/TczMOIbvsmzUKhROgfTXYJ1dBY1cf
lb8f+Gf08mwdEdlM8hTDDNpPNMs/hmnF3V6riJ0v4Z//fmYhmWkKmDkfjU9UxNwGwMhtbYBUOt6E
b1B/MNaa1tffsLNvWhzGuJJHgMOwaeaBP3W7GVRbuLya4cTCEZ7skrdxixDU+f6srO3Y4ki2bWUk
SYcPHaX+ZrSLmynSA17/B/Til/Wcf8bZesogCtAhJ4ivqzKnZOBZSi0nhcQm+FuRZvbu9191/ZE4
W83FezlaQx+bFeyNu5n9VcRgdhZUC8L3mcJdctXTisHZOS3qbl8+cPFoWq3FFQCYLL92Ma7yov6Y
B3/m2dUwd+pVco5rhfEv5i4eQTSjTD7fgC1SkWFbYe7hY+Yf15wKuYDimBP6r2vUVdfwVF/MLjwL
6kasCQlOC5SJDmOU7ZhessMggRGhJUelNQO7nXZjH7q2MI8Z8EDjQLbgfQrsVP5V8fxWGMNWtRKv
SGNHMuNfmsaDVPsPulnAwP/d/+Xwda6VMZFmT4vOEkFdBuNRh1n9twax8dT4k+nbn4oJ4ax1irZ5
6b85CUvYcd62GJWc31UVTSdL36RJsREydzIAQkPTcipVX7nDl0+5BqF5AP8VAuSjfTGQInpE9uaI
VpNeOv2IqnPpQ3E5nFnwkf/EOIV/VLlW56Yu3eRs2ABSGOhBUMQvY4i4k3LQZKIkpN7rNZ2B+bPR
OHcnb6YZXhtyuKytL+wtQoQOpNFxL2EwsVeRvssyhJSQ5gEvzLtyK3PpgzWlZyHbrxvlte1slIOK
bdU0LkODTmr7u2ioXGGBtWvIfyZ8WnnfL5344vctnLiZx42KCgcLzBrQ7LJ25RFaPkW7keJin9Xd
ix1iel7r9ioS+2mMD2Gs3wg5PoJ7Hy1fAIfbbg3PcHEe599koiGhIz/CPxeu1wIPN1C42CN0PPrR
yx4lUHxHHg5n/Dnehb51L7z6iOFeL3lQVujFLyKshe2FG47tEWWIAoIyhXVqq+euDmlfvDR55iWr
3EgXsfNsCyAUKKEYSAWXaBTgeazeCtEiHaEmivkCbdam+ocJGzgYTsP38ghSRn/1UF7QwS8ML55Q
WU7NyLbiFGrD9XYehFECKdA36z2si7BnYWixk1rNo7oAj1+AE02LLveiMvO/f8cuwoGFicWGMdGZ
qOAlaFpnql/Yj+EAuDqqtd9buXokz7Zq8VgqEai+CAmhSjqxF8Xod1mee6EFmp0+Pxr66PdkXCsS
XD2K0FLC2CXUUKHs9TUCKdCWGVmIXerz6mT13Q+1UjZ6pG7Z0Dks0foVp6xdX8q/Bhe+gLV6pnda
laKu2wSGFbpqWviKyI9h0vsSt19RGvHsyNixMrmranZra90TErWtFGm7vGHPpBJbLvSful0/Vh3Q
wn22YVrjNI3kKxLEmXLDHZvpSa6TbQwJlDqEYJKtzeUqIEklUwIggqAuVNcdONnHjzJXVsLk658I
UCDULOZhqUU40FQGb5iKNZ2g+aNnb4nxe0wfvz8r16/1/9pYUt4YJCGxWmEZwfdMeQrMkv05pi9d
tBbcXGRN89HH/K9FcEIwDLw4lKEGURzwnM3XGH05v93MZCDqZtVdzPv+JT5Y2FmEbiF6X7GIppnP
EbJNd4oLWrU3y7MC1Z0AP18XLrsITf8YxAMto09rG8byILKCYOQih8FPMO25oD4HsYqO2bmIUXmz
xht3WT6azdmIBlSw+5oXksN9r0VJPvPYg6NOg4ItpLXj37Y/i1trG/s0AbJyXyAE88x9cVhTBv0T
2F2s7l/r9gL3LocVr6BIO7Pouy14Y06RcJkL6T6QSfbuUfHCPb+J7oZf5QlAg8Pa7l4eInDXYdoM
Q1MgYQF7wlcvI1ho13kHz6YA+ElHpj0JUWxsSb/LOGiwKpE+o4j7swgt7/trciUU+2p54bnjXMsN
8KDPyowCNbHCjW/rjXBmrZ5uXTvn8hB/tba4LLEddSpX5l6gO0EBCQXX+3rzjtkpCg3d+9Uzdelo
vppb3JkciKlRLXCmZtnJ5mg6ymaex8yotlPdbNd+rMtZXz62X00ufBsEXuBzbexkFKPUmLNTbMQP
3+/ZiomlMs+YZ9B24zAhZaFTmQMIB+yVl/aShUr78hlLwecoTQYDmSlEbLeqEzvFQ+i+p1u2KX+s
FbeuZCFfTS1eWJRLEjEoI5hYMKoBwrCi8PQ2+wFlYx8Ed46aFPuqGm7KRtxrbfnCRx0oo6S67xQL
A7ZG393UbK39sPr9C+dnTayEISMOLGkHWBswRmWgZMYBei2/Y/OniGSNlkayV42BAvCwEk5d1iEW
yz8fgbO6xyQSOSorBKXWw+hh7seTTrNc6uiPN5iq2ulrMNW5nfLV/X3dg4X/MaUSoroDLopB/8H5
xjEEu4AtDSRX+tcv82zLwFwCxJegobVY2tHIR16NggVJfWOohA5Ib1C2Qhn++2tyxafPhgAxgtKN
alsXmCYg58XENCjn+iQYj5mPaexduUl2posu4053tRqcwCroZ+loUVuja02eSw3EP9v49xcsnKs9
2Zy3E34BwEXHeDt6IJPfsdsI9MRbcKBgMDUEJfMMe2cbhjH/GiP/3W4wHMybfr8Y/49b9venLDxv
oxUg4U2QYqqH1q23TQDxZALjwlOcF0y1+mtx0VUvhRcNLE8GgRjcYpttvRxEIiGHG+wfHKVkjuHM
lW+aPcPFqT0zsbglrA0Nhg5FiDG95qkE10vq1F53o1LIqq5Sy1wmHzhNZ8aWV0SZWt3q8D1JA/hX
ZB7yZgiI0J1Msj2DycjZJfc/faAJAD66k8oFVK3Q81hvNYDUG6/3yE7bQDl2O3jg2HBKZ42d8o9P
v1zOv9bm5T5zOilqg1GhQml6qADKMTR3RPfY0FlER7SunckowKI9Wq+t6H+zTtrqavsaWtluABy4
G3K/awAzAsKLF2IX5savskp2UCnxJkvZk2l0sorDvYDEfWTRnZEavxsJ0PPRdsc4fitU82kS5QpE
9TILmDft7yctDqGs9jXhY5sEqpLcypm2HVl5h3nch7BoTiubdZnPf7W1OI22PJlGYTUsaKa4BNLP
2tQcELSy3qpJ75RT9yHVuUwbU89pXg/9WiQ3f8t327c4oBMY31mkQBs9elJ3yWYuYUBidae+/1NU
k9beqOsX3LbIzHyEUtEi0mk4I9XAWfZHjwCOzePxLv3xnlEpKHd177GPtbLQisUlTVYiDN6Hs9i1
HP8MpY9SWXPYVwpx2MP5rgEKa0MTcOElNWLngPSnyPYhtDjrguadyySHuI0LThinglrRgT+T46pi
5tXNOzO8iFTlFDMeTaoj67/F4MBWA++ncex+Co8hl0zcf63VMj9MZ+YWewewD5F5liVBhtI6SoxZ
DSBT/K/T/C9GlrPERQusoxkX+KYwaKKUAjgIDNjKI3D1hv/9kmUpGeQWlSXHWDhJBkaof8wSZG9N
0DQrJck1OwvnmAE+VWkq7IC43WGkoXFZOKRvt63+sOJIrp8F00QuDBK9Cw1oEDfpomhxzGflBjt3
ynpXBcRFB8LjlRulEFFde6wvG0N/DsRfm/Pnn/l+sNBbIZFhcx6kRA8CM3m+Bcz56Kou9xEhdfu1
FuKVjH8+H39tLi6bUlkpKw1U5WMOZC9NTHQCXvGMu7aTbKO7FAq598ZnCzGm6u37JZ5d4YWrPLO8
uG1tiGnbTIaUilQZW41BICIujyExVi7A9eT6zM7imkWT0vG4gjsZfAWCLdktZohmiWGMOdISnZZx
LWBYOTrLRjokmuWmLJDNt+6sHQc1atc4VWjkyK4IskBeyxuu3god3J7IxhSIai1gWpwpgDgxE42c
YKYDqm/RydnO8vYzQQEQl07uJsAg/6fPPDO7uIyyIYH5nFgoR0Fu3nSS3UBTZwpMPD3ZLvTsFX5G
bf57F+flzN687Ge3w4ylwUpi2JtnO4fH5pDoNH0t78RNHzRQF0md6GbYWV6y1d15d8FMdCu5+T48
AQYZH7gvbacf/dvaJO18fL77WfN7efazrLEUViQZeK0k5Mpa5CYlQL+F7gxhCZAuc4ikunW+xr1z
PbE6W45FpAF5TSIwyzZnpxVqN5/dsUBnCDtwnxwSdK8JVd38QQT6jXyzzrp49fKeWV+4qo4pNi+L
efPl1y5DuFFAXLqOne9dxNraLpwT6clg5H+sgKu1CZKg9xVP3axWP67e2LOvWbiiBANGCaA//6g6
zVXW5N4+ld4/ok7ZYS3CWVu8hUcydG2eh8WFDUvQu9XWloQ/iDytLN5lw39+Tv5+1bL63idaiIT+
zwWNNsCjHOq7dFe8YW6k3ZuuEQBu4LfBfDbUAEjf8LRW0Zi35/JqmJjyAaJYIUssU45hStZKOKK1
FmG6o6Mmef+xG1T/X58SW4MRcBxDjuOyg66xupmKOgkw0uVomHG1B3mnMQB9YsUHwnEH6i23/dcK
dUCMgm0EQoUQkbcuSDGSjIkhtHoU58KMcvsnurSu3ecrm3jt9fpiZuFeph4cBGGFs8JzDxMjHiaP
NomBtxltyn30oG2/X8vr9lQL0MJZOfeiLVTodiixFoVATJJ+lhiBm571x+TRcMxncDutfd2Vp8vW
/1pbHlGbDNaQ2Ih4MIaFUal7UHvNZO7xA+rD+/4nRiLYHxWItYlC5VqS8cXy4tHsUuhE1VOYBmb2
GaaM9rJ9wgyMQu2x80FK7WQgZLDTjnbScx5GB6tFC6uNbIyU1SOdyteonDAkZtBYalD8rRWDatEL
6s43mHHeRwUmfTGbo6gSjSEgbZIkpWkcu5GYXBn6R6oMoLhU0dw2ApCgUqZEu0LrXBOj1JUlPJ3E
bmljXJzILlN/llV6p5hvSg4ZvEk7AYV+aAfjQcjhdsLhricdcw+JG5eHkDCqju+5SJ3QKtypaRwJ
tMkAewQGiW/7RA3UAdh1sw/CrqKtea+N4nei/J7a8jMiMZ1lYXClKZlaV88Bm1VsR4TQxuxu8r7Y
TZhDyGzuCmgxjcZG6h7nCaauEjTsdC9UbconDroymybp+Nzbp46AQZnvm2HwmJWeivKjGEMvsx/i
JnUKSMOkLUhsIOwQRpanYsa7ZcMWMIutFEPaJO9pFj/Vym3TvxalRiWp+ZWrkOIaChqm/Rq1z59G
4VeXNSsYId6fBzBB6bgIaiStw2iVRuJA3hV3IIeNNnO/QnmWvBZNN4xrzyitHh3a9btwGd98NT0/
UmeBBFeyJIM4XRwMP8E/7VROemipSYenuZS21pW5Ej58tbbwKyXqXPYwwNoMfDCd/BVTM48l5BXT
HQBgXrS1AszrPw6v6cM6Y+3lAwjjcDFwnpg2v1BWClscRbj0OIgVCF5kfHpuxxbUoyZZeRqu7+eZ
pUWcMqh9T9QRlgSGcbaqNw4O4Fz5/7B2ZcuR40jyi2jGG+Qrz8yUlLpVUr3Q1FUqXuAJ3l+/DvXs
VArJTdb07NO0TZkpEiAQiMPD/dncEz95J4flJjs0b91N6oHMb8OV8g92dpZUDBiAQ0YDwEvYYiXP
THWO4jS0pekYydAes8zBj4Dv9YceMKMiCua8RY1fs57MvL+qlXLCVLW0TxWyu/xbVj83QHUoYWLW
F0PiQiQ1d2pVd5oeh9LODBcP7c3jPAGCbx7ITnGKMOuONYrQkZNOwXO7yZNy7udVE7y2smlj3BcF
XCFYZeBZKEAdDA1LarvQYUcFElAzsPB15ta7vPKCfbUlfPKybdK56rUYJzveGbLH03bmLQYQAZzt
vK/9y3u7AmxDJHDyiAk+o+r1tDGSNA0NO2aOZLGwtTFjWtmD02jfZMl0mAxt2QFpiZyEM1McScXY
VHTo5BTjmhCcM79b7RRCd+5qmtnmW7dSE/3y+wTHAgrHRE3VOId6Ko+i8b9O7+lBe7MVR59/ZWwE
V90GCkNRzsAKCkD3c91xogsQ/IzfJv6NMeyU9U+Xd1w9d5UwpCO0BSrCwviOEEDTqIdqvV5QfGLz
F9BHd9bP6saChuFO37NARpKQ3YNVw0s9JjvNVfROw81dPb/dX36DCFZgCUE6qhi870EcuM6gCKWS
w4blILpKPerOQNZurHsloD5dty0ELbHeWHobYd0gWfWmfY0Aw2vc6gNgOQzbgQPOATuoVz11YEVE
ffR7EdgH1ZmvitsO+7EZvW1tgXDw215hJKIAp4wZvVeK6RBHQ5CX0ZuZF69QxMaMO3ltm/KRpBY+
j+7HI7D4VNuq8Gz9DuGASzHkQ8aG8m2RXUyJUz/jigNBeYSsI72nIXUvf4iVSh1mCGwozINTCF5N
9Ge63OpDlNRISF0JXFPdXtuhVIciT/+qB0UA4eGN6sfaQ/bFouDV7LZWJ7uBRc4l3/jWPY+TEUf+
VELb7TBiUHjjLr/dihPOM/CvCxXeDQnzRGPKYHYKhusyGHY88VB3ZCPtWAkIvqxOSMAl3YpbCXOV
YdEGBKy54DR1TAjBbHw2/meEF/mLGcFvNGxpEK3CTIPyPrhSA+WvOmjc4oZ8CsBbu/RWddrcKd2t
ahl/6y9YFuEipjr1U8wXyJZdMWdu1mypVW5soQgWqWtaxLYBC5j3dhrzbk7eY7KhgbHieFUDmbYG
smcLjCEi2UzcRYykREvwVpU0zEvQy9IMcn2GsVihWVPwGi5GDoIEcy+39nGMTBBZDIij9RzClkn1
QJroWFfg/C2K4aUHkSbo7RNQuY4MZHcG2xdjAsBOsVUiPX8wVNNAmg4QAuqjQNt/ja3LoUnqfDZj
5Jnxjuy49uoI+Qd38bsw8qVo4zivIFe4PcyzmsaaTHiL4kCCeVPIWaB7MO2ZG+21G+NgXY07ZcPW
+aOrAiAuA10BTiNI8ghLo6VujhaZ07CTerCUELQKcvCRFJODsHMjjFw5xV9s8X8/SVEiu07mXoYt
sKY5iv7Ub8k/rG2cgd/IB9/A1gZsylcLXaEP0wISbDhW4oDrzgHOF3IgoEfcnsM5j4twmInJlWOg
u3YWE09azmYZsPvAajrqdsR6kWPlrreM5wHEAw4g26iUKVRyMBcHgn2QaF92Ryu7CfsYwVDBn84h
l1/XugxTjsI9LlNvRO9FPcwAM80f/50N4dlQOgy8jzpsaLrkYvwfHLzOZQurLxOSOMsCcB+TCuIA
dzYbdY1Xwgr+HnwbH9TvnCjZDjjWR1fxDusg2f4Dbq3Pvyw4VaSpoGmCnKeMKQvhcQIhTUxncN+G
S6eVNzQ3JldXJBkKitbiJijDzNAkvtJZ9ohk9CfjO4zfeqNNM6COpvyX1DIKQiGruYqhD1stTeH3
MzlqVZ9gVLq4mbTuWIKTiIHWvAN1HNgkDmrZ/MCsxvVSV3cS25zfXjkTJqIijshGzUoXGRHrLKWF
ztUgSQIQ2OwzlFWAgU0gpc4BmjUG77b7jtxFnO0jjhoCGmgQ4iYIBzEu4wIy4Jirag+dp7r5FQbg
fNXcLy7ova+2WdFW3iqTT3jh1COAQqf/q8EJtHPlbADYl4woMaT0JY/6UFHk242jyf/O2cJ4xgkw
rw7ON8GbtIZdAkqQVEDUjT4Yvbz0gJkZgLXhTTZGdVaXhGOIuV1cZyDrvi6J2SWpwNcHnnBZCkfI
xXNdocehNLfK+isgMsx8n1gSYqW+kSNStChpMB+RIHFjG3LH6G4CRVYBO2xjRhLpZQkFg/Dydq4u
0cLDBrYGBd1G4Zho4PEjmNWKgiVFnR0iClCVtTdi+XUbtgH5CtB4gsDy6zZCdoCBKwWC1JrV3NN8
qgBZs/ylNL5fXsvqPUMUA8yMDXJVETdT2ku/jDkrQruNXUX7q9JL/7KFtacMxD3QSULEZKI/IJyI
iYA7dWIFuOR2+oFLe/+tITsAzbkVXfI/dXbOMQDx2ZIgikhkIS/aMllQxMQFfp1Bryk9VjpACpgx
SdTHy8taM3VaIBU+UN02E5MJ6oZ6htQ+0iCXpA1PbUzvU0P+mZrVhr2VLhZqhSrKZzYvocHZCyei
tnug45P0syKLWs4+dbTAdMGodkse1LfWn/yidrrQekgR/txl91tVjbVk7/QXiE0KTOVNhVniF6ih
eVCuuTfmhdlqv/i8NLs9K7Z2CU6WbAh7PGk2JI3bLA2TQXqEi8ScfJl/RAV4XS9/zJV86MvKhAQ+
T8beHiRUrvpJddH9cPQo2U35YYowb427B5HHjZhna2n8KTqJIK1KRxTewiKBSEptaDDzHIPy6/K6
tqzw239ixbbbloHOLg1TrXpXZuriJfDNvnj678zwn3FiRtaXCo1wLMY2d7zL2UXOAhH6y0bW4vvT
wyBEcLm5aGZaYy2derege1NUBdRZCrdrNkoMqzfbRAPVQGUNnkvwVzTpe1b0gKPVLWsdkCfKTkrT
QzLL99TuPoi6hQtdAdjjap9YFF4yTa5MDKHB4t+Ad8WBvg4gVo4coEL+J6zn3FeIfvLUoOBLlpjF
ZAb3IdJAPu0JGPFeD7bxBKvXik9VKxBf10Hc/fVcAMcVNalUIk3Kd1McP7K+ctCIACGz5VqJ5Uqg
LLx8SFYP/IlF4ZAsyyDPGhgoQmtarpcGVNS0ggZOt/E6r2Dp+Rf7vTLhjCwFlUGsjHKQHo6gNKQO
eyDfpGPsF0BGl0H2aL790OEZrdfhoUkcO3OGG9S/q9utgtHqrTj5IcLRUVgxLTWGL8MmO6TSMUnx
ijMwRc1bO8tdxfmR+b1i4chU4NtTdYqdHTIb2n+zO/abGdTGeREhtWg/5ywZeJGNGXuWm5BVHHvw
FBqygw71gFl5pb3R1bgPwZ1ym7bkFaTRL0ZX+yotj2OBUKzPZz/uesyVDmHVbwn+rMYyJ9+dCC8S
AM2gIZ0LfPd70FHuciCMFlcKy8P247dWY+KzjjqHjODRJ8IZy5VkTAloiiBp1Puf6oRXjctphqM9
mNSHHX/xoZfxitENlDwVkN/tjI33Y+10qTLGJngXwzpTu8vNVJMg+pOGuaXtwB1qYArIMc3sStaa
jbxhzeuemhJu7lRHBfqjIyqf6WuvDq5cgkTusQMzqkl3/7mTgIKLyqtEEG0WIyk70Y1eGVALGOXS
STCv2jY/GntLWXPVq6sI3TF0AhuA5Hz1fpkid8VMkcJWfu/rLNDQgVP3kGQrAvDS8w7chvP7BFSK
d/TUorCHDfTgKSjwJOirdPvi8PeArB78wXzsmp9FmgyoEY6ncc5T0Bmo11AaBQxa6UG8A5swBVYW
VMVgpXSOyw1mXv7R5dPAa4m6Kzq3EIz+uqHj0BRyUcU2Cizlfv7UQuQ81CPQjVuJxGrz9NSWEBGa
U0n1KSl50lLuxyOaS+7/pi3pJv/emm8FuSDaeJCnwfqEk1LqEQBUCSnCotDBW39bZZtHg/9e8Wic
mhCORm9CEGRJKhBiQkeSD5zlbo8KwKew6/ZB3LImuC6qdQlwLrUdmBRgrf5+wvTJgfA5Xs8CJZS7
BSRc/1woNyicHgSRjRBOQy0C8LRFjsM5LPfTftmZ3nT4mzFmW9d79XNZ6NuhxQv9t89C4Em4WxZo
4FetGQV1GcQQrGDaP4nbAX3UMGuF1PwMMGhPM116UL0Hsla9yGZaOHUSv4yZ6V/2hKs+6sSQCNFO
eylXGJd96kyQ9JG+BMEKmndNfF3nLEhl1R8YfZES/VtVgUNMAqtFogb6vIXLsNbcP4BGKLzZcChn
dG+g+SxGkJ/g6Qc39F92rc1BVHSBjU7VbpjqPWGDzzRIYgBFXHgKaTATI5mgKKUUjBtcu1CqM+Yj
YVQdXZK7/dgOA/h5F+0dbdHaWxbG58I6uKtaBW1NGatgZ07Ne6swNFRn7Ro6mfgHvc0Wxy7k14mx
a1mNvWKizO2H6FZdVCikdAZzpth0aNvuir66ZtP8UOYyc7I0PkppjRQVbKhGq/QoxqLxrM/A2TQ/
Ji371vcJoGZp0En6rsIE2KSCtrkawQchQ1sckTGpHuZCfqoQ85SV8hBz9mo2KleLZAFcad7YvQTN
LGMuwa7egkQTTBoNeVBA7Nyo83HspyvoTMZOM/b3mOtvXTLpN1k0fuvp+GZn9WGIDNz6pvKqKr8a
+u6pYCP0jvXkDbhKIF7K9Ony8Vq7KCcfVTxd2TRPKPfDDUA9nfaBQvONF281Dj+1IDwJnQl83zzA
gqG6eqgFA9hI9tojp4gAEt+HaIFr3CtuC+Y0243ywHT04LN2vMWZsBYpgcYfYZpFZLARCT/EkorR
pgWzwWqbOLF5Z4yLo2eBZn9c3tK1ewKFIF3hMsumJcYumMyyKcg1raAF062i3qYgeJ6u5Pj7vElQ
+Nl3Ed8MGwBAHYwilgHs8tf3lrSU0r6twR6A7gDK4cDu7CCWA3Kg5ahdRfv5djkgRXXTVy61rNxG
LiIbPPvVP4jXTn+HkOO0eaUtYz1DI9vqIBO0X2x0oVh4eWNXQ/tTK0KC02hKDH1U7GxyXe4NjLz9
/d6buz+AOPLTcLazwAUB8oca9llJdGBqQWP7n9lae4s5Ycr/2hJ2D5WfFE8ZbDF/9m1IvYxTyLMW
KCqA1K8bNj7W6lN8ak/YRyOtqhkD9ajBfpZ7lx0QsTuCqPBPCr5rceiJMXGqL57rJbGQpoRE+5Aw
6DqXb1O+RWi7gpEGN5DBm6MayuRnZWUikcqIrdRGXK2BpDdQv3fQH+PdIRBLgYHenYFqu55342Zc
s76+35aFsA382V1UpA3GeH0lAHj/MSudApQhJJxeOvBBZ8/bBHVbNoVrv0ChKYtltASG6F1NP8zy
Vs23mELXXobTHRUO5VAnbVa2AH5K9f0SP+davlEtXI1sTi0Ix7Ax1BlCT3BevKaWwmuZd8qD7kWP
swc24l1kbxjkf+/sSqPnhTY67vMZsoJVgG5bC1oPcRs05aHI7gw837LxjRW3OaSIim7aePzWb9qJ
Sb7JJ3HoMFSNOo1qGRq3CrLLZSfveT7UOkWwzTiw5h9BGEsQnYFvnQA8+9WaFQM6OzUKFLdAzXOQ
b1DrgtAXaDms3fZY1cpz+sUYd2onS8NvYOMC5GjQGxIUtd+AVYe0DKQq7E2W3BX0wxdTQuoACLw9
RrUlfWaV4zGG3+eQ7/Qf5ZRfLAnfK2qXyexyBCv9wTzMym0JqGTjqYjA7v8E2r52Bb7Y4xf9ZBMp
Tap4yBtkYTeDJ4G9HxERBNCvue+HMMG2XvOK5/hiUPBWpGiYthhECvJ0N0K+x552NKMbx37LiOCe
KuSWBZshTbUMCQSL6rTwwPdQOt3cbpV5N3dQcFNT2pFESfDF/n7LeBUA8K3PO1Ye/h9OiOC0WDJm
sUblDAhlSNDccLpfTPrhRrPH7TR2rVx0+rlELF5BBh19ANQ4OL/AtE8xM2oAE6BebXYOV5wjgWeE
whbaKcYZmsm0oWQ8WtjHOeSoe+WpazygYhGlgwkQiGFXd9R2N2JMtyV/cC7XPOWpfRGjPGsUE+WQ
MA+Gxpth1b76l/eCLNEf6JavHlETLI1gFYJihAhoYhmbSqU1ilDRal+XMkezjwvZGrjlB114cQAQ
U1BaBEQApBeC42p7hPyTNCAsXuQWeXFu+LON6LtBTonanOpMk7JRpF11y3yIA/18E6VT4Xwumcxl
amKo+FmqU0AGBCiawDTe9fmvy9H46oFB1oFBCUxrYEDmq+vK5aweZKsrkUTrvjzS79QavhnFGNYq
KKhy6UHNoZKjVP5ls+sX/sSu8O6kZq8oi6xFAWRHeF2zwMRReIrekjf5qFdCIQDffi9V+IxaukQZ
JMQQOAzDVV8qz61JN/A/q5/txITw8KBv08VWP5ZhM/W1U1tscct+znFAkh+Y2nnY2ES+SeLBBG0g
UnscFeNMTmQ0C8ZM8MmGPJOaUTuF1umx2LdOffiDXEpb28BTc8Kr01ZT3vBbElQTVMvttPWgWGZA
cwtd1DqSem/p2ipsU6jvmAoUxfRSvo6M+K6UzOt2qW/QNgqXSftmmSXE6tToPclV9JDqRzXW9lo6
vklA9PcxBdYBWq4ooNS3+lTYyEQb061RFHChDvXBanosRuNQVUvhZBX0wUAQbCfzg0yL97nTMRsx
1NeTER/U3H6ONOmjH4hnjcpLZGnfDMWG7hKoyJXxukm7jyKODtpIICaVTzjwCz2wulehL0b3FUUz
NW12aWK9FgRd1ExhkDRTYz0Y2qn1qoEcoxh6cDE4OmKMTJrZYUmjoNLz67bO36ZqQXd5HKAjW+Re
N5THnNH3LpXrHbRbAfirlUAdh9dJbm6SeXhSOu1ViqXKlVLy0y7tzi3a8lEah1to/USOTmYoWZf9
cz2SeyvTZIeM03epq37mQ3o9maNPyRA9S02B3L2j7ySGclJlmnlQ51T1S82+WQagxEDFCHXvxPpp
59rTrGMqO2E7XSJ3VWmBcxICkFM5QdspBwue2WCzWjByTMrOslDCyqwnas03Q2G/yxMaskatQbg3
eiZjB91cdh+bKKuhcTB1VeaSuly8qqtLr81JDanvSIMkcQ4hmEzeX74KKr+8wlVAUVNFowmMFApo
Kb76MdMqpFZK4xwUGPlRBnkeB83cRvflXR9ycv3Gk8IC6vAYKz3SXReWm2Sea2/fl58guLRukIYk
ohDTzDUMtIZGADKfzDU9LiWoBvN+O3j/zLovrVpwaUaZ1krLkCjHAxn36CmjbKkYP4YGGsl2sVRe
Xhq1T42ChGyg35qOQbZKb6dAZVGL6nO3J1L9no+T5Q76IPlJV88Q55tMZ5GUwGLah1Z1EEaKjmyR
d+poOEDLPWdzhjlerQzV1sodrW7DJLL2dp2ijr08ZNX4S09LKAcmUihV8U86Vm8oi9wYFSice3A3
X/70Zz5X5eT9AFOjIWehUyCEqRCcM62mhlgedG9dHO6n1FRfoR11rGf1x2VTZw5QMCVEqRWt6wnD
ftjuuL9d1BRieR2LnMtGzp9GbgVwS6iTA4xNRAp2qoOUsR2wIMOhGCjMQPDhWx6X9UhKT90hyvmP
AxzBouDYCwbSaJlLwMgY23RGMznWE/uepwXywGk6zNN/Ph7BLWKeQ0E+icFnsboq0y6LWhlrnIvk
IZ/YlTRY171ugzUOoty6tiOmto9nWYe/jVwt1XeS1L1f3ujVg/P7N4goO1DsanBZ+A11+lxMOPc9
mBrnyRvsxLtsiZ+LL9f062pFeJ3SasWC4IMEfV7+mEYdSg9QW6ej/phG+kNXLqhkE7oxOrN6WE+W
J7ijtJ3LpohhlNV1MKjLk6ynG1MuZ8Hj57rQ8bMgDQXcAg/PT/LemqAWb9vQ852N6ban+uyPtm5B
qk59AgwbGnwpo24CohFHQ4t+496v3xOgg4Hc5fVCsRVZYlBuznvIa4/u7KIr4QKr+VYSB+V6V/Pn
Xbsl1ry6oycG+b+fLLfEAWE9gb74QGcw7iCFdLMOiMLLh4Vv2tlhAYKcA4WBjxfLPyrIRSC3WULu
upcOFTTL5aL8ViZb23c+oM0/HmrVQAuDlPUMqt4raTwtBpUwTsrzQ8UJls4h83UVzoNvo269+IUH
bZgBcZ3uPGY3mLW6vNLVC8hHlgiA1wS0Z1/3MxqlNqFMhduxwJY0di8YooZw6Zi7A81eLts6Ly3z
5Z4YE3wco+0A3XmoIWZ5F7tjC54HnKvWG3Kp8Trdfikydi/F00MfV72To+bnalMNfuoM0qeIEjun
6ssPQpLFHVW9cy//vLWjBcoaforRP7fEuYE6oejXtlCnblgC62pSe0MCqdbLVpTPMEg8XJhc4Z1f
UPEaIgp9MZbE7keIm06s0v1aVo5lJt+RLHqRJuvnHIM116huDVoHRjNdJdRouWLkVU6kvxJNwoCU
WjInHeckjNPxF+qzO3NUDej8Au2aJS0gvcmHTOZAayUoiFYzZFkn+rJEEQg02ga6uE0Z5JOBeUGc
B0dqyU2KYENtCnfJdH+O1fqgMBN6FaQG+7IM4hMFQ9lhmmUveSnt8iaRXOg1HCc5v1NZCcFyNfH7
utu31PS6tgNjiiX5vWr6rCkOKqZyQFoF/dn4r2xovtUUcIw5v80witfHiurEhnWYxvHGLOirJhWP
VR0dEsWCtqp9V5rNE/IdVJe1YLbKX9I4P6TJcKdBjZS3zP3F0L08i+4Rjb50dvuWIxpzyin2qdy9
p0u3yxIkI3kDkl898lqLPvVaeV1V8oEU8XPdgVba7nwAoh/1ElPjY05Sh+TSvR3rg1MP6b4vtV9q
3n5sHAIeCp+dAdAj85k3QwaL59drl4M0IKtohygG8197zRvQdn9jXoIBNHjNcpOVgv+9M3sIZ4Cw
IBhjE+cFtVixG1YzXPPvsnLgFquwAj/UX4Pb/dKD8afyvE1tuPbkokcABRsbcyO4+V8XCb3jXJp7
LNKeQa3fldRbauuoUbR1qgk0NwaUtdW826RHXd3c33bFTryRjAo+PZ5EqhYvyGsfElLHTmwDvIgB
yaqC4CwAEi+VZXyTFtBESMnTxuddXTkmTFA6As/iGZpRiuQGo2IzZAO9v6n9hyFoPnBVbMwt7FNO
byS9KXfdjyRDV2tzUH3NqYMa9t/mhRhZzZZ2zLoFj2QwQdwMrcLUBL+Z9MDeUO33p2nf3fwBiHMt
FEGwjFoIMAGIRoRMqOPCUkUCBwrKkR3LG/CNJNO9Oi+vlLQMVMb2IzTBA0ut3y7v9zl6FA/LqWUh
KuhU1rfThJOmV/R70xQpeifR6BZEvq01KFVn6W0b9VDPXZ7KZXnDxMl3/BrHUpTerUFg4USZ5s4y
AFxJsUR+A212aKRPzOljw6vM2u/kaN54blY/EqZ3TeiQYxBVFXKmWcUjKBN8pHFp/LxDzzOZXq1R
O6QUwsaXN2jtaVMtC4TBumFg1FD4MlCTskBnpRDodj+PqewkwKZftrB64k8sCF+gjIYK7D6wUJnq
TRWj61IgbuktGs5Vhy+BZMolcaRsmD1v1PEvj1QNXg0MN5YIRWlGxpKmAJRrJsw3U/ZillnnInYL
osw+SB3u3MIav8nwH2UaP0GQ6v7yyv+Pn4DJTf1zrFfMo5QxkkiKvClQZeMw0N52MBLvS0sF2Mrs
TlIP3V+ItXKB7bLMbsk4bKQA51WPz0349y8Qs6ilGYooSwjv3FghpAVD4v85IHD1lnMgLJ+SNkwR
KJMMtjKUCm55TA+UvtoZ8sNWcSLMdJYa/k/IHrVysLHH6tr7dWJU8GiN1kKEGr2WwMydJZB9ZYcg
xPK0EJMcibP9dK1ezhN7wtO1lCZY4DpgEufKHNHYrtHdLuMnjUmHOWHSxinesPaZJpwkNZVao4UC
HuAgRwF3oPm+zBs4pxijFOpGRno+SPp5Vv79+cTUBtdTz2MLn0/FbF1xHN91H3qObrynL6NXPoAJ
42ZrSva89ybY5F/3ZH1DKVGloHkZDnPt28atXd2Q5Xq0LD8zmAu6Fij3Qv5qgzd69aBirAmVeQU5
uJib5rEdEamz7IDTP/BhWT6Tvs1ytRpanZgRPF9q0yjrWhMeqFh+zAa5szS6s2tlYzWrZ8QgFgab
0Vgk4ndr2yTLiwRBjZzPzzbUmjwNsa/RTT9Abb/fuG78PTgLF0+MCR+M1phNa1CRCkbiMr/dNzEU
CD+ZhnDfwHT0B2XUDYvCC5XQRTJYptlBPX+M0Xe5LbzLa1rdP7y0NkbCddBMCDc6Ra6tGAx3LNN/
qN2PKjK8PMbU0jzu/itDYvs1rdpUA0SVBJKiuCQCZYYMSkMMgkFWZiOEWH3Wf69JZIYiaKVp5Qgv
1VuyG5Pk2Yjkh/9uNcJJ0KnWZNmMY1epQ+1gQvVKVcafLDVKx7JB6XbZ2lmXlzsKTFmgFqKBCESc
p1+ahjXgOIa1DvXWCPyjXRRWoHaqrEMzbqGY1o/Eb2vCowJZFDxlEr7Ukryb8wEZqduAZTJCZf3y
sta/029DwtmzKjL0pMGyJqlDF5m6dJPvbd3E72hSSCizftD18fPUmWgt1Wn2V2NJG8dt1aGeRKx8
P0/cuFxbStWBPCWQ0MFzMjNi7mJ2N8ywQinGHHG0ZD6BOpYfRYCiXd7Cc8p6fjQwhKOAnhN0aGJz
CXMIRJUjg6dUMiqNzE3qXePG/ji6nNddSkB8HoP0vIGHd/M+2DC/mlOemBfuAVEZm6mhkyAC1rmJ
Y4fVv6aYBbTy5fIqGkCcy3QnzdBxLrfCg9UXBqEWHhmZ0xkJxweJq5UsHWp0RZ48kcm+s3v6pKTN
4+U1robwwFcAFwwx1jNGZYwC2z1J1TQstZ8xhljtFMOr+hUFpZvHii3M4vqiflsTLp+EaatuyFob
1BkEObkGvpUnBQNWl9e0WqDmqn5QojHAFiMWWsoiabVRQWhce7mjHzjUGaTXQbGPXQ523hqlWnNg
p+aEK0LKHKJpUFnEp9orE+jMzBH8j2wfS6mbG5uJ/tqNPDUn5JC0rGersnAqJ8Xpf81ucdRdHY+a
u+echJYTY2AcJUBoSRTeNqZqdbEYUdPAg8kVWoVzOeqmAjKvEfMItYnZcTZeQT/8irTqS0fcLiq3
0hweA4hRCR9T+5c9sa6zmFoig2P/bwiXBKVgNt5Y3jJ4OZrK9UHeLf3b5eOz9kKgP4YqHdaH0pmw
v41qSqPFS8JTU/yMWN2Fsznf10oa2CTeZPtbuxKn1oQrUUrgRdXnCCEeRIQW1W/TwPKq2J+gg2mA
Aoh+yAZo6fEOX17lav6ooURHPsVU0fP86tibGQ9yQjvcRRCXjVUIcs19d+DISWb620RA65eSD5OB
lQ10QGLGjAo/4A0Rknb9O92TVwh5eUVIryyMKvlDmPhbw5SrnxHzZRiZA8/BmVCsBj303Ob8E1Iu
Y8AIvQXWpG/jbMSesZB2d3k7Vz/jiTXhM85Np3RWh1xVN4/M/qgn36BbvH/8b5xdBU5hZiKS5QOi
X79YbvUVGg8AunS1dVMOFsghqrAm1yqV3Zzddunr5TWtFjk486qK2V5E0GJkVuZRTuYSgxV8HFW7
Xq6UI4eGAjq8OSB6Tq2Lp56DrnVeFTPPJkSBu+tK4PEQ1pbS5JuNXDtmo1ypi/JkjHHhoj1ylxvW
dWKSN9vongkb7xYGJJKZFb/QX0qcUqeHJh2fB4siX1evFU32/8mGnPxIwdO3dQEm4xlnmE+aDD+B
R78zQi4ZlT/+x7QHwn4IXqhW9Ey1YguVwrpTfM3K7+xGvqvlLneUfHrZWNgZRPzTGsatgNID4ZNY
K5wKpOpDAyD1NKuNr8jxDlXKXW3at1kV3aVR8ZNN2kNPe8xJWeVGiLnuGshv6zzOPYkx0xTkWWTW
UOgBjBt1+u4Txq3dcGeUzH8Al10LnAHw+PdyhZvUxjmpmA60rkYKj0CaI0Nwt7Gla8HjqQ3hrBCj
J7EycliaLT3FHTAyRZoCt0J/qE11jbbNjlnDc9ZOnlnEITAfbOMXnE+3CR9VOEKRzvI07mYrAEIo
RM/1oTN610hjtB9Lj+nZHgXiwKJ4cJT+howQGEgwbqo0YTepR5uioJEqHiBjUFLK7AoDumgmouzi
phEDqXWjuFaVvJI4/ygr4+Hy7m19IMGdQk4cZOsQ3QhAQvojUst7OdF2l02svg8nZ0AIZKAanCzg
bCSBkkF9PfsRJbIzzO+DvRX0rsZrvw2JE1yTpBVMa7AWE00KR5bLAOxxxzG33iRDve2a5Wc7tC3o
2NP3yytc998nloUnvpBz00wKUO0n11aYgpdsviPQguFjalsM0auohpPjLsopqI1VQZgSqywoGPhk
X/Pq2xTMdJILJuEq+MG1zSqvboDwdMFYhxOU3WwFU6uP8Ml6eSx54kcUmshqbmDWW4qfpfYptztH
WcKNTVXXXuETI4KzavJC1roORuZQPxTqTeEXoXXN38WK3XSb3KVbaxJc1axVaKjmEm8a27EztGgT
LXyWGuPZ+8sr27IkOKxFtkA1OGBhIP4JoG3pSCndpfOmY9y427rgloB3pB0DNibQ7ycPDoZrWQI6
EFg/ms6n6IQbe2kD1b8aOVlASuGE2mCa4c/fycFopX4ASCK2gniZerdbqielxqUfaKjqg+wYfXEl
MX2jeLseYfPZYtDcojEr0gLqBYDMWrVgOJyAP0SKHyuDXSeGHHtjqb9Cy/aX1eqHUqlwgKhpeLI8
Q5YPMs4b7yvf0LO4EVg/FbAT0BOK6bCURo2ljqCRbO0lVOqx98Y2+tWmmeUCiPIWV1lw+SSterwT
g8JJ0sxyWmifW8EyDul9sciNQ3QIwcb1dU4IMKJxggKpeRMltvcPLAMXB+oqyBqdUSQrkqL3mcQ/
NAhJXVlF1D8TG+0jpX/PiuLWWMxrPZFvwd+xNay4+p6cmBb8AnBeMXDhOUjV0meaU88mB1okTqVu
gRpX3TrK2QbuCAbxz3AdxoDmsVGjipJcm+F4xBz3w9+zB38Qlq94O/T04e4I2DNRihNeSSa14G/q
LU5vHYXTT+YOV/PPyVUhJzYum5WU80kHFchbVBYAJACk/IxtH0xD1ZwNgHJnrXHMKvag65R4il68
VAWpvKYuAqXrn5oFvEZSPH9PiQb6LHt6nacG2JboV23Qb6acfqsmNfUWBQgyA6OAnT7eKTS+Z+qw
A+/OQbOjUMawlB3ngCo0XpY2382FPllDBvR1UdiuFiHjZpl57GS6wb53TunAF2kAbIaRDTTnRTKc
eZ4jlrVFAeZrTI+80ycuq1h6mM/4aFzJjUP1tve4Unp2KI9QdTzq1/X35tvlm7LSn+MgZ869yj3i
GSItGxNwleRJHtbghQx12j+kmgXEjrocWKTfACCxq+z5EXRlo5eU5n+eW34xL7rkgSSmPSJr/1du
yWMTXp/jlYCt+tz5g8NNga4X8D7su+iHxziqW1lv8eBoFgSvYgiBPm5s5vnbyU0QGTzOJqfMEV7p
Um0HQ8uVAlMQHPvDQEMZ8gq1HuRPzb4Kxl2zs4cNv75SHv9qVfCzjCalOipyEUKL0gwrP9sjIvGB
Js3DRvelj/8h7bp2JMeR7RcJkERR5lU2TWV52y9CdXW3vPf6+ntUuzulYmqTs3OBAWYxje1IUsFg
RPDEOY092bGZ3RQvgcu7VDaKNhgH4gdweUUCMT2TbM25BM7bBNUFJg4HpzDF0yNSBgwP/dOB6eXU
rOwx8bUs5pn6jZp5U/nut1fgDzZH/RaSqJyyafNTruwwnxLdxjaOIX3gVkNph1lrjdpRU3inb9Mn
dWKgnSNREJszqXlj1LmfzRDQUfw0MrumhKhHBT7zSTzo/rQrwM0TFGpkymX40pT6ZOZqAY0T34vG
ag/CDU4xdJ4iLJsL2CgG2gBNZru6fj2SZoTkqpsMrdcn6T6SqWeg/9J2+hGddM4ec8yxTV3gS8Su
pAK4/ulkDtFJaMJ9FummQHtrLjKOte29/mtxn/fpKvsz5ikSc6pIbqApph6hmRpwm/KLt3/PsZZI
DuUrUdI1/MOchgGTdZOc4TT887HKjTwAfB1QncCErA4iZvajaWMJlqm8/Vd7brj+T3tuuPkbc9tb
e0ghPAG4OPjVJW3JsFd7WEyUxk2Fpnhtk1c0S8SnDBNImQmk1WGyxd6Sd35mKveX4+rWWVxbZbKP
WBmbUEHHz53KYzjM3phGdkZ48/YbvUds5NfidKY8SPxaKaqkzJDkQMBEtlSL/hxB/6M5HSKo7y70
J7KZuM1PVK6822kzkFJVhX7rgqGk7NiRiL5n6Gc4DJM3TKC/rA6BE5wI4N778J449angVENb3xLd
XDRZVdA5nbEeifXcCxgOycB2Bh4toaN41jX+93cbDGysjDAOk1Kt1oORqO6oGI+lP+x7KfkVavQg
tsFLFquRA3bzP/4Y35KguEWT4tThOXeQ/LvLLrRRhX3/IYwPKWCyi+mI1aJ7VUam75XueCyPwGj4
N6D15koMb8U21FmYr1o+KGUz5qmkUZKnuD+k2n/2jcqF4sK+LYGSm3SrIs2es77lpmAjz8oey3Hg
N1EYzTlEOcBaUu7F0zJ0CdaSfzj3j0t4bYy5toBYI9PQUBVTCvlxauPJVNIoMiGb4V1e1tbJXxuS
v8ebCCmbWkDSxVVm2QbhZwaVvflPM/GIvRc3ZHcPaRvqNgKWT4gmfrcTZyTIuhkYeTX/0+sY4NaN
W+pf1RhLCX5kXKXmzcO+treczVUc1QHbrCOtwTvRabRFp1RvAkelFnXAHOkKw1tg8xiWtnZybZHJ
Z4IoUXqjwi2B/pE1zMAM1cSizdPl73Ve/eLZZrWPTCpaNmA3VLsOrcbyxggIVG/dUBHMqqw5l/nm
eUZoANAN9Sj0PhgX1LJcagj0TD95Swme9hcp+qX+7T3+vXcuRQ+HX1tj/FCkpMwNAmtTnoqY2Paf
IzTQCzne0YRYMRkeMqF4iLL0ISfZ78AIXsBScepqiPm2lSSblZx6FaaAxxpCdS25IUML7sTgTxJp
HyXVf9Imc4tAO/ZpYEtxOrmxIJXoFJP7VlXetbgVrUl/WCZ6L3+vzeRhvTDG8Wu9DEnZY2HN4V+a
FUv9tRAY8Ddx675Zm2J9PmhaJVq+mNrXVgM6du0f9BS/fybGyROx9qkYZ0DqNPektpX3paUYAYq+
r0CZeTfZrZX+6DhJ8+bJQnME2BmRgEifuVnm2ieQaIaYDs2HDyilPPr+dEfVmHO0NtMTEBD/xw5b
Kse9HPgYy0Kl/tF2VvyYXQuhrTzrB/I5oBzsjbvwPrrSUytp9/wLjbNMlhG8Q34iqw3oiKoJTZf2
dcR0shi/X/bHZa/O4vBqjcw5i/WJFkKEvUz37V88Pci4OJ9sAwm9OMrXXjJur6t11o89RkkVFW/K
Qe0kRD2hJnqMw+lBy5XE7qn0NI1IZptI3KU0eM790pJn7SpPoYfthz8vL3z7cHz9IOZwpGIw+JmK
iw70aXcAhKNJTD8um/gvIRNz+gC1oMJjGyCSMSSxWCVLx31w4l85GBrQJTN1E6x3kcsDXpyrqHzG
zC9zTOpXD4kqCAWW1IqhE4yPkYDRZFWwhxkifP1PoDC0rrYK7TlW3mPwlsSx2aHOvrzo7X39+hHM
4RwypZ31Evkn+BdMzA9bZKIcE/LmpQeY+b/3lX3Z83NFDIwJgW3oyJsWl6otGOBgmZPwPRvb1xnh
XPKnxzgBn61o3OUy6iUqP42yYY2J8HuQw72SKrepVtpGCa6UzjcypxylQ+RHz0DaWsBVKmY1Sfuo
kh2hTnhzAVu5KhCUGEmUoQZyTvuIFwodDARfgm5z/akU3d6ENqTs1X1vNfu/pei2GVRWlpl8wVBy
CewHS+1KwTw2QEdWxLAF71VyM7tbWVnWv8q2KBSZoSmE9akDINlDAMJa5AkSLIrgBmoOacSJL5te
tzLIuH5RxETNdKRBQqSYSnjd1rxHJZ4Fxq9VqIznfoslDZZo5aEnQwEXEjFmNxw7W7T9o7jTS06y
wPlYbLtGacY5wbOn7kpBZtL+j0Deovz18nnddkV0nnRw7kMSggnMUhbHCtBN4Ok2gt95rFGLlMQO
xCC2kAmOZlsFPDzVdlzEINl/bDKxF5AHdZYn2FxonJZUsjfznXT4e13ozbY/IJN/WVt2eeWMmYC8
L+pk3Y0JBJ+atIQEvB4B0Chnye2gJcAG1FSzRkweyoNCzFQiTtZE3QOekCK7yurCjuL2GaKchZvL
kTsnYLQTkoOR4M1ALvBmO+iTpRi4rvqMQCikijjOt3lJr1bAHNogSyfEKfiBIY14t1UtQiJzmAFE
q6+n4Ncw51bNO1HbiSoR8daFSAt2FsbhMaib1TVFkP1k5TQWwUKrqVDfpjs+VdkGWwHygy9rrKuD
oUpt60RGI78zS0yUN05wr4FS2HD81poMU/7VT9YyT8ufhtk8ZSvTTGEzzcADod5R3a56bpObFOTT
YcirnjbDx8oIk2eBHor2eYtG7xI+1NTM3VA3DaekEIqXrOa2ACOKHRT25cPNWxp7uGNpLIUUlCha
oL9OARjig/gjJoJz2Qxvccx5plGjNSjzsYN1eMqJ+ppECrfTu3npr3aQOcYkrLSa6PBH5aR7QeGE
jTNDBFUdIWALjgSzVV8/SR75ENpzrq0lsSIYCFAlyJJQjTkKeZnUsaZ1yb9FLpcpOnQp211RWNo9
8RbekKS0havCFnfBg2ZPu+4YPfCI4Lc/pgY8AQgWMJbBbABNmsFQYzSchuRhzK6G4SXQeYnJpg08
Ky1dbTDBf7ZRVrESohByDeq9zMPoZ6HZo53dF4fQnTBvkpuUmu37vIBQTzwVkc0It7K74UEVxpTQ
LDwt6kftsXONQ+vxwJ2fTcCzcmdlh9nDAjNBdDRgp/3Q77pDGNqqYzzonuLEtm4He+lQ7/rlXf8U
eK0T3gvPrUP/tFZp+Y580vYl54BuOvXq9zCRXaj6Mmh8xJ660y2qP8qYzYCspRnyrhDeh2UyslGe
hDCtkJZXRnEcBagVE2M200rnEEJuvo1qqxUxmdg8BmGhUQS6hVe8udMPspPaIP8LIZOgmH5qSRZa
+jd4dOpeeC237S4fMOd4HFWAqGWx7ujv1ZWPs+r2yTybkRQ85GHzCoUaq4vIFVXJCcOexy4DdAOK
Lj4QenSguzQtOOfoswI597O/fgg7JF6GEEQVOwVM5+7kqBZUY94UCP4GXvTJbl3Z5bNITHRJ7EVW
1rAGEDaT68FNbkHtuFdO00G/b9+Eq9oOT62re/OtcKW99bwRwO1MDNPlUKzC8yMGXr/nRnMMVack
6RP8TslVLO04H/udZmX70YOkBu/4beaakNABrh10vWekP36XlWpVU93V6z8zORnlrs4zu/YNcwAt
0+U7aWtpBKgDcAxBZwIj2Mzd15RB6tMO98UCol90lnDWr5ZWmwpeXt5j0sbxIkRdqIwIWMHOBKQK
UkFrOvLRNjcgJAOemaSMrXm446xpSUUYt/pmhskihL4eY4gg/2tNS+L8/wJvADkHNhlQyEI8iuWq
igWxN4ZIVl1/bq6UQbLxtvLGWc7yCc6Ws7LBRL8qI1MQ1kaG4fj8dnoKQUqtQJqyuBK82hLsOeZl
YcuD4plBfUEzgDBzmeX97u6pEaOaCYA/z6r2SQ5A5hRpJq0zxwjwXqRUH3GqmnEy3iTGaF1e7JaH
qBSqy+iCKaj9mSxTEbNWSOfCBx3XjzgCQRwypELm5QgbJwz9UAz1gqEDlBESE+bbwA+FGFg/jEz9
lsrWkoP3EIq91VOb8a7szQWtTDGBvkrrxg9lDEoU5YeQvwrG7ag+XN6zrdWgb7bQ3UEl5gwENwxx
Ljc9Hm3EwpMFycxzV06lgxwAOmrwcIQbSezi7zC3BCg8oX73jTlQwVa7vOrL7Ww2eutV0Eu7vJ6N
LOebCcbfG8kfEvTHAFaQrobgpa13wayZaBs0xlWj5ns1+ScnbL0oxh9QZ0t1HqAvkkMTGEL3iTOB
lXlouqsiVi3DSPaNiHdoMDPmQN0tNAflbx8oWTvtJ87it9qT31bPOIw6NPIsxviaZZlpp7lMbuZK
uSoE5T4bBdNIAGCHEvl1HiZvPUQ3o3q+VWLVTvr8OKbF8+VPsdWQxq/B7C2QVCBUZx8gy0EMhFFe
nudAHF9Px/R1RDVhuKkrOGVqDxgfv+ajypcvzAagtVUmzyWx0PmKDqtlC0ak8j5CtzbXR1Mpd5fX
t3l0VstjvFmZFU1BKoSrVgf5R9bcdWV6myYQUhSE2JpIxsE2bF6365Uxvq3PAqmUYTk+J+VgNPZ8
VFpbs4p9YXd0/zcQslt34dog49oxdFEEpYE7/e+qSluhToOKMvpVBoDsLAhHILFS+FqE6qSEwBoU
KbXmZxi1zuVP9hmcz5wDV8MyAAvehc8DtCq+EjBQl32Vwjl0P7JIDB2uRGpvZGAYIFB9X4sVsWtB
gtyYMJ1kGh476BOZY4sZPOQ6D30vJGY2Zbd4KKr3tBJ4o/GbEXJBPn4yH5xNdvZAcxmRUQHknT6o
xXtBOG2uzcOx+vuZAAGcRgD1PPjsHNwngwjx8tJUxl8K+XF5o3nrYLKArArDCFToUEvpn4AdNxPo
fV+2sOkwXythOYYUSQDRLsiiXXCeXWli8TA2GgB2MS+kbp4B8P0tk6lQ8mV5asRoKgdFwhkYkb5r
kCISclsxh2Xgx0tKjn9uEL9Bn2Fljck+83ga8orgiMcChhU7X/qhC8W1UVTHVlPsQAk82tdgAi+H
W0OUb/SY7tFarMwANOtiXb3oQ04Q6fLCVGgrmEJVgGg9ljCA4ad3SQqWYCFIeGxs59cOhlcxtv+X
ZgATJ7p5mjslpoEX75PIkuzUTTzjVHe3htU6ktNIAJgZvJv+zAE+jSJr0TUKKg22q45nv1wZVIx+
zCAMV4GsDPEaJpRPl93sLMjDCgYSFBCDgY/sbOqiTTS/lhIoG0u58SRGZF82+nEewPgYdPty1Djp
2NaigCwjKAgW8jm2I9w1LYZUNWg2hxUYUKXbWBnsRHm/vKZNIyDq1BBt0UZgx+PbqIOmi4I1zVJx
k5VgDapJc6yNjhMEeHYYZ9bzVgjDRYBaKB/n+sUvwb/hc0dGzjK+5QutVkO+J5UtwNpymGI142t6
2zzXj8q7UpmYy/Ht/CW5Guwhs7LSbH/ko5lCwyL0Lu/mWUhl7DP5RizSEOP/U+TVnZfGbwKozgT5
NZK5UM5lu77dXYtXGJAog6+jlcA2Dsc4BiuXhtkK8H/djzbdJSd/l+0BAPHKE6/aPn8tYKwxy0JR
IOh9Anr9to/+iBPkOChpc0zpifnJz43cknvxXqjmG2i1RlapYiAyB6W+CTK2YyIVmlPE9dsQiO9h
IHIDzsap/LYVi+etrnEt6ycD8+qxVzmDA9pXiHOjyfOSQFyv2Mt2bYUH3QkP3E05u9awKZjeWtrU
iAd4tflud1J9Wgsoe93gz6Lq3phBb8d4Tsa8PnC0f0uWC33wje++Nsrc2bpPImlKYTRPE+oCRi9Z
sSYicZ6m1JS0GSm98Sg2zW5M68dxLqyomF6igHijUL1XcvBbS9A+9+U9qRPIqLbO2I9eAlZJRb4Z
MCJtqCWUSgRPDfvdWPc/jW425aE1m9w4yY14IkV+I8bhU2IIlhw2+L8ZdiJDpmgOnFkuzBA4L7mo
wQqxeL78mNDho6evQdbeJFnnDkV7NcWTJ2aRlwqTrSvCjkS/W72z6oqYM+gkY/IrorHd1a+9SK2+
qndN+QhgA4iOZS+rb5oRfP3tryl7Gtv+2tAhXEINb5pHqxxuMr+3NGj0oW1jyYAh1OG1MqM7pM+7
ejpNBnlcUr0uFv/0YnYI+iMJp4NR3Sjz4FFAFKJuOBjKaHUktfoWuJzJwNDJ4BiJAa1dQBi18DAK
uTvVmCAC8YUC3l+hquzFSA3UfSiph6Sv7o0osGbyS6mqY9SDNHJ6xiiYqWLgSgk+2pAcquYxq4GE
qAZnqkAHAE5oMuLFbXwkVXhlZOQhyCClKAWz3Un4j3J9TMhLLqa1qam4WXs/BAGt4KRCaiNPcCtQ
vlWo04nRv0AlNDfHPnA7KX0aaAEQXmH1UekVUuuFwegFfm+DBMlutKe+G+1OFK0Sm9WHwU1Si3jP
VxwZ+spxS8xqEKwpC0xt7k0dm5sIPp6A8r1eYmyqyW4rASKW9SKPCPD4gNZpiAIBpPyFkYOoQ9vV
moaFjXbTVF7VfIh5d5Dn49zd+WN945cfUIwymy7cV93oQMzYBvUElHtUU+sCvLxGZiY+z00ErRHi
acpbqYU3SQ+aseh3At9Ng+cxb1HaFq2px7kj+LLZqR2GepEBgn8Ago0Q9brpNcEyWtUsm9LEo3s8
5PteVZ1ovJHUESwM9DUSfZP43S3o4q0oq3YxUvxZzSHLe5vVxJFK2SXgGw+b5EacqkPsz26TQxpy
GPfqNB8jPXwE5s9UCPFoG+1o2ZldLV+Fw2trFPtAfe9osAPjpg1ONpBzj+Zo9B7yDN+Mx9QMANLI
Nd+i8x8/vC5KyJHWoJIkmVX58Y0gkQNVXqS0PZSksdOif0uAoSFjZpEuM2fjKo6Ru8vov+ep24mB
KamVWaqaXY8aHsd/KiSxxQqEFv7LBL70lgzmFLX2NPOERc5fe5iIyCT6QSeJYuBjzHdRhBsOEDS6
6szaXp57loE/yC6ZUPe+Bi33Dp7khG6+Q8l1mzu11e2mY9Kal2/jjZxDBwaOIEbLmIdj24+0VpIZ
yjGam4uySQrVCiXREmKNY2bj0tclmEBDGrZEtpOVtRCFilUMxXV5aPrGPWRF8K+feRxxypzNexgk
UVBuwIQoOKmYK0dJ1LxvRgxwKN7wXF6Ft4o1zeaCAaVO9Bj01vDY3aC9xWlunDcb8GHXdplbp2/b
IgNDTeaNbnu1SDnMO3qPSOtBACg0eXR4Wxfr2hrjRknTlEocC7En9ngcEbp9kYf7/90zQAqF9qMB
ytGzodAcqXygNVDGFQ1BMdGxe8DglOqMGa+G3yqHdEKgsqGAKh4ygkx2UlXx0IEB9pOS1uqFE3Wl
3aKSGL4LxZFY4Eq3eZ3ibZsY0dLBoYSJfIXpfUtyFGZAg6ku3lsX6gFdKs0CUtGTi4Hj5Fd5vQgO
c/OhrdSErKwuf77Kw4J5llL08hdi9mCXUHN5ATKsrt4V+9yBYl3O8Up9K/EDHhkhXF8qMrY+UrM2
B8YiSjyipa4eh4ldduDUSeTCSabW09sY/Rm8N2YRxtPD0BLQaIaMqtW1oZUFM+7gF1VDEdyClaFp
TCMFVUJz3SkE7Kbg1B801S607KAMUMr1e6Bnx3cczT34ibxWjO+XXrLgo8zOVFuDTJOt1Co0KeRC
snw1G+xofOnF2ox7UIKkykHpi101tbYxQNUpTy3wZyOFqKyOyrnVibLbFTP4QuIJ7aY6N2uJ3vuS
X6LzXrhtDtCzXEBbVm4B5vuQwVph0MiWS4h81uIJt60ttdhsUbEnCrF6mVhSiCQAMjJiQoHfL/ad
4VtSEpttlJtJXECXZIQmnr+rysqq1Rrs8sFvMeyOKDmBHRzSay2FHFepAA+USLw5zCVgsOXL6tOx
8KOigfZrn6EZW8WJTQrg0fDvLPmIkysNpRnY473LB34rRq8NMkeCFnRu4mwCNLifXH/EHIpUXGf0
Q+XR7XxS219aGnMM/CxEmwJ5oJtW2ntbTtmD0UDq3lAj2aJkOqp0vlWrEoDh7ppI06EN6mtB8Uc4
xvxeTfqffEwxHlcgyy0FSwyR8YCgxC7n9Dqc9Csy+wDdNjstD+46aUL2paunGZJ/l/drM+SrorRo
nhkEuqRMyG+afEbOVmNw9071MCTs0eulfqZgIR123CHrs8YaLhj0bUBiCab7RT/me+yIIh38qmKT
QGhS9+jVvJMgM/n38InnbV/GFrMyNUSGgkwq8f4jYVt/jK5sETs56Da2fgCTNrDAfFHlrXsNr11Q
4AGXvogp2u+LNPqxQhO9xSKD9yIFP4vCjfzb+/hlgtlHPc1iPVCBnBpQE6pdbgVx+oPS/onqLbrW
fUqdMafHIQ//UFl/qKFSwslRtnIudCTABgOaOzwiMr9g6DA1PLZ4mQ+64YcfF6JZiMUu8ueXyw7K
s8N8xRr6PkECBStEkMBNJZRKdHxuM825bEZe/h72OGMCC51FyCeB4YZZTzUqdJJmIEvEA3WLQ3Oq
DjPwb8ZT1GNwlV4L950XuoqtoYr+HDKoMZ4VINWdze5Q7XqXh/Xe8iIM4QCQhpQCb41MQlG3U9YX
CjA3YVTcg+dlLxUjp899DsDDgtc2GE9V/THv+xqc9iiDy/3g+RD0tKFidWzehHt1f4sOh3i1sM37
lrGndliZxhs3n9hcKFIzcZEpOweU6KE86cgpVFcIr/A7AMGVweZP72kJ8O9hIaKa9gCBcz748j3P
vvfK6vKrVlkMxASFPgPW1w2hELuwQ8k+MTvxJcWzKVTKL3vX+avostEGqgfw+OiawY5WKT2NZjXA
zJF4V+4X1lf/1nDkfSDZCy/qwqfR51bJw2Vs7uyXVXbQKo1Fo1bGDlNkMoQQq/pBnbi8JxudWABz
UKYgBMi4QBg3LTooBA1GkXjFn0X9Dd0Eu3Tn3eBBfhb0vYNtPA9QCU/vAu4J2by71rYZ902SCeJi
TbngR1ES64fO820Z+qFW+x5YfJGEzRtlbY+JEbQt5kKmWKvi6Yf2tn5Ib7pT6EbWCGJHyJIf9J30
e+LqTZ8/EC1xabXHTAyUMXYuoBr8lyZtd+17KjjD+ysVtJKLIG3vEItQ0/BaK75rPfR7jsbusgNv
Ror1T2BqNT9RdGGM88SDjpud7IjbWFDAosd5Zzj9YfyD73zI7Ag8fNHzYCIy2tkNT4Jj68iufgOb
TCoYXU3JiN8gB/SuUrsDgLZuVhAnB+VGXaWvl9e8eC4bIdbmmFQS5Bh5WHbLrmvVdRsLVwraQ1pf
/88v/N+/7qeXryJRjmdSI62xLGE3u0sGBk54nBt4sBXZvAzsnNeQsca8nBjqbNRZDh/OapNC8ebu
81NiBqF01JtyFziZhfDn7ztX8PByckve/n+7ysRd4hdDMAiw39UfZT1YUuqpAk/IafvTga8A4EvM
grHPhGMwi/KowYhaTmZFenOMcgv5NiesbzvklxlmLRXQn5VGEX+KljiNLtjTQJ0JEjvtmP2YytS9
vHVLODt3yC9zTKjVMVs3TBPMyW2UWFXZ7CCiWJtEoG6b1DyoLccYG1vh+UbdV0Cw4ulZTHLcjfeX
l/NfwtrXephwOqepUVIJ6+nd/BGv1yPGy5/z2+FH5RlQmNN+4OHb+yS1QFlvVj6Y4GuPlwd8vuVf
2lUmuGroF2pJA19pQfvU3i5Xs27TY4rZYKu3pD8SupbDMXIzO3R0p3upOOd/+ftZ+6sCjO1u0AmT
5ClFmaKCMdcvf3bkFA2iKQMxmejGAdRCzuV938oKVgbZMGpAelpoZlR8+Vjfim13PcwjhxJu6/yt
TTChs8IztzaCTQuPzZJlwIlk5T5Gf/byQnhWmAo8EfpSGgdY0Yz3UXjM5tuw57xm8/aKiZbaLIi0
Xz4OzV8T/yloOdCczTOw3ikmhOgQKOqFpUgdLN3TbkYbnDEOQMFXyXX5GOKC15Ehhtf+RxCA6TZz
NUyMcCq5rbCy/glMWEkg+Q45dHykRr+Vi1+k3OXQXqaER+/G20smogh1U+j1hKWGRQHW7Ye55AQU
ngEmnmR4Hu6Mpe7Wg9DC85rV9P8zmBW357q0Z4KFULRK7Sfj4tB4ByIQ3m4UgUcJsrUODVeXqoE4
XkdXGRFjlRBUeqNncjJgHarmiDrm16qe43c8E8ufr0xIklSPUJtE6JWuAxksQgPvkWgzOV+vgnGr
qJeoliyrSOvTsAw9LG3XeLDqGvnhfCiNh767VQZqN8ngRGrB8eqtumRtnvE2qYZysKjBPERLr3OM
gYwHwVOO3CeTrRxgbYdxOiEDvxBdlpn8ARtTYljLocV4rwmijgJdWGd2Yke0a88AxpCTf5yP4H66
45enMO4oqUGkBSk+YwueielOQaUuPRg3Mn7EglBo3upj9aTa0anFDzEO43X3N/g0ti6w9Q4wpYGa
Zo3aRvgRUQfFlADkP+NHKNxJSLe0YDCNUOJ82q24j5YTdIQWCNgZ5D9p1FoWKLZc8A9qFlkNWZhU
Xy5fLpv+szLCXC4+ppGzbpwS9IOI23nIV5EQ8yfnNmtKND1AnahJmGNgOwN5kwVJoWH3anv6A33W
HGra+84rfhsZJH6GV0x2Rb5pHOr7hMtssRkFvmyz/YGylkNa+LA9j4OZJwcCDrzLu7gdBVYmmEwg
AVNzH1KYIOH4s9Mw/tgQA+8bRpGacy78BICjw7S3vJ+06KDGwakB9MhUJp5MGveHMN8zzHJwngz4
noUDyuxg13m6Pdy2QA+ibF4yu8sL520tE8OJ1udapS7hJ55Cs+6DPdUVTua47aJ/uY7GBPGA5kUv
5HPixUQ8lBJ9oFqMFy7gQQB8ASksCOLGhEhOWCmvl1e3lTJoIF/B8BV4p88eO0cfEsUArcFx6qA3
Q6BmzAZ4BsAdsps24cl9blvDyx/4zHSo5DJ7OSbZDD+FtTYqd7Kc/woDWpuAy1BzUnkDnZ/pL5uP
L6KwOlElyTh7VA0bjBf6Kjx2yodrf6YHWct+zSF0SnCl3FAqef2AndWU7GWsah6UYdtPV+ZZPy2h
NZ9DWx49JuWP7EBn3uoPgw31rcVL7y9/x/Op0uUCAYxXwnoBqGWLD1msSr+eYE178D3tY7k4JHR0
VGCd8yPuLiveJah8+Bxam32IlWW2CpGLMsg1AZap2duNataPCHr3jRm7PqY3B1svzMptruZ3iKfY
3Y7al1e+eXa0BVGJOUZ02JnsRPOjVs9FsoR3PGIfIkwlQxWUS554znW1bDBSODS2MQJ7JieuzGlG
9FlePufwrPgOeY2O9KUDRAVDHKKL59snPAsmu0X1L+CqWGzelCvrTITo80KooxyrzNWPoaUubX+i
mHEvb+Vmc3u9RmYvI2FuBDwwLnsZ7VrVmxJMfStv5DRa+fWwT2ylgZj1LS/EboaF1eKWP1/lsL5P
C6WhMKvJM2RfcptOsgNq9xvSKYfLS9yM5itTTJKXZbURQNMRjGWa9iOO07tZbx4vm+CthknlfKDA
dS2huJ+K2yoGfEv9tagTjYC8XTZ0TkDCuCSTr1VJR9NJw775hX9lQOq6Gl8kDdyGSYz/mdhh8ZyV
V5GUW8LE2cdNYNPKVdgBjnGYVbGXsJHLqZctydR6Nwn3y1uB+oCYU3hA99k9eeCNsHO+IDvRQTJF
H6UEhpW5sXKw7U9Y6eWN5Ry2z1J/5Y9C1s9jMsDElH+0ww+pup+Gj8smeKtgb0JoZ2WjjvMckTdS
1aY880SWtu+fL1f/LDlWq5gjqQsGAu9okIeOkZ27/Q6pmhW8pdT8h2iitUcwwWNuwwoFNfy+cQTD
XHS8Dat57VEyVTd8tUfOKftkQFutLpEwhFovYb9PG0xepzcpKN2EKdg3vsQpIHjuwMSMqYfsMEUd
7yVzZ01NeUeH9FZVRueyS/DMMHHD0AsSpBO8DuyyTlRdSf4L8E/WZSObtyW6DQDSAQoPsNn3UKuG
tB/J8pH+o0K+aNbXXPzhtnt/mWHcu5yJFsQCvk6TzlarR2CS5bXst7fry8TyE1YOkIm+UcbLIU2q
zIGoxkuu9l4cZg+XN2wTmqetdmz5HSs7UMlpBLAyIGdV5J2eRddTqNxlJf0RZ4FLY+GZSkCdZ+1L
V9SPMgFF6lh6Y6Tv9V7kdPK3M9rVb2EuyjIEXGzU8VuEVHZVGbNi8muipo4UK1abqo5c7fXMMP1A
8zi7sPj4WS4NUBE0VahigAft+y7QaZJSPYDfLOG+BwsBEoPMEvcBGhJLTps7yCzf+Aq254Qlyx33
ZZjlCSmiTO6wtCWqKAf50L0DmXzqIQBvQovRN/nQ2e1WzMoiU+hOUjSmhgGLJMyv1ba9TrP+Iwjz
u14wvCyMr+o5VCGl2xzCfH7yqfosSwnm9+YC6jNS/C5n6P+G8y2diddKyKOmRNwpcZ4Bji8+5yj1
THXEk5wW7jgf6Yy8gdkr5nDrpS6OWouPJGoaGrNBY4fh7LYtCNwBoDQwXyBMyn6OHpWp4znIZjxe
7Rpz4uOuaMI0/4z+k9Pf5Le5GziJlSD/AYhcdvMDnkK6Iy8b4JllogCpwUArgpgA9SuAl+3DZBwC
idi9OHCSrc1ws1ofEwbaiAp63cGQbICetQlfepI5cR1w2rnbOd3KDnPEKR4hIZ6AyKl4xTVwPHi+
XVAB/Sm3eHu3GaRXpph7DUCAQspmfDK9L4E4xrMYfeF4JO/zMHdaU9Mk9iPs2iIotExcJU7g/Osx
RLFnMB3NJyhR8eDo3E1kolWQ5MWsL85oVPZCqy+AX9MeD9XV/MxnLNiumr72UV2O5eqGQAqeikP3
6fpzYeoHyaSiqf1c3H9Aq7HqzAj/2Dy41fbeYoSBQp3hnMlEystOHSQdIbmZc1MNxt2UtntB191I
rjjp/rarfNliv+MwDQRYKPROux9RhQdVQbA5rrKE1fMb5ssE8816OZf0TMByFgXbCcJoL/kRPb27
3gsEi1dxbpcv0Lj59+ax5UsLcq+S4gHo8z4TzNCqfidP/0fbdy3JjTPNvtBhBL25pe3ucXIjd8NY
maUFvQH59H+iR9JQGG5jNDpfxF5sxMZONcBColAmE7k2+W4JtSB9PeRu+yG+FR253fBrY5a7W+Sm
jftqwSL1aDj20XAwQNj4jP4mwWbyL5g1btJ1sM+bGUdK6mYBubECC8yUXeKJSKv2wxLQYIKQAUQ0
mM/4/QBY1ThIEgVmkbjHMNqU3akWCEtGyznWLbky2g40gHMHBaoUI0w11QVB7e5Tx5bBUwK6CxPz
BdzlM3ZzWZU9YGY6T7sg/3SDZBvgZXgj3tzdDqqtNe7OAaFA3SnsmjVmjfjtmSW6BjOKbb3rwVzv
Fh1GE+f5BixHRzXX39Sy7a5afr1gjpmu38YGl2KCYDKlzXdVov/+v7KU29Uh+IvVCNXmSnKVxnKV
XJQ630MMELk4mGoDoRn0VX7/ToNK6QA2AWhwzZZbSqOryrVfo4pnL0QQD7C7gz/NW1NcKGIpaUdj
FjU7NiYanK6fQMc6fEx6DHfbjvxuSTHq8QIEYY8ayERDHhcslL8vz5zsjIVuyKKDqb3FyKlbYGyn
xSAZOFEbUUCwCyFbcxwmpg16bi1kzHGWQT9yyL8aV8nr5hCDmloOyadMcct76Z0ZXF7lU+I8BHlb
sxxOJlrSrL2Do935Slj8o9xpxxktvyak3VIwNOp44dvgcWs9hCnQeUOG4Yh64aG9Se+qwxLKPvEr
L/ZyDPhAQzDsbqQQOsuCE7l3X2x+JH8l0rgtyaACXod8elXL3UfENL3Axl5EtrXBeXOL0T4o22Ej
VrAx6+6ovjelj5c3e7emt7XBuTEIQAeooMFGiSE6MyrQOp6H0m0f2m7sKhETQVw+JMLevt2D+ujJ
JodnZBnGvLdgtsZQeqV8WTAZVFVgH5xGwbW72zS1XSEHZhV4fdOisxAEfv441K5Sgn1X97o7EnWH
ArVEzH0aUXXAtDQUA0PSo4NK5CzCXeZi67RebCdtcJIYp/F824T5XfcFrzx38irs8/oZdLFfhhth
mLgLUptt5u6ttppGuapg9yGH2YOFco4wBBcO7hQ0t4i7g8ZLfO3bZa/aCwKgycYE0vaUSymddLrK
Z+BIDj0K0mx+RXxP7d+Kj3Z4/SWTgW0lAYNR5NIXYAQJ6IFCCrH0aWDja74kIt0sTONOpO5IK5F6
LKyMj0lveObSunmMl7qQ5pEdgCfXy2Zp3LkkhprJ2gSvHXwIlZauBgqJ7mDdMPbK+W0mXNm+i24M
cidyWJ01TihOpBpBhzWgYRxph9Qv0DC++OYRrAwQiBYnVXeBQIXCrYFxA9aY//uVNi3rBIUVCewY
TRoqOnKCqhc3bCJflPPeTbSAxPmXKe46W6ROd6Y8KSP5dXlkfpn6SdQEQyBFrGFS5Cv79jRF1xQ2
CPqETVCZtcqULBaB3ynh8K6E9Ifuy19nnwXEid8eLh+63RtpY44763TqSSHLMGfOSILTykUVVRSA
7OLJxgb3tQYQnMpJg68FErseKi3kNCbOVTyoXgsGDW3tXhXd2KJgsd62EmZf1/xaH2Tbt+QW2qi1
T2M5BIHU/TJoohB515GQ84UXKdBk5DvRFNBWrBhyLNFhkGBA9XNtgkKZqPgt80uu5Y0l7kLJHamS
IK5dRtVw0tO3Tt25FVQCLn9N0XK4G6PD/Mqi1jCykO9N61PtLtG/W1Tw6t3NI9ibtXBOo0oqOOZS
ZgZSVHqwHqorDSIMJSpbot7N/zgPj1+Icx7MdHbSuuRllKiGV1j2FbiCbhHJX9POPjiVclU5a6Ar
1vVS2T5IXk6jjlE9kyKyvry3u9fTZtEcEJRjo6dNBVcZTDwRiJx5a7a+SdPh1Dp4VaX1awKlV1Ir
gm+6m0fZ7jYX2Y41+IimErudat+rtALLiX3XdvOrujHQ3dh/GmjjatYaFgUoQUEZA/ZdF9k/aApC
O6jMBIH2bnj5uA3nOHyT1el6sq5xwU5Mh6kuPFtKHQQnqygjsG/Ghk4XqjFQaeXuzDUH/dqQYdHt
+o8DTZ1EG4K51ER7u3thMs5EA7zaYK3nvIsoxqAlVVGiPaQ7pl51B3Z+vBTW9yDC88Spxd2UACRD
f9njnCh1+hWaEfDmKWyODSqPSuRE6BbzXtS2ubXEeY1iLJWaFthARqduv+8jKdChGwEm9XeM7wJK
vhGe4L0nmtxlK3gSgpgOJJbQU80EQH6/mjNClVjvAfaJulz1yfKhjalntORVlpqHcR56V7c1gU/u
h3Qbo9xnlGj74xYDNRFenf3rHCEIe/Jln9SDaGv3XNNhXJuQoDWQWOGMZVPWtojpUGGz8xMloGiH
AIye6OFlvNld1NYO5yvVMplKTBF5GK1SuEpRvItl5x8k547Qqrpv1/r1aOofcYERoFHehmoPeZA2
xsju5R/y9FLBKVQRahkWGNGVM0JvTnyOtg10yYEPvS3ixW9ABZs75gHyA5iv0loRNcwT/8EcKepp
uokDqYB7kVu1MttjNVRmGo3lJAXSCuUda5zfOJDuQ9vEZPqYMh09/K+VyIkYpPzmuZxl7sTohW2u
g2X95Ej/qc6sMN2KPw0GfjfFP0HkSTX0ZuxIxHa0QkdxUwwHqjV/+uU4MxyI2mveDqBNq6K4zY+o
14PUZ6KBGhtubInOPfP6C7unqb+fe4M2o6ppUO1NaBxKlezmUntI+k9pjxk/4fybyBr37kgsIkml
gZx+lxqelX7WskAj32q59az1j6Mdbhe5yA1sgUQbaOuEE+jRTg96vWPr10f7INYUYn/s0jYy8Nkc
NkyJE1IOMQhgZ9uznDGg9vvLx/lp9Math0PodISUXaXDBNM30K43fi6sxQhtcVgpDaU6503mQPv1
QbR0/UGH8YySuOD8ahxyOM4wNDMmFsNmaT9VSDLHdZu5Ghj73DkxwlZL/ZTK78B/6CXlHE6J/fYv
d5ZDEIw4K6umwVNesNonkcvvX5GPw9pYgvKVroNT9xifGukdqBtQSEBNGTIIvr18y3w9EcCJ6Gvy
dEzxTGaSKdJLmLOFtjg8AT9xlTczbD146Z8oVjy9abm95NAEIp6kk+If6yqumC3GysAUP57xohH4
qc7hSbI40AQsErBI//n52/USXKIOhLIN1eBJP3qK+SMy/zp/rVd727WJshe76LUxxx3BVZmMxEw0
J9SsPCwS7dvoOKKLZv9rbYxwp6ydQWW+9MB+GnZHC3paitx5XaCG9lXmM9pDkTLp06id+cejRZur
ZKtWgj6V/IcvPpD6aKfnxAVCS9yNjd7lZZ2bKsd7ZLrWDt0HFsSq1yQUJnmfRLHcmrjzpTdzSUcE
8ZAxGIOZ+KwLoVHeIG6XXO1UBQl5TabncEywP/zkhttsJnfYykHO5lTF9VPnp8WjvnENgcCgyk8a
2CXEGmwid7G549ag/JXqNHfOulJOmIdDCwa5EZQdgycfquQguAQER45XRmrnsahHFVIxTF4gA5gw
jUqm3YtulUgMJ6LvyN3msaPLy4AoL7L6lrr1VH3vNLN2x2wVdRYKd5K7zPV4pLnt4Bg4h60wEmO3
EofITwcLOAflsCSuMNHkVPhuzsGMQNX4bmh9RscJR/V69K7gfZcXB0a9Aqa5ZwhLivyUgxm16zp5
SgCd+TE7pPaJNfZZ96DEc3XZr6I1f9H74/FgOBzKWPkYz9PosO3941hJ4DUOhzNFbg5QCoSg1sOD
OfVQkqi9ClOUbnEEW23u5oGDSWxh9/Xu5bdZJAc7ibyYdGTa5E8uP+Ej62mL6u8e5HBIo9dZhtck
Llrmr6lXHNj1N79ifGzEz11xCLr7KtksjoMax1knK1VGUGwN/9ABFLdWJNud23fSwVo/XsaZJ69y
bnHsC28eCoSOhEhaSaJZ+2QUTmD3fWSPV13zz2U7olPvcACjSaszkBpcuCqtE08ap8iuy49Sb0F9
NFYwrla+opr1pmvm2JfHPjtO6XAfZ43qCn6IAFj5os9AZ1B/D3jNOmCM9ub3aE7yYt8KpIZ1tDxj
xFF0SDgEKvsiabOccVrlR3VEqRkDgKrV+ZfXJfqQHM6sPYFucJLFoROXituUxejWa/daKcAHIkGx
7bK1fRdFNIihRhAu8WNhiZRnfZrpcUiyw4r2gNTS3LmuoMzAOMbfXzbGNujpVf9ojHOdGhSixqRg
afWQhZk9ublqu5baB7R5ry9vHCJg5WBbdcked0FRx8qUQVOlsLAX5VpW5vSUxOV6KOXpK+1kGbnq
Wg1pnQ5XjeTEt5dX+7RUcT6Sj8vl/IWiC2uJYySQ0uvz7I+KQXmcibsVdwYaFp5Rft33nUeLnO+Y
sJdhqArxtuot3uTrXiJHPbizUJCwPBOxY+LVViQmldkP9H8Z5tvP41axtKqucDmC1qbQ3szKm8ub
KTLAXVDmUleDzJ5ktZwFVjZ79fL9soX9Fyaok38cBYO7ilKtVFRakhe91tnfuuCZfCdeRo1qLuNz
MPMQOtXez0yIuAN2H7ceF8ZdQ5ItIT+tY2FF+T2FEjtqze5UigqaInc3uBvIVqa0mOPaCcH6z0bd
Htxdu2Hu3lkvoR39/XwZHJy0ptylvVZkUTNky2GoE2iZg67Yu+wXIs/jQGS0SEoLKO6Fxtq55fRe
FfWyn7u8LjkDhxO1aZq2ZEJKV5ogIzO2pgu2zrBJv6E+baBJmuRulS23NM4+ZIV0W8jtnZzVh7Rb
PMMhr2XJfpvZy8Ex6V3sLNepVV51ehdaTbNiQN3CkGOcH/o+f9eszhe9oJo7Nc2HZJk/2Tnx6ol+
1VXyLZ360dfR3i5V8bc1ztx0tr4RiMuusX0YhgXF1MGPlzwq1OGwVGaAwTI30zsPrV+T25XrsTLq
MEv7K9UwTnFn4jFHLW9cIYhM0HBaN5VLlPaWNmiVMv6xc9kzwK95+WMJDzGHgHNhqUlVIhnw52Ju
Iofnu/eaZlhtSn8BBtqF3D9JpgjtcRiozuvk9AMO2EvvEwFwmBwiljlEONYWAXNFQ6m5k/SPfR4K
PpgACfkevr6RCcRecGVNoRba33vPPkrfUbc6knBchQno/cPsgGYICjTOE1nyeJzaRdFLJ+x6Ncin
93JuCODiP77SowkObfW27Bu7xoL6oLjVPRIoH4arzFO/Ytze7e4XInL5/a/0aJDDXSibYo5Jxd1r
qB7rsYWQfR/hPcwocKwYdDzjnZjuQ7hMDnyThVZZtmKZD6/TbSaxOonvsP1Q7nGRHAoPiButLFHj
sKi+Ia7p7lt623cBqF7b+MZ6L3DK/VfpozUOkQcSx7MTI3B8wdN7/xnzaItDLGe0JIwgrKC+AZmQ
3x1LsC0HTGAA5tVwvXnGt9uPw3+Z5Kc6nM4yltREKmOxvBkpNzSyYubBrz3lluW5lTLoP53/BcZF
KWGBtz5prs8tPTNtnMAhuS3NzzW5d0bB/KfIBAdbalwbcj/hTVP1r6UYYgE5RqnsTwIf2Qeux01k
33Xz4C6c1QadNNBYjZqjHqCf3e2Ch+YNsfLFuVz6NEZ4tMahSp/MTQqfZEVH42hnue2ldRNImI/H
qLXpQCuR+lWlHiBlOrrFsFoBsZwPbZ5rYDdt7mupPqWJLnsmJhBdGVmXoOm0ewd5H1dRhsIzktxB
24B+n6vmm3KVApouyDUn3XvZagNoCl9BfdI1pPVoqOvgZ7U6+5c3VADNKgdjyVQvRdM0caiYklfI
pqeKVC5Fbs9Bltq3ceyYAMqqUW+zTH27tMqpW5yb1DI9vXFOI6SPLi9KBJNnUYWNl0xt3JA4734i
yRYmWTFJdLqE9jjk0usV6loFYpKHIDxbNm/OFM3Nkcgi27RLjsnBV2bVSS6fXzLUDJTKDDXQPy31
zdKu4eW9FDgI3yTRzyZGPhINGkGQ4dLVbxIV4IbIABdf2T0Bo78JaFJqOZAX6sq6cPhGZIPDpqUd
+q5y0BYxkga12rWRT1SVfEcu3xhx/nXsmk8pUcJWHhoMQxVduBAjSu05VJLy37gSlbJEP4cDMXvU
7QyixHHYSGjmJ62noDp++bP9R0j+C7o09hs2R2Bx2lUdWED0/y0kf7TFgci02ok85HD/l4bI/1Gh
e7TIgUqxLtSeJOqEbT+4+fhaMj7G/XvLeC1l323ja1wmrq2++cst5aIhc61IYdIujyAgBbFK0831
NbCX7KjbJ70cAtLfkDV3QcBWtCKXeUqhdX52P66Yg5geAgqEzMhdLJEdIeS8X7uAxZ2F4WoQkPi6
VHcmpmAayyswAnB55WxhF9BG49CGLGOllRL0ujrFuquGHLpypPOMBg1x6Fl7rSv082WD/5Hu/rVa
vq8ibhLJrp0WCqFgS9Y9qCJamJfDEx3ciOgzEs21s6LOhQXyLRW602iZnP4oLQ+vktN6a0XKM+Kw
p3N5v39GnUMiWwelHYhv0HPmzoGKsbgudW1Mnxn5J3pgVF2qv2Q21Jy+JL6o301waegc7CjlTEG1
gJxKX9+aqBc0mjs4iTuWAr0PQSTIt1YUypKSPtPicMTIQCuDCUN15Vq0GgGI8jl0XYZYqt4B4KgE
n0fJGjTzf+mFHMrIRobHP1Q2z6Wr+ZYpkJnXD0JC4lKraNc4dJHMWpZqo5JCAoLXuLgl3RFav3+5
Ig5FRirPqWHh2bNE1ZEe0TUL5oEHEQAxC5IANnhaloyCYMRY4AeQPj+g3dqFjpE7QYiPGm9XTRWA
lGD/+GS4M5Rp1qGjLmzU3IVsXGO+y6zXgv0TPFENLlgpVyUxMhsPYhXP4R9diFBXcSLIcgSi7hCB
h/Op8WLNyFIveOvEsuQyRTiiC9MYIhtPMKElUkUR/7OiPuNlhCBrGo7TFROMUW4WF/Oj43vBLjKQ
uwC3BhebxJOBZ3BjwtVBRHvU/ErOXbSs4mjVfj98eEaJRvTdmPNsoqFOWeRSmhBkviC1IFodhxqF
JucxyQGzLPL64z42kTUONkiVQ8A8Pa/sz9tBRN7CwQdBO6xtFAa+Vbe68VgchmoW3cWiT8UFG6k1
lNaM6/9/ELjyuWTAuzahABWH+g1F8QT1DEjdBAmE6WI3XdAHJYqkRIGNyQFIQ/UWYppqBR28CS/7
sI+yKF/c0YeMtp+9Fb0TBaDI55JV3eqzsQWELDIOdPFdgpRORv3L51ngFXwymXaDtaRTnUVL0rn1
cpMVomqQcNs4xIAkUqvSGds2o75avRojEplvbZeJZqSBSCpD9JznFXjNPlWS1MTFpfWnGdLczYBZ
tuEqh9Y2pOilORwrxN3v9dr2mKpzanmXN1S4XA5CYiN3+i7FXcYgRLvOwM4bH6wofl4rrABC+FGa
mRXAHJbK7gMtbMFe5k8H6bsOymoSlqP/l9eayYFILqmpKceob/Sq5IIvzm0W0ZSgKMzm6c5NUABl
VoYloV2N5VrVFrwBistK8svXVveboD3GtvuMRkdB0MOTnQ9ZXyhrgpjxpxyk+pmGq68HZYjZL/Wn
HKQ4JSR68VsctCT50oxKB8vT6D7kRqUeJAVySCNxbPJ05vz3h4zFnGpzo5apmZC2o+DpyObQompg
LvGbtiZBT7XDaMq9i0rxdWrGr7QZFU659VOnvsqo7Y755I4jOUzTtyWLBdeHAIt4Em+CNqly6QF4
UPDystZwC6GUqeCC4vnQaWZBTqjCPm9iQGX6m0kUjNb/KJ1ZXOCSDImT1U6OCkzyzqi+E13wVhNh
ncVBTU4H2ykrOQ6tFFN7UNb7qiCd0PuadZYGE78KRODGd8NrEB2WKtbx8b+IjywObXrJTmbTRMT+
Emuiw8/FLnVHSYFu1Ti0s2nxejl9k5XkywxKVq+p0EOgxF8u3xTsD16IpPmeeGtUVmJLyAqByeKL
3lknkFyd8sr+lHRQmVIszNrY/zqL1P7dlW9zWFNkxCHDCnwF1rmrFebQx7i8MpFj8mSwrQXWLrLA
Tcwb1m6MzBNDUAONLZpHyatnQLcAO2zuLdTMqzwtLI05LmAtYkYdhBguY1zJoHYSxlfPQG12vi59
QS6yASlUAwk3xO8/74uy9GjIZN3N+TVjX0kPZHqOYbaaS4Y5ZDF6aZkq43wMN41DMrKImvesPrnd
7UWfl6xjZBeAxvlMAurL1CCAsq5DY1z7rzF8uuwy+wYgFSGjrdKU+XxD2ydxtlK0piYy+nAKDFWI
pCF3w2ntlwU+x1DpuMt6cEZGtOv/mdP6VSLPB7LKAsWN/at8Y4fbKsgUUWNkPYzbsSs2CCWuDO/3
Z+uyDKENWdfB0fD7RW5lNVkh0ZZjRF26M735JoHMvVd/7f28d0GucnJ8tRMc7l2n39jkQNlW8r4d
U9iUpo8qKN7GIvNkm0ApUhNY2t/KjSkOkgvat2s2AalwW0M2/QpjLuBk8OWQjbmInne7HvhojC/x
DxLGfGUbJf4hKV0nc7wh1f3LTr6PixsbnG80hWRPIMDYNp5oB+KxDYye13UiWhUX6hlKKvctgUW7
L92mglByLpqRFpngoJc2A9hpChPyWY10V2fF1SALAh2RBfbfN/GqlkOWZ5XgB3TR0MmyeOYcXv4y
u+Cw+TAcoI6dRBd1QCrNtl/l1DqOFvQGnBelOTdWuHgNk63mOFHE3bT7OK7Run5KzQ+XF3Im4Hxy
NWxscJAg1ZlmtDWen6z6sh5/aHyNrnlPw+TQhKUPku/s0PuLP3h4GCc+GEk1kU/sF/kMzVZlaHZb
ts0dXSdOu3gsMUocG5jkmLPSrczsn3EdP8xqAh3PFBs8aHXjDgSctio1BG+Jfex4/AH8LBCYa+VR
oxgi+xHpM9XaTAF2lIdnjDrteujGGnewSdFIepxiJG95bUbyysTV0E+GprzRs13ZX8GAIMyrsL/5
5EtvbHJHW7fGYmiHIkYA9y53vkjkrjSulfZjU97H7exag32S2lut/Oeyh+2/zzd2ufNuTro5VxmS
fMUS1P+2TdD5E4YfJdtlwgxxe2y6kD1cxTRwu6d0Y5nDgVjKkrkiEubTs8rt02MzoDE3FTWg7Mbl
GyscFgy1lpsOmwtfoslC0oplF+PknIFw0Dp06oLkfvKcqAza4jkMN+y7XfquHEqQOa66dcJF9DOB
xFpk2fDjc2apd2/zzWI5uFCabqTKOqA8jOlnN+3lr9Nc36dtE9odEZxJ0efjIodMoTIyLBi4kqze
lUstqm3TBSuJAMv/4+hDSskEba+Jme3frwtJk608Izj6TybkhN1D+9v3aIpbUmdOtdLJJA7ppJ1M
eg/+Dq+YIxxMX3Dq9hHm0RIHqLrdJUvKODSYgtKSeD0Ftqc+fc1I3BUn0O6zED1sAqv7vvjLKp9k
n/usaBOrQ+2lw5zjKX4PNr3Q8sjkgHn/WbmpfVR7tMghqZkhRZPU/f/g4/EJ9oXMbWW3JSa5Ws0d
l3tLfp2tUV4I5zxEa+IQs7MNwxoqfLsurI4VCcHvH9qomLUkHKDH+ZffjEPJdS10qYnh/gNigCWo
fLTaSMEKmqzaT5D/Pgjs7R/rxy/G4aXaIG7KU8zBm/cQBIJIGqASw9TKPWv6AJdGuCZvxURg+yj9
aJVDyapzLMz3DZi7s5TbfrauLW1aw7jQ8M6v4oO6Gu9KJzHuyvKPtQZZ9tR4tMzBixObY14nuOun
hHiV1AVE+Vg6ebT2mivYWpHjcPBStqWjtzYcJ71uUI5cDz/ajW/EU/ACJOOz7sDRfJKllkSKmnpQ
5vZnk/iLQdxyeH95Vbv+YsogG5N1Swc+/w7PyFlqZBwMRPPOyViv7D4yW8GDYT9PubHBeUdnUGmS
euDWeLIjRiHwc8yEDdoLaYbZ+X1yY2+scR6hyEZtL9ZkoRA/+aAQM702mhwwZqsfzbA8ZWEpHHUX
meQ8Y+xLi6zgG8MQiBFWqqf1XnOlg13Y8FbQCXyvouzL5c8m3FPuBpJKEPFLLAd0lhgoUGhi8n1S
1J0K6BLOwvh29+4xdUW1ZRUMtfzw+RqvEG4A5yi+4XBtkw9VmIbJNWWjoAbUNoRiAyJ7HG7SSpkh
eEEZK0ocnY1lrzrQ79pXrJPCUEXDrrsnzrQMU2PUuOBq+/0ctA0IXccWN101vZ186nefzPsB1Ovk
kIdO0JmNWx+xt2Likl1U2RhmG7F5Tlt2PWW9dEYVO1puf6LKDDG1F37Ex0VyV9/iDH3epiyA+MF4
8TC2+cDkIaqYM6d/eg4fjXFfUC8SuXWqgkTxuGpeplU9CrxGBYEAcpCm5UYCV1zZ1McXHYxHsxyg
KbKa2RmERF9UpviPY/hojYO2ocW8QTudv151ZP2OkxsfWGPbc54H+xwiG1/hoG0GV4M8ETgpRqUw
zBghAvzIZm4glgUqCIxMLUf9/DiZBzSvimKZ3aB3Y51DuRRKNKPVyXaIcf6Yvsr6t4JPtw+jj5vJ
YVrXUAomc7injkLFZgJ3Cjo0kTyjHVf0+fgac2M2rTHEL3SW/av21/L4snI9j3RsrSyP5GQ+9Ur9
YVKLUDbExDaCfeQryqMBrklrwD6iEllCj8n+/qsSCXaZgOlCCL7cPlo/Lo39og2I2bneqfmyAZY/
6e/cT9w+OiJfN1amsSytDsegDybpZIRlSDAtWPfB6Ms+WqnF6WjB7cAXjyeVJoNp5SSqpzqal+Ha
IZ1PC9V3VOudYC9FX4+DFFDeW3ScsJdDaEaNAU3p9aAejag2/k28zhPXkUV+yaEKtWu1rFsNIXRd
YvZFpz5FCiIflHvBykRewgHI0ilxl9lYmRyZkdmHmp+HDzG01YckFMUQu4+SjZtwcNKPiV6SdWCj
ud2RyaKOYXsU8+fu130e7fClY4gd1V2frFVUfqyu0eQkB4yywvEoerg+MvrCZ9SaBFvJlwBbMnaU
ytjKlxTjn6qHsEfWZoV8jCJN8jAouOUw48kyD3XixkF/YldPfUqCzMvfSxASQHV3CZ3oWdVdgZPy
JeUhN6ZCTdL6LMPTe9qX5D6/S33M97Mbzwzlg02vRZ3x+8mrzcK5GGaIsfJewf2wyVs/u0NlP5e7
scb2YIOiTgN5K6Vma7xhW9tHiYFJRc/8xtgAz6Lux6F121U4zyC6B3lpr0xrwLU44hWt3ugnp/fX
K1pjhLc+qv5oHF/Yor9ZKQc5CnEa8NDCfWvp2rKIm9il28fC7j8BlNoc4PSTOtjSeI7OfqvMP5vB
RhAi8YUWS5FHcJUASjNwKy3zUW+EtRzBe4EvpagUc+RJhoTSCxqwRba4R5Fl1GuasGudAXZDQhPS
Ofa1dkKqTD2IwkuREzocyqxF06sVu9bH0xomSBNgCBgNxOzSS4RvoXNi48LzhH/Q2jHt1DiGb9iS
PLqKRDRvdtrQcbprRzFM36naMLdtH8h+RaoZqqPyFeZ77/rVvE209dtK6fupsaPBKakLra7PLUp9
blpN78Bn0Pt9Z/mrlUD0I73DkKlwik3g2g6HTAkeVYVcYbNeOim469qWDtk9B0KUMk9XluqO0Y6M
wcgw76r8Qweh28vhwe57cWOAO6yk7/sUnRpZ1C7jN9mpqTsMZaiONohW7PqrJcmsrcF+fdnqbpCw
scoFCV2aUFoseKWSBJUWyDa6jaZFSpHcNtroNfkUKabWes0K7uXLlvf9/ZdpRZZ/h3vSKlKiJmfi
XDQc6NckSJGIZti06NfPOF+7LrOxx51m8M0lDUj2Hib+NWB8dtOHuov5PEjxxB799Jfr485zYoJH
RHVYgf2jEuoBZgGjJQRfu8uCWCGNLrsynpznzerY6jeX51zH9qAQXGHjiXVf6vflR9Yu7OB18Ktd
+PwsjgPBOi+fDEXmjqLZDEWvsZT7FC7/Uh+aQKWfBANU+co36ggqv8JvPwhssr27tFouVChVDKBp
HXyHsXn2j+k/xF7YXEXECnPut7lkj3uUDPO6KHIKIt/sffqqCau32kELU4yTYpz90+BW71Www5Sv
NVA9Je5Lx442X5cLGAZb0+Z5wtdl8a6BPv4HurHnZFn2HcmCCoQDHQidn1kwip+5d4e+XU1My8at
V6kjUu+KW2mTJ/iS+6fy0Ry3s32FMKkffmSQjGvsXsBmZt1nppB2X7JQffi5Om4jjVkelcSBOfXG
ci0X3RHmj+4ICyNk5+6INBBWZvcDaQhaIvEGzQ2DL2gAS7W+l170/fa7XRxDhiyNbUByhzsbBAo4
eQaJlshqs+LGhO6h2yIhXmnQqqVZHDjV+mGq0e1SVmlUlblIIGz/sGx+APdJE7mUIcKKwymdqX4r
fz2eZ8yTA1yoDNlDybFBVaNj1NatfXGmbvcq3fwA7iNLFoThkwwTvbMUe63qXJtQy6trH6JmPq0a
t1IFY+ZsS3l4UCxdthwFL0WL/7wTBvqVerGkMLE/EsTyFQ3S5eMLToqmKrZqyoaDfziER/6xo8uY
ZFF8k2Qe+D4PSgKQVU7FN4axZSRqQty9obcWOWSXqb7qVkulcLTelkeWaELp1nzHGkCWo/iz7Xru
1h7nuahNLNo6Iraf1H/T8W1pfO4G1cudU1WcwPzoUrV3LfpOsK97Uf7WKueuzWwmnawCEl7woti7
K7e2OM80zHjOxgYdkG3p6xH0By2PNcWp1TWbr1H9ZLx62Wtza5SLLOVioWCXRMdibOD75QcJfWFF
7V/ext0kydYKF0n2af3jsTl7NoSpTvR4dpc6QF+/j3Ump+qsA243fhMZXn/XRKLa594xfPwJ0HTl
YqB+1nu1T6tISojrjLeZmbnTX/qLyWuZLX2eaHn5shfo3u24XREXQ0INynTWDMDy4JtbjsLn0LSJ
NpCDmLpt2y6VQW+TaaBjj0eQmIEf3RQQ9ewmsLer4nBlWPoYHCi29Pvj7YFqFBMDzxiOEO0jhyx4
WLVUjjXcCBj7tKWgCesIFx/Q0zM8IvviYuNeoLFdI4cqBmnSyUZdPLKI4xazfWcqoCwcl8BWjS+X
j57IFAcqY0WHasIgTWhA6Fwuo7JyvKy7Ty2hGPhlqDRlDkkq9ICM3VA/zED9WRh6GSlNmYOTOalX
EywxUtjI6F/V7xJDSF6/94jYfKLzdbR5MkHxblIrEKchTmHSDj+VkzqXCTuIysG7afKtNe75OTXS
VEBMD/Xgz3NA3jRvLWgUQz7Pnf5VgjpsvHFwR1FSQWiVA5CyLWid62BIOI8ise5R8PwwDXXTz+tX
TrTePOO0CdzkfP43G5tUVWv2AxDySc+jWBWA+QEfem23lcMSw1gzrYtVElVtO35v62GIHC0rgiLv
I32Zes9UyXgY22nyc/U8gt3VHm0t1V1X52o1qG9M9dUkzQEmCW3XWbVQxuStO2SOkAZGgEJnadDN
vuiDTirkcsAV6Vludiirm+HQolsFwtgLq1iXnlqIsFbk5BwOzUPdD4sOZoKfPQ9/XZrcfg0OikCj
MzQLy5iuLWJ/CG3MIRuVXid/RI8/FikWABfcWWe+q82mGoam0tWe80hZb6Ff7TY9hC5ECQdBdGOe
WxM2Vsq4aCbTQuBmIecI2uRPHVlar0Q0rvX0NGjTjRNDQjbR38S6/W88K4dVbo5WV92WFXnltO11
ozZf+7hJg7m3Ak0t/S7XezfFO869fB3sMnxtPgI/PNSvEB1S7D7/0S7eI8Qs7gnUZDznTXxNF3f2
00PnzRBSs9xWWDQSeDlPEarrrR4XOl5fWepB8M4ngQop8YN1z1J7EHf5e8A5z6H8H2vX1WU1zmx/
kddykNOr40kd6EADL17ADM45yr/+bnXDcFrt76iHuQ88saCO5FKpVLVr77OvI0FQlxRZ/8ym0+xf
NP3Qp/pzNp3z7eWSpLFcAPaUEd0K80btbSdtS0EuLbjQVS6mZQOZFTrhQp+iQ1p+X6NPfX+11MKa
oehLcVlRMYJVfqC4APv0aVp7Z5EAHlDvhzID+zgEtAuoduZ+G90tGqCKw+Lr6uwLnFVwV/ACs2Oh
2wstbJDlsrG6/wc5xvNPx4WnRCMoDdUJCMX6j2S+H6KPgtUIshZe7jSeVUh0DuALfRn77d3CZJQb
slfg0HUOyJ0OlggxsVXtOF8UlykpKoVqQ41xsbLOvbqlHmmv5gFo5+KUyzj1gzBxEqySp/KUer3s
+u5nze5m2b8gWtlUSB0cxKn0JkXE2Qo1LnXSiRXNEdgLAIxifUxtuc28yIvQp3VXn40YA/IZ/b3A
gYT8qMwjLqQXz8S+Z5FFRT5AmxjuOdarK+MqdY1p+jGMmF4bZgyMaRg5+m8+xIvYq6td5gXr2to7
GXkCo4u7i53388WJnmM8w2er2NOqdnoV0g+AfNYOeSadBR2mhe2FoIAwF1ZFu8oFnrFS16YYtCq0
vuSFM6WODZpn27GucXAOyS1IVjCnD9y+4UENCBN6VoyiMClc3bcwPq+BrEfsZYKgq3GJUqeaNDYJ
CBXlbPVniLD3U+JZxsM8ioayBSkZr1I+L78KCD9ZyzSagrWsOJqh6pnGk3hpbDsvOTH3bGu7plWt
mZ1XKcjU28QGe0wiGpAW7R8XhoYqUoa0QfHFXhVXppiztPdSfiyGWpTfCK4MntMzrySU8F8GEf5t
M0SwKJ7PU8agcjXn2LmGPq2kCPIRhD/RlS5UJRb4BE/n2TdT1WQZ2EWKPRgwGOYtd0085XFtkBPd
9SS8HGUEIZyn8IxJrKrpwp7XxecS1TJLSLC+/TDTVbABgNjZ5hHlg7XmWlXgjPc+9efVSVRnLhy2
MtuF1EuuQbZe9VIP0ziH+FN+IxoF2nb63/bZjp9F7sKaZEhY49IYp8fBwBD1t1bfXd7E/1Eg/22D
SwUNfLJ67dM4LPbDvlxfiwpKXjcJ7oZtd/xtj0sMo640VcjZxGFeq46WPXQWalgTeva97F1e2naE
/m2Ji9BSM9ChbGKA+rr5I5EzF6yHzmTobm59SOZlf9naZn9MU3+b44JvlvQFkD2/6DBfyBXwaGQJ
vBjN+j+KIr+tscWfuUalVLNqNjjVLEtLd/KIfnXukhRDMr+yNKUSiJn9j+bGb6NcEC6tpC97q4ea
WXUtFWYQz7armU8IMa4cKVeY4fJ1EPhZzcPlvRWdAy4uV3lVdpibhMRl3Yd9QTwyt641rQKHEZ0F
HksO3dJOsidElD+BZAoWxWPJ02iUmyhGS6Mwco8Q6bGfy4+zEon8kh2otzfnPx+Nh5LHSVSUQw4M
h9zrX4GO+Z6aCs7BBI2DxDITL7P1m0ab7yDu5Buk8mifm07dGgeNqmuQIQKKLr/ti+L3L+JCTlPT
LIcOE6utsWoeBt2ZKl3nz948uWIQ8f9IDn/bYzt0dlaKrrHSOcNn/cUgU4JBsHBe5LTfgezdvtx/
2+MCT9SMdTy2qCA9Q05bhFSQiLXvpUoQ7SYXd8qWqG1H8Xayd1a47NvQ9JeDAmKo9wDNBdGb5yvL
V9NsLRuVqrKhj7naz369DqOD6bmvkZWrghteFFN5wjJSFWo1MWQF+3Jssupl7JBNVomK26LjyMWY
QZU0vbdRElG7772CmNp9sTsqWpDgY/FA8zUrxiifUMpkC/rNov1OOiORNe7RufQg55/XQXqGzz8D
F/KQYO7Ip561U3ekEiQTAu/gacoirU9JsSJfMcFaU1fxqaibI43Xkx0bgp0UfK43YHISrVlX44xJ
SzABfpyBn7n8dPnaEQUOXqh7AXtdNZZwv5UMk1PY1g6tI09ZwcdRLN5aksJZBgjbdVOom+R+sGsv
G3JMtCyCjRUdBIsLKX2yQjcsxnJ/tSPYW5p5jbjVLrTFBZTJKBaiMrnwqQWv90siM743fLE85cLt
ZLG/P4vN0dqsHWGa2sZCvEHfz+p9lV0N9Fsdrc7lzym4CHkoedOQsbFylLs7TGR33TEnPy4bEOUP
PHYcQMmJKowog+UPFEWPxWEgt85p3lFSEiyHR5ErrVIX2QxjVl778giEFBFAgp5fbBc+Dq/JbaPv
ZGUT8r0YJGyOlNPWU/r+azprT3VX7JTK/DtNx6sBbFJObTX3k6EcVVo/jdrwETI2pRfp5XU7Wlek
T+6lmQRKOvlVo983TeE3RAnXofOTMZocKEF8Vkw9GIfmKmrqqzLGdKKt7ObJcseyYm8tdVfZ2SnV
ymPTzUFGLeL1k+ZKlfkUl2rYznOOGkz17fI3FcQZHtGu2UNkAscETvj0cTZv2+xERRIRog/JpUNT
kcmNFCNqdrnltDZx2z+i6j97m/BQcxDxtlb8h/ggwaVjc6FKNtqI1CXqx70P1QYLSNrEy5dPvae4
lV+FtVIIzrXoE3HxqllQeq9s7J9Bjt16ryp/R6LbRnCx8ch5VYPmdjuh8R3btTPaidfQfRf90HQR
PEG0Fu6FlRAJnRMT3G9p+0OTc29WnogppBNl/8ulc83lOlaVTBSkSMgLWISPPpIrhrfuXZbOuTiM
DrXCGYOYeYzBtz8aEvnHGW2ZhzgpuSbpBXu6kpD6WoJWvrWvv4PcAeQts1hw8+KWwhyXBBWFrCmG
LDH4wGdiPsZLUIsC5eVEATbYmTi7xTpJa6K8wPUcIUwef4lhrGFqQ6XHwmSbKFu9GDNgkIsZxkjL
PI3aOhyyL53ydREmHAxn9j9dBAbYDzhbEdHSsR/pkIUdTfHkViunTq2PeQwYo6ZipMyswkEtv2Tl
DN5ygif55bC7OUh37iRcFInGVtKkFtgj9cPk9WpYWscpQYkZFLuswlESN0/9KQ5yT34STZ2KPIYL
KBTzglXe4mZV8mBUcbURzNTmny+vUPQFucRHW5aVarOFeWRdPfVS6pUrcS+buJyP4CNy0USrctXO
rGfgBDmsP3tc7Nn7LnTQxWcvrHFRZaYpGUmNbWMcMaV6VQVZUBy1A6TAioMwigis8cgngIxzyNSh
jji7s7+cqmDZTS4QGiexrYvR35afE+azs5D3cWX0UxcFhg3xetkf5G/VXDrd/CcsO2dO//w9zwxF
oy0PI+sKbABdhA/ey3k+lsXFEHuChlqugqD734OGBSfquZp5trC1L6mS91hYVU2uVc/+1D2Oxof/
5u48NqnIE9XIKRwwO8mQOFAXoEYsTw9JoC/vmGhh/nwhRD6HsLNFGUo7zSRhEFBUzvtwODIQlHjo
SxAoeE7iRCXJakkt8LNV5ta1fWrnSuB4os/DxQmb6kVNpCoOtSb5mHfQwW6/Y7BNgOO6mHXA37j4
0JeKWWYEfWhSPOE+9roC/AHpk6rvIE+607tZcIdcfFraMo8hUtLMnvUOnY0+ugfxlj9MP9KC+rSr
3Cm6u+x7gh18Axjqpliq6hlaYqAZaihiknrCe1OQ6f4PFMHPyiKWxOUZUQQ4OFGRZ7BaHxM+bL6/
TMgpO8srwK+ylxlCTYwhEHw7lYsVfZ1XBYr/VZhbmRtXB9uGClc7QA0GsofJE12EAA22lAuniwcQ
lcmaFxYDaGzEQjEEU3DIeA61ZSRUMrSJ4c0gZga62WG6tfaMj6vfY0Mz3/aSaX/ZZ57j0aUlcnlG
s+jVrFToAFSmTJ1W1t2RGAe1NN0iV/y8twJrGPZtWd63Wn+tzoUfK8sDTe2HsmofE4uuoeAXsc94
6RdxSYlEe6ksIzA4ypDEU3RfAzuluoeIO4Sg3lVP3hy0OrvyeLRR05VJqSZxHBp643S25BKQ6VjJ
flIOw7A4sxzi1V3Ei2MbIfAzTmn4bfdNMp8GC6k2nJHop9zMnbYX7YXg1le5cDWtZWUmBp6VCIcB
sX2gc8DG41VeHWJjsic5iDGy1DQnUWojMMxDk2wAWYwass3B1Cc7uSWaQ/X02kylG2jeCVYpiFs8
LInqgw4FAVR4tDy5ke38MCugahLjOQWnmccg2cU42Gv+s36pn35RpLEKphgrIjjMPPpIKu3MzFi/
R9K/LjlYXPDZ/ttB4fFG2irVi2Ug1fglcr1jk0JMkOOnWJrIKURPTI19ybNso6nktWrTkUkTKBiK
Bn/KrnbN6wkQhMon3wwRm54gFPBYIgzLt01pIv4aVxRQJnN6RlRpVyPk4IBXe0ddQJDR85giEFy2
GA+ERWoARpkfY/9ZncAOGfW1aORb5CNcyjOSsZiV0TaDZFRcpUsgo9KLiK9FTs9FEDJB+jVnFVpW
tNdPv5XX/3P/ypZ5RNGYzK1aE4SrIS28NTlFeK4Mvcjv3yxJ0yzLtPC6wiSjafK1m7LU0pksuhFU
sW+F0LrB5F+6hIy+u/bUwel3lw/am8/E7Fm6jGFRi82Oc3lH2YGYszEpygBm5SmL5Rm14CuJLLC/
PztX4LCh5jp3ZqDm01e71B7azBbs2qYJW0G5XNd0ReFHazWN2sVg2AZGa42rZhgDyBB+vLxPb3kF
2Ub9tsFDF2g3rmXdY+xNaz3LN67MG+onbnqYduux28V7hTrTofkYQcUkFT4l39winHF2ss/20NZr
e+3aBHyt1XhtgTy7NjAfSWhweZFvklDODHPOMzPxkPRaH6MmVOvX0CMO42RndtDBXg8Wtd3MLAXO
x87nq2yIs8c5X9fmTVwYkPqexmNXUGCfrfnzZLYP67ojIDbR4Ix0mmL/8jLflm04u5xL2ug2ZomE
InBxguSEZ7h1GD8qoRnWQX6TCF5lom/H3StaVKnzOFMrAG2Ma6zWdw3ceHORCxKNt08XblEs6zn7
eN1Mas0mSf6sYr7s4x1IfV1wn19/L/fZjo3TNm56Iwrzb3IpziqX0NarXGpGga3s7DF2bLl96HTi
FMXfGUAulz+baCO5G6VosmZKFnhLrkIKpEZJqlxd27D+o1Nyl4qWlzPmHWAmwx72YR6OUMUSjySx
jbng+zxQQaJJoSvGbAZdhoHrIT8tPd1HvfGhb6x9orSCzRN8J54MT2HSvZ0mGUEU5T/MtbmKiynI
2/qQJqpgA0XHi0cpGGVpocGNUDkE6dd4lx/S0PzCeCdLADlFF9jbvO21B/JAha7Q9Uyb8L16f8Z7
ChoDgXrbAvZPgi7Ub5X9ZS8U3DU8ZKEeweFJI4TiLs0/EW38MOvl3WUTAkfnsQhUqafK0tcybKuo
cCcL7dsxtq8NsMRfNiT8UlzMIOYSZ1HMYtMZp50JlgHNN5OD+B4TOT0XLeZ0ziOVpGYwV8oXc4hu
DEKcddBOpE52VfIf7zMekLCqmUoqE3mB2UP6oZK+FWNyXQ2pAwZBLzFGf0gSIVkNuyQvHWwufgyj
XilkxdejhyjUvPiQQuCyBt0xIx0XsRmIvJ8HKTTKAjFGle0oqvTo2fiJZ/umu7is2Wd7tgChymLs
28Xpmo2U0bJ1/glRWGkF6ArS03Ik33LFCrPJ9KS1BjIgo3u7mZ01yh8ue+lW6EJ6asoG0WQCfvXX
F9tUS4Oc9QhdnUJQo22dVYIGmfzRnKl/2dLbqUjEknNT7Nue3aGWROtMMhC5et84dJgRvUqvoVKK
kIKZyDtyk56sG+qpDt0pnwWmt9zm3DSXC+V1PcVqw263j7OvB+lBuV4gxYRVu++AIG2FmHNrXAZU
RnmFQupqQXBDCWLZn0P5o9Z7RWB5y6G6Hq275UosgbGZo5ybZT/rbH/LRJdoCcW1sPP6H8qnDMob
Xupbnnwf3UeY2nkBznVXwsf9pg+BJQqeq9so73KGadqntGoxAR5jVmL2QFODb2p4euLOt8pdmYKt
JnahR+Waf13+rlsRzz4zzEVYautrNTeyEfSyhZBzZeR4ysWxU0V/SdXTZVub4fzcGBdeIyUGYJTV
sJb5+EwnB8R69mOg0ARgNWsRpfWmE52tjQWLs6+Zk6WoYiM3A4Xmi5MY80OVr7ov641oGkq0i1xM
nYmWmynmlfHQX1GbUR42iOuq5k/43FlA+L1E/tVX2KORY0jEDIql/oJm1F5fNF/w1bYyinMbXHyT
tZKSvIaLsEmDKIyPpT/tBif5aocDxhajO+H09WasOVsVF+ZQjkwjucRpiBa/AjN+co8jeAMuZooG
m5izSeAnvEx20Q9lrkaaEdDs0FqTk+cYFWkFN9PmA/18G7mQtqaSrXUSEjPzpnqobum1frTzh/Vb
HrYemyKa4n2soJfiqLv83twLb+I31TXOVbgQg3Oeo9QFHy1i/9eQcqz8HE/5k2fX+WK5sBLnspKV
K8ANaNI7z7OB0ndJvlon4SCd6ONxMYVaQEFGGXKoAaJ5xMUgSu22j8uu9QyHepXfqj7d/VFkQTlK
BYmZCUVG7kjYiTzkNiQqMHSO94OVu3TMblG0F/nMGxAO+2ZndriDkLVzOw0F0pkirn8glvm2uoSz
PfmJXN6nceHpCnU7UvqYJfQEx37TX85scxf+jEQEAsIji2nVXjv9YpZRoLwoOvCb4fPMFHc0tGUa
zRi0dAGtUdIedYeqUD0wA5J8oYPgTbHpL2e2+GOwVGqdJqYRWHMcxDqgiVWEOZg0vLx9LOLziaht
QWUH/IXEMvlENCo6alRahvKyJT9Iw/KptEmI/MmFwt4XU+vDqUhCqRW9NjdXd2aWu/JauTP7JoFj
avlpbjFTAwW7QSiJqovMcPedZY2z3AGCFtp2+xHSjkG82uqxaCp7b670lCZd7y9LZ4YGmX7o2XSq
uu5r163fF1LeEaP9C4IrsUsW+RBL5gfJLO4gDw+aw2H5aK7gENJa6pS0+jbLQNzn1S6fgYyNIiv1
VXsK+tme3ZIWqzvUVr5XF7lyrUaiHhSAZmcCsb5vJ0VoNInsNMuwzyKghCpihmDH+U6KMRyjLHcW
mejuUFiyN5Zx5nZafJJtCr3xYQXYbPk4F2XjT3kXfUXgjPZLBSLoGZJQcvKXBp6JpmidPvtqSB/j
UoYsaRuq7efclPaZupfb2VHLRxIBPQdFTZkqnxJTQ49SNRpXnswvK7DLuWr9RfX7uCbHtQBznrI3
5KFyF0JbP6o1t0pWkFMn+0VuruuyLRzSXNXjvdbku65L3WpOHD26VddsdrSy9FTy95J1NyS60XP9
e9Q8qkmITNah8q1dfiqotre7+QCVg7AEfV41davTmZ1TFfdFfuwM49TG1odeIqFNHrsZuEXcF4VL
2wH0D9QZGnSbGgtEMPdljxZ5bd7ICEc0+mbFCkZK0L1OqF9MD2lTOxNJQXE4uezZBRIHX5c0J6br
LknoMTXnIDUxEK+A/mBt3HoqXQWwcpKA08ymroTTb9f5dVqWsdOaeeUkxeDk5Q+j1m81RXei3noq
TN0hCXnQU3KbAow1K0pAKxNz/1+TLgn0/E42kmOV5zdqsbgx0HtWkTlrPDp6Zj7ROdqTcnicVOlz
qU67iazX9oAX6VRCRlfeE7v2G/XTTD6lHX40VDxVnfpZ0nqDkTjyLF9PmbbPrPSYVBpAkJZHkbKX
w19rNTrWojtZ1u8zOXUMGLQ6yYGAhWspJf4pdZQRfXS5OC5l7haGjE6a5db5cjOtIBuWdGcG3V82
JqHc4rWDKSSgL/exPl8NVv9Q9PU+64sT1adDEhf7ycg+SXP9xeqre4zDfEKxwoMCQAgV12MtmV/0
8mYuDPzK0S/q9Kmvpa96Qw/FpN/pkvGUZdEuTdUPC7pE1tSFvZynDh5enyqSfAdC2EvT9bqv1DCx
i3uaN81OyiTqgDvtmBnwZqrb0x6KwKIh/O3gQkzcfSo4bnnu13xeG10ekCjV9fU6f8zrm0iEh99M
aUENjFe7aWgW/2QnU14QbRnxziu+0umptkf3cvjfvNHODHAXdxFpMmjLcMuAOuDUxdljRaWbTOkL
6MhrutNFy7fLBjcLLfaZRe66hiNnRZyUZtDYjoHZ6nBNHCZ7hrdjsvrA3Bc7VQiUFe0jd3FnWalW
tmwY+FQFYsSxFk5gbd6jZ8viruuUFnNbZxnGBnJi+FEEno2CJoduLmc3njoobjfdVWdYeLiaT/NY
7Ya+DaSsGZ11iYYQYpUHUhL7lBTFLfqxfxm2clsNOA6OYP/fpktEJpqiQppbgVo4DwjIsilNwT+f
/mxvKM5ypDft3jpWYSl4br49IK9NcXvSg9F+tQn6X30XxPSzSUonslPvPy6IS+G7tKNSmoNRpZFJ
kMitM43SN0zDfbD0GvwitxqiV1+VYLJRr6hiSYINfVsRYYskpkJAdA1CYi7FHvs5yuIVKPOqKA6x
+qUqBrftdWeoG8FK3zrxa0vcWVWSdFG1NGvCSfNIFnt9lPuX9/LtB0Maf+bE3FYOxgpSNZZzts1t
Rb+P5t0o6mK/xZKxpwL4ogmmpIAL5MHX/WJbvS3Bhq44rGkI5sDP+s7a9176wKq7hU+P0sPldW0f
zn9s8hDsTB4ke24tKPcc4p2yG3YvAFhRUvuW60DTACcHl7tmIJ+Ga78u5NRJbksLlV5aXiDzegQk
Sr6ZfAPtUNMbPhdX/x5oyUzqBlrqqmmroKZ/bXLVksiwq6YKzXtW7iyCUfp7AtjMAYMS2L775iAf
C3dGjqK4/3q2g7PNHPasbpWmeSFbCt4/c/SkJrmTJPeXv9tWIe7V6rgN7Sc7B3Czq6DEJP+Ar2D+
vnlaD6tP78VorLc4c249nPtTJRumuoW1TlWdjJyURPOMLHPM/qBZTdCtskM6yEuC5EtPDcHp3nae
sy/JFQgSapmLlMF679eS314rDhvHJ05/UtDQ/9Q5YsKBrdgFwhgTmBUC8V3eX22jzmIKOZpw7qPR
15Tpm0n7vdRA5KHsO8EhfNvywHWja+AWw91lo4L82lvsglqDKZvAXqTJMVlBG9prDXVMEoP2eKqC
tsdDmip//2sXYmZRpDMNQ8cR4eJzpha2Zlq4mNmoqwY1BzaZz+jT/gjQp702xoXolWTLkGs5LoP8
UVE0R6v/5LqRwYNta8A1GeD6eb2LUWIU2ahNUM/Ky/aQptbqNZmsuFFWHdN8vbu8e28vBFxomo7a
AJpGssZ3UPtCL/u6rkDJ0dRuk05u3+iO1Rv+ZTMsULwuQsAMQTfBxMyKqfDfqIEeT6lKzEz9bW3v
o8ZwLxvYXAcBsbGKhhvqHNyu1RpFCq/XUN6xpMc46TxtqUM7XgU1m414hYVgEYRAuhgydux3nEVE
SY6kLkkwx/SHHEUbIYsZ1HQLB8dQ38DOlmKOlGYEVeq/H43ZyNxf2+LCvV1COTjJwTWq3DDJ1J9A
S3qDiscL0FJUnH17bTOD2E6cXsyE8alVjHZlZ2s4ukx4Rtml4RwYQRMKm1oiO9ypTQitZ21Kq5Cp
eOtBf2XdzrfD0X60wUAxnzAV71rX5dG6ap9WwQ33PAjxxvXP1shFxV4tB32uYZuhZcFFgbDfusNx
ctFcu67up90CbtDQCFQkRfKuBlHgl/X28uF4O8KIqKVAK8WykLaYb5rRtaoByz4WGJQMyEEDbLx5
qnbRbY5+e/5Q+elN/SR/0PYCq1sPEQUVR5UYpsJENl6flWnurVbqcehfOu7gyb4ZDu2+DuJAZOut
ANvzCn/b4m72sjanZS1gi7rFXtrl1/Qru14NzTHd7og/ja822Gd6Sg62Nx4wu/RN2rffABQVehvz
pjdf/Gzd3D3fqEDqgUeMffGFNQIgZmn70wFNqjD2bMGlux2RzqxxhVbozs2LtsAaNGQ9hsYG+1bY
QzmzDqqw/aP4d2aNi7OKJpvDusLa4DEUReFJsTM4nS+FZVBc/XvoNz6rCiEYAv0dYuBCfe1CTVFb
RU5a0CDeTyeWMbH0sHDyPVRawhgpt8Bltz7duT0uAmbLZC5Ef17ecw/Hib8smPJlwPbuShcckK3k
TIXKvYIDArFtwu2lFk+tBkJEDAkOau5ojeYkKSjMBwuTJ4L+zdb1eGZK57Q8IkMazbTSwfBVTq7U
PaQmCNzrb5d3T7AenUvETCNvZ/QxrKDP73tof5q2A+5q1JmG4LIh0Wq4cK6jfmi0KYo9xMCj0upA
Pv9QKJJ/2Qr71vwxPt8zzvdkCQ8vOWvALZfkh7ImuQPclajhtHm/n1vhPG4wh0lfrOdHgQJJTLRj
njAGi8ObfNAF18Dm99EU21Y1aDMZfI4EuCSRLTJUoWoNQbSmtRerS+Sly4T346wsgv3beg5A21EG
jsSAlCJf2szWSTL6TsEYgAVVsLJGBhss9VW3mA6GcB2j+ZPYdG6QcwtQi47ypKNOxCKh7Bfe9JSG
i6sf6kDaq3eXvWP7w50tj3MPHbqeCa2BCIxX8lXpZQXc0Hie12Pij2PqNhE5oir5RCvpg12Vh3Uq
RSSBmw569gs41zEieY2WNgd3hu6rbX4V65oAkc0i0JsjwCY4kDoYxptyh0J1eV6zCbcqEHr6jole
m4chFJGLbiASEObP7DDPPcuqoXEagdcEdgwA8m5nV7rJd9lN9Nk6ofHlx3vDGcB+72l+Hpi3VPQl
N/fxzDp3X8u0GmTJGFFf/E5d8IB4KOv4dSh9tGxHcZniNhUhtDfwXa9XzN3aZavbZjpgxb2/BgqQ
GGxuO/LIw+QrEKpltR3IaPoiTO5Gce61Xe7OQe9EH3AZvNzfAOt4JlgsPKbcI3ssPRmhjisJwrVg
f/nLJwFWccJwvxksZfpD7dFXUoGoERxHdtwuuCp/+Szj0kOEF7qZQzB51Ddc9FQAFw/rfe3hihVD
9JhXXDLIRRsr08caanhmkGoHM73uMtOr0E6cp8qt0CoTLE9wEvnaCmhN6qIsQJ05u885pbsgqS39
+ip38Wbfk525h76UkwfsE162/TxeemmlXJxR+npSiw6+WtQObdxsn5zs0/IpCcmX+ohxUAh42td9
oBzQqzUeAMYG0cHs2R8m3WlPGEAALFOIIWK7e+k3sRThLGJQze7tPpqR4eL8qH7uYwgMyCw7NHbi
Nsf2p9YsgHnRqNP4LDQB7Vff5jg0aNS6ydQDMU/mzE+T+mmWGHFRIQuHVLb92VRNiE4SzeDHEMax
qipkvqjcudYHkJjs0g8gnElVhxWb6c660x4uf+bNhwT89R+LnENT8KXEo4LP3Hmy29/1OD4ELyYm
biLvhJX07T39bY27Prt5xnxAgyFB5tBacwNJXwxZ5sZuBV8o2J5SiPrKX7RHse9shSNNlk0gzGRL
lfm0u1BpoZoAgwdQ+3RN5WvSD45gK7devkixiI56l6brfLnLThKt18b0pWjzW9nrPSJzm0Wbc1vc
Z7N7PbZpBVtD7BX71UOLX9mhrAxtqhcKBjFMcdNVzm1yH69o62ldYsuCYPAAWnpovkLa3EN3F5Mk
bhwslSAECRfJhSB9plMd1QveL9odZQ5zSn3Jz7U7Azf0u9Qzt87f+RK5AJNXitaaAxTKyRWrhSnQ
xQAzsH5loLAsv4fXQrhGLgmKrbmZrRRCr78GuX+OObNB7veNOW8F0fM1sjN6FkTVru7XZUpAEqkA
smg7L3oxgGLKAd2LmcKEK+SSnmyyq05PbZS2rxYwGUw36y7rXfN5btzoXfEdvXnUz84hl+30uqqj
3YMtrdWbBYi+smhFnrn1qDrbQ54iIet6uZkrjIovQbcfyZFxDBqnHjNcjeEpIfUyB4lcLRx03ZjA
QFoOUWJ0c02TTdy+/niZpAxVt8YvZMsvBCzqAVQoiqM4iaf7LQ0Y/XpnvoODZTsAqAo6S3jaYYyF
8xxQq+taDibCP6Mn3/yMOjpnWCdekzyEMdZSi1SaxZLl4YRhzXBsHkcA70bPbu/RPIRwzE7LXJPc
WNPO8MjN7KnecJUYLuBLOz1z0qf5WPioriquCp5atXSMuyXDJI6jfc4+jE8ZCqPm4MmxUyZOEx/k
O/Uq+ZL58b3y13gsjzL+e0cT3BJbKR0uh39WxZ0GZUhAuzJbSIvV/CZtRyCUI83VJRWfTY1rV0um
b2U8fJH6QRV57eYFhSFwbKZmqgYPNIe4SDVlPfgAGKXNS8+sRGseulRCSO3mMs9McaE7HtI07pKo
CiMpCaZUMxx1LU4JgE6dVjotBdpuNm5KvRJp6G6ezDPDXARvS2tqZZID+R23TtnKAE0W7rB8HoXi
HJv+eWaJi9wtkQclybGbJNQg+IO3I8QIwubILqcYw8TonIvUpNmP5/Nf7cwkdwABicbrox7wAaV8
H3encgBjVr8X5DEiK5yLVkA81XWGJE1XXY+FbGNxkBe6g4PRd2C53iN3KdpMLq5ZsVyTKsJLp/cB
IISy7HyrX9tXjLKV7nRPuVEEZbHNSg6Se8BVkBGqQE29jqQxmH6hIAjiZ9ZA/p2tvad9vBk4oWmu
qoZtA1HEB85hTNexHCkK2j8PHvTMdmYYvYsHcSvHZigcjQCybui8aAxRFmNqCxkCJwuoI9MfKXho
1gdDCjP6QeApW+kSJpVtE8OOKkEX9vUeEnWaU+hIxCFkCge8v/+RKWT50vtkCrcchagETVjUpjS8
XF6bjGJ96buFxGFbHp+FzJATRt5kPqTPFCBWxMRwBIFz2yZQYCjXo2vJt3+tDkUqKUqSsKeFUzaN
I0H3+PJWsjPFn2wC8N4vE1wwAcceEKGpCQY84zFNesxwZl6cB7n+ZVF/2Ingw22d8HNr3CbGEsUW
a0YcDvqJ1lcayKUMgYnN83Vug4sicav0Vt3/EbvjWxIvNIzObXF+aCiNWs94EoUv82/ksUJNb/Ek
sONjIifxIDdiugawU7Gb0Heo4Wy2e89+AD8H1y762s5mFIfyQQ9M2QESW3uKD8btGsrBfCo9etTc
0otv7FOK0giBQr2oa7bppGcAUHZWz9L6XLKVpJd0oO7pgtdRLgdSn6sCN926XYlmKbpsGshAeSYZ
ZJ911c/YaA1VITX9tMhfU8CYskUWGNpcDVF0C1mKrit88mfmNC6RiEaBVl2Z5rU0TQID2zH5zALn
n8mcyJMkaXHI6NWsvxkJ9P+Rdl3LceNK9ItYxQCmV8aZUZYsyfYLy2mZc+bX34PxXYvCcAmv91lV
6gHY3eh4jvAjswQ/c3s+CPS2OWA6ShE1RURBiVHRKUpJKyvIGP5gokPecibAK9I0DQvh6P2/VwVz
XADs2w2hb+T32VH1xsoLHJQM0yfZC6744IyXvEzU/lYCmbvM2yE2AkMDNpiJvYFCT6/VMPCDzLCl
YvbgB/0oUq8GyVhsfcmcfdfJlc5cbZYpyJ9VjD4nx+ZYnoJj71W35MB/Bza1/+2YLCbJImKcSijV
wIvV9FmUKgDWSV40V69ROHEQUTdL9gSvN4azVFnRz1n1ypyNJsi0okB0OYAD+IZkbusap6a3Urx2
dPsmt4gn1Cj98rrhm5a3Ekz/vhJcaGLazZTYpDQHKxSwaBtxh9U34wZdVrFcAfh1whbjAqVOSiAk
ULRL4tNN7PIGCZylnoA6ifebd6TNx/VNHNuKmASxF7NYA7Vxl1hqM1mS8jWPX0DnaClF41VcNBmq
cRev+UogE1vOo0zA4U0CL9JjKzQjS8P7IwN4QtUOevxCAh/gjhwz2PxuK5nUKay+W6inVaDMLRBS
1fogKwOyLvmFY2nbMkwsxhCw/Ers3GBAUjlVszzys/r4k50X/AooPHimXS73QJq/4jPNbX+8N5ls
ZFRkupLLmL0LpN6qBR+LXhbBzFYhWYL0ZOQf9s+4GRrpb+IY31kPAgm7VBQ8DQXiSj3KOsaGObwm
2+ECRhPRH5cl9WJmVlCTNoxThOjEHxxRs1pL/woY0Qf9augswZY/1LFVfzi3UNxF9uYnYKN46ev+
STe9mYFskgD0QbmYoO2K3liyyoj8OH2aZsxg548TCHqjmQf5Qq/swhpWghjNxBurElloYr8sqh9m
nN4ZYvEcN3mBQRHph9T1T/sH235rTcRCGpoomNZkvmEL1J5uqZEjnPmwfxIIgcpc9H6LCXHLmalY
uFEw6YrUjs23yqTpMSxfYH/DCw+heuYbweDZt58YM3J1+qPUdS2RudC0USdTaFs8eE38rEnFbTIW
mY0J3FPYVMe8Gj7lXXGjNcZLVi6vPelad/+Gt/zA+gcwsWZdLyjuNEnsG5h5MLMfhsEBRdz8hHhN
DV2U6X7cRWbZREkZ1xO6jeDoWI7LoZrxQEg2uRaOUefsH4cnjS3ninUzLOEwIsEDRhYo7OzpsNzW
x+Y0Hni9+C3/sjoYC3hbBaNkyjMOJglfqwylx/IGQFn759lymSouTUa1QdMNNtY0xEgphgXpXS3e
CfNslcHopMDUTeQHQblSTZmjDltnQjoAVE6kx9LFyGfbSrHaE9C50M1aUaksGX3SSeC8Plv+ai2F
eQi6aS4x7oWEEswxsqMImitpnbcMwfdOWr7u3+BmdrAWxrgQMZTzsFW0P2Pi3DKntTD6PVdPtzwJ
kzEaKLjpk4cdQitrf3COs+Wj1hKYEBmUiboRUoon0a+O2gIcrMAxMVsTt7RTgekP3gLTZkq+ksju
ZsWRUI5iAuri0S5fJkB70Wp7/Fh5oTtY8XV5DI7xdX0NPBU0fXl10k2DXktnArBMUvtqioEjHtxQ
ABfwNt7RSndjY6GK4zw4yn/WpNXHG+LUMLseIOohstVaPOn9s14sHAvj6D6bDaDOt+TCgmygzU9m
WLh6i13yGtvXB46ibKqijD03RSGY/jozsq1OQ8Z46Qq5CX3hQE4yvKHk0CmL1G7cpqblEzd63he5
FR1oK4nMWwIzQ6EPm3yesminXHTNoXaF0k+K+0bx9kVtW/VKFj396nRi2hMl1DJaJ/oJiPw3Px6t
+vIUgyuNas5KWqAnZBBzpB2KdqTlqPSKtq+L5KScKKL0H02gr2+ScZClVE9d1iA9bd02xygkBefs
NKd3BL/xSenwUGi2rWx1nYyTXHJapG3nn2Si7yBa+Je5qSYAYEZKjbL2xdh0Q/QhyvQII2yaIfiV
KWKjnAAhY0nAPZXqSeMFg/HJ1Cbg3wHJZYj7gy6bT2VT3JPMKL1SrcPjKISIPvs49Co94GxFbz26
QDj4+weySaYepUCyn83QD4LXKnlJTGvorrL+3jSeAEjMUeRNM9VQcadRGB5c5uYDLRTlQZsjeNfB
KZVT4eidFRwHe3AD8bazBSezmz+yHtT5JdkAhOEF6pAeJfXU9uctqPDQCTa6rteUn6I5VRAoqfb+
ITfPuBLHRLmdWBRxVrSlr8WNBWoiK0o4PaBNnVpJYFyPGsyL0Btw2xUWlRxiJg6aC8dkACaGDHAZ
+CXOkbZdwkoi44AMrMmRYZ5QGPiDrcVNaagcobulwRAvdrITqZpTTUW1tgGKYYz2N7DzUQdUfcmt
FA/QaZzjUYfGJnoreeybP49KZwiLgepwXDuox021Z4i8YJ0nhHnagcFtdEieA09ablWATbQLcdWp
svaVb9O36ZiaF0XEEfLFEHQlhQkgX5bo/3gKrR0cf+Ip8FOCrQkZScGLi20XA+NnbF++I/VEACRe
QdbPMc+scrqr1gEs4W3uCSMmGTin24gn3klk9FCQonypzY6WTFVvMk6lndpaTKe5DoVb2ZmffdTH
o8ANCzc+3ju59O+rJ1FL5KAYwgWqMUV2Ft3JzWB15o/9021U394JYd5B1PxlpCNIf4j/E6F69OgL
yBtm3PBPEoEgdCgwHIpizvuzJCDSBvobxAxgjQnG1zjIOUq4dVtrCYwH7OtxmGNAjvhT/7GXQgvv
SFBznq0zMAhjtNjRFTHmCqQBOHXmKdGWKo7MMIPy9c1sa4kmgJ4vy2WnMlsgM40jKsCN/EVO9UMa
lJolFONdGWvfY2OGK8lrwIjJ1bU5zY9TMIU2hi8O+dRWVhYLTixq9mBmpQP+INBWoyghxCWxu6iQ
DxGgJCytiA/xGGAVs+oDKy5noKqYYnMqusB0swyAQkEePP179VgfmMm2ylGu4ongVgX9Ji0aWw/Q
biWDJS6vdX4XhXeNxLnjjXcGV4z+IBQPWA5s2TQec2mcqKbk8uco+dxLH/EKWONQWZHEe6Tpm3X5
Od9kMcoPDLQ8KhaZUq6PMpqRGVo/3+bQpfjiAE3i9wu2ljAprQQdKiLwXmy1IVGNUQYwcO1HiHLT
xwiDqNGdGlr9J9XXb+UPdEa7dYQbYGm64yGxMeHR2NOdHGJ15t8bDOYdZMwXK6qJnJbR5TFC10TQ
e4APmQHakyIF8VMKzlbdlrtWNdT6sNGO3sxF9yLH42O0evoz+JJb2r7wKUlVvXgdUKxNh4cQs+EH
VOzpo1SMxivKM4ynmcLAyBZaLi4BC9pNw7FYetHGI6s6+6ax8SyoGkTIeIRkSTx/6pV7Ttqpi812
KH3SPhbqQcMNyqITlc/7YjY85zsxjI4qVTOK3Yx5CgBKX8VL5WdNwKEP2hQBJCQsvCmYE2H7x/Fs
EqWJF7wBC3Q/9epo4gQ7PAmMG9HTLi8XndbwJ/Qd0Y3oZpXjN7aagJgll0VoG2DYVRbIoxskFRNF
8s+XDNuiZoXaZOjSSdPFBTFBkVuRGzohJzzYUoO1WOb7pKLWq3ko1n6h/sgxMh9GfqMkDtD/9vWA
J4cxV1mWKqNGpd4ve+22GxI3KADwlg0oi4rB+HFfGPcymQ9Wa+2Y5BK6AjQa1r6In+WT2IL8ObcF
bMQXwZOCUTP4ZI5Y+kgzDvndN2RKb3I1yF1QY7KHohCUGGJ3lgMACKST7vf30Uku3X2BZ2LCHYFs
IhqN8tAoKW41+Dw4NACKHHKMvPCGYDmye40iy8R5Sz+182vKOWEeGxkrmtwR0DOn2t4PYdxWG5Tj
oBkzkCnR46XHLr5Wrv5I6ZMTZ7gKT4mIwWX758Rk6SQP8V3yw3D7K72yUKe8ruz+0Hj1V56X24gP
119EZcIqA8sh6hDOpa938atRpA4pUisnNYjVC1eqy2+zfJ/EGufZ2AgC3kmlD/fKt1bpqFdCiRGh
ALmXGCY/TCWwh17xAan/EAcZL3jcymDeCaQObCUQswOxipI9JSiWvOkooT6g3JTH5WY8mId9ndvK
NN/Joi/YSlabx8qkSHCGFNIjjk+Ulkt/pvNWReYUvpRwlJzjOVTGQ0VJLiZ1gEyzLq5MoKFmZWJF
+lOVP3IORnX0UodVgh2w80Al89UEYREGPYD1Tl7gj/5y0Dp7wd5kiVMBpntf2vapKGKThgjmIqMY
G22qJhHCSCU7C0YGCv26bh/ahLe/sG0Bb4IYC4BP6uZ2wPXJyJAKbzgovuDLB14Zflvl38Qwl5cE
YqM2BrSiG03LWOJjkD8v5N4Y7rDZ4+zfHfXelx/qTRaj7SFSmBDUcLWfpuRerQG2W37MxsdW+FIb
pyGKC2tf3tbzT8de//5WjMbPSgu6JQ1vpNk/9eD/nDverN22UUkY/qHAUBKqfe+NqivbXk0TVBSp
UZndEzWq8R4L0XbaHyu/Kb39I229kEDb0DHeh4k7IIsz32uspblJS9SLkmOV27JbY+i7LOwmtECJ
ioneCXsVBmL3hHOXW67qnWDm43WlmpnTiJSM+FVgVaBSB3mgJdl5hYSFp5Vb8fs7acynSwIjSCca
CBB/rM/HNJw69jPMh9IzRqee+Ps3S/8jo5zvJDLuKtCkfohKJIAheVDKV4Wc1I6ztL99KmCKGDog
UwAcxWhLOo5RHwm0+JZ6s12FVxrFacHQfjPfYcu7+Q32hy0NRbr1SyZb8GtyZQlTmtjSkCrPT5WX
+7ENIm3Tz2ZnPIj/PqrXJBS8Ma+CTBN4jO8tQlz0BkkoJknUWLkKO/XWiFtemLjh8YG4hSwd42kY
bGdL61Fb60QARLuvzVB8Vcvrw5yhGjcaB0FHZSIXUTiIWysX86tQUU6NGn3b15YN7/zuFzCBqlQO
89i2SKjpMDF43Q8dNiz5vO6bYoAHYiJDQsqsMWaQE5KAr6iuYQaKpwDmQQFRfePrx/3TbME8IH95
k8Mo/zBOQjebVX2OQySnfZ68/LbwgmPtDC4FPEiPzS1YfJA48wDoeEdkEoxY17t5oDma3kpARCc2
Abd1lDwImi/mWELubqqa50Tp28na+vq4zNfrlErMShlem/jNcb4pkV1Qz1I8YiHN4YEJbWF8YZ4Y
2SHWSwhGnliL0KIIrD7A8qcfMRL81qYCUxUAkxT8d7wSPxN0HY88DOBN04c4OmKMtZaLfepAyIts
GKE9tILcopZrBU7/iQKwNr4c2LyYfdO9wdeAnQj+7RKCL42FajBVBO1BVnhVajpp/qiBM8UMp49B
VoOjeu7uMzG+TVFbNIf4SR+RXqQt2Mz29Xnj4dfWP4RR54ZM9ZgRxPELCGHE+scijO6+hA3IUAIR
JgDUgL5yCZAntqJQ6R1UqFOB+SqG4V2sm9eSJB2XXsBOT9ZjizFIHxZVv9Ln4ghwAleYK3cegbIT
1wNnFnn7xG8/h2r8KriPh1KKJw1eHp/AJtFt13McHk8Ao8Rhm5lCaGIUP4xCT8/AH1YqDudOKdYV
a5brO6W/YXUIGL8gFNUEb1dIpzFPPZJhc164F/KvWjG4cfqpbW+LeDjsy6XasCeWcbJzVQT5ghqU
b1R/6eUDMWZ7VBRn7v99K/OdyjBaOaRFHgCHNfSlKgKybXGtkU/RKNhxLqARHUYcI/gHc3zTCcaz
RnqpJHmQ0PZY4EeAApAGWlfo4NBzp6muMzsvOFe56XLWn5DxrMkYC0NOkNC2bnNs5WN4Iomro+Ut
g6jsSTj+SbSxlkdfl5XKjCoZkiml8qrbZIrRIOD5kq24cCWBjZ+KwmjlkSZIyDLBltxhNKRZ7H0N
3HoD1zKYKkyhTIGpxiNK1ES0Joy8G8bgdeMPcxwB0y/aII+4EVROsYOnH+dvubq7nozYRhrP2zWz
KxBKtetIt70zO4BREK3Q4T1IG7nm2gDYh3AIqjDXSyhkGH7Qsh5gIh06AIVVtC/awl2R3QoS15fK
eJNq1PoRsDDw0ABEpLWVv9H2+d1hno4wHoSYtTEWLW5yaR+EAGsEaW51PeEM3HJc8DnOWH2vRjLq
utGQ+uWAZJ2+1mPA8xi8D8R4DHCkpKoZwpqq5kixNSjod0SAWUKHVqIGWHHuYs9Oc5qvZtHdt4HN
BBNRA7qcgEGVLnpUxYS5qOh9LWwGbNBv1cI2Xf6bLNao41YiXUdg1DQka7VPFJvTuB69xTWMR9Kj
+olBRHCPJryBmU1NWQlmLB3YfgJQzWACy/CkGJ8N7CnxiuibarISwYQCw5hg6luaUcwmqdPWd7HI
0xPeIZhYABiBctvL6DiMo+bnA2Ae81S/kkj0fV8leCehf18pfGUmZTJkeJgX0lqmlNlRHPJUnv7W
i8d/dVuM6aIQP3Q52IWQ+YyuYNGJBytHZK5Z/bUC/F2Zkx6fVWtPIBsFRPmQqhoOFXbPc4rtsHY+
jVllNWVmi+AsHUyrHq5KOeOdlHebjHGTWux7sUXSXDblgziQ67nVHAWUPQCdtIZUucJLeh/3oxsM
wXVTVKnVpAZKSlr6OCSqt/9pNz3N6tqZOAH4KIBFruAxu2CprcYUHvHLarx9muEs+uSUs84rvlC9
37t4JlRYkqgsVNrqoE2exUEP/DX1/48g+8xL+jiXfR69XqluE7VpMExID9R6snLdj/oP+xfIsUG2
36wHDSDqdfRn07qziHKlx7Sb/um/CWFcCZCW2igc8B6oYLWq0qcoeiAtzyA430VmvImgTAvaszAI
CmNhZFeUemFogBRQuG32AbRtnGBrMx9fPTTn5tzq26DfIoHXCc03rGuC3br0VdMpREt4DLz82Fip
I4pWDtIyK+Y1D85LKjs6yDbvi1GSFx0gZH4GWAtbLNKbuE09SUl/NKBcA/qikFkYUTn0AA6tqsBu
kDOgva99btEwtABNoFhB2dpVvnwkVZeB7y7HNJo+uGM0OVlQyC6ZiJvqU2HNxfS1KoXUCvMeAaUp
tZYSx1dtMwJ8OwHY8L6qbEf+bxYtM34tqLUyLHt8xuQYHuLao9GkeKSspUbj/9Eco7b+iIw3C8RR
mqcF1lwEkm/ON0mmW4UeOfun4pkx46YSQTH0bkLKFmmLVwzxlRDyUCV4Ihi3ZIK0yOgL3Nus5J6m
fBNi87h/CF5kxa5ONUATCyMFWkf84DRUDshdh+80pCPAXFd73to+vZRLJdfAM0IMrKCyExHLSMJF
azER0WWFpQmxl3ZeN38dBtnqAczRLVyC181QH1v0f0tkdK/INJTWa3hbihOQH8JTM5+RU5Or+Urj
LfHyjsdonjJNSznPyCtE0nhm292QsHRDMrlaUES2HPeKVevVy/433Hb3bydkFDEH1E+DjWw83ol6
qqTXSmlPYsHZeaXXtPfhGFUE91lQpRGESJEfgQ4ukgjQksePS1ryQsh/0MlfB2InIAytMFtpQlF0
AshufVoOYYflwclFbnGoZ44Zb9a3sWNKl00xqHOxmZDLcRQA8Dr0zUxySGr6gpleGQOmaOdXgHJ8
THIMQ/e5bY6dPXalFYWRp6joWQ+ynY26aRPhehBA+zxOfq2G3v7H3dSot1/H3sWQ1ZU4aShXhmHq
SMNkJepimbFs98KdJmi2Wj3uC9z60LR5DQNFYdpku5Yyane1nCiYJ20mr5DvU9SIg+rTlP/BsB9G
b38JYk/WmAHmXMKpQrn5Nqw/VpObiJwBrC3LWItgMiptRB1WBnqyn3aPZv6QhTeRwSncbSrrWgYT
B8nqIoVFAxmUN2I6vg2a8xFtecdhoqGuB2mShhUhv9VqKwh7W9FfJ3Tr9hVgs/azPhF9lVYxUD8q
MTjscCLqMdUBy4bdAR2Jxo0OQnxuQ3JT382S+VomPfpaZqUqUztCJgWWRXHBHtP74TDe0/2Uc+8T
C4gTp2bCu05qCSuZZjv1ndRCpizOH/KRnMyge8yxk7R/n9Qzsp5zfTTmTVCbpRzNFHPWMhpKBTqs
LcbZfwOOfeuhW8thnoFkIN2EQOtPFHErLlmLYh6DSCAliIMb3NxyjETZmuaYp4Rbkf9KhEb7AauP
o9aa0BpkrM5VmOU4XaXjqUX5sTnF2I3KRo4ucE7EggCkSRGPcxlVfpCnQJAX/XHIa2tfEbZlYBkF
LSFyCUhNdBHhoo5JfbSer/vQOHY1b7F/67XQFcBBA10UbWF2p0FqlGCuZNxa1Bt2mH8RF3+cvKH9
ARA9K1YMzuN06SrwXioYisdyErDcMPH//iu1ppaPatBgZRGjiU5zlD6kLijRbYnQchnQRLhLmdTH
vbMmRiLjbvuOSCTuAW8TXdNMPZ7f4+3ywZEuvhojkHG6GKfpwWwMLJhQx+QAeFLiJXveV4zLug8j
g/6GlbKXQhVOQ5qDkVUl36eycItIcTVhehEb+TS1nS9r2XWs9YltTlLHyc4uyi2McMb1DrWYzHII
ivMU6DphilHKGnSfwsvcXmflI+ekF2bNCGN8blar+aKglYf1huaYAmzDQ51FRt+JWrZ8INym04VX
ZASy3jfCzmcyiBRwl5ywwXtabn9ipv7GwvDFg0JlgUgRfJUGuA1ZbENpFFNBzoLcj0IZ6G3Toe9B
Z6KKjd1ntfhVqYsOM/m1i9aNcl0FfWn1fSB8zVSS3UYD8tSlj47hiPVCzq1vGs3qhzFPg5IlQUa6
X4u+lGxx9twQXIsHMD06+9I2DWYljHkc4qUWei3BmmmuVLZZnZSZN7q/7XZ+idBF5nGQ+3yWVAV7
4O3J8Mfb5ZADj5PSR57BcLnLy/snAvHde/PEglEolbNc+JP2fZZHK+94NrjtAVYnYtwaGEZDbRKw
a54AeiMD4lSbvqgNONTVF6X/ohbXhfKhSr7uf6mL1+KdvgL0/v25knGedDkB7kdi3gwgnBc0Ysfx
oap7O6kiqzb/bQ7JyGPcXI5gP5YXHBLj0mDTM6trQVCvCpJdpUP5tH+2Ta+2ulDGq0mBlGuzUALA
OLgXmtSuu09i+tikf+lN5u+L2jd7THu+v0YpM8DeLVag7lb/AkfmraZhT8skr/tSLsJI5vIYR1Ym
k9DHNRiFxcbrWsk2wkdVxayO8k3PRafGELUWxO6+zMvkhhHKOI6YqGOnTeiFnZGYfiLNA4kJSGG/
gcLJMzPGccDGxqJPQHubAZUdOwQFT995foNt7WFlapKmLqd1SKAi2/EpchTKhKcBjA8FtsTmbVTT
T38Rrbxp4fl+Vw87EaZmIOj/+lMiJ3YYDk5eK7JdY6wJc2wpby78spbx/nuxbftaUbSy13GFdBM5
+lQ4Se3mmCGNnupnCgXodJYB3DVs05rCX/OBB2HB+YLn+18ddyBzZKoFHKVioEdWhjbRYk60wv2G
jBMpytQMsmERPHFAyKlGZz5DuhY/tdeLG/wGgt1l+Zq5VcaXFE2aq4OAlXWaEAOqP/Oy+I5YvSMB
nb4fX3itAO4ZGY/SFukkS11LxxNEm7JDGukLZeiZp58wtF6efdy3dI4PY7eIJZJoQZYAfZDE2UEi
pj8XxS1RK04kwlMQxp+MTUEMIQHESWYCiTnqrHj6jxIYJ6KqlSqIKVAneqlwhI7YYvJp/6p4TpHt
3yUlkWdVACPfqDnV8Rf9BmamD39Cv/Fe+dhm3pzO06yDvR4wonaPEtMfYHRvxsxvXusMf7gy4yQD
3dcYIGamJS1QZSGlK77SFZPcE/+rrl+0+PKik2O6ejTqWC02TsaXzKN+SsXMtAdoEi7gE8cnsy2+
GB12rahERAZ0JDIA0L9627Xfzf74H/WEcRvDKGZ5ryHc+QOEet6h6N9Xn2yppHYQKFZRMTwN8P3N
J+15tAMfNKWe6cZlZZXAefkN0CJODCkzYYlcF2o51wt2xHJ1dvrQ/JQX6UNUKy6ABhwpXJyuVgaL
mLHVDqO7VIpp9UnwANZyF5v2z10q626RV69pWEVeqAa8dITnvWXG5zRioY2pQp1p+SmsK2ea78O2
cJYF8Isgl4kHaxaOWnU0qqdE5UShXOGMO0qWtp3Ao46NbD8idnqYsDva/AVc758Uhd1ocZRuM8F+
s122nxfIgplUI2L6+aF3f7H1xDZl1KsmbGRy5HF8BYuHKI7zLBVYsfMuI8TI5cUXvOs8r6yu1FwP
hMRoi1Y4M6CMtzWm5Wk+r4AD5TfyeY5RKUx+JDVyGWOClFa3ks4FSvZtGHWuko23KYmeWlU0/FId
j0TuH+u2BVZO9YWIgK5u0hcySHbbmh5WsnhuhfeFmQBIK4NcSyKgHv0JBhHnwVYYHzZN+jSZKfxK
k5cAWy7trviyr0HblwxGHWwFUVoIRgLQZc0UQO74pCgfVsnBGP24FC294o1yb4c4b4IYF6m2iVz0
OWqVeQAYlsgSpr+adHL2T/MPEfibFMYfipVSD3EZxv7wsfwin+hmTm4j4XgRHlrUujpEjfE9yC0P
Q28F7r5w3gkZT1eRJI7SCCiDAE6MAGBWNq6h8ALw8xzKZU7zdkLGpQVpnXR6veR+Duy419hYkmOf
Dl/MSfgOkIvZKYDfY2E04m4E8MSYm51VJvWNYRYfcmVsrS7rEf4pwzHsm3u9VDXHmM3RUho0M80Z
0Aji/JB3RmSrSwmQ9CLCzKX0Y/+iLtEtz0HVrzOwfA9JJ+Wi0eGm9MZ0xvhjFVbWjMEYTI3Y4bhY
svpaawl2XhNXBQZKc9PNL2r5EugYkbgz85dUTK2qnK2KV0v4h9D/7ZcxtaaiQ6mul1VKpDOCDzV2
ZTzjB7o0qrjJCcNI3Bdj28TfJFJ/s/KplTy1oSHhLvr5/6Dg4DSXrBKbgDkFBV9+gy+Io6nspqq0
oB5p5CGW6dMTtvgssXwWm+a/mYPOOMpUyqsWKOhYRW0fo9QrJ2+SOKs13M9FD7q6vD4QDSEa8NxO
AI+m9WwgtH0zJkzKBxa18mR42Fdd3tdivJhoRJUsA/vLU+uH2vwrDz7t/39qvTvWzULwaJh4CE0D
/5+kQH5NsVkbNN4yf+7iyGoE1dbIFYBhOV+K8wbojOMCDkteqDl1XGGKRde+PiL1tButcdpG4Sk8
7wYZ/1UZYZIXREx8vW99Mcqfwijg1Oou29nv/QvLNNGOoSooMm4RxvtjtpHEtx9QjPFUd5jd0VHj
G/62/uXsIiOUcR3DCBxzIsa0aiAhwf5Ge83isTzOw6nPgHqggGq4svXE521kc27UYDxImCeinGeG
4KX6PWlqiwIw7mvlP+Tcv5yUwYRigjlNU1C3gTf7WL6+Xg7SLV0wl25+I+yj/2vHBAzGb0xRU3eY
TAE4xXzQ/PggywA9Tu1lABTr7Mwdpv95gS3HH7IIY5mhjJEuoQEYh5Etaq9h9KWPvu7fIceyDcZz
YLAhqgIZ8Y8QAHtVehUyVxiPgEzT+6sSU4wSL7W/pElgFJKJhdp8ygHAgNBOvzNO2bE9zKfytveH
g/SQ2mWNfTNKYY5mo9s9A7/C4uf61HHsfUrGsYhz2M/wloIXmPeG8jDGmNYqjLum9oT+dVS5c/TU
xPbkMb6lrIu6MQTpXBoip5+loUE7M7Pyc2+O0phMFywRgzleBCQCglgcsyHCZqJw0+iyt683HOs2
GbeiKGleZypCypZ4rSAC945n3VQPdm7NZPxHH2nDPAOx3RdK2dXL3skw4hwPTyaMIVY5TahzRron
jXElCubaREmlL5yZerGAzeOwPkzJdCBGeWrL+EptYmcazVsz0dw2Nj5giMyJCuC4GJMH4LiruMs/
xHJ31NM2soiIME1STgIQsKcscaK8eTUnNXSMMMrdccJwvNQFQHxTJKsSo3tAF8WuQvLe3/9Kl+Af
743NZLyWKob/p7SV7kbUxPWwtDAtXzoA6DxXqlPx2sg+8JlCeW+dyYRAujgtAByOfuIUUdCKdvYN
gANMbumkhjU8C07OcWU8zWdcWYx5hbbu8AmVprON5iDnD1Pwff9COe6SbeYb2tSAkw0vjlrc5PJ1
q71OZLGKxe+MyQLAedBzBPLsjPFVGhFyyZgJ3mwJYJZxbxeictg/E8/QGPc0yWZkxBmiVbCyLcXi
oLiMrmFmy0Pu5FLNWSLdl4atPZj9KjbGlE5q5PKCyRm5svQ2vA6Nk1wfhcpTMuO/BeIS26MHXy62
DM4I+yAgJW7iKfWrDoYExaa03/n4wmvt8U7HOK1JkiosUOMu07hzUuFeHO6Q1Vrx6Dczj43h3H75
Z58lsZ36ZRlUo4xV5NxGRFwi1IPblWl7CvvkW1BV14oSPkRi9Fo2+Q+SN+0V6Abap0UFITHYgz6R
LJmteFD+yqO2tFElCDneZz+Al0TG+eSLIQWdjJq6adbHVG4q0PaC84zkYgmycPlfr2u983VgIXuv
WaRdBmGMYf+0BEaHeuZ7Gg02FuUB4H3oS0A+RhrrbUgQJUuJB3BsUA9IiHpvYq3c0kP9Xu777tAX
WmO3lQaE87ybrbGJH7um+9b05gQbNvOnYh7dOlbdzBhOctTfVgbcVqOZz41ZP4C55rmtDbchMRb+
Qt7CBScrkESqxysrjGYzyE2B2jyGrkBWBbAPvAsi1nYpvJtsFTYAT/tr+cArDe/7M0lk/FlgmKjW
agb6luFyGIUJ1Kjdl//izyQWM6kJAM1gYjfGXxLgs8iojdRx+wJQyvpWmJQncChyl0I5ms6OEMzd
YhQlcMu9QC4tqXxOzevMQKM75Ti0TTkAHSbg4wG6M+vPTDkQgH7TC14FfnMjuw3Lq1n+bpahtX+F
5/7ahWtZCWL8mFlWiqh20I8udEb7RvEygJMclafqqB8oMRzoD6AnoWva545ccBU7T9wezWbcvPoR
TEwmzpoIoLl3A2o/p/QilydrUy1XohhXVRpC3tYLZhRifbQ63ZNFYu9f6XYNeCWCcU96hya6uGBk
1DwYvmyTZ8xzFUfZBv1j5lCo9sySGm/E29QAzugPuyQr+YzDksPaCKUFE510mzU+CFhodTThW4PK
A93qSnXe+7QZj60EMj6G6EI4aSgAe0JnWnPw19IYTmYUnHvlSWEcSlqESymJTelP1UMMRnjzR9pH
HBk8s2MipCROzSSPBrQztaMZOWMyHKbsSjB4y4PbA39vV8b6kV4r9EEzR3QjsgD761/z6W6S7+Na
Af3wbSS1rpqPXgnCVY5uUnPeMXd2IskgSSLLPSztT55OiX6SPWmMc5F6UcuUEqlRf9L8xZmeFMX9
u1J67vJX8x0dvqp07JX8UTtkdcXK+5evyPteSWWYoW5+Br0lUPsKXjWWo5Ln3Gj1uKpSn2RigLis
SbAzOQpOJwU3osKjj9ouM6+OwngUUMXkXaYYyFmBSfH/MnOHfhz2YxRgmQIRNrrnKArHJbOIItn/
WPuy5rhxpNtfxAjuAF+5FKtKmyV5kf3CsGQ3V3Dff/09sKdbFMQp9Pi789DTETOhLIBAZiLz5Dl9
5rDeQauVY2yN6/Ss3WpnnmGlUnztfo6yWZ7gP5SimXo6ApfHmx4G6qQxtAKZ2/irF9gQOvmLBigD
r18vL3H3hbexKvgTcxgGp1o48L00v9Nh8tvsZwMaYad6JMp9mRoBaOQlE+0ym4J/QZgbHTYDuZyC
2AzAwINT9DdLEd3lheWvClgLhxJ9p8L6cnmtkosoYpbQkjNYUk/4mmMeLPmVCamH3PmZMOR+kCOO
59Nle5IoK6KW2qReBoIU8MDiKKANEjPr5x9YcIC0B6e+YwPx8PZ2G7pip7TBSwYZrktyCt7RaJI1
O/fuN5emp6Cb16ABIdy7ObUWZcoMkHJiFHV4tLRzSiSJ3t5OYWbFcqB5ABJHUSmT2XVXG6kTh+Va
BFrPINBBJDnergkIV0D5yaQQbBa2Km20rinztA7r5gjhYq9MqH/5Y+w+UE0TcgpgsYOwsDgIhI5l
tjoUDLCcKmX8EUe+4Q7BEmguJESoD/XP6aD69ugtV51kdGsvZJtg+rSheWAS493oFjVp7CQzyGcd
9KgUlhy73HRcfSTPKlsPlxe6dyCgeW06tu1QjOUK93dgkxNl5ZKGZf1xif+a9M+5rAO3d1UtkPdC
8gk80tAQf3uwF5oXiz0VVVgXyimb7UMBmpB2MG4H0/LnUQlIK2Me2nXA4GTVubSVSvCftzYLlrGU
tjofy1mC+quSQqccWI+rpXY5EaWzBgwyj5k3tbJ8hP9lMUPAsVENToOJ8ylsqFkXGBfhmIUWqLWs
Bg+Fi/RUV4L02ITUJ99q6+AwvzMh/qj40hDAa1DvzWOgD3SxBsEnfbvwkjWV3cYA6oxx+4lm1eCh
0fmsDxi2jmbQ8OWJYbqVYdePkzOWvpnF3TVo4AOCqZbAyuLyjIGf1EtN+wlz0wfVwbg/NFpB8PUB
dQ/qNU1yNMj0aJbTo96RO4CXittMHW6VUrudVyMs5+mbGqefxkUPCqX+bCwgaG6mIHXqx65sbyKk
LTWkTP21Acx/ZZZ2atNW8Uyt/kJj5cVmqhXq5Wy7jlN+cvKIaxmpqT8ZEciKsg47Og8BpvQYBKLz
D4lavhTaeCpIfGJz9CFi3dcqac9sVb8Og/1sTdG9bTa6ay2ghkLwvKlWFU8leg352IdumB6SOb+L
1OwDU6ebCQomugFgB+k/NF12WmLlJjaSyivHDi2JVYugK443Tpukx7VEGV1JUv1oj6XllvbYuA1L
TlVDbxLM57sxBK2Dy7d1F6sCqRJo6OqqZkIT5e3nJXYa5X03orFcYLLl9BsZ2frEXYLuF6ddNIFu
lSsaRO4ckp9d4xeLR36NN8h6fHt+yiIOFGcQr6jmiOkoMVs6tVMRZrT8q7OqE0mzEjBX0Dst6c/L
C9/tBmyN8ZCwSUxRYJqbhKgEF7rQwWekuNoVH8ws3GXwJr84tt50JauU8cvy7jJtVihcJmou87zY
GrAJ4JIEZby2mm6k5ZJotgsChPKBAwlDeH0IBr1d2zzqBMWXmTfXp6AcvfqQHMrj6kVgewbfuOwZ
sftU29oTHjH50vTFyGAPx4wcykx3UP/Pui8Kn9RLpib220o/03TNkEEitbNMImVY54fj3dZu1iwc
nl5N6Br3OMiqUbZBBW7rADPYD6MKKg5jLLisV3s31UgfjEYJSWM/qrF23egEFPoLVSWfYNdpUxva
aaoJ/SQxCubzYqpJhB1xrO4xL9VHO+nu2lYJiwjynev8IjnNewmM9WpPBLU6pbbSqIe9mOb2A/it
yjMwS7Nrgko3pCqbTnHaWi7YJNIgjmuAzFqHuVZLCl9vFM1Xm/VuMGXTz/u/CvTb8C34h9ghKtPV
rOO+IuBIcL6Z+vQSE+kY/K4Nx+D6QdCNssVkYGqyztGVDHn7f+BgFb1mP9Frw3w1iFptT4vPsgrZ
/gXbGOWebOM8EoTjpEXr/v8bwhTaY/+sUEg9IF63Jn0LYxWkCzDzNdwVZfYHObatGhaxwDnPWZnf
LmjIwI5jGBMWlFxV2qNZyEb7d7fMRt/DJBTdXkhwvbXAKjYAn6LyB3p8nEaf5y4DvpnfumB+16Vi
wXs30IYiiw11CROUmII/oHPZVGMylGHVGK7dLm5cvDjV52lOgkgLLl8/Yy9ybY0JwcRZJn0yFw3B
JIMEqVXrtzSq7lNKY3+1WeqWZu8vigGC9LQ8Krr5Wc+WQ8Isj9qKm5nLncIK3yzmI9OysGyLw0pp
0JkGRAbb5iZKZxAP93XmFmXtI0mJ/MpC8XDBUKybrPRxyLvRZRMFK/mcZshldMtL8tYHIcEhhiq6
q1AZIG3X52+XLHxPJS6WtUi0NFx7yx+UhxYqnl3k+Gz5ng+1t653JfAyutkfL+/13n3f2hWunjIl
RVoqOQArbDmDqdMdzNa/bGK3PA2yI8gw2ISityDET8NhY1WtNoeYQtT6OUNlWv1uIx0C8TyaQt01
MsffGjnZWZYE7Z/bV9tCLB2rVE+LFLddPZvskWR3kXLfrJ81mVqTtfeK2i5SuCArQkafzDY5TAvt
zrUO9fNyUEpXyxiy+BWEeAmS09m6yp3+YwOYtJt13bFQs2/qFL1oM4SWGMr2hZl+V4fvrMVRnFHF
N4r7rGcfMGOBpBH/p6TrbRfkkUgjDUiiJnOVgqNytCGAtpxqitGpeD5PU3FXkbJ2eX/fdYgZLphb
7OPmRW87x+97K3chF4Sh73oBylJ1nqZleLHU+b5K188WerexGd3CEfgLbairxPWV1UWWB8LA0k85
QSgmt+8mvMq9wXa+KGx+0WNF5uN+sfSJOYhtaQhFyGAgNyqcmzVTMq1TkYO0tDeOINn7lhoZTs/c
gmawuO3tbgxLVR3doYsg3Rhp6ZlkKnoOtYG3WzRBvkFtr6E46uVpcdLL/GpxutAY1hPF+0Yn2YMd
jx9WRlc/W9ubJi2u816mM7TvqS1Lg0iOrumo7Lz11BmzSbs0NkVEjUL6E7OVJ+VngZnYIhhWeWmT
H+j3m0ZhEKpkyFaF8GbFS6k2BKGnr5bKRTH8aFtO7tpGc1JXaLyv5hnqMq1bNd0LHfsIxKrFVatW
xcPlW7/vWF4vnuDDE/SvGaiokTR338kKCshMhqvlLvHdSjduRXCZGUkdcx7wvsEAwOgnjgE10Uw9
JlYjcWCypQg+sl16Wg4lnhksb65JVz1DC+vL5d3ad1PEMfB4RANQrEqACojhyxCUBSy44Obg9Ikb
q1ZAGiSYiSyd3oVQIZL/bU6kQmO1SWYngrl/IPio8Wsub7+icYFp+38x1bwf1F9tCrc5raJpUCcT
OdH8xYgNt+1Gb2KGF1sycot9V/xqSfD5GNcuoPJpgTmHHaPxG3OOMQhpKbXw/nc+zbYiOR+73RIb
wssEyt8WpeIw8+oU9WLyIDMCt/sdlwyIB8cj9Et+0g8mgA5JJAnbUpN8DzYps+oMhtFBoBljd73f
n6Co4PdH89F216BFi1eWou9eARPFXGS0Duqtwl3L+9zq8ywFXQj9vg4TIIxL8Ac3YGNBuGS0X0CQ
zxdUJNapdPQjIHdfY5NlrplAIzetvMv2dg/Jxp7gJzsWRYtBYnpgRH1KsKSxzI7xmJTgsS1+VMsa
DNSRkoPu+qyNVeGzZXHbm4CmkENsLx8Vs/sSVUrjdao1u7OVPq1ZXrl9bZ2HyXrICmU60NIKsTGn
trI/k9YuXejIzZKt372Zmx8lRKg5d6CjA2LJQxRbH4aCVxbnx7QfDiDgkiGWJQdJxBBDVwKknr0B
Kd/V+sas7EYbY1kncTcEvq5HBBDXjCnWPOI6WvV9e4o+F35ySL3aedQPNea7ZWhi2ZIEdzM4edY7
aBwdIhBCoKIM9rPLR5Xv/7tAt1mPkFpWwFBWFlnJQTHZjY3RCt3swiVNnkiFQpvSf1Wc/pAM0n3k
f/eSXb7wjY9hDWmrEkpCB0zKc7I1AHX4aL7joW6vH9abJJDVT3fD4Gal/PpsLFZ6DSXLBkwHuX21
KLOrqUmoOutBs2lQ947k3O8WLbkICJfAQ0le7LYtFVoUiRnRQ+72wKrpSHB/sbv1bnfg5T1VB5RT
5kr3gy/EmXXkLpDtFOuyCkQEcmQTUBrXPRqC7iCHBhPyo4AbNaDXjM5Dgelt//Ip4nv37msSXYcW
HifOe1dDS1PLwRivc8BElao8jsVfkR1eNrELv7BfbYh1s2hkqaOV6CpPXo2WTuFaL+2JBY0XgWrZ
tcLutJ5RO9QC3ZUDw/ffC8QiXGYMnQKxPtZnbbNCjI9nGMrgNsl0aK3lG9imz4aWh2VlBmqlnZZW
cWfS+Erj3Fbr/I3hM7lWqRbuONLMXQrnxl7QjarNq2im3uBkAUiCPujmAIabqbqxxrU/YOJ2cp1Y
OUg2kCdB7z/S6xKE+JAbqxVNNdpDw7k8cRDE8oHTwNtHeUjfP/3EwfvKMKhKxVLfmheOAw5PFpYx
vSvYcphi0P3GC/WyqGtDI1u+RzH7gXbnTW9ENyibrVDzGh8XrX1YEvsrG2WyCLuelEIdzkDz29HF
+XdHhX5AskRpqCrVVb6ye00bZTsssyE4tQQ9kCWmCj2U5urnDfWhnuYRFbj0DNIh6ScFT0lnCnV8
Y+zGlN+qg+O36VHyoXc93WapoqcbyVooNAVdxvUEJScrv0v8EeO9oApXwjlExuPHddAp6IJKHdCu
X0cRXYNWrAECQSH1SVijYDIEFBrzCwgy/DxYr8BmdM4/AqLhy+/lbnqBrJEaGtXQ7RXC17DEYzzP
gEXVK3DycXqoGTkrQ3nIrOIP0C5o0dh4/eoU3REhk0lLyDJnle0cuiZ7Vufixhnak6UmQVOMRyVp
PlpR/mwp0XfJ19zzrRu7Irhuio08JqRyDjpw2GuktV6l93cAZV7XferHRooS1xii2OJl5fqc9u3P
VbOPc14eZ60+D9os2YfdeXO8RoBTUS0VX1rYc11J87riLCnZKQpZkNx13+tDdgeFQw7DjlzAcML6
PH+ucL4Kz+7cyxuyl7EQHZqrqPkR570SMRjq+iTBc6FrUn/QBgDV8b5Es6gdH8rsw4o5xzH2Ltvc
S+g3NsU3bVGkfbOCNR6tV/WhzPXnIp8OLEPPaGjulgp9ujGXxLvdz/66TEt40moLqsJdNdKDPQ3e
QD7kIHdrc5nom2xhQn5pziv6PBU2kyUExRw1zA1Td6duDe1SDWwyxyBv1CUOau/SEqi8EpU/91Tx
SZtWtG7jNq7CRn2q6ntM3J5Skxy7TAay3X3Jbi3x5W9yvniYkJiVqI9xabTxg5oHEcj3nXtIyLiD
4g3PsjHRvQiwNSg4iaphdjsylAcm9rNfHy1H1pbezfA2FkTw2+wszE56xBjtEYTVXMqp88wljIPl
BycNrXVMY8sK3bt1xq1R4TDW7ZCkpEcy+ydA2/0zCXO/j4fI2IXiCus73qEplCL1ujT/ggq2dYTS
UOdC2Gjy6zaL3TlzJMdSukrBsS3drHRZ69Bf9Lrr6XUS518R8uylY9s9FZKFNrWhHmJjT0E2xMdr
Y5Abgo6yOtGj/GGw701e91RICTCZEWGaBOlrjcxEhWJ0F0++YsqE6PcvnMGhDI5p2eC8envhmmjS
JlsHo3UVgNEw/0QOTdgep0OXf4q937Cry555NxpsDHJfs7nhWhbHWcvrCyv02RPQ2X2mWtq61ogu
RrI6YQzODHcFO5+vjvnjZdu7g/wESEQTUdAxiSUcmCjPbFIv8duMmtP2yjPq/ai7sSUcl7jX86rK
YWsJOfpc+1i/6GfFjVv3mTNHmb4KjpwU4J/WBUjpD0+QgRcQxZi7oYkNE2vI4KP5iCBttcAxiyNr
9cA2atk43G5w2NgRIhIMpxNtsU6gnCzXPkefl/vyhOyHBnEAEfT/OLlC2s3bdTsbw8LHhIQsKaIa
jtWa0K9VrtaUeiOYg8l4AmchSmiy07MbKwBR1ExqE/xDiBVZnK9RNJS8fcgVKDHZwuWygdoCXhxp
VH1Wj1opGWPd9QOvNsUSmTKwBtAb0MgYmMSayY3GtbKlT/Vd1wb0AAU0zKS6WPtQCyth8ZTgsXxN
w7cEF9J4yM+D+KolG1uiA0hnc6gsnEs8u6OwhpS7cUNuqusFypZ/eAs21oTnTTcxBe1XPALqqQjy
bDmqSX2MySqBAe97lo0dIXEx0IDFUx2HMbmuMRS6pQiR7uD+mXj9WsI5tJMSYHq1w9yH4XWQh/eX
2y60v+ZeNoEkBJgs3a3ulBP5cdl77r1SiaUZKLzjoAA189Zzl0YPalN7LsMELLTr2lw3OSDCS+Zr
5ux3o6xwy//cu3OyMSf4zz6hsQ6EPRzJ6N9ohzf0z/KxtV/aX5fMCYFwrMChACIZFs5NedVX1Pg4
Uz1kxfxJWfTnmXaVW9XKx9Sxz7S1/S6joO+BUkw7+vli6ejVVweH1D81J/nB4vwbmu2fFDZ9ahfV
N43+c9X3H0FVec5a/YH1bemu3XBXlVrjqjXwrM3IPKVR7i2uKVFG3mRlQd+Xt3ZpHYZKSTHnmfm6
ld8bSod3xRA/GNC/7Y029rVFv7OrXKYcs58abD6AcFGrrOqGJUd2lWePC4RxUIEKlKAa0Vei7nKS
U4rsFqG2J0y4rEVdl1rJ8FBFlz5+Lk8E/KHKbR4qP8GTyQdBa4/jwC8f6/+yTmBiOX4fCgrCdbIm
p+0sh/GkYAqe/q6z8azgUa5PsBu0rH+MiUXRpk+dnuSgTVHH50UJ4vm4Vn8teCoaKKJTSWzedRQb
Y8IroO0B0irAu3NY6OPoWKh81u6ky1D0xm5KtzEjZADmbJdVVsOj90n3nanzD8i5H5qpKwIUHJVg
SpnmFf1o+RaA6rReToCf+0M6gYMw12d3aVDY67SpdQs66f5oDIjhavJUM4we5Fp27Ak5TmX71Jjr
aV3UJ46VGWvg3hdr+VSnxb3O8tynieIOiwoWtJwOV1pnPVcTB3qZwPSb2ReV6VZgDfXiVlMnYXX5
Lwf39asKrnEB1W41cNWJv3M9LjVpHJUI0ydGqAVDG+QHWX9E9nVFB1m1oMkmVXQY1hqtgsHTIIRd
1bKh1P3FEUDGgYFFb0Uc4GFdrBBFU+CIwylQ1TvjWjtGJ/C6HOjLapztQ3mejo3sbbebbCEVwQgK
1IocEdNotszSuxoVnBaD4TRsP3DZztENtZCE0528MLlrz9Eh1GgiO3kn8q3HNMGoC+zFUXwPmtcr
VSq0sxvRHPTMgemgGPgQ3JvWZsQEST6aLjcLiNVF9SB5UNuL2CgrO3jvaBhwERNWEFnmVtnjhFgM
/nONARo7aA3ekuXXhX697Eb3TuPGlpiosqme4sICwZed1AenyQGA/tFP0i7d3h5uzQgurUNgLuMI
S7JveI/uf9/D3foNBYOLjj00MdUg3O286rOcqQ3Kl5gos7+rnzmHmBEaf5nXoAhHSGqeL+/k3knc
GhTu9RQZelo3MBgZeZCnk0+o4142sfux+PtXhVKQSsXmmJIqrKQL6IWoXqI3lnpD/K0b/7psZHcd
GyNCSjxSpdYSBetwlI+qeqgi2eD/rgG8b4FdIgTzGMJZ0O2lwqhJD6/bTveKkdxPeS7zfnvxGqBq
3poFiM4QwdtFNo0jISPeXzPUcdAUGv8q2HVh32f54mHOSOL2dj/MqzmRGlbp7WWMLJgbALmMwPiU
JV5f/MkB2xgR9s2KzRUQDxhZFgg1Nx+LWeILdif6KNGQE1BMKSKvevtUSPM+asYC3NVJedd390N1
rtSAWoOr5N/M9b5F6Acjk5Y/pcuNQR+Z9VlZbuaV/skx3/wM4SY5YGRKwLaPyKU/6eSTZhyUWhb6
+WaJ74btUvkX3dSzZrtB+7MFFr7A01kN8jN5MAFgVsFpQ06XL9SuO98sR0jIuzlte7ZgV4GbcfP2
Z0yqa6P7bE6rR+aPl23t3q2NLSFW9cxOl7WFrcEewUT8lDdS+BP/ue93jkKMEDhwaPjxtHKzc6oS
JTHCFkrvoCgdPwJ0mN63EOXwlpZTDgd1mN20c5hKCV/21/aPYbFBhym4yIzxjwOaf65CpqDWMv/y
9u3eY6ie/2dtItHFqvSFPulo0yTNXV9+7owgNSRjJXueCVVMG+heNDmBNXy7fe36dzUq1k6DBjog
rXMHdpflf5X9B8V+vLyg3QIHuvAo5wH4h06ecKXBsldYVgfmGj4q23XuekU/cnYe3bWfNenE2d7Z
2Frjn3BzNpTa1uxJX3D8zmBcTYP6ZfF0z4lAYZP4pp9YILBZ7H/zBt27z1vLwrZGgIpNZCwwS1NA
X6WCSFPu2fEvPkF5kXi3g7G1Jlzp2WjUak3w9uRkPfOpCUkwnzXQavB5Y9lLV7apwp02Y0hRAPgS
HfrpCo6X0puKPNjt/yp7DMKy7ZKEsF8Ydq4NDVqtIBxw0/Z7Y09erj38H4+j4DzytEl0vcKLS0V1
vWYHw6/C8oqBUfYgV7fdvWp/n30M4PM57s1p7Ne0T2pqAPDa30zLEyW3zLzvm9av6DemPEmWtufm
/9lAWBPCM2ChVewAloGzvx5Wf3rQv834bxTYD0pg6t50MA9l/UsKWWJ59+zbqgMSBQfdPJFHATrk
KckabCrvGloAHP2Wq/w3vHb8+4jOHwOc/5jS325potbd1OSopVsKIAgJZhKW0i2d+8Jgrk4KTylC
fTpcXt+eU97aFFyYttqkWAmudp1eQ5Db6q5tWSVdtizRb/Vrpcw6sB+8ANCFedgG4Bb+s/7udimC
l0om1i4tgd/ITulxbs6Zzzz1kbNsF7YPcSGpTr3saAiOSrUBgEIjArzlznO/gjc/sjGTUITOhOkV
yNUnOfOTPPUaB2TfsQz1INtWwXPZ6zCqJQA9oIebXuyC+plp3NTRcuRzPJQkd1Ak8arElDRf9t3z
5pQKvswsiQ05TPgyjsBLr9ar38Tfv6keZe55P8RurAk+TY+d2Uz4w29KQVoyMeLO6hI4GFHoohpc
NgezaV2DovKCx2guczuSLyxCZia6Lm0fAYQ2oqH1H/bof622uFt03RxgS3BysTLVbWThi5o3ZLqi
5/VU+PSEXtrsUUxmwInLsmfJ7bcEj0NKsGDQFAy3NC4wtdqwD13t/EiKQspnwv/SO98GZiDD4FO/
wJ6+9W3xWtuL1RGoINn+r7TlikMFYs13OJhPShGwuzBKwRSEaXBQEgm+QFcGNYmrDM+5PvtqsgXs
ceUAfbtBdht2w+DGkOADlqy2pmzWQPF/4P0A09OXj1XoeLbLnJBnglDc9cfSo00gJ8bfS9qdjXHB
BZiLvSat0mButFgNt6NpCvbrxbscIXZDLxDgAERjN1EYefvlFgecxGaBx5wyNW7SDmEWKUACP2il
iZlNR/JI2H0mO6/mxJpZqmakKp26CpMTWM784i69t08KgHEAYJiHHgBMclIw3Pnx8irNHd4Z5BU8
kwcukqCo9XaZcUbrySBc8fuvUfNZ4aIen6Xu+FX/podG4bX0hHuih+W1fcb/Ag03lM3RNj3Nnv5o
RIEFNUh6B20cMJ665iNyktTwMBNt3qlP3enfUOnvpK5vfrHgiPM1bStrBeNFP6WfKKZAK8Al85me
Ygx2Snbn/e2FqV+8pzrmuMSHTgPVOL2bdFB7gQ53UQ92o0ks7FxYSwXbkIViOuBsIoVIq8ZObZpV
EmbJCAiM5Vpp6/fj/eV17FsBtwG+MAHAV/jIYKsshl7J0zDT8tOo1DcKmiuWqR0vm9n9Mtilv80I
X6aorTED6rAKQRblQXLWVfT7evzRmJ8u29m5/9i0Vzvi1dTHeFysDAgBRf9Q2exHrs6SWs7uUtDd
tjlXD3lHd5EZc5RmHeTGeuMnce51rhKqfyiZ5O2y+2E2ZgQ3Ght2pyYgLQ2H+CnTv3fKDR0T9w92
a2ND+PhOtyqzZqM0ymao/82Ap4xPly3INkv47pnT6MOoYbNK8+c8dy4D274NmrXl+bKdvRwMqOXX
ryJ8eH0dc0AZwYLHsvMQgOH1Fk1hz27P0Jb5NwUA/goQojfsoR4FSByK4+LcwYgxc2dk6NByMo1s
BmN1BQm1YbldDq2r3SRnzZRAHX79yXcmkS0QOBwDKxWWqCgVIUbtIA5o+XVspp5jYtRDafyqiYIi
z7zIXA6DDuXkJj0zmnlGnrijPQTJ3J+bMUE+2j0V6Y+602+7CcIHjuWneh3U00s/j6Av048NWX02
1KFK+muW+ibrrp3EPHHe/Sb/3raSq7T/1QwAkFE8JxqmYd+GmBxAqSUq0RPmkjlMvwHA/2Bfc570
qvsXgNfdO7UxJ5zGBKwEcazio6VF72bxDahtW0fGVr0Xry1wxf2zKOE7xWROZzImadi0rAxs2rZe
ZNHCraBF5+VFkvl2DcIrfIbrpWk+zOPcuDYBFX66PIC7MMfAfT1A3aNUXMLik+Si7EZ1THBQ9HSA
RBKL7nTVyjSNUdYcwJnKHyv02jhHV3JO+v2Pu7HEffWmHlJ2alZGDmYqedUqP2pHEqQnziiNiRFp
1epXOfbd7dhY499+Yw1V6FptjSwO1bF0CShgzeUmjV6KZXHXlrm1EtI0ObDxx+X93D1S8ASWjvkR
E8+yt2ZrTEMZsYkyzMz00NTGhzzLgnVNJGVciRmxGK0OatGZNR5CmfYzmW6V+G5sJf5lr4UJUqB/
liJWo616UZeR4UEyeYAue3DW/TeIz3rL3Rz0Xj/eKb7W+5e3b/+QbIzyV9Lms/Vx1EPzCRSpZoiR
dHqOTuQTZ7oD27LqliDNDyQGuUt5d042Brlj3xhEWX9JrAm6DAqEs1bf/FQ8gejDM9GTASE4LuhJ
9f+4bvZmf4X70MYz1CIJ+kzO0TxzRYjfdbN/hULnf+vSKoXbwKJEn/MREo3qGZIPEEk8xwFX2Uny
I7+B6012Hg3JBNFeZeLNAoWUZZjRy1sclLX+9wX+UtG9tEAhcujxZGQONBoPelEe22EJ0uTjAAp0
LTfADNQt14adXSkJ1I90a76aJwwSRXD8hglSQdxSzcRTxR7c1erwsgELbJMBFLP4UZeHkT7e9cka
rqZy2ypIWlp7fl41/TxqyepmLD/WVs8VmI5Z2Uh5NnYTi835FGJUmQ7zb+knToy/+p3X2zfUR4kl
h4SwDfX2dfh6+Urs5mgWuFwxlmnjBSBspVJmJALTO4rk/UGbPg81EPfMzQZZ5Wr/5r3aEVbWzDNr
cgc3r4o/FmrsDQtzgbP1Vaa6SiGjYOSO9/0BebUmOOZJXYfBsiPobvQnmvRhVikQ6joO4LQeqsqN
tRcQqEi82b6X/semKKmYznOmqhHQLWr5OaK+rX1BM/nyx/oFyL+wLpEZyxyB1qhmOEzOLKkhg3DR
faqPkQ9y90CBT5kOhgeKioPjL7GbNS5Iu2V0k5IvKYopgtnSHo0VJcjazF2HHa3oOTVfoqbyLeXl
8nr/S1RCrcVEdOXYmrf+2rKYriUGFCN5t8G4zvzV5Uo6XwN+G/40a7Fe7QlOLKurMTa4Y/mTmaj9
XHFjTbh7g6M6aURRsQBCF0gRhF0zPWoud9YjgfQgdWOvIaF6lE708sD67hzZHNiDpAkDe0IcHIyM
anb3h+vcDUcbY0LoG0mtV2uPnmKjdrf2bIUFJOkkB0W2IOGglBNow/tl5JkEBCqO61Fl37nCG1eD
mYAQ/S6xt7smTCcTm7/F3lGNpWOVEWegv+3FGbjpMjSBwWjKvxqou0CC5tepLMbKrAr5kqk2FWli
MG8b9n+UkBUKGqY4sP0xAg1TC7YS2VnhjvndUaHo5/8CWr7jB0toV6cTOPjDzp78Rivdwr4b1U/r
kAeNeU31T5Kd3ekxgC8fdUfU1SgPhW+vfJvm+uhMSwIXpx3mk+ZGp/W2Oa030JA4/h9tCddd0Uai
DHOdhvXQPKskf541RIimcyA8Gj0NCxigKrP4bmnpYewxL1SC+uzyT9gbAbMgPWXbUJYnYFQXlku0
qlRo3KYhKYezriTPXTGSL1VHTX/SqvusmT8r6ng1VaMfoVWYkmtrTU+GOaxeQiov7U0f1I9+oQ1z
sM4kHBgYgUpTxra0h/B98zuFrXK6OHdmCnqVerml32ze/AH5Fzi6NT6+pXnzbeqXnmEHl/eHL188
fdvtEVxk0+XrmOZVGupg7yZTdpeAHrEkhcTMbvYK0iIKsTlEcCJCiVM1yUqjs3/fZ3aMz+2CNpPm
mdfKCXOGlxfF90pcFGgtUcwBdAn0KsKioBMwL2unQmOjst0SFPZlNHgzgyYmZmMvm9p9Ym1tiXkX
2KDbnqI0RtozbzSlV3xCo8jOxpke/8V8xl4Gq2uWhnKyBcSRWGGAxlmcViNoVHW0z8C3OjrHfmwP
Gms9YitXLLM/61FRoTED2r3aLMFMX9VuRgcGQRWZlOpeCxEkiq+/Rgg9DUAm66Tg16DxcOZwexbm
Xucnt0rIfIzFyF7RstULtzkbWT+WBUTRKhBfNkbY2scc/EvxHA555k7Ki0q/USNMtSJIURQqitPl
z713XbbrFW6p0mhErSq8Mln8ZLITOsWuKX1F70WErRHh+JaD047NANVkIy7C3KzOpa5Ahr2ykqtC
NWY3K1L9nuGuXl7bbjK4tSsc5Zbi7Z5YkMPpAu0AHm+7cfvSRc0QNxVSANf9GtY3svDHF/Purm5O
kPCSqNIkV1NDYWGcGzd5BTFe/YdRPs+APEIQUeaG9s8P6qGWbqgmWktvgx+z8oL1JdA12QmvP7dx
rvsj6Nt5qy9ZvCxw/HyWtGz3cgpdezUp5BRFUoAZeemyUIsfkih18a8SdyezwBe9KbogwII1uEVl
oBwS31BbL2sla9j3cptFCPccqm5rhxQTc4fXvK7Dgt9ESAYGtOSvBNl6hEses2XRaQeMkGL3AULT
Wsr6i7vhaPtRhHtcx3lUsgoj9/87yuq/+MjXAyBcZ2ZYZcIGLIfzaXTayfayQxpW5d1y0AL1SNM7
GQHevpd6tShcZK3Up2jqcCAWdmWhBt2FqyZzFrtOStfV/0fadzVLqmPN/iIiACHMK6ag7PauX4i2
Ek54++tvsjvO6Wo2dzPfzMO46Dm9SkJaWiZXJgqzyHE+zOqkE0gKSdyiKwNhNyRWT+J1rqjMhDpn
yIs6w90svTtkt//tG/jH9rJeKyAsiswOyFTw4M1iciFzal/ykNPNF7lv/gNJxY3lLsu3hVlD0pGj
AF6lN6I/NGl2NyqTr7RBWN6weiNqXVNToph2+Wd33+/j1ZU21bE2QxkpHVXB9Bf6M3OBjgGsWT0S
jTcdKIByj4Vub+7q2bmyvHAmtIgNY5KB8cgm49IIw9cK6SbXlZ+fPzard/zKzMKhVFoNaWiG40PB
Gp/Ut1xh7ucWVoPAKwsLL0LCIR+FjoUwPCVGjMlz2njS8ER46X1u6f28fXjDrkwtvAkipL6ONMSb
aPfu9RS0Empll+pPVftm9H7RnBMgZNVwIxZZd8pXZheOJUd61YQ6jf0xBJN15qHLvA8Dxe+g8eJq
QR18vsytk7HwKnwkUVwBOOFbIYgX1G+67mEqdPe5kdVw4GpNi3CgNprByNSG+VMEqnb5hMmUWt51
0ePUbwkjbxzBJSnQpGKCO57gRSZqOaKQHCXZJKFfC25UqgHNZJhowC6+kNFJaW2WFi7ToDpGZdhy
cRNaG84CuIhVM+YMWKbgqVxW8SytJeCohfZEi0+07yrlJe27yYFyCHhr0/sk6SY7imdKXT2sSiDF
0tjXmxgti7h6lmgHHD8xY0/tkCmgFIFXKtVPLJIbcLgPr4ORuMQYn5Skd6yuPGg0eWu08ZE140tj
aC80K24jMI0kCXvkTdo4rOW120OhvJzy49RnB7OUXSQmjWso/WPFwmNVtnfShIncnFrfrV56E3Jy
o8sSFDOi3kkhv2aHQ/sk5xy0kZXyqxBF7IjG+hEXTe80lQzSSLOw65JUbjWYid3q0k8p0+55KqNX
mP16HxaU9S6yadHeM02+JVV+jOntrFaR2FmlPStSh5p1mdqJJb1Nhr7jWrnP5aLE3L94KnTTL0m3
G6Ai59RGlIGfPfakOAYFQZ1C6yc/RBk7SUmK1Mt4mIz2joXKA9j3Mc7SVTdSrmpO25g+ZLgeJChe
9GGZORnUgRzahD+ksNtRK/rJK4Ip9OkWjHQgkRinEWRNyg2oq00nqsBaZ5HOCcsJ9a+ynE6JLuJD
XQ/BYOaHQu6eqTIcDL0dwZ2PZKtIIzsU6QGk+g84KKpdhjJ+gEgeemoSfJG4c6mRY28jw2nNyoZ+
fQ9CA/A7MBnKCHpuPSZpr3g0gXaT1MVe1yQ7ibX3oSYuUldCn01o33vWfEV6+tTIzaWKlVs9iV+a
qOuOBdUnt5PQ8x8n3WsRwyEB64+1DDWk3izfIrUEy2l4hsqRzwclyDvrZ2Fkpd0T9OeHDH1JUORw
0rqAEtzOeukhJz+bQg3qXglAro9+VBMedSvy6rYaHB3lGMga/pzi7tDG8UnBMOWgQAJKKfieAZiY
RPqeNKK2hyT5YTH+bEXiTWOYegsrQKdBhdd0U0Bz2U+zwRmL4pFl8pd5n8D5bNWeHlGop+X5A4Tc
vLTSoQaRI9hp9ceOQLys7/p7RpMHubQq8GuFr1Zd/DCVog2apq5tyEHtqCFLAR1bnIW0zp1uHCBf
EonMC8thc2Bn3UH/6wb0RaZhCcgkCfMdNUN2JgFqhiMQAzLwNzdOwlzZZruy9D932VvuR1+EDGYV
Nr1OIyA2FRv/Prhg0g26lzREJWDwVFt9yW6L53pfbeKJV104UQlUfVBbAsTl78xHNhOQvyuoEmcp
HtzGp9lWo2s1igCCGKcLainasiFkQdOgTAkqmIyGTmcAoNlbt9w6TdMmEepaYRZL+dfU4vONeUlz
pk7c73ZkB5aFgDVIvMFNdeAHXWxER+vBw5W1xdbF7SREDt1FlIEHV3FTN7ytgtpV0duSbvONJ2r1
gboyNn/Hq3C2skboZEGj07dkcoN86BKJ7lVADMgeWiVoQ75xJLfsLWK/kI8d0haAhBQGPbTupYVm
stx4LaZ5x62IZf0M/vlsi+Avp2mmEbwQvijPBjcdkW4x429ZmFd7tXtQh2lMWrJZchTDR3lmd8OW
wtNqenP1gRaxXdGEecliNAXM6SwMZlvVvdCeMvGFF098K2BZdxhX1hZBXhhNNFFHXNt/pquK77+n
q5TAdP8v01Uby1yCvTM9j5KWgozFzBK3gAcujvKNZuauTk6cd4fPHePGd1vS3ucGEbSPDO4PgiPz
sPAWjRvsMvNOfcg8/uyktfQZJDR5JlTu1/kPg11iciHSN5rgf2c3zeD1+t3nS1q9WJDM+SfSXBz2
WkRq1VX4cjEFJaL2CkJjG41lp5Xusq0zuep6r2wtjv1IZMkiNdhASCYu8XBpwEkzNIad02H3+arW
neGVqcXxVxGKKXIhuK889M5MkM536bfKs3zhbTf8Vr/ZlbHF6S8rPc6yBMaqlgYGYDAo+ELxO44w
SA6PTzuPyf3Podo6Kxv7uRwugv5erxcWZf6oWa/NZKJ2otboj6AIalabgyobwchyuGgyoqYAKj73
U0RTenrQcgm5RQ9Z2cTFdKddR3NP1ZPKX20O0TFLsbPh3hjO8bDVWts4s8uhI0uN5LCMsW7E88jK
zxYVX7qx3XOiutAEtD8/S6uX/s/XXdJbikIH3r/C6IIVn7JistGT/x8tzL/g6jlIOB/ScsIkLNJx
W+dHZXPOfPYaH7zK1RoWz+doKYnSTBrzB4hBo/muBIlfuwn1tF0GHnRddj7fs40bQRdepUsRi/AY
N31Qfin6jwgq4QXJ7TI5qni/i+lrFW/27Vajras1LryLVWPojGnwZFxB68o6zjXLTnflnQlq/y0u
4K3LsPAv0shiSuer1zBhI39Tk8yG1sznu7jev7la0sKxJIPQeEZQbeh2yQUg/XPuG5f6O0X+g05r
uZPeSr7lOTeOuz4Doq8OYzulVtLo1Uy9AbLoPdI0wy5k+ztB+Xc8yUEhBVuUM+vF+z/rXM7uNM3I
VaULhU9rbfBidSxqO6YhVMMZJGlPbd7wIBxUTMXqKn/Lkyraq2k34Y/V+uHzPV/1qVfv7yKKLqDB
2SUFThGDAqcy3hrJDbDSdtw3/82lh+QeFD8NAuzG4tuWuhZ2Vky5n1vZrtDlnaxtVfRXb/0fE8v3
YZDM1oISEiYg6L1ZfYG6H6TVgilKD8aoASeVetUA3c0GTCd67YZiSyVs/bte/YBFcw6sUm1uUCRA
f5Ap443l/yfIlNVje2Vq3ourYwvtrLHUxgghNQO/Y9s995ib+fxorKlsosv47ydbvgTcFKQIZVH4
c99Hc1K3q51ocKraSaFH1tjqY7I37e5S+TIJWI0BE7952/gN8/n74MmvfsPirZA6Lhngq4/8Lmxl
VyLq4FVqX54qqT5apIS+RJFCR1WhARTaj2ken6QiA0VQAQfF03qjfb+164t3xeCoi6DCF/kcJZfY
ivd80h8/X/H6hfyz6fOfX33YaNJBLQ3dTl+lgOnQvZH6cg6RhU2o2Opt0VRdB0eDQX7XZK8NmZy2
Ognh0l1lp0OlCPXj+2Sv7eRAOuXB56tafT+ujC3eD0UBBzG0uDEV1/hVQpwi80v8x+dGVrfuysjC
xTBr5MVE4Mvk8IE0Z1R4S8hTpPmW4tjGYpZ196iVKqWRwcujq7nXILYntIOYqLr/fDnrQf2f9SzJ
t0ulxcXIGPf1c/ucBMjOPbY3v1NMyDCXbljb2LwP/PuzuGcB3LUvq8M9amGe0Rs3IWj4EoNw9/OV
zR/iw6W+Wtji0elp2QLZl+GMWxAPqUtw42DgKXuWk8mmZEfr1E2S3ec2V6/ulc35z6+Ou6hEigYH
QsIKYrNqrNnM3OLBX43Tr0wsvIMFsdyJSDDBx9LR6OhVXEWaANll66sJad3PF7Telr8yt/QUpGaQ
IsNx/z1PMfPBz9BnxfnNLLGFc1kvelzZWwSceQRAZpnquZ/k33XrJMqXvhWuynTXUkL0XrDm3rSj
WnhWTR5YGyj8KZ++M8bdcvxpoSvz+QZsndiFT9FHqTKlHqcoTwMremwyBN1au6+jasPQ/2enIY5O
MO8OQrrFh500kSZZQ0GYgaG4mds3c8JgJjCe+X235ZTWj+ofc4sPaylxT9GQxXSOYGiBCAe0uBvR
2Hqorf2xsfiYqa4nMtCm/+Dmf6temPZv1Hxrb7j/rRUtPlXOhJlnKpyLBtYHK3dTSdv4Rusu5c96
5j+/ut7FSIeMyuifpIXkCt2jtPfa7MCa2ikrb5anrsPHz8/f/KM/eDGKiRgN/GkmXtC/TSqtFaFH
xQpfjJCe0L9y1kLyq0NpWLFJ9VPHuf/c4PqDgLlMRbbme7hklgipXKEYAB56SwWJTiFFX0ozemhp
6+sQ80wSLXOrNgwaLXrjSXho1OrY5tW3jV+x6ub+/IplDVKrIxbHaC/hNjTu6GmTVx5R9sFwQurG
CTQppNAD3LeDINSmD1oNWq5sL/Zcy+Um5GIUfj/p95mJdi98utOZ2a6bjH2ndIdB6Mek6G/qrHpM
U4zMFluacuvf/d+vsCxZSiX4cIkK2iRVxPvBCG/YWHko2Dt6xs6YPPOlodtoP6zen6tlLx7MkMVp
wqHT6puANHblpbTe/sePOv+Cq/sTTVkaK8iFd5x57w0V9f17ztqc8bRnuYNW+rvCeKPutooLq/6V
vGtGQGLRhIbM38Zj2tS5PKpzK2faASvklk52nu5AEO9m7njcAie959fLm3ttb+Fga04ao8G4no8y
FLVDa7wnofXcJWDNqyNPgMoWyLAA/zqCZN2Xcvnb0JPdMKGkUzCxw9y0zUWMoiB6oVMFvV9jP+C2
kx4zOpPiRQDV1hgEaKG8Yxbi2KYQrLTigwJRzpBkaG/LmEnkbpiBDdhsPSDnmRfHxm2bSEHGrbME
AiXWxsc8igKqG26ZSg54sgIM+LtaEp5QMHcnRj3Ull3wJ3wPwX0+RNFOkbQj7auLIWGCs28fQ9X6
QmiPgsLQuJhwO05E2yoXria915u5eEl40wrS62Xh63w/6qOTAaBhiSnQ1Z9cVm/qKj4WybAnNRCq
Tb/lEueTv/yU5iw6OJNXGphV+vvoMD2qpVpCy9hAbxuQWPOnEkBOBXgPV3YTDBxsCWesRB1gCTah
h6OC4Ef90E81h762CKgBhPxLsGGHlgxk1EZX4ls0viuX/i9Lsy+8upLaVAKar4Kmq4+0fd34piL8
z2+9RtZsgHUFf2CA/xjjuX/bQLDaVGEPXEIkn6e0dSkTZ0n6YqRvRRq7zIR8U8bspgGP5LTrqWw3
QLTGxSNqwkbsFs2hAC1E+pZYD8oj406i14ekhcA8oU6qVkFRB1LtQkHRETywhp2gqs0tDI8ngZTd
5L2Mj2bhaeaDp2gQrNSewxrlt6QIKk23+zEQ7XCIO2/E66LmtgpKVKeu5MiBVp2MUFM+S2boFWF/
j+mxW30gtcdj5UVv1S9ShlA/bye/pI3k0HZUbbNrQWmlhBezibmdqzrGCrI0Bb1q3YIMjstumje2
EmaeUmMschpAQiNHx5bIQaj1UI8zInlmzdhb+nQjC8jyxb16krB7UypXp/BEei+UT4bZX9KBvBh5
HoRj7WCAdWeRx9H8adHxRhPiqIbZVzLU+yiL7yHqZucxBnbAezeorQ0d9lM4Gai+iy850DNBSbOA
DyDjYqJV7IKGZ6ljgRnroKgo7DbdCY7d0SD1O6S2DHFvJVN8CVJGHEqrTRbkI8BICngmMZfpWqzN
nHSCI9IhhppPGG/O5WPe5I95O5ybuHmSw8ZjKLMytf8hmtCBdtIZ7OWBICJoFM6cQQdPdjnZiirc
jEluJgsvDwevBduVrCg/1ApN+CZpnUIe/WHg5zIv/ThVXL1t7LLLbVTIvmam+EpH6sEleiG6AHXv
g5zvDoXI45QP+0ZA9UkSATj7LmnOdqyg51ArvCaWT43QbTmpggq6hXB0ezHme7DAudYAsZW9CJ/b
MXdANeiGPLsQDBAbYYmBoBOov4BssvYC80gSwxCC3N2XVjF6Cksep0H8zDv9RhDleVDCx0n6pSsX
ZfCz9sQyxa1J40Jm3E7kCwe0rJ26b+2ACvXwPc2IPVTybmpPiuDNTjbjhzQGYE62fADnz3GeupMU
fotFdsJcEbORJD4b+XDWu3bH9dyxoF7BUsVrODqRxDoLtHF5M3qCfC/YDxT3Q4C/MGTg1rJwi3DC
hDfFf8cEKi6Smd/GoHYh4T4a9pn00tw2seEPd6V5km/Swpny+0STHIx5OLIJQZgvLMGv8rp5+vdQ
Sbcmxz+wl3gPlckHBiAmeRDiXJYeU1DfGxKs8JQrh1HdD+ZTR2+Fsa/Ts85KVy53nI4OmV56qE0P
j3EDrLTDuRs14JR2ixQ4nci2ar/CVspPbVaDpeoLBrVA0GlHoN3oCtMpu9Gu8OQD96zKdhXa+gCh
xs414XCk+LVEDA+l59ApqS3eEhDZT14VfWnyXTnaYf6Tml+5fOxid2ycUmBkaIjwUy4UQCwqQyJR
vInqdkQ+0HuNFCQgVEjetM5OgAsjX8PGtClmJsClYw+lYXPtCxcgv+xaW+QXCw9YY7MYNOPnMN73
9be8bGy5Y25ch0C0sQAC6nbENdx4BUFTtVMnl36t012qO/3wjb/q7VvX2VLUBUWCjuVZ1LndoUqa
ppfwRla5HfNdHR9lY1+SZxOKn6bdGoGElK83vrXWYVJB4ZPekeFU94VdKI8D4HRD1XlN4RMx2qlC
7Eq5a/mtrt1W030y2LrpUu4pWDYFbjC0FRFMcWDVt611VkCs1Rz6Zg8NdiceUbI958rTWLK91sU2
uDHtsnBTDhBu5dPuJoLYQ4eLZtzM8/eAf0lkIwXdenoWQVjFygLiLJhkUTS0rEHrzjbxxWtv9fXr
tghNUGRirehwVTrwMHUQtHpm4Jlpjtoj2xt3A+bh8XY/mBtDuO/1v0VMAgkg6CJAuNyAbPjCLCel
opc9YhJ6wy6TuZenoNrX/hxL969VasfP1lPtNjoUCl3Vrhycqa3a0Pxuf/wJaE+DgVdR9feg7Sp2
qLWs76oWLVbK7QZTDX15tNTbittVA2LAyps8S53s/iHabZpeiciw+j+mF2FL1jXtwDWYnlFgcWvn
vikc0F+/Zw8ms3Ncu/1GHLO2WmiJoTKjaYhmFkeJM5TM+8HCmHxPXJbU39n0X/TJdKD0/jWx+Kbo
tkh5yEwEY8LcEYnt6toA4Dhrg4KNW+OfawnRX9YW9RISVbyvDJTL30UCnfpnhvyLX4gT25hWP5Yb
6eXa7O5f9hbVk05mA3TIsLrGfef2cZLBGaZTF2huCWXSUXLMaAc8+2bmN//FH84pQnfMss009O8V
j6tzih6AAjgAVO+1c+vlEJWx0cb2tAKFFFu8qLfUJw6oyHbiiXQePxcb6cOqD7oyv8geqFJQkOxL
+KpycSrZQGySstfPD+fqVYQmooZbgfR22eztLFPSuRpJO7zj9iANt40SPVDWlhv+dP0jXhlaXLwe
cxtjS2Fouvmt0T3ph8TpnNHt9+JQ+dabftnaQHX1toMfgmqY5gVBzCKBGHVAdokJo9mv/LlAWgpK
GrAPXMChAraDu+KbAiV4zda+5/v6MfXEmeIDP24JPa3tMapipgXCXAX8tYvbqQxJFDcjpo3a7MhS
xCaIfBBOff4h19g45qrPv1YWtzImRRL2JsrAYFo9KDiprV/7sVsd0yN0wTtbdaEMeU829azXTimm
L2Zi3plScJlyGmrT96Ye6jv9qfaS4gIsKPBdDdBIeMMap2J4QbYwCisXEyrdeD+QXGMCfZkYhjxi
Q6hgtoQgUiEDRnitag+wxCkLI0fl2iOSLrsoturSK0sFbTzYDjRk1x/p5yTJiIlRz+OtXRbI0pe4
SDau/No1+cvE/BOuXI7KIIjczylvjZkjbGrrgzLaFRdlBMt6BW3ACJHvt01Pt3JR/jK7uCidCnHU
snw3q+ww+C12XYCJCUTwNhgAxZ1wtl7irb1cvIoNujFZwUDhkvQQk2e5fEMxQbZ1KWavsvDgf61r
cfUy1F7bJH9f1+jludeCr77dVV+ZYw1OtNuqAM9/3WfmFnewUERecQ3m1GmyDXKR1fEsGwUCesy1
5I33+ZVf8SuGiqQVVK4Ecs/L8ac0lDQQDCGSM1HWHYgy2moniFOS4vvnhtZK+1AHw8jkLBGlQK3u
71OpZC215MzAwbe+UetWMg2bWoZf0cxN5MKezAcMCpzi1HIixP1TOvqf/4CVUBnBKhyMAYqLFXqL
umzNWo7MXRPHblnF3xtDnYI2Hx1TC8Pd/2ZscTLBzCbH1Ty8rGUPXaT6GNDdccKQN03O55bW7sD1
shanM+Js6ogBqueB/mzx5JbpBn55/cNdbdzyQIoONBYVKr1SIPYJeIUMj/i/aSwxDbZx21a/kgmB
0VmuBxydizgtVoA7KSNMG0hN7Rr9k9bINgFai5sbXnJt35DCKAYOIwhPyKLPQsBcp2ISx9hFPZPs
QYd+bM2yjY+zFuZi5/5YmX3LlSuu6FiNk6rNIiVi31+m4J++6tzB5t6W71i7zbjGgLvIUP4BM+/f
5og+1FwVEKjWLY/2KPwj8RyVrYGb1QfmysxSfq1UJ8BBEyUDsCaug8FFraxOkAYlDvmiWtBqp4Pb
PvAD+b+DkwwCwBadKfwVZbm8qeqiyEwyhGJN5GT8ux7ff36Z1kr91xaWK2vyaDSqAWK+/wXpwNq7
crUaY3EC1QEES8q8msYCRtgp9u17Al1Me8tvfOZqW4ubgZ7Ll+Xa4PIw5tagg7QBeWuS+mHSfYta
czfB2fbGsIee3qEw1UdD6h4KNmwhF2fv/pnthfdP5Ho00wgqZoaKDpixK53hJe8RN+t2aHf3hb/V
Alu/etRSIewJlqEPyqg5KHdSNrvgj+ARcdiGNKw925C/tAwZupuYI15cvbyokfEoPTy+jidbsS3d
79mxpN9Ype0/P6Xrpt7Zsizr4yyxMZpmWXbU3FnafTz2doz03AofwKxsox+w4cJW/SS43lHqeTe2
eMl08KKEoQ4VdV0q7nOr3XVVvlFOWn1hsGMmajkGwTTg4nBI8mjxQZ5bs+8Uh9Ghs0WgHGbsyX/g
I9dWNMvXgrccM7DGMuShnVVXmllmflpwjDlzbkvmD86rm8KqJF8zRlcpeW7TobsJS+WZ9D23lbo/
g07Wa7XOUaC4VAj9kOpygtGMEHiy2NGtRKDIGtd2kRvCS4zkqdQk2ZUTy51KfQKBwnggk/Fs5QQo
prY/FyS0M739wrExj5mEbmxdchtCQadYKo9tb5yM2sqP6RDGKDKTxjYS6vYYFv+Jxukv6NugzkXG
1gWVd+cOPL5JjbT0GaOHiWNmBCSOF6Ojxypp8o1Iau38oaE2c/5pGJpfogOJqfVln4P8SOkQPJmj
k44g4DNDAJ9B7tG2G+ZWnfK1vYWjlJhi9H3z3zHBrDnla1sLH8n0oquUkM1zFWRXMjvxzD2GinVb
3eVQG3W3sqbZLSz94rW9xdHH+Hfc1l0t7SqJNi41211kTrcY9ANaMN5bcXSmKtv1ZrGxqR8uAfrJ
aCYroCdDSI7a1N+RQlkkKtInQN1MKXURMdtyvWFhDgv/WtnfFpZYdTKqvcVkufCz/BJBk0DcSlrp
oHtnWanL4m7DT310Igt7i1MyESKpTBuKd/rL8jAEknao3RGzuQVa5Gm/MTn48VQu7C1OSt2KnKTZ
WIBX7R+SxvEm/49IGj+EdbMpHdwUJiZQkEPNF/IqilRNruQcSgW+qFWvYaiok7tRvv/8VfkQeS+M
LMJ8XefwNKkGLDzY0uTiKxAkTo9StsLUrU81H+oPR+NqPYvDp5qkoOk44dFHgaKuwAyU4FQ44H7x
JQaKrzZojS2b8+f/YBNhMQo9KPl8EObUShK2pKO/of7DHlj+/XhDD+axD7KtYvPq+q5szZfv6nt1
KWiXIXxc+AkorNH9I+4UqHvACvQd4Pw7aLBtZPFrd81CUg0eE0P+WD9j0LZogZ2DFKxS71q2J+3X
QUUbBkwf5fiiVFuglLWzcm1vcfbHvJXVHv0tP0ebmdZ3hS4ORTzYylBsxDprfura0rzVV1s5qpyG
+Qyckqns5sPFpIP9+bn/GCji4FuoqSKSwmtmKovbVYms0ONZVqRA+9KNAkx+uGDCh6gNwKJzuWwr
S1t1HdcWF1ctlqYwAsZudh29Fx0RCwfD3X82RbNpa3HXcqNNoRgNt9gBd1YepgAk7/9QFgC58vle
/pZ5X16zq6UtYwMD0wmgWMdmjjl/lClo4Sgt3zImgwVSQVlcSgyvIOkB3YHMbpK3wuQ7Myldjr5x
VkJmPYcMsh1l+XCPUv8rQC+RC+bkcT9U6fcmAyfIKKsm4q+xdC2pkB1JIV/rCGGvEJpXG5ZfZgW3
aaUeshzUMeDWnNgZ4yamh9k7BZwjGXA6SZgckUvmrgZc9yhXR0kCL34+dAGVsotSFqeE1zsliR/R
c3gK6/SOR4V4AB5hwCiOVIFOObQKO5FGrULrOJRdw8rbXSOji6/OzXAqd6eyH9V7AN4mqA+0Ap3w
mmBuo6QjgDk8dzQTf5VG9g2VcNC4FAE3ZP0qm9LjmIxzjDrMHREapldliuVLanmOBlQ6pf4t1osg
U/pvpVCOchUfMgWYglYaf4DuLHWsOPR0npxM1IXsvh9RCGj2RaqcJKO+VLr6nBsRWF+UtrJZI/m5
mX9r9fFsdOyZMHJXkBFTguVwUGVxY5b01ah0vNo681I2PEEs7aku6FOcj2elku8SJZXckicPliK5
+tgHgMmJHbgwFbtTEDdFRfHCpPSlYY3XYZzIiY3sNUnkZyHrXyI9BMxQ0qE0IMYbMfLvpBzHndV1
j5oEbvyobZyoUA4aiypbDAx6rlLpDVx9UHV2kElyGQYw2aiACgNfUj3pVS3v09h60UgVKCO4kWgF
mh9iWQe9wUxsChW3yBy+6eMQEBkIIQxMPHUg37Ej1p0UfTpMBcQ/yvYyRErrap1xj5j/Z2tG8+ES
Tm2Nr42umueixhFLBJhq25GfIpVAUgF19irH2G0CJy8kZT+0WX9spdj0Y4BoI908dXl21krrIsAm
bdOWVLbcVK+mRF+yqegR2kvHtut/5B3hzhSpr6CyO7UDsoRmop5EtNHRJXJWwunEmzDAAGJrDyk/
SMb0GE/CckkX+7kyvbaNfoiG9iHsaj8vuCdzoCAMzFaOZduDs6i6s+IerXmrOFRReUkyA6eW9arN
QN8D/FIIwqY232lcPYPl65F3ULrMYvm21wU074ZOhYZPH3pxmAG4BphKFhXYaQPSRdATqFLoRUSZ
uKsLA+CKtkciRQbInUkk6BngPRk13K6vL0wZv3KleAZzxk3LLd018uyQjqWni44HgyK3JyPrfwF/
ZQSVoLexqr3FA2be2oTGTjpoeznV9tBbPVi88luq7sI8vhtaWh9ZXExo7mbHOo6ro6qDRKIkZmfn
mTm6kwIGLGhUFaarxuyuYtW5ThmI+nKUG2MbvErOpEUXMrR22ILTrJ6/U95jKLAhJ3XMf2VSeCQC
XE1FirOXto6s1riG06nUk1OtVXfRQL4Uah/0PDmAhy0o63hnlN8t7A6X84Cb6R1TgLRq5MFLTHIi
PHfDOH4cCrKXhLC1pnNIcafRU1qhR2y+hVZnt+pDwx/SBq6CPVeA6uU5aIxb4YBRyGn7F5WNLv6v
9Zh4U8dsHr726VeCO25qsR3W52mqHJKqdqPeSNmTESu2AbAajVO7qCMAoAluGmbw5NIxusIezRAk
qFBsitNAlaPLoGeAzFEcfMCkzXNF2C9UO44ti7xQZwGd7lU+2BzdA01vX6HQitHEmN2KiD8gt29s
wBFLO574YdCiB0wy4G1twLLF6U1ZgBosp72PeNqDpDO+D/xoFnpMwi1RaeeombhVDNAQTNGOMfIw
GvTQ5OYul4AtyU+WoAeuF67Z3ZjiNuE/sqQ+JtNjpxZnOZLuwOsJwG7htXqgdp0TQXTXqEebwWV2
Maaw0n5PkFyHdezxRnEm9aZXB4elQcSFDcAiv7TTdAseOn8o7w3E3li/AGkZie5ikXtaCHrJzLjT
O2onyaPelm4IXWY8PajEx55JkIJM/bypKM7gOdIzHWCDxIVKsM8k+TARuXYwZvFao3Q0AkepjcL5
f6Rd15LdOLL8ocsI0BOvtMe0990vDKlbogE9QYevv0lpZ/qI4h7OjiJ2n6RRHYCFQqEqK5O3xHBk
UgIyKh/KqgNqLGtujZE8jSYCX6bcU6P0FIsYLsSaS5BNNjs9Ta6qRH1taPXMyxzKo/iwtjo1x3Di
L6FifWgNS9w2Th6RnOJFCZI1cmuKL7i9Loycv46K/lJawy4lo202qjsBiVhy87IX9UXcfOeAxtJY
QKMcLhPn/iSAF5wiJ8E/BOrRgJnDRaGltzRprhm/jEh6XQ/mUa6PVaHfdXTyozG+zRv1oCIp4PQp
Bygyn0EXMtjM41ueoiAO1bUsecliNWCD4UFRNJK1nW6V+75tvPmfY9k1rrJDjC64ia9lpW8cI/sl
pN2kBshXQEZx67hmjbEFMFcoZXqodQp077uGEszYfifpnR6BWW1E826Y68ima0KJJWWNI7eQD2kU
d2hwsJL0JjSNq5x+MVj+KOTyOZJLIHuhcGpT8D47PdSVIyN32vw9TTXcLZKnQGXONDXQyCj7QY79
ZMZjqfLRypD2K5KH4QkcusFtJX5QJcOOOWhmw8yuO7ijFHtCbW25f5GZwATfRcoweZZkt0SPMB01
OfEIGJWkeloKTmta+6x9ascKL0Fmj0PmTqVp1xq1W2XcaxUEjoZLI0emYYa2Wd31gBcy+JTGR3sE
YZ8KMVOL3SsjvQxL5cYcVbdTdDvD+VNN1ZHEUe3xdOgAVn6JhsjuhOVKSYzpfNmNk49BB3d6Xl5P
6Rthnc0H1VP1xgO1pj2EbD9qpZum93WY3La4DfphRL6muHSmzussN+xG4MKoXQ73ap44IIl18gou
rnBPsOS6iSs7gwYncLxeh/CahanDAfTUixdjYk6jJl6SVIj2l+BItFUFx7exzeFdJ5FX8MzNALTT
9NoGqSPqbIBUm/lVMXaOnhfOOFgg/mQ2l95527iWiBFfa7cfJTuekI5N5KLr7ljJ/LJgXqL5SCgd
qbnW9NILQUtohUDxIG9D8IWCLy6SGBCFBiHqxmwVoAnvLCl09cpw5UjfhxHgrs2NhmRuFBmEmagn
67kfhYk/AQikqSAQNNFBpspRBbTRLL5Y5QTgKO5oPvgJpuK67BvihV1Hkmfm4g6ADyiUasAKx7ZW
PdKh9npAkkWG+TkcWqrirxWFlw6xO0bcIeAatDTuqEWO4S3hTgTEi/oH5JxtpppenGQ7IVeIhKYT
929GIfYhfdXk1suyoCHlpY47Squso1LnT4UE2RJTuqs5s4Vm7sy8sJG1wJdbH2rH6ISnN1mZOKyF
4GSpuxwfrRqq65qXjgCyeMImdKCX0UoOtjt8CBiWEssWBpgILcmL8AyY6ncLiU0ugO/p6p3oS6fl
rQ0100OLu6ipmjc5wfVWDNeAOOxqPiDExm4G9+rALRcbX8FB6FTdk54PATdSSBF/a+kjwvkFgpIf
dvJlVSoPGy+e38sKeHED2qWg3QYkyYJco0IubRELpYwxxpMncQXUDSXljVXVDojX87Z+pyvAEMOp
sUWJa0wGPRNDONdNAIh3II21177Nj9XaBSjeaWxlxx3Za5zscfPNulLT+MX24snfI4PvLMHqH1QJ
cF+wSPv55Xg3U0ijQD593dJYWnn5/2Jw8fJvkE1WWT/XD6XW6UC5JIe1s7GhK0WhX2zMv+GkupAh
l9NFCBsNxvx+Cq38pLOAfva/qBfClgVmEB0XM4CWv9pioRZJcvzj0f/T1j9/9K/UC38xtViWDu7W
GvWgKkjwirKSCMD+rxW0W87v3voH+lzQ/CtONs+oIDYOBlp4Y06dMLbskW6UtbbWseg9yXEvcZah
+DPKUKC/6xl3W+NPv8ui/AOG5lHD++NnMXJRICkn9/yerRWbfvk0i9KPSCwkJRU+TQ9S9NZ4nQlA
VUiWCa9tXxsHgvAbugBbe7io/xTAuGmFSuHiI+57kEXgqm22qDZW6oEnq8JM16+uoNQKxoCYWQWo
NdxXSl3YvT4FEkZ2QM65gUc5vyAw1/1qS1L1bJxArxVk8RU62jbYW4pW2/DtLSOLaCdJuuhrBQua
EsttTD/MH5V8S+D8/AGChvKvK8mIWVNezuEcBB6NeOw2qZ/W49tfR9Qgi0BgVmmTgVvtr6K3bI/H
6breN4ftoreytZp5S0/CwTCUWtNJOEfSj6mc8r4v0ksxVFc9Zs+UcHjJwtZH0m1D+Oqiy/QrRbBb
tUdtRuhBSXJXi8H+ESaePtW7HKUuQ4q+lar+NZvMi0wrUGcWxsZnllc3CMOO0BtCT8BYtsGsXFaa
ei6cf14A/1Rpa31/ZPSdDVUB+ccizghQCVoDUTEyjteTpQEJLm/Rzs1neVF8xTH8NLEILtKYhmXU
waFKjNmpGI9J8pts+OgtEH1FTzEYqzepVdcPyqfJRXipk2aM+ggHZTSemurY0BuFbeK+59N2Zl1L
BjNjoFmu5/+5OpH0dwEHDy4Sds1PvciHBuNGlF51i8+sTln4cpfrmRXPd/WcaM15wc9zYx0x9bbR
LFoPnX8nkMrijiMVzdoGqrhBmjwCduCMwMaohpMB93Z+UcpKkwje8Wlp4YC5GRGqgJM90Kz+MtNH
b+x5EOKdl4HJoB5RlsuTvUCtOa8BBepCTERIB4YHVsWkYxHx46Bqvlr2eK0IvISEL9TB6ZLuosXL
mJTg00ErOYsqp4yoK/XUzuN/eVl/rmHh4aRjGEmfMwIG7u+wDPfUlBBkdBSXlCNmCw07qRvLLWQI
RlrFbtLFprr51jYuPL7L+ThM4odvoFD+gRRhcogzy0XHqQ/9XeLN+odJt68AWt/ylvkb/X4SPgP6
wlsiK2lLM8ZtTqTnljhW8wjCGptR1Za7h/P+sh4b/05YESF/DehxkxnTNKEh/PMQ/OyYYljmHxyC
9T39XNbis/Yd0eOEwRRGdJwEDAWk+UjAQx1WhS214NjZOuGr+6ii3afpgAJhLOfXtYnGZJmh4yOq
Gh7OKJbmF7r8VBm9HW/lRmtxH7w6VANlKjCtS0oTTS1YDs4kHLsWZMZm7pTT3fkvtWFhSVeCUd1s
zLs5hADCjZnKAiPB5y2spq0ni1jyJKOsTFBqwM2CIWvkddD6hKdf4VpxZyLQf+Doa/fKqcH5SjjJ
JmQyshZdiioAw4nTl0+ohoORZeP9t+Z2p0YWCdgkiG6OCU6TET2TbhenldMWhxrhpaaJI4HwZGMb
1+6VU4PzlzxZVZtHZoSGxl9HCqipAyaZcaSGnbw/b2vLKRZXGNXQJFAmmJLIVUtip430jQtl0ykW
wUgwiEUWNb7R6Mt+1zjM63eJDmqKdi+hFAQWFYv+6Q4uglJWd1UCmOrnDv51M2/v4FqMOP1Yi6Ck
irwEIxZMQVc3YMXgxCpwieqlWTGbddXGbq7lAafWFtcKUycmt/NjgDcpWr7GscfJEhEH8cEWa/f6
2TLBazBz0cDHf/XCVInkbkrwgtKGUbYbCCM5+SDNM9B1ubGqNVSWKWOiTJaBXMKw1cINSzlNSMqR
9aZ7BVdkOvjjLrogPnf6yi+Cxj/v9asn+sTcwiXTvtEFk1gV0KrA/2sH8DZHRmsofKkwhJQVW0yJ
q8fsxOBiL4kYUqucI0YMZhs0wm/bWt2qUMyffnnpn+7hwhGltlJR0sQeziylmHvPPeWggnfPAaeO
7LA9mBV0l0E6yAPedKcPm4wwYErZ+AkL71TzqbSUYX5qo88U6Jn5YaJjSQYapAziO9GxIWCIIiBp
6Ak644dc+oL/xAfgJsjY5IRoLrAMqAPUb2n1kI34jcXRzEyHFAeUzQV6zq2Z7SJFRzv1AbyW+cgc
3lteRa/NtHFy5HLizUxeB3aAqqqNnjYGaD+i7o5wVCLrW94wJ6WPpfVAxG1NdG8IR6dEzWu0XiT+
EOsP/fiuiJvKeG5b0F6odtKDZpKoBzCloIH6DV2qPYsym2uX+E9y9Nx6AwQkJAY9OEMjEj2hcEel
zB74w6S+GSFqNg29raPJlqZdRFkwSt+lsnc4ImFTYxhcOXTJfQ4GCUkboKhcgGzckEEOws3Ex19C
B8EcwDQI5T9W2WP/rRoA+JAL1O5L25peGum+H0t71BFR284DJRi4I3I71+9B8W+nyWTz5KlqLscO
anOj7iErBp8FZHziFw2TRtySL5UaXebilo+GQ/Rboj1rIEmRFBxDtPxZcRWLZ7nWHbN7kcR7Fr4l
Vg4d3srLBtONR91uBWgZxJtqHBSGxic6EpH2kDNQcFMFmy65LRrtbfLR9bXfmRdNpgd5f9ES7jbR
VVLlYEm65tOTlF6U40ebfFGsW0g7XAj+PMVQEAK/Lbqupv6NlM8SOBgItD9Urjilckcxg8Yz1Y60
Aep236GIfSHnr9mg2Tmel2rypVEzp5CCsHmK0CmcBGhcLMkV7FVNUG1QVJwH7gIsbVP9DZMqdlsW
Tt2WrgItu0TcDzwEOu5jmI4DcEipsouBvZbUZxlt/zRBi5jUryR/SnCYzPQVk/AOqa9K6yIpLXzO
He3B8Je/dVx1MxVKwqmTSCAsjS9kyrzWeDaHzh1ZfAyz604Tbpnrrs5VrwfUQxq8Ytj1Kd+R6iUD
vVvfNF/b/kpqStAVWGAPof1Fbg0BiTr9jqi96U5ZOdoorwRhAvGvQZWcEsQjVdIdoji6HcshcUnx
2MnXdfJQA56BkrZtyhi37DLPsLpAHysno+CCIb2ddeCG6WpfBsoHQmRh3doMxCWQQLXNCFM1o5o7
TRI7urLrewQWvPg6BUxQiV3yaWdMOTrod6b+pOvCi3ritCY4kSD2q1mPDeoZbRjbVVoHpAWkmBej
DY0mWwu/QcrGUURpT8VjUwEgInUAU9/LkNoao6epr0AGDk6tsrYncGxVgDekxfe4+5Y231T51ioU
G9APOy6FJzooWah3laXZZX8/TvfG+CqLV5ENTitAp6a9a9JjZ6IrVhzSsEdzCT0onAJ0rdNEciQr
cyY1uuwkblfWt6HVnSmm+6loQe6FfhjkezWR2aokByyPZKivCbjcSF9UI35GYevYJdkeYrhfkvoh
hoxrn6seHeVDAoobVdCbcgLeP6ofJl1zoK+wN2UJ8W28TovioKjiGrxafk7xgxrphVtm5YI0HD8V
nGIAZ0Xl68j1gz4lBwFhXUxitoFao1uqxvyxEUAR1a1Log8h4hdigPxEl2/RFXNlLn2jWnURGTVm
DSQ/DVtq92A04eMsbkDtUXSwCMJzrZ3Q585lSE/Vtp4bvmlASJiUkVOm5bWiXaQYMh0A1LB5ewHO
KkclvQfWLOh2tX5VS87QgPmxuzDKu9pSbWZhvvHKyphTtQxiaeSaWi/EfMaUx2UyUDc2SFCBM5t1
x4TJ71JuHCroyMQG2BxTT03wVJZkrxouDPZIx++lSb2U4haDoCyTul3L4ea1ilShuy7RGA6/cFLe
zSOUrCBODBIkPRSgxXkv5cHuwtFNTAxxHyHlCpqMj7GVAy19HboraYrRxFQPIa6qSgMLA3Bloxr7
NfAfisHwtUHZg60aKogngJrUIY3sVmrVBhOCdtToXm4UPq8fCggt5B1UVcqrTurtaIidXL7VzW94
KoD055oMd3H6UTWYZq3eIkh9j9OjydKDFI6YJIit14omrlGTp3CiX2P+rCcR9OMlehjSWwD6csA8
ku8jmCkSEN4YmXmbTgpu1mzyyZAdZBAHl+24ZzIJEjEyvw75vkRnDELiogH7HXTcTP2Dq7JrRmPl
dkS7M0qOBrmBNEHqk+lWmYavI1rEolP3ITSzwPzX30RASwizDcAr/3XKigvWVnPXfXw1RXPR6dqx
iRBAs7i75+iPW6O4FLFyFwJ51VbEk+P2lob5W8YwEWPWx1i3cNwQ7KyaXfKx/2BxqMDNW6BRLJGo
qCAlJWiGuDfw+g7dzCuDR1cRHgyiLb42kvLSAuRlccSqAcmjy5l0qZfjA811R4SAWugdgIoDYlPX
5xjQT+IrzpID6cLbBENRGHm0rnsBGKrDoOgLvtLMepdCdmOFEUWVKNkV0JNLk8E3JflyjNie1PE+
nYV4otjrMQxntcne4JqHn+P0SvkhmdOt1vIrORuKu2biezkqa+xPAZSeEd50Uvc+qb3mKrj9lHqe
gmknZWdU1R5n+CUBKsxJVHxSyOOYk3lXi/ybbGQgqBqlI5Jm0DLxMnYGtKndIe4Ouc6lGOCMgUBE
CsU6VlRQj+dmEHPtMBWYuAylG2KAEp9A8W9SgILJDOk1btLM0SyrxWi/YQFh1XZqZwsdcgRFWQig
DsDQGNFvslzeaRVnF9HQPsVJHruD3u81CcQ9LPYZDffYNkB1x/uENbcycJFjAlJ8qhC/7WMgBcLS
x+4DvZIYDuYxr2TMdvTCgCAiBGTQ/AYZlxdWyb6jEd2XNZxRY8lOqxrNlri6A07wKslVd9QUXzDV
1i0A41voMSiFAPxGtjMovwAokltgyyqeaQrKDdmuZdDo1d8nKbuMAO2J31JVtSGk4RDDcCawO5n1
nsidU6sAqQwEj5oMHpsi+g0XFNeCkoKzA7hSADHofQj6tkKX8PkGBUkz0/0Wn741p0BD6mh9n/Ff
qmmA0Sp3ZHBrlQ0Y2zACxB7C7HvSJDbQizHBYJB1l5YXg675fVT6Ms99wdVrAjxXnYj9UPRXWXyX
K+wpLJ+N/mhS/pTFT7XVXmF/wMl5rEptx1riRdN7ROlehL3XpcAIxVd0UO1UnfxQBcc0y3cgotPJ
KzC35YAZtP57POCHhwp0KQm0LiPHykxbqwGpkJSr/yM6UiHclVWgCIzQRW1lUwJhpv/jTMkxSo65
hKm6SWZ4u/4lg2xLq6BwKQfnX2Kr71lgtecBRXUeFvv1kQl9cIVFClIBwD1cfQIrUv+qQepXaaSN
msDqc/bT0nJmt08EKcx8qoO6+k4paPvAm5AhLT+/ntWH3omVRcXQpFqiZkiOA2o9Vil1M9a45y2s
1htOLCi/7hiLmryqrKzBSBb70o/s3qhfhJLf6+CeFMlWBXTjpawuWrY6EZgLgC5LQOrIVUPDHvPS
bdJdNSISw294Xm10olc94vOpvJy4z8Hvohcjem2dxZ5isMT2vABuPsSLZHw4v5W/E9kAKXPyZFYX
ezkVAL4XJi44DVqXra10bgT1h7B1NXCahzYEhA4FuJ/uzpvdWuGinphEQ9HF0jzXxNCVstyUdjMo
1hfTVklg1RtP9nL+85NCYionnVwaKCqTgw6yLifzQ5AYgFjUA24d+pAJP5qD/T8zwy52dVHMya0u
7IATQwszqRwQXDggq3Y65b3ItsoqW965qONYAJZzbRprvI2tXZ+U1yWbPjS9eVXSyUtY/Q6OkK0K
nPzbfPxieYtaTjnmY8UjbKolPC26DpMdA2pcwaWZQYmlcKUStJgbLrPaZTn11EVxRy5GVpn0R0Fz
AASpdv55Sfh33obFAhcxWUkJ8jC8wAPAKhNS2KCeFC6YltzkskYe0Npl4wqvdIvLLc/Z+J7aItpk
UN1UhxLnMQPtWZ2CvjQGS6t5QYEnlK1rtsW/sm5vZiakigHhz8VJ5EahSXKGaC3xlxLc3iZICcc2
6DgaPILOUN2N4P2jT/t7ke7T4uJE6hLhptWniDhsejK0/i2jmjiGWutW1nTgBTuOQ3jdT5FrjoPL
U3qcpvAYdsw3IKKmZrUHGl/I+0igRQVdJ6kbzCsUuzAiUO1GDUCJd3WNNKMQR2XQHs4HrtUrVP78
8YuDTbqGprSC53NwfPZ8Bw1kF7TX9nkrP6iqz+3R4lSzUVbqVkPDoJeM97QC6XCsPcoRRMb7CTyp
Y90+0jYXYOKEsCkRX62p2mlde90A6coYAOgTj8DkiTTQscz0WligNuHVkDjE0iO3icVOG4HlB8wO
RdKJPMr5LiqkwjEJA+Ii37X4+3jf+1Vi7cYUL6lIpRtr/C83z+dWLoIIhrzaSEt/RGaAmzWo1u9i
l6EpMnQBnqA2JL0xUhiieLU7v7ur6FD55CMuIknXZSb4vHGjM3O8G1MdfWGt1FGvxBRNYz5FEYT6
Oq19GUz2rczrRzUKwePL8cSWjIdIi0GHWkNFAsPidxrVTFuYaKJvSlFvudoiBqVVqoUpmbsq5qPI
46Po6XXYPG/sxXza/runWUtAmtyRZioh7oX7X3EkWxIuYLm/3v8a+xfAtM/9t5bAtNhQ+qGkoIlX
h+ZZBg+yWtXPzPzf+cjmKA6VFtDlzQ0VZbGDOZFSDDbiFM0abIqXuSXIR9VbKQC23N9izVq/nxRw
f8iWIs/B9NdMo9SLNmxSfC8tUP0c7E8aHm+QvA6P067ehEeueocKJ0YLQsfI+yJu55au91KL1tRf
gmwD80D8wAIRSCDFySFDOuypq29E7y2zi+CdVcqYMYpGcGFkPsLLIeGxrwyjd94tt8zMf36StQ08
xvuzQE+2Y4eEXhjD0bQ2kuzfZW9m7zjZwUWMzfiQoR6N78XfO09gqDRFo0gmOAJ2482TAcJOveIx
/PJnS1uEPYWmgPtN2EEtuhyMm6Tdqezmz0ws4puMctSUgaAjKHjsRtI38NU6Sv/9vJF5e34LHCfb
tzhcsjUYUakjfEeD9ixZaeSoXQmlMMy5xw1C5HlrW19rmRcNGtOp0WLbdNvS7RnUnykOqhLMGR2K
mQbdhgiAq+QbdlfD4+cqtcVjFllgVscEj3NzuGlb2Sb6Fm3Qetw4MaH86uugncmaeu6eVwQKJKOc
PaWlEaSm5Q+N8qRalUuLDrQqFt9baBy5g6T65zd3a5GLWNLwbBwNPsMTlOaO9sqTRKWNuDF79Rlv
0RZxI67gK8WAhNqKMKFiDNV3E6VbVC+1tygTQRHXWxStG/6pLUIIpP6atC6wKJNd1Ckml5NbBapM
SrolxbS1e/MPOYlVk1pN1EBXIWDGfTjTPo3J/vz32XT+RcwgVZiriRHjkfeuIFPqids/W25+Afoz
9IXt4ja53xpj2dq+RQxp2gIjfJh8DghX7dx8LuNHMj2bbPOSXkX6nLj/Io5kqlpLiYnvpF4bB3Nn
3WA0zpcCY/cP6CRmRz7jhUumnRzvYoDcUFiRuqRGsdmUnaJuBzflAkX03vroi+lOpmhnYYAzaKr8
JVfqR4OazTVV+o1Tt3HHLUXFq2owYzbhSAwmCBKsGxn5/JC/nHedDefUF8FF1gfZSEd8xkQpj1Mo
+RLmXM+b2FrHInqYdGJjS3FXCxoMqMiXYG+UgvM21sMHOKVRTqaYmliE4WngHYlVOAmzMNGLEql4
6aEXaVh3UrRFurO+nk9biy2LlBJM1gS2snQUARRTCm/qtCd1Avfqn61qsXOSAU2hluHjGN0jMe7F
oAWl9Baz77k6bGzg+nH+XNQi/naCMotmMNUUvWNq3C4xhhTJVxBJ3ljUlqVF3LWMWM6mGO7Qkjck
YGA0PhZoBWBAzTm/e1vfaf4hJ3G3yVsm8hmlnUHYwApB4aHvxuLxz4wsIq+i5XWSNPNqintzkH3J
vJmsxDtvZH3L/u4AmAs/iJQoq3PW1AHmkzuXahHKLjUo00mHgWu5b/7VF/o0t/AFiyZKzitSB20L
7SNVp1DIBvQoq4BxY1binl/cDyKb34Pup7mFQwhRj9YAtDuka0eXeJjX343301MX5AG5B4InvNf8
zAMzYH2fvmXBVi1lHXx50i1Y+EnViTgZVMxjCmqDBccW+9RVoZOjg7Ro2oNv2wGi5vyatz7owmti
ElM512By0I80u5ihXlECmgy+ibFfvz0/N3dxTUeyzCtrbGaC2bko+r/MX6zOLYHA/69G1ZK4E7ow
IjbMAo2qgO8bAqou3afPao/pVmgA+WCluOeXiptfzyIm0TU9TPtqtKfjVmqyfvD//h3WokQaRZkk
9Cxq0Nt/5ER9tBqBMqG8ca2t3pyA3am6Cc5vYEB/DS+9PIYFyhTQq1I7f1CvMH2/kdatruPEwuLb
dUM8SoDCoFEGcFPceBb5NmYbT8H11PHEyCK9ivWiyEKIiKAGEt6GQezIx3H3DkkPT/Obg4T62r9w
/U97y3eaapBYSHFfB528m2TTN8rO06HXhhbMx3lL64jZE1OLpCBH3bjVAYX64Y8mv0cl1h3vfvBt
d/vEB0PkhsH5g/wWyU4MKr+6BKe5ItesaIKi3iuHuaAUuz3wKt+K+2bHveQ1epACxZ4luTej2Iaz
aIs7QktrsJfOE+3G4+hPHsiOgBsDgQcU+WzgODwwrOQu+Wr+mY8u320Z61gzMfDXgWzzigI6igmR
o8S2OMa33HT5Wpu0jPXpVM1uimGdA1D4YOs4AmWHAlp/Nz5G7v+sEzKXfzQQ24IdGyXCpaoFABs1
Ad/dfLN/ZNJtB2giM982PGY1PJ8YWdw9XTgIDeSXs4tOHrRTD+CU0yBlmh6n4yan3KqL6Kg6gxTe
wsDO4jw0HPCtfpIbDDAfZSDT4jry2lLaOAWrcfHEyuIQ9BmvwZ+F63yK8gBqiTup2ygPr96eJxYW
rg6Cu0JhZdcEkXywRAgRDu6XEIymXfF+/vtsWZrXepJCRpKUYrR4/jxl42D+yAZFsB9DzHG0nv7M
0vztTiw1cDUKiBFoh7XSqwwT5FypI6MPnSnEO29qPeE52b951Se2CFqFhTlVyO882cfs288RpNER
3n9GkLYm57e2cXFVgli861UdQQIyixAKHWxTf1HiAnimh/NL2zK0uDF7QZSwgU5kwPiXkvtq/zHF
d4Ox4X9bHr64MkcORvQpkfCg7QY7Mb4qbIPjfcPAb2UIkLRoeZfXQcHe0IgCFVjqn9+o9bvx0weW
xQXCO6hy07yBD/ALxQHyH3eVcWEGisvut6iZ19vlJ9YWMWECoBikdFiQ9oY8FMPrflfbkLN0ADM0
A9CPgZnJiSFOEWwsc2snF6GijWWJgkG8DkDkBLgDiDKRBVg62PIBXw7tGIRM97GXtM6G3fnf/S0T
wECkOeuUQYdp4SJGWUDIuUTgmIXtllN+8/2/Nc4qr+YenxZ/QDJODrUMdHM/KXmOm2Tu073UX2tP
+AngkxcRKuAeKKE8XbOBcC8L+19lASfGFzcLLaZurMgAhzXvRAViIutOtbaepb/rh8038omVhReN
YW+244T3Re8bB+kl39WjY1K/hD5S+yg53O6g46wd8cpw2A1GZso96HS2VQvXg8zf3/ZHeD3ZaSNr
6yTVpBJ8y9YRpG2lndf8hYnslQMCeN6R1v3309b85ye2MDlXlEYs6sDSm/vEQhKXcXncCAbreYFF
sbcQ09KXNP7QnCulfkKmk1YvInxRoXgCjOn5hWzZWETmbBqgrTCPQKfxPA/gxqgsGOHLeSPrrRL9
cyXLYzfSghUqWiUppgoJZk2S+EVVLy1Ad/XrjLxJyS6E9mvZPv+Z4eWTUwjFEFwg+555uP+Tx42O
7PyjPO6/BO+/l7kUeWtqrddChg82Rxco+zIvdDGQMriKD7kTuimktbWv1uLklRFuIGPE8uZG+U92
p5/kHv+A3Wl+nf8eOj8XtwjZ5iibUj2XV63yaQTtZgjEMuX3qnyN8QqMqvkDkx0a3Z//gnMKcs7q
4qBpggLpP4NSo+lNE+BTvQijfSMTN423uEXW4SXAUlmmrmroMC9W2CoSwA9zzXD+fAl1i3cQH0we
De3MDd2AA3Hj00ADgNzNnK2LYvUgnhhfLLRJSVdCqx7Ge6D0hxuzLwEj3Wparm4nytOKqkMxxlh6
aBfRoqAJUCNxCEmNVvFzU7gF5JLbEBSNW02M9TV9Wlu4Z9IoOdgSYU2JmEtVzWmK0gGFzr+JYYiQ
BKKRuIiUxS0npjgbq3lKm5IrDWIdDbjyOHgRz3viasiHbiSktHRCrSXLAackxFjTPK8g5/eA2BVg
oowH94+MLIkOFK2FOB1HaalsszertPZVSzeC8epHoQbAw+DogW7q/OcnV5c0qhXaFMgwu6KDiHRh
TyrGGDHec34lq5UBDV8E3xX/I/Lsiid2xhw8QeUoykAq7Kh2psyeLjP0P9OvFtp0jc1emcuu2915
s2tJwKnVxX0mtWY4RIOZB3qMIQ+u+yD1hYo5ZiJHyNmft7W2k6e2FreaoJomrHYqEdqTa2GaO0Xl
9xbRgvNmtnZyyThf9ApRaNOWiPIYuQHVOSbMe6f3MEAHIZ7Ujj1pb22s7cfnWQbek8UtD5UVjWKc
pw7Ah8GuyBPe2Bgq3oWogoCu84HthVf74JjdTuNWWXxOLS+iBliQMilhovhRGmdHjExSYiuPqcuf
21uT2GInOeRjvsUxW3mZHopL6WE4snvdAenPG0n8LaEtZS1qnv6ixcUA2toksmrshXifdVsrcpc7
7/2+AGqr80fAibH/nuzkbo5COnDxuyIAj7gDZaebzXrihoP/KPafHCu5HmhHrAkXPDKa+AWlTMs2
PfaIWrdbutWsIxs/SjdbtfvVJP90DxZhw5zCRuTgg8Y7Bg/F6iZ+x1OxcPF0E/uJueUBQ9cxEAde
+8gCkLt+xDvzqZExaxtY3vkDsRaJNSiRKRSiMZC2XfwUagoTxB8QfYL8lUMLjHLmT+ct6Otf/NPE
/BVOdlnhDSjpTQQvTLGTx7bME3D/1m4dcbc2Bp+m2YXo+2OFcUQbDcCbuDPuZY4ZhSp3ByFdxQq5
AOdwbCuiOXTQgnRabTQ9TatSzFL1tSPl6Kap6WPH6SMIxsE1q7Y+lKa8SDe+5FIN0JJ0NBimpHqR
gT+8Rys27EEEjmn7wVITOwHV9f+zdiZbcuNIun4ingMOAMEtR5895mnDI4UkjiDBESSf/v5U366M
dEWFd2X3ojaZWQEHAZgZDGb/p1dZ4urZ1KHjd/ludMA8lhmk1AsHDdotj6aaQPOi7MJRFPuULJUr
i3Zy4xxtnq4Z9zcjeCvAGNRkwwlVPurNZpcTGDV31vK7r7/pp+mtj8t24RA0HmedWeGbdoG1IwFO
jxE6KBuegu6GPec/p9evB7y2hheuIBk7ZeN6U0XQ0X4XaOjt+2Enu/Z+Ktaq6kVOV2zmau//NJl/
bZoLf6A6u0nKnFRQAkFjxS6L+iBFG8412dhrH/IySOCFk1CjsKuIFS0kywd6SuahAquDnbulD1Bg
mt9BNN85mpO6lQ50JOs5knPyndPi+9ff+NMrz4dFvZRNMrp+nqYlXt8xF5TqAooBdQwPkt/bMcKu
vmaG/o0v/Nc3di6cAwFFJHYyxMbt4LEdOj6hf7EBxgk9Qe0u+1GH159wPre4fw15Yf2tRE94tRhQ
yLFH9IaPs7PrFuUCnlFA/J2UV3bR1Sle3ATQaVvFHU8rXEMKcPYWD/WSgb5h28ZP5BlIPf/669+n
N8mP63hhU+MqQ6dluazu/i+d4P/SbXKuhGhXzLdzYVtHC1Xko62JKBsmKDlMh8Zwrhz9q0fkwtZk
cjDzeJkgvwN0WfuavbV70HSi2s9C9h3wLffrY3Dl5DsXpiYb4hqq8tOa5Es25qbfqDDdkM3VtOkV
k+ZcWBibZ4tlxtgaXZDemO/l6GabBkzVd+W4FS49AV6o3OqN5u41EPnXhwBKb393iAptFb3TpfXa
cfvWNQn1pziGgBiCAFRHXGOZrbvt31tSXB7+PprUbUCGBrgKsznq9Jvd9S7Dg+3Xi/b1PrTIhSkZ
MjYSOiN8t7v8binpJqmhofH1GJ9m2C0IWBGALFZRx8uZAACkBhjsSKBd/2QEWVCoAGID9hEt4Lq3
Pjo7PhnD5koVxKc7xUIiA7hRNFFc3lYdYas5MxAjSeDEjOZEJ8N1cuHn5VaCB3plluss/livv0a7
9EiSx7VOiaphsuwXwHqQLukh1gQdlDG6dsP7tP8IcNP/ntqlyxlJp+vz6gJMl+zkVjy1uBEZDFpR
wgOn4pyjEtRLd/RaRca6H76a5MV+MR3VDWSCTVEeltCv/KJxoUzhwqyE2f3/ergLtwOs95zjBXz1
rND9gGCE2sa+49VbgFuGveZfu/F9ehw+fNYLtxOT1Og6MdQRq4DGaSfElPmVwP3TY/1hiAsnk9o4
bVWJE1c539thCAl62QeUGl3ZjeuX+WqhLhzMLAdd6xRqq6wji/obfVN41cbCaYNIigv9cf/r8X6/
yX013oWzKUuRMGY3dRQPaeqxeHG8Vq+nVwtQD+jo4YJSj7LzeY7L7MTOwPNuURUbtIbtQ7lcuUTj
kI9It5xp5wXaL6jqd/sEHPpJ35iq2PcZ2wsbABejGf2+sfH+vOx1IX/YZT2gIDQ/9Vp1B0EUxFsl
BGJpDX0IXAssiDwt75PqoBbQWPgIRRdqsXbQUzMQDtoxeRXWDblXdb3hpYX7SEzBAU62zVKjioMD
AcUMC/8IjZNXvtm/sYt/HeILj1laessc0PBgMQBPxfsfRE7u4zlKgsJbteIzgBDt43U28ufR1Yc9
eOFCrSpTXS15BUlHFQyn+US/r/fVCiivw1pTaEJo58qG/Ppk0UvfWcY6AZ0IJ0uRxbWcb2359PUO
/O1F/v0OpJf+Ev2YdllOpI76l9kzQ/3BiKDSAk0sPB7LAHChxf3G3sddvV0djgY1kSvr+ekUkeiF
/itqlVF193eHjT7E2jS0HMZjfJwRJWgQUfl6jp/ajg8jrL/gw42cc0jxOUWB0EcsR6lPfpu10FH5
Ry/EjBHKbMiYM/OyvIi3sBw4txkiR4Wa19KXHZoPJ7xcGuhrhfTVtZrTTz4dJ2tOmQB9Agb5xadL
S5UwqFQi8b88O8NjW999/eE+iQTw94GIZ5ZlOuSyuijTF9JM6wsfkIXovaJA3kJIUET5BGjktbar
T8LEvw124SOHRas6oqNRQ8nc1fP7oX0s0JSbJNdK8C+/GqeYC4ew8bpQxCQX9iMjeKzEVVtEelsm
gJu1HQvzjvb3X3+8y133exgH1Bv0ahp4Xbgw7Wh8arRJ1gL93CVU+WLwFZUBHps5XFPqvZyQbeDZ
6QOz/WJCScpKy+5kDJ2akwEw5lwy7+u5/HnHW4egOkMkyiijl+9bsdbwlo+gsDkba1fsocF2EtsV
QX/dJ342GxwexjhaPzhEWP9+WkXZ0rpca7/69Dstji20HP/BZD6OcGHH10IzIB37BBib/5rMfLNO
5n/SfvTHpsZ3+zDU5SMyURPFJraSSPXhRG5rMEY4QICtvFJ1+KcZ/z0QLgsWx14zL4spM3tIZjXQ
KtI2UMGiHosglR9BLAGlhyEy/jY6rIZw8ViIvnVf7a67x8/X7a9fsH6KD1aWTQ5Qo5Ueh3P1lA/b
CT1kV9ZttQB/c1W/54itvirmokT7wtyZJXi9WDxUGu2qrTo1HvBZ2IatCzhecM0tXR7f9VCh9ehf
g63T/TAdsy7QQZD1eTRBH1rrNc9sVGj1v67Maf3Nf8zJIo7NwC9fJ/b3YWJDmBURMsH13wzzFx0a
YG6nuWY0+9B1LNzhexb7V8b89Dt+GHP99x+mhtzG0EgWAyKCvx9A4SuKV07WWiAuE7eNruYerg14
sXBpkramkDRHOwiBqIq5KR4heHbU0Mqo+c61Ju8/bpTryn2Y3sXKjSOtaWea8f+Vrfow1MWtBAlz
Lpo4j0M6DiIcl/wG0ox0e2W9rk3o4mQNBLR0G+UhoZkP9+UAakOaZXeNMwFI60yNV8jyYIzlIwzA
TVPhHUcj194rP3UAHz/qhTcr8ay9LDmkaICuiKMBTHr9rvOzG8gEQ8r8yoSvHYoLF9DZrVhqJHKi
5X4CCary13LW3u1blFGDExtcu79+aqU/LOOFQyCGmMepH5PIJE9C3zvWwcmfwZH+elp/voP9fWNe
pjqKIU7HYirXsz4Hmtu9icZFGGU8dW+QBnxkkLv1Fg+4bOYJ4K7yYH6Oiauei+evf8inpu2v6V5m
QbqsipeUdFpYjcDPFoB1ziJjrlWx4OuBPnUJHwa6MDQWG+uyLLoq4kZ7dBTb1ov24+shfodRXxjQ
SzEj3baGQWpw5paRBb8VAIfqYNQIVQw8eLm1BmY4rJ3ynJ4983g7Geaz2Tdeb1uQ6m7Qdtcfqj72
6krsWDqG44jLD2B+u5jpUIcY1aHpkxtBLCgTQwvYGDro/8byMLfjBvGqbwAzEo9SoakuRxG52ZBo
4cnjwCFZUFBrDKFSF1iGuerJu7phA/zS7BMlUQS1PFEFhEcB59wIaw8Nzl+cTj4QqVDoafHuV+PF
r5SvGh2PMiNbvCu+EWBdiqXYl5kgXsnnwygz3PohUZchxeTGmgZ5ce2hbmfNBTEXKCAmt2wmxzxX
QWtX0HsHtZqLbV0srTvV7BcrytDJnLNRFtcM12d2n6/yho6BFhp++eA8c1vPZGKuz/G249Iw24EL
C7z3LXehbBtBxPPrzfBn7h4n7OOAF/YY/RETFxRRkBW1W+at+W31OoTyZEAoooyS71fG+8wyfxzv
wjIDOFx2uWycsA2rbQyKrYcE1d7cGTTor7vRa6Nd2GCDqd5egECOSMQi4OOYt2z4QWwbgbqBf2SE
P87twgg3CRlnLcPcNOJ3ATUPuo+cQGhDaPYZPPE9VBauBSbXJnhhh6tmbnL0kf2TW8bnWwURF0Ez
EJBjv431hyBo1h2oxJNWC/vEV954GM8AjgRQHO4CA++BaXD17fXT00BtXKV1qAz8IRY0Nwmf7EU6
YR+C+RpAyx7fNlii9W0pQXR+zd18Zn05I9xGrxNu8eb67z/MkFt2MQoNUZeJeaUuoNCJb83u8Ive
9xAbD0zIPglvhjC+FTDQhiMqPeierrUxEtmsa12Cf773rofzw++5OJxiYI1gy4xr6qHarnfI+QZE
am8N3/8Hr5KfxRAfR7s4mks/EYVcXhzq59FHB3DvAcfum8dl7RGYveu7d92cl47o44AXp7PV0gnC
dUChG+Dz2nF62xXt95EuOhqZpiNYH7uhsSeITxr5NbP32c76EJw5Fyu99Aa1kgZDp0lA8OY73E6b
tt5lnh1VwTT413oDfhf6Xc7144AXS1kTaRNJszhEoAZ59oHF3pwDvFDVAIvTjiQuFKBlUOVWh7qR
+t6R8YHm1Hccdauq9AF9FA9DA+q9rp25pEc7J6M/92BD14Mq/Hw0WygUpzd04GHrOMGi/+fYvItg
7GJ/VCko23GqJ78rLlK+W8+C87h4QCuMPiLP//gB42K8i+3hEOBtW4brMbP2Cwsa55dRvXztjj47
8MjUWYgiKDzuJa9R9PmUWkQkEP54MMenhl3x5+uq/rnq//r7lz1McdY6ZcVBoG6rW4EmM2hFEu0/
T+///lB/jbI6iQ9mKye1zpRu4KYRtlt8r5XkgrcyiODAWEDU2kB5XBJW1/zdtcmtZ+zDsHMtxVSX
LA6lftCXvZY9cxb9r9aHXlyDS0j2S8LbKqpLDRxuPRq6qwS+T/cA1Q1Yd4InvssCN4AZ29nKYfb6
8q2ypKfjZecfzILp2GEMoxiXz8OQyEaV0IxZVKkR2GjJRz/2FQXfT9firyEuL0o1WvFammASaawd
jQJ9CbwMVWVce5b99GMxCvA0I+hYpBchTt9Zsd0jiIs66U3h4qdehqpQGILpdiV3p/Pmupu4NuZF
jAP7ZtRtTxMgTMIc+TlSXUvWmox9OoitO4DqWY6DsvO/b+YlYyi/VR3ss8n2gxbfcQ7IguD5Dv3c
Bwh/hUa/bLWi/JknWlCI5q1IpJ8Xy9EoBwj8Mz8xAFkhgwvu7INh17ULdOotccS5lvNO2O3OLCD8
4KTnRO+80aLbrDdPNdOiWUPVbVUst9QqtiWN9wSMnsFiPgoOj6YxbHh+Dx3SLbFPah730NrMIIZA
tyg/w3/HM7DRONT6SzqcBIkcNOYiKe2X9gxyHxrAUjzFSr4ZChIWiRVMrPKmPHcZsGNJnz7HFlgZ
xRNts1dZs/umbkHQQP0jpCKRdFURdOEDqK/vS/XKjXlHZY2il1mG6IQJexATJogAmnkdNCDRMDKE
Vqzc1Dix2gyyxUHjPUcuH5h5oFvibUOSncEnT5QgCuS3ODFuw3KIiQ7j29D1j2ziLgOZpEzIjonu
ifbSR4Hde5yxyW0Wtk+0AeUGgGXk5Xw3jWwA7yLD/8ag7wFoqr/hSml6sqpf1VzjKaQpbphTh1qH
OqtlBiXBvk0NJ5yksaU82Vh5fg/N3KDXxA2DTj+v0hujSjeOqUVT0e4Mu51dSiFRSdu73GYJ+Cfz
7NrG/CJGERhK7ker9di8tUTqJWiyVb2IDMJAriWuWX2TDngrel77zfzo9FAPj0+cg3YCkTxn0bdV
1lQeYk6I9NvQL04Lj2SNa1FnfT96ADPJm4dlp7VxVMjvdgpVIjZzAzWlxHarBJWj3aK91fmtPYFv
IVJrY4BzkE1nqc4QZ3LpQv2RP08SDynJ4OkGHMI4+mW/bKoJYB+m75YZPETAj5LcfIjN0YuhdjT+
MKfyTs+djVnRPQFyJ+7QFsddy/plL4unY2t1ufDoAD3I9gDSrCBPOcQFi1Y9jHiByglST7g9V6S/
Y+Sgt004p9Iz8N8P3dZCPrqDdl45ha1RQwkOjAJIElqp3MfdN2Ts3GQsgmb4oUm0MbAiGKDelqH2
t2St6wCLQcqnQn8cBtOd1YNC3YviE9BCjxRbuuwicMPClCau1VoBTe+6fJXw1YGk0c/GVIC5dGwa
hqf9xJVQ2RPTa8GXTa2juNMsQr1767MuARFM8+j8feUDieG1NxERo7S3x4FqwSTEC0Ukrca1LeGb
hfTsWr/r028ts7bAiEAaenJtG6Cd7GVdTySyw5jxndXQYOxbn5U/en0nmjpILRYMuvJJP57MxtqS
5KUyiNukuFQkTyPHW+iEzrbqCR1L7pSegNQ9VHEJsXToUpXvs2MeeAM9opE8OrXh6ZryCz6FQA15
hdbdkvRX2ZkeKpf9mGd7K2f+IlnYzzTgTusjJPUceRCNFfAUKp6JsesoQDosqpUVDuCBOCZUjSFz
34KP1qJZkS/2C2wrIFNOOFLUfGiou7MLt+2PEAAPxyzbKixaM+/r7o0y4jcd0EnWD07zbWG/dyiD
9rKyimIC5eJ58cQMvA2WJwcgLFWuiPMNtwtfVxYECaEZIsC86G8aLXHZ8CLwULdIML066huQIp0M
7tn9uJ8sYD5qFDeMi9+hUhUVYG5tNaGZ5FEW3znt4mWOJlzSkgYkj8cGUCmhdfiTo4tgzqO6CBIY
0Mwy3LHS3B7bjSMpJXO0DKdH6Ogc8qp3Z6M9SXy5BRS0wml2hC9+PN2UKejEBG3GkP2wUWaDZcFN
pkfeqMHfTuobzb4zQURK2m47c/1cqRdjrANGz2kz3ol29rCpcG57gMyJayWok8C8KvJkKaXQwyVC
2/6Gl92BakfeSF9lzJegi8n416jn4F2pfQu9/IxPfkEg2JQDMxMLfyH5uXLeYPBeacZPuWFEvJwO
5qidoQEMbTiT4CP+6vgpBq0EuloeGR9s2bjJwryi6YJyfoZImcuNAl3iyLFS+yQJ8/pmgZD4vsIp
tVEEmYPzPPTWVuKbkTHea4O5McqzNRSgpt3ITttV5r6csnPRWGFtoDxUjpECu8YUFL1wBbnT436n
qzZkZewZ08+usiAGFbuydVxm3uDdDuYePKmk2VEDjqTKbiv+GufwLs59Zp+VNFH5NnpQpCZZ+VIv
fPS4iLdlXteeZHjlYqFok0CHJqOj8k0hptsCaDuYb7dTZsgTusPCKgfeyzj2eDodRxlk1n5q3vsU
rkSizWI+puodEtjPrHlocEKoeuHxmyX3XcPOseoeSwi71sgMg2Lo6jay0qT0u4L4LTj0k7HJVItS
l8KjBfdAhsPf3tqVemqWPtI0urjdVAW80DdWm77YeRcsMIlGwt0m0XZzxt12QLcLNXzUu/uMbgrn
TgrbM3s8LORPBRxvyWt3UTyqFtAUnWkz6Si7LR4kxpNqANvFAS8KUudIqFJVuNT6aUD8x8CcLdSn
1KDqFANZbb+JYrGiK98TGKeOspBpfWiV57nCPAqQ8IofcV3tNR0ZAXU79+/CmZ+xClqVv5EOpFbY
xzTuPAJKUZmyDeHjmx7jKXfeGzNzWQsTpw2PQ3djltlZ5IcygxEfnqkJbE194+S/nPoWYs5w73Yw
y9Qd6+ce8KQaxrqSd12sanec7V1f4m9MQeXItyET23i2PdsoDmrJvJ7hWznWN9b+sNQvJxuOg/mG
t/NtshBXH6irTd+duXWXuMQn6m7jBCLQNXdcA3fppta3zXiWoMOBoxdA+XwjKrAQIVaqrT2b/Y3R
4X6dT/sSpCA2bFqVRWarnU3Qjqqhf1PqnBoo/qSWP9Zoam2xCZEu60Da4wBWUgeFjPAXeXaw88lv
sjcOFFinQWUNK9aDl7h0hxHsOpN8U9MRtRi7sXoQ5nNjadAI7AJzAeeyhhkvUTw+kbeCn6teuJpE
sKZaP+kcZOE3YHH5DYjvjvpF0Z5Zpsl2GezQUkABrbotzgMElt22hjy7Jh9jgIIkf5qxfqNaPFSM
I5bV8LFvCXpqQPxyB9V4NC+2Dpn9kfZ4HShOpX0uBRq0oGyWVfmd6WgwSY0/tsgDypdqepkL6Q79
T+4MiDdbN4OC3aofDQqSSBIQYk1/VrNnp0/U4UFRv1GBJ9wW6MP+1QTFWL9dVBfUutzy8UByOJV0
BoBKbMzUeVGVHU0cECYTdquvbhwo0+jyJVb2Ti/xTNpSGL/iF1ueLXRs4RYODd3kYAi0oxgSbzcD
TumzqcwABMJQW9kcs5shQsog1+xWOK1AJRhGFomSeDa6PARfXKf5USamyyrqZibfZqUIhh6TqUIl
OVxgqu2FZcGbLKg6boN5En6p6dLrK0RfUrp6fADyEmfaBMUTv0pbWi+eK6/L6OjrovDjIvcnubFh
PwyjCWlsRh0qbWU3eA63XELaiPApImjBoAQELmghsxx4hdbTyhYSNggptSRIG0DjOmDeUO1p5HtL
f5stBUiEdU6S35zKeDZ8lZdPY40cNVDR/RjVBLpnoHcUWJilLuH2zftRwy+i5bbn1QFtLetW9qUA
ccL8kaDoFzSuhb7k6hwL5g2T4daovFTsiWu9p4sSzraE5gwu7Ml5iu9iIw9U37ukeBFmAbyWEzTJ
2WDTUwwsu42daw/NOZXQpp7Jj6XDFQIZMSkogC2wqPwX8qArvDMQCxSO0IqpY0S8zeBMkKBl/VHI
xecMItDaSQDFpezWn1IKSfQTBW6sG2cAddE2OlsI45SX1Y+sm/YOaFgMb/jzRmsdL68OKUrfi/R1
0BN/Sc9Tjwry2kFTCN0DiUjVyapmcLRQazBsFdh9y/JDEFjU8mYUZ2yRQIzJZuQ56rEU+rytjalJ
38wQtVi568gRdt7eDCht0cgvMM+8htzO1XGBe7Po2ygQBuc/rNyELETtZQsysHRAARQ+rYhv9ZED
k+Mc5+wFSGKwaXuvwikviXUgM3KGbXFnDGqnbCR+YhKkmnmXimy3XnxqtMEZDZ7B+5sEsdqC4zQg
GsLu17QFwX8DpRInqDQWLMYmhn0oSDRMk18b40stHa9KLPAz8VPy9E0BujmMyY7GUVbyAUyCF5q0
GzUWjxyXS2Sz32lq/SwNMF6zbwlWZUINX6feY3NfVXdW+WwAdsWaLEzq52rlgA714rXqbMTpDWo+
ginGddVpNlmFPKisNS9F7t1q3htl3HV2/13aN3mLxS1zV7OrDZ/7p2V23AQkXYpqbUDm5kxFjXEj
2u+4GuyHCccitRAgoiGP5aM35EcKzNCCL09H0a5mOaQggDQVjmQzPAtobLPE8ds+9zOiDklP95UB
qpTQgznucHMZ3MmaT0DKzuisTtAIIu33zEIMBoFEP6G537Exsrsbq8WlNcPdTST1PlmqgKWWD9rI
ftbgulJ6Q5d5D1oJSLHzj3R66xhClIb7lei2jcWDJttIZj6MXevS1vDmJlwfa9cybppWp6Z/mBvb
7TWOWPIti7ubFDeBGRW1WfNDgANjMn1jk2yf2BqexAeciHVty1w/9pBtaTNZI06vz+M0DIjtIQ5f
4PXWiuMbauLOIqHfqpnGZhZoKJfvWK10zgEvUu2manBu8FrcobNizm+78qZuNKCxK5T8QAtYFFqo
S3wFq/QncaoYjfJkubWzdltL9FHr/XEyipeW4hF59BfnNsvLB+qk34xF7kw9fVrE9A5L+9NsMZmx
WLaW3f/UhOaL/m4pXhzYxkrittDneP/vAOHE1j0nMvEn9spwC1pywJybJtCaLfixfs+c13jst2N+
nIva7UeIWHP6kKFHhOt3BnzBOD325rZFQ6cNx18Y5ChSeEb8+B72t6iKwGLxLmHdEzFtn7Qvc257
vS6OPe7YEpDCsRWntnvPBKJZIwSa2asG+jzRE6tgnEH/rFjmzRN0EBd262TPIqsjDvoOhbxsMh6T
JX5LEpAH55ckQeErqtRb/jhJtocqH0zc4BcwIvbwOME76U7paglISwCakvKU2nak4AZmk/opPSYI
PGptLn0ykQMUunY63Lemo7wMHcJiuRkb1F9reNuVLOiUDMxRIVgZPE2ikALOdMLtbYxL0IgT37FF
yPC1xvS7ZSRequ+NLscT+V7Fq0d6IUghGEl235nsxFOhPGbXkMaFTCdK2n8s+fCLJf2ODfJUjsXZ
Uty+zShQumq4TZgdIOezwz0TdygBoeV63lc832S4Aw2ODa+GcrwYpf0VYh7H3Go1OzgJCwct3dIC
2Z4m89I8D7tFID5o3sYEBIAM/xbFGfpW9hqCi2ST4G5JM/nQEER1yFuZHTDFQz6+9cn3DlXpFL4X
tFMkLJqX2QTPFr+uR3axbJmPRMt710A+skLnCarn32dcPyz7OI7tPXRumI+Ot5+xGgM7fXSsyhvS
yV20IlwQVNWaOkwzBzn3p6iM8xoTmcabhSAmm59bXGHtMfMthcSF06NIAlBwJRufNr3fz+xomKW7
oNOxlL2ftNad3nAgF3ETt5PUb/m8R6p/RBY0i+LkJEHWgWiLa8Ta+8iwci17MJBgQSYN4aXj2SVy
cV13FOSlJ7PHwMhEvFOtR73jgJPmAYd+sogpbn6F9qpn24L24Cuc+g4iBOCLqwynndQh2o7wj7lv
K+KOzk0y4WFBbCclzq2WBX1xbw8yzInaFECs8eEFJwFJp9aHl4KL+9WSBFRpy606KPAiBqNlNCG3
8juxBBffZ1vK2NExtkYKKeD5pqohh9pYNYQIGpRR97jEGwU/djCzaWmfeiS4xh+ilPfZ8AJu6N6E
bjJOx4JODMTTp8Uwggb2yZzLTVePmxnNFppkGybQGG5r8W0KcisUz7gzIQXUmOGI//NM+idTpq85
nD5DRQmtoLcMBXrIDybISUG8Q0XSvpfm7Ker8gkMXD2gNJXMEUP2qYwWcqDstRltsLAPSG9VcN5D
/d3Kvgt98gy+M/GoWjMeokc4jNuDako43AXdH3rokBrx1qNuP1oMj11Uupl+hxy0p/dhZw7eiCo1
moLK11HX6OOjg9ufXaMzFia4XnaNesG3rPshwF79gQp0hE/QfrGBuMkG7mXoSa8AkMr7teFE21fD
GDUDWqb1xR/ScmslQEshqzDjpqMr0EOAbESSdjOV32KYCKTsfMGRWKZZ1KSaz/BDCAyR0++HpL3F
1HsibsT80kE+WlYbSMR46//P1Md7Fj/EA2jItu7TYTMaBrCQvWcwhFIj3G5d4gQi8RKnodmr0Ezf
dY5T1ABsAMdU4ZreAo7aGae2Plf2W1EDUYobYRMfBnVvtLs6S33epCHUp3aKlBFyLdCjMT1YNs+m
e2r/sJ3hPBqWN7co/dlYfecNuE6q7MGyduacbzTd2sSZvv2d9JpwaevulckDTTSln2n5Xgl6wKlC
hiWEGs0hRR20l0LlDPumRGj3qLWnogOLFaHVdJycYouMyuJWJmRgi5el+IYnbq83Dml6NlFMkIy3
zoRmoRqKArYMxgJuHVVSJbKAmhpDrXi3CiTYkANS4g1t9UjugfZLVZAT2Iv6fZVZWSyxHZBQldhK
hnW7VOKgLXfGiNQ0uhDdXJscF+GCMmjYxhkqUb6TZjkSEQdoOjuMyckSANGUZ7ua/KnCj8BX7h0g
LZO3mIGPnYH1uPya8E+GRrlqNuGEVoKsddIKtESzR8q6296E9KP2iBy8n+L6KXA4+XPGcGym7DjH
ANsX1j1b5P1IS+z90W0g4plIw50k961pfR9BQsHBPJErI9M3Zi2RPuP1Qac+NBq2TIyBVt+VyMoB
MHzOEpjfBFZyQNN7jnRflgEKPeRhnw1g3Jn7GpIzJjJ8FQXuI7+RyPgtVuE6Fu5ipP+RkBqkx19N
tl10NHrPr/8/b4kZRTybfNDtt2kuvQ4u2+kQzkxqZxsotkVAPkO4hxINCbaoRPokH4VXTNPemh4n
owOWPN+bkFeIq84DryUiXRKY2hKOeEDo4uaBIZLAfUbiDq2mSJsIbP5y3zGIQuUZstXD+4hdNzn4
8kmHxG4FvnGbI50JmcZk7pHagt4Jr34tHDGxzuo3x5SbmiHhnzxbXMP1qA05AhcUr+zUDFeAFH+m
HdnqbziKXRO+S+AurXI6DWb3gKLCQXQhmtQAnEZeoqjEqxICidfJTytrU1vqobcUbCmuH5I2wbB8
txbkdbTkRFu5F4z7iwJ/RPxMq8cpa0OoAvvd/Guaul1ZPoE/uMto7sUSAUq/SRCftP1p7OmJas1r
IdDtVo9o5OwRJ5DigbBx50z2PaNxMA4q6JzihrYzWu0kfaEqfiUCiZIRYEeArH1Cs7OVJNusgmcu
/h9pZ7IcN5J063e5e5gBgXlxN5mJnJlJipPEDYwSJczzjKf/P1T/fZWNSmPqVi9kVWYaggAiPNyP
Hz+nC9/RU/rhJcOxxA5o4bfyK2Z/jjDRt3OD+2EMFy64jeR5C8nPF73kYuecrUUwfMQjJAsBdTt6
BTpfoTpznyRas058yhs+m7cArdbwva5elDQ6mtm4bXTrrMp7rX6V2VxwJRM8X0DTRto0RBs/oTWV
iXu0jLdRJh1s86kMtbuaMo0rN5FUSPE/MdZGfeSrqtFBg75uRas6OWZh8qjW8FvFNmkAs83jQBzN
Rg1jg6eeqzkOngUZmtcw4+u/TzjKBJvbSrZ0y29yKq/S4VkV9VYemU1XQ2spSnWdSsGqTJGQ4xSk
gXQMsE6RE9qKowI0ERmOKMalnZwsbWJTJQDzgBTtq2kFe0PpF9HQrCPp+S8ciQZXmmZb3zw38kNU
A4agYhZLpaM2VNOShQ0iVP/JNFF6kwyuaPcj5z8CmGNINLY5TQ8hLRuXEvukq9mqG5g8bBmP6p5t
P1zjMLbpfBu1bnORiWglA0ZYObeDr+6z/mwk4b43u/Wg2UeKcV76yVOs75VPayDfjsa4EOZwZ+b2
3hqAfQdBEQV02pvhazRIax3XTKvRD779wlAd6CA6qFqnEk6l7D3I3lMV/zmRrZqh3YpORoNVWY2B
zvfuCZzt1jLKRVs1qyy7RyHvkGruQujhu1S2xPWTZVNjgAbYAab16l5OwrNJe7MulPtsSiJQ+80j
vj2e3014wlrSkZFJUTVku6cPKXpxSvVoLecyzTQP6JmOwOjiNFktYxVk2V+3krROgONqpT3UsXIX
1A2bpyEFPKl67zS0BXM7B4M/V1YPECPv1Kw4+EjbAUlCOMn3JSC3cE+JET5X+Z2UF18jvydlVb5F
zX0QQypzXzrfXRaK96H41tE1urfOs7dt1kGLiCn5CJ6xf1bc7AHVNomkBAZuIFZuaK7B/E8A5+fS
vu+b8MmOdNjEPIhk3NW+tNUq+WdnQ6SLu1+BGhx1Cbf4QTopiPkXvvfQFZ0z9UKbvl7GTUWKT99W
ee6btx6ssBl+ad0ES0hOLPf7koKs4npq9ZfI8h15DJwxax15CBwrYSa46nZG4R2xMzzkAaI3aLFU
cbaGc7XS8rFYVGgHLbuAJmaiMqeZC+/QivERfCpbKSW3YqD4O7kOnCavu4Wn0jd3uwe9Ed+FRLaY
2ou6z9plXCAvlLulY1SgZVK37XWEJ2vfOzF3yH1Fe3M5Bu6LbBdvQayo7E/vIbDCYm/QT1B84e6R
Mtu7VeZQzj4WGhKPvaQvFZ/hHCFPXZwjxkp7QIhXOwGUyIf10LSYR1j5WQ+Q5YpIEqoSjMMLZNT+
hnMvQG0GyAJGeyw1+VUNzGcTcID527Mn0cMN6gKEI23efJH8FFp/qhKvWeQG5Y8fxq/c1Ls0FOe8
gQo1NVU9V/oq4iGgUS/fqyY6iaK7w09oq7XRXVVR+tI8eBvoyi/Dtv4lj9a3UfN7OrF1t3XxhaBq
oiqogEuipHa0qHr1jeZc0BJJkmqjjVOMjkfKAtUWMLfdpSWNdwCyuyF1d4xKu4u6M0NacvVXkRYv
Wi+w9lZOVWquDCUBUYvR8W0xGMdotHi0zPYtlPxz2zZntdXPZuWtS7M6WLH6YJiD/31ogZmpZuhb
kamhl+eMsrFJuvgnylfbRLeOWmMcZX7mxu33sv6zDaO1lOaHLMj8ZRYl20G2Dm1LV1SIlwnmlXwm
0IsmUhapq0OzqgT2WNRi4FqvvO11I5sGCFl/KOlytLG2Hs3yua4i2o+DtciDdqXp+qNC1zqC1RC5
4oehJcco6oEGwcQDPySfK80POsPLPoWJQA9iVbXpkip6Hxim7nhl9z0vGsfSpVULbOBW/V7KaQib
sU+7POaEhIJaUUAeVdVlaMq/4oj1klbsY5ABZCsZs6VrGUvfzTx/HKZulFrqz/noneU+cWgK7GK3
NxdeSTFR8G+0uveo+PIvEfvMYoxDsUzG/FsXymufHlrVimMMw4HbO934sVIf/HxE7dqaWBql/1rF
NF1NUZCXBT/UUYetUDR3blefCiN4a92hXsl5my/bUUdPIIylHfjBo1x3gLh55m7tsBM7JdAemFeA
CymAFnV4H7aBdtjwohURVIj6qyu+mhZGQWO49athJU2gaDJudO7euIW6O7pOn/hOSDd6zGWn771j
VFh3aSBOEUhREg/bGvC379SdoeK33hkL08XdkD0TiA8gjoXSoYYkx3uF60a1x11h+u+hoi0bHS4P
AnYHpaOuy4dunSHzY2e0Q3vtWBAGsTx3bMraoVdoxGsrXTDyTH2XSdIyHHGqgCaiLAJUy/IyPErW
G6LxS11AWBjT54aOZNh1smMUktNkgKBKqO0ihV9x+UL7fWUWHS67MNyD76Pb7WSNeqI2z4k6vqDN
+9TkAiGIelkp1tqsvVdTQN5ylXUbYqsCeqElgECx2z4YfX3QfWOHiNjGyMx179ZsqPbImWEmJVgW
veQQlc4e6sxgJtKuHUhOff3FhLpD9kEqLq81zT2EBc+P6KU++I5vdpuswDPb709JplNPWsa+bqXN
qCvLvPWcWi+XBTCgDlqZD5kTxsWK31+ZIelQPK48BBJyrl0t9tZS+8WMoy+qOtnCEKvb/GA0+g9T
UphQsTcmQFXSVg4Ti9y/2WoAh+49FV6XDjvEWtpxvzU8bQN6fhRa4fSS2KdWtxxoAw0Mh8Cthfmh
blviVUN6XAfxIsxzev3asuD50HxBlSp26nxwmCWmqS2tOJ9nqF+cCzDbJFEXDXufUm6r2P4aY5KT
wm7UuY+8ql72sndXlDZAsraHM+ZDgKnv2kRsYFHdi9FchSmokpSuRMpH50XEtnLilwOTC1pQArrw
1mDnbXcIHht0CzLWgipQYNFBj04SCI7yt7oBSfBG/Ra0+SrypO9uHxDgoo2Z9Wt5cE9aa7/gtHqw
6xSArKu2Rj01On/5wbBRom6b+WmylKvEaUlZ07x7YzZ7XXQASCC6b+S69wrqN2vbDlEBNX5Gif+e
Kt331Mi249jQrs72ip+fXKbsFiE1BHMtNIc9rgHaIUSpVoXaUpQj13x5bMp82xXej8DiTytDAq+w
bUDHetBfBenuExbeLh2x+NeoBhDnlO/KoLULpQy2GHMli5gD1ubaa+m5kwyHKh0ydyIpdZMpY/iR
tdUr47jtVgp5A0Wsq4usyeiv96W3EkaorLS6v2sk1AhEdEb445S05TEP6dxr1ipufWo701qqgTLw
YPbP0OgesOJ7NIryeyiCbIeP8rhxeQ/rvM+CnVo0exEOTpg3IC2pCqAmo8lbFMvKVval0oLWNTsh
MpqZxo+0TdeowuxEML7mQQLF6qHy5F1FTi3rFReyae6CEC5HYZ9lVXpI82ZD4/JotHS+Je0p8N37
tCy+tUb6nOn6apBcPibnf6ifS67HZW/4D7FqNsxOxXsr7F6FUEIH55VVZmc0dpMvMK4wV3WljZpI
54ys1UjEIWjax8H3f5YNth+e3iwaYzzgr7rqBwO8dRRn+p2PviZt41A8G1p/b/YkuUW1TvrqTCAm
PlM82cPSlgY6BOp9b5lOVgUcGI2i2x6PeTKSw3rWczFhUbKWgBM2Z73w7hv+uAQYwhwEXsDEcdO8
r0Wx1VOUZobIiePxOSmSN62gAV0L9c4mjrap4niFQpjQJt7BOmCLhbICcly/+FGyHkCDzGp4ixOt
ZPZMubdCJP3iOoiWQkoReOmWqqY6mfC+4ABXIUVQbpEHWjWV6Ug1EIiqV4cccFtXY+zgbeuA1PO9
21nM3qurLMrvolT+lUnyZkg9kD37QAPhpVfoAkjpsEtcKjtJpA8QYpJVamtOCRFKT4c3kZnv9FHG
TaDZk7V8Q0JB9YYAg7/wUOmCgZd879MeSMNGlaanagIKGpPMARJ6cGMqUi0mZxJR8OQK/ata9veZ
X95nRnMXtoLRuUzembr3EDXlOStbPN0JFV6La5HL7g1AmjzyHwq7MgT4N+NTGPVL36P3O4TaWldp
tSkwVAFMaLsM3bHutF0SxN0iDc2DwTyc6uUHexxAyMYKFNSqVkMRfTE6fT+MtbJwDbJ7FGE+sAO6
HzjVUQU6pA9TI8s+DUHxC04+N2glb0zFOvkVUqeuu8rYvVLS28BtI69Djdd53W5b1d5mubpvtNwJ
7cgxy24DacBYSK3xhZF/p1S9LfdquuuNeJtERrIo0pKtAMSQJXK8QEYMKNwMVoMyMariZo+BxLYx
gq1cFKeiB1EQ1qNUk34NL272BgOUmzlA2+tNZevLVbkuW5xDDETLS5dieKsaKNqAW0q6veCmoOVG
rzbwfzZyvocVGyn0/I3NhGmB7uolem501RJVg52/DayfafhqlRBLQGDD0Vv3XBdVDsETFSLClCK2
mvZkAcA3w2Ha07CSbcVbWNKPJMbgUd2gDret7X6RwDUJ9JexgQ+bgHc/9BOjly50ofa05s9RZuxA
7q0O05HBhjP4XgTMtBbRKuje5ChbpikKSWITjsHZGLIVgvMWCKBZb8mRF4ZEs4CzmHn6MgnK5RgL
fhTtyNwmXS4L4VVuEglkvnU6QOIkavgRg008Pg5IUY+5v2rI5Lxgk5UIG4NYBDlYdn+2eXm+QmtM
F5uGwdJ8TGiKbIcaAp8ZLnl/VfFdI4xGY7jSjRevEKwDnFQ8dm26Kt2ebkO6UlUfZ/ISVmG86ME0
ZP5GFk68Grh0Nawqw1j0A4G1jpZVT1cw1VaWUq597UdWRmtRCmmNFa+399jCMJa5xHwzWQmV9mSJ
wECoRmc5Ur4MQXIORHHnUkSWlfe1MpXXwS92SacdNEp2ITpBQ2JC1MovCqQ5V7U36ODdEZbYPFzZ
nTRuKUvXcZV8VWx3Q59hU7Kz8Q4r3sGMmphWTHUM0hcLQIQGnFIV73kJdBTp5EvjIpEBCWK66K3i
f63Cfq3J93VdEQi9XRvsfN9b1m679X16WrSTEwW4SYBB/Yqljyj1jqmN2WT7klYvJWEk+NmH7c4g
HYz0H6oQh0znLSbHIP+uC3lrZ0+aor/IYpsPmLI/5IQd0++PYbht6AeIMiPB6je19jTYPdWi8eDC
0imyOykVq8zIlx1dBzjlzIwfe+tRQL7zTyPt0yzPDjjwOaUMl8reJM2wsty9zD7xjb08Emm/eeWH
XdQHQfNVzfLvFsBeayROTVGUh+ZOBREZvHuQeE9/sTnZlW+6CyXP1mrTLPPklZeJuQdgsLqw+3yf
yEiis6n7fp3VD20XbUvoGrb96nKsB8mmPVHccSQzt1xaMIoHbJ0J5ggst7p/VBWFrC577FxjGUyn
g3HBKge01xOSha1VK6sEkFo03w2f8tkc75r03ZTNXZe1K5edpura2sTWFtoPjUqKDeyNaE5FNTl0
b78pxVaL8odGzR/c5tD2j5ZdfYA9q1W6SRT1WxHSG2sjePVBNqya3NopFkEfBbO1FRnnNJZOterj
YDugC+T1YlcO7hcFJFcrtn4J8zbfJLL6FFQoHGe7XhoWcZ6OsObdna1aZ7u0TrQS93oXqnwzUlx6
QpHx1aCNbPKz71U5v08hFgnOececQhk2W8Fh042N0ksbPdso9cmrPizaPS4X7LiVIYoVMvpngNjh
MoFpxqYJaQNmXAcYSDphZW9BW45NcqYsWYVII4c1HRaLorfiG8ubwn5KC7FX1GTpahhmTun5oBBU
zF0Lzygwp27BRkQT2W5bwp6htHEiKLxSJtYh6SqyiYQIi4n370E//VTxB6arh8BImAbHQhY6r+or
e9MuiQrrJjk2ArQ1hB7fEc9x2huVcu9l6hK3G8CUdiGUdinoxoThgwXNN6A/B9ladLC2lb78WQxS
Qk5Tgq8q5SIvwnPrho+6b4IhAdwGFIDUP6HL7F6WO1IeQFIJlGNgVI4lWVBH5Zc2wQtDce+lKYmV
ZboPire3rOY9x9KX0Jd/8QfLX+jC+iWCuF9qSWnSnJUZWe0thtgl976Pql805U6xgGomphqh0yJ2
GjQBYTle2iHvFe16hVQRGsCYPVuZuazKbZXu4QpnkASz13yQtrIc6vTwym2bUiAhfH1QGmRz4olF
kiZUH6VFbxgPzYWiRgMMAO8MKejYjDBeE3ff2t7XwuIpgi7bm/7Ufjasn3Jp4uKrNNEyIuE5VgUQ
whK2D/CWtS17QESd7vgXEtuRWxRE11Pp0djgHZ05nFxFO0YpmWtFCC0TaPd6fI5aqMf8+5DZsEKQ
kw+g+p1cbeS2IxneGlFyT+guAVkFjOK+1M5jEt2Pkrlpq71Nj1fOmqMsj46lMYJvNXfW0HxzR3Wh
esMrXZh4ZaTjRk6p8WQIpG5+KAKAqjK6j4svNhW3Eso7/v4TU7t8l2VQyq9t0OxUdW2MGQj4utfH
TdXiM9ZBZ2DuISati+3+IxweWvVHTSxq/XsPLGEsZe6rH+l0cLBi8QpUdYaHqQdQxptA1hYFDoNL
8Cv+Zmr/VAMJfmCEH1R4yDgKkvcobG3fBymoi0+33XiNG3lvpu4+gopj/oo1OvmMk4rq3qyzVTI0
S5wPqLGpneujEnw0hKQ4+5LVX5M43uQSlPYQbq/FHgKmJPQ2hrp0o2NGPwzE1eniF9X4pmq/alhR
WX+f5h/MtBylapP33YI453f7NDiH1rDhn9bjeh/nz7p/10dfs0xyJJt21hfA3o5kLJKw4qMdCVeh
+NKIducx5drX2yzbA06ux1JlFoh7ggmB+q7L60Wpl46nvtlG8U3xYrrvp4lH61qPdWOfYBPswhZL
IhqdOFbcef1ZZUIrjcXHUH3Y5hmYjdrjjELkrzDKIHGweRIpBqHIlW3cTnxno6HLj9pkZg4HO9Q3
htJiWFPACSiygha38LYlVwpNGYW2O71IHf4yI9Wr0qY/pHX6zhzsB7caz7YWrkIXii6DDKhe/KQo
/GjLjMZ3F98PMOunBKohLEfptwGptGfD6O/I4NO42rlTw1hHA2yhRzBuuvJ91HAEarv0u4CIh1Bl
tUql1EmTfjea5Bnu0MGAuAtAUOLse+NSuBjx0WIXRWEO1nfWKeuGKjxEWr1Ii7vcSDdK2L9EE7V9
GMFty0ddcl+DIDkYtUWtEgEFucRYUz3HVXkcJiS0HBwfohvSG1G9jRrtnOqNU0TVc+35myBr15As
hRH8AhzhVkfjA228g1IHKeCwdAi0knGs5IWLb/SyX7qr5fjjuHehV73XPZmDoX+jGtYBKQOumPo4
2M1eMjZuDOnULJlXafSnot83XbNNRPLijyVssZbUNNG9bhFpoCtN3dybzVNVtIhuV+RI5QA/Hcqa
xKR/nn+pkabMtCc5Q7svihzZHJnyaGlFxeQaBf1o5O2dLIq/5aPRMLwVbyIrfR3z6QD3qxFVZqbO
7iMb1nP0S1a9p1SVbugTXBXduZhRnGYYLwZu7awR0qD4wSYC+OvESfJ+6RWo9cfn46rTXHUWD16W
7j7+7/9hDHYaJ7bohPG/CjPR87lrybfrIEMfRnXfNYsz5AXk0/baY6ZKb28801WNg8vVZhOliaX3
Uj4ytfxPNA6uvUGT4VWhkcAz7zubwq/SWsuNFgauBdMXQq9bPklWeypz64Z5pXJtnvRypdmwfJa5
ltlkJcPYaOM4qIQuomlQFobkQ+vAOmWKY33LquPmorMvNwi9kOuGSdlm2E0WweMqYs4SJSiDjOr+
DyVIrr3TC9WTucujUCvEI0sGwvB72PU+WfIutveRIzn/ko6IUPCvd4HhYIJ0a/Nc26oXayszoXRJ
hu9ggoetYWBtxpXyJN6mqWR1FaGbw/gVTWkwy38qXfFbp0eZjdxHfoIiUogKcbjztspfGvTAzttb
X/TaWPfl881G7L0Y/jXtRXSnxMvEeAqYUv3x/3/aL5eYDT7b8MBLrKtxkOzydwXHLSuRDyUqWjUg
lWkmNwbVr573y/VmQazQcgWqB+upMNh3ygryyILe7sHcKI5uvNLBWH3+gH99i3k8u1xxduipkzUu
L1acIox+/LcS559oqFw79ZdLzU693Cu90U+CNTozTCgjMA1862mm7/HZ08zOeK3U2VBIGr4nRzWj
YlhMHgjRRn8jF5M2JeJyt7Tebh2yWYSGwDDE/iRrJMv7qPccVzQbudy3wZscODe+1a2nm836+20u
jMQjmPjHdsVAq/hLg0Y+Txo06FgEt10dr654obEzezq7yDU1UPlWUfgIOr1SjxDfHebCmQZflPt/
qNWHfIL1b5Wh2TMmGNvlQzq6jIr+pN25RJoMVSNZ/mksINJsoSRt/slb/b2iNguTY1J3BZ4ZyDnH
q3pl7MOvkzxgRIcR8e8/Um66umcuVpzFxyELo0S4iB9K2ykw94/5jykw22tl+1dgjnZwlvI/UEKc
PtffjsfFwrOIGZV+p48GIjXg0F11aguZidZyIRcM/8CqCm5Ie/zdP41k6eJjarPwmUAhSvF0Rq4W
U1BCGU31dlctiw18qo27tZ6in8UzbYtFhzxGCXadgh4vYqc8JdijWMvw7pYA+rR9PnsDswDr6m7n
Wx1inpKvZSDp4U4d80OpdMdO+EBuoQPYfTSidPf5Lrt6V128+VmY9QdEGjK4sZtaP44AhKrjGg+f
L6FcP6wkbzrJqSXPpdcHBoWbWOJti7vprJryygP9X02yTdC3IEXcvD2u76ffK872k2mOatyG+jTu
jld7bItjkfqnSspA50eXGmccaX8xHvH5k15/mb+XnW2rMEwN1QiQ9ImDo2tN2jp5sP18iVtPNtsn
3WArSaGjSiMBshUMKo4KlTjjjya8NQA2KsTPF7z1TLMNEvSj3SY6G6SgEO93gLWacUPU+fpdb/x+
b7MLOAVVVceC9zYJHkeHcTuezA2z2es/0Eu7etlfrDW7iUucX3UjVNnwBHGkB6aBgIW1U+/AHDel
uYzgPL7fzGamWP334/37CafPelEEdpmVTNwScos9wpcLuLZ3+sb/k1vj1vea3VN+aFmlVPG9dIbP
/qomYKxO1YTp+DoGiMj9xKs/qGKurmvhYyrbwrT+Zhtf+bptMK/grt23zrH28GFX0GIgHOPsHG7r
P5Lau/otf685LyQ8txsKuUA/yYYuzMSQm959vvlvLTC7ECtRBk1n0d/JGDVW/QfXevrvFpgFKtqc
GawGiwYSggGRS99BdT5f4Xr0tXVMIKc39TfL5mhUGrOPA4SYNmjPIcfYRJtJjjHbQei11+nylg/W
tZ1gywIxRtM2sWyY7cBeU8M+NEBSB9fR5K8Vs0Y0P2881Y1F9FlyNGgMdVh5hwLqnf3YvMC5XgEn
9uqObvPS34oDGO3g3rxY/m7KQuZw8XD6bEe4bexJqT94m7F4QBQb+xhl7UYMcJdscSYjC8bCvRgh
iDDCoOXsxUBvKVNE5hcq/BsK4Nq1fO3yh5ntnjRS9EFqbaqy3owcaJ/Uf0P6WiJ1u8rd0FsEY3cM
XBXPcUiXcdR+yRAepb0qHryKccC6196UpKwWkBR2akCzlyHeg90rR5Pkkw7F10BhzLRYgcnCtlno
EpTPuH+Y9CNyF9kk1fvWIjqxbGQ3WKKxtKvyduP2zNcV4y8kDn4qSvHRuPGbCq6dV/q7Z/TPXYpk
/pAbH6KNhrVepCCw3U0VzulDzCPu5buZ3cWDXvh94QEaIYyQ79AFBsVpilW2s/5A7OzWbpziyEV4
9+kPW4UgTpj1gz5+C8tj3X/9fMdfC0W2rOuaYZqkUcrs3orCNjLGatKKa/egyQz+Bjeyl6srKLrF
Ety3uphtbW1QhAwphQonhLzY5upJGdgtnz/GVSQBqq0pUBySZWHMVumVUHRYsCAIsP2XuQE41zHZ
QVH9A4+Nq9+FNQx+qZjuTL9/+V1sLWnSwmATlMe0PahMMpinzx/o6lu7WGKWu/jYgFXNJOMoay7k
guhE8/GGUd3V/AgZwv/3GLNvP5Ye80aQOzb+Drje6bfuVt9Pptawaf/JJrhYapao2HonWWbJ52Ga
ZxKwWLXBTRnXq2HrYo3ZBcFwhsiSCfAcNukOvcvnf5WZ6qpCbh8BzAn/6+oJE3H+q2+lzi4NJVJQ
hI8psgLoYV4wzT/c2t5TWPlb2MFHCJRaxX5PzJ6tw3mSWEB6SfNiqqHjHwpe3NUKPqu3ZKx8deuD
XYWPJ+ei/11x/lCp5kuh12uTZ/DgiHdszQ7em3FvLv0v0l4shnFlfPn8NV49VRcrzo5wVHuSFFZ8
Pz14zoYHszqm3Q0k/uqpulhidrP1EroUQsMT0hNPAZzdIEtubPSrm/BihelDXoQGy2bMN67QxLST
55yulBbAse7WSqOu2Bb/BD+9/EjT816sVmuJUadT1Psn/ZJb32cW9RCta3JkAdJNnic/R4vhzgC7
eBjj/o13eD2YX7zEWfBzEw1lxUnkE6eHYklvdAOdAFIbWX9/8vd+v/l8503/3ienS50FQkM2PPB7
7KPVEM4BXtztQq8ya9VK6mOqMf/5+XLXiu3LrzYLhpEQg431mEdrtUDqLDrlOJ3VQ7kuem2Tidyp
h+ZGLXxrW87ih6dggBfHUIZkpi000iJFfhdK6VjifYyH1efPd+OUzRHGhskS3+25Vyxa/4Z/Ctpb
+346RZ98MG0WKoywUfrE5BwbdxMyHAzbCTXV/1ednG7aP0JNL76ZNoscoakjeFok3JWXWLR6N/Xv
0EO/falcLbCgoKkEJEuVNWN23ETpIz3Usikrx91UDGKsW0hpS8j8sDlwN0HU7Zb5r3J1Z16sOTt4
leVJhQzjgjXH9Xjs7pI7m2lkxIjeWkd1tNcJp2RWdA9JSdl9vmuMq6dwykMtTce9TJ2FTltlBNUP
IKvoXr6UioehqRc+BK/0PvAQjWXYYmF6B+QfzWdEGrOCAUEo6QvrlZ+XmWy/WIi3KFhHED2rbVxu
++BgPhbhk/xih0soWx1WTQiroueInILnmIimhUuZOSnsXeEiasoHEop+g7bjo0+oSb4k7raCSTRG
ENW+IYFTn2yGDaHdqTDp8tdEQXXpuxuE68Ha99GBEB8GDNMs1afP38z16vDizczCvO0pfoHXCRJk
TRMilGg3a2gjr4HVMgitToqWOgQ6/xDl0tfetv1lHqvfVMRCmVdHHUU9DXp///nPdOUysGQhMCex
LAX/h1lAEUluqm0wDRQ3ya5t2ieNF2O17Y1Hv7IhL5eZZyEuLhNuYuJu6RbZfWkzpgrHTCnLpY4c
EEyUXed6zudPdiV6/ceSs9gCiaeKVNDxTZSgzXPbFfLawf6PBWahROrHJvftFvEMVKjKHSQtJNrt
ZWe9Wwu444j33bQGufG15keridy8qesSecJqL8VPaajQuPPWn7+4a9c2bGxT0y2ZJFWel0Ui6RHu
UonKUzZC6+wvhwqoiVgD/gHieu2ZLlebxSpFqO7YKqzWLS1Uls8IQ27QwdRpHtcT3mrv8h/55iYA
MH2d2dXzHw85yxWskBkQqiamf+R9zd0THYAAHAPtkd2w+2cXz3+sN0sWLBfFkhHtbHC2dJekj4yU
8JjMIfbPqN4tocfeyE6u7X+diRZh25bAWG+2/8ek7QPooP5Gb0NnxJqiLp8/3yh/lfx/e4cXS8xO
gKGUso6CWL4JfkWneqed5AdtnzjhWv8CvLf29sgtm/htt5vRAU3cBt8//wGubp2L9Wc3TRPoNWNq
rg9h+NAkaNjKR8m7VY/eeo/T71/k5lLhm8UoIgxZO2S0IMQy4HPrxE3f4rMXOT3oxRpaIwJ5sGGp
IYP/hjrtPo0SdFyRnXooAyaHIZ2eLSS0EJDtGUJ3g0Ml5Btw4bXbCbPW3xtmdhCp29Dr0U1YpWvU
U7xltGe+ceE+KkssGB1/Pz4PeGZ+/gVvvdzZKUy6TPW9iqkRUb9AUFt2iIx/vsK1Avg/Hmt28Jqi
CsMqLP3N1Fuho/M2fsfnrMJXbKXuxcrf6xx/bfP5qrd25uxalY0B5FfhXVZ9ubZTCIkqowT1jTL4
2q168cXMGWAhJ6LLah9up6dgg1ZI05CY5iWMtti0rwL7Lazyo6677Y3QcuPpzFlo0RI5KLPaRHCw
3CbxKRXqIjVuMVSm7fbJmTBnwcVjes+mNuBwd/5zV3lfBlVZFsieInF8q71+/YEY9dZxQ57yoP88
f5KRKgU2yf5GM7Ln3My+qj22PAzdvX++La7mDOA+/15ongfJSd76yDwEG4QbNxJDx3TelFOzYvSU
WUlugeQWODjtgb+/xt8rzr5VFQQNCGRMzslcvsXmSPuT0PatazFY9pgPSAwhFcJM841zd/1k/153
9vl6m9ZVlsFr7X3GQZA/e4yG+MbrvL7/f68xi/9BH3phyljkxkeHO5FOoQv9212bCnNjxdpvnj7/
ejd2ydxJLM1SCa0Kw8e4xltHdfUj1dSjPPr/KHb8fqrpx7i4DEp0hPW2lYgdbbFFUOKH2RVbRVK+
/XdPMwv3o9Rn4yATersQgWP5NeuQ52Eu9fNVbu74WYTPGL62uwRdxhHDZ5Cns+/idUE5VuYfopGZ
CQj2efRTY4y2lf2tr+p3sXvLSed/SLuu5rhxZvuLWMUcXplnRjnLLyxLtplz5q+/B9q7KwrDJfaz
H1VTpSaA7kajwzksRaHugLzTtMaQQ7ASJpw/ab9Ae465/59l/K3oM6Aa/K/c6ui2xp3zeYSUPwG/
FRh1JACBhboAJINRbjCgmN/tby3Dwuj0zAJ4MK2uoScEmHUIeBchO+P0yOHsOA86P5MmdaotGhoD
suJV4R4145VvBIAEAh0i/LG/mq0qBmpLOq9JaL6SRPpto2GAqJ5SPKeEOQMLOYeBI1EOJDc3MPop
5XjpT0OdoaUuD50mBgxkXtVXc1lkjDVvWvnqO8i2r8wv7ecirnXYxSKrRw7gQKEIVBnALu6vd/P0
VmIoK0emApgo4NnBVH5iyS2gMACu82ciKAsvBhXT4Aq6t+MEgNZpByzVn/sStoOr1Soo655lhWu5
PALWgSG+RCHgRCsJmDiyMd9wHSo2Ofh6ijA8JgMwmRLxAHjh5w6Ao7Gi26lW/E48tPoayszDSs3H
Rh9jMIqheg2c+OytjJGDKr2qfpsx+MZYPbk7z8xjJY8y81FugfnRIMUwuNBTJ3Jl4PeioUX3x1Or
ufvSNn3YpzDa3MUubkJABuDtL6cXTVo4S3K5tCiud/eadlXFv/bFbdqjyoOzVpCJTSrU0epLBLD6
SIi8fBIk2+jjIy/lj8Cwu9DU+cTr+ou+lM6YaI5eKMAMGLz9D9gykLV86jCLKUrVDCQN3jx/4wtM
5wDv788kUMdnYEJFRmtD7Kkq8AP6n2LKuGIFYmG0gqzWoFIBeg94B6FbkK8Z8KRCAyma1nQbkDrm
cIoil6hK6cbBg2GXzv7SJJZkKuwrmzEXwTtZoY9tdARQnIaYJMWw/6n0BnO6M1rgM1xMCWwDjZbd
L3QMACq5uk9sXUJf62Jh/Atwjpy/SFcK0AV8dJliQiy2Y8kHkIbKaiNkHLYqfnW64FVq5xwI8p6h
xRji+qbI9/sbshmHrI+CihVx46DNqYe/JRsyHQRzOkmXZn3QT4Vns3LgLOP5YKZbXSLAJgUU3fz/
ngGdkcewsydLsJLTfFILm7G2rRh/vTbqLskAQRsAjKH01OKpGJIrhS8sOTqCAsYMaqBO9MNJBBJh
KJa/8RBcCyZauFpmpmVoCMGUs8eVU2SCGQzwMKACEJOaFVERW9yzJMobRTKCnUYvwYRTJ06OqYGs
+1UoMqi70YEUgGd6cjJWgEW27UymIEkK3J8gimd50EpWgnIB+07S1xhOfZ2LCFRirEBgW1dWYqhN
LDTAcQ0GrmnSbU40MzjM14a3XI6+4TM0hWzT3pKobQTqsTjELZwqsDtBZ/EuHmWLByUJMtfRMxlV
yMM30Uzt0GY+BIgJ74mm/HnWBuE0ZzhB/qi4Qn0sSdPpI7BEge8BptluYLjAj/bOc4Gqhq5GReEV
g7L4qW4jdDLB+VYA+piXx4b7Oc+3XfJSSF7GezLgHIvfyuShE+cfocTRrSyiAXug0GcZJrXL/hiC
E04B6NkADNbmvg7kAzCALbniXACZWeH0vn+62/r6KZt2A2Kgou2EFCQwTcvFoBkI2uAuLFt3X87m
3bJaI6WwUxkAArTrEYkA7VjJODclvIMyCDlqBRg1+8I2qxHrHaVUtue0GXy+OMbJRS9lbJHBqNau
OEd2ScMM6BT3BW5eRavVUXqag1KKl3mjAlDa4wAeyKoOGf6atX9U3JFlMheVRloi2/ur0K5jCcgZ
xotQ8X8kR+Wp6CPh4mScdaIPBZCFfgbCU8ej6YJRxN92KX9rnUqPb1SdBLBfspoFBKXidFmHdzzI
p4C5FgIaYv9sNt8bqoiCJarIum7QRQ0e3B28sKhIxluEzjyy4tv2MrAHFBmiU2OBU/iNIXErxl9L
JG5tZdATEBSyQkHlUp1il2/VnxKv+KEKbHTC0bccK1VxQ166TQExUrAGqTcterVcyoVVkRpOSwPd
D1QXwNW23AIXP9MYbewsKZTPSmUkl9QFetLILYCuvk3LhP5ORq5uU+lXS6Gck5LFc6HVcIxgRLeA
1mypIQDOBgMQy6yGyE0LXomi/FOfzg14sLBrmQZOHhWVtmi43VcLlgjaKS3pBNxXKD2Q1ooxMJNy
YrihTbNaLYJyQ8gIGDXPQYJRTR4qlcCt5C0FtAGKlIK9ilXlYukA5ZMMYTHGUYW4YeJs1IWtrrqp
ADO2v23bUsDUTMrKGkqTX42pmBQk10sZGVRkd9LxvkkuQR3EchLbJqsJvCAi0a7SWAdKDpILUfoS
UIE7+yPSZ6bXt9X6UxZ1THnQiDVO6K9nxfAjS13SyGS4mT34AGkiU0PI7M8nluDtnfyUS+0kpltL
MN7BLXHFdR/hXab9FPOX/dPavnrFv4VgWOPrcWV5x2vA+STPV8nFAKAfpm/o9ndkUqsAyFX0sC9w
c1EqiMlIN4qGBoSv8ga+jSPwByJiE0BYAfhfYDYB2YuhH9tS0JckGqTx++OluPLoClpwAJHEIxBN
g4tabJ/nytcN2d5fy6aHUD+lkN9XUoxyCQFqi0i7zMEDo3FPQN682xfBWgi1XbG4YCY0xaMZ3SB8
dZcBpXqKGTHl9utktQ7Kmbb8FA8jeZ389W5uLfI6IcY0+qxX86YtaUCdk8GKK2Ic6euW6ZPe8ZiC
x+UeIymvN8Abql7kajJlbmT5u+11fQqjJ4SWVEsGXquqD91eDgvw72wy0BucZr9mdVJuntRKGPFY
K2Xga1nG1B1XeeVy6LroWRSANcV3YCHZ14hti10JoqKVUgY0ZBl3eJBXl81hOWS2fkDqAUjthgcc
SJtnjDeI5B+ePbJWAukIJZWXAOQssacX6mXIo4SJdoUWBLNtr3WmkOZvxqgfkNy/Rc9xBLCy3Krj
KARZNLiLlxk4Z5pwPUuTE4IJE5zHmDMK7vo4vBuKxgv6hNWTzPxgyi7Rfjdi83HuBEtl6hxQFc1O
7cRX+R2oRy2k52zA44ejlR4E1RRfBKd0Zz9mXlJkY/Y2jjLeIEdnvq78fyQrW0BuwosYfDo274p2
es+abdi0LV1RBFGXBM1QqHNKFHAItRFcK9gjgCHdhd+Bf3YCVt7tPGaP+1q4qe0rWdQWg829XUIV
OtGBDwoIJxJ4qLqUlVDYkoKeRUlFay08Bh1L5JOUlUbRIsoD4GaL9oMUmOLAzmTcFh+TU/RBreTQ
JftuxgMnNlBUaJ3RGX4E38mQumhYmR06MC2koBwjO/yn2j3ZqK+iDV7QJSB/oXkY81CU25ASsY4R
yNYefwt08I+sJRK0N5qjeLI7fIscVs/Fhv/4KpHyH5gyakfAXaMZr2rsZSgAqvZzqkbgnWmC36ac
L+oAzwyrWzz5QLAu1IcF3FT/q/pgkE3TNUkG8qiu0YNmvYSZQSnF0GskPQEJ2QmAWpwai7MvZSMh
DDGwMB5D98DmpOsbZayJA0ZVyHCC5Ga9T85Tv+icBTQCPsmAGawGq3OT/yqRihW7upOUUI0ir2iO
qEaDnwE0nABXnJvU1kdvkgSUWC517ZkTLtocgHNqzbgfxPNM8ddPoK7YWMfEQhIqNSCO+qP20GHi
V7WEE0axtdPkY5zLAaDFsXsiHV+hzWqz2Wgx+yKeroeIUqLI2QIgD6Da2zJMKA3vQbRjAt158Web
9AjOoCdlNXt+2ChtSKuzptMGCzjXuTSSazh92O5T4eaPwPOsLICfZU/IzFkBpgzbS2DIW0A8PYIm
zwUmcA1IezuwQM3XmIaNVFAzWvtKuHkeKnCDVEEHLrWgEye3CgxSDQR0SD2j8c9TcA+h0+9kAAka
sh8D7Mvo6mZyUktTfgFH9HNoA9d5/wvIgdM7s/4AKrwDlnjSpZJRwwpCnwzYkem63G39fTHnztrg
12Lo9zJopBJ0maPNfOqfQw2MTwHgKMJ5YtjY+av5qxzKxLRKQu+6gBAyxhhBCsqfOTuNoeLxIE3I
W0Zv1ZZ7Xi+KMiY5VnohEbjay3pPrhHYiNpvuMKVBIN6gPF5tvBC1lbehHnrPL6YAMoOBjqWFjKU
wKDuGYTiSxDEMZ7lrX7CbG4I9G0wLpaAXiSEm44QA2OnyKYXA1iMWpTf8PLs9BFIP1Kju0d3rBm3
IlocNdDAxCjTCjOY1lQORHI6j8mMEVQEkl/WoDSLQ+WyDAlTjNp845u5c7RlBMl8HvzcV7jNm2y9
ddRNFid5l6Ng03gzoPqah9zJvcppL9CgcCRGvS+NoXZ0qQHNKYUgd8BILqVj1giWFsourzxJwJwc
FokhjKF2Bvl95TO6PgdZ85SgcwR0OUuQW53KsCJiJTtOwaC8UqeIMxcCbd0TS0Sm0fDAR5Nuxob8
bdLUO0wwo88UqMb7e3geoX4xXYPyREDtzAUhSRtPAr8OcmsA1AhspdSclovdfVEMb0QniDpwGS1J
I1WesYCaB8jiTQMum+DXvpSNyBErQoLBwCgUQm465o4aDUQLZd7giSm4GCoCmvmx4AGMp/6QTcHi
bbzIZN8HUv3Iam3YeN5+lX2mJHFRiCU8B4la/yp3z9fK8b8825myKHWZMSxrLCrGPP/3Auam7q+2
lFKSLq8XTRxB27TwwOzXUj/iCoZXJ//iTPlXIqirqhqVERNrMK95AG9RBojwDkA1+mCpYKnY1xDW
aqjbSlLAbKwIaPtvwV4WhE8k0N6XsNGB8lUPqDsqk6IRAC8hwOHBUw2KBHv6EUOWrQEG3cq+569A
nQe1qtk/t791eX1uJB3s5Rp6OYOO3PmAcNcvqwlst4yzYmwgHdc1yzhNuoLoBcyZMXjwSuBHsyC1
WOpN96aAbC3meGJKn50jJAPWHEf/f8/qfjktVfrq2vuyEFAWwQthUHQnkw03AHK20E2Hfa1gbRv5
fXWDxGqVRkKAk2mK3s7kwu50hjPfjChWZ0+5BHDJJXoAUgu4vubQeoMv4cXKhlLdvuVXcih/EKhy
Pylgp/eS4BIteDmyKJzToih9P9tkxpU1VMVUBso7DKWhjdNMts7+u1ljvPlv6VDW/aFS7qGZBS7P
uv/34cOPRXArCNVcEF4nLgbJGh/vctzENndgKSLDCaqU20imSa7DBm5DaS+rJQHV0bs+g0cN7NH7
qrj5DF9dkvQMy9KAGmAmmoLW894RQbyEl3jkjjdga7M5YBwykTMZ2k9Pr4B+cuhKdFICWB99LwZQ
5mt3f1Gb8YUqIzOFhx3Q6ah4Wlp0PRbGAZ5PBZnrSTKcWGFU3bcX8SmCCm/xKJgGXEqVh6vKbNor
FO8Yl9O/nMynCMoZFWHFo9sbGco+nwAL1oATUNFmrzSCF4wTPuUl/70YwwcVE0CSjBnvSs9yC1So
hllnlbe/o/9idzqPap6kqKJOKWSlDa1sxGPlVap0BIG2n4KbSS34oyQul0ODLm0cJB75lqAprmgw
MWzJkZ1FBRjglA2Vl88nhHhOXviq5Ena+G+7J01aAcogLeNoN7XnUxSdcAzqWAgWQ6k8sKCgi69Q
Xprxdn87N817JYJW0B4USl2hISoA50ClHHrtexW/NNXjvpjtlegqcsHAUz0Dnef4eJGrEa9xbpKs
tEVheflBmEb2pWzrhv4phvKTeYxHUNLPtE9eLjOPVaLaWBGQqXhDArQBb5zh9yCHwaeovIbg2qlM
pbDL5hYhImNBW1mhtRRaA8DmIYvVAg/VtfohQOJJAquV1GOyFmmMuQSzilqDy6R4a7qhctKqz0yw
3t3Gs+LM4vhd5vo3vqrvkVv2FBVAuRkP5qxsCASGi9hwQl++k1IjI+faSgPnuqcUwUlt8JDKi/TH
/umyZFCOjgO87zjmyIEvulejBUKsWNu9Eat8WQXl5zDeC4raKgBmXyG6cxO4wFIC3y+HMQYxc/km
uo8CvjCHPmOMKzCUiZ4nW0RgBRop2b62duUGFIbLlY7C4J9tIPmKVbDX1JzAJ3yPzg6htPXyW9f9
4QlRMdiigqBINzp09hiPi96bA7hvfmMJmiASCBWCokKdUFokRVO02KhOTq1gesDoFcPkNrVsJYH8
vtqkpJsikBAjAxby/pzE94Oo3O2vYaN1DdWTlQjqHEYepNoaSdsoJiAHBw8M2+4EBNSiOM0uybrz
fs8aQ956/n0RSp1NrEl9DZbjGm+XxQ39wsXASCibqYXSJmYPikuMDA8eSHwZLWUCv7WjuoTGTaD5
AcuPzrFkNegIE6i416glbwJX91fVh35UgVVQCX2F749BNp4qrcpARzy8JHIAfnH1usyjp7Y1bvWW
e2kyFEHQz37ZoK8cgO7HSu4J4zTodtPqJg80zNsUNxLoe+a0u0WOP8KoHThm1ah1pqnFPtfgd9ci
/XEA83YYgXkK4yxLKdtaDp7uZSlulEU8NqNklVV+Pc3pDQrDV8BlkczFCJKLVpWfklD6jorqhZKI
P0GB+aRJKYo32SFolfdp7m/zFEyYmfwk1fVialUAMjypvitBvh5V3SEQNXtWeSvP0p9aOzhVhGYQ
0FRboQDKvEIvbGMEQSIwYUpH7FFV7ML0VVSwY6BTvakqAGuGoquBkSoR+tPUcNdG3l3z6gK2wNaX
g+x7mEeR3aj1UziikwoUXaA71bRv+QRuIj7ML4w5+KUXANMB5Q3oh+vMAx6/nZXANE8y1O7KpQAl
ZbNYg9GP1iiW1zMXgZS5wsAAwwLE8xgKCDNopeHR4wG2FsqMp2zKpTJG9QdkPY7ogKHWwrV2y3md
Z9jzb0SMX6RRJi3mINZZBrylSd9wfUTz0l/F2ubIHaLO3l/b1h2yXhpl3IXcZaPWIS7g5vu4uKkD
cIF3g7VMwHZVePCrGX4Elsp9oVsROmmExStDxqbqdH04MzJO7meUtaKLxcWQJnA3hjf+NT2gNdpL
A2b9biNs/CKPHPDKS7agO65GUN17uVj9isb2B1iFF1OJQGRbRYG7v7qt23G9OEpb2hEjoHheASrR
8JpaNUvJ6VXWiCRzCyktCWdNTTUQ2SFPGnggpCVK+c9AfmqDCJiRGWEti9IUVazAHa6HqLVw3EMo
1iDOVA9FPh/2d4+5MMrzj7PW1EmOhQ3w+6EGvO0S3JFvmLIG0hmKif5SszZzy+WvT4zKjfCFqGZA
+K+9tNOecl5+FGpWBZklggr122Jo0prQj2FmG4jB6iUnaozn19Zz4ouWU0/NbqnHQOhhVd3faXvU
IFyCm1Z5oHnfPyfGgmiMcq6PMGacoAvBSFsrFxZMxn77HyUAcl3DLLooK6Kh4zr+arRA/pJHQ1wS
r8SURokhjSJjZGHPs3CUCMpUUwWkvfqgJF6edJbOjXbbvOV5YReLah+4EVDbA0qEw4s+2L3o7y/v
zJ4o2ZQBd0oOAIixT7y6eVKWO346icv7voizM6JEUCY7lobcJaABBKh3cYWY3dX1kaV0mzIw3Svh
mAQJ40NfT0kHLd1ccQvq79aCZlvhgRDWDFY8oCWxMZHKtBVWVE1s5UtKgyxrJZLaOS2ppGheuNTL
myut7MxFPoj9XQlMhloyLBDM2/vbeB4BUwKpfSzHMuVCBQL5o2hFgGSfQGKMWkThL0fVTY4x+8Zi
bSvlBTEhKEStGmJiqHgHdJrJz3eMRZ111JBFacpHRCNiUJpyelFZ8EsNRHs0UEwXiq8fGsc4Fsf/
gJtP/tPZea0kUb4PRNpdOwVy4iVqelFP0kOlSb4cIaBW24uyF3w5nj2j6C46ib/s4PKnCJnwgX8C
Ttcp0AOgBI2F2Q79VcTVVrH0ChDPlwzdmv3NxGsg69Yuu6K/jLnwFfAVXt+0b6DEzexaBNl8ON51
eXlQtdDW0sIG76vVFzwo5TH+YowXaLx7VDn5FAWpqxZIRgI8tAUtc/vARTjmaTh1IPqMQ9XitfLQ
1vOd0ImXWd37AYYzimS6lzPxPZnGYy90hwRg5hbjoDYdxWr7KLfehpEuGHGXeAIo3dMQ+IuYku0R
r0+65CaYfgnF5kHRCjuoAYoTR2iYLZWrAcS6egJ2n5aTmUVaxifRI/1AipwN3NMYMD3ErYlSuwWe
9B9l9AEJbXg5wOFuf6cL66vK0qgenDJjMryeQGPoCG5hx47+I/c0h4QGos372kN/kljhyFn+lJJJ
3UKRtqCRPzcSr7hoDhUgUJG3ugGDMjqsWDHC9nX0edI0fZPcj9Wk97iOSIvvcEid0uIsQickOfF1
4OzrFfEgO1YpU150yoFFUoktrtfhLhPBST7bXZJcZKCD3RfEXBblPgt1UsdcGhOEqukV+qhlIL3X
tn492h2Ux9dYR0aOZG9llO9EkDooZQk1Ic810qyXP3a+4kzgz2iQ8ftD+5QpRyqikwqNJUHyAT+n
pBaoivJj54/uAtrnB95OnEI2+zdW687mDbFSljOvGs1ZRqaE03gyezQvlbNi7p8c8Sx7G0l5nqLJ
uyWqwe6THPK73ss9ySsfZJ/VY7d9v34uhR5pQBZOSuQScpp3WTGjGw5Bfwiz1m4NzZqczkLD8J9p
P813Ag5elGUimLWqpmjdzJ0ZcIwmRr8uAd3BkPVRNtvZR4XyITNXSGM0SMSu0cUJb5npZnk0XMzD
ea2rHBsMrjdOdBeinyF2EdHMrJaG83zahxvTgRInCgqmVCgb5IpKm8MJn6CYwa10Pdj89+miRSij
A96haF0NkPps8NAPpIHzlX+KpUwxG5MkmAw4GdnTj4W9vFVua5IR2BiA2YZDejYxl2XB9VzJPv9B
pwQUBmbldDNiRC7379VTJioVWiTOCTwQRtydFuwIodibxYhxCW6yy/wWPbYsr7Btnp8iKfMEhlGE
Df/w5YK7oMyHHCaade0Cj1hLdtv72P09j/ApkjLXONJahdOh0xU4SED2JY8Mf8BYE/3my1SJC7JF
xDZmGIUVfs0KC8Nq2+P8s4SPJ+4qUYNe27pa+gh0Gd5yIfjqQfFEOzsyPc725fcph7LIqUsboxyh
lwA5uIifiovxKQKmIedoFpjkgx5J5szh7Jr14CRmtmMPH8mP1frQza+os4GrSblf0BCRXYNDIzGr
NzxiYASNxT8L6JdlSGUJJce6EqrP6IScSkT62fRcF+9T7unogN2/KlgyKP/Ch+XSLRw2tB4Qlqmy
GctYYJoxzEpkHRztUPI81NMZr+b8l3GdHJIHcr9j/gHk8VfhrXKKbMMqSzO5IuCv4im+ruFUYrv3
w3uWubE+hXIqhZHURTFyiacbldmpwHRoH5uFM7ks/8PNpXxJr/Sdko6wiqmVbClEP1p+V1ULQ8q/
XMOfRkH5j7YrBWkgGYn0KToUB9mRnlF5cLrMLDE7K5oVExZ8+37QRQmtJjre9Jr0VTUBbJQIQYZn
rmKOGGYz7gl34UMLQ8yu50cdE5sqqFJN7Qj4T8uqfePQW/Mzi1xh06+tvoIykLKd6yCscD1ok37J
I6Qam9Let4/znihyAa9kUAaySBwgXGVoS+v0T5JkSe+EKpmz9N55J6hV6in+EVpDbTJ93eYLZiWZ
MplFbMVy7IfUmz+yFzVY8t6JW02OrKDqfEaRWiRlEn2fKbGuIuFESCgNTH888b+am9gJ7CSwNDzT
EA2byS1vI6tmJ34V/gf48O3nxmq9lLXURlCEkkCsBdhlIIJ/RGPd61/TIUltstBIWbpDGc0Aloxa
56HBESYd+ukFSfF9zfl4P5zdGZ/r0alZClGYaiMq88QLEoSKk3SHURHeDZbuIdT1Z1GNnDnUDnWg
u3HcACxrGiwQqL6GIsBThr4yjWU41KlxEzYy3q2c7AtN7MtZiVoaOrwjQNXPKE7KhpXnnNMBny8L
5+tQnvy4bVCTTAwM8AE3FLU+QAJlSXyJ/shLucHsorbYeRzl9hTzqtk24+skhoLDaeDrUICOWoqt
1QP3OBA7W2ljd6xqmXEfbJsVmDnBvisIIoD/vzoQbhQbLR6RW+rczpbcwh1O9SVn1Zep1ziChfkn
2cw8zlcYp7IdUK8EUy0kYpUYzcghviO5iPFquqiPgm9c8a8SSGBCa3os4c4OrBTB5jW7kkrFLUOr
1dNU87jKU/AaLO9Z3ZmE8XBf5bZvgpUYyi1DowO1bRCmlJiWsQJPQmNj8ablZuWQxWk/K48FHrxp
RyuRlA+ekaZSprBJPSNITSG4AQwPY1Hko8/saCWB8sCK1DdCSrLh/HF+qtzcA7vLE6FyJwGCcah9
hrzNBCuQfiTQUCu8QYNCZGWdYVQDHl/2BFcGKj2JZmU3OzITHsSjna/sUxLl4TMhRgmLRwaiMYJD
IQJqpy+uo0i9UvT4HqOT/twlziyJVyqgw3qNP03xYusD6GsBCjeLQHHitftMHB4By87YhU2FXTkv
ykySUEv0Xod71GeEZR3ko0FMNY2Yu9vfbnHzeFeSKNOQOyGVpwCbQAqiw/vixj64Qx8nW7VQkriK
eLPwFfA5JI540V9Xl/rb6LNCwo8X0NlJrD6CMpymlYdez6Bjo6WZ7RXcERrIjSM7yUVu0nNB4HzS
BQwBgzfzq9+Lk6ABHR/eeqI6XCLC7025Lf0CEI0odrvKkDLOcdvf6Z8Cqe3NMzFahqAldR5luUHj
XqkCxQq5Na87JuIRuLX5YCY+QTbjGJXnTfVeiaY2dWyaNpqyDlesEr5GsjRYxtycUmAbyqj3COh3
y+LqaV+dNoP7lUzKHfVD12hYMfYXJOS8UJjikIPkAbAPxc99SeKm51uJovxSWqGfdQ7gJzq7zkz5
G8HhaS00RYTfZOCuWvpBvcAlilpa8m26yu4K5IlSl5UOPq+7f8RunwdMOZEolNOJD/CCE+4xd3go
wGfWuuDsOIpubiMBZ+0vm7XBVKgo5ePS6RPQqvPooZhaczJ6tAgdY1552xe0nX1b7S9Rr9XzV0Pv
lCSMM8pPB2SdBHMhlTsAyxpXql29ad/+eivG1yDVSt8AOJ1d/ulaqRgReFiL1JVp4nEJuhjv42a0
ef5CR//T/lLP6dM+zhDtejJKsfIZWbkUKGGkBSgVxVCkSwGdvmjZM8z0lF2XtTm/hoe2NJvvgjN5
scta5b9s9D/S6fRQqEdpyQ2IGqqX/ElwEw8wrmBGchYfk4N2XQJwgnPEH8K3Ce8dlOneWFfu9mXz
+QGUU+QqgSP00HhNJvyR79R7zsAEdRqyfOH2VfMph/aFvYZy6vhx1cxOd1P8IPPnxS9S8NZUOEDW
8M62h/iURznAAu1DbRLhRQOSG2AKSWbdcAxzZIkgv6+MpC2ieFo4HckMNQGdG9qH4vt95WQdDuXm
9CErtD6TICF+DvP3hn+twTO+L+Mcp+GrAXzcYqtlZDGn9fyE+zf8Xh3mY36VvLYmSXLLZqkfMLjq
ts+sS5+1MMqTda2i5OA4gv/WH1Og8uhAxgjQN7K/NJYUyosFPZ+ltYiVaW15HUyZZdT5xVSmzr4Y
lh5QrmrSgh6BK1R7WJSLVlpsvkoZ1/mm51/FxdR+aY3YNJKQIVpVkstx6I5GZth6IN4CddzbX822
S1rJonYN7bKGFJLlkIQEOJQA3au/FgUwtAdfPGi3oz0eeF93+GNv1pE5mwurPLh5bqsvoDZ0HBNV
UNI49dAoYyFbcMKtZ+kSa/h3W/M/5dA1NFCDCsHQQj8IHsYcWqJqEtbaFpk76QlUuald6ia7uYMc
1lkcuhJLuVwJvGLGEIDLQ5FakwPKxzgBHqbHayO5VdWZMXjAkkY53iqfw2Ugx9nWiO4H+QgQ7wcx
aK64MO/MfpR+MfSH/MO95VGet4yLpZhyRCkEa6e12ssOgPtveWpWBmIj8ZBfkJyWfkoLc04sZTR1
q/JAoMvyMdvh92qfKf/MzYOQKgty+MkBYE6u8tI73YGk8pCiiQ8DwH/il8pjXajnLYXEn67EEu1e
+VNJCtAV3UOrksP8JPmRC5pSlCqaO/Z0IzGEva2m4k+ChxkZpFQ4lMVVHscCIL0Lny94tNKPynvU
G2CfbW1hDh72D3nT5a3WSPkjXuwFzlARf3Pjc9Y1pjyx6mb/kqX654GuUG4obLqyGBZc4KMV3Bov
4lFzF1+1m1+5YUZXSNxdJxaWd1AZ3py1p5TzETIt0MsUt/os3ArG+8h70tCY+qDZbfiNV37EHQNW
TyL2vnOK9Ox8qUd9M87Q0wZASfxd9zI6vDPYk906xWECdJJ2Ei7y29waLOVWfukc41sLiHpwdCIl
DCMiw882i6yPceOolJMqVF5CVklDQFpKt2r2GgLwuRSe2px10Az/RE/cLxXf1LGEcy6QDC6AklVI
oasLN1U72mnI6I/dTnR/Ki49dB/ztdSrEryhXlndQfID23DCgwocqP7Atk/W2igPpNSAQmoivC2M
rjKnwB/q60DNfVno3XZ83zfJ7TLfammU3xEXntNkDjGVci3+GtzsIIgmRnkvMXtkyw7qfTbh286A
vyVkZv1aXTVHzL84ucuenP+Y7thTacox9cGizTMghj2dv044ROBp+SjKt0rVRhYGYUbgYcYXDYaw
TLXBqzLiL2IdsGQqks5T5o38Y8jloL7UkAvPLb4HKUlyK0/ZU6k8ZQAXVFL1x4BZ6DwAymUGLCv1
m778QpnYlPOXtPzRziPj/cJweCrl8Ao4BK4QqtTD/Kujp/yjoi+3+wfIsjjK4UUjlyPNh4paOYJi
sU38IeOv8voQ5ZK3L4kRX9ED/wIf9p0m4G0tzO7QL09FD5RBRXT/SAo97I/uy6quWuhjKiovICZM
zQh5t7zhGkaY/y+p93+uCnrIH7zWqahhAs3jPf4X72BSF4iyH9fu4ID6EzTjk8Xyj4w9pBkrSz0b
MTpWoYMt49AIVcLa0p/RMsaMR+Z2fuLTrOlybxoMgBtTkMmLv5O7ALzTR+BN37Qe0MKtyaovZDd9
zW65kV0F3c7GG4omAjzRkOjOC00qpJ7rcMsDXXlEqWt+abgFhKPqM9eozmTI96IgPVdVdTNOBmvd
22Hkp3DKd4LuLgBuGB4BJC1MWsiLe4KSp6CxM79mobttV2GNT2mU8yzHCAhnGpaaK+aEnvzcR6sX
qlT8ZeZOKDlzgAZCt0luN3fR98nRT7+ZsVh9AuUzpTwFRhCPnNuy3IMLeMCzeN8gtx3M5xopH9aL
IifrC9a4CM+pcZ9ll9zQW7LGbIogEf659/8URHkyZcmAJl72qZddSO+xD7xBVPgKtCSggk5ohSeJ
sbJtY/wUSMVsrcG3wKCFA2h5Ly5ybxqSgz4w/Nl2teTzgD4m+VeBvarHUjKoaAoQb0XVzg4LUqKl
bMpO/Z0HmiNYddCrFh+C9+pueOKApOekbsikm2Ks9eP5vvqKIUuqKqhgF8Ek2uMIOtlyMCvW5Nr2
fffPjn7Yy0oKH0VdoJDymIonvqY/5ymrUfZfnmefIogWrURUZUnaWBAcoc9xRAPjbMUfoJSaI0QW
fw8YazdxOM5kZe2Z50h5lkaNlqUh10U+mwBjy2dHMYBlaGbTfRWYwGZFp/WUoyBoho2Nrq++sEBh
wSmm2luAtrA5Zhf79pvjcyso72NgFqxLFXxRdlDcFI3Qsys4yfG3enZWCkx5GHCbxOiGihFhzNO1
KNSnpRHu9n0MSzspH6MYRbHIJJqfgKMqSN/m5SQYT/sy/iVD9bldlH8RFomv8xaeEsQSKirfhpn8
CO/qqwB/WuPPDiNG4Y9cAUmYrXk5MHc/4KFYEcB29We1nZTXGXQjLToNYdRoNRck7IhsKTdjoMqS
cXvuRnplrJthlDRUSDSOnNRqeO7LXndQfK4zSy/8P86+a1dWJcv2i5CIwL8GJpM0K3N584KWBQIC
Am++/g5Oq89enZW9aV2ppKqjfWpHAjH9mGNsNHTkDHgfx619ERpQawBOyM2eRg8xczN+o8vz999x
1XLBzqPrugrOQ/Bx/0/LbZXKRP6uY7frbXLtjXao76NX4ZI7cbASCN9h1gZK5WYND3bVcH+de9mv
0zlPos6GUzKIV0TYoamhYYjdCC878hM0RkNxxsw+THH4MiwZkfyt4++ufYTfP+KiMK50AX7fOss2
MusbVisiqGz+sPKG6ZUI+vuQ5c9/+UaaqkpuaVqGHiwYiO4H0Ofi+4pQ8xWM5leL/bUvesleObUD
iNwhVo6IXYT5WTtgSP3tYCcxPivQEijc+HOdSPVqavv7KS8ccVO03azEeJUL6oxggaG7I3hQO7QP
izoDoP02iwPDi1dh36sPfOFxc4XbRR5xzMdD8kkC4mlbif5SBuNVS2YHVbhg+9dcxjU///uBLxxw
MsxUmlMbBYssXnN0/CykXr1ZBbdc6yj9PufCC8t6JE1m58gRjm1Y3i53Z0BE6U7rWevVjsrvsy6c
sa7PhmPKxRkDKYdtr5G42dE88KeFWnr4UNY2Wf/Z6LrMLn8feOF9KhOMa1GCT9eDvAVi83FQaWLX
TfTkRJpknV5slFr6rZ7sO5F5s1L/9LIIchJth4I8N7wMp1iebTCU9CrhLK/TkNj80E+mN3RN2GKn
WWT0ISLjrufQs5DpSbGsQzsbATKHQ4M9xrox/C7rQxCUfWUyRUbr7G3SbjKl2k/dtKXolqlCfdbS
wVemVXjqtShrU1A6WWDwh77DxTuXk2ZGRo3v2/hIXoJyh57IAj1oDvj5cPpaWB/Xkoe1My9e++yU
cp5zFXcqfS4gcphqX4O1VqKsHHK5JNmOU0SHFog2Kp0TmVqd1WpaMbvVXlY87GIC/3GL/rzCSzAQ
EVnc9QpZykuU1U/RT/NkpExg8J4pKDLB2HsY3yCLWx/XEL9XnQDVTArtc1ClXbLbESWLMy0rF2xx
tOk2EZaI03O7Wb0kV2PIn3Mu+cR7lGG62sO7toG9Uf0MgK75ZtGo0rdxQFea2MuN+8/X+e9DXbKK
15QbeW/gMJtDZyCnnpzDAkCV7larOTNl6698v6s35U8Octk0jx3gFBIR5zAB1cWiEHo+OtbpP7QS
AoH00wwkCiRsKq/kPlejP/RbsRBm6NS65PBP7CwaM5TqG0oI6oNu+BgHa+3Zrt6QX4dchAlizUWU
KhzSWON9px2bMgvsHo3+BOQKxnvPOZvMmQ1auctbPSROztq8cE07Y03yOao1uMweU9DejJG6iha4
eqt+/baL0NLRVqdxgQ9tdSx50IIOMI7qc3pRNrlfbNacztUcG7ov/77vC09XGzmWHSK872UBrl62
prmnvi6M2hF6x5BvWgvRV4fCv0+88HNDL8iAEvGfBywNJCbdpsaKodt5/dOy53SvbMqAf6/hVa5n
JH+e9NJciRBzPi6V04I/4q/pDdySX27ITc7GH2vXuu2j4q0hiP+XU00AusBoRMhl4udERkZnY0Ie
dEAwNTezV381IGctXbHB7N03m9AOUPK+rnnBq/YL5dX/Pvgi9zMHCJ7QZZk0l/bRjpX9ZLf7qovC
v/uJxVT+wy/9Omb5Gb8Sae6YnbQU9O3nAgxo3XasKJaNBrcVH38/6GoHEcDSfx/owmhNEvFJluiu
NX75Hh0nX2HgQj5VgE+oXzlA085OPukvS200bcstvXXWioarWd+vX3BpmkWpONhbWxYBl34pJt2g
3BKhGag47+9Pe3XI/ftpL+wyk5ABNge4Xx5WN9Y2CsntjOYI3cantTn+SqS+bHjFiirHElRpG5o0
Rys+2L1gZflhK/RWw9LcyoNdD2T/plaXjS8lg7z0nMD3gmT0TVLjYOWqz+fZjwiA/HrkjtXoSTO+
1XvuJt0cQHAdqmuGm2YqliDvNUVsi/SnVIf7lV+29h4u+mV6h4TFAlMdXOHgdzfyPg/sEKvzgLku
Kt7E/afaPa86pqvX6k+m9A8W95cJlZ1tFo6DfAWIHE8xjokAj0tXh5XZ+7Hx2JQpM+JPi3DXJI8r
z3w12vw6+8J8B6r2trCqxf3PQX2WBTNDC/q/40Y56/vVlOlqdP913IUNS2lXSVPCghY8vPkN28XC
NWRL0FcKFvaKZrc6eFj7qhdGa5VcIenSTliOdIISUzLOyhujZ3PICSuP0CLzFHAP18fWjU7KZgjj
M7gtqGsHiT9ssxU/dhWO/6u2oBeWrSp2nqYStUUNBEJ3A6YZrGDIO3W7RhNyNQL8etkXgbYG5RsX
JtDx5lRupuRpQj9Lm9ec4rVZxK/HueyZQXGwUDEf+K/3m2Cwep8dlymSsjFcEPb9HwritRMvGkRq
CmS9OqFLB3SeH2/JVrhy3+86b6G1WN+Pvpos/nmN2mJCv8yTgOpX6lOSY0UH/fNjuxXhEEJlYsXj
r9zTSz5HaHkJxaI1wpsW30GZ2+9LaHV24zZzsE8wT+9/t/yVy3FJl6t3ydBO41LhZtDyGSEXqWC6
0j3//ZTrzYtfL+/Cv3SdnhVlj9sx/bN7YmzbbY5Bn7Nrj+u4P7L2qS7cSzVnOd4UPOnCKw7KE/5J
DnDinnMkNYtD5LSsdtMT3RqA1Z9Wc+kVZ3rJXjUbsivV4p+uQXsAusgFTSZsAYS0Pn1ePe162PhT
EV7cyz6e4y4iaGEuzWoNS+aL8pvNlrnG2t287rb/HHURGdOuaqAgn4PVyaF+k3W+VVT3f78pV/PI
X8X08hN+WZnoe4kN+g4Kv+qJZp/WNEMr6SZTV5UKr83csQz1392BSzmmUm+jSSmXj5SGoj/01cBy
Z4tBLcNek5vru2z85HQFI3r9Yv459OJiTgCaa9OCMdA3ywwu3aAB4ter+4pXgRo2Fk8NB4K/Jr2U
YYzqpBwh2J0jtqhAyzP6yL3MhfSdp/bY1UH2uDpau+5I/hx5Ec64aVXaoCK+mnrsiQ693fRdG6X7
9+tB1465CGYGH8ZszAt8tm4AfbC5VxTzfhxVL0mTwI6rc9aPt4kQLwonB4UPN70x7Wa9vBvU8aE0
I1ZmaAPF9RE1+77Qon1eiEM+HvKK3nVDsUt6BHuRrsDhrhctfz7IZRdlAFNXwxek9VJeF19zAKm3
Y3/u3jigujo0pLpwwh7XVkX3OMYwpduvbeeu3YlLoOFIkyJXVBhvHsYguElOqrLtFAgW2UvStdHb
G+t1raS4Pkn69dwXzikeuK5FI5zTgvFIMEeKXq0PSGoPFfqo6B8FfF/cmJ94ZHRTSQhuoQY9gNXS
5nr5/et3XHguiT09Plb/5LdJz0iQg6Hbm70McD3d40+Dx2MWlUzdrrnn6xb/r1mYF/5s0EvHUMQ/
8486XJqQ2gY9hvX+zVW/qWFEiCU5TYfJ/0+/WSlKTY0pBpoWF8wKKgwG/c+w+bQMtHAKdIyib+dr
bVB6NR78OvTCnUVmPyhjMWBO2EIYUqBPJ27/bu/Xb+2vIy7S9jadpJqoQAkvxdjSlspi8M4tlDSL
6CC/jW7W6rCrCdivEy8cGdFE02cSREKqAY3F5qnAKpxh30TWT5N6f3+6q87s11EXzqxUSysvVB1H
Sc7UEbx6skW/nwR/P+Z6q+3POZe5OVSqHSg3gg9gaXl1JssfNA/a7HsTeNFw8IBNTRj+s3b3r0LL
7V/nXmToFCvmojGB3dM3YnbNBEjgHERT8yY+xjvbgxArSOIjVgXD1v7/Akf9PvzC9UzVYPZqhYfG
0sfDcvD4seTs1Ctuq0BZVatcMcDLvF0pzLmyWlwb0iCjxdJoqrVuYyDtWxW4vW52lmZalkWwwn/x
WuO20cGtgElgnqK26sA5T9WVOHv9Zv454vLljVpZUgNQ+Ym+ztnAeHvg01qP/7ql/TnkwinzkcR9
q+MQPvObyqpcaZBw7s1NWZdbicnf381g7bgLV6yWWHMlFC7SKOnW5Bg56fWmsZ5Gi7C+tp7/ftra
G1z+/Fci20bJLIYKhEWaeE202i35I/Zs2d8PWbsJFw445Y2VWNzCTLiiriZTSMxWKzdh7Yjlrf56
DuD9ylhLe3CM5um7ostboy4f//4U/4t/+nMRLlyuKmg/zMtou/Ugp2jlroZRq0Nc526hWITIBeZo
YDVdHd+vfaML/xunaPUpA+BgtRe/q25zk+6bTfOt+MCl+eU51dj/YVx43VH8+7CXcG1zoFmdVnhY
pIJAhf40P1b5D1uBGc6Qq+7cHtQFT0tZMHP/7y/66vPqOiitLGLb2J76n98Ss1AxZxz+mNaR1yhf
hoYSnKyqz12tSH8dc/E5s0I6kSRIC/KwDbvjUpGOroNKR92u0S9cvzq/zrr4hLpRk2SuyiXE9Ida
Mvq+FPo66/0mrHdNCFaEdV9/fVr276lEvWD2EaQCg4mNU3mI/uxuOfS/khIwIICIZpWL7Krr+nXe
hcfXjYhKpZVmMMyphkBaJJ6wmgRy0KrlCT0HfaP+/8e5ZhuWsyjO6AQ7bhfXBXuwRKuRezU+ZFkA
wl1mLKkbPehMRS8DGcOaRV69oH9OvLQNKmM66Ys/G7Xaj8AbKzuNDdbP383gejfq1zEXrxNqSHPr
RCDQsO57DwChjXweXmwGgH/geKsjnCWM/cdo7NdpF7GUGhGEfgTgi3XsjdCNSMAOjmGuToEV0oNC
umCH9v7+hBqhV6/Mr1MvgmvZ6EM0piLZSGE4AWR3p03Vdt+kh3yZLqcDiWfbHWLsZkbRuNE0u/Sx
EjScFXNwdUfSI01lD220uPLHlorbGotzrB/Je1yroQKWbyXBZnQzfUI72I0GZT+TsxV/Cu0l174q
sEWzvJmBErLUyZNVtO86+WgZoDOa7oSZ6oxmc71tFOOlaQGuwfK4q6gRIOvKDIkwMzlbSfRQCuU9
oRHLO+rqog4aNTnnlXT15oOjp6e0L7N2hI7PHc0bDzqCTEc2OY7cIxIrfHZyW/XOu5rXaH0UFdiF
Gn5vjJqXqRNT5+7EdcG6NGGqkrg6Nzd2PBybXLzZY/sq+hloCuHrUQltX6Vn2midYhus+uZHmpT+
bOuBAyxUoDnD5PeW6mBYEycmUnijZPNkncBq+V712rM2ViBokc+NOT6JNCsZ6Kt8J86OU26CGafH
2Flv9zJ7n9vkUJF+W8zOLhXEywe5zYiIWR71n0VZTa4xmudp6Pdx3GyiufDnwWa9XX+ODvfBzf2g
lh145T/aiufbmZPnarIOdTH7RSOfjVmJvLGen5MG2xbgSE0K/UYhdJc1kzc3H0nZhDIrN6lj+qpl
eSSezqP1ozS224IUqQPnSlRsh6n06hYUpErvl2nrCrs40gl7lPFnh8HvQNFsLT/KFoRjPcYMZgyW
jSHb8bry6yk6GKUAw0gZmFMapPioSmw3zDJG1pvOk2y1nT5Kj+r53chPtXnoLf6WESylQV0jy9od
XO5Rq52JIZO764tu19kp6NyNHS77dqrFRuXacTSNrTFjaFhoFnjoJ7ty6zgP5Vi4oMRkcbqINhvO
tpSPqqT3jo4V1xHbNtaDGkGPHRLYHfjLOrhYNUsfdexN5x14dqDME8hI9dLpWRueTP7qZNOpbJYF
YB5q07CZJXUBInM14QDwbgGmG1HPqAvLa5Ui5NEcu6neHGJw9Yy6GdD0Rg4yRAbiWnTcydTZDTT3
2s52mzgOC0XbF1N1LFPTmxwNAlvzxoz7EPfOl7MRRmBkpFOQ17pvjs5JWPjb+wZaDOP8EPf3Woel
TuysSvO1LshGUhvJReOlA/f6DrPV1Lo1q2pnTvhemKcq8/RS1tijjsAt64C/fqD+SAqLtRN+TvWk
mCRsE7EhvNvQGBQpY8kghnPqyreqNR6SiNxBFGJTmWDct4fmiWtQ8YzbL0crThAbfNQywlpZuuN8
Inbl5U3lV2Btiz5GgCG0zu9BvgdfhTelejpmwAkpwwyyYjUNI22AMlIGAbCkYBz/eiRAYyo4eEaq
+ylNjhIW0lbjTULeJb0pLdtVleI4UaDLOsFqUft1jrwqOdb2a2eXmKHWaD8drDn2JlL60jzR8kiV
CgdnoGfdi+mWDIYHwhhsyT7wNmEpES5EN/e43W4VA++cvdYd0O7lzzg9RfH7ZB9oJBl4fPAsA6uE
9KJcZRrGijK5qSCISyjMBp9qgK3ZoAfgyoOYw9w8QaI3yQd/KGUwiYdRDmzkamio7402gTQdFIFY
K287zat47JrZSz0X0GwivmEGTX+v8/cM96gsnwDThA7brRxTVuPGkiT2Wmkx6LaepNXuIXBxkBVn
A0W0o2duqGzudNeezwCwej1XfUMdd90g3CgH3GiK/bbX3VaLWDo8UhtLWka+rc33LNrKTnhGCSpb
ewhii3oCfCz5YLAK/JUpumjd9KIBDWaBfjlCfwFG6ah3g/MeiSczuivxIwiAv3Lc6vY7RYRPx/c4
gXtPbgdx19RPdYSeZApxXw66Y1q5JezF6iovsSyWos3ESx0MJvi+3/EsPC37FJNgo/oiDFQOuJa1
bJg6PCt9KOZTG9ueMXfuIG615NHoMPSNnlITrb/pDXQNCHQx44XlFsZObSxf7z6ovNeyFo2sjcXf
be1MNe42rXBFjexyw/vaLersFhp2W1tG+HvVTTwvBxKWNZXnOA+oxxgd7mz7sNyHGhqjOgcZpmQF
8JWlVKDoi570NpoAsUCQ0lUm8n2DP1fakKpB6vQssTCdsk+tCrpxu2aTYrNohhqJfcPJzWiDgV55
mMf9DN1SVX5Le/aH+a0ta9a12mZSoaie2V4yGwh0Lzp9g6ixa2cUwTthEDdzCxMy6CTxpfrZie/I
hPZAQ1xuU1bPn/OQe6kK0FuCpcdKsArRTHUeoLDuVj0Qx3VoKx9ivEtNjUXRjeQ9A1CPWQi+vQLy
X6wQK3zXWmer4PhfkPadyL7J7afCwJUcv6veYK0qg0h7p/i6CZ6pfe7VZ258lpyAxWwfgQHAwB0e
RrFNeeHlc+Z1Q3nTGaPb1G+pJl3Irfi0/BTxvUnuzf5kzK+zBGnguwa8LIwXwuXWphj3jv2DFIg1
CCqKcHbCihjvwaTPhefEQJrVn0Ays0lNGVDqUA98s/ueOZl6N5YvyYC3m256Jfd0uwz6kocxsIGz
rrgJ3FEHijlbjMgLBs1LkXYM40diIJeg5ramwWCYbgFjq+OMqUC9aqEinxzjnEF6FsdF4pgLJBjt
xMQch2meuILLR6NZVGhxWNu6nII9k6t4WYdCmHt9kkzW2HiJJleZnkVy4s3RHCXLaOe1/fvcnY3o
bBq4Uspu7BLW8rsqOyf0nI6bJn6gxYMxvFq41iKwk5s03yvOozPf1Vy4WfU+wsLK9k3tbrtMQMEG
jgDEJREW2xUlSOmbM3zG81vXlyxTzka713VrcallfiOKUyM616S3RHsszAwc5dtxPqjOuxB3uvkQ
T4+9CSAlLnJafBumYIW9NU0/n55V5zBFZzR8XJ5gH2F+5wKiYAM9TuZeVSYwxe7wryT0QM2bMTo2
HDgrYC4zZHFO/ZwrS1BOXT5pXptZnpXHgaZvk9TYVMs/loqPLMrvHe3NxAZfRnPmWJk3NLVnOKMf
Q5nC0kcPap7+XGlubjSuAbFHHhEwt8CTNzEbhLHJOiAyos6LNVDwtPtSILsbOt1TUv0z4XDMHZSk
KISXgHDnAzaknHMC9UfAm5gmT3pNWNTclyQo84LZcIpx91UkpZsO2OiJ+12d3sYSNkP3jUAS0phe
Ur7Dw/9YFM3aDLSF/eSjI+2CQZFDa1aAABrOYjSeqZKzId069n2lnEwlZYl9rouUWbildvRFKPUa
C+QrGlJ0BXwIURPQ2NwaRf8wOnMgwQbJsnTO/BEeaQRPK+f3jbZLpxnt0UY0jObaZ2vmzNBfMhr2
iABZs5uN2h1Vw0fW7eXTvozTewXuqi9eS/pu1Lh38bRRi9Sbc1gziT2gld1CCbEOixAR4Sd85NgU
y+Td3H7X0OVxTgW4CnrDcEvkgt1guEkfh30ysB6+sa/Tc5qkG9LeTdq9LJAtKtSdLHw7JEqQxXMH
U0AM9DxEGuh9tjZJWQExYxVdxRERA+h9phe3GpyRFTnnyBHbKk2QG6raY0lehulG0R6H/G0yD8n0
xLFyXLQ+t3OXJgDJZLPfwwbylrrCvKHdQ+FgeMpxmfRPC8qljXAN7YuONzLa5HAslRN7MpVs4MbJ
rN+a8rW3Qa0Q5Szregj4JQHN4PM4XH/uduQ1ry14zC6wnUOs1zuLP9Mc6+XtWZovmvJEnWPlHOzo
SKxj3SOs1I85ygWNIwghYUhth+kJNBzb17hOWTVkbpO9Z/pXUSCsRck7gGNIB6jlx1LfWaBKB3Ax
qEkUaOSmVdozMp10rAIj4YjkvR+pL9pseQlHDqs8pNZTYb7HvPTH+VFOcShAc9GBBFJb7qhBkOdq
kHzdDwR3E5ohWvs4Tgkj0z1I7byiu6cIhDJ+naaHzKRMj8EM5/SHrogh+nye9AKxKIHGBfRFBiRH
NqxS/0eI+jzau6rZ0vhLSqBD8NxIxXxriNGFTmt/hOAqkecUqXwkW5dgV9SBPx7kK+WveMiNBnj2
bL3Q7NYyP1XjSXRnqbwb4rnEPdPkbWZ+2nV8hxyGiQE9OK10c3Fvgu0mbwI165C3AwLnyIDOuReV
kgkTlmhAC6UAr5NWsaLu4TJTMGj8UDjgGDnq+NyOn5Es8YZTlqbfROOBrX+pUYYSZwxkStxm4H6l
fCm45DP2Yc0RWeEgvRYlMfo5LKkXda+3snRcOaNwqhHr8cEo5kIz8VpkgxwmqU62F0dwUsprFheY
2QyuVvmYvMNYdCb1ytXT86AjZXWQjJCPYrqnXb4BqIIp8rOiYQVknzp1fiIKdzK+tOIFAComHPlS
ETTN5CNJ0/tSFQ+9WSMoEpYiGzec/GSMN6jAcJuemvq5j17aUd0O2bM5f6eAidr5R0pO2VC5Tju4
Dj5R3SBTEYx2GOmCNiJI+/JcmJE3SXKnxdoJg8P9MGfblt/3dcnS5eFgzXr8LFItnMvCj+Parc0+
TNF4RipPmdq027F5BlGCT/iLZqHELHdIcNXpHIMWqenjklH7aFX0ZkzMV9GgHDLgZk0A0cZQNUy/
Q/Uq6Lyv2xgcO6gpINDWoeCzGull8gBhO9CVf09QEk6qe8dONokEPBD1Aulzl2NYPg97HevKDVEO
ZgRycScD3ZYOLWimNOW7luF7VjFTnJ9ivOcg7IxxV3UnALWxZ2q5VwDlXQGDMFcqS4zIR0N2b6W3
9UiZreeHSQwu1xCSyhmazgrean2nlAUG04XbYBFhzOBo49xLxJ3WysCBE0ktdEUIeG+sPNDy6R6C
YKhoZnRckEFXKSNwVh2c1ggcTau/JlYSaKpxQ+fSHRqIGBmjZwzlyayMsMi6E2nxItL5bDeAiQOR
OU17lcZuXu8JRAyd1AUhrGeaH1WsuYaKHz6FjuCHjA/QdrbxPHOgFzW07PDOVNT4sok26vjl8Aj9
E41xxNS6/nHwXxRkdmUGcWeUIm13oA40lWIoac8gCZ4xDcXMIcH//d4e+bZAMU3nyYWUOaNpDTmG
ojVYbcUtownqlHGwE9cmA/aQkbzmOwGIR57etbp11zVfWn43o9PQj76VAKxtzUixPoX+HKOqG4r3
FExTCB/JyBo5ejUdmaaZLyZW4xUDvMHYvmUOqL+DyQCBjm7XrT8KI/NtsFpDWh7cOCVp4N4057u1
eIscmqhH2xYBUD4VeI+nrVT5iTRR9hDFZfzZprKMfCNpUREqarqFM/lssBkPa5+O2VwI9FZFB+w1
6LiXHKK2bIvNdtOxsRUQGEQRH+NK9HZ552DqJ83mJTPG795Q/AIce/Cz+niqFf6jTfE7LdUnFQ1j
YsoDZvX3at/ttNgIBNE8NTK9SC1vYAvQQEiLTwgU7UCDiUogH5FGcav6Mksx+MU0Dh7UTqtdIeUp
H+3J40NJgwTLIrpKUP2iioSd39AW+t/EghxiP8EjdVmlhRBZqreKk/ham/qxgFD5UKgnldRbiHrH
bi/6e6f+IKCELqDwnIFDn0WFUfqkyH5K7uiuVCu4vqwrmFHyp0424Apsq7s5RY/GKIE0IuVtW9W3
s13d5mlfbFqrhVp4Ud2SEe9yorwGyRX/6AWkJCfVdrGOekhKCkkyRY+8yImO2tSg/QZmnhTUbsi0
tFx5lxxOJU73YJ+Ben3/kDoUUWfeOlX/LAZkTqVMvy1Ff+pL0HX1VZBDYLB1qk2kJsiRbXGqahKm
SNNygd2gpKmPstK2anLkqBkIzxkH9qdEOjaYWxHlbqY/pQN6g+JesV8JrrcCP5nqgeqIo2ngeuvn
iI4+QdGfyU1L33piIsbrqBJtZnP0LPXXTqJ/NOdQaEdMQZlelQ4KkcdxuOUpeNWjHx0G0MDfVYil
dkkOk9NsyaRiBi98mSpoROHCzcqmQHvFiTnTYjhztLRm5741NLdF67XObib9C4QDFUTYJd0WA9qx
xg/U+RCzdpM1oYPwSlEFjtCBGAiaBz0ziIZusdwCBZqzKRsDVRTHpHjndKEOiIHQLH0OBwaEDpME
jsy4I716q8/JUVXBWdqfB+XdNrKDBhZ+xucXzQhM880gthsvlVL0QrDYV7TM6R5sFaqSaHjjrrk6
MH12W7yTvEXZQ/HYMX7do4CvSx/zAQO/IQltBGTeRiyaci9PX+rmrnHkVsqNQvgOSvOnYtTADvVa
9N9NrwX5rLBUHtBP05xkM2VdwKUaOLlwKwX2ruHDRnmgDxC7t+FbtfpxxqsxzG+dUK8VqMkdCT/Y
B2ae4QqKw4C1vYieKvA9Kx3SyRckza7Wo4hPG0j34N+eIiQBWPPTk/nEW2wX4y8uMosNYB/s6/ZQ
5yA91KO7GPHPQm/FgkTGIJoRQMa6c5NEfmQGxMT1ogjRNdGM9wqq94DKdSjKZl+JAIePE7SsNbTz
Db9IU8Q4hbWKgzbbKc+e0rF1J4zM2+61SXU/mvojN4pHI83dFsqePEa3CBjDMu49RUl/Zm4+W1zF
DlcVJBa9F33pTs0QgHsPyVJrB6Tt76wBzOE22JSmwSMdEPbJwrJthjZCXRlnW2285QPZCNTKdT1s
aPnSOK2Oby/CicybIUHnfCGEcI6Nai7tZLR+ZdgIJWjJ5APsf0r11KtMy6/hMQ109nIQPktL9bHm
eoqU/Aj9A5f0476N3zX7biIPY5EFRYK0Ohu/ll5nD3xrPRrHAUx8KjXcCD1MotaHyBlhBTSU3eTW
tuE1g73DPOlTVRGxRcskN9y2fVHSDDbWerGOOr4vbiwSMx2uYOIYiqCOKYs6aOMOmRpsHRyoHVqn
EpTxAt0eScHtkM8b6Cqd9RiAxOgD6J3HMTYPbRLdKNUL3MxGl1BA0vIDJCxhQq8Jzi/bn6Y9GtRC
aLK2JLH2cR/v5q455K3Kllp/lt3WUbJDB3Vsfdn47WF0sT28FAoin6PuszYNLLtDKCziT6ivIHs7
GWr5QXQDurTg3Wh6eh/rhdvn6b6bsp1hZ3teaztTOvsoQ1NRT/0pT88qZFksIyrcMVZCgmiZo2kx
6fp3Xbxp+ZvondBCb08z0EJbOkvxa+zUnp1vIj1DX8sGxmvUPlpLbh0JukZDg3VFoRCahQJC38J9
u6QUftlqt/+Ps/NYjh3bzvSr3Kg5JGx4dOhqkADSJ72fIHhIHnjv8fT9oXS7xcpikArN6hTJRALY
Zu3frTJLr5ql9miIA4lpnRHXjOddNFcrGSkxcJjTsw90ytWUEjND3x1uksGyGQETm/7VZCORlDtd
egjLjtS+x1lS3ZQ9J5DlfUHF1abvUQ2EmHi+VrNUgmfUd7LKcx9yB7CVY4/p2JpwJh/0JiJ4e3xX
mmhlV9x2na4psJ0qmTYSsV6zfaVamWNVvPf4zuDppoDeVu+19rNflzuNQxupKxjuq9UINBColRPP
lRek97X8S60Dp2Xvxw+U4VcZO8dqbFcdA2+IiZAmAXCA4ZqkbjVY4x5t2SqvDubYEeFnUChd460X
urmqh6dINVY17FcvB27NYtA09Agq0/1sd04hx1tzpgUhjFyaqE4gXdWB4pgqAZ3xYWD7sgrZ8+39
HIJAMapN+07vQWMPsdLzSTO5ejcN54WBWaf3+wHJ51LJJuqhUEn8KV+twaCY/NWEJe3TP6b4lzTa
bm/u8jJbtVa0GsRzG2ie0iarkR6I6byfrds4vLaUB8und6kCVh9dFVGwS5q3uI7Xjb6PSEZQ5+dC
sGYmrVt34KYiYdS+ZMjL8nirCFYZRLYIKyyEHpywwW3tkJY84WWkKE4Qlx4hgLF1mQ2XDfbMzB9W
kVGsgmoz1heGf5y1DzHe9IQVxWFJH+hNEfkrI2ci0qWW2lFqb2vWWtnfKDLEkXqShkthA6emOuvd
sFLMd5UtLY2fU5i38cM2SczVL2ZjWi/fyKJ9d3QfSaXTKRnniGu5vrSNt9CyTkkf783usYwpL+br
JnkKE9+JBNks5bWB6KBvT5V/i6uKY2y+EsmLovl7W75XrZcuGl17pnCF1rDZVFQj3aqWcLJiuhg4
R+v5u6Q1u1iFGLJMryxfszpc175KXUh7ulGsVL9ehcGpqNWtUQ8rrGoruXpqLOu94eSVVE9Gna+6
OryyAQl8bXQSTpMxIcB54AqAr6w3txQ8uYROgsq6yYiwGNS1Zn3kMuUFEm0r7jiSzZe9LJMQfTFo
lgeD6UYduNBU0U67cv3WZ0u/DvVTh9ZB1z+ChBJFVj2a89A8sz/o9VUSTF6qHkqD8UwlkEnvSvk8
j9ZK0X9NykGaJA7N+n3XSh9DeBQzwTZKz/TsXE0qVpXynCMYyZun1FJX4xxSa0bkfiUr0rnAc63r
FBjWF/6NLDU0+phWkDdMwscOOihoSdjn+F4VNMQwOeVb/ZbKBp5zOWNdFhB9QubJ2L+jsvGM9q0S
z3akuHZRANQHzlQ/iQnSxDdI+b1t6IElsrfKeA/E7xAMIVWTlRp2Hm3Bu/FU6e8lR7q4nZ2up6Fh
hWt9OtQ9rB8dtS0p8qQZ96Z9LdVH3S4PIeS9rjwlQ7cO6/tyID+NQCc13Jb9a51e2QsQGg9OGfEl
heCIJ4E0d2Bm5V5OTJQDj3+SQgs6El6biLTUOdza9cnQhpU6Vassnj2l4exZNnvZ750QViiura0s
B2ubm5sZSGoWroUluVpP/5u+dHHprGYWyYRTCQ34Vh2VmE/ZokY+5avvWXr2kNipE0Sy4wOEJEG2
CpI7k9VFC3yQBtPrFEAVBVg4YJg0NnDfRzs+6TwCTDFOGZ+ipARmuVYV4YYcF0UGZ9PX61GR9nH0
G9re0TNp72flVm5tlk7WB60ESmsuy04+yr3uthZ2z2R2BhXYpdTgmNJdDItHM74UoJTFwZ4C2Cma
FclXY7QdFYVKBq65qrwyLLZta+0DUa0rvfUMS3XtlDY/seEikXLs/HcCapfp5GfFBnsK1BaUfmqa
ng/9pYfi2ggMt49YvXpMgiTuSVHp5SLz9G5a10DXA3cdDRu9jJw8fPLhSgoZC/t8r3Fols1nOYQW
4rwyiF8DN6+Y9Y7mHFSf/UPagzOh9uhJZO84MixEZcr7SalGgrjfxmrrhv7LDI6nlrIzAZSVYbae
qtrNkKkF2ktdzasQpn3qfxUxZ7UMtsZgxWRA+DYo9Jw6YiGeqmprFMq7ErFTtfo+lN4CaV7JKotD
mTtZ+ntMbsom2ljm7VRWzmiPCzQDgPsyG0i6AuYZ0zIDTQ5qii9OcS3VmxHfmQniAGmZMHR7y7fl
stSAzJV0liviwJsow0WL5WwsX2L90VJ/x8phymjFxpCsmZc9REk8SM4Q0Xy0vBB+t8kZWtXAsb4q
L3qEHl0DvwLGKZLWUaN3ua9K0uqfra5xB84TJgW6yMGLK7GqG3re5ztTPmpJus2iD38Jmx9Ypqmt
TZUEovSjXI5AjXVTFgtWZ3naZHh4qh7bFq5axwJiltCyres3ChTX0bdqiklCMZcm2oH9pIvKS0ZM
bBrJ1fMHVdwqYQs1puckemv0W7qsgKlKV8LOFhiOdcs4tGlxMAzV1TPNkaIIKAVsP1Gv1Hna5OXs
psrkylMOPvSykKy+9lsTMIX+s5wj2m5eakXasPMqEjdeVauZ6TnN2WbmQc1BsVZMtEF3YTh6vZqv
TDBNETCelwNNXnGYBusRLKTMvrAk/q/nWGGrqyRHzJ9dijD22sR2YvgkX3w0EvEak0pIYOyJuWMD
1Z2+vY2Bm2tYOYozvUa5MNwofeh204SiA3jYiK7TNl/bkIZ5TxsF4DjFeCvQXgfGGwJPp1WoCKQP
lc3Z3PUDRLGPXHbextTcwwIXK74jR+WqyQDbrHu7HAFWJEdwuhnqyLHZ3GRxCSecys2fpIyvPw7D
pkIOYlLmi/C+bOTrbFDWubTJqmxXNiSj9XeZcZ/Zp0K9b+Lr0Lwxeay+ba57Y2skH0omkBC80eG+
A7dJIbeQezuDj0zSMhyQMy/LW8cqt7o6bieD08PMlm1scv8lNltP9onuKn5BaFAgSNaHUkJGBBSo
DR9Waje+2XKe23QzwbmAHaW5HrVgzWYi1fUmh3SMB/qORHea/SvOFaezBkch4ITua05HfWcbm6F6
ikW/0cOXBLSxgq4JDfYkazWnnHR09qDcURuV/7TXan+qg5gi/GSlxaXadV5X9+vK2LYVcXnMCytl
3cqlLW7FLRKQ52S8F/aNlLG0A0zbhJKBKpoZWqcn8qDgqk9W/677j3XlyGG1FkO2NYZ7Q98Vfnlh
sxASCezqghg6+b6egKT81K1AnaQicbOg5wMGtAdw6YnsFuqzb0ZOMepuSn6LEmRrtavXZvrYqtTQ
Yeqaur1CIudkE9Ro8JL5yVEGdzOzhnqQnkEmi+jUreiGtYmYYTGMt5DBNCnVM/aHoD6YpoFgEVhY
g3DqYm8A/atsKvku3pMr5ZhNflAbVlHCmldTGWx9+QKk2olGdjDWSk1We+g4+MRh3mgginJWrRNT
BqeT16U0E/DYP4iBo/Zc3uVBcT+XaC0CquciuLHycZvljaearZPQzTSr9e2AxapFADNHpuuLU9MR
a6/Kq8l8F3ZzgHPZErHK6tf/0rRH0+hvS8jEKeacMWZvUTU6XSR7CMkOWtTtKkHTnUG7GvWrGR4x
6qgf0su5Vr0629Yq2H20nFrpmzRDxUigKcU+0KZ1KStOCz+QAd/3hDxlYXGT9JIbxM8+OKHezZBa
0LMfpmqtJI2AQWFuU51grXzcpfbvaUJfxdoNEZEnFB1ttqnj/VgmbpR3G1uVnTghqq+Ij7kqrYaE
uirpQbWRvCWq64e3HVo7Q6FxLTxsRZHga/513PaeVul3kWpTa0SeXZPgs5SIFO7ztCBh7zDWyBG7
VQ1oX7b0fDci11BO2nAVIhSgo+GqG7VNEyI9iRNRrYY65Uys7uQKzgC+RkNhMIR3nCdgNl6yFiFr
ehWq0oaep0j2gFYAmh3bHjcDS04XED5u3BEP7SW+5KRNeBI4YzIAh2YWb6WmArFBNgjJmw390k9P
IhkP0jIYIpZ5VifDjHkSNTRywXk2g4EUOXWEUrqjxqTOk+Ioivs6Tl05QLiUN5e5OT2aUfVRsetz
AJhXM6lcUWysM1jXGGWX39DwV/OkzDgG8ggQh7Fs9I9NFG61HD2MiLciZkGbFGTIgAszlFcDGFhY
NHjXJnQCjWMYQCbFVdM0yKnQfVjaKk9Z7KWHQmlRwfGsmV19093MpL4KkDBhUDmlFGq+5mV9eqPC
t42VhU5GwJhQpxj6FusLbHvLYKJffWKKXTHM6yw03rV5PMLKMGJes05flYXiBjC6NV4cA+oomrYx
YpcgtND8ZAdFSgCMxG1TmzdqYjqWIUjBNzdaGm7nprpUl07okOhhQtoek5Mw4JWfUogPIxUKHJ1V
dW6c5b+qcdoovrxqBmPX9+ZB6kt0LLR07AZwLHk/pAANs7rvhuYQGYjd7HobpxIqr/6a7N8EWrO8
lXk+YxY5Rj79hihOF4kbwyj0muYqUKlepdqNywJZ53vGNtHX9lafnoyifEkJkORUjIwvchqQL5pw
wwtTEOnIWlv7mPoVUf2lo+jiQhsmdT+b1bEyCFIBXCgQvKRd62jtaYTbNUucFxBTvGXXhtqKAurC
KRV3lTVvYuqHcsCuFSKDa8e9qFo35hqJ+ZuVxcMTzu4W+646WM/6gjpFrt4cZmDBarxuOUgNZnIb
jHfaTHSejkoh50naGiWakOX1bLHbBjzCmuJZh3fLKT9tediFJZ89i0vd8EmOU09xa3ImfVelhhMH
mSGwgwPHlgTFXQP/08PyhrHlKCy2tBhdybrkzvKwJvX/Tl8kRHJ31IrkLtdaJwCLkaB1YBucRq3v
Ys2uV2nA41XN35MvIL6Ea2rJa7mc9erKf49RHwUBJU4tuaZcuQZYcDbtFLV8ldlPjWoHfQE22c5u
SIhVPNxmw7gxmcF1aHlFgmqizqWPdu73epjmm5yu1Oj8si0as3FT1/5JCdXeaQ3rV8fNe33Uxa5P
ObEdM0NelTqI4TBMIdKKjs5J4XU2NgdjTIydyJT9zA7ojn2UwhMEd1o13zT6NDyMUVNsKml6j4qc
Q27YvatCvsh7Ss4qTcVaaad2P9gCirCVaY8cU1FH0kDUmxzetGW9zmeggaCDwem0I0KXaytWdkNW
33FiOfkLm1D1hDO2WtlvR3U+lZoBoN8wE9vBbc2Jn/s1LkfVUB0arbHrBCY8l9TtJNG/UyZWqy6j
LFNA7Jw40GNHTsVRzc19MCrVSTQycGypEL0fqPpwaCKEmN8L5sWXcQCf5PJn5rC00dGRLs2EMlZp
lFDDTPxNBYQbbnWEpQC5thHvFesnY/iX1zU0S9d14mzhXv/qscjsYJ7IoVs8Fv5GuhQ9OigCd1P8
mQQKrjpG2IqQ8yXtt3VCj8CKn/yuX/b4tD59hTMTWSU3WaAmPasdRxh6a2rspGz3qKsSh4qs3VI6
HZdMFWpzL+WA5EyP4X1UrzgHHP5XcWWfvsyZRUme5VG3F9vcIisIkgvJfiyG9Q8v+0tvxKeLnBmU
+qFIoqKHNse+Awm878j2FFuTNvBovmA1qKzcaocqhazD0mOT//76X1rqDEuxiYHTDeO808TcZSKR
iM7fTP5jkqOqSaYfjF5fD+dPlzgbznlO2+fOFpj9/XmrJS1lk35jthzybDgwpM+tVnyIprwugNO/
v7uvzVGfrn02pEU+FOFsk3VQ/dlcCRDvGuB0X68AUnD5/xStt7ysv9lrPl3ubPjqhajK3uJp6pxh
M/shy64scWvkz/0izqEW+v72vh47//3yzgbo2Opz29PJky7na7/330no3qoK/UJa6yaN7Nvvr/bl
UDGFqaCDsHX5PD01lLO0NOGvNxqaBEq3PH/7/gJfj5RPVzhzJ8kNsmA0QP+VTCGOEZ3Ap7Wxbn/M
tf3pVs4MSVHcTqGRqNEmhB+JWgkEcvPDvSwf8beh8Olezka9prR6rkQ8LQmhz6zl60lr9lmfrIVS
P45qhUY5MI+jXR1jVbuNpu45q6MHCdjthy/ypQPy0xc5mwL+kORyi9USw4S4q5v6FOraSan8jwT9
QsVpLa2SdYsQZLD6eykwflrgljH/3YM4mxNzEfW1URAs0NKeqrhAu01uPZ2/tuAGa9ldYuzSjb77
/q4XO+B3Fz2bGWhXgBQ0GXfpxt+UdBcXG2WtbX9MFfhyy/z0cM9W7yhLSj0dMdDmR3WNknxnnqpd
zdoSnr6/oeUt/e2GyDRTdY2CCIKTn3+yPnMr/mgUMcNJ/tCa98Cks0rwQyKQ+HI9+XSRs1fF4W7E
srCY4DP12oSMT9Lu1dTyX6PaneZuNFdyH596hN2hgN2jxLvEvge2b4LmDUiee3S9vn5MfPi67+//
6xytT9/t7I2KzB6sBh3EBqeVB1q6K0N3yS3CSpc7yU5bQw+DmjpIBSkOol/fX/6nx3/2nmufWKvU
mJcF43WqILflxbgjnO+v8nU0jG0rbMayLOzzpOEgGeNklMhQ1l6mjbEBZ21uoJU3PU0Qu3Wke8Xd
kp+SPX5/3T8DIc5Hl40dQBeKCbqjn62HZWr0pTB58foquoBGtcqLobsZ1E11XWyWuElrlb37wgU2
Po2b8GJyOWnTHxs1otfc6vt5L69bRIGeQlfC3JF/CJr+cmB+/n5ni6mP02Awc5Wel7Rp0j5QseCu
IbZoQ9ufa/W6OYZb5PTGr9D70b361Qz/fOmziacLkF67Yfmi4Qe5HS4lhIvW8bd05CyC5WLN+yEF
xnyZriTPdszN/KDQOj10we3Rb+3byPkfrDtf7S6fv9XZTM3gOEfsQOFm2KNHIOcblYy4ab1wG+/D
+4lOvd+PkK82TCAsgerC0EzFPpt9MocGtewobMoYfbB8Q4rjDxP8yytosqYZtmUoiPXOFrhwVMu2
Homa73hi3Zsizevv72F5Jn8b5J+uoPz1CmbVxMpQMoim+VWPCIGcqm2LiwTr43/dy7+/jf8n+Ciu
/utDm//8D/79VpRTHQVhe/bP/7wsP/Lbtv74aE+v5X8sf/r/f/Wvf/ifp+itLprid3v+W3/5Iz7/
X9d3X9vXv/zDy9uona67j3q6+Wi6tP3zAnzT5Tf/pz/8x8efn3I3lR///OOt6PJ2+bSAY/gf//rR
7v2ff2i8+H///PH/+tnFa8afOa9T9pr/Y9ekr/RyP/+7j9em/ecfkmn/m6koDCZbXpZzscRDDR9/
/sgS/6YpskJpSWiUbdLK9o9/5EXdhv/8Q/BXuP51WTUtTdBqlx2/Kbp//UgxFDL1GTeyIet8x//3
Df/yqv771f0j7zL0GHnb/PMPfRnKn4eJgRjIBGCTiXqXLc06G4jGhJpiCmsUg/J0oB+Rm6tYSaIG
qEBM4SWa0ruoGDK6U6ZXtWhfrCneI35HK1bkoNRgG2ub8HLXKK3gVszzZTATUo+i5YgiTfVQ89aX
UtDR6KRMT22t7FA3I0W24gu1B/VV7HE/K7BXWts4kySfGiBj2TYsJ+8QdWjkOfK/7Yd5CgOvkICA
20WTiXpEc1Q76p08Q0neNilSNKUb9nrT3uuD1u7oCoDq2Q/rrd5eJWO7m5sr3tOdYmZupxiOZELB
cZk0rn8oxs43T56orSjKsm7wOJU/V/dPtYtkR2UtJEte6/AkZQosVNeO3KY/ze8v3pyt2EubEBV1
6N9aF+IbySp4D5n+lktLWQvVwWAsTq5ueUHOMPgnKwKHbKGjzSF+0lCQVXp0Ar8CTTJ3xQTHJsn9
uhBw91Y9I03Kd2E1HeVZtS/KcsC1bGnXkiGBZQ9wzbn0YiTTgxbWizvj2lTytbqwLRJzDQ13sOnD
5qDO/ZOv1jc+GBvNjNArRUihrCZ9V7Qideam++iDPFvLLcanNgo3wuojN+khA3EOX8pduA5ltrzA
JyIlws/aVdU6YEGGPTX2hinfkYmQORDDnCkWykl5GxMalpb+zohQ5g5dtjcUlNvjrkjp7PZphv9r
/nyeL/bfcvWYcjQGNnizJtly8nlvC0UnpoEmg+paqCEKDLXZjJG2AjF7RTHzNNDBimyHjIN3hD5p
RDCUAkBLM70aeoW8Ybm/8S39VZECTyjZs+qjrO+lCBtCldzDaiFoD41XJExbAkZup+HKnvCQVjMy
ZxpBYOEJkws6UyGxgkrjtC2NyiP+ctQROKHC3ngOwnmtVgU+4FRv1+qs2IgblddMJ+h/7FCVirs8
rbmoEV91PkKQIrdug3wxG9nPfM+TSW+SLkqfosBatRhXMR4cUhLAM2O8oJzKPVteTPEpSob6MCI8
H2WyAYaGWALB188q4WOk0X2YAshba1wLmEqlQuTFkgEsog1uKhWbrksum7mGpU+92m/gZSVPrSKv
GTHRpBMnRrxT+IfDPw2EGloFeWehhnL1CDpAUpGnIZjcJNomxE5gQAzpym3Yi5Oc+N489nsTSDcp
r0u042n/Klp8gNKxz8uHLoY377LDDK81lMkeY4eDOWYjCyDagZ4Ei7qpN7F3TdvKkF7mABGnfS/r
tVvEr7U4JvT6mKS9kaob2bdXebYL1cEbyvCyi+0VTRovumwTNLezFF5k/XsyR9uMQ+g87PSuOtrt
keyAVZ//grT0TRsB+qkcJVeeTW/ojLU5clCsir1VXIP3BkDFvrwxJARrsWPFkZcgX8yM36kckJNn
H1RhOmrS/WolAz46IZ0dq2RfgnBVN42gnV+bbxQ8X1OtriLt3khnbCkRmpxTB7FEqqfjozc3C0Lh
MGKVerZG7IJiVFqNBl7LFO3hrKKUC/Zdqe80eM8h/JChgSFh0JD3Xm2gbZUKhgWH6hSlSg7RKyu7
mr5hsVGR441WXZvI/nr0Q38tctuhvxFUXneItMkL21ckZo5ZY9cD1pckiWbuFkaH9FEY8s4m6ge8
fGXJ1J2tsh6TxvF70oXpGzIgoZwAt4xsXxv1bYeZS8E00qUXUdyvB9WbYItRr+M2I9Q2XZXJbzvd
Foq60JnQ3i4tIFdWQkM7XFKsjr2OvbNazyj5/Ii4AnU9pxkiS9o2C5LKh5XJOte1u6mF17JY2Uit
5XfJzF3Rnknm/3a07IiQyiKCS7HPBT5pEQJBi+35D0H5aKbHdPo1XRTTL2k69Hylecemj8jxUEB0
y3zdej7MxGGquClnGlulHDMijKAtIdTjSvCffbvVcax1BiofsZX4XYNvBSlFU49VSBZKpG7U5aJ8
GEeaiP205P/yCwmXGIgumpWrIUc0NTzqVn8Q+HtVgYwG9ZtCggDSjiVXxrTq/eCXH7N4pGWzm0fs
3qRysZW7AaFLIcX3cK81OHfNvYKLohUrWb5vOB6XyLnk6FRM/XoR0DaC2EGkN2HBRJBoM3nV0zg0
13Zxez1DizZYCM2ODyiylaHx1qKtWsHkB7Jj+eLCXmJY7KG4J5nuYcA3h4VKsmn+ID/ZTIQwf6i6
fjWNCKKvw3wrjWi+YdXEcDdPXjW/+/5BrR5qex0Shb7kr5fWdYsJmnY+V7J6JcR2DpudTypJY9Do
AbVwVKJo657MwD40Q0gagtcFo6da+cGGbrFRfYXVpT2/hTY3bz2WBRGKFRZCBo+WqPRWos13ObVI
AJBFYRrt5+dJu6yDyqm6u9GERfUXf7OxaSuUHmAIRozcjxU8REqE1TtMHn3/nbjYVZPswulNl95K
/75IfxnDWxhyFoVym23ChUciY1JzFbDMxhHpBs2+lI+iYlDilEaO6iq15fb5SxTXe+FnMKUvaW9v
q2ozI53qleqqHR+Eio9gvPHV38WIlaCCkzOxMjfdbQxgLEXIJAwPsdemX2xTkeamPrJR/7o2Ey/q
FVTj0LjTQegUFShFwvxDSy+S6ZcSPCnZL1PQVDlqNyVm5pLUqrzuSAggZiKh9zeDusJgEYyht6hv
2Vn87iWKkPRZhwFSlvapBEDMGIKxsyJgqo3W6xF+GcoDIHAmPUq6BlOR0l29RUgyNY6FSCV4bfUC
SllyLWEeKvNgV9h0TFq8WPlDMOHD/FB4tmkvkODdzryozj4SfhCmOxX5Utg+6pDbZCKuRX0lVdb9
YPZO5PO8KSrykjXGtgrsB/W2nwtku5rjTyHJ9zjLc1ygyfyE3xKSmRGfAhPhNZfROVDyyoc+kNAn
I1wQx0Is1doiizwWXbwKhRswbER3jVsK+S650c3vsSrIJOHF9qg26GdPGgszp0qG/YB6Vq5+E6Lt
JPqxtR4DeR+OEwEKj1FyF+kcyLHCIRtPUQ7GOcJOtN0KgjPs42lfnoaKtBPE6vXapVhsIPTZAlDu
onsic6IkHuYyUZ+zKQYxvU7TwzRe51W3ngbiGVgmIcbi+gl0nG5zaMwiCdXy5OJrftaL9L2bX/Lq
JpPvACXZX8xVml/OdItpJXbK97E7tFnslNZHCZ5gJugchFR5FpLSEkWZCuQ1GUSyBIeokZwMxUCW
vIbcfsDUVOMroWbeUnQoyV2RaNtWNXZyei2qaNNqi6vgJhz4yGpYp8FtSElhEGemq4qHi2odyNqT
NWYekawLBUp0zJ0c4t7LCXcw4P2IAwnMgCRyZVOMd2ave8nM8ca+ixjzI7aumLzAaVZ5HbDKjeQ2
9SZrQq8o8WQXuD7aXy24UIaFwIoShGS9F+WcQmiv0vUnAGcWwq3dl15SXzXVyPZ9KxnzFuMecaVX
malcIcpYzUJBLk8ctXU3jvE+kbU9ev6jPbPG1PQbrH7nzD1yBEkruRPDq9COBLchHsbenT0U1GTk
JcjBo1Gx2KnInscH0rhdmmWF403JO8mVgSp5X5DISmJLyauvA/zZKJgjZpvRXjTQxhlf05iClWwM
7lDuLS13S18lkaA89eE9LWFZwkAi8XRGBAhgmi4tbeYQoO9URPCVqiHogc1n3s3SU8GIUdCWdMNt
qJ6S6Vr3j3n0pJsv0ng5zQyTSvVwvksW0KZ+2wyoiMfgFnL2Iko4M1Sdo2CkkJN3qdSpfrAfdNJd
O1QeYnVD2US67w7EpQTmVc7kpYDqzMiLjHURXA7lfapb7lRdNfxWaDyobbf2S7oJ5kSZ2BdFeDun
0trIbiezeuXPXaN4tkk2R9WQo1MaiS4pujVSJXJk5t0caU+N+ZLb4bNkZW4m1ykaViE5gcXSMCdU
dtH01Gl653aqpbktepaoaJ8MxAiiKZDiYO1qKmlt1f5WNfo3jE3P6EqIMMD0ikqkcA0tO4g+JhMB
z91EnByy+PZXMaPfrGzzMi2HU5CGt1bYroUgqCDfyRMVY+jM84BI7amsL2QUjmHwhGYJJheNqXqZ
SKe4uc8JAx4wmiJUnvGHVJUrJAjXxtrGWvVbSfrIwYB1abFEyyzdRfOUSM/mjIVsqvZWI3ahVq3M
eMYgnXGR5EGrpI/ZSHn0qrb4Zym2TBpKWhHr/nQzRYzb7GZqj0qv3mOA2Otjc68N7cbQ52OAzMRE
AR1ZxZVcXqXycK92ZH/ZmVeT98HsbVdp1aGv0NczEbgc3T1tnxfKThTBJk4LLzOHW97P4fsz3jly
9ucJTzMF8ApGXmGfwcOVJSGN6UNtbdQBmuuRCB+Mo4WGF+enwM6fLnWG9OZTEZO9w6XmML+OoRGw
qiIAeVWa+Ae44Jwi+vOmdBmtg2HoFoqHv8KBao77rqxjbe13nSPN75P0HuIpUlAhmTqG3pHti4rp
+yf5t/a351c9AyFHoHYpyrmqvLfZWU6DZzj6AX4akl94xdpftU5BZ8ifmyKIv8MwnNN1FXrBUMHP
lOWBfIJh1CzzJUUkS0XZk4zmH/0ZuWiKPTEhda0Jr1TyVCJCGWalXwq4gxDxLjZDV0f+ZSId//5R
fPWmhaIwqoQwNOUcNrBEMrVBmGnrsQALUzcd7gNCaPz47vvrnAPLyxP/dB17Afg/3bbtm3GSaKm2
Fhhjw+41n56/v8BXz/XzBc4Hkl1KmDi5EUm9IcwtFHdj+gMB8sOzss9GDSiS1MUt92CqKKgi8v2S
pRjcKPPN9/fy1aT4fC9nM506YJETMkYmKXcT8jaETTBC+Gcnykyml4bOBMG4Kt9/f92/CTXO39LZ
vA9meTaqgIdYu8PvaFttLFdsWo+F2a3RGv0kNPrpnS0//zQoBL17DWAJbd2QPDH43UElEiwa2v/V
GCexloDjhV47o03KbCJISMM6b+eXSs6xr7mhRHebfPf94/sSg6OPpKzIAOS2er5CxxMReKLk8WmG
sS3yt6i9QYBIRiEMXUMLj6IhPnU/4WiyxT4wXm3c39FI8ioJABPKbM0+ImRnx73xg2MlHWPlWu5/
GMR/h2eZiJqqKqat25p2ziFlQ5qqUcV37Nhzwz4h2ef4f5k7s+W2kaVbPxH+wDzcEiQ4iJosSx5u
EJYtY55nPP35oL3/3RTIQxx735yO6OgLd3eyClVZOaxcS5C+azkjNePh+oZc/L4ntmb92hG/M1QK
tuLic5485lDhyPLCmb14V05sTH9+coZSt4Z4jezEaRgMUtCghR7BzW5jxrAU5WuRfq6WbufF10NS
dQMHzj6a+uzYikmiqsqQwdR7hKrjt3CP9JEd37vf8pvmJ4mTvPLscGM8xN/dzfUNPcPmvF9QzRBh
66bD8t5/OV1tGHhclbLhhG3jh2TT7n7qq+hB3VW7vzGENdFA3EhXlNmdEdsR9IFX80zZktPeBwdv
a2ybffm8ZEmevObHTg8Hkq1UFVOkOyHOPqDvUfDXTSx5Pybq5ejABM6mswmC0w1Y213x7O4De6Cz
vTFeGPPs78Td0r5e9Oz//Ib3bT85RK0w0tbu+Q0Zebehj188Rlwpk06NnpfrO3vxTpyYmr1TtA8y
sGItzmj8qXdf4VlZdZ60vm7k4mt7YmT2UjVqmAFWntZDOVrQHhPtx3UDl13diYXZE5VJcuHFOhYm
PSmgzXZxCy3JXtxHR3Xd3xib5Ni/xBvxBmrrg/5o7QLYBpzrP+IMkPB+G05+xOy5Im+pBZKw6ZC6
j9XuXe5s56/h+EU/t75RkBpst8tohIsx3MmRff/zk+NSSVDkQ6I63UJKTZSB4MtZQxezrfb9b/Mr
07vr+M38m1fsZLHTGT41Go+eKQG3hoXs1tMKyF3dbV2TgUbxEgJp4UrOW4WZ6ftxnb3vKzWeG6ad
3TVQ9hUyeTflbbWQ15wp+sw/4+yZ6AXVz72+gmxdeVS6EYx/fZfqX4f2zm0hV2umoW4gyI2IxE/r
vUguBQsvcIrm1/XzdMkL6AqOXZYlUyIi/rjDWd2pQ2oRJ9QGWPZdl41MyYW2Gz5et3MxzEKtGGkm
ng9NnztX31eUng4H8d0h+OTdTCT6P+E/J1tFovj/Iee49D1P7c022BrjKDWtnoWtdUbSnWKrrxlW
pT2AvWUdzksu7tTczKN3Yzz4XTYQJ/vBQYk+J1myq4fP1zfxkos7MaLOEgq/C3MjF1jTO/+qBtbP
Wnhsp12ZP0ynFmbHIRoV3dclLETK59b9XcOAEION1rtvWZDvJK1YXV/RwrapM6cdjeFQej32dEE6
+PFjl1ZbvXu4buRi8HK6qpnjLuteA2vO+6Pd01K0q0cJESTp0dsG+2wvruNN8MToK5js4st1y0vL
mznrrlfhmq85FXqLdrzMPFitwWbvLuzixXjidIHT7zjxk53vWzoKc6pj3qKm8i+JsPaG0tABWfBJ
VpgQgtkJJsG+VkfUAdfpIu718lJVC/ADIQ0Ywo8/Ycz9uPSnpRomHBrPVbXP1af33fwjcNP/FbL0
AeZ0FQL1/yG4aYIbXQE3Na8/TiFN07/9v5Am9X8khfTOglJEEi3F4LP8L6RJ/R8Lf6vqGgH7v9FO
/4Y0ycr/yIauq5Y6Aer/hXb6B9JkyhRFLHS1RB3I7x8hmmbeREXfxzLBMjH3i5D5HLff9X1XtMxA
OGlu0o1h8lXMN2azcMnmT9jcysyH0I2WLD8KI6cXDlNDYDtC8uotZkBz5/tuxjIUGABZ0hkOGg1y
EYAyiHUZdje0s2F7hY5D/jza/Ut1/z6UtKyxc8EotkxResflnsFjvU6RIi2oIqf0jQc/lXY+GhIn
Z+kCjGbu8lnXBxMzHyU3UhAGAdyOCtRHOazBoYAgJBzOedltEvFJ1RdCgaU1zZyV3AUpHKiTQV9l
Ohdu0WYhmHuPWk6fsfmapiNz4g8NWfeNSsME3cXok253z+5B8Qnr0O+4847uU1dv4J1PjulOO8To
mqt3qbYQu55FzPMfMUsnB7EU1LTj29FSI3P1qbamkD8d4PgktZM2Qreh27rwNeU5avjdqsy952or
Jmi0j0tP6qYpvAKrsGcwox+s/G29pr03TdP5DuAsYe863Vc03r8IW7qGr8av6+fpwnU0eAFMU1Gh
ajgDZbWuq4owWrJsMTnmQYu+CACoDFBKLi9E0dNazj6zBh2mIaug/OZvDiRoaeVWTQTD3g42v8z6
EWaf/mI1JyZmzoWN9H05rXEuIorgKAskwu8wSo6m9e26oYvX8MTQLEaxWlAng8J3Sxr9e1mCjCzA
Q5iBXQpwNAtKsVOYuL1u8+JNPLE5/fnJNel9z4KhhsVFg2yn3UOsyf+lhdlp1EKGViXGfZyBznYR
fI+D3X+3hNlNd91ysFKdJbT9F6G7K5DXvG7gLOF+v1C6rBuWZPLMzhOXIJMM6GQ5z72jH5q7ZtwM
d/EaLRTbujXgxCJDrO80wI+0Df/mfJ+Yns7MyffRGBwewXDi/Yva3QCFXEOU+31Aj2whgLzsqyAi
kDRyfDzH7DslqS4Kajmg/CW06ygS7Gz8DMqESUJG4safcvxLUaCCgSOLZaqAvTxaGkIB+j8dtwsb
PkWKZ7f65LfMPqmZJP0QI6fhSKjRHHjQN3R0pbXowIZ9vzRlcdGFnBibOWkjbHOSKYypVWlbE/86
FFS5uVTIWDIz+5Kt0VtCXrG/NVRepmjaZQLNB9QD1/fu0oWGJkA1VIr+EvXSjwdmCLMql4aO69ZV
D2HrbehfLzjES37q1MTs68hyrhtajgm/2skq7DNJe1NMzHsuVE0MD/dZtHDFL+3dqcXZJ6rbwNf7
mk9kGa8T1ZNaPgbiwqqm/8f8zEnKJBY/NQrk9zGlk5vWFZoMTp7vI7ZtDw19sI99Ff4taFPlPPwM
O+ISevnSM3lqceZ7Y0aQvTLDYiSIK8298UPMBXdpvJD8XjwSJyubHQkvq12K2tiJTYa59XCHrtaC
i7z4gU5MzI7EmE1TDREfyA1hk4CT16u+1Zzv62d7ycrsGHh+05gwUUZOCEZPApY4FN9GxB+uW5Eu
eB8TFjKNSSBD1c4G4WSXvmMjp7ETG+WOOHUnFoyKJtmDlj8FgJxHWGJkU4BoRn3M3OAPhy2xSaw/
BW6WqUiaNjsVbRyBQihi8OTBCFXRgFJWUnTtIxRgyEhdX+r5hk62iBAtRmLoeMxKVniKXCvdPHE8
uD+lDGSa+jmPgoXDcX7+sMLojKEZ0Bed9d7SMg9MAQ0lJxBg+pIAlI+0//5mKYS8RJxMMJ5f3yzS
EbSrwEpXlML1tyJ+Lcxoe32/zj2fKmqmqvH/J4E4aw9BrSv6VInTiVUbZnAzhjCq3limudYQXLBa
/bupGm/XbV76RrpOtklv1RBp+X106G5tUvPTgtTJpYbIUFoJqJWY0ea6lXNfpIowMIhw3rKJ0jTh
dBpnFHSjFFWMUvSdtG9KJz7Du/qshdJTXi4NVF46Diem5tqmQjkEbqAh1epp2Uucpcfc8hY6sBeC
GVWdeoWaTLFZPytFNSXkRarmwhz2on2lT4NqxTp5Nin/qtUGkaqE+i8E5kuzrBe+FWanvyxmWal8
fNzFtE8b0xCi3JFg7E9CBFXiaK0E3sJZP3+qVHieZIgQdPruijHzg2M33Vm1Sx258T9lgOcNxmY1
SKn6/MXVKST9p9B0oThwYU0fjM3iFteLqrJA8ctBuVG4TYn8nFhmcmDwpT8FRkzulv2zCB8YgZPe
GwgnT3BT92ADmz7F8b7qAwRie7ldOBmXV/OPiZl3Rckyz8YQE2C0Nwxq0CNUbmD7ca5v2lnHer6U
6XecLKVo6jKGdyh1dBFWbC+pvkMlvRVQt7RHkO2A9z/VsoAoheRYXfN1wfr5C/ZxI2fPMbFZ40fQ
gDiu7K3RqOChDDbZ8CML7sQ4Y9jrm049oCpDOMnfrtu+cLs/fMPZ2ezyLua14mxq4y/GyJgUaRb2
9oKr0t5zfWph6vmMZNVrfQmBEKdfb5FPCda59NqMvSOHxfr6Wi7es6mq8G9L8seP2KSBl43MWDGr
5N4aQu7AOPXmaSgLdfptqjcLud6F10XjdbQsOmSWzGM5MydL6E90sHW4PkS1Olxd3hjtXSu7rSyI
ojNPQxLWTRecyaUPRmHW1HXGq6fa/UerJfNzUuBjNe3an3Qkj6OW767v46UvxmweXQHE1g2G9T6a
MIdA9nUXE2oiMfUMqdYg2T204rmxEOqeNVWneweHFNI0MuEowcZHUyTvY5grQuRU8DTAOpiNdu54
B4acVmXlFA+04xcJXS4b1WVZNHlzLOx/NNrD7G1IGhfL/Q5/pnno98khXOvr6Bh9hq9QXgXrRfKP
6bN8TFdYKJGbhKc0VH0eullJoHm5m2UgEYyfkI2rz9Rto21r95s6XVtv+XYpgb30FWkvcD4xOY1c
flyl0euhpTD34whyh2xUyIRnBX2sIA6f6ypaiIIvGCMKIefTZYvyx3x5iD0YYpMVmUPrg1EsP7xh
nOObr44bK2vDhfN5KVxgXgRtIoXMj7Ll7A4wGCsbpqBkVMFWiFnsk824g39yNR7UfbVmOHoj7LOF
237hJTKITEx6NlN9aY6aay3onMc+z51KFteN0a0GFQpBf1y43me0HlNITCIxFQMAvgF9+/jZUFJQ
PM8dp4MCylaGp9pWYfXovqnqRrwPPmfr4ilYM7oDM/ofX3uWZRCAKWypOQcgQjDYNm0hZo6BVkOR
MQoG4WFhMKuQ5tvrpi5sJvP89L90DqZ5BhKXUDzQW0PJnaSDy9sPEHKekBPRwoNwyQzcADJROJ8O
uZ6Peyn4PbMsRsk3a7Ot4t9QbVmBaP0vrUwe+yR2sFrmTi1YAJyyjl8HI9/ImgkXcrwQ2F24Ynir
fxYz81qZLLZGWWBGAvWtPeaMeSBApiPT8qffRjNM3jQTzAc7N8eXlIipw3LZ5ZDNg3Qrj33zWnX9
5rqR81ds4iwUTbJmHhptbmQQylrvIZJ0ZImnM30ugz9PMD9akD9+FRmO2zBThtwRouAgg201he4m
YX7s+kLOHxOOryrCWWBCRKHDRfHRThEkoQwFcenk62Yj2uJmckbmfgIigYjeqDdLUMT3U/vhKcEi
SbMlSjCogQCaneph0LqqSDgIzMrDIcyQ0Qpym9t8M9ownVqM0KyXaq5neAzV5LKSSpPCkNPi4D+u
0i99zXJhowALhOa1Dfkr1Yd+lb8OzFrawi0jXHANpRQXH6BCX6qqS9PH+rjkyVfgmQxyefEsPwwr
IUdzu0dE93biPKy2vtOuhO+UWmDYWVzs2Vs9LfbE2uzoeCPXELk5kmvH+onwqo3UMAFJ/gNKIzu1
l4YbzrzUzNzse3pGlI65GmROiq91h20kEjzWC8/X+Zs5szLzUkFuyUmrydO7Yj6mD8FN95bZ+oO7
623ZaR5QUwoWS/UXj43E7dDQwdD55yxEHltCVY5ORngHXQBD3x4NTjox8Q2yrSvIwr8Y2sr6XdvB
2v20BLy8sK/TOw09ljHxwMxf7DiIY0GzwtTpTXQph34NZwpjePWfvmWgLwAFcymxQwFjtsYuA54s
TWwRVU37VhkC4MAZultMMJv7687mwopMIgJIFQHGy2dxT9l7RTxIVunEmg9lxbgerJ8TB/Z1Kxcc
zBSJ87OpL4FEmYcgvW91oRrGtaN31aHwhxgyYoZlTQPxgsrvjpbuvRoBtCkNs5ur0RVl9N5roqG0
2BsmvO/Xf8/ZW/GeGPzn52hT//zkfY0hV9HTvugdDbISlIBr5Hj/xgLgbhhhpjB2FnOJUGOOfRnU
yJ5nezPt9kVrLATIlz4d02OiZVIYNJQ5J18p12XTxErpaCISfa7xKQuqL9SKFvZqOmwzR8mz/Y+Z
KYg42au+l8ugEWXoxtzsHp3he1VKD70EpweUe3Amfbq+cUvmZmffHDKIBvOwdjSrgskGfVyUJop1
VGWHoUGfq/CCL39hcSIVo+KOsPI8q5GKNGWuPqodaL83jRse4gKlHtgi9Bah1fRvvhoPrYZQHq2F
eZhiweKSBrlaOoIm78rxV6a6cJssDfpdPBsnVmbvTTsilNLC4806Coo91ZGRFOi224W06SyA5B5p
J2Zm70wX6UXiZl3vdP290EHbzjx8Dq9DpHgL9+m8nPZuStFg2cKVnDcq2rFKzVQvnXAP9c2h3nWO
7DBucigW1nR56/5j6GxgD5WbgqFmrhXUC3CqIJxMNVdceDyn+392qzhyEFPx9/loltiNOrEsVvLs
4Afl0fTivWi295EGi0UcTHUeR1Oa9fWzftERk7hQOZAMkut5bOkGYuxzFUpH3CI+uqHStFb38r63
UWtxPEdaqMacgVKJ8sxTezPvoYdZg/IXn62zR6d5KdfenXqQN+mTvtUcwEhrc90fkEqV7PRTd59/
p05iLyx5cubzrT79CTOPEiIxhYAhTxyNOpjmEXe/51YgNb5vNSQDYHk3u+OQtZsFu5cemVO7swBX
SSrBDAqWnh7Ng3WT2e46gMtytD07c8LNn8PP53s9f3MCM1e7mIWO8ose3ekRFGH5grO8kJxA1s3Y
skrziwL93H+VQdv1TF70oIzrY3GXOr4Thet61W6GNTThz7GNPOX1nbxwIzEJwZ6MhB0cbrN11ROe
ISowWQgPXj2sI+akjWApSZ2OweyYnFqZ3/vYCzqz7PLakbtXrUW9Gi6cQR3XnvjmMpl8fUkXHCcp
HiR/lH9ECqKzJeUKnG3h4NWovT7L5UM4Sk4FwVXb/EUmgCEaesyaKOfApdAPc8lExtoxvVtTE1Z+
Q3UEUaDry7mUTWEGdBTejJBVnF3zoo1jdRwJd5p2vMuh0ghrU1xrdOfjwbXrvFkrQ7fr8/FVahJr
M6rWzs36p4VfccGpfvgVs5vuearpTmSZMD13L5PCl5M/RTfFc3tD4VywUYlao5X2Wmp3fY8SzOov
8mg4BmUJnDM8deQmsx+Qjr0VGiahxDQ8qNrNVns1ufThnWcn67xYLdWAJxcyP7O8hRq1SUYjjffL
ehKbWcyvp5I1BUtQjGhoo+W+sRbFLzEaHIgTmEazcG4v5Xys8B+L0109sSgKXtRoMhZLUlld2rqH
ikKBUtrhb2T4tIN1yJxupy0F7OeIDGjmT+3ODliruoEONpJ0fTtsnNd4HW0hvdvIf86pjRdlJHMi
KqAUcl4tpTloZYFOqiJkI0i3/segtxjLZKg4gNavUi9gCt2Mh8cWav+VliyFOpfcHZGhOqHwyDTn
T3STKF03hgTc6ALvdErSgho4qlYsRVSXHN6pndmW6r0gm56RTYcVFW/b20F3YThoJDwElF+Ch/5H
ts638XYJnXz+LipMpJMEEvhoEvDg2RHy4gjWkboFQ99sAkSYW0H6vOAJzveQrZMZe2e8gWbQ3L/2
bpe3bkaVQFu16+oOWeESBjhQhPErN2QSEBHljeLt1IXs5aJdBEwAkSk08OaFtFKvKmWI9Mwpspex
YMY8gwRoCY584Q1W8DATroFKNyMcsz5MrzcedNlYoW6rPKX7aXg4UFfWDxGmN6e25d3fBBegixSD
5F2zFPOsHdOitiymg0HdJf6S4Ts7Q7DHbKEgfb59U6eVcgSziLDszonAVZ/Cp55DDZmHlU09YVdF
wW+U1heO/vkJBMQDmBeMEN0CTsrHE5g1pRIwKNxws5IfQ1XdoGgZL3jK8xf+o43pN5w4yoCqCqJh
beOgRjQpySJsZ/hI7xXa8Cm33q6f96UFTft6YkzsoVbxmwhWJJ9KX+H139qyipce+elYfXxtPi5p
5jDcRqiC3AsKfHD40MEK3zgtbOO5DbZmYfcuLWiKJuAZ4DOfnTaK4mVlakXroG9sd0BphPj1+pZd
CFn+FbD828RZvGfE6AMPmIAWcWfs0icAcMEWqKdD2TR39AXPcGlFlPRo9DFjK1PU+/iJys5qwY+i
BBnW1rNuQuo7LDEQn6PUzal8QdXQkiBKokD60cbgi3rZyCzJP8JRlq6VaiM0q2An7cwH14dHBWZz
u0Ms/hkc7cPSN7t0eanJ0nthbgzs5MwrmVlY5dAW49d7hFsHBJWDeodC9MKHu7CRUyggczjgTBDn
PcWoDAuATmHHjKGSbXVXggU/gqLq+vFYsjJL3upIyOrCqFpHDKGVjEx0PlES2l83cmHHPixldiYs
qxU0+MdRB23l5zBuj3LT/RqLZPvHZqbhPwa8SaGmutPHY5EK1PH1TKicNo+2qhHZVmNu1cX5gQur
4WzTgjUnqn6qCx/NFF3QKU2W9U6Euh9zV8ivlx2JgPGn88JAfkBn0+QD6alIZ1wgatzKypjk5IPQ
aldZfGPAe+RZMDxe37cLxRLavIxWEgmCI2QAb7Yive78PiKcL37Hv9BlfXI/V+vos7tKNyWCX0si
KxfOHNgK2rFkhaxv/qxLU20GZJ/oFJECUjt66IRyqbl44SPxrgJunlCy5/hVY4wSl+qj6OiThm8c
b5CCvUtQnr++dRfNTKU6/AAhw7ymWipp3lS+Bxe6davmr5n+UxUXHvHz8JVzMMXotEhph8xDLd91
/QKQSOuYFVyFUQE7FJKbagtd6kOx2MJ+B4DMHj9Tw7dSq2PG5gzhQ01Qhes0Gx019vxoBQR42Ide
y3SK2PyCrkH81hYDyp1NH921QSrZhRQMLZK6Y43kc8tDs7Isq7nxOkHZBWOFihzciSsofPQ7ITJH
+NgkCGdCdBylMgnvMqNq7CDUwu9mPzQxYwG5uIvzpnuTs8AqoGu26vuy8aHyE/MUbTwJdnAJlUzO
srC+/jUvxDIf1j57+NWm6jrLgMc88mRG+hgwOYSSq9iZryZOOVa+c93ehYtgckZJDuhtnKPFssQD
7hYRBjaa9RqH7q8s0BaWdKEwSWJwYkP+eLchwlW9RKpJnckQxnXFTGbsr/pXy4DY9VFhwmSFmMrG
s+tt/VzANQmrbbgFwiIvXcmLu3vyS2bRKLVmwfU8VqvF7kuUWveFHq6jtP5aavJCEHLpzpwuetr4
kzixQG7PjyZxicQyUDSu1nlNtlB/nQSTNCtdeHfOyzEft3j27siDFYqIBpBgCnBlN17uyLH0UxeH
fZBXnyO12qNu4qT9ItPX+4TE2WU92dLZga1cTatCGKsdV6+8jYIshagMb/yK3x1kFpowwHVo1dY2
jcpnhGx2fWxBltlZr13j/gh6cZ8OvctkB0rRSil+NtsWmUCjd1cM228HZXyOqolu2U9uNDExGESB
DxdKMWYbDPEt7ct7y8yPeSM+pKHu2aoSO22QO6rioi3q/xb6XrctQf7WZ93RmDRKi5AefSI8jn3/
ORi6+2rIv3L+v0ru0EJ93od2meN0ko6MtTF3VoyQbzdKL8UYvpSx+a1TS9v03YMrj/dwy0tQppqQ
daii7WXI1DYKeYjnw0mdevpN6ur3vtxW+1EWgSG00XhvNnDEGkYo2bpVymvN97dD3YHQbLsjOGak
t+Ww3fitD/Um3e9CDuFqT+R6lfn5M480LQtJBE7c+IcxUB7ULLk15eDGAvYA5bFCrV9DRLTIkTPv
5OZ3rpiVYxErrOkXxzdlYearsQrxkLm61qVOQdPV/FXIzb0cMLEduIVNxniXyqld1kiPlYp7NMP0
LvFVZIITYwOe2xlFY410/CbR5N+l5N25PkJIunZw1fao6+1amuo2dZX8DkbzVRTbXzWR1ioqSmaS
kVnNS6jkA++XEuu2XxlwZqeZuhIi8Uln6qKsy0ONhHMSittSMg76AEex2pLn++UnsnQnZVxSiYdt
LsJTr+V7t33yzQxiu99jWt92ylvXGj+t3Hocuhrt5k5dISXN8KT2rUGYT5BHBoqiB9M3NmKGnCIP
xKtcuXeC29pRjhzxEA27xhSxYe2lPHwZpXHbhvHEb7yVpTdPjo+tD9l4up2YtmVd3IDgRNMY0ePC
SxEYRKNUDLZD7DtlJf4kA4cP9qFjFEz04oPSKxuRvWQmdC0jmQCOaq2mgiME/XPsZkcl9g7lGDp5
zgrjciUrdy5CMKX2Hcwh0sBPPix/viK9UVA6NJkGvjfO8xVCC3C6GHu502yhMmw6e3bhardaY248
isR9XxwZ7INoiJszSDD1x69lbv3Ui/4A8uERxe9BHxzfTCoKy8dGE761pvkZLV6U6+t93ipfyBRs
9Oe5zpGNtOHKU++iUrmxfH0Thc9EO+t4MLcQ13EWpK1mxT9Ca9w0irJt6e7WSZOu4vxz0fJn3dtg
1XuSQjtLh3XpS9/0JnvrPVQZqlFFXrjeCbn+RfQ40zLF7DqjDW5uhiq+zSlwZ/odpd+NLxufqsKy
nCypqpXUMSorRf4eneWIT060kmS3o5HDG9brbLAqHEwXqfoxuMNhHeQRTXBkg83e+AovB3iITjnE
ktVwoKhh536u7qLcPFLsT21YpNsNSLh+NSTmp1AJh0l95zPsxxtoM/OVlcF05DEEYyeIf6t1tHFl
9Un2K4TELPc+lvsILWb9QW3VaiX0YrVlLOIBFfStkhPBq+BEhRhFgdCMH2OkdexRHW9avf7UxQqA
dOuurPyXZsiGQy5BZ2NE4zGozJvQAKrOqGa5LlWkT0EGFvgwTYQeO5+GifUVkqyfjFIQt3Uof0L/
/IcUU7nyjZE5CbLjTvDcddFRajIFdMUQwLKVQP4alqg1INJpS11zLGoca9ojUWdJ6m9hEMH+5Pke
IRPoKsxxlfpjvKpi4Wvcqp+aIP0C1BYR2+CrJGXDUR36+1Yv3mrFOkqe3KwE3/imyglcyrWJ7IHR
DxuKu+PGpa+xLUfNtJWihutbkl/oPj11mRShDK6OK00UPwlGc6sm1aNoVjbopB9CgoB8GMviio6S
ukkhrUfJwXhOzPxriZLISmIEqa3VuzA2IPtSol0kKjmE3PIx6BCs8C2IlZU+eCPrtMuM/7q13LtQ
Gz+byCgYVnj05PzWtSDY9vlYRjZ8kcPxrWLeZIuSZ4MERPpFUDpEPIr8CGF3vxoz/Tdjd+gcyO5b
7luHIRx+8klppFXNc9BU+64J3qAr/OlL5eTxWF6KjAYS3vboSZu89h56wQpXGSpm66Qf98KIAEIa
7fNI020J+TtmCI66Mty346Qy3xpOVU2i0UJsi0b4SRyrmKvockOb8CYr+lfD9fxNTsVkJdXBk9mL
5tpU6MbmjRYSG3uP+qDTstVpKMahtek6Hz33aKKqVgfPMeQsfI5SCehgPLb4ZUtcF1KSrKwgQ0pD
z762Sai/1KJ/k8QKYgMWz0ugICyYty91nP4cYgOS8TJOV5LefFY0o9r5hfdYKMFtQnyAt8TB5v1o
i4KBS4kBmgWjI3ntbW4qj4Oi31aoesDRjFKAX2g7fYgffUFBwt5AY6Is1QNhugNWFQmD0LzpB1KS
VnRt3sUXgZVb7fBi5e2tHhS/hIGJKpxa3qbIhTT9Kmyh8x9Ep7LSr11e2TDrQMseovQxpKukcp8K
r3JXZTKN2HY2ecRjC/W9bgSfmkh3N0Zdr1uXnxF7lc6mad0q7AH3JlnxbGlNySsPOBoNzYb5C71f
FYn+K7Dke92Xe1tEFrlNWyfWoxVw3o0vCk9Spd7IUaiju2AxhB/FL/1oOILhHvTSfQj0+iAVt3JM
sNAEu1GVnoagOwbFm6a94vjswRiRKfQgnScr/QTzvx0Pd17JHVQQkQcotRW9QVkNoh6u1KFzEtyP
mHVPYxk+lHK+zQzZ1iNrPZYoDjaE6YaZK3ZvccYavhJ6EUoA8X0yCVi0+iMqggcTln5BzV07UCl7
DZlk2q7kbVTEWCwlXgVasfXqwHHVz0Mg7gdVW5fQ4yPHRUOn3gSj90X3PXjiFECMevsl9rRbC1kA
SpYQRvf7zq/WfVJselOxPgld9+DKCUr0ZeDa6RDsWtXaB6ERw71eHwVej1XgGTYeeC/iZ+0xGD7L
qnSvIWoTBP3XpiGaqHK9WpVZHq0HGfZ5rW+3Yy9tiyg68mITRCpHqYb1vRXSI6ONa93KNyRgt4JW
1hvkSzY49nUmfIGqfTOMDHu1EDPU4wpvxJyUuQaEvaoqE2GdetfqaFaq1S2c+o9h9RI0L6r86ibf
LK86qI21lhL92Nb6tsHPiEK1l131buShHutmr5uvmSt/pwaYTg52rSEQ1FeEZkqZH31r+Gb06k0h
tvetYe3EqLxzxxvd9W+EoTqkdbHzQ38/RBlt7/xFLLjDouN54i5soM9MpiTW7I+W5g/obnFeIhqb
elK+DkX5GqWtxbP50Gopz21pxBu1kt64qHdDrt1IfmBXYfErLuJJuMP6rVn+Sxm2BzXKdn7WOrnZ
HZTcvRna4aZGy8KVaYcX6VsYlKiTZbimQh+yFUW5GnSiaIIszXJUeVAvgqcdlIiArEJ023XVrTKK
O63on728fhTc9KXlKdi0ZnU/FCnHNM9urMR8g/CBvmgf3PtZZ9cGEj8g2b5cT5UvJY9UJJhGVnUw
ZXPuvN4txd4qDcBrpfRLHvNNqiHhZDZwSyg/r5u60HYiikfeju6oPmWRs+wxZI68SVAnhAQl7ePN
d3FTvTcBLN+uUPF7h047S93C8wV+NDpLInu/NOUh7wdHGfrxSyKbz76W3I/ldKrMJUbOC2Ur8GwQ
8jINTxluzv9ZBuaQ1rFC/8lSboSseBFqb+OJ0hLW5HI1yYJiGPQc4nfzebGK8T/XK5LWGSwLauyj
6ln7IkVGrfiCTt8u6ZKnVmkOstIhi0H2p967cQUWX1snoXHTyQPxIII8/q4b7qPouesQ85OctHwL
RdlJxHqjZDotTsJtsiK3rLkZcNRIOp7TYjR5qUB0sWBzspxZvp1VjSwIolo7Xh5wY24nhM7C4TuH
OlBMODExlTZOShdWDLwk6fg06m1ZriWCS39NWWyCsJl75bHu1rTZEmMX34VIenc34lKZ5vLZ+OeT
zToCeSf2ipbwMOrjvVY+KfnDKCyUZ94r8Wd1i5NFzhoCo2zkVqRzLFD2XhFfUqD4Xvb73HjWJdAV
9VPK9H/cRDdlpNlmKq8H9H5G7Qd0Ffsg3gpSum4BrxolSo4QIEt5vRV0KIljcduqyl0tegu/eOHD
z5toY5WkTOOAVA99hLFJjtXUWKgiLZmYFeFrAUXGQJRrZ0wHyDeanY4M1/XDdenT6hPYAxYnhCnm
sP6u16pUrXyJJNNdJ5W5CphdaNtvf2HlxFXPFhK5lEW0PEdIyBoEuxilei9XlrIxu3IJj3W+oI9O
c3Yfx7YkoHU5MrGBOJlWv9Re8ElnBnfpVsrcuo8H9qOh2a2sw1arGsugyx23qyjsjyiAbsNKByVw
1IJg02TBXvHlx1E9GB7D7v1Sb+tCG/fjL5hdyz4l6daSAJr0NVR6yjrZuHuSfZsxyu5X9JfPEZh+
wAnWJB7y0Q25oSp1QuWNztiAYq3HXS74D24//h/SvmtJbpxp9okYQW9u6duOd7phjEYSvfd8+pMY
/d92D5pqHO3GmhtFqBpgoVCoysr0ErF4uu4vl45PVnYyRfb+LOIJKLErKOD0qGwBSsbvkyRlfL41
N4ECCkYyFEBVLlj6An02eI7D0Srip7R67/WbGa+Ev18FIIEY/UOzhvQfv65iykpA5ThcDbKSeVFQ
WZjwcK6buLwaiHD8yQTl7XEBXSY8SzuiDRQ7UTxtBDQszGIoboSijq0hxnCZXCcsbPMlsBggEhD1
IPVGlwITEl+XZiQhxLm5XgCAqtn3Nc6ZI+LpJ9qSXXqGJd4sv/DUUDB/vpgq+MqBlCiYSImVb4gf
AazEJ9HJxRRIlKdRprXl6PL5Tsw8VEOOdTcxtDNYRqgdjvR5ljmFG9wpwJ3bV/M7nwrQ21yk57/+
lF9WQ8eTrA1lISsFdzFEv8+0CjqZop9K6raW8ttGw9xlx9IMID+eimFfbFIRJMiNvIx6A7iF4cno
7sKSt3XoY+soF19f3NouElUJiIyDQBZH+6u/jI0BpS0wa7t9XpVmU6TbmYOSas6PD9cNrTSuAQkF
k4P8Oal/0RutuR5ypEBNuzp0cBsZuhxctFOTp1FGs0I9jsHzIkJsOh7RlZEsvasgJ/54/Tes7arO
wx9xLgF3oVNp0Qj7GBJzmNIIQaWfFxjzgur2iEdyJvyLfT03RX1AcVZqTu860a1wwakqqo1hYYbl
38MOgAEA6Y4CgAvExGn1E05N0iKrcQgCKEgGwUenvqURSxZsddvOjJA/Pwv6ehHVkAVADaRKEFLu
U0l7KPPa7VDnu/591l5zGM3QNQA9EJtBJfTVUixX0aCl0ohBytkJd5kbyZAbUc3ZhqwD4KC28Pb3
GRB2EOgQBUIDn9nWV5Ph2Ey8MOCFEoTtLu/Gb1yU+JOosvjbSJSgT/S5HcohtL5odMRl0Z370muh
PYk+miNHmpkvnK1Wf0soBDQ0YXvCkxGI1ou3XJctgjxLAjZS4X42UXojGulORk2DgalYXRUOtEoE
FIyLAfepARlOSuJU20im0FSoNB5yTQeY/m4uGWta944zY+LXT8VxcQsha0SQ7iN/JjIn7SF+Sl5k
c3Y5r3TF7yzs/EpDnmzjaXlUGzwoih5RWBIJXXMfWVAUtQo7u6lcaZ+55RM068kAfAi6P6vd5G4l
m41XWD0jlnwmcBe+c/YzSFZ2dgCh6onysiSKyCchhj3seRTlbkGN8xBuyeloH+Nb9abd6376gP/e
oA3GOJirEeDsB5Bb5OwHAJENLo8ogmBqtyX1MAXik3jL1SnrOlrzJ0AFMXgOVSX5gmYgNdIG95yC
UW2dAFrk1AP+19WrYDQHkFBqmcCyuHYBYgYFU9sYQLt8Z2HExphmkBHi4/1sDfzrQ8X6elhjmaA+
34QqUYNME+hANCaNeV9we7ToGU6y9okwaAIOMQJ2BMHJ10+UtUU+8cMEH6mVxMnr+EYuDbeR9cKM
K/H79RWtPAMAQAPcEWEGiQMNVgbzXyML4BB32wJdOqBEOEa2sLplugEOBAAEL7m6Qc5YtCUe2Rh4
vBvjj7SvzRL649dXwTByUSgoEhFgBRyrdlzMSlispnnmqvfrRta36p+VGNTjLC0xOByK2KpRbY9y
kx6bnnu+bmLlrYGvcTJBxcWoSJI5zvPRnfUUHODar2ps7VqMvqdhcSgD4T4TM9YzbdXdCGgPNTzQ
Z9JPqJjT1UzLK6T4U+DWyhGiXfbE3XKsyLP6jc7skN9xFnm6JRD4jsf2zWirVhBb0g4V61G7MsdL
Tv5pMdTZgbrx3EFrSHLnRX/heuVF5qCx3EnDe5sGnhxIfl0qL1Pe+pOhMj7eyvQSBmog94mUFKQj
gMR+XWEaDoncTUhKtYfRqY/joa1N/S08xBvxFYpeFka0RoiRMpCKlwRM+lezVFBqU61MeQ1m9W/Z
Y3+cn4bvwY/oRTv0NudVW3kXP9TfmeRLK58Ti4XeqixK8goxfsxJYhbKo4tmYl6FZmB06Ev+/csQ
Q5mSCjIwEG0CV/p1R6EZnw+xhudnnchWkbxJ+gjuVcZLe2X6CxuIJBXdNCTeFyP6aapmuVC1IzRO
m5sx55wY5NypIDlxEz9BdmmD+23DicNm7soHgJ1Y45qrW3lmnzr1eYTWUwg0sNtrVlA4KeA7WCjj
VmEZobYSYtFhrIaA/mJ+YzAVKf5WQewbuvDx398oX3aTcseghjZDMmI1y4TxAEVvoBYZMBLIleTi
iw2y2PNYwssgltLxxRRtU5dHSLKUUQ4FcMMKP65H5PVDffZxqLBVTsIYaDlGXBfOHeyZUBeFW340
O1QBMectR3YHCdfMUp3rhlduGwlM4SBoxrAFIM5UJCu0HpPt8zi6aQ4GyghCfE0XM3zikyeESkeR
noGX5ZNB64InQAZNqMBHPXriv6SP9H7ah7vU6fx4E26Slxp69tZkofXodaOjQC3ux/UlrrkkEP1g
olbBq3ZBqVxIjQL1mRkPqbR+j7jhp14EjynwTIxlXgqWIEISNigRyGoEaBppXwl1hMrxILoRLiBM
qbSQr5IgPzPPGiTvU/3WgI6QV8jiC8bPJwstNTuJ8e5p0PBsVAjbyhZY3YHRSOabrISGdsZJmlVF
owZ8YGpd35WV+1gSANBHdQNSV+gafPVtYwQ/RIgRBVet+hdewE3VKc6SJjccZ9jXTa352Lkp8aup
DMlsE/cqwquwAbGlmQslYzGrnxgsWBhMgkwUsvOvFvKhzcNQgoNNhnTfBdyxTYvHUJH+Pi9HOUpS
AaBHvReqU1/NAJQQBOGMlLlqD4KyjQcgyBmUGqt7peKyQy1buSQblKOxSPkQnKnBXPuBXv7i4r5k
OOrqpz+zQVUW0mDM5brVUQgVge8dLD251YLZHrPHv//u4H8l3XY8ilFa+LpdI2guZy5PkfRPKnA9
/K5oY0ZWsrZdpAoDhCRmaDQaORBqcl3184BKk6RaE8CBE3O3WCaoVWRiF6o5RB/dvg0xLD5YQyT8
fRAG34COIR3EYeEi/2jzasi13BDdQQrwEnvrU8m+/ilWbrIvFsgiz24yVS6yIIh7yW00fnzNs1TE
QOJcWKVW6Ba6qqWNMZjAvW70ooKrorUAFmXMt+HlBxAttXV9JytAnWcI7LjTQBlducGt+IBWgokx
p/ohZNKk0N+KNkjdZgDrhFXW9YOnhYrf5GijGJvra6KfTrQF6uxwY2/kwlhgScGhw+Q86IhNlbuB
nppZprqZK9+u2yMh5fzq/LSH2W8ZtB4g+aMxFgDLi1UOGiQP8HIrq9B6ib4Lmjtr90Erm0PbO23N
KkVf0NPRRqlkJAvCrKrbfPA4LHSIx/elBPAPlNg/MzV2+LB3FkH5iKR2P4nxsUJV0TRAJ2mKXOuo
eeyncfsqj5U3J8Wr0GqM00IHe+rX0WEFzaqMF+dm8CBiEZi1yHuprO5aPn6+vvWrznTaeoM6M8Dc
CTXCy+BNYeQrse6JMasssr4UAi7AcwDtFOqA1AkvF9JIvu6kzuY4BwlGCDqvHWPGC4cO+b/37GSI
OhhtpwldkA2Dh/TOTDGQh26mLVcgHm8n+/q2iev7drJFHZEwqoxiXnAIwcqXO9kQL1aaNZLNxZ1q
NcW8V3Jg3FH0LUyM3VUPocABas+HB03dTUXH+2OkIFxUfWWXmTybxoTUtCuzbiPUOcQOagwyNZD5
2xfjhJGfJm1aG9C4jhG9Vr8NCoqE4BNCGXSTvOLyboH+Ag5A0txVRrRTJvmxxkgO4zZej5Jnhuj9
kmsAYkE27yk3uifZmV1aGCUBbnNwEh/818eOZZK+DT694cwilcfM1RAWqQBspqEnZhe+5sZOa49l
dNT1t+vOsB5KUOsFywPpm9MT45EyKkmkwMPjZxWkJyLQduotEuMOQGJzzqz8sbMwaJ2b6HYleAWw
7JMTdBE/T/Yl0v4+u/iQLCbJFOEQg9itd7hXBbSlUm4Wv4C0fWy2lccakb9oOnxu7plFKrGOYnVc
ZqmGxW2NpoOCdd0ENtIGp0I73UxdtkT0qqueTNJZUD3WmNwx4EGjlNkFf5cXs2X8q3B4ZoSKVVyI
eeUoh9OA3BIznMVmaean694irjrmmQ0q5Op5UtVNsQyenoFHtx5aR+T43Vgbt3IExQDeWHyxWe7B
G4JZkqx7mVsckziY7kR4NPCykq8aUAjOkq4288JBDaLyY/RBPMDQU0Uw+fDIiYi04Bc4SnWBx7Uy
HDAqx+pyXZAYUE5A01oGELvDmA2+yORiHvaRwz1llVb1PQV3miJuVRca89YgmP13FlfWRW2SNk1d
3oqWLYnBYQ9LJbhPAG4FBTP/kGOobEh+RWpltXi2cD+vfznmgqkLBkM8A3r1PFzQGtGIzY+aq/il
l1uGNX+0e8WavOjOeGPRNVzUTejVUsGzyxRlNlLY1b8B1DHZwl6sTcxDpIfaTt67dz4yg86MXdbo
Lfl7r8QV+ilYx2LD5QCIe1AAus2SqcKrtg3NpEw3Yd7nttGKx1opGHKwqwed1O11qDeRKe6v0Uxd
ioJLE6Q+OVdZ6oygUvRWMt4xPuZq0DwzQ7nQAEAQpL0RwrQHcO3buKJRJtjLH+EPfYde4RPPqhAw
1qVR5z5KASRuEsSWgC+9UsKcxig7QykzSrCryfRpXURi+vwyUBINMqsiyYIGYFdGqb1VNQzklHz+
kqPRzonpAYwCljiojFxiNSU6M0xtaACptUhIsb5CVzGZnVghx3pDXmAIP0/CmQ3qBI5K38Yt8Uj1
bkKrO7Mnf/CJPq/kiC+9z3AR1oqoczdpWh5rqYAkb4qtuPmeB3sjfVWmWz14AR+zKVUfuXajcS0E
UjhT1QHdfbn+E1i/gEpism5IBI7EuUyuvLrhMCK0uW5hLbiAUJ7Q0PxWsqOuvDSHSgoXlwilkDyO
zGKDYQHwdEf2Uj9gbmUwQ4s3k9AKmPfHyoH4Ypn6mNqcNG3M1z3eHk7vQJ0kt4hl8IyiTmgVgME7
4OwuLVb3bM2Lzg3rVL401SUAsIXUI44vLvoTohNuhfsJ1KZAPjV/TaMGp9XQDkHjHl1baLZRJzKb
gjwTJLwyY+5FKKC5mP8tjIayoFDFR31o9EZQEDIjfMEOKXbDm2WNuVJwbyocK7NeiTDn61Go9SRj
pWZJ3iFAa4MP6Wif5ypMyYlWq9YeP4tmgpm1MXq77qi0VYi+kDILpF/Q1L1k+5vEtg5SWZ5AGYlH
kt/5nSO72ZaFbrloAcIOlAZAjAOhHqgI04R02lRMUoKXgyve5e+YMqu3mc3dN7vFWxpzeMZEnBNj
kNCUGOu7eEXAMKAOIIlTDAztiLSbDG0wSoNYLe70oUcWBCsa9AnQ/Lyvvw1+uE+QFor7UvOX1Jfd
EqJ4rJmai6zq8xdAiRxuilYhlJm+Xh29Bj4TMMYtrtbWplwYVk5EIFH4UIXW44VfXIZR5ubJ4D7+
+tNqkDKGSgtEE/GJqddErCDvzqNscZu5trJaNccUIuzA4orJaNVRb/Ol6OtZ7103e/Eo/VzvmV3q
2BitmmAeDOsdLd5K7xVXALeIvhG87F76Gdt/K8r02xwIQDEEKugXHaIsLkapXjSEHOMl0u8XiGfI
6VOHlP36ushFe562fdpBmwZlSRmsPnSLJpHkhstCXnVz/VXEPYzkOMgPE9POur+cGaL2j0/Sek56
QXUF7R6veYwtDupN0d2GIRjMt+1ykAPGIVkJAhoRbYTEJjg3Lw5nU9RQx1ManBFQKMYYmhfSEqJ5
nj7u5mVfpINfR/Lj9e2kr6nP7YTGCygVDXTYaAxRl3NRoPQA2GFE8tcylg+FOn7DsDojIV1d2pkZ
KtnQ5arS1bhb3CwDcPBpTm51xcGgropbP9iBZMf+N8tCxRW0ehhupvEAUq2VpZqN2EpNdQtl9Lp4
sHWVUdold/iFL0KH/X9WSIJzVppIR8WYhmTCmEl33yYY0wXZoQHHV6H3NPMsHjA6Xfr9qU7WqJtJ
U8eg0KJhcdVu9kEc5ErVX7auaAtUkjuMiTQlJc5WMAPTIALbA6qA6x+GtQgqLerBlFUPBhwh6rZK
DpIIFiiOZYDytBQU0L3aI/8fB0zySvxB40fGZ7/ohtP7RLz97LsHaaoNYStDrscRXOEVw3+2fluX
luIIudk4nCfvQjtsrWiXbcGEZV3fwvXIfnI7OsPLwBep1OQzFfvAE+x0Gzqxl27aTQMs6rhjvdAZ
Xk6TqA0tUaZecJaU6k6Uza7YxpO/ZH6sMN7GrH3VqZBbSQpCrr7g21n87ADFwEnWYHhDYIL9w+Yc
KOCpplia0BEVUn94znCJ+qyHEcOBdCpPyGQMKuQxUqQwl1BuQks9YIlvXFQYKQfSyW84cyBhERcu
IwudPtStbI1P4RYlDqC/IO+N+iK3YRU7mBap4MFhumQE6xJx2fQIn3Fyi09MzvmYLNmFVvVPZsZH
8porwVGnggmfy0s2ArgKmtZuMz5FdmrlG36fgpf7v3ooFVQEpQUvUzKqmLzq7CxT7HRQLal74sZ3
qa0Yx+8CJEJ/PCrC5LEUjqWRgCofpx/tkZvOnkDchuNuYzgaOgQWuESgriDU4FGw2hcWNpx5/qnw
w+Vc3pYhMpPKTjbaRwhi1cBWDt2vxeksXA02I96sXd6AFkEnRsJs/QXQBCSkkVINC2hHHgCKVz5C
UNP8jLfdjgizwWN9cIBwDiGpS212aXx1uefmqaggzQYm63qwsJDWpBP6rQdjoF037rpnBS9a5gua
nHDac88NUhFAHPQUQENyrX+eFfARudp9uEEdxqpd7pal1f2HBSKKEnA1gEfU9zSQrXSNhGhQO8Ab
Wa2F6UE79ipH2dZu4QmMGtqqA4v8P/Y+M9+z6GOIix7WPdbHbxW3PxigHwMtism9CnbscE7hk+mb
8HV61p67n1JiMwvca0nn+Q+gnkR9Ojcp5LVVotjmpT4J7kZophaISjx8Uat6Co6sU7MW1s9tUl6E
vEYrOgUxIhmhXC++h0NlMs7Jut+c9pXyG2PAPwZI9eA3o0P2MrqR31Ig49oNXnihqTJawuvn8mSP
ukXyJkj6rsbBSDbBVvKhDuD1sMQ8D6RidHkeTnaouwOP1y4GWSz8E3evnIIJqQB/UuQpuYph0940
2hFzbrpZLyyCCpajUHdI2g6x0rb4aGV9rPUGJDLbcPzB+GxrF9W5Z1C3hzyFZV6Qyxhq6Btw1AHX
OLqyOxzYsYz1xairo0MgVQoFpmQv9As39RoHWRszgq29kTFJB5g+iD3wf2pFmciNU9jgUZeCvHWB
+kajghhLTDyR0yzG7pGffOEcJHARXCa5I/DnZ8GkyipjVEUsqcis9Hl00C/dLS/6m3zbos6Z32p3
8H6T9/sd60Svx80z05R3aB2k1BQg09zgEN0Kdu3pm8pXH6IjbkYv//63qovk3v+cf/m/lVK7GmoT
WrQNzGXJm6G9JfVeQafq+naSv+PablIOkpYxZlRJdQOiHmauR74g+oV412ZvURQysNGrEfFs+6hr
p50wWpVn+HJ8uFgcpnrAy8XwDoYJWuCwMWbR6HNs2TCgzhZ9cKy7k2WAuklkTm84TBNjWk8FoZU2
S8chLzv7+ke5KKlTX56uQAP6E+URlNLA0S+5kZXfcRpuK9ns94WT9UyZVoYT0JVKjTDoTQZ2LWyO
YrLPOcOsMAUuL26+1AwnYB0imk0JVcIq0WcYIwTE0F1JrXALtDIyWIHguWWmOtFqTD+5HV1gj4ZO
jIcOm9nE76rx3Ev7cv7xHz8YFRmisW8FOcT8vlTbw2u1+WRCcBbe41Fb/v9QgyXJw5VjS4sBVF0b
VUKDm5j0zmUL6dSTbmdmuald442Zj7N2kAoSddFENSo1eD1CoPgBsFYv91pACXeDVe5FV3CUyYwc
plnWIql4EQ6jmIgTNrV2ZivwVKv20qcYjzrJyW8SBlB79cF6Fm1Vqo1lZG3TyyIWyfnqtrXc1Bl2
KD6guALleEfbXPcYxpbSogFx0MbFxMNatszWDNJSHUTp+tQywjsjXKlki88uy3jQh3lUYGYBV2zT
9mbfs2YYVu/+0/FSqSQ056umaXN8pQDou67qQHRCKtegIgXw+b9tGlnt2WoitAE6USD55zI8Giow
iWDkfC5RlWdsG+vrkD8/MzRXXS/2MtYUZ9uw+ZZBsjfUAkaUZ0RdlYoZIM5pjGAgZxice/O4M4aj
Bi5inbDBqp1/fetYV4pKJRN5XAEmOsOa7FWb3JnQA9NNIhxdWQazN7P+4jtzCipiZHWfVgH/aS30
50N8R8ZZNso9ecAToxEkzgNLPGRPsx84rPIM64656DoKEreUJcynuGNEK7Kk77nVmfpNYyZmtGWR
ETLcRaNCx5TIZcRPMNcKh6Q/1q2ftg//7ftpVOLR1BjgDCF088n3ROppkasdBQ+z2N68Y73YV7un
Z8FQo+IGOpdiO8skPO3LY+7rPTCmM6pML/xbuBntyB/uUnt6kmYvOYiMVyZrN6mAYlThnHeoGUCa
u4WGoNK+ZVH5vnSQPWfsKcsSFU/EFAStOsl7wHW8SXpz8XNLOBa/ershB+MAHnKXY77aGQGThhRF
sSwoagCrhIBEfFf2oJg4kAcg8nuAQ6B59wI2c0boXH0Ing6kRgWbqRkaTInDqJDzZpp+zI0jVO/6
eKfmpYNGHVDWqcvYXsblQ78KA1DmC52BV6F00/+qj62HIhN0azCgCFlMSNFxG1bKwNpaKuy04CQf
qwyrnDIQquaFBd1fU51+Ya6OsZ+M4K1RuUkGGv5C+jwgwi3XHzXVD/X9GBxacWZ46fqXUwnVClQB
LgbVwjo0tDRG72eK7sEFacp5eds1nKnHj3oLcGj3fUhZ99/66k42qYMhV53WARyClBmCIG19H/cQ
s9B8jAZapaIxFviHzOtkjbpto7LHDM6CBL120vfZUa0xtXFfGChkoaydmISY8IblKn+4I05WqRNR
FIkiBwOsqofscT6SQiT/MCDdg3A4dARZDZH1WHMyR92/4ywU1URqB+OC+ClpppTtIJDBuOZZVqgD
IIeNVHIRrEThe9kt+w4iXsssM9q2a6geVCZOi6G8H9A5TRlIMhHtqz1vTfv5ANqR+En+oQtm8UwY
cZuf4eCmL4yQslo6Oxn+zDvOEjNOaJVaJ5VrgjGJUcgtrdBTPPyQLYuAl+UgNI5mAZBvaBJiaytv
l33rBXbxyV1AKmjji8GYS/xDhvbPpn4SBZ2tja/SOhIC1B5lL7oNfQlozM7UDuVmOXAbVkl8PTaf
jFGXrARVmgXcsjjhQ7ytMWETGCyhKkbg+hz6OVtPDO0kMVfgJERokFSLQWPgNR4LYvaHXPO0FCp8
gK+Si9BDVZAZGZlF4kftVSh2hk5qxVbhJrbm9PbkBAPm7aDZWLJOA0mGLh/jpx9ARZJJ5P7vWdLY
vTPZKoC0wF0+ah4UAx5YxXHWrlJxpATtd47ZLMVNQCufYHS1jn1pSu1uCH2j3MkQNtK1v0YK/y5I
nZZIxZVeBRGb/LtD1T7LeD0YVuNIW9FuQJjGOnmsJVLRRU0VfpkWOA4pWku+4Uie4LCL1oxYSc/5
YKgDD2IUdPHIe4iKClPzmLCABNX1kMU4aBKVty86CDhlFQdN6FtvnBV7qhn+t570/PNtJOKeZ+es
rAWwP5GjHKnf5QVs2fVozjFYoiPv+lJYYZ+mkZnHcuxECR9GuQnv09As79on/a3aZc+LBVrM8XF4
wlhWb4assE+c+soJk6h8JBayEYox5FoDFmNX/lI9w1T25UG3MZL4oGyBlSOnbfZZrnjBwEI5vkQF
l8oQhEof8OzSD8WGqESHXvIeomX490rDtCkqjDSZooI/XACgcbwB+achHIz44/oXZLk8FTyUqMsh
UApQhhJi6qttiOgD1Efer1thuTwVLOKpySaJFFzD8YmXeEeJQue6BdbdLFEhQoeEN8i7iCc+iFvS
oQ8Q5LmD5kkQnGdjTVkpqky/8MtUi6cc9qKNuM1+pM6yU+61Q7qBchhe4OFNyXJ5xqVCk22UWZ+1
44RbLX2uNt1Njbko8m4iQR8lm3+DQTpL6OhxwEGTh0xLW0hwVj/bCDidnNVZZW4hlXHEqHcOZQyv
SPbq3WLLuCUBIzsEbgU2ezvBjBAzxWc4okyFDdQLw3osiMmNui1uI+AcUmBkfGE7Of0mcyomCIkR
qOjmZAAZHWMUkMNV4bO2vMYDpMkTZ86e8oLVuWPlPTIVLzqpIKK05EWxJeVx2RkPlejkP6tdL5nA
11uzDXC9G9zL3zFH19kzi+KadR/IVDiJUh6SmBDawkWd3hcg56ww6MLh2YYH2w/gkZ6qpyE1Abhl
PL5Z35UKMFNoRKnSYeXp8sRFhply/zXA0MN6fdxIXEzepAkkpTU33hpO5eQ47son5oj1OmTc4XTf
ss9mzoAKC3AH5bFLb9IO0k7coxY9M+LmKrLi9H5SqGwkjsRuWkLYkb0JhdEeHewYOE7RZ/U3LqY7
qduMbmF2TZ1C+qojVS7BBevF9CA/z5lZubmXAkNvyh/QMRTMYbJiZj+T4R90P1NWW4x/FPBLAbX0
yTgaKSuasSxQkWWKarXrNZxzQHw8fgCTnTGwbgDGZU33LdNGKZMpxbdKNiC5wmzs9BIeBI84YWgh
qOx6f7m97h8sk1RIaaVwFpIAJoNWM9Vwxj2wGyHndN0K6/amu5fgUjcyXsP5JS9DzB0+xE+Bm24k
C++Jg3SrsV7WrK9FxYsKTCMq1BKwhzdJZpE8LnH70m0wzGFNjmQppVV4/D1jlSyrVI7STksql6Sh
OILUtzxGn09RCJHbaGBiqr/7yXoasq5YuoWpCbXUdS0+X7Thf7VH9AhseWMcFqveQI3VN5hVBNYd
RLcxy8yA2OL0ecMWjxkwMdDfIu/v+tjdLLtql28iP3ehBZnxTnXQNqy398X4PxVm6AZnF0Tt0JFD
QtAEn50eP3iTOnP0asBjNScMQYtHIIYYNyP0yaJmJlbhTM+5a0gY+Ddl1mdnJG50P7SNFTAdhNiS
eZseK7c8BP7szoBZV9boMyFJjICuUoFIloxFHKMc4PGl2XX5Y6nXbiZKT2qFjEqMdkMoHnRNt9su
ZsSKVfD8Wc5IT5brHAgoDbL16rf+F1qlvuIDVnmEhmAIKKmwBc5nh5lTt7CgqsvaZZItXnkR0s3T
KeExNtniegHYW4RqtF1Ae0J7ErYpZD0h94vBBNZbkBEc6Q4qHxbaLJQwmUfwpSQyq+C24VgSNqzg
qFLBKlY6LWwIyDKWIFXAxWbF3UDDKA0PdS+bOrQoQbkyd1tV8mfum9xM5vW4xQhbdO+04FS9LEie
TgbPS+NJzB+vG2DkOnS3VMqzHpUEPEKH8J3jfwSYiKzV0hYMVrLD8BG6ZSo2Ta9AA5IgOtrn2ZkP
y3clN5Vjutdfl6cI7cz/2Deh26b6WKaNUaE4B3U6s+x/6iKy4H6fSN8KnXH8GJ+JHjgzWog252Rx
2YhpUlHbhUbOOGSsD0XFFinp5JnXSWytD2McmanG+f2Cm6vLvOsuwap90z1RTM9OdULeMvqh2sjO
gvoiZm+OIV7zbMo3pjUqzdHiZOlUMkY3Wr3DO0jv74J9uQ/wtM5voifG2hhxg26DimkNpV0SJ2Uv
8Mb7fDv4xgHvUMGTXeGQ62YG3h9mrY7RKdGoMBK1k1TpOvyD30IY0Yq3OpqvpEjG71gVeOZ+UpkO
BJoAiWwRMggaLXoj8DBSq8h/AFnP5htguCU9jbYEGcaZCKYp20e3Me8Aou0Ej8tRfSjeZ7t084fq
G6Kk8Mb4jiy71NtpUFAjmclxGK1qP763R8XP7MAWH0FjN9rGVgXRifHGApyyUix6Rm2sOt2YI5it
XpWb3zlObWEyF3IvduB6vR2Y1b1oyi+c/YNRWWbEGHoyDQLLrZINPdBj/XaOq21YdAwLrBICPZjW
tIHa8KRjT56JUAK+KaCuOvr6bQpI6ITxImjIgljeGBwWaOezf3clhaB5EqGDPiYFiQKTG3iQFRkP
k4929+C3B4jFA9toeClweX55kwHjUn8HfwAzfWPtMBWJwOBcQV7nM8RiMmXYKDusX7rnH3o7uhcc
/aV5+q+vBJ2q2hj6tHDt71irYAJH2dcWqqdP+Sa9TczEib6x6nDkL7zcaDCYY06fN8AY/bVBweWl
GEYg9nSzcDGTeLam6FcRNsifIFu0sB5768f0ZI3k52ftEKBih0YhJTjSIi4GS/2VvYFzwlEc8Ce/
Ls/DcfnG1scjIe7aGqnq5hi34F9ZMMSJaTZzEpe3pZY3TfKjyXKTHyZnUJWDyGRk/gNO67RY6oou
eb5MQoKza16VHmyQpvFB3pkRktMX6VvPmdDv5jx9B032IjVH899V4k72yd13ttmlYiyQe5Z4N4Ga
cWoc8iJn5Dl/6MCcTFBHpDakRZG0aXH7DjzXc7LJwUDPad/44E6MMlOIhs2kj74ibMuwYISn9av7
ZJs6KssU6wHUUBSXG0aTsMHpSW4G+iPjZllPVE9mqLtajPSklcjUAhnsJGjuRnQGHwKIKPQU20Z3
WDc2a13Uhb0ImZFLSoPQF4DZDvQrudaa4/JxfV2Mc09rnxSKOlQ8OfeTcp80mteHuVMlh0GbrbCQ
3evGLpiXflcC/tlEWgRl4DM+5hbk3nWFSTG5foRK3y7Uox2wmYI/RKM3i7nfFcMOKfp7WC52nRm1
ifbAvKma8SWpWcWJ1eAuSgLhyidCidQud6nEiQFJwZQlf+5HHhRzWvrjPy6bCndyrAy5QSq6aDgY
pr7N3Ed9AyKCrW7ybv6IViVz2usP+d5pq6lgV+jxHLak+tnY/G/AhRU6pNiDivwNy1eZ1qgYp6RJ
JgUFGVFyF3d2CHa58AWw/2PKy2TVrVe/mXBaGhXQxGGGGDsBrSzDdpJfjZRV/CRn+cpFYVDhLO+0
eUQ0A7mBUVpdU3mLrPgFxIH62HDEuHD4tN5c9xHWmqgoJsZGX6B3qbg8HzuCmlvpEFnXTfyh9Hja
NyqERUIiYb4WLiF7kqta/dP/RlE5L3fjwsx+srKKP6SOJ5PU8SqaRsqDFK+OxjCLD7DzkRrrVNlg
68qtakReHKBZ2oKxYfT/Vtbpa7AB7vHrvSeLWqKNZGwuQ8stmyHUJggg3c0Y9w9Zwp+dBao2X80I
6qDpHY9dNao7TADmS2BNiWSH+jepas1YKkEhWTACKXHAazapgBJjR3NjxJXexZzdVKGTFKFd1sjB
Eybyk/xd12xRgSSfIzEPFqyPZP/cS/uTQ5O73Oi+uGMHEtZmUnEkyWUjKCYcbUwve703+AQ9L7M7
X6xFUSEkantJKElEVu8a1DKA4ttCINclYizASrEO3vWrHMIsX11ElvpWmztYa53oMb/vHkov9oZt
uRfAs8GbPDSW/l0h9H8HDzItX00qTcBLEQfnj4PXaPrRB1sQO9qMgHI9eYBI81cjgsEVQWzASCdZ
8ja5lR0Z3IV2bsm2tJVd6b0kcySE/4E1PcKyTMWVfImSTp/hlMP80vW9J6apq6gPqg5SSoMF2F29
Dk45wkWfGeSJU5iAWiPuGzvRZa/uKzM2ElvqIQfZiq5R83eMrSXB6eLUnWzSzeYJ6vXlkgL4lrTA
OTeSJQj/j7QrW47U2LZfRERCkiS8AkVVaSjNUrdfiG61mnme+fq7kH0tlOJUHvvYEX5RhHdlsnPP
ey3NngO0FLPCjo27xAztqRk9I5FhqW0HaSvRgkHTgDP8Z+evdek3PXVrrCL5t3Nml8CEuEpPQD/W
7cD7d69kJVcwarPlM07nv8oM5rPloTvklQe2V4D/kDz013KC6u3EZSVTMG7oA2ltMf1VFVuoRIML
8woTSujcVofzn3TTZq9EiabNTGgOdjnmzRwgh5wcUv06LkMbZFcSj7Qdja1ECdZNM6poIMup4mN4
C3QU7O7SfYGN++UpyizNto9fSROsW9ArOoV9MwAfmR8xDHqV7WAD9sqPxlXuxucFfaaRTmJvmtSV
UMG+zeOQxjNhCKn5ZZpdhwDFm8dgf/6TSS9SMHAz6PraeZmh778B2/64TJh0nnJHMFIrny3ctGmr
Iwk2TR3JPATLbDkgBXZNk0RuA05KVoCnvU1R4EonT3I8ySWKvWhgNuZZt1SZgOCjLCXTY+kBkmlf
DLYOgrLAGa8jT+Y1JO9AbEcDlq9KhiWRHspT2IEMIfuFjp2tRETinpYHdcaEim1ndEWsv4D4KutH
meuOTsrv/+MNCvZjKjBI2SxLOMph9JL77MBBRPC+QuVSE8vyS2dVlrLKvppgSLhfhG241CPb7I8I
tSOdPFTz/fmDye5OsCBTDkLBqcK5OiV1SQmcGrApyraSZQcRDEfD1YgmEyxi2ATOjAXhNrgzLVn9
VqZvgqXoZ98wtJgj7U3RFrOwcaD9qjACocnCBNlxBGPRArEe72lR7LbY51j7IpF+b9T+8fynkfln
sTcLGkm4kT/n/LGb+Ex7B2uR74sU8Fy+zZ99xUEhUZrjS8IgsVWr0MSg6WItlqLtDHAztDheusrW
Bnth+vNtbEYmTnyROuZOl/HM/gcvYzCLY0MSCK/CZ1SqLqXxUkXtO/vPElx2lzxZIF4Yd423BAnx
LvAUiYnc/qYfUoVvyjGH12gWpNbFY1uo9mBWTjtZO8knXczEF1NFDTBq4V9EckLIlfXAGupSVOHe
OyzfgEV+wzHJqLkLeBvKD7Ie+ObzXskTQq24i5sqW8xWNpfuCMrELJWt0G4+u5UIwTJaeWREpMTN
VfR7jCa+0WGaHbU8DGm7ktvb/EgrUYJBDLqyjcgCtEFv/H34TSns6Q07Z2AlAjmMm/yqvBgUZb4j
82SyW1x+16qwrjAVQyCgjvSU4KqITn4sY12VCRAMJAp4mJ/3NfjnJr+Mep4CnrEjtuT6ZF9KeFkE
1XmjXbbWo4Vpo33sY6xQKE4Hs2z3v/MTdYwDuqZyBk+ZYOFxtVHkm0lkosxG5/2UTPdZ3jyrPHnS
JBoiEyREVrROZrOuAVY6jJmtZmASGb/7AZIYKS/S8nDOPGRxXwl45mECejFMW98lJ/MZveejBUyg
8of1TKSLLxK9F9eWes7KeVygNvh00sI3f3rxZQDpmyJARq0vTKsWcOg/q/ikpi03OwDnNmXgjYp+
SJPyVKayUG3zAzHONPDWg1RKpJNSQrOifECG3VeqHeehPdc/qP/UgXFCouybB/qQJH6gci4YAVkZ
Jv+AncTs4F6BGwt2o7oLCq9x/Rvq8Mq2BgdL6RLRm695JVow8oZW8tIMl0N6JtBP6WE8mMcGM7X5
qQB7VPgkIwHe9pkriYu2rgxUHRjN1AGdzVOrIxYvbZCvKE6qOcXewpiJatgtaG3+O3zORTG+PAQD
o42g8SQmEQcPFbPhVJ3NZXHP9mtbdfvQtoAo0jrsBai9TrlLEShn9nAToIn/XDtklmammxducFMz
TXBs6+IqnEUShdIY39pU/8gtjJFmocSwiBJMnYNbGZzAJtMJ/8JzQWhABjDUat4I92YDXSp7Zmrc
Pko0R8wMRTHL81l9R3Wqx6xaLDR7mD0sHwCQcLlDer0s3+cYXVV38QVidFmV7UuoKQoWXEOU02JC
QIY04CJ8VK+qU47lEQwpHfNLWtuaq78ELpU0k8UX+qdMBsILhq/2hV3UwMyoGsc67jRvnLS+1LFO
VeoPkivd/nIfUpa/r64U47+pqna40vfB73t2CS43JL05QE67Y+1Enix8Fk2ceKzl2CuBFcDHaKlD
GUtAq+r+77q+Ms1T0dYyM7M86vXLEwUJyjLpMQunCt9scJZGNeyp21+ynbUvPMU17v/HexQ0pFSV
LsniSkUhfdhRwC2GBTJfLwIv3gKUQlSnKXftd4lUMV4WzyhEDn3Ap26eGMFE+bBT7NDpi6PvVsCW
ZE6DaLbaySZyZFopOMI4APTHBCITL4zRukK9gjVvfmnKPt7iA858vPdBs5WWGIFp5urS/6iHgl03
Zd/s6pR0HiZXsOQEbEbbSKzOtaIuv+aB1WA5FLFtYum9d/6Kt02OqZtEBykZqMQ/q+vUZFFPFi2a
S+p0WWKHZelF89Vo3eQyqIrtt/ghS3iLfUWsCgEa9WIW2BUGjkyQ/Z0/zpfe558a8yFDeH5GzEoE
OT6aSXvltX1c9hqn7+NFgUWdAtW86UX6MrYf/IdE4R1q4VS36WI7e7AkTztgfABeIbxR/oKIRAF9
R6SwvO8+7asCfUgV3iPrumLWtIiAnDuzo+nRsJiL4QN7YMsQSfbQ++kdKMrBNKwcSDu5k3pVEq8v
wQKTx24UwfAFJTYj030YazZAoQ+K3uz0Ub9qwL8++KZtTrkddrqFWorlJCx12tLc+wMQfwP10s/A
bEoK5/zX23x8pmqh3Aq+asBhf1bGpf1YVT3yICUpHV3R7IqcslRGKSXWNwSj8iUJzziK5mxxCf5t
OexJC4pP81ExHtrqJYnS3fkzfdkhEMUtdnz11C1F6ZtQKSkGiogDxoirZegYqcIyDKbZkWvJMnKp
ROFNpzFhUdbgGvV9cdKd4gIR2I12zJ+BKGpjpPDX+RNufjX+t4sVsUX0JKrSmcBkVsZlFj7k2veA
Pp0XsW05PkQIiqEqzRyGqY7WQ1wpYA/G+mw/BhJTKL034SXTuCcxSWGU34fD9/TS/G4cR2cAQBao
cZ5kw+hi6CwqhvCELX3Wejbg3hYkdgrarwHxnZzSQnoswYk2ilJMWfkeAuVHDXVkjPQvhbzMBwFe
iZVPWTgpUwjBh5YlV6q+pfha7T1jxzF5iKfH8wrxDqTx1f79rRFifheSDoS2BS5vieuSA9MPy7bz
snTWlm7yxIAyo++Su2TfYwE6cIxLfkttzLohC0rfMIEZ74k7X3eWJ9velxxeTNa1cjTDWvGZh345
eNYboOhifLCtD+cv4D84uo8LEMxK3dM+QQ0CWCY3/KaKcPDYA/flEZne9+yo7EFDLhEp0VcxzWJV
qAQtnzWvL9hxyvl3Bdt7dfU7CsAlF+NO5+ZnVT2cP6fk5YtoI0PqA5fTQAVT76+IMtpKKC0rbjvw
j5sUjAtPDZYkM95HNe3MvWLzQwSCFO2WpYgzVWyHlnsgj8KNnz/ZtqL87cHFSey5IXHNTHxAa3yI
UVIE/+XU//7fZAhKoiQVeKWX/TF1mu4MdhXk5QM+lywX2b7Bj6MIDiePgUhMYlCwAt35Lpxe+74C
3vLo5EwCRykTtGjLypcWRceVKZs0z69+lfwPnhUO0nW7k9JtfekIC3GkuJCgaF0DFmhLg3FelqAW
+K/B+7O1njqyye3tl/Vxf8uxV8dKtJiClYNoqF8/6sHNiBXKiIJMt7tU+LCz0tRRk8A9rxpfxtXF
Ewrup2p7JVSXMpVxvcTK2jO7DHbBvrgK3dZu3MHtHtNDvVdcGUaSTPEFf1S3xE+bpdk+U6RwM+CC
uh8zyLzPn2/bcHzcqeCEALAbt5hQpx7mgT0ry05qVDyfFyHLnYTBQ2qMQVsMuME4/JlZrU2Vi6y7
KUyM5zXSrTyJjogj1VUdD0mYwUqpr+ZFdQHGA0xg8dOyNB+eertf4BmBRKB87y5ljWjJVVqCFam4
BY4MTMWjOFw4FTGdMvqnjSrdZBzckQQkmWRp+wlfKwTgHp36kWK4soxsTrhtUvJ0/nOJxuNPGUhy
CVkGwMXdv2oqeVvNFNR5rH3I+vlUglGoo/EfYcm8fyHKZIZqWTpDVVJ4WxSY2KaqEuoVvoWy6NTa
RhNesUmZ7NIsJX5Z/Dzv51oJE96TUha+ksb+4LXdC21/5WUuMRWbAixNt1RU7dkX8tTJKAegcJvU
06fyLWLqrzZjEla99zm3dTz3foiVjOU3rEwgs9qYa2Au9pg21Me+tNqngINmi7VZdofotbZR/ACI
Qsga2xpp51G9ABNU06rYp2H+XgE9ohsVSXRkNRrVccki/JcEwJ8acprZ1kySX1nuz7Or8PF7a4yD
a2Q+dUnLK9fPoxEGXivrx6zIMB1mTLNTpham2sPYgm/GctoeCXf1OJZl/VQAuPeUBcHkpC3LLicQ
At6XGaiQHTVqQww9R/qxGwfDTRVW2SVPwX1mBu19UOSGY6W8OUxlXl4ZhIUnQjrrd8MM8DOf18Ht
rwaaeQ6yX3gqoQ1Bcy30azXBk+r0/QQ0+3AKJCI2X5RlUYOauoqEXXi1ZUQ7fAZz8LJhuCIdtXFy
uwyCpy74ef4wX5KYRT9MrE5bIMpCbi7ClJgYgClYAB0cy2Oslq9JEGFZN+/2IWYz5/Q2TAMXy977
ZHgtjBlUu52dWmiknv8ZW3dqct1iTDMYTr24tpWWAjdW8Se90D0zuGtrNFgCWadh60rXEpa/ryQY
fqyULaWjx2u1t6MBcB2EjDtrZLss6CWci1vHsXRQMxPUp8CULsRtddsZUcTV0esM6uTNbda/nb8v
0dUvX83CrIMOewvbLsa42qgOSVFjfLUCLKedNNiqKMjtnFaNe17Qlw7Gn5KoZWoGvospzu7COXZ9
pxsU+WB5HD3NWVa3Qg8p4XHwwoP5Uz7HJ3rkd5GGrmGaAwRIlohsVKFvERR1DWFx4AVB/Tsrzdu6
qy64QsBVPvHLOWldXR0lQfDmW7BWgpfPutIRy2yGPG/w7Mb3FZzQQzm1y9/xcwrgLtaxKwN93NLK
tURB70MNkXeaUUQAaTvYQ9CiehCq9XXEtWg3tX0iI6bZEAgmZAsfE7ThHNbl8xHzoYqmWmEQiGWE
/qa+zW987Mx3nmknt3SnXypuvmf/sCOFDwoTo3EgtYHQDBxan4UG4FYt+j4dvUJLdk18m+oF6qnz
7ryqbrwJSLEYR7/U1BAffJaSh3Sas14ZvAB7HHoDOkXgU+T84byUzQtcSRHsSMODvI9nbfTg/NyY
pm89jw9d05+m1pARPX2pRbxfnEF0i5tMMzXROHcJKaaUxPr718IcMhjO7WVpuzhiGg+jyNFPGTjW
l+zlT5EUDM/Lizc04RZBFJtlA0smT/F/qOFtTrg7aJcU+6fkRIHvF443pd7ac6TaYCN3W5BxDvMb
SU5R0TtJlTjWIGNE0ZZAS4hhsFONb0oZQllKhN9UEL0img/b3QB5GHjft6k7XvJDmzjUXUqK3Kuu
9VvyOrjjKTzE9/Ehu5nfArc5DC/ayz/tZL3f0OrXCBrg66mRFywcEVEFv6hR2nOpH4w2l7jEDSv4
6dBCqBtpVWfpGXxIWlinxGfXFYsQvef162DRQ9PxPUI2p5lNWcqw+Y5W5xPCXrUeo2kKg9GL+9bJ
y5es/DbpsiBq63RURUuCme9mXjhdk01KxTR9REm4PaKWhxqt7mkHWWltwxGbazHCWZK8SgK8ockz
w6NRPGGLVZINfxkRWbRhLUGwbaC3UQbSQYJ+17uzS13r24IN5t+Sm+wIVbSpjl6EbHJu85muxIqT
583ca1bmjxC7X7YutAsMpwDpELhkVoztoX4HXIWfeeC0lS1fHtq0S2vpgheZVcuvy+Va9X1/FTr1
DQlBlhs57Y64GcZLS3TKZWPIW2oJKkQCrwXTxMSGam2mYZsrFvWCFJmmSm2twaq65Z0371/qU+/f
cyVGiAECgh6qNUHMdGECbnSpT1Vu8T7lI69PveeromWjOjNMaiw8teLuo6lF3VxDpKdcmnfWN9Sa
3dHW0RvhzvQNW6Vu7gTSBYItc0qZhoRzwdMGrsBnR1kHbMiaOdJB71caNpvocQiwM6ugLsvyMLH5
0HpF0EcSg7YVSoKZ+kOu8BhBKB1MpQK5CyeM6h5jIH+BJ2V2qBPbTnSTOpEku9l8/iYCZLSmEWaJ
YfKg5dQwmkVnIixotPfRLBur3pKAugcGnDUD/lLM1EYktJxE2eQZ/NsQxg7vZU2fbQk6sZhG4f3E
GACOuohCECd7ipVg7vJ5QWc4r/PL9xaVENNX4KHWUDrRRZdPlSDO6XIG3YydJrKORctsqwKKWPAc
Zv/GvegUU9pIXCBOBAwokqAZozjQPXTaC+T56W08apdzWEnhbbf0fCVJnPMPWmJkWlJMXoSu+M6s
UcBrBpsD+TluDwG9iTvQtDfRwWd3fLiZeXSc/D8G/ScbQWjYBHY0vvVhK0kNNy33+lcJtjOvSJfE
2oAAa9b2VknsKp0uwGkygO578PIShrwkF2qLHbf2lBWoQGovrM8xHHebBv6e5eSoxga3o858Oq8H
m75MR8mBIeDUTS4aBh855EQKPBdyoTmNjX2V+Ca7DsBpwa4xR2abNt2RSyWXodlsBQNruYJhKCK/
o2WL9ayl51iCdrm7U9D1OkwDIJ6Jl++Ay2aiBW6377OWMme6FdKvxQsuvGBqz5UyB4DlZByrkv1R
hljvTzSvHGWLCpuP+eOGRYj1pqz12jcaHURD5X2vVi8RbyQVv00RIJXXDEsDc7CImQfVC7Gkg9ec
jO1Nq45HVP8iicXYfFkrGctvWCXKJNZ4OieTjhHD5LJNc9sHcpR10Pz7GSAPWU3vzmvmpoVayRMS
gKnoSQH+D3whX3818/KxH/2d31oXWBm4Zxn05Ly8rVhDxwtY/ON7De7z+XiPqh8HEqbX8ptU75xm
fEuYdKRqU+9WUrTPUuZu7quJL2p/0XdO2DsZsNYiYLcjdbVn4BLXNkYp9/l1QaSgXNs3+nFCoUJl
9a1vGiG0ZIbhSfKHrB0co3qrKiCTFYWk6iC7TkFdJuSwSp+muhcDeoxEF0XcOAP5+b99M0FHmjL3
yzROdM/Ipuc4UO8G/bmT4anJTiLkfjQKoiobgwnzhAfF2MfWixVLiiWbEeha+YTwzGcpGjo61CI+
gvyp8lRMsLQ7HbrolAmieVlgve2RVnoomF8AVddGb0Ige5icFpNMvUMwblfesJ/YAnoKrhqMIQRe
d7ugax1ka93bXodpqmWaqBB9qQ4l1NB5OeHDLWtxPNyVnc01N/eWhIKV4OzbabmNygMSC3mtcfMN
fghXhVZjkxhRWJuwLGCFToLCyco7tbyvIxmju0yO4PUnMCYMPoIyjxbxdRamT+ikuf3UY6/LlBEZ
bXqA1ZkEu+JzBDW1irfNtdYex5uwk/XVN5/BSoJgPUrW1mWdoP8bI1Kk+qFIMfhDJVv4MiGC1ZjN
MC2a5RhkeFL11Bm7nyMGVc5bDdldCVbDiq05MDH54MWZ0dvTDHwW6cKp7NsLRiOa4rQjXBm9MM1A
satf6FPoVmzcZ92/qGAjfEMHRV/asWj9fnYpEwCju2hEWQAtWBdKcAyiazMyrsuicLXYP8XljRbD
iBTVpRVYLwWBN5UY+83YYPUTBGvi88acLRPxLckvg4F5hpJ8I03vdDMqlguQUVDs/s03/Di0EL/N
AY1mjvlCTyUY0E8IqqSze17EfzBSf8sQ8Vhjy8IgyQgZ1a53gwOAuJ8X0vrkDi2CGJsrTnk/jjDO
uuyLLgboS3L2cZ1iCkvAdVbmrJo8zAo4PK9/VBTdUeJf5V19HJGtK9arPh3TgR7OH1nyHUVIVlbo
Kpq9S8zVxbFT+MVjxvIL7gcur9iuLs1Tlc1SYPCtVAB1P8p0qhFuiSlIUGSKGg7I2Rao+xmA5+yb
ddP8aO75T3Rf3pKr+hlUDX6GwVHl1pco0pbFYRrnoIK10NIS68z10AKKYEQiME+3lX6ZqYFtyCZu
t4zBWoZgDJg2o7yiQUaUlpejwi5rVI5bBmjmVLa+tmXb1qIEYxCUYHdBnxAISSiI19gMoImkpLMp
AYCnOnqcKvYcBK/WG2GT9XU4e5k2OiEHLdsgWzj8Ag28FOQMC3Vi0zIRCYgfhesd0ZIcL48/mHvm
ZTv2Etzlvps4uu3fWBfxwXwJbqpD6wVevpftb24Wrdbihe9l1ZkRDhGeQe8Z+7IH7uhsJ298Zzyg
5uNlr4mruERWkdlSxLVQ4ctRlDZzTV+iEvbdahSnj76pUyP5eDIhgqFOQLQ9TjQZPZo1DgVsCkv3
k15J3MFWUxVxnYVEysKDRkvjs0tisznNFliowdfh76dT6kUYIl4AB0IAoKVvsgbWlkquxIkB3RRm
mT7QePTmjDk0Iy9lCtil86Zx6+bWMgS1b0ptVOBG4XD0K+7rhyqc0RCrvfNSNuPytRghjptJPqAL
HupePSbaiwk/t6s5UF4Mw6dOhHno39rkA/M2JY1XThU2SZQuKy5bBufbWKHxxnU/sYlCAQ+oJM2u
T6rOK2syP5GRFPfnf63s3oWQMBhVhUQWynqkCgEzTVqnJpk0Zd5yD1wjGkYeYKK/8ETHcZToqR5P
ns+Mq4LXl5ryI6pzm/iZ3YSDm4f6jjPFMYrMrhMfwKf3cYMBwuimRdpJf2sJs01m7X1WHs+ff/uX
IVfBsi6lX/CfC15aofr+ZJGkKdYhN/6ItCsfmXV8SrDnxuPX8wI3lRA+StU4U1FKFWyEkkxmtlAn
eWV85aeXAUr4E8a3zgvZOJWFSq2KHgUqSpa4Vx4GmW9UISqC77nodQQa4mVVVtam28p513LErQOM
mzUhn5uloRTqTlnaC+i89WMZE68qN9z90xlxOJVP8oQXPJsViYIAXlhNBvAN0pHsBkv1PdIzuvsX
V6gZS4+AEMsQF7lp1flDoUMUuC+vgyS+sHrfro2bSP/VE+6Efvw79RX3vNB3yk4hbLQI1BAjHjrc
pthYqtMyNXqKsLE0frEZBCv51O4KbOlHWOErezCrK2BGayv4LrhR8rOre9tfqjNtCKvZ22YKrtj+
u0oO1dzve5NjZe0iyTW3LEe7J6U9hr4dWg98zhw1P9X5t7Z9MjhJ7BoDd2p4P2SDHeayicnF2547
lmASR5I0Cicd2sb5bZDVTgY4GaNrdxmVPOfl9ZwTJJgzJFFNZQWIOkqTt47a1sypaKz/HLHZdzM3
OkjleqJLPPK7czondTGyq7qqCRCWMANPnqfN0W6cRluta7uovk1gHAe+vM3HxsnNGjiKkqLThjH5
pC7L31eCSaTNdT/h/YXR/dT8yDX1cm5NSevjfWHt3PGEWAr5vD/59TKLiuDewtZxtLPu55/dNT+M
j80flZMhNJid2rAxB000O9/le3o7lLtZtsq3FVXiwBa26ygqvKqYZyS933Lwai1Fp2W5NDkEsQOk
zwY0WsuIfhg8to52wA9I7O6B/wh3sqbDpmVd/QAh+goYDTivYL5bFciQvFaOjQrGQEtjPxSqYKg+
+87YfDU3cynTso3MzkJLVDUNygmGPoWPrUdT0lEQvSIiM/fTc7arHH2wNWoHT68G9veBx45T/+SP
+T9nK303vCvZggqwaZqDRsfcB++B5c/rMnVirf+Z9j7q3lF6VypYX1DrxAas+sPsZ4DeLuYjplFi
Owz633T0JfHp5nfAGKWmUR1TjmK7hKSN2Q7le7miPOaksXlTHJISg0XgAwq4DaJAGyixEqew9d6Q
Mi2jL7phmqJTUOuh0ruMo0lDrnV1tnUL68P6Pw9Twdz8IUS4646GKoE9Qc2ieh4Bpwbzb0earAO+
dYFrKUIckk8q5u4MKHJVdJ2NwY3IDqrhNjSwYOODsZUFYNoFKr1d1pXkFreMtIoxUQzDAkLkS2pY
+GPqdzWqXXXmOxF6pGT+VmMgyycPc20czrvUzXOuhAm3mSeAlnz34yMAa0f1Ma5v/PIJSxd2AL7F
YKbu0HWyzuhGVG2tTyhcrtbnaW7OOOE7FsXzEB4YYFjMHUxG5AC9wan4NZ0uZMTMMrGCcUrCxmeh
hsqBBQQwXrzoRFLWkglYLnvlb6L4/8s8YZDarH/NQel+/nMtn0P0NaubE/PAFgPvBWnRc6oyRm4t
UgGMt1AgbFaADV+FL/9CnKVjnEHDMgeWYD4fCHDDw2hYM27M108N4CV2fR1dqXMaOVgYeDwvbEvv
gfSEuXJUXUC9INxeiP3cxLcYpr/b2g2afNcN1hXJn7A1Y6dT9+28tM3gHHkouk7IuQBhJZytbjGu
0fgdXJXbAxAldOZLa6fb/Y7uAFYg0Yyt77YWJqheqaZqnyfa7KWZcjtxChBXtD/9GiS3+UBfJUfb
usm1NOEmQRRf0CwPUF1NUt/TmsC/8ycVLOShmd8XYeDbjVUfkiiO3HLof6pDdoWF/NcubGZnBsPf
RZczwEu3CfhnsGp3A0Ae2cjA+QvB0MxnzcI4VcdSJO2eEc8XbWX9DvgI5htW3/Vttj9/H1tu6eM6
kCF9ltUMeunTGZefjE89SdxCxQ7ILNGn83eOWutnIYVqVYi90A4ptTdNre+oBhIDusuU2q3MVmZB
N68Ps+6Ua6hSGuJyNZr4UxQu/l19zYDZgB3kP3S0urGKSS+iX8Oxv55s/t1vJL5XJnYxgCsDhymS
MCi0HjXCbB+DkHEsEWzN/q6TTtJufrPVAZe/ryQpLEv1qMcBw7mx0Ti2fQUrGsjuzqvGlsWGl/37
HpcDr8TU6mDmXYkDFYWGxuWxwxzfeQlblUJEUgYm9/GdsFol2BlOw8AgDU5CbxawaHpAt+x6QflH
73sfX6tHibytb4SNAYaxOtMkpqgaTdRSS8XCLCrLSeXMkY3E3HjLH/xbvuP7uvVm5Z1+JfjH3O5L
FLyWLGgHr4J6asIZXcc6HvcDhrwBekgk97mlGGshgmJgdbwjdMLxGutkBr9p/Rqkd+evcFuEhZoX
o4wz0RGhoNgnLFRQHGevTfYKjDc7L2VFv00hYB9BV4ibHP981rw59EeKzimY8yo0GniNzDD3GP8X
nWBrGcNFOqgBh0rc2Uoxxc9KDWI60tkUkIKWJNPY1G+A+aE6uJzmS7dkHsZoHpAQeOkxGo0/mJd7
QHqwdijzZ9EPhiXj+E02Pbq4y89hEKB+KcMuB4BxNTjwz5dHprwqpnwEDYI6/VbToARGdHXiXX8o
qd/bAZBX445KNO+rhf8kVKzmUYMEBddSFW5k2s+YKBmizp2aeQe+Bzdu/3lRCOJ0GA7EdBxzuIKi
9/1oMsVEFyof1aNivXANneYBuL8kkAQnX43gZ0mLRVkZwW5SsaejQlLKB4fSxM7GUHJ3X7X9swhB
2+u0LVFewweLrOYAvLLeTvohcZq23J9/u1+oG1AX/HRtQqSVTLHRhRjXxqR7dVoIp15Hp3hcKLxl
5d1Fyb4oIVyvislHgr1I+vnaJiCc+Iz48wLcedGAlIai+fNfUHYt/59zcgSzOndx1Gk65PwFsO10
IA51F6AaoI2ENhbbZHWkTYVYnUxQPca7mPGgBRl9H75giskzW1kJ/n2f+NypBKVDpmROHYeMP1G7
AZ6CVev7BQYtuEBUrGbAKFiIoECpcDvGO6rYHYIbSYFww3hBW1YnFfRyoBgMtwZgDfOH+gr15AYo
/SAy2gU6xvcTF+vgkoBjo/P6WaKgnz1YU+diUmav/dYC8BVBzcUwAI1oAQzBHLLiDDdoDPyvUgWD
yaMui42oxBOnTq3ZKJKf2Ivi8B0AB4wQHWd11zworizj3kiyPp1WHDDhsU8gGnLN64UvpnlTyx0/
DZ6yr/dNeSFrgGw+SVT/lu1v8+tKZohdCWApQZwag0NverKw7jGAmGOGQ/JPifJ9DGXAIRvlXxzx
Q6aYkg9VORRVDife7Px9tot2/vecYNrdttvDfInWgXpIfyq7ZSNk3gGM3tgPjVO8jIodyLCEN9/t
6qcIiQ4ZuGFNijF7GBl1tOK6r5/PW9dNM74SICQ5cTaTOfKL2YuV3m3S15FdZihmnhey/URWUhaD
uPJHjRagM5PXeCJucmofE/DG6MxRCTbABpe48Q6WwMqdgUuym41xqM+fUrC0RtEAUqKF+kwXTLuq
j7mX7ed9/7saAKhpLyy0CuBSAaopQwHbtkOrIwsW17dyDRhCUKL4uICS8chbWG/DH+iS7wvg3b5J
LYLkqbzfxeqSgYST9Zy8qy1QWh3+kh2ixs7BC+Qf6d6koKmwEdPtSgdwJP5JBo2wmPcv5n91YMHw
Er2uTToCqAtRsK3FrR2zwcNIjKunsnGe7ctFoYcjmgeOuLh5P7RM0Ysc6JaDM3vjVe5WT/w03aa/
kZOh1hPKVmk3Y5BlzmvBniBfF5wbKwmpObwrMDY/frHL/pBcKfsp/G92Jrc+JFYisOSJvgd6scJN
AmTHAAYmPiTH7vK34Tn/zg5dADDvcqdZdnJd4dEAK7m6LS/qt+lg/ZK81uXNi19S0zGUyTWVfl1j
1sMcVON1Oy9N7l+lt6wWGnZ4r7kZZohkgf9ymC/CgKaBIYmlNK4LFi6qGgvFHNCa+yxzIk13VW7t
DP1XWl/piQz5c8vaIbn4W5hg7Vo2VixPICzrQB/hV4cpGe6bepDYO9mZBHNnAS2mG1PgQg382wyg
wflCCxJ7rG+T+kHyrZb/1bnrEwxcPVhRoM397GHQ0cmDH1Ey2nGGRegfcQXQae5a8w/zCu1zNMdH
SYFsyzlp2JTkGLjA0p/4CiesrMV5RGbMC5dOYObO1CmSm5SJEI6HvexUqyjeXak8jckLD2S57uan
Wp1BMNOZUqRDry4P27KZ5vSv1e9pZzipN/7UfmGKOx3c+TdGmS7lu9GbyogG57JDsfRrhAhOB+cH
TcMOoU16Axw2NzdOaShjxNho1Rt4wtgQ0rmOnQUxsQ6rdIBNg1lO2T3FVJExnlIauiEgkRLrZ5li
Gid+iAfpgOyWO0DZn+BRq1g6FY2YhYX/npCFmu4q+GFcRIfhKXyIrunJuu53KSa9XHLwT+yX5D1s
fc+1WCEYD8IoLs2FW23BW8BO2RMwNprCeccOQe7RPKQXCZaIwOoma5Rv+oi1aOF71hroR6wKsHbp
1eLxu+slRMyuwgM5yJBjz1/uF8bbYUbNTFWQEoP39qYCBtEYV3dzOF+qLPk/0q6rOW6c2f4iVjGH
V8aJGkmjZL+wZFlmTmDmr78H+u6uxhB3sOFpa8u77gHRaDS6T59zz/mia26qIOii2oRqJ6pCiEAX
aUUrZGq7UD575VTcoCsr7WfBBn3Ga3Eo74f7zI3v4sco5hz81Sv+0ix78udsSIAwoaza0UY89o/R
Xf5Mbz4oiL0Lt5bCSRW1tW8KKQIRiwS9E66I39fZEwMTdE2IqW9jiH9lcp/fK5Ve7q0u7nywn2Xb
3pKXxp4kA8XrbFAhyGuRJJgyUXpIlnDysqZSo70uRcWxlfr8GAoDGLanwdxMRmVseqOWJduYRci8
WxPJPNEIjQZJr9mUjiA1w006N/JTiNmI11AbM5fglWLa6gQubtGaF68EGdSNNauyC/5sUGwMJkhE
+qZyWqLq92luTO+LPtY7nZiyE1aq9dq3M20nQp01aoXp3ajG3jqYAkkPwhjGwaILIdDWGiQ5hr4Y
wLFfdNltYpDJA/Q7OROUTNEtBoXZnLzpSk3eOL5FfYe9vTDCK2O8WteBpGcuf6PtJqmVcVpbb/RU
YJb10abqDBJExqqT4Crfrhuke8jYg+gWWHdktAfBvsPYq+KMahxDH0heRHeMf4atm4SvmglK6cg2
TXs2efNUKxQUkLZQ0XFF3R5j62yUn3q9MqcO8Xd5E07Ddj6G2yq12xfKJtA56r5/zp6vL3LttXVp
0mI6cWredKJI+TWhe4MayAkf1k3PNnrxE0pMUJkc7uVNHHCsrmSNkoSbTFFxpX1FKpnCNFrgMKVy
FHQvW1BEDHsVlBQYi/Z5pPs0jDMbiSYZmBLQEgEtHAsqndQi6q3GIqA8LIOmeYwWQJKsIG6CHq9X
WVo44WglOECwk7JGonX+tQxhFYNqlBbsaeN0FBoQ1EeRm4f1vZbWLudDrhwKJFOgTNPoqAKAKL8H
orlroOoxGQRXmEZc2Vv2mSOfyid6KPpzeeQ9HFcCPBgbLCQH2DgJqcjv9krQqidmibX1RNpMElT2
EsHLwHF3fV1rZmiuA5YLHaMSMr25L+6RWO/Mui2t3h+Bmsr0GSjP2CdlzonjK1QlyHVQYDcoHxU0
a+jnvbDTNCgXhwbsyIV5Ttphk6rjThGH7ZJJQZmABBysgMusPxYg3q/0yquWU51FjgqWxBCPrrCX
XLDZcxLNlbwEZC2IAACFK2jiMZGnK+bQLMWwB1kRah9z5A116mbFjdiWt61Ze9e/Nb0c2eOBjBwf
2QTXB4bDf/8GpGpTM7QSvOBMIfWaMBSDMl0EzuDj6ppkdEJpuRyAYWZHq6GLG/BPDH4pQlqrkJ0m
LIGJRn9SFO1h4A1zrpjTELjxFRV0iL7QwTSGkC+9laM6r2KXKstp29jrDMGugM0RrKfrn3AtcOOl
aKEQaMGhvt5NS6OWctd1H2ReqpO7ZnpDMVtn6JZoOwr5FGc3NTg4gNVFGug9mKYJHTaZnqIL71Vi
MwSLCohtZFKe2ybWQKpunfo+jByU0HZ6yWPaWzmWGhJI2u7Aar/gDooi6yWJVq9JCpUuoHpvrUTd
SGnCaUmtROzf7DD5XDZYVYu6sejLeWjXs+Qoy3kResdIwQcVvupLw4mjvIUxX3KOCkvPSCH6XZJF
9li2d0C/4IUlcl7B63bw+kX1AjMVLBbFtKYwM6NS9HsN/hB9ywtgM6MzxxtXPx/FG0DdDE1f9q2N
SSFhJpDm/YAkG5Xd2uFTLNnq47IxPzpH0bfl2Jxrw8l8XvVrJZqgba5hfQrQB2gc/u6TZZIpdavB
RaIx88y4d6WME0lWv+GFBZpbXHi9jux5HqhAJJBwtiSC+Ab0HFrGy/HXDhfwNQjEkgEaIVaRuhhR
/jFiIqJgUdqCQZxGvx/H96Kr7eafD7frCFGftpgl5X1dTfUoYMNqKL2g9Z3ZaWZtrrsFb0HMXTc2
sl6GudX54Pp7XzQ1tntjwFyEeSMk/UOpWMfr9lbr6XA/SnCIkPiF/zbMSDq3vQisBmg5gaDF+8Qi
AdGP5BlE5JiCqX7m8XaqX/kcZCs+Asjap2maol34SNw1kI+SNMxrE3QQS/RKC4y9ChMnbKzFfcjJ
mwYSS7jIFxShnqtdqYwpsDyqp+9KHwgETyhdS/Ro+5JqnQEAXZScnVx5mfxmlZ7/i9VpxkjqcBJV
AGza3K9q+aHUSxd0Q9+kXLurZeQtYZQfCk144WzpSrr5m2UmV9AjBZWjHuuNiVs1YNSgtLno1/a+
GAVg3UbLlFfzXZkYhJIi5VTE+L+CTI2JKBjrWyYzoy1TSCLRt0Kv3ajjsZjsImig8yy7Su2DMFhf
3Pq9hCxCwFn0Sj7/2w9gTqdWx/iBtO1F/bgCZFPzdCriiqatedYJpo1A9dbEf4OTcCWYooGADAb2
sXA225atBHQ2BK2LnvQY+ys3oS5xfGm15gfQBLRDAKSBGRo2Lpypm+Z+SkXYCHOyONacv7WdltpJ
paa+LJVeroAWeUnuJzU8aBk39K0eoUv7jDNPjTgTRS0pvuF/T8Es3oCkS8AJAojtV9bbYGOVuV3G
NU++NMt4cqlhwrJQ2z9eoJk3Yfo6oGMymjO8C6XD82N51Y0+PzTbDB8x/blEi4X2ou4qkl3lUM+z
yalv7OU5P1le50nO+ECPUG/rXg4pmdntakeGltqT4hT8riPvBzEHqy+nypjUDOKhvwZ3XMCOU3yH
sgalRrNyu9Rt+Q1kKNBPj3jZ+ZfyJ5UTASc6UiBTg2ezQj2aGccdhcb5MiqvtGs07Czom6EzwI8f
7F3A2qJ/fuHghTQAAxdqhi8GMyTVdEgfmdsmSALdbg+RQ5zsxCO4+DKJxdpk7h9QdyR1BDAoCtrZ
zbDNf8qYR4p2+u3WfCDeTY0pMDA+lJ5oJ+fixz+MV6xx5kTLakIA49INn7xAz5igk03jdHHEg8RA
STbGzUtsdZ+qNreszeYYrGnmMJtDO8jCBNOjg8nt+kCJVBvH3A675Z54szsEkwfhkR03RrORkjXM
HOdF0Kq8SCRs8l32OoGxtjzHZ5DIHzDFjglzEI5qnLufY5FlvavCNmtmK0Spu1ay2VMHokMacFJJ
bF/fT/a2Z5bGNj1Bp9QIER4UKPFEmzbIAgLeLJkrEslGA9YMc8shDzbAZAUzVls6cUY8XXzLhOee
ZJz7lHMeVSYPrWNTD3MFZ8NINAhci2HrqI2UB0qlpP71T8czRffw4ujnZmlMU6gafhFPdtv2dhHm
tjUXznUzX/oP7LdjQoypzKpkCggxjSc65KEGcIR2c2hII0Hi866SL5k1a48JL7Fq1XM6wt701v9S
zvW29itHcCRoiQrgU33Nbv8WjIzn8kxgmdpuqKHebaBpFd1nGx8jMyg2VttvGpQBxz0vmqw7voWH
LAqbmDVn7ielIItR9TOC6FbxeyAse7/Zyhtjy9m99aD1aYfxfIwYtCGmcwx/Acuza7xILm7CQN6m
UBDeUdgWCfKg2vNxeTQaXlbe/reNn4aZk5Aqg5kuPb5nRnJkA1rppQU0CGV9C9U1pxRHvB0mjXc9
rO6iihIuuhpArn50BC4ORV0CgNuEOOitp73NHqVnNm+H3eBRhcdyJ/zjwYCPZV4YZLy1tcolHurJ
8MtZcyUNzsIbJ1rdwQsLjGPqUzvHqBbj/A1qi4picZPkiGLR2PtkqTyR8DqOMvWJL1t3YZG56CSh
1NI+wtZZm97TTQdOCpLrJGj9DIoG8Q8jUD60AEN0bUAPhhYyt4fCZrDsZ2WuPFFapELGf4R3EeSu
B/Rao6Nuj266744DlNh4UWf1I1/kbIy3LgOOYlcSBNMhP1ZKH4S6YoOXZRcX2q5o62/XjyXvcDCx
W0hzqyUJTiXpjmoqu9mgOZBssmNpV+eDp5ohr15BW11f9lT7PI5MFI/UKUlaCTkERVonG2mjbikd
Us3VxuQtjTkQUK+KwhDFZF9r7uLo0KWNnRHd7TUkSpnpyuPb9U/55Y3FBhrmfNRjIS16EeFtnNiA
+ckekpQqGDtXPqPH50iPkwoayuyfAlJZs8whMaI8rKYIW6iJWRABKgax6fB8fW2r0exi05hTQOYq
zNGHgptYSW5Defpb0fDkU+l+XHEMFuNbqu2oz3S/MHUX9HPqSmKx76TRLSJexrJ+yP70wY+H00Vw
Xuq+U4YGy7FC7duySIc0AQi+7N3RIs+qbNxd/3ocT/wAcF+YE4xubKUGK0us0o2yJban2Tq0cb2r
i9CN0sGOSfrrus2/yF4+18gEkgkczosUwy16xwzy22aXu7GbQ7LHcgww8ZBj9pb4vMYlbw+ZcIJY
JY3DgpUOUbkFN84WImeFU07JN/BevVxf4Ufj5ZrDMJGkTbsFBFUwBrHdV9WbdxCp+1B7j74b9wMQ
Hlho5YMdY2OBByjyG7/dUuVYXgb1pbvPnMCPrbjYX9OM1QHKc/DcXXYjFH62H9+rI9kQb/JQAIay
lv5cv//L19jnDjPxpgJnDlS4aexGyU70sL/nprFB+QYEtfKYH7VvvMuJ61RMrJlmvcjA9E5fSfVW
OuQoxU7P3Sb0jbsG8z9QTt+mARczzjuuTPQR5KUxGnplJCDgb4p93jnL9GNov1vx03Wf4sS5j4rD
xU4q1RiBMG3EJ1V1u8uBAARI+7+ZYPJtMctAlpQh9qCDG7qmHoEBYl621438RennT9/4yKwuFmLI
NTqZFjYqPJKHPsiOxKseKlf8GzzI9Ot/OYY6dK2oEiClMcCfX5ga01oWO3r/WPIhnt8FFYMZ2V7K
dGSgMziYv0XAPl1f3qpDfJpk5RmKGOx1ZoOkzOqILYNqRWsDM3mLxKdwGTkwgVWXuLDF7NeImB13
IYotXfciDw+i8HB9Lby/n3kXEYT/tBLg3PnUECeVLG/sFN6wGWeP2DG6phr6BOUNvIHCKJBU416u
QbdZZSCSbhanm4jTNvnjUoicm2/1Prj4eHTxF76REQxfCjnOUzZUPxO1P4Vx+L0Na92OCh5nqcRb
JHMfRGKRR2VjGD4t/Laznf3qDoq7bOo95E8WQHXIpnnpoRg9BDF3Koq3jfRLXKx0UcMolGY8VZb6
oVMe+4Fz261XPy4+JRPt80yuFzJ/hF7FL3GTmz+TrW6X9zTshg40V/6bXzKhPi0bSBtb2DozCb3R
eG0XngAW3Y8rgcNgAocslDnJ6dtjjO/AVbhXutKeyyW4vg76O69YYRsCUyKnopQiVpjRi5LImwnw
4zzZNB3mH4WbtONV3T9679cMMgGjJl2nmzkO9HhXPJm7/p7i7pJAlaC/Z2Di0rCJVzwoXuzJGxTi
jwt666l7fdGco2CyQYUYgwBEx/+qmQpUAKhG2t8oCHO20GSSTLOQmiWKBlr1Fz44dkHUVDzikeVm
t/pm3uo/jFuu6AAnqJhMUJl1LGyqsKPDm3WID+pOcVM33FqQnbGhNzC7tMVROly7nCPOKs02VtHJ
hAZR2kNbXEzTborHzkatM8ghbvM3VsqzyAQVOWrQ8C+QK0BB9aCdpRewZmOxfuFggERGHdytfF6h
jmeTiTOjNhlQ1EXhahpvxWFfQAjgum/yDDCBpRWEpm1zBDKzmjHC+b3vOCWG9b7QZ6hksXaiCClW
QTBp7S297cHSN8i25EqbJFB+RKgCOFqAbBV4kx2g8rtxz3sFrafJnz+AhfsuC4DONQDhmMg1g4/2
PV5dRYPKleD1PlWFh8LeO0+yjHMuWDl6iNstupHhCuqkmy6yAFYPBvG7YJaciMpdHhNdEijDq5MJ
F6E1MQmzfua32o+86Ni6tNBRndO7kvvc4cTxLyJ+XZzopEOoUQcLxPkZnlnGfDNI5tmwaieR5J3e
id51V/2CXP142V1sJPXli1vdqCUFA5zYyNZTd9J5cIubFq02yPt6ww/DKQ5mZeeb7MwjmOEtlkll
1HCQStCo4RBGy60eVbmbNd3WFJIFk+SaaTdddRCslveS5RxNi4k3YqqTXhlx58dhdq6sOcgVEPNd
/6Y0fly5HtkpJIjV5p0E0LMfKmLr9VH1CuKFoCn7b1q+BLKYj5xNXD0WBmZlRNA/f6WQgFho1Ylm
TeMNZp0hC2OEKTIA8dAYv64v7QvK48NdLAXaSJB7sCC/8ru7lEuzGFZKr37UNju0v+nFK+Ge5739
V9d0YYg5gWNWtlaftCh9yJ2XN8SeulcRFHVR/O36klYv+AtDzAVf670ctzOOet5Uthi962BUiwiP
QGf9nF2YYc9ZOGXFOCB0pQfrFN3rO92R7NQ37suNbqc346H6KBFr2+ur+0KdwG4Yc87asqnVZsSV
Tl7KA+WN6jbWY+8KAdon3DrRqudfLJI5XbVFojnOEcGG0TzMi6zbRVTrGHop3gSjvzWa9PH68laP
86dBi/ESU1yq1mgbZGcFkgVM+I0J72HJWRMblYdp6pKpg39IA+Jwgk7asRnOJRicoY3D2a31e/1i
PYyXdKre92VMPu71B/m1CYogc/o7ChJT3flF95OfHz3S5+JH5vNi4xeEHOMrFuMrViK34txgqcnT
6KHcBoxLiKJq5cwYHnI1qEksR0Br/H+O9mUtM44jR3mkyAVKEMtyW0WdnfAE0HjngA3KoxYryUx7
ztWv0cMKd6aCNIl4wP6CL2XTcguJPNdkkkBzDitDiuCayklCwd8BwhEpkm4Ld9NTvIEAkc+jLeGE
TIs+mS6u8jbPpjQfY3RnMKsgQI5DrQQHk8auGrcP18/ddVPAoP9uqlZIvkBIiFY9cjRjZhvjX3Zq
oMwvlN51U5wrBxXf3221hRjqFSYlIbyJ1u+JbED4uq0DC/C265Y4pw8old8tLSIIL0Mao6cXqhjd
+b1HHjDG5ltO45LXGP9s3cUR8SZJv/MuvPWC5p9nH7j3360XSiHEyvKxzmHb3sU+2K22/XZ6LB3e
C556wpcM5cIUE2aEUI+tpMPlSgXGSz8LlEAI/rnA+O+n+gsFsZgkmqLmNdy/TE4EuZCsRa/X94yG
pGsrYQKHoE4awWgsnKM1/WoB6tIM/WKWOa7BM0MviYujlUCLWs0o1kiTDsAMl9LdYHKGcK7HC0Nk
4kU2hUItV4gXtZE8q9b0YIwZ+Y/LYCKEFBlSZeKD+fWy75XUxnBP3n27viOcSGuwXc5BHQwwTyCW
0yIC3MuNPONedWkJgepnu//RHBMeBtMEA22LS0vYVDfaftokwPtaO6Be/4YcJCfusX3OwoQAeqdh
k5K89JvorMqNk5d70KhydkpefR99HlF2onAmpK7jFo4txLbVY3YR73sKJ8okf3KShzEIP76sdmN9
B8k2oJCYKtlLW6ptn3rzc+QWz9c/NG/pTMwIARObLQrbkCCKikq0Y6G+UCQ3acJTteIcNhZYFAn6
NMUDPnKFtwZkewY81MLD1IfcKgYNqVeix0cZ4OJYQ1w+FQ0Tx3rwFb+9786pWzj6A1VW6e6KzOFp
qK0DKC52lYkjY6uSYRFkmo3Ls53+hEjeDnjxAaQN1TYEOfxbDNoWji+tF9YtAxLmmA4yMaH6e/Sq
rERJIxFHhHJUa4dlo4PXJ3Nqr9qam/pvwHfX75c/DWpMemDmERlFShdqpEoVmKE43+uJlaOoMQm5
dVsJemPsJkwSndVFMnfpaBX3EOwBWbR5XOph+ZmBTW+whTwt+q0qVCUY3UlF/KGPOmfo2mWnWEo0
bq57+BdkPb2vDAh8gwQJ/CEym2kQJS+jUrBo5AIP0kux6QPIcRxSKO74A3Yos617YIG34sEI2tv0
Ttvqz9HZ3CytnXGzubVTcPlj5N83TQ6zWKihGuaHqW4bIswLrxEqbNfXvBqtoWdOqTmhIf2VpRYi
ohXpUxNrnp0JDObZztyO/ugSO9/9m8qrgXlakCBAN+mLgGEWTVMDims8gkPVAYmPO/OAKGuvtUsL
zC0agTwiqs3E9IFWuB9DAwmBlZ96Hdj1SX6dxOHu+vdbu7UNUNprYK7CZnyE8YsIotaSNdJhJl+e
C7uM8BHV79ctrF0ElxaYw2tZOjQmhczwI7AHu8soQuwX5BkA83THXABMvZ/e58jwrluV10Pj5xFm
rlUrFOOxx5gP6oJ4QDwBEzU7wkv7KrnkBKDn1jxod9Ndsp28sLKhfnwn/8i5LAHruJPPyKUxhwCE
7+XYdQjQoyPv+qf5SDsD9UY+4Tp0Kr8o/8aw1F8E6c+lM4m43k9TSnIkMMZZ32WQHafrfcsSYCI1
p3DLoPpx/WP/Rer/aZG5W+tkVOMkwlkvP1h8GqdyyL7YfmAGOVOvqwcebMB/XAYajTsXHlvJMkq+
Of2kO33X7JYNiEpt4SgEHcTUuTfsWhS7tMbk55WSkAYJOn0FqztKcpW6OmXyqT3yhKwFvIAALfJy
wrUgcGmUuWWlKKv7REQCMQ66Kw/VzZLV265TS3vR5k0SCpNzfQPXosClQSbqjFpeasC/IS0MZYAH
4/BGmsfY/W9GmEAQdiLUWQe4Zd3eCUWKMdh/9zz40zV05tomyh/pUF6Wdgblqf5NKO6vr4LjEOwU
JmRzow7KRXD1/GBggNco7aTkAiU4G6IzcUMXBqkqSkHyl1Pnatq9Bjg1peMaybYTMDlUA0jNKx/8
RYn38/MxcQMA/DLu6cOn8fRAdATb2KMOXz+LW+t7c1A89UfpWAfrzAsfvE/KRI8IWVGRArvkS/Fr
K+51YRdVnNSIFzVYGvEQFR8ZMwR4AJ9AZOQtG/GWTl5HmCfkI8T/ouTz+SWZqJGYEvitJFgzpF9d
tyUpWsLxd9LuuxzCx8Sr9W/1Ev23Q6wzUaPu1B5iIrQTRt7JCKYWTqrAXRUTJepqNOqkoK/vsK88
RZqnLXTOIOYW6xiBnvvRsRpN2gtDVNuxnrQOePh5lR/evc5i2YiQpfVMpxjVYG6c9n48pifwpmpe
Adl1dI0+LrnMl47xneHqx6l3rE0LenBuDWr9PfnnHrMIt0kPiQyaL6B3dVB1K+WCJDd1Fmk6W3Ky
vR50eFe6wWQzjRqNYp8gmxn81nRAeDgcenSqy70Yeerb7CpP8vM/JXb/X/Xrc4FMDMpUqepbyNBD
0aDbZjvaKKOqvjwzf1G1/LTDhB2rVSU1BseEP7ws/uIae+BW3TaIHvsjyE0d/TS605N0rHfZybzh
BgbeNjLBR1jApJaPiOci6BbpVKHmS+AhBz/ITvRBH4fR1PIIlur/uKFMFlOio22IdDBWOxc3kjse
E69wlnuQ9G/HBzS2brn1/LU8/OKON5iYNBuGGmc0k8ExPcmODDTytNew1MGuDrTokqOGmnsUqXZ9
rTzDTFyaiJlOqRBC4iMEpaWRPheLFZSS6iGLO5CRfE9E8+m6SV64N5hQNWmaCQkEXCllRm5zQXvo
BQiKSnnzlMqy20nmZEczrgIo59kLQL5LTc5SufyrkuinZzMZD9GnZE4KbHJB3k01sS2e2tI6zuMz
GWahc+Eo18IU48puPTOQzuk2/qkD/VAc1W/aMX0yX8K9yA0MvHoM20RXu9AiA033IfkAvlB02HBu
8n2LrmzuReAs+G/fkcXKCT0IA1oRqwRVwTtQO5u21Hgew0lCWJzcOA8zqG6wJkpusXxMimfv8y04
wG3JK6GOa5seD0PCc1MWJ2csShqrdPsqb3Zo2GuOBio00LPyukceuzpvhUzIIWojxioYb8FmsTPz
myrcTTMvRaCx+mtB8k+PN5kgY7VaPIcDvqKG53YYAJ1/ojGcklPOWz66kZMmm0xoEbRWXhbw//pD
/S1LOlsceY2TNQtoD6LCpEkgCP3ImS9emwWk1hdwVaKM3aQYoqxa3QYr5zsnXK1N3F1aYcKVpXSG
1tD2jDWf5ypy1cG0BXJvZf3Byt8KcG/HxlkrJQ5wnn4edrcuzTLxaaj6RNHobhW6aBcZdFnz3TJh
xHAEpKPkHOLV9PHC2kcecPEpxWQAdSntCMw7ycegdhBuKkz7ZC6vSrf6kLm0xGRLw9CTJRMAktLO
YMd6qn27cYT78EE95yCE3GnAv7XPyk/OJtJ86MrXZAc6qha63DMFWsyYvFm20U51m4MESpzM5bOo
rGIdLtfIZE1Ck0DrElz4fvHLeMMg4zlBIb7cCzf6A0Q3lABYelv9oadOOtnWA2ep1DGuLZWemout
rBqprCOCUyEHkh8hi1g243HZhLflRvTRXj6V750zu5jdDnja3TSCXDPNRDEj/QO7DXFdDHtIKeaL
tcaRR86ZpH/PNTtMJDOGMc77FKMKIlgE66hxhWmx45BXslitEF7uIxPCMOdqAGmLK0CMHRNREyWm
5hE844vh1L9Ey568IbC2+uyGr5xNXIvVVDuAisijw8yCpY06nmWkv+iq+DTvRsa9i4IBCA8I5W0S
n7dxq7nKpT3mi7YTEaCcB4+lNyxoyEDFEpTPwqO2U/3SQxi4Nc7x7t/U0i6tMt8XPI151WsdnmlZ
8TK08ak2wuMA2V2nzdrvuZpznmrrF8bnV2VCuQyG8bqRsJ+jcmdKvwxewf4vwii46UHstibjYVli
riSo1Qlt5QNBnchHsfs+zrGrKKkzVVutu+8EXg9u/cR/WmVOvJyMZV9lCG4UcZGDOCjb4s3AndHh
ro453uWozspQocYgFQ+ZmPiqNdv18m7Kt0V2I6qoppSuFG6uH4X1s/65OMYzQTFYJBGGin2jfVHD
J2E+ddLLdRPrbvFpgnFDveyN2VQF4HaL6Odk5bM9CPP5uo0vGkwf/T8qW/D/rsH4XiTWqKWBv8ZP
fmmxnT1Jb1C83WmbKoiO5gFsGkH/YtyVe+kuvp8PtBMQB+ENr3jJ+5pMVhFpVgkJ6BbJTLupoOiY
F+c0+6e6kcxS2VIveKyzTiqxVA08lL18nsjPlOv0q4NCeIb/8UHZYi/YOvqwooDC8FEPFrd028fK
rt3Wqw/gRdiTPRSYoA4BcjApR9j8dyjiyx/A1GDqluhjMiDBxePECQfhe25290lh2h2kwq97D+eE
60xCMUelVE60IkFPuLJPgpHiovc8mNgqMMSQVHCGgP/YMtnRDyXNssqUcNisjbhrNiNm31XoE/YQ
AtthEH1TVfZ7srNuWl/0801ySoFjk/f6vWKj4M4vi6zegp8/58sgSGOZVqViiwc/DGKnPWJ0Qd22
brNFZRh1zN2/KsRQkSCQgYKvXGfZisUmzkWDTuDnBz2YXAHKaEZkN7smsJx6dqKttqN6TEkIHTqZ
Qyi8Wj69NM6EuiKxSGYoGO3BkCdcNmhyWwzk2YkP+Fc6MRV5GUY13P4lerCCZEs0jKUVLkbzOTH3
g7r8S4IFSQERBN8mSMcZf4tnMyeNhl+C1mz6UEDeAYxGptfvmifBBjgJEoSap96qmAsV3hvgWjDH
BYX32RaRV/4NJZLVCH3xe5gbDpz5SyXTs67ZMjQzY5BXg8/y2bqDqoILzVFfur1+4FZfXzJoLXUQ
WypfiHVrZc4rwE9VX1N+lsptl7Z2qp8a4Q7iqpyzvbo2aMmDWhf0mV/Z6hMM42h0YqxE8oBR7PpZ
j3klzdWwr2hQawBF2lcBLl1ZRHQPsZ9VIXlV/JMo866Sx+D6R1stmRjg0FVVGZN14Pv//elh6XXb
jwThI92aIJoNtwkodEPMNH2MajrXrdEL84uPXhhjTosSkrFNaNYzToVdC7rd6LJbts2mV07J+Nwm
vJHe1SB8YZBJE5JaN1TBxEfExDlmD15U+SabBtCZ47XcnMd4j/llzhpXq3mXX5TJGpRZN8Omgc1x
t7yYO2UTumiO3VlHHHx/3GD49fpHVdY95XMLmQQhSWqzzkKAr4kLHSfEnMktX7oXhKJmkx7KrQUO
qdDVD7pbe8ouO8w+gZ6kgJ67ct8Ch5nuKfY8ccnf4Oha7bQYqgQFb+B49C+64SMUyKKmBp5o8IXT
dBAaLz5BjvUk7awF4InsjIaX4F//IusFiwujTOxp9WxUFRFTpK03e8O2O7WPiAEUr02hfEriFKfk
1D1G3J7veoZzYZk5TtKSz/VM29kJDLuyk25nr/aXj+5S4sQ3OFcP024J8qf5YP4YN7wSKD1BX07Y
hX3mhOVLJeS4HmSAAh50XXSXEhp94O4bEh59JOt1VPbkkluc/cYFVbiA1K5vKt+UVnaU8PswcuZa
2dWwNpivSQxzVqMC/OW9rAQZxgmyVPYt7bFOJ4/jMmzeQk19gLYQ0aFCwCpMDUYhCgU0T6AyH+57
fXDStLQrc3mRptLvy2xbZI0v9oqjKrM9aZjPqt/k8en6r2DD1cePMGkFQYPIoykyJ7mq1Vojnd75
RVa4cSLtckX15zR5bjEP2RfdqanR+U4rDgZoxawuYXjPVMwPVXemvlfEpTSbEyjpQyLckNDyNAIW
oUU56mJ+VrRyO2hIKCUegOVLpMRyMTYoQVwSSFQRNOe/3z3NuERJoTYdApd6J50oYy9pHXmrnsqb
6ZicebULSWQv7g+LoCgESSG0679QP8pdJSnEnCU/b9PvBlpWtpSmUAyvO4UEXZ9D8GrqxfQlqqvl
dtZVANarEQzc+vSiVioVcM6JA20EzUV5GQASc5TsvFZ7e4ynt6Fu3VwzT70672OijRC1sxxC1P44
LWrsJabeulAxVPF/oE1Wyh9cqAsaZmH4IojL7dT0k601+R00QCGaom5AogxFDNClVsqeipEEUKy5
r2oIShsq4ACFnP2qBdXvW/zEGOjaXoG6HdGR6M6R7oCjdKNhqNYGGn2w81Z6hMLxa2UohTtOyY24
1K9hVjxXVUnsqh2JrcRxhNdl/0tSK8iLzNWDVki6M0eAZQ0lxGkWothjNCxOanW5I7XjjyGct0Jm
Dl6RxL1nEECQmqU+QUohtjspP0Ad6b6O64MYZYMjadHLPJeRp43gHUvy2W/i5snSIkjCCnXjh6Ek
eGFuOtDO3hENJaXGtApvTPPG6fX626LUP40CSas69pmrG9O3phS8eJgVT2tGCJLJOY9pTtdU+iS8
jKisy9A/v6jN1kvZkUmyWr9dCgVPi2US/WKqIOUtZLEV+3M0Ru9l0pWVp4/K4M1RVlS2lI3tczMk
6uIYpMh3UJGtNwW0LTadnis7U6siP2k18AlrWb+xSqlyF8WSbL0dFadWRtEfAGt1O02fPMhIpBuz
l4iTxEZxq8l1/kC6XK6dEOFCs8VaFLd9OYebqO/y2lOTWkO9EYpKpWdl9fgegvvGsiEHivK1BR0w
KEhHebZR1arWHZJguteHrE3mZZIeOoMs/B9F17EkqQ4Ev4gIvLlimvY93l2IcYuEkRDIwddvznnf
65mhRakqMysTl1aaiNO8ULeetPY+04nBaDoxdJ/oxYUVFX41N94AHWG9JtftQuqWsOa8QOqG/BZE
vYhiY/Mw56SDStpomnVF7yWiQrfp6x0QWl131u8enR4pqLn1p3wZKMTe3EJ+2Lrfvgy/DYLQklbt
SUf2JuuafB3joAi65qAt3M3JOg6VTulyWKyFJUXrveiYX6dueVOT9xYP8VJMHazBRlszhz1Njfvo
R2uVwdUvd5fueQ7pHTND1WuvTpOtWByY7etxfuZIP0Cc3YOmXU0Issz7Qb+1kpZiNVef8V+v3a5y
9s6r099tynllY//YdFEdt9sn4usOUeeI3Ey2vxru3VoTnskUP469e401v7SRuOmNEZxzgTStxa8j
McKpygr/YDXty5X9DTEQpvR0ee3H/jDI8J83ZWMueIPBpj8NIWIQZfIv7NeCe+4Bjwf2H9TWc9N+
MLvetsw5xI64i2l726iCLpY7mFA797jFQ1vOI4J0EweHtyszh2ClhMTx2XdbXm2OPOkpO7CQQCQN
28Ac3hhb7oVOruj8OLosuVmnTcqeIm1pzkKMvW4TVo2j0kMHKC0PWTzkUnpTCVUC5tDG9KD7IpPP
MT8j+O7ZjNv7msZrMXZkRclcqy6WXR6P84x4dXmds6QtMwY90pzG7+Pkib1v1ubQh+2zr828lz37
6RqOvdDBoZWW41SlknRYEEHanLIoU7MrJP5v6eTwaRc4+5NXKdbueNZ+4nb/tM7y1XorzEXGBS4V
jD1O/TQeRZuq3N16VK/ZUXk423+4BSqvwSMyI1yBkItYhFM4Qm2pX4IBD1ZGCww3PAXoSoSnlGDU
ZjBKyRLsW/aeyleJ+AzVnNjaw7dognPDOoRPZvI6QBKg7XCEWDpXSdqfeIa7waQfGZNRlU29U4p2
Sg5kU93BExbW/f5wmWblVOGoP+JUvugoLdN0fPFV/BQ58dHOzUO2ibtkcg6bA2yy44eRixu1eLQA
o6Y8Fcg4Zz6PK8/tT4s1S75u2i3+vJzOw5QEB04ykSsudwLJhNPIj1s4Hlo/ugbS7M2AjWM76zwO
J7yGTqk5xBFb9otH9I/MluUN05c+xtqMo16MwQ692YJ/sTbHdbQP0Kzv8ILshkl/w3flgffOxWfr
fjPRI0/9NyopuFkVX1HoUDzG/tXTASk2H1gkJ90n3WQdyPR5tfCIXXgz5b6i6G79GCtyLC76CbFE
s2uOWBu9qNX53cblsZPjkRMG06G4vyeuhxZjdGfA3lir1Ot7L9i7tMGvLwm+rSF1KmcaEQHdNgi+
UyOvXbWgeormcR7Js5v0iOdQ/lKuKZ/ybEjVsVFTUydiSHdxOj5sQ7CUYbrs0TF+xdbgQGWS4oud
xjILNq+IDTQdrtOOhetNjy3qxtLGX7hiH8NowL8Youu/lIxl8Op2i++VHl9WrCe7nn7Y1uHO9fU9
cgkfBJau1p7Wvo6xIC3H3POzl8BOrz2BG1g4ljYje1gyd+hO3MtGssdJtafVX4G5huHb0unSXbaa
trZQIduv43jZkGS4ElK6k48MurUOdLCbMvJks+k2Jm2lPGCyBMFxwu5SyfYTwmKwXVnNPT0GDpyC
Y+RMEIx0Q9/UNKRHh4vrptKHLJuu+OLbymcaRrEtuYuV+z4M4uzCBwtg/r7l3mfzt66/bfDLVmNy
N/u0wzGiU+ER7ELxfi5IG32KdLjDak6bt1Ozh+rr0eJPDlxvx/z5EG3be+TNJQiIwtWYvZGHNTv+
KY26B+XicspQCIJu1rt+9Ktow+ZuHD1Mc3rufFHZeTvDfPlELCuZM10bD4sNSfZKE4Qw02bfBCFS
DpbmRxBzWAd9cAJwRhY6kzArotgp7QhvOZng2o1PSPsqR24Rvj0j9oSxq0yAb1DIxhDcGnHoHkI/
5z7iErDpdFtJet4IYoEd9bBxdXNk8svWqRw9tgs6e5dI7yBaVlu+lTRpv2TUVDxIp1w6sB4Y5dIU
jYPwNMfOWElygls7O9869eAO5beHpA3ffDja5iJcDsasT03HPkTGn4WgD8OqscXR/mWTOGorG8jl
0Z02kJm0FnplV981Rr70npPtFh3XcSZg6LUOD1s4FJ2f/kZzsEcYR9EOBFZDHTuuxHlxZ/3KbXzx
/PiSpbyckvnkD3hXR3jixf7ym0zZdaao3t36OLDxGKT0hmCsMmDLaduCjyBZ62SdEE0jC6TEI56H
ZV3eYE7bQQy8mz0mSpYtTzLh+OqFA4ysn8p4QbQocmZ/25Qfsm5J79mCwHOfyL4M2/SVZOnRRwpi
bjghxYyHVETj4CC3Eyuiwp5F5L6t83Tp1HzchgwRtkPnnGwT6YKEJqg8dFX5phfQyCPvCzm3OFLj
trP9kuTOJKsxTU8rXrdVjAcKa+luifadjuAYlNoYBdZpce1H6POH+TJm/Cvh8auLrieHj+w7DdjN
OHE9m+E9bdIY1IRF3x1mjwihQGDkqCECzrwvF5Rosc1bCtKVGRRrbyioq18td72TH6z0+vczsKLD
ou+R4KRsMyUXOmfjYwa/yGJQYV8YJ7m2U4tceMnHJ5kO6YNaeocejJ9KkQ9KiYekseETTHVpnK+t
zi6O30anOVZbemh6132PO5LWmYKFdy78BYCL6Joei4w9015hAWE+6nT0s0L6LprKRofVMnr9cwvv
hWMIC/WjDgkub9kuYb1R7d5E5Lg3JBBnOe4OUduIyj1CmqavBHWjGrP+BZFFiNBcmlvfeNdEjeWo
zJWw8SlTQYh2eqvA1n6pxH6PBklWJDkbZ8GynI8KomY8p5a9up15QwzgvyFGFpFgx0bDnM6jn1wx
1MRQXuLB0Tt31LgDM1VaiQu/+xv4Z34LNnNNB1QVQ49YCkJb4RKYjDrsPVTjh9MhUakVc1TOZHZq
kvgqh1F9l7MuOE0qRpllfDe35JJ4y8mG6uCK9jrQucoEI5WrKdwZml3stx80WQ6MuwAMjTlEYVAL
IB/STy02bdtzJOTzFCY/6N5GaCnCrnYT6lc8lrz0PPkc8bXP521a8jQiR5f1HCp5Vx4Ja2vO8RJI
TBtta+89A9nAttXbaiA9TwUt0H6cEi3rNnJqih+Mhg6FM+55rcV8/ctswkoprZre0rxzyFRje08W
1GI0dj3EswRz9EHNfOGC8jLMBBLSkmEr2nkBG0Pa+9mNL10vn2Gw+sw2p0Bt/OFwX3yINDu2c3TW
Q3CLA/8tTYyquoWKEqE+iH0Zk6cxRtrMCpFHCa3pkhPkc+e8WyWa3y2oTRcfnDBdC5wylsfUHhJF
tscYBM2XRBR86ZK0jDUZdwJ7c0Wzzad2Hb+XWb5OzlBjWeMQu/TUJKjkidQQ3G9IfRnNb9tNz11i
732KEtvy6RbGHi211TbvPBWWskVtVS39chvz5GnPLaKoBSTGD9TXN0fB/jPxVoXJd/npZlki33XO
m3CquhA5l16AaVydtNOeuyZ5piI9EiN5zrHtqil9nhekjyfDl1Lh27y6L8TfPnmHTZnNwKnSquUW
zXar0gzdA/pHtEgpPh5ytLROlH6KWZrChDup/DGcc6o5EpgTlEBPJheBTgbd8Ux3JvX0wV0aN+8o
gamMAHPkOLu2wxTHYIvnG4vm3d8pRHyXA1uHPFn6LsebfYALW91jylJGXTxH7ieV/Jt8wHXKeg8C
fU7I3TPv5j3rxG6YEZ8eJ0/BSp47Tt59lu289Y880+HfqKiuS+bj6hAnvpC97nDRrynSjVLEZnim
3VlpKtL6x16gl6HiMZixj2ud9RsTEyu3bsXUNN0Jwf8OclaozLyvOi2oszwFGWrT2C14KurGDP0M
3fYoyLoLxwnip+y98cgV29Hv0rgPdqHmIDys/BpKnoVyYoT4Lti+7+fg00/ZvznbknzS7QssgRD9
FPtzMWij7uZBtmc0U6b0UrQzy2hfvUw+LQ0th5V/bxkEiTJwLsj4+Ry1Ofl82rEAIT9x0r3ZGAYq
QdQ9Y7iqtlZX6CgOLcCpsYMHVQg4JO6n5xZoe7kN/I6Spg6z6Gc25icd43veb5ctSR4iEd7HK6vp
lv7zR4Q4UHykXrMnucQPdtQX4mZ+Lim6/9ZfT07TFD3vcTnQYAckAEQCWZ9V4p8l/lV73gFzbD30
4mohciqguYADiue6RZLau1kkT0PE3L1dUSZYAuXMMjTPRJqPdekfHABDfISAbvZeEtbgnVIU+d/w
VkXQ6PPI5jvsgFW93dDuIGwGieGDyT56qKkKheoedv2LRFZ8ivVWOQzP8QB80LaVxS81EbcHdGR+
PQ+Y+kavHgXHSqen1bifuI9+mkmjZVi3i2PYMe2gaI29qOQ8e/ZQrfJoG/YsgdTAg41Hv02nPox0
Ljp0qXG8X3AxBSK5zzRaeTntlgRe452xp0HT67BQdPy8JgHbjTgyf+DZcfSyYmihCnG2oxLJ2d+S
gzuQj3HSSSlsupvSPn3Jpjl4mPoASzUys3gLsblkfPkoQnWfjUFf+qJp80R2NbyEi1jA66yj6S98
s49T0CD5J4HJ/BLMhYmZLDfYTqMiBu2Psv1P2vTfm+f8eix+dJv+FSjGbhmHZ2dJL1q2JQKY01z1
7RM0frCtmqK8B1ipEa2aT1KiydX0zJb1NeWhX3lkPGPSL1lizr1JbZnEc5L3LLjg3biT8wzP0cXd
a5Wt1ebi9+GqzyMnanKTIlKwjyoaruUY+a8SiEDJ5fI99sttc12To4Hp8qgVd1tmRG6n9ObyGRVv
6pDFKMOnSfpXx2SXJKL1MAYIYl2Tp0Y216aBTTl3ro7gr97a3+NZ37wBWRp6/EKzcolat1QJAziK
ILyBbQ8E8EjbepVhwSO39ifx55r8JXAPydkOwi9NC2gi6YNTiEY+7IZTQgSS8mhyQIz0a8i9b+73
TwFFhXeRm00y8GSxfEfcU5ungbpNmPHyKW6+s6ndjT4uOWQsvDUdx8+Q881N2kfiS3hLOdNOu+iA
0mynMu/FXwDozFS/jA2emwjkczhIWbhN8oSZ8ISV4xfKulpjOE/b6X6mZs8FQBO4ttwthBccpGnW
RWXCN5FnTrQfjcIkoEdZkHVF4cFTwvRcEyc8bFH/wONxN6/OOdDRdRr9S0i3iko9FEQgiI+a9BQP
Daa9vl4DXAyTX+OlPzi4gk3K3y1tHqfRqSyb/iHCFo3egClh1c+dBou6iSMbgDiZYahGpbc8xL44
Gu7kyiQKeGrbY7KMn55t3qUH9zC/YRy+9sovBu4AeZsm53clky1cCOPqIfROmvTw21hjYDdhHxXx
aH4WBjNj49jkOMITJ+8ideeuDU5P4B1nk1yjUPTwHE3uGpV9qSx4ngP3STX+LZLRp0O2+2UUz0Pr
XBfOitDtcSwsyr/+8GbvI2X+Z4fGMw90fzSoh9KdcOD+rE3afaq9V2dm38AarjxUa8mJOsb9eHEd
mJua9QUY96EJWRErVgSRODOJBXXciJuk1To5mPsXTHZxYbJwp9fh8gdcyyk6oX3ft/4vZr4mvItH
goGiP6F1e+yn7BJkTe6op6nX5yhtT9MA2b8LY28n+QPVHkysj6lKjwDksSQy50uyVCgyOWJL6oWk
eTSKIiNqt85vgb0b5TldlmpLTJ2yPpfu3SzH+y6S/+RKskOAMNScGYKUIU1m+Klqs+sdsW/05Bcp
8WnpKfEx2+bM/PboGueapt0/J0RJHU2AdaAwyzEuPcQ6bSpnmNrC8+Z+JxsSlGqyQMmim4o2YDpT
Um1suXWAUBP2twailxoddDWy4N5ydEUCqAq0G7YzHyDkciXWInTafTdRZP9le8S25riSzxizn0WM
YLK43aXgp3DuMRMBfuyy+Go2vmeB3Fmvf+Ftf2M+uXMiXfvElDEbdwNFktp27/jLsfPsw7QA2XIn
4CR3YYxh3UK3z30EwsaFXKeHGTlPHPNXGi65AhJIB50DkKxirEW3a/bgAfooGv+NmwV5ALyWznCN
ox8VgQ2Ig7YQDoFlzbbXId1tESj5LbwGW3hAC5Nv/ojoF12wUcNOpPP2wDfvhG3fYnRvEca0LPmQ
WfTVM2jBcYBrAtsKinBc5eVy8q7ETqQaugRzsygzSg/e/JpO/CNT4k5F6bvVP9PMijQ11dSyryxu
XgDh/4uN3aPY7waAhFYHhUrgo0Dwym/hzTB70JOHyBYcqr/JtXf2QQNViI6fNDB3a9mKAyQfvRi/
8mKfJpPuw6y759F8iTYWFMIf8Q6RvaXdjjkGNi+PXPzr0AlK/85FpHaAyUAZVGF/ajC8P4HiQfo1
ZHjA3Ga8O1Pnnf9wamUBukfxfl5moHLv4MxK7XZVNHRl6JmjxHNPmbnO3NbIqy+hSwYnJ++jzhRz
6F00iUvgmiUISDBgBtCgGOvN06egm05Lc1C9KNaN5q7cfjj6npy7fYm933OEHnlI3DoN5jKbwEhp
VHUPWxzOfFy27mBj9e5NGvFY9Rqjzw0/JtnfkbBigEb5grDT7Z5CZO5iRgzwV4M7XVckoQ5+nvaX
FKnfcYIl2vlDU0RCpe/e6uXj3984p4UUS7EkMANFqKavVE3j4CS6BfNTUq0JiOgxQD2Bj7rBNC9C
wFy2yqIHu/5LW1KogdceDf9ohZxSgrqORl9pwLLtVdGkDPlQWCDu3An/oVKU/oxvujHdAXP5brHf
cxTcgPIVrrnE+qQ1JqswBPrZHwh3Dv5gc228T6d5A/xfKeGUGx4N5RZ0zFLEEszK7BVCbXlvTbFs
gOjHM0NXpQeARl1YN4ssbMyPYzKU80TvlaKlXLyc268/xp24iD0zvNTBZRJ633QSX/ZdND5w+2d6
NSNJzvZv49DdVA+niNb/g3zEbWnwNoTBpWdfsbJPy4r01R47Uoh8SEBYWdzdNADTOrASWF/Rbc7O
ZwRXiKi7AdmtvpsThNYIUKEaezuBHCuWwQRvaQHMDJ9B2J8Bcrxm0X7N8FWC3engQTR35ChWD7Pi
G4iZ0p2TQ+ewC+PL++SaqnfYgXX45O6nyxAOBIQ2XLYCFOQ+MnctqqKJsZcE5dgqgzI04TGef4bR
qRv3nvJkL6MP5aKWBeRFAohjbYpVwPA0JPrQ+2kO8vbC22EPdJPbh7FrXze/21lHFoLfp1aCtTcY
JVzclGqoJoOQksB9hXINaYBw20l5kW08y1svelwweKBap8Nl6V6dEW2ynCoke8HG8XsL7jPu5JMZ
8sUVT4HcL5NBgAHqff/t+16ZbFj0Jctnk0Sl5GC8bXz1Y4kD2znnGLljkws9ZDvuybqduB/uI7LU
3nZV8VHCRCVLajs6d1v7C3unXHu3bsLvg9TvHqvmni2M+7PJoXTVuoMMAV68rXdeNlfhC+7fstaA
ltLDcsqAiaEjJj7J49YFZp6S/RrqEN+lSMt1Gh8x+oQ5aelTwMlhSNBJgWaiQK+SD7IOAS767eaA
ak55VnGZtcXid3A1G8KvxNueQN4dWN88Qiy3d3DzBossRcoOEYLgQ2ySrRsUGrRBuGNb+Jko2NT8
IGkkh/Aa3Q4tHD8Dxvvk9yaHVhV7Bctz34odi9aC0WHnAbTAhbT8jeVAif3pW0S0ciOCu885N8Mn
wVXpAwdCv6O4W9u+KQMJiDzeScJwzWy1kwDmioM6MV0VcADclOY6basZY3Wr7XcjIbhy/HwI7c4C
JaWDKonfnP1grgxukTwcvPvZyEplGiO38w/OsydPdocEcNI2k7v07ww5EBSNnfeM4PJjMLVVOpMd
S5LCVeGRpKL2iPsJduCBtw/ecJcG9hLiFk1HRLs3wYHMQE2ardQCZzk2mEtTUammAeuBVxOLzQ8Z
tSfj9vvezGVroV6A3e6dI+RxIPpLmmEfwCsh9ecG0DNu0zEr+uAhHfSee/2TwNBM/OAQ+vC/C1F3
M4Dl3nTfpxgyggbQ7dqQty0g59D1b0EQVm7TFan8yTxR2NV/ZTy+NluPZOqwjAZ1mLy2cpzaswiY
jM2THztVErEiCtaHhAUPRJmxsGnyAYnFQcCQbAAUHsfDpcHHJkP00vNrOMOxdz5vnfsw+35N+2HH
ZlCfuB1aul3GTVQOGpTseYtfHeiKgIYVZtHlgOw8P4QLAkdMuYfDthBgb+2RSaR5DNPZC59k5h+8
aCxT5xEDiT/s5xFPFNdYqKDvE8cOeefJfJk4uLc2D6BBJOH9RnntSOCd2In0aIqBAbEgrClJ8o7T
VDaUlL0/IftnOACKrgYdltiI3mFCxXSo9tw5SeIf+PyYeuRA2LwDMgnGtNrGDhkw5IgZ/LCsslyV
s3M0pkIji77BXTC4z2YwB5WuvysoQPCyu1jQ2nW3Y9OJgzT3fGjyafEKX3wvQCVnwOdjZx4Ap2OI
h1YuZodJgUpo4R458IpQ54iITuB/QI/glHFbZ3INRyg1MLmbbMXHIhVayrTgmRrxOjN3F7QclTPs
5jxFHEGGZJxhfdskwkmZqaOAPjOgsEPSNwioc2s1wW9wQoZBKN8AmKRFQNpL5A1LNQzkHVMZktaD
KeM74TZXG0/jmC/QsNjhV7ja/fUS0u9hj/7SRC0C1zvzJSa3mrO2Hjr/oVn08wz/DVB1gM+XzNau
k51kl2G2gmgiGMHdeNrFG6b/jQ7yzhDbKtkA3GIKKCQMPY38B9sLdeOBR2uGz90PagHjHhgFKBiK
H/9oeOhVsUY/FFNYz3f5xk9BiCcy8Lwd3MLQ9xjak2yWp4ze2PyOVp0dBxDTGQsLnn47GN8chHCE
1kIWht53jP4yr0Zfn//o8058WyTJbwGIdkhBmk7lM7924mtLLkBiSkbcq4iiAwNIOpqsdCSod55T
XB+a+0jaCYsgVsc2SF8hsslZem8oq2MBgQug1QWSO9TZKeoPmQOdur8CRlJ7BuZFwBZRWSjK1Qve
HSHRcPTLbgBZjIodFJYoF86UTlq6kQ+uPGmWXToJWXVuGsKvdQa75XAIIJbln9tu02OTIbYP6S6q
DGkM0hpi+p100PVazo4unlYos1+im+zSJlFWYpNxOzQbsRfujKpE8KaTEyJAVTI9HYeODqXjeVDU
LeCOyUjDskHfmePXkmVgh/SO6xE5B/PsngdlSZi3gPAL0OBqb3Roaj8d0zOkCUEuaPTpjf1HS6df
Qd2PQLGoUNjHhR6LrxVtY7/gor8PPbYc7eJicopQo8HOrHu9IfeX2m05DFi6vke6kQAojeYoXXxz
nmXfVt06/qNCBfcL6l09sf6bq3vgVfn6J9LSOHfrarOCKVmMqXlPelIHs3hFoMkZ6RN1KukZeBXm
Bswjg232c9I25TC7r9ilbfKIBZX2sW6CjNB4mg+Zn1RBACCq6wOv1N507TqAhlHs/9uo7+znAZaw
TfaduTux/ibGL1ba5at2qlTpWg/ZzfE2AklP4JbAvC5ASot57cd8DOCFgQdetBDaQFF/MLOozTpA
PDHDcHIrpiYut3DeRfxLObAEaPpj27C7UAFOT8fK5yEuRJL7luTz5AOasqWQ5pC5aTks7c5J+b1I
5IVs7tmGuhZI3oD4CtQGAOcOehFnckvpJadsXfZo9Qua3KAFwYgWHKIWFRf/6R9ml1EXoNET5d9g
ywB5A0Bf/q6MW6QQ1+CJY2RPaS9yvv0ir+lf4KozI7zyKeIBPLxrC8LMuN4DAT0HEexjBrQyIbbQ
SCZzm5KqxwCDg3YW41QbvGgCRwGKtXztoH3Bi75YaMHBO5jQ+URKVA2v7nKJ18PYrXusIJ8gQKjM
GO0Eam8UkGOEns3J6D5T7AZ54i4EIK4MOU+Lf9OzV8eAEF0CzHrBbm0o3gB5N7kXNg84YYe/MN8h
C0Q+6/CRK3t1vPhDaWwXjD8uAU7aLq9IhM8XYQ52/tNIFQAkdih2R4g0d1a1lXFAmfNpLmPC9t3W
HLbtK9lOwlenCRS/WDI0ScuTr8NTKIa3bMBwKG5EZyVimkoagtAh5sPj4tR1833n9e9qUM+J69cI
kQVlk0ZvaAXKaRkrnp4dSV8wmBzRDlRxCM1EeOpEuvMDiNw4KDA+Fj7rMM9nKJzuLjH6F4TbpUm+
sVeWyxaD2HaPvQ0OfAYaUNLuGbybwAZCoweaFhu6kAmF2Ce3sKnOtwAmnq2Hzd3oVztnhhdW4Kkk
W1gOBo3AuLwGuoPV/oKYcAOw3XXeLAegPeNc9WEVdQyXQ7+HJ0tFI0yaE/ikNNwJZzguWPmySz2k
286Y6WGAXsNAeTqm/Wu0qX0vth+fptWAcIuR9LtGv8aru49HYHrLeEaw9c7DoZ5TJ08ncpZoYm0A
qDTI//IHDXarZTqBqRyLnkDaMr25eG/d6VPp+yyhkCgjfCjxcG9+GlZ5uNxpW60zO8Lp6mLRfnYA
DpDf5hl/T6frAuCPGIp7rYD9Sh5293L58IMI8JVf+nb7hHn+Q2YhaeUzUFrnlAFJpd/BBnZHoSNd
y+hPRaH9MgWh0bWIWNf0wKhzj+XkUxj95+jMlhtFgij6RUQAxfoKaJclebf7pcJut9n3pYCvn6N5
m+ie3iSoyrx57k3k1Yrd4IubsfRvikatCX1kHkPcVs1H4dNY+2IYUcmAjvYJOkVd/FW7xXFzst0h
HCwjEq6x7esvr5p3hcncqGI1SHIplv6X0/wYE5xdrk3UdiAxBNOU1TGr02PsZ6+UpCEgFVNK17o2
vmAcixS7xLc6ZZ9Ner1vm0L1D3UyzUZ1me1t4bCoZWSXiiHCfDY3QjLwauiFLQIzRp53gYZRxEdS
Y/bO6gRNtbx51be3xCFTCWTFvbacMv2WVP0OVSnoZL5z+o7OsImWrr7lgk8OLZlUQrO+ousH/XDI
esF1eyeDp7AU/4r7t2EOO27gUFR5GKNmGd9r8jF7uNvBVqempuxkFjo3YWN/iExBH+mBaWe/XcMF
YL0AG0amm2z7wY6clBNl8CNHWx+7ZPpb5+LQCbXr7DFoW/EsrOZROIIRGDdok0Jutcggy8EHeqnL
bivMQ1eUhzsXLdN8C3lqR/2gOdGc+fu6omIVAioGPshbTnJIQjfJDpr0o6nPNoAtwGOMrWYUtVT8
qvKB5u+StwZ38syDDMlSogWsyT65hw+75O7I+S0eVDRaJP/2/xLqS1Iio0nzD/HMBNngevTWoNB1
tJVf1/2QpKWVzRBCtAdTlwama4UTlYtPkdtUODOFXfCDP2un/43LZWvLZ8OvkSymQ1nMocDiiwBx
yTv/OEOwDRN0bu8FTTPuXEGVhQC5tGxB8tsU1cEPywRDT4wg2hvPHnOYJbG6UNbWMV7rKPOMve20
5xwFmsWkJuDj/Cni/sHBjSrHFgsDS3s11k2j9e6E4e6h3F6hW07u6FDnjNHCf08M/svVCRlZID2J
jXS4EZqPLJtPJcOhxfiwEvPo+kaktW6UzSKoq6/FYT66pKeByXDBwb94lCNVEVROdmQJ50Zfyv3q
+6gzBu0NxEfYd7x0xVIFc1ywg52LtB13vk5KPLKWO9RgNyU/9wEIgzjEhCo/WciNpgXAt3ZRMYzb
ts+3yerT/SBa9HUU12zB7CX0uvk8mfit5qzZJyOXG3WEHIF8dIfWIwnvfD0D5kvpdux99yJkhYiR
/q5EUbf4FjlRAl/nNE7/JBqa+0KYPBxlF+v7dp4oMfxPo/oWVoVG6F8twcAnvumqDbMl3gz+e8MT
vUxvefFk6OqcISnkat42am81lP0kaB2Ua0Uqzz4HBwyzBbdo+BWauTHHOpQZQ7b8J+a3TeJ27xmI
es66cShxbbwaU/HszWdGz5v8LqUNbOpizotytU2H5UWbH9tahNJ3Is20tjizNrHNhcgYIO1mmj2v
PHi6+dpa+k3Tsxfdmh5KMuynu8tmHsS/Rtri0CrvatvWtDVHTWwW9qrpSL7m7EaTNUYiFkHqa9uh
IuEttk0eWTvSXEvd7ESDuuEmqhDVe9Mxg3nSvjpbP7h5/sOFe6MdrqmV23QLvX7M5PjtGdVlysrL
MtC1xl3VBFZZIZDELNpALdb4lJO03VSFfnPaKyTP0Rxp1eJhb3jAoJlavx2ckojMW7fD6FXw2Ojt
aaDM5jrft77amIgcpqu2TGEP0i9Cyx/QbsqWGFi4Kpt6oM3jS2V1z8mQ3PQs2Yxu+xBn5ncCazJw
1yT+u7VYTwZT8SYur1lbbc2m2+tsYlyaamdlKaO2hvF+Dr9m3pzhkonpmdxu9mB6G835qBx5THw9
cKcyNJZbUj+0znCse/qLArGJZht+5UTKRtTr5Z7U9LACquuZUQ/ZgoRd3vkHdEnnx5i5/hokOlqu
4d4QVe8yV7slk1t79MLYcA5zm5wKjBFLwpPJXs5Ye67wqkxTwhhj2jL4CacqjWL/w5/HJ8/tP2uk
sQZUcuY7SIGixngK0w5i0mNhTb9GzFPCovuj6GzS+8CoB5Yl2FZpkqpyOvlaESJPB35nQlH7GyfF
3xFPgI0qSI0yTNxiPwoV1lNBVrUVtpQFTYvsS8L/EYieFTzjvK/TLFIWtWqF3sQELawqIyJSKpRV
dlvc9pC7aj87mhG0sUXeXtqQq0rL5jabtDVDrdVCPpw9SFEUWyxooa6yXJL5su4Mrxmp7GKMyYXt
tSqo6uSVA/BQlFYgncepTI9muezgAeASh3Mlmq2EnKqSG3DJrs5oBkQeOl3qB/aQvVSl90CC59WV
CMHl39rV9oOWRtSzv4gT52Qt3mVLOuB4HtrM2TRzessZ8jl+PYYQExPXZ3a0R6BZn010dL/a2Z/o
K/057Jqr75nHREv3uQ+2rc/Ayu0/kVcMKJiwrCKCQoP3SnYeI56l2bQUu7VdnHQexASJcfLss+On
IVOit3kkjbD1Qt21r0pa32U13JJlupYwAoM+7sspex6t/tKJKSJk4Nnv06+yya6y6B+rhUZO16Fv
1UqyYjyRmDw+ZGBgg+s+DBwGTsZwJ6W2kYVZ7us8/hNzElBv/rqmc55Mht+G6BDCEzJ/9Hps9wPm
AthFUw+TeYCSRVzWDPkwW+zFHZqnxL5PKT13Jw0g28FlTmKm/Eviqyny3cR+BCGbI74aIgDNsHEL
qhVbostrYavmqLffpgpVvOHoVF33WiTVR0VXKZTNBdm9OKl6k3n1pfTyxdNWjMHZoz+newJZN6W+
w+AgspTJMMM3fQm8Jdm3lItJqTaTTN5sYdCAPqAh7XpMPxKfgz+Jp3q6T83AKhUckFzepeHLhyrO
/rpac8vqlR6sqtDXvUe0LR4fwSxkKF7U0B8Wd72Y+Vx+OiPvQlysKvCU2o2eySjfWi5ybklzcFFi
lBebEZQuFUAfH6aOB/IuAOmzl6FNyfaY+7WrB7WVEAUG6R1qFQ6uedWHd6eP7cvA4bazyiXdYhyT
z6mvm1jhdJ3lbOs11sqTa8qtqJp/hRjOhaePkZyzAUHJeDJsLdIysK9+lPu2SNADZEzv27dnf23a
wDJB+do8+a0lD3ZSNcdyxpAAKhH0E++QOWdpkC6ltVmzvD6h5Vxy1/uDWYRl1ZyEPqQr33J+cHuz
Dnq6ltDt5fdozme0C96XGh+i4/1jP/12daea2k94jLJQss31LoF71oJXbd700lSBOYwb38JPSBKA
tHzMDxJmt22B5rLJKrdxM1ItyvRnKTFdML89rsZYvjirwZyiWP1jN3inOOMWnmB5FkgN2NM/uEje
JsXqB9WSYLBwMtureEiMeC9j0ujpUkaTAiET2QeA/sc0g0QU7VWU7vMyNnWAXe4xbblmfS37HZnm
hm4KvFGntIW24fESSOD8CX50O5bNVeQiPtqyQy9vjLM+w5rncNYmoU8BWDzdXXeq8gR+1lju5qT4
fdK1sGzST73+32lznVzHx4sG0cBYmbWJrIDuddmd88nV3opejIBhfLWT/53oFd9zxRDaMujDUiP5
KPT+ve4ajSHw+C/rG04p9PBnVxvUza29cQMfiDOvo3VXFVd4UJUiGzdlbujouIbe/vR6mj24mTXy
/hZMVnOgyMzHFxWYWYoW00ITu+SFBuMq2y2j8u7RqSy0M7RSERrDyEci84ybpGW97Oc46v1TB/sH
6b2N/fq3avKfrFifUpN7qubQj9AjnnLFljrvfia042vZM4GbFyYxvkSKk0al9p7nINAYObb3OCcC
gGl5ar5KAWHsWOlvXPRr0E7WSzvxvWhpNdOm25SDEBhb1ybkAxSx81Imj9OhJlIef847IM+xFfI6
AeLY+VsZmxch+r3RgDQQzXEvg6orjyx2aRBSHecKwC89y8cS/0kYl468GAXFFUR2Gsx1ctZk9ZCV
3GuONfBmFHZ/kPOw61z1U89/1Cw2orvGAhvoQkfin8rc3+ITdKSx0auJ5JOPOENZWz+nWQ9Npkfu
mG3krH+7xf05ys+ZxwSidqMi8T9UxZcwLWo6W7Zi2u4+G6oKV+6zRXceKdE2dxucIFiYk4mQAYNz
AMfhGeLhGhsM4bmxKPbYyZ6FcT3etHh4BKM66NAeDSasychoKtYIHuW7W4fnFONbqjjs1tzbi7q6
9Ilt77Iavp2Tp3+wyeoKHM3ZGhMyRDIzKVOD7QQEwDKfmuGc8kXjYV4T0R59wMfR4NWly9eh3ifd
EbfU5hxeHWsOm7w7JjZ/89TlFTTS5DMxWWzS5wdh4s+KzdYJilj9WhJAIANhsIDRsyHe+rqgki+v
1cJQ3/Kth7j3XhPLO09x5u/Yja1vcAzj0u3HCAicwZzuAIzwt93oUE/hNDc/g5ucZt0/FFNO0ZdN
V1zcOvVStndtXh5pq9clYUaai+JD68VJd6yP1TSXaNbwB3S0UFJ6l7Zc7UB0yTv9QbHBmc0PF8Wh
MLoBFjZn6GOl2d7ELRcu4AmRP6wbcNpdl+IkLHEosiU8zx41x9/bLYqhhocpt7R5V4uaa8StjXAq
IZmYcGRuMT65rYAA0DyepEXbORzLHF2j+TbPOUyG5q5Hr7HNzaxseUvSeTnp7UyKbD9/2ol99mSP
HlV9T3Wyt61mDDzk/UjUOe7TZqDjViTgWxUsQr4A3MXNVtO937g3X4gFKTaWaJsLNkDvNFXub1dh
oMLXkG/9IncxAfkfVQ5lVgA/BoqruRAe6+YFDx/hCySK6MrdkzfxOisRcw2IDKB1uCyZcv8owk3v
dEuzx2WJmnWXZXTMInsPVi5EQ0TDc+YnajXKlFGc2EKMwBujzoP1UZ1T8gfFkl013QdVWUDPO/zP
I+BXNNYOOA/1xzIWfywv+zcM+SGrnPc1tz9nb7X/6pzJgXC7+DIje9FoSTNc4ed80f2d67IO84W9
ifra1VFdlHI74pfbmtbQApJlfz1dYM+4J6PTrvOE/RtEz+3DgqJocNx9mi2XuFLoW4O0w9bXX1KP
KHNfrfumblSoZQBzIvFfPG96Vb11WmiR5hbYBqojEPhl3DH+ytIlGnQmaovAj1XhsdUt9VIgHct2
/CxcYXN+dptqKbdJ5z+6ZRW5Q7ofV3VyerCJuph3LY47lGNOvREUflzXo97pV0wesIdwtG52wK96
qrJkwopIDyfLk9bZT4tpWuFYentida9izuv9kpokgCn9RbTILYk5tRvdqn9bs9WJjVHWV44XEVFT
66JKrUctm7/7tYEncObDqOcyVBlEStzY0x4faH53RWuRkdPiJ3XTM4+PP2D03xzO2pBg2F0xshti
KiHf9YqHoVh+HBwZiIPgtZLUsIBmON47bR1fbViRc74kTuhW7oCk12SXBAAj0PrWftSx3t1aZamP
JPeHa1o6z5qGf620bYS0zEsRb9P1mDXMMFzfc3CSlFqY++nIw9K+lva6txtuZrcGTvVhKMySMe2S
ZNeJALWod7ML1L4TalMybCZ72RYlNdbcojBVOlMLzz6YLVFbOec+GTsKXqscEKYh/mzmYfYcl2+d
D3GSOU2895u1DwHBeRNmXnONl1nTMH8iCCCjNlW7ke084q1PYYX77o8smt/RZFGXugOnHj9T+5Gn
26dFdbtYX9gHK9slcCuKc2nzBWupAMWrL1qfHKZ4eRALh7Pu/4uVOQOAYOIlNZfPxImpCtruxo7n
r7GesrDKDT/S8xTHjcb0tqADStfkZ1ixpqfeBL7pDKfGySvE7tgIvH5wzn0PYT43oxYCi6afuFaT
yJE4J+LGuBVT415cetBNXRsDMzCaJqDugo4R/wNvX3EpbFLaBjZK6IZ8WWRT7Lqi8fdJmp+HDmGn
6ZyHVCQb9rY9zc1ySFzjFnepzTDR3uNFP3WQIxsv8XEiDNrBr0BwWEmMfbO/gHUyNrQic5i3SZqe
spKbtCqMNeAAPjXNclz7+WamOD9LKTfjOsAAIMGu+cVpCyQb6zQbCX1HD3Bm4vlsTfeoyuJ9tnnb
2ruRiw9M8VEMWHBn8KkgL/U3/poga/W1aeuHzi92zA//iqQ6xxq6cidykwZfnhZJNZAs2o8c+6dK
u3+NZv2hWmWH+T30BPeIl7YPHswR5NM2ibMXy3EPs1t81SbcjpeIf7JQR99Wd5hf32uefsjX6c1l
NB5gSQMfZKJOu9dR7Q0t010XU/a1K7Llz9wL3OVS15JPS0vqb+FVZdhl9bgzhH1rPHdx2PfGvI/O
u35RyUhzUxJ8XMUueNi8ppu8m1QAYrnsmT/JnUw1eWxdB05mLkE1uKPCwnd6gjNGSsdWNe4TPQ0o
Z13hQPZzX38qHLPYDNloMZQ243dlKm2PH7d+SrXVY/ad6Wi7GujmfR4+wtG4rZt8qDXPHuAg+Tdq
ucAyJfUjbUOyg6Ja91bVE6ulDBDPcVTMkiBBN5lfc/Fj70bhcmd51XlfttKdqfeXhOsRzaxNojof
rLfVGlFSELDLbzqbWtsYSvJs6tqbGnhFK1uELqbFsrH1yMZxGJkC2KMCxn0w4GDOazv1X7lduWlY
DoB2ZgbPqLtQMn2XOBvNohCyPVQWbpNUcdpn/d+haZ5Ky/eeoBush1pZ3oPA5xYMyiVmhMC7FrvY
pKinpzT+anvd/LLZxguNNGf7gu2JEQtFps+ldfpL1Tr2Z+8wdLKauTprtfJuVeNOaKGrHxLEMwcp
4MZjMlUDHsXce7QI89uW/uLvmkIzdmbh/bSFqUWMb7nu78N0tyMDZ1lHn3q8VFedeLZDPXg1CSmD
HrDfPD56UpafQvFoC8226AzjZq9Mp97082KYUSzc+WmNjezVHpPBAfDDLN7OC5kiCX8Alm46TLWo
u26XRc2ohp3qIdG00p92vYMcFk9MTRLya3bz6qmjMfTmq9kqf9tpRMO4/WxtKAZIrxgc4+JI5vlL
7V8MH72Y+WXagSbmRTlEuu3X3GOY9f01X550q+rgRGPziiUGOaMzMN2kc3VsiXa4jR0+yIhfaz8J
3ISPRlf1v8pyxycCH5I5cFBT3wpLDS+dtAw8jQsJYJk36K9Y/hNEbOU9V5juT122sJdu7pmjE6en
Y5Xw7M08MSjgcR32ZuWgEWhufu1sQ+zj0rIeShzLgJ+UXLY3WcjNq4EDVRrl+sM99gVTaWahPffw
k4Wm+S9jn5oHJ+8G7DTAKWHRTv4Wty4gTyvFA6WBeDCWBLwCq4M97ACXY1CkRq1vzT0gevL8CXVz
tMNEOGkoVj+7WHI0IPNUNlMvOdktVhjuh9nI0pO3OPWhg1fbFjlXUbXaZOTIOKMab5AVnMzsNi3m
S0C6MdkjRSF+x52cPtrVxaJi6pTy9UrVh7NEbReRKmOzJjVUr9XFdeRqLPOKRIo4Wt3/1252+xe3
K4cPd1h7/GkWLudgdhm+0qtMNoEEdALfo+VhrlvrtbqUeG7IjJgVRczaFhun83NiGBrGV67emvtu
LBgpjunwbQ+E2PQYx1RIgBlT1VGHjXZw9AVNInPM2hin8TdmGhFjjAqCwdMt1o+0zMVKTZK0Qcvu
BKWT6W+VquJD6lsyi/IxYcgvlXMqxaTt7IRMSrvPm9PSaxhxVkdwEOTWgfJvfqwNRRxxmhMHVPZC
4kiq0vLLdEamOV0OyFs2XJF1OdBVU2fiFO0l05y6ANufuI3wwQ01ULphfcWaMP4sBSdtBbtEid6N
r4h6ydmWHgiQh97TxbI/6jYS4DzX7Re7IsvHuJ7q10UnxMSaOgyKVGnhJGlWggLY/si9Vh2ENv2U
5OC8Jr2ef/WzKaqHxc71q+ln9JRacM998Bf7x3yc886+JT3dZWfoCaxVSm5w9iSGqT6NZeWFGik/
Ydbp/WkpUA7HeWiONiFIldaxbXd4MjP/wr6Amy8auoL6Qc8mCvZ+fXatGRuaeUszJPrMTc6Gvm66
RiFJU+5OovvXkf0U9V1+sbHuBwtfJ5pLfh2kfqjT5FAScBAsDqGdLHvYJKP9YxXLBcXlt67FmzPY
dGs8ksp+8dqRL3NkOO/UUTJbF0fZHz7W1tBI658ia08MZo9uPW9R+rZOuRzc1Sb4vGPPnZE2QzCt
9stQujO6Wv8KxHJ1Z0r8vtUWhg7cRmRAIf5ZMt2Y95yNZLFwHknzsU+K/EjWEfRLWt4vZv0rXxbW
6yjzWnf2gfsLslln5JfO487M+7Nt9Pd5wfS0uIy326amGneKU470e1gV0q+CxeKZnMeDGABfUruk
NSDUWDY8q0NZ7VUDu95oiO221+zGtrqQardZ9PzoQh+Ng/Fczsm2HMtXVctHHIP4ObuDGF1+a/+5
rb1TwwFmTf67l0BrE/rGukbTPeWOu/Pm7KXuY1hWk1PNdVk1pRyxF9Q2S6Mh/+W/yBLbYnQPrPg5
ulOuQY+3B+LdD0te7OxS/TI8OGTj+LjMzMuWmSPZcR/NvP7ruUBIsoHHImcj1Oz/s08uGQlNhZGR
SZGub1bqPw8VrTsTw/NSOIyZTC4ot9wYo7q6U8cGREVSgiULoBwLpb5x/1GUshzYMbY2rg1ZxE+Z
L29eUjDxKq17IIfZbmMPf63dTE1Q6x6r39BhJXLwR79Y3ckrsu2acNeS7RTQyXpR7XrTcYr902qW
8WlWxpHGGrMlLSWRL2E/EltFF54hCSNBnXpWDMEdfFRr/g3UQ8fVXctV7EGKLik+F5wATgxyi0HP
8bt/Jjkdd+v7kzZnxTbD2UGMknxVrR61JvY0Yy6fiq57YuhREUkeI3RN7neaqb916xz0pIi3Tubz
uGSE9rfDxVOxFZDsj3Hef0EXI9yXqdIqvZNI0SpHkJJ+nX9IrX6QVKb6ksMrtszDGAKwEOR5tYs/
RtmRoeSj55faXmLINeP+BVLwVTb6AWEmxP53tnWIVWFSGOj3ts0Y+H5aMLqSby/BU8BNZjnrqfAN
tJBeaw4aRQW5ItMmlZgU0pEnwgWR14d+L9r2hkNI21kYvINu9LiM1mxGLiBmprD1nzj2NaYMuJHS
+DVWRKdVfP4Eh+1Uav5xjebFzgvqCKbtU/xD08WwjzEqUWRPiDtoIkkass2ZEf3IIthJEjRjuAth
W3P81BbT2URxjXOdf4Ku20GX6C+WV10WsjedptlZ0j8as/M44B4vbXZISnN+ryf9vWnlfowhcfvs
NjXrJ539NhPrpvDw4uCaN6AHBJmEWdLtOHEANZInpx4PStgvU+9/pOS0QbbZx2XCztV203Wxku09
3GuGiijc9C+n/MOid++1RshG2kPAYOw5VJok8LBWt9V2ryDl0AOTA4FCiPSdQHQg0yR0lSzxgNU/
Yz9tXKA9mZ1K79uEjWvI5UnSf233MfjTQ+f8mbODiTBoxf6m7BwudXyYs6SK+nUa/dROjzWfMrSy
dN5z71k5VGr4Pii+z2PtBndLEGrAIzaDoCsOQHHRKH/N9mlVpBjny2Z0+HKgatvsC5IoWjH1xPLE
eJO7wNgwS3CGdFfHbphUY1h2z7HebCaix6uGLsQp92zeixTkYFWAJ/n3SzJFX6PDGL5yrv2EdSQl
gplDShDYMkk+C2PICeBm1JZbW7S0zMDYvvdI982Kiz9m7e28ztx4lvfHzu2TA+2RTL+FPDMEiIiV
sbvbODF3tN/K1ji65os2/SKdjdj3RCI2VQkqyuy3IquqxiExIiF79je975bsB5jovw1BY6S1JCS6
2uZLhT/T7kA2yfESDEVnrAPT7D3XQFB9AqcFZ27irxGYMoX+Evdg0PK7SZGPDUEGBoWnYlThgvL7
CviiW5kLf7Do+jSZdUjH8RozGs81iYaYVpEzkt0ETnKfl6dm9TtCcHllsBgAL7URLPoQ+uI7h0tq
HWBknD4MXGyyyjIy7fyUuiuf0flqGqEvl9Y81caraThQhsTb/KuL4tQ17/YwEkmhR1ZpPGTiWgH6
JcnW9M+D/WFMiEXiY8FGiNPkzjwzhaEtyj1YunsyB+C95yO3+ocUz/uSIJP72aY3buSIhLrlALRb
SD9qt6prXjy2RnxoZy1Yvbd6saOMh5ndKIQ1IseQSJMmI0KLc0om8eIK2JqYGKE5u64xW0WwQOjW
uzT9DW/hVzNpD0QPbvIyPvbCu6b9sLX4PBoW0BbTEzu/QscE3y96vDjrxoivSscNyB3aYA4yyu1o
2Qy3axjogWEZvpt82aVtf6sswOtk3adJch28x3H8aMwvVLAzXjpMh2rLUUxwz7vo/qzJQ6L9OPN7
Y6wb4fShxaijuNOnvbypvMUOW4e2S6JNj/dpNihcGFYuGTODTEUeZg8p58gfT+34mKciXJrPpLxM
o/0wAvAsMSyBfEBrisr5MhUv5BaGXJiIfW+eLjGfGRuvfvKp+mRnXwBx2S+fmNfMEhdksmiQHuBp
Rd6cHbTJpZUufcVzXH5IlDGEeQvOintpdX8M43UpMDYwd9fJkceTk4w/fdZG9vjY51fH+HL4qaF6
j+0uarLfDJuG7IqtcjalUhhs7G0K0jhW757K9yJ9KUXH/PArTdqQSNWDXKxAUwbw+SGdnXsadaBP
jIkweWmlSTV4LUuHIuwdjDwUJU+yguCpwtmYgXnx0c1VYHWvnnsd058S7q/nmenmn6Q+1R7ecgpm
KBC9uE4LZtzEC0uUfglxZDW/jFHD1sJTcRxhJfqVz63CVAOJFa/DtpnwLbctuPPN4mOKsRFX9vB3
iPlDcyvoO2rDttpQIiHYZeRxpEFFLlpfRMhtODix1pc/jfhbtgRLVpdCjG/KhUR8npmtdbyXQvO5
xA+1Tx1X720daJyQrrUKl/Jxcf965t/1zk5wQy7d2egdcBftXN6vNtoFt/234oRhVrLzV0rVdIVh
yQg8MrdzbFwMYQUKSWHlIKoSY18v3p6c3a2LsJPiBOvqN/JIcP8E5fLiNA8VY++MUxpFp029x7ns
P7qRwCvky7j+kGRwzswJtRhGUf/QbGzs5sIczGGEOhKxih+G66HtcMstj8ZCKjC5f1X+rDGnqojB
6UgvE+YtYfjgYLCe4+ju9l78j8L+C5m3gYljyysxZupzwrrd6S+mwTDB3GS1In0MjMSU0ZByGxi4
iSzVN0fm0BYqnQVlq6/nzu+fBsCsfd1l381AWNFUMRtg9ZCbP6rOetEc82tlUEnqRf1j6/IrGdHd
eqm+dZ1dPXO+6QqDezs/2JWzL+zPTprbmu90LV6b4k0KRt/NCEQpNh1+vnuGdO/8E9mxqD7S6lNi
C9HNAQ31CVMP+PxDjc+VwXdkTK+lPpEG5BJYdxm7i8LTW6bTxmgexPo6Lx/zjFvZhiU3VzyTxVll
/blnFoRdE1ElH/ZS87YtjoAhzY9EHNXRkvMUIIch0CAKLh1XxNrOgYYHomHqn+b+fuRmb+N2U8/l
+1JoNzPxLzAmEAmATq08L8Lh6VhN0gAV2Lj9sDpymyCJVXp8S6v65gp5mRLvI28s3JGttS/09GC4
eoQhcSs67xsz2savvSsIBY/z+Lfs4mfAgUOjT7tu7i9aWZ+quIosPX3QGQGOs7dxV/VqCvxuFePr
0DVKdKGUSwyxJ2UGtd5cg0Mj7UdKVHsTUxxzCkz/BlWejKTBANZbl9jgbFBiek+QEIKBNQBqIT4/
JaYVvT3pNoOW7IzqP9LOazlyJNm2P3RhhoDGawpkJjVZJIvFF1hRFLTW+PqzMHbuTBIFI2z6dD+W
kUEAITzc914e32Fv2etaxyWKaCdv1Yu6YaZV/bEpM+oypvqee75/QAG61Uz7rlO4rRS6iWlggCqq
qE+Rz40TcoRVgRQYKv8pqY1nzxY/oDJ+kE0lyO0OkRw6gaQ4vhZeqAm5Xcnq2l3vwpZv2hN1l+sk
RF0cSvdhnd35o3oTDtmjFo6nYqoqqa1GwNoHj7FIT1IcEOV5pEOYqYdgyjxk/j3l91u4O7eANTEM
ck1LWv1By8z70qvuM817B//5e/TCH1QqHQ3+h+dFN1GW/MFmgxHBFDdpUNzaNXp/qAdBE7l7WUr/
hMJ979o+AJSDJEXXhzczF+G2tat4z1XublQVnHcFgAQdetfYjeGW9FcF59YH/FFjTFVPvOJjJE/K
2ARmjSLekzh5QteH6jetq00nAPVmLuqBuv+AeUKKUytwWCniNZncJeCDjmYZQC1EVEK75x4btMHq
CQwDjThXTbXBnRZBtsJjUN0KyccB3HQXiCCnejFWaRE3b30gPUJCwzIUe2hjLOGC1rWV32VGtLmT
Goy16IFegtijFwqAD/0VCZNynduGctvUnAEBUrkjOVD/0lUF4uk8JMGHHH4/0rqAzoUiErd+2GT4
oyUJ91dwa9YybN+u/uFV/e8xCbDbZReNGn16ZnbPb8IqwE2xG9MXGVWAb9UUFaA+R67KL8quw5Am
TXUqPcpcOx3sccpV6ZlsQRaFO1m9UhQFBLUCZFVIpoVLov00dPLK1O6sK8sTyr6N9FOY9BZhcfJz
7LCiRz4mATmMur0wNbHNSqtx9A65aWERVAVKt+uG7F60xqYsq/cWeWRlVQ8Q8r1rX4HBbZhUHUWm
Aklr60usVL+CPrnpVXg+qYrAWwRQhwWpIVfHwzD2L72GQtnXmic9AJJUkwDbWgUncutnZBI8FKIi
yoddqo3IKWLtOa6lJ5bFr0Dvj6Gr6/AP0DVRbjJ3utlTUetC6VrvouAq86Dw7CBbxzshCeUWiCxF
aMtDWlRBO/Ol7tWQTWmPkAdddCnKd18v5OroSULvb1N45dp1NaSEo1w3j7AOtIPfqfUFua70TTHG
BqxSGV2UamJfF2UWPLJbSDs/B5lS+4FGTp/iXleBRsubAqWxViGxkbEgSuxvN40aEErWHgJjXxke
tTr0Uh5Q/ki1oplSo4H+R43r/gkrXYg+R/jTbcElB+6AJGGDqEdLL+4k1CU46rwW1E+dx+wwnagG
iP5Vl58iC9UzQn0EA3mBKG2XFVkxAnEcwwZzLqSSLiuwOZXseh9UA320vT21KYCzIxeWNL3Uojq9
xjqTPFA7or5QVtkxQE+7JQ+dH5H/g8RD5/3TrP3xbsiM/LWoUtUheYyCBT0o5kYPQIPrVW/JUL/b
SdhfSz5ad7WGEu26LdeJ3jzKEYqguqEpZeJ+FmN/3VlIAaqIbJlk//QD81i1JNdC7agk3ZPcjsdG
547oUnbY5Tm12JoN/1S5eLdIOZYbLwCnpQfmBRlxpKesZGW89UvzykW5qmgVOz+Lg4BLu1a5KEVj
8jhIoSNKlL2s30p0J9OXDqqiXCtmHG3VXMfvZljdTSAHv80IO5s7jj9bl7xvmzy40zmeqhTgTRsN
bwLzFO3lhU9xlgRChaM17OOfFmflhYs+atiIxLbAIWiPSqoZXKHq57S1Iaop6U6Kh4NolStIKeHW
bfxXfErAMbQLU4rA+AX7PA6uSuvFKrjCNdaHHetcfFWUGRBZdritdxImmR3bPyyNjOq9ovdPbq+/
F6SI/XT8UXvBs6qTCpIDsNjR1mqSnzk0Hopal6nU37J3YpoyFSfwimGvjoZ0tIXpQbLA3KoWWXkc
zQEjk9bHO/xTP8KmfagM9yWLcgw0/bUquXcx2P+NVdYo/H28RGNp/+ZM+uGpEXIWuP+JE6bKIan7
I16fDtB46ZRGGmyFJF/rQUeaiZ8v0v7OQjip6QoJ2Dw5GX0sbiupSZ2AXRarH053v4npz6KhygCg
eOxrsClDcGUTW5VIt+wo/ij7aAuw8+B75Y2W42I3Kqqv0rAfUv9XI9RPSH9kSWAUjjAGaCgQBlQi
4CY1waH3nxPsH2Ybs7nIh661Xow+va1oIEdCMKmwhUugNOrfCC5elcrl6iIuZaEdpN6lnKcMDoWj
nVSOxymxoObSQ6y1VNOBRBQKx0aRiEOCVKEzPxQE33pRBNc1x7nSqk+GhnlhyvXUcnQdFBEgKQk/
EGfhU+HnT0XHZbmK87vaoAKKgPBWD5BRJvCiNq4VXo1y4ih4V9hDw6suL28EKdRNGivIFaCcgld8
jaT2RhG8RJCT6a5NrpoJwmmq19ABL0VpO16aHfOBMoKmj1eRbF3aI7FlYDuxmThZYjzVQfaKCsnb
kH+4a/iAIbZaMYwvo9viPaMKag+XEeReKW8v0sI6CAjpSYbKo1AxQY6nSjYmzbl07Q3mwYT9qJIJ
L2Qce6yEQke8BZ6+9E6VTcESkEkSjbtcHZy6KE+GCenBt/D+BZHwnFoLH4QX/0hbf9h0WaUCg6lu
qwTmha2RoqBjqaq4+7SoDmrUkHmcZIGU9KQNhWgYGMpdaRonJcU71Bg0GG6ugGjclKLbQ4LetABH
db29rPPw0XPNfV9Z6sksxulUORRtRA9pQcV9VDi7SyAhpfpZDNKNhrNIwlGDqYn7i0fjkVNVmU+h
XvxOTft3W45TaeheznwodEny1qfGL0JpDbEhd+QESsPeRBHIMiyxnIXVsKHM1W2jgq8sgvFqtIsb
iYQeFN/h2qzilli6VDBrdaTaEjS+Qxdc6wPMunhsxq0vZ3vNtZ4bLzpoTXeqk+rCiCNq2XL2lHLl
Tb0JtIGEs1XyH7mojqVuAIoq8FqCOr8XUvwDANUpUOIMlaN66TbuLaBeLhVyp9PohGqFYUJT6WAf
4s6kXCoN0a3t1Q/CbI6SF3S/wVsYpDIoPHWF/UsbCxXKX6Aif08i6ijKq2sPkGtDekp1+a+2iB4j
N0UJq4tH3xwQ446NudGV7qGmkninRZJ5CDsXnx+Mb7uHa6ak0nVqJaSpXCM9wDsSP3ulokMDkCV/
MwT6VJlLRjRu5OBD1IyepIG7SYqL3io4NGXJvgMLoeckKBMhXXQFappdZ8rpm99OBTodDHr/LGcj
E9wNNZLzbVcdg6xmioVaGZLkxVcNmEITICG9Cgvqi6r3ao9ObRSZk7mCHyphmf6i94aNpd+rjZ1M
E21wpqCAP8ZRao8xpf1foRv68Pc9M3mT1RC7KVu6HFJQD92X0k/lP5Ve2PlFJCaAzliPMnUDF2+B
bsZPstfjSZSwuMZ2Fx5IPsO/TNNpacNqb+sQFenQy417TSG/SI4R5KpTVSLEMgxfbOigQQxtAo8Y
e8B+8AbTY0q0AJQQpAuIhnhX5D04IBwtPfy/+CHSTesAVAyZd67Iey4qQJsndxCp1vjQw0b66WE4
flV6qXLsmoR4icltauWCSrSFlmMGCZAmVQlP6FX0t2TstSkQl7dZ3X566OMt1eXKKlTbvtIVaoWl
Keefejhg4/Py5KiFeX1JSAO5OT5EY/fSEkvBzTf6R5dMAVfr6D2qo6eqtm9ME+ttoQRQccAK9kPr
Xedh8hj27nvo1dreUzpovkNOjgEvBnHoEx4V61r2a7EzsrTbAqAgPq4TUr1eIO8SL2n2lTpMHkN0
HrBOKMR6qfE7ljnIC9424kyX5pEJxGQXciBlMnTyWpxmiJEgWXVSNFJkQDGbBRl3J1/Ntwg2emQw
5VueFLdlYXjUA1kYnoL/krv6R9UE8gmT6b0CauVU1Moz+WBaSMjUkTLSOxqY8zqpk20HFB0PVV4d
bNtkmfV2ABumiPa2PRVfLPt6UMFRtpKgmwCL14kH7NR6GUBCsCtQfpK11Yf0GXuOCvVYI1OTh8Bu
guA56GBRVWp7qfmdj/ezCKBK0NuG3ki3Xs7pPgSQhoM8eQ16/61LcTc3o50crT7CS6nBWsgjiASV
nMXc5Pyfakyeuq1bnIIqkvdNBZsDgTKcZxAf6lPJMjmGItObbdNUKoHxpHi3h/jFD+N+2MdaOFz4
FU7OXJjZ0QgyVOtmXD5QsCVJqI0WXYika40r+nHIx580IEmPkWhbJHSB/V4pNkVqpTDJgXRKAUMM
PCb1oH5498iQGA7qIJQJAYEJ9G8YDH2lQ7pJIzlO9oXoyuQygDHzGnf05dmYWkEMJGIluiC1w4Sq
O6sCaE62VUnsCoGq4AIYNmT9A8JRt74AxgiwA1g58hx6iBiThoNY7kCUSw0TVxR0KVpkaDlOQZEE
BvGQ8YaRIqRW2L8X6YRlrDpeGnVbxWRTYNMjQaWkIERrtbxALM13RZ21aZow4BBEbGV13LQj1c9v
vBIVue3G6WVbeeO2owisJUbhUI+nDunT7MIzclr+heR5KunERyKzUmVo5Wq7gJJAr5AUYcbEqqTU
IgFuypPoUY87Xvy0O6psTmTx7PpOjzhYq1ZjKzaND8hntGYR/VNU8xtrHbF8FRr0UcmALVp9dWsW
ERpVDbkBB/aL3yXl1tPKD9vUWVYjipvYQJ8pFeMLkVLErcNAX15pf3opxjbdjzckqn6GKnQOXdHu
qkzhRh3hjKTvjhOJ3Hvr3EjFEEOS2BXwEwR1xZ3wzcdA0tn7i+oP9VvVoSyYfdopywUdpHdNQ5Xw
MOYAFtpQ7rdJmpl7lqzO79WCK9+iO2IBeaKTlU93QOCcDSDlxACpmHsQPEyohjs1MdCehxpdQEB2
ZnvyJiNxNtgAuZ+C+ranWY4oq9cut0qQrnbI3RmC9M4kY8JRXbNr9FEy4NLvGwNZMblXXwctY9Aw
Yxsasg8QQ57y4H6n3GVdO1xEMloSrzKpMnk5CUIgZDRlsCPrOqJM8pphX7sM9VwG3mgi09PM+pi1
eXwtwII+60L0pGol49Hr3fCXTtMksmFNiOChjo/j1CivzHLrpzeo6bH1UfmIkOqzNqTSjSon6H9Z
Ap9t6Y1X1sj3yN2qvK4iG3O1UdkPWg+rL/BjHLke/gjXKovHzsjMC26dxUUGt+KhLC209J1muIhH
JMiaowDLUZI0eCjjuL5IBne8tpuydtC0kFofspLaYjw0yYRcb2isJNmq4QS+itosAxaHvzdV1f6g
UEB5dd2sJ3dedOqhFUaJ+tOunwMFH842r1BNknLEneZKIclu0j8dGSiEw5P8kSYdgJ+SWpnKalQ6
bjRPqjghaGihKUxf3yCwoWsHeUyvcfIIbbwXB9xPTcTISKTNQxQoJVFDQHeLsjSe8grhfa33N3Du
dpZuXQ1Klj6OtYv1q40FP17m5tHNous6NE+uDsk48rLy1h+a4Gjo4qaVAyBEE9EgpXTI9vI7hlK8
J/0g33iNfQlInEJRV33mFr5gP+4ITTBMhJAaxtGL7rIY7G+rU+hSaxkOYe3SbspXruxYvmx865G3
fzHxwtKmu9cL9Py+lSHohGWi9Y8ayghLzi7HnBie3j05TFokhl5DYJX7OHTVmCKTuq1dSFp2VN/K
ISahKsUcVxvKdZt4IIdH7wfG7lMDA5C7zB/cvMlOTo2nlK4qbp8EWyUfmgPugfJYe1ZObxMDa5ds
PJBU0Q76wKuK9F55lfwoAylf10cu7yd8GLh+05DOX6oEXQGdDZAh91Xkw/jZ1h19g3o/6LilAH3q
XD09Suw/D0FaKD9CrRuOhjnEf7RQr3CzqSyxbVcGmO58NbpoRsHLlwLlSoqK7kb1Uvs+M4scr3Wl
Af2A0UnqHVgvbiCPhvV06oqQMAyY4wOuqbuh6odt21ghkh6Y1JNw7ak1hXYPi1f/3Xcu0YqceTkl
zdzM1Jue1ncvsVbVyHakUeFIlsY7vbaUY53mVNHQoHk12fRY3HWwifeKUms/hNISLA86tRIWQZ7D
XfDcn1qYpu6Rq8C0qVnGfWsZxG4BbCGpUPybekzKnQUZeo8ev31R5akBhNnK9T2ON/OaF+jtPCkz
or2QPfWibDzZBY9doF+NBnZVMoKpftH5MQAWpSAWIX3RdowtgoI5FNPIj35kvbhIKEM6QSbILRBe
3bmcSu+ylGDhE2hA9S182vwzSQgU93mWpoNDM0E128S+QOejqLU6aWPUfRXGtPCWleFVilArmgKL
zpjgGvW8VLvBrl+eNL2f9J/w28bGza87bwQbi53QQwM4Bk6bNCna217cBSaYSDcI4mPFhajcJ4NR
PtuSlqm7/0emTsR+DLfNUgDRqVsJH0ocktaA7a3CQ5UgSHEfoq3PLuu1kzahJ0xIG3AapnPKBbnu
qmwBXGeD4CGEuiqUR6sCr6iwWfa77ztizjsGz7vvzbpa44lJgwYKlSMZsWOyuugEaB7wye56gdTR
eKZz0Uor0IXGpoapKpZNsG7Ad5p1pWzcYTBj8o+OjrEK8+Ukjt6X7H/fP5lYHMe2hGmrU3tca9Z1
09CRa1YoS+l+KRwyzugA4/Yydrjsbvo9hR+/u6p+0JRnpUHx0rgMp1kkt4UqrOnfzxoaUosnEqwb
4RTQYgw6P4+kpwJTWXs+eaFxoiW4NGKj0wXtKb+OIxKDyn5cC0cma0GNgCwmaCwwn+1vt7H2lf9q
ElGY5tX373Wpmen5sLO+tFZTqn0LLc7Jk18BunxrzLdl+9SEt76LuQSgZHv7fxtx9kJzgPZ56PIh
tYNFC238Rvvuqj5UKx3eFyfM+ZPNevuGvaZpsarIjEOXBjwX1EMPBKvgb7bJSbpI3qHCgjdsVgZe
app6Pu6sibbHdS1G3yc7BlwPVKK0UtbltVkp1kaZtc3WDEoOmcZbbB1S8jAXHOB040568h/AHTh0
v9CByK9sL4staM+fbb7YKY9CrB5lB0GzxPWRnkl7f1sc7G2WPQ6O2EdOuNJyfaGpsXE2pDGtm7P1
B4xH6Qhd2b78J6FiAkDETUiMMDBeW4LTFjLvXWoJOpTpwlAstrSvQ9UkbRrh0h/L9/WnQRvAnWbq
Qaoa1F9UZpoRPbfL5RPswGWp6dCx3JW5s/yw//4L7NnDYg+hC4/MZlOibaVO1L7R7ZZ7Ku213Fh+
/34hisW1Ty1EFUI1DEOfzVR7GCW67zGacoANRLKRvO6P5lN6oM/PyT5ARo62ypXMXZ1r/MZzmpUX
vjiHdVXomi2z8xmz9x0luQU5phXOSDF3SGHNrWw1i3v3fwYw568TTXEdght25PExqNFlkYpe6ye/
NsbsXCLUtnydxlZOT+6dGIRkp6Q8NlFsrbytxblx9jDK19mpF8QlI8weJyKcDFusEkYJE6jfGcTA
KzNjcSWcjTU7jLRaJ4M3eJ0zBh1MU3BtUkAyoxXRPqCBIblmAn0LREQycNHWxYcmkpUu22Lawf5a
jbqhE1OYuqyqs9mpG91A+TrnnLgvaHLxwYV3Z+/TP/oNUD+UguP94ITH8ILeHmq4UT9WXsH06/8a
3tIor08rQ5nHGzUXOq2aFof6I71CdXCCm38bXGRbc6+bW/Inu+hXex1f083k+5EXV8XZwLPvTECV
e8IlEMAhVm9oENf9YDew3r4fZeHtgm0k0jDpZa7I8mzakiBtirJsyXGN8YeGlo3+N2gDoOnq0Dxo
O70p6PS38mgLU/jLoLNHCyRfMzGnd47rwRPTkHxtSEr8NvrgqYC8tDLawos0gWPZQjaFTgQ3217G
1FVUoL4EAHpD/ggLD571eCU8XJgmpmZjtzZkQMCamM3Ssm/aGK4t4aFRSyiVkCZYyDqi6qPDp+m0
mrK2ay+9xPMRZyd/3gEalT12zWpPLqnZuvfeURzpA70p/1wFj3y9G1oTrBxMC7ucSYafJJ9qyUyZ
2WMGQWv3qk6Xv0hUdz75MDxfqBTWhlEWNh5TtyyGUWVFMf/172envWSQUxviAt/Gpt0huNxi7DBy
J7j3d+oNa/9ecZJd5ZP/27r71gHcZW2Cn98vjaV5Y6EPVm2hyqZizAJUyTVzS4XJ5ejmp5mZp9qQ
V86lpUljmSb4KCFrlKRm26uhuPiwqbs5dhgpH4gY/es21OuTXiM8iSwtoi6BjOf7x1qaN+eDTo99
9motabCaoJgIRiG0H1kdhsfRrxvgvT4DypVCdu8fjMir0kxZJ8qYn++6neV2I/fkGZq3oXlFdLqp
zI+Ihrnfj7P4Ov8zzvyY79K0LxKQ5047+nQbvdNIBvrcY7Bak7L7B7sK5Y3//1DmbONEQdpjaG7o
7GdSqvZpo2YU1todaWl3Ph9ktlEaZZJpeS5g7yGn21BqpWu3t9MaGzVvvx21Drm9tvK1loJ70+K0
FRbtW9k1Z/M+i3zU8HGPQPCQn7RtdYCNAb1tg3N10z7Fn9LKhFxcZ2fjTRP2bEJSLfrf8YCjt8pv
AxHY9/NieQCYTTJfS2dz/joAiq2wB0PfOgIfHqVh+jrcfD/C0iXTtAGp2kCQpmFm70z2cwmNXEiH
j619Kz8Pr/47CIVf/k/7FYdjuk/vATmN6sqDLe3G56PO3pxqaaUbmEJxBFB4aTSv0F6FG3rt9isD
Lc3D84Fm235fJWWeNeiFfGE/pwrFQL1oXzPdvfQV61jJ/Sf+xZXgc+mr2UJo03EKm+tf0/RsWuTc
2612JO4TigmH1zAx4IWa5/eH77/d2jjTv5+NI+Vq3GYCWqeBC0frcOOML/+3EWaTQ6sMOk+EMDJM
LX5XZRZUktorX2hp77MF2SnWrWFyU/76FG6jldmAzMTx+vojys0rmSwyHfD6F5suZGqwdh1fnHrC
UmWDeW/IfwVV9tBqTcXNAC3+Sc7IsIbIy4d/sDXY/xlFn13cyrYG7iARbrTWmyz9qcY/33+ZaYHM
gntQu/9+Cn321oCK0eYTihW45YcBaUyGMsjQFTz73f77kRZnmYKeFs8sCad54DQiwEXFqxC2ZNCz
As+7H2Jcid8PsjgJzgaZlvHZVDbGoQSNy85ddnH9Lme0vvJSpbippdq60oaKimCR/qNNyFYtuJqE
10SGXwcF7a8mfelzRkFGya2PMtPpdfLx/ZMtvD64ukK1DAyXzPFZDN8UVkfBseZDAeSvtI0u2pUA
fmkErkG2rpKD0GVzFovpiMtHqye7jw9mb7swiG1CpZUPpCh/TzhS14puWJaOpnG+TBUaXg/R9Bzo
q+jIuSMhqG6Mg+mApbJxC11qP0iB7BDHOq4zbocdClon+/n9y1w4rbh+yShbbZU7Hwfj108Whbnk
1mGEleoCvO/W+qSyu1VuB6fbhcfMgfN+kpzvx/x7pZlcjDTiXNL2qjXPMdFjLSuESx/HWnd/hXL9
hEXKu6+G3ffDKH+fVF/HmS2B3jcSWIDYYQlegsra6d2E7A2kHzV1ls7djYFMI5T0N0j9w7gjZ/lp
7wEFgMnH1ig5LjSS+GaolB/ugA9cSZNs05bYY6vhh7Lx9xbmuJWJt/ZmZh/DbDwXpQkyUrM6TVYP
j9p+ciOGlUNoIazjzeiybRqKQSBuzyZ4DTonRnJJZ4OtdY9neyuO0ZO1A4V3HJ9oPvBPHutsuGm9
ne1FDdkpo6n54GhTfssA7H4Dn8mp6wlkfIa+8nR/r96vDzfbhIIogEjOPcuR0a+EFNtssRKOrL6/
6TuePZCUBH4LU266b6sO0oWfsCH0PcbpY3kofqaf1soLXEjtf32mabc/G1CXlVLgO9Ac+UIzEKE7
4li/UTjfs7CBZz6Q/965D2vfTSzOx7MPN1tBYebmutawOQD4u7df4Gvuxrfyp3yij+ON+gxEY09n
5Mfv1+3a95stArX3mSEVgybVW6GBln/4/vdPP//1oD9/lxwiX99lIMClSB2LrFAeTRfp6lWSVFeV
3oIn5K6oIzg007VLwdJD6ZqqcreRp+TaLLpAr60rQhTIUDyz2SqdgYxZyFH1CZ0ovoIPh04bnD08
IwW5ng6nGcRQfpRBmmw7WQapjHsJZRkdoL9/G4t/mI0XAQAOCZb5aUopAQMtXiwH/c1BMe0LWctX
Hn5liHkFw0fu6GtSZyAUqna6HL3nZbGy5sXfh+m0j/37MezZ++2s2HKtANvw1B/Gi25N+bmU7/ru
jxxf2lmCogFHOxTuipy1gdngv36JQlcVikS0NSeInG05rRT1VTM9YYafwC7vOmyV34/wdzhHpCCT
AgPFr1Bbny0KunRUbSAKzUFeHD7T6Qq8UuXFuyiIIEhPnhFDgUn1/aALH+58UHW2UiItHYlTTdWp
J54qHZPQVEvePxiEQ0jRiecM0gzq1+VocxSgGIO5E2tTm5zmNBbDxX//HOdDTM95tnt2qWEj18WZ
qzXWLqD9qI0n5/shFjaV6Sj991PMZkBVkKFX6rFzGgAEBRq8DAUm/nCAutBvi6shiXcdloDvR13Y
n7+MOjuHagPxj+QVqiNoah0M5GbKbld5ISKWdPf9UNMDzHZNhjJJf9KuguLHbAJGLt6VVuoZKo8v
fNdzMI4cgKv+g09FTC+zVwryTfP8TO+ntQY3kLsRPZyUGFX52m11aSWdjzDtJGeTAXY0CS2/oTl3
RwNErN3u8JLTlC5z001HN7HvX9vSFzK5VRqUA/C2zG9EJrbepM14bero0EP5zm0v01jf177ufD/Q
UiA/JcfhnSpC0/R5jkTCp9Hpg9Y53CS2/wpnt6OAb7GjOE1g0l8HOIEO+t33wy5tEVxkNaFxF9P+
Ss73cmsCF4VtU4/YIDE7Joiwvh9i4aJErY0Zh/LfUBX2+a9frFN6vWzkicq1dw/GgU6Cw77nVgLc
dxsckWFvcflvIBZZt7TqpcvK0Xow9t//EUsHDH+EwW1dVk3KR7NtKk4NP8azp/BHDLQ42DYH6wQs
Yae1yGY3gbMWey2tNxKIKIxQUVFcmUV8cSN0Ou+QKFLKd0SxBwzAOFfWDq61UWYBnuhrU9Qxy00x
9eu+he7w2svWSmljaY6cP8ps61CgNbomnVadtqfLihRBTcql/z71wCSx+TiKRYT11226zCwMN5MX
FTXhTxJFl0FY3reet7I/Lb0w7I+IqU00Ehglvs7FqIw1LWw8JIds9AcPihrex6MsorUk3tLGcTbQ
PGgKFVkDVqKSKJQop1egT1QQx7F360Jl+35uLz4Tuzr/qTr/z6Za342WWyq66vQmaLdCu4iQ6dPw
d2UdL00D+2yY2VyrXZg/0/BONvzuzccoFSt77eIaPR9h9nFwQ2tymAb0WDx0z+Uv+vm9YbMQW2/r
79Nsq63EtYtb7tl42iw+0mTAql6tqlyjs2fsDdUm3uE42I8X3S7bFY/etjysHV9Ld08CzX9/rfkJ
CUezjjWD15helTR4vkSx6rD1bvRkrzkkbA7u/vvpsXRgng84OzAVfxzVcUh5q2pm/XHNGHBvkpSH
nC7zmFWQL4c0qViZkyuTRZttt9iqNTou0nNRa9yrPA9ohLVa3Jr+8HlIc/5g099wFgn0lBXcGr6g
o98mN7RS2ibXECOc8iZzvN1aqLZ0l/7y3aZVeD6aXWmYKxmtuWj2487DRMO5ZVz1ZPbUvXmQDtxS
dvrH9x9vQdDFyWmwV033O5lg/euwdSN7HQeM6uTvyoX8HJ965ox6pKH7rbFrL/R94ySn6mQcKd6v
aQOn9fbXCz4be/aCVZgOklExdmr5T3JB43Y0QRDki6NseIdItfEL68DJs4fvH3phQ1MJHVVNRZ7A
I882tJT2CaHdqL1jZ+2GNgegT+j6sbZDL0xRRtGw7Zk6Lph5WGJrAlfyEA1OBV/ADPFKhWuJaDFd
W2dv8MsY0ylxNmkKJW0ANbL2gmfjgmYn99EBiPNOPCvH1Y1l8XlQ/uhMF6ps81AVswa2ipKxJp0F
CCTMiZtJQkI7WhymG7qc7dzP//5DCQMl11TYVu35vRnICujYpB6cXhsPETemIgtvLHn3/ShLa4D5
/59hZm+x9RqoNS3DNKl9O1L0heNKKzIervOuIoj2hbcXPtgc/cXzvXuhvWY+xmIo+vHUFPUloL2v
0tsAZ/L//gL35S+bz9SeBn4NmFon6F/L5MlSPsAmRPJKkK5MB9F8Gp2/gNnRG5QAWgbai/1vvjK9
pXMgDQFBQNIiag+BZVNv03vpBIUMC0l1Ka2mgBdn8vmfMDubRRnUPhxnvoH3ktnSXs8BbTYgeIyn
KgNhJ0JczMqFS4tLGr2cVmbA0tw+G30eTY2qBc2vBZTCnvA+7qD1vEaH9AgZ6VndB/SI2Kwtp+mV
/vXKAalyVaAQ+9fFKAlyH2QNr1xHBV2AbBnHvaTTHLi7bm1tb2Sr0c/iM56NODunS9X3NddgxPql
+lOeqoO39+D478o9fG56FG+A8a5EQGtDzg4XKRsryY0lomGPMhUtNaH/Bpvvv93aGNO/n22B8FSN
JCtdgqwh+Bzq+jKDPf39EEuBI+mGf+1Apmki7vw6BlegDlFwzFbODRNI8EWUbYNDdKKJ6ZF8ovTx
/XjTfvPX3DgbbrYfmWrjUxNhLRDIAYyN6AfzUZVHQy5XbiuL7+5soNn2kulDECh0IHL6kPQn9lKD
u+r/7VlmWwsmQ/QgU0PeQGYaZJWj0UMWrsu2qn58P9JS5Es5Q9XYyG184vPIty8suRQyExxhTbzV
nepAm8pxE76xc+/l49htixXB8UIAw4gUaA3VsJBzzjatMnElfeQixoUivKM9yZFg6a4+rNlDlmLD
83HE7CJh01OnixrmeL3zHrS979iUYOM38Gb1Udu0+8Khh0tNt7SVj7c68CxtrlYR/XcGHrDbejdy
sovvEmo83oW9rffQs9BIcYfZSrs1dcJSQevLE882KzoZukAe/vXELWS3TbKnKeZWlBvpoGxyhJz5
9Vo0urQYzj7mPEE2qtjnQ9PTnTxut7Rg2fnG2jm7tOmfDzHbq6iwm6aH6gIHjgc4cyOqQ3YDGPwH
yBW6F4hjAT7jVbwZj1T9j/kWmGsBK0YBVb3v4MJvytcM4snt2mG0dFNVFQRvCGiRUSE7+LrBQQ5r
ksI1eicpNxW3DzpFPZEalMO9TXaweITTu3fpDeauxDeLO+v5wLPtARJNYQxyqLOCFOrMkCj3dEfe
Yld3huPacl2K+88Hmy1Xe1BpnWsHmuPL4qorAJGa10otfn6/Dy2OgsDbpuxGvtWYrRk08KEq0G44
iGThI9zkSODK+J/sPJau2CbuP8Oan0hS2yPENZIRMEexlbsGJBkMbis9NXQ4TOmQYHe3iuntv3+0
5c91NuzsZNJy1S7GkDcIxLbcKHtxTLa0eCKrup1up2tJzuVt4Gy82bxsc5BVImYbAD0GNlLbJvvw
1tq1UMqgo+1UNp/11OpiLPo/pF3HctzIsv0iRMCbLTzakN0kRUraIGThvcfXv1PUu0OwiOm6M3cx
C40ilF2FrPR5DhhZ/rpcSikBuY+1/BVKSbY4OjzLEPt/igcigAPTtJMQiPb1iC2wL6KqItoaVGiR
aiBFKYpqcdUrlppsfsJisiMGQIfG6bTKws40Nvtvf8a9+ELCmoOGGQ+ML9F7o3WaJ0tTwScDhM3K
h0ABvE9jfBLlb7fl7FlUCUigMplf0j4UQ+NyBoozkGZc7J+DwFK2+JkV/e06fRTcBQNT9wY6hNT9
xQBhmQoVpO+TBbKtS/0Yo24x2LMDqPWv6JIzDNaex0fVgFeBJoqCMt2nx6LBoIwCrm4GKkQxgex2
TKT7V/aEuTyrkxBwU+XJoMVkfLPdpyCj/26QRge2G4kibeLcYhwaA5CcC8bB1AMYezQ/ddULQFSA
1hX0dyAdAeggqzxE3hetnUClkngeVJzYMqbeXwxEnQJVdWjKqPgi9zgZhmXEVw3VKV13b2vLnnME
vo9GxqJlXqDtpqyCGMUYEL7JxRADjXvgQKA4SmqQg1AHqOhjeq56TjoMAC5hxMG7FQAIMFQdqxUf
V5v6LhawpApNTRe0OszaHqCwB9VKXZB4DNb6sEgm0AKI2SHhB2gpGJ9356JlxZBlhK6K8nGkcJ2w
Hq7XwuKuQAZZgS8Wx6kTA/y8qcSr2v++fdX70jQUVaBNZNTuvS7VaEROXZpgL7DqwL7zJEejs2gw
6DngDuvFuy1tZ0NHw+HexFHBnJG1ALKNZQAz8AZ4f5cFp6pcCewtIcF4axcLS4pWxQ0HsNSfwRjl
SuoQzMBkB0+UVRqtnfa1YcNmnRUdXIGgue7AFNXUYn6+/VP3AqF3P5V6ZeWsx4D/wCAVHBzYhgHq
TUapXsC9ZI3V+lJKVzJKNbz8m0AICQSqkVhexBAHnUrwmaLGYJfBGq+7urxjHHWgYjwqBwUurj4X
L4xz7mnARhydUZR8KdfljCGq4RA/iVZ4KO5iC6xjvRm6QIi3uqC35k/5J+Y5d6Kj7Tlffe/GjFVZ
qLZShQsGOftgXI02Oyru4AHNynAUGM4BWPXGJ95OHe3CMt57NvSdcEoRk7RpJ0nAXGMegP9QttA+
q0AzZ4PHESliO9qgc2Cvo+/4DFmVMSmDhRKs/YmUi1KB/BW1nTG765g7gtKB2KYGSEKnYByo/ASo
XFC7C60IZNZxYNjU/ROr2M1B2w4LOvT4rpTPEa9EM+yKYKoAwvXH+8ThHpYL/5g/F0/T4/JdYmQ5
r7pDOQ2YcVTXwR0pIbogurf5xJEhxryUKLLLEVLldgbgWAaCopIDb5y0wnl1NWDCYtDXr9JL23Os
8GZPxTBzQBY4URyHe3ovv1HknpdXfgUkqWE18Irr+kUfMkYksBPcyDpp8aoQhF1O6qsCClAECZYO
JM1WD0CmHKiVf/uR7pVlIYIsbgqYDsH43fuDKFOBtc0QIkjFvR7WQEGGbzSjBeYPc3kWzMTpvwNn
zZrAvZW1nT3l4xV67CmoV/6r4779Fip1XaO10KIZq+Tt+ktb7+vi++3D7nw0BQMwiOEkQ5MEeotz
QA1awKTX6sYKyHQAUws2mPHptoydTwYZcPG4VPBr0oPlGPVudWXmVbfnAa2zGGYHtPjbIkSWDCp3
UMphUGVlUeFAZls4lfegYAepI49xzmt06bFnm9i6BepBzOB0TuOHd7mPnqwVMmLvvZf/7rBUsjuC
IB2k2BjcnKz6VHwb7pJD5GgW91X/rFiFy9msRdxdiRhwREqK1Bd1BEpdwcDQVYhiiLry1hLGZ94B
CzTAvJzFlYXmzNuZC1un2LevfC9dwzgTGnqKjuVtVC/ePxOUF4HRJYUY2HWAKGznbv0SnuBLXN5P
eMb33fu8W1mUBymA46ED1lZxU4A1pOFxUBmhGUsAdYm1otTdJCwKsJEUMI5m2aWBbWdd2d5r2x6D
/IqNiV5EAhBa6djiyAwrwjZTDuDWqgOyarW6xazYHJgxzRTUcHZWf28BjwpOSq6TKvyxB7EMS3d2
Yn98QiiHhuk0MqX2/vckvDyNlcqjZstllyTqP0XDeFekYO2oZyAm6lF6HfS8ZnjH3VuAdUVmgZjr
Q4cW25Ax1uDImL4hj35TAVtAy4yf9Rj9c5AW7G1vJKnvz1cleo5xLViFhj9n4L4osIPOl1dQqjD0
c/8RbiRRN8mFjdTlKQade7sMAIvoAQPjvvUbsNZZCG7s6F5+uP3+yL9Iuft3Z6MsXtFn4AZGKODW
yuCCzw88O36Tg8dNBvsGqFZuS9srSSsiBmkxagqvK9KBssHpucQtM4y4bdyjfXYCdmmR2Qu4nk1Q
9ZF6tMqbWW2zbere29yIpoNmA1W3TtAgehD8Vj7L88/bZ9tLlHA2pIEYY8TGFV0MGkD/W2rg4nbz
z/J1cJq7wgfSPOABPWDOOqBcd5uTYiE0fl6fCzu5Z1aj9k/49gMoPW3kWQp74r16tz3J3waPbHv1
h+YzUJ+d5j56ZLn9vfrNuyNT+pr3Nei3MrgpcI9hG3oN8sf2O/e8WvLn9gEEJGLEUqCdcBy7FDA1
BvQH8GyUhZX4sYmFSYOFNScn8lVL6axOtWIMwtZO/rzYrTn/Mmz+AbyIocVabtuzdFvplOVVmzEE
HCLepyodwf2GapILRFXgAj4C5gQ4wrJ/W6f2bNxWHvn7jaXHEhLmHkfIm5LWVONHGZPg6fp0W8j+
V9zcKaU3ndSX06QjOvzPbEjTf539xsYoiqNj50n2/43H2J6L0psW8MGa2KuKKwLcNfzeps8rfwLm
sZWtRxGTRLcPyLpFysZJXa+FUwiyNAXXl5Ft6eK8pt9vC9mrrhPQC8CJkb3sD4u/2GAfMEdM4lN7
RAums5AVg0XKVA6qD7vNaM7vvoONNOpMGCkW0lTAWxf/gOodJQ9ZPxNUjyWGikNBRY0ScYMHjoTf
GzzSI20C0dcCxuXtfqK347wmUxtF15KxHsceik5UECB6SI7Af1Eeh8+8K8HxAcT/nDC+2K653Mik
Ik8hisY4A9uhO/Hoi4rlV1XIf90+175PQAFWAcABgdeizFVRhZOmkdABQ6vOfJJOyrE6V19XP7qS
ig0xW4PNefoRIOzYWuBs3bn9C+iLhcIJqBJi1hwIU0C3oX5AHwmRnBCHmy9gXqzBaHfomLO5tJYQ
ITikhuQPhvlD+auWyj4vF6i+7EU+QXgEiJ4H5luGltDWlxJDe/AIG1LTUImqy4MUJGrOxYDJAHAi
gXQI7GPHogsZAj98vleJaDqi9oLUBNvM7+0vr5T12q04mKaUTjKLL2Kh2gQyVucgOkalORkuwM0P
xnY6doAsnjDqBtqjy5Bobh9JmDZZQfqerMiJdQUDmlUPepWGH0ysErJ+7M6nRtlERElDRMWI1yjn
tLTjyic8QAFQKHfW/irGwzdpln6XgLDmq86RKxlMKGnAj7UTKRJmOEb0hLsANYwrNyhmv4wWYEqt
RAZeJg9eEpWz8gQsTfxLU6rgOpYb3Dpn3VZQ+hXiit/9auqKtVWvxAqo7y5hBQYwMVc/3BZAR7i0
AMq7YaI+isdSQPQeTtVhQXsI+ZG02HGLXTEUiHo3N9T5+bbQXVXdKA4ltJbzTldGKM4oO3L2YwLb
bMSDaxiw2mMDdjcW8s3OIUlE/ZeiUg51JjFROOJp6PIxli4JloNashxdg5kiLxj+9EONkDwLXdeB
tIYSGp49JW0t+C5eKpwuDfogtyur9/80WFmjDTvKgSE7dOugztggpMFHhFQQRFQfgcm3/pqwoQ8S
bsZZdh7NVgINPKJ1M07YEQR5DlyGceOr+WSP4z9dsCM3RvI64H+Bk+BDcAD0WzmuB4ALFrJuam1U
WIOuOlEW/1O0KloQFReseT3iRSmqm6Wl22nPotozHuyHJJUWQbzBxlcnq7FiLhBXJnvA7DmBheRB
epDvNbTYa0+6cIHAqEmTx7LNUSmBdHBQgpJlHmcwNoBG3QE9DxgzMV6KeiZo3KaZdYO7GmHI6BJj
FO0jzEkZChLICnTYC20SnYwHS3Y5apqbLQULK0YS906GvTLs2AHK58NaXwO+oxpbAyRm5C0A89vD
s2zlbvgFNOEW2f0IMS1ReLNZumiqWlXQY7xGdgu3bMzqpbWyRwPUqDbL0Yq7N775XZQrQUsi4sF6
CPPlcj/Cqww6YwyNY2/oWnnlPedgOO8hs5Igu7SH+pM+IMhN/dYyLrHDGuza/xxvV0T5B6OvQNsL
TGW3A/Vz3t/VYmnO9afb5vpDCgQVQ+MYg/4yPgVeKKXTHNJmQ1/BOd3bM4L3EvgggEIjK4AoSRAo
3PXLbYnkH6R0eiuQtjvqYvDAtQeK+pKEp0mufg48iIr72sNacQDo+giUo+tF7XSWeu8fVRJVMi2G
VJpeyc61RgZELuKTFNsi6KIdM28+kCgb0zgou9T27YN+6IO8Xi14EySCM8cr9GTA2rYCSC8N6NLn
8FoHia/47SnFKGIYAF3M4a6hC7a45/JOPqWHfzo0RgsnD3Bjq7QGrPYD2HfcQewcMWtdvuPu4Zi9
24d8LXF++JybQ1JhdqtMbSlMMo96vR5b5QVsUw6YJs/SA3BrLdIQFe3WKs8GAzeLKZh6qXKqLmAz
GTUYY5DfOPE9WnQc2D3AJ/0LjM4EMPeaZg6/2u0YMDFzyejqrWNTjxMkUUm4AtzSHVrBj2PtXh7r
S5flQYJPbgqj/nsMtd/C0NprxX+9fec7sYEoAAQN9C4Y/fgA3p1PqcwPDVKrCPxgoMQCbVHMcnU7
dhBYVMjdSGsCOQCVIiLK7sMsh/FB+ntI7SSzp8QHhXT4mrcZhwrPtLETcKcdWF92J6J7FxdTGqV3
o8DPvaq6ZfxpAtESJ2N8Flv5OYrB7RTcvssPxQtdRuaG8oVOkNdxpZT9WxvELJyW6oCnuiQVuJ1G
H/RzYYvwcQCnUBgUi5/njwNgSjhJYcRg9FH/CCc5Fq9iGpLOUZUYoL0hWjNuBNoyCzba69c64EC8
ZkZg7MVnYX1X2u++SlRFLEPxiF/xad+bBQFlaJFvCt3NctQbxqA5608qjH19J2Lbm7VjSbswWhpl
hIZibtKxhjSVO0UGGLt4v5IZK5UfzDothNIXVQFZYZRUOvYd1QPYD48YkTBVE0iOPsIFj9VR/lDJ
p+VRhgc7XdGATVFoDFbmQxBYwuKNMDw/wDiIPVXdmd3MbM/G021N/ZCS03Ipk8NJXaIMYBiDp56c
EXW2c3clI/WThFVL4Rx5ZNqHt0W/4U0O79ZAw/b2T2AenUrulpQbGoLuhn2j0Os/j3b8hawGqxf5
J6gQr/WD6tefjJ//o1Qq6WpaMY3VFk9U9MbThM0IVI+GL2TaeglQILMLG9bJZ4780Jksfd9UQhHJ
VR/LUwjgOmzP9BftBWyID0jDfswWOL89zpZKC1ML1nJkRX4f0kxaNGWU6mnAyAEX6xj4ae6w1RqQ
Gmd1z6Z8oYMxShAdjNUKF0ZLg6tdBdXRUvAvRFc+OcZtZc1gKx3LC6hdb3/OfZGIioAWhQlbuhE2
ao0yR0uuQ0N7bHMl3gQyDfZC+d88l7/k0DWznB+BLFRCV8lz4YGsMViqB9pTAq6v2smv1pmd6T67
/7a49UN5ZWUSf/NW3uRTllZGWRTcT7japjXlAwlRwiC26kcjMnVbf6yC5TRjJO/IgvTY9Snqm1zK
5vZZOyqzjHNLIzj7elDO1peUwHLpX9SR2ZXat/Bv0ijjq1VJonKg03Sr2OIP+RMHrAA03y3pa3jK
Tt1pvFv8irFE8CGw/qO1WJZCyVWXsNr23on1ySKtGXZSXlthgE4HZxYyIzvvrRbdfxCkgtbUQV3N
jkRHRXkZ9C0goeRMlkneP/zb76AsBBgwmlHpcdWhmriq8huwntiHaZ3bD2Zfk7DujiFb4O18ANuR
AUZf6h3uWHnsT/MjyV1yO7TFJ9DQgLUkNEG6/InVqNq3QRuplK1vEqVbZaHVgc2X+Nr3GFg0xjX3
+SMLa2ffgW8kUZ8zCkMdzGd4KaMLpnbk/hA6ojtAljOm70A71BiudPe7bQRS340bJ1VOR1woBodN
cboH4bRZaow+FfMCKSM+NxGQd6Mawc91Pg2ecTe55V15KNGdva0guy/+7Ti0EQdGXC3IUaS7E3bq
LQXzxyogNIacf1br1dcLnlU6JBHONvl5fX8bgZRpGxVUeY0VJlxSfkgoyCTosNw+EuMLKZQRy8GF
BAZKSChyFfTwvbmshpnnP25LoZMc+hyU8QJjDtZwmwRS1nuxdJr8UoP1teUZ32fX422ui1znJhVX
xDXvROLxSNEYY9l+FpAhL9aL3f8qoFjAZixmjl6f2UaMFspGGqWL5o7iBWDfGPP6dfu6/uahvkmg
DiL2XJkaM4jhSOQLTutjHJukXrcCNh+RH7hyvdsS949kaGS6HKaeHpHD3jfQ/zhBc+exPMzlJdcH
xuT8a4r1UZffRFCalorJkoHfAFXO8VM1nvjBn6JDDcg+LVBnENN6aumg5YVdEq51Ot3MNCCrOSHg
TcqTqn1SQVms67+X+Ttgd80ZxIAD6ksZUEDMIbarxjH43yC4UV8GzTdyXxdAo2u2WrBqfrscl+IY
cc6E/z84rYHn5Ovc12IMBKyDz4/ShPoYpsiExlTTH7XgNNhF4kQwkJb3YXYas19KdgQtaxUtAJ29
VNlpab0MLBdg0nsJM9Ccf22GT/L63WARbLxCJN66NerlyFOdaWvDa3AO0XP1rbXFg/hbuY9Us7lD
oGPXTzHCLD1ILNUwy7vwfjn1wPEZRHM9AJsAFTf21t2uGQRnroAODWby6Eqmgo6fIiezhkVYMKpq
sehgyPssV5jG6aToPjHkl9va+WHr4tV+vEmkDa9a8aUxrHBcKJneAV0fhSjplZ6mqpCKkV2ExG38
20J3n8RGJmV70zbC4loFZlFpabDe9FOcWVneru3dSKBeRBSlmtDU+LYR1qXi4lR3OXSQ4R1ZQigF
Au94zCkTnl0zLU8gv8Jckfi9Gbjvt2/rw1wz/YkokwVKqUiLIhwGyzouutYO2a8vrLJ2MBGzfBl9
w5FRr/N4RIu1Z1wKHlAWlhKb+gNr4Pd1YeLDo9lcLLmTjYE2Ik3J+gjqQhJKAEpgaMzmHECxBIJV
WPDUmAFGfQ3A6GCJtNLrdIxQmJ5TmzVCw1RcKrYDdmM7yxwcH2gNq7vMT671kXvQLM0zfvdWfIi9
8sxSK5bikue7Of3QtZM8D/gShQJQ7mE+c2nK2IdjiaDiujaLdGEASYi7iNFBAghOIcjBbYXarxdu
PiIV1bVqE6tV/frmJwfzOlb1C7vfluFV7vKiMKQxTJpKqtCbOxO58f+1V+z0o5Jfl1V1Kg2zMsMj
iu7m7aPtp1VvR6P7FVwhREJK0hkyxzXciRh8IvBh+sXAqqYomINdPIHnxVPs+TPvqwyLQD7Ox9eh
qqjHKhqaJZR+KGObFpoEnYwLwayEgmDZW2v9u+d+KVpjtoPOOO9+OAPOu/9IpNRlNox54pXX97g4
KmEBwuMj6Dmy23r6nfCFcb/Ept06IaU62dJiGC+FepKKBMnh9MlMdYx+AIFD8ARLQUxhTsHsZPiP
zMuGD+qD3OIS/seT033lOM1B5DPg5KM7ATahs9Yj7KCteSUAR3JmyXT/Xf510a+lmo0aYxZjRrqA
clYsNNYioLidMe6W9S1fwVY3IhK+4TGsDl6v+nPSWGQlvQCRmuZwmEwia/7sAcF9D/Z2KMqDga2q
mpsa5cGiWY7rkP1cQ+WsL0yCSpYcyoNV61TDc8jQms8K5kA6cw6Sg2yvB5kDmQUZqC4tjKyvj7e1
dd/0vB2PclajUspy3eN4k7h+WyKgFvNgTaxKc1CyYORZxucDB+YfR/0mj3JJcydGYptAR4hzLO0V
bwJk7G7hkUWx9VUtW9R5S4vVj2YpJ2V3CnDUlLGKsJEfpmujzRgdKn/cvkumdlKWZgphydsZGXp6
qoPwQDoGut3YzSn2SduFWT9m6QxlaSZpKes8gSUnNVbVQ1XlhMD0jutM9ZF3e2uoUTAXH26fcjeb
fjOnNKx6XvfIDVcOZPVK/3swQPKhAbHQnJPmVMkKQz0/zOJQ+iJRcfCkFknBp68mjLfaQLXa0ozO
GkjcQnP2Xkl8WRHM7pPAjhjGITF+/wHWTypXcBjOMRJs7itwbG3ApTwUiublYX6YFdZKzK4/BFOw
ogCK8SPSWp+iU4dHobvJItu1OphdRILBQzU88vqXNGTJ230HG3ni+1gjzccMQMbwv2FxiQp/GBqG
19mPxTcSKIvJl5jU5WJFc7VH4KKswAkJ7/n8AE6yziNzdOmDCBCdBjwR5vKzd5TFxH6olvmiS7Zj
ANNo3VbY/e/5dsOUZc3XSBziytBcYcQYbRi0imiVrWSGQFkuKvu2sH2F3ZyeMqgtiC8KMChrbvhp
fawDyY4iDNr8CHMUTyILLTsmDA3ri1ImNeUaSQWOie6i721mPeKJsndun4olgjKey9iWodJIKNBg
4SXNVkuZP9+WsB+Vvt0bbVbEsk2GJoJeYlw1aBzMv5EUTq1cUNnZpOVJ6t81EiX5uDxyNtOWEr3/
ELVt5FOGhiukuhx03GLvlkHtzr4Y/JHJmxHzk+3a0I0w6hHqjZB3+QzDXVc1UEMd1NvMIfkmsca+
WHKopwhkn0WQNXh3HYQxudZ6XTYcR/mOZ70xhoJI5O83cRlmgWNAaODriZVqykDEHFmouMSX3fo+
1LuaZxBUFKQIU57Cg+TLAbiuTtglD27r4Yd5o1eHs/k01GuaxriLUwPWK1wCIHmkT6sNJsriStBk
y9bMzQX1vsEjTQuyKv0/SqceWp4NZaHUsFXLARNk35rnvgIqAqYRnfWuBfgZdrB+Cufam46seQfW
/VKxyxw3vdAiuHa5FMhu5edIPUXKSW5gToaLxMeWNn5hHJZo361PSn7SRmnAwBzORQqR+llwoyPp
98tPMx66YuGh3zOfOHnCN+TRgOeAmwr5RIJpJjs4iZ8/Jl6FthqA1jz14fbZdiOzNy2i5290TtNm
wjnhGmHvtMJDHism2BQZysoymjJlR5RZRamF9PVlrw0EM3Xry9hbEXYxpxwQXcVP6RvBZwktdP3v
2zOr+S0yXCuNcz7FWToYfxJM/dA5xR3BQjzkQeTPQeZkvuSTqd7B5k/1t+UUviDr9Yon3pZ9NkYR
wwTJlAkyWnUUDDI+Ekfxr0jm/BKjere/6n5VaPNZKSM0SgDfwmg2ZGjDhQ8NcMwb3wEvdsww6BpP
0jHusD82Gu6iTOcli/2pbxlzUKwrp+yTLIdCvfSIFzOseMyoQA/1wwycLTlTPCllDbcyT0wZpCZM
Rr7LkJY2dXXm9FZE2LZeJ06ezTytPg8yJgQ7aRSsTpj9YVmxrF5flhrrQLevnuHJZMo8dUM2iHGK
sqKuAae8kDt7VsdDLteVCeQW+7aw1zLCLUtBWaYqlPW+y0gwYGPRGKuOkZOcR+BOF+Aa1IPZ79zu
lPrCOb8aQeXUv5Sn27+AkRXQLQdlxC4WuOvB1wLeMT65E6POknhgdSwHLGE7iTAxaqofYCoov6dQ
8c/EjToqcwhJIiSQ2rd6/RnOL42aOqt+HUpE5pjOF2JP4FTGl93Pmt8eFd0EFnqtQcETYx6jYcpr
UD7Vr7sA+n3WnDUPCFOYtbt9uwxTQS8tJkLMTwv4JV10WNwsw+razMKzZjxThbJGU5nE9cpDg6Ky
AzFTY5Xrc20cawltVOPX7eMQbbyhrQpllZQpnyu1gqxa4OwyfSzKZ9CImCuaiuPwtQ7v1pDh3hiv
UaGMUNw1Ja+PsIPN2ntJHtlVuFhzhhVupXRvH44lijJA4hIBFXxGwShqxEMWDRagpidVsjWuYQVf
jHhEoWyMwklV1RS4x85RD+h7+/OxPsqohwtOeViOrPbMhyUU+slRVoYf5ClTChU27WsdCHbjTL5O
sKFlK7aSzKx/xl9IjQy2x0PHhg8kTLs+js7q/DfFJJbNo5sQnS4ARVHARQ/WaIvkJzhqIKBgXB4L
r/U71OewjG3y/uQvkbn+F1OKrHCG7kwYVTsuEXHhndMifliP4/ceDFmxG30ia8QLRkCNL9m9eIxc
LVgYOk1eyY1XpIrvo1GuUDOMYEGn25Gz1VBDMQbDFaXI8C2sBEMlWriJemuh+v9AW7gn0xXdObam
c/OJwzpF/K0JFEv+ntyXZ1ZDmXU8yiApU9pIYYEZC60ffK3WnQkgkitrYoBV/qBxxyRJ59qkRoyd
IcYunwQb/tKuPGBlWrXZXcQX1gYl61yUKZrLUI7HBp6ywqIcbK4tpoM5pLVz2wwxbKxKmSE9kRpl
6RB2za5++M8GOBsngOH3VcoELUZZGOkILzzwQRP/EpHwRe3dKuf2ADCweQkZbp91LMoElRIHqnUA
VyHf1A+YWTpmAQIOJu3Tfk/8zcdrVIdzqApdSAo8LsVc3T8BFZCD/excNaZ2l76Q/jixL/Amdnye
jsnL4MdfB5+Fb8JwyxoV5aSFnDYaNkXcSbgq8fdGeJai2swrrIDkrIFOljnTKItSckvRCjkOHYH+
Znyc0Hxs72d/fQAMyIUso1Unwm2BpbQ7dnOA4TfpnRMZa5eyvsC5tAlMynOmfyueopzVYmTdJ2VV
ylnh2izHfYbhspiL1j0sfGQZ4+DoMVDZufyfroMRn6lj1Q5jvyD0BJXne+uZx03Kgx6UuIg6iGsT
G2F24ZFqkGBNAedhvMMqrc5njVvvmZmtXOphxqjpctMCdkhFewAbqikoX7j1820bszsBvBVCvUau
EqqxktBa6e3ld7OYIUbKrfZLaodf5KCxOfXYPWEL4lH4N3ntRjDt+xe+1ZYkxuhi52AKiIDK1sfV
m5C3/zehBuMuaTcft2E5LC3eRZq2g6nn6LHUVXFIKv7H/3ahtE/X8lXnF7IcQKa2mjssHNvAawvd
xSW8OSXguDKbC1iFJqL0dCSxvU3Kw89ijmQ8wW3y+aO6XFEjMRnn2nt2WwnUsxskuWzGERIQQzzo
HiY1vRmfLMvQ3SdLXmTurruvP7FC1t1ywFYw+bSb4KXTaqXkF0RoaVAHhTOD9WLGUMx/hzq920na
SqN8+9JrSZjMeA8EPV22ahxT6iz+LGJS8leE7vjokJY/8mGXTHPEx+5efelGl5Uv7sZs2x9CWR1j
KfiyT5Es8h6pcpF2qwj0SCD45Ef5frLLh8btz5PPGoxlCqbMThYuysDFKOCvqOdhhEMw1++juQIJ
cbIIlRoPc1fU6E+IX1lzLLvTY9tDU9ZoWjlkJwayZDIGvCQYnIkfK8y0uGQ/fzI7v8AYS2+yXs9u
CKmjE6pKGjbWdRqQWJxkjAjIkJsG5MCcYAGit/KIpknW9CTHZgY2qH/jybZSKV2boi6OuAymQsk/
CdE3/AZLBD6vHJltVjGCyX0D8XZCSp3WbJiTmIy9j9qPSP45MOvCLAGU2oRjx3HxisN0juDOP7MD
r5qGK7hI6g5YIPwCbH47eYoNzCLVM9j/TIydERAqO3u5ban24svtrVI6JKwFYJNS/BCyXUKSSQKj
IjJn4v/GLv11o3T3EGhF4hTmkENaCahRvmgPJGFtLq03+UzzS6LVjwb+TRoVReqpVGdSBHMwIVXG
uXyUJLDdlh5Yyc1ubWxzf6/4Ght7KwylzpX167nUw/zYYKZ1+KFj0Al19sfcY9F87nvmt4NRnitP
uUkUJ2zMxAs2vYC5yn2rBkawwZJB+a6eX+MK/gsDD0VkxkNrClj+VhSGlN3ge3tzlKfCyEiMSRwE
GegXepKNsZH4kcPG8AiU4e48HsWgd4YAm0edtQBW3sEW+G3V3x112v4CyqIMQi9i+hmlc9nLHgwX
LcSn4Rd3J4P/owvSY21xl+qxvwLdxL4tmXXDlHnJQ2wjCQmctCw/RVzpLGpr8RIDnYDxsiXKxPRJ
mq98Bc0kkGhksINwQmUua9uF+bIpCxLN8BKpBnXJgakhYWAM/Clu9kR4DiImmBzjUHSHkMtEHRCn
5OZwKMnPvD/Ojtk320vONqpBtwfjLi+lhoyIgz8CICWd2XhAopaOhd8gl+kPrTMo4FCTwK9Q3S/f
O1+6lwIuSF6i0tQYKRXrpdBNxBLDI9irx4/h/NVN/PqJgBNmXueOR87CWB7o1ASg3/BHHT8xYHVK
dxd4t3dB2Rwlw/ZnQzK66FuPXksOeonSxXLgy+QlVxWrJYO9Ou1VdAtb/B5HFvNjkDT8hjWnG4dz
NsVcEuP8yXP2bXTRhLCW38tBRZBXuv2RZAvKtQNkN+gCskvupNeYsZ30N4HuX3aXRtad1jgZCwF3
wHuDEx7KIP6ZHKez4GNNEhC3SP2uvN09qthJn1H9zVwuYBdpWMpP2StpUPO1IWlLM+Rmj7VwUXxS
AOQWLQ916HKYt63afwpY/iedfzs4ZaqAfN02LYcqRQ+OJAzI/ZRWjeEJWD6Ubh3qXB0l4OolzbzJ
SfzpFwGlVE140W9ktoe1tvyBrYc+E2WxEkPK+aTAPU5W+gTqkgZzizEG7Jtf+hf+cUXtZz6rL+kD
YB6PrEyF9ZroxuEEyC+pJBlv5yQPqhcdSWeBrBE3Z/ESujPIcrtLe84PkkNIkVnmmuF66C5iMlVh
1jYQP+f3k+hPTWlKC0tpWJ6V7hhKbQSiFBF5IRnk0D4DxOxagiXmotrkfUifCMoJca85wIS92771
1QXcsBZ071A08jBp1NevO9r67zTQPfWMctfvwql+E26c8j624gtwp7DhTJ4u2ZPrAVQCWFlTfVl8
9ANzR1rN9TfZqOTt/k75xKa9311L3phVugEJcsplHnu8rFyffkqddidkqAwoss+PmjVVANkJ0y40
taV163RkGDSWGlDBl8JlI6+TYaJwkk2gpZtq11uLXrJCLEYgTvchy6ZqOr4jiVQHdJRMs5LIm+cn
sOiYaXMJldYKq19NzajT7WZXAkjWDFQgCf/Y+yKIHmotp5Pe7soLiJHjOjeHqAxuK9p+MXAjhYqT
VX3VmyzFXnmPngNvCbaC/a3YNizJAx2WDRCEc35mJQCso1EfLmzUaclKXOic1eYIKrXy4faxiEH/
8Hw2p6KczJgW4ySSNLubM6cKTyKsVIn7wxgyOCsYgfC+6d9Io9xLXPfDkCfAGeB6i8zizkflTj8l
YBs4EAyf0GE1EffD1Y1EKixOyiocOoFcoKuDM3R+JP67czmv+cKu8e967I0w2tNUclaFIsKGP7DE
mTegNiP6LJu3X4X6Sw5g/d4rfKeI9cjPkEPKCYKdOPJBdlIb9Lpechod43fp1BYKVMwUajc02wim
Em1lktsVuAekBNUGumxK3zMPFSdPtLUMBVzW+OVuWL4RR37OJtuupTlcwfKOmZAouvbC+BwK4TPw
vM5jmfm33wFDNUWeMiKDBpx/rUFDcTk05mxrRzJcRACtyofWemQGueSm/v7dYW3h/dHUTOC5poTN
ku6zu/gUP41B9TWBwvBue6w+Cyim6vc6lipaazpOmimwzNnthw8u0fc/IBcWTDTxxFT/iC/zaQXi
0eRVHrI5hPcLVjnN1M999hvZdUWbb0oZnKjDkvNE6gCVeJbWh3B9UWWGt9sdndA3MigzI8fAkctF
mGpMo2FyxKkAppcdc5dsjM5W9CW+hw2wEff9jn3VH47LNWKiXrKeCmV4yknLlYiU/AhvBMByrOps
WD/Iql/isvKV217iA8kJwGKbP/HXrKECNgNpOx0Y4D+782ibO32NbzZvMdbTlW9K8vSn6Wqs6SOX
rdiSFED1MaxnYekyU+TTzzKo6G0jE50wDl9uP9Hb1hV4A+81NuyyLoo0kpsUBXZX5k41x7CMTpMK
ECRDU7raBONZ9zKUougMnDLI5u0fsG+OZJDTqDLK4Cr1ZvM1i/6PtO/ajRxZovwiAmQy6V7pykil
ktRyrRdC7ei959fvyerdVinFrpzbC9zBxUDARCUzXEacODHoI660SahNlOMy/sSiSjsYI+eyoFUc
L+CEfyRxxkkXiodeyKKyp/rS9ejgBZg/G+DSKnaow7tRYeeOASpV6wb87tijg+YD/P7eegq+jVci
N/wXe3r/OZzNxint8rmCzZoHbB0xjul9dW2BECm8UrHROXZizA8Bin8zPIFc1W5OpaB/K/KefRPO
qBOdJKCZRi00Ra+htFQntL7rxjYgm6X0wuqoZrtluLt8EQInecouzpReJ83YBRO8NCjjvTwKXKo+
xQt2tQU3ligTW39FvXutU4Q6E1aOURT2jLlsBmIb8G0Q7lEv3aOf7ix32c1vvly6RRIoSMsE7uPU
ADoTPBtYxjJF0DZFxlZwBXsfp5+Xv+O65fy/DB00ox9NV4pKgsXkcMjjUnu0Ct2o/SbDXmPt7bIg
0YVxmqovCuh3GQvbHCM/eeh7UDRqV3LwjaJ5dFmUyB1x+thRM8LSBZbsydY2sH515N6Uvpvqo2xF
9qzcJrFomZUgdJ4U6OyekjmwRkCP8IqbwSLKtnC3hzIQJumCyHWqp5yJkYGQLTMLesh2ElIHa42h
gcOeha5iowryEIHunYqhZ8JmbcZW0B6lg3TIX3MZa6Mzy7t8UeuN03fDOtVozmQE0RJ1Y4r2ENnU
W7bmDNhtDEKMX6mtAHIwHSJP6DJF5+JSV6LVSqIxcrVkx+bmhqsWhJJY07FBywE0zYzmO/cx8g++
vMwzRrv08SNuROUn0a/gktouNcxRYZZt1t+77qcs2jqx3hs++7TsB5x92gyE9mHIQKp48bR2WXrz
W+T0jwFDx4CZsN8nHjgtpR+CGxWYOd+SzmO5yDM254JtAxtJ6bd5Pz7kcepVKtpykenQUXUDCkr7
MX3UE+k57rt9Lw1OjSF6ySZG4gTTJOjACPWMcz5L0oxmoZwM5zfRRACmGVYhALMM7jt7zTbCZdkC
n3DKJM4uAJPKnYwlkL+fgtiiB2iAjiaoZOdevrGel228aV3wpmJRMfGlvbHPoWjiAUqhInDpbtX0
FP4JZ9dsBK/D4he36T7eFL9Q2MUG0WojgmKsh5T3nITLBpsoM7pWhmoX3Win7Y8+eJziB3l8uaxq
p0nJzw+1dzmcIVe1trQlYyuZ/GbXgKFF9RnuJUIdsX/MsaKq3oA1DO8mNhqRePEx8XpfP3WEsZfS
7Z3oji1SzByRba/f/PsP42wbs1VaMMjIh/r0SwzC83gqnDzMBDnvX2oN72K4i7XGOMvIiDDHarsM
/6E+I+eHbnnSIyacnMSO7logpIdREF/Xfde7YBZ/zzRbiZosTpjXlrH/OU5eFdW/fLUCATwGdgbv
zpiwKgoJQryYAIiWBcrzF6v4cwYe3jpZWRW0LB2hm/KmQnkf7bT0wLY8DLGTbdvjvBUlc3+peL3L
5BS2K1JKqXYCQyzgY2G8u+lh2YApyQWHkKCZI1BCHtUqBxVwHhpDhA2PoGiygci0zWr+twj+fiYu
zPSpMaOHjgfI4Ks+2c/AetWb9BBjppKlxcWNGMKyHmLeRbKTn6kfVkSpWkcYWWmYOlL/1ButLU13
Ve4LsRF/KS2/y+ICR4AarKoxlHm0y99oBjCd9txSG2tP3MnDgNd4Ta6LVzHhtej2uBTW6pS6HFOc
MZnD45JmT1SW7s1JF7yi1jva7083g/MhZZToZtPi+n5vnUFiEO6k3AZrMNyoYz1Kr7ObeZHugM3S
0dVt8iiah1/vw539BM6b0K7Og2ZC7myciHwZK3S+Lzd9CPOIH4Nrak9e6KiUsfE/g/32VtiGFHxs
kyvaWvE4Ti1q6r71pX3Kbhlf82AbXrjTNhM4GlM3PQoLxav9mPdT80Sec9BNZs+q3wTzyP0GXBte
f91txMO+ojBhcl4nqvM+HCfkIfSOAFpWb4If8i7coR/Tvlh4OYzbRbWb7+K9AOvPsD+2Y3JhsFYq
I+oZIivZASJy1WEVYLQFsYKo/iW6Ps4FdQS8uAnrWte/UB324725sw5xiSoMOEkxNaC3IBjuElH4
ZT//QvrBLwQs9E6ZJR3evAnizlakwp0t7XVJ1X3Q4DEz0+d4DrZ6rH7Rs8CTDIw9A+ZkjwYRzDmv
NzDPdIlzUqlJVEAyT7Es3IKDFtqb7nrs5hRRPhDRmTm3FAzIJeWR6RKSSZSWfO0lfmPbQOOfKHOh
ozxgfRDghCBR9M0j6+OyGYN/IWA4q8GZnNPKw65oTUbMk/1f+uD/tnFOVOszOc9EgmUMYzCN+xUG
/Uq7OS3myh7YTqjIra7mQ7kB5YpdvYEqDk4KPJH3A+Ke5mg1yGtEpWRBWm1xXmqkwWLOrMupFODU
nTI3Th6N+AuNRTtYThDQC5ptcQk8VedYaTucewRFKL3BHiPwuPYbvBa9yksiu9nNN/HeQgxUcOVm
bNcAWKLN+nZiJfJFAyWivMniPNgE+pckYBgwRpdAf0Z+6phHxoGEGShfhLL6izQDe8nBLS9bhLv1
QO/7KGUIIwbm1jHFziKhfpQ23SbbWNvLma5IGg/HtbBTJykbBPoI8AgG2rOcAcvdQsbrISTT+Ush
88/ZeI6w3LCGUma1D/3AqCybL5gE7BDrC1Q0JcDoZOwHZ3jZRHe60im/XT7sX9zHu3juIgdlHqkJ
TlK/iEF7g14e5nc9UG4cGkxI5BvDA/EruqWmS75UW2RZG/kh/ccRBeX9V3BxKajqrm8ZYWnrsaI5
+ZX9oBjhDW4Z6LW8No9YmIk1qVeid/Ff7OpdMBeoxkzvpESDn2Z0oljBdTViFmXYtc60Zei9cJvv
Gbvf4Cletg/9Bh1GbOzB2A1GcPwAPC9EwDC6HjnffxD7+1kmrWah2WN0ATEzfAEWyik6ePGYOJev
/S/Vl3cxXHway141AjYt3rnFDkm0sWXTMNoGa2jtwsMLfPMkyGv/0hN7F8kFqiwqp3lSkV710nWp
9FhdtdPLF0zkYPlH6hgtvuyc2nr6WGJjoeC460HyXTYXnqZBnTuwtxt+v2c1icIvnTkBsGlyCKY2
W0UYD4VmzbmsJK7kXNPgsrLdsNM9BqeInBBFHhaWAId0TVsGVaSYC2z9of7nqDwKODe1MlzYKzpR
1Ct5MV5iQxG8Y9ezyHcRXDAqNHM0VHD/nZAbjN5J3TA2WlFCLhLDuSYwJ7RayNgTzbTataT4NsWD
O8dkm8+zYyrDBou7dkRPBS7xL3WI9+NxzmgJ5YoYLLYFh+k6tqsjizZljHu7eWM3JiL3FJ2T80Gx
UjbYTQ55xYKd9NEjTTu7gTtW5RdUq8ZuO8WGwP7XE5f3I3JepogKk4BlCP1pau7rrv4ij/FtJWm+
gVn0y7YnEsV5GtVEv+xU55Uq064NbMKaRsfSsVZAuDdOYOWU8zBKrmFEmiGK2GQL5kBdtpWKbXjM
b3OMmoleOQJXzUNz9ZakZZzh3mrzhXSzG3S1EyailwQzps+Z3/tVcY6kUMtpidlLIjgM2NBiAmDf
Y7D1vwwQCFwHD78dIjkwJZDZoEmHf3LLrodY4IlFIjjXEUlBHSWs6j9NrV3RO614vKxuojDDw2s7
E6vY9AUvEYDg96DLxlLe3pU24EkTgu8FCsCjactOoq1RI6Ip9CeNEjvVfgX18+XznLozF+6fh8Ja
JsU8+YAvRjeYw79V/eVaecCYmJd8ZQla7EQ3+QPBImJtU91U97lbS86AxW+iopDAjnmenroeZUli
2OzI6Jw8MbxFAzP49JxkvcA5/QVd9kfleWCsEptNbWB3lh/E2j62pMCuEu1rbYBjXNYm016kwR+C
PrEHXdqHrfbStXXthokK5FcXfb98AaJzc06lkWKwEbChYVJcmXHoNaDqjrXExoC/YJZFpE5ckhIC
plibNZIUrTxa+j7qAGPpf10+zV/QKe/flnMnS52MhcaqiwisaLwnLlnGjW68TGnktsO3oLiOyX2Y
FdtsyZ2IdG7c1DaKuFbxWiiyP1C8CWKsFJCvGiX2pwDDrIW8u/wjBR9C557VkgwqNpPZlVbfSdZd
EL4t6dNlEYJb5af4m6iRSsuCiAH9mZjsovqJYv7aEiiPSJX5GX65zqzfa8PY+6K+iUCoH/l0xwY4
lCfsJ7i/fKy/VBb/XC/Pz6P0VmXoBEwPDFSbYW4iNr38NTnqaPudSIg6p61cSbIV6oqEC/IYHvE1
yXkvFRHezUx2u/k9f0a2olbeX6rT72dk6nP2RFoyukwzI1PtAf2RvXKvfcFK422/YQ/mwYkfrH3l
SUANKF7uivsAfynQv8tnunUmv20NNU0HtPFV2zpW3+l96xkluFY1fzywQp+R2qPqRADD3rCawX+o
H7PM90JM4Pl85ESXlJhxUMSGy97pAZZF5i9Dg32ymWftJIFjEmox55laqcnykiEjBrR1LT8DxV0M
Vi1GnpB5AeABgggg0iTOSU3NPI8xG1HGEP114bMV6MaerbsQWIvgO/JNTasrlGpgZWpW6VHc/tBt
6xdQAIMioL8S9jRE0rjcRytpUJhMb+VNtetvqi/ds+m26HlvsVn9W/7t8uFOhaMLSsIT+MgobYP6
Gjk+awMynAljVs1QxRmfIme5zjBPQN3wrvVBiA0+4ALLYTSne9L9xMOr9AdKHKMtqlYL3C7fAcWu
KxIqDC1Fl0NfX2O+2M6Wr3n6cPnsggBicC8qaSiDADurYaGzhaWbYJ2b3tpA9f7/pHB+CIRvY7no
0J66u1YK1S3C2kmEtDrqZVs3OG8TjJom9RIi1YzVsN3OBNJ+Y7rYqul1Gzn6L4sZBDm6wWU8RWWV
fcloD1gfrHXQ+XN6yTZODlXeStfWTvQC/ktP949L5XueoF+iWoGasp8/pTdA0f1kSE7s7+hsFXvV
4WSqDbLN7lFUYhDVwQzO01hJmUmJjPJnbgCfoQINtGDKMIssW1exkTeOFXuoAgeLjG5Nrb8ZW4y8
GfGVjt0A0xh2XtoQ+7JW8Saiyzogn8TUFWJhgz3/9a2wqUw0OVQ/7lVbDV9rg3qqBnSrLETd82Zy
EqWrim5hY6us8KKkoI3zHiaJ9zKIkxY33fY/w1cd3ALEnx/qY3783/n+TzKBLyempVkqtih9DJ6N
Kk+5PKm6HyivA2Dweidy6nwbl5fABau6x+rdHCg8pCHdrjoCjWkbd9FW3qqCMtinRgEviVMeTTHA
azcXsh9Q7Wcfy1dGiOW6nVW5nVbvoyEidgH8LtLsGENiWbgp01aym0nuN5d1hrdY7ofwCbOaTr3a
9ljhSCbiyOholo0kcHaiw/IZczJDXZeiBw3LbnCr29OG6h0bAm1vO2Hp79Mrnj8Ri6VnOZY5o/vf
RZAWYl0hGl3DNseXA3toEYLwPBAdTvQBmRM+E1ckWmtp+oJiMKas58UD1Qy4ZjDQhAEfObYLHVMa
Xga2P/fyxa1a4Ls18ClznLSDmRoBNkJp0WhnJkGtiuEuBqXMRT35VcdyJov9lrMz9q2cdC2F5f1e
XjRtu2d42OlK3hmgtYn2IEjosBl7I0T38hGMv0sugg1xkpRdrOuoyCh+bLmLtpUqd75pX8HUcFhC
jI2Rl/CradrYgqlQG22uHG/71O6/JK8ij0+Y+Z+nRfyv4RwQlrYVEa0oHNDB3C9+sMG+82N5oxZ2
vMX0M0q9CnaspadySokxS+REGwysbpLQJlfWV1Gqu6YBRDZMVQczoGnxZjViH27dtuxWms6wqdw+
dTUA6/OULILAsmrB56I4m6IFDUyTwjHqd5iQGbChy3J6vwUrrvtfNtd8ejWwL30ujzOqJItpFsiD
gnuv36i3bNGzteOHGeheBkEQfUmhPGbkZwoeRUoX0wXyWm+EBQPB46r36I7fEzvyLDd8/t9t9/x4
nD1FS1VMk5oqYDuV7HSSHR0bOZdGElybSEE462nNQh0jAgUpyUO8NC5Ihxw9+F+3ZfN3xVlFZ6bz
UoZMSv09mZ8wfC84xpqHPf9aXFRuqBpj+TNClDy9pvQuHGbn8nV8Kn2cjmCqlJiqrOF/3BHUIJN1
WcYRsuvyRl5s6RmEU5v+KxvRHF7x5NiCevkoxlStxioI/SOYO5oZWIUEgL3sG8fTyiRMo9IXNtcl
uaJG5gnpwHuvc1lcylFUY66g+QauWfRtm50Mdhs7Of7mFjK8+Gdk2iEm7OvbxMvwoFO84JlsUcED
9BhAdlQLNv1W8N3X4srZT+KTj6xeZPwZP2n5HmyGXfCUe/VjgIK07GeWk1xhwTC42UQsdOygFz4E
7zeHvDIWwvLITpUck4Zug1RdlWRnTAFkCA5ycT3r1BOclbnIS1I5F1qMlIA+AVJZh4mNxrC1L4H/
e9pHBE5YdWjgnKZgjMXKOosn1ukj1UjDKGcD5JPbt9hAxnA2DBBd3vZ4+gnBKGtGei6Q8zVhbrYJ
ySAwKmnkEmkcnNZsNpc/4ppDOxfC2ekYJlpeDyhRNon2i1Wa1YwQ25rlf7kslSomtuBh1Ty24XHx
IFCVvAIJL6pIgwseGb97Vm86L7sn28AT7gNaU8hzaVz0SaoKBRfKLqux4zfje3sz38gHxvilVU5y
g5qSa+3ptt41drL/lzzyXDj75mehDwYojV0BtraBEqRQqCnleyJkLBEdkVMPMpYkncrid3H5/xGM
iT3Kqhae3RunIFPQLOPQQkEkE7v1JKsH48sgGtVYF6IRQ4PnRvLFFeMSLSJJmOMsaWF+jWLqDXH1
7bKii0RwziKUlbItY4hoMUFVTImn6iIAokgEp+Jgp6yXsbEQevS3Ur02l++Xj7B646ZlUZValFCd
0yuFNEU9jRU2QfWG6muD/EwMfd9HGG0cta2JqOeQBQNTpgg1sOYk0GVWCAIH7ocnXFi6SU6ysAUM
yhyv69w4BtbilTIVBK81MRo0gNVcCAEt60e7yWplsiQlgZgJ8ybRjzwEBU8tGoX/hChhqcm5GC5D
MIYJI8MzfAPwKr/GGxY0MI3h19cMododxFwgq7m+TmRFUw2gvZVTD+XMIRTFOGOhfEj8xp3g+xTb
yNEAwkMLcKcQdHyX1eQTipAd8Fwcp+pTN0hTppSM65jFReI114yH2/KsKzbUlwL2jZ8C8FxxE11V
KOVbrmi4b+0qz38CZwpJCcL6KYGqJtWA91qe+U1U3S1x9nb5rGsmdy6H/f3sy/ZyHrbDHCk+ePcd
/IsTEu+yhDWjO5fATnomQYuNJhi6mmmLuVefu215HV0le9GlfSID+31pqmZahqIplMdSF0muajEz
7t5pkD7Z0Q/6xhjp2W1Jm/Fh8konvFtctk7G8As3trurKXdqm3pgcrbTTeNJd2Ngg0rqMT+GaInb
FVidIk/0Zl/9IKpMdUXXiUn4AdZCkuWqroBLmfessRgfGF+tmCloXYyhwuUoMv30FAdXNbjvFEBf
SB45UtFjZy6wBkrrqgQ9by+M3lrj4fJVrxuO+i6TM5y6HfI2DwF1YBTDDEp32qryqCRO9m057Z9b
0B8iV3rpSg949bGnc7YRPSuY/+HSWsRAoliEGrqm826QhGWTaVqPi8zGo1yN26IpdgPBduQsmfzK
IPdGqQrSwE+ld6jfB6GcU+z1oF3mckSX/zh6pYK1paDJBnR/q38Jb2OshAaksN9WhXP5k69l1ZBr
QToiGqEq5yiqPlfmYBwYSoyRkudAN0ve7xy+cvorYVlixTFR1SAa3p4WSjwyl2kU49SkhEJetpuf
SGvLE14NJsj+ZF9+AOP70XgSI6rXhVqQqyLDRRT46EN6tS+nnkAo1S2GkezsOFc7WyO6aLfdp5lf
HWHahBCWIyDS8Ocre5JkdR7K/txob2aJnhRGKu2suzLpL6LOjhxt+jo5zFa7b7X0eZiaLXxbSgA9
GcKfGMemdqp8nzIszU3bZhca5aGeKw9pWRe8jfnTMmEpZKA5VhQ5pE2cXp5svZ9vxmCxG2Ldt0O2
LYdFhFRb0c+P5+JM06rVwejQPDn1EYpjcpzKE2IYeomGKQPJm0hM3cva+Tm6fBTKKac2Yv1CFcnE
N9GRGcGNoUWCpTmfbZ1JsBTDonhTwtg/akZAjFrX60b1ZRMo9ypx6gzLyNNj2SOhG0e7MUQ7tf/y
Jf+I5Nvsc5IDRbXgSw5gcR8zO7vFdrJvOkhpZ1f7Sa5d9jEvf8fP+v/hlPwssdViFW1IanTRguc+
fO7IQ18KiLNWRcBgFI0iU4WpffyQYzCVc6qgUQe+jJ0xGPd9Hm6SSLTEkv1nPvpmnETDAxbTZFRX
Zc5NWrGUJYGmE99qxoelb25DIHdtVcXqLUnaVlqX2pc/3YqD/CiR0xCjqJKWVATX9cKiUbzXb1lK
kOENm2LtiAhNvv4d/xyQ58qSZmqMjQ6FrIJj0X6ZpNvZEoRZ0ZFOJbyzlEqiQT1JaIOe0mE25h1O
SIeBFbpltW9Mev+4/A1FZ+J8x6wVRq4PuLQw25JpHxeqozSZwFd8Lrx9uCe+vjGrkhSkkQYHhQ1Q
S79Tw+tmRpesur98mNNj4bMKWtQ0UIiiOo/aGC01jlq6wPG5i6/5bBxY2eTbGNMMtcvK65Vj7RrE
U9C0gNdcZMvrFvAunvnMs8srMrnXsXMHHNrTtzy3th1y1Sz+0bdfdbCaXT7r+jd9l8Uu9kwWCGXB
nEWhjLUOeuXkZdG/TvWTtIjmJVeehOzy3gVxtRRJz0cFZqaDKSJ+o7/qewYMNDzjrhxsaQ+dPIhq
ROtGoDPuKOR6SKe5RGSO87GMeoisf4X33U7dSo7haXfBUQVguNgI5bH/3ie10XUVfX5k1CB2+vgt
U2WqsmiG2x8dMMBeZ0esQ0RWR67EqIKVPBqf810W70TUZsG6eHMifkEQM5vWDTTqNj0W6gHPoTSB
Y2ApRKoY90OsxLacDTsTUI5oxDY3I3lplNnu+u66VyKQ4LS2iZWn89zteqPy4hZh3iKCbuyqTp/9
Xu4uUjLTIJvRiyuUAjtVS48ON0Glo/d5U2eCQPVpFumUoZ0J47xR1FtLVsSniwjuQAdhZz7LeuMD
G6vXwF+ZbIPn/Bj7teCUKz2Zj9fCpTNVpxaYxMYxyca8w86l0EaL1QeqZ6M4ut+DZSe6YnN1ok15
f9H1P7p3Mr8zO9bKvo6TjsUwdHjjq34TesZ9sS13pd/9tG7/zZzPPjHnN0ylyrqS6XpwYDETk5xY
L8X2RiYxpjexht4ToeSZ17tgXSdI1dkJJ1JMwzAyr5h/H0NAhERp27rbN3Rdx+MFz0L+Gyq1WRlF
dHJRsgNPS7zKZ/w9+Aet3MVRMM4fYAh32jQH6dbaTcJ5/hUPQhSDKHiPywZe/7yVpFHeyJmC10Km
v2bT4I5zpdjIu7y2iwa7JihS9H0ParfxgAWNu6SYny/HgzVF+vATONsJTGPJ8KhjxRjN17blhpE4
djbGwfAs39Lc/oeuD058dmjOZppUWuQ2OdEG909YF666IfDM8UM+IL6CGF7YVFzLzz9I5AKsGifG
nC0q2NYx2rCAxy6EwZhfgT/TAND6Im3S76mrGzY25wq+7kqeRJA9o65j6QBA8PVlqVbKrCUzw6QA
WJTY4716hQ3e9wx3ozrTq0y8/wAUEEnlYm8pKzFpIkhlyNjxfn7sS6e7worwnbRXH4eDfFUcpq+C
o668uz4clUWEM3vFRkitzRR4iGhnHVFDd7JdsMdnRiU4uVEc7TA5xp64lTgOszjLeQpIVnWZWHio
IPp/lNwPstXOC95CvdO5QH5UD9p38sRmYKtv0lP9krxVN+Y22ltfizvRSoUVL/VBNqdalqSVk6Uh
dazJoc3fEjoKVEh0OM7x5hntKsPqsY6CLuqu6mVQ6LcbLWkGW6n1yBlmq7Sjct61suJfvlKRaE6N
CFExRPIbaAgCUsw7MALzbiNiv151Qef3x2mO2YWFxZDGpzyKOIVbMSogxiQOoNhPDGEJ3s5ruemH
S+OenIGU9sGkYBI0fAJA6hfrctNd8sQ2FpJrhg4XDhisOfrzI7JPfWYc6NTTNKphHOlT/zR8ma7Y
aDaSMBDfO6IxFXYtF8yBH5AeZcD+C5OF6iy5LsNjjM4zSuT2YAlXfaxkefiQBvr3lkLxhufiV1eX
Rp5KsDzsM9Ht/H7cYCDnZ/YcAlJ4U/rFJj2O4DTLxVxGzKY/HVIzVKoDWSYbfP9snOW47BBYfYtx
eCJwZ6Al1Tz6ImMN+X/oN63a+Zk8zhZKWTLqeESiNzpkn9+zZQWdbR1M29r/nlXV3MvGt5bUElQd
/5yQs4ow0muqp3Di5qF9kg8MpR7sdM1pAGgMD4y6vARzRbWR26tRZCGrKnQmmzOQdlKkekZW7VvK
5OfZrW6AGwtoI00Ey1qNVGeCOLuIpbkpggAKVEqto4EXgeqJnWMdyeWPuSoGamKCxN6yZP6BX/SY
tM8lZHpxRh0ziuxSRX4jmwJfvZpo0DM5XDSoE9TBR4xmYPNreA/4jI2ZLQC0p/vOC+xx1x3+w6tX
dDYuQLRLNo3RgCpJcj16YDOtbZDmAPeIfTL2BIgUG9AS6YdIJmcNhUHGeUIt12/6JrgN50DyStAM
fml7Q3m5fHWrqnj2STkzmBIZjNsjPmlYpXatHjQ5s1X9RW0FfK2iI3Eqr1pxg9WK6POTstv2gXVP
JazcrK0fl4+zbtY6JYoJTCxbUPMxEqjqEIZljOsqrk3g9+k++trdKnb+yBIl2e93IziuXnOfsa8I
RLNU/pPPPBPN/n4WhEyziEEfgLA3+AvIA9AKxc7F+TuL6dGjkEFp9eKwAxxzwrJGNB7cNVLJVCUC
QGTtDS4WL7mKbEcokbSu7CM0YCNJ/gX8qBvBIVfvEbvI0K83wHhySjbODpkFfUXjAQ0YLUQxj1GU
lpOdb9oEfFlsZpLYIyCEriFqu60GCFNhWCwNJahPeJtM7mg4mXDXUu/1Zrk36kAw+bH6RU0KPA87
nE45ZznWYY+KG2JQk81OhKfZLKV2F1zpk7G9/BU/jYDC4AiFthsMUoq4zlldZAVGN2kQpR6DDUDz
IA0l+3SLK2wQ93RQhRTYUIZlWRgt9DKn/ae4cCafs0ZtskK9bhHel0wFqrWZMVDcTrJdS3PgXz7r
utO28PyHkuLEPMtBoLTJnLOzko11HK7T7XjIjmw5iLbpr5FFXSV3IkwpWbtKTUYvkVKMCX2CJtAu
j5cqhUyrByUV8dRjc23WTjq5urPgAV672h1jwUAzHDgETKH86p6ye/WtuYt9kTNfzb9hpjLKOwoC
JP9IlZcpAmCRXfaX3qtv0n3gtph/RQkADRE/dMm94IuvZcMwEnwAjIGhSc6SuzMblTFFlNcNbpdu
zL18YN1i4PR3/Rdx4fTT5B3TZE1TNY0qsooeNWc06PzH0ywDvDzuGffXGG8HbUtBJAfO4g6busxg
k9Zbqm/ED1OmpLy/1XTVBNYF3XGFd0WSlJejlAGvXw2a3dMvZd+5ZU/toKQ+ECsezURO6BN94Om0
QERh+xnAbCh6fPyyTTjqSkpHxdd6MG/jqXEdb7NdeVUdog3Bm7xj5FBu6BEM45T79LrGR+93Rew0
NpuQFdVH15wi1NvAGBzG4WBgH3/OmESkYHs6/GosbmcaHkgUvQmUac2U0FyT0aBUFEQa7oK1LO+s
PMUF001D3GhwDEzEfamdyKVuuRuUnUzcBob0L2hithqTaKaC2zUon1WqaCMi8I2yn4DPrQKrnYgw
YwXl9lECl0+GvZIPtBxkX+k6NCqToLOLVNkucnyrqIFTJ8W3kCr3YdTe51OMU0babI9FPgqi6lpQ
1VkkADUhHny8WpGlDWYQcKO2U5DdkOZvYNX7VaqNe/kuRWI4r6+nNI8GEPT4S5jbWX8lKftSfros
Y9UhnJ+F0xeQrMyjukDIrIOyIr9ZwBjxiP2+mF7ELDWKvvJgLykmaoqfImaH1eTvTPYp7J45vp4u
Sy/X8LRgVHixYtt4zrD52qWgaP06gDi2dOVt9DjvsJhTAtxM4HfXCt7kXDyXe8a6vKiNRVHzKPPX
eaoPZm1ObqFiG1awuGrzXNFhV+XBU9YP1+DPAOztG9G1Y1uV16Rtj92k/1wU41mzggaDyy+NPocC
FVjNPM5/I5ekjiGtKwlp5Yl4s6l2SXfVTk78ivWRmmxbN+FebTD2gui8r/aD8mJE8X9oyYq05NSP
O7updDS0QbWgJebr4ksv4ybzgx/q5I2+7GKpC4oaxXUDIJ0t0M41j3l+fM7irdLs2pIlBsl1dz2+
Ws/gFDZs4xH0tvp2AXFhatqTKpAqVAzOT6tWiQ1wLCCz6kaIXiFU84VtSjsBW3fTA4i/PMsxXi3c
u25jNkNctRadnPn5sy8e14vRxAUgDPryQJUI7Ma14AEkcC+n4HkmQR3mUUHshXuZb6Jmb5rHShek
6EL15VyYDDaDeoygN4074zWubdPJZnnrof9pPUteDfpa2R3u9CvyTBQno7YICiL6jJx7UyN90IoO
V9lGd0sJRJoo3q5/RUzrKASNDQCwP97TvFAD+RRqKfR1AtxJsiusIEsf2dxO9rZ4+lXkCTvtIpmc
VbQpKWeAfFn5tHhYrq0rtoSo2UpvOQFiVN/Gbt8J3aVIKPv7mboM/SQNfYyDVlh/2sf7GjUjkz7+
7wYPdL7Gnh+AQJmf6gFWlo1DgP4be5QHvxhPqeYZhxMq1u4O4VGU7q8Zu0oBi0QZDGhfnYdFNz0Z
aV8COjm8VODuxHydmx/mY9YBmtp5CVhvFGfGPnt1l+20B8kV4rLx3bi0WDWgObql4g1rnX7f2XcF
Jc1MZnUG+U0GnFJ7VOqfgm/KVJCXYOKBLGOyDK8a/oQxwdJh9hg/dd10x7jCew49zXxXum2Bx79o
Ly/Lqi/I42myW6LWdOoDTJFExd0sqXZpAHerPcfmj1EWwdeYAX8SZuEDWoAr4Wxcik/iOJV6A7Di
qJM9eQQhtlxfaXKe21qQRE5Ci8rWCcjNCjxtLn/YFYtApf9dNOfcejOMyZyw70pbZ45ie2zvojb1
L0tZ+5rWqaVgEgXTMZyDiVutGpoWXzNuZ2kXWKGrmvHsJqUeb0IzBFNzkFbeZZmf+OzxcFLPhfIe
ZqwbTbISitUl+YuuSzaNQCaUgIc1iHZSkO9mSm+WorppNQF6Ze2jnktmfz8zh6YNp0VR8FF14Jyv
ADSKXING/UOhWqIdN6Ivy4XYIdeTMcPGXt/CmqTHAK8Lh8zzchz1DESYJoDGt+YYdwJA7soBWVuW
lQDxk3W+vLBE0gTWTaawDVvspn5pltgfYnCjXL5D9us5w6BgGABMG/+naXxLSDeKXpd0GWyVUlm9
Jo0c2GXQJDcE85f4pEMoSCdW5qKB2QC1jAbgOwORcOm0REsJuzBrTMpgWtfWIzV30mrZFhJWcMpZ
v0tNI9hZVLrS0nRXl1nmGjo6Y5dPvVa+YpMNgC6ipPz58wKhm1h1jTA1vUS3gBP4id9sGac78+Nx
ZSd31k5EebHyqT/I5BQJe9WsYCTA5kxp7gQaOHwtrwBH3BQK67nk861+EMW5OwrC3qVNkBBj5YWT
PqXk8H9Iu44tuXEl+0U8hwag2dJmZvlSSVWqDY8svff8+rmoN/PERHISbboXvVAfRQKMCIS9V6pn
OJ6A4I2aH6bWU82vlN6owBK/frM7kdSZZM7bmflUZDEbYZP00ZvN2pWNX9cl7FjGmQQuVlPTsmmk
DhLi5oGML0P6PCmfr4vYVdKNevCz6ToGqPOSNS7L2zBoHyonc36sTvUoXi/aqyNuj8PPpAP+fu1N
gNOiY4ly2gtrq9N7+rQ6GgvRfFFUuPMQnoljmrNxnKWpKfWKoSpfXrRbKcWSV116aL89AwjGqUju
JWF2qCLZvX6je7VbbDuiToy30AJlA/c+GfGUV6WFFQbM9IDSxrUe1KcQ9TVqm0//WZkPXTm10+9r
sACi+a44yj+kgGHqDwfRMNXeXOjZj+HerabTRyWhmAs1ptwDbfkB1MwHGbVM66kd7sbpvrdmO22/
zjG+PJaMW7VzQfFqL2PhwJcG49LZq1o8yAwFCHMXRhq/qJggjQtB3rCXGZ39UmYMm881Z1K1FmxJ
IkbTC7UPbLohqSz98Fh7zTELao8BWUyxPQFRkxyEUya7xrb5bJzPIklrxAob1ZwcBfR9JnBx/kPD
3XtY0wdvmLj4LBLJ+a7RTGSipUBdSsrfa4i1URo7RPn7m95APN0cjPNTZDDzvq2ZHXQJhuN/VaMI
B2z3HAbobyx4W3oRsWsLTetpRFKLa8P+6+JhuhZt7eVxdBgpfXkaXkXGvTejo6sbmZx1q02WLwVr
dvWu4usgeBtvyGODsbn4UAfWsfKo4JSiQ3JmXdd9MlRsbCZfSyfr3+vWX1ZF9Fqzv4ULUs6Oxdnr
ag1dVKB+jzna+NHyq2fsXXrg7j7lnd2exKjWeyXkM4Hs2Buzi7WGpgarB0wn2WE0QjPG4rVACsjN
XwBuFR2PM7JpXHowzrPjvZsBw+CMPKyhnNQ3DShTfwGaRvTROAurhon0SYYnJ/yMCJZ8KfHAMUbd
6A7bZe76rfHTp+r1+gPwUe2+9g05g6s7Uko0hdDWH9DbRq7gaQfUxzxglX9jBsH4VY1jc7gudzfo
Qq8BzRQFXXw+q6VFHiZFX8h+b31bwyMZmgAb6TaVZpGSXiIMwqOYaM8hR5dR4OVvNc8jLWS2l4Ls
SrthHAMT7C7zU0Hus3+kP4K4m0yAybCgrav6Qw7ykGS2zXXFKNDghJWIPGE3mtuciYu1pgyM49pY
AF5efx6X1F470ZLxXg65vTYeKEjX9Cq0QNHGpuGeC8zHhwcrMGFmohLOXnX6TBKXeURJpmhRAfTA
/I20z6tlT2CNyn3Lo+/N+Lr4VoDVfYafE1xXwd2Q688l8mjfaxIPusGWelJgM5X+eFCCDpxvIjGC
b8WDfFuTFOq1gfRCa2p7KL4ujSAlFegdD0uYFYUaShoeNDJM4U2CdtOjSe5b7LLJyXK8fmf7Hnhz
aZwH1vOhbQYKtWCcuWwoLHlvD0aQg90y8kUBoejqOAc89pLcAl0eeyfmccCgmz4IvJ/o6jjfoNWS
luBllhlwZRZ9ys3QrenXVY+969e269k3t8a5BmnJJSJpKUBZehqMgMjP8KXqdBSMfYk0mnMLhoGS
FsnxYJn1avcdFh/kB0n/rKjfJ2OxY0W2K8UQ+VfB2ficrG+xzp0yjRjf9IBaILcDu58PNM6H9rf5
CRsvfwHVfb9O8OdC+ewsT+rFXC0YFYt/49rGQJZxkjz9hfHeS6ZTejo55g44KP7Vh+RhulGnmRqj
ieF4kxVzl507FaVtSiKwaqYPF4/y5nhc+KZahSS1BG9W2CaObrw2CfUi+j2OIm+a0NGaRBRjF0wT
KBlunTAPwi3ndWsS9O9xoZOnfhtvNbcJDIDfMHLKGIj1rAAzB+Uz6EBf9R51Z+E7wPz8tUNzriWU
uqyrCN7PsPwSdd9AIugp2VtiBQQLf0t5WvKXPL5TRQt3ez4AU9c6gHewsn0xMQUA1zjT6gRj31bx
pshWoK3NYW5jL9HG79e1ZzcP0HSD4NNiqfNiUmqRlm5s2HhH+A5PgKwRa51e6/XZwWzuWlgKSCDF
s5K7efVGLF/Sb5oMpUwLL6z2YLb2mxS7NMQ0L4vVV4f1QJUvxlMSpKVdYEtM9gHoit1x0FuJcCX3
HNT2h3BPfU5w0Z0EOB6MtxzZEgZAaYJ/9uRuxajnaQJCozVUDOBRYdq2deQq/GxixsMXfMw9fd1K
4YzUWkN9qVpMRMW3g9fjOMZ9/mX1WO4tnHbdewm3stifbxKfViaYEk0g6wMOGGN2kgNWB2fxNW/S
/wJ/0N5wB4a9TKzyWUDjuwCZKaqqiobJQAKJ4IiBGfY35GQA4yZzenwzRriuYMOt/yzi6dqNMLaS
ubdSo1WamLMF4Nu71R/Akxr6rTe54KwDjIcoM997vLbCuBdTVkmCvY9c82clbOywQPDeZU650N8C
ZdnLQv4IMmT255sPWErmYC4xxquK4XvTIoksSrcKj+t8j3lz2zA6sNGa9tiJ0Mx2Fee/3xHdrnO5
TQ8YwMZcgPdiDS9DVHSRQwujFO0k7FZmt+fjTM6cxnkgIbxoIem3eoz+qx7VR3PuPuVTdqOQtLAr
K32qY5To8thQsay4frt+x9e/JfZ4zo8699XIsCqxfhEOXt1/SuTGSbB4el3KrgvbXChniRFAkrsI
y5H+KPc3Mg1vpST+raTtPZqUipEH+fLN0DvJuS5V9Bm5t9HIyKil8WoAoiJ/1EYpt8lkfr4uQ2B5
mJY+v8A0w1r+1EXoVaYFiqZRdbLUwhtXwPH3+l1uRb/HTH+flqF04rztbIUO70uRCx5J0VG5mHyi
eW5G6Sz7ZRR7inayrNgVHJRpAh9pAJzMMvAdVUCNciJGq9KqcgREWfTF+EF9VtsHdS1AZwCuzRD3
RB2mvXAOS7N49Q1qsU73+cVKEcYAqfJBkYbnCKUOOgPFp33M6+dRfq+sXlD927VGsDZojNMcOM58
9zCxOqUvBgjsUNJhPlS5X4HphzHBgyWgG9qzOgMDNNhWlZXLzYioLYy2iHCXzYw8Gnozj4nbV8/X
P9neDW6lcKqZ6VKflYxXT89O2QLQDaO0KRDPmvTLWLprVf4TFdkK5FREIose6So4TvJj842tl1SO
eSQuI0pXfolRU/bKcIYFnnkLkJwUC5TcQ5SMsZYaeWv6/dv6lt0rt8ah+VwAve+Y/66/WCf0ZAna
TtZPSYD6sOPPINhSdYLmjwaUk3PdZMQNKVGBJjdHmJKXZk+btMfIKu+VxXrKjP5xVhMg1VSC6Ekk
lvugehaOGIjAoACLBAdEgskR20rCRsmOdpryx+IHav0wCM7yAPRQJ0aPayWt3yQgoKe/JMsSPAl7
wdKZFObSNo97H3fhbOaN6Uff2qPyUv/snsCKgBky3Y6f0wPIEcAJfqQopIqKS3sZBbYAkUtAc0xy
gba4FhE48XQCejWn+ALChpvoPcJq84BUAkgPQeyJfNneVD4kUsSbKKeigcJdaW5Mad/3mHiiNoAm
Eqc8yq0dPxqWzWLgwtEQBae+/siYPK0Gk60YQ4HdACTt+3BYDqLf8//cAPo4FFNS8iUQpBFKeb+y
CawjaBgd6zXGyID+Kb/HKqtffg69f7IMhsAYpWQGzWZp/JC+rlWpFjWYAem86J4Ab5O+rhnaf2xq
ML2v75XZzt/FDbi9kix2smSsZWEaDH0Q7uYbvdRr7OCAkuxE/fIhCYwnDBG6ky0iP9uzmq0gTp/R
n+tVY+hM7Gb5dY8VZP0n3hPnukvfCzdwHISk+HIA9eWXWeS0K6yM4MP1GBZkQFUALH3qXFaDDT2R
m1N2HA56fjIWvAG/BrGcQ2+ahdTmCGmdVx8Nf8UmyXyLVpyTfF6D7HZysWvtN4/VQ+TLgsdr7zoB
BkdUC1qDZT7OtwO9OlXkXoJQ+iMdniK05Axd8OQzf8mFNKjPYEIQWyNIBvkX3xxWDavrEY6n17Vt
Kso9MaeHoe07u+oyQcV57zItADFTinYKQ4ziLpMsRqcMRab5yqdZcxbq95EXBqA2PMo/EQKYdvrF
WjwZBTgMCLfYVhFZ/c7XPPsBXJIImH0qRTIKqorxQ1tnrwl7RwUx/WS8ZbqnFasdEdFI1l7R8Uwo
9x2NopPrqMGphxboVKfySIDLBDbH2JaKG9OyWULMuFKElbGd5HErmAdBqGlCeimB4NkHFgkey84H
zdrpL0hSL9Xog+mLRSAUuLpculgYgCjXB0ia4NdXN3fDY3nD4KBzD7hPgtBxb8bmTBr7NZt3MyNJ
Ji/TysBdGQQ1+J8nh95reCvIocRq2bPoJpnj4qzkTCDnQcchbaZcgcBCbl3T+E7TUBQ4im6Q852o
WnaSNP3nWy0YJ49O1KtuFSc9YIbnn4wNnR2Ii97mOZIlOcSBGH0aijSHyY8PbSAChtmLcCyAUyjI
XoA9jWf2/EvFbbI04HDW8MgCgLT8WbrYX1k1tx6dzBsPBCYvq7bW+2PuKV9aIcXYpQsFFC9g8OC/
dYrheO7DKU2vD/WQhP4QgwZLlrHOuVTlI+3rzr7+LF2qCEI5k6k/aHouXyWpkCvargr1l1p3V7Xy
ki4WvHzMO55r4ZmIj3d+o/ah0U3R2MsUU4C9PaFYAQwXtzVlu5hORvh8/Tw7ueC5NM6kV6I2GB/F
gdSanrqp+pIhsXaMENxsfTsfZ62v7drsbtqxP8hTeqhoLWiM7yQ35z+Bs/OyMsMiL1Ppw86B8JPd
YOLml6nZS23TJ8UZ76Mf2Lz+BXS95PX68S8TR4jGTrKsKVjbvFhbBdtPGrYNTj9bBVh+IkyVlsNz
K7WZK0ej12bxYKuxLngg99R1K5VzAvlATClqKwAp5eMvrZY/NwRoI7pcCE63E0OdH4+z/yRPZbWg
FCVSUOEpbhcwJJfG7W4bP/IVQYwhOhWXs9FI16RJTkMfSzOz24/pVzOt3sZwFr20IkFceEGtXh9B
kBL6qXFQspdwve+lw3W92LXBj4QbfR/kR5xVDOBbyUegtfhto3rdWNpAPrSbpjqF46Mxv10Xdhmc
sa/Esvv/COP03xrUblYbKcQIQGPHw6+1+y43mROn36/L2bk3tLCQl2FJ27IuAk1YQJ0pOuQAyYSR
gxHDaeIC1RJ1brzronbc5FYU3/WdpVUrrLyR/BEbfXImnvUVCeA+kFGvpgE6TsnH6IQdmT+m+ef1
E+ykU3jL/twW38vN+lEtCzDK+lNDwrcMu8LHaFb6Q5iN3dehKsCVUGE5cKxo6FB9mINQLfVA8CME
n4zP6RZ9MudyxDH7zivuO7t+SCWUDrC/e1uiL/dtBt/IcBDRS+5KBY8BQ27RQPfFGVjTjMmYYFzb
L8LXSA6URrM7DKteP5tICBejF302AUKolfyuyNyaaPZgHlU1FEjZ1ZPNUbjIJJRaeepDSKnWxZ2i
NXO1Lh0E2r73iCrYif+/C+Mj8KRcOtrP7Cye7CzAf0kfGD6p6so3ItZtwYH4ELxfjbkC5Lvka+2L
MWAIFhuX1z/MzsQVNH9zGvU8mmtVsw6luMed/TYDzW1Lu8YjPADqdXUIQn2QxHcv6Sl0NM29LnrH
E55J5uI42kqSXJtQvHBEWJz9BC57UFWFUxMRIOquJPQuQWoJfsELuuS0T6kyNhPOCBBFC5vpRvg2
x63d1aJN3MtcFHOMCkILwELoWPVidrAJ56LGXM2xxAdruwyoTnKb+lMS3Vua9TOdpJOSm4szU/V5
kCYR5uqerqCagUUhGTWUC8jVmtRlSbQOupI8j8o3VhG//r1EAjhN0WapGQt1kHxF6wyvG+bQRREy
/LvhErAuZFBSMEJTRbtgOZgzLakrJSmCcp3tuD7m2SdDe/qbJzmXwT9YZm5UqtSkRRD2iWMChsea
BGH9pVlBhALgTtMAfgbq+Jwr6gHs1ZWkSIKlduTFXm8bNCicCnMUGOJtqCe9Lw9GwFBD079dTj8X
zZ8uimXMQ/V5EliGPs/2kmArPJ9q2PcKaI0iDH/K8qAd6nieHsK5TI7XL3cnmlK2esiZtVL2pUJr
GFvdHusIS8wyBbkqKsB64oAeTnDRe6a9lcaUdmNwedOkDRj0YNoU0BOADW+sHPui1JkX0eCFSBRn
28Na15pV4mClNX7pJK2+W7sIeVudubFedf/yYOzXbA6WFmGid2AF8NEvP8jVig0Wc7mRysovyCyY
FRR9Mj4ESIZc79gzU3QkeaRS3vlorPWPlaTrbp1lyt3YzpEgExRdJxcSLNaUrFbEXGU+2lr0PTGI
08ZvIcbdryvkvt9CrRWOBdE9v1e8TMwgpFny1aQKoqa8MQZRS3IvvEER/r8iuLOgM2ClVgoR4VKc
smE80TJ2Wm0SgDDsX9kfMZxToQoqSpHMTpKtnqy2N23WH8ZOtvV59f/NpVn8jApV8yqWOogyx9ZZ
Z8P5B+vBeKT+e2cWP40iRWGE4iIkzOUDqUFy17zo2rfrp9i9MDT1kf4g60eX5tyI8JRoa4bRYb9u
CskrCik5rOPaPYZFXNxTbRoFD4tIHvvzjdGWQOSK49yAHiiNl0WNLeWWHWmRnRLRWOiuym2Oxtls
PxKAVVq4vryVvXh4zABqWg+1wAvt2g4FnBvY2xDx8imJGc1Z0xIcSK4fh+Y9L79f/0C7p9j8/Zz7
7qgJoqZax9+/tIARVx/bNftVFtLfX3mFsm3kcIpgSJNUldUq+UvVf63D1mkj0DRdP8teAeZMCPf1
I0lP0hjVHr+aI7fP8yCVVPLQNOYv9IQBeTf0rT3Q/HM7o942AC3eTqvxeUipSDd2/fnmtJxuVImV
reqEsblM67xOjY7JDHSI9C7sc1fPhA52X5yJiM0w0NW6KAij/rCiDGv4GkZJlya253I9dOHneKpB
ZyuYUdgzMSCuIcDGATFGw51tygAcNnRYuB96zJZkWVBId6VB7WX4df1zXqg+YPUsAwh7BNglYB/n
nC3Y/fSwX/IYG6dYccWU9VyLeh6sbnFW/P0QwYAnWCXd4FPvBfCEmF2HCNbEzd31lTzSJ4LRh/SX
6NrYC3RNFPdCyV0TTbECUdOqsmV+d1KWzJ4SULFhYKfwpwJ43eP69fodXpoE+kYgdEerAH3WS4q5
WY6yZJjLOMiGOQswetL/jEoldCVay49RPMpBMTX0kHZJ6lglGjEhXji/1if6gJ0c+nr95+xcAprl
CoAUQDlzyaCmT61eolUQB5aEkcBYQkFHUQJi1QD5HU/ynJ0wXC94s3fUCDLxdVk6cEk2NgKbbE4I
Lr4Oy5d5Rl0pTF+uH+vCiSLpQ6KhmyoCHOS4nKY2g1zXUVxngbq+twMJ5vWlKVf3XwnhGxVmmTax
XkBIVvwupC968l43gtdacI6Pwsvm9ewnqR+smYkACosGzxkVfijE4rtwILgtjPej5IEnDcjZ3FOw
0rxSyQIpcrneqeriKIPpjuR9HUW1FXbvnM2dSeLeA3RU8H+nDfQ+tLylqIIpjL+Ni3qUJvpJCqdH
M21TcB5Zz9c/1YU/ZidEcocRLsDowEeeRyFarqjJVJlZMHeNu0hAVh8Ku1NLp+sb20pEFfq9C0Wu
DgxFQD1hEIBL+OSCWlnYS1C/DoTfuubIZHgb5fzFLHSBhuyLIlitwSDTJTAJRiWNTo+NLIhp7ptr
kKQgQaqkQzT+un6FO54CE1S4PoLrA4kf89wbVVzbobfQTs0Crc9ruwWdo4ZUNu1uSoT5DpnAs2JV
fzfWwmfbylTPZdJhrqsqi0ESa+gHY1ydPhUtwO7cH/pfGsYzEW+Ti6mhdsE/mB1DztUeQWL1rCzE
XaXMtxoh3h/7tefKj3QLGkh1IL7iP5xWoKc4R4jjkqDzUAdQMVY72uqLBdz2ltjFg7ArvS8PDWEV
Oq8AIfb89hJCmzoJIU99ArbRSXdGvDKOElhBe2orRzhstydvU+Dht85ALlmXc4YqCwn0BYvSDFJQ
/aSdqDN+Fs+EXq7toKiDUTvd1NE+Ihp/PKls+3pNkyxgO1nEWTHfBm7nG+Wmap3aV24sL7sFZE3x
NrkM8gE1ibaxi9oV3fOlBp3/Dk5JjRlETmnVZoGypl4PFB4lVuxFeS2azr9ugpevASQhyAO3AT7p
BTSrrE6NnOV9FqSGboPi2enIL8WUvetSLudOUK01MFGjKKqF8SW+xB4tGOwdhhDeC9gu/bF/mAbw
qzHGlOYleqvFmrNzLjYqCfcFkCV4Fi6AbZM6MwzwPwZlR11LJk5qKTdJIhpE3flQZ2K4gC/J12Wi
XZkHlADXMk+8BTgT82Sb2IK6foWXEY5yJokLPxSCBUwtL/Igbsw7Y47vlFBErH75op2J+IBg2bhj
bKymqpUkedDU6mcMMLymhvpbosN9aII1octl0eTHx9/Iua/toS7sbSJpmJV9HshR0nyzpKx0xrZo
brOkG+9BlTzfDkju3CUHRUk4UOUum9UwgAFjMbFqtLdpavAnUY8aQFpOxkttVZI7DkiOsmxeUdCr
4od5NERI+oJv8bHaubmofu66Tl6aPEj0tPS1kLROlzZEkLgIVPjDWW2kzKnazo2CL57p6QmcxHY+
Zx4xVoFiXT7C51+dHXYjZplr06oMfHUrNzt7WvPIRh722C6lH8ndb3QJXnMSi5pFoitkh99IzdcE
tPU1snea5O6QdE9NMzxdtxjR/THb3YgAiaWxdHmWByGtn1cC89eB9pUo7nUxIqvhPM1Ym1kYE9wf
KmO2FX7XMY7Z08Ow1MESxQJ3/TE+f81iOIdD8yTLkhEhU2JFVmGnatXJ6HWt66coWQa3XxTzViJt
/7SOSD9lggaYQrPeJWtWUxs0wuNxMPFisZrwYSDj/LPP0vAYLzGABdAWx6JMaQHxKVluSRnJzrDQ
/kCbldq0WXpPB9Lv4xKGmFAuCOCvJVbnQHsjAyC8uuJ5xC7OwUCdu7KVSS3/5RflfeBSpJ08sZJP
WoC1DEjOyVh/mkoqMInL5jPeqc3robHx0I3qDENRd/WyQnUMMt1ZY72AKDtrbQJXAyh+tLwLtTRt
ZRwsLzJRR9Olwfq01rGIPX5XuYB5iESD7Rzw8R2QGOYozuc8iPQqKMjizdbkIrW6IXQ+Sv0sOPiu
yZgIJfEPLoAPyK1EydbQRFtQopIvFZljTp8KQzSmsPtobqRw0Y2pjXSpQVwZtATj4Do5aEsZxGvy
YGAk47px7gUeYIn4cyLt/Euma5kviYnSJ2NQnBN3mg+pb7q9Fz3Wka8af2Gkd/9VQ3+YBcgY3OS3
FcpS62MrwWZi72YrAklsttPEZjtv6BbeNbEr/wC2pFvff03tEdMmf3vmlmkvtsNUg7VEsHR3fua6
zlQ0kDWkON3yLJnVzdALB4l3AvMzGZwf6os+1syYbV8eMV6ofsPcMgiIohf0BdfP4k2M3edicyTO
8rO2MOcF9MxBZq5369ifyDqLkCZ21fK/MjCIen5t7QKSCKAe49qk5Gshm1+1UQbTT1rfrFItKmPv
WRpEoHCA/QjMMHB6qZXlLJkJAsdkVn63JDyao57Y6pgF1w1g7+LAZa1poM/Apgrf/xlAxwB+LXiy
IvyEZBvFCdHAwuWQPtRtK4IzZ0y/TTmGa/GUP0RqQP3k1B6s5/BWeeo9IB1Ux9JbDqNk/4ODqWxm
Hot0IE3jNEIrTalpE/RMot5yUN60+0gUnl4uOrGTodhighXUhB1xhrRkqVamLRL50ZewedTfMqQV
I8J0gWp8XtziZ+FmtSuiedhVDRC+KijU4sPx617FTEf0T+s4WI3DFAEUDM+QJuhF701OYNr6jxCm
N5sXTmkMakpLVgT1m9ramGLpnORpBI+EPgCsS/NqBziKN4krWv9nn4WPX7Zy2eE3cuOoLbEWicPl
Rn2z1MTGkrW7ykHfDQg7keiGCUqGhSBG2/+Sm+NyseBsZE1vVjiu+R49A8bOTT/1Bw2csgxihdws
IGS4rp6ic3Kqg/ihixfVygOpHB5n/UcGyhyFPFFyo+WtPQ4KlmmJYFp419Y3h+R8MvhWSbIoGLhJ
lelVMtOfq9E9Xz/Wno/UAPwOqivsJSC1Pv989TDrqzZP0Mi+eCNl8zAVqO/rYXSj9gAuvy5sp68B
+2NMZTIsEN1RzsbDKJWzVA5zVLdmV3EbZ3yN7hgYRhtIj6qghbBrdn+EXcR83WzGeZhHAeiArGO+
jugrA7fBVUVp9q5qYKNCZjU7eH5ONaS2ainpqyhQxrTxywL1JKm1FUAAyY2XyAidu7xA06QvRffJ
vg5vfKhK4ikAmTR6JZzxzVrXAhBDyVFNG28Z/hqD+QhtFXQcIoqyPV0krFKtU1Zu5V1nI5VpMpll
FGDskXjlCqYFI1u+XleQvU+2FcIp/ESrsdfWERlygxKkNH3Xoumk1t3rdTGis3BqaKzYPFXqIgpK
7NqM4JGU6c/rEnbd8eYkJhd7yEu3RJYGTWcgb8SJHdT6nqYg84qAuOobsCKdwvJFZcZdA0OfDmvF
KFPjjeMUop/zqkLSgtnn9Mhgp1gMhx1CwDIoTuWKwV92w3FGAIXRQwSnCl/wiRp1LBFMFSiwys7q
ogHV2+NhdAYsgzafplcRnt3+CTcC1XOH1YUEVccMwYl8Yth5oDdlTDQzyJKar/WdaJJ4zz1uj8dF
dRXy03WpIG3RKtArLm6IVNuoiFOHonWAPVHw9WiZsynOi8wwKpuISLUUBz1RD3FoOBmJ0Rey3DnJ
BcMAu5e4lcUMZPNor+G0plED/oTO+0CKdGPMLx+0YLrNT7mDcud1a9hzkMBCARA/UMI0kBifi5Pq
bII5AByBwUQOYGsafOPUByIXtauMWzmc+wgBIFDPA+R0rb36LLaznscTGCo9INPfLTeimGC3rGCA
zADdetRBML58fjBFy8PGbCFwOlk2cRh1CjlOvuKlJ6Espti8r2f8sPD3jMGQ9/V1UdVFi7JqsAQz
dr27oP2uPOmgZCx8yxW9nbs5wFYaF1/p0HVap5DG4JYVN/XH/j4qByxGgeT3mfFdtZpNKz8UUl7t
2cFWMnencdvr7dAluNPZiyzrrZR7NxwNN9F0UT6w9w5sRXH60mpZqVQ9DikDAT0zD+hfCjRfeI/c
UzPEUtKWGUSUb4tDEBW4pS95K7kzU9eClxyObaBZX0TaIjgZP3YwLaORGh3E1gAcMyOn7EUgTuxu
rqgjP3UAsCqlHyN8JkuNbDrrNgB1nfZx1YDy0n5NNREtiugmP3zaxmcZEUlpWONIKrUNt3drBpJp
Am5PGVH9ob9Rf3FQSBSNpO/eJPa4MYWDf1W+0YXSZ2WMGtzytD6AK+8wDevhunfcd1sbEdyTpi5N
JmNPC1cZ24tTPJd+5dDIBmwldoKl3/9gFRhpMAJjTGmhorXDWNBFLS0iTNlP3TM1T2uM/F7Oj9eP
tRfLbYVwb4zVAokyHFB6XFHabeKTNH6eG0FHZffjbA7ChTtrRkkykDgJNOlBLp7lRTQEvXsIwGuj
nQpmzwtMISnLJ3WaiyLIEVvQgyQ1Ngrp1y9qX7P/CKFcrGj1pVUrCnri/WDXQESYD6MB8IXX3k4q
2wg0VFtoeBijk6iuuBsHYPjw/45Huewv67UKJKo4nvWpfomdytG/aiA5bpFBxCch4wILli5chgHc
TuzLsdk9zrOTPprKqmihdg5m15NDg94/AHZvu1t4DiBciJzg7kuykce59yyX9FBKcK9gig0dsBm5
0zrc61bu1evyWfAR2Y+/PBxDswGwjXUBArWm4YLBjgyIMkva23LT3iygP7EVa00cbSXvTZHPtk7i
7+2iqg6asK9DWHyq0+VxLpf7hoC1si5+6Klkj5JoZ+DjZq/9OO41R91THw0zZVMX7bE5MTLcsvYy
xTUfFpexSg83Vexkhh1Gtmj/Y9+9mRSXjBIUBk04Jasls6dj9pEiTF75s/BiX9Xs2lOc8rnCjnUk
2gHZ9QrIh2XDgM1eAONrWtyvaojT9sqzbmR2IotAWHfLT9i0YqPdGr44X6yc6DJopKySj/SOkbwk
Hpns1LAnf3FLbzoYQJARjSHtPbmmbiA3ALLQJcwuHSia1MMcBemsxXZPtIdRIbaal49xGRgNqpki
vuadb2fiYWIAf3gBwWjFmSzVx2WhVZcEyZcZaWwXJGwVq3ujT4zxvQxk2bluR5cO91wgZ7Ntsxhj
pNdJoBv3jfygwh6k6Nd1GTtu71wIF5StDbx9o41JwEg5FTfx6vzJAijr6qVeVh2Tv6+QZ/I++kub
0AVwxdjyRws2UNU79HMd2k/e9SNdqvy5BM7GqpZkrdLiRKjQ2Lk2OLImmlcR6QI/JKHNAO4pUuh8
78qO7OVuRqALrOIq3/YB2uUv18906b7ZmSjKCsB8pHAd8LibW8vmxlLTYYVHpSAzaKRv+UqdZW69
sW9Fw5iXpnUui3OQSqNo1TDICNOn2FULM6ibk1Gm9pJ9XitQP8Oy/8HhNA0lezDeqxcs5cpINMzt
NnEQ1y+r7hHl0/gXgLn3Nf2PGL4GanZVNJmGBKJEefCUwlBuk6Q4gVT4WY6wbGCWjpwVtyy9UnrA
eKRVkeHJGsnz9dPuqSdIx8DeqKJEhAWb808pt3IRmYsaB2RFAXaKByC+V7qoHLrnO0C+hz4tpniR
k3MK04IRT04UmBlVkI6U8V22znfdvAqqJ5dA73jdt3I4ZcGKShIldGBxTGVrFjCP7S+SD2Qp1TH8
NPX7g/qpmG5Gj/jyIZNts7B/C0O3y2Dq/EdwnhkUTzrIKnBY+al32xfd6X7FbpWiOze8qHbiF//g
zWMSwdIKjkNU+y4qwGVE9MGCj/nfUp8NXRlAjA4QbVbtqxTGUS6s6VzGVWyY0aBYktFBycl7gTKO
ci3UUKqSg/Cu+zK/FE+w0GN1i80DnzUiATrnSv+gZ3culvvGZY9JI0BoJ8GogIQ9xrw5HW1lEc26
7/k4BpUEvka0Di4oIwFHjBFG5gZAFnObKvemglHVCOtGsyDJ2LXAjSAux8x02pq1GaeBWYMJIAZc
QP9w3cZ3P9RGAlcqVU0TiEylgVAhO83L6NJBcdYK+mECXXFRBNnlJX4eM8KNOHbgzeuQEoDX5TPE
tW96azf33bPxhi6ga7r0XXnXwDI4HCtsyHp1EH9eRO57771ALRPAi9iSBPQNZ32NkukdraY4KCVy
BHipG2rSvZyZP5TS+jLO401iqKIpGwyCX+QYCKPBXwyox48JGO6KFfA0E+BLY/GJGP0t7fUyiJYm
9Za2SZxxXg28zNoQ/ZYj0g3e2vV5YedlWL6nqtK7o4R10SJsAcertvFhMcGQ2XbKy1gOMciB8czN
mE4ClFOfO1UOyve5UGRfKyv40/8h7ct25NaRbb9IgGaJr1IqM2suD2W7/CJ4e9BMUhM1fP1d2gdn
W8XkTcI+3Wjs7jbgSFLBYDBirRXtLza1H8Kl+9w0/UfAzJ49W5hxlTkhNEnYU086M3Ka6thM5t0Y
OEezyYtDa+bORy9baAL5h/PSE/xmyGPkwFfZK0RvZoHRTk4DkBX4OR9taMsdSk94Eak4VL0m4zFl
BbBEczKL+tznk3XI8uWuqb37ZjuShJuYTO2PUEj0uv680oAcIDrzApzXDek5BF2Bg4zGuc0TTMFJ
7LRLesLfE8iO0hn3kJeTV6MNHrsse/JF/Zl4E6ZP08Y95GM3JeBnvbJ57W7SMfyRGvirCubR+256
sbI5MQeROPT73Gd3bu+Ukdt1+cENK6jwpXV5HBn5Yi/1gWVrewy41TxYA55YwIPc2xBa7Ib1y/Xj
p7zqN8mErcIOxyRSxBKMLX7r4QHqLXjKieZpZO1XMOlO+DnJZGePDWlOi88agFKaFyBVkgXSMofr
v0J1Be9/hHQugtpNrRmVulO/mnMc8I3Da/FXYGOy4//NkvRQaNYl9TyQ7NHp8v16+zT2E7f69DkY
c/Ltui1V8NyfOynWzDNFDXd0csCDGz8SAXtMy+nzdRuKXgIONwSZoCS9ia3InXiT9cyfgD9Gk8T8
tPVyXaj/QvL3Tg++UtQD3tqSbgMPM7UhEA9bG4iOnAc8g+abjCRGkn8On0KUf1rArk/6OSoq/9gv
UopgZAjsmZCpPFWpd5wsK/K9GTNGP13fS9VVhLC8FZmCACUZyQt7irq0Z4zlyeuyx3Eav9nT+BF6
dUFkz+bL2tMf1+2pbvG9PckXZ68tS4ghlie7ZbEAm7dkU9TO5is1mOaA6ZYmZdIc8WppeZCfrNw7
9dnwjz2L/DCS9l2/2l8te9CVb5S+/99eIrt+e8+OxUoXoxPlybfbBbG++zSX4nx9/5RPSzyE/kUX
ABkrp5a8NWojs0CPgaRoHjtHqGKGSBwiDLCDWjxLj3oRbtW6UJFyPJT0MVVAnp7olxYIEalZ4sX3
k4o18pZS86lUvr6zII8MwliBldM6LU9ZJe5MXrwyEXxphO45ovKIfciVjtTkWiukEozyxInNjyyY
wsQjzU1q2SeOKURczLqXgHJhu5tm29pd6gVirrXwuYGGLgMvAxPMy/5Tquv36Ixsf74zgtnw4I20
pDwFpRlZoR27fZ3QOkiuu57OjHSenDHvkEvg1iScGFHoo1XGsl99K56v27n+lcA4frucyisMu27R
LjN4gCR8WX8CaV8jgyj4YbLb4jC3/Y//m0mpJjTR1eZNUVanWqAxPX0FQSAawdZdV/wnbzQb+W9L
8W2NGaoC/3kFemVvV+gVownSARbn+iFAGVPZx64z36R+Fw+hezLBOzlAK8OLCtsMUQOoNAjI7UvJ
9kHlRgIMBq9/gS3DMBfQiCp4ZVrU58mxks6jkH5b6ZM1j8lkzYgj2dlY5o/Xt1lRCwbX9bdhucZS
TkGQ2gH4yubtVEfzvRs3t9nt9iguehTXu7jGv6/bVHktHgF4D6MwBkiddOadzh8CdPAQL/uKxRjn
/m2d+8epx1Cb64a2o3yxqeD9owCHOrovo437teOt5yEwo6QSL/0rHzRXtc6A5DWry6xpcGuQvddm
iDMb/N25sDWfSG0EKRXe2Ar1+NoYGJlyFJXHAXMk/Juy+PAX2wS5CxeqZT7cT0o4OtuYe3fAUfMd
C1CrysviluWfrxtRfHQMEQPICoohqIjIl2RlQ43U8iZId/THfHXjKnyghg78rYhTb4xIqYwzWDMR
7VycrK49ZM6DwPG1xuK4+DdAFGi8S70i9DPwgvYhMLH9+S7G0y6DmgtdgFIwux/BYkyf08we75cW
FLK/2bvflrYMbmcp40vqFivOaOBirv04R3gEHsb5+19YQf4ODBKYqhcQrtLKg7zJTESC+nEKP7H8
Pg1er5tQAAuB8wQHBQoMIN9eYKkGKCOArjTi8sW4gDV/dA69f9wE7V0oT3rWA9bXHuv2Xt9OVXyt
N5Yl18jNsTeCllYnDCDMo4IbZox5e5+s1tZNRVfk09D9sAMsz8N7yJb8AlMIPO7bfXVae+88uKOD
3ig9uXX3vvW0dAdFcABwFtIIGEcSWBeTpfowz5dxgmu0K+BNObav1VX5VDtnoWoKxsE2ZEYO10OK
WUjexv4Gxe4sFhbbNp7oTJNF66xsC935OMck3sCwsZCq/oyhTqnxwEdNjU/1SA3Az9hEGgEduZBH
hgv0wJaA1OL63bHw7EMw9V/wfyWkaG/Q5/1oDcshJN13E1lVLPJMI3Op+li42tFMBocOXAop0Aau
77t9uWni5O/KEFIZOtdTbiKEAlCQgu7MRWN33LpAdb+AqJ8GEZ2+F/2D0OdK260mXatwbrgbZqW6
4LJLy+BVJ0JzdbYGZGdD5bK49Q/sfoYEY2xG+ve+clG+CUsYoILJN1KS29KyHlrIZZ/q9dkvGDiz
ZpQVncb/VKcWuRfCHxrjmDUgLcpB9ZA3iw2QgTVNAIFVd6mVPbv+8CEQrq5hp1oSaICAE2BVEK/Y
/nzn7Hm/OlVpIAxy10Ihjx2KkSZd2/2p2iICwt6MdG+UhdPYbuOiDTB7h8ISkNt3I+SSUeNax+uR
XbkikMdAfkKiigre2xUZSKAnSixop4T0tjPDjzVlnyjtbq6bUZ0gcAn/MyMlXFUpArekHrRgmhWv
wyBsDjTT1sd1VqQE1TZ6oy2MFXWeKWMvPWTOj344UM1a1FsWQGYRiCJgiyW/5rTzfcAgMHRNOEkn
yK8ms17NZtVEPZUZ8OECAOqhgISW9Nsv0zjFHKTMAyah6++YOX+ol7NVLJrQpsi8wMPBQwKJPUYB
ypqBRo3Om0h93EO06qOVWh94aPcx2Mh9PDvG3VzrOvqqA7u3KF0YnpsxtIXQHO75iN6vN0BNclkO
nr/ehx1Gd1x3POUuIgGHEAtYtBdyW2LkdoX8CHUKv3gHiu+JFfaPtCr/4hhtM/gAagOPEDPW3n4s
EPdNktoFan8ZpGzcposFBCujRSBnub4glY9DUQaFPTzncaQktxjCzp9Miu3Lt3yIBOwlT3vNpqmq
+gAx/TYiBSC/gYCHK0IEVerxKbIp8TCz2O/Ya4MSKhSS/bX/nFkF8aNggQaLXYvsWGc1GrMOhskC
kGTWuktY+SVtFKvR98J0zH+rebvYOxs1JBJygmQ6cD+1Zd5DNIhYcYCxFtd3WOmgO0OSg+Z2NQk8
uarTULyw4tYoeWL0Pxnhmo6+Mq1xdoakT7kOXl/V4QaT8Lyj4E5k9OwwGS0UAQr7MQgnB6Aa7/vQ
91nSBeVPISzNT1A70+89lb6zMTRLGRoIyx1p56hscSBF7uoQkTor0uHYarkjSq14cHk/Avdr2f15
owSAOBw8ZO8QFZITDdI33UoqCI0Rs0N/TbDqtbTq4G/iMTQmEfFtFzgP6aYEO4At6QzViHwuv+Rd
974ZoTswZ1ST0Ch3a2dHuiqpzaGx0UByaLLYaXQwG4qPmhtMZ0K6J2sG3UVocaPK2YZx3v2TLn9e
mUCV6PdebT9gd1aD3JoY7zJIM4gwEY4X58GscV3lKd2ZkA4PGFJjysKyBvbsRxngrPKTR//pJh2K
TnVBbtMHN8g6WKRyZLdINllQDQAXy3BumE3baOrIjesOD1VhsdgM0j9/ziOV/W1QevBOvRvO7gRu
bOMs4FOn4j4L6K+5dHQTxlUBdW9IzmMMDDRGoxmKPQXwiEb+zqDel6oddfUW1Zfa2ZFJiR6wYEPN
enQkhMgTvxDTjTWQIHZwohJcGrrESWdPOqgLZjazLoRgj+m266Hq0J5P2VdMef1AAh0JV3WS9muT
DmtOc2I4fVWeFlHHbfiyFrrS2PYV5EcbuF5ILaD9Be0F2c+90s4YRdixLIz7YCaaRuY89XcNG+O2
WpuIWPUUi2X0Ix8wQk22sTnbNevSBUF9s22tFusbwubByEFE6MMUcwkm/6kbM1C2q+oDyd3T9RtY
6ZnAum1jsKFZI6OvCuAUxnDqYHUaHtDBew76+ZYyW/PMUn484MpAnsbAuAsYVDoAmshyNGyzaTil
6fC9QS1Fs4E6G5KD0CElS59BOMMx2+IsXLLc5v7CkusbpiBzoIePAR4og4Qu+gKSlzgeGtJW0EEr
qovMX5gCeaIfjPeQSo3JO/Gt+N4ci6NulKfynO1sSr6Rm6RdigH9ZzMd/jHzX7bRRIIOh9nSDVtS
bqIPVXNUgRQqJ8H6vy+uyXNu5jqN68z5dH0HdSa2P9/dWG3T+LYh8KhLzfYMpHtihppOkdKpgbpF
MR5ynhcSKp7DCkwlhAX09I/18tMX7JYK3XBe5XW1syL5GwlIaZcmrBiM3QOak9RWH/UYP9rZx3Sg
fyx2EOIdvC0JiIdLJiqETcjUWAMqSk514/b2a8iGX8wNNFun+jhgeWPwDkrBl2w4Mvo+tO3xHGFF
cOM35MUzXI0JVT8t2NuQNo4WVt6kGVoQ7ok4sTfGbrvpewDZ1x+mIoLadTcfIPatCXXKk0ugq4N/
oQB4wfXiKAOzdnMLgaHXN3aynvldx2/LzyvI5dZL/5wnBEKQmoChckZoFKGjA5z7JW9ohCQx5RNw
jCZEDt3ie2B8Th1dv1C9pwCYotViKSgxc86ccdjaOsZ5AejvTD/2mNtcnQxxsMc4e2UHemKfrx9k
nVEZAJF2dupZIQD8/yO+ilpG9RjEAgoVT1AjOE5nfhCF5hwoHfT3QomUcrTrQNKAwqYI/WgrpFiT
jqKidpSdDclBfRF6YhTL/2ge8Of1yB6nk7gL4nQ4DZ+AqztnS+RoAAS6hUkvBRS/kFG7ExpzWXtw
MWCEZBpPVN0i21xYNJRxAi5QU65djKtFUb81Zj/KafvCi+x2Q9Hz/C9ePXtLUmKNd10DLi8w3eNq
H4QFiQpdiFfWTfYmpJSaWAW1SxuByuyDMAocDEgTo/8CkcXzCCiOnY0PrsOPhi8eG9M6L6z/mpel
5mWk9pRNidexkUJdNH6Yw6fG73G4N5wdpPEgLX63sb4XTPRuaOTdTAMchR+uHzylq+ysbn++u0FX
PFetGczHU2abUYdKkDtr7mhl0NpZ2P58Z6F064aPIitPCJciqlyBsT12+dPMw5frS1HHkG0ICQEk
8hKAMJCyr1uCtWw7OBQJ6yPvnCUweg+pYYxOzjALTFcmUTE8AiS7JsTIcM4v2ly1LYqpQJ0SkWtT
b+mjJTEiemx+dvfblGgTGtExv6sjp4uCMHY+VQdQH9JF8x1VsLj9z5BHktEGapiDhZ+BVPWjnVhn
EXlAxCF/AKrEOOigfv8yMeU3xm7Zsjg3WScSNgXscQbVGqeI8u9GGdM+ruCz/v0msmIl1SE7lHfl
O1TcY6+MIMWv+eRbiL72K6Tw6i515pebOMkmYbMenHN4s/W2zXv7nGpCnopF8GaHpahatXxxRQ1b
oxe1HCPUK7CS/WeQ5yoGoNLRiLukvcFndmJ84ymajUirQqGOVQSIbUiCYhiM3F8QbjeGwqMlcrfx
HkL5Ttxm2btBsCNln6Gkb0YpwYS2EvD1AhdaniV2WOmUKpRHGhNizO39tUGL3h7pABMtRwhAlieL
uU/pwL75XdaAe7lo0izFLROCogW1LEJAyJKrOJPRj9kSggo2rYaIMtPs4mAIbzF6r4gszNzVeJMi
FqIViXrkpm6/tXXfLqswWgPESxTYeD4m5rjEk+XG1x323/a95LAhJmRiGA2I9DAi3zUdK0u3HDEf
hdo34Hu/W3yw+fA/5z4CSTg2J+tcLmm08uZLPedROvEDIKdHUCgikVbHgjZRYOINP1hm3FS/XLM9
YXRvTOz8nrPus+iW2O7JAzh8HyxS+ajpT2YESfkzAsR7bw4w1KyJhyDTXNMKl9ivSwa2TW04piFt
gOjzhhcXXfB25B+GjP354x9mAlQZ8JmQx2wPqd1lMoBVVo0dLyF/UZ1TozlMQsecVq7ER+prA0+y
iWe+NVHX+YqZXGZ+mh36tYPzhS7KQ6PxFzcvWOfwbKRP6O7LDckG5GUzTQWm1gweKI5l+wGTdXVJ
hfIEocawtSRNDFqS9ou1SDTQ6IR0KoL0akfLGlW3RlLEEJrrkjXeLgfhHaazjnOoPEshuOcbZNq2
L0LE1I+rm2H3HIFJM94ECTivJhqn2379xWFCFERHl9iYACQf2IGO3QIR+FOVD+9ECp3ONHKWMXLG
Oqb5ogkPiqpaiHEJ6GM5SDGAq3rrGJ6dzqJzUDlp0+zU99/D8akI66gOmni2wog7jiZYbH/hxfII
xsyi1EUwukr6eNNi8NSbZkCAob8SlY7fAmnX1Ldm6kKwezEM92RYtRWNQYoxFf4sjteDlaVc8e4H
SLk3wysQnSas2KqO9Y115M/Off/QxLhuMbL4i/nFPXbv2IflTGNPk8+oTXvAoaBnCF73dkp3B51k
pUE6C/FkEdMcFcMygI6WB7hXi4STfk3sMbNjLkaNXeXpJ7/tbgdqZ7dzjHJ00hX6q5Z1GIYUM1Xf
C52ogNpI6OJgoAAIWuBbI02wgvZswW8nH5pOLvmMob+3yCw0KAGdme2M7taSgpEI6pwLJjUpsrhg
bE3yGjn46pi696DqJEKhHIIdtoszIgdNdPBS12oxO6XlhEep3f7KqtSKKmsuIxC9jBi83G/XvVO1
Oujjgr5tQpT0ggOFgfGDMbUQW0KDGdSgDz5AqEulqwSr8mpEF3wlaJCiUSlf2MwDSSLrHGAEiEFB
/fAaP+7IYj+YKdlmKpZWgoGU7JByARJhQfPb0uu7Uw9FpeMUptM3O2RCQ9BV7TZ4e4h8WwZ+8foW
/hj2o4HAMKVmvN1O7jQcy/Fo9QCxj3/RboZ8yW9rUhTICa2czCbgHfvh3WS4qGzpZmqorqm9CSm0
hh66zUYIgk3L+E+ItuPt0qQARxvDp5By3dtF5Tm/rV3QlCx0zDiUZXHGocxOOEhl07dw1DVhVA/6
3b55MkhLgCALrADMgDKLy/dg4I20ab+4h6AHXa/BXZXU1aHF3GbNTaVe4DYpDFN3Qqiwvj34a1pz
t8mBqGrdNgkyNDzJOJytFPLO18/g/2eNvy1J4TIPBzcUzEOGjmlyiRkc+iXatBTzIz2b/F3lxkAp
nvOfOsNqh/ltV7oa8SbwLcPA3prz1yI4NvU/42BFdNalMbqdlHw/Iylg8z04qmnx2aOgxkAyRRQ6
5TDVqw6u8ns5kv8PTjmktYVtBA/rhh8biF31B3Iqo+pAY92aVKkZpCFRJYHs0Ta39613FA0dy1WA
/ELSp7z7XDffrzuFMjrB93BtB7i55ayMW0ErnBqE0Ql6zWYRTWg9riUUj9bsJnSa03Vryi+0dTKQ
l8Hb5azMCEm+8mwpT85An8dsAIOnfyw3PZbrdpQeBwYghKLsjeQieVznYeRBVUEoCmjFSFRZPMw/
2uybgbFP1w2pts9DAWt79UK6U17QALVYDK1oitNsQmoeqm5mD3avi9n2zbsgzTU5pmr78ByFVDNe
2BjpJi0rg3vzdoFQj780UQbB2kG8xwgETValvEX3ZqRzNGZ96FIXqHYjO2BeM4VyHWY1lgco15JT
hnoJjXVRXvXB0MEI0P3FI+dCEggy5uUy2VjZyH5WzePgFrE9W1HKBs0Wqs6T56L6t4VaoO+kbA6v
rrJaWxCsTJZ95QRv9J59uO4TygABWhUKLjhXGFAnnVkSsqlrU1T0PYjVosgYVz+h13+0j3ViHHTN
GGf72+SHx86a3IyxOgOTt8oWaMVsBQmPr+AoYf65SGa7XBNRudCG8CbrNuTIzWmPqUoNhEli4fd+
XIBEGtMVVV68Styj23beoQQA59kn5vycLtkXzGZzEmj7fTT9FGwNmhuJP/lmQmlffujRTT65rPYj
A9NvIhLOYI4w82sH7VUURdoR7y3fRp1xRJPUCPwj80aReH1rx6GNGTnxCA2IFz8Nfc0nUB5LL0Tf
NADe35V79awt+4CHAqpZ68nnH5go4k5YR9e7t+zsLzwKHCeoAwKB77vy/c35UKDniNJAEZKHcGXf
2tZ7ue5RKqfdaBEYzAdU3EXC3i09xhWPKAwspIyrpY0xIe+6BeXrcW9i+wm754c3mplDLJgwIeLs
3znpwxye3bg+5McgDvClMBaHvdr10cDMiZhD1FEXApTpyaaBAjgKaiDI4N/+hC70Vrera1T0Am+9
awOWMYhvlM2vubeaU5sz1NC6OkxoJ5wIOEUSd9xs7/KC988gM+aJII8Q+4zIKKqb69uj8ieAYPC0
R5UESbz008za6GzMagYOA1PkNqptwV8hkxINkMCZqW5giirMI2q4qJiBtQTSwNuNsNLQAEYM1oaO
fQnNAaUS/oN3xqfri1K92ndmZClh6rtLtZab+IVh3abt9zAfYz4Whxxz5dxhinjz/rpBpRv/Xte/
YN2dj6WiEM06I9ewceF3zQpQrk6mxFZ/qf/27t/YvLOx1nxcHBclgfZXeILEOo8Y2uGfLCdyvzrf
xf2meE0S76v9o/vl9VHwMGAyzGl5Gg/Gqd7kHQ/X16y62PabLN03ZLWbqVgBgKrS+mDPN4MJWav0
pm0//4UdUBMRI+CgFxi2KYUoUJfhlemP/aPhhycwqePeDH/QtNEVXZV7vLO1rXm3x2RxiqBs8MpO
hX3ou+8uC+NhxOOoujfd9S9SOYIiBUHLDrRIOZSXpmFSXuG1yTi/KZw7c6FxPtVxWmrAxyrvhOJn
YKJkCNqRXDsg1Qj46YJ3WMbn52ksv1o915hQbBzmDCP1AB/ECi9oLeOwBqmTYeM6LiIfwKTCJRGZ
b/riI4Gu0x97xN6Y3GP07cqh7iY7My/9r2ZADdl3qq9jye4bGuiG0yrcHMYIZA/RKIGc27bynUv0
CFdZ6SKtcifxZYPzAmfwQKyHwjQ1QUSVnRJQdWyA0W0wFWVTk9tANU6A87YJ2E/vKY2M97iiTjTh
Dz2NsqPuCCsSrDcGpXQ4oJSMxkayAzMtNqwsGpx/LCSnmCkYG2h1FaOfZH/hjTC6zWTx0LtD/vt2
Q1s+VavFwckdA5ST+6b9IozC0KQuiosGdzpyXgyaAWROvtaWJmjHPMOM6Lq1oty4FxwTs0BDue6I
KgGJTSESXTRkw6g5SvdZnbmT44yoN9p9AW3i9LGyjI/z2OAN063f8dbAEILWPfh9+kS99Od164pb
DnPYQRjCJgaX1O2mCaEd0W0SAcAMDfVLM6XQGkUSXL10eRb5te6FcXkUgHYFmtgCARQT42T/hO6R
b0DiFE9CggIfGs5zyiPXewp6HRBRcRRgCoVOsMrQVbngr+E28OhYwDMb5qfx7EOxzlrxhCpeF9M/
O1PzFfDs47i0SWan74hZOdFsW6cW8hXXN/nSkd7+EOlGyMJhqJi3HX/vzvDJh75aAasfv1+3cvkp
YQXgW6AUEaQveFnIvwfU6bBcx6SYRzDXGLiWximfEkixJkEzuAcjGzXee3ktwCi0hLaB2C7+i5T6
Ge7YD3kDoyFE3N2wjNZOg4u8vBU2CxsOBigBlHmk47HWcwp0IseTNK8hDx+WS2T61Wdnmg+jaVcI
N4OfXN9JpY8iduLkY1yXLc9tCVJUsIIOi1o8ejDXMHJSEIcFgdbnnwuNbH3ZjR64zSm9AJovokD2
Shg4ZY6fGGR5sqxKAw1U+QUQ2Xh+of2EPFzaQMuFUlZtWNAvHkRsjtVDw4KjwHzLlowxydtjiemh
1zdQodaAsaE4cVsbBdV2OaZ5bDE7b5jgiwYw2Y3w/hF9gfZsBRhAlaPwuIzvTUbOrmk8DUF569jV
c9At0LOrrM9rb9wtrvUoPON8/XepPuym++8Dg4FXp1whYiVdVjEBv5WC636b9t108Dy/iUwBUIG/
uKtmH1SnA7JeKEmBsgX+uXTvp56geGuDhdQHwwuf2182FKr+eEmg5m7VcUgquziHb2/Cuc6GWZgj
uCY1hwpuDY720Ia/RpO8Dj7RZBeK/UPbCCDJjYGGiTySK+Vp6bcgA5anxmQJcZaoLL0InJ0Gcz+v
L2v7m96WbdB/Q9V1I514PoTf3y6rC1HvKkgLcASlIqoXzMbsTfM1KOyXxireTXN1HoTo8CIzdDJf
ykUiwd24H6gmyDUwZkxdkAXoaI61ax/XJTynNt73I3fvDAxR1QRQxd2w5WmoXmNPEQakLS16Iw/a
AH3pkjpxOQPgmpnnudUNRFYv6j8zchmsAO6gohjRcBIoUW3k9wb/bEwoyHqahp5mQTISmQ2Y7A7G
c3Nyyu5xNSyItTgPvTF9uO4gimthv2/Efusg4YSH40BD1Bws/4D5Vwkbnszwnz6bb7kOz6rcPCiz
4I5DawN5/FtbQKXVbebAI0JA4QqniHlFk6BPkSW9Xl+VgpELv9+Z2iLK7qVQFNO6LP4mz+f+aOkG
j4jZOCVTkR4cIJ9pdhy7/MYp/APGVGrSFEW0emN7+7I7281q+w0v8Ei20+KV516V9GP458iTtwvc
9npnxGKtv7qbOmDrivJZoJwfY8Cof6QZJs0VHoWScAPWEGu9X9e3Vrc6KRY7JXfdYhPW8zGSY/Xm
rxnXYSEUZcK3i9uu4t3iuE06LE7AKQu3+eI1Fo/TusbUAMj3POE5MT84oxUcMyf14nksjQOHZGG0
Tb2ALsniP3Rg7dw5w9DchWBBn8bRd2/hksat2REdBlS3H1LgcdeQe3WA1zYP6abnbLVRmpe2pj5x
3QoEA97uSB52S8lS7EgY8lvP4M9pn79c/7DKgPPfkbkojAoIqwpRYEo4SFpxTp8NSMAb7M9F9vef
9kLmj4/5aKaYRXuyWuBUg+OMGn5FdC2s65EGPZK325UOgpQdgBgn0Je/Ej89hIb1dTHD+6XUiXYp
0kLg87dqMqZ+XBJwAD51S8PGxVMY0CYEWn4U76iD+5afeAaOMdXBT1RrAwfH9lEAQcdWfip0Le1R
ncPJhxLULR+c9zY1k2Axk873NHmKyiVsiGCgwYHs82ISTmUHq4t0AVf4+mQuwIhCyKCdf/y53+2M
yFdqN4QOX1ZsoFg+c2u5qXoeIVnRpKyqew7CIWg++x7Qc3KBz8hmH0coQCK02N+CzP5YO8GJrct6
AAu8PXTpooGlKoPY3qIUoVEqCFbWwtPFkd/0wxFjOtDXSJp70h3xFIrd89jH1kv7WifFUTcsS/nl
dsuVonQN+kozLBtMbwL4t+lxBWVxijLBX3y7nRkpUJNwgj4IOoCnzEjjLPsgsjkam0kT/HSLkUIs
yRqjxvFDddvjsSDuoWMnUv1zfSmqCLv7XDJauS6nAkNiPGQM/fwNI3eS2jH+/BmDx+l/PuhIbww7
xdOlLXGc0tJFVbaznSdiZOGX6wvReLpjv4193jg5q51hIZ1XPjDhxZR/Yt6c+AFuR0dzrDSfRgb5
GVPj2syCA0xmc08bTKJxndui9A7X17R9YfkZs9+57ePtEgLfHhd3XOEBaCe9D0YzbjvrZJXhV8PD
3IsS4zcpD6K1IJpDrHYK4MpNH8pngBa+tcuXtp091EpOzVAclpolS7sk15e2HZHLpf02IS2NjaLo
K5B9T7XDk3zIb5caTe7aYmO0lGsMVFOMKcnvrhtVf7bfRrc/3+1nXnI7owvukA7zHu5YJuyEtuH8
zhlCXWdF/el+m5LCYNvXXZNvYTBdgrj1y9joP9bN+9KF7PjS3QeAo/Xmj+vLU9SCoZYIBb7//W5S
+PMN31wDtLFPa9Uf8DkSt/S+gkj9uLbQXgjK8A4DQBLuM0xHzv6PeyvFxLloCx91DFyaogSIf8w+
lkXA4om3L9dXqUwEIBcLtSoPPHS5KjIHHirMHVRjS6Ae8Kwpu2iA1mXpLOehmXQABAWVDnsK3UQU
YABFxt6+9ZliYJwifG0CY+7Ba0JMmbQeM4bhyI39TAEujDzaHqvya2va95kzfDFp+LMp8mPTr3+R
l7hYMUg5ID1DMPftT/H5GEKMAcMbqh4Y8Do8gHgaTSHT3G7KJWNQHkq+qHybF/kPE8QDwRqSHbRj
JtQ6KvcOjGQAlEybxek0s6ge7TkGEh1F4qX8VRnoNtB5fp+Cdxh3KR+AZbF0YD3V4d39KjlhcrMO
gsHcaU+e+aFmXUzqOwKpqT93rr0R6WtzcHwHx4GmzDD3+U1Zt8Ndbmb0GDp2mjh1qRtfroq0e3vS
rbVCtY6FFupvqO2cyWxj9k+g+Zw6E5LXGKx21qzI2ak1+5e+HA9BqBMRV929+1VIwbyndrZaa8FO
M2SfBs9JPIphLrPL4waQZeHl2V/cv3uDUiAPxgz6bD5jp8Kt309iOAYue2jnTtNS1rmcFMRHc/J6
xyuxLlTvDYfHU/+u1qGDdN9HCtpVXs6MhTl0uTJAxdylqNGGD1JN7NB9Iik824KyEqKi9Snr8jSi
wfyUOykmYS4AYNPwaPv135QmA4gDO2hRYA6hXO0trYaHS0PoaRyKYy74mc7FwzD1r9dPrPLS21r+
AZAZBEV5af/KlbjbnBmIrWd9fq7Gg2v3EQ+tZzsYMO7Te8p8+uSQ8adghQ4Kq/p2e9vSrnLWowbS
YY2kre89lp1noGM1IUmVSWyCWiHEEqFgLZfoKSq7uWsNuICmJjGXCnyfNm5JBVYtxgT5/qHjP6hB
jte3VXXL7q1Kgakmudl0DaDRo23cQsEJY46X8KUd0oQ7w9/Y2hjjaMmjDSjLJfE6aFvfxAq7xjg3
G0Kq7qv3Vj/GNP1zwSuIgO9sSUd6yWceFD28RVhl1NNvbaFDNCh3bmdB8sfKAdoPlzimvDomHtj+
U2vhCewW5zqtk+sfSRWf0JByMdYWIAO0HN8mBDxk4OFlWMzIHkP+zRjqyPQ0DVTlcnY2pNieAiU8
Lk1KT6sIY4PeYJh83DXP0O28vhZVgNqvZVvrLjf32xbwww5OUFOXPZHanZ9ICZqRmbZBBLWL9tCT
kv+xPAi8Ybc4yRsw6JPMuQ+jFR3j3KVRo4OOqZfloozkB2ieyvOp7CydzM6wMXDLEOfRADpO9BFt
q8jL89iqZ41HKKj524qgNAV0y78N27fbiLFNXWFRC/Dyc10fyVP1nq3/km2MZDqSMK4fu8T4Ofxy
j82Rxjq8tDIe/rYuVxOoZxeFoJDyDwL6sXGsR1bpfF7lj1C22IBkWOEFFbRup4p3AxbYGSL7GLC1
gzoj0vaHELJyxxZj1P6ifLE3KMX4ajG8sCqcCiyE7Hsm5o8jaX5d933VOd6b2K6Ane97VdmlbQ8T
BrObx7lAud9BPnVE52jR5AFKU+hCQY0+3ARypZBhD2NXTes2nXDFbD+bHa1ijnLtxahy+3+HpZlg
iVxixB0HArdZ/f9Iu7IlO3Ug+UVEsAteWc/Sq93utvuF8HZZBGJHwNdP4pl7fVpNHIU9r+5w1EEq
lUpVWZl4QnQ6eva5urSe26FFo3bzZxPUJN5MdQnKetsHsaJwaVI4y2mrTqmhMfBOlk2UFGqgF2bA
CeauemjqQB+xrP4cS4z7GMMcYPX69ZVCqNf7KSUIjXWcqY3lY/grXPIpBxTQlCQ5u05/YUjwQcfq
2ikzRgyK2PZxdazvJU9uKq7cjECGXvfF3QIu0NjE3LArOmau3zrj5PDRXi2zBZGYEelgcMkhdP8p
C8gH41b/XLjgoFKORazcuMz/82E2LCgGpTbBe9V698JVV7OomlSpIfVkrZE9kjt1nHXUVnvVx4ji
z+ufuuukG+YcwdKBprRw7GpzwsiPqcKa25/AMobKU3Mwpuyct1mUdr3klO9u4m9zIma0rpUl1Se9
jhVW+Mn8OFEa9M6rbfxF9Q7D+f9+lshHk2dpX9cNPstumygz05uq/XMKeezThQkhO1zMYiWtabUx
OBRj1h6WsgfzgAQKsL89mOw1cHuCWkU4XQVPtQZFFPC7moU3p90BGhY+aLV8m90iJEueybuB0cEc
OmBigIuJmNA8V5xxHLMmRim3DQo2Nf7s1EZYQPYh/gu/A5mADcfDPLXICEHHaSj4iODo2InlYfrk
M8co7DAWmadb9Y1Zu7Lxj703hAOM96aQiQEwEYs6FUkBEZqpjjF8Dm3b8SOQioXPod7nDYN+k9hK
XNHm1c5kjrLr88Cl4Z42togiHLHMGFpbw7eielaQU1uqUKuqMuBGjKwP6YDZl+tLu2dvw0rDGuAW
73jse6jW4l95HetTC3neKn+ktCn9WVk+0oRJygO7xsCOgqsbyGxbfJm1gACqc70g/DsgfAIBB0os
GuTwSnK2WyI51Xv+ibof6Hjwln4PPuOYP5ihQIGwzMZ7NnGfzPbtJKXp2/OUSzPCTWPkddtYvKxj
dVJdX6ntEBI8H7Oq/jQ4fe/xtb3r5vKWaDSPrm/dXu54aVlwlUIHOxrRwBud20zHHaqMd91YVpI9
k1jRBUTBbA2zbSRgJl8c5UzzJapzWXNo1y1Qh8eBQ+YD5uO3F6gD+eQa/Hl1nIxz6juVqcRrUVcx
4kp+SCDfJfH53QrIVvj/1+D2gy7SxxRzhm5pgEB8pWz2iyRb0fjHtdn1re2pYNbwlpxkB44rLSyM
LoV6TjpJfsSue178BiFYM5bxDAh1VBnTwfG1WQGPZGPNh2wiRBI+ZaYEF2X1SMGLkIBcvkjHoKRs
8It0nUM2S2Vc90DggPKhBI4wjWgt4uso3vBrpU3AR1rFcakT08usNfdSaNuQCrMDTW8cCtt9qjrl
OKTLD401T0tfHG0nkZz/Xa/6/UvE8vdSU2VcixS0fVaZeNrimp5JxjaeoLPjVTPmla8fx91VvrAn
pIFZnZqz1a11XLGm8TKX30Lt4atbl5L6wuYYYtr+i7vENTFNDhDjW+c100F3mszE1WRTNDMcrxtM
X7Em4JoiU5UBpne/apt/BHIF7RyxYmJnzTInkPOO9XFdvNRe/8FUxbPLy7/IXdA9+c/OFoYujiTn
HGNVg1rGkzqFlTOcV/2FQvcVt6xnDBLX2I3ZF8aEJTSqulhLZws4bvHc1uoRUwJ3jTkF3ICIM5ke
TRXZDDInGUJh73gYOBUAdaCyob3D76e6PWNKAuCp3PFVaM35NRj//Rq0SE0VjkFTHquoP1x3zB2H
eWNTyD2hyNABrV43Me9zH1JZ1GE+2EIDbT62zSw5BTun7o0x4+0+NiB1RQAdKrDXt18yvUfurv3k
o3msFy65mfbAm2BAMiGdhVhjv8NiD2Qw0awBtVVxnG+6e6hl+abnePVDeZKxNu8cgzemhDVcVmO0
AGdv4nkESdikWCdzJvdTBg+9vlk7rvnGkLB+VqsZtWND5WIczdKbaih7l+14y2jxY1ymeFjbynOg
zumxxXy8bnrnpn9jWjiCdWfWkwa14Bik2EGirL7BZS2OHe94Y0I4eAOrUjD845RXKG305iNxGQiI
zj0Gvv7mWyBxtQ1DoJgo5EYaIK8ueETKmKJaow3nxv2Lxic+5T8LlpAXdYDyJaAvKGNzcAJtea7n
ExT9AFWUePn+kv22I1wrtcoRlinsOC0KJbPl24XqJwo0JHOJpb39By8n1gsFUdwwwprZOp5RDFuE
roJ+twzFQ13/+WAmZKy2QisyPRgQCwhN5pZFwpcyViAhPFEO2KO+6a73ilQgYVsX4ZqEKReCMRZS
yvcSjhiYAW8HgoMF+kJ60L5twYHEc5ydMsl1srNwb0wJ+VWVTYVeJRaeNR2GWzBz8g2P81ri0TsR
6I0RYXf0ZHUhllY2cY018wAEulfVAYogmECVWNp+rrhyBojR0BzUARoRn6DuBK2jRkcZQUv6I95l
rz0h4Vqmh6SoTmgVPbLV6SQ295bwwuavjP3i+tfHYrINjiUsHeN+mPLzWgySLHjnIG0DZtuAKXgr
3rU9rcaxqoohvNllHkA40Le7R2Olhz7783P0xpDgDmVbDkU5I0FjvA9obZ7Twnq5Ht5+TU6Je7Qx
SqpIsrFRYvGFz269KD3mdSgxgbktLBOPdyNPPwzdtHwsbZqeURY0/KqtFr8eFPJQIDEPqyRZGw/H
RTt1o9UBgzJiWDmpk2B1jd6ba7BfXv+lO2TP7q+2A2ZhMIqNxX+bEGS9aTPQwAGw4Y1h9+SkgDn4
0K7RPtMPBE8sv/3UnfOb7rkdDs4Ur244Op4byJCBeyNyb36HcLulFaN2D0IP0I1hrHG8yX6MH9oT
DZMA806e+blV7vsfWShrbu4cpjdmhRvPGlnvuByHiRbuAyHNCgpFQMuY2T+kmv7R1OmjbcwydcId
9hKsOooeqgXWDvAHbDnhxXkC3U86gcMX6XQE6QU/81fNLzBVHdhBdeyP/N5cg+ROJhCzE6NswM3B
hKxCYOedV06LvrChT6t4qJUQBKseW+uwxdzFdZ/aOck2vEnHDeK46IALa9ob6piRiSCLWIk/ZINH
1cS30CoE+ZXEfffiEk4ZsGPAtqMUKHiv4jaYJFZnTLHYE/O62TnOKFlJjOwk6GBhgGQzmGHRqBMR
cxbGs/O5BcNKbjjB4vR+WfZhvX61Fvumzofj9dXb8UjMv22UcZtCB+AmgmtghH8wCwyigAaah9AC
5aE6drNvWEkeUNpxT7WW6gHtfhZdt7y3mKC0wAAEuiTvBfWMtCWTs4GA29mAugpgzoB2jhIjOz5o
bTg8gFtsE1VUwfNZYWVLV+PzEm0JEpSJsboRhp8kPrhdt0IAxk5hSABReGPvEtKykYIlZGpKFqd9
ca/PfRHUnXFWut7x0tI6A0D20S7SY856WQ9tx1veWNbf7t9comALiXko6x5H8hk8Wrc5fW26/mgU
suC9B2xEJ/jXEB425t1sJvgYoFCpw1YXVM9aZFSgYErDTVqiY6EGZv48+gvUIqCjqM7hbsP8tDgz
bCxWQowNomHNDwbYH6bxO+WJJN3Y/bCtTgUW1I2WWSxrDAq4XShB3305lU+VC+GfGsSJNtjOg+oJ
HxaXn1xJhWOHiG0LI6hGb3rfYOERPNPNC8YUG5P1oFC6J9EKmYU+am9+Uf5L+av2/PPSmJCEaMk6
cmqvLO7Ggh8T4v5MOjb5mQ4FicltMEFDPpC2+0icTDa6tReeL00LmaoCPWEUwgwW65o6BT1443OX
HGeo9Hhc2ujdiSnbnD0quQTKJ+9iZ03VUaUzACkLihvt/IlSJbwetXY/58KCcN4sOliD3hEWz6TL
vK5pP/UrGN1ZOtw5bT9K4spehQgfBHlTjKVCEE98IkGJZGXJtH3QiZBDeqCnLGBnyETg+Zd+wUz/
J0dCWLBrEgSBQESheQ0OZiGWsYFapVMgWTBvtc9LOMY59ZARPm4c76T1svAvblVQGv02KCxpRcpk
1ToYtOn8OFj5gdr88Oe7Bv1nSLaDCxOfJBw2xYFGPK9ggs3t3aAAdd51ZWTWlebVRGZszwmR8mOi
XAXoEDj7tyHZSAaj1AoLxoa1jNrSVo62m2Yy19i52pBL/jazeepFUldoZKTc2Jbtsf9ah2sESfpD
cd8dupCXkR5go1JPtlcyo8JCznqn2CsENuOc05CTOlodfpeUqFte37C9NXTAUQO6CAKKfLHjqpRV
BpGOtor1oQbzBxQwDwatuCQI730NojCQoYAwgOZESH5c5nag7surOF3pQzdroekkZ6eYflz/mB0z
aKdCXs6w4X3vWNp1vVeVtHOreDEgQroqX5MyOfOll7QC9iqgAOOBjwztW2iuiZmwbbDamGZexdWS
a1EyqkXI3Gq8G8HDE41G4wZQVynCGrxKQbtqi9e0GYvmHEQ1f/HBBBCHbdICBNlCCGmmCVMfyQT2
4Xn1DAqan/SZa4bER/auUJD1Yv+gu47ihBgc56Ge6rkZq1hlRjSaY+GxApnrAAIlFXLaBUpyHh30
UO/m0M2bW6PLo7mVFdT3+ofQEUFvGemf855kc2gW0iy8QYeS1t8xYX6G1qfuzd1w7rgxeZWa/7Mm
qAqaDoZVi5frS72Tv8M4kgiABLAS4lIbSr+4GGPHI8uqcxC7LK/l6kBYbwM76w0IRmmo5j2XBJ/t
mAv57hurQshOEqsptRJWHSP/wbX2PqH5TdkuX0yTxS0hknO6u9NAfwJ6oQPc9I6lq2MYK3e2r1Sy
SfP1wc6DPuujIlnPq5mHCW20owpsIa/1iAzp18rJcg8SR4/XF3vn8t+GmP79GWKVF1z5ODtA1cTN
ysKMmAeQ2Ptda0VENjohsyScIDCjNVrhglq0XLpQBbeM6+YBsLx+PiqSF+BOqH3zUcJeqoMyT4AP
g8WUDfHSYFY2kdXz9gKgoUK7UwUzHsjWhFsj6dfZgSQdwEGO+pks9pEb3Yee9H8OYUTaB9IocF1v
zDWCGSVZc0OHrhEIfxxvqr4562GhXaS690xRvX6UZEp7C4cTZyOq4yJ+J7qbDsWUWTbMtQzcScAf
FZ5djRLX3126CyPCLU9AmrEwBpdL2bmt9IDqradZjSQ/2jvPhqHioYwKivOOpSrJ9ZrZ6ebYVpF6
HaYjePajWJtz5s73A5UpL+/BrJHT/mdPBDrzRm9QGcB53kCSQ+P1MbmbTuYRfBwDVNccT/eSlzzg
3wYo4MWy62lv46A5hj1DVQokjYKfqLxPF8wIAV2LMXeGmudaUNndtKUOYoS8tCG8uLKpsrthq0ol
t9mD8nk65qfyZYzcWL3JP0OMObwemfZKwAAKb/oiBrImIsrcTK02ZOMK4h/L++zE7EsPUjhg4cBc
AAEAPRpiG801tQny4CxDne4VdVHKRXMNTxUQe4kvhsIxO0cxUOjrQ9V3TqZvNhG3ApMfpzyifnKA
jl4ACYLILYKqPg40yCGxFPwFp8qGIjM1vJYc/R3ZdWFoDTEWG1rbKzQuFf1Iq+yf68u8dxoJOoio
9VgmUL7CYzYdLLwoTTTsjfSckSeXYXJdksXtOecmHoc2NgDE4Op4m9brdLUmTp0ybghgm9rguXoj
cc69nAGub2KxNMAnxXLHNFHCZ6Oo0KECW/VqlfeGjWGHsYy2Iw80482yKJI2yLsIA0IxhH4VJNrw
znfy1+s6M9VYbUQYN/05JS2eRMp31JOe7KEA2KKKrm/Uu4LHL3OQXwLAfBMNFzYKW5gVbg5B9DIn
HbRCUcdM1Gbx+NJ852z6PhvZE/pnZ3WUQR7e5yqbaUwZawC1o9coVlTRMqd1RzIWVzOQP9sAS6jQ
ZDpye2HHeS6t77lVN5Gh5cvHaZrzCO5sRWCRW58nO5XVtt557PZrULXTQDMDckox1rWqmnZlhlZa
TtOXta6ob67NADQLZr6vL7nMkhDxuqJWE0gENnFWKWHRdgdDye/H8o/pIYUPEnbWoW1nkwZmNKuP
akUJdOVxtkxvSmX6Gbs+9HvpHKGnD1jFAJ4KAMGNGRI7nWP806vGgabm5xIjal4CStO1T19KvZPk
Me8fcm+/UQyoJaQPx3KdOhR1u6PieGCmjY24P46aB9IXyb7tnsyLzxTyvx5z6Bv5RxPT1Tlr3Xgy
9fkJ9Do349TelkoRXncTmTnhza00S8WKfsbJVEGQn7MB4JnGdG9te1B9e4UGXpvyJr5u9F06LSzo
FnQvaiVUq5gylQuLWZEkD0U6kE+u3SAy9GanQv6hbmQJgOQ0iEUghfVANgA3Bsk947ZZ7Md2tksP
7APp/3P7hARR4y6EujCWGQNJ/UzXMawMA8OtGGmcsyLS1UEyzyX7sG1/L5ayGfqsI7nWxFYO8h6V
451VsHsFM//Xt+x9HVLYMyGeVNQBHL3DISjXh+ZoBLWfBS3GhJa74g4j2Bsffi5ZS9m3CbHFNEfW
1uiJxzMvbvPE8W1zONu6bMpw87Y3ueHbLxOxqFbfpEM2I7Csev/aNeAym41qlXzL+4zwlxWQrW56
lpsq+duN0iCiOjRgSIj5CSq3c8B+jCxwWjQ35gMmNL5CXMDxlDnA2CaNZAi5/QP32/i2BBdeYlqp
hjkylMkzuzU/uINTnEif65PXNupaeoWSywC3+3Hlt8Vtby8sDtSxJ9QRa1DkZ+lDklrtoWu1ykcy
QoMsz2v0jqRqA/tXxG+jwuFbJx1N5xrgjk7j3zJt2iiSjY/VqtZBZ8+uN4Dnz2tyddpkX7/9zQFB
4xScbuDtf1eo74d0Rc6PgSjul+vdSI96mIc5akz+pD9mhxmDiVIAw94JMVBZdPAkBR5dTIAbyG/V
DcHMhu1WkbYOx1VRnmr9T+eK4boXVn5V3C720in0aSxTPCjyvAMtJRQcHJkk6t4ZvDQhFFh4XyeK
0cJdMIpu3GAWpX92yCTjW5cs169c8eJDNG1NGUtG5IIEj9weBIzas7OYH657wrt8Xlgu4aQXRV+r
lQmeDWDP6qDiVR7YWnkzWu1dv/Jn0L60/tLJ6Jxl3yYc8ZVoKBzbPXBu1NY9PIuO2dTez4RLOfrf
vaWF7xOONmBcQ0ks0JVoxtB5EF08QNHpJzHTk746X5ENxtydjhATuXOqAlwZ+eaVNyNx/evrvBdi
Ln1GOO26sfYaXynW2Um03AM16PIAgNUctWMyPI5zQh5spZbWl7cETLwuLs0KN+6S901nlphe7YI5
KMqbJqpj4muWVx95F1JpQvi+HS6st3DzKow5UOvCzqbLa5r7tt/HSUB9tBxVJerHmB8hMiRt9b+v
owtmhdu368nCMaqKedJEhzrZmHG/pw4NO9P6ukLHO6j65pDbaQRf+8TmPry+uyhIXl9ocbhJs4rK
LJkCyDNPbNuzevbi5PrylFuN/iXrLSDyTbcJFqWgvgqOXDBwW4lz72aKHhXgdQedTud4JCN9YFNe
P1Y0+bEq1hwYic5BYb9gLpe8TixjEKta0YR03HIMtWm8VdtUCSDT/MUaq+dWXU6Mag92ogSmDbIz
bblZE3Q46lo/jXmHdJLCFEblmrS7z1y7Bz8GP4+K8mWq0irKVQ5w0pRXfrUsuJHqmnhV2pwgkHaf
91mw1kPv1VnvE/xXqKBZUd2BoERb0b7u6HjIu1zx1iV/BfH/jarNT7pWhyZlB7sujrlqF55hlSeE
zM6bIZzZr0VUcHoATdELMaobzdIiFy9OUJO7uP6LqOVMjayeH+a0ObjgRCELgG+NXkQqYyd7GZ+G
1Dm2qxFR0zqVSnro1y5QGEZj3fyhWqcIo7QnpaQx9CaPG+ye2/1dRlsSrCoCQpvWjdcOAxhC3Bez
d6Fk29ifimm8s6A8kTX8J57IQJYPxn2Rlxkm6asvJGvRE7LU74NtnPoVuj3GWp6w+3PErPpnoa22
7xpL4qWgUsmXsQ2yldkvpDeTQw8aD4reSp9ljl+bxQSOP8cFI6j5cV2rW5YkR17PRxSj4jl3knh2
dBYqrXMYLet2NhC9nP5x5hN5APETgSelQzjly+KDw8/2poRizsXqHpVOga8Umq85Q/dpWmg0jXrm
pQpl4OZESuHWthmYdfFhmpXZAyx39dp1HYJ6HeEa5fA9A+okcHoNaKRyqHx0sLqYmIp1Tky497KA
jmykShE0s9vH4DpIIzZo3X1Z6avPnWL0Ko2qIc1HN7KKJg+qNMUn1m2CfIq2mQcehJ9DmaNiqyhn
W6WnWRsx49hMUZHZL8wqQ8DJzlWVfSk1euxwxVpOqwUpJsUeWsBPeN56jpbdwl9v7GHGoLLyAaC9
dPFGMwG9fIvc9tkqQNESlNlq3mN2xdIjq8mgPw+ZaP2Zpwx8rGQCST2tVzg1X8BmN7XHtiZnpmFy
ryNTgMGboFDTSHE6VAs4SLXBZPTUccjjTH1/WzYGVLh4l4EEfmihND3yoE261q+d5bWnlRUgG3nq
K3ACgjcEcpMqjAB09tXJZsPfyHJecf1+d9fxKV+4sT3y0saruFV5lOeGZ2PspWly11eVUoPIsgsd
xHw9u9bCbtVqSk8p+F692XGOvDCP1uweOZ0YwGppqwHH2Lle1lDnPgF/PPAXw1fIEuLJqo1LhIZN
480kK4LVKfmto9fUA+qSoIieL3ddRaqgUd2PLtXT0G4ScgTdEQUC0wVOknMr5H3R3JmZCVK+tfpc
k4T645hmT6hcowI4EsyTWeSYTkqDpupQnzAO8jiURpQ62gfOljutSvhjTUl3TI0VuJ7OsMA6aQ1+
WTsng6QxBNx+6GVt3vBuebbW9OPYU1PyztlN5ICFB7gfXVDALd7m/WVWTEk/0R6jYoDFdL2B4cFB
0oT5FfnfXcEXRoSriXEVMksUGdY2PuD8Uz1CnvLQ+5Br80soMHfgSPWL0A2aeIjTQFZg3820flsX
76Wldte5yZGrdtX9sEIHoT87A/uLdz0kZP5dR5EgejDAA9+hVRzrZX7IEOFRfHZOEzgir1+z+9f8
hSGh3tQlwzw2BRgPbO3ER+bl81cnL32lRRDHNYlxg6CoadSAiP665V1PAdeIjYF6KKmJaA9kybxz
2g5DaCARBxtI2CSzd93Efuq0qdxZmNGBXKzwrDCrEVzlKaAe3K+feYhblXl17TcVuloYO4UspK8c
TRlb6m5iemFVWFI1V8yFEVil2a3eKl7Skyi3v+pJGdfDX71pLowJr43KcRtN7R304vV/JutYII9p
+xfJOu7mvBdGtr28eDgZjIz5kOGLtgahCXL84/LQB3Oofa0ijlRDsm975YoNM/PvtgkvjMnS03nR
8U0FOSw9khPEWlWjPi42iRPutgcuTQmPCEcdua5WMDV/5+EmYkqhGXPgkRaSn3kka3XKPkx4OxSM
ZC5lsGazs2q13rrdifoRMV/yNpJ+lxCHVVuBxpCDBo+Wf7JPVYh3YbCSiPchOU2vXJVC0XYLhJcr
KQTlmYDOYUzwbZr5z2w8ZMOjzavIabSoy8tQ0Z9Y2vkdT6M2nSOnLFAK+ihx092X92+/EfvYwIPk
SQoIfcxK/mFl86ml1X2TbCmRSj4XflHmR01xAga57Vyhd3pmRFap+GWKOi2o3ZGBIzio6SfgqIrj
9R+3H+7+82mRNxzw+qRzJywPs/5x6wLv5g/XDbwfotkebBdfL4SdOlerNd/Cjhmzytd9/VMRKL5+
X76YHhrdCbr4eVD6Ti85rbv34YVdIQKpdEkHvAwRgfjZaRtg+l/wQI6vf93e8mFcFEP1WysZDCxv
IxBpmiabspzFTpmDPOmREwmYaLfLg5F9IOqBkQO0XbAwIZtRK4Z3vXqab1oV2cTG829GHfGzUNYc
37+ZLqwJ5xNtUhP89BluP7yhPf15XP2q94yb9ZDcNP8ULHSyuItluITdA3JhVTijkPDlWZbgSW0k
X3Nwnix88gbV8LR29VM8oIdCk+QxEoti185uc9RbLaxqsVjBqJBzl1kv+tzlYd0kn3uqv7a2K/GV
3Si7if6hrw1cidizd3PSGubUt3GK5+WaPiyq7vXlTWVJRkt3Hf/CjnB39NRCel5vdpKXDCKO/HWy
JaAmmQnBKVFVsCeLpiwm9OuAl6bJH2oi0y3cD90XHyI4Y9vkBSELnJH7KhivPfu5iGisxfWT9dyd
QNIhuXW3X/0uf7+wJ7ihMRU4xSky6IRkZjjMXee5bQOedYXHqjLdp3UuCY574WMbnv4/lxChglXZ
QuJ2KZBO16XnpA2YqRfJR+0f6d+ZtNjhYZo1pUkOQaUh4GELYaxoPoDZ/GYMEk8N+EcgwMPrQXHX
0S8sbl99kZZpqE004BIGTQ3RTtbUnUAgeXYs9kQUW5JQ7G7ZhanNUS9MjRrQ5WzGMwEdDo/U1tF0
JpznrwuKX7UmO8G7bn9hTThZpokpY4ujl2KRWoutEbqJ61wqp6qdZSNpsjUUTliHGT6QBIJja231
NnTH4dZUutlb3fKkM+Se13ds10mASnYsFfJ2ELIR1lHX1YnUvEAb0MeA3YwZgfmwDb+vvgk+Sd0D
o1iUf/t/GhWWUydtCS1dXJ7ssx2r4fhaoH4MAdEZ0L7EM35C/PzLdZN75+3yM4VVrS1jKicOiyvJ
PXN0PTrJHgl7PnJpQghaJYF4AASPWdwkQPCfHf17y23Zdm25ixipLo0IkaracGG6AyMjpnQjNTRT
Pw8hk8Mb1BkMPwGwlYYy3Z/deHxhVYxWwNOB426A1exm8avctw7tzywYvPzoos/vUylecW8t8TxG
UZFAlvvd9JvWLZUCuhRgO6dPCv9pACev5dJrZi8XuLQi7BiGB0qFdckWIF2w2AWZr89e6wOoaHjf
7QzuqPlZ5281G4YimsQld4/epXlhL20U3TEYio/k/rJ4WpRaMA4mUD+rAuuke843TOjIJiZ39/K3
VQwRvw2c89SC7MRR8OS7xbC/HpOouHf9AWN3x8QD9DKQWdwLaJcGhZoH6JRppiJixpV95iCkqZNX
a3hd2dfrJ/w9aBjPjUs7+tsPA1CwMgoNy8m6xc8NA/X+8VFfu7sO6kFgfmyioWA/dSs7Z5b+3GvG
oQV9lOcqwGra/IvR0tJbMBjhGeV0St0ubKishyTZcmgnv/2NZZFl+QweSHgcOBhq26MYyVIQbuvJ
4+MGgw3dB9kjX7rlwrU8jY2ymCmOb3nT5ThInulrXko96tOb6ti5OMAygIf0S4V7BdHd6gtIl6Ak
un5GzAXZDfVqX/G1BafKAakaXA0FYYkT7AQOG4K+4AvGzDgArEKczzcdd0PHdWYufk+84pgexiko
oyz4DkDrEK4hQ0lF/rk7cRl2ia5h1MiEXIvwuYVRuwazKMNEjZ/EVdjXUC7zMzRCfY50SytD91jJ
Ttbexr6xKtyjlbKsmGfA1/6yagRGv1nVDW/CRYrbAE3DcykbKd9f4t+fKiyxW1fu6jC9jXP1dQa+
i9rPZiKBOO7EjDcfJkRmMLm7uAGwnEy1P5ZT+YllyhdMjpxKJ5NxK76nvwDBwOXeCXEYT2/ajQZW
sYCUHh5o0UaBYdsgWkuCBuz49GBHi4JHt6woJllJEeg1JUWapNtKVsrHsa68cv3qyMCiO4nP5ceJ
ir9ll7pll+HjsIipfmOqHyQnbttuISPBoDpGC9C4NSDqKHo+BQ/YzCqcOOI78YYxoreT4/Wzh7iG
/pO/BOOPufeKcMS5DyXW987dpXXhBDSNZuRODevl6GtRFf7vCcC5m/xfFfXt3ElPwO65u7QqHAGI
06krRXEGqg0fibeE5fc8rPyx8YoVNJYe2ngHaQ62t5GXNoUj4fRZQ3oOm3M0l5HqUzcogwx5s54G
IMjxbeuA+rBkfWVGhaPR2aaaLhaM4mmHgckvICiSZbR7h+Diu8QaadfqJbc2E0RDDmT7FnIuLGcS
qD+2jLZYfBCkA4wQSDxn++lX/FasfzoNUzETCrsJeuz+5zVoNKRftU/CFOiC3kM719ODhXlbtc3v
mOymkpwbUVHRpuPqLhycIPkzQJYo9I+2v1X5UCJVR8/GO6jPQzSyY+AlZBnBXni9XPPtVF08niuk
OVaeMaz5sNyZVfFca90NZV3QkuaLZJ0lLmRsf7+wxaeys5oZtiYXzdE1wMztK5hB0PbCGzP17YMc
hSg7n4YQk9aKOQPXcX1AI8uJLdPHvRhSv0BYB+WjY/rqizQSbWms4E9E3cY6MDODCUOR/EfNCEty
CugjGZrB07QsytTlpWXGNwzxRNS1TyZvzlZZfDTZcMbEiaT4t5dxvfkBwkIvDeOUE1Q2F5+HOgiC
A+NbHhvEx8yz33krxURVRWTHd2d7MaqHjMewMVj2bqgcE0hLbWnYXrsMNvIoq4/R9v6wpT0VsEZV
NPigFZFRo+4cnjdWhbA/mVxzF7XGM7iZztWMAzskB5Oq9xgj9x3IB0qceCdIESR2Jp4Y2sZEIThU
28/TUE34StPyoJUQJLVPAaY4lJsPVxE0e/wFAE5fluHJ7ArfiR3NK7uC3XEe/WF+TtwKtiUl8b3e
3JuvE64zUzGtTMOIJwb0jM/pQctA/ZV/6gNkrpVfnGRzuLKPEm6yziAALDOYq8fBW9IXan1oHJmH
7D0HiY3hLvD2gPXunbBXs3YTdL2wdJaHR0/W4JquEWkxHvDR/qG6XsNCy8fdshySu+HWOko8Zs9D
L80Lr1Ers1O1T/GR4McfAmP0p/sywEA88/qfNDY9jQcgWQOExksDXUbKuHcoL40L8R3ALmsyZmD7
HTCycO1mkBLZ74XYN8srRJu8GUfgHGGCdOHiJyRQaq86dS8DhFAPmo9pqyGW5UC7jnOxpcIpVHgy
duDRwqvASj0F4x2TNfu5lNJStnrCoUNBAKj9HGb68kQyMBHasqi5c/9i8TbFU3BmgoxYSKsGO1v7
dZu9yKoyUCzFQ9w5jI4NxB8Yl6574v6i/WdLrN3pTtotbQJbak/xDr1NyDfVfbpuY9fZN2ZJKHtA
2kbkcW9atzcNMCbGPcfgyPJttRxPc7JwXM0jdWUP0L3OKLF/mxPfTY6aVkCydixe+GvzP6R9WW/c
OhPlLxKgfXnV2t2227sd50VInET7Tmr79XPkO5PIbH3i3JsgAQIYcKnIYrFYyznGLyH5qjbXc3yb
q2968xxp3+X2qYxD96+UZF9SFsZHcAWoXSA2LVr9vk7kBm3dmZLYc/pjX9SmfawUZJxH1Vm0LMG7
GEQibEM7x+2dMh3JyAkZNg19JYZxE91YRihtwzT66CVsT1POdcJbQdF6p5YvWAV/NETHrGY0KKzd
ZA9L/akG7CLq/iK8Hu+u3DRCMMwACgswEhd0fUUJHIyuhaweU0tT9Iv0qW0qI4ipZrsnX/d3aGvp
cE1hnB0jnugLYq7MXI2J0sw6XmPNPY10d5J4TFFbNrCWwNySE7DDqzwDKX05qhhaCG0CQBEiZ54w
p+7fKcO4ozzTBQzUYBpLTgpPkm4rpeW8djaVMTFkLMoAUgLE6Gc7CMlCj7pMX4GN0h9xVfSD7NZ4
c+imv6/LlrszVpKWL1lZnFLWg6lQ6JK1mS0b14Xx3ao4/Z6bDmgthNl9kGIbvTajHGiS9EdYGl7e
duDTup4N3Y31+QwWbbvRo2/5hFs+k//Ldq1UZCzDikQDRXjMB+bCZMcxIGb4pRHeMjImAQyMGA1v
mFwbHOF2dDunBs/cfei+T772a3qsncjt3/Z3Tl68GvuCWq0qy+ClqfmQaQsUshpIrWvg7euOs2u8
LhiSmuHIdHnHOEvLUNHakeQIJt6PCLyveMlrjrUaTMWiS5uypCVsiLY/qvQrRdDfAA6Lju/7Gm86
kT8baTBuvq5FLTYiyDFl9ILNs52YvPruR0fp3qIyPl4gk55SvNECaUifQFb9Jkq9U5D8GFuGrfQ/
54K6lVjZaS6/t5blAZDgIVJikMJh3DrR7JJYNyMYz+xCLg5hL2Gct3KabuA4iC3nvd77ZalWx3aI
5irpJTgIKRIdYiBJkL2nIzrjhBEjGrw6DG+DGXcEQJK+KlucX1qjm9jInQrjBoD/slueq+BtMeOO
tN7qjRGtiMC1iB0x1pykjzgB3vbSaQCektFtd4E6nM40VwYCd5CODaIt+NXJOsS5dqLNfBCkhiNu
8S6XBgXcCty0GxiadRgW0dzjlBY9BTR2fyXFslfLuYMffNPjaz3isZxtZjaAYPZbJHNOcrERlR4c
5IEcSL75kp36Q+ZM75MboXIVetMrLz+2+bpZS2RODZ6neAREGmIJH3zeDczxhFqAJ2AIxzVeWqQ0
Kk7FgyuSOQFJnzUUKRbwF+LweeEv1UPDnyM+wm6AzO5Gj1wlNwwHE7oqaF5BzAccRUZJA6MZmaZB
yaKL7yooWakKONh7ZLEj0GDg0azHgUSBJIr6nVIWdhk/Kb2I2SEgWYHLLtR/tJSDA7PcK4x1ffom
ZhXiUE9jLVdAfXjSfOmwdD7rPmYYj/ued8MBfBLDOAAUJodloAGLXb2F06kPH8XkTNBIvi9m4/QD
Qwetk2BD0vQLeuIZ7M6TSgEYIKrZjVKqx6keeWg9W9emiRSigpkiAMpcoKfldS6WUQ/EkxK79EZc
yZ9vy2XY+1T8zDx0WSNhBRNamm3la9EHa3bAKxNsWdL6E5iIpJUlDdyO+AQrReklbppnONYZs4PW
HTWLp7iVeUxTWyurgMwH4IVov8XExuf7QmyzNhxzwEyIBGBSs4HhIx7659ZUDxb2jwzGd4+tXuIF
35EgUypvFCW31L4NKFmHw3DOp/ghUWWv65Qgtc49qDyiZeRWA94FIGSVwcmk0aaYfzQy2Sl0YldF
6/1760IwjRQC6FyBYc6cX9rVsdnKCla96TB8V9pU/LEvYVlF9jSuJTCnUQh1AkY9rLI04czPUo2m
YD3Eg0fmwSJt7udKF2Y/66yOqC5AF4qxOzP61lsW5yxutaOba2WY7RRyAjhGGcqoQfHQ9+imc0s9
QCef5STH5S4hmd2ZAEH7wm8w3fI3a9nLAVqFN/0w0rEqoV4WpT+pkR2RPHNnNT8PaPrZ37OtcvYn
PZnDmJN8Wu7SOkDYNPuTB2gU1GK/N4HlYe7ghJ6+eMIkGq+gxrMV9sWgWXQKO4gV51vT+qWGN0LB
y2v+D920hTYCcFXoQfi8jlo899FYEhxJEGDbs2o5SoT+WTJfJ/F81zTiW5kDJr2+F9XktSVvs/7L
bL+DuO02ElUebOXWlY1WEzyDFrIHVdOZr8lDtDOl4bLSUUDKxhYx61T1tw1Gr7sE49vFG5Hu1Oqh
6IRDPFe2Xlbu/mZv2tXqC5jIqC5GIyKA7g0agkHDEi/e6F0YntW64cTnm+dzJYjxNRZoPQV1hKA5
L4GMhkHDeua8qrf97UoG623aYZ6USa0BZBAG+Zv4nLvjVeZNXxOvP3T+7FzrPrhR2iDxkdrZX0ie
foz/aTrMTkeFhmNRJ6/AY/oiNJq3L2IrjP1kLowDqtuh0IcBaxhfW7eyA1gRJ4a/eSO2cN8/tD/z
Z16DyfZ5MdAAgpfBkm1mDiWozkq9NJMmmO6pp33BmzpeKsypUzgEjVkYNwaplp1k/MaMDbAECP0t
mS3r67kRhrosk6AI+1PSRbaiRrZcP4wGuU7B1AqABLsdJ8/kzQZuxiIrwcyhjEljmpFJIbgAvgCy
+IoQ+ZEggO4SKYO49vd3dfsE/tGTOYE60eq06Rc9q06K7EFr9BMBC5NjyhMYFCbN4AjcGpD9tLLM
UZRVsJFOStwEszQGufSQGl+q6aTPsYuxCTtS7pK6swugie0rulUl/CSXOZ7zPPWq3ptAZruuj5hz
D3pbu1FO6HLzIjcO9qVtvDI/CWPOI+AZBzGZBNwmVTmMbpXImqtYVRiEplq66hQVxKbmDMAL0s1/
KZs5p62iAiOtULGlGLZKonOHJmsQKDrRRA9VU4C2mZeP4J1TdppMCxWxNFFLD/QWxBTG2QLoV2E0
3ji9RwPaNHPqzqC1jwCoX1fvghABuDy5CpNvRKg5bmpZ2YuYb3V+mPBBa/WoaUyY1zjRoLLK+7KR
T8IUv+9v8NZDb+0fGM8kGQNg9XRoPOu9VyaYpxDAT9fRQzPeGXhravFo68nTvlDe2VGZ5udMB52W
pc0EfeWJUzbPs9jYIOsMZME6k4Y4VWMEkiC6JH3Zl3x5vwDdFI0huoEUuAWS+8+Bi4mZdrNUexpk
NTkUI7oLY1wH7r6Qy62DELzlLWuZ08cU+2choJ3upM4kQOBRpINkYGC+alzSckofG2HPZzGMhcTJ
PEXzIqatbHSaeLWPYm/thbHde0tNGzSndcXzepsLuNKNsRelyJJMaShdGv2WPpM0chPPemjccbKB
GGchKZNiDtzZX9ENp/dJV50xmLENp66boetErocKhaSsBJR379YDkDuGxzp+bMCirAInF50oANv4
DzEmsnroOAE9hGZK+gUP0IjpSKWdoXdlmwFyt50T+xFxl9kEExA+7nAAEse+1ltrjdDAwHAAymgS
+7DUwhqQIGrUBmWTur30JjZv+wIWD/rZx8jARwaENyaOFpxhZjP7qRv0iOZ9YIitXc8SwNep18fG
ccqe9iVtwBx+EsXWiktMUANRHqISnf6MuvmpILglEWX6eisftKh6SiT93IlAx8G74icorHU3mWc/
ysd7dQoXdCkPnWRux0Wq3Tit60Vgd1ZMuzlEa34fTOVPg17JxnMY3u9rz1lnizmpvV7OSliOPXgY
omM2HnOAEUkyRYsGL3u5hDnMjoJaDzYjYYTsEjwjNDsTpb+4D9LePGpx6rTyuaSSa6jNAzCIfJNU
t5kpBXk+u+Cbs1Fc4uz0htEi9w3aSAWn5JLEN5casQONQB+I6Lhpa8zyDJzZ143VXEtgOynGTml6
JUn7IGvOenoeyA2Oe1NlHJ+zGD+7lCtFtMVuVrkCK+pyatK2D7QiDHSxa5w6726iNjrEgnjERP2N
OY8eSYDjs28tGwb5Sb9F/5XgGRQMSp6CN7rVfoXJe259kZTH/yACpFHGwrNkYbzrs4i+zVVTiMoe
dPSCP4vhwZg7L7QizlNy0xZWYpafrzSJ03CqhrHqgedb2HEZ2oL5sq/IxmMOleyVCGaXqmrWOjOH
JstIHHpAmsgWn1M/ucltDT2CQPQEkthg87Ismza4Esvs0SCWUli1sMGu9YHhdmozgJK0QNXi8Ttv
3fKfFGSCiRzUdJOZQcHiBVE3dQsc2qWd35rsMcjc0gFiJA/JiLuqjMOyOjDwNaD3BdcXiiCTN9w0
KP3a1MecyT94EdEtr2+EK5S5jUIjL0R5sRZgo32DsehAAjma7njfgyPHrtwMQ5XU5XVBbsT8nyyI
DS10mojGBGyyoMagLQhCnnQHI+fjARy7AeCVsKmKtwAp8pICyxpe+Jc/JmQwa4wR1aID6Fgf5AVy
nor+OufqCy3SuyidD9oUfhsM4WH/tGykdj7pajBLPEg10RoVurbA+7iJzrKTHZCVRHcTMWziZSHm
NQwH4aOXnoCOkriRy+tR2wrl1gbNIj/0c6yRaGpw38YOMASDpUt7hnDVr/wMTQX0bw2LxWknU1El
JoHEzkPy0fCbIHtGxnJCPQZst554CB0kRvaXetOJ/9ldc7moV64vlwAepCRYadOKTk1neXJCbSVK
OBf+5iW1EsM68jGesxLAakg8auD/myXMdc5h0E3hndJHd0hz4dhkh7govL/Tj3HtkjCBI1kmOKw1
MIMkzGwYgAtJOFc9z/ux9SWTkHkwcN8HAtpzHdR5AgHIeMiY6e+wUSQ8eCC9244d3Beg7DPBgsGc
EMkgSqUvIXHaHgor9AugmqPspPEwibbt47cci7EPUgE2C9xyOP3Kr1GgNsluGn3mhDDby6epIIgE
YdACTvvZCuuqzyth8eMxJnhi1zw197GPufHC6zV79Cp3OvBuxk2LXIlkbsZQymplRJN+kAnXynAW
ujs1lVGUi+woPrb4bzjzyp6be/ZHpMKITDuCEmTZ90GPZKohqHZbf+kBfFnH/55bV14a534vKJsg
kipKw7mD2ZeG8gVolA+aXE0OmEROU6M8TCS7NgzFn4cxIFZ+aBEWALxyfsRDC4iXqsKjDdlIpCzf
A15tkNOKl5S4gkEx0w3Ax4DMcu2Dsv2YZ43lpER2Rqv29ATZ+7IN1Eg7SXXIy0AsscfFFbaSzsQm
pTaYoVXDiAE4e2hlZxZtRAlDbZNf8UE/1Oel2B06felYmpO97nugzeASlg3GFASAIEH9bNtTpShV
nUJ1KekKdKi1X6Up5I3FbZrWSghzgJSs7pNIwH7XIR5ME04RcLSEoXnNZIDy/heFVLAoW6IBiFTG
9YRodzPGHK5nwuziUN8a0c99AZs+B13u/1cAWwtQi3YslWZ5g/emX7bmYy0KBzVPD/titjfmjxjG
KkLVKFIjGnDdAj2KdA9p+GVfwKaLWenBRE610o5kEmB28/hKR1+ip8aID5H4UotB3n8XtcjfF3gZ
I2roGwHCvCwCBWM5aJ9tLZ3ipJpKvAXLJdXWnYfnsvczHDhvPI1efx4zN2s8+jrf7Qv+cNCfTthn
wWyhFZi3s9KDqBPTMzKACjrcR4dU8wTFac7Gl8br3faoHAQvPKAxcvohfpk7X1Z+0Qpj54WLqRB3
/4Muozfmg5h7q45RDogECxSEp94VvSULFv5QXSuA2b4qx31pFwYLYR8VZmQSJEtjtQeisGRaBMue
zc+pkjhh9jYWvMfOxRFnhDAaDcBbNOuPSC0N7Tp8Lgbg08rdyQJY9N+pwwRrsp6bZaUimOnxHG7r
19A6YuSL40UW42ctZrVm7Pyj3mWd2C65JmLezhUaR7OnWbTcaWgcqQP16BBzNukyyPi8gOxkKclU
eSRSQ9EzikYH1Gc0OzlRDWgagwvs8f7/B+dhce57WjJ+WRqlqhp7nAs5I2+l2FJ7EoRXzNd4YRW9
p/r0OCVJgOkrtLiP0SkH5iUntuKYjcI4IUsG5LyVwQmRQQd7bidbLiitVZ+Y2UtrAa/gr2xHYS4H
w2wHxKYtDYwx9VpI7MLRHQHEuy+Gt5lsZabO2rlpVLAHpEdynFBwuw1d5dy3ePaj4wqhPnBZfnBk
XlwYnw2IZZGmFKjiuQbdGtQQ/IV/6R4dgZ1tfe3xbML0t/7dchNO+HAZOmH+YYF+A/EOYjLMjnz2
6VliUMBRIlBtzeTVzDS31aRjPjyi8xqU45EblqFfk8HPZJmj8IZb+ySZ2csU0GyGIcJ4gRftAXwc
Lf1199TQhnN7cOR8rMDqDWpkapHjUqNoexSoKyfWl3xsJSczeZDNG2cBUSgKFSZaAC/5FvO60UNp
CSwE7aF66DViixYASUTONbypzx8xH7a70kcyoigzawQWtVKjkWGsbzRzPBbdf1q3lZzFXldyJkkU
hMTUKKg5U7sAtynRbmKTNz7ycXutfRj6lQCMY4KmEjUYFS+0z2JIVpkpGuF0H+O+1MFs+qE4xwAg
GL8LTvkLKNF4V9hWILuFO2HwAxNUDu+CZS8L9hMYSzTKoTb7TNF9Ic+vs0jxwno8SPAs5Vii9Nt7
WjI/7p921lY+iwTc3WethVwneamLug8gODvRn8pJOo6lbiMO5ZjLRUcuK4p5IWRDrY7AJtJ9/esC
7bCAD6jH8E4/qrZuz9515NWv+nV1xDP4KhSdKRj+bRaI/QImtphqHfQQw6z7Y/02zw+1+jbovKnx
ZY/+txlpLJYVgIfQfxvJut+6+RMKkq7hA1UKMAutt7z1kTE9mvDdqSccG072iT2QrHrMQRl0DAES
sL77ZATMk3CwqnOO/rp9g7m4klgpy1esjqPepdUI2BvdH1BxVvzYoc/RDTbQyQ/VrcWdX+QptRjw
SpxFUnEatUn3YamYV4+P3dB7ai65+2rxzgHzpIiQl8nA0av7lvwrkyKnm27UmNq04iKcLEa2ZyCM
nzGSTpiK/mP9RgB/SDbKgEfVbY54zgQ8j3Ixk8fuFuNSMNCjK1ai6T5eLCdyXLBxohst0H356t9O
DzCi2PstKcJKNShOVxtLN9n0LW50G+0sByF/2d+rxY53VvBD55VJzGTo5H45YgpqEKZ2PUZP+wJ4
Nv7x7FpJiJEhHij4h3x6Ii45dkEWaGf1kbrxAY1eDm/Gj2N87E2qAtc3VNNZ9mP5WssaPy5Tm1SK
PaD3Zl+zxYz3lo5xEU1Z07kAWhsqR48loOcU2XJUclPImTvUvO71i95y1iIYV9FNmkSqCRYxOKSy
87vxsfQjDygFuMBfiiekb04YmxMPPPIvjs/4+K7V9qHlSOxaBZdaPEa3Yos2ZCW7K/R/2+TIqsf4
jFyfxtQcYCVNO5w1AsSHWf1Kx/alqoQf+/vG04hxGrJitRZNIUooqmuZSi+AEnamLubcXjzzYLxF
lILlJi9KCdRURm8X/XxNMsxudHH1JGbhVSrpHccgOWGX9lEjW+2VMOYjeMNxmK3H/A6YHBipPA/B
+Fr6oYvUeNB+k1o7uUsP9A42ejA967C/tByd2axGhQ7nKUW+1jek60x46QAWC8qcY1EjHiItZ5Dr
4pnD2MxHkLRSN5XVPDRlHAnxlBxqvOaA9QIWi/6GV0jlWIysfL4350wJRT2HWgoZUHU/6MVbV33Z
X7qL9BOrDeNOZDk0pX5Wdb+8rp+qU3ik/uS2gJNcMs3x8760xcZ3fBdbPTEpHSqthTBpHm/mQjxN
AvHEovWVmgA1XvVEhddve5FpZBVkoo/eEujU5ZbshzdmoACgi+K6VgdghCL3d7RykO846Fznt9ht
bp8JcjFdRT842s4+b18uCL2k9KDIy9vatuh5wQ7pel5AvOzPxZL+kcL27iiZTIUBZX4/m0F/ZVCb
T3yzebetRDBRfyqWcVMgJ+VX1nRq2vBsWflVaRW4BnSOgVyAG33s1koWE9/TyLLKpsfharz6OCIT
O3gSUE6rn4WToH1A8mIvf9ZO6RV/dHLbUlaymfMmdgPoD8GR5AMvV3kXviztn4rl6k9ksjHQdBSv
8mfrafrbHWROYK9GnVVgKMivijiwcgEIslXKo+XePucr5ZhjMFa5ubSVL1Hk7LdH3QH/2g06X/zG
zx55tzfPYphrtZ1wyNManqsHZZxVlUeBYIzamm0R+Lj7LoUnirlWs6jXyrhTZN8U35owdeYGhJ21
4lTJv2XOZU2TOc91ZSWS2SEOr6zaFtDYEkm8YR2Oy7jonLF0OucZRJQKskrDtZS86hJ3XpAnhTnP
AxrSG02eZB/9ORbSubfaK0YsXsdT+g2DJKfoC27pV/lhf5+2/RSGeWUVcLZ4xn72hqA3JGZIcLjQ
G+qG6E4XYs5Vtm0JfyQwlgCct0ysdEhQBJDxdBP6Xm579SnEnPe+Kh/Uepc+948kxhJMEnc15p81
5JnQGWIPz1S148fysZ5/oK3YVm5GTwbbqJOYX9vhyAPx2N6+39LZcEvq8sxqUBz3czTAdPGPKPwu
jz84KrLlgH+M/Y8QxkYI8LDGSKxEX00lvKG1+Bzl5CSAw8s2zPC6qpPT0DS3ujE85pV1jMd09jif
sLjbnVVm46yJDoOlA/Paz6/1k3U1A3b3HahodxqgUZBM5kSxHPtkg61kkFtTG/HgmC2wSGNiDRUB
jkK8NWUcfVfOeV1GuNsIACXbu9QtbqLACEovvzc5bT48bRYbWsWoFOzpYjzDRuhY2Gn3QEOfowxv
d5bTuJJQ1ZqRhgXWa3Kic34HGGS3fW0WwF4MLNQBF3aQpxHjPyw6J7RasjuDE2r2AqFQOM1gq3Zx
FN3Cp4fyhlea5R00xqEM4ywmKgodfiEeUxUAHeo16vDuXy4k40w0Ka8IBes8FBPBJQZiYhdZRtgF
3tb23y8k27MQljL2DqMBfvFLD6ozvQd1U+iiBUz+IjnkgTyjQ/EHR8dlpS6PMt5cpro0R7NNZ/NA
zVq2agUOU7idRhi/dOivAMbRO/L7/Au3tZuf9EN7o6X2yKnZXAxK/OPK/ghnLFVXRrPsKqQfO2/w
+mvVq007vS1AJY5EtS/cyy6afpcHAO/9tn0h/RHMmGxeqJU6T3h5COCFtatoeAB7sZ/U0uOkjLzz
KG8tMXiBLXS6S5eTJzHFNA9aapb4rnejK+lQBeBXtNOz7IrfuZjAHGns8IlVxnLX9jDaMLoZc4xp
AkQ7vw5PefeqdYYDgGdFOav512h4/y+m9EdPFqxQ7yVZJ+TDD0hwpGGAfNRX3a2ulYfaW2aH0sN0
ADvnNTc429zOleRlTVYeT2kqTaboaPEnSwKvSgmKzFkxGhBdmaoblRhh3Ff14yK/ODUrgYsLXgkM
9TxM+xIhOz2FNxSdAOUPUODA86mKHQWtN7hC0N0tjSKZi8aHp33x23nnlfjFI6/EC2luNuaMlY6P
xVn2opN8NALVX+gtuE5wOQp7qjL3Fcl7Dc3bUJV8SZ+Ks+bPx9w378KDfgRlyVP1FF9Vt913Lsb/
Uhvbk7vs+UrHqjLbohygY3mdoC3djU7lIX7I3vgoEstq7UlinIE8zX0e6pA0pUdpfs/o6/52yZs+
drVdzG0VDRH4NwUcySUoVb0m6N0el/Pk6SBYDN3uebyyHhbMbCGQ7TYYA+UkeSDKdqxjI9q8HqDt
/Pvqc5hrzezVGMOU0JfglMovIAQ+9IcIFgSou6+Cy5N30df14eV/ywNQ+eedHKZUzON/ar/CrXom
vn4f3mOc+6P8GwXzafYmXwE8+0LSKSJfB8QALw94YeR2AmP1HUzgXBYD5uMF6K08EsCBeqU7+xJg
Bucr+W2+F33S2fVBOSF7CCYFLv/Y1jmSQVWhyBgYw1/GymDMCCYmGMHCjGcciW+CkTby2n/wvG9G
R/RzpFBiDt7qZupkLZcxvi4pla4lkLuY3Ay+qflqMTvLAXokGl2G28RX3vYNfjEg9kABoRRPABkj
pBed2KYcNkKyGBhqfW5hir/kuBudQSA/hwT1CJpSR+3ML5GBjqV9yf9DW0tFUhtNpYbFOGYwdFti
phLQFzwbwJBEITyIffGYv0bX5YuE8QftB4+ecuvykYFp9v9EMs64VdGloZTQ1qBLTSufimM5uUkE
fl0cM+7Y/lZ0vxbH+OO4jKKikbCfctAe29uF3ii3jXtgeuPxVTq85MBmjIbDCZQvGTzlF526aFgS
8AfqQd51c6UGYSBdl24TGA89HjAv0gmJo/yUo9GPt5lboYyMvhFMI2MvL2aCm2Js5m4JZfr3DxYH
NGhlzwoYOaUbgfvK3LzT19KYfVSiKu3Bvav7apDfkR/KIfaHZ3A4KffgaAUxh+QBBcZEY0rtJj53
bmfrBQrAeA2tOKKiXbR/hkWoNeFo4JFbzaOtzcZ9WyR3jSq6WAIvaizXtMYbI1J8osigtQHsD+fo
bK726guWn68uXDVF6EgA9uhnL0ZlT89NACjAY3yWfXyQcOT1FF6MwC3XgmwBnxeWpYn491ke2ulp
aaZU/HhdTcCF8cYDxtkd0JJJjuzKV3xauE33oGAMFKwRSNsCxe2zzEoHwgdaGA044X+6ZIrnpVOG
HJRgcAHFgPlJt+Jc/1uOfy2TCWQUkxZNgoqpL3Sqh/Gee9B5nkkxqnaTtNcA+uAEp1vRxloec9GU
6iQCKW4WMU5uOWHUOGHnznrjdTn4UdMfjcHriFsWjXX3a4HMDZOktTUqKjIa8ayBV0C8rybhiMq0
s2+gW7fKWgwTtqBUlJQG6Nx9eNbBjzHR5Pfy1Lq+lOi1PVRKdmgkqzrkvTS7+6I5GrIowQKJuhgs
y4Yfm/FLooAGqRNAATCm9Ph3gpgQRQ6RJpVMoviSftTlU4ghE8MoOdpwDISFAG6GKi9DmSq+FZ7E
gjrZOPip+bUQ1JtUvRpTg7NxWxfkauMM5k7uLdMoutaCa9Pa7yQb7NioHVIUAYhmORVg3kYxPrwY
B2XMe1iGmGVukU/gt/xZmzzscpmnEeNGiCwPjY48HmIqBfRR6DEqvwGkdLrLiR19VXo/14L4VjQ8
1Z189DT6tWM8kdTNZT8S3Qj8WeSc88goOefDYPxMaspVnyEv69djdSuOaEyNO7C3p/N1aVbfS5Ne
TYp2GPizPLxFZxxO1VAtIwIW3UiygyEO10mquQnljQxtvnrXdsT4mVmrulgrcQqX3jjVKd34MTxY
QYXrWOFlphZD2fFp7PBw1RbAz6yFJfUHJPIH0OUFCYic4FSREKsdweX2knEksqPCuaxHbVtCIsKP
J1BWOY2T3DRfRLyMPibLzrzy+6a9SJolARpoQfNkfA2I9apZzVJwsaL7XTpkAVrB/Tagh32Xtnn9
rcQwYYWUJ0lfqbHhK4U0eLSubkQVyDJa8Uh6/WGIOg4Ow2bACgCZ33ox7iYW0lA3Il30tdjOj+bJ
OOQuORhfQZWnlw75Duo1v/TSr0BMFKi3r+zmJq5kM/4ni+MqDYfI8HvSSKdJlRMHNWST04q6WTFe
q8j4H2ChaBMNtSV00oPFVqpAP4IFBwULMEZyChabgdpaGuNYsqqrRyXHgqbH+gjOulsV79b+g+0w
eutuB4yU76/idpi2WkbGo4CF3EjCPFnCtOZFdgQk3itH/WAenHx027yWXNYr3mlgnIs4Nmky5tg5
FdyG5TstrpMifypi4xBp5rtYdKEztrz+gs3+rPXSLl+1irmjmCAubiG1RVIg+kauZQ9AASAiBO74
W+eKfoasUHT3Md92Q4nNC8I59sp2lQoFAvN+gNMRhf5xounXdjQ4XW88HdmG0kYUhyke4QCEQ30M
ncyOn+pjf4zh4ARvgdikwNhUj0owIQIHnSTHmDbv6j+29HGWVkustXFPZh3iifkjFs5jj+xSF9ua
9XPfaDdvwZUcxu3grVGU8DsGepwJ+DEfC6qB2pmTzeEJYfxLUg0pSGohpNZGW86bb0aHOTcB+GT7
ymzbhYWHqCpp4DVm7DJrzGZQQ8gpwAsez0fU1DnPzW1NfktgQ2oxyzM6jpAgi6Xdl/dWqttWxnGU
m2qAzx1w6FBEZvu8lBIMyW1FJT/TXVEyHSXMvf2F2gxKNNFUFMUCPxQA3j+fYHWiFW3zUfK7KmjA
iQKEvaBHFaAufxnhaGNC0SaChQAwA9/6vuwt7Vai2cM7o80hA/wVqp9p687oBWhm7sz9YrVsHLSW
wQQJEWbuVUoLyVcke3KWhJOeuhoqoTYF0MFS7vdb1d3Xa8s0NBlgy2C2tMyLAWQgqSphk8I0Ul22
SSfbCtCdu5hj4jwpjMPvwjROp2qSfKpdGSC1UYAbj66bfVU2twiYBWiq0Q31gu6g7SIg3ygh5iuk
FNjU6suYi1/2RWz5NzSD/BaxfMLKv/UREke0gAvv086hUuiIYe9l7W1IOHHA5oIp1sJsqIKSkm3l
1Qmth3SJbfCADEI5mADCQpOBs/nLsl8Y3EoKEy5mqRWOnQl1FAE3g67as0Zt9GTbuXLVNU9jyQsX
l1/ICtQlaVEJyaiLXtC+i0uVpsUSBtdPBXJQQJW8RbkdNI2Rq3G024xsVtLYnlCCAwsq83K58CW/
v8vuaRC7SNM8Dm566G6XlwWv8rBlg2uRzBG2ojoz9BBxfkNGIAJJ6Ukv+ud9I9yyjbUMZteius+z
kuIwDUDKnavcia0rSwj2hWxZ+loIc8NqYqqO7aQafhI+9jV4ZszziHlSxeDNrvNWbPn56kjVgFhT
agGsYarwOqANT5W4VdWt6uZal2VBVyJIrehDB8BqX0wLV0o+BhCdEkBgtQbLm4DHRd8zo3DTfvD2
V5Frgkw4b0YWAaA6TLDzJN/yP3paGlu/szA+h97yQ3LbiTavSLL1Clzry0T0+QzGIF3LDHQlFFej
bF0NEdryRupRw/DqOeGcM56pMM49LxKVDgWWV6YPYhzZR3O0bOG/zI2slWLu/tFIq7jPEFrK6UlO
0DKDVp2s/w9udyWEbTythEbWeh3HNy5JacdVgzb5/JxoFidW4uwQCzET9XJJwUEGP0gUYLQDYUP5
SeOvlXQ9pgnn7t1y8mudGHcxW4aR1zO2R4rzo15PgBI8W9NjFt5SC+BolciRxzEHnfEcygyUcjLD
x8t56Zu9DFDrR6CkB5XMiwd5q8i4DkW3wt6KsYpNS6ldzkSyB7G4TztAB8+i7FTmfwnV12vJeJIi
m8s+TXGycOvdJkX8vTIUjstYfsXOFakzHqOcZbWUI2wXuFmCUH3AbJs7mff7foknhPEQYPKoJ0KQ
ZSh02e0TBeRokvxGBN0I9gVxvLvO+IYsSQS1AvyQX0lf0+pOH1/2f//mk2C9I4xbaLqk0zCFCtLJ
WngtkZSZ3MYUbVk99wO18VA8qNppIgt/Dgek6gPwZGen2FdV/H9Iu67lunFl+0WsYg6vzNxJWbL8
wpITc878+rugOceiYXpjjm/VlOdhV6kJoLvR6LCWaixD1kEZejcXzUUxo/vGUb04UMFiJjrT83zS
4PGzJ1JoW636In+SXdFsTpo1uZPduaNmDyfRxAgHwyMzdp3mN9Q7Kcsxfk/UlONNYUxiS8lnhp2/
twJfWz/lWICOpnJTh61HErWwahCYBgDSryLQOnaX3CZDb6Ozlk5zqzRIq8ZOe18fxnPEbHphaDNd
8wj5ua56HsvVuMxUlm963VnzGDA0jfita8ulvE24qIqUz1hujDHCZ4D1WsKLga53JFWax8ZNHlhD
8LuZx41ua2Tdm7hlEsJRQ8KAbHDkZ050R7i3nklanDfzJ57luFm2RBc1Fl6flVVAJrA8tYFgElYW
2SzN5VQw+dlYR0Y5oCjMw7zVcWRy/b0ZbobwSchYZQXGY4PGQY2mHMM3GTzpP62gE4L/0TTOnNeS
QV3Gjc649egaBqr5FSctCE+KOANvdQFMQi2qF28ZWtGZ60Ryr6sjYwPpCsZcjvrEN9DGdlosIwbC
bDNaObhe/n9iqPfMCH3v0P+AgsIq2fIUuZqSHCP9+3Upu7OkG02nQU27EDklnjybZlc9DKj/ABDY
Bh4wesMYkhhWrFPRSdsVOnZNQnSCvrjIB8SZJQbJqavQckLwWpf76wLJ/XPFa+iU1xggT+oarGx0
I790RzQ/oHfUZU2asdSB/L5xFW2Jt3Yq6bwL7GizCeMHvQ/6WP47kyLg64KqgJ2LMtthKFut1qAO
nQPOlntUBZFMlm8ML3ci8GE51/duf1G6qCuCZCiKTknL5sTgRB3BgzhE7mC0IN3iPaVnPdL2A+QP
MVSMkhaLkoQ9J7iCUllaJ1n9fJu1ilt3iouuOW8ea8bVyZJIBS3VuqhCylUkTb7cLnn9vKycHcng
2xnKy1Jxql3mNSMmIJv1uyL+XCXdqi5A7etORtYgFsPXbsKFzd/xguHyawNET1aih3F0dHu6LKSR
UEJV4Hsnh3eQ1AZzGihWDdR1F3u4BedNyeak2vf4H2skv2+sQMkTo5CSCJkRC6eJeVnjImKQG1GX
37xwDA+8b9kfwihPEteI/WepQVYB8++N1/pk+p3HWP91I/hDFPAhh/IgBoD1YImx4Mqf85OOlmZk
zQAAC5RdBQNGrNBx/x77kEYOdrOFRitXVdfh4DgQ6aCGO5npFNvcKn6qImFgbOFudzR6bP5r4Qb5
mo00jL7PYqjAwrPn+DbxV/DBhi56lC107nqRy5qeYtkA5VDKtQBzfEfsbj3G8Cdjd1ZEyezFOw6c
IdfPjRzLNXujvMpQJomqVJEIGpI2yNTKQjWJIYKlgZQbUQcQSAyhgQp7C4qCVHjT8iEyQX6dmXKb
2FLYnbJsvcmMlsWgdX1xKt1lXmqTGnY1zo1rU1QntBgZDJ6Fibx7WrhjQEMtoOJDc0lk+aLxGh+C
7hYhlMA/z2ltK3Jm9z2qP4rA8Mn70e9GHGVnvNSPqRTDeTQFZu5rwLvUvgr6IYBZxweWVe8e3UYY
bWZ1pa+cCE1MA8yeAZRncOtL77FmZHenIQhY1n/3kDKwYVr5UYshp/2UBz06e4kvTt/fZqG9fFdR
F45t5TLifRqarYXhe7c6cbjO68gymPMtu85l8zWU/Ylt2BYtyQYsq34Yppe2S808Ak/g9Hrd+Pbz
rhtJlPXlqlQs6oJ1T5Z4SO6TYwNGRMPqne7UBREwy9iv0N2Rh+1eU+bYaYpeKTlkjq7u8U5/6u4j
n1/N4q7wGls7ZK3dnVK/vRN7c+pNlnPbxSjayKeTl2PVz7NSw14ao3NKIEAWK55vUm5p3OuKXAPm
zj1Nqzy5EoOY572maYCUkduC0jgGQGN7leGfWKdApzkT4BNWTY3LRPRA92t8JeOqnEV6Z5rByt9I
k3fqFYyX2G5P0nYfqCgALfvhIvGQ2mPmRJKdPijtFF1JgMR8nFzenQ9d0OMJyDI25gFQEcHcNpUo
64gISB9b+zh/a7+V7uprl86OblH1XII2QpMwm8SM/OHf7poPbVcp14X23ERXZQiWvX4EA2juzj4B
6ONHUzRrC9QXjJPdDe82Ain3tbRL2xoJVJ0XFKdL/FLkvCQXGFKY+kN5r7CfSq0JcZKdk94uP8Rn
5STOVnaHVha068RAU+IR2jHPkeGcVcpNAZC0XCINbkp5aNEb7yh+/hAjmzXYy2hOwWjNTmQVLnv4
nrWtlNfqs7GUMF+JhHYiHoRyRkILrQB5XLHecbsVsc35Ua4qXVVd1TkOtiCWPxKl94Q6x/Bz3hpm
viqgdxZBld2OIOZRkh+8Dkid6/55N374kE+nTsOwjFV+joFUBewGQTkK4qfrAnb76DZOgE6BKnHG
N6rybovJRVrd/luCTi/SjqgNJ7Q+gQ/mb/q7tiIpv6PnIZ9LCUQaQ52b0zr4cEXP19fF2jjKxSxG
PcxCCg3Rm/jMj8BhTxfvughWIKRR3qSpkyVc//HaoVe7IUZPV0tCzjGxWXcWI8SjM5wKXt6zPGLL
qi4zW/5rrbyG+knq3xImXuD+W2Ojc5QzkeVo1KMGz/zOaYNlNudjeBottDS7YJGwc/RX+Nc3kmHN
GuVGpq7NJJ60H4DM8yWWtJNmGJGZVlXwF3LAIAB2B8BO/zbsWEx1qRQxNrFpa1dJxBdpKJyq5V6v
i9nfQAkzfbyhozGFHvcTxVGdxpon9yqP4UbAfdojyKzIYKPklB4z/b27fxt5lB4CbbGRVYCTu+PX
7kf8jSAYgxIPpaqD8kPxZgf1XyZp1659bWTSF9skgxElV3GTGk5efa2SieH5JOIFfrurwWHBYyPB
r0SzQqpSxcUGT9SQT9wB4Mvj3B7EXrZLpbe1tXamfrIF7Rs6Va2ok21evbR9fS7hrNHGZS9idsOV
Y5CgsBrWIuYBXwa+PCTqbA3a5MhCeyoLgsavmomWWmmNXeI7L6lKb41USzBmxoJ2T2mzHurOykBh
sQ7gUnK7dUAXvQooiaYbrUKvGXHd7tFsBFF3VgTopCiRcDQNLv5pODfdI0PByaf++Wig5/h9k42Q
BS6T5ERE0Q7t14lhzuKXLjPOMYewQ34zhoNhcHaOCUw9/Jwl9Y9efASsvcm3vcVpsx91mlmVzHfp
9XUb9OhAXOF8xQkbjDIGIZAwE3CbJV4SGHcKYO2dFm1Mf5UF+rnXBk9dZa3c8WFWw/SS9UZVLkIf
mg263BqRoTy74+qEcOUfa4AD+3XLVa6uhbJGm1Hvpo/CaXlKDrPffc88vF7uCZW9GqyXlVDhHsvv
kjm63EHJbO6WhfKwO2W0/RByCpuzT6JhGpsItbY4GH7oB9lZj6RbbPIMMJHY0v2t4iCetkFGcqzc
LsAD2Svv6rP/V20umw2hHBDcdzpGBuoTKiffoV24N/sycdQmd68r++7Nu5FD3YZAHeZQJkV6qq0A
qpmB3hjUITPckbLeSUnGkMbSYfoq7NMw0+oZTQ1VXQOaUbLDJXm6viJi/9esl3JEOZcO4hrBemPM
oXSejsSvcSAPzOti9q/Bzc5RfigrUzmLQthGawNI0y4O+gSAGUCFWiC1uEMZhJVoZmwe3Xqsrwkf
6TkWpijlYQGaINjdvl1f1HUnbryHhBvtV3p07scVREjzS6JrdmmcMPfJMHbWOiinUhR9Fg0ZhGRK
di8oeWZFaIB1rq+E6O0VLXg/vc1KamHIGxld6m7Jj/daKHj1yPkj0syWIUuVfV3Y7hj7xmu8v0I2
0pZeGdq+1JAH7afoOYJcKxSVxdGWDLd3nsUW166pbTRNfSq0LNItftFSFQWXSrSNPh/wD6ji0TXK
BVkqJCbmYrLnMZ3HE9/XADgXKslpqlz9i9FNsJvpmgo6ZUBHUPaoz3OhgzlacFvpNCwHRX/JJ55x
3PuFi40QyiAnLsaMIod4cTqUj5kfHQCDYYdfgbqCZl/WTP+u9W+EUVZZgPQB3VkIggljXOlmwAXq
gn+RG9j1mx9y6DJaCi6XPpegxOLn6Hmx0m/LhdDUy4+4qA7l24LO4vGJs1ktnfsV8o1cuhBfy+vc
AKnAFerCmsTxMvL33MSh1usa7SHK7zv+TuaKx+sKvuvswCWiaAClABAG3WYwYkrLKMtIR0qLt+pH
wSb5YuGieCvC7/Qz07nu+YitPGqZYrFKXCelupu8zYBPIXwT0qV3TrHfYlzJYpXN31mHaHexlUf5
pFEVq1SNch2ZM8kF0Ma5PwLg6fYrsGIAZz2Zy83kCtZ0Mi6ZNX3tnQWcKYk9HKsX0Zt+VEfyFGrd
/DN45O0+MWU/Pii3jcMcWN1z0NvvpOIkIRSKYcrfv5O0Akn29JTayVN/qB7BWvOkBQuTBGE3D7CV
Sc5q49xCpUYhMIHMyVreEfmkl94XDvyJ9zlWvZjs87VzIOvfyKqlMtPECOfOg/2NVG418PDg4N9L
t8iVMxz3bnpouzYq/JFRgl/lFfJII4P6NjRmYWUogigHyVJ9AOF9Z6n23sW0lUi53FkTe00FzZAr
zD/E/j5Pb7QlsfSU0dm5C8q6lUN53agl9eKk0t3xU3GRrcyJ7dLObwhvSw5qE/4kIJejvkBfWHu6
l4XeSqZcsDgDpmjKsadkZHx4k959RfxCwOjmS3zHyg/s9h9u5NGuWNQUEMCCTwn5CFxkt/nX7L7+
hlFuT75dveI0nACICUTDxp0veFE7eKQFSs245BinSvc5FBxMJCX+is9/GPLnfo7QXl2Y5cQ6VuL4
rhgITeubqGI2GAKMcQZqdXUgrWxJICDkbD3mDDLjIOlET0cY4TotJiq0wNWMAG08tz6y3zbEZwDj
ZOFm7V3e25OkPM2CqtUYdbCNDKXrRrwZptjsl2dVA3Sj8iID9l9JGCnwd9LTaxtKeRy9BJKUSjyO
7E1O+6gEeSAfZKs6/IOIuTwJPmlX6VAAJi26vQkKGDuyxnPsjF70wLQehoenWyFCYS7UeSGaBOin
tDZrtzoX1nLTJOj0wJiKpwXFDev+Y93vdDYqrDpJjgtITQMCWFa75H5fL4ub+7FjBH8TpW0PmnJO
yZDgviWLXA6SW6MbLgo4D1XJgBG2sMySckUyjyxpRMyyc8RzGQCh2st8dKvZBAFOOFRBXECNmWd4
VazA0wkkIUmzZdBK3Q0/r250bA7VYT0al8gjuqO6uj9mZsl+kV71DRBLft9cnlzMtbNSccgZ8IA1
nGarzM+8dtRz9O8MlpD+mNuvY49xu5IVll5VWkimwiet5HJD5rDPteYvSKGHbTCJX64f5u5M+0+l
gRAq9tGXZgx7AUIap/K1G1KTKBozeUoc/K8/4pnvLQGSQkFzw9nKKxtU8fqdii+g/NPYtgn2FzfN
+En3FFc6Ig8N1ow745JYFS5UNPXHZgTKeB59ZtdXz9phyk2tfFWG/QKVGgoQZYalmUmRWWWse4ys
4I/eECskmr1RoUSfKr6t4YEJW85cIpItGNP0xLSvSaDjn7FB6UoM8fovlsEaxcEdAZdlJJHbGagv
Cnx5roT/mUKW4J5tdYdyOBgSz5t5gO7wHnEDBexx9BUnCZRDefgXacS9wupWHuV4xDAKF0XGNS0C
d5R3Mqd+VL3pOQ7KIPOBtsyZHSiNJSuz6wila6bjY5wjnSvqlCLpJmIr5Wk8rUH13vVC6ndopjbF
43D8m06AzYLpzNHUVUoac1AcTU3NJYJNdrrfqKypKNa6KEcDFkmlKROsSxxaZKeA4BGW7nVL281X
bJdC+RmFr7o+Lt7fO7wVHTvgEZJbH+Z9qj2W59x/gYgwNU0xFAOQi79a3JDHrZoLcNqLBV6QCl0b
0hfx9eviYrj8e3/Hzunvx8sbiZQtGCGIabOe2MJBcZHcdpv7Dhn28aW87QFtqQe1nwSjs5zGz/1Z
9/kXabJYkd6uO9t8A2Ufy5BEmhJCXcKmM0fJN6TSXEeGq9lVlp9CJPoa1tOEF5oWQuTuaVGBZzw8
MlRlN0LeSKBu3FiIWyDWoGzR4v0vWnjqzACP700SI/efM3Z0SLThN++5EUjpf1/PXFeH0E10+ASl
K3zp/R5IiuSBTJoZDBtRIzqqWe9yaTe02MilbKJSs0EpMywUI0iJ5evAiRzM1hYP/J3xwFsABgPT
kge2eiu9ePlN5qlA0RfMJpD90IweAZrtTOYqmYz9J8u9th1EAzbXVZzoZSFjxg1PzckhmEypnZ0J
WXzjIgRgPBX2HcNmE6g7WKnT/xhOdBlPJXqr8LwMiEPN7Nxjhcj7IflGGnUVz0nBJ9z4ftT1Y3OH
lYHwHPf+N3LQkc3qWtnNLALQ4j+OSOIpR7ToTStVDayFjEkRcDI1QM7LyQ/Mx8ZuCLCRRDkgOdRy
JTcw9EUa8+JXqI7Cm9kTRh24S2OTO0r7LqkY2zUxoz8d/9/yKecj91nGLStWOlhFbo54XT0hz36u
ZrP+IpujE+t29jqeE7d7SG5Yj4P9B+fH6umrucj0RpVLOHzpZnj+LAXH4+jWIKBa/cQjvRTL9E4k
HH8pgtxfjrqGQYkerWagv8hcVjaK4SLpaxu1+rEsU2yFvtxoRWNNmcKyUYaPfLeqjY0K2Rw2Kkoe
SP/rQDEmD0s4SDe5jYD28S/gZhnaRVd+ej1GXp6kK2XQeehvYLcI7a+T276Bhdlf8HTPD6UVWthl
n+GNWCulvJE+GVyxzpBsDGimzp76tjTz6rVcvnTacR0uuZq50/ymxKB5RRSmsJKnu0HnRrMo/wTc
oFpXQFPgGg1vjtNkreJXA+wXSmlGXGxO8wO/iOZUys9/tXBZliWgVmmqSgmWdVEe8qHQATKPkjnU
dz22R/1BsFq4xvQza6OJ5/vd63+Iozwj2H/TQimxzqY0LK1Ag0b1rRMuLdcydJc4gmuCKJcYLnMX
c2jRdyex8fRICSYjvEic5CzD+CoOqztW02Oh5gxF2jfKj/VR/nFdlxFASTpaaRbJXKNzY/xN3yUO
5eeB0R5QiPhpiHBgbRHfgP76lMSid10pGIdEt3bmw1SWAGWACIQC+qSbo6xYpYI4s3y6Lmm/QPGx
GrrHE702pTKueJa3n0KPMPnlX3qzCkR7eWF57/0UwEYWiUg23kyvRl5LEjjMJDe7Q/8pvJNJdequ
/5Lg+jgmwWqVl+qWj02enVln7SkVhU19vKwRsTMZ3fLpY35bAGYTY2BH9ab7VAQpChb1k/R3Yc9P
ZaH7QJWMX8NUgQNXbiZHdNDI7mRY5jsQGRMRnrVEypWEWTd0Y0zKFllnGW3ka4NuNa32LZSGrwy9
YdgZPedehVWhlySn0rsgIAsKlEg4q7ETTzbJ6Atns7qLyMdf8Sd0Jyg3RuCpI/mjfETni9zYLX/W
ZAZ2zf4T4eO4KO8hj12o4Y2nu1wljKYqRpeVyw+plnt6Jj/LncrQD9YuUr5EUQut73hYRNGCSjZ0
9LKxGAe1H+ZrumYoYEvk3xE4NkY3hjOfD0QpSIVHdHK3R+6mOJG5ES0QAoa0/bfOhzTqGueHpu4k
zGsjFx56BJxs9ZQDmZ9gdyv8Icj/kEWpOyCpVgC/4S0en8gDckZ3+uiT92O8muM591hpmj9E+R8C
qbvTyDK0XqUQmKI7ioSbiSeBRpYNQbw7tAEukp+HRl2e86CFSU7eE/FJPsRW+1D4iVNZYDnTPOMA
OvgZ7dZ/+Wr6kEppf1ZVmsEZWF/n1PbgRD4p39R+hvoCOiaZCCt/uHs+5FHan64NerLQKvX+AkVW
z1zhjt/vHp+FHf2HxM1PWe9NDBszaHMpT+t/3L964D7lr+Fdc1HRo0imfBqQ+fyYiN7MFyAFAcJA
e1CPEeYbrpvHvrl/fASV8uhadSzQh4b22+nzkn2LxIwhgLlM6oqdwG24FAqsPTxzN4U/HzNLuFNt
zB+Y6yECFwkJ4lOHDG5wAYeNF4Lsy/VF/iEr97FK6ddrPjfCulLIsern8G66NMAHbn0B9ZsmAFMg
kgusmHZfkSRd0DWAEWHQlTKXSRc6qSKzW6TDRrRiK7kjrIeCk92wHn17XscwJFDQS4KAQYH3J+pG
kUbFSBIZlx/8KSgAgQqcuhzgpSMPwOeOCPfDCGj3RvG2AmmSxXQWh7qJcNPiTeISDire6e5IK8Lk
qp8IgSkwwjHnzYLp2jvGX+RSyrqMMy+C0ox4gwUgz+1Nas9H2R5s2SW4j+mZNc+7Yx2/CKR0d9Ha
Yuk4PE2mbrW4BUV5tWE884hHoYIIA+jxaMXC3ADa9ijVjNtUkVYFfpWkADuP0KiAvctnKiT5O9fk
UNegyPVZOKhYCs+dgLBuLZNiuePXWXQqNPLlL7H4sCqiPRc3rfbpuvnthDBYoo5UFC/IKNJSx4Z3
V11VeY1yYnxf1d9F5dbkst5W/wbN9xdB1HHxY5oZIdHLZGitLvbFnAWmtBPy/SKBOi0URXJ+1rGL
mlA7SfllEmaTD1nvub3UJIhEsVmioevgS6KuIX4CUzYKpAibXe2r7FRejQ6td/okpFiYj6Bd1VDR
DghWHwMQu9Siwi4RMxkEwWixBnk1oZw8ZFboJrhkCxf8eYyJj31/hVFEEQARmoz+w1+9sSJ2hazk
HXEfqlejfjed9dvR0s3ucQUrFStI2j0zDV1Kug64O0Dv/iouLqJySEJsZtW3VjbeAHrPlAfWwMyu
km+kUJEKIqdUSyZyZKJkS3HsCKBcVJNvAyaEwa5jXzcp8td+s+aNNGoLy6VVOq6BSXG1Hsw1EBLr
2gRtoLl2UJDEX/r//VlgGB8C6Y5RiReyPDUgMFTycyRwN8IUedfXtOtsNyIoN7FUk9JOCdQwH3lH
5WtvKWfGY+qdVfvKvtGIVEudykap4pSQKRaAvo3WMsKLoNszqDGzMwrIl/hNN9uL/GU4cn4DSjim
Pu4NlP+yl5S9pUpqTI2EjwDB6x33NZbAzVCcySDyCvCX9FJfZnBIMs18J5/4i1jqBjCaQtQwmEOc
iuRO6OoI+IBwBKcocjl/c5QKCMJ0DNYZMv0OypZ5mQSIwrvrVlVbRxJzxr25h8uA5egGShvk33cv
s4l61kVDmrLvSR6jD5rP3RlARIspOsVd5pFZblBR5o7+VR2RtOTs8S/GHn4RT+3mOndSGbYQX8bp
nT51z0MbvV7fRWLEvyvrxwqpXeykaUD3BiJnLgLPadw9ZI0CDAJwhZvtJFZmV42RyQ+cH7bqt+ui
93WUXD2qpoC3UKeMUU9CQUfpHDlguToLQ3wou/AAvtxTA3IPM5VFW1NmTNtGgjnU7RuoJH09ATpT
E90aedqZnKYGUccC2N0DPjEwpvrzs+gbXuGGZfxvqFt+KxyAngTlS/ja3oyPsjN9F170Vw6VtXcY
JYt7bc/Dg4T2rLtudLMbVny4F+b/8j2UKY9RWrQINkjxvQ+mc4yqHqmyzWdSk2Acya79btZOaVzY
t3NRyAO5Nienv/2HsVhysoe/e1BsJFGKl+XAuyi6ERlYVPRIw37ikAeFBlR3MPwym6HIh/+m5xtx
VBJjCmvg77YYvsCsly2Mtd1mDH+07/c3IqgYQBN1NPCApx0vh/gxwqRlfKMCPSR7QmDlR05iIdPr
IAZ/GY4pGiRbV2TFdLs39uYLqPggztAv0unwF2FY3UpjdyP04GNoubkzG37MLb6Obss5YXjJ3ahk
I5WKE+a5brI2h9R2bZ24Ls5jXaGPWWrtIRPOArrKbYaWMiTS7dv9DIxyidS5RzRPm/2j3JjpQ4K5
He2wtmbxqDz33nTUnfykPTJEE+P/XY8MEQNQaOYDojx+39wISRUpa0O6KYZDeSK9MIkXnQZ0+oJ/
xWFep8QIrkmjDhSZ+z4POTxGWze5rPb6mDh6sPqEFJj/JJ7QNqnf/00+DP7mY4nUeaahXOhZS3q4
3ey+eAPCgqc5LcC/bQk5lH+RW9i9gz4Evo/KbfZUFbixWWNUC1p7cQQ7cURwD2Iu8mX+ZgC2Fv5O
u1tsNTTHyILNNJg27Vkqte8ffi76vZN08w1tVXFcI+GJ3DjrJ0IWWJ3Db8qZUJARwA/xr1oKttv8
7k42EnOjzIuenG3nZBfwW+OVwn1aA1LsbkBHOKvm6GkH9cjm0NqrSP0imrpRlGQpszSG6MmSD+od
dyOdyofY1k9DZaY/SlN2NS/FrN3i1wrjhtlryf1FNjmIzbKzRNPglSBbuInRAgW1Ashj5oSBdk5R
S5HR+pPahTUe0vvlARlYnxU3srSNunhkTQiTsUMzRbKA9nHsLsk8uVUaB92k6KahK/eNWJRmmbK6
BPfwG35ZOnUHdVEEbtcFvqP6sd4CZysgr24dCZkw6AFwGbvigwjYJ87pMW3TBKl5iH10udiDL92G
l9qWL4bNyhDv5dx/+SjKocmgXajmCta+WIMzrdYEIqSaPBYAPAYAu9HqOrt7YAMW7ZUVfhFM+TYJ
c8nxZCCR0gEsSEY4J7WlJ+NBW0fasZGEr7PhxAV3SVqP4cNJXHnFq9K5TLXKokjpsGTCrCF+h9rd
aw5eKfZYsTs8GC6czmOGo9Kn04ggFyjvZVC/Si/EofVOfuTOsyOcy7vJVxmhCEsmFVirhTr2UYyn
US0/R9Jkhvr9kjDmgBkO813Zt3YMjt88RRnD5ZcKY/ml04aFzzio/Wj0p1Om85ZjJRUhcGNgMFEs
u+G4VPaKcT+7VeU3ueCBu5NOHcYWtNhspUnwGh4A69e/YT/U+PgEyl2lMRI6yQJ3pYBdO1ebY90c
Vj71dHmyypYJjM9QTYlyTuoStYnYwkWQQTgsZrabi4GpgeJz4UVAeiSdbrijHi7cHUGMZaXNWN5Z
olwUMNlAex6SQgpWG1Q/SJ/mDFwCR0Gluzezzgld7bN0iI+Y8cHUgngnMJJAfwijP3acckhdWQtd
r2PHe7sGaG3uZS/oF83R5VzfFB5/q13kh/G5dQwvvSB5iLAre7l+5n94cX18AuWaxqKUq4UEA0Jy
n7YPXHtI4jtDityouNWmwTJUw+zm2x49+dclswyXCr2avMtagxx/rX3Jy8UZwbnCMYml92scHwEX
XRXE8PewDmSLK0TPp/Exfe3w/MJMsKncyYkZhubCLEWy/L1MOaWokWW95iEUnSj3/+CW5vei/y9y
X4wYXSa/b1xT2SUzh6sWSjw1N9Psz0XQFrfd9LqEtTlzj3P+MKLPQRxKr1Perp/gflp9s7dUbCVz
a6yAtok0ttW44Oej9rQi7dxjbsMImLkBhsLIlHuKMBYjJAo2lQwjzzfqXXY/AQN/elU+q+hI6e8y
lxU//SFt89M66MTbkGoKB4wfNIA+AVWouM+OLeqBkaODlyRO0ebTXqqb+DsLDl9kuGKZ8k2DhvYA
YcRa0wTtxtWFtG6Lh8qZkJEjffRPnMUH3QmEjoSiFO3tgL2yMY9t/RslI8KuxBAy5aXWRG0qVcab
ZeR1x1DPfOSRFJCgewx9YtyzMuWLwiLvmo6YTWuPNinyTh4B4dUsghleY9iD+f5jmQ/lhEY5HFLF
wPmSGV44hoP+2JvppX1/ELBaj/ZwULZhIM20Z2RJ2Ao67KX4Md+kKA6JaAbVXobvfGrKN6W/HkTJ
wko97RsB/2A+6BkxhkK5pSKp2jbmcOOlQeQP594nqA2ALGTSfDBMVaG80jL23JRLWOgkP67TKer9
qn24riwMC6Fhr3M03bUCXu9uIrwWi40sTLIcEkLKyIyLWKuhHE8YcvI/eRDNeGulp0X8YVQMV7pv
8IYIRk78h+IW+YaNH68lYR2NFDUM0YtvNcDhyt/mQyOb+m04WYnHfSf4AGSKhRh5aBkIh9T7eLAb
H7RCZ9bY1e67cfM1lPuZVT2LRwNfkwMmJjkknuKJNo8s0/Uz3LV3A4wmvCrrgkCf4dSLSlL3EFPL
P8L+NeS/Xv/7+/HVRgB1cno1CWpOKuWEy1p4KE9I8jjhKyAsPKT6dQxVoQpMEL15f0IU0IGonLWV
rDVSBzui1tJWEj4hDp8G+TbsXq6vcVc5N0ukjiouxUaoybtBTABoGKbFYA6ycFpRITKvSxJZS6Hu
AXUxCm4gTy3lJgSen1Pa0pfZ123Mahy5+/xFfCxfJnexc8eQ7fazFtTn1ANxEeOpxFoxdUvEmFWd
YtImqg2ip1WVn6RvEgDFrq92P3G02VjqatA5ZV4V4iy1QXbHPrO6UnUKLXQLBQjpI+eg1cRqlsbj
RXxCy4EJvQHrfRW7mJB023Ew9TZ96/L8VJbCE+PjSGT125X88XE0iDmXZEYZraTk6QouuoW86IC3
wo1uKlZ+N/gVY8sZJ08jlE+FPkqrjr1QMQyJVHv9V4+BzXqoCyOdF1Bq8VgP5kI45D15w1fSL9c3
bd+p/fQ2NONiPRi1FhMQozpGPSvLPW1a7/s4OpfpVJhVkx6jGjnYVKyc64L3nwOb1VFuaOCqrFq7
d3dKMPc4Z8C925p/h+hgGBtJxHY214i0oJ1G7NAKkjwXuOTvOWS3Ynd5VR/0h3Ux67cIFwg7jmLp
x29OKM/Q80I8g3K/5G9J8en6Du5e9ptlUZ4HddJVBU8BkE8w1zyGqq0OGG2pVl8QG6cdO0aVZ/9h
s5FHuRgJCGJak2A9y0E9FE50iE6rtdiEnY89WvieFrtmzJSn4biKq3IMJwEPA7xD1vTU8iYiX3eY
rOIp+tySgtqTTBLGtmp2JzJSmdxUXyJ3fQ0x0urzIEpAHGlf3/P9tqKPTaBHVOI1ldaFdOCUJ/3A
vfwzYal4sY9+aKCMsfIx+y/1jTwqOm34VigbAfII8nThZHc9gqDW0ZGi533jMXIrxtW53/KwkUh5
HQzIG7jUALagnqvn5ZkAqYLwyZ/vxECvTf5WOUe3mGY6igumZZVv1/eXYTN0l9jY9pMwccjNY+7A
UsrKyoq76xL2892b9ZFP2HgDOdbSsJZgNiPQkIRT7uIt5Sj3g8t58tFA7PgvhnDInl1RZhqrXEwQ
la8EWIuwiWd+Q0bnzfWuO41e6fGM/iOWodIzKn3d6YJM2iowLer8E6oWMFUJPbP/orGP4Ybozrd+
QMew2KE7gaAnkrJBd0YF2AxdBWx1pHg2+fyFC1izx7vv780xUt6om5tWLEncNaw3Y7G6TTSaffQ2
ZI/X9YURWNHkjGm5LqAlhhxNzc0ofda13MoF97oQxmLoxjf0xsecSJLM5YxlGJlgWG3dYyA0WtHO
HQ3N/XV5LLdCd96g1AmkxBaHFgfx42zLjnAkIHaz1Y0muQ3ZSTnWEim3snLRrMRkhLnWQ7NKE7ss
a3+JeU9Ne8ZuMjSS5mkEzj2YyEIc2To1RyNuL0Yuv3KSdJya7gnN1obF2E1G4EkTNa6hiOk+Hi5z
dEnLuHQMbw1HRg0PfIDn4QurSYeo9hVvQj+L/4+061qSG1eWX8QIevNK23Z6vHthaGYkGtB78utv
YvacnR6I29irs7EPipAiqgEWCoWqrExwiuv5AkymH0/zXd3E+9zA3CKmdqHKHJid6vdhxSnKr9f8
vo6bST/vWdQsZVB89jHuIRQSTAxMQvpnQOR81zDnhDKyL+9xHW153JVrHN/nqRtLNtuWS2wsBryG
wpEE29gINvlB6b/CrezVTrgFDgJFPnEvBQOEVdAsfaFBTnq5/IUVzr1kMtFmJrmqZATnhfxKtxNY
JqfCTq9VTzhNh8KV9sWhvNWd9K68ifaVT+tzKuhfigSjS070ku67hxKnmUoZZzchF7Gx3lgGmFvV
ISJiaSx4AdSn6SLRgvfoGHYYyJ9VO7pJ41GsnXqX+rkz7TCDiZ5uco80OwNBAE3cxn3pEl/N7Xmv
pCD54aG81qPn1w9jTv1QNxOGrRHYtOlpSaELNstOrXLqROvn/csIPZ7nvhnK6MdMaOc28+yATNkG
QYynqniND2Bkty+7wj/kR1/WmPyhkqthnEMsqXvueqdykQgGwEL/pF37wev2yMFvouseu7tR9ymH
noZrnXnLYBhfMrIKjtiU9vyYewte2JVdj7ZlIXoDSQxxofRhfqv3AvTRHPmVl12sdAgxZIHaFKCZ
uqUD6v59t5fRTGIIc6GNczO41uGTBNVBpwNycI3kWFcmhFGOlNdMRTLePMCteEn474fx+y9gDuNA
MujMUFx6KVT2DNWqNDM4IZ1ngnl9tEnVyiTGNtdLtJV0KM41y4bjSL8Xnr8tgy1XjLpcicrngBME
bDRlXxlgwZL3ef3RiD/RwXIzrXJKveEsbeUJ890u86QQw2QhS0Ef3ocwmLZI2T5v/urHX/OqvNtq
hQfouz0mBiwWJmN12hADLPK6hJcE/Wa+zR9Nb/DVXbSnCmumW2ziq2mnu8lOcED8uitsUDMsmC5r
gLAujvkbZ/d/L3x8/1VM0Ei0qMwaWixS7nr8rv6KXNHmSuobt9l+8JqrfFtv+22HBJ0HueGZZiKI
3Pd6pRb0/t6i4xAMm943dv+Cb/z34IslSgq0fTSoOGLG7PtJhaJn3c4GlpjP6JcRaGKQXXaanirP
uqlaGzEEL1be4lbqOt+tMqtLqlkz5RBHp5DljR7mp0kXrmPLwtOj7J8ymRyb0fRGUzgKamrwojN1
pu+50XfrTHxElRd9ezpmpN6EATqhxw5ctyKtLCGr5fWu1o+SpBsyiPwxf8mWAPtknkWxwg4DFhHI
P5Ob3NEP/2ECeKmC+umy0yqrnnNmjzlKardk0WDAc2pP3tE0xNhH+/mqx1iCts8fIIJyFN4aPcAf
93jUBvk1wrBoT0G6S061P+eOEJD37ognGYZ9BR+X2Gty4pJe/Z7r04/wtS2M41mQ5A5FGT9z3PXe
ggQJWiwvVDHLtEUQbdE8bdygvHh5d9bd/csq43ilMEKEVYRVdcgAB3ooy1M4txwj69ff2doYBxML
qVJ1GZ983sX34Q5ItYfCNZ6KU3RjbkED4aZXmtM5quTMd90RZFQ83TPeMplM3BrVqFI/fS680pqn
rLoaeMFx9fvJ+IKyCsdG6PgeOEpISeEZMYIUSJWAugkjV1bCp7C1fCkmnA1deYrCWb6Msfi4zOqB
/aUzo9mhgr7DfYH0Wb6OeoiDZVfxhg4HcudqVvoY340ydyDkVsdYVBAmUFYDzojy9w9U/RJan9Cq
O9SYWCpfqFQjX5R7pav53TZziCdFI+Mofo4JjKDIJjsK9QLuGeckwsjxso1eTXcEMy0l6O6fyLUJ
PuURwkEdOkeXjwx385mTOitQsJ8TQPetWDiBDueZLN1Jy/LYlq1lsM1Z8JN03oyRcAMpKSgT6ngo
COFejYddrPKaEauufeYKzAkeM6J3A6pXkAE7NvN7Fp1Elbfi1azrzAZzfknU9YVFhzRmDNMo+w6k
zouTbuQ/EV///p2Zg9rhlRCRFHmPcgdCLYyDhK4MoQ8KWfsXZTj6pX67+M7WxaTlYhTVeU3wLEnB
Rl4DG7Ns4hMdFFL96ZU/mbB6E52ZY3JwZYw71N/gOCB3xNJIQLaUEYTXDOd5BBOJmrwq5KnF1+ow
Ta7Iih2RW4XwsgbqVxf2joXDDUI2aEsCKyBx2qth8dRJAq+Zx4mpKhNxehnNwhjSOf5S3Eep5qkE
vIxq4wrT/eUzzTPEhJdGAh/O56y/mEAFIyHPWbns5V7YWhDZ+x+Dt8rEDzMdwIa0II5Ofv24YIir
dsgx3Iwu1XXM/X/h55zzywLeJAm01iktN1PH0zYxCum0/cJPnzmux6LcmqHqrIqOfoJtwBl1BXSl
iaPy4IIr8KdvUYIFtZmT2shxiXxierY2EwbhyMbYy16v2wQcLeaBPuqlI9Dxc2KLB5XP2UBP6iXn
ZwKHoJtjTgY4P2apbgAIcVXiDafamTbidkJ/T/lRn4oACB8uNxnPU5kYMmM8H2pE1HmS2O9J7lXd
Ic9qV+QSy60/Sr7ClcrEkXQccefWgEfkqHx7Y5So99M0/JxNY3HlNBIdIa3yra41kFyvKn0jGL3I
YSTgBBkW5walyxJ0VNjnsvkgI9BKObelznFZFso2V0uTaRpMgCTd/TyNAcX1Nvu/2IWnYH7ikTKv
0LR8818W1Vb0jZqaI82kkOtbz6AzcnJiyy90eER2G4w40DQGPC280MNbLBN6whYP32UCSrF5ju8r
AFDL3fSm3xuvybbdIgU/Gi/q7eXQutJZ+75YJkFRM70TOpo2ykF+VWCqP/ajQ3zbI12Md7wOF9ca
3YGzuqaslUNnRbCmnJrDhLG/wS422Q/tE+7G5W7h+SeTrhBdMFLok9EpYwLWLf2l2vTviwMkWOEB
ZZrxBsE4GQRbR6y1pukyGncysIrRKghNjbIdj9aetywmyGjLOKB9DlE/3H5Hc6jf1VTkFGVXuhTf
3YKJLhKE+oQ6wlURb6vtcme+hk7jZvcYFNkYFtilrdaWboAAuVYc5H5+/WRtcpdyw/HIi2isvhDL
2ZKimBZdG/Uz2udRHCjCj0HQ3UYDI319yrvOuXwaOAeQLX7AYZpUFJGtN5Nlx9l9jtHbKp5555y3
Jvn7KQhLZcF0GhKnCc01UwX5wvyDUhhltgWR009hnSawXAEjOd7lBa40vb59VxYc1RpzJCY57ua+
ScoHeYZ4sBlJUVBpZbzXilG1Q3E0tsIEngRhgMDG3LbaRoGU+67pCZL+sqHl+QyMVUOLQcthif0/
+omKZpmqYppg1vm+O3k1K7FMZ681e3ku7mkVHo2mW8MRnOZXu639yrG2yRvH6vqh+rLKHKq/Dm6N
yER+ZSiC9JMTFzZ9tE4ZKjzSUbRl0eZGKPqlf/fuL6vMMWva2YoIrRRQtvFhe1T2BESE/XajcsUw
1oPTf02B4Pz7tlpipE7liG1Ft+8gbUzQmqt+tuORnF3eR4klrVoiaaoJQQwkzc/cOMQd95a8vGcS
q7IjDTLe8DRB7zA9QGmWy6OO3qQVFF7kc5OB9W3DhBgG41ETZUmdy0GvFIFWnCnpUnbIr9Brh+D0
jhwrTwhKcC7Y6QaqVLT5WHEFIlbzSUWxRJ0SfiLb+/7RIj3VWkIzLEtuQT/QOTGEzosQDPjxB+cA
rJoCc5akyqDfU0TmahYysdZjHeQV6GmgteoWL90dZVSkIg6FR67J/XCb+NyMgGeW/v1ZRgAqfpJV
GI5DzmOcZg9NC8sF3i+yKdig/Igrx/hFFce4daJVNzpbLxNmDK1PU2lERVANZg+0PsUdbXf2IARQ
Y8yK8Uhv17PKM3tMgBk0oY3bBQslGA8HaFtLbB3jf8tmfkGYLbeFF9+Yka098Otz62+FM9tMmBkW
ObTaHvCpbNttq5O51YLqStxEPq8ztp7gfVn6/CVnnxPaN8NCqk8KFAl0SQW+Ze78xTlQPPC6piut
Y9xmZ9aY4yGnVTuZ4fRXTDOPZkAvi+mt2QxABkyYKy2A6qMZiuByAwPHcT934mylSSRjeoK2vKh+
jGl6U7mJtW0Oxg7asm5el1eRODoEGCHIwd3m1ZLB2cKZl0JumGBGFOG86Za2+KR9s8m3CiaKeDcU
b5U03J+v0iAKkVA792P93Sof2sh0U/P5zyo8Z+thgo+BwRsMhOFwoHQv3Bttvm+MEDoqM2akM6Op
3MvBbjXPOzPHBJ06nOTIXOClef7Uie8CZijj8eWyjdWL8MwGE186sZxiQ8XFobWVJ4W9V6S8lv7K
UO93/2diSjuJQ1G3ONeUBFPZAFtKaZQAOW+4dfXV5WiSSOkHLU1ki31WPgoQiIUjmBPxck1wuiW4
vGGrN+2ZBRqwz1wNTcdBh6674fdZgpObZzFqU/0d9Byuhzr1VWV8SWZ9sc2y4cFLeYtjjhNE5Ygc
0zko+lDsMXQJehZoOkNrBO3kP1EJw2c7Wyn9OWcrNUBKm1klvF0eHxZyUsYfE+GUZtYD8ZkN5kRZ
YTkXKiai0RRothQ3hVEoj0LKKbSdN1+5/lw8s8YcqLYwBlFvYK0AhicIbzrfDFrUTSj9Seu0V7FT
xHbpGA5ml5KX6kYKAIWQUE6NXJ5I0/pFe/ZbmINnpsrYqCMecRMuIMsvTvEp+Unpkym7mWxLoGNx
tW3/xr2NqJf8lsyfGWZOI2Y+1b+SNbCPPkOwNOggb6fsJPRO6cuYmzqtRjFN1ShQUVFUlg90tEgr
aykuAXT8Du1V5U975bN63Lr51tqpB5Ei4C4fUo5N9n5PVUiWLiE+dB9Pg63Wo+gQKWs9CF/GnMf4
el/6a32f0e/smFhoMIAkDlFaDULwtL9OJYbRiNfIdr7Y82sdKCBOchMQ69SOiuw7ccLeKaJ/I2VK
feb3T/v3VrOXfZEuBGqmCLSjUz52YG0HzEcBBiB3+tGuPCCcaVGwcvgsrOs5ztkuMLEpFyJSWQZ2
IUswE55sasCLbaieuamvg1MJs6KBtS2uQGjnjxvewV6/Yc6sM6EqrpK+7kMcJhDJAxCXuSFmjCyI
1BZO+XbZtVamOGlY/NpkJmRVVrmkJaXPS0EkN/lUxAS6Hp1tAfbxk3aSTTzzRvfHchxFGyRaHu9N
sN65OPsFTBjTTbQ3mxK/QD/23ic/RwKOkAqDOVpuUzGVAS38BTTT+i3VIOaBFHiHi4lcpFRNRdZx
x44ErXJV3TVGfatb9cI5xNyvykSqArU0tbIKxU8xyigA/h936K1C0ScVbyQMW8b6VurNoKpU1+BR
RvGOEvMWiZMQvLu0RYIxwNhPFLl0unbqnFTRs2CuhMyph6QKLvvWP1yHf/vW55c/iyV1aAkSis+4
Dm/UoNn2gFERehnJVDCQr4dAN/BCvPgMbWfmJiPRjVnEDS9lYAyHKuJyMDZUle8v1lyIFZJtfi+i
YvovIsbq4+DLiz/P2ZnxAcRfSzdireIu3CkbEiyfpFv887IyePTtxMpMbIpKOQYmCg47vae5k9/S
5iXlI0kd9R7X7PW4DXF8geD+4HzO9YTt63MyYcmMlbieaQJPtfOGg+RmfuxGR8CxThBadNJXXp+E
czQ/E6CzPR2Toko7+q4tQD3QVLEzZbt6fr+8rNXHlgZ5F+iuGvifOf9yI/7nWSIlA549kddVXlOB
3rLiXK3/cKl8WWICwBypZKpapA60hjb+WE4A2N0OYEWDFIqp0mvNT28JpPZ6SOe4/E70+vf7ss8E
gRBzsuacwnHmxkJNK7dDMnPWuP6c+NsEO4DU97WiJhGWSMrBTZJdUXgaCTp1o75M4qva6Bx76x7y
ZY+pRVSG1RvCgK5M2IXu2D6IwhIYwu3/5CEsD7dYtJLVErhhGydul4z2mL3clWnjXTbzDxfE12KU
7y+UIhtzWaM1+E++THTtVbvzWvQE+VNUvH1jj3IVF6SskFEa6bQXktoFmcOTZsQuZ0nyakj+WhL9
HWcn2MDoPmYIsaTw2B1kUM6AthyEMxRPSukIL1tb4VCgkfHLGpNJdN1YzKNAPxRIjMarattsyb66
JjfJsQz6B6qOq9umLbvDY3ttinYBGtB/QYvJ21wmomipscxiQxta1owZkocJz7Ale7y8WJ4RJpig
Zm6G6oC1qnNvy9GdrsCIcX3ZCCdimEzEqBEZk7Cnnw9zSlYxeLXC09HlmGApeM1OQXvkEwC2pB+p
ZXmyWD9cXsU6OvHLLywmSsxSP0sEouD+0HrIChBw85sYswIh6P4eMab4zE9GeMuiB+PM8YV2KtDz
Q8KVVwnqQyPehGqW+ZyFcY7Xb8h83awnXaMX5GE6VHeUS172ez/eNEhxRE4YXEepn20jXfPZmhqz
TcxW+Txe1bb4iN9poaHx+gMmTW74XQqOh1v078/MKZZmoBuOGFVJsV3Jk92EdTCSG84erqbGOqDk
qoQygsTis8KkVDuxhxnpLnmUMn9+1CDbhYk7p3sUKmfs7Qlod+guXXNh/6sJ65lpJl6FvRIWJc1v
8NYGwiZ1NUg7xyc5tZOgdWlFu7gBDVGx418A62fizDYTpIYQgl5aguob1WESEmCWa/R6IyhY9y5S
5B2EFngvPa5NJmYlkZ7gzvls64l4VFM+BozNX1uon+r+CHZIrqTjel3qbJlMBEtlIU0HCkGPD+HN
4va3nWmXD5DQcEY32xQ3xY/mKvUKJ3niuBX9dr89Rr4MszAtvTbytKAxRw4GDOvrjrW4Iophe8il
HWrgUJ36Lnz6FytejQlnhplgN5oVUUwq2EG72yr6FBkAog59R2ce9HD/qOR5Zo4JdJnZKwOhmQSV
10Kb1KVuJGJURsFQKBdJsZpfnlljUiQhLCO9znFiaE8t84WrnsBzARU74o6lpM8UMVoZlEHjDcBY
Xv9pNSSdmWcioN5D/qrvUJHSu0MpPlvKTSTwNpS3RCbspbmcg7AMjkMrqTPmvx/H18iznMyuD7Sr
Jj9DGN1T3xIoKHLljdef7GcrZEJS0yp5VtE3NJ0A/uxyPVEpuM9Ge/D/p+9CvnZmjIlBUqToCmZs
kSiVo92mD2TQ7cvHcPUaPrPARJx2nMZel7EcIy9tVd8qJu9zUY+7dM6ZACNUsdQLKSwAOOND8hEi
jCQI7yhZFGWTs3jsOZwVsdCsTq80K4pxAvSjjB4olZg0nPSHDbkCF1J2vPo6J4yx4Cyp75JFrEUc
uBBscm6nT1LrqFZq3XfKENuJEYuby59s/Rn09c10JqKkJJekiIpPGKcwUDbDHlET7HwFpNN5lVbe
ZjLhBCMr/5mD00rBaxfIICSJxlPy5l17OhM12qZSDZGOiEISwBeem60B0bIOizJ7B5wDkAblrWsd
cXa2h0wQIQUhmqjhqS+HEAXQ/NxLPOooxmv8Q31urqjqYeho7uVPxwldOhs8NEHpZEo5SAgYlxOy
E9r6Z6dAKKqUt5VQexj36O2ZNLl/2fA61uJsvUwkgQxeM0QJTgUl36SZFAGrItLggJvDcK4AnYko
ZmtWo0zgnY+dX4DCAZLALhWEa31t96kmeeR9zPWWDEgcoVsGLRvtMy8/S4QnmTRqQRfXuW536Pzl
unwCXwDciNyURw0DLcFyBYmwG7BJY3jmuPAgtutr/voBjAPXSWwmGb2S5NwrUDoWgWOreZ0nunG/
B9IvI4zL5m1DIMqIMafCTObTMODFlE3p4gydAj6lwlKC2oCYFFizJo7b0p9/yTLjtlaaoAqS4q02
Z+SXWC9bLZt544mfVdlLRhgP1bPBSAYBfjPQW4I49REdJQJhsw9QZ3uLN0KsY3EWdGfHJ+Fe+ajf
8juLzzrB22XGfdMJ81athZ9BBaaba1TGj8lP1c4PRiACTJeiT224+r/AtND1XVo/c0+OJI2iuEHq
ZLZA3BpI2qTHqHgQzDtp3HCiAcdf2b4D6XAjEzoLowaKX98kewp5V21p10He0AFi59hHNrcFzrPK
JN7dmIRhJyATLp4n0EbSkXxozqAUD5r72aX88tzIsNp0+IoMbNOhjUohUXTaId1R7atok4IlYwOe
ffoyp1i+dptcxxtzk+3mO36R4x+yxb/PLNuKGFQr7qYZS269Abq6dAhVvtbRls025MRDRfH2l4lC
qty3i9bjq7b1YygOTjlLthC+c3yHfqULfsr2HOoUoxJjhyWpwYTnE82vOhxQCKhwSW3WO59nn48J
PEJPap1QuIhZlk4aLjbE7VzLzN0pvNe0yFfbGJw6oT+k2XUfvYXjhzrmOznqt5PW7HId1Wg1cVVQ
IkSd6hVWG3A2g7flTNDqxDicpgKBH1gDzaOSKteSjceI13ngJMo7KECKeLXz/Hq90nS2MUyUUtVQ
mjraOKSC1PQNK+0pPCjHbGgKpMH/fHSZ4NToiiXkGm4ASG4HYHy122DAQ73320Njl2CBjBATOXu7
/nD4++yw8+q9IRZkoYk8HduuIWRA+Tt0jMngmrUTgGU49jgB+JNe5SyLgFpRViQ9vqVyKn8s7wpy
wthP37LUISg2SU4Ezk9n3NQe78lCvfjCiWIFXhKtK7MyQi7atOVslxP474qK3MvVuNWNP5pcAcO3
oVIuAIgs4cecrXIpzLoz2xl3uRb6bRVI4jsY3DYkxi2Lcu/lPV1d2Zkx5vwmiZxCEw+f0JIlJwPP
/Nw8a/mbmf64bOcz6Py2haYsiiAxU0WF5fLOarkJdRqUigNGZEC/kh/hoXftZFv7zEfwoNG+epxd
gFRehwhsM7VPXPOq3nNnA1eTpbOfwkThhRT/gbipgfAcXSmo4VFWjtrVguzW+MkvA69fMmcWmU8a
j5OVlik+KeVuUx3K60CCCGqwBaUd47znectjPmnWDlMe0cgDHgOzegW9A8dneAaYkBpLsjyq9FPK
eeIMqNmD+Pqyt6we9LP9YoKnkuT6NOSw0BHTnpbbDCXs3jxa1lHlFqt4q2ECZ6rLedRNsDU6XWKn
L/UN1DMg7QNsVvisHlABeZA+Li+P/vwLZ4EtgPRCFy9xhy9kjqEGvS/lyVDxlK3rwpZz2a3E0BcV
g5dSrqYFX5vK1kHqWlcUUI9TJZ/C7tLezuNkI7fDxlBaT9bBzK5CunGZnRQiZDF3ToTWPC4tmqmJ
mEAOLHnxuc+fwhY2AJa+hU6q7pd3f5Rona2VqYoUwxSB0wQAf6tqHbNrHbAF2snE1X/hOA9bF4mH
GNMvtHTcuZPiJLdUutXcFvvxObnutyo6s1wIP40Vl/aRiSVyKS7NqMCkqNnWydzlu+FNvc6frePg
gYcY/ZbsgTxddtjVW+JsO5mQIkR5bRgUppv0hV2jiGYOm0GefVNaOCd/PW86M8UEF9molESr6Ouu
Hztb7ZKfrdTcpSaq5KOsOso8byLJOBhpvg+nFBRx/VWcpI9xxMNlrH9aTVU1SzdMg4VizU1YmGkF
F4oaw5aKzpl1Tj7Ds8CcCBCCWVUyw4KgZnbfbEaV15leL0SaX4tgzkHcidVY0c7gvAuDwp82750n
IzmrHF5Vad0tvyzRxZ5lLfFUANZA2xqKDoq18aqvn0nzctkN/8E5vowwvg+CnqYvIhgZK0fJHHLb
nMIXIGnN2JbITtuVgLIqinvZ6vpl9GWUdX5QIZCpR/8tDyEerCrKRhjSEwb/PDlO70Wl6Dj3q7xO
bnb22ZhDIKaklcYOnoEB+40J0o14yLxWMuxEz52kuTaJXS178nMx70ZRdJsYlfpiBwosMb6rdEBO
yalLvKh8FOarur5O+7vSuknzJys6ihiRKwCKHX0yQrG9fMvGFyU3nDp5Im3oFsJOAPvT8tbJXjhH
AEG14NO8kSF7KV21ya1JTllzlU0bPb3FcEXbY+ezw2JBmu1gFqkdT3YiBxZxBMmVrkFxKhq20D7H
450kENsocLuERymVHTndJPLJ6J5n61FQN8mPXnLiaZvMdjRv2ngnh6KTA4ElCA6o8YYyslvFXer3
MTvUoOeoXWvELFx+nAwnRN7fOLmOW7MT7EHdhs1H1L11ykeFBpqp7sgMvlzrbTIDYZTtEczVsRsv
rrAcMI4ugJIBkPS5c+PooMiYWbbDzgnDnyO51gWMqyN/MvuNagZacurNX6bY+mk02lBtcPAaCZQR
TTpANdMH02jBYwO+KLFz0LBx2m4b1Zsa6N9kcSKMefXHTL8VJ6+JNiXZmaiodPvIPLTR7Txspcrp
ZUzgKHeqPNhGatrD/FzHj6X1oJa7xLwiH1mEjkL/S16CVO/tRpjdKLEL/SUlil1MWz1WvUTbyWVs
d+VNO99k3UbCAIwWLMpO7Pb4V3VoT8VjB8S75YNWXo0f42Lfj6dCfxUE2Vm6q1QKymixRSm1BXEX
Ab3VvjQJOpPd24iCBfKiJkg6TzC9dM7tRkcLQPlBSrdegDKYa6fVduP4MZaJnRkPHXkVIJIIKrHb
OtoM4NcMT1L/IAHvUyaGHZV2E0u+EN9rELCs00MV+VP5JhQJJlx+jfDPWPxVkoJ3x6zUnHTdlDUo
OCrAgrKs2JW5gFy8SnS/FqSd0cdeHsK9tAd0gm0iTRhPqJxOKmwp5QXklSgJyxYUs2EfrzvmYDe6
ledDJGl+IlwLsQKOccFVIx6EcSW/1HXIfFgahn8Nib26IlFv81aqLR+ysoZTlKJgV8LY+oVGjL00
lMtVV/c6wNtT4lyOlbwrjUncZdFS5rBEFSIOfzTyVanxmBbWOwkm/pOAdjFEFs+l5yTqFZo7I3I4
6bXl98caLPv6y7Lpf1KuacwdH9TDRAAAib12z4UQrXxCUfz6ASzaS1agLWTUNBd6pDzcIfGSyE6h
VJwfBtTYpmAUXCi0cS4h+gr5Pev7e9ks/stqxBrBBlbTrQY5pW6jBZRkjEcRsp7ofZlhUhLDasNR
0HHxpGJW2kY0ekku7Vuigsq54vXOVy9WaCdKhiVpwJ0zzgL25FQSKP9cpz7qymvRtH5obYz0WUpD
zvbJqwsD3EoDNQSOH1sTndWsaGIVtlqvO8Qf4w/tWUrs5rp9na+ye/MX8UoA+5VAmu10sfXBTq41
JGUf1c14Ilyc/+rXPPs1TEpB1GEm0aJCd1sbNpmc+vlEnDL+kAn8V31P5SDN3y+fzPUW7plNJvSU
85g3ioqD0/6SfNXJd9EucZKtFcjgIKDDDDz629VYcGaQ+byJ+N8BJEERj7KG4Zdk4Qgvr7ekzmzQ
jT7LOrWJWFJRIjfTTuOjsunuVS/rnGhPW8XdDrBtKLjRRxFxY9HpbtFDeNOveDzg6378t2+xZdBx
insBPUVATIXBybXrYRpxcS121jROnz3/b9+RLYKaJGwHqcCSaS3J8Jt7KNZt22foZ3tD8K9muegj
4bfY87XJbPVTrq3/YPwoS/ayLUGr8j45+T19RvDHUFbj65k15skyTUQOs8+HRHStFwdJuJPMx8t7
yDNBPffMa6TRMJKa3iENBITS+2E59byyEs8E/fszE6bVDlkf4xnbpYWXFpONF4QXGzxgBs/1mEAy
qKDubkOsRFB/mPW2Hm7U5V2T7JZw3I5niIkestrqXaPBx5VRt+f8qSp3s/bel0dcF5xYzYkbChM3
ZLFYMGOCJllaW7bSQkpAGjhpCu/rMGFjLqpeU6mU1KxXt32oPiXySJsH3Lfj+losybRMXYEeBevM
kSKmOSV70Ms3rZxsXZe8y768/ia2vkwwzhxLFdEHagINLtmlcCoBQDslEJ/JNZ6GfPjImiuAPQd6
B+AKEzW2jkiSOq5FSq1nKZ5k2dlgS+DroDOtXW5nv+reiWkPiEYHPtxp7R6HHCggdyY4BSyWjxmi
o5Jc0gETEyWoxoiOGYkfyk5+6cacJ2i5OqYmSaDQsQxFRtOC+XpSPpvRLNOky7KX99H7S9AEI51l
arclxjAw2QK2La6qw2pX9dww8031UYwhQENXSbSbDpImtjHFYADODmY8eGjaXE+N5RaacRhCyW2T
/gpM6Fdq1BZubPXgwJgLOwshRt3Hr5j2vioG/Whm9R+cIgVdKh0TZ2DIZren7LU27SnJkKnWXlgM
r8UsvapFeHPZw1d349wOsxtyMs1qOC60yDp6zXV+u2wTb3rSr4tN94tSPnjzpvEBb3eTJ2HLy7zX
jvC5dSaSC0UcyRIdUNDaZ6MgjpTxHoVr2eC5BSaI163RZAodSiQiijZ17SWS6kXxYZietHGbLZUr
ipx23CrrtwKiNAPKJaBwV5h4rkTLgGWhI5Vu5wBDg7I9+aAX8tITIJFxbOuAl1cEqg861Ix4GOi1
LVVxokBYIX8m5N8vx7ysk7ajt9Y8FHao/KqgnX7ZZ1aP7pkJ9pU2yKWUqvSrUZ+hQCE6HGDdincd
iuSZJ+6tLa/lvxYXz03S/svZlV8O6dD0tJUqG8/LjA1t7yzpaC23gEJvLi+Ps4EW80wrC2vWRh3V
oKLttbdFrBZnFLQ/ojdRwfwmaZDMkH/Tt9GmtMtSOi0TbwEWvwUpk42XdmXTyRLFCZ/kJ+Xl/78w
TTRFQzTAtv9b71tpc9w7Bshp1ZpkNlgj0PbOeawtNIFg81kNVGWGqRuS8lsJoe56uUtiovil14Nl
HiCCGFwBGYgCqFSZFZR+BgRkfVc4POqNte+mqbKqiCoKGDpLCteni2lOA3L3Oox2VV9uVKW8u7yD
a+MiUL0yDQtFCsoWw8SrfJmUpjMRLfXX1AoMxaH97XyX7HIHLYbnQd9rv+K9/GTwkXkrdbVvpplA
lnaiIoxJBnqA7Yw2t7Rp9pRoIuWSBa71Nb5ZYsIXBOTNZkLZE0nP59EOxNGODjMmNqpg4mFH16DI
mgwqP/rZDJTUmDwAymuz1pZYF2bvfrW3qRtjuIoCTmRUm+jcOAG9Ny+crIEGNMWC4DuGulDJY4ma
65aIMxFTalU1HdlbNhYgEqluj1uKIPoD39QQjBVFV1Xd/O1GGPUJEldQcfah34dhm1S5NyqZ915f
iZGaaWrIqExRBT0h45zGUNfqEGNNM+hAw5k8lqCZRj3U7ZdHsYVQXPeaicEsHjQQhokY++kF3dH0
oxZeS0aHIzM6haChc/1hNsXHNHR2NExu3u90FX9UrTspm16akIcKXzm3GpJNGRVHTaaCX99D+zSO
kC+OBNT8uvBdHMvTUg6vl8/tSlDSLFnXMb5nYWvYmq1aFEISLRZM1HgnJHg02BnQdXbehkHSJzdC
PrzEGe/9uJJOaxY4gFAHV5BQa8w50vUltVItxDWpRHZvlLaSGi6SLWcyU/fyAteu5G+2mHddN5fl
MJuwldsQ2fMy6cra01cDJre3S7bJNDj1x8dlo2t1v29GmZdeWlQ1kekCDS2J3XqWYUlNW2kb53od
uVkCnO1GXLSi2GqaNj1oQg12j7Yj7X0vleq+rKyoty0xTt6n0kpvE1kX3sdJqR86oZoaWxuKtLJB
TdIXjihE8+v/kXZlS47bSvaLGEGQ4PZKUqRUpdp7qa4XRrnaDYL7vn39HJZnbksQQ7juCYfth3Y4
BTCRSGSePCcZ0R7n+Ry5zpDSyCUQOthNYxJ9tzXavV5f3qbTIImzCW5pk4hPsTnPIzIaCEwqnsn2
8FCQzmdp9ragh5dp7BlYLMlX3DoJjomja2l4AuIcn58EU1dzGq8ojrlRncpVJnCAu20dyYhXNu1Y
GCoxMDBA4J/ndnprrCZF1fRAj6Idq7KDNn5c37uth7OB8PofE+tPOMnXhmJgUct0XI/Et0MMtOwA
0Iz21tf19Qpg1r6Wbd7WtWXiJrHRmiG4osVDboPXT5nbz5A++dOXVSxED+dj9fRfXB8bO2gaCLaI
V5Z5+Xg1c2tR43nWg6VFX4JCeFhLfc5AgZynT9Qsv0xK/NI62d6uf6Qp+sLdTW10vqYh6Fzfadkv
ETbasau6hD6YHkBqoMqqnT1Ip8hlJoR7JS7ZmNZ1qQcZ7i6ly/26AIOb0s57wsGSSuYYBHbjm50o
+a627W91MXxv2PRuZMmvZdAkE26rNSHBPNt6IQ+aOkY7C0EiyM0gzwq/0g48Tb3ru7r1LD6zIsTu
xY6ruJqJjkKwOrs89owfoDGDGGwWWDkEP/fWbvGIR/f1Y/Ueuf+FXsZGvnf2C4SIXhmdatftAlmd
ufAW0EDZZu0tQ+yx7oYUqVumSzCzt1qXpBGyry0EIcgmZ4bDkUbbZnPXODzoaS0DOW71S0wDpJUG
0nQV1R/hzlepufCIUT0YADQhTzakZJdb9bBEO4JBgQwD9QAO+M4XyVfdyJDOzApPu1GNzB6lLCeg
cZkGBXQZMy9K6xTpQKVMtxSqa7sMiHq04jsSVtqSeGNVWi/RbBbrYFpV+cSMp1ebaJiEmZniGcpQ
7YtB6/bp0A0HNZ+q3EVC4ASjw1V/phzAIKspHlHXA1t/njj3VaZDZwvyXBJ5gK1NRfZHMbiHcij+
FsK60ReT1jLHgsKZeTPooF+K/AGvyem9e0sfDXCjyWoNUpNC9Mn6CkTcaMh/9ktS5V5tXXSHDtWu
gAaxc+gAD3QLT/ZC3wr1ZysVIlKrd0Wf6iZoffLxyOvorc2qvQ0tmwlzmjHpgspS34sOhM7Tkuxj
hx+uO9LWDzhzJGGrayep+mwNDzSs0COaAM1fdU0/Bc0loWjzPMIY8lccFEtMChytsaqpxFGZnAVY
Ez1MRslqtvI4GPiPCWsNRSeXNbGGokg0rGYKUtPt36nXe/0v5yeKzV90F9KKPp7xvvkI105jf/QZ
Jh9S5JZoUv0ZB/jZrxFigzO1ZTNaSB2W8bY5rJtrHnuI6XysLBtZWO4l33IjTT+zJwQFHvcZsWLY
S+shCTplogEGciePj5B9IAUAYvOS070KtpFgycEqb4yZtgPJb7Kq9lY3dtQ192WiF2+sUp0fwBvO
k+SS30rvz36j4G/Q22hI1tT085yp2d6Iw3T3DzW6c5NGLiLY2IBs8g/qs2d2hfONrLwmLTXwLRzu
1oD59taTZPsl/m0JZxm893URz+vnrn369A+Dp+IpDvQg/5ctfAQmUHKotvJT00C54ZPb0sCL/Nzl
e5a3dTbCKm2fteWuijDYY3plaPqsrf1hl//8L5o7m552YlTYzXrsY6cFxjEAPs+qD5N2NPMQeIHd
alcbX2aw/CffB+gZyb/k5opNvGYoCoCfcpvnK25H1kaRhmc2BoQD+msMkyAO4s4lYfTRPM17rkqc
dk0UxETt1KCQwEw6KwvDge8w4Au7JL0tMRNm9fw24Xfz9JOB/IokHxJv2ni0mSghaMBtUixVLAJW
VTdFpp04GKOFxtiC6txKFqqoHprqK0mFtu8pKktrb53JFrxVyjozLqSmlWoho0BHH2xm1mv+7AT8
Lfat++kpvp99/oPuq7/NeyKJ3lvn53TFQqaqGlMb5YutB0b8rENCdcon2WHZ8ttTE8KXdGg+qOXs
rMWy6jDeJJCjR1wuwwTec88bSO2WgXJgL7LoI7O7etjJvaSwQrOXEXYt7efIXwYK3Ylpb3FZzXrT
U6kNnBRwfQRVonM7Wl63Ca0aB+tLHmdvSFwtbI7ZI8pE7Rt0rG+Vuz73iAIUCIgRQunUweYnRDHZ
IXi7rtDCc/uYdq6jCOg+2B93JrTBo58kXDwTojqz27tS7qGtJ5T5255435eaMSt5YuL9/1Id62Xn
fBiBSV1o66iPyt1cPRS7AbN+rmyhW+k3mvC249hoe6hi0C1IzxcaxYCGVrMLIpljSTEU1MZuBJ7q
qpS1/raKvACE/oaiit+1z/K86QBFHeiuORRBHtLKdcAWPO3o4MpVRDfTwlODQioxZKQprQwGDXf2
FEziLXt6+KdwXkvSls1AdwJDFUzx1ERxqpmcIG/nb3prBW1ehhlkWzyojMYui4t7o2pVSSjYOClr
Ywe5KNCha8n23FO7ssi7WquUIMutj5KCNTElH9qcf1PRb5lArskNy48MEl4P65tm0U4yId+BkotI
qt51ug6qEJjVrJe8fa7121j7Rdq7BuVEvFcDWVNi44BgKsXWdEhsA54gcr4NBqFQ0uqVoLMPw/Sz
A91Dy2V1740viGIVcTAgqqEtJ8KV564xrbQalYBUTxEEqG2AJZVHDRwWTq570KmQfLvNRTmA3lC6
nj9x9NWwzRlgMywqVTGh0rduHR+bpt9d/1QbsQytRYgVgQgQJ0+swulOG0ejTpVA7ZOjMo17kIc/
Xzex4Q22uhZJDYr87aJhwEHk0umTARPdh1GmYUxDLQqKQXEn6F1y61Xhs8QBN26iM5PCabM6HqGt
AJNaETptFoyceyMgtQn+fX1xm5bAzrm6nYVGkXCd53m9sjdlVgCy0sd5sm40NbrvUI1Q9DFyr9va
+Fa2aqjouaElgpHo1WNO7ld1jBj0j0orUBT+HYH5ENkyDsOt0WQbB2ht8VkELTf93IZTWA6QyB2w
lD69wSNiHPzI9BTQAjyrB/shuV9bfP+AmQy3v+3qYLjTvq8X7X9Be7QaE1LSsx+zbsjJgrV6tJQ0
rtZyhfKA9veuArtSOH2iWJvaZUEuGRfe+po6RUka3U1Dt8R0dFDbtkyrAQbj7mksovtRM/YJK9Hl
cGSwjI14gsX9trX+lpPFVVoKxJCmKEHD0/Z7laSZ7xRF7xPKh71ddupX6uiFyyNVhl/ctIxyOMpa
DhYqigM28aBVPG/wjZMWLcTe7Za/7LTEpJPm2e1jOf913W+3AoB+Ym/9PScrjao508kEe+ry1Sm/
Q+7Q7ZOvJpSLC5wRdJp3SSoxuXVUTk2uP+nEpJabZmlYcGNW5qGFGSJeyu6DrXTF/m0D5/LcxgS0
NUalsayVnpj4fEdH1/JWbjO8Rf/WD9c3cavEfWZOuMsnlU59kuMwJIfyPrprjjH1yueVv2NOXLV3
MXn13n1Dr619AE+dH73713/Axn10Zl+IqTnLsiFt1+gzE79yPrTR2A8yrh+ZESH8dEq+lOOC75aR
2htX8O50O7eydsHWyw9rcRDkHGScF8/OFFFIBfAVUTtoDnbt9nfT3rjvVqQopJ+6MH/MdtHzJMtw
t1f326xw5B2lGLuaI7xk0eKntHaH7LZMZeAF6eqEO6lu6lGJG5ix7zTQrZRvE4iyi2eAlapPeVTD
y9GNeZvQK3m+7iOb8fNkX4WTXlt6pUSYEQ7a9KXWQXNLKz+ZNC9TFMkNL9tK4YDrFc94UtdWMKT8
EJXLUc/qoxE3wfUFbZVhTj1FfHuRuK8Se4BDjjfWK/GNzy49ihOV+QnqtSUbuLksoLpUE8Qglib2
BMquSkxW9YhbXLmPEuaO9XhIWfEnZ/nEjHCxqmVk1nUHmbAkop5Jares0biXtaa2Nw8vSKo5IGK+
eKjrWWHOS5mzMGpy5S5mSvlq18Q5kMnAcGTHtOeCVwnUrCbNadzEQKWiH5fqMFj9CE6v0rxplWhp
Xck3XSPVRVpx8rPWPz+5HCyMcA6lg2/q5G/Qy/NZfSTlt5pS154xFQtdHuN+WaALYNq7KCMy82ug
vmZeiHE9yfu2GWIWNgldfsUaRCxVmgIEYutsr9cp5k7b0tmPccvuEssC3XCtD08GKxwm+ymynRD8
oNSGUY/mhIVd2lvHmSXKz0JXh7vczvqjmvX2TQFajp2KRv2jxqkWEjtrns05V33eUlVypj8fG9d2
Zj0dJx+G66PKHQrvb3cos37tQ/7UetEBo7HsS3djdyiyRO7aVKhAjANE4lt7oz9ed47tA/jbZYUQ
zXA0MY1WsBC81u0T2IGJP2uR/giI/R/ddRZYIFH31HDUhTAN+mxmD2VkBZayPHQTO04qD9RZZmb7
FKIKgLI55rIgBn2+q6AqjLs2idchKdVT2ROGXVU/ggzTsEu0OwMizTtZJXCLwNPWf9u8kDirFA1P
vTXAQFtTA8MRB7hjJfCU9hY3P9iJJSEtGjDhmKcglg+Hqg2NlGFwG8lzYC9t5ZsFa9y4Y/flxA9F
TKB9pqCEZS4K2mYmCRtdf0h0vXUNPcv/JMSe/C4hyExNh4nnFN1d8FdVbt1DnmJW/07i5Oa6w27n
hSeGhHDSQcy9svHtg+p1Ba33X521rctABQAm9hbaeVED7eH4ibzXLxwkUs0oiSJrkLg4tSc/QAgi
ialOeN3PLBwd+rPskoAtMiVGmQkhMDT5nNT66sIadR5UFfh1VND+n/sonHxeWG1rlXDZznHVXwTE
58Pe+dqVPhhZiz04WZHYr/S+8y1IJaYfGnNlZFWb77KTjRQCQs+atu86INnL0kQuGhdhVWQeZ3EQ
QR1QG0EW3rbv15e91ao8O6lCyjaBu6POS2ytYu7Nm+VQe4B+U5wkEBq34AXcFaFeuexFBundGlc9
MyyEpc5RdMcZsN82yltfFIg9Jj5Y+sI26F+Hm+qWPq6Ml5GbgAlbvVV0V/nCpNLZm9HDAS85UPYo
64klFb1AlSaugbEveHac0SBJhuQ4DRKox+o6FyfkxIrgWhkfq1hhsELaaT8lyi0fqtvUyXZZQb9f
/56bJ+XElOBDFG97OmcLQ7NHe1EqMzQUdXfdxNa8jI2SFyrLaMHYmtgX0PQqM2Y9W6fs/nn4dsSr
k0eIgx6azB3u4xvbS46Jp93b6ZOsKbG1QGpreLepKMOSz9vuJEcgdhWb3IpYaEVf2/ahnWRJ0bYB
ByMRKFmatgg1V3GL1pUGAxgp8Fp+Uy6y23H9BqI7oJ2C+G9TYoMC4/xCThU25lOP1+dc3eb2ix5V
B1v/5qi5x6Y/0Bq1T2yJsz9zpcVjM+NFlkLUsy1uuol6UEb0r7vEloODyBp0AiiRY6hDiM880/qm
z3CWJ9CpFVbnavbDBHVaXsqqZpvZjEEwgwg4AHImsUCpd+pg9xhaxjDTqoeR7uLy4Ox6yKsYHjQU
WNCXksVtxYhTnJZweh2Q2uQD+g+BCvKWonosnTcr/ri+gVtOd2pDOLZYrI0RB6wqBUqyyz3LlPGg
bFlAsxTdSqi9mzi+505ncjaXtFdZyKHi9dMsGX2ZKtoH/34dp1aEvbJaVe+WRGcha+36qIA/OXbV
WbEkLeCtm9LUVIAG4HDgXBVynropOE2NBDIGwxTQ4YHav5wGVFvKcYH+ZfoH4fvU2rq1JyEnbZiZ
jJASDBlPjD3mHmlANXyggsQgizfmXBJgN99BpwaFb0XW+d0pB3e6FoIiE6i4g/F9KVxDdY3vsZ+C
JxCKtak7hPzHfFi+guNoVWO+/iU3EwOUCMBRjPYhAdrsfNXFXNmp2SAOchB8fyz+OmgavxR/gbqK
f1l25j5/sHNXVua8PN+IVhiEBChcRSS5KE7riboQ9NdRM8j8/hvFpGJmu7kBUUpwYt0umEnzc8md
ua7kLB6vJjG3u5YpNGQCgjd1eZakLIJJmmPeE1yXMYdGhbO4BVD9idG7S2ns0uX5+gZfHMjVqkMx
SYORBeqIF9lUzIk+dywOqz76FjXTvpxkRMgXkQsmdOQ1a3ajqxcMS7nd9fUw8BhC4QPEkgBkfbe1
YgynOpHV47ZWc2pKSCOXqRjTmMRxaCovPP8xlbnklXE5yycsRvDHYTZ7zZ6wGGg4598MiFbfqzvM
eAfGPZjUmtmj8JDGzZ5sSzqEfvmehfFVUAyNUiQ+F7fOhBZmWZX4WLbaG55ZE5AsRtyNwNldk2RP
QbRSle3dVE935WhJPGXrM66JAvIFfWOyhbcFquIM/jlbQNQMqDxqx8iRFacvshIs0YAfIp7Stess
BJ2STDUfU+xvbilh2f2s7e/9SHd9ZnjDLBVP1TbOHBDljoY5D6BkxW56REkyKwb8pfGbY3eA+JGv
PY4B2U13cqKELecEvZmmm6A2RUgTagSzzuohNWFszEd4yreKL/71w7zpIMhITKSMurmyMZxHSzIM
o9r1+EYx79VdjzJEGiFwW92T0ao7ElvHnFVvbNL8saL/dgQAX84CEQTm19e2sIjyoBVv8HaEczZ2
fyST89hU5l6yvq0tPLWxfs+TOzCzo7HJIHkdggpr9sZvK8mF87zco/G00rhre5q7MqbxzU21CCWE
YOLwsnKV2hDyGFSDhYY77iAQ9sLDT874Jxlh5/bq4P7YQh2DjUL6ZReaMeAWiMEl+LNIbsj8dH37
tk6whXnJ//v/C9GxnzKaLZHJwp63B2LlYWqlYTkv4XUzF2nR6ggaHMAxCK5P8Urpi5zHOuRdwro0
4x3OuA0alClzmRkvHvjuin2/LNoTZoHUw3XLmxuok886P8aCxUeT7tSgqS7zOCRgEExWzhMZsdTm
FmIuE98HGBJdhMO0EDhmGO+LsYXM8ZS86l0LYo9us8gGM7Z20VbRFtRsG3xsYiDUrbpoogaWTFAw
lujBNG0KsbFj2jJPB6PM/Prv926FSQGktWKLxFDY5vnIpwL2rBYNuzjyqmyQhKetDAc1QAoImIOs
Q0z+KwZW1DZGBpv0Cvd1ot52ffVc2eA0pcPPZE4e9HH5DjVw7/rSLt6FcMhTu8JzQDdSvVHWa3MB
Z2vXzgeFvKbOi5HKaGK3vAMX5GrLRKdJfBBkXUTbwYChqDN9vrzOWhtMUyXJQTaXg6FFh8IBAWYS
7hEDuL02H3GPTEM038+YEb9NtXj2YoZZ7CFemv317dv0RBSwAWsDIgd5x3nQJZxXzaTDM6h2Q7rX
BNIzthUCt3dsM7pTneC6uc14C0AKGBMw0OroYvzIu2rqnBz2uGmD+g9jmZC0ZPe5Bio3zEHn40+T
gpvUyCRuspnbAWZqIu+wMKFpCxuraBXIwxcYXgO9BgHIdA6bF2h7pspee0wPNFDB3nrL6L6HAM8X
ybK3gtepdeFu6worduIEwavRwQLrZeCFhRhlhIREj3bW6BfPua/4xs/rZrdc1kFa7qjA1pp4yZ5/
XNMeDL6g8hrGzcNA8I372LMNmYDG1tocFT5rYnYYN4PgQpxlaapquNnMngVKuXxrUxBEX1+JzMbq
xie5QWuU2aI5aRwORje4oEnZl50ta5t+ih+Jr7TTlQj7NWUOZTzGV6IhfzZerIf4ZwtaDcy2Kjvl
b7zagLu5SX1AMhGx30Ee7OFRLOkOSlb62Ys5WakeT/NY6woqAeb8vdSXt6L+94ociJkOlEFQAHBQ
XBUvuspu5lZZvXGAYKjNvHxyV8pmTw2W9xkgrT3do4Mue79teiNOvYWohprKRf7K2sygBfykM/5u
pl+0u1EW6cDFphHAJFHNIpj3EKN0nhtt26g45l3Q/9JBlFZpu4Z41X7ynBCk3tpOA3OF3/+Jf4Ks
4hOCgOROOAMYMu8TmuKkddmR8g81k3XALmslK08P6HMoQdC8ZFStM+YYcT3EIfg6MGzBoVnIb9jd
gI9WfslX3VApwczGXp6ZFK7WsViY0dY9jkPJ95k5PfaN6qaDDHO6ceWdmRH2Lu9p0QwFzHQmWuFx
l/4kKdnZcxNOc5VK7ruNNUFaZx2HxT9WUr3zQOIUtj3m2ohXdsVdhvFFrXkaiOwW30iGHNAOEQLx
nZUWWggkSl6aA4A2yFXZoN8zs8CSJmvaLfFivDcOUQJ9mf6qoJbx3jCbPV8PlptrxJyVjkPgOBfO
yMBuNkYca2zsGYqIrTtH71327bqRy8kGQ11B/wR/mUiaxRx27sqp0SxYUW/gHQ/NfjfsdDB9QQ3w
uqWNFAWcKXie4XpRDcwyn3+yEhqA6qw2PIzr+RX04V6Wdceo7o6Nyu+jIgctBim/XLd5ibzE6k6N
Cr4/xU6taH30T7qguMCIQHtxVVQ+rNrqiszcRtQ/MyecgcXJML1cKXgd4mTrtxxc24HtZ5Dgth8g
JFf52d+y7ujGsTszKVypaVOaGR6lcciAh3xgaW+GFHWgfVP0EDrPLBnOTWZPOBN2QhU9MzXkz+yu
M+w7hfwo+o/RjCQnXN/eS3DdoQqDJFqstZZVbdWRBUMGU5djunSNXzFnejGXvob2aa8+Yni29SbS
KpBAHZ1I9fViLm8qUug7AOLoAYLokwdl2ulAGso+6qwaj3lBMS3fTnnv1kMzA35YAOwBbI0ZArba
/NAbUhzbnE6umgxo7xu98QvDRjO6lQjpv3pDTxsvqgmmqBhpvCxXwQCYch6MWW9JbqPtrf69A+sO
neQQoBToGM/gvKx64XGCkXegY5i2K4xYstmbe23ppo0op1kgtDq3lKixkY1mjXCqcBKgGc98ECV0
wfXTuBXQMPcAoStEHGA/hdx9yChko6KKh1o2Vm5epD1q5tFtNy8SJpGt5wnoyoEKAPMYGiwiQdPQ
oADdkw6+o8fN04JL72uVF/CNZU4f1IgV+yGZor3B6miHrgw4UMtYstj1qAtJqAOqLnudUwODrdh9
TMZJK7iNn2Bb9a/KgjSoyT+yzvpaVNCnG42//mBvT8wJvgJ0uUmZ0fOQKag9dE8ZfyizzP/3RlBV
wZtvJTNCAeLcTfKlKqysRAgvKFJoq/J75avF/zWTMWL2qRXt3EratxqYLlsegg7aoysblNOaf3K2
To0IHh+zhLVjMvLQiedX0x6RePXV+0i1expRmbEtxz81JnycpJ2hzIZMJUx0UvjgITCgeAIRlaKc
ZbX5rZOMwSl04nDPAvcg3EDJggpvGhscU0U/GRIiwmpJVNpy7FMLwoVTsBnkXhnhISkeRovfzt1b
E30nznxbjr+u+9tW/nVqSrhrBrShnJhhMbRYm5jT+DENFipTPUDp6fNYFI/oGnzoWvMnl+qJYVFq
bok41B15zUO0jhO3LJLQICPu1Y56c7x8u75KKvlmIh9ZVUZxC/AsB8zXKrzJTG4nYgLq22RPcZa+
VMvSB1k9lYeyN3flQBM3ivXC72p62zVIaLoapAZLizLnRFtPp8xTk+TWsup3nlm6axIFREdNU/lK
UVhPapGPvj12+TEfh9jvh4XtOoRtlww9CTt7aP0xrplHHPISt9pKS5QO0PKZnnIz/qs3RgAlY5SY
NA6Sn2Z6zJLsfhqmh4LaDyoDXvL67pgbcfT0UwjRoK5J1UG9FDFH+3uMVu403On9s1r8wRWIng+I
TXH/AfcgpKf25OiJpsPXcOcWfqpn0HIqf/zBWkBpboIykICvUIifWalhFAHqZSFErHyH16lrE+gx
2ZFuuRBzniVbt+lXJ+aErYsy3SnHcuDoBqqF22b6vjMLCb5iM7Sd2BDiKFj029awS8RRDRSp1XeT
JB6mUSVWNp3gxIoQQKd4Zl0H+DskshTuVYW98vYZP5QYwwDotx6uf6bN9AG50H++k+ALwxgv6VLh
ckhikgU6lKX8QcXYG0rhhyHWCObf2iNmMnZjqX5Fi9e/bn9ztUj7gFxCf+bi4ddmc4SuwoTvZqiP
XTyAzl/zrAzVgliSKG16yIklIZYnYNub8jhVgonNL+rSv7aR7IG5eV2cmBBieDdNtMpNfLq800C1
kEaN1yzmA9PyldKOYJxR9kJZf7SYeZm/LdrCtB1HHbVu5g448s4I08byR56OrtObo5s70Z2e0V9O
1X35f30zsS7tRIMDLCWM2mXkL43trUDyzFTdOP3XQD3kRxiZX9FMKHxcsD0nakF5nPVIo4mz73qo
ihXQqga47fqKtnzj1MzqpSevj0xVuIouCqZou+SRFSAljpjE/baCx6kJIVnJkduBfAm+0Rf2jZ6j
KqWZj1STMSlekpmtO6ahnaWiYXXZ1c8jxUm7xOSocaBl4E7arvRyz7iLnxswe/EXiOjJNE43d88G
DRFqKmgNig2SNm5a3WIwOZu3TV67qS5b1ZYFEBlYDp5s6wSycJksQ2eatZFgcl3B8NfwstQysoSt
OGTrQAusTKKX07/J1LCs0rgSRBhuw9DX/GSk6dEm8Vewu8q8enM56KgDPQMi5YtBSxDEVlFRIOaS
aoYWUUogjGEzQ3Ilbi/ptxXBqc1W0XI6w+NaAmqmhb3GWnY/t+pNStm36+dHZkpw7hRz2hZXZmR1
ymIf0hJJWI2mOhTznHtw6VLJyi6x1uCuQOVaI4C8AgghdgOiiUWkp1MSam9m5S3B4hc+fxuh6NZC
JXwMlp3m5i/W+2KCIEUGi7g8yefGhX1lcUsqs8+SsLcrVzPVXQowkLG8Xt/SSx85tyJs6Zw1JGEJ
SUK7oR9ZrX+dS/avETKrCeASIM5hOReVENLEDE3MGqcK04blfNuMkhxwe6d+G1jXeBJWF9aUPWky
JcCv8Je4Dqb+byxH4nwyK+ufn1hBgp7FfYLvUdml6S7JHVP4sznKREbWy/v8qsVuIabiJgLNyUVF
Z0YHKoeycoJioKru8rKNA6bxZJe2+M/dOGf9DbgRwAM0jz15ArSQyLL2Ncpd/gKKRAmcqqYmdqOy
bBnb0oySsIOIhOK1UWw9t02v3NUpKfc9Ct7QOG0JEOZm07IfPFkyv07y1ouhCOZWVZuAa0Bp3rQS
UcGzZzP6WmNIGFQLDT3UbZwH5Zjg+Qftnnbf1UrnGXyYHnOwVN+MddnWByD6lJt5nNFdVKb0uRjJ
sR+n6K0EEi8waN28Ffjf7EHQZu6YVSYINV3/Ni6a5k/EafzSqUjq291ieQyrqV01KmV3xWUswncy
UBXAXQE6rAv9n5JprTnwNEQ18WCCbVK1dnr1S80lB3TT7WBIBzzQBrZHOKB2k49L6sRpOGXkTmvr
nUZArUvN4HockJlZM8AT706VDCmkYycoQUTehLMUG+VuLmVmNsAG2DZ0Vz/vJOTjwuNmbs1Yj2wj
CVfRuHXOq465q+ya3Qoftf8y3pNdcccglY5U1ru+xM8E4cKxkUCs9PY6uZjFZPVMUpZZcGxfxWh+
63Zr+7r2tSCGUrE33jIiMbkVXQFIBIYOLUrkLULMsDA8zmwtS8NxVt54Xv3Cu1sGANj6cqc2xHsC
jGyzomBVpJ7CriMvRM8fmEMlYWF1AHHzTs0IflgRRbVycNSHVtaGkL4OI6v9K2rJnZrXe647gVrl
EpOXXAord5SGbYPbQxFCrLzhSi7RHHHWUpFrZZ4NZmn0rSOfFHsKWSD2GLcuIGKpP++Vn3/gLCiS
YALPhvI6hLfOD0QxtMMEdsjVUaH9DHoyC3f+rnOtEIRvf/MHWS9v01VA8Izq9joALfZm4oT1QDjl
aagu0V03Exs1MipTH930FdRJwF8FhKIqTiMTp4/0XsFHbOvS06MvtoOBJC7r8W66ym8rn7WAk1gy
LnPeFBRWHODp5rk9lk3xy6izb1qpHDVeFS7ATuH177V+DtE9UUFf1b8A47u4tAjt5pnqCJO4tF4x
RQ7SDcUY/SSf90YKWena5pLscOuDOSYQiihhrdAYwUFUVrZlXZZpqNH4PsvqJ32pvl5f1KYJkMcB
CqlrDkrP5z44Jf2Q9LyCT8z1wzyWrzEktK+b2Dxj4BhcXzvrQsSGvB4RCKVZ2Dga2jdZ4g4vmOO6
Me5nwMHp9+7NDDSXS7lyN7rIGLv4bVak9kg4xDKG9VobU43e1pOmu+XYMBd4kTdnQBkvoTgBk1WD
Wrje5T3k0mNH+aKog2wDthKu018iPPrAjxqN5roB00cGFeW7CYynPzKMNqziUrNfoE1Zhev91HnZ
W/b3IkE1Xc4bIcid2hdKipxTh1ociUQDgbAicuvWHSe3/IqteWSgRA1RkMv2K1s2WDHaG+tQPf2B
HhQYLlUQ0OFiBuXkBYodG7A0JXPSMG+GW5ZGvu00z9c9bSNhgglol4A4FMgqMfYUiw6CfB0mdD6/
q3m/G0cNWkm6zX0wgkgqLRuBzlDR5wY4wkQeK+L7rKaj6aBGMDbFQZpOD4mSBgoYF66vaaMMgn3D
zIEFFS9g5EWEn8aRGHZDkYUdfdZfoTTlLnv+tbhl4Fq0w+QZgr+B7GG4uZEnNtfwexJeE+hNcT7w
LIy1pPvIac4eKjPXoBIymn5cMc2/vsiNKITqPaoVIEQGz57Yyc65vWSJgw9HqsUHeWAXSSmh1vqh
EL1X9DzEQdABhRigkBVOeNnTjhuI3kYP0FF022Zl7U5JfhhZ/5aUMbADduPbS/Q8prgary9w4746
s75uwMmG4nFaaU7dp5ib5OpTZyuo/7XRtOekSvbDrBm3Yzf9hY5S8XLd8MaldWZYiO9dX8ekmdo0
rNuPGAwDfQ6FhyRMCIjcFyqh19uK9JhMWDFJqBagpiFsssEc3WozOw2T47zibPvaS9/VXRvSH/Vr
mQX1l3hv3iZvsmHGDX9dkzhrxdhj4Fo8I33KnYQwFWz0xW1fgyKtH1Av7F2wbEs+5IanwoiDPgMw
4ghma6g/+ZBcTRYncsYsjGbLLYBWzrMv17/YpgVQE4K/b5W1E1taGivGMjWxFqY007ttQk8ZSLxY
Omi9cSAw/vnbjpDUp7aR1XltKYGdJQ9Jqx3sIvKNEfzGKu7I+BmNhZsWb6QRU6DXV7gROc8sC2kN
ZD/ibh4wyWsV2QvDSJ2uGEFmtpJrd9MMau7AkujYSjHdpQlIzinXspDSpzyGtHJ3RDPKv76WLZdH
Dg/QCup3QFeI7y/0UJMaM9kIz377jS1u2j62jlcEn3rsnolpKoy0QLPB8dS9LExvrRBQGaC+Ae4B
1aSwka39P6R9V3PkOpL1X9mYd+7Sm42deaApVpW81Gr3wlBLahI0oDfgr/8OtXemWSh+heneiJmH
Dl0pCSAzkUhzjpToTCmlHaUEk//FzWCqhRvHw+vlRW44EbDk/ZLDXQdllJNEnpBQaQZHcjG++wPE
i7f2Mv0vDdmL1QCL57LEzZUh5bEADmDenPfWmkaimSIXFo6pgiQBclhuJJWdO9pJ5/2JKAweIQOL
7iM+OrVVyZGjAjl/xYnuBwZBtRowRRbg+GyZtYN7Z5nPV+CmONc4pBYblNJMw5jlsZt3b30xfb28
ko0wE6ATyCEDERoRCe8FSZeWabm8n9ODsWvDbj/uzJ04ONg4G4gBoxe6+9Dyw1/W4IdjmlbGWegU
36ToOSu+ZcXz5ZVsbBbiKhVSlv+fzU4YvQS+3gG3ltHQR8dGZm2se8FltaHUaxkGV3CcxpghjEwh
Y+yJl1O8uW02u3OG3mRVKXOvrbpY4JK2ZQKGBiYLlkv+hJgRDbQjTRZKtHT14keb3ChQcqa/xHoj
MKGNOxGeD/QWmDTAyA/fIjypaDJJTOyhUt6xUvVYmruRch8rv40JgXcUYm30YCzndTbQEOfFrJXg
sA3xUvUxo+W1piC9f65xcAMomiJroQHUlm/wB56Xk0UdNqoGaEA3vee2cgW/sLusdBsPRojRVLyE
Uf47r/6pbSoPJqCowg5tz8fBLsAyriAhRBvZm3B017ltVB563EyAbEnzYZqJ/lglsb2fxDnyjRbv
069ZbGQVaUxq3pRGMRYhqQoQdlAN6UsjPsZx+nWk8q5tgO0rF49Mb69VyxldpCxEPX3nKnT6Ccu5
rD5hUKyocOrFZ+Xt4LWgJXfnRvMtuTougMn7y/u/ecqr7ecCEpQzpd5JSRE6432S/9Rbf0KO5bKM
jSYRDN2g8LDQnGHqmHfDJulg+EoHCwSNm1pfJ5LqGYmJKAdslqnXD09GPXkpfbks99zwT8Vyh0kL
0DmZKsR21ryT5R60Nswz9dntEtPVNdFc5sZW2ksDLUCUMDAJMPvTgyuorNfzHJdhYr3O1lE2XodK
sKJzF40VrUSopyKAGDmhbIAVGXrmlQ5AQ9j75T07v85OJXA3plSNRhRZNg1pqRkBcrT51wxTwRLB
EBg1tbBLDbpjRT0id+X8fu/SqXDuwBLFQhpfXw6sIsc8U9AKcONQ9QjC7t+OPyBpgRUAoj2yivyd
oKhJOYJXBe7TZOE8/qQJ3c257l/ezC3nBjEmiiLA6D8vNPcOMOd0Y67D+ufgkz3mnL1on7zIfuHH
u0Rwz204jhNhnCknbVGrkaog1zOmpTtP84skNd4AxJsMMNcCm95U9tXKFttbeSkwMyQ5GZIyVKc7
1r32mQxwl9/ueVkO6dfucRGwZsy63EZqFlp4MNHuVsHjtkseLp/RxgjkqRTucallek4N4MGjIBAZ
Lm0P2mua+EX+hd6PIBPxspt+J+c7MrhF4RVDOLYHMngLXv+/wal6/j7Ex6CdzlaQSzuv0cqD2o81
AY7BgPpZOE5Uw7yPMaMvq84/TZlR3XRx/IPOQ3mV5aUdTuMgLOUtTuQ0aXPyDTy6GRApCqM0obRL
KW+pkJTPjte5xpEGkm8+Xt7+TT36tWCHc5qg6qaZqaVlSDCHXLDkkwpALYy75qpAYTfGCU+XtSx7
pbFyTWsJIRsS4g+DX1RXGDLVJ7/9Lj32gBK9bm4tsGKPX9W9KE+yeQ3ZDpwMppIXiL9TwUXXVnM3
QcEmrb4ypc9Wo2EIp/cs6TYfhRmGxUHzp4cEqYmrDf8DAOOpNDqig7XQcHp6aL1aO+0KVzseyNfW
sfMy30pd5+3yCW7dSWuBnNth5tRrKCJmYd8qQUZ6v8tFQwFbnm0tgtvBmbZRPxQM9RL7KR++ZrW5
72XJb53fpodBj+BaEOdxZEr6NOqhI1Ymh7n8UEWyZwvraJs7hlYQHfU6C4lC7o7tpHyUBg1+rQcU
VtJcNZoofb1lVdpKwvIFK12f59nuMHmVhdH3PAlkY1ff0l3idy5wxmRrL0UBeLVCPXZFXB9buq6h
ewKgAwtwFR8DzUqj6WPeIY/WGsFUlj4brrr4Tm0mt036349dgfUIUHegOaCzmN9HCzTMbWqQEp2r
qUuVH5mReJnx/bJ6b+neWgi3lbbCZg1cG1hRP8u3GCDUgJ06Uh0k9jT/AiQwFvyBQG15qVpofUIL
yunZ0ThL+xa4RmGaq0+9bF9ZhnIvTfWdkYgAljZOC0PxoBFyQIGj6yq3ttrqMonGEl47nf6EAZnC
LXN6M8T6PelYUDFLkI7ZUMsTeZxvAnlzgy5qdCBNxASeQFXSw5TGP8dGpgJJi6FyXvBEEueUItL2
UV2h+MfU+U2pDIAL591RzuzXJMVAndZ3pUtVEYLiRl4S5C+AS8HQAo4PCEunZ8fMeZyNJdVgqozt
nFzuY29k2uTWU5UHiKjZHrZPrqK2yT0oVeX2qBHvSU8kXy0aEhAjiV11bmiYjSo7gDuyEES+W48x
FARQdQbJH8iV+NC31+aIMrB5hekwFjc6eGYPUzQNvq3dDLYkBZojNc+SlFV+NTcNKu3l73fPYJdW
X8B7WdT2ZtSF0GLFjL2J4l3cmYLz33CxyI9gghpcMmDI4u9cs5RLgy3xfT4lQWXI3pCLXrVbyow3
LaAPZFQNziZUIi2p01zq8zDLFMXLWf55YNlLY+ZNcNkhbK1lLYgLXOxaJUWRIEQaIymMQJk9xPLX
yyK2HMFaBH8jmQVyvwxP17TZU8VxY8P28HTyUvJ1KJl/WdjWejDUg6ws+mHOZ1sxkKWlhZrmaEmb
rqxZOUSKIXg5bAV7GAfBsSBHJp9PtZpSgvylbNVAjhh8cEEkXvMEJzDH7iv6HT+VT6wKiHBuf2tl
y8AS7nXIPaPmoNGEOvlg5WHTfUVSw04FKbmNuwh/1VHR5AbUs7OeDqWWGjIMBipuzi2ZbhRlPFaS
EZa5QB22VHslh2/ioCAz7ORJx52XVYoXz9Gxa+vvU5SJgvKNbAPyiyoQ/j5ePTxbQ8SIhNFx1HHY
bCZuoWQ/jbGogImU7rOePmgMqGQA4SMuUwDVelkNNzcTjUXohcXQ8VmoMsUlZuazGJef+tCa6Dqj
13aB2kr02yDBC6PqShBnvzKLHBYxCSUx6drJP9Hu9fJCNk9r9fc54zUTis7i5e8b9g+W3utA8me2
KDJWNo8KtTaQlgLE6qzzQp9NmQ2qlod4ikrPaAc3fB0wXfcach+7pp57v2kwqtfO6FCUSeO4RmWi
mc+Im0BttS+pRawvxGT6g2GNZTipde7lWUI8OrbZNTyFfviTXfnX9/KVBtSXEn3uzDzsTcwoTg+y
jv6fyBEo0fbe/5LCBWuAsVamjKLc2aWPxbA35LtmCi8v5DyJhNEYoAqivmQhpjiDzouaNCXorS1C
c5BBsRFrxm6u++EwZGiuitQ8ca2xAGh3Dt5AjaSDK5XqtxQkzS4hWiq4jM6shvsYLrDS7d4AgDH4
3/TEsl2M+b6T3tk5o320007wjDlzp5CF4Xkd9gNnh7rXaTSVGwZ4cWsc4STZfmfeMqz38t5uSwBY
/MLBvTRRnEooMmOY9QGmw2QW6hX6tECOe1nEeUkB98CCQwh8BRsRPV9VZU5OwcatFGGVsJuktp/j
xP5BB73Y0aJ4xPzwLW37K6dROq/QAAo3K93L5U/YODPMCn1kP9DwigGl01W2VhKRwgbNujGk94T0
1LVzPAZJdVuk/bfLss4C72W1K1nLjq9enjaze71bwDi7eTfUaJpy5BAe3KtLw20mME12IvSTs9hl
kYhXO+DXAcmMB+GpROCIM4oW5iKE53Yniboz4FPV/qHLEWaLLqwNhTkRxvnyoUlyjFBQPM6o8XmY
4tw1YvPn5S0UyeCOK6IjgCUtZzEx4K002vyj7EXvo/MGt2XXkI/SkI8CNDFf3QNyqo0xd5xTbltf
DZ18z5poL5uar6eZP2NKftBKMDXMVlib7fdoMPYzRQqUJhF1604RGeKZH8UdjO4eEA0vWMJoij09
RM1KgAACVKpwnFPbjQyjvnaaSArAZCayhvNHGsYUFtgydKd84D8vCrVS0QbBm50XUYH8pgwK7l0W
pCA18vpbcpwKFwaI5O7gBOMebaOXT3Zj1yF6ISiFW5PBHb1sw0p0lSrUyWOItp8HX/WqnQLoeeJl
1+Wh87obyRehM5ybI1C/sKHATjZwffDGEZkMdXGS1SFRupC131l/0ADTYA5PLKOuVgri7nNbhDhY
ISDmFygpvhfUKjRWxHpah82oEDSiDZNXNFVQ9fahS8ad3shvl3f0XG8gEN38SDUBiuAMnNfpM4NV
GgTKTemRqQCpro6ck2gW49yDnorhvBrrBmD2txAzdV/zyMJE1HHGsHLcC0xftBxOP/SqiYY6hpxK
0YNketek0Vcr6l3etO3VILW0oPEC9oPzmKxITLMB0SP4iKyHssz3pYyWvaIuviGTu7ss6zxuRE59
gXBAWRTtMWcqn6VJPsZDSUMFXtn2kPeYdip44QHuXnsRUpLoUMQ8Fyh6PdWVev/f6ElfHOZJMoj7
hGU/VlZnaymFB8QnJJrX+fEeHOMYNrE/mb07BdqLuFnn3INjzRhrUeWlB/xsxiQfnHqO5LoMB+tH
GV0naSI4wS1HgiQrgPNBD4P8A+8vm4Y56KBpUH57mEDYYlxlz3G8l99Md/QNrwm10Wt1QSC6+GB+
GzHg/OGp0SPJN76ZNkN4QyGzTyc3sR/GufdoQQO5v5HkJ9MwPZ2RT5fVZ8sg1jIX/7Y6uk4bIjmp
IFMrLZK4rVoCfRtvwcAZwPUgcM/bwkBOhO4n9HPxkdpkGiyHCZZhId0jpNi3w1OkiAb5t4wPB4fy
Ht6853DH0wBMGS1dhGglhvi/W6gEDe3Pjv1B4IkUH9Rj6ZLEXB7/uO5i0B+UvQXL68Jcf7ZhZbQd
3an6orZ7PcW/HNu1pENf/DZzEQxuLZk7NQcAToOaY2ycKvVNmt9E2qdZnw5j14q8y9aROQirgR6N
QbKzHvYmLjJwHhhlWL0WtVeYLrlaQIZbEA4bP/s2YKi0S76ILmvT/BagS7zLkEBA/eFULWdbI0pR
Q6zUqqHl9GGf/yw+uGxy1C5v7fSayl9V9NPP2RiS8vsIzKC4l/zLxqGeVYuxz6vP4Cu1AzXkhAKc
PlTuzFBT/Xmne9Svn7vObfYgVAqze8NLA3JHUNYkvogmckuVl9IBcDex82djfBKtraI0TCQmm92s
PzskcsvhtpXz37dLdCRigmCB4T8f2ctAqy4l7VyFcz64dZ24WSf5fSRwNRtOG9eTjkBCwcmeDeQa
MtU6RvI6TKtv1hS7yMP9/jpOJHBmARAdoyAagrFOf08n02Vz7VWGJrgbROvgdBPAjxGbY6zDhhoU
830hKrttHPtqGWcU7VFJjRTMfoi5qneDxe5AFd/qgPJo5PvLCn55KZgyOjUzNMJHcVHrXdhqk3ad
1JJzR0btzzYMPkSB00JozgVd8qx1OZmwHjWJ96lRHTJt/nZ5IVsOA7MSKAgh7w2wIv5qURjSX7Nj
dWFVM0+yW5AvAVWFBF33opgvDgPNFjkYynfwFANF056QXNOeL3/Dhqs8+YRls1dXaZmaQECbmjp0
JEC6WLeMaZ6piO7QjRfAiRRuM5WMIe9HuzpsK80dI4CJj5jlVYkXyfeDNQosalMVV9u6/Hy1pkZP
Z9zmsKjWYX5USKE80NCOZrcf3i7vnkgS92gE9lg0OyaUpBlrf1BeyujOGWIXjFvBZUGbOr9aEuck
7BE5VtVezLeRHOJa7aS7JslU0ZirSB04N9H0reWUGjRyUExPm6+b0fIyS5DBE+yazrV7KzFCYcXG
+WRj/TXCaJsJkKRiYJD222R/S8P1kivE3mF4gfcVLEuaeE6wb2nKULnMgll6v3wymzsGyoiPtzRC
RG7HCrtVR0WGalMagbVu3BEHwFlqfn9ZzPJnuDD7g5niLzH8lLVKSlYMQ1+Hmj13YY/n9mHAk3By
F7qRK9ZS05fBOnbMokwDjiQ4BwUXyKJhlz6A87pZRnIy9xE0A/AJCLa9wpDdArY7GcYurcB8Y8W7
y2sWbO1HCnxlx2ME+Ke0Mj9ccFBlmWdqjpeaif9/E7M8FFdi5tZBPJZATI2pEFemABQkff42NOXL
ZUGbRvxLVT6ug5UgDHbNtEF/Smh0EzrZwGE0P9VjU/5ulXvReVTLP9ItGFLlnFJpUooOAaxHA2J9
/AbQcIF/3VaFXwI4Z2QMJahvG6iCU9409eBV9hA4Ubdvem1HQMHVSoKLcksR0IClYUnAIQNW1+kJ
SQaYNGSJ9qHqoP8+V6MgzWug+nWNYBDlvEKMvdOW+jDgO1C/4fvkepI5dT4vusDc8kX9nB2zm/zK
fALecUAf6bEJMSr36bJabJRyFqGIADDBs8yJcApoziYFUKGBOzhx7VDx2zC7MStgTyiB+QUxreD4
ttRwLW75+UoN0V6W2s4McUD2Dpz+PdZMga/YcvBrCct5riTYTmYzMODVIbgK0wMOFVBamF9AcxRm
/2JGRDRSm/qx2sDle1by4qxonKxf6voaGCWH0Zuo5E1DHV4+qEXNeBe4XhanhpjhAVmPgmVpRuKS
9C2qc5+BrSaVfdt+vCxLtCTOxiJFiQsphqxkukq7OWRM8TRJEdzEQtXjbq8kzVSllqM6LIM+YIHp
pYBCGO+LgxaQnSa4wwRr4nElZXuwpEjHmkCu+OjExQ1GzYPaFOVSRIviM5nKiBQcmIaQL31FQ1eJ
Jkeiu/oTeWM7pPpC63D5qM6Rhj6cBtiUEMGjbYFPp9eD1JomAPFDMDYN/uTbn0nsgSThZ3kAlHjt
Jn8AbsSJVE81fkpVxymcuAnbIH5UrhWXHAtvepg9wGld0xtFcHJbHn/BxENFDcnLMySZGJlu2s4S
dnS+r+3RJXkMzZ9dhDpjeUeBn3h5Szdd1C95fLTTV7NN9BFqqU8vSXWUTcFNvK0iKwFcNDPnhtYj
p96EGOa2nqpDtUvB3JHb3hCofhWK4H62VWQljzsvI8qNjE2Qp4fFrfzSeqVnPUZP9LHeyVdwIf7l
/du0tJU47kbRRwwi9Tr2r+5yb1ahFmQMIvbjspRNf7iSwl0ktkKtyiixqJw9taAAkMcHqX9ucpC8
zP9HhVgWvPLw3RxXeKNDAUn2jpl1oLLHweXFbAXYKxX/qA+uJPRAuJOoAiMmVnHUyq+OAhbo+W1A
PllDXy+tftba/rJI0f5x94k0mxVmPrB/ctv4erVn7HsbvZtjHshU5KMWBTu7u1Znxd0npK8ctZuh
EfOrbHvxx9ARAHgSwFAcupvoVuQxRBbMXSxZz8CmR7C2aHpo9MIbe9GDRCDhIw26OrDR6B19iKES
wJ9CSjnbjcAMuXxAAjPi6Rr0MprHuIaIEeVv02px1beu2opaOc+HjRZv/utwPn6+WgrYIpFSBrAl
gAua6+iz9UW5isA9DkiZb/PeCUzXdsfrzpOvDL8+KEgToblHoCDbS8U0NOJP9Mfyjwa8YaNKnaAf
nfM863cT+14k3/5kN3+J4FWwK8HMKTnIYWTJp4TRIzOywzjrv19tRhyNGiZGa5C35cGA2NQYTVRW
fUhl+wbzsTc5aIN6qQgGrToCI17Qfbm5cRjwxwzrAgzJN04D+zuhDkl7qGELtpsnu3rI7S+Xd27T
UaxkcDsH7aNz4ZQ9ALkLx01BP9CgAuiCBuMuZ/p+zEUB/PY7aCWRM18H9IKszfHiGj1lV1Ig4fa1
i0kA4hnfkdDXvMbrMy8pPeXt8lI3nw6/BPNWnfdxWaI5qg8b8DsX6X6WA615T2gmyC1s9Xsgtf6v
c+Ntexiz3CwSqIkezok/+wlCXz3eZxjFNLE+9kl2NTtwfOVPDG0ll4sEJifX7KLFzkYE0QdaeJQu
/eFUzuPlfdyOOFZyuBBAy4pcU0foTNm8SZW6n9tPyCG5k/1NYXWgW4k7KbEb9fcVUkdS+T7OP/6P
X7A48JVXa8HVk3YgDwa7orJr7SvDCasdqn9XbCf3R0k5iFGUtW31wajRAm+GhuvFWlcyC1aNcj1h
dymTLAACqVdWD/Zs5XkEq09bPxYm6E/i6CuaQ/xsGHeZo7joJLluGtOriONO492UGm6i9HcRJkIc
gDVEEfWagj2CDOvQD2aYp/MRjVK7rjX81jIPcXs7phZwjqXQHmTgHZmArhz8lhherrSCl/XWpYcc
AVJDoBmVz8YLWrRVzrIz9OFkqaHZyfteEsFub/VmoP3rlwxOQ40FucY0xx5kO8gBW/1zIQ9XFkMz
CNPm0ESCZyi6n3HdhTMxr5xy2tclGohy+xuFt1Um4udVfMiK8dYw5a9RNojAeDfrJusv5HS7y4Hn
LhfT4p3oIQpr0IiBJa5L0KSleYUPCBzqiaq7i8fjA6i1TE6bbTZKVd5CZlpW7iSjwfWxNwxXt1/q
uvJS1OsjjfiXTWhLm9cyOW02jFnSLLWHr1CHY9cVD9VQhk1RHdV6EsSi5wNAiEGWflcLAHcYjuAf
sXKXVVOFqc3QTIFMUgPLucito5bXvmxF91SbfMWug9wsjz2ZBBlLoXBO5dCrVQGpn8FsSerFajm5
Q1Teg/7yWuqzh0GzgtnI/GEkOzwtBPHCRivu6co5bSrnKlGrau5DZbSDUqY7RWuCTs6fR+D3u70M
UlENbWT2NCPvHR+lpBRlHZeCB69bKJ5iMglt9Gg/5M45qqOinSb46naY30a93ccNOdIJRPJ6gQ4N
59px5hcowl0l54LwZXP1a9mLDq48pgHavVij8NLqVKWu3qVu3RifGtvYI2z3p7Hx45E+DTZS41aa
3sljLTr8LZ+2/gLuGaSit6bWlpuYMLdR3QWqGShDpad/I57ZBuW9eUVDERDn5v24lsrFVESbZLlI
mn7JAPQB2Vc7Ekge8TR4EQD9k50IkHorUETEATC+hbzzbOCbqHqd0h4CZa3em7n9AEpZP6fx18s+
Y1MMzHhpJsLsJt+PlUWaQyoJYqaRecRq3LH+Vmqi5outM7PQtre0uoA7mZ+kUzSpx0gO7qFZze66
3PhijqJsoUgEd0CgyavttmohAvM3Cp7hyiDweVtbtV4EF+RWmZS1aQWvI2mvNL4u9UclDy6fxvKR
vGWvRPA8aF00Id1vQ7ejQhseEqLFR7wpa98anS+AK3pWu+pOMmwqELu5sgVnFuBjaF/gy55DI8/m
oMCZF1FQMMTq7B4wk4JYZDOJZq2kcF47oa1FZir3YVz49QyM9flTdrQCGbnBHe6L8kn0SN3czZVA
zlNrbT2ZcQWBYwbcXN3q3MzoEMfJwGz4LjGwJIg7Vbfu4PUiFzVd+ccaRC1ZCaSuUKa3Q/9lmG/B
tpvVV9WU7qrJASDktVKCWjT+FNmfjbJEdzyuzOmeSo+XVWnTHgxUORDdflARnH5IWc+gYSqw+KhE
y6PyWTL/IMmL4to/BfDzfbES1dpEIKDP2qtxJt+Asn0/ObGH2ih4p3CghQiL9eM5d2YfC0Uzam4W
mIW4EzWsPkPDHHZ3+Jq/9cd5Z+2UvflTcrMg8R1v0HdWCDY+1zlY4BkSjmZuRZKgBwNepAECjgV4
+3RTNRB+1hkGshFJJuU3FEA+L2B9rPZNV+o+8Hwx2P8HBbgToZxKoQZsjSyDUCUegwTo13H0B30c
JyIWB7HSWmD+ZEAULRfs/jiU0vo5Tw3JLRHDCDzNRliMllVM2ChQHNRVuER61VpZNeoInihpJ8yd
LfMEfQCOAr/p6Q7xKmgQ8wDDJm+XrWHr/oZgsPVgWH1hLuGctwFgeW0ZpQ9zICzWZE+OwJn11PTa
dsFeDEwLH4STl2Vur/VfInkDSWVCAa2i9mFNgfZgPjHrBysBhYN03FQ8JMnXXhWJ3DB6CwiS6PpA
XQncitw5JgWIRwoHIul4NY66CwBG9w8WtUzS4cG8QanYAWDXIjYs0CnvJHQFAnbPTdMnJ2NerDVA
N+rvFczbXha6eXq4lrSPaBezoNzpYXAYMTci2lCWw3mn+Hbvpz7adFq/TAJ9hyk4dSfqUNzay5VM
vqgE/EU1oyZWWkfXVdK4Ufr18qo2rgqYwr8W9RFqr4yuZKMxpcBqCjM048R4R7DPRcOu9UzEICsS
xF28NbV0xF2LIhawufnGHAovU/MAQbRAOzYlLUSKsgOYPjRDnvoRidCCNAoklTa5S0oapIb9VALv
0Zij5z/YvZUoblHgdChkUkKUqjzIynfZuo6BSzSRP3GNGAz815I4l9873ZgYH0uysl1ZlQ9aEv0o
VEfgLDa1DewetryQsaEh/HTnFmxRrbYXZdDsq7EBlVgVC0g9N28vXJtobTNNVbd4H5iqc2vprYa8
cO33AfJrppf7kmc4PrBzJy/Zt2gl2dkCl39OlAbI6JVY3g9KdGCWNC9LYy7zqOoXt/EVRYN9+qPH
OI+0+6LvTHAYUEzPu4poguFjHI6LGU7Eczs7Yyq3ryzY8ahNg9sY0k07oHYrNZEXx/JPqynIbd1R
DEVX6JLMYgcpczUa3FKKM0CuEMWzQSPlKZF2a5b44FIartV2MINEAaaAqUuKL43zcDVP5YjMn5F/
jqiqvBZFKWpU3dSRX+dncSqftyVQSjRspA580WUIFoQcOvuDHg/sFyBPUGQCExLfPdVMvUzMBlL6
4qeVftNUhM76U1aobtN3npI/RQWIC8whsPrXKBX5quWGOj+tX9KXmH7lFI1yyki5rNGmV5OhuVp/
PRU/ft91YGIN434IB3ADc7ekmU/6XKvQCIlK/ii3e2JErkqZN0/102VRG08Q0LT9ErU4zNVyIj1t
HGN5Dhjpo6GDaALFEKL5k2KB/xxggGLuzcUf8Ru4lsilRzLE/eBj/Qh0Fu7NCmWXXRwd1W+9z3zz
atyzVvAQ2KqNnCySO7PRGbSxrHFmbaDsqsotH/GSDOGJjaD3I7fw2ZdZR4Qlum227GG9VC4qGB3a
JbMBuXGNxJvWYohA1Eiw6TNXMrQlF7c6wMqmFjMSbGd6yKwrazfvbV8DlLG7UOCgyovtDf6k/WO9
oRrnskjKkqxcgtU20HZYXuOmfuFZmWs0LmIsP9cxoy64urdWCnY+4JwDxQtMyHxJl+p0wqit0iJC
jvfAT0F/oaejlFw90lsDEPj9D1GOfCsjcCKSVxyr7mazh0g9jPel6adIyw+g1WGALKZuLBxkFq6R
05jOzs0MxF0tiGnlz7GFxPyHzNbvkDJ8Ma8GO4gCYe5wQ0+RqcWYuGkolowhs1MdiuXKmNBiuxxn
+TIN3vg8/3BuO7eFRaLOZJSeJH6qLnbO+YEToZznGYeIdCU4vSB0DOpb+abCs+O6COYvTpAdpGPz
3n4y3pMHERHvVqwOwaioIJsIbPGPn68sJkXLQJnUc4s6nh1quxaF0sLTD/3OATkaDQ2B99kIOU/E
LZu/EjcC2KpVCNaZ6dbPslUDDI6EZdp8czIRZf1Hcf58T38tjTvIiuhAodaS4QOmP+0VfxzRUNeh
wqM+x0gHG6G+G2jdepZdu2VzBBWlJxrG33hVnqyXO1cWF5UFvL0hbPLUo+yrnf5sgFkx1NXOjp8L
VruRqEN8404+EcldKQmZRguk4kNop5gITit/llLPBqjT5btSqDmcO9CLXB+ryEYx3x/87hP1Mfu8
1zGM3H5qPPb7HByAxv0AEgfQNqJhvu/TrFhTx7j+w0o6ztYcjJ3mzcJJuo0I4EQKF7RFtK1kvcOi
WI3LcdY9kt7Q6TVSJF/OAOdXCvmSlr94rqUI4f5aF/diqephVuUJFjHsZC/6qeyzm8wrrtl1uatu
WkExatv8fgnjzM8s9QYPFwtp9zHx06FF99tbHd/K859UcU82kjO+Ocl6UEHi9WKgaza+MnVwBAXE
DsAi+2S7QNuYQ2nYz2+XlXJb93+tjzO3IY6oXeVDG87NV6s+OhQwYs7usoz/j1/5JYQzMEDxpalD
sYkAE/HoW3Y09nGQ4fYtD8xHiXpHwy4U43psBW5gTwF0GToDMBXLNyMtjGxSLENTdNOfdt1BfydB
4TloRTbdsvCOzNf3onlfoVDOykHHUNS2A6GNH4XWroxdEqRPoL0/LuV4Gtigpb8T+83tu3+1WO7u
p4OSyNSCIS6I1KgaeskTmpQKsPcZR/sKD5nkQRTIqZvW8Usm355UAdchKQ3I7EDfl6Ru+lYeK/1g
efIrIBZylwaNF2OkGsEk8GKK3RIj4xF5bX0iT8J3uOhjuKhSBtSsLQ/pgGhL2+nJgbBv+Z2B8V6c
uBWqvrp3gGJDOzSgizZiW8NtFFCXqTTQtnLG2zQd8IOcbAjL5AO6wxncdPASAMsjBsMXLHSKRY9e
AcwR9F9EgeZmALaSzhmxodUSaNyw8sR6l9ghAQiEwII3Xl3A0fi1Ps6CVVUb5xYwhAgss30leR2w
ii26J4AkWUCSh3jfmsQTsUht3S1ogkRaG0VV/awc0RoTm8EwhaJ0Yl2pww9N69yUXklRH1Cq7PTy
y8cy/+t1+u/4vbz/30uk/cf/4N+vJa4/Eicd989/3FXv9Klr3t+7m5fqf5Zf/dd/evqL/7ghrw1o
Tn92/H918kv4+3/J91+6l5N/BMh6deyhf2/Y43vb592HAHzp8l/+uz/8j/ePv/KJVe9//9srQK66
5a/FpKR/++tHh7e//83Egf7X+s//9bPblwK/hlIVoeT1hf+N95e2+/vfJFP5T4BwqPIy0oGkuLI0
w4zv//wRMDZBQAAsTxtjpRYUn5ZNl/z9b4rxn8jz4T0A5AnUxRc/2Zb9Xz9Z/pjqqEBFAE+Tbf3t
n592cka/zuw/aF/cl4R2Lf4uFw/g1yFdxV/THIDTncc5DOxIOkMVmXyOHw0UzEgoo83fw/t15/jO
frUzf4k/Ebeo+ir8+BAHlCjA1VnA3MOldhqQo9BfVFKKmtj4MB6l6Gj1HtlnwbAH6JfyQFS3A8ZG
5BrgPvg3vPzixC5J5+IRovSRUgyoqS7MzEiAePUNvZJ3WhALSZm3Nha41yiw2toCLMHj5+iaEs1F
7tR+ckDuCC2h8968J159rQVV+JscB8u2OoCXBHMLBv+W0aHTbbXNxhkJOvJ9dMmDCFcHXuNzaT9c
PjzOUZ4J4XZPboBPRRmElPUrsRlSw4rAU/4v0iR3QiB9wx2gL3kVFHNPF5LqsqQCVRkD8HF+hGM7
1LUGFt1s35uy26SFi+YeL2LZrso0Fw370JdnZf5SW5Wbo09wfIwU6lcoYUjWW5akwVCmgZ68q/I9
bUCGa7au/f+Y+67lynUsy1+ZDxhU0JtXuuN0JB156YUhpSFA0AMEzdfPYlbfKonS6NTtfumMjMjI
SLNJEGZj72XGNGzIEBYKPoi6/GFa2XNvtU++7YAqse/1gwGnsLZZiMnp77GXcSvktTDKC7fz750G
Z/LIbi2/QREeWEGWg0M6Rjmtj834RqvX3PwpZb+X7nStj2MwWPp1ujC5i3JnNSPIJofcnq/qzkto
3mwBRQuG5tXRj3Zz4kUb5OTOtlHEETDTZPOrB3qK8TY7dUQtPbK7K8hgBZWHhv3LrFeXQODte6Pb
Md1MpFc/mT1Mf0f8L6hOM6juKWun00vb+uV2V1N/weubTEAVNZOBDgGIDBBTv8yP0PKIFpXpmYa9
hbwy/9m3v+BeFHBPR43QD9PSCPPyxdZYkHW3rtxzKLwVtg6DiXbbVm9j7seKi8iD23qjd2HnPECX
PPG6MioXsE3thO341BjXlIpQS91IiTs6o++pgSBl8qitYMQ+uXHu6Y8F1R96zfqhVU2kyyx0s/TR
JzzunbYImtI5iLaNtdS70nOkwx381kx4pTSQXm1uLeGHIjvm+V3ROF5YinKD+txNxmC34I/RNC6t
1jrISidMhymGZi9kf4tIZBSKg3sBIhpBCk+IfsItOoCwwGWuwBHOHhq03bLFL74z9h7TN4xAeNaF
NmptJpndhVb+OPEitIZp008inJ0iKNmhQ84yXVesDFI1RHDI9sTvXNjBDLHRltOw4n4A7+S41vNt
Wpgb5r/x4Y4BMFgVISu03YSQrsZDaZAwUyJuZifks4zmWkSzyEJorAcK8JDqSrDt0B00tw7s9HlC
Vb6z/ZDCuZzi5qVyHR/1nrBnNl+n5u2UN0ea21HXDAFXRTi0adSUbZLjefrc2hDvmds/PWokeuGH
tWEfjQxJ4QwxkYlcEZ6FuffWQbxRL7RAaT/10k0ENW6mDIKDvUpcBVCSMwWy77A+AbncGewW+sF7
fbhuszqGZODe5RcQDL13J3w4p9zxSQuqZdSIgDHbU1WrpG5LOCHfuvm8LfiuwodAFTL224M03Ugr
3mQj7ooSzBYMrKEDxtL9KIybwmQhs+9q/zcXYJCbPRb9S1HcCOmCgnXjY79HPbg1s0BwnsAs+NSZ
19IxgnR4aVAfIbq/tRsFD4sqtB0nmGWFVKmNe20ImqzEfIE1fJ6HRn1rupuy/CE8FfgWqMhQdsQ3
r+eTUV/a4rEoN4Z5N/YjtqnHzsEvAwungW4Nq4k047fLqqQv8Xgg5JZdvzVJdmrBRhurIweYXuXd
HaxktsjrSmDAYRZLfkL4JCIdSui6FljlLyGuJFakqe2hnzmJXxOXgeRd3ANNNElI52KRNrAF94gT
FCZQkMYIn7c+nCYtnDWYwhq7ubjqOjfQ7SLWZbvvKXL8Rr/Q0hQVJANsbn3fWtkNs1DXBoqX2VhE
fYd9NosF0LVEGVBKwiQjT+107FQZ+OMDGcdNZl5q4kGpB89tQgmLAmdsQgc2jD4McfohS5zqVVev
mbyfq+s0zeD+dWNYeZBmvz2ocy7i8NR/dLQm9qshcOiBjTfUhN2qfJymKa7Ap0PXOqhMEed6etRU
EZntQw8KqQHX9Vq7nptt1txNGKwOz+gPelDZO9mnsVBNCP+7uJiHnTMamy7dzBnkwwZMADdos98O
9rKxpSEO2r2BUVR0DgayyzE5K/I4z6fZFaHE6hVDE2uzHhmjPNTGHNVcbQfVhXqGS/mgoZf+KFQO
slqOU+NGzBuNv9RiDlinQtUaUJHNbHjVd4Fy1RYKW2Dv7TMxBLl9ZD42qfQBcqUB1erASCF0M6SX
rJ1i7mErgPsJBQ0DBgGB1eRhSeZYx0B31U5gDhBSBEXXbR2DBuno7o3Bi0r91lQ4MQtoa4xH0PbD
2bsjeBI+wAQREBSn+mWNW8pP4/TY+w8Mocfhh5FNh7QWgZ9muPxhYzOLsPPyYLLgYzXdajj9nHY3
lNfUtIKqIYmq3cjrruzW349VGnq1vyVNGXFLi/WmjixMsKGAG6eWBhxrVuFQo9glqu7GTN/8jkH/
oYsMQ8c2/oNTcEraOdbGRw7K2pBvDK07+fLRb3+qCYxK4W6dVsfXlZtOKx4dRELRE9us4cU4Yco8
hj0Z9HOHlG7szoh0UZymGbmfayR1SfDFUD8EFz73H4r0kk5laGZuONUND6yuCt22OWhU4bsjI5WO
vjVwCYVMzt7IymQy/aStadQt42f7AfbvBB+0DgqNbs0J9ZnOi52h/E2nPqZK3mkzyAS82BW5pgV9
ccdRxDGrR6dzf7ST/mgoP6pJtbdzutHcY8X7q8GoSpSxIN2QmbHDDIxketkA2FxZdaxyLOTuuR0v
nIpf5P20x86Nt0l3GcGx1vndQVm3ORS0M+ttqeLM0JJT1VvnayFx7id7jKFqFDNd32kMabD/QDy6
7TsI9hkDxBdd/T5H/az0YMM3tlBeq4/My34z6AoGWeXHsLO+ai17q0kdpcqxCYSc8LRw1BvKnxkt
4twsdqrLsKeYYd7j7E4rchwzwMKd5nk0u+XomeGTMiJ16xvrQtp0q+G2hunbnSxl3SmC7MS4G80p
7Ak9cdN67lXOg7xF3beat5rWPCNl2XcG2qWUBxK9+QzplYF5Wrgg52eUR6UFKaoGKR/G+TBw/242
tSqQmrW3yuxynp+sHh/Y8cgpnWHbODfi3hy8K0ufdlyWR3yhC2XbQzC5nEZmJm7Z7P5SurxK2+lE
hvqyHAbkpTDD061fXu/eyNkLPPtgDHKfSRL2KXDng/8i7e62KuTJngE8zMZIcmsrtfzKGHHVUT9S
2QRzShOWmzfSyB/93jJh0tLs/m4G76GFt8hOQAAZoqGr7HoqhM98SENGyPrCSaLAVZ0BCKxBmLgk
fAyxKuApTKy2aTk4yJvi2r5aLj702ooBDAAEc3qaY/7DPWqJEWnbNJw237/fupL0JzqkSoGJxw/Y
TK8qSRVu2Tl1F0+ZXRGaAJSMEWhHB7anUXGY92NcAEqSXZ2D46+bE5/irmpIxIJRLLcRF/eKHQmM
WN+OWxVAjzjpTv+Bid+q8Pwp3upD+gauni7ktSOVjJHatZvyaFyr/VJP4olz6aBQdq61ZH6+/nmL
BTXgra6OG+b6Qsup9AvpqeUdh5gf6Ka6r9/UU7MDHGNXXGHrPZgaFDIsEKiQT8YDC0SCQkIoL71o
SJC2XEv0Mq0bLKdzHrNr5sk/B+TfD7fuxHe84eCa4eGQOTc7Kx4P9K1/0hKJDvy5wtqXA+EuMFVn
MTFfsyLaLoVIrQEyi5biYHoW3fOZWfy5JoORhtI05IkMgO7XgEZvnDxSWQhAtksxurmliQrYjm7b
q+wsTmKNwPrn0P07mr4CMViCzvCKm5bvqqEY0+Eu9AKzxKMKkXrgPhWND4sV5fC20DzPoZa+XrHv
oi8lm3cd2j5H6V1bBjPDfSEaGSg7VTIiiQnnjb1xX+COHBR7tWHJ2V7D18OMmgkMC/Al1yw1uLOY
ZM61ZRF5+3mXgyXfJ/waFxJM03PLZ83L/69h/ne05WnevegMW13VtYg2hBMML3/r2UaLWYzT6ZH+
tk84p0O6p5fkhILDXR4spf9zz/DlxEW98a8XXlWJsnmyCq3AI3jZHEFdwxvL6MzU/VxhA/IdlUwH
nreOZ/irEL4mYQc2GFgbe7kr92OwNKqgOPAf8HO/nLg+/Dtgq4FC0iekFmShaiPV7CWWH4AoezIT
+8J+zGI/BlRv5z0hO8XH3LjXRfj9a65hg38+JgpuGgzYlsr6+jUZXM0Hq4K3exuL3x58KYMiGre4
g7+i9HBtA5ZTb9JExuW1ddE90INTJLitnPKXs32brwYcOAp7MSLDpr8umJWsJn4plqT5RUZyNxy7
x/yhugTPYXu2T/PFgoGfA8YaCTScJdexWr8diymlkK5AkxX3oXafoSOIYuMGN45/aSH9rYbC/7dN
8KG18G3b4X9jQwHn+fmGQvV/bn41/VvBfnxoLeDf/tVa8P5hglyLZAdmXSiYLuzr/2otuMY/AOW1
HJxOi36ytcB5/2ot+P9YJgzwNyCTof24TO6/egvuPyxXgy8XrHvA9fJ942/1FtY9RbAbsNoNEMcs
WAFAvvnjlpf6OZm03KjjjkptQ+GVFA6iNCDgksI6JFAgrL3WGshBZa8DMtpN6Xjpu3mVFC7aGYE1
2GpjlKTkSac7Mwm8ms1QlDWq7ExevG6VLQ8KtKeNQ1eDAdIa+yx1x3V6j6PaQC8ELJrT+odkuMVX
EDgwjWNX9m/vPugXfZAlP3tX5gbK6UPAT6hnKM07fouABT1Y9e9y3Cg2Bt50sM85HK1T03+GAuIK
GuJ4Mbzlx4/Q9jVzWINQdh9UAO+JTfcmgz4ykvzSDI2zLXxMrM+vBtdZTC/8/KSaoDIdso1t08Rj
km2rRG6HhG5RaTvTSVrmzqcRhEOAbtkAI3+2CnCKxlYFa2LXgRD5VN64Zr5xbOMMguXz2wDcvzhE
gWtrQph1lZ5Ap7lmgzu3sa3PkQvgIxn7kFssqHLoENIpbOCn1OdnNVM+L52PcVfZwgSuPgE7EXEz
oDybRByz05QfVPDDBVDOB8PstJhJJ+f2+M/DurSLoSm8tBfRtVzG412WUjncEsw02zhXRB6wZOYn
jcvusTPN6tf3a2B9fmNmgh648H116GPCIG89MwUbmMGMLoaIfkyCgQck6C6s0NzKrb7JL+dYXBfb
fJ9dncvg19eFJTS+qWt5aJCDrLTW9fHH0qjxwUUMC+sn3Ba2cu9v8m2HxO/vwgsQytGw/dkm2rj2
J5WNNvPQDRjQRoIaQARYGeyS2RnVgc/b18cQq8lS87RmhVQyVq3LY8m1R9cvGCqX6gFuSg9QYzJj
WBz/PPP9llzu4xJEn86HoP0fQPCndMCYuRyhuNzHKqHX5kVzhUtX1P6A0sAfgC50pc5kl38YQuuI
JiQl4CulLynmajUKNydeAQ0LfDb0I6xgwVuzI4/hzxyKxNn1UNNA7xqI6IBd5fWFlYfnYOXr1G+Z
OtAzwe0PGguQtnJWz5ATM6dkrvt4CNOTd4TF+x5ydWgmJRUUV3fi2Y/dFxeQOn7dwQ5dizpcQftt
dTyHpf1iqX54kNVXhwdUDZYTHgRypVE2XHk57hNNeybVPRdlmQTvNgTalhU0/xCl7Ypra+wWJgyN
jGI+R6X6BP3658DiZETyjGFd1xdAwdQtOE30sYsaYmxGxrSpf7EN3/G7FB+0roLhFsJsB/fM6vm8
1S4bwWJVBjEF45M4fzdNHdh2EpKloA+iqCufHYqM/gy/6qtxBGRuya6QCn1yZO80xydtNfQoSTuR
PzjJ0BcoIMv4zKL86m1s5IMABMCP65OEuGeONnU5as6+DNOX7EaL2317n0YtRhC4jr0e4i6GnvPW
v/s+8tcv+K/A6zLCPGg0JdnYx71E61QBOse2tW2fE/hYZvVqC3CRtCLvBWsM8JfVfOzTqS7aiSos
vzEyL8y3dIcW5W4RESvgAH8my7C+jAZnKc3DFo6S4sfZn2lV2o0jV7HWzLErZNCe5W19Oe+hlvOv
GKt1DD+SphltxBjC+sHCtdm8KKKFsD6G4wM0NxYszLA9Vwv44sxA0QNKcx7uz9Yn2kHfCrgo+jXE
tkWLxiaUWO2gHUp4OlnJCHIw0c5kUn+s3tdfDgUtG9s2zvtPx70xzm5NlpmZX8yJHxzRTTLCcZcn
2DBzoAybeEoKFspwOtDA2crLEuKpAAmkr99P1D8z8bsHWYbm3ZbmT7h+kBIPYm3krgDHA4YBu6Ug
fU5iYrl/fZqsYPFqsNBBRRYigh8jUe4CM9NYANxdMICfVdBcl7ACTK+7g3MBfiDmVeRtmR4Yb+S6
3/5d5dZlR30ffjWz6k6N3BR2H3PYFnW6irrUC/JZO3NEfHHF+BhntSYzjsnjl85yJI5RlkEXLqCg
jkKQMZoZChH017nZ+wmvu361ZeG++4bgYZpOXiMkvZDRFOtYMiUY7XERmHu6BaHsPyiUfrUZvB/O
ZQd8F5N1kGds0mU4waiIfFT5RQgsBHxOAydwIYf3cj57/GpXfR9z2e7fxbQynSvkln3spNNmRgOd
ABxbjafvl8RXbwZ3Q0fXTWh2fOoL+dUse6G5oP1ySPvSV2GmwfcRvvxg70OsFl0/NHnXMa9Hsl/t
RnSFjF/K3ug3AOrv+iu/TiB8cLY4tky89Up/H3R1mzEIHWGRgFmS79hyEp7Yix/bm6WgrQUFD86p
Any5Et4FXKuSO6YSSrrLQCKF0S/gEpnuZrxju9PAUhm2AF59P67rsvKfdPR9xNUWY3IFgUuCcc13
+c/mJ4f14LKhORftk3dlhuPlPt8agbatNuIxhzfhuTH+6hx5H3+1xzBmaxNJlzcedSClKLAgx9lz
rrzm6M76plDWmTf+akW8D7jabLRMjFQ6+Ka63A+uCq3stbV49P2wnguy2l4Afm5YNSFIOe9glRRC
szxk3eP3QdYQ0U/fbrWhyB4aiK2DsUtfqu6o7nTo8+owAL1YKE317bnZ+eUqB7ISBWvUBnHr/riX
lFbBuLQwVToHn8knwVg0/51xexdiNW5pb5gdbX1kuc5Nm9407EjPUfo+yckuWz/A9P96jdWoFUrv
iSmAYlcJ+UFY0N2h4xgtDLvF49P/rXy4U56b5l9dPT9EXW3EXmHnpF2w88ZGRRQ+JTsjBs4FPU5Q
GNmvDhULgspMeyvuhp/dzXnHz69yifevvaqWUHuszanB13PTObZaczMo/+jBPKLygJXzfirq7ybu
n/mg5+bMatsuPFyOnBlR4bIdzHMPSYPd96vgXITVHq1VU1vSHgNL81fNb0PLkP+zd1jzbAT8pwnc
7bHMAHrLbBn65OH7d/hyu8Ctzl8q3SidrTbh2tbt2fQI9iTCURm84u7P5pyi1rkYq40Whkytx13E
SLWjmoBjTnnAy6fvX+TrYxoEK3cpseAuvJpltZHZujQzhWManCS0YinKOGinQSUafCQa+9fnWvfL
//jpjH4XcTXDqN3Bzm3Ehc6DjA4FR5AZV1ztKgL87jnl+nOxVnNt9ACB5IypuDEu+ulYW9llTVAr
0swAHubhmbH86iqOZuhfY7nW60uzvCRAdKq45/vimmKTopF7KacIUiDTVQ/uHhy5gYzWQ+CSv4/9
9WT5d+jVhHSYPmapjc9YlFe0fcz6HSF/m9aEjRh3cAieLUWTzyqvRHMZcXtbxekx3QybbG9FXewF
AHyg7lWE5+7iXxVtP8RbrYCZCRMYKcSb9iDLQv153ph75DYQjzh3v/hTbFrNyg+xVmelT8VkMolY
Q8g4UBh61IQ+8BjNrkS12IqWmxuo65sKj8FD84SbTtyyIL+EKyz8UNPL/85s+vBEyz767iYAeIs+
uzqeiMjQOhmgecTVcurFADabx27RK04DcUuu6f33c+mLaYy7K/Q5oTsEqSN7NRSitKgDDVkZ5yK/
tJSXlBZILX362vjnbMO/yp8/xFq9ZI0hh8g3lRh2b1Pe+ByHK8712LgFmog9Af3Htb+/VD6EXJbS
u3G1a8bdbEDIFOJ5un9y7QWUqM5EOftmq/wBSAXeGhJhVFLtmmszwoX1aOxwR97N99PhXKn8i6oS
pMZRccAPNDoMbbVYejIVc5YN4zKSpxT2bSDSlqHaLw4QApgEIFpDlmTnNMU/57QAfgCMgeaJiWYH
Krkfh9OVbWuURTegR6WgQ2QNVfMmZjYcQBJoY09l9uU45UMV+CKnV40FqEhqMwCcDUHHRPcJPbMN
f5q+eCA0wFETXZT9YNz48YGmYfQmoxiGGNI3QQqa7Ywy3igTRz18v04+f+JVpNWQj97cG1C9G+JC
aAezMbe0GBMi50CJEb9vngW4Ji0cCJhUN049vA4jtN2gEf39c3w65LBIwfpEhu/j0EK35OMLK+k5
1KwVSujzVAcwI9wgKzlm1nxw+vYI+d4zA/w5Z0AxFqOrA/ADfT98848By9KayDTSZaotcDUei6N6
xFwL/U2ddEd21Z4pJX6+AqwirhYTNh+NGvOfiKAyRCJo7wUPUsjDjNgEp9tug4vouSsA9FjwIh8O
BYRFzdQCYVcHoXf9or3ZVfokiyEmvumBQuX3GsKknfY29WQuE+6iJ1tAfTyCEoGRBkwY7ksF+8xb
Yg7jlQeNrmSu0JsLIO7nyVBpdiNPjUb5sRctrAEzixi4XIxi3OsOccCgcpmemLntVCFxWf8Mv5jJ
gQKOYj1oFK77TMuq3EqXuE8usab7ig6A9g9djrnOCoHOWErkw2j6zd7nuorzlA5XomVsi4qwv0OX
UEyBz0duo61jGttWULYTMBkOgfVp7yA0XARdano3xZA5WiSm3nwGpGMAEjCf2ABvgw7WHdhrvJ/V
NLWblOfzGFdFKUCb8pkdTygx08BMCwaYUFVOh7mchgvfpcraK3vwYRBXFhpoNYJSUAK4DvhhbVXe
ESho57Ko0n5vexobY0PL2KtVl8Z+dLhnHMfU636DYGrEkzSa/WC2LIEhg16EE6EGvoVl8bhificD
TxcZOZLO0C/p0JhQsS5dWQYDy3rQDGf/lUgwCeqsGnlQjhwkpkH0+hsq5BStYcua4dWAPtuxpL4d
mHj+W56qEt4P5lgmmTLypMKrHTCIrgzUqDKBbHIuq8CzhjwNS2QHMFXxJaluoKNt/CB5lUZjD6Ym
agwgIvmN9eZIX4V1YYWaK++kQ2JWNdc5scciBiB3uJjMvnnjbim12CGUAkXYZsZN5Vd0Q6AhEDru
8jJGJ7YQhve3DTA+B9eQ5qmtelBNYNfkXGpZ3YiAz7p6mOpJONFQORVaeYM8ulVH73OfOyGdp7SH
0gnTnHjgudWCOmTZaWRxJ7WjYdTB0uF2KrZ2Xubllg7uBIqDyKFjygHn54sPZlDTDNdzWVj9kXV0
BpuJe3QOJ20wonaYvCOZtemepJKXyVICyW7GvEhVZOuTWe5Jzp2bIeP2QXSkgWSNZQ4XhFcg8tWu
EZnK8ZKiHNh9LmZ+W8Dt6JJ5JfrAKcwloPpel8vI4qhtvbpPqD8MUC1oqAZlLEbiVCmwqoSTPjtp
P4aaP9XbVJfoJvORQJ+Mqc6pAmpVtIlELrtXiOqCsUFkNt+obhADgPrm2Eb2rGscxLPUPVTwD9rI
tOaHIu3ADfVmfVsLHdlKMWh1HbA6+9XRcZShYTfaC50adzP2dr0lqi13gB5NReRSFGW6ytHipury
I0jKINjmGXlpXdFJUOaaIXLmoYAslGNXu0mydqvV07gRVVOCeTJRGboDaEfT1CBZVYPzYgi461CQ
NY4ZmEJTYOSmFYHSZe7qWnd/aSVhRljMHggRnZ51Me103GDr1H1QOEcvBPHrg8T8yYNKVGzeGL2J
lozd1NvGzqcHeOqBLabZImmmih5bxy5uNU8vXyRQHRep1mGNQT6RbIuJgeGdd2jpAlX+xFLP2Rd6
za7Hmo2hoFmxAz6pzGKnsT3sRoV3B48eAL16XQ/6cgQLk2g1aDp5058wGArm20SmLFbwhtdjUxEF
NbnaUT8yHL80bmCiUYUW8sg7WVIkjvCjYNfQ2O63Te1lATZkek9KmAKJjnKcG5KAnjBWXjD6Cl2Z
caz8y4mKhsZZVpEnYxicJoRjHIW0IUyg2002w0tBVbYLtpcGn+uQtKy7UBnIWAntHTtKsecks6PV
WtASK32FKnt+M+vzD2npZZK6/i3N0ZE1vQkkumb4leLQCYDGuUH/FnS1qjZ3jaWq0CBefTIIp4du
Inxvwvw8cbDDhDWoc92gHgtl6oFT5vWlr6c5ZCUkUrwZI4T94odea3eto54sb2xesNHdLeMTtIb/
MLXq6CkoetLWBkmlBWdXRw4V9G3dhKID/nrSQSByqiamtJZXU+3xwDGkDYvo8hdt2hOxagSuQI6D
ojk/dHrZxkOZVhsT7JjAdpBFg6/eBaQGCzGdJQ0kwUZaezngSx6BOVnHACOt3f5QKHkUGtPuSs2j
OyStzWbw0zwstOrQ+ZThnwttQ9oJyxoYwoBUBXilvIMszcwe0O+2QGqTs4sDxdev1AyGM2ltSJVA
MdoOdNqLaz91RuhgyPkajq7di5XrReIr6fwWrfQjEErRAx2wY+OL/YJGdPbo2cQ+Zt7wa8oFdrWh
6gJhoXuWOiakr7uhiWoEB1U1hSkonAsjyXIo4lXjdKETsGJNyp6LUk8jPWUc0uMtF5hdIIw3Bt27
RQtiNFUvpVMggfDLPR+XSrbQr4HlMCPp+e1rRzSYhECVlW37HlKUfcluC9tvwK2svEuh1f6eWHTP
plmT2DhmbVO2LgXzj2jWTTERb5erUl1rDa6lvVBwAraLH27mGcHQGXILDoMeFgB3gBFpYCTb8dpV
6qltXO/Ky7Rii/ninLKh17eiGPKQawKJa24NJ+ReRai1xeQH1aDTnS6NKqxTsB6tjqQRjuA81CaU
VHyvkqei9dMLp+Eguma8vs4zg4d1WbUn01LuXscxuZPF2Gwd1f8SZc9vak3KUHh+aNLHtieJ7cd+
d2ta9Km0Tfpq95p24HYPr8uRRhMTPZiaHXkmFeUQJ2/mo0yHdit6od8ZU4mqpd7X1gm8NRKUcKS/
SM0UAseWk/5u8gl6AJAJzttwZOB8BuUMZ3dhM6TucG+OoAIKRqs5j0XiYANGg7xxhsjXmibMyh4J
DShiccWNKsod19/3ckh3NpnnjZigExBoKWBmYTY56a0EjTg0kVHuhDNX4UwmEalGYtuZUnfXzLKJ
bN9qE1/rSAiD6hqEUNhDmXMmtyoFP3TQHHbw+7RJTLOud1qPrbucp2ln6bQ9aNxwEn10yxglGbR6
Z3nvVP0xXZ5nqi9nOs8vwpUsTl2h7yuX+oHLbDMihDcXpiuRuI+GwMwCRlQ38KeOO8molZMMYNNu
I5Hp+ssMgjAhcHNp0PYgjhsl6t6ziAD5AFihgTG4IpaNSnRroURZwcG7oJAYaCTDHcfvdh613etU
U0YMJD+ms2+QhYbmwazSALuFAiYM+roGpjDNE8NsoIAoPCecss4GwZQzkMdNH1Ro0bqY5LUGGjlj
cwwTK6eJBi/LzYToMB4KBxybST96/sUItwx9ydhsEAEKx7xnhpvtDbecwUZUMGeRMkda3mYpmB/u
5Nzg8bgKZj5qcaZPzZaghHbvIvX93esVjqq+Ie2BK4ZlbbP2rccXeMVRQPHXUQ0DwbcD/n4S+n0m
Jn8n5moAwbgcnNsug+lt6LJFGEGjwgk1cwTDpe7HDbPy6QCht/4HK/CqhtTB7fd0+SaQd0Vt4YkI
iq0YJmvQj9TJy7uGpjOIFa5RvnR+m966vO6fwHTnbpTjCaYAiA9y786Gvu2qFBoZwsnwObmrtGu/
LEEjyoc5YqAf3dodb++8WtdPOQ5ttm2tgl6NXdunQUdg1QOd97mJywVHuf2/g57jDSQxQe0aTh6t
tpo3xNDrQrt/JOccQT71BYAqXKB2nqMBvPwJyDRS7ps4s8cYd1nYOEGpQZ2BZH2GZ6ByuRDZkJIi
LQUn8uPFVZNt09J0GmLjNPB9Z4YDuL53M0ozNHFDy381T9AxxO4ai51xwD4+P39/Vf/iHT88wKrc
1QD7XmXjPMQaueXGbQHu+vcBvqgFfAiwupqPvDQh7IUAAmIjSasZIW/zV8k40GAmxDU0pz2Dpvuq
APQh5Opu3uQDFhgczmIxRGkHXg52HVzMC2QGKAyfR0h8VXb5EHBVcapb7OiSIOAILmSFY+eNXvmh
jAHYGsPqPxDZPPuKq5aF15mC1jCxi2Xk/jDiGUaPuGfcmCh7Y5FHf/8TOig3AO+K0gN+/ThJm2Ks
bVbpQ2wjdQoJMym04VIaIe+PdaNJGhxHZ2bNlwvjfczVC1KkWRNrEHNGAh6XNxA72DhtAAN5YF1A
CJxDjjQZ1M46ITvzmW6+f2Xjq2n7Pv6qhGXXjQltZcTXIEe3VHiMe8MKzLeCh3YZNBCORks+lMc6
+X/sncdy5EiSht9l7xiDFleIVNRFFlldF1hJaK3x9PuBtbOTBHOJ7dnrHrqtzbqrPQFEeHi4/+Jb
7S1978xlBrAPvwpPqMT/bQT3MuDAnmqZODPJW7c0k16r5iTg1+RG8BP2+n5otwZTyz5cdZbehFi9
cEMdRSW0xMELJgFVi3vB8J1+etp4rZfSjQ51a5FxZi71+trPWt2lFddq1SwPct2Cs89O0iFtncAz
78W/RqfDu2yn3Gp7cj/0AuV+etGO3BjDm26rY7gk1rePa3CboI1kmBqY29f1d/ZD0irIgtAyRCY5
9VH/tczuo2N+272ipbm6bVnAy8v7+yDgegQMZNsvhJGA4TF+Gk4IibjM7R8X8lrnqjtwnc70dfFs
+1HxFv4akO9Gb5F+2Y1iq3tz6+BZOsHvfg4fQF8ktenWrtb3bFbaKE+p9AoTWs6b7IbzxpZ3uRfs
Nh0BL0XDi0ljdrNwgNYg1jiopTxVBomZLhIJCZ25ZRDp+I/+D+1ztNvaLhfSI9NjaBUMPmFks9J4
+vOviz19mDSW5Bl36ZPiViDkkCY6LsSV/Gu4ITjwfueQGEV0zwCM07Jcj961OVasVkkVNJMQy1av
m7n1DPS/Pt46FzrOhs4MgcY6JCoNCuTbZ4oKcVKp9BS2DoIxR+N79guRHvmosFskr7jLVTv+JX/a
iPq+4bx4IS3VCdqAWHKscn+lBYAvfArqBU4mO4pLRXfQ9vqOC/Ph41gX3iOGB7xJGVIBlgSrjxaG
oxoVfqfCJggfG03eReHwPKXZxtJ/n9kZEYCl1iVyqfHOaQmFlrDykcr2tAbttvopGm5oxdlj+KBv
CXK/z3aEgu1MglEkuherwY+axjF1aqZ6mMFcz8n82dfyLTT6wo1/u5EtRi0swMWWBZfEVQUZouck
WHGrekn7CYGWJvoajY2jSi8+9nWz4g7SJ5iO/8Y7RGRjacgsBhXrB0sDi3tpoBC0+1bOSAANiLYX
aPFT1U3mXx+vi0tv0TTxCF6MJqnFV+vCSnAzaXNZ9Urww0Ywe7MuHD8O8X7pQThD/p6vBev0HTWi
68KxZ5ihemY52aISOIGIiXb99eMoFx4EO1oGAtC1+WjrLCjEomw2mB15llS4Bci3BXL/cYiltF2t
BgPSLTwVc5mIrbcr7sSN6SPx7/XWj3RgUo9KjaXK16IubUS69DAM+AwNkiVmEPrySs9SLHMZDNUN
X/WkAPlKOfhmoIS2UQVe+CywKyWT5CqREtbLrGuzTJrBd3p1QMO1+pZKI+pM05/M+v8k7/+wSDj/
M8l7X//Kv/38ds7sXv7AP5nd0j8W11UD6sAi1oPoyn8zu9GT5ZNAWQS1oDLZ11mF/2R2y//AfgDk
1rJZ4WYalEH/ZHZL/0AEGIkAki5e5gqH9t9RjV2l8ddtxGHIj3g94dfEBsySAiERytgtJXrOBo2H
Fp1NsThWjCFqJNsoPu0R/eZE022UCw+xHLqjAN9DeAnK7rHXp30plRtn2GpXvPtVSyF0tivMRMhM
q+FXjfo3A4iB4m/BIde1zX+FgF2g6XDq3xFH/brx/SyuCbHrryUXpRuEmz612MzVcFU2cUhrzNM6
nrYSZ0Fya5p0s4rdhhuBCkpS1HtHa/1DEmsO/cR9Yt3pCH5G8ncriTZy/3qy/yc6/FwuPQAn3lVy
o9ZXMcJysWsghh6owdG3aDzF+uKlQ485ONRG5NGDIg21hy5VbaYyJwZKnhFuWREv58xZbv3zU2gF
aSRXi0pvVQqhW6jKocCLr8FRFN9T48HqGtcwn0wDD64OccZe3J1tyPs///NzseJVAnwXcrlUnC2n
plRyo/Sb2FXm2zL8qxBv23yrwlsdGe9irI7XKg8DK5/aGFUYCIhechsctOvus+AtWOaMT+3gpLjJ
SZa0i3FBB7F9aYBx+L59tklMRD8ziasqzUlA5rCRlMM0t3/lWirZbT/ujUFywlHc67PsRuK3uUN5
X/6ul/EVy9AepZBZ2GA3/bRrtIewjAxHrI3bKpcOc609jaXlRlp0I5TBvoShX8TNTa4aO4GBJgBf
a8yvmvl7Hn/uMArXdWYc5oA+q3hfQunv5HQ/NvlD28sMYv39pD6ORfNJS8U7Ea2XwLiCuXboG5XR
3fckuanpcwsR+hA4PHVj4QSa+iMaTVcYUQ+y0HxFsrKV5bupwmPHHO0sjh6NIbuxkNUdR9Aj9fCo
mckesyEnj2U07UhonN11F57mpvSKRPucVqpjzJqXWp0rtKi1d9Vdj/IsPTxb9cMj7/nRyrT7SDUO
qIzvmnq8YnSAcpz+tewlT2CONauyG6PAWKuDVwCbsefc/2kMym1S6GiSWs3eD2EQN/FBV1tHDFEC
FfCtratTHFp7X2L2r2rXUZh5oU9XvW2BDph2mlVQvUNnSlBNTtVDSMWBXsgntc4UuwIQYYmI41jx
Ua2ezS51tazYDca4lycUB+EXymLlILdxqDHbyzTDC8zmII7PYRnYc/QrmYdDbr6A6bdBXCyDtXv0
7FzYq4BJAsQcZS/ppy9TJX5WUfBvSAqx2DltU+6GvHCnMt+ofteMlz9bZqkUpYWB/c6CTsVCXoga
UqKZohxsZruIHGx0BzmX7yzNP/Ys4KmImCF1V0NcoAdIiw6Qud1MwkOudA4cnUMdmG5eP0Qd8At/
+lYGxa4I443zaA3Ce/2pS/KUgcly4VnfGk1hTP2mJWlpdvik/s4BAfON0Xm0K3dpW+k75XP2KP1N
9O+7sMvmP0tcTBUmYxoJW3HpzyJWQa84aaK6H+fH19bjOiefP946J/dmOjLNiF35IXwSPfO5utWd
YrT7A/CIU1o56e34WWc67m4xG9cdytdHRI1DlZHtMoCmrvJXiMZVWzOXRGawBfMRefpp3LHVddhl
QkHXWXkxey+6Nn+QB8zg6r/Vid64HZyfDpdKIFmWwTjKOrODNSy2N1lTUz/G4DGY/0X8EjU5jtWn
UezsWc/3H7/rS/n6PNpS+px9UmQ5kb5WeN4ZTVxBmw/CpO3SutxJWzC3Swct4EHI8PQDmI2srrSD
JNfoYvM8IeK5M1z/LEbUui2AaCFCbDY2qMJjFT99/HyXSrfzqKvnS8qiUaaBkSKq0zadCJsu5ccR
Lq5WFRGiBaoIIVdZrVYARJ0mCGrkanfJt/kxPpYoNZaPmmEbn6cfcmGHB0TNUU40Np7tFRe43ieL
rQnUf5BA2usE4+zjgdeYAAwqkYtK10nG277hImWbz8oOIbjAiT4L0J8XPkBzp+8WuYgMiPd3MPSf
t3pzl0oa7gymboLOVfT1MGGSRABu+JS5fj/dRFN4iBSP+8cmNeDScqVdztBCNiTu3KveS58zGewU
MpC8D+8x8cHUAZe3bI9AtZc/z94iy4gT2tbgYKnI1i+aHid9QIMu1juGW9x2cU/hTzVVSweteQqy
0dGBWya6xA3lUxxEW33B5UrxLiLOLrzMxXv1ncRVBtJtiBMqf6YwflEC24kw77yqq8TLShkBc9Ep
QHzo6CgP4o1VjBu/QLn0qoHT6IqFTBHKp6v9KrGqwa8UnDEYvWlJ+TUzwZqAHEDq3hEwEANraetq
eVAk/NlqurKLWm35Dc+248zQXxp+ZrR3wibyrNI/Ij9eWy+1kB7EKT/2ccjVv72JhZ5DZDxYmaIt
6tzXNBCPefcjVfqdapTP7VJZGbIzmcpGf1defv/6DesisFvIBxb3zVWFzOV4MHKNeqcjw/eu6GkH
TQR4Cv+BB8s+ZQd4p3f1QdkH9/W3DMFvZFd+xA9bFhsXL0O0LQ3kbpB9Mdb26T3owEqYSFGDk9xm
k11DBemvmDRCW7pdWvfbakwXj7nzmKuT3KzmojCy5ST3sm+jK9gJyqbW9xxFUJRRIlQO22fGqp9i
D1xbu0Wcu5QtyBEAybExodW0WloV0vaynxuRG+SNbRRHyX8JNx2Ft4KsMn8KCKCNUoKoe+tHRh5E
Kd+L9tUX9cvkas+iDdJa+GtrqnrplINDKjKEgrT3Dl2QW0MJyoMX23Wqm6PnLbbMMwUNtDHeW6Ni
j4Vhp42xdQhdylBncdcqKW1spKmULrsVOJGgx+BKAZX5aEgDsGv66ya5MtOlA3riUoGQ+Ww31TP7
AmjZJ80Q9gFXFgmHiY/PxkunL01sTICQDORusHyjswNKkNRkRr4lcpMCTXa8qIbS2ugmXt4+ZzFW
S9miNSBJCW9cu/MfxuvGwdgUjoDx0FxriLdsc7guvuqzgKvzfkKTQm7SNHZzH0yY4AyA/LCgt7s+
3FXTbzXfEm17dd59l6rOIi6/6Ow19uIozeAmKWIgxBW9i2ELw2j8axaFCnphD4sssrE42d3SKvFQ
37NxkXDIHSeY+vv41B2mw9aAbOvbrvJnXYqtJkz8KB9xelFhbl99/nj1rIdjr8X42fJZN6kMVe+A
/BMCZxJsXWn/HPqr5aif3Pp2kdPdtnJaq8m8xlzO+KWuYsi47gfVszbNQUXaqF0y43V7L6o2gPGH
6kY5cGhpnwxs69CNyuz5Jjw1jzgJ3dU3ALm3ZLguvV/GI8AVuAvQjF8lySBtseTwKamS4C4qP0vl
lsv063B6vazOI6wypBVXhlzTI3Gr4CGRSztMvtaJ6UTqjxZ+F54wttTk+2JAKMjfzePdaLlSF3gy
gnDhBHBMBw2cWQDwJHeS1I3UcXFfI/OILzRmckxHV6WeZuq4zhb8OvHU3EafQAv2x+gU3cwPMC2y
n/5V9rg1q7wcEy0hRQWUgdL7Kl8Vra8agGKXe3UKMAwiZLwTAU5cLVrD6afCTVgBPz9e5Zi7XKhE
kH2TRJzLFiH0VUJpM78FfGhF7ljfxGlmV8atiOZLe4irwZb0nxP3+gIwXB3qbiB+TcI7I8d5o/1W
t8OnFu8B3KVdH4yZkmBpQNNCLisvGXx3xj7B7zLQeyX+OVwOotmNLf0oBvX1LFKbya2jB8FzM2Re
GT4b4s8+1fbBoNgdwEfGqOquwbMilHBQNALcXH5M83yVmYHXjw8Fw+lK24nds1oFu6HF42mxoerK
o15KjwChPWXE6mYxsoJthNXTHiqXo86pi36rQ1uHHu9X8Pj7HJpNlX8qcadQNYEWsOIWnfh9YJlB
CLruewoyPwGhmdSYHObumOjHIjNc/oBjqgWQR5RrMlwUesFdXFrM+mcwqlydf1CK2nJ3bcqPYuDb
szXvqL8AguLPhpCYnRraYz48C5gryUCPBxXurya6C6lGk+OboJJwdPoi+JQKausK2aOfCTjN7n2D
HlQ9XOnNcCObw4001LbpxNN4yiJqxPBzD34f9Os9/vSOrPt7UawekxSQq8X3aLOnyF9srQI3MiTP
1xQvlCRXrQNbFNHmzqdTCudGM0MvpXc6DCq2OLndyZNXSV8TdbAzHK3KSvaqGdCUnmGamgDLF46m
WjqLkUUTmV9FLXFyTdz36ddaHD2z1k6KiLCnQPoyvue17tVZ5VhNeprKBKqT7kiJfp1QAY9cYo3v
oZHvdVyfAhyCOvz0skx20/RzLsueoOLTBCq/UFH6GF+EMt2XPRtmMnZGbOG7leFEhiOQzIqI4TCF
3H/9kYxZ2vgzpfOLNJQOswFHhjWkStU+wTBCarJPsBwxw8LrRbpP2sZL9C/goqxW/aUE0BybXQ+X
oQPcX6afhc6yQ2hBpfAcKreC+g2urctKAUecwCM27NaI7+hFeD1+M1E/Yu8UczGEYRE+USjx6XHp
E0sn1Qcnrgd3CF+Wj1PMxqEe+d14XnVB65mxjG0It3frio7eAcaTm48+bE/ExMS/whFgkWk6uRg6
gum7aSC4Q/+1sgxPYEqr+NyLBsyBs8YZBmYcyr4cB89MJyyBGlqrAH9p+BrW77x5ADr5KJmpYwbt
PsXjW1F+BiJ9+/o6SUZvpOdVB+O+U+/7eHISvXNjYd5VKZ6fxuxKZCxzzgs7k7rvYS8/JpF+F0jG
b4VVooT1qU2nU25+41XqjXlVVp/aWHzoUhA7XXATjj/TDlOxqr8TNPGFOE9jMJ6Gqvsh8on7MEBt
p9/p8/wdHP2vUikgEsykCcSjuulFEnTPHPK/6n6+1xrlYW6T06ArjqbMn3uzOml4L/lT8CSX6otU
1A+dwlAAK++s/QoswJ5omE70ZepCPtT1CGuAVaHo8y+zwWmqt3ZjJZziDMeVOmUZ02/shlMoG9Ah
SkcVWzKM9E0o2pvWjBK7UrCqGFnnmWgz8rmvYTmkcWXrEMIGUbrOymKXW9kOFLAT1vonaZ7JRYl5
8OcKs6XGXlD0gmAFtsKMyraC+cpIMOoSqtt8Ehp7ijWQ8fFuMKv7fjJf9B55qTgvf01F/CVqggQc
7HgYu8xTqf3blmasHl9pffa1SYon+vbsVB/uY2vGJ6D7dpbIXplOQEgUl8oDysr3jHtfZZ6UPvCm
vj5FVMySie/gcNfhLljI5pMmYEhTt06pj44ZG66fzzQLIcOBxy3hJQIidZS8dqpgxBisux1U4W6Y
gDCJlt1KxZ5bqKvQt5YwbkqxHi9T3RZr02lpDwHkt7tJ3YlwL3Qh8Nr5SZkwSMJKq5M6WuJ3Rau6
vi58S9XxKva7L74lOLoCSr9oUC/2X/JA34lG6shVuotEbHPauQBCEjlBDO7TTPi54qOK2lgBYiwy
vg6VeYys/hiOujOSYEuGHy0jQUtpd0Whw51gI0u7CF9BcVAe0oiJBINgZEqpCdIDkk18gQhXOKif
ECRZHY0k7oPmS822TwJrp0FeZCOcJCZC45TvtIROoHbX9orXlKbja7+zvP6ZWuOdMVmzrQn6YSxe
rOalk8UTIXaTJrlG/kmERak335r4yWBbaCjkyBNmO8mzYn7nYW2tMU7VCJgl+tJmkHQm1y+/wXI6
FtoXqQsPWl0f4djYGscF9DdOaTQtINFoouB1zcK/0UlhOPeRHjs+bZQ91zir6T3Ucr6oSZPWFK4L
NSV5JuCcUqfrfwmATmaVpgFEfB8orRqPbuNPNwYvW4rwXIJLCPXTSZXmIEXA0K0JkvAMOchwUqhe
Rm+nscRpleySjs3UtdcNKkSTGu9KbWPCcnHIzZ1fxYGE2z8Ixbf3GLjM0SIqFqF3Me8WLxs4KTsK
Dq5p274yF4ckIFIBJSx4f0VfFdAdzJshHE26DDwk6uHO2E5O1LWwDtmeTC9qPzniWWdbRevkBVaa
w3zQSvOUdzPWXbCLVfHu41pvLRH5ertAyhTEHXLYIrjft2/A1GA/6wNvwLgbr5VDhsbHotSQckP7
ONJSM65r+/NAqyujZY1SG1sEUtWC675Kfs2ceviVN9/HSDp+HOzCVQV1IjyF9cXy9x3Gb5CrqMpm
DqFKKKG6XcX5Fmbo0lXwPMTahycZaPtmmK662qP4e7kIzlcDYuUvC7i12OmxY75s2yFdGgm+ibq6
g1Q1HJ9Mfb0PTBOy08Hd4v00ef3TAGS9Eg7icXSUU2mL1/ONfJi+wxDcffxuL3zINz9htWesxGoz
YaCFEmo/cuPn4jZbdp2jZk8VDNSPYy3Xm9WieRNrtTrVIMI1dOYlx9rPHO2gSfsV9g8fx7h0x3oT
ZHXrRAFBDatyil3xIb8u76nFHfV+eY/N9Qw4Onjc1Ny5cL9C/RmAssxEDzbO6n5VZoZeVzpfUeKQ
D/DZRKfOyVXfNvAG0jrJFsLvAf9YJ59TSrDO/2TE2lUoad7c5LtK+DXns6PD4oyqF/R77GpGgoF5
eSPbccLvx4pNbOU/3+L/8Wv/IYmsq/8ZwHb4FrXROXzt9b//L/yaIf0DRDbCpctEAq305YgZ/pie
G9o/RBAnQKcU5EIY1rCw/gu/Jov/AGMEroocpYMGXXr9/8Svmfwp+rSwJJj5vkLb/g5+bdmNZzto
Ef8H1gSCDrG2BXm6ThioG/TMiV4JCLEd3qtIyE+g1jiEd4UrvmwaDqzSAwE1hkToVaOUpSq01N8e
KEWd1MnUTBLyP7TITrKX7oobagFqBbeDeOYGDvxTLvP9561uyTo7LrGRW1ZfHXtwIlibHUg1PQv8
weVFBfUwUbCgonRYOACoBySOTnPInUK6dOkeINfwapuH+wq/ZWuHr86f5YeAKGWQg9Y6GPP1qMqq
EeIrc+46pfwsRj86cYN79jpWfPtZCQA6X+F8QwB4fWzPSTMWc9tCMd23193twjxQ76sv7WG6B8Vz
LTKkGa6Eg/5J3XeO/mnrDFgXTn8ekDEcIGaQ2e94HZWuzmbW86bLL8ukKt3Not0C2Je86Md2g3t9
2P4JRwcUoT5sNKid3i6qWYzAuCcdOsSe8WNenADvFuu9aJHBzFhR0JS37eLeQ96Xughg6tJ8ZS63
6id3qh77MNtlb/wS30837QuaJ15IF2q/JZ+9OuZeH+8skrXCPrZCITXjSKSGa2o3fkG8xVH832dJ
6/7P4jiHcaxLvXdRVqlglietYFxMv+TQu4Ld7f37Vxe4w7+TA7iygQKAGmNiObd6c6pZtSEW2cvn
GpkN5K5/VA7+X4IDEMzBJ+JrvufudLUF6Li4TM7irs2GJmXoKt1XZG94SHBnbDDEDEk7jcsFi+6O
u1CArI269tJWpxcugjjG/undJF4P26APZZO2xnRlCprbiVt994ub/TzEqkARtcpUg5EQ1gHZkl3m
mbSl9sIiyIrZaONa+/yE64YzOOyE07RpdHQpr+Ky8K9nXHWhx1rMxLbmByy6V/K3GGmN0W4fF/mC
z0ibXUl7fAm82pkOUuEYv6o7rqHbG3JZNeucd/4rlqrqbOgUR/kwKctrAAl1lA7JfjEd3bZ1WhVn
r9vkPMzqABvoRGHmjNxSFwUvYiVldpu2p35KXMES7jf25JK4Pnqm1a2oMrSiEpdnwqpwH2FZFZyS
vXjElWCf7Tpx01jmwsOB6GalMsaA67IW9sL1KDNnOafTXt+Y4W8hGDDl5i/r18aDXUhpr+cSV1Lo
7YiDvv1YUz3IeBi/ErpoQOyGyi5u0AG4za4N6NF4Pt4JP5VNOu+FzXgedZ1IayWKhxEVDC89Ts/W
blEsXkav6N148aHBU3QLZrTGWi2r5U3EVVINi1E2hLFUYUjTTHITVGQYZNvZL8Fr3KXY0b+XN9Zf
frb5KS8+6yLoyDzuld6/esMpsdUMRpaIktQUI3gkDcd/5yti2AGGDA+S9yS2PtGVyuwhsT2mlFRL
fyS9Cm7yq3FxIvGmA64VWwn1/coBZcRRz/WIIRs437fPhZNKX0x1rniC8dMKkFIybibfdDee7P1G
wNGJWsLiA1Iarwuoqjb0UdfjP9+t+KR+K3BOFlDVsx5K26R8Mr9vo9EvBIW1AnWTv+FEsiYaJWOh
EpWgkvKb0m5fd4YdIwyib+LSLrzEN5GWa8FZrvTnVNLShkhRVe60BuBObjlRscE0u1AGMg1nQIjP
ySKNux4Jz5MoDNESZjE2qwBifV1488lRR6fLEY5bZfV7IzVKXSrO5caFxdA7mmhZNsjYacny1fwH
tNRcqIEYy7ZXwNNTTJj/SA2Xe/+2ePn7C2ZhFYMmlHQNPsGqBB2VcQxLHMe97jSd5BNzN1d5GW3z
Z6Uw/w8P6cPwPbxRNzqUF76jSluO3cfbZa2uDqPJL+coGyGrCv0Imp5ujrYLTGv/8cO9TyX6myir
U4iNkFhlTBS1vLfUzBZZMP9GBMgZXGlF9Jb01XOkiaCYQT+o3tDnj2rd77VC2mhlXthcqngWYvUQ
Kar1GHgRwtevxqZyTIZvon6TD08fP8qlRaiCF+Zub2BsACLj7d5ieWbBlNW8LbzZOGJ28zGDyIB8
A9JTTrZXjN00XKm7hVe/aU176VNJnDnL6udav04hvS+iAqkSPJEDoFUF85Etqu/yot7WJEDNuVLS
oIBXRY5cPV9WlGFRTaqHDFnwqZft8br+md/1VzX6y/vF5TwAk/hk7UV3W/z/0oKX2eRAD2WFlLJa
KAjPRpW2nKdCb7laCGtBEaa92dYbq0W5GAh+ocQjKgue5e1TNoOGxE/Ii0wh/Nxz0LU3GTRFm+Zq
8FzqYW54SVOIJWpoWXroqn72kBqWB+YrkaC4odTM+6oRAtWbMzmQXHkQZwA5RpGPth+ZONWNfqzc
pJWQggioNdgBMsIMbjQI48kyU+W+yBBrcMtaYpje+rV2kwzqxH2pzIYOvEOQiK4KVC125rBJclss
A/kqhTnsyJbQodaFgNbGyn7fLILrJ2E0vRy9i0jX23cCmVKbhTnXSOfSboGa9Af1KeXOxgDtYG7B
fS59gfNoy4Y+O6NarfH7ZEo1L2y7Q+qXKMgx9263JHSXCmy9nMk4NOHYseK7DlgTBbWKk5pGQwrb
7EPkSYaNgdKDviv3zWY9uBVtdfAGCYiRARgKVyXR6bFaD93ywMQNh6/q8PHnupQKzh9sdSJZRqcH
iV9qnlQftQGsnbmlUr4VYfn3Z1+oadBREBoimKhJQ3LbW7i3fPwQa+AvBfSy5v71eVZrzhQS3NJa
XlgFs+W1j3PKjyreYfAsd8J+eYGLCL3kbVudXBBU4lSlL/tHLhs1trfPN5XdmOdqrL+udxN+wkHB
mGbYxZ+yv8zv/wut8vfXvbcBV0s+DEQkIQwCLr7i4V/JFcr6DiBUNwIjRWNyqyN64QO+ecBVkpOU
HPiASTwxGr7Uivm5BSr694/2NzFW5y7eqFWpYAzMZF51uvTOsn5/vEQuHOxL7YP6Cc6r7+0yU9zn
m8YodC/sxp+gbfIp/4Lr90kYgdJ8HGo9C1pW43ms9VSv6LA+69pSZzUOwHMQkAm89Dvto+oJ/zMv
cOWbLdWaVzGiVYKiogSRjJi8Atp+9ZH0MstzgSksMRvAYqf0R7WHs7erbqmrP1vej+Apegqu02+j
p16rh8htcAaNP7c30+Hvey/A7kDYgU4WVacqrk/FuBIiPx2FP+mrPqoOcqa+i2qmM7kxakmSV+Ja
uNXhen8SWIzD4dDQ3uUTrxUr5KQrxn6ONU+TxdQ2Ugvil/AM6Wujmn6/kt7GWSXnjh5WqRdLHESO
j4VfjMessqD75qaC/vUwP28sp/ctqyUgv1plyqO9o3QIdCPEZEo0IDXO+MWEBHWLLeJddpM2jnmt
3pl3+hfrNB2rx2VtbV0elPeV3BIewRaRik5V1rcHdcwHo+943ivkbK87mrGCDX3wCcSjq5/io+hg
6zQec7dwwl15WNzb5lNyr+9Guk/RTyjZx/TATPFh2JyQLIv67aJ/+9NWWaPodWVUKn7aEGcIJDx3
uopQI0OaSTsI9a+Pv8NWsFUzykhCUKAFlQZKz9apGaPZaU1YWW3go1qu+/k9cxZlo5p6n3vfPKG6
auqLQpDpQpVR3mhIt02Vlxd/v4IiBJYXBhpUC/V2dX61ZHcdGJeG1HcHk+FawNgj6F4+fnkXN+dZ
kGVTnRUBxowYqBQSRFWSHSoq+xSBBr/cEoa7cBi/fZhVGuyHsh8Hgzj4ZOwVNznhlZo4qW3t230N
8u2oex8/2MUPdPZgqyU4NkmlVjkfKMmf2xn4E03t/1uE1brrezOSp44IevE76vu9Mm4d8BsfZ82y
EdvSjNSal2ZVT9oU20b9PNWPHz/FVoxVi9OM0nREqHvZqtZL3FYvUds9GKH/7yTnf32O117T2Tqr
4VdmMDfYL91eHZ+G4MDusTc25cWMeBZkKdDOghhhPQUjOpMeljE3SD/emDVCT7V1lSbIWgrtCJ9Q
3hjWXjwEzmKuqui+Yu+WNbcqTVM/96LwUFjNbWf4p16imRM0+y4AJ9eqzUbci6fdWdzlu549q1Ir
SM3rxOVauctiZCuCyauBaqbp/zERvSLfzkLNtdkJ6sxCVwD2W0pzbHLoQADG/42VSKUE75U65R2X
rWfm3qRwJL0RWWCtah0TYMGoVRvb9kKHh1T0rzjrXTX6epeVEnFI2tcIabXXaWl3D83XdLfYVRfX
un8neeZhvIlPW0PMC1lpmXBDRaRkUN9dVytTFNAe5841peo+qtMfsbY5nLlwHr6JsaqDYowwkDAi
RusumqMwGIBt0/x+aQ/RdXHdfgN++JBDIitPmxfkredb7UCzH/FMSojdoRvuyE63jxNH7L3eBj8q
/V6glyAi03Gjq7UVdrUJ66IvdGkJW/QjhIPY8astR/qtEKv9JuVypc4lN9myyMFiJ9CCpI2nuJCK
AZRArVcYjCAYvQoxaHWhZjNXhRF0tdLoNorWsCs2emOXokiMB/F5RHqPzvPbxGGouSE16ax7WVAe
xVxCpDy8MstgI+FfmJ3BSGXUaiEVsIh/rZYCPjTiZFDCeNqdfBoc9PEZ62bOYjJt7YXPug38zs03
HU5fZzur2vNN3NVawPtEbkSZuEuPpkDJIzgpeNwh3skAtmJypz5a3ugE+4VXlx6Ga8wMHBM3d+s6
dsKvppNe4wuw7WT2rnfErNSksysxnqVsX1+Dsj6rZ8DnujdbtrIDn4GsCR1X7Fy8aROo9W61roKt
coAot0GT95ruFUwsp/R6jrZm28v/4c1rhrMGewzSGhglMLirgi5qxrqoitj0Mq7Vj7HuC5mnz5gZ
PPsh3AxvMNKy2OuREF+PYWBiqeKbfJFMgkmgcic0bwtNgGb18RmyRmGjyImIwKIniO8nwnHrmZU2
pYZV4DTF1x9dyFYoMB4XHXTrNjr6P8zIlq/9l+FqS8jl3aZawlqAkQGE0W1ey46qVt6afUcCEvLJ
GwrRDS26kEXlbTzeu7dOHMQrET7WISq+G9ma2K9FwxTQs4Oam5e2JDsl1JLWNh6EGlaTPckUIhsv
9dLD0bTnmsujoda4+tSNGJKscA5GHs2/alTknOBfFdIW6PpiGHRNABiCqtPXuCJFmRJ69h3vcHqM
xlMj3qrjRtH0HkOEeR76wUxWIMzTDlrV7Mx76lGsmIU13iJh0t3+0RAO8buc3MWDE7rdxtt7j69Z
YtKE5GuB+kTr9G3CVftazrOS0VV8LZ/63h5+w5mwpS/LPSh1++8KZF6U5avrJIRxBconfxgOm8PV
d+ln+RWQjOWl+yMx0337K0I8rS0rnxcNXphct8lJBwON48FVvd9CiL1LPqtQqww8jUIgpTWhOpwe
GCwExRYL/13R/RqBlovKYYkK6urSwgCroPchAnfFdXzsX+L0BSWwLuzdUSycDj5jivbBxt57d7tY
BV3l1GmiVVl1BK1/GI9lZGff1N80EbvbZi94tQd/z8Acd3aqIwzm/ZbSw/vm5Sr86gM2SodMU0n4
ysPsZLcA70DdHnUgYhBqnuVNxv37O/sq4uo7imUdk66JaN50z8lMuzTeRQ49JBU9v/+N1MG7ypWA
TCYlZGgANtOgfLtGIbS1iZ6i4tILs78bGlW+lwsTe08N+F3cFYVTtVK7+/i7XlqtyqJfzkQMYcb1
xtBzIWnjXGMttcJtVWejnSdNu5EEtoKsXqVUIK4jDbqKC8jd7D+Z4fePH+JiYjt/iiW5nt3RuoJh
aisRYJk99MepwK9iARLe1N4CNpsOMeDF71uL8kLKprb717tbdY+aqfIzJFewFwzFwB78/K40woci
qOOtzbf0096UG8vSOIu0SqJCXkt6VhFJjSSn7wdbLebrJHgOh96Wpr98SNZ+sE/qfqNavrgJABHR
ZpVlStn1vNyMxhQEBy+2/FJ9M3b5XejKxywCLIyLmps8biXP/2TvS5ojRbJ1/8vb08Y8LN4GCIhR
oTklbbBUZgnHnRkHx/n17yP73VshFFd09/q2WddGVnXCHR+On/MNqwEXcwqZe5tDmxRgCuSvFjuC
qXlgiq+00QxyhWMXRCVXkrlrJ9vlGBeTm9c57t5iXp3IiYsfsn/Ny33G33rrowXKfmWpXt0LM8hH
17DbviAQFLsqEw6cP5DKdmxFXTz8cG4IevNoRc+NQJRund/fx7wa0oHPt4r3FVB1i4NFaF5FOHC2
mypTHzrVI4FhVR/fx5i/y5cVijYAkG3m/LZfTKJIkdKk6HRt1Ba8asEjPIZ9+KH5irOWxcw3zXeh
FrVNykWW1QVks/NdC0EyOHnP/AcPOLADOrnR2i5fqvf+SapBuIDUGhgts83Q58MFhDuSoNmIq0fP
2K7RdOVAG124vuVBgLylqQdVygreUhH0//MYh7h5W03M+WFNabam5nTlksBZMIPswAD0viQyZgFL
Rgf+6SiLg9mc0yG2VeVVWPZ5mNmnYkrXMAbzzbqYbkScG8lYPWhjLbONEfAw3cObYoBw14wC4hpq
1zOKl8OrhZ76lR1y5VTFGwYgHaAIIXK9VJ2T8Fuz7LmxIziSmWRqQ273hyEbzJVAVz8syEhI6jXU
HLzl3cdK3UmMFM8WuU/iOhq3ANkdW5+F6/jua58NTzKAWYEYtuFA/HkNcdDXFHSsUEQcf8DHy4fX
wUaUHtw8yyBvou/34tVnINS+kEOAiwt5zcWKLS2rLi1vwhTuzb1TP9aPxQaicPeKdah/aogezLbh
KEntvg987dN5SLEBYgRNCtWPz6M0R5n3noHaogNyeGc+QJzC6p6+j3HltAZPBiVMvMRsNB8XhxlR
QRK1VYxt9ArQAwrIEBrpEzWgKMCb2LChG+Dm+poWIvrxX7YBkBzgI8GzAc99nN+fx5ZrVDpWh7gQ
0IWjMAwwzACaiUqc6AaXW9uimOy+yiafiqYZjnyi7Oh0XI08KzPvOne0Y14lOOBxgO5smch9obh2
6AICfWPZQxOkZuXGzDHHDBIYgt405iDue0Wz9m3TucfOdvWdkkC2r5ZOsu3B7o4qz+2OtIBHxTgk
oKE0YniHrrzcw8jaiD2VJ+9JbpkH0FphItikGdBmjnEWE4dMRZ3+ZSg9HmXOCLqRk8FCiFldyGvv
MVOhaDBOChyK+7w8W53nbWXW46zlYP9mIifbOuddXDtjN6t8GtPvooDsRSZQAYq7nNh3RieYG4mp
E69NV7S3IquhJq3CbFL6mUayk8MMB060vdXXEbG9akdH4T0qTpM/9zyv7+HdJ59yj2AlVaq+b3ri
HKZSQvfQHTMTxU6YVco41YbsRh/K5qymlnbj6pRscWLZQavn3qsBheC/piQxULcUNrgHMJXpAqn3
5knTGvfOo6OnwTSVsvHGqZTyuTAJbLHNmslHWyewZe74+GSYNdxgG03t4taTiQr1mb6FaxjkzI9O
ms7v1jKBxRXJyzcvGWfll9nhLwXg46Q1cP2DITcP3WICMWj2BEwK0UFCGj6BBqSFoQ8zugfMyxhr
s58g9IVgLWjUpv2suEVXBt3sPYgmHmwIQYiFI+HsTWgLAklM9Y9t4TA7GFpybN7zAa6G/I/BoZ53
cHrASCu/1DkH0zaj+eDrVmLfl4k6Qi56pOljZ8AEEwoejOy12VyRQKTjLgOdPuTd2Gh+0RTJMWUQ
HaJuntdwt4apb0T72a/RTl2JAhhMHD1IKuV+07WiCGDlku6n2fDRnfAdesrhQwtpwEibjSGzQlQb
YzaLhAK/G+rVqISAMcJFUoWpZMWIsyG01AOwTr0DlEaACKmd4V7ph35j1Y62c2uYVEL2QDmSbExj
2tTZezPBuDdtSR25Cadb0+EQmhF9fbRnf8xqdsrsURLZt7N7ptES9Q0hfdE5r0j+oLHBaAAD1iSU
aZrtWmsw46kR7o7NP0SfnTp7NW8jXVdQL9ApyhNNxbc6oRbcWkW7xZUM7ddeaSLNkHWozG6gg0Wq
h57XbaiIfpaeSN09pTwNWYF0AZUY8aD9cRbl0q5hsDcbjkKmMdkxUGr38JkuQ3c2Jq2SEQLpKsxK
SyYASuUwcofM4Gh5Ud6XDC5uMr0jVgILWocSAR2SP36ortEoH1KFlEnZwy6VzsapOsgjd8YfN1Vn
ymEH0ubTdEorWK4aAFy+AlYPiK9DXowMOGnmYvBCuE4SKtXghEA12OeSONA63FSi2xsZLH2h9AiW
z9YRpHrmBmjZitnJAFIYXZAlQD1InM8RbTw9onzo7wZXg5UnH+F4aniTDL2+KvekHelWpjCOl+ZB
Ngp5U10YJPNeh3CHUmyrIdEi/Hk4TIMci5g3RN7pTaIcVFUOcMIqskDiKL0dco/uHaiY7Ora7W7S
vnD9bGx5RJlatb4kU3ew2h77HQTfXSoTgPqHjBkPELshHxzOqIehEhVUParpvmgBuq8aUkXuOHk3
3MC5oehWes+kApN3h03QrncUEts1L6LBmXpIoBj0xnUm91C0XnIP33noPKXWGNsi477eVfLWTUo3
sNLSeO6Sun+CWDIwT+B9vcu65X2Q1YQdYLtK74iTwHOxKvsXS9GrAOUCeLx3+JyeIGU0SE++QfMf
VsoUdnMJHLgPkzJ6G43lsBKyatjbJSZXA2GZul8SmXuRaVU91Ko8ot53YIVO95OTM5CHRp3BoZ05
OyoH99VWB6lDuIqK91xzCQYPESGJo+Wl9cr0RwH/rJBzMpyGbIJkmCsAp4YWIUaz9+DNMx4hTmQ9
gzQEpcRJMfjZ1no9GqFE/RtoYfdcYBGngYDpwHvvaDIelIJ2AST1tTJM8exrQyTgVAtJ31BcrUAc
v6H35O2HKbG2RZqZG5taUIwFStixg6brYNKsMrHNbX3a97XNFd8TqdcHvQqjm9EWZpwXJoQbK9s7
cw61/nFSofOmV91tLlqunakhOPq5ksAoLnOq4YeidN6D11t6rOYwm+UZ7rq6hnMG6WFLm2TQIvI8
5Ulgx/oTwN53E677uOtKEbgcCkhp6jSbcayTD9yN7g1lae+nObXuYd+exKzHhZKWY/oEF9opNJ0O
T+lJHyKlAWJrGgaKK2Xot5oxlLHg6OD3WisDYsIiSIUWGmTklDGsKel9wL/7HQwWq1uA2pL7kpqQ
6iumX02J0odlcSvAqZ7htpTijTg5j3RGoFLZTt7t6E3w8k0dYzNkhJ/cWrl3hZJAiKUHFLHVgdqG
c2uORjS8sZ+LzEqho2oP9jEB4R6s8slUUW8f7R5dOo84u4Z5GjKCzD04ydBAeK5pihbW0RU+lVKq
QgPwIQN43EpMPfOdoSV3bg81MGCUCurXpjKQwFVy+10xy4EGtdMmQQlRqCdNGjioQMZlUExiEEMM
iGLxRzzS6pMwoaWEc3dooMcHpJgPxq4Z46SDmY3Wl/AMp3ZIRdvdukxnR9SnjY2qKmpcsmn8VRa4
CKux5MZGl3n1aCoyL31RMRV6ZlId8lAaySijye6rB3vqqw5aQaL7wNZunwqLw1He1Ye3BDpApQ91
vTaatB7HaQ4DX0hdwpu5gTn4Vi1EIkN3TOCowUvkIlniD4VBIchMtbsUvSJwX4CHtJrWr8zmYCWQ
FNQoN2XIUzeFcLs1wJYOUkbU8xu1cpWbsYTqVUkamIXpXO0jkTTdlsGC6AN+prCQYJCk2qVuQe8Y
5OBuNMbHN4ZLLXDKXsayHeGI2Lajr6a1HXJneB8cWkMy10FPhei4mSlF/5pmarvVrLIJ+yTN3g1T
2lFas2pXTj3QxDm2PlTskOOapGIvSCRpEfSTA3W8TKQZDGaElT8oaQpNR1Hm/abPDUB1C4U+w7qi
D1LXzV7r0puCupCl78iugQefSGVgVV7jV5Uro96q+6BAv2fr6FDiVoFffeBV6UWiny8ZtktkCeLB
R2nZW01HiqI4+is4fY/Si/PUFDhqkTRrQa/o9inpxKRFduZAt89UmyRCqm5iLRpJ+8NLVEAGhVbf
FALf109Skd/0U9acLQPKwsRutQcdp1yMuyiPYHskQ5JONuRfWS6DzuzGDd6xZjxkOnTtRqflm7oW
UOTK+YBUDnDUDXFzJD+60+3EYDqHDMe45bOhtEGgGIx+A/AZ34HRUTwVbt14gWbBdClsNQ+TKAwv
JpbRPViU8Tc+ZlYwNXUFpThXuFvk1doZRR9+FuUw3kqb973PitqOkQHTI46aYV8kjf6L1IlLfCaF
/sG8qoRMFSHdShnoypt67krMr2mIxmNgiydglcByxZvQxkpOYLAF2hb8NX/WTuCnNWWBpaQqCjPQ
4fDwGEM6iqDLJmyJGlvV4gGx0eP62D/PVJ4k93EmIW2KAQnyfBcMhS5y9mmg+vmTs2M/vn+Mfq2s
2XiDenMzEv9HPv/5UajUpB+SIQdmQc/eUh3pUFqmRvx9kD/P9c8VGEQBKwtOcTo658v2Kk0BrlbU
Au3sD/2jgNPN3oIwkvILjf3IBXy5O8qwiaAjZgTTvXVqjmpIN47i50H6/v1PufIIvvwlSwh5MRas
Si38Eryw/FT+9PhTVa8169aCLCa11QY+qQOCZMVHPxxZp/nUXvlwV0okn+bUmIuMFx2DZOIdrjIE
0WPtl/2Bt9YPSOffdJF4SW+9j+FNP0BkZKUwc3W5/P0h/4A3LoJSI3XbgZSwN4GUomc/pvkaafVr
GfbzsBZ1JmsyKpz0GJb7JAP6mHyUIU5r5YbBSps/C/wjwIvqx1rN7kp77nPc+ZtejKx0xlzIal4Y
URJr0MCx/S7m22nfPnePw6kd/xXP8K+loDko4N8zcXUGHnwOWpCpbVoV5AntjK4PENBFCEdgX8CK
GEYHUNQyYG6tNWjXzXZP67Zua/EXhWizgRZlOuFzJhCoaEMNyotDMPclW0gYQ9Xu3gz5xo4guw9B
gs1/shP/HvuiDOYYOmRGc4y9Sx604nEGC2bjymF+dSOi5wN5GIj6Ad7xeX6NrEEGp2J8tvrq6be0
d8N2DUlzdcFexJj/frFwGijnsUoiBmACG1XckZQAuH8Y2zUY5/UlehFpsVq0BB0JrUGk4Zf+kW3Z
HUjjRycP1UgP5TYJ9HiNVz3/F7+c2xcRF+sjNUmv2908fwxpDjmYI4X04a1TvHcQ/vx+PVw/0C6C
LRaELPRhKvo/wzMi9OtKv3ojZzvsQwebMA0gpx2WfyE9WYn7tT2ATfh33OWVkEOe02QW4s6QoxTI
Pegsmr62HzbThm7I3Roq/EqH8HPAxfUw2bWl0nlW82Pzs9zNypYMOhgFig8xZFpXIXVXd/nFABc3
hdJqquwSHG3e6AaV+GDI3opfVfVYV8kmadfaLSsbYnlHeFAYE9Sev6Pnd4dZOsWJUNyBYQgGiQoM
7l0g9tblF7/qHdiYV29OpaCmNhOHP+9EpdKNOqOgh5mxu8eVG7LYPNfoFWDdBGvEsKtbA3kTUA5Q
fveWiZOB+nIBmxvcFy22POYVLomMvaqt4RfjWvH+WlKKof0dbfEJIRhRwCkL0cpjAeJZFZuh+2ue
RmVVWevaFW/jMoLMh6k6X9TRmNGaqtBHe0M7Qz8pCpWRSLu1+/bayXwZZXHNu0miuVUp8aDyIDSa
Hu3egjHe8/db++pQoMBiwTX4iin7AL1n/AZASR2W78w+jROhPfwHIZDFz8oJsMFdtlYJ0xzpIpfc
tIS9FHa2w4Px5/chvgLesa7xv/+Osbhh6oGZRHLEgJ4z1PmtTWb7PfrTRQgU6g7OP5tyDDMcIJVv
uEENc/ZVSNi1PX35ExZXjyI7VE0y/ASNvjXuS2mfbAhh5umPlaFe/WLoZ6JvqjnwVlxs4UKx6oZM
NpLat+QOMso/SDBt7dCE1rIPVFZA9mt4jWttMTz2IE4xCxogF1tcO42ZTDrFBsfsujHgffnvIfOz
mxnjN4MLs1g7qM+zj+MUjGinZL4GKWp/OKQ7cbTSSC1ApQiGnyOQZOcewtt7d0sO+n8g2zavgb9/
59LdxFBUlwIVDiZvBPm0LMgTv7ovIxKxoHtRH8SLF9tbOsXKbhU/MJ8uyzTgMvTiwsprTWUDwxSN
tRGYHO0v+IIOIzwrYeFQtedOWqExq0Xnj62zrao1pvv1HXAx9sXxV1idIrBccKVE3bMby41d7M2/
CA74IdD2uFH+1EGiPQzlbv6jk+oi9mJJyoJ4AyrTyJELcmdl9qYek98ktbcrS//qiXgRZ3Eikhb0
JzV3cO7u4M0BjxQrdD9QIT654ZyLz2VwO6we1moQa2EXKTL0xVolRTMMjVEojYHgy5ozpWs5wbyJ
vltBiyMMt43FhwaDm4W4zKC5qx9nNyIBbUy0+/zZjU+PsjJoTylUAL+f2bURLs4uozNNmqO6uunN
R3tM0DzFg4r0K1GuJVmXe2SRKlucTUUyYR4BdJt81cr3nNJdPzp7UMwOtWiOrVmu3G/XRgbEEuoq
MyEBT6nPCU9dk9EB+9MBZJwEmcKC2nycSLsysmtn/2WUxearYamUCDNzNuWvluRo5T1PbMfgivHv
f6bLMIt9VsPsYvJGhHEb6dPh2SpTVN6LlSjXPhN87AEgh44NUOSLKBNDY0fOU6ai0Qngts66+9q0
INGaunaBcqXkk1/rNL3VBNHr8PsxLl0E54KffRl+sck1o+UdmvUOxCL1OLuRGzR34y7o753DvBPK
LYH9dCShTMdCdGxwlWxgYP3+/a+4dsnOksioPeqOBzDI52VT5Yy6U1s54ANaAYWpxkDkyjRfW5ku
qAao2s7yd8vCRguvm2loW3xM4DIjjuUfTI7bbAbVWMuOvi5PpAseKCMzNB7gjMUX5ejqG0pWO7i/
1WD2XNgP59nnE7II++7IwJNPf/0LdgFfFxIkfpH4zwtJd80lqAztODX3bIzQRk9yn+/SA9pKdsB3
DWQN4QvRRdnOftFDVUGO/u/TVRD8j0cemGCAmC3GXOod1G+Twdlo401KIVzg3deeu/INr2CSP0dZ
LFY0sifhdgLr5MF5sJ8AxIpmxcbZE+Mkfs2yOWJbr5FVrpQBPkddXEh4V1WKqWJsbQh45NF5cVIQ
LWD7g9djqocKTrrXKmLn1Szn65pFYGBaAd0DKeqLojDYPm3RljBLct8SGSRanCmbYVdGykb+zrpt
2p7IdnbFXQt8pTo+B8YdiKYfVOyW+zFPS6llDkZMdure3mOAGxT+QXHJkHXesM20dcEvgSnRhxND
VPkFfdRwXtNrF+W1nXTxO5aFEPggGZWrjc5G1+4SHf42mc/Jzuvvvj9+rn9hyMWAv4hewBerttFm
eu52KuLEU6RF9S3/XeyVjfq7D2U4vNmRfZCH1aqL/iUFwSxfRJ3/flGnc7qSe7UxORCMhkwuJpUF
SVSA65Fv1rUkr66li2CLDTrpCQCTFoKVsGQZ0hSQdziGeY8rM7kWZrFDIbymw9ULM0l2s+72LKvu
V3EWw/xqU9+PcfNQxmvmxmsx579fzGPmDqxoOgwtkWY4yt/WkIRGvXaqr0WZ1+pFFA+ofcXOEEUE
EDszQnMK0jYoYDvbQLjVG5+aaDxlD2uDu7oFLr7bIlds+2GAhwfCwq45zLIHNHV9oBf8jK18urXx
LdJFuHlNiSGx18j4ULG/cmjbUbmy0dZiLO55q5W09WB7t+HJm8HvNBhbSfP9+yV4dcJMEG9w0UMU
cMlGrqSWKGJCDGFXMay2414BfJErgDGpu38/FBTpEAivBdT3Ft+mctqW0QTfxtOANBB3gxMkbgck
3b/NfJ5NFS131jpCYv0lUAFI3Di0mYfziaL1G7E9VMojFs9Urfp5pjjkgbH7F9oxV44oKH1C1x5V
KSCElyPkOrcmz6m9jQyGsL7VtumGBXPr+V8SR16LtliCQL1QAEQbDxftGLa/+xOHebUXjz+h/xyu
HlXz1/n8AoQfAo57CHiBMwJ68+cNTY2k6j2BaN0miR1Uhp+rm1kBmkFhzaiD6W5Ao8ncAtC11mi6
cr8iyZ3FTYHnRoHnS6rWDROSey3Z8KY6m8N9rxo7I2lOjj6EVCtvVeBMgY65VZRHVzp7OSbPKnri
sHG8byeYtwhDgzcXgEtqBbFFRXkRSX2oai3kxX6EeZjb629t4/2TJfK/ji7/R5vJA/+zo8v+Z/Ez
+4UL46+SZ1zufv/ff/4b/+XpYv3DAy7D0GYREHANcer9l6WL+w+8g1HthZYWiAOgIP23pYvm/gMc
XjSu4RekG7NR79+WLvY/4PViIBeBBhcoG6jk/xuWLvON+2mZQwgPiJyZjAgQCVD2n5d5bvdNYnVw
GSg8NWpbG1j6tUrDlyN3EWKRyNR5CoksVyYbWuf7qXD3srgfh/OgdeHFtN/+81dfelJ8uT8QCOwS
dKcBEbG/CJQJ1SmUgmEsQwlTCoCuYBEWuEmxUhxaC7M4h0xDJEanTRhPejuAUTKmoOeYa7iC+XxZ
fBgopYMDhaWDM9ZcRBk7ivpaqpJIOZS79vfsyVIebNiB1Tfoo6zSfb9Ce+ANC7SLp+GF9gf08nkh
2AaAVlrtkWiIxLPTwx1YQ189Aboz0GLzdi7pDc+Aqs3qFWlYbcC//P7r6VfWiYtjD9X0WbkP3+/z
L1B0pRlyUD0iuuOhEdWwppi27fvkl5H9zDYJtHJk1OycnzDf3FfoIDcoWvMYrrgrF+qVD/zph8x7
5iKXK4TuOqPbwO4cCmgiO9XunWOMwffD/dodB7Prcrjzr7iMMuRjJwGNj8w43bJ9cWpEAGk3OJoU
IcCaG/tJWePxrQ1s/gIXIZUBWGGqIqR9mquaYvTFDTQzdugeB/zePggIB669Fr92OedxwuQbvFzo
D+FNtgjqZNA+qjmJ5nrHFBIYokHIGi7jOlRsu5W9+VX8AJsGblcqto4BEy13sW0UxTLGxC2yCAa7
NzDBheBCFdPb/g6VgHsWGDG7BaYfOjDs3D8Cyrf6KL1yoKKlC8KZCxIvnAcWn7WDqZcklZZFdfPY
izturEjcXvmGs8EAzAwMpJao5nyezqJiEiKMIKkztQDw83Ecf9qQavt+cV4NAq0e+EGBRYrH/ucg
QCzrNSSzs8gSwytT8NatdekXrr6iQPR1smbiKsQs5/z4ay/LE+CH5KwFYrVRDrmOg6aEhuT3Y7kS
AxcphP5hNo9yybLxXaN15xqjDikB4h10BvQzt5xxJciVVe7A+UFDefKfHMrFjFV5btFUB1bVOesB
ZBkgATNjktQIRKintVff188zBwPmEx8IGh/LvHuycwbvy5FGxPvVQlO1wzYe/vp+2r6exrgNNHAL
oaSEY2q5jkfA2kZQl2jUjG8Zy/2aP7jGB+P2ysx9ybPnW8dyZh0baFCBoP15qY1MzwDoEhRQZwrK
xnsDyE5B32j14K69Yf/8tz7fqYgFa1JkXBoy+mUZsuPcJUaLWFrvuzHozCHcv8UfiShyb0O0YB2s
c231IYcDNxRND/SHF49AL+NdMxU2LJUB1sF5hFpZshtmyfA/xjVlvHrIr0VcnICWLp2ypYg4G0tA
NoS+ztCSAtVIo9ioIeg/62f8l3YZPuLlKBcvdxO0s9rOHRrlqkHhKmH/cBwS11MdEpB5fGg5W37K
qwMEuiKnHSKqSx1O8hNcMnsLPCu7D6pyeMxTLc4ZjI+Fc+91s1z/92t6ZWqWIqoElIjWg2VKlACr
OGQ/XGtNveHazoSrAOSHITE91/g/r+ZZiI94JSYC7EMSwLhYC5V3BjMYBz563bF55B6StzVMwLW9
amCXgqZrA0r0RcfERtmngUFAlLROQODcjPMhGJtxI0Bn+H4Kr1yw+NQubFMAAUUjb3mcEs+ucJkr
8wghC/OQ3fAoeXNeSKD5JEqOo4SZmOkjQYMW8CYN6KYM1uq+XzWu5+V28Ru+HLZwMsgzjJfuoOsZ
gqgC0JYe0NqfsaAKXujdURy9ZwWWV1v4DmC74XfNoPTyTrnVVpV65jNqea5c/p7FGZbyAlwMgd/D
X9y7FLJvyiaHicycrc5S/WsFgqvL+GL4898v0jgbVBXTzvEJ0iYPqmrWQlBXdsrV++xySIuFLK0m
zyb5Z4rhGB0lu3SnBYmvg6sPtYng+0W1Gm2RmMLxojHMqmT/P0csw5IFXtCE1t7esjO4kd/HW5vA
xaGsm+B5em7GokY7VeRZadceb3ijrSyJxSmsKQ0gXtTA9dlBMcZwhyK2CxD/yjJJfFaLIzTjngAN
xEOLSBaIydyb4yhCvZ+x3IKWvkG6rQfmZtCO2QGevKEt+tDSy20NQ17YXr94DM4pg5FuILMFXiW0
atrSDliWCb/SR0i05dNfPU/3tV2eSt5tSmsEQ0zpd1wF+AqJ0i0EaNrNQNtzaQwZCOnl4BNXnBpp
x2XlvmkWAaQ9G7eF3j7kzmSH8PX5oRbjDTrfbyMZ7yz4TIIt7W1GpyRRWlSN35ftDq/jrdpZgdJm
20kjhq90NJykAb6V6XcWu3VqaNSyhIQDB1saOBIZVMRN4DMMN9dS6V6s1nhqG+2BQmXIn2j7XpiD
EthG/swtUDIL+9mFFZWqTC+MJAq89PQ8hPpy6kNRx/f69EOgLhk0eqVuHaeAjI3X3dlcBy/QKurd
oPdAP7nmFl6LG9hYnnUitKizckxaZ4Kx0xc3YFPtm7wGDtQlRWC5XujBeiX1xHGysh130js9B0cX
JWa/4SDaNcBThNR0N1MyvVEGNn9mFLu8Iu/I4IRfp1INExTRA69zQtUaMf5hAmRLKHjWJymIW2A4
1uQvLdV/dfDZ9csWKtwKSN56mRyMwolrSP3JQXuWYC5BzoLcCE0J1S6nvlYlJ6+SkVHwnUWzPma0
0oN8UPcg7HQ+hyF0bNRpLD3t3Fn8nRWagChqeZwK9Zx7LtIDZ7xLakgqgkI7E59xi9ME6NtR6QZf
Cg2C8xIVQ1AUn2DjgUStAsXAaF4tK4N8t6PMnh4e4FX93Vjwj1Ilr3aWKKcxBW9Ozc2wIl4SmZXT
BSNDeaHSioMnyzyCAukjKtc0rEw0t3Q3IFoW07I6VibXw94CmY5QtIqI8ZO4Az8xXTsklfNeU7Bu
pTY8FBO3IklTuZPN0B7H0nxhnD3LhGibIkvqGG9PtvWI2Ha9+TF4bRsWnldtsgTEf6sBo4w62Rm0
5l2qTHHNjD146a+Qs/2YbGSilapuRY+PUHhptdNLNRad4RzatL4By9zxu0QEXcfCypC3pj7+smmV
g5Jt1GBqN7HqIs9oAXTZkrQVPqfDozWx32mbRQpYwEHf2Zlf1RAfyCS951J5IWreBKPHnqhrhnli
xYq0nkDedX3kkTuMsInxSeAKz9VfHcRv/crVyxjETlDbdHs3Ver0xMn4V1454wZ+Q0bqM02xoVGb
gY+VZa1v1DaLsC/Uc8HxsOuhZR80Gf7Rg4W6HaSFu0uq+Nk5A+yIKxzSCmMZTb2mPFWQH/BbVJUj
Kbnr26V41Xiv7/KJsW3NnX1JDeXRGNsmkKPexHUHZQaaVhClzh09sJmixYlt7b2xaE7EFBA/VpWf
4IHD9IySGkchbm+tlH7CNbIt82KvqvSm7dk915NXAaglBLX7J9lk26IVe7c1X2XLX0FLiS0GlQtz
Ao3WKmX9QDQdHFb3L2LkbNc71kOXNm2Qp8rDaMsHnQx830GDNnA4sM/w5cLBoGSn0cobn0CiIoKr
RLZvNaJG6dTA6LGmEGIACPgogQL2heltAd6G8igss6wGyS0tc7DCEoWGIDdPu5ZZxS6TEkRr0sG4
dhxmGzTH9SWrp4h5ot42Od8KlZ2EyI9Z6W3dfoyqvA2cxowqfQrVunmDxMnGKsVP5joftah/Nnmz
UXR6ypL50WcYO0WAX1iPzV8DAYtZKj+sisGGqIOeBL7PBHHr2ZAACRFNj01hvJvTWPiIDKlkhoY9
heVPAGtp6UMvJE7z8Ull8F/tprM7uefEnM5A3ZwosFy+pvETge0A2u1Iaa3svmLeiWr91hPZvWr3
d41Wh3SQPlPS93xSb8ecgT2Z7cxKnpy026rCTHBVyCry6urV6tNz4Y43tjeF9eTeDA2M5wXRArO3
7jMG8YASagK+wprBHw0DtyGzX2qpj4E1ZXE7aG+iSJ7cuni1WrG183LrKVDVnlKWBlpn0DDrGPiI
lnVTqsler4snNOMcyKCwm4mI185rHyG+cAdlmVsvZeeGODbQwfzBrNFr78Ync2TcV/J5TTXdsUsV
QJVT0eMiY/ido7KbGH0v826vF7Vv8vps9l5o5EYT2MnYhxyTCiJ0txtya5+W5IFK64z+5haaFV7Q
QjLbdwhLfJxClY47h78SY7y3vRaftSDdY2eCDyyYOp0nQ8kPpsn7vcWMApoCKdlAbABKe117y0n1
6mXSjOCSfoYiSrInlsuCoh/fvcS9FbU1hEK3qF9BFCbSKrD0SQ0iDBnKN6oroZPpd0Qdb3ht32Hm
oNOSgeUuxkzzK8sGI90bntAxfRaijjK7h4yRaso7wrBg6qINawPaX2DiFjb0hyaxrUp3CHUkw34K
dUzsrAgSij/cFGZSdn5qSC6CaXC3UtFfVK3aSmfYACo0xJLD0LXlUPNx6X6EJEotybvEEbX5f6Sd
x3LlSJam32X2KIMWZj29AHCBq6jJICM2MJLBgNYaTz8fmDlVjEt23O7q3NEiSYer48eP/6KWQiqw
anmbYk2AypCZ2Yk5Pcit2tlTg0tp0HHTCRP8FmD9byM5v1J4jkw01c0FcBJN9qsw2mtM0kRXrnOe
xOpp8k3JsyCZ+1HAS3nRE8azpcjsKUMWoxqh6Y6meK8l1mE2i/vBCgI36Y1dZ+oXS4xUuzC/suWn
i8DofWlp3QhLOSnE2kSttnIm+gH5ud1L6ORKIrMbNdXPoBZWLnL+M9NqPODi9FBlarwLY/lbZNZ+
Kesw+JFxmLN2p9bhdTXj7qGFYu/K4YKVy3qfKyzzm6gHz83QXlLHHTZtmcbrX4cM35aeshAQo/a5
j5c77kZHq+UCWifDTbMotS0M8g8ea8mnE0lwDKtR/Akbof1UckKoQnPbKN21Kgb3BmTmXdtVT7mh
75vCuLdg1bu1HDzquabZFFYeJyjSdtUWZD/zsi9qlcOuN/urelAst1w1tobcukG95F4M1Z+pkGmo
EKQcK4Xl53rDzXC8KpcEAblKCdwglFYV4bx3pWJCWYMoVetFDEd7rnyr76mTxDmbUx4ZOESm4c+X
4TZpdIxeuuha1IcbGef4UbeuYbLl9rJwmoiotEnrwguwGdlaMgc4RYljocdPiOahySOEb21c3oTw
Q4/IEPhG1f5cKIfBX26u21xyB0F70/S09ZV5YYjKxOI0TLJL/PQ0h+fifIPs7AD5KrFiO0Ug6KFL
0Uo0UxCgVoFKijHKD50eXHDKVXtRj7+Va4AKsyxEVCDkmKJgeBSXQdxGuJ5ehlMj2fok3Mmd4WT5
ckCj5fv7OFbtUUzN5yCt3HSCuI/Oj+yIJt1OJWzrk3QXx9F9W+Q3Uxo+REofO0We+LJWbtRUfJkX
CjChpHtaUIibSOlQOxS629CYMydRys7rm3x0zSW4JsO+UcXsxZgLaxNU5RVGRosNTv5aTJvLrqsl
xzIWy1anTHGDOr2NhPgO7RTQSItQsOLHzDGy5ocYC7UrNu3zHM6Y3DdoGGVjcDFb8kHSEo5bsbwP
6v6qW5qr3kwfckwyHFjllaMbSNzUMZlAb6XHONG9oG2+NWp0A8QBvkgy3RVhgGAqCS8FSQXymZ4i
nCAMuj3P5BUYMTlKrZNpBAcExfaIgNzEs4IQBEdImODCPTcXi1ZeJFPkjFlzUc7KPlzUYySkL4Eh
omQ2QVCsW+NaUDJoFXq0Zx0SlAB6N+VuFhZPX9QfjdJH9kJ8RsXISmwxSy9D8KJOJ7YYHI3txdQa
8OPKwR6SPEdoQ35WouWqj6JDOwWIiWIeYM9Le9ea6q7qEBwqQlF1hmo6YmN0xIrnKo2tn+MgsGRm
66HgChPkguEsWfmt6hXVRS4Dn8fSRDpjoWqpJU1qF8FE7RmTcWcOh2onxMV21DAUXZrj2PUPwWDi
phvJKOma6dsiCXYllYe0L6CIhLivN+0kPyygWdC70u+ILjB1agWGyNwggaAeqj7eNkrwsHTVfTeQ
GAZFf+CZTHXUQFFqN1VkVKXxG9hoInIY8UzOM87kPF2y2Og0XqSqhOpm3YKkN40fOvJ8jtGvajqz
RdVcN5ZjnU0/enMWtpmyXOdVYdhzUstebjToCcjmYxNp1qMsyIjppwkX24EKl/GDlAuUXBB3TiIU
SMCtIOEAFd8khY7QtM2uCAZkmgY5taOkupBzRfexE+/sYky3Wp7cgQvWCM8yuvVi5xkVad68HPRK
dZRIJJ/m4BJELnHLnO3qfhq2c1TlOwW1NORb3CGPr/RAFmHPIwNT56Fnxs33eMifo2jhEdVskEvJ
5VspRFBYXWpxKwZgxdOsf9XnnEsv+h58sfrWVzGiHdVFkpdPSPBs6kqQgCGXGE2N0aYfcMTT83ny
Bz0W/XAu4sehsya3RhbNkcMQdRDyUkGh6JDnzEqC9IufF3qLnU+S21VZS3agcuz0ZY7imy7eCc14
Izai4Ycw+baiAjzWiq8UqQHJnpbZhSz1ppOsFYB6Fq9JcRKHNRLvklyH5pFBHVS05nuvd0hwwVwm
vYNuFBZB5lpaLnN0KoG3aJlxX2aVui0r/VBKHEahmeSTI4phfznoYXdZVOno5DUHilTOxmuTTMqW
XUuOnYz6N06smfsO16WmE3M/FflT+ZD2XkSI8+U66T190pDGHVEeK7Lutp2S2EaXKHWDNFA45YVf
UASvJviPdqGGF00YoyRazBd9naHfM9XPs9B1RxknnzPF0s88oPdCpYpgBYaDoCxO6uKxqoSJKlBF
W5U8BRvg80O9b/3wYa1QFpvYtVZosIvU25mK2ru85eeS5D9bPsXGLjEVn7anZQllJTu6Vjx5E294
3XcWZzyqtr5L98NWw6VA+RFcAfveckE1c1s7A4L78mUAqPDfI6Cc4EsaKhmBGPEd6yt366f+6Kne
eb7fl087CnAJUDY8531yYFe4jwoBV7e18N547zXYSwwEfPGpvh935xv8qoSo0g7K9qCvwfX8XoMN
g8SMes5ojwelbZswt9Ch/1yl/AIhwJvlhzZOytxox0TcoKiKJrslchFaWfl9K30SFcf4+t8lJbNk
dXQ+wQKBBvmkid7CFOPCzYStJuw6ftQGGGcWDe+Yft7Z2v2fO/nVOH5o7tQcibojSLuc5qp2tPX4
cjGe/ncNnExULnBliRUWhiHfZuJNYp7zBvjqyedjD05maeypTSBtx8pLyKN0EpPoqYtf/3e9WMvN
H0r+A/FOWHQaKSq8XTXuoNoZXMGXO+hjP9aZ+tCE2C9NnitrE8f4VjquDjard07UUvQX7fMCvV89
Wn1s7+SFYUnX2FjziqHFP1T50SierMqgSqJ7fx66z57Av6/od3j/h44VlhVOkkTHFMHTrnR/OKLY
tREum4O9yoUY/gJA21c9nqrOPtV8JsKfNH7y1IBeEhkX6n6M6rzp/dzvPW4lDOm/Yc970tTJk0O4
TFmYjDQ15skxCCj4FY3ZnAlKX769fZy2kyOtsmQyrYb9JGytKzndDlRGvB9JYCtuuA/cx8fV33t0
QeYigaNnjuWbpR0ozqqALLjKzz9P7plF9I5q+zC3ajd1WrwOr9qNnr4KG0qhu1iRLZ7BhJ1r6CSM
UMOs0J2ioaF+krm7ZurVpFE5Hc+08+X76ofxff/3Dz1qhToITES9vAzTGCqhCE9tUGrca5vVLs4A
wTRtFGBiCxKmPaA80W2cwj+bP6xR6zR/+PgZJwEnyFUkRdGO8969pX+G0P3CTXyBsKwn7NFMdYa9
gZcUguSb0DOO5sW5xOFMWD3V786MUJWainEY9GyrTk9Dvi2qcw5oX2AOfzvtVnDux6CXW0mI48g6
2jurcdtNuR0dwOzH1ax4phYMnZ4iS9PYmWHnu6OEwMpsi48kSm1hn0fUn1tl679/mHwLImeJ3jGh
ig0WaB2nYr0XC7i5QnEu3p85ed83+oe2cgE5ZnPNzLrXFevJ/Ka2uTMcsu3ATuxor9+e80g9N6cn
EapPWwxt1lPMyBNHlJDgDDBoC41zye8n8473SAjqGigGqNZTB6ShLgs1VWknteV9CuWid6Zjf1l5
6xbirVTza+4wdouyom162Z7S7bkw+fXo/usTTrrKTcWo8oVPOMBIu1qtktE92qyQo9WBvnUD+zLb
RLYtXPDma+deCIrhz6HxMx0Syz0+AE4ryfdnpEYlxWrVd+Jfj+rdTnewmlnJ67heEKIHXFoKR709
0+jnfpPsI2uzyoMBhTuFoqjRFIdcMlOvceHK4TeVYGBSHFbPIBSR7jL/HBr7M37MVCFGQ5WQsfvW
xJOBpvodN6YWZR7vV3bSb3PrWyof5/a+P8fc/XyVoUv4MYCwARHJsP6+OROTF94Yy1CuMt0OUcrt
6EGwPAvm+WreAF2C7wBOCEjtFKVmGkMIDFrNvOxYPSU7E6MEAsKtRmERwO779Ymn8np7ZubWiP57
xEd3DFEKDV1uk2LKycEu5eFkDoKegcEYN5Qqla2wUWkPQbfN8nZet+dzMDA1A7MEEaMyALunN9Re
ptIGvgFc5hBuxlpAGLly1Sj8N7aBTpcUCXsEOJzyybQtKNnm3ZoWTV79Dcvaq3iTgxBanPZe9v7y
njh3en6xCVayPq2JKliw08vhFIahYaRj7uXkR+pzXdz/ea4+r0Q81fD/Y3/pOLue/v3WiJR0rMfC
E/fhtoDpJfnRNvfOSW18kbxSGkdRFDU6AG3wAn5f8WPdp7zqBrTwbZUWhYF0uyYAuic/noOwfdGl
FZnJ+mPQ2MonTZW6Xpl13yee3nIJkICaqN3lYFALL+4mud3G+AGk2dOfx/HzcUv/CJIESPOdBvN7
/1D3FnnjGzj9m3vejYBE8L4a5xtZONPQ5yC1NmSoErwGdK9ONXtKwyxrQI6J18jo8+iGHepHymq2
ofM8Jp2B+X/aWOxexMTYVBC0qR+sq/PDwd5gPhCFqlB6pSF60ZD6dZfgahG4fx68L5pRUBRYkbSA
ka1TZKuGeYPVI4rsWcpPNODdTC/cQMrOHKSf1gXCDx9bOdm9pZBQtpy16p/1o2azLvVzbOtPO9ak
E3BtOD/w1PwkyiBPVZaompx7WD40QvqGteqvPw/X57BOE6uGh8KORar3FLSd8vyVNEZSUFgx0V9A
N5PiSlA4uK37sFkOiFoXzrlI9LmGtLbKe9SKl8RP83RfxUjpFSCcCs7jdQu3TmTaAl5Co1teD37m
Yw2x+3c6+qHJkyS2KXu1rrJhjU76r+iauuPeuhS+rYQPcasedBCb5xChn/YXvVwpQ4aI7JjI4P6+
5EXk0vGwWJDNSGRsYec4sfOka1AJN3s7kPILfakf/9zNL1YMMsimSU0dABd41N+bbHSe0/oJA4y6
P8r9fZW//Pnvv1e+fjuPyQA4/eH6cWZxiqw748M2ljoLkktLA8kOmfB3r6R61/kh+Ms/t/TFRv7Y
kLFm0x8aqmI0/eMAEsZcXxbLS5sf2+6M4dvnwZJk5Lhh5q1Oi59YhrA7zC6LtdJDY9utzYsuOZdw
fzFc0DTB2ePSpaKWc4pLDpe+bnlIJMfH+Fk7mDv1ykS4EfefMxPzebjgcELI5GoBL+KTvape5bB/
DOJeUH0rsHageq7/dTf7H1Fpr6q34q5r3t66i+fqP9ZffS2ruYnDqPvP339s//o5fCvd5+75tx82
74zUm/6tmW/f2j7jV/lDf/+f/91//JvXej9Xb//3/7yWfdGtfy3EC+M3yusq8PZfk2QvnpsuLuK6
f/v0S3/zZHXxH5zD3FfQhQJeBSPon0RZXfoHZogidzlLhdbFnvgXUVb9ByJymOzBMINC9B7gsH7r
Iki46j/wjuJ3sN9dnwZ4e/j/3b/+a6Mxcn8Nx98/fySXnmKUsb/SobiD7Qc1xCPmaSQ1symOMyEs
3NXiC1zrFpkXfwDivjqTngtop3H7U2snQVSb61npoqigJiH+ko4r/TPwYn/i7hY65uN5072TZb02
aCkK5xOSBQh3nobQ0ay7TsIcxNUA2egYj5SYA4VnxWtPIvWnZk76VXe5YgUKzVRP8954HZ+X+zZ0
atzJg20abYQbY48Bx130g7eGD+vtqwk8ueB8anr9tA9xLlVDoFXhOoHOAsdV3YR7cbfgSTzueIrz
zt2/3wXNPwTwT+2dpC7GMIT873T1Xd71vnVKf9oJHmh2IAOJn+zmbytRbDhULwnGyG7t4ob5FAJ8
n/aGBtO39DI/vjOTswSKU0Wbvz6N1JCLHmv5U7BUcwDcVstQdO7gBi1c21W7QXDCneGnYMM3ATbN
/bbc/nkK1sn9NCJc9biJEToR0/l9BjAfsqRsptkiU+1hXLxqBuuce7pqnGnpq/1jwZNcnfEU7P+0
dbl/mGxpIYwEa1NcoPe95fQ/1v6NXn6vR66yaRxxu4xnVthXW+hjm6drG9FFq4/Zs2n7qlSP/XxI
z8lSfNkEsp8IAzBtcEl/71Zh6a0aV2XhNvorbILQfCiT73+epNNE9X1xoLX2zzaIwx+HrhWoWyEd
UbjK1V+iF6VjbayLYV8cpD2GLlvp+/9Qpv+vJg0Tk0FQOauF4u9N1oA1BSy+CneIhW2bAeIpgjOT
c/q+9amNk+1Yg4HkMksbfzHxMrctHcGZKAQENjZY3Vkdj9Pr86cWTzI4RbD0fMBwixiOJhAGNCiW
tEhGAQGUD+fq5esfO91b1r+G8FRuFc+hMu8XGpv1GvXZyLbmFwVlgqrp7WlYnJzy7lL1mz8vlnXQ
PrW6FsQMCY7tp8ROWUx1GOcOq6xJuZwNzNYAp88SunK5vDc6T1HOvI982c0PDZ4szqYaKrEfm3Vf
d2idDUjAtGTF5+6Dpw8DzB2aHeqq78ixCMvtZO6EIRmlsstLd/C0J8nDebK2J6xV1vqtvAt2tbvi
KCrTma9WOfvoBibWduzsygVOFbdnUvQvFi+fA5+QSxxFSO10gwgWKJ2hq1Cw4+xSsTzIo3eRNYgg
TneRcUnw/zyxp9CV9wHgRqwb+N6SRZ1qdQqxKKhVvTCzo77TZssrqD52qWhroFKVSPMUM7G1tPcV
DQ1W/CylDqwrSEQttuxcTx0za6+s9lXOd2e+7PMpYpAe/uvLTpaAtchQ4Bu+TLuacxdL5xIdQ8qI
/vwUfetACN9O39aj85xr9bl2T258WptkYVWuI5IHaNt2+JNBBdDx3Yi1c8Hqc5q09hE8HDt6dfU5
WX55KYlyoM700dZe1Zv0ea3zTY/rzT261ABKOQz25r/BxDt5Ovl72v/Z8CkewwykIhNakTCi9Luy
T+y0wOUJrGGYf0/BM6qj+H22tr12hjJ3psPvsfTDeZ0nkdVWBe2O449J022pqx1V+Dn2zX5Kz1qC
r0vk97D12/C+5/ofWjOs0jTLiamMrdap5idx+NHnMCkswQ6MGkrOrzbp3R47QSNRnWowz+2uz+c4
H0D1e42Zawa2DseHD+jHGHI/oFT287hJfqrkgfXF8FIdoGFdBbChvdBTDe/Mzvlyck1Jo5xroI5x
KsUh6qXWqyOtakp61UWHFNM3XcAtsHvTpnCThflGwxSsBUF6puXP5wT9/dDyWiD40F9JzcJQya3C
nRBQnH+tUIjgOlPs1U4JU6/x/Xmov8bi28Jx88xuer+7fJpubITXB20K56dPG0uQT2EgU59sNws4
IPDatrxp7pKrfNMz22/SIXde16sVqFx9i1EbFEp9m+0hD16fq8idlEL+2mD/+hZrnaMPIxH2RijG
C99SscKqsfeS8pxq75eDbRG315syGp0ni0uvu4pbFv6VQllfqAuuZXD62honiwrqx21WnllXX3UJ
fReydFpbUWO/dwkg/SKmC+2J5kGh4MZUn1k/X4Xe93qLwn8IUpz0KDRhLRahSWYd3ogiGneKepkF
xr6Uzrm9f9mXtbLzd0snWWI7YcjBWVu4dX1tBaWdJudi+/vD1ulqBKCIhxLeYgBDT86RRkRlKbLo
jFReZTp0P3wQOtD9ZZvdGyurCm6oWb4ES3/o0xLKWHdlQvIO45tYS3ch1E3KnbZgHsUw35fTpdS8
hcbLoLU7U7hRQIxHbXpfaSay7Gg2K1i6K2eC9ZfT8aEHJ7sZUnI+JgO7ue6Arka6HWQCxN/7KW/P
5JfnWlrj6Ifd0oYlbqFNwI1xeGwz2Qa6vDHMaq+UL3+OUF8FZJmHZC7F3D8+VfWEHtDQbEalW1T3
43BEQB9IduL+uZFTOe33zf+xlZPVJc64iIYKrci+vLfsdFu42RVMVmioFo+8zQsZRbftPUA2vu7l
XtQ8sBjC80Za1vvb3e+rkMRWV9Ceww/mc3l5aIukk3Muq63UoRwcOq0QupA+MQvGfAan1RghtVKA
KyMTNfvc69XeluIHnmxZYJsB7Helg5G5ttorebkCl4sSP1ZgPN+ZbYxWUOUoCBL3ybwDi7zV6tjX
U24lQXQHqXkz4w2d9oeiiq+1zMKs4qkWI2y+4QIZ6XMCsyJNpAtLehEXmjWge+FtXi83oqB5FUQO
A6pZOoy44lZuHSsHebpTMHdQ4JTTYz66u5U50oYQ/JL8mlVXLY030TEAHzZq3wNcScyWRStaWx1a
KXNtL9qvVDg2E1tOz9xxmEMyPBghMJejONgH6Ywfso4I+UOvt04Qm5hnF16CB3rfYaw6PRf5aM/l
WyiId4twIyvfNb2/GnJkTJLM2teVsQ0UgH+DbNdB6cwCD9KiclnCEtUqxSUEOPn8U6H8NgDb07sn
rct2SbQzUtXJl8mb9cCJSgTgMIgRm2xbiTqvOfWhNTXfTLMfzQQLxpg9kQxGLWY/DutNEkACo9Fp
vFfbewE9vAwhvn4oDwIF/8FQqWLHdiaCmh4gWWrId1qpD1XAnSzjR2KGfiUKGzh0+w4v4xiCdoob
ATc+J1d1W4i3dZV6C3JxedfbjR5ixQkhoWHFJCW0VsOOwmoDP+8AF/kWC3E/jid3GksXH3YXnrfd
9BPkaXXfFfup+5lq09Ysll0EyRS+C4zQ3tVhVIX5N0PgwpVBGktMVNN/6c3i6jBKucMhwFful/mu
AcHVd68tN1CqyZsBootl4NQTG07ZwExB2L1OlV2f625qYmM9/FTwcJMNwwvDYFtgCysEdABOqwiz
IZJ50gzuu25GVBe4vo4um9pvasV8bgRkfHp1U0SULJFUaB+ionqblvyYTYDIssgtlxdzIE7nr0KV
eWJBBquu/mBzeVjlzy0ZbcJM9oQRVQED/B60pS6VnGTBRDuXN8kY20P11LSQC/t6pxvBbZ/Pbilf
S+K8XSYcaNdHlLB2dRocxcBRh23YRwgPb7M0OvSV7JYpvlXjYk+ygkWm7ikFaAfIF2IIo864mpLO
neXoTqkHd6m24jTZatY6Q38dNDGHS2dnisSPd4sc2ZE2XIszXUuuI2yjlS7YjRqUyxAycY+reRNx
iKk2fvOXWfIkwGlR8JQYIXNVweRGIK4mtJczCfSi2u8KLXRngXuaUDOc2bGoX9SCnHR1nldeh27Y
8Cq/H4XZzfXIa+vUsyZ4uErzQzfTDc/BcAMNWzMaNy0DtxpyNxdHmze0TYrLSW9AR6xvKZTZkaLY
McSkPPwVQFdCossWpkdV2NVNYhtWdzENiSuLjasn8j6J202lHmujRAgCxmOJgnp/pWrfZSHZ1KZ+
bfS3CExCjLnrjLsugu0SxjABk22X5m7GvbNK702pO+qz6TdraQCzqwaeHyDOLuiOZgB7x4KoKLwu
VebUUuYvwuCG0QgYoHXVRPch3jhm8yKYe9R8jqGouxU3y8X4qROGUf1xBAXCZ4ycSGS5whT4wvSi
Bf2OKOKUAtIbRO0C88kwCjeYzvuLAYyiFTwGOA2RhSW9lybLRyrYXeTRjxt1O6JTgb23E8U/pvGp
Djt/rC/V7iHUvotIWDPojlzNK4vNKwTt1mzvMtyil1S1hQjKf4oyg+4v4q8kGDat3LlZK3vLrOHn
i/6FIbrjPG1m8bEeagYYfEDVgeIIvCqcnMr0UbmzRxLGtM9sUI4IJ8AOnCrHjCBBDQG87tlNQsDM
4sqljbdibfh9paK1AasMmqcERLMO74jMbtbLjiQcyqZ5MlJpqxn44Y53erEcq+4+Kb8H1XEcRD+v
B4hkHbTZciOIy6YprwGA2kEqu9K0uAm8er2anicIxAKY5q7AWk+SnKxTdqZ2zLOKoDO5XQ6OO4iA
b4gwTDU71161/o0MwgdReUCdh60h+0rfOeUA5SvPbCOotwbXjtQUN8B3XBXXZuRBJiPaT3OzKWfT
ncNdUiMUYtQ7Faa30T6pMvRLQXV6PafCItj6suBZNEuXQo7frAmuMWm9sgmfCtVwKzN/CPLY1qwE
i/HW6VY/beliEkF1qshoGJrbEqwmjNLM4VvQV1sBTX4r3890QoIal7J6BuQEZDhTU8yqonxnJoBB
81vSbH/Q4g0scyNRrpNUfMuJ3Ur7Fq5cW19WiYIdkj3WIzKyV1B+N+GC9J2FhoOw0xrzUmhg8ZkI
04yG3csxxG6o1sSxuNv3eJ1RfiKi1vZQ/+oDam51dsHb09aQhEuzGvahgvwn/lFIXEPq3aSmglIH
RHWFVxK4wUoY+hb8XJAdVJ6+B62FgjgyZGLorZbdvXpbT7WbWeAPQIhPmN1r5c8Rmw/rKtZmx4qX
q7B/wWAZvEDmCrovddNmgm0pmLC6g4SEQdhLkMagNMLN5Vk5brahkLP4s0MLhXBWUVEobVO4jWPm
tZXRiSn8IO8dCSGjSHwzQv17LN1oEbz08aUNskPcNn5uCIfFui1001kSbGOj3BebwTWDO7X9JZWp
1wbxVq92Sqy6ypL6Wfxt0B9FRd1OI5I7FGdkRJ2lXL1UJ3yYO4TGVc9c4quonJw6x+OqfBgNfas0
zQ5pCY60zG6ZhCJLHFUz3VQ2trq8z7A+VPoJOPlLNddOncmOIMmHNlYJkihtVKFba995etjrsroN
V30+iz2Ilkg99Ta034tcmz1Dz8AnmnAbySFEPBHk4mIcrGMeJoexDrZmG3jDDPyWa69cw+HV34wg
9uUycpSG7on7Hl2RYLnrJRxkzMaPRjZjsbxZ4XOpVje6hMe0WNizmtgZtNcsuannFgOBhyWdnbj9
WUfEygbb3Sbf9sy8oNuicig01C9g8mbls9Sh2HsMqJ6FSDItRW1r0+B0k2SHSDagxeoAdUN9KOVQ
YwEPyrYOX3SSrWF6tQbWifBd4083rY1sohuN2bU2xLjB/sjHt7GonHl4rAtUVirjcjZfhTY+yJq2
nVrtqVeum+KpboY9RuaODHo8NEZHae0FtZcETim6TTM88qamTm/mz12v3jFWHCPN1dwJFNSBTDfS
zpK/D21od9kNyaOrZej8E1ua+jrLXucINoDSvUwkuGVr7BVIxbAuSakbL1BA+k6Ka8bjrTF3HIUB
oq+hiCAQVcx82KaLgje5xf4IdslAhqZ/6+cH0xxJqBKeD7ySjsWdaItNv1lMY9sglGKNAik+5MKY
t5RoeR6Q1mzK4SWNk31L9lGOeNBPFUfwWydMTmgg4RCrk1OEnOjB9wJpD1H8hW6BI8dwv7PnPvD7
LnDMQXN1o7yn9LaZKY7MEHs7sPCJmB/yjl7J01GrZH/KpedWDx56WeSPP6Up/m5EJTV8zVSgdcJB
VjQia2+X2U+9OBoNwlarANahppwJ0N7uWHhWIDtFFh2yVU5qHndmLu9ErYDuXm7jvHjV4+w2ES+1
RfXbrt0k8GozI2akoa4fJmW6kiLJRaHLlmpGZxwOoUV2U/9UUZ/VCz9OknvwSiAK430rlnY7HMqo
83tTw4du2peluMlXGYkOF4xIQcinb5x5Dq8F2bgwx/RJpQiQt+upeBeoBV2Wb2JOXBbXbRPpz1G9
bA2RF2W50dGeSDeKUn3r68VeUGxKOa0KafRwIZpsUwaOnfmz+SxNaOKpnZtzZy/U+rFo6n0Uhgfu
pZx9yBOYBnZE1kSZ2XSrXveizPgVC/OxyMacYFpx3jduyd3OqLP7arQeQ+kWpQ0n7bVdpUsHEwKy
nE7PFcdWoJZunwubRr9BRYptFLoGd80kkWyAj/dj8VxEj0WvbCBfb8amYgb3ShxCvH8NA1i8wZU2
HYXy1pLCTTKX/hj2rphdCULndejyyObrYpAUqUZ/aQTVvRiMW9XiC5XKlYfWX8KE2bxFECy0xa7y
m3A+WOL8zVTro2G1t6JoQlwSBexzSkSYMjLVqm0OjOCtGZGipNNtNXaPZVuQ2otejvKELMCUFriQ
LpVMklK86ECaiiymNBXfyDpyMF2qTLZMZwMF3khFyOmzxbbM4SDXBomTToFTr7nu3FKD4l0JTaUx
Wmwp/97zEQK5ezakLL5mm+XKTsvk70hKXkTEHSuYn6fa2OQdRR7uX6L8YI6TKxmD3Q+jk0npda8r
mykV/KaquFONTsD6TtGpGJRfgNc3xkh6mKa+prZuj8ILsDUxp/ZNPpxg392/dRmHVvxU51emOm3q
7hcx7gUwlDOVCDAMqdsry2YwVcdYjDttFJ2q6Pd5YHqKLuzGoOQMCvYdpYJSTV/GOb4dud8YSLtW
md9mT+rwLCC2BK3elhLDKQrFNrGvbDGkpSR2FRlg+FWBOoO4k8Xh3iInCPKnsT+kooJAXXVMlGEz
c90o8HNJH6fpbjQompUQxGPbYl8vACzExxJVucQK7QIH0Czcipyh4kEbD+X8DPPEFO6T/kJRF3Tj
qPkW4BBYH0Mz+0t5u9Q7M0g9DUQr54YbhdQz22YzIzFTaZeCBvAfa/MgcKrgG8LWx0Un05W1jVD/
NIqjSLJsKDdcW8vgIe5v9Kwr7FzNnKDneOlMP1m4nLeJX7fPMsltcDRWIoqpOXL3UGUPqugvzXXN
tQbVPAWPrv4+K0XXzEYWheqiTH45icLFvFCmVvSDxaERNvVmrbwgD2TPTQm7xSqcOrgWkpByjDJu
UmqLdQujR31DbsHRyntSvcfOOHZGaucceUudupr+qJf7seRSpXV23nuoTJAqsVyzwm/7Y59ctwiJ
/D/uzqQpcmRd03+lrfcq0zwsehMKxUwQAUECuZFBJmiWa55+fT/i3mOniMKSe5bdu6xKEk3u/k3v
oPI7A66RNgpSXP4agQM34HyyqtGTMPTziZ7CuehUNUabu+pIJ6hEG5RuzdgGKKUQnVrnMvKV7N1U
/awY3tV+4E683oplnMe/yXaXofYURIYHGcHww5WKUFfQ3RvSpgq7pSkfVMVTS2ySiVSSptPWeVLt
2zqQF/3I59U5v8xmWElUXgojpDp1IwHyY4rwxvF/I9PjKu0lHPe5eLAF2gLhbV7e1eiD+TX4yvQm
k39Ek7SoHZ/CQMwreSHCEyJHVK+epT9PSJvZtCPQ5iH7Pan9I1XmQnB+Zn7Cjk/weHlokAPU+11u
64wbNlNJPfcQ+M9jm86yPDetUS7Udjtp50D+LZt3DDU3kqIvO5o5zdS4tX1JUXTMmsyrNLEcpq5Z
lHqzbQbh5THo8ZKgUs+VS/hQWcoimqpdRALZkBNXmr23bJBFCrzdWQGRllZNB6s0fiqD6eq9dJD5
wo2MehfEPRUIm/0wRu+m/1gNv5HmctU28mwEvdrOP8Q+uvthSEfHv+mqE52tOkKKR5PcliUyEu4k
n5pZzS+29ARrwVWlvdPz7ZN+AdnkJos11xTD3tdRIqQXlmAU2mjZUk3Mvc74LdDzxUAegnbtjdpQ
rWsnuzTpFiD5gQnVSNRsu2M5qZ5USDt11D07gU3FIszTE0yL24E+VzUlq8Sftg2TjjgHVkVMFCq7
sHxqDdMzota1hYUYYI1WUYovm3ArVbsdegZgKmoQpb3KMA4z4xc7j3Za3Z+tVruzJLGl0eKH5r5D
V9InpYwsNBuNR0thH/Aa5sqnUZ4LpTwUlHiiNjfTiGgb08s+/mUGd52+qxqaqk6A9IeOzl/j1Ygi
1lK9FtKLTFOoMaU9I4dFNdyXU+y2Wb+N0rWEkp1TX2hveZZVr0p6JgLBMDWiIRkJlD5T1nm1USP2
d4i8rTC8PKGxaDpLtKFQYdsqcrE09AdZ+WHU9sbPHmUmByYfNbDVlZIkrmXAdkgN/pscEovmEMUg
u2+24IvQlipvcv2lQgBraHQXRZBNZ2c0qF4y/023/MVATuH4GfVWdgylZ0t6wW+ZxwzXKN9p0V0w
Ppe1WEx9SUE1rPwweAgS1e3L4ogg4lIJ6NF2/jrtbiuFbiwMvHYbjtBysn0qqk2YblsEPMQAai4v
7iesoCjldY71Oj31feAp+HmOvclcINqVbbdIUVqs0VAE+e1Q5mZsr7H6Fbf1yqFQNuKLGt2N6CIW
pxIhx8S+ladHLXK2iCkxiZMPUoEGoR1xnhRuw6rsBdqqNhAx/HSXGqp4cDg8XcYrqqu3NBxoCROh
cs/oY4L5jW4FC6tHZiNGckbcdFSiAfr/1s/CwXdQfpOcYzaB+qvfM58e5oCUEFlk2T1G1biMgr0R
Iv1CBl+kYpPRh0ubYt/FO4Rb2H/lfTVqoHnLW0H50KWR22jtDfpHuwJZLQ6lGxW5mq6bDo7tgbFD
h+8uqfHFwDSWL+c5jkyrBcur9NbO9Gcp7Vy0gWgsVRwb/SZpp1VcTru4U5/rATFVTjmVg8yxR1dS
ER7S4n1UhdtannaJhKyLWa8V7heB0EWTQfom6XJC+9TU4rHJqm2fpHQb051ZO7d+Av876ZZK1S6j
KfG6cVrP7B4fwIivrSokp7oomZaJjBtMmra7oFYXAq5KkAe3o4lxdV6hrVEmN2lyqGizS8RlA8hg
hA2ooaWu1EgbxMdngTNSt+dKf1OdHyKnjir6RUwt6tcJkEZ/0TUDckbZPY3BjV/Uqzx/mIL3OY6F
Cn7MfMZi6BYiPzf0j0O8hZ0E4aY5LyDX64x1FzoLa5zmXtUyLTd6SMpkKjcJEjcSrQ8VN4Y4UZZZ
9NajalZVF0P7rZB8OQ0nwrJwth2SU7F+H6QhokUlrT0a5bZ2k7PRc4mMN72F5OsGTYRm0TuK+/hW
QjNvME8vUB91Y/lXUdw7+RtoZzehfigteHkDdlRtuO5I05vsQj/U6/S3TrpTmwO1qJuhaCW1YlsU
D377ItQbddpmZHfqnA0AfaNGjNmVCA+6OUHC7mIOuWqpmJyoM8iFL5dJ6k5gs6w6KhJ1u5bqUfX7
M4GEYm6ZS8XKYGCkNsLNwp+a9O4nqMruVSCuIa2rQd43BpZ4aF0WB9UxtpX+0sueUIRnhWjT02PQ
InU5OkdfkOadTAZAucOA19bcLLsR1XMZ3kjdpSczj5yIs536Ec3hxnQW+dB6TlcAFYmPKTabaa8t
x2bfGk9Qrcip6H2PilvltacHh1TeDvQ0NPJCA9UoNKgikF05fXlm/W1+KouTQPYQx5atXqluE49e
YyfLyX7Io7WcKmuRn/CddssaHxz9d6rBe6e+cUQEEAr/3zpzKxDTevZkhZNrceaE6XMoVha5lWSt
48Ez9buQqY0ztm4Cab9cIiiGMNtFCyPXQqW53JvAT5whuaTT+OJbwUrr7ZUTFsgYpRu7J7NS9Ww1
CbEasw6FJaRY6ZeGdLi0RP3dZ/W2GlAZZNU0Q+qlRuhVNj0hO3UrglaQvqPY/JApyUrmG9b0XWx9
JFhoS3RLF8p0EnOvrH6c0viEZMrC9l9xyltI7CN6OGdR84NFtupS7aICL2zof6oq64RWlESvTsnv
SulZsuRFm54l7dkER1wzQstp+epx69W0GJBOXBh9vdJKjSak7yq0ACbkieo4X5cjAg69RfgvXQkh
5jLovQG1uLDUFiVtnQK1N5NBEysOKSsEfKtmhXM7pdOdQZPVkYxFY/0cQyB4of/YiAFVRBTOcotX
Rxu+bsdzXvBlWuXcSz9zMosyeIE3JTgZwlPQ2a6fd+hrFYseMd0iCjyI6vdDU/8o5JTmsLZopRvA
Ua4RveeUpnpSeLZWroymfu1i+TwluJ0TxmWnW1rpEYb0oWJ0Uvrdy5+HyP+cVJufkM1X8AG8JvpU
2MDKK1PbMevcquO+qb8zMpiBxNfj4b9jma9G/IkUN4nag582W3uJyaRrBHc9WS7QA1qLNuOWYaXS
FEup4PJE+cbG5wsM8gwD/vc4/gpSUsAikmrkTcFHDUvKoMtMXRNu/lpgNe/mHgEAqdTNn9/s/Es/
PzN8axkyiYnem2ZY1xfFBbXSUrClM8H731pV7TeXmcEq/7gMZkhwTuER4QvH3/8N05CD4MiFXAqG
ACFGnW8T0Sg2dnk00UAvv4Ec/HO18EyqAVcMsjWAwisAhdlaJWLLCT319kkkP0aajr70HeDoAy/3
j0cCkw5tRMeH0r5ak3lt9X6UB/Pn6r3mVM6faj/rDPj7cfMdWPxaIuUDRYF5CxAmzTSALlyB4Ftq
r15F83SpnjE+Vmj5AZ8zUEJcZIfg4Hiz/wK15kygqF97hj0ebetl+w2q7Ms1qmHcBxRzZo1e30aJ
Hnwf2dIMRe629Vu3TTwkUkCU0wKKXOPDJ43u6Z/X6BfUDT6oZeHMrkB5wh/w8+oRutL1dOVADu7s
9bQsz9lPPGbffGB04MmOEs2Jk+99Z+D91dbQofApGvZ6jvWBT/7bmq2Z6ZmkWvOz+thBJGu8ylFV
+86+6wvaBu1KtAeQBsDZiGf8/HRj0AdVFYEs6kOX4egm2yVrTYYQoz7NAmTTydl+Z6b07TXVz9dk
kdWo8nLNyVlUh2Sj7YVrL5mgUE5tZ3pX9K02x1dHwN8f82q/jIao6qEA7Wq0ZIL6PNl9klR5Wauv
Y2a63yyZL68GDxyYKfwubO4/P+DUo+eLRayA7QOwpNlqGzrx+ezXkrBa+eOd4XYP5BJdufhWQ+C7
i19BngyjmXpHB+2WakiQM4zEdt6ybgC9rTpbW9SNsatN9VdVHoey9oLA3KVFejPE7xa4j9ZmPP2t
T+Qcu65PK11DzgATGwvboqszMcsmkejD/PbtYp0wEyho0nzzzudF889rQEfVYEZw2F99YYe+L7oD
kwBy2pM8zxxopJviI268/wNL9i8PYFyNARMaEOY5kz5/4iJA6H7Sgaxk7/rZ3LXrbmMfgm31Y0Si
6dtvOt/8Px4O+QmIgoQUDqPPVzN4utLIY7G0b2ZqBDNVzMnbFQYJixhz8m9P2vnu/3S9qw9m6Zlk
+wanj3lTbdv1sE/cX0jvHr7nfcyr8fpK1BYmXHn4LPK1HWoTKX7ZqASyEelIstAc24LYKLxc/Mqm
ElSI/J0M01cBmvCMPigZgUOM/vwuwZhGmTBYKMDBKhX35szrNuLXtFN20YU0/H8mvvdlGPn7ZWfg
5d8OdCUesavw2ZbmT/Pcv0u3VEbGhz4SX/Ip54/H8aBisPnnffEVnhM1FhkV4dnW9PooyvrO7yOd
9zv0DEsfFV3D3iRGuPY7Lt5XUMs57VGVGTFMwny1I1KpUNrGiWYCD2jznwxUvOwtfRxv7S3l5U+M
HfCmGvfMYoE/Lq2ls+k3OGf9x4/76SauQkvWRuOgFWyUZtz7NDL96qTSMdf6uz9f5yuEOxfSzFk+
ZbbbvEpdGZnhClVDVyrx4k7uwNP4a3tXvxCwl/Yy2I5ikWLMFa4it0NAwzkjAHWDsOh6+C5B+WI9
z4QVxUT+CWtH5yrYJNKQRnjsEU0xJQx+K8Gq6b5zp/oipnAN8iAuQo1gXH1bDQS9DNuNbwvcKJAY
VggGV6dSz3i14ptv+PUD/ftiV9/QGFCAR/KKlITx51jcOTpgLP/5zx/wI4G6Ong+PdJVvND1Pu1a
mZx2dkkN9uk9jARjPXm0pdb95jsSwlfxgu1nOJh7mhYupVeXa3U99ouS7R9ui+0sh4maPkqYMCE3
34uQfPEGOUoRioH6a86m6p/PmlGyCi1sKeZaolP8VnUPffrd+/uC2vLpGldfKZONNskccPuN8mYB
D9OKctlZ9GanDOsi4SpKvYvwCUgj1f3m030RnT5d+upd9r2sF0UgU8+t0xO8lm27ag+zxGe0LL+r
i784PyH/8RJhD8zH99Wr1FQUZKi0iiVQVy+rYSw9RJNnrOo1QnqL/EfFDAD/mNX4Lb/0q3KHnJy6
eCZEIpFzfcTgCIY8AHiM0uPSR2Nl0mIvgavXS5pv/aG54zx9pOPz8Xr/P9fCYAv8QQtDIL79VlUv
zWctDP7Rv7Qw1L9mtRQbnvy8O2GJ/FsLQ/1L5W9sh09hKtqH8nQucHlF8ML8C8dhVGEgvdso4cyr
419aGOZfJjUjQRe5KxJSzLWvtC/+rIUxf+y/H1ekfsjSIKlBJJ8ZbFenvNwxuWq1eFgilbfSg3al
mrHbR9mNlFi/Q2BuIArXtRMDtcVHx863vmrfa6Dz3cjs7pu+Xsfa7MSbGq4Bc8DHkM81Y+0xwAJI
Dfpdq/jgftTsYJbpph9oFw7pT1Tkb6ppWk/Ymdl2/tAl+qrH3WuqgE5bSOq3ZnDEB8hYFoazL3HT
S2x763TmmZNhV432MQgURlLTOgaxjB3OIpJkD1gybePbTlaYBAcPoiiWkZSHTE4Z2+HMgbwzUM29
MWwHGdUC/7nJ907XgD5FFnQ0aU/RwO0xmRiID11bL6zobRT+uuvp5DctHIZ03enjpmEa2EvAvkCq
pjIG2BYT3LJ0rdrH66cdXQuGwqACiijRvujxEJUtCZNUsQA4tQqT+4nBZR11axH2wUJJ5CMY37c8
SM+mPS11RdiuGQ37DgRRLsnrDpquXDJP9FtANdEePZdtbDCLz4J23wXx70Ib3woj1xciKM9OU23h
9IA3ragfxPQgAXW0MhARE15M2HcclWR+SuBespgnKQpDCSo5fF1eA8f4Dd3omy7ZR4J2vcRg69mc
OOwFsonPUaPHGilSOkb80QvNesZrq9J2DYQqikdQqlaIhiUapQjaezgDrZKV9fytdfl1njGvcmSL
SKd0aLj/KJyDENVtdeAWBmDoboQ6/n7a9M8saW2W7VzSzmYNQxdchm/1f5tU/kcH3030qxK1eG8+
K/58bN1/ywH9vyYVBMPqT8fjCbmiRvyvu+iX+Pv5+PGv/nU+GggCEQLRUaMRiHIbcbJ/q5v/878l
0/oLkSATzQ9LnVPEOfX51/lo/8WP0qFEJkzGDXw2h//X+Wj9BScTHTuOMhnyn2n9R+fjVU/JoBlo
w4aERKignjgL/31evDmall3KUMizS2sRj8MCO6XlKCTwIOaqKsutkthbQxT3ScskDOufOhxvecyF
BL6hroNVrpZbLS02JAPbOgKsGJA5ma1/KNu7bBz3qt8ue1NfTCHgv4KRtG2tuq7djcJcKvLgGVnu
mVYHugJjpbJY65W8TPtVWxeHUCZRwRgYINmYiBOCdZgY6GvRZ3BkRm9qrG1qYDMK/h1QzM6Z8g0E
zBXWRTsVZoRlipOpJgezlzxfAdcxYg8AG6Q3mMg3eJ+F9tFq9TVN7lOoOie9908Jlk/NdGM29mFo
s0MfxhcpSE+dbW7zxPfy2odAVK+U3sv0WSAsPqppeojDae/b+rpthzUVS2sc62zY4+QuM3BNJhNu
+qlKZ7ADh2L67sBj6TtxP4wxIDNrpY3tMrfSQzZgDqI2Oz7+Ic9apjb9ypH6W/2uD4djW2Ze3mub
POhuYtHt2qhY/231nv7ryPq7cpT2OTc1aDRRkqFp5SBPhgSaftUC6wtdiXwFXckxwp4TrNqQQjYj
62611QBCzQdhbcjM5PgRZ0bCicStoUvJ8HG491RjZKeUi5QfT518AztiA9pMtc++Ai9uhIzEfGye
d6r6tCgka5mXtH1wJvvzc3zujcyPgbHGrKyGzhZJyUdL4W8tg6kPpSYbc0h1JXYrgW0sOz89qlb+
c0DOsu9mRyQQ5n++6OeE958XvUo0WmeYIttPA6CIxV2rPw3WtCjjcsSrxLn8+VIf2gb/jjj/dS2e
EJ2N+Swg5HzetE2rRXnYMPnL5RLIV5At/R7MNZhHaJGlMYDtluL3sngyVen1z9e+ald8XJv6XUGK
lOPHtIyr5zTDAlvNIsPM2pd2MMnCVN4lwmtkSvYpmDfffioKtwj0vR8Za4xtdkbpuF3VPlS14mHN
c1sBVoAGdMnUV4EoYQhfWKoOuCye/nyvV5XAf9/rLEyI/hAdVPmKwm6KTsEIGBSPk4jDYOcLOgFr
lBfPk2FfwmF2ta3uOZRmoP7eqp0nBTx82eybyrnIQ/LNq/v6dmyiAAKQzCiuc9HImLR6wvxwicne
CvXBeiHK6DWcaaxj9VTI5Cy0CPzUuvVBD6dp9l4XktcE2cFo4/fOLO+/eT8oNX9Kjz/eEKqQhk2e
TbOLsunzStLyQQLt5UdeBEE6KH8URnlMMyhpWmA8NuqDbsbvmWgvwlhNugnMYMLTOTGNM33cGowZ
YCSfdSYwsuz1x6m4EXHyQ9fid9zYDoXKVCnI4LDJk33BQewcZjJMps41amc2J03fejB3EM52jZK+
hrFxUQLrbIOQtQvjVWieEmeHMjLOaAisnODVlkxMVpmJSz/kWj9qcBmabjoPS9SLLmJEpkGE5auh
1ctBU8DoKSsjzI+taR7gy7zmUviexcXWUcpn/JLhJCgoxRQVlnDavaIqv405OqhSDwi1eqLTeRh9
7TxpCYPjKbrHBHCRROYx8c2PZxGVcW6FhZ9cr5+BVUG2PQ9DeghiwCn16C/btt5XuXEMU/Mo8M8G
kHNs9eR9vvW+Ac46P1mtBPthht1x/GNhZrbmVs7U3zWEy2KAiDOaWyUnzoV8HlG+TtAfTWEdrdpY
p2P22gmhAQpktm2kGM9O6o3kwOqJaq1zQ9/YNtybXaKsq5hAaEfMljvb2mL09WjbA5DFtgNMnsOT
My5m7JwR8nuVxubJD60JKgDApBhJMr0SNj6lrAo4jIexymAui1Vcs6HGXgJCHus3ShL8xiz50CvJ
e4Tbe65aax3dfmhzNqAYazsk+rnNjL1alLfJiPSORMBMqFuW6rRpugYAWnLvT8HBagpXBnpvt6Ds
ygnsoty3jTdKwU8ZnR+XrmwKW8Id+i5xc7om/hTDvWheJNGo+HSax1IjQ5gM8xn7MoyyE3nbDg5E
vPlebXXwOlGuoU3gItrUjivL8iGzngPd2ElZGLtGAmW8bVW+T1/eBojRUmypvogX1DuvZmodh86G
DJ3hgGfd1ul7VrCMRhUqLgXtUkjiLFkhLs/ObRbzN2nNwgEEAiKs3VqsYJWtkeCeB47LAQ0dZhoQ
PEeDChG74YhFHqr1C10yJU+1FnmUY1UqW0fF4CP32XBwrH4L52sAFqediyT72BV9/2uoqt/8xoUQ
7BdIeYUT4H6qOZcOVLpvj3dRMX9BgWDAEBg/+8RZhJa0mfeUDyA8bnD9tQCLuLLKL/el6L11fC+N
LUBM0BuTjmeRtPC1He4cv37qCh3Z9ZCn1uuJXzkvRLlR3UIyccIFOQ49Q2Cv4uzMLnlptPJZRAFM
v1p6m4b7QFISz6o5AuezdiST64P0ddSD98wB+opL551iSad5j5V5+m5H1pFcegux47WHEsBzhW4z
w7Z667cv2HBYwdssz3QrybNbQ36Y73HM2WVaZ7iBkv/UZxdvZXwzYu1MuLiAkzvW9owfIpfj6JBL
fq/EmyhjZZ1L/paETavikxM2T+R9rGQoJ70zPAu7qqlYZ5SwiB70wPcQf+C2OOLC9B0YwI1k2XcG
ft6kmSbImvnWKj991TrtdlKavT9bQwKvqhZ2ax2mtH2azxTMpVhGsJytRklAjx4nXTuXZfoOhf4w
57xqaG0/XniXShGU3X5rZQLTDWsrBZTSbc/t92fUgl7oWBA2aASPxQpX5YvRAgs0rK1sWkdwAK+S
k0H9GR/kaeaPk1L7hbkdfL4Z9u2n0gShzDw76GFkcNTLcfLumMNNW5kSbxN2WjOj0acYb87MbWXe
BvRLaKNscqU8xWr/S3aglOaNprJt5c7tSaWLYOrcUbUv84cRmnUY4mMyR5pCddixNm/Eis6FQEZp
ysiDq5VSc0PzApaNiMkL6Dn0jrxktCNXKHyw1iyfIsEvCKEu4PT8rhj1vVM1N6I34DJOP+aoqhFt
4jQ/lpJ+bgLJG2zIJL2E1aeFyg9QPQjVMabWUXBbO7C7Ukc5lxEE71i57Xz9GHW8BST/wHYV2SFv
stdI9y+TFbxPxLSi2uVWvJfb8okuNfGB1xXLqacpuSeMeD12YO1nIYK2ujhqesn16imNeegA5QHO
2ADUbgJzhX2QTvzqyjyGvXIjv8x/KmXnUrTdryLHv/ro1NDGJoOzqQuzX2WJloN+nt/dwAE7PylN
z0vWGuf5Q0e+OuMpm5sY48vwqWgH0I3yXombldLNb3U+NmzzqKnNU+CzsbUEnHOTO0dl1M4fd6ia
wasDOxSlBv6BHGXovCRu6hMZVXHQpeJJkmhTqx27ST3gz+J2Mcg3uS8BTzfa7zIbd74Z0BTKiQKj
A6UnM+67uv0h6rqh7GNrjhPaVaZzWznlPkWRHZ9WaMLE4yaunuQgfM015Rxk0H01lPrmB62i8uTM
HHZEFy5tvERugsqCv9AC8T7E2k/5IS78ZW0r94haXbJePE3tizVE+zl0z+lW0INyD9CSaFJ7Owf6
GKoaK+Y4/3zZGEfDDs5F17p5X9wNsMSozMgr8Bkd/Tel8r04r5/6HKmzM2g/IiT/vERinrybBZo6
w6mMj1lkLaqAhVrIeukiljDXquO89BB35ZSPyYlEqdzBCgCYLnGwl/AL4KGIiRvRAJLUK1kqG8/W
0xaVvqTyzH7WLWowFC2GxkPfjCJnoRTqTz3g+1DiQ+KQ7o2aKqAL+rUdwOPTw1dDcjwV7CQ0eNgF
qvLUp2y1rkhf5+w8jqW3ZLJAwbJE+emPo3+W3shkPo75rOSEzDmtzzoWlCErWIeGQBxrHV+y/pAa
lYPiR7iNeAlDqJ9xTJ/PfVevW1D/5raywtdOA9DVS+c4OKcfOm06WYhl8gbCOX20Q25Ogxo8geHN
bzSLPoRC1vkRj6SCc1qyL0PkXCI4mI7dr9M8P4wR0absJE8agFYVK6EET6SpKFcqLJo56oYFn0Xi
i/iZue3j4GcJF5HwzyYZxuQd/MmxCXAqrECO9hUkCQOZICgf82NWya8pt97quoe0NOe5IuNGs6Ha
WDisLkoFlLNd2QtqHgQEUKdxK7M5I+PxLvd+4qHaA45Z31qTcEvapXICdjuLovfU8d+GAYXN3v4R
kJwVhra20/i9qEgGAKLDzIURpeDBgLjJcKrtYePL6jlNyBAq2Uw9la5F2a9FpTWe2QavaR+9pqm+
HhBLYM+9+Ig1wbVjK/vGmHh1cZ6CUKzzLMWSsXYsOMCj4TrIE3W6catEyimyCGxFgLGJj9bNx5JV
mtkHWQLvnErTwgwzoKMx1tWkj4CDy6JH66ODCtbpkauV/KweGneBbd/0lZV4ud3+tiody/Ycf3JD
iVB2iuJ3o2jqZTX2FfkBMl+V9JLVyPnK0UFPqCg02KxukxtPqtKuA4sMNvUlDxcbXgTWNVn1FEbx
ayM/mHV1RMGTho5sYEwrUKOZ1HQZiNYLMrqcul8XK803zkYFIt3AGngRlY6niEnbhvqc4DjVKpo9
sp1RWFSpDa/WCdaVqcw0AHtlBhgyI0UC4ruQYYQQIkDN7E0Mbuk26+upkENYf1uj4VTLO7Y4SIxT
Elc7XKUL1C1YcjjqDgu5thel0HeaMdng1CEXxk281zPtLEZjADVMOPSjFCojTCB5QGdHMgKv6SCc
Zuo0zyVqVqcvIwFc4qOeoqSA8s2dJFI2topqCSibe6MyXhxHSeiqZzgX+emlC2AB1F2BSpPv77C6
wOpR7vALS+Fl1QPkYdBLASxEHZvaMgzXimQPawUnUjlmoMrIZqm3aGoMyrhFWUjAvKWmobF1k/bO
61jDf+p6/8WpiXZKyIRA1Nmpg9RrtWS28Bw+/mYiZVAEQq7gl7y05lE//jf90NBVq/WoTl5eNrex
wr5CiYNKsksfyDQviamctZIFnOZG5HLoR1F1V3W0+n1A9VXL2WUPyc4SJXNFq61RVdERwTBIoU06
eQ1+oxEod/RViLGdf4aa4OUBBYPq84IQVQKpHijNk2rab4YAJp/BZfE7E7+iOH2dy7eS5HFhFkTk
Et9saG7keTgVvzewF1XLvy266umjeqMHdWYhH/kfy37gBIEq8kyBcgN9mqfKuvcewdH5KBsh1Cit
A/E7P8yXyGzj6DTxaxkb26QiE2mCgz41T8DLFl1n73ylfqpxQV/M0WBeMaUWPTbQ44z4dU5t4bqs
01TsZhYEh9TtXFzM7YoxCzZVz2k+sTan+RjA9uR9qJP3TuIp5gjYB5JwNX8gkw1812hMEsk8frWG
5Ieml146dOYy3BTnTITLuix/myHiJ+E5EtmvSEKWOpZXYwyprirWDR3arphoHEteiM6S3amMeP1f
cmNfcqh6/ZDvAmfSFzVNuFzmSOx/tgXKQGboxTVP7ccb0ZQbObJgoWjb3Er2ySjRnJsIOvUAjYW1
BYd7pF3QwSvpZA5aJl50YBeB45BdJ7yjNqLMqefsTrKI5+bClDDLLPvHLKTpaMrlXdeiDiCnD/SE
ORzHx6hANUdui9U4WEQQvrSf3Wd5cGjz7qVVzI2hrOogeySwbtWku+905ZG+wmUIfWDsB6inUD6Q
SKmHGBXOVv4ddnTcqhJCYU+iqo/EZ8E8qyh+AeTvGJeRZCXSxe4IJSrN0oXP1mx7car88DXt2ANJ
kJ2sytoFBSTpnvKrJeCNRfgaBcTJpIreY5OpTuoPG6ts74tW3nysQdnnWrlSPY1m8oq366rExZ4d
RY6hFv7Z75Rt5bxFY/Djm87R3GH83IFEb5hExGSIq+vAE6/6RhmTiXyYQq/oY09u5X5pWtJlbgCU
Ybf14W1Ihr4OhGuhQNJHEFWmyIIVM1DjSDCQvrudf9wPQDgQzgY8+BlqfN3HGsa8bmmlEHas7jYW
0Jvcpgl3UVetpNDwNnEg30qTdOvY5S6Jix2gnGVL4yFjyykzm29nm68VIka9CVk/YcEC+VSg1pkF
3EOKMp1UP9YhDdbyXV9L63rioM9q6zHpk7u5UlPb4GAb8S1EMzeSMwTnDnlbruRqbca3ignNOLGX
Ux2sG0RNiDTL3J9gt7HdftqptCQ2KZyIc1bcQ7QOURL0G/mXFI1HxCDuZSbUbQAfNYYOKQVb1njv
YEhQcbr5EHrkfTuCHDcisSgHYxdKtCyKjC5Mi8ILrDk15YAWFIPmQU78lap2bpu0sKB7z5nvZyw9
LY1eW/herRUtewiLhkmdYIQ7Rov7sJ6TXDoH8Dl6GnfWPs6eEp2VSygl4Anz2A31zhrs00SJlyjG
Fq3qrZbT+2GWoCT4GES0yrTI9wo6J0aMLCanYRlGr51i3JfpuIp8lMeluKUR4veroHBu6ia5rdii
Mlo9i0bPcfEUBAAeCKEd4z4w1tmsCWTo7KvScdbOqL85crEp9WJbVONNJy2CuDyi4OYqKBRRw24E
3a6FOeiHUQkOSSwtZV+7YXa6+/OC/McEAswBRjK47oCTxNhR/bw9RGHRawFyvzRV2jhdmhWkQubW
Cp8DI36MC9K0+Vj+80WZEF7vSi5rkUtwaWU2ILnqzautBvcSictlPqcY4v9ydx5LjmPZlv2Vsp4j
DVoMekIABEmnaxk+gbkIh9YaX/8WPCtfujNYwap+k+42q0FZZkZcEgQuzj1n77X9Cdly5kYXcsjJ
7LPhDFQPE3EHthPuxsRHaMeaE+pHxKGmozO49Canirsoo6zsfXhIHI4n3IGf7xRtaJ+WA3kX948V
f4u0dIM/WxQDjYTlKcjk/lzSXycleU0ExnR0OOvRusuM+qnPze0UAUMMmydCA66TRZqQGdme/tm2
Kjmqk4brhwzQse88dbN6vXRqRnN5jdGICkrOkkt7RllOM8sZtFteaoXfP/WchPWaDpHWuMlsXS4t
LUKoL5YT3vIdF9vjTFG9NGo7q3pS8/eG7hg9Fl4dmZbZTd8/5RTohj/yYhWdaayepsrYGoXm8Xzd
FXnxRPv9abm3M8W8zlK3SqJXOaqeWkG87vk700Ll/jPuBoZz6gyAqHxq6P3iTLJ4oZl4Uaunzz0j
qMkQiTi7GcsgbZRzWymxdy5NAd7CYAnF2E6WuijIUDUEYRkT/VzHFJqBT12MoNFuOAbataZe40Jw
OkG849XHBC61Li1JRh+niNtApHQTWkpYq+GMFiVUOOLEQXHShUdBb/e9FVz7ebGTW37CKK4f0okz
cp82Dg3v15pJ3tRTugXCz6UjovBNl9ZlUJRPRs9ZV6dhV9BTzdMMYk800W7li4IOASn4GlvNY0hB
8ucu/x/pDO6KjP/9VmTw70kRvJ/FxUv2szn8q77lF/3fEVhEd/fLRrBEJ/0z6Gj5Av/7f92+gCX9
x1nUts0/XvL3f1z8hJr2XY/An/9LjyD/oSmIKUEuE7uHJ4kX6V96BPmPhZ4v8q8WbS7/9289gvEH
Si6I/kxWdaxTxjc9AqIviUwzib8V9bL1n+kRvg+kTMVCq4Xck7RNFcCtdujfwVVtaJE5zI6st+vB
1NaCYV2YpH7BfXluypqzTYVPOfGI9DtTlCiiZVpt0lLemn3r1TU0Oz/bmGl/JlOMtHO8ltTqbNRb
mwd7NWaIjgvpKreeTTyWaiddtQCjpBAEoozduUZ/2c1XDQYP0rOg/6hUkEwYhGYXiqaL1Ow10PsL
U1Z+QEcNVwPZ8CtlzD2hgl44TxexwUGxT8dbcm6dbryTRhNGWeL4Qno7meL5rEWOEmBHn26wR2zo
Bzq8uVZjWW96X/LoW60Yst/kc7/N1QLjahlcRYOlObWmQULt4VC+zWH8FgYUEJDS2nB0amtw2kDa
ilO1FZTsUjMmuwiMnRm/9sMdmv2VokcEjqsWE58ygovVTrNd1/5qCmROlhYVcgNkUNoIQ4CsoDqz
KoiyhvU4F82ur+lNysrGj3i0GRZyrAKWK+bAaZAXx7ork0cJFmKtFGDroFx0Y7Gx6H9B0uQQ3Lvj
QjmhRxPXGF8b00uK0flyvx/RLXwqOv+uRv950+AcJMp0GWYeRkI1qTL3cSvO+IYmOIAe4BLbd96W
8ItmL9g91qFF5hq6YFNPaa++v3P/XFsiuBDpPo5MgmG+v+phAxZlnPozZ/wtZ7spQkx+ao69/B2H
3+/rGkv1+0XQwFHZ12vLmh3jNrzS1rSy7HzD8XALXmYVrU9lesnWovr5ZUF0u/iwyG79RU8WtyVj
RD8QHSVObxcSnx+m9qDonq9EzClH2wo4JeqmOxakxOiAltrF0F1vqgWvlbS2bxGsXDJcnF718sOI
hU2BfijuYJll0yZvnRn+h0mHQ2DaUxpgZHLB41s6lV+5LUFbhT/ekMT3kBQ3dfckmD9E4MezCCUk
s8WuOBuYEjaT4YrGfRG9Z5p2D3ELFfXSrC4oiSWpdmQ1dkK1WtdR9pLIMv06aV0ikpQmdVtEBMQi
/RzE7iyyRCfxu9s6K27pX93HWM7LCiRFUXEH/+gCNaEor57DRndn3tpySm/KwqbBNmH5tZfUA+Z+
MCyCXu+1GlIk0Kch4RgaMryQIfJ00b6OmSf5jQkQPTKRpqjdfTv27+KU3KR5mzqGL/IcNeo+1R+K
bATVlHqiIDerUeeVGPtriBeugWxFyMfbmcbjIMP37KPnqozdQg+ZM4UfyBQvazl4AT75E5l+C40z
q+2xkewJ/DRb1z6eoGC25WVRm5d5+COVbpuYM2syXMEKvENy5vgdVLWYb99S8/MnYC/sudJLN5kD
rrqmuMdhnoPE4mGqBluHsVVVwzaQFc43swjFLriit+g1Sb4Kp2Hfj9j5FO1iGkInMZjZxjrNVNnt
dMGWTcbSWNl14dIHEVECTLFg2aRoQ2twEcuWFiY9KOvyrGUS3UcApzSFGLuB/qoOXczwh/uokjdT
yMRlYkfsi3pt5fnagAhalgSB6KFGCyx/ruRq71eXQ/sixxmnqCmJVnmoTvR5fO0iUC1vCsS7ysg8
IQfrMVQ7a+lgqYYJ/3IoYfjmfFe4Z9j9VHq+g0qkpiLcCAFgD/a4CuiHlRjQMMoXlRniymQvErnd
/CFZxUBjRTmzh5kUVcAqoNeAswDdzoE6hOxXWnQrljpDtXuojEp4EeYUbHHgqAtqIex2Wk+/k/9A
7KUnX2PM2pt8CpS3F200ralkvXganLoExsDx2hLXFYn1AQkaPQBxjYFYGT2k/T6buvuBvnQ0yU5r
QWWCATVCHVBr1QlE6zZR6MhrNFsslETDnDLAuBKiq8BgUhUOwDjZQcM0BFIdyRZc5tGdJcVtNZhh
ElxbYBchx9xCfMBL87Ojf9yp2ZmlBJ5kdUzFpM0kt7eDCiK0bFZiZ3hCnFyJhrFibucMLG5kGS+u
8DaJ27M8ZuLlK6sJbdnnG+M/KiX/nxOjLnK8f63V/7MMfIjyt5+Ug0sh2IY//+HVP/OX9yj/+b0i
XP6qvypC6Q9Jwgu/eNxE/MyLmOyvilD6Y5H00+JBrS8j8ufd95dCVSGyEiKAKMmG+VlJ/q1QXUpM
mT9nKYhUF6Xqf1QRLkflr68iKAeI99HCwiDF1n3oT62HCZCzUMdOrg/cZCLEjMIJZh0d4XhGHMCm
rR/KCQXRkG7RXngDjYAv1/FYebEcm3/5CMs34m1PRXro9c5aI+BIw7TRPO/3iXsHJD103tRL8HbO
vUZyq+XInvTjxKqHL/3PL450DVk3eGnMLHyqLy/9WO19rStGjn/O4MouVMFd5kX2kmquv55OWjj6
JZEomyiC0U+KS53zZbmxZWSPHAIdVwBtKaCRVfMOQKimAjAWlOpEy+6wbPr8dl+WW+SUX5brfL3U
tZblpvKiAr9vslODR/4frrJ86S+rzIOu5cGyCsJnu68kIEe8vuNTNeB37SfC6eUe/fJllnbQl2US
OcnYgfmpwAWxQ+PUZJhtapGX5LX7+9vi+FK8h2XSkdBfHpSbOp3zKU/n2EmjAoUEEG8YfHEu70Tx
/fcrHZ7EPr/U0uOlpyrhnT64dmqFKihbbgj6uJsGn/awZhTnnTLaHijQ/3nxvqxzcPHiUUhmUeTi
ZWJ2mYSla2UUGbA1jaJcD0px1/a+60fiJphHVyEToTCv9TJyZ/1UeM8RsyG/I35NHdU9w+xDi7Of
9YOBQS52/HNlLTkNMYjGOWSmVX6deietjUcfcEOVoXLQKPzlqEtPJ4uTWoqpLK7KLdBoT90me1h0
CUBLd9gma/PEzXOgQP3ntf6y5MFBQqvjvptAmn/iTyzNzVyiAlfKtXVeYYnnNRs5ZydN8Ud38C+L
HuwsYiqbUZiyqOopa1SHKc359MzwFFeDtXYyMubofftluYOdBZy8aSU9y8XbYKNszG2yFTx5o21/
/3hIh2ekz+fjyzoHz0eSyv4kALx2xJ0BWY1XwoJUgR11n1yeekhOfaeDZySsWqTgy60i7oKNtOHY
slZJ3TFOfKfjy6B9+BR3Y937vo/1WtD2pvj5S/1JNJl36pq544lllibTry9UE70x0W40oQ4dU9lY
QFM3WCfslWcB2mtLDmcAsrQUb1JZ31lKcjaWYHqjwivTHz2Dc7/wn42m3LSCb/Oc2iRtuC2HTEtB
Zj8ahAO8acRbyJVuD0TNBKFxJUvEeRgN5xABjzcaFvSC1tJeXuJopruSocKJW+Lo5owin9pHo8H2
CzSgCYvOz7TYiR46t79D9zXeSptwXboVDEWYE8z/9sk6Pz8lLf/cjA9LFK6jAdnoz+Lr+y8Hr0zr
Qp8rOsm0uKVVIc64eeI1jp61yD6aIuwt0xhO6s+Y1B1Q0LafJl7od0uozvgq9ONaA5rWdMyrij29
NIaNUGknHXxwYgvqWxQsMnXAj4m8LcZXvzP3UQYqLy6utD5h0y7f2ioHENfC2MOh2GLeMyGmyQ+C
Yt51w+DEAAUNnQNdLZ6bvu/KugakH3tPPSBCRM/D4B7T5bVhhMzQcXgHwqqG1Tlrj4GVrbMg3+oT
zxnJWsEgbAPN3BvdtJFIHQqn/cgl5gRzZ1okfXJkrBAO16ZwixAKqX+N/0h3MhIVop5JEDjoEz/9
d+vMnzvrlx9AOrAatHkk9NwUMRk1im2JV2Kw6+d0bZQQOvUfxthdynHqqLJ6auFjbxF6prJsqfjy
rcOg5QxxhRTikmdLn1z4UmufiJmr2l2CN9ufIN5PDVuXvebgVmOHMFhyASBphy9J2Sj6dmhZcAlk
innGVPNs9ptNbN0tUtsESvbvr+2B5eTz2uIkx+LI3kOT+bAnLHFgzo2BFWVPuOyWNKeVDoqc0RN5
JU/Jpjr395JHpEjvmjB4fYRqm+J9wdf4rn7iFXpk6/r2WQ7eoLkZzk3cYHcgdhS1ESEayYng4OMr
LA5oOook7x048sTUz1GIE+mWyg9TAoqVoMvfX9BjdQ5f4u8lljf2l3o1DSQpl5YlUP56QDrd7Jz+
kqPt1E16rpzY7Y8QI+Rvqy138JfVSkUSNDwQvLy83iFGwK1+BveVs/Rkm0uiKk6td2QX/rbewU9k
TuBZw5r1TKo4thDRWTg88258sJ6hcNhwLrfJIyKS31/VIweob8selDkjjidicVh2ZjpnwKE2alqz
frPqiVfI0hM4HvnobYJxh/4T5zUex+9XNZXammG2EcNtOtfe+rW0JWDN9T1gJteZl2/gK2T3pRt5
S5B38V7u8nP55vff+HOe/MtWsOwEhkG9jC3s+2cIdatpGSXxlTleCeFZXf2YTN+2suSuUDiixskl
B5adVmx10RNhRmvtRypNG3Sjjh7eZqB+q6Hb9mgq2rCngYmUAGtpT++1yys35CQaY4QXCPqx4ClO
JKFUGU3FinzNor9pNYF/33qLy7KM+i2CTuf333D5zX79guay31GiM+P6/gUTYSZoMFgusoq+s8Xq
Q0TMfGKR448jo4O/Vjl4HHsUl11LSrWjX9db7Yzm8Irm9BoANVvYKXakfPQ+/bLawY+GJKYUJ1Tr
jl499MODltGV7OSVXAMkhU+tY1YQig3X2KsJ00oLa1fKhFLgggLL6oD6c7X2xQhgvcSWF3QlkYTP
M+kVZAoOZWyjkqLx/gSJ9sTzdazgNnDy/fdlOniu+zaY0iLig6O3czOE0yD3EIls4RKfPkXIR17o
31Y7eJxlHD+zoPGjdISxocG+yd/H22RDC9WN1yib3RGW+0pkLOKYa9wZ/8bJ+OjdR+gJkg5YyaJ+
+BHQyEuFzxf2nwc3gjfsRK5gk4exn3f+JSI05zRw58ia5lJDAgriucaz/v2OD3o9tNKuwelnTCu9
p4dMsIDIgP/3D9aRe16ByEF/kFBPmlyfUIUvLwUDm1ChEkvFKa0FxL2i728TkLWT3IoI75Nktl+/
lrJABZcvZkqLcu3711LZpiQpoD7u0tvaIt4vfeTTnbhDf62Mvi9ycIPK+Zhagk4NSBrkTTtx+khr
N0ueZaq+pCb7kh3k95fx6NeyoAQgmKEYO6wVWjUsu0BixbCJIcKrdm2Kq0rtT+1QR5o0VJiqqdMh
Rl2H8/j79RMDRca/LdOFVQ1PR6Oa9+1tmSUbg+SXCZ183Fe2lvWrXkOLyiErGMmlaNPzilwQJcH/
IZK9GzE40s6Vdr7GIoy+3HJmrd0a2nVGyGYwKxzRsDGM1abCalXN7aaoH+fqQ4/v5oIojouiGey4
EphDl8ynjbWFa0JbxEn+u5o9dGrgClHq5vJw3qgikj0Cm4pbtSV4Y+GzmxTEI9mq+G0xnWAVML0p
N+1e+TksHiW/9ALmeEkKJjr9KJkOWblG8ENy1g7WWTMRziGdVb7JEBnjBdnbOUyYMCOjzYJhKFdO
LOueaD2jy1o1CdAD86YyZXvSXubxHvAsoyrfG5vywypmzEDqzs8Fe5Jea1XaxQFhK2l+biX+u5+1
64lkg4kZegfPXQ1Fz7fwSHJ3Y5ovXzudMxtSRcG/UozCC8PISYkg8BsJtVOGRVd/QIezKkbT1WbB
/f0dd6Sa407Q6Mcz7V664Qd3QiAPo98LFMDl08B5o2H9FeBlG0UB7yvx7FTr49hDJbMSIwVs078A
XWlCtvXUcqZeDlZaNYHBeZ0ibR1Jqluq3AfjdKqA/PUNyc6H6gZ6FYMP6TAmvJ0Dgfkim0VUWB6c
h0sxS9xIuIkJ/kSlaIcqV7sNnRK1pFKCBa0vu7z0EL2RAfvWFiBES+3Edbd4wL5XIstnolkowrXi
oLn8+y/7ZcE4z7KCxWbd7UtE0vH8mLQXzWKVDkSO0h9jdf/7X/pIT+Hrkkhrvy/py2Oe0b2JcftK
jkFmrVJpRElIG5mXbzO/zcVlIQMwzupV0UVIAgo7RsbSXhfxdIY8zTbxeDZatpOU3ilT7BDBo5nw
2qwmGzmvYyUicTzLZBIUcPA+SxZOX99hKvhYpjcySvRmUHcz4UKYQcia2apGuYmsy7aUbdOCQU2k
7IJGn0IkCpoXGY3bGAyASfNM5tqN/IyUTXlNn2lndCbhv5QqZfuoqvDHED36WX0diumdgK+O4T+0
A0LiDAKbJjIbOVgyoMw101ZI1gxFDFlIVzODoBDFDQfoPqSk0jf3Cg23XzOd2HCXN8W//rVpRX+/
9AYIz7ZWufQDAImQyx3kJ84Px1egltI/G/y/1BZ5EMnYxnlzQHaK+30Yn3o3SceeXI4G/73EQSO2
m0Vdmgy+BON/L/QwLnL6I8w52QkuMkMb9nR8Jq/S59Mg1l+PgNy6ioEGFgQIc5KDp2WM5LEZlsNR
YYjIE2/biCdW+6lKL79/Rk6sYxw8IjlRVuagcwAqpwuNrAFl8LGOV2uGJ5vfryR9njUO74llFAgQ
2GKsevid2ixmK4rzxKnYhsaABFFZ8BCRswPiYWraJ0SlezWQMWRgtWp+FkTRhAZNR/Qag/8UaE8K
7QoZgKmYmGeN+pQJwqqfJztLCSqmszerdJeL1q4SQmNr38GpLOlvqOWdbESRjhFRBbc6Mw7McJDJ
1Zr27o4suU7DBUfkYFDh6iEBK1+OclqxL2DEdwIpKOiIuu51JkIIHBJJG8NKCBpHHkn9U95VIXET
rbno4mEtEUU1m7gzImIxR9+VNJwe8m1kPCrGWyfAVLlJy9sea9JoqRhMIIUimLOk2gXm4VjECUll
dRHQRxSVwFbGW6ItBFK1JmZkHQPGscXypViuKEZeqJP9rWpIGpZIkx55PPF8aY/tvwsg+PNPVeuj
Dwj9LOe3UiGMMQo8jViFMJbWvpas+E8RIrYPhUwMWFRsYJit1fkHPTp3KIeLEVBcELWbBoKbZe2j
MkJgMa3wHNoMX92wEC9EZIelqpLqbKxnHJPGGF6VsrJFBXhem4iPYtyUqpATnBTdAze+Slv8R9VZ
ND41WOsD7aaNW9I95FVn5PaCiuhwpCwyGwy1ttigIQ7UtSoFuzoz7SltnaCNdwEJMqCJFLXxRq5S
Pi5aPb/bhcZ72jwmk1+t5ml2tGx++v0tfGzL+XIDHz4sQjZIPaLMxGk0nPkvpnXqETm24Xxd4GDX
7LpgUKyIBUjf0Cx6hDZCrviKOBCbvDFUTsJarx3zdnBoUzoQbE4cao5V41/XPzjHzypjLn9kfSu/
bEyiOpbktBPdwc8Zwm+2gcOTjCkOkSXlLFIHTEPExslHzQlBW4mlvNJJ9a3brdTeqJRlUpB4WX0/
GsSu86628vVIShLMh9//rsfOcpwN0JYjvxDRAh9c96EfBkyFfKRU+yk0l3q4zeLYy7LAiZI9gwEn
Lj9gvBRLGEt04nqoy0X95Xp8WfzgoneVLqUaaiUnHOVNO0uEY4GwUQY7qKbrEq2WycRoFHlGMnzK
dY2HGh+1ECI/m9aDVGzrqL/qLdUTg/kij0KXz03sIzVC123qCp1+FW5z0sezKnaCMdrVeGMioBjD
aGGLttatathZNxBY/QoFTVAfRMzTBgzlVG09qSfmLTqX8cr+/qIfe5iYMzF/JFwC8v/BG26Qqigp
2hq8VeFm7PAzEVr/oxUOH1dAPgEvcFZQYBiURPjiGf/9CseeF+hVxFLo5iIvP/gOqYQxPfQpEHDW
2olgrlKssKZVnPgiR+YHBIv8vY528JZWtNAsGpN1zPN5yeBQX7oEYRo5cna26zcl5yyn2rY4kjxy
m+V9ed7ed/v238DfH6sXYKxJfBpCVfRDoTKySXLVNSYZipQ5ffSSN4T34oye9BPl3fHv/GWlw+Ir
1qcxLDk2TbvJDvCA97zlVouUI9nVr2W24gQMemmTPzRv+r51/RWvgmefV8EpzvbRHYtRhgEjli/3
y1RZ1pumHJsiYUJFCorpESK3b2xeUhuGv+f+5fyAc3KTe9b772+vYwUo4hXOjsSJW3gUle9VdKOl
lQSWlFPZvUXx8tHQMhRuqAinYdXb/cfoFg6cg00nrkjIOqV7AMT269ZEbI4JkZMPoIiHmDa1pEDV
hy5xJAuSg9JuTI38W/9Jt65MvcYzcIcYC+/nZSc1rl6OKw2kjoQfVSsjb6mLfAI3xhhldZvvoiTH
F5S4JannZQmstROoUJrdork0iwdJGt0ARf7c1bu0Id1JLukeNGc+Ee59MLkDluuZ/EVLmexGDnaC
6EN9ITuKuj9ufihaftcOuKAHLH2tp04+nqHqUZaLq7Evdn2p72hdELB9NgimnQN4U5eIuVnxRE5h
UqNtw/jZiN5UrKAUg+WaoOiVge+ZYdZKItS+JvuMluOqMKrL0d8Zmb9TxcYd9fi8SoX7sQguFJiN
ltDZlup/iLSYCHxbF3LsxUF97dcTMJ5K30hScmaaNRGMuLwVkIL4Sl8AYF2BwntvGZcwQWjvtET+
SZrHRyNYWz/mK6cVDKRmtFUZpUZglJdpqnyEU/rTqnK3DA0Sx6MziWsnm1dqkaE9woPLgdaPP2q1
sAO8DL2Oipp/3I+V3RtkI2InjuezfHyfg1dtCFfCPK8moggzHrRRIm68JZZaALwyroy2cIMYGfBC
PrEAXDTV2qwjjOVXgXQ5hKSNNPXWxFzfZd25iEg8KOetQV6tZJQXoRyfBSAjCHNUYIQN/sMsg2hQ
oblq9xOwWT98i3BlDYFmd5JyleB0KTSMwQTtqsmVhSg4k2ByDtuhg1pRkK6pQt8orYXSx5mdgDVB
vxJUhsX6Xh1Ut0bmD0DYAOqr3cBPJsvNui4y8z2jcKxJKLCkPZjeVRRRSiWKW6D0H8aftf60uJul
DJR+C0CdSc2QPkcJP4quAEXh9kPBMVhXohqfQ6jhBjLNmyAWvShHUzlj2JGl2dOrwNbHvVqUgJor
EheFV7lNd73mr+PlorV5sdGz+SLr+n0DIoA5O6RKImhn9MLLm1oVn+pMosn3MWf01drdQOHddjeT
RLYrMbr9rci93KKXzjnQRGaN1R2JIM2eklS9lCNFMBtOH94p1Y1C6LxCiGHa/5hoSsZx4JrhPiGP
payQF9GITGqS9CKnH+PtGFsoub1Eyd0+l5x8eJnxKibj2ZhXdkpwRSMBnshaD7LiKp8GV6wHCAeE
ggJOxk0KDYDES0Jj9fk95h0VGA+qcW5kZ/GEGQlUWl92W1IsdxPRraOlQXC+lqcHtXsgin1VK9E6
y/DkyaKjjzJEEcsO0Yf7+OuJYQ7q22L0z8K5cv26WRtCtSqk+zkCB42ExuA6xm/SjPEAm5ACrITj
A3Bo3wC00CO4JxsyJlmUluCq1m+UEMpZSjZtAgeJyM++IKeRvLvGcErdummJxw2QlJiTiTXkpSV+
D0OSVP1M45QGzRLWxi6nXHfGi88cY36jVnLPWn+TwbyoHHWQ4TkIuOxDR/PfjNkbjLu6hoqt0SZl
PzUeRKNcW4xdcNvTHfWdnNYCgRWiNNsiI8K656SXvQ1KeB72PQm49UrIbuSi4vAFZlp7FPOzcuhX
onQjFj9KeR+r3ZlSRjy85hYoEsMCu2361TQ9JBN2izeh2+v97aQDoCLIPEqD9cxbNe7veu5AWfFk
qM6Y/ivtSZvoM5GBOPuJk2mbUaWtBWwF/h5TUgxbFMH+APkndpt0svPmMqkVxyohdYk/hDA7A3kH
JSjftki7MxRL5lWomPYMhMhH7yDPb75QPNQiCfQIdAyiHOU2OpsD2RmN8LKB221wz3XFRyMGa1/m
FtBIODWU+zC6HWKqOYpFBN1PctR5YUn0ZAKGTH2v24+w9fd9LsCVS05UYEdGd0u4CSMs/NAY+JCE
f+te1lYSzShkU4bVWOntzE12gTetJbe4PBVad0Tj+H2tg8qnZS5edxlrcdwl+nOTrk0nfNQqr/sB
NWdNFpi5xud3qk99pLTjFc9AiykJwWOHmXxJLIuxFg3cnKTiigQ96sDlFeUulJIT560jZfPXlcyD
craaq7HJl5X0ZDfzijWUO6W8P1E7LWe2g2PVYgIFmmpQmBNz9v0XCyZB1sJhgiyDsMZWNtYFQUbF
XXfFVvB/cneQPwU83TJMuKgHdRq2pL4jzZpoPFqE/bayGQa6mkcC1fmpX+lIa5+Qnb+XWkq2L230
OBzLuC9ZigYXWdQ5gsCbEphCmvC+Ek4U4cdmJfTGiTVUTegUIES/rxbpehtpikHHw0ULtoRftJvu
rXcZrSqUvNAV/7yU/3/7Wpbf+1/7WkDjvby9fAesL3/iL/uK+YeuWGCQsSkaPBbLQfgv+4r1B9h1
pkYoyBTQtiKP7F/2FfmPxWmMzJU+MQ/scjT4C7Au/cFdyPiHnwtx6jLg+k8CKA7OACqfDe4wJ1z8
IyR1ft4iX2444uxqXWlzGewBZeBc3rYkZpPe3IMuHK6o7tapHDlqoNIZBB9HNuuQMZxQZ+VD65nz
fLl0V38+v18J33zp78/15+dZpmgwW9ij2K++35ImuI4I94zM6VMhP0FNV0sqcFAUb1Zm3cem6ia0
kaWgfdJnmolxdFaSup4VvpPV1U4ScTYzL+lxWJpF/CyNo02p7HCX27NCME/VeIxIvVGkNMuFdZte
WAyGRQVAI/HkgnqGQRBvZwTDzNLXgxBT00yCAGY0pYDuiltZvTIL3tZag3CxS9YAYq/6YYRQOESJ
a7ZzATSsf8b5/dwLxg3863VRZRtxHLZCJ+zo7u5N3v+Fei7U9wEmMkGvVlY3uXH8EXSDbYpvSaKi
VLmO/H2Mp5ny0h7Hj4CiXcyecZ1aeMrbNnFbvJa1+lGqL0WUcyF2ChBW8mWbKmOW/KOHzDVaV2Fx
jvcDdlm1CpDIwMvBy1ivRussoJAmfx3yNXNtQhc0saDZ/Nik23SCmQvgshQN19S2HSqIDkJbLUDT
Dx4q/zHN72Zm6RBuVxVxJfW0y6oLzE0rPuxqimHJTI9+tPMrij2NgkdICIyO3N5/mWWGpHJCJ0Ve
1evMhNuOZdIPcneEdZEIjaOD1gXN9ZTpmGR1KBGUivDrUqDuwQ7X7GUTYdANLkp92hYJVnWVE6JW
vAvm+xALnjBnSC8FbV+TPGI113VseFL1IM/X1rhctMwib9oa2cfJc9eEeBuaTPrRj+iCzgyhWc3R
QxFxD3Aoa2fMkZp8HUoFsGJwvNod0CC9oogM66bBE1jelGr6SC8ca6UA522alReUZedixQy8VJur
Uh2v0yb5EQmzaVtaXLp1j2SYec/eGoyAMwFTY1V9LCoK/2Zm2hg33EzUcPBcZZzqXUevW4mT27Ym
whFi7Yps5GcA53iuAn+N/utuEC/4ZzbXEmUBuOTustRmJ4fdOwsI5H2TiSQcHu2josJAvqYWdwbP
VUhiZpcoF/F844eVnaSvcTOsyqHzBinb+o0KAfmlm/gcw6syvXHSGrDdG2a2CghiFNtpPfqlMzT0
9vAcDy2JKRo5LqnicaZ3OjQzWjyDYFmnnQ9VD/Ka+dI259XcXI1a65TtvC74vZJ9JjUPWTZcy9mb
6qvbLvHJnIfFMz8oo+yNGLEjLv6Yz5eJUTRrYMuG04Q68xvpvGGgC2HfDSPE+C+JWqERu1XokNbC
65ByTY3mNahv5FzaNf7ONMNLQ6bFpt7FiuXV/F+pC+0gS9bKBDpl4qG4863bUTI2if6WN3eTdW60
14TycrWXm+BKVegNkJ+6/FH9I+Iur6q7WXyEzn7WyeH7IO8FNKsq5iduQF96jgTlKu7kZzHfD6WI
a3k+7yY40E3kFBMK0FzdJDT0QqBUw0rFCS3Q1FzpfP40wBqddwhAfLs1zNteUZ1Y9++jXnhd4ttL
xMS5Ag1GN/e+eaMsbTuYuYFyBiRw16rKWo3V+75oXBGGil/ecqi5q+X+ueU83/LkzLGybrPxh1X2
52EMPo4hG+dWc9LoEyhOWj8kMyWP3PPr+l6aQGqYJegSQoV0PW5ftXly/Z7ULCt0+uK17ZXbQpHa
Ff7Ye12f3sPpI0j6rR4mzugP9Jo5SpkvGtoPzXi39Ps4XBLPMQAkj8yBQhCLulQ6KWf/mj5oQqK4
Ib1j8eLAE12ooN0si4bRXBPBTjYxbXKteSnU14zrJREtPqnvvs+2EinnuQKPtt72Ksqfomxt1YzW
pQ5rthygJ9IMV8voWaY7IJVmBIF7vmskdS8zl5F76XKqrbOSfkveTnj16xc6D1sxt5wxZUZHhcaR
eF7Njbif9athXDYzUsp1jNX5Q9d0XtoZO7kOzsSqfoEJ5poDIysif8/DAZOYUb6ag7UVk9Droly2
M2vaTHN/jl30ZlTDsziKXk3M1WMkgu+z9ozwfupQG6Rk8opkOcLuAYwOGafQXLSVouXl5gn1e2OI
+1JkP49EdRsM+NDUEd9ioqabOk6ukcey1KYfL3O1RFrJo4pC5aKFeGAYhIbIJJ+oUNK407WAbL7/
ou68kpy3si09IlTAm1d40CfJtC+MtAQIS8ISM+px9MT6Q6rr6helUl51P92oigqVMpMggGP2WXuZ
9nBvMs5xGQFB4BOHJpllZjWXc5Cl8cPsWydrrVlCh74WZ9VlryJ0qcAEs3x/6FuMZrFCSa7smZCC
jtdgaDlD12ymeM4etvAx3PqqBnWTw6USAwHvbKPZJsaA9Vbhi/T8Kwz/TSUOxvM2Ob+JrYB5pZVC
0VWE2su0M5YP+IZVgH31CQiv6bfXtrCtTgWEII2X/S2/z1pk4ecUckdiH8rckYDKhrT3FUKPTBqa
6eHkZZQXuYztZBzIR9mJK/AZ4ewLl/ZuGHZt+VqdiIMmBC9LwGhlw8Xu2pPGewTJntUoWAK07jic
PM2Ak6EtxkvpiaAKWbcs08dLr0V4jftnnNrO17ND+eP2nUBmABa5+JclFovRsD2wFiU4+pbnqIiV
wFT4VwkHfOHqxYLoMJWSCztVCW7XvGF/+WShd48vd5ksfXY1sEEJnma4OIwEJitn13HC/3ZCzBwC
BmyNOTnEBFYOz7qYsUK2MznFZjHexXVkyq+XgWg/Qb6/Js8YJK6lUnPOHQqN5jmnXa6NlqcrpWsR
Y3MU3poyw0jqvkaMg5lDMuTBCV8L0Yx09boqjqz2jEqi3zUF27bm62xuMSjHD2upV/TV68fcjH2J
Z5VgUlviwypLLxm4og7Adk0SRyfCZ8TpVqMjmj+kpxdFxJyyNt1szHBFHJ1eu9e6RwX6W33Gvps+
eGaqq0OyaCwGICSYc7cu9ItnVgcv5vTJ3xEKrflwxvblcLkvWZyyHjSJkrAaWD0F2PYsOSott1q8
LGSCEsQ8czCLfRqGUJAXrbQthU1O4wHiFWaP1b1w3pTdfYJV5wFM7f56fJZLET9GvNuOwoAdtxgl
xsdYwiuQMW63sGxMNljBfVx5/LXOrAQoykbh66R+yMcKqHMKrRBol08pQtaRGab6LXga3C9H13Cv
ame4goZiusaHwBZkf2Q/rRQYbcfRH3reiPHYJUDCA8UL2WP9MTgmtP+kOjIkI2jbBupSFxLdEVad
4B/Bu1Q5DpOshqFRO5T1vk5Vc+m6DBZUaifyRtAmgD5dXUE05ZQBVONvKmewL/CuUBJXMJZFz7qW
yEurF9zp6dfj/ZlYWGgbwFuYi8wHIVtPjM8rAHYSYx6Kmz1Gq7Ag2M8hLRv6m4VXYUcB0NCxVLNh
bSmDX+CXbloVVhlAfPJ5pqaESiSJp6lQVq8Ph2xmpmenIHTzjLM/Tg+LWn0RWZHS7Pl8DS1hLRD8
k7dv9Xl3OPoipsWZmOF/NEY5fyhWiltJ/XfiUyNd7ckbpqAePaMMMjM5HBLFxzZzqeKwdEA/pIO1
jTq6jG5nFG+68g5+6ms4bpzaxm8T7rkOEvlBl3FcyeuZAZPiBKU01z6U8TQfTrOUdpYokqoHZULK
hqgbT0E5CA6WOaHFX1nCJYV9isPaOT6KNHZFX84kzRmbItLUdpnH4kwmIVKudMxJ8A05lkdPrQ+h
1V3xCU5c/WLeX+urZ8n59izkHwfhRWuEL7OSdqnWbA6TdXNeK0CuyXnXaN1Pgp2pEfoLGPPboc2E
BY4LAGe22wZ7KuJX3jX07idJa+GDSAdCcAl+gs5ugKXvy6gAFhYWXBxazRu4Qq71VDCkVHF1NiW1
Whr4VPEe//4I+tNFbvr1XQ76qV+5iFIBYaqvVn6ALbT++4vc9hz/dCuc73/FeaQGOKYsMgVIqf8y
v853yYvlHEIsdkDNOZB41xB/rln8aSz+/sp/dd7/9RneAEyDJBz1irLfHaq7w3WPqcIPz++WbfHb
rVmkdIHSyjIstz/eWms2Vj0mR1gtHtkkqKkT1WZDdoQg9/tHZfP393PrrfWny02km18AjEIrxULm
8PUdT00qpochS1M7pnumhWs4rav6p1kckD31VtON++nyfzlcfrnbG45AgkmQik0vEYahse498lXu
ShXCcRp1M/KpWTico/tPdfK3N63eQKxiLyp1mvGMCfj0kvDkE3ll627rEo3BSj5HEAP1/L8BhU6j
/3amq7/f7m0cX5mrY9s3XHiCQvEUsxF/RIZnBAUR4D8q5aZZcHs1yKV0p0G8DBgSf3y3RiKONM9O
Cvw1+4rDCNKa2iFW3ceByWs+2/lPPfHb+O/vB/vrFW9mf38cskOXMz1q77SPgzjSngy/f5haAsrb
8V6NCAp0zhvFa6M8UoJsW3jw5vzyH8YT/+l73KwPcoOGwaq5c2rdOhzcwywmGckuA82jHSevzcxP
n1lhH8ePH+bTX73hX5/AzQJxGLqhE1quLMxxRPKJYXalVeuTg+dMa9LfX+2mKfGn27xB8WNrIOMK
G1VS7OcmlW42Yj59etP0Lvj7C90KRP50pZuuS9Wc20ypeLGTnsd6PNNDLN3DYnBkP/NSgkNmJ+QI
P9zej1e9WQv1ps4wN+OqZuVI6ypSXNqzvW3SK8MtjuXBgg/gSz9SWn56iTeLYieqfdmZXHfy5pFc
1AG0uN3f1mBEiT92SP6qANCQXdCSQbyk3zKlVC1Vm1bIWY8cmsae7pRLY57fHe8Mj7DcOSqFyUgj
yHd9GP/0Zm8XCVXEWBGFEZ4GQOZwzv64SBQlqoNLT4/y8gS84irzeGd5k2GI4ojhYfvTEnHbK0SV
/Ifr3SrpcUUD0pG4XudfH3Ly3qmNnXSjhj+rwm57hb9dS8K/B0YWljq3C6DcaL1onbvpPUp+uS18
RB2PxeP74Bzsy6rB2Oly+mnM3iLw3/cHN52tW8Nx67YpZOZZ0qTilZmy0Gd9kC5r/7TF5N39Sen5
p9kxXUkl0xO3IPoZyIP++OYEPR5aleRZUoHxT73sgZygK74dwpHb01VHuReiQXP+fiWYhv6ve8p0
Ucvg1nC0IbjWupkap1G9XGvkMy4L3UR/BELj4I6LvShizh3qxSn8vuA/6nn99zx//8c5vhlsDv+5
M7Z7fXv9g8/v9Ov/bosp/5LZ1Wl14t+GJldha/93W4wfaZiUGFPi79QX40f/bosZ/0JpKtPx1fkT
QttZC/7dFuNHOJFNzrx4xH13zP4/2mLfzTfYiWisuA5WBzf776XRB8y3KetO0QFD09Fmv12e3TxK
2Pc7Yl8+k91PmyFUwz+Ozf97VdpeBvcAIfHmqoT7jENcWjKSvWV3jq7tx+E+be/lGAMRPyVK9dTi
jWKWq6TdXuSF1qH1qpYy6WHlynhOTVue9/NsWWKp3spBm9nlAyFX99IG5dFD8QzgDu7yJW6vtCH8
YjGZ9RTu8W6MrjOMIno6Mkq8FTJfzXdA/ZJo99smajpbWyRhEaUPl6h2Tr4ZScHVsrfdm/aoLGK2
Mzk4ERl4FMhEJL8qsy2aPJZdlPTu8Ci3LQgjq1zzD4FCtZjNgbpiXwH+fiH2noq9ma81v3zQL3b6
cPUEW/68rqo9RqqJd7J8nd1kNRlB5ajx78cm0i5LQ3JBo9hU0xF7lp1M4OIpUgmNaxfZPiNtb3l8
1GyXsAqXcz//UZ0lhHuP8zTyHslGK+4bMG2nj0XGEImO4RuXZeGWS0wv6W/GsjO80Rghfi622/v2
gfR4HQ3oNoty+/xQ7XPvEBVh+1yULq53c2xN3IPfyv4hOr0dafCEnAKk6Swc9eO0HwaGh8kL+NYG
a8/BG65h3szS3LdSvICbt2HbIOWicemco84E2ndaZXcQtpW+TJOwI5CKHh6xSYH5SZvniR5d4orK
vn8tdupXGvJa3BNOLkG1MHwe6CNRUjkUD96W4ODus8TUgj1ZMGztfUCUZiut09/hRkwYxyaLELx1
79YCwOxFDs9vUD9dY3/Y5o9ZkFm2mgdnnZx4O4vdqQrXZ2DdzuDyBgMaX+1rOl9bT4V/WQg+WU9w
nr5Uh7ygc1D4J/yFDq7qXpfnZeYfXwpfWQCTOM16CCtvRPmArxqmMERP2OdZsZ7eAA25qVwhtdur
HuW1tALjq93j3lj2rziRBnAvoAwv8qj168UkV9Hs4+bqj14T6JYtvyvSsw5LVFhAdCIWSt0POd0b
N5EWxtagMqgnnrytL/IX9fl4J38IW5KOMDUoXUjkpEUIV7IvXJP3qW5Opn1cqvCvyfsMsX2LLK8J
5bW+hySpRsJKj7o5eVHWnvYwxjbFY+cQcIJrNri6urvQh4qdkTZD5nZFmNwrW2urYXfxhHCmPHnq
swyXrne0LYBGvJMqrwu1cnZclkKoSTQrn5AeHmGFEg4rI6037ivNrgv40s8XwdMlNKfOOXbxVcWk
uPavZkgMx1jQgQApRpjHuOrdkaF63E7mvWlIFJR6CVXVK1VPMWj9OrlgE+vZfgqaR5fCeMwdC0gJ
UN1XcoIh3O5EvmtwGP3GSfxetK3TJi+W2vk1ltdjPsuzBXxbXaF9SijjjN7MaZv0NqYY13HXmU+1
vOlVYglHoO73UXyRq+dkkPATp+siLZsUF/E7vd6nIlowyyF9a6nOTb/aHp7URZIB43sqi885jDOM
tgJYrfUGzVKh+1f6ipDtUqejXazTV8IUwkfofOq90rQxE1YM7Jx5DYg/j8/4O2epBxpXJJiQNAsh
LE7ehEt3K9Hvo5N39E8O7aBGX5hX1yxCZQjqetO0S6teq4OXGvjo+Ig3WsOfFKEl2RI9jAK8n6Pe
cOrSrYWnf142/M8rCCjh/qYgmIIAvLaGUJm09R9LA/7w36WB/C8wREv6qwgA5V8wYiTFIgcbRo0+
1fq/lwbaRGFB5YMpBKJKDni/lwYqxSU+sJMdFB/wjyIAdOXmcDXt0lNhzOUVVZOtW/m10TaVJfdE
6Z4B706P4jXs2jBL6KXZUJIPL3BN2Yq6C6VlHdJ9kCQbBeCFCWiEk1OqlvrxxdUiRLx6wKdAJmkC
TfCvmRvHD6e7OmxcdQYjlYRN+mbe9MtIN49onJenzD+RrTiGog7lGksFjJbzMO4CrZ31lwc9x+Jz
yf82Kukp8GMX1XO5FQ2IoolTAhCxrxbTh9Hw+aBFWH1cjXnH3k0Si6Wv2ah7qMGyrRGchARW95iX
FzXsOS1rYbPLX8T0Ab0AthF0lNGRx6RGDw6U+hrV5pk+GFtP/oKHYgcPWwthEJ8xGoBneHV7dt3R
PuyHNyVUFjwcEafFdfd22bHYI742tto8XkN9cJKF8KJKrGkOH/U8Gn7xRd+Ble/SQ5Q8NK6OaT8h
5WxO7BZjbHcCRPBZ2UXE1tTHUCAQQKRBHUqrik76ftJ9r9knk9lx8Iw3RYQyQr/aFUQPDnF8JeN0
LX/oUb6cKh6EWg0ElCehdmTxCX8DXJKupZ9c0Z46sb60xu2U04VHQ+8MIFEUOr20G8alfokscXku
yXt18JrRJt2Tbx7C+jhDXmJb26r/sFhoWR6pDbiHk7rGyi5JgzKeXcowRwoePyeVnxOjZN7VuqP2
odg/X++N8KJ54vhC80jAtjsgqpQ4lUOk8dovy0tHrgnmozZaWuEpQ2hXuEP0m/dBGuA3MexFKkf/
+AmnRH2N91evcIv1tNAbQbrIznyIQ/BsaL1lm+NqqplQdriEv7jx6txFvDDO8DB5Hq2DbT0ecY/t
7Hw7RsldDhjH89NTX5BmMYmuX+Y7I6HCQfPkWq+JgJhzntGuTMLm6jXXcIQJYrn5ddNCMjR98Th9
Wdy6L1bQtDPcGmwab5CNEOLaU2kgOO+s4QfbmBWe6SowU+zmrTDtE27y9+VKCY9eip+/3a0hDqB1
6/kASkx9JzDrPF4nrMbQfKAG1e+w/v629rw8HnwSIpZaWCTeZZETPPeVv2JqUZZePXrTL5mU+eOK
6JuLp83ays7wDmH4hWWQ9l4juMfKryQbxjNNGXhAeY60ITo8F4/jnRY7Ao1KxtXBkQV/vDO4hOHF
WlDew3sqX0zBJt2O3G+9JeLVLhvv/K6vL6/pR4MdYxZKuj9+5u8Xgu8Gt91BgiH9K0dUHNJDzmHT
XtDOuCec5NCahMd0Kw33kumydaY20Y9YT6bvuTlLIbjz3/EjxQn+9Hw9QF3CUoBGl09bQwrEyx3n
XuUz3ShLnA+iSp3ljUfcOkpErXcFkjSRHbDU5E7JA0CSSMtPCsZshgaa9q2EAroKaXOpqETM+elC
4mbjjK/ESPae6dRgaRj5Y49SLerTs6gv826Di+ZAbCeUIsncUJ8UNVFKnkjEJt4ck5zNinTsjw+R
qoWnIcQ/kbCF6Z+7tT48FOnGFOZQsS7DcxPj0bWCNRGfNpO0+PDZdUtLMGAxEjJP/zKB/n5xLGNx
kjErmR3UtaxGmmO+AfpZd8Zxd1jBsb5UfkIWxKPxqbyeWMwxLYVK4MUEnYYI3xDgXt+oL2R39ODM
mf71LaWZOZff+Cu5jMj5MsYZDvrH924I9Smv3W7PXlpFIz5uaihLRCiue+NOKhdF70GOqM+eSEuX
aGxOW/1jdra1wsEYERG3rd5xOpOD6t3EzKHytM6jiYke5dr5arNKlNdOmleUrsYeTj4Vh6wGZetb
7f54ooRaqTJGNSmJaM7x0TKCk7xrK++X3XrzG0jyKztT4rz+K3by286HHwPUUx1/51voCxU34QoS
a3P+Na0vqUfaWxMOzmkFb93p5//l+PqPwJP/aVXQ93P5myroOw/Jfr008f/+X9lnfv21EPr+298L
oYkVjMOiTkLb5HT/O0ZCjcSv/m5hD1LweyGE6pZRpCFcpQyaWhy/F0KQfU0qK4JToB0b/8j5/rZX
Mo0GPg2YBmsq8mVuqbqtMSYxvqkyPYpmkb5q6+9gm6BbFICwkIVBKScFI5v5u+SUfh/mu4GT5T/2
qf7+HhbhimCIPKRblz9RrUFk20Z2rZ3k6875ZZif3sj2Qb4h2rTMf+Loy39RAOKS8PsFp2nyS8ux
bjM562Mu2PhVpDvpHfQReRNXLuzpR3lPlIb12nhCwBx9JCm3YdLCgCHG7u2H+Xjb/PztFfzyTXjX
v36TAm8RWcv4JrUn+RDW/CMe/MNcW6UzaBYQOUQvA10d3faORh3n9fMSw9z1ca7MYXkDFITo6KLU
Q2/pqN7Iv86Xlp96mg8u5Oluuoz9y5v1KjjaWxVpbhGR8RNeFkOkzM1I8zidRr2LUuFT8kbn6uZu
6q50Ejs4Etm1r80uq3Ldz0tvfM0Jzz5sGxRZtrZJ3WtYz7sg9jSSv9FtToYH8BhW5a5/rAIrsmYX
2wrEJ9bR9+6eA/3Jqdxpg4CFA5vDEUJOnT+58d9C+396nDdNIrHKidxReJzokLdXrw3S+4Y2Tf5B
d+intgX68T+vppMhAVZaIix+sNA/vrz+0GiZkDF/Gt9aV3jQwDl4OjgKKmhKtA0iEARUNbsFkVVe
nDstEvdIdcqXsQ2Kz8wRAzPQH6h/h4+iw8m5JmkIHzfsnxxyk1WvXhqhPjOXBHji0EGwVO1xT4Au
TAkqRGU+fBBoAMtBeRouUYG+80p2LbLOPUZRh8TPguMjsVnO9JokarF4hTRr8qbgFXafhXN+1N+O
FCTSE3DRySNJXKFIfo9f1DfTxz6dahm9bEggoOEqa8Wyz69Am0RNQoWZTjgHFATEANuKa+DxblHy
eFDar6vrlaQcF/HeoZrpj0bAA8L6iA4E5yUK2SE4e1NTS2aKo03NPkbVgRJofl7AG/3z7DxLttOw
P96l0nIk1Ci1dnXuTSaRTT3Lv7SLl0oeuTY91i+0AXRH0x1z4rY5xmvxCviT26l/TB1yJZ1xPfoy
Wx0AWLJrwQ010m1gz8MLty2CDWRf+TS+qIsfLk42ceUcXCWqlzq6ALfYU0mAFdaLhbWssJYh8tiX
l+y+Jt717uiKW5hg0JyKT4WU+p31nPqAWUj6bNN0hLkQ6YjR6tesdbSn9DUnncw9BO02E9AdhP0d
PJGo2Ujv4jZB8oR1gN+vMr9kPXLGoNidHzp/MjSy5urX9eqcKDNkzRc9pFJb/ZOxhR28sLqu2lc4
Ggc/Gm1hJdBVYhySc9rsGVf14Og0KeOFBkEUfG76DJSqYgAJjqrPjXeFX7HEwue1bFSMzYfwdoaT
szs8ZPEky4J/fTbc/OwYRhgfA0n+KtIXvXfF2OnhhZwiIBf+QdVRuzZBMqLZ2FRntOP2aZG701Zx
cZEGMEwo1hEW5zu5d60IJv0O+faVU6A9bkj94WHvzeuayFAw0utd8dRfqZ59yGhYBUGrsj4sCTzr
TcNO5+BiGXF+Nr5ITXjp37RZvtGJnnLlVSKwsCCEAFnaKM8QpVQC6Fis4qgtPElGzGrLk7bAO8Qg
cvaw56j5CJNwiBfHzkVNWaPpZHDlq8vF48id85ATJ37nV0bOSafpER3PEPShTpAb6E/8GN3JcjSd
Dnbj1694dvBOCwAsKn5xNXwI7+ZrdUWSMj1IVC3g7LGD+VjqWCtMsdwq7CKW90fM+bqPQaCjZbee
7ACgI1DGHP0AEGnjeOoXmxfAdUYGyKmv+MSZe5c5Mk4OXB2uPwEe8GACbybb2OhgZ+Z3j+1qgmKh
mQIrT2sgdj6O9IkT4h5/8it4Qkl2LRIFrAvnNdih8nUidMx0mhwarWvFTgkIznMCIwXhJlbt9Ui4
nwsC93J8MjC4B9PdX7YY8YIEVg5gZN5Gg0E2NCQAd8zu2tQrB1vqMMbZwpJtOGuOHgBFzNEKPeqB
Ixc+A7ZJCd3rhBfzYM6fE3US2unn+Ng8GlvVPq1eh9fy6nd5YEI3vDrYyZd7zeEIUkI91YM4ty9S
NCG0TrvJRq/mDJ0HsBf1dbw6PfQbfY8xD2CBeFoNfCnAFNNTGkiSjnx/spiAmeyWr7JTwAacHzmb
EYiW+wmUXhfysYHKfnGen73BH1wW24ED2pHoYRtaaAOzcPCn52qBCnFC5YBKLOBxSyoVIDd2QPvf
SAJffWcXD1MaGGaQCIRzF5mKBLqjLjQpzLYJyYFfhhzVeMogv3ke1DXHVGjJsuaqn2wc6ldnBrxu
lmDFP15dXFNH2a3M6ITsCzo3vpOHaXVlTskoeQHlpTl4NradNWrbxlY3Z8oHzutsNM/oOq78DV5U
75hWqp/59vQNNmQuPjbN/OyKTxI+iKiTcSJwUIZAsNfJurP1RxpGR4z3HX1/PdlmbOtHHLR8YuM4
c6KRb75QJYubo+5gHZHg6grJ8bn87LcMStXR5hl7ZOF0GGOonMyBB1LnJNkFoCxtAWWOxl8eWWNs
2TsHJjNs6pYnTvbcBkdvir7IVsmc3kOQRAPaiyXdG9eA/Xm1cdHjS6Igmfa2IFnS3gNpGm0CNCmQ
GPrFSoykmEhK/xq7xyVg3uhUOlbdiuL3xM6c/dRYI0s3a5fTegKeUXi5jM2qB2yQUQ+JYd4FV7YN
/k8jojly0YHjoYnzAdOpMl1zxN0lpENUyotkXB0pqaVAgjQyMtrXg4h79SPmxaM+IUUJZ+u1yKYF
/fbD2p02/Zewk4NiDyl4gm/qFG60nafelcOlZAOCUZIeQn1PwiVU8XMbwH03Fad4YBpg17uR39XG
He5abhTsX+GhnB3pAf6EuKp5hud9bDpDuZKYFtBkK5tcFATEyvETFUr53D1I5RxlBBOnVpzmsLnW
MxivZedJ834pBni2sHKSSGznn8nyuJhGuT0E4+d1fXrQXiTQJ6Rj/TBT0YogQT/0TpkGJ0htbPOW
j6OpbHnHy0M+7x2s25Labt6fsO1QfMuHyjpyLzOk76jvondGpgNpatkGNAqh+4XiA34VD9OK1i9j
V6blpTndXI2IqxPfJXaSu0Oo3WGncHpo2d9zG5UgkBxPVwMALB2y1sl32xeYv1WYTrsVyw9mElD5
L3bzJPjxnRW1tngHKmu8syvUMOII35rmh5svyfgOm1kdmHfnbftC9qDCmH2vNvjT+tOgJHa9YeBZ
82R2kpgX8UP1YGXBQd0eD0tApKJ2Cmt//Czf47NXgK9gJH4OcV6A6DyjTWmtxFel93XVrj7kcUa0
e49LyxsCQuYvOhtQuBWjgT4qVA7SrKNrlJOjM2PyKRfMv+wEz4vk/rBo0VXui/lUzevkqMLvG8F6
7Fh/svikGkeIMwmZUS/OyWTWihAU9ESYxtvhFEi1w6bf0+/7hJDtXCRn6q71lCHqHkLiU0PpBMXj
ZfhMXA2aBTVmZ7MatyzLxZz2FSubTAHw2LKNWTiqIP+wRfURLgimvJQhVodfLfZZfqEteCMCmo7v
lQn9hHBxOnV5OM4KTBNahrnTUWGKBP556DkkfBaM2VlnoXcsyWtPHqfSgVbtlxZOS4P6TrsN8iSf
cnrUzySLucUXazIDoYNAicn71WcJvsLZIgsA2SNdULIls6kmXoG19NmUdXYJsoCk+sztDXdC62XS
Dt22iKrMwVxfZTuSEJ0ExuzoDPSag/xLwMomFEpHG9z06YSqDxgU6+HEU9rF+TgfRmeg/2uE4+pM
K63zBKIWaVw6vGh/zKf5nFBveSxWTh/ynphORIYBJsp0vp9EP57LT7DMTjtqnZyIGZuEU8rxI5Bl
gKDDckuvCDDaWzcPsk2yMN3wtXpHsUj1TQOBVM5H+upEaI73yZpSGLfrzq+/oCFUaCDocrYutGvt
GF5ajB6RywacCPCOLrw+LFIbg6xixRaFUTtSxqsAwEY0Cz+mw+1Ao/fFN0z49W351a1oNfNKeJEn
O38b143hYUyDESo2D8cdnFar2CamnQsOpfTJriN8N/YW8HCoAtXjMAuE6vC9pso0C5JndW49j8/a
DLzePT9OX152L55FlJM8r0NxdsDleZWvjeiyBGR3cSpy1ZBezSfy2DIEnn3gWBnoKyY5CvjSr17M
lbHrd2LYhqYtuqV7molvVsNZtpxPT4avjpscw9Spo8IT3HouhKCAjAkv8Vv2E26N/mzj5Os+TB4R
wLmFc/iGOjW3ckgpdqDoYXNpi3PtWV2mr6MLiRkUHo8M7zqTV0KY+gcv/TqHgvubSWnlChvESi+c
By9R+VAwGn3LVfZ4KI675EGnmcnJwS8i7D6AYfOaeGPkqaHItw9Evgsnk+L+vKkoSRhTcVjupt75
9dGgevBlX3MSl4bWAsYerC+LrXrVcJSYGsX2datF4HzMh1W21CLGCEaFG9qrWALFaVBUfjw4veC0
0ERMW9/1gPa4nuA+wz16GkX/jExc/7poAoagI99dshXl92GbfQr7WOMcuUmsfX1mwuqb80LxBhgN
kXzXN7itRCIwd7qLzw+sLXYlz8YtMENURKIHNP5yhWfRxjMFuPcudlj85wKlqxacMcw1ZmKzwFvM
G7sNdoOs8/AhHEtZx0okkNEz0txXBvuwu/JMcl+ZEcqR2gaPq7gT6Gjoj5I8bymxeaedZ5V+flrH
vTcdEJPHI90IBpylOUJ1j0Fnk86BSljVWKkceRazl7jVIl2dt9jHDMmGtOqzEvKgRjruGBNLQb9X
nySvmlVUoc2ZVZmxRlMaxzkHGXZwXfe8Fzlk5oYV8/fiY0EuOP2eN2lKnjCbIh57DuTo3OLPvoxa
006fJJoTxiwtIhagcUMlZu0JRHD4ADZYN55pG65j7EdabbQGHGXHCdgiM3Z/eJ9ux4hqKlQWj/sT
1YAHl9IZNuVj71wWKBa5O7AeCAHKfSrBYT0tJ35/G85FSlebUR6UHv7lj+a8CtDMBTnj2lwUM0qi
Hucfh7YE3YoMqvwwP1xc2ju1U614Eq4wy/0KeENgowATUjZEKX1dXpI1JlggSNOSQsHqFIGMzv2J
01T6BgUbtqKa28mG5zazosoFDGjDxjdXCGsxh2V5bX6mvf4HCAejAjx8sQfRb/i9fSUIbdUB4aiB
8dTteefHr8rwkto5rtNHaI0BejRP8DW7iPLtcXRkjmGk/tSzw4sVak8lhATWseRtgmbI0PTru3Gu
AW/ITguCM3FdzhztOaSFEKVmGvyQd4TAEX5aHumiW8UV8axiLCefpzX0IVzAPI4DZTDFMCjBFMSN
By3MEY6yTxm8WI5Zi3qBizSR4+w6IYsBbBMz7BBK6P6JRfup3ugjx3qnucMzjJQY9+9BS2XCJH8h
YH6DbBKZrBO/FOfj75//gp4qpYl6s6OHhemI3/n6DNcgcnDWBk9Ld6Qwnynu+QX8cSrWmcCDg5gt
KqHz9r4xa8j+nY/3rNfajDWWFe3vv94t5fZPX+/mlRZI9Bqh5nxk7bKPyQaQ+HkWkSmfnYLWuyDn
kH4SkdzQ4P90zRtOqq52qmbWPBLE3qzbcAJesl1DKJC27DzEZ8tuWQTp4w93Ot3J372IG/xR0Uf8
q67cae9UUe1diHg8zvCOC7tZ5+F/7JdMPybPT4C9/Je3ayn6t45L0W+9vY1a6fWeJhPej4jAFx1G
/dfRSQyf8/M5aHjluU3X4AkeHT3xV9myCdb0aPl52K83JUXPT6Tu//CV8B2RaLfALb1hXhLOJrfW
QZlkPPmK/v3dcSt72abjmeQBjMVIX0+Om9ksu6cgpKYwqQ/ACqKfBEXfXZM/vRVYrP/+JjfNhUNs
iekRsyo3f5D8cQ/FwVFkkJrMtXwkTb7qirDOS2QZ6axcypxmRORGCXO6f9e+ADLuII6+l5HpU3ad
beVDo3cuRAIlwtmPZ4hfF1dH92omdrGA9RmRzsASc94xl5wfRthfNUrwmvqve7lpT5hj3J8If5tG
WLzH9pfzSPVmLUnsYRv/f5u5v1ztBr3PsZstJ+utb7L8VEZhwDBVAEZwXZzsKsjYM368xWmS3L6u
aSDjnzSFXN02nwrziFNawdTNntIH4f3y3FLhMmVR6a5AtQPhXpxkaKMTU8dl6k75Ye1Qb+j632vH
r1/gZrykrRAf8P+XXfllKmhPz7JqFx9wWNDbDqAgUmg9tStkU4N9vKveTl/xw+hoX+ZafIeI6A/3
5ntHbDs7F45PnM/OO/JLvttVUlTd/7T6f++If/e8boZEUWlYLpynr0vYGhF5Wmg8idiGPFSb2mnv
m3W+vS7rT8v/xpMA+lCQzKn0eJ267Ffr2NVd2D3pwnzCsJOu+eYSslY96XgC2codt+SS4HInPmEs
Hp7V0CBLnuOoYHOUMu5GT9w39ycMM5WIjgJeJinhTPXc3KpzfGE46Pz9DEDv+Bfj4zsNGRtk8sFv
mzz6BYtn2ulUCFdsMFneoevIAL+V2yz0u2Eh3oPUggxeokTHr9S7yP+HuzNpchRN7/hX8dE+4AAE
AnwUq0D7lstFodxYBAiBAKFP79+bbXuqaspd4atjJnqWrs7UAi/P81+xBpHlbI+OIUE+rI89s+oX
tfaSdzkB4qWLxyxZiZmA0Fb4Trq+p6NVPk98HXO2PKEU+/1CyY6rhto8md/mTHLfd8SdR62J1sxL
w4eHZ5CVKVuhRgtSZosb59mMp49DS9kMWNjOtgWq4oLKX8RcAjSzywkO7R1Pwtlxmc6SBfJR9xay
W/l6dNnXERDZ7CGwiQsAy9iRXDGM4K9n0R5zZIqhcIiwy6E1QmXCYnbZV0Ex1xc16m/AZjA7ZpVd
P+uXiKuCZNHOrJD5ZC1MnOKwBen0RyFa3ekRg7G1FgsadRqu+SzGTYmQ/+AC6gBSw2R8fE9Za4MY
TTe5Rnf873FgfqC8aRyLqaqzM7E7EA9iesWWvcbJ3WJl+BoS/3hantRORC1fXgBUhYMUcmfdZnb2
irsfC9MMYz9vjOD7LUds5zO2k1L7p9PTEPbGX+8VUrCwIZhMStir+Ps/TEq1kd7SZsBWncA3VQL7
0hYNKS2TmJ5W0u4OJkDfVwykKJqDcPvvGC/hSe73SGi8SDJedE7+kuxA7zzg0eGQrCizYuyT2OfQ
43owEgmswNE/R3UH0+PSkwLVVX1ciJ6BcQxArh3Qd4KQLjyTUZoxBW0hC8CezuTwL6RFl9n5oZ9V
nCs38fhx0ynaPETdHLyotXu36jx0LDE6AJ2t6kGkyqxcZAvCa4hF8EmOmZynR0/3xwyspEzxqLdv
9F9N4B5qIJDWO3NNZAH/xHQUkA8SdFHj3UE/blxLLeTzMM0WpLLyDftSKEcdP0ANAG2AMhEEqsA4
7QRRNt81mC6kxZlyhY1yQrtkMianruZo0BPF++h0WyfumBzYieTfoASdhlgwzgR0YQeNKRscR3NQ
3tS3P8zE31nl//RNU4+lmHzbyujXU0LRL7HeG2NOxXXCnm1R51Y56oYShWRubYXir3g9z4eDXjNw
XDrv8dE9y5WtC0IKy38Iub+qn8asFi8QKNnbeDtGiG3Cqn9mT5Lm1/JEeWOwAukaXvIJ4S8SIMoT
uSpv5aLekGizNd/KgwLqmz5THaXxR2HErFBZC3SpAKoo/jB+jsSD6W/e80g82H64uq8lkZv9lfd8
42oRdfQMOecoX3LmTJD0w19z/IhF/+42H+pqeK1W7WlY5M55P95aG2Ovx/P45fjGCU46tpH6IFN/
f3pT4fqb10gmuEoYOoXJ/9Rp0up3a6yXsNZCX6FukJ76+ap3kbqsiazejH3VxrIwmpUzmOf1bVUt
hdGiC+JNxylKqNa8OKXROQ0B5ZndKmIqlScEF4f0DUp2l/nEiYXklSCraCajSMFsbLxkQEIjL69I
Bkg900YunL8m++OpInLqo3mCjiqXgvJtwpt3XqiA29Iin7ZBEZUza6m64L7pRnEUqsUvCxlGQOSK
VysFZSrIf+nSx4QN4wE8fYvK7/JAIeYqPfFXPRLhDYTygI6cbSh0Pn99UxuT5pkes3Zk53QM9nvB
v5NCTAzme+9Vh4d/R0QC+VaBtV0VVCjc8Zyz+dJYXKlt5e9ASABm6zI15FUgLSx78GSnOsD9nEQD
NU9n8AlypxzCeg+8hidhL2eNpiB0vCyfmF7ST05vMN8BO8Y62aIZOM+J9K2fDHc8QT8cpvPMS/0u
lObt+7CEVKwwnwq8Q9TV1zyrYJ9wNXpiN+aUt5kieOav9cyeECyb2I8v47WrGdU0zwTdFP6NzJZe
VQ96R1SyIg3kZKpYADtg7Gi8pN/lHiJ68Tp4m+NE5lHZz64zCfCPaNvP+rWBViTGh3dw3amAJAVM
6kG82JFrrOuFMqfSbVlnbnHQ36VpAc5XPGm5e2XlmNa7HDwRWDtQZ7Vvun0osEFQrXdEGGSwnZgO
UCATETNRT9DHY24Z0PD3G44XY4KaFbNTNkt21gxACWjEtLMpuAuBR34bI3CAcA7QWDy28eK8aCfD
W/6qPhxALtTPJ4uRYTzpnwUARnsyzBDKgEl+GrnxixgVnzuSTL5AgLzsM+GJP+MjewORQfMjoDN6
JdZny79QR4bC41CeiOVK37UoC6sraOIlQHwxSUJzAwj1ceHhrU9lEgT4TBejbfdsgqgDCP9p9hz9
buEVtXAj7IOaQrDpzyfO+VGNb13B3azO6eiuZspMm+dTi/54FfR75GVT3GfR2E8D4ynzDINCVzsO
x04Z5G/6Op7fMd9gjmMiIEyJBhs14ul/Ja3uD+7/7+P+16OREgYiNIQL8p8CZ0fJcXxR2yPb6JaE
PTY1NEFhN6VXDF+XsRkt4tfj7jqX7MeFC4ln8+rOmGfWW2HSObryOl5e/nKxvt//A/Zo9dcv/1H7
+ds948fX9MueMTbTe9N0UO833ImQN5MOTT6GdjHtqbi8MEi6CU96bVlG950I3xgzBhx3zTPrhj1+
hidYpjtiE/i6NXD/eCu/6i//FTD7v77M3yni8PQafGac2IoxFjPVD0+VR65Yj0vFy+wZZh8gN8ws
XgYll4pWBbEM9sTJTbp9BvaVhH+6xtTfzGw//X6xEv/w+7u2sZKq4ferg52shJReckl3cbuIHCt1
eeXcISp+nQQZBIEA//+4Bv8GXfnpFfwCZWQyHZ+P+vuLSnZCYYKTgee/RqE1g/FScZELuCZ1j38Y
YpTf3F4//eJfrpCyr4tzKd66OJZiZEeqW24voWijHb32zMt5eKbU6496zN/d1z/94l/m5KI7diNa
cEh1eq7xPxairfWCW3cUnv17ILhWVEqyi6DE1lYjhf1caJbEhFp/wXZaPCOYiaBmUACNN+cmYjKc
xxuoLM7N75Hi/7WeGYu2WOP/RtEsfF3zE4rmz/JHMfN//YP/kDOT003cNNYpRQy5oJz/sHwTcmCq
HHUGXeE/Wb7NfyduwcJtBdJB+LbKK/lvOTN/S8bpZWES5z/5J/9PScjizvzl0MVyhuOcaOUxFuxf
7ht6jItzJzcicqVYCLzhyvxpzqx1FshPfwx4+Q0u8NNv++VmMdT7uRoGflsM6WqL1CxgIpcNdiaS
VlLvT3en/tu3x3kotOSWAhTx88GkStX5cYtvYOs8+TqF2UHMs0e/nEJHMD+TTiJCJhCy+aLHOXHI
dPVGAVZRv8aqS1Ec6pBiClPE38kPkGALsX7JDgw5pAMBPSIjhopVgTc0IaaGP8lzjd+cbFw5Iy4F
ooBIcPjlGzrrQ1ceb634hsjJmoii68a9IGkdeHzfgW7TRVQsLWfwYwfybmvtRpO58nzjKQWTsphQ
QxAIF5Gy/kxwSSdOgzIo44MfUfbgM0+ygwqmQbxbkfMDhPRMIB8LCKIjcPg6xJ4iVIk3T3qJPpi/
wtwGI/9TT5uijH/7VlXZxMuIBYDCvZ+/LbnXhvQxEPxRs76qPhoXhsLyGI4H7NEu0ZOU5Ql/PZrP
jibhU45+9SSH8mBr6ESn6LcgRYWCDze+gHNAjei6gaUP06Dxa8VWp93uchq/olsoke+pu4IwXcml
HgbRMdXIwnxWE08Xzwb8hR8oeLA1kmJ7oTdY7FujyWjJ/8PuRlA0Ypw79N8XEJb+wQuQo8S/wyg0
AXqy2CQFLHmm+U37bHpQiYRkP8pgXvsHqaI+mg0Ev708HUYhdUIDIlqFDYcgYaHokG3dG5lQXOPG
i5V5f94afaS9whuCJsHwEfvaQV0PyxFyCXDmBUOIoy+w1k+xAbJ0VCvUJOwfDxJ6Wcws97w/h9Xy
MetWx1DQO6p7XhzDfn/lj7mVKy3488W+/RyvEJOhueztEZsJffeLS+wp/HDqjIA41q3hdNe10trV
DtCk948vitM9k6wZ0t90aKtFXH5BVG8gfXGboRv9qmFv268rTIfpFNQR0/ZHTCYk6Rd63zEC36cb
S0zEB3c8h+bRreMT3/v5jq7T7uCCaH280gng4F83WzfGsa6R/+wVjKjnRT32q2pq9d65CMbtrKum
MutnIeSzADn18Q0SAaSx+8AoCNw44JyaqBS08/FKoYU1vzokgB+5Q7SCwe5dIeTxYgSHDjkM2unM
DYYAFz06+YlIBPtNQTktMYoT80EqNVrc4ja7NUFc+jeoBXmF/EZacopenSuKAnzjBIwjEeC6utiy
ZZcjp4W171dmP4+LBWaE840vOsibeWNEaCoNZWJBFHNMGe986ga7bLWgoSbGihWkJ7EwiPiKy5rI
Vph+ETB3pGx51gUqcRB291VAADtkVB7ubk8MgfgD7C/w62j7LDS82xodgjVntRUOpssUTSHtKkhG
y8l9e11f5u18+IRoIZlx2nNOHJ12n2yJl8smiHYdaYFMDaFk0M+LfUWaAduyGPXm8j7zkJsFGUDG
9e6rHRCOEKxr9gP1dekdX7hLYizDHxoXzZi+Pr093a7gbTWYzU19pdTX08/hQJpE7T7UXSfPby5j
f4adDVcpGyWuiywlzHapxsHVIXS61kaELi+Ohju6gvA2UfVw7lf/zv9JBiocsTNiy7JeEArr91n6
mQwzc9U9nC5iJ38E90kdVRFhwSax7igws3qibpMDjeIXBCuz8gCT/Nw4N5cQksJm3Q9B/N7bd4uk
VGJCVHmCcHP44AewMOOMBWW6HaP6EuLeTxfIWavWy9C52YovzfUQQgpZ9AY1FSqCHpCXVeq8Qg2A
vUD1Tt0cG8I4MINQ9SQfDZGbbHCIcBzUBLQHrJ/14ZK42YIKwwqZQUHqiJ8m/jF+U7GpDtp5q6uD
D/ioS7dDiiRRunOcYOrTHme/RiaOytpaFKbf9tG52sXWcmyeuFzwfsos1quy3Rd4Bdut0Khc4AXq
sN2VpzJQVzc3U1CPPg8IIrWrO9yeulEkORUFHfNrUDyV70iSsqD2sz1KDRRiWzKXtVm7zdYgAht1
ES9BF/u33uAv2X0qPwnFf7bLfXGnnRd91DYBORRcdCh4pOv8cosM6F/QTjydQjlUP1ehzlZOAjbF
AJruV3Kok82P7OqzKXbSFBttVMxGCI9Ma13cnu5EevQz4vJOGoETXLkpstVN75FN0XZTdXWlY+Tq
Px7vuF0iwDW/IrCjH8DIe08vp5IFsC0MXiMHTmvsDDgjiCEpvYs5I1WCHimsxXVwDPLHq3i6lscV
N4c9LB/mawp406BHG3vKegMP5RbYNHaXWcINYjrZNv7Ml+c96CX/q3HIj2c/gyjj+SICOko6Z+0j
ze14lXF636PCva2GTzI3nDHfFeJET3fjnflsLs8EwNLcPG1mEucPCrPMvznnU5ZOrgOxVThOIG2f
dOf4el9e6VdDr4O4BNH2PvGHoJ4PxEiA2SCP7mY3k3MA6PhoTfpWqNip27pTkkmZvW8Ai5xKmA0q
k1C/GP0kX1/LtSA5uD2oc2W7q16RDScRIjXJHz9l/mh7fym+jJgOZPNQXH0ZKQ22EJZS080IDluK
6AnZkScIiIDMqBpEkodTNUCgPvSeWc6v+CvOh/MW3Y+TTzuVx6tABKTtUV1rPaWmaA7xIIMAfcc+
T6QxVykgvkQoQJArgFDSxz1b0NJw3Z7JVm8mhhGR73XB3t17mmYr6Oxx6mPQJ10I4R+tDw8yCWxq
1Smkysxph3YusgCEtfWRsBvRGLi7LJCLa/N00XU+z48jnz4JP4Mt65Nr7ox6H2kc5tZr7dPKlaeh
qSCy9mKJ7HH3aHoXbWnWT9uj3YKpYewCqn5Bb+Al4Ky0sUsT6RhU+9EKlAF2Iz5ZXIfKqpzW5pty
Ieym9es6GNcbrQjOZSBncEHWlELhk7Jt+Bx1W37CWjyB0rOZsEe7MQfVi8ET4uGceQwPs4HfRUGh
h8hFOeSl26oTluNP44S+Hr8CmSoT5Jri9eX+DZINX8grVce17BaOzImHuw2xeOyZd8Lygc+OrhDJ
gaq6TGkYHxCKcgK9qzYaghDR/QjbuOlUWO55DH6YYw9/V4fgKvVU2j15SphzHUiRilbkDWvzoGiH
Vg0JUJKo6XA5StC4Q0UgIUJQLfYFxZMmZybaRJpXsW+G/XEhCr4aOufW1/O2MBcxKRCj27yXntXx
Oh89Gcm7fAkhXme3u39ZwQVMGh0ZLFAfdwB6RZ63VQ2yXDtnbMzxDPSuO3R+/yZYvu5QHxJtVytE
AEHWTcUDr/DfNTh2HeU/QvnyANvtIWJnvHSytYF+2b9GNVUuwtOcoV5bMsLtqlCIJ0z6QxBLkysO
N7jEKuEaTxfuM6AanmmEVYGckt4d3j9Lf+z24vSeaOoGQSEfe/mgKfL8KXuSEcmBwSOVt/HYKBJ3
TSQ/PziWnmrUlclcJJGfYZio/m6VVYLiHYM0umem+BHhAQQIyZT+Obc539/LD0vwbyCz3xlk2bTI
IlNw4qoAUj8P8VWrjrVCUhFTw5YJ10+5A6ql4oxnjdP7j6h6QZxdfGJ/GjFvlX6M4HWYJAyQVJG/
9U8AuWbzFwLxvyNkYrP8dc9FfwXXxJ5N/toviyAdCkfTyMbfW5TmovkVobmSnQBxWl/kMBAraEz/
8EkIAdPf/U6xnP6AisWdZd5ZvEcOKSZXtM0PzluvHLa4ymS8BPVSdGrhjjK/HhUJ5lxAbFu2dTxo
dPVww1G0Iu6vM0+8Pxeh/vZ70nBZK3wfikn4zM+vjpcWS1VhMJJy3y46Ly88+Qus1W7nUDsUR4QG
s+PjNit2+EQu3nGROndf6BrR0vxxy/1dvgxlUbpMip3Ckqv8omOJTf3R50eNy4ZLJvkQz2yqahYW
AmQXAQCJGuisb16yYq16Nw/m3YZbQdwq5DVAbUG/USKiTUAvGLpkyLwvaH9pS01rVLxe8A2FJKRZ
ha3TQUAkM9R5M+WNg2tXHlG3hChw71F1Gm/a+2vSR9kMseKIee3N6CL97l1AmBGajtO11NkFMtnC
eCkuTou7YPT6wNiUueWF1iM/zZjgeybMOFDL6SCTToDKsPOuIJGfQG74aHDecEPKtF9CdSBLNckP
HU3yWRsiCjG21ZRjTwhJO69Ci+/XqzojGN+9A7yPQ7QjJW1sx5XljnLQ8HqpSFGOwwIomkl+zLnC
L4cz6SsalaHBVF/M4S3NtkGMy3I9DjV3INmdEDbzdAx5hlG48I6VQd4jHnYxsZRYECmyoF9hKhTt
z+Tjm+gHikiSw/M8DQkASZSJEbSl82DA0f1SiKoR0tgyvLZqi4fmdtgVhEWx6U4Un9AVROtP7UhE
mpEtxaXeT/Wrp+MCsRvaZmwiUwYPESwiXtQuGhOZRsUHcbUUNNb2ZRZnzllDlXjGQ2CfZxLNE15G
BBxgThLJl5vfzImmezpXax5jBNZcznS7aj1il0PSBhYcZOUUgbCDW4qd6EtjAx03OH/F0vboHehC
oJpQQ8GR0MviFNZE51wm2n33IC8GtpwNaCcvH1HOuCZ2ZHWH9c9yGq9uZmoFZ3i3S3mq615bINZE
4u8oH1iTlHfsy/5IZMThswzG60vECBEXvrHKXExWQedeVzxZndE0xw04KddQSxk9uSikvUELjtdw
pIXKqZ+xPAPQ3F2YHFJXGZ/QdiWYgyl0mNznDIAYIhjCY2ok2CAxvGFbyHi4YV7NqNadqoICk8/z
rpwleznC0ZRwX8i1M9Y3ae5VbwLZaqbZMEm56gLDVY1ZDe5VsF046mhCBBDBa7hkUUe72Fda9pOg
3J6v3u0jDkgmzKZWAobMdTuV3kaWp1Mzb48hi0bRlZdI9i9PzX5F+9cG1e6RuH/SeOA2JVLI/KPH
g5SHqNtsqxDPo1/pMMfJsvJ0Loz3rJocD+AyYxsz2IydXkEUxG71nAZX5DrFp350ELsk7SoFlWN+
18C4ZJIKCZSbuKh4BocV+dnap4bbKg4Kl1tCONDwYbncSexog6cXUZ49FfeoPG6z/Bn/yfV17Ove
bUsCDk9u4l7CRyxE13Zce+w6WPOFvfwmzYX5TovXbemZHQx2An2MIG10Zbknak0foAPTxL5XEwUN
OB7z7wNhHF2W2Wce9oQlzei+kd9wLCBiejA/vsXbal/ZxpqVxs3nPO0xBgMDOcm0tr/FO345U2iC
mdRU1lEN4KaX8IKxOl1USlQc+bfdIJEsYJ4YsacYrmNJeGE6PAYXL8dOpPI2Eka98ZyulVDfjS1H
eSnkt/Rsyy3rIAiZ0+G5y6Nx0HykO0IFG+6BaeMV0L1GqNvJGsGSP0QyBA9U540sFGk3RBoWQUwe
8KJkZtlcgtgXZuLaerio+7fAaBkU/Qe8lC8Gc6RF5zeLxWI/Yu8VT8A+4tK9+cxKGjHV3BnZ5Kvj
fmIrnYo/qH/d58TRIdRhxLh5ynv5zkZ+eTpuWDccZrn4jY6+BjHNs+qnbyTCJC0myun5vAyleBpf
6Z/w9UOzlZ+yz4ub7No3/WvMyE3/TunU6yHAIcfUSVwelpB2Qg04NDRZmEd48m01YzSvZrLfRpdg
WBvLAawlXVbZe95PCRBQo2pOOwVCLEYa8o0WRF9VTHEBlRgwznCFR6goCocmynvxNMwgpsLmLy71
/zfhohgyD/2/IVy+I2TmEC5p+S//6tWn8v3z335iXv76CT8wL/Skkv2imSO4FI2R8AfmRUcTS+bs
9+QzYhr87yAZ898VVYcKoTKWEBoxpvxAvGhj4mtNemRlnZ/8fyJexHj163BIIo1IDhoTuPvNK/4w
HBr1OY3jkoVUhIeDTVbQDgkYAuJZJlJwXopIlT9MpL/jDEUMzv/80l8k99K9rx9twS/FNxIqyzE+
K/DK527azfAweTE6kvGSRXiVv1kboWAklZoxsPXqq90LrIjb3NFXoJAb0Ej+8/L2wzf6m+1B/9PH
Yv08lT6S+j6+dLxC477A42XSf3Uwv4xlQYKlsDpl3i0ivRP2IlAgbOA4bFPECTJJG4wJwyr170+W
yyNF2Qi7B6Q3OxoxqqEZYO0lHccIR3uwIwZaJm62WmE58kjCxuK1/vs3Y/yGG+bjxsVgaCPCHc1f
RmytuZvHqpRJ+J6VU9VWcRsQirsvXIk0fuKBObQW/eJIHC12QMaWhsYDLbVRVZ2MJUVwyrP1zlhe
vxhPzZqoOtuMnUeNdRYzS+0pqPsQnpBMhvHc8BMCxKtFMyM4TvbaqfksrYsP85kGaqRAiPb9PLjP
VcbomA0xJEoNa5Uw19WfqjGRbo65SL0+sv7QvEKv7m8v9H98CL8M9v1YaTKpZAvqydWYqrKvWwTn
3nfNa7Lt/RteJ4JWnsH8patTgiKZD8YI935jX5pIYBmQcTT0bgXKUHnENLAq0y7imh9MluyQxL19
xtMHklz13Qihr7B64xzIwbMGaVJFmnhKLAnFrYN7dMZiRAnTE+2Vb0ePKWdiBuUJXmkhrVWWnJVx
euxBnqpQAzGpJsWqOxhqKJLnDKclcfdrhLnxE7/nQo56Osf2vWN8XT3qshC+8cB7od3Myfd/UsWq
v11fDaQdJqJYwSX/fFvk1fXy6Ac+xCRx8vQkk+7RkUA3EUIdWi4n5YJsaqVaZTzXozzI1lJIKrZw
PRLq9qfyge/V8NezizwtEdktYxv5/sp/OLvkTuqq4aKLZbo5sE6wXJzDYt7PdQDNLSHI+tOdOISj
ffw4o4ZejW+20TmEGofnHYGJoMyzsUrSEVDtbuzd/Hreo90+2jRdyS12OnCT8QK5l3b1mieDW3P3
9zcmC/9vqcYf3oL4wH94C4Zy12NRBoAAqkWIX7/Fl5WMlFiP1CwYlcuETd0ixS73ARhtI4PsEbXv
VX9gprcklLcmuSw64ePdW8p8yJJF+kPri6VzCf00egZjUEBhuwkSRCIQdoon2/X06C/JGgoeUIFz
gDafdAQFnGSDUPk+uyzg/5Ijf7hGpzG7zYwlMSx2epuQeXek4SxdmO71Qqkn7kFbzImZXRiT4ycv
r6oVGsu4dJ+Lr8vX/Znx8BnaauzfoYvHryQkPx/nUFvjyr49H/ddS4gMZb7Gjh9wia5RPyGcm+U/
agm7WsXDLPnU7jOJe8Ci580h0QsQkcAjRGxX//JwNPp2oF1wKhjZ4goVoyQfV1eJA1lbSkzmnCga
tA2SG1KsepLHH8d5me2PI14NbqewgPBJIX5oYp4kWUN73v1kQQyBobbtx3AgFvByUt7HobXs3lsc
veKvV4hvnJ3R4eKOXqzpxSXxZmrCjZlr/SX9GmNUE0w1qQFzbSG0UGN48iY8e5bzWGUhI/QTXgSI
coHuGyRaBg0YOQ+FFrTZ1jEd2fSigAVSFkkcdIL+kNdhPPcYGHNXWC/317dGeDb1T3KQNiP3hm39
C5cqu4CwE+ev+bzej5nIiYKAzADSFU5Ipvoi0pUJP0xH3Lhkf8mnFZY3rjKCIyZ3okCcAfZenagw
sqZIMThHFMJZXvpav4CuTos7TD3+R2JpgTVE5Fu1jdfNHPKH6o/FdW9UPAX5rwWq+Qlihtfvh2UT
Qe2d/VH0QE1KUskjUCLpMsVvObus9bdhny/5jZwk3badJ8Rr0ZQMuQu7SIi79TyEzLAPEm9CEnu+
ZZbAIMjxFYL0zxshk6hekg+6T0418Q4pzpJNu7kuSPOGpLxQQx2hPmL3eyIj5VUhqo3gg9c6qDk6
A2M/EPJEWpb7WDTCXuyo4sEOYcKqS1LOeHs71O79SyZ5EQaa90WI6EW8SW8kngtj28CI+0YIxgkG
PBVRsjccPywfuKb3UKKaA/PaBTA4vJLzHoqFkId54/OJWBtYZYv5/RwdgZNvtgyTeicN7pgHDyto
OV8hGBoabFYd5t1UfEPkLpFI8qyFBgz/l5571pH4qTxxR/UUlwJ0hBAHvj8+9HQhL6wPaVr55auy
P3J27Jpph7Wjex2uLvu9iFcySM20k9RBwcUVQKIpIR+c3teFnJIIFSX5rOsmx6/brKYiZPSsfsXd
hs7Rm1tJIdjdRK7IEIJTsjY6XONXb/o10HvIGGB+x6Mz7SxJslHSZXwmuoWtnuyUiye1K0VQpRvN
mDXWQe4A91F+aRgAwjs0SDrYub5sW9AXUpUJQSXskrzwfl4vCaaA/R49ZrnkpMV7xWPZer2NCGW1
HzOoihytBDcKdhqnoLsg23KYstbOBSwnEtiO8/6QBvft3Smx4IhnsXwSZt9uenmlRBK9Qr4k34iO
GVAk1ncjUg8jspYEk49XSzDufMKI/8uPweIi5boIsyV3yeiNSyPeK2+EaWDFEQycQjsrc+Bxevkc
BUfqB5BFc4StcV4wBeaSLecL6H1CbItAnpsPdzidNwbm3Fm70HWCr8CpJvXt+V47A6PWLcSK8iDm
Z2ERMEAWmkfKhfERO/30vh8H94XmgR1OiUb0OTzASEvmKqHwTfGPv3Cuxg3KI+XjDgh/uD+jIbke
iOvQADreG1J/DxyeD7ucfXfCmMh3BlfcNlM9qLZcriptrqQu9pAYeFa2gEeB6gpuEbuRsXmA1VBz
6Qn1znEnlNbaSpjvaGIjqxAFJr+oR+eReVpvk13SawK+S0MQg1fCaE/m4YaenWOCrI7KaV9VcvXF
zS2e6v0idStIWNmRnvL3DgNU9awQilsFNwjA125aT2PVv4p0puljpn3LHwQkCz0S5C/pAak+fRPK
DJ89gpNqiTtRSBCFOkekGLeetBYjeuPxcl0eF4BEG207PJMVhAzt+KFO76EyCvgy4wt9ljxuQf7Q
xSxT3rnmW/fZkesGAXtSRvL7nRaFW+Ga5tyC3YOQJ1y7DroAcaRQ6So4qZod8/5SwS7ocuceBgd0
5lw7I1KHxmSNU1E9GT7RmjiP3SgA4YvieTM/429IfXpQsGGVeAwQ8C/JAsMiS8XutjxlQGJfl9l5
NvDr4n0xs3DpJJ6Qj1FcvOUr0Bw4MH9YxZ/qlDfZI6PA77IrF0oxeacs/gUji5MooN5HrHzCc10s
S571hBTzzA1wZt1uB7CsU7Ig2+HZ3GoePjCyEaGEj1gJyECcIiwQBC0+soioPw5QphOnU/2cHCh+
xU6LrgBGMSUf+ztJEq/WmWRn4jxKcDN8kvFsNPgyP3B/IRpOdtLGT15buCU7n4ttlL4wiplhf93z
S7O8cksK1Eq5TqQXmNiVFrXGlO0rhKHcAhOikANqD4mPsghxB12ZKmTQFBdfMC8oMzi8wWiNNiyd
ZnE8cNlBqpGqsz9OTYevD+mUshm/KBx4K4SrDz4fwzcO7e684o0eue5Q2dtg6QMYmbW44BwkWeu1
jDpjkiwxYWxIUsvQDGw5tzCjdEwFDMzpB1UidOqR8LznJ26yg2EbboH8TcHzwySN3mLxuOKL+N6v
8si87DFcPBRe9ePtHLZ+tTpz7KAPAs8U6CNPGi4KcTU335Q+kcsL8fMbIlDuT5A3vMwsYBN5uQP5
TwC/Fw+wQ8/AE4guZl68Nq9QHZuYn43ihvigituWzAJfYrbzeIZVNVcZX3ZxxeZsYVHYlvRVELs2
U3L/miJyseMXgcgNBAiWfrfPXZh4lYnu8UKSM06O1SNMV6wurvVSrgV58d6jt2SEifLN7TDi3Hjn
JT6WIhAuQ/BPte2V1KxgHElhgrg4Xp1T57waow3AELLW3vWwBYlMeUTYxkcy1UJrFm+HqFx3r1jM
Rqe0o7w1ujMW66SJ6wltEg2kLach5J+eb9tsn0tPqeqQj3MlhFXzeoZY0vSb0cYoFrE0rS2n0Fa3
OsJNk2LlFcs+OrftLahJ1dnq3tUfr+6BwWfNdfwa78W3SpolEAHT0yPojVlF+Ot3KNRlTVDmzZW/
WiIEu6e75Wix277nJwMiBa38F1R4RlDPQt2O1uMXkZtGxiXZRRUoYzkxDmcEGQTULe9kcgLPc/bX
nqlt4oF7MOApK0vY6lgxz9NqIa4MsqGFUYa5IgBJtWZj+NaAOg5GUCJ4GFJjeaIjzYiqDcofh68q
Kp4IuF7dbVBSgNNilbvtji8ooCdkFU8Hj/82U/mX6F4suZsBc8fBY2+clJMSasdlhT8Q8uK4hbcp
v1R4+odDztMSiVf2lT0RK0B2THZoRLyAypbtDERvnFpm3As6UDV2b1+QsTJ49pfU7uNdjhGOovJ+
9zilz81HRXE1UekU2Vj+WHGwFl6mDVG5nN48UEVcBSMD7kTLTqe3t84m/him5p0T11pUVGWSqyWF
s1mGEYmTfQl/IC7g1ra4C1NxdFXgNbgVhxkOKui6b3Adlk6ETUU9o9Q1wO+5QNuHgSDfV/vLVpiZ
ys9uQcv0rliyqkghp9I3RHV0c2txF0eD6BtkMfdaGD10esU2tzlY2H347dGdib95zW2skjha42n3
edOddGlyxfVIZbBFZlBda4FkSx+XLZoIP32+fiifKgl/byVVLpMUqJp6BHekLI8UDt+gEzswfdUB
hEncDnUI7wXpV5kQeumMOhIM6uktJLeK8jcbPdTk8RV/INwEL6cQ40AOa/zenO2S5xuJLvIT6w1E
ixTcivA83oC6uyP7GMkz8mMyIyrOM74/wukOXbUg5/GY0MZNyB1W9waRWb+UYeVoxrgs4tmFEJRB
cwXnPN6OzqH1ymFHhpa8lPgOEocTJkWG2UU8dtSzB9iUFy6hcbYpfGVKSE/7+kbXQAj3EaXOY85L
gaaCVAPSR0oAoq14muXc9ZW003fxAzye0NPjp+kz7rG2LB4RizY2DLe9UFqYe8gjcdZQYBgzNkmB
APk5d8rvTOXy03zrLa/q3Wze2pqP6FStPfnC034mpmDvHimeAbeW5oFgi7n/BKvLqM4gRqCsnd+e
hRpY1FxDvDVulTBxQn9AtvVbQYkWBvrpNLAaN446+NEevQw8EFILblCTNXWIxE438tNminP0+s2l
6H7DUIeUQ4Kj53K7kbBYbbg+EDMJx268wrkGT9c71x1H6rpzF+KLHpgR5eA/uTuv5ciRLE0/Edqg
xeWGRgSDDMok8wZGMovQWsfTzwdWTzcTRQR283KtbKynaFbuAXc/Ls75hYrNwDLYG6dH76ldMa1c
/D8LSs3mwwkoHTQgs9yl/zys2fjEYmezKK49k7bTmyK/ds070FpGtREtWxBt0dwJZ+SfDkwLeahq
mfK05Uy21pTsYzhIoKGwwihQqdOBrgA6QKDPWyG1+OissoP5S+Gs5OEXH9k57ttHRFaHq0959Hec
RXsuhI5yX/xAtJN4HVhg9wlavy8C9yCKM4f4lKzx3j1Vg+7lpyAbnyOt9QMY2WjN0xoBgB3lrnXB
4uYTdtUxJOlMvi/YljvSGiJKQRXqCwfhEH8gHOXfxD94Obe3w+u9XVNts/IVVuwgXJ5ABmJPIN5G
2/PJwhrspd5TvEIcOyZFxIOeelaN5vJQXtoHx4E8KLyIOy/kRuQhP4x5QrzhLjPw1iHazZDXpAE/
Mk6JQaGQRFnHigdt69/zSecgcV3fBV8SkOgdWBScTGtlr8A3zGdIadKAG7nU1whX0vphbFk+fVWr
80YjEzC4nOm2gRTcIHVyOVcmf9ubpJrUPgDPQAn+/ctawVO6MCCJXZLUAsUC78C9Az5H8RckIrRl
nhkU7lqOrtwGj3aa/d7vMsj4Jv7nF4wyyEEYyFmmn4dfIA6kkc9znoLixoI+iezb9eUv/jR0+Mf4
fulvSOt/yQ1asSAkZ48vbjbxdb2NEWIy9hVZozmhjNmeRvUYT7Z8T1H5suSq55F83iUHwBSYSs95
ZyvQgr5ZNKxMlqc+5G5HNBIQK2XVYRMFbHddUHSP3aPhUWFId8Timnd7Q+n0VJcbeW0c9GKjeXdt
YFOEIFdV8dw8lk859NF35aU1NmeSexx9SGc6J+j66YAJSsWti1ytemcY4aJGVTZfGcKmekd9/E0e
rPaqFzTSjBXGb8/VyofHgCGMuc5W5ccv4eUMKzh/E664MLIzGweU4K/lNcDzFZq4GTQd/4AwG1nM
9+KKlBkpq1W9D5/aNa/nelsd9A/pBtxQvSex2fAg+FVdoYa3be8GTYGsXZo/zX5NjkLaDDJCcKoD
skJwFQcKuANpE9g35nXOe3EgDbZpgaRt5L25F96AmWyqN40fNIiXgjT4qZ+cTUyScoGyKW6NS+mH
nQ6aC9Y1s3fX659bLHD+DfkK51a+PuNEgCYFDy3w4kvSPgj3hvtuh02Ps02vC/hH2kP8FD2Irz0J
TfI+FJe9h8HPslyr0N05++7bg2Sjka4A8nExCBz+U/lJ+OFtLHb17NWUl72DLxAZj03+6N4Ohovd
8ppZ2Da8zRfGIzReHkwOqGFlX3EfM/u9t2mCfft+fhiu1T21faiqBpdXHgG2/0AGHwdFkA/i5+m/
LKgsdB9luYtZKB7aHyudG6i77k+O7QIY4p0PTeoXmRbgDmsL1YZF7C/Og7vjoFuR3lfhUI9ATfRW
3xSPwSNM0EOLNCVGR7xe+0MW7ThGyJaxgvmfByA4POfJvjc9QqScdNoB8IYQHzztuQh2UYscSRDt
EM1ASqNZtMPVD0xtN5TZuaRH6Vo7r03p1D6kL1jXgXymusR1OaPitgTPHFCU7zd/C34Fx+BOY1Qg
06yyaw6rnbH0j+ct2bHPCyWuW3vnbq6so3y3symyalgGtqs6OLzfd5qg9FNXbz9RidKGMuGmeEDp
O0ENHe2La4tiV/pXeGSb3Yt2Dt0c6goE3n6HsMW6e/R2DXUejlnBnvO21r/b9b/+svEZ47peec5B
Bw5e2u21i4ebQSGB8LnzDyQ098NPJJl8R2mV16rCaKHfTmGHNwEvMPTqKNRKvAlU6o/v7qN51VGq
ajf5qr4abC+4Mg7gatL6zylpfbaFW/WueEb5E/uncNO+zVEBzW+JdKoFshAvPEuHEfj7YJeBEVh5
YCmrlfBc8QLaFslN0W2iEg0Bcg8GyJ0q2eTJj8TA7V7cBwpqZAObucUdRLPwnQh3GCuYeI+tFagn
PFmNoQID3ttdgYis3t3qqux/uu2rJmOfSk4SgG6ts1Vx510B8Gz/inebigcYwunOqat41eZ3CjuS
9u7eqMfi1qfeBfdn4QEe4hW4MU41iXhzGT8NzgdgGcvFz/Oz9qxcaYhZ7WtyMrZj/ZDy23Kwc1VI
mcavxcpnvtRtZZ8hVPJKIJONLwkIbZBBdwVbrHAyl+pReq/3IA+pn7PRZyhLFysBeghIyGiQl/aK
gY4UXEm2hSnTm5utsJgkd10HNxnAoRilgBIApBjxPEJCZ9ff5buetE6A/itRjXTTyhwuf1A9yrfq
JUcnHsCafNwJwZrn2FuAS06xBeyLqoK7AYqztHbpW4GxAfS3k3WVvwU/8110HNJfwKZgvfFORky+
oSKm3tZrngPiEmxPNri2Xrc7sO71D1RZubUHeHekNyqC72vROcqIbgBlvOoAr2/PW1Jvf+9IqEHc
6doWwlV2NE7hD0SlKPGC0pNR5EDThzu4vIc4xsHRtqsWO1UEL9ZIzbKlfSoCI9aJDPBSfnPA4nEB
fRt+dol2UGUDErKp+5XrfBccRR6L1z06psj12t4jspzpTrkH2Y3VhvAS/mDsDsw0+adlupPDI34b
i5as+HnjHI0rtjT+w26D3NW6OnbbwS60PTjr4Ynj4NfJQgY6CBisZcaxR3vWuT/Iu2jb3SB+JRJc
+lb9yLgPu0/NcwH3b2sSaQpLS96TkrXFz1UgbYaaD+nrNVJJ+/7jvALciX6/3lN7A/7KRSiyh7f3
kJu20GtElZDo3ZCoXpbHHHEUyldUu95AvqMNQ3HtxqEQhxAsmxOQLK6M9VaBWHJrwR485cbB3wHx
3Vu8+c8mG0ZPinhfmcBQkuK+efNuhnxtu7oeXrvenWluY21NzhWminkf9evMgX776FOxQcvMvFGl
Hx1nixzdiehkafsc9zksyBS7AKv4iPwMCTiKJrx38pWpXIOdhQ6Iu/xfnwLTdu3LSzN8O3PsD3BC
mfyhu8aSAWVu/pWELcYW6g9F2cXpXYbisnmFUyF2jKG3E1Qboe7z4GwJG2upP8k6hIVBqgoPZMzs
PrhDNWyjzl/9EiBzxQSEe6qAv9K3bAWKpoY5slDerXfjOTpxmwfj/O7fto+e86IB4kVhvFs0aOKi
gw58EtLlyn9pXtEZsZsP+Z0EtH4F+YCv/AtPw4O6RkJH4u1RIKwf47gMGWhD8cd74vTHenF13js3
yvWQkxwQpdlhyIuT/T9A/12Tz4boMqjgQN580U8wMCGp2QOgj7czuidU5c57qCLZq/rePxtrgNdb
EtH36S9XJVpISOogWPUFic1N9OqfBt1r587a18WqvSJlZOwTfinTxJzfSfvWTgY1LdhxP2QbMXYX
Wz75WUJ37cq4TZ+No3qT2slH/xxoB/RzuPygZH+qKZNAujMGSXU8InD1Hkg3vAW5lBqwN15M/wld
eUrSzksvHbziXsq3nvdC0SfutlQBw0flGnQncJoTrNIQMKaNAjelZBxrTgBfr2vqOuyLV6CLszX0
P6Cmy+ot2xlH7a76KDe5HdrVAScero7Qw3jrG4AXyYdtwscBhTTcROD88q0DQfJTFgjq1ke7Gfg1
7Ua+F1+Ugd44oGi91xiYE/AcZW8CNdwod97T+3k3FEkqHsDcnkAzoRx5MrAxgGllHoArwA0aEgTo
NsMTuBLuhh9BesI2Qa54CM5weERH/81xltpDvQNLsY+2CvBw7mgIgz+lJ7l4UL210L4WrzpsxxMi
RO6vvAMts2WvVPaSfuDy5odXuXaXfBToWFBOJAUgnQR5b+HlEP3Irnu76wCB8mhHMYzrI/W7xxqi
Ga5Yg0B6f6f/9CiF1VhoAHtlgtDjKfD60BYAPFDlKUmGQ4HB7HTN3y1kloUD4swCFTKYOgd0Cktj
obCn7JAWPpPGkh+tFz6NnTJldjNSu4/yIPdZhFsyRYK5bsnCbPJhEXLawsBl/0g+mgRCJrS/JSKP
p3rX/cXpKp3iN1FEiVvA3+vy83GA4oxfj7j0ol2nGAp8htFDy5ALrUiRhEAdubApoZE/ErbFtp7L
AnwjgYkj8H/7GSFYzL5XzpLPdWY46XE2I+dkbQfFamUGNWh+h5X52tMoA9B4TZvVBl80vIfjnb9/
NpHS11bmT7cEB2A9K8+FXVxFv2ouDivrOaPEUj/ht17YXH12xiGzhQGRAFAo28TwB9y/xBPlLxi1
19GHtZEOJlVZqks/o49BwW245yJujd7eFkD4XkV+AXUuG3HYm2IB3E1apwDcYDqRgcNXZZffi0g4
QVQbgCslubvqqbZJy/894v9fg2qHPNU0ovb/FJiVgKZ9/YqiHf6Tf0NoNeVf6AmpTK0OyAvbNtb6
vyG0hvIvlJoAyqJIocoo+LEo/g2hFWTpXwbaJZhEow6OtgnW0/8LohU0DWUTSZVN0RBFHaWH/ydb
6mHl/TfW6AgBWkQ9tJGKniGnddWcya9XaX8lWfEmNsNFIW++DMbp73Z+U3/6vnV1iPAv+Z+0Mbyo
KWm9NACYF7EMuj4GDXi59Ynfro5yPmEcBqWuFN46kc4FphFxQT2+9sPcPxhtXEkz3QzbwDdDpI5e
O12plkUs5cG60LjSSeefuhHMtT31CaOEXGrEeaPHFZCnVrlRzwIuxxFicoFZrC+P0dSPHzr+MgMK
tLQ+zcFfpW6SvcqiVl2JndFWM2Pz+8b2n+UzIMN/a94qhbw3wZ3GEjYBB91L3oJKRd5Tf7r8+63h
mfzd6I8OAblwa1fsY48cTrMyPuEO8eLnG6fszjvJTw7J9R55X39xZ9ur49PbW7zF5PkKWZJTuofA
PWh/LAdsjM9jxeGyRsqEDLpJbub18bVYvDbUXn/1i/tXablvF6/mYvvyCJRtcZUs9rdXjyHnoL/i
ZcOb3EfU/AO69v46Xb30i91M6ntqEIdP/zJH51j0c1/VsZcpfV7N5ysN/RZunwAazK4Kl5dHcmqp
jTIkYmPmstKowVrEL8zVDS5Mzvk+1drzzFqY6mC0lUiRKhRFCYor8Nq70nA2rYyzSqmxZ/5nY/1m
L5loftgKv45SKhp113kstUbp9LsscG5c94zSg0Op6XIPE7GijPYTz1UzK3Y8AN3cuhat0ezLs1vN
DP9U46NdRGp71Y10AjHylb+c2LhqSm7Gl3/4J7XzmyD5xOh+WUGOJBll5JvYk2zQCTlEEs8RtX7w
1ZN6b21RSrxujYdOvyLxG2kznU6sWmW0sySacVakqKQEVcZPPSqjVUv9qY2fXDRvLn/X1JSPdpdA
UsUqCWIKbOAG4wbvbJ3LaPPrz1pXfl9QVl4lpucBSjSyfGU1CELVL23czdwup+Z7FNRCK2dB6CE0
YjkILtO6a95e/t1TLY8C2TGRJ/GDMkJ1yUcO09TBk5LOvdz4qDT2nx1dGUWxlnSdWYlVBAd3IX4g
J3SQh2zeqflkrLjSsjc2l7saIcj/09VYtbhTFaNCeoYH8RZBDLRtPGphNyHeq8AgF38n94JPlCro
k2UD33fgdSOI+gkt5u3MynY37ibchDcfl3/TxIobNOa+bjJeKDdcgByMLj3NlgrxLa6thy6HZ/5n
7Y92AUPvJVdsDTCZqfiiO/WxMjogjmeodn/WwRCtX3aCc2JWWlZL3lr3VDV8kQS1R8Krd72kfXKV
INa0mS+Rf389/Xf2RvGvRmrYpQ3LENAix+xDMJTEwWQhhg34K1vct4t68QTpr/6z3eCT2fHl09Az
q9S84/Et1/p1nub3ui/vUiN7uzxyE2Elj7YDEtdJwAUMcnxYHs2IN3rTqDeX255aVqPNIJYVqUl7
rnluYYFtLcJDZ6SImLQgjC73MLEby6NNoTG9JJY1LqkBHgyq229NR8EVEgGPszCzNUx1MdoZMrcS
zTwl2dFpMrVBwzXFaG0qkXbqwz7jjSorZBcuf87EgH3KtH6Z60KMe0nzuNr3TQirwG/hUysFjn8q
bIjLXQwh/c2ZKY1CXQgC16xF7kN6XZPxNPB61kGylG67z5zEu9VTA82EZmbTnvqgUeCncJHSuta4
6BvaW+RRmzMFHu66KM8ssYnZ+bwafBmxoBETw+vooIr6U9I1GraACq5rtUbaenh4XR61qe8Y/v6l
GzEQtaw1WQSOm11xG7tNQvdZjs9/dgWThuD80nzUFr1RwildA0VynL863DMv/+5hnL+b7VF0w8AS
9KY8R2uto9oU44YdkBqTBdVbKC3VMqFyZ9bV1AiNYj2Mek8tSiJRfe1DLKNXhXq6/A1TLY9ivA8U
zVdlzssoRC+u8Ypt3EivVRzqM4M01cEows9m6au5QVQrIEh9zT0WAehjjGkv//7P0PpmEoYkyNfZ
FQsu1qbFNlgjAtitno4Pd+6CK+ni/Ue2+BAXr38WbOIotOU4l1NH17nZBSTSXP9sHsUIb8FKDMXN
5W+ZCDdxFM+SUkd52CfROtU9Ye1GvbMQUvNBTitAAinUocvdTBxKA63764hlmhfUjXHmTRW3b5jF
XTlals9Mx8Rsi8Pfv8SaYzaGGfg16Fip3Ms8P5VzvM9Veab5qREahXJmiEgFhXK0bpCAwXe1Mesb
ZyAe9e4MzGhqcEYxnQZi0PWmxKsnzMDnnsGlR2Fv3V8e+qnhGcWx5GhGflaI40H2Z+EjRpr52Ufp
qU+X25/69aNoll1VCvqc57Lom91KSZIXo/e8mXWjT5xu4iiU6+ycKXIrehQtseu6hSTB//YUP9GS
hHXToDWGDA6ozeGfEGmbJbXZ9fBHpKXW+t5BaIVE86JbvNdgkqlfUUbxlxGimODjqzVV3YEVw//9
/U/Pv+PKjGOCAH/677+3K0pjq/1MUH+/g7N4fl+uYVXFkitx8pwD0V2qTRau9EpcRJ24SSvKgRGA
wtWfTI1ojfYPrTLUuuBJC4dNWcgumGZlLuH3/ayL1njfEGKzrBWZmyBiSHkYvCZnea7t7yMO1e3f
R8jIU1/oOs4HXz72lOAUpX4vJZSnBH97eWC0qZ8/2jMSQbQUn5vZWjkEN4CajvnROTWHcF+8VUjM
WNfQR44AWI7h5z/J7u//Pz4WB9lW7QLkU4h97gAvKHFr4B5/sE7UGm6sk3BlXmO3edSvNf6iX1sn
7xjxb5d/+dQPH/7+ZbNLarUS04Ro03tXX+uNdSqbrrQvN/55PfnnwcYY/N56b4qFHxgVkjIrQClQ
jwfftOIAUt28h4GJ1a/w4v+43NnUl4z2JSOPg6AJWs/2rDfVeGyrmSzkVLuj/ahSvCLr+oZ2E/iT
kDaCYmYz+n4nFa3RXuR1ZZzoUoTRsbuRnV2JdHY3syAnfvQ/2Py14siRmnh2orwlyoPgv18eZGmY
uW9m1BxtAZVjOVJsiZBLQ1jIQrMzFWQFu3bVSOpj4pd3cSe9kReA4dOWN+fY20hGdEjVYEb1YWLM
zNE+IbgJEm9n17fV9BTij2JuBXd/+dummh5tE02Re3JPZcbWzNeiR7gILH0VzsTZVOPD37/EGRoe
qt6Sp7WbHhY9pjTYzCZzG9zUbA9//9K4FoRRFyka3mrYcjRIkOczN+uJZAa66b+33J7TKKmN2rdR
3qJqDzHRWUmH5tBwgJXPcGoG/AX0HySW+rtB1ejyVEhTwzUKZr/JdCt3E99GdR245pIHKFBd+QV+
3BK4rgidEtBWrs6Ey0R2TzTHQe5LVpUbsY+LGzISwOuhnADZgKqx9m7noNLSsEi/C55RwLdOxNrN
JN8e7HkBAh7lp0+hkRU6zwBplwPQEgg40NW57/r+usNr7vf5U+soNXS15LtAmw56rfJeg9FN3vAZ
ubl8FTzJv4BhQA3aoQ334/LsTXU62iM0gWp+Q83GTjp45efryNhbMlTKVkZLfCV4MxvzxLE+Rltq
ndIJWVaxRpQrWT3F2Y17PsZzMTXV+mg3iJrEjROj8G0BSFnZothxXZ1v2mR3eYwmlsJQ3P4asqnc
nQ1TFwgsFWILvG8hgmorYSKRUjNM5+JoWFnfrDhjtDOcE0OqiiAKbPNMfk310BfRFhoalS3aKKa1
9qDlpgIW93PJyImtaEwCUMLOLBLZ8W0//Shz23FmVvLUmhptCOeuqi2ZV58tg+kJnQ8rR5jH3XUi
SHkV8KKizdxZpuZ9tBOci0DWytptt17FGVacZMnb6SmqD+Ca/mzqR7tAUUshue48sCsd37gQmFF5
KoH9KhnPDSjBl3uZ+A59FPlebNWCKDPzubRvYPrHBVJMiBSZwupyBxMz/fnC+nLoOL7eq0mdBXYd
oUiiwYESjac/a3oImi9Nx9TkpbOmI+IH3NE1q4UR/uGPHkV1YoY8WH0jsH1lX5SnVn68/Iun7kVj
DlPYdJnaNnG59R35KoJBLQQk/MvgulSsqxoUoQE6r5HXXiL+1TgiFgPariurzeXupyZ7mKMvA2ZK
pnoOyrDcdk13CGIJbea9qnRbStozPUwcyProIuB0jpo5agRhP9WueqRj9eLBb9SZoJtaS6PoNk3X
TCThLOwc4Qq1zz76eXlcRjSo/y3GgAv6fWDCvFGzIGVa8j7eJ+5bIzqA+9AGkLBZTcnmKQmo4Txd
OaIQz6yxqcuEPgrwAebUhm4CN2gJW3UJ5wIcxhFJeISBSpIDLzMfN4TyN5s7QKffZv0s5K48HIK7
9rYiW1E9SLvqLd7HW4t8hAKjH7VWwHqwuZ3l3Ctr6g7zyQL7stSK0qCS4jBVyZX4NEhsDPkQLDog
ZWNVAySkgNziQwu4/JETK1sbbQWCm1LpLgZycvYgtL/8YGtS8y5gCVxuf2Jda0O/Xz7H9JSoVQoW
SCBXy651VylqqsrpzxofOv3SuJAKIU7tvmtnmNlIPwPEvILueLntqYEZhXzlKXVRiq5ri8Ja8q8t
5VVzfmTyzN1q6gKujeI9MB2jyKra5UJcXA1az/lSAK8MR/lqIBsngP3nYK1Te6c2in7NaaxecHLI
8XDOBvKcVSCUMIhb8LqA7rEokrn70PDzvwuZ0X5gJJildaklQF5pX2OMFe/eQzu3y/tBsOvyxEyt
qFH0dzkEodBn5BD5KYwHRIbDxp9ZrROTPsYNJudar3XRc+1cfqis29J/VJKNEc3swlOtj+7tPU+F
WslovUhewu6q8q5jYNWaORPKU9mgMWDQoEbplF3p2tiYwTXqgfIOW4e1xi03RTKfxxbGBsbMWA2B
8M1Uq6PIDjRFELWIAMmUN08/BOIcvHJqf1dHYX2WLF1MGmYYvvKmvB2UWLBuQ1cPbWzhYc4hdLKb
UYQXeR7Wida59sA7hewDYt/7oWzP63gjrISZfMoEROofYPLKaJy8NFCmYEpw7Po5vHawKTPtGquI
8kq18A4WrwbBqcvhMYB+v52XUbRjMVEpvkaH8nbwOXX35UZfYE22HWx4ZvoY2vpu7kdhHqUpmqAi
fZxvqlVhl1tnNXjzkIbfDIraM71MRLo6ivRYrps+kegFb2F9a2z8vbcCIAc8MdlJt6IFPwC4EDYA
cx1OBOgY6hcWYZj3KgvPuNH3YG+klfo3gRnXZ4ySdYSxEY6enaqJN9cY92c0RWWUuSDsdPnBie8C
HUm44Z1SI8J4e/Z+XR7GiVFURid8KrZ1KbY9C1C4KrBfiSBtzx5jE4ttDABUzcj1s6HxZuPfQVbC
cdHYopdCBM1S7admZbQdJFlUBNUQp8gvIiWJehGywaZdvlhHjAAOZ/y2Bs1WcyaTOLLk/c+dVlFZ
9F9uFcOi8+OG/mBRyh8Cd9iY7NigDqUuzPfk2txARhn8ocwN0Nm1MbdTDO1/E1SfVOMv/WaapcmJ
Sb8Y/1A+HsIKrbtF9BE84V+5iaGfz9l5TnU12iPQsxaM2iKyJB7h1AEXZj6TR5hqebQzOLlkSHJt
uLZiCktB8Dea4f/Z8TlGCDZpmvRuZ7p2YKIbLKGbme8ad5Oj+ng5UiZ++xgXWMm9V8UGHcSISQ8Z
g252bieeEmN8X51blWQFRsrzVdzIKC7q+Qljl20dZrtcE2y3uLIEhID8nep8SOcWq0sqm5JueyjK
VST3RO2U4QkkQuVZXf7aiX1BHu0LUZ1ijQ1Cn7TVh4fukGnsJLRvLzc+dbjKo9uB6GdJqpJesOOP
wSZ2WMr6r/QZNvkm2PviTDdTMzbaGsTec0w/oJc+GgibtfDi1MJMBnGq7eHvX8LxnIMJErXCswPj
rSSTJ85taFMDP9ydvzScxHXSmsPQJP11gDoVFmuVPrOJTP3oUWCHSS6bjcyPVoJHGcJ1ORPWU795
FNaFpekhENJsq56PZvgkA19qmpm4nlwro3Pe9etGzCUGZBAZGajX98IyFWCMqRvlrwydoZk1OXFY
jcF9omdE56SgnzOoaJYkFjRH67ZfDVy12UvLMIvf7OJjeF9SGZnvR2wiJtKyg8SdsMSZpkYdU92I
aDB2L5e/ZmJGPvMHX1aRn3hq5RchZVMDMd7byHiGCX+56YlF9A9In5R5pVmlNK14y958NcKZmZ5q
eBSubt15tM3Y1KmE5p75HEE6ufybp07tMYIPB9JOLztWfmEtuEBxS0D4ZikdrHWRwUscROTQd23R
TyFt839xiZv6plE0d54blxnARFvgGE3RQozzHzOfNATtd0tpFMyBr6muF8d80rNxU9hY09gRHjRI
gmEBsJFmkihTHzAKbUfq29zLdM/Ow/PRatBDTryZ9OBU06PANvMgzPxhbFRPX1jlq6BvLg/NxJVw
DOjT4lwS0kB1baET0P1Te7XDiNCAmB5W+o+qcoSZL5jKnYwhfY4BHEuXQSeAxBmU8LYI+CN1UCL3
eYvMIc+PObLuxGCNkX1BUQVVCnLKNhA21L2fYb66PFgTO8UYy+dkZXXWKya4aO8DdwUJH/fBP2t6
FNBea5ltb2qerQtltDQt7680N49dN/vQnPrtw2B92eWqlNqqXA7Df5PYqFzjQ4qqiobewau7vPdX
2Or14mJuT516rIujYMarzCiChO54q78WNqLBOlbbzpXxU8dGuLZh7GfYnVJSvDx+w13rmwgXRxGu
mJCnurr07HNVwnYxkNJMYxxwK/MYZ+5OiI2Zs28qYEZBXtc+ZfEi82wfx/X6vM/UZ04Mr54BgU8d
4WPYn2yaODFABiBlg7D85/tMfeC5tNA59HBlvTxc30ejZI2xeEFSJm51VlhvKC9cI+yF1nJ4hcZC
+gzd7DB/V/j2aU5Hw9+/rLvcbUvufxb4HlSqe+G+0A9mc9QEjKjNg6HM7fDfxjzdDOviSzei34da
Z+SeLd6iTm5uM8RKsrfsUEWDazViW4gy9HOJ08nRG93JdT2oCjf7XN1+jtTQkLbRh7WN2hevS7zJ
Lk/Tt0HLV412BUFtPUPyWdWxUMdr45zgax626XaO0zA1aqNNQTciNVPU3LdlR9/B1HvgyTlzsEz9
9NEGUMlqTikcVIKaJJsgklb8wRa78/ryyHwb74zMKN5VRfEEQeSXG52+AVG97TME4oxk7aTlCgrY
w+Vuvo12uhlFu69kQZXjLmAnjp2lwU7LhcfOqeOFHD9f7uH7LCNdjI72MJfFPNUjBuq2utJ2AgrB
8cNg6TY41M70MTHPY5BdaWVO0EiBb+cfiBWhkIMYR7NrT7gODpY/g076nL/WyKbn30kfyRrj7upK
6iBFib5dpOLhHMYbtb4xlWOtbC00kSThShI4DeKTjO9eWUS8zR+Mc4gRab89S7hk9C+tb3v6OsNk
T0IQr8ftAjPUhS7P3J0nVuYYmHcu41zTfM+3XdHO2g/5fB0rr5cHeqrp0b7gmZ7vnQVOcUUpIXFl
/o2ahYe8j94utz+xmY5NtJJUiCSpAeRmhfGyr9/M6qUqlIXvHZTyUZoDNXxf/mAKR9tCWRlCW3up
b6NnWe9dbAu0jfEWbo2jW+6GzTRBovjyF02N2GibEBo5Tr2UL1LMm8h5KMq3MJg5SqeaHm0RlnvO
60oBKWfJTwY67w3WPurMbdb67rrBCI32BRXWQsG9JCCY8p0hoX+FWFZ80+BDEsUSwouP+hzib+oz
RvtD6Yul1Bd0lcTuMpLDRVW8Gcn95eGf2EbHqDutjKwyy2m8wMpJREYcrbquQBXbOwX6zNk8sfng
Ffjb0VykgiM7ZzAymvzhY9H5R3x8CSPC39u1zqFbR2HioGfVnMzMWKHQsro8LN/fwmh7FMh5k0tZ
7FTlrt3re9TKETl1kQgbTP8AoM/kxydmdoysE8O4FD0RL4Cm33jodsUQPwtzjhz0fWGcbxhFsekW
kpPkvbs7vwvP4a4GP7c07qwzbC10srYm1mILx1iEf7Y3jfF0plxG5rkykU+su2NWX6vJfRU8W+7g
i2Ws03x9eWqmBm0U1VzztFKPLVaTgDpoODifKFu5+bNbizGK60Q+u6nf8hFCmS/8eK8XcG/8mca/
x/gwI6NQ1gQr9Ui7h7bbyU8p/jJ6bywV30JvM9g6ZAKjXEFdAt/rP1xiY2xdL4pyV3qMlqE/Jkgv
aK6+0MTd5amY2DzGuLom16oSbmG+LbNfZwPVFhlh/nvPwehFmjlQvwfxUK4eBXnTO20fy361HbRX
B2n7QHlUwFW2azQTFtajhsxXsbVURJCxlZkJ/4k1po+iP0sEoVJLjcymA10AT/jWvJH1OWTfxCE+
BuD1gSlXGbIkO98oT2LpPLfqQxzHO6eFi1jHT4kyk1OYHLzRDpA0gi/4So02LhpkgxrET01ErXLI
pZorU75GnVj6EK8wDJotNU8N3eg8d01BV2W983dGx225Ubd9INuZOpdQnWp+FP2x6bWqoXvBLhBP
XQ0EPju16R/p67DWRsFfK7FUClVA4zy/ucXipvCzwD35crR8nxIZkBe/n1eGDmg6s6xgJxyqlfCO
++ZteKtBn73SF/FD+VAsxUP0OKsYPxGd/8DcwfF244avMY/aM8ZqDnY4zTLm0n1018UOPeePpLmL
kGHCh2szVxqYmKAx6K7xM6c14hiDlvO+C25LayeKM3vBsGr/keKRrDHALjkLndfpcYgy9q713uv+
/fLETP3kUbSfVd/qGsvB6jIuTrVg2rLf3olqOfPcmLpLaEO/X1ITSVE5YajJtV0OWc8MSsPg8N6+
/518npvviRvpJ9/vSy9ir7uF0ko18q39Y920SL46CC5j2ZEbKBorV2Gtbg1tDoE1dbsYw+56t6xj
Ocrw8dg6Wx/OBrrpDTwNfYFN7EdvA+W865SZ2Jlay6Owj7hXiDxixV1QtGC+2oWQ+RtJQkmxemkw
NLu8EKbSOtpoAwC14seql4u77j16wFwFF2oy1OGVgJUGiFhnHc/szFNLbrQVnM99Wmi+23CJ+VlF
+bLHJqCo56Q3JkZrjL3rI701DMdIdma8Vyn/uX25q80P3cE5oHJnDv8hOr6JxrF0n+w4Teyflcau
Wgznte5MrjJLf+Ydijupf3d5RibGaYzD0+sqTqysbmwBtWvLcVddfq1j1HO59alPGAW+FNdSaloa
jt9tuootXISwg8muO//pcvtT5+8YftenXSJUstXY1CHK6wJf8fSI6nL53qy7VywWBnedT8gz5/DL
TJ/DWv1uXkZnvsv91fQit7XdMHrtKu8usrJqpTjFh+sbPwIHrFfvPgVK/5oHXsHlVpzZRie257HW
aykYZXrudJxSMRcKnV+WOodNmNja1FH0n0W1BovHPImtc+cnim2ZBeQ+WbT90Fq5gvyhVPJK05M/
ASxL1tiJoA/dDL4o/WnGLiziTQTSU3dfynkS39S6HsV/r3uemrQsjLRfFMEisbER2UWoHLsL81ez
zJ50sB1IBM85kE/0N4bjNWFX1r3ktXbQ1ddR111lWnpMu7kwnZj6MfyuTFIpLy3WXJe8SOVf/8PZ
dSxHrivLL0IEvdmSbJLd8nZG2jDOaM7QG9CDX/+SupseHKHxQgtFKHoBEKYKhUJWpikD+4ja5YJ/
pXNR2gRHc6TLizn+k3eny0YiMHwea0c1qzKqjszHddYhj2dsvmlAxDiBFIzZV9LjRDTr++9nR3JH
06nIKnTTV7v2dLALBUGw5FeiBC2C8bANyLH8NUvRvgK/z8Pt+q5ayWBhldM/FUjF74bN13BjaqPm
CoU2Iy7ieGbd1bSaKJOYimiFuHC/V/piSNNqOVa1e7sBRuYmun95kUSzx1l9jdXI1L5Yjlk9BCZE
hZvM/pM67HtHi86d9RYwY9lgNstxgHIPO5Fe8ycog17+dtG0cPZt9EtekRzT4jjVz8Et7mvIQX+r
aR5aNzejOaaMdXGTmaCZr4K+XiRmIZhxHlpnbFmZNUaJGXcN34Hg5tZcFaukccGtlwfJpWXTZTnF
fCuD5rcqhApQLr2honcCs+KGk3GQZNVEDyo8YG7IJrfYKvS0C0HssG12Z0d79XcKkYbLiyCaKc6y
cQnRSVlgfVM63A7aiU7uaydLpAnMmGfJazI6EN0xUPaqgr3F8F280kwrKNt7UF9N3xwBZ7guZcyG
2I4b6ctTkv+2TaiQL7Kk/ieQ9Isg5FNH7czzAfupdogFEqAygc27L2jAxluKnAPoS3MrtFOQ40JM
20rYLa7EXjWFO2BymH+0OJ62uxJY/lpZvSl5m+0jmCwr65eeXuXWe+nemstxTCFd4QTUlQRNouXk
fEHZWrplJjaFflKdeLqJAjtiZ024KGsWXt4xou3PeYR2K4zR1lISFYA8T8nqsTWe5yqm7I/SvFLA
ey/3I9r9PDSvMwokr0p44uJY/NaBH3APxtP4ZweLJjL0gOD85JF5KdPddFgsN1oYRKLc6ca0a2jA
mqh0XpXJkDhRwap8RtVnm6jXoSGaOhWJDNr9SwpTPeW0/cOcgcjmShBY8vC8ZaFV7RgmhSCmGqpP
VqQc2Ise0Mg+VFDDHncJbjti15g6Hwptl1dINCzOd4BfoLXyRYMupnW16f9k02Pf/nO5adG67MfR
2Yy1JF/YkhKAuSsHdfrgf/NAFP66afS5ya3j5U4EZ9vn5fmsk55u7VonJomopfiK9gOUiJKZEbWs
/f35rFhGYpdo2VJrCGU7LzVxvwUVVt1Pczn7amowJCUttY+pDjRj9lG09yz7nvv4TPeftW0TZA2U
voOuKkhNRmiwVabij4aMYkSwqjxEbyvKpEpdfPpknGg/erVzzVDtZkPr9vKKijrYfdbZ97OpLPVZ
gZpdbjYxAG4QiyHDj3Vip2RgMiZoga3xoLyVKrlCFqTuNEh0DJ9SIKgBimWMJaLm97GdjaFhldE3
PbZ+30B0S0XlZwmNHwa9NvcGLgP6g9dgkJAcnoITmufda8e1NxsVPrZV3wxoQU9vtmp4cxkpQP9f
XhOBLSj772fjwWTZTDcwns34SBxwmbcS8xW4Hx6Yx8w+n6CJ2cdm+riCqCb9aMjr5W8WrQFnv3PX
VK496VB4GaZ40JPnDbnIg15BoalMH41lbT3XWvxpWQ+XOxSl1BXu4B7sdmnGwSBRk+5s17tSV+YD
+HW1y25WfvUPQeDX+Tvtz+UeBcc4j84b82Wwph4d6jZkGLN7JXuqy19ZCokC/drqJenBrw3S4cF5
dbs/bdsqBIsb1AnUVtxvepxurV8AM3N5IF9vA4eH5TVl2c0o/+/jfGviWTODkpK7HEKm32ueu7kX
Ze4So9VIVKLUcHk3IUc0/nu56a8tw+E58gqtATF7h/NTmXdFwV+NIrmhiKZk//3M5IZxZGoFBga8
lL+w6VldXvJJ8s2iBeWsmfS5mTE372NdebQ19TD3XaD3L3WVSLAuX+9Lh6evyyrWjMtQ9XG3Kq92
XsdZT4B91tiul9Y+Q4/53S2Xh8sr8DULrAp1m79nKhsqLRtGZUCMmUQAqSZHK79aTB/pK+jMBzuW
28yjmXhZRH7LcuYCVJLDY/E0OuQgt9uGeAzTGrWy9aGOlPtdqw1SeNBDhMAH/aYBctH6OFpV57bm
EBP7WGYgFEjfNKocRuRsL0/h13Rl0JLefejZZnO2TUucCoPJ/3STn99uAUEt814aCdG1h8pLOs8A
cpUejes+QmmeZGAC4+HBeYurOEbLij5eV8i9WNVTORHZrUAAb3B4YJ3dlwbtJwK3RXHdnt9ciuvb
26CGqUI9oj6MUJ7Nim+OhDvwgYoa+qlNSDRMj9WMayVkbi+vjcAP8CA7tWuVqbXQspYyr2KPhfoz
Qe3q5cZFC8B5ghTcbVuxofFx/NlVD8r4/L12uft8OvXtStohhYfJI1jniTnd2+WmhevKmbvtDjWh
25TGjJHRb9ukuN8FcYPKncqgtzPV6+fUOCmpnYeN0Vr3etuN38t3OTzSrmgyndlt28dJS1SvIf3P
lRZPkpHts/PfPIXjcHZeIzk7mqxK4cjInXYoD9Z9B6Xe8jgdK6jHD987WXiUHdMZHUErncZjnr8m
AEOMc/Wo5q0k4yXYsDzAzmVVoRcDHvkUChCZ81ozqHP+uDxFX4e6Dg+yU+yqrwbaoIICRRzLh6Ec
Ry1FNP2v2hsSkxA8kzk82K4etEZRc/jC6VRAFDSHRFQTrFcogb9Kr5EhdB+Aqg9y6ITIeP8EVsgj
71QFMN28X8HKlkCd2C2xdzXZ4bjvnS/2FA+709UV7MNLh/t9VEMoto7WEz0WgA3KVA9FH8+ZeqVA
QFuxYOolgYg5fYYOgmwl9rj5q2/nLN10CC72utnHizXcuk17KNQ+8wZFfZh7K3ShAdr3xduYmpBD
Hhw/W8CPe3mfiU53HnlnrFU6Ggqep7Nj+Y+JigoHeqMmpA73asOdAyGQdLSP5asxcjY/9koxUdNK
Y+0BNNn+zkQFwd2fewDBYjwzX+5GYJM88M7RTDjLlHVHE2x2YB83VQdgy8fLjQvCSR54pxXqqhoj
hjA06qFL72vk65GA8BQZy9nXNzmHR92xtVOS3kAHCn2t9Nuc3RigjCggQeq4UJNPU08b/lwei2A3
81g7J+30zu3XLF7aQ6pTb4SQ9OWWRUuw/34WYk2APfTgF8+gxH01W6cJJKalxMhFH73/ftY0ijzT
zTDAt6jm5KPfrOuscmvJZ4sWlzdvyMqUdqL1R8VMgxpPz908vXQ08eZMVtsuuC18Ct6fff5SmGSr
SDPH6wgoTcoCYKC8soNMr5Z5ho28p+JKRiPqavc0Z11lkz6VZk/nmC3bDeS6jls1/SjG31qBAgb9
JhuabxocZ9Z2l6pOOaKjavi5Ne8NUnH5en95JwmAQQ6PpVsXK+9VAy4XiXvl1DyrAeS6oUfYQuEc
0u3/j6J3wc7i8XO20WwJLeAG57A/dqH7a6LeGtv+fICuqzej+18yehZRV9wdPaekcgpEarGavNQM
IsrSRRdYHk9VV5JqmJICLXfmdQsxSVOJzEoGABcgzxweT9eaaTXlNR3j9HUXbR8AMfXAFZuqISSa
j5DDvap+sixM/pEsvuDA4JF1ej+5pAPFXAwmwSNojE4gCI72F8X9XJIllgRxFg+ngwRMDWFSksbp
pPnq9NQqpkfsztOah/p7RSsQmfvbFpUiqxejRp4a13c3cOz8iW1KZNPu0XCy2l/okZnNVeNUB8nM
iXYYZ/ybNtVNUdj7Zl7+ZPfL7a4L5xyNQPnpntzXMpSxRwt8Jq+BW5F10111muI2747QCPKIbkcZ
tFibsXq+PBjBnuZBdbWOhBydhukIKZrkpI730yiZJsHS80g6Z9OMmWlsOq46vS0m94qRKTQdqLFD
y54UTHIJEdkND6abCrMZsmSdjka005Tnh6TwtPvlvgKj986UmN+NxJPxIomCep7UzgIssFarbUK9
ucWA3B/86q6OjHvruj42j+PB8bTA+lVFMvyrYK/xWLthwuW3B49HrHWvXQtp+fX35YUXNbz/fnaC
pVCYKvsECXNgzGr3X2uSPXcJNi0PmMNDl6OrWjHElvPkDsFW/96aQ25KkDmiWzuPmku1xqRTpnQo
c4zS5lYzjnX1QfPRK8BbNsw/l/YWIAbJMS+aJM7Sh9ZJ6t5GdaBW9O9kVH7WYJK9PP8C/LTDk9fp
xWwkRl4NALJvoQb/m0Z6tCvX7GWrMsiCwLx5hFw+OXqvbD0U2pETdyYaNeUYdGUtsXHBWvMIuSap
GPZR3cdlG0Go3psp1qEDhRyTzJLo+7nD3Cqauis73KGJ8egg6TocrUkS/QjWlkfL9XVNTLKgaWPK
Dx1DRZxdxd9bW16C1sqUxHGbYb8st7c1EjAZKCoHKBHNt3VoHy/3IhrA/vuZBSPzMtR2h3S1RcA9
kiokxo32x+W2Bc6bp5ozUrL1HarGYjpM3tZnpw7sncQFKcB6QzVJCPKJm/nizqpzJ3ezJHXe7iVD
C6gN2jWA9PMegLpIFqun6dqOVl+/cSPT30Hq2s3izTeygg7BGxtc0t+zpxsJoRpeVGNgCkGdExSB
9rLD4pW7XS9qaiCsAdLA8Huv3Q7PTdfWWYlXZzWNXd09aWtQ600ExTx/kJV7CHYDD6DrDGcB/r5E
ZVJ57ObCa1WZlLooh8ED6LR00bVVa23QaSt+jsuzlwS237wm3l42mhzIvaxCTdgVb+9ZZ/QbjvNI
Obk/rdcqzALwuTTMs0CmnV01DyiOUCT5RVHkwCPqamiOq3aPzlSQlAI/MWD35S/JtRHkubcr+lan
NLBlxR6iBdpd3Jm5buY65szIHKTI47y7mbbHb5kqj6uDwl8BmBfardRb1jUB3WUMlWu9R3WHDAoi
shZeg7YaVUrdLQGHyhGPqflr9rwFKsh2HN2jHwQ6Dcf/PUjLzi2B//n0GGeTpYNfZRpGx402V/OU
AkSe1nrXFesxx+Nr58go/ATHCy9OazsuQESmgkofwKMN62WpHwYp1kFwOH6+kZ2NASQhyzZNXYsE
8ztARZ5JNS8FwmWSY672LMAXDpRHxQ1tj/topybRar4SPSLbh12WUdurnrGB8NS6Juk/OTuBFMdr
U1D7wHiSylNZ649zdlo3UDKxGmBMza/1K+oAuqj8KaBIkqA0yNHvG6jM0aKLgFU/0CXcSsO3uxA8
m0ej+xi3IdDnaCp2Od9jor3M5L0DI2qxvKjLc7Pdb+vgj1Xqs+xXmegH2hQedKPwZb0kOhN5Cx6w
p4z6QltCMfwJxK+aj7TnL+MN9zDVS56ssIuKf5ks8ylYTR62lzap0mjVmERNf9qS/GCmmmcRANGR
X7psyILN+Gl7Z/uFrVZqUWICXUpt5yWZienrXZe8Oz1zJCR4ovfZT1d41oe9bd1QFTY2fK1GtQux
myrqtie9BxmA9qDr7wDn3pT02TUnr7XvJmyJht5m9H0gz33yNLskYPWfJnm9PGSBT/xc2LPPIWqn
asuO6rTB2kuH51pWYC3wHzyar3ZtfazKFAEYWe+mxFo8lpnXCalnQI5A9yHbgYIkymdwfzYAtjFb
oQsGMFafRZDtC/GVI3b5XpOQNp4sfBCNh4tWXGQy8ont40l+JKrtGcOvedt8sOl6WyG7uYlWg8s1
VrpLQPmb4U2y6D1F6+/JaD9dXmiB9fwH7Af8/dTpLYkW51ZT3iG/45HpcZFFkgLT4Un4Sq2F8HeO
5lmpeXp211VPq2yPirwMD/GrzTKzSDXj/d+bgzxuH7InSHeR3t/Tl1aYnWYSS+vcBGvAc/GVhjWW
IAfAK/2DccpjGlVAAkEpGIDdFGV16ZN5Ly0/FSUzeMBfQ0uqpGQAacYNeLOvy3iPvmEr3dUSgoU4
qD9A1xQmvpRRX7CNefgfzdZSaSsc4WOg+OUGPbsitAIIb2mmn1zvmnZaABG7KaS/3OfLO080ofrf
YdeiFda2LSqNrflubH63hUyfTLTnuMvLPDUGnkcUTN76XCi6l61HuAKJYxHZC2fvUHjRc0IpgUYY
1fx5c/4MNoj5agMVLMkiCYBFnXD2DoYuvL10WA2rOmnLh6bcbfN4UsFKcXnqv54hm8f7VYqel726
9XGvf1AakvWRyp4KBUZp80C/rJ67LdsRi+qd/pH0oHwvAnJYH5Bb7F53trolluX8vt60Ns/Bl06q
tZgQ3Immxgp0UzvQUXuklRsXNkDRKIr693vTtS/T2VnitnTJWD0hIZFUUeYscVM4t6shQ9ELEk42
z7pnWUuelOCRjHtoFW146tmT1qgCh2hQGkpN/OtNZbu7HZ6NYqindDAUoKWSm+3aibYgvbKvqA92
AGgkaLWvXCu4NEovjF8fwDaPEFQMU2mmDODcOdyroopwacDCDzLfA2QYfsvY3752IjaPDJyrhpS9
AktBebtX6I63yYAoIhvhDH2bVTfLFzxeOJl2KjLrnhjmnbnK+AxEzXMmDhWh3pybso9rdzkkK67u
jjVCvVNGJPj1OyjuS3+v9lqs9VJtAJem2LNa+tBON21e+8Sa/JXmQVWW4WXjEGwrHuGX6ki7FwwP
iOmkF0G26Aw8Rk3/MKdKHVXtIIvoRP3sTuBs+zq2yfKkg6b6khwYey4WsMlmUdLIMsqCQiZITP7d
wQiR5Ik26xDX0AcDbUYWdrH5vh5Gv4tk0aJgu/JQP4PpIJSxkLZOTNw7t7l7nlktyTqKJoizbysb
yFwCJoNHUAcg+A30SKfaPPWrpH3BjuUFbxuHukxPSuBYVtO31p8pVQNWSl4PRI1zZ7ZapC4D0S0m
pq+8vCnjuqNB1jJJ86J554y5SAqbwKKxtmOOP6T31nJxvcsWIPLfPKqvXJdVc3prZ4nx3Y9d42SM
LRoo9+MBwkc3jvRaLTBqHte3blB8bIAyAXwwjcG1n3jNm3lNI/ew+qoPrYk2aE7T/fiu/ZC9dAoW
hsf6UW2CsonVo8u2BscOOCQcJVykNeSi5jmrthTNSUrVBcZ6YD5DhEtZc0iT5++tDI/0y6qtw31z
TpHuT+PlJgtrX39fQsxV0EVU9pYu2F08ui+z84l2SBLERXNDcD9XbRkBuOBRzf4PuC+rqyU3UXzQ
uNb4Y17LCf+VpUdA/OmZ9pKAC42+1ypZZj9ny3plZ9JbiGhtuAB9VWzTGp19Wxvpac7q29Ftgipl
kiBU4K9szuQZSqgmomJom0FuknLQcfp1voUaHn/KtYNkB+wW/t9EnM3D/PI+h6hpOkPI7rAcircJ
xMkQn2NQJCtD5bsbgDvMUdy8KEa2YwlX17OS0TPc8PL3C7YWD+srO0OfUm0eY6W6T/q7tbAlTksw
+zykbwTDyaYaOE6HrKSHcjB0r2yRB20wN6UzSEDzggidx/XlmZEzvdpxfVkPlevbskqDJv9h6Ia/
pItkKIIcuM1D+hq1qFzg8wHFar01XA7rCE3GLEDS1CssL5299B4P3WFySH9dXhWBH+YZ9VKqdzmB
5nI8AURoadmdm1t+s8YQSPYgxxykycPljvZo7Yvda+3b4izoSbPZMPsaHc3hXsSI9zhIpYKVSmKC
gsIam9euXaypTLOknHHzWA597ikH5QbuBEU8cRenx/WP6hcxfaozLy196dVgdyBfjYqz/Ma1i7lM
2yxew10itY2S39Q+bI+Gp/rNgRyH8f7y9Im2H3fs5/Nk07JDR3SpoaN4Gmkbr+wlgcCihdqhy50I
3CRPszeVtErtBFggNvfhliA5Yz5SWXm9wEx5IGBnKGq97udj14I5xkmzBzfLqlBPtWNJpYgHwTzx
IEBAYPsiJ21/HAM1HO+tkx1rh77xyqj0t5P5p4Bu30MXuUeZtqLArfHUeoj2KuKQOYP3AayxNB/H
CtqAl9dD1PY+lWc2k4MhtNM6kFB2WWTPzNNnmZsXORoeCQi2u7kj7pLFWccOSz/fFqYLmoz0vjLL
u3xD9lfDTZeqMW3dw6DpJ3th/6BQ2DNdYFy37cUlvWRrC3YdDxLcnNyt9AZgY6O575WATPb1uFSS
1wjRfuBO/mIoNubUen/U2W1dVx6DAxidyVun3qcbkyyU4M3D5vGB6upOSZMCQtvW1W3fOZ6dLgG0
0vxMKw5LysIpd4LRBuUMTT1qX7XmqRqUYLOUIJ/JXbOMnjmSABrf0HwDCsKUQT5Fk8v5jYWNqLwz
tCxO3f5mXejkVw60dy1FFteJOuAChhWI67ZujSyuCaCKqRIr62/Wfk9mW7V57GCn22M22Ph+I/rU
oD6VN9WPPfmyHx5TG1w2NMEu4XGEbTENRQpSrzgbJwv7Yi6OBsmDdqiZ5wwzqMVoJsm6CuaLhxLq
ddnP3chwdyvGU7caob1B+pW6EliQaCScy6h2JLdu93Psbs3j3GVBa1pXXXFvmB9qLRP5FY1h//3M
L2VTUZoL1JriLMm9GowBTn1Ha1n6QuD1jP33s9bX2qxz165z1E0hZwylARTsSGp9RfdbHjg4WaWj
oRguR+3odGju2Uv+Mr2NzOtutTi5lT7kijIwPIKwxptHqWolHlfUB9RyVnl1skyoHh0NMHLZ1ubV
6cecz3g+l4RXAqCJbXCGrqpUxdUNPQ4HdqgVH8VH6SF5VqPN77z5YYVAFd54pKBr0SJxZs8os+c5
2fI4RXmFA+2BsdJkBA6CSIEHFKZ63o/Nig3AlCZ2SRoszhZ1cGGqDCcjSu3zoMJVydQaRNLgKz72
z3tKN32BQN4QkIc9qashxLrKosu+RWAs+m6p59u5cwAVHzFTVXNH18NE9GAaZXQaosY5cwfKwioc
w4Kt7A/BbuP39pW7PH/vyzkzn22Htuuc5DEKT+KaKRFxzEOVykppBK6K59zr1CrpE6fI43Gx/H4g
qIedvMlZD2vzx20l579wpbkAoLfYtBUq/K1+118nJz1O3updDNG428vWqndoX8rE0z6Ri1/cBnis
YdsNmzr1bDjOjlMn94XtaCmejEhuDUGvVisgc8uYA+gy4gkGJ0qja/N2PSSKxhrPWtR62DxqEDV7
KsrNbMJeHWq8NcysMEGpZcxgc8e5YY+L214hS9NY+k3TrxCGcJRsmwEkrKgKJjI7WwrbPLoM/HY0
mIt6xSBXbV2qV2dzVxvg3zkhy+p1TgEdIMNzS7crrUMzrEtuB3nhsKm+wX0dWGFDU1p6D2BW0iWS
YEm0ZzlPteTGTOrWzXHHnH87dAkW1EMqqSV7NBUuOeebMtfRi5XAKPQn7cReBw/i7ZF6O5/0UxGD
yjuS5QQEjorHQ866szm94uSxuTz1+mEGO0tXYlnHThIsCC7N/0FFNsi/2QU6AAHaQzZ38aSqv1lF
Xq38sHZA1wDqMC7rx2V7Fw2H81RWZSa4O8FTjfSOOk+GpR3aJPdJI7FFwZnBYyH1dW2Q08O6dHkV
IBf7YTHl1+VPFzXNuSqrSkyn2VeiaR7a8tqSVSt+vVdNHsCt1pTU6Vxb4ZSB3bgx44qyNxf5mcuf
/fWMmzyG2zEaUIBpxA03Z70pJkgxOJ3KvGQZj3sG63InojHsc3Z2AIGeE3CsDdyBTEvCMZvvcpb+
q5VDLtmkX8+9yeO4FatPi8wpSNiZMaPvrJK9Roga1v7+cIbXvSIv8eHpavzatGbyBlU9XJ4UQYRm
/geb7aY6soZoXDkBbweRmvzaPimQcAd4UjIxotXl/BAusbMJavIk1BbrBvQVb+3cjx5rnPc8N94k
49AxGf89c0zeB7WtbdRbQ5NwvVvDLXDDCiz57E6PdN+K5Y/ggrXgPZGj5DlgAksSWrrRxBnrkmBS
JxJcHoVgi/IMpyqjaVq7TRK2Y+Wti+l17ttUuLK13jfMV3O0L9CZBZSbZS+GytwwY6F1asIEzJpB
bRwsT/VboDhsS9KTaJb28Z115FKUO7qsJuFqMw/62ge3SL/lPE0egj3nVWG5XUdCnQDq+k++/Lk8
9V8ngE0edd3qpV3pw+SGrGw/mEuOW0E8KEjcadChc9pl8Sbje8QzJg8lJm7Zb6yb3bBzrHulAKzG
bCVn19cnJSgB/p75JkuL1tgwDDt7sZnrtdVxcF/N/AfTeq8cHxJZIlawVXmM7qqUvTWrtRsa+miB
gdyC+uBS9A9ODkGoy0siuKVCe+vvwcyolzbVBI6jKcMZQBr3Kj8Qvy5DZI3w2CPLmYvmjNutFgEl
dAsS2XAxqPHcdc5y3feIxVdTVcKsI7m3uNPoJQoBnsfNZIB4gVv8DNvOjCRZVMsc64yE2pjdz810
r7r5XYpcTtLJrkUCO+ShuTYZ+qQ1MbLJdMEZ22mtP1cykNPX9xbzc9XOvt/RHFWtWUvCuspvzO0m
GWe/rRpPLV9lpQmi7+dC5NRyE1stGhJORhpkRnKYMkcScggSBVjKvzeXq2X1loxdEhZHpEHy0761
BhD2hjpeLLTYDlB8UXTXsk0mmC0elTtto11P836I91AFqX8qCzzjVCKtZsZbp0ffMxkenVs16ZYp
Tftfk2mP7KhgVJf7ESwMj9NtS/AmpngiC5OxWrwRtKu+0tDflxsXTRVn9iQra62gYxIqSqy286Gs
gDms/1SuA4C8IglKRCPgjH7RTTpsdmGFrR5u9hO0TiReS9Tw/vuZWSizY+GFNEnCxGzYAeoApufY
aS6BvYjmZg9/zlpf0wqCstCuCJdWfWBT4hOm+wYhQWtXIa643ztleS1sZ56gLFgjmip1058d8FmN
30trmjzhZqdmqFQfYHezvv4Det5Xx82DyxtHcCbx1JoKcWtXBz1aODfarULpdkqZRfyqbkdJD18v
rsHDbMedINa1cSIxVv8kY/+kVKVkyr/+eINH2Y4GxDlZP9ghSYau8zO7dho/paP1ODVdJ8P2fb1/
DB5ga+qVxlQK/+A67+1yascXEK2ONIN2kCzMFHXBma/tqIutZujCVq873CjodGDqz3wjwVzZh8sr
LVoHznrdblPcicDIrKlDXhSY8KCjbJKAtUWt77+fGZmNN8BlSEsLVHTav3rX996aZBL8xNenvsGD
aMFJ2Zdralph7fbOtT4ZWnd03Yq9KW6RREWdTbmkJwHljMEjaSFJ2jSwh/1KZO18DYddY3x9QL1B
QMM8lJ0Foo3LHdJuipQ7JBzhK2YrypMGsq9NYHWNhHRCtBjcOQ2V+XzYOtyJXDsa+hcyP17eQoKF
4OG005QDYdJXSehkNzZITpGTpj0Nkubn5fYF08KjaDtQb4AdZ0ROYzHj2a7Nf7tsisHtlslOmq+v
LAZPlukkU2OOK65ziZ4f9KSGCJWmeGOy3dCyeWYuNXxN/gL5dZRs8GBaas6rqlrEDM2BJFHda7qf
KcrouZQsgWmgBBYFddMpt2rL09zkymnesnwLoX9wzUzt0XLwnuu6K6p9DVxPLGXWfaednINC0kni
QgUZT4MH49qqOTU5G6C0FszQymkCzLX6i/iz70yoMVa8Ja5lsanIvHiJ613mxFkVmNf2NAeQYlQg
lJME2vME7oGCAWIsMzBBjsbgcbqdo5dOrdmgtDskkbV6apxGChSWDzvmsZJFqILrluHsaYMzt5cQ
d1hKUsDSYmgNHdXYCkooFv+PPU+GuBCYM0/GyWqgTUG4Da1r+ruCYvE0yrTYBOcOj9mdy962JhWL
v5IFL/sfNnK2lT4GmWNcmdCAuGzWn5f0/yZRDB6xO/WdmbV4vQjZg4WSC9Cu4KKwhuzghgMgasRf
10PlOVBmM/P/xyVVtDo8bLfZVrpMK/ygNdcwsPagDOCW7a/GIeq1O7eNtvFFzx40PIBpS3h5sILF
4qk78dC4bJaFcKdc10etTG/mUX/6XtNclLANjZvj8TEJiQt6n6KJHPV7ZB0GD95tlqLM+hqRVLoo
ASpJ/mxtbUqiewF81+Dhu6vWlHq/wOqril3P3U+jGYJ2bt8AUvLMvAxQpXowVID7MtlwBG6eV8Wm
rE00fXLcUKm6HxMpfCNv4rI2j2amPnXdegBKJri8KIJLscEjeJd2yCx3Ylao3VjR+/vObZlH+oPl
7dRxIKmTOU+BrfIYXkNxmFrr1AqdbU6e28L8NTcZApRGdwLk6SGTjjuUZMkEBz0vmT3rZoln5wbk
o+vwQy2n67YrQq1aryzNfr88b4Kznsf0qkudAvdeklDVm2dUqV+Vhv2PbaWSS5+o+X1nnDnmedOc
oWQaPJtLPpTNm0l3zzRD0rrAyHlEbzGrqq5sCwlbgDQqaj0k+SzJygu2Lg/jRYgObudkw3bKXF+d
F29JO3+2f2fqW+rUgSVLRoqGsE/c2QTRnNTAYCAVpSOa8Og45mGtZsnx8uqKWt9/P2u9Mhqj0xH1
hEBHNd4yD9SrUBj1vca5Cz018DBvKrCEIrkzivu5kKyqYNfzBJ3mqigdgQxYaBlUg03Zd/NoHWhZ
Wwdna+4vf7woBrK42L/ScNaW5ZxGYLEM9jKZHgz0L4D7BzsuzbQPsrBB2BN3DahBiezOGXoqjvMx
P8w/aBpbDfGsYD6AwTYabdejuQQfJTA4HqPrVmtdTEgBhyNQY45Zvo5NHhtb/UsybXtE9UUMwaNz
M82pcrPVrZASrY5G1TgAZOBvLSiLk+WqZXXjmYv1c6jsX8k6B3qu+MWWHi73LgjkeaTutpVkGMDU
GWrU+EU2981p/o+z72iSVOeC/UWKAAQCtrgq2pvpHrMhpu/MxUg44fXrX9a8t5hPt2le9OaaXkAh
e06ePJnrifUshkJpmtUduFp2mBX2QVC+c9TrSp6ObKaNliaDlglmKDMStKxiA7X0JDOYZrnkYJfu
MN9tncqrinmBJy0wSSjGgklKX4SwYWEtkjW3H5aM3XRe9ygKeuqlir3N/lFQK/SsMTY52Ieef54z
LyEtuXNKkxygjDu7UOf02hW+vUVQnVjG9xEuV6W3hv1UnghoaR/P5s7hpKt+WmtOCBhvLLGHgYf1
5nzvCT1AEPa2wWX5/nXwebzgfGiBpzGjuyqJn7pE/NhwnH/80/dCWt0su10MNJfmjZusCWrPUQES
fOC/uKcG7h/87Uh7am+EtJOD+KyoGYH4+GLeO/11hhT04PfvLG2dlNvkrj9KawMYG25bzMuwCI01
VPDXCkvoVTR5YkwwM7FQTfer4PAo3PkgnaW7mpTQcsCU0/slvtgV9aH7lN8sEQ1HmEH76dGbduZf
5+iaVPVA1TD/pjfdOFt1X4xeUh5CCnvfcdk0fy0vNstGLXDnTTjQ5oB4y4PTZAeH3M7G07U8p1yx
0qKoQHvgnwbK337Rfg7cUp0z9wiL3/v9l7//9fuzru5RusOB0ygItpFsWeJN5kdevHuLSwsMRtts
snK8YBmLA/tfpHVm4dz2TQZ9HSqSxXcPIoW9F2m7fG69eTRLFwWL3uuettLs4gIfFNUQE76tBV1D
CBUdMcz3lpQWMDhDZpozdFZPHt+SbjPS1uCByryDb9l7vLbXy7KHzMY2I+rxVZUCMykDz6NF1EFA
9mDT78y6zsp1Nl/C0sIBDhZM+W1+bqCb5z5VMmFI+qHobAbHyM/OVa3Tcy0fSANwYZI0hRHTbUsv
zZVub6fN6oXgWHwhxhKt7MhhdO/TLivkrwVdZYNqJhPlVpkL+YrIrnsaq7E9fTxyO3Ojc8iyKedj
03I3Ac+CxqztuoC78xhlgBEPYoCdpazzyAi0A1yUfVA5rJdkNRsch94W55YZwO7icVXsyAtyb6T0
rb+MVuFKQZLFM+aIm+ytyppfnxsnbeMPRlPAGcMFnFRNXzPfldA9KRKXNi+fe76+3wtVj8MoLpXo
7Y3aqxkzYnjQ45vXp4/fsDcN2iZfOhMSFb5FEgOME2lZBexq7Zte1b/5ps4uKuEHN/De/tC2O8vb
GSp/CEjgpYdeo21OZlM1gRzQzb6tOVqcSh6Pnnnl2Eee4jsprc4zc0trNKAYxBKzE+O3Gc7l53pC
5aZumBkxp82TecDRs/DJ+1wBRKeczaBTdwQOnkk5UC+0K+fEmFgPRnDnntQZZ11nz01e4Iovhj7l
/F9BbTiwKS8YmTz4/Xuv0K55c6rrbCkMMAwpCkOezV/6jD1yCl0vz2MHgfYeRm5dTp2/zi5b+l7j
TLguEZ/eFoBe3Ny9Kob8msk1YUObmjWDlaAVZjkJzHE8yBT3Pk47CDqfO8ooQYx1KnSy0PFxXfh1
WZFzbqwH1ci91FenpqGPfjRMUrtgqowpj8sf1hJypNgmwj1rhLdO8Dnenm1pR4M1O+CpzHgTNKYN
71Xm/358IPwR+Xwn4dXFPwkqbVnpXlCOVKbVNySAfRsKM+xi9acuwxNyZXwzIhmKk3rwO5gOB0fy
wzunka4Nasm+3KBIAeA8g0PFdGM1NPCtn0v1o6yORAl2loHO6IMobIdCKwZOQPKnKiB6kd36873y
nejjEdx7gQYBluiQnDyGRBIqnGGpgAHOL/1KI559/9wLLqP31/7hEKKYgUaQpK/rNJ+gE4c451vT
0u9qgYHIxy/ZmYr/EPo6FKTHHkfBTPJrYpoREOys7Z5rysLFSz73Eu0kqAqYTM1dDtBxsN+gFRIJ
c4Fca54Ko4MADTt//Jq9GdF2vuxQjdlUxxImZ6Rho9veOozLZJFwgIJzaX1wXe+9RwsHZr8SEmUt
BGU2g3Kuh5aVxFELjxcYjyOCggPjxx90GZ939uifLP2vFeCgkAvXGMRnynylJBrID4efPn703rxr
AUHeltY22ij2rK0RNkjI5u33UM3J4ItQ5p+7Z3RCX1m3zCBlSRLXbb8VM3vGTd0GdkFiNBsfBX57
h7HO40PwvbGKowy3PF4oqf+v6jt8Zyj4/X9VfXemQ2fymU1trwUH0VkRmNPQ8+K/jMtRQ83ew7Xd
TmpIeFglqAND/uioCuSH6xYNFx/P9mUHvLOQdF3Nfhl8hNugN6tyfijr+orSIyednYWkq2iW7bxm
HsejxxYUZ4AqvBpiIl4npMfuJ2EvXTlzE541dB6qCZeml2BscwNeZSrt/eGo+XlnT+sO2kZvtbPN
Vj/JpyfUSIKs9SOBjjXYXhzMwd4Eazd5NXvQ+lmwevj8c61BcPkBaYaPp3ePZaEz+PzWbiU86kkC
B5DYScwzPN/nkNx6qBIC5kI+XwXmr49ftvcdWoRfOnKumxkLtcrskAAXr8hN06r4M0+nOp3Prr2F
8gL8aC550Mq7uX8z2M+Pn71TKaY6oc90GttlhsJaLYxL/uaRq75FR/JgwQ54s3pYt7rs0TR5NEr3
1WkOTXQvc/zf/Ud1jt8AooBlVOCINvX9Agp9tFned+oICGizZjirkW3h4F+0LQa2oBcEVrKLX1pQ
CbbUkYLP+/NGdYttiq4JY/BB83AFeIZV2HVIxmryqdVNdXnNrHAmh11W4Do6QQm1I6f9d2zyg1jr
/fOL6rKahT+VkjcgKfnmAyjzQZP9+/GS2HuwdpVPVWVJH8OCaoC8zfL8jgj7U5cf1bl+Zk3cKW8z
J8km1NG5n7HThKJoYLgLDcg6fo42DUes/w0Tcw72qD9ix4yDEZvChPH7kUTJ3uhoWz1H42+OUhiI
wS0o5Xm+BE27HDXn7eSHVKf7rV1r+2UH1KOWa3dHga7GKzD0aHOXnyVs7KNctrC92BoVlcMIWf6N
qYiupDiApna+TqcDOpMcedteBk4uP2XWx/NoH5Rp3r8Uqc4DrC0n99bGx2U+jG4ybSZPWtgznqmN
gMRZOA07Wa4Hifb7+AfVaYCMwZ7Ed3B1bc2DEFXYVr9VL4O+eEJPdbCa3z7eKjvCPFSn8hWwIiI5
QRRfeeLNIm4Vygxm7VZ1mzXuTenld2AtpMp0boU/nrZpi8eyuFOWcZNN4w2BskHgNOXnqJZU5/rl
E8mrtSywehwjYg2so9zq2mm6766ffYGZ/QPJj5Rq9gZYOyRs1s5mMSARa91v/gBXNduMfPdqHLyr
2b6G7XP08Qi/j51Rne3XKd6CyY4BFtPyVqr6maz171pYX3m1vPquOM2wsUDf0NePX7dzIei8Pypt
5VoZApK6Fbcok1y5mbqzq/ogKNnbXtrhYfWtnXuNeXn8s2l+X/yDtHhHt53qdL+eT9tsDzaummQT
gf+tPs9dBJKJl44Bv2leabik3hiwMvGjIyO6nbHSqX6GW1DKpss9MY6vRaG+K24+utI6AJTef7yr
t1BOkNNyDe5CeACyslUOjbDFibtx+NRJ5+pwlUGp2IoeugbDMMWkv5HT57IWV4enoMe6lh0s4s+5
Qhmd1GFjNVFjHgZOewOjXW59W1G5Tvjl7Ed5Z8TAiYbTei3e1AneejG0KcYn8cgOZuH9HMDVYam+
qplbdlAV4VtIk9y6bn0Ok4kjxaidx+uIVFm21dKW+ZiW0wtckAStg4zfrOtBvLFzPrt6o6lTtma2
tmUFPZHqixXXV1XkVQG8Jop/nUc7GcPqsXyG++h45Cy+90FayipUXviQ117SdfADq7ICCU6ZRNzO
u4Nv2pl+HZ0itBo6bmcKOi9tYIx+rNprhw4H5+3e0y9//wte6cxyyakrqthyYa+kyDdIB/3i9IgC
t/f4y8H41+M9mL8SVkgROxeeXV7nMoS2QRuQ3jAPrv73z1j3DyTy1yu6gTc2OpQqFNS+25tzarI1
+fhy2Huylq1Sy76outIq3kTGX12fjxlO1Kp//vjxe2Oj7WuRka7hU13FzlhU4mSjQXpJIexqyLhS
7igPdvSfGtB/Ey9XR6AQBzD08/ZFPCdISQKViC8ZHOLbAIB6DLPUyAM9nEU2HNa+wlAm+K7i8U7e
qdgImlMbf+pjdYCKUG9Atbhd0rI0iiuJxr2vcws4XbV287np0qEp6MwWkyjwCmN+yXwWVsVhmH6J
ct4ZQr2xdDbKaunNGnfqyxjBcf1URHNgpPXNxSSbHPKPdxbcfyCqVRrMzYl9XghxYubPblB/0mnJ
1UGqrOTtZMrcOTvDUKalze37QQFh+3h+d85BHZ0SaPbpuxE/vS3ZD1uNr7OSV+XY12E3Fl8+fsfe
8GgxKJIVKXgNmRerc18zst1Mjn2wdnYSMVdvLa2deTY20asUTnMiBdp8ttPFvBljGvPEO9gEO2RA
V8eotpb3dbcWKl3COfLPY1TfdQkB2BaYT+SVp2ZsnP90z4TL5/xTXb371BzW0e0yiL/Yhh107lML
5yKAhweQx86Fy3SsaqREiLkqVVq0OFn8oAjNYL7mV1k0hxB68E9jWMT925GvwftnJtPRq2XDIVnU
OWDPjQQuXOvy7drY+MHX7D1du8yLjDGqKEFL+hYzejfMz41/VNLeHanLzvnrnpoZxBTGEivMlHGD
FZZfOXdwkavelilg91YCf/dzex6cwDxqMdipCjAdkHKcBhQ59N6nzbcxgsUpdHT8IbCjNRxS69qP
jkL391N9pkNTXdNBs4Dh00o1X5mNlQxu89DXfsAXWFvURvSZ/c/0JlXiGoTDDQl7dH1lJILly+ee
q93zfWtthepGhVKcXIOCqhbWJcMB0XhnzzMdmyrazpHQzlcpu2UvYyJveujcxhc1avYLRf82beIs
GGMFdYejnrn3D0rma2lnvTZ1dVE1TEuw3duv9fL68UDtrWEdruKQwgNNRqp0u1ojHFpn/67rYqQh
4JVCrCci6TVMKMaDLHdnO+rgVOk71DUKS6WGv6J3rdmclGZEniflFAcx2PvXFtNBKpbN7jg3i0pH
Iw+aLhikF8zZw7D88/GI7T1f2/RmLzaDOxgw7kHg+GGo62BRPES6GH78gp2p1gGpZrUKThZ8wHDR
IGznkyuOIJ+9R1/+/teBZayeULxfsXBnGrtm+VzPy0FOszcs2k3eZka1sdFQqSvW3zbMyCsmhgCm
gw/mtBzdTXsv0bb1Iu0GZekZQzPA6sUIN1hXcJDc/aePh37v+Vr8bqpVjlJh6Gf4mzknlbcRn+5c
eiSwtvd8bRcLDjFSd8AgTQ5PVqNJxn6Zgw5mEtA1Oqoc77xEB5LW1YSJGsUe64fsqTAQl/Qy6pl5
q7I2+XicdtaRjhtVfpbxpVIIeurnlfSQiXv5+ME7fYFMbwQ11xIyzfCXuwQfDLJkaZe0IQktGg9J
9Xo5WZuT82s7mO+d40j3eKnnyh4tQVVKfYg+jcuZk/4NWlNDcPA5l4X53yyD6R2iivjEA6amUvvR
gy8URCSRY1xU0OTVcY6x9xXarvaVl0tTYjbs0UigTBr05pvXHjVP7M21vrFZ51cggGA5qTYe/P5l
3OaDi3Tvh19G7a/jaIGnlZHBF/MMm3gULCOqwkkeSVLtVI+Z3vopLDEZXTYbqXW6uMipM1+vtioQ
1xfXzS7cvjpj5B8R2v5Ag+/MtN4UtK224u5QmulwNX9DFzAECeIphCJJPITiefu+wL753rwip/bG
Si4W6yI8omzttLcwvflng130IOZhTKvUARElXs9jsIbFEECJLcqjo4Nl9z3aUjAzmQ/zgm/sY/Kc
n80zYIY1AE0UrsxZeLQp98IrXdvfkH0DUgc+R0ZdCm++4cmaoiw10jLFv0F9L2JYishH+wZ53NGl
u+MowPTu3apxh2Zsty5dF1r39425OjVPW0eUzQATUDr0Zqh6NZgPpQ3C1wNslMBmDppyrQsIfSvL
FlPg0C5r37hveAu7zoaZi6jb5nK1wjXj2SwS0VRrDiepzi3ACURJeOwzGCW7vnoxSmvq/jVy+N7+
zCuPGiKoR/zPlxwVV8c/QVGRl1MyTCuksMKirStupM1cONWvDLvIuBV8VuWb4at6maBMRJaujZ1p
XYiKoWXo1ABnHT40JFrrcTGy0KpGu7zh64QG4oBCOBOLZ5otvr1UWetNoP6JMitE4PLGFSzoestp
3yQIorIOIODvrb/QM+iDD235sqi8hyZ3CptFZQuX9BGCTnDwgf5yBfboWtPIWi8NLNNSMoXmJajC
3+WZwzkNZoruk4cLdcoxAslsN+tvyEhnkOh47s7DrW+bMrtT0p7h9dVOBmMh81BtvLUZUXBt9O1f
VVtcfOu2jIWzmRF145dDVLjb8tJmrAi3zCy8666rK5h7lsRx5meYhVHGIsNwe7mGNbib2XI7ebNN
u2vIN0Mp+ml1V5fOD73brc79WIttkafRkJvfxZbVQQA38IWox+YMywfhbwlwgJxagQdtOueRNq6/
1hERqC8PN302EscC9DOQ6dYzZMN47Lu5nP7JR8qAalF01qnqCsp/CxwpqQWB6vJ6bmFzJSMLSJt9
U5bL2NwrLuvq+4YcsP6iVJ6r/hHgeLeB4Yr5k1U6CLswsQqYrKWESACmaAldr6yX35TWW9UGNQEY
PITKzl3nFXYZ4GXE8JTwYbNkWswrepgLitG3opJT4SZG7xTgyXqwnDSmoOaeAxEna+l5depmh+fT
M5M9rZ1HX7AqJ1vs1LMNOnwglFRGE6qiyD1pwwjE49mQ2oNcfTP0YO8I7q8YzNnnt1YOe/T6WknS
0e0J5qxzY55QPVLyX0u2BDYihSpoX0PxR5aiOFsmobMXctOFetWveRTCm2PHcNziXzKtRQ6jD+K6
0xzUyyLH0yhzay3izrOFxdu4hH+Q9bVurWkgQDQ2XJnXU1F65IbUhW3/6shUFGXQlR5T/LkZECU8
9E0HG4Ok7WbMbU/M2fklXK82zaDlho9qxITG1vmGWDMTwIGG3soh5Gx0ErwRVnW+7M5yFK7artET
URMr4Krsl5TC/gdUTpO3jgl/PPRwVvDrGsnQ52lR5nX1gDS2Mcyoq2cyiZMsO8pFwFw0isPMnfmF
40fAYKdlPJNM+dIKLGzoqQM6z5lRBugbI535vaI5EcZVqdqS/pLVtvDsoS97LAEYmo3eOsWt17iw
3JW9oG57ImzLmUw3Ua4o8o8I47dnaa9yhpHLsGHSH6mQK1/boFK1NZWByNHGnD2pknCCqsnUiKnq
0B9B243eDJ3L4IxpKer43glOmcN0a1RcSvMOyhmb7CF5aUE2Och6JkDHGOxqyF+hiDJAK8lrlW+j
t1aMFb+T/epRggIT7R0BoT5ubX0CGa2s+GK7HW3gc1Sqjc2JsJyG3lum4RAvyjjpIMDXOSNVRjj2
vHQohqbdGugitsJY2wGWDXmXwVmjV+tWDiGtYNr9ReTWNkMgt4Tw+ApdSGY1MLpy6eAZsVM5TmaG
Yi5676YGo1U5IH1XzuyGCg4wbX9tFM5o5sFW5V0PItZE4S0Nk0JiNzAXGx0PFNWJKflWYx91JxyW
3mCFxSoWsG9d06Li2Sgo6KzBZvd/OrO7akHTiWXRMTcDOa+y/V1UnWG/rXJpJTwupCw8yBLkqLFO
gRTDkG9BPlbYOkGZr970w8JV1LSRTysBuhbP87wEr6lAxauKXKvNxhcgi4gng6wGX21JBrAqszaA
Pv1kg29ucRsGgvCKkOMLqvf+WAQ+zdGEwLeqxgzzIbfpI5p3K8sINsNkiLcGZPzeEth2OS3XlPnb
4obIGYaGB4th8IqfPaceWJihw6EBHcb3cyyrpTcq+jsf6vUeB1C2WlFP20L+tsTclHPQoDvFvOpZ
aZ63LV/hOz5WjjGGAK2gnRDUYM/yAQ4//mjxwFfogr74pvjL8ivDHT+8kX7LJGpvq0MNEz+RmeVP
2yyhFxReJPnrNnCq7EIPsuRYNG6Eeex6TL0FK6MmELACMH9ZvZdPd9XctGtcWh1Rr0tXd2gEnDlS
PDjINQ20XtESWrXioWyNAaIqmZTbDLehSqhfFUSkHUAUfSbaF5NuqHMEG5mgdxU0nC35tyVrFvPF
W1zs56DaDG/8Xg4bHC6ruucQv839obHTsbQFDgFUsVbkqURYhvBA2Z6nMWXM9Ks5WH2/guCYyxlX
L4PTNZUTjP0M6lmgXK4aO7AhL11jbI0cIC8hde2EpVlUBRqKZQ9k3iudfsFAElW1CS2yOvs2sE1h
Ca1F7dLIU3aRByCW+vaJ8bWEBytEBiEYNKtuk6k7VHbF0UIAst4Eun+xLvd1YTacQ8xKSSjGitxs
W3RLuKyvEBpbXs2/Fdyb3ceBNYVrR/ZsdpMXMOqUxtU2FsUCyA0c3epxrJXozh0b5vZlbexJpGZL
Bu8RHhSs52EjWuE/QmYB/QDwf2gYru0ZomCZEVDB5dgGoul780s2+W72y2zchj313AHXPsTqVP4E
d/ByXB+m2vZnGW+rUv6zzw0bPf9YDWgrDxgpfDCTuDIKUVzWcUfgiDiobH5G35E151joIzfvuplX
4teaZxUAkQJBnSEhalaNw6++c0ADfOiMFd61QV/nxXBrtKvpXXI5J2ugYCaybXqoHV8ORTCPnRRu
MLSon5x8o1nJfYu6bAucTnbu+DvbPMeGGBoUxJ0h7BRTJnmE0ETt+4991ZtW9HF6u5Ma6mo0xVrb
A0hhKs0X6GNAH3Q8chF5n5vEdIvJWq1DURuGkfpW/4+L3ocGgijQhLoaDfra+vbLlov444/YQ0B1
WRrKs8kZJgt5uRu6U7DEJOjuq2g8D9/HeItgPg+HlNNxr+1O1qtr1WALFWtXrOTsKvHdsqz+rplV
E1ExGgco616ipptMZoZQ2cZBWzMnQCiX2iZYGf0SUKRq463z3focfqJ7TI5qYn5JbSPF/eSFlLgk
KIfcDXqKE//j6dkpROg2k01V+11j22OayfnKJsEq7pTrgD/5c7B/fPyKvQnRYAivqvOaMVhAZPx5
bn4wlwf2kZf63rM1RHGtebbkrQMHTlhkInhLzflnv9YHRIC9p2t4YlWJbc6X3jlnvrrBLRmqXJ5o
/vvjcdnZ3ro4jQkHOyErAIkmBEXEBEt2edQqtwfO6MI0A7j9hmEBGLNO1ZftSt7QhJ5JTF7RP4t0
Nc6TI5OgnaNEV6GBAuBcKR8YHys6M2ANxJ2FYT8oml07Vn7X+hm8qauDLs2dCXEumOxfiNYElRe6
gd2eluI0QisIAMn0+PFs7AEU/xExQTqSDUyOcNosyNWk7iE34EASAEKXMNwhsfk4/ose7lV8nYp4
KKI8lCE59B/bkSNkjrbW2gEeSpdwKfVuVWLF6iy72HgoX/p/+psMSFMNXweIbD4WV1no0M/dMLrw
yeCR0hO5D5xDJTMa66vXjwdz79DXpU1ydCMj6iRGOl3ZV13S44hs3lD6uv5z3F9Q5vbr9sTfPn7d
ziGm65u0ymwtA83vqeumhn23Nb9q14nAWlwOTfz2znxbW3qkQitgMY9jalz5/9iYH1hJI8f5gwE2
4ef09Jgud0IbRM8EdgJpt8hzbc+hQql+4NYJVfYA9rIHcNzeatM9CQufMrtbGM7N+ALetqdCRd16
07o3+Kek932E8jqcpab1RjSowIEciFT2oLyx+3YN6LRtd8uExFiO6Lwrm8i4hW4vHAe81I2t++ye
xmUkfqNdzkft46GIP1nl1V0Ms3pTrt2gPsSsKeb9D6+eDwZ05yzX3QrdMlfSkoBuiUTR5udWHIQa
e8/VToXJH22v7CszRSNnoW4V/frxjtkrBOnqJwJggeqhF44pMEI36bvEecuv2HcerqGVQEdsDAp+
gobAwfsu2+Qd/F5XQGElLaw+F11qPjv3IuVPF7UjdFMBqg1nA3bgS3Q5Ffwp/viFOzeF7lLYNTM6
dBoMXFc+jU1K1ZmRA+LWHklEF0ABRsiJNO0iraaQfmufxDOJ57D5KV7LB7S+n47ITzvHmq6C4g9I
gQdQpdMewEvRtdFKMUqriPLizjSOern3Zuay9P66Uw2xStvaaqiXy9q484xtS7BFwBkA+JN2Fwzi
czOibfpugBo+Nn6brja9YiYtI1Jm58Zvj1Su9gobul1hZxHogFdYY0toJvZFxbkJ/Tro6sAfH7xf
yDiTyxrz/Kht0s6OuuVzu59qUSh6RmDrCl1slDOsmJCnZs0/+WRt/2ebwcaVshokuzrI6Rgy4Hcf
z8dO4KYLoJh5M/MOSEDKje5GLihbZAE6fr8hBQaclIsADfAHGcBeOKpLn3QlNYYJOEK6PU7xRWqJ
xJ7/NER/yKBIPcKtDtYjwa0dZiLUX/93RQ9NNqFxAW+7XG51nMcTvC/CJWqhsn0oG75zMuvmf8W2
qAt03qWul9qlEXn5UVC2c3TpCiik6KGAPTd1yswrEwUVBe7hXD99POs7u13vGZkRU3Q1w9jM8lvL
UJm3uutJutCLbA86ePYiJb1vxK1zTgf7z/BDTieuT86dhBZNaMKPpzk1zsHW8N+/Uf5Uiv86tyg3
mmXesDW2q/xMz+P1kkypPB3FCnunvC51MudiEFBYrXGarJGKRNRCpSGEueipTbpb/+GoNLo3I9oW
hyAqXDCyzD6jnVfEQs33MNpD46RluIELMdRPzbveRuIarbfAyMA+Q3nsKWvpV1fWsFAGxB6vZXaw
uHYurD8H819TAsdkSQuKl+Q+O7PicZhpVHd5SMyzMb9+7kO0zW1ua4PiVrekondQzlxCwS8CsnnI
KzP6+BU7G/BPUvPXZ6hBlIu5NOhQEXPAgLfk1U92pOe7F3n9+ftfT69cRvplWdG4ADVVEVgQQsgC
zkv1tbbs5gt1u8o4d6MdUmdbotkywpJM+ZXcqv5xEu52V9p2xwPHAgBPvCMayvvf7Ogo3egWlkO4
LFLUeKdUoVqfUIPRE1xzl/Rzw6oFGtuCSrhp+fbZdVDLQLUSrCmUttR0ZOrz/jcghPjfc5/lJjSj
HLSEeF0bMuP3atyWh6fa5SHvBLB/Tru/pg0tsllGqnlB0S7Kfsgbfs5jL7Jk7D1fwooycR4+Hqa9
TaQFEz6g8SLbBqyPwrQDJxvKYNvEjVO3CGlWFH4c8ln+lN7o0mXgSzS2Z59llJ0uaSB7yM4qtBN5
EuFRdr5zU+qNLH5jls4owJ9S2VXuF0F7xGbbGSm9fUXKioisAj4+TEhRbfhzgSJig/4xqm+SFQen
wU6cpHeyWMJe5gykkNQn06kiL2xOIU0ZyeaN9pA+O4JM9kbpcj38tb6Mxl7GSSIjd9RXs/49Hrn7
7VwvehNLu+Q9hCTwXA4CW30lUG5sVcKdI+m+nU2nt7FAo2fsihHtcIUaQ498rYHwVGw+uLb2nq5t
6RFk401Kr4z5kl/V1KkCb6kimMolH2+2vdGx/nfU5Zb5S++D3aIm72ke4PVh3NTyWzGR3597gbab
K1jCz3AoLGJJoPJEKhlyXt8L3/i2mN63j9+xN0haBNGs6Hb2mr6KF2upYtTk/6EU3r9ydQ9G6f21
6egtK8tc1paVC3CArH8ZTUbXO5jenVgR9IT/Hf+WeATFalEnAhdBRKOtu+En9nyJsYzxugkPc8PL
hP73+HZ0LZW84mVZKLxoiMcbFUHdPkbl9vHyIhIdHd07mYejq6WA6QJ3pyy/vGWLbbQKFkM4Bv/3
QF2OpHffD3wdvUcFlfsBKmVEJPYJu/rKj6H9cpanw9rB+zedo/emIKkpzBHCn8kFnctQ1U3m8z8q
LO2wAq8yvz+0Q9p7kba5qw5OsWjzqP/oD10ayOZgDLz7i5Lg/w+0/icjeG/utU0Odk3XIuSF1vKf
SJ7H7e0/IuiSBogjmq7AM7uaT/AlRa8J3oz/OvrCP1nVe2/Wdj8nU5fx/vLmK+80p0C8ogvAZnx3
Tkt0+b81D5zHS0FmOWegegZr1IV5NB/1Wu8kMY7e1+I2heOIAT/gsuxroNbeF1AcmxBi+cjGlrPR
nT4+g/aWvt7oUtHREyh+w3j1Clfl26Xdc0nsZHouD2skO8eQ3t0ivJ4W2MdZ7FvwIDOhDRO66nPe
LM5/+lpaGHzmaFuOh/Fp4WPwfzj7kuW4cSjbL2IEwZlbjimlxpIl2d4wbJXNeSYAkl//Dv2io2WU
kOjQojaqMJiYLi4uzlD6YP25CiT2xzmELYqtLB708QEby+K+BghMZ+t9tQ6vnTX+407z2euNr1XO
Hy/PhGyUjlPiXSKx8qVYl6XKYoLqrWH8a9RfPtfw8cF3DW+UVXnX1H6s92U0gfLVDIqK6seJnC36
ovX2bNOSoOXJ1W5M3fsyHxCu2n0Zdy+cWf7jcgck7w62KJXi+j5goNPh2fjSMZw3y8P61F57eFVP
y3BLmrvixNIN+WO6/axue0XvZBMiBIHJmcAxrSBuvHsg+E3M6oC6ttjpcqc+zmBs0S3Noh4wM4cP
5baFPXR5CRlvqJvFwOgoDmlZ/BQZL1wz8xVEX2AbIi+FHMhpjlk0z8FxiDrREussQCIcAkUE5fRD
+5WfVRFUliCIVBgT4NZdn/Dt/Aebr/48GngBXkZN+DEQH+Z8nuKtXzJLIjMGiFjgL+kxS5A/Atgn
2ObXyzMkqUvbIg0G0HfXHb1xTrub7No8l9dtHbAxJXc0OVz5jGB4JhyQwEB/dR9UDNOPk0JbpMYU
0MwEdA0fZVBlCAsfyLDc2owAmKV/LvdLNmJCPPCo4fhjOcxpb04AoQ8enGdY7ygIb9KZF7KDDZA0
4Bu9Ja1fUDe+6+FG1FrxQe45Di4l21t2RIpWaRpfSGG67Zy6uL/cAs+ng1JSJX64d3duakT6aVbd
laR9EkJBtQGv4mn4VkND+827bq+1GOaGdrJFkLhXsi1kcy9cCMaBro09wIXIb7spsPUSl7552n63
PrN/f2ryRWxaVmBFs6qb08pdrotqDoZNta4kv14Ep3U69ykrjqZbPEC7sKBajBSCHPHlXy5r/gik
744xnWzl5IxFdQWldIB4v3cZC4nKG0GyJ0RkGBsLzZwh6JCgWGcCbmvm/17+1ZIMQoSC8a7MFr5D
eNtoDHo31bV3VQOPfDeQfUuoP/+ig+nfuvWmEmKX3DJEYNjKs763RthjWGl+mtM6PbI5XGw+d2yJ
tmbwvekM7dD50sk312qC3sqCvh/heqsYMNnvF7baSnTXZS307YbxCnSPpNl+5/bLVj70bRuy7UTb
x8szI0leHGGzsbXDXayzoQE722fLyb54k3+V9/3NNuYP7q7Pn1u3IlwMss7GRA2o2S7FD7vEXXwf
opLs4eVeSNaXCBhr3LllOnzYklqzAwMinzusfApHj0oYmmnDHCiV2CT7TwSMUQscXb+BLt5QPfN8
DmC6GHQuUSQrkqdGW4SI2W22TRXDDqTmOgdOXUZ5a1+XFE/oLjVjI6/u63n5utbL9aa3SabzV1ga
h53WXVfrpLCvkYQBka3I2dQPE9LNZIPLz+J9qaa3z03T8cF3wWurQXWZcs1P7F6PS9L96j073oGh
yHYe7VV7A530XTGUsokSDmBUu7t+2Xd48AASMBrfx864WlbF/pcdhSILsRkatjt15ifaebj5476D
I7dpcLwf+kCq/FE2EUIUmGpi1xWD6l/jkNd1t+/3blYkKJJ9LwL2lnnlVuFDFljP1wlQwUqrvpnc
8b+BqzN0Qac7VRZOIE0p4oykKyJWz5wKo9BrqNmCyPdj0O2vxtIo6nuSO4SI1iugK5X1C7Mx0yAg
wVdtmu4tewkX7eXyspV94BjDd8vWmazasF1sSotmEf67Lgwr1doygjCiIn+XrFYRn8cKtyrWUveT
olygLr3uz1M/5iFICoo7vGz8jw+/6wOd2AjMt4tbEI6rrr7tbNULsKzl4+/vWh596pjjDJ3necxg
PM4qJ9hnS7FsJMvUEnbxyvdC32GymIBOC02N7ue2mg9F495MNjnbNPscasEWsXWjPVhGCy3EJMer
VQbRPW8B05GqgJGS80kE2JkVKCO0hWu9p/GAbCRZuiYsO+hRN6FRwqCvVHVEdl2zhAO9NeY8G3Io
DM8xeGXeNb0df7mv5ZkE2YMfVi/Ly/SPdeP8NLLok2ADW4TjFXU15dmKJeA9/8eD3jBwNVD56UmW
g4jD091er6racZJap9B21Auw/cAkSviQ+7dgLjG81PeWIshLMNUQn/l7ZQ/tCvS/WyFrpbwDzgT+
V4yuc+R73hDqBbUjOIltoQFcbQDwMzvPuVbHuCtPYTXBn9DWnD3tSQ7BYGvNYodr9UnzRy/hpYcK
wD4NyLSYn16OUpKU8T+IEtyR54OTlAxdkUAJ5bUiLdwgp6TkRayZbVp2RexN+s/Ln5NMhQgw6UZc
PV3AFGGiUgdgwwUOaYN64ldEGxMLEJDLn5FElz9z8y66sNxmM/QktaRiWbr5VQxYZHy5aQmWgYha
Oq6/2WTIQIqwAwaMDG6BRuxc7RNgMiCTJdvJqMJRP3wEFB889uB/C+pE1G/mDpldD8TulGhZMI7w
AmJzaO3gfuh3RfbL8x9hmBCqXZ0l1QEiliYrr6icvNXGNKuevPR4pKAVmKqJ9abfjMkQag+qVEWC
mSdiddLIKgNuwsdgTjFEiuMiLJbwQJbiPMjByQz2eEIkUOpNfLwwiKjkTMGehHljNqZ9hbKQgfKK
qyp0yJoWQqhvWda0aTA6h9cNEC5bDPBRdHkJfHwQELEYWW/WYGsdDgJ//DJXb2NlRZ6GAxlFyNlf
w0G11D5OWYhYeMzy3l39OocLMd61564522MOOdY+mcis6IrkrkLEmiNGCXx4B99wvo8vZmKfwCp5
pt+Al4uNBEVoPdD+vTxqH2dHRCxB0hEVoWH07IQ11cO+t5GZ8ccxU+nmyZoXcqN+r3IX8Fs7yaGF
1Lf9o0vGuC9UzvYfR0riHsvsXQjLSx2QThDfE26fl7r9lmcznEC176R7cWCWfHmIjsY+CC2ukCjp
Y2l1a4+zig/u74xop2wkiuug7Pcbf//+eihqv0YgSbrxy+o+HvznltIYhnMJ0VR1LdnvF646O3RQ
ZnBpkWMTfXjWWkg5wB1k/SSCkIgCLpqF5x++1uD5D1psZixFvfys0yGFD7gixZbsObGoaNGimd1D
x0TPZi/NG5yHPmyLoznvBhSYLao46CVDJVYYZ9I0eTXiO5CkOaFfr7u+f728iiThScTRmQtgzrm9
4eyrIaul7Q/+Mu9h3VVfbDiWTdT/1evMURyHsn4c4/huX5CK8syFBmcCTa8hGBcN6D3VY5lsLoQt
XePKkNUgKCV9C4W/BqDkM1l8CJYOMz2DSK2q80tCh1jYXAt3n2Hqgbe/8VZz4Bton7deBZWQNS7s
aaulXp5NBJ2gUPVoX8ahigZdMdWyxoVd7eprvW0Gbla5AUO06dA6YbGFR6nLK0nWvLCft7GlnQ05
mGSia5IXeTw35BV8/i+Xm5fNr3BEz5umzfvs4Byt57ArfzqYAq/pYudzYt1ErFfqcIpcDXfDB5Yd
CiSt28WUZEVYuvYYXe6DBHRAxKrlkrfb3B1FagJSsb+cnMqItuz7OtKgMfXAza92/1+v/a2zT1UZ
iFi8NOYSGmSrayea6cD6snqBlEDc87pX7GiJTQURy5cLpOVXLceKdW6nm/I03uZ1kG9pDeWOL+XV
8gImw63xs6JR9Uw+h5slYrWy2VssBF+3E5O/Lvxhaucgdz539InaaV2Xbda8GHbCO7gKeGey4hTk
/xrac6c3inAuy5xtYZv7rj+6fYNBc5+mm+IBPvevKwlnqJnhSXpLjIj9snkMQzPVfV1yoIvFy3ky
UMAy0CvbLMIVeY5v07DZwULQy3Ao/r28vCVbVGQkIw8yF1DAMHZr8Q9gtDHw4UG+wl1iqE6XPyE5
QcQi5lxo0+YtWM9D2d2tvX/WuOq9QnISivVKCG9A3Gc7tsqQPaxZ9rC4zg3qcmldd9Gi9a82oU+X
eyEJlWL9ctt1PBMyhIHdzZ8WwJsyn540p1ZseskgifTiqpxdnue+nTTFvAeVSwbIi1SKGCb77cIZ
buw9bAop4rCTP3bsV0mvHYidfG5cjm++yw9K6qyrV6Ltutlvt42d+eilrdYo1qdsXI6/v2ve1yZz
b30MO3OBa+2L+dnXq2+Xf7qsbWFL74ZtAcSJn26t7Q3b88TpVYBu2YgL5zZ0fCC43aLpoRjCdl5+
rf1yGlxNsRglsUGsVO7Vipc0DbtWM80i2Dz/hq5jsplWOlbd61QUisgq64ZwgJN9BsJjxugPG5Rc
ucVuxtp4Ij1NPjUDYklyysmqbQ76sdTe4dECL1xVSUoS2MQiJKNwPoDNk510E73Os+2Hvrl3WTH/
qhnO8c/9/GN63i3OkblQIQMpIBksWAawAoJ5DlfIUEgWp0gALgd7qzhkDpOxZCuUzZxzV1cqnqxs
cIRNOzsZZ+2IuNm27XdKaLjuQI8WzhhAu/JzYd8Udm5ekWUe/SPoNPsbW4frNvcUTUuWvylu3L1v
cfnH2Gj+dBq3/UuJ+888Fv9qw3KjG6parWwKhE1c5hnNVqhNJUtrAFS36zdbqb1eXjqSk0uk81ZT
kZttjbZhuhm7E32AT0AEkcw4H9n9WpJotrkiWMgmW9jEWsadqcpQOFlWuEy4e3fj2fX1vnqvJM/j
y92RBAqR6OtMsIAodlhKEq8OTCcPCLOizXEVG00y4f/h9pJhGkaG5o3C+WWA1VXbZtoVY1LpgBDw
MVecwpKhElm9k6VNnrNiVqzCpKm5oOjnMq8PoCb6sJeDIqp+/AYAQc6/w8Zmj1ApNNAbbyl5kvmQ
/Ss3ZNu7fva8FeWa5pBy9IK5axVflE2PsN87SPqtboZAtUO+LWBkucuZDRE8u1DsSNkHhM3u1NTG
axZ25EQqyOo2L27PH4vKTC8vL8lOFOm+pHc9wtB+Yk/rWbfax5mUnxwaYZNnlakNbYHJgKabk1p6
ZZwmY9hv+rUlil8vW73CLduDiahRUZRgLQtGHJ4bsvbJW1PCjDBTPfTIRkjY5DDScyuwclCFWOtn
g7rn3dMVP1+yKURab4vahrFviB+jCYFTt7dTa1mv58k8NX3+fHmCJetHZPW2RTc6Wa87yWrU9xaq
WDApfaRV88lK+5+r8PuTuvadvTTxWEAWOzCNk0VvoC1aQvX58u+XTLFI5x1LsCBgWOIk2uaZEcqI
HbQz66u2yr4wmr2NEGy4/CHZQB1/f9cR5vBq2zws141XP3GJv3OnOl41FS5Ssoz+vCK8b54VS280
mGtYfEDnV0+2qvn5uV8uHNqeTRrbXmcn8W0nO2eWn53HHJuipExVq5ENjrCX4ZM9wMgcv55DhpoM
X01e4g1fMfISZD/5UyB6NzaVOcIarsIvrg73U5fZ4NntUKZmY+9Fm56BVcPyRwi61WFJ91/70GxB
PxsQieonnrYl0QOILQ5Q34XqEGvGMmQDo+HQtBAfZcSPLo+zbAqFSED5uMH+CYWKcer5NYWI8K2r
GXtyuXUJckEX7X4s6OxuXAOm6niOnR6W5M+jbDg8zVYeQuH9D1PZd82wVAKsPp5WXfSrnh23ILkD
2PyU0x6YxHEIcmO/d6mnun3Lqjsif7gZocXM2uMi4sFpYI/88/5zPfkxjQwjYL99YLThef7JHhGR
VTxqeQfVTdz2/cy91aY5bVE9dObdDi7P0scjBhjq31Ginn3i1xRRYsn20Cny625zImKp6gmS5FV0
xIM4LEgMFvZZVWd4QL4b6M9+5BFUpGIbD4pQFlc81kjWskgsHo2eQ0MfjyiQKQ22/Ee7qW5AspaP
v7/bzMUAXWFYB2YJ4VY/4Vl3+jfz/EbVvGwChGC3whKPmcdrIvCSwVD74ZzBTNz45PQKcc7pDbIQ
wLCTvLa2L+3kG9+3lg1XU+2sqmgnOfVFUzzLtbLcXfAUx+GcG+SnOtaq0HSDMnTu1/hgEtDzeF98
V3FJZN8Twpbj8hY2UoA4Q5p6BiK4+t2Y/Y8C1ojBQFRV3I9nXRdJxoyC+DXzA3bFmtCtauuIyEo/
yo+3hS4SjbW5XqDegCybOa4W6kNthMOGK5dWopDPZveN1Mu3Qaty6FgX+H8c0n7mkllQJuJ9zA+J
b92eHlg5wANmtL7lu44QuxvNp5J0XeQnZ8u2cH70niMSkGEN4LukU+tTaaIu8pK13CqROwxZssNE
dvQ6E1UR8/e6998Mzx4UXZAN8bHf3m1brx5GCIMjT4RTi/m4mgBa1/5zMU9JscDVbtiKOoQc+JfL
YVS2XIQgoa94vyWkzRJYJZhvQ19Bitcc8lKxjWXNC/eCmg363ptHLse6J9JU32i+PVz+5R/HH7gX
/D1OfdXrS37k7HoLWaT1Nzzvw635erlxye8Wabhkq8q8OyiOOnxS6K25zeHlhj+OAbpIvi2XMgMF
Ab+68d6m0bqxwC7Vtgr3JTe+/IWPr966yMBlcEovUTfFW2pezbfeorG4p75z9mcn/wZuwh6vdFmv
PAeOpoGrZ0SRNsl6dvz93boloKF7Y92BMeDmd2PHb4DnPnme1QabUykOSwlSTv8PUq7UqnEtcFpm
z+bX/McE1ej6Vn/Y7v1bDtMd/gSamWIfypaAsDPw6trleJoEUIPYX5qq+rdZVE1Llq6IhjN8U8vc
48yvCWQgiBYU/quZqa4Ish8uHJ1wltBzuqN1A6L2dralrdLYU/bDhe3sNgQqIoda0uDubaxnHtw9
l3wPOfxPFMtI9uuFbT3CUcetFhz8ZcngjOI0p7Y0VSf+kZv8F5yki6g3vDlBRWc9ajjj1RY617UN
9i0AqSEv/lljeMkouYOSboi4t9HYyvKQRUka3a9CnXUv+VariAaSI0IEvGWQGu+sGqecQx53ght/
d3Lzr6v+FT4ogV597n1BF9FuldM5rb2BfpN1ELrLjRSGtzeQ07qDxZZitiULSqTXwp4U5yl8pRKP
WF9XAIRBmPIeuZ+pZDn/wIA/mnJhG+dsBMzRxTtAbuhfjaq/NcqXCsYkxFrwkO4Hrq1Hde0GTanf
92wEScuM4P/RhI5VB3tZnQDnjMapNQMkVnid26OK8+eGqcDdsoUipNEF1Mr6ua20xLBXaHniQScY
M+g4Xj4MZCtFiAVDzZnlNrmWdOZva+2vjGooQ2NYQRFqweiaXq1N+S1ZT4TgUJowC+IeDgBrKr5Q
278uFqaIxbJuCEGhWDay4Z7no3DMYaG0uY907p8Z86962CH0Lb2lmaYp1qTkABXhcztUBnpr6EAi
0N0YCNwm9LMaXpjmvabTuOz5D99bbpp8VME+JSQuXQTSMQ1yhT78dpIxPkTLS5hTgZy/xFZinNQC
YpK9JmLqfO4by7riQCuNHcuex0AtB36u6oVk+kXDCNh0kQLGlFCFcNeOho6d2W4I/KNVxpfXsuwD
R7/eJRhQ8IUauoVzTXfLAaIixnmHoaBioxxZygdhQsTP2XywqszCNtRWO9DoGNjd257dmbZK2lo2
+sI+N6x97rweiTZlP7rskVtvXFeVfiXwel2kAWvlOGV1jQs4eVpR2rFictLC/Y4ne+yciliJrZec
n46wxflu1bndL1myPf7/78ypF+13h4n0mpaJ6juS7S5ygV2mEVKUFLQEaLZykwVGmwW7E5uLi1e3
CvZfdXR5TX1c1NZFdN1qbHbTm2ADuuPX1t2AeqsOPztYg/2op9fL35DQd3QRXpd7oz3pM6xOncw5
dVUf6QPqbI5RBZXXP0wFi/MK+LRKX8NphHiFsUXO2CfQdv/Rlt41zI1+5ag54ZoWLdTpIdljnJx6
Cy//PFn0EcF45qaNbIVafmIZXvlY6pRFuFdt0eAaY1I4NVxa9SYyKawuC57zmLrFlmz5Ai9NMHue
L/8K2UQc+/Ld5tY4FPVQxdMSDjOKyk3Ndf/Gqx96Xzz3ZX31uY8IEQQakLlWuk0GfH0ywWMQzovn
qb0iI7uqqk+9r+oiUm9ssgxIpOlwJAzhrreeB9cdg8E3s3Dft/hyRyTRSkTq8R6CWHMDzhMuEnFm
5qkJO7/GGe56PinAGZJ4JWLzDKpzjVdgspfWNMe0ALWssrlzk3duqyinSJ4bdBGZV+tOCcte7POK
0PzE+w5pmcd+1KaVbBBjCEYPwm+OBqu+TecZpNMciArVnnsG730P8W+c0K47CH3pRQZ9cn+Mdjyq
xbbWej8yFPDfLo+27NYpwvv02s0Xb0Yi7Hff29FI28EKHahpmGTAyDRPfUFCk+eRtpOrdcfZbRvn
epluKBm+5dbMFLP+8R4xxbS/xsoius78hLZboMM3czOLK978Ywx4jlH52n487yDi/r0RQXzXsoEx
5MvaA+u/AloU4mXiU+HWFNP9ZXUWs6xXLQH0k9XRVsPm1eDtPiC57pslpKvuHtaBC1WIRsl6c+QS
78JKAW/GyYAUUeINsJ40mxfamI8QMfhc2mCKbJfdyM0+t/Hi108wbrP55sQ9KsqPXW04ULVVavLK
pl7I48tFtyB9tuEqNpuJn9Ooz2yIbM7xUGz3XKnOezT33yzIFM2ooVJQcQsGfclm6046wukzmo1a
i5uthmaQq2VX7mDVEGpvyitv8517l1ewP2Y+HCm7vVPgFT5O9GC8+PekTV4H0QmyaQke4vqkynXY
YNNR9XAkaV1M76cR3nz+oS2TOds3tvXpaO0vikBx5EEfjJ+YyANEbxFvwPupvtLA9dvAAulD38+c
3ub8Wl/gYbify/Vf6Bko8lZZb44F826BmyUbDGQweIXxvOwLrBjbp61X2vVIto+Y0y+dr1Ne5Xna
GhndrytKTSPoPc3gCSc2+3F52CSLW1T7AV+M07LHJiK19dv1Edey6cWAERwhRujhgnf5M7KhOv7+
bqh6a9UKrZvdxHSXCGTo1w6kZMU0SCgUpqjzA0PTrmXFIT4AyVIzqmAs/YTX77g4F9e+8XS5B5JU
zRTz/GUuXD9rsXYreC1eO/B+yWNofebRIXylzvNlIyWk+VsJ99VuQFbc+FngDPAX5b8v9+DjxMUU
M/uu23fm2ZATyiBv4HCYD3uJbQzXWvbr8gcka0lM6OFI3i0EJEckEMWdrrHrwmVf9MKgUDmAXWhe
JZe/8/EVxRRzejhub301ICC7RfsG6sddy7rzTtuH3HGuC2v6bluFanFJBk1M0B3Yi4CGA5En2Gkm
nlGEdmOkQ79f95kXXe6ObP2KhBlWzF3uGYecUDmEXvdaMROqP03gr7BUz84k/1qjODcAreRuXy9/
UxJcRL6M12fzNKwasj+rO89V/ehYVopHd8XRL1nEYiIOw9LJMTSUO5rqh2eAP00VS0zWsPl3HIE7
PXJTCokOCl/R+37RzFuy5aYiSv0Rjf/gDBETb7Zk6752fZb0vgOr3VXH1UtLPCiSaR24WCuced3a
vOPL/Ksds8fLcyFbzsKOx1uXq7OtzpIhe9QNL5w2I95qPQAxNeipFs5arlppxzB91D/hdC/sPtOI
jpTMuHXS/6lVmLc80SOWqmOYpCZiisSZZsflZev4oT+yRuSPTHD+vAROANWBU57sD5dHTrKKRdIM
DLLBX5wcP1mZfjb73YLozHZe+fxyuX3J5hdZM7zfcw9VNQg8VXkRmHZ935vOt77Vn21XtVVka05U
/XFJ4UD7lAK4BieAgGW4f9UwqKYLjTfDvEJtL9UNlMLt6oGZnaJnkn1kHSP67jxeHTJSsIuypO5q
E1bjqIdYVqd4KZRNy/HRd43n+uhZ/oBhoyb7Cg+Yh5rzq6pZFbtU9tuFGOCXIxxlZxwz00ze8J77
VRuMTzYtpPoDnU3OnOOX42XCb/ZnzmZFxJWtJWGXg1zbjBZcl5OGQZ630EkdOKPbwPG1sVKzsJb0
8pqVridhjzdL4bVzxQ6mPswWfZ98tUl/9qkfct+/gSv4j3Wdr+Hc4gaakymUxCRzIjJtuO6RdSEY
OAbJzrEmb6DN/qPokCRoiVSbfbNnELMGdEj/bdl4l3QPQUQ7u1r817xMbacNmuHN5wkKP3aTRZc/
K5kvUfdn9Uw4YxsoHA4lJCqr7GYg3TWz+pTUTPVCJNkoIgnHb1e9ZyVe4Ez/xwyVgxIuushkFXmx
bE6EPc7hLtUTE5An2jkbBBHL1x4J+OXR+fidxhTZN5TqDA94OId9qseFCXreRmGk7oSgvAU099Ks
HlKyqnA5ss8JW97iZGx074iRw/qE2mzi7jR0J6AOIf8FPd0NBUXgPYp4rdikiAWyyRFigd+1jc1t
PAzZhnY/lvSqXbyQM+V7+LEfPziLRYoOdb3cW8EGSaqCsiBzCQlrt64TUsJaSOuh/EjYpIeVr9Up
iEhb7KBkp9iusvEUYoRX26OBsoafVFkPwgaWRZ7Z544Zv/ZlGIN29vUQzkyBbWuK7SQZTZHBM9dw
J4GTCEazryJvQU3osVlV0DjJShf5O9wq3dLTOtR92Xo11gjd5agI27KmxTu+R9u90ombNPV3b08r
73OQfnAD/j4kkfGx3jcqvHRurgXtS8aDEQLBwHWeCqu/3b1S9XYn0egxDSEQGBVkBfsWd/wCwKqg
N6uwyvbX3Rtveh0px7ha52r2S0iGt3fe7p9WaIb1+hR6Lf9eb6qsQBJQRdu+0V1mmu9HGO94fCjY
rpRdzbyNWm88XY5Kkkxa5PEgLYDSFceWNWoGU8Mu5A794ebtc9Xy087t+6lVaU/IygGi0lrPSOc4
h8Sebbkow83tGng+O9WN+VTM2tXc2VAC5m04TzzawO/TFscMxmJWHfNHGPogfIjSa20/Wx3bEHnt
YAsP3bIxPBDl7ZUR1fcq+1ZZIi8qr7l9Tul2PP7/74XBiyAklZrh/+VxUxIdRA7Q4HDdclY8DrWs
vQYI6RdInVcja18vrwvJ0hPpP/DFgGfbOkIZOKegnNShvo/hYtuxNSgCquwLQphwttygPZKPZGJ9
5Jb+F8ecCYy8/KTs6m+f64UQMSyjrBdWAhth8CmqPGOMiblVsZcvgJUs7Mvlr8imQggW8zytVm+h
J3CnDCoD0h0acOCqjEeyQ0UCULtPlet2SE5hKfGLNH1k8jo23e7stGB10oaElPFfl3si+5aQNLgQ
vsPrTIlFldV42qyhsJfxl5lX53oit9k2vkI4QrEdZaMmJAvmxLyGlMh/W5PdOr0Z+KwACXKJL3dF
1rxwebDmBuaXx6Q0thGQfIo1I80H7XOZzp+bxLv7mkX5unBwjYBDzmhs2BuDqQ8tzwbXPnlnEwkw
fBrMqUGdIGnL4WW0rRfT6v+5PDaSE1oku+CNb/LzCrWGurWLsKnsPqIdUV1sZNcpketCl9Jnnocy
/Epe6J4eivh9UUaoap5akP32co3wJBMbg6riKJlrkf0yDqDdTRouBeWWfbWyDjYeJqoPw/bJqobI
eml7r5msGQM2edlp3fgb4WAulg0uo3q9qFRaZd04puvdogK/1eEbg5gxFIG3hFDrpcqW5lStuko6
THY46cIGz6e+BxYWHYHaiBtMV0dNPoveOJ6s/08leekaEHb3ZmIjLBumpJi8KRpt49uo89+TDTWA
xqYBXiTeRmP+vmblE8+Gq8vr+jg6Pjjg/8OQcWYgZmF0nJBtwrDNwQphoPXZ9MdAVxG3ZXtHuAfM
7g4uL0GItKc8pJ0Fxz1Vuvdx04bIhdm6QnP0Alhiu9qi2ty/t2a3BJeH5uPri/EfJozNdy1vwQUp
29NWXbfb41zerPMaUJ4SNw9LQ6UM8PG5boiclrLyrE3foDxra8utQay3gWrXVke/ur5SaVT2DeFc
z/JyJL4DKLHPSYBqQKBnVxO9GvjPy6Mlm4ljh77bidyogetmOHN7mNU7Eyh12qQA3Hx8xCKJ+rvp
Ga/7dVbiDsuI8WvuuiQHlcIrsutyJy922SUDmxVFRdkoCZsdOhZ97zQ4YUGsGA5Lcbpc9z0sfnsa
Xx6njyOWIfJAbY+XznZ4RGWzEWU2YUG5es+6WT1dbv/jDW34wiHuN7wZhlzPr/r2Nytjffm2ky+W
FumfrJQZIi0HPBYGLISfX3lj0l0ZMWR+o8yJ7RVEU5gSJE2qKS+VkqkXWTp7y+3W6HY77cxwuGrj
FWpVj5iO6+Ksn8xv5pMX/m7iLqQnogiIkiuXIfJ36rrul2n2nFSD62Fq4ZPZTeUGc8SjLt5OnQp7
L7kwGyKNx/RrsHbAqkvnOP+HRCUM4LObOVnhKmzjqZeeVA8YkiPMEF31iKlnzpDz5opfFw/o0bkO
+xs71iH4VidZ6J8uLz1pj8QYAKxIk+WDm+732/XxJEPTInJj436BTG8fwYNMkUtKvySEBNQwKjxa
jS7Gbo3YQ/tYRG9WAILH0aV7flbaoR4b/7/noyESeVq+ZN1UoEvFlXbvJmNahyy0nhioJMfQqXA5
kugpSlrDBp7zdnOddLD/YcOraytCpyQaiNLVm8PgXoDQme7Fs1lZQWF6uHJd78t3l6qkGCURTTTW
g3EI7XvSOGk5PAz1F0N/aKni50tweYZI59Es26oma5lTHvJ4hTFnHm88oF6sawE2ypsZtlFTnPxM
tYQl8y2yegyq+brX9jTtSvib1XH1NP2EzWIElmse1hE/W7piDUtCm4j12xttauaGwr0reyt9PMOt
oCZrfWxpWkCLLaKzSglcsghEwF+3WGbhsXJJaXe2kVp6xAlc+FoUj6unEoWWJEsi7k+f1qJ1G5Ok
1VV+grzj6XDBmlKqmBfJGhOFrVuUL+fZap2UoV4wew/lsiajSxWZnnSZHavhXfLiLG3hzFaZpYce
hBHO4X5al6DoT93Juzfj9smF0g3EDFNFoDxS+g+iinv8/d33GsCh2LJ6fjr+nq5gohdZ3/4fZ1ey
HLcOJL+IEdwJXkk22d2SrM2WJV8Ytp8NggT3nV8/Sc8cZLjRmNC7+IUORAOoKhQKWZlG0p4AhTto
H1SBNUWon8FI22RVkSYNyV50t3yoUQZVTECSJ4kAPoiY5Aw3R0ygCzrU9llghzyi5+4HqKjLV+vR
CPMjfYUEif10fUjJiCKoj87pQCCuSRKL3db8hnpdMEy3fvbz+uclfLKmCOyzaZrm/pqnibG2obFk
gW1mAU+rwGrm0E3RgFx+KtKvnv040Cd7SprlPJi/gaGk5HlWnqCS8CN28MzQxJ41jl/RpPeMv679
GplaYoDVkXRBnX4zrNcVIgTQ+gxKfvT7b9dnL+mhM0UYoGNvFm1xRUt8Or1ZxD7YGeDXa/bf7LID
qHzBuDYn/dqyANQ9yaKboWZBDZb5r60VFD1O+WZNqmk7QHrmdhj5oe/GiHMw2Fz/gbIDX0QQ1p7X
DV3FSNJEaAI/GFHznEEHy74HLjssY8iOfL4+kiTSiG1CI+DQlNddmmjLp5bcemCL6lTahLI4I2II
69zjOipJaZJ+I18YD+yzFW3HjULXLZjO9GEn4KXKACA5YUQsYVv3frGsGA2yHAF0k8JsA4kTDzvz
rWpjjf762IoJN458cV17RXtSYjVNkJd3ZU1Djyn8UrYdQu3Ab6tiHvaPbz4PVn7qTQCKOgWATBJT
RCgh27amNkZ8XIdwjmNAWDGrH0bXTJijqq9IqIZMEUYIbgRmWOAESPhrddLRtgXfeskQ8otfVAvW
VxLUD82ZFiEABu7hQzsiwgn1zFjWvsOYOj8P+b1Wf9pUtP2S/RBRhL3LAesHzVnCyOtYPmXzl5FU
KieX7cc+6LtjMd+MckiBHUmc5y2eTtYNoefthwb5X5+EZpQf6DPIBjK8/yvyS9lshGuEYXFWV+7k
AUiQBS6NrcYK+unh+i5Iml9MsYenLnANd/ptv6SQBPwz5lm753Zoh+yAAqLjBDY6vdbAChE2T/pR
1Vsnu+6J+EIOPUKtMLGMaB44Qej6pg7dk4lIScP8Mb9TddFK7ixibw8ksdDgZhfDkZX6rZc7UTel
iv4ASTYptuOg/VfrR5vQ41KYJxOQ1KoqPm0DaDmn1jsZKyozrANHI68VHiOZiwgl1JfN9hpgJY6b
Fa0lDlembL6TGLUIH5xnt9DKacBc7rUscO55CQvowz+nlx/MP/lv0HdE0MtSTEVmdiKecHQ7y6N9
MybsZYm8U+lH/ISba5ihKzFwiqA8lYltRUtIAgsFjUKlISGzOxFj6KNrEP12GHgOjfiPlc9B9wNc
SwBkdon2tmmKQCHbLSFO+NXKMMMc+uoVDfTsi9PECpeVHJm2EBCsZcpYZrYDlNtxnh3X70aQR8ON
/jZXIQFJdbyv2KIF2lv+pVNNR2Yhwu3DBGcksatuOBrsdmxux1wLNifS51WxXBJiOBDu/x1X03ml
OgTUhuMU1y/jd+tYuGEZViCQDPQT5hRCO/zZGiL24/oyyiYkZARet1jOCCq9I8kXsElDNBZZZLu9
pJ6peAmXWYCQFrRcI73FMEJWfvPSG6d8uf7LJSh5U4QY6pAEKviID+83welUfEM/IjzGvl2PrSLr
kBw6ItKwAEtDtRSQEyOOf5rW/L4h+mkxNcWxIzFhEVKogXowb4qsA4oIUJAlP7oZaC7q/4r+ebbd
46j0d9k89t1/d1qXm1+ZqV+OCV/xrqdH1QjSgVlX3Phl0cQSnNyCmHleWeuYgNmuzMK90twmAGLi
DHCjHYDSJOmm8BCJOYlAwxnEqlpvYM0AvYRALTs6tFG8KEiKLyLNN7M0srQdPr349Gj3X4jmh3X+
RBy4umKpZL9ecG+25hvtfd4lKFSGi3WfQjZL4Q6yXy94suV6HdTdckRvMxwiE3iWWzsEix56ksyf
2qPRILj3J37gX1T6pZLYYQmeXeRV2RcWrGoBAxvhN0xrw8Lsdiqi6PqkJCOIIEF97pZRH1DiyzVy
2Pz2aBbfINU0N6oTWOIYIlCQb5kxLNk2Jq7thGlxsOsm0A2Fe0s2W2T3LsqN8TxL85NrWcnarmFt
/bq+LrKfLfhzXzsAIY9afmqNR80I0/pzaR6uf1oSk0Rs4GwwYFxB2Hey258LfViXc1t/mqc3vpHI
n96uDyL7/fuKvY9HhuUaK9FbPD+h/3jIDRKkvtMe8976mHSc+Q/0DyrMvKzNNunmTzU1w3ar4us/
XlbgEJF+W5m2jVMZ7Z8XjbwBa9V2TP/zwrf+1jo0X3A/UWnyyOxf8Ok193mTTd6UVAMuiImb5YFP
vi62Uq1xjzsXqpsinC8H9XVXtNW4FwfdcxVnURn6RWAHZswPNFZVUSVGJcL5KuJO1VrBjzPyA0//
KNj1kTtZNxptDyYpg8lXFbclUVBE9i1ml6YZxYQKa42ywQzStQsg7xZOXhVmc6gwgX0DLqzbn9Lk
OwNeOj8baI8JoVUjruIy4c65j8BTmvAkZ4rsQxI/RJLvucg9zSsRX233ufHHaJ0+hsUx/xS93v18
r4ccRL7vx7yakTaDZrJEy2paKZZH9sMF906LSW+cGT+8Moqk65JZqXIoMyQh/6aAJjd9ji8XPiqJ
xfiolUZAnPHOtRsa+HUGmcVCEWQlzvfn1fndIuFxuXTrBos0Wb/BERts1RYOy3awRkdxd5atk+De
3NzSdszwEsPHLNLKPqS6pbAd2dv4H+jSu1+fuVpG9BU3vPYwHvQDj9PIejISOy5jP1KdcJI4LqL4
TJCjWnXJsR3GGZDHQO/92F19hRnJCnIiko9N+Wprel2cSG8TQO5XzZv+Q1+vqR0WYpMGyfKQc7Bm
AyD/ubRY3730RTYbG9ried4OIWkrB4Vyv9nQvdAQgFfd0ujXuKy3gd1v62p8mcfZPs6UjKqVv7yp
hgiB8RvLBCus3Sau6Z6otcUbUzXwXF5uQ+RCz/RF36iHT+uuf0pR8V6/TRZTHGuy3y2kpn5leWPe
eW3Cl19d/akyleiJy05riDgXDdDnwuhwi5pDPdyrhdXzafjaGlHhB1u4Q/NY5H+2TtBjmqkiHZYt
lZCbjq2WVS7HUg3gcgvW2Qq03juODlE8w0juPIYId+GFBRGa2WkT4DGXyInHb9OPNmpe1qh8G8Iq
UcEN/hzF/x41xj8gl6aamY0HQqzeFLWfgGlM3CGqz9uEhzx29g7+Y/GQ0cB+5TRg0ThgppHimLuc
HkAq5O88bWqQw7Y2di4/GbEVoSL+hvtviGvEebzZFMng5ThriJAXj9X1aNaQI7e9PurHk9/9nIHX
81QvZpdNAe2lf0+idopeG5sVmSCUuaZ5Dp2pvHU1lRSRxBJMEZ9bsJVS20XG3DahFeyXX3b2D34I
6wbO9aCuFssmsv/9XUhPub9kA1j1T5DsDHlxbwxf1uHz9a2WfXuPCu++jWpazjoLi6QzCKcX9/m2
hJr/cv3jkhqxiMvF4WkVno10vy9AGGdW5OwPLXSbZlBhLuOv0WGHUedDBLL0DwUzUxeC2dCtVW4t
Vpv4SAFL++cKhavrc7lsraaIwmWL3i4GxZnUrvfQuULmlCxIDLxeQfUlO7h1IXL5HSFr2eB2YSdm
CHqJr1k0AEBjhMZdk1inj8zCEMG4luuURcMwiO99N/rEsr7l9S/LfL7+dUlpzhDxuOvkT/pA3TYx
a+fVq0lSjGVC6fi1pOUEyjx496QlHiA0uQ62cyUGabfWC7FSROda0L7qnBlRH3K8UzScpgd2mNLQ
htp95Pw2A/1GiwZbYQmSWi0guX/7DFn0knB0TibaGJBvONqiPizOkLXF0fnnMhDyR7Q0mkdVtUJi
G4YvRIAFikXgUcAZnd5tdeDE7FyEdkBLPKwXEYtUmL3Ly4i2z78nlleZmZagKAXl44vhfPdcW3Eq
S2KlLr6wZOAzrKcxQ2+Gm5OQggXoYJadE7XAhgelxdtA62bs0ZhpAaQBeWiNDO8fPfhWFq22k7Tu
P9ZWoYtvL2C6m7vOtkFOA/7Y+T9tu5+IIt5dDqboVPt7/WqtG0fGwZlVzlkXpfr6g3ezfQ/BQ9VT
lWwEwRBIy9aebYifQ6aHJV8C+NIJIfZw3YEv36J18W2lTLeaAlaCz1PoXJeecyAA9Ac5RS5V+yBl
LUtPcQeSzUS40S0QnivLnkJbxN8+Uau/zS2LwRSooqgrs2XhJNBMu+z7AS2g3GjcW693dh5cU3XO
yH69cIPzypUPjY+vk7o9Lhu9KaE37Q4qkkHZjxfOAtPxSqflIDaa9SowBhasqSLpkvxw8fEE1P2F
N89YdlcHxDCvGiMoHDc0C5Vwk+Sn//N0UuSjC2pVJMYOfejH7MZC++1165T9diGhmxkf21LDpx19
vIWm5Z23NmeO7o/rn5f9csF7IQgwanaGGEXn7LWwodGTG57iZJR9e5/SuzTLMPLJ03cdA1pmd8WW
HwHO++CO7kO++3SRGX7HXFA+k3J4QgR6M4cmySHxqYrdu8f8e7hC4e/vATKtzlmdgu/MM+so5cup
7p2btewfBt37hOreaWQD1KrdSPOy59Iz76hvKYKEpOSqW4IXG6MO6vsOkzMgrRs4XH/hDOj4ZYhK
Nt26XRW7DoBlRvpqauQVeqPh1ENVoNcOHvW/f8wuBF+3wCtFcAKDCTHzviya9RlAxORjnxb8fPEb
Oi1QU0JjLTr97TzR81HxadnSiW8oPQdHnW2hL73r5iIwc5RaDa34wcbhJrcANym7R8PuT46Znxzf
hP6PkRDKw0HrIcTQKk7EPXO4YDviO8tkgHJmMGE7SMtfZ6N4SCvt3p39O+KNwKQOHN2U9Q3wlA/X
F1QSIsSnF57XGZAcPlqc7PqH3tngk+6estFVTEfixiJXQ9pV0DelIK+wisY+OBZzomWbFEgn2ceF
GIGbaWGPNuJP5+vncUIbNHWbHx9bFyFIMCe3Kq9DE+bUlm3QVdkrYXoy9CqkvGzdhRhR20XT9BTM
EqBYvwPN9leOfwu2vF7/+ZKUWxefXqp6wHlY4tiyE3o0HOiGmIDo7ICZIvTdqD/VNCoi4DLp8fqI
e9C/ZLiC05utP+w0uUgf8H5HfX7a3xKyUQ/XWvUmfLk8potvME6Dpv11gHbbOBVfQW1sQ/ZC/68A
Q2Lpdj+r3HiwHRVLhcS2xIcYM+PUsTa0XdvD+lXT3bt0856ur5Rk68WXF82qRlSLkAotRsPDiftJ
6Y+wYVWXsuz7wqkPZo11zV2IuNRDA6Ll4ZY6kAy1VkWeKPu8cOpTSDGbU4f6tZePkd6h5cYm6zPz
vSb62PrsA787n0edcbsusfSeR3+gEDkFubucJvUBvS/EBVP9cwC8G6Au68p2PfCpgFnte7VkIKgr
qzUYUZo6ZEN/osOscArZNe7P398Npfepra0a9joHZUNQFCxON+O3m+KOs7jP4LCHbsrgPSxV+UB4
dVoH776svKe5UUFOZLsl5AMeb8HekrZe3I1GoLfuEb2U4ZaPigxTOkHB7VGTdMrU06Gve+P+KcP0
yXC0HvdqdRdqkQpBIdsy4dwvO63nhEAPB0ow5zwfDmM1o5S08YBzdqdVk+riLRnon4caPedzuoAi
Dw3eoPLV0iBLgWckXRE29nq0epXmnyTAiE82DStAUK6hKzdtxp+93muvw5z6v6+7kCz8i6XcEtUW
k5kDzt1x/QZ0HIuqyg/gHQS3o+zYefNBs6fIGox4mPuHZu5vq6Y/mYV3yrZfLV8UR7TkVBBLvoCi
b4bng+i59Mao6fSfbWqtgT8vqM6zSnHYSWxcpGUAc1Gz1QCexXQ70eKTQ41g7ZUv2LunXIgWupAJ
LEyjddcio67QoIGadZ3s4Dw0mlaHaT7QSNWwJbM8ISPIyWq57U7JWW9TqOk/U/PZn8ug5kZAK2Vh
TJJfivXesfcz27d6mlS3bQ+JYLeKzGR51Q/o2LpvbhioXoxoa8ABTUOfhk3inBQmuc/j0joKkcK1
Gujq+pBmaHDhGGbtkXj1kw1SRX/RnihEl9DaEZMKAkxufQfFzgPTnfu89RU3I5klChGEIeRDXxCs
hNsA8SAvPVmTgco6yewItC2JYpIXjQUypvuyv4v3GdpSaTtieSHOelqi7E/GBaW/GIW8Z9UmXtxD
DLLnR+8GaXhL2ajVXgzkQEyy7tD0w03f4lEQj6i1rgcgPYYEpKt4Ib/oXhhuN9h3w0EJ2e3bBscl
saczAzy9oVkC0hPFcX8xEOLzQj5RrToHdqdG3dJwv2aZ/5AXKlTQ5TCIbwupRO7QnoHLUYv1c7tE
1mvhot8msKIKbJFtYEf9re/dfO+nEMhShQnIpiOEC7bZdV7NSOwh7Q0O5C0gncKCL5+1mI0QITrL
zbTCBonn9sxe0DUWp9A0SJrDhr5E86b9oWJDkE1ByBmmvK5nZwYpIEn1DEIA9atXrYrlueiGmIMQ
BWxw5/o2bDNeSfFY+Nqp7VYQwQ1FoOudYgzZ7xdc3cqzZuMLfn9WrM9jM5TBaHzoXgAlYcHBc2se
JsOCRXXaeIu6+KmpSoWfyaxVfMAmk851tOkhRD1vPERXaFxFPF5+4Ma2BNu5++6E0xf/pOIBkPi1
+GadtetS2ToCsq2B3kIrE2/xPmu1E1+PhZKdFl+rXWu1Z/AherGBl6wWB8uGtG1bm9BRYtguXgix
GYJ7p3yY9dbxtNjvfSeC0DGqafQOClBB3sOihm4+jqvqrUJiVURw7HqdvLEnBiizOyi9HOyeNCUE
gp1sCq4v2OVHK0xH8G9uNWXVGeBqXRO04N4YR+9Q3M4RDTvgPlRPVrJtEZwbl5+Wjzv/bL3oJ6rl
h63v7wtvfKwW43B9IjLDEnx8LNlIc44hitL7YizmafDql1lrFZmEbCME965sOqVDDVaedeEPNK/j
LVXdlvYj7Z8cBTrcgndvQwVgewm5u3TKxqAv7Gi0vto6PQ5rkwd81RURSmK4IiODrpGs0hxMAdq0
zq3JQSzaLN2LY64NyMwtI6i9ngSFqSSqk+y6SMyQZgw0Jk4Bnldj2oLO692nuZ71oNKXKcETFg8/
tPUiLQOqp/NIXB2sxrML+ZXsmBcG/n9RWJZk60VGBiPPjZRuuNawra6OOiN1nPnLpvjxskUSPByE
VcPQmLhHVGmRFLp/SzfQ1hn+kRWqIrPENUTlJa1u87aqkORDGuiIu9D3NW0f/RqApI+tv+Dd/gQu
+nYB35rfvTn9g0Vu+vm/j31a8GqWVkvbcqwO2XbX6E5d+clxs/j61y9X3+F6glcbnZ5BSwtE5P1h
PrghB6fXf240Rjb4I9DsM07xAkoJxbVUYkci8QLT3QZM+3gurJ23cboZBmW7r2SD/6FcILaxMIhM
xQAfAZQy0ds61MLlyQ7QfRCAY6ALKbQ9FHFEYrEitYLp5ujsszPo91hTANLMe1YvscfaM0i/FFmJ
JFSJLAqbQ83NhsohFPXc9gBtq+6Ygg3f67gbsBZQ1rwb+qDKehVjp2xO+8q+u24Mc2WNIMhBVZ8M
36CydoPj6sdkGXmgW+PP69Ym2yXB01twQw7eADdxDQcRxEgqsDspqVovIxF1X6RE4JveA+mGkoG2
kcNar3cz6khFlX9PJ37Hu+KYDe7XvtHPS69/Jp4fUau7Xbr0Gxu7WwcSgkaGvu1i+zQSjmDNT+bU
q7qCZVMXIsQCenmvYXjlslqvBLqkmPGqlNOT1Roq9WrZEEKkQF9z1w0jIoW3QVbQJ/nzOAyvi+so
rP4yagrrK8SK1qo4erh2JXFz2SEQ3nHW1jskMXfa6t8bOXtc+XJTefVnvTNPKOBE181Gkh6I3Aqr
zYZxNfAovfpNGpFs2+LWbezI5RoLbXD9H6Ha93R9LEmIEjkWFq8GYSLDWz2OiyXIR2t9hIg5e7j+
ddlM9r+/c7Kq7krfBEFQ7LQg7vAgAmnpmEJjf0uHNl566LVeH0hiCyK3wjYVm1YXWLK5ol94R15y
Xz9xx3i7/nnZKu3Dvp+HxTbfJrjDEA+9HxXzl0fU3FUlOUnsE8WYispiEHr3UXWm4DVp5iw0e3iJ
WwBTpmUtGvYL+4UvrcKuZZsi5P+do2Vgl7HwZjcx7WYsh/WsOR6PNb2yI98Yq3iBoIcCPimbmxAH
wJ+nAQkC6ehiZgY41No3ntNwoZu1axdHrc/fhsFWtDbLrjYir8LACKnyxoFaL54jta/0UIROMt+C
fixWE9vtWfqF7F1kWMj6bdLdZYPEVQemn5RUUWZnL1lKfneWlnRDFU3MGsLa0xXTklifCP8DuXBj
T0MJ+Frr2gcNSrBJN02qriaJOYgQQBuZolN38FG7+O1ZW2SW8BxYAkoQiVe8XHegy/Q9ui+i+6iX
Nk3a4bidYnqsotaNeFSHU9C3YFPYWw5s78wT47/rw0nCgQj480YTc+ohE5ZV6Y3G9M8d7X7X6Ia+
/nnZhgjhwC7arFuWjiaMLsCvNqe+9hV7LfEXEekHvU/NMqBcAA3p7dwwAA6M/KGqsvPSra/+Biie
1Q3fPzYNIRAUc5s7KMDtsd+616YxbspcxSN/mRQMGy44PvoYt7bgKFAW9Ra243ZrsjFYvDnWOvfs
8fwGyJeA7RqBEznYqxFVG0RpfNA6FTysDf0NeNfPk6Ur4pBsy4RkYR790an1libu2MStQe955yqy
fJmxCWlCpjV5Xk9Iw1Jf+90XVWTT4UQ268v1XZKEGxEZaKwbXrcY6uKlbhiHgS52UHfbZ9+ATMIE
JjEffMpVsTylqVWdrg8pWSwRK5hDW4TUBkOt3BtoOKNtLYBupOL6K7FwkWSho1vJjRJPuegIo8Fm
GGtSLzQLZ7OBkJpBvaOD68WZLJqqB1WyQaKKE9sxp5SCI9on+rkHoS8EMw6arh0+tlr7sO+SA28Y
mKeB0iFOCy9wVor9V7FRyTZi//u7TxsWOkCmZkYWbYMmsPpiqri1JLcfETvY0C6zSg8BcoE4YwBO
wj7wXGhYptAZCPMRAgPX10a29EIUoGnNuU/xMNvqbRuNroFiR/3FW5kqzsi8Q/BrN7Nmc4AEIECA
BroJAKMKMo28bRkUoPGO1ECGqqj1O7wjqWofsj0R3D230JGPpBa6Y+508F3y0rS14ulFsloiNBA1
TNxyLROif8USue141HLQHi0qFLlkrUTQ31a3y9jVPoBNdmmGfsY/uWT8jVagT7nW3AC8+9nyDWjV
ZJbCM2TzEdL/LB/bvir35I8asVZ88cv/XEflGxITFjF/Jrrw9HVHgpENhKl6jho8O7o9+4Is7GPX
F5F7wTQzNHw3KBYNdhbQjietTwPXAS0TWLSI+/YhHxF1l2qoYqwDUBpxn0J3kGegp/Be+/pjZPyg
sBGOeY1XZu+7qAKPen+zruOL39lPIBr4vHj9Y7uVMd7KTvgNX69PR7YvgsvbJYSxKSPQYsietOG0
mnOozQcHpKPXvy/xP1FXieEEXAkHbqtI+0eIYX/3vExhr7Ibvwj920oCghMXBRsyrIHhZC9u4d5W
dveIx8S71mlf7Rb86dSCpNNcFEHfb8frk5J4iogDrMa00NLV3JNwu7mpHQBnDIesN1O3tKrJ7ft9
4d4iAgJX5uoFBAFgZ+w0ROSczwGPshhhuX0EU0LIYtVbu2wdRTqGaub2WuxtGHVlWvc+ddIbSATS
Q6uh6cD13OHojIYd6elMIz3zmsA1ja+1ZdCf15dT9ob95+3z3cHJTX+qaxtinjuPn4HnTRLNDxDV
DqA+f+Sh8/n6OBJb/HPbeTeMYw2IEDNwGMPchv341qAt5PqXpUu4D/nu03aZLlpJ0A5lNU4TmC3p
Dp1fgBGHDG6ycF4G2jjyIG/xYkRsew6chj626dwrziJZpVzEFBbMqTJwFOKZ2LEbVCS8wzLRuF3t
L56fsWCBwpFW5kOQsuyH3Th5SFPihZVDTjZfD23RKexW5hpCPPHrMq/TEQvhePWrYbTnXksfPM6e
FQstcwshg/CWum7tHe6gO0H2uTtVMXlYngqoZX5y0MWX36nwDrLqhEgBMeN1r4YMDU3WM0j+oI5g
3blBGphBEeEdXrFcspu2CC0EYxbw2BUuXjlSxvP/akjjLNG+UxY4CQ3rSD8awBw2CkuV7I+IMKwA
thqaHOvX2uMptbuYdQ6KPG50fX8kLiZCDAfaNdAnsqBxljtTmsybswPwV7dVQeRlniaCBycToOWM
wdBHulTR0Oah7U9PRtpEztDfdR2upkjq1xEoq9r4menrr+szk6RjIp4QKDGrHRnwVYvjBlPTRgTJ
6+I4qI7d9hVLUvptzQzFLskGE8LJ6CCtNKY9IueasQNOq4BbqxdCgK0KPZRG0I5SpVFF6DcjnVQQ
GVkcFjvNG1q5Vktg8tqRkbD//qc3IGZhOiT7kfP/kLXY3fXC6SYiDvURqWC94/7S3HrTTX4ciu2x
37QvftVD3Wp9HUe8fqPHNEDETKO5o4qXK1mgFDvQPW/TF8NCaWuIulsCWmowlEbNDxvepp0h0VcE
3um6xch8Qbh6+AUZ0ZOLkZCnH1r3e6ctCvP4E4P+XT4iIgrtrVo9fX9zqIk7/Kqc7ok0NA8oa77a
C61uh5WlAR14FUJM6w4Pm96Hcmwiogw1s2u0sgPSqSHLc7n4P9DTereVTgT5EB8E+XVyfe0ulzmJ
CC+cWNuSeUQZxcmMt7m2HxvU7mx7jDKoIpU2OJeuj3M5HBIRZ9hs20QaSIPFenGq2udliKcPKXZB
vXkf8l1KkEOytPQp3khHqq+f/uSHtusM4cd+uBAhPGssGm7CuKrlWduecvemKB+vf/rylYCIiEKn
yby0JK4Wo1AWt2MO9vtbZthxrxJbvewYRFSG6vulHGbqAy5X9WDS5As6yAvFj5cZjpAfVL3do+S+
oCJb0wMAxWHpoDfXfTGqF16oeGZlgwieDUULsGgZO+qhMG/QuIPkvHjLbe+l0AsQNOiKWCUZRoQV
Es12e6gp+XE32H7I9WG7bcHgGUy8LiPKCzAysLVUlLIvHznkH5whr/zCMRb0hOh23Gbpk+WkeKdl
3l1T23gXds4zemSDfK59he9Jjht0avztIZM58m7IEMWayvk8TuuZ6ka8pjwai+UWYj4R+odes3mN
6g2K2oOXsD4/+KaqwCIxQxGL6ONpzZt3tbWxzG/HyonxTvuh0E9EDKI/c2spcoQvd+oPhbd8ykj3
dt07JXkpESGHabq6fr1jL5q5/DENjn3KKxJrhMTUGBIrdb9QY6mCpecNIAM6OrF6+qmnqmqzJGKK
eERnIls++ShybiX7ujR6YtqrAztR0cjKdsX82ygc6Ez3mgnGCr3gjwQnW5ereshkx6YoEjUz5E9Z
PWmxO7prUObsqVjcY5k7h1nPXqayhrbLhDvuejsW7On6fkmiqSgateU5a9FIhpvs5Bza+vdQZacc
oJmBKFrvZLMS8Yl9rXF7SU0YBDRtn6fN/EFYDc66tC4ee1JDYs2svlF7Az8BXqsSu0HT2fW5SQKU
iFgctazvp3GHjay/RjBgb/zRypaoHW8WU3Hhk5iDiFHUWsNlDsM51wx3fnHXcJXopWRfRFCi1/Xl
4I5gGSHG4AZONi/HYa6NoNyyIu5p8SHOcx3daH/bs06mtEProgZAanaG+HeYFXeUOydHU5W4JR4p
SkZNLfih+C4Nyr0fBmuCZUJX76I662QbsF/E36cxy2auyGK0uEdnnXH22TpsAXQqdRVNmuznCw7f
a1OFJp9Bi/EqUwXoBUhq8DkaWq3ivJZZqZAStPpCa7v604Tsp8Fco7WaTYe8dPO4LNLzVFkfKguS
f9CKmw/y3wYmlbcejXuCVzNAHLSEupwr6jySxRIxiuu2VCyHMnZsm6DmmjRDR6tovkQESVV03akl
G/4PWLEYrH7Y3/6rai1u85z8dgoyJ9c/Lju9RHCi3eWQZs1nCmLN+WCCWLMGjjoYIzh4MkOyTxGZ
JNc8IiIU55Gh9DbgBOYs8F/tAyugcXXjNgEL52inlTOtEx8jZQ11t9YLNzJRtskBPRfeRSeadJER
70jVHndoNMwZhy5xoXenYm+R7c7+93fuCAgbhTwU8B9m2wE+9carSmG9EjcR8YlOQfGfj2yM+MtL
N5efvSq/TTP90dDLUHM1RUC//KBMRK0maM9lTcNhAGC1mAKn/pWWr8C9h0YzBmW6Hvjofb1ua7Kl
Ev2+7PGOyPDY6OsGuc2brYvbGfwn178uOT9EuKFRz1U17Q1whTZH/cJuLab9BL/oN99cFUslqXWh
WfXvzS6LUffGDmUgO/m/tsGYJV4C871RcUtLFklEFGba7IFJHItkOd3B29WBcm/mijWS7LUoz+Rl
I6awZyaWbz4Ui39w8v53DVhkWfQHu0Qyz9Nf17dDEhhFSGFfuwvYGVBHrVBVOjWT94v6Zhc7vkMU
k5FsuLOP/M7zhtHLgeLGw1yLZ6wgK7P6ZK/NzpFY0PM0Gh+MvyK+sExB8ucxHOdtM8ZGQ871WCnu
eLJFEs7ydM2pZTvYbOjXfqI5PbgUkslcdaGTfX6Pje9WyICg95BN4KBfRuYELC9mQIks3FdZqYKj
yMxV8Glc4ZvGt53iUOvF8jBnLP1m5Uxfwo9ZkXCxp7peaDltsoMOfKc//A9zX7ZcN45s+ysd9c46
BAkC5I3T54HDnjRZky37hSHLEucJBAmSX38XVVXtLXpbPPZ9uR3RFVElaefGlEhkrlyrB78PsOz2
uOJif/Ltl9BAKJLYSsUshvRplXixOSY+HqBrrYI/+/T5FB5NfwSPpLKmioO0Sf05nDXW4OE/++T5
yjj65KqBcphQXRxU6Aek49U41L8Xzyyhf2k6aOmoGSCfKvlDmbbM0wEAcoE+Vb93bOni2A6FiPAA
x3e3LHnB7XthX+Sa5bbD8JtDmCftaHI4nwXtmxx7poH0maW6a5a1lmuHay/In83+4tQCRhg59QCC
LlUang3BFlcYZrSy43/i1ZbAv1JOqZbHdhLYte4XQ/0lhbBNI0B4nk3+bx0qujizum5IUFkOWdBW
+Q1r69FX+fRg69GazsnPJmhxasEK11miEdCAp/W4l3REIp/VY/Z7O2gJ6VMd+PecAW4tI7HtqhDg
kqrxBlp+bPM1oqSf3JRLDF+JjHYbQ1cgSGyw2rArZn5oMm03dNejOlMWXxnKT2ZqieaLE/TtV1Wd
B460+yAuQsuNuvTut9Z5CdyTDoukLGQcxIYJ9jOLvIQZJGZNBRjO+xZ+9vUXZ7mv836MbXz9MC2c
Fz22jCuA+dZk3X5yfS21kfg4ESMsOx4kVs99S0S6Z4CobM+KMd383gAWRzl3pFmXAteXapqrKWbf
jKm6ff+jf5YGWpL8MaPriqma8mDINuldvUEVGaT/BtrywDdudCsj+Im/MBeHeSoL24lZlgagAyD7
vrdvnKQ7I60q/TJy/o5K/+tp+D/Rc/Xhr4dT+z//jX9/qupRJBGolN7+6/9c1c/lrRTPz/Lisf7v
+U//86uL37xIngRw4i9y+Vtv/gif/7d9/1E+vvmXoJSJHK+7ZzHePLddLl8N4JvOv/m//eG/nl8/
5W6sn//9xxOCM9Bl3zxH0Nf84+8f7b/9+48ZAPdfxx//988uHwv8GQhckj55XP7B82Mr//0H2jv+
pBYYYx1CqOPoxrxT1fPrj5jzJ6OEcW5bjFILlM1//At9OzLGn+FHDNUc8KnoUJMnYCb9418QWXn9
mWH8iWKewRxmmaahz3/3z5d7s0rfV+1fZQch7aSU7b//sF7v7e/PYEYNi8A4A0QXX5PbS/CirXph
KMDjg74TQwSeaqR1mRfGIesuyigx1J1mZKMOaLnSTCgbVmzyRUXo+NUaJf0aRXXIv0iCHrSgdTRN
oo7JxtSVQC+wwdPHyvwiDVZ8BYIGNTu9rrMudmXqWJBJ1HQCulcHocVlk9vS8aahVpNrCdNqzqF/
ApUGz4qoLa47/Ms3lLu6aocqOir8QRMnlAtPL6K+gBjK/J6LeRE6O/A8JTZkAvQWuSNm6mZ0Zk8a
RbO/pgHi4BSlBeYQW1qlp7NQ1bs+b/tml5vSMVMIM6Cb4jw28UC5D3lGSuVKFnPEC44RWfo3mkvN
8iNZWJonuyEsjcuxZopcSIl+r4tSV0W271ujaDyRgo1h7Nw+5qmDvo+e2GN3YQPzyD7wUTo2WMFb
EK+jGtw1Q9I+JRWKBNAoB1EBXmExjTQVRa6SOkkOrbDq0q9akK1sbZNNaSBNsLh9sCudCD/LOsM5
ExNS5m5lJWntkRSL7aKXrjW8TGL/eei16ojHEtl3bodIq22Dqg5zrf1oZmPf+kYXRq1bmR0D23aY
Zo075FNb7aFtA2yN25ZTJLWgbbRh2umqMRA4OXJwaYjPVk0kkFpmFwjzm/ZcgSq4ucrizJogUZKN
zlcnbsId6Uk8bcXYqeJDzB00n0bcNmuPKwJYYEsBywL2D+io9A5T3UFZwJwVABCJo2KtowGxDuxM
2duoM8n8t2N4lXU2fqbMLAUbUEYEfih6gUrKaKCqmPWySkHkLGZW9rgc7tomgyh4OKhM84yo72yv
g7I46vFjYzrNJy3kRbLXYg0XSgnXSfZDNZno/23oVGyV1httZbtAM45JE5ihQZXlmXHSNvnBHFid
xh4YDNMM8uOlniWfo5ommV90jRlvDUdPx7seOKXaDVVcx7ui7rLsbKrC+FOVQMcDWuY1L4KhGmkT
sJKJz02hhtite9J/sVTqTC4bBkLcliX0orfGsnOtNtQ+1zQyksBBNiP2FcCBN600oJNRlCW3z4Ql
B9PtqWn0/jgkct84WT5sc9WP+edS9FO81R0TekIFdxDTg6itqv1UG8avMTFp6iV5ObUufnmY1Xu6
8MsUamN1zXlo30N1JxKP8ZQI7dwptO4Rjfa93NYjD3usnT1AYnhQ8TNI37KbsG7qwuchk7oL9KXB
AzskVN+m3FKP6Lgt09xtmIX1tpDsN6DuXpAXUzND5Y1DAVdSFFgjT4UTqrlo80d9PmGjDV8SJrnY
dO2I5S31nG65JTuIwffj1J+noVM+trRJS9fJB4e7ujUw7pcVNqE7SH107UnnV7owgUQe5CigTMt4
27mqznR13hd5ZCODMESmB6Z4W267WE05Ovzi/JsVpUkEbnfGQI7CBDjsiD5IZzdqLXiBIdoJzVSd
tI82HsLZLYsN0CDmo91FbkUsmfg9OBHD7TBBjeYlLXDpQioMvT1Bz7iteaUzZNwreNnaProsrPa+
Qf54dFkZQ3YcXRaQA3a0toQSR8mb0HNUZHEoFCKT44KnVZiHvqDNFDi0sQzouetlFMRtCMdh4PCC
Fy9TIFoJLcvR/MkINYQifTGwgKcj+Dg0S28SD12lTunVZRzWGw1I5nhXiTyM3LCi2m1bGuyTo0LQ
tdlhO9g+ZyN7CUkmay9MelDVYZgsusoy5Kr2SOdBGHccnEzbQ9m4pVsnCbGGtRpTYKRSBmrr0DLK
KbCaVDobU9OyxGvRADQgtlOl8KOwL792RoQT2GdFC+m2ZMwgi9xxOzwIUvcVntIpKKKSFlV38OsX
RXI+abodn0UKWgmXDEJ5DQDTJP/WjN0kLxpaG9oBk64St0X6cTgooCm6gxxRewzdQsPGO4uAztQ8
Zhl29UFNqJ5uW3B9iD2od0o4WEYaHuRGUyeQeuiM0U/qPNTcqovUS+REINXuDdnnAYEMcRhMEy97
X9YxSQLQtGMqs9SE7F3IZSvhWEoHMKq47QcfYqzD1ZBMxl3E2srvhaiuior0Nxb2O9JxnVacJy1D
D0NNChOyb6Gg0P4ph15/qgwQw3i2iHiC/zK26fOArHfuJbSOvlW9DqDIwO1C7aZ6ijz0kSQZrhC0
e7iGwM1pTg0n/jiKNL5IimI0wQsej+WdXpdw1si8xKWH60aNno53bg5lkMIwvUH1MQ1EnGBKLT23
kvOhRi+BK4uwaM8HaYfdc45vlN3XpaGjLcJRpPWEOcjiVqu7wj6n3CyKxxbTO7p8gFeCpl1nDXdZ
onLxOGLqEjA5O03ti3iICzfvDXVtED0eL01QHOR+VNd9jtJpWEdBRK1aBikvaHU1SkOXB0UK8ixY
oQq/GlnkBENctrNuEqm6LrD1sJ0uDGhExOqWZllt55cTTbj+IUm53nm0GkKwWXSmlNdlk+D+qVUy
lkHNOFj+wADriDNNqsn24KVosYe8g5kFPK4596HjVpa3SeNoKJtlvTAFGMx08zEVSR5jEqEi5wHd
X+nXQ8U7gJINYYZuXltcuiPugOECF2kyHBKzL7MLLRV6ehb1dvEi6cSpGxbWcCsHodEzO5/bG4RR
AnUJ7JdGAiqavnTR9TDmrdvBbeM9XJVoUg5HjiNqanmTe0OMCCbIWq7b91CDc+SF7Mra2KCJXeY3
TR/xT3FWleEtGpjxZkkg6BZ7OQGP3UMZxWC/naIMiGWt7CLqQce0bO5IlGrxNpUlWpLdTuV13gaJ
GDN+njpFEXkxDYeNnjBpuzIyFIY7Wl2hu1JXtrqJihHxQotwzniy6yZtN0jntkbqxlMICAXHbTaA
KAoLfWv3Bi+8BIwQMRh3EFIjJORtiXNU9XBzOYLB9irS7Nr2+NB308d44sR5Kc0oh6eUVdHam2Yy
S/EA6YrhhShwB3nQQIHLaycQOl5W9ZTGN62iOqoHea07QW/lMfdAmM+pVzWowAWqDUl6pqYWAoB5
2iYP2N2Tq4dmPyPJSc69mNC434CvJ8ufqNSLOkBbIYCheHdTGdhVrYeGO7V6Rx4M7vRkU+ZkIB/s
sZoH35V5m3vA4DT5ZU2HwQrCmisJLeUxI7vSMUAEP+GZBCwBmLM4lOCYRINuMdLwGwOeoPGKyKGh
T1VYQk6LKglwe0RN56OD5qhxRwA+CINWJVnee1RTUIGe5NDJBy7sTvexrIm5M5BU6YJUKTvZDLgX
i9zXs4g3H5VQuo1vX0pKLMSWOmcfq4IXuFFrJJDOozzXu1u9bfCHdZdkZ8gMNNNOEguihmkIto19
xiQjAdh0gMpqR9OQbq+YkYJe2zA/KUj8QdV30CTOBhyXsQXCigBnxaOo8mQ7mcXfdZBfes7+9JH6
5mH77qP3/8Pn7JxteOc5Kx4h1nv8mp1//+/XrGH/aVPObJtx6hiMzyWov1+z3PwThGe6QS2H41Hr
zOXuv1+z1p/zK9XEcwM6PgQvWqRS/nnMmuaf3CL4A8PhwLcawPn8wmP2tfvk+1vWYhAhNCH+YjHD
1nVGl4jhLuzqcUrItfJUoJg703fKM9yrHiCR53Sju7WXX6wBUhc1P2YCNMagccgZI6Zt8WU2yiJG
WzeKP9BtdmPu2D530Te3MXbR5teo/mAJKQSLUHgfTJiOl8nbBDbJR2K2rfOQNS+MfgAUDySMR6v9
d37gOB/wNlk0W4D4HUbELOjTUX2JuwrLKWQj5w+WKXa2dtnrPMBrBQGiuZLFXiS/GGXEMG0DcpY2
0eFwlwh2J5vyMov5gxaywpsmXffwfOtw8TsIXbJ8D36djyNigGYyzjJ7TRB2we0zm8c+NQxm6cTS
HbIk2E9LKKcBsXwNPGHAfQUR8WgXe6lvgz+huGAfkr1zUFemF6F9a83426ToX7ZtBIxMx6lwkAF6
u4xUsBbZAv5QkRK8mSL5VEIk5f11PGECp45io6B5HecKh/i41KFladZVKsMNgdK9nWIaw9Z938Ri
q6DJy8JWIfh4ZLhMuqxHWFYzlOmEWhCpfNDdeEKGfhhXaBNeSyIvzjWDHAc2CyYM/3BABLNEIuTV
mKNJhQnP7pIAj2cX4OGN5oxujmZBWdle5dQujT4NqLhEpPBjS6H3vcGzQvrS0T0HGpLvD35Bv/DP
V4Kfsyw6H8lFflhm/STaLBSecW2BV6EB3+fkF7vcxyRswEbfVi7ODLg3oEP/a7RnP9peuIGpmCSn
sSM8YkIQq/om+hUyhxmt8N2P/mhgkb0XBmkQosAAYzyIAUcshXOZydgXjR1EKK0g0Nqofo0y7Cfr
/H1S5y13VKCDxohQ1Typ7KINxHm4zfBAOjN30UHfy9hDqyvHWm/KrWP676/n20rCXyN2kIdFXpXq
lCxhwFAy03Qei9bLK3ASCtDcVMot0JH8vplF89iPdhYj5KPdiyZpWk+vk4soY4+Gpu8Rtd8TNWw3
TvZcFy4PPjmTeqlz+2B1IzJvuty9/zVOre/xaBdVYiuaSnAgYbRjiwjU8YvwpcCqFlbrNv23qrlM
xpf3LS7QXX8P3LE58F0c/1wyCEFGtrVAs4MWnj1KlmOQgB9VC+zzQfnhk+HX2/WLeeEDX70G2LX/
Y3LhA9mocM/pMCmwgwn9koATdGVUc71ycVBMVEXxPyQAcJ0svMD87MnH0cZyjn0Nxhq7Pwg8frd2
TbsNHHD8iMwqSthTL13K8sAaJn3lxl7eZPMwTUQ8uE5wb+tAbrw9NOmk0N2DV4JnbKeNBMN96w27
8qy4d7zBqx8NFxm5LfeFDxTfbq1j6sS5gXEHPTGmaeGuWcyxRJGY9DqMC/rRTi/b7J52H96f5Lco
t9edY1qQ3cM0m0RHTLIYXyx6RxvgjLQR+cnuduheFM8wnc+Vcf++qVMOyGS6jtcKmZd12cdBM2R2
RBbNczl8iAA2Tlx1k2+y58wzvzDXfAnBE3QP1PHKgVwof/81SOxFx4L34ajvLIp1mSBwBFOMYiyk
o9VH4qcbzcvOkiC7Z34fZB/MIEMcwtD2tn1/zCdOickIIhEMmHBzybpFgB+MhIEhO6b+sUcmyyWU
fX7fxqJv5O/hARVnE4rICxfm2zV0gAQivZ20nvTZNtx2W+3ySQbtHvk/cCP/Ypj8eiLYkbXFpqyg
shzFCpsSKd8zFiefmwldn6RZgfGf2vuIHh3GLDq/eOafH91WinTcoJLiuMXGrY4nMkTHIJI9EvH4
/vSdWiIdUrWIf5yZs3x250eG2tGoK8OQrdeEobNvUtXuQQGyppDxvhVsh7dW+mgCRTY6cz3SmNem
0A4O/zUmn7+2Ad5/qGmaJi6CJapKZH2bqLZrvWomrSNRfGeKfv8bk/XdxnI/O51dZZPe4yQZtt8z
6iZ6suL2Ty78kYnFbtZaFluAnLVeKKJNF3/jJfXUsBr1zh/zw+VimXx+puiEz+/m42XnRYfHYDe2
yO2SDW/oVduHh2wcBEpCaeiGkX4XEucTCjaB6kHbURcrxFsndwSfOcYIInxr2RBT9gypWJR/EKx8
0DRIy315f6lOej1Tx6WF8hMFEegiGmonObEhxPVpf5kBWZVL/GYLyoWU7pJtsTeD4eN0gfQ9al6f
wptfI7n+azeahKKV1OAE4K+Fm7BRjIdIoNV6tfUtZJHfTxqIOte6SU5tFpPgejSQHGE6X3gJO3My
/FeMMQITjRZ/duLBtdAeuzKVpzbLsZnFVE4mqa0shxnLxT3v4YjdR9v0sgzG3drzY/6o5b4EKgFP
S4sC1bD0eyhjg4SkwF3VmQc+tGg6/agVmZvg8bUyqJNX/5GlxaAcDnxPHeNuGp7Ku7oLgKpDdoD5
+oN8HLaV9OIvNroR6kPyq6mWv6IqXFT6nAlBQX0RdVTguzeUKmE6jc9CZ/TKsLrOwbf//hBPROLm
/ID8x8zCtSdaAy3PHGZmYs1Ze0tt4p2+LqR96igf2Vk2vAySVoZVzHau1aMRRAfHq845AsSZLSDz
u09rd/Br5PfDLkG+j9t4sCPFMn+jo0tLAaQxSVLNI5N7xcCv6zYPfWB6/VYHuYk3rvFMvBIU/WgR
O5NSitzHsgEtNCunLeYxktvsY+9rbhGQ0C397BAFxuc5DQgUwLZChuLGOGegKtDdtaaSk0cDGYF/
vsJi1xB0Eo1dja9gTpcqvu3MT4m4QsvBysFYM7PYNSMbTFvNZmh0EcWjG6bdPhaPNQlX4OenHxff
B7S8AoyqtvJ6tpTu7YNxoDc93m7dZRZol4mH+tpVipJNYODyQfOqBz3KlQfzKe/JHMMG1skxkStc
jDSvcr3WKUI5KAp6aD5zm/w+HR/eP4SvlGbLnWNTHZG/gey2vkzmJCqLrYkOwsv3Ovo3YClzK8+B
Vhh7ZVEFdciNDJRvenkwnnXesJlHWp+vi7mcWtnjb7I4NRETEoHkKDyelG7C7xo9MJ3eS4aVR9Xr
y/S9IS+upULkuQWlPOHNiRZ+5bjUa7f0s7UbA6RBQetUnJPAOoDh1x/3Ytts1E5sVqb9lFMCpwBq
AzZnpmUuIs4yw9NZTgBxxXtt0z8kN82NCmq/Pmftht4n13I/c9nyoDpnJlIVO80GfMk1dkA9rWyz
ZQ7/1d07KNbj/445v4PeequymoYeIB/x+v5qL/NNv6NX4lJ3E79a4Qh41eRdTv2xrcUa21ENqjuh
C3jG9APf9w/0YHhFAKiA/REb3bM/k22yta5p5Rbf8iAOwsDco1UjyINktQ3u1Bocf5nFPhhqaRaZ
g4FbNbTxUB22UEJ/f51/3NOoW3BiUA6woQX439u5HXIwLQrCpIc2LJdbBxZeWuOXovv0vplXpOLb
eZ3t2IQ4JgrAZBnPAR0TsgSFT09s7O1wzh4vul0DrL9H/AwNjMnB9uktLoB9eGu7wkXqVndJ7uob
C/phzqrrOpHympPDBIUUwgD9XLIc2nou0tGOeg9QOTCOX8wXfOhLN7Y2zKWbYuP4ZL8yBz+GgW9t
LuYaBbC4MkPYpFux717KO3LebRuv2uIa3NWbJAj9blNO6HIMqo1k8NirObEfl/vtV5iDuqOLP270
mNrzVyg7lOGoFz/MHhWJ8f0cuOWDr28QuAXV2vLPR/Tt8r+1u7h7K9Lg15MYnUDXfM+v8rvYywJ2
sO/LPci37xscLN/5okCJ3RYeICZl6+J7HPhKVuD08G3dmuta2I+L013YCPcnLQEAzgGAJ2cimKV1
NR2YTLPq45VI4Ceb7Lu5xfktnBxqtFHWw3HZ22RnfRp2jlfsgeaAOnS/XV/ftfEtdlhKIa9e2mnv
9VLtOZQKqZltc8fc23Lljvox+neQWnTml6GFgueyG6WP40IBMImZjPp95aSgg99CMtxVpb5V1krB
7MdAA/2FfwGykf5DsvHtrlWqRp1wNHsP0cEuESF1ewZESV6Q+/eP6ClDzlzrNqEFT4E/XhrKyrBO
bGgWZvrV2LVPFajYQNe+Tjl1av4cC4VwrlNmk2UDgGFnSZNlVo+km10E7IWjOhX7bA/BHBA2Gg/A
VN22t+vslCdHeGR3MZXA/5lFS2jvNaiDiRHHrHipi6f3p/HHewtQniMjiwubtSKD3hOMxGW8q9vs
MTXzXw9+39pYHGUpGLXBNtN7YPwbbyTKeU/Okx6UfhQ40D9gt4BOtQ/GQ/HNQJyQe2vB78nDfTzI
eaaPXOmApLhCYmg+3FL4w0P2GG7NXewnALltsrv2DkoCKzfI6cVDEIQ0I6X2MunUW0ntAKTae2Gb
uEwUnjF9/F+o8Z7yIvPp/sfMYmrboc8zGiKyBeOl+QQZxk3lDVA+pW7mDdc89rQDOJM+cYB00xWX
eXLnQNIarQ5ItJtLim4yAduVTKz3LAnuh0hlxCed9N/fnien8cjIYnwqFWPaVtg6YLV2hWj93Izu
9X4tFXPSDFhIgT5BSQ2FtbcbZBxz5BaIwHU/1qUb5kmQR+pLUna73xjOkZ3F3To4oVUWLbpsrbj8
BLaMLUCIAO4BWvu+nRMuC48wS8eAUO2H63o7np4OthgbCLpSibdXVIIx8lsKfIhGUMrCVnnf2olq
rIPIzEJmnSI+BZbsrTlURYCUtmCuraH3S4PmAuD08Ft/MJ5M8HnGh9CLrpqVuTyRp3hrdeG6VNL3
GfruECA57ugNvvbQbWdFFbVh55qnttE1pMujbetPaMl7tjS3PRNrh2B+Ny+CJYwc1QTkSizdWmYl
YybH1ABk1zPicgPA/nVvd75UScDFs4EToWvTVl+7+k7kezFyatimbc5V9uUlO5RoSoOC3uzPeh+4
UMtBx7lrbchOnsWf2idyMICcsjfOx+rKWokmTtSgYHzuq0LNhgMgtjgrEcTRY1HDOPpeSoRKEObx
Gr/tvPDKQERaX6wlg044GmR2ddMALoygu2qxmYccApeWjUNDGJSqx9tKNite5gQKBWM6MrEY01jx
uGk0mEj3/bnyksZzEjc7OAF1c6R+/dwdN6Nf+OvvxhOeB5YB3MJEziX2+edHV1PYJHpUNiWCi0bb
pWP9tR/1DXpXfj0sYygQMOwXFNjJsjttyvrQ5BXM5Mz5qCrtDMWSzFVDuOIKTq7VkZ1FngkiVGqa
KoBf63AfMYBj69v3fc3J+fpuYBn2pdRK46EssPumEI0udfliVePHgtdr3EmnggZMGcW2QDZrLre+
XRmnTQCmHyrc4BeoBAQZnnxa65pbSCjhlWvuNT/03h/bSa99ZHHhRnvgz/pkhMW2tmvwZVMoQkdB
mPDzZLS/5Lq+5r2W4EGka7DvjywuXOiEpFLWxzVcKIhhq0O4JxjedFF6a0M7kcaeLXFrTg7q8FyL
E9ZWVQHSc2zA+LzeM8/chfseJEj9R7or1wO++R79wS3PSFnQrBCOF8nbtSMDYIuTwCtkFG561wRd
EO06JA3KMw1H2tpao2t6hp/52qqg8ImMIEZ6ZHtxBBIVFUI1sJ2fY99snSvDfs2chL55OV2S62QP
ho1obzyUQXlhe/3Dt3r7i7DF13VFpyxygTOm0FoiI41Ioa+pm6/GrnG1/osWr1y+p47hsYHFIFNi
jdCoh4G+lS/FYFC3UOUFdugKgu6UPzmys8yba0okDe/gmKsqfeqMblumZGUop07dK/oAeAodEOTF
QzKkqRWjq6L3OP86oNcM+9QFFmg7jEVQIK/1/hk/OSAUchAvQ6jb1OefH/l79I+JnqUdbpqu2WST
CCBE8b6Fk0tjc8wanvqWtUTkRrAA+Zcefot8ziGZk0cP5DfiZQaA839sLPyGoSxqTzVssAn9qaM4
6wcG0Kpz9/5QTkVXgDRbAPmiuRob+e1k1Y5edWmOySoReno9iol+kWlxgEak/Az4EOEzqyLXUByQ
N12baNfvmz81k7Bqos8ChW1rmYIaq5pQSLV1nijN59YkH0tWH2paPb5v5sQbDgkTEIJwoJYA4Fls
CZmjrTJPX4WALhtxWRcASzk7Va08w09G6XSGJuEWRi51WQPKrBjA0BF29Oven1V5ta+Vh5Yfb/LE
JXo0keRae3mfWsAjk87ibBltnoH3GNJcf5Vls60I0LC7Dvua99vS3x/bWdzVcmyFWaPpB/cY3gFu
9xz7T9QVH8FV5oM+fmVbngwXj80tLmoWl3zgFmZyHpa8Ao9McpBnHBM5BPYZ1BK2ia/XsLw2n/NW
eG+ci3NnSnSGTArjdFDAAdzVLeq1XTJ/9/dMLHajsFsmhnls/HbazE8Kuo/2nQ+qnM3vRb+MciQw
sC0Bf1wYy0BZ0PYjkqAGcpSuHKFSYtLqa56Wo//+ITv5Zjo2tfAlMqs6YqVzglegM/NyJvpH+ilo
v1RbJ5BB8YHmG3h7wxeAYKzCIE4UxgDLORrp4hGjm3g4Vx3S2fqhuKk3xXbOHYYPBlpp1kCQp9zW
salFqJV1k57mIG3wHBGCX9JoDnQOvDI7Wsuan7o6jy0twqzBdKJGzUlznupB6qQujWMQDKAnT0NP
QfzyO0uIYIZzhu5ikJ69vQ7QuGjmAHh1XhOQjf2ole60mVCTijeicI37KACVBGroc8PCdg3eeTKs
g9n/GF8soFRKVYi0Ojx7Z7rLJJCb4nEu8qL17moAyea4QT/5nMDknjUn3dx1d3pyZY++w2JlhTRN
CiaUDp38kxsxx23z+yn9uDLN80iWHmDuwSLIruNaWjIzmWg6LmPQEHjyId9HU1B+mxt62D7Zmwdb
+P2L6aE1JFirHZ/ybcdmFyFlaVQgqiUwm3Uo24PRNxlXSkqnbqMjC3RxG0nNjqWZwkK+tzbmDiJP
IJZMD2tbZWUgy3qLNnKFnDrMOEbj8bF0uVxTXTq5Eb4v0TLhxm0ZNQlFbbDoM/CHMneEbF03rMzX
yYjheMIW142jElBCKIwEaCc8gYED2sUb5s9teWI750PW38An00vHNhdXQi15zJJ59/ErsjH9asuD
actc4s3FTr5fu1HXZnLhU0SqNJDxwZyV2qD631DZgOt5ZSJPG0HdHi9DhHnLClJdgf7XnsLOQ54U
pA/gs+gf5Woads3KIiqpkUp2xhxWqEwSLzUNsSt4zy9xL61p252MgJArn5+YeM7DU7x1xWleWamm
Zs9/W7lfqJcd5gyJ/dmBB2731n16uI18a+0OP3my0P5qQJ95TmQtwry0MiUyjyhNp3u5Z1vHzT/P
jWJ9hEwCuuyfxf3aWT45p0cWF3MqegPd2wQHTfI+0MvcLVUFwoPRfd/nnsxlo7b4n5EtTpohVNgS
ByOL98boSjAqF0F7D7Fhv7yy93VAH3RfXcmXIZjVuHDTrnnfk07/6Assjh36gQVKp/gCYDyB573o
OhNdapHLo18jMp3hwoiEjiwtThzKL9ioJSyxNnNZmnqyv3t/NtcWbbE5aVxSIrQZOREr5OygGpuX
oMra/r9ZWVzGjcT72yoQZg0ZuLWty7KtN9CsXdkZa2NZhFhJF5UgW8BsyfJzoiiA1TerNeCTyTk0
eqA1gs5dMz+gWnupV6aYPceWP6iLEK3X06EPBFqeyovVVODprfbd2uIUt6wmEWgS4A1vnacZsWV+
LYFqgU7D0yw216CbRT9rvr6/WqfvsqMxLk4yS9JyCOdNMcdvMgnKGZpWbgQCxvSsqN1i85Jf2GtK
KydDjiOri3Pdgm3UEQRjzffDebvNtsNB2xo7e6XD4AQWbj5UM+YSTQbcXPpjqo8xB2FZ72m3ZBN7
Ne5OcFhc0c/2N36f3NOrxOtAAh89lBfigu9nZPR4sPx+Y1+u1uVOj/n7d1kcjF6HH+kSPOraQPeg
/73RrpJdhCaw+TGJriUgJL3hLDvEvr6nEPRxqw0JyD24zC7rm/ZK7VZ33Ol74/s3WhwiZxC0l+mM
tdmAveuxdXM8wJ4GL95Zh+EiWk3kn97h3+0tQlk0pvc1MHS9F1Vkm2nfRs2Bt9v32svKpj5pyEFD
HwfJIcA9i6nOKaRx8tk70G1xWelegTQEFJLZlfLRC3o9B0xkr+3X0ssnndKR2cV8zk++run/L2lX
thw3jCS/iBG8j1eSzT51H5b8wpBlmSd431+/Ce2OzYYQjbXnYWImwhOqBlgoFKqyMmG2km/JeJda
R0sRdLC5TrQywWxhIXfNYGcwkSl3TvhaVo/9tI+LW6e+ncajlojiLD+j+WOQrTTnC/AaSwyDLajj
oF3qRvdt61YPqT8RtwU1nw9N5eg18uqbxBeCKTjQacoxoGK2QFMsoDzpl17VhbOirxYrd/C0O4Rb
EBi9QGAXFAqll20//1cAgJivbaPb5BTfQ/czQB4QUCCr8LDQVxD7/EMxAkELxBJA3zH3c5pZxTwb
lKppm9+29KGLYYryMT2IvIib6q8tMWtWlcaA9jMspfv89uqx8MlWvsnv6cpCT5R2cGZSscOYo8Cw
FzQYUGo932E9DudOlkDxZV/pB1C2kV29DfdO6xpX1haiwzf5XfHUC2UGeGfFAkjNBD2LDHVrZjvN
Cdljk+IGaFLtpc6K1yGrnjRrEDwxeOdlbYbZS7RzwTFqwH+Kkxag1bXvg/Gk7kQAFhpQvjjHajVM
wBkqG8RdMVaTJc02lrZxPSG7whnp32fQtV0Ob9ytQ8cQo2UGuuM6Y6woe1vSOvRDQba5BWGLW2Vk
A6ld77IZbvpDa+94zqhAErI9+K5pprST0bTGcMaW6t5Gp8WDmiRGaiNhf/BTKvvLFq6sMV8qhGbO
GNEONsBofk48LQBDVuamPvF0v8dshPxYoRTqqkEZJKDeEGyqcLXMrsad0sqmShEHPuievcJXjhQJ
NwfaJr8T1SJ5N+96a5mbom0TZMcatjaS+70c5QcraV//y8/HXBWRbaWTTbENIyZrIPO7bXbLHdnT
IGnthUpq3BWZoPRSMZCF/g8TRuKpqoulwss3vMof7cP8UT5lnnU1+vNJecuAEMkEmavIIJsuK31K
wJ+J1C77rkr7RRdU/EV/n0mMIdyUxbWK5Cg2fs45SpiLqEzMv9xQLgBSUAE5Miv5XKpgei9U5EPq
nfJC/b3ZR/fAsgfDsXrInpRvwzHxtG29H/cDTsKuP2FeJgjv0+/tP6QV6Ob955d8AiJW12w7kHme
BponD+lLl6EIOAO4m9SLm5VAfJuOr2Zy0Kiifjk3btqoldgATqEry5yDLFIcKKegj13UqQRStlSz
LSCjy+a1Xcrip2F2hbkfJYeIKgtcGAtAjb8tM6ejNqplHEK0t5uXIVB/oW7iLd+a3YAAUwIEkW6i
m3+oqVnoqAN6AJwHisjMYvVK60AmLSErJQsIlGfPmKJ93uX+5YOvcjzXUuiTxzBtsHixCB0t6jSl
V2KA4IIOvNLBAG10sq12ZGtc5Q/OJvno3MlTkOZ3QOw4j06JkFp5okIAr7dz9juYE+S0VjbpMn4H
RItOFd6V2ane0xK5GMosWjLznix7PY96kozAp8lP6AVu7MV8uLytnFv3bDX0J6yOSGyE4WgSrCbp
9Z2UKJuuX7yCWJvLZnj3IOyA6wSD+Zi7YEV3QdiaSXgmgmPOC++iHZ4uP3I/uR+34GeG/DtxMfGx
He6H2m0fMC8sLCbSuMncw2f2mXVmJjheJwtb2eAeLO+VY3JF+wEguRS2wXnNozNbTBIYk34sLR22
0pN5gG5A7IKYeOcQtI2gyJZ64W7YYHrK639gYj8w70PMTR4p28zlPed9WjDUgyqNEgV+pQ9BlcBs
ogU/wyB+WN2P7etk64IEQ2SEOQ3yYIE3G6TPnk3ie0iPf1fa6qOI5uC/WwtzEqrRBK+7jrWQXgNt
dOWWMeh/BUY4WTWwmSaAruBcQeGSuXv7hESxpBn0ZNOpM7zFPlsfogjC27K1GWbLGjB/h+C4H71o
IifQze6hEH2Has8/fH68EYBXhnyBAR2F85PtRAUaEQPMWMb9lDzK7T79h6kt+Bao+QA8oq1D5rZR
dX3IYkdDSEY+1kbfQGrnDlPuJpLgIudu2R9D7FoWEtnlUsFQOE5eFx8VYjw4WiSoq4msMN9/sftq
kGZY0RpUCJuncn4Ijbe/d+TVlrHa4JlN0ryRYYOSs4MM1oV0pyeNIsVaGs7YcLc2w5yXLlXLOClh
Jpl+2G3ogUth+98thAmovTLXChqssJDupHKP6Qk3yxVBdOEkUhZyCvxHB38nXobnPtxmBpJJBUYW
CYpNi/UN8lOdWy1GkJkh5QtIflxeFX2Ofdm3PwZZR0sjZclQcB09Y3SGm0RW8g3po9pLNEzXyHrT
7i/b47rcyh7jcspC5FQlOvirinKTN5NvhqBBkwV4cF45fL2PrNclE/Q71BFmIrLJrtFsP4JSLuhA
TuyaYO0H3mfYzrv6X07tanGME0Yt6DPDGFaTbFdGD2Yvu6A0FoQ5gYuwjBmQlqhBiAMjXaNfQUcC
0hrQeOzTg6MFkf73AFVwVoF7BPcEnRxinD7DgG7rKEjs4+UYQ6+lqEVVEN5y1haow6zysbkqe3mI
KQhSj1wVJOSd/n2pSm8OE18TPqZ57ocXGuXGRVpmsOWqUdbKcp7pevalixnjq9oDqobK1b40IBkT
j3d/iomdHTDUxlRgHx1AEjFMxn4u6FDYelwteCUAPzMbjyVwt0l7jXKal0JyOU96vw5L1xi6fV9u
9JYE0nALljfQsea7un3qrTjQ6iWode2mU6vdDKpHY7mpwo9pSrym+VEZ87E0oXPdP9rjaz2aDzF6
7wC5+E5zE/eZOxe3RfZtbnqvbx+W7v3ygf4SeLE+TGKhpmKgngqGs/PvF2ed3ikV3DHWlNOkd6dG
FaUpXx95sIG9QxyCC2JigfXC0pGXLsTNbl4Ve/kZkCRf8nQ3eiz3EdLK/0eVmL7h2K+2tsh4ZdgB
ZFYQE1neVXPSPWVvIocvD/Qhr78vG6Dbbpyt4Ylz2K9Avs+1AkkBQmiwRLOMQsbU1+U8wfJ4wNCT
uqFT8QZwKZanHRrM6gAnch3hXTvuRD3yr0GTMc18SgnKKZYywHS8R4P+LdspGBJv/eaIfqkHCZsn
NFwEwezrI/fcJltvwqRBVik9bEZvygsGaCc/v632EGrBSEO7VTcpABCWp8Re+w52j+Q23elHiOoJ
3zBfAgN+B1I7zHvqnxTkzL00GUDJJKmDt0NXXxXZ0zDOj6NI5PtrF4ZaAT+fBUQ0kNcqs8Naleid
kcBKu4mkjdr9IImXYcTM2VQ7oJzQR12+x5OvnkBj6auCbO/LVQ/jDiWYgCKPaYIB/fykOmrStVkx
TV5bvy/hfuw3XQndkflvC244pJhYN0CYpoO6mmXs1mPJKBIZejyOVR/11thBu0qQRHBiDq4jrAJl
GGiOsVNSForlob5Ek1fY2ncoMdzMEMK4HNa+XEt0FUDhWCDUA6uAwfhDZJDSjmuYiDoMwiu3kwI2
qg58qaCSnsxWcAy41myg4zHpjNqrzSQO1WJCu6DIoF7kyL7ehRuIcLm1+hHLzrY2asGzj+Prlora
BAZCcA1iZOncEewEkj+5XUB2DTWyQboZF8VTLYEbiIwwG2jFSQxlUzJ5pSr7+dL5C4QoFFEfVWSF
eVrOnTmakZ6DoKwx3LI8lulWIY532Re+dvLgDOsNYz5PDjXScXCwlklx+1+LX/jTTt1rUEp5wUwo
BgtEkyFfa26MReastimaUI4Ji0W4PBnR9HOw5vu5q+56dXiVJzVYFjWInCWoNOugVKKhoa9dFGpf
xZrBToKHLvssMMqot/E6BIZgX+01PzpALgb1qgboLDFXyNf6EbUGbkdM2jtQf2DJOMt0nnUl7ifM
lGmu4SqB4veA6WDS2gNLvOkbWzRvrsMHuKmLsuM26lzx8AHXlVY/gnFYgDadRQq7CQBd+whCfq+0
+9vaXDaXnUlkhvHYJiwh6mPCTK40OzlRYrcmxbdUrwWZOyfan+0p47OJA7UAAsEtL5bAKt1p1q7s
yFMb59tGKrb/3ZoYb43bfoAgItYEUT/FupfSB3sRPK14VyfWA3gdUKbAiLN59KKXXQX6rcnrDQog
bJAWZRvAXIjuz7eTN/waT+MNFK9eIZx2eXW822ZtmX7R1QslK0xVjxJYrrtIwvREMqoPii41gk3k
ZX5nK6RfdGXH1gYQE42o9+SY8qE8a8oPG3QX3/JjfVK8fDddzUfrNocUl3Dwhu+UfzaX3k8r03kK
hUt0MiZvRGGczC+j/jGNu8vb+BWh8HnK/xhh+iaj2kRODZkqzDdYN/YWZOu75Co5JNv4zQYwLt30
x2Yr6ojxjwGYdCAEBgZXFhYxQUrOynW45ljN7pS9SuW7bN0r8cflxX2OHTIPBny8P3aY6GGBxaO2
JHy84lS3boNBiR11z/wGE7k35WObutnWbf16X/rgjrhPaxdvXFE2zXsonf0KJrhkJCKTbOJXzIf5
17zRALGBQCdGgu+ku/oRPyrQROyrXNfRITaF+SZkZGy6Z2bW2Kom4kwKZuuuPybgolgER0Nkg4kv
RIKGOcTnkEvYYDbPKxeDIm48GYJ7nvPoA3+UiZvIttFBYMvhlU6MtMhqlCmbyfzAnH/mg3dQO+mk
TDR3TJd5L02yAqJlMPpc9h+um65MMx+ut7u4jAaYbhbrLSL1iRRe0dmFG+v1P23mJ54SoB3s1PlZ
z5xmnM0Zl20HenxT/q4Zhz4TsaxyvxiwXpgHgLwMEF/nRpY6artQw3rGcnb77rnp37SoFgRmkREm
oCzxSMjQwS2ING4sckdQU2lE8tt8I4AOg18CkMcvFbBqgJZoRzNM/cMyrjLrPf2XFxOll/mPCfoT
VtHX0htnbhRk/8VSQ1E08npbRLfHXQXoMRQV04j6F1aTuGts4DqQTw7paXHeeyN1rTwTfA/6emVi
oK2iLQ5aRehLgNXufB1xaNj5JFkT1GANW4J0pTpJoWcahVP+zM1Kk6+iSgoLfzYg14lC1iTFPomr
8h/8AggIdGfQDAQlOssfU1aOBcVLG34B+dQ0C/rR8olI8Z1zYilbN+gekBjigcg85a3cUCE7W81e
Oh4ThHdD+y7rz80oqGTz9nRlhn2rWVYhN5UOM/9p0WlbOp0kAjKp9H5ivx1OKvAGNAtXZMYH51GF
ym0IO0OQ3rbftP3/tq1bL7tLIPEcuRKKXuU+3SWVK+9+iQulXxvmlJd89QuY9CeMVCt0lhJytbt0
T9og2mnHDFAH/XHYFPegkZJdB+1k0LjdoSVi/LwcgDlJ3pl1JmCZaiWZiQLrWgMtW00pn7PIFqTk
XBtQtlOAYdcxyszscW5ClpKUBIKolgXR6XijiU6gyAKzh4mlWlYk5bOnYrSxfNJGkaAVJ47Y4CoF
xQmADc6ntN86VOH7qag3I1FUq/Sh0RfXqcl3xZ4EdxRvHWszzOGaSydWdWT7XoqEO4rvbXL39597
ZYA9VqVkJEtZw8C01Ht5wkDQ5AgKILwAsTbBZIRG6pTNEGGrzBm66GHePhco/dtK4ll5LCjt8Uq3
+C6g8dGQtuDRzriWPrVOCRkTPF7RYH1rbucrjAu3gAdBCPQI9pLHYpMVqPX8Q8Rfm2X8ra9kAmpm
mLXqvbVgKrihDMGHJP2RNwlIuFOvaEWj7nwX/LNU5qRCAbcucwKbxIC6bnztoIgVdgL/4GXS2FC8
M0HIhRvToB66upOXHuN/hMio/z1LN0YwX5VP3TE/Tgdnqz2jOvuafbvskZzk0wbnmQokMJhHDDb5
xNWvtBJ9qGjQLDbjD0nPdsa4gAahdjvnTdWq/WWDdJ/YiL82yKScRW7WfZjQPHDASEX0iEEs11bf
NLl3O0PgnyJbTDFClefKjuni+haq9/LilsNjZ49+Hx/N6PXyung3pg5eGGgAoi0Frc3zL1c7rTOE
Os4d5aKniLk+sA5QZN9dNsN1w5UZJkQtVit3ObjbvCXFpRRfA3wCncFY8C7gFeJsHbMvlNuW4hwZ
M6k9mH2vwtvbzbyJjvUB3Hv34Q7PuUD9BjnDf1nUb2ssfnQwI61B92nyJIg+F/1H0/8IIc592Qg/
WKHwLKOcQzlumTyxKYsmbmQ8GbuXOXeHR8pm7qCfh1mpZC8HEebvMbS0uWyV54IA7aBwhxwHRF1M
OEZTjSilqeOF1ZR5EHfSVblcJ6VMwJgxQnwCCm3/4CEGIEFonGPuxaZat+sQ0rd6W+W9hpxbV7ep
ilpHjPqmLguyCp4jGiBMR74LXnrkUOdm0tTudK2TcLbKW3nW3TklXifki/sKckZ6hpcDvfvxiMB/
nZuxlXkq2woJ4uhVvrot9tZDc7K9Hg3K2NOO074Gfiw7aYfpUO+l78uGQJAMdCNbW/AhebkB3koO
xNdQbQBK/fyHREDfOs5Szx7Al16XPiz2y2VP4W0o5frEParpeMkw300phgxzNNPs9YnqSt3OKqH4
kP68bIS/it9GPhU1VvdLOAHWP6owIvUpVV/3a2N/2QKv3gYJZuySSiFx4PljNookcpuY7YzQUezJ
vfpWAwLzHtNm7ngqwQ4XXmOEwL9slbt5lgE8IY43htjpulfrUhOtwGA7jIY4atX0PcrfSCFYGXfv
INwGVC2qwRAVZGyAQzKHACdcETwhVQ1cqSawQD8xezeiVwogKQpB6GQyqxhNZcF8BHyMDh5SyHMf
JLdiFmVeYwleCm0rwwIzFtj/z1ciFWNYTXY8e12AOol56LelZ+6NqzR3nW0ZRIFoYbzPszbILMyJ
ZKMPywQXfpERt8eV7BZVeFUO2v3f+8HaEP0hKz+ou1mp0wzg+BAaZEpu7FpJva0jPbhshtcWwA5C
XQqNWqhzsa2jBlEWtQ3YGYJxowVFgDGtbt9uo6fpWG0WT/anyIOWlvNqbi6b5nnh2jJzoYRxjqku
OZtRfUqfrLx66p1ckIVyTaBEhya3AtlytpBBBvQdLQdu2CwZlJA+etEwM9cdwJ0P0Ub00rXP7GP1
laqEqGpl0RBR/oyrfWFhNKv/h/vJWtlgfDwyci0EczbepD3ElNLSdaqfsigkfFUgwvW0tsI49hIX
eYhKNL2exk2yK4L+jUqZymghltuBuORFvYnvNa8OSnDZTyKBLt5GgraVQqEwBClbTDKd563Zoqg6
ewm2sDJ/xtO7DgjE33vc2gizk0PV9sViYSclKKQQsAUnsyg343nc2gSzjXKu9HVXYh0AqAZhW9yP
jqgjQ6MzG1vXJpjIoI8VBjBtrCKUtBpk0uWuUYBDyeTmEM7aTaWp720jqluIjDJJQ9eNdtd0WNcM
PY9kqLzSmt0E+MxEuTX0Ypu23y9/K65DAJuCx5yFKSE2Ls3ElgqloBtZParTq1I9a8o/5CmYGkVb
C68DyObQS2x1eHO1M+ZowkZCidnUb6fkSm0EXVe6LV++1R8T7NS4pKpFbUNc0lusH4X8oUzQamk2
raBSwt2rlRUmkuYOWIFDAwup1cceJStlerItQSgVrYQ5oPZUNFIeIj4QV8pBSldXruWcBEa4XrZa
CHNAkU04SjRjIXH8Nhit60y/HJBtJ3PtptOdNj7+g4+tzDGHNbSaLBtlum8g9bPAItC9yIWg/szb
N8cG9hJpJGSZ2CHlyInKuYNMgZcVPzOzdGsw7ZeQW68FPsALPGs7dGtXzhzqemTaEuxU2i9Crpde
1GHjvjqRJyg6VaBW0aU4t+CgNzoYOjwAHG9+WoG0Q9ll3nv13BQbbXZlnwJJRekwNwlfW2XWtUgV
WcYI34jeS4rfQGkwWL7ZoFyH+s7d7Kc7SJduZNGMInc7V4tlYkPdaf+3nTZ5qHAXtX9PkQXtLMD8
wLkOWicZjL/n2wnoXGIlcbJ4sWWhqGPNZhK6ZiSlqqtBaQiDiUSBdDxm4CQQvsaNmXtjms2pF6vZ
DE7/UJ0TDBgQLTvmpWpHGLfvsxc57qv5JFm1hKmx2owEWenXA0p/NGB20DLD++Gz6rfyMgIR2bKR
Ykg8UuI/e/JHsuuGyHWWdkOcamuj43r5jPIsUuw3+HUBhwRA+nybQsOMcyilLJ46JYGkPzVKGuTz
zzqOrvK48zpDBCX8+nT5fBdDHxzcEyiwMK++EkUpxeicxdPz9F0eSi8CeLZO3wcM4TtT7mVhs1NE
TC1f3Q1GNRl83AZeM0Bmnq9Sk2YySGkse1b0po+PafHt8i5+vSHw96EsjNY8cmGQOJ3/fUy/j1Ji
qos3gGEumeJb2Y5uVF00Tfw12MEMVAo0QBlMy7Tpv6/cI5qNIdLbZfGcMvI6lKPiNtkM2taA0sY/
LAiNNgzYQ68bFO7nlspCNztLshbPxJVah4bftnedJPmXrXA/y8oKsx4pz0pldmycUVS7xkeze7j8
97mfBak9qjFoBn1RwzKrEAI5qYZ6gm44Wykm5DUppNErcGmISpOcSqiq2sDEo7mBesYXTj5ZKgqQ
7AKpgO4g9AeDdmv7y1Z9L64pDl9ULuRcF+fmmOsiWhI1y51UxnWRPsa6R+5N8E7FD92h92e/Aq/E
s5iGVbhIxtHNosrCScMis2ewuAQLbqhwZ20XyPCJySg5nw87CsgxmNzghhazxEVatHHWc7BYzYa/
kJdurHxogXmXnYTTWqY7+ccMs6bUXhRLqmGm8VHCfssSL3+1jqBcTTEfXDc+9AKm5zKg8+SZqx6m
j3/Bt53/BOY67PWEtFqDn1BX71W/K9XYne2/zmDObLC58lTUWlTRTzegADv1BCAlQTZOv8d5Ng4L
EJRHVdK0oMjDXLll3ixRZ1ayZzb3szW4WT8jpKMshRZ5SQQR6pO185I1JqaXuD+kyanpZ2vorFTs
Tf+rX6ZBjijcDntKmyttan/0nYNyhHqHdooO+XF8KR+X75Un7SNoeQqhipyMCruAypyjQwKKlmjP
Q+esmmWbpiaCDjIqqB6B51ra2JIrLQC6KV513YGefMBE/eNlP+ZcDmd2mZDdh4scGz2CaeiQQG3e
9DTZ2vqvnET+ZUOcG/zMEBO1+xF1ySLBAqcWU115DdFdEqPTnpFbKc2/JfRbF7a10ZG8XLbM6Xqe
7y0TEdo41uOFfO4tMrv5U2cW2tGli3ndxrWDdJNeEYFX0+/1xc/AnCIjjwRyiO3X5ZqcEKfGvkpG
ejUl7bEQEtRyAOZY18oGc/6hdNAW4YTr1nmwtxBBAi/5T8VNNtmT/JBg6GhnbXJMhRYb0DGon7xj
7a56Ej0GuB/2z69gsaiKVfSg8cevoEQa7VbaaNt2r+5E4/afQ4wXdpRlaFZrewbxGL5i+as7gZnR
Dw03vAKD8oZco1eDIumws8FkDg35stk3aAjgenFABSUmhuddMQ6EcVCaRTUYbdnzw1pL+thXENPw
ovq5jPdLCE5nIxHcMJyTqWF2RkU7CEwGeJecG8lHeWiK1JS9kCCuQw5unKBwVf4KDSGNHs2ema09
M8WsJ45aFERQ7fGSprtTy/zKGs3WHcED5TbxguI9Se7SRkNTMSSBFhWvlw8ovSpZ88BUghAGOSMk
0pgYRIYZXF5Q9PCMZN5ANHYbDWnhTm3pD6WcYfZdAnbQFgQ+zjekQM7fRpl4lKR1PmH4U/b6KnXn
8d6Iv9XWXwvHUKVTQCzpohD9bOYbmknSaLkFI+2o+2qIqQ/SCtyEE2hQ4Qb0ylZ0G8UM5vq0MEpv
N6aDb1dH36a8fJ1NZXP5+3C3SgX/HqrAeHqxTeYZ2l2dNcE9asvwlOl9UF41IZsyz92VlRHGB8MK
yjBJDSO5ovidnbiLHXlyW7mJIfoq3PVg+hsvfFo2Yf1tykNZGUucrChvM1+OtYdWq18dSRZcPLwl
fSpZQQib6iwyKeIyTrNahPg0ulxejUS+xivtRRvG71kjKjSJTDFXAVFIG6k9TCFk+FmpuqqCd3+Y
uuH4ftkZeP62WhT7EldImcmY5UN63YfbFNRXemkLkjTe94EnIBsEfQvaRPTfVw/WWC+hfhnj1Azd
i0l+jP1LkgnaN9z9Wpmg/74yoaVZhHceTNidBTT65M7TXbqk22oQMetwEKAUev9nNUz2YVUkzwe6
mvFAroEfwyxw5bbQJC+3GZCf0cH082fcWqjXfHRP2u3ffy5sowb4MkjsMSpyvlD8Qx12ADd6Wbds
MjXbp04s2Eveo1LDAxaoJEA1LJtFvpBkacPcNkEG8JBdj9eUoRPnGHexBr35FNI6km/s7XJzeWU8
LzFQwaVdPkx82kzAqAYt1vVaBu40/FY2T1IPwhr9H07w2gYTXKERTCoph40KmnTNYvhjmHs1Yvgk
6qzwjhUqTCg5UtI3/bOnvnJIubdqaCEpkESt0rsMTyF7LARPOd41a2hoJstAmQAtzyym15wWFbR5
9pS6eSrM7DhlUHWyl7su6177Tt2jMyYwyV/VH5OM982tpCxTApNS3fyIQvJttuLtZTcQmWCChZJl
UTVqMBG2P9L2Wq8ELiD6+0ykIP2iJEiEAKEmtut0i7vMoiucMxeLmiZkxDQKiNNQyj0/pJBZxNO4
AGDRcCHyBSaICPNj5Sne5d9FEtcccMaZLbaFl9TKmGQ1bLUbcNTULsnc2Ke6RrMPRXRkmmAZv/yF
eLF2tTp26NyqZkcaZ1hUpO+adKMlj7gGR9FoO98KJA9o2x9dfybM6rY0GGoNRpIptl1zesL/xx0s
G2V7AerzM5yx6So4939bYq51Bx2XqsthqWk3fe0t/vJog5fVwmPSXwK7BlM6+B1+gpEHr2qwUl+B
3uK+AMm3ti2ui3u0aKmIpeOLAiLvnQs3+vPDGDeyamXAgD+ileHmewlEkbvoAy+Tfbuf941XoJoo
4mfmxuA/Ftm3n46yjUUabMWcfQP9ZgGOvPCvyXqQQ69Wxb77olgGACKmHxZS32GHR9/fD/VTC+Bg
gTwyaApYrKFkj8oU0iMOJMRe6oqbQQHOtlEEwZC/WX/MMMGwVsMiLq0RCDy13EbVFVE0X0sF6Rmv
1op+BZoygF+BX4Z9NoJZc8oWW8V2LYq9NeI4xfjrlOyLmihe2fTK1pHM+BjRury8ZPJNqin14zCY
+tWQQpDo8tnn+iQ0Dkwqe61oMjsyN8wOBtoadArDqwis3afmkYq/mH7rk9CNj+FRDNbjTK2qYJj5
Y5M5oKGN5D6tYLPdxLd07Fh+xiMdqmPLHiQ7gY1wB3LMa+spvJF1D89NsXIcTT7YGAGonUIlotGc
ZYGQNu67saYQJCr2TbUTyo/BraF3A/3YJ9EVyIGLYcFgGDCAFwNRJPugiae8skJUvUHVO/6Kbwcw
rnzKf1ESqAEVrpfmOAZx4XdChTWeT68tM7ejUYaJvQyI7ZJe+rUGEQvtyikENOk8I2huYxwXXHgA
ybLfU9EkYpToorcEQ8jpYxE+NNH+sqOKbDCxU86ioukNgNI046OovpXqdT4Jzj/vhlotg71521mJ
877GMkwomQzdlaX1qHY8hiJ4Cy9jAYQPo754QSElZ+KMkdSlDUYeigp6sLWfTXF/eavoTcr69vrv
061cpapz1s5NTcET+aC4eV77GUZue6poHwVmbAgeg6LVsB4mO4UyFBRqkCtBoajgFRPgWzgoO3AX
rTaMSR1Am1tLyYDDWs+b6pSCGMtPNpObea2CSGXeqIHU4CSh8nir7mplM+9ENVTuIgFAR6sPdRyD
TZG0VI+HyKYeHo534Vx/ty2p9C5/Nn7mZwJiTsFboCZhltk2OuSqiIqbIaifVW++Go7GxnTjez0g
oEAXvTx5LQ26nt/2mGPrDOgSywYubvvKuhk3+luQbaKD41nfMQgM3i/Dk3dD6l9eJe+QoaanAzmG
LjQgtOfOWS56Vi8ljALx5zZh4dZj4yrhKbReLxvinYI/hvD6PTcUOqVVpjbeHQ4BmZi9+Er3Yeiz
H4JlSxLhUlS6V+yZg3wmBn/B5oXpAOZM972CS9TCt4veqn25oWXtIdAPkw8S9PGJSgEooHEzff3B
gMZfQ4nYN9pBAxQHRbSdUJeJu/jVz2FCQKpXqdFL+Dn6NrmXHHc4tWhZ5Tex73jFr/xaoZ3Po7wT
oSw5xGpI1VaGmWhQ4usq0P5DDL2KH/OfOvjUrKA80CmNMdiWh26H4ceNfkp3jVffkqC7SwLRe4Zf
77AwEg6IIhItVqxb1Rs5BWMCxbfrW/Ow+NYugTCSca1tF6/f2wG5MQRlHO4T0dQo9BLDAQ5Gac/d
zXA6hSyOhdz+ZvCjXeEPP5wna4t04kPUaeEFo7Up5tyCHFONosTG+0b/2dj3SS+i5OPdtWBqw2An
FUGCeM75WoASWYZ8RE1KXsKftaycqqkKIiLKPblmEAYwmYH/GCZTIFJJ0TlpAjNkaQLk+IdckX0Q
mgiudW6BD4K6v+0wy+ksIvd9CzvtRso9+9DdYKINw18Lcbtj5lEy+0jzqQhg5YFmSgSK4y7TACQX
U0wOCvSM+b7qy2omGnazdm4IBnHVRj1hkG93Od7xAiuKU7/NMBEoLEe5zHOYQZvA7YZwW8rIZkdo
ViKvv2yKwxmEfHZliwkvjSSZBBQlyCp3Jji8k+P4nB0pP2Z2Fe4Wr3rL7+eTuYs3uggfINpMJr4o
NRmtMaGbuSyaO+nNlrSS7SZyEQjWyD1lqzUyB3pS8onEBiyNnvKiBMZp2cU+NGwOs29401MSiLjz
+UvTwQVGUx1wPJyfusrQI7seTESQJGrcXstPKUlfC0lUMKM3LHtVIUn/bYfpeVW1jOp6Bjt98bOz
3htzY2Uv6XDA69C3hh9dIqjHcMPx2iBzzttRMed0wfkbPTSFc1xEVPi42kSPioeqrTe74CUSnTp+
QF4tkzl2o20v8ZJgmSgCPVNt8AU6X5TvSaxEwHeVPzvKHD09qmNNnekCq9Ctlck1TMH1wvcNSHSD
9wMQQVaUI+wVYLRCerjBqpb2JkamJ7DoiCgHuWbQIABvMEZW0VA8d8Eplo0KgRrnelHfWk3Zheqg
uWH2T66+KgAw36ZVpoIUdKSkGuIgzJ8VBcC2ZfQvH2HuZ1lZYT6L3BtjoVUDXt0OUtn8h11V3mUL
3JfJupJBN3T91ELpLao6LETd6gf0EZ+zt2EPClmgg6Jt6yOHzt0wsMDZG/4ohMoT/JtttUImGpp9
qulLCfP6djhVKG5mi1v4qe+AP1faptfgG4fEXuPW/wbjQ4oAxmA4i4HaEeMrdbfMcFXsriVBjVsm
3V3XOWCcKJPnf9jktSXGW3RtjKu6hKV4b+mbJQagHRiaq+qo3pTvpivNG1119V3u9a7zkAJOInr9
8Y7F+gcwjtQWFcEcB35AFN0s+nFJrmJRkBSZYBxpAgHyVMs93mLkQ09e+gx16fLH5Y2k3sAG/vUy
GG8JI6ntsxpVqKGT/KXJjrXlHPJG2YSieU/eyQMjHO3em0jCTcaSogNWQUY88srql4J0xGxEDAUi
C8zt3GehYkighPFICkHdNgdw4+XybnGfMutFMGl2XRjSbKow0fjmwbrp35b3+Zfxsvi4v2LX9sFY
0URu+gxYP6jhnqZN6YPobo+pLkGU4dZo17+EeTOPhk06vKlwzO8QZTbtFurcB+O69k3XOZDAul0E
1w1n7B6J/58PyPJjK2UTzhkUK9E2GfwCG1B59p30oB90r/bCfUPc6sd0XzxTNnJaIO5PNQAhkPej
MpPClhjXcSFLAsA6PApMAOdRtqyikVQz6v8gATiNQHXtNJ8m8A7YG6pn+315niCrIAWXHYBvFTMb
KPegOc9arfTJThw6vBfnycEOiUeUh9GstoUuokkTWWJCqQz045DQYrQT626SvvRqDMqSu4QIpqp4
md8nw+D/rYgJpGDgm6PPuvt8GECcEEGaSdvIO1G5m1d8WJthwmUR25052VgOqvwexul91XnO6v/h
7Mua5MTVbX+RIgAhAa8MOVVWVtZc9gvhsssIEEiImV9/VrrPuW2nMyrv3g87ortd2yqJT/rGtdaT
NQar6tqWLr6bJ9LE/93S2bsp+rniPYEHBB5orcdlHbTVVllT8rktXFvm9AV/8/NuMJPUP2HeLANq
qKktVpRCNMKzuytGd3EhSjGuAYoBiHidXXXfJk6TCixUQcBqcGnMywFsENcmxi5a3L/LnN9vpaHg
AWwiArAA1lz23aZo/AMVDQyPTT8/P7yLbzWQLaD+RtKIZsufhzcW3TR6JzhnL9E9n5Fxz9eAtteW
OLPsVFupX1B4aK3A5j/ILnJL++nzbVw+s3+3cWbWhXTKzBnhPjWuJ2YlIoct8TyAbH79+UIXbcAF
WBAz9/5JGODP8yL+0OrsBF23+zF0chFCWhSk6csVt3JtmTP/1hrUfuWp80fkEI7O1waNb7+/Vhm9
+GV+28yZQYuSNYV2sMrsqnBennh7raJ8cR+ghnFReQUdzXmhd0andPEpOkMqbUKhvoKBOqzYf07H
jBlxCxh7jDKBzOd8/l8zaD6C/R+rBOmqK9pbp5yuJMqXnufflzht9LdHJveE29YDlgj6E92/mh7G
2sWnKZZtw9IVZc7PyTg6TFPy8LnFXWxK/770yfZ/W7pf8gaIXyw97vw1jfNdCkb0JL3jKxSqD9dY
Dy92HtB3hQox+Ef+BtZJZqf+PPyqrWC+l4dql25zDEKQKI+WiEY0qe7692tx1OXzBfoNOC6IhZ6j
35ivMmdSv4riJ66O/xuEv+b+Lln8aVTh/5Y5O8txqHXNfJxl197K4k3ra+HCJf/6+wJn70OvoNkA
mApaoUOLNGGZtron73M1H5jRd751zcde29DZQ1G1zcIbG+V0TCJAYwrX+FqH72KE+/uWzl6J2RKQ
xzx9mjZR38aXEwQtiMYV//6PLHsWX6s9XyxK/bsihqb/tPiuYoty9S9jCDbNy/QkH/XGDf3QS/y7
9nhSQvGv3O/PzxE44D+XZIXTIc7Dd/OAPWPu2zJtPr/GlzzU73s6c7QaEFw+zVhgcb07U6X3zC9X
00QS3prk86Uu7gVIX9AGniz9nEIon7wAvK0IyQOpN35p3UDN4YobvGjmNrBWLqCxQFmc7cbx2wa4
XPhb6dgxlgk9dt/lBtIxNGy7/+bb/LbYWQDRsG7J+Mm585nHdgOwGevCz4/s4tcB2gg15VM3+1wI
J5/YCOFLfB3RnuBtUERmEGOPrKDYWGN5relxySsC/vj/VjtzJsxk3KtOQ3DQVXoqUSWRUQ7Jn5Os
UfHieJt5LyFpcQ1VdW2PZ2+f8PtGzARm0RovNOQO0WU0Bu+1/i8mTnyH245zUrDn5zK3Xd83vi5R
cdX20Sm6UJiPaXj6/HtdPEGUBgFRBY2exc72kpLWskoBJ5UOaezrb0vrha2pr0RhF08MdgxMNiry
7vlFgshxX0FBCbWlJQ/CXpTbKpU7oQGe6pfHz3d08dJigA4FGRDp2uek4hD5GvnMTo5DWjCIHOC+
/xxVh7/fAikW6oKARp1dI8w5cX+ogxkSSSUk2YbQDborL8/Fl/v3NU67/C1WqcFYP08ZwS7upn7t
RE5iozMDEOYu3/t3AHD8/yCkLx3d74ueXadMFhjKJSlGUH7h2ZxExsPrgnZy9uUkDnPq93/+rS6G
ZMGJDBbWZzt/zQkWXdUV3ZgBcGqnWZylAwuJmVkkR7mBzB4opsi0FqzaNcS7nUi+A6RRhE4/Xblq
l+pgwLzaaOsDr+3+xUmbA7pi0wWi42LfJ6kJqUiGo4xx5FtQ+2GyoXiZEYYgXYnq5NRBFdAFXz76
TXrlSC58A/wiaOcDFHHqpZ4FCbIbpqagOJFl8DEUnapjaqwr1nXh0oO9FXOZGFA+aQKdxTr+bOtZ
LQVKWYuOu/o+d3TSzD8+/7YXAlEsAkQG0ghQ8NEzz9Zk2QIeEyxSbDuoqw8bk5y4Yv+butkf65zd
RjCbOLbSp3X2dh+5P0WUJ2mcruY3TJrGy64EueB1XaXLR+jjADHbBnqOs/sJodVGeM20RO2whIMN
cD2F7qq6BvC/tszpz397BnTlDozkWMbzzZPuxYua/D1n5uXzb3XhfcYZ/rubMy/QofugtAGTSqfy
rWfGm8IWh4JlEEgrrty0CwGPa4HbBmQTtgVncGZ7s2ooLTMLB5e+dp4IFxCd5/6J439lQ2z1831d
vEy/LXZ2mYretVVjbGCTXdR8OsCSr5GdX7Tyf1c4H6fEJFDLOwj9gqmwWwXZgfldGKTr0Yi45k/5
GMSmvBIyXvxYAHKCgxn36q8QawGSgdcSlRKLjIDk8kh6OiwIRHiL4sr5XTQ/gEEAe/2lIHD6mL+Z
nxpJUAECjKUGGZLhY6keg+zaR7qUF4HN9N9VzkyCICiA7WGVbuXfg3i8xpQwVO7lzz6mEXtxNq0V
Xut2XTxEjINjjg1wVSDj/txZB7aqgM7N6WJ1N1ZXhJhXjEunWbnWtUGSMyPkvxJxxD0oA2Bo6i9R
GNS+wGpAQBEPJiMVAQ86JhDDlNvPTf1sQ/+7CodNILwCIPzsuQVAWrZGYxWveOb5BxGvC3mcy+CK
RZxd31/LcFCpw0tikh4ydn+emxpraTczvk+ny2nvdGpOJshb3Zf0pO9AgP3s/Ok/9Ff/LIpqMTQ2
T6zx5/5KOlpkRACNndfe85TaG8XkF4wiXIEQnln7P8tgeh1ASQfCmecNPRTf2SgzLFNUaoU5WUhz
dNF8TSPokjmAOjhAuIP/YdThzxPkQtl2zkgVjl7PbxzlZA+6G8iVLPl0Z35rg/7aC4Zrkbg6F1l2
Qd2bc62xl7Ttk8H4+XocvCBkY1ve1E3GVo2Vs4eJDfr5c0M8v85YGvkYGLKAKD9J1pwLsY6qKJrc
8UEGKCBLuVBib5y0e/cZirx9avsJho6+mty5Sd1xrVtXQ0emMBtJobksWJCHmgTx57/T35fjlCKe
EJqnd+avLBvQAGxb4VdC3wFZdn8DeaMnWZaxmviPz5f6+/P+udRZOGL8euQF87B7C9rbkaGIwhKv
CKS4cuHPJ6mREwJf4gHRctoXjvus0hLQArS23mhiDxivVbctdydMyfzW7Okv4eZrT+bVBc/ufjax
AgH6acHH/AADQofWDacd3YHQCxHxfxgJ/9ofiBg8tEORZWGO+vyi8BMLsAJHlLE2k0W3nc2u9ArP
PtY/S4AV4R+4K/vVIf7Nv4may7mvdRvnQbHLqmU7NfzKRTx7MLEE+ONBLYQY4UTVcY53DUZMiXeA
dsVF6oQtVD+pNCEvv5LmebGvqTOdLfbr6qGnhvXAWY8pzDN/7UNY2x80XucJJOsmkVLkJ1CEPpFk
uviz0OaqwqB0O+trEosXl8Z4K1gmkBr/xe/GPCKCxuCKCRYJ/nX2TDjSKnb993oYrsSQZ5/tn21C
sRzoYXhUCAD8aRk1XRTxKR5qqtPqmwCcFTqmsiyu8f2dOQRoQoAug9qntivHM3o+7mwywKCntKRR
as05eTrVA8WN8Xuh38cM7dKP/+jpwHIn/j0waIKyHPf6HIDbLHSalzplUWPpOONVrKv3z1c4B6Wd
L3EeroKUPKB6whLdChMyBHMWEgwA6TF9Ai36iDH96rGLXp2jDO3oNHVBvrgPn/8Kf58pBu8AYbQ8
sCogrDy71QvQsFoMBJLnLg9Nh5pdD3LQ5vE/XwX8mVBkO01tobr6p4WQLB9LJ8U+67RcOy2JT5MG
w8/PFzmfvvzLDs9cuZBdR8tK1uE4WzQqVZd+rQchHooxLNDSTloQtL+2hcxCU4HqL9SWdmMbpOmf
/x6XvBuGrhn8GqgP4FD+3OwiZZk1A269EIKGeYmefTaXoO7P1BakNleKyL8QOn+GFievjoI1ChRY
zD+/fYFWeVEjgHGGfIOmiYt5zWJfUudJUDFA+25AUx/sfqGwxKYd1I/U79+cSt/KGiS30rffdWu+
A23+ooOljsVQEAi/zh06ghZLqEq90KlQXQNIqQ2HBUQsM+FACs3DXSXIlafk7zjptBnQCkHt/CRJ
ceZEa2dxwRyFzZRydlBeYzQ7pI3IH6m/TAlmPHi42KFKs3n9+Uc7KV6cbP23kwQTDyqv/zB7AqEE
QfQ/P1xgTKfFWDaJ7ry7vPWcpo+8onDxUKupZ9RfAdp4an/5U+ZZY0RaBans0PRkHkZgKjNWovIs
HeWvPUxJgrXOpF4dprWHSULUPUe/epv7rC3BdHgqZYLXLFMih3rIUs5lB6bFlpgOOpLGmo5ORzP2
bKFtKcuonqeBn5gGdMaWyE+zVgUx9eVSII9eqNIiYm1vA8wLWmalaQSWqLo5fSm3pmLdjyZ1jjV3
W8hIBdaoVpqPLTrX8+Jj1MPNRmtaCTebEpLrYltw493MmDgAeJ2TYlfjKdyhW8H3tZVh/smRLGSq
rx6YdPo+Mh2KCOFQVvntVAXLg1PrPEpNk+/TjNWxHMfgYEzQrJbasVA8n/0ICo0iWmymdkY2FLQW
VruXed8ngADU6wy/RFRolW6bwapWgk/AeENPLuLSMTsXDbTNVHlk2wYQl8tTU+9Jl02rzqYmdIqA
3bChr9AxJCP/IA4rVyotlzsgQqpd1lOOE2tVYk/C/tJSq7hF08z/Mk1jebt407RCJ548L15lj5Gq
+2KMrdbTD2Qg+dPUePbXou4k5vCWIiGTyMF000KGWZreihffGm+rzOsSv2XV4zjw/J1IpTd8yqcn
YbS/ypeAREATgPeRSZBCDp31nKcLht1sIsH5uhQ1CLUqpb55tMl2czZGoIkrodjjhXocOgSUczl8
o6PsRBjYKWaP6o6GZoQFDM3OzBisUb3/lc69CkLParJYWgzaNIao9UJ9A8B1YG0H2y3vqko3L2zy
pzDVJt837myHOu+6Q2/ZCIoEwEU/ibaKFy6yrMQabXdTSKLnmJOsiTgBqbBFeBfKABo8tJTVXkqk
1KxoWMLsyflKW0vf8rQ3q6BMvcdZGg/IuFRujDWDTHEWwCILpVeTWZYh9iohIwa9uo1YFvfLYmd9
4nu1E/ppYGKn8UTcT1N1S8xiR6VHYWXUYJabsMxPHLDeo1nsZtladejZdXUAqumOx9Ag7zZosrFd
EBSrUbBk0S3QKeA4GbNk8mpo6/alPb3Wdce/V1MB8ubFSpMcvINxCmKMo5ic3A4tr2lW1eR0yLVt
Mei1bFr7IZ2HE01QebTd4q0W/c/KLp+ZkMmw5N8XiS6vajdFL2/qQj9r2XyYmfxABMUiYhyzCZaq
3UyiziOoeFXhhCpmCKmAJ8K6Z+WlPWjOljFp+Wx2HI3JW7fTIQZq89DYEMdmbfBCRI2v4Jdb5Y63
BaGPltBQB9Fek0wBGAvmxnKPRVrdSZlDpaatktGjsDAbink1VrPAX0Nc86b6HHUK520ATUzYLFkZ
kY5koCdrt6Uc9igFmFCVy1c8ds9uj2mXDPTv4exxIHxFSbcNig6ddWoGOPV9wAvUpuq73M+zVa5S
hVJEhbFV1YAZSlTg4guWLBobCzZppQ81q9cO4XRVlHkLgHL+7ruTjoSWWAZcBXFd9UPYN1DinCuS
qJS4r6ntxtM0lLtlQSuuxNj9Xg/DESZ921IHCxonAzHEwGI6dQvuq73rFqcKFzxblFUPnbDXPs47
bCyP4tUYdExYBSGIkWfJwCHwl48FaJGr2bRx0HOQ/FLpYMeBICGEAoAExkREKC0QhE2O/aMUpR+2
jV+Hsw1FjqwUq0y7+THlvogLv4VPRSiJZFoWeg3IL2qEFU1NbNPaHOyZTseqwGh0mPN+OU5DFtw1
pBxOdbCyiD3/YybiJqiCu8lO7yinb3hHYNuozYRouz2Mmb/xvcWEshlvwUB+bJGsRk1r1LqbNAeH
BVtbGIDrC3czp27iWOVdFtCdZijNp20S9C3agJUbZiOvQxtxUchzBXXbevwumqWPlrZck7l4KrLi
S8+n3eIC081ZufdmsExKNNyyftmbZXqmpr3Vjr6X84zZZAt/nQRQupmID8ZAeSNnetO0aGQxDlEK
XyQTye4G8IuWWfoxYQwR3Cx+EbcVmPeBtE2CYT5WQLnGIL3MI0XK1VihcDE4lYkGDnk9MThJrcht
s7C3aqy+ygWXCbPZRjX3CsLjna77iJQUplThqermt8CoTV24QKlbse0hGtRielaTwNfMmgJqI8tH
prmK3SJIBm19DFYaDX4HxkPtRqnvhVk/79lQObeN4I92Lt8UX8ZY8RTsvkH+0FYlkq0mXwUU3W9T
bvDch6ktNky3OzJDCRUkoGjeWTBHDJh9AwPqfibgAusQGYSgXv1uiSVxvAHbnd6XxQJj1kT6pOzL
Q6DdW+AKiz70Ggy4rbmd6SDGNCpY3XhH9Z0Fdczvss+zHxkPqhtnME5MhPNqzJJGsBAT1viJCLa3
71o/GZB0LLpE+T+fhq/SnU1SjqIN/Xxe5Qy3C+VyAwMpMv+hw7zEpl+0iTMytivTc4A+iOlD5bdV
BDmImwbvGf4tO9j4odJWa9qld1VJqx0CmIgrsS6CMtGFAzNWMDHHrKk7b1RZoeFQ8pP7kYexc1aB
Hm4NYIReDfpfd0i0sA/Sqo5ezRvEYpmMmdWaKOhSKEi3tMUP0CHu7aGJrUKsyQDyAYgjxkHrHG3l
JJimLg4iCwr8dL5rmVz1zY0dNJtWYeysVolmYD1SaLQ7asCo/VAM4ZzL3RJke7f03bD0vDx0ZP5q
geeLNAMYCIm7EkuJuU/z1vZ8BfWiVcDBu6wl+57VbZTDUXoLfa3zFu88mnu+9cW25pUcxTMlLSQz
CnDMMrThhmXVp3Xkj/PXroCIfdaQe+BcVlXLnwLlwBOAltbLnU3mAOCj0mR2y9jtx5VL3ENdpjDl
tPmBds17xpwXZk0Yg7BNHgtth2AME6E3+ce0917RUj10BUr6LHdXtGsfy9F+qFocGIGl0uzZU/OX
yjnwwQXCpj36MtgvKJhEzNbbwtf7hhclplSCr2053I+uSPrOjbPJj8sTMLJwNr7TJVIXN4i95tBg
PAwoyexxsuSXrgTpyGR9qNR5HebBjZVMv2RzfVzsZUsygJWc8b4K6FGgsBXScYoE5kMh+XdgUn0N
Wh/crRRiQFmdH5lJP1JVI/iana++XUxRI4I4N+RY++gVWybf+hbEVRr7G/5wXaPeUk9fWDaCJ8J1
Y59Ve0aX50WYLdGBCDs1HVQ2bXNERaT/kY0DLNi+1R4CPQh3Fw6OesZD0ackKQssEcwQVinhUwZh
ksypEQW6R4i1roKKbQI3/YmZ5LVYzBiDdKdBBbX8qKz8vQlwsb2gf5ZW/ZqlM3TQKucOrYIP5rTo
mFZmg7JoHKg+9g1OlFUNCcu2wIc/6b0vjgxrYpNQ2vl6GsFt14wibgliLNctwom5O6dwilXpWrem
mG+cwvU3hgSHuaygOVHfFFV/OuZHsgxrOrDd5LSx3ToJ48t6bPwA+cBws/jmw2oZiHgQW7m5emTK
OsrMVJtA5j80QeQOcTOVkCp4HL1mp2jxwGjxky7jfbm4kdRi1RB9c2KoRbkobOb3qfMRafFHNLC+
ZrbeTQjy01pvcHe2RuTx3OabPiMoPPdxWdSJ3UJlvFfeQ2VlMYX/gvjoevDsFPTQfEUI23YjT2jT
J67XfK1S6EN5vHyYGU0mad+IwU1YGhxGaTYOzWLt1Cs3Q3biuGXkLnjF66IzIchxVkOfx4rMr/58
WgkVjNCqYSwpjyplkmYZt6wvwhJl6a5JExsZdofRyn58DuC6OmndWwt9mKbAiZ269Naz0q/B7DH4
C/PacdyHdtlVRSXxcVQEMZBHTOGXEBbq7rWqbzECm4YKTEwhgx5piLZv7NkULweOIAd3vHoSrfvQ
UC+0QFrRZuatpH4oRgxCzAHq+RmCJbNmNXuqqYopfgb+Wvd+3JeY3gjMQeV069Z5kvntgU5ePM95
PKV9qKsPXADoPdBw4VMonGZfEB9fm0KZtFj7OYQARX+vhvJIFP5c3E5s2YmqfGSVTFS9hISgoBDo
W4XCojZPPIOnpcvT5L6R8ZuyH7Uc14rol67zVwoBWJ8jiQ5emP5qte9tUeLwWJSPGvboPuf9tsIm
JdjR8ulLWu7zSb7QBaj5XMde44czlIFtdVDjgainQPiwmDkeuzHMhjqu9Xc8d2tKl601WiGbn8mQ
bVJS3qHJDvEZYu8R64TLCASTATqx/XChdeCVeVgrHVN6JDXCBUseQDEaFXwvrG994yQIGSOItTz2
43Ro7TQpmz42bY6heMyBDEPoN29SglAjc3YN+PL64COD+Bo4kpNMP+TG24+OviPdS5oe5QJKvTY9
5LJN/Brs0HM4VV3iZahmuPlqYnMsXRNL4iAtKMJMyRCcvbQtbztQTPp9F9b2vQu3XFqIIyuQt2Xb
uesRH5CbKhhWWf99gQstF+QmcsGNG24s6Oz0mBpHvXQ947/5tR9NQbYSkkc+sreirBPUGXYFvXe7
FaHg8M+GmNoPimzt4rnPv0iNPD1QSdGI1YwEp8HLz1dgk4tJ9qOadcyWATIvW6UPtrx1yx04XyLf
uLGkdQWxdBUHlEST/3VwT2iCNARHUHji69HZc+beEcd/qLvXrlqnLqjvzGrWXwzyyFb4KDu4/na2
4Ad6d8J8ffud8/sKuW3LyLqfMIrZqAM0DlYsEwnPm10xHKx83DUUqU/l3RjX25O6yMJpmuJedU/e
HEQzf02zIjTtCjY29N3hpFPe+u+Ujihz5EleYP58Fv2uxrNPoV9eVs8QJNymPL9ntfs4Z9YqhdyL
7SDiCZoEgkDJCNA8SUvE4D3mGcjORUUNcW9Ysz4SNbyGLDdOUCJXuB2b7UK6RFXzahnnLatPwgzO
kEzO09DasIUnf/yYaZ1U7qMG4s9yY1oeFT9m/W4Bk0xQEhQw+S3J19zNb1qo+RqNJ1SN+B516KsU
ulgoPzGxor7eqWZcU9kiQfF3HjM3Dj5CKkDgn4MNxh+e+wG/dTVuRQ/UsHyvqzsPYBk/zfcUxlw2
9J6MG5EGY9joD+6gHkOLFUMInksTB2bJkSrccGE/tbrfjU21aoZ2r6QXVRBRZkECwq4fCPrtkLvT
sdHBt4GzIkJR45jboGqw1INpJuT4aMlprUOHYFY0mIuH3Gff8BZsRkmqyIbYuWu62MwU0X6eIcNS
iEnL/KeYFR5wNKLx+wxPysYPW2kzxDPlt07KN74v9/hnhE2S3IqaRKV1i6LTpkULtEZ20FTqaCwS
u0j0eu6FQX5opmS0vaScWhrCl0WGsY3dT4d0zlaK2c+FyeFhvLWbY/yBD0lXF5GSxS7P9d4gY0YV
BbBFPsRMfynrY5rlT309vE/QRmx9sQksgOd1m8C9ImP+SaHnaqy3IZ0RvBWJbrgTc0ff9CmCXBjk
6CJmNltXV7cycPbdzB5Kf1zVMkO+woPQaqCmU2GcsuNfWpvfgHYAgbUXeZLDEfQ/HcDgBPkgfAEV
D6Zu4eEha5ykIzKLkSYZpH6QoYXSLfZawZcSJF7Nk13+KPBYmC5Y2fh/YNo6qnv20JlpB4KdUPjf
G8fG6eS3wXjkA2ZTJboiE0pTdmiTe69C3Ov2+OqO38dpoROjxKoH4WZRw0+A6nY9ddPjkHm72vGf
Js/sEIA/MvpS2iASL7OdNwTxZIHDI4DYsYBTtRNebyi+6KKHxMOjRtQIDdfmBZWmlazpNlDPOcOP
2l1zdGl/01cOyqUBmATdbxl3nniDApKNOLQ0G1KgEUyz8sbLg1vEFhvq6DdmIS6lmCyk/p2TPWFG
OgoCsa1AQhCYIHRZgkphOAbAgXop3lDMI3oZEqQ64WWzEj1ue/3d0WxNfBx5juYCz6POezSWSlob
MxnOtlbqhw3ptXRTWiru0/cilx6OsdsEo72FznUiFydmeRG2xGzSEUq1VYMvi8Fp0scV27dVLVHE
HxEr1hsF0+fFq9v3MJ0u7PHeuMtXktI4Hat9rbt9yUVSd6hTcBQQ2NbgmzW5gvfoUF16CfJ1XmTA
lW8E/qPUANFmLFyQ/LTOjwyBhYW3iiLpR9q9S536zQ5AXZrObxCaW2f+czWBEj+3vhPR7RpHrLwe
FyZ9sRq8octy05Ae0fa07evyTeF+o5AGOBHtN/bk40F3kPXmNX/rsvpQNGQP2tkJaXP3I23FdkoB
GjDBbMdt7zw0c/tTNEUaz1Z5QBdLhgWSY/Bg/Sgs94W6+sHj42OWYqezN97psXjCTM8DpdXB18E7
0fZD2Q7wGtNzL1bVgIkw75BZ/WPPHyBKFWf1neO9SfgQ035hdockvYpTW26zDG6NBsjFQcnq3gTL
oQ3A5gppKWsCE0sL5gMRgJxIbmbzs0+DuOEkVF4esRQVgzziwNB58rsaIA0+qsTDv7psDEc4A6i3
CPddpM4qY1/6Ydxw/8CRSC/wZjmeTuL97HCWJTIH1YQcTpeLJvbLJrLqdF1ldFcaPFnNBg0BZP/9
LuBkjaG6h6y4Y4P4lgLxVpIi9AisRhebTk6hY/pqw/k8H5ysRdUIxSi8UcF0hBFv9bLELCCrctyM
gOhPy5e8PB10vxqW1wAathj3XSPB3/Im2PDszQvS3YyRjUIUIAVpQkvV0ex766J8HzKUGAoHSHVv
UyHzJpPGwAmbHqHp8rTY5W7guH7FTjj10VWnwuETSe0bzo85CNcN5tnSu2CCH0O4hDmcKJtXWQOU
aIFHxZIxNzJexn7jF6jG0nsHsXPpgIShvm2nRy8jCLS/pYaHXgDJ2OFFNFlkhkcooCLEhpRavqNQ
KwrKe5hzmC9+KGcrrNBNcprXyuki4+9ZR+O+R7rixS54lsmmR3unVsj85w9Jn1xUeUAJe4O6Rdg5
+AvMR23pkC8/azWtUdDd10v1rWNjxCovLly0ObsskRWNdEk7BA1mO1lsM9BjLY+V9zRKta4HlDJB
loEeQhscavbMoMfWK1Tz07VHgq+jp+Ne2smCYrg2DKw1SGJRX6rYjT+8OFVzmAeUtnwZV1WKkq+A
5amN5Yxr0s5Ji4g5x1hPnnc7MqCLUhQ9KrTjqmv8h3Rsb5sKbkT56DlLsQL99xbKdI+yYxunqDcl
Jw8pV+vKwRSQaMdbU0Elt6qqsBiFFTooHBirxVtnu5gUQrVwsRNioQlVa/fG4t6m0HUJ593zSFB0
h4QZy3ios+9l0yRzl70WXfNQdqCom3nikCDRTrbBmP1usuxvgwbFAKoxm0r4T0wimQwsmaNOJeDB
yzkPJWM/5QDSSVScuu+DNQ5b7SNGLgaIDZZFtmN2sJ4qJOcB6XVoob239kl7Z1PE1A4K02OusxVU
F1CoMM0D524XdkG+bCwjkP71rkRQxjbuJDYLNODBSGOhxxqkG1qap6HTTjiMwbN2R9RX6gUqLI1c
TVWzbo15q2x+53YIN1p+p1LkaYvAF1EUF5Lw8r32czQMaixgo+GkZN6hB4epyrLn9gotOfi9HK/v
uPepXDuLwwD9nZHJp9v0ZJElemMIL+uDM08jyCjQ9gLM/n84OrPlWHUliH4REcyC1wZ6dHse94ti
bx9bgIQQkhCCr7/Z9/UMDrtbiKrMlVV/BY+/VEkg3pWme4j4NtUuiu8Qsd1PWBu/jczukZiOsTFq
CHaDjdUpKttuPyfuj8qprJcxs5dFj/+haSsqo/DdjrCcqpIa2ObTPSX+OdRIRLWhPHebfimzHnVv
tmDcYBagP4QNjSpCyxraGcYtiWLZbdSWEMeSDIZJMiBy4iVtR7MbAeG8kHCVb7pUwCJluczvKYWc
+MbxSeOQx7E+4TDwZuiVLW9uRX9BKbGUrzrzxNbBbEN4PRqidcbC01Iy9a/MqFh3Q9GqIwDF7H0g
QxrcbfOshkdIvVv3r/OJLr7HYNT9PrU5h6SAZ+LOZya5YplQt1v1WF7DfAmvPoQ/0VobfpqloHVs
ES/p0FY0sFjaM1zO8SueU3rsnHYN6zL6nM8dZntj74G/a8txuPIOa5/RI2w7MSzmKWgxSpoFGx7d
geDmHzy+ECjNdyGGU1ZxP3TNBEYasmcyYXXmpoa6WObnGV3tqWNoFkspksdIj2O/C6G4NUEUY9R4
rki1ChegCeDLz1JOfaUWjVKZlBhYLeklh8Zzt2ncA4LCl5jF2jVCi2zZD3FhT5CVZKPt4C4wm5Gs
GArxSjz8TDxT6865AXLxOrdPfeRD0gRYabLVBfHt3dImJS78QkuUdvhp69jnajc7yU9J6eGVOBY+
pcqZJgXK+xLQRT7g/MZ16JIZJUMGu6+NGHSRFP7OGA3LYfG5heorHRpxTKvjNNfNuJX0rqQ5qdK8
RR+HsRh9tVIWf6y3I7oItNIpz2klo75/LMXtnvMBBz6M9UsyCdxZTQSjQhLRo9Fn0bpesCSrvR/4
NofYZVQajLbqcN2kUzScQgiCzaDa9kDjkP6jeQKnNdSZeWNyteeya6P6RnA1a5lplFQeAsSKqXd0
CYvj1trhTs8yOqQO2ZliLbHnAmMaYWPl5VkGEHXXZcYLpTCEIlozTpcxSJMrizOzX1kZwZaUvpn7
jjQrm4fLwm8tCfTmvdokbxKHClhiudh7lg1/Mr6QnZ21O4gsDm7SYfSaZU5XMdUQM7nj77Gdra5b
GY6QVgBdHjY9Dg2WqovnNBvb3444WUXCsMoINe5DtWDEwATJEjkgd7eOM1704OlfxCDdkSduUPoQ
xemC1+wcTyL6WCV8wG0HW6Rd3jYTPVguszM+bt5ey4BxDHFBQpRz+GWtSjBuOm69K++UDjmW5SYQ
5xWDZChacUkQJrJ/yzBAiuWtBXjA5l0mpNAoMoLBiY9JDmH6d2iTzZt9mm7WTieWrZuAcUTkBMJ6
Qz5H9YEmr1upc/yPHS49gXIHX4T7IGRIsl/wf5mH2cKDCC5esdliPU+eF/yJ2yAuz4DB0xLVCM3k
fiV4P97NOhA3dwhpLBnt7FZ2QVErDnIBjhoAZvEVKWR7fljqkvzfGDDi/9uwHRhtQjKWK2ynfPEh
ymCK8HTHGqV4av9C7Jj11ZlN06mOMo9qDZsaMVfgsRvTAXsG82nB+rusHL36CLnKGd1h+26cQeRJ
S81wiPTSj2o3ybSEtgcJjg5fPDULhA9cPO38E2AOv0Wn3oYm/A+HjUAlBluCX2mnSGenr1lMcn7K
U+fLU5D2qf6gNDLlSRAW01+Co78+YGG5Xz8xK98k5z4fqa2MJQxbDdJZZkcmnc7xNKquq+ecy/B9
LOHZXfIUzUVTpAUCGGY1qd7D6sBTk4QLGb8yM8XmWRDnFQoBn7JmmENpAErmBHNMLXCnezNNOqmX
KSWi6cxME3AoBSOHmK3B1xqPxZdJC4LuJQsn2jV9vJkWVjj2vyRQIVhUDuGpSAMF+dCmozTLgaqg
QAkRiZDPv/iTp7zBAHwCY4634e8czrP70b4MegwEcMzpL2wxiFBMpp6E2PNh6Ga7tyCc3dosUC3w
dYRK5Z9FiQsfMl3XbdPJWh+iBO/zbEtex2Rs/zNF7KeLl6l/Jmk5J4dV5bZ/KHMdD80wQgeH6pck
yNlVqgCjQnayWyNYzbFhDpYuFGMQsWxkdPxKMalht06QoHFUIc2gGd6NSoViByx5ZLXHouoIHTgj
64Vi8gB5YbgFh9poF/7YsV/ts17juDvYqUym88Lhzf2ufIQ8tvViGqspBwpPd4Y44xFdoKJDkxa7
oMJwkCjZp8Sg+NYuXvtLsapowoczj8H0Tw2F7PZjWGh2CaZMZ7X2m45/JzcSXyeahtl7iZgR/U40
d1ei4Y041ORLQuDiMPxth3XrOmhe6eglqoyUj209dUIFP0XWFsV7HnqPrAsLoOz/G63awhf4NBu9
b0M3t3cCD1V7jFg/Y8QCFtqu9bwJZ/9u+LfBJ5E9rs+d2BxFyH4OB6wsK8p1+qUmK/kLoK6tOxb5
zDzANuDdnQZwJJSEXLaIcH4wQJ+B0o6k7z5mBS/4k3ksPztQahNyV1BSuNdsXHPVtNzOICl73U/q
T9QtpFoka1Ebz3bChiB8Jf+JqDXsgB+bpdgxx/u+TikUm42G/jvlZXtcEEn4lEaXy97EbXz0ol3S
U6mL4rJhsOo5TgQikR2bgET1ZvPLo6CjHzGjQxb3LdzRe1yU2bMfp/iz7OBPLxscswqeXfvuvLaH
nKFWFcWcjc1iVr7uIjNBABJtgF3kxTxiAAh3XXEPYA3lTEnDCwkjUG3pyrvhoeeDwladIvnU482P
CAwhPyoq5r3Eo/iU9Sl/Tgo+/mk5cvo60BBseeE46hWHXjl1eLFbFab0PvJuNaeRtZDm17nwLyos
gxT9SEENSAu4ANUMvqXbRS2Qykp2zHyD3ubLLilGXwIooMkeZHVcdXQ199M0d9jNzEXxlFvltlcr
9Aj6s5U/yzp2trYu7TPE28bNgD6KkvPgTftQzHJ6aKNANwGlnymbv1B+vStisLTFJIDvJsV2EjMP
d9Gy3LHNHKJ8fs+w7H7nshmOUl6aZrBJgX2PwUfoYbLlLP/oSjLfabkOexYDshsdeRRIiKCf9PLM
cvt3QLB7H44bVk5kVn9Dcmb4IsXSdDnmUZDyIZDoCoNy2R4JGdsLNspvB7wH5V1GE/0HbQUmwpXT
mYo0qkyvsFCrp1CoHMZ/b/2YHhiNovfJanPUagkee7wHwirsw0XcE8yyuwJewscnUrgea9uhkA/g
kTl3QtJaIPjFyL81GJb3aVqH6TkJedosGXXRqbB4qqrET8MVHAHAngHnEci3n8rnNYiTs83nZK6i
vAfTBL7F1C1LzAdgErtTo/3p7JjXm1Gwcdw2H/Dr/2J+SbDvy3KDlD5CV81vlYLkZo+5JjFWPGTB
yecmradC37WQtPJBY1rNhPYoiCBKrTM/p1bDd0gwwAHYKA0wBrAYKru6solo+pFpDacda7WviGwh
+ILX6KNqoV0sCebeTxA3kW3YLhr7GJ/ttHW3OhDRtzi5WhFfwlKgRUFSqVIDNl76NscQuKl8QmTg
DkUN+ABKcIOVfnuf5wIsSL8ipkyj/ThrVhNPsMC3H/GEpmjfIo9PHOPWHrety/CgZSmgOP2Qap7t
xnwAhn3DNLwAbwqmLgfqRqYry4qsVjOJL27OHlGI/A0E6iMGtxHHEkFpgKW2ybhC9YdRHxcHvnaX
ZRs6jDDCp9qjcEuW/FCoHrEUKdl5cskZSDIAIsNlpcMSMwfEAH0alAYe7F1UcFKXMgzPftzyfaY0
GAY3e7x1oBlMpZRo7flYLXhM77FpjsDO5W014AUErPLJl5vAZ4SHN+C32x1u0Sm0Hd/nHpG+IU4u
MCfbKt4iitffsDUK8ytqV3SfpUUydELh2hSFHCvRTt8LPAMlib8LePqaGmJgE5v3Od+SymBVcQVW
2DdlFPKTJ/1U401ja6wAw3pkvmaXgMrgACBgeSPpLYIV2LQBJHFRbkHFIYHaTxx3aGtUheUAqlLT
Eu/GJD5hmct4mHV2nFqYHn4EO9gP/JG1HZxJO9cdQ29gXY/vOXBJs+XRH20wnxGBELhWEh8wyRAM
5akQJ+jqETABDleDoSQZuDgA44Br0Lk7jA2C8QXlGk6svsNGBjiMPEtOOFXIXQ4oj3jbf8QOTEN6
e1Wz7bX1XNWpsJdxCF5IDA9dkc8+gfgNa/yYU0hFJWkfAXi9zSnUiW1Rz3RMP1vU7jdKIa5YOrkn
Nk4A35LBPfZlv+zFHCd1qKOa+sFjiIb8wGWbNGOHC7rjmWxKcIzVmsFQCZllJ4Zdlk2Ef7aDS6Kq
ruPYHj+jLxpuvrBY+c8chXnNk5BUDkm/urXkm8bzQ9StX+BuMaho+tKzfoh1cd+18wP0C+zzyPzO
6u6cyyB471j0MBAJ67CQa5OYAurQ/B5p+tzqMNmTLXqI3Aq9rDP+d1wGjJLKOuiOfsA8/h2Ke1SI
CxcheifTn1IdQ/C4LQyG4TSc/AB9djdmPbuSlFsgOCGORRFsAFuSbL/aPmxsMEjoDKZ7hj5221CU
iEvP2PoIqcE9h8CU32Vptjedpu4ZsZ5k70onr6oo7WHMfX/nXdwSmOYjGCi4WlnRyKWf1qdQGTyU
+RJ1vkaEeAIfRt4ioDkWjWMMkTLQuR1ruskI0pAacEVPobmaLDmwJAx3m+NAEqLU3nM/Be82zNd9
0YVIT7XzNwszmH9Eo49ctvbk0HSB8Fu2sw0xtYx3aD9HiDvNiEagzrM5xvWPQ5uvXVtFvYZZaAu1
Q+cdH8uSXTwdP5cC4HoHqPRj0HBBFrFOJ7TDqpnDXF/4gMaec8xmAM+y7+YBboy+55lPa8y50TeX
YH3EtIe0oUG07KHpHBmy03sW2VNHGfgPKAZ9IQEeo5c4rJKEO5kM9giKO0YXNPyFI7XdzzPDvaaw
V2LcHAayF+VphU56DgfOrobjY8GnGp0MbTmMJJO9MY2kh+xhl8Zx+9Dy+R7qJKDuoMdz5zSAB9Y+
pZuXh5KloqLThB+Y3wH6Q6eNyfeVnxbw9MEMZUT5pJb4un7EbCCKb/5lK5MZuh5BKo6n+hSJFriJ
DRtyEz3HCBK1xjAEvOf4PUpwKE4LWq+sXLGCVR0zH+08RVIwxNCCkhd/jHXfyqxwdlEwH0BkgANq
2Y/t2ms39SclFFZY630SSH6XoofYBjgx2SRAa+GqhxQPhAfqNxqe0LPGLrfbEyxTti18l5RlpRP+
HJfsjDu6ntv4uzfqQziI2sJsjzOGX1Qqm9EETOMXGVS652P2E/mONytJv2WLI7TNGCPUelzQ2Tyd
YpHsuYPJ5G4ACV1eGW3LBu1OyneZjpZbAuYjszGtGPBNEOxSvKsseomKAfQYL0ErrusdcfyDL+Y4
xOjH1zn8XkLeFKNw4Okm9p5TXNCAOPo6YyWECSuO1osLiQbkpRwuhvaGqCyp0HdFD9/EK/GEV+zF
MkxWkhxrwYvgLBNUuXJVABM0rLfY0LPoIGMVxR+c6MoRcb3Nul198RD29D1al8dZ+GOcwuhe2+hv
IlYI+AuHmYQQ3553AK+IKoAK9l6Aae6xMmfBevFhlCW4WOxzwHpXnHwJqqmLXA7UJYFol7cEyRaQ
Gxmx5M0ThsjhnNP0jLoaYxdLoAKznq4TL8yOtGNXcwkktI3J3UCig2+DrtYqCdDE4zfhnL9DmQSN
Vhj4LMOWgku50aDIA1Ub3ttRP6Bt2i4QlxSw5PXBt+63i28s4gjYEqkCV+ULmieq1geKmrWKl+hp
E/AjMxHVE0RhkBj+r2ZirntjkSyK5h9aKvKwhgMGX1P3d5X2Dx9g1sQg9ytm0YrqKX4SLnliQh9a
ihxUuJQvXdhDy8iKH8SeQaYQi9FQ4A+qeV56fKcWZUtnPj1ayc70/+UtppAy+ESnSVOPVyMmAcDG
DnazwSzCTkyNIyrbL+Vw5vlsz0UAnjqh0daECO1crIpgw4r0d4RSu8OG7Dc1pgn+OrhorfyVcX+I
+uyq4KgjXgE5k7L2OK/tGX3og/LswTAUQga6ek+WP0VLnzXaxWabuv8kynQIm/KkN/cVb4Lutqkc
cMVF8y7S7CkAKlYE8t44cod4069na74Tc/AXfN0J9yBwgSzdix7ycsvLxmeUVPOqK92qA5uwD7UA
D+8UKsEt0c9kSw9rUX4nbVdWcOE5OI/0A1NAHhPBr7507GI6+9V1HouCy+izh1AGiwSNfD5uX4hS
OHwqxZGCm39C6Nrv52EGKVGYsx26uwW9xBPCPsm1QPsLtTer4txf7ChXxCZgoTOofyUTuzDCcDzf
HTQWRNS4mvC5yOS/MB4bHorg0EK+jCoYjOlF+PC/npgvtkmgkmp43Vj7OCbrZygRswhDDWMtsE8B
/rsqnLtDH4sT8f3FbvIycmsq5ADCRzaUJxlYzHWOO1BaDjWHWkqoxS5j0GKXvnETYB2u+nO/2FM6
YgOYGJSoDMmfMaMHb/+4+KF8eUHLfsDV+ECjwCPn4H/nScBsyePkaDJocPh78gUAA95VTcLdD17D
99gQ0zWlQG24sPIecUbAWcFzzqK5FqN8IlbaSkwAaA1tJkf/EBQIUL3/P/VjxA26nCIHAjSY+mNO
gOFv7XjcmA53NBuKCgOd4nrY7E87dayO/PTHBkuD2N47kmDgxuKHgM7vqHOuZMr/zT1oRdw7Y6MD
YCoQyYI7udBhl07twdIBvqvCLAH4RMiqwOp2RSubbsIUyMVsJcqt/spDbARgMQCi5TvyySeTaJqp
ofAF8LuAvOkrBrH1BrfG2O5D73FxQsByI7aXQgYCNg9Uha/QEVXMX/s2fXI0eoqpMjuVIkQtIhxf
smZgPfpk16Iwu1HQg8y6U9sXFt4xbp90QNvH7HubkiPcODBuTJyioXgrg/ES6PRILFAAHZ8ySms+
FCh92+yAARqg2oYCr4axjoVFyGHLv2ArfJarOSBhjEeyPa2YmL1DHM2Bntj2EELyGgDLS5H3bQ23
idVao94Il2M3xjCny+DCUApUYwJQYQYMYXV25/PsFidZoR/23+MY5bs06E9SD3oXeheekCI48HlZ
Krxi+mshgp80n5HVmc0rJJ1p5028o0F+MUBR3ZQgIgiOLjEAO5Y7PAJNloSNzv/RVj3FVtWl9d8i
mS5BYfHIxfcmHp4dhN3SuoOKt8+uZA2kscbLDTa5WV/kHNSJwK3Wx/OfLKZthY005yWd63JIwwMa
6qd1Kg5QpQ7T2AOhoJgYzJqAx7sNoOcCL7xTBYAQUhcrrtYEo7vWn1IAyUN3hNoo8q9j4T8jutjK
+ezFZvPBhEUluukGAsxmvY52up+2gMDIxrGbBkQU/C+SJYg2woOuWL+9yX79WIv4JVMABzKTXdKo
DA7LKJ9XnKJq7oLjGE57C8UP6Y3sIe8IXLHhahioiaJFMMimfwpJ/mU2+1yx97HKsFVsh+xhg6Vb
RwwvbncjhGGIxuFwtN2AqfAQwq3W+1jlv2s04JE25wH2V5+GR7mR3aTdWyHksV/SCwT1K0xfHNLh
vitlPdj8YDoM1zYsP0/tRHdRFIB6Y0WVBfIxmlPZUAZ6o+yWB8yevNhInnqa3SW3QCeQGGBFuf6T
AfEChnmWDBK/8PeQ5wzoHrPvcWIDCzwGO16fpdTvKnGPNLJstwy35BLFnK8Fufk56Q/D7IH6jShb
ircM2ICK78nmjqIAfzQKYOfgz7tgOuVJd6dDd6IdMppTAVOdPCW2x8iEoJk9e0ThPOCjLJ5aNR+C
GLPRClCPZVmKHZoAzEyT2Xvgb+mxDqmCDDXfOPh7X/r96ukeAq7AXQYGYcOg6BoX/wNnSFqG5QDp
o/8mBofqhpSACCwN0HpUetSI6yKjC+PuP8XDP/nK7pJ0eA9C95xtfm1cQYI6Qvp5I8tLks1743BB
pMNnwKcaan6D+BNqdNvCFIzQUUdJchysAxl4i2K5Zs1TYDmIOYQFfUwmhCA31R35kN87uvzdyuUV
Wi464uGi4uEMc+esLVKWa/EboovbxVuaYogiBSnl7m1OSCUHco+hy02e5Lg22Z8gTn+9sy85AkO7
xOUfUCuRiA+7363DFamLCH53vIqagSvcyck1o0ku2oDr1hk5JzabmiHBaDof7xXh+3XL4E1yDIfG
aQqRLUjdF8swbthiJRwumWGCYJgRSNdQLYoVfJT2f0OVnGNPK5yPfRdsvxiBV6PTv4tQUWge19hA
9YBZ4DfE2O1d5859uP7CUcx2pOivXYFpWgnYQPZvuXFkwwjO1doTHZbnNX7JhfhIwxBldVHnCETe
cPMYXH9mtqwyC/2jphBm1XJhXbePEwrk0ZtXDMR7gk4H67Cfz+kmmnaAnrN4iFKUAQ+GC0IqABRA
4ygoLrrMpnYUs/D79V9PeaN13lbl2L+kMUUIwix7QrfH0kXvSyuWndzUkfngv6iXHm2YfC5DeleE
Iq7txN4yjg5wWMXetqrOtxyFnMuvxbr9XfPsseQQSSBQAOvC06dAIO38soFviyKIETI9k8idQBWi
T5GHWNpdArDIxWKAzgdpQuYKSrlEST/VKA2ft7WvW6ADrltwmWfXFruIFIv+sRFMaWn3zNvbCT50
OZhaqzcI02F64DClTBE1hS9hweJ5H8YHkecgUztyR4goGsFMbXv33arhGbnU+x7ROMQHppOPad2P
pDbevI/xcNraGVNmsQwJ8NiEHXHWH/08/dNjessDJUekrUJQWUisxuY+nOVdgXx1Yp+dsVABt/jU
5uul7LOnYOj+LOBpphIeaV88ZOzTD7q2VF0GxDCS2x+ap3u2qIsZ0uM4FQjBBS8Z0k6B8sfIsSuy
0O0uRwRYufQ5JmHdphpFbxGcUA5PFfLcGHVvQOREQ8j3BmCw3d4tzNBooJeCqaRZBvHb8eI1DxHT
lAhtYMlXv+7jAlFQtAWyGkcoYpn66W4TUcDSwOuRqN9ymC5Qb3Xle6iHMV0xMgs9ikBeoJMcOacU
XsJE+U+hivuthF+yEfDruGMEj54WWl7Ipn5m0n8lkp/DSOIZhO+aFEgMTh/hnNTr5B6nGVut8QcB
RF+6+KufDawLh/0qwg0NKZA4RjoebuEtNwY0GO0ASLE+2F6CyDyaaKzBwgIkmOlvuAAT89M5VCBB
EYcui+wND34ztB+KhQcRF8cuxWkq0E11C/Z72wohT9CeItrR3kIwQyM79P/iBKyZimuTFAjX5QuM
CcxiFTaUNVtSWydyae/NRjDlx0OfBWCQw7REwxalDoc2ov7BtQjzlLlFHSbJeJ1YZ6Htx+tlWm1y
KHJj9tMo+yejkKxEgPnbsVwBs5SsiiYIhCIM5V+CbOUBOcmoFjru6xB8zzWMtQDWBfWJjrB8WgZg
YGBNmA6/IhjPKPSOuJwbsvzzasEgqfzg5Paj+6giUDPYcIBbfNLwfSSYAQQmQEwgqoj7OyIKpcay
G/r4vI68lhNMbyh50MyvrcUYj5HNlfHxESjYSSFbwTkKICkASlFtDplQ+zKy92uH2CVo9hZ5w8yN
TUZWHNjwUWJ6BcXzTgd1vYXhsXyynlFqJ8X8GP6//XRX20J3TTH0gsuaI7Mkua9ItGCRVS9OYIJ2
fQJuidm/2PVwWJz6ERkSmsjZDPFtunH3Khe0g7bt77LefJYyv+LhQJgP+8swY4OMiMYg+ZGwM7Pd
hYGmLtBwBd9uCXHpplXAois+rLtuiI8qRUAWrQE4+2Phs3NXJB8DS7/LaLrKfmqgfaDMz8e+horD
v+UyYqG3B8WkvWl4XO57FwNW0/i+sKCY5Hs0tpXQGNUad3ceHgzCT0+SPeK32ksP/2Jd0t+gj05A
pCpr52sKlJEy/GIBfZ8YLDXIPcTwekGWN/MHLqAfQfwpc/reBzkQxrdxeR2X77IHCE+gExrxyCEM
wRZ6TTr/yXNXzfLHdOSVYYwT4lwPkbdveW/3dFt+mHX7BAR55rrGzQgcwyv/42kHMxaxEsgM7hZF
6J7zUR7maDgmFiMPoS70EtM9J41DrOavjl1l2B1mvFmMn7/z0V4RDK0FQ60AIxsM/5hVmwwPBDwX
Zn7tNoy25CU5wyc5zXw+uOINf3c98vXZIZh7G+iwzn9nsjYWB3mau0uh1T0Zh8vI0KEN3Yvc2LWc
/dkuyaUMizusFb4iKFtiQi1lkLqhYlq+XlIS3g1sxNe5JGdUfA8hw/roAhucFKyO1r8g74pYW39W
Jd6XgXto0xVzHrIreB0s0NYYr5tC6g62C92Kf4LlO6ZHkIzdMUCK1fjw1bTRhUa/4SZO8ZZfZtTV
2LCCTg1DPiYMssB0K1yBxP3BQ/BTZgGK0H6PAulBrKc5f4SX+dLGw5VO5tpnslJyfUTMAg7zuYRw
gkWGGGYJg5HGhw4ewVpChVtUArc2OGhiHhOdvMUEfdJNKC0W8k/a7lsJzPhBtFtCDZCnIYvu+Dz8
E4V6xcVUezHvR6xrW/GqxEC+SkAKN13492aUzlRcor59WbsV4SdItvkiPvNRfMS8iCoAUVdBQZDa
4KXsMhDk+GLWba9mvMEwMmp/81UAK2ETvCJAG9kFgxMQUMrv4aWi9xgPEawSzsfLSOkpU7wuzAyx
Dj5Si08TAWx8PY84PnfCr78iFylcLiQSpvBdYoAQifQvAwWBvQcGsxXaPzEKnU7MLwv0ecypOloG
inQh2yvFehPodQrJTvox3eS8zLxGIHe4Q4B7MscObBYAjfigMBN7NyBw10GPByfzPJvgKZn8I1aA
Nn0aPZHyj0s3ZNvHKrTZe94Vt3g5WBiOriHJcLsiCuigh+CTLdH128XWpkcYYDHtO5qZ04C8yKCf
6cz/qh5ktnpawgTPhjhHUFBMAvlUr3VAdaMA3A+I6w9wXXOKFQiqvSQAtefiPPcR2peJ3vsJhJYz
R5LIN94n5xVhiLXDS6Wc9wF4VMwufkDaZJfAD9bZ20SXB00CBUDBFjtHwz0M0ikK/kNCpoIsgqRY
9+PT9NH3y104fThMNGWc4UvsHkMjzohIHtFR3gfhdtzccO8QDyvXBClkbO8GYIGmA7gMDB40DaXA
tCeG4reHEOwMZGcuvl02Ksji02mGhzAn5htl3nlIUV9M6hYAST+SyB10bAHUB09hjH0nrXzPrcck
E0TowO8GsvFgm+KJPBHtj8hzAQE7IaCT4aZkuE8weUBvv5sYMLdl22vr/0fReSw3jgRB9Is6Amig
Ya4k6I0oyuuCkBt47/H183DbjZ2YlUiguyor89WmzC1ivxSz6akYX7kojlwS/3xAI7IUK0d7iRwX
vygewYkegiiaW7kvDhcXjbMXu1O7sWL5moz9Lsz1fWy0B6tLtqJJ1vrILcE826H60Ek8TS77AJWX
9M4juHOW0jKFr7/icvYin02MuXOhfjmoxl9B8WYlbvRFLbYyG7E2cNuaGGpLRLOKSjDJhZePyUaV
+jbEMq1h3dUn2rxytCGtuS+t0P5whuzSjALZKhljuoZzkqm7DQOk82q44Wo7twpRR2GyaSBi5Ia5
4eDz6sgmfE7wu5jFuTDdtxZzbRcWBEOs37EgXN/NHvL0IRY5TpOYB0BWYjOrY5IwZ4S0Hbo3MZjv
RoT51+kIeRI9scXWlqxwBQFRBO6WWYdHAgyV+I+ugPs73+mN8a/v/FON5CnEiwNhxJPlcDOz6Whi
jyiQ2nLsoSsco9fB7s+tVT7WsbkJ2+QcF9guCuN3GYVEo7wNpv426vk+18OdLFjn3XQM64FqQYqy
xuaQDi5ZwXwTY62eVXDUo+zY+F/+mFy54BjzAaQoc4pG9ejqOhbsfMOv/WaY0R3R8kMMcb0KbIQ0
0i8I/uYmpf2vRnbsBc3aH14mAnmjgm+gZhwYQ0w+wdwUE6soqwhQBhhDvzcpOOoAdx34HeylCVa6
YDYZCnfrHEWFSWjGOCaKjdcxIzPEEJjhMY+d/1HmRLa7h8XfVBPomSSvsPUM+wmvlSbXmIs3LkKB
zHa5qncuFWmH1ub5zkUyFWjaizFdkuSrav5pVb42nH8G/COTc8nwiy850gMNje7NenwkVPcZDu4h
Q0On+h0essZ4L4RFSYejAbw8oaLpXMTO2rZOmZBb1dw6ghmm9gv+6Nqk5qaf7H8FmQcrseHKMEqD
XJHX7Xkwv82YnH0ybmKYDJPvQ4z/15UTFumWWeg/ejgCu/VPFBNm9e2zNQK4aVovayoEsJCdOQx/
8X3T9oe5QeUL4op81tm2jD0ab76SHHlt0hx92ivHrndJfPC10MPQwAHOi6XkaWre2zrzRE0qDzDW
M2M900ui8dqnxrdVcy3PXXGlDP4IMFxPHAWcCCReHZMK1qq6r1TVNxOIdFVWa+XAP9b9byvHq6bC
irLIKtZd361d1rsiaCFPhNk66GJSi93j2CYvWay8rl7U6gQyBHYXPYIg1YRvFf9rpeTDlJXngA90
kFiwibVjaEHS4DCrbYdo8z3wv8vog4tpbS4DPOUw8zfxOHG2dDM/19xNO5WFy4c6vY2R/hmivINR
dv9UpWGZtRcsBqH3MKCaasuvXCNYL+WtUtVHpDufqntFttY2cvJ3fqxtMxW+Ibp9hs7DmCf/2ml6
ybNdw71OwgJ4ygdEsq2kESqjJ+BgH9qQn1298fxC/2oj97fxS06xU845UKf+n9CMfQ5yS9m13Gkt
eCILDM/aDVygin3CzZZBjUjOgU81lovpSuIsujvj5H/WyyOZZO1LFBkOLkLmhDjGJuRhGW2c1Cke
21JkHlONyVOTHmLRkRp5y8Y5qdIxD7JsIXJAn9q0iXHC1eRLXoWQ1xf87D4nQOhVZgtDw6a3xy0O
V8IA9JHYLUn6tApOk6Yq7P1ttR51gyyJMCdsu84XfviveUoY4bjlpy358rJlM0Mti3tWFezJsqev
QenE/FwGgWIky5yPNgsdp+Clqyz+TXT9Mp69zKPV7SoTBbSJWxhjxngKO9EdFCjsNQpDsRULzKmt
ctz883gbdMbedpem6yBnPmFRUPYq2mIc4K/JGGThf3zoJ+fu9JGNipoZVGLVxpeEDcNOj1bxlMud
E85nC+GQg5Z0blf0u76xvjDeNxSc7Q2ySUZTj3WusQOkwfzblhb0Ap3fwEy3GQHnjHnTSgasXEnc
x16hXStrn7Cbdx2PRKhbi6m60z05ebcvNf4XaKplJLeWU3tjmx/AOX056CQ2ckjc+DchmJxOS96n
M85u3S1zK/GcUk/Ole0x/m4QiNpvPIzMkHrWcEpUHTJVZn7lr8bEzmca+Ea06kpFPqWdv5ORF6ae
w3EzZ7S2gw48JXQyhn1jTSBQu5nSOfD1/IKlskheigOY28cBDFRvT4/IZPmmtoFcGYrYPyYPxNWk
3CqZnu0CXYyp5vOAuVEl41vUoDfEOA/Xo5niknO6QxbNLoPYknrQtb7rfrZuWVYge/l1se17GxZw
nHgzx1EEJMw1ipOjUbQ2YfPrx5zrIS00q5vSZ71N/qJ5vMRpQzSxvXdSe9Kc4pf1c8sthCzm6ibh
sb78sQyBcT4PD8QKvLI2P32H9IWpyL+7MUOqqDLxCGd/emTp2AQJKTQFhUGRoyibWAnz2iKnSIjD
cueDDCf8A2k7Hsaoeiit8IKn/Xc2dXmkK/3mc/3Rs1JbzynRa13esMl9LtpWsVQlebzIT/U6rAAz
6CbB28mGlIpFF0nV8VdwnllGHQ4hMP7hU2/nt4Yc2jjPX8mS/K78bltJE06Q71+LIrnIiGOOJiZa
9VkEJKibE0yVwRZWYosHAYZhqY/xVsbgJ3RO5bXJq7WK2+Kr9eXTzMud82LzLQKhallBsQoNQz90
BlrwgGOfUSDet9yEwDFa2l+GYX0zsX5vzV356paNvcJGhkswBiRDv7tpJcp1MtcAwgig4av/i3Jc
NtVgV+DZyHjZFSStDH9FnKp9k41/CADDvm4kOay4f0wca8+gm+4oOQjMiSDVBq9ZJE4zFWjz2EIg
zByZe32lprMp+QeifThXhpHq0xTMKdLpEtoZiXcdOInfa1Tey0h/kPpZAV3y5rwfOBQk8V4aZzvm
wDUSsWW4sw17dghwt59iFbQ7fyqfizH9clxyrVmp79K2pJsfqS/74GpUNHBGpVYDTJR1oGe0fEm/
tXz/hZXfD21u/eQdyxuawkvT/NbX5WfVYn0sBFPIDCtiFNPiSPlU4igDoJOb3tCwqskIfYF/vzhV
mX/FfX+uR3mKa31vmJ2NsvxhKl3bppP1BHLupXfwXeD8uedT95N04cPUsSslti9xjMKT4XanbNmb
oX6rI6QQKdNdVHYPrW5+NlnwNg/9q17JN2R9ylDNODEo3WqtQGJ2fyVm20M4NKM3SVTeKNa7/exg
hU/nnRFqf0y0VrFaeI4Etok6E91Uq6kIKuL8MAfHJgAMEFPXcFj6ZndoyilYYxf8oAkzCBmR+7OM
6qtMmD1pMeckQ7HrOGT3OF6qwxn3qSbh88U1D0es6oc8cbKtywAykrnmJTY3jsBgoDnxNaETW9lZ
Zq9lG+HEVqa73ALvgHXiFfHJDxmQuJ8heKi2yVa23ZIfsnt7G9RVtp4Ko9rU4XDgOTXXDOifKung
e0BLVcSFNknPA1iw1mhOW6I9ZK+DKbhxEB2bWH47TXIeE5IAIIiAH6Vuv/Gr3N+GJb5njS0AUo6n
SBoPulP+mzW0+cmmTgXPiWkdXssBNuyl4b/3DWOPxjj4pcWe5r7l51SwvYwK7OkyTJtjWFZVjKwu
8vY0AbH0ItU8DFZ7NGBBzbzxeHF2IDAiBpD9KTOsbAO3jLBOXF/pLJjMCuceF/JXN5rQszqX2zsW
lKH+Ij0xKti3Fnd00XPOTknL4ZQD/0F3jTadsu9hyDkDOGIfuzyTDRMfH8MPlilqw7HfhI370Qj1
ZsOw8SP/Qnhpb0fao5tFRyUYMhQiZZpb4Miltbs3fnQaIJWu+olGtbRSL20LiAwSRadCDCJfhEkq
+qywX8w03CIIvrUeytAoObFQt/FhygNVOIPYsYueWgeqSGrn73mGKEo2bdPxq2eLR3fqerQa1nkt
3WFsTUTapz7eai4emzBo2n3jQvIkolOfA62nAy8x5vQ2PjE1+PYNb7i9r/3yzC6VRylNfavn1osb
OxrxaKBpc2tBI5TEWYoITGWfV5rXZmaM+Zve3tbmErKJ/8/tYPRQm69x2ybbWEcCJuCJrbFagAiI
oKXipBlqwUnW3utyoHkOXmNUnDK2PssRvd9MtE2Su1sTs8LaSLNLniav+Kj4auq9ApwWYh3rdLoj
A5tAyJmPDXye2n1ri+fZkbfeNl9Z87hSjP2dWXuf4FYlRQRBWNoXbWIZR5tvhzrZzH3nTZmJ8h0v
7nWbhZYGYMeqKF8a8HhlTQxShdpnWw6HDk+jUdnv1TB9QO1mk73ZMZQX5kuWACI1Y6nvI1aL4EYJ
FljsxEhEN/qNM0ioJW557mE/W4Fdreq6+GDWcO3RhlcBYz54f9pTElIglpZ6mYvmqaEqMPPmIGyY
Hs28X3rPuIieRSiuRLVfwtC6+K6gvW9PZmicZf1gTwhQdDkLV2Ctl8VJFwAgerUjUzqvSkTbdQPV
CEDf1qzHi5UTmouy8Ssonty4foERv2eQe+zS+Z4XDZ0OdI1E93pLIPiixmUtsiVlVhfaLzxT9XrA
iSpJniF3+bdZTe9Okw+EBtU/VcGhDejBNDRXxhIwlGOLDt9kQ04UnPA4VotJ+6VPg4cp8U8hY8IO
EAvw6hWXkmd38sVR6W8yhVtfy64tMkLbfSXtdDFhRMWJ84Yi9NCmLq5VRi5ts++6LwbAq6jUqOPo
Fs357KdFvxAivwuEXE9I8YBOh102fsP2sU5z6Pvwrib9RTF2j7ThXFTtsbYJ9sD+WuUdZg6s1YTD
zkWjffsaNhmHS9g02ueusKAow2kESRAMFKRu8w8Ruu7VAYPlynfVVtqNV8zYz8bUPgkO05IUMx6u
a9Cnp2mIzpmb70KA6HVB0FWrTQAufvbql92bIaxjir0m7MUbKD0Ym+phoGBBznV4Vx3Kg6zDspSz
P5n4fOj5psbd301q1yra2bzdhQaCQB2/+bgcmjw/hm7rIZigw5Zr4Ze7eXBgEH5WurqTL9uTLf30
F8sRNvlDjAZgg/t1xfhsLrt+8i8NMU0vMRFj0Gn0GX6GZRBywMWcBfu050mZAv784LHZ0BNzgCaS
v9vFzeXGDYLAM00QCe1PQTSVErjEyD5Hb31rfiHQIAyP7TdVwxMxUg8M8o6U3r2xnU1h27cqtX8J
X0D0mI5lL/4oWzedj6qmO/cBiGDftdvMcvnCc0/54zrjGCbEO2+s2TxYyIe0ltRNWJ2C5J9MiGhP
Ed5SZIw5GY62VTE/y4eXij6Ku3yrW/1Od+KjbxLZssXNxDicCmbCSY9nU3vqc2NRhDkhAE3oMa71
GD0C3pliSYs/nFuTYrOYnEvLRL8vtEdInYRazYSx8Xy2OemZnSdeFfPE80Ps+hSUSGHADJwpxOZm
+Gwra2eKmUpRzO8kQlBq5V7U4kwA+nHACBEQIGMYO4UeSM89RuLTZLOAJ67fghHzmJbRfPT/DOqB
tTViH6iqbB+W/kXHTEZE7FS4xal2QbT6WUsvriubuUUXe20CwDjJdHYjSXuv2B/ksPqJ8hY8TaW1
a71O12Ikg8YoBBhXzdOcEy4tpQBblJ9GyJSenNr3oKjfwrTjyBmpcJSd70TKtWhl3TmU8aGiMi8h
KVYWRD2Ha9k2cLrr6IxwmpMN2vprFmnwVWy1HlwoD1kysWIxlPJE1/qsdJNMPv4zbh4CTQlbNLCA
uyw3TYr+08yL22BPeLnrVefIKzbVZiVzUHthVT+Wkfs5Ze647mP/ObKg6JS0Am54KRcuOWH3Pcf3
C6K059tqpdvTsenNO2UDzbvgWBUrNxuuBShAUnS2DnEW8+UgBhbeVid6da9gXjaUoJCtbwVZpMxg
gOB/manuCmx9CYgM50nLXmBA8JY5hPbrU17T7DO+1HB4hckb4RvASAjagNhAGRV0S5lW7Pu5OTlW
++TihgMWJNGyp/qGtBNDCQrp2MB0jdRTaLGWy23rZsUdwbNYtVhApzA+5eGED5OvCMWAbGCp3nwB
/7YAD9bqNqSs8IVida23xqbXpw+dWhfnJSeb4ZLc6SsxHbAe7iKM7qvMCknKKBA6Yes+BiRMrES8
lXF2h5g8UGjKx0jXQD1YP5MeHfqaeZsNEpZB90AphvsjHKx05zj1piu7hdHI3GXUd0Mi2Pxt/wE2
5/TilDG5TcskOXY51YL8ZDa5aeoYdfAXpr7HBbP2U+08VjDzuoJnp1542vbFVzHyNStnZ1BFKxd/
iueHY+FpsntTtvEwd7hzfNu8uaVLI24JqrPYPyoGzB12Xa/Vna07VJy/M12h9aTJ8CmzkNvKuoEq
YgEunLSSCm00v62RmxlPMls5F6LorFEJm3VErVjcNcfAka3/1Kj0hjNsCKUyHSW2NBI9ryvy2Yl5
LVk4sxO+c0+nPNhQit7C1NlpHdYrxga/QUX8DJj+cy0SB/pCnazrLIRKk2gPQx89+kpdMeHv4jCi
esAHhrrW7MyEmqZr6duiEu5L2yOMZNNLId0/dlrSCyA6NXiNipAJbqD4yQrYXhjVVUCYGCxdoR4t
ZNt1kaCd2GaH7SJ8Jif2E6bptoYg1pbmk8zsF5cmYyWNEO5TvQdQ+2AvA1taTE7n9MMV+vNkG9+d
5lwnMVJa+qeZVBmqCCn3gZCGVbJTwUfVbhXk4FhW6KD9cIs69cyYj+FBSFogs/6s8UrwAnxwTW6j
tENEZj9+t0b1WBXGxY/iA7lLL7dwGTInMvsB2z4/g6a/9ZG+Tzmog3YZajQ1jRsfjqRY9hsOPCU2
qWNutcECawATaGK/Y+TgRMm9OdOfSzZzS9tvdmTyqe99L1S0E4CFtaH+wAky8mh96Ka/dhpnz9zT
3EmJYNQHwTmcdS7EAEmbYcxbzlUY6SFQvumY+hnqvbzbZsEDpNH01NQuozNfwO6DYbUeGrM9dxVO
K5ddAgUT8bQb/2re5XyO8VXpGren9tYYXAVoD+9qZsWFbMWVXtLzNYF1Pm3XI9HrSbtng1wjcBSL
j2ktht4buNRifMJ+2F+cyDibg7vHCeHpJsQjad98U/BmWxzNCdNzZPe+R7PBXhihfkfoAjQW+t7H
cxYW3dYx7iGG/6CHECIltaxvG6/EcR+QyeIzabLi5DburxqNPWn6IxlAsod+QmQCB571Y1TTbvTh
kfexcRiqmJIgucFD+cP4wTUv/PfexClJJIXNh1H91vnNffbfq4j5Rjy+Belw1+s439oSUIYjslvc
jBsZ4LNLDOpmpuCDpp2seszQ0xIQMoWzNuGIygynOlkCz5/y2ZtmklOa+1jP+YagzGY0bb67Idpk
U/9kWAT5yrxmnmSyusVosn+G1d2bQPd3lT9SSWCGJYqVYZnGlo/MVeE6ni1qVuseTNWPFnEboNPR
pbuhtcJ5vVVGfg6c5juQOMpcp1g3gZ3RhvD7M/p2+/aj6vQUXqTc0LjvNV1nVxoOxzLLPomAUSxW
1JM8oY+o33c+iTWslGO3VB8GczOn3du6e1pcuEMut6aFW8VVG+nmnwJ7rNZ2h6Gpzm4bfaGaHaKi
RhFh2KVMPfQMMeymprzCtT64wN7rUN2xX+prjQAwE3ihbdEe/iqsGCyYKqhgy11n6HsT/2TOqFPU
DH0Ld9ThiTRf3XjIJbkVfealDVhmEgxwffqDpYq3dFoWMM546Se2oyQM/BGN8aeAFI7teltVzl4r
t2ZAvFb+6D5+QX4jtUcUctaiVtCsoL5Og8C/ALGyM5/GAa94m10DH25aXD8z6cNbB6iXZK3up4/9
OD3OhnrCabsTdnKwA5R+vNQdz4qbTudpoDBTkfFHnBfD8PDQ+TSknPTbmEdVq3EGLhVerDp3LSdu
Xb5xEhRKFFSr4UbLZy4DFrQ4dS9gnsf8QOxBQBK3SDY6pMzn6ot9h9maBRELD7jhgitzPjmG1JLq
FpTLymVwylQA9FrGcR7lzZ/iXGYMIT+kDiGj8e9uG7zQv+3bWT3MoXERpJUA5wtueEotQVZnref9
e700pjhu3qwcBxAxq4+oR2bR06fS5Zu0CmY4dr/CREat8mfQtTRxoHZRQPJpFGs/I45kCPutmFiK
AuzuuynazRANXur73L19xNoKUZB7x74DRnAzjMDCetK+YYU9K/zOJDbDWEDdZwrYchfrtrYObJ2a
r9zYRrxREWOQaW4ZT+P6U60LILhmCpZw2WplfB4CgkJlzIL6Kd3Mpk9Xxg1cJ3zJg7yAdDiYAGJk
yC6eKAH56FfJqRU4BSeT0tBgdwq6mPNVkRLqzP6ExajEPdKBow8Xp3eed6sQqLIzqKesd+96yTEc
hFiCWUYgbmwmcakT6jPwqbMi/1cM9bEziBRoFc6bX7TstdBQuBP9k0YdX5YgxgN++T7K9ievi5pQ
MagJFYh3Z7SesnKg9GnUZurTLYlfrHM5BvbY2rkUnSty5zRSvf1LAvilmP3XTG9+Jh9NDIXlKLuf
2kAINpNwNzOh98lIyh6bRRRZrNSQw788/xAzwQTHecrpQHI32WWzOhnDU2ZzT+m4x/uIlth29TN/
4O631PDYVm6WNnx2qfNK7hNHEfCRnYpGnsNIe48T/aEf7YvT9P9CFuBwSjvFUfnquXTKn5FVzsRP
GH8ZfLqBD2ohDE/ZQNDScvcOzUYXk1usmc0UrcG+WvmaauUfKdtjYlwVMf/cPQEMes/RFWRr//qR
uOZ8yPU4Hq3YfBtLTu06OfiSL8BGIgJx2gTazQ7QIUR2iQYGrpSxs9N4gJJ5ABG4otrT5heLwTpL
t3dmi3wvTlP4UPHb6TgeY2oodyCJ4e9BHy1HHjlIe21gxYyLih/9moKgnBg9FphSM1yxc7onrkOk
bNw2xO2HsD8MQnhBQ5eGr7nXObLmaiO19NldTDIccjqd20wyLkVUzhtmloyC10bdsm7MfNSQ8PM0
3uDXGoKvfgluFS+S8qTGuo7SfK/YoNICUeSBedXG+DgvRkKR7RILH74xBucu+lIxk2Feq4o1BWiv
XSn29phx4zm7QuUXczYvjvlLGINvPl6lhFsngw7Gzle1/RozO7AUtrng15ndNciq5ym1vhjFO0G6
eOnBSLJzZd839ratSZk7LZKc/GYK7cVju0tQObTgO1+g5u7ghRlj7va5R32auAELYe+TSCHUJLQm
/i4xeN5z6ipNflncMize4UcLSRwyyEBVeoVfccnzcjuFX1NTbJVtb0eotIvNG6M71IFs06D7ZSaT
TNtdeKSrES3c6eVadkR7q+woGFCkdX2oGPMXC8U3UOhL4tCzb6tGYuucc4xrXcff17qoJRC7Bobt
zPBwrNAbUBuV+Xdu4G8ISGMiGAX+FjceYdRgV4vuKLUPlWMQmI1VATcpMvBGNh/COAM35euHAdA/
TwRheg5DAuSUn4diAhNLQhQ+HihtTmeu+EZvdhXATXCq1654zdhInTp+6YXhualNnLXGbzVx7XGt
lBmCvKDhZpA7PcnunA5P+bDXyLW5w37uDvFYeUoAsch91ByuHTvdxX2yKYIfB30iATui5jtLLbaa
oG9YaOnWEQbJ1THzrYVZwQ2DT0cLzlNu/DNBkE8u6Gah5+tOdl7QBXBK9WeVFajItcvGBRvHU9f/
sgxuFeBH0vp0w7o4zvV22mYVwv0oSebWrEagCQ1IB5ZHeCVnw3FuKptooNi3J4vfup4emvEiIO2o
3j9JS2zGSKwlzLGIGe441buGu9ccnugXYuPbGUNGW/sRba4cTKowfTOAtKPHhjVDPTtUxDERuTNe
bIa586IDNayuKLsDciTjD7bp4pOUc3kGYdmawyoJgDMK3XOIGxVzRllh7+f2q3URPpV7GIbHqAXm
hqspIZxOwYS+PldbnbfIabJzQ0TUvAYhOD9WCvLr248ErtmJ8NBWx157lryLeuSZYsuBg0r/FQdg
jvW3ujiIkP07w+NAeRHcxuYlT66tKdmYsMwtfjAwrUrGQY6+CZahgWNu9BaDm3qNmc6QiFRjupcD
Y3oWlMKM8aLOXI320nSyS6Jot01gbmZIsRIXeYY/XgNzFjDAAE7E6/Jj9lDEEpLKC046nHZGp93N
nB0H9lmzt3RJC6xeD7/n+q2kIQpmpDpqyDHk040hYRFcE1itqoPDBWHg4R+M7aJ/6tkn5rq0OpfT
V46NuiTiNQf/nE+/JOkZXXO6U6RgB9eiziUIMQB20FrBprA29vgZaRC2H5iuWOOW6TTKGUG63VDv
4DgG1cVeiOHwwGJwZVANLZpEVW4z57lJn63a6/EfWw2s3Igjvzmr4M8k92ewjqyZvV5ggXGvjpw3
bTAeFY4YYZKRT/JjwU3RZi5bC2o0x3FTs5mnNlzOCVI8ZBIDg4gPw1gEzU0VctdTf7KnjyLuwPIa
1/+1FOvykqt0jd3oiHWGhuEwv57U4vJlp9+cnU33wDuH8Ez4v0IIJBsgrTc3hMQqkz0u32MTgXu2
kr8iZu1aUf91QgEe1PAAjFWLh4/8eJbp90WzZqdHSDMWhnAa5uHbDODYF4BJWRdGhngh0qfxiysx
ICk7vjHPBykAxQaMRkQMpBjtPSvlvAy5gLLPMyJ6N2fLNrRwemz9Abbys1niyiOIwHLMWT6lUCpr
Ld4ArCb0D2Sys45hY6y1ur3ZVJJMId4KRVHATDQPo0OmPTgaKMfnVt2C/oIqtZK0xWJmVc38OTKR
6kxxSYqPXicJgTWQUFamordm4mwvYbVZ5Un1TyIWGwcbJMBBr43so4WlEVwZbZM3qHeNIAFGFDBG
q4wmDa3FLPaZ9Q4J3PYJI9dejtKZFx+teGvwi+hRs7HFjJmG+CDY3oAFVNrylnFfBE9l+Kq0d806
1f61HwL0yusEvrkltVcyBfNiqH36dKRetWzmd6jD5g9LMA/LiAM0JgO856ycGAokh6Z3tzLh3WUD
TkbsVbGEJzWfu3lnuveCtUcGzWhB3k4S4O7NH70ayb5ezRg00I49Nhd3/hgItGJB2gAO8yLo1R0N
OIJnrq4TTsfoxXYOqf7kFO8QTJVlbQYgj5azj/0niwdQxYdZ32LXQYbA1OHo76zDRLvAX8Jc9bjY
DxeP7xDs+xEQLhuwXiL3ajFQJ8zidqk3dltkNxVvDfy8BiPPiCxve/fZu6QwkrrpOazYKbFp2BTD
EzoQn/UHe0v86FxyoYKMWO7qVQptga16aHZqq8fT3S06AeIZyphlcHk5gfOOjDCwSYH3BznSj0gu
Y8slWOu+zEb/qEHD1HtEOtEeuzo5VgN5lfKhyAr69icm9UfI+bcMhk1YaOsxmtewfBAUylXI/FNP
3M8MQ6ZNBQz1EQHf9szpwiAQ3q7OfgS+hwZUZlRvFZv7kAqM+rWCV9UcGlZmzeI2mOegeh6ah5E0
ZLrL03zryPQnCnlQRVucRkEkC9Ifk921gffST40deNzPif03rE+ztomW7HL89Ta2ebfHrBjr5zZL
/jmkJBo1PFLYHQW7bWrS61zzTKP0fc6cbEAdD9JzXQ7HvmGJikCYW5bEm1MLhrgiLjWu+XsOrfZr
OpqnRRZELIqgcvqdDe3e5/3r7EQXvZl3lkBQ6ytO3cL4DmySwHC+5kytTAHZmjE7ERUwwT7ni806
nMGfsafFkhjdXyDKWzdtdGSK9mNk1mu5q0iCAWDFIoOU6ZBWZEle/JJ6afLaqXowxhEO3OPSLMOv
2ftTvGF/D4sh93M2fLEAEdsJnucm3wi7PybsIwja7M3RpvWgs4VyHzc9x+uwqvPu1sSwqnlbLwD/
UNIyDeVP8xrcngxM3zOB399Qu04DoGr+9eVppsq2s8s8y52FqONMZ6GXm756CGDGDIIlWGQbmF33
sYaVtbmmhJvYWuBLqLFH4W8LmsJkMs44WfdD+UBMnhOFNVMt5qgZe0Ckhiec5F7PlqiqRYpLtJtu
Dbu+rV7AnJ0VLjC9wehvv5CPTJdNlbS4EgeGMsRj6YpXs2OoRUHmy3CfgAPLhxvBlF9TuLeiHCkR
M7gkrNFj57FhA/GaeFhBt1AxARfBxOZ7FMd35qhgARYiULgzIjBTtXlAw9+wgIgdkP86RMmwedeo
IEYiTnjF3PBoivec2U0tfoYxP0jt14INnA7sa0CRqMtLX74CyOflpsw3/eMQWWfJoJho7W4a4KKj
uPcOZyb6ZTSsXVtu8wX5DiM754+FcwwhY9pWJma3rt1nI4nrOjywluo5Nv171F66ct7K4JcTCAc4
kYsBG+BMV2VRebM+uxdnZZqHDHxO1z+2XBLaU17bB959zfnRKAaz9r2pXwvFd5cekvolJBsfUX/G
PkmeKnj2cf+meHCxSGwSNeAd7/7lCxphCCmhAPlS3f7n6DyWG8e2IPhFiIA3WxIAvXeSNgipRcF7
j6+fxOwm5vUbqUng3mOqshA8JdDFq0QFhupY9OV6UTBv7YhZ0O1SwWnVf2LgDORt5UtcRcIGy9JQ
MCZF660WrzF4Tj6pQD69SEBfmJ7JDuNHKE7J1wxv89Q2qBEmVPXmtqaDCXG1hQq+xviKb46vJ3E8
/JNdxyfVD2RFEpgkWddBs8fo0cibLhtp1C9CTnsqCSsopw5aKkNoDmmAljelddeUl8dHjQ40y35M
42LC8ivRMGT5aWAtaCXPuvys5cmudZ7s4aOPtjWKqoIYOJYN/DbjGxU5vgJizVNjPd+5ZlStiU6e
ey6qFom7ux4qe+yRNvf9QgOZxkp2KVoQp3BjhWPtFvCGm5FtHwZSwhtx6E1E/MjrOfLEE3I3QmVO
q08rBYfAzHexWayKSl95uPVFRTwghLxzS0CPE9gTj+i+wk3fKk4ce8u2ZNoSVMsMO9a8usJTYtOH
ouc9GK12CeFuS6h/TG1Yp7zgOSfQBOhuEmTSYdQtbrU15JU9AsON6FF2FfET/9EtJBoQQO9yIMu2
HC1wMAx+AWUFRGYFVbMgWtUJE8wYvG2FzARTx9XKa593vyLlLpcL+qLa28CmtxvEP9GEtyCW1qCL
N11qXUTrS4vCU0BKgt8L60IDJl5R4ipgC7jhRzWl9xRByop2irlQiULIUh5uxNEuffMWGZyNIVQW
L1rhGN9jTt3omK2XBvKr0+SxDZYyVC2UXXoYfXS6wYjDoFsoR6IwWFf5i8ZMoBMm8buEO5u1cA67
8BDLw2NCWBUbGTmb5UnGa5m2yUptlW8hwu+TPSttuifJu8p8xFr9a+gJJJaUo487vFSinRj4p76v
N41m/fmD9QrY0VaFyHcyXx9ncGqOH1/rlONSE3/Zn7wbqbNNXXLasSfdr9gC0wdXVCI9LJEBPLMc
eaE1T0dNirZ6gvJtTKsqbh0UGLappruua495Uz6rsWLstI9VqMZIBiyIWZruQpoXhA5oS7Y1mSsF
+XgLmKQpqrQyDPHSEgw6UbjWYsfcV7niqlmBYGOE/VGk505n7W9tObDRO42SA6nc1fveUYduy3ny
E4f8jhy8kOPesAxOcYAXE2+9qvCkM3uI+D1MSpSky9atqR5iaXYVHqTe6nA5ydTIcO6EnwBXFO+V
8TkhaW/kbyqghMgFI/0dEdwmkWAHQ/JoOEwCKfoE0MkhiKdE9I1FCFtO5z8ZyS/kQgw43o3GythI
aCRDejFN37bTE57e/w3POOA9lOJj4Dnofd8+H33fikuNSwx3O/wQamtDi1YVPqscjEqeSTDk/3XJ
fSDTrNNLV8bR1ns6kkUSB1Q2WqZ+GMb8VOWJHZU6VkIMt3m1neoaVqYKp5LUjKF5dtjHMtE79lPh
SMxSuZP2MIdto2K+VgRnmZGGmQpvRplPLX5E1m9YPiIBuqmnEWwG+FrqqXVrW51OY6HhY2sgFgGk
U8XvQuE+i9GqaxLuAd72CcynxvggQ5xhjJWdG5lbGgSoWNGaG8TuJ9IC424fhvI2bnDW9RfEDBs1
eMyJHURM8tGG1GexgyDpFCYIylvyZaqPUIQo0A6kvjVgG+bhj78XwtYpYwsdj3zx43ItM5qfMURe
R2c0QqvAIywL296kemiVrRayiE0COFcWHTUVmhrWV4XY04amH7KvJlE2Zaarc9MJRCWSHPcHFZ+X
rHCSRCe/ZApxjm/jFok7qUJl7juaj0kGTtqhTTSc8rFjFQr4Td9FMFO3GtALZrbkVA/phcnXNfYa
/ALGXU/mQ4idJz+xRMBWa1uNuZ5s6StpEj9Fb4bMaGwAYbQIDV1+hJYv5ldoBLTMaStdRC3Zim37
jqcavFH3E2Pro5oGZRQMyBqGFKRwrMT6omvHf8AEL9bQHnt+y2U6JYg38H3OCnkKemGasRGwcNJU
cyujGvkQ4uSOIq4+ZePonYIyf5gqsd2S6pD0zVWflrcEEBZJR81Xq8BfIJSOIyLzkOrFyn0M/F98
b08hiN/AQJ6MId7DFFB7S5yeZQ8hJiRvzjFK6teokH76dqAtUFgO5WPfOkrZY17upxqGeaytYKvt
RljYHl91UbVIorWqoHPPk5WlYT8Ih5MeRDXeEOFXUeIzCTfhagoHllveNaV7sWs+2GWv5gUGDx/c
Sqw+5J7Dd+zxrsL1lFbWSMyDNqumlcwjIIe/M3HQBDtKVovBiAOirOW/IsbT5icK6pWuPxq46plb
Glg6RF1YdrlkoU8vbiIT63kqdJYBtC0BTfKoaNqnH44rM/bObZa4/pRvm0pcBzKnbybfTUpKKVNW
8mAccfUbtiTBsdFjtOLqtVIY3xPGtVD78i8XoZH78tMH8YqdPgAsjW1UE4VtUGX3mqJ3kSpgI/Dr
KX3/EqMYeE88PhQxfKSVqttZq3OVgyYMgTfEUrvDKwrctEHHaKyyOWA8NvyTZqIusgzYtixMc5Gd
oJYKDMUNHB/xviPVNhz7vV51WxY2a1jW+SpKp1eY4w6Hd4/zzbA7ny6yE1yEadc+YfToFeiPtW+z
L88Yyhwlss7iwNBoQBACR92Lh08UKfsir5nAIOZlJKkEBult1ZNghEPSVBdNoiHFc4kHXTT28jCx
dJTdgeTsasZKccQxD3n0jNxxvlxztYGWIErrstLXvcq2gRkF91lZ8Am36c30/UsXIjWpZHOX18lP
EDI4roliahkBBNMfu5AvtSRbuW/tRilenUbeFSk8yE61W65Mt3FgVQZvgxgKPd4LHicOkbiWrkjU
X96LYLKLIo0MpeOTnqbPLgkOfeN/z2glpR/2FeNPUjY2fj4VrtK2riczCijZ9maiUxMepoTSsZD9
P+au4LiGjSaqmxrpKFbQ1O4HpVjUDSVFSqETtAKjQPEYS6YjkxqgRIxU/QL7AvqzgjuWuNuqMjcR
29pUGLZQrdZVUNswVBAHNtSpbBKQMe0FASRAoj9KkwWEHGNsmluZgkYuHY3TKMe0X+GqBjBAfiDJ
Gzqr2mzjjdKWeA7XLBJQ68CTLJCOLIDY/IjxdZI9NyugYnT/ypCgun6NLsEZCnx/3IAkEC4SM1lC
fugq6l8UicwwDsjNV+QkbXJTPulac4f/tBm69EK6s61Rafpt6raScE7Kd4jErNNQguPPWc2I4cDL
LuaYnDid1nLY7gYR6gYrGSE3nm0srKv8ZkwfGoYRsb2LouCSRPBlCnNIoXHt5TPQ4qOvACXool3P
tq+PcFjSFiDEX06jcSmV2An0FMAeKZE60ocJlVBkFltjHJH/5kvL2s8kK8Kibbw/dmNgOKAWzKxw
JQsGxSE5EGXLHa8i5dP3fvgjz6M6odwqGMgQ4tTWTzYSXNSAXGMBEQSKY4wUWbyQGbjDyGJvZvH7
MDBRr5NPr8R2L7deIiviirkBg2ieaQLIRXXbeN4hMxVSvqCjcJO2erESZSwO3jttLXdIVLdUhBVx
TWuyLJzMwLCtygyOsKpbzMJjpndzf5RzU1Lz86X9KUX+nQhosdrRRIZ7EA0yRfAJwozypnjte8yn
45GXu/ijftxU0kNOszWBFYtaRwAROGUS7yso72L8HWfPopaWwqh+KsN+xI3pY37SIsuOUf4TiLTM
esrokmEk+iKuFxd6Ha6aewg0PEMzG4pE27N+aWqsCRHckFyhF2R0DJGxkOF1JVV7lRFYiRII9GTY
WmOAg2JYSkJK51YhJkD0DMTJVPZm+mkyVSf4hylo5kBf8JOLNCUrkdZOmYllc2pI0jMryanTACHm
4DEGKt2slt1ZblP1HOL4KEbgK80/vXtI87xXv83jptYkwZFYOF+z9mRrrBVRWE5WsKuo/XOsJD5Z
X177r5R2ca/ZNfI9bfpHHOXSF6Vfmcz6RTQxNmTDVnpslxtII3pqj5L/I8XBVdJ6JwujfTiVh3QC
mDdw31feJrNSx/Qxe4d/yK6ivrjoXfVP8EmQ6i0qgoh1Ll4VxlNERexMk2xjPFt4BTdmoaw61HuD
cVMhDsEwIKLDQJY+uB6qLYusH6T0rsFbbMSgh4rvNnilJsE5zFgkhL0ymIhgrlzGmSrAKLyjTFXx
6EHGQQmwF1Rx6wd4vjuO1nH84hizucX3Ze3vRdbU7XTylQ9LdIT+BfSUdR8IW9F3h9p4ltHwnekG
sZUFnmvlKY36HyfkFpIyEAfx0KdAldhayelF6v90NCs+7QygTDzWs77Bqg8W5gVjvIlUW/n8teb5
Ohs9Bxmok2h3spaW/bUUfAK3DikDcZ2Xqylg3AKRQ0gnS49ByJ5eJf5ITYmZGh8Mekr+pm0JLmeC
u4EHtrVgfPBhwc1ZD3L11wvyP0AaYzSwngoYqJLcwGHBZC2KiW2atjW+aWYyiXAy5qxYhMo9+rCS
AWQt4EjhvE5FZFV1sp6meesz7DKI9aMCDITteINLO1LSg4j0zEQo1ZUVNqTKJs8S7bBEai2oGWD6
f5FqoQwvtyb7EJ70hkcwJV26xeREqg2P+jOe8Abz1YYsuvsynJ1AT3JseC2ZcOPcI+ObLMsSokOy
6gAUWOqjTq544fv+QH1ooloWdoW/Dpt9hOYXhsVkrWM6HXSwZL+X46FAeOdHTiOuGV/WzYbLugfV
cdLBr1gfcvnQp4+0Q1iHfndSP1LlrbEeMbe6djZyyWFiwvkVJsuGeSjer145A4WcBMBdML6+JXx3
uouVlEUhNBLY2RK3uwEKIOH1QwaAqoaSrp4Tuga34lRU8BFqP+n4kTBBqd+gaaZoxSxAOsftXunI
KnF4l2YSff1PBdMOE5P13UhfqI8PUAJkD9wmDcYVINtk56lY2qg3Vykbu1APVr3/HDrKkOBgwPDS
gH7fTOVniFA52JJ1RO63ro0v1A6YcGUgaanVbnx50hwj+TCzR8OFSeyUE0IkY4umYQUYVr6/U9JV
K2wZoJP+7eRRQUO4UsEDduZIlNSd6mupBsjmBPQxrLm/hOqih3/5cCk1SJfw2ODEHct2oaaLMgFD
uijqXwFbe/3S05UhHigN0+mfmcxaSvBLAENIy1L2fcbwsriTch+lF1QCkYCVpX/2BcJkJ9N+w5C+
aK9BdSHxDflevApfQFBME6TTLBkqd4D1K21D2kxi2mrnyuUnHawIzNErgSxC9iAeusqfQBaM/GoI
EQxtepcNIFNwCAi0UpRqcMSAvDsZJsfhz5Cc4VzQVxnlMQGWI90y83sWtBvGYazYAX8kKELF3pFz
tzVPifxs5tDJB3iXCUMPQpypP4BhLNJvcU7KGJ2QLb8MgBvbhE+jACpbxLa/SkLzkHb+RhfOXerm
EmYWXz0zSuWuWXowvBcVmBjr3A6Amok7xORJUldIZbXK9K9BJcjQB9qWbwMmFQl/qGE+JLDUiRpt
aSk+GdTsKC7S8IFAqKk3bXAj14NXC2Ne9ZP1doeZslu1Jb42cBgw17uTnj8w7XNd5qiXMVL4rPnJ
4EWNzdvTMLb/KF4ZQT0aJ+s/Gh0sVMcRhYmHAk8h6x1HK5OXex2feVIMXDWWcmLwHBUw0OZYFDeh
2dGo23pQfthlcyKIGKIHjlztxPQl89vFwSXO3y3gA6oN4awVgOKRsgSpG8ibqN809aUfznj0tvi6
SnXFMqXjEg86RPy/wD5DY61AKwbczxx6jwvsDqBenk2PQ79T+NItGoC4nh22eDpDYgmQU6VwVwDp
iXxWET4qW/kHWUjwt0B2pOk4mA+hIwDCRmUUnARUYAmAc14cnLMlaXAtgJp1L5gEUB7q8aIwAZPo
G6p4eg6C483HGtbnIj3ghUSKudLwjVit3X370y9ZKWHwx/rEFDpHxF9BxCLec5+woPNYr1MmvUDU
5ycLxYDdz+de8bTQt1USdaH8V8u+HYwI3NCN+NT74sDm4Y7PoBu/FOHVo6bJ1bcybZBzVKGbGU5G
Ovlo2iZVWO0fpHYDJCZGEUi+rcIDEptnyd9J+S3FENVAbhr/Rdm+kvew8GgYDvAWC+PfyMTd4IUO
bknv4mTlpwf6ybSefuIKmDAZlfZ/Me8/cWHtzQKBKq51ltrtPkUSRaFlKUeE1LXRzzgPwPxwHyiV
UM2Oh9F4hoSeS5yEbtaBnIArss2076T+NAq3809x9KkpbujRdIOZu2Eiw4NYpd8jT6a64n/KJ5tI
yYuH097cBBnLltSO1W0U7DsceIK6HpAsTNIHFIbGYpkLlYkQHHMD6d1oMVkzVxPl0RVm9SuxiTIm
IjRS0zMDYNiI/0QMgfVu1A4ErJMsOo6/ffDTEG3A3Qm9ILdWo7xEfBb0VOd4NUkxmB3pX8zE9WSJ
cTinV6KU5PzTTiZ2CyJTaPxvXbgr2zURgWpEV8Qog4kVMYIGx9+UnBlrddO+Ve1gXiv/i5qGcepy
+hxKNGZrXk6/W6aKw9gKpCpCa91nWY48sBVOqf9Mi48iYLbMxqZLpyPW9rLGWcvckAPa8r8C+Ue0
7lkC4GC+jXYxu1LrYSn3CUil4cy8JyEAjxm6SXqtpg+fxZQhdHs5DGw/uszxQ2HOddP91LRmvh0n
mzE66P7aTFbQ+N2u/cBOi2r6MwE+L/6GyndaoumgU6v9V1N84lHGXAJAPcmY7qL9cQZ/I9erwf8Q
65cgh1tTFpe4/3jsLJb+g/KIkXJWKn+Ljg8kvwe/LMnrazT0W7PD7zku6m6f5j+UQLamfU/xh8py
FYFR+i8KPJtxCXzPUwXdUIYMXlJnAVv3tNOgyy7bRB2AOHLR5h5AuZGG2fP26XefWtc5wzTYTYJL
LGB8gtRbw4IAWamZ7hkHF75M+IqcyiQplSiw2A/2pK4ZFBCy40P1z9FzGjRRVYZGUYPPfgT0NaFd
SfJ1f010+cTqIhdOmeYKEgos5aGH48JQD2wtlA9D/BfxHCY48jIFphAKXDjMj8B0sMYuTOHHQAYE
AkaO7nq6ruNNm5yt6KF6J/xEqDMSEEDSQ69ts9mhNrdYC3UclxyK7PhFxEuOz8kbAmCqNDezrm0L
7Eb5k/hqGOrADd3J9U1E7phpN/iNaG5X02Atyn5QF432x4cXRCeV2CNVd0gUoKL65OeG+5agSQRA
lnf00otnPUTl0mgbSTr2+rkqXmkP1tf10w91OlTA8WVSzIkO8TkOYS+gZ6BBL/K9AL6hIkOAyGCR
y3ktj3ZhPLLiU6Lo9C3RNuFbCswc2SDLZDYjRWm4gyFpLQJj2zVEklebqPkTuu/BvwC0QGBlQ/QG
19/C23E6zUHxE2OXxKNFwu+SHzMmFzV0RGsfai+1JRSJGPOQUomcTbRpfzULYfhfPE5osEq+xWoj
UEnntXGMRwa6QPTypTAnV3UPUbiwA7Ky0yx09Rhtz0uHSwbuLBS1g2KqEJcxA60iiRLsLSLgS75a
AwYUu7npR+q/Lbbfgaas9GZnFi+dEYrokI9XYi6jAaMgxKPHCEaFuBkNUCOFVYYlJ8eZgx2lQnwd
nbyIeG3W0BBsYEupq4BbY2LefGuCD/kFd0TV2VYQeKHJwDaxQt6Lmr18857SG4iKJtlWyOOY9wQE
tUSg+QvcwL9jtOqbg6n/aFxK9bkff1iqL4PxQx03puckFmUo9wRrVGF8hgHrHBrOZS8A72CsZAIc
I1RwbcibdtiJqPQjZYcSwRr+MqgGiOtr0iZYpXmCeAgJ1mBajZDMpteBTDtaUEfWJbP/kM26hPYe
TaZfHQVEzaOINWxctsoTRVkYrOeIioEZdU56dz7veaqC3gCba78eJdfTH770mdK/oqNo0eD08V9a
/UxYQCUDHA04ERa9zJJbAZZxx6TpoBZnCYpyoFMt8FhMzE3sRv4d4ERqKdia6KtnrlLKq5LTCZSy
Bpc3Wkfl3WyxhRU7qeDW7Klg1I3B+dS/cBGMJGNNL8YC4FW3PHusPTPlEjCxK9d6+aUD5LOY9YIV
+pQkDCzzPwFAiddNtA1FXoyMYVGxqsrvOCLk6Tiq7tRjae8+8SjM8jK8rA74YJ9AqLrZk3rBdHtY
lsC/PKr4JgNf+puj1W+jfcsEtHIRaixGHoMabmAcH3PvL6Luk+LENVTXKM4K2ijo2RwbOv9nzel9
znZA2lgB2aO/mgjy6IPQ1bFFUqs8zexTpqlFsheUd0P6k4tzbQGDLxZzTnVe4m5Z1kjJ5ZfHvAMr
Als+Al7Si06ki8U/sdTN+M8Uxx4K8QzpQqM84dXkDP0ka1oNc5v1ZSiCl8TUUHBYJuG4TKCOE4hQ
GevMfBIfz7xQ56MPq4cy/EshTBo/aAowYV3MT5hmuu+WybGa3n5JJUDavLkMs68EUWvRPP2A65vf
gqbfmnrqR98WuMJtKbjVHfMNTC9udy14Aiq7RATSahgit76GlCEEUGfr9Z9aE/W1keSPGk+xZqEi
rI+ZYQ9HrInLWcEpgeIHoOlz1QMPa7XdwNHo0SIwsvDTXQhiYep/pYnwaFsY9xHxRnQ4oC9B5/fh
Owp4ZP/y7F+BjIWIrk2svs3pK/inoZCQhU2ifGHlcrU0Isdo1fO1VfNj/ULyaQpXocDfa3CjsEhu
blH31SEoUi0UXlimD+N4IjCLJGUNX5LhEfHmisidwStzrEjiH+uTRDh4wrYUyEK80YZ0bKqr6dhG
uM4S8tDB+mrBui2LlRURHAuJRMfbQXcgSW+dJDD+DCY19tcod0869jSMzea40n08YU+FIXRmqI7O
cc+P4hwFt2ZNXwnWrKr4VYNdJ+371rNFqpIwsUO8yWnQHYgkF/kLxfEuhqg3HYDstf3OKs6iv/NY
aHhP7Yp6ruk/dIF52yOBTKeNbhbQdLGp/VZRRZnI43QyqJr4Vv6SPwfHIuh+c7yEzHvAAB58RK7Q
UuUn/UgLOEFfmx5z0SXIw7Sb+SiLQfyS9HdU0Aizpllq3dMofivtrkQbAIJLvd0WvJYyZMCbNh0h
xVsRE96DxFrAUylD5q9Y4e69Gd13FH6TtRFgDVY6V8tdZGegiHjlWSQbw7NPYBRsxIBj3ZHMZWG4
fXrQhiX75JpBn7bhEp90PCcQRxADxhymPB1jvqFfxQM4WnZbXzVzXJTD18T9xKcnclDHB1jRNQrZ
mIWsfqPFI20lZrAud4zVtkSyumAeUc8trMCNiwviVCa6erqbwqMnvIL8U+hcJmlqfAtSjFLZV5ew
griJIlrHFekEMCMN1KuV6nrq2VSPneRAZgqTSz1eWYt1IZ7y5h0jsOswYI6zt4kDMupCUlXWVOKa
fIzr/di8pSJeV9zu4L3siVTR/Hs+AOMUQ33IQK985rM9nRGmUs5DTxrb9MsIfgop3urFj8mIFXub
2bGCWObGOaN5wQhGpiJbdS4o5BiVK5j7smXet077Q9QSEk6aA9FtJDOiNG6/ITCgLNtE6fv/ou0h
mfcA36DK+NpOMWbWnLkWR5OOghoMV8vF3eX06tFTVTAzHWfofM/XEwS4ahfBnI/xjyhwlEUH4n6V
dG3l51o4dRzTpKp0HDTjXiY5mBABU+O438o60XHbUNsSitn/Qu9pi/ckA5aBlwd4A10jmHDUCKiA
4+fIViL4ncZfA2FASzGZlntZQZQ6EM7EzrNlmcory1O5qvOzQYcZab8+s2oxwjL4HONzXN/6bF1L
SCLXnnLJLJQQGMdzZSFE0JS4BWO0rqAc0ADldjegNiVTsUHcgN2swmz5bn08rjfN7/jtwRHMLR5T
DQHSlViLZDP4B5grIeN3nGDW1B2kJ9ulmJev3c4EWlQsdD44VHVUuywVstRV3/O+QjFDd2ZqdhN6
IHAo91jHJLlU4x2LhB5SOadz+6HVB4D2wbQhzK4wn0m7hXONgglQVUmnnA6A1JWFeMb9xXNhntlV
ts0eDNVISpbSHjvhz1CO4VPwcNVgdaqQxrAOjYApJKzNi5q75giji6wEBwcajZVZc90tZoSiqQA+
XOR3UmlhxoXLWGKXM3d4xJyiMmjY8CwowcxqzTIVhyYilfkP1PKzSG+5ODv7cDg4jfCpD8QHrQKT
PgNm/MhDM9lkgmUIDLgnIbwJPuLtd6k5/rDz6wA17sA940g6UR8YwG9ebOJCAqv9rSq3YliN7Akw
BqoMrrEsoZ5CKSiSVZHzXqBMWoyHyLyTWkINYRO8qpYPFDxke9TJV44tCqZQDas/dqeEDgRO+Uqx
UHYrdAjHlpb16Mdu013AhFDNHIiSLXiBsit7OmHQ4G3ThrCXltww2BS8PsG4D4yvSPkO1Fc9/RuE
q9X/yMWaOW6LIpvNptXCH1cNdq2cEdWXJN+CxmPAtGQNwMAP8a1blztd03BiQKs7qWzJtHCb4ebF
7KORFmziXTbkm8UOPCw2DDAIXoUSw7/4R3klztkA6Jax86/icCtOyq1FISlJM8m9WmCyWcjSLoVp
k/zmmHJFl1JbQj++NW4G4p9eHdfBP7E7lM0xZwPolW8F+2/HgJQmXGSDrCAUXvnqs/cWlK2p+svH
tWp5nXTzH9yJaMIG3Beoxy9cItj3J2nXt4+oxRnPF4C2D9pI81l/x9U5TI9DfMqmHxWBg8Kmq8Cy
sg0Yrhg7rbyMFoZRbuOInRBql25Xo1Nh9KFgMzwX6tU0Kc2qtaxti9rx4Ig0bHO7tV+cu+CnAxhc
TgAu286BoLUyIbBn/a8Wr3FudCbJ3OI+QpMFE4wwLyYYILGz8N6Q4Zukf+qwK8V9kPBpWZ/luGlC
E009vv6TWHzUeeEA4UBFL5rcGJuQdy7v16S5Q1c5x9FqQDiSSCAuyP/kV7CSowBakM5H3ZhkKNOO
JddRwkCjndTfSMpRcF7EbttNBCimu5Q0L6/gjdvHbCjETToRhcN1NMiXXjrTzxXxOcTJxRh9qdNB
yUfFc83YMWKF9Kh+KVh3DN1YtSDj5VTh3MmTI3AkFpg7SCmkYgoAhaTNM+eUQZqZln9y7yBOk+nA
Rw75tq4d0qcXDQ6giHQfNViiom5I3Ur5u9EhEH5eoAuOXxRNIntb7/9b3uH9axU2fRLXBbdYPU//
C9ZktXZJNbsRzV0wfKcwHzrgwzm1ZIvSr0bd/eiGO9gO1yLgRRWXseYATAV9+Ct2P5p2T42LjnIV
6Rv1ErOx6gW8UinPrEi6mY+2ZB/dEkxK3MakhzaB76s0ZlCB3qL24FAGBzxN65i0YD1Mv71qryW3
BPwUY+aK849q8RP9CnbyEBoNNjKTtDrqoXrNtLsDNM114f/puC+tAEe0z/jsQFgNySrG9FMzrEi8
ndT9qb/GeJJ0V5edOsXDwKfyhn87ArNM4lWE6ni8UPwpDFvUu17t65infaV3rPFPerWWlB7XtNNk
8gYYCS2n60eY+pBx51W8tuBE1lN1R5cEtmAMFZsbcSAMMKq5/qoQRy1n+biMsu8m2s2FSJBSr/fS
IpO3ffQVZauINpDThwCcUX2Sp6nNarctv15N2aapGxEl3IYYzhoSgGLuhw8ygjRlaWl79kNe92Mm
ZyA2mgH6KbrF5kkqnizvEMuq+qkXAXihGaPH4CvYWem56q5yTtydy/qoSBTH7M4MuBVzx0fshVdT
u1YIXwPMr1OzNcSzIB47bn3EP+xuTKZ1cvyvlzBUoBZDPe4Xh94Hqh0BXm1Pen2MGbJL9SlsDyOQ
r45BAxlU4nwmkd3KEG2+YxdNuGHMrJtUMwg+4NdJBJFpn7JWMHQD5MHeo4pfEhjUWP/HohLNGPmE
GzIPXSwVLA5JriIWd5ebsDaeTXvAcw/LiiXMRwFLG/rUQtX4ai+CcrYMvGmMoHL1rHcXLbn4VAmy
fFM/Su0x9d/kHMmEU9LD5Ncguc+LWQ9rpvqr+iuvcYL8J5S8daYBQS5e5fAMsmtPYB5JhzoN5KYp
b6PHE+4UFtl0PZbkxRRgbiDrl2aYJbWAghgVVH/2GGhnztSyyERbkGw8pq/mJZZ2wnjoLQ60R62q
7gynrABDJhT9v5HJ2EVyk+ydiMqh0Zh7Mf5HEb+PlDm6pnekCV4/LktPpXU2c3SQuVtTHpYqJMi/
eawij2sCDrA9JXwOnB3J2eivkWSP4jlUT4W0BxdGMRcR48tyJVWQNJIO0Swj5RNltKfYZQfk552a
bsrQl5KmRR2uMtIpePSl4kVEJ1TWTR3sM2rrAHRBVYcL1bvrmmNOyxodZB1+WJw643jRsl886lrv
Tsjd2I6iqpeLE2v/Mg8Qlz/TnMShlUeNxPlcc23M7p1jJv3AaMB76bfQiA7d7ySNC0uftmpBOPns
/X3yb9Y1JIQa+oOObiJDLYHnGw+8ySQ7/ESfwvMPrNP0HoG1E/mCuC0COBzRXzEfUbzlVfRO8y8+
VPbCmf/VMIaDrmLOWoICSGG6l99jzkaWmwj9qIK2U2TZ/NDpRj2ZbRcrBpxLTB62Bm+YyjTtAkXU
GDmu8EMJ3zyZ8bAiqMTAa1yuLf0qMLCs5F1ZrkReuhrfai6v8fHFGCAjMjPieRS6n7w3hQg4aYZE
SyVflzG6Rhs19ihw+zF49oEktF25Vnrap4dR/FNqnVCBX5H5xsAoov/mbYNqoah/7BzKdGdmSB0Q
afCm7hhcWRFo1090I/RrsHIz5n45aRFbi3UI3rRYRq3NcJX4GAXgxq3GyQw0WLJObctwuiOGi5uw
c9g9yM+gbnaW9SUlj5lulkjgfs1oOR6D4FTQbwupxaysBLfcOpV4CqvWHop3i2BAshVjE8FBnqRX
hrKQlOOlMD0j/RkNZ6guVuVmoGTqZxNRPuaXoGEIG29DFQhr8SWynsiI5dCbZt9gOYy0fWVsiyJk
rXSrYsJ0FRoW8WawO46eSnDHS22KLNmPtRDbhngqJvRTV6QBVoXr9expbjv3GfIZsigV714M7wNH
k6nTfwyOWowrdoImjLGcrgjpLS3vKzSeMtO4EXgiYQNj7xjRS/SPFrabsnxX/3F0XruNI1sU/SIC
ZLGYXi2JytmSwwvh0GbOmV8/iwPchwFut9uWyaoT9l6bYBg+AeYE3h6+AH/LtDl44Fi21J8M4fIF
FPxNGN0CfHJp926xn/GQu5hPG60iMmLslFywMcVO/Kn4V1GeZPm0h2s8uoW97U9ReqSBARHSh+7E
/ZT/ZWip8niLn5EpZ58uxXRNG8rydqXi4AGnHO9YbyX1RjzQnenmZjLXTX6TwyrVaPZXg86qoGbw
jNQy775SFCl+dicnFVf7NTPPrKkYVXasOHbZABB36Q9XiApi2Mr2tW8/BaDy4EvEJy/Z6Eyu/fLR
Gw7T4mnBRbEyZL015WUwX1VAEKrzlccYE25xSjExrIyR8TWel4UkPJRyrfobKW4L+5EUp5jgh2Gr
D7+pt5nNKcZoLrVwMw7/HLx3KYJQ/gX8NsYpG0CecTYTrSPwSsf+N8oLIhgGE4HRmvJXcRB+9zc9
QfJO6CTuH73eZsE3StjQusVze7MGWODJ00BhzQccRX9V942+Ks6285zTT48DgBGmRoHlFgP9Nx5T
/KJdcs7sV7W/eny2KUJ+iRx/hZaV7Q4bnm7r9y4eGI/oWuPYsJqLmClX0O8xwn82tKYB1oeO6FoF
HEiQXEKU/tBVZf5uQzJOV2D+7H6N4r6Nbpa/x/oXFt+K9WOwxEYwyKpfclzX4Toghj5cyGgj5H2c
KBwb9AOvMsTy67YfBfEN4jKgI25QlqjzzdYSjOT2/rWEo41RTv/VYzxWqFkZgKMfoUFsk3sdHLuW
I8RZqt6dGYa0SjJUbynqnAL7l5uGG9yOQ33pGm/pZKfR1LHu/6GFWtd9gYqrXrTS2cBhX3aM+qf4
Zs8y9fpTzn6pT72cx7YEyMWMrz3JHf5btc/CBg5t8/3TyrKseRkpwHUKmJgqKuW7aVT1Tm7tcMgq
cgYZln348UdPyVGGF8Vii0reYw40kMFjQO9caB/VTfgshZ/1PYnQJJMfwUtKz8nlJ1tXUQ/t8Kko
+YYrgGJe5VBp1jTNUEYq759gimQtGv1kTjzfm8qESeGO3+G0EQEl/vQJU0Vhb98P39J8BOCViC4g
wuvFts6KcrCH5xyYMq7DbqUY7giXG7eIvE/5nhnpKDc1P4j+E/Y/HciSOQY86fe9/EijrTa+e/BH
ann0NZK+LzRCCj6pHlsQyjH7mSOkLM+zETv9qz/KbFhUKMBYYIn2rqMOKXgEabqScDWZR2meRn0X
W+8p2c75Bk03cgX9wYzWyyB5L3FvUMQCb3qx0JVPvJf2nLf6zNiSWtz2k72aeF7NDAIWOysYKIqF
uYCpwFtcvUqLIdzXlICA8P709KAae4kwAUt0h4oweOAL04en0PdZQi3KI0CAA810VcHtPhq8GLHp
2vOv81fPD/U8j6v3OCmT4KZjBRMULgMVTsxicfRvQ3kvYoMC9stOz1pOku08Zl3H7Q6JCQbgFEZy
6+8G/VPrYRqmS/NbRdgMZ6UZzxEGxjx5D7LvyLka+U6++83CgVnJBBlGm8RNyzhAS9E7IzIUfJ4U
ltUQvIBN8M2b2szkLHRaCRc0nbEn9n0X7DpwchFnLeE0GoLEWV0/exYbv1226mbUXQWqWf7M0VuO
8mrgC4hQ/YtslWZ7BYcW5Aa5EN9CbDTauMQ7x8h/M+VM35ii1FZmWNlP2S7ZeY8ZdQEiPlYNZwcM
WU/kKQGqZIK/w2CyPpvgmkwqaWBAN9FxgVkigqrtU9ceu4U/7Sf1oHW/pXIjkTgUBz5WFNjtuMb1
8VJ9KfP+o0M7y+CP0WbLg2BjWzPCpV3+pN7K7Klw/H/KsOrlL8PjxHMNIA66Rs9FhxNoP0XpvJhI
bloGEPI9FosyYK7wSLgikJ+7mAi0o8yAgj1GHQ1N8bSUtw7MQuLf7PqCVYxBpNG9wiiu/WdsWQw4
aSDazYCyQeshNeCE852lz1dGJjifgSsFN3enf1n1PWv51pNjFx/Bg/W4xxNvp5d/uDpN9dsel5I0
XVxeonU1hSDuyeM3+Tu0Z3CNXffsQNMOzutAWaaIz1AUazO5jpjtGlS5Ad8KYRGLmNGWNlP4Zrki
e0wnwtGzVP11HmUrVTwabzPzoayVnN5HZpk1usWW6jU/ZIPrGFg80rOAK2NtZLUj+IwTfG/F+0Ce
2Bvh4/suiRKbdNbERL1M2oUO0JTHvD32BGenu7hYKubKx/+r7vEbyvyzZpAZ24/AuNvtH2CHwroM
+R15IodBmR64kquI13g1VpTPl7bk77BphfBD5i3812VdbrLgUPKe12m6DMRNoi2HMzhfREWwGZt7
1tzRqwPqPJTltvniWuUcKkgwSh5+QFfzkmhQmJdoQ1Lr1g1Xhvj2BLz+loojV1T/YQpUe29gqBbl
nRUzKw1WmCF3WE5mBqcNwQlYzpsNoidJKIu4dfld+0zjW9N2i+YtY9Op8qmSBvKh2dytLcmHarzS
iO3iOEZlH4Z3FEQ5Py+jHPbj6Hvtu0FvNmc+1Ai1YxytAnV5Avkoc/Q99jse7A/zoDrrrDy3yOZD
/+61W09bZtY+aZoL2LJlyMQo9GEiwhUmB6xFxy1YDK+xa5eSgdTkzrr88VlZPlLrG35mNaHsceNq
xYVUtKvw0dndHXbqktFMNrFdi05gcGHPed0/2A91RTpKiG6QjC39qExXowUwlt7U9jrA3vT2RvId
Az1Jhn+5cYkL7mhGSZVrI6ABykuoacVCtLvEwYc3vjdI2DmQ3sPgXyURmdp74HYFicXOsCwLZ61Q
+ikflAj2fFVi84WamlK4qCx2KAXx1OdIbDDEsvFOu1e/3ybPIEQTKyWQsivqI5pjBcks+rAB7itq
m8p4G2F3dCh7HeffkO0mthi299ur70KMKx9CvNl+0CiPBZhNG3kJhKgALYZkCJWEnKvRTjFW3cOE
S4qXO9jhEmJoWyRLLvcCih2KX41pvk3s7qqfvhnXG92vhqJiIH+bSesh1naZeSgpDwfj0cf7UdkM
/ILECB1MYwOSG1uOmcmIr3HGGFxb8O6Bi9f56YLmrSfxr2koaC1IUHepHwvWVdVVmY4gjRY01RhL
OAWzwDXBt8BUIu7bU1cdn8EslparCFxxXRx55DL2hox9cutfSpnFFAG6UW1yhfTftXUekpMkrKuN
Co5uEnSAHIuv0YKDwvi9QTGXHkXxYlF5jahhkSaUax5wGZ0MdevT+5NNSVMOQaF8YeZTm5/aI4x+
0HUr6ioyFqr/rlcfZfRPAkRWyaWd5gWgaJ5FuXNguhavghsZg3+zl8OFXzJUBemcZtpJz76exHEa
/pIRXMp0uPotdHide4FgBJi5szFr9JyIBTcdOCy4h+reM8jaQ41WLxvUUJz2zBdmyQW6f86Xgvcg
GZAedE8sKssqvsfm5JodaSFD8xDmN2Y2dzJwJIGG9ReKvEl00DJvXkYFKP+AlI0/mwnJ9p9/jnl5
mHqIqvN3CzED+UmX0i4WORzrjnx0km9aQ11LcU+r90iptkbzxJ9dhR9eZnBnoTa1rp310Ya4OJlJ
6d19ZB6bUEa3nraekAto0amt/wg3XNWI6gSFASrBwR83eiTRYgeXkgDzio/fYXAInjSoFwqgigJh
oqQ8i43PON22+aWqjj7WgxA6sR5ljwT7v4MBr9Rcxbsk6B/1dBVSgDtwdkbSuhNhMlea5c2MWuRz
ALFO0uWiBypH5P0yaMSLhK3SdiQhuiV7N5XAWHSkHTQkbGHu5P2N5KsFXw5EOFaFbGzrQ0OwVlLf
UyImfE5F23AH342Y2QIEfulZN+J4gJlEjA76FZs99BSZ7LFYDGH+60nEBexJ/7AhVmrbTaRUeSub
MIWSCUbUcIbR4+BtWsgeHQVjFp08LKeM16P8DU2TskOgf0G3OLrVyKrEnHC+MHFZ4q7M2PLJMUS1
iMsf6xQj1AGOgokP1qH6EdBIga/zCB2xka0i5F3Z8EZwzGaKbkPIXpWLI0b/g8EAcTXWMWEshIY1
n0w0abWv8EHPyMx2UncQYCboW+tvzYN5UNXxC+uKKNqmhKCMjlvPxvyHP/5r7SsGKxyWV6/iHGRz
C59MZldH+VC8r9Q+wFpcDOOj866J9iHLjwpwHt3BdMqyUxB9CnEtCLD0eeEqbr1xYAXJcoVyBErB
CCMr4PxhZliKlCv3Dd/0ItJe1eQum88petecY80abbSfKmodVp4Rq26j9BY+mM8XwZxacD4G3Ftk
RrI/ZOQyTfYpHcp1wNQrrI+zB79QUXFV/+LIvo+zSjYgmTENf5yCmhFGYUZXDTHhpdLOKgE09rVP
2pe+n28w0B4gOuPmHNjFnthRJ3iPEMsLHd2hQkRTwFegNujSaJMwM+zwiZEJt0gZNArUfSb2i8LQ
gYvMv9D+qeLrdzruGZGvBkVZsVcA080q2myYYNK3lHJDqAMXhoZc/KerWJHVjc+JrR/yvmRxW/41
gOYsngpQZVzUQNX1EIRVuSrbagPFexUiVBw6iprQQ5q5MapjH0mC2+K7Vv1EJDsmJBJV1VvZ+EQB
3YgLMZpNP+y8rDiHMsarY7+oLKdKnea1G1eEUTPO+cznb33+MOp2NTomd0HGLtx0UKzObRXglpAB
htgVwuAX0QCFbbq/VI9OtaH9U1AzBf3/ApVFy+xSsV9180x+ATgaLhiYIYbeIDwd8FK3ywQ1AlNT
08FG53LtBQ3uOxYfEeAoEf7ijACsSc0UoE/fSmMv2BwgSfXk1bPe7e4gI47bfi3rZF++C2qbiUVy
jvG1sYyFH39a3f9mLeK8FdA9R2K7SySEXa0DMiatJY7ckMqtV4IXj6ZnAg7g1JgS+3sac0FsUqZp
ps2+cCIGSVL8sdY81NrcG16leQl7h50xcDxIev3aQUPTpYtU/uT576TGuP8nGIRuxWa5Lr5RM56U
6D1Afa582JR01GeV7bZofNF/hj7CIpaiW63iMdsXDUggfac2ZCeJo+p/qeyrC1Qq6oIh3aXQjfNo
pM+MVR2NiMx2Lfj7BDnepJElGh+MQM65CAsVTaCNbcfKf6xidNvhD8xMjDmiQqDGOIa9/gya10+K
XHfqzjb1fZxZGK56KnedX/ZMBwMcQE1mVxArh5tm/hDTNiHvgWmP/6VuvnV0N4TbsqrfAW7RGR0O
/T0SM4b1pdEZvhnk+m58FncB3p8lLwEhP8GPNV4okIXyFtkYiRiB2Khiku5RlNAe1EceR8DGqLVg
5c4JT0wAvPSQ9q+OiDHmUZojRBHLnKep5peghe+lzXVC4nmfIZS1oYW6UfKN+Nlvb11xlSXwPn7m
ZGEjB8Ai99JY2OHRaks25swjl7oGan/ZO+/ICaJMX+psRNe+97AVoIFiqXJ+K3bnwtp+iRhuwVEJ
WFZwZMX2MoNEFWxjbRsYJtjj5+AhPoPSydaKdcyv5Fkv8SPkVu0aWCRJ6eRfGoH4M/kb4rtj0n32
fFp31K8V/1V6G6le1HGfVrvhLwXZZ4/KokQuMveybNm0+kKGJeoP4q8OeYYG/TJNSDrYq3lIak40
TVG30TAMdQz+hpCpQXOK+19plMCIMQ7sLUGOtMZ3+5MX7KVnbllCxdq7FUMtmQ5g4pYgJDFDWYb1
4mOeStRpZdndOtaop4gSTuEMoqasVyN4fQ97wEwS6YwN8rcUaaCv5ltLPEKk+0OSL+evkjJMyRt8
TNG9gRLor8vmOLY7xWaetE0fmfLW+t+zx4D/lQi69FXl7VKYWTVomOlVCV2knD67H51H4IpPxy5u
Voh2Eq55RayjNq8AwWrpgK4EVo4RORJZfFfMnUcPtUrO/mNkHB3T8WZ+eZrieaELz7QeVRc1lBtg
u0/wHhBp9zXSBDRdu22cBKc6syaNYWyQbHmnyOc0mFSWFz9v14guEx4Nn4i9PVPcUa7njAIAciRT
9UB0zpiWAt3NyO9QXQK+nHibDCszuSSkKPoHGgiCHmYhMkZxn4DPjnk77kaCWG00mcwwh6XB4L4B
rPnaFmuYL0a8htiEbWRkAVNsRuEKHd3GU8HpfhflOReLAm9PRqqMF8Vwe+5coe2EKuKbf6erow+V
7auvugOLFnbA+F5QZjikQNf6d46LtGjOZrutsnuDJmD4V1NrVyWXUf1GoNsL3SLxA4kxJ2j8dEzY
h2ritiC5o8mPCYv8mgNbtf7Hi476x6Se65o9hVgL3znQTTOhk5wVU7CWMlyW1bRGr467QR8UFDJP
QQsUR29j1Ll5dfUTtkj+tiBnK2Y7C603Vb31YFA5nH2Bbb/nKhmY6uB1bW4qa2dJbDEfoOADk2R3
shlPGRc/iu5vAnFbwwjH8U5MzqkbVo1xLxH5N/bTVivK70vsH5rwaFEHCsWhwD4E+tlpLobFekXd
O9lzsJLlSCdtFh+6BmVVJXQbcytOyDIHr5j47gxeGZJjql8r/S9gLaFoz2LG2fc7B8ujkX7JNmUG
lyHgPhLbTAR2pNOJ8SdqkrCKr7QguA0uA+XSyVavCSlt2LfDtzzekGbEFAYh72aMih1TOs275Ogh
EuxUivXrcEiMNJNVfa9aVwctjAMEmDmKG8hiIBxfI8tta3+ZBfE9J8tNuwzhMZg+EA2EzjxRb4yK
fDK59C2SS533drz6xqmkCocj707ZBh4LZibdwKGHVHVW6Hn41lOy5d8mZhwtLx4zdbzUPvmq8Uox
Gxf1ZgeJIGQK7mUUx3i3UJlpAskHLGvxp4GniXob9+ZaK7ZhwHbe93dqeAn6nxjVvygEJUW0tg02
CMpbw0GuYWk1/dnLiRRgZlCz+Wijs5pQ+Lo4zbZdeJq8m13dLSIhzAzVz+Bq+ZmBGeRkFJ60sw0r
7m9fznMkuOlIPP6FYpkQleS9mf2xy5AOIQgyHKBiKNUjeVPeHcdcOv5HRJRnybsilQU6LSLaTIlt
c1Gy8MvYUgSb1NpZkHdzTex9hQW2QWPBux1dbe01BtkAScdtlImw58ZNasBdlcYMGcgkAjyLwaym
V+syqlix/do0Qrj0XyxEC/yu4wYPKh94hasEMwN3EprbFbAdE42q+SFB+ITD1jN3pfc2DHtZKv/Y
n9+zOmMVbeKz5xIh+kElG9XnKCBgbWPaHucLBLAcGbzCDy3wa6vbIP7Vwo+WFdpgjdu232VVTxPa
uQRurjvBXoJaPsR30TMYLEidyFOo3G1af0ZKiPnJWSbhpXBsiIOGhTSdCZVmdhtbONv56S0+a2YD
JJejVS6Yjk0P1abxVjtiq9O3id2wiL9ahDUFFp4UFYzMqDeQYiQeirfC+Wd3x2ho2RJiYtMCVjjO
CnHnV8gYztOCQ6OjK/MZ8HnQf6vuODUjyhKg/EzEW4wVvkGGGXAaz+Gm0od635v/d6vkAdKL+Z65
tOgHW3K1lKxCXI+Pph7qdYn+xBT41Ll5O/a8lF2xrN8zuEn4A4atTTSa0CRYAhwdA9/GZL4ksloX
09Nkzku57L9OyGIcEoI0AeuaEhF5Y8QcXxe44HjSEr3eIYBZWrW5CSeYSNDtysZCLz3PRh7hBKo7
sFa+QaQo/m/RLSv1bgzBipBCWvnnwOMvmA52RMURiNaY/yAwAOsIj1lMJnrEtibN+j9McIzTao/l
FtnR0nLHPMF+Yo2ub+qfBo7WhE2UfVdyZrLJusdqmnJ4xCjuPR8+Jk6fZmD+COJYR/Af2rza1pZ2
jOqctSvGFY+PGTPcwmo4iurqXUGTVmENb72d1X5zb/mIX3IMDElGgpulPkP2X4DRcFVYq4kgeLTm
Hlm2iiyu2aQTLl2+4axNx+anNKH7Dzk0gxx7EjmDiCLj0FsqzdeoAtqQ+sHn7czsWT3sbxMOmtxI
6QwxPfDIlmXvBg3zeXYVEdd5x0OTV3jE/W3DDL1vvtL2QnjQmWTxBbHYLxambweZlVGNp8x8zpAF
1Tkk6Aj6ycO02y7sBKFbE8N7cgiYkEg9fCc4mWw3rPKHP3htc32rTp9djqGT+VSVug3pdE4+PjAa
sNbJZprxKkRo5GmMLHEix5Wzt9O9CsLMLJ11m4TnsmPWliqfdjWKlw5orfUVsB718WKmDLAifaGD
rVUiRPVZ7saY0p1uY2aHDkXFkG71qF3avMrqtPHRbY/5UUE64jC8E6Ccs/6noHMf0dhoHU5vAOFc
5vzsctWKM/w9d6ow+JLEYEF8rhLw1/m9QSHhzR/vwD8Ro0w3RgQcY4t8/FQgSCfK/CVy1F2kpiTJ
RItMpLtkYrqCVhT9VN4++Bi25N3BueIyQV2ga/5aSQ8E3zBeg2VelBOWmJnK2S7DRDuUVXCuRtw/
2GRaSJ2m2Wy0numvkVHyVhdCIjditvOK5JZaw6bAICIRNeYsbkVzM7keHY1mt6O7L4OCyDGFpPq/
dEzGl6rtzmFAIiYcOUd1aOHWcIuWTp0u6SzWik6VRCfqsS+itupa1mMBlaTx8LAWejWnaGh3S63U
D/T/r3HAtN6G7HBsoVNTRC0dxA9ZWyx02lQFS0FK/s3YQq+F62bqYGEbe6nocNsxXAFeamFc67qy
Veh8Ww6Qp96vW+F89zSpHs9yJLW/id0YdwfbVrmwhbFkZ475ZqFi4c512gM9fo+M4hnQZGosdptU
MLPo3AYrDsrLl677Z8Hwm0oK56CEFsFc3zfPWh8tB2TfCUIdKM7u7Mxmjufqfs/uk/pBWzfprs3N
lRG9Woz1FVIYk/HXCKHz6j9jie7jy7DB0bRQr/Xo6KBqVqzkMZjDx6gcEfYNAu2jnZDuBkWyW2dq
8SRVBFl73+NklP5PPsb7zndmfewyK4pX03ptcgMyTg0cO/chYcD4aa5O9bDso6XnyLc+nYpIrAHP
oQ+ru7GvRdNfDcTeHld2zT2so7VrnzUaKwJRYnjX6aO3rH3oO5tUr5EFcKql4zlQnN+xDKHnIU0e
kMRUAc7Fe+tg1sype4E7EQ4sDOSSYrZS3fNOYbZt7MLG2vSRxyYdZUMJPo6kB8y7KPMbnHohbY/8
hde6yCNa11nUwPUIi1oaER3uu9DfY6ZTIv5uLUbtkfGPfFm6Jw2wDctOH1NfWG/ikTy9JiCSNaJ/
OGs8920LfAF3R+5/TYh5Pb8d2dBU+MtBIwXFTWRYbhRjiWIEP3+W/TArH0ryItPfyrF/nHCWcBHa
ovVLyTKRVQH7WmeVM1wbsbD1NYpqHGhmqxA0cm6tit/1RkHtq/Py6Iwp8j67JXPep0e5RtZe1z8L
jsqy4ww+s8ZUWb8F+h2sfOkcCoPKpXo4uIMiupdgr7cIYwgEyCXz548Ie7jue0SQ0Aez/Q5bn3XY
0bHmrfasL+pRPf8by+9KglX1L2mMGLjHCsx5PUdj5COo6hY8CGFAGpO6wXJh3dPuR3S+QDTK0F71
Qr8r8DEmBFRwupcd29oUv5rJveylYD29cDOxzQ7m5S8PRs3vrALrp4bqw8MU0AoVsnqPsFduIqLH
lNI6TGG0g1lIsNj8cpPvDfr1nNaEf3gclRGaeoljz3fAnHGVOH7narPEFlEOe3b9X623LzhGS6da
Tbn90cVDyjjLWlP5EQYXs2SF3kkMmglrGo2qY1yHgGEBg9/JQhXEwygwyg7BrWa7zl/kufwmfWob
NrDAea6ZyGKY39kQiKoGyLn6LukLa7HsUXsbJfnZGeyce0UWSY3VsMCIVDYd7Evrpci+JwNXK+Pd
Wndwu5GMVtSuiXfBSiHs27sIB6LGemhIS7fCE62m1XY0IlrWcKWw2C7EPhmvnt/sayKV00o96tgz
ZJ4sUuPoJekmJCYdOt+n3jW71NaBYLTEo+7iOYvOuBWqYBWILpUBjejSP4WtYqwq3DwQ0dM5XXhf
856VBiIv5EgCR0zP2DGM5ab3s23VoZ/Xx3WKZJLcmFVMvWciaRR2uC5qyFpV+Tl21ltijoi0fnIm
kBrwWssTi6j5SHP9GBmsnzmsEqe5EVm+1Nl6t5Vg7TmdALq9hAwoShUWQp+fZlV8DGQvZ+AAsu4G
8YMgnFfboElu2CY22pLLlOBgfS/s1gUrUOWXQbRz7sjvnJ88UM9W6m2I2otGzZNNFkVds64cc0si
94tMykcT9PQVb3j3wK8mK4uqJS/LlSa77Uhx4jQe5LTnLDVTqAptIhcF1V2HbS0u/G1vjnup2uui
y9bl3PXArKOcJyWGDAGbt4MdOQnFEZj1LFbf6bZQpahuhLBQ7cPX0H/6qXY2HGTAzPSakZSla4IW
oKQ+TMebpxKVg4cKn+vWUcCdcXaNHGgRrr/ME0+BzZb9RNiS/8m+TBAHS8Cfm8W56/3PDDVWFL28
6N1aFigsPCJ0p/wcMdiS1crmFSuUrza9SDMCHM2WiozTPgQMgjNwVE9lzTiwSv+GeHILmqVG8/ZO
EK7tJDv3VbYrgTPYfNw+B0QB5iir3lGc0g00Nz78CI2URDTXtdNN5odOUoLYIbtriioFCpldUytm
zqnxvaNnxWertZfJQN9GKmKJ2ZVtTxRX66HU3YjUwkRErkS06sSqKzRr54dg1GiDVQYCGjcJJnhL
FUeAs3n9KikknEcUYh/1TCREZDkUND0V3+YvyxxbhIseH36NbIsV4mIo83OPU9MHyJN5JDawNfQk
qwGKYovtxtZkeVAUA1pB/Pu066qlElmSr7N6Z6NnTTBZFTCzDNzuQD4gHa89uDSmBY8lewtoUMMq
5qpnVMT9lBXx3iaZyqr8I4UkijrvFGJ2kV22CkL2VYq/0UZrUzfFqqAuB7aPXLe+NZ7yqHDfNmwF
BgzQE6OSMeUs9toVi/6+YxaiBnDmtJUHP0XNet5htrIrnf+HWLCFpSebQDJX6b1dQd6RaUJq4psy
JVayp9mQ4YD0k88g1nhH8N0V6MhtzKjyxys/yRD0ojeNiUPmq0sHFEMGXMrJN1RG69Cb3hyTfKug
5+6kD8LqbejfFaCwgG1+r76m2TJW0fnBJ+xkuegnikPPvEyGwoiAaBoD+A8KjlkrYo0MuTJwXDow
Yqd3WwavXud/NKRtxim6xrTiVUDqDBvCA/5RIaxAbrCRE0L2hFIMv46Mkr1hOr+6/I5zqmpfuTu6
eey1Yd3rA+Z0bTVS+g+B8qo4BFM0zbHx/trxNw2XDZdj5M/1kba3HAUG2mdtPKLJWfnqv978pxje
TaW/mOf1dfmnm/3CRyYxJCrzWH1X2vQ5SbUCwbfUcZqozAlSflShXwVs8iFlc0w7GXNEYONV2OFC
dQOy16KLqyEQs+/D+iNLwJpIk6ppQzP0agYOhjCsu0yJayehk/eWcQ20wu6ndwu5U4dptNXC44gT
pgiGdaAw2CzlTtObbZEEe4O96lA9ZH1qBzY/KmNAz5M4slmjYncwIQ3hsTrhwNtoqoJ0w7nCCoSz
jbmSUhxFwyaV3cFnd2zHeBZCjLPCxkyUkZHibS20HpqKZLTN+EtJvaqS6msah63FZMXuyrU5oUmz
Wq4LPu2RbAVACADRD2NXPi072UX2dPUFMzQr3Eps4DkU5k5lXjmF+w7dtDoSt2qCZDDjNSzm9TC8
+fb4StHHhFRdxQ7EWh0phMzhQIRGhn4hwYFu7xxYMyrmdx8LZuuRn5FXYBYHBkE+qlSWswiSRawB
vq9vo3lq6ZkTknpVL/urIae/5JF+9VnytYSX1Ew6k6lcZ4V6iZE4tI4gFvUn9B9sydeWgl0CsmNd
Vqh/590DrJnOhCan7yv+tFJjHQUnxppz37BykZwRPSLffoCyEmhIyuNTXYSvvPSncQrebCPmnhBm
thi0p8ZUXpRPhk0bKwe+iiCqYEeVItZSyt+c0B8CnTfAe/+NxRoGtxsg8guaDzpBqlf/hUIfYxEy
03MfUGrrJoqYDJQRnlpcRgnE+8ja59pP6W8r7kaeub0x2q8aiewVgOh04BOY4wzpErxp2nfO8NvE
DOyxt8XkswTkUmo+pyQI35G6xTY+myJc52yGxxxn68BiSXuZI3Fqi9sIPV8Qlb/ZQH6nSdOV1Ik7
4jtQGVJ3AfUIx48NTE4z/3rGR8roHz24CBWkgyLU7qo2UzxpqYHGGfKOLBdPabwQoOablu4ULYGB
PjhSfw0EX76qYrUssXbAX5X6ZVCr9TyFzYTZrsm8nd1YYOt82BevQ/Om4q0N4QF5404rqXdVLvsC
dgubzUPAm1qWxpN0kAcizqvX4M0x0/nQDqHphQcanYsVwcJj8dfoS4tCVSG4hxXZi6YytxKMDDKG
m16gr1VFOw6cx+EIJrK3/sJsXuHyxQwsEJK1M7CMD5+ZwICwrzLQt0PeGRV3SPNb6TBfCsZtxPrV
wcSbRtnOl2zmmopdc7poiAercRwoZrlNNdL58JiOPb11YP2IrH9WHDepIii4JPo33XomJQJH6us8
9mfWCwuwcq/7twzOSeZ3l2SSK7sO3n2gjnae7Ie0vnVsDNQx2SoVT9ucAVGil9HjB1/mXltf5TQc
g8piIFQsgOyv8p5XtSF2Ch6fGMZVz/ZfzAYhy36TAY3rUOwyQBFlgjxFd/41iRGiWW2B7Vg3YghD
PG2alz4rjhviCBCUh9NBxmD9+AxzXyX8K1sVvXNs8YqpU/caUHhPI76pGPxPASQvd3llttbg41to
pjXx9RTsTL81U3VV/dlIKjjNx3+Q8ECYNXo5UalvUXXFaObE5rboc/TqlISJlpxJcrjI/rtInn03
7UvJ+VgaB0dXuXu+50AXAyhfIZfagOUPtLPaOPtpGLdWUQKTc7RV3zBWCrDs+51DXgA6RbWBSpSe
GigLTuJge6BsLsu7yBC0ZOFaJWavjpFG2MxPm3avWyZXiE+aSUuhRtNgoFj1uuy1GM2NqSL4NQEQ
lcYuSJ+qhxRlThIhDqG1nHsOLqnsRzwE86KvwoLIRAoFl68bbiyO/WQ+/arZ1Lp+6kJ7rbNzNLJg
oan/cXRey60iURT9IqpITXi1smTJtuT8QjldMg000MDXz2LeZmpq7rUl6D5h77XrY+OPW7ftTmUn
kQEhMWNk+a+JypNueA6XS1ArvMPF1iXYyplYiPjeVtftq86/4vJ77oCbNHIL5JtjiC1TNWydOT6W
pj6k+fwY1fUmRPfMFojJd75yZ2xfOJud+d5hBhb1/oaLGX1TCduIqEvrswvJVw/XAXTSxvQvtmJP
kpv7HrlKWZzTiMskHsjw/eWhwNBDgh4U43GmhYLOSMI7d7C4xBmYSmjuQywOOoSlyBJGQgxpLB9t
DmPDKbc5Y/U1YOevyWdJ0nRnk7eEWcL1l65hcbl6RxKwgICzEmEBmJBoa0qNuyw8g6TpBvkUIR7k
rr1Nql/rCjuBiNmNUPq2AINm47ukK7WRYbpxc18kwS7LvJ9Yo9kw1d5yZw7ETZDdlh4kM9U7/RZr
hIJlW4+S5LNGGTci9p5NfazTFonxX9yhyPfxai5ShA7ti1UPD6WJPcUyHxw/2Im2xsk1HkcBdj9P
SINg+2341rkNo0Pk+BsxqKtheRjnIHcwUfWnGEPaxSMdfA52vQXW7qOyhk1Rc5iiVCyYGA4Wllq5
jxVKWEpu0bTfpf5skUhX4ZdgtA179jmcWW/7ckeAHEnORfGZcyMn6YQpZ0xOiWZAm3Xfnpfcatbv
68LrsfhELOBdSy82pBwDtCle/eEhqKtzHOarsbz5i6UeU2KQ3ptNcSxxCA9sgIAgMGHjXdOa89G7
LaSTCs5fnu1l817M2cnvnlwIMmk+nTF77Bo8DaE3PhTZjKUTJwCiccfVmL7VKhsp/xawgA4+aiQD
Tq+fp6k8+dq+2URtmXH96ibMyEZv06EHuptMeIJAXT2NGpLCMhLl4vifr0kyA9Mor5bfoGWs/4wm
YtmnmRNlP5aSlH+ah67vBdicbHxHZUciUsxcSKUBww63jYiiinZZSpgSiZY+8ApZ5zsTLcrcXJqp
enIscq5Qn1RZ+RjacAj8cx6n4KtUSQReblCMuPd1+htXPt0sor6ELU0jii0TvOOIQ3KQgFwa6y0p
mWJOalEbA8GAeOvmJUEYSPnH395lmg6tbmNG/dGcPKY/9S6fYgzxgMA7+9wo/EKhXEc6ttHRUKXN
4TmphquLBDjjaDPM7hIH3lOdpxffnLZ2Lva66rk/exwWPhE2D0K+zNGjMVHOjP5DF1hY/3ERlPVT
Jp3TlKhDgHtrRmOsbOPRCHyskgyGibt0hv4hhzjdJnD5wzk8TDGyRgew9TJzJn8hN7Bg0k0ZbX+O
ISunCy0QSB7EaC7q8pSP5qod3sOi28WCKxJ6nPbbVUcyYsoxxN/HkgkRd1KcFiN6U5uQfe0d9fmC
+LY4uuJd3pcHYYiLwWWt45innrhzMFJpCVCSnCAx0hkuenUu+cxBz2symEQrMc4UeIlYqXLRkqOd
czLGix1mdg5wKz405u9EcITNXq3IzEMIBSUHWAx/hgRv59Db074x+CNLG5MF+jMB/yLyAfZOCegv
/ZT4QfwkVf8PEd5epeIlaVLFdIFeDFMu+lSNwhFqb2/L12CJ9s4Qa/bIqLKlD8a91IX6gcoPrQXm
MhFydvGxfhX0aWpxuxjsNQrL/bSN7n6IomdDqj+OkoepFZcpk/9cH1VQhTbTpFf0ZghSOXtTSU78
EIQ2gx6bYWVP31hyQ4BSBW3rz9zbQerwQvffchFgqxL7ox15pz6vAewGOBeTJnlhkLyOZYw3C1jw
HXfaXV9jHEo/B+u9nW5NPe+GKGdPR1iqloclvome8s5xkq3vT39d3HLqUao2bUOsJ1R0q6I65j4Z
IKFDIkcDo+gBZ9IM8qw8WHXx3PpvtsMT01I8OK4PUBk+UgSVyUciMipSajWdqxGwDU/b4JobgPLs
7DhwVk2wHXwdn9zCuZSE7oBpclGz85OngPiGuPmYavvVDYnEpt03Sv9QdC4IEtiVkSV2ZWDsGWCu
qLH3AipVFpg7g0KY8d5W2/o5q+xlvYeDAUMXJ65RqGOaTSwwPIZN1bqL2WcW3U2x4NsmvPmV1tuJ
ozRGejAp96IA4ne+/Oo7fbQ8Wu1SrOeiPpdw8xyWv5XxL5LPOXF4jGfxaWPSsSuifmcEPkQf0Xwx
MMTN76L2NDqwjbg5qwxHZ50992T5CCkJbK2OeaL3QfOtqfN7Na+G4eZR29Ct4CxH+Nbl1xr/Fp5U
QDSvgRzf5YwWSBN7Lm50vR8ST19q2TsHa7JR1Ex7FNxj3D0xXEnua2MBKtBhDel93CElyxbhx1oD
6oxcMsG87l7F9TXP9M2rrKtRQR2eHaAk4B5N73ks9JeI+3097QPskU1rrOueGlCQwGFEH7XyVjO7
2YCBg6kxezKmyiYLWcLEN91ZTBuK39QIiEZafAJm+ksY+XWY8J/3VvCi6+FTwS27S9QCSLdOsDhp
lWK4RnPlXBHOXv0MSbwx4ugTlCgWerXa8cBXBbi3zM8Gh3TBB1jih5XWCPNtxoPT1I/Ky48WCUe2
H/1AgL9nEQ/3N76GmEN6l2+z0k+N4z82DpEr5BrZiKpRiDxxMYxMsphoGShf0/KhFPJqMdfLJmUw
KY92bitPoiLxs6Y9lEijkZkII/xsHbTVpvlsdNY5cHCw6bgj5CjdOWhiZse9uFWwi5Nsp0KkRMh1
hKbSyuxnIP6QjGCTMbG5jCaTzcrjcOgTdh9mSg0B88ZW7S1r3K1lBi+yobHp8nHb9jE1oouqjLyV
UnyGKALwdv2llCdEkDx5feJhop1wP8NcLzNLUCsgYYkNAt8jANXxkj3Up+aSvg1txM3YWrRx+2Kp
+NENh5umCWWgCXrRBgw3SmTskNP47HcKSFPH4I5e+KFECGLmCVNMdR/yVddGOd+NIaF4QSzpDoud
1XUbj5pWZcYTUwtiAgfYwlgBJ/0mFT0zxvCBBj+1ByBLlH254FDssoSeRb/Ra/7RoeITQmHW1AzH
Goj5KOSZPDKj993XhnVFge+yGNWvPbD7tMlRaebVWKAkj8d7m12nAb+YD4dmuTxMybj1qnBjugKP
ob9JwoBwamAVUGYt2hVE0usZAoDR22sP748P5dVFquIx7upT/6aHYliXwRINhlalDt+lAy6QssNT
iv1T+8UN663KJDj0VkN/gVM8HcMM//qCpKYtXkDaKjZvQ4Fmt/YuOPEIwI3wk0nAGP9UDyOreq+6
mpLNuW/d6aRq71Sr+VKXxVM55LuohDtmt+4hdZ4TWEBOhxDWY3CBBN1lG7uaWhuBgm97eyYjjypx
VnKZM4b1mYX3X1GDwfXBbsmUdLhy7s8oOdHYl9mlSUCoVwQAFEbAngrhq+Ts3MzKvfmcs0kkkVXW
eEaxJGO4KzMIVRI1dOa3J6PtngapLoTdbWtKCaBRzntdIJeos54NvZGvZBvgx/Xga9gbOTT0qU51
8zTTVl0/MBW74HfBKGC9tnZvosniWPd7eieZefSS5VfneDUZFwH7WrM5CmN4k1P1HWZ6PVfeqXPS
KyNuZkrgWUiZBO4bb3G//wwha/uuIZBR8Rpi1uYffIgIwpfvdj0f4z7/q+KSQDPjlKNNF7XHo5A+
uQPSf/4jywsmUp2KtpbPqKiMT4KSKAuQJTYGC4iE4bvCl8gBScyIDdVtJi9Y5SycTCxpcUJJG1CK
SVzZVhN992V1j75/35JjEDvIYe3kz8z1Y20D/pXGvLNyFMzh5D4ngf01CPCZGXKuiTItGXxUilTS
oManlnkMWVL+7IV3Y8+ks4IVU4k+WwfmfNCOJoYaU5lQLBpC+MT4eSKsak1XXeyoPntj+S/3B/K+
wcfKuN7kdke4n2i2lSZizMiOJdHEXDfySJ2KqwHphxUcKnoar/0o0AaqOX5oTfjWPiQs5ltWQXJ9
Ea5cP3tucnNH2C8FPrRnl8TuRrXPrA43NgxvApZwJSXmY8kucXb7tWEhD7K8i21SX8oJS4ndHPjw
EJEZG704o/JebRkvnfRsX6IUuQwFa1sNZ9t0bjLlwC+rc5KH27Iy/+UGup4GNVDgEbRuqxhXeL0N
oRkiucErarFbo0bRAToiH40q0ywbEVvxJBCW3U3sQ0ufRRvTPASIeO/n+Xn0IQeq2MCIbwbbmep6
RChlZenJ91lH5Wz+TKtBUDze0ra7ZOHNsotDbA6nNHV/yAzbSC871SYXcmOe7Y7Vt0OYlY8+Djhl
XEerMag/kjB5buIJVZq4z0P29BMLdaJv0ZwAKEAc7lbvpT8/Lx+V1MDfTLnlNcAei7WHtVXO6DKO
R4y28b82ArRQG/KhN4aHBJOlEXJFZM5ZQHHOhnmXJSEdjI3pJfk3SHDbtus4GPxGaja0OIm8jIZ4
VuyxjJ5liY2zcAwgj6ChuJNFwaw7oE8abPQIFFqg1+zTZJk7p0cxNBEC53KTJJ146qecawpYymhe
Ceq9qwaxZm++9wqS2qiT7yriOiurB5hOFYOCfOittyhEoM8+mZjqEK8dbiVIw6XXXkzBYENidosE
/e1InY7pmjjFTqyTGjPKlJb3ysQI3QnUed2AEbJaBLAqOc6B/1JmhNph0Vw8TohUDgqHT2ta7401
PvfeolyR0c4M582gh0/fM/i7k53vJ5cC3i66RWvd4uqC13M1epbvynNvVdTsuxn+lhUfvV49zXzu
UqBKKYFBJ26CROMnEKCv0ukmnIC6y65Y7BUvfc3I1Qsp2fRDESpOwOqpp1fzAMM5UXXr4+zZ9JLj
1M8v5WywiMJ/U+e3EmyCdIFfsLpmC8NIGWydCfCeyDnsnAAYsI7o+EA4IQ0uLBn0WcNVYPen69oG
8UJ1l/sgExtHF2dBcLQdAs0z+/AzoAcxOOSTXoQQ4FBpjvpHBW+cGe9W1N+sgAExASHCurmzt0ol
Xbg2rj1QpInSVHjtU4CDyavsd28KHxNGbiXB4A1dCgqAg90+gZnFPtFuHPclB5/C1QOninUR2kB7
Mi7ziJhi4ImpS/8lZXnkYU3x3OYPidZb4mf4Nl+Etp9w6fw5nMQyvbGtvjSZOIgRrn/6IQreT+Qg
UnDzNpCDXX1vlehf0kqdLGc8E2SIu/TFtQo2nCn6stzr7zN/iXlBJR6n5AmQXhaaDNtdRKBy+m4i
NkB4Wx1oLQamQDbAj+PEQ+V7q1G+GkLhuivopcHFNfZhsKNDbPxK+IBdJ/eTBxTd7hXFKhSIWfHt
drDahuClke9jzkcUT6/pgDqaKakFiEUWpChjLh1dBlsyIWeE4KaJW7yfcdSFJXQieCF5BQgDVPSy
a5g/0gy5R+T9CYuzsgJglYMKJFQQMHrg4gYzv1q6YY3HPdcT0dP9vcxBjXfhGcPjJdLep8O1UGv7
PWiquxaOgw6yl8lySWz/0a188WMA17qDlYkcmF2RVQ07A5+Tn95b84ADCSuZE6KAyAvJzLQ4Sstg
RBUudLFNTTBWUBAI4hEOM2bnzAQZYbTm3vB6UIusMlLCQscIEtRMpQqX+iFrUaOJIH3SsbqIGAmp
1QsSknviOdnBs4NB1bKzU3VKcdf67s+8LFs87wHfBvXZdzN6v3nQPcxyGVOjMCgSEdIR4XVqmKdo
/TMhbp59Ys5Tw32qg5Zt+rSOIEM4rElgTCt2rw7eoK5Jf1VdIZXkKw/76ULqxnZErsa0/zAhve5S
khN4RMwueAMV/2605GLhC5PIO0sRLsmLxl2luC/KybufB7S2XcWevqt2qKfMdTuxOsnYRFeIuO9a
R1b4N8BM52XKeViBvIHdbhjfRTwhPQyjvT/1ezPtTqHJwWwbJEiX8/hgjAW4I0WlVv4YgWfeVzUb
M09jBpYVetE8Jj9wCBWZgzXWDVPN753pXNtCHeoeB61Ngduqf5g2rknNmpWZO0FPIVqeoh2IYZAh
cpZhhyUUz1Rh/7kThrXJNz5bFPGUgF55tzwcAX0OigdkCyMwkWpguGk5zA84Jq9zpYgN9O8RleA/
SNKHdkGKWQ0bMFNf3KG+Oj2jdsYCoB26kx4hh+jSPnLb0KdMiKi1x55B2/kF6JgPQAJ0+1zO34as
H+wquNYZg/mm4WdG/feUlfW9HVd7tybg2ldPrkiOBnnqostfFUgGjZWoJGoNaUD4IZiGtZTsShsA
v1L65MCFDFx4HlYznPdk+y1RDRbMN6fjc88a6ACTWR/mAhG64Utk+c45NctbGDdfISp57ZuYIhw8
dWC4PABexGl5DvnBRUqTYRW/YIjXc/4vUHylRnAEUHYddfXF9OCRIIh9VnA5D9kPTCRn2/sucjPA
fuyQGG1zn4QsKtJCHDIu7zsdfrlAmgWkghaTli/qX8+13vt8PjKJfBJjvYu75LkO5m1oj6SqGsy7
4iHAnhYf88KkIjJwqoOoIkxkFWXds2jUzRHlQyOBUFKtokohuBjlWDYTx44pYETvEXJ95rb7mQ3x
uinELWtRPk9UChNYqCzXKOtQpo4W2XkB2YcWFtHAbp7tNHwpbOjUQR0+u6bzQsTDn2bUMaoAciq0
CD85APG496YBjlnQH1thHkZe/rgo7+O6PbOa2gQmPlffuOgoWAUW7nOz20cp3LuM85vCGksqbbTn
vhcusJNuwuY66XWU0swNAiM3mjvLSyHiZdimHQiIUU0muxHtc5mcbDN/mGzrLa+Ih1PWlvgDiFQL
DhGMq+MzBfaQGdRDewl7jKrgA1MrW2v/wYKHODL/EfYSxGC2T30od1z522T0Dq1z1EJYgEYK9+xZ
ENuq5JH46Gk1kFXVVf3WHgsytZhqoky1JjRoAgWuHlsyJaZsOzmCABq1GYvm3slZe/NrktKaPPYF
LMvIMTeYP3MivGBc2iOdQ6xBaM/9gu0iBK1kxjxrMDCNyeCTemVCcD5J49lB4TNZ2X2rwBZXMWIL
g1qwJh9Z0AGu7Ql6X27Mx6G1riKbD5VF8s5kobZReUtMpvgZ+uDStf3zaIFgVZX5YSvnPSjpA5sF
Eq5RlnoSz1eoco7UGsX3mMq9quZtK1nY2mm5jzATjmXsbnXrzesySV66wMbxxjFvw2mIxpdsKl4c
RZ4Iu3oOocBYaDOcUkr2B5E4nzqjJwP5+5BSlW8tHW5nDiLPcKkCIDoxl5Abib/gTln5t4y9n/+n
/Pb8njrkxsaz8S8OvefaDNVGGlhLicE8BMV4IqbvnKfzV2BGiFzm4CUo8ap3bXIkX3U3Qibl5sME
NUI5k4n/1gfTZz3HT8z4dgWpkY3u9wm9GsLK/gbpKAJjGq37qhph0cM8MjEtS6e+ul75YpSDhRpx
+GSaW+6XtPmh1SaqK32IWw5THSy9dYa0oxuZaUEuZvPCKLfMS0yKZo1mbqHXVfOqtqNN5+pnWWaY
xzNYEUPH3smtMBQmpXOlJl5y5upb6Qn2tsiZlHNKdfA2TFgcozzXS7QaZ1tn3VrV8QUmsMTquDp7
eXBxCy1WFBREdYyaZcWETwa0pmmyofUHuohsMcE2jnVNwqq91wGQcf7mH+2w220C79Ub2E9amvq1
o9O/M0L5WsKgCDVEATXyIZiG0W4t0lnDvCAQWXe/RokdW+OAAdADyCbom29UIs+pOblroxmhONpX
Y9CfVVajAbPot9042cc6Z5hUndoE2UWKyn0mo7B86KPmx3UpYXIb53co9VlZ4oMH9ZsqV7H4aUAj
8aPRUvC1jsGEA0EAGaxTpn+QEJ5Tt/cvAik8/qnC4PovwKH5WYSqLAXqZBc+BOfeHEz9UFoJtfsY
JewOGaOnJbiUqtpVTHvTNP83gJozyPMq+54sBnKDAGWaNQsmH+JzQB73OZavJD9uRBAe1fDdMr2I
GNxip00j6r/sE4g926aMJeUniJmnmGzusKJ/nTl6Dbr3vlcscSoekzjeVjUW5kKezX768klAy/0a
wHzPnu4htMzLqPTW7OWDkeFeQX8U84Xx59xC1T2ajbiDlF+raaUG62mahpPnayjTX5Cz1uYi3WCJ
Pdv+lxuX98QH72pM8QPZAhrh7VqQNnFUiVXuGrR0pI52361q/iiKcfg5ZLIM+Mk2fQqrUiWqOo6N
x3oUIFMQ9s1pxM35OFgITFwFnoyZEgII4OJt7U1Hvyuya+M1NQZiiSarIL80fsxn8Ljg/LuaaS2h
BB7hsf0C7xg5YDpcKx4NZ2KGV7OK8ABL+185s/PKYXu0kFGAXOE5mq4OkjOUWqxW+UjvR7qZ4FIv
kvtPTh+z3JUAZ9p3T6/75tLNF6tb5Cc0EWKfEX6eo1JagdUbsp1fGBtIpqtsuIH0T9ik22xTmpfZ
Pwj17gSHRhK7UMpN0FbrSH7JGP6osbUBaI8kQfnxHtjk2srLTaTgA4RrhMMaKzAJP73/GOinHpWC
+sSVya6Erc9drV8xpTKATLstfLS6P4O0ciSI9/3MOm6JzljY/zxDCF73Nh4BVqdJdXMmFqioVJeU
hEs57Gja8fzmqEKq+C2Ghh156LGvo9oEPRw02D0zoAV4PrLAM4uMM71QMBb0+444T/VXircqiULa
zX8G8EkCBRgH/cV4iYahXGXo6zwnfWC0yStL189p6rPnC3l8nThbZS1rcoNrouPdNbpLgezPw3GY
8nem2ARAoqBmY+gLdvNrYLdFOmF377TQiuWhCfk8oE9/Js6xM97Y1BMJZkQn5wnj6JrtNfN3sldZ
3a9sf1dCPHUTqMCYAuODBGkOAyd9mzxvP7YI0e7sT74eqyEAOdhIBJe0cGjhTyOTcZdLlBUfnZZM
H5blf9O81iQHJGym2TJKInsl9SFhGYDe2bUdimqTuqiTqFdovHG3cOkMy+B5VaHyNctXmM4W7wKR
ZUH7kSRHHuO+2zE5IflMDMdx2KL5uWvZoCV3BrVSVf8tn6061dW9sBaYlqw/quzgdI8KSkiPfSNl
wrVqRtYj9cqvzkPxmFjjCg2W9dcy0AV9YDsPhFyY/fc4o/m4KP2Ug7a1dyI2SSjb0WTcWb8+TbzH
UNjy97LdDuh4smXLg0Q5v/jVFZ9bCFCQljaB+1oReKH4o99y9Axdelz29JhXkc9W4rXprlPzV+eY
Sca/mtSDgMYiZN5DtFjLV5jXhy670Jm12BKiEOEBKH3Ql1V15zJ/od9BdlKesklfLTiMMjWOHk0B
DhmuQcwJp4CfaL41xakKkZLSMgAPavg94BP4+IW9N8z0s3ttAxgHrwobpLGpw4PRH9rupy8eZnWd
nRP2D+ShvBUx1dsV2BNxCiUzN6NZWxNncAR7dIaZWDzbBFCA+mCByPQI448P3OILc4NKXqmIlzn4
vNfuJo3Xo0TwvZ+73RhTyQyos+90bd5hUqFLRe++W4RZbD0Kj7uBp69KmSsjX7TXtmKWf4UB4UAv
H76i7Ob5p9Ky8Su6+2pBZrgVLph+E7C5VJch+zCKYjcvUH6rvyOoA62Mrf63tS6xvHTfpXGu4UA1
4bldHj/mKd7akv8c8ymVV3P8wCNZ4lhFiQCMbcehTshHnnzlzb5xXpgLCg6S0eVZAhGQP/Jva8/H
/yIROtLAYe3Iz2YKIba9LyPy19cma6WaTtkbgm2oUKNsLBSmxpcYoltp73rBH4DFb3IBXFN14Lpj
8XSXTpeJpRRt2EYliOgGcOn1Db/tujFxYLgskVKypnwyHHdi/IBEsgUYsApwv8WCAsajl3xsxZNM
N3G4y4AwzPaTMx4Gph7zktSmXiJUst3ccn/uPWNZenxw8Sb5VxJsmxG+YP2q3FeJwMt4LvOFJoHH
YVUG9V0Te7TB39DQ0mGbAf70upPHHbMQzYiVRe/g7CF8kF9jGxsbPpgNJILecUrBrMDnD/advKT2
W8o8wYYtkxcX1mIoTI7GDMvUfOi5kMeepCt3PXQ/4ELd7jQmZxbYuUSltOk1AviU5cyq4wktnxJ0
11yPdvjbjvfJ9KucL5CpDdpcyaQlH+8LedXaRlm7zxYn7HhsJmB7yWXs26e4vq/1vCLRbZdnwPRh
MUbnLn2Lk98QT8OYfcS8VhxbA7AJs77v7R2wgSF5Qc/jPmTikZSbkN8cCFAotxb+wpjPp3XeHOuf
SSUzr0PnnRbWdba+fTLHB8iSaA7KcTsVeGQeNYpAzXHEK0a05ZS/2THjQpLfxke/oqblE8kPDW0V
qSKFgmDz1i4XBpNfZqN3Oc+3jLbUeAdB1FCyr5HoTJdGv1iM48W3gUEr6cktvUHAv3PaBV5QAGyo
w6dYPVbTVlCxR4Dr4Ac774r4JhbkrY3SExG5OOJyKdv7FgWgAQAQGGnf7QusyeUccqwfE+vUiZ/W
+PSNw0AcRka+nXDZvGysT4UzxkTdqA5W+muBkenLJ0O9zoaD+wlwjeDywO3C7rXirXAJzky6gyIf
1jDCt3wibANYZjbvfQ9sNENaSuckXlvuaybhEBzbQG2081oYNuKyQ+W9d+qxJqvEfK+Q2ES05y3h
a2jSBqJ0poUHcT8igsQtX9kkuFxFmq8d6JZedDR4eWEF0aitHS6Yor9ENpoohl0cLeXWDtudqgDZ
88Sl10VaweNpxw7GhP3CkurhODIGxJ5eayTNeB0AHZfHhp7cTj6IV5PF0QfImWXXLHypLVRc5os9
LCMrprdJSOTKkwnigTU6/II9eyQO3k9hFsC0HFT85zZ9Hst3P3ztW9ZCe4elXMBBJjT3rv4UTNJL
0PtYO+h2aorKs1fUCJD6NaFw2y5oV4gRORmgWk73/TSwjal3Xc42dGuG8UE503ZicktXSqv/LnkO
23EPsn03q3Knq4vrYh52LkEl9soAAu7sOxfhDrD5bO/67wtvP4Neh36s9d+tPN0gX1wp1LC4cWfC
FAPJzrL/sYKLwAKDPJ2BE6p5LL7cfzikWqAHYND64GbEX52NYwsjZphC4BhxALcACnFeL2IoT7/6
cJx04u9t2VyllXxGJOYEjc3DsxjN0DahI7CQjAcBIUjsgiMp8cfbd6oPz2w5ibcYj0Zj3LqBQXmI
m6NY/Bqplx7gXuwSkuesFGUxkBSIvB8odmn9SvigZgXeVkaCs1usBbsNkxj4hKun0MWm9RZTGtFX
o2fWZ9lKGzplhJ4lzJ/RhwDiBQZVmvYq9cN9t8iLqiS5oVlmb4rWw0lxwIb+boLTgO9cnUwBlG5c
uAcGC+NVEzk7Efm7IogINIuyP/Rd11ryAAVdER960TxPDVK3kKnwYy9UdLATuMBTHBJoX4/l2kj7
+i3rGgxbE3R2xK0TtVbYp99j+P8EBPpIM4X3OvQPo1Mv/MMZg7XgDXBc3uia/Agl5gQafC8OcWU8
+n6c76Oyb469j2htUhVCUmGeZeO9BZY1gizikdNlzYgt9ixOcfjlEAfUJeDHvcu190ZUMktGX7tb
bxTRKzIHFgtOB0J1ZCcLAZH5jX+cS6j+6CSp5+bxEhoYdsra8ZdP81FLtz+ZRtysfJf4KV9jo/ds
68KQl35qPhd4HUKnpdrQ0yml0CtKG7NM8OCEDBITSquV3eKnZrG4r7ESd5n55Ti4KHvuD4QDdKj1
ymxtb102LGok24/S5ZW1014zyIcu0gP98whPATOQy+lYBWA6J/ETGOjUgWVyzXZ4xVXj7EZbOHtk
J/sxXaKJsqMQPiCicMRa4fL7NOVwGZ38LWV4gtc3OMw0OxMC/clq2OHhDJsW6iFXrWJDLgPAk22/
ZBnkLKlqKI2m55FjQS4BBqkA08oEND5Ksn+ocUkFJsW1F1ebJE4jg8ScdiDMKlLWJgTlomd4Ij9S
N7gOaP8SLAhrNQy7rvb/qjn/iRv2I/xsbHRG6CfK+BoT7H0uS4KqM7+6brGHG792Fv8ljvEiBTiU
kNLeMc4FuV89WgFltwDv5Dlz00OX8I0b5aUMknU9JqRRcsbNzqGjsC/c4BXxDtLHsDqz37LZsOPo
6coDjsPt4NOWB/E+Aw+cZvipSWZzPYWpUx0dX+0c03wtNVpJ5D+Iz9J11gJ27DBQzB7eEq+60BxD
hPOyp7IlwTzvnlNFv6RCGCsQBw1FA2N/FpHRgUaxcKN3ke+QGGz50Ars3RBM2vyDSTNi0BCqEvrb
dFLX+4pzZKm/1tA3Pbs10P+OSTJWYRL8qDE0QPJ0jCJnFVHJoaLokp6scnsbt67kJumMZgazxPXM
ajZx6oIFlwpBKTHMIGiFvESf8hGvX5zUhv2QyEAABe7KCHThyqmq0CVfUkHW4D712xotLHnzLeMs
rjRZMPyay0WE3dp8bXcA71oij7HLti4rzZnd9PeU0uj8M1FeEuLgz8omQMo1hmh4j/h/l9FAaMW9
f20Gv4TVVWYFOyu0v1FP0WCUUx18JJGHkIEhmJ80D/S6AxxRGaics8EHQrUseXq+Knedu0ZHww9c
lKahYyfBTGSeLcZBTJVs7hU5sKA86bwcqmLd+KXQlB4xhf5ZOUR/g2rzB6deKS8mpUInoXsUuc5K
biHNjmKtAqeERYeDLiGzGHFtRUuaI2csPlXIiHlaVWYiGY/lyJei70iwjyg3mOlcZvkpWcPcTGWf
Fr2/josxUoQRiQh5LrCPmLAAmUSzaBAKDtrZg52U9AN+VJOvsfIDtoIlDx7yTpgKXQgItp5G+W9u
bMv+dNBbgdwJeLpp71sbWS6wuSYRkiRVoXT02oM/CZ7/I+28liRHjjX9KjReH9hCBNSxPXuRQIrS
urq6b2Dd1dPQWuPp90PPGlmJSkvsDG9oNM6wPCMQwsP9F35m+QWakJ5BfW0yBuBq2C5LOsmVSHKj
/YVqf44NR92qHXraaWPFiLRkWaE8NXlVURaW4zLpX+IGwBJoORpvwOyA6f+0Y2RF8fesg0b9w1fU
ckC+uIva9otC9UndK6yrSZqRjSUyXlYXZ2q0RRh0xKexEnHLQ14MqWz9mCJDbSNyDiVHhTaVvExW
LhNPttJfSdbLlnDlziRLEFY5qDGtG7WikiuzyI0Z6C8VmLgJRcmsm7jtG+sZLL5vgiVtJsOy98EY
J7ZG4aTR0fnWhZXbCPja2jjc9dxy4J6zhuusDzVv2CVloGJM34+N0HF/SE2PMnDvG/S3NoE+WN5b
00UhlDurqcbwZ2haEWTUmru1fTfAVEI14/RoLsZOGmc2a21XCi212ic73JoBhI6gx+6e9qQJY5Iq
odp1cQ1gg35pqB6aDEJ5f2mqUo6P1hhEJv3kVjJCJBhT9FhiFf14zdZwhpFrVZF2rV3kw6sOoQMy
bSSi2Gi2QEpzqq1xVxv0aJXGo/+kjsMUVyDBs8TrUB7ymw7gdE1/BmiiUSjBlt9WWQe1nEo6LY0h
aVe6gpLgYYh8j69slT7YKjR52qziPQrnJydjbJqqQ1SvAoZPS8hU7fE1tWq/lq6yuo2yYVtLvW/V
N7KmJ6nhtoFf1TB1Em1WBPXGRBTfO6v1pxCtp7oUX1V+NChXRZZTmeIw6oKxcNlsPjUQcAVNZ23V
sArVp1r1vARRViUWRfJg14Vc61sJZkD7S6Gw36ZPmUGzMftD1JIP1DaKC3tCT18OM8oJTRBayXfh
iVi58eNAlJR4cz0DGtaXEKCRv1FyAct/lMzUns18a6N99eI+Vsd9XPWqPYAUKQOAx2QMHeWyAr6f
4FCWCuPOsyuhXsppmWGiqPINnwety3nNQjtj0CaoW9qIfu2zCtIw8ss3AEKCf7kEG9jdeABfgJ41
8Q6VF/PZl3XckQZBC/QhkAM8LMbJzBDc71QEkjk+AS3Zoz1nl0FL6Q/gWHqVtRaAdxB2VveHKhId
m08To9nhy1gPBSa9djOqvI/aqayUX2xof7phbCyFaPLj8AGBx1xca7oyFwwQHuHujuRoivdBEira
tT5U3OglJzgUw8jgKVQ2PK+2lBat6EYS1lwErCpbuu5oyE4XqBs3CBnyfx6fpiZMHvnEYXQV2pXe
/TAVdZgu5DxMEOcKFLhKiJwb3sNITcEECtEo2UGb2tRGU6TJ7HYv/ERGMC2ReNuaUxoitlg0gUGp
dYis8hEemYTAoZVnckgdbKrK7gAm0m6QpY3gDMGSp8fxWjdZDaVUAvJob6mVisAVTTVZMncIzLhv
9lRQOGUJa5QXVA2gN8WIcYp+mXqa9pCfQj+snoAEpxQRR0/COMpXY6t862sRkkjzjSTKIJU/9VAl
E88DwOJnfh/SMgKicEgHrM1hj+cTa4cS5gytM5ucXAYnNz2JiOBNedJdxgjTeAp2rh3FMXSd/dqj
PZ/IxnBj2pSxL9kUhUHboqsg8JJdA+kjsRr18V0qOwzgfVt6rQDtgc+LonYyrySRxYLGQ5wlEapJ
9uADZx6GEY175BiQbtv6oVfSHC2Q/2FJj1tB8w4hSx91PyuZeDDm9liEAYARy7fRGSlxpMgHU3g1
pupCQq81rcI2BB+SdwlKRIkRxPtBsWh9pzqn2E7DhMvcWzA5pB8D9wAFuJ6u+b7JMAi8loIcFr6W
ck+4lh8C3rSyAg1LE/0K71qyBS1zWbba4N2GIN7SeQk6b19Kvjpegcfq6hdcRGJ4XVWcIaoHi3EA
IqWpHoeHxM18P8apQHVJwQOUulUeZ7DQCjXG5zpofmos6Bu1LnPlZ5DVFUlWpaspdRtNb+UWvSYr
T3elkOGBSREAEzpyvMBuJhvFgfu6qy3lquilnvOCNVteZFpZiqvSn7yCAoevNOMfnleZySHUppFq
TNb4NJwtiR1VeU0NwDBuRIVDSEMaK4kpi16CKs2aF7ZqHjl9zc2NRIbS9rec2GN0CYbCA3I56MN0
3TTscWUwC9+tGxPGKwyV9jmrBKI+sRUPKl48Flpkg2WEeA/S/MEStw1y1p6ErqteXPZDj+9rSisq
uKYv2jZwBXOEywEsgssxYj3sLzWdJHEz6MIMbuSspEPTU63stlVHQ38nPFn+GcUaPZcKr2Zxr3he
bD8olFg576YS6TqzSBrc2rHECraNnFbm9ylUYwgfmdl3D9RfE3ufCtMExGqaDWdTFVsA2nLJ7pML
xNtasdXZLMKJ9YJjsR+0XGcZ5mgmlmqlInk/xjE5m92o74FRdT87O2+4YwMNOwBl7GzkXLJeuWUw
0Z1QRVDiBMUh70pNT8tkNIHZ4b5WSRHQjD6mjh4jO0SpcJKozIkG+eERzD5OQYGNca8KYGtj9hPs
2EQ2wQGOVEfHjW3kOsiNRithl+VFb821USO6FWY66E6BHjQuno3R/IhrIejyoQ0123JYaUIdSIns
vVW2wNEk2uLKoxqqAxAFI7bF4xRONFgVBdTUXYz+yp1aeNFXqCLoqmhN5CNKX6YjYA4VBxkd2Pi3
0qjGB9Oz4Fspdexfmp5JodvnQAGtBiyfEq9W5hgq+SaG62WOErcHrfZHXqtx4gxqnvGfYzf+BBVv
0mMGdR/vIjh5X2XV07/bygBnn54yVrtx2YewSnwOKhQJ1PYHemQWGhppAJZ0pIb0NtJRfUQYsXwP
kwJ/Hb3IAuh0VZiDMINeiLa+iFokdQB74tUrjACTTXCy4UFTBJKckm2qyEwiovBUycaEa10DoQ5B
JMTm5nSdVSDpmkgoTFpoMUpVL43uyCnDH677FJUcLW7AB9R2To2Rc3zcDq2CM0kDjz1ze9/EStiv
ZJULSbIgLxI887cZCaa9CVVbR2MeHoW8hdqJvOoYhLRk6j7Ci95ADAKSoylnHSW8qnkeJNBS2zQ1
kaSG4KNLO05zw7qOOlvunUj3M/si8PXmJ1r9XYbjNzQzGIejzquIdSVxUwugqFIAYAGNquyySC0T
fWh0dZGM62MjeCR5EcjYJJ2GNHCu4rbsCx2NFsBOJi6VcYAEIaREchtdpjy6G7tELl+QVsqaXcML
LH5jQWb1HfSiLHRtIckAf4MhrQ6W1EvVdyPvsU+1xroPvlVtC2dWQUM8/Jn4aP3t8lYBsoPU2ahm
WGWg1BXf22imseYnILvCIl3pILEosVFaB+RWx+TVBn8Vc28VRnfd0LXqLwZPzqN3rs+ERTKNKNSA
eusCeqVkBJJ33YUGIIJNzxuvIy2sUE2joAPkr6NANqtyK+N0P5CxgyMKp3FABbcmi+8MXS0erMo0
NRwG7AFou1224NJjgHODk6N7RFumSgOZ5NpETZqFHtQHD62e8Geh1BkJQhlK+AYEBUZftgiBzsep
Beq/ySZepFEnJY99V0hgysZcAbOmWoN+h7mEOexRPksf485QzUehNYBjkbv2v5MQTtW2o6shDkkn
DP/FRykUT5tGlgv6OkGZcS4Mgxd5iIqJvA/3HcA6VCHbykCtwU76Gz3v2nAriiBPb0G1UhQNIUhe
VMmgFGxzk4K53uro6XZlGsdXZV+ZzT4EkNIf5CGLAwC/fgolzZ8PrqnNM+TMJl46Es2WOLedpNJ6
b1twyQVfTDCBNhQ+kdKbjSW7aF/AodTk7T7cDlowQzU2oEmFqeyoxAmkcoVGc/O/vDCEbFmA3YS5
5XKC0tl9L80nUc/qka3DQ5FczEJAGi5WDLWqmnN8HWBGkIBTaBoq+VXJy5aWuJwPqEFTtJni15J9
3ILfSgLwcqAdbDE4//zH//o///t9+G//j/w+T0Y/z/6Rtek9NJ2m/p9/6v/8R/Hn/3rx83/+abAx
NEMzVYX/wm7GtIN//v79Mcx8/mXlv0xVV2XFhw01deig9g+Fl8DyVd2/EQUNY8MAg6VqlnocJTGB
NalSwHmm3McYxwPW0Z7+egjdVmVLNnVdtpchdJEqIvVU7rLiVREXXvGcN1fnQ8xzsZwrw7JUy5JV
5sVWjkeh6dWY9SHXZXTRXCgHeps7yvSHaH8+jDr/nXNxFrPViBFttJg48PvzAyedm25B5UeOeokG
3DbdF1vpAcFNJwod6Ktb361253+CdeIXmLIuWB+2wqvEOB6pWRitNBr8Amp3P3SaFVkhbYfe+44C
oAPPzPeezwec/+ByyJYpa1TZNZ0plo8DBnghTtU0967RduSsm6rBJcnb2Jq0/c8iLT5ioLW1YXQj
GI0B9whIin0PJ0zatFQRz0cSyzHprBTV1AxVaDKKKdrxmKKojmngxJpTz8234mepH84HUOa/cDRr
iwjzL/iweYE6q3SkEQivXGrKD+FBOVguFXtalSwMyfVWDovVgPNp8iGgVhWp5rUMSb/LLqzL9OA/
cH5DKdxgeOr6brQScG0KF+swin0pNwziIa2CKmlPUrOyp09GEKZtzl9KobtyPCKhFdxFNlqQDQ+O
zn6Cu7/ykT7t5vkjfYiw2M2Sh3h41RNBvgwP+g+UiDbIN+9i17433fOxPh3mi1CLFddTGiJpJVTP
Geg91zh7Wu39+RjKp7NhEWSx6OjsVm0xzkGczh2ui111DZN5jxzytrxWHH2vONEBB96vq6vv80yy
jzSb2pfgkFD0xerzoXVUI80UJ7n29sVuOITXgDM2AITcdmXvKp+n8jjWcuV1o4ryAbHwFdyCuMIX
04VA4vQ77RIt7G2y7Q/BysF/Ymo1WeOSNDkKGaU2T/2H7TVGZIPSzMQWD7KDTCG2ddTaH5Fv29qP
dHhADMUofjrFI7v7Iv9y/st+vnd0wlsULoXOrW/oi72go3jVDi3hu12/RRtui/rqV8Nh4E7ohJtn
aVtt0WzYDvBHL2H7r2z208P/EH+xU4RWNtbQzfHf+y1SppdwKA7R07xj4JZvqc8pHGvgsFzt4vzQ
T31tzZZNTdZV3ZaVxZqWTF3V0ImHwtEn+puP3wJw2Kp1wqwPHs+HOj3LtlBghNg2QkOLUY66bYS8
zYUzXqavBmTQcAPKbouq4Q0i3xfoO20igGgOZLJNuoP2tXqqfrps+c66IgTdF0sgl7f4BUIkMYjl
FsZYDWbDooBXoP+DCkqQb84P9sS86rQsVFM2LYOn6iKSgfTrIMcKC9qDiPAtAG7jD+PKulkLsjj1
vDhXQYnx8VLxXJVfgMxYVLDOD0Qx2XrHV612NJLFCjGTMJvkbh4Jzbg93gxbhEhzpzpIL9J3jJ7V
XePILM/ZclRfOdaVeZrOBZ9n4MO5QCdNrtKG4KhybIWTuNIjb6itvUd+Z5ev3IgnVsfRSBcnHwIm
U2xA6Zs1FtOkuBpR6g8A29plsTKuec4+D8s0ZQNaNHn7Iukb8kAb9XknaPG1zfsT/uD5r3ZqZaia
LnTeODqp7OJxQ2NWtRONANiGxdjThNeTtTJbp8bw7xC2vBhD0krg5oEaIOICMQxtZr94Oz8I9dOz
g5+vmgj424bFQ81YfJDcLG2bMjuuInuYUpfSXXjIH6VddlHesg4fAjd2ahdqkgN84aJ04+fZ+cNp
bhFYcODhumv3xIlZNVRbVm2+mmZwVR2vRkRQa6WpG+R8B1hWFmRMpKvV5Pn8sE9EMRXdUAzuYbrn
8mLUCg95W8Z2wFHA4Cl+uS8w8gtQnz8f5sTkQr0wBBeupnIBzN/3w9ZSsQEBxNZDSNiDn9vHe20f
HECsraTqJ0fzIcz8zz+E0Q2qKmVAKbTL7W9K2X6hs+5AkVw5Ck8k6NrRcBaz1nQDYpBzHOPGRE3f
9fYoRZEnyWJbX4Nc2K89Vuc/uNjDBCQnA2WrQ/tYzF8ti6JV4k6nN/8UtAf0FxzFvFI4M85/p1O7
4CjQYgZhqhvYTfOhwtdor+6DfbvtrqXD6Gg7exfe2m8ZyYK0xatWcZuNuPM21Qaf1lss5Dfi4LvJ
2lSfHLkFaY2jC9zaclv2vm4jLYwZE3iaR7/eodP6VN4ABjNvQpskWLocn6R7AMhrd9GJIwdS0r8D
z1fVh7U0+onW0FueJWjbDQaK9Od+rUz2fGUuv6qA60bNUlEt0FTHIYQOOMQyge8ZD+X34Blp0n39
4l9RhrjRd2SEO8l579+S2/y+RzTCAWl6+XcW1sefsMiFi66JfWHwE5Kqdlu/eTQb7SHCONWpsVdf
WV2/E7xzA17cFLnXocNUY2Or7utL+y66Tw+Ji9Y8YjSutGfR7f76W00zhW7xmDI5xqh8HE9xJTIz
jCKEhCFwGT6tdm+PLvfu/Ic8kbVQ79UE+DWFjE9bbJoE8OPU+AFmbogFyNFDVsqbHM4WaCIUlG7O
Bzt1xn0MNm+YD+uyChTbr3J0xerGfpjkaW+pRsgDNLv+63F4/ZFQ2jwWPqWvo4f1QS0NqiNLNk7P
yMKY3SXUMPd8mFM3g0UFzNZMXTF5bx4Px67qCJUl8OVhG9RXWhpAxAv8An5ejrJFi6+dHcCc75D9
e0AmTl15Z586XkBlm7ZBXYK62OLTRXoJHKhQFQSMA+TFA6kP7zq6/dfASJNriK3j+/nxnjpWPgZc
fD5RxSMVNwIOcnoYVLC2UrY/H+LECrFkiyemTp0PUssic7AbpEfUAKFK7J3K9gbAmqx/+xsheMlx
dvHG4lY//mp+jkw5CAMMnLqi3OV0XC612A63qhVNKzfAiQn7fTpSQZepoS8PSSDEEzhTScVyjSps
bW60/utfH8yc8AmasFShloPRJD0JwJqhOoTm5CQVO1GG+3GML8+HmY/SxeHHCSQUXjgaDzV9vg0+
bNxhyNLOnBiIZ+E7AyrN6J6SHxadIsBK4MZXFtqpVTA3HPhCqqFo6mJlBzQLBRV8FVfkfNONk+PF
L4qd/Y2vo6rC5HrmkS0bi+2b6l6tDBGDajGt6a2XxFzZoKeehKASNYV5sxEIs+dX24dp4yyIcxCS
qgPmHxbD1/6Vzu7Wv8nfui0Vy53Y1dfoc+7WcslTz8GjwIvvVXLgRyIlsHEDuMqli+2at+8wuW/X
mxGnbkayABWKs03PFv7J8SjzDFRThJkHaQ4+Ms5wrbkM8mW6xXP+UtsiLPt8fjWeuLMIOGfjFv0c
qjLHASUUzwFslFwjMe4m1eA9aZU3bsp8oHCqo1UpEJs8H/LEWctFLDNIQ9WAWixyDUQU4jD0K+RA
Be59z0qL6nz4XfPDlTRjLc7icMrkijm2GVqKbPEYGLQSwdcmvWtj0Ht+SL8L18tNrWO1Q+GDgiJd
nONpHPQqBs0GMs7o8+0EvAHgy6jCBDe1Wxs9RruabrxO7AqZ1lIhrYQ/tcd1Kky2IUg+VHMxo1hI
dpgy9kSfdZ46C7utcaug5n9+lCfuaAvq/Ny85JJU1cUgdUxOwr5FUFjsrcs/X29iV+3X1sfpyfwQ
ZzEcI0sNgNW/49hvc6272cC6+olooROsZFHKyUVCuYy371yyWL4rajuLKVxAfBkvm112rf7CoiO+
RFXnCcb4HlI0AP9NfKf/neOMIsm/4i7mUs0Sw6/sGr/tm/gWVNsW/u0huVL26Du7wRZP0A3uq267
ck6fHC/dX0qEYCFASS8O6tZPFb1FXN6RedJlz/YOJtAX/+U9vcC7agvI5g76+koKefJUM2SwF7ZN
Vqya6vHuSEyUFdMppV2xgaKDQcyu45uCk3NgtzNO+2K1e3EqXTBMYRkaxwxOJouQzZApYZRqdEcu
xCUev4555W9TB/9jt7mV3eTyb90T9BJUxsjhxoc9HmTd5UjTFgZjukBEfKcc0Kx9mhws0LaYA6x8
x1M7/mOwxfIRfpVKdQcfrE2+JH240cKbpl+5GuZttjzTyBoNWhOKadOrOB6QZwACgmOg4kcB+i0x
NmaKMtN1PILZqTQnjFfinbziPwZcHNg4mKXlpHnK714XxtAO+NZt7VBy2zcbEpdNexfeJTdrbc95
rs6MUyyuQBhH8Evgqzk4zyJCcwHUGga855TI3td/Ix1jD5jk44ZmKbY5r9sPaUyO2hEQaJrIRfVW
gy/JAm8bDRfnD+pTM8kbhhcfnAOF7G+x+oMqQ38UM0JUZzeF21wjGbBX3OgON+QbeM3XyqXszmUa
4/bvBLbJ0LlZNbbdYhMko1zPMM+5kYfl4KbecKz9KHb4yXxVn+EPuClgNQfmwbh2OZ3Y8CBqZNIJ
UmroU4s0zSqlEnPTAgYVyMNcvxftl/NjO3FTcIKhPUIaDUFmecWrnl1bnUSPcqqiZ3RLGYNa3eLw
gtZjRFvpfLQTtUXdNBWZl7cO/sW2FruvTLNKntTRcpqdsR9csGlbLIAvAHbuxXWxl9bO6M/Dm+OR
XFOI4p2wfJbUSalqfgwZRH9CF/UWUu5N6qjP5sN8KwRb88KVVk/p30CT461HUNYoUwrb0TQXywU5
SpkeM4OU9zlUQWkbP+Lm7JTORXfVXYbPxW14b2/7XfPaXqiHtUTj1JAppc5vPUX+fPdrpTK0Y6qg
DzHehrPVQojCxXe1Wbvr56V3PErekypXEfPLdlzeRXpbFSKh1+6Uv1gn6DQGdHmbw/iO6NfIjliH
jnzeDETkAOBJPrdZ7cUpU9RVhn62DrTemnkJY/oq6r/+5GOl0JkQbHTImsukswngHga8H8ByKPEh
KQCD2fzr7so++PyRCDPzjkzVsHCEWRxlkzyofj8QRrsL9s17diG2+GLi0n7ZRzjEb/Q9rl977av2
fD7wb9TV4qsJkyeKaqvAiWhJH5/UFs5MaDLO9K5XjbAIMF507vgdOQVXdQK2I1fuRkAGxJprk7qF
g8fSwXqT2ZxrucXnxJs5+PBTFp/TEDrA9YqfohSwbX35WaA/bGD1g/Xllap5OFEiEtPE8so9cjou
SbGOupbFK/F4ChIb7GzYQewXubFPjOQdejDcMZ6nqdXuQQo9JSlyJ+hZ7Fcm/8SW4RgyLEoTIASo
Bx5HFn1n5G3EiLudcQl2/dA6duKMr8NFuefj699a176MvsMV2m3VHRn67rBWMp4ndfn956qnSkOd
2paxSLG8KvDKfkTpFYUdpBXQFuxXbsvPSZygIK0b8zk/A0IXn9VKFF1VEsEOMgDdQyUrsZPVpPfz
c3kiigExihvLNinUGYsocDQR4EMH0qmaywjVvwAIrY9a1vkoJ+4r8uwPYeaf8SGxgTbUeENBmHoL
C3aTufkLjkjOnLbhh36xhiE58XWOwi1ujmaUJiuRU9oy7UzHRAEr+VvzxtVE5wU/Jnlx8PQKumWN
HtMSNQd8WQeEeutN1q48QE8AVMCFQGjRVHqvnx8qtoVMbBzHGBqn4a8UjvUkfZ+pEePYuqX6szG/
9WqB7Ibl9igQZR0uSBEsS1BByqxmg6pLVfyge3upeDKqY/ieouOz8m0/Z8j8RlpvQkYH0wYzdfxt
qwo9at1ElXN+v5lP0h246i9IlDooB98Gt707P+Oym7W4n7+xboi5H01hUSZJWCTmXUeTI/Bgk1dR
MntDXLRFuFLAPoGCOo6xeA9LIzLutRbP7X7/kF9291TCONvpOeibete72IU7xY14bG5Wc+XPN9tx
6MUCGyvGbBqEbtwIQSAHS7IfEazaH+E+vUBOTd8oL77y/zGvJ97jx5EX5zqNFE1jaRvs1cGdlTce
6pdgN29XaV83TvEtc9YeWWuDXZxCpBFJBVuUwcYvKl0kzWRRd+3eN6eVk2ht1SwOoqmN0eiGrcy+
xRZPi+HAen/5aDiev8V+GLD7M8eCEFXxzBWGj/SdMXp/YxwGvRtQgpzb6u+P+OFAreljVkmJpGIo
Ybj3AzLJSoATu5qcincgzQETyu1iohQkrrGYSqB/Y/ldJ7ejfl9oiG6i4hAr2kqwE1/lKNhiyiAY
BdIQEaz0Bxczo20i/Vo5peZVe3xh66ZBCVQRvD85s5fHRSgy0dGdoHxg7XnxOukfyMds0mf4h1fV
ztqej3diRQOm0sjrdaD7HFHHh+KAwnZit8Jyplja6vpLrJj7WXEqWq3ZfS7E8EoCtjXTIOiRisV2
bUzdmypoqU61oyXgQg/bDhfhNnCzQ/SKfsNBesi2OMBfreXAyucE8DjyYtcihutrfcqjsHFlR9yI
B/HYO3MKjlwMig1bQMjkncnGd9on5Brc8zN8aoF+HPdigaaoPGldRPRY/drJz7p8b/gHy8J8z15Z
nfNfWi6dj5EWq7NEQaVCk55x6tFh8BHCw5pwCtby6ZNhPrzpF0umFGZhdwrP3Rb8Zx/9skbN1ZEk
PT9tp1IK6nU85Gn6kvdZi/UyYRPT66NsOojQ91uDgqS1L1yM1XcTdYRA2US7cA9J10RRYlP+rJzw
SVl7857a7zQc2RckNxQwFvdqo4djHs7qR73Tb6OvPBt+Q8gBrHtv+O/MJYX4x8q4TxwAM1fI0hAp
UYT+u5P34cRMwqbBD5w0Ba6zAnCmfsHMxJnJQwa49TvjuXXba/2mdzXH/F7sPdKZ7AVDmfM/4/PI
KWYI2QalBKTuU4Wvo6MgazH1wzg1POiqublXcE9Z+cifl9IcxaQXQ0YGmWLxjdWuR5wuJ4CVvyvZ
W6tLEIqN7d8YCo8wqmnzO3gJ18s7JHYH0/RmR2KYovT0LQQanP8syDzSD19tFD7gaWyYHOjeuL/2
+A1Ph/MhTk7Wh3EstrcpB3rKfsBts43u4wEb37ISICoNVBnPRzr58cGvmypVFyos84H6YTB67qWZ
JjGYYWqRb0rkrxBL/7MYxuKeQ93H7JXE9pxkRB7RcLM6WVnCn682FtdMi4B9RzdfW0TI0I0SWKEx
XznAAQ0n8Q0VToScdLQjlUlaWwJr8RaHRTrlAxUMzXO0FsEhK7BTtxm7ElVv7zoZEeg9/5FOLQdO
eypgIFcoxC+O4UqJesQFWA4axn9Wn383evy2s7WH96m1wIOb8gHQXRjJi1WXSqmqDmqALLDIAYLF
0bM2RisVmpMxAF1QW9RgsCxxbbjnynpvS2jmytGjhNZ4js7b+dlaCbFsj6R+ZYmh9FElU4MbkSGy
k1KFX1lxa0EWK2DUbAXJNoJkiYScSo8cuvz9/Dg+ZxPU7f89VUI93pqphP+KNDFVyACiAggZPkdt
ykKqMHU0fOTOR1sbkHYcTfIbLRA5AwqDCnW+1H6QQrFSP1qLMf/zD4cNaoaK0nuMCKV79J3KnZUH
X88P49TO/Dhpi8M5LIEPeTLDGEs4nEa000Chy+J16h/OBzr9dSiCQfwBd788cvSiQRrGiCQs1VCt
wfriTtHyW1NSLk0R3ETFyuc5eQTo/w63WG8BJrMp+maSU1X5G15QrgTvvET5/fyo1sIs1lxb1ZgH
6yFhRu0bYgzvKAT9oB64srRPLgSDZ48JVYBnwmKxmVOEVp2dYqoZewnu9QWF6W5qV8gXpwZD8QeE
CQmWDszkeLkFPmJhgY6CK1Gu8vRLiDwzZb+VgthalEXlN5vQHKURMFuFext03TA9oTgi4pUv8/lN
xfkP3lRBhAUY3nIwOmLnoqgII1BRdpHzEa9Wl9wqSPU6bRXn27EdG8eb0JE5vyRO9BWIDGOeG0EH
rLMspoEnNSnXIc0TvurvOh7OPOl6B40FHBQcZYOcjqMA90LG9H7ASmw7uiEU9GFr/1rnE5wAtx3/
mMU3HYJSkDPzY8wnrL38Q71P98Z1/2ZfAgXZraHMV8MtPu7IFUY3DGnk3glvy1t0XK6M5/ccyAvO
ECsL6dSm+DjPi1Qs1tRxVtqiyW319yBTbqLRPf8pT9S8j2Zvyc2JrdHoppEQnXlR/mpfgXkjHRBy
nTz2Lnp627UJPHEcqzLsdroxM3xuWROi8yz1Y5bCr5iFGSMPj2fzHqlV5IlX9seJwqhBKB5RoHYA
tViL6ZvsYiq8Ej18LbvLzANSXU53p3+xLsQd1qY4LN0Et1awSa8FSkurHa/TA/1X9CUsMZayKFJQ
QnMnlcZwZwTXfqbjL2p/mxJv5RpdXD1U2MD7gm2nEQMoA/zv8bmGr6fovPmFo8S1I5pvRvsMVwAb
BhsT8fivXTyfgs3H34c7e1LytJBajBDK/mUa3sPwu2w+n1+Wa+OZ5/ZDCIqGfiPlhFAtZIuV1rzH
POkVCZjnUvFxOwnGlefVElT256AAgMOuAIDIc/E4YgCjTNe1HBbtHhuE/Lv9Vs885i3O3a2jvhev
shttsVBZWaOLRfIp7OISB2Mu17JH2CmnNTEYG09+tUIZveO17tbiUvoUaXGP130t59OIa5chS7zq
VEfCm0ses5XFcerLKSCcyednfOWSQGJ3KOJoFXYqJipzaOLObQHZ/F6iMGwZsDv8dg32cWpgHyMu
1kqWJXHdRCTDehAcgiR+MgcNDlW5kjoszuLf86covIXAJMwvr8W5b7bp4CfYOjvIFyU7ozGxzqir
lRRyLcjixJKrKOh8EGSOVnyNlau6fTq/r5a313IUy35Ugwod8ocEyK4R5nSnAz40l4qDaICbUU06
H21lNMsCmt7otWH3BANp9KNr0kf8ii/+sxCLVd0LfJa8gK8iYfMSItidyyuoolM7lFoc1QRk0ShS
LT5JgdEWVpgsrzzbj9qX1LqS0qsaL83zA1kJs3yihnampmCwJifo2ssOq8JylFxteGiQ1j0fadk6
m9cAJoGWzC1MIddavlMCP4EkUmksMuSCLEnd+qp/UUSBi0obqn3VvpourfS+8F7zQb5KxtpBjQ8W
2FoNY5G//vk7UKWDDUN9TrEXO8ry7HE0MFh0pk5/NpDh7rXSFS2EleylNhvXxNzh/NB/p8QfiuT/
LyQ9SVUGuUxxc3HK6xnuEhH+hcMOcXXxqG30O+lueAsHV3ETN93LT61rXgp33Hm7wbHoCshvaer4
DvvDWWsOnDi5wOT8+9csFu9QU8vTZzfFFDsfW72woS8Ma6/SEwuLIHxlimDwbpeY3qHzSyS2BI4r
aeRSN8LLD+CrYm+i5Mf52T2x3Y8iLRJxzQj8GM9CDmKjaW8hu1hbX57WLpi1KItVM8at1CMpN09a
t5GHL5q+ckauBVhseC3T2sLuCdDIeEp0X4xuJVmb/8DnRfivL7IsflZNJmtQcjhRPOMQjuVWta/t
KcO95DKNAYZV1q6KV26vUwf/x4+zZDfhR1DDk+HjNG/a29xPsLfag3iH4Q1VdS3zPrmwqerzJIEN
CdPheJs1JAAD0rQkU2lxUfVvcdztUH5fOchOpBqIr7CT5+4BbLTFxR+Ykg7TkfMj0b2N2fSbFo2+
eLhEgfjalqqVaCf30Ydoi9WtWP1gmbHMV8NdTNFfVHPaYQUeYUF8fhutBVos8DCzbUlpCGR2PFKC
Wx+/nkbBRWYl11h2Rv88DHkXmToNdM7CRaChBxMTWh1LApEQc9N0Du7JudNtsoN1hySEO11O23SH
aQV8ios1NMXvXvanbcArEDyXBkLNWO4zKw09xFphoU3gNdBWy1CO7JQvZVrhyXcfQ7LAeXJrSz//
xvz+O+5yceaDUAurHfiQObAr3NjGornIZeoTwRpL/OQ++BBqcd1gVK2PgcwQY0//I5PKTT7Swqyt
3X82IvV4uwG747Y34UWmxpuGDRK2GhuMWbrpL9YC/1wxpA9oCcwZ/id1nkmbdH9i6mpTRrtZ3ijI
umLRd344J2eNloYCu4eVuXw465Eul9L8hJDFV6V/1QH7VeH7X4wxc4d+d05Qq2REi8VX60nddDht
I6D5Uog7WbtOUP0+H+Pzm/I4yDLRMq2QHhTKyRvvRn+DJYhU52v+rYSgvRkcMOkPeDPL1gbJZ/d8
5E8zuAi8XHcNOrVDQ+C6f1Fw2qjw6cSyYWV8J6NYyv/l7MqW49aR5RcxgvvyCm69SbJkSZb0wrBl
m/u+8+tvQp4ZsdG8jePzrAhlAwQKBVRWJhRdJFSgIP91vuwqOCqF/YivA6OMHCaFyW9hMG4HVeb1
RVxERAwHr1RQdsGlEop7yjlQFoQo8qUAanOdIDpCtR0Gj3pD5pzz4MZ2naDWfQ5Fk4PVw8MY5qZg
1oBSb+BdAgvYPcizu/aXcPvhOEq65/mxOMR3yhft8fo3u8gKIAqCVNiwQDXANdNkZrNUITIOR7+O
oIqYOngh6+FCulgJ0UZTtwtVhrmjOLd3EGgIbqpCGDi7jhWw09C2dPYD6FdYDT1RxjhoO/wAehzM
sa3DmKq0czu1oc7s6DDFhMHFLz7R/3KbUGBsRmiwovnTYinaC1y2a3g6YVN4/TMV4g88cEjV/YRG
t+EWBiLpKy5BkLEbSfjt+qRfLGEGmvnceFTTokwCdDz3dqpQTl/rqmb8t/uRgWG+bdCq/Qxri440
yxdLxwyjfBd2nLHQ33p2njIgzPcb0lkSxgEgavfcNR2ccnkb/jKJpBBUhAQydNj2LGNjDMdMGkRA
UEaMCpbp8kP/UoORUnowF+CR+zYHtEJjPs40zFpeKkATJOi7wmN6GV6vf36a4aymTAcvF+QAWt+2
PpgOTJ6qCKIphSJca7KBVIFnxppbiI8gq5E6ftSap+tozHgu0JiorAh6kkB//0VLYfutv8KFnBOQ
2e9zgcAkAlGW1MKYBS/ZSbThdO+GrnVrvUFpzoetF2e5MfHqAosJym0bwPBOC16SPZy3/yOD9fdq
AhcwzCIALUGqyzx4EQ/tbXkfu2PnVL9HB2JN9rgrvcLveSURJiZcIDKbtRSMthSK4AV+mCQMdupd
X++uL4QtBFQ6obqAyh1IkczUoTKs6KDwvAhmB+HyG1FH0WX+fR2D7nZ2aa8xmHnrykwvo154SeHe
ZXT7rGrgLR4gNeRIgWyPBe8ptDUMTU7MksulYmlGMXyFMnsyeJMsmQ/IFrQc+joQsL8+JrZY9fFp
oGlnotsAlz6JzdqkXhEKuLzfBzeSl+9qHE60rT55kAniKVf1kr0gsXBsa58wWxok380XWIYdIhvG
E2TYS56ERtQcFTKYGBzrff+43MD6z+aMdGtaVyM1mNum1low7IjMFxpoKZ2/V4mAwaI+QBQ3d9Kv
aLnlYG6tmDUkcx2Ee9C4DKH5YkKYRo53ojkRUX9QQl42txUGcedETx/OeuiJMudUb9VCm8fWS7Vo
RLSexJyXd7PKb3++GxQsqA4OOnhZLoEg95ElYpnUrunLbvtd20XQO+n98sZ6gLeqN5DBzm8kXzto
dvc0+fld7sHy8TVGtVj82yYs+mvQGmBg1VoaemFZEfhxKYumXYIXA4p6MCEPYKx0fbFsrJUzAGYL
6mi5iqBi9GLFD5Z6V2Zv2V+20eOyh/ZIlL9AhYUwAKSUz1PDuhKhGhf3MGCAA3Ww+Ir2I1HhBDvr
hxF+t4PO2+gXh8sHIATjTBXdw2jRPAdsjRKFpLHViUx1n+DJ3g/7EkYicFwECw3t/AmuTXrmF+Zw
WMbBt1pI+kE0PVUyElfqPm+/GdP3pKoIjMY4+twfy+cstJ7/OPZapyOdq5YSP663UdhdPNGuD+3T
j24guRthccl3w++kIdnzhDeU7L78Iu+im7nhbFf2Gf/PR4FGAwj8ECu9eD+RSwilxXmn46oCn0Yx
svNbOBElRK3IKDm4o+9lB/Zbxv76arvImejoP2HZ55MGAbiRFcAmcEiVTB/+zSSlhYRWsGHBSeSU
t58vAhODyORN4WIa4xhh9WUB6ujxK/jKTin/WEKDs5E2gKBJif5cMEdBqmHlwtEcXwtowDfgq10T
IVxIKTXuuBwz6/n6HNLozawgKGygYw41e1A42XeUOgFRcCjx+5NKCR8GMc7tOkkcDW7mxMiy5Gsy
8Vq1LqKuglNXh5QIVTCR0a15vqNiqISXMW6SsBdEGpXcdpPOGdTlwqCKSGixU6C3oV6Uc7TACtE8
jht6noSFDWO2XT8Er6W+HFp9eIplczek6e76RF6OCpj0AQJ3R7w0i8wx2RpRpE4jdD36fLQXC95f
Kme5X36qcwQm9A1i1FdhhFG1mvyU1PrBiOKbRIA0v1nfimb68/qALmI5VAvQzg8Fv4/8hmVWGXDh
NHTYJWJlmDe6geq5CapM0Qs8fvTGzGG6JMhISuA8oD35fD2Ek2YWYVKhQzCQn0o13StKw6k58CDo
dls9KKQ6TPeQvGsE8WskKdzF+ojX4Xq5ZTVMFXScIAYE0wSWoJyBq462ffQZmlEoOjApddpYP6Hp
YCDWIvJE/i/Q0MqtyzB+QCc7epnY2BeK4GH1CXo/9Hq87YMSPoRa6QvDWLsCtQS5vhYUenCfhQlU
UGQsbbRYw1sF9bvzCYxH2IjWwQKq70H3K7xEKTsUuZH1xm7hFV8KL723bsvDsjNPyj2aqEhzP3sK
ZJfkY/Ek34KeB9YmV8D34rMyv4r+ffVZeyuLZCsSRdL3qKPWsDTlNdpdbAL06uOpD72jVKFLZwtk
RjVARrORQDhfFrjLZQ9S/hM39e/Xp/ciXlFhGbSFaCLuLjDAZWJHbUy1qeZlQ/As9WXqWy8J+8oe
FP1glcYjttyxreWJc2pfDg3FFqjaQLMDLymyxoRhoU0VKzbjkcjL2xS86tJE4oGXYV8uU9q2gxQb
apZYQGwQmXtTqCIdLuRjmO2UCA7YZg1j6B/91DrX53BjOADA0yEyApobsnNYNxZML8BujaU91qod
zsceBnfXQdiXSSjRQjljhcLEYFEVzKGiKKMd3JsHNA4ehm8d7ENMiDbLpLlJJsLTq5BpVnG++QAK
HhjIYLql4JXofJmHTQS9RhghkuQkwef1Xf6eu6jC3aQ3+k/j7aQc+tN8mvfDk/wt80dMNWf3X6TA
dNCAlmRUNpHSsFMbQocFIpfA38MF5giH1r3uyUceHfNyF+DlFSoV9F2PWlQx50AhKIU00lL6UhXx
DRxpjWdr6qIbPe3mLw3sSn3Qq9QvptpYnM/6keWwM4wLGrJJSIEjdWCgVWHGA5yAZTpDx03zCm8Q
yQCyiULiNwsK9ZKNEqTbn4RDdy/ukps+J3CZ56xgtgz5sbhUE6oAtAEFzerMr4CDfZqnaKMiGmjM
A5ZWiNZ12akgGM5ZxjRcX4x3hcSch5Fc9qBIAEm/WTwZi2kgBuQHqL4aFdDh3efZd/WPkUH3jGpx
Qqny4ohXwgB6Jz3mt3NMv1wgIJe6+VPriTBqjCE6YxxMbzxW7znv9WIr/qyBmYFO6OgajBrAMA4m
i7oQSIPDXPoxNv7yYf3PEJGzI/1DFIeNG7NJtVbD1wsRTiEL+2YFgbFPLKF1RNh4cxLBy8cn6i0g
YSOiAIUWbFYsCKbzeRBpIUQ08CYjfi8HvCSYDnzw3FIhMPL7B5WRywTgHJLGiNVRGwsq7iOGgOhi
03en2EUTqLgf3AXy6fU3no8HK1qJ2TyDY9WWq94IobcMuGQ/7AsvgZ45RBXBhr3jRdeNtXkOxdzp
cM/SyjnGZA7e0n/0t8ZPoS+keM4bILHWwKZE2xc3vJXJxaUzvppRK+rFapExRPMtxlPBrQqhrtI3
Hy37vX6ZPdEr3PSrxls6NFaf7/zz0dLIsEKdUxlGBBZQpTu8qsEulaorwoL1zYCfY0fqF/g0FbjI
wxKGrxvP1jQvPit7krUjBk1XEZTl9ENL8G6q28JD+Ev9gqLK/BLg9TQ6KImzJA436F0eYxi6DHky
bBvk6Wx4NaHXi4Z0WLvTXWOJt4XsKCdYF9mVKyanID1NfmVDKtQfnwPUrPhR8DJFOf8BTDASJ0uo
jNQcEQVpUQTKKCnJ7uCsSUSILj3BP7N44tXfLwsxdCetRs0c3kUl0V4mgKr+JBPFCQ+WnSNnCO3p
hk8i317VKzgmQYJRcJvjcjSSCYyhk+RE75BW8Cxb8VtIGWFNz8f2RwsBqr8+0c6HycSnJpaXKUuA
K7QHarCm4w3jQT+V6Nk/dW91hJjIPdUuYyIyW4vq2+MWpsJA5HwvtbPSSn2ejaSex/5k6qHREbMM
WqdedO1BDsqC1JkJQe1WRDfhRN278VB2GxcVZC7MmHss0N1zvrch2YGuNZjt6BbU3ZhPrRhRucDV
mVrGk+kdJpQeFGEOhpvMOGLDL8kuOpQ7zrzzMJnvXagpvEslYFIxI6uE3CDSpn3ljiVspXIn9kDX
4mQvm5B0C0M2BiwFtpem6eusMiHQTGQr9SZNhBo1jzV4GSowk58QLO9n6OQuT4IIMymbhyArnMBI
H4U896XE+G0K3b2WwT8wMniE6MvofI7LnEWZNI5qEgJXgZZEpv0aApVow4sFgTGxa9zr3443SOYA
UhehX/IaYEWr6iTqp8OE6xWZhOrU9rAFi9XypYGeAOi5f/1Ydh6U2NeLcrDgdxzRUDw+hMkPa6g4
8eBybGfhgGVXT4IpWNmAcDB4DayRBtjdCj7/AWIjZT/HYeYwbJewrulAqJyhQODic6v41iH3eG/d
l2/szJQxB/cy1GFe5BhRQymSMR74aeWvd8ZTsoP9GPQSeU9MG2kmXY3qn1QMikbMfUSJ5zxVmgTn
FTwVFaptfYxvDFcl9T73iide98z2vv6EY47HOpbQOgb1JJIs31LloZV+XF/v3PEw8bGtO0GKFQDQ
BICSEqg7JCX3WD58yve8d+6NT3Y+f0xsDEoTG1cHHkgcGYwSVTs+aDnpCGQf7PZRPgoON5vlTSJz
DtZWn7SzgeAIM+n7ycF573bH6lg7JbLnxp530pfrs3qZ1JwNkn0hm/s8alsdgNZUuGYSOLqGYFXw
Gn0542JJ40UuwiA2wVxOYXpcou5NBpmVXB8K74Ox0rJq3i8DUkQaNYp9/KCCtSJB18YVS3RfgOWB
Ev+OJ724PX+ohCCVQHGTPbSHMkuMosL8CXPizfF9K+uuVnzljIxGh4vUAMKmUHOG8h8ax85TFSmd
y1LQ8RT9Z+lnTuKYjuGCw4ilH3q8rbyRBmJVrPCYvZwMgpEvBfAaT/tq3hsv9HYTeUDsCfgf1CEU
FytneuWMc3OZrHCZLS7PZWPUFXCL09TDXk2BqXRh4HGDKmeGNnrs+RTXzUfB9WCZfT4G0PMYKeh8
P8DTZPTFmiQOhACd6bdyiHaZO++0n5yRbq6b1UiZjW6ge7evP74oOuZugwO9xaFjw1X8rLZrPNA1
vuXMnNSL7WP+eOVYDZV95einco4k+l1xU3YkT7XlmlhoX0IVAHfX/ejh4mr5cIj2spuRd2XmDFlj
siNDrxZRzAGeim+CdtdO36CDyIkBmxkYLFwgmoF3OPNjYa/ux+KQxzFawnEIBXromFQAohl9DU2Q
SmZEJKugMXD9S26P6hORWbJ5XS6m1gBRqe6NEMRWtSSi9H4dZHtffIIwS7Rq9NSwemEgkqCjU6Sf
zJMVo7ZwHWVzKOjtAaMGvRxoUzyPMuEYjNMSByC1oHMUTIl8sIdB1d3anEb3OtRlgocAs4JiAkzQ
5IlutoCqNFAz6hCPFxHR9XdTxd4bf5TVV6HiVcF4w2O+VKq2mpTWwCwhOFcHDQlRM1lC3oLY/FZU
ygItRXinYDW6E61K0XVgIpwos7e08Jftq+frs7d90q0wmGyyFsMsantgZKfGC2/1Q+FFnv5zsHUk
d+KJTz3anLsVIB30al/pSzNU7QLAdjJutcQ8pKCSxzrXRHQbB0wnzBwEQVQmRogy5R2XHwOTXuB9
LuW25S07HR1EkBBD/4t4GvzK58lX/j8T+okrn4+vX9pqalI6PmTKiiPtKP2mdjqXUgKhZu7zmim5
iMwnHGKY7KVgHQGx2YtPy660Yz88gR6wb+5Tx4LxJCdSbR90sGP87+QyH3GQhkptckDWv+WDiJiP
grDl9p7ht3vFLT2K+tcMVYRhFfdO3MZpgwfrm6JEszErtTTDjDHydV3YVZm6K9Xw9/UdsbHpYMqC
ZiLE/I9C9/n3S9D+NcVmNZPCyCXZValgh6uG4Wxx+jpoYGIyMahJmigzKRLqvSxNYMn1fDLkdCaV
oOf1l9rSZskfF6VDm4cQJuG7FOexbl8f3cauALkCzc0gvYIPIzPRUogFbdTDbiZym9mN9J6Jja0k
vIeZTRSIm8h4hLI0he2iDtIlkMugnonRQ5VTkGvNVedKcA1LXrzrA9o4pkGqVCXwb6mbDlsBgXKT
ZqCohFURR5kLIzbxpVyi3jfRREFi+OfBBRLuXddBtz7dxyLUqHO0xVqtxcYkSUWVz+j1nf2lVuwp
zPehiLK9+HIdaWs1rpGY5K5SRcEU6fD0KTmkuuHkE0/ycuNhmFr/YUv9GQ3LHdRQEbOsFM/uhoCO
cjn6pfXpIWibJ1zED3HS38R18g1GlODeGoObSjB9Vrum5szp5kjxKVF8xV4Aaet830HWtE8zDfsu
mX8NIDJKXcdZKtsI0E3VNCqzxTJGlTgUymkCgoosIUS5UcCd7vrn2lr4aP6FrwEoZxa4xOeDiLNs
KkUJU1kH35LyxgghyVrznmOugyB0nIOkfSCYs4DVh8ZHYshPQgmnP/HH9ZFs7StK+IJ+PtY3IuI5
iCjXfWFUykSyqCCSdJsZCmmFn8bS4+y03OtgW18GJDPsY5S7AcmAtaDdKOaIVb4EudObuTNWf9sS
oOF9foVAf8Eq68j6ql5EihAUEYkhdBw1P+Px9/VhbH0YHEzg0MAoCcwT9ugvFSMRFYBMUWtraBDq
VPjr4KHnOszmbMHtivY3qmBhMN+/q7RFgYfYRKQ4OEgm/PVEHhNvayTQRjdBecJewdP6+XR1S9gk
YoO6oBKld2Y8H8oghL2FPurO9bFcAn1oeKJ8AgO7S4vFrEu7aFAxZfKo3RVi/5Tk7U3WKF//BQzI
KxpERhDq2OBiLmHQotltJl2UHaR52tUmrqZ5xuGIb45mBUM31WqVGbEuGLUFmKZufpoqMiKzv9cT
g8P2vlwAmDTEbJzk4M+i3nQOM4fRMFUdJq2qZ1Roo2whYapzdgz9xOfpyTkIs5gjsR50kZ5xbRe9
xEbyrCvRz7CvPS1NC6JYSPZUHjvz8lwFJrh1OlVgAc+OwTSjpp2TDHlD0CFBR8/TYWpar5GmB0W3
eJWBzY+FPn8QTmF5gjh3PosFHmS1PEGs1jXUOjLNCRYYRPacV9HNbwUjrI92ZGQozE6qYjHV+wWF
twkvindW1eXHZepHzuG58aKNFxnQMrEs4BZzEXpwOeyoidqIOwCEuzQvRnEXMmHv/QlGSyDy8M6g
jXc9CogghCQShEi2QdYMQ3h8VjIeK1Du61DfRZNs7AYOGkndKSNIiW4bO/R4l4CN6TyDpX9f7TA5
XEKhDgELEwdSzL1Hez2ux4qNRQgIMO5xFKH0pzGbeJ7GwRIUdN6L81th/oo7qLxLd1Fs7f8FDiTV
aQc5mo7YfhKtnxcJvoxgIbeTrVkt0eqvYRXAKCJ0riNtTtonEpvgDXKhhR16qUkQh6d+mO1w4tVJ
NyFUHLDIIUHcYzPiog4LPVbAnVHNkig9Gn41znVpkwmE3O1/EExuVTVzYzZhNJEZwm0gB/ZjLMHG
ORsi86Yqpyi+hWrkUwgqMFH19tlKuyQjRjCMqpNmQmFyPt/mDljxKVjLSV3Pm0WhJI7a/VAZLR9a
u7RRRyLzu/ge3cpO6om8dpDLtOy8zEiD2mr9D+hBCtMOZUak4wmicPheZm2Exw3dh3HpTqv+1mT2
g6mzmnZ28WTGbBQ1/bKU7yW6xi6+/+MbCo/do3y09jym9QbLFaCfH1phjjc51YoykYE4vQvvQkyg
UTEVN1NqjxotYhGVSDZcynbF5JrdTsboayIe628Cp1dga67Xv4M5jcQptsSZkuvkufPlSXvIcs2t
48ZrpdoxCp6E5SYnCoUZQwM7mh5JDN5UCWGWzMCj9kECjB10040gcubrTg9G37yfbtBOloV29bfi
HP/5yJ/QTAJegxsZVBRaDyqS1bVtQPXNqv7dqbEaIhO+Y2xOUeqBo/Q4NkS40NZPJQh3u8GuT933
BN3TzU3mc8kpdOqYZAaBHD0ltK4Gwy3mrG9jVVfmGZTs0QZdY5+i4EtFJCiRMLvn+V9uPMhhQsE+
B5EYmMhrmU06t3nVtNikVLXCeklem9fYFezeG1zBF1swCXmvjjT2XYxvhcicWdTgN8CFlHK7qNhw
6o8eravx3nU2ngrOR8ZkM0UwTQFuvXRkw4c6XffDQJ4Bgo8Hh63X68fWRoKGaYTWMJrSKR2bAWsn
QQtkStPrzHdteR/6FIGdZ1RGg8nlzH2CMKfKpIY478uAjki0q5/gbdDC2UNz/w8aqDlYLE1MVIMy
N7OPrxTv5hsYMNujF+2Ke74v2MYLLQ4K2KOCq4/zGObZ52uwMwvRwDP0H4qDBg7Ab+isFQ7e9h3z
Tm/uNaSFyRN3g2/lAWtY5nwqimFIxhKw5k32CLWsBX1J9rKz7M5Nrb3kigQNzZyEbfskhp0X7EFo
KzDbW6JmXZarrYH85sb0k4REr7Kr7Eo/eNRPsyfhlMAlBixW3msPF5jZdmFWode1BrByZ/qKh2cl
sFWRAifPS0Mm9MTHTuIXT1wC61Y4g1bD/wbM7Ix8QHt11QB3tEWbuqYuWLYdMXzZEXc8pvDmJ6UN
43gkRC1PY1ZSJnepEkvYIZW5kMH6Vkl/37GDtbpCYBaNYqbQGYJQDJQgArsL0RwQ62QYecpnm9Fr
jcPE5RjKYLgxYySz6lX7yqOa8N28m+wSRYvYK3hlwu1NuBoYsz5UQZihgw/Aafiqo+0/dYO9kpPl
oX4H/QGSLtSmmG/wtXkbXA+UWR9lIw0B2lgoGU3DMz94b4Ej3cp3GuQFOls8cslGW5FtDchEUW02
1HFKAdgfFs/waj84RbcBgTo1n2xLfzwbsVdYLM9oEuus6cePM8iZnOQV7K2vSexhXiN0JUofMmYK
iBYhLO6tZ96e37odrtGZ5DSahDqpM3zSRkRhWXLGvHX6wHQhLsmR5Nw6/tZITDqoLlWfQtwEZ3pe
PepV+T3sl/uijnn5Nmd/60zuZ5nVsiQJRhQqoVv1EDTICvf6Sb6VSa+HwoSQFOqGRR1heVjLF2F6
z9TIFovCL81D1g3kOtY2E/Nz07Hcg0r+7/qgHSPZ19x+18BDqfiEes6iZ48dLTcEeOlh4lqNVPsc
FgXSQ/Q8QGAh9Xjs/e2PpKIzFIpz1Bfx/Div1anssxiXX1mDr0pMCp7pzfa6/uwkYmJwMOsZVgEy
80bIyVCWBIRWe8xyOwr3nA+0vbA/oZgwDINMeZBoVIRuh58emzvpOOxCX/HR/ODoR3k3fuPdYren
7xOSCcRKlItqF9H7zRx4Vdm5Rj4414e1CfHZ78AK81ilZURahMxHsPCaLQl2Gla8pc3DYIbRGXqo
SjSpEw+yDSfWnXWrF17rTS5N56IaH49kL9fHtfnuApEV+GCJcFa50IpJm2Ea0R9M7xbdvvk6Ebws
Hvp9crD2vOAqbw/wE4tZ5lIVCElFsQZP8dr7ade6syu2oFMHH8ly96z8pkOlPTmy30MTtt83NzyL
k80L3HrITEichLYTBTrP9AJXvBrH7CNXGD3NtEWHvqdC2ff6NG9uitUs05lZPex0c65YFU2cA/1Y
Q18wbl+T+Od1jO0EaAXCbPJObiGNWQCkdcNdZBdfQze31a+yV3qtSHgxiwvHbPR0yYqxpF9ztGfa
5kQyL/ebneErbnrHS4o3AxhUEEACAF3PYukhkgBX03LGGSNFimOC7gw1JcOtUh43eAsHjZYoVKCL
FdKcTG4l1E0rqGUGvpfSkly9x4OGFwyhbQgP17/W1l6g1AZKDQHlhRVJ79WkM+QYbxawiVHyxWng
iXsdYfP+soZg4kmYwNI5ntM/L06SA2KuSWSBLL2XHUFoANMZ6ceAnksk/rzkmDc8Zh6DbNA6fQR2
0VY+GFNO1HNTgY0TWoYIgwLBBjgFgkN3vqkaK27UsRT/hK4Bqx1Rea96wbd/cLmn/4tJS4FFhaOh
ZkPJQ+dYWm8oddUvI8nQGx/TRlzdQQulBOmLUbBDx3rkfLyNPPgMkBncUiRGrRgzbSrooccW2Wp0
iO/NBI/BJPoh+aon70yDCJ2Tym7ObZfd2AegR8HsC4qBaDFjpSpiNTETXBcx3iF818zAnYUHI+h+
lgNXAHcbClMKKhGoABoTjstEr/pGQdFnGGqnEY0Hq4D4hjhIBI6w+0IGt9vKXhspe4VaJkxpk8cs
zV5a6NYLYAL1pno7qsOv69O/sXxl2jyqgTcDqYmPR+xVvI76QGrqHsOv5skbx+AtqOr36xBb1zhU
bXDxxhMiCtdsjQ0uYqLQx1hS9BSUThIu+Qb8okGal1z5KMJok5eabY5KxjeVZFClLkTyFzGylMFs
/zTxLacARHnfdLT7+HF5lqGoWvgTL6nZhKR235DTgAQJmzf1WrTk1QJIUa6IMT7J4Gpy5pEHwYS5
JOmj2JgBQU22m333JcaxV7n5XsFEwu6A67C9cZhDGwQcEGq6iPDNXIclq1YiS2vw4Ybv6Wh8a8rK
aYJpxxnXVsjBIx/46dRJWBQZGLOte7nGXRiZmeLBfzryzJ8VjO3Q0QsyvmPxPtWl+CR4UytA9gET
OjFWvlQDNuIL5AbcnsJC+Cf1aceB/jh6ymF2ZNLKLv9Fc6ssdAbOBNhpqExp7jDa0W5OwkmG+hBt
3DJuUzDMOwLlFVSdIV6+Mw6lM+6kPc9tafOrfk43e5qIYhYZRo/RJ1V7l4nQ3kzkn5kle9c/Kw+G
iXZWmgrLPAGmqsu7wWprolfoLw0GJeac/5v7YjUg+vdVDEukLOiiETM6LV+MWkbDJ4/Bvhm5Vwh0
rCsEPe6yKtExll4TnWFE9aVI4T33EvGSpa2U/Wx10F+yQoqUOsgh0vQnclF10uyriZdY0SP6Drop
vGI0/Qjsab/eCUxIEZcwV8MacC0s0SO79XHcf9GdyTbQ8hmphPvGTf/hNUA2XQopsaij4wudHsdB
vMvglIV8BpqvszP2oF1AgcMdf/Cy+O1FoiCtttDcDlGq84mdFAnd7fh0cDGBdKVU6g910zxeX/Jb
pU98PVisQohKkqGvfQ4Cu0W4IgLl496XH8Lj+NarpNrl/mCLXv46n6bn0pl3c8TZbFt3lDNkZt20
ajzCdO7jQwZ+4cSHTIKcWe9IbuPD74lbINleOJ8jZRaOag5RkC/Aa0C1Jf0t7vA2xEv9BX5O0y2/
RnGpDPoRsz8BmYWj9HWQjgMAlzso/Nh5CJrOsBPgk3GcgA2NglNFNDs59EflV3Oj2eI/UEjYjmmf
P4I5qfpZXFqNxrRFLOy0+2l2sQ+NP84q4swt25NmjIGoJ3RTRnv44HiQRLZnDfkSetp3qRdAqomz
bjc3JehW0NhDL6XGlkbMEn2oxazg6bQUb7Oq9tpSvuuDQnOaufNSofQ5I+QBsvukn+IyEgAoQxUO
HYbRSxWR/h5sLxeUhHvlIMHBQwmpfZJ7HXozDODeCz01yIRaMkM67fMYmsGUeFWAExzqEikLrqba
JgYaPDQIs0BakM2pqyURSkP8uK4pXlEjvnXf6F4UHeUXVJto8wxPX2gzq4DdCsr1VC1D/ThXVudG
qiRKDPsKGnmkd7S3H0VfPsQ7WscLT8sxcOa7VHUaFO5Rtc9J8sZrm956r4bZ2ecvYL6pOpna1Gi4
x4kHzcsPJUK64ke7/I5bvd+a3zUSE+ukvFWNMvm4T7zRvveMDpJot61Dm3+zX9xDiwfIBDt9buc5
NDE0ekrmjV3g/YdeX1r0Ku1RCnbmb7zjavPShMsLupvh32eCoHh+lMDJNxnE8QOTGujRdtQcd5iM
aIfBj79yM4GtJBxlZxPykDCtuugTHa0SagwCPR8zUj3SR5T4Db4sk00bfofS5uk/bM4pvAmR80P5
64Ijq0YqPMgzjK8u5Haf5jGSKrBxORTjrdKljEo6rrdg4kIgjvl0SaYvVhCiT5QyPcoHqDiXtl7D
RhtZFRKOVsKrBpyY/9XnW+Myx5Up9F1TdMAdF6314Iw4Q+040v1IFUMvt6Lc1Ycw+FKXU0sSs9cd
3JC7nhRjH+z6silsS2959n50B7K5F2756OeAYh16FJjfpFil3lhzhKgbPgpS6pRgNQxcM9ytD7tG
YRauBhPBNCyBogoVwk5ntDdDXIQP1+P4//Nh/zcYtnugiCJYuUWA0W/q53A33vS6nXyFJfqA1njN
nn4Zv+Yfxs/rqJtjgz8LVR2AqiOr1KMEg2aWfYisZyqOphxFEFHPeJrzNHxdfCbYgEEZE7yXi5aV
0uwgWznkCOUJnkust6F97jJ4gVW8KdzKM+Be+T8gOtrVmaF0YjSHLYDC78J7GELEMHSb42AXpNy3
wz+Qt91cgHjXpo3AELJmqcJZn6RmHSUjMULf0BdI/T7iBCXXv9Hm9GGF055OFdGFWX/52OktNhgK
WDDLkrtpX0+HDG8IWdBziJWbMRrtUf+FYt8RkCFVij4AitYhCiiRGQ8m+lVnr99HB23f8FbG5vJb
4TF3GKkdpSWnorNpFflLJ5xavfx6ffa2P9HnkOgxsVoTrYYWdLibYPYE0xHGZidNhkDaXpH/xWdC
CEK6Am1ptEsxQH2TC4lqTLgI9oqTqqKTxcHJ6H/UFc+6Z2tIyIvgdkDFzdDKeT6kuR80mOkgXdDH
nFSVbodp6QW17l2fuc3LH44y2Bijjd/E2/k5jqoXZdikGoLDS/4M1yOUt1soAsJYR3fG97pxaL/2
s/WcwhCDl/9trQyQuEEKRScVNZA6x56jIpNSGWR/pahJPRwTibPWtyZxDcBMYt13cZVYyJvDud7p
U7uLoS84qAYHZqtKi/6pz4EwkxiGeo5gRweCasDswr3noH6hxAcoEfv/5oOtsJhIUaBWVU01biH0
JW4Wd1JAqg5eNIFjQFEw+T47yU5v/e62u+Fxaznfiz29BjUOuzLBMNUqJEuTkjLhZD6cD8a+d9Rx
XBV6jsGhP4gEqmKXGBBXgYpGHPasWn0uldnFWdD06UQ/F5XhUUHMpBq/mm960T0vpeJNGT3NVpEp
M+rWimj3R9TqttI+SzB84SwIuriujYb+hBXEIgkw39SwyNX7FJ27L/oBCmhODR6y7nQH4T57SB+z
h8wtfN6bLG9w9GuukKseBjdmjXnM5XwPX4QbOLTx3vrot7g2OiZGwMBi6aUJGOGt+ptqSMSg7cIo
7Q8RQXOuT+bW+gNvHEIH6IO+bBjDbamYoxbxXW8VUgiyrcaiHaS8ru9NGDDUcaNH3LtQUzC1VGgU
HdeWaaxviqT2FaF+KUPZvT6arRIzqq9QgBEh5S1eSJaXaTy1i4U6meo3e8vTjn1NTKeCwnQB9uPk
z0d0E/IlOTfv9WtcZmE0eaWmovCBm98qIPvnJIcrwbAzXCpvLZ6KW/io78Zd6vRf9OO/qwGtfwC7
aqYot1CiREBW6n2hGo4uDG6Y8qiXWxsA+jcoMkFmwYRe+vkGiLCOljIHjKGaT7pSfZW1inNAby4V
eC3BtAqMY4mVYC60IlXEAru7C38sMkJuDmf4hVtc2h7JJwyTpMk6euelHDDaXeDnD/0D6AiQserc
nPqLUeksXmT8eNxhdzZUUv83Mmby5qbplFgGpLAL7qPXCsRVCjm+4v3XXlooEOffOPth6+6whmSi
8dDnlZRPgMRzQfod2a+n7+N9hP5QKKGpx3GXczID3tej076KkGIApeGJAmpKCHsMJFE6VLtxZHMG
thUl1wNjNpwQG4uo1sAZ7cmhBRgNJpk2rcBAEKbgWj5tPput8Zj9hTtmN+YD8ODCCBsEdEmdyv1w
L3CLuZu3lTUSk8KlfZfWsApAqHyRD1QjvzkuPrSm0GKTuHgE4aRXvA/GZHJdjpx/oPtA0DJP05Lb
oRv2YSdxetW5w2KzuKGXoTqOyEHZBeNbVxDavds7smceG7zx8vs0OEuEFdOtzVzXFBpIBsiIBgft
GHkoX9mS3T38g16lraTk/0j7sua4caXZX8QI7iReSXa3etFqSZb9wpDtEUmQBPf119+E5nzH3WgG
cew7EfPkCFUDLBQKVVmZZ59NnJLvRyyw4xPKyg1vfKTHnnn56NN7xleagOvTekUSickQXD+3biM5
ENwrVmKLKELZ6STMFA5aIW2V7qycUS8pMhAXZV2Qfz7d9F/rR/BzFHPNpBBbTC0ve3P43N/sOfkS
+mWAlOUwnsYTr7yWG4f69h7UXj+bYAQfouMXuAYxLwPiR/gBRdfefFr/TbIQK84hTSFrBsYPj74L
b0MgSLunZhfhZTcf2ve89ORQ6cXv/inUjrExaHIKgQi9mrSyJnQRjETdTflDrbVe4e57GnmMNZ6d
E8mX5pHmatvPDAqRyGygqJrzK3gevnagVtLIV0vZmXrlr+/lYmA4syPEoT5Xx1odYMeEssM4PADI
GcymLDFcvIbPrAjhp2S06xj0V7ysLj0d/PemcbO+DpkFIfC4kGBTaAwLUUS8iEJJUUrQJ/kkYreq
iiLdaiOYGHUQJOsQzdWhz5vGN5Eq5UJbjGq/N0zsWmlZToyigC3t3vhZ77tdvIVYeIaeI9v8ZYHc
OTPHf87ZfT5DG0gn3BwPouUDXo6b/Bad8v2wN3+wnQySvVgvRnkE5ToDs3VIMy/t6So0eFQd/YZ+
255aaBsB9qPdjJjYde/JR39X3UMH52+uwDObQs5CLLOltYk3EKty0zOLsX4uE8f1mGtIiWKXP9/v
9QnhgpVUGTsD66u3I0Dn6QbzD/Wx25JdsR1+/MUwHaaQwW/iAitK0PS73M2Qsg6owRLWAAq1u9Ir
9Jf107V4r7sAa1joEWGiW5w+ntPcTQsOPjPR5NOC7F5VPC3y8jcUCJ1dtR1u3EGWSyyUMxxIBAJk
a4N/BHMWl8vqBiWf8dAEIavHtYE1r3nhOG8QTb/IGtELiA2ATS00TIG9BgJVJIBW4lRvihoEEBgf
eXS28xHKm6cBoDeOy5e1MK9jFYwBc2pDLxecgOKMj+PWQ5PrMNYq9DZS8DBx/lheEcJoDmjPUMsF
9gVUMZd7Z+szNUlvw4T7Myy/s/KYmZXkirq+OmDDQXUQbVEYEcHJxVhaXd3w79M6d2FdbUAsF2Nu
SaZ9tPxxzgwJ0SkZxm4auSHIAx7KbbiPIA3EMdDIMQLZ5Nr1TX+5KiE0jWQoqTnDGJu1wBySDSjl
t+4MpqL7VDsN9n79ZPF76fKevzQnRKWqGaoorGGO7qMb44YP2YNhUzpkv+hyeMjjCIMdEvxEl/7Q
d1RJATNHHTxKXntN/aWEmiRGLJvgvNwOJ0UQWz1gXo3t2UE7julWoCCbKNnP9b2SWBA7PMaAB4s9
wULY/Ird0i/St3UDix4NPlC4NaA3jlimVRK9VJsQBsw28edwW9cQOqZl8IdWbJVTsdvoSAMRDbT7
5bdISNtmY2JRf1Jvo+TDKH+Fxvu6iaudujQhpioQYPuPCWqlu3Skfmxam3UT3GMuHJebQLgE2zta
sJgluVyFWzd5O08EqyCN76iJ1zqP5WgHLP01tBK+q6vMi9si2CsAhTjVmmCLZTY4jCYND4159PsB
CtDmHUkhA6rKSAOvPECwJHybvq1cQyMq9ZsmCQbiHFHN3I/M2q5vnsSM+H26vE3VKMKC9H72WpIE
KlpUU8kkyb1k38QsckhzPXMLmOktEPdmr23r+KQGR74hGSte9LffH0jkWKsUc5zR86N+GjaPqZ4/
xrGMQWvJhImrDFgjDUrFn72qsxQ1UZSuog5M5Hhf6/R7a0nWcF3dxbc/tyBcM5qhpqNWGNRXdw2Y
eq1NHAfqR+xnQb6L0JX6SB7IB73jk4rJg4qh0iSQdR6W/MLUQVIHUhlIc4sRTgVPHVEZFlnVSaAx
zZsK168aTeIX1409LBXHFp0AzuIBEMDl4R1A4jHHMcXhPdAHc8Mxm/Y9NDy8NLCf1l39ulgv2OJO
evbh4rCfk1RJqM9Oyo0VNJvhvThE/xBgjIeT8n3etD6TalB+epwYns5XKFx4NETXIAlhdfDzd3oa
H+Z7c6dCsyEHYUJ0qG/aA5QbuswPv5ggmnGBYL2Xfc3rxIUvHQ0K5HlgMIPW9eXSJyWx0ExvqQ85
vJ2zLW6jHaaEd3wGTp5VLvnOuTHBfas6TjHXA2O6/dayN3O0/SkxJHfXdekFLLoQoATppWaC69kU
0qOIRLbbajVojjLP1XYcEJvunO/jB5jPQe9ePrWYoJV4EP+bwre8sMlDw5kHYZhpsgrafNqct+mx
uu3B10XfeX7e7uRdloVQc2FPOB1JZyWTU1Sp35nNBs8p1R1l27gQmS9MCIdiKF0F3KXYxmnXBuzZ
9IvvOvXmGHVL7h18lBDzrcdws76VCz6CFjvnRFUBiQDo53In+1mZo6wD65lqA25X/wP0pteHliS8
LFvhjJvcU0ARdWlFT52icMIJPCj6r7xvvTpugyyTJerXRQTuikhAOCoLr3fxRtDH0FCGGYspPjCr
mAOXWe0UlH7BQ9htgQfdf4rN7v58B7EsHU8rzBTgVF+uDWMnIHK08swn4/DVKttjG6nviWFKtnAp
dKAzBmQ0lHpBVWUIPogMexymWk/98Jb3ByDttJkP/zoHg4zk+qKWrj4gWzGGj9om+CBEv2iNrlS1
1oZfAKac33HAKSfFcx6dY3Qwn0df2c234N/fFzfOg3yeYOk0mNCb/VTwBd06DwBnBzwp50qjGI73
+0nfxdYr09/LsD+Q6J/1dS7aAd0AthX5JEhGL+24eqGpegY7eesGeqT5Oc18SKQcZjuSbOnSGbA+
B4QNBzxj4nhpx6DJ3ncKQn9ivM15eFPq065oclkg4VsjxsZzO0JsdF2ajBPqCD7dx8/JzXyEZgma
0Tw0Ftv/gRZLti7BLyGnUGaKHVJ/fKPP6iY9xu0nUZTpDYHae/nP8QVzApLNXMohQLnPxwTwAABK
WXCQvKvpPBpZ6pvhBjwveCkf3b3zPVQ4b4Q/Fd6I479hj9HWlLVcrucTEWbObQs7PKVxhocQbBcf
RAva/XBb+CA4eK5RAN4UA7qR/SZ8A/sAOMBTn33/Y2y2YF/Y8SZHJHVG2I+j18g4VeRx/VBc1/a4
AbzgUMPROBeXMIVhW6NRD1GMCYF784DxD795UZ5Mz73HoX8ZjrIGOd+vK4/FI9tFvRlTpqK5piYk
01Oagoo52VmgSu4S2UDUogkCbUH8z4GnQvJnUKtPMCJL/bZTgjkx/XHcr2/awusXacdvC8KLNNIU
K2GhTf0seSJNQF3dU8P7NP2eZjIMw+KJOzMl3KbWmADTU2MxSvltdL/p+kPtyEqtS4HxbDniN6H2
ULMefNzI0eu9FgCPwbklTXQ4POOgHNwjyvF+vZXBCK5Rmtz1OBejpgJ5SkRKeAM0iVNnoIhgloCs
IZlELEkPFohZEr+94THFejUZ+nmyiMI3TXRCJOcokX7e5UQ4VDbyBgw6u/wBxOESoAraK7t210hw
Ep8UxVd2TMD7wd+v2+jZXd44tERJRLMLqEAHINM96ge6Mzx7Zz4iXxm3Y1A9kWN6UDbhDXsPv7Rc
RSjRPQ5O8SHQDUoaGRJs4WgYFpBZBgEe7Bo6VWOqw0piG4RczWtsH7te8ope8NaLvy9s7JxMbUwt
K/Hd5hUoWG8A8LbuZei5hVvvwoqQhel1DgCbASv8dTdhJAda38k/1c8uoC10gZVA2nlfugZQq+cv
HuzbdQckTtHQmeMZC3vpMKbOFQdD6vVgxSChr2La8Y67q+EDvWEGVhsUsq7B0mH5V0EIdNXIYMSm
2dTUehe1auKzzP98Tu54B/zZ0xnuIK5AqHvFfRKUVNqwuJ73xLi1C7w2MlFo06hifSeFDKdSqE7i
99vohhw50e0I3uYGbD+K757y2/rovGTA6OZBrvjxLcSh8i8yxdOFIIVWIZJuYiLigUri8izNVl1E
Q64kPqBXN0pWbmLL2WgNJFeSn+vRfcmJ+esIois4uKoohoIHkp0mhpv4EKPzqQaQRQPpKYC5180s
FSk46P6/doT6ALIO15y4HeOenNptB4pm27dSHxXVeMtuFMvLn8cdAyn9XY5B5ebGfKQvsuR/6R11
8SuErNiI+giMQPi4zj1yK2geNj7YeYL5Tt/rxEOV1R9NoClldpci0fnihZyuBFcW1AWw+EntvKq8
LWvJrSYzIMRec8BkHelgwKa210XMI9EXyQeUmRCiHavnVGsbmHA0T33Kc0zPWjfxc/0AhpM9u+cs
28bOeB10L/tBbnGb+eOtdvsXVNv8fJ45khAP57LSjFrH76AOHvRq6A0hVNlnWQhaPoG//VXIq9w8
yuwshZnMBFsgnfxR/Ubj5xbCp+sbKzuAQnql2YM5RioMVe4XA9CH6oGCs2rdxvK3+xzPBQed/hlu
zx6dSjaGuTrjDsmLH6n2UJcv639/6QmPj/LbgLAIe2KalmS4au1H4pm+03rAgaJGNm7mW/bYSKpk
suUIaaJrWGVVUVgby28smfy6joL1BUksiE2L0kBlaeYWVGZ48AK0r5/WLSx/9v/umNiv0Oe2r3EP
4ZqhJyNMgoJAjmCQThbwgCYkZYbr4OfyzjWeIELY7SvLHcAXkfic2Ly8n4+oYL6UeDPb2+mIwtj6
oha37cwa/zVnfmaUNegualhzZs2LOtXTu2y7bmLxXJ6ZEEIphMALawDtmq/1mm9AqrTtfirtt0iV
zbwtPHsudo6v9WwteU9o2Cf4QCNyHyM8YTTTZ8VH5GR+2/yxlg4PamerEoLroE14exOsqmtPTXaX
QSOh/bq+cQvPgAsTQtycmqa0VNB1IJv5l+LeAsNZLe9GyHxACJyRa2d9jYYE+CXLvXrIIf7N2R+V
jbUZdhUoJRK/BqIhf0DuH3vVtoTKjfyW4AHn2u95wwfDrCpexpdfb2rNmijc7604PRaFempIdWO0
NChj6HlWOrZBKki5mLW6ECD/P6OCb0IGuLC6FkbNnba9Ret24xyBhop244HnrOyQ3NtP+VbWNPiM
RmuLFVy1JVpulSGiVbNpT0bA7uuTulFfil3qa4/0KbxXIViPJttD9yUJpHii5RP5e9WC747t1LYA
L+EV+5ODVrqdcseO1vfpW71Rt2xT7vIiWHfl5Y3GUxpnjicDIgrMNqka1R3S487vNu4uf3cPPJHj
FXG8KkF84c8QUZUX5xaDNupGUAUgXLZJSMvjvJ6iKsZd3ST5bmg6L+rNjcak2rtLsQdKm5hXxlgn
rhrBkaaGjQYrYad9Gw6c+lM9TBsMnx2VzfQAhOz4Gvn9rZwjbGl953YFRzK6NJ9TnkY2FoiLm2eM
8fk5kUhGLPnLuRHBX7oS8mtQtcfN57qbgqKJNlf+yAagUD7W/WRxOSi3YA8JZ5cRggBovwyowYL2
y8lODcVo7Gmc39ZNLGY+qFjBAvqe6M0IqwE6O5td/lLlTcLdsIu+E85+lOGF+r8QAS1FVwLMDgbM
IVJmqsKSGtbOVs+ZzKbiOM8/7PmnZD3chcVYcm5AcL1wMMs+jHGap0O7N27sfbp3PT7pJUviFqsM
55YEZ5shH6f1FpYyQkygPiVP3d3wNKNCpWxMnGDrg4+z68EEdNWtNGjxZawtU/hsiT6XdcX4/XDf
I2TOGGvjC+Xse/+yI69v67In/v5swuULBVq1pwrWahaxV0//lJCmLzG09BdWoJ1KMJIFujFLyIsz
TQlDTKomfjxZYCG4t/QOE7iS47vs8SaeYC6AuECPid8tY1lZoLKGaoHiQ8TYD6sKl1s7vBSV7c1s
fponGnsOnR5j29qmsQoGPnuUnO3Fg3D2K8QPCJmLf/PnhiZepH4pqaSeKTMgfLJYZwMJed2Npi+O
cZ9VT+sfS/b3hTzJalqH1hr+ftkUJ0uhe8BbJbXDRa872yPhVQadeAXoOJ7C1pPfR9/tpPdImvyN
1+FRCRQheG4wdnuZaullZ4OdDBlVY88nIEh3Xax/UUJls75fi3ci5IxQx9ahLSgGWqT9lQ11WJzY
KfaGCHVBoAjs7Jaapx4cIuvGFnfuzJiwprDpbAXqdLijdBQXssqzpvdhSoN1K0vtKFwZv9ck+EBH
2zpKB0ShkBmvaThtWmU+RCaK9F0Mdsy4AElQf4R83BPBLeMlBr3L69Cv46iV7O6iN579EsFVmDIO
RsJfBxHp3sNEfc06V9J8k+2pEJ2KatK6CVb80v4wgPOyM+DqFZnqB/8yV4H990JEdRP8YYbBAViJ
yo98hLoPfVVTBNtoksSHxeW4YMrhgtjg5BFywdw2Sm1uQxSI0pNaIMewTc9hPyQesngdn1kR3u8z
KdoZ6ov8NRXuSgyhzbtqT0HlJmu9Lh6vM0P65Ske9KqynALLiW3k7ZYZaHhR1/ozzfT7tpR1LWWb
J2QZ4BJpx9GCNb2MADxy7IGFvgPuwQQC01PS79e38fNOuvQK9C8xTW6A2h5z3uJMR9SGADzGboUm
ivYWfnS7qvAZkFWvlf8c4qWwG/E+q35NgQN9nzQYNN+qACqIvpBf67/k2j35DyEYWXAtB+heYZvb
vodMO7HRUBk68I61Xp41vuI8FPR53dBCqVtD7wD4FqArTfArCp5Dp7GcLaJUwLmQN/t9uk1APcbJ
44ZT99zf2jfyMvcCdgFTJaZK0OOEcSgRXzrRnDSg9x2LGg/RaeMAL+fuo12451Y5/x9e3v4gZ6y7
diZcPjpOoYs5K6B6hJM4ZWXfalOfIZfDNzVOM1TEAGjbOihAgtSYRf/DkORCFsSNopEL7Dwe/I6w
vREod1gB4XC/hu5du4+m22yLyXeopdXmkR5k2fLiGm0Dq0RXCswWwoEpzRk9qRFrxDtnO8ZHXSlu
EkVWi76+BbCoMyv8389qXtlsOTy3y/xOKb0ZVKdT8k3iltcmALpCT88CJo8A8SXs2xgqpDDdhGDM
ne0dC3011GS+9rXHXiEqduiYR29lQqRXSE50naADgYMHzA5oNERJo2keOmdOoWyXfzTvCiowj9nW
fShrT5u85Jv1On+vK0862SiGVG4V5SfATPAfxh+E2z0FYMMhDcYF0q67H2sXHUyi++PAvmTafK+1
006yt6JBTqiMkRc8rk1sLSScLj9fqoFwcAb+2Hdvp1dOqsa27p6TU85gxESxD0hcZUukLdNr31Tx
EEWXVtUNTQMA7NJsPjhp7zA86NXZ5vMkr26XBZFqqJKkbKk1C+dBCgmKU93GM+fSkKaVpE1i5LP/
kv40fm3f2hQDnOWXaNwUqQewM5B8m24LbV0vc3wo+7LUC8cEiBWfyCIsj9WXlwrWffZzhO/bzAZw
+jZypuEA9UK8IcsjR6OhjYpZrT8HM2gaxqeAXORFoWu+GSSjHXWj3Fcn1RvUO4Xlku29PpmAOQOJ
a+PlaCPJFnY36notnRrcexBmtjd92IVbtwJ367qTXjsLrOAYIo0nBMeD/4qzEONENHGbEheg5rK9
2qA+mHaPbWHIsGzXBWDYQeEHS8FD1XGFhLa3CicBSKXyc2XaKMMdaT5KDGpBXdMLwxdGZGRv13wa
9qVBIb210xGKc5pRoeLs7tNsOFA9CcJx2loUtOJO9WtQh0OEGaUyiR7X93ShAHyZ3gibWqRVxcUU
kN4cEhAzfHEP0O851Pc/8lu8Lb70B59C88K33uljdpt8Xbe+5DfnuZVw/NOmS6o8Qm5F7B8VIV4/
thLPFJIm5C4O0LoYjYV4LkaSxFERNylBqZw2pdfYpacM1VYho1+N1d6p/xDP/WkKohMYSHFwsq/U
iQC8VEGKykovH/LN0BTHJMxib+67j/VNE0I1t4NpcNAOER0zKY5YwTbawRn5QfBKBRcEGQDvVGlR
eTRvX6BjVXtAgY/bdZvCh/rXJkbYkKyATQzwksuj5yZhM85FW3rxWNeFF08jOY2YwrH9dTsLnwsj
hUi0DZwIjPgI+ZjiWq6eGGA/sNAZ2OY2m3aqlrxhTpz4hdnL6COEiPLvsqD4jaElaMmA+vpyWbox
dHUPVLfXFRkkQseWPmqhS7d6HVLJDi6uDJgcCFdhSPuKyJa0KalcTM16OZJKyzqFIWj75ud8kEWv
xU+FKI8hVsguIexfrik0QDNNTXyqis8U2KqnmhKaviUH1NBaME0Q80IsnS/1LA7j3WBa9QwWqjrX
TnOcWakXR+UcjEmT3RT2yE5FFv/FQQYaHWGZOz0XxLs0mue5OkD0o4QOde+pqbFVLC5Wq+HRKdOD
W/pUeF6BZVbjcH/xoWWhgTOSSCs9l931TRFUqbuP+3uzlxVxltwP6F64Omewd8Tx8zSeurhmKoJT
rmMEnXnq/FUnsgfz4nLOrAhn13ZLw8ljWGnTznNDa5ekP8Y63OZKulk/vUuud74e4aWhM81B5grH
SPropRu6G1I1h3UT4uPp88ie2xDc2yhsPS9Lvpqe7fBcf4yHHnKMjX10bHD9jNWBpPOPGXXljVXk
u0qfgsr8Q8HJ//wINA9BowtuW1FkaJxpbDgO9JjM6FZHR59qfzgYIVoQS0TGDBY9tcFWjvop1d2g
UiDgJyuEL3vGf5chhr8ec0M0VKfSo028oXq4aXIauHhQ5bI7S2y7Xq1HcEKgEvOBRVhPgT7oIemq
eT86rMTUdY0k2LLIxsqaZkeqtN6DE6LcZWqYPgGFDybQmURQi7LN0gst3HgzitNeNQEAaI+KuV33
r4XYZrsOZLjQ+OeMEMLvHCLdbkYbYYYZhWP58wjs1oA36Qum2/rcG6OisL28jmPZC2UhFsAwFBgA
teFqCELSGaIeWKNAgSSlS74mQwXybJfdxI31F3fehSEh2eyGiZAQTX+vn2y/jSGhPFpBpMiuIcl6
xMoKFGXSxk5gBo8GcD+/T+FBSf6w1s69CuBEYJNsVDcwaSZcCpqilOYYG6VHHPacOc9F0d0ymYDt
4krOjAhJAp47s9oxuMSgl8+Ja/yKVK3xHLUL1l1PZkdwvSkyqzbmrmfXd40NCqOqDEgvAycuOTgu
UM4tjdQRoyyX9yiewGWNL45xTfU2yye/iD9m+9lIi109PK8vaOE6sM9MiV+nNuM0SVvuaWW9oQ3A
iX+oovX5/fnwChJiAPWNz1f/WSZSDBFhROPfv3d+zU1843Z6LElJF1dxZoP/+5kNgFdRCQ3xWSzS
fhnwXUD+/bq+UUtfHs0vaGWCFZaA8ebSBHUZFAxTB2d/LN6UhH2v6vEGYDhJ22FhJRyljTQX+Se4
aIQQY1kpxjJTfI/RjRmYo2tt49RRtF9fzMKlAivIdEEqrhKcy8vF5MROWWzCimUot3oH1HYMJjNc
AE0wFzLqS+Gpzh0A+4brwUTxCiUzYUl9kZCuacsKd0TWvsRZrN/2lgamjdAmuw7IkC2EoeOtxWLZ
vJHMsnCONEMxKPg2Ks+wqmZX52N8V4WgMA9LYtzQ2FbuKEucm7CR5nMLnxEvCDwjINpoQ/pECHo5
kuSW5ZAZDIf2ldJ5C0yh5BsuOCSnrzJBIgJ/0cRtjbKpiV1twOIa2nk0VVJv6pt3Ns11sO4tC+EI
j3IwZhEuc3bVClNSRtDKNCqvbzT3Cytn8yEfx9q3o2g8Vk6jxV4WhzJWloX1EU1DPQDKtCjEi6oi
LI+IXWQAF7RjAUmRF+IC4Wf3klxi4UMRfp2rONgQwxEBtFDdGlU1hRV7nD0XExhhVUhMLBw28Ing
DuTpCsiEhLtpVHSjsXRkcH0EbQrFKlTPAqIftBy57iuK/ud+cWFOuKISCvHdPkEW109oQ0Wd7zqJ
5+o36z6xuCjoK6D/hFKDqwtWwKuoKpUCK5rhYGxWG94SZn9F6rdJB/d13daSJ4Cr0uVKCxgkd7h/
nkX3HoIfvcaQWo6Vi1fEGLCw3ldFJFnSkiucmxHilNnajZJ13IyW+oPqetqg7dZXInbQeCxETfT3
UoSIhOZAT6ICNrjikzp7KZpY7xmkkE0PjMqvIb5UinkzsCbIXpiS1Yks1UY/pawKcQ3r+fwrDfET
6NT/+TWMHAwdEZxYNAg14W2Zal1TxPxPmzRzPL0G6qudvqxv4aIznNng6zx3BqtTBiXC1VWm7E7B
sAOZT/lke+tWFnfrzAr/FWdWWBPiMZTBihaz2psTetJTmcyLbCX8iJ3Z6AbW1lMJG9Ho+Lry2kxs
k0Uff7EQRDaoI9uoa3065JmRES3/3C1QV82M7oW0xp3S57Lxk4VrFjfDbxvC+UynCp3wEAuxBzDJ
D612rw5GMGlgVTTGLMHdNB3NJpGMZy5+ojOrwnF1BowjdBOsJvWHG773xdP6zi19HqTGqAKinW8C
CXf5ebTWJj2r8PdDzJNrafGlVSGW2P7NMs7NCMsokiZGpw9mave9ciA4R/6w6/sZc84tCDHHDVvM
mJZwgWJ61wBMVENJzirZKTG0KDFGGW0FS5jzwkvMo4UuXV+9r3+OxdCJhhLSKtTJgAsXUipk9swu
+cFH9Tx8BAD+n4x5SQUSdfW+I7hXvemUBgyIIF8lwbpx/q3PWoGfW4iEmQMtQJwOFoxLX9D7InWy
hHcnVITnpPWN+odbR/4cPScygZUlv+Z8WZaJyhWfUb20FXfNCO2TCFpyyMRrpvnNIKPaWPpgKA2j
koFurotc9NJEV01gdY2hXaXX5bGZ1W04Jbuy7ySZCN+Vq107MyO4tqnNhlPnMBPF4X7QQ2wXGIHy
aa+kyV+4IPJTEMZizJXz8Aoram2jnSg+UNImG9ZrWy0km7FTd+t+8HmDXS3pzI5wllqlm/SCO0Lc
bKoP6GzzCdMt8XvrCELcQM7+tfipfhsUBX0cqAyaZgWD4E14bgx2mxgYzOxlfbFFpwOwAJ6O1gde
hZf7FzFGQorhB69WnuthAp4u36xvHf8LVzv324K4EDqXNik7WHCs/GXs8lsla752lcWCWjU2luJ8
q4bCCUpT1glZ8kIASpE28kcMxuSEpUWpSwsWQ/F9nioYSw96p91keXWPK1M2unJtDK8xEGKi4YLG
GJAwl8ZKfU5tO8F4NW9lfW+NqLupEz7JirNAmV9NaMJLUpVrD4FJC2MQ4AjhIwpCvBhCfbSQdlVe
50SPKJtGnj3PATNMmaFrH4E2ISDArmaA/wFvpcu1mSSa2pBAnyavpvsxJh8Fxg8lixGhPPC/SyNC
pIXq4UQK2ldIkM2Dnd0kDvg7wsD+0gUpEgxMH/eBnLVJZBH8j1koogJSoKLEI8QPewAnQNzhvY57
0kEuTnQMhip5qD6YYV49WSDJ/1GUGmgG8zC3a6/IWHpM29LOvcQiVFb/Xdpq1H7Qn/isAppCIh3P
ZWb2GbZ6KHLM2urG1ypqJLFsyVXPbfDfcJYZAvgZpRHotr3CIPsU1CTa1HhDrO6YogbrZ1+cBfnc
Xmgz6rwiAnJvsd9p1T3eRSpsmTv6YI6eWeUwe4wo1HzJCaK3UIbXoO+t9PfDfGqs1hvszJezgy2d
FSBG4MWoCHMuw8s19yqOopPO2FcXNDesrTrMGEcn5S+SR2CY0HkFIzbeQbhkLw2Bn31uinFCdhKG
tU8L9OPTJKYeCh4yZtTr3ASmoAaNhi6SVHDAXJqKmtYy88HCsRysA3Ju22vj7IE20VMSsydXySR5
97I9MP4iQ9GAVxTsdXM+J9g9nNCkHemmGlV0hIBxmKJ2pyZ5DgqhsbVk6CW+YZfXB1/lb6vCiXA7
EitJZaIaNIfq0W2neh/Wdy6kWu9sTQX+DpB+PzecTHJtLa6WGIisJjgALRHPNE/QbrNDDR8ygmJq
6tzXNTlOKHYHXZHcGaZ6s35Ulk4+kEY8jwFhPMorl18TNIFRrNkNLpAS9K2NqmwYWhuyKMv/irib
51aE3RzyWaGF01Zeljr6nZFMkU+0Kj40dQPpkzIuNoOVJd+NvJ98XAauTyMTSe/oNEExtEyyx0un
8vzXCJEon4107mL8GjW9oeRbZP9MW1kXaiFzw+P3bGP5jzgLd+C2sJtGw8a2wVh43RhAgUmFLqOn
a0HcfIrV5foGyer691y8Wc7tChdabJUWjR3YBQz+pwkdpvytfgUIfZv5hcR3liK6DUgE5meAz9ZF
SLilNChgUQSdTrOTQK/m3qdd/NRkzRMERP+8+40NRaEHtWegPYjoqfncg76Yx1K7dtkW8njHIc7A
J0czGcfv0hk8tyR4a50W4BCuUKPNSApqvrDKNm2ljp/M7HTUn6POriQ31uIxRAOOw0tQOhHbMHiA
ztFMsTijwH4Ok3tbzfO3dddYdHvciBxZwoFUwlGv1YzFXY2cY+iGx4xk7+qo/GRFK0ECXS2Fg8pB
w4zbCHyUYFa5dHynizoU61HFqkNTiTZdZtOnLmN9tltfzrIdAqp5F3hoYHIu7SBDcrSyT2sP6LNQ
e5yMWCFbQsuukoy9iVBMFJvRgkN2hK+DIQsMI1xaiqIC4PMBZQCqhs22mYp6D9mB9GdhG/SY2rQP
ML7I/HyauqC1dXYzMEpe1ld7fa75j+DlXEgQ4JYX+d4I5E+nxMS2VlozeB3DKHVSM0CD59G8QecH
MghJb/pho0WP1jyPg2/3loKBL112PJb3Aw02ju4FQEnUosewht64LK89SFQbu7SZlb06Qwk+amNo
y/Vt5EdDiuH5mLY3qLCbrxicSiVf/8qZAbuH/DZCAngt0ekTHpAZZpYBKkMW0vQmpBnc4dBYbI97
ToYxu0oELgxBh/vy4w8paTKdwBCa+5FvMuOuGtlX2x4+wi6BmljiPltO6UrC+PLygGDgAiR4SwqH
iMVKRDMTLbAa03tl3u1I1hwsjUrCjsyMEOnC0pxGZsOM3qfpTqV4w9lZhPG2xEk2Egfmf+siB/jc
yN9L4uf57EKsyq6bQx15XBjqr1Y10lNT6s0TtH3KadizLMCtrPtOqtebEk4LEKva+YDD5aASq6Ln
9V+zuHAcJLwQMG6DKdPLHzO3oztFjok0q1dfBmv0rSHdgE/xcd3MQowCXpzgzDpAyYIC7tJMaI7O
aORu5TEt3mjDOyaaJI6yaAFnCO1EEFM7IjZJs5hRpr2NiVLQ3Wca8omZtv+sr2LpwAP1jpI7WvjY
MbHPgsACQWGA7NFHnB3Td43hKWX9i0nn+AlIO/chKqdo8kAalD2ieZcBHD62fSlJN66XihPPaxxc
OYPzrV5upjNZGqb7wtrr+oy+ZTHqiKyLyXZ9sUtWPh9sWCcUE8SkZgQU13ahK+Nh4O0hTNJnILNk
H+0qwdDhFNBfApTMQkIjxvKURoaGa7HxaFsFcZZ7E3kjLD/N07dZ+bW+ngVbAKDjIsZkGfZOxPaU
Oh36mZOVa3benSwrtL9nYWH6Cm6KXe6iVJQmtA3WjQrHCzRnvAGARgZB4dxGDefyU3WobRjjnORe
Zjdb5jjfSds+mLWsgypWb2AHWsm8R4tKootAKdwCeUhStwrHzCvfuo/hPfYxlAj51uzrsHUOyVu5
k7HAC97xaRBkGRz5BbYY+LKwsKK3JqgyZJCPL2ZP7afv9SgrYy/bQIeL0wqDxVzI4Cfd6vXYhI3W
ODnVV83+uv5xRNzlfxbx24BwkGhp1COw2mArPLQBfeh1r7qL34Y7MJeDsZxOHkAXd6Hrmaj8Pqzb
vnYMfC00VP5vbcL+1ZnS6hE3nTS9/WvogDQiWpakHtAXnf//Z0twDneYmipMYGtG19bYG/FtmklS
Q+FwiTsp1neqrOjGhn8qhX3rqX4yRuZ1eLmqORiuYxnzrmTzRGAHVEeiKVNhzTLo9v+R9l1Lcttc
t0/EKuZwy9TsyXkk3bAk2WIEM8Hw9GdhfH6rG2Q1NP4sVclVsmcTwMbGjmvpzY3Rdj6I+QTbxhe+
NovifI8GvBtk1ZcSI5X2AQ/WcGQYsU7iUm/1SjB2YvIvv0p80fIEeu/wzkgt1xQJgNLVmzUoCttN
kRP9n1SCZz8dYtLV6YIdlIf+VmkKt3CIX9SCV190Tpz1U/VJy5sSUnSQk03pczMC9E8IKMeuyok/
tTkmzkzQurWpkUCKOccQlSTvdQput5W+d3Q4zFqCAmXVCWyH6Iw402FQgHJoHYRaFpCxJHO8b/vs
ePmQRDI4G9HGjZJOLZORxmhGVl1rPVyW8BFOX9o7zjQAGm+VZQmqlt6oV3LQPmbA/C/c2c08BvrF
wIjtH+ns2j8SvxTcr13tQHMyCodgaHT44WE6j5ZUWlieosygnaT+bFQuKPIuL3FfCvM7Wc8l8oLn
D5UWq0CP6xkibfpI55u6yL1YF1lYLgH0jwqiCvR/QrjqU9yu6QgKDhgkmg9389IdhryOMLHTH5Ve
EUx57K4ILjtywICfRCPG+YqSQaIIBiEMmaDrLD80RPeQ+RdYiN1bdSKFKedJlIIygNonM/ZNSYhL
0xVzRSMAq9TO1bMqkJ3stitEg9YfPuVGHU+EcgajolOtSyOEygd48c1xvXFCgBzObh5Or1LQ+s33
5CVHLxrGkBnyXjodJQHiL59f+OcsT76BMydt59RlR9nCUV46puMgN9482GVgNI2BciJghqdKNYPG
lJMjSuLgklfl7GjLM40uq+4GaoJ5dRhW+/ekOSOT4tke2g6fQsP0Yfrl/Kyf0D7rqw/2c36HB2h5
UT9NcctkomyEcWXkV1jnxfm5D6kEYrkSniTV2muadeiYK8yocwoRGN+eGqOlA6x/rLVE5ptXtAmd
S8CugQfUdPC9FS1sOmq4fSWqJOyZ0VNB3OW0lNJCZzd7xh0LwyPTMZ3z18snJRLBeQrAXVDGUcWm
1bb5bZHUB8UuBXZsz8ScroK79ZaSyq2Jri5XnkZXy9OAlonbxq8lsHguL0Z0MJwGtPKYOynBfuVj
Fdgx8UC7fSg7EbzVrvd9uiL+sgNodo5ryBn8lLrlA5QgAEWJck08J1i+OEZYP+SB4yOzqT5dXuL2
vPAaYETYRHYbERMfltWofADcBB1ybdrIT1mdPvaDnX69LGTHf4QUzFbjPjlAUNG5BdZOrCSaCSmd
H8reKsVfWRlCS9wZD2u+qE+z9Gx4aSDBKxJY790FnojmjBgdsrFuY7ZAh66BTNsmQM3cCgUrZFfn
3F4jZ2Qj7cyKH4yqizMWqlmro2QADeLGvgK8pQLyWeo5B5V6JWgqBNLYLbokjTOHzWi0VutA2uTB
WbhBkozJ0w5pRBJfjkQkMzsvAcuIoS+HAfIBjobzv4y4SuzUgrz8mEXzM7B2vd5XPPoktrpCWZwj
RknRJvgaNPSDw7dT8ODZ/hCAYG10u4MI9GZrS0B/gJIuwFtwA1ACOT+2wiQ2QN9AtJxZUgwOt9px
NaVtogH/HKoxbwRNYnzeDG8qBOpw8jAWjeyEwRmvzB7l1WkhUNLUR5Tnv3b1oPiNld7U0orpp8GC
MxMHVMki+LmC2HTH0GC8AHNQGMlGhxo6Ss+XK1ntHCsDIK37QE47zJc/KfF9Gz8b8C0YWTIBs2mL
zpc0vaUlyAp0MSYnE8Gp7tkncKpkokEzn2d8gnroi8ha74BJpwHHKfV/Tj/bF72+b4A7GhAfOMIC
c77jRbDlo+MEIILYBX4et0O77pQmMxC9/Smw51cSAJUTzJnzG1oGVq+6m2F5QxESqLp9Rs7E8u2U
3apaK3UmtuszbmvtyC7V5+8Mz0X3kbEk+jsYAMhRD+sj0EruSFg8rG+VEmWZ//oHDJA7tgrbYIMq
Bzg3jLr0XAtsZ1VKgGmyG0aeGF3Pz9Vr7ughEeL28CVvpu5norj7pet9peYKTV3z1vgCMqfST33q
1l/sn+qNHmWhkCSUfftWvX6vjX9pJj22TQqBgKP0GadK7qfPjODSOtSh/C6iJNo/2t/iOLNPpXWy
9RZbWadz5UlV/hAnym3ZgXNEYPL3781vSdzVJd0oYwoPC8PV/TXcZJEVZVfEM49xhBTMXR61z+RZ
Es5sKDtPzdkJcvd1XYqibUfIHfzmWP01HsgBk9g+ZqtVYASK7DH7aZvjQ/4bnVoo4oIa6Fw1i1Yd
UlLjhq4IBsI4Ll7mlPyUSHrs4wqpraJzvLW0P52ChJaeSOXWOKpqXeUVA/2ccyQXHLU3a3dBs6+X
oAjmXz7JjwbMS2vkHrg+HQsDExDs8VbCFXN5sasYyN6BOJgpavldC8CMHKnhPH+vj1pQPsmhc9BV
146mm+wr8ivHNsyAbCB8DdVdJUP1Ao8TMvWbMbtpBSU8mnIAmh8UracX78roafXXvnlwusjSvOLO
aYEYYrpZVIaMf2NwTVcFOi5Q8eo0QE83WiSpt/iDl4X/xQvBMf3+Oi58QadbRtGvkLpFfmRQlWkI
eHb7IIc1+jH/Z2nsYpyE/aVTLR2JsRf5sTuSgEatT4PEY8iYQn9ud9+B2QiwL0zcGhonCxWLfkzz
jl1uJewm+Ul/K9ByCnixm0H/apURMfWQKoDlZGy2ormsHScIgF+/pfPvASqqbWlB+jR3X2aqBA44
5Hrtu1GKxnT2nLszUdx7kI/xsKB2m6ILs3wgQXwcw8n/4C0Qvz27lutkWdxTkDklwfgcZDEsN3Rb
EVywJojv4bdi6i0U1oFE8ri3QOuGsdYXbOPgg1BMup+Bbm7/tMl7glh1tZ4sKwUwLaAiCcI7xsm3
hM1dGVH1VkJ9JTKJV2Q+koDL80x/NKsLZ4SarmW6i4rfD8rsG7+yL1IPjMEH+qjreEDF+Pz7L/bJ
rnEW2Kqm3pkKrEI/EGRW/Caco8Ed/Xn16ofaF/No7GReYX1ZYMjCJg2wgucXrUI0NtQ5zgn2/WbW
0TSjuWUvBfZ3oHv6g1u55VNTHk3ptVbnQ3//B27K7tGdfAJvko0VQ5Hdh6oooSk9/9+iewTg2pXY
0O57or8F8pNEywSQ/Wz+ELiGDYh5Ug3pxIAcmDvakHdFeyxyt1Si4SA0Nrs+y4lszox2Tr70CVus
epjeyuTHmo/Xfe9WoFBxwP/ameDVMW7S5U9cT3a/N2/fiWzO0GWridr2CtnMA5f0tyas4U6MftL7
2q/hSTMR4wkXvGtdGZIFWtDQpMwr2ErGWcOLzoRSHznECfK78kY2seYZZl0O5Ya66vrMCBXE2f19
o3cin9MucMeXYM6E/D6ID6XmjwcagVg7yOvgD1RrX5f/XS2vWnLbDlUlQVp+HL8zm8feaONX/sE6
IMqufIBzbA/0tzROmVSqW0bsVP8cqKP6qY0jzKegfAE4r7tGjIwTJSjPeavW8lYloJj/A6MlWjOn
VooVD9SeP3YYXmN2K8GWgge0C9RwyL78QZJCoFIa92TWcjmasQ2BNKzvKrxkSkgcDzgOx9af/Kry
a/wh/dKFSem9BAKs5e8N51/Qsq2tJG3+sc8NgrcxrO6AIy30CvZtlINWXrRuYuTQ5t5PKWnRC1ND
0hzGh29L98ZydqYPzoyV/WZor2L+mz1fBOLYcA/6REFme/4YdIM9ZBaKSO5op+27PSudv7azcTU6
rR7Ya58Hl73xvYPUwCwEbFlMFW16e9ZJKXPdyRAL5zerrQSTdK/UN7n8uKyOKITbi7tPZXFaapi5
rsUxZGnlSzMrvkFeakXxMjo+JzUIjSbrwawGT9feDEs0orGnN5gdZYkfVvpD2/T5xq55kxdghgfg
8v/n6FUO0gHvTiAyt8yanVkEzIFpDAUdoxnojv3IQZ34zWrRTMVSGb/0w3AkV0MEbJVIjURg8h8D
oudioCJAH0EeAwqKzOv5euK57VuFIldl0i40q/a+Vu1nuVSv0BkMRpcq0jP1a7Xod9n4khDZbY1j
KwPpMHkwdeLqk+XH6HKpqmcFrOtOHgxd7BrkJi2eSitSEeLUCmh2nG9kksOuS8GdeIhlBX6c4fVk
cqmkARNJRxH/ObPmg5xKgaPdDz04zXvNM9MHu6bgUbd9os0YTHksVdGc2uamMDxAFeMg7KrogCjh
NoDUat8W2ABtBW06kY629Lak9KYchLNTrDLM7fWZKM7mLFXc24U9Ajv0mPRwU+qDEaDWr9wCflZ0
SdhnX5LFnStD4JwWA7JYsizX/MEImJOg+yZSs6tn6564hWub5OD2knPdk6JDbyFbIBNqomVsya8R
3AaM1YwU3mwJrM7Wy+YEcl52VaIJqWGDjIMPhxPsx2kbWB65UTywAz2jqfd/3lfOy5ZsGtuZBYlz
WL4AHJmdogXPC0WRf9ye/ySRIRcAuReo3QgvzxVU78t2XiQKQDRv9jPJQIZjjdj7QVYnTMCBAAjr
42Vr/jGwwGvPqUxOe9qZprIZf8iU7qca1g6yda/3CAwFRDto00OjY9D7xuJqwRIp6HDzxD4nk3Pp
OziFQgcwpv/SCehW07MKc58brwAT/CVY7eZBgRadrpbTokZFoy8xsFr5alrBVLd45Kn0a1D0BgX4
5hlQeOHPFbIWSBuA9Z367fvlT9g8n5i8Aqoaev7ZZAcKGudnXAEnzq5m81uaXJslzIK9uin6/GMH
XIDO22VZm4cFhXiAoDLIMDbZaHP6VEp5UY+9+U2Pe4CFaRjvOLSyFdaK6mKm1tUx5uBatjBlsfEt
AZmPRwZN9xjGRscst0RpaamtUvJr8roybB76QzW4CNJBn4mLI86AbjRHw1goRjZVdK4AekHnHGpM
SBB7Luxf1MhcM3ZcY/6WV5bIyjL9O9NPzPWi1QC+HSO0gEtwfm5Ur6d0sYrELW+gFMVxeAGp43P2
2kRIUoBaDvWI5YW+Sr4iSLWyQ+IFszFK2ARAhml8wyKYlImSORDcgfNKvwca22Ul2ZpyIFwxfgIL
1Uo0ORtclxOAQRNGFwkB/uzbpatFAyIgkL2hun5wjqLc2dZL/ggrAS2JsRUMwGvcTU/7Rc6R0k0+
UnfOAHI5GjE2kuFOVl166G7H+ywUoTNuvTlOKqeUWW5QyTCwSv3QHY2IRtpBgSH7g0hnY2M4Sdy7
0SyjLi8mJOUoFhnXmK77sCzNH5R+t9abk8UFylQDwKHiQNYcKqGOBgG45ThFB6O9w5FVKKmHgC65
z4P4p+aV0VC44IQoQpELu20iZx+Ca4+eI3Ciwe6cXw8EClY+xB+HGh8QzB0cApYLJGOf2KtVB+uX
XMRasM0SQCbGuNg0Hpy5DdgPnkqAEVaUHSm5a69qtB0Oru22L8NB5DzvKi1gMDFaiAcE89qc0tap
3M1LOgGn4XEK5EAPsiAN0eZ4hVSIT3xyLy4kbSyOhVCA+ekWaCUV+K3nW5rHgIHPe6CLqWsSlIBQ
UALUOSWBYduYF1TU0UyOsiML50yeEEXTx9zIZzTWoh4HLKjG1UR8WcbOQmC9cNtRSQaaJN902BfK
mnV2UrgYqF/D7phcI/qPwNLi58c19Os7Aw6ddj2toxc/xocsmm4VtQIVDYhr74zIIM3Hvxuh5jf3
KSiEgH0TE78JGHpLc1vG0gHsnswPxHTpN92vkfVfX1/VmwY90P+4ap83YoCbOF0T97Su1qQOUpei
+fltCrojGhJC5ZqVV2gAyofOY2kxodCdszoTyvlqi5nGSjlBaH40UQ1wwuJqjpjI1XRZleUP8kRM
yc5eH26dnN73My3kqmDrRBbwDU+e3zwTWJXRzyufyRQRJ29vGieRM9Rm7yyYTYZE5xkUpEc1QPrv
lpVQaQCRnZsBLkr4Omx8CE4oZ7PzYiJxm0Do/MXG+6Aigqqgav8KTYM/ELp5KJhQi/EDwT3DPDGX
3ZBz016JhnsxeZa73pR+7ndRfZNGzUE0MrJ95DlZnDGR9GUB9cqHLHRUHFlXgYRnSbnSQAZtPl12
KT7ggTdac7Iy7nZYC9qCkhbS0psVzOZKhOmpcL1uovbGDOUoCUcPjWsEbNCWP4TzBNagw3QdB2Zw
+UM2DjC3au7C5L1mtqmJ79APSTQeBjz6SOEIicA2VHYMfOb0JLlbojgx2M5qyGH5cgUoBTlKMLE/
3a7wpeLIVifEUjRge402G5Qk2WuB2WNQBjyLyrBMVc/2HuPiGmvWMYAoCseRuz8Yu6pHYoFecTA7
y7NaFXP+ci0Fml3+Xdpy/JTUrRTU6Spi29lYJwiGK4mpLstRMa7JbXatA1vfHoAmt8bgB5aq+mWM
jdm/fKIiIdxOT/OUJAYTgnxaEi02wAuA8NO6l6Xs7SG6KZBWhctvWvwerlONStNcAxhvoFKgIj3o
0Xn5if/6RzIpsbfk0NqhFKyNnQx/cqdSOSNE2saRdKeqXcOeKoDhD+P8Y3V6JQcWjdT8IHGTPg9T
AWLfy6vd39Pfq+V8N0kvgQqTYrWA4NEjgMQawSTP+tfLUnb3FDOGgD82gSnOc8Ui2AQMQQYXwMpQ
K2//Bsicr9aJN+S/aEr8sT1clre7qhN5nKZYCx6SmsmjTtW7fRmbrtRIIkCmzcPBlN5mfDDwfQ0A
HJw7aUbdyVOfMiloBq6HOLTq4m3VEkEQuA1fIAd4YbhW6EJkk6/ncnCNnRFYT7WbGLQsAouWIGxo
iJF/b1IrndyJ5OA9NKpBLVyEsOX3tazTF6CImIPAYdyeIyPPs9H5ickbnCUXbierNlBk2wENbwO5
zV+aciaHBH0f+n07ZHYTAOlkrR8Mq10w7qbFiSHK4273HGRJoGlCfy2AazecSb266nkFwmsU+yfk
lJXmIVEkHaQV3ctlFdoVhIY/4LMxokJ+LtyuZ6MsFwmmFI1Fg56+LoWJMXSrE/S47shhBRzgYzDE
/Q2oSJlP80xl9AkB1jF31X6s3nsM5d5gxGr8D6KAHQ/kFzSLGZbKPuWk1kBjrRyykp1e19g/lWYe
XVMf6tcGSIzBp3cP1QyknlB7YywC7IKeiLKmSrOXGmgITUn+rtK19unSUS+RdFH0ub3qbNaFzWjh
rBA18RmMVZqKWXUKl1akuW9lbXoci8X59OAjAM3xvmHqDH35GOXn7jpAs3r4PCArQfNFdyUDR464
RtVhhhk9lI3gmm11AsJUuIYI/ECMxDuHbb5Koy31gKpzhsWTO8CzrhJ9TuI8jz57TkATxSAdqG+B
VAVYlPNzkg2yzm2egoNljlGmWbNra5XgZ/f55x84SAJqO+YmdPAM8r2K2VRl8aIzSRbMkkZaEAuo
T4M5PY9pM6FxBw2Fl9e2fVLPJXJH1sTqlCUNZuiz+q91RZBbJV7cRYlxqACicVnW3olhUaiu4W7B
RKvn+xibRloZtCbQhvLaBjfst9qenGsSL6Lp4q2+A0cHYyGsKgl/jgfeoBBOFAmSSrtOfhA5oR/O
wtPl9eztHcb0kaFjeDkoAp6vhxikwhXG3s0xepj68q3IzPcFvVh9rFxbrf3jsri97TsVx6nhaGiT
tdQ5cR0lD+s5strMlzA6eFkK+ynnPhbuLQMAghFEZwuPGmE1daVmM67VZPfKV+DDKJGJE31Wa5r+
iGX08P8HeZhwQXYVvzbZ22Fp8yyjHzYjwXCs1gFi1B0aVW78nJjkCW2KmohYZXNwLPMO9YCN+pjI
4w5OLvXaqGOFAJa+d267LrvK86n6mVGruG3Jon8rHKMTYbVtNhY4HLCLUEekrJCx4o5vyOQMbOWI
e4CsKL2ToilfMkAs9phm7YZvOgWbZHh5azcKwy2Tk2jHU55NqkqA9G7fx7GEecvmmCrK6/8mhu32
yTNWFWMFiAyIAWSjV5TNFVCjgiRVD5fFbO409g+obHj/MQjMAJ3OxQChD9QqhkaAHl0+yzq9UyRb
lEDa2THIgN+GLBKaDXh/BoQPmZzLWIreGQBa/pUnLUACs8+fC6QgVMDYEwAu+eEN0Kk2ulpC/Wbr
R1yjPS9rrlNS+Z/fL6D2AtyJzX/DFp7v11gXaGByLBwLit9h1cXx0alj+uW/SMFuAXYbzzDPNALO
GbuMR0hpbMy3k/lnnSwC137v4NFKj4Dow4PRuNtaSINUmLUDEWub+yQ1es/U6fvldeyd/AfHN2wQ
Xnoe6cvq1G5WlAxhOYhTDMAMAoTIBYB4h85bRBWrwHnZWxNIRoHXhFI2cMX4Zxeop3QkBXgXwR/2
ONLcvAN7j6gmt2Pn4Cyj+Ie9Qxs477hUDVCObAkoIWpdNG9oKol9wM2DQJyM+QugzUbiEtAcCOzB
rlSNRcGgRpJR1zhXvLlNNK1uU8DYN+NTP87HutBBX7f6vdMExbgK9Hz35E7EcVvZd0Mz5HFSuWvi
PBVAEqHUvhqW+rNxATPf8J11haH0AdDrfFWjbRdavEDMVGqJDHcpSY/lMDuILDHvKljT/hb+Fsap
PPJWXaJjOhhwwj2yK9KhHgvXyJtjY89HJxFgHuxKAwqQzWpE6KrgAlZDzaSiG3HBJn1VMk+X4uwr
ZpQLBXg5FKBzTl+bqbciBhRBVO2eHaoqH6UPeBGcqvTAMoxnDMVDDZu/1SajXlUTEELLmcgj3JWE
Sg4wgWygOH6MqZw8UoxERF4UHF9uA8vGaO3imvYlmo0MR4SyuSvKQcoaG4IeBh7+pSV9ipa5Btg8
tZqEWjY1QYvY2DfLUkTtuycKXpoNZloLjwnvUcuLBNrRpqrcRSKhms6vfQniWKd7vGwct8kVhiHG
inpYDQCpeBOspDVB1RaGZLSd7iuVqe6rAMrwqTx3QQw6B3eulP4osdfMWubXvMgmgZLuWczTT+Cc
GVQ95kFy8AnllNxmszS4cTl8kgQaXQtsnYi8gEAHyylztiSPs0TqMLkF1BTgLqNsZk1SqJDi70J/
vbyl+yf3WxKXrurUPnckJimhyggG3voeCVWMkZTJt8uC9vftX0F86D+qWtEhvY19q4f0HuPY+lOX
d6pgOXsmxACtGXxbZE4AmnluHYdJyTtFgiIWa/c8zJKJnh2ZeG1XxUE7dT+NdoyfLy9sW93GYcFe
IU3D0DkBsHgus82QWQHFMMxWR9AhPrbozHD05Ar8BH5f5WAZljIXChk31Rza+ozOLDkxo8tfsXeO
KOhj+hc5HLzo7O9P7MrstG2dZx3A9ZbkcSiL46LOz8UinATCjzmLyj7W+lsMt7/VmBVpB2ZeEGbE
k5+ZCPvM2RBgoO+uBVD2rAMWCY+PMvXJWpJiJkiKDsgFNO0cTbWy+qOJKkhhm5lobFzdWRDeGhUZ
StAuIHg+3zc16eeCpPDmE9IqBjqt9DqUJDoBw7JXgaRvrUFvdZJLiNRX0SKtcvVlZlzzhl4PIaU9
EaVt91aPiBCvO55A1v16/kVWRltQ2QHifa1HxQPkWhGO7Vx48TyW/0FpEOoiv/PRkcU3TsfaNJma
hJ7hsslUb0SY+3euK06UNnEnQNzZXRVINACwwMiy+JRc38ekKMaZuLGGzGLqRApAjapcFTgs+2KY
t4cEIwIOTj+1dVbqRkMUr2RUifrReZNqqzxYWi1Yzxb3AzcBnCdIrqPdDDwS2vkxobxvF/UiIwvi
dBKYzGK5C5a0cTCe3UrybWKsFjAPHOMhnWXQEZptNqB10YnVIJWW/C8GYiBdWdagv/VZ2V53mB28
x3xAJkKt2rO7uK+Kg/IYyoy8U9WsVVWAkR6hZDpjBjfLwgSUyoLkiUgIu2UnN3YAP6wmFQtOd/xu
TrcgwxMI2JbFUU5ho9M2ejEZ3yl3sAPIjopkASGI6uTr/djp7dtSVlZISYVGakLl60xPl1DujPx9
RXrqdpVvZxWWGOdy+LSpPfsUzlnsSlCXlcAXde3l25JGUvmLxIIS3La3gi0XmUNTRjsO+N24DVUX
uULPJxzvCcboVZbLJjK1oThYCrEPYJKdPEfNEx/B4nCsjAm5+9kEzUDVlqYXT7rp0ZrGAd4LOH7T
4ASf3wGgLOAkZANfyKeQstZpTYXCidUcqnkTUbTjVLZq0A00Dj8vCt4eXCCEjig8chsBzEw5qVS7
Qtkue0uyWHErvXhzml407rWjwgyOHsUdEKnAdnAKZtl5XtUIgt0iaVPfzupfqdn8urwY9jO41xNF
CdDWYq5BQxcsJ4OQ2WjaARR0FKShszEHqY7JKoaHYouYV7d9ftAgcE1ZaPLDbUEH9vmVdGZT6puK
VmgWXbwlqPzxFW4RG7xegavWXJmgCD5eXh7zSvnlIaVowGXVkC8wOZGlM5igie4R5pvy6KYTa/jL
6ZVmxTcpanZ+XZP3oUC+6bLYvV1lGD6sqgSz+dF6eWJ8wJMQTzHro5AT8jLHcgoYxfGlU+c3/C+i
VMbOAwMxaGSGJ4sAjs+Z0bgrB9xXqMn4Kuk3Sg/E0PyvywvaUUUUDBTA36NjUkEZ+fzopqZ1RmJI
iBEz+4aqSoDMlkATd44KOoiasIyyAdu2cxGtnZVSOSE2HGMF9MyOMYPTotUHWrtl28/f5nQ0TKTe
4+Z9QrugyJxvj0zBBrIZKuTbMbjKPu/kyGpjAvbFiiBqym3TW3UrUqr8iCB8cVO7EkVT2/2ENBuw
G2jTxKltoIEGTSqzGNKUiZFxr9KLaY4Cn5XFSZzuwxVAGp9lOcHexa0oL4zCAZwITKLtDIGRlZjM
MOPuoI1k8qp+BF7LTPJI7kD3UhpS+XRZZbZxz/kSOfEqpiYHvcAF12Q1Ap+vm1VPkh3fLTrmRCxJ
cOO2lwAUkShDAq0Z6VZUjc+PT18dM+1SxHJzZ7hqMrhDwggw/rq8pp1jO5PCvuJESWhuLXEPcjk3
7pF9mjGTd4R5qT79mp+vhbPJdlunGhgoWZak87V18HUCONRO1A61o/FwGgAmD2YnZasfFKM7jbOy
8Hcmvpw9lKPlmvKCLF4hSOnuqAJIO5Bphy1EDy/vmE72YA5TBfZOAFyu/qDVb6ODRh6jp89KWj7q
qZEL1GHvoE4lcuoAQOu5bqF9rjUZN/B+j4BK/C+LQlwPo8jYBnmPo1CbMpclFK2GVfEqfcHDUvkZ
YsISDG6zIWKI21Nw1PSReWGVC4eftBiLrAKYB8RhTvFYgZSCkOkv1QB2/WUV38sdoPpiAI4TNLhw
+LitI6Ya00LrkO5XKhsJhPWuHdG7jvDXawjmOO3lDv36YRKj50Sm5nsyiiLg7VJZ/cdGtgno9QgS
1PNblkg5stY5vqBdAKysNcN114MPoOpXQcS01RIIAmebaqDgiUQJd52XFPAeVgwL2aeTh9ZEkFHU
Ai3Ze9VORXB3mcAtqeMOawEpc+rKRhuZtPhOMyMq5Xr0WiJ/LQtQyVw+xL0dRBGN5X50BnPD7aCq
0bpvtAnP9TJ0wJdTMQQtP+f9X58WgwwTI4ZD3IlSinZ+UI4FD7tW0cCWTM2qSN6EeIB+qeBCGqBL
s+WOCIKQ7ZPGEmkyhkVY+AiC3nOBRSPBDenxbDZ0QDd5iig3kwszcwdcvLtukpwr6JMZpKuuHTIC
Y3Z5wVuFAfUV66WDHZNBT8G9aZkp62VBYMgaOzFA7tklRwwGG8FlKTuhFhMDLxnBDBJAFrevZpeh
KFWmOL5xVVt/TMxGB1bpuAC+szRWFKtnMAckcr94E1zN9xlg57c0HevVLypnfMo1dc7dFn3bV+NI
yGMcw8cXqBi3FcyHhzk34Q2ipRCZAa4yYlVyZshGguEL57tq/11QQWmTT6z/IwDeMPCrgQyMiPP8
rBskSanWpaa3XGGW4zY+AjeveBDPtnPP4EYOd1cKjJOpaVlgIUnvldLqO1Q/qirGyjPRTOXOwYIm
AykD1NFVhoHGWQO1aTOpMdGly3rK2SBZpeU3XaCHw6OEIeQk9cZA9uIiFVQIduwBoiD0hEEwOlj4
typdKsmWOtDgJabs54ntqeD5A6WpQHE5nWA1gjMxXBqiTYvV7iqIMZzSALZiKqPEGev9ZArswMek
64lv+3FoyB3JcJ1Z6o7XPlnqi6SXEtXDFFDmxsktSqgenisA+IZq2D0Riuzpx9hzJoS62lOYU9mc
wvTSWitTkwIFNs7nsEGjsA8CU+JhkHT2qTWWn3+lkNjDQ4FlgsqIXyvaqTEeUOU1GM8xJV//tCYR
k9t2QB61uFMR3JKUzpGTGQkGjDbnf1VH+3seyjNQAADGMPttmISVFAlsHPuRJyfIdIWlK9m7C62B
V31+vaUp1tsVhg5jD7InB6WvSy5m/z3pMBww3yGc0mHm4pI8dkVOXHcFjNAJUKDY1ZN+jockIF4c
tcd/Lp5gbSJZ3DVH7Ta1eiarA95A/Aa8AV8+1sfpZYk0kZlkb8FmXSDCAZwXoOzMD3fuZF19Wjl6
ZyEyN0u/O1YMpo9GP9GvfiChTVwpF2/ljjVxEDj8K5LTFlLKC4E9qdx6AcQSAY5W9d4EE+arzHs1
ZNBH4oEn7tL9oy6ohbD+T9wEg5MpDXNMdBvMaI4OP2NKDlL9tzbCSS1+XD68HYcNLsJvQdzbqwOr
VcpiLI424C7HzH/vknya0BjfhnXc3AIN+k7O5i+Xpe5u6YlU7jYUmPHqehnLG7u3Nv85J486UlWX
ZexYZzZQj3w7stVopWXO1YmmlGtjIYWLUY0uG+Xhoc61sveossiyIH7dOyvMuaO/FO4npmw5L406
dgZfETnF2Bqechmpfezpd8VG++eo1qZgWdutQ0Bkg6vAxKNsgTzgfFkDqOxNowGdtZZPGPJkRG9G
nTaHalKr4+Ud3BUFhwejSjpLE3Hvm2rnY7ckYAvRNHS1dr1vzfa73gvyNiIpnJOp2eMEyi1I0VHP
xBjvo9Gmh1obBBZYJIZTB92oM7o42LcsGx7GYr1aQC6hxrlAs7dah+P5vWc83cKs1iCm1yCGxniU
dRp/nWT90y+koqJDFh1jioP5Ej4OkZpG6qgzIMiaJDTyN/qdkbUCF2pnHQgQEXigFQd/8j31fWzq
UmNBxkpbAHJpD2pOBJXfnTQJ4ihENagpOeiz4+9N3NilPkPEOOcHKbVv11T2+jkPQdvoa30rYHbY
W9FpxpPTZqeKi5JaCKaMSo46W75JSfv5w0f7DRonDOTeFcDund9NLVXNSTFRlRmMNqQDfelyqxbc
/621UVCGQWUVE1S4lXy5HIXovGxaNEr1Zsnao4ubksaGi/x7ZM7JJJC2s2ln0rinXQPsXaapkJa0
0xeQLHzPDHR0fNrMoCcR8zVoykJijo8SOlqYSt4jc1o56XgsumkMYmeKH8lIEoHK7S4HY4rg00MQ
vynJ0KSndqFDB6TV+q701F8SWaBmzI6cOyg4HySUMM7DyFT5izNQCrDbGmlGBXFeQPKiCIGjRaNi
KZCBbidykKQU81iaCXofMq4Ca7pzqc7Ec89DbOfLPBBspi63ypchbay3SSHNEIBR3mrcuURg5AF6
GAXxy6e4Ux+GLYLjgsZ2IL8gWDlX/nwmQz828FEKcJx6BI2Lt4aejg9l3iJaIdIXtFoABLRfUEBc
ZUz1Kj1Ak+xcDavWnr5e/prdg0bnFmII2Eq4E+cfU2hGalIbTbx53qQgIOjiPAkVrV9F15G9Tpvj
Rk5NRkcaBt/4PGWxTkM3NSzzuljVL3XQAS3gFOlbDhUAP6pReZkid5FR5YZ/eYl7hgCZGbShsjFH
hx+n7GawbCKvjGweKrF2kdwU07WSzH4XiyDa9taIIF5FZzfqwOgJOt9M2piA1kghKR7ixQQqXSlH
6zKVYTarykHOgEWjYJjSlywjF9ymvUWeimav+okTZ4/gfG1GiAZ+ROfNmNZkza9hI8dflskS6fCO
j8AYplG3ZSXUTdJ5Jpljrv+PtCvbjVtXtl8kQPPwKlFSd9vtIXac4UVInEQTNc/6+rvYOSfppoXm
dc5GgP1goEtVLBaLxaq1JEgbVCNIbExs5u0P1Yr96yu3aU/0rCBIYLgGwehSqTHO1LRbUNtObT15
oXU879YMONyj1K9eJ03Zc23OQMSZlurDP0hG7V7H0zD+qVwSNLRpP814znclK7JQPgC7vOMVq6p+
VaJl/qomTvkrtZXmsVENTMr+g3AkLGiqAgYNYJou1S5MLY9VE2U+rTHMYMX8Ug8iJ4MC3LSvqVfJ
MdjFh7QIOrl5vi56KyoC+Bzrivoaanic6A5fVdUrexe3Csuzk1kPsjIaptTFpcquPvZDPNce5o0q
S3Di8FxruH+gXAgOOdZv7KC1mKvr5U3CnC3CLQ5A4WhDzAi6A5/qpyTo3dtb4DhqQH3vdTfyh11F
El/UEsAjYL/5APXS7J2D8zBr8QFIFUn7vEZu9FIcElC9zV53bHdo2SFmvct7L0M7hC8iKOH21Bvx
nLPraCXEcxjEG/KDAjBJTXvWLdGzA98L9kYKF6L6BfinQwUpY6AFVR1W4JH7BJxezwin0UXUiG6M
AQwPJDmIQCTYT5+dAP8RjTdYtpNNvD9c2tewh6zsWxsKomzlqtNBywshidemFeF/eEow2YgcJ2TJ
J7u1SgledHCesucYiGDAdXR8Jcy+9S/1HcDiQpFiGyVpVun+K5R91FnwdTAZh0sAhMqHxQfX8UHf
LwFASW5EQ8l8q8xvG55J4tLManRWtZYhKf6m/lq+dV7sm6S67cHJeYg9fScJ6Xrerhp6gHCvQe8D
2qiwdpe6oX0M3HHUrMnS/qjKL7P8+V0RBxpd/j5326jTIcvsCr9vtx9k+jCa3yvNcfv2Rz8KIgyf
eL0RxQW3esWrhZVZUEUawzW50/PPoG8npfV9thM3KiTXyp6MyPAka3yaRCzp2+Ix48AancA5z7dU
1X2RD44aNwR56bFaoqM8fdEBMdwADnRdwdLe0Ls06v0yXnby/D2rO8FxurGUKAYCeACJJybAeZQF
NKJHrRSnNTGUEhcVdfoRR+98/WY2BgAfRpXRn8byAy65rSzGodHNNelTY3Czxv6mKlGA2v+uGKvP
fVu9c2bvJBApCOypQCyc8dI/MTkS9+UsVwQ9nTilWhSTVEsTuM6W5YAHKeNtj2Eq87UkK1vSFaB4
FalUCk7pie60dn68vhG2/ANocADBRqKK7kG+OUyeK8luWgiZPLDzEcbtXADiVw4YQmqzuy7tbZwE
Qx5DbIZOaLrj42SN2ntnAI6GaPltNT1S7bCK8KGY5S/j/aUIPiqCah4cYGNF1uK5HI8xMJIyG08i
aPusS0xwhtc12nj7YfLASIR3Zzwf8Iu0KmbWZGgLI3qoBcvP9KB6AA0EgJ98Lz0yftb6mIUAnxYd
3BtB+VIwd+Yoa2wDqwmCs72CJ+d7hs6IYQM3uyueW2C/UiGZwqZpkRqy5UNHBt87ridjI0doBSKr
+aPOJjeJP8TlgcplYOPC2A+ih6AN/0e8gGlRR8PwLX9LBHTMbPWqVJJFqzKfyo7izZomCE88iwHb
ygZ6I4F2gAEV/J87CrK0j5cURJFkOUw+xjWcID2A8CcsjkWyiwiIHB+LZ80zAJZ4g35jHW1JgqLA
qYTC+ezFJ3DRJAZJRN2X+ITOz1dPCwCRvNN2SMVtZITsZJd8huiL6cJnlTihAVrJ0p+PFaAaRSRq
GzsUtRE8+GMOGZcAPlpbdUot3OoQDlJQRRfVlPmy1YP6NtGlT9e3Dg/5ebI8rlis34vNJZ/ep88S
mMhI+nEaaUVaUr2AVn4XhdMBo5NBRhhkHeOuSCM3uVuI6tJH+0YSPp6epgl5y59/ApdnVPGqF1WN
Txhf42/a60xgbTAT6R6uPQB494bA8tcby7fv4weGwJj40V1Ouif1kwMo0Ov22HJ34MjiQR7gOcDn
5W4Ca95kGHnXK+LE1TNi2OfkvbMOJ4vbBmbZGawC6l9ctt+vnQ4WSLskFIWC3pY93Ci961psOdC5
CC4slUVSoyPdKUGEUbnZeGfkT/EiejzaiER48cOBpSIwsPvb5fEb95mZ91NUEtVYfyiVnrlRvXiR
bX0yuq725Fp97VsRI/CWUDREAwcA9WM8FXOa4ZmvswcNvjI1gPlPKwZh1dObaZp/xtVwkyrqy1gJ
aTu37IktgicWwA+hX4JbMokOkkOTmsWGXsLh4gTA+Xgw7213uU1AakvQWBCIild8a8jJUc6lcrpW
gM1BSIJUdi3uRw9UrMS4m0FcA6qiXbdv/h9MTBt3ccBtaKd3DRChoQR8uaqa3EeVbactiY42rsPx
3eSnNwwiH1uSzDsGys+Aju37/KF7ENOPbJ2oYB0E1IOJthhEPy4MayBSWFY0xRGGfTjdTR8Tgqmy
p8iNvSIo7iNPZGaufMasjHIWkDJYjzfqTVzaaqxGtka21hC7ejHwFNrT5zaZ/cUWJHkbPoTU/9R/
h3ksNDpcGnYBx9yiSF1DuhpkjmOVrW412Uc1a0XT2xt7BHPbmKpg9zY8gnB+01iSnOpZ1pBKdvZq
on1M6XQHTN5nkCeDF3AFNhIu4wL12I9yQRzFG2TJLGiy2c5L9TK5WGWNpg1JleUl0oqXbNZ2745q
FmKNDWTh07g4lySMZlIpaVo2BCgthzitDkl7mxUfrgvZ0uNcCOd/mdHl1LaqhqArq3BRy38ptEig
yNYCoUUYVBo2Ku+4FF7aSnJaozYG2pDIwRCnlzeONeBYi/R0eO0bKwVpdRkloDqMDb3+CsMutfsP
WqIxHrcNFMYRvi+/QMV0OrCu8QXqgAJjjzRSFSBAbOXkaImCK6BlGJ2ROrevpDKlqVkmDRmD/K6/
1cgUZsT8knumO4JfM/bMXUocsoTXNdvaZoCzwtmAmj/mmDixtTG1mt4bNZG0FzBSAY7hdVU+X5ex
5SPnMrh6ZSSpklJLkDEp0leAIh4A8PnjuohNNbCV0NoKTYBXcLlAADObxy53aoIeF88sXtscTIRC
lKVNKezGhGc+FH35YEuBT5BK0loTqr1Ifecmyn2cCQLDpgyMCQM+CnCEOLovNTFzZWwSe6qJ2mvu
oh+SFVMM5sfr5uJeFE9BHDVrVIkhBa8vXNG+zhIAWWhLjQsgwwdmVNoM91hUhNs8Hc/k8IdFjraC
CU1qKFnNIG9eQVWDGU4g46sPDFJ69ayDPwVy0O2LYPqEcQZyXc1NW7JBKKwWG8/jbJlhFJnmI8C+
JOV27B/bFMSU+fN1GVumRC8Xa2rGFRPx4XK9unLOzWRBIGem7EJmSjCNCU25UTllb2V/5XAePtSt
MlAmB0SAHqCwDuZeC5NdG4ogwHk45ZNzoKMfDoiXK1TgOKulfaWm1opIFH1VgMG7071pQVtj8tzv
u1DyQPJKfPW+iMN8DwZ410vJeIc7hn/drlvpHEax/34GZ1jJmZRc1vAZBh4ZpheF5F9HMGOMIHOW
QrAM+2lQCW53zIb8oYwZG8ATIE0HmBrzp7PLnbZUdlQ5qLBWYDJPzR8roLGva7WVPZ1LeHN3K6Os
NyFhpDUGkgZ3bL8P6IYfM9GI+Jb9MDJvYA4E2SHq0Zwyg5RQ1h/6e49H8x7YFbsoGA+rp3jg6mw9
W/GARSAq8W/YkE3pm4BURbM0Uo9LG6oToGj1BmJL1jhpHMalENhw6w6OVA03QdaoBGIdzojLNNtd
u44IkWHyPN8mHkg3dvV+uEt9e9+70nH2tdZdQVY53NceDaudqJC1sekBrwvTsmsv1OS+oKyjVa7k
siaYmfPsCeUzs/K0bvSKbgCVw7ehi4+qWQbXnWcjnEEqNgX+w6sNf8ihI34CoG+BqnRTOm5rt+Fq
2bWrttL7i7hoB0T3IRp1UJjmm93zae2SeU3YPgAyPK1v5zreX9dly4JI6fB6eQLE4+dAdCpHraMP
v70TvLl7I2RhU8TP/tZk6JdhmT2O7I2Re3t0sqiNJRQcB8fNpNDWMbi5ChrbNoUwPGS4JDgE+dRN
Tsy+aCnK0Vl0tBTAnOqda+SWe91iIilcFmV1ALx1gHNP5PpVtkHWN5qkiQV9gNtCwLgIfCmMp/C9
0KVa4AjSABaMGcTbMk6f1066qYVlCeXt8mNdAObDIADgYDr7jrNI2yp98vuZoCfZs554M/o9iPMp
B41M7qUe/cZoSWNv6v3W6z8KH7DZjeEy0F+K5/bvkBT2Yo2wpR6CCT6L0C9IQIR0w14I6Qe0Ke9H
EF5U2M/3ouOV/TQv2sKTD6MhQ8MEz/iiFiuGS6yiIkUNhsC2Kl6VLFb8tpnCXJ8EEWPjEEAZGpVK
NCkgoUMv3KWd9T4HMEKDcvQcOK9WgPFKf7xpd11Q7KUQg5Z+/dH5cd1PN2x7IZJLVBItj8xch8iY
xq7kfLfkjyWilO6ESyS6NLFUhDMmLrgqerFxZrPm5Uv1+tiO9YRClhwO/uIXPkqgYfap2qM++7ET
SON5NZAYwZioMNmY1ANNIE91ZreF3baxVZJicYdf9IcTrDh8Yl/ytOOApCQNjTByZ/CzzF71fCKx
I6Lm+o17ooPAjGIrhhLxGGVwYaAAQSHtoxllxMcehF2oQIPeoke5WSfRj/Ew+mYAShHgmOghaLrX
d06Jn2yAqjfa01jJHVCmlxaX7bjGhbEtQcJGj0tkfJw7OzA70WT1hhPhNgykFDzA4jLMv1BFSqJU
xjJSIlevGrD2GUGaU7dkGO9KQKJc99iN3BqviKzpjQF9YWdyRYxGm2YkFDMldM/YF5Ud60pQ/Owg
uhBtbH5M4sFZbTYtDjCYS+vF0YD28A7UFeWKq7yDS9EQ+1NuuLEsgj7mJ5LYSl3I4laqaddaa3LI
Qg+YvzqDZ2p10EcR6ZZHywH9SUUZL4ObT2NoRaOnd0aoDEA8ExiXhRhuj158B2fcWI9bPZbxHRj3
B5sWODVZj8ns1ShRmjcpESWgG0cY5GERwW0HTmaLHT1nR0uTA1ZP11tKgK8aWrgf1Wj16BSRz7wt
SjHz/hHDd+UnmT7MSgox7HqCblSXJZ/ZE8Bq01B/AtuMJ7vyd0VyG18YA0SyuRgggyE+TmLILm+R
m5Gqc60gBz9q7WsH+qEPkztWcwaHptC42w78V2v+bpjbxtjMkJwZr+OqostMdvX82+B8ue41G3LQ
GIo55dNUOeYtLxdRKeQmTxcpIU6f+LP0paWLm8/guwUv6nVJG5HGUdBhjKFmVLRRyryU1NVyCbaC
JCVTNB7UpPfwiHPfOelDYg17PX5/SQL9mQzmkiEtofzLRQC6Nsk6o0UZ9MAPVr3PtVczFdhuYwNc
iOA2fqc6XTZPENEYN3K6s4FelmAk4rrZthboXA9uV2eF2iW0gZC8fsWAu5s2nT9alt+mNnmnJDST
sCYZhmmDXg8eTcHUq8pGNSIjgIDTas9K5C4mfVU3YMJNURHZoRmwEkUttuoXQeskFD0syE3x+MA3
56RxZnf53GZkXYc72PNgyIvgkvXGgkwEHgPB/GMCwoZPtcHhPmdNl2KZwFujleuLXmS+WgNFWXXe
m9Vzorhd2/R57lhRkpGxrV1gPXpWtQCJUNTU/cbxTmLw/o6MDL0B/NV/GKOlccw4Iw5gF80bZ8m7
ls1KZ4xdEIPugnzszR0C4vD0zACPMLiCzXu5c41mrNuhhWOwyhujTWVXSHknOrPfPrFxcrgDBbAh
cyRVkJPd9rfFjs2i9m68t139NB4tERHTyZZnaACdwJUVL0TINS8Vq3tzTIBTlRI6KODZbuQMhWev
Koo6G7BstDMCwGzMVXB9o73tKoGiQGpGvoU3PjBgc3IBOGfEFKgERHkyjxINxmDxAHktuSVqb+iD
9Zb+gPY/NGymbkGyQxkqD9c/4W3ScvEJgF26VF0z+nwyZ3wCUr1f9X75ut4kpNzNnkZdOXHF3RRv
e8lOEkH7DdgqgGbxSvdy1VhFDKCsnrS304t1M9+wJg7t13Qvzk3eHNwXwgDhfKleWhgtnTMI0zr1
m96o3uykQZqhubiy3UpS9+1UPl036aZIXI0Y4wbrNuROA2mYrCiO4Uw57aR71ZhtvJyprTc1i3xT
jKrzqxri+Fayhuz7dclvL5/QltVecMrJuH/y2S5tM003WwVmfLIftaDw0b7JyIZZcjSGzTOjoxbt
1q29AwhujEGcEN34F4dOqWyAJAJQoIxtYAgl4MlK3diWgr75eV29rWgHClzUiqEFG9C8XMs1W5VI
n+eUyMqsBBjpfuyUxUY/vi3aFG9SFNjxXBIXvmMpmqqSTukp1QQTaPzCGo7Q64NkU/kA8ubFNYMC
raNudhRN/W8dhECHReUAxS12SbrUsm9ooi81ZCdK+Skt2iNe2kRQU9uW/CuD0w9RcJbsDJYc6FMu
WYdhjsLZsAThbXOnn6vCLipnFwPTTthsE1TBxMArA0+MDwvmJFwrVEnfuCJP3Fw1tB2iOQSELIio
l+JsjCnocg5ieTBbeCB9dHMMRkRfqv5ztojoqkSyuKOwlKlW4cgA2t86uHr7ZNjfbbvxGPMNWE7d
646/eSCyYUdUsdA8Cg6IS80Uo8drvIn1UhdP0f16X/jzTvlgdO70Sk1Xvm3xJlQJosmWI54L5VSs
0loq6hVC+wjtJuC1k/ZmPQ0CJ9kKH4iTIBUEyRiYOpirnvlIZeor+ibgI0NqukN6iIqFWDIYRWdB
zVgkiP39TFDRywAWNMcUEEzjo7beRNErrekRMOCCi+qm3c4Odc7rdUmahqbFiVprs9s2r70oudxK
w86zBvYBZ5qsQ7aAOQwC5AOgLNCG2voYHhGmYSI9uJXJ6EjpPEDMKB2UOXHnTMRWdsq4+aT/XBNu
TeQSDr90TEQwvQxhEQID0bcOqpv5oneJty/jp0zgb67F7aHOmqm8NpCVI5g3d4vXBoOPKvg4nmp6
5r7184f+rkqIYgPRpSCpsGFOZFFuR+lOXw1dgU/QFBSiQE4lC1KPbYPi4obhXWQegH6/dA2gaQ/p
UCPdsal2nJf4Q6FlBw2lr3rBXEBsNu6sqI/yCh7JpEsTMO84nwSxip0db9b07BO4NY1SeeibEp/Q
+ZNv4qWwmPbqlyFYfWSwdbBEgu22ecowSOv/6swtrF4kReYAUI1Uv2SPdQT0O/VpIGhxwBKKGJY3
l/BMGLeEjdUkUz1ZKbrb0ReVvGj25+v2EwngrgRlCrStooU2k/PU1rlrisg3N+PgXw34Mlo152Vl
MReZ0iRc6eSu1hNQuAAD+S9ZxtnC8GhoS5GZZm5BUpwkHh7h3aZ5xASOYP23cplzKVwuMwJGu6pk
SDGiY21YrjV+Re+0f31VNjPrcylcUAcEQGMWHbMaWl0BSuuhLBb/1O5wc1FIg24aPHpbbr78j8ox
bzkL9c3S9U6Nhjui92vutsu0W1Ce64dIUBrZ9DrkTUh7GWaXxSWdmrbkeOLGxYHW3beFZuCyE72m
ikRw66SbldLUOROhxzBaDEx2QXli0xMwa4UBTmTvwPG5NFaet/qcdStLWCiAaBzUdWZPiUWKiMSw
v5+tCcgUxyFT2aGlJ25hPJnZx658vO5vIhlcEM3iji5yDGO1SZu7mZ7e645247Sx4KbDwhUfrJFS
qmyGw1EBIX2pi2QY8aKqU0bAVZG5duWMN+nSAwlhjab8sSiVYT80OahDpz4x3gkCbqG7Uz4Xzu0p
1VpSyyzHjEztSIN+yOV9nA2l4S4dTSLyfoueC+OcI4omq6UNNAU9JSnK77aW7ZTi2/uFANEFbdrY
R3jW4oL3IqU5aotzRixAbS7TgrLphDfZpn93EzBMh1ZjUNXgXZCxDl+u2+w4lZ0UMqqlYBSfrS9x
9/wPmpwJ4JzcXAprtaI1I6p5I+d3io6hMUtU0t7y8nMtOC+f1ryTWgdCxpweEgkcjXB2IHS5/5su
XIIQ95NMCxxvBKRbX61FO8ojXmvSZv4f5XC5wQispWiWsSjTmHqDBm7hJkWk+35dm63z+9xonI8B
aKstgWSaEQpGeTfOZIAsSsZXKUVzmUQF54JAmMmVz0DVqJfAvMkIKjIA3cr9VXkeHDTbvL9P7+TR
jJ4CdSQGhnLp0WPRI2+dO9R8K/sWN+HbmBpfnX76WkWriKeOLTgf9RhXJ55TNLBK8bj5cjn3aWZB
K3la0VL82i/7UQvs9MZQ393HztQ6E8WtFrhVdEtDPZmMk0PwwIYGvSq87hCb1QG8o4MIA89pQLDh
ZJgFYGrYQAVB8Y2qbpwcq7shBFrRLe0COTpIIfXjQAqui2W/+taIf6TyiHkdEEbSJoZUNtKq7ST0
FaPBRdyGy1KPa3K41MQeCrvJFw2LtXjmgYFFrrFb++kPzRN3r4lsebpsnB3u3arqeAeFVmPQvSi3
v58edLfad3tg8+N9l/5Dhne2eHy/UD8n5mI2KoKT9b1s76cqI7MIw3fb3/8uFXdaJOa0Ss3Eliqf
1FDS1+5psMvUs6K+TF2jjmNijNZErjvIZs58rhp3hiilOrbpiJWLPq7B4o/7+t65Sw10MwPLQ3WR
CeIOjtGO62KZMtf8hTtUxjmTKuDG4uQqH8yq841C/R+XjDtPKjQCrIOMJeujj4P0w2pfM+CxX9dC
6IjcYWIDmBgpBozH8FhRWaxikDK60R6tTyEqJCj8kDIUzRhvvgadLxkXSnqjWlF9h9TJQ6MvuvQw
EhPt49A51ncJErNdIghem6uFoQj0HRgMQZDLAYsmQTf/yk4zJJ26Grt2Laj7iSSwv5/taGtuZSdi
EVif0mCUouPQit5FN/OYMyU4RzdXYwK/K0TMZr5HqdOT+u+lJUjVRUI4v1Yzqf2dLAH8zZXBWmWp
z3YtQt0WWYvz7XYBQdSkIVcaLExzqscCo4ACzxYpwnm2pSbNkoJhkhjLnTF4qpd4euVlRPL0ZyPU
tC+gKAQary3YtSLNONfOsrWXnQqLNKSxm3V3U/RPceGvG/CVlaHtZrQqw3ZaQklNzZupae9qWxWl
L5sVLzZJ9J9NwxdWSsAhFAbLmzufDb5mwbiTJzf1WAudvIsWcn3FNpPAM3FcapYUqRk7CywH+C0/
ibRdqaePdit/MZzp5boowSLxDQ1KLhlZzO41uVJ7a403t4oG10UIrce+4SwgGJa6FnEL/xsDQByu
LoSg7jx81n5hwuVJGFKZdd6cR0AxAR8A2gsw0ngpzk5RAqumhS2WdlqsYvRHTGJpfh0aXzrRZedt
uyrLOBkoEsAwNLDecRG1USID5K1Qb1k8SoMZ+JEk3aFZrUGf3OzFDzjos/52ISiPCrvVtg+QM+mc
caWSagCGwAGihnrhqyiUrd97vO+vB+Mwg9b1H/PDM4lc8C1jpcZMNvSNji16c6UPleTOnnFgyDR5
JdgKm0nvmTBuMefI6dRmhTCljW7WNvG6diQ9npAwYuoNUbmrV6D5GtGyEzgtW7W3XvR3Vbm4HFtD
4pz2IBpEkJRi2hyFbnQuuYl5k+z6I/WsZ4FIdre7JpKL01JlTtbcYy+qYRSyTRLvnZAhpYueZphP
XBPEReZKnq2iHmBULQW4UKu5VLQJt4+cP9bjUYrBfKLFAGnHHUJGacs6gsnbHZaf1w0mEsJdVNpW
QwljghBKC8+svzlVhikz0ey8wFj8hCX4jRJMxMBYmNEG+3nq2vYqiJDMifn1wJg84NbxpOIACAR/
PwuQaZ0XaODMcSID/bpSvifOa4pDLFsF1TLms2/koDkbQ8S/B80v5VRLAlJiS03xQjSCPI/SJcRT
zhxW42Ie58R4VbHT/OuLtHkpQbsVGs/RQYK2UGbfM+V0eainTNPwQlaqB62aKFnB8ejV4wQ6JZWl
BlI83ABQyHpwJGu61dsJXTO9ofk2mOB8q6rbxyFVVq+3a1HDxKbh0UkDlh4gPmBq8fLboi6x5rpF
gyJtW2oBZZEux2XOpVsMwcf7Oh17ESbhljdhWhdjfcDTBFQSt/WyuEzGxUbLRNnHuPGmnYE5pNIQ
AMBuHrl/xbzhQErrSY8qim4J9nrSfcBQq48jwQNWDlFv3j3vgwMQEAzoLMPYCBB9OSsuZVmvi4an
miWVDgOjyEpLems2xb1SrKJsdtuAf4VxQTJe7WY1CwgDxx64A3LXkn4JPHYrgUDuwJCnwGeJkWfO
K6pE7+QRaxQ3XsogpzxEfYqSBGhxfDw7CXbIVhhDnxxa80DPYaN2dSmucxpMkEsoQ0RF+9XWy+80
wthEJVsfruu1KUcFw56BChi6ATm1ln4Ab1xXI6vMI/SMvU6jCpjPn9eFvB17gzMA15ChrONlC71B
l9oAoWa0tbHEZaMP588gZQrR4e5Vt1HiVrcWOg5C3R1uzR1YToSkI2zt+fh2LpsLNYZFaWtMkO2U
mlfT+8Xu8L8J5PU/+uaGKoKwrW5a9ExX9vez0GZZkzLrJdPVRZP7R/vYotkqAFwZhrnrPcvFqnC8
kTEZ5uqvyQuQiZaWqCQHyIWo6X6zfIHwCrODCxgXe073RtXmOCskvJPfVy/dN2vH0HmAEIS59lfM
+fgOEb3MbwYZDIlpKuuTQqMUp36hlzqwIxE9J28BRmHnrjc2EqQlOGXae4FjbRr7TBqL5efGHkwQ
8DWQhiEbMn2wfts5bLz2e0cWgnmt6in5+C9CAbIPYD12QNuciniDdqK0xcnMRmDGvZr7DcY3f9af
Wl8NlKPyU0ZoqDxF1B+9qeyZXE5ZqbIXOx0gV20DNsW0KAaQJguBA2/lA7gh/dGOC9w9RguVToWU
qDH3eTfeVcOKsxYQFjquL4kusOZW6D4Xx4VuRS/NMo8pCkMOiOeHX6opmgjbVgjXBSDLA09f4yTk
9bJMDoVCiyy5U/sxLSU3nht03bxoySzySLYIb8INsAnR/AjMUfXUAHXmkXXWxskpbdPD8baTj7Kn
IQ/FC/jO8pO7SvdaeTcUnnQoAuF477aD/JXNHRp6HRfjRAu292QPQJMK0XYagAE8dQ/E5pfqiyq7
1Cv+4cEfvap/NOaCu16qDWY9sIK9pHtOo5AJ1eTaycj1bbftKH/FcLEMfNiTAVxVXPrM/rPSFTgZ
y5frIrbjJV6iMP+C1QOwyWU4MeWCmlPKVCG/u6YS5znPXpeHAsd8c29ru44ejfRBIHYrtwCn8x+x
3J1lrWkEsnl4KHvEKcl6ozWhhWFaPVB3qrYTTQpuHVGM4hZjBoy9F/w3l2rm8VBkmVOUiJrxBwYk
UT2WBG8fn3C7DPMU8JUtmtWBpEagdVB70p4e2yAmlcBz3mKNY9D1/EO4rSlFOi6cNj5Euy9eRhRI
FDf+avnzYSIa6mgqaUNcEbzr5t7YoYAZ0gCqCEIr4LzwjqQOVqmsTUn06tXQb50WM6GY7Jirwb0u
aNPOmOZFIQhTdmiJZl9yFgtyEyeTbE8F9qMdmpLf/RoOdqh/mxqcjBjj2oGc8ovjpXvrMIeM48jw
1xwvXDX6iEUN7RuxAbNkOLBsBj8ACNzLb2k6KUtatS+IPmb7qStyV86l1MvK9Od1rTfC7YUg3rlw
hyspyENJasmu6iRkTUAcZh5Ao7eTzHcyXrPulQtpnActs2Pl7Ypo0MlAx2lBdaO1H9K+e7qu1Lb1
dFCEAJheNnXOekk+zXPbgO26Ue/78qVX93Xyel3ElluCXwXD0SgqowuI06QGP4kzGnFBhvJniZWJ
7JesXb1xEXnC1uWbMbn8kcRdN0eljNJxhaQxUAGpZN3LnhWsO+An7qTH+gOKS4EIOEagHF/6yUCU
kcxLiqDdUNaECL/7qfa12yexYNOxj+fO33Pl+PEU+ANAIRQop4ctw23yBzyIi8/ajdPoQgx31I6Z
PTdFAYWyXjnWaDEa2yW47hAnCpFrqnAH62StS4y3peKEcWkFg+nGrTsH3bd1n/oJUR+0MH8ofTYc
VhD1fgbAaB4gkDyMPlJfLw1ExUiR0lzkzGWVKgsafUls9S/WsuyAHStQemuj4TIKAB4AIKjIGy7D
VGlHdeYAQ51o9hpaoDBWuvlXMXaiQVe2m3jbIu0EcRRQR3Bf4XZbhv6WpWs0jJI71G3oXq8HNzY+
adGnpPsVG1+vL+WG4Rj7OkhYUTlQzFPecXYQlPFcZk2P4EtR29lPjV7cyWU0twLf3xaDAAWGYJxv
PIKZuVC5mSmCoZ4e87HwZuBjXFdkK3YwdCsVlRCFcStz0R3lNvSPFllBLGB4ATOiJEniAkJmZ3kD
mb9FN6w7I3l//9OFUG6xJlsb0nbIsRHm7Bgp982QkCbDjhgE6N5C9bjQGJuzZkwg6j4lgHaOcbN5
pz9Tty6IPbizXx7QBFwR4SjYRtQ615CPj/ps9sBbhVy6/907D0wK///xTMNCBuf2F3K4TLOZZC0v
wapyuiGsQNBuwGdr4n7uhGO47ETQMRu7+UIct5sz9PEscgdxDNiR0i9Z0WEOW4TNcsKffKMVQ0IH
sBBjceRWzZ4WrZFW+nvVmE/We+UWw0v34y6xAfsGRu5d4ks/pAdRKr2R7KDX649kHgILnChx0eLK
RVrL9mVlFwPbSJFGj87fFqDPX998m9v7TBi3ePU8N5PVQZiUFDvLaD7PxrvxRPGafa4Pt2BFm9Xz
wvxQke/U8csqPSiOKEpt2wxQECegbADq8CF+XtUYlFVkqO/KNveWtAok+6FoWi9Cd8t1m23vaEA6
/lcay0zOQq+Ftum8LKBRW2GG3GWPv6jAMf4Fr9rDlgwvJL0X+cWm459J5cJkbFA1jhXoWNfPq0Fd
O/lArU/XVRPZkYuKZl9Oej1Ds7IAVmre2fdy3h8kw05IJ9X7rlT21wW+BSA8ecdfW3L7LE/kFpgQ
kIjhpdat7toAjzcBm4RMgDqufGp30rFcveWW4UIpfvQdHFyCA2jTsAxG3sTbDO4xbI+cLWfaqVIz
WxEleVS7tnHXoiNr6AXZ/lYdQMWtDbSTJkuTee6TpAXYFFDnQC2OIg56bmlQgSEKRwHpMcM99Z68
0wRFgK3NrQC8CFDm4DYDyu6lYnIFYk/KIJJqjM02KiKzLiqEbSTh4JI0TKBRA1Ma/y5FTN0YdVqE
LCQphkPZ5Z5WNYe+yolWD/51V9nS5lwUF0cqbc2lvsclsHHUL/E69m5GW4E7voWvgjueC+Hy43We
LXN2Rpbqmwdjx1BSV2/Y98LuBpE2nNN15Ti3rQ1BnQZQ4uheoYLF3yqEQBVA/wB/kM0Wc6pkizKZ
g47MrfysHnT0YlU/9eKDDNgLPM+VfvEUBxgMiyMv7gUBciuKnEvmdHPscVxGAytlLeq33p4wnyjN
nrxq92lU7k29E71svYWTY8uGSzvQwFB9QRPopRuO+WCgfD6xKKIEK8kfNaIFnTd/ivaFB7b72y9q
MNUuhe6KnweAklp6txVxX2yb/OwzuGMoHQFqnXf4jPJ2JAoZQntCWdjrPqYhezowPMv0xp80BAz+
9b2xFcLO9edOpGlJZgnFTOR6Md3TqTxkmrNPI0fgU2/xjE92BhoasCYVDGNxCqpOtYDMBV7LiPxM
x6uzoPqYf0VexJr83OJoeTJKbOpn1lJN5+fxIzsLk69CRGN2LPDpGQBC/3wIp7Cy1qlBC3zIHETh
CVMl80zLz73qo4V+dZboWg8DOpFBXl2bnqj2sNWLBYf7K587jPXVxHy7DvkLjqkAg4JfWbFj9tIH
6q/hQGy3RxN7TES9+Zth40wuF9IVycCMJ9O7LZ+tusVzsU7+wZUY5jB2kgZ6FS6iR11dDhmrtcVp
IXsm2qGeHVBn79M+Wn/8gyiUvtApooB41ObOfm3oe2dIyoKsDfZmP4Fd9X7V/mlv/JXC34MyWjrN
0hbIP3HqDvNzZ33PY8FlfHP/ncngjNZJegFQpqogRU8/IG9f3Kqcd9LQi/L1zdyTlQv/YzO+S2iK
HKX5P9Kua0duXIl+kQBlia9KnSYHpxfBM7aVc9bX38PZuztqDrcJe+EXww24VGSxWKxwjjVhzfKr
4ZiPzooHc7frrs07FGUWN7tbDvHRFrxhuVaH447JS0QT8LLn7tXIklxvB0S2BtrFQRxiiRpfuWHE
RgDjV4yCkCxRsEfgg3IQhXotwdMfLVa4Sv7EvpEPBVoyMEhBq8fosmgLYOzx+G4JOu4LxWv7Fzvs
95dNm/t+ROsN+ECB3g1gZiZase1iDZMCYiiZTNc5WuxgJAmtqZ1LvhcHOwCUfuOhWdRVHXQPyKLh
eY5FguxU1WlyHpz37I3Yh3qX1HKWey2KAIl109Tg1JEXwb3D2TeQbFB6BROEF+j3Ol/MBHQB4AxW
Mq+Yv2nRaYrMwxoqYKIWzYJzLBDIQICLpfi0CvbuXJCdYboszYzMaxCjt/OrLRwd4y0YNgrYPPhk
4JEzdlF2SlJVBSSYdXgdz/l3JZw+aZnkXjYMvhhgCAOUDDhrbJdaid6YHhiKCJCTFDPfSv2ttLNy
F4ft1z8QZL+BumMqHpjd5yuGRG9fot0PTZ3gaZXWF5RqnFkTvBe52rwLYbH9WqQ42xClaW9oc7ev
w32aZw5IlQWLxgkogSWLpKpqEdAXsQjnpRqvuPTsDM3jo+7U2nI0ctslraI6Wl6+2nkkgnrhGfZW
IrN6U4/8arRAYhsBoLO/X6fV1SVgFcuZ4Ajxuls2yqFKfL5RIdhFR4S1GfJnfwEQZA2Y55BBPlBm
Xe2PzOLvpfzwYEuNOEq7EtKsQnamQXLWoQ3qZhXAJF7eMYCPMkqFYz1aDdYvlWa/ThJXrRMnXtWT
3H9p5z/RCXYBagbaTcfiOFfJEo5xImWekU2qN8T2/VCDKCUr5Nc/OFMbQYxWU2OkTRbDIuYR1KVh
5ZhT7Sux4O7g+jrUBEECj0ICKhbnaxehIlKFSph5dvYIlADfBB3jZT14UYRO+bD/FsGYtzYCHqQc
cG6129GT/TKQbqJrwyfXKPI46j4Cr6Qo08NzFYCWtOFZQS6P9sNzreZFL5YsxfxMV93p61MYzn6O
y/CyYiIh9PdNKqcurYigUpd7kWb5VZ49SKruROUssG7eMAQi43dlmMsiakinFOjq+Gf0I/tJbgji
fzooa4Mi9OGyXrzjtJVHf9/olZYA+a8qLB7mde5tZV8Pv+Zw3Kl4vWtSJPBIImGM/anWgHSujuNU
16DIGfCEXSO3ptNB6LGvjTi4rBsvVMJiglgFRSDUz9j2pr7QExBBQZ68S0enSFz7l7o+Zz5tJR48
q0a3mGO+kE8NphbvskAELse3mXfxzKFO8oyMSQqbMQqgcBrfEh2zkfEfQOZASZSJTQMNjHhGn+8g
IDNbNTKwg7N2JanPbZ27gyXC3eAlGc+kaOdSzKgLm26BFPsZMRJmO+b9CtaHEI3Fo/8XG7Ep3D++
vbyrxpxso7CjSKJC6QWmeIB+r4/geB6+Fgf6+qfs8EnQjntiuKK+A+7egX8bAD4ouwKi/FzfBhQQ
RpHiHA5qFhhmvCNd/0qU8ElgovT9xqQbUD7WMM4A9Ea0UrBHYjBzNatzjBQ0XZAkN4t9owAoOQHm
+0hKpx1+RP0cYIDfnetecD44Op7JZnw1GTHvsEaQXcYW6AE0DzlzN7RE2NB0l/5dxQ9hSDkOhZl2
EGN1ezka3KU0Bc6Zlz3aaPIh9tCKSBqGCiJ6TD43SLI/ry/a5/oOGFKBCd4hbU+JsymoqeqN12rv
GPh7HUiHP8j4n30Icxh71Yj01cDjKLEnvx2jX2Wr7BWp/H7ZbPhLikvWRGSC9xGTFaiLWVmULkUA
2QFCSi270lEBUHJZCM88QNiBjjA8XpCBZ3QpQHBX5KOBDt5sxsOrw5v2phWCePBSm+C/ehfDeJZB
R04X1Q10vLq0Rt+Bq0NNnfoFkCHKzngD9otu59IthBkPeoZZw9xKZtyLDYJxZHCgYIo6Nm52DFsi
5/bZ1Bz90QRwNEXoSmqvePlv60rXfXPlRsrStjMdmG913yz0PZhYDlXk/TchjP8icT/JcQvdqnkf
xZpTmzcEeerLQnjJStSdcN4w+aFTazxXZVjmMBtnqKLvMMHsjdUtbQiQ/ObVMpwB+D9f8H4ywBkv
eaI0BC9SgmyCPAsloAObzbnsMY8WcItCQzrRHEVIyscBIMIonznawgwnPooON+c6OpPI2EuOYMJU
6ZoaM3FCtOJ0YepGwy1YqX0bbfSXF5d3/JDkwdWD3i2kQZgdHPRay/tRgpl0RtI41jINx6TI652y
pKIGI95J2MpiosAhmeIyt9AFra+zWzala8avWjq50iTaNp7n2kpi7jvdKIy4MKBVsWhfzbq7QiZN
FGaKZDD3GmqKeqFpkAHUUxDS/ExEjQcCARbzsK7JjDIsqPPAx/pTXuAcl4fLey/YDzZVTpS4xGgS
BNT951rO/Wx8yrvczTrR3KZIE+YAZySubb2GoNL41ZWD2xmirChXggWcQAQTlJOJvarUuJWXFRKi
tJev9IVY+xE1Ze/ygvHenWAzANcLipIKweKce4MW3Y2GqkUYTHrMblYPozTXyfWAced6bz8qKM89
dy+9KPTm6YbMHkYv0V8GP0h/33jyOLUUECkDVEHpfSnE0IS0Hi7rxXM5JvqfbQT2oJNi+2yTMTXk
UQJujI6UdVr8AOmnQzNVnfattkTIkbz3Et4Q79KYgxMWmapNCdz55KrHaF9KXq+49d54AMyaO42o
PNUuuJXrXXcyJMd4uqwrdzXfpbPllNLMKvgCSI+67lVTgJVuVQJgF55PpQUOA8gxIMB4G/3bbNha
zEAxtxBr1OlDNHf7EPUGDMbsLisikMLSNecLyL9ITm+mNvP0YfI1SXabodpfFsN7kwF5AkPXJl63
uCIY8yv6dDLiHvQuOLiTPyCPKO9RMAT9q+6gjgO9ckxKCPmxuBGbpRtAE8ShtlDQOzf7qVzAe5Hi
tpjcNWjv7Os1wBwUSrWB7em3nYFhDPBgB6InGb0a2HBtK5a5OroxX+eBQF17rWNX6lDymDDdTGzg
RClAcQiVE9hoBRbzFkp/lIqJcxuZBPTvM/5rUuRuMOI4e3taZKfoZN8TNFd60d64UhxMhvpZ5YCZ
y8R0bYHI8dSjWv0nsYCFCtnfH8G46dhM02JZ4d3m8bOeYbg8Ja4SC3wNz2yxm5iFxHMSwAf0983h
IHGnqpiOgq9RrMK3UzwEMyPvj1ZTLqJZGupJPqzqRhYT3FQTyOF7I6Qm9Bb0O9313DuYJDJSt9M9
+lILHUzzfOszf/pc6+BD8wSnh/cJdLzEoCBSlOrpXN0h7euu7rIMHQftVVo7Q4eeaoe8NN8QyCKM
xLi+6fSdQz4tpTP/TB5F4STP320/gPG2cYcLK27wAbrZP6ep/Fku0fZ3WUvenm5ksBPTAP9Tu2mB
jF7qb1odHYuDBiy8ahQRbXCUQSc3Hf4GCYYKgMTz1QRj8gSO4xwoTHXtGGW0lyzVv6wL7yhCBjwd
8lyEoPXzXIaSWVJkQBI4r6Xb4XsdIMub2s54ymVn3U3oggH4dfgy7XHRgwHn6g3uTPARvKLK2Ucw
zg8s4mq5rviIEqRusat9jr0Mh992MCT5KII5UTmB4Jk0xkh7O4v1XoY0GOnB2huB9RLeZUcbFKGZ
j4fyYXYXyH9LD98DDq3CaHapYyy9D/6g5+/sUxhzHQdpKLIcn5INiTuF6+CgeiYieuOb0T9b/NZF
t/FBeF5l0Ur9QqccchBkFpMpOBGiDWQdemMo2iKbEEEHopN9HzsRunuKQ3WXHhcxIwJ9hjKebrts
b5+z0UirbMUKNYjDgvXeio4eunGZ29KEJjyP9HZxWg/d9eqZbvNd9xPkp02XDs2YXuflN3aQ+93B
3he3qqfbzuLku3Tfuu11Kcx6cs0NJECo72NYHFAu5ydsrQcgtY742Li8nqUTwdghCWIhcRvHK6HR
5F0M/X2zJtZk5agfQUwbj0HYTL7cgEp4XQVnVSSG8RcgvbAqvaU7nRuOLnc/8m69SrpSVLPhBOln
6jAuYbKNvG6pS6A1LwMkj1Z56M2jXbxk19pu8XLfmA5ttgNYTWFciwY3RdIZF7FmVtRWFh5YTWv2
flzKu6qPS2AiRylF952dgYh6UHinFPPpQPohKPUBF+d8/9YoDEGyC4VDCwVYJZIfK3V9uOztefkd
ED6+C2GMpKg6xeptmpPY9RghW1/yJMhc2tIMHNDb3ETTicg1iPRiDKYG1jzQaaFXesB0r+2EAEuY
n+IMdNc65mlskIysx2R9bQThEO/YbVVlDIhaqTLGiLywpg9Z/aCrv8xV9fVlFJwIkYKMreTIdlpG
CkGL1fjDgrmCNNlf3jceQd3ZvjH3hBlFmbGE2DdpP/i0ArzKTqIGrez02sGIHEraLWNWupGdFi0X
eO6B+vJnLSLKE6jKTse3oP5SJ5rSAojtj0FK7sqoFWWQeQ5ms28sqOIilWHZDpBRRSB4DdE0uRaO
PIhmUESqMLFVq7bowukhBtmP7l7Wy/4hV4tBkO7npVCwcRjmNQAjpX9odsgKrVT01YIj+WXGyDU5
yhUFipRQ4sOTw269/IGSwYmAIPjavYtltMMke2MvM8ROcXGSlyawRQ1LHz0knJSCHDWNGonGBsFV
HauSVs24T9XSWeIfjaEezOQ51sdg1kVFy482AWE65CgWJhvBb3fuGzs7IXNlZngYSpjvrqprQma3
IeHXy8eMp5NO5zPRxKPYoKg/FzNrPcL6nmCU1+6Cstxr0lOifkYOCYAWs3dZ1scd0sytLPr75rrW
2iyf8xqyrFbJriVLkXaAjv91WQhv3cAdC8xLTD/hCcH4wBC0TpLdrsBtsA1XjX9V5ssaitAUuJps
hDCb0+LlW4cVhLR68jmOdVedc0HCgLcxQGpAH4P+VpVgzHlUqnmObBM0DpqkJzt1mi1p9tZu1ZTI
VZqyHwfwdU6tMnvS2Gui9jLOKabcDhjyQ7uDZn+4m9NOStSpDKHiK2af6ifrFAFh7MG8Mm/n3NG+
y07x+CeBI6RiCFpBoQIN12zcnmjyoBErij0bpCDjQau0cv6GBJJKEmdcJE0NJKJmk8AwP96bkIry
D9HBMWtiMPrcMCcFbEeNrsBmsJWpBpCKat7pYeYU68tl6xRJor9vjkDc6FGPCj6mhXP5lGk1EHNb
Z5BCR9YE9ydXEoo+ONV0AwkjSQsry2wlA41SgOJSp6sm9+sVOVeMA15WiXcW4KnwKjfQy4ne1HOV
VDucyaSsMS5ICtmIXEckUIV3pEHSB0PEUwKIRozfmBSpSXLFBDtaFp7AGfMwNOVJqabHy4rwThxu
K5B8gI0XQzqM5xgnUzFhXaCgjeRdqH8tDdkpU382F0/KD5dl8XZnK4txIJOC6GaydchKNbUBE2Ba
xV8rw16jm3xIinTXjpWlCprkOQlXDTcyknKYZEc/CmvnijL3+qSEQFG4X1yA7gTh1+S5PlFk3q/5
PvP24UP+5bKinNLuuUzGDht9QsPbApnmN+lx9pqH5j45khskjzCL8iQnTn+THyWvO8kPlyXzlhhN
9OgTwZwL+tsZq2mbzsjmNQIZ3Lg60ahhLycHyCoIv1eBgfKOwFYU4z9QTpv0zozBpYyW1UH9qZq7
y7pwkg1YxY0yzCraZl6algQJMca61Se6d8UuP0nVj8mrPPHEKe8soFkCPSGgK0dzPhMWRJrcWFqS
Y/HI4q89GMfQYDQ4bWsiRWaCJ7MUjabxtwtJDCC+KJbCVm2GMJszPJrAzJBeRV3kyCumQav7WJ0E
/oorCEcZA2K4aj6AYCTFAODRSoI3Kaorw+zuS/VnI99EwhZMnttC57mFqRFcZh/Qt3ti9o3dFUBt
8MH2eNXdLD/nU7svAFHmto6+V1/EuWC+TCwfgDCA4moyVYa2qpZQTxo447q+H9DO5xA9DJp21QWr
yBWkY8oHQb6GMXPmdQYvnJkj6iceILycInvJku/Z9PsQsWCyehfCvr1IDv6kgYAW0xxkT5IK115e
Lx+st1bl87TauQhmwXp0TKODACIoZSSiqM5t0S13SEC2/IRWyFN5K7nhVfrdOvZu9TjvgLfkz7oj
e/Nufs4eh5ffb2w4/yD2OpXBlhYvZey1I+4eDWhSmcAx8rwVLB/YpLBNRFlMiXvGNTtrNe65pQ9k
5YekiE4YzzZM4Iy9vZEQQjKX2yJlmoZePaiQJqVHwFHhDCkxdsViCK5RriQsCOjcMcfzYVRKyYgm
1QpVpU4PS9kH3Wg4tSRw71wpFHMLlTs8/z7Y+ti0fQL2SK9rpqBuU0DMdIAt6wXK8HwuJjr+FsNa
e9VmdZpKgMxXNcmxo2Nb/Oy6fDcoP+xi/HHZ7gUqsRkHQ8lLRarHGPdJ4w6oe+RR7cRR5l8WwzM1
4BbAzkBIB3we5tpaQdzcYotirxiNbnIVoFoflCWZRSMqXJ++kcOEbmiHLcukQZCBvHPkqMnsjlF8
yqbomch2I1CKt08AUbLh0mnEy75RxnTCZK0MjDc9q58xQek09Y+m6b1QQx27rp8vLyH3IYYKOQbl
AECEcUDmNM0ryMUbGsfMARg3xqsqA47wdNcj+ZWorh3vphjA+KGLMP+yZP7mvQtmXDzRi5W0JgSv
Y+TGQ+vNjWAolb9t/0hg7/xMlVNjUCFhtLVj2GuPILh81Pv+gEg4uKwMNw7d3iVMRJPm1TTKHfxq
fkjv5sQpGtcIFHCaesYNKPM8DVm3GZDEy16qnU7Uc8A7b1vpdK03775M1WddTeh1CQclZ5EXkQIB
qeA240BOn18e9DM2YsZyNqOGKpnq/nw37DUHPN3HHDyhjlSANFam/ahfVvQYeIBbFHZWiLRkjnsf
yl2ur7hM1768nqqHWkkClDQEW8mzmu1aMoe9jGWpxfhb7PWr5RlJ7WRVudOsL9la7ARGIxLFnD1L
btH612LbgJWWO2kZZMTrrjNgJdivAHgG4lz/0DX70hASU4iWkjl8cpFEeZtgKWetuEZpxqva9rot
jbvLGnLFIBQAFSFFYfnQVTeU9ZgZiFHV8KZX0N47Hwbl+2UZfKvcCGFCmmhotUomEAJ6jYP6qw60
U3sbAZR7+dofsycNQH7Lab3GY+NFBLbK3UCwigHwFVQPQM85PxCFpEqhPEB0pVUOAZO83o1ONDSe
WYoQF7iiQGeLljALIxhsHqQCq6sRlil2bNb9ZiwCYk/glJ+1r0Dx/SRYUrpkbNiKdmWLICLRKQjx
uV5yPCD5PEBYfoAvU32K7dB4FXRzKcC5KN/J020rjomS9aq2VnDr4M2UZid9VW/aWnbQ3XNUo9y/
rBqnO0Ojndj/qMZYi5GS2pR7yNJ3aB0Mwk8lcIgApYrDB64kHb3uQb2bUjcFuP1h3vXX9oNIXa7F
br+BuSwGSmS0zviG3itVB4WY5kTfBz2g8QpwhOztpxpnH/i502NVOtNe9AG8q3crn7kuKIRjOiyQ
T8LnvPhZi4gdOMceVQXM6yG1jHTr2x5s7olkLbqEjF3kJaHs6APxLWD8DGYUXN5LkRhmK+sYD2O5
hZhIBbLAPARtEztjOAvic85qnWnD7Fam5WmsFhCjxo8WgI0nSPpvijD7oTdr0vYqJFh16sZlvavi
1VGiXnDfcNcLXR6UFxb1pQ9wI3Ur55pVQ5HmZ5uXbqbcLNXvj+MAnPldCBt0kSIyjCluIq9LW0fC
5K5k3ixd7F5eMe6ebKQwHmNW8yQ1RkjJGw/DZ5jYdC4LEKwVCzOiLrWaWjUESBnAKWziDEnoqn9A
4ExXC02xOCooKrHBfjgl4ToZOcowWR0BI0N5TCrQrcwWEZgYd8EszCjaGD42PiS5kV6bs6kZsfe6
5PT6fB81pugi5soAJDfKU+ByQVvg+a1RdMOQGEYfefIx/kEbhrpnctN55fd43z3WLvFEI9Wc1mKs
2kYic3DWWlNGRYfEJHf0wvtmfl/35iE5AB9IDwiGsvpnUa8bV0mCxBvgK97QTc6VjMaxiCUqcrAK
tyivBvP3iXc0TMmCDweAs7KpskAcxUSSRaUM601/FRWzuwJ19rJxc+5bQElACVTQAcLBUseUuG/7
0EL6tVHlQyZph1CJXweSo59Va/4gXXMmjNkjkidG1loleIQmGZedaVyBee1QrR0RaMU7slut6O+b
Wyetlc4q5wJp8sHYW3rrgX41IOHvc6FrZ/rQxd2IWcxwznAfJB6gBb28mp0+/Jy0Alct2iHmEVLo
etwnA3ZolkbPMn+ameS0VQig1+g/rhrzBkH+ddRqG+pgaZ/6CM+OdrodCJpuLtscrzoEQgvTUpCt
Rucki8dSm0U/GUqVeMmn6tPsdTdlgOabGwVTxGDSiNx5N36rrxvB5c01inep7MBNoc2xVBBIlfSf
ef4lUe9IKqp7caLlrWbsK0cC0QTaQSEDcIzlk+J1IF9Sn5YlMI4YKhTO69O9Z4LzM3FM2NM3eTgt
IQ4UHh2DO5vWXu7b2AljNHCM5q2tpA+/v3XIwevI5SKoQ7mXOVkjModTL68JGJsxQ/GpccO7xKdk
Xeat5oKJaZfcRkK4V46jtSnABG2tQ37KZAwzHcJo7sMu8bL2e0jQfJWKkN54SZszEczzzUK1PNWb
HsYRI5OhBIWfZE7zrd/j3p9dNIMd23t5n7vGYRCNMnLsciuafWGVSWKNaQ3RBcBd9XkEJd5TI+QI
o2vEmMqZFCZMMk1kfeUcUuLBrX7RouwAqgxQ2mNcynoGX9cX+cqusIGTIyo08M77mWzGTOVoQv/H
hP1LD8BDsp7yw+opiWd8xvRrbjnGbvWnR4p0thOCI3IO5Jlo7dxFo2abhP38Jjo8UpgC3wZD1+yj
UksxCUWtrRwMX9So3k2VbTSN4pmYbYdlVh7NXbIfIsw5mT7tvKcVHzDfnCKQWbndFzmIC1Q5KTxy
kPz+9A39CgstDLqJLgOTsWbgTKOJu5sSr8dDfYFJr+rTOIn8OP1fPprUP1I+GG4Z5RWZRkC2v3FB
ZDsNG6kKG9L55+NdDGO5KPvlZJEGWM+AnH4c7bom3FXJH0Rz2zWzGCO1SG8uQwhtzN4+VungNcg8
XPaefD/2rgljjM2oWuHaQoQ6FAfSF7ddJ6I2Fy0WE2IteTO33YKdL4aXDNwBI/o7Vfv+sh5v4ful
nWduAd2U5q6UqSL3YOlF1kIHDbPqIHNpfk/88bQMjnYEIxayfYF8RXZ5A5j4CFP1KDIJ1vRfTtz7
ojJBmLQqVgMsNBpM9JVjKzsyuMqr9UqiXZv49Mwlu/CxKNw2OyyaG0f3eoLkVX89nUS5d04H+Nm5
s5hYbbU6e5zpuUuvqu9GgndPBH+j3Ie3dBwCrOX+5Y34F8/6rjxzM8ZAZpCaEQIpRrP6vfDL0ulP
5G28Z/6OYoqPXuX8KGIf5cQdZ2eF8S9RmNhhXOJIjmS5C5GhWBrNRznlDs2CX6a1FeSO/+V2/kdN
tmApAb53lFbs8RiQV/AqfJmfMHPi1n4SOmXuFE/Uiyo/gPYpWGDBiWWrl2YOhr7FguAysx0rB1hD
IpDAywBu15KdQ+vkXJ6mESLkI/lSj46B7PUXI0iOmVsCYORX6Bgu+h1Agtzg5Rw+iCrbwg9gvFKF
pG/cqPiA6dhhKLZxwSKRD0iJdij/va6LazvTVRH7yq/WdEwAoomOsMCa2BkeSupi2jM+YO2qq7gA
lDLR/IkovhkeDeRfBWeGOqcLzovll0Sra1+MJc5M9im5mT0rWHQnvCO+7uTf85vxpgikr8Xny0JF
dsQ4qXQgcYScCx5x86M8ImoGYN5lCSKtGNdDCjObtB4S7PLHEt1WWuwS0WkQmgrjbvS0sa0uov4t
cazIjxZHUhzyGpmOATQTOiQWT96iAD7M1yOPsidFQpYkkaKM7wn1aiTo1cJ5WWrPCr+g88lpmt3l
1eTMhJx5cjZ3ac7pkqYmPRRufRWFNyOQvP3pOQ9meNfsSmkduXKa4aj5y8kMUicJRFGzwGRYpi2p
UBSidfiCpl+LT8lQD8GkWZVoFEwkhgl79Llfq1CHmNYD5+kIBjEQvGBwg756Brf/rvmF8NnKS9Zt
fR5hXE5eqz3Ix3F/IFk3gpENk4Vp8PaKLG/BTeiXO+kpEhxBXmfjmVC6EptszVDPualJ0LT3htxJ
9sgPetp98gQoNj90RdkGoThqxxtxpNOTSeugo/WoHmkDANq7AvWL9hbxi5ya4FCwPdiSlsmJNkC3
arVstF5bT6RHlc6aBYldkbUwXkaS/944FUBCdXWwhuo/umd2HEUu5KKxZJxvPPRNDNJZ++VnfhsH
XWA6JHaLO0o2hO7XywdepBjjVRQ82iZ5xW5VluyWYePYg2BkThDEfKA4j+MulxFOwOiBWP6kU0qX
F+J23uSZAbm3fGuHMZJ9vhNxRl9WDaMq54ZoJjk2rYdqaqfhLXA91QLme64AAs5PmbY/AxvwXIAi
DdY4ANjCIwCWWMv+RusswYwKJwlqyxsR9BM2h6mpEOYO9KnZtp0XRShEt8cyf1SXH5fNgHuONnKY
QxtpSzWYElRZ4+VR0acvpZH5hVEfLovhtVqd6cPEA0OvkrFNoM8YyNVpHR1MnWhetaNspfLglrhQ
f0km4Gf/6JW7UZA5wD2Y8jJSQbABAiM/ruLIn9OoDgT60S3/EGNtxDCBwopXrl0RrCMlxyg95bR2
gDOcXbKrgjRzkkdhFCuyEOYADxlgHGQqcXJjvHoQvBbgFJrmIEeuCyPN8652Sze+ziVBqMATjD4C
tP4DExMt7OyKhpEeAeEEnkN/irrBr5d9a5SOIosYmnm2uRXErCkhqUrSAoIs80FKnvrmlJUCu+SK
sDTU7EDPjJoW0+yR17XUmOmC7IG8Tg4JpTAgaaj6hj6K/Dx32TB0ppjI54L0gtFGGdHLWXTQRm0T
bylBW1oGZlT5q032l42RrxQac1SKwA+wrXPfIaW2gp5NSFrrrzJAqYqycNXp52UhPB+IYtA/Qpgw
asrXXG6pkKF5BeE6ukf+wMliOg7dUyoGh1R2yKSKFtUYCK7FEUNpTfXQ56KhSW5UthVBF3LjZO2O
9N1sQUR8QCalcughipyH3ukAger1eGKLYlyuEWyUor9vJNZNifCT3vXWYrqRJAelauyb2XyU299n
MoZqtgn2B0x8AICU2aAGGNESnkhIzFqrp1Yv5lLifSkaSeaZAarBwLfC0Ae6XpglBA72PHa1DjMo
u5NJQp+UmiBS4ZnzVgSzZhUq3bIMnGivn9K9HtlHNel/6aUIzUAkhnFrQxHWRb5CzETmWwXQTeU8
IJXUhoLOXL4cKAQGJWJ8AOS0kVSpp9KCCVSjaygp2t1b35r+wAe8cbbIsoYzxMbHFVHkuKlMeBoY
WdirkVPWy4Nq9oJMFX//ASn0fznMqsl9grpZaMDKMiuwyuKOSNbj73uarSqM45zakiSNjI0xlt6f
UE1AbCQghKVfyd7eWxHMXRqmmabUKrRIe7/UdzqmTwrV601AWPcCt8ZNmb7LIizlQ4qOmJKskEXB
bVTUSLTP9CFo7fQA6cujLqrQXt4hwkbDEpLjzSJDnoUZQcyeN86413ahozrVlR60brmb/5NNgDLh
3MkBCEEDZQY2rAWIpJyrbmKIsv4ipZgIHFj/5qQ1EKFFd/Wqu/1K/MtWx41Yt/tEP2HjqqMkVqNU
wbpNrr2jYD/96uU9aOQGT/ZANtojqMuBziHwdtTU/t0UCetQ+6g1l86EWPmY7LVTvy8OwyELfp9J
V0Oj99/nlrBAXWaZLIMF1FrP1KtdU6w39pjdjgAKFqjD6zk9E8Q4iHpNzT61IIh2eRpB+4huYckZ
dtW1BIAlaTehUyByR7CMp/7ipM+ix+AbKsGlBWXcRxWtdjjqb/tI20zLrzOmO0ZgMMZBdh8/AokR
TEyzr16VNz0t2Ljo7r9Lv3WDM9zm3+CfBXZFrf/S9zC+BiRhndHQ8z+5srt6nVs+zifLtXYNfSiI
CA64j3CgAVqYrTKA7sqGUfWgSrmKgVNvCv35i3nUvNgLPaXeNUBexbgr3I4OKiLXEpfBuYd0I5re
hJsTFFZGnzb04l4SQL7L3ac47J4vr6ZIBBMbgEUuBXYttCtXyY3K6K6Iul+XRXDv640WjAEXctiu
sQ0Ra3ibyuhP7J8TrfcuC+FeQBshjJEOdSR1SoalGq3IsbSHBuZnRWWgNVeFKnqJiBaNscCqnpV5
pSYxh4oHEJ5nssq1wMwFq8aWygkwvIa4og5ay/1BWXwyvfaGIth+/mUKSl2AiwN1EC1W5yaW5Jau
9TT8aMEqYH+frms0A72h7S0eOh7yWcz+yF29jUjGHsqwsLOqQGSl3HafdDf30BntK7sV9C8osqLF
It5dtg1uEULfSGSMo7SVXhv/cqHtYbUd7bPkF7604hxbNMHgNZirfc53vYsCQSR8s/BdOEZaNYIH
nwYe4/NFLnQViArR/z1We+gcA8MCBqTbVzrcpU8hh1D8eFI9vDVvgRVufxM2eHBXffMNzEYX6kwy
wGSgk3K2vbhfnzq5+Xx5nblncCOC2Vg5qtMRePw46GsJBozvZX7VpJ+STHYBGONelsU9HhtZzJb2
VausZIGsbLnPstyRy+thEBErioQw59yeWlmdaFTbLo92GeFhk2GucRVkKgVS2FI1gMRMO6T3a1H8
XNXWK+qDFv9JRPm+XGxV2m7i/0crWnVbjalbSNKf+KuNBHprb+6qoomRBY2hxdAsjhZZ4N/SAWmR
CPw8N+Wgb+QwgSsoUBJlbiBH3Vl5oPrKnvjK/fI6+piECcpjeS1KOQhODltsTom8ZoTuT98Od2qS
uomeff0ta6YoOEgE4vGv6sikAWf9fPFyQ7WlpgfDSdga7QHgcv0VQei5SzpzEXTiMIf0TZSKtndw
W6oYO2ObB0x9ASNIAbhfVQn1bxj3DPftONTADbOXr2o6q/cZcoai24x6l03M9pdUpDspaSP+sCQa
q5oTAyQ5gGyM2mWn6bOK8R4rupXCYbg1rE70+ODLAwkCUjjI4bFNp2soAUnAgrzJzOx935ktQBOq
eR1dZa50R0uiSXCKGSv5v4bvEhn/KmVJPVRZjy0swcVV5F/Imrz8vpVQaBzFAEu3TCzG9Me5VuZB
GnFXNVUdkKFcAqKpn/S6ELzmGY/0ly4AnQLGl4E7y2SSuskkLWTqYI5DVmSnMkLDDFpa6kO0WLXo
PNP/64NlbGSxudZBtYuemr6uacpPdChW8B5oQatHQ/aNRCG7LpoBCq5qmM+yKrU8ZKtq+ZdX9g0Q
98NXmABmAwciBl3YFzcQjaY41wCvYTQV4oOw/1Vhcus6xXRbiGGH17bvq1+hbCZuGSnyHpREkVsN
qLtc/g6uEWGmhxgm+pbRxHLuB9q8nowynrHwavoD8FlXcAKioiJXhq0g3YS5U0wyMps79XmqKlSG
PRS+GYfBnJilg1m82Zet7mTN3TdJUdBajIELcyDeTMAwMtuzdJDi8aTY3cNlnXnGBq8Hp2cC2gp5
6nOdRw1UsX1VVo4KWA6gdqf1iaSW+VnGPwsyhzyvAJQM6I0OV4yw0aXZ3FHj0gBaW8srR5c6+2ve
zWb4P9LOa0luLMm2v9JW7+iBFmPT8wCETkkm9QuMIgmtNb7+LrCquzIQsMBNDtusrWjBTI+j/Phx
37437UwGwBehj0Z03wTFcnfXh7fkb6HJU2ljxvQFoXco+YPndXlmI34ZDHYtxa23rcSepsYsykpS
5b5ayPaQVFm4gtRYMj3RCMmo2pEmmyewVSVmGloBl9Rogsojsmm+6kkF5Ykn5EhPFZD0tLtWNNw1
sbIly3QGcWeg94Zw32yi/SjV81BhiFUpNd9DmADf1XpN0swDRyGo2Q+rUfWP1yd6aV9POl74fJlR
z3ucQyVFPijGph94md1V6ecwD92VKGdhYDL5OINbhW5qfV64TnQxzgTDhCy/MPPwhp5IN9mXXtP4
jt+m6Xur7YVtN6bpmjbnFM+eOyiNfDdqHgYij5o5f6claSF6bddQLc8SeA9140fc9Lem6D15VU4i
CHlxgM6b61N6OdrJKLmtiYme/sSZby79qukNsQUja+RI3cpb38/oAazsrvskCMWrnd+5tVkEOXih
Wss51ki2RrYamXe6GOxfOyIkqumQo4OIJrkL3iu1CAITsh7OnpLKp1HpP8ll9lY3C3lrmc3WICha
sfjLn56vHCZ1+Px594mwlU2T/MLppHIs6IMa4gCobyOa7nrdQCuWT+/SUKTS49iK3U/fm5S/9S4K
VYenepPsA9UM0pXdu+D/QFzAJwnx+bSqs2OpqX2Zk0rG1UoRXjCqdPpTY7gu6500qNJzmkxN0Ndn
fOFY8vCF65RKp0QoMXPvQpUIvlgmnMikEYxNFFlNtvcNpVgTYbo8IdSDKAdZ0+3JHM22D9gInOAQ
pnYwZvJtmUWPniu7j3CIdnaCJ/hixbn2YObFmkbN5QgxDFcVhWIRLtw5OlROiVSqARh13Ijhkz9G
8VZIu+7b9XlcCFFgGzMQ64Q0UJ+4V8/3kVf0qmepBEoiPtQaE5yAbPuVeOo74aObN3YWJI7ow6Gp
VeJ9A5/Eyhe4jNS4wIiaWcOJBW9+UUdo6AZeJaV224/1Pi7N8o1sFtbWg79m18ZVvjeCVjjkdaXt
EhQkbswkHF/tI/gOykSGilgUydjZbtIjo4lzn+8QC2LS2QgdwDuYRPDzrIz20vXxaqBJl2ZapprS
7PlsF7B6tkMKKqMoq/sq9/dpoiAi2hcPZeZ5tubmKyHowi7C4CRDya0y+Ylzg0M2VILXQ97cjLp7
m4tyv1G4Qg/XF1G/jLaIRdhA1LU1IpK5CzCTIvJKywBtoncV3e+CsMsFN7eD1Ozt1u+OgyyFTqoW
Ed0sWmubqSY7Rm8px1hto50PyQBqBpnlCJ76wazS8HE0XM/Ouyy3LUkLT40IpUKaGdtBHpJNHfTI
Ljd6ZwuG8QDj4A0Cwe+LWn0SIBSwdYTi6TRyd5EU/mwBGuEZktpJIwE6g6jdjpn5IQn0z6MowGkQ
pdKhTmkZGQOvPeWTTxVTrbHNPvoWNvlTmHXfJMNqNl2lHmV8zkapkru4V963ve90hn6XhPVjoMBd
Flu7KI0quylkGvPHyg5C8U3jl49RpX2s8xaaeuX1gS73GzLrMN7iLHhrnK+wLnVq0bTgJBLLPBrh
XQ4Y2lW7lXjzcoE1sO/GBF0QEdydh159E3dm3VEjMuIcTsJuR0by2Ivtyvm4NMM+Yr8CkMAVsG/P
BzNAk0xfJYGW5KaV6RR9UGyr2IR+GapM/+n6rl02RrgFwSAkY/M7RJXj0Ahc7i0tllS78cLAkauR
5mnDylcczKIpVYXRFwnFKXY+H1daGWGYWqgSq3BYR5lu+1DsBt0r+8B5YTN9L8zMTrtANJcgRkmw
mmm0UKJAkoj1kyiX76/P3JJXeWlndmnoI70ouo8ds/K2RRM+JYr3+qiCsXC3/8XIbcz2NbzRfWf2
Lq5SfBO1yq7XoARINkJY/87aELdNoTekF/oskpKLqvMrlcdqK0jffKMxYL2qRcJFY8VLLjl/1F7/
Y2g2Ig6wpwsBTjKroq0SdJ+LPPwq8N+5gYOOLG3lTX4Zl6ENrIlo0UDdB5BulmdO6j4fg5iHWk7v
6V7Oa/EOyE64L2IjvRm1uD2+flf8bY9r7nyT90RPeTo9DKPE2luG9sbsk3e/Y0KBYBGIo0nAcm4C
9J9YjgL+wfOSB0NIN4Pl/bxuYumokp/6j4nZKpl1ow61Po2i1u/KIcwczbduxjFeAZws7QaDxw8x
Hggt0ibnQ4FuOCtdGTua9+gi5+EKhm2kSCopX6taWnHfy1vhb2PT5y9eC2g3/rU0qX+fusEX1cge
RkHeThmy35g+nOkUmEMgM4+XQ7eGRbHBNWhVefLM9jbN0iecxW/4bsNCl0JCwBFGy9nsDeooaVGL
dxAl8HNGLqI/R7BD6BG+ErD3y6kaEJOQJJxyDtpsQ2SFVCfBwIjKkt4zTbYNuT8G5Uqid3HbvbAy
O6y5QmGjM7Eit3W/74a83lRp17/xG1P5DYcHtbwK1Qr8sRcJHK+3pGQYOESF2SLA+0mWexvh9ZWN
sLS/TV7FcGuQseFlcb7lQmvoVICinKNUe2PElHzrBpGwXnkqNC6LNBtWZnCuwfprocigAKngSicp
NtvkaSRnkqDgX+Hdqm/8UFTulVgtd3GE0LAVRP2+9PvGGcfhk+Ejz2qVVr3XpjykqA2WM+qlCvfg
qDhDEeunTh1+Br5n3gSws62k0JaO48SkiojAREE4L8yIIraagOQkOkVPEbzVsSEg+T3Q+OSZ9Vrw
sXRbw/zNiQR2jITHzGmOnVi5uUZLBMRk7VHNkmY/Vnq4ciLXrMyOiV8l1ZAMWLHqxrVNzXurlXW5
ue5d5s1Mf67xhGmV2L+ww86s1J5eSepA3jMzykHYeBnJkTv+cS45Y1NUqk1/Rt5uoI6vyn2Uj4h4
tXpftY7vBkGDZlIRp1s11cVv17/Y4opSrpuyETxj54B1kBphVnTkIyo6SJ3SrUHcjo1/U8Gas2kb
1X91LYVckwhimeSACqB8FlB6caeL0LtQ1eiNr4Pfsnsa4Rg07m/c6fS9kmgi/TFBVs9PsevC1sQL
MiNVLw/HunPp/rVicWVZl5yfJVM/lCeyJPKC51byrjF7A00oe2zzreYWpw45T9kQVq7c62agmTo3
Q/6rb7XpddHEEBJIneMGj1a21gu/dBAslee2ihTUVPc5t9JYbhDqFa/IQbHSzGlTBLYd1c+U5vWz
Bn4MHVbIiyg9zL2IZbpSWSkZj6VCDqm3xO+EXo42HbC+3at3NyAOikcmURd5/9nEJWqTuUlTkNtT
89MYj6GdK6SFZbndJPWwsuUWjhJSJKS8NDb4pfYJd34W6lqV2X4j3pQ9corqeOKpKDOJ4xrf/sKW
QMmVbhnaP8hCzSvIrmT6vWGwWGaoHmle/KiaxbFJxe/XJ3DRDHVq5HLxwbwBz/dE5lFRHQeOa2Wa
7m6sawKJ5gh+P92+3hBFGXq6RLpyUXU/N0SQnyhaOd0spbX3Qvmu68tHLVD2180srdFLM7MD2/ae
IQoRZmqjLZ+FMqsf/CrwH9LWFTfDWHjvrttbmj8LPnCycwQTEOueDyt1+z72Gi4XTeyUB/qQpY9N
XcNfbej9iqnFoVENJ9sBdE3/lTB9ESqrgazERsFe7+GPTmU4s3kaIgu5y93n64NacBRkSf62NPPh
SlkBcK/wdPT4fYL0OLS9IVpzrctGmDgKjpJmzWEmSmHkSSvjJEjtkC6L5Z+lG6yc2MXVIWXzbxvT
5y+mLB6VJEtHLmVdF/uNqxabtjJ3tdj/RnqIGfvb0OwYUboORstiMFnQ7MzAvze7fm/5/go2fyF0
5W1BgxZHFf7LufqBLxBbyCNm8rg/eOYnT+1sMbjV3P6Yr1EZLMwdTpVrgicnefB53TyoYr8Vko4h
VeUn8g6uEyfyz7oBnn99ty0ZIhWsT8cHOMI80W/lftRrlKXsUrF+BobwvjDL76mCeMB1Owsbbroi
pqQDfE8oL51vhkprxHIoplupQpjC3WXKGp3rdQtADs4t6GGRpq46+ThXyrZhVd1rabHGQbhohMCR
m4j5urgYolaz0lHHDXRZS8dZ5H/WyuDH9ala2GckBCmjU1vmXTknAuQtVMkUOFh7EtyG+kN187dF
be1aSS7Ye68Uw5xiZ5MdzYMPAk+0UGYr08ayp/c9lVDRTB6aLHtTaePP6yNa3GR/m1BnSyPBY22p
ISZSqe6pVzWeXfquta2a4vG6pQU3zWBMpo3qNa/MWZQ1WvXkqalcI9ezF6qbsiRHbMg7AtaVg7O4
E15Yml2pkde6WpJhyaA/KHYGNoawM0eVEsT/bUiz9UkNKyotGUNFkt8bY3qbe0h61sFXI0uerpta
GdMv1pEXHlvTgilRTNHA6+nF10rmz5Tf/oYN3p0Tf4kFPGY2HL9szNb7FYrI+sZoky2FlpUZWxzG
3ybmiDKrCWU1rPEEvAWHCoXBUIItZKib6nh9LIsn9YWhGWTBbczYikMMCaO2ESk1h+ONpwh3otrb
RvH+urGlQ4RQEW0HVJ35M4sLuljwQBlgrFIMJ0yEHZBk1B7WIARLJwgRQ5EXBC3jF3Kr012DqDHb
zRrhROvNB4/8TKS7H5pMWLsU5lj5X76HqhHoQqqe5NFmjiG04oJ0tIira8cgckahDxA8c/t6q+qV
vvUVObnvu8zYGH7oH6Kmzx+BERTvxjat93mmCTYsb6Fgu6Mevgk9JX4bWUlz6/LHsMndKY9xlifD
yl22tOyU1fAyCsppcBie3zQ457ocCy5nM0whSEA/+CkM4FkuEtl6MLwIHgGYSFbyWNqSVUA5PCHx
bJPdc6uALPS+HTic/iAEvQ3p4KeqVj9VfQR+UQ4tx9OpzVcJsA8hT95OlTE7iHsLXGNc2KUOPElO
fBF1HrM/TQCGHRpB7Ra0Vr9tzMzcZVprOp4GGZ7XuPWuKNJhYxTGl3GUZLvKK8VxM1TvmrD7BJ+d
byeid1J7SXPiUtHtVEmzXSzmnkPd7Eh+Q3I0EekhoTl4lfKcW+5N4Jl3TWn9LEzi2UbrvZtcTsyb
2M0hFos+x15QQI4QGRtPHDSnF+XkLq1rbV+p0ckaCpgCxdJzxFGTnKIS11Z16XxRDzdl7kDCyfm7
OdFcBYAykVBkRbFjhP2TXyBXTvZjZfssGKLcAyaamimgtQt64XowzUHnNsyGzj36HbzhNlrl+Ye2
0iBOfq3X0NiAKk5K51FxIfInxaNWDpmBLxStd6QT6QCJs8Z2PePTdUOXfgNGBpQSZTggsDTP8I81
cLjMsIiMolG0NqLVjBJOsIRGNI2DAsXJXBvNFU8/XbLncCfiFgDKJunLSf5jdibIgdRenkxnQpC+
1775BT/zgftxow7SRyvJXbsfX5831aZKN85qEoq+kFqzIt+lI4t9kiSDsW0toT/EVSW+uz6dl5vk
HII3ff7iKi5RC3WD6So2jeCB3OKBA3zyTX9lApfMEI6bQP0M1YTr+tyM1cmBXpAht1MfvGiZhqON
pte299JkxdICpAisgMXlxbOG8HZem/Eq4FQ1iSlyoT75L1mRI4DA0GlMiK5jHdTBoat4Gw6SUu+j
xMfDjLLs+07ThGsNfNO+mO8bBAYmlBx1d/Ap58MOjKDi9mR2x/GHr7wpyxXs79K0Un+acHhwiKtz
WZFKykc5Mzh1bRFHt4VZh3YnBcEuqgpld32jLA6F1y8ylwhdkrU6H4oXREbte5w7yW8QFNAzAJOi
766s3uWAyPRyxHBcUxbp10X+YjuaTVmM1cQKKOY/uh6q1PiLAgHQ9aFc3nBnRubhpzxEluVmAg9s
0+x48KZv4mx8sJSw3FV1dJMH0kopfGVU82Wi8JFTlGZUZvktVL5J8B1ra1thoTbBqPAUwPV+4UCV
8wUqyqCohJgF6ot2GHjQN99UzVc2SGrldgIsJ9NUWlUsCT4xd+jfhUapOU2rhY4njcW761N8uVsI
Hnm+Unkjh8rxOv8yUlsPUR5NIwZoY8NYnDpqV6+FKvyS89OFEZjsJ6VDkV05fYkXmyVXy6r0c42E
uqHXjdMV7E+bgmAdOir31EpaZnFIE1oZnzK9ZGcHQKNvWdZilaSjdy+OOXS/0cpTb2mb8HpFJmSS
YEUJ+Hw8k/RZa42soFVImzb8qAxfaTr6LSOKpXGWuUjn4UdIo3nriTSkdGW3GyzJ9tS3em6seIvl
oRiY4YqeqqHnQyGySXqp1nF8GiitOncfkib5nArC5jf2GcWHf9uZbXoh0jxrMNkCcpciYS+eUnUN
4TbN+sUue2FitsukHN4FpWMotfRBTar7BjUIo3tIhu/Xh3IZY0zvLfLzEE+R/p3nzkuLhrWmxpdn
ZqV6cHmq6LUlbW6HwAePmTg0u4Rr7aFsxjU6gKUhUsFg09GmZ15QQ/UaANkwinPAINLHoaSBJPda
zdYS5V0UWitLtuR9XxqbbQ1VH0z0LTEWkk2HlVp2m03vt/7RnbrD7t2oHKUPRWdp76/P759JmfOV
xK4ydQiSiEY1bpYS6PpQd8MSv19pN0G/ddX9IEDXmjttY/N303Cy5GOaf0qUYtvVP9w8sHsUWwUP
xVFjo1pOY1k8weH4jh5oeLGFUnaaBC3NUxx3dlXBXSe8K9FHHMcadkOn8L544EHNUHQacilR/LYZ
H81M3JV9uxHTaOuaWzClsbqFWU8ZWzurUyduH+S0cIJG2nXVTgwOUe86iY5YYL9zk8ApK+3WrIKt
Z93C4aNYX1tT26R+6XR6Tz4FZT/P3w6+E40nM6hsX3LtMim2uQ5JSe/XtmvGt10TFqfE7z8LwBU8
4YtpHeOgdCQ35IX2xaNZrEQzDMj5wWu0j1r2vqt3hn8A4AIaRJI8Rypuo/o4SA9mA12wC1eGjDpb
KDsZLd5K/EYd3rnmnRi+96WDz7Nj0D5ITbf1kvdqC3lyfaiSN13/LhZ3IfItufy2aXJHMU5d1OLG
FbsYH3TxwaXV0ZDuo+ynmoV2078vhU3ml6da8ODjkXmsuxvf8nam+31EIkrRf5bmflTuI/EwlvLO
596D6crhZTfm3zU0cKP6a9TQGAHtgIuGNpw3mu/UYuFk6cfaKk6qlW7GKHqgocKWzMYeo7s2j+wm
2SFeCA1sqxKI96Pda6dIoXH6c6WZIDeLY58iIFzxIG5aO5QPsuKeGmGvxruokRwzvC0MR093vnsP
18V9H++7SUK2vOuKjQi7h5JFm8x7r7H47oM0PnTiU1fcqKkjWt+y7E6M9nJGg27bnPwoc+r2Rs7f
ePWhaWn8zN72quno7aPb7j2r3nqoJtfCo9rIu8xv6An7LI9kcD7IpeGI0VPQfe31reB+FuODZOyT
7tkb32f1rWxtxsIegP7UJz1664VbLX4jR7s2NeycLEAVZLuq+NITUZfht5KewqLWnTEItppwbPvC
To1jUh7GvLIN6yatRiht4bJr73P1aMTwIWv1xpwSs7HuhOVg5/UXrbmPaGJI/UNgyXY/fB6t56wl
w/EUR6EdQerXh1vJfTDjL1qsbfM0OJl67mia8D5Ns60QGXapWUCH+pPcx4dc2ca1brthbLO9d7l+
aq03fsEUtO5OoJ5Lv4ozwtEuxM0hEJNtrWrbEpnzmKaNWn+MxNpuE/Ouz0M+IkGQqruwZZX0reU+
yNkmIwk0WrYsfJPd/hHQ81YqD4C3I5oS9FBYuUAvXTJwOY23En9oaJvXAXn5umk2ecleVj9odXar
jwPo8/Yt74yVwOby4jk3NXPIRSs12VhjqpUf5cbd5LK1M9WnsYnv1Ehz3DXZhKWhEd4Q31PdAjsw
syeWqm+4Ed3YahPonFK1expDRX/s+3zYEICnK1O5FIuglkN9fXqIXdRSAiEofbPA7Q+FjDwuHZIT
rSnszoaQH67fMUsxokFnFPjxqQQ1zzN2odxrXY8pzZAPOWAqW0ubNZj1mpFZNlgZ2kQSA5+gvu36
Wz8Nuo1ktebKrricNRAqU5jMe4LX6/zpmg2x1iRCmtvpmH0SuduM8XNliJ9fO2FYITlFXA2cFkaA
8zhRAIMaxh57IZOD4dYTkPvN/CJ89fsLK0CVaD7mSF0ASCpFbVsxo5kjcDs8s+bS0JMgF5W41VoV
5XJxDDoUiKQ03sg8ZafPX7xJQjSnSAexONQ2b7TBOIRdsYZtXDhARIgar2P4DqaM27mNxg0UGcqI
3KZNU/LkfZG9r2qNJKywAhS8DNUYDIdmSrRJNE3ODFkD/SYqDzk7r2AlHIMa8QfD2BVGgZNAr0es
1zpCF16xOATAdbiGSchwngDQ5HgQsykBoPbujzTsv7sc7C24jLeWIDxp/Xg7mMmd0iuaHfvS+zFL
71W9XBn3gkckAS5Nr0o2JzWQ8wkWOk8OyYtRcyvJMA4WHUPKcN/q+rFPqtu2Hmkqz1fO20KNgpHj
opAinfgJ5oTfbVh5gTbtnIkBMDio0SZM74bujuY/2MhscSff+qWtR47UbMpoOwS77puxuX4cFwcO
qJl848QYMB94kUVel0j4L8Xz8mNp9eHBqHtpk8dpCc4vVp2oDFvXlpR0LVW2tKllWlN4XU+5rPm7
NENVFMVPgufWiI6p2bz3TW+kDK0f5Tr/cX2YS76NBzwAC2pCMkib8/VVRqsLo8TLbdbfDiJ5I1S9
E8ffrltZcgUvrcx3UWS2Sgutp+0Fd5L5eTDWFNPmPFcTcgy/SWKRRAvvmvmTsddCrypL9qnUa7eq
jyybqjiqWt1lqjJNZB3B7apGP0xX8279qjLszvXfjZ482G1UtCuZheXxkhwEQsn/5t5C1YSwMKZZ
VWp/S5c+gd7aiJcWboocuMSRVKXn73zh4i4YY8/HIWVdbu4MQe8gt2oEu6j0lStjaTAvLc0u2cCP
e9n1w+ktpzQE/P4n2CU+XN8ga6OZBUI+iB6atbEBEyttOWrGwySYMPgROJzrpua8lb+2ClXdSe3W
mNizZ5vRDLQAAklmjhC2vM3ufwlCPXt7Fdk5yfEP7RvxsAYuWjrSFLp0qIbxahdoaY+29F4pudyr
Rrjn8tiTzTiOQ/gDNOcKHmPJcZFn5KoCZEYX1WwqyyzOeCfjPP1BuydpFttaXxQkOumCjJrwVJTZ
qajX6HQXBgjeeiLBAGOAM5lFL1E7REhLF7k9BCqPw9sQgIZFs3tjrhFRLWxHhOd1/CI5XvrSZpY8
ISlTSazxWAV58dIO4f5f2SHTjp5lR6ggEPNx29PQOQ/4Bi2hb9jDxMRVj3pGcHJvh52+i2RH2LxS
qGPajuRRRdZrimQuLholGFKxl3O2fhAUtkIScdMGGZqTcbTWgzxldebjwu8R91lUSi4ulqpODTlA
QhwWHP+gjeJ3EmF7tVAOlpAclK6xfVkY7EpUV4KIi9M9NVtCaDWBhCiXWLNLJleyMgxEsbCzBCq8
AsxtRV4tXNM4vBjezMzsYA90FxS9jpmy1L19Ie0T4QP0RkC4ysbK773aGui0UYWVytNloDazO8WO
LwJdtQbqZA0SCiFivvGr9EOljndaZt3HLrfO0B6yMpY3WS/vOldDgFg8xnm54qSXxj5F9vJEVUDu
dDZ2NY3SsNaGwq6kd15bFDfUQKxNxZ+JKqXfJKY02LI/Fht6U9b21cXhZwKmznYqexS8qQucT4Cc
eHFb1czzBAeu6T60VSl926R55Fh9ukYEceEAJmsQ7nDRwzZ20XGRyO5QJbpS0Lqf3Fpm/TTmyVpd
bHFE1GrA4/Bcpj3rfEQaOvUjd29hdxNhiRBXzuhpG/SJcrvr+811f7N0PMAE/8fYtLYv9k/SqRmC
zhpJpw7ARQ93pFe+p4Cz0qlyefFNE/e3nXnzALycE/IdOx1yoIUd6Vp+N0hi9mSpUXbbaYoAfZCR
fRL8rL/z1FR8qw5V/tDoYrqNwjx3DLdXDyhVWndFbKVvf2MWwFhNjyse2/MIzh/UOGgGs7Ab0XDq
stwGsrYpgKb8jhmQVhBk8daeXx9JZomwshik6XITOb1+lwb6NjS843UzixuI4OLfZmZrmncBhLsm
ZlB/LmwDLRx7SCkxWW323AvKWlCzeCaolkDeIcmci+nzF1to0tWW68EqCOH9e7EdtnFIMf83hmQB
/tBM+GXAsJ7bKMKcC0rg4VUlobTXcv+pNcTbKA46mxY6eWWdFicQbjp6nqan0LzIHoShXAiqwIga
sBK+5H8U2uhDqGhfar1YsTV987N7EUDLRMkBf40GnmZePfWLsUisMSztttVr2DCkYy01xfb69C0b
mYajU9cEs3M+fdLY5LqXRyV0FmNziuooccAn5CtX7ZqV2V0UNhmMVSmI5aqvHses5+CGrx8ILxsI
caTp9XGRQgqbJJYA/pT2IDeElQCL01cjfVlwC8gdICNivIsCoJunwth1LpJ61XfFeOeCW7m+GAsu
l64ZhRoYqTDagWaLIYhdI/ow3Nhp+JauVKdyoW4T1qA+l4tBlKqQmoKijWhrfinnglxwI0JDIgRv
i/C7qq2lvy6HgVyOSGvEFIEA9Z95mWEMfXANA7mQgHohZC8qMCxR3Yaoo+9eO2M6PhlEG8lqvMzl
WHymU9FLqkF7S3sgdwE2cG08l4eeYUiqyiGxiBPniZ9GDCoR0g92b6mMpoP/BgIQDqUZUyJNKaz1
42qPycV7iawWBBekxTVpejDNghcBEqMM9AstTHQB2VapdLtMMiO7Ry5YkqpJc7V/Owpr3MMLe8MA
qQG2GCjZ5HvO3YGcNpVA8Yi9EXeWYypA92hRSFauoRkEDD9tUMaeoKuwpNKxpc52SNwPAxiZAUaj
h/Io2dGpPaj26GSP66rcM+nhC1vz1tse5D8cGNiqtvkx/OHdsFbDlwKZr8ARd6a8UVE1kxA9XrvT
ZxE4jSG8Z3itQRkCpdNE7nI+mW2TFbhWaryZ0RxrgzKUn5sTld4bq4VFpAPaKsXvgmE8llSKTf1t
6B2uH4/zncvMTg84Umh0HfOcM+YIU9Preh+GZKp4pRZ+9ZRAoQyaoh+4KQDU3YVu3GWv8sO/TELK
MjUfw5dMCm+WAapDGKVEPesJmKJS2xZDnn+vChINK77yfKf+aUeFk0vBJ9OAPG+jtXQ4v9EDpvIp
hfVjVIvSO8vK25UJPHdlv6yQZ50QMlMMCMD0fAkNXxPdTFFA8ZtmGHyDr67Jn+NOMtH085NBf76+
XgvmADnC6Datl8yb59xcpubQfnhQWRc5cfB+MMNCPOny4EUnrW7z+s/R/df3/r+95+zxz2Ci+t//
4e/fs3woA8+vZ3/934f8OX2qy+fn+u5r/j/Tj/7nn57/4P/eBd/LrMp+1vN/dfZD/P6/7G++1l/P
/rJNAW8Ob5rncnj7XDVx/csA33T6l/+/H/7j+ddveTfkz//643vWpPX027wgS//466Pjj3/9MV0E
//Xy1//12f3XhB9z/CBmZf78Tf/+58/wpvzrD0HX/4mjpwrJBYl3ItH+xz+6518fUW34p8oVAhmm
Tp2SxqI//pFClurzY5LxT9qfyTUB2OIROJEoVFnz6yNN/ydJJu6NKcRSp77RP/79zc6W6O8l+0fa
JI9ZkNbVv/6YeRV6MdjrBqh0cUK5QXEyi6WsQgjGVrWag3gq7lEP3MsPpu3a8dZHHdZcS0sq7LgX
QSjWTIUEEKkCzHHNTp+/COHl0ZB7IXWbw/BGPZWf453gyEfdhk4B1fZ8v5aRnHnraXRTFMcJMOjW
xOh0Ql7YA8rlyWaXWkerdpqt6PS3ulM47Tf1sbbJDDWOukOe3uk/v1j/v2b5bFbPTx5BBKknMGSs
Ohxi0xvs3K5ZabkagyA/krB2kGvYuXvvZjyYm+iIdjuCUggurT2P5LnR6RlGYhI/yTXBgGe+MqXi
SpAW13tA5EXu3DUo7WSnkDlWbqwECgLHe5//5P+d9I31SM5+Gz1mm2AXbqsVPzf5sRfL/OtBOD1n
LNOYttdcvsgIPVkrOgPgxeDrH/3G5aJKIzFFiwPenGQT+NqHzE96f1unZbEW9/66FM7NU/sndufE
0WRPpDWb/bIaITjMh5vwiNTPLtk3O2EPXmazJuH+q+/v3BLXMgkhUu3AzEj/nVvKlCw1lYrTM0UD
+rbaho/JNnPEdis+JrfdRnPyL8mTe2+tvIDmaQ5mmLAQoO201tBNzxsSK8mthzrmIJUbdy9uoabS
YTO0VWR1FUfI0PysbtK71fN7HgEQQ4qA7eHaIgQBrYLy5/l4c79VPFdkZutd8iG5d38au+7OO7k7
bpfAznVb2eZ7gZl45XmCfYViBi9Kid5V7ufZOXY9vWj0iOF2jrQb32k3xZ17DJBL6o4USjfRbrgx
fqzYPA8JGCvOA55/aHNolibnOIsqxwTq4MQwm0N8ixzzR2vnbS2n/Dls0m188k8gF1ZGOT+/02uA
Ghd+nRrKROlxPrmCHmRjZ3T9MS7fFNloWyZwoMBYiXTmS/inFa6WCXPKCZ1Npe8OXi+MTX8c1R/1
eKtrtzIPAat5pbS0PrczfY8XrjfiVgn9ADuF8GSBqtPNFSf7a7O9PHyTBeDTE9MolyXgi3MLVZRk
ldA0HU623RhPzTY4VO8Th0Lkrr4B0pcf6q3ixMTirtN+Hg5rkjxL6/XS/uQFX4ywAXOqmm3bHX3l
re/fJiY9Bbvrm3AawrUhzvZgL4sZpFaYUEt9rwofIyGwUxUEq05vV7syoYvjoUwzCQhIJChnh7vM
Wq0Ti7I7Sp7rDAkad+p3c3y+PqI1I7OYVO1DLYx7jLiWUh0j15e3ReepT5JfGfvrpuZOkmYq4ifQ
TAQbEwvKXP5SciWAl6JX4jW8t8223wBhPAydHTij49rjnXgjHF9Z6bqwOduULtxt8OxF4Umi4M7t
6Ij9YzeuNRXOoQAXZmZ7r9fgabJaJTy1n6oPbIp4kznBvnuke7S8zzbiR2ml4jpbtwuDs50YZ3Lr
qiUG+1qyA//ZSJ576dP1BZvt9pkN7pjzA5W6Yqh5aEqffAEIdn80usgGoBpVezP/eN3U9eEAezo3
lbtaaripARNCEyC+rH7MfMGmEXrlnp4524sRzXZ7WBVyLzdBeOr8diPRppMotMd0D27x9H8bz+zu
KHOCahhmw1NVgea9E62TWr27bmKWZgE7c3acqIWdz5mMOnYFv0ZwCtJnQ33wxdpx/x9p17Ukua4j
v0gR8uZVplRStffTL4qx8t7r6zfZs/eMis0t7pn73BGNogiCIJDIBKNjLl2J7Zc1fVmTqwVya4BS
OJct8/yCbOYu0GaLlMwKyExDPYbM+RjU6k2dXi1S7E7lxrkeOUEDUgznxkQwlMtJDUdXOk++1/30
mB2sG+UhvgIDUPOiIHeHiqp7eYVUrvHxaVEVIPk7Ov4o75wbNWorFgh1RdC1oT7ei/CUywZYjoic
UQVpNqq1CIrnBlpZqiwRWOcwriECrPngfnCV5hBLvPSCdbD2hqjABIqkdVtK4ohoa5Bh9tR8tjSO
t/NWQwWjZOsg1bu1gCwst4PsNOKTJng6r6542QpeV+ffrGtGqFHUaxY2UMZUhqOWDm5WhMa/BCz/
7+ZjrhOQGfAwWJSdLYW4CrCXaThWP0XzJ/SNhTG4vP3sXfljggp3UlupEQFMBE2KvjX05q3ttgF4
7L+zQkU7JYfgI+hL4nDsvoGvC1OIGOhYv142wj4qf5ZCRTohscCc2YppCC5/iF10eeOWqClzlvJx
4naZ16dNoU4khtmTDUMyaZgFgp04xcG4AX17gde8t+HlPB910QN1wOW10fWKT1apSLdqYDtQYuzT
dIiPCURhY093k0N/EO4je3DEo+BGTvztslVyJC8tlYp47VjoyQaljhCtcml8y5tvxfYgmTdrDaRh
/i/bXp+WSEWiao1KTBzlaYha7OjpfdV4kRTPvC9JQsClRVFxqEvWTlnSJQuFo3E7htL3/MY6DIO9
ZnYaYLzkRXV1e3ZjR32NQSvIM8+6slB8IIq7Clpj9C0i9GrfYOQLscOtruSwfgC4wrY8/XHGHAR6
E5LX+e1R+8J7KTNPx84u9XVTiNfnq4Q7erVKB6Tip0rrOMhlZljcmaC+bCI19YKEKg0X4b1R3BVT
D8vm5REH7MMMWTszVIwvM0HMZqtPwm2sroo+8uZhO5ZVdLzs/BwzdINBkDJxttomBXWJ6JdN76ep
Pyr/jgr0t8+jAQZ2N7zt8bo/v0mg4DBl4oSJpqQFkGCR0rfSKL4oa8aJjeyt+WOHCh/9pDRV27TI
apXVL5I7oYZ0QvfS9pz7l/n8QB3mnwVRIUNtSHWXpBPTQToobnZIr5NvxK9J/Se75kUoukr9+wMC
MINBTtQ3kcKcf8BKG5pSzoYUp3k7YCLBb049Sl2kkBojIl52Ca41aru0qZy63uqxXUEVqN52FD9q
1KAncFMuNJK5Z7ulUXumqpE+VZsVh4YZ1sLdYNwryhOexLyIxLNDbRlYjYxtAKtcqF8Lt2vrlFAd
NX+Ij/lVciP4Y6Cf4sf2ZP3N8VJRqcQYDsqFNMp0S/I1nuc+D3P5fp7vrfzRbF8528U8wjsbVMyb
e0UYMB+Thsrj8Db+0sM6LK+zV4wBXmMO/U49ocTNcRFmmN2ZpGLg0qKN3olbGorJWlxr+dr5wqj9
uLwwusD1v17/5+NRIXCwMAm+WjoeXACshoNlq2F+zPDSl7+obhxY/qv42HkQngnUQ4fyds75skyX
QTkSWDVCJktTeVvCLKDLkEdBlTxjQFgCzbQWP3aKxPFN5gbu7FBfU4pK0ZgVdCVFvBkmyHOOuhfz
Xvz0wM3vr4nWDAh9ABTAos5jiKUuYpxXVRYOh+1Nuo1v9FBxJXs69ofupD4tzuymV/Jh8jGiy5us
YvoL2gOg+AFI7RN0rawxIt4RFzWi62p7sCbOBcP8/wT2qKNVTpqJ52sTlXJNFlXMwwK6Rs9W16oQ
ktiKiRsamS7xgZABfAWkTNRDwhLn1sLdFQX6tXmfHtNQzWzxS3VsLXs9SE5n5258C3REU3FOHLP6
APQDaDJA7kemQc6XmCrFWG2ilIfK7XbIj/U1Jum/ao5o89HqzK+5M0XdNnM/1ySLysNuBt4ZK+yV
58tHm32B7kyQn7AraawLUGERNJuOc4hu3RD018NRuR4t2/DJFTpizJxzyOhe1W//35mkLhqtmMtS
mpoY/p/eDFfSVR3W79vJDOYDFI+Gr8kx84CnHI9/lZPuDFMHLxlaZW2tpT+axnQ0MWRdQ9WJ8z2Z
IYRQnKBDREAq1OLARVAOWy/1x9zeDk3pFE/GofZNF5wno9N8FdEiyq41l2OVePunR8bOKrWyduuM
ZKw0BC6fpCXbsTqVwf8vTSCX2CVT1CWXKPpaGTMiyCQclOFkNY+6fGpl3TZb/XB5WbxvSYXjtJWy
uu7InR0nT7MSPYFjCyk+V8SXZ4e63oB3GYYywdfr3kRHcnt/OEkny+u89kpyZFs8Zs88QADzVUhA
9WRoCGR81NImSCQXZoIBoWj+WrWvKsK+2bhReztmlp0VgSLwAMXsZHJnklrlKsaJVi1Njpfg6K1e
4myn7jR8nPP0lldH/D/iyj8LpCfmenVcZCtF6FpDNZxvUq90Nn90Izs5YfSRW7dkb+Efc9R1UEAy
Yk16OQ5TFH6z5RArvc3v45AC2Gff/2OFCv1VC53afkVJdg2VQ3OYjgNeGm3AR/exlqOBnh8DuXhn
oK9+HpXTCkVSMMiBEU+CFm7rjlnmGDyuZ6YRDKMCqUGGO2jKannDPFayKlGQab0dRWAkKXy15zzS
LxtBTnC+EjmSitjESGOwVncleH211c6En5fjBOuaJLrMBMdsYG6aCkmq2dRoYo95KNSVP9b6i9y1
d5dNkA9O7/zeBHVeGwz0WNaqRsEyVr86qSP0LfG7OSXg3ul5jF/MEIvZNEzbAMAD3qDzbxZBcrQ3
K90MtOV1XJ4m87le760186FFyLmvWNsD4aB/TFHnRs0UPKFJMmNWd1Z6KKUY4vT3l78dOxbsjFDH
Rl2BwV8XGLEey69DIB1VBbUn0xZd9ZQd0wM3+LAcAkB2zBZA3UKDYNr5BxzVdBQsTCmHmeqJnb2h
3xp7pmvlGFazxTf5MPiVw3uKsQPszirlhgoY4QpQfWSh7NdfZbzWNU/za1zDHQYZuYgfkvvRHrlf
I+WR2SiJEdQ18rD31FBHXVhwxi/kq5KKHuigOHcxexN3q6OuD1FEuRSSUBk2UQ1lD/c/9tC4Jygu
gMic/3YP6fkps0wjGXVLhMCrRLbzr7luy17uJY+xL5r+4mE4rPN5hGTM4/DnVUEDiyGMujVLuuah
XlcaJOU79WZLotpfZZ2Xdahkgz5vIMH4/37BUKe8HMdJLEsLDao4bg0QCJlK54x1B7CN0kzr0zj1
xmua49Kxq3GuZVsAAeZsZ22c5Y6ixj/NajNvtLbNBbtXRZCG9fIy/1ga6O/Yql7myG8FoTxp89rf
xBAXKd1YkMUnE3yNAGgN4zaAZSiZbsA9PQ9uXglTc61mqbbYaadAc93Il3GzhzE1H+reTK9xU9W5
N5mx5A8pqJYww9EKLyhtT5aXiCVeq1Cmi0FdBBHTydeqNYWyUQkyVG9MhAoTLNAHinE553V7ALV4
q0BGRbC+rtOY3SnF3HHCDisIgNgFnA5oZhGm0vMgEC3NAP6BKg5jvCr0HgRZccrJu1nugiFMUCSD
MAQQOCrOoJgGmroVCercpW4Xr05mZU6BiYrLAZS5EgyzA6hN2qZ0+aOTzHZVUgSWKW2cXMugIuf/
dxaoYDIBcA55eBQae22yu0U+ySNP34i9CCB6CKaHYHzPt2NZpCyxJJSEhfjBKp7g+H/1lf4YoAKU
LI69IkERPVjmG9MIzOTL5W/E7IlhOg4POwgIYlSd2m1FzqR1LFuQgl8vB90vH5BC25E72OlTfgXE
oTMgznMLHawwsbdK3Soga1BR61DyMLtS/dmTXET6m+rb/EVbvMVZ3fYwn+IX05Fju+ReaUwH3y2Z
2rRCQjiQYryMavQb3+Ib2cFNGnYnqCdsfgT+63DwweDGSbaYN+l+zdRW1oqZaPU0Ab95PQM7nIbN
cTzMbmdDCJdb92Y65p810nECgC3EP3SrwrmKDwL45EAFz7s8SRpFx3ooIBNyYcxSY2z73PljNYPK
ti4JAcYefgHtEIoBWm9O+pZ4vIuTtZy9KcpLq7K35CICO15SOXX7Jg68+s1H+vlpMZgJJyJvqH/R
pXQQwokx0KFCoN4nd2Ci9PNn0ZMOKnKQyN38okAFTsG7GbQK7W184AHAaFT1R/0IvSsZsyvA72NA
9vxjitCvrDQjEoIiGrytWvxFlr6vkZLZUIk+tJp+gFKWJw6ZD6CTxwkCrM8LLA7OP2YB8dqgPm/S
a6UGsmP0NTu73hzI2aO4o3nK/ebkEWJAFRZ+wUnSmRgAg+COQbiDkX+T5IK7Il1WLthUoU3CIojC
3ul/msGq2NFx8jTHPGHEC71cHv6ILITe5b1N8iF2NjGCNalSGyVhPhqgwwYlkgK4Z35KwdL0N98U
kCBoBaCQi2nEc1PTWm5gF0jNIP3Ve+XN7KPQf+q8yevdxatdjGPwPigrqIKY4z8WaQWVVpHabijQ
B9Xfq6suGH0zaL9D3kS0e3e8Isw0KPvYxTOKMTywLtOBdqapF5ckLis4zXHVFtJd24e5Fvx3X5Om
pGm7LDF7STCClqjC1B2EJjKMdNd2YT4oIIoZjPceQGsjfdG67634Y1lEW1Q5NB1kyz55z26VlMfO
WTFhThIxIgu6gMxBKr4Vdj5vvoN9MnZ2KC/NBL2eDRCYheAofYp8HMa7+Lk6LuGKnqz8Op5qDhqA
+Q7auw4Vykspy9bWwLkYQ+tWOSiYpUlqdwGSV/HSW+WOexmSPPXSp6QizqrI0VwsJsJdvjXuLI2n
RuxbO+5GsBwIm6vlG6hiVxSiKvUBOsB/kRru10vlH2C+6rUhjYA/MlC8awcbnAQcjyXOcGmFVECv
x3JrJDlBUOvsIkiPyHC8zc9eDB8sqZ7l8o4gK6tBbQ2BBkJtCDnUy0ADqbYslAaa+OZthJ1rvhsT
756QWWvC3D5GnUAUgVlg/H0XPlOUH9q11uNQvhce4yNqyscVfF6Y88q86prX2WCuaGeNckpznlbR
Wgoh6EGrL9Y/wQtrx0BNcTaKlcYYOzOUK2bqsA0RNFBDzZ69zQWHdVgd64CEaIUXxphuv7NF+Z2p
z0OXjxHG02YQIK8/iuYuEn6sBtp82t0wgAwB0gkyDznIjM47q5QrNolaxINOVjifkuZxWjjSAezw
sTNA3XXDJEPmaupJ88v0SRnFvFMwL36NlAntNuOL1HA2jXmP/zFI11HGKVYAX9fSMFalpHKR0puV
nyolNP6ktR1fOnFJHjl+QvaGOtCETBEgIwkpC+aYz50fx67Wq2nKQvMZMkbNk2SD19iNr5GL6lfp
VY22CsEQmrEN2m6ObcYOntmmPrCSmWUeqcB+NpY9/lJD8DO4ubP+aN+Wzv4NTzCeLtvkmKTrtSuY
Ett4rFBIVwUnb98y8+2yAcZtul8TPe1WL6tWt9uchUZ7rEWnSW71ONiiydPbwl3zdxR7OMePtyQS
3nbhK1pMPU+sTAg063krMcLEIyBiZfFYEzDmKM2DRoeW+9qqQZnMBCMVWRD5I+Z9x8OGWuLwNzU9
Qr9LymzACeDdfr4UaVJHvRkAwMQIlVt01RXhlG1q6eHyHjHO2ZkZKuNZxtiolkHGEw8q27p02xB+
OZDpFCKP75IR7M8skb3b7U2/ZJkYjbhatKF8KXCImn54sbqfl9fDnD8gGH20B8AOAzj4uRkzatrV
1DPAKw/GW/uCIiPCveWAvBySk17sLNcFkKOXjTKWBk3qf2zSk8NCDFkyDPjg1jTdUfieasGacBAq
zAhsYkgWRGMYjLM+HHP3+aDoUcUiiJRQOI8fdEc66Rqw1NY92H6Pa2kLAe9FzgQ8gHTkgzAVXE70
821cUlHtx4RAuJcrTEPj5rxPDrE9OfWVhXlg0QVRn/8vBdk/nsl7q5SbzHql6omAkR/ZOMn1M5h1
eaGWdUWDrxfzvxrpUWrUU2ZrM0uuSiDgl6x00mx7lJvONUrjeoY64WKVB6OqA7WRAFtROY7CiE/g
NvxjmjrUug6hH3XB4iC3bNcx1AA5AZBxhYH7wgQfsgRWaFAjn3u/0uRzJ3Qxpm8w0NxiVKW6qRd4
B95TRs27L1kJ8N4YlVctxdLnmKQkb4rqiiSLIMM/bvejS7LFwq85H49ZX9vbo3KrQquh3WcBa5y/
zF5+3I6xP4RloAFXat3xiojMrdp9SfP8S8qpWgliiS+5KDKUDkD9xANTsI80EaFCbRxMoh+V292R
XuoyEnIC5c+C+FgdppNS2ubVEs4YkV6P9avJK45wLVJfsK6XLdpq4A30HCpTDkHnZocKjyPMC75V
X4eb7F7lXDBMj9wtkvqO29IphZLgIRZNkBwUIm9IvkE759EsDwNvTIfpIXgcaeBnA4sh+oznmwb9
9HQsyfpkf/VkrE0mFd/JI0lqhGk7Tihh+cjeHB2r0nJq0cY1ArH9Oo2lrTaC8+9vFiwFBMQo9SIb
oCz0em+sRqPG4Yz+Wox02Fq+bAmPR491aZogBgW3FYCqeP1RT8sy72dR78soANnN5AL/lTjSUcCl
qfhtarcTet65WzlcGgYS7z5l3Du7VCg2RlMEn4XZ+WZdOABmKT8q0bLn1TdAA7Wg65bOjpGE0uCr
5cTZPNZhOFs0+XG74yeDDHU0G6Sn5nX9dQrSsARv/PomHiQv8/4fsHhGuNynw/Rxh8i2YmhzCgEY
MAb399nBdNXb4rVA81s/rMdKdf+175zZow67MveDMc3IhOLhIU9fhOrUppyshHEAznI66rpJpxop
XY+qUiz04axb4Zb91Sp2eTB1yfRpl6e5hBOQJuMhKzrJhuKhLRgLl/aEEamgUyeCJ50Qr3waIpV6
o1XbfIgCzd7eiqBuIeFgQ3/HHY7Nr+xGuBc0vMTQjj7wKjuszwiGOdPSoSMMJ6A+Y62Ma9pUehIO
201vhX3nX/YEVpK////UN0RfId863SRDpVfW+lrOUGgAJjEveEh0Vs6I/EYBew7UNkB2Qh3oRkjU
uYlRJp4LdzvIiCOpN/vohH2Lg8kbvnYvUJLCFAg3krAO194wdZh7adMyrcCw6fRd9+MjXmaY55cf
o0fBJ9B+mYMP+6gF0JFrb4+6aaCoO5ZjgQmeyHCW6nZSoPNsr16JOycHlV3ygltBqU7zd8uv3YrL
zMTc0d13pu4F08jHzcphHh1Ap89euu6brgSCwqv7MEpnENjAAAOOAxGIpT5rsfwnZg2u6BCErul+
JxDr9MBrALDOwMeLGqyOqqHS1c3N2ECsAbG0MFae5vZNUjk7xnijAQYExRCQRogoo1JnYBXEWBgb
KQrKUU/solAfTbMHW3vHubFZtf0zQ1TYrRLJTCV1NYP4pQEx5WTr4ejXz9FTddy2IwLIIXvWHy4f
cN7iqCQr2ZSqMFcxCjog4QwAuMq7or37GxuYHUBVGC2oj3XvrsslKprGKoGEmKV7bTjJm2brwI5c
NsLK4Ahai9BCofCBYHh+KccoAY9zB+DlBiyE3xyWY/ZNuU4Ku3vpbpLwLwZLzsxRH06IC6OpZ6CZ
0uYmbUcbotw2Z0WsKth+RVRBAlNISZpPMGE+bz9Wpwm+fQPRjlP7emODxttOJzv6/nyTeApnwz4O
Jx2jdpZpMLMMfWOpaqPeXw7Zk3Yo7Qx1nQDPeLt4TNzWTVBh1MHJkH7JvsqHzmkcHiSU7Zf/7CbN
JDanq9DmFcrGOVjK1DjowDYQSV8vf2Fm5PjjMvTwjlbqEKSGMGCYCaCALX51yfGyAWamuP+QVLBv
usrMuhwfUsXVAvnJ1zgUPBxnR3G2Z/FV+XLZHm9BVHCP2wL8/6WCXquIDYreJ5UT1nkGqHzDwr6Y
WoYvZpTy47bMTqnVb5fXQA7OJd+jwm296HI7K2oSpib0SgevgISjOTyZiWnPijfypA14jkaFja7t
e7ONsKJ5eY+SYB4DOfp2eUXMRxLYzMAyAs4scieeh6ZoXJUphx46OIPqG8WFQKW7QQ36avCA1BPR
uG2c+WjxwHrsiLgzS23WtoAEeFqIe19Zt1GIqVM3OsrfRRePlMPfjOSAZ/XPIql9W5W6mYt4TMPB
nb3pNnNLR7u2/MpDY4mjNcDKYUDxiGEjkLWBHIdamBgD0AlmszxMY5TqcwlaTE19KPr0JE6Ld3nz
mP6xs0UtyzTGeFtkMJ603cGYbqL0ahX/5g4GZlMDnaFIqP7O3SOV67GdQIQblvUNquq2rnwvtsy9
vA5mgg2CsX+sUAl2NnSqnGsIRTKG3BS7CQzw6pVecpAeEMptr/3ya7V5pWDW11NFAoEkakifQJBx
lw1TYelRAIYnR2puc33yypzzlmSer70V6qI0Zn1szQX+0CZOfFM91Q8qXg/DUdIxhoYnSwVOVVQV
OcgIVizcWaUJqQ0VEwuFPMRhC+BXZ53MkWOA9fGgHg6uSQOoM4Mu3EuCWbZWhZmpajJBcrc+GkJ+
rPKNQ5XFSjNI8RwIL3Bdo8Z87n7mOiq5JqaoYhAy+XYBiBl6yYululLS3Cn1G4YO3Djm4cGZu2Yg
IILsEa/0T5IcKqqYgioKuOLRMr1ave2KwJKsr8CWjkDUyW7nD4LNmyNgfVRCDwj2TqJQ/THtuktG
DWSeRaeR1UbT2yhDRa3PLQ9N8NfL543lHXs78vlX3RrBrIQSBfuyKxwdQCuFF3HZKwG+Eq9lQLJp
VY4YoEAQaCCtHgw5v14reatOetdC3bjbAP32Lq+HuV0okhuoDKF7+Wl6Ki2gMpbGSgzmCeUw+gT9
iAsNDA2LQ3iLu3fhruRcnB+NZDoX+GPz0zAVBGzHMUlAnTC40gFcQG4OTegAirLu8Jo72n11ox/M
V9KcK7zUTXlMmsyeLQD1KKGKmHv+BKkXc0vQkhKP5VG4EvKrOPo1bN9BJeJ29YMSvS9pWPW8YEZS
wk9rBqMtwDq/+fvPHSdulg6ICSsJRc2Ob8ywDHNMXC8Yi3uQ3caJD1zkCctVUb/6j0X6/tHmSYWk
aYlC+7t5v7mkgls65pP1Prubpx5BsxBwfIlVHEA/BloPROYD1O/nayxMMzYscGL4hPtaOQqeao8u
dLxPhcPDkjIXB9ATuAfwKsSk/rkpKyu0aVMRRNcCzJP9K/i+OC9PngXqpOub1c3NCnqDSUkgr5tA
6J1jgXXSceAw2oXOnIIn9PkainTomlgUhWBM+xMK3169dV7WKPblbWEsBIz1FiKJBp8H6f+5mTHP
lbyokC8Cm2br4kvFY9li3DRnBqjX0IB3spAldR6S15ByzH3FJwAVg+dejO91ZocsdBfjuyzbojTH
QqrUjjQbNXN/OlrvowuJj5BQ09YHy+UJibPeemdWya/aWU2mIVlRvyFIpxktpI+xhVcyA9zYmOe6
xV32320XlZl2MgRZ1KbArEJ5I0bXkvJ4+f+ziB9AjYeJIiJ+AakPakGNDHIQLS3zMO5yV839CQxD
2puoHvuqhijTbdc8jdZzPv+4bJe5ezuz1LpaNc91o8FDYs4Ccwmz4UrlUVwxHhCgRQDKAy8ysIjT
qVtnRoYcKWsUCMaKbEeBhM5sS8WGoRJODscaosHBRdEL3VryMalQp2w1mKzTGmNAIOxEMerqg87a
Aw7Obd9Wy5ZCcgTMf01UTjK6M8PkMO7csV3FWehlGB5x3HJMsoB36IQi34iM5+33lGZ13fDkm1hF
zL1Zi8omQY+LiD8YnU9uryGAsEfkTvZ8EF1C0ND58yvvjUFe6NSFCYs4epgXADvhB/3MbqHiFGdl
rGFQc5hf9e2rsNy2+nW/vIrW4bJjsrxmZ+gjW9kZ0rUUtJQD2n6J/l0wCjtXTpPwJsk81lVWHEZa
LJHZbtCW0UixJFvLVCvx5JQSCDnYalpLhVduBLd+eUGsCgHG+CxdAZs9QQZTET/NzSSBnCR45AuX
AAny6wkiyraOmqniraeScxiYC0OBHqkG3BMYmnOXrMQCeVauC0He/Fjn3Cmin5cXxDNAhQ4I3+el
1aGaLY4PWZ3Z6l+w/VqYrUTCjScEFkCdZlPo63LIwBiqxA9K4071iz5xvIy9KZgthS46SVvosbtW
TrUt3pAcmdfSAeIVJ8tBp/c7YTeJ/2YYzCLsYDq05y0JU0bnW9IXUEJvBdSYIeyc59+G9vnyjrDO
DPxKhFA1EIngiz///0k91C30VsC/lL7jpeukhFk6nq6UmVMTYt0ae0OUb6lbjyhQbCAsKL8IYziD
0SfJ3cuL4dmgPpYkbwqIChdUMzLRsKV5XJ0iA0PY0nKe5MxcYr8aqiopm3U2S0oCmgL4ABmtzx3x
VrUlB5ClQwTAw+WFce1Rfm2VaaVJdYlRR3dyV6haFJjZG46EqHN4EI+80gnrYUfCzT9uQV1OVVqZ
kZwZvb/danZyRzDLglM8Cg+WV/o9gLFWqDnbdQK618znTZiwosTOOH1FgRy32DYQ5IVS+qwbX2PN
v/w12W6Cnjy0qsnkHPXkMKVWXzFFjsRMFW0zDxplsrkNVvbB+mOECt3iJIDcxsDBFdp7vbnS+xpq
ifdD/u3yWv4Pz/hjh8rZhc4o66VCW21enQhttcTV74TCXzDNWbsYiXzgc/GSn05f6MiU/vl+VMzY
0jEulBw8LVZXedO4tq6mgR5IyL9G6fZDUNr3ySwcBXhLc9VkO7HgLgZvMIK3iVQ8SSu1XAoZb4gE
RNS2Xg/+oIw/40nmHD2eHSqmKIUmrc0CZyzlL1JxP1UYjsg4HWxmErr/olQ42cTabNZZS0DhtriS
q3yLF7t0ytnWbzenw/OkfhRc40fDe6J8APUvbSUVVwbwCq5CFhGKkOWwwXTqTZBjyr3sMXKrU3+A
hh/AwJ3f/cx+6g/rf3kSqTAzDGpft1A2CCUhzJSjkQV1z8lpmPsHZT5AD/Bk/iQqmbaLlSt9HYeL
aL5r+KQzVDlta8g599vnxBrVEgmZE7jkISP7KS3oRACytFgpUAsrASUCaFZwBOMg3Vso2OBFW/kK
ckUeUPFzNkKZpV1HkzqAMNcyFERX9wmQY6kCwxmhdoSuN8jdOFv2OeAQg/iWBtE8Aq6QOv1Iiucm
ldoC2NYmKIHVbStHuf4Nwc9d86HRONWVT5GUMkid9ETup3xR8yLs5/cZFJsSBk6aK1zwnEj6yVMo
O9RJXwGIEXOzr4HDn4gamp+4iYhG/oJmcGZ31+rDfOLViD+jjT6MopIIxiu8dlVq+1oLaUSOywEX
u3IQ/dWJcfimb5G73kGA1O+DwZ9PhA6NW+P7dMtSlqmjX09Vg7txVY8GHr4vyR1hAcDzU9ns8a24
KUkp81b5cfkbM7cSo+rA74IJ5VPFQpknc6rASRIuMVqqixsvaaCXT02ncjaTZ4jay2JCzV1pGuGo
SFfbegJFmiuCbUmqeW9B9vlDfm6SlwBeg9Rn7NZysNZZ1f01XNAgKX3tmhBJyeCUqxyeuzD3bGeM
ipdSI+HsiUMRVmj5SMV0Auw3uLxFHBN08pVPRr5uVVOEZnQjz4/axPn/zFOGKoAMSQ8i00jtjNzq
GVQZRSOQindw/ejajy7nXaefEhTi2jsb1KFShU2Zi85EY722kXgYqa295n51XBUnnZCiiyceHIYd
FXcmKTfQdEFeEwFSAdvt8BH8I9fw+gMpaRKOEF5NhWz02b1NrZByhLGWTcxRmkUoJNGpswLEEQ+j
v34mRDeRdp301m2s/bzsGRybdB8yl0c5j4oYGT/EA3s/9wm7MiTEvMtmyOZ8XhpuajyuwaNuUpvX
L0WjJ6IGJTnMR5bqF8NcnGWofSM+pnHHMcbcNxnXGXStMVgDdcrz92+lgJlNz4uSEMqYuD7xzkFr
1V3uJ48sDnxWnBDI8n9Q9iBLEFGmMOgKRa3LvaykRhHKkmCDuM83NOFJ6cdfl7/iZzgBPESWDdQM
cNYgTUx5SIEXMACLln6cDpM7v/Q3yVvyKADU0qe2+dgGH2I9ip2881yTGRH/WNZE6pOqSW1G2Qy4
xHQogDEBJ73gqNCgCwjhwlQf/nXHmKxUAwOSBRwDgbSeb6FZDmLZt3EUJGp/W8VlD2gmpAJnlTvK
y4or+KSqhiFihC+ZxM5dgXGZILsX56KGbwokyE2L+UMV7VXJGe/KR16iRX42fQ72xogj7YytmdVO
RpVicqODgLZQualaPMZrfWzL4nDZWVgxf2+K+oJN38XilPZFOIHLyxC/qxKPpJplAQ0+CTzfEO39
JPua5HnfaIj9x6zBoOb6Qx9470HmSd6boL6XEPeSOstqFqrv42oXd9opfV4bTLJHt/VTfYgPOc8f
WDu0t0h9thjRS2/0KQoMI0BvyckwYQuhb1sfI046wwoawKbpZJ4MSBM6SxR7qWwFBZdytUmOugBo
t7j1yLk2mXu0M0JdYXGq1uoKao9QFjFXa05+m/NAwMx1oHAufVC8ot977tOVVZnCVAmAJyZxZmv6
stiQq4rcHrg197JPs02ZSKoxriBqFnWNdLOZTVXVoU1vFO40emYieKXAeVx+bsEh9gAg848V6ptl
MwS98krWfKK0Od6gQu+nuBX1E18Og7cgKqDHZI5MjQr9mHfV5Cfp9sXsy9jVi6XwL3+6z+WIs1Wh
9XC+TYNapOZkkk5pfrBy8EIoqAsstnQzNTi8TvJVPOBBBHI53mgm+xCTaQQdfQ8ol1KWQQ6cC2OE
eZYxJKql0hEvEumhB9ca6Xck1+krZ6mfkA5kqeCxAvMSmPogaHu+1DIFLjKHJCzkghdXRQ+OUKGJ
h8qLH3nMecwN3Jki528X0EVgmVQ9UvSgFms/z8G4Fs1ubm0cCDB793Z2yO/Y2Wl6ody0Si/C5XbB
PdVD1xtFQcw6QWFpxghc51t3usfDfPJWRx3t1IKAu1bD6rzd9xkmycGHOiMgcvaLGXN3i6OO9dh1
UddADScgLLMJpG4eCheptpMG8nf1rXoYbjofzIO8AjwzNu7MUudci2cB5R21CJv8vYKsw3zkrIv4
GX3b7/2QOt2bss1i1yItRPEhtQH9DFPU2Ql0S3aLe3404XxHei4UJRX0FUW5CKUldyrructQaCSp
U/18eWUsv1ChcvPBbgTsCuUXWt2oYhZbebgZzzEy0epZnTgXFzPj3NugnaK0MMIiZsaH3rHq9E52
a7qpQ6gMkpBHCUH+Gb1Te2OUKyB09U2+4ZrUBk+Ub6P4ek4UMAqgKTtxG8Dkn30ypmI+6vdsDj32
PJRGnDR1agXKoxhmd82X8fpj9BmtGGewJ0/ymsVerufb9dhy7jaWy6s701S4MpQyk4AOhctn5nWe
59f1uHBOM/NTqiDYABs+WKnodKCQ16hYBcSMeLZujSR9gNxjmHS5l5fgrVF/XfZEZmBEWxv97Q+O
efqtl/SlZeZmBFr2Y3NV/JC/IoG/xwXTH6TQ+EU6d9lixwceG8DnaR3cMVglxGeAMAEGn/IYtSGj
3m0qHuVZ84ymC7dVclvRGdtvuJdeFCNM69G21PQoLOkpqq7KHoIBo+LkknBjzNEhqmZv1mI7MkZb
g2J402UYh+k9zvdh3YX730nFIE3ozRWQJUJE8lu7DIXy+IrIyKPDyL3qWY+pnTW6nKBEaVQOZh2h
nKCH4FT1ct96Jnxk5SF2rSfO2pjWMBsI+W6AA/D8Pr8UzX4DgyuI6UCwmMkfg3slKCYq01m8weGT
njKj3s4c+fvuDo4zRcy6SUaLcXhY1MAABc//kHZl223ryPaLuBbn4ZWDKMqS5SGDnReuxDnhPM/8
+rvh0/eYgtBCJ6f7oR+y2iUQhUKhatfeWvL2L9dEhVbZMoRKJdQBM7TmyKQAytXzI6E/W/bSQ8dD
BzIDAkTmAOIh0dyg2qZWjJ5fU3XhXgGPNnSUx4KXuTA3aWOB/Pvmq4EMUhAAPkB5+H1BlV//kB86
N3qQsaKUN3HBugI1SMsSShXAHxTK3dcyElCwQyNDWh+WOACluj2AMTl+uL1NHDM0ejeCVAYkhnWg
dwfjk7bWP7sJvPE9dkzrOZ0SZtEHBFYyxtyxT+D5u/yAbVmDRrCd4wNkIEYXVToHBe/YSXfQ/bHD
GeVIfVf78cms+HPT7HV+2KaiXDIuei1Vxt/gUQlDCnvlqa8dzFB5y7F6Z5kInVmyFR6hHPPRgLoC
YOAmAMQowl+uWjSGNZVbWEYTWvXbAEcB84/Ktywgh5vP1so6COh8oWdNGHmgZHppr8bcY7kItbJP
IJhmgdM0rdzbPsNsC2kKGiQgaUJFix7JVcGvm8QtsqbOC30wFex0R3RUB1BsZ4xs8SwdumA4g58v
6HnttutBAlxXgE9BDBvDJrJKs99a45JmloJzAV09zdiDpmm5z8nD9hipDjgc1ZewslFE3/PIU5ke
9GGYzkmNUZmNfgANpmxFjrWm9qSSMocX8eZKmZkA7gIZDQiURvE/lztoROVULBFIk9MAUGDnE87J
5/6u/ir/zALJQ874Q04dXuLI7BBvrZL1b8JbKwL/1oZgTm93+VF5IYA+NNn3QCj1KDYXu/zEHR1g
RdStSSogWKMihouFZLXy5p34Pk4WHseDvAONacBbIOvS2xqjI0BfrKumw1i5PqfD/TTk3rrwojb7
tOuqDhFhjPxfsW3rdSc1XVJBwOdAYNykurw+Ne7fysG5M7/ePorMRcFJMIZsYMSEBt1HWpoMalPD
3PB5EL6YVeOXhrC/bYQVUVAW0yXURsHHoFNXa5jEWb2uM3KhCmyRdlb0mbOGjcWbIGDWq7aGqBu2
amLDGgt8vP5ldJM9Pp68Hx3xneuzMne3V0UuUPrxsjVG1VZKoTEttGxCaKs/Kf3rpB20sLRDMCZI
CdDcGJdreBcgK4RsTVKhOQSmXKnW0tjjGe0SQtgaw8mB+gBiCAytpd9Xr/eHu/lVt7zba2V/Waiu
gFjMIC8a6qRNGcip5HwQAjJeS+plK/TIfc0nY3I1j82X6S8q9D1MwFrAa0NtY27lchKOGJKrEuOY
x+HJ1FvOFfQOY73aPUwViOjCYQaIBgPH6JWVnRRCBdFBc9sD3SJafo0jfp98oskonGZP36Vf35Hj
AJrFvuCq0E5SQanK+7bs5X78FCpwSmoed3mFYoX6zTrLeN9LXy1PegIVy9m0CQPYzOtXMEsKOlDQ
pHeGkR66fYZTMspqPpPCrugUT4MfQ89IBdxyvgfNh3/beYhvXH3qf4xddcxWEUo3clIYQT0Z7hjF
u3oAX6GUOnqi2vL487Y15hnBwC+KnijHWDSk2FLaFS1P1FiFuxIia9DFmZyobzHLVqQ8W6zoqW9s
UaeislZAAzUI0sBHi+xewfCqMPw+3xcylq0V6uIxir5elh5yBFVrh6PbHonEZfs11u56zzrId6HD
A7IwPXKzLurtUCVJESU9ynXyokGmrtlnI1dKnHV3b1ZFlyu0dg7B85UYeCCPx+Z+PIMf3FH87KGp
7f9Bo4xtDjqhhIgcdx21VQroddFjKJW9ekruI3Cex64a9L8IfiHZ8QQP2N/vwxi1Y8mYF+j+L0CZ
VPezfE4MzlOS6eOQREfnBzP7qGJdplpV2KJKPCIVGaRXbT1qxnNhPK0Jp0TGzOiA/PnHDFnmJqOb
MFI0RwieuG5ILjI8aV8r1OU6zGWKn+bPkcublmRmP0TtB+8CQJfRYby0KMXCoEwmQqH1PHmqVyH7
iYLeM5GQk/GD3+YvIydrY466aIxGS0zgpQH1VfTDrPfneuBl/UxX2JigtiorWxkaAjhKSnpMzWTX
NhPv/mAmImCExXiDhua9Rq1CXOul1gw82MY3IpEwkGlDlJqUQ4gqcY6gjuYSxH1RdHP/yNE3pqnV
xUk3m7FFOp55hRLfS8kV+GWe240Fygdn+EnSNnjzVwW0SupdGHRQrVcc7VDtpr30zBVhYt1W6ELD
JLkXr9n0otEsaqHFmOF6TtMfoQphC7Sly+lpSj/dvqpYvoFHMGboUcwCqpZcL5vzhdlutTJSPEVb
FAXN76Hw8u/+PpVYoBm99HndwDG0NwOXR8x7PTBfmuhn6oQAEHqdFnVeRbWPs7hH9afy6qOBWC7b
5N1nBtJ939rCt+xTiObcXeTyUDHX0G4c3a1lyukjqTaGWWlUdDZFZG3ts1q6xupmfvES30+u6FZu
sbO+pF5PlMmbr/mJ9xOY5SgghS1SY5Ogv05dKWj1h6JUjFB++TX9UhdoAjndU+nGZ+VJ+Ky0dvRz
6dz2QJTKeS9fVuKxNU1dMNNSWU1eqCigzJUnxqIHqYGOh/lmuicpOSEX1pApUoUniBwCPTaK+SHD
LFvVhk7PHclmvitQYpIxhA/ILLBcl0cAaoaNVZtQDQRfqh1Cq2uEjGcTWF9ijxerWJfm1hQVq+pa
W3uc+ewwA6TTyZ2rVPfCHEgKr4vL3BxAU8HYh4OhK9SaqiY0UnCnFQcx901xV69eZXIiB/vgbWxQ
i6lqMcxHtUIGgPFaHABvDUCHYYPb61HzSU8D5NZ3PLJK5hfcGCUOs4lXVa6p6toPxWERT6uegGZ0
trP5rFS8+TNW0Dc2hqjAmChJ1epFSYqt+SfCpadD8C+0K3Rq+NKuzIC/MUZFSQwXpV1XSGagSOD/
bs9F/7poT4tSOhIPusvzDCpi9HHXa0UFJi6BFBqTyIUEdNIW7u2wz9smKjiYoyS1sgIr+fRrqU4d
dHCMYz/8WxekHgmhIpU9sivMCT9b8w4z+e2RZGwSzvEuSezWdNZfyrsYL6+5xvmMdM+hTsKqUIxC
3TdKuNOmBpVbgMbQurn9HXlmqMtNzZFkJykK7/kimceyH9ddimKrL7chD6LIfJBvPJ7mAuz6WFSS
vMegxG5xJNTDo0ftvrerIN+XPq/3zVqYCTYPFGQVlFhoY0kiDlqrAEC+xPJTOnW+KAg/1IErw8iz
QwWpyRA7gEqFHBTIzuTMbv5g3MUoqgxQWIdaDNTpS9RpVdH7/X3bLo8KU2U060SJQd9HqDMIme7U
5kvalPa/s0IWvwmGRS2CoWLNikMpRIo9WlXQVNIp7STOK4z3EanwtNbJGsoxan5RJEDmcWonW1km
09Uhux38yZJMQkshYdqDronV9aA1faMAAJwd+/SshfcJF1LICk6oH/5jg1rOEmetmderjjdl9ERK
mKCiEGywUbhgu4cMoLxvGxsUqs4fLA1E9ISzD8tTKLNNXtZS3ibVAWNftqlDBkcOwoxbV2PdJebG
DBXgk3Q050oUAAQOmu/ti9R5RO1Q8BpXzR3rmxA78o5M0vOJhphughkddHwA9gd6+9IdyyEGLXyG
UlSLITxZ6Oyo2DU84hLm+xwDTv9YoU50WmZKosiY0LHQiwy9GjoMkQcJ49ppf0kk2vsDJwgzM8St
Seo0q31blFgPuuYDWAMxxuUlPtStxV2Fws2fFAS2xqhDnaTxYOmrrkHi8zVsX5Kec5jJj6VLodu/
T7khnoD5ZBYh0jZxPCxjvB/ax9uOznyVbE1QLjjFgOjkY0kgn3mgtW53j2E/J/KgcHIQMRxxTu9l
tKuFB96twlsblXbMIqTUhzDR9rU8YxLUcDPxTyDp27VRKUfT96GW4jEdTIrhSVlpF9OhC1e/i/4k
A8WHQnEL5N3mFfXaGLet1QoY05kO0tvfEjHlnfy24Fn5h8VJ0oMA+xWGL66meAspXCOQ9GDo9Ih+
MHDBJoR9SevhfYzF5XgIM1SAohoYZEipY9D1MlSsYMMeOt0CgrZxwQ4oPM8gXQP9uy+isVP9Z3ym
djQOUoTpHxuz1NnquqwIy5WM3qmTatdyHNpLL3NuZeb1sjFCHTCwOnRdHc4ot7VCbReV+H1uxNg2
5LS1k3nhWGMfto056rAVOeFgHBvDHxxwVcs2oQmUbFQA7gQPKni7FkOg75VLXvFB5m0iddoatYNA
saabEOXQXvrWjX9WXuehB4HcMXXDnxYUUi1fPcs7grNd0cxaV0e9Kx3eL+FtK3UmQd/TJvJSqXth
yr04t5x55l0BZC1XUfPjK9OFiKSvu6rNc7QjHs3WToP1uXdDv/DCB8srC1/wQXC2C20QGfvccS+S
5F/ZBugGI5fkF9DF1WIRkxlCsEhTfWVXupUfqW5LQD8BmoI952gyv+XGGHW9ltZidn2NykEFv0l/
1CFPQ4zpNRsD5AdsklbJimbFIKNQcvkghK7Uf855b1xm1wAyJOhKAIECgWmqbKQWy6JYbW3sw8yO
nlAOdKU7q7DlT0mQ35t78Ufp86a9mcsyQC/8Pg4DEYbLZQ3NYlQSaRssk/DZDOM3bTUzB7iG19uh
k7k/GzvU56uizBw6ZUkOjZj6o654TVV7t00wKzvmxgZZ62aL1rnUFrlewe15lODnbdCe450KxWPt
AB5O5I//yw3E+4BU2LT6XIzNFUb15Yyej5ModiskvGhJctCrs7RZGhUt6yJFTaeq9H15BLeCN+9r
j0wQE+1vfoWYeRNsjFEBcp6Tri9VyQqW3HpEBTsBpnj1m1n9BcQQJ0Lx/IKKgXIE2ogeZOAHVX5M
V+APOX+f/P9vfDh6bmhoyriOUzzMWu2XWH3pxsck+4nhW7sTfwzFt4jHKsL5drTSICCdS9rHph60
GJ8Y2xOIp+wwE+1q5OQEHL+jo2slJG2KxAcBD1PXxSnuB6eWueI+nO2hp6BqfcUCWryNBs1+vzdS
27pfXsXncbEbyPDVjvHQLC7nIJOgc2vTqGBRTgNQLCJ5kb2EpxYvF+jkPYnPWSD4xa4E38Zte7xF
UnFjkrIEwhk4woI8ux2IROqYpxzO2y0qSsyJDDJtKS7IsEtT+coIIW8O/zDLBBjhUI41ZACN6NKe
BTxfW4iTsi/C2jb6r1PY24kwOLe/Fc8KVdnTM1yBeY9WAJGzHKFJnrZHQee8IViHaLsUEg03gdxI
M0Vs+8kMwslwZDX20ip2FSlyy57Hz3BNaIZumIUZv/eaHgh6qAVJYTsULWZo98Y5fph3s6uDgd50
u5P5Wp1Ct7fbL0lAIq1a7S2Xx9vBrF5uzVNLzScrq4QGRZ1+1+S2BsJbwXnTQH3rEHYIXvmX+WFV
GXpLGhq1GLe+/LBWuPTpAKZiEF7AVAswQo+ZOEig3dWJntq3XYVpTAf4GnbQz6GH4psESnFgc0dq
MX/L+sxOxHWn6A+xPHEMkV9Nhwt0i/4xRJ1f2QAzcRWtZgDA93eQbj6Kq/YThH8/qji+02XhOHJJ
nZjHYGOSOs9xog/6aLTGPiu8ZA46I2hNziFgmkBrFCA+UN6DteRyr5asM3sc6uyANmkLEtblvqx3
t3eIYQJyiMCqgxAYwB6F+nDWkEZrSWR0OqP63K3jTk/bz3OSccywOs4XdqivpRXykoPBEhvk649w
c1CSgKcwfW3PkWd48lsTmDtAlwLJEcFaiDkE//Y6WY9NdEhJ8dTCOwTEqZffsitAzVpLeGxCG3Qn
53bpRt7gQzvLix7ISZtcPI5AzCN8um2YcbNs7dIxuZ+gNTyjVBKUwkkFdUj/5fbflxk3JfhJQA+F
/qFmYMrhcmG9lZcA0qFkJfoKBAzbt/w9P4wO+Vlwyrt4sSUfSEj0kmKvAviIEPnyxtiYXrT5DVRQ
WUs1a6R1tPaxmthRmHqVJDkQufVur5X1OsJaDZCyKBYWbNF2ZvQa9bjB1QP6sl/qQXHTXb+PQwc4
eTLwCMaZP4HzERZtgFpAfywpNKOvnnXrOsmgLJkhNLUWf0m8VbE8ZGuAOoJjCWGmdIaBNv4RQ45E
49WOmIdva4E6fBnkAtMOzbh3uAcRCUjd8Ufmt1Bj/6of28W2fKIDFoFKbD5L51mxlT84BdtfQDnp
gmELK85npHPRYEtQhFQ4tWGyBOoCuNglyjPEQhuaZiFvsMJdBuT20hdj2hsmD0XOeExYEMsFmwyg
kBh1oy5rqZ/6uBoi4OveafD7PRkKaX0e8I2VFAA2J4Hf3NA19QrFXcVr32W5GgZQ/PG0XQ5U0Pqo
2++6ljtrf/tcMY4v5gsAqpQg5wKUOuUfYZGA4iXvdJCVTIdZqn9WrfIrMYrgthlWAwQAeHDxyDpI
eVBTuAxVbYIXZbNW4JC2db/9pLjzPnH0c/qESSzHcitOuLheliQCXAQ0mgnuNaTFl+aGeDZMJYqF
wIq/WTEgPjkq67yOwXX4fRfyNgCKxX7J9LcDQFKQBK0RAv0kn5aDerB261fTtXT3b6YIXk3tOlpI
+A9oS4B7QxykW1XNGqKPFGpYlB69hpl6V+eze3ufrs8SsSABugpODVOnH7Ba3mDMSw4xCDI3O0E9
r12EWs0pbr/dtsPYnws7lDsUTSTG0oT9EbVsH4pp0K3NY2oau9tm2MtBPwKUO4D80tMXYx4X4IHJ
o0OqTU5uybYBRswwOwsxV0yYZ4ryOHUNq7oXpnonP1rnBWr1zWP0KDjmMYOeNjKc6jk7hw6PkZlp
VZOAgACXAogiqDSxbJMu6hdwDSlr7ACIEE0Q39Nqp1wjztOPcQHDNaAVjkQDT8wrvdZMDJshAV1O
IKAFve76gMjNjPbyRlQRicQvr/XMmHbENAJOL+ZZJAkjNGTxm4dgnVcx+sI4X0DgdhjhJEwspbvu
w0/53fAiPGqOvG++QjeJH4NZRxvDZFgrmaYBzu7SdFHHiy5FixWk7V50Vnd8nu+k+zoHNBMc+7DL
m/VgRH0w28gmyAAIS6x6RR/fGmmRxSDZJwwmmASGDprwWSf60zsj4NXFyJ17eWVeGqPu5Dwfc3HW
RpDaCBjzUj7pyexUhWgvxnNvcByH4aIXC6MOhllHSjVg3COIh8ku671YIAWJdmH36/ZZZ4QUcNoZ
UF0DFRb4FCg7XTGOs2lBfgG0W/X6ZTBMT+o7zmIYRgy08cHvD0UJZDWUSwq9KUFXGPRRcx7v+yLE
8NgKhs9Gerq9GIY7AD6KVgC03URM1tPuUGCaOymgJHvQH3XkutHhTcWELZGc5AP5mMZ0WYfCB8Ik
hD4obx/nrM27GAP2dQ65WgXNGuO+3Ssn4CGPIDv0bq/t+hviTAFDBQU0PF0UWo9Dm1SjbRNoyEvW
oyS+IqluhbfbJhjNgEsbVF0nX0azm6ccGnwv0Ad/NOw2mEDca93rP6PKnl7K+/oQnXl0EsyVadCm
wX+RGtAkplk/jXCP2AwqqDKA83P43vBMXJ9cLGxjgjq5SaUtZYHRkwAw7tUJa+mpETN/aYArGeTY
nVp9x/mUZPMvY8WlRepcCaB9s4TSEjBYqx4IAxEEBg+S04LpK3J5ZFiMKfNLa9RbXUkVpbdKOTro
uWvlwOeWO/21go6cT4b2o5+ak3ol9H7s26vkfFa6Uwpkc6nL6LOgERYDa6RUeqA33eAUi9Uc00mE
kHObypyXEdtdUHmRLIwAIOu6vGTyYRBEaY4h4qGqdiEHcS15qsohIL8Ov/igONW6YVogJbCosx2p
Fd6wZpQeNLBvTYXlWEq/S/venirOcBUjx780RS7VzX0tVPI4JyVM5YMDtTNSuiccXGgWgJa4CkSX
TztOnO/KOQnOHrkdAphJ5T/pilGURMCJm6J8r4+vTYvu6X6sDmEd78yYl4Gz3XNjj4orajmZtSTg
MNQv5TF9mDD5mmZO+yM6av7qxRDF8NAS2d92zv/yYT9WSe3hvEBxKMrD5CD604JBEZSJvdoTvo3e
+xgel0b4+qFBNvLDHrWRAMlbaVERxSQ1thcLbyeFsyS2V35YoFy/D+s5GULsmxxhkrY8WEAhhJk7
9Jx3J/OIbVZC/n3jkqY+NXUmlcBKandj+KMjFDUaZy3c7aGSAq2BRpOB1RySxQ5PRG2jwKSVXVi2
4k9uiSEyseXkIewdMhQFRPs6JojoHYrT/6h6xsKhMQV36XgvwetqB/GBDwvUDk2ampWaNcSHPteC
VDJOYT4f1aXyejF5XrrGt9Iusiv0vzlLYzw0IMiAujSe7hKIeGjqdGvQ17yoMMQgPgIb9ADyObdy
MifEDYfxJDRGAu6xJp+LDiNbk9StA0CQOIcNNPmks3Ymg1iVoweNq/ja4X+JWoyq3MUS6ep+uchl
1YE87aCd808YvvLSc75DVdyNoaczPRjfSNV2/tz9mE/JLnd4gl6sU4G2k4ouPz7y1cMqnmtMkK7g
EIYuymx3GDoQ8qpwRbP+7TY1YcdQyftNBqfK1To1IV8jUwLJUfGsVt8q89DwhOBZqR4oAEjWj2MA
xmfKUROxracIGF5f9Nujcpw88j0jz3KMU3rfBYon2uWJ6zGMhMEATAdEP5hjIy+By8ACWpBOmVaI
BSm9kx4hrQE+a+M+/iH+tAEFHHazV3qlr7bOl9t3AePgX9ilAlrTKOJSzNBFlZSfRjl668BLwRih
+cICFc30qRTKBDpIh7X+NImjM65B1/nhwq2YMBJLsl0m4JTkf+m3lNxVZZTrc/TOK0f6rpGKCRjC
eYMH/VeeKDHD50HnDgA7emqgkKXzoFwv8dZPevi8AWHP8cdUA+YY/bi9O6zYdWGFisuSnlrhkKwx
EHdkqid/zk5ykB0LkJwD5OelfvT1tkWWH26XRfkhEv/6PxecUmM477EdEls1Py9D0PDAYow+GkCv
eFyj24oiuEIXm8bGKmahrDtfO8sgJzpad8m3woFYO0RlINpX2V0AQCH0LXiNa8ZdBE4AlJ8wgIAB
lfesbHOLZ03ZmbUJqcg231UYSFn7vRWBh0DzBumztXyWU16tn3WnX5ikTkFltUPcaTjf83mK8Sgm
qKvpVT+qZ+1QHsB84N3eR5bnwCAKeTgRZLKZMpiYBlRoZwvyqU5i3YfgVk7BViaeJ8ktc8wzAXvO
JRhhnAnAACTUnNBQ06/oxJoZ9a9swHet+0BdR0deEns1v9xeGduIKaOHhjo5cNpUpCz1XujUDAcP
HhJm3jx+liROCkY+DnV/EzzDPzaojxdOYZSpFTTVi0hw4nK+h5JbbafleGhyhQeVZhw5XJqSAWu4
1yAYc7mgCnE/a3URhaa0dvAIN/H2nqpzOR9S67dbW8qFKep09xnYXsTFwIsqO6viX3J90LqD3Dz/
wQ4hCxAlBdkWmsmXC2r1fpn0BkmyGkaPQ5x5Ypp8QbXOvW2GfaZAt6BAUhKIJ5l82M0x7orWQpna
iOHikwekLilrZWACVEwncsZTwn3HsA/VxqJ5aXFtdXmemwUPmcA8TL4m2pjGNr6B4QHVi/5z6czg
L/p9QkxsGpppKBSigQdy10ujmpSlyVisEBaXINfW5x7q5vbtT8n0940J+hka50kzRtC2aPLnSulc
EYo2ZrobuIxSzMi7MUS9PPM2l5KyRV1E796k5LXXXrr6DpJsWva85p4yFLvbC2MGi4096mypuaS2
Zl+hl9uZbqTE+9QwvGQcOa5IPPoqXmzMUB6/TpgbqVtskSrcT9Z3a+S0Bpl/H3OAMvgnyaQIFY/M
SEFlp4B+Xhg+jEVqi9Ln29+JOO7VAhDvULNFIRVV20sf6zO5HNMSZE0ZaozL99ZQ3SlxM+FFj+7y
kRNdmavZGKO8DSB+oQ7bVQ9AWPpXmnSBMUSf/t16KD8rstUCYhGlsFU4oYrqgs74kLV7c/o1o48v
QN7gtj3ekig/W4ZobsOhsQITaobh01pz4Fu8v0/+fRPqFrmXtbCFA+TLXTsKthFxdemYMWCzK9S9
WuOGGmWRvECem721l/3JwwMdLx/T1cAF/as5EnQCL09hHlALkxAqqEvA6kj5gjHi0oPTpwcr34lC
ZI95YCWcV+N7hLzy7o0RyhuQB0bTVFtoT9VzUztJMeuFPRc9XlYjcIRPwhRrshumOaQMBbNaYrdu
qqwN4rUINQ6LPOukyZANg9y2DLp1+t1gTlanzbFgBb2q25nxpYn/MurnYoYEvAAFTOGv247J6sVg
UzWoOgPTJVp0ujR0WVoPpQ4M1zG713bSXrkPQUQeOb1vPPDeeu8i6/SX3lqjAlVbJhEGUoAB1EGh
14a2dmx8M9A/ic+GT+5IKAz4YAn91Dv86T2WKyERwJAgoYKBssflGYlao6ybES8yVa68KKmdOHns
9D8oSqOF9mGF8qUIecgYtgJES3bSm3mQ9qR0Cr2Lw+pheTveU4XRtAZnPehQUGknlNh0YaBeRqUy
VETmzls8a0foeSW7cfIfykm7V23SLJft+gQiWd4Ll+WpyEfRUCPph/meDG1jjpJh8jJKjCAMI99Y
DTcUsidzSXLbCjFROsnDQ4xz43McloRK2oVAcoPTAVgAKp3kZ23MakvXT2hAQJsFUkfQ/gTtyNf1
SW7c3kv3BTAPPHEWVuDbGqSKdQqA7qkyVOkh0V9RrIDy/TdTyOxW/m2NXzSRN4YU6pId8zqOVrlO
oEOw2utwJ9SZPYecm4L1miA6GCIucmjR6tRqWsyvtlI2ga1dC219LJxJ/KtqT/WAiJcZHmeziLdf
bdaHNbrPZUT6bKntO0tuiRn0dU8kUiSk3/9LM4+ztCtw/Rypk5Iiy1rE0rWMQ7k8qet9B3WnOUkc
zspYN+7mOxrUOY+Xvmi0Dsb00wicSHs2X8PdsEPlBYykRPI64R11pkWwyuLJBJzeFSK1y7NssSJQ
MEEBxjay2M7j4PaiGOMJ8EAwipu4zOEbGhWel0YZVbNpib679LZCiVm5qz7nrux10O4pnNYrv1QP
JIzN3wS+FCwr+d9ap95ruIVQTZpzCJlJYEVwUzCSoRSS2ADTkYJI5EGNQ3FC9UnsvCJADcjjg4BY
l8T2N1DRRVDHWV8NPLbr+HuYDUGWIrCEP29/Z5YRmTAngnZH1NBevwxhlRVWqQng2wEDnl34C3Ic
VvJ22wTLWbYmyL9vomQy1VWt6+ByDY2vVn1v5pwXB/NxvTVA1rgxoIMUQbCMJDlgesSy/0ZnaZ52
GtwOyg/inoeq530zyjWHZRHavK6R4Ua5K6nfS2Pw1PXp9ldjGvlIvkwqOK7KoqWGhENdo5AvvKzR
Tpw48Zf94T5s0D2KvskGo5Sx+eFp3ZGQWL+PVxLqzNrPHV4zl7MkOusZxnoStRhLWmWwXaNsVOZO
WHECx1WfGjVSlNRRzkFVD0BLi3I3DdOBXQxGUEhSSlgUePpPLRi9V8cjMOLH9CRwPiO9rHeDGhp2
gBFjooSedZAqMYIEOtCVtVG4+iTuIyLi15j2bYe42i3aDpU0lnKbF4s2CX7jaW+yJ+0thwzDVgG5
wvgjU1cVJNoeda1MSdVDVRc5AOgSD6GvOvW5cYp3m9g/Iudsch4c7L0jiA1AHsEzoVJ7J5fdqohF
nhziY3lsIakbAQso/uzc8p5wIpRO6Igcm/RN/b7KjUmyu5vgUddQrwKnMKLs0mDk7l5Rj2KEDnZ4
GivZ/ZMt3BijIoeoF106EZiIdFbeRohjh5Chm94kyA/8CTXN32tD5RnYSjKHRGVxM9BLZjd1JbCO
s70Ij1bIG+Nj+r4FPnTAjDHA//7I2ny90li0dVDAm4UaqqP1Dw147Esu5SPHCg2ba6IprcYGfD49
qJHk51ZLHajecdIo4lvb/PD9Y2GIFCux5GvAtD6WSp5rU7iPtcSegLwVOJ7GM0Dd54bVJvNgTei0
i+7cPczQZrntXqzPhEo2CMyBG1auuLig3GyVUQuQR2e8TEZr5+adyRUKIT5Df6atEcqF+yEWolTC
5dcp1SPIo/b6jM6lrn6NrdzXS6ho9LIza4qTy6V/e32sD7g1TSVlallWcyLg9TPoL5Cusov2+d8Z
oHbIyrRiiKcYkJnlMen2efP59t+/atgTH9uugLrUIzxdlQl4rv3kpKOtjHbs9LEdBomTLDsTdJWj
r012VRJuA4570xntpWlEg8s4V0yCWBSlZICU5G+t8mkX72UuwvWqU0rboW4pPY0KyVIHjPA86pJv
vRT7dAehtsQRTtFDhxXvtfxdKfULL70gnvffPRMdxcsViiIUek0BnjnqwZDcx/Uxsc7N8uP2Ht4+
ZLilLq0IYJMSlRX9tkR6NfPBk9SvfJ5MnhFyEjZhVZ2kZVbDIQO5Ux2U7uKpwAgUPirdu+gnUY4a
9r/7pPt73yBfCDAmGs409GgR1rFJBSk9pHNj92Nh97wiDXt/PixQzt+sQlzVAr6csNyLiy9M4Cec
OztsePgtdpz4xxCd1ibKqmeykpn7PJ6ezFh9wTAj7yQTZ7p2tg8blJt3UqlE3Qgll8lZMCTR2cnB
8t40v4RWEq/wzEpRAHT4/62h67BihgniHoPtexSlHXV61mPRSXPfSH4Yv8tQSXmBRXk36IGHNYoW
dNeEr036Zq73NS8IsgPRx2oo31bGpNYWvQz3uVDYRnhKDHtA/urN83mNZvAQurcPLDOP3X4+ctg2
hykdUy2KBrnfp8dctsPHNlD2KJvvlce5tbOH3snOvB27KmXT35G6JQUd2HGgF3GajvoBBISP02TL
z9KB0OpXP0Ye4wA7Xnx8U+pmTFelBpdMZe6LDtwXXWl3gPgIE1dWhGeHuiDlrLSkGBqc+7qyF2hn
AQTzV3YynAEwmPaxOC93uf8nedl2+6iwUet9Z2qZJuwLAMumYzf+dds/bkcLmb4YlVSLx75HWIrF
HelXlR1PkIBngYoVqVBD5J0EvgrUymVYqXaEwu3tVTBfhx+fCSxal14+I3qrixn3mFAz3mbX2K14
HyZB9DMELinhTyuwF0XoNMhcpkaPS4pxWud6N+QHXbOzJ2uX7ownKMeqdryiplofEheDGjzCC+YD
ETisf6xSq7RyIcnn0uz2Y+QW3w2wq+XnQrUH9JnPg5t9mu/zzM4/8+bx2H7/YZYKi+o4Vku+4jhH
5r3S7+elt4Xoj/zwwwb54JswhVdUqcdzQcREP5v9TsCcAsdF2HfWhwWyyo0FJdQTI47DgtC/A9gO
WJcF9ZzweXE1sCRYPznm2IH+wxwVA1cxF6u+W7LD9Kj7yZ6oj4HpcD/u50c8eqFi2gXjyXKbu+WO
h1Hl7RcVD8XYSCxIh8cHcfw8tZrTJqfI5N2VVzSzfwf5jwVS0VAoC8nIDKgzCnvTJ+UzMVAOuFJw
3HjZ2X95OXzYoqKgZizQw66S8qAonoLiwYI6OAy+RqA1jO3Ww0CU3T6WvvGJs4scp6HhFkLVy1a9
FJjGO00e0cdL/Ow4wGNIzelfnjNa9a/O474K817YG8KuyO+14S/0UDgPIY5v0PKFdUZYYUwNVzMU
tiPNljCQGXMoqf5LNP5nu3QqYGRGLjRTblh7aC0cSBu0Oi0Ps0PaTeDR5aP4OdGY5mcVSyjNmnNh
7aVz90WwJz8/V057t/rlr+nYPEeu9tvCie/eD0Z4VYYaK2RVqFC8yMMwpMUagoGl+kIGc7Sn6QW6
Ff8D2S1zy/AkMfDcAtktXf9JRTHSp3SKMcv+JqW7RMVgxMQZFiOH9Sqh39igLmkjkftqUMTsIOtf
EzUYIT7aQApOeZ3n+3Dq/igWb8xRX0+wxlaQhloKWrzupqe1c4iYHhhJnjBPfpZ5wDy2Q27sUQ4p
GkI5FGsJ3SDQoBL5XA3Jt7f6C3Q/ah9pD1eikPnc21ik7rOu7/sshBRSEAfrDmv0wdjn9/tyv+yq
QN/1zv+RdmXLcevI8osYwX15Bclmsxe1dst6YVhewH3fv/4m7TtHFMRp3OMbE/PkE6oGUSgUqrIy
86fYE3accLX5VlpZZe64ajQNQTST1KfPy/Bw8tq9QuvZE33jPDjWofuROfRBvf+3YyV/DsO7hzJ3
nTaVgEOIYIfrlZNK971+1HgKJ5uHAETVULKGbBIqfB9v72yKMTVgdtY+Nd7iCgTqMnJwlFs5H3Cz
voca1W/CIfDeM+dAD41JCCNq7jtILpMwC38NTerQtCdyM3qjlrmgan0II+3QTxknNG+6zMo2cyiU
bEyaQpkh3zYq3X0gCt1JhHz3z9SQ6WMnDNO/Fsr+vW8ri8yxQMI8i72khL5ySf0/+UnkWecJ1MDF
jo/K3UyJVuaYM6GYgdIpBVqtXXEThbHXFd/7VEJpXrXl5C7NDTQwefO9m1fDyiZzIma1loOyoPmB
Nr8SXbwPJ+Ubx2d4JhjXLNpMSLMSt098ApWgn91lTwaUSKwz1K388Wl4m79et7htEKxUYD5Hr89k
vuNYlJgFWjiJM23yIiHw81zbXTexedz0dxPMZ2sAox/rWMI0tn7szFMnHHoe0d32Kv6U6wEeYp9s
qVbERVACBaaBy6uYRmJ2HBA9zwLj3pKU5lNS4U2hyue4PYkTp/W5XVsBcmfpOCxLYDYiFq1OzaMZ
hUq/9RMXQsYO9WavcxYApnIb3PAqK9vb8m6Q2RZ5TptZE0CplYx7xYp2RSCQsFJ5UXCJNJ+ygdW6
GI8eM0GGVLOKkZRDdDO5ORjXcGFGp/q52uUe/3rejrrvy2IeLH0SWL0eRimq83SvHNu95qm75SHB
+37bL+jVyphHS6PUdaz1gbkPT63Torgcq/v2qBLP8opd9oAKY2rzABM8N2QeL7EqtF0+SdNeTQ2i
R2448opE2wW392Wxkwfg7ql1vUf6tohNSxCbrt8WBfSl5R+eeZ0GznpYJPAsWmFfd5K2D6Jzh2H4
mFfP4xlgLsIpDybgzhXBl1pw8z6F0cP14MY7t7/TxVUpANWiSQoxYb0vnc4V8ZZM7gqvPPb2Mn1b
vuYeT31wOwFdbRATKSB4RHsloBZgGQCHHlMHEj6owcLNW286dl+qL9eXuPkJlynfhU/OUg3Gzzur
1FIpbgQf/Hv23CtPtdFxngzbawJADd6FO0hjObYW8sc+nrQMSbwAgr8I7bzIFVzJo/LvcW264/Xb
uSaZZbVRLBrpcuPFJ/WQ7JNDdA7fZs+8YNh3L/zgAU43v6JpaNAalWSgpZmuoUKjsJh6Q/Ar2h7w
pr2YY/83G4UxYsA9QLGlKMwdJepUtHQlw0aJiZ1Ft1L5VxnQygLjekrSUSUVWtC4NG852k+z+xeu
tvr7zJ0kaBnUPrWw8+kk21Ez2TX99f+zwFxHuTqKhaSgqSpFT13/kFScFWy9mjBFDoJYvK8VAKk/
vi0GdY7HJhaCvUG/GRjCH78jNSFJVUEH7fn6Upafyt6sa1PMZhQK2KkSUE+jf2rqtlVpGSo9At3H
uG+PmtJya8bL179mkNmdbC5nOgs9EpT2oNKIKBCi/NejC8s7Yr0qZoOgJlGDtz0W0A78zfHr0LvI
66GmkrrDG/cO3/yGIIhAcBNlCA4z3zCJ+1Fo8Tzy+l3vBCnJ3Pxh4YloHO0wgCtedESgs4q36zu3
FQsgPfyPVeZD1kFrdQ04Zw5h+wARpYArxLNZUF1bYL5iLVMjbCmkoRt3UcVR9taNdl6o76mjcF4Q
/8UWntILzB2oHybjolYG5nshwqDNofZT5HeJpxKTDD6fUm/zdIFk9D+mmJhd150Y5b2O+kemkNhE
4V2Nd6I0X6SK7oy44RzmzTsCtAIgC5YhsQymsY+nWc36TgmLJvrdm65uhieAle350PgZBqkBlnb+
wi9W5hhvxMgiVJUVEDFOol8Ad5HcXv/7m7VvzHYA4os6I4ITY6BIJlkAMwMFGWLg1Q8x4N8tQTou
+5q3MDwDf65Abdjlpa2bkQNMMItINah6ZTZtTaMZ0GhwD6WTRQqU2U1UviNuDWLzXL2bYWctxFHJ
KuivAX/t/inNWffhWwJQuUjELyYUmlQOEG3TH1cGmRJPYHVzmAcacuUazJkymJvoWQ8erVIlzcgJ
GpxvqDCZrFxoaqvS1tg3/atYdqQSLkL9r3UzfodfFIfBOysCg8vSZbaxkCUjxscOsmGbr0szpvCK
3s1SG+SOj71HLyOvFbm5MEzJiCqYxRZW0I+HDHLvi/YlPqIpzCfJVGtSFOmpAXcPx/uX0/rp/loZ
Wn7IKlUH2og2sdguo+PLdEdDUI2DUFhkg9Tdzc88Nk7eupgYTDsJ1aJEjg5yNuxquXPH9qTwFBo3
PXC1Jib4ChPtTdAOCXsQCj7RpNVIToUdHtyOpqOzpcacOsUn1qE/DvK+W0wIDvR8aI0WpIhpRMaC
iCAZTW8bMIIr9/pp6Z0tcOYaXPg3S0CJLimXUH0TGLfwx4IKAiSGwGd+3EcZ7CFxl4BeekkRsI82
VGbpk1qiZQ74hOU0jmQvuPuhdGveS2X7e7/bZpYPgoggKiC/fagmHRTKmGORQlIV3SHR3YhHu7eE
xc8O+26MCZtJEY5mHIPrQDwsuoQRVAmXahDPUT+Nyv7Z03/ssLh7c4B3gtkq82fJIgbAhkqA2rSv
AV3TWYprWHavf9Ez3b5+ILcOCKRTTAzLWDo4SpnzqLSGkc0GYIZjdErpTWFUu3qY3OtGNusZmGME
m+vSYfukzqKYbS3JFfhJBkg7L/WMfq/6El7LqGc88W7wrXxybYwJ0kkiGKAMhfq30h/V8ibDRRDn
0Lp/4ixq66bDB1vIXZeJSXY0Q4Ggw5ThGKAlVIJQjVQ3Cxxg9lo3edR+LRINPEb5zc1aWWQ2Cy/l
JIQId7AfurxQSACgPOQhQqu9LaKk+3F9fRvLU7BVFuZ5UQyFdMLHE04ptWJhAg1vVdwXlZ8XPN3E
5ZgyJ2ttgAU25pAVDFMZ+tFd2pBZto2E7kWTAIZAutBTBs7VsxU1P9hjEgURLNT4tvMCchxc2cYz
41R/X/JlZR84vR23ZGkgNv4QkemEYXWHhyHZiFsffgDjmFnaiqnRpECsZB4Vno1Yt5P6UEo/xZ5X
JNh6EIDeeMEySWD4/sRCnStKaRQTmOFqBxrFdr7r3+a7ys924Z3Ey2iXD/dpI1e2mLugkno9Sns1
94Punkov4vi9mV97oyM5+kLAn3W9TozoNUBV6bqLbn7QlWHmIggqKo1Fi5HwUI9NV6sDcMPHjeJK
swZWGKOI7S7iRszNB8n63DM5xTz0akUVHV02qBMu6HMB1FnLsV84PEuPhyLZvGrX9pjPm8nDXErN
FOPB0J5MaBM03vjFQkeqcxbttmLXPk37gQuh3nIhsG+/xzfm63aJgKidYk5Fab0/vFnAUQuvYwpk
v7znJVEb4Wbh+l5AEcukGwtkCUIZNIqTARIBy46tW7P7ed1XeH+feUYOnaTmejwF+zgF+YTyOiu7
6wY2q9DrFSy/YJXaWkU3abUEfvQaVejZgernvvAWPOlCFVBdFoAAx+L2ffD+zZj7QOz0MVeQnqBf
pR9UF6PnXwyQTPxB5uQQH30wHB4mgWeT8f4mDkMI3CSxH0HmppFfxt4gqsZDHG1lXWBkVDE4J4vg
+GOsVLVhyHgEgbUNY48l4JiRJ3n9m3GTnHq3ul2G57TH+TKAuZqn4r25j8i0QDhsKkiM2EamFOS9
0PYKxRxpk+GALySUmS3780Ht7HAP6UI+0GPrWYSOI2QSMLgMmQKmMl0nOuCFQk394WBdFrIQ1G+Q
Qw/QegKCZvc3iMK1OeYq7GqapVTEMORU/giC+0j/bkXP151z67ytTTCXXTvFaltIU+TXQRbbVp6d
9Ll9uW7j01j9kjSvjTCHWiqG0hibMP9dYltwQN3o6QPJbIga/oZxq/vgIoFxJfXMp/3AFcPZuIA+
2GeOPEb65TGJZaie/G+JTwJGZ6nn6CS9WaYgEye46Y5/A/pbL5s599ZQd3IppMJeLW61/nam5zzl
VFW2jvnaBHMADatVpGSex73ZBLsw80E86IaK6F7fwE+0Nb83ELTHoMdBaQ///xgzE0UN9X6UUoyQ
mp4AFG/gtXjTOhJKmJbbfAcXpvkAZr6deAwLmzfr/F/MQ2wYfgQuUZYBMOyEWjX6KffTk0HGEyas
bWM/43/G/bATDuVz8fhHvVx7NPzrS18+IJM0yRg1/cc04zrguhUDMSuCfTsZ0XdTqETUNHWwWYF9
ok8hV44SYe5ct7lxJj8khUxKLyemSiE5BEVg66EC/WZcfbtuYCt2ri2w1b+BhlJQBVA1SE/ToZSh
hJnvBBf48lf1u+XJzsKcyjG54akwqaJxiaxhIcb/6EJ11VFUB0Xqi3fxI9h7D+jIO/U+e8H3POEE
XrovPL/ZuJ3WJlmy+omCkQ5cRRiSmjB85gZaox3nVlYflTbToDowY/D7Lh0UfOKklYKvTazl/5a8
EicHvwHci6DqgTQ7u2xxjExhCkWAr5CQGRidos0lN1NHwQRSq1Z/5Tn/WGNXLOZBb7bWlB6iND4Z
c3+Wx4CTzG8WxhEHgNJT0TYBE8vHjWyKFDdFnNHDdGjBf5ZfpDfMVNV7yQvvRafYqXAjDOlrjxwH
2gjiCpiLwT0tQm9DYtHNxVDQqRUg02aep9m3LNTTcvB3WxCncITX9Kb+Fd0uIwX0r+ArH0wzS05p
bwVBp1M/9pdnqPKWPOlOBEA6WPTt5MEYSOyVnK3cPKOQBpNUDNigGc5iIoNOtWpliMHlfW5htH/L
v2huNYDrelE7G/a9tGu/Xv/Gm594ZZJJBqxYbjCLPFt7vYqJlj/VyeuYPVaBZavQ8rpua/lmTGBF
OMd9BMAH2EnZVIpmVhWGuQh5K9QShpKYkcWx8IkabDl7axNM+lSXUpxLQDnttcvCUt550WsBpz0a
rnqxvHjfe6U9NXaH+UYuNncL8gTjoCbTQLYGsRHmZi4FKDfLahweKDQfH7IbzOO5uK5iIj9O37tT
6uLKpIR3Sra/6rvVZYdXjxuEsjTpZUx9ZXVCRCBC5nz896XIDwtj3puojgRhiobtvrBiO80LO213
Na9hv/V6/2CFuS70YpwKqVXw+Z7rztYP+W456ih+4ll7AZUct7LL+XIs3L+gVpcvjWb441tlJqSr
eDfgxuNhvaTfha/V3qCBDgmhFuMZ/a76BuJIcPHqRNwZ4BqEIKjDq7psB5B3D2RnJaQIctNNXhe+
JkGOCR/wotxEZ+vpT9gCcVdGeDpnWxXkD2tkMv3WCMy5MroYQbo9VYcKmt4q0QDza+9wKXDS0o3c
7IOxZUtXHxTo9wmFwhIg4wQUZzqQoNlLK15omnBc/neC+TlY/XOs5CW5WVmSwyDK4nbIfY30jox2
WG3twsSGxuptfmsco7uxJQlGKXpXs5faaEcGqNSg2PPEQwFulZk+LJqJK1KC4n0nmAHeMpOr2+ku
ul/m9AW3P8QpmeBOGPn80nzh1re2EjiAztDTsCD7BmnRj9+glcZ6iGdQBde7EW3i54ZUS0ntsXjp
nA4ZXHlW939RSVdWNtlLQojVoZg6VfBz+i1uf6HeDNar6/fQEq4+bS3ksBe+GktVWboave9o1qt9
7g9D5ErlSETjzUwesd0klL0A3LjX7W09ZgB2whsKRXsIP/yu5618STNn3QLfh7lXLvJB2Q1evoOI
pHTsjybK2+1CGAUqrNZrB5deeB90M8qtjDM3fJ+EQmCIVQDMxFkAEUf6yFndZgoB6auFQA9sqiZz
Uky0x0ATg6pMiJcFcLdQMFs0kE1fvW12HUiTiXWoPfCK3V83vOmdK7vMsajBxZbUYoPaWnXuwG0e
nM2YtzaeDeZyNfAw0xpRTPwZhG+nJCOKUz7MIDiNbOUwyl5rhwfUEThpzOaWgQkXEhBwz09CGlEM
OEMcA+kyGgGZtZLkFucIbOcqKxNM1JbSrB3BXQF8px94S0F09mMncEQ/uIhOTOpz+Mor3/FWtfz7
6hTEtAqhNzpiv+RnEemfHHJyWZ4BxhHjSarlsQeauVCTL1E7hsRIeQ91mWeE8ToJ3Gx5N/Y5GqbB
nWyHduUFJRH99HnBCyHZU+408PoWC3z/TH/p3rS3HumOV+zl/QzGMYEUys3eqDETrP4YrLMuOtcP
11aPAeLO7z7I5HxRa5QdSFNBYYpJAeO4KGUkvnAQIb/GKxRsHrKVKeaaCeo46EulQzwujnKcEKM8
ZuYdZz3LH/kU9P9jBLRETD2rpLRJsgayy/VLbJHpUDwvD4QFmhE6yUFARWtCtu6NHggwuSog27nt
yjrzLhnadgIIShH2w6E8LVVkwabeeDDJ5EBskUshfv14Y7VM0I+LcRYmo44xbzaOx8k1dkhc9u3B
eqUgf9JJTEA37YQcoPpmdgZpFbzZAar9JDuad3kKqKFh7OX0QRV+dbVGitrNIKh3fTO39/LdDvM1
CzRX5sU3oTkBojawaUue4P1lKrJaDvMRtWoYc12ccz+UfxWzF6vnxry/vpI/8wGf/XJRp0Qvf5GQ
/BgVaZ+HIL3AmLhW9s2bUpomSIuG2g5GsM8Nutb7mox5RLFSADwpIgpFJbMjWmgWThMnz0i9z2Zk
9ERrBeWcdjlqtJOpE0ltZnB+RZGbG1VC5EI23bkuZiJY812PxJaUVl3uKrORSCA0F8lIv4qF+mvo
2ppI+gga5jmCPkRWmyexjwsbtNaWKypg+jD0X0Kjh1/71HgRxvhOB7mnY4bij0SfBzctUFADWd/s
l0oxO0IeOLJe/MQaE3cyil+p1D7Is/Sc5lpOMIR526hUso28GR7Q2/mu98HoQBfo0DQ9fiw1fyaq
9lPq65Y0Q/pd7TCHV9STbU2G4gyBkNmS1ndElvOOmJg4bCJt3EOztfeyYI58vZJbx8qj3pkCs7T1
VvwW1wl1pET6Po5yd1dG2Y286EfMWfgwdVpMIoNOR0x1VMfOglxdHCQ/Aqju2HkT70xUhR6CqIrw
X7U/jCIdSN/gu5SCjnddOrxIppSQaBSOjdCnJNal0AmjcHAmIxlOY0t/DSi5e2EBWMGoWi8G5pVi
ktaS4iVVapHICvXXttMbh2LS0ROndLBDsbkHC4pFZqqCy0LOKrsx1O5ogaaTpHLk5bkSEqGKTBIX
OuBec36e8+BnkWbnTEye4zy9U7SoIXoOGJhWvgFFCycxyydREkY31afcBidhbM9zATnFJD9LYh0l
RAKloyPOVegElJ56uRAcwxAU0uRZ7kKZRbCn1jAdXR9/hHNa2JOpTMikp8Tu5Wa6kYY+8oqifEJA
gEMYok4KMf7WCX1k51O214KhIKOi16RNrEctoRLpzexOV6XgJLVZToZxyHLbVAb6MhYdWjcSdLNB
qVg5Vjy9zQDzu90kBbY0yJe+SL8UICUkrR7UfhwFKoli2pNEVCtXUJTJpkOTPBfD+EVMEozVVU2o
2WDv6mxMO8t2nqp419Au2kVle26GGeK7STATxURNRZkyKAVOTeno2tiRLAxPllIHrhXApa0BklVJ
VhJNlr9olZlhq9uMmI31Q9DM7NZKlQeplF7FSZJsgeqhq5XaV00MnjSJljiSdejRWT3P4QA6BcFs
HQpixa4LxNusNcAUKpqjXRk9BJ2qlkhG9KOg80+M9kqQEIrrhy6sQZw+zzXkYCsoPxnCczTOIvYx
e7LE7kHVY8E2I/Gm6vPUmfGLaK+CuU6N7UpIdrpJK5IGJR4/5VtWxr9Qbw28IbNcIPjEXVrmD1Up
H8fYUO22DYcdIJulL1tZOJJWSEo7NccjFKGUcxLR+luodvJBVebOVVr8F9BgKDF0bKq+lkD+vA2i
Z8Gir0YkPtMoeGh1BaWdtBe9SZ9LTxWhIyWUKt5jUQ88LRXOY1mbeJPpj31nhMewr15mS0svlWTs
M0lIbzBX7YVx/Ni1DQwV0inqhXvaCxcpyDBhVoPDNrJwSrT862gpCZkNI3k1ayU6ViPVSa6I5WE2
QtFR9DF00mqedoMx/aiK/Fbujfs2xJQ08PZHQPRKJ1Uy4DlT5VB2E1rQ9fCt17GYMH1JE8wbglPk
UZzU+2pQJEcs5omESfecjiD7JGYoy149lSYRs/k4UPxZMG4/mUL9ogxF6DWy/mQEYnjQltgSGJUA
pGZo2nhWRTs5Cqmdl7ofKRXyFR23QVeCGbfsA50g4FekrKNiXwXNXd6oL0U2Vi4d0q+GNpxNRbpE
Az3OptiTEb0Op13OVtSIoC+spmon4kfuKmr9zKQSULwkerLK+oI9fw2y6KzNym1ZVEdQcTVO34yJ
M+XWuVKn3CtDo3WSvHppy7Ynli68Glqc3kfa8NRms0Ko1gPkV2DIKu4wggd3iohZ0afBDBsbKlk3
8DQcclM+QHQEL5wgmUjfNbUtiZKH0FPtmmz+Wk0Wjs2U+ZmgHqQ6z5FNdC0kpgTRKaUBGm6p/GYa
qWkHUd27Q0W/ZaWeHrVExqBKJV7GUkieURGLXTOZvb6rpYdBr0+1lu3HDuekTIKnVlUnT5Ga85BP
8WPQ6NqBFhK4KsJWDV0xSL9quCHsCuLHUiqANzOE0poFLqgqS8qTPmEuALTgqq3WdBCJXNHU0zQc
y0Kgz0khfy2keSC6Qp90ue0uqKaqpDANrx7CH7FUgdp7Nr5aSmh4WVrdKMp8GiE8BSGUaPAtgaIX
IMdPGiRL/KkfIegF7Svf0oLgXLX1W65UkR/k0EdDaey+nKbphsaI4xBIzE+ymO5KLc7IUEaPyhTX
RGzTb7ArEECyzkNRnYCOvg1TgEZ0/FoiVfVphNitOza4XuW+yu9TdaC3bV+BqriMH63eqIimC7y6
3nbCCq0lCC2pInogy3tn9TgUZB2THQFUHVMAqfJdnBMLUp/yxboTnRqAzWE/xuRvaAiVZRhtUcHF
FAvb2BLKrgYhZY1ZPaOFKkTnGaVoy1bNeUxtPdawMEOBKgmKW+xwApIDq0FCBo51Ab4r3lUBp9C8
9YJaG2Be88poDLQxTIp852ZK3hprj8719UyVZ4LZoD5rwyaTUYSs9QRDMf1Oj4uDJDxft7L5UMI+
aAoU2zFSyxaTQLagSujiWn6/Uw+0sheQT+LRU23a8g4dFC6Ib+vNsjbIvOflUunHRgBSEc1cksgP
TY7h5GHXzAWnorxZBVxbYp7sSMinQZaVYT954K8w9vlJ94bn/Baj8XhcQ4PNbwdHyLz/W7Njszew
Ns88NKzRMjsj6/9MN4UdaZ4ybyk/zvbk0Jf4DmWTL9c3c9NlVjhlxivlQGhL1YggS69obqI+VCqy
XoT561Y2D9fKCuOYShqOtAJRtN+jWNZUk52pHMwbbx3Lv69iE2L5IIZqmfmJITxpYuY1WuIlIk+J
crOTssZ1M66YmHJKYyEpUOdvnjOMFpknlPcdGZjOhZH++mf7L/7wjiJn3DG0msKcRghfKpfwMX8E
syw6CpjMPTen5aRNe96Y2/ZJezfIOGAHxjUoHJXUj/IMXLZjOLl9nFWHTjJLr7LQWvybFa6AGMwK
86HuO8nCCufvwy9IVu9TqJxndkpMfW945m7Yg7Lvus3NNa5MMmuksapWTS1BNFAvSYQif1eepcRL
rV/X7WzHyXdDJlMCKbV6nOWkXFSQIeUH4HHiaW7tTjvIt+8sh8uytXnKVvaYWsisBhHVBiDka8lZ
5C4wGuY1rRPHaIEthOIY+cyJyBu4W3aILY6soDQmE0EgEayMwwyaYNG4yfQjLR+m/Emf0S3hTb5v
nnGAdSRF1FXMpjPlQfQvA0kY0Lsfohc5/dZnNyH9cX3PNj/hygSzZbqKzjm+ITBeQurorUSsijN+
tu0VKxPMLk19nfQjBKHA2mBcFHhFe8QQJPV7SKVP+6D5K/ABpPv++WzMBnX9LOtzAmmtSjzT/D5P
OcRCm+dp9feZ4N7UQ9PhwR0eWmMidHShOm7XuDB54IPN7cdApwXFYWjnfkJRyckkJkrTQPbhEWlu
RL2Ei5zm2WD2vxlKWkuTHvtTvcwGlo9LlyzzRiCpKEkBaAyP6p5eeh6D4qbfrdbGOAW4cLTAMEGm
nESzG2TUDuq765697XcrE4wbFI0UZz2myPz5Qb0zXlS7svt9rpHmewYKvtLDe5BjcfnRnyLDyiLj
GFJWBcWko2wqyN/ldjfrE0mFb+iyEgokh1E6ifWDRo4cgjV4qDjWN71yZZxJCGTaZYOmBOAkRmlV
Mu8M7U6TH2nKs8PbueV3rBKPWZGLXAzD7KAVJWmBuG0VDph4M8BamgGUJgbzRHaguesUq1dEM/UL
eg7oY9ygHFfUpKl7InTclGPzBKCdCTifBm5B9rklD1PYD4kaHopfk20eGs+6r4/5PunQAx/dGIy2
8TnmXcmbzgn+Ch2vCdkC+Qjj/6aJQXRRBUNP8Bo/qrYGELEO5URQGy5PS8qlrF7ueNY1MWIIPBQE
5dB4Z3IAPGNjFNrjwM8gHNLoxo1WCi+ajBHLJHeF2fIto779i+OwvCwxMCpjjtNiWmiN0KajFUzR
AZu36ENSt94HO5UAHv5/AE5t5o7v5hS2mZYo0NjSRyXH4BNuGTt/CBzDtlyQPBPJlffUoVxS6S1P
xZvwNwEcaDTYKSRVUOWGFpblV5nbAQfTEAWjVvqPYCf62Sm7Dd6ii+EUe+f6l9066kDzYuAfaYGl
sjh0U48inHUMGbczCtvtvqToPVCZ5Fq/u25p209XppiQVsz1aDYUUaU56J6xk44ozZqnYN+7yx42
XybuKOISlj956soiE8doQDM10EewyRzkw6L0ZTr5fpltoXbmDHve+O/mwViZY8JZqFHdEKwWQ7JZ
Q0DYKkYKSeezML1OySUoQ5vzQXl7x+T/qLIq9ZQhGReRIw/fLIiZLQj0VCTd12E3OdGLKdm5zXt3
bEW5tcsw57+Rm74XSgBuxvirZtzQyCtLHif45tJAogSgsIWpPJU573kQZrQQ28yPA+Gc62clLI8J
vZFHXka5dQWBK+s/htgxkEERik4OQBpSuB1oC4y9CpmJ2AGJ8KOCIjkeitZAeNXAzS+4MspkSp0Z
1UPeA8UfmQ9WXJIqWtpBz9fdY6uJvF4Zcy0A9IZiZIK6wYKA6bwMY2zyTv2b6UkwjimQTkEXV5JV
xhuGahCVdA5hJh/3U2HdV3PJabtvAgTXNhhvyKp+LA0KjiFUMVVPe1Ew4higpqRe5AsKtxYoiZf8
X7odeffO8iz6FEHeV8e6h9wIqhUMwEcNYRlhJEk38+Igi13akTEPLMMZs9R8wexFBLIEA3Mi93pp
hMaTBRYu6l7f0C2vQYgGCR9OhfyJXAw6ZS3t2gqMwu2bONypxlMJhZLrNraOw9oGE6PVvArkIIQ2
u5kFpMswGWXw1Md4y1j+fZX0tVOWGtXQxoc6ApfgIa13euNdX8VWIF6vggnEZm2YGcRFARlPHgqU
3LX7NqnIkIlEG9xa5TgJb0FMGC6qCmJnQgBVPZpDS/6Qo4lKuSDZrYi4XhNzzvIsmwUxNU0/ejZS
u49If5JOzVPh0XP1MhUkvu8ep8fwwINX8lbHnL3GmOoiSvEtx+SblBU22uHVlHDcbnOuYbU69n0a
K3NU1m2SHKa7vCDGInp20E4L4qwrSXCyvoXP+bPiJjuUWHk4y83EBNrLKI2gzLqI9370SBMnWxb7
cCHfNQ/GMbwUsVO7A7h3S68A/fKtxbt1thKTtUXGQYUhiqDOMsS+8aC8LGIQS36Z/loyIfXIB9P9
l8/7vkLGRcN8BJ5hLjKA+nTInqb+b27XO+l+/KI7i7xv74ZHFCm5FHvb3vNumPVaa4bskASYSdh5
VXnK6dloOdXr7ZD1boJx0CEGxEBE0MJEsXYMZLCHYkTux/WAsvUBIUKhLBoN4EAFm/VHF6lBpimU
Leqq4uv8PQ8dEPIQAEp70uyC3i5/JZC6/O0vdAfoEcf4xgo/GGf8swsrMRpGoVnoXhbR7LvEM9zk
tCSyiw6WcJruORY3/PODRcY/a7BIqVO4CBo/yaApyXdAzsZYq07KG/WYe7zS+Rbq9INBxkF7MNYN
01R0SFZaf/CmxDHBRNf78QXABCHa6V9Fv3VnF2oH1LbkndjY1CQU+Cu/Suz4zGvtbI0EfvhBjONO
YNow8xIsp8PdiE5dRaDZGzrq1wj14PpZsQ/i/i/wwwDjgYgSo2Ngt2Jbg6DPr+MQXWwfbUhH6fPd
RCtOOWTjOH4wwexrA8mWOCgqesimEVwzRfgjKTEBTXnUiTw7zHZODfroYtQEe0DYSd1+UcFMJoUc
Wp2ttBCrUcDtBGriRWr246GU9AD9xhZWFkY36TR+B7kOHnmJN93qEkoDAQGcApotBi8ayPjDTFb4
wTATckpL6Ho5AWOI6PXOMjKe7gpbvk38zpePDadEzFsmOzEySEJpmFUGNOhJhAqO6BYH6Eef5a8G
ykryTrGDo3wc9ryWyPYe/vN1VeaRomUVJmbjyvCjURxQ/BZNG5MCZ4yWFM+ccMMztXzvVUpIK600
cT+j2BmS6GaRj2iwvOXSF+4gx2QLt+oNL8bxbC4hcGWzxgHsIExAfSl7pbCrCQ8tUIGclS0H6oqn
sELcgIr1st4jn85fgnMJLG/glyDq6gZivMqPM4SMFiB9K3gcu5sB/P1oqMvqV6tTqhZTZE1o+A14
TBYBcIwautp5RC88dQWHF7+3WrvrE6EygaUtRqur6z70rQqsTznqcwiV3mjP0EfbZTsehQFv85j4
AnDqPFAdoVJUHov8G50fyv7x+ifkmWCCS6qpw1xPwIOoZfEd+tx+HoWPVqX7180sf+aagzChZIBG
ephbWMmkEXWy/4e061qOGwmSX9QR8OYVZjAYcuitXhAUpYVreI+vv4T2QgSbWPSdtK/amGI1qqqr
y2QWyW0yXwnyc6CMDjE59/pmIvFhFexrtsAo6RTLBIiCZuNKZe9FQ815q/NEMFHD6GqYHRHCU6Ld
yS3GAKOY51OcI1OZaCHleob5ugocQe+tU/uITa4yAOQYNeGL2K780QN/oRd9a57lvwz8KhM0Gl0P
wDwPoID637Dv9BdYc8DkTuslZ145kedUbNLZKpRo6ZiNgHUyvGWXI3SJ3Z6WXfn48GfZx+9wrzIR
IxxIVRvtEPlDJSLNG0wQ8IXRYd/at55aiBM6huBUc+mSLOazikvqCABRRUa5Wb0HvDvikuEDoxfI
oUsJmNrx93152078IY5RSm+yUBCzWvPJeCGJFymgmxPO84OrEhP6SqMcRFGYIh+rlZ7szMfwsRgA
RrrUpNJ7w+X2O7fvlA+lmODXBCqgf6YMz9Wyt7LEM7vODobrlsfkxpPDRkAKZEYaluGpUi+yWbBF
s/cg1su5wx7bQeNDIyYICpXRxi3BcELkRw/yZYW+cX1UHPo0gB+xPweuyIm6/+FavyVqS91vZYd9
LUahHveYivOk079sjEDAWth3sTbEw7zafkyYggacIU02JXb4s2y0NG9IqviVO2Hir3vqvo0IVZ1T
XzWXxAPgxuH/QHGxGSdXUhnjB1h0HWHLAnPVT+Xl5M7+QhyX2eVF8yrfonFmtzaA1JIzudT/oL5h
wMF/K8z4xNhHtM4nYDZEvniQncqrn+Wr8S7zl/eqXlr9676fbxrQSh7jElNbGgAtaoDJS41LA2XZ
Iq84sX8zlKxEMN6QFUIh0VbDYH4DuM7gRRsvQvn4d2owfmBKQ4l9mRbPMxpYMbZYDMnZl7AcxJd0
40MLFhLCBJDAOIMY1FcJtjjCIrsvzOp1nEOvFuMLIumc2ijnw7AAEaDThA+SXPMbY8jcgcaSi1GN
kPNE4nwbtgNeqESWGjMmvtkXs2v2tLN1qjaPUhokh/0D3AyKJlY1NBXry5rAWFrchqE+mUYMqIkf
mfBNjW/lGXBWISdAbX+nDzGMtVV536HVXwBaXg3QSrSTIPFF9UqU76T0YV+j7QtspRJjddU8Z7lM
OuLHmFqQgXmYeS0I9M6dU17RU2DXPFam7ej7IVFkoi/67VHXmwZWy8GFu7yeDSf6Dpi+g3CMzrxY
v20cv4+SBSdI8rygXdOhgB3dVdGRYoMwGjhnyPlcvxReXScDGAcDnQSyr9f0hA0sKzNGR1YxelwR
N0l5z7vli3z14g+VmDQ0T0pgcM34YljNEy2l+lZk7UGNVLfJgIw5vv+Re32IW5x8pZ0W5ForjdHo
J/JlGwAdckazq3vaN0OOY/1aoFgJITI2QWaSkmNDwcMsHIokPQTIBeLI2Re0/LV7h7f8IStBujxH
nR4grQlCf57QeA0K3gtleYHsiWCCRGomRRhKeYxB58Br7Oxk+MvbuwEnSvTI25Tn2TcTKqgiVWMR
CobfUfKzVMcRBFqYCEPEeN4/ON4XYuJEZAIGQyphBrn2OHfYkb2i9Wh36cu+GI5xs1cUGXL0gRq8
eoRTj0pCijXy5eAMTil0WxsdyPAqsE8RjD6bQaqrTV+IdeBr/SP+F4sCA0C9iUyOtW2NEiEV+pDD
PIi1mcql1uC12riAq6VWeRgxnoWtcX9yjMOyHM8rxmwb+IdE5n0cd5kUCk1O/LDTNcz05LmtNHnk
73+m7bLkSjEmCPUylY2hKYkPWMfbdJycUajuhDC8aDXRHef2WI3UrdXSV8vZ7nTFLVUsEmPEeTB7
F5sTNvqkR3mg3v7fxfuuy+ms3LsdUEfvFLSDqvGbLD9W8Y1eURvzz/a+nG23+zjl5d9XcsxGjYep
GnWAa13L6qURtNj94Ngo70syoSpuh0qR5hhYxPPNZN4ZPGyrrd9Hjo5MQsFTXGaHv8a0B1au3sV+
Ft3S9ioYf+6f0WZqsRbAfAxp2badiaSicyW+h8elj6S6+rdfU/xOeOA2yXkKMR+l7opkULsi9RVA
Atxmbwue4tKlwwCyBA4bV/ozRGNjrSPzkXSMmGa13GSgrAazUXug8fOs3XMOkqcYc6PErdZjtanH
JNvtwq8M2pPzCKjY8Y6cl/pqfuZTqS6Bib3E1nox94qkdko1JXJ6kofnTDpU/ZvYXSW4WdSO3tHe
kZvjnOMph2yHo+yWC68lMxdNMQpppWN3EVYzHiYKpDfsZFiJo92Aaf1UP2Gs9URveYMOnCNmNyQy
bLCrpJENvxE6qwxCWxh+cBRbQuLOkbL4l3Jj1NmCvnuMCkv5R7Gnx+IxEVAjtes38Zw6oVMOnDC1
WXtYHSa7m5lrIaWCHIEWMnTb9/BtQVibL4yHzLSaF+FdOEgWQjHIavd13TzNZcIM666aKZuMwYq9
BCrMJsWjQntpiNf1nDC/+Yb4NcL2vwIY8wSMR98OBaaxGje+W94sKbph+ulfbXjBnqcNY5F5m2jd
lNYIxNKl1D+kPH7prcvkQxnly7yxPuWzKdHIz2rzdu6X/R/9n8QoOanVthqAeQe5goKpSubMVNq3
czyIkk+0cziWVoY++5989g8JzEFFhT6HZIpD3ywfMDhkZdLbvoDtk/otgG1hhLNqlMU0g6+1ummB
1kdu8oTz3FlM84uXih8imIwtwtJgaDQC1s6T+yzRAFri6mHhUKmzEvJjX53lPPZkMbnaSGsymJUU
nuIxAe+k1v0c8+oQDcnPrMYiC9UOQPMAMLduPO8L3r6aV1ousWqVv6C1JZGKJCPeKOKhv27sAGCk
+jcMVdgSOD3E1315PEUX01yJE6tGqIk4hifFGy/BCXPsDsTLT7zG4NYSsqGZgoSZTRDQgFzqsxxt
qFoNqNwTSq0zMEnVA2ar/BYZt2IB88SirnxSUeTFUIBTuPsq/qokfPmYK9lMzOuiMBUDFfRPtdM7
v/o1p+kaL9n/C23D8jzZk8W4cjKVWhQa2OxPfMkGWuZJ8afDsorEuxa3kAtworIGaEdMxwH79/OJ
Dn0yYsWqBjvRCYNPra9e4AGDez8DaVFxqZ9aLwdMDHcjc9MLP8SyFXojzsFLEUioWufPYQhshNmP
wA1oHsyW917fDIsrUYzDB7IAcBdg7fgiCQ9lIVlzo/Byms24tZLBODrRJDInBCCSQLJonXMPnrxj
7KLSdlKAegr6HvQdePimPL0YF8/zrjNrBUQYeibdZxWAKofUfNo3ep4Mxq+HeCyEFEN3fhxK4ikd
gS7QqW39J9nE6vSW011FD5OqKqETDf0KGEj5dElGzrXyq+T41Z9+W7nGxI1k1AGZJPeCb0yzVWk3
jfEWA0+liK0a+MxZSq0qvMjo7OwfH88smJBRki4q1TkScV+OF3mue2pDr9Kg5DwkeWKYaAG8CQwp
o/d/kmNnAGwpFhgNToD/jziBGXdVVwHYazIWrgRloBdms6D40h7TyeohO2Vn+W5pkAPjBuNzp+SR
Z+LbUeJDKGPiw6AD5k2cw1OxjN0D5GxOnsR+7AvA3CZD4yRqjxl5qRByzvDZtt1/CGbsHvA7UWzK
E9JqtdYOswTUN5ECSWnfPLak6As7CQh7AaLCNuUpMJfixgRYcFhcNQUwY6T7fQGb5am1BMbuARlZ
y3qjqn77Lr8QcKJGEWCfqaWesstlTypxq+d9kVu2qAuAyAearrBwfH325WkgcismQC0IjOdeAsxW
WTtk5ASMzefBWgoTMURBIrEaNDVmJ5aRuQUH03DEq4UJhLxyG7zb3+lDJ+YU0dsNihwwfKf8ErRs
dvcY3at37zF6rKGtPTeC9QfUw8ZaPSZuaKEa5WIOh9bi9kh07D2P/SEOrlWAR+Ee55jhZla1FsfE
j3ky0xTLZgmg6/PLCvOWERZNlyd54ABUWvGBq3ZI7pIL4KXZ4fd9e9nMVNfCmQSkNQYlmgwz8IOf
xhl4re54FIC/BXQ9WzlIR2rPvFC2hCr2MtDBwyXhPsA0isYkBKIwdnJV4rJWzvXyQb362LzMNqAn
8ETnGc9WCFsLY+KmSeshGLVE9+suv82BwwdorFo2rFwKw6s4AzSdJQpBeNg/1W2L/VCRCZzAPUy1
qEELqRhve0nHDVe7+xI2L4S1Yoyjt3jPgn4Gpxj+c26dyY0vQFgIDJYMO+yxJZ8kRzgqvHr7dnT5
0Iv1+0aK+rRJiD9n11Vt69HzLHGOjieCcXZFyUJJXQgpgNxgVSkQr+ZjYHz7y9NjPLxu80jsKgAg
j0ZGXQVwdIemkX/MnRA4eRRkl0GpS1fYIwGQnfk0EeBPUkNs7NgUezecwDBBq0i0B5Ly0L7+4874
OGMmGsg1SNZlOcM7p7DEA4mtDsVIIEMXL8Z7dpM59Zm8NpnFOZDlV/eckgkDokEidVa79NcLUrod
3Pi4jLUaeNnNdnYjerongPUsdHgvIM73ZuH0gcNADDPBJTwW13oR2SVQnDsuBxEnDOhMzBEAfzCk
GQAftPNyYQHKx5sUKzwrThphLilz8kdUsF/zMy+F4qnHxB81mFPAREpoAsSjFRmZVYIRN+K1MnjR
QGcCTj3p5iDI3UI4RF5ajEw4om4l34uX1u0eFtTt7rkm1qTzzIYT6Fh++aRoZ/BPy6qfv3Tg3lXs
9DazjYfS7RziYQv8mYcCwRPIRCAymplsztjt6oBwO876sSu0P0g+QRqFJBu4FpJoMJFVH4WmTPom
9KPKabWHCGxf+862aRMrAYwOYdX2bVEkiW/WxxSYQShSY8fxL4UwcbTPp1yNpBgrNn37mCQ5cJgD
LzZ4a7Ob32OlCxNIjZ4qVSwS0dewlU+GbwJvJIh3WEw4nNVBqqmCWZ1gbtxhGNxebS6qIuOMUm3G
v5UeTPybJDC8alpLT2YRm7diacZ2DVYTIJaS9rFpyOyGyOadcgSC5741bPFXY2b3t72xfNkZkbti
uVcBpbawvWLn9Nh5CeqF6MagkKd7Jgh/BAtdBNBPAW2Zk49xvqDJhEaKDnaiBRkWlQCtmlXgpOHN
CG0G35WC0uc3iTxPU76wN5zM4GymD71ILbEA9E3qRVXLSR82Sw3r02Qi4ShPAL2p9Nif++FdG01P
rrqTWfXPpdn5maqPFlUEJyfzC+gxnvY/Je8omcgxGKHSmjWisG4ca/OClI/7v7/97lqdJBM5hFhN
s6TSYlCd/1sDxU5Nar8Xfu4mtzw8fo7nmUwEUZWIYjUZryCzvu1k0Zow6B2972vEk8GGD8D5KkPT
D35a/hC0R1U9GNJxXwTvozABJO+NxOhUTJATGj0ZSX+bdZT3XRaj+pI9rb4LEz1mDQusgqglp/iJ
PixVcWIHh+6wEERPPp/mdzn5/xYHQKTPDhWPAWiV8gBpeDK+ZVORARFMupv66KoueW/9/S8kCUx4
yDExFCUjbLrSYdDPYnTOY47bbA67fPisxPJNVKoeZhIp01NIrfituMofNGCABc70alzWIBSYABEY
LuPUpiP+2LcOnnpMuABLRGeErUp8BZOLs0DtQcH43dQ6fyeGiQxyLmNdTA4VHwD+TiDTyxHwh8Xw
J8219UEu2q4qubFSF30UYzipFgowrQjANNXjSXRBwF4foxJDwgkwJu193XjWyMSJNtMGMZHAVi5p
Lz0RLQmknsZ9wmt+7t/QEjsbrNEEsajt41NXAfG7UOuDQjuXNIWDMkNhafX8JCmpv6/bdnnkt2cD
L//ziZpCOxvibKIUpNshOuGhC/rixNLujWvwbnkoWDzsS+QZJBNKFJnWOvYKEl9BQ0YVvmeYCVE6
Traz/V74UIudEQZhQzEWVY7k0wat7APWlZfEQ74CnNolgPuP40/wbP7J3oIuAl9M1SQJyxpMHmAA
q74mQqP6FGR/gAxJ4sQNzDslbKzZ0O0mBTms+DACvTwHIV6HOdgQcLn7x7s42tfQ+fE3MP6OolQn
akOO0e/uH1A36DLnZHm/zzh6XxQdDUwQvo/Jpdn9QyknVm4728ffz3g4mHQpnWQJS4akskLpKAxe
AeSViAei9B+G/yGI8eou0wejIaiQLAyGamxlLpY1HXI2b2W7cHKPt0z2Hyb5IZBJBUA0UtEuESbk
NunVAAjIB9EK3Ua2xlNypdrzY+7Vj7zqA1cq499NGxmQiQ3Rxm0vx8vGarwZO+7lcVlwR6/y53DB
K0n+WpjYs0HGxUnUgB0hx9GiW/+rk02vFVft0R4oAYUX25hYErGveqi97kKVLegdoqXOm7pZpOz8
FWzhJQyB+YcFaoCAgQYpPaWe7IkuNi05Drddz/rwerb0AqQmIgqKQPy+cqqneZk1AwV8gEsCKwml
16HEvO/i2xH0tyHpTJiZxKiTqUriE0TbU3fZhP3BzO7+TggTR2JTq6IuBKFRMI82yOmcNiIHmQyc
/UdOOGHrK8IQz0ERojqGyTlJiKywC619RTbnKlZRWWciyliljZqIiMp4XrvjfXiSrwq/cKTvfIbZ
xYX3TI6JKTShrZwmcugX9J8hFg+0Gt1xfCPkR1Hf7qvFOzgmmqALVuA9i3s7IV5Z3JTy/f7vc+Iw
S7zVKqOuUSNFmXpK3ZB+z6SnuUGtdv5LO2NiRS4HuE7BY+JP9Oc8X0kA4K14hJEch2HhoQCHhkHx
he+qykKrKe4FbEXN9d9KYR4SoLBqhCYgkz+i2KI/tGI8j+dODpP3ssl4RY3/eFL8DgIGEwT6otTS
ogNssWrNYN/qrQgtNQcg9bbiTKKlWTUeGCjGAjUWRV933zg4xscCj1fNPE4KuJ18USI20VB4nTk9
Q94nY9KMPJmiqsp1xAVg+9LmTJENyAZHyHbG/XGGTGQoIwBdJF0X+SCIsvr5aeg6RzdfEsmJ6BOf
wZsnjokOQhYCLlIAJsR0wliy+BDfKq8yRhyyl/JNO0xH6Uq96Z6bo+nzrkLeabLBomjHKtHb9CQI
k1dlBGCD3zvzfd8oeKmGwaQalWIsq2UFRZHA8BRXfFbvphs0WgsfXXPfcDtwwZoPHKGcW95g4kcs
ggQux9zGab6e38fGVd/1d8EVLRE1xsjR3eA+J24B7KUXUEVw6Zh5lz9b25STXCwpNTPMEYsHDbta
80V7xCYdwLUkq7gP7gqOzW5+SnAkAzpZA1uyydzLgzJWmiJjOazTX+T0tqb3avSDc6absX8lg3E+
o5z+9w0x2POhA2YVeubo01/PpwmoBKavgp495uZry69+uTxXUhlv7MpQyGtZxhK/eW20YJuR3/b1
4h0d4399mE+hOBjET8zvpXnIUITmVdk3rXGlA+NolV4WeSKjcKUsaA7H/ih7/xcAG54YxtOmpgva
lCyaGKlmK9l7Jkb381yehKS0E4HYUlA/dJnISaV4X4jxNaIFelOmKOTXoI9rW6xW/MnCt/77/L4U
/qoi7huzqbF+JXllfWf0T/smsF1glkVFVxVTlACWBiNcFZDAJdZmtDZFn/rhsbzP7BQ4CpjNuFw6
D3/kqythjK8a4VTk4WINotFaRgYXKgd/QA2Oo9Tmd1nJYfw10jKsa4ZJjGJHHVvJj18EYUuFdrSj
K/Wf8hQ7Aq8zuulMK5mMt04xLUAJgislibwq+R7i9HirnNuZ+0oG47BS1AW5acxYW/rVDdBsgCZc
mt7yOuftfvHUYRxXLYKixBCg4JPkm1j4k/GYzN7+Z9q8/lfaME47ymErFKlG/FREGFXBvpDn92NU
3RRC/VBowgn1dfonHivD1EVFUwWNzXzjigjpKMJjM51g28HwJtHkWN9yMl/C9koEk/aOFAQJZVVH
ftHKViWcBoO6Q3w3TrdRUHFkbV+3K2GM+8qtVolBr5Bj7cwHyaUH9S7+uWCQTuAqEJ51P33e/2jb
efZKIuPDbT32JXo4xG8P5v3c2SHGRjIPXIEjFgKXC1ECTwIA7z3eduV2gWolmfFqETMdvZABgFjy
NG/R1XAqsOFiXAXkpkflbuLY53YU+bAVxqPFsTDjlOJSERrdkobaIrzRp81ra6UR48+mIldqXIoo
uWWv1EApqnhUx+eJChdUraxGBPHjwBldXn5yzzoX613Fe1ONykxO0LgaqXSQEB0HNJVCMD0mg7Nv
Kb82y/dEMf4dGwG69rUMS6G2Ac7yGExaky0ecgDYmHbY2RX4W+0qxPa2AR4I4ahd8RrRXJthbuha
7wwAfeP+bF8GF3sdS+J2jO0Bux3FNb/ewTEZNvsdmrqOaR3RU23oliBlZ02lHAfc/oCGrGCU0gD0
DHOqTSD1cqMBFyMGvzGe2Me5q718VO1u4m2+/0d0+ZDFnJ4kKcM0RkHut45gz059s4DDgRjW1j1U
WL4Rbsq7fev8FsiWKElS5S0tpsIvjbu+juxsvAGfAOcO4JwgW58EDpyRa5OEnabSvMbkuYu9jswW
SvE8awAe3vcCnjAmQIMnPe90UtHT1GNAUwQSlyTaIkiRaSH4+6J4h8dE5qBVhaGJ8NzUM3vsAEVV
Xig9D2xmO2R9fCEmCGMWp0X9PAHryBB6fUucMpZPs5z5ADezeyWwhay7IROvy8LTjYnFZir1IGoy
c3/I7hXhJYje9OT9745v+ZKryDhTWglihN2RYXwU2xtw69KBU6NcguvXiPhxeEzwJdJkZNKMIo5m
3o/KtyLxU+UKvNUC2J/3leG5LluulNMuV7UgCk+lbEdw2ZfAA9S1a4KX/lK9Ta4W5LCClwNvSNUw
Q4cNZQl9NQE0OJ/PsDGAQxS2U4rEWzrlrypoy4DPUTngVjcj4DoumWpLOLp+dTEIVXVDX54v0pcu
45hStN+wU+zr5nUygcgeo1SY8pZrTmn+qw1+lsP4V9+NuhRpiBvEeJzLY1IVdsF7j329QD7LYNxr
7JVIyZqo8SeztE0ZCUD1/x52/CyB8SQBBNcEZNT5aUy+Ee1VHI77lsc7JdaNOrDHzaICiHr9SNSz
BM6L8C9VYNwoyXUxTRItOolCbUkSQI41b1+Jr476+ZAYO64ikgQCiVCENxK7rK7p0pouQlseUrBW
3u0L431z5pZtglSRagMD8HIrBOj4KElzqMOKR/vC+TDs3dpmQZZKFQa+S/kyG27D8UKjL/ua8EQw
Tx9NLBShSZTJL2XlsVEiELyQs9QTe18M58DYfl+qpI0oB6D5JPFjPL2EOgd0l6cG4+iBqZbCGA7I
kdXEKkEoROrCDlpOJs6Twrh6rqSxWNZdcEwlY6idGKvChQfg5/BdT9OgcvbPbOPdBpPWkDUiMoNT
j0V3N5bntjlUoKxEDTM8RnZ7X/0cjze91WEevr+rrtPrH9wMcjmqzzcepOrAwwGhhCoBHOrzhRCV
VYgMfEz88KoE7Ag9ZPaEV7GjWdGx9NTB4mb8m667ksjEnzgUUAskuA36vgh0J2u0KrMaA5wdthyP
Y3GaQc9mYn6uAnqYEJPR6ZsUawg1cBAia6gbLD/OtOusalaV4GQg5P9IwLTWWJgcA53oEM2D+sr5
OLxjYiJaiSmPuFgIMYOz9I/0tsxBaE7sy4DqEh5KjzeQsGl6qzNiwtsUdpFWSKCHGdrZCrSXcXjX
tYzjpVtCdCy4w9pAr6QobDDoQs1MxBGDBhXg4BtkBIWJ4TSOF21d/mspTH7dVZESiwqQZ8XytksV
m45PJkAmCDaN/+AbrSUxUQEvSQzjEnBfSt9ElFqQZGRWejZRLg2s4b70NI5mG1AzaGisDpANEBko
M9JxiH31GlD3hateFN8Mf/bk2/BmfBuvskOfut2RV/njymV8tu/0aNYFUvs92BqTwaLv3WPgx958
C96uy+4GCAWjBRo3HknIlueu9WU8NzImPU5aE2/1MH5sku57BZ7buPOGOvvZiDxSq61LZC2Ncbkc
jWhcugCSG41jld3FMceneebP+NhYBWWmFcB7Ug1f1juraF1Z5jG+bibcay2Y3AFLToaeDGNwFG6T
G+mxesTTDy399+pStoHd8ygP1shRbKOm8skuWcwYOk31GOk5FkjP+Y35vHCkS9cLALJwmTnE4Xb2
Fxdm75CVjioTSIgY1HVVYyEkuVzaqPPFqFulG10tw0TqKy8b27wo1+KYiEKo2BoNtrhOSWGR+xxs
f1hyArTEgobfOdnD9D45BdDWuFgrnFDGouGPBDC11ZwFvlTa2mQv9arhHB0UgF2aZ6KCkixEnzG3
eRtWHL9jQeSF1MgKsgxjo1d9nbXKaW70p2oGoJVynWnq/7tf+9l6mOhiBDqWTwo5OvXSkzb6JdbV
sRzFCdYc52Zha5S6knCbg1MzNkFv2CffJXXwOPcBx8FVJoBUZZ01VQYQq/4lvROBso6euj/ejfYv
GqmL7EDPvLGFjYmCz4fHBJUqzsKoifCpnGC0sqfJ7cGBEh2kVwzN18DikV36rTtyFOUdJhNjlLBK
tDQr8T65N277S/mIgQ3VLt5VLIhWwBg27oyZ8/04Z8ui1Qxm3tAmwYQ5SS616YRxIStuOYO7vDjG
rqWPqGSEpri8u+6Lp6U7DTgeBBZkDpPT2vGB9/U458hOQ5NBJymNQfQ86o2ldaIVK/7+p+IdG5Oi
ZH0fC8U8AAgaOF6NZIXRpcybg+REKW3RclUmU5O26KZldAYMNRb4J6wpuhDyq7rjYfxIPElMpFBC
gyqRCURUxdNOqFa58RWYV91loDQDJLSNMv77AkJVXPfH5BB7sa16nV+fo5+8lIh3rkxmMoJfs9LG
Bgt7KrFVhdpiHLgKuOL/7vMxEUUAxVdWBGZw1Gs/GX5W4g3526/HBJBWx2KPquJpa0o/afKoaZe0
1xxtvNvXhPfpmJBhKpFRmS26THMXuWpyroTRGtHgUTmVIF6uyhY1lCLoGjWFDxugg1IPv0aNQys+
Cz528m4HXNSlF4vcFUpe3vWlh5AkTRMJFfHBx1ODDQI9rbMZWjrWoNMfGHS6Jg5vnJITPtiqhySk
c4CMtfMNIbcW2HVN5V1pW89QEAhIhmygUKCbjHV0YVaNgylghRjZh/BUAlcO5Ax2/7bAQP5Jtwy3
2UocYyVBpWLOUMeYRkWPA71LeJnjptv+/n2D3ZoDpnChjZFCfVK+kvyoFz+m/ue+oW9fIisZTHIa
Y4JK1LLS8Gvsw8sHMJI5yo3gqx624THC+AcrNeszA73h5/BLdC0Igf4HepxEuJ9odZymzC000JRr
4vs4d3ehWlA7iUJXj7tT0YxHjD49dZr5R+a4Upy5axTs86QdFnpOtYjLUtSsilep5p4tc9VEQxw0
UqXiifZieHDuY3qWfsxX4kk71GfgG/B6W5setlKJuXCwZkvpQFG6BjA/ADmsEbgqHHPhiWBuknkw
ilpVgZbfuL1T3VWn5L68iP3pRXpZQpXql7zuyMaEFywGnOKaDF/Df+yHGtKqIl2W/UKmjNAC1xLk
OfNpmcObATlkc1TcDCIrecxXA73qUBgKgMt6MOVhrdMrv4eXrQvozYOJFTMer+Lmia7EMR/NxI0m
VQoBr6KRXTdmeg+IXk4lhieC+Whj1YgoxWCkVkNlKZuu0pCXim7elyslmJufyENjGgIkBI/GbfQ6
XOVOBibq4Ei+JW+GtTB5kMSSOLc0Ty8m3Gsq0YNmBrmcns53Eaotsjlxjm77xbLSjInxUqKWFa0m
sIa/0MYtnogV2dg4ucuo3WLq5AWPeDxpuVPQHCNk84J8mDNDDlEz6A8LQnNyIEtdRPs1KxSd5JuG
l4hs3jUferIJQTHoCYh4MjSoT6ppLUNRy7B1HBzVb0uBcD7TR/Wh0RyOs3E+IZsU0FGjUWmAWbiq
repJdFAC8lJveNVCN3+LLqCqL/EeZ4sxfqnHrFRlAkqozGVQpaFxFGjwBiif2spzmluhjHYvMGSf
26zlJCY8LZd/X705aoCJz10KjntFeqXle8F7N/F+n4khdQekgIiAAo60p6641fTb/c/EMw4mgEhi
lulYTgHem+EM5Tcjs1Xxfl/EfziaZpgm8HoV5FWfz6gqwPgctmVwRGY4uMY//9IbUt3Sb2c8kkCe
dxie1Yd9qdsH9yGUyUaiOqlwnYXY4x9mqwfERzUc9iVswHvg+gJZjgw0FkWG2X3Wq69HMvcNctK4
05xesfv6wqQwtPEOJEtOad5hOdwujD9RDFh1uDJlQ9RZmPceA/9q3SiJP5Q/dHqro4Wxr9dmxF8J
YJyoppEptRXRj6o5WVFegg7wFY0ry6hKd1/SpvGtJLEHaPRRGgZd5ZuRW2uzpc6eTt73ZWzawUoG
40BUjBQ5G7XOT/vLWHoq8z+5qVa/zzhQF5cpDVSwaXbxLZEeMspx0OUW+hLSVr/P3L+toBcTttLj
k2DI1JKS6YI0pWMO1JmH6jLq1JdASZ15zh/3z207OVsJZq5gdCRl4A+1AXA1B1Q2Uje4KY+KRTzM
DF/wOEk3LQFTz4qsgjVUZTHDhEgbSjMMAl/tn7PhIQ7fuoBT3d1+kK9kMNaGHckwD6WhQpcseEx8
9V2yG3vGBlCdANro3zlPavOK9pvetJLK2F+CSd1WijLALyJDS4WX0TDBE/akcFcLeEfIGGIpqOEc
VAoqbOYVlWuH0qtK58GFbVvFSh3GHBEcJqksWiwWIZSDnMRGIduuQU5OwW/EG3PmqcSaoBFHqUAB
ax3GeMRF94BZq82eE+62r6eVSkweSMesz6QG7bBllDQ+IlVYlqh0F/sLqrWsMMSH6KfIyas3w9KH
UHbav8FUQjGLg+4r/VsCREVJ/M7xX47hGcytC8DpWJJm0Fg2/wReZOvPhSfprqn/m20CddSlt4BQ
TLCQeuSI5iknfb4Y804aSykxsfB6b3iS3XmzYKEz1rxOB9FWbeW7olsdDzaSpy9zbbWVOc/zQMCO
pr7Ocm1r5nVd3WXo7u9rt5ljrr4cE0ZkU1CnMgGeajc/SmiG9ahhdD/FyJdzHkjJYt9fYv9KFBM7
6qBse13ABEF7mA/kWFwY5+wKxnlB7OagfmsAjOsujTd+/Yvn5wYTTUyzoXI6ChEQGYqrYWFWsBqn
uQyszIkdXumIZy9MUAnjZJh6vFP8Sm6kq1EYe6vIKHf+ZvMqXR0nE07MclAnZcwFHx/NCY+aXXiK
T67UK/qPdinf1S5oowBPqd11pjPmHLPZgNZDtriSzoSZJB/kuqMpmF8o8lErvRu8BVsqcWIvu2wA
Q6E4o22iTSBdDL52wR+t4ZwyuwFgAB+xJ6SW/VJ7i83vQ/Kw7xjb7ekPDVn0vlgy2hTQVf9D2nUs
SYpEyS/CjEBzBZKEFJWlu7ovWEu01nz9elTvTtJRTMbszGUuPVYvI3gqnnBHAZAGh3kX2dlT9U17
lp7By0b3b0B/7AShRWQr4taSqHnfsBV2W7A2U5W0DTKIdgcCawfw5s4MQCHTnmzaFB+9vuElFDyR
9N9Xb78KvVxjkNQI2Cmxl+6Ex+EYnMh+sQ0XtOefuZz0nHBoMp5n0aNK67AU62EL3hV3sheDkH60
v1PUfdU2vonfcLkSp0zCE8r4IE2OUlUYmt6P48hu6RNnjt2ZLLwqBU87GYczZbEQmHJZoDa3uFFi
vVNmeNVOB457fGn/wUYM72SM1+lGBQUC8Nb5qfkUoV8cfxkNTvLOiRVs1wKxomrkWEJqIf+cBUet
vbw/haCYmHRuGsPTRta/SCXpQhPU6gTAca8tQOuEnQ6zMx9qugXOndTbgIpfOzQwj/2p/rES9vKQ
9iGGXwCg+WN8kEDjWdt+el4aez81lkXVktbQeEDG2+V3VRGxIAVkXJMFApziri8FsqgoaQUPtPwu
2NmxdynbIGDi9/+qkLsSx+QzlVpXtdkMgCcCyauUOGPIAzP/m3h7PRHjS7JRwYhZSQIPHDEgSq73
emiF+96hpfBsz+X829b9qzjGlaBX1zdxXMZ+lnxRVEA1vha8HVqeCMZx9HJphtPQgxCcfM51d4y/
6BnHN3FvjXEaKaCVsM4GjMF5cApfdzNgVg26LX2PPNEK3Zzn8emH/hhkrtfGuIw807slNTBY033P
gFRVuJiBcrT+f6cyeLOw2y7xKo3JVzCGHcmpjgdrHD2UYBOqOt4gA+8bMT5DCI2plogI9Gcdf76/
H5ZLWnE3gTm3xgL8aVEKunvA/B0qsGVNjoYqe+fp2NSTd3hacSbkNxDNqFv669YI8+6pwwWTYdih
xiZ6v1OftD1Kcsa+cukwYPu5OY737Xd5PzvqF9EtdqNXFbb0eDsT4lzru9quEgNjHIphMmqMa4vV
c6A291orHtRK5ryzOPrx7iVXYtLc0DpRhIUF9dciuNP+/wx8f94k4yTMotZbwwQNdD++xOaveth3
w/Ptm3r/Gjcs6v1xvjpDbgAQJpQGxQeob+NTTMvUnpA+ImWLdjwspO3ZiJVuMP5iKCk2/UTSQ/lL
mi390oDxA8Qm3+rvWman96Wr3+s/bp+QpwuMy1C6sAXSZFYe+naaRcswxPaFRECLt9NAbHj1mW1p
ukpUFWVpSWQO2Ma93pdBXhxQF9S7Y6kl1sibxdhWu6sM5kQkw9teiEET1yDGS+StMir79p2R7Yfv
VQTj+XJkZbUgRJhQvvSGPaPQ1H9Zjqldg5uFALGHAMy4drsHPpzx36QWV9GMSyziVCCDSujYTv8a
H4ERZGHzCXRdeLv0x9j9d01pMGn97ydjveOI7aclx86YpxMrGuy23GdOfKg87ZKED0AHf0BSz5v3
2w6cmmhCqqjLYHP/M3fr2qHIhVYyQJ74u7gbOXAjHtYg0Qnnzahtu+SVNCa5kaOuUgcNFTZgKlej
JV+kxlIO9IHYzxadUCoxoTo9LI0bhM4ww/opyDx/h5t7bMajVUsujr2KH4KqxqtOGSNPdMO/9elQ
JS98b6vS6tjUWFe+zQQoRJy12JKQzuXr5MufJMGSAaXgUHrq/KntLPXfOJuVRMb89dnseqlAbaqL
TlF3N6W+pvDqbJsuZiWDMf9FEkst15ban9DdSrpPYv2WiLwp6W0PsJLCeIAyVfpMNUD3ZnwxHiZw
CrX0RWirj8tds+t+UWyZF8kaPdC1cnwP73yMA0izcJn1otT87BQ0VgX6q8Kh28mTXcS28EBrGIX9
Xw2SnQpQNE0X2zRcfOMsXIID8RpPvMTPqp27oSP7t8+46cGvl8s2ZMM0LMQwoQTYGUl9w5jA6DN1
Be8meXkf8w2BZyNVXQhNMZ/GnQynpgBnlY7FUnIt7g1ufrdVbGe+W5jFY9FEmDeIThpKoljqw/QZ
DDw+aZcKL+7dAIRs3qgZL395RxpZ23hRG2Qa8W6jLLQU+aX5lHxSgV6bHLjb5O8riR+Tpb9ChUi/
60pY24/9MhtG7AtgkQaKT1M5Rd2mllANoteIr7O0dJ9yPMmRYItx71eZ2NRumFZoTnctyR9Il9WJ
s1RNY9wpYRWagIQq5twLpC4YLSEJyT7ttCDZpWqnmLaZZFhOqPH/A8AOUR71S1BkNmUcdd5tjaSO
6dbJGFdZ5NXSiiTAsMhy7uLPufgrrp0IhZLbYjZ1ZKX4TNjD4tPSGERMD1JF9nH1GJeSP+FIt6Xw
wgzbzZzLKK30MAYN5mlxY29BeaJ1yTsdMT+o8c7EKMVgGElUZ3EKGI8XIUh3mXEcRp518TwG832W
RRtnoymTg1rLdmykDuA8eEkf7yBM8OqDZG4Hs0Hwegsf60fiqbmlPWOGZznQ5iwGfX/qshV85Xws
mnx8UL2VTjDxjAT5IusdOh3kQrePwVxny481gOaWXe5SLMzb8ng3yTjFqsyluZ/hFIt+tmUZ/Kkx
x5a2XzmrEzGeMI+7WCjmofbTVzQzm/vaLm3lXrGCp9rv/dKNLwnn0c35dGw3c5x1A/sjg+Dr0UtH
7kXyI2p4zTCeDPZdn1RzIySmjHf9785z/VIARNfcVbvgO80X5yMXOW+7N3y9Sha6FzO+IsIKCrij
jbCsOQ2CyuRlAV4iwoP8i44ICs7y47aKcKWy+bIOGBtMCEaYLs6eMTQ1v0boE6G0lVvdwbiAs2h8
no/5t/8olvUkbVXWo0HAM75vTvHXxZEd4Ed6ZD8Dct+nzHRYLXQ4Qulnu2F+Bv3sq5g2ivWoixWq
yBTbX3qVPwEEy488gASFXJrs7Q7V6nMyLkZT5ixoSEh521ukBA7Yke3oyXB6t3dER7yYeObNXn0U
eIXD7VMCFktXDELw7PrzlOKSq03eUZP81aH12O8HT+qRk/yjwvy2pVyFMVEumZpaiOdJQyuFuGSw
BwAuOamtWKKLpfrhdT6lWIbtPt/+ktRPfvyQV6mM0hp53ZdFTCvY+a8A4E5aGNlRUTpCVB1b3oVS
L3lLGKOqSxHXcVLpip9J/R6bSZaq+HkHY1RzOw8CqyaPt0/3NzH9ejxGT1u9DOcwR0ki8StfdhIM
qNvVLruj6HCAYOFBClIffeuAjKYaM1CgM2XEAf3frwF1n3gNF0vzb2LF9VhM9AMdmpKWWNQGAS72
hQYZcHjKLjwUx1Bwx9Lq7qLdaI1coH+esjBRUIsKvTLA6OGrT9iw1UYHPJjucIzPxTHwgqc82hFb
crqziWSVk53xRDPR0Sj1qQmSPj8YIsgswPbeoXdqzFYzifxhze2hM8CMSLKiqhgVZayiyQWgt41g
UJ3eBkd3Fy98wUQK3cU1QCPVoC8XPNafipFzyL+pPVzlMgbSxqHelPmMh8AbfZeku9LWd9nrgo6c
aPEXSLcv9SqOsY4MzA1Y88hAXx5q0CJHyxYLWFG2Fn+eqi+3TXHbvV1lsaYhi42ZV+jbltpbHX9P
469Jz8ln6O18tL6rCMYq8tIQpqjE+oGgpPNuUuo3jKiI//UbMUYACEXgXOc4SJDtp7f8TgIKWrqf
gVHnza6EnRtesJW2c93ruRjdD7tm0LFVQdGHKWefstP23ZtwUd10F2EOpQanznAAl7BuawhO2Q6M
yrrP7aJxPqDCNI4B3xsogkHZs4b0qyHLoT1m4uwQImpnXZ7DnZDOs600aobnbdzYGWConbYA0RYR
y3sSz6ndYf0MW4aLvr+tW3/jD/+6IRYapgi1ZNCKHA/R3WxXz+d+LzzSRcPgzVKO/LoPR9EUCYq4
yn7mAXi8vYGCnS71sdUWyd3S8AjA/yZ0Xc/E+KA5LvU+7gq0ICKb7gFidTK0eozikV3uYHuZ9/7g
aJnC+B41NVtBlYsEm2QwHvRJZU9KkLlGXymPUJBbiJe3P9umRukEOFSKZBiA2//zGsXZnFpVa0Hc
HARgcQFZfCw8lAbvYJtfayWGcQulEgWABifhYchs9TveAgfjc3VEYfCr0FgJ6Dv4r/ttR76SyTiJ
QR3jugXm10F66IGpQEcd6AZx74BJD6VB3ijepiNfiWM8hGJOJTEScJL1Md2hrxxZP5r516n12/zt
P300FkkBNUiz7zD76pvJV2UcLIzjWKnUcVSDd4EsloKSzekiJ8DuwVyaeTecYNF35q4DlNbdeOr2
o2fyXqqb+n+9Q7a5kkZloY0GHSh250OwL5As6o+aQ7NFeVecFc4UBEf52S1KozP6vgBIn6/JQmpl
av/YS9pTXMXPt7/Xdq1zdS7GrrugLWJwbA/+5NJTLUjXAo+OqDR7Lps371D031eOkaSpMi1Sgy2X
ubAqrXEk7acycb4UR9k1xm2g5NjIaoQkKSKRPWC4ts3tIvWm6JPBgwPguA6NcR1Tq2DKvAeumTKc
zOUiGS7n49BI8SFlWX0cxk8k9ZwLSghKDvqOxvouCgaKn/qJJx2Ff/mQXklj3ESr162qd5hMHox9
/RXYZhi3rD4tD3mE3iwFfFlsioEU2OPD7XNy7pHtkxRkbguhR86UC5EFRqNY4wjYzgCuR2ObI4gv
SqgmqfLOQUbnOgPF6Y7NTtjDWXxKXVA0Pd4+03ZZYiWSftuVsvdDkBiq9N6NnW0J06sAETFQj99h
Aux769At29lLA0f1ub6Kd59MbhClOniO+ggEdV+0vfgV/GG7CswNMkbPxOfGDl2et9rORlaHZbxI
atTSXLYtAHS8xaWze8Wn8b5GT1R0UPCSOe6fdz7GjyhqJXVRNuIdhFEIUcR87MxxItvd7dWBGC+i
jdGkDI2ZHADVOH0XkWLJHjHR16aoxoYjn/NTdKc8yZjD7Paiq9rNvyE2xKjO6jcw7kVQ2kUzIwym
JacO61pKZuleDVww9YvyPb7H7IIr/quWgK5oJnpuElDJGBegBsowtdEC5BmjeyJD+UMWJo5To3/i
o0/7S4TMPBTKNu/KAUOtvhRWmL1crCj2c22v6C9EXqwifDA6jaMv7+MWt2QylbogqMa5CZYZRVDt
QCxUJUAMNJ74fFRULW4JYoxerIpGr3S0VGKTXMIZ8/8CQPlB7TuPxOY4mG0rANApkXVNxa7qnw4m
ivvajCvMy1JeRdWlw8G5He6bHS14JmDE4PmV7S93FcgYeS/naDCHGcpK+w4zVuZudGmawCP05J2L
se4UhyrHvov8UAEedYrd24iT8/+NdV9Pwlj3oFaBKRnoTDaO9gDwIzxnklO/m5zIrl+E3bKnVl1h
SgjrfRIGCmOX1zHariHp15/AGHclmsIip3N+mL6TtyKwNCBlCDYWct5m4pDDbzhF7U7k5JXbbYiV
XCalMOqyjUYBRy+IoxyUHfA5/OETbQigG4AIH3mSp/ocVaU2/dEsrodl3EqQVkLZGBK8qZnYseQt
4eNiFJYWl24VAJo+sAYkhQFvcI6jSWxNQou1woTtCL5aXbrqqQh/cc61be5/nYstLPRRnxnxpCAQ
uelXyc4fu9hSMYEk7PI3/QWLcTsVq1zcks/fJO1XuYybmaZJajES1GPSq35Vdokr38XPIe3lOLzy
0vbQzlVhFMbNGJUUx1ojhYd4tmqgyCwwksUDxZWT29+VC+Y681PpF8D3B/8Q5343PY5BVE2XUWc1
PkB/SkpJkqGUfezJvc6/2l/GAePZzmDp59jOffMLhsIfEwvVpD3XUDbfESvZTMxQgOQU5TlcuXzR
Dqong0cGbWT4BgyCoOAKkmpXRBbOi8CbKrUSy3zapq7CtpFQGpDLc2N8IyZozFNfHngmufkWW8lh
PmuhD7U4aBTI2ASUWez9nofqTSsurb602hOdifoHEz30735wBSu5TBABHVCGpZZoQcdXt6gu5V/S
fYdZTBnTNQU3mGxXClbymGjSjWmlaAKgHYOXDp3eAiPjqT1f6LweXQLmmQtPa5jIMndJHeUR3u1T
9lnKHVUt7XBUnb4/KtHzbevgfUEmgtTa0tbVlBYHA8w8C7nva7AdhRwh3Ptj4gUovLHZL2CAQ6xs
wEID/VP7kSP3ROu4sQESlNm84Q3euZhgYahZHQsSDE9I3Tm7G4pfmc5J77cfZ1etYMtU89IOWZ5B
C6W9cOkPs02HxiPXRIkcqKZfsIKHFZ3Q5RESbr9DV3IZp5INbdPXSwPEu0PhR58plVlxpPKEveQV
P4NdubutJLzvx9atTMxcV3oCqALlYcQOUnoAh8GJMqM3oBA1He7NUv90w77ZwpXctroRzVWMpCp/
TI+lDQTLs3oIrOxQnHnWthngV9fJOJMgymoF4PnhYYoVS5PuTOGJc3284zDuI4wrTSpaoMqrFHcR
LzB0+4zTiDq7kFkpNy3k6D5bvDJLETj5XVYcShW96IvZuJHKyQB5Ihi3Mad6JUwGSiGRaLqTUd3p
SnsXF/H97ZvjxDGWmoeWuHs9QM1ZiWorl08maexUe2ma0bktiKvhjL/oFyPWCx0wemj9nlQXcyDH
EuCsRYbRCEo7xO3Dcm6QLVfpzVICBYuGzsiwIh1ULQScMJPJyX62xagiGsygNyLs+26KOiEYjFbw
AlJaQ5G5ddzaii67t+9v24auYhgbAvJHDi7AIvL1JHvC5pgVqDJnD5gngp50VQozspQYs5qBBXN2
KgCkps+3j7CdDyM9/L+rYqLuVAXxiKnW8BDqqe6ERunFy/gtlczDLKq7UZbtJdUwma8kqSXlzUHH
/P7tn7Ct7oYimxKQ89T3X7g6okmSVggbFE6SkVhqjvEudT8HB6Xa35azrRRXOUx6GEi6YFYBBqJV
4wUo9VYyvWjh59sytt+IKIn+32GY3BBDD2Ei4EgH8UFod8FB9vTH6kgWS3vSrMCSLOWb/g+QHHln
YzVRF8u6nfHSAMLN4AB7eR89jWeKUFR/H0anfi6xNavz9oD/JiZfT8to56hj8T0fxBkRyzgAlRDg
fTvK8lljYq1DXS868MLWdrl0dcGMvupyZnRRCRwz7UxniVHU80IfOO40peIiZFL/x0ZkQwSCiUoU
dNtNxj9GY26ORQLmiUXorG46TPp5yFN7lFDumD6PDbBcRE5+tVlgucrU2TVys+vkgvSQiSoO3or5
ufHSU+5Xl3w/V8BFHB36agufgtbqsD2a7ELsX3P855bXMYhECVWJYooGE+gy8FSYHdbaDjLg3EcT
85U6x69thp61CCY5FkOUcCIVQH6N887RAroh6Ydi0dp+hacMD3Zqy0DW4pgvKbdhA1pHgW4hfBmM
3gryS9TyiiYcISyiSIuJv7rMoJv53NtJrV0GvbSKvuGkIZs+e3UYFlgE+NJjs1SYvWtRd+vuZc98
3wGc7vgVxU2HtpbFeM06y6KxrdET1BS38KeT7NR2eg5iYCkI59kx3CbFpPHCSYG2jyhJummKsqaQ
D10nNQhHcAvQbL+ia7CHwCuxlUa34Hg7K5tfbSWKOWHWd2mmEzzTpHw/DO6Q/5R7TpTdFgF6LdE0
FNFkMQpnKcukqID2he0p7VxDe5HTfxHdDOkqggk8M5j26ilfYr8sfqXGSZi/lAqn9rtZeF3LYKJM
26bNmPZ0teKQ3xX3BXoB2lMEcufpYLzReQ/9nvi8BfbNB+daKr3cVX4wgWFNDCqAGhBitbv3ecwd
Bhd6QA10B3VPa3fBY3AX7OARb0dz3mdjYk0xNoEmyfhsQTw44Iw/F0vlBGbCcfmb3nb16RhvOyXv
g2/o4U7xy5K8daN/+xgb9M6aub5BxtcOUqHXgorCtXJuQc2AtSwncjMncaTRQlzbZY9NZiVeikct
Qb2Qt++6/QUVDVmmocqSzk51tRIgkwndZtJewCwd7DHcihXCCqXzFoPmySOShX3LUdbtQ6uiZGiG
RDuBTLMsylUi1A2en6Y3YmWaQiDl9vhZBwEFhs3v5ws6JCjbi8eU7KIDr0mx+U1X0plqRQeEwzwK
KCMG9hUCPHKK3rn9VbdvdSWC8Vv9FE4Ia1KMCez6joJ36XfI0x/FHwN4begCSHhZPvNZl3gnYxyN
UhvKIkXoVxepYcXzcyOI9u2TbWZdq4PRX7Ay+FYbsM2Pp7Zfkcds8M3GB+ahJfevzUKnlCJ95gjk
HYnxMELbgyxONPJDOafjZ/A6FaIzT2pAOP5k82AgA5cNAHuausTYoZrXyhhlUXLAQgnKqQPgnGi3
TOfY++ZxTAWNaMWA4bNZqxrOc9dKWNKR64e+f9B4ywbbudtfAkw2RVWHQK4NDbARjavsfw90dTAp
BeiQtOEXvdzWh80xXWShOIuMwXGg/P6pEKWi1q0CMuuDARJRayDApaRYpZjpwTZya9PiI9jA31sL
ZxTgSQUD+Cfzwlsv1fXvYCwOcHnpUi6YTp2z2MpEFMPRtgKHQzNz5q23As9aEGNjKiqsoZSKcEtp
7qMF6IC64kQGLtYCVbg/3jeSKEoEDlkGbBT2aJkDzbIQR8DH0P3olL4SF7ndWc8tQC1Vn4CLCQQQ
5bt5KN3gTvxScxmo6SE+CJcQEkxVF1WDLa+GJuBnc4kEfvhK4QdR0LWNZ+lpQh+12QN+5NttLfrw
8ehZFaIAC4fIGgLCn0pkRlIg5CUajrGO8Bc6wdI6c/JlLHjIhh/MjxHEZA1zEKtGGMmBr5HMEYRh
LxJeqfiDfjAimIxhxgHTsRQ0jPzPByPLPaE4Gr17+8I+vu4ZKYy7MsO0FcMMUiLixFgef5Vs7N3B
bUWKK4ZO9aoB1483KcE7GvWhK+cPstcUZf4E7Jlqa9VybQXCVyPm8INzPhE7SBNMWZuOfST7Rr6c
53h86hW07zjXxzmJzHitKRSySivz6H3sW3qlyDoA0Y2Rb9EJhfmT6aBEzXkF8A7GGLRR6fI09RXx
oX7ZdCIVD+3iY/3lT6VgS6uLkcVxo0s6mpDE7e8w4oUVHsVS3mi9OOdOK9NL+uAkrlbLYsrLWKMh
S4cFfhpofuOudgiaksdv1/PujnEQQTqi+Wi2kq8AjBBcJVbcPv1HlWBcgzb0VVBFpe6bXnjXSdbw
XL+EL8ZpOQD4/y7/Xu1DLpfdxzyRfjGV6NgckVFd1RmLUmdJD+q6Cvyo3TWxJTaudqDAUqDNES8y
usiovDyJ3xfst4Qur0S4aQRX4ewmNPiy65oglfLJ8Cmt7N74GfAGDrf9lArmYlMWDWQ9jDdsiiIY
YxSxgBUSf8U01z490wEkusKaOzLWArhFyA+J3PuVXiUynrEpGiJUSxpg9Cl4ML3Zpquz/d74nO6X
feuEp8lu/eE8eqnLe9dsaimiJc6Ld43JPmumpA+DtID9KcBpACV2Tl5uK+n2F7sKYNzWkpd6nBOQ
AkmLrwjghfcig/Pg/VhUer+/qwzGTU0p0RJJXTS/ckTUd+YvCealgSZz7nYzvlh35o9ob4b/1b0x
KZWRyZE5F5HpTyE5D2pqi6R1Rwn8tIH0/83emNPRT7gKYaHZBPrUYi2mloUjZuWOMmZS+mnklFB5
H4r++0qMnlXCQMJZ80l3qIY7c75I3O4Q79YYh9VL/TCooGHHtJT8Rp/t9c8Oe3L3ZD/tEk89SJbo
ZT81Hvwn72iMRU9lGsuz2uh+j5URvbH0ZT+Bs++2on8sZzHfibHioKnTZE5aIMReipNw6Z7H/XLU
78rv2iV9Trz6Eru9x0vdPlY2qVRNEk2koAAa0xmp9QBsF7CFg48Qo5MUPWE4mPt/xtq3Hax1Cbzu
cP8EPak/VaQY9SqJJ03320O/oyl24BinHqiwnV3wR+s2E/qVNMbE6lpu8JXAkCEeYg/oVC9LaJlf
KdB16RYv5ombaW+qyUogY2j4eFPfV1l4aMzOKkj4KisPsSjxwAroF/mQg+iqgeipEoyVM5WkSuyG
fiat7suXfqcdck/9lE4W3Ts7gVMVewHTuTkXex4HyKanX4llHLGOnZ88qNLwAJprOwr7vRmozm0T
4Ilg9GNMjLDptVTz1ewkYIqGR0BO7fTWzTEaYSxmR/Ky0P20GPfheFKGbCdVfiN8qpLX20fZjimr
62KUoTCFLJVFxK3O1S9YNvAyZzoaz/KeUhD+bg/yBg63r89EeRG2DPtiTJko2tAmRYXjlT/D8lmO
OB6e9/eZzG1OJ6GUdAn07eXXUnYmmdNI4vx9dsg37NQhKTsotla/1Iur8wZZtg3nr/thZ3wFIexE
pZN1v8g/d+mL0Qd2kj6R5W1WXsuSc1nbzuAqjNFlgHfFKqnw7onlwRJM2c3yo0i+crRs08chzwRO
pAS6UJEJulkem300twRI20DTpUSX+8IDFZlDSROjs+ndlrf5hVbimPgrSVUYhjrekIJ5yfPPZcvz
bZu3thLARNpkUqaqpufRvqRfiQtwP5duZ6pn4wI44EfKYsPlneDdIWM2chLGtY6GlT8DoOSi2MSi
e/547uuppcJco0PPs9TtY2qKKppImdGF+zMQhvUQSOCvl/xRO87BL73YpyPHAfFEMMYalKIwVCNO
pYlnZXrI8N/g821t2M4dQHb++xiELbwO5RDXtVIQvwNy9OK0tvBYeLToKvg8TMSPRV6ap6xkMeGn
6/qpEUeMakX+4MjviAiGo53oVgcdJuHNd25r+vVojPmO3QyGS6KhapZ/76YXcXnk3B39Ax9i0eo8
TCxK5rDVkxGM68aZuJRcFc1LR7Hqk4z2z7/U8etx6HFXyXmmq0Ms1QZlCyNv0o5O1rUuBeolu2pv
+jwGgNvKR1i3JIf11NV9Y/hiKOi7Kg5HC4tbiweQHh40IVcxGJ8khEk9jEGggey98/OH/Gw+KveF
RwF50ouc7AT3P345xkcZfbNMYpPoaE1Gz6lHQPeTfFKe6Mp/s5d55Vvu+Rhf0Wl1PEl9HbwDq6Ft
6KY/C6x10/ZCAwAe3mQKVx7jODBMjT2RVAC03jlF+UL2Bi+20+fUn1G+ELhbKR+7KX8aNguwrEbD
qEgznIi0BxsV3nQ5xvplbGag/L837Q7kZSCNsHuMF4k2pVOKuZsavDO/O7qVeUzYZG9VbKj46iWY
LeM1w3RTKlgoaVRfEQB2We9MPKCj7Qzx6gHYbodUmrOcEjyYJ7d4rkAFj/WfJ82pHXUf35PddAZL
jfPfdPf9IlYHbTBCYCwi4iuqbiDGbvcGisB0Rw0z5PxSH8fHvVfKVtJIPSt6WIDrngJt/sZzDv1h
hwb3znR4pT3uR6ROaSWtaQcVUJvwcaZXnZRfv7mbAA4+7Iq70in2vJDECRHv7/mVvCoc1MnMU8of
3dpt/RYEnLYAtewbIeK9kroSILUjGYYCs7BtOjiAhrXmUrXV8nEcAkvUvxcCJyZRT3lLHuNperEm
hTgguxvUxxnv47zbBcuPeVlsjhZywsM7dc3qYKksZX1vIri+u2ysYYuo+PqaRezoSAlpaGKOaRoe
DA3P4lg0YNmsezNSkBNJlT29BWCdiC4oCmSNNQBgYgcSUmBHmz/EL5zzUpd542LfucdW5116dZlS
0aRvwcmlDBvpIVWs6knzw73wQn25ZHWphUTTwwo816NzFPV9xHMlns7azDKpdaRpwZ5SWreKE//U
0ZWmdh+lFpbPw2+cM3O+8bvbXwltF6L04NhAFfwF2/YNWhjI2dKz+VV9yJ9Bjae43d50JI4KbxfR
rk5VYhKdfi6VJIrhBGhKSinDx9HPseAMQr69sI+OyjF0tNwKZo5n5R2XcT7GrPdBE2S6r7eHYPC1
+a7k8YnwRDCJzjwHOhwAfHegvtXpcdHetJiT22wrqmlgtkEz0KBhkuyoqhK5T3PMbYePpngXlvpO
b16r+FiNXjF/KcB1cFtN3rs9H03jKlH602kryA8FpTI1v+iKDNQz5qg9qa2azPYyauVgG0s3YVci
EqQIQ7Km5kliE1ihUIupFef1RHYCaXsrq6LuSR4lpNIFGulTJS6f9UyoUluYGoy31Kb0hGnE+jGb
gN5qtbKgfkuTTHT7qcpSqwXO137JSG4PWQKIPKUXQ2LJgCLUwIUnhY+Clg4/WjNJNXvE8PVoLRXJ
fGERRj+CcQEKRFfwDDEHFUPQeliBkLebc/NCwiiwWnRPZkcrwwRrRuAzfR6jvLdbvcoOpib35U4d
5Owidl1ROGQxwD0iZ2KLbdEqxVBHmhqtetKXSf4xBgKGhJcyBh1QHITyZIfElA55kqV2b6qNl0yx
bJFxwAp6nI73c0eEXVJqtTsnlXafhr1mC5047+tCyg9zXRSfsr6S9nEpKG+5MaluJMWZLQ6ddG7a
MsqtoiIRirOdWbsl/Ain4POxFygTzFqIhkJAE6ZoIvMIwiw76j0VxmoDTO1ic0/1AgeDO7IzNHYJ
MpHA6vbZXn3GmI1ZcHT9gzkxshlPkY6mqpXlYHrAKrVaolqa8ThIn27r98eQQ6Wg1ymZuoYqDTtr
qCxLEogzoAqxJnhKntPH3+AOgHu9BAAheU+peXM0H/y9LGFFwACTO0r6EM04CnFpSVQEOmh0jOy4
6O19nPKSrS0RmH3C7AoWmiTAXvxptkGiZkoXB4Y3N3edcunzkeMY6G/8wy/gDGsBTC4y9LUcDgLG
JRuR2Pl4JiOoUNqnnocntHkQzHBht0CTdYOlqpOiRDKmPlj8pDlXLYqBz7cVgPf3Gf9WqEXcTrJg
eJizzobXcoo5F/Ux4tGbWp2AsaFRmEySmXp8aOcdxfKLnOYYgotDItboUuLnbJ9jh0Hj2e5H+/lT
Lj35KsBPkxpLozTniLTjrhls8UxxBBT0udsBWxPaUQQgI0+1qV59UIvVYZkwG7dqB4sqwA+jaScj
1FzBjHdyg4LdQOzBFJ3bX29TC1fiGEtKJnOsSiksDpIBcOZmtIv+JIyFNS7fbgviqQljT0kptGgY
YIoVcJP7Uu5PmJDjZaFU1W7dHWNSejXIXWGOv/th80vmBk5nza7mIqbwv9Smeqg6pjGxRaeB7OpP
9QilUsakRSx4VYmtLyJ4ej44eH16ty/uY0+Rqv9KDqP+gtpNQgSiQWDnzDua3M6CFXgUAWX21Pue
l7BsfqiVOEbrGyEWlDkKEn+Ay5ukfZSmHIP+cHGoh8h0/VECWiZd0fjz4qZJX1QhiQFuKxzM7m4U
zkXHeVh+jEp/ymBrLlWaLZNAEJWQSEgHOrTanqejsNNOQAOYLTqs2noTT+qHu2OkMtmloDaKNE2g
QO0PxkPoYYG9RHpuL3fy/vcIGhZwZx5h0AcTZoQyelh3pRwVgwYm6W5sANFpqkJ2nNSlKeyx19r/
Ie3KltvGte0XsYrz8MpJomxJHmLHzgsriTuc55lffxfc93YoCFc4nVPdXf3gKm4B2NjY41rLuUmF
IbitlFdHCJ20RFCuqrqkAu+EUpJUauvBiirMzdcfhuWPw/fc4EwkXS2LEkEZQrkv0rgvRYATY85x
NZd7gEnvSkl+LYTMu72aay+NbCH6VOHGYFZINagt1NNWUMYBlI0x0ER+zYAdvye9FwS0fmzt8MP4
JvvDl8YX97zuIlY8spVMXe5OietVTBczWApAiZlaLwMHUp78aNGKUz3NDxh3xkR1bsy7fI6jf21b
qIVT5ziJQ140IWzL6AOBXHKHo5p6q2ZLwOdy48fQMxKXs9dX50qJpM51RLZFTjtJRtNC+vFlfk5d
wRmd8CyjS+LQOu0LH+SY2bC23WXqldPGBs3dwzoiwywf5vvqEYw4ngogly6o3ALUzrxXnCuReu46
KZytZV4kJIDyB8IDVTkk8SkHyycOmQAsaU5lkbev1OMH8LsFXCGQOOUYuP5VrI+xMbnTH3UobfeS
st7aKE9dShqsotf4i5zblp/7glOnDviSAGhb+epdfQw9nj/OTH5u5NKNjWXTzMNY6UOwgOdZcqcj
oKuc8SAdxHtCnsebJ+LZBHoGojdm1LStSUaylTy8JLk793ZzLJzezhHXTAFczrv4kddRfO3uXl4Q
mvJFa8xiKIwJNIieCPTe7kkx7eJAiGYU0gRWeSUBXva5Q2NEQS69J0k3LB1PP5m/BtbY5bMsj6la
GRnGMkmjcfshvwDeMAjvmzcgBMQn2RX3plO1drfvK4eHo8dwci6FU/clzQY4BKKcfwLDA2wdfIzZ
rvOtXYWl8vLa1z72pTDqqkiJgLjPWKMgl6Qfk9U9pWbqz6J4GuryUZaG99sm78orUCQd0zmmrqhI
BCgaJa6KwmKQwfxyAEimbcX9/TRNnA7Ia3sDGUgKEocKQatC19sVzWiXylqFXeeVgezUfrFD2WMH
tlKHENnmDg9k/doDQNgv6aopy4qE3jpqUfNoIuMKpO5gSY69ulPFk9xyLNr1vl06GZRCdtMoGkkb
FiB1KmwL3EO5+PZvT0YG6ylSMwZQRHWMO12q/Fgn5hh2orlP1Ve0scUrp3vlyiYrl9+nbKU6hoDI
SYAS0a/iwWwk0CeNpp9E64vQVc7ttTCu0FbYNY6BBmzCQVEJ6n24U4COHb2su8UHE/lejmxeoY1x
OJutgypcbl2Y6fpQhE1+kHrLXrXBnngW/1rDLtdDOWVJN5lJ12HzxP6+VL7PyhcjeeXsGUuGgWuJ
GUH4sxKNuwBQy8GM0G+7L3Jb8kO06TdOmNqWN/imPd0PQfh14o7nXvl80IqtUErriskypryQY0wl
EuCQEXgaBNuZi2TJ0j4D0++qThpfr65okVmLMOtyuDe/Cefj6mr3ibeijXJ5t150MNS3zvJV4+Ig
srbUUkHpaxqSgriYat6cayGLehAAHkZfAEsBKrDRi3hWPzrFUdCZmtqxFx+NxOOcJEMfYYgAMGtY
GMYSaeLpRRxBO2WaGGM6l0H70TiEMnX6KR0ml6APD3fcd5otEeNtChgfVIUe8xDUsbaW1MJ7eVj9
GCC2GLHu9xgAApmQa961OyFYOS/JdViLoFkhI3V/y6SdoKHXSlEHWveh/Vn9au/RP/01a2xQQBxE
XxxB6EPqewonEmMv1JRMC6/Y9TR5m4bNNK1DeqhLeAB96gjljnN6DKWRFQNvGEZokWxVyN83qba4
y6usyRbE5uf8IX3LXUxFDiM4aCdEBYWbPqbx3goG3nAVc2UbsdQLI05JoSyiiHlu9KyOf6GSz0l1
XCOSkgPD5LFkgBvkmg8ddBLjMCQDcPCBW5m71V94A8a7FNxLjW1+mZ3Z0/30WwqaGxCWnUB5cXtj
GSZAVkW4HZYsGpJFT+pkYd3laruE6Pw7icM5k+5Faz/yHJxrXxmr3IqhLFqdtPm81kKIwX9CjYhx
z7Ou2MjU+nKQ/gLwKnzWaS+V9zwqH5beYFgNOyzJJgot1CuktZPQ1Cuwe+TqZ2TYofhLmnnvKktJ
tjKod2gqpDYqFBi0vxdnoqiOi363nOvvIBpw8hceFgtzUbIk65ZokJQ9JVCtjaSZ2zgL5lT01tp0
exweryxw7QPjyJDqQHGKdNbSY01VquRhCYjjYMoOGEr2ShEEK4+SdifMvF5Q5gYiSSShRETuAfn7
5nKnS5Yqfa8lh3I6ddV5Sr/cVvLrLk2ifiqQLqDnCtxfSv1KCQXJyUApRWjcPlDu9Pfaq+6jD/Cb
/QFIKxGmaTp4GGCI8bZeriZMszyzLAiLgxAwlSQutDzgsYAClCBi8TaPafIBK4DxM0RmsmFQuzeN
xVirhC4O4HrH7AkdHb5B3pm9cTRtxZlfyh1PAVkHhlIlom0dNTYAelBLLNtQbjR0rzTokRk/VGPg
3SlyIpexJmpqhgnHG3hX6OOn0l5VjzKRGud9UP1SF1v0CFqxdgSwhajYBhpVUBZ16pfmGdgGx8zg
GEXG/QIOPSY04RWJmkWzIxvDvMxr0op7Tfqrs+4VuXDilOcHXcOhQBO3UqhzW+QYOILATQvEnfVM
gMVin6SCn758wnK6BI9e3odv/S46V/8B/x7DybwQT72oklqKZjoMYMME7PbQOIZfPGG++y8zQEnk
5+Jqr+IbWAWAC6pNNg/hiaFAF8IpBRraeFCkEGQzReMXkFC/3L7xzO9rEAG7BWgBGnpUr6QMyeEu
B8H4vVy8d83X299nagicSBGkibBaInXHlSXP064HcmGYodflKAABeuBVF5lrMETis+KK4f+Xl0xe
VjSp1JBBqPDyDxIHJA7hrflsCTjwYbdYASKp1f8jkVpVEU1mB4rd7GDITnLKgMtjnMQH5ZuxI0yX
w/72HrIM14U46o6v6DvRMhXYyBaIZiv7E3CCIAjv5l9OFaCt5PDK68pmPGoXIqk71wKyuMeIprHH
GGNU3pW4cEUNp1gGRf38dnt9vPOjLliZhl2rp00btEq8OGadDbah/Ot2JWJENkdGXSRwj8yNNKRA
pt0le2mf7LKAwPXxcn+sfYPbrSFHBS4VTPhf6qIk5rJeAz9hP5nKaKeL8S3WkrM+TgDSjNxVFDm6
wXBL0bTxWx6liXEnjHmfq1nQpMqoAezQnB67LNMWRzPFHOnOMhu5F458lHpzFEBioVkFMD3ELb9c
pNoN3Zr0YBoa/cWL4aQqht3ue48kSLof8tNt9WDetq04ShcjWZobsYG41l08wc48dO27BDy73UWu
9O9DNEW3iIegWJqFLODl2ipxaeelMFF4NN0JJGKrrPCebOb2WaTFB5Kwf5S+I4EZz10yNXAT/1rM
u775NoL6fC6dpv5orcdxQv1oBF1fCJpni1s1Yknfagx1eLXQAQI9WsCDfshOY0BQSIe3EfTVKbo/
eLktlvnfCqOOrgDQQGMINaqb0SPgd1F9fFtDjn4w/YOtEGo/lcpMi74E2TmcAr/7Pr7JmAcoz/Me
/KtPhrcuyD+RZMnU2+0x3/GeaN4VpCyLlLb5Kk9hclBNRwVZLgYi7HLeK7XlcS4Cy1BuF0qMz8b9
j6e+z4teVhEcEhaFzkZ4aNpW5RHYNMUjyCJgzbgtlCUTWTaSD5clXaITu0MPmNzVAopJmxRIV7SO
wht/ZUtQySQfEDA0Gi9zSFKMkSSlsY8M30r2uvzyJyv4/X3qRucRcHDxMoCMOvuqFEep+fUH30fT
CsC9SOXAoNRPzxspVLtR3Qvaz1IJdJUHOcG6scA/+UcApWCdHre1Yg2EhHL1V7f0zUA6da6AXq1h
/yfnrRn4B2GZBn4pKulYVJ1c54uWBr321C1oLHm+vVtkN+i3QzNRWyFwaEjmUA9kaIDlIWkElCIs
dWcZH12Y3o05L2Zg6dRWCnXmqhCVZZQD5k1uTs38jFHA26tgVIkQHaPjFvko7BMw8S6vYpHI89Sr
YnrIWjv7/neLg/qgnHRM5aVP/e4/KL2TnbnaOQsdUqYENLCrvGw4aKSZCBlLhMvInBTAa2mC1q6d
iIsrywgqkflF/wby+aiCmWR7N4ZGT5o1HBctO5Sya6jf4vgUt3d9FvQROquH19t7ydKIrTDq/iwz
QuexWJFvViIwx1auOPlWttq3pbA0YiuFukTq2lkIQxo1qI2dHh4mjVM3ZL5CuohkvYg0EDwjSuWk
oRBjkOBmh+h7dpo/MJu2G9Fu80Q4Z0w/C8jgRubmu+XRcMvjsvuD5UkKKcEB5kGjh7WMth7ntgRw
Yqnej7EEaBjecCFzAzcSKJ3QwM0yygsk5AAUz/Xaznk4wOQIaAXXNxIoRWiQfRKjNi+CdDhkBVrL
JMMHqqWb5ZyzYmrcRhClC3oI+O5GikE73/5QBKfSwHEl/rh9IDwZ1FutpUNb950qBJbZ25N4NnXd
b1IeLCfvUMhF3lxUMTVaOVOAgpgojzrmMHhtTbxVkNzI5vsZ+NsSvVMwMIu+2dj8qcv9nTn+a7Bi
xGaIYVD7RhZJhomjpIipHGUTGNuSLnHCbKdruT/HHDNz3fZCpCB1j5oIhBgKtZYuKcqoI/D7hDkR
c81e6KLbFIEESR+luz9IqEMcGghQrNBhsikFwHmvatIZeiAIj4t0FEBzqWW8NRGjcnVlNkKonTPy
JQ1nbWnQ4ULoZkksFqM1isS24h+5Bts4jHq6m6FJIgNJgQMAZj0rz58KAKLcvjVMfd5ElpQRHa0w
S4cKfNuxet9MX5eelysi7/LVhm1iL+rqJwiWwXiixwcC9JO7yWyrqa2dljNJ3RTnsfK1L7eXRM75
lkRKD3o5XLI4zHUglfwEb6CLup1d9LWzKJUTzrx5SeaF3ayPUoi27NR5Gkc9GEL9Ps1qux7jh7F5
ub0mskv0mlCThr+OkhwwQMmv2JgFwJCCh4zQS3Wqvp+qbi9l+66z7Kof3duSWLu3lUSdV192QJya
eyVoK+S5hJfZ+mLUsV3LhhcOnC4Z1t5tZVEnJa5NNRRahz7Z5ZgAzbA17Oxfw3fCCG1lUOezKFoJ
ZBzM6ZraENtdA96acuI0TxNDdut0KENnznlbDRZKeSqwmosDYb0dADvJ6zRj3dXNUq4q6Hm6Fn0E
7HcjFp1Gm5ys3d0+fGbmB83EKGQjIyOiyHCpZylJ/FQdkjEEQjPz0rOcejUADeI96Fl6t+C82deM
weR0NAOAvqjQowJGlrzR6zEqpDrREuJi6+CcFE6tN6OCwt87pqoBUV4T4dxqGJ+8FGRIuZHUIjK6
WX9fTcdKOLQ8BCbmHd2IoNaiil0t6BZ6DUylNs5Gvc4vAiH1ULP6xZRjXuc3Sxy4X5D0xJpQQqSU
DjnqZFwbxdjn7WQvwnMmJUGUFXa1hPZtrWDt3UYSzeKn9eksZxaoY7VBLb0801W3in9a6dQ6fyAI
dUkT9QvogkppX9av4FAACGIQ1qd8+lWXX2teHMlcC/qJdM00wAt/VR/s+lY0WyTjzCqxy6a19ewl
a7/eXgczWIWaIcECGfC0KFUw1jJJxEQhjCQV2GJRQevvotEzn2MgViAH/jX9i5dG5cokK99cpUHJ
ZCFuwGnXeDJ6b3VAnoeuCKB1Y7e4sp2ceZhzTP9uu0rquMYi1VtJnOJPcBDRa8CyuLyvO4K1gobb
J15pl1mVsUC+gtor0iQa7bVW+hy2aZpYSDuKToqyU7HL7/LYiVIvfjXQgJ+41dcs5hh3ltW1FF1D
QghxuUgj+gl9EzdrB40ZwW3UGCAZnRfOBWOLsDBmi5IdcgDUGzUK0yxHmFcO4Oalyde+euHoI8sJ
Q3r9HwGUreiLQoTUGYX4u+x1fmtBMDrfwa5HwG/JPeGd14H+CZpAv4gAzyI1/89aPPWyD1OfKYPa
khcx/pAd1Rs8Ag1FOg5Md3hvkP9G89BjekJLqa898GYYWLd8K57a0LlKYqWt1HA/mKc+8Qbz3DTu
7T1lmd+tCGpLW63REnHKk2AOC7ew7tIy2iNb8bxO8fNtSeTH3thLWgFXK687RYXvB764vZgljmxl
ezltPBC5PWZl55Rt798WycytbFZHJw2LAXm4dELothwaQAfvV9/yjR8VxhZmZL4jZz0YFnCAlAPp
U4nRxvcnyY/tD6DiElXPi3YcAXaAwXlB+Vb/azgVOB7gEkCaHVlkVbYof8ACzk5q9pg8W5PS1qzV
XrvIVqreDhXOaCfzcm8kkb9v7HIqtmhk0wDcYqqjPYDTprb+JF+9XQxl+rWxkJdhWVHf8kSHkNe0
HSY9Zqc+qWg9XHhjlkwvcSuPMvzgDkxi4AmD6u7n6BJePctbPtRnA+By5a4UONaR+c4gwtKIb4XQ
XqPFNVYqdgvc6zggjE7rvr1Tv3S+6MvuslefxKfbys88sI04ynaZeSrjwiVJgHZVW+kG1OC/35bA
NE8bCZR5Uqs2H9M4Bi+hhG7KQbFTHUCk5p9YKFIURyuPJaHWc6l48HMMvZLXNFC0X0K+7ovpbupH
L6tjjtvGfph/S/q0JhsV11pdl8JqLqB/syt9KR7BWonxZd3WMOGUgzbJCLgtzMQAXFlF3UD5SgH0
4BVcsY6Zm0mLC/HTGfidiCEE56Tz6k8O7LcwylrUdW+IZTwIwVD+imbRtgawEgOp5r+TQlmKRS3r
ciHtcsjIaK4wi8Ea54YdqTrHpWH5iqpIPBq4pmjVoUGHKtOI+1oFazCGRrWz9tahAzwMMkcDGw5g
CRqgqvFw8Bmv2IVIagunxBLXcAGaiGQErXgvDyMKG+c6fZ7MJ7XKOQ8Y44ZdSKO2shPnTo3K1gri
8tsqVLYuPgvxz9vHxbATFzIoq5t3JVqS5iIJFkAbmPUE5imRF48zSlAXMijTl4hiDGDkNDloZ4K/
t+419EIDNE33l73Oq9jwNo0yfFMtzrUcY7hd7V9y9Zc4BK1u/nsdv1gQZfqixlD0aLaSoO2DuXsw
QErQPN8+F1ZL94UMyvB12ax25grfYXmcffNQfimQe9aewIyKVxGMCwX61Fqn3tW8l4qcBmWTtoLp
Uu4khcKcD11+GDPfQj/t8CDX6CYPbq+P/PxrKZh3RE0XeRq6/bkuFTGaRDAupCB9VfZqQPqACA/q
bTGsxeDVAPAPKsewstQVkppMHtK0HgKgMS/TEcPWTpU9tUnt3pbDNEYAw0HoA8BdFX2Rl++UugpL
XmZiFxjP1rl77QPpzgw0D/iO4hvY/o7DHQ8llLm0jUTqVqlADUnHCVjZTVk5SnnUhslpm97OUl6U
wHKVAMNjWqopGugboxH8sS45mZZ1xsh4dVKdzKsAoAliH9JLILjK++29ZN1geLMYmAJEmH7VGd/J
RlJpZg/iCu2piwLEd2HJeQpZHevgWEXrKnQC8zw0upCg6nWUdlGOhL7m1+cYD32KrAaZ3uHxH7A0
fSuKMhZhVSfSuEodNJ1gnaJgfYj3gGHZ3961axplFN4xQEf6C2SADam0qlfZ2NWyBW7oQ3xPiJK1
swKCs/ocBjUi5Hn3tTqOYL/MgtWbTzWfDYF5bpsfQF2BocBIKpgMk4Nyjr8UeI0BrC04/SF+bX/V
r2QOdtm3mnN72Tyh9C3oQAAFDmIrSFGdz9y6PLUTZ2eZItDIhEttoNeZLltgvjLUpQgdFKna2TVG
voza1nKOEFYSGRhlv6VQC0lMs5JjOOqfiJVEI+HI7JDgPfIQL1iRCCQZgNTS0HIg0k0oIvgxyrXv
ZmBOSJ+YqdlOfOh8jCoDXVhF7tW7fUTMC7CRRylmOmjmspQNYbQipn7ETBkeZa6pJ5+hXxRZxBQK
eBoN3aDHAa0wXpYiQ2Eh0u9q/SjxSG6YJn4jgK5cRHNZRL1aAjtbstEzm9tAtUHT+FA68+JYjwpw
rod9wxuWYBpfGaM14D1Axt+gB73F2Rgi8PjFh/Blcci8KgD4MWm1/ztynP+gB4qwI6o6DL2MgR5K
D8OwIROOa3EYxCNIsOU+uK0NxP+6OiZMT1oWcsqiSmeVVWUJuzgyAD40V246xV62pu7SdK65PAnV
X7eFMXUdnUj/SCN3exPUVZMkY8RQQT/FfvZJCptQ0g2+DvyIHsNCvPiAlXLC7v2WR+2e3sUqynQ5
wFUegbbsNAA+dKwnEkWa7+qDHCCyQ8esAehZQGaEaN3lmEP2ghFPYq6HKItFNeL1ABysRwBUAlt7
+JU/dDaJYlW7NZ3F/U8QmJm3DvkMuDz4B6POlxvcNC1MiYEcad1rNuArUMRxOWfIE0F59GUl12rX
hCAhfTTOIF/1i6N5Dxyp+78tVnrkvdisVIAqbxZFPdl5Fy2hoBRjIJ1FMCl3CCldw7CFV/0ZvXNP
GEgJgMIpc1I2rFnVC7HEkG6UtUGKoI2mIgdrtPUsH8uAUM/PP5Kj+rGcq4A0gs3ouK53vAFj1gu3
WS/tjEt5OM21UVqAlh1O62gEdRV/qQCWyjlJ1t0nlHwiunYUDFFT+1rIcl6WelMGmj26ILS11fo+
eUQrhR50LhCeHupvImjsQld7547xEUWk7Q5mxJHLBwwjScFdbq4ZpXlTq2hDySvAPBHb/Xk1SoBM
JbsKGYTQE33ioiw8dmfmndyKVi5FD5Vh5lHfxTAKpLbe7UD9tovgBy4u6hYur27BOk0VCWE0xJD/
6ApT22ZLL1h1fKiNn2b6w+oSb0bFh3OWZL/o/VSRxoTDKWIskm5cDHVzSZPRiA/92+wqbuLFwEG3
NU85KF4LZFlOIMfcROKuoP1XNXS0lV9uYmIshmEuKlY1OGXQB/Wz+i4CSs6JTxLweCTB5lFasPaR
TIyrFoFau5qJHy30yFUdJFrVu6KcR+mY1ZyGYNaF2IqgrKeIKEfKuzU95LEMYlHL+D72y15eZbus
1mNuiLH9B8emKRjYlgEmIKIl+HIbi0iQqxEsSJh6I+Q3uZ/3iAlWdLO1O/PES+qTC32pJKqJqBjF
TgURyRX2aZgJ5jSbpRlk2d6Y72sdMxbmi95ojm4VdqsnHC25PrJLedTqIqGq1sqsqkAokR8ZpJc6
7A61LLzf3sXrFwliDPiaAHlBVZWGv9U7FeyK84rQO/fS5UnUeElURjRwKYEozuYpmJCzqNTEJNWC
mtQ5AVGioTZcc4GfmDu2WQplkpNRSWQ9qecgHdPTOJRn2er8eCr82zvGE0M9bVKyKsaUAXJFK99N
1MOWb8ro3RbBcJQv9oxOXK2JVFidlNVI4E+/kv26twDA1NwDWQKe3r8vzl4Ko7oazTEWQa0RmcHU
tm4SV34FZOnw7faSOLumUOpcF4Y+J5NkBlEaZPmu7FC7zzkyGIb1ciXU69RKUx3nVUxgiyQfsN6e
4EQvoU/apTCh/cBtgCDfu7IJvzWOTslBs5Om1EOAxO4IVQEwD1/Gr0YHKOHVAwjP5PDqHszbiswV
DDnocq+yVz1gpNO4jUEHnPnjErQjxxowUrXYQRSnEKCRcRv6adJzXbaETAV2GijSiLtYPMLFAZJR
7Hd+8gWZD796T/ikvOT4r3ZyI5c6ObCtq3M1CWGATK2OmmLiYfhQspcBjFVoceJOqTLVcSOPbPTG
KC3znFQLLOtBBItMfIyKd5nHtcQTQf6+EZH2S6OpQjUDfdmNq8OQuBG3mZf5KG2WQT26Y9100aRK
Fbqf8yA5hTvAH9jpc1jbgNZZzvoZyExHC/29+PeBl/fmLZAy7JFllq1awN7q5Z1ovQryl8h4vG01
GImKS32kbDoiwL5bpj49lG9x7quHwkvd2Z6f1NlXQFFR+FYgcKr31971pUjKvmflXAnwLGCppCPo
qR25zV0tvyuidn97cZz9o428aQK8EVgduGsiZN0BpKWZOWthW0QLnHP4mk4w0CgljEsQ59XACySk
QtJ9s1MfpvfqjVRlER4gDuR0EDPiTbJ7vwVSGqmoSavMqjaDITc5Rfth1xyxk0fDIfCBaDB3s9Lm
WcVr15PIxLgc3DLMHsmUkpQTyt1Vqc9B3h7FuPDqFo9L9ygBiMNKeTUlRr79UhqlH52g9JEQAhvP
kuG9Axxvb35079GD6LZHXqjAtPe/V0ariCoMFVx3kOR23Wq9GqFeOlo3JM+3FZG1f8gGmkgIq8Y1
qI5gmpjZB9b0oV1bDCgfdFiScHUs403PJOe2LJbSIycHLDnSWocs9KVCKlVWAWNqQYu5tCvGL2rv
KTpH6XkiaLs0GPM6qNMcTM2rCBTrdi5steWFpqyj2S6EUrowr9oCXH7xYQm/9v33avRvbxTLDKEl
SsJbj+jmqgYiq02Tm2WyALkpddRE8YYG3ARtfjC5JMnsDfstijISK45EFCS5DeLobljf0uK5FT5u
r4bp0W6XQ527VCTF0uaqBQKET9fs0N9pXu+pfuEr77yInrkglN3AtwEEA0Q1l0omZrNW1BjihUGQ
nEk+ZXNslwWvPE9OmPZZgHv1jxTKZwHeSqb3Wm4FSbp6k77YKwDiC/N7IZbOiBHVkofAxlS5jUDy
941H0aGarfQjSKXNMd2FhnnKFZmjdexz2sigdKECz2bZ4v1D0rUOSIND5ki77l4BGmDEBaQipvLW
DlJKkXfJmGkjKMbQE+WTagB50/+knAJo2c2aKIPQaMIc9cCXPazDTh1HsAHxEBB4J0MZg6aOTSUK
wW5nhF+M/j5VOBaap9DUmyPOFcBvZnzfzL9axdusgBAtSTimmXf2dGNrahpjU9UVGOcRPn0CYwCk
Gp3BoivvK5GblLpGp1YuzoVual2GTGraAX0h9c88sZOT6KxAjY/9+qvxog62/pPEu+VR4dkicjFv
qB0N0T8hv6NkE8zDgDqe4qMbBSRzznyQ/SkgAfbK49LjqAeNEtbEqRECf9gIBuUYhkdL5Qz18b5P
/r4xDIIJWAzF6vRgHHe1/H2cKptjvtkKiCIXQKcB531VMKwyQIVm6HGZDknh/s09pZ1qLwtAzET4
KGoHAK3ubansZf0WSiUmWpQQVD1akkMdBsp0P0a/bn+fGV3IaKj5v1VR70SbJ0uiL8jpLYcQoUV8
zkGkGtmJMwB2tfDDykUNmZeLZXpbGnKwn2O4VyB8mRY3cwR85cDSMDUogknLE9vGX9XJNgqOK8S+
0shr4w3EHANSFZeagcHZGe0hyFDIuzqY4Iwnuw5UYSRFqj3wVsZUko0w6u2QgUxuDl1fB6oEK7i3
OsUGofHtM2PqxEYG9WTMKaZGl8GSg6iM7WU+FTz0X94iqMci0uu2LmIAFk7VK/g9nTB8aUdOzw75
kVcGaLMI6rnQsjFax3qoglRE8bQ3QIgX2XL03TQ4ve5MXdsIot4NTQGn3YDu1aBXV78uj2b4V1x+
aH3uzNX32wfDvky/ZX3mgTdGqG2H3pTWEemA4+BhtNgPP+4nf/RWtGJYbu3yUgOslJG8kUdZh9VU
+6guYwO9H6ikuskhOhKMctL50d3xZtmZWeytNMpUGIuu5rEVpQdM7ys/wWRjfJW7UPlVtEJ/GIQk
Dx0xMsJ6XyDp09iFpJmth+H39Oftbeao52fAv9nlKtaBMjwqUlAJJ0M9R6B2SN5vi+Bo5+dBb0QY
XVKPfQ4cpSaavoVh/GOuzK99J9h6J7zdFsVVGspkDACRE5YwEqA0ozveK6A0nCNb2s1oCY2cHicp
/8lbuVEbyoB0Sx+DpQw0NYLyq5nuZt6oDs/kfqZYN9uXLOJcpjP4awkYIyrDTvUXRrXPiiPaqIc9
cTaQdwsoU9IofQ2oGMIa/b+YOD87twlSvMf/AQAP03Ha7B1lTqI4jmc0jITB4Mz+8F0FFw04Q1/+
Rg5IXB4EI28r6TmGRrQiRZUxqpPeR08ykF2R2JyftEcMJNvZOer+yAH+vT6aelirijBWTWxmHGhv
RB44mwAejnZ1DIkaD1yOL85No7PtlVwVFUJYtGDYKyqYHYDmFQT7gaig3GPtUnRJpEdV9DJeyYfR
nwHXG0wVQG8CAJ9IN40OVtpnc0peuYN6sPzooGAmVXOkp+qNxGCVP+3jHYhEm30FDk5eIxhjHPFS
PKW1Q18bhp5PKjoEJb/2q92SonTb7xOwHu/aO8PpXIJ8j1pA6EjAlI3s9IXnNLMt6e8toJV5tRJt
yiTQysqh4EdSGZ8EsY5RmcwL3nQb22v5RxYdWa0lsGEnSRCCTIVHMY2OIfMSr+yn/rcI6jlE/USY
VRFBTXovHlCLum/A+TvbGRqMBh83NIGbnnpl5oVexyn9c3aSjqfqUFWXrsNLXEYnM9xny53Iq3Tw
RBDLtDGqI+phFmDmpEAugZn2GI1fq37iXH/eIVG+8jwkam3lwxwownFRT5n2cttW89ZA/r5ZQx4i
gjLCWQiKebDD+KeRAe1r5sWazAz85mrTGVahD8GJOIUy/CJMRRmDTXhOx71Z2vmrBkxg0qlT87ta
eKuj/GYUK0kOBJBSi3kKlUdJuBeK59sb+P+8B791nDIbdTY2yH6PVjD+XH+SZoJip9/PrW3tSCsZ
rwOSmenf7iRlIYQJ6dlkwq2VH2uwLRfHzu9fSajLf1o/EWOvQ4J/lkYH2ENTibHUAQFKeUZjlT94
1Sl22hIUK8O7GsyOaScJ2GIlT74LvcazXNFOXF7jPecMaZ4ycZBDvZEbxMP1wxg17lrD8PLzTOSy
3lor5UsvmbZm+moSejk3RJrR2M/78i47ouDbBNlb7PH6xDk3mwYbmdZ5qXsT/dRznruRFB1FueE5
YrxFUdYjBrK4Vc8CQFAfs5N0LyFxqtrVPSYu0az6Z00bgPoGHQdoECSAIV4aEzmexjBWoC9Nvjo6
MHTnyG1KTozFfFM2Qqg3RbBirUpS5K0UPCrzURdiG9zrPZ7jRudFWEzd28iilAIYsuC/7dCm3Zvn
Pnyfq8xuQGN524IwFWEjhBzixgRLJQBZ4gyloVRDRSD7lXIJaXkSKDXQzEzsu0mygmJS/JSwxw8y
ZxHMJo3t2VMPiSS1g5CCyOEgnUeAmWBsGT0GjnUSvo+ODl+13RU/hh+5avNqXuxwbbN/VPCUzZFl
LTEw/YTSNh/zh+mYvYx29z69ja/wVjFBVf34706MelYGQ+yXoZlRT55PnfVSqZzRW57aUU9KJsmY
8bUiI2hawVYkz5jOnVVyToxt3Tf7Rr0kSdSuRYieaKThku+jYkeIlXq0M4DE5Bi6Ve5YolPsEqe5
Lx4wfOEgX3LMHV48xdFNOkOzLGI/hlNoBkXuCu0pmz5unxVZxZVdNwkDgYSo4mreojWzKa21Ce/l
JxlZAdLFJlC5PLefYREtRwFACmp7ZDyBhphXC1EAPSGSBp2HVMxJhsG1/DBIME+anlfARuxGD14B
EKFBoxI9G+5yiF9uL5V5B7e/Qb60JKZRmkZidjIimGg/Zk7hLCUMvolpDIJ7E3528oae+cL1SlhB
41YyZcPSddKKcRLnIPz2rTqVHyRqjOAHqbbkRE412GQa4/ZqWZdkK5IyaiRKnZcQDeejBWDFOHGB
seLXBa+hiFkQUkS02H4O/oHS+3JTpWasBTls9UB6Tr80J9LQXuzk9/kpCqp7yUnt4gxskz/KoRAm
C8D5ARsKw2SXYpWmipOqAXxGCrpLydXuKofgqpj2EFRnXksH04ndSqMsTqumUR+jaxDaS1CMGyQZ
undt95liCJQvt0+O9YITkjdMJ6MZQdSpF3zU1FgYkAcIVlm2peK7LBZ2FpuBPvlSuL8ti5zO1bXc
yKKvRKcW8VBk/0Pad+1IriPBfpEAOUriq0xVqXz7nn4RxspRlLdff0Nz7t2p5hFKuHOAxWKBWXQW
qWQymRkZMfpyeOqTQ7qmArL29wXHHzsrVUcpBKsKLeyRXGPrx/0FLKKlbndr/gU36UGdtaQLYwx0
9aOjKLa1NVGaIOf+WoeYqODeeFgVVpx/9L1NE+7ymk9mFcspZg82w3vhR2AJgwofiK2Po6u8YKJi
5SgvXuG3axSucC3Kw0ZVoadDngZ3mrlpJHi77qLh2rrggNpribuGnV+snmsKAG2YJ0MDUZzj0DSM
k7etgqnr322oAfI0g1P6DaYM73/CxUgFmn6YIMiMRb7EGJNkIE+dB6y4NzShnWKcQ19pqiwGYOBj
MZY2c+CIBd6p1LOJxYbpD/K1Ta6a/ByNLpoRK0nD8lL+mBHiRDYkdJpKqAaF2rPVnYrmcVwT4F48
UTcrEdKStsX8L4Hcn683lUNCYlt1uuJvK6sQS7hWzaSk0ppoP5XPffqtkv2uWvkei6uYyeDAXAmR
AJGrPVZ5xqiaWD4PAJSf8jMm8jf33Wops/nNN/d/TQintLO00uoj6Fnr2wZDTym0c+ZJnb/y3puV
CGcTY/60mAzN8s34I8mOEvhXW7KS8K7tlnDZtZIeNv0kw0ZiQU3RbJrdQJM1QuvFAvPtjgneOxJC
rCyWZhFuzFRt0h3e9i/1S/6zaOxip2BeLHN56LDWtVBjWHG6xRN6s4+CX6fROBmBAkk4koHOWNfs
rCvdCk/y7P2+X6xspjiimhZlPPESMlgKwP59DNXUaqW2urIUKlzgqtL041hqo28U2nOUkaeUJhv0
2V0pa1YCztpihPs7ldJRUTIMiRn4XvxIpbWItnz36BTCrzPNkSk+QFhdJKk8gV9Y3WZfgz0ITJx4
Ozz0m+hRdYstutIrWkaL0WfWI5iVAcG8JSwpJ3RUegraPGpdBuVbw3/p6UqNZGnXcDAtHbKhxJDF
wh2UO2owTecjBk2/JC04TNeExRcLurcWBBdgUlWDtO53wqhsIgzqJ9yuFGeWJM6PdFtu4icCyrLE
ve/bi4nqrV1h85KIymMpV7k/SFr+Ohjtt1EdZZsMZQnSCA1QZAXDplTJiK0Upv7YJJPi8JhrDq16
Yy2iLIXgmYwGeSx4aYgoP8vqKB76NrV8CgDLCIhdZKdMsmnqqRZoC8rWq///udhnYNAfk0IMg5qq
NdSSPuOPXgjoaJo1sdvFPhjmW6H8OfPDaPKcHd4knCn40qYxABbIODG/NexioxzabX7ut2zT7Eww
Olav4xGS9Tj/h2i/Lk+16L03P2D+95sfEJZywnUN+ZIqXbv4rTdWwtfa3xcuToObnOsgbPWZtSNg
dASC4i+i1u0WCnfmFICZdrIgnd1W30L6i67piizwIMxe8OcbCRemhgEbVOatwVfLTP+lSZKyr3gT
PxYa60MH0pjxh15k8ZmlQb9XilR5rquwTlyG0VSQxbExfIrlHAyQiTGEmE0sGIaYg1I/mHUAzogp
Lc2XDGozKFawuO1W4A6Lb5rbny848TS0FkjdVQWER2CGdOaWoGNEtgKmUOid/UT/qdr8TeDQLdOE
hq4MRVZhx+pUA70/I5iEh84EVLqcYWe56HlCYGDc1SuNz0UPuzEmrE8NiylQW9QmSO1m+jXvfv3N
aiDSq6tIMDECLJxRFUMRLUFlCzzO0tNMrhlv9cvkzKBHvl3LXBaj3I0x4Tz2RsoxxAjmYchP+crO
8OfCQLpZa4gsVlowDC6DrBxEQHjHfD73haa3UcJAjxAMNkhD41k3F3WkbCv/AGy9zG0AITHrF7rq
6jzwvF/ii1dHuAN7IyYMMcD92bQ56WPPIg3jGRD4NmO7u5TzA9Q2LqUfK+hqrVWvljyEQLIcGHBQ
6oCv4bPBXGnJEIRVuOfSV87P0bCC5ltKMm7/vnA/G9aU8q6jFl5RyRejzB+Lim+MtFxJahdT6plw
QrHAeaSixvp5HWqqdoZEgOWswIg1AAoO9bthl7jp1jwFT2gzbeVj4lGfbf8GM3VrWcgE2gkwiTzE
rEs4FBuZgLUHnbv7x2xxE9HHQjaO0VZNlKbGwLOhZT1Sw6kp7abbExlE/dbKS3GxDg+SAjD1IRtE
wiZsITQaighNzpmxfIASVe6Zw4b7GNEEY66y7Srb/Gi8YdfZxrHx0GuFN1J3fPyLpd78CGE3uzIA
fS4JK9/KVLuHEEoeQVpMXXOXpXNGVB3IX5R7CGRKP7uLpMlxBsjJDPEB9PeMUqpjHDkOtmp3p3h1
lmPxlN2YE461mjV5zFsZOiXED8ixD4u/uOgJCMwp0i5rvo8/r8cIyipXZmDuyK9p8ajHX+9/lsWb
EkLQ0Kyd6aKAl/5sIMVXSYGdAJ0T6LXJRtk130BSiUJV7bO9mdirfP3zLxYj4a1BIQhrCU/jPlZN
cPM0x3mQ0ASLmQL+kcCNj9MvPJHnYv4qU++iY9ysU9hImWUBywwU49RTAyg/3wxg2XbZYXyfYeH0
mr2tbOyia+gK0dWZyAl1wM8bm4c8TmuLTdBJsSu8GN7JLnlqe2BgbDyZFYc42Ya9mD/um12MKBCx
xaWNfgIIpD5bxWARpvNAD+enMnJD4gT0wTK//DcbwlFO4xK0+j3iCUteeHvl44euvNw3sRz2Z4mF
uaCJwVrBSwimzLRWrk2cY8xd2Popfp2BsvkJmLlpmx1z3zoMHrLHVRq65RNxY1rwlCgdY62Xi3jf
gg1gTn0yZxYMm5zJS8D2Y3j3l7roJzfmhLwxh2KloRIa7pM6cplV7gCaWwkii05xY0JwxSyr1IxK
aJ23cu5l5qtqvbB4jZlmzYhQftK5FKgSUQrfGl6M5mR0+2jY3t+qxdDxZx1iJSXq6y7Me0zOmdZL
MR1BXIaJZ3Rd/v/l9XQU0v/nfGLO0aoZIXU+TL5B3ifC7d56vr+QxUbqrQXhCIVQagpYh80qXJ7b
wcMMXdR29NyM7jw0PnmZG2R2+bQuYr/4mSiUw4E1xTCyuDaaSWWR5bHkN/FRkVy5STaTEa349GL1
Bu3M/1kR1sclkxldgkKo+ZQB0jWmdr61NLu/Nl7v5m6XO+yhPeS7+9u6dJRQT8AbbKYno7JwlDp1
7OWqi6O9pnA/01S/HYe/WdmtDeEsabEkGa0UQkjhBDlBp5g5Ur16Q7aWjZkPJ/KYsxYhFh/jtzaF
oxUrGOiOmRKBn6TG8N60kd5NpMCwm7jJW72ZtTCqU4NpVbBeqMAw39/WpWOH1BH0gBiUB4u/8JSo
ayNPC3VU/KBh9sDQi34249BebdLNTiFmBrd2hLsr0BUlRXl+8pvvo/PPaGyZ2PJT5pcgGudrUXH+
UvfMCT6atAakfOCoeyXcKjKqNORH0PqWHttmRO2kz1Zy00UEx+36hNw0DAcj7ZsIDGjvltcBCMP8
4EH1kIrsChPrjHOgNwhcKARYlTsBGCZX93j5iPz5lvO/35S+xlGpATCRI/BSjRVAsvU2fgEZIzTp
XAsgKv2NOQC63fefxQo4NJNNjJiif4j/9dloOeH9lpCp8tURr1/d4W651R7jPRzYHd1usrPVt/5S
mLs1KRzTvuimxlAq4GN6t2bnMnrUyEqZfbGccGtDOJYp6Y04xRzPXrP50XQr19ijjImh2trV/RmO
owLLv4aEWVmYLhxGfRgwY2XAiSjglsYp1F6psln5XosHHqfNQvIKyj6xn8zSRp54Bphl40Li73F+
cFeHgNuQejSepG2zZVurc+s9Ds19y4veeWNYcBRoa7NRyazRj6JrlhwtY+UpvHjvGjcGBLfodBaW
WYr5scrV9x9Z7Jhg2GYb8DmCrLl5ZY/m13T90C1+sxurgqO0idpYWaQFmFIoX8mGbao3jO1BZdCY
xxNs9a09xG//aSfF2QvZqIoBZNWoLODJUY/nZPUdN//of4XPP4sSXxpQhW2yrqDRXn2IVHv0gOvP
R8/YI0n/h1y+YACGmQ/WjG9OQnumJ7y/xkWo+s3XFEcwxphXGU8BVf+H+QwtQkxKQRlqZnKu1kru
iznNrTUhfBfUClRIUYwoo2BuidnhQX7B5e9kzIkepX3jIKiisbtya6z4jlgi6rM4bEMdKG5QY7ts
PNQSc6bu2/2dnM/VvW85/4ibWyEvo7juGYhr+/HCamAKKAjdkMz0jd3pT//N1hx8bmwZkG8M8WSu
AJiKPirJlGwZXbVQH87pWO2NTppWgsrig+72wwlRpeFSahR0CH6jFlMMvEtwUPPUu60v77CbP+4v
cNWeEGSoVMfaWIA2wHzqPbKB5pEDhs79XD3/W1D87fKE6FIHuV6PMov3qQ795EsMOps1qai1JYn9
3qSfsrEL2FyFncc7DQeFNVQPG1veQOnoaRVyPd9i/3ZIdAhBST2TpgtpimXmRtANUbbXmvdO/tlL
bw0FNlE7Jjm4F/aDdR26h/ufbfnS+2NSOANZYATa1JLRN8PHHIKpcZzYQczcdFhr6i4f6T+WhBOQ
JlMUyooU4mup9hA3XqIdCqVccfvFMw0IAGpBoPlVfoezm3OmdnFddyb4ffGIjZwMDDBK8ASYfPx6
f98WO+Yw8D9DwnKaUdZTLZ4sDAzN7l5vdZ+eOCDBmbtO0L64dzfGxLOcyKzWpwaUieaORl+a+prV
0UrIXfSEGxvC+U0H1ejqyBjRHq6PqhJvIOOKBLnqnIQpf9EqBlEbwOMq+EUAIP8cDZW2AOM8AYyr
CFK31KNNG62VkJeTHszLyFCchRzs7w944wmKliR5j5QO12QH8CPuY0cKHA3/CW2WOAyvDrwfHd66
BHns84p7LH6xG+vCtRnLRWmUQ4XZ/V+hYdcY1UDwQAK0NS4Ew16Gnbup2+7kteRgMZe8sSuEEJ21
LFRIo/xODuaHenmSHBOFbcWJdqoNFYi194C6FLTQb1PA3a9gSEk4CAULpbBP++k3Xk59CT3qSKfa
hzDnJvy7gjYI5dAXAHgbmj7zr7n5qizIcq1IwWGcQ9ZU23A3dzDveGSYC+y2/W4Vpr60n7f2hO9o
jmUG0gJUluWH6jg3TkFFErnhVnuQN8kud7GhX+67ztI5NGcVcIhMoPEni/UAVS8kYO4nH6o0NhsN
m0pHI0D2Ff68b2jJRW8NCVuZJRWED/Ip3kd0yzukqtK51lYQiIuvxVsjwv6RTg8CtAlijPUb2/qs
7dL2Mn4JMeX4uxdwUcmW/ax3a2PKq3aFc2B14I5vBz6nrcWRfgfIBto0BI0/zFU6qBltrB3Eb937
O7rsLH8+3bzjN86ZhZ1W9uh7+jJ70+lJW1M5X/v7wlHTeJy3mjJCNajeSuqFgq3g/gIWaxa3n0u4
aNIqavMoQmt2lnme4RylQwMHmp9AQWBq4RT91NaUW9b8XbgLhs6oJrmFh4Cb3yYx95Lix5yCp9Kw
csOtOoWQM45JaUTQ6ZpAfuipW30/HWsn/uh2eEB1+67azD0x9jPBTO79bZ2XIOZ1N7sqVvAz1ZDL
IEbQqqnHrV9m5Fmh6pA4sCXpSU+n/+aGYrG7yYoxHTsQwUbkq6k9kHjlkln5YuLNOqIQk5slKpa0
Ml0Wb00+2BYFgYTq3d+3pcf27b4JwaPF5V7UAXQGZig2Qse239S+ujpkthIIfx+Km2OrtGEzznwK
e64ei+yhpJdqWEmzl9LSmXAVZaVZbkYE/4GREHoULEdvpS3cvoxslj6QYTd03/VkjaBweTl/bM1R
5GY5gcxNMy7x8OvGs9Keg+lqSrv7H2YxECG7BsIGbQdgVD6bGCRi1CaQcL4kE4iXUYcVj/ctLObX
5o0J4XZqZLNLmvniJZfBjRxU42ztLJ1msbvQXWuhLL70bq0JnsYJursJbTEu+Yv7ILR6kgCg0C+/
iUnc9m0NprRYVbm1J3yjnvCGWUE3Q+ZlZyYOMvOdnHh5YkfnWV80+dkGDk28NfrkxaN7s6vCDYUK
uW7yFkd3CL/yxOaJA70G28hX8vvV/Zx/x40P8rhqo5FPFEkhfy5Q6o+due4X2I2T7EN3zeVXvUW4
t8KmDjIy5hnsdUfd0d66HcRGr7MWQHBeA+4tPi1uv55wZSW5JMexWSC5IHZwsvbtKdRt/jZPZQ6F
M25m9pUWcqc7kDc83z8Xax9QuMLiifbTCKEc35C3lXFBWm4n6c92Dbe0nAj8cRQRSNdY0G2PW2vm
8NXe69GeR2HwkPCy2AaSCZ3aef77v0UVIkSVJIlza5o66JOk3zXqRcOKVy5CsG++myimZNJsIpKJ
U6dv+9d5Hq7BwfMY3hAUoER1k2/YFpLjLt/OmUB7WKtqrh0LIoQZhZRBS1sEtQRBJn/IXzD1U7/X
R/SkHHrtvrRrrrriLkSIM4mmJNCSgXg2lF4/8jFxLKndpL30oMXKX4BzbzdXCC3NxKCqDlGWfWge
guCRjyuev7p5QkypI7Xr8riefGlnYFpzlqLPe3s+dKor76TjqkDG/DX+lbaB3g9QUsAILVFBM7Ni
uR3A24Wg0n5tIX8FVN3TP5PmMUiz1r7V8gJv7AkLTJBOoSSNWzWK7eI4i07OAq/qhb/+U1Vau4UW
EwUTEuQ6cFOYaRGaaiRlSqGaheSb5lepsy25txNjJVdcvukwDWrImNcDSkFw+cZoQbGlB5Ovfox7
jtlkW7KhurXRbTI6YYdTx7xws6YyvLi0G6uC3wdySPSKy6pfD7IbBLgN6uGkJqsA58XMHsQEmgou
SKAVhXAMPAvFFBWTffJUHDOIDAP6H9kYUpGv2gN/neNkduGn8k27rj0qlu+8P7ZFwYCemoEq8xr4
JqcF9J6jX8kP3/GW9/h2LTQv7+f/1qkJoZn1k4LphxJsgPohqg5peE7XRm3nT/Kv03azHCHhq0ia
Up0jNeHWt0J+iKaV6L+4hFm9E2R4kJmjwt8PqTFlhPYgIDe+1aaT0lNR/E0IvDEh+Drt+4ZgrIP4
ad3YgELaRbq9f/0vH6cbE4Jjt5oGts5cm8D4pUH2KN9KsoPhPctVzuYWLHpwdqc17bV8ABq7C5+H
Ikqg8jarEdH5328yupSEpappyJC1Qt5bzfQjT7XXaGgwnFg/Vy04AJThJRjG1xCEvVxC05xGzOdF
yZ28s76VYZTbkxYMGyWiYPCK65zbwaQ8Eo7ykw7koc0yq7XrGhmG0dHAbZP+3MrBRwGRFrvlI/fr
SJJcPZo8OukStftQJS4LC9kpiCa7IHRz4prnl1abUhfdNV/t2wMb1Eda51stq/d4E+Ph1edfGrly
xiEGN5qSPdI2A4VmLe1apUrdKEyqA0fQxwhPbtgltx6iruf2BFDFMBkPtTHs+qk0PLRpoo9Jt3IX
AJd9rwJQzjIghXrL8KSxCLd9rThVrzuWzA9GjgrwYI34v0jH3JDOWvvUNNZW7SDKjC6W7kQ5O9cc
RzekbiuXrl43wKqFXpwEid1z/pOWxc+ibi5Box0Miea2TCoPZW+vUPNtaEk/9KmenBA6piXlpWfk
wV7iGIbM0ugFAgkXjUYOVSBalfPGGSSoPdHilTagXjIY3VM58ZXIepgoC+1wyLgtF0DlWMrPzir9
Ikk2lhH5U00q/Fz5CdLIj9JkPTXG4FWy7tBBRWZBXHWsXF5Cv5WhxAF+OKWMNHvQ2Us9GU9BN56w
dedSHk+sxiyfzjzZijwuaU+Yt45tkiWulugnjTejnUSGYesRhIZq+dD2fD+x7F0yQ69P+c+M8QOv
wHTRYM5MqXqnNiHgyNiVJzLSt2zA3KTJ8FPT73VTbRhG97NIOtZQJ9S04KupJ28pK9AMqN7Boeda
WnXSB/OpMHjryFH0LY7UjdKHO9kqgGFujB+93B7kSP1ajRZAShmImPLpmmmswL82nhxIbwFDC0M3
Kq/Rw9feQCZnVeWDYQTXStK+mp3lmqF8KqWa290wVU4CvSgnTpXJ1nXqARXpJyaGAY3cUS1AO9tu
OLGAuyZXH/ISw4+RCfFmPd12qfQKblanGtmrmrd7ox++NWHgZSR30GM+1z3Y6yzTlQPEOEaeLck6
VVHugLfxMS/q3oZCkG2O3YYOraMSTEKY6kmS4sru2OB1cb8ZG2NjZI2fWRnOMH8vDdTkJLqpy9LN
+sAblWkzTRCDz+oHjZnnqqUneMmOh/G2MdR9BuK1yeIn/I2nGFBn1IbUXZB3ZynXvkdsegFPtdcx
7sk0sNtouJSa4chx6bXoiMtD+z60pRfzyI/U2MkK1Njb7BC00jdNVbidhfU5KdqTAjeySU2cpIld
IrX73hjOJFMgtKl5lKvwC6n7IDTaWAkSfa2+jmx0TNp7fV/sekMDniB8r/TqeQzboxLJnS0xM7NB
og4aX4qDYkr7jLYPdTfYErbFVMg2BdGzOdYvbGZklvhrZ7FHiAT6tUo3bacZdsTIQy/p7hjKrpaT
g5lAWpQVP3taAdiqDk9pMRziie30mLwYBUri5fw5wAsvBc12aNQz9CVepiC5NpBsTwKg4gbQfZn5
4xQitufFd10aYgc0pl8UZPNyCdJWPr1JetQ7KG9ONvQXA6cJOh2d3GD0KKKFNUCdic46Sbnqgj4G
AE5IoNq5Rp4iqdccxQQCmymSp2qR6iRVe+n76UtmZN+G1jgNRfu1yQFr1hMQHtVNhNAKJZdS21kx
cWLN8hSSeRmUMitL9iwsMTK7DdOKx8po+42WW5VT99ETN5NLU6kvytCBkCrcEEuy84DtCtn6FYao
Q2RQJefgQ2mTEGw8BQ0duSJHNQm/dwVH873rXvS4c2orGHE6DI9lU213VuubRnjO0KY0OH1pSHGO
qQpKyu5Y8rp3TEue7K7oEhtydy4dp4+i0x8yXY7A969d55EMgDulj3gq3ZiVlaNNtUcKZZ8rOgKg
Gu/G0JLtPpIdtJY9y4x8pdFPvTmAXJBht/ojC0pXIeO+CKOTrIQM5tiBKejx4bv5mjXhmk7iHn2c
aKcr9aY2geYPosjvCPPxFd28Uf1ywtgv9srNDXKVge8Bg0+Vu5RBqiJR91GTH7Sofk51690KwVDZ
RA1YPIxj1+teqYUbI++3JMm81uzdrA7dqOgxo6a6ZZA/aEqFbW6dMrH2Rqt4nFd+SqoPfN6nNEL2
wDFqnetw4SRAjJEA6AECIKDWgU/Jhwr9Y3ti5rcg6iY4s/zLktixU7KfZGKKTatuMxqIoWAQ7kn3
jsHtGF1jyZGT9nvKtOw4pgjnoxJs5KkDI0h/DgpyScvxEFuTaXdlz5y0nX4o1lDtW0Iiz5CLQ0IN
R2mYF4AI1K4bsucj0FQszPeYn7VZYHwzhvIrlTUXND47FCvADDpGOzQNbWC0SluftNEz27526m6S
N7U8Pie5tR1GemyT7JVaioO48FyM5UafKuZIbRwd9LTALd5VJ6b3rwGQ21Xctbva5L9k1iLa5ETH
DHzQuD0zr8GIacYYmvZdWcDN62Mo/9IK9qPn8jetaDK7k4hTGuCnbyExruu7Bsrxo4keVD/VblC2
5yaTqFPVKS67afhoWw27n49XIheJTdno0hRyJQpNXK7rHdKd6EukaS/pGG0MA7dQ0UHle5B2GMX3
BkPaNT2iuzxlj5NUP6hmv5dV46lkUW93hrWr+HAFCxex26x0R0s6q1aBW1L/2VglbjR+HfXcxSq9
pjR+TV19GHvDJXV67TvDBzmAHTUcaLeXuiMXi8W+zqzeJrT2kom3tilZjtq0GzB6oR2gP2rxuFFr
82z1kzvgzEiN9izVUepoenTKssZBxe6SKsGllMa3ZOgcOQDRCktfq5I8DCy5Brq1ScwRXoh+oa57
aAV/oSmEJliwrU3lLGXtGUT9J1K157SCCPdUxXYUsV8dq36kffdcZeNRH/mlaCdHyhTUBJXwnIO6
36xz0+5jfTOoEPCh2TVrOi9J82PPCjfLgkun1YAkS8BgTxMO32Bn0eAr1XguqYw0qNnxBPc5/RKr
xQerslNOjMeQsktQZu9yDJqEbAwfwK6zS6XoRR2ardz2zI6r0OuS/k3XFRBOEeulzS1cR/StasZD
HmWVE8SRYg8VBIuMlj9NrXaJlPY9LtUNDQLVrVrEV4lL26mVMdrXjI7VpJLN9dTBU8OjdeeUWe4Y
uKGzFDlignWn8rZT5dIeZOp2bY8cOQclSwaq8UICs4jiZIb8Q03GX5Y6wQsi9kgpyI3KJtLxOXvA
QPLBjmLrJyi+kTjkmzRUzno77a0+8E0uHyJSIAhL1XeaxCqUoOWLpIb7sAs24RiBtxkfBbhrJ4rL
X12TPvdFvzNb0+H54IwskO1M59zmavekD8U5Lyx/aPkrV4ArRIszw/edc9lQieC25rRL0tK7/55a
e9UIJRe1mGZFwR5ME8Fe0S7WuEnClXfnQgkOw9cEiK55MAQz8p8fToTIeldUpuEX1rbDAJdU2ynu
Gmmtd7vwfv5kR3gZ6i2qi22I5qbW7Mr4OPav97dqbR3CA3BStA5jJsD34Qqq1K9yDwRLczDNNaj3
Uhns00KEb6JDWlyv+tbwg5f8q2ST3fCmXpUHPMZ8iEpeINNzf2HLBn8jvsHVB+V5oTJQVImMm2Je
GfgdmVu+JLLd/RaxRJr+oV3Vx/sGF3fyxp7gEQUYQuNUNWWfdvRFTc1fSZScWBVSh0t8paa+VDCg
YAMEnP2fxQluIYe1noyQffar7GJeRm+eOQUS6RCYl9BHaROFbuNxrfy21GmHVfQ0VVCOYRxULC02
TWVm0FAHcaVSuVOG4YfEDVx+aPbGxaD2eByf5AM/rQm6LrVmMAElo8iDGVTMdAhe2kW5qvWDPqAg
Fz7qTvkw7Qw3eDIdAo49YM8HjCdI/pxVrRQ6Fz/qjWHBayOrhP5SSTFfnj9a5CiFmGTJkQrdd52F
eIXlzfhzBeRnYNj7HEzGgbAyxiSED0y0hgxaKY+S9P2+jaXC4icjQlGzTzERBd0glGyhmEYPOYRk
y+8Q7/Tk3dTba6XFNXPioFU/BcZoVpYBYeMc+PJdvYU4xBHIYQ9PP281vCy04m9XJ7JsSRphzEgg
xVsiZbyoDgZznug5eQt9BlbEwFY89sC3P9bYH1e+nBhkUqukSjJBLFeJyTFL8iv4lmwD1bH7H2/x
FvjjIFSILTnoqWpaEVxoVmoHwxXVgPsGljqDn/ZPCCjIw/VqBEhoj3Fa5Dpf5z5a6KVOgAcJQHGq
C05a777N5b1DTVIHIRQIxYTqMzSQ8rBnoAMw6VYuXkx6JqvcQsu3AGYo/58R4RagYZ+MZWyCq2QP
rhK0l+KTJgM4OQ9WRA/64+poxXLE+GNQ+FSjNjZB2TFUVOvfWUEW7yQwYQyB9Xef7I8l4ZORNE/T
hpeD37wbewlUItYVkC63AQcGugXjzvKGNfjtsh/+MTl/0ptyMTVSCoiDXvqh9Dapl0D/r2sS4q0p
gZpsqhIgGZAWKM//qDObXokxreA6vqsbcA46a+M/a44owAxQ/Wh7MyfAqvEzrU9mWqPE/3rf2dd2
TgzxYNNImmhie9bs9PI9ZO/3//5i/LNkpN0yThLUhj9/mTqoi0BNEf+o2YBHDYOC9GtoPufARJNA
c+8bW/JxBVVonRDVwKUsHCq80GqI1YBnQ2mGTVlqWzbK167IvUptV6h5FjMdQMoNDeTOJoQrBY/Q
CM2YEbXhb7SYKdsTRrKQdXtkO5NlZ4DqEpScVlo+S+OtVAVXCTgO0RXBrOfn7QRsKAvLHNQr01NN
7NFJnFbeEjd/G7fynmIGQdnpfmnsTHOGGozOtJe26xC2JacBXYJhgOmGgAVGyLdyyvusQXvEb/Nf
vAIJJvm4/yEXoHhUw1c0ZgQbiHuE8yzrNWNNBwWlfERUHDXloqnZdizad2WMv2vmsKsKJAs68e7b
XVrYrV3ho+pJjvQ8AgGvbuYHVDxSsEGzh/s2FteGcQSTUFkn4Fz9/AnjtqRBrDYjpEEbP93rIOKa
GV9N/76ZxaXMbJiaBcCnKaJPIloTniBi+pZ8arOvdBWvMB8moYMK7pM/BoQLhaHTNEQSBtlqL4dg
27DTXbIdPPJ7/moVrbBmTXB8K9NTXTcgcdTvZ/Js0PE62qk8ztO/0DhYCfdLgVdDNUSh+C8KVPzn
TyTRtkA5KRr9JNjH6XWSv2jx9/ufZ4lvgGpzaxPUKyb5F+lQZiSQCEsw/0ueGLAe5wYM3RBPwNRc
lGFSNvmWHWfwx3CaNRuA8V55QCzGL5wwgK7AR6QBMfF5jaYWSTEfwbGgbtU9tYEl2FYgokwcflAe
UEj2JAyBudbaXNaS9+vo54JqAe8KU2Tw6+MgLHXzd9gMttpO8tqNtM1WvX+J24be2hFOGSVS2qgV
w+PriLJ35M3059Y1umQOWiQP7OssH6Ef2T45yY/3v+z8l8VzAdI2vIItEBJh2uDzxrZymg9jDKm/
sHkcjMpp2smuNTeKDygoNm1n3ze35KuzXIWqgiVW/5fEwNAURpOgdbOHSNumjp4iom3Jqp7x/KP/
tagbK8J2mmGg1kYFOlF+nGX1hh1cxaOYUv8rui+KTEHRZFmHapV4sbJObwweZnjMp2+Njp5cucYc
vugcmOZEycBCCQayEJ8/0RQW6f8h7TqWJMeV5BfRjFpcqTLJytKy+0JrMU2tNb9+HdW7U0wULLGv
3mFsDmXWkQADgUCEh3vVEkAxEUooTjoUmtP7/PoX0QaFyiuEZYkWV3zLg0AxD50OhlkLeGndxPV2
brjaVqFSG8MCqCwDGMkZbyQ79porzUOJYHTITHXh8MbUmeWRvVXKI6McwOpl1gAHfx5cyScA5xaU
jFBlVH+3v1afADl6EfBc97Jrsk7C3i6J6busfBizrNNioEe05cYobtHdUefMsVrMcmepXQxfmP6x
dEsXZUj2yaAWokLalC3NupWJFVRvhO1s/SdzjZvIX5ybG+lH6acurwrDumN1yMToIH/UDcyAni9w
SpVFNIukDLasd0YJY3azf3kLWemzAYEvwmgJgmJ6Rrfq9A7dkEQJrPR7GT9K642V31cYIM/+XDbE
CiOGLEL0C/yBBjgpzpdiJYKoTGlmAQ34sEYPqFGbBifxYe0Wyp3ARCFxVGQa4FgIGKKW0IAN2vJR
bAENiHjUFiyyAlzZHyYoD2iHTG8QI7fAvNZDgOPw/aVDHxDKIC7RKcu7yUVmEMpHSVep/CetIFlV
N6hMzBDFBCDOX171yq/BGI1HfOvHj7U3CCBVS647nzsoSD4HHY/3xinP02VAe1rLXDErPr8XWcEt
6Cj3aJVjDJIrssGK/mByhfISEgbdoJ1j65QMjVoMmGk2GW5NHDCeHo1DDWZ1nlAgs6QKvJxBKFVJ
/YUkELugoUXjsJldmoYgo3PJpHN+LQa1Yzz0OMjrSQaZwFr+P/hxGb6jQ1xKRmw2369u6gSYGeRy
AfJKwr9EF3hIKajLTyDrFI8Sr3D2+bgRY3g6ITsnlzZlzDA3TUEPYAmqGXMYcdvbazG/auN/Tn56
body0l43mmEtwcViQIh2vpaEu2ziPDTImTp3xXMTlCvmjagoc419y9PIla0/KqBfZqrbw8J9BJBf
S5uC0gsubsMAmSY9aqZb/SokamsERaD/+ZuF5EDrIU2G2L0/chW9WV9pb4/6Sn3ZtIkhAgtoRddL
eb8qACG8XY67jHq0jpD7sSbqC3WSVOiNEpfh5APRi2eUFEOJuirA+lD7VqDwaiTsNVnIQEi4B93Y
+flqxXqZJFJUwlwd8lLN1tp/NHm2OctieQWIJSCOoOOZg87MuZlBIEWfqSrAwxV9/1u2TW6jp3K2
t3v1lkiw549AfPGaXZ/vGOympJuggdaBY6LvmLiJwMIbN6CLSg6rltujzBsgZWRT5yaoO6aX+gRE
EgBCW4/q9ej9hWG3zwIeFlOCPt78VLqxz9OUZu6nLKK/hcSVkO+e72exRn0em1oUiH3qrGt/bCrF
i3WINow8U8w93JmiPCQyjWIecuAwyvaUSifB7HjOwTzHsgLiAFR3FISP88U00bKJ+VDHYP8cRmcK
xmf9Lvk5hahHgzbgyriT7i674+dXJ77ZziDlje2otfKQK0WoNfXk1HJ6r6mAok7SSRS6o1JLoTZE
J4CBHy7b/Zy+EbsokuGFj2oCLSBUCnmSgyMRLGwVwNmV3AjeKgIAvLT52wJearvHz+LUCJkHfGeT
/H13gSZ53xnr2OVhJ7/Uy31T/9Ey7/Ky2GdgZ4M6A1qhCoYFgZp3DR4yuG0BoCfYkwGtdTLFWLpN
axe1ow0usHAc4+RjfboFoL1gKaSKgDmP8wXCq1TMWUw5JhFINqJDBABTwY7otz4G1XhLZfrqzhp1
8EoBOrVASWKK+2TckoIdxnLczjNvyZRM6vIahsyvtzNHHz5pXCVBN0E9pz+n3cvWKnaRHi/vINMr
wfejo/qDQoVBpVirkBltV0C7Zq5if9ZcDSAcAQexlW+qlHPymOtRocwGgmGUIiXK1iyugihuM8oT
2TOcRF0eC/N0eTnv/8Ynh/iw8V5q23l8NKVRKSaVGSRBaYsh2FdcA5TCyW0gfhMflXv5LTtCoN5Z
I4dXBWUvD3cpqDtRgTEpX6wmA6xX6oD8KkPsmg5V37ix9Y2zQGbwB5Es2ieYbAKG59zjC3ME1HhI
auTfFoR5VWcE1yt4EiYHAAOQkfaBegVOSc5BY64NJSVIG4AaHbw251anFKQogPtWQT0mrUsgK34c
AbI3t2vpcVbIvHM0zHpIENcyoFlzbmss6kXOixGFd4Bi+u8EvTHO4eqvJ9IkJ5OSCY9XgNGCRXDe
2STHZOc2qtKt7ZYCCp8ETVB68b12sz0U9jv1xMF8SH9y1sjez481UvtpmFWhYnLYDKTRrgLVs36m
XuxVV8oBIDzr0IXvMjxPl60yjeoqKIkUESIItLiRMmKucBnXJhCX78t8I63HseI0a5gvJxDI/GuD
Wtio1paRzDMeo6rXBeNhOuZgfOswtysf5+N/XnTBZ9tZoyKK0KxzloJBJhyLR1l/VrKv3J8f/z59
2OpSy80MyBdA+1vbUJ+rAVp56o//6rPQw8dR36GD1iwg4VRO0fBNTACl5pRbGB2Gs42i78lFAci4
s7I2WHFPgktRdUpMVrj9tfAgz9DlhEqmA0CWUz6qoN9C15Krj8L2DKKPgowVMA6DujyrFu+e1CD8
UCXkORW3vlZuenj+YXAatC0v7ykzhuyMkb/vzvM6y0CTRuAaHsbFz4bmGgGVc3MyqhPY050Nctx2
NmIFlel1HqUAOsK1bd4LwLipjgD+mAPyytTubirTIZkBH0rEPMk701SIXISo0LU8wvLExEmKpwFk
oPLMawsxN9FC8QW9elIJpFLzQktVS2gE4700Dg7h6+UqP0T+4EU2OnvX2fPGSRDYueTOInWF9nJi
xkULqFL+JwuaU67bm5t703GWbHm0O4hVyHZ3XV1rT5fdhXWp4tZGUQslXJx3aqVx00EOSWqVQJss
W2vcenq0mtReeewUrO+2t0OtT4NYV4nRLylYoxtTytxV/lnzuCNZXw3wRxOwBxXs4Srl+maStTmm
g3C1oI+3vLXQ3rq8WcxF7AxQfk9GWc2B8HibgLuor8J23fMUL5mVkP0iKAfvMwzeZFlZgjbbPKhe
Dfnq1jUOhDaPH5p4O0Zd/qNQKgImSsxgEztbmyEHsPTOV/YM4l6YeZck5G3nsWKu2kQDwQQukhKx
occUTDk/ifF/zisLkh8U7P/PDLVtRjuUvUSAXS2GKVXNFUH71KsP7fAoSh1nSexd+7BF7Vo0CUai
EcpQIReOFXRPpIFXbCbXN53M75dDJRN5KrVSJJSgcAviY+XnBwn0GMOBV75nnn5UHvBZdJCfytSu
rdNcK3JRJWE5KvYYr74JPI2p39aW6l52A7YloIPRCgMqyaLyFWWOJDOTZ3CqypWbJ0/xoHpp/FJF
fy7bYeazCrL1v4ZA/nTub3WnYDy5MXMUsAeQBxKcpOmaJxVI9uEguMLvr9hDyIGuEapSuN7P7Ulq
kteRBcUE1Mn/8tX6QBA0V8o9ATE2B3nl7CTz9oWtfy1SviFD8BniJCg7ZMHkZnfZt/kaAx1gVAvy
YAMp4x/ZhnpMoGR84BXZvE9uiSMGPI1mQQqa2tw5XhK5kKwRndu0sJVf8n0RpIB8907iYpdve4hE
qI95kDyUdyqXM4zpQzvr1F2ld7NgoJk9BjOIC6AWul2lVnljlFo4GRMnb2Se8Z0t6r6alCjpdK0p
QkE9QabURp7AiSLkM33aS7woAR0zJRGPy3PHqdZFXKMMgbEru9BqyldUkB+X5NWsbrdms9tkPHBc
lbmmD4v017OaoZplCAS/t8sW1Kukq8jNHTBGgxhSP65HHv6aZRDUi6AvwEgC5OAod8FEL156SVqE
qXK/9A8jF8ZODhe9h3sDlEck21RPYFRBNuhKb7IjIWXajhNQUYRpNjsStln5mF3zagLMS3pvl/IO
jAoMlaSiiTSHcih7EvQ3t3spBITAt1zeYAcr61CJpp6KcjSE5sgu77JtWVuqWN3wYkYn7ZjF8Tcr
Mh9VsChw3INnh7qp+7aopnaQizC3N3/xG0CxUk+4SR39FurO0Alaj8rTZZvM15mKHoWB2jDqR3TK
VtdLu6Ql6OAHf3KXU4KajltiHihylZvhT/uE6c1je9W+oqXrNte8MiPTP3fWqRUrVY1qwSYJgdnm
4CeuHFMuOCkj21V2NqgrVlySNLamBcSQAVEsKA+/etc6vCNr+JRsrAgJ5W/Zwo2Oiib92B0TFdy5
JnDMrVf+iK+247sWrXka/cl7zyAfNSDtMl5g4ZmlHrhKVpiLtVbRMQsUv8EI7+12BZLuuw1SRbI/
WAguqa/c6Vy+feYH3K2XOhqptk2jmSjIKnIMorrTqfFjr7sSXjDfXP0gErJwGo7Pso4JVOLA3QRg
Ftrk1NnP56S3FmiShkpU+KPcP6P3d5uYGmdTWUvTIIGk4eCLgNVQflP3ypapZoXZlehHBcqyIf95
+ewx17EzQGLrLqw0jZHrYreKmJFU7BbMi9FhbAfOJcdeha7AFYEo/gR8H2cxbo2SSHyj45QVm5OM
HLwTy/eAjcYsMgosEuY9z5exaonUmTlaBVI0X8njKbU2JzILv+YxvDJga+8o7H8tUV+k1GuIRrXG
DPb5SLOHU/swPmMY02k86z69217MIzSMOaUW5v7tVkd9pDGZVr1b9DnIMwGML5BpMipehCKnk75E
9ztI5ZNNDig2SIVS9N4BRoVMpoByLIrqKIvJV6BLf7jsd4xhpvN9pBKfdbTapZzrBUmkea8fZt0m
g4rdcQmb1oHMbogZ+a+44cc20ho1pdmCE1vrqqCSx2PWWbeDyct1mIF+t410zWibGkHQjDILpzeC
zSZijqoNBhAixcF/uXPNUWEoSoe+aBYwiSu3BOZH1KU11O3LwArFo875ZsxYYYIUBxkxcjlaG9YE
JE5dkmYJsuq2nE5595Z/ydNN6IkiwQEOm453YmaOSylFVWDOFSbPh6UCYDlWPY7zkQPzydl3ZqgD
ZWxLJA6Yk0K7g+BACeF2+kDGs6ar8Zvm6Y/10+AMz7yHNvNZCt7ef5dHHbJSqSGUVI8k0anAemAT
TFfkwkEM9/8n9sn+ZB8GqVNmmI2QiW2ThdH8XBCVOesUZW9f2U1LRfEQIrAGylbnwReMuqIC+RnC
jDZ78dHy5+slIHtJmsOTp+IIXK1XkcdLidmxGHBvFZOJioa+47nhWl7lPF40A7EY4urZNzCyutYD
sDzGd8z/iq5oJ9+Fp/j18nqZe7qzSv6+uzIlIxvjdELkqhrtUMrFKTVAaV4NHCdlmcEBECHCTLJi
GsEb1VrZTDVUW4rmXhOcon/Iefcy0wTSC3Bg41SjMne+kj7WJjBwZxi82YJCPWrFH25+wbq6AAn+
1wQVoPI6SzDeMVXhoIB7uwUeLm/N58sfhGkD1SToSaui8gnCXoDgLsmWjHSp3sTse7/ymurkR9Lh
QreAw8drDwhkGnlsaOAdnmK8if5yRhPIOGg0UY+VgfrkBQlWbNobIx9t514QPZK3dazzUDcb2xhe
k3q1kwzcSs8KD93EvIT3tqhkBmRyVjdOIAdSv69OB6J3IqXWedERnHle4fH1IEmAu7STVOCtagDh
53lIwdMIrD+kaBsd7Fgx4MH6eqVt4ciVHmA6x+7bUSF32fKh0DRDAOfT4IiletXPFSf5ZNbidIuQ
1RLwIoC6559sAOd2pPWgsVevt7f2j/KmOpINdqe/tAfIaF4wjvJYYULxsuMz+0UGgAIE5A/kNV1P
VZW1GMFHU0EjJf4BskYCwMPo1G1+HZ9GzFCAPfoGTE6ewTsRrBLgh2Gs+3zFTa7JmGpWStApa75x
tdi5A2IiMK6Ox68sEbVpsLwCoon2wbmlaTALaLWooOY9Eb52gPwOxbcCMngTFBT7Uz+B2Dz1uU0e
5tEw0EhA3w+oTYP+plW1dI2aKWug3m++7BGLwo/0oKJMFtmg0r1TeIPbrGi8t0gy9N3BN/A4KvUN
T0q1BaHgdtCXxjMqHucKzwp1Z3Z1Uy89ascByjz2WN/n69XYHi5/NGZBZ78UKoaJfZZKTaYDY4hy
+BRIdz3ki423xk98yxl/Qa0U49ve8CLbuT/+LL9wQe+tU1FNny0lS7cNwGhMicfNj3W9yceAs0Ry
N9KRDLmODrl4cAuBEOT8a6nNnGJoO0oD/Roam7Z4g/mp0s0hPo3JRQ8kZERXW9qc4kf1Z3ZlVLB4
eCtm2DEUzGTCQ0UT41vnP0HOzMoYsw68Q7f6oQsGf4Quk3JMVRuKaM+tgtkLAtgHBaX0+/LqmU6k
IdcDQkmxcC+eWwZvl5gWKtLKZIaD4ls8dWJWgb504wBQmBkzkh8L8Glc7Uidzy3lWm+VK6gbAxEy
1OkRqlPP0VPq1IF4Gpz5yCuHyKwLamePro4vG/CcWV2V755rhiBYFe3lZ+oMmH1ALwN9JOMBBBXP
4h1hLZGc1q8O4oMYOe2x9+arhQseZ73L9z+I+sjL3GNMqE7zgMyApIDyEVEx5UDmYb8m7ohp7I/9
putaYiuoc7MkdVDI2XHAyGZZYRg2Sf3LDsS6lfdmqFiXLMBHZjAUQG/UlltMotbPly0wXdQksuwY
zAZtM3VvgP2yFqxYUIJpy0E4aB2HKfUtM+VwjDH9ZWeGWkhXl+1SzOgQ6fN3cfjZobuRiN+HbLC7
srfbKbH/u2VRJ282p7pWm3QOelDRjdELGB2c3OCWVMnufIpuJm49CQgKdFGpZRkL8NmToFQI26tH
HsYYaX8fzpev+BoirIwX08//GqPWtFZDO9WJagT1Wtnd+thh2sjIclcIJ4V7npgrw1SfDJgNet60
EAQeQkK/6GsaarfFXRMYfn1ojgruKdBTZSHIa7/wvXbmqLUNaIpFWZeW4dzeqeafRDmU0+//zgR1
2QoVSCb7BVqpIBdpbyRt7h6Q0g/ekpmT89+Zom5WI19iMeojK2iUl25+EbPT0HMQlOSf+OR5uw2j
XghrveKtn2MWvwaRyLD9kuUbvQ/ykSe6ySydYcDtX0egLvCsH1plniMgv9814tG8frSgpG4daoR0
LjsaMxztrFH3WBJJzdBbKNTpuksQtkViq3dbqP/WvPRJfRR9oh1QGN7l78VbJD1kDfCT2Js5JOP/
FrlybxCRqqu2cGjuY5+XeBFnvvDtaLYokPiipDBifktbDDc1y2M0R8fLK2LG2499pJ8DbQPgcKTC
A9seIXa8bYxjmf6uN6Cki5Nc8ERtOZ+NjoMNoIFGF499MBTPDXpam3GnmP9cXhL3I1ExQhf6yUpb
jJQqj+MfAhoerno/h8a5S542vEcjM9rudpAseffMAKX5mrWzYOEJ/iDkt3neuE3zaCyqnVQCJ/px
DjNdw1qGMkqVWcRc8ICWoHarjWAQXjCYYKUuZxN5vkfFDbzzyxwiQ0DN34Pd39meUKM+qK5yT0Dz
YA9ej8nhssn38tgld6ciiFA3hbFNuEqm0R4LW26c5Kl4IqrEqmO8kgqRDmaBNxPjCL9mfwGNH6ht
eOvm3Gc6FVjEGDNOEvkRKuyShkPu9H52Q6hnYpfnO0wQ8y5o0i2UaWksa83hPGK4nNr7yLXwChfC
6n62uQQRLOcxRREQLlkCnSTNPCPPsWFGuHKCztcPolf5JcC30Ez1B0gPEb4NCAHd8yB3rPiyN0ql
2+g/YNBjW9LQVMXouke+FaRt2/kdanJhAbYWe5PXl0hT2y9crXvD5DvvjqUgVd0yWkUSitUhzW7G
zUfN6rLDsk7+3gSV1OmiCWCnLKbhsFh2IixenD6qkI4Ul5vI4pHbsM7j3hj5+249o1pUlaChSo5W
eZLbbSYNsZNlqswL0QwGExR+gfs0UZtVwaxG7dymaXEj4ptBOXVFhUj2VHhLD6mj4bX3jXvIUwAB
AG6W1uYeB7JjVAQ4M03tqFDAPzKlbmF69kYwPwF38Kp9J4ij6R/ADJ8uf0AG5dn5UqlNVSdI0GRj
HofQYO4Aue8C0ZPsAhw007F6LTBmEhJVJ8FV7oj0uiNwxxgYF+LZiqnbYxXTpUhUWQl0PXOAsnS0
MrIr3iQ4q4B0ZoZKNEF8kAjqEEVHsrHyj/UPYF2glZPvoNNIZtwJi8X4i1yQzQHE2sO3yxvNWqUC
knaQjKDoiBnqc+dVwVaOZvHSBFuXXy2t4A9mH0bbfLxshtXAAmPchx0qeCtxs5gY92rgP723uKun
nTLIbVrO7EMcMoM2HT+Gc9ZGh3CrbzIBgJM2UEooL7SyMWGCok2cSctF7/L6eDGAcpYUiuhzXxEU
LnoYVfraDP5/Z4ByE2W0urReALsdUMy00teq5Rhg5mb7MEalFQ00glWlwiVEKpmk/Ew4nMWAsK1C
k5mTUfD2i3K7UoBDNhESQXBKi3YhgIu3Gu7+uy2jXE5OE2g8gXos0IU7uYUMC2dqhuFeoIL899am
0Z65utRG0eEe23LTjtXXRg4nXgeW2ffYG6FuaYzRJkJlrdExOamHBd+lu5V+Cl7kKwdSnu/u89uK
Cx9hBaWzpVEXjTFrcpPqQPwPhdMEjR/NdnwSHta7IRSul5C84Yr72F3u+s6+EgLubUNWRd02Z/ap
28bqlc6sNviiAEJxabCl6FrB/9byKEzzsZufjfkbGXbHRJ192WmY3ZD9hlMXjzUsUyJA0AoMecIj
Gk019OShPDJ6rQvZj2DK7epZfeAYJft5ab1U+JjmTUZbCPrkECh6l9nLUFlfb+X3tzKXRojV0tov
kYol0dTXSj5ZaIzUwAtXD0b1olo3q/ZYo7JtjH6y1vb6tdNomAppK+sgtzq/aMzItMRWifBqEe6S
FGylX4kooDUE9Z4KKlgaIaEXnalOC0AEOrRjjepGVH5yPhIzqQTlO9Dr+BhQpT5fgaj3fY+Z8yqM
b4QraMaR6WHPuJkhyYVhiyUkI2u5O3JHX5lxZmeXimNjFEmWWgBRC9qIQx1prilBGi5bgsvrY4bk
DzN0AaXXY1XttqUO1Gj06hUs/urE+UZkhz65+c4EFcxKON04GUQ1PO2dZtLsrPpnir/F6mkzoNzz
+/KCmE84wtH/vx+MTpeBTRvzOqnI4AjUjI4Q1wv/ZlSAGXCIgdmbp4lokCk6zhblG0rcpX2jtlUY
GXcLhK2M0bm8GKYTKOD/FaEDKqkm5QRG3UlqsUllUHX3wPVFamZnK68vy8rSJJPQ02J8Abifd4HG
3VMGw3Frk464MsWDekh/9C8dkWT2NM9sQfPaB/pVcSg5jS/m1u1sUoHBiIq0UPocHbYNc8nt9gCN
2q98nZ0JcrJ3y5r0doMuawM6Cr07bUJ9Y6S8eS9mcNiZoBygX8XEkCeMSs6QPJfWV8AkXLH1zAiA
yGjhXVJMb9hZo7xhmNeklMEdFnRv6c3q6ZAXyNzp2EB6QjmsroIXGa9IwTFJh4fFaiG83AN3DAaR
KiHylbaWvXzByT+WRVdVK02M6kGXqrBtY1uM/lHTEVT1vMYS84q3JPBLg10RbCg0yCkTB1EBcQiE
gH7VL9WTDpBT5MYH7Vq/bW6aMPdN7/K63gs4dOCzVBwtNJAN+dPlNMp6tGDWokRS0aDquRy3Axjl
wTbK439mZvF7S+Qz7lw9yjTDrPPahKb6BEYUCWMCNgHmEsne9NbkpMDvnN+fFoaqFYFEIjjR2JEk
z7akW2qo1C/L9FLopRFBdqhvYrfXlK30of0pjW6a9vnoSkWR1PYwoI7nWrWhYIZvK4UrlE/GG60v
tG+F1sgvSZkKV0lvWqiddk22OukaxYtjxXkk2XpelKAzqErz9wi5AdAOpWkMWdA2kyFGuKrrz0qf
SrC+yB0UGpVmjQaonG1ragt5ZdacBwYzXAKLB0JlQHZkUEKeb7Y5iFMVjyUeSZ2db471Rsgn04Ny
Xwbx7+ZFREKQ8uugrJNoAakD0kJM0an0tYahxEYbm6EOcsgAYgZE9ppbqNE1P1tQTCELGRxldKHw
anCiDtOuQQCoBIhh0vzvkiZFhTCpehBP+erXeiQewCUg2EYkSV86MDCBIQcFMxt0NtenVVvX/SZj
4GxxBVs5xtfIS48QfuNkPawDA0Y8XNoYyoJ8Ec1y2XR6X87CIkEJavHJ7LH1ID+NruzXbnX4QpoA
Y5gMBPeuCEI3ymGmXp61aqyioCnr7S0bAcDEIWgl7kXOSPFlRQKoVkKBQ8X/zz0zKZpGSkACGaDj
PYbmtCpeVUi5vwqb5bdbZFwLM3QwEy3XfTzDl+dSqdTny1GPcbGfLZa6ddc1UbViRUN4rLff+tQ9
JOAGu2yCBZqRMXAJ4SkZyGHgZs7X2fUYxVI18GCL99ZjF1SAXaWOdi1cr24NkRjuw5TxUANYH9hv
nAALYY+seRdeRVPoROgsCgivBKPXO0DIAClHHsSpz1MCYa9uZ42cyJ21LJOTJKsiSIE8r05yRy6q
9Fp90u43QFYF9wtTD2eLo5ymmxolWhWkSVYMkezlyTIyp4Ga41e+mYmZGEnEXDWYe89XJaKMXdZ1
KgbarfWGK+qIExeot1KI+Zuj+WD9vmyP8eiQoSb+f+ZonFNd6cZQjxaojTdIlo6NvWmZk5o/yxrw
w/te+nnZHPujYczZNACPxRQY5fa90cZir4EXKU2c+o8AMhM8FOuD+ZRFd3+lcFReB4J8GOoWxhI/
TFLJp1C3ELeyQLtZlv/o8X2pKFDK7m0lj/zLi2NcAQjpqOMCo0pkQKjjVrct9C0SHLctuRrQgu5M
8JmrPEwOM3CAnAXsiZg4lD49plZJEvJcagIw6eLmXkR3SjXO3c0qcWEpH0YoL2yHPJEwTb2hIL29
xdBq/xMf0ytBtOMQokzX+i/jj6o6xRHKwj87J3d5OSFnkfRWynOnDoqURBgxuk/KR0XlLJD9qf5d
3/vjeBc7IknTWtQr4rBXe6+IhZ/9qGV2DuIL97JP8BZCQubOkJp2xlZXIKXe9J/KeBNpvy//+6x0
ff+l3g/czoCVjRjW2/C0Eg/pjYAcK/bQi/3eu5KTHXN3vuKxPzKP04drvP+gncEcYnFL369GAHJ0
u5vCWdi8tAvBVPOVUEhKVib+A5UhrSQI2u2lA31IEUbf8xsyIlUC7J38mDwFWkL8ITrWwvbmyN93
C7N6PZUqSJMHXWPhqY357x65slbbfcF5cbNSYyDqANhHGMTq6GKZFqG6b8l1GRaAzefe8todMa2k
2gRHmmJp/XG+5xXkWcVyQgOs416Wcbe8/323PkPbshUCiRKYouPjeD3d9v+os00i4ffB0/36ESFr
MLz8kTfJwjpse8NUzE+3Neu3tFaCZHnU1KDIQ5E3b8n8dru1UTG+moVi2RRk/U1z37WZo5anUW68
xnzhHDdGJQMoBGhxAKWILIeecVuMPmurFYRMkMg4pD0I5IhaRfpPd5z9Mcjd+LY/Qa2OK5rI2kMQ
PlgQFtRMUzUp58SPySXBRBu9a9JDXOZ+GifHuf1K3EU4gfQOyrggqKPCVSs3Sd8rLbjs9fGkd9lb
2/BoOlgRcW+C6l6o7RgJIySIg3S6lVq/hKDU5W/E3qqPNZAfsPNzVSyMYcG4SKgLr7WoODEeuKXK
OcI8I+TvOyNDhCfBNi1GsE3htj6Yycm0OKU/Zq603ynqm0vy2EvriHwiO41eehwPNSox4l3r1kHr
J9+5nQ+y83SihDY0vj1U1DC8TOUv8ZivyrzN6CtdjZjfJEAbPej91ScJdQzBpcvfifm4BIWJJhGp
ODTYqfXlZipGSooP1XukSpd6YmarLkohXnfgaxCxykwy3kFYG7r54Geicpo47ZW1NvMyNATo3SeP
0fA7XRtXEKbD0hdOsVQ2JO/zkXNDMz3lw6xF7Wop5zmmCXBypSHsrG+b5tfd6+WdZB6pnQmqc2CJ
m9o1bSkHxaBhyLy3DZ33lCSb88k3diaowCBumKWpjEbGbG/6APpbzLcox3bFlUxUj5Jj9JpcAbgY
iE+JZ/KMsxxTAXQfxQ5VAXs+5Sh60qL7IkFSuPfMg+5k/obnK0YxIkAjxCvzQeQNRzGzKjgJIdsA
Xf+nao6ep2PXLcgPZ8fU7OUkgQZBhCz8E+4VEHlBsJOvRsq6WlSw7xIRJEj10FWduRAkRQD/DWQh
wbkz93aSQ586iNab2fQvOwwLsghGRBFEb5jcwWOMui+jfGkiXezicA07f3X0sPInQrmAwZrMt262
m+ZFAl0ZBJS96Zt85E7zsb4oajwWppohxfdJCqGUignwgyELFz+5kx3wG2KuTgJBTOyMGJDkoSNZ
BwTlVzI9iPlgJJTn0bost76vqjEJpymU9Ptq5km/Ew+kjweqLCrSOdzOn65nC0zDbV2mJsRW11d9
iR9XYfDT1nDREjte/nbM5BF20GZVIEGNj3e+mIlol5u5EYfLrw7T7RC5JPIzVWLn1/KTatn5nXQt
gueKY5bsEb3EvVnKZeTC7NepjAi87qO4M9haWEPOmzvST/61T9bwviW5CBRo6GS1adeprayEKClG
B+KU6UEroaBuL/fdaps2Zi+P0Y34ICmelXqckM2aqEMl98M6tcWzJuqtWcP6Ggpv9YsGuGk72wpS
5Wv1Vgk1oM7mY/KMIjKPA4v9dXemqW0eowWFz0IAk94fGZAW4F3d9oC+PWRUexeAQrxSuUVz1hVl
QC2exB7op9L6QoUsSmmvZ3GYRaqjbH4fN06b8NIZVnzbWaHTCzzolzHNxyiQgI3x5XdBesjS+xAh
dNGCgXKl+QbClwMPTcV8+OwNU9cjeoGJEidzFq6HEeg66dQj1zCD9GB9FyH0BsmCx8irvcvnhRVy
0ILAUwFYCOOTqOMmihg/LaGObFnPi/SUJJyBM/Y3+/j3KT+pwbvYrCLUB3vzccQzsvpdK5wlsD7Y
O/3K+2wM8qbzQGMa0zi00mYEpTC6jeimteZUJkazknt9yd3L+8XCI8g7a/TLKtYh6zxLYA/pwdh+
StMR5YVlivvf7aKbTjJ17akwt+FQmfJP1Zh6Z+4AjrMigScFwTz9+19C+Quaa5ijkhYlgFDZqQme
oN002yZSjcohTJOeaZtQ1VAh2+fqIifX+ZxnEVId6FCIqiVDDJeybQl9IXQlKATmqnYmuTu26V2v
JHalRy4+MBS9Ad95uLz1n1313CZ1O06VJqRoGALP1t0nZPQufblsgJFuwAJmk1E2ggYRJnjPPWlY
ISUD4AZhovsrTxLpLgjGDgkIJ5Xv7VtPABSiC6LSQ+cQ+cyo4rgXc427X0D+vnuvRX2fCIOCNZZT
CaKJX8j0L6/x82EhS4SoB8mrtM80LfM0CFOaZqGhPqTS27RYjmyhBSlfJeLESd8YZwVi1yIoNDFv
TojkqfvJEidLq7NBP1Yn1MW+k5KfDo5L7UUEP+LldX2OM+emqDgjxHHbCHGCsfIm65y2Lq6TpLzW
N6P7whfar4mKNkNVpGuO9ndo9iBEmk+DxMlgOCuh7586HybFXKIyjOP7tVMxNeur28/Lu8V4s59t
F6102xbanC56ph/Rutfs6ACqg8fSWR5mv3yag9Ln1dY+J57n9qizW4Chs48W8nl000c9yNZXMLcM
jYfqBM/rWGcIXWBRk6C6idyT/JbdGZKMaJQwCbO+g/GXYDvlEFgEp+Rt9IvIpULlMbMvbyfbIgiG
QShFVGkpn5gkfdNlDcREorWsEIaaBlcplpyzMKZjoALxv1boZkO3gpzIasAbNIvyYq9rmTlF0rnD
wsPBs88tWuloRmH7MGhzvoPdrKnbqqVdIC0+4XPPwJMcS27yQLhiuUSc5Nuf59DwjZ01avcqodWH
Tk304+CXL5CQOUhIn53+RFKeiis1wUizzszR2zjktQ7JQ0zeraEeCjL0hjI86vQn41kCTUHsAG3S
5G5x+EJ5AIZNIjcLAKDySXIWYglV3qgC2NTeomtStyLXyhRGj4Sm9iulWLzxxP/h7DqWI0eW5BfB
DFpcIQpAVVGTTXZfYK0GWmt8/Xqy3y5RyXyVOz2HmcOYMSoTkaHDHYDvBJSLwLJffkR1Q1czalag
mG53VfFsFl97gbcwyShWQYiMSUbACemoj1FVo7E2l6KpsM6Hjbhkc1YhypzSGhGRtJkYZn2X3lXS
vAEbby0GO5u7BORA1vD9374/gHqg7Iz+MGCbNToLq4UIXTKxSI9SUjqkM9zwCs6f396lBMqTjQWQ
wcTOwhr+BO6OuDLFk1ClT61c8xAaWA56f6NUZFVH3ZCNoCoBBF55XIvjWH5vUuB65OC35vF/8mRR
KpJhIaxDyS8/rlbs59VTnQv2iqTKEG/ihpMIMF0Ovs67KoqYuiBXvDPLgPmVZ71ujYDA7sleCp6Q
FYVUABSpBwL+yJ3H/1y8Ibr5IZDyA1YrLNW04ibVm/jWROkocpsAg4g61skJF63EadYyzeZeIKUk
06KVi0GYNmqpOzRTbJfjg4HFaDEKtMmf+7c0v9P0cDZ50N4y76iUwY71bGyT2UKtBTXHdxIW8Cc/
NujVTSASaNFkbW7rwxxYwfyDjLQRL6iAz5NzA+RGaUu+vwDKkre9VHbLMOlBJ/1chu9i9mXZgAfI
IxPgiKFTsNQwplks8GGFaggH4VSOz0Y6uJXFiZVZKovKDuGIJjN6oJq4VNk0qrsxs1oIOi2HCEDY
glOdBsyfSx4hpfuL1if2J3byyGfePxFt7dZkbZsgO6ets4BDmWD3kbFWqO34ln23jtlRC7nITIwL
xYQGMhukBWC8pPcH01ivR3XEpq35De4eIuuXXHXxOtd7HUUsB4yvZB/V4KEjfLaqiJd2cil9WSVt
Q+l1LY+dgAnr5TxFr/nE0UnmR0SXEDRBCva8LDrUlcXc2toca1BWYluxp6/vuzlRGJ+H6YXwa8Rc
jm/y3Kh3gHN9iKT0Zs570YyiEfZ72ux+uDfUzsuzH/GK0S/sMlezd93/sdwwAk9sLCDHUoGkTqWN
6IBacwuQq+M0tPYCfJ3Wut8030osZ8m/AFvMjsvW1ibeiCJTcUBhA1oPFJN1eop1na28bua+BJSl
5m76I3gaXPTm7NT8yjkh80pBtozvRx4IHZJmllaYFgYFjx0KnSQnj0Iz1Bs7e8WKbechqYSOpmiN
hcp9xUPhYerpTjilp0ZfF/HYAPAfqKlrLzrjArowLqkh0YpPWvMhhQ5Mi9maIkEA4+x4JMhoBGp3
xPrwgXgr2GrOjZLf/FkaegxIkrDxQjerCqnOtmhoMQWm/mpnD+/QnuJwETCfLZzyBhtyI0cio5GK
504mrDXMdnzmr24KoR31GvTLqr96ZO8KjdTtgcCSolHlbTzlZH41BWC0CmYEsCZAOUUxHsXFKHCf
mY5rVCy7bN3q31OuoAWGWWAU/8Ewg8NdmuwG9JfppEyYj5W+RktQg/rsuuazntheAOUTQHRkaNKI
7rPZtoGF2roFeonka5k3HG/HE0TZECVRo6kydexjFkFu9b4VnZvFq6Ehf3EgE3PTIDFH5ZlWPKEZ
1TSJsGW9ZfKTqsVuauTfckF8bov86booRokUXwf0pwoYWJGhmERFdg61yHIsiQwAsO5+JiPgTsAv
C8xllCjfgHim3Ezvq2Tz0xxwY0FGSeBCMrntneRkqyJ9FQHXlH5Rj392CoZgxeOSMGdMFF5/5DJL
8GRS8aeFIngy5XA7Uv9Q9Ya9ZVxiENab2l8o9abKZWhjqZMrzEIQ2JjS28Cf+AL6dJQ+bMOXHBJl
9nJw/TuypKLNjW0fEcWVT7s+ZZnXrRVvGBAXvATVm2EDzDpvM4JpnlATxfSAiA4p+kuXn2wxlrYv
LTU5dq500IGLaRFObOEGC22+FW68ohHzUEDBBBonaujoMF+Kk8RSAV/0jGJzcZRHQOFoYZtI7vWb
Y0Y/mJDCDC42aj/jfgJwMLawkFUeKwVL4H9K2dlqb7frQT/kh8hJXzkSye+mHQsZ5cckP4pen+oO
Pa63LhRtDhq3Oo+mI3/Rv5OVGsTOgebHii081OfVNU8CH++H9QIQhhgYWlSw4aJSr26SFcQ6o1lD
9ujlt8YBxEqY1UnDzSHDmELIW6hjKs1eIvXmllrR13HDXm80vBSA52t9y5PFLzO8dglaJR6DLlce
pTVLl/fmWq4x4D1uyPJyckBroro37yQHbRc//4tlCbRDdldKxT6y1UnqMFgW+ul/ECU20AENoGyQ
3fyOV2bhfD86s1tzrHkZzdqFRYedMfmkmDxmRwb8Ds5jgmkTxTjs2KmUP51FhKw1ChEYXR3emztL
5JYoDyvgkJ4PBHtHDtK7+dTzAXCZp9uJJv9/5xOaZhzMtMZQJoDTvPyxR6JFJItP21Hw33dBOJt9
jPmgy8PS/q/tZn1SLRDCyY52V38XbMluHUCyvlSzu8IP8cu5nw95WSmjFFQrEYr13ZodsZNlT9LX
QnevGxieAEohizibpVRQgV6uvoFGx4mWn9cFfDbMFyd4XzrYfSZTFJJ1zFIA5m6nPgqM/lDxWpmM
8YlLGVSVT0qKOVGMJA71BwlJfvIGgMXkEP+ODjq4V6pjozv6D9440+cID0KROxEeKICwa9TNqRWG
dlMgXR3XKnmMeuU4ZZq9VvKhrxfORyJ/6tIJQBQI2jUQwoN3SqFEbfMAMNMNlRMZ44rJ+ijXt3Ge
2yaKi6bwJtSnduFhvH9Ony5EqlQpWohSqRQxXnjU8LpETwmGoNUwrEUYLdegyDgnZKohNhuBt4T+
96epUCMzplgXdD3o07dV+6VInIYmI6fHeYB8ICKzRyeLXuNPTDPfJiHOjkCtGsLisM62bNkArYdb
4dGDMdzKpTDKcSrbCrT+GTO8g2sCjqw4pC+bP3gk9IldHu4mUw93J6N85ibpVTFmRh5q5YNiLW6e
V0GBscXVTDm9VEb4c3ku2hqpQqZaE9rd00E5kMXCXgA7BXBTQXBvi6C413jbVbzDUZqP0bQykjoL
0DPm0zo/JENvl8VDofBSG+KnPr2wj0ukOy9yoqhAq9CSY1U46lFxpR+m5mB52NLs/jnDynLkJDyd
510nvdsfKVUyZEKSIfwnIXLslY75TEr4+qHxAa72fN0SE0W4dkYqIq8iWVsTScsxXHq3dK9ZV7p6
8V1d/2nz7XBdFMNVXmgKDZ0KNgdlbWp8t+anZutHEiljGXu254OEmEB8jbmPjn06RMiEnNuASb4M
B0phE2Zs4uVhp/2q5wfJDICXZPfR7MRF5Vw/HtMem6YFFBVw4GJQ8VLWGGMiYmnEOMzF1JOS9J8C
xRC5rcM1m+8WRTomlnhI08a/LpYc4fMH/BBLfcAyrbJSMJGRYjYj6FbMmoj/JMWToJ+V9Cbj1s+Z
Nnl3SvJmdp57bVVpE7s5B0KD+U4KF/2SHpGcgkZStouX8gcP9oTReCFa83FA8ot2Eg01E7ZYUYb3
6FhI3OR5/KK8LdhJsctHUmsw3d5NnzPsnoUT5kWABNirDvYGOBf9Xwz4xw+hIr2lV6tIkAHA8udl
ZodxtgvCkQtGBeVeCq9/V644yl8Mi9amhQ5DoPpxgGklf0xPyZc/FKEjQTrmCGTGZLt7Jm9pd8+V
tOSdOOl5OKOplRvnYv2ujxwTwNMe6j12WSVrm07eo/pLQ5c3kTkunXcIyjWYE4FM7fM4NKvfTR2O
5WTXSnD9y3Bk0NNDAA2ptLlHSzfNwD0jZw/VBpzfoeB8D87DppsqOXZwknIgd4VxibyT7RJo0wL+
m27/lBjNnWpej5N3MMqURMNaKJkEjQM6i13lhq+UntCK7vXrY/RwLx60QpkQqVGjNoqi4hhvd7P+
rLalvSE2F4DaJ2t2IwXqclaxcNS9XhfMUT6FMiSNUYnNYDSo08iumHyJ5Zfrf5+xKn15MHK/uxdk
WkmdDrMVgfejijGxDfDXI2FgTJ5SDOUtCIcWbzm2E2yU+fr/GLthhucWquTvNgpJwaV8JcH3q6SO
NMerzGvmSfL0WEpQapYEf0Fa7GMDecntppwrW47M1BXkegZKUWod+qQrn67fB9OCkbUSbM+IBjCi
qd9TpnqmDdizOm53ybN5LLBFpj5b38gO2fjKq6Kwvi6gLQiFAyi30Py4PHyV9FumTFV6LJbu91IB
p08tJI6LZz0QrOEBCwT1Sx053qWMWurLTjeR/9R1cxAF3Y7i71bCMS+Mijo6QUAOAAoSVn/Bk3cp
pdLzSl8mJQ9V8F1jbLB2zLDN3OH15+KQtZjhJr+LEzvmonawjrcXTBnPAUhZagXIw3DNAzlNHaN6
WtcfHKVgfaedEDr1N/QZtdK4id/d+XRWvcKNF1twfr5Dzj0Uuf03OfleIhWY5amRSGVVpsdSOxQY
M2hKN1K+951uXz8a72SU+WzVTVdTshC8YY1Qf1YEHiAXK+9RFB3QQlgJ03T6PembOud5sQB3pF5T
Xx4MwQaE1eplYj2cIytOOREPUx/QRUSZVyTKSCki9sK0ZCCxXi8GsQwq3tqPto3zppi3BowxCxyy
hK2RCnPmvtfyCXw/x3RCAQ28uIPC6YYRtaUjZAziidhu0wDGQeOoFHGEmbUWWb4KSqzeH7CfTZJu
XnzIvC2UYcA2KaIl+qm3nOWThhUJbOpFd9hfdKYmtTFmzLkupg68nwIi1E+Mu/LYymUCdK/jsN2L
wm+AeNnY1BFGnjllls+ga2gk/1lBosLBrEUaahVlciQwx5vb27XfvSK1FxtbfkKP3lWxC7j2vHIq
y4cp+EawscDYAdXepfETSqtthwjEms3P4qweYf0IIswKXDaCU6RzxDGVbyeN0nCgZeiYNpfzsK96
ezRkLxtH77pVYF/kTgZtVXOjsowZMjR7Q4VE9oAjYeFY2Ht4iu9RH377KyA9slApASlDQ1MWhPSX
1ziXUg3MX3BbiUcwhDm1g6U5X8cQIHelinmFH5Joo1SnY1YP4O0OstQuno1Ddbe9ShvIkyJb+Y0S
CfCe/v0O58XhaEZttVE3QSsR50TbEYOuacwba2AWYcCyaypkUgvzjZQpN6yokaIBoeL68L7/7qKi
720+AZRCi8vlHYhpOnbilMuvtajNVE0jUq9WAAPj4jVZb5vWA0cRyV/5ZAd3UsiX3IWnBQD0+9LA
QpH8TTxGPpkOyZ3i1P8kBEf8CS2mpbJQdnnHVVPoiX11jNKt7E050IBzaBNL86pOgDOuUCB/GDfV
+IvUT/mQR9vfKZZSQzRIJat9nPKbojhao8lx8Zwzvac2uytsmqYATJABcE85fsjG17LIA9RasXPH
21JiZkn741AqGPWaXBb6u9dS/xl94XZyxDf5AP4ft+YkRsSm0oqBrryqAlKEtHWJeu5OhVaS2bVS
HvmJmtmCcOwBmFtbZWkLyUhyQV6Ay1LEvTzK5eeGEPfFipJVdEPw85+fUQcMytCRYeF5WzEs84Sx
eSxHo8VKmvSXZytKOY37cbSCrtGwSqgchkR/u/6wWK93L4JyWY2m69FcGxlG40+RDnKYQOPVZiRW
DLOXQTmqLZaqtAICMFAIhDvrp3Qu3NrRXdVVl0MZFo9kJkSx9YfhkPg89WDWbTWU4BB0YmgDDBiX
dyhKedVPcGJBOrvZc93b4s3oY/qZoB3npaNgt81Pn0SObyZHorVSAzKcgW1kwOvQsyIiFsu2zoCW
iGJc64FVjYOKwcsanXhZG+8HeYve8mXSAKw5Ssb99W/K9Nr7dJJKGjRzttooRZzVubPX3/5pJKd+
f9ic8QyKTyc+8CiUWc9wL5J68SD47gZ1jYVAGhKvaZ/0IrQKy2mkO6vn8VOTn//pcgkWLTJzHdCC
lD6lMtLlYlzMYByy30K1el05PS+b7JmLWNuKUYZKVQSFQCAA6+XUrjMnKGcXB7A3g1QdfLkAgLhU
qnnoxWzIDSPQ7NmTztUhf2dSLu9FMPNo4fXPybzaD2F00hm3sWwkM55PiQ+YPwtZbcfFSUlQM0br
729kWWg5IBfAgBr1GRd1GFvJQBVtMcMEI5H98CPrdVszC3+teLumLNuDnOP/hFGRA1AullIaVyOQ
61+p3NhzXNrV+nz9RDwh1Ps3jbw30gR4l+nyTZ0DIX1VZe+6CMZeMFAHYOGABKkAmOy9C7DzQfUq
xb3RYy8YI+Sqr3tJSDpuAHu4ARbaEYtjQe4b34QHBVgkwln2e070wAz59j+AOqQYV+qUdDK26Ant
zndQ7gUyYF5s0prKjtY977UzL/WjOEYvBMTm2HeTpiRh3z9q3bOSvrYt55WzopVd/Y1OAqqmNSJh
SJNwre5FZKNy/tucWncVXq5/PGYfneQZMgigAc5D5wAT+EyTXEHStpK4krQqDuMZU/8ur0JNPgJt
tgDVCFIJjBBiuIhc6k5LNmvphTkD/4cw+u3yZvLmUpiubi+AChdkcZPbKQLQoH7TY0G9u8+PgBqM
bcn/A4OjxjZvIItpCQlfuIGZOpQNDEpmBoBLKS/0JhjeJuyjSIH2OIEpfATwOWkxX/9WLEu4F0YF
K1tbjcamCnFYzqUn609tsnrz9GqCYFLnJBwsDd+Lon1MJ2nDqLZmAIPomsLPPHuph9frx+HJoLwI
BsaLogTnU5iv44pFkEnFui4oyBegjPdyV3Juj6V/uyPRGLmbaAIvXQfZoaoc8u2tW0ROgsETQIUd
64oNSH3DMIUsvE4gwq5Vjk1gtlOByiyrqOlhgJQGQGpztV/VGTOx+RfpgLqOH92baPlhHVgGaVz/
tXdXt8CYo/ZM2OMLX38RT3+T74KZD/BWgJ0CLApdq9elckDPNwpH4ZwBbLi6l+K/8Ph7EdRFVgBb
RSMQi4IKcppERDfgvpdlex68rXy8roNM87eXRXn8so9bZcImcJjp5jk3BXcr59sm7s/D0ty0ZRaI
OepZa/6YjjwUSpaJx4QUliOA6a1iA+PSICZrn66S0WE3AvvNWmlL+T9ydgfI3r/RS+gMkEgw1wao
vks5WmQOtVoM5TEHE3L0VmbPnDtkPmQVgT6QX7BNQq9XyQBmTgujIQnO7EVH0CFjkij30YRIQN9F
KCBi1+QBKLNuDyQ0GnC6RLBN6JQ7EUp5S7t2jo9l/SsZQ1hnr5Mf8rY//MXp9oIoE9+0uZUjhcPg
3H8441pf/4pKamnh3ZHGYOP0ryNvNIQYP9pb7qVSth6rTquhaF2Cwnd0TI+xvx4IlBsvxWY6sL0c
ytAvmM6e+lmNsFMpo9zY+yKGAh81nywd92CX5th8pgnD2r2IiX6AUAAV+FIZp1wXJ7MogBCDLYIi
7M6r1z7WyNGwd1I5+ll7WDzxXNyuLoGQEX4NYL3kVY5Z+rr/DZTjWTdz0NpywGxYFyrx19kMLF7S
z/IFOxF0RzNrF2tRRADVtHVsp5HlZAOvnsWMevcyKDO5GPmW9ytmWtCsWp3yFpwrp620O/B03MNu
Autz5SEqEq37rJX/9/XovD4So0EajC4KLOFbWoR460aY1aeZh07NjOVM0SA8OWhBA9r+Uk3UBdgI
QBojq8WDi68UTCfxqxwS1CbZHm4sl6eYzA+GcXcZG38GyiWUH9C7GCRaIkp2axZ5g04Iz8qSh2HP
fNQ7IZTFHzGUGMUtUAsyYDf3fu6TblbJhQxhfqWdGMrgJ2KVqLE2o01btLFTdlnqdnlzM6rryxbH
h6LjEXeyrYgE4A6s+KEiQMf2fd0kmtmA4BX1jrshxHiN37+RpZIKFA68MJj5qbBSK2IPScM/lAmJ
x1EoB3yvYzxhwapNH+ti4GSUTAuBBp2iY3MRS7WU9e2bOau2dbGCRv2dy+DkLYMs/3HdsfBkUMfo
1Kg35wYqvg7ndtCc2mwdSYo4tRrmYAvphQCmHF3nTzvITdskGPozcrJV+kW6F4+yQ8x84oLwzK00
Ox8dsmKaHPtThJ4Pr3rDtFIkswT6KnC1PkFt1/rUZEosCkHnFqF0ICtA5rnzJKdD5fH/gTJLHipt
oizwRBCQUAUdNCo+bfQ+2jJVLY/mTf59A+Sr5Y0HjJIRluH/x0oVUxwiK4hUCL0w9RXNzhSiEsFX
uBxy7CYA5dFyrBfDx7DxE1/12be5E0e5LqupG62dGgGVDrIYkR8TAqFrKz4cKnJ2+fG6jvLk0Y2Z
uk2XYd5wm8NhQ/uT0ISuX1V3c4yjHBjh8pUjj2W6SKD6n+v81KRRcmUFg2Z+nH6isuim3vJDkZz4
qDyKd2TeHsAkv1fJsUKNUzRmGZW9YPKdd9WJMpIxX9UvWQhKL0z6mqdpFJ+uH44Vse5FUNZf7RXB
KCe9DJMO/lN1+jG31VU88mIP5hDSXhBl/9MlH4UhUYDs4i9n7Cp8i1+E2+YkP6+H7rFzKidytrv+
x8CFO+JdIh2To6zfrojujskZlxhIJ+Nx/Go4o0t2KYubzOcV4ngCqTABG/NFjnAONb78W1f9snhb
Juy/j2oVAIE1cMHQB0qSahFwm2HTB7LxpZdfrqvEf/lUHwKoA0SVBiBMbGYH3c/qPGMvRzpp5y0w
3cfB9qovkqPpQIrlla14x6LcmzSkshWXZhRMFYYJpcWOkH5ePxnLu1l4xv97c5RdzFQ90vRKN4M8
XUDNsjqYiA4GYwmui/kvBupDDmUQQUQWj92EYCAJCTZL/y1yo3N0+AMLgVFrHrsZSyCQRIAEjQoI
4GjoGowhrVoUA2szHA4g73H6m7U+bI/JLXiqAT5vLyBye75+RsZVXkik7IYh5CVAwrQoKNWjqjwZ
2GKJVd73YqjEhRDy/3f2L536RtoEYPSNlif1va1r/57dFaAvu4uj3lI2mUYK0NQoTMTFngEGrZ1S
/df1q2KY2AsZ1HOapQKI76MCoKf0ZRHcaUjtzXQ35fW6GNazhRxgoJL5EmQp1FmabW3LyUyFQH4w
/XKz1y/NPSGTL/30Jjqsb9XtcJvHgOfj0W6wepsXkqkTxnhwyjD0KTbRZm8mEcdyEjbghL3Tbol2
5ZFqC692z1bBj/NSBkPvLYHAmAqhCJrh4Z+ucq2E44B5IiiDEZeSCYalRAhK/dRbnZ3GtxlvK4wn
gzIWaNI2UZegWhTH1n1tWudoqd82YXy7rh6smHv/kega6VKWJTBl1DJMVxsEloAQ7cL5tkWNw7jF
uqzhLp7mFHYTLA5BWAIIuX/9F5CDUEEw2rKQAYhDAFe/G7Hda17Bcl0s5RKFqj+8j01q/jsdB0cM
Wxt3ciirMQPhqDN0+MfpYN1hmLWxGxSiU8d8ArYG0ooz8Lgym/cImLZqJ5V6feDWs2Y5K6xgLPxi
jO1VT53r98c9GPXMlAYTXctmCABJncDNmYDbIAMC7GCvhwXrUqXb3PBGNZinksnUOACHsAhAJS5j
aZaYkI+tAJsAWK4JY/3b9UPxBFD1oi5ZrFyuepTVG9mbRyDRz/9cl8Aq24BT6eMMVBStbXGZLkCa
fB8QjwPVIevNgLZYnNkd77cXAgr9VyJRCzV1YBnpBuUdMbbdCkLfAbviZnJJZlv1pOmn+QTRQnTF
IBXthWOr/ss5P4RSem+JSSeM0RThnNYd4W0AEv1sG55uo2557HyCj3D9nMTCfnrRYFD732NSOi9I
hTR2tQZaeeyIdzLGQqWnftLcpghG8cd1WWz3thNGaX9sWLkJxGgJzzp57vqA8MQAocRbHuS75ote
o8Aoo9GUurxOPvnD105J+ZlhmqRMm5CFSctT2/V2Pz+P3YNqdRytYT+Fj9uknI0xtAOgbND1GcvI
NoAdOqcHzh0yfc3uDilfY+rt2M3ShOYRSKpXL3GKpwVFj1N/APg7KUZUL3nv8ABQmFIVFfxP4BVB
uYVSzKqsTUPThCTUckwqG6kd66UrKZzDMa+P0D3pZGgAu7mXwaKCjo+CeVCgr8o3a/+1UXiIcgwU
YoJ8+CGB+kBlnmWmmZp9EL3MTiHb03kGo7j5DObAf/o35Sh5qAS8cMsPxD590j8MUqKjhD4rsKov
D1YY1ZptCOyOcNzNOY5t5YfldZ5iuIpDOhFc60Ws0zWB1EvTlMowOuQwWMCfsDBUAve1fLFAkBjd
rWH1onAMF1M9VFXDTCVQlQD5eHk+sa5jCfUxLUj0f7rxlwWgeaAhcjSfqR07IZQOWgNGeZsNND36
zXAGk/mTFtv6GQu+YHwEB+mr9cwrA7Dqz0Bv+jgX/d1mPZ6TpRXC1TcfCMfkEEgPI1AMyMQ3b42D
bf130qiPVgPDpeiBbhG2nvWEVUGwn0ivyR3Qqh3030sg5HAZvJnmHwOcyDXANokhq8sPp7eWPBaC
bATFOXsuK3f2sXrl6aHxMr6lwEt7t8YTJoBnm9ctY7XIcbkfsimnnibrNnayHIcylplnDI8KjuJ3
t/wtHLbifAiitBNd9q0TJlRzNPkdHJhLhcJO3ndHoVTTVLt5iQTkMQOMsuQWSJ6mE0BAHQIwFD3+
RVERgAJYQiBsEugrUSGdNAyrlLRAdKyMHxs2gIfqO+etMQ3WTgKlF6DCWFNhQFiQfpncOJCC6gep
t0necJNyVx2Y32cnjFKETJvzEuQE2dGMbsv+KPEWwNmfZyeAUgAllqJinADasXUeZglBzRmknuBZ
loMt7cEjKQyvFMbMlHYiKY0omqKLu1yPkSmR6yMLZjoWzHgJGdPwYh8LfIwYfUOAf/l+0TZVWwyC
oJ+5nvO2PABaompEjltm7R0Qws//k0J9IFlfBa1OsGRIyL2Ug2SnRzkk3R0MDnA6ZOwYcSeL+laa
MS+jsG4ZLq4JCfGj+Ls4xN4AWAXLAxEUEs7aLQE0xwmE2bZ+J5j6YulSDMVC+DRJxU/GmvZkN55y
BAiJzXfQTLuLSh+WlnSAGdGzM0baWskgDkI4KyBrNWcvi3xrrVwta0KZu1zB1BJCOk7wPzGwQ0U9
dZKiC6F2cM9n8ah2doKiUoG4m5DdvMXPfVgc0yfelyTeig5BsDoiA46KEAtr1IdcIkUf1lITAr0z
bEn+UXamXXSdk2AY6rq14kmivlwta1Ke95oRJMtJ9brmWIv3ysJpePKEUKFAEjezEadFdozkQx69
mjPsx+ZXBW/Jh/Wt9tdGfseuxGJGjbBF1piFVVv5lVT69dYeMn11rt8Z+eSfvw6hOwRFBJYpKDFA
UBk2OVWFYF3z8mlYZtWd6jIqHbWt+pfNUIZjphmJF8U6b1qBtbiCGPhDNhXmN6UxSEmMrdhEATxe
FUYoJuVe/IB8fnUBhoxCSAeCyfYudcfT6l8/OPOd76VTjyEeyrUC9teCJYMi3FCESb3aEe+JOetu
eOk1M6ZDCRM4uAAIQJZN6aYqd2LdxgZwG8EuB3Rpp20O5r0Krj7MQ6m2DMyHv3p4O5GUplZrvgxW
HSVho08eqAG8ehJutW5F7DPw3ByzJLk/H6VHudwnWN+vhHAbbfG4uAYIy2s/9rpABDOZrX0jEJmA
Tg50T71BPsftJLMiFYyGQJtQpQHONXXBdWxOs0XeZeeKzuoRoMXEFUPxQODnuPNDxGh9ejY7adTd
FvJcjqmqDaHod2fZI1MAckiqULEDagKue2fmq/vTUdeblnW6FWkC1EVgdwNZ5gb7IxiBrE6k8AqO
Syfxra8tzxWSO7t2SuqBTt0A8phCS48ROiqdPYxw+iDWRYBe/xT7Y3+egN7PKzGwXOL+qNS71Kp2
mjEELIT5FpbTD2tOsX390qBjPvMmqtkWaPcZqSKKPGyjOi1kKuuhUZz2y4aQPbZrx/Cs3D7rgFm1
bjAegLQy5o4ZMS3vh2waKqjUii3r9ASdlvixR7tKTZ3OOCkdKOmdVOVlzUx3QpAHMNCEuTcaKL0W
p5LkzWaga6qtaN+jRLVB2MjxJjwplK9Pumk2BA1SlOzcrb0tJyNoD56vW262Vn4chX7pWw1GhFzG
dky6nXIh+bK1PQ/Nkn0QVDFIoKQBwPzS+wK53qzrchHCIrWtn8Acemmd6STdZl/0t+1LBBJroEDy
hLIP9iGUeuRaMxXCtpk5fIQOcKDR307yDPzkn8YDGZdVI4eXe1NvzcTyP9w+ymxoNWvAwaDe2hqL
dTxbEugIa/kprgHD26S+OUtBadaZ25d5+K8+3R95OnhAJLAgSoDcuLzWNokAkBoD9UfJMqdqAO+t
udclyCTT2dmsTyIomzU0azsUBUQAXvhBSwCCDYTLQAkSwAwvTvI9fx7fiJkuXaRIMNUoBVz/BbSr
//QLqEvd9DwC/nwTY0ql/iI7yJIewOWyiI4+2m1YgBM46u31X5acMRmPeUXM4WFFDphK6O9cXi12
5tdlm9BgV7owGX8p6xvnWJSD/SSAspVN0sWqLEYWRsNIOtb6grPe5yEBjigc3kwCnarT0mjrGKmL
LKRqa4XS0+p0YXWIH2QQ4mAFpQ/l0zrYPLdDJ5zvEtHhkQnCiIVdQyq5lQgshoVZ/GPe2eKD9UTo
q6f7Fiib1evmW8iTHkAFYidHiVM0ZZ6VbE5gDV0iWSBlNS15U/VZh3MXH7YDqS7m/oY+LmHmAvS9
a/1LO/PnpPg34OGBqwlfe6kqZaKOZdECpM5I7MEFtJq3/k7umpN4h/3eFct544nb0aLqIJ9kUreb
VfFaq1lkBH8QC80v0ikHm5P2rThpt4ZH0KtIoJbjof7mzogSs3JhE/A2sBBIePhQc/+0gyjrxtTW
XasF+sv01pyHM/HzSxD7cuW0ruWXX2swSvNAf9hSiTkA8wXw8KkXmbfzKkkq+qHYXQX3ni01T0bR
24bCWYanm8nvd4uxcswRI6mHElFlwGU1NAE8KGQfXXqr13c+UTPMkrsoqEMSc5e1W7ysj9cNAuUi
P0mltGiKpriOSk0PVBxK7l/izLQN4ct1ISy12R+NUhtMoiTjHMkgSt06uxdPY/u9BUKIltim8bQk
D4b0dF0g5YP/nOp9Sh/bxqAvpT7aFo+TKUalEUjr09ick4hnRj+5XOiiqZASHR4eiJSo6KXUNlWZ
Z10L4tUGXRx6u+NN7aMGg7VO9bAcyVQ7iiMer6vA0sa9XCqiKYdZnfXCgNzI9Ov+m7B5FsBx1JXn
genE+j9X+HFC8kt2lYtNT6epzzcrFIIqJOZMeyTNEkLaHvONGdEA+m3vz0X5e3WdWozS4j6TELRQ
7wwQ1knzCLp+cpwWnzdWz7TWe4GUhlRrXQLHETmDDpbvtz8wVNqt+DS+kRGpf41S8uk6Kb+bDlqv
ZMOABWqAZYMp7jYxe/+60jOf8odO0jPtIyZ8hnSCQ5CWxjNzV1dmp+o4bo4pRBMR/IkYwJZosjLk
N6M8GWCjjhEwLIldD5mz1sLh+lGY7xehLFAPwJqh0ezDVdUNWybhtlStf+gkwEfLMSfEZGqAZRlo
dFsg6RVlSuWMqoJV0tB67wvg3tkkIceQXG/HWKP/ubpkY49XlWZd3l4kpXQxgGRE9Oj0oNhe0+U4
9D83LuoGTwalaHEkVFalNFg1uNPu1u8rzBJA78evabgetu+EtbLwq5mTMb6HVfT73Z2MDvTqVMv6
Ye0BKPsE2uaD6uXf40A5Da+AlPGWQA07r0idFKUV8awiNll/DJl9XWfoDuT7E9v/BsqVqfOAXZkI
PB26hdB8npH2W9pDKmWLC1hYRxQIOn67YPSncDEeybkCurjzSTzt5EQr1vLZLI4bEN01e/lZharX
+nIINjPDcPoapO0yxn9j/nwA0Ztrt0+Fnm1ULXWZCdVR9OUVlJfoNT+V4NCRFlIBmd8sH1ANh3Z1
RNDucsc+mTH3/uIpZ9h0q5zHOuZcszPBoLjBADJYWbQIwZnqikgrjvVzEcin7HfN6y+Rk107OXkN
Oy8VDf2ItB8vyrwBrYMz/A9pV9obKbJsfxESawJfgYIC73bb7fYX1Cv7vvPr30n36JrK4lVO91xp
dDUayVGZREZGRpw45w6TLl7iS7ZIe90urxi7l8hsV8pcikIyj5WUIRmM19VJhgpjlHja576iFvYU
e+00WKXBSfR3YiFgolS9Ako7ACMxeSEs6FWqT2mQFUCa1E89dy5vJ2TAgkrAOgqFDAybn26i0Q8k
FvuCQPCpvk7vFaTV2bPoQ8beXw8l8nnd55VedxclAVqCqgzA/+wzLVnnMk/lFhM84dcqAiPs/ONy
NNhdEzTr6Og8bqr3YLFxDKFKpjymqsyl8mMa75ZuseXoy2Ub5zUC5H9gMfifESbiaBjMFyQNREBh
BuqVpx5ct/MxBK86uIdcDR2JW9nKHIPzUuAtjQk0SRg2Y0yE8Wig2zjJ04GE8WTFpOAsb/8bfayO
iSqjYU7llItpsAqB3r8IXHz8zuFFJROvZdzwCgiBGL/DLR+t0ZxibAxjtdfDivpKlpitq0ZzYS1i
1oAUfRRvxLqCyIhYLF65yqgjd8WMiYohygJDNXljo7ubS0CRB2AfXpssNM7Iq7lLUwUBBUSNdfdk
Yjigb3lIebYHTy8L9OBNdKZUCf/CQshKrYmrCMcOPXgqCNZZ0jG6eZcD48asncvhxBQTs+JUCoEX
AnWPOcaHjNznbei04e26eCFIKEXtePlQ7G0gZbkBbgxSyNjD02ASNRMIKA003kPjqc5fpfpFUf88
B0VP9cME4zcpRq3Gig6rDvrrFB3jJoMqactJJ3bXgVIYIShyAjXGeH/TRWI2o60ZlIl4aCuwDmDk
r62403B0P5gbDE7wYYeewk2gWhJRTIwxNf18sK8KwP0/VQ+h00N48qF+yXNruKaMDo52r3Ai5N61
jdcrhrEJsASAM7LbaGTGHElGHOSvxFud8V461t+W+5U4hU+FgPUvsbc+lTc8YD7bZXx3fhnIU5BJ
odB59jo3ukRZZ4iPA85oeO3rgEpkCVhS9670Id0OmAlfoQ2uBRSYzWuH7UU1iOfqBOh5TKGzGBsU
r6penFPdr8dlvqnwyHHKzuRmg3uxbWuGCdJzOJXJsOgpyscEmKHOK0DmOLiLuzgUbciDiO550dYc
461lBNIppSD0JnoaFC8pH40xs5PoWSU8j907GFtTjMM2mjkucoGvt0ifCt2thsbKedWHXRuoGCHh
ofPZChOz5gUy1WuY674QC1aIvmWjZnah8qrtPDNMrIKBxlhViPPK/XNbuFmUWmnEoWPa9bfNUphT
tvTQeMGwchYsEVRXSnm+EzTVuRxz922AKAX/w1SIyHwSNZlCUJVgUlMnpQ/NOKcfvv83C3QnN1FK
G2SZZCvI+wTjq9iEwD3MnHi7V/9E8fxjEcw3N3sZLO61BHXTrzNQl6Ngp3fEIXg1lRjp7u3MLWKL
B5nd3zkoOgEED/AlYTygb5Vc00pwbehAwrdVMJnPlzduP9hRuY5/LDDffyQwWqDcixkh0S4ep7fO
6wYndsxDfawSq4aGLCUgRFXtCTMogmbzQsPuEt+Lygh32F/m06GUMoGxJNP9pZBviA5S2bg8XF7k
zrMIkBhat/5tgvl04iBEctPpmhfehJ52NPzBLW/VIxd+Q4Mme1eqigpYCBj8KJHUqRcWCZLCsMDg
5vsYL0WmeJ3zbzv7exVQ0KN8WKOr3vh8UQ6hpNGxcTxrr3u/AVwctSEKMM2gHsi7FekeXVgbW0FR
81iqgOyKgjYu7Fa9VjowhM+Vo3JHbPcqX1Q+BRgmiJgZIFs8XVildSUJxSL0WxOUQBIYGwYvdCKv
GWwTuKmSC5/dTXc3FtneRln0wPSM4GqjAg3FARM16ItRmdjF4j3RqTuz+4g3Bbpi5J1ukYmFbTgV
zahDq5koixNOtZ8KOGpC7112+V3v2NphjlXd6ZlJwGgTFAV00nQ3CtLP0bVW21SZXOA+mHfD49Ye
c8Yada7jQVnJsX2tUVhaPxuOcS158W18FIEcmoL4wCPx24scW5NMcARaaVy6WgZ9SAqc9dSnryDU
4YR9+jcufS7mSEegVNLaEtmE0AiJJ1cqyCrLpnnSUqPwF2MkN3kl9Byje7U6yvsvyTqRVQO17NMT
MC/xCIKgCSEqMLzxUxXkTuy2RzACOMov4sYH4d448JKa/e38MMpUCyT09tHmmGjmKVmxLh30LOEE
4n3n/zBBA+gmZHWjmAmLUeRBAahzgpHvuyLjqIHyTDCZJoEKYhlDYSfQkvioj7NDivnY5jwFUJ4Z
9hiXRSMMQAIHxQBYcx5Q0upUOl4+xLtGdECogTakfsCcqWWek0gPFchMgIgTfNyAI1lq/fkvjKB1
jDcWheeylagsGSKlWuoyWJrvg/qUj8+VzpnZ3V0HEECA9KOAJ77XqTafXa0qaW6JpPuqPPil3LgL
ma5mlScazdLyvT/cCPi0IL9NFKTmzLEZtTKL42JSjs2BvhgBIsShyZ5rt/+xotSLuVaUf530oF4n
ThlQYqPR5ene7p2i7W9gTlE1Kco0LgbxMv1qXKIr6Krzisp7acbWBHOK0nlq2yQZlPeUbYa8G1Ay
GFmgmGLQHXJ8kLce5jzpi5Aq0gRHl+uXuvsVmZ8uux/v79P/vvEN0svFusgDGp3m02QcRPXl8t/f
LYJud4s658aAti6JJE5yAuZL846qPYgVQHaJTXu3xZP0zOe32nP3rUXm2JICHUhw0sRBmo5Wo7i1
PFrgO768Lt6+MZffFKViZHR4GxYESOQktaXMuWxhNw/broO5+wYjM4V5xM5Rmi5KhV5QEZ8DHcxK
wcu4fuHYo/vC3rUQXIISlyJBLfes9CFD8iBT3o8vTfuo5FPnjVeqA8pcG8BgW7yirE+XrdJk8pJR
5jANqxy3cyrkgVE/yh2EJJTMDgnyvvzBqDonrQ7J+u2yyd10c7tQ5kxFgtDLc5LqR6jgBNpV7Iyg
PoGyxdVfwYPAbvyxp8zxioqMDJKKTKLMoTiwdra4ps68TOgO/bq8ql2HRJ0cyoEiilcsnby+xKaR
RCMcUoeeZjgthl9qFa9Fve+UGzPM40BNMznK9BmVpLcVfdz0TrCnL+nLb3Xq4WrkOOXuWVbwygJh
NYoXOnPMlqaZw6QBvXEtRZYIyCzxx57jDzwbzDmbgAVqxLJSj0mx2kWDcfcBBDg6556nv/TM0Tcr
YTYOzJbtotaw0pepLQs/NJAGRFIQLleCyLmhdg/yhymWBAQJzZAbepUHpaBYxRg6QOP66uBFNWdM
anfnUBcBLaOuKeciIhAYWEaxhBDcKNtrfI3Cvi3FT5cde7cQTUBDQCtXVA6TCRFxbjQxShfg/I+t
FNhM2apuaxd6mMfyylKfkJutBirClOpX5fTSdl8CW9tMqCDV2vWqXmMrX8O3MrEKYnW32YGGjOg6
fjEMTwsqPIn/pgy9tcvEjXbKIbcz4BMO+UGsH2aZt6l0087ccbOp9NNurmVVnsqwU9H2yWI7vsdw
izUfl3sD/4eJS7R0eZcZzx5zKdexnkZVhQVJkgWONTRCl/vilViyS6XHeNrZ9MheWh0TNvoxzaGY
NCPs6omVNF9niL1XMhylfFLiyIlIZXOclOaVlywyQUTDk4eqmkJbLXdq1DBSx7Q1nVJ7Q9OKt5u7
sX7z8ZhYsjSpUGTgJQuGuYQeRVh2B3TwWs7p3k/dwNAPLBfuE+hanvpI11RlHolYk9AGUf4+SU3n
rZZ7ItsmlCowlSTyPYUeqbOd3FhldrJsSNsIlVoGg/YOco3dBhN0tZVcg/sBaIPmW55yvHM3YGo6
IA7QMAFbNGMSfCc9BHdDYHOQyAnz56mNHTW8W8fjZS/Z/W5ERLkXcxHgeWUOQVMC3Y/7G/rM6pch
+ppmnHBFf+fZ1iFsKKqBQAn9wtMPNi+yXk8G8Cc9SLWTYzVdL+thWXt7Gr1U4CxmN/hvjDERZFIW
Sa2GRDt209sQ3Rnyj2LlXGTvj9+zBWGOGcUPgi4oO+8nJ5UwLEU7Yth3tnKQMhkNHvpx0r+tRu2a
xfKCjsn3qNCBfhG/X/5Yuxf2xjazviWDSkY9AHBNKlD7VM8CEI3rzYr5NN5swK77bSwxbqG3lVQs
I67RSDOsCRDXxynMrWzk7ObuBwPmAaNhwDyBruDUO5phFvDw70Di3LpT/Sx1kTUVPD2q3UIkAfc5
mLQoCJSlq1gEqZeNckCgz23SgrOOFo+V2xw8w5XV/6LtmuUoF5ZeWpe/1/4ufhhmXv7SaAqgh0S0
0tXDIjxW6GioNtE5Cel+RrBZH7OLpmCWfR1nBoDP4U31FfTuxXEF5YPoKw9KYMggT8zQweVxP+wn
3hu7NGxuLuymyYjcp3i0UH0M1c4OyWyH150jeOMDQJs364/L27kf/TcGmWBiDkof9nqnv48C5alV
Ps1YZm+tkOMgR4kg3fqbXhQxAagAaToeMexxX/VxlaJFy4O8xGtJ/1ZN7uVF7Z7pjQHmTCuFJkKz
ocyCKQXDdoknrvgC5V/HDH82NU8OfP8obKwx5xpdhUFsDDULWjdOr5dfMAch3sIeFCzuuP7C9Qm2
CV402W09bHeRubYLohuKQBC4pBnssgr4rw0Hxy/9RaHr0PXxL+/pfn6+WSZ7e2qKFMa5rPuxT9C/
UQ94rdWUWMhRPNFdIW6SHoYGFQueu3BXyuRBRVHHEijmcN/ldpUjr6xBHmLa4eyKLlWL5hUreEtl
u3CNMcW1OjdRgKkHTBgZvzDS65AvaA0cjbvkPj62AW3+8QbldvOGjx1WmNBWjMgC4pWKOReqrQ2D
baicj7h7N2wsMFEtbTV1mTNSBq1wMyp3A0RAeBO9+wFlY4OJYAIxIJfVgth7hAp2/5QcQuTIK4ZG
aIM7fshvxMfLnslbFBPBxGwwBYOe9nhuY6uLlOm6XcGtXJsDD2nMM8UElhapgjaqwAUKQgs4Spz8
zIb6KVF448O7l9xmD5mQ0o1DHrYROqXZVFgokFnR0lpzGVpNyMkW9i+cjSkmjHRd1shERBjRnmof
B+vBPJhvHSBKxF2O4SF/vfyxeIeZTcI7TUq6TKMvRAyDhjjKFKutvy1Oj0Gpv3lBoUsBDTTwHAIC
zPi7FgoNVIgB7BjNr5rxeeRRZew6u45MnGBMV6Sjgcx1bdbmCAbM8UhJwgSrs7Ng/SyA3A0t9GvR
wrjet8v7R2MdmypvDTLODlAqhM40GIx9ytZLMFKBcMSdd+SZYRy9Jpk5J8s4HKET2zy2qWjeRW0O
4RFByG8z9IacqSTEqo21u2rNqT1cXuWul2yXyRyAPBaMRl86aAqCutqATBgtxWhvgofs+e/KPyg7
ohgO5RPUmBg3CZFtgqUV8wPVYbHVycnvO4wKgx3eTV+a72Vuobt+hSIbD+2xW6LWKTM4AZeDCOGV
U/dZiTFoyYxz3hwMjwqCtCm4nn9XWVseZG93Uw3oI6kQ1cRoOVswjFVxEWrU/uE7RtC9VbZgq5Zh
RV9kVPx5M4q7gWVrjbnNSJY2EiAYJcDNkqtdZwcB7MvJ1WjTsQxMVX2Lew7Ibi86by0ynzE1yk6Z
W0x9V21v9fI9Mb6O7Q+OZ/KMMCce3F9IvLIM83Vo36OIfGt4gkUwNJaDwuy1uDa92et/8hBqPKvM
sc/MISIZ7AYy6qBNftDznw1vcpDrH/RHbN4eU9XOEYIcCkGxNQNfglIysjsN49UoFiZ/qizx3kfe
fi7mjBe61AlLU9KeUP3VQAfFarOOU9yi+8KGy60N5nZrhjFTpGHErB15VPrbtOCA0Pcu6u3fZ5Pi
oSpVAUxlgRx+ziJfTx9iELC1vWhz3I63ECYHFgoAmQrZBJIYTHa6m4M6HTH4XvPMIA0iCGnzYhNn
ZWyXf+qH1hSHMAr6tLPX5jCgviRkxyR7uLyyXc8G25QBELqOsj9znpQSKHCI3kGGYSn9ciQHkDp+
kVLzL8pYQMT8zwxzgDAsUo8hiNrhbMDfQt1eFWySccsi9Nee+dvGDHOExHmakmEi0D6aLdmjs39l
bAmH9bZdLCVoXEDCOMXA3UrFdmXMMarSaIjkRcuCV/mmf00/rQ4t8uefzefGCZ9+az3x4AT7H00D
+hIjAyJhK5xKNKaNbpTKUcZuLtEvUgOX8zcjbyiX/c8Ic3bhFHOhhB1w2TUmIHp9uNOAZvob7/uw
wZzfuWzLOaMaUlWCccm0tCapc9W/mYbZroQ5vA1GjEW1ENJAMubDPKEQkaiqVelKY11ezv6l+7Fn
LMxIrecpXHXUIlBVL14KNNAKL7/qW4vczRji4xes6Ec4d/j/beB7hrO5MxKME4ZtCSFto/yRSJhX
6WorEiRnGRd7HQ+Xl8dxu/cLbGOsCaswCjMzCRoVIm1Ni+ribZ9//29GmICUyMq8FtCbDuTydu4o
e6erk5izEt62MeFIy8IOU5i4z3OZWFF6NZtA7At2vXpKwgkQ+6YoJxQ4Kgx0Pk5v9UWbgTDRYvUI
NU5HreDiQmsBxG11KwbOqtm+vH17LwdMcioAsxsGogNzoupWzMXMwIyAjGKYOLR+3hWfhHB+mbLa
6pLIHVfBKsOY8y7adY2NWeaIxTVmV8uxwSr18qqI60Ca6qsUYPTLq9u9hj/MvOP8Nx4YzatZFjpV
SOzcMX0Sm6f/9veZpLnB9DwGWSsFrfbHKfEkjfP3dx+sm8/DjtwuYqnkYYocGZQl2pMMtgNHcSiE
PsZQfoOZL2AivLHmxSWaep+Fic2+MYcKDf+mUEqYza+bF92llfQmt+MX06vc0ht46RLHG9gKs9xh
bk8e0CSAVpsXt4NHhOgKAB6Or/PM0P++8YbSyFHqCgvUTjBbrwWq7Gi8C4rncMztPo9ZU82NCGRC
82kpFDuq/mbEcesRNH5sFqF2XV0ng4ArI/ksaF+j7E2OOcPru7nk5uszMSFrkgkcuDicYZ3b4zrZ
iXLfKOAcA8vLfzs/TBiYRm3WIcygHIkw+wuUUo3lT2Xkfr9bPlbDVof1btakJY1QjjYtc7AoDKDy
Qrd6BclBd01r7wUnS+GdWrYy3NZppZfxikFhzSqvqcUYOqX+dA/M3mF66m9CW+adIZZQ82yd9Exv
HGOu026BBLF6xDzqjOJW6ejfihsVjLe1m6D+ThUMqh/pFQH5l8eDye9nMptdZiIGyGHBVpojYqCr
Alg2LU0eMrg/MHy06l97vILF7j25Mcjck5JhVgVZGwKNnBtxfEiqq7W/7aMHTfj5Nz6KxizIGvGP
wUSNSl4XeCgGKlKMNOhaapsDB52/HzQ+LDBBQ2rNpp2EUfdD8Desr3XMm9f4f74OSGok6B6rGIw+
9Y1BbUJiNijyk/K2TeAeJS4R9R6fRymvfg+38roy+0HkwySzbaPWj/OoRQWe2o1FMk8QRmtRrkPC
eZDur02RiQkwAmDu7GGTp3GcNRkhF+SB2t1vlA9Ss8LKrikDMV9ic3dlG4PMQWtGgJWWAQYL9bXv
/UUglhp+FXuO39ENOruDN2aYE0XFANKoG5Vjt7xBG7Kpv8w8mrxdxwP7Pcj5AHzRWWQKBlOzxgiR
1pZ9aQukek7XmFPk45lg3KBbazWWGkx26WPxIiuxq+ctJ8nb7f8Zm2Uw54e0i1ROtBFnHolXj3YV
FMF4bI/lMfGjT1CKccvMSt9QdnEuh4b9x7yCIQ4QuIOHhVVLqsN6FY0hno66NvUvUSWX46tYmOAS
CcdxuM4gGPHZDLXxWSOa/FlJy0K0m6ExX/tEVyek9qkSxHXhKn1X0TpHqAtWMySNwal7/T+H5OOH
Mld6q6DIkaktpMAPoSdmlnigQjoTYrVN+92JI3PbwNQ/z/xXVUSUyjF2As5gJuZkdSH2uoyRkiO4
dlztaEZWeZX4yX1kQ8jSBa3R5a+xc2AgkUmnTAF9NQBOPjWY1KE5mWYRAez3lJuf2uVNEH78NxPM
0Y+kOF661TT8vvW15E5aj2TmJF+7qwDJiEy1gCA7zhx7XAayKFdVHCwKkDmKo6uvVfEfbdBDu0kV
akUd1KjG+EoDCqQliYF8DkE6xdks+ldOHQDaQibl/ECJHZxtzPfIROCQSd6DJCN7nihQXOeE/vOt
OjXAfI2h7TIzHpLhuGovAzEhiNZbY8I5OjtGJMzJE9psgi+/j1dt9grMb2Kj6rnuxQS8QGrirhN6
TW1nX/asnWo+yDw0iMgoYBCGEBST1w+FWOkzZByDgrKIluizjpb53DmyK1t8rCrXHBMQokpc+mmU
UK17oNqKCaRWRF/zRAyCJS43FtAvwbjCyeKYPB+jXx2U5JCDQxEBqWHlrR6x6Ax45vCpzehPv2CM
7Zth/rQ2exXGcuUxJHabPEPtDkUhm1BQ+l8MBOHDgRiF+oYJORlmJ6VpbtoWda5A9n5DwDCVfaPb
FETde+Etj2Vxzx8NHZmcAsJi1IgYPzGzOFfCGOiarviVNe4kXU8SpwR1XhPCijYmmBWZam72SmkA
J4RJnNIdj4pH9Wl4UyvKrlds7DBeIQmLnoSCrngE+p6rk+KWGLz56nsH1zfuv8+2el/cFofmOQN9
eAV6GwrMMm4Nq/NHL3HCx+ZK+MQ5hufPipO1sxWjtq1NoxjV9ShJFiV5wtPtqXTyu8LTM0sK1kOO
jDIp/4Ue0XlaCcvgYwAyQVTBZMXcl6vRTQLJMQbcEaxzfKumAxC4FuhHnb9Z48YSE5jNsQCpZQUO
IZoMdKAdzGareBZsCluswYILtRB3OhqPEq+uxFsiE7DXetH0cMQSm7q1q9bWi3sw0luZwAmm72/6
sxCwWSFzia4VUdpBrULgEdTAuKHnckLS80Inxqf72EGb1CNu5ob4mMM1JRo3wQIMqRagRKO77tty
xYO27AalzS+il+XmGsGNm2sCMBlBNjzOmKQr07tY+TWBCjgODUvSXzjfeDdMbOzR/76xh+k9cYgi
mSo1UtEbUDUd6m86Fml6lCYKsj5cZeqdssepBzN5eNIVJCwVHQINJSoAwEf8jALtUfa/U9qI4S7O
LN5Azu41ZoKTDbQioHhUWChIPmhaLMa4NaHFTaBhJB31W1Cba4CAyEfT+XPibVCm4JWpI2pRLmkm
MoIH1iRyN2cYfOtcAeQbjek0y9Plb7eTNyEFgLigBhpEzVSZU9IvEEfNGrQYKqV05sR4Lmb98bKJ
vX1TKFsecOe6JGI1p+7RdJJaTw36q2h8jq4a/MajSjqIMChpD8/7d7xRASehaYLoiOAfZt8yUQ4B
hytMfyGCV0VLoMSFUwg8aoCdZw44UgjoyQBGQiWAJQKcpFBaIoHS+deQtaKpxnycU2ha2crD7zmV
UePEmj2vh+AqhI9wF8soDzEneyxEo1TbMQu6INId2kNOHcORbo3Y0h7SW4rLU/zLn28nmFCxUEVS
AELSRcKEN0MY56UA/eexapVD3t5JQ2jFfWbV6UO4unnKo97Y+Xz0UUVkzMzqECpjvKWT+7w1By0N
xPxXtq7WaF61Aq9gdC4fgoaXhjlZvKYh0wsi6VOfrIURbP4LgjZVtqe4dvNQHqmwUxLETgaRSD1Q
DtMxtWO/9LPY4nHr0VUwlwaVmcXLy9CQ/uhMyOxSaZ47oQ2PY23YUugWYebU9dXEw3DunO8TO8xu
llENTblpSSEXMh/FQfQ6VIovO8hOFqOiogBNErBkYE6X2UpTmyHv1ugKJu2OyVhZ4oBrHgP36Bs4
rSR9umxt99hhwzCLpkomnvrMzmXaSsJVAC4u9ymXQPYGctg+wrQ4sjZaYBdjd+XlEns+CfIPE1NV
ILU44/xs5jFZ+roHpYXwpTdu1dFWisK6vLC9L4XGKFQrkGnrGsubbkZJr+UjoMpSnF2JcvGjm7m9
gt11bGwwZzlqomqOU+TzSnuIXgAC+LocAGcMpFvwVnXtccSsIj8g736y7dIYD+mmtCmqNCuC+fs/
6rJQ+3N0L7SgtnkV/+ShvnfDJEIk9I2xjxIm1E5PdxPmS9sJ+F6UNyG2i6BAAVqnvAk2pljeco+n
e7JzBjCviI4hlikC9sI8lEqitmHXYOQpq34a7a0orHYdH2d0C4Yfl91k5xOC8h7OaIAyEBc2c7sN
0B7WcwE86pN52yxeX72EBueI7ZmAwBCa9Cil4YAxOUHX9JExra3m98WdnB8bCQU8PrcF/StMBMTf
/rDCfKOZFGXUTygKUBgvgT7pLFr1leIJoCLPG0vnLGovCzmxxzhh32dKIRgxjfg0RZ2P8v1yl1xD
OQXvj7/oMmNkEXOeKqQgFcnUmM8klxN6OSVWN0lozN2XbW6JkcYJGXsH68QK86idp6IYCyTCfnwN
WvfouPq5Mx7r3DEGC4yIXvqTR66z81zfWmR52lKQxWV1gwiSRl8jE5K5imxNxG3As6JDkobo/WHh
NSd4NpknJHKvwZxHAQRC4EktIYdInQTq0YfLJ4u3m2wEltYxSguAoIPUnw7weQB3w2vVIpZio7Ds
c98TOznAyV6yJ2AyBLmpc3gitEJlm8x28ZY69ecIxOqiY75Ud20AETGeRCB19LOD9+GahDkIrVoq
0Vqiqb+UT7X2mhSvl/eRtywaXjavwVGruhSpax5MofCSdoavxJVjyoofJw2ntrwzX3dyzNhk0Rzi
ZWni95cn9f/SBdOFYpmQLgd23W5vBD/mt595G8gE+2hKaoxi4buF6pUUDZYeNW6VlS4pddDU61d6
+tlIZDsq4qtcH55IFDu9Sqykqjkeu3frbIIMS/gCRFdCcgU7nZEWjPy9oDp50ynekhmLlXddaxu9
yqVhpcftkv8wQUeK57UPE20+ti6m7A7FIfvZvL6TODi8ChlngWeTxBWElaDlBkRSHlmr6SmFtxjX
cnMUNZ4n8UwxQUaLNG3WWh0Drq7kTrfiAb70RX8UQUQ5QIsuvKKES/JtwdMm3XlebYMAK9iplsUo
C0uo4QoC4iWtSO1HuBrtbllzuxj79LAMPYSEtVXi6aHs3vMfgUBn4o8o1H0cz0Azju2DogCg7kcF
B23AiQXsG7ktujrRk0g8atCZzNbYVqGB0T1qIHO4HHR2gzfI5PEUh/CbDM7w06ijjbGxzhIK8eoN
BcGnd4bzDggxLOLWXmhHnzkG93Zva5DJkgQ9kfohTpJAuaP83RJIbSNPeEmuJ0dB8Ti60z/xRv/O
Aw+KKEQzCIrxaHOxL62iSIxaT2vDLzDQOP0Sw4fLa9r9+3hbYaTJoCwYTFU47kyQOWSh4XeyarU1
atCJfdnCTsDGEjYmmM9kAs4AnoZO8DENjYBNeXR8YDXuWjA4F/+CBmbHL04NMp8Jw+RJO0wYjkCN
XXiaK2t1oD1OR4Qb33yfhhY4oeTcMdR3AV4Uhkw0e0Qm9VuVrg0zoAzxiZ56wTbkzlp5jcKdbPbU
CBOEEeaTKJfQCCqvu68qQGbEEW6Ga5RbXb6E8Z5fUB3ef1bEdte70az7qJsMX4QFZLJc5rL95UCX
HsyUQCcoBo3Om5zBHOtpHXQ5/Yfobj1CmP4HlcpTDhDiVDjBYvcLbawxXyiMS6PKGrBEp4Krr+5S
3eg8csBdv8PjE0QbgEDJqFWfrkjOQIhu5FHol6+pT9mqspthsmbNWoATqqkcLS867K4KagR4+BKg
q1nsYS8QMqGSmwR4eFirWrudcKeWvHbHvhVK+gI2FuBQmHX1fZLGnbJglnWQrLB+7tQf0cRpg+/5
Gw1xtORI9ScYG7Ugp7PeAPkg9bOXl9HXWJ9e/iIQbW0wB2hYQmOS8yQF4XT2SGOCcNDtzNOROtJe
cXEHXUNOYOAsi53oDMN4GDsQlAdZeKuQL4Q7P0335TQzA7GbiqqmghhONUNOfa5A4VhbWwm03RFq
w7gEXQFpTGW3V9FBsCVv/EWe6q+0SJbxuu7nFz01TYhignrdPAPglHoEw0MJKvS8/EqKwTfa9KbV
Iqc1/xzlBVOo20IUh0B1VWa+nA6qibXMlCRIFOlOVNp7Kf5zrNqJCfYoyaMSjosCYvfW8A2thXpm
9mchCOQcqN6AjRehjsqDslX1qkWlVFHbyc/l1Y7Kr3GmW6Tm4beZr/KPFTprQQV8cKWfOsSUJvMg
KtVEwZ51eifHt80AmQluHYLx7DM79HdswnfYhWINKfEJtzoJOquxM4ASJrfEyxmAEsd0eAL07HT0
mUXmwtBHqG+vESwuQeitfmWDYcjLH9N/ocnI9grObDHhKIII6NQ3sEX5a8O30REP413vTr+SYwMN
Pc1LKsv08sOoO0KAZ4LLo5agHr0512c/gPH4KJIEc53xA5LkwQSHXZ2/5dKtZHwqu94yF5TBy29/
Fh5Zk2ysmkRSpwM1Od+t3YE2t2KXOHEBluPEf3/s3Q1XvCDCXppnVpnsMFsEs9E6WJUfKLY2OlRB
6oSf5MFCVD603iQdOOtknn2wiL4FSu4QjAYf1hmoUhPzMpGGuvdbtzusr8IdeVGOUWDafWwv32kq
Xzjtc+RUf/h8ODPMOBUhqFCLRdP7aUXZEG3t2ATrMcOIv3BTfxUCTNT6f1rhOjPKOFICRo9SwQS8
PwSivToY4g7onH91jVFQkDnxLryd73myu6wXKfEYKpOARVJpE9qtyZ8Ku7eMOxCf2ssVj/fo/Jyc
mmPcR4klM2qRq/qp34IAo/DaQ+ND5vzIcRp6j56ex1M7zD1rLl1V0X6QH970vv6NNgwzf7mWjzFq
BFwlOJ415pleNkJJhhXW8mvDo0xjGUJrfgtiNZsvE8X9ZDTUb0K5OrV5b9C1rejVrA4Ow0Nhg9vI
Cq3klc/UfX5z0K3URUDakCkbGhPH0yauZ1UZe9+cfumyJ4SPnG/F5Kv/uPyHAeachVU5pGUzgRCF
iojdd177rbqhuV51Hb5SCV/TMUznstHdoALABnj2kPlrJrOoyYzGuTSV3i/ab0P41I+/MsGflJdh
+XHZEPtu+r26jSVmdd2UtInZwJJwBOzABemoa2D0hz5s4wceEmDfNzbWmPCxUu2IZYQ15Wk4FI8g
FHPU+84FZSxtHMYBt++6c83DPSAmoIB/FCkZW9/NBIGESMV6SiwWDJ7hJwhVEIF0cj4pye4529hi
vppEKnUURqn3yU17TfXMKfcQ1TOnVzoXzb/vIx8rY76cGfci0kyx92XdVj3Q2EABbjzOuO/ADuf2
DUTi6Toni3vJ7p4ItM8JoWO4qJednnCkEtmAqiqi1/PoUGE9CawAZmEBz3yg1x3mpj0eRwlb9/nt
qBujTIbYRbIedwnpfXT7flW3q0t5KgynPUyvvWHLmNmCCvAnzumgkfEsTm+MMl90RamhykK999UH
yVUpIM/prdk2F6vF1v6LUM0zyHxUJc8rOZVwQGZ3OcwQhJIeyfVsA3NHyxhfZA52dv/4bxbIHMgq
BWYh1LGr3WE6AD7rUG5B8Yke/+SJ26+i5b8L28ne5t0oTEW3YDsB1fUGeCtlghQ8+fhXFyxB/VET
8cjTAVI/ddEKbUQ8+8vBnwLhKTkq4DMBSZf3TrXE59XcO/gba+xrTzP6qSt6vFlplrJegygO8ppg
RaBggb6xYk5NfPerbe0xacqsVwoRYqxu+S3tCilsXLEgLKTHgPvV6F9jv9rWGl395kIXwGIxkfWf
1aHLaBfP2kF0ywMq1Jx7jx0LfT/lGFwE8zCwORjyYgrI02A2fUjqwa8Oq6u5KLQ+avo70jp2qHhS
0TrxrZrbsjs91R4v3dwLbFvrzL4WhaKXeLMMfp4+tuu3rnDn6CcnpNATfLabmxUyu5moYWjMBN+u
dVYXsrygqStBRI9ypUMLR7KlI3NPcD3xLoy93Ha7OCYLjNduFKWeLu7/SLuy5rZxZvuLWMUNXF65
SKIteYkd28kLayaTcN9JcPn190CZGVMwr/Al85RUuYqtBhqNRi/nBMmhO4EGBNjb7UlENvP/bCFI
AC0NHb2AA7s0F10Kjd40rD7IXpK7Mqif0WQINafXws1vkaX/Ju+snfFaeWJEvvM4wcfFfZfNuc8U
xQ+apiHii/tlJ78ooHvVQiCRNV78AkwFn1Vy5tDtXkWLy8/W/W2475I5hyPLTaOWBSRHLyOenpoX
3cjKbY1hBJYMDG+re5I62oOI5HwzokKN4J/V5isu2djqMbAH+oDuGGRf/JQymj2KPkRjB2D1gE57
gQFvXVFridwhsYBXGM0lJFa+8choZ60HlMtBtscyGP/Dk3P7UL5ryB2YkgKQWaZYWfOpThzrJkc+
MnO7HXlkYyuzl/uJ2A/pm6f0XSh3WKYuj2OrgZIhhj1UFzMVXg/CocUt71hQZYN3SrCsm3fIaiPZ
L1p72RK140WHmulR34d7lruoAbPEMCzGVyES9KZPX0njQrgypVOjVtAvDRhHD3gx8KpmhYVY3BUj
ksVFbpbdIGyLoFmDGGPxyEFCTMMiDAnsz9dXcXPbcN2DXB3kk4rBqdXGS1LkWjQEvfxpHG+yTHGu
C9i+elcSOGVmK5t0vUqGQN+zyDfdLaZj+sTX0O07H+rUF8gTacR5UzjsOi3Ss7zhRfUTn0RnoiFy
lwWMOkGqhVDy277MxlCqga5tWzM4X5ZqZZboZorw4gYdBQrAn3FT+azoaaKvGXQUiWO+iKf8NtKk
mBJ7l8tf/tM8gB65z5jcBZAQpmMfyDfb6WunfmIFV9ZTbd3WL+0f5Sc2ZhiKFnsrPkWnnY5ZNfwO
U+bMpyODRuqlH4JirGJyF8Zh/LAout14XWgYCIxng4G7Af3lJg0rMh9kIFgApEMusnZ3feOZKO4m
w9KjEZSlFTGSzAVCcjo2FUHONoibR6k6TPmPRljB2rCtCxmcJzeT2S66DjJYkyscjrM4th8dF9eX
vXZve6oobt24OiCQ0fzgNa6hO/TSx5E5BI9bA4HqnuXAz6idmE52CNrxil1yL8Kz5dt42a18IZC7
OzRZqpplnKdAQTxQfGLxgORKfzAU1DFgJOkiwDx2HD9u27uG3L3RN02y2ACIDojSai99ZFhu01mh
lyap5nTmpCHF0Vgip7TlYdd2yzmltFvMpiu6AVlZ/YYc4qcBbwENc3H/wwt1Q0OFzQ2hII15H4zk
XO6hPXSDVVmQ1fmTB+YC5W9A+i51kMhxZK9/LNAPi7p4cP1EbLleFXwnBAM5sgY8Xc4VhlW+xHrf
sFcWG5HrXKV3slPtn2GeKldUwtsKJi/kccFkEiLnGFHIi4NWRdcH8/Yy1vTUeKPXOgUjH/TsBxkv
PdGznG0YZ0aYm4fntRlsJU7L5SJrak3qWhmHgOaufgLl9aPuMuOlh2x0o6A5hpVD9+LdZd+9Ipf3
OmGfN6llQm4esMgu24871lUj2soNx7NWj8c+yCMa9ZM1DYFRfC+anYF8ynVbUTes9EICd/DrbJkA
agoJnY/GYvlFc3ovpk52pyWOjEOyHLs9kLQd+2S9qYM7HLvj4td+AbJHTO6yUcvrP0i0sJxfkCKl
QbsDfg9a5JCNYAvbBWJk7a2rG8V7GWNy4O/DMB53g9F6Hqd0Kli9BLFWUNyhL35npPDrJl576Vfw
EyLnL3q2b1xWa6l8/kMrB7BumMsQJCkddwPpn8NcxmRZXv15fRk3txVoE5hqRCoXOA2X5wLdujVw
Y0sa9LGuuHYot04y2vF3BR0lXlKbsitpxS9ChbJLBCMgigI6GvSr6Ocn2CoyX2gjyZqWIWtlEtdm
9Nu/2OT4U4KFzxsIPXSN92xSpfRySlHl6gfdN6OHwWrcvvgxtI3glbFx8DAahAETAykxWeMv4HLM
FTK20hyk3VudPzbd8/X9EX2fO3ZTUZpdbIVzUNvfSoz4ab/IfnW+0NcKcOfIrqtUWxYIsGtyNKP8
rjepoMlmw5h/9t2pmJDEXCsXpERWqdpaEi1BF77WcuaYYEnoo7+uL9SGP0CPJKYwZUbs+QGmSw/B
dlgvMYRoyX2TVIrbVVpghcWfet8Z7jjmO3CYBTkRAZFtFUSAzg5oMFSsTfsDHH3W50bSFNkSjMTU
Fi8xy+lHRAG36yhzn0+OYtVJ0Gpz+jCAgwk3njJWXwfSVv0untNFBCq7tdqrOJe/6QYTAcWIzuWg
T5AK04kjAxF6EEL3bYt5j8uY4a7OcChFoU5LxGXDfD9knmr90acCHL0t20fKEnPdKETCcDjTtBa5
DedInYKC3Koj9vLXsKl+xrKr73MqgLrJ0qNWmYKEIn5VdCeKv1w3ys1FWklgf18tUm1OpjSl0ACc
FiV9WUqfiAhcRIvERapxL8V9EUOJPgyofaeIWhi3ykQMjeLfXeCCRINQWklMAHHU1qHfWJ0hDKzn
/BYAHZobnyvsIobZjXBNwyQpwHDA8ACed27hMmtSJWMe8FhTXmd1dCn1uuk+TEZBWLOVW70QxC0f
GAaruhkgiMy9W0uTH8nAKsBoA+kwsQUUxRzPnPxOme4nBMdjbft1HLvm/CxVn/voBEBqRyZ/1Y3t
X7ecrdj84odxy26XdAwnuYfpPNbHMyDQbn4wHye/+B/SvBt2iuoA8KbA6Is4gK8/Dki0GoVNx2AZ
n2TyaGSyY0wv1zXaMNQLGdxK00hL0SYLGbgIBvMhDD9f//4ZmoULtS8EcCuWWkZZAj90RITaJw54
SP5AaJrcll6IZpAhR6qxBl02iox/sWQHBshFsdSG0eqArLcxCI00PeKay9MekqEuUqMfgyza6dro
mOHohEbhoJVaYLZb+wXKXR0UJOhTRCB1KQmoqUZctB1aFcmnpTrMyde++uP6copEcM5xkOEYUwki
UiNx8tZ0FBCPZ2/XhWylE3TdQjc2rI4gMuAUqXXck1WF6GN0S7CcoKr4xXZbv8DIOlBD58NUO0Jm
NBYy8XaiY8CfBb0aSwVdLl5epW0coV/6Z0QPppPwgb1Am6DYSdg077dUfBfHLWTftm1WhhBHAChU
PyR+XDrZvkQdg1VP0kcdrIvPAplMhQ8qoggNKANA4gFP7FJFGxAlRWvZCOpADbKbPMxbf5VcZPdR
0Uc7gRhX/vzFaxK5OHXW42TOU2xk43e+mjvh92hGj6IGJjbJtf+oW2d4o37iJsEAEK4zLXQjCBe2
nmpA4mABPwh6AOPATHp121LTmIzOIljpe/SaOcph3AOKI5C/dF96tFGA8e7rjCebK1hstpi86mAD
ApUMoxaR+bsqNbuxyOp0CUr46cIPkX4bYE2skUlUCtzyMGtRnA+NiR1PSp5AVBs0yz5vR1cafQUo
jgKdmFF+0Al+RdcRfLGE6eVSKskAhIoCzxr1xGonwz72TL+/jQDb1gSoD3nx5+sSN4q4GDOBvWKK
AW0w/KFUaVfO04S9G2YYyfzcFZ+MGLzlZE8tT6ra4Lq4s2P5oOBKHncqOzDWWp0KefJN0jk2cGIS
17qvAh1we7gidsJXwpbXWSvIrWgdDyYATiAwtT9HWgQU4b+07DXDaMiQurLZuqnyIzVeGd8JZr4E
+8k+zmmL/n+ACumgAGGZjMvtlKk8gYI4lgOpupfpl6G+l9unX1/RCxmcB0DVtBox8icH/Rv1rBsA
GaIAZp/MveayRlZReW/jvQcIHN3E2AE6+tAofKkStYrRtJtCRua7DRhI3bDDmTuIcpabK4fXHWuJ
JCxJeylGj+dIH5pEDqbkM9EKRwVCnaghcuOwIQULWB2T6MjE8pfgnPStrFcVwJ+b70mKor4q2psN
47uQwFl7IdtDQnVI6D0ZPYlgCAI87jftBi2JvvHpdwxhpQ5n6dUSttiZVg5yxeu9nO4V1Hoj0Ntk
4b26K4BmImqiFi0g5xb1tG21VIZEczG9tms9Oj1fV0okgYstB8WQZgyLywFgFqT4fiaCp+imma3W
jLPmSQIyT1VigwbJn9qnxbxVSkEWZuPuuLABdqBWt6Pd22HfRFik1ABgdYTLqQc+e+pUtUCXDVdO
cCIBwovJIwuAQJeCxiVW9Czr5aAaEqnYAWzJwh3SJzR0AV1J8MJqtMxdlIVkwDlU9W/Xt2prKVUc
JwR2GPNDcexS/CJFSTYZVA6WggRIaPm4uYNGzw/XxWxZxFoMt2OlSZYGiRYc2hZd9MAR6HNld13E
piZ4ASM9i24U/UPxVLaWUJewY3F5b9HTDKxCY//rIgh4x8G5CSZKZK8uFyuMW2mcBixWpJ1GtXG6
8VYJRSHwluWthXBLNRVSo0wNhPSK6ijj97Ks3CXfF+njf1OGs3DZzGO6tJADPlsnLXu3wNs9EVj3
1r6DCQC1OuSPgCTDXXN5m3fJMM1yAKr7cHgmiQhsbSslQdYStMs9sdpyRJy3yKxoj3620htODJ/S
eFIDBuA4epGbY1zVflY/KYKwSKQc+/vKR6Ro/B4HE8ql1Rdbnh09zp3f2KPV8nGXQ2mps54wCUnT
OW0ce1ryA3nT/yiFuxDibqk0kmAJp1x3muhgkNi1MkHxfet4rveJOztLFC90DqEKlUJ6U9AhfuoU
JXma5l4U7GxVTglKGebZ4jC7zDUvJKZGl0yFQoydE/67+Br5KLfpXunQHwyzC4jqAN38Lgp/ttJQ
F4K5+KfMVULDEYL1/fjyz+Mme2AtW+Ji6VkNPk5dq8kdLktNba2Tz9IszBbQg3liY1C1K6oHs725
Jog7Y0Ol0CzrIEhWbkodfRrZqSROa77VmeBVumUlBkhcdROVARUA0ZdHKtH6OpV1innI1H5Q0fjS
x81xSHP/+rnaunTXYjiLn9F8NhB1XIIlNHb6oJ6KufKRcNMc3e5OqRW/abr0G97CREcxOEVUNNTY
nLcYw9yuKZGXIJEP5fRJiO++aXymgn4TsCtgiJ5/hUqGnumzoS+BWluZ6qijbaBV2eo+zzkahwJV
S6ubBj1GzbGrDXJQk6gM3XiOK82pq9oyHZzJUoTws7WhFoa5z10E4FLkbhlatcVCq0QOwlYD6mZg
K7Nnx39d386tK9MiQB3EjLDBKA0urSYzJCtMK1iNUk+7opM9wy5v0sJwpJTsrova1AfkM5CClOWH
YqzekExt+mIJUmTduhAzbDMSqIUhiJe2ThxCvX/FcMaSoH+5ANEbcr9J6yxm4qp4B4R/DvWpqXr3
v6nErZ4RJ6rVkWoJtOq+rF8XpGNVgTpbySYg9L7rwx24plPRj1RDRudTL/xRAqU02+tog0LzihN/
km5a0CwpArMQ7RV35YDvgHTjCKH2lPodUX17qr1cF9HmbYkxUbLF5JUFj8UHnmVTVrqRWkgfjrdg
2XQnZZ8BYvb6JrFzwrvgtRBuARcltsEOAyFlVTvou3Ca5jY09xkoN+vXkIHXRYbgCbTtUHQ258+S
5sCauDxWALEgGLY1Wep30Vw2UMamWGD36puKbDP9RVQTVmFEf8O7PM7o7Xista4yZrAqqrETzVPs
pMj9zAuIyK6vplA1zuaVIR6ItUC1GSDOGCS2b8NggPd35jfM6Bx+I19HMHMApN4zYgK/klqB5MyY
t0sA5Jj+UZtrGx2VAD5zkmTQvtt9hMhRY0knv8nU8Pt1Zdmy8aazPnvcg6KmIEvPZrisKbrtzcc6
/nH9+1s1z4vDzfn4Qe7C0pBxzhgQJmY79hgmCTLdSdAf3yHLlH8GvbwokSzwkDz1wGzOqp1M0Gpo
HiTqFdo+ZcR4oBIUGguz8ysLyGe1hjoppbGEfuFJv1EAgD+hn6n258ohbuzne9FQxVZ0Aj4b9OMA
lBuPCG4927ayKrVVgYUZf65BLBqFnwp78rXELYq/sn78df+Pjhz0+RGZsc/wcUNLQDIQj1hJuz6B
RgGNxU7XxAIhzD9xa3ghhPNfZU8zq9IgJK+BTYPGbl12MsNPJwGW84YzNhQGZ44efJV8CILGTlHL
qUNetWtC0LVVh0IDpIaq7gQ2v7FH6GBBqxt8rcwIby59Y0jhQoocKSgD4M3fcrDEaS7qqAaw4RlU
DSUgW/bs2lVwffsMQkQ0K7Zxqi9+ALegpAGx8zkHRrTOdKMQ8HRo9M0FerKv8NsGjFswK7GJuA9N
JZlqh5NdIElQJEDHfgmRlZrxoALCs8Ajb9xvUOddEOf7i2HWyzJDgojBmf9k28L88I3ohXZOOFxT
iNu3wdBVu46gEN3N7uxjaBm959kBg3AOm64tD/ZXddfsJtB6lL76Z+QJSxvbG/euKbdxSaEWFmkm
JEd9a58/gN/HNb4AvVpxQye/iZ6GW9G9eobquqY0FwhZ2iy1aQ+RyzdQWTgaSqsTKrkMez+sHbwa
T1hr3zokwlyzyH64u0frW1JoNUtmZTvau4veH9CUKQNQ9Pp5PJPeXlOR85nmiJjBGqBieQSDwW4o
0aGde61nPapudmC9y5iSIVhk+bgU3rwzz+RN4KM4CH4Ie+J/+CGgIsMUB954uNcvHUNSpFlitsh9
M7oY66tx03rhI4MaaIDw8220nfKlAeNB7xtv1S5+FI4cbK74Sj63EMWyDFKUQr51qkHd8ti9sIUo
9t0XyzNPhuYqucNq2tnrdcW3QiqMrfyrOH8hy72RabUCwYzDlbFWYaB0p2GYFFek+xuDVhfCuERL
brVLO0kQRpvITRPDKUVMVZsXyUodLrkykLI0SAgHH2aR08d3g945pNpfX7QzoNkHawHUHcpyaCdS
+fR7M6XnVDaek9ai2V7XL9Xi5LaZUKdTlgKhPiKP2NXqMfxRAF6/c3VLCguvmpP0c6OEiIzVeOgk
rycDKqP6RHTJoaZdmU7dhNYXbSLWd8ZO3XhpB2ZJR6pqkGPbKjVbp5cKsN/2iTTl6AHSpNTt9UwB
mk8S0R7go+Fyky+yJDtDtUSjY1UG/q+YzVA4YS+FoT+06lA7pSFphrNQNfcLtbQYUaOcgfx1Toy7
sQfwlFsNhf2ZJgaSmDGmN2zB3bHlUZFisDHTA5YZtKlcHjmjaaY4p7g7YhI7NHy1RRWzjVgTtAbv
ArjLaZZG1V7qQQ7QtgpRDkBcXX18pVaD/7aCSGnL8ECZA5tQkQJDSehSGwDmxjrOLysI/khkV8a0
WyjCQDwvCW93ayGcdQN8LzPTVJEDrYe3tN90t4hcy1tMVzpVD2f8elFWdssx4R2JErSM7lR0Hl/q
hXqK2iYLCl1KE+4pctlVJLkRoX5dCI8VPsVrtxbFLWFsa1mREuxXHd1l9CkStvOKdOGWT56bBUhU
EJBEj8Z4bItny0R57jfyruhXA1ouAzoBZy9n2FpiUz0NcXt2uRw7Ra+gF8o2U18lUuvY1dC7rVVn
v2F/wH1VDUC74PHBg2REbRc28lhRmIYCOPxXNKl7NRFMGG2Fz4yHBIMLMtERWl4aAzUomN/1jgak
9cbkQZ7u9el5AJlM91c8v113sluh5VoWt1morfdZarT0PPsC7ErMvsQHVAcFNz9fdWDAxmgyRMMR
mJQ08EJwUdaSxraZJ6MaaGin7O7AIYMkxtca7xwQ8jE09+E+9bXUm29FtyHnMn5KRqgBWl9bUUFQ
fLmaoxxFpB1KNajN02gcW+NOtgWJef56/1sGYHWIgf79D4yb1KQko7RWgRsxeQwZo9iznmZG2zjc
imgb+U7HD9K4KGq2lIHUcaMi9TSAqwxz/sqBFXDkezYCnx/avcjHn+OTldP4IJILnKYuykwaQkHr
axros5NNwBVK/NBL3EFDI6B+0LCL5ld7r2L2LvJECY1t+7Hht/AMQg83P9lIm9rUZjOG/dxPb8oO
jHB7E5iagY5gEXWduwq9IHaQ7iv/+vngL4Oz5qhnwwOjOKGitfTSfDorlUtt1n++vbRXkP5JzvzX
uBu9ZleetNIVZvo2ddXAuWTKKA5Y8AGXIiPZ6JUGzZiA/TKAHYh88G2C+e7wmcEbzcfkOT2gRue1
og72rZOylssc+6pkS5fOtKfMQmUQ6MJL6kV0H0eNYEHPLLe8Ka2lcJ4A5BGtajMp2j1LiOVH1srK
DBjXq5u45qOuOB2u9Z+VSIzDKXj1ibJIwl/BnaGCSqpCCpu9RCZvvMMouVfvNLAJVW5y0r1X60ne
STeqEwP6rHXnP0W317ZdrTaZO1F9MvYoh2KTY5YYIUflz9Azjqwrf7oDneUXIQgKNz//05DfBfJ1
3yrrW9TLse6sedjcNfv2QPYMrFrkcLmI84Mg7voC83CSZRiwCnCF3VIMdrat+klwKkUyuGurBbda
skhYvWVwCHBHKvC66Q9hiYIJg0mXnXwvlMm++cFwwVmnIzYkYIPidiwHDdqcAAsXI8fAGwMou3Vk
zMPnJk/h1Oa2fbxLs7mIcLGAcJIjOQ0DVX8sx8SvXNvt3lijXXti1HWCFWXX4BXtbG7X1HHUy1zC
gciPLMdkfzL9BTAWlsOgM8znX6S//GkkK/W4DeyKwprwWIN6c+nMyqGaELRpgnuZC24+COGufrvW
UYyMIYRRCzEAPsY+LB9ErdQiMdwLqMnxPkXJnqXN/ukfZTRXIjFcXP1BG+5amLK5T6cFO5RWsV/F
xV5OrUcl6hgDj8BJbx6v1e5wN0E0q2psS9BoAn1idsrj7wJrE+nCXQJ2WpfwE9gZICMdix/2UwtA
4Mrtb9VA+lznznjsXflV1D3GPVU/rCDn9LWwtJZmhtSWNq7S3VppQEeAqec3RFQfZJtx7ThxzqIE
P/M0NhA1y6dmfLSVm8x+vr6I1zdJkTkPYRczaVSDaWMdZOt7t/xi2plbLqCdXMYDYat0cZlHCt4G
4FTbIU2GuXixXfPpyQ9yOF+QyrTsYgJFWCwQ7bqb8lt6LFoHFJB+9ph8Lm8L2+nAKGjdMzBe/X72
KiTpRNYhcLno5bzUN28tY9R6/A7rc+9pOwaKHR6rt5/069FOxNd43UQUmXMbE2iB9VTFIeuB2Ndi
ZBT81TLItK5bCd9d8GF12c9YRXWTFnZTjMEpNp5wmAF4eG8EHWjW7M8zeMiAtfp9NnFdKg/X5Yq0
41wIOlLiKVMlNFJ34RcMZPhTP4IKhiZv1+Vsvr0YlezPa/kDOaNeUKMyU+xa4w8+QHn9eIdI4MCA
R+ZXUQabn9D+sJqcC+mGjhkJpMn7n0GAGlQBuMgQj4uuZPapjy4E/UoA+EdLLR9vlGoopehrgDnm
31vyAtRmJ552ef5jUB7i2BQFANsu+V9xfMBhK7k0FzoShQYw8BllRvoEyLodBSK8dGKYKsZt7C+/
yFL193q+S+V8jEGKyF7iCcmizvDM9FmpDacfBY22W7aIsWOGXoW3uczPrAyjoU8YAYItmn+U9CGn
CzgfPgnscCsKYK15wIVCshV5jstzNpZ1nkQJvGX/bfQJJuXqymFRR7yLjuETOS1uE6R3QHV0S1cE
Fbup4Eo2Z5UDGCx0hXnqyn6V80Ok9IAiE3UTixTkrjRQWlRyh4x3kBEM9dJSAnyjDtZvJL/jWHYs
A3QJY+9UsSiFvXVtAzycoG8PCZwPI0eNVrSpRmIlyJLuFKq5Jw+V15SyM0m529b9L7b2nG1yLY+7
j9RojJMCuCJo2VB2NMgZ7aAXPqk7xgP/W1sHWhVZsZD3/TBfKc15R8clUYJC1Z2BeCNamHr6O5eA
vpLCqTQPpT0hKasEqG8skd+iJM8gkzBQqaF32kdFBSwMDOa7FuaONtNVa9nctVpmVpZQLVXgoO17
2Z9PDCJSfR53its69WO0E+EMbGar1hK5m7WbKtoRCRKNUxlITuEvSC8se+XO/DoBX7/zJr/0x9vq
YHyKj6INZR/n3fZaOHffEmUwG9JCeDs/9fobKUWOZstRrwVwN2vShLS1Suxl6yE9dFJvRtCLklt6
wPO3SBxyArwYSIAaUSe8cCM5D2ekTd+VBQTrXydME0hOBvKA3lEeF5bpdMWgg0KJnF+zI1mvSYvD
ER9BP8sqpyl4SuiN/DR/Y9hXoS8KyrZ2j2A+Bol39Apj6OfSi6tjWDXUSvWgND4V9WmsguvXhOD7
fAGhzZdIzcZER8+I6tioJxbffkcAYDYUHUUKNOBcKtCF0dROJNaDurwf7RdaHK5/n++XOHtHMBv9
K4Azv7gkNob5Qw2PagtI4c3dvYbsxHLbFphVrp6tQ+XRU+2SL7V3XfLWJbcWzJlfpFR5X7RYOtrN
LialgMnkxCKAoe39edeOszhFGqZes7B8lXG70Ic4ebyuxGZyl2AUGkVMNEGYfNmq1XUJvYyFjnCc
UaYkvvXQgWmhcL+N6K5sT7ZX421DBNH4tlrvUtnfV4+AuQKVumWWemCTYQ+I4F0aG6IAkvlx3vGt
NeMsL1RHtH0M0CwOKEBIkWG0POJ33gKyAwPQLqL32rY9vOvEGWJm1ApSItBJytqHpRuPWYiRFlPU
PbMpBuk+TLCjp+0DbG0oZXpjIr4KElLfNHl3IxnA/s8zQdSxFeSwrOI/YjhtyqaTqrmG45HM/NvS
Ea8egGsYzt/UIdljRNG5boebBrESxx0mKW7L2ZRxmGz9R5d9Denu+vdFq8adIytpU2ImTB0rWNL7
CjB3Zhj/RyU4Z03MpQ5LFUpMIOeagZ8jxYV3XQ+27B+MmhVh8XiwEINywUsTxRHVMZ8akBBA2sad
IQUz6PWMSLD92251JYg7oUXW63aswK1KT6HbeurZOxS4YK1n4ufO5IOxwNcP4Z0tkLy9U+8asr+v
XEPOZs/GyMZga9rdmlnzmITNY5QYgt7TbYN7F8PZd5v0ckIHiLEzcPPks0drUVeSSARn04Cw0KMq
wRLONqj3+rJdDlZBRF2Sm2kistopzrTLpF8kpYZJ2E8oRB5T0HJIL/Kb4rJuLvIgKveKtOKM3Ma4
eGOa0KoPT4N2W9I/r1u44PsGl0YEvps9aEwd0p4q+hSqf1z//mapbbVe/Os7n5LciBsIyH4Mfnew
D+GjuUvQB8zqx3qgfO1vw132zBivGFIPo1eIBDqK9sxQL428R6F1IYCGC5b7wWdM8hSoBZNr7mfA
xIp5r/jpw59BEptqIBhow2wD5zbkeEGpLYbOyDAHyoHBRjGMz/YkqsxvpveQPvlXEtve1fEtKhU8
wQkkLSinLt64115Zj7XujF58UJ2fvMui1NRmYL6WyjkNkhNNTgpIZY2cCorxVu3kt9RnNH7NIfKk
nejYbbopAH2yDg5UMXlHPEokrosGgZml3gzpnVzd2+rTdUvd3jVMyAFckWHw8MQ0EqqWzazBSuSb
ydPd5KY9ZEF8qPfdbxSmMAv7jyAekzVv5RGE5hD0E8q3RyVW9sSII8w1fLi8VmK45Jpm9FoXYnDz
7/pXf8CbGxv0e1uDLiIADLDkF2eCBmLmrJtbPTDoeLQS6dlSq7dWlgUvj00LQAstdh99Xx8w0eIZ
vn3RISadb42wcQn9c6lKQUixGYathHCOokwHc1mSTg8AMaeOuyhp6+qgVrW56yrcJX4iDbXhJXnT
/+Kk4U+XsZLMuYzUTqkeq4MeRPTYZidr2UW6IA/KN/h/kMHtFFVIM1MKGawgCj6pveyjsf8p+a7d
dR6DeY92NdKT8qf5AKBljGWLHIdoeTm/Idt1TRcoGiyldZhb6TZVk8FZZvwS4F4ohUoF+7ltNGii
UdBXaX6oYWUWtYsp6hG9T4WjD0CP6U5mKkyNbOv1LoYzm6pQ2zyyYDbGicGfKwd0+pavdueEzx3a
6Rn+XLg4Xe/on0T5JpGGnN0UnZ42qgzRNK0xdPupzjNnpC/XXeNmGGwT3UJ9Rcd1xoVWsVX2Eq5P
DZzdmgdoNEeyFjAaj86yWN51UZtLuRLFhVdTai64OiGKRNntAqjA0STHsJ/9cAj3Zpk9Xxe3rRmm
D00ZxQEwEV7en1OShF3SKFoQhQ99/aVTVWfoDnK8uy5mc5fsf8Xw3TdJYqpxHKtaYCZHzJHF9bc4
FbSNbgc5Kxmcu69pF0cSXTR0VlmP2k5D2LHcseycvgO57qES+GPmLPjbBYBZ6ObE/BNBsuly5fpO
B9NgS3Bb9kcAM7utJOq23UyWrEVw/kouzdyMJ1xg9gGkUYpXB6zvpr6V/ATsr9Y9Ws01+CkJczvX
t2tbN5TegJhjAPuHW8pIWkCtjWRU0HXJoYqjBzNbBO+uzWgDJHj/yuB8xpQgDzSUWL88AP3OPvSo
o9wwEiwhTOWW8RlAjAAhJIPG5IEjDL2TYwXAkWgYpV52YKhdkZ/t0xd097j6LWsmFL1aRCLZsVuF
pXWpxooZsVfLCKRf62BjRiKmn67v0lZ8s9aL80pylDdREUNIGrAB7P8S3wBG0LJV43yPcMaAOZRk
0jXcmpp10JLHJHczXQAAs+WF1iI4W9BjWrYyxb3Y676u3qpd6FoqqGsN7/qKbW7LShXuzIZ0mTMw
HUAO3Rv2p8g+yJ0g1bj5Nljrwh1azH3VciRDRhrkD13mLIcwmL+QE9mjAYBNeyKsEOFbbXsKxO0q
YDM1G4H1pb1ZZtjOljkjrbqfXf2HeZ8cAH9YWEA76jx9Rydnalxjx/AYRUgKm77CAOMq6PRME+pd
iu7jSjEaZcRLtpt2TQk+daL+zratRHCnSVPyBs1EE5ZUfTGU2758iKfH65bBD6qfY0NjJYNbQZkC
5wj42How78cbdG12i5vcdnvjITpq+4XsSvRYJzvRpO62tazEcte9CRwK5B8gVjqY3/K/WC48PKI5
eC+jO6V9THZCgk5m4x/urZVE7sYH0KMMtAFINE7TWxswwg+7Pw+1NuDGkSMner2+tGzlrgjkaz7R
YgOsJIFAW52cYtlTcqMrP2xQMCQYW78ua9MYkUQ+AyHjX+6A59kw5EooI8IfRk8NA7SWCK7GTRfC
SApAgYN+Ch60plaXEIzbOuJNaGNk9FAY+W7Q7d9yI8AxZCTGKsCVOU2MUbIKiRlGWjnKN/uNDYlK
fn0wv+a5o+7C23Ivimi2jXElk3NdtVJGI9WZzCC8oUeDlWeA6pEcizOfWyM7olr1pm2sJHLOgxQJ
WbBVehCqN9RwLaNzpeQPIlHHMkWDbZu2sZLFeZEW3NADaj96YLaRqwGgWiECSxdJYNqubv28JjGR
cvipSfpcNbVTmL/lpQAkg6gQoRlyF5cSUiSm1V5R4GwHB2NyNWsb3Q+jEx3RQFz+ATjoM5yYLIg0
tu5nUz5za2HC5wOrdqrYYU4otqmw6I1aLcd5AJVXVB/RWSQ4X5tx4VoWt01ho/Y1hOnB0Lauah+L
Wndq6dVWPo/mNxsZj16Dj7K+XnccW8caU5ymDZRNXKF8t5lU2JZiMCdVdJ8W2Efe/ZC1VqDbln2Y
WEAdiEDYP36Yxo6A3BS2pRaojRtLlTObosB9Mx+KHi9AgwCXgXygCYzaKQ0xYo7nI8YcWIU1z1wr
qG/ZID/rYmvd8XVKnSESqLa5fiu53K7VGogbrKlFHhagF/EwOXPWuXH28hu7hCFeNnyokQ/TvATE
j9NUUi2gdexLk+TVZRzU2RxcF7PZVAlT+FcO5wjxAqfGoA5gvQG9Gdkph2g/vi1/I76LUB+2lg7c
HDZAwwAW8qFzTtILOc9SLF0pVe6YAkJPlm5LS/QEZ5EEfw1bqNWBmQLteTDBS9cB8roUrGO5FsRm
6jQ5EKWXuwJgUZptOZN2V0miXOJmSLWWyMU249RKecQktm/63tj/H2nXtSM5ji2/SIBE+VdJaaTK
8qar+0VoMy3vvb7+Bmt3upQsbnKmLjBYYNFARpE6PDw8JmLE65WSLdig3swLT/aK/XIUFgR4Z2wL
yoQ3RijlmlUDlNwn39tTCCWE8ZicIt9EYIxEgHknovrkPcNQ6EAzA9LziPwZnyxJqz6XPU411U8r
0Vo87KluvCjNzD3acBs43VSk8kN6PlX63AbrAD4gtNWXnYGAIPbwHYvJsfHMCOZdhRnAUXHi1Lt8
Hni3NLLbhAocyjZkoc5Np5R7ZVjUDsgpQgAM9OvDr0H72dXIuOmCpyA3CNmAsamiIkQlO81xxhvo
GoNk+z/Fsjr3JAgRICxWdxj/EfEccU/8FpV55FZ1Jet51quIilPijKfhIEFRNgUdiNdDlU408M5N
Vm3xyPmW1gjuLCWekCD4GX0fT/UexLQgkXbSF/rQmI4iI+U5GfuNNYCOHyMZfI4nd0Wjy9MMvKgr
d2Yb7wtZvbMkbRbYCu/84c1i2BqSBTrapM6B6riLIWiFhKK5mLdlMjyp/fQZCOhsIp2tQQeYfezq
tRRFdhciTLWeleHG0AS3DO9AUx3Pv3+f8VtNTEiOvAoSHl2w9N+iPHTq5aRUSCznsiOtB1lIgcXd
tQ0kc8LU1u7GbpY0v7W/lrOXV8+XTzDPeRAqPwEmcYhPowHr/LOY3dhH5hzrvv447KjCZH8FThHK
sLjuQOyNVlRyVO/AYyLApb/L3DpnuHThm5CYQBAPhIeRjkknDNF4aElIURSY9vRYyT+g2PKJ2a0z
QMbQ+wldPXqOhZrhoa0PqSjG5xjH2e8zgU6qZbVlJ/h9SkaVo5BOGQPERUUujAptHag922AsZwwi
nfu4JXhnYorUdDvoO1fr97h/iLK7bNjNcrivZUGHCsdDQCjzDyLrd0HGshQGTYCQ4q/U2EkKwu7l
IDAH2k3xwRzAuoyKPe4JTAsw5mCsZSwh4QxGbjphNB5r6GZTzmXhbck1PB0kqbpuU/oDxg/Zcrig
4lDTWl/vt7dI+LrLK2X8piKj3VHUnclz6PCq73iMQ8/1uZvmDHi9hymuYwdt03hvnWQo8ZIvuSu8
QDgeA3i6DSdr2DIatM53EpFVbo450ozzTwPVzOFgFs7oaJ56P+4gvXKMHkUTwAJENo+Tm6lWzRVq
iYPyNZZ/1Kng5qcn54Nt6Bj1gXgH8pgsleLYaKFGEvz+1PyqsqskzfbEuK3ADn/ZCPnreMdhvtQ8
6HHYUBxZ+ktOvFYTpG64B2mzDtbGwxKiUSPtB1iKW3AHXfWyvrNMkWwCFwZdBwg4weD5QXJ6jNDE
qEhYhlZP+9CQZ6eZV8+oV8FtyN2uDQ5zG06RVczqBEOLtd99/TOPBX6H+9k3v88YMp4+chnSfLm+
YOZxfRwszW3gWv8l+yNN8BL5HYdt9CJmLen9iP1SohCsFZ6aPuaWLLjvBB+FbfayrXFe4wKLKdWX
KHlp1hsiqkWLIBjzTfJUbeYJ6zCUbA9ul7vZfu10dXf5kIhQGCNWEyNG1xgWIsv3Vrkz7F/pLDjv
IghqeJvQQFKiKB8SCtHlzmLt9OHZFlXTeW/Qs69O/4gNyAo6pkEz6GG/lx51kN7RBLuHZv0xQGEY
jaYgTskPopS34MwY1OY3qBJInxs5hAvImsRp1N+t6JnLBbBA/ITTD053NgS20AgUWyatiFg/6uTL
uggOJe/bQMASj000fWOWgrk9Q2tqLDuudL8OA7v2bOkkC29MzqsS42zvGIwhy1FjVw06VKHLOe/r
pxy3l5uhLgv5gDmQrocTvavrAyjHHy7bNu+JeYbMGHcyJ3rem1idGTvhtzdtPcvRb7RH41G67k7q
TvI7UY8Mf0c1VVFBBAVeWMYQx6UE556c6/5Qp35ilV5Xpg/SIlQ75VkGTe/8jcOYXt+TNhtL4KiP
OTn1eFmGd4a/HubFMaQ9iGj/wWuWj4mRDrwtqHIf48JXpPBTI590PNm1MXfnMC9+klErvl7+bryb
AsvC8Bd67UBJxCxNqvVZInKj+0UYrY6uTLojDVlEk4DxfhimRnCRc5elAg6pWhN0RMyyig5sCVkG
A23N4r4315NCXi+viI8Aai4qtojeIiYnN0PodGwx7eDPaKpv0SOgm4I18MwODlC2MG5j4n8Ys8Nk
Zb5OfaVBzFtzKkyGZ9/UcXd5FSIM5rvIY1w35gqMFlpYBrkyG7wrR9HTgff1tyth9oqYCiRoNKD0
rwYElH933w2Ql4I3dYzd/gVaw7TXNxcXxXgPCShUQA2dGLBtthCXyrLcr0uDstGjqrrpHR1a6o99
YOVu/Z1y3QsrtNTxsYHwFpFazeb2KKwyT6CIhUDYrV7oIBE4o13ySpP3krAlkWeCWzDGQHQjzkJl
xlWla7GjyE+2iM6PZx3QHNdwk+iwP7b7plK1RB4NXFWSEjskSnaZ9aOJIveyDXITHFsYxgiTdO7k
pkB1b6pd+3E8JVe5R6UME81bbjtPcXW3np3pSvQqouEv+7Go0KYOBgacY3bgkIxpUip4F/qdNXl1
ExTgJYuTW2PcF+oLwSTY5XVyd3MDxyyz0/PR0lIN0Z8W7u3K2MdN5pVG430CBl8L+SLIxnxIsTV5
kWhoM0G7eUvZAjJ0PgxD7DTTIGoD4xk7qOXRtIKuZnTvMcdaMcmiSxaiQGgNvhWsmuvx2DsNbmH5
KKId4xn7Fox5yzQL0eae9t+O5ejM2VOYCgtwfAjNwjWPiwP1gPPDu04j1A0l2gr7LbkBF+Kxu16h
iJr57d8NOCJSDhEiYxK9nchDPyPEXeW7abo3yvvLtsBzvJg5wCcCywimD5hrcIwMksUKZtnMoVSv
7JJkbpboiyeNYe6RRBJNUnJN/B2PJYMFcf8EDk1MHJLpmcz3mNxEM8DTJ9aEPAO8EhUEZNekymEC
mn6sSUlObdg5kfEw4U1YR8Iol7saNDnCIKDMjQGBc3tIs6mEHryE6tAJSizabxW8kcUhfNK/RU+N
Px6iW+1K1PHI/WIbTHrmNheIvdqNVkURXgcaJKOhqGa+jEvtValgF7lrQ+YBg5voPcN/5zjQiFez
oQFOrkeOsYx4t7cQchK07XPfcGBLR3KS9j2gy+wcJi8qadIrQvwod0B5oe4HdIuqNyVUqaAioqCv
rb2HQpAg2uQdqy0q4ysmMpIupaiyXrjNKu/KWETnzE0abjGYoyXXQ590AzDK1wVydJRyqb3SnjqP
7PNdeS3yFLwqF1ho/+ykRdOzG8OIzLEKQYZNIPVb+01A566VA2gQweKXeJagIZu/gThiGtUP/dA0
n6z52A2hQfzM8PoePRu9IbgM/8f+vUMw36grhhLaTYCYXDp3kO3Go+U13vwWC5q+qEGKvyLUeUGQ
gNF1mfG0xlDocVSqMMTWOPayfMrSpRCsiYeBlnKUWm1KsKzSf998osrS2iaObJidYY9u25fRl2XK
FsGzgLtzWxjmmkpSNW3HxSJ+v1/38k4HxSo4Qm5oulryWyF5H89TgFcCw2PgbETZjvGCpqJ1sZJF
aJa3whsrW5wGMuWOnYzHy36du3sbHMbzofa/6mYpEZD03k5qEuSZSH2NR4EFAt73pTBODyPwbV4n
gPiPzXXufNUH9gFS7nvVv7wanh+Hy6NRESRrMIB/bgulgmEsW09Qd++OkLa+Kdfjmvxc61yAw/06
EFbEGAOuqA8P3Sgu0aLZomeiUUdnsl0yz06cCx5w3MVAxwD9VQgsP7xEtbWpGkJgAooFsp+rfMg8
U/otobvr8qZxnZyBYSfUoG0ZWV/mA5nLMNQkGhS/i93W14/zkYq9ho8gZwa/zydoGBDkvaMx57VQ
46y0B4pm3TS5X5W1U4cvl5fE27otBnNYFejN43U6Kb7Sml45uprWeJHx0xTRZHBxMO9BJ3ZpEy1j
b/OiGZE0LAqGTL/2egjdBjCAZF5SCG506pbZNxNCIfxnovEJBn5u15bSlJJZEsWf1diZEmiB4Wmo
6b8kNDEWkSeL5Iy5EcQGkK1tElNaIhmUx28S9xC9OIxXvaN/0570AznRpngMHEhPlz8a3w7fV/nm
SDaevBkR91kxQJf7/ElzO7d4TtwUYm5vuicicRfeGd4ukfF8YajKJjQ3FH/IH4fwlKBLR4o/QVeH
ce4/H+7tVtksSUVcqbX0w0GRxNeHya2N3EsX4RGmR/SCgbwlcDc4IcaDcxKuii/XLqU9AnVt66LP
SUO0R1Mu0DkTTezwbg4w5IPC3iQI1tn2uC5NLBKOGvavB7E6+WXpO4E9cK1+g8AEK3m1FAXm4BS/
tJ38NHv9UxGEnu1S+ijoyD+CzTlYd/1BzOrEG3yFRMT74pgDl6t5kY4JFlft0IfxWjQIoosdpC+Q
0xxcOsAO/mhHgxZPfYNBETDKo4048eavgi3gftf3v0Nj4k8jWtOl6VRKqWq+qugGya+6/YDkTATu
iOhWGO/yP6oGwVsT2Tt0FZ87GqkYQj1OenrujYAEVJpA2ik31euyp72AKrj7XMES6U9+MF37HZI5
h22EN8OcAzI9hQdYLoKD1QWnHaSXP5UoRKPVn+UxN92Kd20P2hKQ5xU7ekwitOuHx7Z1zANdnqin
gnc9YA8hwWzQwJRtdKyKLgvjDlfdGIGuVb0nOcoJzUuZCK47bi5vC8TcqZk597NuYw8n14KkwUCF
I9/qduRp1LE46gIgNCRimObWhdCYomDOV1cJMuaMuWgEnUq1DYa36+TF/knFsWIvOYSP3U89oOM/
n3mobwEZY6GcXmPZmwBcx+MoTW6ugHXcDp10FI2ecyP+LRZjLOqIPFEUAcsuHf1WdqMjHSaNDuXk
yf+Ivo53+LaAzFesUd3IJSRgfCgDPrRL85rlrcin8m69LQb9981FYbf20DVglQJf3TH1+9PqdW9D
K+XizPeJ5MQ38TEORFNbopXRg7JBXUmprSZauf1weC7m1zT7RKiMahq0kEBrjYkVxg6XPlnTLA5x
0OxrJdnbYI9q0Y41LveXnRV39zY4jPlZ86hUmFIFzqR6MrkKVVQcJkEagPtgQqEavUq0DIXY8ny3
5FaVNDV8c/qjn+zGL2PkTPvhRDkoUfa6vCQekRTSrn/QWB7fJcxA84Aue7TuUxIT9dj/GL7qN+uV
+rDimUZ5HYzU1e+yL8bzZWiee9wiM1/Nigi4nnsagYV3Q7+Xh8ELlYdw/EwQtsVhvhoE2/qqybCf
1aR5o9F6oPbZp30nysxTh8DeZOikx1QMUm7IxzJpNzu2a1tbYR2F7qTQ7TPBPml5+RcTzNnpg5gI
nWeNIIHFBA66ei20uJ/biVqmcb4aGF2JZDB51sOuzFc3nM1PpAi2MMxnIlHT61GLcYsMSe/Fs0LS
LMd6tmRdYIo8L7EFYr/TlJhZFtGRmHXfGadGRIAv2i/Goee9tJoWXUjeq26eKgdTihwM6juXzZoL
g2ZNAzJARIEC9/ln0SaJQAU4A63YeJItxBaz34Jr7jIId69suAcVjRnAYkDWQlvaiaD9vqwytxpv
7FgQU3BXYdN2FjSlQ5iXAYDMmxGntP89Tb/WnXkdhk/W2AtcnQCE5TWqkA3M5Rog8wLh7tBpZZcU
/e7yVolAGPtt+pmkED/AgIvpGSHItG0/DkVTePzv8We7VMZ2tdaawgzpfT+br/PhpdJFg7qiVTDG
G5pNvOYdABT1FE+aK4fo+/nErC56N95XQVe5uaeHUYkwXAWQ3ri1kh/24Bm66HiIdooudIOhY5ra
qOk3X+zTklyloWhokJu8oBNbsFtQbnzoZJ6npEEjHs55fBohK34bHvB0O6b1zn62rxePOP2zFTnF
l8tmxlvXFpWxgLGTOnNaG5zItLi2kEqrpfITlmyj+QVLA9MwuEDOt24aentde2QSqtD6OaFX22kn
q76CTFPoX14Mz9psJDaBAzmBD2Oz7aIXs9XCvSiytyyDN6NL2pK8fw0CsTJUzDExh659tvIbyWbb
z9SkV7QuO4nV5K7ektpbtF4Qt3G+DZh6IAyrG7SHns3TLUqrV0bfEr/TnhZlr1ifqA6gXAmpUhPj
NRpI586/TARaG61eeuKH38yfVA/JgtLdGgyJA1ICMF0LozZqTUyscQbIWFvZGCtRRgDmJy2g7xJ9
N+3nXYRorXRFaLztw5ilAS1GC6eKbZ40hrFTIVkINT8QUE+QxpUGQYKTl/tDAwAVRUfHC17KTOyU
Ikcvl8aMQtv9ih6A/7TwyK/q2/SBaD30xz5s3gaMSSxF4PYaqm6BFEc57e3iOrGi4xKi3PvFElke
L5g/WxhzjyoykgPExMLQ33JD/ZByQJDmVBA9zAXxE+fQbqHYZNEoGbktKYDSwpsmOrb5Y9g8Xj6y
H78TCEswEEdnG/F3G2y1LQG5qKSMYRTI91XhlXfDoTisD7p8SJ6o8BdZBD7iwxuBwWNcnpSlY6fM
OgpTKnHQBeWkKC7nzX4lgpV92DwGiHmi1kaBIlWdxIFhYEgzIe7a5m6TKM7lDRTBMHZu56E6V90E
GPne1A/rem0Ogi0TQTDWbQ7VUBZ1nAaRhA6Kg1ocJxH5tAiCMepQ0sdUKrMkqEhQScfJvlXUfxsa
nn8P1pgRJixtp8dxkNfXsno1TY/oY738Lf6HMRumbiFzIKPOdu61FXvJ0IpJoqD3aDW8c7Nrc0fl
m3A6hbXJj8mytxW9ozGffobDHpYiioNup76GAab99/WXyMdwcCAFBSR0RSQUb7fOmZ+jiAZoKKC2
DYp6NoZvZ2NOqrJMgvo1vC+fmh0GrdB3goSPcYeO/h6jZM2JKhJGd5TqyL5rBLylH2mWzv8CNsCH
gHk+2HAZ8H7xk1k55rG5jt+mKJunwXsbwYaklHknKjJ+jAEZYOZCrrKiXI2C4JyhLwQvcZ+O0c9Q
AL/VDzeqW+xtTyQF8TFhyGAyd/KcDXpUq53kV79nLJXWCZKddpe4oXlcd9B93IuWyT2H7x+YTTBb
0F8qEiNKA0PNr+wihZ6PryWiu/nD9c+si/77JmLXpnaq0kZKAjt27EeapKfDgbLikFuUYZA3F++l
aGH03zeQ1mAqWdpVCcjzE89Q++uhOaZS+3zZAXyIA5iFMed/6C0bDSpNHIBEQvV6cEudigqJZNLU
ktPos+UOa7wK3LNoNxk3gDJ+YYX9DPFhtXwyFPWWyIJElAiBuQCiNOq7dTbjQC5+Eyl2kRsV3GL0
Fy44FpXx/5hua9qwwWSbpGWHynrRkucOxmFCo8RI9pkkqm8KzIG9DCwLNe82reHIyshN6+Mk/0Vi
ka+ix/PCothiRj0kEqic2jhA9g7tXTQG3YGM9d5E+VmsVSNaEuMs9A59oONQYgsH3ZF79ZiPoVdm
lWBVAlvQmLSBEY8jWHI1UFPH35PydhC94UROT6N/wOakmp1qhEXbpkGeOH3lUH60EDIekW/dZk94
/Ag7oz4Wu85PLTuhoWgz6JWUMsWtLburB4reHZmcdD6pstvu5jdGp/DGDI9jIthM0Tdj/IUdhyUo
aeAITVQpdcNZJNuN5+NlpyQCYfzDWKB5pc/QihXXt2P9mBr7ThV5dPrVL5k64yEgVzbKioR7g3xb
0C9QQC3c3kkvw562ZZUHUVsW3wgpQTrmgpBdYuBkK51nZOGToKuupNLPS8Hw3f8wwncAxh+FhlpD
/RD+Qbmd9zS0Wh3Jnb7az83JAmcOeIc/843+4L0Jim2M3krDcu0b7J8axcc8ng5kvopLgRvnO9l3
ECaEMeJEWcGrkQZK63XoFbahL16dGrC6yAUIogfNvbwofjiMoj86KTU0GbH1hHSaikZTsarUp23X
K6TPZnfNnX+WVPjIW0bPMbIxyMcYKpU2OvccZVWViV40SWAUi6OXp3V8VatfQ7O3MThR2Nfr/Kwi
fydYJNcW31HZjl5C0imvM0QWyQtU7cpT69MnbL2bfqbfFy8Feb8oSOMioi6ExAYm1tALe77OtI/l
UlNwoCVcXqPU7PT4X89K0q0Ekyh4jlQ0PrIu0RhmKYSSF17J01WJLtsKQNkPwc5Re/vgNDYgjPeT
W3D2EzySA/tx2YGuAb3Qy50JSfjlKNI74IfvGyzGCSYTiUzSpBaUFeQXxYHe93X/w9zh0TLt0+MA
5R4vvi5EHBFc17tBZfzUQtQoNMMREYB8U6IBG1P1SvhLsI1cc9iAMGYvRXM5GHoC35GBhcDTAtVD
A5Gr3+i7WQmqE5WNFDZqcB3+OyhLRVGRYizkWZL86GVBI4OKru+5PhQnSoE1HdfaaURt2YK91Bnv
lcTDQpZuwBWD0z21tZtLd4P0enkz+Xtp0n5fqLSCi+X8aBVNmCKKlmx/CudnXZ59U50FXpG/jncI
xia0bsxyHfqMgaUEC4jR+qCWjpdXQb84e7Cg50m7iUG3AJ6+81VYzYzR9LFN4HdR1EHvXgc+tP5g
+pdheJu1hWHOb0hKSe0qxE1TuVvy75L9+//3+8zHsKzE0OJCbQ9h91NWf0vz4f/3+8yXQDkywiuA
WL42PrftgyYaVuDef9sNYk4msXOLNIUZBdZ1fyIQAVUeOm/ydGQLwKAmsCtuzLJBY980Bhq2MFKF
z7HejraDuUcayoa+caq6HcSovXgn9Kr0TXHB0NgXTtTrBOMRWKABwfIYudt4n3/JTsMJo56f0HHF
pbRdIP1rNkGSGquhElaIX6ZgfU0eOtDvhZ5y09jw4cZePkq/RF+QWvCl9VEvuEFcujFdMNiHAEbf
SdFX1GGV5tQhgrlsiDyXsF0YPWgbGIu0ljoUNDDTHhbwq9qGM8uCp4ZoKYxPkJdlstsUS8nJ78z2
TAIrlLzJuL+8FJHNsxQBymjEcV/ATcsHEpj79dgfl+Qwum+Kt0dFEpxhbhJ0u3eMk1iWouqsBngG
ztjoS9B/du0b8rQGdOBYr9zhahYV5wSOT2McR7lEdqrRQFoFlRv5TefRQ7/8MnwtKscGCzD4ETvb
u7yxIhthfMlk5zHYgbM0qLrTKLkDHeUWFmMERsLe6sgYGJj9hJEMwbynZcDuOd5Lbnnsfmq3K8b8
UJAxHaFyOS+Y2HxD9mrvlUKTOsz6BdJR+UkZPNELXTuRuZtdcIij1TQfBVeXyFnqjC/JzBEcHQQr
7XbK3vqLtpkSP/6ePhBkGGwPva2XP9//AARdOQQ830Y7zs84JGPLdqqXNChQyAcPK9VIS3/M9+iT
rPwKI19RLLgQ+Fb6jshYDBKR0lRS52UtUmBo0rEvbcE2CiDYK6frpToKbRy+Jbru5e+GaLyVm5oB
Gd3fu8ZeMIUNwigSVtQg09YbXijl6nzV/lBu9G/m/QzixFFzyoMobheti7EOmYyyvSQ4bLn9nYQ/
wZYnsAYuAOZ1LdT2webNRmhLiqddNuHpM+5btMxmO/Ai+ZZPLf5NBQuD/p/x/xtEevQ3d0xRJqoO
wZckKOSvC7lv428VXo+TIqJHoFb14crEoDpk8jCtjjGOc5zKisMkJkh6LgEeOxA51CE7mAnV+Ph+
f4NDd3iznmiKUY0Z8EJN/e6F5hbCfY8wB4GHm3jCSjjfEDdwzPUZTZWs5Yos+fVrgQjuJ6XSjMBC
svyaQYXymtyFVFlkL9JG5buNDS7z2Ua5WZIyRIaw+V3bDtSuA0pTm1ROVTnyvsTO/mtiKxplbRDZ
C7W1JdOIYSizvnp9E/p2Ln/O/N+NhLlAk8zO1axGRVm7X3ZkZx3MfXUYnXqX+Y2/PImT49yLbbMo
arUba6m1BszfahUHSmI52Qi5yKEElb7pKJKI5Y5/tP+sjfWJOZ6VjTnDUpplcDK1+wccnvQTfDhj
+IMx7w/BFIUlN7NyvVgiqaCJE6THXyH35sSPttvvFq/c9bv/cGwmQspk+lU+wmJY8K3BCgOk55sY
WetUgjY5Cawovm+t9vuoSt/7aoae2ICBKlP7Fk3Dp+I77R2UOXjtlGgRNB/joP2Z5A5NLaeeJjnm
Tr5FqXmn/CXWCOQmi9AB/WehzKFLidZCpGXGs+Ya/aNuFZSPMVgqD6AwR3aqPti1YxVolRPFCPRa
+bDBoHHASCb62NAod77Bg6zVFUjGaSFC2YOD8VB/6ehgGiqikXAUjGdEuvpG9AmyaCQSz8HKPlzj
YcDVakTEsezMJcPXVnsd1GezF5Eycr31FoxZmaqEyxrVb6WwrnUof0TsRdeNl1/NmL1DauKriAaG
vzzojWm0bVpjc88KgcrjkNsQ/w5zZ22/5Ln60HVB17t53H8RXOe8D4edpKQBMoYX2QeBPFqLkUhp
d0h9ZDKdBFOF/dujlJLniVbGczBbMMaXESuzFLsO4yDRgrm6C2dBmYD30tj8/odHgJzVkVnD8UdS
fpjIwbKHfZv+dXnL+IugDoxaO6KFc+vT47wYdXQBBEsL5vzkyyB7lwH4JgdFrL8RmBiuLeUiQvux
BLJ+9RXcIfRRoTq0q5EOO5b3+fX6VQDJc5D6BpKJfVB+NZXR1tpDXTnE7Z9AQAw7yHG3ZYfMl0/F
vnQnn7ZvfqYksEVmXDNREvTFqNjOOi2dnKBZJBU9evlmAZlKjPaAeYoV2c1qadTLBhDd4mYv2U29
p+QlxJ/v88VJv1Nd39CVBU1bfDN5B2W8vxT21WjPMT7idKMo1r6ORkGpj9vThAX9WRfj7Aup6cZc
nnFmr9Mn1Hy95FuTObmF1iL9qj/OD/Legqqa00ku+B/u5ePwRfTc4F4427+B8cV13sxj2yBmgHOE
bFb6JDm5Nx+ll3TZmQeElicM53qiKio3uNzCMl55hB4JnJqOkvpO/q0hPwkByAPl80kh3C15nzJS
sGmAeQKzwCrbu9WggRb7rEeBZA+OLt2BP1Jwg3LNZYPAeBWyNHK/NCMe2c2AiR/l2m6J6IHDPQcb
jA9+hdj0SRcF4RJMUzBWB5K+XnYk3LtrA8H4EQkl72qUCoinVU9zaFwtJdklyo2Gm2zOBO9C0XIY
z6HleSS1EUG42j2omEeXwmU3htru8or4Fg6nAVk4sI9AU+3c39tjWsRWNcSB9m2io9LaDqQtV+ZO
PYSKN+7QQAcRVWFKnL+R76jsVYmu1bXE+EYQVw4ydVSMycsOzXXhZrqbJE51mjy0Zt4ukRNLAlvk
b+wfbHYMslnnMR+1ES0Eyqmaj8ly09THy7vKNXfDBs8Y1c2y2BAOpJGyuiQKehLrKwu6gf1Sf2YR
GwTms1VrsqyqmUaBHR2SKKja+1AVkFBzv9EGgvlGeTKPYYlSTEDk+6V5aeadjEp6Debuvy7vFrd3
FPw6f2/Xh7p5Kqd10dTdYXJLnxpDh9ZR5Rh7P61bDHw7CNbcdFf9uAzLtYMNKuOTLNVaFbVFslhW
7qX+zqifCtHU28eRW7zZtytjfFIRGtZSWsCgfce0SXTR7zrQSWBq+Vge6YuQpieku7DHLboXDSpx
V4hpa6i24a+A1MP52W47S7KmDOiRtIuym0QKYk0QB1AjYF9GaKoGf5+K4VSwAZ9D6ESJQPHTWaCt
SFBs7o9KoO3TID5c/lbcA7WBoba6SRPMvRVD9wMwRQaFNvnRFJYruHu1QWD2qutSGVqqMjIf18n3
/IlKKxUH7Zd6bd53voZmkUiocMo7YJCGheKdRQjEZxjIJLfiQpGsJOjjZ6nfwSm503KTRB52VeAu
eGmWLRRzllujDwcQKSfBGmLs4QZq566e3eH1LsDhXicbIPYoR6lOqqhVkKA9rfvVm24ayk7xNLuK
uzxVHhWUFl0mPNvYQjLnuOhID5GEJfQxTu8otepE2vHfW98WgTnFUwHhJqUOaVfbr9y+iyLv8u9z
HeAWgIkrEj2RzXqKM+yadR/f9X5yRTPP/VH2Q6SQbtCsdNPDAg3RiCY3fbpFppu7OVhNroyznqNH
JT7VpzeyuwwV6r3eudpdeWXcdn7zWGYHU/OyXmArvBMH4QmC8XkwSBuEgV6jTFfKHotOzex27vN9
ZGcnM4p8weZy7WODQ/+OzRKXLu/SGXOHKL9rtSvdSk7ppbfhKTY9er1AYucg8orc47aBZLwiWos6
WxpIEuh2cWN2HtQo9+Y8gNBrJ1gc9RGs/4WOD6jpTOSGZTbS0NYabP0KTFM60oKZ4crB6Jn74RpT
EC65lZEAH3xItV19xiNvgRnnNeA1bRcGzX83kK3ChWannwiAtwiMz+pmsEKZFewjhtKYqsVPVW+5
kikSf+Sb4Z8dZD3WXEHDpVxsNC90+17/thi7QZS44Z+y96/0Njq4McECBCCtPMH95rm7Rp6EPjd8
qhXsezVo3RDx+priSAftGAkLFXxTfF8e47vSKq8aFXKTvmmUT/KS/2h1yZlXbY9eXUGzMX8nbSip
mTjSH1gqjDQ122G1k2BAV/1sDU5uvCp6I3Ab/CsGCqd/wzD+fkFiylYxSIwS3bRbPRzmOzptia/3
u39Bu+zVP2C6p7/58Zi9YzK7qFsEeUTolvhWZkdQRzYPZll4dlQg36y8xErkZZAoqNf4OkpWp431
/eVzzvdh7/jMBQF9QnCoazjmo/pXaX8ZRcJPwk1lnHGsZ9bUtZiiQqIDF8FvxUtRec/QzuClL5Zj
7GuQr4n6NT6SryE8NgzkrUBISYXPGCeiKxlJpazG2UPgr5wggVo62U4Fthk56k33XzKy7osCxWiP
FmBtX8R3zd3azd/AuBk9QzV+nKMsqPpfK3KeiyyaoaG/8MF43hHYjLcclqmSVEl/QKHivyqo/0QX
j3v8NjDMuejytZOtDPdcmAX1+jDKx1X5jEveQDDHAKWCSi2mEA+KbHJjyOLq0+r0XeldtnZuYLyB
Yax9tiZzLqM8DXSISk5D4XYWetOto5x8bRVd4E9E28ZYfpkXNoa0qG9e7zKUPUGGFAkcIzflvbFz
k/4NG/+f2aMc5yBvQPOO0SIDTRXrra+2K+P/O5Yz3S7HQnSvvV0ql8yOCUKUFPdnWUodzM4I9GNx
6PaNT8vwkbAAKThDLA352HWJrC8Sqrid5C2gylIjgQPkXmMbk2A8hbxEhh0lBE3G6zfJQtJ3jV0N
dH5jpArsgX9ZYzLCBoUEukBUZt9UMs5jH4fdgRzATnQzPVBl5uh5RqdcDy5G6dDsyZWIQFCIyrxw
jaJZQGQC1Kveq5zkwX7L4vfOCfWJfXd7FHM9cBPsWOKfhTJ7CjGkeYRR9ocqxzQXuY4e1pN5TD0k
C/zmYHhz0L4YqAGWrnX71sb5iXrWFp/xvNo4z32LDFNQWyY4U42GHPNKAqEhUUOBR/kfJ/DPWtni
/wSSlQVXDRajeNHDdBgVN3Ft6L7rboXeeONKvL98L/YOyfhjskaduUZzGiR9lX0JIwN6Cvasg/Cy
q1flJo6NcnZzLUlENEjc8gFowhSoD0AKSjYY/9nPRVJrCa608Do8aM/4oq75rfBlD2+d6+5KSOzJ
Pf4bPMaFzp3VN2WIEHq5L16W3BlBi6J9NXFk6pfkFxqcA/Jw+Ybgf88NJONRW92c56hLMjqpHF5b
mFSerywvhlreHR12J0fbE3VDilbJ+gUzMpfFxGwbSLwdte6dRflxeVUiBMYHjBVo3UZDSwOwI/9l
Z9oT3lb3lyG4RrnZN+bMK6lF5FXHBIJmd0FTJo9JFO3a3vDDqPo2r9XTZTihKTJnvO3ycs56ibaG
0y7g9Qoh5Vs/GEbNQIwiNEVq2h8uvff1sbHWkE14hEQZHo2+jo5V5Si5PxPfvqe2Ly6ccWOHDRpz
xJOh7uwkB9pqPk+lZ+e/VRHHBz83tMEg57HDqi7yUIIuDw2x4aGLHBn6FLRLFRFyckq/gPL81dgn
oHQQTZFwk9cbN8JqmMjKEI5qW2b/R9qVLNeNK8svYgTnYcv5UEfWbMveMGy5zRGc569/Cfm+Fg2x
D7rt24u7cMQpgagqFApZmREQsFDFoHMLiptExDG/y4/9i24nj5ijs9MofdK9y37DiQSD/vu+YGow
ZTekBNtorrY4fdJ6Tj1B/fySn7D5Q660UdymJJpx7GDEEnDBWmgdovSPIkhb3LxSnoZk2ZzL6zq+
Z72duSqzm2lVVFXe4cZT1bbwkEIyDZXgqcNg+Cl5RDPKlcPYSTh55TgKd1aZAyFFYVElbUfpTyR/
e+wdOgUsPmyO6JpX1RPvSnX4cXfmmN3Da6JWzAT1+zZJ9kwwygcEbXYVV4+N5TQp737F/ajMZoJ4
adXWHsubnezDlrpoCvi0w1ddvWJKZruKUo9XsR3G/m6RzHGwkVbaFg2PK8qk3CRdahfaeKtsXy87
zKEVIJd0cHIpoikzR0JXzsPcVzjn0rEF44JhL8M3Kf3+Z0bYQ0EZjW0y8f1IPj5aXROMRHzSB25d
wolqdpxAUdpKTmmrDTAc6yWOKr++Vj+nP2awCXzFG8t1ej18vry0w7GXXRJj5wnaLE9HfSyLyLjp
ThgXD6dwiVY8u3UOmh3hZWuHjv+Wq1l9jdgYk3TN0bKsyGepcbUYQT7dWllr1/J9OnPPBupjF7KY
xgSanuBsjRXcx4VQDhR8UeWqgJso9ny7Psfo2tQPZQvEOo9r4vi2slsoE3HjpE1GAgXQKCEQJ7Y1
EIL/HMXvEjuGytB9/pEqrccOr/DjrZiNum01eqGhaPmicEcxcQQoJBvNlREn9uW95JWYLBeeocTb
1g6ooivFmfyf3AngQHlZInLKrzruGN1hqO++KROFa9soaZbhBTKfBFfDLJuV6thL3v2WUwFqTEVW
lXIzQUQTT4HyR4jW290CIfmw7gNx4xw7HEusrPgkqIKAF4IiyqrEXtWHob8XzDsFHNNjweMFPz7i
3r4eSww+xa3ZGTo8UgwMgK8rqu3rbh9GdA3Vq8zn6SdwNktnznGpGjV10NBsWwbJJsj++mC57fBw
2Qc5Vljasm2aiWwJSJha2TtKdrf0L6vpX7bxD34OTnboWYP0kX2Hy7oikSSCJCJGii/Jjvat/ku+
TU6zO5+lwq4W25gd3vfjWmUyCHhChFmVkJcBLRi8es5Lf2xS1RlJ29kg+AQ9m5JPYSvpUCkVDBWK
Owu67ZYg2mqL710uleYSNW45n+P4k799DSbBZFo1qQZBChd76KqMj1v8UA+cNurxOfhmgznU5Sy2
TKLji6/6c1t/FfTfcpu332cyiV4m1iCn+LbxoLoa2JY16VHjSRv/Q8S9WWESidI3edKrWEV8bT0P
N8sVeFAd0U9DzZHRruJhMTkbw4IU1fT/N2ZpbgohNAfMtse1xwkGStHx/kT9e1EKc6PDSEdWbIuO
JIwJ/TFYIJO7OdDy4M7o8wKA5ZFe1sJMoGaM5+/z9mI8UwSccZ8EgH6ALs8jfvpF4SCFqeteWhtz
Cxg6tMDqgdICkPolWQwvtczbEXj1eeW9eHI8nCUPHcgC3aoJ2Viwvm7QVy+B6bu8UzwLTP5Aozk1
2wKNDALmSAHSDDqEci+boA586XsxqUAiWtFLQp9EGrraVdz4qpB86WskQ20LVaHb7EJsbZA/c9ID
b5+Y9NAY45RYIj5eBplDcfBbLfdyKWx55FC8T8ikiWaQoNC84gzTyx/oFtrVHF7+gDwDTIZIJ6Wy
zBwGCjnQxK/r9Nfl3+ekBLapG+fzMK1QmYtMkKtqoVlM9ig//ZkNJiGM0pJmC+qVaGsaO4/9ThXt
uHi8bOQfmjx/px22LZDIzVzUFr4U+ixn7Yb8+KlZFH+XT8JTifb8xwT8yFWQ8UA4HB9nWeMGc9Yl
cCThuIsydMvU0+pLUJfmXYx4O0U9ZdfP0fSx06sBZix9AxSx9wx19eqSd8PkOBzLjqQuemrlOlq0
ZieF89LfL/PKQcXyVsIkhZT01ibqKJ8z60Od/FXkT9b6fNkbeCaY+G+7GrSU9GNNzTU0RmqzsFXe
gwjPBhP7OtJavcgInXl6KjRXjr9Y1sfLy+CkMZWJ/oSMam3kSJ/ZvIjRYJItIhO2Hmxghl8KleH8
kT12PEonqaDLM3bGIFmQzvFVbFZ31ki+xAavZuZ8PbaRoYuZXiNoimg0RGeRiZ2VT/roX17PK7fc
hfOHbV3Iad9pU4c9qj3jRu1tzDSMjg4WKTrfM34WbzDfU5/VF0oGL6K7zQNW8lbJ1AsArIJ83oQf
NvLZmv1m/iIrv9PeMv/Oe2wDQyzGVMgl2pjMlNu1LV0r7U9aGnM+JScvaHSlu/QjtGMmqRQCKMTX
nfjY8WaweL9PQ2H3+2D4ERaFEtxpRv7F2MTTRLgwxuPb9NunYrJCLuDSoKB5Gik3/UfpPP6F4TWn
+yF+niHYp4eZO18B2HviTZ3/Q6vnzS6TKUQo9oljgm9HVicu7OSHeTedqNxRmjvrTfpxvZGgzfgb
knoUG7RzDSZ9LP0gC9qCJ4BF/l6hpRSjkaV5UN24HGW8OpztUjRQQ7C6kRYR16NnRhUGD0DP+m2A
mF7lNdfqFe9dhbORbKcitZAElxlgiRwVRd9/kZpPE/C2YuyXaetdXh0nhNk2xajNywB2NrwoYkwE
GEN9jMyaJ8PC8X72ubkGQeUEuns0EPpvYvm5bDg4Ae4W0T9gF16zJkikFV5df3IVKFXiyfJKvF2c
9jSgLLJOMmeqgWuRSRjLmk8VhkYBiz5NZ0qWBN5Z9aTgER0kiFdjuOU279GEd59myQOMdCwUMEHB
4SuAhEgPuLcO3FtmTk6aVb6ZG07XZl7aEAyDleJLkkznrhp9ZVM4J+k/NM3/jnmdyTUkEdtWaPHy
p+NpfTvjyduVb16HwUCX/4cXexYEODVjHNc61j1WmU2q0Sb5U87jtOT5KJNNsJVithRoiZj9vdn3
Dn/Ekbd/7NPzNLUZOIbwIDS9jN52JhEJpPuiBr4rDeub2NMeL8f28fssMN8qxFpkiA8zuzRt2MBB
xpr0JyG1h/McxKcFuhkDoJOC4dQnwD3AsiXdTi9VwGvgHWaWnXH2WCirDQVKbp2m+lFbPuo9iJlz
ThgebtrOBrNpaqZOZU8XWChRPz/kPIQ57wuyo4AYdq+kfsYZM7xQWYjCyx8yr/skPyan4pR/XLwW
fIAYQDRueQR2xyH2tjaLuVdmRbI0cYziSv2SYp9An0EZAaUVKDPIqbq8Q4fzKS2mX62IVU/6Debm
5MZYF0dNeSNGr0D5d+WqpaiYsYWKpGgyObMz6xQzdSPIT7Q8FCoo7kEGyNGE/GHe6ueq7D+oqvUJ
ge6KBU/t9PCusbPNFGCbUArtpKIAG3Mo7qhQ3JHDQpXDeeT00I6/49simZgjwlYSU0Hlb6X3rXRO
ck6lehxWb7/PhJW1TJMqyKJ1aqrPuhg7qwgCqpETV//gfG9WmMAas6pvSxneIN6NXhL2oEFIzqO7
upT/npffD+udt71hg2yRmr4DvxUOkbQtPKhzPslDMZxXbayCYsz0G32YeAKTx5CAnVEmvFZoQ2OA
FStsXBOMtFAriIg3XYknci4/YKZq8WSIFvMG6blmmTBLZ8UqhB7t4zmiqFvZA/OIX1zH58UxMR4A
6fDK2TguyXEZi7mmIcjmVq/QCcXjuk0S35yfKx5J2fEtYPc9aVzsSjBNaKQOICRkSj8OAFqB0F7i
gWXixrRtxVmeEp/3xsxbFpNOrAKEm8B+I9IG4UYtje8x+bIWSXj5EOVZYRJH2wtF3ZQ4Yrb2emqi
HlUlj/T3KDcZCFlDklXQ/rLs5+lSbqo6g11h7Up77m08idqqlDoWWq6XF3MY1ztTLOW53rSaJE6g
tV6DxR8A4o1d8aQEoktcYO08jrWjXGhAhwxM50BYiCwrUixIkpgNS3yScHpKZ0rVWDiDnU32jERC
WUcETnY8tKhKGvQKTSgJmkx41TGI1YsE15kCaDSp9gSRg9Q/cgfDsBRTpkJRIHL/1c2VQYPUHvJG
ZAmV7s6J9DwXGwkGLeWRBR1lxb0lxvEqnKFVnOtpVKyVOwzPBSQ+xf6kiz/GPuBs1NGj1t4Wc2gJ
a7Z2morPBtmg/ynTFbcYq3dGTjQd1sB7S8zxlc0j7rApJvnpqAuE6f3iLgsGTz6NbhqKoTS4l5d2
uF8W/gc6KQ38JUzum4VRtbYUg5ZKWduNeZ1ovW2VnAR7vKqdFSb5ZfWmiFlaQAov6EAXTSULVXfw
JDwMFv+GHeNoVaakQGFEU0UF8p+/eqGYNvmgrrjv9p4e0XHV/mn5lAWdt/qgQwg7yOLZ5NvlL3n4
BLE3ypyYeAjowYAGrMErx9lTPvvCB/1Rf1jd0hPc9pNwW4blXUxsHtaTt1omqEeiZ1NiYrXoqtua
WNrj+DwavHjjWWE8ZRMWNIcrNT7FaCTlw2mpamdLOZxFR/lp/w0ZR4njMk/WFkZW1bQt4I2J9TtX
870Jus7dQSxnVlfpsQa+FkRY91AHSuvT6XrK7g+ZhOQTxy3od2Gr+r09Jk81sphtMx3taVOnGx1A
OKEJZtyvElBXDuALvnCyvl+2ydsqJl0tQp+rRoaHA1FYvXx+VprY7Y0fl43QTHRpXUymMst5kqwE
W5UNpZ1OUZbemEZjK8OnuX1OzeYPPYOpuKts07NlxZqq7F5Pv5jm4+XlSPQHLqyH7T6kK1gmBKVN
kOOLzGnAXQs5sFD8DAiNk7rVVXbSothegqpwyydeiU+d4L1xTP2aGsQNZJZEqCk6UG/XA92xW4wa
T8lVLPf22HE+4mF9Y0pvdpivmFhWm3YLchQwQtNzc9LC+NSE1ez+VDPilRuHI3SmrFJxZF2yIK+I
de+DTS7rZq1N2gaMAwXEX6hvwGXb2Xw48eFrz84WqzQkxUMDUqSM2qLclsDGPlUuudeeh1MDpYjt
Ln7QouTzcAd24MzlYUMOY05GI0kH5zF0epgkDGKpOJsngB0h8mXPypUspo5YcpyU9VEUn4AyS7Ko
yBrqN9ZIBqYaeRsEPaRkMRLIYigFsRjykNnv3IS1w+T6GdCyeasaKxx85dnwQSrrqg/k9KpudM17
JaM5fe/7rDH67zsfycU5GYghltHayk95Izyr4+JygvvYBggzLVmRMaHDJiu1biuqxXuSbkgJsuER
hX0X5oY9rbhXSk4JYnuByy3B+sTPlb1ZZbxfWgSCTk1OohZKMtsJ1EweSHEc9bEBWKmEcJO9+pR1
VeMs991gImOYpWQw66pRl3kro7y2yUc1Kk+rhlU3fnyqX9ZnIDrtztMzrziLvgwgt3m/iv/1nP35
N4C6S5NFDCmy3fhCaYQ0LuFD4EPBQIHqKFdTiKZgqP6LUcx37w2v1jACL4ErEYLvLF4qq3RrEcaW
AIZBNexr3EW95U6JKOqjCearHgHJWyGbtH/aVC3VgJA5SP+YY3Yai1xZGgs6oncqZX4Tv453bWB5
TajfaKA7nKBoLqZ4V+adFoerpSnAEMHIBwp5xrH6OK4smfQEapzh7BWbDUpdhwSW04+OufjWneyK
ocnjujly551VNsFmwOyuiqDVYZJ09iY8NaPhNNrD5VA9NIKSXVJNnISiyZRL2gjpogpqxhFIhAOy
1jauzlGbcRtNbPlCN09RLbBZoyg3cDb9mnW2UQChk5TEJ802Skej3C9ZqHrjl9xHhNrDjwb0FJ1d
33Z38hUPzXPkOQqVMMIDraJY7IS0kbVEHSsVBWdfO0ka26n5kKgf+0bhZALqgmxu3RtiXFQXtArU
pmIWiSBekhW7HL0YYDitXhwl57EwvTuBX7/pbllMli1HYB0aqyORhpCfcNHrHciR/dV9mxtbfZhd
BfrJwm3xzfzQXM8h7/3vKMdDwhlcxaAPl2WWxlU1V8uqa5NEW6LfyjOGsMnKFbugx/i7D2qIELqA
xAEYg9iTMZelFdNZSOkI+DGog/xTclbRrwGYNiQ8sbrDJe2s0X/fHY2lWcSNVYxlZE5fByh31Nv9
5Wg7dMSdARqNewN9O8dmXRNMKHZBDeisVVjOYrqa9eOyocOw3hliwrqsM/C9QFYtNKYsWKf6pLdV
MCYbp/10nBl3dhiHNw0C70hx6gAm9WH9kud2e0clmGe/P6eJrSXO+onbx6ObfskpGL8vYkWv23Uo
IyO114jOUtOJ8eSsfZnQJecLGbzrp7wG2m6VTP4H5IIU60TrM1eOFrcHE3N6Y3m0Glye+MhxmbNA
Fie6LV1mJSvsgQEsMIPpNFTg5a/c8XpGk74CLaPpzn72aHzME3u7zh6au8zlVqWHyQw0XZKoyTp4
JZhoUEitjOWKowEj65QO8hr1zK1F7OZK8zrPRBu9uYO+Xcjr3R9GIUhIweyLVw9FZXxq0M1W3oyp
jIp6tZcZ7+s8lAnPAuNAWS4ZmWLlZUQqvL6V3fViJBzY5VGkUyUiXYYoi2ywnW0xRYMv7SQ9LJcr
w8SAm3ZPzO9lzYGaHMX53gzTBNuabmkbMTXCrFttIMvtwnjJDR6FFc8Kc9lSq4mshQruNLW6ndar
pYpqg5MZj65a+4UwiV6OM7XLtMZ4bcRSXk4aXHyQ1tHO780wPl0vmdW2Q4kErBMHrJK23riXM+9R
1OwtMCle1yH0Bk0oWAA6BIKMcnbdWR9S4ZzxNJMOr417U0yST8S6zOsO11MIGr0Si8WnLuw80ae9
NR5+4jDV760xYTk2ddYaBZ6sp9btLFuH1Aoot/zqm/BXvtrrM6VR1f5rJ5tm3r1RJlKBUgTjoxkb
4ewsuNVgEPwuPhUoGK1gCqon/b8+NLP2mEwvSBD0XAEhxJDL+APgulfefctwVB8vUv7vZLrd6tii
WBN0Y7b6TAuTAUTxGDvpK8u+7I6c0GVhG8Ysa9sgtgBp4QVvMUOC0f165QyA0F1gD+T9Opj8kDWb
KagthlzlsXNJDb3kAIphdqyk9lwAiDbKnFW9a3T93Cfw99IJSlxCmSjDwBuoAcXFCEp0ZuhDHj2N
qeLaf6dr/WkK9wZVtkQLd5dfa7Zq6CYAG6wywqy009YYqvivI3ysBfbzKWuhr61WRpP8sTU+LNKd
NfMKtaOSQhXfVsHkVxxBs1EsqwHKatEh942PR0Jbh/ITwhav/D3HI47z7Js5Js9KtTxaNUaqIpyC
oTDlgaXX/mXP5plgXGBccVNNDbWMmqUJitz4Jm4i53TlmWASbF4v+SwZShl1I5jIlP5KAeXGn62C
yaq1oGb9LEtYRXNjraclDf/s95kEOrZNNfWVDhyV2vlFNX+f+vH5sol3WAvWf5mkudZEKccVOxFX
qvHBMppAsorCk6Fs+UU16zmQlnlyminGLRjqOSGGoCpPFnPNEdDDdcwiyz3SD8aHShGJI0Fc1OP8
hcdZ8G93ZKuxcelbo0tTMPJF4No4QecKmOnUp/cUFfJnbgG4AQ/ueFwBvtlk8sZUC2XZW2ABbCTB
IWZ5D/zQOTGmp0XW7jnr4zgq26guU+APRnzbqLZuyUeRMtIDIoUplv4lfsA0qJP4vDYy75MyCWXF
O3Y2Sq0R6ormF2J/qxuV6TRdy7uU8wwxqUQnvdTLs6aHAmQAwSfUGI5m8CDhPCP033cXc2IMc9EX
0J+stcnuxMGWpvuSe6M6PiffXILNJ0afWeagaXhPSG+72o7vxtaR3NK3Vrd345v5PD+Op+GrHCYu
7z2Z5yJMosmrIgf5Ew6ZrU7QAzPRDv+zhMw+qnVA/Joi8IZRZwVt+kQy3hl2XFq/fT4mz1gpJlWW
VgD9kLu4EGJyyxsztxOMtF4VZ9p7HpzmSc4d4ZGnHvQPpfbfptlKTbDaucf0thGOgBsoPu3sNyA7
tzBykdz8V6pqJp+yNZu+xlZfaTWtOK7F/nPDrao5vsCCa0nf5kRYtOQEWbrVpnjK1DW85LykzuTR
F672ivcFeSaZdNEKsdlsoPSPSP6p36DUZnBbzPQn3lehb3vEJAphJOa0NJsBHkwzWL34Y+YJ3uTo
tizbCYgwuZ+R1mWXDDJJw5QXte40lAeU6axy68ASnfqZjuFg8PVTw9OB4Z2zrHaFtFldnK+jEVDE
S0MJe1RPCWHWoRP46LXF39p/9f5xeDmXKO09GkGGqTOBJzSqUUoaobew6rRBnhRQqbW1Y3Td1JsR
3ESas3ysvDIS8A4icIqwdzjt13B4s84iBfROT7Ji7iFfdR1HpVtf0+aA4tUPXDTYYX7eWWKPbC0b
B3GujGB5USMz6u+1sH2iCnwg/DgZUXGaz8AJXlfXvIvg4fGzM8zcAHRziAcxB/WmmT/klZMJMkjk
uFoXh/66s8LEYDdsWl43sR6qwVC/hr0AUlHZQiePAFz8n7kN2Y1jAjLTO22tFtpmIx5thpwwCerr
J+OpxTvsq04T76XuMMvsVshE5CR08bJYM50SdpX+a8FFZb0DTLNrYo5wFS9JliGAk2IZ7SGz0++W
X7rTlfB1fGlKvGwLUellD+JvFXi7hTGnt2jNEPA1EYGjM7nVK3/8AN4NypAsA9yBMUqHU1IeZtOd
RebiME2j2C8TGpjia8tZ+baEGug+tICKiFKCHc6NkftlmSRTdyXZCq0HfdVLeQZFfiQQW/yM9oFy
F9/Qd+XkQSQ2Dy92WKW/LZO9GUybKhMxlrWwI3WEqa5zkuYKeDKGL9W8fLz8TeXjAARkBTKVwOqy
mWw1xUGtWpxQs7P5SWKPQXI3hOa5CMrGU7GfCmSjmifTG67Rz7+2wvYbj8L+ONO8/QlMihsVq170
BugPs/ogVm5Kfpj/ddj8Z4i8mWCSmdUVYkIG4PstKbFbEur4v0UJLn/L43ak9GaFSWajOMV6HeMw
VO/0YHHnIH8Y7N7NMEY2OOqVwFXu5n05JpsZjVSWeoI+kKTpL3r7IyFob8kKFzB5eNjKMuDpWB2V
APz1KpJPOWZM6nEN1WvleTkDlhZsIXHawQWZlt8+glbDKR3rDM3DxOWVnu8mzF43DwIHkipBEFp5
hbrsLkJrpsX9MuRWMEeroz0rL8LV+GNzt5PRO4LTuykKXgsA/dyzbnnwtcNY3NlmHEfT2rHeNKQc
Uv3QyLWoZvY6BUTluM7hIbEzw3iOaG51A73iEjRCyimRqmuwUvOyJw2jd6XhzgbjLKRX+lUkVJ4C
pSHxUl+TwwmjcpWX3hkzZ0HvoNDspjHHnmkU1igTMMrMd3Jg3Ui+4oKZRbDF3FYf1ZsVXMLlXeZT
FPany2F4GBS7dTLHYSaYcS7HeKubTNAbGtKVJmbfF4WnefAOLcqu0Pg1KKS8nHtBSgA2kGz1DtWv
/yr97OtnUbGVaxViNChLXdkvUXvjmPidVZqWhoiAQCLL+tCqqiQkVQH1x+QlbwOx/DI0vPv54SOz
Kr8ZYTax7oUpW5MV1dIP4YF8kCDcKnjllTnaI6rOhjsQe/jKvDfI7F1FJrGCBjSJOjduHO1hcang
X+xmprNQID8eP/z80yAFdWYXj9WHqv3f/MAfL53ZXbWJCd57TaTWG/0uRwMGdIgLmLdjv8hsBVAr
/3cQQfu1M0l2zC1LrQsk89xaHlpcEPPScIURY+OW5F92nuN087avTF1DViU3NZKi8ZIRJy03R5I4
pdPxifG3BZ3BVpVTUhHSYjHyWAedYQSWUbqAi4PE9aodghGgy1zm2OSsiiWFKCZByxqxzyNjxngC
qvuh+Hj5ux2nlrdVMacBaWSS9w2cYrUUyZat6pw1zYMwNpxcTd38fap+s8McB4pR54rZyRhsFs5z
3tkrWC4S/V7JvT9bD3MkqPhiSyUVZqiVX0RwTMdaZifNwklVvH1hsgiZpw3UyCmJsvpqjl8mhZPw
eb/PJI2+2jAvmgllBKSfvZDcFmbOd+JZYJIBUQVT6iq8JhjGam/lX+LE2XCeYzGxvwLUOncG3qaS
2rOK67UPBN6IEC+3sh2TqVbaaapKK+xe9EDzW2c54ZXS1x9B8O8JX8nZREtKDEHY4pRB6mWu+oE3
j8r5juxlwwQnNik6/AkoMm+KtQu18U9NMJeJJgdtmbTFJYZELMyHCqLolrlecPaLdzIaTCZQ50Vt
Ue2XmP4G/ApEFdb9eqvaUpSGxE3veGKIx83et5OY1REw214XhgTFG+QXf6K4J9DlvjbZhsByeTXU
cV9vZ4/u5K7mBg97vpJB19BchrKN9Jyh76Rhbs1tiD36WjB87AAar1Ru9Xa8UoD0oYiraSombn61
bMyz3GcEcBgUALQNjH7eqT7XJzpY/y9w1DSVvku1O3PMUdjKWiMNK1xSecBC6VhA6tPePbBst3iE
83kPLoeR/rc9iOX+ujxdKyVhzbc86oXsYSwVu+sLyDMY8bfLqf0w1HZ2mDjo1HLc4nRGI5j8GM3S
A3EpJwaOE8rOBBMD+pA3IgHqH+0YKDEU+G9w1Uj1oDz34ZS68ik+CY7+kPQeQUcIHEO35NtQcf4K
jr+YIt3gnaeC6GeMVTy8A+4ZBzPupd1V65oPIsYqZow1cc6y48DfLZoJjFzpOhGM8WDsfZqeaSSC
Rwky1PSpDPX+783hQJX0f+GAmPh1eTOazFrSItHMcXyv9Erptx2oGAi29tuaCCDxJWV2L5HpRywX
wnOrmplj1qV+Xaf6f6Zzf73yYIxLEUVRAdU188c0uPPElSVACCBx248mpuKgTCx49YtwvXjdPcYd
UNqFv+HIO5vs6d5pWg92uzJKRcnVJ8UdteCyheM93ZlgjvdG2couq/FoMjwnLdIr5WWwnC51hGv0
Mt0m4LY0DrOOCnU0zQI1msnSDqmJADXdEi2v5qU6U7RwAvjsFozgIYTUk8d7hzpMOjtzTE5d+hji
yzKouIZqPqnVGoHE+JzIJWerjiFQOztMMq3iXsIZD+SIhgu/BcovHW+gMpyCT6x4eMF4M8W+fi5W
oemJLBgBZVxXwiLArPW/ib/DUnxnh8mjkrpRRg9wDKhB/1H0Cq8CQYiDOYqXhACqITkJ1ACFz9ro
cZzysF1jiBKlaEC4sXqHyZL2WqIDRpufVvAqUQ1w/WTeUATq70EMd7aYGDOaKhYKhWCkAUg8w6Xi
SPEpQR4vXf0Z3bUHXpV2uHuGouP9DkQRqsI4pFE1yry0mYnFKT6JplAJ0pCfPQ/9Hk+EmmJA/MVk
O4eSKsQVOCXxMtJ/arp7YQ1wK+WcCDwbzCmYL7MuFK2Ma3tKnNV4lrvWzcsTxxvoB3lXpuxWwpxy
papsgyxPc9gUbTBjesIFuW1sZ0t9O5OxsgVB9simueum36hGft0242KbcxuWphTJvSj4XSo9rxX5
WpeldR5HHjnccRLF4J1pAZ6vAWL+60E1GhiRmyuolHVwGwc6MZivzD91Hp6gKBV7/sQbcTw++XcW
6c7sTv6CdHLSjF0ejcg31GARSF8WZ0MKFbhd6MNt3hljQmSwin6oKpzDVfW5xHNojxZDfc/Z5cNj
YWeEOYhaYynjdZLwVtjZxVcqdCvn9na3ORMYHU4UEbZx0MyHZeLOIhOIUzsMep/gbt7gZqsAMVXz
EDK8NTFngmGOarqsIyXiWL3mtvBqB100BDxtjJroOTicj0gD7l2ovC2JnVQBOFabpqTHmMO5OlHe
SVC8eukH+lyX8cXyeNaY82GIs0HIs4xOg0m+6tWBehIfKFMVSC7DqbE5i+N8TZbkPBULAecF4Foy
2IkoNVZ604n2YNNu8xBkhZNyhkY4fs+yw2xiVxZKh7FpuSvsHlz9KvErleOFPCNM7igUWaxAjlVG
ihEQEnb197zwLn85ngn677tkETeyNuspzvG5ChrjripDTeehQg5rBZMW68h1mLmkvrKzIRTr/5D6
IwHcB0VdBMpT6b7352fzht6XKcEwWEA4ZRfPLPWZndkFSPc4ianDA0bXNvdFdR500ba258uf8B9S
/Nv6mG0SpGYR5wYJ1/yiB5Qcow8ST/2efrQC3U8jUH9cNni8Z2/2mD3rNgtIjU6Akm6u3dVz8kFV
JFcaSveymeNn/t2+Mbl9FjegUNStiLqXRXKVF9FLnfo6CzbVTx6zWwBf8KzJA6seZ15aA+mmhQqP
WVwvi8MY1xrY4KTFnnPR7vPfS71vJph1qWaDZoqMW4b2UJ2mE2WLSH/0rgl0MaS37nkdxuPyHzrD
/78k5viSsqwT2zyHDjL0NaEmG06RDHKBBq/Dv/c+s7PFHFyoc3o97hsSFamzRsBPI/Um12WKhgMG
Y3zL5ZWs/1BuvK2OOci6jMjdqoHFZ3ak3tN8ilDsNYdWrpqKh77furS9rZBlcNBXvFkWBqBRg5HZ
MUa1zeYzBAB4zs/xw9dN3WUPkaj5CHSEGfQeXtseM5SNbuclty0EUWPAVzO3/nQ53o7z1d8f8vVD
7yxmaPCpaYGtUwFYIm1lF6C/1fwYEOfLho7zx5shNjF2M9C/zYgvKIjXRl8/VCYkO7eMc3rx1kO/
8G49szGCjrBEmlLrj6p0SvDsXMmnAsKFl5dDw+d9YfO2HCZjyN0iYmwCgCsDxXSWOIpYO6bZuZn+
ArkbjjGeu792iHerai1ZlxsdZ3L3nNxjoMlXchATmolHEQNV8HtsIerO35nskSzEkEQC8p7BFR06
VwdeqaDH+zkdHeThOniuwaSPYcZtqqfX+gHKIIN60xeiPQnfL28Y9xsyKQNsM2OqdnDAMaIcsdCG
ue08CqkiuKHw8gUv/bLkHOCOMhcFXZ0IE3tq1Ph1IN7KI+apar8KuMn+uBL92xvZu/W8ZZOCx0M0
zV5WR/Gr10bohEd74GDXMA2UR87H5ITZK5Jt55BSmS8bHijTkxpkOp4kyAfaFQEB6E807LB56RUA
F1zuXY6rvLbBd3a7ZRqtrsWjL3oZj9oG9keSRaU6cgpt6gsXopuVEBzyYtlaEzwMRaZdxVrsk8yS
3QHs9Q2420o1caRNv82F9Nvl73qY/y0RpKq6rogYC/81e+lmMVrLgP5qrD0XM/QH3Mu/f7htlior
CmbnTV1jLkjqZJhlXxlA93VnUrpxRxy8z04JL9YO/XFnR2bWkWR5J1pYh9Xc0QZWisZ0Y9hC43QE
rMwUkipxEv/hltHvBq4aEUB0+ml3niHK2aAuGnoC2jg8N2Cy0LoC2DjD8qxSdvJ4C3Khj+RO5+Xm
Q5fcGWZOglloMmBEYRgwGfBKoU8g3He5Iz7MkA40w8K13EWweaqnx/X/zizd6t16120w9bXuDXCC
gcaQmkX574o39HlOBwSXx6pBXY8NCeCbQPagQVQT94Bf7WEMecbbDgoFNBHOWSX+0E3xusYDB9SI
75tsdLuUU5ocfdi9RaZiaNdSn3Vdxfh69pUkD1Z/n3bc0vX/SLuy5kh1pPuLiGAHvQIFVLlc5a3d
3X4hemXfd379d+Q708Yyg+bruU83oiOcJZGZSqVOnrMVcWsjjNtMgT7rxoyyfLTJVX2mbyjxreIR
gPkhAgNYFa/Js/nhwL+noTGnmQoYBpmNNOcpGgRQalPODIqoAv2kLRx6TNrmUKMgT/shvwn+W9tj
HGXBRMjQlDgb9BcjdZszhhutyZ9BPnSD98DB0k4K7cYgVROfY5r6xEefeVsqU0VMUyIbtQjAkf7S
H/IHBdiG6DNMqm7qho78wDG3lXXWK2WyZx9NgxnU+Jbzffaqdhk4oTecusM/PPDcM17kLI+pKPSx
CDFWiWpdPDXH8mSCmbq6UJghD422HQl/9pHQH7KKda3NAqVXEAlqcDbDL4oKQs+/wGut9o6dKSui
PKr0xMTsUHijCvc1+br/cV4Lnh1fYPNHKlQQBczF2U/OA8bzDJd8jkML1HAvIEo7RM/Rt9mpTqLT
veASMt4sHPubcS4Btaxooo7GOBMFJXK0qtfq7Pex9ivV0DWespmHJ9isMQGNNikJHX1JZLJJpWih
kA8DpYeInmiNKdiLVzzTCVs+XGJ7S1fWmEwi5n3WNj1ArynY7WbLcIgI/iHK50wODYYjHnvHdOSn
ScN8koYYH6Ffvv9VN6Ep6wUz2xqDfTNpJAPiyqANoPcEaPQmVmO6cmFXPkbtnBlDCtJoJyGPO3X7
i77tNZNclCBIykJEjQGtmPx5PCgOBBHQ5UjPGVyJCj/8TZdovVgmv9RmtOhLFul+1fkBAL5iH3H2
c3tNIGvXcMSCNI05ZLVBK7UixnxSbFZWAOJ5SeAkyc1UIkuGDDY/A61RJpUEZjbMED8D2pRchflc
ag9JykkldOM/RPrKBFNkTktaymlOIYDdqZnOmjYe2tTWQKBbRzwICG85zIbFJoAvJIyBLx/wDtTr
nlI2j0PB2TTqxXsrYioRI1dTfSLo/oR5ZZ7I0rVWOybqZ7ET6LsCV+Vsq5bVVjvIpBF1DqcmGdvm
OLjlpQBZbnMoLp3HO1Y2vW1lhskfUVLNWtyAHzAfvy2VJ+ScEOV9HCY5CMZc6akI+J8CNjZbyEbJ
6szhJJr5gZOGeCthcsE0mWJiliGKYdRUikMJX2JvgIC3jqeY8jpaGq8dvl3GrTaPSQZyKRBx0LF5
GbHSZ0o+hKEK1VIdoXHp8wIfZbHZGl+7BVNv1JGeNEmW0O5g4Ol26U2l04+WgbkR3U0dNP3v8s8y
j2aUs7evp9Cq+Kgrs2x1eY5PY+pDrcKLK93d/3yc8GK7F0llxED0wk/kdLFjwwrNzALRSSlz3oQ4
iYnNrqkhDnVBWTDmxrCNKXJM+TKbOKCH527k9uw43s+2KvI8E8pAMckxOZonpbSUMyUuH6zJNtAl
d2SnuBe4T6A8o0zm6NREzVCV4hm+CrCPV8DJI5AD7n8vnkfQH7HyCMPIZ8zRognz+saFvB7wCPg2
x8xWri4zqUNMzaWKhiw6Asy4KDbQHGBllQ+Zk3vCN+OleBZLq/umZRaKDTvkMvrytpHJJ6Bn01tV
hdpS3xnWCM3lkAi2QmJvfyN5ZpgcomM0qp6nDijw8GYOfkvKfRL82jexff17y1MykzSyUpCNakDS
mNz5oH8Dsc3XwO293Gt/TLbgaXZ2P0p2ezNzAYqb16M3ywpTatTy0FWBaVIp7vCm9WKgwsipwhsG
r+zmbKPCFBxmXjdzU6PgGEEGGVAWcWM8jPzXmc375WpBTLERqHoT1EYFSpuXBPdLkHw42sNy32PI
unSzW95T8vZtYmWPKTsKFSxmWgRCa8qGDKwUuA1s+QhQjd09lIXF20be+cKihnSziMOJFlPqbRRb
05f4Ilhg1AMaUnxUKju56K6IZvK+g27XOpqkUR4/BXxt75NJs6TRWMg0+ZeYcsh/t72jBqMlyrlT
1N978i0hzr7F7fT1ZpHJkRXwpX2+EN2PMMUT3CQN55jZHEbU5DcD1F9X+TECWjAPx1fS2wbo4Gf1
dnID6Fgo7vxCCecBDPmmZ7ap2GNg8VHt2/fClX0mebaBIrSlAjIaxUrO6XNyh8oEXd6byVLvtIPk
RZcImjvdL9WPr8JPLhRs+zh/Wz6TPMmkVlFW04bTbXjRwCNBBwUHA3VKfGy+UdGC4IBO+v5H3c4B
pkYUBQz3isEYnSKQQC9KgVpTrn8k6fAkNssxKngcK9u+82aGydjdohvN0sgYa0teGtmvB040bF+o
cf/79zqYdA2C8rFOsRaAMYXepr269EIZDPPbCuKJ7nguGkyvx87ydzepP4Y/EB0MkN0rRjwNBFVi
RaFsaahpCecitfkspr0tz2RStU6KRC9mqinrUonQCe/pVhhb5bE4gJJ05kQ6xylY2jNgkiVZiSZE
unHsFU+H/ELfPO473nb+ets3Jn8llVTEmdYZIE1poN8CjVxvPucuT++UtxQmaWVdqQpig17PHIFg
qvVyobmaQXnYX8x/OALeVkN/xip1leqUZZ0whRBHPyyuYAF7M1mY608sSP057ZPUWJT/iRu+/+Gs
ezPM5KyhBPA6SNrcj87ZkY4aFd8HaNPQHvx8w2tbbWYo4NhkwMXpaxsTZGM1k8XU8ZYRYT15/n2S
C6eK/IrwaqDNr/bH0IcBI6EBoKNspPiU6FroiVVRfjG7UbiARyjnTXbybDGhZS6qNlWmovumDPqe
2k7LW8zFcdKsQmucD62Q1Yrov68cpDcFqJvORvlK9UReZ8JbXGvkI7h+n0BV5wgP8p1wa+DmDXUf
5PrMS0HCXh5+QqR0sTUA9KEYOtr7fkuz+96vYoIwWPSqTAsNlVmN+ZRjnqT14k5TlP2qpyL+3Wty
mHl1HC0hL2DoX96zzASMsEAZraFxCa55irOCVJpgJdDVAzSDYiUy46D+v2Ux6eiPtvoITLDIYz/1
6YLWp+wB52orvnkUr7plnDovOBiccoYeaXsrZE7WsBTayFTl0S96NQ49jHQSvKtirvOlA5o/dnsS
K4IjLErYWYUZ8savt93ahFiVTHSsmtngQY2DKVPATCwZgF+rV6X5MfLAeZunOq7i/7bB7KeBt/hM
I8ANK8LLKP1UeYw323//3/kGcOj3QRNJABNoCRThq6qyjE61Iy49xMcIUPEzwSRPtSMViEe+NyEY
QZWPvZEeI3SE2rizKulWzo/a7Dfil/1g+3jivTfF7FYQBXK+REl4zNLiMFXyIRqaQyCb1yXPLkYY
QbuyhXBaxsFkbBwRsItLgiZBp0VUNKb2GrWo04cQyNDBDf3ILh6jFKV0fJTxbjpjvoFXin0MbWoP
dqAHS4CFYhJq1lAUlClGJ62zg9Qy72dAURMXTNLzkdIgVgi2/Z396CfvLTLJtUkCtRRDqH+qFR71
n+eYV+RtGwA6As6uQK2IcURpUuQ4ayH7MRiQgZp+iRNXNX1z1+hLIiRMwYTCTtOJqS4Qo4AqhOAL
GbBIPSZBAl++CrfVJTuErnLc37ONkhKbtjLIuMWk9f0YlGmCobB/N8sNT7FFQF01ni3e4pjCIQ2k
PldCA/o9HhXRKpwEDT3pooNu/lWyzN1f2+bnelsa++7bhCBzDE00NnLxKhdXgeviNFTf5/Z3e8e+
+spxEXeLCZifYgUZFHTkw+J30iH2pAcVWLXmQiGnfYenxf2FbXTPqWFDUTBSp4HtjG70qoww48bQ
mwU5pHHmxtKAWFPvUGRCEO5E60ug17nX0u1v92aS8X29xxwKCSLqJ+nlWlsYUbpNz4KXOp1X2Ly3
wo+n5vsFMvm4IHpsYCZb8vt2IIYTZ1MKzZsI7ID2LOWUKR48WpjhN/XyaVHAfsop1DYq+fc/gMnS
vSTHomooGF+C3NwQW+hBo0xQFqt+7fvJPvka/eKBhDYdFvR1Imb8QFigMPERyUWTSi0U9orO74tr
+f+njcei3v4+O07UkYSoQmJCDzw71Oa3hSeLtL1reBV9fRrVDI3pWQppFSRqCSW37Kzfpw8UDpTb
wXk5Rd9TCqu6DQ5TwvlU1BU+BOHKJnPOaHLT1dGCQTN5SuxJUK0ieA5MnRdymx65MsMcLokMYce6
wdJEaKgsd+Np+jKDIzm8zzoraB31+grV/2oCT8y7b20f3SvbTLjrYdMqUo1XZ/F+tjtMBwqQeLOU
VwmX6Lb097PLRgMMbrIyx4R6XrV5E8ZVd8RST8uxuTamBYx24FC2XxwNT4k/IyIAqs/s5VFzeFhj
3hdlgj8r1UDGCEt47IX8Ko7abRVLR9CtPOyvc4Pj8P06mRhviqrqSB7hennMngiUQRffgPSS/kN2
pQP6p9wXY97CmLsAcOhLN43gA0n1m3x4antPUngSK9Td98KBOc/HSEnNocX8MxVVRcv7U/G5O/1D
O92WvKDgLYhJWEI4RnrfYI7EvE2eiju0O2zIDR6zmyAC3Sad7474pHibWfLNPVk+LjNNmxbj8vRY
RyflMU6fOH6xHeqQM8QZCwledoyERE03Lj2AcMOP8aDb8amS7CUBXVrgk5fyiJHcI05Y6Thda0wR
2PvWN28igF//2ziTZ+ZpVLR5hvSnFGbtoY2XzJZUUhwaQ/iezJKfZCoHcLJdTUDUGxcf3Iph+301
YURG1tUGXEaSLCmzKeK49IJzbuJSLNl0QkIrOKXZpuO8mWTbpdOYN5EiYpWB3t4Zmu7MArHRm93f
y412MLYRwsKapgEUjkeF9yuDQLUwGjkKdu0a3ckH7WZ5BTeQg2HYIEn3Ci/5VXm8unB7cW9Wmbyy
ABQigecazUahxvOnHwBck5Dn/bVtZ+nV2phkorflnI19Fx/Jo+Tqdn+rHkhpGe7oUZZB3VGd+Cgi
kYmp3UpWxUU0bzwyv99cJtOYQ5HiTIrCIx1yUZ8TB/MLgF6d+gRixPn5Fad+Sk7pNShPvPpw410W
xokGpg8NMtUyS5CnDOYiLgrKUTSlZ4hXxT6lAZW/Qpszs+C19RPeFL2fXMnMzW+7ssuEp6kKdYki
DZX2sni1Dtr7pnOGQePc1mnIfcjiKzPMiU9IFILMDuw09KW09wZf8uhQ9P+/Lf5+F5mTfiDlPHcK
wPdT+kK0+0X25ogT6dvZhZgahErQINJZUGcYB1pUpBian0+QUT2CFNnR78RjZtVH1U9APcAL+s3z
YWWQCfo2Tk2lruAao216st1aix9+mnEpO00HOjoh/FREziJ5JpmIV6PBaCcRrz+N9iAB3qYJvFY4
dxuZcF9qKTe1uBWA0RLt5olgZjNxUlvy2qMYUY5yZz+/0J/80QPfPhsT3Vpe602saiBlLZYHA6+v
xfcC8wNQTT7sG9ouw1bfizl+cJMrhA76vRiGCv30MN0039XjdG94r6zk11i0eCzdm2fsm0X29Imy
oYUsPRA4gvg8tI4mPhQjpFX11iIaTyHuFRa1s5Hsm11Q6I2RTWGBOxFGy750jnCFwskZ7Q9MuqhH
6Z76ZXmmFBLg4DngVdTnbDDNSXu/gMlZcxwYbROjzhVA3X2ijFApYECZFT1A0dvndeG2O0qr3WVy
Vzouy0hBaQCu4DR6FXigdYR6Bskup3ThxJ1J/33VB6nBAz0AFwke6PlFGK/tyIlrXtSx0yZDLutV
FBVoKd52TnNUwBSuO4U/urOTHfjMLK9Yvb1PxSSSZUIWbWoS4aZn3msuHinvI3rAUUqY0ia2/CR8
6gyHVmXJpQQ6nMt9s7WloE9CH1w18FDCysAXilnIBQgyTjJGzxSn/SVc5LvwaNzP586r7OhTw7vA
b511a4tMpgmzMAxbeUH5CWGj4CZAPICeccRr4tDEdji6ZcBFvG6FxNomk3NEcWpGDa9xr+MUsq35
kSscOryw5Xd8oPBmRKyssahxsQ6Kck7RY9Vvx1f+q9KuPncH0ETd8GrP17/FetDaFtMOqbUEfOtJ
KfiYf8RIgeLrd4rXH/lP6lsHxNoQk1WMWIsyOWnDo5n9lNL7QrpvMZs08ibsN48H0F7hJUEFIRMI
Gd7H+JTKmZymhQlWy+kHVSmPrvpRetDxHnqK7+jtpOARMW4VeWuTzNKipo4XcGZDfbk/C8NPNfLm
+vN+UuaZYJKkGQ/gJV2QuUpgxfL2GvY3pcCbst+MZWA0REMhui6yUztChsJ0nvAgMnU3af51jHnP
Fa8XqA/eJhEJ1GcqCL9f37tXCbgYGwxPV+YIxkpKGbScJStx5Du8ZjuBrx8XLz4uNnhkr5SAYcYA
TXvCS/Lhr14WjNXvYLZzUrIga02FPpuAbyq/aBAgVC61o3np0wyGEF7hvOn8K3vMwUOAERsLCXgp
0TStlqhOMJrWqE0XUxw5YwCbH1HWRdx18JCm6Ux6NINs1ORIMfzCENxKF6yy+is/WZlgsqGJF0PS
NZXpd+JkFeqt3Dzte/vmdr0ZYMmSozkX9DxG87SfrnPmSUXodxDwCv6CV0I1MMevaASPIqrO0haF
ROtCYwKcKG47K81vGtELY3/WIcXaPu6vaTsxQa8A1zQ8b4ofALqdhnlwyOrgrB4ciCdiWi2V3OWB
FjshlGbQ+iKKs290M23gHgXKUnjWB9F4jM4PdQy9XB/y19lnXR+g0lcO2nNvFoa1b2qz64zWC/om
oqarhNDfsortaQBfa0MgO7yEoFGsgEKs/PCcPA//Fa/nVk2+tsZUPkqMFN9kS3gSU+MyGPrBjMhF
kIcjCYSncjCfOaujYfMhc61Wx9yn8miI+jaJI3CCLF+qJ92uPeESnCE6+AnVnYvuECXDPGpfU07m
38C3wkdXlpmAztu0iKd2Co+VE9zOv+dDe4/pkAuwP3iP7530Tu2hBFE62Uvm8Qa2N5PJyjYT6bGC
CTZVgs9WAfptBiTmIk5YbIb6vy1oYPt87zVjXggYvhqBJheelXm2SF85RANuXQo4PZLdtcASUxhA
ISFs4nbKTjVQkFV7Vwi8XvpmZbpaC1MHDImUmXMrB0CQE8v0FGfBG2Dgxrd9bUVuDb0gSn8ShXYu
WgGvebkd6v8KPyyPOdIwH1t29dBj3KbNz6ke3JA+s3KltPcDgbeL9N9XUd5Py1QWyRD4WVNZdfXU
N4d9A/t5BAth8oigZtVAcgJ2sH9Nl5k/QXvgADCIY5lw4Fa8XWPSyKzivt2HUEk1NQ3pOD7WZLhq
mf60vyieGSZ7xLKKhyMJk8q19FWC8HJvnjIei8p+osDGMYmiqMGN0QxIwOgwOqqdHsJ78mBczHP9
Y9GswqId1hiMB9pTRKyR13HiLZFJFYuUiAKGYJMT1O1n9VGP0IeREud/2kf2ZjRCVnkWyRwetUaz
auNzOIMUO/+yb4STktj3nGGMJyPJkZL68tDWgCINfpITOzTu9+1sVwRv+eI1ElaxJAK1EJYlDGGC
rAAapPaaz9pLcSPdT3Z4h6lqbh26e4qhLmCShCApYZiMEBkCzg+w85uh1i3UAlYeZ1bZneLa218i
J1u87sBqhYYwzEuTTGglQeQLt71YGDPXnMu54RjahBIYoBoAZQpqKyztfV5qmqFG41+JT9LjaOun
Hqez9qBcst6d7NGhNFCNcTBbTtGzub6VVSbjR+lAmhzPpye97S2ST+e+yniVB88G883ayZgKUtUB
7kzVESeX+xAefqjoxv1DL8jth9Od+lDprNZEf8/qm6UzkXJxqWPAXaM7SqVVHZrn/47KcDNnrEzR
f1+ZUsjcx4nUBT7Gew+9ZLhDbrrm1Lv7XrhpZhVnjBmzUEEekhXEL0hqJS1gJiS3TTHjOMNm9+9P
pQYXZA6TIK2rYYmKBvQMkku5ZmiXqPC7AxXp1O54WDxenmIOFTmL5iGugKsX1F9il9iteS+Oj43J
g7pvOuBq+5hzpckbLRbaOTzp6WNVnRaRR9ZJf+gHj1sZYI6OsgecVdYRRSPkVOkURH2rfw3P2Xdj
sUCr1h0Um55cxs+l56TgzVfRt7ShsvNwRRDnQkBS4NIo97v0Y4HqGjhSIMQ7HDqwEuXgJZIdck8n
I/ijlNtH9p8AALvG+wBQUen0ZjzjE/pjZQOb14Kwi8KEDrojRbYaO55qTb+XQ3agHD48pNDml12Z
ZwKjhSRwZEYZOZal7mhhe9sHI+cw3T7kVjaYoJCXTDTB0UKORWaXkBFoMUkf3vajR5miobpkCXeq
+DdF6somExnIK9KYd7isLZPqVjJqobHntFm462KjQpdrodFxeCtXOM4TnTY3MCvaXLRT8sr7ykvM
m1GyWhQTJdK8ZEWR4VkmApq4BOUS6ewk8hfMihYmD7/J8QwWC5v3TahMehT4c2l8ysFBJkGqZz8r
b6ItVrHHwmEBRjByIYmSY/l7+dKdqcJEfA/BQzQB5S+z0x/NGwS9w7FKj8sPyeZtG1lmJMiYdaUx
okqmrOXyIXGbG/2sWqaluxRiPnIyzObZszLHnN5yMM2yQCGOVfxpbE1LIgeVcJ61tg+elREmjbSd
godZTcrwJApFkPPiL6E137VOeVSAm5e+YlZkfxd5q2IShxrjvzLsgcdpU0s2vkGxueed2rwII0zm
qPI87wYAf041BjJ/U6olOs4rA0oVWstDfiSZ1XAxd5woI0zqKBuiDIaURie9B56++5V134X6xTT9
KfD395AXYkwCkcLJHGVlhOAneNQOQVelnplwR8i4vsGkjXEKp7KSUfxkGDKPrWSwFRwvYKqSLM3E
+xXGkl2eZtv+0nAVfX+sTSq0yhu5Bb4hvCHL/ZR93986ujX/OYZBMfb+789kTts0rtqjjlaEjU70
5EZ9JhwgWF54SyHO7mCqmdvWyfy0b3n7vexPqGnse6cgB0tWxm3gi2S66opxmTqA+pLg0sTJo5F0
n0Kjvs0C+cuwlDzbvG1lPKbvJqWVaYc1Ocq2YEk+uSAaos/0hkMfttBTCr7tr5dnkvGeJAz0VIM8
q1/Wg1NLuAosvbNvguOheER+/zXrrFswwz5Hr8QL6gHUmi8xyp7RCaz2UfjKo+/lLIm93hftIudZ
E6UnonwauxLk87yuO8c92Xt9A560qCcA9Bk4qU2tsAzw3JfV6OTiXdjfmhOv98JJldrrFq8uUok+
t+JQIVWCEp723ofOAu8j3cJHPGdZVD7lr1rDb4Hw+pNWJgXBzExZWAI/0L8IxW1mqJwzZrsRuLLA
HDJiNc8aGOcEED7OoJBurqUNlTU8upPf8g3vhY7nFUxKUZdETsgYk2MVfCPJ7RD7+16+f2JqrwDF
1XZpldQuJUQy/AUcO+N4NOVfNVDx+0a4ocRkiCSRkkGJKyp0Pv3TAgxtchhs4pUuNBe/8y4QvLbL
6wVntSzFaAtNTNBUDww7/KZjXt2RrPBQfNdehFudWAm6FNFBfdhfJyfAXm91K6vmWBlCXQHu2M+F
ReZzIinWkj5qymNFrkDD7FvbBI++FaogSnqfoJq47sopQZN4cKdrhtzbYjBRB1WLYE8PpoQwo9D1
+jNvFpjjkyyDlpC1YGsJcYy2I6a6U/UBlBucN4v9cgdUHu+XluhlbjalQfw2DqPFkofABH9KoU6Q
kCxBT2MRfTY/4y1fkL39Xd0MCDxsEdHEW6HEvvFmapoOyghXlZPjMCeWuFzQiecFxOb6VlaYT1ea
Cs5niODCU6BwWjkUGgVU1q3+pFryFwnPZhJ6C5B1OeyvbjsSV4ZlZmPzDIoFBXxmtMfDVcSdPjgu
97JbHO6hNnW3b423l8xXhCR3X2r6CKW+5Rgro1Vks9WWmbtvZbtbsVoT9ddV2EUSxNNByIQhN9CP
ylQB001vCY6aG/VOP9M2TQHmU9UFJvFzKHF2lLdG+u8r45UAZmUo82anNFe/41j4ksvmOVG51QjP
Y5iDINWkqlJnPDGMtnGtCOSiQf9hd9b8YzhMz8tv1YWvQhSHd55uV5ar3aU/bLVAHYoupRSBDMQo
9cmatHT8qVQ9cXSjiu4Doe0PEMIbQfU6GPdyWkL2MR140yScO7nG8rrHai7HfYrpuMbRvcDrHomb
OIHTu+V5xI2886ITKPbsfcfi5Tnm09ZCDvqgilZkYeXnaeqraeT8byaYrxrowgJ2cHRrzFA+LXH0
0Gf93yS0t3JFZr6fkqvmELTo05tEuiki8zyP5TXNi+P+Sugv3bn7yMwR3w1TI6t1BUhH8HmMb2OF
WOFyM/2FqABgB6vlMJX/IHSYo5iT5Jg+d+fhuACuklnknrwOe/PZfnklLAuPmdpGXoRWx+XmXF7a
++U7INb6GbPe9wGVD7sirQ08KOlmTnlbI8s5gJAjQpaBO0uZL1rph+pPInA+F3ddzEEQL5rQmBmG
dCti6cDIUsHb1C4xfV1aOoYaslPoGk/7PrJ9+uiQFzVEPInp7B1nBrVUseRlfNSswaH1Cm2sqZaB
EVDZKjyuQBQ9YD465Zs9dpFBThaAjTBz8i+W/eEz+lwWHeJN3cL+q7EaSIIakknRVIrOxFrSZ3Ic
zCWUkZfHQfw+A1AxFbyMvOkdKyNMpGV1V3U1FNlPsQQ21htZny3oivMqlM2tW1lh4gyS6PMgjoBo
DW76kF4MSOeJP1sHb5ZOHVn/Ba8t3ZsP3+rNIFt4JVHXNiUJAr/K7PjZuLbfFKe8Tx61y3IxH7Pn
/Kl4KA75lSu1yzPM1GKFXCflIAGhIt+Hklc8qZjdQP9CdYYTkDG/ows4R9HR+8tnjtWKGe80pT6u
8hoopnhWjoCxP1c1j9x521f+VLMs6pJkw2hEFMZUVyXkT6AJ3/qiysslm7n/rUTQGV+JEGV12LXR
qXImt77Mlx4qhJhOtMtze6a6Et3teMMDy3KWxqrkCEqKSaJGyk+L/Csfb0GhaokA3O9nLM7K2JnS
WSVpVAw92F+KKxl0Sy2+Ju2npeDAfbZd8M9n+jDJU9SyNOe4riKkpax3Cq23ogUYWemu7nm3cc6a
PkzyxMZsBvTaqLeGJZdPUv1olDcGV3uTtyjGvaU8izVNBq9tD+SPcM0fVDs/lZ+Uh/mqefRuOoGU
O3RU3uWKtz7m1jF2KqmDEINzopa6sgDAQNB8qqKptOREMNx9B6Gu/TFrvX055u4xymKrpGIueAn4
6tDguqGqMY3X+/tmeHtJg2FVhMspYCoJ6RDHgmYtwknpL62Z2kTonVxpOEUpb010g1fGJlEJi0yF
/kCGWS9Bd0b1rk/OZDom0U9F+lVOP/cXR/fowx6akijrACCDi4+xly/NXPZTMb2SeynSJ8P4/L8Z
oLu7WlBeV8kwZbggyuljm3ryzPn723XNagXMkRwowSxHDdjRp2sAulNKall6hk0oKTsAuHwqjU0f
XxlkMm5RgFwprDDbv1zj539QzaNxkI+tszxT4LaM3mrmVbyJkk03/GP2wwOKGEe9kAxg8CjV8jtR
e3eWAZ8KA+kYq/VTrPLeYvc94wN6KlmUlpR6iOvReNCUW5HbiNnfR01kctSgtFJMRJz9aTRZWuDI
+uBI6V3Y/d73wO1ye7VzTFJauoJI6hyBVfkekLpvhVvWVuMD/6h5FIUzd1Z2K3HaL7zdo/++cntV
G8u6nlOg3CpfxHP59IOzKJ47MFmpqctWkuTwn8YL1X2JD+Vt+gvcc/E5fQJw1Ul+gVEcrzScgOOt
jMkYc6DLSi/gs43SUx4oTkV4nr7d5TdVFQxGKup5lYmw0BhHHcU8WDPQnJscAOvBCqJcZsy2pi6P
0Wi7lftmjWUcyuVsShRMop2EwiqOjZt/U3E7onCb4Ci0eDLpfo+OcugwZ+791Uf8s1BWDVBWxVxS
hoX4qmZlT4J1GzxDw/ElvpVwSfutlyDXr07VbW+py98UV6tFM8EHWolRSoyR+Gab2f38BSBdwfzS
DU/7K9z20rcFMqEnAkKtmQto/HPhTslv+jGxs/Rx6nN74TU8t98dVktiQi6Jc20ZxZnKPVTH+pQB
pqg76Rn1zhkI+wMUgw9cfbXNQnhlk4nCWVIkNZ3M8NRgsAr3+AVUveVodaflNN1TfxV95Y4HUP8P
R97brjIhqIZjDta4Ojk1xGqOkKe5GXKrBmn0s4hmMuRhn1QeqnVzoURCiQBeGSBHmAfZWdUTAUVE
CE6ZGyG+jtlLNX/Z95XNxLIywdwFyxCvlUlRkaPWY1gaM41VmXNQMTwTjNfLiqq0mjmbvl7+jrVL
bfCOmk1/x9gzbpYgjiOvhCertN+VoZnHE7aJtvgp3l64ai4VwzEuhp0fZSd50DDEqPLuStvOT0DR
DHYMWYO66PvzpkkW3SyDEVNArzJghaMOB4CbJYvcEk+28NLxID/ohbP/yehf/VA9rqzS7VgtdzBb
SVYpGyMAFoclWZ6zBuIq5mSrRvW8b2r7UFjZYus8dZYLKTbTk/kJ/Ntu5Zp32c1ki67s8Bn8tzvv
K2vMEaTWUa2SUYxPYVR+7ULFj+olthRhsWcTE6FJ/F2RQSusVPifMT3sr3XbTf98TJZkj+htKyX5
BEj+8CnsnzKePth2ML/9fSbSxL6TpkaAsyQKXKMdvFF0W+Wvpo/etlBlgq0J8jkoITru96NhiXNu
Jx0ozIvE3d8snuurzBmTy5hzHGqc38vjBLUuMEDfDRY42I40C0Nnwcs84yfHJk13O46v0i+4cvxw
iE1Jj8C0K56qJ3r1lDzj1Jz4EoOcCGNZhYOlXkCiAlcIxhdJtXVdO6apSySR43LbRfLqa9EfslpR
lEC/V+ogl00KK35WTyDwAl2feR4yhw5awaazcGrkrbuuCUg8RoAkqCFrzCYGoTqGvYky75W15ZR6
6THy+fomW9FkSph7FoG9Mg2WtZgUpt4PInouqvTVKJ7VwOE4w+Y6JE0xdXTVUa8y4TTkRa2qOZ6t
O4fqmlNOWvNrVFjV9+Km8IdDgDIuverYwwI0W5wPR9Me64lgcP1jnImyZVSCdOow9JrE6kMXQWVS
E3SQWAIJKWbNtzrIHyMz4cAftrf0zSgTcknYq9pA1aUhcnLIc+2hy+Ov+7u6laPW62KcQw5bPObm
AbghmvIiRokdEdRzE+GV4Dw79N9Xfm/EGFuehik4Vl+Mq/ajf6Yy6pOvPES/SzBU/sj86J47v8sz
ygSbGZpLJExoIaS/F7d8IG7tVZ9bd3REJ3fLI25vLu+usZVI1vvJHNVZOygJ3oozvDmlzjTdSTK4
b0lgzYP7v3045pyu9amWMdMVHuvmIqa5pUp3i8RjjdgsgdfLYc7nHMN4XUqQrqKz7nXAbwi29DCc
+tcdJA4PXcSzx4LfwzlJRzMDfq+dcUkEohpKytqtfpVOy4GKRvPCevNUWy2QRcLLeLvqRwkjV8EE
WQMFOSU4Bj9VDNhmoFD9h1MRbJzzw//09Vgo/KQVRTGMaHbquZcZL6L6PBf+vonNARtQG+oEEquK
LLNnWgRZ1aADAzPgFBBF+mFcac0anAqnV634dnmQvOSiurobfqE9at4T3iaeYW2eCT7MNv4fade1
HDmObL+IESRB+0pXRVbJtdQy/cJoS+89v/4eqHdbFMQp7O2Z2HmZjVAWwEQmkHnynFhQJFROOkDT
gNnKMguAFQEVPPNKBxeaclZOgqPf/lUHdmuYOYKRUZVr12NoqgaQgngZpch8SNBCl73Ki254zFa7
KX1rjzmJWSRgWH8EzFv5Mv1KPlEfGo/iDbmrznpQuonHawvtOy04RogIFLSovZ6iTTAtjWxQjRZB
W7W0wypbs09nYBJ78vSggtC5HbtA0PuX/YlrlUkVadjV6hTDZ8fv6/N4plyH9XGIQF7Znek0kXnb
nPJnjlGaVz/k3c1SmbwBTMyEMRtgE8QgOSau8KkPbQWMtcRNg+5p5tXEdjPuxhzjtLIpdnVeA4TT
p59I93VcefJduwYITqWmGBR+xxgAsQ8p0xYpXSvxzhlWK9E4l4b9g7cxwfq/jHhmrmoGrvveMYLu
q+JGgXGmI1KLswYUeZd40mRxvhRvZcwxEEATo+MtglHPZ/W78B2jhHZxWK8heiU+CwdgLbjZYje9
bxbKJCeQusRtsiSxX2SR7DS1eBd3YCQhTchZG/0oH5zwv4bMD0wZZVqSRpsEqAc0PhoEVhXGdmRc
SWZmX97Ei3sIQ8wVVyKhaab6DP2U8rkSrorx8fLfv7hj+Pv0tG0ChyiBHH1YgVZsQ/2IWux1WYHB
RG7vLpvZX4aGv6+oCgolzIfR+qQXpWQ1jnLVg0KocLRGuv9XJljMUjLUYL1sdRAhKT91BR1lTgmL
/sSPn/zPElh8kpB1UZeO0HuXoXY2QWKZ4OXJZwXY/yBvZpgPgmdDHUoT3p2GfKqUW106FikvhNJX
wqWlMK8IuW/7ViHwXqqmXDrkVFwVtnRdnYGnDMJrrmL0/ml5WxP1jo2TqcsgQD4ULIGtdizTT/WS
Qf3hczfxmvwcL2MFkwRBIygQIc5RwaS0+zSuvEjKcwImWCt1L5IcgFdM/fT+/AyK8a+Za15r5/GX
+XW262s6mw8MQ+YIDq/6zFsdE8XHDtwoeoRsm8/3UQoO3vbp8gnaaciomi4reE6jjqoSloFLrMpq
WpRs8MW7yZWc8ZnqFUDp1R2cxlevIL+Kyev/AZ9Nf/l7f4RdSvMNoygWsHabgXTpQobydWTSuKpj
jEtIVqNYJi4w4nMB3VBQ0dHxSS7qcH/NoByTIaQDGSw2bDSq2i5SM/W+oXW2qq+eqDdOZpqWpA3W
oj3lquSuAki4i8ZNasGOFsUdNcNW8oOig8P+a8i7rn6MANgN3YSwGIHeE/SK3p8WQYq6GcCY0NcH
SHoeR/kwhZxYtnMjgA1Q/tF/VV17/f83JzKuCqkvBsBEtDvZhnadjwkVN70x7SzBBIUCAq3qno/9
+hgH3ltlPLgz9bCtshwv1DX8FLejZ6A8ZKHK5q4yJnEue/PuNm6WyGyjGI5DW2SoL0zr1SqcSA5O
Ul6Xbd8G9DaQ0UAvzFIGdOmc4oKx5n6fYSxVtdqwtueRQ8nw8dzTXXszQn/E5lu1WZ8RFVztQYGO
rCDZOi68f7NVbxaYqCY3otkZsw5tmepRNwJZUHx54akd77wWsA4IzQFwoKPfw+JEc11PSNqh34mi
BMInRRbb0snAJMbwrHzHOwXaDFww7O4X2hhlvKBK2nJpx0rwMTK/gIumODYHUrvSJ6oFEWNe+tza
0KJ3L2/oTs/k/VqZ+46JQr+5Lij/LQFVyy4OGZgzBPSD4v9lWuFjPn9njUWRVuWopoqKnW2fMZgA
3bEQLP7SwbinJRIQSnBWx9lTnbmTEmmpzT5EmljXW1X6rBl+G/ES7W6oePtuOnMNCiVT1+ZMF/z0
PLlUbqz7HDum2wgWWa3aHV3iCj4S7fQXk+50M6F9p8mKLuuvtKmb49aHZTPVkpJCuLN6VL0s0F4m
NJaBD5fs3pZ7y+QSn/2Du7zZZA6gUM2zXmVwF/GAWiiGXADK8TMfEG483HnOub+1b8aYKKzG85qR
sgAfQZgF8xS69SA4De5lkx55nHOwm9k3m8kcv5lgsD6Dd1ImKFToyb1wQ8u8oa+KbgwaZfBq2T3I
sR1eEt2pwdDPCL0//AMeKpO547bNavamCDojyKy5hAJLUkd8Me6Fg2o39+1PeBYniu7v65tF5pYb
Lm0omMsY+4pwXmbIO+v2In5Xmy+cPd0/7W926PHcOKg4JCaI/0YkNjAbQeLG7Z9MW7ebMwU9hDaX
TG6nBPt+KxnvxHBgNpQJRjn/K2FVHKYX8aZ4JbQI3ejp8gJfX1LsdRCCwYr6Sl6rsgMT9Ksq8yRj
eEdOu8FGxTmTDuZsJJEL1Y4efUXdqBUrFELRcMJCHg/q1BaHBEMC1xWYTysryaf4U7RKs1dEedZY
YW9M08GQ4gIOJxbVg94Q6QmXTu06xRUBMgKCpE6HWgqzr0Ikx6UzFV37LRykLLHnTKxOs1aGaKaS
EUJlUSpEYGwzzVWySBOtvEmYXd/dbgAT/MxWr1RghGLMuBKI3BaQJoQ0k5U//ga2SLd/E9G3BpnD
AsrWdQnLBTw2bWYV7Wrl8eAZGPq5/GW5C2OOiKCuTd8DwIEHBmCT4iM6dp6AlUm4eVjFbQTUKI9j
Zu/2tF0ac1oGU0maSW5CP1/D02xiNLIa/MvL4plgzkc7xUAEAlKHfHQT17c5L2Dv5dvtEpiAbZhz
PKsSGJTQGmgifwG9WDvkzr9bBBOpWx3d/FLJUj9OVHtYW8zFc8abedvE3In6OV7yYqzSIKqhMNYF
6cL5DruBarNR7Ch6PDR1Uih41RS/ul/9GcoAjmmrM7Q5gEa4Mp355fKe8fyZHUYHaTjELY0oBWjc
Bl9a7s1n/RQF8ksGdxYCAGScyONepPcSzXaZTHgQlWEt4hkPxPZ761DMHYgBod0m+3pnIeloIBfN
wUBi/P9BR2Awf4vLH+bTlVaE9vWKEpGCF/mY2LVuHMwpt1STN4nF8RV29LXuAecyZyX3CTnX9VNb
fLv85fbuJQao9YmIp5sG0c73OdSIkiLvOlzysunz0qm2Vn0R5e9i+60Yfl22tHu325qiS92ka0kV
GqMT4tCP/eZRdqVjfVohkCMCPFUe/qIlQ7/R28KYcKfnFSiuTFXwOzztq8f81gQKLjuMgXqHmRog
0pz6wHNIGho+5us3m0z8G6Osq3QFt9dmxa1cXx6FPg6StAqUsnwe0H5SiPiVs6v7DvJmk4mJom42
ZUIlbcvBLn3KU7g+qZE13UoA8EKhWjw2osWDD+wGYiikUriJBiFuBosZLVEz1lEW+mJe39Zd+1BE
6ucsUzjk2Duz/fiIGzvsA2siUWUSiPpl61ELKK6qjT0rmwCJnsFfKR5zW/BCt4it3M4sbp+Wxo8P
33Njnokv4zIV0diDZ0g5aMHqTJ/Ho2IVfnudB4gqnFvz7ofcGGNOotDVUp8NJA3GobwWheE8Dbz8
yTPBnMB21NqwTxYcdkh2ogIZLKPgXfZHnmcwx07Uq54AGoGpxtIlycO0esPEGZfbz26bnWKOmQyn
k008MnzhWFI5KlQVgJLvQJoRWujXe9JfpdONQeaMJYvRAqGjmf7oSR5xck8vUJHNTwsgAuIpvJ64
YFr6sS95HnMJKdtRFHMU71+BaR16LJ1+7l50PNkyT0vtMj3wHhv7KXyzSOZWUuV9W4+6CUTVLwpe
n58MVH/x2CcBgQ5E/nOweDRevA/5CoHdZISkH4d1HpQUtY3kWgUEKXbW6+XmP6Krn1uOb+67P5Sp
ZdEUUadkNhXqJhisp9WhNcMceCk+KrV6f9n9qet9/G5vJphNjKtVEoUJgMJSi21VDEjvNWEgTo+X
zfzDx/qPHfKh7arhjM0QhjcgW4kGxblwu5+UHlZDWGyD+afp8KLTP3yrN4tMKBaKCVQIo0bln1ZP
9SRo04jAty4eDcOhzUNm7t8WcCd5/VhYIRN7QU5fhKUI8rDR058xC34w7c5JblUIWoDylhN796PW
mzEm9vbgLJaUFVAKI1bwzKXy260/yxz/24Ed0XT2ZoaJv5EG3tm4wmWOwo7kx+p69jMCSRLN6ZzF
mX5UsjWdKTEaOHN0azrxlnnxAGBPmeDcFx3kmSAyFOjLdYkJgHL6q3fAZoX0fGxO9Kiu9arnmIBJ
HvvwK5CoHqhTbXmwooe5viWYCRO4cCp6pv7xzGFVTHQuF2NW1AVN3NGjNEqgoPGEQ8sVxOV6JBM+
VqkQTD2HndrpJvAyU5TP8kM6iAkYgwuPN7zPtcfGElU1Z7MAK1t+TgRaM8TSoNDevdYKE493wncv
r2+f7kMwbruu7WMjCfIaQ/vluQ7vwka0pepHXd4LxV+muD+HgS1u4TkghUDYDr5+33yV7emAB8FT
2VptDtLb9lCJFi+mcNz/dcM3zimlWlgJ01D4onY/kxdwinGi8n7WflsSE0akOUlA6z7SmJXjsg9s
UXQFolGMAWte6qovvE+2273cBJTXNLFZUSylRg4gdOq3z83iZte/ee76p+Sg4Z5wI3sRTtzyTeDc
wPY3UgeVi6gpGDBjcsEatVMnpiXeOeBQmRPZkhNOq+8fVvZmggn/q1qBW8pAullvMJkYBslJQhEj
sQVc8xErDSCVAazj6n7u5+83s8wXXKc6X4Wighy0Kn0XRvMk5el3We9tQ4vcv/KWN1tMNlD61ciK
GjXA9Nyeybm6grov9H0lm4IUIy40cvelL72ZY4J/qg1SBFkPsLRm4C4yQXWu1GdjRgGjj50SrNcW
Z328vWRyQZHmRJsFSESp96VvBNkJJOEQ+10P5NA+CgftuBy7I6+Au7tKYKsg+ilJhshq+YXLUhdZ
kZQBBGutcJLssQz0PLbkWrdSLo0S9cIPqWdjjXEXFb0AFCEn2oGgw3ZorcSW5sy2CnBrefUXEHDc
HzbmGI8Z0iJHEccIjzIEdRJnzASQn8xCB/yuqVWlFdfVPFq4Og3XUAbDxMJYEnIjYox+PQ+6pmrH
dNaM2Jrr0pg4J3b3CiVjNBPdfyitsTEh6cHHMlVV6gstnueG2+v5oTd4Rezd3rmxMcPEhQJaAMmq
rMIxlq3qN61sZQs2vu7gmXc9JEGAhefeD/fv2xuzzIcW+lWtsyRK/lCYxjftN9PGmKHXH6ZT98R7
qvO2k/nUcZnXcZrFqHwkzY0y6QFifbAMnPmnXStEIugvqZgZ1ZhlFXJBVHUMTT9rcaGXy89qtbph
FvucUMCzw6ymW8dw6BrVBFLsynwGzMYRrsvjbI8Yq3d+YTTU5s3Z7ltUDCrqSbBCJvjISQHug1EH
EXDxU1YXoJXuy+T/TziP80jejDA3T4hnLkk9jqafm8OhzG8oJGoR7y9v3u71dmOEuXbOELpDHQ6v
VhmIfQz6Ac+AdjiXYn5/wwDWJyYYzFR2FE6fQUg1DHAFNe9SS68iwSuSZnUFSJFxMgP92h+iJnkz
RX/K5tay1EYUh1It+IWiANzWWfPkXt6z/TCxMcF8fr2Ju1hCK88nkmV8qc/j+TejQmZr+gEttvSY
gH2aPFw2y9tDxh8Sc83SFjejAJJgPydwkvdj9rlTeh4mZD/JvcVapvw6y6bSxyYJ/UFuR9fs3Cp9
XqIaD63MWKy+qFUb4Vc/YP4C4DxBzSxVg+bImvYYvBq6whqmuXVqMUqgaJhNdiEt48vlrdiPmJsv
wLitnOddnIZw2/TcU3QtVWxHk/pYVFYDLiY6b+Lxiv68/WdeTAIhfVOKsenLQ2GlFYKL/l1cOJff
1wn6C+7LEhGMuTGMU5WGfmZJN5lhG8A1xZ7iZ1eKPwc6KKZD+iC8yW2ZR27FWaDGXLwLUTLkahIw
armQQGpLW5Q6Twh5gnacA8rCUGOi5BB20abjoL4s3XOcPV52Dt4ymLRTLQNetr1BiYQgGUam+wgu
0bQz50vtR84/cUZjso6mVGEfSQgCUjWfWtn40qbdl1orD1mhHoxEdIx69Lood//d6ujqN+FtntPW
GMrRgAjOuYZYVLq64iBzYigNYJeckAlweI6g96kWlKX6GoOquPRNlii37tJo3uXl7AYbXKhl1VAV
evt8vxyx1XUIdqIunILh3I3Cqb4hNdq8jYG0KuviaGXj3HNa5PvhY2OVWR9ITVqiy6Hgy1dYIyaq
ss/5txyjBpTdqr1SX5rj5WXul1s2FpngXUEiIwb4BSjBxRpcSmpCXyvFgMmg/wV8tnvGNuaY+Ngn
aRyvAJv5pvij7jSHCDPnw+0HKkqVgqgAKDvbplaLsi5yOnqtWkoQfTUw3xj6xacCCnDkU2/J35uH
7n5urOQvq8Ub08zRa7M4MtPCMPwJGpLtq5R6hvqtcCe5BUqA3ELIvpO+LZVx0i6L0qYTldCPHrPr
G5RVkW3qpyR19avRjWztGAdkshYewcRuhNksk/FSSTA0MctmDTSpv0uPLcW2HnmT0zwzjGu2qUa6
CLoWxyWggwjZVeanYJXgmdk/AoDam7qB+SQAS98f9bgxpBEUg3inJ5ayQLOjcNHi9QvoNlCYqcOT
t6B/70MQ29hj1hXXJhHx2UJ/EZ7iuQSVXGsZ2qMRclU7dv1jY4k5bXoazaAYDCO83xZXs6HCo6FT
nnugBHkCzKdxVvtVylc68UihXhEaHxepKoSAuRpvEeZSYix6YkL9uKBo7wECGJ1F2Xi+xP7ogJgH
QUZ8kTBwrN1Qivr+q+wkDprZT38T3XCr/8+vYAldonUN13ZSIGwAnffk2B0EO/TUg+xRYireK52e
tg9LRrwRVQzRQPKXuZ+GURpnRiejPlhdj81TlY0WVF85GZBnhLkLRWKq5NpEBH+obsfGraLCRneD
Y2S/7bVZivz+SCxrPxQQU6UyQOnDcE1OgAA89L/yVwUR00Gtg/Ohds+EpuogyMYxVFguGblq83YV
IMmSV9aI/40WcaimUveCiZT4un9c3dIFveNn9YFjeX9D3ywzMXuqjbWPRIA6eu835x0Nopo/oqtY
W6CFAGCGm3R3bVJCd1OTTMxZMREgLOdkNiuQGvQOrRESp7sKb5UXBVSWM0jB68jGABuvs7K7xRuj
TDCYBkmG7HWaBaJ0U6+5nZKTVt5q40/OhtJr7IdjsLHDnHwx68gUV2YS9N7opQ8RTt14Kr+hG2bc
UF0/kCdctribJ94MsiNcdayN+RCD6w4DRVRs2B0w9c5PR/uHYmOHOXotBu+hG4Qbbge1wtjuDpCU
v6XSTiCOd0swunPWxfEStqgr9mrWT3QqAP2ALL4PUTLgTjC99rcufC3CPEqGPtGgfBpOvqm0+eiJ
TdG6sa7Us0WKqox9Qajb1kvNulotZexX0enLkHxSzdbQOcj2V7jkh99imHT6QgJbPku9ES7KKM5t
Y+Begf6wazrRI2YCIQupu8qNeWgOuO1DbzCH7BQBISX4L8VPl11pv4Ky+QlM4FtVIg/KMKMTfYAm
sejqp+5n1KC6vdrDOT61gfxkFBb3Ikf/7KWVM18hw3C0WC49LbSKNq3ZVFcYdnGoVBRaIpzyJ41o
l4wxEU8Tcn2U8A71E0nzpznx10bmuO5r3fuSDerbm9dgLphtGOox5OcDI6CoiQx0GyPAa8iOvCfM
7jnZfDPm/iY2sSZ3Bs7/EFCBhdVvgAqBNlmg3a82hQJmvfX/12RFDXRjk4ngIG82lryv06BHtYPo
97nKy4i8r8SEa0HAGH2Yaz3QV1Bcay2qt5kcOtxeJHu6WU5GZP0VUMIEMwyYJg1URBnnBxEZBAmq
yvQxj2hJbW9VGaddsruoTQhlXK/C3EYplshBUe9Vw51efuWcX06SI4zfiWjxpJAFp4LpctCf9cQq
ce38+fN81gh8oUJY4YVp3poY9ytGkRSZsuIYaZ+i8qYpeP313eCw2TTG1+ZBG9Q+pYn7YBwg1HA0
MTJR+ZiWsEub5wP0j304uBtjjNslBBIfqi6ARkH/vAxnZersUD4vcm81pn/5Y+2e240p5qJQdDrR
kzRE3ThWbzWjDSpN8PDf7v+VGfYNAGIcCbM6CA9E89PJmuOHoeKEIM5KFOZmEKpmWAwyop2mGVYv
h1dF/KWHdtLlhezOqhtvG8YSO8ZDb6ySjA3rPcD+z+GBqslUn0038RVHP7RW6faHxPub8eCtWSY5
CWE1L/UMrLXUShbIVdR2sM2R4+W8LWQig16l1QxFlywQ4q/ppB/n6ZNsJh5nB/etUCJd1SQSurbv
01KmNS1Yr/s0SAy7h9bcD4wgH6PPo60fhoeKjlelAeZEOAn3H26Ob2aZEEH0fFXiCmU9ck+JCul8
Z+i1oFUgGCnlc1dy7TERY4yj1FxyOEr9LEPmiOIIFT86q3d4XYDqhxcB90tur/zEv7eVCRrV0khK
CBIHdD20QL/BwKVDSSyLCYGKMiPTt33l1XZ+4DXVuEtlgkgOzppolPFFY8kxDvpvhTQ0ghY0W9pX
2ise1ns/xfz5mCxteVl3ppFVUeuLgts2YNBXayeRK3uZVvvfuavKxBV1AXJSkrIMdCPRqT23r5fh
zFbdCA3/ZzoE3V5ltXvZ6v5z6m19zC1ALrUWL7gExz0BHLMDRa1KsrtcXi2jy45yhFfWDBBxn3Oh
M7uZ1NCQX1RFhCwGc0yMIht0tEnB5/m9w+i1dFxGN3/qTKu0lOfGA3BGhxYfb5N30+vGKnNYQCbd
Guk4CQAVlz4l9E8dwV4hrpaj9scTXuItkTkpWZoXVd8hEojicTAwOgUil8ufj2eBORDVHMaqERat
P6DLBElRC/QOHBP/8Er686HYlNpNy6KXHZj8FtWSQcRLqb1CJ/4GieUBaGXK/SZAYJljlrMyNsuu
Qw6b5QTC/OZBlxNbD3lkb7uXnzdXYBNsNMd4hRmYdJ4m3e7QJ9ajq667ifLzEPFUEHdT0cYWk1UN
KdSNKAqh6ZcFyuSLyK3AHP7LLaNbunmGCZUyFKCCBooCcEIju+kI50LP2zEmoYZkluS0LzHzuN7o
oMmZddkuQTedjbE1kpiXv+mmfLidbjaNiRASuoxGR3LBV770z3TwcT6qqwW3WwMqFVEeSoGzg7zP
xESHQjegV5bErZ+ZT732JS+BNODqO+6G3M2ymKhAmnkCVR78bvTGs24JMdQFoOjqAJKv3dLZq/RY
+d0DhAZcIFWcywGDt0ImYBjgww2FCUwJKnCJ0BlQvZ53uduvMr0tkM2ZhWSU0ShGGSbnKsivS6MV
611qF+o8WLkwQFS5cvQIoHmiehqReXRHdP8uuA2bR9tEETA7NUEu+jCCwh6zTDfGi/6NgvQnZzoP
DyXufQDGvHBnqDibq8rvD6AWVctSlaFwJOVDes592vsQ7Km0C8AFzWC2hUOBUT6uXc5BUZnoEs66
Wo1LRqmxKUQzx33MdCly7zcEhcezwwkDLIyqmEI1a9Q49jOVDORYgSvvp2jUaXxIRJBHWOIkjPrz
2lSV/O2y9+53794qMSwH00LEuM5EPL+pzHrvl7jrFrb5ma4z/cl7Cu3e/TbGmHA3t1FX1R0EQEYz
s4zyPMsP+my1o89Z1P7n+1MJNdg4VxfTbOKtclRvjANxMAbqjDYGxGyKbOc3rvcz65s5JsgN4yuT
lYmX+PI5QuvB5Gn97V/TNxvHRDjQzSc5AMmY7IMUFGW4kV8wvFi7v+XaXxWTOFvIWxMT1uJ1WqOm
NFMfhHK4NycBxoPzbwpI9ak4o9hbxjVv0mL/sP/ZRparGkNd4RIuVHQniq3EAH/07Jsa7+Kwu7BN
lY452iAcU/MUnCyBqrqJ/thxJ9Z3nW9jgP6AzaWh0BvwspGqQDaSPMlpDmtkNagv0OZNbovcdtj+
gjRIKEB4iuhscggXMWmaDNsGFdkD6TPXKDnFhd2JasqeinF/tNtkdgYSgMG1EmQsSbUmNzlKpwT9
jevEDh9yq0dVenJKl+LyzaNZW9wW494Ct9YZVxTKEgr09VhQoavOpTW89RSeG0cKqLbs//Qip3mF
zXhvJjEe9v4bVkWrGUL5Oh1WaZYOSSbySbHaxpYxZZfbOgdzthuFt/aYl2ochgPBoCluzq9y9N0r
yRMtSlVOfcUjHNg7Z1tjTFItZTWsoVIaB6H4kNQ2ab4pPDL9vYS2NcEcsigvjVFfAP+SMa6IOX/N
aaPV7UCvkZHEvhyq9pLK1hZz3uq8zYd2HXH1MoNF84pJPAjLg6EMHDu79cOtISZ7VXKElFIVE+Y2
RlBs0peuUdroqEE5a8ZNCMnFm066j/EmUfy3xpmUtoaDFkNfE6f8S/99JiDzl90ccvaiAFyuJT+s
hxWD7NOP8sAj+9hNPtt1M+mtrcuiNcNMQF9R8kaftqMgsHw3gOhSPKZXIg+vyj0NTLaDEpUuFuGU
4k7yOqrvRG77JN6U15UXfuL1v3ingYkubaYOZjugciqX13p9k4i4YAucr8exwU5JAtTdpWWGN0Jv
ZFZWL07UvhQSr3TBs8IEEaMZFzwE4sxXSWQV+be0+ZFOD5cP22uV4EJkfP12m+wWdkZXoSMQBTMV
mvJGqEjZRj5F9/LcF2i61nmneGVnZgdwsJIfy5ynq9Xrci5YXZVHv7pEXl8GMZwhXNwb45d6rJvp
CHbbKj2CSma9K+Y1Kq1lMsLRbYp59o28Th6XDmNKHqnlEGfNDOfBzhsjDAFHN81vfRxWN7U8grut
StRydMD+FaWeWOvLL9FspNkKB3EurL6V1snpk7YBeKvNzLs4R6vmXp/L9Gs1pOvDKJAaDEAVQJ3/
zgNk5viOYYNa5NIXgVY9rsWVpn6feNX5y2kS5LTvc9bYiZLQ6bgHyNNnTXrUo+PlT7/7Ct3EAZk5
lhpmcaI6RH2RsnIWaKSNAX0mlDbvmbCLZNhaYs5kl/TZvHTIUOZglbKlNDZ5Fu61IAwoBE2DQsLk
qDaGmpPxlVllusnwCuQsl1y+A7C4GBKvJgiN8SPSytJv0h+gVAY4hnzBLMLqKsfihocw2p303yyb
5UhfkkoppkoNj9Nd78i59YpkADVVeeyusoN6SH6IHr19l3Z8KA+81iUnfLB4GQPJzawkTKs161EZ
rwbDnwWeC/Fs0D3fRA9xmUu90FC1Q41maq3+XHuRq3+abuvFir/WlgSS6uYkcnDhnBsCYW4IobKG
kNsWc78VSxtwdUdMWisPOwyvTfccr9m/OQKFR4hBAANgbMlkBj5nBmUnSjO/RZZNd7lpXRGk0Hx6
vv2bOUbxqCSNBGka5qKKztiyzpFsIjenD+R5cZOT8C27E9zRDiOXFuHrn+I5EK3Ikzm7unvH25hm
0k1XzV3RtuAFWurpmozCbQ0ZVn1p/VDOzmuk/s3cHCRa/iyVubaOTRWloQpG6jS+Jv01eOqXlSce
vQu82RphHDRU+hCDolMRlGcJc3PFYQRFUOPLlmjxcMw0iH3IpJv1MJ7SyP0glg2kCigZvnTU/N+s
KH+Fz94uiZ7JzZlrzNBIQU4JQKETHjQIBAvma+GOvkdNYvGoY3fT0GZZTKYzetHopqaLgiq57wxg
pGXxcPmM8SwwiS42qhETy1ERxOKnXHyI+9q+bIDrBUymq4VMUlMZqRTwq4Nik6OO159htdfykac9
tBsRN9vFpLrCrEnRpDo6lEBzj/6UAror8vDBl43o7HO218VGFpIs94X1eq56u8jPQLBZl3dN3g19
f5ais2IrQydAvCTEEyVaUCbQfoHGxZ8eNVuy4nsxtcpfIeiDRQyOSC/1T/NuBdqCl0L332ib38AE
CXS4hF7qyyzApHd4AIXlvXSWILIm+oppAZLzKm1M1Zx/8ugtdrt6b+dMZ0kRE3lZMh3F1KD5RWfr
c4tqm2eHInJlkFMROz9mpQVQ5rfL2345DIPb9/3xzpsm7HMNxUdRlUqw3Okn0wB/mgj96AkDT4Qn
4rFz+kwF4DZDQzmICke+txfrKwHP2BQFeVP8bJXutKymd3lJe4CIdzaY8zeg11FNNerEyWPtKAfD
ncBSSJzEHU9xby2SFR1o2Uk8yqHNg0Tsrg/SnrIsoo+usPoRWklGaFlIUZAtg7XKfhndcVZHcwgT
+AGdAQOiCipmHZqn73dwNCASlMcLAGm1raKYVFm0Eaf8AFmzETnRLXHjwOAJYe+94k2FjpLAoqHA
+nurKBH2IAsUaJNs9WQXeMgMSsvm1eJUTmVY6RUXtrMTD2ARYhzEgA4HaofvLSq1XvR6PKegIqKF
ULWzY6+3lO/g23PaK1D1cPZ11x6IvUUTc2uIAYxnKsls1CBfpEU02rSBl7jZlerqAUUi8Gg1dt1k
Y4xxUTnqpWlsIJ6aZJKfyelVrPBgzTtR+1WS24A0K8gW2PfWkpKqH6VW8wv1JA7n2ryVyIGzZ/vL
0MX/2mDST1hOxaiNxQzlO9E2Md0ENjMH4F/7hY4U/eJlO4459k2lhPE6zhNokjU9E0CPU5h2Kuk8
yr69UAwADgKeDuFcKNMwvl52RYUCgqz61S+1o9K2Hp5PnSXMlgYgfGQrJzwtfS6fMf2zHw72xizj
gH2TaA0Iv/C66e0F7PKrU99Hd0h90TnxCV44R9nKQDTyl4d7Y5nxxjSUiBAtbeEbn9Xvkmd61ee0
s5eb1W586SoFK/nTZcfZuby+22HGbwTSQfVkMgAJ/c/lFbhqNIF5hCb7O0oDiE4wO8DWNMweCnhl
uQp+LWtWRu7z4XMqHyqexN+uW5pgwZHAlGOarNrBrKRDa0bglhAIZiSMFbAfPeU2lXcXs7FCf8Xm
Il4R8C8KQ1ygfizaTUKFg7zsZwrqpqvxV+f3dhnh0WYJJ/HT5Y+1V1A1lY1l9gmQ9nMfY+g0mD0o
liHZSNc9mucGEK/LUVk5gZi3m8zpa9QJVJkGmMrF4pdRn6f4r1L0ZjnMOatzlbTKACaxpIqsernR
BOfyhr0OOX84yRsLzHnqp1XulpI2qr0hgiC149DRiOFasqrDz/o0vGj30pfmrN9JNmVeFJzuyHOX
3ei/+QnMCQtbtWvCCGL3jQa2u7iyTMN0u5LXWLhkBn0u9mkAAfoRKoZx5GvpUdHPBfrxc8czsnv5
UMGtRYhGoFBmMq4fVnXYmuYA2cyr1i+OKQZYv8P/nqEz5/4PUrl7HqhCAUMzMSQISVd6U9icNCge
17k+1YVfnksfkFqqWQuB3skzD8Nt4U1HXhOBZ5ApGzQ1KH0wZxAFppodiPiwyBrnTcqzwOygFrVi
PCqL4CdVhmKBnkcOAO0lD2q9d4eCkhtYPlWImykfBkAGomTTAHf4DXwBIu1oopaESSpnOvEakXuv
NRMCJYoC6iAZxGusj5MuXMsBysKTLQeyjduHiwrrcT4tP5LWkb3xMJz00gpdHMLLJ3yPKmJrmr2E
i3ipRt00DOCVL6770c5cCmda7fmx1CzaU6Yk4Zdt7h21zWpfqw4brxQNzRjB644sCbKItWigNmBY
o8Ipy+1lGWymjngPCDACyHvfn+Ow1JHGIj8mj2uyWloquDGgNvFfiAyYW0OMzw9jppa6jKG7Wvku
pM+hwvH4/yPty5Yjt5lmn4gRJMD1lmQvbHWrtUszNwyNZob7vvPpT0I+n0VBdMP/2GFfOULVAAuF
QlVWJouxfAxe/n3O4yOrTuYWvOCQx/K1rdYHNLelWO0OuT9q0API6HxsmjK87iD3t7n8qdYDFiQE
dY0qUHbji+FFRMasizGMrt72oRvsUUPAXGwG0tYb2dX34imRdYdcWOS2Uw47v6U6NKgNNDognIUX
mgSoum5nD8SNGY+Ce3mNqxFlYZDbX4RHakW6CUXWJnLiGlg+UUdqNe/QIEQkKxB61jDy99kXVVVu
jCCPkL4Vdn1kuCWT2kUOHJ3+Vh/yx7QVrOkfdvHDIhdRrDTwJdLhu2ln2XT6EGgVEK8j21Hf9M5R
niBYJ2TAWD3XH6vk9eNq2g56ls65F8lna2zsrv4WaQKgsMgGV2zv8xTpm4xJ5sJ/ntsrvb9v0ofL
/rAaOBbL4AKHL9fTDCpa6MIR9C5qKf2tyBixN9NNXf5RNWLhGQbv7UmeqUEPms0WmVUU2Dko6lRb
24HQ2oO09VbU3Fp39r/9wuCc3ZDLDgpjqAvqLViDx1ME17i8fWvks9ZySewTLsK7MUL0MQpj8KAQ
O39Qn7IGw5PxtrzSTuGr4jQq5k4TF1iNO4FhtldfAuXiw3H5dk9LRSZdhUYlRlyY3EVyAjPQ7i9F
MzEol2XXl8xx2bcyE6nJJBp6HX3QUwABoQNpGbFD6VVQih6AohBicCHEKGhKCxUTHzE6n2gXsukS
CjYUO7zTnFpYQBYdAi5+gCI/aCtVi7xUrjfqKDu61ABOnkK2oROxTa6vbXFVcx6TB0VngYkVvP/4
cGCOOjffrEflMG7SDSARkSA2rh6BhTXeTbIp0tJBn7yxPdTJrTUIUIKrIWrx9zm/6LVwjsYJ3H1q
vDfrR0Mvbb8XBo7VD7SwwvlDV0/V3JMiRcrI+EbgCdv+GUVh8lM/Nq681ffDM5Q1fEuQjYhWxzlG
PZIkJWaveBCUx8TEbd7Gti4ksBZ8Ix7L2ZZ1FVtZMoNNRbOnd3LgeS9dQ4ZrV16D4fmgiBL+1eBB
NAWdatXQiMH5YJUPyZjMjCXjFCk7/31AOr/SSqefoHdUIBEWHun1rfwwyTkiIO5qVsgQJ4U0M3Sy
tX2Byfx+b5yYILzlduiTi2yumqQE1EIUOSuqnZ9j89xKVthCTvMQGx7BLo7n0hRhOEU2uPszyyOz
yQ2MUvrfJWj/BHd/zQ1AulaDwAbTrwUb3k4Q+1cdZrEw7h5VwNsSKgEEq/qXAtIQDDhqbYIj2GJY
qwtajydR21+0TPaLFtecprU0L6ssPSTAjY77qbVsECtfXtbqFbNYFfsNCxvmIAFmpk/RYfbPRYnx
xdQDasSm5jGZhCnj6glYGOPc0bCmbIpLAmjWiU3AYljAa741YCxhDXL9rhHwsK4GsIU5LkwO4E8t
wwQBTJUfyvLcTncanhVD/Xx5C9dfMAs7XKDUJUPqSzOJ8IKhFgai2NR0vtdu+9/sfsl3ojkooUEu
QlIdHN56C327OnDJYfTAO3MdPY63QwS8lGyXTiOaSxI4Pw9+IUoGlXklld4Zhfyn6i6/V2/0FDjY
wGnu68fAnb9d3lXBx+MpdlogpABlTImnq1szvkmtm3Rya/Ifvx3PJOInmW9KACG+M8SPR6SRLkOB
/X9Gm7NoIwXHjS9/K3nThmEwRV6ZTbXbxxNEhZUNSguHcbbOMqoJ9uVtFBnkYkiPKEloV4deK5PE
LiP9tp19V+nKk6T726rWRNBY0XfjAkrXU8CVtDw9TM1dDNoHI3Qb/WegGIKFrWEkLTQq/nfRWFww
STJprHoaw1D3I6ePBgmRHz8R+tNQvreaW+dnTSQQ9N40+5KQsx6rRVViGhrb7UW0TOWkLPMK9+mM
acBjjLxo2ITOAMXvxKl/p1e/xj3GcV2omTumm710KKwVW3AJBHZw7e/SXXkSYSfXD+bHL+JiT5Oi
pjcDmuuFdTq6RCXhrqnBGXrZi1Zvoo93D08Y2OdVQ1qjNbysbryCtqe8aGy11F8vm1kPbAs7XPIA
UIsyBKEme9OBvsxuTO3mF2Og8O+1GRI+ciuEhq3u38Iil0poVYrKZO+3Xq0jP/LBsiE9XV6UyAKX
N6BWTfOibpJDHoNjAuOj0KARfJ7VM7dYBHfIDfDol7MGYEqU71rrVsmfdPRBp7vLCxF+He5o+40a
1SDRzN8r1uMD3ZugAZy2JmPTdsNbEWpPVGHiZwt7f5Qldca9WhNMPlhy74YzlIEifaN3+k4t4usp
BDHBlB0yPbDnqQQZ/o8wCZ5JVLmX1776ETWiG5SAM53wJKFtYkKzW00kb/Cvy0q3oVQn+Ibru/th
gqcqSIO66mYddRPlLQeB1r7amQ+BV/82bf8lR51G1ENnkeFLLFvY485abgZZM/Qk8vw8svXqOqpz
O9LulPFJbR4CyXAu7+B60WZhjztpRTGYrN1ReN1BPpSZY2TO8J1xhdX78dAdFQy4XGXnwBWhxVZj
18Iud/4qSVcluYcapa53myiethr0dYhvbgXrW01uF3a4Q1jnwWhkYxSAkI9uGTGvCq6jwLN2FCUG
crIEj6B1jwQyzCIKkTEq+PkqUuc6bGopg+ZlIW1Mk3iRGQnKDOtVE9BT/88Gt3WZWtIwmicFydEM
AmUdTaPMma8NLGl6FhXJ/+EAfFjjNjDN5kmHKrbs1e7oVtfZpqhsDaOPpk0d+oh2fSXIatc948Mg
F8/MIWshm9ghMgedPfZbrWrtYPh92S9E34nF7kXKgG4iYJKpInkKI4yVD1UgWAVL9r+e449VcDmJ
LMddFGkFuDl2f8FvOsjrEYyIXl6H8PNwmYafl2pg9dBSqjZ66egH5uIpKq7ZkRUv5L2okLAe/hfe
x79yTN2CR6QIiPVmALRo9gqn35OfGSiaELGgQaffCYs0q1fph9EvsCl5nOu8s4BPUWz6whql1Uly
As/E/C2oBjGN0u/CzR9lcTqmfRUQ2AODw++tkg+5noAtJG12GkiSQX8rCL+rvr6wwG3moPZZn0t4
MsqzV2unaL5WE0G4EJjg34iB3zYxsOKRF/b+bp7DHZ1Lt+rHzWVHXL23PlbCPwxrvaeBAhbmQyDv
ZXB0pMRRMt0pkP/L2nehKOh6EFzY4wJtNNEwD4sMw163YLIDRWi0kx7BaAWeMHGncP2ULaxxIbcm
Qd4OUoEXxv24JYxhFfNI6VW7qYBa+hdTLaKPxgXdSaeQuQsqximlvIDmKXe7X8HGP5J7eRvutRHU
jYEryiRXD9likexHLWJibFSZapE08kblt6k+jFN4gDbMdugEDfq16QJLWxjigm8qNwFkMAAUH9/U
Q4LWMr2DYASjI5v2cynK4FZD/cIaF4lruVR0vUIGMLwjEkFlAlUMKBrZg6uz6b2daF5fdBS4sGEC
3yxLQRIc6lT9PSWNJzXSbNNubu2sBKlWoSNvViFB9N9OIBdLzDiWAV3JLW+WDiEmQafprEY3Zu8U
2eMo3NbLiwRd/Wdn6cHzWasIK4cpGG0UUJwpvzfjJy2/TlQA+to/S8T//ozql+GKzJf1AOOquOiC
d4lcSC+i0uuZZ2kHwYrYFqFVVkG0H26q8lrKuFj9wBoVsOcdtRdjm92GLs3sGlOfxqFw0wMYdCch
kGr95EMJEJgLyvBbn/eVUKK2aorxuawF/mF6A8DLUXpBM/0f4tmHFe5M6HrTRoS0DAvPhB3iLXDi
1+CI2bCSeSFUPhXa445E6Zda3bCpFIw9aqjFMpUYa6NtNOAHiz+TUkCEgaQihTS7KvNDiEWuB0C1
4GHYtMcYLITlONtj2/zJ7W3oBtGA7ZDBCfr5WyUWAdnNiKKaNl2n9c4aEjuCctHlY72aSC6McA4R
xwpalsWA+Z2deSi3pldvSoxhiRopq8F/YYbziHEMclKyAqEytc4oDQdphqR8RbxKQ45/eUnrOeTC
GOcOENLLq0RDz826HzbDKyOSGCQ732fH4AFUdntDPJUn2kYuOlqyVA3UaHwvqpS9misHoKA35QDq
iDFrvg+5sVWi6qWAaq/ASdZ9/2OxOhcpjbTULCupkkPxW3YYeau0ae16Y57/Im8VPthWI8jCHldB
0AK9z1VD1bzUmzaNreyzXyiDZrb+TnvPmBUxeeILaoQio1w6pmUkDccZ7hOY90DPspLMJHhRCTyU
V90c0L4vpiSB0zSHdtqT0NNpCEDcD4Fzslzuy8ttsX9c7iVHRRf5avBXPY21MJvCCR5L6IcHTgWD
Lrzzskl2ti5Z5OJIE7TBMKcRGkfRXT5em1PgtNmvNN1Urejoib4TF038UlGltm9BZp2dS8tDgpBU
3y6vRmSCiyR53/RZMasgK44e5/a6Ue9aev/fTHDxY9KlIJDAunroi+ANjZSbSdU3MhE2M5jXfvkw
AO/hGU9MS+Fpn6SmsOosqZkyADkwDGQG7oXpBR0vJxIitNaj4sIaF6L8cKrycup8KD83T+YTpkbd
HnMYgD6EdyAYvPXvhCnOquf9bZJ8yeKirgNJb5O+M4IzhD/rn4/7du9vG5AvsQgVbrq9yO5q8rgw
y4WoyuokU9Hg8OqAptAunq/r5GUmgPjnm0oVyIKsg6wX1rjYNPr6HDe9ClzaMfstg4uAcWiVoLQy
NgNIn3O7exmhOP+XxNrmsqeuPj4WtlmwWbypilDL5z4Dk/bUpDfmRK+USpQgCNfHBSy97RSU1yn6
DKndaUBf2sWTZOPt7YQu+VljDteyzfse1N3/4qW6GpUXC+RiFxCTQaAWfYQhfiBN3fA+v8GsgROc
5HuoUzJS1eR+NsQElaKN5QJZkoWlEYHsDe9/uX7v7iOjdORzelVv2KeUn0UZ0hopi6VBvQBDq4gl
Gs8frFlpkUK8mGDki+GuQqbOvil23WPhMHWSGZKHI0hKtEMAipLI1X5edqX1nf4wz7mxmvuNJJck
OISd5aoRxQPvZsREeSWaLlo/nZjfJtCy0yx+oHpEJ4VmudZ5lZQAoBqGkWbtszk2vsd9iBZra8rj
bVwQ+hoqlrK7vMrVdEmXZai+mQYY9il3fbSmRip8hOiQHv3b0Zv39T7wOqBR4j1GZba64ICuRt2l
Pe4uiSwpMBPDDzGkW72mN7rDBD+C3ejMFdgyU0zniNh9hEvkAv1UhkEXZYR4Elq3Pt5DIMUCsZNN
CHSCdOln1A6enst2oQ37QvY3bd3YpI8F+dRa7F8s/EtnixJJUQLU2c26dv3ptut3iXlOEihQpCL4
AVsRf5EubXEBX7YyKasMBmKFznxja/OdaT0+0nqTvjStKOFeS0CWxriDYkmYQ/LDQUHxrHflJ7Kp
nBgoBISHDkwmtZ25mDP8o7bo0ioX6Zu0b3s5BQjZ/K7fJneNzSjNccNslRrwH2L/i4mJtfRkaZIL
/HI61HLWqwxsh9ECJzwHKlgptZ3s1jtSuKLBmtWCiC4bOtR9FCjPydxRATkStC4RBA8UOh7PjJAA
ycKVhcR4cCBfA7xYch/+osIK3vo6P+xy58UMqd/XCQjTWld2WI7CaCVUt/Dyf8Gwv1pZBq2DbKog
KlJVi7vRIl2bSjlDrYKe5y0LQBJUKNJXFtQlVwTLF1rj7rERxcAkmJQQyl0+kpJqV18Fx3bDoHfV
syjvWj0Zi6VxsTWfksGKVGB45ap12ym0DZDCaYowwLEn7ZfjvrDDOUo9yTHGNeCYI6jDeogThqbb
o59NW81pAHEdD5iXquWXy1fHWkqw/HCcm8xSVCUli+RdNdlZcBcagsL1ZQMany1XrUQavy3TgyEn
dp/u40qQqq4Z0MyPm5dzvb62yk7129rrwd/XORqJ9NqNtbwRHqk1S7qiAgrMXrpgVv+cl5qt1HSy
EkCkA/e5i5CcYEwoeuzt6EgnJ7lpd9pgi/xi3f0+jLIftUiG+2jGB6o6VB1rpKnWpq1qpy63l71A
ZITbw5BOpGynGuSuyq7pvcb0tE7QUhNtHndmqQzR675L00OfgmNDPraRAJQuMsCd05CgcWxBhRpK
sDdWG9nJfPffNok7oOowxiFIIGUvTh+N9reUPiedaDxy/UMYqMNClVUhOrdLejkYYdg1EF2O41sr
Ji+ktq6t2fxxeSnr2ZTyYYfbrDbPKr+JagsjA+aO8bqUwKZhaFfbIaOy5edS1GgRLYzbvFKbMTBQ
hinmMCXbmr9VlWvWvStY1mp6tlgWF82UKVTKnKKh6p+UbRojnSgcCc8MeVsc68A2sDrZzk9Giav4
smnB+vhxPtmc9bJoAV2Y59bp/Wg7S4HTFZlghSIzXE4IvV6lqUwSHYIyv49ocQgi38kxDHR5NSL/
4GfhEz+U06aI0sN4ZgRw3a7Y6UjMRsx0y3gRi0ADomVxkTUkZVGpBV7jQxs5gXavAL5STL/+YFHL
m4I7XFUxdVEd46aQbyfnL2x7+sw0h9nbNzgLi8prKRh7CuqmBV4BPAw/h25fwcjxMICyacZzbJ9t
st10Q94IZsShPxFs/4T7YWmOO2J5nhvqlMdQ5UKq3siZ0yXFEUBHgQuuPv6WdrhDRiHb3kdaHXhF
bY8vyTUjTQJnW+6UkFR/YylfuotEPI6rHvlh9Qu5+hQkMc1VhHflLKOs2EBwIjjRE8MlYzNdkV7r
eoHo748HIqrPH0+t5raI2IHWDYdotvbCGP3CLbhA871yO7j1dRdBqpoVLUQ0OWunYblU5leLK9+c
hyqvK7bB1U86JXZuveSRIC0T2eBP3BggZ4qJ5eW+uWkjy4mCm3y4vXziREbYlb1YCBlGcLqTJvDU
5hj724z87jRBWrFuguJDWUCE63zlQ0HSMkIHBc8cZM2lvtHyN4uKoiH7nXxqzsBMEEgDrknm9Zot
3Z80CqFEr972APTNR8bqa9y9zU7/WjMoi3d530T2uH1rqwlkQhSasLX0OhaxrcSCr8+O6KUFsV1d
fBil7zp1CnGYtClxmh4V8zBV9uBl2MnQmaR5f+gxyarNmSDP/IdT9bGTXAhuqZlOoKgJwbGVP1AX
rB3P+s/mW/fCCoEEUkuodjxKDyJ0iWhDuUg8xsmcZCNSNzLcjeVNpgu8ULSfXOglSTHBC6mCfjML
Tclu2KoA9Ymqqf8Qej+2jwu9o9S2USzHkhceyaG5ZhyVwDc9kLO8ZRoT0kPwB2nNwvP5epfamXKb
DXCUNIoOUURORuW7td//AQJ4UZThOayBy42tboZyhlzdhFAy60QwrTUHWBrgQqrut9JMulbxSqN6
blow+5n+2+VDuxaJlia4iNpk+lgXNYbA5TKyWwiZ1/RA/d+Xjaxeg0srXGjI877I5EHLPOhVnI1t
dLCcEvWycSMDEWK5f8ImuDTHBQorzXy9H0BPkOmxI6Gok97FdWxfXhQ7fXw0WhrhgkJIQ2qOiSl7
eMjHELz0T0UJlviw/J4reKHkgSC8/kP96O/XD8/rAAlxPTPjSPHiY97b6pNylTjZi7bLbsIrMRp8
1fc+HiX8sPRQd3KqdFl8aEDuoLWZXYl4PoQL4nZQLxJzqHt0zOLjvI328768GqCvQ514kzsinxCt
hwumlqGBrVxue0+vElvKfnYi4QvhcrhwGiWxX006HotMM0Dbg+aUuqMzbhid1BQIcRir8xw6UcBP
ayioXfJyZqVM52QyUaMat90TCPagkELv6mdGLcLCuHkdbS2PCryQfZMvXr8wyh2ttolkbbDazgPx
DOjgovBkNV1ngwt4E4XK/eUjtvrNFsY4B4n0UkuSCnTeQf2W5zdBs7v899fjElXQ5dOprhrv3HiL
jCKVUlUiZjPiZsqRiIFRJHRND+nLIQI1LSB/gkbM2o2rL+xxcVCrBrMPY5TVyfuoQL9nowL/ghp6
7Q23tMN9JWrkfS3pwDOCQcobvWQTQsZmeLNgKziLBmFWr5DForivNEM9tiEGhD0neZ+EP0tyqv7o
IlyY4A5vlWcg2DVBCTQa472RhDdW/EfhfGGCO72N3GIIeQSjbmL6zmze6vlDEl4N5KmgIkjmqlsv
THH5kNLoKLuQMUd3OX+IrkBlHW/rZ+U68oIb8wrYIN2pni97usAkP1WRmvUQGoYWeL6yJ+TZ0ETy
sevR72NRfDJUdmWUTIkCdIAFoV/c8aD0mu980IDvcjRzRXFofUGaQkF/LDOeRe4tQJMoajF55Q3g
8B3e1EBYN1936w8LnM9FUp42UwSH6LftkTjVXQbQgw9xRVQb3/yXFFLlIj2B9ZBOP2xyTkhIoat+
DeRzjfbX6Iag6qt+1VfSk3Ri7UzIoZyUb40IKfYP3+7DLOeQhioFQz37yTtIk2zmPbmZr5OjdmCc
qVDzvuyLgo3li46Wr6hpbbG2v+VJ6q4Z71v/7k9MmBrwuqaK3gcXZwN4TEuHLj/Q+aYJf6ECbvfA
I182su6CH0b4IAtil2Lo5ujQjNqmb+ozmef9ZRPrfVj6YYNzc4Am2iIfUtOzclxPFBxbpuaUV8kA
WGm/0SDxiQxXvRY9oERL43yf5KQ34rBPPDOpjqU5uP4sKq2zP/ElkVisjHP1qG7QvAlQqWrjY6nf
ombgY/ploL/NanAEuyhaDuffvmyB7K0H9q10e8UtvWwTu/0+/6HchnfmS73LHVGzd00gwtI/lsdD
gaOOqJ2W4glKvrdu+aBu+iPGiiEaX34DDMOrYsifgy0kvOqO+Wsc2GTvX4t+xPpB+9t5dK4YiLOB
UqBiBAetfJj7bapdVbPgCbw64LNcJ8tEFhnUGEO2LCIxsgyMF4QO3vbX2gn0Pxuo1wmSp9Xl4Cyr
EAACTTwfN7S4KxRSV8FBJ8VtmKPeLo9OaokIkUVmuF3TwRGlxRXS+N4/GeQ1mK6EvKWrBSV9sRRu
1xQM2Ziy38MTSqfCoMlb704b6io/4tZW8CpGXSS6QU16N1yJnGJVcGJpm3vxm0E85FGaQYf9lD2x
Jkm4NaCUE/wCMZXj38evExROh736XVgNXz2Gi1Wz/7/wlZJKORqIEA7P87MZYYJiEBQI1y8yYFZA
Dy9rOmi3PluwejmMotgIQPHfu831O9PiufIyUHtZYkAHC75fQphGwJoK/IhqyVyULOhII5PgsZ+m
Dkir/8p6TA8k+PqNobvSk7FjQEzZsP+I5VxfmOYWqqd+19EJyckMCnwVjM/0GpwINjnGQB8JW0LM
5S8tlIufjVK3amxA56iZHBVzx8VO9XqoKGxxF+2E1pgDXrDG0xVLIehrSh8TwNWmPkL5cxtuWbko
O7KpassVkXwJviJPVQyh4WjuqhJRkjwFZrgJqr1mAfwvYrVef2yCa1ojCGCUaNwuJhAvNiHsFXrR
724zu91ubDHWBlJJ2/gt27WwHr+eTX4Y5O8gaR4V0tMpx0aO2xYiQYf+BrhdV3e1XdHb49PkQaJI
THq3/gEhvWJCW0aBm34+hbLfAdySmwyFnXp022EMxt9C8gkdyxhZs2hOfTVgax/muICWdHOlzxmY
41tcc9pZqd5MkWiCyAQXuVJlnrveAk4WmZiivo4ZUEeFaHxIZIT9/0V4jIhSZVOjxgfDkE8Q7Nl2
5XSyJCHxItv+r+frY7+4nLLoqZlHkQp0sYeHDeTO833iYZATyST0OpzLuRcLRJeMcTGyIYUaxMEA
rCTFqHiY+CPuPDoMdqYYyMZ6SQKBZQjXoMPkXjb9dT8NBf9gnIMQkGvz4/BtaRRzSFVrH+hXpf+t
ZXKq2ShY39c7DUYIRIYs2QLHMy+/YnR9A4oEdOcxd7vR5dnNsv9zOxIWcLuYqkUN9WvYCLRSakPZ
9/rRsrvyNvMfu3JzeatWQsUnI3yoKCCS3RNG6JiltnRWeoyhz/tJtfs9E8gxJls60Mqub/HmFXyl
lbD42TSXb9EeOkZSMeuefOi9aGPdxbIdP2vfC8zbh5vihxLtLi+WxdnPLvnZIBee5iHy/dkqoVBc
Bvqrn4Ck09Z6LBZTsoZn9pB1DNIG/YKKVP5V3YB00r78C1ad5uOT8pC8yVBpGfkzlNvUO6uP7FEk
XLbq+gsD7AcsQgkoonp9rJLEi4z21TfmuynvjkNZfvtv6+AiFpiYG6vIlRgNynYbgYQ8t/L/5v18
nUfHlHtU6QVMmNddckXyb0KlVtHX4EKUUk3mXwiUiR6m4VmjgqxU9DG4XE1Lumw0euiWKvGdlYMv
I9qPWSZwqa9xFk6tIc7JFkPg8ST+nZxBMH2c/H2aWxXSUVWNd+lYVVfqDBV6K48h+TDF2q8RYF3B
CWb78+U8LUxz928fWL5UhVRHZwWH1U3r+6ip7Ayc0sL5rtWtXJji/HqatFAZp8Hfl28dhp1eQQ4D
6H3k6OcostMn9R1UIwTDswVcWiDn5n43RKGh99hbiLupzhjaKcoHxPPP4MBBM+lGdGl+TUk/f0zu
hpag7CiHEok9X4UWq284ipI6enyHF9Tm8gkWWeJ8v5NqPc5DXM9q2zmG5JZE3VOjsqHAK3BQ0afj
ToHSTj3RR8S8Hoq50ZlUt3R6ubyYFaDB533jMmwZPd+KqCnmhvctJgxf2IjjDJLIGxXyhg5rikma
UwjKEis1uk9WebSBmUmmbIZNjPm04inDM+zAeLogS3yIX/23/glk7kLu9vVb8+Mk8BNqeknTtCoh
c1VtwMHP4BshtOyUXft7ctt/M7L69Q34eZXcrWmBUbqL8l7dg+F5S9/1gmcMwOUHcfHsH76jxZQ3
NdNCsefz9QXUVI2xPAXtntRpNu8cEttOsrtvo0O2jNC3ftQFQXr9K0LLGvNopowSE7e+MmuImeUQ
zp4VXGsONaAie9DkTt8XQdO9+k2j1gc/H/Purspm89Gq5tlw27EfrG3WlOqDVlYzREnjejCdSW8g
rYNButLYCnx8NdouficXbWkp95h4glyXdDWFwINmm2ATnfLn/IruABgGngY0RZBNF9WNVrOmhV0u
9PptAr3eIkzQHxs2xJSdEvdKOhAn0L/nVu90sutTAUBp3csXRrnIG2q00EcDuJH+pfTYU0XaGE71
Pq6cbYH7F0TD1UxgYY6Lu4qVN1rRIxoGTWxP8RvwnIIoKLLAxVuU3YDW0yAc4JNbDSQispCKdDXO
LtbAnZ28QeE0m32U96RjVWzw/Lf9QgAtXLs18KyyNKiPQnnpvby5SC+hTDQMkTGGh3q8tizP6H7G
1XUd7AWuLjLDLSU0ldCIZ9Pcq6cOI1P5Nq02SeFATSr6BUk1FuiSco92LRFlUyta8wZ7OP69Qu4m
MfLMnHq5TAFYwmjzb8Wy+yOrJkpPwQl6vMbB+q5gZrQ4o4UlKqmvfUF4FrhODVMnKv+kjOdUCbIZ
lA3QdsXp3qub1IWu1bN2bUBNyC9szZGfQ9FRW9tskDmbJgXzEtEJx11iJkWEl+YYef12SO0WmIHq
lIfQlY12bEqt32AwILfRmhbppK60EJjo1Idl7gFY5AifpgKPZaxdWWAzAvDpbKBtrP4QLZO5DJ/K
gVeJYqgRPUDL5KJ8PUfhWPQk8erxvib+LjQjRyrfgr5xCz+zM/iWwInXLaK3jkKcjhc8F8J8OLGP
mjji9b51w+x9qHG243tS2smptRNvTEGvyWJ2cD+JaC1WXYl8GOcCWqgMGB2oSiiu+8pvPcw2PaWB
nbX+H7zS6MIOF9YU34wAc+7UvU4fFPJY+I9DfX95I9ci59IEFwwKSPH4/Rhmh7GSIHb1aygFBtYu
uKUB7shD7qjMkghpnB7otpz/SMitpP8KQmM7BveVldhDvr+8pNXrbWGSZ/WWy7iTRohFeuYpuaP7
5ISXDIgUZGCKy38zgbrqDuA1sqBBiLF7XmW5IXmj1y3mp/6nGp3edFAjAfhzK7vpHvACYTV/9bMt
THK7CpnMQRktpP2d+lDEj+m0E+whO7FfTvSHAR7ZUk5tIhkR5ke6AwMRVpiwKPfabt7UqB4Ji1Wr
OwgBRxXqngb0PdlyFzcf1ZWsyHJAFtl88uwy3e26tfMf/jY6yluK1HTWHEWIRVndxYVZLojknS9l
7Tha++5gQrZmvlIMGwFEuc68gKEld81zKHrWr2bEdGGUCx7FVPhlaJVA9BzVnX5gY+5o2tXPCUR8
h8LuPFSqb8z/OzoEt4Fm6mwiW4GkOhehFaMYVYViJluPBtw4d74xYHL0UeA1a1k0taiMEQzDAscE
ZyULQeZeJAiMxn1wHT7Qbe5ibeEZymyu9b05Nhg4z78PV9bDZcOrt8HCLpe9p+kkaYCm+PuEPiSF
q6Tfw+Qcxp7SQgOUiOKLyBrnrWBtNPpClTEwcd+/sKgGHebu1D9P3/QjxeNtOCa4hdzcMdxCZJut
5Mu5BLMaZsPBoIJH1eeTIsWGMgdAIKDLMG6BV26hysJIHOMKD3FwbQjbTmtnRMWUi4onnIJpfs5d
4zoraRHpvpehqZ6AjDb1RZnZWqwBShRoMxWPRJPPzKw2LNIg1v291oJ/edgFwLgByaHdsoY9DqFo
D9eijQkpSUuD8IIp8xTjWWHJxaRiwLnZZNezlxzw0Nur5+pIQPfsO+pJ8kQRbu1gmMiNKIqJio7j
8fmzQRszoXGAAGeazxE9RdoPqzFsUIiNrQgG+ZU6wFAwjo6pdKCXIcjFeYieUxOE/n0MGGS0z8+j
DTi7xzgBRdq7a6ktAgqRKdo0VOGhiUFXBeE8KHgSmaWtF0dDPZjjVUNf/+9ne2mGiykQVupHEgXZ
IS7OdK4wyg3MTXqwpF85PZR+vLlsbjV7QGsLGH2gHQz5PX4v7iITirS6AolknDD6omGoInFCoL9N
zPdhtvBe5BlrzmgRMHNrMmtg86mzBqmCQS9RlClAtKkf2Ez8KLrM17wPZR/Ef0bBZvItckyCymY0
FykSonGrbI2t8SPDhR4djevK1Q7U8dGwduOdLKj+rMWOhV2+/SXTPPONukm9WH6aye0f8FXA+1Cf
V0ByBJVufu+MHAwkVLJA3Q6doe6JiIb81+5quDeg8jL+AxqFe0M1cZV0hoQsaDiUkAlIbn1X9mzj
xGhe5T29eRKpgK95H0wpBsa6cHiBkvgcKKaxb2icGKiRnc1dti9OvS296veMBgyadtci1sm1DiVc
He9ibCJuE5O7OZtqNmStgIqL/8gmaRmtrAxVBMiSvNLdX0Mj8S/wNUKrUHDOVsLHJ8vcLYprrFMa
iDF69QuTKQyd/L7YtXuU29zMow6QextxpsmCH3d9wqgOuXA0f1EF4G6zIaKSaoAF2YsD8CxX/XWU
G/tCgTpt0Rkvimp6aDpvBStdOeIEzIAYSkWYVE3CjucioqhNKPlD0YOL/IUcGCAtOdRXkdO9dNvO
fXekbyLwxto6lya5SyCgkumrOohCurA7x3Pl0sb6lpbke9SoD+Cu36VJ+yxY5kpqgrDJ5KBNgn8t
7oOak5IomQxdg+mWqUKxoY8IQ+50R7YAPF/9QeAkBGNb7IBajIHl867WCmnjkRq1Z7avoYVuL5Gh
lWOK3JQdON5jyP8j7cqW48aR4Bcxghd4vJLsg91q3adfGJZs875vfv0mNLEWBWEaXu88+GEUoRLA
QqFQlZWJ1RA8S0AnbTAvLbnRAyNIIqpuSQ+IAmpH485wZo+i30TVYO7xX1n7AsY0zLLTFOQJo0ux
i5hYcCenOJo7Bccfwpai1dEAdmZ1JhPgFtvs1DEZMz/Tf2TTNtfvZPswkMyFqKCef7Prh7FvnTwQ
GebcDOp6nXTXV0ciWmy5qmoVqZe6y8ve0aRJtDRefKG8PLjLTfCnsDBCY7ZQaIzBWi/fDN7itW52
11kOUr2j/WBc6dt6m6SOIjkgej9/EPhr+zDMnD1paoMp1eAxMk6ol0/zN1C7iIz8i6d8WGH8Uiro
9K/VgLPyUT/QBzq5lB4NJ7jCgNUxc7X784viNY/wxX7bY+GDSyrncZNC/JSmldpxPoUbSgcX3ebX
gCtCTKF7EVjkJLKfLDK+CbCtrMwxSd5Rp7AJHsNxa2z/SgLG/GSJ8cYSmq9qPbUSuEB6VIapzmW1
Nx96T4e1fi/S7+SkY5/MMXeukYCjNjGXzJ/6Hgw0oeSSACsbNA/779XJKCL0E3jk+7ddnbZGJ61Z
ZUbmV82miO8ToZYBN1Faewe9AlcWsnYhBRhOMr/ckCtwBm7GXYYOCcZ6Frf2J0qM4IqKzqJVMRdA
DKmoHDA4AO7q8bUbkys1aEVXN/3yX+Pjh9czV3dZ9KQeMslGw0LZagBv1cp7SUr15n0Oqn+BPUHM
Yju0mTUTc1ZwqEO58DLlTcqqbWq9DeClPX+4uCnJ6jQz0WOykFdPMgx1YAC3Uq9LntJCsBgOHP/T
sWJ7Hxop82GQlwA0kiiv3XSQKK9vMwzbpG4RudJJOygb9BtRatudXx03q1254zsR7codoUpY6p2q
J6jINhc09ocHvB+94Eft5feqk2+T2hn/LiP52FS2rrDEpQSRJVymepE4Tb1XW8UxTEGTUHTU2OFa
M261BtwCUPe6oAct3aQP6ksHcnp1izFUwPGLB1GqJThpKv35aju1PpvR1wNwZqyOdv2UCsVVuQZs
TTV0YEqBwWWuzNkgJE80pD2FBgGUa633zjsEz93xxsFYo2LSshnr7tMEzpauN/dVT3YtCU/BhBeG
UQneu5xBCQw7f9hhL8mmy5VhzCcgLLbh3jyCftxBC98rrxHmXdGAMC9YrI0x96O+wN36AY/TOlS+
LdPiE6CbnC41HCMIBRvI+0BrW8wN2ZuhLbXDjLx0eImbPSlECeG/bJ2G2UI8zEB4xETaPOmDrLYG
6KsTM99mjfEiYw5/M6dBe8hbZdrF+RR4U6vkTruU3SZObdBza0rhaVYo0iXhHjKa7//3r2Eccqh1
q9fjGHIrnQsuzPcZQfRPoSaQBBv1foJ4X3KMDkQT7LNwGxhPHVSpSxPVHNEvXrbFDw2kLslrS9sC
mFraz6KOPP+7/l4n67Aka001HDsq6nGB0lMg0k7jpo2rjWTHQMxOqRVA1NJDmDkVQnHkJldURXx+
K319m4Ks62+AYziEH2tifFWfgkyPZH30wS++0wbXfqW8f6a7HOZtD4KuLcCUJxHfGi+nWxtlczpQ
T4WaVeZ+s4Cfud9I4EPT+gu8wZ0sEfWQRF+N/nwVj/PRBkGeDRKRhECZSg1vslx1z0dM0Ql4//nK
RoVudl7X8Iz5oDwHu+aa0ifabrvFkIvf+9Pur0aUaPj8+HI04q1sZihThpGNet58o+/+0TgyfPUe
5FOHASrTohEl7jYqUCXEfIElg6r9s7kp69DIaYYeo2WSG2XTRStVj4Jt5AbplQ0mrHUhBgD0DOVd
62Qcohcq1GOhmnawT8F+3gLD6Da6E52Ew+fcG29llwlgFsmqRB/QiQN3navJpeqYY7odx/rn+QVy
91DVFQv9PoA/2MZGo4VlFTWolifV1dhd9SIIBGeuEj6xMsDccrMVt4U0aGBo3EiKl1+irLRV/cmp
rqZ9TdzBlbfjvfWaGa55LSzH8NL/tXEmlHRBRkzbAK7sncrrpn7ojqR12tgJQBqgdqCm8s5vJ2fA
+fNymThSLUna1THGUlowu9ebwdOulzv90F1T4oescZSDda17CWgEFJcyF/wBoTbXdVY7zkQXkL31
dgQKs738bXYNmET+nO/0+1h1NlRsLBVPQtJVsc8sIDYMCFAb6DESZtX6uIxpkZqdP7yBS3mP0TZX
99stzWmt7R9MXvK/64c9ZolTEJlDlfd48O+ww+hSB751UXs2BqyLnQh5xg0Bq8XR/V5FNXTHymWW
MM6hmb5N/DoHP8381IQi7g7uFbSyw4QzHfpc7RRCJquy9218nZC9qS/OENReP76dd1P+7QBpOAhv
AbJrvT/AVmuaQmupciRo0LbwlKvlqt9k18pFfZPvlEtSHJdfqpccNEFFiBtrVkaZWFo12oIJjVbz
w05zovFbbu4EyxJZYKKmrs5FBv0MXKylI+3jR5r3YXbKHSqX3NCmT7oVvVW5JomFZg9eJkDOMZ1h
swSJTGW0um/FaEhX6bGQJP/8skQmmBCKq6Csxx7JewthuPRZF3VoRb+fiZKJHSdqsHSRP4bbkLxC
fsQ5vwCuZ6/2iAkPfVLIiRwnSCKnKPX6uH1MU3KctHFngMHXAYPb9rxB7pFdGaQrXrm3WQRFl5Os
8INKc+o2dfpOdvTKcpPk8bwlbrBdWWKCA55vQ2t0KfpvFbhd+40l/9KFfFyiD8REBitEe3MqJkQg
1OZordjykqem9GroVVIumml0lsL9/xbGHFa83TBIn/W1P4KOVW3ctqycYBDWmET7x5xYKG0g35/0
2Q++SW8KuFiV43DUPcOJ77vvNUZTbE9EmMGtLqGX/vvIMm+0Ju6TmWT4Zoa8SzDwDVF3yhOX78gG
WlFz5qpv6T3t6/0NplddWWZReV2dhm3XAnLReMpWQWhKf1Jyv2gv7xeRXqzg0LHwDtXCQLFt95Gf
tMRrtVOr3RWq5ejJgx3/OO8r/Ffvx46yY3ZNZ5BUR9UMfXb7jpJxl27nYLron6GbvylnrXeRCSf2
Eg6zVGLIR0kvsvSuEukCCY6bxkSP1uzjaKjC2Le0F408x51oNIqbvhiAcgD2AMoWFnDaLIuqRqWV
QHGpGRxzSxVWJrehcktQeBIzclCH/pKerewxDi8pUFJI1QUUalv0CC/z3AtuyssebRLKAj9AXslZ
LFoSAdYVxAeCSMKvIXyYZ70+R0WvAb1fjuVSrydH6TZ8kK8mV3E1N7uBinD6JHBI6gJfVgy8h4HH
qGzbBhNWFiXQ7bGJYrCUSVcyyDICb35pt5Mb7dNt9CBqZfCXuLLH7HCcp1ETjmF8MO8oPmfZA/6q
X5PUaT0sknbPC0wtCK5Vbuz8MMo2m5u51IrerEAiAI4VQPSV8FT0usAIbw5B1Sj2jYA4Bv1z5jSM
egrYtAWWE7S0oWXjK3uozKEO71OS4kIUtfg7adk6Je9ELZnFBBm1Xedqj53UTzZUIKn8aL4r9gSK
Be+0MSYU6AXOwj3vK5NMPCkULUnmKi+hAQlCECrqtJMu43fUueKa3+e9iNBOZJDZUqBdRxQnTXNv
DRIu1cyzOhE2mpsBrdbE5CX92NS5GeKrabq0VWOMQ2ogFTZdiQjQnyJDTG6itfLcDBjNPcSz+qha
CeohmHs3XCWK7s9/J54ljP2AvwhtAMNmx6s60ttKjuB/CJI7xdov022hvoyBIDjzYuXaChM5INlC
cLUMeEL4lAVqAKCp9sVq0yIzTMDo1FQZVQIO14ykF0kZgQEt1o1tPGnqRVuS4Zirk3lfBZgmbEwz
Fh1q3g20WiX7akmKuuytUJX8yn7nd4UU6GXYeamvbZIDuRZiKrjL1QDHBDQOiRerI5vMRRmSGpzg
+q5DBJE22o4mPX/zGNNXZphdtZcY4/4DJp2tcnamJnb19Oa8E/Ji7oeFLwpYOoRhJNBo6740EG8y
DwUIzqXq53kjXHDI2grz4stRtsp0tMQP4WNweicj81K339rfpg2dYhYlVNyq1doedZf1e6m0zDmN
K8xfGl743dqNeJSB9TfwzY11t+zmbTC4yk47wEFBhlN6lStmJ+fWJADsAyBUkYFnZCP/AgBe0syd
5Nt7mTjBjob+0jUvmwrjPwuqZe1duBU14bjfE9x5gMebGpV2+bzyIE1DEPEPhm9bZezYUrPT6+65
bWL//CflhXwYAUBTRqVAY7u+fVnbM5iggz26dKabR2r9Mmp1LPBObiK+NsPcLIM1ZEZBIKY3HgaP
bLOttMmO+QWd8bc9e/8Xa0IoVpEU4NCxOoHA9eH+KpUCsruGddSaQD8EdWiLGua8XE5fmWFumHmo
QNECwWRMO1uQeaQs+eSbtqNqixAvciXBBcBNeHQgrRWAjzUK5P3sEnFlFUuJwe4DcUYAW1sXAIiD
vSuh8iMcB+HeachzKFLdBGUv88o22thOdTWV9svbsm1bZxmcFJPr4anfZpaX3i8bC0028SK57riy
y9xyGLCdbFPCgy3O7srpchHhV/m/3wYcAK1/8EAxKVUwRGEnxVN6yHrQS2FUoisFeQc/RtofJpjP
BOXdZGhK1Pqi2Bnbi/w7rQNP+2qfFy8yEKuSZ9ye93du4QBzJ8DI0slcAFc/ewa4ldtcllCIi3p3
bhx9dmiMmvbZkdx2kTs81rEDSIwXbqcXgWnehq5NM6tN2sXIU31O31UykV0d6xOY9P1mYzl03tqU
HNGlwIuMxLJMdEiAuADg+vNiO0XLkyFF70QNoEBVb2W8ZvLoWrAu3gFYW2Funl6CElBYaTOw1XP9
1j+2IJGhatIp5svNvaq5A50DTj2MN7jnTXMtAxas2hRhim/6eX16Eg55GhBo1ISFoxc7te89Eu8N
XTRCzivEAF6DrgidHzJY1uXU0uwBMSXyASOVAKirFaPdYMivQsOy6Xs0vmYSqm6WSjZU7cy0LXwr
MIrOXXK1flRwipPruQaA0ymnYOx3XaWXgRtAxKNygVmyDVe2E6l5Pr89XPQX8F8mmoJEx9whEyJC
o56BtgkVXzq2jwAyn6iyoHVd7dttfmHfRBCjjj1Iu4nkfbgvwLVhJomTwKCAR0sV+cvze3WkPknf
UUuKfhmO4uJc+03iTQI/5DnDh000lD87w5JMIIVUgaCw0j3U37bZVABb/GhpInVv3qlaG2JOVTgb
ktSqTeTLUvitt9SNTPoLMze881+P63O/Px5m5D6vB8Gr6+2JHt6ZbFq0Ge1NY79OQbeVRVsnMsUE
xdLogjAPZmmvKJZdneIMmuletyx4Thh6EaL5D0j8r3aWgrvza+Q7CrCd4GXA7As6np8XSSZVyuth
RGXiBrxG+q/wmG4CiFy3b2g8lk5+re9Fs4fcz7cyyexrpoe63iVDfFBR4OkyY5OEEyBF0fb80kRm
mD2d6yKW7d6GUk/7mkeRk6qPFai8zhvh3qCY1v69f8ydYphyO0JFgLzPvXc+EKsSIm/oq+DLiRGC
hb0y7ilbGaTLXj0zwmxI9UWC4DrUlx1j2ejyL1JeqvXu/MJEu0f/jJUZdZhbzH1Fih+S45B/a7LQ
Aa3+/2eDnoqVjTEK2tIarMCX9Rvwbzu9cdK1b+dt8EPwar+YEDzHRlZpRtP6+jf7Tj4ESDmQb0i3
83X9vDSOdAN6AgxZBRvRq4iXbaw9gwnBsR3kUU4FWXCAnXl4Mi1R9kYPClugXVlg312KMecFUUfa
pJVdtLSAq1Ff7FPrUwEJUeImWA5hAkWaqEqSmRXYFuq3dr7OTEEqQb/D18WAhdSiitKQ+/3sDD1o
Y0ZijaimGK/lvKvLJwNlm7j0jOpFjwSpIN37c8YYp0gj6ApnKp5DdJADOm47stPQ1xZNB/MP0cea
GBeQtbrVYsWMDhqmqgOcoOyX1or0sLkfZnVNMREITyIrLAJ19onkTfZ1E78JThDXzVYGmIhTDEpv
at2co+E2ee9vuWtMvWwp1BqycSL4MA3LXz7NyhoTeMrWIvE8QhARzDIYxRyOyet0O7kjKibzftEc
U3CK3nHwXw0Cc6PaMhqLLO9GUgR9oyqQsx+2fU05dJzsqnsdgUgD6x0dciu3igvWlN2wQ9p0qE6i
RwL3sWyqH38Bs8FRNSTTKAPyF12A/wyP5cQLH7SddMi3oruX+/zCkxxgPwtvZcyUfz5my9CEPSnI
jO3VtilxKJtgvFNwAIpLynGZ3GSnZCea6eBH4ZVZ5sAlbRgWGL9BUbFy59lRrsIniispd5nsgH7q
1M0OHinVLZVn+xvsEV5fqm6ZeD+gRvB5yRBmk6o2RS0CCerPZahvJTAp4v9tljb3BWeF670E05/o
vdgqsEGfbdVKky6SoUV+C7Bj40MmGtnAdDNu/+niis4+N8CszDGHRZtno1MtCEqEWeTE1nGcOsTM
H4JFcVOOlRVmA4PALvKMSt6Au966mTdkC+DhU/hgLo58R3VKO7cgXn+Ub88bFq2OcRoihU099yaB
6uvBtF8G7SU0b86b4N46q6UxEXqR4ii07SXyzbhyy+Kw9NBLUSTXCL436VGRSu+8PW5x0fwwyILN
w34JS8so4vd8EcXFd7ZXivErt+NeVBoTbCBbfuhrLUR7UOr8Lvpu5jeDbmFuYBakwNz7Z7Uien2s
szhDSRopwtFWZkgrttmmVr6f3zTubU3w/JfBsSHrGuMHALJnuTTUtm/bmWM3p8HAG39qHaV4jI3I
NavXUH04b5JbSMezHYkI/oPaAJPuWFJbhnETFBiHVJ5Bq7BRDVQXoLAd+9ll6AZHC3n+3d8lDB9W
mb2Mc9LOITbzUAaXUb3TystCdN/xPXC1MhrCVt+LAF6baSGxff0mgRYMJj2bY/tcNxj0hFzRTpQG
c31wZY5JT0wzRLGG+mCLacGAuJ1yQ5LIPf+5REboz9drGmYiaTr9WnLlyuOhl3+0hggqIPQJJtrO
c1RMAeDQOLvKtr0cd/1PK3F0r6e0al63a05p4YjwTtzgu9o/Jvia5iQpIIgN/Vx6igLVrZKbTj4s
Lfk/t5A5ZGofjVJe5DF4Su6S6W1sTxNoq85/Jm6o+HiLaUy0Te05G4haZAcI7Dlmusvs2/MGhOUM
pgbVyVKvVSPBPGxVe2gvZh5IChu3I9WFZtVOImVgX22a1ySzDguF/AFRU0iRN+bWoQxFQAy+W/7O
/1lwiWFFZQ8FZNkve3KQiuVx6mTfAtHIX636ww4TrJoirqIWNNEUMO/Ht4u/7JMn9Sq7VL30LvRu
RCjrf4khHwaZOKWhzFounR7gJAzeQJV0qPbL/QykevZN1JDm7qIpgw8WRW7KrPb5cLdJl2nTMoR+
qN7kKnFIfujj+/NbyPXMlQ1mBwcps+MsCAKf9M9G9Kbnf8FRDgqGj0UwOzb0E9jZDCgPga/TCdHj
SIZ804haRvz0fmWGCe7JVFa91qSqr+tbdFcmkD5QUXnafSOz2/1qHpdNeRWKSTTo3//lFbUyzIT5
qqpGrQ1R7Wg32jZy21P39NZ67+O4kfNX1ySULNDhNlRMxjCrlMIyr7UeFUS5uBwLL0y+If887xD8
R9nKBrOgLuzmbKnBnxdangGBx067MM2XqI7RKZjBWpY7cvtmIQXudNsR2OZ7/Mf6mOtM0dsmJ1Kc
AWvYeVAj0C6A1skd/cdso4lPKV3TK4W4f5carNbMXHBSVMtGrgPELu+snboBRvoicygZ8Z/M2IgW
yVxstZ6N9dSBgLtVd3Lwa0YdWLsTbCTfKz82krnUFojPkIWWmjPbye51F6SaBxkClyOSHRCZecvL
eYP8MPJhj7nghpignqk1qPllulu1gZeL1Hb5offjG7HRUCXAvSnoN6FcgfqIV58gzX1JkUDdKTmJ
pgMF34jFP1dxFmbQ0lT8TF32GsZqRnigEs8/zm/bv4St3/vGYp9zcBFqUbrEvgEW0Dfqe8VdejJ8
MOIAJmk4VOl83g8vqP+ct8x9/5kAKBh4wQAXx8R9SJmgJ6ij2kRKyw2J4nS94vQBpD+SeVNUO0N6
Pm+Q7yEfBqnHrjLVZrbKRpshNx2DATvSQMYjEuGi5+ZrJP6wwARHBOJ4XqIi8aNIdyT9YTJ6N8fD
aQqeo0g4Iss/YR/WmDAJmcIqqoNUwrjq4FGUFXXHBjKTlKtNVCnjLs1SwF8A+gJbfs/+Vps35S1G
rqIEl8zilOlzpb0WVXGhSY9o7e7Pfydu2m2DqQzvTQWssMwu9nXTD90EEeg0B6Jk/jVqb2NdOVYl
4qXhd5BWlpgdnJGu9nIDVlrrIfMlJ3K118l0ai97jPbNLvmp3p5fGf+wrQwyt0siTw2k0UbF13fV
Pa7qXbpPgBeYr3sPHJZAfWST8wcZAvcVvzLLXC5kKtN8LCBMWv6isKoW5IvWfXRHp9KTx9GrbsER
7U4vwQY42935JXMPHWQ0oaYpg2CZpTCckiVv+zJO/TLb28p3fRK1AUUGmFNd1UhHirnODql6snWg
MJ7OL4Af9d/ZhDVwcn5hr5Rmre6TuLAxz99cUGy8fN16lI4zRVwUHTN+tfbDGstZOSpmFyRqirIi
RAJKjzjh7eDXbuRJrUPpH37JGTiNNDf3/mD0lnfyLBkQV8qdDGAGs5dkCMxYzsLSV3fLtrzFgy3d
gLxgY25a8HQqsVsCQAkvERx47tNxbZc58fZgZGCeUDu/eqaw5eolvpkWz8AIrrlLjsqIWSZhus7z
m7VN5uwPuQESm6KD3Mg782R+MEOnKD089iHJrjrNQ/JQjc55X+Ld6WubzPGXOzNQMkjPgV/pFCev
NlSFctFe0r1i76C1DeasG7Fs1rU+ln6zrS7IVtnHJxQH2+34TvWId7ciwJ4Ivx69OlZXA0i3c8gP
KzOQNtO2gcRE/mBfxrvuoB1aQM/N61hwJEXbaH02aAQd6GC0HOi88HvYWs4AbeVR0JvihUyMNsm2
oZo6eOGZ7ESRssiYpKpApAbi+2hvCDgQxYpP3KWszDAnLpONuVowTXEg4W2fXFv2qZ4FK+GbADuC
papoi5iMiU4Nmgg1Ygy8VIETSPvKHBx5eTvv2XTLv3gdADL/NcKc4DRr0miYMkwGarHTWa2jQe89
lLdWdNTA7jiIFHdEi2JOrx6odjgGXXGwlMUxjf42ScChXS3b88viBkQoqusyJjZMi33tBrFlJXqG
lFGRjcNCTrLdOWGgu2QUHFvuelaGmPVMZNTiEprFB7MIXXPYVQD/57LAE7hXmbWyQv+K1UlNxlia
gQ7OMByS3uobWppY3GVDdSkKQJHP751oSUwgQjeOlJUCBeZRvR/qJz29yHX/vAl+6FktiAk9dZZW
TVm+D3dJV9aBMuTZQNsnl8sGcjrOH1yRolWxsacwxsUuG0qQIaEiQAmFIqdQ0GpsNqNHXCgHhs/j
XkRlzXVEUFQoKlJwtFIZ/0hiqwimCgA/Q+7Br3WbAhYX9y64jXaCLaVb9uUkY0IJ6betIAlgwsUs
tT0IoFBNoviMPvUUdInv4od+O23UC0jtXS8P1U/txx9kqdyba2WZiSFRbwfF0qLXWYCpD8/QbeKh
G3inP/+T7fzVLbIyx2xpGuaKbC1oPKbxz0a6ANIPqsyCC5/+jnObyRy4apxSk0hLcShJZ2+Get5r
uSQJDtpXI2h3q0jvgVCkQ4eMEamwCSi2QdtQpXnpDmkAgvUoIoIIxQken80w5zkkYZ/bXWX5y6SB
rNHsUu16jAZwt6tWl8dOlaa6vK1zafmhy4ukOcAA2q9ZM6TZpm8ReNxAnXLhdO7XA4k/C7rrpqkQ
oL3ZKY4yN/uW6ibiDVdo7rRVQeUt6+D+VH31ago2wbMOeflQdAFx3o6f7TLbYdVZqSXZhEKh7RiH
ags4O6RbFkfH6D8mZsHOLkwfOeGO2jRAJEhXDNTK5/hthkk7BN08ofYfY6LoHvXXDbnFzFPu1vcA
PXr9XtoK4gHXu1Y2mWMSpw1peyMaEfDaRzqKbPnytbRR/W7zzyN5EVGzf411WKUOUBAwHJinYoef
CzktK7DTL36L+qGjtACoNNm4G+b5EKlGKTiiX+MdrGEuGMARG+HVZuOdqqVZ3ZeQkYifSHBfhqrX
6j/KdtfZInY9rqnVQaU/X12/pEY/KlB708/BZdSmk9Pjsp8AvikyrxVROfGdZWWNuamGxLBnVZqQ
WjogoFYdfDu4y5g4FNEl3+uvYjVJrq+s9pLxT2C5TMgV2KavKtYxJkXhSIEsYmPhtAc+fzHGI6Gd
AtUAqQCIeUdp3nO8NMhBhYIE7iRBaOWf8tWKmNgagg+90AHDw+y/AQ7X6Mq8NSLsoOVoG8q/6IjK
vvwwi1k+KOfpuINZNRqpqVOJGNAbyUePctAFvu2qV8n3CRlNvBVpY/IXCIyFAuErA4JbTIdvAbkC
9Hu7EM2jcaNcYGL4qU9QGXXia8qav7wYIikoTokD38+GTJ8FTSgbSjifj4Ehg85BNrMcJpUtVC0O
EcDaro5KM8G/o0d7HmCROPVCFAHXP1eWmQMYhmMFwZOs9LNn6a68pSKrtGY6ueF1chv+AWJcZJA5
g2lSLD2GZkBBE2aeiqNAGtHrm3f/ISmEwDekCGXZYh6qixy0KJii/rXcFe0G79VNCX4dNQT3tXFH
FYzAiLE5fyfw4tjaJBMyMfSTTFJaLz4k4IhTaGrVHBOlHDBSoHTjtMmVSHnsglmU7vN2c22XCS9B
TkZM6CdUigd0SNFwKevRzfmlcYAmSHlX28kElzHREjS84xiYAUe9CXaahyz0VvdRe5tuzRtKq1O/
mj/OWxV9QybKKCXGmAoM+PptfSkXhWdn10UsUo38l6UBZStjlAszjYwzarLU6hopcuhoFxdQ+r3u
T+BtyZ0ycf7h8AErdb0XcYvQ3/o5BaYb+mGV6cvpZmnkRVcsvh42Oy0eX4a8+YmB7edUjh7IaD5E
SinIWfj++dskK90tx600BHYdHohkH9W69K3Z8CH999AWMqi/a8Fx4H89wE4NmMSkGfP18rmeqhnk
wX4R78bgto924/R23kF4KRHuzN8mmJBZR8usmCQI9mNxGUOwFbgMR+2PSy96UHPXouJ9aUErWyNs
2auLFUPKwwForsgFJDttQe8DOhEXXJPP2q8+RBGMapSJhpa5J3tllokos9WPvSrVki91tVNqt00o
cAluNgTVAxOXKvSzwCzy+dIpyrmvrUIBx/BDB8Ep5A3D3ug35bN1heQBlfy0c0SjZdzLFRgJqO/o
oASA/O5noxATh+hvBXXT6jkDaSeM4pVwH19Ip/cZJa8VzH5/LVrirEHdzVahFoXLgAmQCIk5lJUx
UVZXoLUvJwlX6hJDQSVBhvtU9priSOGcbwFZehrrdvLOeynXeVbmmT3G69Du4s6Y/Eb91cd7Nbac
gAjGUbmeoqM1YeF9AEg5E8Qko+wmI07zQzn2TtgD0h7972MQ2MWVCSZiWeqiQXWrVvzuzdhRDbtu
Xxyz1/RivlCP9otwYJR6wZcIqeM5p0PmR/sysG8UKVnQFjTxwlIwA17vVMCUIEetb8GXeC3CSXA/
EgZTQDsM9kwErM8+aaR9Ec1SVfqKCqJ75LL60Qx/CByB64gWGBSodKOpvwtxr146SphKWW1grCIx
+rA/tboSwQlz0ifHakyzVwwLo1BmdZKUOpLZz5EvKXVv7Oa4rkNHL8PBbc2ggL6etZyMUDFfi2ic
ZYcoZV87mJlcFi9Y1FL3RqMbMUiR9UbroBqBJk7WGbPkhcREfwBdgtHVh8QGLLUHDU0ZRFC2COo5
X5w61+beIXWlI9FuzH5wemnRL5AjBlvZBJ7kWu5sGTwss7zcdaNRa66cZE0IUhZ7aTbGBA4+Z7T6
+iLMpfBXpqT9c1ZFxVU/d7HpkdZWl22eqON9IM+26hrpHLSOZCtDuTWg6QQF4jSpboOkaK5CpTQK
b5AnxXLqYqwg050Y5ZMlT90v1MWi7uH8B+JHJuTfVAodhSOWezruWkyu94A5hY/Ux2lHmIb44l20
WvJEtWB+7rGyx2TeZQI9DBABhQflKkOHL3hsd9HW3IQXiztthsvpNAv1IYU2mVDRTrKtBzPG2oLB
a/ONftA3ybY5puFGD73gznIohU90GkUpJPc8r9bKxI82l/RBDm1MheHhPfgQO3RjN7hboLUeHVSR
EhPvPAONB51DTBVBWo7Z2QE4qz4GRygwtXcGeRqDU528nPcWXvaxNsFsZD0sVlyHOfKoZH5URsgG
T/VRk1NM8YgcRbQaZu+g7p5bdblgcrg4GtamUA7pKEgFeDfIajXs6CaSf+iJqKB9Ka1nHd31VPAi
EyyBndZsEealoQUlTzVYP/tAe25TAOOFKBnRMtjcAh4xFDImeHOMcg/hS6ffn//q/HVA2hLEmPSq
YB6W1ViEZTot0WHJZcccIkeNemcSnRZerg7yHSCLLBV9VpP54BkhoQ7lDcWvyXMkXwxD7CxgMdXV
V4AwnfMr4sBvkBl9GGOV2Uu5k7JhQKW8Pxig4lH2uWsvTpMDVjFsMEu16/eJC6UIVRbUkfgf6/cq
2Ud60EErPUtNoKdCck3a9CEAcfX5xfEP6YcJxh+ArE8wYIc6eKIZh7nFqNhcODa5L1HxO2+JuxgF
jCAmJYw2WZSI3Sdt3kjgfkvry754qRRBFiv6/UwWO9tyKzUzRt7zOHJD7UdkCU4o9Sk24UKp6/cC
6B+wyk4qE91jTbGzg4YSPob2+mNodad0+Ib74hLJCNQ4Vcp+KSq2cX19ZZeeuJXdpDfkxgazxKEy
tcCX5HmqPGLV5v3U1upl32n9rboALCD4XtzLfr1eJuWLUNOGcI0p+9L+HwYq0hwHFIGR0DjhlZ47
w/8+0YKDhho+GGIhYYM+z+eVKrPVtIjjqh/2r9n8asmX+Xx73gu54em3CVCufTYB/sFGqUPo2C/E
2tT1JSGVMzai9hL/kyE62ei62l/0cG2rJVU9GtlhCgOQlOZPaW97YHzea3a6VxOR4i/X9fGuQSkP
FkG29nlRiippIe6P4pB0pzz+ERiZIBBxdw0wPODx0PEAhe9nA8tM1LaTY9kPxt610ytZbx2rF4lf
cq1QCJkNXWkqJ/zZShSqYTbFseUPjW/2P5NyYzWCIMGtk2srG8xKJCALC5jPoJMtXVFYnrmhrK6h
SxkYhLA8GnO+hIyVNcah51pdSqOKbQgMAnOEfDkC97BFOwF0dG/ci/R8uI7wYY8luCzDNurmpdT9
OLjs9NMYCqAg/N9vmWDFtYDaYcejGi0rQVSKuU4IFPVa4lijaDaVm35roBpDX9ZQ8RZkPlCvZCng
yRltHAa77m68hILPrkAqATDhiLnlunBmaOPtz4cFbqEH4tWGTEd9ATplgl1gpxhsgKYseqRUey9y
1dI1Xkw3vC99wNEc+RXjG+dtcjdTx1taIwroES0mrkcktBS7gRIkXp5AsS8bsxsEMZxu1hf/W5lg
VmVGnZlorVr6RRofQKFxkvT/cHZlzXHzSPIXMYL38UqyyWYfal2WLL8wbMnmfd/89ZvQ7NgUhG2s
Hd/MkyNUDbBQKFRlZU4OguyhFqRfWizt0yjhrIrZZ1M0yLZD35zotpMzsbmuNGMuGz0upqCa9fvR
2ANEZtdq7EBQ+nFM1MdFQGM2yZ+UcH7UMl5iyDVPdn1jvh+tMZ0aI0TrLfS1vRkkJ/I8BSbV1Tkl
H1a8AgUTOiiijiYKXRNJSjNtM3Wwgm74vipuW+dOzF0PzwgVFKeiwpxWlCJtgqbNKxqyMWZiYtd0
BygTRK7oWQcyiD6+/L1zbtdGHcPVMsvZEIQl6ADArh+qv1ffAMUdPEQGFzzhm6Q8U4wEuRx0PA7H
wgxaXXuzTP1flrAxQe1cPqT/ewnLVXoaUJzW9NG7vktMb9sug9omcy2T2KqBbpH9Gj20eZ+cqoD4
2j/x2WPLFPREUIWTNf39att4dpPhiQJRKYi9n/Tz6pHG/HjCNIATe/CGF8W3/OVR3Kt7foeeGZVV
RQXvJBqvCrKaj6cqFEtlTHvUT80cDV/Fm86Vj/m25FvhYwZ3Ro1iApTti/DI2V9WIoWWEwq2yGpQ
npY/2i1CsxuyZYTqnh/era75PdoBK/NmykCzV+9iUhXoUEESKP7L2wvNDPDfYXZFQ7Xro+XEmtNG
j8wqaDApaZdl+7CgNsNZHvkjdHzGjCz4PHWw4yKOfDRSdqEiJUpmBjU01dC1L879vrVcxScSazEE
XI7dkcvsQl7gn4xCtkfBpwTDPQ3VK5ZRSjsZDb1JA9/x4Be+ftIfyMAWn2OZmW+pUBsDKAeUuZ80
UufSlPVhHVQ4LaEiqkvErlfhHO/Hn7nDI7dkuyk8RdVx6UlIIT/upwJkkCgUK0E6mX4W2Z29NHb1
Uw3WGAVDUBn4KL6WXyZek5T5HTd2KTfNjUbphdbMD1p6L6pvSclxFOYlgHFqFDtw+pCHf1wXGAxz
zPDh+K25N4W/RLS7ppSnffN/7N5/rXxi+TbqYhq0qkI8hvJx7FwaX0JVPSBasICtQAtWLux/yVjR
N9TgiJAy1Ok7tGr1MJwESQhywxeEEY0mHk0ZM0ZrKho/FmS/RIlGY7fmmFlmI42IIfnt5M/7HiO5
5lcC/eFRPzDfzFtbVNQQw1ge1xyFyOQpu5F3pFSkusJ58cjcDx8szfI7HGIL+wesHZSIP/qFMkwj
qAUxGbJYN13b2GX243qEYsVf0mJCm1vWETOoADXOYmipq2yiDT+bbqg1D6DwT9wyheKG1QuYVY/Q
rrtuk/xoOj7pRO0A940GQmrKZjzLjbkAnhqoRRcMc3iLsssOeph2W0/udVOsc0Xk+wAcBD4a7buP
+zePC5TYC4DNNeGgg2pbPsQpJ0lkviy2Nshv2FzbZtWnqdZ14R50194caPvUs3YiThWppFQPy5HL
9cDyiq1Fyiu0dm36RdKBTfR1PzwM6Jm0R/NUnAhrcn/OzzxlD+Y2Ei50uAnmPOlrzLRSTUuVNjmY
xa9l2tUoIS7Z4/VPxYxOGPc18B+Y12Qa39klU9hYa1UFyZN+IKy84S3m/N0kWIAxJyis/GxxbLKe
T/B6EcOrGm4TndrIpU4ypVqm5BCpit+psou2iWdqFyN+rkCDtvxLHccQdQWIDULKT/cAyjDNrclS
ofXRvfbdjyW9cPaQdZy3Bqh7KgaP1Ti2QBYQZVBBtMPb0F39Gwu08oQxrz8nXu7Mt7xpTnI90Sca
FHYmMinMmFk01EXTVi0NG6yrV17BBY3x9BtVskF15YsGhiAUKfzZSd3Me4mSl+Y1s9Tni6xMbCcN
umP6HSjt3wFuo6P5ta2BWjvyeNkHc3PJmwlpo4G1UuaUVu0KpbPMYFgb3YFIt6+Ytdep+i2Qi2gz
i+XX65+T5Z6wJqElj+lLtCU/RpZ5Qf0kVCEwqBrJq6g3l7WN810Umq4IiSS0I/pvVjvsrhtlXnEg
IiT3DdhDwJL90aoJ1dMYkOgcykgSeEOyHZBuN5kDni8/PE5HHhsVM35u7VHxs8g6IHBETB8td8YD
JJbRj533omJ3L9MrqFE8lKLvry+RrOCT32xWSH3IyDTmqU7FHDgCb+1+CWvE8UyeAeJJmyuhn/pU
1HI5PwjqXkjwv9frC2B2rLZ7Rj1LZW0Z4zIme3YI72YXSQ+6yZajXuSHItC9/K50QsiDci5u1jWA
h5qpQlmVTFVQVhdESXCgQO4mAYHT0Ge23Gp2I/PKxGT7P30eC+dHRIsASguUAxZTVi3ID5LDJHSO
bj7V8sGMCgDbfl7fRebx2tihHG/ol1HQBi07tLMUzu4sADQLOgEIhuEuSM2LIhczcB5TlL1MMipe
nN1kXniABf5eJ+WGUMW1EjHDRyS8If1D5Q+YjfTrAhSnRF2t9Lt6Z7zxEnJmurw1SzmnqgFo3Y+K
EKySbfokbOIVYM225utAFoU8XDfzLGxWSTmNqGZ4aEswF+eVPVezbUUP178jz1+ox1PT1xiLmdDy
CcvbPtEcRZjsOAQzhOldN8RZCj2EX64tnD/NxiCS9nN3G8rfr/99duj9s1c090maKMvUaemIjlx4
RyaWgDd2lLN0IK+L+MBrXzDPM3o+qIrjbYum7ccwVc2DVGFILD2IUWunGMsg8zSa8sxZFaseYYoo
RKDaL6LxR53nZZEbcWxwoZASgfCuhKEGk6d6UCPzr9tirWhrijrSfZKiTawu6MvNxwkS9uv03eh4
RXeZle4QfUu8NwlwVKMcDk9o2ewUpcSkwrKzUKhT9h2EiQhPMB6EhxC5v3CWHM157u3sjJFMd4V8
SnYRXtJz/YUr/MpKgxCR0fWyNGBZZepAJ6uFUpCahvveRekO8qtx4iXkTY8aU3LpfqADen2X319o
dITeWqTOdF2NsbHGaDmovnnQ4aXlc/+LQIDHv6dGsLAiyNIgYUZeqVGWIkWGklwB+qa4nn/2YR2A
pCpxjKHueGtiflRolaAaaQBvolDRuB5nNYkrkF+lJ0A8vSy3BzL64kp27sWe+EIImcVoJ/iFF95U
nLYl+USfNnRjnPqERq8lylQCCLLOR1O9qcUK+nhONoZ2oXOOCDPIoCj3e6HUlpZqO/dNm5J8y8zd
OigAf8ucsgXOL74RXRDccCyy4rMJ70TKQAb4DGpxAzjXZTlpobEZfjeW0Fbmb/HwbYlernsl8+xv
zNDrAtHkJCVmeqjV164+SZjbyzif6R2g+uk7bWx8OvkCOuVFn6N5iVnkQ3Ojgxm8cHS3B7uFtuuf
ImAn5KNwm555kAPO8miQktkAITskwABo8s9M12xdS21d5xU6mVaAzjXRscHosEhv4poroxAmYVAj
tWsTt4gQwuLb61+KdY8CPKZDpshCZ43GAbS52bRtYgiBsrwV411X6Zz8m5labS1Qy+jyNBesoRuD
3hWdFWe4DRS0CnMUBvP7ctdC6I93mTLzqq1NyjdKJek0vcVgZV8/inpp1/pZqc9zitnn+6aC2FT0
kmJ2TVd5j35m/P+znTQoAHRYoZHjQYByEGGXLKGOpwYG+A4IzcrApbAmx/XTGcAELkSfdBVleKp8
pyd9sqrDDPILFQIhiuIMxWCXIhqJj0MmudddRSJf6po1quI/x3IkVxEq49kTmPh36HI/RF8wUgaG
/BvNl710J7sq2Ddc1K4bXorOjFybpVIJUqmaOSRFExDzlMdYfFDDhwxkdBoX6s/+gn+2lPz75r24
DMWUTKNAWGWWnQ48xDLhNaedx13jLcfUV3nNL96uUimZImdDLaUrkvIOzD+14ubiS5PcL2DIH17S
ghM22ef9z/KorAw3q1FIlWoEufWlNB/ahXPBMJ/DECnBZAu6poRq8eP+pfOwtKDiipBhCpcZxM+B
6kD35xK7y612VwVDB0WZ5oEHKmEGS5wBxQIWFrkgtYsFpjiVuiSo5OR5qW9WJFpNwzkATBsYiJUw
1aLoBl0sH8QoMgQZAXkOM3tJX6FKZU/jr+unjOnnhor/oNiISih1yLrULBpNhTDrIJZ20n2bE91R
suOktv+0mj+GqAOl5t3YTFMcH8ZsLM6ynof+PIp42cgN7ybjrYk6U4PeqAXmwfNDYziJcNJGb+zu
BZ7iDzMYbnaOcoE1C5tOQmEkAEK9teMq3UcxqC/qtgsMZTgNJUc86T0N/RQPNwapswRvWOS0BqtW
6w67r2+507ua/WbuRs+6SB656gjkLXQj33xAH2wfuxr0RLJT9mh6hM4PTVmMKw376w7ETio3P4t8
jU0Ea5q5MPIoHEGmDJlb1Tal5wTDiIoEUrrsQbKedFUCTe+jWL9l46HlyWaSbb62K1SKuQpVEqUa
9BaH6gg+Jr38h/Ey1LskExOQaFvRE3vtItVtNOdzkC/HarxLeJVe9in/8/cpZ8WgRiPUhpQcqmw/
jY9h4QnJ7von4pmgPNXQtEqNQ7MMkun7umJESXxuVF4gJoH203cg1UF0LDVA96lAPLSxnosK9gn3
16UPhgXTjUT5NYHi+Gi5ZIz/PwSJ/Z1wa71dXyHTCf4Yp1Gy0ZKD8lGH3HONpEd6ErHI6waYpWpz
Y4GKk3WFOft2xaAAYUXAu3dnTnZyhvSSO50IW1Z+7v+esB4P4I1JKmKOc6nkxVjOgTQdi2Rfy491
zDu8zGwAqaumYdQQ/Rvq9ACoaEXyIpaBNdhd7aigrUlBs6g+hqVNWAMMxzqDFPoRKd9L9Hx9T9kf
7Y9t8ts2gQNTgulUzkCcJvK+VQJ1ijgfjWeAcsl5KrplBTXBIRNH6WXOFNVVxpZH+C8zj9fvPZTp
rLgyzSgvLJAQEFhr6FQ76VU/IBW/L98x9epJ2I1O6Lb7FfmIArnP4qhBCIDXo2LdehDNwoy2jHoe
qFU/bueiF2EjNUJy0DPtYAAAFKcP7VS7c8Kb6mVm5ltTdMzK5qnXGsWCblXoN4fhHB2Lw3iUb9Nf
6yF81++djoLmlFx5LtYn3Vom/77xmRntNlVQgL7PoaOTn1ueLDHrW27/Pvn3zd/PpGwNrQEABcxv
O2t7jvLONbij5zwr1JVZ92ab9hPp1Z7bk0Ki5Tn7oj72mDhqQMsJuhOfl7CywvN2YdRBr2cMmIha
g1s6+gGpejtvW3vE4Gtr2kZ+m5h+gf7i9fPNWyV1vovR0LO6txA6cO13t522S1Fau27jcz1SAdAU
aYWB2xnXjk59sNWUe3mQIdKTm1XuWPP8dc7712UKH7VawAB//DzUwq7KG7s2Hji2yYn6cOVRtqnP
qFWG3lVLlaCLY0K87Z5UhITdfD95s25DvY1zxX7yfcoc9QkJ0nxoVxH0icZ80a3uEucF55PxTFCf
zKwtsegktNVjObar4SzpnPcg+Y3XtowKyYOeanlSKSAXKhawhgdReozKl067H0fOUj5538fdouFN
Fi4XI5rRQV/B0IkpblPp7ELlDE18Tn4pK1RaYM5rY6VSWATSA9SBD8YRCKDIlu7Fr6HdOvmdwCvA
85ZFRfkB1ABxPupGUCq/MjVyLCF0LG6TmfOZDCrAl6uc6E0B8BlJ5rInyYNI9w8RCj2RjQaHDwDr
Lr0f/dyveLfYO0T1iofQL+tZtypjXKwhiJ5AUubiTO/7r6L/TrR9NB8Hrwjmg3GQb9vduNOBEObN
5LHPgGmBGNdExKSVpjWti9tOLVGRyXG43cIqMA5agakx5Xjo59rFu/P8sUTtMvgCy0oIxxHqEf2p
APRBd5c3EdTM7uKWu/oMSYzaFn3l8XrcYrvQH7NkAzZ3XLGoM4gutTIY6lfTvI1U3bZijgrSp2SE
Whr5DRsbLZQQJ3XFLLIU37co8o71qyZ+01bFub6Wz2V5yhAVg+NCXLR+QNtv8XtIHhTQXOq+j5f1
R7uPnycvugUy+JzeNF6EURFOMftzrZkYB+oUnQ0MNGFG7+MqNRATlstCqtkPw249oc7s9gVKNRAM
ID24wo3v5tT+a0gesaoALGxqBiEopJacaXmtqrUwBZqWrI/lWoNERjPaW6Ef5L99/L6bAvk83nSK
hhmBjwvMlzrv17jAqydKgxIC1JnBe+V8hpHDBkYfQK9iYXwYpbyPNtSoKIqyRrWmO7Rfy6D2/oNK
+C5C/CB5MAKOw7C8f2uOithNVotRGJsR8DPqYQ2ApLyt8JQ7GT5hmUvAMre+hN+vG2WFlK1NKmib
o5KPVTpnh3kE4ZtRQwnEvW6Bdd62FqhQEop1VOej0gWaEe2TZt3pWrSPlgEVmYRjivvBKKeooPhU
azEosNfLTGRvvH4vBllAWKPBLMc54OytM1HiJZy1qLZ+9I58LRKj6NBambQHcbmVQNPyDzsHQibL
AFEuOunUaUJ12gxnLTOCRVGeGz3pnFGvGy8c8GbLV87ekV9LX26E/em/xqgUrh2BVg8llI01AHyS
Mbtpx3JX5KAxjfFgFMS9vko/r6+PmaJsbVI7WM0NIE0jELw96P+twRFskMQeTOga5N/L1Zb3vDz1
c62EnGiACAFfBF0+RFs+fjMjTNpGjEE8kEwupkizG6JTDe1oA77vECWV6mK88PSymOcaRQxJAZWR
rtHIDLyHV0UFydChSp+b8FedPTe8AXP2Vv6xQaOAVODjAZGU44N+Nu9GxPvQfU2fqhMRARO4bcVP
TzayjRtrVKQqjFmP5YSUsVEhF8dvqwiNuq/q/KK2h1Qu7Uj8wXEVzh7StU5jyfOqIdoD5Wl0y9vq
kOzmo3TTnAgXJmAsbu7zyKfY0WSzSipydUYpd2UFmMf8NR/tZJ97Ashx6uL9/uTzDjHjycYc5Ztq
bgEpvWZgJFu91SihJMfDrXyujpDvBtwNeFJwsZk01HtV43VVy4zMG0OnxF8cQPwuqZudkeIddVd9
qAJAIQp32g+8zgczpdzapm6aOYuHKRpBZZM9YSLBtbzqIB1HfMN+hyL8qT70XyJP3133G5bbAC+A
6iHo6CHSS93gk5EnHbr6S9DPJtQ9z2oO7qip4NwEzNO3NUOdByHU5k5bUvTDPFJaRoPjwdpFPmYF
IcOhGjZv2IK3LGovW5CntzXm4g+RNgIft4BgdDeo/5BhbRdFuf+q9vNgrShoyWXraiKeqjV37p7l
8yoZLiUsu6C7oWxoiVXH4VBO6DGDqMBJL7mnT3ZvV6fFle1RtXOfN2PM/lgbm9Q5A2YW1cg6mQDD
kDwFNNPZeRDweERTiGiR3ba8PJK3SPI1Ny+OOlx7fYDyMMjoH0ThLjM4LxrWk3i7iVSeUOtCZ8qJ
VR7iUXAEQA6s6bIUu0VDbO44g0W8tVBpQt4kSZNkmRUYYPASNbszeFkP9/tQWQFU1qtlJqP8BOpv
QPo89UI3P8543av7yCt4VwvrMttuH1X4iVG2DsccbbrWLb4TpIp5aFAuG/dqgOeuJ5wnN0Uuor2I
Rx48h3mO4fmE0hoDdTTDiZTma6sV8RxE9Y0u1XbUY0yER1HE3lDkWYDFEIVyumwwRAWkIIcwOSiX
1WtAbZGi4p+dhDvRTXeRy2PhZyX8wNzrBHYEo3R5q0nMBrKnK5on5bKf5tQfO7CwjeKTGk0/r4d3
pucjNQalHLIoMPh8PFlK2KsChqjXYEpznNv+Dms9RoJ4rEQgnGKBS+dO/iCdJYOv47dBKnak7ZDo
4PKZg/hUBsvNeqz39W52wOYTkK3kTnaSQP7ZHqCyummg7ENf2FDKSAYdQmeH9jUe7f40+dDBQc0n
sYtH2a19HgEy83jjtftfe9TFYpigjpQXsKIq6pOhneOO89xkOvz7YD1wdqByof5+L9ZthjliMBcU
iTuWR1k7RWPsXPcKnhHKK6KhzavCEuJDj8EgyDvNUew0wz+UizHei8mT/6yE8oTQKldhWkElkbYB
Qamv6FoU6u1YTU698EqrzF7C1hpZ8uYKAU9uW+qECWE5WLbq5F52zgJCCcl7IfH2jrpLhHnWZskC
O4YQ3Re6vOu70i6yu+sfiHlsN3tHXSJWGJZ5Go5zIKT3yqAj0y3sPH02DNPJ55HjDczEc7t31H0C
jt9GHNoS08S+Asra9FL4tvlW7xePYNEF8AndyDe8rjzzIG2WSF0qRQZuSB1N8sPc7yszt5P0r5XC
kctvlkVDb7MJYH8oZoCveTgU1RervlGkh+vfieMMNBNgDqbrLjRjM5C6AxQP7UJ5LUMeFyB7pwzc
FJCuMD6NaS5GWhliDP6tuTlrYK7vOw466TMG9n2n/ligfHptB7FpNNCl6GcyOyjt9dsMPB66F9/x
epkyyfTpgA1mdRUKB4oJHiI6wJljqoxTLgaDA8XZV0yAQuM8fFFTJLUo21xMItfoWEHtjD4I7Vxe
UYr5aN3+ACr4CbGpCZDlQlXqUEKYCnzooqOfFo8MQhgBFwnCuuy35qgwKGqTlQnZPAeJsIvnyckj
iCwkLYgKeRLMLD/ZWqJCYCfPupqFOVhLBr+c3vrp5bqzM2tDWwOUm4hls9b9OMUQZ9IuZAIBLwNf
frMyuwhMIF5B4f3juklWHNxapOLgqM7SbE2AZ+TlixjOdl7NbqnfqKFqq1xANm//qDCoFCjXl3WD
wb5X8u5P7MYZ93Xu5oA/HTRn2fd/T+2Bg7ddHxUE50XqZCCIoUZ7AqU8QbsXP8tnE5flQcHgt/wj
943A2l/fVN4JsKg3v2JGirL0BXb11J/IJGG9V3wy+FQTTRrO7cLZVZp4VjCkBdPXmJFR0JaWwq9W
tuMshxzYTxEFRJygSzZ1XaPpAEJdn5VJWUFPftIxGNmcQX50Vs4DpOlb3wq4ilZMp5RUdG9U1Ekt
Wr1vytUmX0oVlMBp6KTV16q4r43aiaTXmcfzwWyRaSSfxkNBE2HwY1qTSrMEYOo0ByaopZJ9c9d9
Sb5kmJpvzkilIFy0uMNFh1QLkIHPvPEm1u2GNhVuHIiTgd+GMi7FWWWAEd0KyiEzd0nVKC6GKcsf
lrTwXujMKLkxRR10Syg1MLWiXoNHjB0azzUGQcMU9IIdZ+yCtybqkEdhu4RyHlpBtHwx2tnVlBJ8
yzylKZ4V6lzrRaS3aompn6x5Wut9Vd8NAi8ak4vyk9v/2TKa3SMChLlWdTAyTg6ZH0EVAOC/zpM9
UIEd/17UmUQq9BLBHagYqENRK8Jr1uiVjjwkURg1QfgeukDogJ5icON97edfeGACZoN2Y5HuLUJf
TUgrTRUC0UcpdmfscVNDqA7ToY4M3h5IZge87iw7Mv5ZJY2oX9VMF+MOCo8pXq+TX5yXy38oOFA+
d3j0G8y0a7tCKhUaZA08jxPE+MgEKN4srnUPNRFMKgJyy6lKsRwSJJokHQbXFpCpH+NIKQuWEU5L
HcxADGBr7XxQdiHoGq7HYtYx3pqhVhSKaoneNxRcNUtcT5GSCJ5lDLJXhoaC0bdx5tUbeOuikrlk
6RJooUVikEtTEE+DJ8TTvph40/dMM+AsJKJckFegJ7yVLrS0ueytYCxfVvFHjv5KwnvCsi5KCLX+
tkHtnbmsSpPJKugtMKBVDXdawilXM995Wwv0ZhWLBOmGGCRHnvBajr68g4LDTb8H9cuThPN0AOih
seM7XhGPdWFu7ZKVb97mYBjVIi1FvbKZdyYUiKKH0lB2Tds70MfkeCCzlrc1Rj7lxlgP7RC1y0IS
NqqnPiBaGJlT/yLKyKQAxVNPI/cFHYW35qg7sms1SzA7ROEkOncrYFXlTSoHKwj2h/4BH5SXuzFP
2MZLqIsS4idWmsn4hulp/aqDdKX5Vpu2ftsfpq/pDdqzIENyhFteDZj3CalrcynCpdBqkOjkjbyr
J68aHqPFKayL2vLm9JlBeLul1FUDhUZB7xVs6drv6+QSdfeaCBHD+tHsn6d6sOvyRgLdMOSTDa5i
BfPW2Rina7Nh15lGSqgK1bs20EDjcCzOiV/u+53oKTtRgOiHFfBkIt+57q54kUGF53EswXujpc07
u3L8tQaNzhk6io0v/hzucy+p0Vjt7e5k4R0iZLeVZGfe0jmgSuC9zzlRiK4/WjrG2csUtGhV30N8
57tY/ENpSydUTMgndbT8KU+aEtMoUGzKD9mQC+AHs8aocdestYDyhWwSdGvmLLqsay/37vXLidnc
1cEdCgpkSFXqNMxgBnGG1qqQZa9+TXeAM8cFhoyJ6q7uSr5xJ3wLO2C/uqC4oFD9xjFOwvenT/zH
ON1onYW2j1ILneU0aIPlHLuQyXxnfoMKd8B7dDHvK5CDYCoQVBdgcPwYBFtN0GZoA1qBND7khadW
39J5x1kQMxJtbFCRKA/DvoBeE1J2COMQ1pP8QbjX3zQimkxw8JlrGraU2lw+I2YdAq2M36ujXKiI
pUgwo1kKand0Z1d3VBlcD4nTJGCUrtwUE5c/mufry2ViWwn9m4VpVYPMjn7c0i7F+J4oogqnLs7y
S/NAGu/kpzpobwnVlul2nvgKIr+XqbJVTzqTvjbvrmHt+PYnUF9VFXO5aURLCDTUS0fLR2XJaRQs
WuWVTpnl9K0p6uOu0iqM8ljKwKTdS8LsJMWDFFt2lH1TC89sZNtUclsXeSMBvBVSX1Yb9GVtlq4K
iiG3F+0mhqTZmr9F+j80hEEWAhE/7I0MismPHzM2CmVMKlCJCbOXqoEpXvK6dVbZTwfeO4bcVvS5
xysNpU4MhIEjllpSUXTNkvWAjYkHzcsOOngRpR2fQoeZ3G3tULfmIsV9ocqqGWgX2SENkP5Yesox
dMcICEkCt27PVrrLeOeCFIv+7/V9YqedpHld4wGYTGG/HKrG0b4al2hveSCCxASahOm6p+htCSxw
J4ugduXS6LAurD/rBuPex09pzJE01oSOy8xszR6eCK0mcNjAheJacUhRV4JoHOc5xcwyt1YpB0rT
2YonHeQNU+3UAZGVLRxAzZuvROgPVSeXp6nJiuggYiKgMvA1fwImGSC+ywoV8yqt/mr0iT2HN6HC
6QPwbFCL6tU06TIFOn+Cvl7qyvBxTx+lbNlfD6XMzSNTbuQalizdouKYVmp6VaCmBJeJvusgQsX4
WTBruDVI1Oz2PCID5oWxNUhFM6MUmiEpCgxQXfTW1n/pB3wxsLN3bmbu33tc3Ik+lltuTVLHHg27
pcxbcJTOZhBGT0n7cH0TWWEFDEugI0XT24Si10e3L2bIg1ZaSMhko72yz/zJw2wHlwSIvYzfZuis
RTeTLB3DBaP+4QEQAjv6a8EBlJRwlZsy/AEyp/S1mhRGO02jMgaF4VnV85JyIX3k49IBamuB8rbU
yMYhBs7tMDgkWyDtreyneDsMtv4g+IRuWnlRbywoonGCBPM4EbkNXKTg36WhW2oEaFhRQkgEjTVN
OObCc5hxnvTMtW1MkM+3eeyOrb4a8rgkh0VR7ahU7KJTbXl+zuJvuskrajLPLaZqAPVHzwJze5RP
C2otCUXXrkH7dQEvfudX5FHiFYCiEQwtL4l9JxSiv9zWHuXjA8i1gaMFiFZ5zzBJhUy46c6Q+nX7
w4BBm9apfwKN/Hj9aLGSkI1ZurBaKyBEmISkPLT9IcdgcyUdDQ3zUzzPZJ2trR3q5ur6sq3mFsLr
snRnALMS8VAEzMfs1gIV0BWAp1IZKNmg2fVufit2docaqvHFfFihdKQfswvqPbzPxlsWVWXSMnnU
yxSlfMQo0HB+qYBfuP6BeBbIv2+8HorJfVGFIrRXojvDeg4rTnbIdgALDycV7yeZZjKF/neRNBlE
OK2+fkgK9QcEQBxhXmI36iTn+lqYeRuA7xhBwhQNtJWob2QovaXrMciKypNU2c1NqINqMXRVSMgI
fnerAYwG3ZL/h3YIcxdRHEWNDUIXULT+uIut3hiylSNxWy+6n74o++Q83YoX4TxAKSVx4y8JJ1Vk
buvGIOXvaozmi4Fk+KApkZ1OUNPcgybKXfR/gZNCEu33yqgtrVohkSsR73xd/6oqUNziIJvYgRA8
txooBzHORQ+2dJEw5mKNcf0J/JGAzAB+qdyrrm6T4v105PXhWHc9sL8Qb8INKX5isA5jC91aEVMg
GNk/dH7mK/4QFB6v9MPsR+BRpKJGYmEomx4hiMfBUhsLdCaiBCVnpYHyiBj7sR7Z+qrc9nO0m4vS
BefzSx0LTjfXnNuM+erEIkFmAaiiZqqUS5ohwJkqVD2hAkcUUCAJcWjeZXt40uqsq3lriHLFJizl
oZQwI9tkD+F8N1iXPOc5Cetu3tqgvLCQhCHMigXIeg8w4OIGGvWSE76Vhk0U0+JjA/kydI09CJjx
HIa9PFC7g7UV/9HNOi2TmskaJlycGhLDFtNynXq/DA0nTjLNqOTvS+CT+9QI7wcz79ISytxikca7
WCjuc7FtXSnTek7EZ9aEwWmOcAyaK1CcU6nHUqZZnOodWmWeDJWBdd/uJ28FZKF1+GwczPcCpjPx
MsEEFNE4+hgaBaUG16YK8pE0kDzAXA6hG576w+K1ACcll+KZK/7DDMYbi9SVFiZDarUKWCXQx3cw
vgybmQM8VBW0iP6YbORcO4xYjJAP/Dm4yQiTMLWfFSrcTSNhwt5Ybk1Uq8zWLZs3zH5x7LBC5QdD
VA6XEiUnaMkIQfMrvCMTQoUPqUXQXaEf0/rhPa9GxvDJrT26fo/4YVbKgsrOpEAJIkWjc4ncuL39
+1sbZlDOkTGYAf0aKoCUWirhkVxXaIevX008wUq3Aw9IuG9/SQ4qyG59Du95uHHWKfhglQopoyHM
gM8tVRAHCWRs0BB3Oi+9+f+9YFnpt4pIDCIjHdh7XAkfT8Fi5lIbGVCVV79ZD+/x+Bi+oZrUt7Zw
J58QuwDOQ7XphgexZa8T9MGQLcHhw7D0R8upIaexGYIYpJfUL9BvusOkxs6o6ucqzE5NcTLWztXD
3K1yVxfOmc4VS2QcR9QFdUzlouaigirw4w9Y0ASJa13GxMPXJbfzE3lij0drlzhz6w0neW+88F6L
TJNQiwD6AGAbyJt9NGkkA8j0lmYJxC53hulZ7ni3K88CtatSFY3jXFTxQbyzLqFfe/GDsNqrP7mh
LWNAMLo0P/7hmEDBR8UAh4LxMhpp1qo1RqSGd2Kxd6CnHd3lbuMQUqX5F3HbBIIfS8G5LRg3L8ZX
VaKlBgErnXbcvF2lrCwxd2zVjZtr+2WJHNncS+JjMr9dXyEr3CARtJCVkaocjQWLGoixKgWquyvG
RdD6SPUbQ+UEG6YNPBAAukEWaNLNnKmqlHpoBz0Y05MJVtGytguJV3lnBmocud9WKP8bQDclhBY0
cUWoE2lejpw2ggIdQdHJ+9wR769vHOsC2pqjnHGJALSJBbwSZes5Ds/mcA6FylHNl+tmeHtHXT9N
pE+JrLZLMHdFCnG26ND009vUjRxYGSt1VTfrocHmmrBIRd4a8SEXFFtCkzwrnvT5aztCf37OHLF7
iHPk0c3D9fWxzvTWLHUP1VZulGsclUEhz45eKY6iPl+38JkiDQFwa4K6dGS1qHQI0C3Q0uxyW9hn
32V/9Yp7yBzsxr3yg3Sm8+85eIsTUBcrB4QSzwp4GRL7Q1oGyk+4AjWL+hWm1mepmeCg6UVsJ9pN
qla2qOyvr5UVOFBT/W2ECvtQiGsWebaSg1yEdjkcK+k0C89afcwSjr/wlkO+66aEYZqdJE5VCQ0k
6VFqdkL6YE3B9cWwQAXI/hUJMHvyf7qONVrqAN07oQTF1bDrTwoy2TS2IVb4LDjLJXwgsmPqMffj
IPa/CH7lWS+8WhBzmYiKRDseuDO6kjL8D2lXthy3jiy/iBEkuL9ybba6tUuW/cLwyn3f+fU3oRvH
YsM8jRlP+NERqgZYKBSqsjJBw1OL+qgFadU5TSQ8T4vygvvgb0YiFVSRqVYcHv4mW5pUpzVN0gT7
2bgQlPUyFyAYe7mfbdPvffOeB4fcWxfGw3XM49LqNRuSu6mtejRI4mMynPT+Xs4O5fR8/fPtJkFb
G0xAFrV0RhGjArRtsEMfNYZACRpHOqrAgPCZk/Zcf2uNiccNuIpTrQIfuDB2jlFGliEckARZc/Ek
Fop3fW287WOishpVRiQZWYjucu1mYeypRflUq+HrdTN7wXGzJjYmz1NXp7Uqr4EoPNVmaTXcQTqe
BSb8Qo9KlwTRBBKJnIjxK4s519deBRcn+LejsdMyZVuOXZ1g2iwGth0n+JAdoQN60M+zvTgGgLdm
wBup3P04BHzcSH8h/MCSwYodabImRXFrSExfTxUv0jO/63r3+sfZqzaBC+m3HZb3Nc0lbU0mQMoo
fgSoQDt2En/xMHR05CJtaeBmOgkXtpjvpMuxsOIhbKAQTrHEmRs7lH5gBpIY2rNnHqnC/tndrI25
rVpMGU+hjPignSk2u7ErW38EvbI1BH81kYjFgboBKjKYTGV5YCcEiUqQ4ujYtm8mOpzSzzrjnKTd
9GZrgwkPVaT2ggBNzmNRk8YrigYqmfWg/QInVOeQaoiseanTg9KbpQ1V+cpLlCHhRI3dFHX7I5iw
oc1jvBqrTlW917foIB0ESHhAlBk6SxhT5Paf9g/CP/tq/FEgB9RmSjsok6RIhsPHNTusA+dNpu35
pYwRcGRYeOy+X+GbNCBfp0oQqgr63eVjlpwlOuaZpRb2zvqb07axxCQcWVloUSQDN0pLq9khOib2
eqxQgkwcXnF1/zupeK6IuBk1nWWzbXtzLaUEo52LH36h2lE0aM2PM7Sec4QsHrx4P5Js7DFpm1Dm
SdHOsEcjyep04E+vb3Sfjn/zguNuwN+YYrZRGosQQmyRAQrH11l7LjPOW2+vHQQI+MfeUafceISa
tHmplUXyLlKluDpwZoZTp7YMmTfUy+zi24/0yCua8VZF3XRjtG3ybtZrtKmN6VHvT0nGyXb346EK
B0fFEf9YoexGaNRQXDCKSxkraB93/JT4nfPOV+FIf3Vp/rYGVB6znKhNwzoUJaBpDX8+UQYTMH7r
bm7VUPppbREg0xtezN89ypCT0MA6+T4qc2nUiPVwVTAiFRjD17y0fw7LbGUt5zG2W5NDI+i3Fcb/
shzj5ss8lpCaUyDhVX2Jfs6R9V3DHFiPYspw6EHvaTpcShh6Yf1xgW7sMm5Zkwxic9E7T7bkSRAr
6wHZSQKK10nPvGmLfwkgH6tk/JGObfcCwTtssrOv4bF0KlCQteBm/QUqK08IeGOmu5F+szom1V4B
bIf2p5kd00L0Bd3wa6X10DcJOEGYXlDXdpG5RfVmBjvprEK4GAKV4EsMfdkBjvRpLSwxUO4sUlnj
bQ/krOlobu1ct75/yD82lbk9G4hxzlLSYDAiO8ji18TkHDvOJrK1PqWI1FKvDQC7w0+54GTN29Jx
qh17CG6crd9rYIdJUYcolXDUFEywVLcr2uWv/akGABcCb+762LrCg7DgVSvNFj8d+JfQ/GGcSeqM
0ZyIMIJhTTsrnRW9tiftWBygknBeb9eHKHapRgK/VcO1y1xviZo31SQC7jwaQHXmsSM0d/Gc3nQj
ZuUBYF2KHgTZoS2MpaeYXyGObYug5dcq9G/BxVY35bfrnvQv4fxjJ5goZHRFshZFKyGZEO5Mb72h
wpCz21rQzeWmYbxowELElt4UB7mq5QA6w78wA4uux/cEqGekfbkrOLy3PdceG33IsGQSwSmVn8yn
NhjOQNLe6F/MB0onEkKH+/pu7r68Nz7NBJ+lzwu9EAc9mNsgGu4S8wz6ytF4/ZvJqIvDw0SfMmvF
NtUWyCS+DS7IxAC7zOzl++hC5tILXV63ihNv2Dsfw2b9OqUzlEsGYo+ibEXa4frOXbegsfe8nLT6
ENXqHIwj5MN1OVA71b5u4npQ01h0sZTpcdJWix7giRNoBb6Qqrz2Zsw7UdedAE+5y+xBhQpORepC
DiAXlX3tnw0oikGW9Eag0sJgWydWfkth46XNJXGkn/3fLyX01i9Nt2EX5UqKqx0TZR5xpYP+2Kf2
aPcHikGS3fiY2nEgfV5uVo7nc7IZDNNfmh6Tohf0egFlfbDY5bNwl3QWJtrs9dv4TbqFesOx+VHX
dunzUOPXL2IkpZeGJxXS5XqHsoqW1/eCMAZLn7hpNSB+a9CCkrqgarOTnIYchDXPY5nQorT9WGYr
7kgpPanR53h5uO6u+08hOqxPwenQPWIWNq9ihQE2UgYiVC6HcwyJUNWX3PpdWZxji/rkH46zscUs
plllQy3C96Ret1YAa9cbwxlt3S8hgs17eO1+MbSh6dKQYb8H7c0TRRV0ZelHfLHy1AfJUQnossQD
FwPFs8O4JOR0pq5YkfpB9nox7PCBkiQD+OeTp/6XdlLuo9OK0lvhFBlEuRIe0GU33myWyXw/MRnm
QjCwzCqcrKUunkCV9TBBjNP6q4/3sZ/Mx6ukJcyHZtQxjvbO23rb1jatKVbedBA8wivQ764LMHUw
VGngTmOTw1pLwCdJGvRJq89VPNhT7E/GwFsUDVV/eOTGClPmW0nbqdkEZezqF8Tnj/Khv+mP2lP7
Sl0FCRIH4sVbFBO08xTe2tVNFWRa72cRSTCTGrlxnn7lfCz6Ma6tiwnRxVhrxdxhLEq1yFHyjNfs
mPli0LrzMb6ldYGut7jRmbc65iRkbQVHlBCrVOEuJi9D/CgkXM7bXSMUUK7DKyhP/WUgDtdyjHtj
ANmCLS7W1NjLq0lH6zytthRLhHTFY/+QePqP6zu6G4c3ZhnvJ30YoaSKur0k3g71w19xCWFG8GNd
TFI3i2MOAfVoDUIwaqlefZf8lB47pzqFVuVAWuSHyBk22I/8G4tMdqdKrRzqWQ40uR/6E7CT5K4J
AJBHlOJRaPE+Go2hm1jc1lUlVW2xBnXf4OaUfC0TX6uBl0ByzLBo0JigAxZXMd5b8vMooHre3+Ql
72jthQygnCiriSQCecocLbNde8i49Tq4TWlnIEetiHxGPWU4KQfT4U3L7S1pa405U6splYtZ1Sbg
CMQtVXIUxdoF+ycnMO2ldFszzKlKmnmeWwHuPWZDcYBUCUhaQaN602RKYptKlnhmHH3q0FD9mwi8
tcwcrKUjeRIueDtR6mAJQ1ZotNirT0liaATmEcfvneOtOeaYNcNUqWk+lUHV/DCN2yL0rscJ3kYy
hyoP227Ryiw5hkOR+nVtykEaZ7FHxgi4zKwnTq7l8kufC8LhuuU95icAz4BfAik+5lR15pBBxWeI
gJ/CXMBbdFs8ZpEV31PZC8mhD2ASpK8QeKotw6NEOMIzxzq9utgbZ2OdbZ2mVR3N4DoFeWcwBl1m
hRhX712MHIPFtbTlzxxzu/sMMCV4VQEW+6OfLkRFtBIzroOpcKs0SJ+p6kAYVG+xZ9rFKZxuRI9W
NilimqsqshsCNsYZJ6Lg5mpQNPCHBSvorhN3ESzIKILdiF6t0GvnPrl4Fhm3EscZXby4rcDqNbzq
HkTIcNmZD6YPhlQn4lZQdk/JZoGMKw15gnfyjNH1EcOx7ZM8814de69XEDqCzkGjEAyWvmKKZIF0
4hRDBEYCGhZlTagrWMYpcnH4j+StC3qQHMi85+N+NP0wy+RfhY6kQqecr8OxPg2vFJBUoCNonoWv
kxcfQKzwo+Icy71MbLtS5rqI1k7Kh7GKjijY2IMO92wyS8lPqMHZ18/E7kfb7Cn9/80lm5qFWsUC
nuXlels0b4SHQNot4m2XwlwSCjES4FBHIKXf+cM6sI1Agd6hz7flhtcT5H0q5l4Y1rkT62rVg2m1
iiixgWFGYOXcPvtGDBEcgMDtwhsvtywcu45Om2J8ZG2Coki/hlIOdb+E987Y/zS/7bDIhVFojTXO
6ORU6Jt4PTUvf/PpP/4+84wZYjVM4gZEnkXuR/WXHDOd/5sB5uAkYbj0SzlDjTD+pFf30/Tr+t/f
jQeQPhclYEjA2s5E1KlLm2ihWYAoP6haaTd5ZoHn0kaxwOpTXhjYvTw21phoGutarILafA2KX82r
XFnhEWgSdE1Hm8g20NufOofSH/Tn8oU3KrqLzwE3/e+VMi4n5FU6mRJUZXpg7EAYhLeLhv59IH0p
c2t2K2c5RKI18BDOu2HoH7Nos4uXnp6tXRLB1+tAk3VXyMOjmq0ggVyFQ5/zFKh36+GYm0CGjEIZ
INWMsYqQTm6Bwge2DlKZdIkQ5ZyswQNNKSrHyzderWfffUBVJ4N9UgXb4OXq5E5N5GSgRLZ4E8od
tB+FyNLN+zzWnESN3OvOujftg6TjwxwTaUszRFsp7SS81SiNTeOD+Ui7107ZaXKIEx9JanM/IPWL
P/IrIhmiiUevggGqyyWqbZxmWQ3K7QV1Cgl1Cnph8eWcCP021+wwJx3qqtkIS8URbGjQdX/zZCD/
B7/6+dN0lbsmxQz8AtVa5FWUQNR85mztbqJDVAIJOoJZNI3Z2nGG7kuqayVeV8mj8ESbN+h1Un4g
vK9ONbeuuxsKNvboDbG5NLMerNPKUuM1p5tHuUZ2jtntPrET9AbUx7j9qxtnY4+51sQebzmji8Jg
AJWVSCboDrzoNe+07zoLxAoxSaErNB29XNU6mGB5ElE8y0LRwsvbmskRNesoPJvJNxFKI0Jw/bvt
XqQgIqTIXQO1GeYAiqtaasVSkUDvDlOrWEXpJdyJA54RxjdADyYsNSYxA0XHEJECYY+UGA4pEDiv
r2bXKTarYZyiEuQljKIGORtwxyStnXXNPAVRTFwdfXqcQ87tt9vWQKft9/YxXrGQelz6uo6Ocm8P
GJYarJzgOQxmfQcvtye5tvvCFb+n6OiIB55Axf6VRMc+VXCc0SrWpbe0IfIrMZ7DYDpqx9geMiu/
y879sTjNbmRXXv7F5A4v7TbmMSbwj1E2JSKKkq6QGUF+B5INwQI11l0y25mffxPvVH/BhFHu1i9N
b0n30Ju4/n3/5an8YZwJpoZUA9hgjBD+AB8YRRcVgwMl3/EQncvDcjdi2XTSSPiRH5bDHB6um6d+
+keI3SydCbFmUSVxCeBIoIq3JDkpA6eyx/v7zGHMjJzobY+HgCTet9mvOP5x/ffvnsPN72fOobRI
yTxmOB4GpLJIfUqk3p6Fn9eN8LySLfRWEWoc4jLnKGeoIDrHM982nEawlrvFo3LL5Vm+59ZEd6+f
zdKYg2hkgtynIRjdSXqogNegbH9hEJ2I4Ilvq9uDXJ2zzN37dlO1YTLfgjSkCiWMn6ra6Mb6Ua/u
YvFFK93VMN1GC4biR8WbHNz/gB+VIib/7Uu1TnojA1eb+TWuBK+vcwvs7pxT9qcVVQbxLehsCOZv
NLYiFJWmHBkyDtlYeGN/S3pXkP9rT780wZzjNR5VBUgPnGP1e9ONlki+Xv88fx6lSwPMURVFqAaW
Bej2IVxoWmTVc7sTlM/XjfyZvV4aYc5rKMxCOqhmH2jR6MTpa2O+kUa0V7OztZmH6+WtiDm8y1AJ
dVZp0MI1U7ttQdCU87Cbfx6iy/VQx9jkVGFR9nkzikAOnwY3eUdd127jGOBaROmRO5m+89y4tMcc
WjWfZaMEGT4Ybg1f99bDaE33GrDzxBExiMjDbe7voIKXBh1URRS6XF4rg7wXY7c6pHZEq+pHy+A9
Z/5lRR8mmKBgrpWGRrluvt9PUmFLVuSqt6JpSRDUQ4vmLPIOK/3Rl3cS3cMPi0xIKAQMGxYFkPKg
+bbVRrVitbIzQvykfL7u7fth4cMSk20sYo0JfxEs7XqyQNp0SvJT3kLLAg9SwolAOw81rEqXwAIB
0gARgtOXn6roMBaoUsnuZLGSV/0uRplYsipft/UkoAXizONiy3e9/8PmH2FPNrGQRjWQTUHG6jvN
4Ea7O+WPdOKArxu7c09erJElakdvvAIRcGgAu0yleOSD9I1OS5fwFQLS3/ZcnnlcELx9ZYeM+iYL
0z6Dzf5Nlxwg3vzsDOK/LyCBoZQ2uSv2fP11Gmv/cNHNxjJhshHmepaHAd0FN3qUnIwiOG+LU3JP
0HeTOV66U+y83FYmTpYJHjm5kWsU1kFRt6jaFgYmgJpT87x+aRsQVXG8dTeubNbHhM3EEMx6agQ9
yML5jkz1wYxX+/rZ+5dVKYYB3gDVlNgOqaaFrdRX0go0eHxPQ6VxSl9p0QKCDDZPNmZ/QR/GmNu5
GMtEUsPUDMDjb0Fn22oUTia9HyghUvDPepj7OYzyHoStmEFPT8OvCGQhsQP11hZip7TQBKYA//oG
8pbE+CAosEZxlbCkrjDtEWKIc8GhyNlNBjYrYv1OxHhMo4KIWTfP7Ro7uficTi8oTY8pp+f7L6f4
Y/MYh1PkWixbdQqD8Kd+px1rL/xMMIruL2+SDf6DG9PhkcLzto+5OutxVs2x1XXcMm4bfZYVnrrD
vziEASYQCOCCdZD5QOssp2m34uasfpXBeDJBWRH3Vvy62qKDihXAv5+ue8S/7OKHRfaDkcQwhKYO
obqUvNJSWewo98KXE/GItRwcXivhX+L9hz3mq/V1mkaxhmyxd0S7vjff6HCFYNc34p0UY5XkQCo+
xHn31tY/rDJfToX6Yx0nyOlGT8YtUzxElMpRsarniCJGzmCv4aKldmYIaQz+MMqkQW2eqlM2akLQ
ap0VVn4fe9GC2PsZCByQCFt18StMVU4Y5m4wkwqtU9lNean3gQregFdKrZR6RHe1Z+Gn/rB+pYUB
7TGeeKF5NwMzJB2cJ3QaiBWlMoYRUIhxjY5F6K7fw4fZyQ7Li3Crw2trW6ys6Md/yOv35xMU27yx
zGyzPOp4Z8vQJHQgka7IXkVUyxh8U7wJqzvxv9crvbTGbG+8LoJIFlgbw5e4eBOMJ5FLx0P/xh+p
wmZFTN5HUgAKI2DggjYvfnSpqLtyEX+b5CpF/XodRK8x4tYJMcDOefvsHRMIweNmBRWkpL0XnjZP
H0Mzckz6KxFlydJjP0dzaQqd6xFnp0SvUrX5f4y8///WSFxVi7BmVBCRTi/GdoYhpxcDnKdAYwKJ
RGkaRGu6yUdXOVc3aLdwJwM463zXbNz8hGpGubCvkUfM3uRq9jN6tJC8oILfX2VwDZgOrzKzdzq2
a2Yueq3I0D5dZT0g44ru2FGf84MEcook4QFd95a2OQ0sH1ivN0mIMX0oYwn3evvUh0/jyBni3U/D
QMlNyZgxyaswd0azKMaaJyBJ7txMs4gL4iF7+E4HUIH04z+Qd6/djTm65M3XagZBboUWMgDdMbnN
7ynWQr41v/auZLeQ4YY8wI/rLrp/DW8sMtdFiT760kVLGMSJRducpSc81t+Er+FTfMCbK7V4+Ezu
ljJBTMiEWAgFZGa9Rxk2MbDv1Ter3wS5G3lcNneauv4ZYD4+IBPEFDXLjY5gDqFpPWG4maLcVtJT
qsA3jUedPA2QEhZv/gP4K88wE9mANY/UMQY73mq22iFP9bu6N7pbfZFnB0IlYDjOVdnppfhZEgfJ
ggTbCrWHZnKvf+D9Q/J7/WyHV0hbYdLp962JE/ainUz3ZfL9uo2dKj3iHCX2JIZooHfNbHJDzGjQ
1xR8JqjryHdloN+JbunRQSTBHWpLP8vH7F45lV8i76/SLKh2aMCGgD9VMZgzM5pmKTeGhpbMU/Fa
PKIV44XP5Fn9kt6GVm+LN8ZtxEsl9z7u1iZzaox5CKGCA/73NNCOlL8lwegATigl1/2bELS1xZ4X
EQ3sPhTWdyk5KgaI8jrsEQ+sPg4PeLUXgLbGmC+ZC1XSh1TCV1bMLEDzIA/yopad6w6zb0UX0VNC
4xh0sJdhrtWFwhxV9CVyqEzlNzHhNW/pH2BPPTqqvw0wh49Uag/mDEwLTO3jNJ/NUPbMeXbDzl+k
2dUU3vN275Rt7LFc+mULrlHFHMDTsXzSisex9Fvl6fqe7d6rH0tidep6scg6o17B4LwYt5o+pfY0
E1dL0kOrCDwV+Z3BVJzojTXmFlfiuYS4X5YdqW54+oZO42plkHG6gZKzG1rTXYlhtsw2HS6fy65v
fORM76+4zRU4m201dWUNtiLBUXOI9Wp0Vs5dTacEgOMEct0n855XJ+MZZWJIWkLopKwTFMKT0lrE
X6ESXP96u/fsJi163/DNshYhDkcdyuhBHkgYcHUqcD1Lt0Nuj67sLodMtLiD/bses9lJJnD0i6xA
EDVcIf2tALhZHLoXyo0zeLpLdTbHx9jNfR4/MW8nmaM9iOaskl5dgwEsbgt0gdva42zlrgkdGuNg
6NIBj2B8MwFhgZrLOkizalt7yG47sKpTLHr+Kxws0auc2P3vWTRwHAxIbBoEDz6Qrl0GrLQ1w1kJ
Z4g5y+XNbEZ2LBv+9WXthpCNCWZVWtGZU0+M7NiiZrXWVqcn8MSv143sbh2E2SkpDbAtbJldEcol
Ap2hGET1PSgM5+rx+t/fdbmPv8+W1Dux0BcNmtDBWtXW3FcOSeBsw2pHJhfbxbPFfJMsV3CkUlCA
GS/tW7dYcaBQ7RdU8YvwMDja9+WUYoacN+exHxo3a2Q+lFAME6oC8HDiq6a1LBAJKtz5AK4OY8ak
PGVwo1j20uYx7nE+HktdnU291iyDEQZZ9imrH3rVuf7xdgtkoMT+xzsM+gM2MWompSSNK0i/KTd2
+oatdE0Xk2g2Gk32iPaEzImKuz5vQuREA1wOvWcmQkVjWamzjgbdIJLWGVXj0cjqJ1PsG87Sdn1l
Y4iJSiDtVNVlbvVAH/vAHPrbGU/FOEluook3t8JbE5N6qDo07HqIzQaKcNsIh5k8JOI3zoeiLsam
N3TYkoJw0SwjzHLaUm5jxYxMwBop+fyMcW6ADB/pGEVu88hFdh9sW2vMisCXnklG0lLUUXtKDuuB
fI5fy4Pu04ur+pureGONhRv1ZlsnaBEOQaZDylstpvLYxbLqXt/CvbOEVgSGCDCarkkidZiNq3fz
UKdGMWFyYYRMSt9YUcuJ5/vbtjHBOPfUDxNoNiYFXbDZkZC3m6FtYhCXCknklc1rRe+lvNsVMT4x
VNqoRBOmfvsistP4az11QA2XjmA+Zdnz/N/jCFXwFX9sIOMUbVyNmaKJQlAA+SUMnTWpjwVvJIO3
h+91581nqswcyJF4FYPwpXfoc5KqpwDXShmRPJ7n7QUJQ4dDALgLvj2Z+WBKC2ryaUbPY2gKv8nN
Q6gmfqQ2Xq5rn6+7316Q2JpiPtYaq5NSrpIehPXPub9Vsi8gM7au29hNObdGmE9Uh7W8YLYYlTg/
fqaFlsLvIP8SUGgCFSLn8T7/y9f6vYFsz7IMM0WooFyJYtnk0mYHtBWeZR/9lUN+5im/7W4hlBcp
FhKpoMKcYFKvqUnyagwStf+m1nlhtVNvpSkvod1f1cYQ4xbxQNK1lWSAAEFB1wZ0fC12jBPVeswf
uCQFe6EdIimAY6HyjbYv4xlSW5jVuJYQ6jtInu5VPgk0YKqpVITAb1HxrDEuQjIjrrM4g/i5p77J
znrovAqSX1ThteTOFu+dr83S2MMsQJColStdBafLYmvpK+lQv5ifk+Hndcffi+0mpaLDxCEBVQZd
9CZo5D1G6qMOKFlNAm7uvuKxYe2Wu7YGmNblMqdL2tUapRzVByseLTQPoNVKPb79VKKWCZ6fxKpn
x/BEZIImtBSur3DXJ7e/gMnU6kZeIw3dU9Sf4vsaXqIiT6OUj7UtBLy4uNtn21qjR3GzoYYazeu4
EBGivIs9Emvw86fQ+T54pq8dOliNXa5OBO8jMsc7Kc3W0BMAV9DiMu/iz1CUdMEb86Y+yMf6FkCS
gPde5llkznndZVJGchGV8PRUVJAQ1DgMMfv+/+GXzNEGB5CYzA0+WiKc8rK0EtGw9e4RKtk+xz32
YuP2gzHHOlHFuIkbLKVzoXFR3ZaOjAbCHU3oh8/daf3af2kEO+MxnOyg4xGMP04e2+8KYwxsa7MB
RZgcJ9srXidI/YLsCKSdh+KtLfzhDeBMAD7+FlwIPTWTzjUQOu9/6aVVYuqzKaUoC0CzJXPDe0zg
gCV8xW0XH+XP3NuObiKbhINPXkbJG6hgnS1irqHa5IshQhbA8MEmc0t7fMRenyFg9Em8b96aitLm
m76KYErlVK5/491PjNSfPuIxj8D2L5Vw0JexWccATPPeGp26jHjDmvJyiF2f/TDDftFpFQtpAOcm
8GOaXwdlQOVwACi4Ab4AkrxU1RV9MBJx7NKz9ufe/l4d27VMlLyTwgxkCp3xpKO7nzaOVn6WoBzd
8fJ0zkayIn1LW+fj1IugARu/JyBvFKRzk3Gf1rwFMVdGjQ6FNM8QDJ2htP06uHQaDXRcNxQqP9pC
a4W5HWJCPHF4MEfe+pirYl3XeTG0DnNMEGNRmt5Tx28k1Jzr7rgbPDHWCnwX3qV4v10evjIphXEJ
kTsT9WYWbqSaB4HaXcbGABM8O7Kq7Uo7o+RhdFRPOqy6Nc3Ah4KtGiMg8XH4JKUuD3+/VxJRRCoW
RCClSOvhl+tajCpbl6RSgRnq3NDX7OhBuI3OVH/a9MOb6TB/vr6Re1n7hUW6EZvLNos7QDz6SQbN
lwqAEvTQEjt+RSSRbIqCzX/+RVnpwiBz00qIm/JkhnoQraUFYQlLUzhYi50RIihE6CLYc0WD4iaZ
0JyPfZ5GTa0GRuMZD8TuLEoJL90Wdv7U3ySC1bp0Nj15qmKLN7ex4zgXtpkyYQph4mScDLTq5FPZ
forSx5ZX8tkJkhcmmISznMc2QUIIjmUotfRp9qTXq5V3odNmxRPHPXZunQtbTCCBjiJJhARVheGo
PVS3mj0Zbv00g8qyOGNMxIdE+WpJP8vZglDLmdeM3DnmF9aZ46B3fSPnOj0O4rexWCw1rBzOAukC
mNAPE6ixg65QAT8P446qEBcyYB0mxmdXmlPnXuInQfMdGAgwEg833AO3E5rhligE6XjkgUqDCV2N
MJlq2s8xtFSmX/SZLMuocRkOyp7H+PH/ZQhN9LAnbkF3/6xvTDNBTW/xhqkFhbxrF2Bi8QCOoocE
2gWmb74uBy4YYndvN/aYvLDNsyTJCMoOKe7x5iF9ykc0g3o09Hq7KukS/0IJGUf/wyRbzqvjdBVj
fcSE5npsgZY2eK3eXZfcGGDOd2a2CxBk2MNu+Vw0YJPi5SJ7Bf+LJTDHOx3bqF0bHDnaCy2OsRf+
EGp/+THjxsZL2UtfhB8R5j05z4X9hb2nsqqGWU8maDZ1mhhNUoMOKP7axcSu0A29ftZ2Q+P/J8vv
Fpitk+RYN9NWI4HRg0rDrscpXfw0T+X5OJaaWHDM7V+mG3vMRoJ4KCsnXRWC+k05ClZnQ83chqi5
15woDo6Pp9oNlhuD9Dxs7tJuCNU6NlP5/UkgHyCY+s4dw3us8vaRiYpC0TRmrEuAM0w3WRRgUnTh
9o/3bIDuHjkIwFqUiudyKTWCFOjMkBHLT2nk62/ohdsATh3Go/rQtU50T4vx5um6g+y6/tYqs4Gt
VFSyJPUyBsSouITqJTUec9q95Id3wymswAqdPEUOt+67d6Nu7TI7aiZqAz0GQ0cSJHtjaaUeKGt/
SBHAixC3QD8KqdATMTwuecOuj24t0++wcRm1KYRxxgvzvbKCYZKzAPpMl96skpt5UurL97zHwd5B
35pkbjxxjIR0kU2CuthbEX5Vhvv/8SsyN1w3jOCOjSP1XWFXQ5M0cUXQpjgVWNaBIwIm1clfANzm
kmHxVsbcb7GqlGECHhC4TzI5hq+4yUMLpeTn8KC8rYktHnQIlP2Pq2UuuUZuhGWqFSOIRnCdjobx
mku4UWtIKpSx10rR45AA99/IbpZAahhQdYFUthkuNt75PrJYq87VR86P4uwEmwFXNZqPtZJi9utY
5BhTElerfYoAJtWstXCkr+0x83ighb1yDBjXfscMlYnveZXL0hCZ+vsoQAGc5Sq9kB/AHU/on8Ru
dOc03wqIaDxzFkujApvCbe0ysUpt0QnQJDxh+u+0a1M68030QltfwwmIgJu/yfC35pggVYlaXLUi
CFfUvPKkInnMJ2KTsOYcI94npP+/iQyGUKWlkKKxm5VQgITiTTnb1zeOZ4GJPSUhY1vOeCa15otR
nDKDM7HEC24qE2mGqBr0KoXcKMC+6WitJ/0Gch8HyG+sRwBnnoe7+sy7Q3iLYoJPC33TKMzwdZL6
VhvO68pbFOeuYOtwfUWqJRfBq0z8wV3c2C4FCpDENUELKrGrYHp0ORSfrn+rvdRi63RMlBGSIiGJ
RIxgJR0Ydl705AE8DmJ2m5MHrb1buJwqHIMsxFBK9aYGpgdaAs3ndRqdbH0ixRsBMY2Wn2LjlMSm
dX2JnC/HIg7DOJvIaJYAahsvzfCw8CpvPHfUmDhRz8aaxQPYDdbv+bMKiVE7hRi7fsase3KfAn5u
OivnEO/b1DQC7UxozqNDdHmKySIXmarnEXqU4NIFizr4uAFR8kUIwLf28gkPIP7E0F7yRqkVTEkE
EeYfuntLlCrJgjFccCVJ3hhIh+KsfNZOvRu/y/yZz//B5C/HJvvwSjR9LsnYowt2XkFTLB2U5HW5
KwKVMoHT7p5uRZ0d8apJe60pZbNWVj49bAzDgEIY0CL25K6OhNzNcNAS8ytnOvAEPXiLZDwIhJVV
30OnLJCAMq9DXPP5j9nkKt3vnQRMpUO9W0SpDJRwl06DUnSchBXgQ9lr/Vw6rWGtUPg5FScJwKgW
YlAChgrsv4mcED3V4C+oA5jsA7CXDKPBBwR7S+bMUex0UeleP+G7GQKgDiJQX4asyexIuqS1jW6O
eGPmp+xWqACkTB1fKsCP2pzqW9lFLoSSCy9F25uLwqf5MMt8tgKcDO0Sgpa1cjEXRSzzlKMgoYGf
rTrrj1MNkILum0ck+aXVPZX233Q0gYBUMNVjIBCAxeDygxZSItVaW0TvlDV1UHvFSy7Z071wpqUQ
DYCF0G5LzvW+66wbo0w6VhdQ7NVSPH8j6dzOsbVUd5nOo4fYDXDbpTF72+lpGY4JyIVptWI610/S
zfgtQ8WaAo3DT4tkmz+uexFvXUz+1bVytBpDTwIiPrRogKMDnnHoY3Yo0FVMX0mAe0BmwIQu7+UH
q/AmToRKVYOitej3Aot8AKEgOhAPCnnn+oJ2j7uiAuoLgUODsBgMCMuqvZjhXgrzzhJL1Y7D2frf
TDDpgxiTJmolgogC7sXsW99xikf7bvCxBhZsMchGkZmZAmUpb3qVv0+QG0zvlsnKTiMgqjIQzC5v
23bLmUQx0ILFIA54WhkHnwS1kNo1JRSYLTxBQQtarIWd/hohieb+RxQee7nf1iLj7Hm6anW8YBsp
0S36CugnxLVjPiKlOI5uCmJydbJIaHNBQbs+v1kq4/PD0ulTneJpRb4MuOXAsIvBzuRsfqFQHfC+
IGpygxbNlNln1Xax1G03D5BVKskyapg7bp3VK24lx/yWHSM3sztHshVvedYO2HeHV57Y/6wYdgaB
Di3IswNW+trVQ4cBiWNRQHSRok3KT4ql3ZWvwOH5pc2d6KKb98dCNwaZZ0qpLrGYtx3BzGqBDkfj
662tnv+f6+3/SLuO5ch1IPlFjKA3V9pmG3kzowtjLL33/PpN9Oy+piBO463eSQdFqASwUChUZWWG
t1NisrBkmzu7Mki9UXKx0NVmRAVG6iN3zBdzScCOUhyb8Eu/PFw/+cztpIoiRSHXcSadfXZ0ZCsF
djz1NKCsCTA0+vUJoIAsqoYkgNnLIPrp770GehgSkOMBij/Rgzb9GISTGDCas5uHYWWC/H7lmI2c
a60Rov8lTDcVVK7Q6bZCptDoplesrFBeEfcgmgt6PIAIfY5qJe6cIK8c0Bbid/1BuhMZH2rrwbXe
OMop1AlSrV2LOlJSnbjU4vRfEjCaoXE7ZfdB/wUUywzH2Lx2VgukHCOeormRE5RNCNBwUBwRvV/1
adoX38q7ah85HLNWtrlEDXh/VQGTAQTB3384kB+NeQD5CF+oUZIKM7catF01hl4IaQ6+bvxukEw1
H75fX+mmv2jA/IuKACJgOvuSOU6ErAiIBaTiiyrdJZnNV5+6YFc2qLtIFtD25TpO8dN6Dr60kHNx
VWnIvOsr2X7trMxQO9iOxpjnswGgOr5Z/VC4w05GUVV2CZSD1X3dLMeLuioT4gldV0XqLGtTHRtZ
g1a96BGexfyUJzej5kBnBDyYuc1/T56XyUOA7JgxefObrUxTZ7xWDJmP4hLOKZhSZgFWhkKL24D1
8yF6UUYb88yW/D381Eg8+Oova6aOvTg1oyQnheSr971qhgcy6wV+fjt5CL6IZ3Fw5kW7eRDBbY77
DkPN+Pn+WBRJOWZGBZPKLW/VZm1mbmmJX9XHGhIZe+UrSw1n24tWBulsoi7VgM+g4jBas0VUrmPI
nqLLc9a5ZpVLz6nfh+t1ZY3yoiLBoMCSSqgCNhxIyLICwwjLfKNOEncSa8ySJmm5mGM440uPKNeD
752ZKm5tsQTmcRV6iLyo0Sp97VBotSGGf0iypcPy3QB+e6c43El1wUqRmFENPtnrh3UrWVzbpDwp
V9uan+RZ8vtOMmNZdJKgMUXxKGXfrhva/J5rS9TVUY6B2NclAhypgZDRj/SXaoNVExd88MAaotpM
KNbWqHtDFROl5jrsZbv/I/7Jc2ZxQGPQG22i15eyajxbsWBtkHq8GFU/9BkPgwmQstwDtI4mwb2+
hQz/+PB8maF+q2f4VgJmLtNTpLz+t79PXQ/h2DdpFuLmm0cgPfT2oI9M1q6thAXjWRguEqHXiKfr
+zAC3uJe7VLkCeBmvOEdQnQh3ulHoo0OIMurynojb34WpHkorWC+TDzDuFdpWGAsnaQDZAggS/ww
g+ylfy6hldDtp9/pXYc3iXLHGobc/Ewrk9SRkqsCVZQeJY1ZA2moomMK6DM3LEle/29V1Fmqk0HB
y7+JQHPfOwSeE6pW7DWO6HZeUlqsyMTaROowBYNU9GCsgkAByKzDJbQwwKekon3d/bYjxGpV1BGa
47iTlRZ8lx3aotBdgCISBsVswxs8DqRV161tBr6LMTrfmvm0nYRCE/0izq1hHK0yL81keU4zFlfF
tiWo48HbMUVF92K00ZDidMzQ+XM7O3tajuNLvis9wxI8UCTWEJWHzu2Jhb/4y25quE8A/AY1OnV/
Rhg67iqlERFvVY+8xpfXZgfRjBcdkpcsYZBtD7kYI2didczgqUI9LECiDsatGP4UhNPCGq7b3saL
CfIvrEzoujJmaoSemUg6meqrAZxDjImBQGadru0DfLFEHeClTqH43QP8xnsViMsgiNq9Zt+L3bIn
JMDdKbxlCUewLFLnuYIMa9h2wFsriqOLN/34ct3ZWZ+HOsChoCYxmTf25Snx+hHwjdK41+WU8Vrb
XAaKkSI4cEk+ThUkgySd6jkCByg/v1X8N1W//8QyVn+fuqDGWeAyg0NKKC5vqnwnBY8xCxfCWgJ1
P/FhB2GPBSbm0sv0p5Y5PbD5KYAPgmKTAVw4PaY8tXUR9jPeDIkcmuK0n4NToLCwxZtnZWWEiqSS
FpW5oHTgLn1eMPzsj16ComOKPhsySqRc8qG5yd1+lzPpB8knoPNo6WKZrklLuaHlwTSrPqYGCLYF
KXttynbwQ7LYci/bWd7KGuUQQ6QHApjc4Nde52d2/dzw5nw3ur0PDJa9cCbrbt8sIa/XR/mH0Kgh
lINAqU6Kq6Q9gwW+cSCTVPboDO2KZ2YcJ2f/2o5ScbyXu0CIeFhsHXkPBsDsjgi/xSeg/F0R85Yl
3gbD/b+oXG8ehdXmkt+vAi7u+qkIeGxu62g/CGNxYKPyct9jtgAzdc+hrTx94nivDFIRfkiqPMhU
nL18RpQa0ps4xI4GBeNCZm0oFd4HHvO/KsSMfU0LzdSIvboeTCF7KPpj12b29TUxXZQK7Y0khUGu
QjLnT4WucPO3wIbgkok26Tf+wHrPsRZHRXpFyZV24GLVN9rIjvmnrBbNVnWm2J+Tr4ylkb91zTOp
KBMtVQo0LqYI+LcaCij+jMptgY5KfEq+z7fybfMyH9HhwFwbC7HACKL0RYPiez2EMt6SmvGmcz/H
8i0dIpOxPJYRKrhw3ZBNbY4XnZo50xfROpdXZTt8Fm60+9qPDuJh3umMBwvLKBVfVLXMdDkBi0Xc
/uSSp9H4EUwsACvju8lURImTWuTqCRGlc/n94i624c61SUhiZEyvjU/KHgMT4MXFjK7zH/eUiilc
J8xKS27w2dMeBcM0MPmIyNJ9D478Y4BaUgoVux0zhm6+Oi+RRSa7vgplC1LhRCYxlNQeJNEk3DTk
DIKOSXISJ2ZKkLKOPT2Jj4HXepAmzH4Jtx0IHXNHECAOOoFiKnNE3gwcZkeK5TlUoMlQvtL4YDjj
2GZLxFQgAZMfgA/uJbPFDSw8EyXbmTkKwDJMhZw60JWm4RcJeAnBjXdQChYOkR163V7+0d8Np/wR
dOAMHxZZRqnY03ecwHcd5g9Ijbl8aK3+JCc2xhHs7lHCBOGwU0H/gvvxVLyN2Ifn8BFlb1P0WPMj
jH+EhsHMoZrMQYso0fO7qbvjWlcqGIvdmjWXV0kHjVmVRrBzTNyqdJaH/rSLvd4lZLnNKUwtvrX+
/xqmaIBcDo1ChSIulvm4aifZT0HX07+FimoOxmceJisbVCgypGhQg6VGjpF1Zj59kVWPb5nk1CSq
XLmoFCrqtHmbDyD9xSzaSest4QfRdCQFc24yuTeIFn3DlMATI9IxQo5C/GYVcia1M4SY0FJnx+JJ
slGAgoJk8vKHii2wWN1alhtSSY2iNhEq2CTvXgLDLnmh98eiqa2llCLn+tLOepQftvNSpz5XHtZL
C+pKV6aBkPjI+8Uu93wOImfjILyW98EdyNwxPZW0pvBCBJ7l3XQzPKN4zYQbbF5jq3+D8p1lBIxb
5M+PnOzYHdGDt/S7DLiG0Zwepj2YiYHih372XYvppG/X92Cz67Qq957fCas9ALa260q8P4h0w4v4
AkSfHT/LfuDqj9x9c5O6sRtYFcfISViOTMX4eIb8ehHjgS1i0CVUzNhgWWD5ERXMuVLruSnABV0K
b9XysAzQ1uKYqRXrcFDRO+YLoHQGUFkRBbvORznMytHurxzeBY4coy0e43ORWPXBZS9xhgYKV6BT
X2oBTUICNkWt1Al+kn6ZTEBtDpMFgWWNyhxBO1UXk4HljRZvDb5aYioptnJ/fFJ5k90OZOT8HyDD
XSqWgoggyi+8ucyoWrTlruAyACTxOJwGhhNuVxZXm0kdvHiuQIM1gNCQ9/4oVqk2mVUmBDnsxbEy
KVpTNVeURl0WdCU6+4+iXX5SbsjNJ0HcsX9l4TA34Z+ra0+lAneZKPE4ZjqpKUju5POn/D7wlQfj
edkTii1xBzZUTAY9MBM4xqGgh3zDOOLlrj4/9JOn2SGSgcjI/WFf+qU7v36GVWl9v9P0BC2IjLss
hNv0eATwznhSE3O6V80a5opn1mwAK4lRqciSg5dDWIRc89W3EVQPlZulVvdd/SnAZHWT7YG9JsrD
/9VZ6VCTFT2QPghookfAd+D8dnrIcxJWoND+r9Zo+v2sTyVFanENR35zJDwFmkWqxkSQ818wVTHK
fBoVZ6a0khQAwyRcxDOQMdUt5nxN1cb4FHi3OytxxtfMYrbKGdFNI79fXX1iMI7jnODqa9zydwDs
GyDLCV4YBM7IH1ihm3Eh0dq8nZC3ix6A86jij6XQ2uEompgHYrgJ42LVqAxRkuqgawc8uxvIUyf7
hiU6+peYKRNECBhcwNnxftMCSQPXQ4iBHO1R94hkQmrVXzSPtxPHsFnYiW2/uBij0oQ6jaMmnFG5
a6JvY7pYqjo5c7uLU1aSu71tF0PUmY4bvKqbHkif9Ld2a0SYMyL8drKNR9A+zUHGHtqs+ey/xJGL
TepAB4aeKpmGlzWJz9queEwegbghjcLJwcseVNVAvHqsoYq/XEP/mKWb7xOfVENUA9za2GSEA6K7
vwhLTe13ABlBsOkT8EFJupijjnYbloq4NKBTW6ASF+3kDmqagW5/Ki26WKGOcpFqnAqqEyhaQaNA
dDLXuEleM7CZL464m1i55RZHHG6cizkqcRjEeOSyDpBSlOuhcvlNgD4tKE9AwXObfTvrvkAeOnRV
VJ/Yc+8sx6FTdi5qhipCVQbiWuJvJXLKhxwBujn8cR3ppR+8zut317d4O3zpvMSDjVEWFMpbw7pM
Q+D3Mb4YovWCsRgx181Eer1uZfsc/mOFTm/bVpM5ESwefsbtee6hZYmiMlZBT70ZXACaJl4X/ShT
nuuouw0Xxe+nkbFZ268qkIf9727RmayYa30iVdDJkb03CQCABcqhGh4HyINsAWoo8o4DRQLjqP2l
p3OxSrlloogVVyQi2PO+JHejF9/r9ny33Oc+Mkw7va1fWXJATIvke66u0BrgyBbPVwV8/lzbHgol
Uycr4mNttqYmaxanEgKR/5W3k74DKWbywwiKCbxxsVLN95wuTQLghYkKyUC5zSZzVguBxVu36VKX
1zVPhQY5ULVw5NCnDKsfuvYSs+QutgPqygC160Ig1Ko6InlRT2TQqfWA0AIz6sm4JyMK/4L7f9OJ
VwapTS/HSdXSAZlgwB153Ynb2sQg2WcSiYuRcxBafdkUrXwu0FEOnKvvVXaK9ca6ftQ3H3srA1Qi
sWA4TQPDkOTHeO2hqizkzzPmK10oh2Q20L1PuKU+lR2tbFL5RJcsmZhWpGovf02ayJpjFhc5yxvO
bFnrfdPVhUdbgpBbxLvYyZ9b2a5/5P4ffb4IFBP+9X3cnJ5aV3CoyCwX8VjjqjJ8eYagRushZ/89
YWSk2BceEz1LEqEP9YfLDtJoozYMx3aIUX8gBQ8CfsR9roRojFeOElmTIwOt3++l25QwVI0Mn9xM
B1fGqVwir0M50yFx7i/DocbUSJ5aUvE7jVnaY4yQQWP7eJ4P8gG6llA5y6222fPjD8Y3IzHh2jZS
MYPjlTgFeRKcPzMXl8D52hNnaZB6Nnm7dNn6xIyYQYPL5Szre4iba35h7PXse92dVIUxlcYyQX6/
8vy4TriyqjXdT+NdifGNoTpqgcCIGts3zsoHqLChz63KKSJKUuKbqoBrIz70Xu11u8qpFLRJStQr
a8a9yloYFTXSThsMXhxVf4r1U92FdwsPzhyZZyUNLDvk7K02cAqrhm8EJLHqqXyJHyQ70sFeb+so
SpWQNyfJ5IiKTfmd4Ywsu1QAgew9hLt7hHrZS28WW/2VuIajnEDlgmG32B0fuU+2FS+fkYbXzHky
pRFpK9aYOkt3Nbjfg6fKyQEibLzyO+vVw4gc9Nx6Bq5hCNLiqa81YI65LfWXIfOBZmQEqDN16ZVz
LYnUJxTS1KhHdPPmPeGTlL6jGxR8jVorvY9/VQfFwwTyQwR57gQSAVxiLo/1d9aLi3GxSlRsEfS8
kuOEdFAGTrD5PA9dflQVh1fSmzoUfw6FHLFOJfmb19ZNpSR8o2rtRMAhnX1eN/qmpH0y40R2nvZV
da67LCNAS8SjVycFJOCGLBXomMT1SxgfhsW7/vcZJ0KigkwicwvIVJEnpOLtUuAgiKlZxf8xM6Ul
CTqhLJWxQaM7C7Oj1oZ+MTNHmFgfhoopvdj3GA7D2Bm6d35MlLkfMYlxKo94ih/K70xuL9aXoWKJ
IUfLKJL+hPI4W42P9uSj+jV77d3z/ONbdmJp2jE+FY2gafo4qgQll3xOfeiaR4F77ZkIGpYNKu/I
+CKASEmNSTpwIefj/dR/m8an/+Ry9LTeALhTPNdg7+GEY93fJgCmD5+6YCB/wRuGoOCypz5OVWha
o4TQ/+tcSColfuP33rSDKLwJdWP5FthGjCGywHDbNzaEtcCjreNY0vhtLm3GNuYiIqlEajMN6ly5
J92QMpfuTr/CW/Hh+lYyLVLRKJVFTRj5EsIiJyLfFL9xD1AfX7weg2yDxyMkszuam1F3tUoqJIlq
FcdGkvO+Pud7OUmdljMOEmB4TR3bbdU519e46ZIrc1SE4pVabflyMfykGExZT61s/torDBj0phEd
73LoUvOgO6KMLLXIL3VdcH4RgTy4D8xF8gLNvb6S7T6VAVlGQSWSRwa1cymcfuSCZECrARljaVY/
pR2mpk/8nfiY3LS+fKwfo3vlK6tPRf77D3fWyi61uk7PlzhXE4hEc09q8FtvdnP4thisHvHmJhqA
SGuKpsgfmOSjjJsGA3QUfl39WvrfLRK45pGxhVtRHsdLhHYdZpJQdXp/H6bxotdqM0MdwleABANI
owPLy2hPL6SXmTGbUVtRfm2PCohLplczVyWYWZZCEHXfGMyC7sePA4oJlBohQ6QqBrzv/Yr4PCkb
fSZ9DLvwMY8KAPY+ABYr5UzllN2obrTXeavfMbumH5f23jCVwakTX0xiPShneoL6QXiKwXMx/1Tu
CVh4wYASG0v48esRkxrmoDTowmAW6v1ajZYTpjAjyoDn2Xfkwr5OYGcgNxPxnGYhekiUf+/3782R
f2eVPE0NGS8zAtWX+aL8GcSS6jRBnJi9iKod4AWhL+dV4Q9NNdh52Bg2w1nJcq7Zp6KzEMgyX3Mh
GsKu5BJBX6THrftnHDY6dayiwfYHvewuFV5UbRmLQlEhJF6iyc6VTtUxC68fzzi2VCAMNkTaR6RJ
NBZZkie+iYmuz+Dq0L/Z995Zj0kGJ5e0J/idaM96lm4ekZVRKn7JTcdBr9mQoUF9yrinqewsYfye
QNyE8cE+Xm3vV0d+v3YYqKnlQtjjye31v+vfREY8shOwkvgEBlq63YsCNEFhsRCJrAXSuWuFKy5r
keVjfrmLDgNmOSsv5hi5/kZH8/3yqKxIbeIIY/4wQzC13ZNwqA5EWKR5IDKPzGrdpvdfvhrN+xVr
wTBnAi+jfzrY8Q78TTvJM250KLIDd8nqVG1vIaEwUEEBoWrUp+v1eVAGMQX9f3AnTz40XKy6ceTk
C8NFtld1sUN9Kh6iiAjZOGSRT4ZlcH1bg1Wi6PlviJ83aqzki12sUV+sFIwsU2WsaoQqy/DUQ4dc
s1RT88DtZcYuc/aWsTpa+LQMwyHp1BAtU5dMqRZ24GevrU18P3Q5Bkh2O5b8sziaZ6lQZ2Puukz1
E30ndaHZZY7QMuaqGG5Bi+wWasFDNUGGjepWDkNT6VqzN95kIPGuO8Zm8P3nS4Hu/H3oaFQu6MQB
84Bhm1ml0ZkR6+OwLFCJQsKN5Vg3sJB3z2X2tkiM3Ip47ofbarUC4hur4CfMbaCpFf5+rQkHkQsF
11Cb1k3nHiwV/dzbettJdpC31vWd20iL106uncGrK8ORVgYZANPgqj7y+0K0c9VVNZTca89wln1y
I+V2mkLObXwCST0rJl53EI0uFxeSGo4LUk1IM6bfkidOsowvpK2uo85vAAw0o78gHticNazdpi7r
LGurAOwDmm+Mit0Kz0IYOYPCm4Z27OebKf/B2GSS63z4uiKZnoYwJM+fX5KrTZ6loFi0XlH9+X4x
zMYv73UyxB+iciW7/K79/glBCnzWlUVqhalupDVoeuGvgCeQodwW0V+4IaNUWWNq96WvuhBePZSA
kTPq2JuJ38W0SIXNpM14UcommE7ln5FovAZ6c0w17UsPfs1ClJ/Dut7HmvTM2OTNiCbKGKQlTxSo
er8/QpwkJklKrjyS38oWtFJzcxGgjQTVDyTVpZveSjJTQ2ujCkB2+mKWOrljMQlarYCXNQQn90n6
QiwTiXRsc/G7eCFUJPrCiHeb52Zlk/jbyp9yqYyJwjjw0zVv9+FNI/njcNMNrD4cubc/+q0GEhsF
qatG13jFMhCHMeBR461emuyotm91/aY3oTWjq8n4fGSfrtmi8vVIVksF6ipElKZ3YlKqfyIKSRLg
QiOTB2/TR8HaqUL5k0fbgdrAtunCouPE8dw+FcCdRqj5/8Ug1aZPruxQi2qEYpBTAeU27XGyi7vc
aWUzsqUHA0x0MvFJKL9Zg8Rwj+2gLkGVSFfwtv1AjhXofJVIoSyfAdUz2GMa0F0OEIGS9ovXHgOz
BONlYLGA3JuX5MosdQLTQRv0SUpUv+r2if5kMBk8N/1+ZYA6azVaZHOkNyj7mmBMPAYvwiH1ptnu
vypIyqJ9wFvgajS+ss4Ba2GUuyxLpYyGUCJ+Z7tE+9pjWuy692/74+WDUX7SBeqQzikMgANPcIOw
+SGJAybfQqV0lYQDNlXUnvuI452iZ/a7t530Ypz8fhVN1FDC04SDk079Pg9eMghoFSFTBZDs0Yfz
vfp25NuurMhzmYxJ36no3bSZOfnLQX4SBoBvJwdU0l6R2BODq2kzekk6iGwheALyHGpd8iR0i9rF
QCzoX4a6MXXuhwCGT+kuMjJGCXP7rbCyRa0ODzuNi7vIQD0HY73PsTNArjL0CTt35+UCm314+yhc
Fkc9uSJF7PoYzHiY0Rodzpyf21NyK3NmgpLcQ+cAE+hpww7zLqwe5/ZZuBim3mAyL4nppKFppYqe
mH+TFhZ65i/R62KBTiBmPZ8HCMr5qBPZzV32xKOar36tHOl+ckAo4nWnLMVcCIuSagNOh6v88hHp
R3O3LCluelQD1ZO8x0CWCf1POx/NkTPJqA0R4ZQSU33gedblt30E/1myQUVOPk81MSOuKj3q95KL
so6lV6bxDDYaV7ISM32Mnj8XrS82qWBqSCCCUAZsc82hi/A7i35fj2kMRzGooDkJU6cUHXZzlvcD
/42fAkbQ3D50qOdDUhF3nHiGLK1DStcPc62KKgFpePFO+j6PlsZb0ml2JafyFrBVM69W8pT8EMZW
NqldK8W+itWIQ8K1n2zoeHvqXexHO/HwiXkTeOPKErV/ciWWqh7AJ0bMm2hu7bUQQvF5V7QraPJV
nwvQsgKqMRmIe5SK3wdoKeHSrGtzwrww2c1Poq7I+7kv2jxC2Kf408n6LvYon5eNbokVNSf16MWt
C5BLI+f7qThQoppvZ3f2obhbWJ/o2hGzOurfkmEQmun3yyy4dKpyLiXPhNkpAe86RC46k6f+yO21
l9yNbeXn9YOwHVdWJqmQ2fNaxgsGVtrZvBUe2rd2MvO3xO4O0qkwBUs9TNEuhkKtxzC8eeeuDFOR
lAtFiCeBTZ7MGzwSyvNpF7ilQaj5/RzwL5bawGYYg46whucXBnfovdU5JW3lHEd+WH4lyj6CKhxT
q2/71K+MULsZdTkfFCRKk90kfN3ticBAOrP09V34yNrEcxHiw4lf2aM2UdW5AoSWCdKI+8mOLOjt
vi2i093Wi6W5GSw3AOTjK+axne1qTLbum+fgNYbwyOde9Zd/hR6e7yBTlJcx7t7ID7wMvZTWLNCF
UwtLeEiPLdhDGkvHsLRoFSdWy4rxbemh+liNMbkPGmC/Fv1UMcxBkM1U7HafcdnVEqn4WvBTpy+t
QeJr5fcPmBuxUvBA6F/4M0/r5+78lT0qyqrFIg0R6QDWIC1pjo0vDBZ/ytzcC1yobxszkFTKc/bG
Kiiy3Jgesl/aWa6aAgs1diKmwjFku5ceYn+0eTtzQpf1+cipuOLF9Hy9oEP3WFCBvpNazpYKzLtV
qWUsXznkGaNy22iczfiSm/e/AiY7tKU0lGOo+M6FhcGFLXZWvj/PS74tB6iwouXRxXDTGHRarGfa
xqQ9YvvKJOU8IPBreS4HVVH4Ur8QuQIFUCTuQbMwQUbomGzyzG8wyGgcx6f47l9xbG2+Olb/A+VQ
XZjLVaZj2eM+eopAPgVy9lclN0Wfv51/qLcCtOQLbxBc1pTE5otgZZh8j1U2NLXhpHAzbpkUMAag
KJL+tuT2vZQz0i7Wd6WeVZqUlJUUYZNj+SkVH7no13XH2Q40F7+hnlJx3xmNWKLLmY7fNOXWSHaS
+OW/maBygB5clnknIrUKumNmxEg5HAiSW//NCHVPteWoVkMTAWpV3fYxfF4+hBHzsbR5xa++OnU7
hc3IjVWPpTT2hLI9WMd8zhHx8FyczgtumOnTtj08pvHOg+aNQdmrAk3skgotuHGPKitacCg6xqdh
L+3BHo5ahZmwmot/iZT/ZxKCae8dWwsB0siMEl/rlJ/bwoEde6077bMbDAp7rAt/Y9KBRJGLPSpw
JWCPS+WwlgFziXcFai+uYSme5BgYrGJyk2+fposxKmRBhTuPhA7GquVRH+8DJt/QduC/GKDiUd7X
WQ4vRHWnuocCh5nFX3npQQJ9tZ7fL+LjZ5z+Yo0KQnwMEvJ+QctPgyL72JQ+WNAdWRIYmS1r16gY
ZIBjQ6wLuMSQud3SmUZXMqIc0+uoMCRCmyXu+fPzRHBB12ZDin0noyINXn63PTAhrdcPFkA6771c
DKKqaOLa8Cs7/HaGtNq4LL3UJ/WxiM1/xbJHhSeIzWdFhTsacHyS1rapGYDiR7s/z/qfimdWOGQe
Kypy9KOEekOMbzb/b+TowNQgminRkbOue+H2x1MhD6aCQhglcDpkqI0R9pWmolA8W5gTMRxCIIxx
pS/5j6FEAsCCim9eWiuDVMyYMVcoh0mD7FjYD8b9Ep6gdcNYFNmgDyncygYVKoZazJvYQMYI2cF7
wvCfueKI6BQf1H3hhuBL03uzP8o7frExs5QweCD/sqmAbYmiSrTeKPutXvZ1oQPBEr9ohomJZLS6
3NQb9nxyJAIqEpO2bBs0o15MEide5TRhG+tGvQCzBlV5l8yBgR2VENERvL9xx0TNbO/wxRwVvXIt
GutcjuE2vflHVye4y9/KZ1w4Fph9hJvO4e3gAMSOJyif4KTCvbNaLBXUuCCTiyGVRr8NnEA6NPWP
kUmuvXnqVzaoqFZGeDm3Er6h8ci/GKgHDCgGxE8tJB1TGwSGjIO4fSwuG0oFtQZxOWv7BiDAJjYx
gmum6UNQs3Ratnuwq1VRsQwjPqEqFxKog+7x2RyoSwU71fwK2Yl/x7Gzef2s7FGhTFGGtplk7CKw
xL50zPfgkL/RrNiXGjPagQg7N1kMfn85fUDUowQNTmW6mzHnwjAkI+BxnbtA/xMjFugjKmfJp8bL
TvLD9Wiz/eUu5ihHkTHVw+sFzIG8twORHUguh6Y3C25kgIS29/JiiHIRvg8MIJ8mXOU45XNltgqz
ZruZAqkXE5R7VL2i1zKuBEBBe6e6ay1Mf3PfSxQWkhf1OEHMFKSvutm2IH9hXQzbIeVim3KVXEzj
TjRgG4NgrgQSwtaOduyklfG56NZFGBTckCw6eGzr09S/9JI9BbvrHrFBR0Hi0z9LoZsUyiLry5Ri
KWTmuLayys6d8DB67YmEkc4MA3BMYSc5C1qm+g2LDJXhKLSijhoPC8dD3tovVVw9aWk2KSOr3O48
rVZIXTcdnp2yMkN3Nv9d+Oq36CvEbR0MrljN78kRThC6t5GueKyV/eWau+wsde/ElQwl07QOgH0g
jQxhx1kond4S7EPIlnRn+Qr5/epSHaYw7zINR7v8zUMpKHWWQ+sNuwEEb1WLWcwUnTXWRcAKXwYV
TwJJqRajbMjoHpGzIXB3zfmTTjeeYbNASKw1UlEl0KWG6ypElVFEES+77/LI5EQG0on53ajAAjVm
Ix967KRRA2LRe8NrdQigeyD8Lu3KY1KCkT36mABe3ISKJf3UlVqTn7Mh2Uswq7snIqYF6HGfeD/0
CSOMfIhGh9mKuh5AwTby3mMivBUquQSDXRKb3CNxmuClRX8o9iqoLQHppBsm2lJe8lzvPlf0/udQ
SvSMRpkJqqBGSeAPtc1hQOiWEB6ksrkcOAD6pchqXgyMTeR4R7CEXBgfWKJZPbpEwox+IqIUcBzQ
7UOWvQeeDHxh/LHzWNu86bNgu4K4t4Dkgn60dEUZGGMAb1LEnxr/zHOuVrrXYzjLBPVMmVKg5yJ9
UP1B6nfpCEbHRnTljBlIyVPgg6eulkI9FcIxb4QsBBKI0P4T9qcSZJ8D1Ckzp2CmKtthe2WNCtux
VNcSH2JyXkbwLG6lVzxm4R2hSRinRpv73d7yr4XV8mbOm9c3dIMlCZfiyjYVumU9V8qyxdGQPdGS
rQbNih3/FW8idNkc0cagow/tLFZ2xjRLxXAtn+aKF4DvjGezAI/0WTniOS7d8kf8FFqZA9bF6Jkt
4cf6sFQYlzsN91QEjDrBxHPQ74NmrUdU5gonRlXk+uZu3virvaWCeAd1XHTBOXgR0PD5rxbvh+sG
th8OKwtUANdL8ECpYGr2A5Asam6Ll15x6PaI4FZjDr9AzcF6RG/G8JVFKobXBdTx+IXk1bdkaDR7
zJODfiQojwaaeSBrWu4SD71g5tt2M4ZfDNMTzMEw6FWBhjtGtGcAhsr74ZCDPuUmtaCBXR8XpzHV
Q3VS7uSbhrnPLONU3JFDca5lAQKy3K444uYarRxUiJpLtC6lk2zqmWVU4HX5HK/GuxNKz71FOq9D
1ixX/aa5H6XRjJqbQX5lONLmu3q1u1QICkZVqCBnpQKORQ5jcotps+U+QoG6s4CzfoUQGMMicf4r
IVamAk9fjYMoNYXqL2DMF1zhON/0GINvdupx/FLctETJGTgR6Ylhd/NBs1opFXmUhp+VcEAEIHyC
glncEvhZayV2c8h/STfIy4uXs2h2YdW8iZfwdfuMG4wWCkglUEYNCTxJAeUVn32TEt9gTrCzviYV
eMSp6OsZBHVQQ+y+EMrOcJ96y4Nwb+ACi8GMf31N22nGak/pMJRntca1wEYWR3C9OhCrvun2BDsO
SKu1PF63xtpBKgLhMCgcz4cAs7ZuszxwvA+CuusmGIGbxikAdzLN/YD1KGDLzR9qFnSN4fs0FoGw
YQcp0D1+L6Yuxyl3KCHYqaI7YlxYQ/D/J2p6F0FoZv9BAldYv6RoakBqO3ioh9/Xt4sRHRUqeNRt
n2QjgRfnemvpwluJBfFP0vLUa995nXWAGTcQDTxok2HgYx0HGGVkb0QQJkgvyF4Y37S33Cdin8Zx
Gq2YFSKvOwWmNN4/IoJaXepWLsDp5WK2014OgWQ2BwF0CSo6KoWlfA2YQfL6QTZoGtmKU/upV2BT
uc0fKpeAALQzjBTNytvx8LmH/D8H2aCbOHHbZ52qwV4GJMl8Kk+zZC73PGSnIH3zsBTWdcdhbSkV
Nwq+j5Wmgzk5/SlKx2j8ev3vXw8VBk+FikjSGjmb8PfF8pBikqjjdzlT4W27NHDZNJoqFizX4MrU
ySq82SkweZY+V7vOCc5aHfoDi+2XsWnnPtWq/GEoVdMoCcwpHUaTnsfh1/VNYySVxjnarwy0fZfl
ZQ4DrdMdz9UcJ3hS3ojKPIEX6jdMdQWGm593eGWRA2BazInFzp1cBfqmyw6j0/9D2ncsyY303D4R
I+jNlqZYxTLtjXrDUMvQe8+nvyd77jfFTlHMf6TFrBTTKCQBJBLmnHdCXde6wQPr9cE6QfLvC3F5
UOtF5kPcaNxofGpyzHRqOyKi4vFZQj3Efc2HhXbQnxTAgVg8oJIDL37nMGp3O97h/W2PT6Mb3mm3
zIkwUsz4fWJlfExzLrRrxyiuMxXakSE7wnw0u4ZL8M9ZWLesY6SyDH8OwigxICiWTprqqT2rYUiy
6i1NqPCglXLHzQ0RcMouBNpivu/BeUt6rur9Hxm9ClAQweBB3ip+/mJ52PJKi9QCJAeyS+aVIy8A
514NWnl0yuz0zPpO66d3FUhfmlqVihPfi4eu/CFL3/OJdXrrTnUVQFl5l45pE+aoYfQ7HgaIrb7Q
JOV7spMm7w0mg/t6sL3Ko2w+BKR6ZhS6AtJR5Yc0JA9yKLyoY/31L78U9YQHXQl2fQK0GRHQq+cW
4FlkeDZ4lFyMzeNTkc0whsj1fO2qGmXpYV9yZSsjXyMEHxF2UZV99qNC7zrGPr1uEjA+bTDBOxPc
sArP5Ir61QeuoikfSMN0FMoKq3CyS5ZgE3fAyi27//JxSW3Joa5KkNG2QtmiAUPwrsizNjqIOx6e
xhpPYtg9PabfGXkRJiMqP1VWhaPZN53+BS8ig7VdwfhmNECAEIaGXNWYG/J5j5NaSxoiE9O5luy7
1cyKHiQ6bJwejRSQzQl2uGbUeJUHsvwp7MExbQ2v0/9t5nfd0wwZKCrYdUAz9XOsmho9SusW7Rb5
rf2mY9cHD/Yd6MEqW5fQUJWs3EldoXMYXsASS0UsH1wlXKRgKIWMNhMsdSD+xKbwpmCtCRQiLrer
XzXmgCBLKhXGlCQr+1lA20z4hs00R3YHJwGdtnwQSNXu0nwv3T8rm2vXAya/aXGFStyQBPA60s/q
HEIIrd5KZ8klk1M42MP2ua57+FUYFc96eWimEvkIPO9/Hs65/wcPX70PdBEYrAIg1zU6LyikqlDC
CU1/snegRWaJGfHIkh9mC+vle6Btsjz9A7biF69YSKTCZtknoCr3MY5CIMvq3kTkxBzabGLgLUHR
rLPz++LQAGNRNOuzHpismfH1KvPiB1DBE+vFVZVIGMXl3ckiiCSBB/aBSbH47lA7kx1YAJ17n9sv
21+UKZcKprEBDOaBxywcgX8uZjNxKuAWR1YK8BXlZ2DFHhk0ZdxSq4H1qiwNIpJXol6UCRnqSN7S
8QStt7VafXcv/j5VAw2zHtuoDQL3iHEEu6s7wQT+BXrlwRdURxnwLuuPqoU0KsYVE6+pcomI+g//
RuIQvtIcUzGGCxqoI+tRxZRHBbdM5gY+xpIBXr7pY3SMPMDQgtdudAKruhnYAGoMb6ShQ4ZIDkaZ
x/Wk9zZmcGCZHBzjEh1U00chOz//0d7r4kCpmFZ2tWDMGgBzSn44DIOyH/I/mhVZiKAimSoXscpn
Je4ltz+hm4wcYjghNWIY4vpG00IOFVcGYFZEPodvRXKiwiP7U4nV2Pq3yc7eQvDRaC5Zsw2xhqLZ
EiYoJ2cAaqG57Q8sL6ep3fXGVzvgJfuH+aH4CbBgwmBRuKrdxnv5prPJSKFv9YzYwvJCKrR0IjcH
ymxAd/5c5q8dGMiNY8im7GPIoZu5dTokSQXyFhQBCBpJ5/peh6VlJ8GTaHbmc3vObmOP1UJerz0A
hUvSQWWA+hNlQslQjTlQutDleW3t8FZGfw7Mp2f+YJzFnbpHj27P+Iqrj8yFRMqYqlgVuiYA/knj
FF81TBQKl+KAXtKeDee9msosRFHXkdREaSOSyk0eZhaIzs02D61Oj+xtldY/3fUMKROJQFukBCqe
sqHuIl3DfXc75pEJwF/GjfMbD/hXEp3LF3E2hFmJwrIOBFkQcj7JeBOBnCk2IwzjELKrqLQVxWLW
3BgnSSf3VZ7iGdFIKNCX5770lEi1+FhgnON6W+P6veisvsV79p8p7Mrha2AQEaAVFFPQRWmt0GFl
nasPloU06gZKuiSTcw51bX26ycBkrD1m1TkaTL3971ir6AcsJFEp9Yxim1rqaL0NoGwPfgbAxjVk
VtOB9Ymo+0ZP1EQPIzzTQzG08vrFiEVTjHbbpr4+lL9QhYoXTTfJWqB8AOHUj9IeWyJedUAn2vsj
ZsrlsQl0myPiBIxW+xEKr4JJeAeUlzg3hy/BAYSNtwDD0U3ukaHe9iEKdK8jkoJOFvkQNCmACY/M
/kTm5DOLQwuiNptTgJde6BnfK1aX8jdxGFRgMq8rmkwzM8Wy1iQTltAJUs1P4xsphxGk+uLEvyrY
9w4dVp3jN852lUiZP58KrZ9OuE1JXza30xstMxVHwaMr9rTYZMG7ri+161d5lBPIZZLGqoELjr/7
ZzTKH0zpIjUAzi0OMcYIuS+a7f+I3hmflCSuvz6KrnIpvyiqLpvyEtGZPMMw7rOLdxnqVxNo0LKH
PyrRLpSk3KOShnRoZEz3JP5DENzHzJ2O1WLzQgB1e0pFp8zChHGQ9EA2OgIPiJ1YNZv2rPT1N3fN
9dyoy1MrOfCKSFAlelbv5sJE4e9cvoil6Ycm5ucmczoEN9ojkyryNyHmKpi6Tos2HdpJgopkhwNK
WuNRPRHi4uCGhbW97u7/iqLpRPlclxM8rAzgQO4U4WshOTMLx5UlgnrF8UkXi4qMMZq84I9t2zoK
Px31nEn3tZ6EXFWh3m+A2ekAKYTPlWLyMP/euDpnBrg985/jXYItcWCC3uSjy1wzYOlHhZEibAJF
DxBG/KcGQ9C6O9uojtlgAdsPncXdkVotM4cksWLDp2k6UbAxj3UVIoeMnvND+5jaEGhHp+xAILjB
krxjvbRWtTSwwcrzioH5PcomlV4GNfiAjjsI47jqoRfOesS4e4g//aLTVQSd26lQR401pFggSDb7
9pgKT4k/W0pyG2D7Pma1K1azn4U4yi51YUyLsR/Vg2pcFAmFku5UG5o1ZY9Cw4IrWv1cC1mUbYYt
IDFaA4VMsQhMTTmKPiMtYQmgjLCTxkQRY5xdCyYMXznVKkMA4/vr5AcsCpQgjlZrv0NeACRAs84T
a/YfWtZTk6UF+RELIX6ST4o2p9qhDC5yfqOzxiNZSlCXk1+2cdeXFRbMQUSqR06cumEoWoz7lpz1
lh1TN1RX12lUah9vFAF7R8PT+E7Gvv0HQrWSFpZyuy2QpRV1T8W9kumlOMGQi2+cFNnjuNcHRnWM
9WUo94/1aE7qEDpFykvAH0M+YJwaQwC9jkM4DbtIhQBxnM2iwCxu+u2vjolexklGIUykCQ/9KHcU
8WuFyYL6YVvEehJ79XN64wbUWV0r+9AC7AhY39s1gCUzLL8zQdmV2exdeEYMoxHDhCJpZSEp1UMV
GdaMd32Rl6ZQ/Oil3Rz+5flREUAYEGGMGhGg0my1fAqyXdkzZn1ZRkD5f543wBkmj48S/HHBfVe9
ML7PtqsYNBaDLlZZUfGgsR1veE93J+xkxCDhssqf8E0backxt1i9XOIavw0HKjgKPwe1ohm1IOcF
gJTPu1p9i0fMYnDfuMStsRCci+48N/a2mptWAYnUzTZEfZcnDbRMtB6jJm/qtGuL3Sw+5iwQ7s3z
hCTqXisiMZFUn0jKf3KYa6m4G17+G6OADOnz+UlcXxc5cJQOQlOZFVYOs/hx+7xWM8f/eS0kUJY9
xHzqhykkKOGToTjFHFqibEkdQ8z6g2IhhzLvppjCNuBgCYTQAEh4VrhDc0i6dIMrubMTm6FTvYzi
ZVu79UbDQix163V5EMgFOUAtNEnRLLY/HrqNbbjgNjAnrKFvS2RZBXUBCoDRLmOAPB9yUTTTVjSD
oTTD/q+SKnw26t6r2jyZeg56SW2181sAtCWvf6cIdev5epa3wgwJcxZYGur9GiY/VdalwTguepoP
W5qFWqiQEkamAdA53lE+CtAjxi4AopmjlSDcsgsuq2WBq1n8MtWXpJxcY3H6UL8WAOLGzLaPpkYA
LEG7BdgUKwyulz8W8qhY4TdG7ctgjzg0pZX8DC6ihV2Ys3EfnVsvm3ZoCqN9kVoNYyqJ4dwf3rHI
KbmwD1Hjh5qJgm0mrDg1PprBkiOGfzLCvdCPiiKaMnYAQ4Ugubwd6gpoUiyEFZahUPFjKsAy1REJ
JXYl8u42D8FKyypwkp/563WlqgDelyRAPlKXRwUeOr328ZLQ859tnZq8+LTtVOt1N+MqgTIEaWpA
x5aRRMLpbTK/WpyVi4xGde+CI+R+W9r6mV2FUbfHIGJMtiCDVAIGtjmwfKLoFmkMG2MJoT590Vd+
3fUQMmtnLfcaflcXrFNjfRfyGxZ2LNZYq2x60qc6pLe+i3X1vWYJIKPCHpTHm8OeVRr6zb1xPTrq
3uD8SUGZBsksaXriKz3536db/v9X2/Q/3EBe2AV1begdX3BpCbvIpjc+cXqAXicxw0lZX4q6M8JE
A85NAhkp9zXsG9NHJ4ID1/PfGR11byRDKBRBhtG2hj8Ps6dV3wKWyTHMgV5O07WuDNq4xjoj7ynD
acqqv9NBpuLANKV5qLRo2ZQJB14RoHqp8miO2shaCF3PVv81s1+2zZK4ARQ5DDsQZAznPcpCZYpw
1io9FcP37Q/Dij0yFQ5SvDFLAA9Bq2/B5WNPyYEoBSyyH7wTAUu5D1r5jXBKL51NRdOPtYwqU7vr
bWmnWpWbPQU/Qt4EhVBjVyfdJAsk2YuM2jyLq4Zh7TIVMzQ/zwQuQL1Da70y+NIXLp/8UXb+79dT
qSDRau3IR92MIDGldqcF+7rWGT77m1f1VQYVGAC7JQDoq0c+mZdtYOltMNn4hqkz12ptNUHdWfWk
g98qTtqTlvetZaR55uiFIFjl6L+TG81t01G/27YmxvGqVDApi7qYarIrg8aw2QXAA9PdkAmZQExy
w4JUKpj041yOgljoH9flR9LkjsAFBfSEObo8G0WbIY9uCURJrDRx1KgYYfsHRVuQXW0G6BGG9jDq
nGDhV7G2D3I7mEkKZURClxTz6Of6QcydJvoWYs56W8D2l5IUyoJSrk5GaUbYF4ybWnkby0vX/tkz
639WKimUNQxdWISVBBmKqSugfrWye6xgONFZvpE0W+7NmgmDwjo3yjQKhWtTHzNdgEK89bnGLFLG
A4ghQKVqFzXe9mHWlPphygHmlXmixnAhhm9LKnXNCN2kg58Dr4ICsHNon4iOsPdPGecK7mypoHpS
bnnWl2JYA91qVqd5zHsJMmUX1z/ZHh1abLEHwG4ncDzRg4rdvkfmwN/6S+RfA6H5lidwkaVJgvS9
tlVXKMz0VtlJdnVG4fYUP0ePYP7etygPH7Ztn/UNyb8vEsdWqIc6lyZSo5HwAEo88KgyTpR1oOTf
FyIawJ0Y2KjC0y6LzKS3xzYDbhnjGmDpQQUJfgwa0IVASFd+40ArkymCs31SLDWoKFHxCg+gdtiF
kllR8TQNR9C8MCIRIwMBgfPnsyrKalQTBUJ494OzcKdyZArANTzxaNzOX/5OJSpC+L5Uz10Gm6uQ
f+hfEskW5/dtEYzvQt8XmZ9WSmtAobEBdiRy6WxgmBcrSNBEZW1ZzHxdQAv/jAKjA7Jfpzzyt4JL
AHxAd/eFVcFi6SR+/khhKIMrTIVO4fgsZN9jZkOQYWoanYcqQ5OLPYzZT/YqmGGNUjMDcXC3Pw3z
4Cjfn0cBFHItDk4/T0D+N3bBHY/JFkcB4Ye6i++EgUlm95s6z79hTqOCAccDWE0lYU74qLGPQHki
zWkZhJmmeEN2OksXTFosG1lLW7CubCggKpcNUFV8/mRZkuRq1aPFSlgqCKVckTjqbYfdpWwX/0hH
k8UHumYjC4H0C0wdMx2If2hWduPZrw8zCxJAJFcfnfgtBVBXY9RNcxeXH2yqg0PGQJBMPBHNMtks
XOAElGaHslltOpld1C6vmeLMiFZrZrr8CZQfjIk+x3ODQ515tLNA39I/AiOMkf2xhFC+EOf1NM08
xvyn4hLy72qNHXDGHbi6GLJUhHIEwS8zVeEwXQYiaNScVCsNzewMyNA9waYK971TmrX3k7One7AP
Ogw3ZGhID4+WVZZFYzJAQ68PHeQcAMay4xsD7LiaZhHGmBSh88hqDK8lHAul6WnSuPKNsspHkLwq
uanG7z6euq3hADaVoSBLP+oLKnU65UoN/Wb53hDuW/6um34wzpCY2oY30AMIxaSoQTdBGf2svJI7
wLivOJMsbGc7LWZSW5G7fkscUXmR0vBtZ8RRRc6OU8xceaq1xxLfK7qLfFYKzIhcOpXYhPKU6JGB
00sms3vW0J/RYzPVUBCdTlgutTGLyJr8FVdPU9BEEFBjq+UXiLih4wOF71ChCr4a8IhgJx36b9EF
U5cO5/i74RucwjYu2atyR3CO+H3xzvieqzaz+AWUR+oFb4DzFM+l1o4uM/C0we7T78hirRZawtcE
QGC+FRT2tliWVOqW4ACqlKkq4HX1+jbmUG8KbuZaN7eFrN4MV9U++oAL25n1ghuDAC9oWfJCLXDE
Kd/9nQTKZEbBJ1sZsM5UHt7VOXmbZo3lcKtaSJquaRrI6tHb/+wBfaJlHVzmo22o3PQnFWB+oY3t
VsQSMAel+/rM2t9bzVeMq0x6ByQcxT7ndOzvkZ3gIUCDVLw1zvXXcB9jwTR4GZgMKKsGsZBI/n3x
rXgjA3qpjG/VTJOrxkCczcP7aooZwGyrxfSlZtQXi8NWlPIJp0kgLuTn1JZAnmzxgT2Baxjoc35m
DgbD2FdTsYVQuv7Xo/GrCT5KR+Q4AUD5hF5bRsZXSfY37eWL78RefJb+aIV2KZjSNu37UggGFHSw
UvMo7ObH9GYCseJg8lhTmuzSqxJLBjLFH8HXLATThR5VUvOgDVCwEAAWBxSqOz63uGfN5W3eDB64
x+6P5taXEqn3nBjPUSfzOGPpIT4QnLgP2ANgXnrqA/9KBpNLFr8Hw2YVyjP5YW79QptRD5VbJw5Q
XBpDFERZT1WGGLr4M3Qp5n2IGGwsmY3wGueBGcw/tiPZKgyAoSoSCJMFXlDpfuOoVLGglbiJsmB0
tPQiaRPmBVKbD2/ncjenjWkUPwuecf2sBreFVHI/Ltzen6VkapBSHOLwXuq+lyziXfLVf0kfFn+f
yoiiyseeQ48+Q1RHx3mInkqhvIDe8Thm8SEE3pYhs+ijWCKJyguVuFkWA45Du66sh8QcDXnPAyAF
pJW8qfPKtwjtPDOUcsb3I568pSgxooXUvJ1kIyEthrRzDf69bhqT009ZZDDu1PUAujhRKqQA3MaY
QxUBVDxHX4tLjmkF/7H1tDPKZlhe/aPtkKVdUsWgElSSfTnhC/J3YJHcS3s8YR9njzwnDZtVG2SZ
IxVElKwSFUBhYLsszqxK/D6FjPnN9atgcXxUzMBaxtiME15y4anD8/jtMXL0Q/ZUH6NT+YyVKc93
ehaMPEMr+oU8RVMRhkRmE2I29U6qcoZRMEye7lEmelrVug6bkIybonvL+XejVIG5ddOgHSqCRHg7
VjFsne5UoguTj6g8ki7CuTEc1fgZ9K7ICk3r7/7rp6J7lEkeyJ2v4th4r7oAFPNFtcZTUltkGbAF
GlF6UZ41r7ybTr077Zujsd9Wk/XZqEDSNJxq5HKFpw96MbxcvApB/7YtYrUtuvAuOjPBqzXx0wlt
UYJvM9uCWZzVyU3Q3PsChI/xPnrkPPBtSqYGeEKAL4U7xg9gfUsqnBh4cyFeYjk9mEzULIVXUmCZ
j7hHX/gb4w433j9MGB3DZNdT3MXXpeKKXGJecxwxXyOfOyd/BHqbpcaoAM8XAcElJZtnLBh0lq5U
dNH6pG1mH3Zb1gejfimHtyR9TDtGJ5jljFSECdJMakIF6E8j9xZEd0rxXACet8y+g7HW5AzGvbM6
TLmwIBoxUxSLVtWHj/cjDwRLs7urXN3OY0t6i7+qu9INGmsQrIqRyDPOkl68KZuoltQSj/VhVCxh
QNQUDIBovmQBM4lm+OEvhVROHVKNwKo1Xn2SLW0/4w5KzfTZcAn3TGCzNt7IXb1xl9Or8Bz2qsUw
AYZcZZSmWjypwwvHJCvf1kqjt3yaWNXiuAlwgN1pit4N5qXAiC1o2HxOSapp8GUpAgh2+21OrfxE
HgKo25wxcNHtwIeOEJodCINJabH2sljKUWnlUHOFCGB1jDBhi0FQc1OcnrcDF/Gi338j0AZ/Vo4v
JCyuaFCODGUpx3afEDSbvcTYKWHkCxpdbisTnktbDnIIS2L9OIom3m9Wdo7fwxcNyAjFzo8tfDvW
CTK/Hp1Q9tXQJERB3o0usoU3HGbPAoePwdYlA4tFesbiwTn2OJsJus06W+pOEDi51WsFouOD7gn7
dk+Qz8Q9s8qxHUNQYfn8DYcy15SsJS4AsCfCQRnvuEt259vfhNokhhk6QN5nnixLPeoaUCNdBCYL
xAbPsifZeW5mWLAeMxRRo0feLgAdBp5Xu7MAKbZn3XvbsUXTqdthKnh+Bskreqv+eRYSM51B8Mpa
FWBZLb1FVJaqyOkjpKSFSQAcQS4wv4c2aUef1Nca4HIYmHkXW1Ng+Avjk9LLRWPXZaEuk0863wTJ
u8Hv5+qAxGXb+RmPII3eLwJxuRIG0odXEk4YNLnc/igDWaq8AGDRZiLOML4avV+Udu3Azz3klcbX
eQjMOPEmnZELso6OxNTFC7LScRn4KY6uyF25OwgYOhIfJf9+++gYkdmgworYVXGoFZCiB7WL6rcL
nEjGFDAjtdNoxp6KnyM5JTGTYPLpuqUSIlRn9lDiyx4JXQEb4IWRBmkGFUvQEFWxmwm95DvS1kqc
ECaP8ZWn6kQkBiEBlG+OrFSBdZxULEnSLvHDCGK7/tSmDw1rU3N1TOKa3mn0placinymkGsgPul3
zUVA6qOGpoJCHi6CL8zlhJUejMpjt1nC2A/WmCTqGFu/FptcB7cnt/9n6E38Il2qV8LSkbtwq5ER
L1bO75M86vyMWIuEtkmAXQBkMW60WkN0tg1+7QRVrLIBew/osiJPR9y4ylIuDIUBt5mBhmNF2sdu
ag4EJurIWg9fs8OlNDrypgnWdnUFXKWNI4H8FXxDR6QLlnAh4K/CU+h1Rxb83BpOwieZVKIHGhk5
5LpARlvVJwCpLkH4A1SOG9is62v1e10Pkw684Ers8zwBW2kA8g3fyxOGPRD7otI6griqgk0I30v5
CC2LIGhkjd9pPvD7ugI4fXG8T7qHPsXXKm6EnmEZKwH3kywqFCoDDwRUwmjZ9E/GKDo+ty8HyQl5
5vAzSXe3tCK/ZKEVgORHMRYhqfPmHRjwXMOJrOIjMP0fQiFLGuXDXakGIspo/4C0dS5q/4Dq2Ik3
/6xQNd1u28FYn4xyYaxcxz4/oJUI2mNzCh5iAV3UqbQi9Bh4Jg0pzzhKKn8akhRYHQKUy5vJ6tJ9
5x9T5G3iYPri2R+Po3/0q87eVnEt31iaCo3w6ItJ0dYJsC06T7khwMfxg45pRe6NlEHzH6w5QoFx
ph+lsYXBhKJfiHECOJJRMINLU6E0hLGXu8SVv8+ofdVfy2feFveAXWFoSmx+w1I/+uULwXMxYYo8
yABS0h/z+DH3T2HOyEDWQ+TVx0Xq6YYiuZZ2Mgj9itrkxl3xLGMDbjwa6LeHiYfJSWxjAr+PBVCy
rpqmgHpe5TVRo+xUVtJIGVp0OKfyuZQPuvicMam417/bVQZlnZwxDTxH6telPQH72CpQt4ztzNJP
6XHahfe8nXrVjo1gtsawCQP9VzBdTQhHLWnxwCK1Ut0z9imBkrbxdDvOl/GFcN4b2CobjoGABak/
s5mrbOr6adVBzNEfxyyBtJONEE8ar82+MjyQfJ1fDfMqhAS9hWFq3NTPNSGGIe9wwgs3HuUvoW6m
73Vmcm/A2QfVOUjaKo0kegOrvbl67y3Ol7JZbKUO+LgQP3XBvT6ppuwL+20V16+jq4bkJyw0bAW5
qavWVw9JcG6r/SRIllF/50Avuy1nbQbsk61Q915YpX0ZEDhi6WYCltkz4dQcTR01Zie8ZLeqKdw5
gAkCK6PuzN+3hbM+I3UTAsW2k5oZ4ET68DWon/z8adZLy9dyTNU9JArjSFdyP0MhSN2aIOBgfyFG
FIsY8PHKgOcoZneA+ZUAXLZ4DS+CEzvDkYUnvXKyn8VRnoA+cZpKchYS2oRji+l2FQDhgSfeKo5u
S/txX+5lJJ6SNQZWeWbVqn4NPp+lUy4iCDnX+Bl6CbwAdudKPwFG9BjIPMp9QeACt9/d/pYrt9Rn
gZRTlHUgGEWpx14dOPJb8BJdQLDpyV9QoLoxql0LIjxUGScsM6tP26J/9ZXPkilfSXxsQPVBwx2w
luGKGCyoBAO93r5z5k58+QNZuqzrGi8A+vajULfwS2OqqjoJZ+7Q1e8CQDVBFKUYVtX92Baz+vUM
ACry2F5WMbz72f1nTR96Yyoiz1B+DADjiaMHPnpO1V3qMzdaiSV8DqY4voUsyguLyU/VpMPx6aqt
Y+GdAOE1CoDzQVWPgZhj9r6t20r+ZODeVRRe1FVBEkRKYDSKSjPXBrdPX7Pn/lR4mavUVvgigz+Q
oO/p/x0TgQjUDUnXJUVQaCgL7OoEcRdO2WEOeUtVwxt1Hhmt5F+vhM8iqA+mAgzZiGJkLG1zV8Wn
gLWvQv5/+iMtVaDOTOwHFM8H2d9P83nM7rT5nKasYfE1QxBFUdVJbMT2NyWD47oZaHRT4sWH6J4w
1iSg1cgeSYGQ/XZctwKMWmLWkpclbNV/NnGj6Qe9nxEe/TfuhoC65o0ljQ66jhZp5FQCIE0shuWt
fiVZ1SRZkTUJ/32WWRZNlcdjVSMxyoAciqGkG83pQQ0EtFJS05Dv5f8+LA7DWIgkd+AiYCSzMkp+
XHKHCINQwXeuBZCTXtrbipEv84t1aLyGgIH7DbwCn4X4iqKAirsABmk27rtIt2M9VW3eUN71BNsM
28JWTXEhjEprBY4MCVXJfGi1nxWHCfgqMuO2ZHyr1etTvIqh5ySUyog65EDCQXRlT/UAH2ENP7Wd
QOia7fwrkmeTO/M7xZJP7BSaoSM9Q+EXkhxEbYDLDNBRYYy3q4bYG3cMJVliiEcujCMTZSOqkjY8
hEW5F9X+tgxkNxyK++0vtpr5iBo4SkQgemNhi0pF9LBqOEPK0oP28E8hL0VCh7SObJ3APlipz7pv
L+RRegllIwFPoE08QkRPlhcxJnQAUozJg/ieO7D8ev0Yr+pRqceM5dx5FKXQy/WbSrPm7Ki2DuMI
yd/41cWuMqhwNdaAKZplMMF3vItdPru7C3fqwfg6cDvuTkLsyFl+RvzoF4m6wIPHG9i/Ih2sRAyi
FwO2gD2hj+/zBhWwfPSSWnNaYGO18WBnkbKTY5/F2LPSL0LIWgimogmIxRuh4mUec6qqS5A7pQ+0
VdJml7DGS7bLTM7GZs32Ea8GsYVYKq6ovSAXw1glh1gTTrmQHKewtIRRe5qU/775/ElDekxCNXhO
5Cvkqn0N6lkBNVnOrfpxt63QSm3jsxjK7bJJr4TeyP4H3q9a4ffKA8NEYnLIhu8JImlnMZsEvxbF
PkulnC8ARAgfN6C2VYXpZezcpH2OQ/82Vqs3rTrl+WiFKSxYYg0Hrl6uuqyA3h5gqCo9vQQ6+Fnl
uDr0Qt2TipdaZU47kvP61SOuEqgERYnRBs9ELvbk1CYwFf1+uO1Jc7jACj5rP4mlDpUr1IoUNehG
QB1j3ivc/MJ1LJiIlbY++VRXhShPywYg20+dqODxTTre01Oum5lq/ch5U7NGa3ZyJwvNfnL3xi2L
/HY9SC+EU/4WFok+cnHVYTV/cOIvlYXXhpMcygtJ+HLmGgPjPGmfM8ZBq5s+jw687Pn+TmgYHdOV
RuOnw6TZfNOKIxymKt4xb4S9Enx0TrNLnwlwV279ZN0569Hq30+nUF5WgidAEzolAvTreMvLkaeH
hq3WozuFHaMNwjo56nob6jithCYLPAwHJaCuNIzxj0LvVRnyCxZ5SNyllWGkMebs2tdJejAwYzm4
RsX6Qqt36NXiFHKPL8T0jTYLEfb9veg5uYhOisUmgkWNuoBVYnTlLz2YBtBoSiyLylqUegqv2EIL
iHc0dbZD/GrmAdxnVUVmJRn0KICPIo8kGpN/6GPdrEUnqO6G5m5bxnr2thBCfZ0yKDLdELvgYDxk
l+A4H7nnEdCp4REwhUzu4XVju2pEf6OoUYRa5uLDgCUYBHLpcVubdb+5/n0qhquCLCdzOIReM++n
6a7nXiUZgw0hw6J/k8Rc5VDhuxdmDApOWg7g8zl0kucBfIDDGaMHmJdqQrs7iZHJeS0ThHytciMu
PhYV0qey4pNxrrtDGooAtlY8PpIug197wZTlJj/w37bPc2VVhIS9q6JUGBfleq61EFZe8F9C+Unv
s91Y35f+JRFaExnilL1JosI43k27l3+Bby3bTJdxdYSHqEE/VuvwbI7QIQKT6vu2eqvmaAgyL4po
00gSZS4V2IinIS2Nw8R1di/lJ2kQGP7FEkFZiliPZVYDXcdL5ps2jcyIBbC7elgLHSiT6NppxkaI
zx3m+jUElUd1THpW7WbNrT5a5KqA9EszKBnAfMIyna5EXv9Nv6vRk0QL7SIfWkcAXozikbHt3DIY
Ra81xVC/QyUUb0pR+aWEM0xpPPgp7j5s5KIwaXA/axQE/rsFSKBcUWADMg/axM+XRoSFK7UAzN8h
7gb0eO/lpNn9gQRJJPxJiNZ4tn6WoBdaPBU9Eld5zoGoD3ot5jbz2lsOuJGg79EFGSMf1EtAAjV1
YagI4XFkqneyB5BPC7SPiSnepiCQaTVzBnYVYQzlser7hVmFWrPxpXxKxSyddI6fkBsF7S6LTr3C
SFFWky9AVKl4qWJhTaLXM7hSHCeja0FFhsXwk+5pOzJaA5ayzCyxwH0CXuuRNcG/+r5aCiVaL/IJ
cJTlUjVpKMbLu2lAIxD4Abv8XTwM30TdHWzUEYHYWjCG3Vfv46VY6ork5jQdAF7HHTTBJCS9hZVY
GM4DWHFrTcf/3lAFesfiZKkIGOGB0NVhGYD3bR/4PyaA7qYqayl21T4WQqgYqAZj2xdlHHjNqB+V
zr+XQQSw7WWrwWIhgopQ5ZDPcx8PuddFIMBOylOcBI7W8gxnXn3WoGWigFJNwSA9zdVUgdktyVoj
9sZv4k8pI8N/N/kxOuim/2qoWNpnTS6vKQa/ViQJ+CqCQW/XhlJcGzNYtg6l+j5VaJzwTs8a1FwL
70sZ9OHxk6Q245AcEm5EV0YTL/owtZYctHtwJ71uf6nVlGIpjUop+EBFtizV6I9Gmdk2F756FvuH
pgIAQ/waJ6EbomUpqZO1LZdxkPRqbRhMldYpWnAQWs4W0uo4cPV9Hej2tpg1W0eR3FCNjylAenyn
9VtfLmc1OIw9KOy7h3lgjLyupYBLAVSw54OwM+Rkyj212RWRavsDlgL8r2ns71rm02010V1Ko0J7
neRZy/ta5HWhZdxMjuggIv1oX4SLcjfY04kPQaI17DNGFFxVEpiBaODxOoEK+Bx7xXqKiwgPRy/m
YzysynM9ZF5mKLdZEN8aWfy0/dFW3VpeyKM9oIj/H2lX2ls3jmx/kQDty1dJV9KVdztxli9C4nSo
fd9//Tt0pjsyzbmczsP0NBow4DKpYrFYdeocnajtmsZyOIIytDqlfnZjnZYAo3/oKouCPNdJcJwB
PQQ9tSozUVdHz0bRCtk5N93HbYhS0YHm+vrh9zPbN+y22Y/7Usa9+pOYPgYLfaDKBAeKGzUORpg9
6xxtH8EGT86b9kBSMKtmoTo+9ORPUjT9YIeJFxtw5CDFtoqYOPvTBsKWIlN//NH3/+eDvMasw12/
dckuZbZDMBsJSidgxCyMMFAp582f7mUhWz/3kj+siSWCz4kM3SMia4AYLadf7GqFl0FwjEqsi5iY
BN7w+sccFjdmSr6vRULO6Yip43GJ+s3y7Kw9Xd5Ebk/tuChaoDnYmbJ6aCcNDrF4ymdKl61c7btf
haOb3Cmn8Vvjpw+l153K10k6kQ64aJX0zB2sZ6iFF1UxlzHZ73ZSnvIxaCcRayo/Hv52xtek8WBF
GSetTBVdomsMJHfwlOs9Sn4UgHu/JC8ldAP2H3Joivq89Cyxtenj1jIBQ9uSNqv3NDvrhDzXch4v
hfJYrhhv0Kx7dTdPkmGfL39OQYx6ReQcVgqkbVr0vQQ8U0VcIPVdvJbdyya4n8wwNdUGRgT1Lfrz
g4lq7hToMAAdlir3k/ZU6M/q9njZBD+yH2wwO2c15e40oGQGYL141AE7GN0lQDYPye8Ws1eiwi3/
ZGNJ0MZwIG3Mwk+MbNaLdZ0kgPKp4AhA+ZigQ7WdcmY5X4QvI3r/vnMMy3R03cL/VVapxVQcSwON
Thb3wY6ydBkMOuLWK43rlfVlFzzEuD5xsMacMWfsJCXv5iwenKe6eelE3SWuQ9iWCvycYjgaKy8y
4aHXVNNIzrJxZVlxg3xmaGrBvcV3CTyWAZwAokFmWYOhX2K3rZzk5wJSC5vb3RZx4rfR8Nl6yB+7
oLgTTe5wl3UwyNxgtU7SxSwa6dwoD6bjtfW92UaX/Zz7ZX6bYLPbwplAmKkVZWxbVyakvPJc1EAV
WWDyTpNkpmlN+Pbtkrq1GUjjl8tL4MyWUBrJf74LyxHcyMmk2+B0xqU447lNNTjLq1+TBKLLghvH
DVl2UFtXFAC0332StEtay0Kz7yZ7Xn4O32jNhD61+9QDZvsbnVQW61KJzLIjOyNmpI1k6ZBnfoXy
jBmC3tGj1TRg338OjquhrFAj35xFtCCvMvVsnDislx2WtNXZlvMeCbUU1Wcdz1ZqGYD/k33t3CqP
awQts7A5D4EV9jSjv5Ifi59PebRdlZ6oSM9L7o9/C/OmwLBGPqaFnp+1pfP70vCHFYQMC5R4HMNt
dAGHMS9NNSh4CYOa9J6hDe3DJWOuQy/nBcbMcGPnXzTtLpWe7N4UXGXcNaH4pqNWiXYN2w0iM55i
G+nKuDYfyYLWSd64bVO5CvR1nB+XDwovnGBc6R9bTHZfKn3hbK0FhvCpOBXa6mvSieyCi1NkhMnu
ywUZY5vZ1Rk0mm6WfdSaKzIHlxfCjcQGipbgQ7Rl3WRLvFWvFolR9g7m5cbP5T0d3jQsF9PuYXo1
PNVh8+n/aZCu+uAMTk60Wlnl5FxfD9/0UxMSyIApceKqgA5BmTK8bI/re4f1MclHSyw1KyW0JM0+
SObEm43dnfbMXWWR/hwvOh93kvGJQWsNXTXRGBqhvaAjYasF6SDfH35/KsYfqqqQZq0BYEGv/zLU
3rOB9YZCyenyhnHTJ0NVTFzO+IMd9uFf9iWRUvwbD3E1zkC/ISEuGSDf+F+kHLmf52CMWVNbbdnU
pRWSp6zCBO/stvKD2j+o+K/Ly+J+Hegt/xoPQBx663amkiiJSXA7b5CF+zor6by6xDCmVbB9PDtg
KYKClIoszWAprq20nR0HzZq4lDGXLL1YsqDJTv9Q9ho5GqB/wOH8VHVf2ynpqnNeS1lots2y+YO8
5t1NYjlFem7AsT0FXa8M2XU9Z6JrjHt/2g5w3cjbVEN5/fnBvmmNlrnvHTl3qZeE1Ym4s+xSMv/y
5xaoPiryNkavIxHkkLfso1nmdEmp0axmTzBGRla36idX6QxAaQx33cAGsH9URU09nmceDTIOM6pd
Z9WlJp2lcQVEv/lGFi2u+v4EHZY/qCfiqWJQf0EENpm16RWAh9ogQQgkn+ug7A3o0Gna4o7WQAuL
fea3pSSK/Lz1GTaA0o5j02/JBMauJKM5TmWJsuLizeDiqEsvzW/s7unyweNGLVBFmpYj6zYeFW/9
FWScBYQRUQhT5Ydlm92uI56ifbpshOcdhmPh8WWjUol65Vsje5YD8Gf20rksvtTTjWGGTTkGqnmX
VT/0RQigpL+OPYNHc8wZ1Ltm3GvcZPFwSkL0pHznsY3G+Nf8y1a5ojlzbl0HWo8YFLENKhvPZv5S
3+xWO0Gp4wkFe3/Ebb36ANj4xU3mFWcnTiIThTIbw4YikA3PTzBBiZNugyJAZduzzSQvnT4X6BWk
j6S4mjHnm5q+ogjcRGSG+YLz3o7zkHYkNrevUyG5lhpKZtT/e+lWHLPDapgvV2sT6AF0WzoX06Pe
4R64mUS6qtwIebTBeDzmOLZKctYaGc56vZ/TCTl++92CbB0dBtM+9h/RIEtO/55N8e3SmAMNHYo+
Vze9iHWwMBlz5Vayf/mUcb+RqqgGjVSGyXbeikxXlHKHlopE+u8Lpvnypbx1htYvNhHnC9eUpkOr
2HDoiBTj8M5kQKizKEjcrivmyj85E2YQ0t5dRGvihSfE3H8MMS8hCYJ1ktbjKCuvApmBSiqvqT5f
3jhu99xExw3hT7MNm31XG5PVU4UuAONSz4DYqXrKMZqiam5GVZgnH1CvqBJVg6kvs1EK/LImsBWA
rmmsCFtmZjKI6eCHTRmv2jfZ+CZYFS8MHg0wjj5UldZOJqCR6bX5QKIhTO4xs+6Pp83vH7dIlMpz
P9VhPYyDL4O6lvJoFwDsbi6QCCvkzWrBRcK34VAuChkU4Gy0a80ut/MeLcoFtL/FFpbb184UUAZy
31zHFO6dz0ldM7cSrdLvQfuhDZrQ8rag+wBhU1c8icX1g0NKyn6mRuqkIumrc0Zuuv3z3AlQQqLf
z3yXupmzPe/rNK6kJwWFNZF6Je9yP24Xkx51y6gvuTJnZ1I6Xm71oMbUPWnM3F2PR+ujXCiCtwIX
d3K0yOR+5TA6NlBpf5fBNN+RXclLgg2D9XZQBCDpvxWh67meZ6PZqqmoir4jLJgNu1zmcqhjxXhJ
1/uSgE5mfb58YrlfygYNJ2AMtm6yJRJnMzfcgEAZbMZnUFTKoheq6PczX6pp6olMQNpBc/tRlyJN
+hMUnHlYAPNhLCPZlVm2J4xc12fMreB1WoTZzUxceYJyBEXBlTdG69Yi8nHupU45kmxM7Gq28lrd
Oz57MFECwi4ZKMzT5m2nFII0yhwQ+0Q+Gg5kfn4JOTdpK1Tc4Xrj0TRTKN27XDNUbdwjJH5w+msK
SNIst42sxx4zXqPX2K6Tu6IHEDdMWRSZaTq2oyD9fJtUb6ncrKpprdH2ygVNdRD0cxLRsYUK9Aui
8M69JI/2mDufFE5STfWEMUpvxrAEhOJ95/Qye5R2EYM0rmgwmnfijvaYMDxZm9qOXZ/HXTZe00HE
uRz9Xgil5RZULN3WbMB2LAN9qbf7mK2SJG2yPZ5n9ZrCydIgCYrGVV9Qb9W8MZyiy6ec7zAHg8xG
DkOR5+mggH0qLifvdeTblzz1CSNmGZRXNU+/IoH+eNkqdzcPRpndVFej1ptKq2KtqybdyyeSWF4m
jWrqQk+30k6XzfEP5MEe82BwNnAp6rMiRcpdfy25KKQ/ZJ1LKVC0sDrbYMscvlff++CyWV6EO35L
+vNDGMjKrO3XxQA0cHZBL+MVUDK6bIF/7A4Loxt9MCHj5WBkI8LnEme3yrUSGbfkWoPoGxr4N44v
Yh+i0YPNEo8rYm7vJp00TCLmUiTHBIwZWUjpPzEaEF5eFv01l8wwV4PZFFaSkRkyANqLDKAZZm89
ZbDRYHy4bEh43Jg7wqnzxTT6ikrsLOAG7EI1d+Uz1f7oQcKxCnob3JbZcf+Y6EysMuvV2Uyg0kcJ
52hDBxDwEJwjf7aHBgoAiCTgO2AhK1Kz1uuyAo7dmvOps31J1sJB89Ppy+Ut5H6rgx3mKNeFouar
vaECvH4lWjB2eKR0t6siGjLguzpWA1VB4LA0i9m71ALZW0bkHJ166Bj/1HwSF97kL6r7i5Og/KOz
9dsgS5wkp51ROTPmoIa4+UmrlyjdnPQP6lN31iPJF9Fmc6MFLSLaugKIL9vyc7JaXyuwY8Yl8Y3h
dk1/XP5QfF8/GGC+VNHMjtxYbY5a/f6ZjsSN0RAQ0Nr2XhaIgBXcCA9IAJ6TNjpfJvO1yLIreb/N
NUrb9+ucubY+uHWnu5fXJLDCCmsOJbqI6EEnkbzlYdtDIrxIn2S1EsQj7qf5vRhWXHMas0FLk4TE
6RBZ40+l+ZPHsXUwwHwavU30eiwVAt8GT42/hF2Y3gHR6DlhE4yYURLgNfn79nqOaOuG5XIzii01
SGPNUTX1Xg7yeVIjx9B2wRHimUEjF9O/NiqC4Fp5ezuBTKrFIEqaxUo33QIWHeiW+WCYIhoe7vUO
GIqMdpdNS03M9S6XsjRaeW/iFpTuHLf80j+lTz3UistnKEF4+w1qaI4vQtfwIt/RKnO9b6XUUh2Z
PK6UL416nvXKk1VPywTvGJ7zHc3QTT5c8YXVj86QW+jkOZu/zttVprcCd+CGhqMN5l4H81Zjqr1a
gVHcDjGtESq3Jmb7KUED8UUzDNxIfrTGXO9p7zidqZtpvFqhCXNUUE/6liOMX2+BckJT6HQ5TIi2
kLnl9Zbs3dDtgOGpX2Tju9YIihpcP7egzmRZ4EPA++ftJyJtWqokI2ksSV/39bkfv0+9IARxp8Pt
gw0mRCh7gktWmxNo3Juh/gy0OjQA3fVqu5duujOQHz519fQ0XYnQz3R32GwMnRIMnlgYa0VH4e3q
QG1nUC4gJ1Kyr2QEY5et+uAxrKrJR2nMH/pPl78WN0s6dtMYgwUZh8YiaN9t8XpNB/spR6Hqo6wi
1LDkTjccbTGnqyslQ56AUj8jyQ637DZJ7px8j6wmMJPYdhAV5XsJfHuXl8gNHYcmHuOQEp55ZaoP
5DwW6IdqX/J9dHtn8CahRAbPNSEVo+sKiIfQkmFCo1mmc19DqDMGs/wVUgBfzftYUkz/8oJEZphP
ZjVVA/7fFPwI4M5ro84AQcksKoXSX8I64nEtzLcq1NEqx9y0KfzkPH0lJwlATS3eT6pbBRl4+UVl
Nm6kOlpk4mJSySAGqdI83p/Sc3umKWD/ffjiQN2BUigLydC4K1RMC7A63aDcGW+P2tD0uo1HMGAh
LzMad7R4I3nK4+zRWGxeodX7B44IJWgTwy+YdkTP9a1BS67qxpb6Oq70KxsiP6l5Vaietc4CO9wb
5miIyQe1Ylf1Mi2kiOJs2/shNO/LT0qYRpCmXVzzD+7MgzU28VjyRjXW2kIEmVWv7TXXFEnJcQtQ
DiipgNowwVnGvq9KecZ2ro0d1dfoZngNwZcy/fonxfLan0BceZqFcjf0sL47AAebjHtkTa4Y7bZI
ZyA3vqmnrnDtcxL0J8vAe78P8841Plw+1/QqfmeR8r+Bkk2GzilzrpNZ6ZKO4LOROfOkoXe16ecI
FcI6izdTFTkJd324ZUzMsAP+9679n6hWY+pTfZ4D/WcRoe3lb3fjr7LlEyghRPbofr1f3W97zPFO
O2tQDGT38X4nPTW3WlSPkAVIb504j0mg3F/eS77LgNNAwVQsBpjZNGHEPLPZ9SrS0mvZkzGZlT2Q
vwpvjasP5tV2NUUi5CY3Kh8MMv6yFANZnXpMog4zxeb4dUafalweLy+L6yLIuzFCZwEgwnZfJ2Ud
e8AB8ExWP3T6Vb4/Es1xi8V091V0Arjx8WCLWRBGvqxqW53k3ErAsyW40mpjFGVa3F2zAQ/BhLYN
4WfG5/VqsptE1pOz+rD8lF5o9d56JNdTAL6r6jyd5Uh/FPLv8DIC52CUudtkJ5trmRRZPL7oGGe7
n6+pdskcyT+AcKaD+7LftW4RiEpt/CvuYJg5A5JlVqk67Wlcfi6vMScdQoz5i+R4SkwVwpyzIvqG
/JUaugmaEvBLsu3tmdC3RlIkZ8v6rrWhpn/Uht4DVN297Jf/ZWU2RRKhqiKzFFR6MvUDcKxwTFw5
9CtmhW/fZyEVRO9D0p2ETRDqfu/iif3bIrOXG/pw1Z7qaWx+3TyIMgXSCdVL+4nWSEvv3wtkAO9w
sEYP5uFhOC95bc6Nvka98bNXPhjF8/9zA5nkwMgtvAtriOJRBcIsUu2TZbmF9wljb/6gnnBvi9IR
XjpOoUuyjUoAJTJhKgZyIm32ODj5GfjsoCTaZ2OaT+AR9mytOdVWG5Tb8HNRUFA3u0qUpHCiC4yD
QEW20PRU2TKCpuStlYKw/CyB51F2/lrLSLCj9CHIOMgbC0xogaZVSTbSIC/R7XvSrM+yDY0pJ9Of
OhRfkmEkrtkqkFxfz87enapRElx5nMMHURUV4B8L/34H5GuasTIwAwq2XZxsrXRBX+yW5X0iNwJD
3L2EVrEDBlmg+djEgezFsIOpg8TZ9rUsOrcSqbzxblMsBTETpPkAu7FEHaBDb5ydYgWliGp15XfS
bf2pjgzklGmc/9UJBVw49wIlR8ekGJTebYUVOOl7DUOng0TiBHmr9SU33Cn9gwbBGxs0Qzqc6aHA
a80GbX7UTgggAE+dLC9/nq4peYUo9IvWwzijXKLzV40o+sxG745m7xl6c2r2PygCQl8JbMuyjvwR
ieTbJZW13Wlyj+JILa+uadxneBt2maALwQv2b6wwi8HM8dZtqiOda8e1b9ozyNWhhrfcr4ZLw1UW
CDvQ9O9+d5YP62Ju7BGw8CIHAUM8B3RysMRbjUBNAfz/EP5wfNGIPfdrHcwxdwtyymWQyw7X5rJ3
vmOucA3HXt2aNKp/OUxxzy4okUGPjzlPnK+3XyxzjNKpyyU528Z+K01S6WKc4OmyDXp3vNs9Ayg3
G4OkgEowl5ckO3lWahjoMiyINmRF6GTy1VglcWusj3hy3OBjihI7zvWM8cHfNpn7LOvmPc8yA7D+
GBwWIKJtIwkiYJT3VkwMw/1eIERANcy0lfcoPqBzGsfYynNh36Yg/LILt/sDWLaJ+wpzpIhJ9Iy9
/VDAz9RT0s+AWRg/tfl5aT90SaArIoJU/uFCqgE0rGHjIDMOsSiOsu6p4ZzHABrmv2AJmbe8ZLMr
PVC1GVHBllfRp9xVKlS5QMKEltjblUnbbuzKBrRgpoTteQoT3/QXCY1gNwfjiduBhxxdq6fEK0Xg
Hep4rGMeLTPH2pizusTEBLA7QxNWUufhAjr1ZecuKfD1lZAMiucnR3vM3uL0zkknK1mshsXt7jsB
eMh9GzLqiy/7cwh9uuAPmLqwuUDpACH+Knz2dnOXFUMEJkkLLPHakLypW1xV+YOW1hsjTE28I3Ki
rUaCxvYZc85+c+PckpsWMppQY0Gzu/uDedc39pinobIr+9alJI+z/kVNP66FIHrwAhZGTzEBQQ8c
oF1vNw34YrNM2jyPLWm6bwwrUCXjE5BWvgQJZW2v4tRIT5djJC8OY2ZG1gxHxaGzmBiZjPa49APG
g9QitOwneXq+/Pt5PQWM0/42wMSP2ZEGHTIFoHd8oG1HzNSGFEqVP0le59fPyR2lS818JFORwDL1
6nen7GCZKQfmkrKptapjnjdM4uJUfYRs3F/QWW1/rifaxTAJFerRH8mny4a5p+23Xbanb2+Fvu20
8N6Vg9sMCJm21wu1EwSrY+WVM6huqwOYwc6T4eYq+MHrL1qEt6CvxOlj+ay+dMAcwZME97ZoccwR
sArFKuwN05Jt9jhlt7kWW4now/HuUEVxdEuBDB/95+0xUBtzUnsHxZF9dNwlIdAF2d25Sa4MXWox
E+SpUF9B5Qcrzt108jZHxELBvY0OfwILkbMhZmNDd4AiyVdIHw/QdzVQn9kARepD+1YX1JL5dxGu
IgwlW6j2snn/Ju27pCuUQwz9tkD1JLeITTBFJOflXld8qDdCLbL0RPP1r62Zd2fkYJeJOGMOWu1N
BS+5Hpo3e4DJc+i8ZR8ntFbQE9Pd8bQ+KnH7SCffh8iBwLUcyiIcB/c6PPwRzEW8kHaH8ixiUK0/
JsXJIY9JHpaDCcVPEcU999SAeBF5jI7hNvbUkHFvK5Q0wF1FwDdMvla17dWQWbfax8tBgO9BB0vM
QWmqXkp0GXXfCbcTpY/CzM0n65SdKdyivpEE7WFe8wMwi98rY76kXQ+dQ5oaCTX6AiHNZtor8C4V
519PBVGhmXtvHMwx30wrIYCgVDAnKSgwXKer4G4X/X4ahw6PVPDHt+M2J1ncpCvgHGW4qyItjP9y
6H5vGXWWg416N8xkoyImGoTNLb/8sYInEFJZs7eCWHEZTrPtKc/lSVym50bRw+4xt+5uJmYJqBRS
T0wQGFXlN8NnvF9cgQ9yAynGfCDnZAK2wjLBtHayrVs/Va9jgak33ZAHoMug3m5G8ncR3oeH8jXR
VzQAIAC2DAP8b7czG/JCBzFXAckI1wAv3PhhCtFcWbzy0+BLYf3QP+YPf1JgOBpldhKDRuU0J6jW
W3uQmzHGY2Tt36vvobZ7WBiTwnQTGNvQm0jOsnO7tbVbZj/+5ENRHlPglxywojM3ntFi6ssh8AcI
vvR4ikjAAMp3UJ25bYIlGgTjva88Te+ivmXhXayDTw8Y8LdfSuurRdYk3DbbQ/I1ezSgFIwbDrje
EioR8eQrHvE6wJnOzgfBQrmOf7DM+Ahmpsel3eoiXgMlqH3tKg0U1CM/KA/1sxqAHdEfrpY2vGyV
G/RtzOw56LQ44JV4u1wDmqK9oq7JOW+rSNml66Ednkktn4ze+ZOOAOCVv40xn3Iw53RpVyk56znK
8YoTFwZY2vfWz4fMPM2F6UJR5as9ynG/2K6hJE/2kp6yyfh+edEswgX3G5hsZCD+8HTHVASLjjTk
ZF7NasleK+uUv677mAGIrp2Ku0GUsTGflbXFltSNeSKdtAwZpJP2QD5B0g0PzPQT2nPItHOQxlu+
aFiCdeJfNhUFxVKEGtSQmMcfqdppX7eVgBqI4slg84nS9ej3U7BD0Auo0IcsmCLRVCsb5n7Z1fGy
pWWK92WDvcFbulBWgmu9/IAKj5v7to9JhhTYoZbOhvhLhLkNYU+LzSjeGWZObTZ3Fow7NJovpxUC
q/OVej97NM+nL/hC5EDM7fHOHntWp1XZtQZg4cX7pXkK/ujw7+kXESEhc0Z/GTNUVNtRxjLw+n17
Rsm6o0coy1ls1maY9XUg1zuCgUzuynnvgstng0k4/2OMFsFtqnWoMjvZDhUEh9qtii0rnMmt0X6a
h++SepvvgsgjMsRsIRS+ByiDgoBwqK/kNUoA6hkb196vk1GkP8AkTO/WRP+UQzIjp8B0zGZfxa16
TdSnShecce4RR3Hu7z1jgqheLNsytTs0QeZrKfsgDYU7l6Kblk3Jfq3CxDvIsWwgunVmw4apdcjS
Jj3QGdrnqXQpJRVIBf7S/fy2mL2Pt3+iDPgfqzCpoCANJDnjfJLVWXMCcqNoDIZT9S2LIBRymuO6
pHV2X/JFdX3uXgLK8Lc9JlcH6bCiSfNexHvSh6vT3NsAsW+7crrs5lyXOJihPz+4RNYYfbqMihPN
uumSDCjA9cdlC2yD7N3OMSeplq20AH8N2P9APAFMQTBCLU8akEXI4F6BBmF7Er0WRatiXGSX10Sp
rA4Pq+rHMrjJ0LmXF8X9OpamAmkLzVDAbd9u26RM09Y1MokbPQUvZL69ZFPT+pqciOhyaS5wyMN+
7d7BErsUTZWKtVNAaQywoRKZUE/QAzUSXs/0Krxkh4kNEiaCME6I2CDXp6a/QnS1sjsN9RUMTfSm
P9l3zXoPZnTv8kbyb6zD+piYoTmA/edVUsS9ryDHLACm7KPOp+2rPhS3r4T2mNwrtxN7sFa0a5fJ
OOn99EnrmtAE3YreriEaW+DxdUi0tmWoNaOvFuVtkVPIhvEkWDj36rRMDDajLw3cHrPwRCZD0aya
E40vJnoZkEQLAT7/mdxRPWKhbh/XYSE0C4o5BHm8RN46bJukdgpSlDxOmtukvnbQ2GpETwaBDZZM
slVSc+lkkIqCyTauTtUNZVjCSwtvZa8504rGULlkFBxFfnzBPBbeX0BNAMvzdmkqUq3MbMc0HgPn
rr7XoirUz9Jz50++E6uR8UWU9fDWifY7Tj70aDFozO5ltxS20nRVXEw7UrrNJUrxtdNEZtiy+OvR
/20H//V2Yb3ZkX4bZSlCz64FDgstr+vyhwkJi+RHBu6FOvPq5/qRFh+EjzBeBKVwUvwPyTOK/m9t
6+WY2Sm4K+IOk0CKX5yGv9I7ckPpYCAm8Bcwx7LgO/ItojRg6aAsxivsrcU1W4qimlbEbOWD0uL8
6wISMq4BKDmh94/MHO+vtwYUZZ8ru1uyOGlflvnJEUFNuKEFs9n/GGAcUSeTnIL43sBjfP7cA6WN
E/BB96mOrx79a37uX+5xMMdkCHZaF3ahAdCgFoOrkStzAfNod7ocpuj1wl4LxzXRTT3kB1B4mJTS
wsgKypRBu0KqArmdsWSnuttEuHr6hd/ZgqQoitt4qmFm762tFTR0YEFy7EhFtbXQgQ0qgN/8Lu/3
EOZIm8TF1K87iZkz6EZdsstcsbPUod0GaVhwH5k/KbsjsLAIWO0t8eishyg54QYsKp369zqZs9XJ
pbmtI+qWUvRLE7DLQ/VH6S4+8fBKQ1GldcFYdflDct+kR6vMfWMURTHPtrJiRtFTFFePQeFyk4Xp
s3yXfiPXtORMAtHMDguk++Wkh7UysbKGLP0iQyYw2mJaX8hiAlpG5ST/W6Id1hDL12rped3UnY3+
NdGjvPhMjDLIJkEPhhv5f6+GBds76rBXewK+gH04k+axVr/MJBd9KBomLrjjaxX/cOSaYYaop4Z5
vl+z4MWJ3AwB9FGjHvAQS9QT4C8JMDIKsHlf+JIkyN6l82xFC0gX5msryoBzDJzdLUEPIgGArixe
MXiioUW2F/Gf7/XbLuMY8iwZ6l7N6bk8V9B1B8L4DmI47ujJ0f8wQMON/QASAcgBUCeQnW9DS5UV
9aDqEANZvM1L4i50HhUwPubuFFBYFqiTod/x4/KJ4+6sBl5fEJ2ApJaFHpZ71uu9XgJyW9WVOykd
4FKZWd5JSTIKrjauKdSEEThRVddZobVkrvtpyer0PO03xhJ0220h4q4QmWC+106J5NMcPGotGZOT
WjaWWzXFnWYQOby8b9xv9c9iwPj89lt1+QqlGski8aqD8la7SargsgG+7x0sMJlApjszwVMnO6M+
4e/XNPVe4+E8gtrf8UXko5c3DpJ0b5czNB0EYnS1ikmquk0W5dvqbU0kWBL3DtOBiQJgGOSYLAHu
WFmaPtoSamNfh82lUKXGs33tZuzd9bScxbOs/PvkYJG5T0qyWHgDZxhamVzot+NmvsEk3Km8cm7k
gHhruN4WgQhawE1HDkYZL+zSoYaUBlBKOAjNJ1BK/GXU++p2JpSlDWfbBJ7C/3b/7KrDuKLVN62y
JpIUpdXgGyleL7PhV6YgUPAvyd+rYgdy8lVvpFIyR8xT0QrJikHT5jxjsG/6o7vlYIlxxmnbZkue
QFc0fn6l2AHCxrxuQCkfIOx+EFGA0kTm3U12sMZmqNLeT2mPAWtb+yJtP4gJWWztWwOiXanwBAeA
e2sajqLgWYYIyFZkxnQFS0YFYXo6JEBVAKgzJhjYrfE8EnbSuX54sEZ/frij+84YlnxHTWu/016W
7dQ90xokHp4fDFB23ymx4v0v348bGg9mmczR2iF62vSZFE0IIlL7Zc1FZUeVVwdCkv3PPjLHGlD5
ebSbCoycEKymmp1poEuh9YiCnflhxwAo5StbPum3AwFrGLlLb2RBksWPLIc/gTnkBSpee50DgFH0
0OLxIDxwIrH8o/xZXaN7sviJW0GkXpSWc52V9hWoVLymGYyzptu8JkWHOD1DUaHRArkknjMGWflQ
DSJn5X7Hgy3684P7FCVgZ0SdaNJF6X4wYCW72cfCG9BWBY/MzSS76uPlA8INZQeT9OcHk93UNiZB
iSYu668DZGaSb3rbC8KLyAZzKuZ67YbSzgvY8LK/Rsx0SBsR7R39Du+CymEhzBnQm3Xp96q0sXcT
NLAgpYSi9X17opJrOfjRhawNolUxJ2LPllIqVRWsK/mjo2d+kd7XAJtd/jz8nOSwLMbps6prlzZL
wF8UJyEomaL+ynig3iC7tafdX7ZGf9mFPWQrdVk9lfpYY0BMXb8u803TfGjm60kyXU1X3LY+ZZkI
VMX3+Nc5McfBkADjGrqZKA1gGFT17UtnfawLwYr4j2rztwHGLRKDVGsxG6AycFznjl6jBFMrbQTV
1ReVTkLci8Cj3DvgYJHxC43oFfqUqJjrzq01XG195REj0kgm8Hi+//1eGeMZ3ayOk53BTlHE03zn
tM9bKyjdCkywUEaJAgQ2K5fOa36tbd+zAS8VUVQXeMDrxXMIQJkxzkllE9oqVgIa8+oEklOTvz6r
bgZ6F+WcCUvDonXRpOFgk6qt2xDxwv3lgi9+BlVJfWefw3tAFgE6yD5nwgSVe7IsPKWB0TFtyGu9
tdhMA9HXfLWiXTEhdH5fq89mJoWl+nlx4iEN81TED8Zd48Ei44brMOlNM0BhI9mivD1vveJ2uYhd
luvrByOMD5JNrVJ03NHDU3d3tdYQz/e42vvrxBFJ8vLLqL9tsaQJu5yNVbvL/dnA62z55gTJeUQt
wvpJ32e1J7r3BUtjaeqLXcKETJk7UTLvbt6dSZXc1H3+ZZrDy0GX/6EgrAbdOgw0mfRiOzhjXWeq
laAvGa/tgzIHpRptIjkv6l3v4jqmHP82weQVyTrrclLWoM52SjdL/5pq69RAhCf/kUi6/wfLoTOP
GE6HcK3OuARorZ11yZ0izrMJ5WcDJDwve7YJNo3vDb/NsN6grUojVbtioYBIg3oVQmwK3gDpHUht
CfGJNCC828CDNaYyYEtIL8YZEJPe3zwtUNwd9/CLFWqnNBbdH1x0EgSm/t5Bg4lO6ZKrTqGhX9a+
SE/jtRSZMSVa1c94tIfby/A6EWacL3824YYybriZTTvXULrEEhOM2WO8P3htx09BGulXwydFWNDk
nrDDOhmvbA0nnZqkogVN+jQroT2RaO72JYNiwk19Cwapk6O52pMkCiXc43AwTE/k4cSh9Lxks6qA
RKMt77VNOddN+mhsaWiQ7arYRZzf3AN+MEf34WCuybddkyXkOJLeyR7U7dtrOUvH6xzqKYJjIVoZ
/fnBlNk1eHYbUhoP80dKKZ9p/j48tuUtKRrBOednpodlMRfMoEHNcxuAUpdStCHHc/UALFtQqJQH
2JPEtGzcF+jBHhNY5Knrs3LBhSbHeMe7+VPlje4W4AgKkcH8ystvW2winBu1UtmzTeLOar31/0i7
riW5cWX5RYygN6803WS70TjNSC8MWXrv+fU3MdqzYmNwGlc6L7sPiuiaAgsFVCEr03oYMKvbiehs
frHyyM6rR7P7EfFaqewVxbQpqGzwZg3g5fXX05oOMpJtJgRrvK62JRSe0oMXUKpP4N70EjF+1EsU
NNF0p47a1yWzLkkxcbj2yKZ7l+k2fwP1VcWwqeahg+dLeOmIULb/N3kGF0eI6JgW2Bep3pkCAbNl
qNA7K0/CnQjZF8wl/4BkoAOBzl2u2rx0ynbotz0qdVeVNC4J+qO+WXo5QCtLyqth2Al74xKVsIus
ieNOTpPD2fyMXtZ8IuqP8Z35vXGTk26DGrv4gJC5JC+315K52zd2qZQ94t0aoJQYwiIt0NfgAN0l
cgiiNmu3KJ1tZXJk3zb4XyL092JSKTuB2H3cg0vwoDyqe8IggveZwHwkNXa048F0mXlz4x6VpkMF
89CaVJcHVDkymHTG2U3zUdqZ5ihxopJ5FG1MUSnaBIdUFuUJLnthY8t4yU5Ce2rPocIjUCCf5P32
+r2A1BaPFiuThMQiaksTRhrznZqi2tHRjF8C+TgceQOFZLveskdtZ20wxRVMF0BPyPNDVV1mwZ1F
KGjnhd8vkZv0nPTBvkZsVpLK0mkVh5MgmIKffDTuevQJQdb+XbUHqAXlgI+H3l9FJOiIIVFHyC+o
PVAIYtYlDVgvSFUgYwat+zHavV0FS7Ac/5AD+dfjJIik/mOMCv9OHfRsnIFEUJMfg3qaNU63ghWG
eIVUoC2mgF2fJvLtjKUsRqOOgyRBrIs6ard6l1jFfV/Jf/OhtraopDVBGKYFS1WKSBSdt+E9zwIl
hY4Rn9yzAl4aZm1mTBEBmmsQ4D2tzZlDJxNg5g7NF2DaRkhWHZZhx4kF9vIZEPYCr7KMaejr8zMG
jSoYerIYBAqz212M43zUg3WPrgVcKh3zggh0eVwAbMd+G6UCMKv7RMx0A+2eDphj8dJVT3P37bZn
TBtAW0HyERJS74jnEg3q4IMWxkHaqQ/DItq9OXmJYnEWkGeGrO/m9ljWRWGMGpkhH/d1ETQjLpC8
dg8rAZobV6gEaJhAkMn5CgGJnQL2UnTjLGfYAZK3l21w5fCftphBsTFIZcA2kkCUXhpQObgrn1Sv
OyezM0oOenOOCpm5CAIS+We18nnisKx7x9ZRKhGKUU0mT3DvKLNTan5qp0+3Y4KV2Te/T/fmqg7y
5qrcmX7am2tkD3qoHC2la5xsHdZ92WvWcShi062qOXVvm2Y2Vbe2qTtVWnVlohQ5yoyfxuscNOcW
T5PZqTo1gXgS/XTPYwrkfEQay5knxZr1apIfiuKippCfK4Rd1q/QzDI8jm+cAKUZaUHRUISWHpt+
+9p55IoTBrqrupC0AhDgL9/LTSjTAIGC9gwI/a43XdiF8Vp3kKglEBQBqgvpzvyUqJgkBW+DV6Kj
ZmsfeGw9/+UL/rZKnWQFqM/z3jJSbMP+RG7hkO5WQJ4G7hK42e6nF97UL3M+A0R+wBJpJgHHUyaj
uBNGkNRbvrrvA7HB7JM+YeSqRTY79J7oFq78ApBb0wMTw/mozL0IGao35k4ZHNHXa5zOuRLLGaQF
Fmh26KsdtX/zxGVuLFCpU4DqUCVCHPRQGZcw2Wfdfc1TsmBerbY2qNS5DrIsrBZUYhqPjNuXLiZX
H4Y37ukaQ1zyw+2dwDwNNi5RiVM0Gm3V8L6FFUOTvEjtor7rq91tI8wvg04hsFCYJoXk9PWXgYqX
nGcasvMwodUjLM9hW/4FCMrEL7+NrOKgpJLVOE1LPEbAzY1qCqXdpxyaWorIudgzF8uQwXIEQyCv
obJ9bCA/jdUK1H4tndNu/Viu1r1uhTwsLDM7/WtHokFQ+tINeFsiIhmGo9yR4UWiGmb0z50LMpR9
vp+n/e0vxEy9eLACFSVmft9R8umpovS1AWUps3DLXrbH7Gcc/2hFnoAKcwU3dqjobpelylcTUoiC
YKDfXtuaOPrJ9PF/84aKtzZXRaltY1DOpi9ds5NBf1K2H009cW/bYcb1xhsqHoyxWAVdjAEEmY6y
8H0q7m//PrPnYP42QONaG3SnhkoGrkU9N2/qL+EHTHQeaj8KIsge4YUY6EWQ0CZf/0fD1HZSyyyZ
+pVQqZ+yj8nDW6tjF/oJiFmzvZaB9oMgUs3CznjPdpwIoa/3ZZeXA0BKlj/Ih3q8ROFzwcPL8UxQ
h3G6ptMcRegMN4LoZL240/M1MMqOE4XMuxtYXzGnqBkyquXrrAfOga4AY1p0GH6GcX+ZQUocDiAL
lpbd0pkXQ+Hdupmb2CL6puguWuAjoAx2QpeYjS5g4Dm8x/C6r7zkQGF45kk6pA+trfuQINGLv2q+
wc9/7ZK/a1NRxJhP1/K+TYPCumQLWnCVfTscWR8MakuqbIAXVVcVykASzmk4LVlOHsEF/ZCmATqL
/5sJKjHFlWq1y2pgDGBp7bwOctR5gBXeNsK8HW0doRKTklSCLqcNqPXd+hTudecNqRmQqenuJJ5k
HzqdDo9hnBUWW6NUlqqVtcLDLYyqFfoMIGo0m1cx+UJAvLfdY6XDjSGVavrGmjhVtSYt/moYtmUc
+5ZHu8RxRaXSEthr0txoZiGo8HmydZ8UplPnx5hHe8TkRti6Il+HNNBSEFxIJXJzjnzxHLsZ6kjT
7oKc+wzBDG5VgiqGDuYJkJdfm0piKHtUJiBNFWiaxRhkCMVoS8Nf7aHfZujHjmFBQ6UBYadv1o3f
FvGdMikJmEqS3e0gIBuF7kWCshyMkGAb0sDOde1OWiMR6EqDcVWpfEoSZJwhLS+GlXrVZAZVyn2h
It/8nUFTJlIV6JC8Y2uGeFQ+WYsm7MMzGTKB6Kj/68WoPvO6QMwAhxo25L0xByLTVJe11q2N1WIC
ZAbxVpw4ZsujRn4HfwTiHa1B0JGCfQoIEvrEDzW10bMSo5q/kKwS+IZ60a4EGyKmjgQZUxBe507B
27rvev60XWpnNZM+Ny0eFyB3kz1gOGjfw6L++kvfmYe6oEOeNkbtLlPAqFctQly8KKGsYybusOie
nvKeFugDmDZDnfNzGTeyXILfDyFix/IXpfNnaNz0gtcnx/aPZ3p/mTMwvIhxGnDmUMm9Ths5m8jd
tgNZfuyKXobBFq10c8OdXAX8ruri3t5rzHXEO6KuQ7QBnVDqXJSWdFDXFQSlphiUZWDKH0MePSPJ
Ptvd9eYUZjKhI2yQoKQuMa0h9aKYWwn430ifn4htvql8/GH98WZGA+5YRe2rywrxdHOFaGI9zXqo
AByactrHQrJTms7LTNWp8sb5i0XbmKIWre3AR2qkS+grfbOblOUxR9Wrxx0nDzIXDgIDEiaOJPyP
Cj6jEGNr0kHhQJ7QOgyZEJVSyKNwFu5dv+DXyv22Q32gNenCVK5xy1T3yi7/Np1ngFYaV74T9sVO
THZcrgA6CdIGqU/VLZNaVJGAEu44eAQjHrpSEcyAZiuAaE0vI5R0nm9/sneNLNom9c0WwM/wBIQo
/PX+U7oNQfgDGaAcsLHQFuEh4ckPvgt7DFMhGsHkA92Z63icxVSs1EqOD9MaLNFjXPROrhxlLkP9
u4vGm2eGZGADG0Qhi0oaZibnclPFGUQXf/FjNJrTAqCYEx4AjRP6TK82xqirxjJNqZkWawrlEgXn
yNDL2cVqJGEnjBNgCIYoc6ClzFj5bZDGb+nGJE2tAHhdVFvGvmmmyO2BAg1uhwczDUKqB2RleDmB
guX1x4rCzFpUrR6CUDxP+ocJDRNeH565mzcmqONxmNQQHXbcB5c8v68L/dmMumMbjc/NKl/KsD51
yXJoW41H2sNzjTopC0HCXIsZW35THYcG8ltSawsDl4eD/My7cN+4RyUrIeyFqM9yC7D6cE+43kJX
8ORgcFev34u8ywbPKWpzTUmlqEulmH6vojw1V7tZL6n5p6jVt51FLlFoahmYvKOs1EUpLHEJK2Zp
OVEyyE7VG/fVqPwMxz/utNPGiMub82utRTT3tSE/6FpsvpZxIT+3i9gadjTn7YeuF8S7NRpU/dGq
u1Dch1ZcC77VzdGXNm2a3kktjGYFedk2hbP0M7rXt7fIO6wT/QdSGVSdjAzzQn34NvUYHqSj4b2N
YoN4jWOJFUuSDJFG8FFiwpe+BlWivgjSjBqt3627xVMA/RE88REj5m595pGtsTIa0rOuwJKFBErt
j2qaBGXN1CJYpxewiDfSY9mfKvOJ4xOJFXp/QIoFN3+o1BGl8+vPKw1qJkhTXhzygNQY6c64CKsN
+E1yImhU0pLNWt7bPWshSa8ZdwcQPyKxXRvNqy7RdOi3g+HUqYN6Fz+qgRnb5UdyAbNcnvoTK8X9
NocW0rW5Nl1Mra1UcJ5FXxblbhSeQ/m7NXxfoJBknkbr4W/W9F/3wOt2bc/AO3S5WJhsEO9lsKjg
jhSCcl45K629YoKOdDa5Zc67ATeyDbZOUvEythXRZkDlkQbJT7G1yyfDbxxc0731EJ7E1+gkfiME
l6Kbe5PfaTZv+IaV+7Z/AJVp5bJodH1Yk0MRvTb94GrVQypO9u21Ze2KrREq9QF2XFvm2lu+Xi92
YpWutlbelJd2lN/ftsSsG2VwWRBNVjy90Q/UiySIONEF7IyTtJv2M2pvZW/tUxB1AovBub9wrVEx
Uy5glR3B2+7P0iD2ng7Yn+FM0VKbrl5OWewYci+G/rj2U2VngoxHoDltutXJ1aUpHSEPo8yFZEo8
cbIe3fV4iysL2hSokKA1rlB/WF0Wup6ZNQ6b4lGuD6n8QSy+ZmvlKgmPlZiZizamqBBeh0RtwOcL
LJR+Zw6+yX3lZBlQSCcFgyyaAtqo641ZDMPaiYsaBYr6kGonGfzxt4OGtQe2BqizKEzBG2nkXQE6
qg/yvM/7U6PxyiJW7Q+2B7CaymB+0E0qY3d5mqxDa2aHAgPxIPsMEuzz2K1GUNBZzvKNMNgaBzJG
AElH77Z/zJpsa5zK3FUNgcV2mRs/+4jheChZC07tDW4VEIoXPqcMO6v9dpbuuWX1pCdKvxB0gXqQ
7rSnBf8tA8WVXqBp8xy/CLNt7M2dcihRLeUOD7jBXmzQyEK1TAPnBRX9mlbW6hTJYaAkz8lYOIax
a7Ev5cfe+ICeAid8mNUgngH+NUftgA7RM5p6kx+kR+MRGDD7l9K6eeqgaVDthMn+U1E9PNPg3NiY
pNL2IE+1AXhBAdYe+aDtoNpzHHak4iXfkydAx0zfG2NU+rZQK4XYn7KfLeFOiWpPFD5r8/MsfL8d
p2w7Bvi/UX/idYUKU+BGBrVQ0AmJ1tLurW/x/LnKwF4dc6pA1n4nBMP/2KHrs0WHAmKqY35M7nq7
Nkp7aJ/M5eG2M8xKemuFCsLZMmZDzxfwj4KNNvG7ZzI5UAXxkT+8w8z2G4eoAMyb0cBcD6JB1o5K
dqdhGq5v7Bm0bHXMO/KYHwmaprgEgrsPBAfX2VgHc02vF6BVHYc32qb4Me7tYh9+sjwyMB453WN8
iO40TmywDgH0Pv41S61mloJZ1zRAc1fqqyct3WFdy4+3vxgza2xMUKvYtHmZyl0aB91keOA8ui8t
8z6aEzCMYWhH6y9hOnK8YkbixiS1jQERkjqrTACsaBW7ipaXVYu8JRoz+7Zr7BS1MUSWd1MPZgom
S8wKDHrzrhcOiS/50bn0lf34U3TLgw5Wzb/rBEJUUcKEIYFI0zxA6VRNYCtBC1++Xz7mtU00nAiZ
mWTiMt3vE652HzNGNgap/NH0sgK1IziZj6mX162fqVPAWUjyRd5VXv/aUOmqpJameGk73HYUAuwE
8ns9Ep86+Y2KIuKzhvMMUoG/ZIag5IRKTLpb34Rd6pdoX3tZQAAPRiBzHu2ZEbnxj9oEeSvXyVKW
lt9NsqvniauE6iGaeSmYfXPe2KEiP8rCMkWjkzCkxKNNTjDByY/a3jgQvCOvK02+/K2vRoV/1CVp
FsWG6Y9N5Ojqaewlu2/2aXffhPpOUvDw498OFN46kn/fbLjFzON2bEGkrXSl15tP8yJizpATjSwj
SMPk7gpScLzYXhuRkkLE9GRVHJblDq/D9giiPk3s3NuusLbV1gq1eK1UkEneNj6o9Yd2Ke2mebxt
gOcGtVaG0ERjnoAgeZ5bW1p3XZa6Y/182wjr3Np6Qf5980GgJS0kmYKRDaM+j9iuQmM4tQCoUiY5
ty3x1ouc1htLqYxZiinGeqXS1wp8UMm8ciy8VbF0PG+doaqJvl2hQT+CdRykwId+RLdiDbJDiVlW
csmYdgJw7bIPAdMv8ZGf2dkOAkurQjYCWCJqKbV8massRdNiKmJQYzZunvBasqwbDViz/jVBraFV
AnqTzj0I+aTeMRLJLuefY3oPDeTFMne3vxc7/CzIsaMRgY4aFd+9NNe1htcxfxly6yFapfZH0q3r
CbCshYMKZa4c9L0hzoLySBEpt5R2HEFe0Bk+dFUu0Zr6RV17f+HNxgQVGgi+xRRqNEBWlHoa2NBW
Oxk63n2CuWZECh74BuDJaPy4pAoNBKsQAv2rtFtdaH9NdnSOJif9SXTZSzSrwGDd/DFvKKl70Nqx
ZPBZyDIu8Nd7a8BQSpQrEkTkHH0/E3E+J43twvk2o+2Z+8Ujn6aM6erGJHUitj3UANcC2UlUR9vM
P8WZP/FCkHk/I21jIF2BlsOM6rVffZcnkpypFqBys9s8dBk2su4KGUaNCe1OZ9pKavPKZGY0/jZK
l+nI60JfqEsUJGVka+hNhQkHoMw85jd+0TDoqlAUM5Tn6I0+lOgBz8BsqnYOmaByz7u7MEsuoIXR
XiEs+DgUr1dx7pVuFGPwu1qPC8TtJTt2pQcyrN2eeTcK5nGyMUUljSlq86WvVsPvmg8QkrGt6E5a
VjvUQ/f2fmZmQkCJANqUATaki2JptawuDSH1MKvIhPrnFhBKvXmSuucObOa3bTED4rctujDu6nDJ
o6pb/KHqrf0kyrupbEpOumV2o8Bo9h+P6N7knFWGJmCCODDPfWB8JdSQhOF4OZHexV/Qrb7ljI09
agObndlr2qKDtW0fP6kofpp9GMRfoTVXnfRdvbcChUezKTG/GmpuieCyLIxVXkdiX/dqpocDEdPT
992FaO7kXyXD7pAmTwZoAOu9flG+C4rNm3hhpquNZepwXnFdhLOC5WNWy1lx3TVw8+xMLo8GM1Y2
dqijTGv7BrVdnB+sR+ub6hhHaMM5yn3pL6+SU7mxt/DaUOztvTFJHW16FspSAzlPkIUQZVbw9L6U
R8KpOL3wXg153lH5eG2z1eoKUCrG1pfV+NQrnE3AiQ+ajyDVjEpbojU+JMKpTR8kDRx4MfgoT6vG
e3x5x9xP4h8YZRycKMRJeryOxQzSIGDbrsDoguPEiT/0OxOwRLd0V9/EbLudfoVO6Ku4m/doGnHh
OeTX6avq1joVJ+aUtaKcAndUgq0j8/DoE0JZecR424DhkbejLf7cSY5UOjy8HfP02dqmAgbo30gN
Ufu9YZHg73G0u0+E2lzxAErnLTT5tVueUjHTWE0C4lQNZYx1P+mvLebqI8WOwtyGpJKND86pApj7
QVUBhAOoQIMOFbW09aivST7HM2bbQJi3L/ZRsDotuIiIjNjtk4H87e9825iiVnLtZW2uCgzp5kHk
k8f6aUdSJzdaSC5+ZwfwQYDuIIqA4Xr8+6Z2Ai/bqucDZGzlvb6XHR3wWeMhcYy9jDm9vznDVcy8
E9k56FfTWMKwUqcsNbHJozqz1dXRx9qOrD0urrcXjxkYBvC5mmbivmNSB1BpzpmYtSma9VXkKMJ9
tB5aGWT+Wu1IgNEK326bYx6w6sYetYilHIVlO0FlXD2rh+lzda6/tmgM7LvRRq48akFdckKRdehs
LZJ0uvlsMTDWazebbRClyjk1Rl/u5q9Q2OMNPL6BZN7Fx8Y16lytFbNYk0gwfO1xtdB/nt3JWQcn
/p4ccbe0dTf+mD2Zst24ReUQiovJrR+KT9UdL3Z4HtNJdYW4RrWg5T4Np6Y6lVlkFw0PfU3lTt3C
7KiMjY0nXCL9SweOoK5j38yRGOiNKLlG3KZ2PkOPwRxC0V6H5QsncKhT6R970Agks7LqO5k5QQZn
arumIkDXE3RWpo8xYI2Fo3ntAoUX0YVQwnN1THbcd3TyaLD5rO8MU6tpVKFYxSMMK/MlAcjB+pEV
fjE99rKzSKe5f5C5D7Lstf3tK5U8o7FdV2WCSXXfFa6y65z6LqwhD9QbrnEQTzmOCMVOTzw2D3p3
/vIVd0I8A6uYEKXHgjsIwKZSs4oo9Vro6OS72G390tf2b3DcsxRwPiqVUn/ZA2AaKreIIzA8Xe/N
MOuLdTBqEb0iwlVSusBE+KNj7RuUYH/YkfzHGDgGJA0ilyAtuTamaYOhDgoxVnZ7Y/mZDbUHxBkn
3VAJlbZCv0HNqjakXdOIQSE9GctjMz/FYAPIz5kZ2hlXrYoZKTqRncUlCuBRKp3myWTEXaOLgaam
fp9ANmpoutNUIJ1ORvJnB+0v18AargPBghESeqJoGtJ2NSNRDKZuHWNbhHLcrsNIam1+VsT5Qeit
IGmkL502VV9vBwqV0d4s4yg00F/B5ge67PrTxWlTWmnejkE0JU4v507ZPxhh4962Qt/J3pmhjgoJ
JGOCOPYjJpny2O0Dxbc87Vw2DiaJ/z/YB1ZO27pFnRiCks7lCBrFQP5cLZBnjHzNj1FCY2BV+BE+
ijtyYUoP8WeLJ2ZCFoxOalvLVFKrtXokD1Ij6tz0aQ5QH+3DnXbfBDKqo/TM47fnriyV0UAUOa/K
CHvjDqK93QVs6S6hOZF+Vp9i7w8rpLfvCIwVADkWsIDvHusrTIVNg56LQVXX4B9o/TbkabixIhL1
iqRBnQjznDTKcZQxgNk2QLyLPcQU8kFGi1bAMMtYqryCnbXHFYw4WejKyiAooqJkRZhE0DyAqfRQ
AjWdmYbb6LGtovX8FxuAQNfR6YNbYCC43md6KbWi2c0rEPYEjZpCgTL9qoJFVMb52k6cVMmMiq05
6uauZGtirSXMifcLpLoVvLO1qRMFk0su8K3AcY/5zTbeUQdArfTmINYwF2J6sItw3nTPc8ZJVcwz
dOMUPdnZJKFiQrpkDaZDfzJ2xb3gtX5yEs7qrj93L9ytzPGKzsrLGOV5Tr5Z9TP6Eh60Y+xql/6l
1jCUNnsK0R4fvv4h5OHXDvu9lLTCsDBHcloC/Bb0s+w17fQ0QYb8djBSbY53Jqicb2SVrnY9/NL1
Y5h/GVvOewdz3ZAcUPeAaeZdW3vuWpBLidYSmH0LXIoZa4eyHSH5FVq8api5gy3cOVDw4/6hUdtK
7aNeVGphCRL5Xph/SPPdqNzLJm/il3WcgK0B716KKhIFy+vdW0fzog5Q2wjW5rW3nqX2RS4gQjHt
VR7Im/VtIHhoGioKR+g6Ug6lQwPaKt1cgqy17uVYOqYJj4CQqurfPj9IUFBvW1BMwkvetTO4RMwj
+oUrTozxVKI3D06sUw9UwZ9H2dYMlYKyxZSr0FjXIBETb1hl3zJnzrWJ+Vk2nlBpp59rzVwgqhhI
AoZtob1ghu6IXq+Ek75a97f9YUX1xh96dBlzxlBvJMtWDF8MTKbkP/CsfNsE8+Oj2W/gSRJ6rLT+
x1zmpYHiYQ3kEsDFrApyU3u+bYK5ZBsT1EUMX6Sdqn5ZA6t9XZrdMDb7In0W5kDteABU5oIh2qAF
BsAYuICv40xPKtO0MPMfiCVAn4LuNjWYO2re8AXzWIDajqKQ11WQ/lGvg5aQ6ZMQmzh8Ps+uYCOi
O6dw0PsIH38dr6rKCQWuSfnaNWNIdWupYLJ9Tb7ohwF3LhkvdecskHell37mNeKYgbFxkcrYYSJ2
cTvBXqMc5NBPR86LHfNTbX6fiookw0CQVOjgH1HCfRJGtS2D4SIZet6Ni37yfEs+mqphphzvuOq7
/FYij8rm3K1B9HF00++Ft9qCM5TO6NRfiNal9YnLJMtavK1JKhENAuIus2AymZ/z5K4pnv58S21/
n8pCa5XlmFsjJ/ZY+OJYfWlaQLyzeWem5qUWech7mr7jeglJm/86+MBEX2B0Df6EPyBO4IHLxR1+
RF78grctEc8wrY0ntU8TD5zBipF/3YRZaptFoPuOuhFmq/wwoPHW74Y/nCR/88wgesbYzOhGqdRK
mk06ho1SjkFvpLZhfcrwPyH+fvtz0eQG/1j5XfLS8ZBY1pQ3KHmJ8hEB86Wg9zY8wqyhOHihdowP
3DcJ1uKBklTChcgg+o/U4qULJCGnuR5x/ZcP+QftWGGIPXGKU3da3GK3HI2g8m77yboabU1SOSpq
wqSvalLZtztZv+TDl1R3E17rh3WebK1QmakSOmUxEpSfWbpEdm3mvlzoj32u+rVo7rHMvHk03kpS
qcosJnFeNRhMcjsvnPVb8tABDzL6UWVPkht/EfagFBRtnqM8u+TfN83ues2qRk7xBdNiOPRz8dSn
uR8qPAo03npS7YNyKfu6XKoxkAwMEsbqt8US76R1Uu1MAj+71kSc0o2VHcEih8st4EOgjKAiMxqk
YSqVdQziwZ+zg1JxGiLMddv8PhWGQx53+Up+P49LOyu+LdJH1eIUHMzzGHyPimTh6gz1a8qJ1OoE
bemnMVAeB68P8l3oqgGqXbBEEJ023lw+1x7lVIrORx+PsNcBWv1G3OkOmPcAooG0c/MzD+PC/Egb
/6hdFlclwH867OH814ZdGHE+EjMnbheQ2lVipiVz1cKA4K/fCAVABUJym3SoxZ3mZI/jmd815hql
tpSEQb4mJl9N3A8eevF7VbCjZwsSdATlvLyEl9DhZUXmBWTrKbXBgN4R0IyEUczpRRdpB037s/VQ
HjEzgS7diTCkNDymGXKi0D1BEx0tMAMpgE/SzR+1KaRBk3CuDcvnKD9G4c8pPGs9jusZGPyucG5n
fmYOwQwgUTwgw5DUuq6t0XY1ztIgzodzYpRnUYwvpSw8dG1f2qs2cJgimVvcBFEVOALxAGBSSxp2
YptgtBtbfDpK+jmtPmQFxwQ9Of52aKNc+NcG8XmTfiHMvhRZDBsF3rF8rVCb79h/fe4VaOtVTjOP
5eg18qJpl7xOJc0hM+ESHnZVJeRUnQx3DQKtIDhVDJvSySZamlSpFWsK8lnzU2FwhhXorFSPee+e
jBOc1E3ot0oobN69GRXxADbpXpjwrFK+JEl1XkstcoY03jVQ+OKcA6ycZrw1BeAXKMbp8Tk9jvSl
iLsJ1yIoEkO9NLsnkxtkjrZyy2cuCx0jpwELiw6EBLYxQld0/UXroWnmMLTGwHqEztYJFbxl2PnL
8Gq+9o7+Nc3s9Ef+entnsD4dCOGxnhihx0AmZVOoUUUN8TShhn/QlCBcLsv68OcmMCACAWSsJjY9
FahlqpRT10ZTkIQvku4JJYhgJ95uYK3d1gh1ha2rkcAyYKTzAMSNgXgUHOMz0HTgGIdA2d705g+3
3WJbNAD81TFQhMW7/loYgIF2XpxOwZDogRVKD1k484CIjLxlqIDB/scGdao2XQ8sRZpN0KTJ3Tz8
lGJq1kBfL04w4xDc9ocZ7ltj1JEaJvqQZBBowQMpefUmY7nRMwDFKoQao531xDHHOAKufCPru8lf
cV9a8drAt+ijVdrmuftoPa6u7sxH6TK84u6qAbmKOTqIsLrch3aycNT5g4+mWYQVzMRIPrWwCt41
5mYdhsAaxMQ8KnFmWY5gaIvfl5nae/2cWrgxW3MHzRqhUzMvGru8Q3t7nscnoURHKhRH+evtNWGG
lC6bKpEcBbab2oypkoXaOOLLCnFhF0J5glQc5ytzTNDMP0m7xnpYzkMgFlNhd/X6uiwpbzMyV/e3
H7R6H6E4MNQRRnphZ+5VL8VotwwN05+jR978uDIkrCSGNfvPutGabb2WKiCFgr15N7sgNtkvo/dN
DuILOJsc4YP+YLkzt29D9jcdQhrQBKhgCU5EobZLvXSVkFTJEOT5TtkRMZ75vqvs8vL/Iapnebg1
Rm0WbUiqRmxgrCkSWwhtC8x5ClfFl+cS+Ss2W1JbwzIWBFgBUyxhNkkOFkBn0JdOQKXyFx080P/8
Xj/qjqSs4tqmWTYE1dILTtVFKf7zh8zg5JIE8JwKAi909olGzbVH+jBiHj3ThiASHkf5i2Zd6pTH
jMzaUoDZg1OT8BmBHvzaRpuFuRQKyCWa6DZh7CRT5t7OC6zHSwNtIEnRDIznAEd9bSIa17wZZiSG
xisDGfsJZHK+csaIiSf6XNQ206GNNeosbeIilaZpQmRjSGMvKSV0CRS5/BunADcEFSm04TVcDK6d
Ert0GqJVgJlT+oTuxcF0lX2JnicKVO7sPmsDgXoZU00YnwfoiFrBCX9AaWHuKNCMLBii6YNGmDqy
hfNeIZEUTWeFrR1q7dYayAO1gJ2udszzinykO+mdAqy94KmP9VG9mwAgy73hA798fBPieGfcgMAP
igLFAHrmekWrXFOAcUInSL4H2v5hvIvd5BzuooMZGB6BOhGoceHGh3EfuamTPoOi/HakMpd58xdQ
m1qrFq3VG/wFc3aKkkvWYUf8Rb8LaqqgstWxHTAoRJ2SWWEsIHWJSGtj/bYQLAvGTl5MKHklsg1+
3vxCEHo8oCPzwxrgswWFlqTiwne9tqrWxUIkwCo0O4Jyl+2VX0C1/e0FpCcm3jKWtbFDNucmB+vq
lMRSATvioUf/3FZcgIA/LWCXN3MnhRjo4odO+y19HjifjlVbbQ1TwdNnYOdJiINrdprbo5R4SvVB
snglHKtuxef7vZBUiBRLj0K9hB11/wbD8KQ9aVAmCEjOUrJumFtL1J43+0WKQgOWBsC1tcqWXA1T
NuFTuKt/TqfUxnD8M2GaiXY8DBJjG6CjAjQ6IV/SkLCvP+JsRklZGAnQ/fmjpp2bHq2w7PW2e4zv
ZUJmC8oaGvQ7AA+6thGOFpRyenhnAKgdZh8S86cV6Xac/Lxth+kLwaCL5GVFot/fRyHXG2EidmTz
c69B9Vmf7+K25xwHTDNgxwcvIDRqsGbX7sxxn89lksOMNNshal0MToEk6uNtZ3TG2Qb2JBBCARpB
0AvUqnV636+jOMwwg1udM1ZJcml7ARq0dtgKoARWWrNOPeyD4tjmw2BeekOqBzub1Gy5V5O+v5hz
rLSPS2kWOOuLSX2tI30qP2kg8XbEERBTN6rNMfzaqA35LPKyan4EOoEPuWBKpdfo0WzZvbGMudul
WlThXRv3O1dr0hj34zqF4FBbgXuwbQBZcvNJazo3Cxts/8TQRgP096owu+NUFrUzxhIqFMzFWd/j
ARoeeyWv4ldoU6ihPYKi8qdWK8JzmenlrshXf8ibO9VYoEUogKi9lfrMx+e1YhtAxEi+gw66PDlV
ZMbgZcpr9TPICZJHCYU1uCA1Ka125pCI410TSdWwSxD64KJcczHzFKsJn3R0mAbfkNsid60SFHOP
tz8e6xpkge5HlkD5h16FQW3o/yPtynrbVpLuLyLApbm9kpQoavMW23FeiMTJ5b7v/PXfaWVmTLc4
6i+ZhwtcIIBL1ayqrq7lHGkW87ku/BEQhtiKAI7zHNsE+zO0xCyAs+TPTdJEEwBmopkYUWPFwRB1
DWPgk9fnsV0qnT1I51rmoW6tvbvxgqBjrri1MYjABAuzGrCHP6ojBqFbp/oub2aKAWFJAN/D8+Wv
UiEsecPNaGsAVLdMoJcqv0kiUcckpvQWFiigv2cZJzatXJYoYElAfYUzAyydifF9Vg1qqmSoZGnP
wauf6mczlt8Huf5Vdr+Uwf+aSAbHs1eCPUQaKuAAJITeqwQvLMpiSDHfOgSVlTZP4zBbPdr2ofAa
Ys5VmHnkSSsByyQYSsGCAF3SuYq/WkFmv+2RbMnSIccqWaMDl7DLM078ZffWaEbwSRB9bS8yAqB8
DwZiBgq9tUX3/XIAXOziO98xESTd5Et9zhzcnuBYJI86pw2yEi4/yWZsswp7SW8FKKkartD9zMnr
bZfm/X367wvdCmEaAfA19JieJbsul95NSXu7LYLaGpMU45VBAS0xrwaQSUaFTqlrfy4nqJD0hpVW
YeJMHZjr28aRax4LJo1At4Qx+oimLypTh96e0k+xo2ShJ9TGq5gF96NU7lHddW8rt2aES+UYXw4S
tSGjCuVkktnlsDWL1EZ5/LaQNdeiz1u0nwjGsNixJVGOBBKqUGqICFbRAtK4dfar+pKlX6WZFw5X
P9dCGP33hUUkiqJ2JSbjvSx5KruDOLa2Ou2xQsxJd9faXnjjikA0QA8FaITMZVLNmZQ2OgTJpwET
wUdapopO6SH/AWC3bfUz46LvrBkHyt90kwnZB2baPqumA5ydYNAUUbGInbwZVbBE14bVpu0dNpye
xEThhI61s1wKpB92cZZh0xajP6l4s5STHSRekE3OqB1UHknPmmKogMgYYqUMI2xSlaUS4NB6cQT9
z/aCGx1UG63dzKBWwF7vbWNcvS7xfACclmri/cc2mwgSxUlWyeipT8nj7JTb2PF/ZgXYRLEbuTMC
i/eOWItRS4FM/C0MzdfiGPezVCi2jjRgrp9v67TmxaA11sDNAkBh5Defv1NsKl0t0Hbh6OtWrZQ/
cKfakljw2gmrNm8iCwMHFdbarnoWmMmKqtAUMLJxRF3WRgJFiTA06zesbx1bPn/5eM0IlzKZ4wOX
l64OFTozWLx26/fWIfsMribY0ll5lB7aySJbcdfyBvCvxaIdJJkyGoUoMF2VZ3tlHELVFwdPUqt7
dZysVs7svoycmRceVyWhPUgo8iAoYhi3Liu0zzBgPXj1GxbdHB/r5XV7l0Xt5raVrMpRASGnoV+h
o//52UqMzKyLZMLPrzPFzsX3WkYxp9sP0Zfbctg0G10Zgv8ATYG8F/97+fdF2DBJEkslqbOd9iBt
8cbZa/ctcErplnp94u0BMrb/L2F0RQ7BA9t5VOuFsD5XSVF3crYbpJNQPfnGzm85WG5MNvpbhCQC
OQS7Myg1MuOBeJ2FWgW8oV3sKcBC7jHeDYjZHa+gvarJQgzjxRJKUnIs4djS/A7M4blxVocd59Pw
ZDDOFIO4AWs7UCUtrLqwOtGTnGSTgaesOqqqNaTbHE0PPnAcTy6TRE1l0BbinGc7eZytRv/eVmet
dG8rx9wiV5+JyZ30OlDDbuyyHWl9J0k9MzYteTqDeNAqmtfbsi6QcItE7bcw0IiIqKljhcGkCi/M
rkyzwsRzPwMVZXWUJgAp1doj8aPRSsW6thA9DnimN06bmGANUssvAJ85Y3vdKcTOxd5gjLNvvE5B
w1CvnBx8RlYez8cgqNymNPdTAEqSqOWBWl2wIq9+Nt7RqCyBVAODoZ9/NpGFtE19fH8pkb046Y6i
Tp5SUQTglK5HVthi+GKI0m9CXWLVLYztyOwNuyLNPi0AcaFUVQJsHnXf6ImjJe1uHlBtGSpxdow8
MSxBKI6hNO8kFdhBaX7SYu2gRPqPyVSeA4z2WYVKdqaaHZGiHSHwMGjDPkY1Zz801Z2WC9shUwR7
Cn2UYQEFbI1yGzkV8m0LGzBb4MAewXO+CzL5Xq3DxE6rtLBLDZgDRS0cklTK7FFW/gl9iZxL1Qer
1hwQpwyVlyrCzQ5IryeZxA9kMB7EEvDs5piYRzka70pFfJWwneqSoZFcOdZmZ870fzIzuS87MFmE
AdawlEk+BmXu5X77WGbTLpSHaNeaTQXlB/DWxf2EhTej2Dbj8KM2/WNYT2+VbNjpXLwpTekAu2KL
jf5Dr+SngFTbxM9OhRLeCb45W2IUbrLKvKsr9SESpa+6HLtGGnAiAJOM6PQVgzKBgSUCvDwxL/7Z
ACo/V43BwArBWJDnOlcxpTX/uu0bV75+EYGBY2QZ2H1n5zWIGqtS22O0fhR0PDUDqT8VZKqdXMzk
7V+Iwq4hGhagh8E002dt4KVzmbeYsg9rOdoEFWbRq0nfV0FW/EVwQUPEQO+HUgSzktQ8y4w8k7Jd
OftWXsRWL3giuP3Gb+PAuz+Zi/oSWzBYgHQOU55oFjBOKqSDBItBbElrJzvXzoyOgfIauY1poQET
Xco6olPzUUPoDcNGh6VgJkoXQzNVlQzB/Ta+z3AtULI4fV9s+Whwq0nCUhYTQOuchJPYQZb5FH75
jVsK/GPw0jkUvoqXg7NFkN9nijksWD7SV0wOfraUrGwELEpAXLMR7mqnOfTb4juA1BxAVxpOty0i
a/xn3tQ2hkU46QP74riSTS+uxV1hJFUZYtkcKYotbVH9tAU7OrYbgKTY8SbY8pCr1o92oSvzbJvT
eoinHrrGeCla5WUfrXyhe+Higf8lr9wdKZ7+IY3lhcFdI46KGZleO/0iRe9mmEr2yfhw29PZtg97
iCydpgriAtkwIMbsn4jyRIrEkslZGwPbEIENWmylYNvXPKysK+U0hRLgIok1TXrXM5+ujVFbFVEx
9HQUxFUsT0hh6+Q95016mfX45HiMGOaL4aUVhgNQGr1SipVfch/oL3PYqBMIFEVgg45d1P4yOy2Y
gI8X6N9IX4GmBnV8o9tWqd4fktKce7vvEZntTmubc9QqQmxFvdp+CzH5IZ/DImyaXdTmYmgZWEwC
cWKsNrUdKpPxnig9bsdiKMQfSqxNAD5X22kTBz0AL02AF8dWlWXIVsBOcQScl/lKSl8mTibn4Z+t
Tf2+nj4COgul2IR+6/uJgs2iFOAzoOKUjXdJ4LFv0a/2+bjxREExD7OmdFSSDeZGM/j6WOMSlIoS
t3izzafkR9aCQTcQbTnF5NafGi8OHp+PjvPi0XzVzwPK4ST1Ea7EojPdtDcPXayGSPTGcDsmqY0S
CxJFwO4Y0bGoM078ubZh6AriSlTSgZoksf2BMc/VDMRVgMIQPZSaK/Wx7zlX1lpWsRRB/30R4bLC
B06fLgF3RvonVp598g/nAOnNw36xpQAmfItZkZXAoAEeytfeMb/iUblpd8QCNJ+IyrXg8F6V1zEU
X2wpkHlW+kks9z06E6gS1UcVk/Tlj/mBzsuQXfzMu51WvxBGc7DAp8vS1SSLHPa1FCSR5Knztgzv
TDDQ8hzrKqeg+qBXgwIRAXYNC385pF1uRgBs8CKhVuxg7HJk1Em6zbpUcCYpFDkzfKsq4bqFnxE6
UMI8ZqMZnLoqqUWvyc8d3mL+V9/kXQlrRgEAWzrsjAIRYYOzkmqTkQudhP48yDhf6NYo6lGPzVfh
Idzx16/XVFqKY4L0WGbd1Ga95EV45SnFbgTaa6lwplOuag34TkshTEbb1aQdgg5CAtO309ol/jeh
DYAOjRbU+LVRdxFv/2tVLV3HowD1VxRumC8VmGHhEz+UPCVGTWBOHF9ILZ0bc9dCBKyBOiluUyDL
fg4R5dz1uQk794y0OQnh5AC+6eftKLGmCaAEMNtD1zSulh21MJm7UQCcURsA2MfRpJdM4zwD2PGa
3xfUhwy2FhT3odIJegu73nQvWPfHXH9/X7nRqSutzDN27fcCzTSgk/7hlOCVYOYzSSJW8wUDguex
sXL9kOa86i7n+Ngp2FiJwHGow2U72gQKVNy/jwbxbn+j62QYBq7gziUaBm5V4AszdpAC8VeIUXjy
L9NtODyslpugfpBSq9xH3MG9tbt+KY/x2ipL40nvRxS6UJ8o0kMlv9b+a6Ye077nXPOrojTg3mAd
VUbPlflEQWeWYp3jE4XmZA0BQIomZR8owbmKhXshSTgLBNfi4EvA08L+E7iIMQP5+SRnae7SEjsu
HtGBoBWdRWEv1Jo1TS8Cn5uJ1jg/X8AQpmPmXQYOL4r/zNOwNsehiGNF9UKvPzaueU6BtKNhsp83
J3f9UoNKGH0CEzsGNGTZYE5xiqNMGYEzCUnyCbj89gxMTt8pD+KT9nPGCCJgYlDwV94UTvhguxtw
sc+SmXd3rExh0sW+6s13mqtvlV0I9HDiFEe6xpw40ZY7eH4dFD9LZE6VxFVZ5a2uAn9n2DhAp7Fn
wL/Lnr+jaNul63P5Qq+d/LNExmg6MZgmzAuo3vjebfJ7YAAfiGVuUkuztK28la1px8uleCLpvy+S
w9gQ5yzJcKyy7iBGW03jxNNXTlih3+bKPhdWw+RrSSajYKJRIa7v6rtxV33NaUvPCjepzcMCpDHj
ljAmhmmZQLrSh7Ac/CdmrG36OX/wp4dUSBVLiJrzpPLgy3kimTCm53XTZR21TeGEZTzLyFGNTU4g
PnTNzFEl3nTKdb742U6YPMTX8cQzVaqihOyjfTED2ZKUt6nlBDGe07EvvjIZKhA2CarXhaMlK+dA
+SL4b8IA1CuwGwn/ZP7OiO7G2AvFA270Vq04UZtzsiy0PlGySSqp15cScbsp2whCcsD4mF3rmHGr
ZiDntr3LMVcaxG5YkMmEmi7owaRL3ZCuBsp2ssOQ7r3uxrv6mQcas3LjfvqUbOgeca93GMEANDaA
0jBNjikF6bFyBvS7KXp69MrR7Tot/yyPCTHtFCSlEOFA2y0Bp166xRKy9lNxwadr179IZlU7jsT1
MIr9DLQ2JRGTEZ8jTJtWUZ0FCKP519jLzqDU3QKV8Fn+AtYHcOr6NldH+hevvh+G+9B0xJqVSNiY
Vgum1iih5mmnyTW+JWdMfziGA/62I4DAv8t3lLAw2Bac18GqoguxTJTLAjnIjQJiDf9p9O8JF82V
J4A5SdIjzQCKLLWVAya2rGLve71t3M0bGkk7i2ecq863UIgJa2BRnac4wQJkHn+LZTyrpNfcT6w+
aaxYjuw85+H4rV5GC4FMXDOCREn7KMCHE708fQi7Yyk83jbH1dD5IYJ9IuSSMBijDBG9plkFedXB
JtW1GyELnNuCVooU8LSFJCZVSkaC1hiBZw+2CCT6BruPhvOuXxBpudvFPLWYkBUmteL7KT5VDfzb
+kt9VzzTOrbQWMPX2VY20y75EWDBkfcsWb8hFloySVI+ou6ZVBDcbptpQ/fKfE/IHeFl3DceQorb
/Mh+3D5Zjnur1E0WKQvwlIRwNOAG0Qzyaj9/aNTwGBD0DerJmoya9yFXQ+ZCRSacdEkL4MwIKpYO
+Re6ZGbVh6SzBTfbCl5yxwPc4PiBykQSXcurUgpgpPJAnEqQN0UcnDByxtOMWsWNQKkyAaXPlXho
dEQsetH5e0o0lGFypwB4a3bHQ5ThmgoTTtIC7IkZDcvkJDz9RhHxsWpDkN1OTgzEba5+vC/HxBNU
bzGql+HLCbvc6+9RfxLB30nv1mk3ZZZ+X3AuO/oHbxwoC5o3VT5ISglV0Q3ArZ64w5YuWPMYBKiF
3xLDhBasjMxVOcE+RMkTo4M0vN32MHbR7fdj68Pk2UmEfiyMIpahR2en3ugQVHR9r3KT0xRb5nfl
UXXRHbPUPeVrJwOn4bL+yFxIZ2JK2SrJkIuInBTMu/XUQ7xNdrkTbg1HOHVeuDE9HaLDPe9cOX53
2S9ZRJa0l6Usp1G0MZ8G6dDLX2SeF/A+HRNMZn/2Ab6Nk43Lbm9EhjMHXLiE1fwVk92oGWJrFRjb
nwNkqlZpJxb05tn7Lg3IswuXBjk8v7+4bvDY1gN2P9ah2HECbI4msxQRlDmw75UA/LndXBDe3dsG
uR7yP8QwoaPJ4jbWClRTUv8uK10Bq3N1rDrJKDgKr8O/bgQfspigoch9q8UlVGqUt7z7VZYHveP5
13pg+o+MC/XhwtDkLC+SoYGMfqt+bUAaO+7KjeoqgEemSyF/3sKgqciHOCZeSACYqMUc4tp+307v
hunq3NW/NcOWMOCKdJuOsbCLm3KcFXJSg+NHSlQ7ksodpqU4vbLVxxIq1Ghag/Mc4O3MfYVLMeyB
46ACQYk81FjU9MEqgGovuAzyTbTlRfPrOTLUnFDuwpY5lYnh58+OhIHdIOlQMAVVRO/Qx1JALH9L
vCixaFASQBBDttrBwKxA64oH9d48FqIlctRe87HFr7g03xfGUkYSiMQS/IrYUy9QBHQ5VebuwK6l
kBJWDtHowiq1xNZ+W33W1Fo0CeB3Smuqz6rcbfrcMbqft32ZJ4fx5cLAcl2b+MTra9WaRGyEozQa
udy+Pf077CUJdbBzCGhZFetQnz+eEWgCYJNiGL0ct8RBnSsV7UyVDcUGMxV5bMQxU/ZzFwjjpglH
mVM7WVVTweY7CIUwg8HOcsFVTODGEBznqDtT+SwLDzHmWFBSdG6f57pX0BEr7L+gPXkFUSCKZTQX
OWokhWV+FazGBfTVW3gOH0c33Ke2/uW2wLUACVyM/8hjslOxTbIWk3Y0GGPecHQb/+Sn/6MMxtOx
dFmbJIYMUQ72TRe/xmnoVqPyfFuVtXsFI1zgvJBR0kat4LONjF2hlRW6Kd4U7WrlbMqWWQKuQnot
eWjuq4eGPV4UzUXaW2HuZLUttFiMClRBmgFYn9/80rDriLf3si4FTE/g0aEdcibQm3rRNOmU4DrG
Wtf3QBOjycYSam3YgYkm319ZnorGIQVvBsAYEx9b/IgkbGjIeE+PFxg9V7yX71R33KDRxsUhXP1a
aINS1S6IGZ+/VhKAfYFeP57WCt/wMQ9FpdlmYThhDipRg0dft3qYC3HMm1orZT9qKohT5cqWBSDn
FYYVYUXktg2StTiFFhHQHAnRVPZSS5RsUMa8Ihg/0ZzMz89C2XOeJTwRTMgty8nXC0BXALEuOkch
+gnhzBGxdliYwUIBCoBW2EBhHLZSddBBVjCFRFc8zQi3ij/tC4mH3MgTw2jSl9JodOiTe0H/Q8+9
EYv/Zv9w+4OstJEx7bHQhTHrIm518O+iu9rtuw1eP5vkIXjWcCneT1taJ8334NN0slceVS1PMPt8
7DQdTUMABaPAVx+1lzJ0KUDECPKY+aw+qPvui/Qcppvc5RUc1i6rhcbsumvcRr6ulxBcaQ0ocZ5i
WbEM7X1M3m8f7ZohAnQP28MyReJnk8S2hKH7GHnyekGwsnGb+//8TwJY0qRczTts0WToNKVxu9Hm
Od6WgW5yXHa1trfQQ2fibFcVaqOliOZ0aLQ6Y//eBTwczctaVxH+dEnt8hxfimMi0dgXSi2EEJcJ
m2b+KiUvt09t1as+PovOXE5mozVAC7jctp0d5Y9DFtu9yutarSYqSzWodSwSWbnR0yTW8HG0b5Pt
u8oOqy2WeDdtR8DWgnBtc1urtbx5KY5qvRQnzFOWNtAq9lqvOiWu6oY78cATw7FpdscJONBxawjQ
KpoeWoLJT7Ay3FZk1TsXn4eJrV2J0e92gCI6ygbRxsTIUWDsjIQT91iEoSszY4KrIg66IejQBKzF
WCBMHWPfuCp4dJ6zwaJPHXE37JLXDNUz3ZHd1v1/jIKvlSSRUGAiEuksLnnGFOuoywe5QQYz2HQd
nmJdZ7boUTZhfthjIXkvGi+lMRZZ9GWRNFRa+665QEf/DiRgtzwIz/ELRvljWEu3C15vf83VKL8U
ytglRoLT2KRJmtRZuZfeK4A4wpqrI3uglUwtQH74lmiFD8q9/Mdzf0BvWhwuNbSFR8R533RyTiWH
xCKhVxAM1occM1qt89JdP0q7QYf5mU9YtmVTG3mkoheR48WabcJtuysP6FRRwPm7/PQ3jbelQOYr
Dlgf0kUzhH+U0b7JjVNmyJyIvxZLFNQCMI5MKxysTlMRa2LVwTUm8UHyvyfRzwkDeQDpU/pXvbgn
KiedWjeShUBGp7wmgP9VEPKLTY6lkh22ainnBua/BkvdTBdi2tQGs1V54g2+0D/NPpyXujL2aQ5D
oY8Zwk1UnkX/seWxb6zeA0sBjBnWSj8LE709zV6z8Ho964P+GAiAL44zb5jMR7lDuCblSQhCN2kn
r4i+9wOvKLYWVZe/gomqCdZthaHEr4gwxF+oD1JfOq1ptxGnLcyTw0RV1B0k0hKYjpH/jNMvaRPZ
0rSPeWLoz7311ZiktSUA0OkUiCkNj5RPfXE3YkrQB/JpHOocb+BZ51WiWk9D3ekwkQb5cfOISeVT
42Yn9XF8xOrMowwKVcnLf1U/OKGTho4bSrJ5qhkXidhXUFJ7bja0tk2HwLTjuB83rf3H9H+/r4cP
J2TbIEJSZHlNH+0ieQPcGPZLuAzzq/cd9hywpQr0uSt0hZziWyoEIXl870HbKO0ghljVcUZKJDgh
5wL4Lx/uQxyTSaYkGbqxxQHmeK+D32uH/WKbVu1Bv2tdqCQO+LcTrxNHQ8b1d/sQy1wJMVbAE0lH
La4azTulyxxJn95b7KPetg+eGCZoTkEpD36Lw0xnpCfiD7FU7DDnDfuu3wUfyjDxsc9xEcw1zpC4
rSfhcTZsMYGx+5tmFNAIMUJKgS2vkEeVWAzjeOw1vMmkOzPp71IlfRxbnhiWX+e3kaNqgtoh4Oau
4PMnEfCjg1mi6YUJJMlBp++L2O/0Tb0hX2ldGyXEk/SWmc7tb7V6yyzEMpcAJgKDuJtrzVM6oBtJ
uNvQHv75v8lgQvwcyb2qFQX6v+Vb0FWWoXA2olZNgWC1lQ5MAy+VMQUgvhmy0eUYWAHejA2olOd4
Fi25BUxxWW2qIno142hrajxkoNUHKKbpwWKrKWhOsEWjMa7qqNFxeioYQGjY8J18p90pgFcFWpR7
+xi50pgrrCJ6VaUGpMXH1IsAd+p/KTedI21oLeIPgdl+2yNmzzXkjkD2YNsdLVZ5AT4GexRa1Zn1
2hmkepeW3ea2UquxYiGGecIDvi8EoFOleUWYfRNnsBmUmr/tQpmTDq9e/ws5TMTtkxChL4Y6cqG5
s57axiQ8FcD+j81xe1ulVVGXxWQVu0ToOSAKL9J7vaiyuALenTcBiz/OrFB16/kkjyHn+l+VA7xl
wHwCRgT7Fp/lJCDDrUB7j6MbO2uQ3ULIN2b1goyKI2g1RnwIUtjyfNUMoyJTK0+ifSkW5zb0OWfG
E8GawVwNRQZYW08es72h1fdAi+dYGue4FMYCckzsN/PcYERK29T9S9oQtBswSKTlHD9dNenFcTG3
bDjWgiSnLaJR8Vgpj2GxSdrGum1jPBmMjU1CnTRdCmXQULDE+FxLb/7487aM9Xijg0cRQIbAxNaZ
eDOKU1AHOQw5Ps7b35CJs5t5FDFR4NMF0GO5Sk4MsGOICoCHUYH/bM6lXJmmkMUY2nkYHToDFT3U
h+xIN8CxV/DEjaarR7iQxxxh1eAu9jGY7gGaU9tUGxU9O8nCjIsr/hSexW14iPd/lYAtZNLftAgN
0SSXmYIZCi8F+juKBNbg/1DGr7e/2+oTZCGEOsJCyJAhXCQ+hBjlz4Q8acavyd/G/UMyc/I8+v1v
fTHmXm/NqGhnLEN7qt/uksI/CmPy2M5TaaEKMG0mJd/Hg8wRemme3ZLKWKVRAmUlmDEdpFrhF5R9
AwssGtvaAzjkybiXf/YbQBS4o1s8FQ64kssTr9K4Xq5aHDATeEthmGQiQO8YJYHHAkxwhS1spG/1
xrDml8wpbUxGObc/KrXGG1qzT70hytpiAH2IF0S7SPg2jyUnoqyXAz60Yh91CcByi0GCBODHAGxC
PxTP+nl+GBzfkp7RJ+BptJ7xLgQyAbkrMIOVxzhG+obU7MI1bd0O9oI9P/SbwQv30DG1ebDRvINk
wgxQhONc1KFmPD2ZCiZIy78axlXwhpTxZASWIztqL7ZGGZIac4GqpbmhJ9q9h2EAe3xU3BLMFaD6
4tQ2Vj1+IZBxiQzIHbKKZr3XjcNRUoptZFabTGhzu5kFp26N99vGKNHr+MoaFwIZDxjHSEJ9CgIp
E5D8DGzWg+4a2/RbsOVBpq+/lf8tC+VoJvvQ9DIEfPDlNHsn2UkHxcn2GWgsNUw+Ai3Nvmww7bkw
++v2uRDM5CRJMvgFiTAjqFg9SqjEFp8ppB6xsmO9mW3fKrblSf/JOdpV+zTBwo1RCACpXl2DfirG
5YS3TJJaok3HVylNKGoDIAqV7PgQ/t2ltJBIf9HivgCZdSoAxhr5CnYk+6g9+Vr1ALiLX7c1W3uk
AUwJTG3ALMaOPePuio4K3EBTPDqUS8H9O7Qy+PNTa9f6Ugzj33E4T5WcQwxGgLeXnakA7aaA9zy6
zAayLrCUw5xa6PcocU94UMx30UsGmJz6rbK/xI7mlIAQBt7jvCn/6TDjLO7CXzz4Gp6STB4Rx3I1
1gpeTWS6S1RgpgHChruNzhPC5BFCmpCuF6mQ4qUVt61IseITzrWzlpUvj5HJIWoSyoZ5eUFXuzC3
Q+ErCE5zjZM0rAaRpRgmQlYpyBfnHrp0++KFOlXo6Hb5qj9Hx8zLUTaiM7nzk8mTy1OPCZRhFSlG
LkMurSuGPykmR+KGP5LBmmD9ybY7aJvpB2/Zi/Pl2Ld71+syQGIgtc9UOxaKjVnottKkzm2P5ih3
uSUWgQOA9wWoduECfvXiY51aKc/GtNNU7oVKQ8MNX7s8VBaCDF8xBDGjTzfgfNFuJMDmnOAoYv9X
8HhDGJw4dcmTFsIkM+jDilziFK0rRlgeCHclF0hsLXkmQE5VMeGigFuCCYdmMbcAkMArMZm/qTPG
L6vzlASOqT+F8l3Ig7Rb/VQLaUxUnKTZ95sM0sL6oUoOZlLZoGCz/PL1tkmsvhmXajFhcVREvzMM
fCpg+OeesVd2wmZ8kPb9y19BZmIyeCmNiYN9Q0jVt5AmSYNNDPPcq4Gjx/Hzba1W/WlxevR0FyaR
oTwmzS1qwI0Z2HP3GiQYzCCcChX36JhQGCQVSYIS34h2cyQndcI7faNZAEPamG9/03ZbnhwTEMdp
Ftt6wMnNiWiV0aZOI6uYniqV0+qQ6Qe/8t3F2TERMB/7qNeEji43Aa5K2gpg26GIIJ0bbDTH/FY5
wgbByUVXGsv8xmtux/+fgQZq4Dd+BrtwKCqCGEQxDhcsNdvueTwoj9FRfh83OXZnotqa326bzGr2
uDhglckefTFUq66G3sJuskcn2snPhd0eKgczDU54qMGYqd7znqYcQ2XhSbIJsyOkhFBZ/DK3B6Pe
D7xK3fpViildA+Ot4MxkUV1rf2rmkVYDRdd4oC/FHDSW2Qm3wDbxCk88FtvkLrV5DZJ1O/oQy/gg
xuKbsKeJgpIcFeMs8fDV1yPkx99nvI90cab7MRyiaRuyyWZsZpBRJlZXtZkT6+qfI47R0PUhj3FA
QOYrhTigKVIT2ULBeBP48QGsIRw75B0b435ZKfQ5oQmIlOSW2f1UJh5wG/0L1571b0XwQPscHEUj
auHi+DCVSoHhvFZqrUo4+uG+QksJwOAlN2lcvzs/RDK+pQGVa45LKEXa1Grb0Skvuek/ZXMnyw9h
lnKS1P/izB8CmctayPRiigMYB3GVbSsjhFWuuQH0b4FNYglxSxms5HUAa9jtKEKN7ups0XXE2ouI
1S6TNXr0tPJAg5GofrIPpxFInDPen0Z2DjJx60eKzNF0NYAsBDJeMIxYYJioVQK/ye4k5b7vaqdU
/Jf/TS/G+MWCyJgvwyNXN3akf4jF1gqAgFzsBi3a3Ba16gALjRgHmMQqKkQDorL0PjXeKuNvBsfJ
fwQAHu6z/ed+PghDAwHzpDvS/CiXfzXgvxTB2HtlNLIEsGtamptAWnREZfx1emvetXfKTRlEW2H7
F4dGQP8E+gfw5LJvdVWsxqDOBQRDso+nb2L19Dd/HzgUQFqEZRvMmaEZ145Y90LtHQTcEkAM5oKH
4rP63cmHCObMoqpHsV2EiFYakGQXIuxYDgz3tiKrt8ZCChMY1EzN8i7VNS8iSGDIL1E8xHULhOvH
23LWtcG+CogWQKRCGIdJOnOOxibUvTQQnxWzPXb+333zDxGMo4gdXiH1ABFj13rwyMc4rDi+uBpd
wM/wLy3YJKwW4rrSdIhQRc0eSsUdBpTtDNnkFg1X0z0w3ACyT79gnnx2yjEU6pFyigALEy/Go7Qz
HGx2oq4sbRIM9PCKyqtmAAhcDCZeWGfYsxvESFQiglZs4V9WYqvhUJi7KSKcE1yt0mPw8d+SWM8R
YikU1FBFc9kNvlNuRx+FDP00YHgbq9gbHon3umLACVTB4E1D0OdzLMG35WPYC+eYzZUlCsJTXat7
TZ7vdKn48hc2rn7IYmxcjpteDVvIEvxTLD7MPecpsqqLRrejgeRIgW0/6yKqo0FacIx4kSqf4Ksj
Ae+edqhazqLo+jcC8xvsnJKX6UxQgAwyaFWie8DDOAc7ZZc895bwUhwvk107bsl41a0W8qgzLJ6n
qC3oYiVBXr2VvvaS04JnaTwErhhsqgh1yBo753hWcXKT9ffqQiyNWQuxuVyLAO+LIdYpQV7tpdgD
RlEtBYwEHZrj5UI8Lem/L8SBdiExkGnqnjzvxvLV1J0+uv8LC1xoRC1oIQJkFJ3fTDjIlPyjSUe0
TW//fa5lMO40V6kQDBN0UDrQzPkuBe0zbfHOuKPI4383OUln1lBClWHwF4CJhULaFOpkEuk9Pt+Z
00nmYSGtXksff59doB8qUGzKI/6+mXyb09CSYp4vUV+5yoCR/4L8DyvEYLn4/EnQ/MHsSZ1SIxs2
8gZjcaVVObR4CvrhE4+Kb3VoHi9bgDVQtkGZBTorDWCVYOyJVivwmLEbW+nR8gkEK7UGp7Zo+4X8
ObgsXoILmUy4SOViHikisRdqvhWMb73m+INkcUyP5jtXB0n5f2hYAo8S4z7YLZOFoZ/wTO+lwsrN
cEOh0odQii2tNX/1UrY3S2Cr9cpJ67XIMsKZtxa72jgH/ex/fgPjX60JOOKepmMY2m8dH8stkkUh
TYgz3cnvmLXdDgcelxmN6rf0ZlxuSPOhJSFkNlihGdKnoD+Z/TdD/lVlnPtl3bsX6jEXjBrrEWkF
iEqPGvi3CqxV9fvOKbGrCAJkh1fsWb3PFuKYpKPqVKOWfVQlxyl01O6c5DHW639ywY/XW10fgq62
+aIwEWoqyD9JT8ULEEbOIdaSUIJ30cioN/IW9D7Iq1DhdYCKywuaq4F/IZ7J5DGlU/bNiKJWHaAN
q4OLDqtIIB1tLfmL6g4e5SE3dwrnLuBJZbxSnkq4woiP2fonMnhV8zWZeN2h1eC20Iy5uAPN7wsx
GmGbl5nf34RtKtYXRVQSePgVq7F6IYy5rofCiBQRQGFeYJyrdAdWIF6IWU26FxKYEDP/H2nX1dw4
zmx/EauYSbwyipIs22N7wr6wJjLnzF9/D7xfjSmYK+zOnYd5cZWaADqh0X3OgGZYocaWCQf1mB3W
Q3tonBXv81QxoP+cBGR3UG7jTtiRP93oUOxsIG/0yqAwbYxkJiAgpzmx6sxH6dI5Mcjcv4yxrRzp
xHDi/QmewPYTGO+CtH8NTQ2fsOYjcDD9uM2steFYAMfQ2cS1lMzZaA0YQGLqB6kt7XAW78GJ5Ibc
YXuekjA+JRd1QdUXKElbo5l07v22aoPbkYj+xA2HzN5g4iweDIV6E2l6Itq9WKu4Af7Uw++6fjcP
qZdm/m2Be2uitOpgYKGD8TrjlquetH2toniHkRw5fdAHTvcN7/eZPVsktZiaGMdjKsJpzMUfRd5y
Gtw5IlgPXE2LboD6Drarf86az0J0/JMtAuE3GpaQ37CD1HHRDXU1SNiipbEpjC2oy25LoIbAnjpI
4H5LYNxppPZjbqxIP6R8BLHikxo/9DkoyeKTmT7eFrW/WW+iGK+6mOFsqCVEFcqzVv5oSo4C836f
/n2TVBtjRUgrwEbm9GUVvxgj5/d306TtXjF+NEKTTLGUuKhKT7p0lDzVFS7Tg3C3PuJkRhcY1NYf
sA/iKXUrlDqhzariRkg1MYEKCPq3HixIDUhzyz8pym2FMO4y6qBpAvqDgjBv7gsT5CQk/nr79Pec
5VYEY+3JOhipUUNEJH7piV+kiU0y3Up5/cN7+cFWDmP1rZkJkYm5kMDIRSsvHg1cf0Sh5MRUjq6x
znJIwnCNEuhyY2KgxVysmAdTt7tfmPAwUd6RMVfLGGZZV0mulPCOpVl87IjSWLWhGlaI7iKvI0Pn
3j6e3aCNquxveYx1rnKC3vgITSPpmdwvrnZOjrGzonhgBu2hwxPi5GgvI4Braj/2C6f0V05it3vH
234Ba7+LsLYtfePo3MlVzpkbomlLf2oCFV1AlYvBHU6isqsqmyUz9qw35TSkMZacKY2bLZjbMYU7
BQjat7eWatw7F7sRw1jwbHQYjqITZItYPcqSllp511v1kDvy0jlCWJ30MQoMLebI5WkQY9RjE/Vz
omE/x6ly0BHkmrIrzX/p6Zfb69u1hc36GMtWsqFNhQZyZDAaNzOeZ3/eFrDb1ooIBeJrIOeh4Mkc
1NJMmBKRMvrM1wftU+z0VocEVj6LB961dDcebkQxh1UWfVyqYo6XvSEGl2dmDZ2zRF8SDYyiCUf/
uOtiTghtlzJacrAuCsFRPdJ1rcf4gDGOgOcW/8G63vaQOaVeMWtVqLGwyTZBM6CDALvyM5viKtIa
l3zSP9w+tX3rehPIOOJVaBNziqhAkdyrcwNAL6l/1hqVpx3UE763L4qvqQDDEehh1xFSUvJEnYAO
FTSgR1Sc9aCfX1m90YIceTyfsVtdBS/ob2nMstK664d8RcPKZLfnCtjp80G6UHnai+DwevH39/C3
MHbCK8yagvp6KMic2YJ+J7eN1Yac6+6+yr8JYe7xqSi1gDFHo0Afg4h0Vbu/5Eqe7Foxv+eAY3Oi
VNc4mi/v+6Y3mUx0k0wlVpoUMrX7wgKyiD35FAWc0pag3ua0p/AQuaOVnRcnslFIQNwpnsjDY/Lt
tpL+gwm+fQgT9iaSClo/4Tir4euSfxunSyYEvfHDiDXE9QDUvnY+HWtAWdwWvO803+QywY5oCkZg
eyo3VSp3lurQDadJ4EjZ0VYTbYyYIwb3N0EtkynTynkGfKfSINhn89E8Sofy2/fBWT/+m0x1x8VA
GLp5ZVEkBhDvmENVtDSsU0wD0xb59rz2fh28mscHYIFnEeBb/xU76nvzv5bKnODQjHUqVpBKUM4D
wHqKyn1R2tWZQksTh1eKfm+S1+KYgxtShdQhbhpB0Va+MH4edcWLStW6rR7vbfJaCv2KTdY/ov+6
VoFOEbRG9iTl5YWkpZORxZnmEVSzYfHxtrz36ngtjwl7dW40QjJBXtICDHSRk+K0llPr3payc4O6
FsMEPF2f+7LqQoxhxRYaakNrpe2UXi1amV1KvmRDR+4ER+JkKO+9DcRqpkYIqmBgKWQ8HJFJmi5L
FgZ5h34g0U2kwkHUXQvOHWd3FzdyGAOQ0VE5ZaALCkw89cmdtYY/bm/grvLpMiUhA8gvoO6u1aKc
1XWVxzgEaOtZyO9I+inK/3u1HJu1kcGoniImqtBJkKHcrx6dZi9sDH57g/M3WyWvrZu3JEbz4rke
OnWGOCE516mnNqhchz9vb9uuNemvTLiSCnIz5lxAAQ9awqgO8dwWDVYY53a09HhfCYmVRuQpqnlw
j7uKoJsgg6WYEe+G9PMqVOZKSgAtroQP0yD6s1i4t9e086qBczIILgxAXjbQsnitC2M7aBoe4GBL
T0LkzufSGw9pawm6k15eW3Yvf0Aydi2SUQ30jwuaPkMkXi0HK36I8U40nrov6mBJxyFoAfvIq47v
B5XNMhn9MNJ6lokMmdJ9O+ChyKLIa+NBfpIjp6ko8depO83//S4KoGdRkXWDAleAdvt6cyNllsAn
B6nlGQg+VuHmgLPObO0xv/xdNOey8uyFsa1EZp3gnlzG0IRE3L//R/+Al5TOI3cUMV7k5rF7PhFY
u2Cf10WKUMuEzdGcJqPOYHdGadU5XlWLi2p3furJX2TJir+uv+h89x+1J9CtfRPM6G2COx4gp6kP
i5zkK50aSe/VZ71xRI+SOv33mZtrccxJxnmhJJIGU6ymDDw2qVVXQJTndSnvdKJei2GODzM3U6qK
EKNm1lLbK7FksAtgXB79qJJmzboDIyE+JVbicSbQFVzff65FM0HVoF38CqAfAnNJ7rsltCVlPVcN
N3jTKHlLDnPPqgq9W9ISS5QXzD9SUE8xeO0qoQ84/72r5HpR7DULlZlSFwcjqIV7HQ5brr8kVclJ
jzk7x7ZJZF1dClqJnUuNl1pw6uxOKTgV/F03vVF3FnM6VPIQbOiQUX9efqUPxbE/Red8QvlCh113
h5GT6+yFnq08JtYVxjLocUTNa/wkEjtXeM+JvE1jHIeyZHJEOoGAheq5ih7HFmR+kXc7uPEWwfgI
ua71KpdGEqhR+1mP229rwwO42RWBRlcAcyN4Gq831E2GXSurlkUZrg3ieq/NHwbxw+0l7G6TBPJo
SZMBXc2Coxmp2i0aMHQCdCCO34BWJQHOIl2nz2ER6611W9juPQ9IR4YG/ksdeFjMPa+u5iyZq4mg
FWBxVXc9ycH0fXJoHjBYPIjOvaVthTHpdNGFWZkvAwm6sf6wSsRC2vtoqjx4G54YRpMnDQD3s4k1
rYpua71hj3Mg8VrL9oQAc14FKDYUwWQ3rm/lQScGNG0GAJYmPurj41hzrgU8Gcx+jWoJJFeC0K6G
D6Xg5OUp5z1F796stutgNislmZiTTjIDEdA5FRAxO9sAI0fmZ2eRWJrfPIM7xf/v9Sl4aVkxTcDw
EbAJsiFBUOsWA88kUKQZSOMXtZn9WkwdjnZTl/Iu8mzEMMGAjEJV5GoUBuGLeGyDwRcumS0/CXcy
rvilLTzflrfrGt7Esb1tcdN1Ro9KNJja7kFp3/Ievnf4o662jZ1BMyZ1iktDgtIpYMJeJ4TtOHJJ
FoPbpmxdrQv9Ku7cNJEra5UwGToqnhGS04DBuNRwkRMfMkk7xDK6tFctPcqKwXMovD1g9Mk0uiwV
QOEctJ8B8n7uMCAtuPkn7a/mnB7qu9zmXS72jeS3KrH4CmpvZpjkXFEQi+9i8tw2P2qVl9Vz9Iil
xiPZXIP6EvtOSgtAP7Q8VfnR3WzY8r0AwObcViPORu6m2RtdosvehBnVRP12XmAhufm1qs+C8kvK
VLuKOCZCLeCGhbCUeAVoXnWthBj6QtL5/YF2K9H04rZl8A6JSTUB9inX5ggx3VhYGmxQ+imLnKXs
Z0ybLWOcytjGSxw1ELLeU/C+zh9P+rP6RGcExAOu7t9ur2lncJJaI1rPQTCBUinbroTinQ4KCNPE
DTMPFjSzolHpocNrTGEX5/Ki2OPP8MTvm963sDex7F7WbdfrOTGDuH9s2sNQPN5e1/5Zvf0+s42y
UGlhBEzLoG4eNfCQZ6OVcyf+dhMPWYUjQGsu5oXYCICpA5CAACsiII1TwzNHbvkpwdhw+B2lPH/4
E/3bSGMCwVRj3qptIU3ElVVFSSpNbU3n3Ap2D+ZNCOv+06oRCUDvzCDtEGPk8SmOW44IuvfvzJUC
l+KBD1kbW8fLpWSakMWZwZxHY3WsCgzM26E+CYeilNfveOrE6yM6P6TRKtd64JT49pzFNn+jbnLj
k4xy6cxWRM6DoVCwhGX+TB8d/Y7z/rybk2zl0I3eyJkEee1BJwvwYQflhdKRDnpqJfZspxfdG1+W
03j3J2RuJjAc3zJhxuFGQyLKQoPFxXJvKxJSEsXuRs6tbs+2tkLY235eT2InIzU1lO9i5M3FaVme
bpvvrhtUdMwGgMgNcPEsXGURT2uGiTICcI3pl+w2fvlJ66zZpny1tZ/1lsrp6d+rkm4FMjs3okVg
7nOk9dkw2Jr4rc8kO8xfIu0kCT9vL27PxLaimP3DpPrY9A1EJQAWnedvmcFRcZ4AxrkSswKMQgIt
SAzTqoyXUeUoN08A413NYjRlecAK1szLzbuKF5V2D8PAvJ2uAOYRl9Rr26kzucJzOTRsEeoPU2xG
ll6srqDnfqp3gNqWco2TqfB8EiMxXgRVa2vEI1CL2UbYWfJ4MueTkV1Mgdgj+XhbBfackLxxgYwK
lKuJHt0M4sSj4mmH8aD4xlE+GMFtMbtmhEEb0CFi0gZ9VMxBdbR1ZNJjpCyapdYg8m3wZl/5hr30
vnkve+ofIFMjn9hIZIKUMuZz3SeQuER36XBJ6+99w+s/2+Fe3Aoh7HRzliZtmWUJloVmKR1lxvos
YwYe/f/3BSY3yhN6rC/lpffDS4ZVVhj84paQ6R3gXRT7vVAgsl3r6GDGhbyu+IY4GFzwP6Isb54H
j9I+Twce2yTnIAk7+5wP4YBLKLZ1/K62luEVx8om7vB9UWwJwJLmhRxuq86uiaMyrqLhCLCBLNdK
Vgq41U4dCYSKAPnYOMRixcs997ZQ2cig37AJkXPRJYM06GB8+l6e6c02dhJ7IhjVA0PcH7STIDZu
pDEmHq7qIIEkFF6xXKxCe5KL0TYUTuDibRtj2LIWjzluWSTAUI/efdF4FPW7ioCJV1RrNFDggBTu
es9QfOwKY6gRp7CIjzomGjKXfAg9A8gtvzCtd+QRqOwmuehbxrAXUKGowl9LnMQ5Q3tFTo1tBj6s
t56IS+zJmxzx+V/wctMFsHa1FccckzZTesIpxZNX5MiPui+9YmvFnuHmuRWdQYIjwqD5jFD7O7tZ
J7Oz6pSuUZxB8OgVF3CroQOzPPQYlaJ3SUy+8C7H/7CxKrYV56lKbMeIbCzRElKF/B+dEah+KdGP
4VN4Po0TCva39U0Yk/Z2wpg1gwJh/UisenqOS9GtYNp6xGun3gulivYmidEXYyr1WImwj2Gn+6kw
eQA0tntp9sNl+aUvvTuuPDynfzg7vDfrIOqEx2IqwJOgC2bewCrCvygZr4SIiqFfwNCrXu4uB96Q
G9XBdzqqAyENtByKSDQmyPVrnOg64ndgZGswV50dhtKTVsjObR/MEcPC65q9MYShTDUyB7lQpnng
dXdAf+ndFrOviG/L0ZlQpiyjJEc15Ew27UajvcfgN/RkENYRh4c+yFsUDQobp28OobkUGoQp+mRX
wEKeYxlDSrzRUp4YRt+TEozFuYDw3AsRmHyrfrblso+dutdU+/+5f4zGy9lk9sKKJdGJOR3Fwvab
GPw9DQzgii8cafTLbygfOzM7tHWbiAmUD7NylFn9tW3QGRf7b0+V+gUn29/tQlA2+sF4xoIYZjsD
jRXQASgc0inS2NMdE5PV/vKqJcOh5egk7/iYKwzu5+LQ5yUJouV+UC9a9ZHLz7H7ar25xyrMslCF
WOKlwjVpODaLlfUf2sQSXRhzMB7xal2nQTLYxJfPQIBzbx8i1Yj3Z/j7ns5SdLR4RFrneMYZ4nVH
TcBT1HMOjSeByfzDOko0PYWEFEhecfVdmjkBhSeA8YF5JSqF2EJApCyHMSQuyF2t27vEuwYyBySl
wiAvK14+4rW5VJSg+6FvIhc9Wtb83wl9kR0iqRJlNNTIeEq8dkuACVvkdEEEkbVTUntGelR5uAT7
fhY1DbSFg79EUhg/u6RDmkVShbsR3nGA9npP3MZRAGauIEbVE2f39oPiRhzjaQWSSYNYwYYolHnp
zQdBemkPRSA6GeAonVF1mj9pXMB1HWMKACoAPALjdSmFgr4SlF1jsDNE57gEkA6v42PfHW2EsO4W
bN0AzTVMtLzrPih4X6e+2wNBbW3GHNoClqrberir6huB1FltQlYWx10b0Rp5nn5Yynvwtt/+farH
77wBISCklyhjCluDj+VqVhYTjkjIUyeffwzat2j43PPmKalF3hLD+NR8AMlqNiMFjAMaNcwgCQSf
z03FWw1jSVJuallNInRdl5E9dr65gjVdPRNk7re3bdeeVBHpHurVBFvHuKCiNowq1FFF6b3VwxUc
UC/6D8WngDbDiVcg3ItIG2FsMqZ3ajKneWgGY3jXtse+Tq1M+88TtehUf1sQm4ihAa7oFgUyEvlu
0M/S9IWzY7xFMC7BaHp5ThII0O+Wwq1R/06dzDbxyoR7TmgtgC0I7VL4fx6UzrgFTczSlIQ4KOmJ
Imzgou+tHygx379hguetkXEPg5Ep4NyFsHGKB39RxV+T0taHLsm/3d7NXUEUzUtBAqRgPOvaLWjD
AtYUBWmfmEeWof2oJEx0Tpz5FJ4Q+veN7ylzo+7KAnlsNi8+aobuSqLnMOERbexd2nAF/b0WJtSa
6dS0aYmkEk7iAmBhYL7Ihb0mAPEi7Scxjr8oBQ94bd9+N0IZh6Q1cTYhJ0fM9ZXvySH32kP8ERV+
m4KG8bo1dsPhdomMX9KHpeumDnWM1jOeymcaNgRXc/sF9SbaxMcTyDs5xjsp1RihqozVjbP5wVTG
h8QkxyLhQbbuudvNstg2vnEwwJWcQAvb7KXsjrJ5TroJOCR/3Vb23ai7lcMkL4LSqW3WQEOUex3P
7HTUBI3ID6uvHEVn9IUvvMITZ/9eZ3Y3mt9URQiISSow/lppl6n7PCQ8f7gX2XGFl8CHgkY1FLeu
rcsgmP8fa1hX+HMCtO5RdVMv8ZPkEtGJX1u0hk+55P3JTm6EMt6wSqJeRqTH1dRT/ZW2K+HN/Uf8
abanxOrQSD6ceMDPvHUyrkqYi8lIKirSDLT1g6ZzXs92Xzu3G8m4qRrzJQLRsZHyo4Q6fHYcP2V3
4bmQnPmVCqW2h2/a5HN2clf3NzvJeK251gRS0nhJM9zpTj++ApQ7aXpIP+LiZsWu9mUB191k3xa8
q5obuYzjKvpVqEMJqzXK+3Q9Z1p2qjXeQzVPCOOvQjNNps6k6ZoeZXepBh6UMqnmzgo1Zfn/nh/j
rFo4x7KjrxmA34ou6KK0i0fwEIpf1sflMy0EJU8NEAU4+8g5P8KU7dqqWIZBQqqY6J1N6tEy19Uh
xdOqPv3BgQHUVZVMQgDdyezlNMqNvOpo6Ko1N53PE8ILj81j18Q2IpgdnFSt6xMRJtYBd5AUIOHi
QXndlgBR186qb9QmUUM4RIyrBQspz8nCRYnczQN+r0J596plGG2fUIe4HGvM1XiSJ7rIOU7JnXTB
POrn6GE4/7vRiF1130hmXPGadYCumFUUIdP+UCXf4+xoKLxOsV0hqghCZdxQ0SjMuN5YpmMKBMvL
yh9i6WbI2DTeNARPBuNrU1qeGzvYrbGCWSULtD4BcMXP2wq9H443K6FfsYmOUVJGjbrSZrTWmhYr
9Au38IXOAgYZHSVUvcpL/yI/bkulfo29QaoboYy/VWddrUQQAgerPjtiXzuq8lgbgpXEoj1kvGLC
bqfoVhzjZg1VxGv8RDMor/XoxaH0Erx7dne4553NJ8nGdLSVOIUnOLyV7hwirQIBaxEU2+hDYbKd
pq5LaRkmOeiqBSxGpxKg+6366fZ27qWkV1IYnc9zEWFkoVLcNjA+VbbpYPQ7WPGmK6IZYOE+OVEX
wRwg6lsaRvMAAoP2fEY3i0yp1Fmo5QBkWF4RTo6kEU/TycdRHJ2izR1AUAZKiUoe6kocZ7+nsqAP
w21Jw8ge/meccCJMihmmi0zJJ45ybOvH0qNz7r3oZ0F+KcEXXBnW7S3e8ZkyaryYY8MVDZ0kjApJ
RVPEREolzGsEQvdr0rg0QDwJzKpQYuuLoi8lyrvYIve2KJ1SckcAuXY0iUVh8/TLH8xXXC2LCTb5
2IypUUBoFkXWUr5E9SGSeeXXnei8EQKw/2sX04tRpBdCIQV981jLxM4wxNGVjyDg4GnGnrW9nZLK
Rp2wn5dQ7bCc4hfwVG3Y2ngQ7M7RjkmA19cjQOVcKbitGTyZjO1NFQknDI5IAUnBZlf3XlPV1jR/
vC1l18S3S2MiTiV1Ybj0uYQ7bujjVRkkgcoFI8UAARRPaE/huJRdbcQ0B1oERBUoz4y+N9k8t6qI
Va3R116+z4l7ez17OgGXLEsgg0fnpsEsR5ZjSYyzCiclPQ+VD0phoGV96LqeoxJ7p7OVwzgqJKPy
vA7QvcEw7RJUQGaL6d6i9/5kOYaI9h1Nww2QESMmxphGUiMFAikuxSi9NEbxdYbIYkg4TXm77g+T
Nr9l0SVvIrZQ63gUL1sJ0eyVQNE3hUBqT+WhAtdbci+ndguoVMJ5B9rdSBM09JoJ1m9wN15LrfGS
NqfpKAXqOFbIrafog5CG5GhUScgpEezphmGCKJnokgHGZGaBUi/HZDVXKUjWyOlBz4rhuEF8SBOe
TVHTZKPYVhD9kM1OYmiprJIZghbg0NVe5X9vnCb4d4Die/tHJ3wAAa9g0FpnDErotExNukoOiuok
pF+qsbES5ettLeTJYEJIE+WKkdeQMUxf8+E0lw/5wOuZ2zuc7TqYiKELmKLPtBLtJeRrpHgA1VDb
u5r3xLDnfjZSDCZkAOU5FRIBUsL+g2nerRPHafN+n0nLYlXN5iTE7xfCJ6E6pu3D7ZPYexOWtwtg
ogJB43Gp5ziK3gNhD0YVFQAddncGXDbtKRQrixwbNPjxyHL3jwegCSpFcUK35rVKjwByIXGSyYFZ
nObhwRRjK61ttft1e337+/cmhtm/rkQM19tCRrLytZ5A/pjpzm0J1B5Y20Qbzu+FMBuYN9pYC1ku
B1ioVYN1Sas/hPL3JPsr5LLo7NkNwZUeY/yYvpBFxm6mYRaVuNeQBemSVYPhdJU+q+HMCUW7IXwr
hjGdKV/kcmwghvIsYfL7rv0m11btjq7plT6gyk3ehMTeJm4kslSZ6VpWGNWRpaBVjLNcfK3xwNBo
QbNInlFN7u0T29V5DGDqeJMW8fzNthSSUFIUtTOloFssymSZuekTuMtPUUAeQe57oHes+Ce3gZZu
G6MpwHYEhAeQ65GssL7CJJ0CVk5Bgam151G20N7kSSezfsXuLq31cXAWZ77kbngpvvGYcvcOVQET
BsIVng5VTWdiCKwgKzBaqYAOe3Kjk3TI7rQWRHhVAHJSN7pf1D+I/2iLQ62ZQpaoGluDkoy6quPE
UAL9r3pBYQV95qfurj2J9/0v83sTWnza4b2yrAJaY/TvYodN0aAWtImUWmwISkJWJYg+Zh9RJhDd
wk0yK7mrXVSoRtOm5ebc/4Ny85VYZnPLdhRKtRGVoJhMR1B8bebxW+2YPtio0bCB7cTkrchIABuQ
ifauUAmqEk07vSfKCWAmOFXRXSEAaKYvzIYpsxDXqhLWcV/KCmawP5DiUSgeFukDx/ho/sVaAcBU
KFIOFOOd4zc6UTILcVSBkIDeqvGsAfqNuKJk6ffaEc8qDg/jke7MLYFMCGglTN/W9QCB2LJY9MS1
c3IkbJiW44SCHVRVEyb2tjYmFuDZVwIVANamdIZTjN9lkRzV5kUevyar4Mf5fZZ+G5LKQynLG7TQ
Tpt7QR8sTP6iJuDFEt6zAK/Qn7NZe1rSxRnGhHPCO/EQsIlg3gGaDZhYFfr3rX2MKzof1VYL+rq2
ROmTPHmc893ZblU00CWKjm1A6rBebpD6jPaEq0C5NCqraoDzFwPzRQcpTe/GOZCTh+fRL0qLi3lJ
ox9z0CpyGST9aFQVgYJ3vbZ2arphihUZ943Ze22T8XTwnBpWMgaNQ5uOQL4YuuVkVZ/M0Obp2c7W
qiqqWxTfXNLfWWhCSrPJVKRq+eQR4XM/8ige93ZWQ+QA5ackw3oY7crTNUwAbqUEU4FkCQy7Edjb
FcrZx8udX+Mtu5UA2ARGAtHBjcwmGugUxMEKA4JF8lcX2XL3M8l+SPJ9r4mWKLtZ8pAo3O6WHe+D
IP8mlEk7dJUkYpWNSmC+TC6Qgnz0ywqrpdxJtU0hNyukoanqiLzkYy80bgWz2YeszUoCyBEamFdP
cYojbasZPFpuHV+6E2/SZHedCIgUwBTtT2ypVQOju6h2qhzUa2kXgm5H0pNoPN+2wz1tBGzcbyGs
soBBAG3HEGI2dtN/acNft3//FcmGVREciYbSi6ki3jKnZUzKvI7pTPOJxR5hc8YPEbMLdNoqB/Xe
C7Fbd7WHQPQiu/6Lzzuxt8A3+Ujkrq09K4QkjcBKhJ7VM3Ao+oQz9CnvHZOu6WAPVhQMeLEt9vnS
VkRFwh0sj71D25wlT3K0Ezjz0s+dHx3RhYWe+8VTbAHlu59Vhi4O4pcuHxd2J3EEU9DblzARbK7F
toxGfInqmygh0+E5wc+PXAdKf+fdkW7kMDqTEbFeBNw9AvWxDWK7svWH7yAOOfPztH3t2YhiqjS5
matNCpRpzANOX7uPwJ8FdxmlL5MONCmFs7bzj01AnwaSH/K59bmL3dWfzRfQv28iYZyuw5AAWp5G
C3QhXBqbluZne/wlQ2OBhcaFT9mXCG5C+hZB1YqRWIpGu3aQKDeDlRXPJm+uYV9j3wQwS8pMIVsM
fVFALw/qAKCPl3d9xr0d8pZBv2KzcaM6kGpZkWID0vO5fEZwdwQ7PyVBd17d0ec3Mu2Ql5vQ/7d1
0cC4kaiPeW6IdOPouMbQgfd3yKz0vmisZcKE+WqHVuXFrmTTiljk9S/LU+lrz9OJe4XbSV5VVBVR
8pMMTcct/PpLGhCYErOUFHTi/n1xjI79QXcmDAUUXv7CQ8vcy2iQSaDqjIEzOo12La41tLEIF4hT
jUudvdQYLE1K12g+GXLzXHW8MerXyPPOAWzkMQ5A1c2oNwvIiy5gXbOkQ3/4XgTA6bvjmd+uqm4k
MbaA1shxzBEeA014IegCamVf5QK+7Qb27f6xBjF3EympQ5N9E+h89T2dcYv8HhN1CtoiuCkob1WM
aZC5jupIoeohAiPppc4CaXy8HXd3rW+zcYwtCOCHBfoLRBTivTpUllTzxtn2A99GBFMBVsJlrtoG
IoD6qXjjw4TIR+duJKuxAenQvdAARJG65UP4YbgvzkVAjiYwU7j8sVTfbukjY25jJal11+FLNGt0
qEY2dxQ1n6pkds8bUeEdHpPQ9EIDEIEJwsr2LhufpfU+NT/ePrzdvHqjkGymuWD4t8qp/5ij2Us1
JNRyW1hDkT2oZHWJJnzSltFHh97nPPmDQiUM+LczYdNOMU+XCP1CiA7EN4fCzvNzZZb2qAluzCPk
4mjpayPsxmOPg9lpFZr/Ax1UCpOmWF30hbOVVNFv6AYbTXU5NeYyggjVX9wOBIbjocgsDInbkQ+e
DUylJ4JtBDyOYY6WsA9o60iB5RJ6gua3bq0xzPezrDlPWLzdY9yIPgvxNGKcJojDrxngWf/FXYsn
gnEjaZZm05RCRFQ4ikcJUCNfra3BW93eLv3y8V9Awe4Uea8UkPErgLlp4zyENw7/ojPOmdu8aIfK
zmzVKi3ZE53mvj7+0Rj8lVjGibSjMTUmXeqM95+yseLkTl1Ti6OO9LpxSx0Z7wFgn2wtYkhJA82b
7mZAnFNyj/TIxdnhHB37cqKTSJSKDJJoD6hxSk6ZS6UJGZJXCoK/iBZ5vr26faU38CiIuipA/5m8
YFyTZjFQNQd32/dyzpxG/FS3PJaIPSEGntkBUgXW13flGx29yaJmIns1x6/xvNqG7iHScc5pz2ug
+KWqJpJw9EXSzd04pqxc5EarKghp9TtjBmav0nzFMGttGUrC68XZUXhcjSnMJERJss4IK9Rcjpdw
QLGtmg8NzqUZKkdGo0xl+GVtuLcPaWdpV9IYr1FP2RjF+aIFlTpakniRct0u86dF4zWx7o0xXEli
nIcZIkMu+lELBlW0ZnkJFsDOzvVs5eVsmegqGcLUXaSnPLlr1NgXK8Jz/juJAegtAAhBUEHR8JJ7
fYy5mgyARASoP9EXS+ucPq5tMQtaEWXHqXeMuXBJU1id/FWL0SLIK67sqCrEA6QbpTEANrH2UGuy
vsZqDD4TAQh1heZlyYcIUe72ge41UABUHhQGItHx5scCRwIZrzeVMtVg6ZKHsoPXipb6Rbkovo4m
K9CDddy++b0rwJVMxtQlM+nEZIJMDdTY6UONKcrQq4L5wofE23usIRJBwdYErgeeAhg9qqYCkyIz
3vmmI1AnHckxTo0Pyjhf8QFfR1sCyQ9eFxTVDMZPExmPfqCglNAgwhaJ5aZaYtJD5tpNlg5yv5r3
os6TwNihKBHcj4dSCxTsYHL4uyQWJoBmnXOL9vzBbmLvtqrsKOTVqpidNMesn5QMq8JrutjjcowK
8TxyJrP23k2vpDABvA7DIY4SSPlfOm4nxw4JuWqJn/GYh0fT6RS6vISLfvqtA2PCt5KnOuZ7sJ3V
tFpa+BIJhaXo8Dezf3sP98ztanlMCAdHT7vEWgXkiWPdOnRiNHQAyp+ndnbG08Wh9jvJxuv3bbGc
9bFjlusk1EMd1lpQ19X9rMWWakaHCf4sbHkPsnQBN7aSnbaclwoEoGhYeD2/bH0FcYrc6EV/pnU2
vD37BboPUfpC0ZvX78GxCvbxAow9nVIApDJIokfJvBQt5/R428gUFIgiNZOiUasjOZAMngG7HNeX
POGk5hxDY0M6mccZsN5YRj4DWqNATpnb+swztJ0y01YTWcSLPmlztTULLQCVyGfaOxfi1ts44dPi
FE7s8iic9+okV/IY99EiQidjB8WY7LGyEnBGoy/ba12USWwIPPKu2vuHpekAvAN4DV4Lr8O3OFZC
GhkdEqOhtLMk9uVptFeRHAivXPIPS3sTxehFuo5mPAo9RH0eneggHQpbupAX2o5a+/qFh1u2k/Jh
J9/EMYmJUY9JRyq8r6bjfJclk41+BDsORa9TQDAIusTbzmPfqgieBPEP7d7MI4isZmNeqNTvi1+i
MLbALHlbwL5TxFujrmvItN495+rdEFfRjFzPaT2Kz4vLBgjFAWDrNYF8QDcQJ3zurghld3DCaUAF
ZntzyjGp1z7CeXV5aGmtYevrN86S9qzr/zj7siU5YW3LLyJCIDG9MuRYWVnz9ELYZRsQIIGQmL6+
V7qj49hZeZ19z6srXCohaY9rr4WOzgkjAqJNYIb/vn1u6YuaqxEWF1z2b/9XtQxDAAcegE7hNyh/
8+8VLxmNPxc8c2FAlZN88rGnJdjKYaPc1XJNrfjiEui2B9AqBEfaOXJDy8UVmZxOoYUXheWr3T36
5sqw/sW3BHwDVBTAP4BU8OxyL5krjVac/a7DnyYPMfOIYmod+Tu1LrroWrn94qYCAigvdYPThTg7
KI7mtFYuOnB+G9V+E7FKQg3tapnx4oX4Y50z84f0lg2zBG8HCN+SElf8VJQQG/O7imT21zRqLl1x
gPgwZENOQL7zs/KI5bKu81BfpXix9MOqrryhS0YISAToRUHp4Cu+jY6h23AJGE9r/GRRO96ix0x/
1dSKBMYn/n25LxFqQ2MLaHIMzwH18NuC/JFS97zoQcKL7dQ3AzBJQHtA5E1EAcjkyq3c5u9u3EKa
szhco2m6dD0YboYHskYU3c6VQDEZyptZaTSi1NtEgIMgtyJ7+PfuLnmqP9c4iwnLxl9IQLBGKX8s
ThWNHYkLx0TCvuaEr6x0bsqtBaDolp92s9zm5Q/XFZEZV01zje/6ZGzOg0AgVBisq0dD0G/8/aiE
bXV2JynbBiMoQ7Pvmn1MmD+x5bjCB1yuBUyXLjtMLahfoa3lOMGZ/12ED2GfANiKBZHuijPdryBl
di1VvrbK2aYWMRFVD1jF6IcCoB+DYsS/L8LFZBUcRiC/AyLGYeFZLw55rOWViDGRrE6rObUTviIs
sR+c4/w2JiId9wJSileu38WU689Vnb9PqzKk9u0MmJilfwsMVAu8MmqgItGKVau7neXPUR0skfLy
tLY3QW9jCldguOOuK7/ZargSZP8PH4G51AYyiECs/O8/pzcW9/MW31n+6l8wUJdO3+d36sfAVk4p
VEYTfjD8Kmf/pdOFZYGsDoreX8V1HJbL+gTn3zb03p+3Hrviny+1ZfASYIsBqUY14vzt5dZcK28s
3W1RD9HiD895lUUNVGDBd7I27Edu1+lQFWu/vtpsO0Vo58/x5LRdTJm6X2G5o5170s3xHPtfxRZz
+yoJ1n4J1tGTF7LiZR080l1bADuXfbrg2P8vGrEYDcbHJShloR56ZuCGZeJeC77TLXEOgZaRXjB5
VMT/xeP5Y5VzLI3T5sHYNFilT4O1A84JOPMccGcrggb2b2ksTybUT68lGhdDlj8XPnu1NSjVCn76
vMMquO9uy12YtildnxIbno6baxQol8pnf35O9+y9UsKKjkA6BzWE04SyRHjEohOuNb/aHb3k/kBO
C/LpMEBP+ZwhuVuMLuchwFIaGOfiYLt9vEz/zbgnfj+0MkCKzDzo4Jw9ebd3hqVHQbD9nH8r7qID
uxnvSqhun3inrvNlXnKEgNEG4LE6Ddz5ZzeyHCGMKCxk8oqWUWWReKjzlXKfSnkF4XXRrPxnoeAs
eSpsxMq2h8pLyH6W2U9mXYVRXjyik9jUqa1hg2r3729nRKEnOYVsux+Af0fEDPWFNSQRdoAzgsQ6
TPorW7IveffABRcdBcYXt+PstHJQ7feettjWQY/NBqdvxaI+pojVMwglo3D8SV/0Why612s0p5dW
BkQHXwxi0F/R/qMqIPXrzgwtX7axKpV6CJWC8nkqfxn53sNB/dumnK7B34bzt8nyPOCpkC6etwDs
DjK/HcVOUUIGucUYF/4Piz9NnRMRIrajizlh75q5/nqgWBQIfMjxQow1PD9Qe9FzMZ4W7a3Xmo9I
Rr512rkSanx9AKdFIBEGeCMuznl+MNdtXlkKi4jcjXP5AJG/SOqtNxT/zUJIrBzMtxJU/c+MVTZa
OVhy0JA1fMOqtMkxIcF3hsor5v/rQ8O4KRBv6LnBxaD99vczGHljOYgO2dbWE3tflrmfIpXr7pou
3te857QO8N8Y2j9lV2f7mT3ThRlK/qiC//TLJvL6GkJMYdpztZmvov0vtMGwHAJoNGg8cCmdG6rQ
LrHeiG0VW2d34mCu4hxYmBPbJOCuV677BU/212pfrBUVDqITrAYe9JMiZ7MrVm46xOTz/4/N69Kh
oVFC4FtOlz04q5L4oE7MMU4EOIwTk+LFY1c9y6XH9OcKJ4vyR+JY2IPbF3UIKNOvGgSNYmXd1q/Q
crfvw/UJyZfd5kjqvv/bbFzw0LjouO3gzIYcj/vbgv6xqjFephZU5VChiwE6jBaaR6z/qF32qptX
Q+tN7hp0F55EcG0G6+InpaB88eDcMBd9+vkfS7d0bNDPK9CjDNdFeWzHKwX+Sx8USTiuIwT6wEd+
9vtzi7aLVCHakoFKy7DeqSpL6VL/7+tAaLui/QoP4+Mznhso4xE22XjS27GNwSwHXTWeMJaovXsI
17YXNcdrhKSXTCIqkL/zfGAhz4eSx2Ipecld0Bk1dmSbF2i3lnYVAQd3xVRdW+jsTvrGAJjcYiHd
pdvR+qyGPhre/30Fv3pKpE4M1Rnwh530ws+iAuE5mocziJPG0YqYdxeyz3JZe+GQVOyX9K6FBKcM
+9xRosh5mlDFcIrHTj//49bNwgHnCmCQ2+Uzc8G9JsAaWsYSmOcyWpC0XcerX7rnf654dg85J31n
O6cVZxUpW0b8v3hJSNfAYQAEQIgg8ewTEqsyzcJ6f2tN+0C0kWQf/z6jS8YdMmenISkX+tVfzETP
OxsgKeX/7r1TJPt6Q+7sNQhk0mI3XatfXHi5KAYyZCqInJAMnsW8U545zBDsp+R+THkXU/XBeL+6
sqkLMdOfy5z3GpvSmZn0sMz/4223m6jMdznGN5CP3UCwGjoTlEeTFTnOxnuYOKAqV4KOC5fjNB8F
44saFOrvZ0dHh2kiXQ0eJ4zgAqBxCxKUf+/y0rcE2gYfEWBGkG2e3b68cpcAJDVo0WVbVw8JAT19
fVW28NI2HMy1QoIBDGuYF/77VdWjC7Ezp/a25N4/DltxbGK1qfdoY8UkEbvrnMyXAgCMfZ0Yu5Ed
eSgd/73i0EK+OEQ2uDVt7NyfrG4JWRIXw/m/NXiuE8Zc2iKg5xRTgifppvM+CQhIBmRPlbu1tIoK
R0Rh8fnvo7pQT8Is8h9LfDG3uuOuhSXM7kRojAoWS3yw8G3lDUGrs3m03vvrMcClG4KRJfgvBx4F
g65/f0m/4UGoXDSAbFWkoToQ4yZde8VLXlrEQ3sTHEy4HQjk/16k7sAYIugJogTebv6i7YN/rTh9
6YAwbui7OHasw86KG76C5HTQwJEIEMQr/U2KKwbj0h7+XODsQw1BXbbDibhzVg8WgyrzN51fcbjX
ljjzTmOZL6BhBMPa0O9KtpvpQy+uhEVfXw5Qz7A5wPydtL+B+vv7KGzU1zxuG6BVoJ6ln06yS+2+
e5viEz7TvP6vW5h/L3fu331HK9rZS43NBI/S9VZdYCdXHs6Xoz9b4+zoKcSplhoNiV2XVnXE7057
CuNsQ7YQf97KVX685nK/HNTZimd3QRe5tDlbyp0B/C+yQ6uO2JT/yBfn/t97u7w1qNpgyAYMDb9H
x/6MV5a6s5mdVTs9otDe+zsZ9FdcxJco7/de/rPE2V46eP0y8/psS4LbtkuC6U476zrf/HsjX4v3
Z8uc3W1mVDExAPk34aPZudAROdG/sXe27cZoxHipi1JMcQBO8cq6177g6ed/fMGGeoNqsqnedUU8
rZzYipr7LGk3DAxt7I1AGfxaFflrBf1sq6fb88eSTlDzycqaasfW5UYd81RH81uxgTrX67839yV4
PlvodLR/LNSjAcIGjsc1dmUyhd9H8Uzdt275jhZk1DlXrNP/YDr+c1POsmAlJ8g1MiznP4IbZ37B
tNsqSLxHRsHa3STW9lqef+3sztxGh4QDhPWiPpVhgKP98K/JkX8pkvz+gGimh6j5I0c8uxw5qFZc
LYNqVwv5UUOGJVx8zM+N6nX0vLhxwJbx7xP7CiE5W/HsboSWX0MRC9eRtPHyBt5i2CoNVGn/GRjU
kJ3NGNnv/17z8gP/zybPbombZ7yZ5i7bWu0Ron7RgJR+bLeTTdJ/L3TZKv5nobP7EerCm3oXhMyD
2c/ObdWvffP07yUu34j/LHF2I/hUl1ZpTLWb2A9jv8zXWOmvbeHMO+aL5/izX/jbnKQBpsX5sqNk
vHYJTg7pryz070tw3gHK/NwnI2cnh9VuaSLXowsZdrLCvPTWKpN/f7Irx++eeUeLdI1xjVPvMPeR
muVIsgJ0rTy+mod+DWDPtnXmSepcAi8tunqn35oSUPDIHLKt/RA+g/AmJiz2NmWSpeUVI3jlyM45
7uyR2UPXetVOKSuZ7BJDBcdQPv/7I4Lr/srVOy8oDaFXq0KN9a5lYPGYxb2h8/vY25+DmqIF7xpl
9vYw6OHZnkWKIuKLZVvx5MidVRX30OOJR2c6BEse2448iIH8XOz6KEX1bPJmNzbhOvPNDzBJ+7HT
OlMksvBnKPQHpphvmAB3QN69NnN7nEG7uF7qEiFHW294H75PPmAmZv7IupympFA0zkJWRrMa9rNc
wPEB2rpa9EcHSSDM6bHKraeeZjcTJymn4aPqyd6ZuYMJCZNQr56Svh9eRR3e97mbNi6GRW30KK1M
J4bLg287t5mkq9Cpk165yeJgApG7ZQRcO6YN5Dq3yE0j/SfeDj+ob3YKOm+Qor0xNeaDLTdVS/sr
bLsdNWXcyPKuCWHeqVu8ZxJCltKt7l1vjv3eAdZp/iTd/BjyaVf1/lsXLj/7uvrsrIpEY6WOrSrw
SCEi2uWLjsogPxbYR2/aB7uY05nb+7lCsmapLJaLoknoz7tlGvd2T54Xi62M1aeFbpy4gj5TXFp6
Ty3AIvvixhvmlI9yNRt2aDqzzSZ/TDQNbjBABVajdoh5356qpc3D0FR7PQ/pQgwS3goDSJIq/FXL
GuTtKzF1WxMKO5r94aG360RJJyWjkrFm1rtdSx7VZMB3pt3OuN3boF/GlqZ1mD22ASFxxgkY2Ssv
0qpcNxbbTKT6WHQQzyFLZEPuTIiui5OdBDKFSFzRx4J0n/Nop9zkQElU4lW7gtyAoAZoYEwJRtkQ
Kmgc1y/9CAIsQERs/K1Z48sYFc5DW3K0vkd6tLJ53eaKx4FqbitdfkP+H6IjXgP3ONPN7PI4a71k
0ogGAtJDmdZnwCQES8xHe4dsdtuLsEvmqnmuCH5VBWGACRFe7UFuBiRxvQKEYMj759KD7kcG4mNm
f3d808WDb+4Lu74pRusDIc6vwfd+5IW17on8MQsrFlN96CbhRoVgL0YCaN+4H0TMWxPMu24qbyg2
PoFzK4IA2i2y+jxmsjwshdw3zBTw8DOU5yEtdoqqi1BE0HM8dF2WGJNvGNTS+oE9IfRO+2ncVYsT
sUbcybH4IfrqBXW4nR7oOxp/d3NN0tGoz9DiK0BMVpS0m87NedQsJLE4uR8L0C07dcxca5WH7haU
ozoNrQldLKqTwJ7igPtr32aJZdSKB0UVucGCPwp0nVZ1oyYed834mBXzOghy9Pf6teM0O1cDE++S
pJ/nCCXGp26C0oIV7AYIuATW8gT26m0W0lSrwI8qf9x4lRcHBoD9Bac8C/ZpefwoiH4LA73LO+e5
s/A43WGJ3RawuC5X6wGMcG0ubxiZI0/odxQHd50z/cQI6wrjVfuMViunWd4zw9eqmn8M7ZgWYZWE
dvOzLsSdxcLPOQQRgfK/sdmrwDfFc5Q/6c856N6Mz9ehRtGyGoDPkWuHt7eZRZqYLPNTXzsKvOLO
0fGL1YyHFjVN9zBX1m0RUkjfVnOHOytuKZOJWzS3KJtE9dQd/CGIeMcf2l7tQNv3EUB8lFfevsP7
soIKmoV9F/lCPWWyXQWTgrSguW3K8qnM7F1Rjq+udFYUur3ab1YyL1cT10mNImA31CkmXHGMYTKN
Y5ppUBUT+cvvMRJErU2hYWODunmljrX28ux2zIpNMwMTNdt3VVgnOe/vK81V5GVgu5skTZbCXY8+
FxiGExs+8SM4DFNkKikCjk2TV0082HrvmPo58/BVgnbbL5pEIoCyWo9Pz0qQEvbAq0SwpYd6lsey
RhUxL40X4eiC7UIw2UnMjHE+USVgBt/bWj6UTQVVZ7lEWZjXkZqAdpvkA/rTyZCTbVsWoN+v30gB
navZ+h4qvURQj30qBjAzQ1HJoSiXUhp7FIIQhVhbzXTLbSe1J7V2Oxqzybnhp5cpoLQZ0nq1jOI4
zXMcOMaOmC2KaNbDNvS7e65AdSar1VKSpJjyMc50+1mz+Q4DUisIbO8cE+xdkx9zBZgAJF7j2Uwi
Un3z2FYijMFIs9F1vp50/r1zzWc2iPuCed9tSSPLVmVae2LtlHqF4euHYWk2zpTfEQDs4dFWFXWS
TorjnJWPQ++vdKjvs6F9CUm/qqX4Bu35hGfLBvHMTam858qCMFarQVe2iA/XhGPaBRYo94ttluuN
XQQ0dmazm0jwGXpTucuDMgYf6rvC4UfBJIdYLS6UeUR9n1f0p9sSGBsH9E1s8fJIT+1zaLiIWq94
4w3flBLcbKBpPdkjpeiNH4j1bPqkJXWFTAi2vrD8GATyD9yu4Ejsp8Wju2rEyXQW8KUZXBrmRlMJ
krwRwUNv+2+cFI+iY7GGDwbFGgRnGsjj1o5eUac7TprNkV9Zc9R17ccIa+wtU1r76n5w871usEky
7WlfJn0tk8oZDu1cbFxabXGJE6fujigiwL8Yz05G7W0lrOcSml2ZkZ9amFvqtEE0sOHZ53StFgSI
46g/5zbbtgMwfFalD0VO37OquuuK4S33ToCXZnhduhzDvHm2sjP3Vkqgdwkxm4LzXeFVdWzbw5po
dyM8AMXMxGki5nkAUqALUi40iGtMd1CyOoSapcs41TG3eWo15dpGa58SuveW/qWR6LD25BdKzumk
w73q/DoaFZ4xJUc5BO+BPR/7hr00uYKBdtiLOwbHqis3vfFTqZqtN5PNUOptxtUAtk7rbjR5ssCc
VnV7Y0r62Atrr0UJXysCLykWvfdlu7EWZ+VXBDMf6hXfD4tn6ZTle1m3iQe+jIzlP5UKUs36XQ9a
YLSAgEwdHqnsV2UwvTgQZ0/rqj/YMKeyn9LJlbdsMRv84XdtV+2nYPkoWtwGswQ/h6x9Xjz90WXZ
3nLnX3jACelbkEgYsbUnMkS0shLbmu8qjcFmCVBCEFobJsGGW3KzrfUQj1X15BXa2aipSQbEYpbf
8jSzwS9ZVzwNwvqxnoY36s0PVVCMUVtPHypAEdsKDvASqb0U62okZeTSOohmarbSG1topuBvVZja
aHFhIj4Md5mGCQyku0dvIZ0VVDLd1kS2U6DD5YKNI6PyHsJy043oAB0fA5qvQj1/jLq67X3/vars
VW9bt5bK39q8q6OMDH7CC5Lkk0xVU7z0SiNUs6ZtmbkvjBafBgrBxM7XHcVd6oxIJMpgPYJXTbBe
PbC07swadGV3BTErocwOPddDPufyKBDjJp4lkkZgnhEvZYgbzb9lbbju8+Fg5YjOTfkzrML3WcL5
e0seRl5L7kUggqTGaWbaS+wOXsSfUFcJoJ25jCqdwA1YDdOnzK3YMeGrfzKgOvO34DKiEQ1PHWCr
eGlD3UaAZvwa+mozZ+6GII+I8GJgJbmVR6rwi0g1wf1i1YBjcHmncnrvufzet1XkugqjBI7czJ3p
QQ0Ksj6uqydVlgdZ9zIWQbCpg7ZJEXl8lH332gq5BgT+TpMmjLQzbijFNKBU4/2A+D/B/EVqRtAS
IZ6/1fP42U5MwOyDP7kgbuJO6jiF7l5gQkM23SEcx5dJNiuP1IkngvWgqhurlRjcbJEbt4gNC9tN
BikfSdU+92hlxKVHEtaZNsIA/VPgNNuuKmLH1hs2VXcA4W+Ro+3RFe12k6avDkK9dPbRI69Cuavm
8j5TjUwLiz4J0Rz4mO940yV2IEXSWTVLggpqn30no47Yt70YdRRwtvM5dFV6dmzC9kks/L4gOWIr
D3pdhH1j1H/y/PyJjl4E0W4/gUJuHQeVcY6MBE+6HXK0pwwoHxfn1m8Yj0J1+id/3OdjgHjRc78j
oK+ipuvzSMjOjQJcTbslh75SkEMgY8K0/zHb1cqwwk8yvwQh4XCT9SxZRvkN4/ViHdD+g9HuqXfN
tGF4M/2cP9QKZeO5hJdp24duzo6Ds6zapgc2YbbDZFzcO89pE5fjBYoSBBiTb90yj4eroBFvfmOr
nVfAXcF9pkiCD1Iixpb8MDkKRVQlfgGfFVeMB9HkEsyleOUQDcJKrV5uTLCsuXiqyvalJNUreM6G
aJZdCoorzMpSxHK2Rw8OVzplmDeNfe5X3xRrt6UVRHIaKzhv+UsX5Aghb7Xy9NJHjvFv3KFLvBFV
jCBv76qha5CZ8lVnDajG1+2RgFtzUm6ewC/ncAY2/FDJYtZ4x5bD5lkZ0kvzJt1mRW1U/lrM0FKn
XM+5pVdeldVJ6IwPlluZZJLd5xCMa0NRm7H0zjopYORaf4PsvEk9bqkknDscoAOQlc5L/LL8OObT
HbHmn7yskoLVGE83a6rMSg/Bk79kW2TdEmAAf4w6K3vslvzAJbmBFg20oH1yA0X2RLolNlUNr5Pd
djiJDhgF09Wxg8FRUF17JPY6J20b1CsbG1Zbc33g83ykhbO2hA0OMNrsOS7HzJFplvJdWm48EvvY
9BVilcHEtSavyIyOJi+9z85jd8ZFoEUbZLUT2gyR7WK6mAsR+Ytad9lyizw7oYwXNyWnKYApOxMW
aVcWyEZVlHHxwZXZVCoYkrIprLiEIbM91GRGvs7shiThQso4sMhGKH2LYvK+8BgiHQ96hYObwDYm
M1u2YV+8CmoN8RTwT+PDt4oFWYTV59A8x/8dOqSg+k1a9icbdBORqU6mAoTReXHIp+7o2uy26IN4
QYUB1LY7Esy35VzYkdvNb5nd3jhCrZmmiF3cldUvCV1UsfHn042aA3MTLtU7VGx/uJka4hraJJGf
h02iwUGEHvh7MwpEr0NsOj+p8djrULQx8tybEBKjZQaGVZ6Xa5jMxBvIbqmcew5k8mpWIRRj85sF
lwrAQv8JaT1CH3t+Aq3TlldURTIIqkQOdF8iXQdZLN/YlgViPLEfghDxesE+lLHBuRi+NEM2IwTv
llhRb+9Y5V53GfoMLmSzArPmE7B3TnZHeQUCcfOr146Ouc+eS1fc6ibYWbCFgB/+gAyEiqcONSKB
e0TFfGurfqVVA7U5v954PUJS6I8WB6mbPKL5Agc8T4fRKt4cy/3psuG72yOtopIc7GDYGBVWKzri
RvQBzFW16gvrvgvEPXda8AnSYFW6bZIpRyWLNT9YqDeBmzzpmDRbquUT584jvFGTeKZI6h6Epw2b
DixgN8xMKxBxxctMtl5YVzE/yZr70olz5r8Ybu8C4d/AJcA86y4adGYSJgPyIewR8lTKLhA/I7wo
R9Cf+fWcgPlkjPIaIZeaVm4vYrpUaxQ4Vngzt0VGP+fCgzHjPHV48RMTRPi/TcMip3DfLUVXnl88
etqOiDfNca8NLiJxfnm5ipXjwHVZeSyz6VjmgYjcGuW8YXrtT3QEUwYBt0G+0VG6sQWdBIBSk8z0
bTrZ4h5TFdbGEU6QTFX2AxIlr3mHB29I26V8IRQRYOvtvJz+HBCERLpwdn1ueGQFBWbn6j7OFciM
wwUGMDBISlpSpGKGzOliqiYRvQu0teKbwQEtD0xP6LTzYVLajdjo4fn1bux6I4/rBXGCsBApCS98
wkiIWWUMVUvgPCOv5vgWXStTZF/7uRxXtK1MVLb6E1nbAYCTR15mY8Tq4JZpwGeQYD6ZYp5S2xX3
sDoMJE7yW+aEG2oGk47cgayGgqSya5sbyobt7yKh6yY9ou4RgBwH3hlm1Y/k6Z1gjBl2vXtWs0b+
K2TMJWJu4LAfmIRMB/VQaTHeg9/0uNIoGfQevcfl+OHM5b71dMIMUguncVKTNTeMDTd1JqEQhVH/
ASK7hX+3jPaRTOplpMXKSOfe1mIbSKC3m/rVb/I+WrryDXisW2dBOUFCQ663WSr88RZIy6c5h3Hq
emTruHMIgdOAoOydzTuhXT9qF2dd+vppROFMSPXiY11VtG0SKv9AuHnI++pHWVQcBnX5ybNqYwRP
S9DX9ASiWZYVt01wy6mblL6T0gpSERh2va9It+/tDkrEYR+FHeTRunfu11NcZW9NDZ+GsgPWyZEO
AYaWV8iKR8BB4q5zHhthHacWMGRawOR06rMZljkpwhlgOGEvKZ8rRKULOI7rpQcvSW1B4X0GGUqL
SMUzi1yF3P+ZLb2Jg6yto4otDwVDnZWSt17zZBpGFKP98anInCerBUtM59Q3wdA/QC7kMJf2qq7G
vZshRJX2lEcYUd+2RO+qNjiiB/OOkY94YvNDYeqnYvETYfyHEP7BluEurNwb4dh7Uwyp54Bi0ECx
1bORBoTFbmjI88xQTuRtg0q8zb4BYCPxpsdtWw8usgwQ5jRSfkMhfgVqoi4SrHyrR2vTqg6euPRo
hEP7HQyweKZzmrP5tTD9GpPtJioatvLHDPFe7a2dyd/XIf61ov4d1QDqTAEGdcexeWk9vnVQVfYs
f+OX432+8AfdAvMVVntHhbtJ5XfCdY8gfH7MmPrlONlL47d7Kdlt28zHxkwoq7uJj6c6ZsGNuyx1
3OdjYtpq44FBndfyFXJdSUuHG52xuFRiMznmV+eNyL+W6ZWTMYw6333KM4K8VrIo71we8dnsiZnW
vemfc7gbi8154sp8iQTPgQHAuGIESj5YHw884Z4sXzOidqZYloiRZpOrYQbTEdAWLchc2BDej5i6
wajtFBGZI75AQB4hnuMxE2SMHXLSrbSQ8pYNAvhiIyy1V4zd2qfubsnwMab+g+Q9whf93qAirQcr
jJuZ3uYyg3INNq2GRPIsBR0x7prDflQBa3duLdiqDvXeVss6DxBcZo6Iw0zA1PnBmIYUpCXFcF8U
+jCbOWKyOxYUxd+hdaO2sj4JhJlQbcx3Vm89t1b7A0WsW5b18TigAdyixjMojLsOjnOs8Gx5u2xl
v6AWMu6L2bajIMe4d5kjIO3WZNbPvkaTZ84LFkGkPpWNPM4zwmZFf2iCCqDo220xhRsEy2s+OFZU
28GTbWUoZslXTDE/Z5PtxpN0HxrurQeBsB7EgT4PnwcZ/jKUf6/RXOqyZmMvwRiFZGYILUoMFGSf
zBG3JMtJzOrqqZ5sg/n34XtlEDfay8cARhXAlRHTslVRkIMsh7TxnVurK19lWdwvYbEaBrAPc+ix
RUTUH0HPf6llefEovGWNgrPM7HjyEYKJZtP1dL1Y+eb0MkqFuJ38nItxnWEuOCrnuUrF/yHsS5Yj
x5Ut/6XXTTMO4IBFbzgEQzFrVmpDk1IpcCYIgADBr38nevkW9y7KLM2qShliEA73M7n2cy/yX4dm
LIcFpvhahnfkqv8KHeeAm4xnLW3wujD4jpCKkqL/u01r5WaIYMBiB5dlcNLYQkt+GGvEbfaSv3q+
PSYRO24Y8PUCbH6IGievHfIZSCg3k7E5gDe5asV3VV1hq4KSUMYSmrq9/lFrdFon382o3dJmgwvD
b6711Otdy0F3hR4wJJoD3b52FQOfkiCIWRR6DXbb6h2Ez5KsItuJ8KRYBmSwj0GxeXMZ6obiDbJH
j9eHrXUyKvvSkDcVeY+zi/nHin00uqmn471lw7dwENDow/tHYmRO0r+ihfA+mOOiljFQMkqvSdRc
GrL8JY37ZpwvnniAlVBU8dCODZzRKc5Gl8YWOW2hjItRBlhEHOPGnGOUtKScNEXLioPlr+Q3oPQR
O0P3XAI41Bh+1NC/iGq6uHcbMqUIfxVjntD2HHb+2ScjLjEHTFJ8Gur6zTC508rmThW+u8KcZ3RB
E5p82ZkfDAp/EpNcqJBpnNy5LVUKGq9pyBEE7jCSTU69G1vED4/iCyf/r6f1t7SQqyAjfGGIp+T9
CKue56Z+0v7B9qV37GWFudV5waWXLttQeqIvRrrdqhj54jWcxpHcm9G7aXAkcyhPtb9lZsElmYg8
drDFkrW7aK132DuROVispvSaSdn+DSeRY6vyPpmb77pPDsu2fqnhh3cxS6lD3tx2zAjgI4wjzZvu
J5Ad/YWixakAvvCty6E6PYZAvVi1nWxQnQNjcl+IzJVLMYGd1cG4qxt/Jxtz3sIm42R62yZdYPdl
TokuaDPxTEyVSmvsFIlEvJeDk0rjW1wzCPiY0DQFY7gHYoOLPDanitLMH5OgmGvwr/HSHiMDo/GE
z6vQ3m7ADbbWOwtc0i4dspgt76HDH5QdH3yVpFHjPlds/VXOgHLYZbL108V+jJyd73luac9JYax3
MZv/NDXbOQ7BFcBJVLo+K9uk35m4Pho3vgQglQtQjg9Ji6x1Rd9ru2RmxExB5KPsvqvRuQAHqCQU
hSN57mLvVCEK1PhHvx2QhoXx1FfO4+LYi8VgCELrM3RfAUesNxOg0ggZHoO421dQW4hhyDaKkDXF
b9i8VmCsA7FiPtBIIg6TYzhdEOHvtO28c4JFplMdX/wW8zlYBZZ0v+uSfPbNWB3Gqd05it4hvwNi
o7PQkjMdoltH5BO8cmc/6lFeFNatVerC2unf3AEIQeJsH0pcWwYIDdd/681Na7pc4znZQXx6qPrp
ROM/k61yMesi0OGHE2K3x4qRnVqEp9NweYkl+QugHlDa+qBtcmhs88QitDeOgwFrQW3qc0+9TU6A
+zIBruHyOJtdtMHCUc9+Mr0at/poInbehmFXE35bE/qMzIAnx7C9TroTcoB30oDhnrBOtfbPsmav
hNJbAEjcD/gp9M3LgkZ85kvmcXENtiht66RLBdqtJbLX3lsP29imLATiDbzHncVz5U4FIBQoKMI/
czXeSCgerB9kSN7Lu0m+dpt6df3uaeNJFuj4AOAXVAjHdhYGIIS9gjexKZ2WPyrixUjkzvL7lpmx
ymZW7yXjz6C4UN7c7hFFsHAMeOM18HHyHY+nDlbRMN5kqqLv3thPJalRw+zG/JMaRU6q5lCLOSWC
ht9K2MgFyNQ4xZBIoHC1Tc4TlqYDbEDnUbWhOcbBzNHDYDbq6gFfLEBkEHSA1uzRAk+0PRoNgJuJ
lN8yiX+sQ49oVIvaG8J0qtwOl1F9irmfV9r56jbkQU1JtEdH/rUs4aVagRlUSybkglCoxdoS6RR4
JYAW+zw8a4YRd6Dj0xbQ/WC6J9VXGY/JkrqyO7TzsBekyQCflnGlJNQHHNtV/RERa+Ip9IKbO3ql
daZTbJZ0tsDFImQdOM6IGMm2gE33ia6AiarlAoi7FMkcPFZxwvIhnMAbUNQDPrYQWNBkThWyNkFV
H6Xwd2M3gghwUgSuoH0mZTvo3OjxKbYMjUZQCI7t21H3XEWAm+c1Dxt1Y6OGqHZix3GIkIIVmMIM
qPbTTBSK2dCWpl86gZ0FDT0OYcgf/WQjL7rr6UOvK1q6CcgOPNGtzT1vHYvZo29bsIhU6nV4ShK5
CxIJWGfAF2X4zmAPphOA/WuAA2BFjdM7ZWD9+A1qE7D8GGtJj2c8T1FRVxHeaDpb9U098c+Rc8kG
vota66Vdj0uDVDvd6QPgm3NSrw/KB4VhSMlwhoe/DnEeOg85kgLqicB/F2S2uUvmD49JUB7okhBT
lfoNu8p+PDmiTh1Jsl6+KeBxI63erVY5CkwR42pWCGfdOL85us1q6t98rBqu1Ly7+6jpZMDF8nST
URk03kMfx9m9h5Z8eVwUChq812hig1s0m8Jjn9RPMlGBERCstNFUQCJ0oQ7ynBeoFWpAnV4/QGJX
v7RhiZkItNeAl83pWOGbsWB8yt2hByqg9gv5xpIcII/taQ666+rFGMH1iRP3gUikygb+Yzfj5pkD
2ee9dTfkJHZPcKEHqQinw6oxTM4jdr9zOaRdggEtBrOckcDqtPPDm1q3qwzpg6ud1DXbDr/Akk4U
cRxxNKfc/8AGsCPx3R/MEzcLGcHi9Dvu6MsE/yYKMjBpnrQPlUCbOkA6M3RnUNtb7gUjhmMMqj5v
35vOeXF8r0gwNvRtc+xxBNN6cj+dRKdVjJ5+61RKl+hjCEAxMq+++h3JteEXRu2OdfK2JQocVz1l
Jkas2iYyO4HI9VeMsRhtA4zFKyQvukMPZ4OCJw4tLEhTICbrP9wImGnVOJBfwXQsM2SaoUNOvI79
DJVDfgFzDv/mRHVfARXrOYylAFhnbPeBXVvCpsxW8T+Jhdh7ElWMpD1ITPGJVHD82TEWxvBx9Phl
QA95jtsp1jlyYqL+KDZIsdLYcbaDp7l/8HoHrZQOQm8qG5Os4A8J8LOtH8c3zXS9pfRfQr8Ce6uG
qGwaf0+q6h+nb71ocg64fRuSh9iAYQuZwkCNlDll1SXa0J2IhazZUOMhrPoXAP5PNC0vzXrnOoU6
ooE6d2p+cxdzktwDslOrnNX2Oo4hdH0Efgsk5mWRB4ww3rzdzNeipTjzAwwsc32R61LOkc5j2hRx
4GR2o0/wu+YeUTg4gbvDsV5SywAi2Q0M4SQyOrvfMTChtPXjshtwubXq6tWiTRU1x4Usbyj7wHvm
vZow7PWLP2XCiDNznW+wITKr4iBfIwg1KPZCoU5bB+S0i0lbQFflAFngGynACyOyASsWPev+manY
WZAEAPuHrAWxKVZ9a93+b828oaiX8AjIFjgT+6XgfdUEEe3Isq2OgfMlRYzO2jFkVw1bPnNYxmh1
iWvU+GQD+i3NSWh5nTdMRxVGyUS1GQDnXcydfAZnzccFJHyAycqWDtQimLNfGNsuwgvew6XZTwM9
Oi4rvJF/eY34tKMoetFfcIJ+RNIBqx+DpHDg4E2gka5s9divzitT4mBrVJ7GKlGYrb2YBnnEYH9m
kXytjr+LmuYh6jDJxd5LnThvAWFoWNgTfqs9dLZZ3SNAANOSJOPObF0WtupvP26FY6OTAe6NGxx3
Xn+D0jEAnMIODZ8zqb10MHWZjFW6IJegCPs+n+l4oSEvx7guVes8rxxXj2zZ0WDTBRlkjmpYaguF
grtkzOKvGIDtL/PVn6Mcl197YQYHuMe4XU/Yf9CpPXISc08DgQvRamBl0NmO7r+AJejDwYGP4tuj
wWVw5h3FAbAetgSDeAcdmptkeLWYZyEvf4gkJ2ms8CgYf+gDSPwIbVMCbjmYsBBaNXPeJA3GKCKO
LRbWYGmqBiZQkQvkn7t+QflxMLv1jCJZTEAjNKZzv2SRC03PUH3it3ob1wFSEBCWW3wCKPTSKywU
qoKblU3Wxfa6zhD39UCw56puAOxAnTEP6rRAwUA3+pgE1Z/O6/KGiQJbVDMdVf8WaG2B41gszRMP
btefN42RlkOrZB8tSaAGdDIEoj0wQ4/JsBSda8CpAJBIUJwH6x+7Dau9cCQyCEWS0zYB65/iR8PF
MRLDqQnmdDVQG/bim7T9a8JbC8JDjoVkFCKUO6vVjDuyDTlpu4cGBFJqJW6rFcqVmj3KNflyh7GE
OCnzAvOI+2Nn5JxrqD4cjDGo9lBLrWZIrb5WAAd0cpbOeNM6KZiNcXiTPVdJ4fcwUCfMe096VPaq
dQq7bUWEwVeF1YXwqDDBcI7FrdLDC5+wBs6H2BEN/l0GBUHThKtNocndWGh2nIdQLi06jYAB+gom
K+xwo5q/MGh80qiWmbeCPazo42xw7y1rmKkad5BOhh0nLUZbeq2cjymKy6mCr0PMe0ygTY6sh52w
9sVALrMpcF6MuqbHiN2CTZtJ2zzEjhumwvala7qrwhfdMHc/RHNWSQBFDse9G+H2BkCEf7CW06u9
Q7gmnw31HoPFyaFQPCwLRIAVUqhlD1ul37x3UKfxVu+hRcrXhd3IFBTGD78Rpnd1KVSBykFDpeY9
B83QQAq4Bn/g0QTRz/ATVh/bxpv4oldwIq2RuQhW4InVFbdJOfcCVQJp5mvzwEO7EyYpZwA2uIXz
ddyQLbe+xp4BTc3lNxivksAY7or5fTM+dN+gwEL0C1rbjLI2Ayj4MK7VwaKxm7XzQVryDHSqjGuT
V7QvKdpLROplGk8/rOo/NZrJKm6bLFqmfX2X0A3okKmeTyBwIIBd/g4CErqltTebNLulRcIEmV56
jIWpFuTYGgGJjDnTecpcIa69Gp62dY8D1pSI2PZQbDkB9+wChHwRS/AZeus3dv3YVAOAceUACXDz
4oXzZV7rHrLMCksTg3jDF80ulDu31oa/6wrsijvjCpWUvcwWI7yQODUmGh/cJTpOnJS6iY+j9H6Q
7qOy7i58vStEK83KnvoRMA/0Q5B49aB3QMf6aa/awnX5I2+d99FXRTePB9FK7HTzU5C5594VlwU7
O5UXpoAeftomKHGNZmrFJGHbvWlccLWUi9RY0Ldj0h/pktz86i6qRe+j1cEgci4NAv1sNfsTtxoc
ZfQA6O7goRnhyfI5OljHFQYO4C2fvs8huY31BCdHBaR6OTaNBGiwfPkkwl/ksTR0cJiZgrLP4ESv
C8mHCe8F0NLvDpKgzDDsLo7arkmnCQ1BMuM53UeUxSQvjTc+ML/aR0B68alfQP586wiQeyw1bikP
TTSE9oI60IYFLwOQ0yx0xEeT1McxWG/tAhQKCWWO9E8L16fWaTGUhDVAQh6dV46lln6/TggndF6E
6v4sIQU9w47SB2gApPupidtd5YnHBDsd3XB5rBZkcG0SB6SC+KJmFahtnSXjBjp8BUREIHncxWJx
9/Vd7adq54j9k9DvQfUkJcFCA3+ud3Jlz4FJMCjoWuT8vqBWB8SWCLUuBUSmENVAZj//9uC1bd2b
VFqsn/FmcqwJZNzzKsFTo8qjRzxQQXUWyglTJtQfoUbqYuv+xuYpohBwQNaH3yN+CXv/Gf3PiZHu
dxrNBUuIU2uR+S81BnHy20444qgS1wpigmZqIReEHE54lhewTWREj0ffF2qnG1ZIKv7Vo4cpuVe4
LBhygxDSkUFnmDN8NPw39jWyCsFlajzpdXy1XUSB9cWFAu6Ku0tGhbOqe1f/OPrmGkJyxKeIgV4z
B8KivuR+fKQ1Ulqa5Az6OHMGBy0ovtuBA6Igge6yQHUHoyAV3pTazW11FLhjQBddfFSyavEqTFLr
KajHnd9VF69yPztGxhw6q3KVy9uqE8Cg9DPysW1HBgfdN2gpN0hFMDPm/SJ/AJCARezZQY8IPfa2
NRPNtI+4B+V8U91lZNCvipEemRPP0BaAFWs2g1RIJJXE/MMGw1sswGtiU/xTix63xzoyYtpcw+uB
J/kwDkG6JdvzuIQk59Hg7roWnAqd8tgH7TMRB2IomzmqLwcai9Lp4cqCeBZqY/LBNYhuQ59bfyHZ
XAOBrIfvAHc4FFhFgympgxAWi0n+1oM5L57ZtVH7pPFTXPDXy6Z2ji9ejNf+U7V4CNl8rjp7jSt5
jeoRE0j4iGYQ96ePm9aL0BazYumWH67t76iaUpruMtr2ycxQyZOYv8fg0XoPWJsLStrHs0bpOtdg
bhYon5WxLzCh7EZpdtZjbsomHNe6db9FNJ3dBk7LdsuV7R4D1uPbmg6N4iVIUoBz7nFr4/cuCSsA
89t+IOx4n4AqG1zh13yYhfvHpw3eJPMn1uQ1wu2QbOY88RBZjs5LBTTPVclvBV3YbSOgX3v2d/X0
wwbwsdfistb4zdxtTt1kuW+HbiH8syEBFMJxmY3PVIsTwjjNw+DiBYGeC5n90/JqzDwV8Jfvtg6l
YJqgOCfQ+snhH8PHKZRRh2msS6fix0hGF6wZPGFL5KmdHUgjQsRAs+nPbCkI7a3bh8R/1Cw2UC2A
19w4Bbnp6i+Fj+n2ADeiYTp6c83QuiW/Q6/3IE2+pLve4GT/cjazYc7sXMBb6/QQtGj3fIHav811
MWxYCqEV+WB4DVLlxFG+YHSt+3pHXPbrdu5p7fp/U7vA6zoHr1izBT8ByK/W9W6GWcwuAtuV5wrb
qDTEHByiyXD7xsD6OpLpGY5qP3ekuVWB82MteeuXFZ1QF5YKpKW18ldOQOwXl7zzAEJrwESRmPZO
IMK0G+eXaoS+3arnQWLEhzPnKVazKra66+CUImuBuIo4xZv0Vw/6OtLgA2t73b3bgViqxfZBhuUy
V6Y07fQ+DU7Rr903vCX48hzV7iZ3+JeM9AV5oBg0qibXcjtXgSg3F9tqQ5E3WB696P7vgnCPyKke
Br3o3dYiIApKnmeP406SkO2A5pl3IqH6YVjXpOCr3q/AK0J/HItmRYNdicmi0/QOJkmcXLQjZI3x
DA1Kk8DVMJGDT9RTUwe5Z9YY7h/E2FU9ypf43YwpZx37kHhb8Boaw54DcG5DeCUUNTEKAwZwgqux
qvEJZkhBRbgnPcIe5iAPrXjeYvYuk1ZmvEMhFosu/UnvHE5RXgOIYMWIH2n2De55wJJvExnnchQY
9SC42+P/WfdJ1dgyggkJs0f3O68RgCivgR4FOk6+KuRYcfUhJTu6zb3wtkhGXrrCsHBf6+2soD+v
fFB9Uw1wy0L+24MlIp7700KvZd3pMoAIMUK/E44+c+nxpKp1PJiqO3urLnH7d/kANU5CwoKN87/2
LgiKzS6GLn/gAceIg+saZS1OQDpEFcc+i152Ryg7P7At7dLV7Y8b2gR9c3wYeLXmPqPzEXrYonEx
stUQ/zdTfEfbPNznkX/0BvNuB3XzVVC2wfLUdTofu/4SDRZnYgXy1z/Hw5r1DLB50+QhoocgWED3
2oILSZgEU+ehQ+UBZJuBkzYulDtba96JX+3mITgFA6hlcFOA4HY+hJkggpOHrq6fYubzXYtV6s+Q
YfgnKnqUL1SeCe88zvuSLyQ4wemwx5gsd2M0oROMFGRv0LHldlbnrgXkp+J2ze9/GH0MfKraTxjS
QKu3xx6SnLSJ5x+scjlEJC60U+9nv8VWmjbYCw9ig6bWBwjh6K5Zdepq8+pG82OMtzglDUhRt2F/
2yDJrVsj3A6FDaDHJwXy5yv/hdUaY208jnuYCE0atthDMIHOTWx9S5C2DzALCtiFbNeKmqeJO1di
Afc4W4SyR4+xyyfoCU0xhhCjrM126WNyBmKV2pZkNXGvjHnHxAViQWsQ/XzDdll/nTNeE8xrEi3O
HF3oatIVU9ba1dcJ5gLRgT6GWp4s436CxnNtxtexxwbzyN83rii9fj2KQLxLBa4sDONj7K93vHs/
O3CxhOIil2rnEoGvRJe67m5jlMCEAhVRVjMJK9EG5Djwrw00BXi5u7doA0e0mfCdCMiOYSu4TRY9
oO/B8TCE3XdLqzYLoiXKghodrJD1bvbWPFCYDnXzKr1JZVXkPuuI3785CK4sDCsa8QJzgBUxswJ/
TtpMxuwrjqYHz/Z7vYES7uoF3RGcWyooYrCbGtLRwC5PHup43nfsDQPjdYz5qdlA8Xm1c9Jh/ws+
os/WDU5NDieDxiWL+KzYJHWezOTu/Bz3wwYNeqKfsPheHYIOVCIq0w73Z8m95pkrCfEpuSPBGtMi
qJ96B7+AAygH9HtV+/uuwi+Blg2vXh1h6fgYnvAsH0LhlWGnXhK1qmKAOCSR44H7FmORf4K85Ye4
8iOwwL99DrdOJ92PoK/wOVFsA7Sl1dC8WMgwYOaZoRr2yjjEJEu9eIdEJuwCwHwekM8ISs/GlY+R
nvxUD+IAbUSp2R3QM8pkVIm/E4eauqq23epBTMtcxtPRYSqF7sukDsAToZfzODvYxMV94DrwjKLy
rhBWbUGTe20w3tqJ/yNY3pY2IAazsWaIhu+sLY1CpxkR/SfE9ZsqsDSLF0NHTB2UBnEdcEomhssc
iOeHJkh9qzc0gcvHptARmCTr/OXG7o5YBDte4A5dctcMhdd1JTT4Z47BDRZR0ICtfBvHBO4hfaiq
9S1YkHQM7D3WyB4mfv8nrp2r06pMQyoX+espXJu/y9iclLX7Cn5V6PHPtsZ6I5WEB+ben0c8lBOC
T3c+Gz77Vpbu4JwmMBpljVYA0j396kIPns1iDNJQt99h6+3nEdbX2n60q84XqjUyIt05nev2zar1
PLoQOJJuTVJnuAv14i+sMfmp2ASh2WL/hWvwjtbvk/l2SpEbfdZC75vWe9Yb4ON1Mj+gwRb499Zf
dw3gDSOvc4xu2sDKBJiQn2d4buCMO1pdw/jgwEKLzdAZcwUGleH+wlbmIn1dVNp7V7o7K5eXTOor
76Y1a62LNDLhVJCWYGypOPEzpCxBxTPv5tBCK6W/XAgCB3BDIS7vYh6rW+vjDWk8AVNo7IDiMVD5
YDfba8+DF0Sbf7S+WwJDLld8Oq+/K+xqXmXoPeAK2by3OsC2XB/mSPBJJTH9CewRWM3awdxxl1U1
43yF4AQgxlpuxLvqsD3JwRW5hNgTuP/Rq/wnl2JSXaSHLgQpd3TsXgwiUlJt+dMm67Kp4ss2IBxi
gDpN8AiiIRBGod0y1SWPcCEdar0CqIrZsZ7bMvICBNePMbamQqMEBTVkqQAoqOkfE/6vnkCb6Wr8
E9RwLQuIhTHyhi2W0ocbgI7uHyXjkLuT+1TBLJ11C8EFNUE7IsEF07uiReM2FxU6zUgCOScLYNz2
FmDuAXcFmVXS0T2gn4M19MWO47sfgbmsujwmkLu4uGZaPoLlcEHoCP4h0B3XHlJCpZOuLrlFGzan
UADcPU6e9r4tGY4b7YueBJ+BjPYT8X5sPLytjfs7V346jvoi2/bkDNvHmCw3vF/PDq6OcG5PLjVA
hJxig82ho8tNSly2m1Nf1sX7O5sQ36ncez547rH6U4fg5D13uwnocFKEp/2yBrUA0zomjCPUb9BM
u+Culz0YgEMjUQ8ppYCTIbHbOFiZrpATzMowc6dyoLkjvL+BZucK5O1qvheUe3/qz2glX+NkuDlN
gDMnJ9Bl9HlRzlXBqRAhPAXTIUApoJLhtnxU/YjGYNgvLbwHNL6x6B+dhqumfO8tQKE2PP0A7V89
w2WcGP0++d5NYE4ZKpib1/GzYersw1oNB6aEDhPklQQcg61zyM8dYJUV6rONx6Ieo5eq0SUo+TMw
G3avgWde2edgDl5mOs0pa+ebY+0zevQ1a+YZX3YTA/eAd5RE/BbE/m3szXcCstEl7bWqvF2iBnDV
MVxM/ab6zEBa3S2gkIU8BSq+4l05Me6VzI+aY4Ik/x1tDJbnrMPrgNsg7ngZ+LKAriDb4q5Q9fxT
bQLfeGWeI6LQuzDxM0AxGyT6rH0NCyCYyMTjh9VAo871JYKcrDCoS2iEARxAA+bx9dTXMo8qvClD
AiADKSVpSD8dwLOO8J8CMkuA0fDUE1DFdQS5T/TmwT8KeImetcv8lMVYX6rg50Eww5daun0fcmC+
PnTWPWguH/uXF9wAzJqMVRB9Ds0JVoxspBZ6CrhKGig1pi350s50mPQ8pxKd/azXgnrqe+HAiOC1
RPQCU+XA6mucyOuEYhDZ6ZfBa4U3TMGN6plTtOiXAB+fQJKlPFhEVXBMFr8QLVAqFnXwic57eNXh
dHRQkeZngSEAP+HkdagLs/8ZqnBXB+wMv3MRoCNODawNSXuPm+hhz1ICjWw7fss7vIFrCbqqer92
iLNg9AOryd/Xwbn21VbAEohFlw0IdHA+lb1AZ/UB3vPoxuagEgARd8EQQz2fsScJlF/fQ/fqriCQ
W+xGqcnf2Rt37kJKgI63EKSfKzzk95n7A+i6XCJ6ufNM3up637VIx/HCq/BwuVspC6TYMQhiyc6p
w6euX95h5nuH+/uhJh7P4di/wJm094Y4n6N1j7mv7Hy4zxOi35BOk+kZ7+/QAxelKd7hD3d2/i3I
uKhlXeC93NI61nBhxZis7PwwV/MOxfvJ57CA8BVwvcVrY4eDBQaNBi6PFVBXd/JKOiBTxxd/EO4D
W8YMWb0PanCY9y39aWP7G7sNeDV2lsTLegf22ng7rr77sQ7k0AwJtErYsafti5qg5K3XY9timuMd
Fnea8Cvy8L1t+OTxWCNAwU0gyTDosfjiHyg8ZP4ANVZ3X/e2JhBqywSytMTg4zvqpJG8tqCN25Lh
4uJTM/DARDdXpLGhRjmo4zSzRhf/Xx0oXQTbgy+N/ekRaakYczGwCqnzCjRxIOoLb5f3roofl4A9
qy4oHZBB3jA9bFpBXD6h4gw/FuTjNHVlv8a3ho0PdjOYj53hB9EB4TtOdP1WbfCT++trgqY1ZbL3
YEteb/OMVzUGR5NQXniYDlkLfrXhOHpoqfHmjhrKBPcDQyFSDdzL3aCA+JEHJlzIF/08pGvuRjXc
565BBe3yaKZ/lr5/wbpv0FS419y5w5OvZIru8DI1H2Tl+9bz8nCpYOvZbqOzlSu3X1Zb7FOFUQDe
ecgZFNzc4/LeeASDNcnESD7+c8DMf0uxuf/7v19Pzcjk//s/3v+9420sCrv+MPqItwCWFAypgFj4
P/8t3j1l7T8lD/3vLKjR8ft+RIgN4VlCdvd9X/WOZtAlyQSLIKacl/8tK++/5Q/9r1SoRvhgYTCb
HoblleP7M+qPUSHMOeq/5JP9D2nXtWM3rmy/SIByeFWWendO9rwIDtPKOevr72IbZ1pm64rneAzD
M8AGdu0ii8VihbVYS0hhQ6FMEqHWAay8PtfeZgEpYX7AU7yrZo5BfMiCAqJQoiIlnpss4/Jw5F5R
10Rg/MDYJ4YElcI3LUE6M6MfKQ6jv3ARxQ96KIGsb0BPtMddE7a+8WphwIQxlk+lcKKMCuPVGs8X
oSLPVtsgth6mRzRsvZyrxjAHmvuSN/JynlesnbYNlpgCocL4e0g3R0Ce5FzSsbGL4CZQVAK4r1AG
ERVRIWkSjB1zDCmGRz3NTZ3ILvkrHmBbgPbBY5Elk2BcfTpgO5m0aazDqNaAGQ+LS3qjua1Hdm16
Q6ephSkghsULh2byIY02k6VJNx1PkiJEm1n6onsAH3/kHMPBPAMxk+E5dlk8dCyRlJmkHdrFtwGO
ykCirO0LQIp9P9+3Q0PcKUWWeOcKO6kqxGnCtun5o6B9lVGhzxnelqUEcZM7EfFodO0gAhMNkFvB
hjTFhJHff6cF+Qk7EdoC5C81BZJcqdtl84zEX6ndn4tgaUHdGc3Eo9Mnm4oQ0za3lSw+RQ3HsDBi
rp/MWdINDeP8EliiKecNaA9N71IOwL0Z8tDyoKOcif7zBe8+TM+uPVr+hQm1BYzLgUk0QvPEuYqH
trCTTx1hdN3JXKnGaSil31rjpVqfhYGBTXzsJnYyqCOroQ0eIBWl6oOgFEOLZuNO4Gwxkfc0UXh3
5u9/dIQ+BIqUc5c5PLc3hY9DFSzOK6AAMOp4vmzHUHw7EdQpbQpR1bouVn3xGuRL102Acb0r5YG/
RRuNKYUYAPd7/1wmY6tE6tgaU8atAyiVQ/JSlAbAQwERrg7OhbA2S6RObmuAA34BekaITpbmQgD8
UTX7Of5AK4QlOKuP6ghDIjGxkyMgUgd5HcRoyQ25CJMg/Sbecz8Ip2PpxeAwH22k3Z4Wh5C9FVbB
OHsswdTxLnsjn9AemYa5Msy3BcBUrGxMkEJo0eEixzIKKSUgJMoMA7UMnQ89y858qDCRU6O5azoJ
wLIWb202Jl795pX/WbwBZcyu3QLN4u65SJZEytHgNAC3Jxckv0arrjI+pzlDAMs8KU+Sl63c9GMB
5BTjWZ2DVbj0/I9zHd4P7idTkUVZEEAEIuHf331+jXKMUtdQAvvjFRc+HC7NhXeIuWgW+jIv+iMG
sYI2kK+Mr4l3Lv04GNhJpzYNE5yFMWppGm6CmT3JFugPHfFr4xjeEq725CGdxbBQpkhq1/Q4AglW
UaPb3Im8CsQQyIBUr4B2shtzsCoAe1jpd4aaRI2zRaY2Eo8JZeQqPg0HV8ZbtXDVsHFrq7SQnkQ5
AvAAoF+UwUDgMYGdiQs7E03dFJs6IQOmQN0ZVMyIJje/u+J/IuviiXg4MWPJwzPxsaH0PdHMInLk
Rq76hAeRcMmO18AcsNF75Unf0Gxhb3fna/vuo08UFKlrA1jIqxwXK5E4O+g+RwIHTDZyYq0OLhBf
s5T78mny8La21S/ipUFMy2KsYGwvfY2ogEXo5IaXfDXpzEH9a+nvhCIg8zjnuh76g93iUhdJN2qx
LHEIneP6qp/8CnaTMFwOa//I57sQkBfKNF5BWhrqc+rOefoKjB5G8MLSgvI4yAcqWoSRa79YxPsh
5i46eq2XBY3156tFDvKZYVC+pQFaRyWgAh+0SFbigscwAQbx0MJi8KE0My75w4tvtzWUVxEBMCdp
LW6fDEVTXIC2DipXDRMbHfoMjVue+3KuHGufKI8SgWSumCe8BpKt80eCBbR2yuO5jGNQ+J1SlO8Q
1QlkL7mseFkQ++P14Bcg+8x80WfdAwxtaMYFlCz1tepFYFqhwaRRvigr46JhCaCcBIY1lApDOQCB
GF8j7jpSGBQVrO8nXnh3bGaADuuD0hdhyvUhqtAWp/xZakBWwJYk6yDDoFm7qiRVODSFQAYhkGuC
EqxdBrD6rMXivNKN3ZqRMjqOyHcSqf3nxWXckpQDbOElviFxK+cANWqVTP4ROAUWrNtDAx0Gu8/t
7thB/KOoTr01kMbOeNR6cZZQ5gJfHhrqO6QXz4WQ3/7ZO3wIoSwiHqdyW0f9l233HsrcTuKXLvP+
Pb4bPuRQliE1g4phuDUKBlxPaLF1F6BAo+d4cpLvyv14qe3ueUWGv7qsD+caHtvkh2Tqtpi3LtPl
BMuopc9jfd92jDP1matU52VwQP3HIHXyA3ZGPzVoss9WlUTck40eSuAbmeVfGNp6qA2zgIEoVu5i
vveuAF4dI4xjKUddIloM7GX0yaHkAnwxAGHfc1p9+XfrR90fY9Srs0wSVdkw+tksXRuAmjgXwTph
OnVtrBqAtWWS7pNG8wtCBq9x0Q5jK071Vt2Q5WPZI2vdqHujGbRx1EpF9QsVtaARzONowDtXinWy
KK/R6RhinjpN8WQPYEc4WZKX+J33R2/3D+szKC+xSE3TZAOsrxB7zDpeb5j5WgG0ea4M4/jSrPFA
FUjyLYGUmANgSskDvgJjTSLQDNCMci5KIC7nxCUZ4u/nKe02IIsIuNNbTDcGwGWwJ7NAy8YLSX2w
rtz3uPhMGuUecjRHyVEH554F2R06u/3lVr0BGoXZocCC2ZPvOFjZbK/2DcYvrexv1g/4fx5i/7gP
mk1zlgtOTkrYiXKLnjCTZILjULbju9Fd7dgCmOvr+QIf2z5GkSVZkQ2dp1z+BDgWtRPhEAksS8N/
RYPIuYD/Zwc/JFA7iOa2ck3zOEf6KvIwzOmj8zoAsprzX7xjyXd93r8PWfT+pWmp9Cqy9hiWdkun
RB+8NQCRBeSrQLcKRtH/l8qR5d25+4QHNXBXkqRS7ET3mpuBDJsAwIYA7Q9Zfuo4BvjQjvLveVtr
fT3jLDSrCuykBwC8+QSzn6ETaxEpH58sSomSbaz7g43+s28Y5/SBD/SGPlkztbmf59KOHeOHTpSz
39KmBBSHRnZsCHIw2eeB7PLMpOaxy/oQQ7n4CKQTSmfMqr8oLxqgIOPhFRC7mA7KGKt3eJ4UlPFB
py2qCv3s5Yt+3HpDkjDV+lwLL5nOuICPE6c7AZSJS9EsllIP/r34ZbV+eUQVTBDu4Mhu6RbP6sP5
Br2XBj6dqZ1A2sTrRNUnrtT9MVTvMYjVPM03OcLsbjC5Fwy7Bhj6AXa3Hzk6I545tPedZMrek0bS
5j4rJF/o0YwD3HYDHT4NywJZO0aZuyHhGLUVTpWMZnhBMKWFdV8eSzDAaAiOS1mnSS6LTmg0cTII
XojoRLX62C4GK+4kN/unXcLkmggmchCAyJRZjAbYHZYCAHboUbb7G8GXg9lV3eH6j0KMnSDKHAwF
+C4xOgbDXCMIM5iOtSo0OLZa6pwb3uHu67zIa6JgfCZkzra6x0AVVk2ZXwsFIxJoxc5uzmUc7Yyo
oobCY3PAxEzFS6UuA3ALnbchX6YYSvnS1Yx9OVJiL4C+Xic9TvQUoZJmfOv4pxiEoClDhHDkQvcy
iD/f3UGg/UwNgM9kYfdDuQXCe94izVc6sZNbQMIwR3dGNvWH5pHQubBYIQtLQ8rwgCgggx8IgLVq
94BmWSl5AsXG+S4xNaRsrkzSDhM9q+zHL8CdBr/Bdqlu02v+TvJGuw0GpwMotkPKfN11JZvKE0P+
0Y0IpDpwJysqZr3oLMM2yVzc1cgXTy4gHF3SwgGQ1R+yC66Mu5ql7bFRGhCkSJidUiiHNJZznehr
ruH+nWzF7S1M1V1DbZN3Fy+/HX3Ws/8wpyWqHxKpSzhtlYVL1FRD5ZS34ivB73zFwxTUNSuCIV9E
e6m9IOoaBi9NV+hpp3mT1F7lKgCTuzQArbGGGbjsEcgGj+c7d2ScKH8hrFVFSVFEain1UusAD6Zn
oSQkVjrdjoNmi6w+h6PYQjJUFZ5XA2ct3QkT8aXWp3mWhFw8IsOexaAtkUZ0iygxwN8bQAOcK3Uk
DyzQOpBwZSQbeOq8o9l3buVYL0K1yJ9XFW16m2GYQDYO2wH9kefCDl8ksqSBWVhUNFHjqfNdcCqg
wgBFGcrXwo8B1RkwNA9XfFAh7/nW3YCDw+ZY5418J20me5nUeW/TEgDOeooHZoZB5FodCl9cFkQ3
0fpXu8qgadOBeVty82JF24i5xaxSN4A/cdzdJPK5K4ht4Z6vw9Gh3P8kYmk7JzsBowzNn2h3Qic/
xtQAaJOzzv2Rse5FUMaq1a1YDmNRhvHb6PCAh7IFP7IXcKo8d2/5XXEDVmy/Y5EYHlrTbn+psz9W
yiwBVTjye2DFW0pSPWmV3rhoMHS3efxyvoosFanzP675mKLf2wiSHsNKs1A9w3PXk8g49sKhUrKs
aZrIy4YsU+kWeUIbSz6MWjD9AHCe3JmbDUw2JJEgbgbA6+0K5GhS7H/efp5ryBJNc0JOySIIWYW7
Qr4ekLF4yh0UjHlXADaI+avmvn3NR4Z1MvRVqDBDBDyZCkIDPeDX+WabMw5kYvO3UlAkm4DmMVQ8
8uJAg/rP6iqUA2pnQESXRaH7GLpBDhwUtaklvwhXxsP2oFxnN6Vs5V8XpN85Zqfc4THciaa8kTRg
zEvU4Gu16Gs8v44AZmIox5JAPt8d9EpJAC9Qg+Juuy0upN8mcaMn7iUOdJPc99k1q1h7FL7tV5Py
LEKNmRcg3mqB6P1qg5E88pJjXb2HD8e9HGJDe8XiTJyNugerJ4Cm3fesqqtZ848NfMqOYrHr3uQw
f/Lisi4KEuCZNY1O3QkdPwC0uEOuWFQWdPxnXzH6buZd9gzEy7/SbvjSlAKjPHO8ex8yKfvIhLWW
IkCH+mD2AM7xFTcy3t+HSim6IgoCeAB0g1pFHS3Pebci4aNgYLNIX438YQJvXhUHffqw9A3LHA89
5k4e5Z4noNbw2aCl6EOdbIxa89eAVbSqq/KSi8hD1jZmru7U5/NDcLiKO6GUm9ZqzFeoJZ7EU9w9
1xlApfuEodjhOqoIcCVe1tCAT/kQFUhWm1wXsg/OiPsJSADpBErUsfTnZXHKCo99jZOZ2WTyrZ9M
cieVMo8+XtZSzEHTKnpyCGgDX7YJZ3lskQ4IVlfN4dbthFGeZM3yZdmAShGO662OWe0MwEYY5Gcs
5LEUXRcNXhQQ6FJPWFVdK0A/SkidzZi8wgTtAqT51js3iEOPr34Ioe6XScgmcDo2KLMCXiMGRVgj
/x0niqtpKNyxuvIPL7OdMMo05qJQilmCsEEAmIYH6HKr7n2kdc1zpYRja/jQirKGjNMbEBnOelBd
gOYjOpuv25NlXAOR/2fqMpu8ySJ9Nr4PcZQ9FHFRqlq8JWiyQlMOmg+BE3lNXH3sskr7h84eKUgN
eX1V0wS6ENQVkqRLWyX7RmKCMw3Q4XbhDn71lqMU6ZCWLlaX05HPUBRdwKCjjOwn3aQPrpk5KzHu
GRbN2oVyn5SASNwKxp4dWTsygirPSwheDJkyxCo3JqAcSFrQi15VCObCOYQrlGEYh7rspBDD2V2V
xtQDBDjCjBDYDsIEQ9UPGKcDbqz1AzigOZgX0YPHfIQfmf1eNcoat3FNyHBmGWLLtFs1xIh9AEI9
/WkKf7Uwo8bmGrby81zZ4xVFzlDFbQbyUMoqW6GsZE7IylAQ3tTKAQyMvSkKa0XJj6dtX0EUAAcF
pBCgHP++opXKA6ZDF4xAeVxcsC16oMrxMV1r8Tbs32YlpQ5ryLjAkIAXJFFU6DdyKqbixG2aGgBt
OH+RsZi1FXCW/Khcy7egwiWRHMNHHp853UCYjUQR2MPISu+sJp8mAXPrIDDHBqbfSGo+CmTJ1h/n
S+GkNsi+/2TrdgKpRcXA4tQgrALSi1ZrpliBG0Er0+um7r+e28ihaQINQJR5zTBEg4oHFiFPckDv
IiaO0FavY6JtXEGk4MuG5J5LOt64nSjq5TaUdaQJY5OF76k+ALKrFpn1qXzurxF8uaZ8xS4bHh6B
f2RKPHWFlkIqyrVRom/C4M0++pnxQPMXWG3gh9eNshND+S4Q76A+1XRZuMk/+QGj8IECylgBo7pA
/AIJstDc8SvwM0NuCRmreujQdqIphwY4DQK9I+Z4lFa1KbgzanrrV2kz8wsgfn3AVgcCwziPj8NO
Ju3POCMGTJowwYkKrmADMvghvh7QLIfEohc98IxUPmsTKT/Gg9+qwcx9FtZA9OZ+iICVSRmPC4Zx
Sjx1wtN4AkNgjEx76yyu9KULYCdW9mhYowt4E8VqHzlmFHl+9iSeOuTALC+7VtxyoLcNzsqBVmUB
KzKwbhfrXxoJ9dRAPrqOWg32OdhiGPvz34mdW7Mru1bY3bOf8oeZxf15oLxKOadtBGSfLARnJugx
QKxigsVkFsy2c4XEFzsXFLONBBjh6GEVGkcv7hkas2yGcjb81GYb8DcwRh05gBH1gZvlZfbgAyIr
AWS3h5K3kyi27vw7uXTMDvyUGG1GiNmjaxS90aaw+BhVB3qYKVh41fn59+TCqtsduwDFQOikkDIk
5X0U0HysywrHuhnArnXV4q9zpY7X8uP7KRdT4VKs8b7KwwGQUCUwu/houI5mhlc5eogoqKT+RwvK
qaTNNGkbx+d4iLyCernkXuMNGJDloySwbiKyIJ9Clp0oyqGk0pKKs5zkIQavvBLdP0OohBkGyWLm
GWetHfl8FznICuAaywl+pfpBgEaBM7IIjGbcwxrafuUoPyIYw9KJw0B8F7gSbaTobho3v49s/rF4
0U3wqniSRdIJiRd/PzeN/+ekf+wa5VnqqdDm1QDdz1h6pEe39sQ7xckvIJglQ1eNxb7Tj/ILe3Up
5wJuqszQCyyprmJUXRAtTPNaq/JTl251ADqNU8oIcY/8tMobKJAYsiHwdI0QXE+V2PEIIsRx8ISm
ATJRA67XdKmAQ7eIjKvo6DSrIs8LAtoJVPzzu8XwA5Lb61IhIuvuVyDygqWAsWfkvNLmv5dALeAE
VBe17KQMjTkAeOJSs7ATl78VUOd9zzqNMWMBD+Mj1OJ1XQJTpohY6HedxLbPt7lAlMmjeI0nwvT+
HB8cBbBmpuiP/rmGhxu2E0c5f/DID73Ix0W4CEChBmO0/qLxX0EAey7m0Ph3atE9BpmQtHknpeTZ
T/xI6SUA3ATa8oV0wfFm9FBfRZV9LvTIoaBHQxLAuioKIp2lzGewq0fCYgR1AX7RS1wTrvU/Wb+d
DMoE9VoRurKd8rCU+ABoWFUO+q7kshoRwzBYylB2ISeRrA9gPgyGnrOreb5Sy/kJ2Fs/zteMfM0n
g5ckTEhrKlyVRvn7AUjoGMCp0dgCRK0KWLM5gN6XGwVD0gOP3lZmpYHcVWcCKa8PGFn0ahcCcHkv
3UVzay+3WntEOlKyMlwyrATN8TJ+6EddAM046XKd5EaQbTd9BD4nwE72jCD8sJNA3S0iZRSZCgDi
rarj9/Z34SL5gz+7fTBda8H5bh0fq50kyirKCLSLQCzPQ86P7gEH7iW24XRoHxxeSKNLZLFyasfr
h1yaoAF/Ej1Wv7un3BiyruvSOBTa7E6UdKAnRj8bsCQwFDv0S9KHHCrEAVVCW2Zg+UXPAor6Jvdj
1DEy+OsRnL0YwB8EgtENOIAt5mwL2Z3PFvkhmjoCGQbNFSPNE7Q/pz4GMr+q6Achc6/g5n0F+jjA
yKab1I5dhWNs5+Hhk3lVRLJSQnBKnQWkMYtlVICcHANnCBB/HEpVwHbUMNaTVCv/Fg2YdnF7jkMy
eAJp2Oycrzpx9rTmaN7QdAkJTOTRKWuK6jrrBJKf4vHy6T1iteDj8lhWe3Rt78VQd07cxCq/TXjM
1ZLw1jb63xMoB881OTwYOxl06tdoFd7gAZweyPfv7UOeDB7cqxhD7mh7tcTXMXWZAd6Rze5lUo+L
GEApBs8tJLhUvexuCTakwBzO0iwAS93XT/pVbnNfW/9cVZZU6kSiUBBJFfimwxqYqwWgs43UAK3K
XZHzjPuUYR4GfSZFA8MbRBJ6e00w1MiYo0cAlHWPgvEqA0yjH/8+141hKXRadhnqqZSBDRxOc9Q7
osFJlyhPqi/nUsixOjF7g3y+e3hUoPpcZhAZIagDGpqWAZSrt9bo+7mUwxGAvXlQV4/U1PXSxgIi
u3B+7yfPL7rJ2/0tO11y5MI0dHvBTUsYxaJnU4pyUoSkxDNUBHobeLpMUZmcaf0iVLdRw7CKw9bo
vTDKAMV2SwklMvCjeK8KFCATgcUNlPJW7BgWAGtzEAhhgAOYQWxFj7fOUBVFwCNAV4gB7bZuaQEi
XWzApTGAra3LNiC2efznfOcOhYgSjweNju4vmbrOu3Gb8nmAfQh9AqoH0Pg1qwXgXvPfiaG8r2HM
ydIaK/IhDTDUh1EsTbk37HldGYIOx/O0nUKUA26KCaQVwobpzQAvwNUBcao3PnOaCdx9lNPnYHk2
ws7snmefVQ4+PNEfounGoK5pklnccAg6XrWA0Qc61T95auy0o9uA5FKJdTnFdi2CqTxWmFnK3Pg6
HuxkNesL6T7CDIxmnW/e8eneKUadghKMkFELvEtEDQAtJ3NSrZ20luENVupOrAGLw0SGRkYrSNM2
KjxUth6I2WLb1YjDgBoB2khgGgM3AuyumIjwwL2toE22ttNH0PnaoPhldiAd5rX38qm7jgMfyjzJ
JD575ASTPOlIpzUaCTB07EhO7rLShceG86Ewtb4xXwGmXceuIlcJ3ODYuG+17A+yd3ulqAvOAJQj
p6hozCuW17X+ViJFIgvPDEMhX0LfNuouyKOugRL0vmvGIfrhvfYtfUgsAId70jWyJBuyQOyK+9HC
7eVR3kuYUwWAwHDPQCIwRe0bsxP3yD3uBVB+S600A5lOPLMN7qoE5CnyxSrjTLNEUA6rAEVRvCy9
EUT1T4n/roOsaQR+8fnOMITQACVJrYKlDdsTDuDmXICZtaqNl7Fi7MPyCbrMVbydMNDxqY1+BGF1
V3AdebJxuZve1DftvWDnjm634GC4W3FeQQ3NuMKOjEDjcXWhegmXQcM+jSifZN0GHNqtecqFWwyt
sPzfkVnvJZDV3d3Ecsz3wJZCIkT0+hcwT3iRzb3kFyTzUejinpivNJY86hiBDw2NztqKYPstuTNE
lKBiZ/DBBUcwnXrU05mV7SP7eB+REUQBDU065YFy9Ntt3IisOxlqJzH27WZyjuJw1+WEzLHq54gM
LBb4GTk9tLvYRY06WYfdurYyD7LhmSSYNOl1QB1m6cWg1FJvBjKyOTSFp7Y84yQce/fdQ5CY005o
DzZX0FVhcflQ9wR7fC+CafeA6rRAM2yzkpCHK7sTR9lOV4DWU5NVeJBUCdo8tVZhuKrTyjk/4Ie5
1f1aUjYDNqu5UXKwVg0uesudyo6Cyh9dEeiZwMjwz6WRLzvbOMrvDtuEJ2iGIzfWP6+N7V5tg0hi
AOYcxvm7KIDap7rWFSVT8Mpt8gsfq/YS1WaRv3JzkIOF6lyfw03ayaI2SYqUoklGJCAbzRO4L81i
zykrBGbpQ22QISQr3DAu4BicycnyczRClQMfTOrp2tdzdY6NYacPtT9CEicJl8IYEoArkIlsPtgs
Mj1F0O9YYe/xidpJoy7JOE2KvEngPNb7+iXyRiTqcot7Vu43p7Q5dnH18K2+k0fdmEsGLNWqA9Tl
YBPMOwHsljZoGqsEEWLuLQ/5pb4gt2OWbhLO4jMoLM6Xl2EtNJarsMWpwHGI85UV8c1gmPnm6o13
LuQ4y/OhJY3yqyorh0wrruzoun/ZwBZjgoYU3YujLYBnC0M5ms061izFqFtAV5dcqyQZMeL6CjII
qwNZD7hpzhU7vK5FAx3BvCRhqopy+kWdZFLJRRyI0TPHmDRA9HPOuYhD97QTQbmOLRdnQej5LBQ4
3GdIfGjjCw+ehMpo/0QZoobBY4pV+jR+tg3orlswrTAT0oXsuhP/yAwkFegNBgrsGk8Ze9IIrdqA
aASJN9lb0VWahqB0Ki0MQYbjHX81+xJj+uMQHFH7EEk3L6DvfS6SGI/19m3FRVLfZAGCAr8FqAmI
thZHcJJvxbc5ALAdxk2VhHG8Dh3lTjz1/AIVBTJjE8Rjss/REzAfp4VtTP6YfKtZbc+HeCB7XSmT
V3tjmeIGeU3Zy2/IDBGoNb3YSb3lvrvSbrLHzleBGkgyPCDQqPyJBelzfM4BJYCtBT4Hr1K+epAW
NcrQfh+K94AQR09h7YGqYrtX7gEe6GDfX1nAfYcncCeR8tdDsgHYXy4xYqOC+DUBj+DT+fk7HJFC
BwoaM5HtJ//ze4yVLKBAjxLFCObwHcDgUcosEGlIN41DOmDeu25aU0bhmVGeOvRgO8HUyRcLHS1p
Q5+HoFVAN0A+WHNV9pYWx+65iseCNE0hdCwqpk9/13BFR2qvdLhh9f5Sx286uAAETvgT74Lu7v8I
oUxj7dANwwuo0EeCbwhfI5VRiWIpQRmCGI+tom08FzQoHyfK9Zr+ZWSMPoZDGegKVvFHQyKTfL4L
t3Ohr0uhx2WZSIkFlg9efOv6l/PNOPQYOxnUZmSzGMsigFre68eJ9nMDDdMyfjPAypCK385lke/6
FPrq6HvVVYJGR89ut508aW2JULHdricZuVlPlX4MC2NnjmOqnRhq66eu2XhEwGg28bogvSIjQa1d
XkgUR5Ju4sO5Vscpvp08yhTymU8HPYnAte7asS/5eP39KpCxnpqHzgcdIDg2uk6y+L/bgxZ1a9mJ
cD6tWJkNUPTAlnauy/EO/SOBznXIa8PnBsaHg6V9GkAGs+RXvPwAbq4/OJ0oGKJZWgLJA/7+rkmR
8upSNDMX1KBDi/rWbJidJcRP0sa2F0HdTkKZq9OSRr3P+SBWIcODSAQgb2fmweJUiAFZPYRHoTUG
SmDYoihigoTSSYmFpJKaePAJ9uUvfEDOE32WERw5hb0YSq/SyBsQJiJsAnGqGaeNbYC6dWMmko9s
bS+GuobAUpylic71/uTKoQpgXsAPPxvW4IA2OQDWEXMCiKUXdf0oUp9IMxfHIZ+UdlSIViwNlgJa
03MLP8yzoVzDA/MF2RqF7mQBhBkYuDIopkxXDWn3VgH/m9hiY8bPws2q+bz937BYHPhZjJGge0bW
eKDc0DMemZhFqKKneGUBFk5L0aIs/1XnvR1lXyOF0dF+sHe/yaIc4LjNvLbKo+Kv8BHa8pYsqc1Y
RVJHoE7XbyIon1eB1J0bNaRm0jS63sBVZW39dLXkqSMWiqdOOfi2hq+tUQWYFXXOhR9Yym+yKTfY
qwbYEZd88ocBgdD8XQTsSQQc53MpR4mAvRgamGjkkH9SkWIOMsMk1aLaEzIrvqiPBDu1eGZmLhkW
olH+Q0/Atlm2dRoKo5kh90BKJ2rAgcUvM7Xr9kIaFACr9wyCsMRgKMuSTTkVcLq1y9irGWi2ciAe
3yEC0JF2a1iHj3zPidlolFfhW53PUw1wdyRXKlt4IFn6XeMQnpr0ltUBwTgG9ElP1m0S0cuGthUd
HIWgYB9UxnOPaSPEVHcRGi5jQNHHrYHxdNJOUrg6huIeBwfYUs/Fs/T0L02SXN87cXo7yQMPKnN0
S743KTuJrT2MaMZBWvuZVVk7uM9+s3/Ki2DuQNDaCQ+RVprMJgr0RLP4wW6Klxl8ra88C2xRPDzX
sqgCUQNwKopEaZdEgrYqEXrK1Wv9frEHkAoo/uKn4XLpzcLFgKFxHd9lD4MX3+Z2/RT+N2Wxo/eX
wu9+BaW21vINeF4ytC2EVTA9EX6B9Lq6msL6IoWRiW6FAOzEX893lqj26VzshFLudBqTooP64IsS
On/W0qtIX+/VaAK8S8dw3fQqK4Ks87wske0TAQxNVYgj8MUXElfEYay5onRjbCDCZdgpSwTlyZZI
B6UN3kZ+JD5xlV9FjwMrCvq0TbQalMfSNqOujdyIwz5sLsUdxvxscbBBV5y/o1srz7k9X0mZ+T9H
+7RgyoVt8lqOAGn65cLAGgIAqson6YbVV51zq/j0kqFlEQ+3O++DOAFxusZ5X0M57B9AsWGtd2nA
u4NVPxb/M4kdLY7s607cBlL5pgNEU6CO41OcoWofbV4pLl4Ss/oiWCZCnXUR9AeIl7syjEDKOoDc
GQDuKqiHzxfwUzqO1og6zJ2cq8Zo6Oj5+DGGs4Pt8iJwftqFDfaj5/bC26LJ2SRVhBzVFXOo/VhL
MtcryKqCztjfFxRsqqVYJWgZXW6VW9KJsXzvMJYDQMotBO8nRguTa7WzzpUmvmLvS37p/I9QmT7g
+sIrCV/FoRL9xXHhkLVmHiV2UmfmJvi8MHvn8j5F1O8CBUFEWy4AhdBe9ruWuZDwpZxWHIFvvgAD
U3EFYMBNlhDmeHRz6HRhY6UdruxOJnUKB+A9DCq4YINGcdRmNNsYcQuQmc5VI+fr01LupFDnr8hU
aZlUnPW0m70l6V1xkhkvbmKBJyLoKLPU8qISUsxFS+KbIH8DW60vc5wpTj9UVvqFoQ0dYII9V6lB
l0xejoAizDar7B/P1+vYYX0smEaZwtgWYJuewE7JK4hhu2BEub+5Eu6rb2SUnT3IxBRI2UE6o2UZ
k+zwxvcABLyAcNgCJJGbvYjuf9MvQd/TlKnTIWWMcUjS8ZeEzYbub573UGW6S6fFLuTof0z+vYsS
BUVGNIJMCT3aOm/RKAudkgSV9FPrCRf7bApyy/CQhzYh6eheNJBgxLDU72cXWOWNgkZhQHDKjlAD
CqwqGRKO3cNOBGUTegpKeTGHqy/f8N4m0EpoAHXUJ0mzFnhBQiqU8iYrUf8pNH9fv51YyjLqVYo5
fk3LcPryq9M7480KjNk2RkgcQMVV1rntH3qknTzKV6wRVw+c0KRhHOujmfbCi4pRCFThWet56N9l
BS8XkH1qyDb9vmUAIlhHcUBWGAxYomK2JV6nigu7t1uUJBqzuipMfjQJqLf+UN6yngWHFoNii4Sx
A1H9BJ6iju2od7WCSY8ErJ/GVa5/P1/IwzO2E0CZZLemg8IJQAZSNwApJsuNLoP6vJeBbqwoz+ey
WMpQaxnNCmBgtKkIN+UhAb47C0L32Ap3ylBWGItdJubAewnRGYzwA3gb13Lwi35lvJKCc20+1cPe
bX4njbLBWJgFbV7AJCXeN5f2BgxpgNGJvfELCKfRbpVdM7OsZDM+XV87ieRU7ELGLk4ngYtA4Vu3
+mu5xE679c+8VlnT9lTw8bdF6twsy590HsCfisiCMD3WmAzGqHjMoCBOBXittMZ5qQOMKwtWR7Jr
LxsQTpro93I6dGxUz/IDeHEZy3xooTuh1GttEdW+iybR8I3YBnFxcYeFBtNNPtjC/fuUupmEw1+z
zzHCkWNXuhNMxZNqOzYRj2bwICeulBtNAsEXBdsDH9v1CEI60qeyXuk9S+PDbf4QTMeUfaQqnJQh
EKouXaD4UTBZ3DXSDpizkhllyMOASDUABa5qCnIB1OJyvWgkSS7FwZxETo9yblH9Laya1SzOxOof
Jev1yXp3sqj1bEZe7AB+mwQZPGgFdgJA+Tv/e8r+/Vh+iKFjPPDpYVY5Jx67/RJLV3lzLQwM0zi8
fQA/g5ZvQ0NxjToH/CrlmMDBPb4O3zTV2/TYGhJmUYC4w0/rtZNC7U0n67M0qToGGO9nq7xR/MkX
n2SzDQhCIuui+VRXe1+2nTRqd7gpzwVOhrRlcZtL7mdu6uWc+4uHkAWKdHgTfAij0yJq0WntPOD6
Xrjb3LidV0acf7hBuqqDoVsG7CNN6ZqgqJ+OSxL5NcgADARaSm3mM2uHWFKoC2ASEDHEdVSEgvwT
FVZtvU3HP4lLd4pQHl8G6nCfokcuTHpbFl+j1ul4hojDvdiJIP53d6mMojFMyzpFQazz/VUTc50J
/vPWYbhxcvd+suadGOrMxEpZJv2gIYVUOqTVIna0m+RlRU3IIrALsc1CMRMP/c1OInV+Bp2LNKlf
Ob+46KAi+FEFiy1c1jdc1UCgy1sTfTPO5um3BPhBfi2BJbBZ/ReCcCZ8I7+JlUY7vMkMCYz3soEn
wKcEBbhUmy1bDF9P0jQ3m2ZZgrHODW/WRzyo1VxjIG0cbu2HQPoiUQGcOZZjBYFVb6YS8j6zz9jW
YxHvk7Iqpq1p9AcxFzkxixvdTxEHd+b8MnoIutCk8TK8cV7mRP9H2nUtx60r2y9iFXN4ZeaMRqMs
WS8sp82cM7/+LmifY1EQPbjHfnOVq9QDsNFodK9e6048MmMVyyj1ZUdV6MsxmzlfvG1BduQCl435
zu57cTU6U9B6w5EFONx/+iLYo+X8tk4qPK6l0DfRGCYoDr5R4x6VyOS/rNckPsaHUXOYFnfD/7tF
eni2zvpaTcKClD4FV8Tk8/itPHY2mQVueJOFjWVsKT2s2GpRKJdajlpC6fCg2IgRNS+7CssCWe8m
zigJ8o+hk+ODmmLGLXpaVZEVY1hbRuX/EEZt8rDji4MkqSafyrcct5i5Fp3GKn2etdER2hV8Tvpj
JFWYKlIaS16Lh8vL/DQU9naRbr4b2YfNOktBK9NKB5cCkT/pH6bX+j4+z2bti+ci4MGzgY53CWVv
+TXUTNaICctP6THaSe1TiHk3wF66kT+eUxfPRnNxtRMhO+N94X/msaWXS10fGohyp1ho48NgSd9x
FDH/URdmZxNNOf2a9ehiORF1i0AZr1+zSUXioH9dVMQbFuPrfqtj8/mo2ILGuphKyaz5syu4/M/o
oAej/2+bo/fITBDUEplyWvs3w6/oYlDRJRXDSa96fDUuLm/lSHR5QbbSEfREy8qonOw/a34tUKYp
BoU1nqZ6AV+PgCL5GtS9JR1RxUNS6fNu7nfgJ3pO7pkYl70vB55qMrorA4VIU3B3StckhtbEwdo9
JOm3MGd11ff2cGuAOvz6wGVTteC6r6PQWrlzARLiNrzvlP9x3IM4/NYOdb4nfap5o5KTQ1KNx44b
7JK/SkT1CDSwo7Cuuv1dw0fSIeVJ6NI+BhNMVpd83veGr3I3Rvm0sIRx91JYgX//+9Ri4mwqtGiM
MH1R3VTiUdUfJY2Ri+9/l3cTVArLlQkYSjlkyR2wOILcWmJ8pTeBxGKWZG0VHYiyvJ0lDt0nUBN0
0yGbWeQ/uycHyHYw1yPP0YFo+vgxFkNMy17jo4C0lwjCHQiEmwREkiQJqO4riAywruXd7yMAWEuG
moHeo9pLslFwWQGe+kOzvEqYRR86e5AZWeJu2UzYGKFqgFGTJFXNNenbjUWarAR7hnTOBQevpzIq
Dp+A7G/nZ2ONygP4eOVQZm11v3MIHAzgfeg9W9HPYvaWH6oJ/jcncbPeLEKABuXX1BJk5rbulT22
K6aOVa7r8qhGKSqRE/hwlVU01az4MpZowK6lm0TM3ujuIdgsmjpnagY8Wp9ouq8rkT1VV6QJm05X
RsoaAd09BaKsYsIUsDv846OPQna8L+ZejaFCbY/pbTWyuNF2tw6M3aouwCk1GjFfFhI0GbMQJM36
jwwje1xuTtBmPtQ1s/K3VwcDdcYvU9SmtbweVomCnLTKxGM4At+ZQP4UWjxJs5pyOZ8wJg5Cu+g6
VMAiGUeMQL979jbmqcA1SFOGTlERBX1z0utHzmjAB8HqWu9+r40R6nsNPJ/EaBZnwRiemyjgyvvL
6Sjrc1EJUyyPXM9hIW8qFEqLgik0i+LKD8fEW7Q/ARpsvxiVPOVyX4/QRw/9dZVVK5wxAJSAsCye
bi+vavc4kZqlymsSQWd/9HJgpttEawdIUchSdNd163Bb16vuhEmj2Ukh/XPZ3G7hG9f+L3tUvNC5
dDREKZT93tU9DN+4WWaOfuhObhPIfn1izzbt+sXGIuX7Sgp/Rz8qObTVeewfe1bhdz/obwxQ3p1p
ei1JIpoxZPISWImj+gNzFS5B1ghfWDkA+e508We7f5SXd+DyGasRxkIIJkvLc8c/NYlkTuJkrZBV
GEOH8cFYBim3bysuLypBRMjwQPJ+Fx3TH9kbOcZ40F/0M+G2rT0ym/hHF/ZmW6kTMC/ZlEklH/tV
kwZFIljrKJ2GrmDd2XvFre2O0i8G2SjnVZk0H+wx0HYi9yiGS5PTaK2E7sScrSkBDTSQwZo5FWbB
KBruxsb3ZdJFdm6oO/RkyuSgisd0uTPwauA0w738FXfPAJG3AdCFKEdQLgqyStRxQfdz4LtHRb9v
xN68bGD3tYxr7JcFyi+leurlvEKBrIGQo9s/FIfKav3hu9KaqptB44xjJMP7kQSaFIACAm7wSZsC
o1hKBQxFBiSddpbcwStOnKWeE3A0ECUAcC0yLO5uogoBAsWQQdlNg4BlPguTUK6TIDJqM5fOK+ua
3N/EjQUqVE35GHV9ySeEnnUiKpGe4ayaRUBXsV+4evRn3qdBFQOzTZBw0KjPVspNKbdNhrFZbbI6
ufZXkDxzkcKKIruHbGOHiiLd2qVcM4ia3zhpYHyv3eaUQb3BAJQi8vgz96oQgiZr+rb+KJ4vu+bu
AduYpuJInpQdREXi9LCIL2JLJoIdoyusPzCiY7wZYik70hRqUZKmD/hgiwUjThjb6hpzqf3LRsjH
+BT7dcwd4xUDxQY6YRSTuoyV3CgO2ngfTrfrDFKB7DrPVsZh3n9YQM8awoUg44R3fEwKir4Xo96Y
8AC8kr3hIF7zHkEBqLeypVqgNS/MMLLX6+QNJtd66h3rsb77zTY/gHIXYx3jBZKYhi9ink/qfybx
TTIwQPAsG5RfVFNctqMOJbNEfNBUiDkpZqIzsqv93AC8sxo4pPHRaOCVlk7rCDo5MsrNQ8CXzBob
17JdBaNXnv6kFwj6aERDPCmg2EPt2ppkJddHoOgQ89js6sIVwKZ12QX3YuDWBLVpywDAGKdGhp9L
doNwMfBLcNnCbm1AFKBMKkGEFDKPlPNNTcOPC58nQWsbZzQl6ocYXDi6LXgdmLdvhisIAjObtrvr
IhywuEgI9TaVBqtibmhxKEZBCwIECBB6WTV+ZyyMpLb08RUlQQCXuAwUlEIlGlM7NtMAJVNgPvKb
GNNbhYccClQ7lY2uncvKn/Y3EnyJxCKaLTxVjGjWNC7TKAHuvzSLf9YXUo+InMISRuxl/FV2RT+0
WJfk3qkCT+4vo/RGapExYIIR88Xd7Kkz7xlF5MYr713eTOLKn/fy3QzZ601rAN9xEkNpCTGmdbuq
TppO5qKdCt1L5h+XLe0uCCVDGZQBGginKI9XtLIuMPPOBUqvulzSWHkvm9AdZyxo9+4XMdsAQWMd
4sY0J0CHcq8azS0XkBkZERx/hZd4gzs6ssv78YlFfLwbmbb2qHVx/NyPwMiHGPuUXO3YnNYIDAQL
5OX5o/KlZ3X499cH7nmoAqJMCmXlj1+sjRNjqvMuDHoOk5lEuim0hWvj0YC26BvIi7Gh5Pd/8hAI
exsGxKkIXcdHe1w/F0IjohlfJryrN9n1khtW2pQvdR49yGlucxwLlbd/4t5t0l3iMcmSActEIQ5i
cIQELUzBQZmd8jcRkMjKX3OQxzBu69/srI6iJmASAu6ZjysVjHGtShXg3o4w7FvDz5431aB1yHjV
IljdMyuy7B4J9d0g5Tra0HBqk3e6XxvqYZCG13IKbfCl/Lx88nZjMhhWQCEg4c6hoS1Y17jUFcTn
pGw0x6W3AWpn7R3LBh0jM34Ya7DRYAZ+cabXPjbDQAPfjoTausn7JVMs/RNZKSnaiptVUQEyBVhH
Uto8xegdb3WJ1X2d7fJKPWguelaYPhDbQP+ugCxehKKAf3lH39A6nw6FYQCAC1U47Ct1KDBAHEar
ZCSQi12sGQzkuVuckhPKwk8JmlcY3LSVE/ea3Ixo0OWWeF2+yLzD+BGk0n7hR9DD+sLCl3Un48E9
4SeQYUrCHVVlJipBup1cCdaEKx7yIY+Q1tSd2GEll7sALVAF/XcX3tLfzeUxShDxiHIOoLODaMlg
1+n97xBKQbE8ZRUXyNe8tFb6a5eNMi6djHwJssPqU26HkMhTbvuvhR0785fLO7t7KW7WRV2K/FQM
RpUCWZGLQoCi65denIMu51wuCtHfRfr0d/bI4drso5I1RjQIQ3Fopbth6c1qglApf5u1k51wf1IQ
3X40EpQ2xtJZHaC1Cn1qeczMqv+yyFe1xup87oaDzQ5Sl1Quz2rX8UkW6FN7nxml0wkz415ifSQq
WtfxwomlXqDeE+pmBMXLZU5NrnwqBlMcWHpHu5F6sx4qUjeYAcJ1jE5u1qOsFH+dEVREcWb4AdmV
S05ORRVOlXKUFmrUzSCLowzi97qB4JEUSs+aLqT2ZadjLInu4/H1AAZYsLMfMr0Nihn6YlFZetIQ
szipdvELG4+jyT4WqVfySkd7Lb4SX7V7wYU07jE+Syf1vnVUYN1yP3NZbBz7OcT7J6MVKQRhTtK+
mNqgQyFtsEq8fhqLw/unx1ha/dQ8tHcZmwx0922ysUqFjihrsmURsKskUhFQYeGpQeh3dhOQ2q4S
XP6I+9nnxh4VOmo+MvJuAbRHuo9Fs7gGgaCr2jznQsfWM2zmVA1xwQsuKlHRYxT4lG9z5BJKb3Fn
3kE3xcHonXanPuCSIVJEECOSLKIanR5YUJvdUuXWk6iw0kKFQpVlFO1Bpn1W3tDvmA8/he7yYqB2
nrisSgDTi+goo7Zyq4NH5tCCLxEJhg3O8MbEkIHwGvpkxKb08tmbGSUVplkq3gBhi3kJA/mFDNn7
9go1AhBDtv6KUQ7CKROduyOLLYEVD6jgk8jobM4kxMnryYi9TFtMUX9guCtJAy+4z6fEfmhnCDYC
LJUG/RVaPH7nxndvSQqTWnNvPagjovIBHXqoIVNbaKSgwpNmjBFx8xNUze2ht/q+cC8vaO+e2xqh
Ni0Uw6SOOYnzqyFfPUUdwmARChZ2fO9eeLcC3MrHK7uSoKqJd7rhz3rutn2g6F9STbHUnvV5Lu/Z
p0pHxld1jocR5y9eeBqvqgMpc3CPpIcz2ZFVnCMmScduEvnWBYAoMLSp6anUPO/AOdIMQLeN4Zea
Ew9zDfY5rTqoWW02S281anyujflxKftjPyas+cT9NaML8R/7VGaZJIqYQswwPzTDYMUChLlV7krv
h8c/8ZR3M9TFoBbI5PoJJ7rp3HIcTLVnDunsO+O7CfL/m8yuBoTUkJKlABvigBes4LfP9VFFBdOe
ACRf/HkyWZyBu/fP9uuR3d3Y1NImLHAJxQc5kfE6H+Yv5VAe0nqwuqYN+AbEKzMu+bR1Br69CfXR
Tpfh5fLW7h4PAQg+VZchTyRRJx1zYcqwaIbuGz1XmVODyfdlBmNIKgSQZmY0r3bBtNLGGnXk9QW1
pa7B/MMYOcIL0bhd/f5oHFMXzB1uaJarOb2Q05JBupvFCLH7id+N0/Fz5QQp7ucsDlThYepfO+Zp
2C2CbJYnUw95PLImLUpySEMaTh7gMQ196SR1htpsHQLYxZwPi7Bg34k2q6KOoF7rcgc5RQUPWcIK
REq6nPV2vUJxkzVEt7+FpCYOIUVUx6kcYuLHSF0aAmIXOluR73OMCVz2x086b6Q0IQGX/18TVNLA
51nb1GMd+TIICEt39GUIO/9/VNV3Y9fGEOX5cdfoE6cApDsJD4l4KmpMOeQ2YzVk9+k7e7sayuFT
geMLsG9znnqL1B2zf6RdJVm9FTuTqVsMa/uH+dfe0c+SSo77JBKBsBrQxww6j3NG3tLuklsVM4cj
5IIwwKGZwmR2rIuA4Rj0M6XilkhoZi0PDA2DnZM5V6z5n984+vviKEdvIJMVN+sMVU13Qg8rd1Hu
u/6XKxJ9wC9/uZXUlTOUqyRDoJHUMwd0HUt7RRvQzr9FV/MBA0Y2cBI/B81cfzDssjaS/P/mTiiV
Ke/kGrUacU3x9xd9yVVrGjvjCdxVEu+mkqK+9OHclmabzrxmzlxXnI14rgsrr9pUc4d0EHOzVKRG
tdAywPz35Z+4+wsVtHN04FdFcNB+/IVqr676yC1cIJXnGpO0OsrYly3sx4CNCSqOylUq58sIZKBa
p6bAP4pNBe2wJ63GfDLvxNzVjMF9qWA58W5E2JilPAytlzULm6YPEtHL1pcyx9OedQMSv/kUEDY2
KL8qmrSXWwVi8hyqfiC1ATHe3fKjS00ZL0DVXfyaVavYDQobi5RHtXlj9BXPRQeOV+wwNKx4NY5C
JrmogXqMD0eC86fVEXiPDKVTTTSo4K2HUppVfZoH2ZP2whlmc91Yqxn+UBxhMaMHwstfn+Qjezpw
1yk3hqlgHvUNV0wz0OJRbU3cd25gFenF3Ui+sUBF8ozj1EHJxgQ4H3IvZafOIkUKMkIOSnQPjUzk
ilUQmilG58Pr2mPNAu16568fINEPGWlBxZ5TOHBkLOdS9VR0VVRIU1z+gmQVv/+AEt2urRd1HY0O
+7ig7j2Ld7Nqi0ow1qsXqVdLF3BTHly2uB/XN+uiTl0rhTk3CC1AW2kjov0X8V+W1OgcXuhkO8qT
KuijAo2AidetpO1qU5jxqOnKQgj6cWSKXO4e0M3PoQ4ovwDXYHTIEtfvKs4naYFqFlF2UA45wJQs
8jrWhlOnU5aNHvM7U3IooSIuyb4agdO3UswMSBA1cTmpMtue9ZX38/DNIqmXh1zq65JD6BtJVuiR
usz4IPnFacBs4vVoOh1aT3jxIySFllqw85TLYQJPoI9XiA4uhnWeohSFodle0aKM3fQbL9wnBihm
iFhT6ZWT1Sdenlt/lqps1k7FKOTLE1iDJtB1Cga+7aLpxxykxBbDrXfD7sYMFZE0rolCVUzRn7Qx
u3fXXU9ed4I9Z+bBcK26tcelTvPMqkQxjxMVp9YlEpGmI+McMfDGmRpyTsmrAig/m4ndMXCjn3Qq
37L191XSkg1LKoMqPkVUbHgvvCU0A3qgp6DRqZ0iAPbinkgYgErEYgHtd8uZ6Mj+56oBouWjD4ll
pLST2GN6B3KEQCla6T1nLef5IL4A9HzMrf7L5S+6H38lCFa+IXRo+GoWg4VigMpcIOrXnORX6ZUY
shIflg36YESD2pMk/hA3oB8iVAe1FNtJ3V/z7fCAnDQ3EYEBx6xvGn2B9DrfHLKQPxrods2j8sIe
aNj9RSBLgn6xAcSpTrmTrlcCtywoOopZZxZo6vMAaSSMIaLdIPhuhJ6NRv8kxhgReoZZ1ILM8Coc
v1dRZYnjsxG5tVxYpdixtnr3fEo8ZpNUMHhhgvij/6xpyQsK8j2//a6h9o+Sh91+i7+thRlBd0Ox
eD99rL6xuqP7kXdjloo+Hd7rfCwBXdt+H23RAmD4MXcFO0FvRetM7ql3kCS5wMECAHPDwkXtUjpK
G+tUUCr0uMiicsHYO6pcoiVBrCu9QYEc/FfVi3oWXcL7E16jWgl9yz97wckCRKIxIqjJ9AkiyNU6
Q/knaF3tTGjeQ1tzuNfVAWe4y9J4280IN8ao71tV8hpNaoXG2dIV7oj3qbMWM+vE7h6PjRXqczaS
lEWJWHBBWCdmZcQ2n1RmikrlH8SejRnqu7Vxr836DOSytnKFz+eVeAKLd+MWiSGzLq7dBGhjizrx
hlpFgz5i5Cy9im/GG+U5AVz5WXtcXpYrQLQrF63iy6vbhaNIv0wqdGqbZ2o4N6XOAZjN3ddQerU6
M3tNHkFGtaaWaifBYgNw+TOtrCSzWJ2x3WxkY526SSAeOU59hRarrHM/665QD2EKCn25AWfzEsWS
I2iVds9Y8u5zYmOUynqX2sggWNr/K+2ouas/okYovhD8OcdUlr18FkBM/THW5YIh5WkRg9lmOYbN
ix4xrsb9wudmNeQHbKoW1TiNRTnCwL/KaJ0lHCuLszrMU4VQimIxp7HWQ07l1pzclaVMqGFbYz3q
GReoYX3L+EAsG1T8UFQ8j6WkTyBlJ8aW8Z3E6AwywMaJf0luRJv3mZCgyydPoTF0Ro4nT5WSz3Sv
eoo7nYzCnL6QepNilbdqZLIq4vvJ4ua7UXGl16ayildMXpSVSdoenTf7iiO1Jjlvict6wpI/9+l1
Cdwx1OV0zLPSbcWy1PkqqdAQRsw029Brl+/LVFpx81jXN7LIGPj8TVgBsx0I0VUI8VCfEPO7ZLZA
iIIM+H3BLJ7IsJ/sNF51km+iq1i3xO+xX0JYGXM69mX/2Xefd9vUxVAYvTFnhVYEcef367dSef67
v099OfKEaoURWtXp2pp6fifUjNR+NyeT3xdAXQMaejXARyRJkMqd2SW9OZYPw3iUwJbXzT/FMjXr
5Y9uuV8m6cdEXSaY5I5J2W8+J+EVQNvmxBpCYyyLfjakfVrGeAH2fs5lttioZj8aYPws3EnNPHU4
xdU/3MiIJcTPPrv9+7qoWJ+qq9xKjV4ELZQHk66CrIgV8k+T9PWyT+wnI+92qDBf5C2vGlwIPsnp
MU7OsXjoJ8ZSfhMx3m0Qv9+E3mwyFEkOgaAWTyRggPjrkQjcE6Lq2GEdot2b+b10SQ8rAG7XNVIy
IDy1+t3SCDfrKGNCrJOvwzZ9BXzz5fIG7kBHFBWKimingeMfYxLUDk7i2PLjAA7QsbEXvLXQoKyg
eZil0L9UwfEDXuTSUm5YuerO/fnRLrWrfJWvmlyGaZBejVcDdABHX7/KY7DxC1YJwl29chgr/XzX
fLRIXaGySuoEfc5BokiHUmvqhg8lWm2kBl173ZHZ62bZo2IxJ+hF3ygTkqzT7BJ9lsrKTuk3TDF4
DeRLWLQUn4/Cx+XR4ZfPcUJnIw+69dRUTjXep6wkhGWCisACH85pZMxiYKRX3fIixg5zOmynvPJx
GVQQblVOiaeMI36xvkSq+SY6C6oJvJuixNQjpwpIeSWKTah0fWO4yGeI9AfjNETa4IWmkSsJ9EgY
zsBD1QOfgYe0gCn+xVomjYUOeTFrKsWIAUxLrkVI60pHcHZL5tjiBOhvc8/5KbKLb6zqK9MyFZrb
bjKq1Wh4H0S3fGvyuWkcIXf7RbWXs6IQxTMOVFtEhTP/KfIWY4c/x7ePO0yFm3FVpVIqDEyFHvRD
6S6yWViAx6Xn2C6PPYZuWk+56X/WPxUW4fbn9OSjZSrgrLPYjsjPoB+rvEjSS9R6l5fG+vtUeFkS
mWu6PoEmSzbecop8U8eZc9nE7vkDYEVWJKjgQUT+402khp1Rt0KZBVMxuWk9mVynnpB0mn9nhgpc
WVxXg4DJ9cPcK6ahP/f1tc56gX7Oi/E1NkuhohVvRKs+ATl/iEQvlx7jHmSESW0tI3i8QosJifuc
A300R0UuI80iRSqyDBD9yZJiRJD6pRkCOfpZyy/gXcm0h7/bQyqMNUKb1s3Agfao/t61li4mpsac
Jdt1ufdNpLPHpm+AfBgqAKdu+5fuSQZiOQyKF/GcfhXd3gsdw/+TVWmAwkhg8jJ0ahunTp9Rg40E
v9e9DFNBjZGZhcAExOyv690MtXl9KoxF3sgkDNfB/CD40YmgsKugvibMg50/sPrg+/7xyyJdjl0A
/FpnLYWaYF1B3fwbBOrNUv4qRnfFcDPPj4LAeGswlkizVSpznJZSCuB3GUu3aE2dai17vPyxdhJX
4vTvi6IifVlnTSJ3awpp4MEhamNr7WiWahICzgESwcFf2qNie9x2yYpuKghyncXpzAm01eCYGcHm
UdllxrxDP78xPi6PbPEmL9cFbuY5RQ9RCpkAJTyrAH9Gjd30LHT1biIn8pBXBjYQ4//CR0MYaEzK
MRR4v7dXN/HRu7Pr59rRzdVR/fCalWXtFMyxsI096rtxXVwv9VAXAfQZHBQGLcMEvBbDqZnDOUaJ
iYT5DR4GteX0ltXf2r1jNsapj5iF2jBWawM2zCTIpJcFTVmpfWV4CmtHqU/XGvOa6SUgIQDTJNfS
VfUo3iATCOYnwrdh2CwqWtaiqItzLLWmKts2OqjLhIxfSJ+aIh6euSKaHy4vbfdcb7aPujtXVZnU
qV6boGifjO5OZa1kB//80Tmoi7MwcjLPLsaH8ERAGRASsGQT3BfXvacxDvTuAdushYr2UaknopGi
Rh0N0nO38I05y1DZ65xQD1kzbax9o0K+AqXCsZiyPBAq3ony6QZkiHd/9WloMKyoq5U6lRGh1T9F
0r2csYpv5Fx+LHp8+DQyFSd0UcrikRDJYoc80UlAOcGfCZJTPBo263lJNv+SMTpI9OEqYTnpoRMP
Qp+7CzArbW9KiS/oP5uVsXdvqcQlc1RYiGbQrxhNGAa5/lVFK1a4N1J3nRdzAlEuiElEHupvsn35
i+0XJ949UCZeswnxKopjfDdhR8G12htmdg2A8StE+5Q77bEIMhmQjfr0/5CJ2n2lbOxS8aKQVWkZ
NAmJlWec9QMKqFaKc3ajP2RQdVT+IbDS4blNbZaqK+MY0CQcaY7Yb0xaFuSNL+pPySial7eUEQlp
rhLZmJUqavPQl8trTvk6tS/J8vPvTFBhY1pXrs9kpL5a68vRYZy/YeyYsYwdLMTHs0bFC65QOWiP
g10uPPHWq2RHh9JXvMnuLYtMULPKVTsT3B/sKRQElAf8My2zkOB3RuB3ShvDJ4BmRiYhihiQk77h
hxK7es6eMZMCVrbWVoA/ef6rvVWoEDM2QikUapcH0lg6VXSuq9rVcgY2gXXsFCq2LOqijIquAub3
uuZWHaB05amlBXrlc1s40gFjbCf1OtMYH/Wt6PE5yMgQeBcBtNUM6ri3I3QRQQ6UH3hveFOsbbz+
WJw0R/FAk3mTQE48uUlN3swfU2s5YFrk8u7un753+9SxF1ZZTAvUuA5z9RAbpRn/76RzxIveDVDZ
QbdodVlXDdT79G8xfzfko6mErLHg35yNdytUilDFepyVArC8hBhxuCXlXGhzukTupwXII3KZKPz9
fO7dInXkhXxoqjjC81q6n10Cw1dvxB+rR+6+/Da0lIfL32n/ZbPZR+r066nK6cqMyWfysiF5cWjP
oBZ2ybBjemIyTV5eHuRwP15DgoZXVDSMUP0xjfNsE9rk+CwHhLSlfY2YDIy/OX//3U6w7Xy0l0Xi
KkaaEoKTJr4hAUdxi0PmNRjIOg82qZENmPpnhJbLzg9yv49GRyPhIRcEDmWee5bTm445LUj+wO9P
t0635MdKBM5iJc5/Xz2R4h+0Hn0V4/doMcQHViNl/6J730MqlsThhPE5Fd9MBWugBFlkPbvD3Ccj
ZO00XLcnGgNCH3dtluRGEvKFD3joxQq24CdeZJLcD0Afi7/v3iS25GdZMw3GIdhBNn00TQeTBjpx
naJkgXzLg04jtwXelCBfAD4P4FfSc+8P7uxIjorDMZvTt9RjZSu/eYy8bzIVaYyyWQHHQcBcudmu
s8wf++ZbKKheE2IYNC6+iEIENFLrZxxEnbnS+6s4oPNU3InnJioGAQMyoyu5kh27fGqSzFDE+GL1
HH69bI51QqioIy3JOsw1og7P3fDVrVExJiUYf58u50F1AAUbPLMCPn/u5Lu6/su/T4UVtU0gyBIO
kGLK4tDiQAVjGTxKvH+1S2+xe5Oz662Qa2EJwvdQAGNhoLOIwfY7h7+CP0qRH48cv4RyN0EL6z9k
74IpHHv08XpnsXUQnrIQhEx7VCRJ166KVBBcH9IEeigEMcI5cmK3DhkvA3bwTmWN5u7HLnCegS0I
zVmaFW/IuToqijYL2vCrNH5PKy9JGI9V4qufg/G7CWoTp0SLh2VEeJQ9/SD5ejC5xqFllhD2u03i
ux1q8yLQrmULj3cj0ZIhvbzulP0sj7LmJYHoVu7gzzeRDnlhc2HVdH9zjb7bpmJzvfCR2ERddBA9
tUVQ5r4VqiV/gZo25hGVn+NPvjdDh4n5JEHv0tZScVnFkBp0Fw3oLJ5J2Q70f5B7LG2wrjoZZsfu
iYZt5nIPTGjTbvyQNB3SKDLUNnTqfEO8nJN0pQ8xF0tgP5mjT2bvN1CwxZjx7XTUAtazaP/zbkxS
SYPE8Q2ny32BCUXB1fzVb4/9Ubo2G3t0SFtdCqTJZF07rHVSvitiZi3VK/Af1eq54G/CP+rdbBZF
+SxIazWlHjBTKkRHuTuLyl01supdOyw3uL1lAQx5qJyI4Mv7GMWWuZAlhUMbVnwdYit+ICyRs7+U
VvVdRQsWHHKhozrtiQW5240t73bph2yX1WK8alEWYArEE9vZmsXuNopT9w9ugY0ZyhcnfKFa4oga
14w3ZG+h3Mu4Z1gLoVwPI+ACJABCRK5idZZQOBXR4BhhyMgxdk8zWCgRhw0VOG7KTNfGpZyHePjX
XeNWxaGfIS0GXJOmuCMTakR25VPoAE8dDzJUzB7Q2aQcy1WWiHEGUCmZbIdHHEu/CioMSbLm2n/j
gO+2qDDFNZB2F/Qewsz3wnf9kPkkRM2+/sD/0F7j69SHFnTEjsr7n+3dLNnvTXpQ53GEARoAABrU
T2TDaQTBnFkVjJ3RRXK63q1QiWEtT0vH5+CZaFo3+7o4hhv/iEH+mtu9n/4z2aqb38U5Og7p02QL
DuHlYbVx9h3n/SdQB3xIBb2qNB2swNlqDVNhTd0XZXqYRmgIccHl08bYVDpzbIcuwsz9FB/ENHRa
vHIKQYXN2b5sZj8Vet9WGkoYGUtYC3ldHMoceq6k6mZYhO2lzU3BGsH9zrxMiRdeOBF0NpklWdxq
PXpR/627pefkEeOS5/SpAEQ+B1KsSq18YgSX/ZfNZqXUHQNQMlfrEO5468H1N52XeRkSFsjknlgd
N+auUveNbiDAjEkXgQxT95Yn2Vl9A1yYGOiNLPAxsgfJSMy6tKnEnTZnUOzyVc57wq2LpIxMHgDs
d5Rt8LW6mHFn+Ob+E3mzlVSgQRKmVrKKchR4Jm/l10GzCVQhR7RJTvy9hppKbI1Pb/LbTFan/UrR
xjgVbrSZH6okRvL+315qBOJ7QJ680onc5k+a+htjVNRJRx13xaLmQSv/7MovYcK4VFnHnAop4aiF
K0cq63wScLU9Ja8dS05tN7d6XwKNgFMWJSrKpQD+LXtVx/uIxaW/n5RvDFCJgcxl41yBhQ7FyTpY
/yW2n8HQcUveb+1qzl4Nh4fI2uXQxdi6twtj4/J1oStc0eDa0QtvGs5NcxpTBk6AtXVUyNCKEL42
9HiXQroPJHdhxgJm7Vd2N5tHRYqoiuMuz5EfqJnZ5OZyqAMZk8TYP6RXRMwBF9lPhbEu5iejwgXo
24GKX7F3ZHY580ngbzDIZjjzLe9OQRebXMBiDmRtJh00Ji7voIWXBzJ4+/UrsXu47A+swCBSgUHh
oyQVI1zPmmASUHdsj2b3fQIRYmFzNosYkOV+VGSoND6r1RnJlqSAJ2+2DbXxSiNjODlr06j4INTF
tHAh1tRwzwUQZ3n6dHnXGMug2XbieZR6VVLhCYUqHfW4Li1OV/tvbRF1jLWwfJ1G3cicKClxpxGq
SvWWCDxpEZhuze6luJrs0sH8YWeyaj2MDaRJQEXB6BSjAYZTAC3DCIFtY2H43e4OKoKKCSRM4qgG
FSTWtha6NcRZMvSvyhCbkXTVj/87+zGy340RssxNsOtTQ8QsKJahn/Ig8XM38aRbUvQo7MRmNn92
N21jjQoP4brm2dijHjfdzi/qP8ZxPebfIFVvPOrfuYN81AtzZM5P7qYwG6NUfKizdWmTTEjBeKm9
EGbIHlzvvNsF/f8nC2UtkQoWaw5RefX/SPuS5bh1ptknYgTBmVuS3U32pHmwNgzJ/sx5nvn0f0K+
YVEQT+MenYVXjlA1wEIBVZWVWWHqjlypz9MjldARNvkBgHSyj936weAqsdDf/+WJtlgfEzDivg/N
HsSpHiaI97O2U8LYjmYdDGScZi/PIZmYgal7AMIzEUfav2nTZ1X5kYAV73LYuLx9UI//7I9mkteS
MMFDRrWxFPlnx31VXHYHne2YCc0sN3LkQwcoxVQf1VMP78pDPsEpaLts5DEMrWfPf78PdCo/L0md
BVlLaRFaBJc5naSPE1srrQiJu03JssB96fSCZTRWwBUeuPzJwIL52bZCtCybqMBIfBTuulegAB3/
Fxj3yI1wIwO3L/zQzrzex3qSslgwE1PyQq2kuhNSLwcyFhxAxU6RLfEugWA9LfRpZ/H2stOs39CQ
/SKg8MVwks54pl4NLSkN3wRjiyDbEYqLyi/9htjlbb+bXG6asn7i/ppjZQ+00m9iqZFEd8AsqGqR
7ejUV+GVf/8zfcyQvR9rJGOpzQ2fq19TI394ZynA9PPXlIK81mShg7Lgw2RTSN/oDoMdP+mnfkMb
9tHdFHPlYlZP5MIo40K6lImlMhaZl3Z4+FR3HbcNtFr+WFhg/GVIi3AkwATsR3RB69sq0ZDnKXaW
NHYfdbzHwmrhbGGNuYO6tmnDcAJ8kGa04Euz50Pp6jvKLsZL19ehQAtbzNUT5kIoZPpE0QB/sufZ
HZ8MD4MfGVhg1B0ltYY4brBVPaov1FmDHVxxi/30C325IBa/gr2SBq2U6wQDRJQEU3qktJERCA+B
A0VPyuRiEngOw9xHBnjeRbR6472m9tZs3NXF7vJx5xlgTrsaa6TA5FWy78VzHV7V/356GG+iv/v1
BcMRQWky66rJcAXJmaP7Ofx1+fevV4wWBpjEtvArQY8LdLqkmxn0JpQ+kZzlvXKMtt9gAvq8GCZm
qLkKZgwBX2PYS/vpUXwIr/ID2VFsSH9uT8OB6250+7+6m4rZIxN8QOQ9R1w8KaehgcqvgN53s+nh
XpCm6x06sU/LONp9mToqGMcje0L+JLpcMVS6nkvWmSM3kb4afQPW6Sgl1WeMTnS1E+B+EA/hBJP1
yGWgcmvi6lHf61mLpXYNQa1Ax73TzgXucNzszVbKYlsocJ+rNxy3WV/ahzXG7yXFDzHF3BNPcOUr
2l6GHAxkmiF/KoIfYxdzjtl6WqX9tfelwDO2SZ+q4CukyjshxGfCrf/rJ526RTP7bjhwYSqcBbKT
jpLYTZE5j386wBJl691SjrncUZ/CbWTH586jE5amJ7kRnmr/H2je9VD5sWTmtFRCrQyAPGT7CbBC
kL9tC7t9yg8jlZnFS0K4v/xJ1y/0D3P05yz8JzVKXUiGYvIS4VpQMksMDgGvTLd+HD9s0Gi6sFFH
Spw1etd6sUcBCQkUy95hYe7lpawH5Q8zzLUaNRWIwXQoG5bTY2UCcM1BIfC2ijnXXSBlJBuxVX3W
22F0r3ev4uxcXsM6TkpHjxVer+F9xRiRpLhQABaGBsQ2vf6j8ja7cmaNruIo1/3ev5vt5EcJ3LDs
mb+4oNL18tnCPnNTJ5ooF42OYC2483PtY8A+2kAx10mOZN8+CuBYzHc8TrzVD7ewyV7XStDmQhkG
+7A17Lpprelbo4ALC0zcqrpBqSpdEF1R9EblysQMloqhssvfbj3r+LDCFpyiFAsRBjyOxyuqspZt
9NgWf+QuYv8RUxWlxZU3Xg0WC4vMNQ5OFVmSC8w/QUonvE7capfZ/hYteeNKBpu56QyB9R8XycQn
MkuTqGWCArinvxNP5NAfykOzFU6hK7qVaPGUebm7ykSoqaqCxJQS3yuSpGx3YAjRYyuWMvA/6MSI
K0sJBbM7AqCQ9zuV5BnwI6kmVbZYGVVkNUEvP5lSnKOwk0aNsf3OfpgQbVUg4AokC3Ng4zqtZRO3
oqfG8o3aABikDNmN2o/HUEkPJCsdZc49oVPAKAxk+DTvoF16KqfoWzishS8wUXYemyEogzb1KvGm
HraN/zJ1nPILLzqwCjlCXkhxJOoC9CBrTweHFNwttxoVgghO41BZns7Vu02n83Z5NfYuFsfscmQk
UZBKaCal3pBalYZkhubYhlODghGkxa80eTId7qjteulkYZiJh7LUKWbaSjD7Tt+fg2UKYgiAYpWW
cRzenyIUvznJnMuGExNZ3Yek9EkHtC7UBVvQuxmKI4dcODBvU5moaEhxW2ga2FQqMCns38dSDkps
Gff5hMFbYsvoV4vh9ltzBR9byo62QRvY6AMZk3qxNtiVfvYzw250Xg+N9+XYATfdLwhmT+Ay2SOl
j4wd41p47CkZzp9OvHlEffQXtxC0mtwvVsfEx0obZqNtAMHp7MmmyoGQKjkMePBgQJz3PF63hewK
44CiJr0/nxcPK19AKPH9EEpK6FG2ThQOfnMDDbyxOraGKg2bZPTnR6HQegKmgkQsX5RcSaQtUFRx
5FQk7pPvNJV1pCKGIYNIjAWDZoogQl8DcELMIP8QSXDqq3nDibirbgucAfjeVahls7iOspzNUtIz
0yVX/o2fORkgCPXBfOie09f6XEAJN32YeW1FGmC+JHULo8xnBQmhWYYpgMLGQ/WbPEcRvmxjh1vF
m2/aDDM/+bneA5dzz1ks/buX7DK3X6ADlzMTwQcnZ7ehgPnRnW9pMlBsgy2vj7meby1WydwhoFyd
I71CZarfiqB5yZ3qQftRblIwjooWWGziHbeiSAPopQXSr73w4bxokiJVMBhPU7xhF6P9A/IEJAm4
TxCByl116LeCI3M+6Gp8XayUvVAGJZhMOUw8WZKsiVZRJZ6frj7OcDQxiC+ZGLZgwmsm6Dh5zeCj
DyMiEnTg7hM2lTPa+Rk3ls17DK5upKn9kXoCnR7joaKYq01RodIHjrEHM4uuQYDkYDRnK07CNlJ4
BIyrB2Lx7mG+W4lgk05RNXlSJtVW6usAyPX6WzvFvyHs/L/vHIOFNeYaphSugxwL3XsZM3FLCbQG
ReeNkO4argQvLR44BunP/+KWC4NMTtIWhWEkUCn32ucUumSefDRRPoJckC2Tff97OCrgH+aNSfOM
Mh7TD/h+kgL5nrZ7Jl1k+e1GiBKLs7R1v/z7Yv0Cqh30uDYgI+Di4j+n2/4tih0q4kMPW/GEBuh0
e9kiZ1nsHOiUBFOtTL3hgZziNBUbo2zvQUvO+WQ8K4z/I/s3yrkUEo9KvauZZerXs3R3eSXrddMP
t1CZcNxrfdHOqh95Ks40nRDA1l0P2+nIn0ZYLwUsbDHBWEhbYURiDNW93Qwyan+nYpwvQgGFSiHL
N9VRfyF2jYk01MK+I/aJd8XCOt3uRVweRvRcsnmMPSpK3F9TCmr1NG2Jnbogn95ya7Y8r2QCcojZ
+U6c+wA9clr1Crf523DdYBxAcoCewDvxG8cAzV0ZOlkaKAwlhTnhSd4EAXiUDTwjeqf1GvARIZ0I
rPBMi1OmwzsF9O8xEeWTPeZw6xAiLjUxRCNU+l3Mu0gIAc2eLIJuaOtyPXXlNlhaYw953QA7r/uY
vc67yjE78efsZy963J/MAsXEWOMcvrWXwyd7TCWClFONWf0qRUOhdwSr280Hwcbc5zE/S1a4wVit
c/korlzgnwwyxz0sdbS25izca+ZTBAUOknCS3ZV48skAc9SFPm5zGTWHfVQnljh4PVGsqufVU3jL
YA65KoD3OdJFEL2FwGe0txFwPJc3aq2A8mkhzEkW5AlqcDnUO8075TemPff6prfTR3VPNtAbO5ec
D7PyMPhkjjnIVe2PvakX4Z6Qxx5v8g70juNjO3DIaHkbx7wIGiVTfCOjd2X6osZ3/cDDJa0EpE/r
YOJDnBNBCYds9P6MNyTI+83bxEb1wcO4S2Zx+2S8jWMCRDL0k1gKwMX7D3+Up7Lbd7XAwCK31XP4
GvwYK2seLPnXZQfh2NUYwIs+SDkY1OfWyzK9fs4LAhUJs1Imy5QiaN7kUXdz2SDn02lMrBgKX0qg
9gopy9It/Nsg4QLiOd9OY4JD60/+1KfQQhJv4vsIXar+QG6LZ+NKQxrunyfeKebEdo2JFdIQqEY3
97onls0hSyJXIvOzIlc/ezCx1LrkJf43WKmW7qnRTV7cz1k91WI1g3qUYsWbM6XTC7fGcbTnjXIM
97wxtjWAyyd7TBSZ26hvOnCloKdae8MJM+NH81R4BB1U5cyr1/NckokhwagqZZxD3U+Vf8/DY9m9
GqUnmLff8UNUuDQwkBOVrRBpxTiCxGlIPDN5iITCFtPKvmxhfR0fFhg/VIt4AKlukHlqFG7avN+k
mMlSiVW0yu6ypX/4Ph+mGBfU1CQXZwlbNkC3jj5nqM6o/iBtwU/8xs3aaSz6+pj5sMZ4n2QEWqym
re/pV9CHfiVX6XEElGXYCef8yQc5snAyaujEUgZEgROvVi9mIkLeVDUNyMMzcbKMs9GISa17OjkW
5iYEXrOOeVkSxwjLsRjpsZILBdqIufAA+TOvHoeNbPLYT1Yj4cdSWGLFABpUc1NjG43pRp+uJOmV
4xWrDrgwwDhg6ndmH6RoCmgnaU+R45AuCi1dt8qnGiMMqg3sT43pHZfHaLE2SANk49+vxGKHjVYy
ql4l4V449M8UEQ0eQnDh3CGNOE9XdDxJcoXWAWTM4VVC1toUn2wz3lmhV9BXeUPeqwVAPNp9guAY
2fquB6E8LAbOsOdZ5XkMEyCbzpRVP5/g/IYS68d6VhJzCzowebIjETBti/NpV+1Bm+1dGFqEZMPn
CyBpgtrPNGDWkEiQwpp/UjheYWP+F5qcKoZyh7sIWkHcZ8rqXbewy8RmeTZzsTbgs6FHttqLthMs
CpMA0/xG85rtHNr0VkAG9YM3l7CeZCxMM28+LWhqcRhlyllHtombOiBit8rDO5UOwIcNV61tDT4H
yOrHJjOPQDwAy65GbMX5obK2spPcjE9abNGSkGaDaArthAqQELjxj8JJb8Qn3P+cmjrvQzPxruqq
ACcJNz1ocJyyeGr0xpJ4fUyOEZ15BJpVF4LM0ACNpi9uQwHMq1NiJzqPLXfVzCIqMM5TRlJXyQO6
I2o0nQuleykHeZP73HI9zw7jKVUBlS1pmjBcssmP8jbD3FEEHFYE6jPDku3iLuXzy9BY+uVOXKyN
8ZUiDX1fj/UIj06txCWsgIisPMyTXR0hoYXOKCcA8OwxftEX5UgoqhsJCoSOHZor+I660UFgOx14
k/gXYyokGFhYfA3qLylpSx/WBrBYpUAM+vhHlaspMinJLf/MA7etH/j/t6XUKJMp+DG6AwOYIkD8
AdXfTfBSu/MuO1LYag4girHpCSesXrqRqUW66Ytn9ThVUVE1kuAN+VsRHeQ+4zwJqef9k5dQA8w7
rW9IgWFrcA34YLAvIKeX3BL5RTQfMokbL+nfumSLuQczILWJCfA9GIcIUJ7VzvAQsLZkT0u9qc2r
cK1xAf+9d+na6KlcbF6fJEGVYVZtL53Kzp4L0Jik4DmSYit7SHD0pG1zT+wOl9VGsvJd9PYfTgS1
z0QXeZCRvQaodIBDBdqwUEQ4GpBKqinxjc1tn186f9QaE2MUyNUVXZDqAENU5x4Pmx5IyNkmj2AI
2/DobS8FNGqMCS66kMljGJnpvpmvSvQemrfvzMvh61HKP1XRNI0Fd0SZPoO+PQ89ubpv8aiu6k3G
gzWssSZ+MsJ8olwS46ADHGdvhhiwloGsTI+Uiyx1tAGP0viNasnFlvbkW/Ie190OZDuXvYRa+HIo
0JJDyVczUP1lw2Y3gqVJ7ZN9LZM3IVMdWS+u1VE/15Wxu2xq9aN9mGKZDqK+DjsQdaC3OV+n5b5X
D9P072myMM/zdzVsMzyN67geIi3bz+AwnN4q2bm8hPUQvDDABMQ2mgw96aJoHz0qtQVC8X1mTz+a
n51TngtQAwVbHqPNesFyYZIJkboa9rMugC41+/1Hw4g2PKSrAQRxqs0X7l5PnRf2mDAZ+ZIykgCE
25S2IZmtYQeekZssdMYNhTuOvMixescs7LFhstDT1AgUMCY2j3L+u+INfazf1QsDzCET5lKqegPi
QU1tZa/ixjw0u/YNen/5Vr8J3XaXPkRXfbzhuMrqdbMwywTEFCmJHIAXe0+u0nekb2bXrnpSdzMK
zWjhe5ft8baRCYlTWMZJWuImnYbOUsoXY+Q8vHkGmEgRRDKJkigG7diQWan4o9E48YHneSy+PY6D
aKhzREMoibzrfAfQDbUUawA5XLgXeYI29ANcCH1f0O15MqqCQmJIIvVWbLwM1UtYpbY4PsbR4+WP
wwl9LBph7qMqH00wvweiulWNZEe6FGCybPvfzDChYuiKuQA5FcCh6V0CfQqjxDgcpxPAcQOJ/v/i
VSOBfR+MDEns9bJkCfVuEHllwvUgu0gzmSCrquLgh1UOHSmQ4CaHdGs4gPFe9/a8z66RLMkWj/CH
Ho4vrrCwyGxc2PbDpNVIHnQC4F8fKFYaTi+CXsXWDE6QqjPPUlEGnJxl1SsWVpmt7KbWGPUqN10N
dIFjY6nNo8DzvNX7/cOGzuQMJJYxQaF2yT6ZDCs0G3sK7yfRaUIOQnP98C4MMR9Nl4oJ2sW43U2j
vlfm+T5Ny01dDk5EZlRkOt1qxtJRi+w6m/Q3fOPrvObx4K6H+sWPYL5jlpm9os8pxadSkFFjdxVE
qlqrfqTDtSF4YzCG7Xzj0C1sMl9RnJSuT4gMTFp5mqu9UpyEhAPP4m4uc0cGXSRNoNcecCIAvnEI
nTMq3YYKGe5MgYukpz/5wnHQmRtTiXp1LsoUxsqwuE1rUzpAV1PjPD057q8zFySiiDDokwouQIB6
VWBUcvllyLjEK7wTwFyM/RRDrDBvEnCOph4EATBfajgRRtAA6UXmTMmLAoennM4zylyWeZJrsRji
XHcaFOH8ztLG5yIHOPw7lKrLmhw7+9yJAfrLNQ64amk7CR3t2dU3qRVq70J0AZcOZfXW/HB3lqkS
BVgNU3UYyfEzyUqVV82A5st0HuWDr0mcJ8f623dhjAkqFXZuABWH9mdS1tZsJO3XtOssbqvt8MYr
03M80mDCh+DX7axJyNjLXLQE4ZCromVw+7Gc02UwAcNEo60XfRDJ9eZbhcRvMmbOyeJZYMJFI8ly
MXWwMEqbdrySw5+XQ956O2PxXZgAIQyampYK4mxiDZvIjV78a021fTe15B2OFSoM0da8vgGLQsdr
LvNiocGGjUJDypxICUZuyDa0wV8KvLNiqXtQCzzxXtU8b2eCh1DUalcUoHOfmqi0ZhEQkaS5GoLi
kCqmBzy2c3lnefaYuCGVEFeAFjWEsabkVTTGLWaF7a4d70ep/WUQhffW4ngK29jTJjlSqmGi9beb
PnEnLmKbHpkLVwnb0+uauBal3Mdj9Hna+9BuBfmER876adzkm2gbcl6nvIjBUjIYUR83pJ9j0HDS
Ih+KwJ65KTd/VLeMM88/1iCQy/DLNvaSEbT7Qo0mTGfr1oiyMx1wAI4aMt0N57nIuVNYiY1QVKM6
KCEhqQGzFjx20mCldWiNPY/zZT0MUpoj0MMbeIp9fuLXRlZUYiibbqhsFGmrjm9Cwmt9/MMx/jDC
PExT4FwGBELKeAwVVbDutwft7s9n4osfro2/4DN9WGMuktlvexTzMMgJCExk1ZBFCTbmBhow+lmH
c0igTwT1wg9u54X+3a/u/2GXuVEGwZcrKRrp7dw706vsti4BD0oAOqfwhucgvO/GXCy+IKiDPxZI
aElozf0eCOrNoN1cjlA04l1aEXO3JDKAhoUhtt5U1U4eOUl08JE/6/5tqEHuTuG+39ZD4scWMncN
WA27tqUKHnT+l5JPavomvCoUKFB0W8rjjmrKj+ptzG0gSi6v9R8y0Q/bzF1Dhl6IGkD732FFdMQl
/jWcevByi1vRt2JAOVVOGYf3DZkLRzHa2tRMHIu6yHd5ENjClLvGOHJWth73PxbG3DOd0kGAEekt
pAJPovQ/Wbq7vHOcv8+i6CRtlOVYzyVXxXS43wFQrwTOZROcnWJxc/2UyRBQJaZby1AVU8ptO7pj
wysSrQfdvxvFYue6nEwIhqT2ojhxZDFxwsDczdBhILJ9eT3r/aKPGMXC5vI5MQVlfB9293fPqtNg
wil3mhPmAskTLpVj/1vbtvYUQSlBub1snLdMJnQQIzRaMUSjbwpqq1WPQvlEmsLuao5ffI0eGM0D
E4kimvo70vzz1QJO9UlUIRe4x821SYcKpGjitRDZ6vAkCqfi3/fxP5tjllUXyCeDDLT6qmoEdtNV
sRsbTWILsmJycpWvHg+KcXCN64ZGVFN7x04s6mL61AZCJeuTi5z50AjdbpA432jlEoMJTTFUA/+I
wvpiSEIxN9Mo21PyMCrVBCJPOnE8gzXpsaMqZhCB0JvdyCs/0Fvqc8zXiCjLqq6DhgezjEwYNOoy
FWNQVFJwjUAwHWuimwjS4asxfGdMi1BWueyPK5H3s0kmDiZJFSaVmgMguA3vhe24DdzuRDsfs2ph
mAutFu786NeA8tkkExOrSdXUcgJhgTZ5uSdtKIAA6CENfFCFVW/QywS6M7V5qu4cs+wAcCCTLNWb
AOxG8bGeYmvQbvXp+fJ2rjgnkQkxTGIoEpqZzItO1oJQk5ICXT7hlA8Ys4j+fRdHIzo45uCfpqzr
MnvSGgWzrWEBOP107KKjDxLJy0ugu8/6oA4aEB0kpaD20RkDRlr2cWkEOSZiqOv3rryDOqfL9YKv
zw0sBB1EgiQZlCMKfdEtznGT10lWi0D2yle0CZG8lKDnomwjdPpmOhbb9BSjjsjr1q95AUKHqCJy
YHT5/XJYmhU6X59KAAQ1Mj50YebIY3JDknx7eRfXHGFhhm2x1GrTGkqTZHtfSUpg83Sw4kWR+A0r
4GBC9oAor4omc5K0YCZlNRvpvh1yW+4nK+OtYyXPQyT6awKgmM+fqc/qua1HEAOFXu/QSWD6nhfx
kah6Ov9+XNs3A808A9PcaJOzhzRNq9j3C7ww6kZqXqJM6+2pi6rHy19nNeotzTBJUSPlWpYZGaQx
HwArAjllZQNeVx6qn0WE0bYCVEtq5HCMrkX3pVHW46vaFIMalXvBzb3ew3gAGJbknWH5VnU1cFGE
q1uJBxVmzYAsgFbk5y9XVkSMja7O9rpxD+0PW/wGeg++sbDA3B0lsCjpOMyBF2iy50ulm6f5ttED
jpev+6CimyJKkEQS2XJhXJVmUEo1LgzAIekoIiDmm/exQGT/AVcJe907Fvbozi5iRKr5iQoUH5Qx
/LI6qr0JGqQ2mbY15OhfxrHRralMDVswx8DKlVrZpFVS25JaVVYw15EX9oG2zU2Jp9a0ErskIoFx
QQc3smmwhXzdIOpUBWG6z5rWMUWAe3Ox8waf9wBaCc2f7DDfNWvQZqmMKN0nWbAV1F+G8HMcX1X0
u7vwXwNJsJzFkpgIVnZaKgqBgq4zWIsU39/oABFfPnecXWML92k5J22RahghSb1Zzy1N3QwxD8DH
M8IEFMFP1VJv8N6e8bIIgtyKB68IuTn62uVsLDyT/oyFZxZNRzAjHgJl/d53o+DL5DQeyNm/Ll3/
LrqmU4/ALs1Amqact81K048e949jqH02HtRZirqHiOozsFNxb0cBeLrCrXybAO8WmhjR7R/yXbG5
/PnWw9iHVSaMGXlllpEuABuj36IebAc14QXmlY/3aWGMvwdxo2dGgThGqSK1ffgDy3IMQBZR+z6m
t5JV7njlB96qGL9XAjUu6kTSXaH4kebneObMKXKWxNabk6CVsjxQAi8WR2vuWrw+IP8H7YjLH2cl
Uix3jq06SyPcRSZzsDem0U7B45m9qS2o28pDwcPw8dyPrTjL4yz7tVxlQK1IdmHlTvcQvAhnDSwC
VAoMZYPfXEjT6mfCpBbyTSQlKgulq0JoTYFly3RVa95W58x9556CX+TnfEPb3NPu8oaulGtp5mfi
xoagFsVEfj5kjSabs6yq6X66wZgKHuCh49+THciDQP3Iy/7WvMSUkIODwVPVCJtMBEJrzHKeA+rh
76PBHYsz6b1vLMgEA7sGSIeMdx3zgAx1CWDEAUT7yq53CBT3fEfyxr2yzQDi+/dDC5okiqBfVVQZ
EtkKs3um0sRGLsJHwMFkTcmmRV7JlZghK17/yQrd1kUUzgfQ8OoqDlcPggTB0mxUCOjr0Qgts7E6
MJJRPbLBLQc7FTgnbsUjP9lmgnA+Vm3UCjKUNkPFisrJNsafl7/YilNIIkFCAe+TocDARMMoIqXk
F6DGCUTXIIOVBE6gcuZIV21geAj8dUAwQxz68w4GvVLFvYQXxmTOwU6pSXSD3/SEQpXEwcus7pcM
DD8ej4qqqsz1oYwz6Ynop/siu0MW6mhmsLm8X2vlIjAefphgNizMzEmUA4HOQEbn+jk6l/f0Yu5d
3Qa7fuIJu+6ajx9d3cKFVeYGqUnfl7WihXjezyAd/CkEplWkIsfd1uLRcnFsgdlUFDS4+ywDnxl5
1rfEVTztTrqbtqIjuug7c/ZSwodnqg8wR7l3wYAkSTqzl+Kgt6OcBtlevZtsnwpge9q9fCPsFNfn
NhXpWfliTNEJFAvBnS+ztGGRnLVKmwYIf2ECTpUZktBJYJzjXj6mc5vbl9e2+sHwRidweQOatYzP
+7LUakpNKWJJvzei8QqMp1eyWHMIJNayJeRIimmoJojKFJWJELjEwtaPTMh53QyhnTSYk6t2/QHv
0qnZRNf5Zjpw8WArqe0nm8wpKwTF10mDNzbFTlO0tuEFp3d2H/ud3Jtz5Fa3crFExkuKIU5rqRdx
qINToJ5nyCRmgGdd/l6rUX5hhDlgcyoOVaSiTFn2d02KLlSAR4BkWKR6BOElxxjvq7HnLASdaNp3
eElRtIVmozIB0qfkCOobShZuc2U0Vw/ax+rYro4cGJDyTOMU4hyRW2KMBHOqaJhKVrzhD6mtBmEU
dFT6jEfZj/6YxYU5dqQOpzZJ9x1xA+2tDX5d/lTrUWphgPrnwkCbxgIxEhmUhJjYSjbCuXVTkFf/
YZcyeCSPa+5HRIloYBqE9Ab7pOmilGRhCmt5t9Nzb4w0NIvqb/g4gZgqirwoh32ZKhLjZoamY4Pn
rnxMhMQehHtV4TQc1gLgMvtmQkVaiHHWjVO2N9sAD6WpvIoF5RChylGP3fPlb8SxxQbbohKgpl3C
4aruNavOY0BAoboX/NtvmJFN9E9UhHTwEH/2BLEmc5iDdXJvNs+qmLr5+KoPsW34nOWsuhxZGGLC
eQWKtKTtdcMdt33oSBsCQUr1pO9ICklK0eUljCtdS0q1KYNLXIW2ANB/nxc2lWrQ9JGS7POfcmeN
hTU85s4VXmmneLKq42a4JjcaMiEgxV2QPl/e1RVWMFjXFBFveDBWgMHws3U9mqGqF8uCO+zNu+QM
9aAN2Dadys4eghO5oTIs5DR46V5wmgNPh3f1vOkK6vVQSad0IJ+NG0Yokpj0hmsUjdXr+0GAklXG
ZSxaC/h4iv41w6xRANHvNIsYdqPcJvMxvsao9Utho+tdboqjvm8wcR05je/w0rDVo4FjriLhM1X8
gM/rk8fArEOUkPaj/0D6xkoKw1YKt/peTFkYYjZyFDIMPXcGkgfxOjZvhvhFFn5f9hTeWphN1Ixa
IrKATSTjOc1Ps9pZfn8uZc4rZ90lPraM/v8i4Hd1rg8pQFWuBADuLB7H+ElTeRBInhHmyNEGTjJE
NXpt41M3PRPpvs5f/9t2MQ8nUPubSe9PwV7z70ShcECDamnlvk5y57Ihuu/sWxf9tr8+xjyZ1HkS
AHdMfXcSr4LpOm44Gd364fn4+8xriSiZ1LXQgN8rGZSOo0yxFaF+bOrXRK//V/fT5vJyOG7G9okC
6ANqahcLHnBSbhQEmyLrzn0UObNZbS+bWk33F1vHEvbkhgElxzxIgS1LHrsN+O73YLk5N4Llu8WR
0vbJglU+DBZvEJ3jf2yLNERhTdEHKBRMxSGZcYkpkqW3POQN/fIXPENhgoKBiCNFNbIgQ43LvTBN
YM+JgTRrEs2VmuqUGr0VNcmP/7irbKDoqq6bwzDeo0qe/Eav3N9ptJy9q135FE5WZ1qBlwHgme9K
HlPX6saCNF8yUeeQCNsaQ+moqroCwlCh0R3VRL+WS9Ih7Oq7y4tc9dKFHebQaVFc59EYBJ405Y4P
tYQoOytRcTR797Kh1RoE6oYU6qMDT8o2OQazNkddG7J3ygKlc5oX6I5vclfF1axstUOyzSsLFaPi
7bJheqy/OM/CLtP3GCOj7Q0iCGB1pSIr0W5AwsKX5Fn9YCZRRWTPCoAxzEY2U5CBTqiE0KmwrQJv
io9ZwdlC+ie+rASwSRnU3iBPZkea1WBWi6SqDdevmnOmTafGVF60YHDMaPw9l5rXRXFhX9691awP
snZ/jTI3v1kRs5do1NROYm31x3wLTrAdKvUbc9e/8lEX6/sIYJEsmhB7kej/L65NYW4i0OiEOFhV
YaeySzIwj/57zCPeiuaHEeba1Ay19SEjHe6jMsJldpwG3vldvcwWFphbMzZGxRRiCHJWQ7xrUim1
BL3kXGj/8G0+lsH4HPCwlV6A1dqtUsUe/a0quVXnVvGLNu6H5kdk7LTkKKAUVlzjNbLheAb98l/d
8cM6c5+metAUhgY8v7RrjyC0AJFM+nu2FfDM+1ypw9VT/LGfLGwpGKFPO4az4qmpflO1iTOSydGT
57T61QqAewSxAzJbnvOvRseFVSZ2VFLVKsUAnH2/lbfTyd9BtcAKt+QcHYfn/FWGfvEArD8n5+Uc
AfaxbebKNFMCjX2iPaWqbqfqOSpHzmtrDUKwPAMyc6kOQBaBmxHFo8LXn0R/KNw4TQsrys3KlrS4
tmVBJF6aKy9GJd35VdodGmUsLT2Re2jLFGJyAJU2jxli/ZpYbDlz6fZR3EIsCEVjNbTyo2QLaKNF
ewPUXee5trvt4IQHqHsWEK/j+DNd8AV/Zmk+WgJt+b4FdmHaQyDCTcCk3lvCw2jTjBWaApyvvOZb
EhBs6Noho1LZycqmHYV0RNa4n6MHcbYiQQZPPJil7jnLWjumSztMJJrCdJgyHw3CP3yYHbhuwkfK
jw0l1J12e9kab1FMRBJqXSFz3PjenOFACidfIE4E1b1W4mEmVqsbEoTLNOUda8j2jyeRCEQoiAqW
mdITN6BZ2wt24oXufMptLrnbWjxfWmMiQRiOUxwV0EzX74zdcKas39O1fqJqMIUjHowzl0mSZ5G5
ePM21dW4BW1e/zO6hV4K+ImVHz+NwInP8mZyjVueOPBa2FkukQkIKVDfoU7HtvMEEjR6uBsK44S5
B86LczVZWdphTzjIdOsmBW0AhLJuMs1qztMjxim26hl50jE+T8c4+z/SrmxLTl3JfhFrgZhfgSRJ
sgbXbPuF5REQ8zx8fW/V6XZRKm6qr8+TH2o5A0mhiFAMezv9dXorSmLsLhDlBktWdYbgzjmsgazD
2PWKCWbe4XbCe1yZjK9yAXK/y5dAIIePdBddyePcSMDC0LafdDO/a8w2KCNV8DDfvwFv6+Hnb2eZ
zEg4t/BBLhuH6cCFZ6HVQPbZi0TERSdaFKeO1prrpa2qRdjJYFnRAjUaXTMTFRl2lX6zJE4Ha1IP
1dL09FSY52x8GO3nf3c0nO61phLFcTMhgdZ+Iumz3TwTcxAcv2gNbCc3Eeyck1WncQ+e9Ch3SPwj
rU+XFyESwIzwRgAwmlJljgdYPuVTQh/HXhRXsrPkPSHZnALnMnpSk3XsLIpKj9UCq2wNMHnqS3ca
Zk7+qsWDbKVxPiPpmkRR4KbCqTyntd+1n82/ycVtRXA3n2YkTgZ0tQR0mJy2uB7n1ZGzx8vHwnbl
wq7xDqmKSnBgNBkNl9K4jww8kTr9ezeZ34A0+2VqR4GaCS4k39hUGH2xxhmVAjN9ItGznFDXiESY
9bvh2Gbn+JamteomI5kaZJYeysGdMLerHebvxhfMS9LfeAEey6/jEey67uW9FKg4P0ubE4C+1Coy
PvH0rZgedOJf/n3R5jH5mysUzdaSLSQyA0X5TWcdTN9PGM8ULGI3GHq7RjZnCDBL3RiYLEABZEEv
Ype3P7XcdIGC69q6IYheRbI4mxABqqtIZBIFJAeMsXY1VYWTanjc9iJoZtHWccYBBScQPgC6GzH5
g1mHkfzboP/yJnEWATBdSiMXNRib+sG1LaeKwh5TpurPybq/rAciH8rPJ0zVXPfSYKeAU+m+MWBS
lMiO6ScdGDGpJ4rp2HfzFgINZjbaK/DC0fnWkaSs88GWMNmhkcUrtEcl0pyyv9faow7cPyoYQ9t9
4W3FcVYvbbLUmGw0gZFrRpGGQec75aa4frXlx/wQIV17EGwn+8kLK+RDH1NLmrEkeFRitBokW0Av
rI5t76j3kccgIEGtcQdSIC9HAFv33vpwWfye1dgsmA+IUrJ2idYmZRjX1Bnlb9nfeN6tAOY4N2aj
QasWzaQOjO3SiyED3bgpBVZ9dwkqoCYtNLhZwN9/LyFvpTzHuCQM02gjF5v4y7IKzNK+XqCMx3pv
AFzJVwvkGtVnHf1gpyHsr7QnxmMMamH2sg4ALOnGwAS9fC470AiYZdpI5FZVR3IarVUEpLCifQZq
tFPMylmvQcE2Dh7pm68D6R+kRvOGqj9ng/z9svw9k7UVr77f1HbVm1hbtSJsm1OFdEJiOqDqFZyc
SAjnUhpMbFlWj10d9Z99diu3tUNrwSzCXoixXQj7ho3+tSRXkpXCykddDHRon6ytY0mGi4k+R5cF
9kO0IM6laHYmN63e0dMCl2KNaGCKUpjiTrBvuxq/0Q3On5Cyn7p4LQHgOlzR/Ne0igDhRZvGeZNh
pW0Tde0a9OtNtBRupREvURZHn+tPzSpQtV2Hsj0izujaXY+50TbFcg7TwQBGgfYJau2xGlx0EPFS
CvaOh+cYqFyujUSzEPw0cVU6xLy7fHNEAri0R56rbVpYShRk7U2kfhoBwvjvBJD3Gj1GaTHgVY74
cnB7BJV4nwkk7IawmxPhqelyJPWqZMUzOakc7aj48uuxRN6ku2XrzG4S1GHma7Ewj7sXk20FcxZh
KWXLamyAdMvFr0b6DZb1rnqUs8+Xd1BkXHXeKBhrHbXaIJ1s4tYnhOdn6xHVSfs4H5dA1Oiy7zx0
YqMuqehouOE0AiS6aCuPVwDCARO2u+nu2Wz06I6HDuQGxlny/uY5rW4Echpi2YBjzIYYVO72sVFf
SPsi2L/dqGwjgPMOshopzdBitgboPQO6pEi9li643K3ZieminvMkk1sXqbi+BDHHtIKbOSZx5k/D
Mn1Nojy1fHsp7BStl2lZef2IvzotRg81NGQW+K9xNSB/vYxjnghe6rvh1ubTOQ3Tkr5eJnzLKc5/
Fsp5aH6T1HTy+mFdKscwBldNRJ2FrwClH0K8jUxO3bQBvD26Ukin8krB+wKTBaqvYeYWfE6H5grN
0EhBwc36SWCcp6ALk1AUZe46Jh1MribGUGSDr42vNo3iyAYfWCyf9CoECsdQni4rxf7GvongfIYd
JwXmk3Cn5Kn1STy4CZDZdPNmJEcTFipeXiLry2WRolWxT9r49tgYl7qOJz3QaJDW38BFeqiWKbgs
ZLdkqL7tHT8uRBMDwye2CYqS2/gmmjzTV18swDewpzBGVc2TiL9SsCy+aB3lk5ylOpKh6fQ0DZ1b
DIEq/RCsatdNbVbF2YhRHRqpS1A0UuJDfWKEwjN1Y9BZ/Oi8yWOMCK15WAUFHLIbWGykcoajRblM
yUAQ8krtOF5Zz4rfLU7+SbvDxWAoTwrA/D16K7mggrim30bLJa1nWi7w4/IDQKY80WYLj5czCJk2
qhQMPxJCe9bl3hwL13rMz/3BQPyhfBFNPu5HO5st4IzBULRJKpfWepLODJFcDZDoDgZP9gAILHxG
iFSJC0jHXO/KeAZ6t9o/JJhIlN1I+u8Bz/BS2SyIi0abTiqGmOrxyUbyJFZqjEtljtk8XVZY0Uo4
8yKReR37dgI/s63PDoD3FM+wKuVoI6UniOIFloxHk1iHJjENathou4kDBUTbk88G20SAY/tR1tvG
8XASUj3qy5SBZo0cSQiAWNYpxQxLiYt40o8qYM7qa5m6q8BsilSex+7Wkalu9QSCGfyDfMgOlasB
qgV04gz/YfkuxPljxuSjA/zjG3gEbwCs0nhivoEVVBkKGRJ8aIiRkFKJfSG9oEBV+G5xLTYUtMRA
IRm9TK4CBqK67oPU7RFwAXU1pEES2j8vq+d/CPLelsiZEYR3yTqsWKL+MBywp6A2iI/Lz9yxHAPt
HdLV30xFbq4d3/WTLUunD/osnSr6Mk5+uvZubIlyK0JV4QxIoXWmNmkpXrRh+ag9g4LF07zooXhE
N8HZFqb7BF7p1X9sPLquVrmyFEUZ2qXlrvPqduu/u9yEtyOW3PTJwOzIawW8D9pDErTHv7zcyEep
loH85evg82Ylhk4mSavm6BTBWj2UeGQ01y0IayanPI9uc0rOhQeio+Escmj72v8mmDuxVl2s3C5y
jDC05XFVMr9Xj+kgcOQiIZzNJ3Irt0U5Y9DIPoDD3DPH61QVYquws/hoNt6Wwp3VuMaEKLGmBwy8
kPG6FL+y62hybfD/lPcDunRVsEF0QQNUK1FZ9T9o/ptwLrjUAX1iSZ0ah8ipA/eakVT1gebMiAty
YK8KoZP2Vf+PPN4bLMiGGfk62gHzOsVBeRmmIENFDM9tEG+GJf4Z/VUEDCWSyr1Nk3S0x7qA2aqm
byl5nkUPD9Hvc2Fm0mZpalpjHqqtR+zf05g4lw3vbsYA5J3/e894Y78skz0sI3iaqgVvADdFu1WU
HNrq6bIY0TrY3zfXGVGUlFqtvp4UawBQzElXBTdqdx2GYaq6pTAcK+4gRgODD9JiRUGh9/flXAV5
0QeLstyoUiHy/7v3aiOLO5Se9NOS1jG4pg71Vdw58bkKqV9/L4PX6TpXO5cHOyTOcm4E1nfXbmwk
c/H/gkDSXq3aDqL5izr+nOKvpvBls/vG2MjgjkqKEkAmswwf6/EoblRwlUW1Y3zSb+ST/aQDYhuk
doFcBpMwbybvGSxLhbUH+Jmp8ZmeRMujWYkwwNDp/qSjbj7fwCqai+0qhj+qt9bip2MSXlbN3T3d
COVOU8ZYvyrnuhRkw30l/e4BjZsLgKF3tX8jgjs2yY6azMpM2EJZBizZ4ufq4F1exX4AtZHBHZsl
6eqgIE5ENKz4pj9cx2H8FAX9AfOrXvtkfhHRluzuGyDqiGrICvkA1DzOvdTSEW3atL4uVUfqn0jq
X17UnghN0bAqTUPuReccGNWBSmpmqR2MyG+pyZmuJ9qmAgu4h6GCUXc0ROpA4iC2wXl8Y55RxWPx
bv1DerA/tw/Jg31fvuhfixQhNlK2s6N/EQEv7p4XG7bQAEJm2ijQvreILTBwy8wuaFgsIKicjowj
Wn4YAJQE3Hrvn4Jltwi0ZE8Rt0I5K5lmQM2bepWGLblKgacZ549/cWKbVXGXaQGGZLQsZnGy7CtT
/tKa7kQ/XxYhWgN3magENMZYJ1Kg2+N32xzHICmqXtDcsKt5m3Wwj9j4K3sqpE5TUFORpGs1u7Nh
jwrBOkQi2N83IvTELjNZAtwesR/SwXLa8iGLBa5KJINT7UhSlbnONOu0yPHJmOk3I849Se9/XT6S
3QZLzcYABbEUsBXyjUhDr5REXfs81K6nMPuW3rOKR3ooMPsC3sfYU0LpSIL4QfgU31MGHWgpKrAR
Ub7mLcQkF2lsjVV8Mh+SEdO/2nMWJqBsag9ILxKPYvRWROW5t6c64CVN4B9pbHKfOzd5bfJYK+yg
qH8O9Cda41wtuxNsKLsnfOi+FcLdozajrV7VNpgE/PpU+3OQV+H0qTqBQT4oqZdQTyCQ3ZpLArlb
tU6yJNdWrYC9i81R94heZq/DGSKLGaZDCCRt8QTT7iNhu0zumkn6vMSWpMXgBl59cvgneagfBs/w
GYih+vPyKkVHx/6+uXLVaA5ZNiCa1iTZqWj3PJudB6ZwQSy6a9u3y+KuXVtqclKOVoplNc+yOx3n
8wgqOfLZAuU52h18UcVKtDDuPUnHqoLQGaOXheXDJLpxnD5nS/ZvtYRzyBkFD9kKKMiT+lCDy1kN
GCiy8aADiosxXInap/dCUV0GviUuuAmULO4NuUR2Tru+SMJeBSZtfEZbo5M1n+3ql5n+uqwau3nl
jSy+TGFFSdJMChptkhYQY8Mx/kUeAb3cXMGKHBbHEk2Y7h/Zn7XxVQrbyFVA32TRyZzOpY0e1EAV
lV5EIjgjYjb1XJarjGGt+tMy3sqpBb4OUVMoO4MPhkPBeCWwzBTWJ/T+TnVWpOZDjBcwg0ZWggzD
jqzzQPS+31WFjRhO8yK9HuRVQShoW08pLQ4jtEFLXWVFSj4R6R0zOx/XhKFKgrk8YM6xjd3YicSs
jUlbQYTTLU8opzqqIeiqEQngDMQKODvTJgQjh6p8imrzxY5Ew0VsQy6tgTsXy+z0NCuJFcgg2fEk
Un3P6vi4opasFmmgNNMRuMbCfCf78EtSuWPKVa2y1xFck6wYJQFlKZ3d9G48ky8GYHsip/BaTHIh
Qa+4l+/vrq4rDCAZw01AreL8V6RLcpuZUEPVPHUSuoY0N+1Fdn1/dW9C2LFu9KKxVRS6bCRL5MXN
QYZXALdPv5eAlKw6eBhjxrc7S9ShRzu4vLrXbPTHfX2TzGlkPK7KkisdaLv86aB66UF96A5Q/VAJ
1HvymHyPfPXO+Kweils2ikSv9E8NQgVRk/RuzQXT1H+2mVNcpLrmco2QgGBZtuVJfZFQmv6Vv6Qu
Y/e2gvrJqg/dWVT4FG08p8xqSyWjNHuk2STwDi3nvmxdK/nWk5fL+7zvBTbr4/Q3HSZq1LYeA09T
Bb8XXtF36bEHv1fly70jzHLvWjXC4GPRU4C0Fefgsq4wpJIOdkCv5ND+bPsNQgVtcsz79Vid5BE0
eoUneTmm/QX3ZT/0ehPN4zX19WTPlALRUH+QHtiYunTofPt6Qa8sI00XNSLvuomNOC5qxgTn3GQS
xDFa1eEIPnhAADLKCMEB7lrWjRzO52Wm0Y+RNNlBCp4+d/Wm+86NJodNKVlO/EXJHHHuWbQ2zvYk
JWlLtEnSV3YAkJ0eW1TKWuHaREvjrA+yY43VjZkVmAaQNgFea2e1TwbwVBwFm7j7+gCkgEY0wrJx
nLWxxxYvnFJaT3KY/GSHtdwaAGTv3fzuLwcd9Y00zqZkRt90Js0TVAr0z6+8qdfRCXfuOKGqH/8Q
S3xNBn+wphuJnDmZJ8vu0VionJiXSi1P+tE0rgXEqJvOZWC26E3+Mf5uiLPmDoryKXXYwkXGdPc8
N1/B2RopV6RWziNwb8gA+kiORAQouitAZ4CRAMgCQhanl1UP5AilAuZALc0gU9ePUWYLkqf7ZmQj
g1fK1FTnnNrA+J79GsPTiQtQ6thpbEf+zKrh8V915yFV92dVnHJO9mhZko1Ave2CFf2b/d+gNW0F
cPoIBzdNrVkBram5VlrFLfTGG5ToIGdCdK29hPdWFKeIFK10c52Apj1Wp0+5qTrGCrfeTgekjB3D
Vr0+XcPVQnuPIXKpu2nPrWxO/YCQn6HxcABRwXM7uAhmwuI6Vw6A4bydn4mXeVYBbt+/Ka9upXIe
z1wxpSLZtRWky5eslBxSNU4ai3p8d6PBNx3hi4FqpHVgf8D0XQd8GTo8DOXojCL0qP+g+7CPIPfT
NUAbcOFgYtclpveTcH6ljJ+D9KmPQERqImkMrq5fS+JfNsy7F3rj3DjVz7S4S+MO0TWdz8Z4J8eC
Z8l++LMRwKl+PGhyrcKZ/YP2hvxPdKoDA429ORraROAyu4dELALIY0tGWyWn/EsmL8hwAeZrTe51
FZZ2eKSjLopzdjECkdn/I4bT80FeyqWasWlmk7fn2STyMUdy17FpMznRag25m4+TAQLoHM+Vquq9
2ZBLr5Ko6sh2gcxGbVSHpKHmj8SETyi1tHCqte28fKrkM3ouFCc1szlM4gn3qJNjL0Vbr9NnBT2s
fV2fbKmvQ5mCOr4GEtcxQetsbpizF+m94ZhqZXldR81DafT0OK0LaHjQEByW6lKpTjLUyU0zqRG4
X6vkro/k0VcWJfeLpMCXF+VYglpa0gaH5jqGu4C7EHuLKqHLJJO+LDF8l5Roi5tFVfxQyCNomlNt
8ceUArrAzgqf6Enh0qmb8JmV8azF04jGCpqd1bogn2jaP5fAqvGobtVOmuT5ndbb1JMxsXtDSacG
NE7MkHatfGyiGN0ZbYcZLLNKvEaZivM6xdozqcuXipitbyeL5ZXJrLgIhteAtjWYbLRaxwkYcfol
lVb1SgF8pINTaVD0Gcp7kiojPYyFHPlx1ieuNEr5p4ZOmTsXbZuhgjF2Lnhqa7+QpvpKn1TrAOYC
9CHns/VNHlfdsxFkn0E7VDiJhNFrs0gwX1w1hVNbWg8EDNxZMiRLMJqG9KldKvoZwNXm6NBUzwEu
I6fqQcNNdzvwkYdqFgNqZrX1MMqXX5evN7tdH8IS/Y894a1WMWtLOUyYTKjl1MnG9LrPi5elr4AO
KqI/309Rgs4KKXuQuQEa+b3tAlEKJrozPQUkgq668xULfKCHfnOlVQj12KtDNJO1H3ZtZHLmq7Sz
yWq6BpOPV+ojORaoE2iAj/vGqK7iQ/wL4B1+UTkK+mdZuFmAGl30DfsP2M03cBZOjbKooxTfED+D
Zg0oEAnqbmNYotLHivevhJ6e7l0+2Ndk3oeT3UjlTJ1Fmi7KVzSbtSAGBjWO1wfdZ1YSiVxRX9u+
Dd/I4uxdvBptOY0UdaWv+RUrHoD02AMc6nyo8K4Tpcp2Sz+AkvmjSJwTVMrKrGWzS0/2w3il3PYe
uPLwliQ/a0ARDM54AHTIGdbpSoivvesN3yTzRSfdSpJp1Ewp6P0VbMvZYT1Lh+hqdBnUzPqUH02R
e9wN19CZYDA6ClSkucdlrstRls5GglwnMi8OBf7U5KPP+VqU7dxdmqUShqdMGNDx+9tpVKvSGBla
2OnyQswn2PzLCrnreje/z73GLfBBVFbJJgfjmzm7Xju/S75cFrGvGBsZ3GaNSQrs3L5AndZJb5Iv
zDeFlWvfqDfm1+hW9hp/bhykc/QvfzUxpGOUVQXJl8Fwgd9vXzvmtam0C7Jl3fRI9DTU1cylJL6S
qwo1LZJiGBMAlbbt1dV8jZEWv1rt1ilr7UdqKYJa3v5ev30Md0GK1BoAwj1KJ9NEX7d2Ky/QzvpJ
sNvsLffBwrwt+UM6ZzEiq+qTDFMW1bf1KguNT5Ev/xgPAzIR0b1wi3evgo3KK6jObKBJcRokN4tq
jWpvBaNPP7EUwRhOXoTuYBHdDNueDwvbCOLUSFotha4NMZE4Yt3+fTBhzuf/0U0uksM9lnvayDPI
H7Mwv9JCE4m47CifLG9+MVQnPo4H2Zuva3cKFOoM1BV5COYALq2Sc8f5lHWzbmCcJFHM8VCazV0Z
LU9pqfyw1ToC7+koios/mhjwZAI12zI1GeG3zEksKK2StMwKKIwWYiwVzfOD5BSfB58BxNOQmI4I
GEwkkvP/JGom016AP2ak1wq5W5qj4BJ83MX3a+Kc+9jHKVY6ZGG1OOjL09zSW1/od+XY/p684QRy
HXQDAMnVFSZyP2bM3kvmHHwZKdaqga371NvAbH0leHf1r6+EkKiLirpCd16e78VxBs4yY2WKJiir
cpt9G6/UIDpZj/bTgBE8vz5a9/K9YGdF6+OM2NROZSwbc4yHIcuqKhindyLkVMtvlp/6qwjL8mMk
/G59fDEWSqJImZVkoVwi95bhgYK52aGi3jw+Clb20TwzUZaMqhGIcD6wWVUrJvvWAiVt1EsO0w0r
6szBP5lwcBq77dMUiHLhr5///rZDpqkjt0oAbg657/1TrsVWUwOv7tQVL2Ak8+zy2s6PTVI4Ov1J
7EdJ+dVOp8sL3V3nRiZ/N4C7SM0V8KBmc02mx5mEufZwWcTOowL9tzKowYgNyBGD52JslBIJx7zI
XhMi9W18MO9RmUI+hEH/4TVaOItAMXdmQ9+L5G7CUJvl2Cm0DJMr+wEI9ehyTxLnu+yyZ4WJ2Bck
1f70eSw8MywP+eyUriQKCz/63vffwF0OI9JnO6tIHA7FkaEVxYfRUasDms9zB4TmLoZafl7e6b3D
3Gw0D3pSNZFdqzUdTrkZOSZFhDUjP01igZPYM9hg0EV7uM0CfB6fcqCNYlRdkZzm7mTTa3P6r0Mj
tnFvv8/ppNkkWqUk8O2zRoJ6zPEKq5YvU5mL2vT3HINuYZIE6JeKrn1gapBMBIntyECSA7uvnUxF
ja1v3aVG16+wjXlXH2wiY64PWUaLR7BKUSA1aKOxkcjiprnPbyNvvm8BVMsqxPlROGvBdJw3J+yM
VI2gVRmP+ffmRFOo2mJqBS++AVAWczIRp+rKc0az06J0/jwqR7mwv1xWwV3d2AjllD4qjEaPsjoP
R9nIHaDDPUcqDS7L2PVzm5XxfkDX5zgD+QUuUO+OvoW7Rb0CCXl3+cHoDQGRKrCSuxJBhA3QcILG
XJVn/5OarMbLCHXKycVLHWMrlZse2WjfP/JETdR7uwj6XgMUWCaInU3OEyx9b1e0BIb3aBaOWau4
zJl/eRNFIrhLRqK4tlIzLjHhcaJTglylaECf/QKvf8zkY9fg1YCh/V7/jDw20gTYaSd71OXjoK4t
0DTrZVY9a9Ib05miWWRzdxe1Ecktqm+omiStAVphJDRbyyGYj7m8bXsmdrsoLqKrqFKjBxS+bAVx
rZb8mvrGHzQRV+hOtsZklPJ/9o67u10DG1ioCsvDKT5r7JC/rHhtMIKr3BU1ne8eFPh/0G2OrB8q
aO8ParDXfkyMQTlpACEv+9bRgDshAUBheb68efvL0lUbqGMGevd5Yp5Yj+jSRMZyqjAio/vdsf6e
vLCXG0iAPimfBNLYd39QQMyOKqYJgje0C3LrytZ6oSYubQ+EEMY9qYVyuByakDGGaY/aD0yAxU4B
9knR2NFOPhHntxHNvYNTnRiKZIwKzm859D/Vc3yXAHjMQDfMcJsg5YbZVWEWc1f7N0JZtL7pQ5pQ
SwFQypqGyuL3+uqMwq6+/QPciGA+biMCnMaxvnTERmP1CnpxJWBV8QaJEzR6isEXdy/bRhpb8EYa
VRsqFZlGQ4YHXqoHw7yVe0GwsbtpFoZJcN8s+0OHmKyWjTraU3xKLdlJgQthx8KJy71nkrGRwa2j
UfTI0pc0DUFTmzqmz2BMMZJ2mk4UfSei3Ovurm2kcXY3Tg1E3JYKcD/g0dc2+T1VqmcaROATRWI4
W5sY0lJUQ5+FqTGi1HQup6dxFsjY17fNWjhzWxhzVNBBRYb8Mzguj2pQHNV79ZjfEAybiQbqRarA
2UGrHcahMFDmTDo0C95HtkDV9neM8VkCks9CDve9OndLYyzNCEzhiOAZIM2+OQPJVLWPl+2eSAy3
Z0bXazCHyPSXVuaAAWQC3IHxdwfzthZuryqA2M16BHxF43r1Wb+hfp8DV7E76QDmjQ6XV7RvTkF0
+n87Z7/fuSzXAXvDllR/ll3ixmfUVu9m3CL1uv6dPioHlHFPg+kIxO4rxB+xfOWtjdcaXniJUJ+p
r4bGZQYv8qJgDqU7O5yPNBRl+HfaL+A43lb6WizbmLy6tWLUcccsbBZXRQpO9WL0yQLtLLUdS3HM
YwxA0OElrjzBWgVawxcxmNYAS6IFllHiFs8rivz5g0lRTnW0hxVhbh2SoDxi4O6yXNEWcw7FXpKs
NABtEo5kBoa91AUkFk3mipbGvmGzp0Vk5fOyzmBtWgICLLz0a00Fg2G7uZvtubFv2Mgoq7Sd0IAc
Ix/d3JT+GGRgwSNBfhTNdDBV/xDUbBSEMyKVNqYkKTBK11jtqUHXQlJap36evZQi656CDaQhXpWu
/uVz2n8Bgfwco4CYYbH5hn5j6NSu0VOWzThEx9pP/DboQ+22fP7nCSQyxvumfyOQszBp1hNJjUh/
IsfVR+s2q8laj2xw1X5uj4lgFpdt24dt3UjjLEyyZHmV6B1mSoxgjK9sMz3U8/XQiRpsd3XxTQ5f
kLHBx15nRqKc1gHZ0jFy2/p3C4jky6fFTPyF1Zhc+NlZ2VT2Ol4ptjR6rZ56AJ2M5R9adFv3AtJw
0TnxhLWZOaVpmYCwFhaLAXLMZ3sF6pybO5MHfMtQE43I7HuDzR5yNqMHdW5KQTrw+hgf0JwJCNfz
DE5RUKABAwR9GS/Jr/++LROGeSOUMyJd2pn5GBndSaoTP4owey6LfOpegmgrgrMhddOOxDTjOGz7
Y3Rng0fE+Lnc5r/VOwZjJ3nNy2UtEd1pnvmljdZR1roK9GcBJrdwdgnSKNK32WVUyu3xr+oT2wVy
kUk1zdZaZKV9yq/SGwYKZh8iH5yU6K8Yj2jAdi+vb9e3bI6MsyCrVOh5LYMXqsk0r9Kpk1jl8d+J
4MxGvSq5oTKofYtUjmTNbiREjd1bBdoZLLxfiYl2Nfa42HgWWdK0mSYlZg9i3TVTgtbjw+VF7Nkk
08CMO/hiFdngKa3kVVIXPUbOLtU0Z1k/o4HRSYW1oj0La5pInkGOhqlc7gKVeirXY9EnoXQmd/80
oKDX85cNQocZjfFQAM+40QR+eXdpG6HclbJWskZ5NZQAOr9Oe8tJyLESzz/umdvt0jifnMedaQ1T
jqSnP3q6z+CcLI+5SPZWaU5aYHvtNTCm7//i3DaL464TJl8i3eiG7CRpxg8qkaCbk2/pmguauXcV
EAV9A8UbCyPV3OpatGOSEpThADNP8da/KlLBJdo/pDcB3DqqaqxBnwQulMIGwcKBVs9jJsgFvYbq
vEc0N4vgbEHcrGuGSbAYCRnraKMxd31kAUV01XnSMb1iJqg/0icGth/7osrevn68LZCzEhVeGBlJ
IDxuc1dZ7ovuVM13xDqlswi4Z9cdbxbKtz8BFtukcoTuY/MBQwywsZJruvGjimeDOOO060GQodZM
A3O46BDm7peSanOfpd2MhN7iLofiNRFPToz7h4Fdirh/FHZMH45xI4/TRcJwJQ0dFRvdiW8YJ1tx
h3QXq+5h4rjzZvS1KNeFvwSi+HC3iGmBBBVjnyoDNuHOEPOeq9xqyEVJiqM03vgZ7RGoIzaSYwIi
6TF2K0jVBDd8b7kboQaXwSSRhg5XcMyHcve9ls7pcEXIT2O+QtuxE02igiXzJPzmWgy2xdCQMZV5
cLWVAkZUypA9Z8BgaZD7kWddgW6HYTR4xct/b7y2wriTTKcabmbW0lC1n6hVHIb1qlurv4gAtkI4
y9IqRjopmGcL47535OIqKwR7xr7y0pZxZoWi0lUTmmWndjrL4Nii9YHYaBCffl7erZ22OVjezdlw
6tcZYx5TBc/z+VZ9qH6v/uoZboaeBHJa54MK+CXloAXDWXRMu/ZkI5jPgUyp2dOEgSNMoXU0A7wj
rthMJwMsEM8+7W4nypVsxkzXTJV7t0jtqOiYwTJPMc0Nv+vT/tHUs95VYj05ADCnEbg2kTwuttIm
auUWkdCEh+Ekjf5oyi+LcdBM//Lp7Tk4UBurwBPCA0/m68xjElUzHYC/nmg/crN0kGKsyuCyjF1T
bAFtxZBBWYvmbW4to6Ksxrg2y6n3GckKdON7em0eZryImlv7pHwRyNuzFhj4xZQqpLIDex+XklKS
tLbJFLzCZLd/ZAQrPYZCJk+7aq+FTwd28vxF20rj3nyaXZS0QoPTK9r7ckBn+F1+7q6YkxEVEfdO
ayuKC1SbwSwKbanKUIqcKM2crr5bZhFmxl5QtRXCOc6qaIcSlUqw7djFt94ECUAiGuXaU+6tCPb3
zcPBRKyN2grI06JWdTobPJGYbEmQJdXaQaDgu1bCxqiToqOCglkZbjlZg4xD0QNmrIsNZ+68EVoe
k19xfFfT0h2HwU3HXy3kU/vQ2veXVXH3wDbCuYVqeVV3ixlXpwHhlQ31Q4NNZvy6LGR3NzdCOFcS
EyNVKhnQOyUGY4z6HEWVq473VJQBFsnhPMqkTJZWqmV6siyw26aK+UC0/LtRF25tzgIfvKuEQDez
TNMEXRZvbpM8jQB1gzWZSQk2ulNXC5JDu31Y9kYCZyRKWpRJF8foNvaWQ+0xKHDFr/34kB7Jbfpk
eDmmyBhvG+AfA+KknjBuYyHSB8OB1h4GyaRpCs+rtSR0qK3ELk5S9E2vTrQ4Ilq1y/Okv1jT59i6
llMRlf3utv4RSfg2/UrvO6TT0dpd1orXqncSEeEy7Wr8RgLnJ7MiwuCVUoNoln5FWbGSZ0fWBGe3
G2uDb/1/dw5DB+/th5HocankSRyW4EfFWA4BpPUYrPcIeVnWhvjyY3dibWxUOAO4b082sjlzr/fT
UKwRSD7/gbbODhl0ZUIo2kJXiMB+iM6L/X1jKDOlViVM4hQnmh4W+z4WsT7tuubtTnLWsejNNUML
ZBrGz+oP1QdDMPCz8nPyTUfzIboPTpdNFYsF/7PKo+Hs/Xr62gDLkLqC8t0418Z1nz5m6S/TPncJ
4AHQzV1hvvCyRJE+csaxJ1GSW5FRnor1K3TGsctjT39cliE6Jc4wmrVt9Kb6P6RdyZLjOLL8Ippx
X65cJFFSKreqyqq60Gpr7vsG8uufI3tmkkJihOl8h+pLmykSRCAQiAh3By5UaoHP7/8qRQxu3Mi7
8TkmxSZm1i8kgRvouC+n6k6pcwywfS4NQatB5NzsXMpkLVBvaRAfqNRf/wRCPFA8AttG9Zsdf9n/
v77bKwht4936ggmYuYa1Eu/x/GIUAvJZurc3vO11tZvfzzJdzuoSQ9nl8HNOFJdI9yXaNcvSBOJm
A9fRDAecUgb4BCFOd+3a9VSac1Ii8I1QQ/F0L8ckjwOgnrVfL72/BqWfPX7oRt7YZPxiyozRlpo+
PiZm5q7DZ83YZ/XFgCDt7Y0SrI3V0HLWCiVgrbExVov29nrMJsltYlHDlWvFxAPBwogteMaY4KA2
mjaOpo3LCcdIt07zpPmj8RGf2xhh4sEICjOwZcVJOCdfR8Df28+3PxU3Fmx+n3GDZcpKvN0GEsr1
w7JqXpOkgsoBt8kE0lfD1jAbhN1nLoV0cKRqTTE9G/+FsufkYzx4qoDtM/36rKEFidHxGHD+yhMV
C7kbRCvxEGy1dAACrl3cTtaKpBWGDpbqEpWo+ndQbNrd/n4iG8z3A7+iDO1zNT2Og+pNyoUMkQtg
hcChObuko86P0iAo4DSMs16vJO6b1umAng5lBNRV6bxWOFDIM4EhdNSqMIuO8RBmlywzLtMRcPxX
jp3eNV4ShIOn7O+e9LMRCoHCnHcomt8mIFIoeKJZwuxOVZmNoUhIitS9jS54vQe5IuQvPlgMuTLF
bNKUTVWqa3hTVWZ20JbiABajQMtdKbeC2+7A+YpgS5VtYCIB+QaDKbNR4xhrfWXMYVr3QQxMuyyq
LXIc7soCs5YWpCVzaxfQB1wvRN/P2XkQNqK5q1DA10w1QzFexfhCQZRRKnRjCc3PBpDFqisHvUcO
ypP0B/DxDuQl8kGkdsxL7cCgo9uwa4Ninn1eVE4fO82sFhjts/eI17vVpSosCzQU6vvYF9ZBeB/y
zR64+K63yrFabZYNYFjlR3NfPPQuJt/3lOUtP4/+3+PB6cs/9w4MfYCRWtcURXstTW4u+KIxUrOo
YidslfsMIsHChwZv47YGGOcoZDnNE52sqFzZ+ykswGurfmvAml880ZM1HoTQCF4139iaZO50eYyS
nFholSVn4xcdRKZdEmuPun7wN2epKKrzHeXtK6rMxuVEGwZlzkAym7tjAIHE8YCuxU7rQesNgCxk
iPcfGATFIoFvASExndhhTNqVlNZNBir2esoDo9D8KIEttRJcJirnvWEA3AXOCNCxAjTKPNbWYjCk
VaoKYOWqMLujiLnlB6hIPjueto8BfDS99WTj+bYG6lfLq1FApldnem9Dxz1/FqEu6bXCJKRXfw4T
B6y4y+wslqsQmG3i7KSagIgxdZOi/0DY3K6bntXNwUjnNc3HAq8e6An30dNaC96lvKL/1UqYCxS6
B046D1A4H3ZT7Rr3VK6l30d+CoXDMrQ847G61H61Fz0guQdys6HMfZDP7RQtCYahRjSZlmYNjaTe
fyCobEwwZ16zrAZVwZmEKSi7IE56yZouvG1C5AfMGU9mOS5IrCGglN/NRIYaZeXm9b3ZCR5A/KP9
tha25aq1qw3eOBmTDQdz/zrWclnBf3luz5Tkoj91ItwarzSzdQyHqf+sVon8TYsKZCHSPbkvzrIn
Bxg4QBOUFH7/DVeBB8LRoxPmP29/VJFPsii2DJglHel9fCS/zMVd/fKguJQjRr0vCjc9U4xKvqt/
NkKqX+7NZxq0DQb0BJrp16dtzdYBufpShWv8tNQ/nOJZmQ4fWtybDcbx8RJAFcBWp5CAEOg+vTSf
dA9KkXfmg+mX9h7AOVCQq8gihOLTvKIAtvTNNHMg0rEgel4jaumQMa389rPkEUyPUMbz6CkV7SIN
ye9jpAO2eg3fEkIT1x8zxbgjAZYJE2Z3VC6R3n8O5PFGn8rjSb7oJuKNNWN1/7b3jrlkGauumCWF
pklzoADPFGUg32yg0AiQlls9Rl59EpZ+Obn6lVHmlEiaUw4mgVGgwr7MdXLp9PnBTMY9wtu31TJ9
x279KC3u1EoNKa/XbW96Bbj9949sswVUDcOXhjVhrmX2RnTUE6/YmWEczPsaLLmU26j0+l908kQ9
GB65gybBXXM3HkR1rf9yZN8+PnM/9wbpGmNp6WZL91OonCLf/KSdaN7YgVQ/OZDP8Q7jccLesWgD
mJvYnKq4WBSZfgDZS0+tR05WYO21QH4RJcb0ZL771hZQVbImyxpu5WuHjqZOHZwcoJemlF6Uqfmd
tulDK6u7acKLqRM1NkTmmE9aknUlpl4W4WyeBj0J0vSOJPGp1/7kughHyb9fNmtjPqMTy3K5avBj
5Fepq+0okZL+sD6u3hrUu/hZeFq50WFjkElshsauRyOCQZDKAX3Y7gfs23T8G39ohSK0Pq/WAvbo
t81jQvuimmOLSU3o3u3NvfbchdXreDnxwB2zo1M9tZ/uRB7DfwOgXY5WOQbDkClfu0xroTWpp3CZ
9XmCnAYleFgqT533PXR2aF1+Tnbr79sxgXuJbWwyK7VkEiWr0xRhb35SwKWiqw/Rsnq3jfwXh8G0
Hngk0J5nE/JsjFK5XPrquBzN/epbL9ku9wbXvocmo5c/iwqk3HTRejPH+OfkGLm9xHJ61JuTVh0j
kSQOD1yBeguGr7Ag/GPH2S0VquuGBiYFdU/OIPk/qPctii6pL2r9c1eyMcREESWpp3VuSXqcUp/I
j0Skd8e/5TcGmLgxW8kkpyXu3aXx8sWtQgoGVB96abfsQK4q1j+kf/G7uLgxyOyN0nT5SpBcHKkO
8wAlBsmbH4y9DPWK2BeO53FT7o015kjp9tCssTVh6P+uOeOO2y1gLQKZYgje8jPGlIDTUqxAfxJx
hvI9fmOYOVeTNUtpWQ0TnqB/a++iDhhUhxUij6/Da6KUn+sojoZxbEXXQOfAPK2tutbiqrfjo/wY
/+hC02u9COkMAAiPzh6zUcK3PO/Lqopmo4MNUUbDZBxHMgebzCSKoQtWuVOdHlPShkVKQIMTfCB6
bE0xLlOOS1VNCw4BWBipx4DS55wkXpeAzF/BlKwTDqISAu86RaxSdAcYZdQrmHMn5aklZVB8CyUM
Isyy7g/2XSKdZXk85IYoyad7wx4JVcM0vQIVDwPt7eu4T0plba0cSb6+z35XO+Dcn9uweRSP/fKC
/dYQ8yGlEixlpVyRcJWt2jobRWslAGVLkxbYOerLHwn7BoaxECChG4AS6PXClBrwvaox6VknO1rU
AsodklcVxvX+F+JO3hnYmmO+YxHHcqGmCPggxkajNHM1aREsief1WxPMF0ylWO+jHolI01dBXhUu
rvLJA63El7XOBVABbhaiapjvtRBIUMlingvgrlOdvoHIg33XhHXs0li57sev9kNz6gJK0yIfouog
4njjVc+2ZpldKwBkIklh4JXyKoEwHcYdLrfDKHJ7uh3v3f5tecx2GQUE3yZDL46U3Z7iO9PHCJQE
2vHvtrOoU8Lzju2ymK3LrIQs1gJEuGFlSHN+99PD7TjFP10W+G1sWUO8YgwsOEH6kDnpcbWy2HVU
Z9dV4FHVM5F6DXcl6CkA/2WBm8ti3so2xlCjdVUqyHTuLK3EcIPk3l4KhwgWzAxvJljiJiMGRqXV
W+dfdB+ZDzOtD6wjXC6VRda4nmDY6P+ayH3fdRgTLa9sS13SY+dX4d/D85NLVWqpcnwhHObhHWJ1
Y46pbBjQwBgwmmWFiQTKqKzcrXlxsfI/C9QVbn9HrkuYtHFqYurKepfRa2Oq9QaATH181+lhN/6u
DEXw9bjesLHBZBryoMdpP01OWBYvBoZpVMhN3V4FN5kBFwUSC7BoglWWcTjwZ1a6HU1z2B/VIy3O
lKDqpRgVOt8AGKAgMnC/2ps5tk0wJZUVkb4Cp7vRBHEyek2meFr14/aqXpHr7+LPxgwTXts1aSe5
VdcwunNcFWTH2f2QuOWh9yglnHGhoSj/fVwSN/te/YHKgAgOyE2+N9+VRaqu1phFQ5s44frLhCAF
rXoFyr7tXudGICjs314x91SDeMtUNJVKubLN6cyYqs4YnOJYnYmvI0WsPT0cAn2nnkRPMO7akNOg
z6MauLvYDKpoa/CkVCamow4r7n6c7QO9s/4u5wm/JC+CoMiCiV8VDX5QcV1nGhBBS/puIlpI2R8o
UsQJyCO1B03hfeSJdK546SFYjzXDUhAn30nxViOw4EWHjNRBAmWWgNwU0MGIz1LxTVPnDxxwbJiK
5yb+AdV0vbasWrVEIwO4JqxfxL5krQAywncL6hc0ANvvyL2GUY9bndL0LAAx4Y00HZwfFIVGixxG
eNsHedEKFH3/scVEK4CJWxs0WyQ0i4sznFUiWgwvuGuaBZ+TKaETO2uYjw4uZwtJE6Uwx9jXGpr5
Pg4cbwiyS/HUPeG50n0e/weRLF4ar+mYYcL0h42uNF36pvtm5nWT4qkZhWX+klTZrndad9JCq/6j
lYUHSW1XtS+RcMFc18dSIU0B94e+x7XZZFyWApMUkND+2p3JGXTfwHp2gQY5QPCCiqnpedF5kwK/
I89si2KZIrs6WpoXl+EYH3L5920n4VbntzaY40xsaH71GRIC+zsBCLwElWsOLPjkOrm7Lq6u+FTq
I9195ObZ2mUuutJp57yVtOLopPHvJLYvuTHuk0zE48I7BBszbHaVTfqgm4Zkhmpff7Md6ZykopKb
YJfYt0MrSXXVYVzs2Pc/tfSbnmcAPIjmqURG6P/feHwxK40DBtw51MdfpQGw0q4R8t7y3Hv7rZiA
oYDlY+4cJLu0DdV71TMwgJTxBrmhetAt4aUsWhMN/Zs1Nd1sFdaEgc5iHgJwVGIeEQw3xvx028V5
N8h2WYyH92ruJHqEx48UfS+HXbb8KbXLhPLJDIWZ26Z4EXFrinFqaTGGeGzwLLa7P6rzxbBfpPEJ
BDTBbTPcG39jh+06t6UCtSsaGP7VMLyjVJHe6PchaIn+iBjtBPvEdpyNJClVSBJaYdPeaeluWO/y
UjAXLTimbGcZgInWaWKMUs1T5+mQdYEmS/yR9B1aKsjHFIy6yQb1/42/jWYEXspxRp8o+hF1x6kW
bQvX0zYGmGtpKCnHcyTT2rtWuw2gUInb1oCaU3zyGgye+tIczSEY7j6igWYZ28XRTdwsDlO9JrCB
Geb4jEenvrSiJzff5zaLY6JDkaRdI+uRAzjP/NcrGz4qJNF9h9F1MX0H91rCUCcdYaKs0RpzaKdk
kNSVAlDW++FrE2o+OciZa/Wu+kl3KeA1OWqZq4hUwugBZR8qW7PMAR5qMyaqBGZUdQkNpfbr7LFO
TV+VUAwaLkn7e0oFpQzud92Y1Gmus9k4yUGlK6EdvuI8B7QlkIPZrASXGpU7FxXLeUd5a4x5iGHy
RnUkBQUnuznN3XednIZGxFLFO8tbG0yWpDmRXFcjbnYZ5IAruFH6QVSC591U4G3WTRPkA6DTY24O
KZYi1XFG9Br+NTCR3xUvaHK5mDI7mJknohLhDt1sDTLuGBd5o8051tQ5boV90j0kf4lboJGfexDx
GFNXuqPt/M5zHhTRNAHvWjEBHwYJDBhNVRY0QlAistYJ/FvDqng1YAF18otIhrumohDG9f+NJcY/
IBWW6tBTxnBRpT9rNIKRbr8McVBn2ZMqVzsrG3xFFV1oXLfcmGVcZlqAe9QHNIFTaK40jdcrXpR9
4IrZfkQm+g/rug6KWdah1RjVz4KgYWRXk3K4fTWLVsJcAfGyWHnawFFaPFNrzfYILoClGrzbZrgF
a5O2nzBgbzgYHbqOGpjLtUa1kSEq61P1BfuYeDLN23MQYeW/NcxhNX+Wg2i8klue2pp9tzwSqUlu
y+FcxLsm/4kpD88CVtUg6CpK8SGt/6JcdE35jLmaoDebfZwK6Qq5AWazduaqk9PBWvoZeap9Rydr
5BgCo1agHMdzErs5JMKyvSgAcLd1Y5K5/IauynNlSkEnDHb9xVaDyTqR4iPVP9T8wDWmaBrgquwD
cxlbqZ0HSrR3pBzJVDhYDVsfknO7ErOeogoB7+5BAMV0Ny2ugPuD+ZJJMqq9JOck1B/pl6x2GRzI
CAyM6WSPIiZPXhXwyhrzEZNlnpdFsisolpPz4pmBfdFcfQ+xEj+D/OBuAMC0A2mB5qng1z7pLyL3
5cTRqz+AuTbmdY7sOAafRTk8ScsTlAen4eckCd4bHHlJ68oMc1kkc5unSkmbqN8pYXy7t7/1l3FP
DtFuPbYq0hfgEw7lC3j/hU1/jqNacB+qV44GNYAx13EBVRHd6PuChHm1t+fHKj/o3fPt2MM5flcm
mK8IvdYOGURDQkv/q6guqyH4fV7ud2WA+X56Ms+kH+XoAOZ4tPQl0D+m0A0x7kaoPxdB40XBP9eg
BQwe9T7ZNFRwdLB89fqoFDXmeItjlD+PhgMy6MOkCzI9zt16ZYPZGmOG9BgYmuKjbs2B0UdHK5Wd
EwCU5mntds0S2nIHyU8gkgWvUp5PbBfHbJiJd4mjr3N6nGXZV9pAmtBk/wCpxdXqmE2DaG+TDkqM
zAF6bguIwdEUvu13XL/YroNJzlMrGVd7GaVQfSxCigDF4MU3R/a6GMrgGD2GZqrXn5TfArOcYuN2
ZSxFXl4rztp1hDZph7C5p3Jj+m66EzPg8IY1rywx2VdO9G5WUI875olnPacX+7j6LS636Gx9B4Pn
LwpPgeCYsBDDO9GbD6sx6ZeZqosTSfBM3E37NZ0+jSURdNh5oXdrgslXomLAmY7gHpmyjjvk0l9L
O92PNRGyU9OPxDzhrj4iXezmPVWXlTGtdTYBYU21xzFu7NPBU9VvhPen6Lsx16did7k+rAO6m+QU
lT/qXhAJRb/PRIw8XqXZKC0LIMqL1kIOORYNWXAzgO2+MLGhTrRUnZYsP86PuJGPr8OXp3HEgaKQ
OeGou2hFTJQgjSH1do2WQSsFeMQkxU/BYRUZYGOEAm3eaoHKxPQ1fZo+Vd+QFO+ARv9iHdcvy/Ny
EHb66Be64W/s+72OJcdWKgwoLo+Dnz8liErTCXInqyth7hKsoF8pkC32O9HkANcwVMrQP9dVHY/h
a0cf22U2hwbeNye6F0uXNB7ctbPcqj3nIoYp7hWyscW4idVnaOGm1hIWzuCiau9qg+aOImgybyyX
ss/9Z0mMe0wd7pBeQSdTx5Q8WMhR9bFDPRwhWgk4zUF1/Nvuwr2SN/YYb6nGQcGNQqEQj3kbfR2U
aqcl0AasdrJcae6cyPvcwEP7tlXRMtkJwmVqBzWx4TJ0HEdyE095mdxf8tfIzV5d5QNkodvPajD3
iuYUYOuyozG0BpBOzkZXu/ahG+Td7XVxz97b1zSYa0TD0FvXxxHY+MezmV2c4svt3xc4PFu/7bsk
UuReWcOk6fcjyQ9GLXkymdEWtvx2FKRr9Pi8O9eb1dDVbu6RZmkSZUxQy9fc1rpE0/ISz2YVRIae
/GMmOkwoyShKWyqQxJbBen2OyWNT68FV3Pyu+s4FvAubdNDlQeR47/0dlkBgCeSPAiINFpVvZoNG
4jqawrRwByhDHiU3p7RMJycoz86eZlHjjgKBmqNYF/q9e1DjoFNwFAgcvhuJAKLeziupg2xE+0sh
T/34z6uC1IBD5/lNVIzZdmk+992I8ibIOsLu/HcltfXH3YxXQxKIRzw5NZhre8y+DTlxRjnH7Hte
uBGUk7zpPv0e+cZFhzhYidpn0Hmm7M4vojuH/yXfFsqELcOZzbXN2uxYQ5VS+Txrn28fNE5WgJVh
rywoN1pQLGFq0moqRzr6S4BIh9UnPaj3tIGRg+gUyF1fOFHy/nK5tsaEpyGt60qyI2AoB686T2eA
pYCOVh/Ik/EY3es7aLsdlH98uq9tMrGKODMGFPtaDrPorqtHn5jfF2fdjT0RnLn3YYQaAgGC+dqd
YQ933o5FnKboPlZ57U7FOQLLMbDYrjMJvyPfFFUhN0xMibMCzCQfjHkgqRMmZzUKKKql3ncn7WKe
1edice1nypk4HxIRhQSnKkjX+GaY+ZgQ/bJ0MOTiBXuXXtZf67na5Rhbi5TX6SqI3Xq3/ZPvMG/2
2MeEnZZ9AvLho4SeiYVg5g0iOKjIBBP9SaK16ITH6THJajfWFDcejosIa80xAmIFfDnIlGkYWaUb
urli9IZYYFDJy6PtvOjkbho/R/M/93NU9/AzDqhSbIvtFKOD1mX61EBPs/4kGalL1MGtIcOH3rdg
Uzg9EvCb2rJDdXPBKch6uuysRDWKGLOEvr5f0CJp4X31H9O3vmuxawU5bph2V9yl7V7+ftshaKS9
vqtBYAiKVRCA6AAIs6AnJUaGgxnnGkJes18ZB4wHuZFOsEq/7iEeBUG02wY5EfjKIOMeUAeq7CGb
wOLdZO5S/MBgxkcMYFXgy4c432sKuXGNIUlINrcS3suy+Tza5Z0NiZzbJnj3lwYuLcR4DaIy4Iq4
dr/MykFximONegoBSUoIFmZIfkd+d9Du8nMddpfhURx5YYG3W4YJvlrorr2n0wZNS4bxV4pLipY6
cfso0ffG0LUeCEq759Ycbb9XBnVnKGn6WY9WC2my3ST7Gh2cCymM2S9TknoVRE6DebBiX5an/J50
jnE3AEx4AihuPTjrWn13KMOAVtjgasrr4mCnRXwC4Ujr2Y32ZyKWs2s1Mzt1eby4aa9b56SuVt8w
7eGlWdrSL7WoP5jlCpofqat3eO1bO3W0HHi4VfdHR400N1LtpEMKGsteuU5a4sZxTgKjdTDRPc2N
C0IF47gORP8JmgMF5KSRvu8h4xMUBq6CxqnMc7WSyRu6Tt8R1Ukydy6z5TlRs+ySyIWzz1YF3DKp
KhVutZb9gzyZU5grFvHSZUnCtVisZt/VhuJDqxQ6B6jE+Yu6xOe6Sodz0qer23ZqtJvkud6VSZOf
p1yuvHZeIEVTKNOxSKq/ain+M41Jf7Ca+U+SpvWJRB0E3rpSPncqnpZQUQfjgAwRu6lJNBeIq8Qd
ewvTi6DGAQakSLwFCrdBSxzixlGbnSXSVGEylOuuNPLZQ8yA4F1sDnspIemh75vSlRcb6OC11L0x
JgMUNGQDQkZr7ypTkR+Q6/cXDc9bV24qUPb3jubLTWmHlmwvyX4YZeMxI2t6mcuy9+1u1YMiz3XV
18shvRhdnMDCROTVNZZRxme2LajtzqbpEWvUG7co0vYu1xe8IDJLOcg1SYFXmEwtSNHnvFiS0Xvx
Wsqlq3TLvJ9k21D9NjaMI5lNfW+VINbt1HVyJZnI2I3JiXfLKttfrTgzvLUZRk8ryzjAs+WktObq
rqRXXW1RCq9ZotErZ8ve3T7UvCtFVSH1iCCIE/3am9jEjSlBmU2NqyY0pYemUtyoyfxZFVWUOZVK
CoD7jxmW0SYZzXGG/smMVONvec32s3aKHownihS2jtmB8vC3P4dvt1fHC7uqaqNIb+PxgiHM64g1
2uBB70dMjNWOV6svQ/TX7d/nf72332cSi0aptNRq8PtZdDTWpyX93kmiST4OopV+uzcjzN2x2mMz
O1Oth/IxonIU4bhLH/TD7IpgOPxdgpY8kMCUGVxllpNmU9HGU1wf+6C8JJ5xytBjIwcLBDIUQ6tD
1C2B+rSQdIA+D9jrWN3YZVYolW0/OXk5h43cBLYEoGKKwlHQg8hGKo/N8p3MyIXtL7c3j9MfwIfF
Cxq0FrZiQ+fw2jvSuFxmUloyNF/phEYe9PFhyYKxv9d9yL0G80nX7mftXqgQTS/Kd+t9M8xKNXSG
NM1VXmI6JMvWr5gwsw+g9gYf5pwOQ+MaUpbjQVjUCCRLkmWp2xU5CEaKqjxA0yK5x/htWQVqbqzW
DwyrpqabNJ121EiDGZPbH4nn4cCsIjyAZRBMKsybtYsmGQxqWQng3qmZelfLD/L687aN1zIC+z22
RpiN6NRMN9c4RukOZTznBAqeKYj/xLlbH1uv/ONciJv1r8VR+kRWf7a2W6CJv1tkN1nQu19FY13c
VetQFQBvKFIemfmDbKW3W2PEqufhSW7noIFAZizq3r8vTzlIW/5jhJ3SWRVUV1JMMod9+UDkH1Be
fZ7Ue60f3ckpf9/+xJwS4rUx5s0s60M0KzWMUVFyxafEEOnn+K4J5l0PBGENDiBBfs+LvdvlMbF3
bpMR6Q8EB0kSKAT49Q/Aq+iabHSv0bd2AEO7Pr/RMhjxag04RgS4RKQDcSS4HXkHdWuBCYiynZpV
U4NHKK73S3Uk1nHUnorl0+3NEVlhwh/QpVXRV4UdLgh4Ttm5g2faleug7HrbEHdLDGBWgQ3HLJzK
HOapGHOlkuHWhnnfO3el88/hj3iBvGXqbGCbEsCWZbmpQ6d9HORPyiSYyeIVmmAAwhgUSA8WT2bL
CRYgA7kE6rhQ/ksNUErzcGP8MjAhIWYi4kUBxUGSZr2CpVjUaCIPkrYiHzvK+bMpqW4PNVlNwJzO
swFwOaDE1I9R1b32YaMGM4wzjlVIym+1fUqSxNcy0VNbYISNNMsEOC+ZzOTozM8l+bR2qKfub7sW
9zW/WYjCBBhMRBgobr6OmFPComSX4G1oA/OYuY5HPLCJ7JM/5X1/WE7J59u2eW69Nc04Rd+WdW3H
gKRE2vLLcuZLoQ+C5YlMMIFgHZOywxULQLT2pZi+rMrX20vghYDtEpgQkCpVVsVSBw426FEYDQjo
FsdzKqhyiYQcuZY2uQe7T5iVJw3pnVBdja+VCsTO2leu1oIQNzZ2H1jVxhazMUCgzIWtxRCVQcex
G8gFyoefZLzMbKjcCGIbr6SzSeZMZocgZDbiqW+B7MIcg0rqI7xroy8LIXfWjH6+AhRnGieiDgnX
LzYrZPYNt48MhvEKzM9yMKcnKfty+wvyU3JDBWLOVB0DlYTr+FD0ltY2ybSG+h34nJpw9StfOSBI
XKqTfE9bgOYuexwPohbg63llczI82P5jmAlM4M+rZ7mW0mMJre7UHS/KwQk0eV/8qILkMRW9Pbgf
8s0cCyxuYyvvVWIlx7z9VZYod6+CE8aNgXTyFbx5eNmozE4pORlVi4AMV2kfSfZpVY+yiKxfZIL+
/81buoocHQRNqRzq/c+1vANkJI0FhUv+Z3pbBT3dGxNIctIIKL85zLPUK9KDE/2+7XAiAzRp3RhI
m7lTcshvhul8HwPJJ+IpFf0+489Spy42ZuOrYxeF6tR4KWRPbq+AmyNAc+8/O814rgnlnRQlovRo
QBp3P4LZpDlZd03htuf/RamWG1DfzLHjXnMZT3Yk6UtYV4mLqo2nkdXNx8M6ikIctwCrUgZz8D+A
T5wF+ydy288t9LpD5ZkUnvGLMnOsp+iTsrpz4Zn3zr5zOy++r0W5PK9jg1eyiSwFxQHAdJkG3zA6
RlOOmCwynsfAPmqQtk9+IjB4fVhQ7UZBa5brJWgMgJ5PV1CLYNy8tlGVm1cM3pqxs5ysNgE/X486
ncBTeFsHmmpQmVNtMpstfs2dDOLagcKCO3c+/o0aMv34c3WCaOQR2HtMV0AlSoSDplcRG1o3Ztli
GFGzQZriDA76jJcFqAUiPwJKaQHncXOUfNEUM2eOGvkyOM5BmiTjFmHT/kLLlChu0TbCDYIB4yC7
rwDO/FLcUxqqqnPzsPxNySLItwSirYWbBMAEfhJ8a+6iN38EcyrJmMZ9N/eojO+VXX6g2APkhY8E
o+o6lEwsgT2eB23WzDqsrEnyWCmgJc7z9DQQZ19DVVWQcvAf1RAWQcMbEpiYJbgOlrISa6pWgIxc
3+sILz/QFbF22b0TDEf5q1G4deN2H+C2pbv5ZpRJqqyxhDitXkJcrL5v50dinqxMMHzJrYxtCzLM
+YvTJItnG4Q81jOdSNcO5NQ0e3JUd/Wu+NzMwDSBqnh320W4W7YpNTFXj13UVTnkVh32Bco8Xeq1
cirYsdej9e7obV7AjBc2ktk3qQMyisGfQLNR+c1XyjFryCjJ45UyQq6jCKiiee7nFQqsIjwdN5Ci
0vnvJzjrl3oaS7oxlUqIDhIVtiYH/dv8UH+lyuZ0ZI1U3u2vyo1xG4OMj65drBeDOmXHpa0OXWf6
hhH/sO1adfOoDG7b4iVA28UxrhmR2a5mykuc6rVbp4+V8gljSoI95LrJZkFMor9MehQRkyTHwvoc
D5iD/+d4RBywjQH6B2xSIPB9tXZbIFwaErjAvySiIUL+V6IKiKg6o5vP7EgPPNQyN0Z+bNLFx01v
uXm5PGS2LsgVuY0Dqnz0b0PMduitvqIl2qEaA07j0pCnJ702ur28yPpFmxIA2hfInFuaod0Za9O4
ljyJSluitTKbVXVV33SQ7A4V+0Dal6T7okofSOy3q2S2K9MKPdfNoQ5zEDktTyhQG9Hhtl//l1P7
9iXpMjcukatrN0uDaSLxysImHMFaknvRLvtCANJGk9L/f9pj4q/eDTPUFjFP1XYule9dLspJ8iZv
/Dr7IDATU0Zy9wkgXHgbKt6gSrleYNYQxWxT2wxtMzX8vLbrL2qPMptRgbBFcID5t4tpYoIR4DVw
+TJ+STOukXQ4YOOx/EG1idt90u6no3akHGaZ18fu8FmYBdFffRf6N1YZV9QLadGjKaEV8Bk05ncV
BHlI7BaJa1zQWY5DeRd7WdDL7l9AUu8yT3nWPzIGom3+BsZXbbnsJTS+ZVR6NbeIXvpCUE7kRvuN
AcZRY2lVFnWFVEKRfO61fQk1lKbPXSv9ddtD+f7ytoWMg0aWniVZXqzhgl9XskfS5m4yTQJPoZ/j
3ZZZIHHSIDmKcSfmtk4NSbbB5YS7C8xAUXdv2+HtZXBfVGh0/tsCW3aQqkaKx6rFk/1u8OtLv0/u
o08O+MXScA2KYDwNnwtPpLJHE5kby2Ipis11sQ0MttahpNeo6eT6lxXjB91agqdqdJVxeLm9Su5m
bRbJnDei6AkY6yU83oywyh6NYadngiDMj5AbG8zpmoeomeN2jpAKy2B7WA/Wpa/O2l0d1v5ykPp7
S/SK4p7njUXmLKUxqQHqx1dER+sr0u/hd4FZpPhMMFwLAVwhqy7fVxxwmGloGcsqOzRmQ4a5s5WW
hI0DnRqkbqdKdjGptijuelTwjgHtkW89aA+JCLnBPdUby8xSyzZOSaQYqDICJN5gXM2YgtwIleTL
bUfh7yKGra3XUuM7iEhjzBWBIo4Ztn/lF8pZQF50Pw/zTygyggNahKLk2tNBRAdCdfwH84bX105X
11BNm03yGpNpB578zO+gSwIGoXIXg7/t6fYCeQFla4+pPmWQM3OKVMWnky9SdanUD9QtKA+jAUio
ifIFk9qpZgLm81w3QhM6Lgv6d5ISe7eXwG20bG0wpzltFsyXxXkXElBKnKEBEqBH7mUvtaec6r0T
4NkZ5t/6Z0k8eE0PMRu4tqaZQw54w/+Rdl3LcePa9otYxRxeGZsdFC3J9gvLcmDOmV9/FzT3jGgI
0zjH8+YqV/UWwJ2ww1pbM7WWDuhRAiLQO4igB8vBuBXehc0Tby6E+bV2t0mpvdpvcZlE+RoKy6Nm
fFE0jl9k/z5QsjFwDOR7jfp9szInMBfpGKgZz5H+lPGK9yyzJeUrTH4aCDJ0njNb1WrIUQ6Q4O3Q
Kpotll+0xbEw28FRCVZAgQ3hKSEBZBGwH7+bUWJOvZpsQEMajyCuMgOUeDA4Z1ev8TkHFCjSGhtw
8afE467osyZ30P4AzDimeHFSyqAEPa4xGR/LoVwGzXlzI095rL8Rz1EHKFATxu4SgxtD58d3msMv
hjBPjm1kQPsC7MSkN5WkuipSQRexZ2aEqBRiNNStqt6O08Zu0j+pisBB/C2MuubWVNat7awF6h8F
ZPOxeh0MWyMIBMfarzCl3L6MPA5WZraM5jBwOk1ZRQ+ISrWU1ZznQd3Ijhtwup3+J2ZNX9rZLgBf
o2NqbhFsoeIj2LBsXRN1AGiCbxGnpl4EMUhS6hEGH2JgFAMj8yX2UBr92fugEfMFEMC8XldiVpKi
EURt1JhhNHSzXYxRjkjqMj+K0c2ifdXjm7TneGemCNAvWqaCAAd6iN/NJFYyS1iybQmX6FjXK6Jp
FcQtb+uM5VW0nRRKS5TJXDH3jn7AqN8oGL7lEmgzNWIvgXLDTdEYWTIVGaG4UD2yhItvA9oE9VYg
uPsAi8AwxB+1AAhdpkFAOuEzqXPFID/a1ALMZYObfQK33MUMo3OZ2qoP7wJeGW7FmPm5dgKpY5pS
h+nksiDr++VzfChB3zxIXnSegG1sPOuvVqg8/smGxf6QVEgY2mnd1FZZQqWXbNM4FzqmfmfOFAtT
QwjINWnl4DbJwXfVhDWLU6mLGz0cUrchff5Eda8bE7MHpu1EUE6jy5HnRGoMtgn9De+nuSVQP5b+
xo+THHkFC96J6DzOsBKpzKIo7LbpeW2LH+M2cI7EE0FFGtVqJn3tAOZggPXaigsvV8wD59aYMnTg
08LTgrKX3q9pwQDYbHoKHxTAqlz086wHjH1/H0HyU7pda5sPPI48ppIb6OujEAKWCXq1t80E7Er3
uRDO0tFqjluJHiIPSITZp4AyACCI1FxQ5fld4RJxq9OmQwhZMUFsnKRDii2b5UjIqQcnuVeBU/9H
V7kTSSngBOqKVkhxLhFb7gS5WMic4ST8rM8RHFT6WPaO4F//fMyvR0DDye4cUN0pB9WXlppuGogO
dfFWRqEuz+3rAtj3iP4ZCiyKReDHfr/HXunWLiIf6z972HNrkzygdWOgPAFsYz1EXEYvUuSgk26M
uuHFKZKVJYVyg0JvtJI+1mBzeR6ABfQ5PkiH4bSJTvsdGB9+F1ju8KVyKuDcxLdcr08u7Zp0cuk7
X2WB0dewVuwVpSXoIwmMY/NiqMfGm13Srqgl7/odM+1hd1pKVUHDqVjq2kJv8OOGL9VepXLWp//h
M77fKKWbpWDhqgecSbodPdHTztIr5qbjpy3A7sypzZ3q5x85yN2xKAdZD0YXWfUAtNUuHKZfW/Pw
766N8o5NrEXL9kb5I5wb9azWnzadY17stGN3Bqoap87gMFqyOgfE5uTKzhiAPcO8U26EpxFMl02A
afX0ljcJwKy67NSfrkxrdd9a0wheW/2yvo0uS5gsBLwTquBo1PXn4qHEjjEvGyUqcEXt6dXYVNHG
oQQ2+NFa/UZ8FXoAhESgU+gn9/qHYzqt90ulEdzqRB2qwkjNEE1duxZne+p5bSCeCMqBJJ3QTsMC
k1qPw7kHBuV0ku8KjMQoRxm1OeMT/81CfvLa9VFeo6l1sUsEuOIFy3brX+TqJ7T7AdBxFEF3nt3z
SA14h6T8hmSu+ryZtRBW+Tk1f43jr+vfieOX6NSgMediVcwFyB/ysbWex+ZWKzk2zDsC5SPmRMsb
KU6y4zAFY/EQi6/Xj8Cstu1NiXISmbzkch7jjgosYWGmj1A/ANJudUjDu30EFBavvM6KHqDZRG2P
jFGjavp79OhStOaMCW6v99pvKkgTG8AuWgF6z67FfaGwPpH+RhxrIvprNKWV3EiNIDfI3TXrWALd
enoUG07oYLmFvQjKlEAslC+pVsEZKSJwc1wL0zNK+Si2wfVPxTsKZT9SZWam0ddgA2s/GeMPMwkM
8Q8ewyD0QeEElEh4kJJPtwvsU99i4VZATqgNgK67TNGNvHIUjqXQoJPHbgbgNSSJfjEW/Wqtk6wg
lmsY0E9uWo03gcO8p50E6nukupUq86IKIZ7b3XBSpHtJ4oQ95icnHA5Ya9BJWfz3eyq1rsmGSscr
FNuZSesWFRr3lbtWvPSVfZZ3QZT5E5pAoTNNUMwBbg+IsE6M3dxYfbquWcyXIeb4/j4P5QSKqpIU
vQRkEuHZtYAllN43B/DsAok49XnPaabL2UujcoZljdO1U6ECxTl9mIPl1GqOdL8dV5e0hVTM3HAa
oMx8YSeRXkGRh6LY1mEFCN5X6TMhtsuD4pSfE4A824QcVgi3L/0hfuFcK1vX/75WnaottWZq1OKI
8eJVPE7fF1cCEF/i6j+GNUxuSJbOr8hwFIam8en6GuPZs9yGyiC4a1rbqv5drngunBXK9/dJmVjW
z6a0FdAXK7HV0pP85g30VZWdwhbu8y8Dd8CNmWjuRVLerxpAc4dpTTCr+vkNGXhfXqybPJicNtwu
yTH2LZdH8Mu+S9DRgw0arJImZRW5HLWGnJbYv8iAjVZ4m3Uaci6AAvsu36VQ1lBJcqVPHXJJ+aLd
EryVvLWHw/ql8wpSVJ1tnv2xtfJvgfSD1QQrUzOUEJjGaKf9aLBGe13vmfemgX2YtLxAqEh5R2Uy
SrHv8TgVDbdeP1u5K40cDeSJoPyiXDUrBoQjM5Sle+z226l4M2o8r8G8qN05qO9f9YD8mCw9Oy7f
xaPi6+hsRZ/EO/LMbW5aP75d7q5fHPmr6QxZ3wmkVMGKMG29oVQdtm3hiEbvdWCEnVdHUUvHSH9d
F0Z+7IowmtRGFIVy7sC2C0TS9JAf1XD1yYONN2LDADK2lN2haGabRYokeUorA0MAZFMFvvei+WBN
dcUw+qEEfageCOmXdbfGts7pzjDj9PuF0tnfulVplJTYcZPLH7rZ2DmIs7v8OWt4O47sy1QxkYKq
nfoBMUEfxVYBAstf8K5jYIZKIBz5nS1mlULHdvD/y6GnxOu4k5KZTO/JQXcWPTIw3Z3084IKf+zI
p+iGl4CwUwNCoYHtAmC8aMQSdynhAIgkVOyMBRjxBI4n96LZNs+9q/pDAFCyH9eVkmnXO2mU6xDj
ceraVARR93bU+rti8eL4y3URb5X0D4pvmNj5UUyQftO4ZE3SR4OWzSUKusAhMQMQWJ5FZ/iknLQH
FRO3aaB5I0CnJqeyhaDBv5ODfNDQ0ODkB8zD7v4QKj1YxqHYgMGGtwlaT2CRz1664Y982E4GndHn
olgYQ7Vilim9GWTM1aXQmZSQMRea/1fuU/HGi5nWgPcWOtzQemz//q4zYw+eRnXRBCzkkk0GTNf5
ZNWT97xn3t9ODHW2bt0y0YxMLUz0GojGaW8Y9iyZiV2NRRb9SVBDQxlHEgGLQu/kirOKsce8NEK5
Xm0QFYBV2NbFh+u6yYw470LonVxlyYGnVM4bVsu9qr/JE47us615J4D6MsAnTzB5C5Dm5Jw+k3ml
xDcwVv+WBP8XI6u881BfSBDEOcP81xJmoDuJgvSUHuvM1XIbPOfkbVHZm+bw6EfY7wvQWIqoymMh
ioYAkKJulZU0N4jUX3+t0qi2cq/fimjYgCLRvf7R2E55J4/KhoW0sqwKM9XEKYdga8r8NNhuNFC5
6L54KALSSuEMupHU44MP24kkF7/zyoJQ5YOipaihTLLTa0cjOZi9AnilzE1XySmt8k/U30I+B5ph
VcMU0+8Ct1KuMbayqmGdHkTrmHTOmH66fo/MYL0TQemmpZaALpcErADKvdckmMGt5vkiSpbbDBmP
w5jpO3bCKM3Usds8RIklhE13qNeg3WZ7xmL69ROxHy07KZRmZHolroWSkNxnCFunqLD5HlQvhGVN
8qYLpu371wm851yUe+ajYieY0o8YTdFibSQ91G4FH9h1sPRusLtD7xpH87+gjyW/R+sjWpUmGolo
WGKC+3f1iDpBaatGMsPSxJhlGdtLebh+l6wPBiRRkNPi54E6Q/5/p/GFsSZylMTo7zdAEBViOx5X
J9947TyWEu7FUAcBh+yMXSANqKiJbJeiYE+ianeqamezd/1APEnUE2ZY5nnTkYgcAbBmF8uvxLgv
RNmdu9m5LoiphfszUe8YWTcmWQOmURgV4PjBZL0Te+YP83H+MvuyD6b4U/qoPlwXyjsdSRF2nwu2
NWhRhorLoG8HYZTsUosPyjQ6rcpJcTiKQU9rt2aSR5mIp2CbH5EYL9rngpdFMUVICjZsJVnRMQTw
+2EWQUiMOcdTKW9eY+wnt8WTlLccfWAWqQA5oKE2boGlmN7qzywtHgexi4+LTzaULb96BLmB234H
k45TuvNpPZWv3N0z5ofaSaU+lF62RanUggCucGx5dqFyUDO7eJUfMewOEp0ODHJCWL+UnEoz66m7
Oyx9pbO6xJipg7MHx6KtwweCGqyekoOifIm5rSemd3o/Iz1bP46AR1ViKKMcX9bxvjI50ZiZcexP
Q0WTWtTGRZ3lBRuEG1Yjc0+4sbzv2P4M8Ug6/O9UmsBG3R2HiipbG6P4XCTlMW3uBi3Ik4cy4xgV
78ao+GHFWI+e4iQ/KtAI5evQPF13D+zftyzQY+Mtq9PAMJUOxPWuwJTtPD0p9UtvcHoyzJwMA2l/
C6C+SJEO66aRZmProZXlkYpD5qp31gWsK0HiFQF3KIKkJx9CoKxgFoOMrgPx9HcnMUxASRhb0wqF
w19z0JkbX5RAh4PlFSbZ+raTRRzWzrt2slJ12JWSws7XgY5WuXUwHOJAwawCNlVPwh/p904eFRWt
2azHBUPm/w8UlnrdK3kjv3FQnSKPu8bBSl8wkoRSJNI7rPtTX2/pWsXoNZRTWrwaSi/24osYLg7Z
hm2C0f4TREhwG4CSm2y7mfTGQQsePwUVKkzTbMdMO4l/0ife/z4VgGNhTmdpTcEGKt/V4Lsbv64d
x5+yFX53BsqPm2WvRKqMGDU7apA+yJ4EDss3lCXT7o7gEOa2Vtl5xbtIupC8ds00bYLYhGIQP+Sb
3d0mt8iYorP09a9lDTIRDJRb3luEHSl3gqmXgjQCktCQYWqzoxgHSQX4xBhMB82bYOmFKwTqafEA
TXniFTOZicBOMKWXEVmDSSUEkmVT7jHMENvRbH5uZJ7CsL8m2QRWASOA4TXKwPsuNYBDgbKN9Vjf
1PfFI8B9HuRP9RnLwbb4mtQO1+aYicBOJGXjKjrlU6EPWEy4rB4oHbZg1h1AEwvP0WMftv7b8nui
O2vqJ5zZV55oKhXOEinTYlFa8Lh8keQ7K+vtWbhoPJZcZtDZnZAyw9nsZbmSEiU0lnZ12skcfLGz
uMySTCXZiaEssdVBzzbPI9ofxy7UTu2T9RCd4xDsMwCk656ML8KZV6XlnIyuGzVzJhfKalhhUd8W
smErWPG8HrA5h6IDtlQmyTDGoO/OzPikW+ptLedhuqm8SMOTQ1lYnQp9vFjr8oYIoripJzhy2LxM
KHCXd6gYuZGj9pyzMfG00Dv8j7W9hdtdOC2qKF6m8i19m1yrthUXVoBB9slpni10KMg6dxYsd1zq
TGYWvBNM5QzdKEnptmF+WThEX7XvLZipn7YTEDgP4Bxxh+chdaJT4/CxdHjXTP5/d2IlmyRp6sHD
nUqxZ8nDXasDLXO1OA0tjmG/OfK9GEFNu1UflLAYsRYJcjgggOfVSSmlxbb6NXb/nZJSfsSaBxlz
sTCDun8oY7+aYjetcs5zmnd1lBexBCsVN7lE+9TAmq7mmloarM32fP0o7BRvpxqUF+nbqBymsbVC
/SIfSRFTcFS3AwcdGSnGSinn6tgx9V0e3Vka5Hnbagv7I6nhTqB2eqsTKJljgMxHKr2hsAmXW4J9
Pt7m8z8EO8BxixqoqXUahS3GSkdvmYmARYHOG0Tz0hWto1jAYtlEb0hH14p1Tyt/5cXyrZj7Q6YK
/jKqj7lsPf7Rrb//KZRdWFWcx2h3gYDygu5riAn1m/Sy3fSAfibtLt7rm61L7+KomGts9STPERzP
2DxHzTnXgVnPm1XiyaCMYpqHbO4FbMl3S2sL2+tGPqUlc6yCHYHeT0JZRVQXG/A44hw7VHdF+SPK
OSnCP+gniKrR/gQ/CA2QEmPbEM85oF8ot8kntEbuy6fuRcuw41qeJWwsAPu5wvkU7rgEEx4I0x9/
S6ZC0rLOKVAwCx1F3PggtrbuSBg/mQ7mJ/URM1JgyTZvwOMJpiasQ/szN9tlPoZ28sn/75zoCLLS
qYWfPg5+Ea6e7sRgiD9g4cmJ7O4+feRFJfanfD8v+f+dvGQoANEJUo9jp3nm8GX8o5HT/YVSRhZL
S62MwM5F+j65ogdaHG962xhugRuXPXFf5mwLeD8QZWVVPQ+xgeo+dsbMID8Uj/lPGR/shdTVsJ4h
2kZmC59qzouMdY3waEChxuaijKGA368R24yjVRlJF67N3aqANKfi5Eqs5GEvgDJssNgBnX0ek2PX
3GKj2FlWdLPrr1HzOY3Sw3XHSP5Yurixl0WZ91ZM/RYNbRSCBhDzh/f5VDl6f1Gb4Loc5rTIXhAd
9owUvqnXFjx8zED2QHvtSgh98Vewer8aDiDg8cmqIPtaTFz+ZmbM3Qmnm1zZZGzWIqSEXNkx79dv
y2Phx5cYsFWdO3yr/fSWt+nFjH17kdRT1qpLqTQb0B1mZmAGihuiSpXZOla040/H9lPtG+H1G2YZ
w14g5c0ijCqvA0gWw1I6xpPbybfqyJm64d4j5bG6UpfaAcQ44fJZ8QH7/GjAwA2HwGFUcJH8ggDH
1uil/U3aqnyJLCxMPBMK+q6yS7hIwkAvHhTwzQl4Nly/RmbxA/wh4GhXMBMNeozfzdsAA0CC4TAT
Q6xbbQ+Af8oXezrMd9J9cbMETWvLr5HD6zUz7XAnlbpZK5u2Yd5AHhn3ultXxyZHOAAjVyy/cs5H
ehofLH4niYoCuTE0gDIE9q5WTo4lvEra10IEsOBkZ1ugDz/H9n6a/0Q3ybAliqigGaOfsWjH6o3c
zmqYgSNbCRfBk4376+diqj9mUlQT5UzgB1GfLV7LdhZSNQql4qspnQaEayHmtl+Jl/pweaqCSUoA
QGJrlPpMqqgX05YBvB+oMJIvwo1NJzJ2LHgzSmJhckod3Y4wsgVOqQDv9T8440469en0Wo+LMYb0
BQiNomJryKCtH9dlsB3XTggVxMuoSuMim8Rw8rsw97JH4Ua+6/3JI/yz+aMJCJyH6yKZRq6jGGZY
BhnuoOIdfFbRLjkYF/INoIwYlQKmM69tQD7/hw+3k0HFuWVdo1Tv0JeQA/M+PbSB0Dlb0J5VDHKU
IC32rx+JCaht7uRR4S5fklrdSnMLe+0N+TFxSwfQQSL85H8xjkP++n8+HVZw8P+7zK7OEqNXJ8A+
Wof4hgBNpkdQbaFdFXvNaTqWYeUJX7qvscvjWmR7y7/PKdEYONY8WdKw5mjSajYBy1MhUg+jySmw
KxNIWFStAutTy82dmea+k0uZu2pU4tJJGYZcY0+zF9fwyyP8dPmUBtZl2pzybsB+Lg/C6LqmYpv/
93vuyzLa4kIzw6GDgKhxBHniJH/cG6WMfK3FpinTeMOMnXkE6A+4W+LjpGIgnpigSEywtNWEo7Ds
k4EKEgu3IAel27ZqI8dbgtcBcFV8vfwWK984BsEMcPq7ACofMhKtlYaSwCDbMvbSVYy41j/HS+IO
tmrZ83l4SN3YnbQ/Cuc7uZSi1HK0yGYV4U3SwWOPQe3kgQmYK2c6RreRvdxMFyxS8waEeNdJKUq2
6sDYRB0uLAEXDHdjfL9+nWz1f79NSkmGJRaapgMpbjGfRCAQC+dh42TsPBFUHEALFjBvy1wcy+QC
urtcupMrjlfmiSA6s3NbmZFZnQnGq6NS3QrjzVZntsmbCmbWF8ydAlDRpQB4oTy0QgK4pMVX/PIA
rKJAv4t8oyOj1QBPiRzhzIM3/gczfv9CVMApixX0raAMPC63+iW63+Ch5gD8maHhbGjDAPEs9f+k
i4XXMAqhZKcdM9C/36fWyom6pj0Q463AEHJvMm6MoeRZFDPY7KRQuterUpdkM7CC5GDz40N60g4Y
jPRSQLmRis3xaVoAhC1wt3bYV7oTTGmkmFugdE+2AthIq1cC9QqbQg+TowVk46oIRqf4yXsN8M5K
aWi/jFZjYS7jOJm342TYFeprZgRHnPqj+Rh33nWzZj+wdkeklHXUtMbQK6QpZHu7Kx35ufBrh1Dq
xJu/AuWNVx4mP/ghc9gJpNR0bBOwTNSgoqn7wW7T+1z4VUep3WPYekl5HGhMe98Jo5KiSNWXbhpN
PHKWpy2WbS13Zf0T5wqZrvddCL0S2IhzFEWWFYWDP7gEnVI6/FVhn7z2EzD+uVCRPIFUZOszQ9Mq
cJYei+hWqA9tzzsRMdsr34he/Ru7RDaLbATb9HnzQY16GV6m2E5RJwRpwSFpbYnT3WG/AXZ3SDmS
pFjLNF1zC7shi29ZNkEhKZ3v1a/kG0SeKudfei6d3PEuEugiLG1rCpTns5fUmFHuVe2272yObrDN
GWs8qN6pmDWlzNlUMOg/Cl2GWQoMD7WO6vWtTZDdwD94mZyMnO6wzU6n2sIdD5CMOaNvmhKejWTz
8AOmliKMZQyAQwGdn+WzCSCvxO/9hczok+l1nutiAoLvxVEfca4Kae1NrEuT6fUS6/hxCMQTLOPz
Kk9MA9idi/p4/TzWeinKURjpJ1kEEuH4hfPdmBawk0B5/h5wD+tYR5jTfNaPBIgSsBaH5diCwCIs
3djnDhay3287iZSmrEaVTBVokZGFp4fxkgaqPWO0Gxm/y9t2YbrgnSjK56uIK1sp4alYEHrmbbAz
XbHz6qwmmDMc/2cIEmx6YfJEFwEyKBoYi/rd0rJVU2oN/MahUNxmyaUYOQOGH0MYJYA6TrKpmtE1
4J4UDjk2Ucj8zvpl9LVg82o/dnkzkx+/FCWPimDgr6l7c621MLpYtuoUbgKekzIkK488iNKPfpGS
RQWwpDTAkpWAUGLy5WP9gAUzt7zEmOUVgu6B8MfwBmg++ozfJdKYGoIpTq0i4jYHX/JlbztMjVec
Vp/gagl3g8FLQD6EaEoeFcyi0ei0WSBlawJnaytvrEN10Jykr8mzhbebTwB4LE6II/f2W4SjpFKP
tN5sikTIMbUgHjW80XIMPJLVPJ6lcW+TcolInBMT6CXG3xzA6mznqNiRdNz68r+jGVHHohxjKUSz
LI+TGspf5fv6hky9JL55nk7dQQy3Y35XHa0v5ct1Z/nBG78JNUVVtYCvadE0R8IqJFWxYO0w6wOp
HLxumoLrEoiL+Pi1/pZATxRMZZ1MeTSglrZ+TYXcKcQvSXkoYsO5LucfzO1dEKWMUj3G+pZJAKH0
CS+C7swa/P4WrL6BiX3UQqpLtPFyBOKfrp2O0sVWX2LNXEBYJpy6z2rjLJ/Vo+iB6t0zHrrYnj+r
qkeIiVOfV0zjSaa0s831LB820g/ezJ9Zrrhjpz8KaelVVum1ILK/fr1sU3+/XUo7k0hOlk0EUHzV
HzAChtmBsPufUY6IMkpIeQBFaJIRkN+jTaUApm+zEjTeGjRK4SMLjudgm7SkWuCstmSs0VOlT3Gc
2n7dJgycg+iBOOTloD2kb3tYXZDztss+vkHfDvQujlLJuSy3SYoArzU7hr2hJZW5QuRImRMHgyeh
heqINtl+TDk2x9SN3TGpizRLCyvvMy5SKtOgslY7tn6NBirYViCpHMVg2vdOFqWHaiFVg9iiJwyQ
H7vMC1uMH7r2bpC53CDktj7Y2k4SpYJAyBSSQcHH01rXDOYA3vFTPDognkJnT3+4ru8fK0HUt6Oy
yDpf6xjz4MAPwrxH7qW5PceHLAIz2eStbubNr2UOnvEqC3gPKqap7c5JJV3KIA/DWjRYilm+tlHr
iN2li35dPx5bhqlgVAc8K0CbpUytWupeK1FyjOvnWXgxlsrWCk7B7h/U/10I9cGaSCg3Q8onzKPa
6c1fyxcCIL/F7wQXkBAuRg5vd/ofTPxdKPXd2n4ra2EyYOLHBtVpPJyWw3CUIs9CH/i/ALYgtvRR
K9/lUV9LnLTCmiy02d5Yu0hHw7iZG7v9TMDs8HrjhRzelyO2v3v8DsKYRGmKeFrpP0cs+coI3AJ3
FpZ3KipPNiyzraQa0WUD1jHWRjM3D8S7HGkeYV/wuWhwH97ab9b2fotUrrxuudVrPTpDgysf02fJ
B5zQiSy0SA8tMHbJxEAV1Jg+l7kg6pyj0s0MczCFTOoK6S0mqA4ejE5+2QLCZwecUc44EOfr0Tto
mwggTrWa9TADy3Jd2tt07ub7f2Xb9OJ7qhXTvI1YC7LMW3O61ILftzzTZnv9v78X3doWp7Izegnp
gPmUf0Ob/hF7F5udgvoKa2KeDt7G1E1+TrN9/Wg86zYol7JoYq6uK7zy4BKwz8I377QbMiVNduwl
HoIFVxzlTDQ9V8A8DLVcAVVMBkGn05rZ01ECHVUXxNyEgaeLlDNJYqkt+wblyOyteEfmnkDAFshu
jrrF/zxFQmwOa9qAtAJgMbinfvckVTYY7VAiznRSbI8Nti3GgzTrbrfwtIX5YnvDRiYYJJJK+SzR
rNUkzsC42WF2cSthY2XsLKcc3VfZB+TVAchvDshG3eZSBLxjsiP5Tjrly2I9Bfk3YJzC6Kdm2Wth
F3d/4Z9oN2I4SsBHs9Uz+omJzauXE238EBt2kimvlqpjv6xdb4SFpDu5jCrhPHDSL6ZDeRdBD6tt
ilBIqShhJK97MdOzKHtD9cQxOmY6uZNBpbFGrU5StVRSWH0eO7tQnO2z6iR44whY8rexCR3FroYV
xxxjarwNYd75iMXsw12d63NRdUYI3F1n0ANsYGOJ/Pn6CXlCqGxIGhXQl4igMI6F52H6seqBhqLu
v5NBeS6rKjaj7qELooa5+kazt+UgSI/XhTDd8u5LkYPubks04hXjFXhwWFp7KkrjZ62j8VVuFxSy
eYkI+8G9E0b5DwuzOZEpb3poHaraFh0VuM/LyfDUx/qsHWvMNHFLauRDfDAogDUBNRRuRKOLCYXS
Go0qdIRoYgJ0vAoQg8SVw96d32CmuY8AnjxK81djFNdqwZODPAKwBvDQzzYBhyK0OcIdchFeIsT0
GLsDUuq+mV2lYP9CCqXltI6fel7tjP3RdgIoVU/1rBynSgTBhG8G6WEO6ofCRaf50+yDmDU5VV+l
L9d1kmlcO4mU4teFYGqj0YCdoZL9ONP81srstpGc62K4J6N0P7XKIY10uPm8szVbQc+ETDSpd9sN
Bt86zNkBli3gyOSdjTKBVBKGWBAM/S13rDe79Mogd3rLblZQZwPJ1J8P7SEZ3H8plwqoqVRgK39s
UHhN7dkjlYX0HizF28P4eXOaB9J4AJQNf5CKp55UKFXmHhShJQoL4F0hMBHoSrmTrXxVPy14h4Pk
7pFXXuDdMBVClzoWtQSQXmFnDTcLNg9nLQoGoePkzMwQ966kdOVcUxshSactOQrSuVdPU5OEovxS
Krk7Tot3/esx3zrIvcCVQ97fKnWJY9OOo5I08bEvpQJohEZcYerOEOpvCvB6IseKUhEM6HDkn/Ss
Eni4nB+H60net5NPXSm6b9oyJGsC5LsslABo2dfO+DS9TaMSAMHcnZ5lNzlad+OBh8rFDFDvsul0
ZZxieZznKjnqw7kEKegoTnZOupoGdzSOmUsrWLwAUoslyW+toF0sTEc5shYAjGAAZAqll+mkhtt9
9bx5lQejXHkmyQ4V7+Ioz50CL2tRat0I9a9mINi9kzxiyld4BpOKJ57aVy4HElONVFlFe84ESyld
uu+gX9KSyslxvVfRswVUTORUgw3e2sYjmC2yjVG1Y+mutoo49eO6DrNfRu/S6UisCMOWy20q46Uy
IX/2+ifA7qnuCNqR0hc3l9seYbqenUAqFEubPm2GDAjZ4mwGolf5FfqfbnNKwxnlAUwR8YFY2SFl
J5P6phFI9Rplgsz6l67ZfflGC4+nix6mZ3V0tF/Q3iHgdcjZTcqdWCpGzwYASqsGTZnZWcCm0Tvb
CQNoKF9VAW/L6yNlJHEGO1nk2ndWItZKpIz99Bfmt4ysvsEK0at6l0he8qKjjV27TVBNBzFzotLm
LmUxjXQnng7ahpykcQ8lJgmdAMhxpCKuhv1WIpZ3WJ4KUdE6btoe1ECpHiZqahvJGRyPvCSE6QV2
56EC86TlopQWcXxsPosYXB2DMhiO8aUHSxRw7k9cVWGGx508KpZgx2axhAn+dKcqIZpsdnajkOYC
5g94EZkZKkHsiPUFTQflIWUUTQzcmaaFdrbppU1/LJkRGEUgSg+5zGND+7iST7RTA6ccKFMBgkHz
6kpzLBV9g2JuElq3y5mQHBa35dNwiA4DWUZWkIejDN+feHU6pqrsBFNmscTbPMtVoYYTZhWtS29+
uu4/md9Nt9CFUg3gIsuUiW9xO4KnD2nNMgRiAqTn+1QProtgX95OBnUGSY5XvbCwYBk9abcgg3Uw
H35buVizxBvGjIFfrQHWK7vwUCnZQx0E9BVQCga6X5SrbrUV1Nl9AUKUy+ilByC/OWLYeaYteaSO
xcspSL7y4VG4E0cppFCKSidWqx7W0mQ8LjPwWCYRZKd6Nuj3mZrMp0XRMZNTJUBvUMzY/ZN73smn
vuXUinU9qCiPlL8mQhSOAnL6s3o1sMUNBBySUWG99LXLXF4QZirRTjD1gU1A62nTBsFKc1FNbzAf
jYxTr2YXz3YyKAetbQtYQGW0N/QLwbMagd7aXrAu4up2800CD3rqzgeeo+YdjHLUdVG2qraCHTdL
n3LxmFWZnSS//uSzmaBOA8cJQK1lylXHYguCvZi0E23CWdWjllCq9jo7WKbDuhR55sO9eEUc9o3H
RxthnhGpqYENNBCG0x24rVn0cRbwoJkIZXjpKYCIER5MQMRY98axxcC3NdvyA+fQzPi0k0qpjB6B
Vn6IZUjFdHvlYkrUle8GHFUICMIfD8ib/NwH07SAE2sqmJ+Ep/s9u5CHSa7KskQjuv4SWceaa3vk
B64JoD6iVSZGMbWY9evQDyAjM/nPqLHNH8Xb1+uc5gkraPUrDybp7T14TS4Vd8Utb8RsJTa/YlGk
8fHIv4jBggTReCmD6tCTROaMmgpaVhgCvFceSkzzxEHnNd/eArPP3fdju11wD6qgAsaVW9S7bsmA
YKMJ6MQXgFkmS9ObYa+3qz+G2JV2zJue1zpjf93/CPywSBYZVh9vQ2aE21x5hT671ny4rq+szysh
PSWMvICU/cD8W89JWwkgvjHXyJGl2c6mEn34zLMyLlM2yzT2sihPBxK+Lqt64EVrj53iNHhQYR/u
ZYht4ev0rHjpLQ8clZVI7QVSxlHOi5FIQyeFaNg5MaipBa130uHWWEq7HHlT2rzjUZYixZkiI9Ei
IMQER6a8rIaX/h9p17Uct5IsvwgR8OYVwAwGY+gpinpByMJ7j6+/2dTuIdSCpvbqhB4ZoZpuVFWX
zXTY6GPjjKDhHm3xL1oT6/NxNoJvWguYtgz8Wko8K0WYOCUehsEITJAtLVyL4dR+TPu6lMZKwkRs
dWis/NHqyIXQzctjDOqqBJY0WNivfiwKOnMaRUQ0wTM2wxiOcnAHEpDbusSMYwfWCird3TzUSiCn
jOqQaMmgQ+CcgXPgY4qu43XL2kzgIeCfI3Hap81J1McRBr47V4+cN6BAv7PDHI8eOvwuWbrfeu/e
lo0wbgLK+9+2uhVogZxPMvRP2Zf3rDJbGfZ0nHbJAbCzh+lOuaPcNCWTC0R1owrA1LjI4Eo79I2T
p16lPl2/R0oEF3x2/QBW4GSWfVM/Zd2pMD5mZPuUGQr/2KyvjmnnKkfPgFrSDgoqWcm53yUDQpX2
OXoUdixECexih900hmk/v1gu1TyljscpvtzorWUA8x2YlbEtDw8LvPxEDSxsFjzWB2S/YnXApo8s
OdcCUIH5rATBmjqg3/CSQ+VRhkUdiFP7MQQDfKaLst+oD6XxEqUvSU74vT+YFvbq/qPqnKvti7TN
TQtFANULUJzCHLZ4p3jM1YpP9EbR5jPCtvj+I41zs0q3lKMygoVOLDBwKoGzpH5clueqVW1gs1zX
9k23JEsqKuVAvQAb1q8fSojlKg1BweU38WdD/5TkpFvafPFXEjhvXoaBmGWVzKZxREe+mfZMIYrH
7qDcd8cF9O75W0vl+rG2MkhUiP97LJ4EKZF0UWuA4uCPs/koyYuXpCPgzlDFVeRDqmeOoICOfaBq
xsRt8pxInbyUU20AR7QUX5dOt+OcWq+gJHDeSa0Stakwk+FLPfpEMtuDdIvFRddemJGZSsCqAlaW
NTjX75MSyzmsOA6qZagk2QeUua0FvT1E1GgOJYL9feUyImOZlToC0K2Y+IV2kckJJ0oA55M0vQqK
qHnDYZf2xilFpoSyEyiPGNxx/ijcUX3Sbbex0kLONXWBNtdjajCAqnEXgoodbNNArwHFEsAJqNGU
P0hTTR0wQJoImrRfLzCWtQibe/JP+C0Qctnxp8GuXcOr9yjtUWWETbcrv0vjXGIYJ53Y1mB00qCH
E6QVj/UnYE46wS1mhb3kPkQKdV0JKZGcr+qtRJzjMEAJb76Z80MzLvaSEK6eksF5q0nOBQERLjIg
tfALtfEw6LRLCvnp+lG2neI/t/db7ASWNkspJ3yX8KMcNk5b+5r1GETJ/rqcbZ1/l8PFS+pYF1h5
hE5o6bOo3OjC6/X/f/uhf1eDN6VcWe2MRZBlZm3WN+8Oz548Aq/8yOjiSZXbjNlXsjgnpJpVoimx
go4xXhKm4LUXuFjuBawK5J2omhV1d+zvq6OZahNkchkini5vDWSN0v+frBvFcITr/7XYt3HrlYSp
V1pJrHF5wz7+rABHaPqSemBR6lDJ7Zy0sC1/IbJGQr/fqoMrke2QK1mUGZIfZYOtTT+U4G4avxBK
QX0ozjeUBhCFS9Nknb2+dox97aFT67VudmMdiyNwpr3rAqlDcY5h7tsYGaOF1mWY28EEkBQpdQKD
mo+iFILzDZ3Y6fNgsai9bm8bVT836CFeP8lm926lEnwXNpJbPZ5m0fQlybYeddSiwC0bvAKvm9X4
R7ex9d7pgVycusGO5B9g7uC3vORdIWXOXWixOQymDLQU81M32PKuvUQv0owhItSbLn/VKlyflYtl
2jhRRMz1q2zQ3gQkTLLH2Kr4uBxZxzl05Yfrd0toCd+hEYDIboD7FbnjcJIzr2vOgCO8LoL8fJzP
aJpq1Jp0tjCMlfj5jfg5wOQAGzIeX3t0DJUP2UPniCcaiYmp+LUvxw6/smtdGxutLXXJn9OXpT8t
Gh6t2J6rV0E4qDlxTOomuUgjj/sCq7DAc8u0L12wl0eg8UUz8XRRQjgnEquzFIN8w/L7pdxlwJS2
oguoB4kPRrgqmXMdSo1dv0bGUbTeLs6sv5texMfSsgFDiRXiwBnIhIgSybmRSlczSyuQJLS7eRd9
nF5ip93XPgvdCwdMnwSiFHGP/CBUmNSFIVcmMjzzS5AkdqB/FUlUQeJMCuc4gqCegtloFWzwJt/G
zK72bG6028VP6Hy8YldyR3w3IoBSON9R5JaBHiHaHsrtgsVo5SQYwIaUblLg8TMAPkY8277IRHRI
xdgKu4eVmQEutQvDhhFFfJ13hZvsu1N1YgFIsaueKVQMKrjii+WpkaX1ZIwATDEdNpoXvMbe5CQ3
4Tf1QAqjPiHTo9XRygYTnXOpSv7wtTn/h13RbffdrrrBBBn9BSl5nBNZxiVOtRlfsAUXTOG2l+lk
3XwF8gb2kQQk6ofrGkM83grnTnJA9uaThfQy7epDJ2OFLdP/ncdSOF9iSklsphNSIqO9GMZrkx/a
6ev1U2yOAKzeTIVzHlkXFVbPEofZiW/yHFjm4PpE/VBA6T/GEqqtAUi+dCM6NiAuUOU2bVtdSoym
gImD71l2gUzklo7pTo5yrAcAuDFIVjKlJXyXyrkVRe4yicGVwlUGXuTkx8HaMwitwWmwRcl2NjEe
N+yoGil1y/xETBOXuTbVOKvsBffTOdN3DFcC0Yl002FXdHy0dBu8CqfMo3Jc6pY5B9NqWAEPMWfq
p9h+6n7Mw4/rCsTU/EqcwPc94sCQgSKNQs40WW44vYbRcxfeT8IPUf9wXdLmrN1KVVXOoSyJIc8i
yPfQmR536aF66rHgyygy0RjTMEER0uC91O1xPqUXe6kB2R+KEo8q4IKZy3St3J9vFU/cRycGulZN
RPKxOVAhoeEvqiDKBOIOZ5JzYUaK0sLs1Uvis5NanR0/iyAevdPu5b2GkYPoHqBGf7c7t5LMJwua
1bddVyGijXy2PFFgd268YxTeLHwuvxDfkxn476rzzzn55CCZAnGU41T2hbFwpPTZmvy6OEXhByHz
Ct3Tpc5JLNMmpG4Htu9SuYe+BQIEBvxiDTsp7W5wF1cz7Tl0wPQe3QLD+5yfi5tlspfa7nogSFL4
Mtv28i6es8egK+WyTNHI6IXa1pQfwvi1yNE4CXt7nokb3vZ277KYdq9e4LacqtGINdnPkWNOoCCx
VCBNh5Zz/Uq3jeRdDGeXmtIVjYRFGGwyfxqEs0jVTZiRXdMTzgitRK1M7FDIvgVM+SbZ5/q56L6Y
ChW6U9fFvejyUtdjF8WK39WuZndn2RFeov2UOGPmDMgobRbAtyfl2/Xro8Ryr7xm6l0rtPAxhhHZ
ln6fLZ/r5Om6jDdb+u0OFRMEihYm+02LE7LUUaZVOSoo+Q8r3M3HZS/Y2nmq3Alk9hnqAKED2PrK
jmIn/AbmMDt0e8LyNj/j6idwbs0IJlMw5Bxo07J8KJtPTdXZiiU6ekeUpDb18R9BlsgFFvMSm71S
tqjeaJ872FbTiYTGb36ylQQujLDkOm0iFA/9pTu0QmSXwFaRM+K+NrcwgDz+n29miZynCrsws/SO
BdB79YjxnJ1+ac6sqpE68qO4B57AWf85XOCStsDc0G/6ooJBhekKxnjZHa9cR9ZGiD2xpvuftbbl
NEI98NTqmGUAqVDnUqMumx9tJZBzIpna9Ji3ay3fCLEnOOlOSbENbH60lQTOjYyNrEYqK9fU7dc5
exUmXxmpNWZKBudCRC0djGKs0FEANS9WrtCkiXeBO74ykKHokBwFzaGKlds55OpgnG2bgDvXFWXB
ApTbA7IGWSRQjYpDCS6++UBl/9tR2EoaZ8ZCXcqopICqixXNwYFW7XNPdwenPiPRcgGFeCDrepue
412kzhl0WJlTpSyKjEGU9AZUtn5rJ655h1HMvcDW9jDYcBhPVNBOaKTOGbkshbVSGBr2ijXQIQFW
uo4IN0Ld5W9wRnmTV6KKu5yPwG9082P0qNwks52z7dh9dslfcvIyt1XUBJAXoH1Bm8p5lQQELYsA
7nSs5Uj79LCcosCtas/YtW8LJPMhl5xSOVCVju3bfBfLHM7KobSBaWIwESX1DHBGYnnfibvrTxzT
u9891rsAzmPlsRmGtZz8nB5SDqk3wuAajyoUUdfH/r46h5W2TAr65U38IAbWXhgQPmKN6/phKCmc
r5Lkpm80EYcZAjySgtumILCiiOX/oH7vV8Z5q3GZu1EKcRbV63yk39/zi7GrdtKxfZsHnQSb2gyh
tIBzVbI29mqnIpSrFOksC+ZhKvv99avbHHIFkhRaYcDeM4BM+esXino1tQpxVPzltnNZAda8092v
bL/G3KP16hHiNo+0Ese5icTMDFBBxCZcfuWD8uuEQC60Q6hfeifbs21pDvk6b6rHSiZnwwBdQbVS
KRXYMBt/CRu7BtYCpol7O2xc1r0cD0HlUSsv5NVyRrxIZZzVUoXII7Onjywdzr3lAdQMQMy4KY7h
fnn9l7fLWTXiQ/DolkDIFO9nB44f6J+xVx0kT7ejQ3ZsT9R6PXW1nH2HXSfU9RTpvq4DEVADOw9G
b42AGk4hr5Kz8LA3M1SjLAaJPLhGbGNt4sIgmDNQe2IpK9j11GPDPs5vDnKlNJy1R9qiGEoZmWBh
znyUK1HKkO8WwMxhfMQzbyglpS6SM3WxK+JSXID/k5Wv/SLsDNylLny8rh+bTn91Ji4YqU2jX6YW
ABP18DmQEPe0mKcz9kWR2lr1STOAyly+XBe5iVm28i88GlRTafokWSE2zs6DqwCFX1pAxsI2JEAv
+AByPxt709QgPXGbPCqUnMlZERuw+DDt3DjJ7Fj5kVEPAiWEcyuBNAEjOIKGmIsXZZey9eMx/puX
7f2L8bBQ6dLqRpv3AIgvPazvGPIxj6mZNubhr2g6DwE1lqYuFpoATT/WNywUyGzdbm5ykiON8P0G
5yyw97QEcY4LW9rHZLKcyKJwGrff6NV9cX5izOQe5B8QgbarJzrpob5YQOwd96MroioPWJ07Qr8J
P2FwfqKJmqhejFzxrcIOPzM8JDSmUCQXnfZjptu9r2KThZBJXSTnLPpA1Vq9wJtt9bbsBOCUBZ7i
98VrZrvANky570+1QWgiJZPzHehMYY40xMMdLJ6gHcWRstm3AYAresgPjcZWXCT6jFO1x5+EnIGn
vUGSYVst2cMlOsux+sAgx+N9/dg8sDyGjPfZ57r2I7j4JM9K7CHpwLNW7NnpPyN1Alftd8DLfQn2
qHXahldgtkqXD9c/KSWW8yWJWnSdwdhkwZLlDhhdTatPU32Sh1NBauzmKwD4ccR8oqZLfA8rrvCv
nDGroF+y2BYeJTjlEYD/z4H7s2YhH9S9bgEYv3OiHfUgbNfW3sXzjSzdbJNp6FGnadwZ6/iq0zwi
XURWBZDrzAao5I1qYyTUZYALSH4U2VkqQpe3PLesYvbLwOkV2eICM8xpjJ1o4R0EG6up3pTBUegI
r0qJ4CKxWNYlU+oS1c8T3Z7728LEuHAlEFHKps1gYEjTFUnCRqDGudRQUfUOUFTolN0ng13kznAG
RQWYbuDFT/LtT9q46tJgCQXOQfBYsJR5FHTypttFY8eyLBG7kKLF/Ywqaa1mSTAsMqGQ02K8HOG1
2xzYbO98Bu78nm6+MEPkDXUtkvP02Sym0liUFigCBrB7hhOgxJtdKWN9Q/BJRqktm1lL47x8b1Qz
GpI4YOKHB3Cdef1e8LIjCT9AnYrz7EUkT4KYoSLGShzWFyBnYr5y2vV3jUelYpsauvpmnEOP87Fo
yrxRfct4jiSQoyqh3VQP1/3aZuD+fnG/rTROUxV3monPxFrI8yXeaeBO8VSXxdGY7pUcckx1K5xZ
S+Q8OOrZStKPYHjvkGEy4g3MfB8RZe6okQb2Lf6sgRJfcI6ncMrAmgITj7uDVOJlSJ4GmLkWB7uw
0h2k24S5X9fC3wjwQtPqqrCHFr5BKEMLGa2DTM+ibL316yvknNdcC62WhJHqqxe2+iruUGoDTnMI
bKz9ghV1waWaVpREzoHMxmglURIovrCAI2U4RQPxwG6Wfddn4vxFEBhZHy0WmykYZ5thJ6MZsVca
e8amF2r0LqH41y0ZK3rQnnXla5rNEMxnFprDbL1xAsJG7ScgqRDIVtG2+wVmkSybmqQpCnd7kpKK
ERpjGAgEXUp9zAD5kjo9K1A62U60AblNDWKx2/pN98FhYqmM7QzY2r+eLhZGqV2yHJQR0067xRzd
245ZK+3nu9hXjvpHEQirKMRRzJNbcZL8LpeHuypSK6o0M0M+FN4DNm2naTdde06KI6z+b4KElSjO
jyBTnjI5QSTYF9W+UWUvj4IfQb7sCUXZVP2VHC70E7PSLOMAxgZAdKAuHjECWdtg5MNEkbjvLMc8
Yd+dcCTb1rASykVAqSnpQjmlmP1FNxMzE8DYuGAl1nwMsMOU3ddfiEOyQ1zRF75BBojtqEprFqd4
wi0wvY/arj6bdudU2KQnT8d+/TVpnD3IaVVU1gxpDImivdEOEewhw0wpiGIczEn5xOkoeZxv0ash
ruoBtq560Tdm64Yz7007OfxsDVPn23y5Vx+Pcy16GIZ91OPjpfqN1Twkmg3iaOJI1AfjAhElbwHi
HeDdZjzExot0iEF09qB447nxxNr7m2732q45fxLUANluJfayhRcDveFmuQAmUAoi+/q5CGPjq93W
MkZKLyC+qvQfFuBd0q/X/3/KsPg2WBVF4ayZOEjjFj7DkQQICmAkWdookis5bxNGVxSd74il6iRY
cfem6OMu+5be6A4jdR0VVHAkJzktToyBXNGVEf4Eu7lxrp928zaRQIE72lCQS3J2BpIUvU87bGtV
5oMhHQX18fr/v/nKrP5/zq60sMzjJtJ035SAggvGiKCR7CK4UXWqE70Zy60kcSaVNFrcGCWcsHgv
7YG7+wmrYMOL9CA+pr5xzDBPEC6ucBejY/CXznglnLO1bMx6PcgR/DASFRW1HDwAISaNka4dahCS
/cuvxtlaqmllNzYFxjEmrBsHUXFXSfHu+pfbdFHvR+KrvnnbWG1Xw86MubFb7SkKdnXREgfZjntW
Urgnui7LEVSDIYjtMfinoCEc3w8ntpHG9prTr4Kfvlw/FimRuc1VVKdmkVYMIdwiVo/MY30f7aUX
hhtg2taP8ZHxrlJEgtRNKr9KlIUsnaoCjHF5/a2YvrXa9/ivMIxRBfmvHfMVYC1SRnmS8X5V6K6I
mc1Wxljiqd23Z8XpvP9hSGEzS1uJ5FzHHFoBMI5wkeyJjg/xsQFrnAyMQipLI3yIwfmQuRHyUYxy
FaThh9g6KX1gW1lnA4OSUA3qQ3EuxGgTIW4jcLnO94WvvzHHmi46A59rd9gxppTEM54Imezj/+b/
V7fIeY6gD4y6yd+ya4Y7y4ZnACGPxQ8EOp7lUlMJmzNWa0XhXAdGWUalL2pc5kfhMDsA+RKZUD8G
CZ/kiGexf3t4yn1x6S4kswhxw78ViHtVBMovUjhROy3Cl3RpbNP4dP1KiSeNhxDIyyprzQFJfSqE
4CidnUEiVre3H+33j2ZyPmSKFnHA8KSFLb/MZx0XJbeth/K5OWWn7APjwQA+Ara3jTv05f79c8Nj
QC5VYulgL2fPDQZ6z9oBTWK/9kWXoVpRiT31zdh9rxymicat3IYa4siosEsdLPDCTuuphgjxfJuc
NxlMfRyDEF+t+ph/mGQXTGT7VLXjSwVYS8kZbsoB8RAGpI/jFzLTp47IeRjdbMpJyxDyVQDtB46u
AtSfcaffDcfRld0G+8Sf0ggLNRRg8ZZcBbjTmHm0VA3Qob9e7VLVXS8WmAFMgiMwQ0fzc6UT3S1K
BOdfwrxJ42ACHLsm3QWNaY/xrk4sIibfbBGvD8J5lRHstdVYwiASf/5gfkgB7GZhvkq/DezEll+K
+8KjYiDiYHx8oo+hOMwg+/brsH6IDPT2K+WuxNtw3Ztslj9XR+Mb0caca0vGtihBhv3WqKsBZgk4
ADDQDM905rvlvRRRtzDHA2xX622xZmVtiwgkcFBZKf40PoqhL42fifNs39u7AE4hpkoQetUoWHqz
7Itv5XE5sRp1C8Ig4xg6Jkgh6XR+y7oVhhSmagomCE1OqB4OZSosGUDrKrZU4kaPjWgHT9UOnZX9
jFnsFJCZy13s/g9reVtlvLVsTjdbNOVkwwQGYB45yAwwTqzczBJK8qzNQA2BMIvln/OVMIsFTavP
J7VKuxhWgyEQ4Cl3qIQO47lWv+vik2hQLnMrdFjL4mLnaG7qOWKvULtjxE+1M/lI8jGHxboNyVEn
KoYydTbu1TP7PAEfNhb/5mMDdDL1PjrPGIlVHRFzdIDIxjBPv9dt4BGByC71gGTvTjtGYQR+acoq
t2LC9dm5mDoaRjm0UgW/BawxwO0EuCTqwYx5oUAUGp3QhESZKNhdN55N43xXY4t7CuMgb1ptHFEz
xXy6fF9rf/NJARBsqpZmaYbIo5okitQVqQoiNPZJRwQW0R74Ovu3RPJkCGQiuend1gI5HQLFnN7r
YmxhCxjYUkhcs9vhAJQsO/0GhF6bGqbecj5rcZwK9Z2iBvOQovgrPWGhwFaaPVly2HyMVB08Xpaq
q+ZvZBLR2PRjN4DymfUVgd0ufgetkGNAQWeMKArA/49Ne9Kc67qxebSVVM7NdIrWJ/XSIR1SH/Qo
tpf0Raqfr8vYXKtcHY0vnldp0JZ9HVrAr0YTZGcex0u4Sy9Ax8xOipc8JAcgVx7KF/nhuuDNw71N
T6uSjIkDLlCxhHgxghyPoDWdghTx0PQsJF+vy3hTbt53qish3COR5aOkFzNCQLk7D8NTrtyPEVaS
ZLA1xKcqQwWsB7Vp0BLR/GZFYC2X+3JSYcqSySoCjTvuIjSvgAgGtD3syI5u/Do8g0l1d/2oxHXy
a4exmVdaH+Gk+vRpzDJbE156lRhf2Kxjro7FbxtOUhM33aDqwJBRj4z5HBmRv2DpN3XxwnvXT0Rd
osxZ9qwbZluN2FFL0MBqL+NDuDMRUgwgv3X1AxNJrZFtLvevD8i9AWkc9UGdiIPf7AufHVB6kBDB
JGxGzL1+vK2nby2Kc/yREnZG34AXMLROqVnZcnIKslfdSm2FnJTdetrgvEy0Og1ggvIoZEq4WJKA
TSg/m/dqntqCdeqSxs4HktF06zlbS+KseplCvZ4GtAAbd0KPIPpafupEuznoj2w9bknd7Ds537xV
NVrL5IzcGrJO09TW9PtUsRfVsMXuUqqJPbZegynPJfEE87adUuIDbirLWi5n5GGlRgtYYs23Ci2D
No/vQ89AEB/dU1HClrKsRPGPeDQmSgCmIuxEgeQ3GZ4s8U4QFKcPblXlcF0vtxzJWhT3fKt9mmqy
0KmIq+/C5JSKNwkJd0/J4CwbpFqCoAqISVQM86kpIDvYIJ/iWfe1PwFqIt5n3vJX4+Lrk3HGXURl
KZUlXpx6B4DXJzTFPWtXHCSUH3YpxpFK4iY3l9DXAjkTX+Q+gD22qt83drfXgE4yPrSXWrW/SjeT
EwJ7C8M1TuFRYfXmm74WzO5/lTIMwlQNaNWpb8Uc1ckP+U0BAjFE9ABHeSk/BrfWMdLRiqfq0qRk
ruwBNOV4nHrYRK8BKqvwsdymOowAvjqAwVLxyrP5kS3fx7dUvZrSKc7zNNpgDLqFsFO27orhZAqf
Wo36oJQMztMIYSCks4RMWrFAbdO89MWzVD0UoEzJjvGAQo8K2GAZ43TKc6BFtiqBbwfYBmWv29eN
lLkWPq5Zf2DO9cRtLOZzA35B8chQYeCCgIH/PzDvbSW6Kzl8VBEMpdbIBTpgbF6FjU1pO+34ln/R
8yrEI8UHF4YFihGwQGp+I+wxwizcvtF7FXbwDWW6+7F32gHb47jcPTWpSHxWPtCQtThNxxRF+swK
7AaNZllHpl0SAe8mDtn6Mjn/I9XgEBJHg8UzlT89Rc4Uw++pmEBgU+iFh7VBl0Xbghs9X1cX6oCc
I7JMfbHalL2QKDzqTeCUwZMZUdEh+/1XlFJmv2LldUB60eU1o2n81Dpasm+Ecxwf4/ExxO540H6S
o2ez2ymLeAgNqrNI6Q7ndoxySZWlxhcMqxuz/RQX57q7b/rX69e42ekAiivGdCUwPwDT9dcT1lpg
GVGAFyQ6B4ZTG1hdYUw/3UvwZH2O/fBO+yHcBzZrrNMg4ZtJ6Fo69zJrTZgFCos3ZBDRSXg0tRsA
fgCnzPAkzBEEi0079G3NeT8x91JXqhmqHbtYTXuQS9Rjhk96R1SBmNf8XW/eZXB2Uc1VniVmoPuK
HAJeU5CPU95jhyHFAviCk2lxaOdB4hMfc1tn3sVyRlGDFDEM8uhnYSQHiWnVOsZNcWBFJ83J3fwW
ae9JJUPkbZ/6LpczEx05TYm5UWwPvMGws7k8Y/ezzUn1WUiV4exiQIRv9DoCLRnjQNiOVgDGYe30
MyPdqW/RxQXmMbXdS31O7iHOE0zYx0Ni+lmiOaZROAYytt58ClrE4vMnQaD8KvtQ1/SHe5XFYAkM
YAaAIbm30w9vAEPoPS6eeit49R24t7zrmkPZBPf4qmlbKnOKipNg5pjif83lO7kbnetCiEPxVd9B
nJrYAuGV33Yf6uxhmqlmB6UbFudO0ipaMkEByuLP8fz+ufRyh02YoNAJBrH4tj1RRYrNAsLKhVmc
O8kGpaiT1NRR7+3ZBPGu9IyHYG9hEEr+8jewXWthnF8R6xF8ZZ0OZID0pZVvLJmo8rxFJFcUj6/d
qq2W5aqFSSf1kn6IHwSbAZKZfq26yRf5Ub3NfbaywgZtwy/La0FyBBKKyC9Y1LNQ1oOJar2gPhR9
CCbivUKRe2xWYda3yLmQFksOhjQhBJTvu3N1B8ZVVMQHJ/k8IWxh47xk63Q7jvjHQVqcA5nkLpaz
FJH8z8knEGcDp8XC5AmWK3bJd8oQqFvk3EdgDUKJTStsbIrHSvkcjghWHq8bM6n3nMswLJTkTAFH
UgE6P/jxEZDsB8PTMEZDz/Fedx3YvOGjlFbXUvQyfNO6w3i7DTDff3UcNBV+ldDWvVJXCY7T7irM
M7ZOmNqpV7ulDwA+0aYcLnUgzmtY0xT0nZ4jMwi9xbxXsjviPJQAzlPMZhrVFfh0oOP1h3mHzcn7
YMSIprEb97XfPJiYhH65LvN69GGI7CetguU8bHt1ACMLRiBELKwPO1n6YY61bZnJ7rokQvkMkRnA
SlQpqpLaDXhKZK/yI1CnBXcYfP5hHYdLuJ9GmxB33XwNvtgY9LUUWUNooMyieulDf99+110FNYAf
CgOg/2L+DQT4u4cC19+v50vioslGGZPPLahZcusiU9kFeYOcizCyLBV6lgYD0gwkhmj62gBG3bGG
fXehZtMIjwta7V/PEwVLWS4hq94c85swtNvLcIBXGo4F1lLQ177VBBQ1ic92PWr7nTiqB4xoEWNo
uAkEJwdgW2t56RjZmVHYPTqiYpY6hKIws/3z82m81VdXepnGwhxPGdayATWuH1kEbrrmWbuUgF2G
ohwIcdf9PMhuf71WNUFlP+lRBI+Qfs8XEWbOaJBrN7kpHmS7udCemBLJ+RVZb4cpwjqmHxY/jMWd
8u+TSSBJb7a4Vtr/pk2rW4yyvBqiEmurXSed07570YRBtocJWO31Rc4uWjtgBrur7DmeCc+yrTNg
asNlYuXnrbu/Er0Alj6vOh2io4fFuM+H8xh/CJVzUH4cVWIE7w82+C6Ms8FosoZkyjDv8TaghjeH
fbzwbHlsk5SaudhsYrMU/79H42wwloFH0yiYaQQRHZ64J+kU7ZeH8szGxsxD4ZHb+9vG8I9AHhFc
1s180pUSLuYxvGHtru4g+hVrdQGB/O9QaFbn47HBS2xGFTljXp6P2VNzV3uCU5wYjC54YlCRpoyP
MgT295WmzK1Y9I2AlCnRvqvDoZLvh+npun0zL3/Nm3BxqhQFQSbOGIkuO7R05Y96vtj9VNtD5c0p
RQlBnYd7cgQ1k/qIrVi0pmnXc2mPZmBnS+ZePxMlhtP5TlX0SlKQvkfCLZbM7KC+Vc3X6zKI2IdH
ytW1aek6trQ3aJkzgSYz7oin5Q99kP8G9AZfRcZcCiAiAkxPRNWFkQA3r4Cec7MPrWKLtyZjQ2L1
K/2GosZ8K9xe0Qm+pIwBb1kQRUQGbJ7czOwZFQh3vlFO7PVmSEGSI31WjtkHGfSc6gtWxD2Spnu7
O/l+eO7ZaYdBG9pIwqh+cRKku0j/UveBo2A1PcTzGmt3er7XyEol8VXfIAJWBlcqipmHPQyu3TFa
HgzhYPuezU/WfrbDUOozVfUhVFVmP2glUDDTYQnTDBjZ3ZfeOg9W6+QUAusfvPL7XXJuRM7bdBYa
VEDN5xHcsdU+3OmoL+1a1/LA8P5CNtK2X7h3gZxTieK40y2G95SdEyxBnhkQTuxlho3p7GrXuwwd
b0rc7LlCHkeBUlJXyjkZa05nI2JNHivfS/OD2h2KmMp8tp+d9wNyHqYZgjyZEK9jFHVgA9Lu9EV3
m13rZwChpBaEKaXkHlUsewqTWKEgUySfVG20o26mXA0hgn9Gl1hdhkmGx+zcCZ6GVTwFp8NEqAH6
qwrw5vLDdfdJfCT+Ic0EiGtEtARl/aWpQNc+3ctiRoTKlBDOh5TlLAMxC6cypsdWfTSyl2j2rp+D
ujguVF1QtNXzCMqWzq7eXRJyFIs6A+cgqi4yy8xMdUAK1h+CY7pbbBP879+E76E/uvg4F5BPj9Rq
OOUy+C34bB5NrZig4Iy6HByX++wxclW/2Y2AIEEiRVWTqHvkPIaSRHFbxch+w6I7TIvlCDHlaqkE
UeEcQ5yKaESFqLBHZ/M+PDA2qsgNL5I3Y8O+8xCdEspB3iLnJqY5aoMsggK2oBVkDf1wcmKQhzFe
kGiyAYRKaDwpkfMVAAitVbPAFl8MrlBLsTspc6KwdkXrcy8NdiRikWN50dXWl/Cq59Gr2gzuvzIJ
HpNo0pux7GKoTpk9ojm9MydKAvUleS6NDCHrCCpWxMXtDruDgIRYDt+tXbBXwTTmYfqGbF78IY/6
x+PzNBq61WllGeNTsuoqeLBc4YYR2LA8KrihCv6E0aucV9H0YBj1Cpo6ZJ+G8bsspHZDEjcTJqdy
nkVsgmQqGXBTOgOeKzwosIfh0OwSw15AZsu27FoK+Iwo3/E8GnLcNm2rQz2LAEIzZGn5ISo+L2Rp
kt3QlRBW5fxJ1U6WFeiIndnnms442wWpGmrHMoDO5FN/+Hc6z7mWBcs9QpIjbgRSlp3EFxWBznUJ
lGWrnC/J0mxKygqfK/IbQPHkl/AyPSAwR6uEoTB0VGWL6NobPCyJpqh10hS95o/32VP9MH8wZFsF
eUz+zFDFUl/92HwGbH+20zs7Ixn1NnccVgUafsB6rGOznPs3gxvgOyMnu+3NXXlRSwfdL3RtJrv0
mhN7kfKv+ksROqFpmzDFcF853Y14qBLCsVFuR+Pq93MA/qrWxE/q9tJHZc+mk0WgZV1qVwaO6aA7
GYm3y/z1FT3WuBDGyNsgqFSWZu4ZKUruxb68/x9Qigh70TiPkw0Fm3RBjKl6/WchRZVIuGlCuzyj
dIoNSte4mymNJvwPD2Mymv2o1wOyknC5b+UPEsgMCJMh3CgP6NYoqZYlCp4JNlWbPHVYyolc5QF5
CAi0sRragmLqjhpQ/sO80j8lKb4+KwcNzJRt4Mme7gHgbNc+x5OT3zNEQJCrxc7oD15yxOpKblNt
xz9YzbtwTl/iQJGzqkBcXe+M2+hO3LXYRmIsAMOhBgQj0Fse/4+0K9uNWweWXySA2ijpVdIsGs+M
9y0vQhKfaN93ff0t+uDGMq0M7815C2AgPaS6m81mdZW1YYSxk5tvgpf6zEjsuivpFUR2m8vbvzqb
u2iWvWe0xd0WEjBy05UMH3YEhmHEPam7Qwl0yJ+Z+iebT9cd5eWdtRaEGqL30PWj5mMnuOOts4qg
SQ3WquvAxBjXTmT4dhSe8yFzLi/0D6n5wxTzw8VCNdAfGqOEL26eho2BWsTCxMKILgm0+xA7wiKP
fcSvSeHDHn+45RmZgwh4KoK3ZZXVleE2/IGhGrdr3PAg0g1aD6MPc9zhRtUob2iJgYIu9rQBs/8o
HJF9BZvIzq9Li+LON0wq6lXJQGLpsfS6s/FjepLdbNOXIIDV3AYDbCDYKL/FFAe4qM+6nmU/VshV
zdTQoadqYRKTccE1O0bgzxj1RA+yfzhSf9vhO3plmZQl5gxYYw0cG+xeBZ5F9GPQV3Myz9ySLWac
H/NNuEHOfbi8wevp9sM2d3jpQTvoNMdXLLJfZrJRKhER6B+Oxw8LXO4BSHyWe4LpHaZAYlZ2BJgK
+Il3DDU1haCm7p5FoSBaFHdsWWo8pcWIa6OeYVo2xnBL8Xh52/5Q+H+sissjKW3lZuhi+j6TxFo9
jF2127IT33JFbU/RerhMUoNoa2zMDK814d43riVIg11ejiArKlzqKKwMA9Q5NkzLLSdvQ3uE8vzU
Ok0nAux9XQqmpomuUJVaKsKHi2dqSIo/VsAsKf33mdwWIjn4FXeDAVmRVZ1qhIIq9XPWjWdFKxpM
7qDEh5pIYCuVXTxKDgFpHhhkDv0/4SCkqVw53D8b5aIIvGRJNGmxiixVPEX7ZKO9ziBDaG3zYTxE
eARKXMuVHjRou92IXte+5uHPtrn46pKA+GVQBQepeSn619B4aUuBt39NhJ9NcPGkl1ZYK8HIlExw
IXxXMmHsJyKSN9FKuJgiGejLLLOGIosKzYF4x6SyctGgkcgI+/viVC6aNFPnEfq21LrJ+tYmdHBS
0VPTChzw845xATVPhSGbQwASPjs4lz87NHog7olZsU29CXDZ/D8RYn6N4s9GuRM51ZVO0tVc8ZSy
ta05dPN+m6f6wRS9cq28QX22xEWxUkdlkYCd9aDcWj/Tt2zfnfDvGJRa6i4/h/vurT5Z8V8o3H42
yx3Ig9Q04KKSoT+W55tqpAdTErn6an76SB88KF0PzF5XDLi6Pr5NlQexekGqXYEYfFoET39TD0Yt
D2MDSYYDhqaccIvSZUu3ZC/qM4qWwiWGuq0A5TGZSFX8WIW/4k7UC2D+9Lk2+7wSLi2kjVbTwWgl
T8quA+mcFZ0T9Xs/SV3FFxEKCMLW5HKDGepVnPegNC+UA3zANtqtoniXT0HRhnGpISVFN6kS4gfZ
FKTo35UoENwJBInU5NKCls3ogpbQnMqi0jOK7FyqwZOS0cBOE30j9xhcsfydX5oiHNn7uMjXb6Xr
hkxlTVcIF7FwBlRhYLU8ZPW2LmxzsmW8YxYOvWl+Wrv6oDo7wAFthhsCJzHapd01YxupdyIU/fom
f/wQLoZNZUgmk9IOQ+R3JT2EuYBncD0J/v7/+eFOIwxbfWyxxQpIa63XBGDKEtKxtTCOmXdf2FH+
Qh8Ss8iyUcLkwZEe2vsYWq3yN+PEXl/CgwXqhLfL3vmHM+VjZVw8J5kxFbOlQZ32Cu9xGN8C+BCc
x8f2l2kbv1oncoGgF8XdSqHLgvzDKhfkiRkZKfGRrvqX0aUOptRvoMj5wHiDwoPo/W9l4vGzNS7M
p2qeQ9nA6VxDWE/v7BK3Pn2boaWG3p5+Hm+nbWq6kCw8aCJxDJHjcNHfE0hxR0mBzO+f+u4cQ+LY
3AdC8LLIbbgUMPVZWNeDLuHiEN5o1AZK1Xf1TVw58xObBYxY8S04cwQx977ri5onb3uA9SgQxlVV
blVwLQ8iKcv1ikBRNA11tyJbChfWoGCSgmTWdVTA1n5wMB6zjV1Fss036lJwN2Lo4pTvOtHLwerK
PszyL9RtE5WpPpqKR4wXI3pO6P+f8AUOuTDAVfay1jSF1UL6WgWSzDwwXQJoxW2kkwE9xGEvbS8H
uWg9XIzPs2xaUwqZPdBPQXq3cYS1/HoaWayIC+hZHaWkU2uICoMvqzm314rlyHsT0E2C9sZ4JhLE
X0Rtt9Xje2GUi+tgGqU4t5hSevzYDF45X4+B4PQWmeDiN6umkkQYEQcAdl8CqK/jJtv3gkhaPcAX
6+CiF70oLZllSLYa4zZRZjtVZ2dUXmPw9k/zdopNOzBEOmnrPqGbhqWrFHLyXFmfl3OK05upqfon
BiA20h+XnW79zqx8WOCKg6Sdm9ioiuAQPdWRHeD+mu0MENXcMF6jbFsWeMKoBZ6+frAsjHIZI4rK
sckbJEJyS3dMSC/aket2M0MSJxfLp3wFjrE4/r1Evsemgb4wmGkV4kLWu8le3td49ZNxUgu7eet+
+GGJyxjNUNB+akbD879NjGr4EHSujdPEB+9Vuwmvwm9Z41ARbF/0Dfmx69YaMw3AfRBF/2RzJKpb
4GlzKm39NDusawm4y8NltxH4JY+Kq4chNQzSy17eVfak3YTa7WUDop3kkkaZ9QVVFEvyItyclfxY
412irAURvdJ9/ewZXN7os7boVANYzWzayIGLunybQhqgx6uM9DTfKm94J4gwK59cx7toK2pVisKA
b71FcZ6PI0HT43+R2AHGmXqHDf/8DXL481q5VBIrbYunGeyoGtxlKfDDnd2Wohc80WfjskmdB3XY
khGAGqt1EQw30tCfg6LfXPaOlfcVthiLFacEQ/f8wB6yMCh/IJYEGA34OGSXUW3pdwEuN6AgoVcN
QO2OwCRL719q/oVJLv0PRpUVFbqPjNWOOOQpjW0cnRgAmn6238OrEu9m5c4/i4rw9R39WCn32aTU
N1N5GGQvrItr0ku/pnC4GxRZhF9cT5IfdrgvB4IlpZsDnG6hB/XnrQ9gF5O3UvYiYIRoQVzuz/Vk
RPs8xHskSFsCQEs0aKznpuj16PLn+jK7188DSXKLmZk6O1RUewTz4vhPU7gCv2Bl2Z/94ssIn674
pB11Kr0DP9kI3wii4dnxbdA070RMOJc3DyJz+DGLal6XqC4NraF4kfGiWE9y+cRGiwQrWu3t/PZ0
g3BVojFbfWFOuIhh07bJeTg3uyHYa270Di/sd5hV9YybAh1uQViLVscl/aipKt/S0FrMre9D8EsH
dV4vpEwSfS/2IxZb2Ha9JhkpqoH/ReBZsYMX+G3jKfv0ZLwJNnP1zrfYTC5toGA0xzlHfcUUugDS
wZg2BLqVh9kxoaU27Gm5E1gULZDLGKTSlTBjFtNjrdgM4sBIy5UO7HL/l7dnUaBxiaPIirxsJJwr
xfhtagEDago7N0rbn0VNzfU6R1UMXdZMFZHGOybJjVFLVcPrOxsUBYxjsdwWj3ATaIG1qR1AmzPf
JcKxi1W/XNjl/LKex8hKa4ynd9nGx0X9TnYZF3x+VcgukNe+PXj5N8sV6uyu39cWhjlfTRtK2r4b
w0PoMRa9dBsXewYuwrwFA6vs02RjbkRwFbaaLwltYZTz2DSjEHivYdSazrop2WElOtP+sC5oNBpQ
aQPrMGeiNuZyQMrGu9XVDBSTdZVfh9f0pj3oOyAWvOp6ek5+XA6L1aSmfpjko0Ips7CpUTFAC80u
236TxrEtNTcGhDFxCP03Y1xMQA49QKcEHWvoGgJS60VAMsWUOAM0+YzXy7bWP5dFFVVTZfULKE8J
czlv5sz0aus6gUBuQkVFncACj7vDPc2oMIwM+JJ8m493k+hQW+/8qb+XwKPoyrlBkVNYeLO/Hl19
2+ykwI5BfXTXBvYImncVg3tmK8ZlrfvEh12WSRdHQVJlua4HkMTVdkxjrb6HoDEeZZi8W+b131uH
2NG9fyfidlvNmKC/xZ3esIjGP1MPhI4RmIpVL1Ruauifk7sZZqjgBrX61aBWRw1VoRgV42JsDHW5
aVRJ9zLgMYvbUHq77HfrtxeTmLouy4am8OwI/hgqrdIS9CYwEKCCW6I1tyUuuibkKSDnI1LHWF3P
whx3t/Z7n7Z5X+GdvTpVRm1Ho2BBLCi/5L2FAc4bSBFWaHjnwWHIQtvMf+h9BC2TXznwyPI/Fn0W
bN9qYbAwxx1mmOHBLAr0rA7WvfYLaOQdowOB7mltg/cSGpAirxPtH/v7wtnBPxcVVTXJ3mhds8tf
LnKI1f7YYkHcYdX1Q6CmGQykEHFNDu1+2HYeEcpnrgbtwgzn12nXqX6m4uXRal4icDlLeegU47My
H03ddy9/pNWDf2GLOzRiKdFmEwpgnjqkmya1TmFvukbiC3i71q+zCzvceZGP1mTULAGqMoD3mDpn
CL5kB7htVLvaNtsGriXw9vViamGTu4eF0kyLUtINT75Wf7Ye8F+SXe4DD0Sv/wrqGBgqFS1U4IT8
C50Wg11qiA3Jk++7DQPWQRrC6wsXtIQu3U576W3+/wtNolVgGoYCAg2dmPy7a2iF0I/XJdzbASkx
AGrS5htiCJLtWkrXoPAEwU5Fsyif0qkeh7NpKrMXj+beJFBLNk9NCnofnGSXXXJtBzUcHaicLGg2
8DtoSIZRxFI9e2Vf2WrxM1QFZEyrBnQV/PbQPLFMvrUymHVEkZmIlyvnUD6VQp4Flqj5PAupid8G
uAA284gOtNCCA3uEwGmPC3N7YMRV4PIW+dtaksUBK+OYVQ0ZuJvPSQ/NWLmcfIV43YGCITfd0lf1
Tj5P23hfnszzKKjF1vIFriYWSjE0nGV+72aDgAwMxd8hbV9i6Uoxf7RCpd3V7VvY4LavKmS5JXNE
PENRlI0k0UM9J/+EJH7WBvkVNFpORYJrU+puRxpvZr13/sIBTQP3L0ihMKTd5y0l0iQrwVAQb8ab
Yn/byT8u//+ryVDDW7amKLpGULx8NtAYygAUH509lEbgK0+3mQOEPjgV2J3HPBcCf1+9jCzt8Ume
VgXpipq9ynabmQ3lbTNQZEHuvK2RCnEaH7TMrkUImhVxeQotiY91cr455dWcg1x4BjDf3FFH30cb
AAqulZsmtqdX5To+AygBLL5/Vm+CH9Ot+Y1cid7mVvPW4jdwh4BS54Y+d31wqDLf9iNgQsh9WE12
ZwigGauRYRlgmlcg6EJ5NaVGhiRilobEI/5gZ9JbYl3Xye6vPOfDCLejOdwG9P367Mk/i8ppvQrH
C+TafuXfpR0wEltRv2pt93QCcSgiGyBGf/esRUml+JgfRTvC93yt87Ta3GYjwXNB528jSTThuJaW
l7a4qCB4DmnjFFExNifT/E5FuL61D6QD0m4CI2ThRs5FgZzEQOxC8c6Tsy3UgOy+dyXzn8sfaNWG
YlLkY0vRCM/HpEOz26KT5Ht5bjoY9nbqObeRqC5bWb2Y6B9m+CNSCppoTijcYDpEdxq4lpmCUnwX
4DoXuKKJcqE1lq8XTqBbud71IT5Mu2WcmQwiK/3TAebJhNxF7DarXrBYGndHGePKjwfL970w0qAt
+i03tv9x87hrSVJa0ZhL2Dx0D73hW7CRHP1k2qojQzVVPLiydkAvvxV3miTllM+aSVAQXncbluyZ
uIcMvUPVYQTVf3MJWppjHrr4WEUXjEUAmJHXWW1r2qStpdMEudZwc3kbWbTwNc7SDhet5Vx3pu8b
qkfpth6eCKTPghoKhHLnYmxTUBKunph4dEZDVNcMNII43PtcN4llVhPGLH4GZ0bbGrp4DDuOTnfM
N8m1KO2tu7yFvoKsUUtWVe7UqEyLapVUA8a6K49sukk/q7t+86+8h9DaWsGjf1jjp8dV6AhFWeED
JrCpvjP57+qlwMEIVbIrEX85++H8Z6Ng8UMBJ1MTczef3SOUUj2MJU0HD1czA4PTbYOubB2NvLVt
fZRU1aGVcTtLo+jkWjtJloa5JKKoypQp/gw47d4/sXuReQNy8Uay2wMjt0Q/IHeKH50jnOldSyhL
w1xCUUJF60atQfFTPTTSt0EkgiH6/7l00jaDZhayxMa7r1PrJhbdJkQbx+WPpphU2ewj3TOg90Kg
99KO123z5GeyoOx9pzi65Btc6pBAWjAE+pwcjNAenI49BJQPeHmGEEUGyq/Iy7zkVQJ2BuyqzDtT
R+Sdq3G3/FhcVjFkdCwNttj4mEM+a94bGwsQDxUc25Irsrb65WQZl2ZEmIaQ/hwLco9uOZWBcQ3a
1En9ZykS4OtEBriKI+vDOvDlFkNgaKp09HEAx9jlLLyaGEEx/3sNXEFoQkVjKPSZePREDqyx7Lu9
M+8ST3XY6Sx6OVm9SiztcYkReI4YutwSAZ8InZzkHL5iSN2lN+MtuirWrfkyedOVaBhz3S1+r9Li
s5ahpf0gpWgJtA0YmrVbakx2glMmlB5qMOjMQ+z44z94eNCVq8Sa7i5v8uXPaPEUtnKW6hKJgeWS
5hpUXDOldlOKSnuRES5NZSpGd0cKX/Gn3G7zE3qzgvgW+IrFv3rHUWgAml4YXvYLs8nv5OcuxqJ1
Wz6wkZ1yJ7p7CS2yRS+KkSaSzMkoC98rdBvitt2T8hhe5+BYejXvMRRO3JQRwlz+WkKjXBqTA5Kg
P6CAKOU4/2SrBIEAeLeeqiN7ZVFv+leBQdGn4/IIibJQnkdF8poQTGPdLtv1mT3nBzCYmHg6fUf8
gTNOFRypbB1f0vUiKLjsYikIxHBUk0MvnxP5iiaPNHr4j0vj0kvvg8520DQJsNNNCg0CDdJV/mv8
jBfGCMw6+xLzoKIW6uqBt1gXl2J0Y6SNTwExnJPSHqTIjodHJTj6uSQKCBZTF3aQv0ZNTTs3kwxt
Vh9vmN81UPViePcB6qzvvbpXEcBK8MH4mQolmUYj6yfo7unt1qf+lvitM1iyiOZVtCwulTR9p2jt
mKUHZcduh/9C7qgtO921eDBf4Pzv0bgIcWmcG6PqWt8jxZnKz7WICE60aVwKsYZKj+ogBv9IdSvJ
myB+1I3NZS9fN2GgJ8BGa9F3/pyl+mBMgz5AlqLyQxS+lBqxzUx0ZV/fpw8j7Ecs9inuQhpMkkoA
oho20RWj/+/tBnIe3fvzR3cl2jiRQS4rxTTo5CYbQSQADGTT3cZR6V7et/VA/VgSl4CATowUGkCd
pIrvk/AkJy+5atpSW9iX7ay+nkP18/cH4rKQYjZtIKFHBRQpcaYNOGjw/ibboKF5DFP4deHOG3aX
JiJcgMgzuFTURF2l6jFaX6p/rTTXuFWHQrTWqg0FHQBL0S0TauyfHaPspGzUggkBZDjkMLqNXW7j
e+tMWyd8gizEJj0EbkBEe7r68RZmOadP5EFWx4zquL+7wR3L68HGuKtTV/qnDh3W3akx1x0++u1W
8DXZgr5k3YVlLhLqSaVhOUnAQtxjdA1gdeoZTuB1LuMvllzRBLlooezvi8BTM1InJCtBJlg+NGQT
aMoxU0e7mYRfcjXiFgvj4kGhSdK3oGM/DIfSAzGSGx0kaLXPh+rISGvjkyK4X6zXxQuLXGCMtVxr
zYyPiGr8ncVD2gRHdcc0sHFd2lz+cCJH5YIha3rQTs+V4jX+zQR5PkxZ6r132cbqmy39WBHl+hMF
tE5LLUIu1m3lkPp2to8O4AvZpE/qL+XIxLyt/WWTgmVRrjEhT8PczaUJotsydka9uSoz9OeqQFCt
CdyQcodyUFRmXuu4RCRU3RnVhnbaNlTva1kkrcb+owvhRbl80nX5nI0MdTEd/B2K0VP8rJ86qLIX
IJGZiKCGEvg8/1ZWt4FRdOire1Xzw1JKJwGk5PL3Wa/nFy7B5YuuQx8T2cp4ZxoiyP7SOTj5x3/p
aprWFoEwRQ7BJQxMqOkhKU0JlOqNO7cbYiSO2b1cXhXLBZe+Ep8rMrAnZSSWvUbGoBXteuLQSX7o
CvlZaes3XacPlw2uH6LQ9cV8NCBTVOf8vINkwxSO8ozI6t3aB5uj+iO81s/0GHnSLV51dHQMrFdI
wwkvSOsZ/8M05/tFHPRZnesmZN6l6/ko26zn3rhZj9tR5gZCINC6y6gMtSWbsgpF+885X8umdh7M
vvfkzo7f5ShjYN6Kl/j75LLO1V+NReGp+LdBLjcWCW65aYQwSH5Z991TA3mnwjFd7W0ExhRQ1hK8
Ssnz5S+66qcfNnkyhw78PEnWEKhC++fED7dZe+ojRRDfoq3kCR3YPGBolQkc9fAvURSToJN3FPoi
GVBcop4c+zJf4mKxKM5V0lEjVZfCnOpTzFxpm1AiTqG3m0J7qXKUQsZfnaELi1y+NOvM92U/klFc
DpvurrjtnwFfb1SHYYSmPTL25c+2mjEX9tjfF/VIzThciYrIH5ofHb3x6dvl/3/9CF0Y4PLlXBBd
lvJ3Pvf2qGzII/Tkt+lVeB6O8ilyLW+8uWxRtCIuYcYBCQKdSTTrvWyTDgDdSXClZeFzySu4bGlZ
MYkMNZW9uW/vfbNN7DmbnhoFPSVZ7k8krFw/xBSiHNHdf1sbl0mUyJSsIoJlQgGVhfgL/eeyAWGA
cakj6YzUJMMUHjBXfstEQhn1mw620Xe5knsRQ8VqHfLhHbxYYDy2TTaEae+N45vR7UrpxZwAzTUE
eUOQnHjFwDCwQkJA4O7N5rxvVFCmqvRY640r2D12al3wDF4lMFNN04oHhg13W3d2cze8T6/AOLmJ
XHonsCXITRaXKeSqVzqqoL4HHLhzAMwMzpC5g+BcewD7TANCVLDZFXhIhsyMUPNYEGS8gKCh9H08
ETQZfZLbc/edVhvB8tjPv7SVXN7ofNxC81BGG+SRKYBmG+h/1o56ghCvAxbCUysiblh1RTxFmhiN
t6Biyu1nHg3SDCDF7BmSm82nTtpnRmL7UCf8m5UtDLG9XaTcPA4UQ0lBClBAIdbGM6cNxQmo5lAZ
nJzFDaiEBW65+rEWBrmtjEiU0kQbMUQmH+MRIOu/gv3RhQUu5xYqNDRKBRg5/1G7fW86nzDTrlwz
jlHtSnJFwyWiFXEZWIsauZI0DVAuMjoDcnwoyhirOX6xIi7T9ppKokqHNzCdcsZEoe6ADtuLSjX2
Q794+cIMl2412Zgz2gIsq6rdDpoduw7yz2nWX0XNdLZG+fGy7wnM8bDZpiPDENaYNCTJIc4eEjy8
BCMedxRnTt4umxJ8IoMr8HW9sCCThvGBAvC6TPs5B8K5SVZ9Xdg8g6vORl/txlROoTblzlvZzbfJ
ST63m3/x26IJ/FXWlYWPG1x+MGg7AoYhm7ixkMOQMlqn1svAJuWCDNspjo2+McCxC64+UatDaJrt
9SJjyH0hN2oByFOzGX4xVK20ma6LE3T8TtOWHOND9txcCXGaqxn4wzcNLm00kCfsKwNfkM1fM+3A
HOCxM9qeP+lLjrcrvdv8N5fhssgM7XJQVmXEM+dvgfomx4LKcL1BtVgRlzYMqSgLo/Znz7ovzvox
QFi3dg+yQI9uw8OoO5fXsw5hWNjjkghNtTLVdEB3rXt/FwJxGkLT9Jbl+xiTO/JOBl9wti0eyFYF
+5fxmj1f/gHrxffiB3DpZQSFSqdjWhSO4+9mqLcmjvQPGysu3t9X9QcRja8g6vlbYJClc6PUWef1
w71Z7HLQcl5eEnO6CzHPXwDVPLfU1sAkY5AfTEDkyvRGzr5ftiHyE5NLLJCwjINB0YGYTx1WU+HJ
dhf/mgGaT+H3Ih4i0ZK4xEJyOnd4s4W1+WrWo400ehjidAVrElnhcoiv4H6OmUwCKVo3VmwVcwD4
Pj+yHDfLxsPtEkTZuSOSBBUcoyb7VYvMpcglhJpUFAYM3djt+qvkCGjwLhZdm0V+x6WOMCqaLJzU
mbGm3gF4gteY9gozypvqoUBfIHX+835yuUTJs6IeoiE44NaHY5RdlYoduEDJm3Vqn3RgX6er4dl6
uPwZRevkMorVdn4fRTjyCv+YycdRE0J4BGWwyaWMIc3NGrVPcIiPqSdvMQQNvvj6R+LoO+Li3cmt
d7nzN3McVNM1zHAQBbMOnJvQEuOZFiakPEpum3Zr6LlNVUFUr2/dhw3ORWKpN6cmQgA0dWJbbWab
mqDZ/Yd8/2GC8wlgXRvVT7GM8Dhu5a21BZdOAGVkR28wacgY/9lLSLNnUwapU4D+QEQrsh7lH7+A
8482mGgCaBJyifJGhpOkveTz7rILrrcIFh+L85BMbyQzlKcZl1y6g4fgsY69fWqAl9R32VaUQkT2
eDxqPGC5LcSmQWqubotDvIVsqz3f9hu6hT7OfhBd0NhX+nrE/N5DjatcrXzUxpxiD3uSOzhpkvol
l+4M+tIGgiGNP5zPH6a4gyYZfauppA58vjtzp7ryHg+tb+WGQQzhI/fmmdxd/ngC/+BljYqgDEtT
Br9ZkB58aW9Y90Ejmu9hj2KX9o8F4iLnT1SSCknCjIuaajZRnszoRmkmm8jbbNDtIj3N5k3uCxb2
Dle5ZJVLIXKEaeLSJKpXku5Y5tFOhrTW0CUnjEbsY1zo01F/mePqQZpNJ5Vy9/LGrih2UnORwni5
oxSke1NA4KXDAeJAB9ArfJNxKYk2oWs+EE8HAVqyDa7Ds28DyOpA+VdU3bLYvrQDXPbx6yEp/aSO
QZ9IDuaOPaLH21x2yGt61fyctuMTe2yowI72vfsraMJHTuClkeJY0WpVxyy3GckbrfHtRrcOYyUy
I8jhvCBSGGt+CPAFkJed4RqBBhIS0QQji+4Lu8iTLwwN1aNYtyaPvdSw0q/Z6ocYGyduogmCkX8D
G3GhNNUBxRFGJtHCmPMtQM+PUEt8uuybf6hnf6cZXsKoisNJbwnR3znly/viNIPg9ZZxJtVO+ZgP
gnuP0B5X0RZNOyVxTGZkbEt1/pVjqSxbOkG1FjOFvWRfXqBoI7mME/dpxrpBmKGJfUfWvTp6ULNQ
tKr1yuhjF7kME0OdZIgSOJ96n5ytbQSevNiGLsqrvgNvlx1dh48A3O9ESnSC40jn6hZNLY28iJBY
uml0/Mip0DRMu+ue7Hxre3kfV7UVFklM51KIYg5pAj0P3MAfs1/lz/mlZsiReyOzsxd5Aksfk9Pp
Nzpuq6JO2DqW+yOF6FzpYmCGjKgGhDcaf1N71lXhSE7X2dkh22n3I5gqezBkCgeiRK7DFTNRF5q+
1VLFw5zcYTQiV5797aiknmBn2Ul+Ia3wSJKxm1uz0lBW6xVoD1V3vEJNGB2nFxYQgRC1KtpNHkfS
6pQEGuQqEILZd7w87+vnYAelNpeJwTCb82CLsE3rj/ofn5BHlSRxE5SJas54vBzd6TuQcUCOTTct
G+slbnkge7CJ7JRvIsOCj8i37qXakEgjI9+U5GcSfI8qd7RE3UbB0cNDS/SAap2chwCPQ6dLP8ah
aD5ZtAguvVTaNNEZU6GeQgJXNoy9FEPMmBaiGBfZ4fKJAgArVObgiYhxzE8Ck/NoPpgeagR3ANs3
vYrusx+XvV9kkksrRpb5tJvRFRrk3Db9N6s7dsnDf7PBpQ9I2g+xDEJ6TynOUfk9L86TkKlPtA4u
WWj5SEda4s4fkFMwvsrxPjG/XV6GwM34Dr0qmR0pWYsy1J+qKLUboPgvWxBVynxnvrGQ75IeUUoO
BBB6dd/uI6/xIM+Gq+llW6LVsKy4uAroWTekKuvQ+8mmh9QRiS3B0S+ywJUadZr3XR+BAcLEnEP/
UxG1/dknvZC3eTS2nAd5MVC8A8WgRmh27R6qm9v4IEJ5iZbBBf+c17Ve+mnnjT05WIN0l0+a6F4m
8F6eBA6juFVfBMA9SXvcD35pUEWkr5DHOEq3lac78a0Z2JIAKiG6vBtc6GtU7Ysup8FB+2be1g/q
VfQ43XQ/My/c96fhSn/4bw7HZYGmzlWtzxE+dXPrG49JLGjxiL4TlwFaXQ4Nv0mIN8mnRH5q1fvL
v1/wjfj+OUnmJIWgCCPPOQDBrvbXWiYoRUQmuPZGMw61WfWg3+iNO1nq7cTfDoWQ6ZmdIl/jBuw/
MsEYFxiDP0d+OQ+5RWZ022bLjnvwK8l2cZKvpE1c20MKRDfoP+3c0QebGIKU8Icy5LdtPoeWZlT0
UoN7Vey1ryADPDMNzhgkc/kVsFTzLXlhze7oWgSBE6yZT6y0a/PGUKEOBuIItzRDuxz+KY3MSS1p
c9lNVt1QBx+3QXQCVjsuqobOr9pQwwrn6DE1OvAqCo6hVSdZGODiCN2UMTE7fL7ePxX1N126kYUd
G5aav7jIwgbnIqMxjUE0xNiu9+db1ikBUTxUO98fcLd/w2dHP8zxoRWoVl3mE+5RBpQDhukmlwSt
A8GefXma6vQkT3qoNZu4QqiZ5wOX0Ae3/+nL809TXarmaSNB0bXPjrFy2w6C/3/9CrjYJu5AbU1D
UbMCrmXtm828Rejsxh/tXnlT7rMB0PcRtAOJawBhVLiZLgpdgWPz0lNJH0JQqMW1pTu0R/PE5iWl
jfLACCry8/+FpX29Glqsl33VRYnSZNSvwSbNDvh/+z3BEVJkrEMnHldm5c4Fj+ep0aLeVPq56FXQ
39sYaAc9cbBJnKTDw0DhRu5f4X4WS+OyRNMqY1Jq8Pi6ewn957wTHIbr7euFAS5LqOqkhHGEK4t+
XX1nbR7MleOZA7TAHiN/EXMqrpcTC4t8zkhi3zcznL/sQdsAgxOQEK/qjokuhKf0JEReCPyRxyea
WdoMUwV/1E65V94keEBH7aJvALvAeBBcRHA4r7fOPhbIIxU7ve4lkACzh8zWS4FoqVqXaTWbWxA+
/9BmUcCttjsX9pjLLtxf6zUzVHx8QoY3hkV3hFrHBG3u7F7Y4RG4P49Y7A0/JaGPtTUbRv86nMwB
/TPNrjxtD+X4SlDwir4d+/tiabhK6RK0NA1vqhK7Vb+RQXCVFiR8nn2uHafEGgPEV+af8/iWNnvT
EqxhHfqz+D7cbd0PpVyuKRyQ6RX/O++sga5ssOmRXEO4Ak8Kxlv4GIlo9ldrmYVdLndQYPfLygJy
pAxctdpIAeY0mu2sCDO+aBO5HGJKSojht3eHD/ZsSG04ZTuKEGPq3bVt/vADW4SLEXkGl0Wqfpjk
RArQL0pip4/Q4ixELxXvrHl/zvUg3+K8LxxGfRzAUNlugTZCLfqav4ZvNLXbIwMGVzsAgA4W5jHs
/pfi0mf8o8TD1LnxcuD8RffLy7us8aQRvl/VTR1g3KZQdnV1n+P5KRKUP+stx98uo/FaCWA5SMYk
BqOZ8s24podhJ2V2u5egxGNT+72mqzaaYf/VHPvCLFewhAaeG9PCwISZftXPV7FZ2vm0u1x1rb/u
LYxwuUTHO800y6zgvkYb3FHdeT/s2Hccn/HAr9wwBRs20dY8p8AfVvcDOp2Xf4LoC7K/L7LZ7BNa
+gRfkMi3NDlHQWurY+NcNrKOYFisk0s3pC2KLm2Q0obb/sXfRVczjoPkEG7NN32TeJhXAlFYAbja
vxCGWtQEvZx2NMKlnZqMqaRiQuvgG89Bmj1YpHpOm/mUpKIEt76fOqjhCZT0yHtts9jPrpOMrGYz
UqMW2R2mxE1yA66py/vJfu7XJPBhhPtoRl7SvOon3VMCqA/qhW30T2Ss7f/h7Mua48aRbn8RI0hw
AfHKpapIqaSSbC3WC6Ntt7nvO3/9d6i506JgduGO52EmJhyhLICZiVzPIZhen2tR0r26ymvSuI/X
KTWbi3Rtg4WFlSS9Vdbo1IST1UVQlu57JEwW9h3px/m4z9VGc70mJIAReO3dAY4tQstZAplZDOhf
dLxBaSqCF/6XCOlDJvdg0CzT1aTEg7E2GVb+l9CNj7q77qeMN380mwdCzv9qCfdS4BVMtE5RTY+0
qdUHv/L5pUrSPwvC/pHCE6Z1hVwk04wipvw+BrKcMA/uN+/LiCJv+S9e+kPWGhBu9F5t5tHQQniy
0Wb39Z1h108T5A12HWNXBBMC99JFVJUTfTOeME0O6Eowgiqq+bYu2ePxe2kPeODdDLuIorTnX9KS
jyNyL4IaqCY0HkVA6ZR5KhhNAS8rX7C1DYBXDDkey5fSvW7nAjsg3POQVKZWjGMKWFdds7r8ATU2
gWf+l7z841CcK1GwvZRhsXNV+9HVgcFwwjwvSiY/xgOyZUc6Vs/rNmllCxGM9n3yh2TOrbAamDRG
lKVgLJSY1U4ONtI74hC3xlhs92sKvmglqGDSVzGVpfBTcg6mTpOwBikolnIiq3MULNg5mK1xzJ/t
YfxR3GGD8CBcrFrV44obJbyDmc25NiQ4NSA2YbqtPwYXaqsPxTt4UuSKglHR9XIuBjMgJS0WiGuJ
T5r7uTosRWJBm5zrOrpLvmd8+DIetZIWY51gGNeEBg1OAEJ0s7aU1E4iKz5joNTrv45fUmKn918A
9Hgn8tsCE1E5vxMGIzrgwQrbyh5K5XkGQ9j18wneWpXLZGfNzJe4hdX3gOQpM2+YfgbycxcFrtqK
JvtFeqnyLgbT1IGW1jqYZhLyRZVY4hR5+g0Tg/RNz0npdHFan6RWB0anKaHT3/R/j0xFaK916nOk
6GATYmQQheACXVI5P5QXUdaFcYr2wRF4dIFuST9WZoMItW+DgHML+KSPQE0WzmgKIg9+fneIulRm
C8LGrHlAF9aS8hXMG/fvGIOfUVFTSRC7qbxHUlSmFAHesAkxanOpDpkTOJ0PzL93HjhH/k4volKQ
SCbniaIqk4s2Bk6vrPht/l0KLqEhKLqLnkmV8zyxWdeaPAEBbDjMbu6WxzJ+/k9mER8K6cRUgUsQ
nYlzPRUhpRqnoB5Qx7T106IFhSqNqT0OouRQYJz8DG/Ty2aSRXByGUnTwlKHAP2Y2cQQRVGXDyNQ
HI8lmYWufL/i9M/TxQ+kdJqpl/06svXfWDHwqLvuMq97HH+WoX0I43wC1kqHHiQMic+K+7TDI734
WiSqlwg+GT+GotJRNg3CWi+ld2bv6dVNmL1ed6T/UmT9OMj6GzYh4hC0CRtybBajLbhW4EMXy+zz
/VqQASqHzxxhfCjwWwZn0CQF5Ei9DogYD+EjPeT+cJq/1a8r7pNud8fA1u6CO1Eo/D72eOWh5yHY
UwPT0ED40b2yY9V0B47M4gGFknm2JGT7zJoloKeDMSqL8lsVgMnPmQQizVtZz0fwGvcjDW2g4da5
LYM8JLP6sMMQwqQVCrlJxna5jVSjjF1Wze25Aybv7HRVwEw7r+Rqfu3bariRJaC62I1RVH+HmH0j
li7nqRsDLM0q+yB+A6tgldnBEqq5TVOSMDsBKUp0W5IJBgTy1xkt+1zPH4aqNNqzVNEKjOlVV/2i
Saq/VomSy/YQBMvXoTUT1ZbTfMptTY8Kw8lZ3cTu0moz8K5oKM9PlTEob9JcJMUpSSID1K6VkqKT
GffycBDo2O91Z0bhppluKKoC9g5Ox9KoB3aTOeQgL+oArBsfrd5ZARzRGhbEBb9bzGdJnG6NZpx0
6ajXXqlolj4eOj2xlVG0gPR70PhZCvc8sLrP52yaEn/A4sdKaRE54RFx8n+2UQ+5oC78uz/9LI57
KRbMVcRjVIMEVcoTW6/D+kCJBDJIdcjcJpAUp+xyIfT+78/8Z6nceyGRvA60YcjgTmWbAqPnVXVW
6Gz9jbr0rnEl+NU0srI3dhGtmP8ePkK0ZpjEBGeCIvPj9UvdSiXVx9hncQt8cGIFzfG6Su5K0LH4
r8k6YRofOzVqikr7kEsnJbuNZ3QdqSKQsF7PZ3+DM2wkcDpfFnobtEOAWZj/9HaO/wGNEvVZRGI4
hTcoVcMaUKnAEZ3smrR23+qPwUQzp1Cjsylj+LtX5b9ypfp5/QZ3LW1zPs4GzCSPsf+pSN6iPkvd
Lzq+yctiX5exk8V8vkRO89N+McNxKMhp7mKbUVCt5vVdq5q2Wct+n1ID+XdpF1J0A74ANwT5u0zD
Q9hPVs1u8vLX0N6XaXJY4sEtglrw69ar/f0Lg6pHhh5RyuN/GH0OJo4gBF2EpjjGEgFkmIwzpg2M
h27dO7l+F7tOANMf/5W2+qTNOw3o56mZS42dRpaeRlN3owjPkB7Nh5E1LgbXTtfl7VvIh7z13zfy
xjwvM1bmiW+kF8rcUhYVwvYVCO+CgSOBsJPrmSStRoppHCJ/GY6q6rGpQNG0/6Nb+xDCJaJpn7Ky
ooF2GubpOEm91SuSzUxwh6jo65Kn63f2L/r6IY5LSwsTeHF1LTeAxoi80ZXdybT6p/TvFW7VtGZv
caPHHj2fCljQotWBHcqj1Vg+hHMaYuhMMYx6STxyrGvs8Gt2+Ci74zlxGIALvjfr6+RIF3aWjo3d
nCVftgCi5QquYF9vPn4FpzdSr42kWbLgfTWq+rZWiJej/qAfqZ87a9FItE66U+T8fO5V0TaaqkyF
koNgHSimx9FXGaLY8Ywexm31nN8G9/+hihGVHXd6RJ+Fcn63RfymN5HE0DsZXWJLX7Kv+sHw71vw
1ks2RgZfg1PvfFt+Ba8gGLwXZcUi4+G8rxapGHoba3Zq5i8Vlu3q/Kkya0fwLVeN+d3DfXxLzv22
NdPNYmxGL+8rp9Tik6QyuN5XWv4MKp82qlXOj317bIfEDZQZ1FOpQJ1E2sQFIXpECjqMAELL5ZNh
dlYS/Lx+RoEAvhpPUNZpDBWhXKNjyim6SP/79N4nRXlvwm20M5K7up07LOoVGME3HEAvCkJekf7z
9faMhUVH1Qbzj46CHZ7WHqsDNiIBpIQy6vsqRli7ASihBL51N/QwZHgcRjVN5xcxwrgugsAAXuoY
FeD7y5LaT1s5PWtNMdkM46BWn/YVuEM7YlG5U7zrX24nc8XNbuSvn3Zzswog1MeuRgy3Tphg5vQ0
3Wjejw4AB+CatxdRt3I3Ht6I49zMmPdmgWk5w8tUAARVHo2B2I1BlgobaAQo16IdlF0T38jjPEyC
w0Vxque+WRxb6bEzbupRoPyiL8h5EQmgLxjbLZN3eMXUB8QMhqvkk+hNEJ2EcyODvkQsQQXVa8hd
rJt22J5B/PMnnmJzXZynMJuAlXTJEo9pz6XaWnNYCQxNcFv8pHGasrwvU4w8rGCUKwWvfjT+P25r
pzD4Sa/5yeJiMNrZrKDX2tk40kP8QC6LzY4qJjHFY4M7xe3P0riQZUmHMs2UFgvc98Tv71Zo83jl
xkV9VT4QTDkkx0FUvd93Wci9kN5pyPL42cjKGNF2WdoMw2ErJzm76U23rC3jm3Jcl//62iWdxb6J
SoS7imhqIPFCWqkqPEUe6JI0YshS4lfRYzq5BMNVhigG3A/DPoT8FtfmLK+GDC+Ket/6vdv7KM4P
DjIEX0ORl2HkeQaoQQlYu9lafmkHgihstOLv172j4Kjvk7Ab56jpTZZnRAu8vLwphl+qfE6kv6+L
2I+BTFMGfxgwfUHO+9kBp61U6EaXAJUbDhi1cgzeRwftsnwfrNoJLyuMe/IwHGNAEhrudBDvc+7m
RJsfwEW8UtQNTR22kc/YfT5/1dh0WoBjT18SqRShN+zKYmBvBLAvoIz5cv3UJGXVdKi4rQ01xVkR
HOK35qV29GPtZSfjVGCIWDsLA83dGGwjl/NrVd5Heq3XqV/+WolMAZJvN6fgSDCBAVp4/L8C+/7v
W7pP7Ft+Wcem/6gc8/ET+Ho+mLmmKphboP1mxDIl1aKhEGl71ZXfQs2NDC5Rk9MESBUJssHgSTkY
doVJaTs8Kr5xMDqsjgjLwQJxnOrKQ5kvUhZJXry4ikqtOD623a/r9rEbWm6OxGln16UkG/Uh9WJ2
F0+vnRD0fzci2QjgAyA5zzpUljMv8ppb2VcOi5Oe1JNyE3jSs/Kg+uWFPid+fwoFzmVnPgGPxkby
6n023sXsGqTqWIDwAbsevJmATgjd6nvysqxUXGAWOTZW5sb3veVUojBs17FtRHNhEeATg0VPTfPE
skMDfMtsfOwbQcF1TwZBYVBlxko2zW+ny5mspmGbp95S0ksxT24/ky9Snx2vK8huBLuVw9m2Gk6h
PtOUYkUvPPXn9E0BVMO5dzBLBXiu/vv0v2MnMLoRyC+my3FiVNPUp7403dTFbRYeCiGF9p5WbmVw
lgz22WKSIiN972uCr6z2Y7c80wTmjCaDPRyTU+5Mf0cPxZMpaInvWdxWNGfVWtdEzRLraKmmbyXL
LBIIFGPvEdgK4Exa7dK+IYUU+22tuiRvLbUGW+H4JWobexKtB4pOw5l3Cc7K3ARGnB+Qh9G4TURu
XaDlBmfEeRaYmdaNyEynL1XtzwpAH0ORuYoOwZlrLdM+mwcVTT5pObYj/ULKQbSZsv4N/u3YfpX1
q228kRI0tKyrNgWM9QCGccWq7bS0G2ByY+CbWuuggAnIxz57/d8nBj/bE5/ZqGYjjQtJ/GQuHb0A
ZyTkhbWILUx0iZyfqGatNZo0Boyr2d2EFbi3VVGpff8OTYMCK8JUDH73pYzSZAkrgsqlCUb44BuW
pOwm/6GNPwQ+b9+EPgRx7gFoYnLSVio79fbyo74ZfeLTQ3k2Kqsu7Pmn/GpahSt56qUUvfn/4m4/
RHPugYAiqtNSlLTVe8x6uQDgcpfjZJvW4mK95yBEDdwL3bC/+8+dct7CnIJRVkMAfjXNKfr6DtGE
2Rw2WXNmN8+KG/kiWKi9FHUrkXMZIJ/QmiWPcj+bKldb5GMRT1YmPSZAT0OBIm49XZ3t6190142A
vOwdsFWWTc4GjCkhLAwwgyVTxaoayY4TFHkBmHNdzM6iL2xtI4czglkqqtxkESp1TopJVvUkuRo2
K/DfVnS3rDA1T6YbeSKEMyI4H28ZhtkvY5p0KK8dBgd9UOUw2hiO/NJ5/Tn4Sd3ipFnZ8+JW/l30
1wKqG3Ann3phEWXXB3wcn98V0ytZa2WgVflKdxoSXxK9NrsOYPP3OeNQl3LKi1FJAEow20kvVXZS
DSd50J1irlrBxxTdKWcZkkY7mrY6ErcZwxG9pDkZU0OL0To5XFcb0bVxFiHP7WDqHa6tLBa7Tgcr
F/VdRGdZ/33z+lR91i/UgAQK2N/0TFU/TR6uH0L0bdZ/34iQpDEj9TJmXmy8sp5YII46Rhm19Vh2
rksSXRf3lCZdqMkm1s39FoF7l8XW3AtiNJEdM85fmPMytaxhhtcctOPsDl6OTbDokB7D2w6D/SoM
aaX2/LPPpIPDXdd1U+Px1yRgFFSKhHLqJPmxdtebp9oQ1Aj2L+9DBGdCrTIDlVBKsVtMjqr+EA6/
rn+cfTX4+Puc1ZA8HqmeYiyCLLJDKR7Q5tYIc4uKMOREB1n/faNvIcoN9TQRFGxH5lAyntgsShNE
IjirURcjMEOCTGRADqcSL4pFrd9/UbSP6+KshvTt0CgE/YnhgME2R3bzE+Dw/NJmuDLwCMkH3Q5a
u9KFSDi7JVzQef6jbJwZyXHaZ1TVQMeH+f3mUoMam9kGMFNnj9yIcHd2S7hbaZxFAf/CbBlFYVoq
rOEwOY1XHWBQNpb4S4sc3sm4veuquO/0Pg7IPcYhaaUxlbrM0+dDWUpW3WGiPRO8ErvRzMct8tkq
A2/GEKeYQErbwClYgz625khsPIa5+aOt+xOTDcdQEyFo0v7pzJUSkzADNerP+p9gH4CqwN3wZiQN
6CdjcwbF2+W7OdjsQTpKPjGt7ChqZO/WU4nyIZazCZZlhgmy79TDsljvLk5+KkEhhrKOl6ChZ94H
J+2b4azIXSspfUiw3SIqN4pOztlMKZMca79o1SjRLSV/1f2XdHm8rjr7XuzjlJxtxM0SSDOBlyT1
nVw8zsZsxfQNLWSB9uwehRAA4usySIc03hsbTa8tPfijde1nG/zMw5tQhAG9exSim6sdAMeaL4w2
FKlnjeDQi5WHZbpUGNnsGCbyRK3AXWe5kcPlTGPblAmC48aLOx3J0lhFLtwzO17/MCIp3IXlKWkL
YxiDUyOdKej5JkEUs++QN8fg3q+gklhv1lJwWge068fw0fThqO6Ll+Uxvc1XqFw0DEq7fhERFeyr
wsd34uy50OtaQpaeeFJ3bGd/Ls+96G3e2d3HF9gcjjPeRF2UGegia3qSBX9VQMAv3p2w4cj3jX7I
2/+HkiHMane9pP4+gAZCEpNw9tS2RZEvc5UgnuocNMKxqWVcsvsA+DooWp5rZ6Wkki5yaE0X5dt1
ldm92I1s7uUBJVqiN12geUsSufHolyjWN7EI42lXMQ0ZT9xKka3wGZhJjKrUEWf7ef1slGc1Ol0/
xf4DyjTQbzMYscl3dvsoKFkKTHo/fJ5R9cDGN8jYVWx694eVuzwAbtYX4TzB3qlUWcMXMxGSYoTi
8yOjTURdwf8Sv+1Mf0lMP2z+pDylYkacyoaBPYH3Mv4mjhuGtmPoiUd+Ud0r+llVv8qTaD1n9xgq
I+icYsTb0LljpJEMf1Rp79MnB/Pv5gvIxW9Cb93N6e8jwObe/MGOIubvNUNRMHSiAMGWmxyUqgZj
j8PKC+kml/CmcDpPsdKH9Lji0aTfCrd5E28n7qn6VijngwuTdl0zm+xEE0N2GkCeu2g/gio40Bvn
uj7uXunmfJwjLuZ00LsW2H1L8bUL7pby8frf3y2Ebc/COeIpD+nUaugpTofgWDjpAz2ED8QrrOyu
PhDZql8EAvceyq1ATkmauIgSbB2sALXpXwx7nfop9Bka4fP9YlegfyUn+i2wr0tdnQ9fFt4K5Twy
UfUwJJkReEo+HGqkzGYsfdUzZAGx9EMd5MyZ42SyrgsVqQkXQCVxtjRAp5a9VCkAWv7GGsNJ4lJw
tF2PtT0b5/SjmQGFb05Tz4wn15SzU5/HN7VSmZaeVTcsS54rUr+AO8etzO6SSuREIuOBjsDny9nr
9SPvoJ98tkfuFZDzMpKpjP5w759fEba60w1xi8M7pSQw1ZlNz52/2NNzDiIi7RTfJxh4eBCVW9cj
X/vcXEpilmmQsx60Dfqo/OhQwihJl2CNv8WeDbW0RQynJLBTPj9ZqqwfGEVlUEe4Pj8btnJjXIjX
vyo2ccr7+rsI1U6gXDzOc0XlMoxqzfSqMrQ75XtW/J1SUTdlNf4r98iv0c15YkgKdgS9GjMbwy0G
kPziJvUoKjMNmAxEw2G7l2gYFE8hFj10vhxUpKYapuOCin/kVNgT7npTYJK7zseUNQoaP/yHpyXq
VHlUNQm9/iRBpXZw6+G2zuKjjL2u64awm/arG0mc8XdlphOaocbUurItWZEdPkh2ZwG5yYm/iFK1
fR+wkcb5AC0oMrUyk9jv/eo2u6yol8wl3uSblnQs0NAQYWztxrjb83GGPqsSJmOKtYaGvvE7q1Ti
VN9XxLIaI2rNiosPqhvR5sOe1gMchhlEZvAj7/ewiWKSIssSPalSv51AqT1arL2ktSCQ3X0SNQXA
FJqsAp2CjynKoICK5Ogh9v5y0A/1MbcNp3knZ2mARC96m3bPRBQgesJRyxrjNIUMMtOIhPLXqMq2
0gALgDoa/YN6pLYRwilI0OdDKxvwhObKWTV3VjgIaEj2jHcrgVMIwrIC6y4wrTw69wCwXgrRdPP+
RSF9RxrPMCi4/oLNx6cjHfSwH1AnzGXXJNC3gJ11U9TY381NV0aq/8pZf8dGTlFoYwTCrRTjXdGl
uaRulNra3+r33Da/DrYOHNuvuZNLdoTFWOE45Bo78i53K5zTBqNGCU/LsUy8JsYrxRLAYTxg3GCW
S5QK7/oojDmqKDSB+dZg3DNZpzSZJwODVtmtcqgO0ym8XXOcdQoxdESmK5CG5SXuWqe4UNt8RstV
Aa/vmhEDlLe40az4UrjjSQSvsRcDaDpBrgML1in/mIxRNM6gz0TNR/07Df8uTc8cb1P5ooYngavf
1UvIUamBiRqse38+mDSpJMvldf8Dn2wZrPF5vUvZi1GaA746ucW8wckQjdyLpHKBO00afYwIeJJ7
7F7E9MIGzTGql+tn23svMSP7z9E4kysqkmcKqTE4Nr0t6cOcneror7YWOKfdo6xo0QrqB5rKg78C
vUodBzON/Xk5mxgKzydm6bUmePtFUtZ/35h1GtasNxIM47bTW6t90+vMJqKe2b6Sb47Cme9Qdcsc
AhxynT/p7RDI8ZKru/pDfFmhSkUbn3s+FxErRt1VVWEG/3ToCM5S2UAfnPa6o5PczsfjdQXYfQy3
IriHQ6vA8Bx2YGcJn+n9cJv74d8rF/fozLedHfmiTY69j7QVx70iodrrfax0sVfp+XlOQnduMkc3
E4HG7ek1HDxKtQTBhMYXymJVVqowbBM/K1Q7Q99MHYDHWJf2JCoo7X6ijSTuQOXSsyaXKeZ1ovQ2
7WpHUxXBy7sDZQwfRxRVY4RQDCVzrkBd1KKfqyLxgzN2UQ4A1vbjSwPqKknI/74b921lcR5Bq40k
yyPsiXQ/kET+AHTnIX8io1286EdptuoLORVn805Uvtr9YJsjcsabdYaegPGBecwwBivKytCKlPhL
nCSOzogrUPrdj7aRxllxnyMoixZwZa/speqJntbh6sxS/OjxHUHeERGl7JsZtjI1TJUzncicRKOu
scInGVhHeF1Z76uDchPd998ad63YlpElGvjbXbvQTcNQoTFrOZV7jWmjTZNMiwKOCjj5z+Zf2WE4
LQ+xB0wv4wAO95fk3Aqsbl8oU3Vkd5Sav+16RIyNfbuSdiA+HH8ll8iu7cDJXubKSmML8PzYhi27
P1qA0OEeNRm7CRQ9q8+ePwuycKLILf24vETBIaWA9OtFRrinoQaG5RiYDwDQzwO0x2E5mEUKX6yd
MySVFnrZ+iF1Aye2U2ItgNEFhDomoQ+iMG7PZRomhrAxha3jGeC+5JLVLM/nhZ7msDg0BQAhEvPA
uuFPPp6BnQcNCzMMrVjOk+nS0mTxDJ9Zu2NjLZh+cmq7kK3lLrxd3pG/qzfAywqysT1TxMMGoFWT
EVA2coZBWlYXi97UHsajD7IWY9hF9gTmvv5yPuZGXdxEVRx1ZJkHSJPiEaNBbZljWzoE/tmKVJi7
GBx9ir6z1CpLa3JX3nNyR71FtEm29/WoShH6IEZFc5ILHqO2bOVSVlLfIEepDa1uOs3Vl+sH3LvD
rQzufago8JYQeSV4VIv7peqcKpIE09C76+4Ac1RQSgWh4G8zNUStWxUUjS3CUct4lO+Ue+0B+zdY
j6mPw0tQWcqj/CMEeuChs8UV+b1gnxoK5ivhPVdF+WzhalW3gLWgiW8G2J/C4xB2yCm6SxicUfC9
fpu7Gw8bYby69MzMFk0qY7/5UeaueZSfV7LkCE8E8qfeKp5LoJQAGLFCsUAEarP7UGyFc72Htq6L
hkkAZVyB8FeoMPnSfmsdxV5RiFXvD5g3GcVKlyqrqoGuJr+el43qWBC5BYoOFhRQQh0IStnAtxDc
6a6KMgRjCtZ4kZJyTiwBxhph49h72oOCmkvU2YEXnDrFR18A6JaRazxWwem60D2ZpgHHglYtqj18
EBjWcV1mZoGRCqyyV1VkKV1uXxexZ93wWRgbUbDhqJtc9LwivxR1bYReqA3WkDIr13+M85+MN2yl
cJ6ZUnlCqR/T+0y5TdVDZLxGvXP9IDt3ZQLbRMV8g6EBjodzIcwIWVuxJfY19DIUObOn7vm6hL2y
yycR60/Y5Gdj3HZ1oZgd6KXX5rVhs87CRxlukNdasyM7w7E755HFPFH5dPdwCsHjBlw4Rnl+gqov
jTTL59aLBniO8t4IR4F+7wQHpryRwJ2tjtNQB/da5NcZs+NssocodeYvA8tEoev6XnBv2SdJq0Zu
bjFjaEcqXRb6hZo7pXwK+m+y9Br3tyZ9NoLMioIbYhwDElqVcAltp3ZlQkdk1GWBfIaK0mfZijFr
PZVU6Z3Doj+/o0++D7qlQuDJvYr3J1mcZcnjuLBlAVn3CMrj5mv8WGBw1HSCk6HaySlxmfMHlGbs
k0jOzLqIDDVjmQnWEzA9u+VTbpOfKWIfyHvIv8uC6dgd3/FJHPemNQOLwrQxUz8of2ayYgUBApPR
EGjm3mu2FcPvKAPXq2hMowz9yMMmxFG6JzYB9w/ynRfpGYxd2d26+d2e6Nf0+3WL3z2gCoRtpqL8
KL9nCxtVVfMpqruuH7weCY6C12UmYFsXDSXsmt5GCqeUmTLES6KCzj14o1AN5ByJA7qab4MffpUy
TMSEduTSS1UIXP/eSw3a8Y/jcRoaV0oCUIwOfGuK1brmr+rQItnRPBPsMT5xGjFpjeionIImwWCq
7Qh0yH62B+yVNE58Ku5LwNGRH6p8pOcKOSyw2aOzCCFq1cXfvM7mrJyu6vGYFsuUZb6RhVacPfeD
bHXdYhWjDBgurw8OVBJp7q7X/pBJuJBh7NSxITOqhizDbOT4liyCjGcnqERLTTXWlBF0a/zoJ43G
aminIPQa+Y7FF1k+K/2var6PJ0HuuNc1x+o8JmfW9BQelHtdg17TEI1UuL6nxJvd8EY99EBDiE+K
lX2JDsxe+2oAnTxIzzlmx7BV4gSWcmae/HjdJPcy9E+/hHuoQBBaLu3S54BsMnzyFD+MmjMW9mAD
uxXceRomoO60HACRAje0q7qbG+CerTJU4qHT8UBWUW7Vam1VRXUgI54s4lw/okgS7w8wktH3Qad6
3fxLJ3+Z7F6uvLLsBOa/q52bA3HWT8y5lXMdAwF5fM6JglE40VD7rs1tJHDWHrXSMA/r5M6KQVJg
aeI/dFh/UGP+pBGcaRslyZE3FyFWWZafg6r7XaGdrn+SfVf5cRR+eLYEthz6UOhOArYIG/+xm58r
0FZ3LipRR0KtPyiZ4EwUpo1839QppwPA6koSk4JtRKnPcnmjDrk1iahj9iOUjRBOAxI5qQpsGmFF
o7gJjv0xcvTHXrejDC357m2tBRVH0ZO6V579dDJOKTAAOBiasTri1JobC7j9MnLT0KXoQdSv9Q/9
uPJlzC9/FEIb6MyvZShU2ngtIU0g60qF7ddweVBl6UbKRVt/u+HChwi+Yjkm2O0116Jst6R2nfwM
sKScJyJH9I7y/9tTthHDJdjyUCVRX8Prt66G+q/hzza9bW5XaFcaWmtHFlxDL+HX9NiB6qS+rCMB
SFBPGHg4BI+ifH/30LhTvD+aQjCP8DmkZoE+kDbqC1+p/HlFj0EvUREtV+zaH6qWMuB3VrPQOe+b
KHirTTquxWAZaIGtnd0b37Sv5H6tPgOCnLoCg1/fZv6StwI5AzTyIlWhp4U/0KVzy2pK3KRggLEt
OvUyDcZb3C+vrC0jO6qi5pASuRA8A3v+GQmZbAJvkqBFwP2Csq3jKQZqhm8Us9WE7cEQEi/sfTsF
oa1OdApYUB5mmvUjK82CAoxwfMrjH3140+iCyGH/y21kcPqhDaTs1XBYo9v6mR4Q7WFWZfLbAfWn
xC1s0YjWboCg6KpumBrO9tt89JiWqar3LPaaV/1+/lXfpTfqy3DSvua3ubc8ozmDCvgfZEKQhWha
pibadVx4pAwpqWvFzP26u83otwxV9P5wXSP31GErYv33TS6STWXXVUCs8yU4TjnPrSEXPHJ72oAB
bACJAE0EKTrnV4J2AiU2wP+8kTqRplpRfZnAPnX9GCIh5PMxaon0TT8vKeoM+oOiSH9NZD4AjVsQ
Ju6KwZSKhpIg+pV8tU6uszmjK1icAqyjxiXVmYrQHnefT3Ujg7svTAABLbEm4CBb81I3OwRe8VIA
SHOtB84vzBHGvnvx/lYid3mKWjIlBRAYopDsq6ajfbNGVQ1z2NOKnZgfmJO+dE+FLdpH3S19bSVz
Cm4MwZRHDRq4kVfdgi0svFmpLbCdaNdO7AU/ei/zCxdpqsAJCi+ZU/s4CiOCwdXclyIr+brSeCGc
lCx0PcYSUAiIFL5ntvH0B0pqrPOd7+VevqQ8BGyspLgJTjXwqvQXU3+kiqgdsVeKwngiLhUc5Lpi
cH6xV1s5xtgTAE3GL+GoWlmrWS29WdT7sn5ky5M5ZW4738Tmwx+cbSOXi4PKWB07PKaRP7Wvpvai
j09RJapo7Frfhwx+RWUplq6NFyXx52NRWs1tfNJvpu/BbYDWpicDc2A+ZU+FJtCV9UHkn2yM5apo
MqKqgT7LZ9ey1E3QDSNtvD5+abu3BfDWofFr7EXwX6vK/S4H7VhM6QLk4d1WNp54aihQkCQd/HwA
IKG3JT1e/0Kiv89phtmTXK7AfXBS6CPT3qpMOMK3f1MfJ+BuiswUUOU6Bt0irGWrdoUlfWe1Zsmm
kyszizbYxAXhmgMyr5frh1v/9G+Xhw4tqA0J1on4cDEtYQ5KlACM6z0nzI/KEcnGUbRmvN7R72JM
8N+pMGLynoVsvhEZux4VYIhJOoaOZWvlBD18vykwjXvKRXh7e/qOdbZ/pHGJFCOdLgfEmD1j7o5j
q58buCiNiRR81wtv5XCasZjzlMQTUvYB6B7ac/Cm3JsPWGY+TqdWsshXU3PH28IPU1s0wbOrk+tC
m6ai1oT/+WxbhdYl5bLeJ5anLGZaJp0FgcHe24bHFDQ0WBVBj5S7w0ApgYeVpMC+KBtn0OwkAW5h
dp/WZ6Idr+vg7ufaiOKuseqVco5NdOyrnD3VRlVby9z/JZtCPCmRIM7OinEJUr3G4LRZ/VzmHxh1
sVLwzF4/zf6n+efi+MWOYa5R3Ay7wDOAK2M8aPL3639//xAmemrqWvnji+BzhNE+M9FSP6wTqzGo
VUijw5RacIzdwoBGPuRw+c6shPNA2P+RdmXLjetK8osYQXDnK0lJpGzLS3t/YfQK7vv+9ZNwz9ym
IY4w3RPnsU+oDKBQKFZlZS4p5O7rUwGWpTz9tjyADcsZDqNvya6cuNOtrTrC4cbNFapsHBXqGgDt
c/7QWHJsZCNwIxo5FvqtQr+W5j+8ushD/2OC8wRjHFHOqeM4KFvSPOYYhHIr6KOcBqme/cvntRnc
/5ji2yXSssR1F4I3Vmq1ndS9jE2ys5Av2Zro027T81aWuARY0eI4rqoe4M7I0b9UAaP4HK7scif9
rK/Rydj1L9koqFoKzoqHMltqlmm5JY1BpLfOYtxG1mPUihh/tn1xtTIu3Y17M06azOgDgiGOIARl
ZOnGT+Sh+CZNH/Kx0ETQ3f5KlGeLzo4Ls1mialXJXsdZm714fjWAeltuR+vxsotsPyQqsFgYRwao
h1e1qqpElgsNXADaIQmWDDQc3WPkgnCEKUZ3O+JGxB8fu8NVuLtsedtl/hjmorw0FIXaj3ocFPrD
Ml5L1f7y72+WG7TVyri7XGS4YFUFzqnldmLEtzi5Q/iI0rb8XdlDk34vaiwJLXJXO1OJlBqKPgEV
wJjdGc6GYpDdQMUtBZnwIrp1ylZq82eFfHKdx4usdBZu3XQ77TFMfJUe5C+Tu+yglyEkh9k8LwzN
2AyBqZs8ZnDoM6UD6boUTGCPV/qbqhRl0x/xiE/VAKjWgP8iFjJqbv8A6mmz2DDBbmuB012jTh09
hbE7NKbTKMgG/K78HouInbbCyMqoxcp/q/wwjMd2iikAKUMz7VFwdMaJuvXQepfdcdMMqLuBubTx
dPLomniq1YHoiR1MJqBC3yJyI6Tw3vQ/fWWD8/jYkOsqBbweI5AFaK0h0nafHwyPBgorjRaOHlxe
0xaQzlob5A4MCsY0naJswiTpgAGgyB0qr8ArjeYx2dMbTF8e+9upxxRhZrjty1iKJ3VY/D3zmT9r
5hGloQXtcBBoA4z8Xe0d6VbbTb76oHxpfpkHcOsJmWa2rsFqyTyfnd1GedRVOXKgMXfwceZIzfvl
XRV4Cq/PpKQdGSE9AJZF0rmTfuwlFO/Lf4mO63Vw7xoUsiRjnKP0SG5DzNFjxIkhDfYdJu7Qs5U8
UTFWtCq2r6trZkVKZAKVi8EjDPX12TOda3cpv17eOubgl5yB/RErIxkaA7NuTmhkkptyStyifAcB
qxMPXxSolZYioL/owvEzLZCxXXKlByC28Wjs6hg5llzt0dQBJFK8dJ/cCOt+2+4HQDrBlxG+Z7kr
TuaBTAppIiC36YnduPomB5V6/grqo53sQ/byx+Ut3Sy7gXpOZ0xBiP68rAONY0mtw8LEo8YQsnjU
bjtf8yYXbSQfE6Y70VjNVuazNshevdUhSrSJgd9srCCdK88OH4sOOPTi3uiFud1m7FgtjbsDpZqT
ou21LDDeo0fw0vudX7/GGBlXID9M96KUbvPsVua4K0BxnDO+oECJX5/UIXY0+V++nNdbx/l/bSdp
Vi+26dt9TPdzBpqxTj40Uio786g/m3b05bJ3sAB/duFWS2JnuTor0ua1HA16FtT03ohtx1CPCwR7
8qF28vhumTxqirqMmxn5epFc4gi2hNDI0jIKitcsgEk33SV7K2hyJ74edpGf72NA+NTHyyvdvuur
pXI3jxpdVsmxxpj+Z/d3j9w8oX+MolVypHvRLRA5C/e0VnoYxWoEKAMF6+7Qmz5qmoIvUbZR54dn
ywStHtAU8Zihuiuigth4ymJ6q7d3duXV7Y2WHYghSFQ3Yz+A4BjIQIOR8A13uvRGrWsYNxnCzpms
ex11nRDo88sn9AGiOlvPHzNnTXdjnpWoKkdgHq1jCB3Vb/TeSpyY4oNtwqTOoQWin9y0kdP8TNJD
hoGXnXByeDN6rf4I7ktYskt1ilFSRbhMT4Rl5Y8JhL8raBQNz9LR2qOUKowsmyfJmAYglYeWncpd
Cb3r86LSbDPQlR9Lsi+U6zk9SX3iDEUn2OXte7Cyxd2DMR1so2wB6jdukC/vGfpSbzBwtrjGPt2X
30SK1UKD3E2IlqWjk4XmWvVa/6oYmPWgn5YDhrAmsBbLgHte9qPNm/dngTzApwpB2WjJEygVoPHY
nsZB9O5sBs2VAc5F0JAkdFhU4E8Ctn+dP+7ZB+L/dx3cO1pAH8nWQrmHpnDvyPNw3SWhoNkt2iru
AY37GViQOsEndlI4pGjcYRTxxIlMsH9fvTCT3hlR0eH0U9lflrcwfb182ptXBw0cpgSEtr3JPZlG
arVWY+MbWs6hDjPm6h6ixI6VGdRJbXJqkkaQeW8Gw5VB7slUkzmJewUGm+mqGn9I9GZevl1e0+ae
WTYm4fG9CWJ8zoQyojcw23kSWFBgGAaniUSJxvaltMHriTkwqArxo2B5WcVlOrRRwMS+CEatMTVl
/Gj3857Njo8vQgmQrWl1C4OR/7HI+VrSV0wKfUHHe09P4RHh4KrZDbsFulviGa3NHVwZ47zOmuea
qjG4BLr5y9Q/q63gG2/r96Efq6A/CaQU+iifvXoxw14lBG03Ih2b+WGYHi97wGaStDbAucBIJhsA
NAyZQWZwdrK78Sa/aUqvc7pfGI/aExd8D3vrNIggaaKFcS/Rkjf11BRgs9LGm7q/h1yt6P1hfzn/
ygPyhtkrMKtAs56LnnlEzSHpQfU67NW9GjnF7fSNao69az2mwTYru/R2xKNQef+0pX8Mc/HU6EnT
LCl8wkqd6FFyWmesncGp/PI1vU5O8jVD12HqUpBib141zOnq4PRlmj4fH2irCBgnqkLjFvAABniD
dou2yw+d7PavwzPjItGDUXb/ZamgRbQsMBehzcgtFSP6tdrWHWLU90hyyG1zrWIgINrXRwbQT8oT
e3ljIafW5tES86MdTNBb5Epxg0VpVqAp6JvG90gv3Kn5ksWNM3Xt7vICt2IwaJlAYYQZMbCgcDlM
qUEDlg4Yd9DDY4+wX0oQq/l62cZmNdNAbxthRGFjntwVjAmJ9WxckCjdQ2jXIVfKnX4gu+5GVIbb
Xs0fQ9ydq/IulsqqH4PB6E/ARx5UJfbyXESAvO2IqwVxu2bljTVols0csYgA+M/20q7dx7GTfNWQ
+lHPFEUx9otnd11B5QEgNAWTnSzarFwf08ZqCwWB9JiA2yByy9RJb+gRPJ0HzUuD2dPdGvm0OTrT
m4g0bDOQgeEAuMsPyTDONLGkTtJBdRAUEv0J0e8a/EmYjRf4CAtWZwvEIAV0FwFFxjv6eYE5SePQ
1gwpAIgJstsRJkkZgxKb4BYVqzYXBBYFHf+ZIBri3VHpSEYoSFUpAc7/uYh+Xl7Lpheufp/zwjYa
BjCilBjoMa6o+ZIukaun9e6ykY851/MN+7MKzgdzMkXmTJIRn1fLXgPjLRMOjnft+/Bi7swHcqBQ
xiFu/NYd6G26D0/KqQVrIxgc3X8ZNgAyDABJpI62KXMLrmqpbW1pzAM17EDpDrxzMglIDTfPbGWC
W+3SNeE0lKbp6xGynmz6Xi/NIPBB9mee7agJzgJgVQ0MxXPv6VKhsJYlaHlbyhTQ5Ccoelwb5HwY
VNJiwfFtJnHQFfqPMe5hIZkml0mFEljUEWckaKr6XT442Ww74/jYYwogTB4yFfT/1oNSvl12ns3d
NDG4DXJ1GdQz3JVO49JuCx1R30adj36t54fLv785GoVgD9gAeKEIgNqfb3MiNyRM8vFjfO+18SCi
+pWxGzJKvvG7cW31zoSxdMy/g41oB6zibo7c/shmpMTD95uLXf0tXLqc6mZPJjOVcB2npz6lDwBb
idIE9htnrrOywW0ojUwtL/slgpDj4CFDOJRuhwnoOKgDXL+9ItjfTTz3en9ZCFo9B506VbVRgKsc
UELWtKjd6EvxrfANTJyBreEbjIpJDNihXVokFzfTDvggBQI/gXxfpj4ZnPK9u+qc+bsCn+12ylV0
c9mNNgPpale5uALi6y7JIKF9jMOdJr/HESpZ/4JSX+8kF1hGQy+rbFCsYCyuSOnL80krgsvL2M5/
Vuvg6jZNggKmUqtWAAbq16KHQKSUXS1TGLRZePXBkFIMp8KgGMLUiWiI/fIm4kvos6vES9FgHNOI
jkOhJG4zFkXh5qRNcHCoV4gQvFuXzQKPOAAUigpiHe6yqUVG476yJEwi5s8qmmmQ8XuZ79JrC920
/Lb/JiINFhnkbp459AuGbcbsmIG/B3Orii6iat7awPWSuLvWkjCvNB0WyuWxoW+lEei9aAKAB59Y
6LsjDGNKAvJrKEPz3xlzq0yEyrMBZQXliJcNArrgYZd2gzvsyHPugZDQqdzR+cui0pld7rzsRInr
vE5yEA9EDo2eehG3Hnc+Zwa489GXNu1aG4J2wB46IcY09EkQfEUWuPOpwS6rLUll+KoCxZOnLheU
9vhs/2wJXNyL88EswEGYH+NnJuee7dMb9YRvJZzMDtDMbyLCLc7hzuxxYc8Kp4WmRDX8cDSdErhj
U77pF02wbVy2c2blLPAV8xAPaunnSuGMmKXM1SujHp0oxTiBSIOPf7B+WwMfjWlYmBg1Zc4N+qRP
prqqC3/YL8gHnptHhq220Dw1wCb/KweZaCVEKGyf3Moq5xooFsRWkQwIDq/z7H6w7O0sTx08lMy1
fQeRMtH86KYzrixyvqJBeTjRJWiT5XivlOdCOEYgMsA5h60myzyPZX4sweb1nT4wUcr8EO6rxkGF
STo0WJSoA7fpkKtFca6ypO1kTzmaqUA8O7P8bGZ3xfIqeCTZj6yyizMP4R5JmtetPi6RhQioHbVf
kjMFKSaK46MRqIfsRN3s2D2ge/siwmMIdvTj9V7nUnnbtVNrLH7faFmNJzjMa1ctwEe1u7xEkSHu
+wKKGCCXUHrbr+baoaBdjEUkV9sWbBtDBDLB1y0XzdNiDPFdWEJnpczcQnuPFMGHA3Pf80P6Y4D9
Aau90pExDFm62H4O3trQvJOhJa92ndOKAsa2y/0xxN3cLGpo1Uqz5evW4pEJWGeie01U+JePhDnV
pfXw17XrLGpQq/S1g3XsDzkESMZrTdhIE62Gu7RlM06WPmFsdaaG06iAkspqEE33lxcjssJdUwkd
7KiS7dJvwLgHaJ1ZeTSf5t2SElEJRbRv3GUFY6KmVkphQPf8d+NOP2h72RcVFgQr4mGd6HhZc4QE
5SjF7xG9CnPQsymilFXg0zysJ05nUw9TKQNxfGh4OWBfrxBmw/S97UrQi8288NbYy07hivq5gttq
ch/JLZFsvTeRWCbKrzl8b4V1eu6D7b9D6n8uEc8wWyihQrKyyo8Jygi6011Xe7aqEKoQoEZM98LB
RIFb8HUFWulaW1Vm6Y/3/S66G4+Dt3iGm6E3AVkpwFICQGVlzwJeanyRrnPRUYp2lIsaVV6Xehbi
DRkgi8MS2qMBxEGHSgNoUO6bg3Qn8lCFq1ue7TEXQSK6gNRKQaCKrmV38fqDfQJ9jydRJ0NXbo4x
0d0AFB8+WS5IfNAXEWXwm+5rYNwEMGGo2PHz6kU7R2UBXSdwlT/E0b1WzF6pXUem7VyOLnzF6vdK
V4a48NJrcxuPBJKYndf/QsnhEIObiOXAzf+h7chDWD6soeeiE91C4wU6UZ9fmiwj8USgVuEzZs/q
Mfa1p8WHCCDUjuIdsIWO8qqgw5rtqsnpO0f5S9mCM/tcyB7AntgTbbH8fh6+GGbYuZTMpQOltlSQ
iG8FufVKuX2lkKos51C3fIPeqEjjZNuXVUH5VGSDi9fpMNVDH+f4hJHBz33oo4dEdBMEJviRq3qg
nRHiNP0heyLLg4VqR1uIfHDrgq/2itfPSQEDLRsKyTXlXTmOh6JwPq535vagVgKXByR7RCiFzU+X
tU0uTKfRiMlNFqYx0VPgq+9a26Hz4ozFXr8xviMv3c3+9CYL+uJb13ptlUvl9F4uC3TN42NVQHKh
lx1Nyh3NgCYbRngFN1u0q+zfV1ldu0TLJGesx//fRD50cqRT8/Id0l6n7mCZDsbMBDa3nor1+rhQ
beehHNFCN/0sABu5lx/i+/gnNFKvx73qTicFE+wkMG8rNFdFz5RouVxomeOZpMWMB3/oiaNghiMX
zb+I7gIXPJaFZMYMXtLjIL3bIYqWr41ISGIzHK83kAsbo57H8cQ+BOeDcWAtSP3U7ntv2SU7Sai9
LdoyLn5IJVGy0GrzIyNDdzPZXlCY+EtUMB9y+WyvmSQKKb4hP6pgcHO1ib4tFhEEQrbzfMK/2jU+
2aM2+IekDlEqVY+1nng1nksdc8IY/nJk9S9Lh2cr4kKHrhelNC9N5bfdNYnfiuou018uXySBq/E5
XrywntWQ5gDPNPh2/SY3/iiiWWGudGnTuPhQ4vtYtSWb0az8GlrluqbtnQQYXVaV+yaxYycmf6tK
ebZ1XHyYpsHW+gqXNNed5LrAHGW8s4LoBWTNt9IBoHRxf0Pg5HxfOJORKw8a0mWIRu/yB+IkGFsb
Kwcg/49aX3PohNPrLIxf2louUkhGAQ06RTL9djeAEoLpjLd79aQe7KPi1y+iQTnRSXJBQ43Stm9M
XLFBb/dh/aPoU3weHiRk6Inl6bEgIRfdNi5sRFmYGKFdSL4S3i3IhcGo65D4RdMyJzUWwTMmOD5+
fI1Uuj7HYBQ/qlLp97HskEUSmBAFXYsr4YRNapUVQVaYXFsHCIr75k49TDvWuCxc4RspuNt8U0Cb
C8i0ozoP3My4A5rrOPmM4HVwu68N6wb45E5Ud9neRFO18DGhEzCYfU4FsmiSu6ia8E1Kv0ZJ6yTF
w+V4tWUAtLFASoKW3NZ4lGnWUbnUJLBCSe2r3T91IsrrrXRNAWGCCVp7e0M2ItXldE5qxtjkQs/B
tkH+hineW0Yf23pDcaBuuf97Th4Wr2AWU6HAUoFt+0MafpVDTUtmtCXUo4P8F/ih5NyTd/Fu8M2b
EdnbgTW6QTQnSKI29hI2TVCugdEDQ1DcYUVhWislyJaCeFqcZnwfw/3lw9pIQiFqokOKC5OoYF3k
3q+oKEmhtXi/bH122vJLmyxOD9pm4+8avb83jwkiYR0QruJHr03SR72pxoDp1qEjSzW+58BEgRct
8S4vaKsjAJTpH0tcvO0yvY1CdcqPZufWv1BoBoa+uoKo1Pw67QZ0zTPBGW3748oiF3KVnjZVZGKs
nNReJ+2XPft01gJ7cozaa37J4JSRnX8qC3xaKBd6MaMzRk0Hs3NX7sbsR2lKb3ZUHGU73wn2dONR
WZvi87a6TDslRIPgaJhuRjzZjR+YdObkk9MCSuOX0LduiwzsOQzsYf4QWN/0UVD12wDtADz2UaBZ
XTyIc4ABzixpUAP6cGRVXOm0UCfca7fkuICvU/K0b8gWROe6veo/drm7EUYkqUO1D/FyZ4+ocXnN
3XJVfOscRnuf7TSca+yNV/KV6EObn0P8fVssA+11laDVzuN+zTyW+26EXnw6Ayu3eIVXPum50+5z
AAETv3Grg/R4eZc3HnJo5IEMESIPiDc6502tNVJKKpsea9o4g9YBQXBtMsabp7wUqS/wiO3f6/tj
jK8k6I06ln1VM17Z8Td5wL4HuxlW9cREyXFffKAkutExRaisjQcX3FWQSwAsCqAQfg4sBduLHU0S
+IzTwanH3huIbw+CvdTOUz4mUgUWPjgPFss5DtQrmlJJFmjMzuU3xYBy09RUAu/ctGEqCnpAQPcC
mff5GV9aMOyEFNDwNq7dEr3PZfyXVdiYE4EIFd4+XlcoCxW90NQJst+q6uhxfyhaS/CttukIeFBl
hicBDRIvBqlkY9lqBNiBKBh3TfBeQX3SeLQfbHdyWaezuMmeLEG3/yNecBm5gnMGAR10DcFOwL0Q
cpRY3UASdJ5QeFw8BltLb2D51n4wd/kriBnd3EOdFVJmmJqb7v4S9PTh/Wv73HuRL2UTYq7e9hfz
u5ZBcSv5qthvl68zT1dwZoS7z6MuaVoEyS+fdJE3qRAsG7/qJZR5k8qFuJEzJfMBYnu3IxDuVZL5
JqZYqJq6RftAjMRrrNzN6sJJE9ltJCEHP/POC0fAZ/KFac7qPLI2gsugrYwJubnq9wqqvXQvEojY
uvPQEsRlRM4IZkwupbeUfobuOGTG1NZPikAyruRG8BnEdvNsPSsT3G0s5SYaKgnrSVDrUq86n6Hf
FWG3bOslNAwkhCyJQgeY/fvqJZyiPsohcWT4TVMcmqwISLk860b/SPK/FaL77UCAcVhQb0LSxn8n
ALsay3NoZkcKtC+gx0x5S9qZCyaP62smlDD70WH5IXDbzRWiHwDdNAx1yR9uvVqhHsl5WM94hpRD
6IZPrCqQ7Dt8EJUBys3uB+/xrahcuPneYtrqf6zykgXyOA1KFoHn/zdlexikujuFbhS5v5/60a/T
m1xEYba9Vg00x6YB4kb+4y8HBJjqJM6PmUL7QFaNxa3t2nKK0myDkBoiDOvHpNUnL1U08NuCkgWg
XQRdftpziKu2KSsVyBJN1yan1HIcZ1Z1FnQ29bBbrkFUMSdeqdTDe5H3UexkCYFSl6S1uWPm9YwZ
BJBD/6rKuriZh95oPCnWytorI1LFTptBJ432ibYH+ForvTRRjFNFW+1rlhex7ihmbv8CZxDgzpDC
+4enBCzqTOLMkKHbxr/sw5zKYCO2JB9g7n4nP6t+9YJh3Vp18qABKF6+GpGoWa1QsnEjvKgQiECi
xgSYCA98quIF8niRLvk12D7CqncW+eusC78yNkImm12HoKhlEpBTcK9GGhdp19toUkSBdVDQoLDd
1vutOkGFLcetNYFMVGZ860yIUv0caCJayVaax5I/RIUzyA9WszP058t3fSODgQl8cmKIG6Q2PEsQ
vEGNq55mgW4/JWHpDNi6yxY2V7GywG2ZDAy1PgzE9E39mUIhsM7xoA2ikMX24vOtUjCyA85czWBU
8DwLdmhYTQtRieyo3jJCZOKn7nIY95aj/wa7CxK/j8B7yR7b11WILDSrSWvkDUdZzV013+OzGuRR
b0SOHLO6pTq9kvCW6zS4vJnnlTEF6yQgyka2hnIB//hEKkQmeiB/8Wb/JkBiyuuMa5/sUDcQPKhn
RwexFV3GZIEJjmD7rPBhjI1aD2lt+FP6Ps2R06PXvzQiBzkP/MwMIUAssolo6E583ku5Vs08mcHW
0HkJvgdOxEE9GCNWRxuESpZfucVBBLU7LxcwmxY63ohUGM8wuPPLZH2wJR2SDMqhYVqkxGcC9tqj
ccsk3lmlAAHy4fLhKedO+tko2++V08S9rodVCtSijg9KpiSQeN23+L1/Sva5W121+8lVMRaOPyD2
8PD+XN7yzhERRpzdeG7lXPqS2fVkGqVF4bntMZaSu6pL/csL3T5RVAoAjsOk0hn3WFkkmGfXJAzl
HuadCu2xrMX6lCAPMD4Hohv7B54Agc2z0Ix14d3C6wqhRIw5s39fbW5eGK2dtLYNnVKCCBAfQZZy
Gj5EUqIbW0QzfZY2gKoekrK2riIxw0g6VxOUh6xSID+RQWmSfOTOkdf5+eQqbz3gEpB51pzkab4S
TV6yYPk57ADViwlSVCMR41AI/bzIMU0lO5ozQI20+NXolFOh1G5io5shFfulHO/DUBlEse4Me4O1
4ssT+rlg4cOQLrezcU3xImY5aGeuw4N5xeaLYndx07t/QPBxptgNWh0izelEpraKjopymKJHghnF
UXR0G1Ht03K4PSxpKkvRHGVH6yZCn/+EoZ59jnHZAwPZDDcMSDT6osnSTaOGBZ4Wzcb4Ac/i1k2F
0fRJDtVOPbyzOlREjeUWNUPRzdu4BZi0/GOHO6tIUsLSqiuwnrmTN55K6loBOyzVRfyubv5SgNjS
2XkxFk8bJXkMoHERLc9CLava2fajtrgbjPKeFOlecLE33W9lgwtYUqyGM2BKkG3Qnd9Er5JbMcVo
HRU4EUno+b2GFClG7hXM4KJzYnELGpR8khOzNf1Iv86i2psLycmrdykcny4v69whPhviVpVgZBBU
7mZ8lJsOyi5fQy1xTGjYXLaykS98NsOVWRaQJRt9CcoliOwdDLc+VC/KXe0x7pzqsOiCUCFaFJfr
WcpMS2sywFUY24fENt0K19du/rohgyAPtBqA18hMMLfPRYnRXNTBnLCooQpAVBV2guLU+RP5+fe5
CDGOTRp1IYK7RA9mUjtF8ddNVG4FnJthYlTKM83OjrVy6Owrpb+7fO6iFXDeRQ2pJaRQoqMBJhZZ
vpPCSeRZ59cSmwRyiI/UzbQtrraFBmBTynFF/Rkao4wEUw7KD/k9itzl8mp4GU6EmU+2+A6cSuNc
qknGxt2K6xmI/q/ktf9avBUQNR1c3NbEcOK79lFG4iQqXG2k+p+Nc+lpn45RZjVmCr2rD1oF3zzp
hz5oDn8pvHa2Si52D+GcYEBCokGTPBTGkfQPciz4QN/yC8RpJEgQdkN2xh1aKZt5FMrYsImkByPU
TQyjVSItsvOCMo5rZYXvLFRanEpzXwBU9x1Qt9KJT8RLd0wDPJtZTRkVHXD2UG94E/jJVvxZ1VZ4
WjIy1SlGkbCDyqEK0qvF10aHHvJrejecGLQ8dJcvInmCjWT3U0GHl5XQR7MgGc0tfyEO+d4/z0/0
HVCn0K9+kWN6Z30z39KXywvdeqXW6+SOESMIdkk1oKGHfnSGuPRsZIPzOzUF6MjttSkggwEnBvTj
eaWYVid1R2DLL67RBWP1R+kU36fABWeGYx7ZsKQZXF7bee+Yec/KJrc4PQ2VcpaAjYhNj9Gfo8+Y
Q2BC/sAjFbUTnoQIEHazPqfVn0zyrVUKEhxokCvxkT7LoMSAHmF+mG97ICTR2Iz3omHa/2Vb2ccD
Kkk6Zgw/p7lKakyZUaKMlAWxH417jPbQpyJxWcF6jBDEtGrXw1n/4VUgkFz7H7NcMjDliTRSJdT8
SsMnJnS8DFEDc+O7mu3kHxNcBjDMuWnHBugcVOIwofLWybz4CWS/+6lyKZog4PGRwMKwu+w0m3EN
XUNQeaOrhCb15w21wgbSVLYVH6fpKlYfjPT+8u9vBRbIujE1LxSKNf6O93Q22HON95pYX8ZwviZp
dmrBOHrZzKZjsLKOjmILkC58KSTRe73Fv+dgvDGWoAmK/eATfI/cSTezN52mJ9C0CL6HtpaG9xU1
TSawckZvpSXj0tkaTC7pk5LlTlfsllJU49k6n7UR7mmTlKHLupDmRwrM8zRhElZE1LIZNvCwoeLA
CsEoan52gVAeZRqnkKasd8uecZFHnrkL962ngVu390VfWhsrAgYJeB2AqwDG5QsAQ6cqVTlpkEic
3Lh8+j+k7uff+qhkAnAEtI5MLFlmB7f6FjbSvl1osqAf8o4ek6f6iqu5xKG71J1v84DxPduHzk2F
rFhbXvjJMhee0glUjoaCrlP9a2gY4Q3kWTsnGr3ekw7KFbP5990ffPCsV8sdH63naCjQYvcxu970
7m/1BAXlYurF16AwQSOvf5n/evyEs8qFq3yq1FqywcUvt7arRO0uKjDpO47Hy/d6y1nAY4W0SzER
RXj08CzJxRhT+KbV9a4E2ko5ESR2W4GXrE1wERDsYijRVLhh6m2Su1A374L8Pr3JrvLSkW6W57Ry
oM4k7FFs5Xqf7HJeCmxgU+Pu2UFyzfr41ZstuXRn3M131S96pzioEUGf8OdfsmWxXPmTWc5Fi0nX
tcLC9TN1KAP1uaOL8D8bcREWgI8ByFBFb4TbULspwqnFaKRvtOi6GtE+kV7k8cdlxxAZ4XZvkXoi
Vw3u+KI2zthn19VSOhiTFuVUGwnOp8Vw26Xk6TKoKbUOBU5J2WGo7Kd82yM0sjRcFt2qbWcE75dq
ETCCIn59Dl2aXhgd6S0aQCYscztMBV7bmIk0vJ54VHGM75Vzwn32L2/m1hOAaoCNLABdQCgqcbcZ
lHiNoYKN/EC/Sq/yzeRrnnRPQK7OsEz0VvRZunmrV+a4RDXpYlLUUY8w2XxvjMpR/iHrWK+H38ZF
IbmJdABpYvzUVg+SxhriAg9kJ8+lvp9scF+36TjSKrdkyFmUqps1igNqGUcDvUEkym02ffDPdqlc
DqDSZclBphkfP7ofmHnaM62QBYVJyMeAP1DwjcR2/9LCuCJRRcsx1gbThMpQ7Ks+6GSQXEOeQ3C1
BE6gsn9fvdJ2s+TVYMZNUKdfqqHzNMgyX3brzRNCUkvwTW0x4MlnC6WqSGUY6ug5V/KxpPrOLH5C
/NVJUsEJbS5lZYg7IGrPEWkNuFtn3BRLMIj010W/z51IGzYxGAlBRJwrYX41KipUwltTxPEj2i7u
QJDmktKe0uyYzi3GVrPItyyD7peoOWR03l8+G9GSuPhdJm3TViG+VWt8fWvfJaEW+OalWZ0JW+3K
vZomt6psBClO3+ynPfsAZ6PlJcAH+9KrDtHh8no236OVOS4La9DNJkuHfMgs3tL+Hjh+PRaY2H4c
Vja4KF3qqtTrA94i3Umf2TB3ussKtHxtVz20KKuRG7DaepfXxf5uPhjgs4CBfDC/DbDD522UF6WY
ipbkx0naKwkE6cbd1J2gx63TH5ctbXnE2hJ3YDl4Y9QZqhhHeYR+2wQNQeXpsoXNZ25tgjsks5zs
xQRLIzAAsntLr5YraccgAIoHojoh6+QHpuXS3nHnFabG2EIG2fYlkLs3vpTTGYXerk3iOyPCnA7K
TrMk7eqoIc2PTFUwtIbi49Wo0w68xSCTpK46tZnfK/qo+HbbLCV6e3moX9l63cr3+B+Ug7RoeXPs
87RRKydWEr37ls1SWHhyEapeOqsGdeYwM4PW6HN0dxfV6HZZnBWDqwzJ/FLacunKc/9jQlc/Rf0k
nTQ/jGq7ctCezooDAlv1ViSG8kPVwBHiKq0aL27cycXPVJdotSPWWDiWXFjDrm4XU/JiMx5Gb2mj
dg4w4jLZin7bRJpxLFsrkPLYWwobRxzegCygwrwG6K21/HGJyK6qlqOevGd46DIIR/YW5h6JXy7W
MO/IojfWocSceLUbzZoiac6TuLoaNKMxvRyYhW8jRKDvzaJOvraxprwW6mI8gr8/+tEVCx2YeGOv
ea1haEEPkYuXLMbfuC/CQcvc1CQ1g5BicsZF50JDB2aJ+hu5WGJ63TYFkmWLmnXpS23auNNo1bdm
qiR5oGl9/WVpp3x2JAsgExdD0emtpdB2hpQFiW6opRuZW6XqLJr22grYwEUgXdShVAaEKHc3bdIn
ykCjIE/Bpqq2EIAfgDlvHEkTPHCXLak8Rx/wQ3Fu6SGeBh2D5eRdoQ+6DF5tET/Q5kcRAPwmWogA
hUNd7vOSEED1RJUomJwOPYhOwB+V3E0fKEqogFzFgXqcMr8T5iIf1KlnV3Vll7uq6RhaZRpqo28M
Rr4brK6EUGWXVKBzlfLXcJSNYO4n+6atJTDf6X22z9Smfc+VqBBs9WbAxbCU+V+kXddy5Liy/CJG
0IN8petmS2p5jaQXxjjRexI0X38Smr2rFobb2Nn7rAhVAywUClVZmYDJAWPDw7uXYhh7OCeGVSTb
16HSZsaq2zT3q6ZcG7JQXGzzy56Y4xbe5qoaF9nAejQym0O7Lx8T2bEu80uCucHKXy7mycm/TIKy
4HYoPrHL+W4fRVA6VaEcHL0yCDVrsDLSDOjD483jpsJ7bPN2+bDHQ7bNui16yUZnBXODcQJ9ClHB
fysBgDQ8Xrw4iZhL5HJA9G3MMat7spMP0cE0XUbCYIY6xFYAlbiu76vcWfai23l7G0+scpmhNlp2
rcRtCqmjATX/cTfvcwxvDf7sdwcxYZ1okWyXT5KqudWjedZasmtG5FWV0ypHnT6dv6U3vxTAbAhp
TOmIn7XrkEiN5QxRF2sNdSUFcvfreQObeRQ0xv+2wAUZOeq1upcwtlq/KYFyWYADVH1piNN0UIMz
DuYefBngGRSF6+3N+zDLHTWL9lUjTQiidncwJIx+LpXXToLd2yxBni6OO1hTZ8xVU2L7tGtweTGd
ccnPvq236nc9yJwSUEcRq5Hgg/E9oDla8VwEgf5BnnUPpcpd34vY17dNEEgrAL/FqFs/+x1NunFF
Jzs/DNpbXT/0zV7gEuyc/Bb/gUz+PwPcOaqsDNz1WpRAHrCgzupl37Mg/mnkztC6sVsdpv08eOdt
aiKbbNEnh6nQATvP2gnil++SnL1b3GcqphK7i+pmvFIU1ybO+q37wkZLxsvmkNyWkLlGM1a2UJVZ
oCBYJo70AJgFC5gi3uF/CC0fW8Lc+eTnJTRvmlLH5L/hYGIShQCGtQQpb6D5xaHaidCVmxfRyRdg
fz8xN+dRMRX2OO217iEBQTxVHYNiWFESQHOZ/5/70tzhnwGz15D4kR0blgDaGVjnZN8J34Oi5XCH
vSKSPKyRBnqI5nsFpdrxKorv6lIwlyw6F9xhX3NbM9GCRUjRfrQgUbMiwW79Qzj52wv4OZqpnDur
jeUcgNQhNL4lgDCit6C82lfZHd0VV5G2E5yL7TD5YZGr2iTSCG0RFWd91gDsUmYoPGF2NBdNIIr8
+x0AduJwqNxZUy0BSTQ/A4jq11fUQdkVKGYDk/CFK2IkFHyq959zYm5IiRWteQwWP3sO5VU5ZpWo
5iEywf5+YoK2pEeHGb3WUsP7nH5fJf98yBLuGRcThjGRm75GyOr9aKfmoNb8xW8Ftb7VR3ka/HKC
yCw4R+8PhpM1QfRD09YCl4uCUY7U9DQM6SzVy0plR7A20e5xgYEaVFPrEoFhcifw4r1XWee7zrcw
Ll35GNG+F5XBtzCGQAVj6AeYHxmT4ZxJM20wBWuA9UwaXPKsuwxQG12i75TcyV63EzVmtg/ziT0u
KEnmkIKtq2ZoDfO2C8ddejVWrvFKfc0FVSYm4nQRpGlzV09MchEKmpVxvHYdaiz1rqYvldSJvhv7
0b8F9A8L/PSbOSdp9I7sNq/0278oDu8YDoWCdA0dDG96903Uyr+c95hN1zwxzAUqqIePiZUoxt7O
FciadlWg7XRp6n0tNoTkhrJglVwG1LVaBNk7A1pqlhRIXXeNHBAwFEvfp4PhgzTBW1Y7tDGSEdEq
OL9QwTd8n844OYOSkjeWsSrTfloaVBhmUx4PU9NoIvKLzch/sqFc/FqaVq5XE4//oW0cG9pgaeRW
g6jfyw7V7/7y8cDmYliKKtYEhR1jP0Hhw48wIuOpLTSfEg+Yh9RRa2f4Wr4wMojuUXQCt3fywzZz
qZOdJHMBJooMzzWy3vTaXWvszn+p94jBLw7TI6jUsvcNRgk/G6imvgVQSTFB+qAEmlffafvyyvLI
1XocQPkAvb+9dZy+iJrKv89ro6t8apf7dJrU1FGq2MkhudSe07fFzSJIBPQ7K7TBiVAc5e9jyl72
gL2JibE2dhUThcAzv89P2u9iLye7WkIWSpNIUoAV4VHPZjeyiCvY141cHSZ0w8DbwwJmhQtjra22
VZT0KdDgTFobDJ9HMMay+YBkTx8Ld9UEYW0juJwa5PMuHdyDhAyYD6DVSzosTiKrXoSEaxZ4zPbe
/b0wXlOoKWui9VkH/Fcm7yDfdlzlRHCFb2UNn9bCxa5WbsoyNYHYb9/yrxgwh3g31AmKJ8pISFAT
ET1I/8EgsW0Dwo0qCgmfT0Fd6F05tStGBHb29S/h2/ku2q8usxe5Qqn3jcCFBX7Y406dprQa7TRg
96yr7KaiDgUP60MCsav0Sg6X6MAou6fe/UPZWAbl+GSWO3S5qWdFVqBjolZ+kYNSBjfCeb/f9o6P
hXGxcig6O6fmbO+7eHaJPDp0eThvYasY82kRXEiEfE7SxC3Ezprva+xryIIqL7uOsXFy7Fn38U13
SK9F0OPt0/WxLnZHnEQM2xoMbbGptY9VNEp0MPjpb2pSB3KRBYL1ibaQy7ksUpVaHVPQZXzPj/KT
AsIO6U56yr6CcuuuuI0DEWv35o5ikBcdb4zZATjFeWOykjUulVTHRPfYYgY008vZIfUAHHIUZagi
WDK91MpUuQYuNIVKkm32P2SjWp/SoRx/2kme3yZTTm5KtcNAYKWJJFe28lD19BdyjhvZdbMk3Qq2
Hr8IZw+J7yvdm9DaUJ/7UN6TG5GEwsaj/5NBzo/l2ehsKYaIEkUnuAJ8QoEWPGaPw/Mfe+tbn66L
82UDc1xqOkhQ8opI0GldMPb/35VwnpsYqbKqGfSus073oyXyIPh73VsQK9fTHUX9yKCGb4yt4Jp4
p4fjEotPO8i5cb0YStlkWFpyqR6k5/wCnefpNccT8GK419b3ycYpSG+y0uluZyg91m5yqH6Kcu5/
cB0Ao1QQQWCAjku6exsYWMOGziQNkgeGx5IAjur84mIJFB8K4xci6PfmZQIB0r8tcpdJo4NEy8gB
OZ8O9n10YCrgyGmQTrFRDOVFRDK7dZecmuNObypRVYqMOT4o8WVSP9mjlw0v5910692Jj/mxJO78
6ZTOY2wPWFJzo9LIydVdqqGMmBxj+tAZF1G0M8vLMrru29I7b3v7iHyY5k8iMAS2VAP3MctHWv+Q
RIBR5v+/++nH/+eOYBYrNbLsJT5Mk7Qzq8lt2ji0rdFfW/AOE2HVYNOeAkobCPCyGVVuK201pqax
diAeBiWgw6jzlgyTM8vL+MJKZLU37aVL+TaWnfo/lOZUzI7+bZrbyiyhSd8zaazxkB5tEhrPEmYG
GMolXW9W8NkB5mI/nP98W4n+J6Pc/i51VNrd3KDN9NZcvodudx4c404Os8IBwgr0lfNVs8tc5d72
iABxv321gZYTyAMTjDd8Gj7RBaPsXZ+8CyyD+8ohX8pdjnf+BAGF0svBZyd6sm0flg+bfCa+Slas
rvaI14X2PuBi3cS74VBe1hDnToPk8fwGbx7/E2tcfFNqw4aiVjmEtdU4dfZd6+/AbSdI67Zj2okV
LqZlizbh0YQAoNxDdoo6isdKT8oRgztQZwDPgOiBuHkBnxjkotqiA8cdpS0SyaRxDd3MvZaQh7RS
JGcYLTD9Vg+jNPi9JCR/ZP/5JCAQMFRg4N/A5IkMWW7zt366PI953q9y2PtNCKkep3VLd7lpL9sA
uZEr4jfgvt9v5rh7UsF4/LRWixzm0jHLrvP4KBt/VvT/zQTb65PktYlBYVCnWNFaLpctdAySxBRk
rdursEDzIYNoDoREn00MSa526TrI4TiAPG+1Xdu8yIrU/SNf/7UQExc5KBJQrXj30tOF0JyUY6Tj
0zAmEeWrnD0iVxYY4TzvLyN4nLFkQcOE0+elxJ2GovVAZCgpy7kRJJnSjEGs1rnqoZMf3SPLiF5T
YnaDW1lGluwKXZE0wY/Y2k+0LsEIBppA9BhZde9kpYlMEg2ARzmMtduuCqfoKrduz28md7G+r/PU
BBc4kBdqdmk2cjhlzWOtyQ9VbvjnTWyuAtJdmBKybLSV2FE7WUVRFrIel5oStuOwq2R9Z0NkC61T
77yZzZXg7cKkf1VTfidAPDFDkrinQyorYa/sIagVie6wzWWAQszSQQ6FJxK3jEFdAXfPEzXsesPp
q3vFjl2iPv/5ItB6A2MfEnBMInFuZ1vxLMdSpoZp+lzj7d/N03/4GmzEAmUvjLvBvT9/jWoZi9bK
ajWsjTkk83Sw6jowMSn4HxZyYoYLaM1cr3K2Vmo49OOhlSUXc12C62jrg5yuhNursqetPFYwYatv
VveaSgfL/g+n48QED/9JIlQYSNuq4QJco2kfplWUjQkWwTOvm9JkSkaJRVivtrXT0FHMPDBTtM+z
Ww4+2PKdHNzNoq65yCp3kY9xnxgQ2VBDTesBngJXPmYQovC8C3A57ntogXw6JMeB/MOZZD/i5EAi
I7HB81fg+/TdU29VVzLQrFoByDFkVyrJEtxvPGnBL3sAAAL/A8wx+Lo+25sImUZtIgqoWJTn6asd
ZIE6ud0FUzkw3My3vfVn52DgYieqnWyFHuBLwNSjYBIXd8Zny2ueA5Q0RUqYmkGaHql0d34nWXbM
JyNgPSIyJhIY+xG3sshcetLNoxrKBDymslfMr0b8vIhe61vLgA2wTMiQ3fotTUYPqq7UOVVDCXgR
jf4Ypj9sorx/ohML/IWGiZR+nSxYGALGaa0/La/FNQNTgxB2RlmXHmuUWqUXEdMD//7/yzB4emzb
Ar0f7xtdrg95PuYq0jk0OBKnf4y8FDyXqKYdVWf4iUG93flvJjTJnbGEtW6JUTKT6mH2NG/eo8QL
3eN/q6uw/fk+1shdULrdtX1t4O4Yi/uhO1BFNFTM5/+/7SL7BScnupd6y9ZynGgaDCH5xrQHWi8P
syOroRhh+kWwhWyLeL/HQf77q3ERhFFvQZMFX02+NaGV6GAuNphe2FfrwVnni2CRW1Hx1Bz3SJ0w
Jb6uJsxJzVU3PdVF8KcjP7920MSLQkH3HtBrLlJE1NAnZbXlsFVureWgNy+CLWP/4Lctw47BtRRM
Zf82+TpKbZL2yFv1V+MBQ+2HfN9jPjT6oTvxA/HHoA7nXSWkUtn0vROznGfgM3W1lcHsaDxADqj/
Q8TS+75h9huoDYKBc8Ind4pZ9XpemnJIo2vVDOVacFdtffrT/88d1qpeMy1rDTmsrK/Lek3lx9j+
Jvg0LOXhPw06S/jxhmGgzM55s1FZRV1PpRx230ewEab7JpyAN1CO9Ivkqw/arg3bl8wfv0Uirr6t
r3NqmXPsWLOmzM5g2QQ6HmAfp4GO4/nVbW0giBJAdQPnJiizfg4NeYe6ADETOdQgVC/JtdPU97kt
0hXatkIMDOlDAAEN8c9WFCrFcp/ba2hph6q7z9qnxhIiQ1ic/O07MSg2mAYwSsB/J9K0WVdmGUpT
l+szawMy/CJGya81qJ1IQrKlzTV9PPL44pREokWiPR55uvGc2r5dXtjK/vzH2b6LTo4n53oYbJUw
ro7jyXh60ADYJWAfj7z1bnUVl7Rg3/xPsRTMiegkmSBQ5VcFQFRvG6MlhxKIWnPzqMaNq0+pwOs2
cz4m6fOXGT6hgHCimeGPeL4eqnDxWfOU7sddgZtJ94one5fscb3vJK+bBKa3PtupZS4no7LcttUc
IZJT4H2JPF8mUCTpqfF4/ttt2wHjJWpRGDEyuYM1WVYRLcDOhIP0Otu3bPS+nN7O23gPn7zLEwso
BVSFde23cb1ybdREn+Af5m15ZC6ev8mu6nbXSUB8UF9/qZBFTxhfN/fTBbkRJhZbAcoCGQoTj0CR
Vuc2syOyktkSqhCpHpBrpmzU7shd8tbsi7clYB0TUXq2ta2nFtXPkaSZpDYdqxYnwnxep5s8ewWz
osBF+Lrz+611aoTLyCKgVbtShxHzyr5fAzvIb2uMYOchee2eGJuidRSV90Xr4i7iOc0iCHzAZNRd
FuiBW4+YLT/vLZvR5HRZ7DecpIEY/omGHKir0HDMHXmeQ1SBPfNyBntTdsH4m0TBZNM9dBklJNDN
gOCA28emo0k2ajN6+xhcx1OhESuwbgX9X1LDrNxn8YRDkJ2spEVCUXEe5RzDqpVC91q7KMSpW6WB
bCPUQmQ3X1MC/I5pZ11QqQTUPSZwCLnXxIt1lylWX3vaas2C2S6+l8D8iJXOwE9ko1GBffi84WAl
UDO0NdSw7ZxoQTuh9NnBNMqdDLyZeL+3Ev1PBrmgMyaDUiIXRlXiKntg3akSQ1brITsystbUE5Uj
Nu2B1FTWQJNngG2bO/8kyXSrrWEP7Pur/c57xhpS5FW2EXbUfyGWunFOlFOL3PlfFtz9izUj1896
NyF3o2r6s1C0bcOrPlnhHTehWiXFsIKSRGDichr2DSIpbl0wIzCVlfMnU7Qo7vDj5a1q1YhtrPDE
peVjYwKUvoq6aexjcJfFp0Vxx79OVKOVoR0RZiFjSIJz7NDK22msjy5KXEQbyGWuSqnW8ShPKBhA
BKtD6oLpOASayGF6UFIoCjRbEfvT2rgEU7YHolfzgvpr4SyHdT1qQRWwUsFQ+hjHVZ8nirEZSUh6
Kfpy3Amvs3ZoVxuOksWyWxKgZQFzaSTBdm7E0U+r4481KLRKM8KX69rbTrooFQGPKz+H+x6oTk4V
T6BipqtkNha2TwIt/+hEtx2YYPzejUL5mpa+/Gw9ZyB7/xe0SIKlaVwEke0srbserp8+yaWPxpAJ
xTQKyEX3VoLqYJftoVPonz9uorDFM6xAtSWDYgS+WutrON5ZAPENvw+or3rJgTyIAIqiNXLRBIxT
alPkOAxJfNGDS170CP6H9eDZAx1L3Dc8z6+pFUaaVPAPEB2ARz5gO9gijTY6DDO8q9x553dw2+0/
DLIVn2QS5pRa9pSisGnKV1JzmOQbWQ/Pm9jKVuD0Hza4cEWiERPDJXN6L6ou3scXHqFu55WqU6eO
HkA7cC+CWwl3kotbvd1IQ1WzGJk6XY0LrQrQ1d0Rdz1Y34s78Sg6O7pcUIZSBeoKMgN3ghPy807W
41AauYyKfnU5hPkBhXa4PGjjBLupbvjgJzvcvZkbIIzINVQ1F9Q08z2BiHFxY3hz0DpXpqvs9Zso
oCAJAz1GSX8NZV+3F6KLbisjAkuYqqNJZtpQ5uDitD3VGLw0WWPmwLKheR8FbGK6Q7fkX9Ahby76
xBoXnStgyM0+a5AOQQAxAYOK6dY/JbdbXJK49o6Nnv+x0iWLpZ+WyAVrdbCyfhx7NSTNbVrsLAva
RepNvH47fz4Ea+O5g7UazOzjAjMr+WbYN5kQA8884jfP/Ng8vvRe5KkyEgmfqvMIRGvfx5U8MCQg
YRDz6YhWw7mnXXSDiRIRIlj7Y6qus0Tg/1sH+/SrmFwMNswZsqDNwELkDGlMxal33X55ZiImDEYk
woX8gz3DsixNx4gJT6SjTjRJShPnTd0tb9FBgVIydJJ9/VlDR4sRLJ/3BqE9LnA1Ta6uowp75D69
y/fpwfTAj+2zJLy7YiopAnsbyST204Z/YPwEIk/cQU7zQZM0NYFUCYbq2ehH/qjcWddg63j809Hk
v07Uhy3uGBcUY0KGkrHENd0XAb1QXyJooAME5i978075cX5t2774YY47wMbYk6LtYW4ZU1+lclBa
mnfeBE9A8mtJILkE3uF9koXbvoqCeKZLcbiiK1b9ArrWQrIKjBkb8hbVTLYWBGpUaABAkBaQGM73
oWk261VrAsgRVymbM1eMxV0Waj2fX9VGVsCYXokB2Q72Fuc2DmOPShcPKMbX9v1SfJuG50IECWRu
zAWlUxO8KNzYWvpSQw0wHKKDNAVtrOGdf02byvnjpYBDTkdDVTFRXePvqV7JzdEckJbKFeuw/1SQ
clhUWAbd2DEFkqWM+RGKer+JBY8SimpjhwvKvCLX1MtLwNVq1/JkxYHSJuZQmxk1XuHh3XCIT2a5
aKvqnZkMBGbBxN775VdQuborxnTWO/tKf9YDXagFuXXxfzLJ+WAv1b1CFXbxG84vfjbMvj6MAcV7
zRPr42wVmD/ZY1twkqHqC1XkuIK99RpjogclAH2RCwoTxgoMYMGTeU/9CZBOMBv4511n62x/Ms0l
rqXaW7RYYDpuXdaGwGvG7dC/CVX0PoXW2MZxJ+KTNS7wy2paTFRCApk+MRL4FLx37KphWdUUDsL6
6+ZT8dRlucg1FplBOgm+k4UDCogYCc8f0110QyBYsHhT2LlQgbYCYUVhIx3BOiE0w0SKUU7jHIhY
sT7NEssQQOYGwDo0wUoXbauDGSz7/1CNRR0NzD6ybQBqxd/esh1FjRarSBwH4kqqV4yln4k+3eYp
PDHCfTlNVcYKvLZqqI+oVmaverQ774nbBj7Kj5wjZlmhl2Mj45JJvzR0B5I9QZTcyjo+1Ru5JUyV
NGdZgiUY99r3dvUVrwiY90Wgv9vpl2LZIdGSOO9T4ixdbA1xuWB0za1vjYZgTeyS4s4TE0cDaFMB
HZf+vuTTwFF1QPOwUshyGELlbzpU0Z3MI+vfMwBQnqHNBoEK6IVxW9cqcWToA57Q0VUXshnJ4YFx
lo8vxlUezm+sYBuVTv0lf6ogLnveMTZfg6fGuW0cJJVEqoRs+Nd8q7Zf/CqU/eoy3icu+RaFrdc8
QQm8Zk/BDBmy4Sa+HYqITrf8B6pEUDiHmjuIW3kVqVGJE5DR45zpO/3NvqiB1WaC9fGPyu+A1haW
Cdm6fvu4J/a4TZeifoqReQEIE/tN2ABpZnoluo7Q8faYrpkaZHvlMRWyf2/c85/Wye13ZeUpkUDE
HEr2q9q0gZE9WSQXXDwbZ+OTES5NzipLmvAgxIONqn5eP2SxiJZAtAwuwYvipIqBtEVY7L6Vyc9O
ullyAdRMsAhewSgfadVYEUwM833X7VT96bzrb5WVTneJnygz1C6aLXAFh8XlXL8LWjZfaOwwJfV3
NNTkGOF/wBl+ssndXXkZWVTSEbVyizqqCSGu2/OrEu0a+/tJ0Grx3wkKPNi15bLIDsogIgveNGBA
LgdoSRPyF5wDYzZdNlvgfMKlLVw9ydxmFHz47VhwYoJzX2rm8VRDcAUgtSb8RRA431F3gqSBjClu
7eH8lgntcc5cEn2aGmhkIEMcfeuggRuqxtrACccKHJkbfzlvcKtZj0Lf33vIg5Ij0EqCmRoGDUe6
7jzqUepEHXgTQC8AulNHelWg94QQ5EgYq8qv+y9/qt/z69I5+QlctbEtiwzac/gJNVTu0v26h3ws
PYyeGSSH/mK5O79i0RbzmuGaNTdrinJgGD+tAfRq95HXlaBRGL3mrgyKndAg85Hf4jte7ug3qwxM
zB00qil2rw4A9E7uGvRPbGB03NUu3Vd7E+8pKCC48mXjLheZCMS8dUAwAADoHljioejN5VqQj1tl
uULwTVRHeY73mBu9gObagdxGDrrNUHMVZhBb0fjUJHeZrdkwFWYGk+bV+KYf2iMDB9n+upNu5e9Q
wdmJG8xb9+epSS4MAOScE7tDdNbaWxuq0dkI0YLYXeaLOd+ddx726/lPeWqKCwfzqigjCsVwVQlD
q7e0DAxg+bVU0PraTIVO7fBhIKsUpLCwo+/q4+JC6/QKJTtfemaKTBK6QvkhBWlcXrr2axtSQJLA
UiPMyLayzpNfwV97kdToQ88SoSxktJ4QM8LEurjbsOkyUJvXTMyvoq7Bfb8oqoaUJix9tlAMCpfp
vl8Fh37rCKK0rwHtoEEMly8bl3iODgZzEXkFjcSlWoV5sVfMwwyiYhIL9GI2I8ypNfXzxZc009wa
7A3VedaOQjwj8+gX02PMwZiRrxxT4C5Cg1yEmVU9jdkYHQbjq5A+QFTYy91oX4byJaTChAiazQ92
spvcxV7JJO1rDE6EVEE1zZpuEyJ7YyqaQt8qzwCk8vHVuPCV2LVpYWoSr+vDGpBghSx845fvMpX/
olgt8hEucpkAs2XgfWXPj/IYvVJQQvRO/mq7vWf4jLalAsoq8+N7EWCFVxZ/vwBP18kdAIlKzdoD
SYt1lsdxJ5tOFUz+eslIIuiBCRvn12RXAx4/ef1D6ckX4rO+BVb4tNlcaLP6KVGrCKeQcVKOucco
/Q0/DfuwgPKQxX7Cjejq37yfTj4wF+Y6K9FsypBBPYhb0xttFmSgm3n1yc7ytLAKpMwba2QehAbL
6hVgdZGOOYpCNpg3qp+28E0l8lnCJTNQ9x4XSCTiNQLdL1ZoY+Jb4E5avNITA2O3ynqnX41woUYZ
ukUaKFynuiTPTTBDhl45aO56JW5cbqaKp5vJRZnMorKyGPha5pXlzgFkJYP1+RcTFdC/sQP447Xp
RE7s0p8WEBKi0tQ/7C0EgnRLUX5/mEst+L2yieFaQmtH8E6OvOXHBERnHkgPoufRP/jOhzUuHkA/
aoxbCmv5W/mkL5hPZ1fveqxHNzmSQ41U8Q9l6d4DAYRdbQj6WQzAxu1wLo2LEYFwKbQjE+QR85W1
inj0tjKYUxNc7DYzs0ecg4m4hVTljORlvqrSY7a45zOlzTvp1BAXvPHv0ylmjzPj3kREAQecS9wB
af36rsopqqJshZJTc9zXojk0JOUW6zK11o8TUMYbuSCd3jShysBMmoaOWX4uWtFcz6yixYrk8pDV
F5ZoYm7rWkV7B6QHGOnAODq3YwqprHUtoBxZDLbTlGBeMXeRkPxk0wrR8WbGUwSVZO6yQapcKThD
aziZk99jeHIxyxupzUU5CbrKG8nySR2NZ0DLSmmFYgfSRyAJc7wkpxbqqGNXwGzdPFJSgyV+qCYv
ikrtNqUrRA0UCahG1ZacqVnVQ1EOijNXcRc0kY0Ke65AC6Aa550ua5h8W1X9erXzYqdY2d1itYYL
gm54tTq1VmBprb3Ls0m+UipFdwZJGwDbX6qv8xjZB2MgkSONEmTM4qa/yvpa3lHZsL6Us2WAWH5a
UHzJc3q7avITxEN1VyPFGAzU/JajP+ap4L1y0lbWnSrWtNRVjUIPpUodbpeCQmxO7tabuYGuXq3M
arAolN6iU7DsNbu2LhZ1GkF1V7S3VNOeIyjJJk6Xtda+bNXqGkzKlWdniwLeb21p3U6Nu8s2UtvG
yxWj9Wm/SG5d1tI32RpRIqR16UixaXrTqKuPwwp8o5OsZuu1tY4bfMTi1W6RX9R4iL8rah5BqF42
MydduhmgZKLdJto6L26pYr5iWUhdO2YF6aB5ISQgujW6mjpND21t29gTJW6uRk1KgCmkgNOOGV0J
pF1U8lo1hf6wpiP1o2iNAsjLRavTRKPlJ2ifOHZTr36tk+o21Wbp0CZL8o2S1r6IJaUORjuZ73Sk
6Vdjggd5nUD3LZXn67Io571dZvadpg3QaCvjzkFszJHVRpg0p31urU7SapVXRmUX9FYC+HSll/f4
3stBsu3nKl/oTzKryrWk2X3i9nkztAEBn4TmDIXyo4wSaLYQWwr72fjZTWbt6JL+VFXx8DYlrXFE
C1t+Skg3+opaWVdxY0CMsaDx+F0BcRAaevrbCPK9p162p8hrpT7dGcY6PVWp0TxGGjSsMYJLnbLV
b0wjSqkHYat8dNIiTWxHmlfzKFOb5E5Zmm9LFCmOni/QAaDWWjpTtRZurCs/jH6B2HeWGX5nUfrS
TZXtgxZv8XVQmTrFKhOPZFXmKI1NPL3Q0vu1SHVnSdVryWzz57Jdpsmtop58nZThgajakjptalEP
I+nfa6ttEqel6ko9jDwrkzP32c+Yqo1bIl65etSPbhsXy8UE+LE3LDPo2ElXubM02y9mt6iZCzZQ
8DBoJYBFC4gTHio6wDFzgESpPxDaoI9MLOTweQvUzmRjbXlkOFW7QJ4n6r7Av5kKjhEUS565Ne3k
XV/01UGFvNBjpsfDwS5IFppN9WINc/QIRrhLQ1J7V5Yj8A3Z5Jh242O24AN1BTkotIwvlwa/E2PI
7ZeyzBOnUuuv6KDZjtFAV8yRLYhgy0oD3Y8RgVYri/FxquYudo10VRInavp1lwI88JQMaXRZZ50h
uU2itoa3GP2lXlrSF6XFXsWq0bk0X9VvvYyCmdpm0V6S7dGdZrxrHbXoUfIuxzoJ1FppvKJNv0Z2
kz1Dywa0V5VkdqaTknh5tqNYW53RyFDNrLWxQHOP5le6Lpsu7dMlcbOVlG5ZGdONqUpQWp3yrOgc
/Jt8dkzcTRfpMpg38EBoveZy6lYFSB9QWWtfrI5oDoBG1Cv7rHIKO85utRrymLMOBtqSUtkjRp1f
jHajOwguNtgPZrA3KenyPZmm73OUJHutAfiwXOrutTPkzKsokMVWTaavyAtnf+zA/Z4qBoCeoGt3
kg6bX84EAxa0K0ugdnPbDiD2ZF4XMUTrLUh3eH2XY08V0KXStDKnQFm7ufCgbFPHzphkcTDptXKj
NFFmOpLRtEcM2ClHadSNyNHrut/TJep81LGNY2M0T5McvWK7yqtmNsev0jSuF4tc5E42tr1vxzUm
VqVKCc18yl0MvM6BqeqY0Kys6SB33Uup1PGXxVZRISvWunOyOGqhQ2etHmJb7k6KNoGfJZ2VnWVD
6DOX8vlyyUhxM0iy7Ax6qbpmpSyhbtPMHUsjvYTj0xXUC4jl+jzCC6TqqKnVlV7FhziRKjcuhtKx
srkKq4JO7jJEnZfF2JRp7C/nRIIGTax1TllVQZxNmGXAKty+06BanClRkCHc+/JiDN6sxvneINrg
2lPTOXHe6rtJz5trcJyYvRMvVeTFxjC5fREXrjK2ipcYVbfr7NLwZ3OIHXj9dIRHtqGRazUA1zN+
GqZ/LV/PFHJVttPi5Maa7EYwcThSleTsaroZQeLo5rVBd2pVzF5D6vStUEtymYxWezlVhuz1sX6j
pOSW0I7iaoLpMiGjPyxqhOkzbX2Vy3V1O5KUxzxu7VdtVok3W52E/VKfBsyxOaXZR2GGCO1AW74P
hhFfYhmWyLGL0XQlCkuF8RWDZ6/yQt7MRKp9jXQ/zKHRnFmhxJ2i6TBbZd66w9BV3zqi986IgenW
pLnPhuu9SLFflpLi8SLZ340I2WPfGNqtqYJfsIxlI6BaGaixVe/7xa4vaiK9lbjDj/M0vBk45BfI
ECZftZN61yotdaUiecUtHb2qo6X1UOvq6P9I+5ImuXlkyV8EMy4gSFy5ZDKZWXtJVaoLTaWF+05w
wa8fp95YK0VxitN6l758rYoEEIwIBDzcsYlV/g7J7s4RUOTyMPvAXNQ8va0MRm23vdV5BLSg+D5Z
7fEhe0CTBXQGERTPGt147a3+XhuTzmkSA5IbRujNuRaERVp6IZ2GwTUVoPBBxvpYhIjOYUFBosVT
89xTszipiRKdp3p+ZiUyz4waEIJpGvZWD6lj1rx4BTbQPDVTrzxo0D04WmocOuHAMZU/G8SW8zi7
pkUfDW14LOvmJa1JbSsh/lMSFqZNpcVPhtqe57GSmYNZJjgautJ3YKCJjm0selxpBkgp4CsHlmjA
Mg3yOiQznnl5/gCEFQPlvdK6sZoDC5tXqmcxrXCnEZ+CUl9Uk7xWSQ2BuaJYUk37IBuJ9wE9515v
QMFVSSf9XU0jHQP9REFJZXydWz7alTB01HRVaHc1kkuppLEXF1ycEGSVQ1Yr3yJEdzsy2bnBtKxU
h596gvzYIsOeS2G8ZoOEp6npD8Cwf3AmOlut5sGpErSAW7U6aSOE7HpLCR2z0p8BgFW/KU2m2jUU
XTyaN70jUIxDhq720f9UPcSv2W5DiTflKCV+TRJMelVLXBDm53ooKDImy23GMkgomIXlRimweCYT
+inl2Uun1NFNZ1VvrODFUYvH5hBr0ztlPcqbiqNpVdAEZyL1WwFlNqebw+EgkFCWnYhdSzO+CFp2
R0yiVf5cTj/qEaEFQTR+Ajzp2CVUeCxrDk2pRUE7khYJW94wE4ToWUUpBBfkUxFissoam5OWdqMN
XSvmzC3J7KQtb7lUn0dMZtqiIaqTEyg2An50lFpEXcmrxE34RJzUSk4V1Rd/aGanUaIZpb445CNt
HC0BNroqEDFjMLadiQLTaje358SglaP2vDpGraBOIsh7rSeNrbMhug+zYnAAn2OwqSmPmaLiwU4h
oZtL8VQTHYDhLJ9Qc+BvyGp4qkC04uiKGXRTNp3arE6xfaN+jtuBePGI/FSR+ktaIoYIFfhzOSF+
QkePfo1wGQrSJEY61EJcBOoZfyiqwKsFPTWM72ramzW1UNWuSej0DSjFwma4pSCB+9ZYZvTcyvhB
4fVLgeTstMI61z1Y74yqiGxVaK1nNuW92TMwU3CtsENZh05C+8e+Cy2nHc3ObtQ+cosaOo1TdTNO
Agpto0kNNyId82TfGLjwcBTdrAKszCCxN1SYR4ssYj1RMycOymYIUNZjandFRl0xzMg7RdLdlm2D
hXZJBO4F/gOybz/6GsmWzSYGeFkduVSE7S3r8+YNF+RZcdVQ6C/1NAftVEye1cqfBZi2IZhVg9Ae
NPOtlzZN4XQEkEWDl2Fpl9OgPrVEK/1sEhCmLwxA0kpNTDHSVpa6S1lnTyRV3bGeuQvlwdTp25qj
ATti/NtQuhEMsyzLwHiemD/1rBd2BpJQVBiRuEQFZkhxpWsTo7rJJeYyGiVHfVbiL1tCCiy4TBwr
F/Q2o3l5mEl7pgmdPAOXNN9QcQtteVhdcBXLIDsbW46Fa96pSfKDKYeHmABvmWRCc62uDw9VZ3wr
ef3YNMgnc2m8WHVT3JqUfJdlep/OiYnKLyH+3I1vRSq65zmkN62YpQ3ZvWiwCesMp8qIdghn/KKx
MHK7j/XW1ZUwSNRZXtp0HJw47x8sTTAPXXfVBT4UWb9MNLcp0tpRqZSBSfsnQuSnTC1utQl3ssLM
0idQc+I+0+fK5DAeqhcrafMHKiHyLiv1pa3b45yL8WtjjsZNrkTxGV8P9aY0JMw1O81yOgNwH5Xj
p1WRzPwh6fD75t50K1lXjmhYc2S5ZnnMxOnRQZ8dRc/VY6sZ5K7gxmRDYDuzcdgVRg76lzBMFLuE
/umB9KicZaeGKASlBdnqgly0ip81FIeonSLEnAz1VCRJ4leWIrxmUulZmDV4n1RIUOF+3cZa9lwS
vb0baDPaIyWpo8ehWK45KIpQ8k1m9bkAmMrtLf0NQzQIVLoqbpOKenrN2Kd8jAanY+Hogrk8cfJ0
KT55WIoghDipmyixhbLL7Nx0arhjxYW4NbXWOkgSPtOwbjxciWOvaWvh8SrlJ1IZCOkxFwdVxwWm
tiZAAkPjrU5j7ow1trJLJssb6q54kL3EpONc4x90aeT0GQgO46nxtRHtRkG8qmV4gUDuc/MI8UrX
WkzA1fqAW1uqoiQzcdPAfLMbgkfOHoYUanvTOHkyphCQm4V0FTK0Jy2HtmvE0jewMYcHXEou7YBk
Y84onTI5xQelYm8pVJucSEH6tdiAoNFhNjG3SsNFTwLcsbT5SSqh2AAlAgxudQ+FKGKfIowBc3ln
WiS8lKz5PkSZcW6y5GcmSQ5305tbJW1rd4aavGsyGSB/m7ZKGFrxoRw9Q2+EE6ETZBvM1F1UF50z
C/6oRek3EQpQouPpB/O74TtwpBF+X4y2C0qeaKyNA6wqXkMBnaV903hqadxGLZAzENqevZTnvVuZ
MeI9myJ76FN8m0zLD3KcgsTA3c5i6KHoVWacotywnKzrMZGGUVe7B3XvXWOWl0o3+iNtyluzafJD
q821bbXqWfQIhnrXvcQ0vZRx8hnR2Lo0DVodqAiQHXrxUMv2hYN4y1a1OEM+wzJFpefOXCuoUss7
WYPsVLYat6eQP0KglzpTNH2BXJ5w5lFHfUOS2QEBcxZkkUJOehHizl0K4helbjhhzDO3YkbiVVn0
MjKky3hq34d2Nl2tAj0+amsOJRj1Af1rzMRQ8gA+nfhoQK/XHlN9PGVJFT4KkUJicxjVEypqXENL
g34iM8CYUwrubKTjF4GWz6kxZuOhH+CGgjYh+lRFNNoA6Z87i6BKEkEHFdVD1dfMyUSMySVNFk7a
KRBKMgvS3UxdttyUaImLhy4vJm16N9H4WzyDzD+UVYV7Qt/ZuhgMhxhoM4yJsfg9K4/DSB5LHj1N
c9bYBYL4J5QZ94SU36bUuqDZi8dvvXkWvMm8rLHerSjEhZ3FX0qlfLdMI3dEqWDgcKrmJcRWgTox
6BMUPbHR1bpRDFzOWZWKoK0HfDOdKJyorj4JgczUK1PnyWiK/bEqlCcd2iJOFBezC+6T1qtFzA+h
hSp1rkPlYo3IqqoV2X3bCbsI65tp5NEx1+bKHqOe4FTlS95P5AaK9p0PwD3KuhjRbUZ7HHlTx2XW
mGvHTOQAxVmu3+ex9kRpfovBcqhNzdPXMi6/QDCA23movamJCnx6rr8XBsWgEK7wENoiIJStWjTD
shrdA2OCzHgxdKcm1rqbCGyGYZFpXpTzrwrpBjufCz9E608vosQf5Bx5kGz8Dur4177NEqS1/mGo
l+bj2KNhT1LMsxQzOSStVhxZq6HJZtLKMwYDQhZtd1+a8LS8raaAUVC/h3N/CsWYgJU5vc/zhNsD
KHg8Cf99YnP+mvEosiet/q6BJYShdVE9zE083ImkfKUmyyAuONxpaF/a0SjQMs6HwMpQJJYQc3Y7
IFePZqo+aCGJkBDLzlaa6lb06rduXn4UbcGLhkESfH/pS9o1+LNgoEtwOE6XsM+csHNklJ+QQr6j
w3VLFk6ZxmRQOeENoPiqOZ6jwRCgszQjV0qVBqRGCTu06ktmqV+spqV2LTpEXVbUYLuuC+s4le34
KTK75A6pprGHvIRyNCZFHcuoMUBcaKnXiJHftz1NA2LFOEM52Oi+pwdRAtbLZFg7SSuTi07F7WhO
0lP6kl3UOUeFTXqXlLhgJynEtCPSOHUBjChFH3ri5XtqzrE7MtRyoYrSUBnmBNVg+tjGHbOzpmtd
NZMXQnv6LecV2jEQhD7SamoPQ5GFTsFHFReDVr9HBE7dVJ2erLIZA5AI546eWO+ZiRg9V+RY8QLX
6/oulcVnsNFxO2VNfYtbyqWvkh98TiM71gnICfqu8dK0huonldA2FNWMf6s89Mn8c4pRVeCBD5UB
+uu2nonJb3rWOqNBZ5fQpHeHohmOo2E+lznaaZLJx3YE4Y6REunzqTFd3qUNbpYVyli0rt1pjkFJ
JtK7xijfIKqKAdk2bu1JRxXEgGFB4srQ/pFliYuRvI8gzz2yQd4IktBLPBfNCSvFFigRdVpLDfEd
hXekqVWvG/VXPiWzPZSa4ZZCf5vyuD2i7LUcboTUrSpN83VTkV6R9pU7W/GrLJEckyadHmczanB9
08V9TDN05AzDPPFmmC98rmZQGKl4FB4omKitzEJJaSYHTsLPCD9fzSjTnM5MPhmJkRw72XwyclA6
jdgZ2ypKqGEWHLG4GdLqeZ67xCVgdr1QNuKJbezxDlFk0GFh4AHj8pWok7yVLK+cCvdRlKPsK+qS
J7VqQlTZSuSxcZw9E1hQt8DtzC4VNAaKdOjuwJiFR85M1ohpoxokmjkhrQ5HPWPcUcasdVlnWm6X
GvdTBbmjpB4vZjM3LrjZ0anVb5uYLKx3cjqQMS06W0tzeaRJGr8AUYuOmmH11o2ZTZMztrCiACeM
I5jn6alDo/XcQ9jdL8s2dNqsj58rSDI6uMHmT0USWi9KwhSvt5LJqZS29KUBx4IaVXmCqMfgpGUC
gI+qhHdtHiLlcBpjGU2N2ZAul+iSGei+qTWDGFSvp3fIgwbKqwF606My+FGLhykPI13ajzSj5Y3G
JP2MJpeC/8/Y3FR8+qlC4/w2NqqXRp3rl3nQ0O2WdQwtedojYaEnJcwKV0YteQx58wOjaZC2NsfK
SRKLuBRzipC5T/PeHngKIaIRYt9TkHZaepziuYeIZgHhcaWmryO+skPEwuhVolHDIJAwUMUZQqV7
T1p6Q82u9nAdjM9aEXfnutQUh4tqgDOZ4UtF4tZ09HKSDxONybkdpfYYDhFXbRXTd34xRajFxZS/
9cJogwg9BLvq5+F5hIz0bQz2GC+vWAVFXR77YRtaLq7zlRuNTXdHk3r4ktA8d4tmEoGWl6HP07j1
jLEShwIEmQGijPSiwkKTvCA/1YTnNslD4mI+KD6GVMdFsTCG+hBVqGnGmmRebg7k0E8cjcK4SS6Z
oYjnMYt79C/AUxCjcj6JUQdKGqmq4ETzjIboZ5SznZdJ1B9hhHeWPByAjqukDibQmRKU5GH/qFbs
E7rbBEIM6BXVrEAmtsDKOHIjCTD6qNtaqGbPEGYW6EDRxrXQUf9iTugQY+j/VHB99se2zZ04wftk
Tpofseh0z6IDcXIFiuy5XqpOErJntVI6VG1okaM4/U5rBQEkZwLoZBTyrI10l2i14ktiaseMdapT
tXVil2YCCdXJMOy4b5lrgKTepsmY22pI+gM6BpqfY2dd2ZL81DApTwq69Q7VS/TGpTpBo91EyJpU
uAiHTMBc9Mmt2rDI4QUdnV6o7JTgleVzIUS0dP7QFyF1mNsxVOe9Hv/wqMxqg6scT45SaVI/0kcF
Lo6fkBm59jnSSOEO6K/h/tMvG8/Le9ppxFFJnmIoY0RQLmRq89H6hmqosaWBdy5r6S3HBe3uNUyt
+tFAcRPIlOkM4E96VpsmewaJq8DYTNkcUm2p7kJDfirR4fVIlkT+JFt26TlEhGKix4ePUQpbaAgw
hP3nMXwFetKmmZmyVuWJY2jYqJJTL7MXRUcoD/9lEOLa1Ao9oKO46lCryVMZfiXyQY93UIfb7/oW
SBMx2M0x//wn6BD6HwbechSJki9I+GOV3mm7eOIFf7KGvy5UHuAlRqNBXcMoiRJqWtECoQDS8gWD
g16BYtdnHB9GCdkBNaCzR86wBbq4NrkCOI192qN9YMiTJiuP18r3LB3eP3aCzZ1D41VHFNO5sWab
zC3gFDDbJ09ieuPQrecvw7gDHdmCQizY1v9rYk1lY+ZKNectDh9slIHRISt240nX50cFUR/8lJ8K
cw89ubVxEAoEnERjpgkq3T/9gaXRmKtDKE8FBCVRIx0zZY9CZuvrwfsylgXlRQYC+D9NRL3sxkbF
2ajjE8cNUccLl0Ta/vbx+WxBiYCRN0HNoUBVErOWf9pJEsz3oKcGyEogvAK6qhr6ll86N/aZXzvc
HVL7Y4vLt7Ly82uDxkoqAVcMxHA8+pxq03xNtZna2cwPwlAxeT8f+mQHprjhgH+YW+0jCFCmRDZY
n941ByT0I02rgBnF6eNVbXgErlkmBrsZMLVsfVwEIVWjIpcnqQ/v2ZSjvh2+f2xiwyN0jHZSC/Ke
BtpPqyBkFoYxqFOJeGre6dMZtZwdsW8Rf/7YzHLg6/O5NrMK2303ilytG3marTl1LFoHTIkOXaxc
0GkM6hRX4CQk8s0k1PvY8pZnLAvTdQ5WIzAI/+mKsybNuhCIskQriA3Lg5MDNmGDnTY+MhILvCOY
0d4U0paDXFtdTvZqkkpL536KwxlWfeG9UQd0E776WHsCY0ip5+dO9vLxMrfAjzqoTqEfzA2Go1wd
ZMO6GSRiI8LuW+8upDjVkd4jky9qo/RQHLqXvenmrRluHV+4hmBlWupf48286quotXp5Qs8wUPHW
fSqC4YV+wYPKcVqIjvzYW4Ssdla6tbfXZheXvtpbDFGPXDQwOzVuCU44iXmg+rxgvhcq+eqUnvf5
QrfA1lirqWJsfBGeoSujXT+UALcPONCzhUlbMDA+5XgjfhQH4YY2aM5e9NHeC9f/jx3+bXV1qLXV
dB0uR0jfEJCFF+FByIsoECfOEOjHyeudPDAwe9W7416htelQDFywlgHWfKBbVzE8zIkimNHJE94/
LuUX1S/foYl2o98MmEOqj5G6K3b/i653HSWuTK7pfPGyj/Bd42Q75ahDJi984/IcRV/7EtiO+jKI
r5AD2skcGzEWWgegY8czI4iz1sxxCANWmtdiOtW8adC+0o5WWe9Ng/+VEDEHDn4OqK4xCGHgfxef
vvJZK9fTNsXtxVeOaHMuQOzJr332PAXSa4PibpfnYMlA11u5NrjyVzzeQ988DyufgRlmUXirHOPW
OCIf7pNyrLdwbWvlpZNszCyuFMunx/a0zO7L99BV7jsXWGUHgM3O2eMh27O4SidVzzspU6grZi1u
3tWb2GPWWeer/1mSheuyZmKifC0OPVmJHit5UQQLn5ruL6Nbsb9Pg7G9jt9mVjvXtM00DhXcQu+f
5fC1r77uxMql2P7bDX4bWG2UkuoRo5kBtT/DXibVQavqKU/JSTmUIOqNjzvm9rZtFTNMpVdlpOoA
KYAqRb2MN+aBBZqHl7nAvA394WfP7Oqe+ssr8s1utNzZzXXNLuKirYupKoL2Fci2+rRoblBAP2eb
3Uk4fuS65vPHK17nopWfrKMHGjGVRVpWBKz6DuBskx2KYi/frUu0tY3ljK9ihzrgqTXLJMPnVT5n
YK7qfU23k5vSnw9Ylq28W494pf1vryNrs6vCiQANVCUGvuosi55HvXTSZg+f/9d8yNrGcqJXS2MJ
N0YdCGYIz4+eeVh0KOvz/6jsgmR156w2rSGhgY4JFMMKbiB/WjPbtlLBz7zERBokIDcbbNPJv/7/
8fctf2z95V0bW315XEshSRYhACcxOO/0ZxOg5lYclPi8wAg/9sItD7m2tfrs5onLpCtZHLA+8Skl
QONH6ss4Gse0AD31x8Z2FrbmzmI9yZSOqZbfyJu2AaAzAXQ0doYW3Wm+t7LFAf7eRUh3QqsMwmtr
ESngPoFcByrAV4wHRf88jTsXub/qusUDIWr7HwOrPElrAcgXsnOgvZ3b1yVmRIFyfx+CMeBAQTwf
f/qv69e1yZUbjl0ckg6wWn90tABypE72MIG4BTDeEwkUkDuJs3H6+My2HeT3KlfOWOmq0oQAZQcJ
FSfKwKwzZ6/WPHgAB3kfm9qKiNcbuvJFE7BnmqLrGqjWzRTe1coz5Bk+NvHXDN1qB9eBHioLmglk
aBlY3WPUnZXmkg03kfZTUW9K0CzR3sfYj53V8c539svdPnDHdbhPhrFoTC4sXwf1fXhUbnhvlyfz
ALLmM57ZSnshnqkueF06kHvwvDrxA3sh4Dw+7xZ4O0e6Jh+OoiIHvmNifutSqHrwc3zX+0bl4WkG
NDvVHQYK7vW7XSXtza8fhKvg7qKQWVwTzU5zEtbqaMRB90tGJPHqZ90HG70DDDOztUN/5MHCyZDv
CW5sltDQzvmP5VUahDwTcEyAqgUYCBgAZUQvMz1wIFBswDCUg+aCxPFffPnK5CoFKikriTKYadBU
rdvE9SWPJxdTCDtutbenqywYTaPOCqUv8GA3+4U8ai0mD6if5W/U2Ok5a0sj7C8PvlrS8vleZVyF
GMDDz6HpTwfg4gqvuWH3xWv3qVed6V29HQ+KC+o1BY+3bmLZ4W18VHe+3s0AcfULVhEXGgBlqIim
CPBq9SmvlnditAM7tOo+jhKbqePKzirM5kpidGXIK59m1LGYfBti8vljE5vf4JWJVVjVmnHseoqC
Anq034En883YwhBci/cTCcHDj43trWcVWDsy6SbIsjHJWOBVcw7iaU9Zd8cP19dvzFl1xqziC0sT
sLZbwLfTm5FPnq596fZGJ7eLsd979yvGXzmixDMikyCu9PFUdtG8pRjrDgtVwKIwsTdr+hdN2q+M
cWVtFTww9CIwRNsVQchcrT3Q4at+QA/HHWz+SW8PeNkHtrPGs9/PvHGklyIL75WfO37/K75dLThU
oHADemLTn6tbPOSq9ed88v9XLvKrpXNlQsh8zPvMzAK1hUAe3rRl/L+0sAofaEZnpmiMLMAU4U1o
0QvQ1LX98Sr2NmoVIAgfZZgZQx4AyIyBOi/uKeBBO4Fw0wgSGMds8CIZvFpIMc8qAId5HgBQYSvJ
TR0xu5bHj1ey+cleGVmtJOYpBXliah3TktsyfJ34Xpdu28Kv1z0Ij9JftDRXJw42hhZ13XKlUe6i
ybLxHL2TnP7qA/76dLTfJlY7Vee8bBnviD+AQKCP7fxQSzBNLMl+uO1vxhdxnvaec7YrvCujq50z
ZDkkspsjlBnqYbnzLhJ52WnRTdH3OoDbrvB7gatEkRIWcbR7yoCmJ8AbdfUouh2d371jWiUKZYy4
lZKoCGYgQSpzsoGm+NjV/moVr49plR4wo2NmIiR5AIjCzzTyJkwMgUizOXIvM6H8Z4eHGUXSPuf6
9lkZ4LlEaYbvaa2dhCZWX/SDEQUxHph1Nz2MaE+DhHrhP6PtjjtuptwrY6tlmokSVkCbFwHFMGov
W0B4rM9a42G4eCfU7Vha33MHbRZDUtPKV6F5Fp4gjgHk0b1etYePT27T/X6viK7eEhd297HVcMU1
SRBjKltcmuTLxyb2joiu0h+mNoqEFWgDDodFqUT6GL1fLgol3mcAP/rY2qazXy1IX5WYNeOwhgXN
OVAx3W0CzfePLWyncwMC6Tom0U1urfasHSBZP2D6JgDTFuA3XugM3/AANXsFeIuTH/MdFXYPBN9l
IRwNHb7XktusoiFFhpdZzWI6W4UMszSyamwM01eC6SKggJScRhA3ARF82lnptnf8trSOHIAQT7EJ
f8fkN32AsA1GVp3JNz0y2eO36pLcL2bFju9vH+Fvq6uvDELNYCpXUAmGFXgHlDO6gB+va8fAmuZH
YGRdmyG2G0SKn5qlPWr/tfrer4D4+4zWvD4JwGVhwWfiA/cP1e/nRRyycBIn/clv5gMP6Dk67D6J
Lhvz1/XqyujqQwOO09Apm9Ac84SHgZITeHBfgPSCNEp46gOAbmZ3uEWJe4d173wVm67CFAomEqBI
zF+trqtaIGktHqkhaoHGOBdxYMynsP6XqsmEgLYOwgF8diu/4PEgIkJQ/ukUDvhtaN8psOIfu8bm
Mn7b+HWDvVpGLTB9lgJTHiTkZWyhQ1l8aa3U+9jIpv+ZFCyajOPtek0pOWeWAjYNjNTNGKaab8ke
7eDW39cpRBnw5ocDWQdcTBmVZp2wPNAzjMR0GMOY9iLD4kprV4MIrqaBE2YhuFnFwNrAkAKNcnyj
N+phUUabdbv0zeOS48E9Qf4hTV2bW3l2RmSFBkybBpgGcywwg4ygmVDcj49l6+x1wBcWtAvAV+ty
dk5oK01LywKIJ9kCMy+ydBqyx0K7Z2X571cetgwi0rDR82Ac3rX0va5/VNO848WbDnC1kqW6uLJB
VCKyhhFcxbTPU/1Exr3j3zSABhy2CUS6urVKQXpa5POQxdZRBNHtEt1SN/pB0YND8/FkONp5L7xs
1UNgUvqPwXUmglA7CTkKzLD8PoN9xNBBcSse2+gfUgOkbqEiDTFYiH2s7HA+lLNFUvT5OkwRaU9S
+YdGyrJj+Dx1rqCA+PNotK6OaJ3AyQZjLHypzMmpxbz2ThW0uV0WwFvUshgEWlZORsEuX46FGQel
kR94iBmb6tOISTZ9Mne+zM2utH5lauVrfO66Wg+TFmCj4XUCbLk7TQcaGIcMiBjMS+IKUP4cfnaX
7rn/HIND5dWyeweTbsfdt42t/Hf9U1ZeydJ0UJqJgeztabl9ZAGQ5Lmr45EjdMVoq8cZzWmIdN1N
iyJJO+5s+uZlFSer4l0SW47LyJ9nG40YnSTdlC/v3WXy68kbdETSHnOn/NqCt3e2Q095/DhqbS/6
t9G1Qyl4f8NcQ3uCooxNMXkEcTLwXHyytJdqSj0Dl2W+c6HcDGEc2CtwPEHxhS8/6Sq8JBYwomPZ
o37C+HqO/qlmnRh3P17XpgtzzDUD3oUH0zVVoVYaKmsEOqgGMONar4B4LDwOKYiXgYj/2NT2wV3Z
Wh1cSwpZzJrOfP0OIx6RL5+Xx2DuZKe+w7UVsgFuvWNzOZa/EiiyP5gcAJAGzcyfewiSH1OIwpp9
dDvNGfJT3V4o2z6l3xZWKTrCjN/ACVAkUYyeYnwccigOKs2O028dExT/MI9ialjOGqiFkXfgxCwS
nRSMSVB8XIgyZXYqyr2Us/zc9YZdGVr3h9u6sjCKwEGKhuLd7oEe9ps5QZihKKSqjKW2GVP+pCVN
5JaoHg8gPssPVTV16k523bzQXv+U1c7qFeYVQFKCwSp7cNULdMOOxWWBOZbHvd7xlpss3za4HjVD
RbX1p5sA64txjnbpA5j6Wef8aUiyn//g/Qs9poqYZXEw4/9pow6hGp1NwM1gmM7tbqsg8jDyCaFg
+bl1MMi6q920FbKuDS6LvoofQmY1ywQMLpAtgd0DhUWwDw1bcvVfHrMIUgJYjEj16xivzICgAown
Ke6RBbrEbWzZtVp7nfDTZjwMRLiG/vTxTm4e1pXBVZU6tzGoIEYYlMmn0no2kn8oTiiY2QECpaAx
WheoWR42oQ42E79iit3x78P88C8L+G1gVTZIkeRVmQ1FMMnY7eoOTD47zYvtM/ltYVUtMPB0AJJi
5AFraHIsKUmOSgsEaTsMZ1DfPCVzGoNIwPD+dwtbVQaqkbRpbQyWPy5SaMUd5Es+NrCZQq7PZlU4
mjJpTeh05kHJCCaCpywu3UHQ7BSOAqhvkIaB6k6Tqf7Wl2bul7keV46JqdwbThqmH9lcxATT2SFm
ZeZ4AJzm4x+4GaevfGeVs+eujaXAR+AroQ5ChD4RPnQUaidLDcAze7bLvrv5kf82uIZJLNhGTDNn
oLkw+qcoNmyuQRWoOhasvWm7DnOPeKcHEYIpLr3xSlC00Cbo6A86xpiGhOYov9NT1TarcO+odrZi
jaNQ8yIZOtzzA+NJeJGvYBYJ8sng6n0sf5r1/33Nr3pbfv/4CDbhPlc+skZNgIlEmWde4tIMQrsb
cKMsUNyFODs61TneAkENBRzBPzXnr82u4nsVTWWq9lgv9IDVbwNahpVD7/lX9rQIKycudxf90D2M
yFb5cW11FeQjEuObY+iSxtK8K4r+kKtpMPTDTt9pM+bCDrj3VAPqQyszVt90dTuijhro9yYEYcP8
eefUNkPWlYVVUKxzmVc1LrwBu2FH8rp08pIbExRFdnIRrgKi7gib196Y93tCkZuoE3plevHkqwwm
KFDAeWFyKNAvphdIKUiAPrFXXKBc6/G/5VdfmpYouDmkHFEHMGUVJcF1wQXjBuBo6imPbpR/eYi6
/vurGIlooDcanaHtE5NTCcpnW5rjznVo82n/2sgq0Fk1l6EEpytwlsJbcJbRUT1KR3cWQvW9Hdt0
8t87ti5K4wzyqLkM02DqM3AsGp4A928b7t2FtrPLlZ1VxamWTT1XCecgpgcn52MM1F6PNvyiBzPd
xl50t1d3bkZvCpENyGzolK9H2up6jEGIiWo7vPkl6X1eAIn9zV5bZ/Prxai9CfJyU9fX7ZaeDH1W
mWEeDPzrqN0Wkfvxx7t5PsbS0NMxhMes1QfERw1MYDqWYVp+XrReA3pmda/Zsm0EzO+4DxvLNMef
X6kyhDQaev5/SLuu5bh1ZftFrGIOrwzDMKNsSbZeWA7bzDnz6++CzjkeCuYm9vWu8pOnSk0A3Y1G
h7VU9Fb81KIvXP0jjX8cr2PfE2AReAsDLA5a9VEGp3fiEKuR6vEPcqBakjefZRtTRwGSbd7/n+vt
3RNg9gDUJ4AHAyr3R3GLHvUVehSyoNZdoJtF9QNwJo6XtHsLb0RQwTIQHvoy1eQiEMLAaF+VsDHT
3EmY+db9Wxf91gY6LcCHSwciY9qEedfyEZpslbv4PrYEczyDf2AYzAHE7YSZK31msQLu6oSBqUmU
RFDc1yjFS7Rpbns472Bpp9OiTmcBc/FJsp6ON3HXfjZiKLWIwq5Kp4KbPLnNzKWYLeAbMF67LBGU
0zZmoSwkztC8cQzaHkAWf1JygdkYGgBCAH9NU4qJraHnStvW3jBWrrbMdq8kT+hW8o+3avfVvpVD
6fSoJ9w8VG0cEB8qWrFF+mY1MMEnJ1bH8665bmVRyg0QEyEdoxYvwQGT72pAKsO6PQO0x+dAJWLY
rNrfnjUhSwAWACBlahin/WiwUc9n49iji3ONAOlVXKLR08LBHsLQPt7GPXXYCqI0bo35hcz1JIEk
XRqAicsNq895z3S2EiiFK1M5i9UiSYI++YqnWhW6CbP/b3e7BEFE8Q3PDoXmZuhQW2/4LisC7hwD
IxKdKgCv+qSdw3v9AlYSw1R70KJkNtuz7nYPKFfRNEuWIDVZsdSr7pHCcyCij+SCEevzfEbfeAks
InM6JZ+IX4+d0qpeWZW03fPbiKesYGoj1FB7VNKK6l7CVTgAJOhYQ5grpJR/LqJqlXukQeSb+vP8
vUC3Y4l0qhaZoICyps9SbUmYPOQ9/bY5syKyfdNDOxCuSuRIeJ6SLhb1mubGf5u3SOk7tttX8A9Y
xPCi0my84+USdaSzTMpGHv26apsB2NprEiRocKlmc+UBRRiI471QngWRyZNCPv9IHDnfzZOgyBUC
nY/NrQGHiOdjaIen7BLfLnbuREzqrvfn05E4YqwbcZ0yrMDShrhFPiW3kcf56De2sluQlJ00R7yb
7NbErLdfXMSnktC9K2ih/QdsW2QXj76D8m9aqRozsOI05CgnB+A59nzmHELCKCLtiifsj+ND3beS
qxJRXq5ugJZdgOYAoLcp0II/dTXrNmKdI+XleDk0RsnAEGn5mUzM18gD6DZQuoAsayUn1lzMvr+7
rod6FKlJVCdtJILNbgn5zFqndbyR0GT9YPQa+gMyjG3p5vEWki06ODH6aSTya2U0VRkHUa8tvq4N
biQlj2tYoudL6QFYmTK2dPfeuBoine4VjVBL4xxpDkP8MQ6BBqy0kHVxMPTi/fG5MYeMbyNgtSFW
icInBTiYDcDPjreN5b/ef9+IGOoZOPwqGM7+Q2udOOO5PpPSeuy1ruLLDOIdhma8vzw34qYi4qK0
G0NfX9CRJNaf62k5AekPpEhqx1jbviwdKO46KM0w9vXRmYgR+BxKGTQd6nw31Y9TVDlq9FaUmXW8
h7tyMK2jo8wDuguNsq08l4Us7ZPUz7nVAsqGWdSLNcUXzYgZK3p/oP6m5aLCY65e1wz0wlBL4oBl
mkR9GrT2jKCyQyJRe0yc0Fce49cZ6Bckiph6QOeZ0bfjVe7q4kY07aP0pQNoIpL10ZB+K0FwAmRT
+9+JoDZSXqsEQaWUgN4DmMMqMl619+8kUI6JHxK+kEd0wgNw1wf04yeFB0bUv5Eh8LTaGXmVN/KC
YE9QzYEDQrX6LyVQQVU+p6uhjjEGsVcP2NBmqH05XsJug7Xy67BRev+oZ0XIxRzHYw2SYAKUM/4E
PON32k4ldwpwBt1UnzCr4ER23DN0YDf3tBVNBThpIovZ2KQJuE1MNShP4HUSYgBd27IpWJKDhPXs
Aqs6ZBjxsXrjYfhxxW0I5JwsWdF7KpR2AkTPJGK0MeymCrcro4KbHC1SvRpLERqT43veyU8KkOgt
4O4iplBSk1US2XdL4KUQNPxD+9/HFa1FEQ5VkfLeII5zYQsgsPqaynKL1uFGRmJ+Trn7Y7XZuxKR
xpUxe0vQeWggiaWaKg7cHil4NlZbBYrcXIIUq/iDkwIkDh5SaAPQ0UH3cV1o/G91PVsy9Gbdqx2m
95q342XsqcJWAOXpOBHzMoWMEBsJMOBEp2bK6hoXiYXSfnwrgvJ0vZ6iv7DETnVonYUfN9N7yRbO
0HNXudWs8kWwwKsD5kjDj938maXsu6q4lU/pRqGEFcZAMsNLfYyBX1LwqSpvKkEwMXmveT3ez90Y
YyNNpTxiFhlzMQHIGDEGd5dgwKX6q7Dm8hbZMKt3c3eYGGVfpkTKQ2rAeJ1BtZiCi7O/SCcksIPR
6xHVzC/DHTsvT47r4DhVyl1myaD0cYc2Pin/0o2yDc4BGXDy86PCReyocNc7b/eTcpFN3sZZL0B7
+KD52vrqS4LpPlz61vwC1BtLP2HSi9lFsWvcV7NTKQcJIEquAVV8GqTp45jdqMbdzP04VhSWCMpB
ysOgcYuCt/SIjtg2XS1jJCxzLMe4JwZFgP85RrrputABVa2MuNzAYm7pOppve4Bi9xXDT+2+SFBj
MDRNQs6HVopREeJcrjGHIud/qXAkIGLk+ufYcJSZNUW46+o3oiiFyOo5n/Qcld64BPIt2k+A6P9F
0YGN7h+f0J5rRHr+15ooJQB3ki5LISY0UkDotyNoZ1PGHcKSQOkACCCGvqoQ2yQAK26KwVxZaJcs
CdT9MQlVm5XgYkQMGAAdfmKxue+q12aPqOtjDrV+UWUkY8FxUQKDX5bMFvAhYseal2EJoi6RaqjQ
9gFeg2BFhJk2GLTL3rSUEbWwdou6KbRw5TCxj/NYi5tkOldA5/1XKkW3nOVpKeerineF0HyauLeI
NcbBsA16NGYSgH4sTJhXV+pPQ/eWdW9i+jyBDeN4GbtOeWMadAPpLBpVaAg1LpzvyS2QTh47q7IM
UJRrrhZISO+CfoLplHcvuq1UyvLDJMwyOVziAG9NzIch899YPIerANM3JK4EJdLj8UIZCqGR3zcv
eDECHZHKcXEgGa6ifopZMF4MrdYoB8Cjmi7IpI2Oi59F/i7Vb4v8+XgJRGfp63q7aZQHEPVCqDW9
SEEmn3iC1wJbiqD8sTphWDtFOYIWxcUcdXQ0BAK3Q5Jwz6z28UJYEigP0E8JaApzGKcyvcb8c82a
7Pkb9QKeKGgCUNCki2XrWOo5SP7gjVtT6y1Clo0eBydDlRbQiIKTMWnU9831KpGK3CaVE/Ihyiev
M/qTtHxuxLem54HTmnrHe7evZ1dBVMzW8tMgRzPyd7GYRuiBkx9BTeoI8cByDMQEf9e2qyDKRJF2
EhtewB7CRMGR8o7lguRrhWLId/5U/ZMp5b14FBOjv46NslEwccQZ6o8YX3ke7dUWzLsMBQmnA1Xc
SbImv3Un86E9SZzJqoewdpWy3izVUiXWdAzNSZcsbOy1Ac6EkDL0fvf9sl0gZcF8FceAy0IebDyF
rnFaPR7Qd0hbTjZpaRMXhrxdpZQVgCegno+HJ7Wf+sJF8xAJeVDwCHumH3zyDfMuZs4c1dvPfiBJ
IACoGFMdNMs6CP4SLW3g/XQMutU/GisCzCsYYxzBKu7RPce0t90D2wikdrI0kh6sKEDqqNAbAdQ7
v5NSbxJYscp+ZWcjh3KGvNRPahwhld05uV98ne3CSW1QhT/EtujHp9Ecg+gG1GQWb+dB/tfi6Y8l
893LWizlL0ESOa+lgdCsqO+R4jLD7FJPn479yn4gsFkpHTGNYdv3JY6w/bwSOIc7zupO0U3hA8Y2
IOrZnCUmBipjZXQDlaCWvAKW4BhJx8IWl/RVUQprNSYG1jNLDOWdhVEeB0kfYz9XZv7rCNL2n5E8
f22zkDUks+fCtm9cSi+LaFmXKsU9oIIjdFRdvb9p4ku1fGrm1zn7E1iMrTRKO/O1C7VOGNKAT15V
7SwC6kypTwzFIF6Cvgi2Qijt08TaEOsGTmuyJocAHMdP4OToursxIBClQI9GrvNPBn+2Qilt7KGN
zaSh8FdhH6UeLYPczLrhyO7QC1OuGq9QVyloPNQ8JLY9BMML5s/bHyT25cD+YWcX4+E99PUrDOow
8QVZ+kjdrT0arcp5ioCNG2NqKy1t3D2mOgmMo9s7ue0CKf8fAXGyr3MgKqnVYq7lD0xqM3SDfOjR
FpKFbqLqpunjUtZjzsPr4SvpmY5P4em9T3t2Kpvt9vdv0M2ZUfalrUYCdURUEoEt6jM4W1EiNbPE
VD+LAEVL7v6k9VIho2cg6BDR5UnpYVI0ZTmmeHX3g9uDNm2N/mJsIfni37fwlwT6IWlEeh9xA4ro
Ym2prgQCa7ROc9Z39AkID8up/tre1gFe/Q5D7p6n2qyMfmByPXihFOQ3PQ5t0sA8sAjM5eqBLegp
AbG0pTzI30MzsvKH4czqw9rvMlMMQIMoIljNaEAVnY//q5mxT6r6o9edlICgZER2xnio7+/vVRRl
5VIj9/0qAexy6AF4qK+V6vBqNptKFt5yC4hRGfu6b3RXeZRt81kY9vOKsmpv86DEBX5f6IPqwjce
eEwQLN7gsRKDu4CB0NFfu0nZeT8XpLlWLIP+hFkV4VTeZ6pJQL57b/ievijB7KIB5LPkyicevAbK
j+Ml73ozFcQNmMDD/Bhdg6rK0igEEU+SRD2lahBp6MiSWFCBLCHk942n6QpSLefhy5A/cnkts4QU
fKTg5ztey34kq2KMUJPRagmil49yVNRxpbzkgdH0BupTbbCwj7bul4qpodIgn+a39OGPnIwKmAtJ
lkHUQAOdlevMJYaE0KtRMLiwftFTxkWwawMbAeT3zebVarTmZW/k4A77Xo+3CoqvxuoMFWN6aveM
dB5KAEcJZDBKD0NUhkqji8rAGNMbIQZT2xjZoOx2GWe0e+ts5FC6sIRln2eKDh51tDnFFq5PhOSa
JQPurDpFJ8lnyNt1lRt51PatSSMr4FhNAwk8bE+lj2vHJN0Ly5f8zL3Jd4p7S+bWcd0xnAlrQyll
HKe6L3MN1d0+fozWYCXXuPQnrS2bxVHh3QQYh1If0KoaYtQKVCvDeB7Rj9unDDn7lqWrOplgILpI
ldMqfZnmFCyvKKdJp+mxcdfCjJ55v3cIOUf7l8KZAsMz7T9qNjKpwF8X1InXQU4ezN+nn4IIkB+M
JbndZ5QABjsbzekCwoBn1VHsP1KZ62KpWwdUpWtXAf83mALtMjgqttZqLLxtNNTOQ6+6THZk6V5r
RaelYPmwffu4CqeuoDiDDfaK3KFMW/sr/Be6VxPgvRlu7vBnQLYwBBK7/i2E2ewyZfe9kEkxAJfg
v+LY7QTRFBtWqWhXBDixkMYAHgj63z96MNAet1WbYNRC0QUnFqvbdeG+MM6MnMlvy9jIoGK9UkA0
FOaI9fSb9QRGhFN4mTD68A/hTncP6SqNfvq2ghoWXDMlAdi+MHArRiTX6oDm6dTq42Cq2WitfeQW
oFTMjfgJxLVgywYRd6ZJDmPh+58Cti8EYzK6gSn/VnV4a6GxrQzq751DEn2V23q48TKfBAxgI35k
CCRmR+80YGrQ3yEK6HCja4xLqGLUEVzGgCMkuEjApha9xiZZRc7vSu9Y2p4T3QqjrAH4/iC9nFFl
LDD90cSegEu2GE//TghlAko4R4M+GxgFkh8T6dwIiOLn78cydtPa25VQ9160ogsnBCtpoD7rNyHO
qUBP8XQv3+GxhXuP1bNNjv33U/rVF0OPnfGYOy84PQcBaThZsoj+KcD2zWd+Zaxrz7Y3/Td0xw8m
D9o5Asc4ypp2k9zzMcuw9/R7I4CunC96PYS8PEfvhk0ACEN/AJy1TbpVyofcZcFSvrdoHuzcex/N
Jt4aYk5Ww1TI/EYCPJ/hdRwGqdKveeSpkwtKTrWU7Clhwa/vK/qv8xKJf9tIzVtVbNUclx0fzaBn
1cxoOa/tn3QZbZqlKGtCvolrF3VOgkpQHNlokDiZGbXbvbzM9rgoW5JGvZtXUh4CK7itFD866VVF
ZovLXpKOVcZl6Pg7btNmz5SlVbhEhKwZJK3Cp0p8ndTHTn04ttzdk7k2odBv/DrBBKkAtllgbFxW
+U1YLQVEd8cydleykUGFOiqXJO0QLwnobktrFcQ7Ab3j64h8NTKfDFnirkVthFGq1uVtMc4hGpUI
GIqB6O2dX260R1/wDAtExf4KYKD2JyqIpVf4qYdqv2QqLOoR1popZWxQ5E/EIQQ8UK+Pmcm1YdN7
rQBsMrdVp3XAkPE6sIBtWEIp9Wwlo/tP9XLluEskzt4SC4CkwOBvxQqsdmPmTRqUripL/LLOUV8Y
GNMmkRymAx440Feod4KlnkQzsavXYy1iaSpZ/MYeiqItw9rAyNc0irYQ4jXaWurydCxkN2GxXRb1
rmmXHvhxAh8Hstv79d3wl36/fuvPhUuecobT2ZybOoOfOunk/YNq3/5FulFfKppEAYtbVZQaAs7T
XRHshIUVXVRTNxUr/QcoVrsOTUD2EMkRDcOulMYMOcAnK0EMvan7KgovanuvgC2vFm/WyGAEO3+z
tKssKkbAs4OX0feC2vrd4hDMfvke4U5ijg4Bnew86dPxWf6Nil4FUhrTttmoZQnATPUbjD6dG6DI
ld94P0EGHZE67iLzTwi91M12UtoTinG9KsOImRlZctMJ3VxKbdUR49VPDuW3O3wjhdKRXqnnnp9l
kOSklyz6UUnPxxvH+vvUa6PRuLAtswmZZQDfpJj266uV4ab3jfnX0dDXjh6WUQ58EUzBcf3NCnDs
FURNZpSsyb8URN09IGAJMy6B0vVS5oL/3E+H5JzVyePxlrF0jW5WAt9Z2qytjj7R3iJUeamt3XIr
BiYBqYlYTnjO3ZUVPLI2kbpjVqHVM00UMz8DjFl3296VT8K3PkQrxIwHde+CiAUMYixcGIZ20O1K
WqPWUwkMnmAVM6Q7ETiGjCjrbzZT04DiiWEjDAB9dPVNJ4lJp8Yh8MWkE/DFHmbB0tD4tdiVLZ7b
xsxveEYOaH9VV5GUTZVytMqhnoVegihLy7hTK7DQv/aP6yqCMis1boVM0fCY6FRU88K/tORVN07H
eshYBm1X0iC0Y6ohvNf10FrS/q4fEkYrOGMZdHWmH/ixEaKS94RZAJfs8KYbuTcCn+N4JQJLDhXI
ycAtUEZQnSGQm+15tAjSXOGOC7gjFmD21IAA9bM7VsVi55bCtAVg2WVRAHyGTIPpJcgLVKnQgG7y
M4GfAXeEJfraDaFeJhyQf/Ag+yiPnOgmrCm5TheEEr3THSZVs+FHx6VWVv6I5pukC1IgBqWotTWM
dPhO9vGjVLL5G6kFr4LaWtA4X7i70Uz1p2BPf8Wn4rmwhFv1e/ejeAo1k5Uz3rHrj1KpCxkInTD4
EQUvEJoQJ1lZoxfdgGa6sbX3ClD8zKrn/W4QH0VSroSf+EqU1h717MiXOIxhSq3NUFSSHf54HX8U
QbkOo0wyI2oQCYsyUqeCbGv8YustF6RlaKFdoLPqdbrNF92NxZLxfCM7diSb8ikCxw1ymZSaZ2jP
4vSFUwZzah2dyXKybxbousc8JhBsEKB+VJgqTpGJi4zO7z8DYZV4ZRSCY5Ak2Pgv17CVT3+yq1eB
9KwpQAXnOQOURJDr3InXF6dqMm+IG6tZ+tRUC80VlvYUGbklFQtrAHVXazbCqagh01He4EV0QSTi
l7p9ZE5N7jQLQGc2Aijnxk8LNwGrPAF+hfC9uh1c/Z576X++QxzYKis4IZ/7m5YAEgxFUGAp/YYn
j3a0rle6jCCngEDmsXBGL7l0fvMU2ax34f7OXUVRMUmYD/oypyUKYOljSmzbP9aL328FsnHXv0/k
bxwX35Rtl09AX0/EoMPYhzE57cCA+N7pAfgohPKOo7wYQmoMnAtqeotQp3c38v0CAK08YLXxsdZD
ucS55JOyrxBrD3gxYIjNAXLkTcfknmQdC+UGwWqrTVoFOouoaFVLFYvZbeV1cf7d4VCeMByHvOrH
OA+Mzi6n70rmatrLsYj9O2SjAJQjarSiHvhaQ1psuVddwvpbWGVl80jn/OQ/o0MfiXpWD+7fmOsv
raMrItosjVwZV3kQy6rTzOWPWEUTsKH1ZjHxNxXao6RUfEzW+nuYanZbAGNjSRgR6v6dfV05TdlQ
xfwaiwU+IvUN7rR+7i+KV9yodvxzjAA6I1Zmcy+/cj4LSm5nRv6DOdDdaGsa8vWM+RyvA09Aa8f3
nNmBRSZz19soMbncbi4YJLZ4JH2688xokNyJAz9KpzxKKs9NG4F0IeBKU3mKHgU0A8WnWTOl28Rf
rfp28vkzC1WBYS90v0CUVbEg8oPmydFpbs+L9JWhxsTBH7hkhXIx3aDJFSciUxBf1hyxLWneNawO
zFuOfmJzkRKrOBJHuZlCWgU5kZHll93II3jXkkvY0FjtIgxvplBuZm3KAVjijeFHuSdyGH3l7Aik
b4y925UiixLauSUAPdH0KH1VrpLQa4CwugOtETAb0BoJVOAv0/0cGMADi4PmtWH6AJZUSg+lYlhr
LWqAR7kgeC1Qicy/yanJvST+6LQmmI6epHuBVV3eKdhA/TeLpS48Lqm41sihKASrfL1IMDvJrW9F
Jicwa33k983Nqo1hWqgl1rdUfy2dbLb9t6hnAS0IRAN+U8TNcihFDMM2WdNu0T35IbrtKzN0OzSs
KCgxe5yjgVas8ecXowG9A3NEmxzQkWhKOcu8y4aCxyTFZLUX2Sqc1YxtATPTSgAUhDML/JW1n9Rl
uPDTPEsLxLUzSuR+rZ4XxWVYAms3qctwEEWuMupawwzA5IS5KdmNFT+p93hS9U70Aw9Kgl0iP4ZM
qFnG6ugbUeiNwsgL0ow2fJVEcAfxXs0aXNt1wlddoS+8Yo1SYKbOnJeHX4XktZ6c4+1j/X0qCC+4
vpyNKAQ6SvttSu71gfHKZu0R5TH4sh24qW9nr+QyW9G+CJ1qRx0LcGjXtW92iXIQQF6sxl7pNSAP
6IHgqf50ij02P9j+C3Ajh6x24x/qNdJLqWhSVEZClxSqYzTlPmhuBICc8Nb4Eb0enw7xBAfmSqNS
jEbYzJ1RpxjAuCzzg4BsulSfG+jasZz9UyLQ0zwPVCM64SPrCleqBUhfVgPwWkVr42Y2RVYD4v5q
rlKoU6rA9LymEQcQltLN5eeqKywRAZWR/JFOX+VQpyQ3RpcUY5IHdfQi8e4a/zzerb9x4FcBlAMv
O6ErezGJ0cEFWEyvcdMv/ROZTRC/a+76tfmEfkO3O0+scjjrmCjvLctx2K45OiWaKn4Ak9QlNLpT
XLKym/s+4bo8ymuPixwZg5SGfjndkir1HwWW4MT5n7ZRHntRCn4e5gHn05af11gPtLxmIbcxtor2
zbLaxYLKAc+lj75pRm0boPaV9JdjRWAJoVIkUqFVE+YDsBDppc0fOGQvO/3TsQyy2b+7gF+bRT88
ihgHwc8SBr+K0Jr1wosG4zIWrWRqk3IDGhBfBYnRscx9d4qRRFQfQHBAp7dHqcClPeeAVgHXVdt/
iY0vWZ+cyv5zkQDwv5QfQTvGcEH7j1r5KpS6iaaCl8sUqROgI6KYfjFOgklm+QxLcSc/+cwxKc13
1Rw9dcDOBg2TYVDuKOyFEIU9EW1uFVqBKtFRZYOBO7H/bNzIoFwR0me6Ei94uBG8XjLCARgSHrAK
rqg5YBucgVWjWLXbpuewdgGxwaITY62R8lRCHatAQId8ApsIsNYKz+RjXWFJoHySkalJNajIZ8u5
V8TPBguEmvX3KWeUY/Z3GSRO95DmbJ/FUo8vna6sjHIbSwrlkkStnpqOA7dKlpSBxKkXMA05xxu1
6yz+pwoa2vA/xg5LkXVFXpE5DE55K5qf7dh15lL1jJWwxFA+CSAnyaxwauiV4deo8Pt6gaPwjpey
nwvarIWyVaGTK/RPK6E3n/LCIh2pkSs/8aAzx1D9HevVcng42DkqhgQ2l5KASFrzIsFX9RctYtzn
rC0j8jdRXb8mglTMcAS9MVkFX7+JwNMpxJwRzLHEkN83Ygoj7JIyRv7RUL8lbWyOaHjN2i/HR0MM
+rfrYnMylMGvgEWe1h6KLIyzO2joKq/A3tvfxeX3Y0H7CWJFFURgsing5KV0YJWbVmgqRFlkzIMz
ZWc9hxdCnto+s1Iq+4u6iqIUIDeEVW10PMvVrrIkTBVFmNyau9ZKldJlLGv/lK6yKGXQQEebjqKS
vBN9F+jh7XkyK8+f0NNgTee4MavQmgy7YWn5/uNis6GUfihZIYPui0dPEB4X7V1+V91wFn9PWNmq
u+FVZGZz9u3qulRKVxI1VPC8wAnKaJ74PDm8g3KkW3r9GRi+3UW+AN3aYWwvuQ5+18+rTPq6mPt8
CEGbFax34IHXH2Rg2Kd2aOeveK8jk1q+TBfeJqDlAusuJgp5JJq6Saa8lEuQ70UQXV5ItnH0wkt2
ITDlNTMLyDxN6kZBL4XEV02SBVVsEez82VMeFYBNZwDPb1EsZC2PYSN0wCumE0gsAUAaSKCaTKXQ
6aXCX1rdSyTphXGI+4pjKCrQaVGIonkfBwUoIN1SgInsncmlw+xMbIM7BlCxHHKqadAwLrX9xV0F
UpdaJAjdEJZdFjTzw7gupjwE86CbEeuO3g22lascyqe1WaaEk4YQYElDc5o+hdrTMDmGijwZ7/Uc
i3eStY+UXwuXpJPjGYXCZVDdtCmDKZdP//KsKH+Wz3MUhqAGxVTCEsgBsXDxC8c7MvopyfwIJ5lo
AmQIZZ0X5cqqXI76Op45vz+N9gKs80o2k7fCzc/x1/5FC8gkSYHqBTNTzNpR8mGbO7ZZuqgHNVQU
gBGh9IVLhpJCe+4XSwbKO4HJqL6xWiz3PdpVZyiP1nchN6QNHoGRdB653Kz01szKu3z5ynXM8WWi
6L/7sKswyochFIq0ouI5t3NKX7RQ/HINJIyLe5nZ47Z/EV5FUQ5M14R5rqUSHevrvSS9FYkjDf6x
njBE0D7LKBcFLweIGCXRVJBoF5PSLCNWsYShFHQOdcRAat2EAprOkqcoX82Wi1nXGmsllOPImpFX
wYMNsJsLAMACMk0YA5I+OY944UVoWwYUr3Ify/a/20DKgRQtIsGinzQvjNfV4qM8O2lhMVl6orfW
sai/ifl/6QNdDhS7Hhg3GipOAL4HOzW6O5Hv+lF8bi4EP9lgdNixzoxs+MaQI9FYk2SeAeCHnVPj
N7FhHBlLAOUphkTIurgvsgAPTFNGPNlln4537B2Z+MBY6UpgmnFpZ1RgsOc81W1uSaBzA7+kAa22
e87c+py+zA+DHT8SnDjN5rzJjG9XtNix4uf9Atr1XlMot1FUTQ4MVER6qT8DBmT0ED5by+UfSGJt
K+U1BpGX9LpF+Gx4xc/y8t4GfEos7XkGKQw8cMKk92Dc2TQOcJk2EsaElsxXwq+9Ppi10ZmG/ilv
UUNGsX6ePx8fK8sQVCoYmTqAmEtiSmpoBHEHxOz3OnDEK59M+SmMqHUH1Bm1z+vR0cOYVZzoQhSj
0b1zBEAO56f1JIM6LV/taTLXW9KRw3uGDwTNwRue0qA7L+7xghkXHM0IP8lDYiR5lgVZK3g1z1/G
9Gcp17d9llvgdGP0OjAXTDRsa/kqV0dI4QOJ+xmM4u+hpf6jPEVORiaXcN1Jbv6VXOUr2Gks4Dwz
gheGK1cpz6PojVADwQ9WKzt981Sujh4z1rjfz7E5VMr5TNEwFulaZoH4sJ5C4NEnbwCxOI/B7HBu
CQDE4ZU1lsEwTLqfPEnUXOhVLQqS5iT0nYlrg3VDsHaO8jJ53RpxNdZJILoErwZn59a9udyjkytD
3zoBkElvJP50rJ5/k2P9dTHRIEDLrAgGGTzwuwAczL7khaWFEUuInvA+eaevAFsZfOsDEP71x541
2sdyCHTDOUhi1hjI9UmQ+2DifSaaKn5fQCpEWIT+/6w+H/wBnZsXJ0OQOknFhGcvmVKyWk3GSsUz
VIWe41gmJcXTZM38Yr3r4u91+MI4MRKWHFyMGhW2CFo08Oo0E6wJYuLpqbBAT2SvlmgTBBxWhE7u
nCNxlEfBLV9E+oB7uO0DTr1Tu9IphhvSRAY7MPjPUcpiZdi1BNQVQOkrvQN1f/RhWjM0SVQJuAPL
zpzUVx1c6unP413cPaWNDMqH1MlYJnzOcd5SYPJlyP15URntdvvL0DAZh9k4BcggH5dRJqMaChN4
1qL4ZkpvG8ynjYw+U/KVv50NaBP/J4I6m6Ed+GEu4DMaQNlWpR2uilnzXqYw5OznYzaCKLde6Sqo
ooz30j3IYB3uUf6iOADWegfprXiTNUzD2jvqeCo+mtAEPPXe2n1Waq8qRqseKsZdtZeEBUgFAWoA
wS2YbqkT6kWuHXoJDwDR1YMqqIBhIrnggwShaszYwR19+yCKOqk26cs4J6Lq0K2Sl0xgQYHtNXd+
kEAdUcHzs9EIeQa3APgEsCuARUfRzHWxZ/RYvL/ez1JpqYLTfzm2JZEUXyg1/CCaOq20VNuwljvS
RMRb7f0QWQ0GM3ozlEz9Syo60U3rGMH8Jp6B6J+rlp5aUwkWjePP2LtJPnwGlUuQlEVPEw2xB+/2
NmEcjO+EW9kkyDCczQotd0zvgzDqugaDWZb0mgAqgaa1Kj225fAtKm/UeWFpKUt1qEfBIuWcULbI
c0U/28GSkb+zMqey+rPxFa3C8aNo989/4Lu2q6NzlEBCkIuuScsgbiezQ6YJAypeGKr28ZHtmDnE
6IB3Ew3CiEMtrRwSNPMp4DzhgbUAQt5cX2xFej0Wsue8tlJoxOxaDSU9nLIU9O2Do5w6DJ6Ep9V9
Z24HESuLX3MvPv0gj3riIMU0FlopcWBqnhzBVl6rvwyHu6mBBAWmQowAsIcmmGukUijiErVRPSOK
KgFzA/4YOz0Zt4pjvPEnYvosW2McnE55To7TxkmYGnBBNt+XFgN8d3P1eHxs+2r/Szd0ymMuPVeJ
VVOGfpI/VcDpHuvnYwF/4y+uEiiPiXGWtpXDNPaXIMSkPHjbbrVnZBTQ+6b5LFygfX9xFUb5yEks
uwX9JlFQdY965gOy30ajldmkn45X9Y6E8rszvgqivKA2iWM9Sknkp5f1RLRdeSzPIKJ4K6w+IHhk
rRUHmH6xQYjjDhb3p374+gWUawxnoY1nHghI84kA0lSudDvUJGViE0RdLWE4kX17UwyRNwjXnyRT
Kx7mKWvqsFU8gl+nnYq3ylXv1Yv0kN2L6F+NbBWEb4zMwu5xbmRSawTIAiCn2jQOFuXMxW7yftlW
5syK8HYNTUWLjcaroiDrlC/RazVeRTLwmMzPynwJkazUH441hiWCch18sXQNHJbhIWVo8lVhzgZv
DqV/LGXvoQma8utKKJfRx1KfiHwMJCTDNCKnBC1iYSePZNAdhVpffgqnp7xBwhdN/2jeZtVrdw9s
I55yJ5ncVJ2qr4q3zk9L9DMuMQCcgNk1Z0Evs7aT8irCwHFKna5R0IutOfeLnxmtjbeGdbyfLDGU
P8njWkm7RgT3U2icWzl2mxipfy6vGdkWlhzKuLRR4+KxUw1PAsNg9n1VQQ/KUEDW0VC2VOmhtAjc
BIICEVl/3hmAFRcO93n44/9Iu7LluHFk+0WMILjzlWuxqrRLtuQXhuWF+77z6++Beq5FwexCtzs6
JqYjNKNUgomDRCLznD9YMh3cnbIoq6YhMyFQr/2sD/KEMdvwGv0PlqR/r1LOcu0fKhsjzOdv6zVU
igFNx6Mne1T0XXlBSRWi1wC/+upP3jBMcWOOCYM1reS2Kk39MJapA8HTQzPnrjn/wVzeBzNMFKy1
BF0TITZwffHa5b7Sr7SS0za5G2gbT5goEBttzIsOd9k4us71l6F30/DnnwSAhgk4UTRB6ct4gb6U
dk7MKQmGPHM0k1hKjTHDsudl7BQxfzuC9Xc7jCtrWEezUdVqoOPUbcCz2DRWPadgysyv5NDPI+Gc
GdENMYvIGmNcpInK+RP2F/P9L2ASa2NQa0UDk1lgCJ8X4XuuPjZc5li6Whe8fLsVbkrN6ZKESU2S
MlhvaOWw9IrKViYr/C7j0kXTKPCHvA6vzevCfSHnLDDLQScpsyoDzIXD6A2NrUNsRHNANINBHKq1
+2fZ7vv3ZMnnChltoJOEURVByi3M/zjVcFsLhJPH7MLgxgpzQFYgMknIjKbraLwf6sUZer8Tz1Na
cexwYuNNFmTz3WpcxNaV6lMNYESvz0S/HkRuNYL+sb8HBzaZAqCllNP4+cbIpNZ9M8imcVCtCWqa
BNNZ0ZHSe+mo0Eufu3/f4gJ8ejfHwGBBciVXZj0OhMawdRSMZPBsaaWTQentMob8DcC/m2JAJO+7
XhwziC4quE3SUcj+1L30EF5Kob3LSzMpUlxaRgZJqoQMmNwTQb2JATchvdKIHya3cvyYoiO/Gn9w
fON9NQY26qaUjAq0BcF807n0MUC471O7pbNghiU5GP8fPI5Jeuhe8FCmtaVtoJRNOIUJeD/FL2Dq
n/CSbKkwO99NzyilSF7uJlzyT55NJqlWQqikYOYJU+bSp3jAAPL6zPFqHxt/BYlMAWzjVbWogyKO
onBQbyRbwiUo99C7fshT27xavBXTnoWn3ybIs3nYyPONQZE4miW0bIjobSkeSPySaV8vu8b7/fTn
G89AfJtKqoRK8NzcmSUIPDjJ4D46va8cAxzSmKh5o0rgGagBTEuFITHpSSwkjpl9sH03wwDG2idQ
2I5XpLXDw6q0tqh1VtmczVq1/9t6MXAhmiHIcxeQDo6LeFRagJ9q/kcTDEgYOZROCx30Mf1iWmI3
4T8Pl53gfRQGFxIxE/o11ZMgbe4GDH73X4WIY4L+igs4wFYcm1pRzCRa8mNfEdtMNVvRn5L0JoTW
c4zKf2I4ISYwLru1axMUYaDcpuKzIhtrFVrVFUMTAigI+Ml4VYComrQPUXjVZ3fZeJITTtVgv1Sx
sciEXRuXTZ0QBcUZPHYWLvmMCv0wuuItQR9t9E06JTfCmST+ZT93P9/GKhODMbjWwNgOPzXtNC3H
qR+tWIidy0b2RpBMcWOFCcNWrdV50iEVrNzRMisOj2vptj/OdnZLx4i7z7yS2u5qEnw9yiikaUid
PmJROLRqHpU1AcGX4effMUlxl3oGMsHJCSWrglY3f+5pb3zR3BplALCT1UHoesgCKVfi0fBFtzku
P9Kb8aDbRYUXsfgw+vWM1gpeXXkPeQmq5boGRQOo0TGnlplD1qNpTRDMDecofuq59VCeAebQIpOS
yoB3bEEvlixyQzkKIle/Fr9HFV5RtEP9g0cF+DerqctE0nUQBZsMskiTUPVzo0U4/iHzeNV9mp3Y
1j9Xvu7Kx8nwKZmFE7s8RpI9+Adf6f/MgtXoY+Ssedo0UYvJLrE7azJagcYUA+huLvMYy/a2Hsb5
NB2UV5IOleaPhpQEY44pGaJAC0F0FWeWOg9WVAWX9x7Hym/yE0nUQVQMKX0e3Q5qZumoSy6vl23s
pTQbT0wm/MDqWheroqRHkANCATq0Ksmfo9rqx/u06/59AyOKub+WzWRCsZjFRZrWMA6ylATQbL0t
spoDirshAOBXFAUsIKgef/wyRCs6aarDIkjGc6rn3oL/SoD8PPFBCnvswYbC7S87zLplldygqrEW
gZxIvpBltVXq6bclGm9TVYVSEw44taszDhrv7mWUMCjBCfi32aftKU2NWVqqKMjyoAENFe+45v1+
+vNNGgipVmJGQMKAzCdzBlEXJx3YPU0wV/rLAeZsbiHfVUk9+AULqCYfFQjhrCdD9KJzEdDWIOFW
xYH5+XKI797ttkaZ47keMnXWxg5DRHfJveSSg4D28KWy6ExNafNK0nvNehiIwieSKCGewfZetUIv
S4PQC4GROxnU3igRzRMYOHzT/YvP8JycxWc6EoKWBIvf/Lm/yO9/ANt7lQ9t2Y7TJAT1s/yMAVur
uUp8PE75Kx5r0hPf4u6m2xhkNkM81yCIEUkatGZmLeLzVJdWv1yFOo8eeP9g2VhiEGTu0NhmyCEo
iL+VAZ2TIqfYwfCb+GDEVhFQzonYNYNwtbh8U7tOGniIEtFagj5FJhHSlWVQTKoAEn3S7vJHtJ06
oPkpT/imd8IX2seL3q0D9+a3/zXxlE7wj4jJbGZPQvIL42EVWk1bENevTobxu9Ey36SjSvcfSEft
nTqgvBCROWs62mcYBDUUU2yGZaRKJ3WwPDW+2trqfQeCfErHPb8Y190rr+q4b1NWKdUG0Y038v4N
7qAZLVyUcjIO40gsSXrOSszMFpwiPs8Is5ATiEPWqgJ3Vyl/x33UMhvNyiLFvYw2exCKhu5frtC/
YuPKrEq0ySKKj7p5s/QvWn73334/A2aRGlVrD2rdY9vqmElEb47MJZDeu0FtfWBuFvncp+OcTeFb
Bi7eaX4ESvRTCspbjPKcjQca7FRhVzxMBx587rZvbY0z+yxWSNfLWMOj8YVqoGdH43uL+iyofSPQ
yF1ezL1THG1ihqSbGppV2HldCEAPSQXy+aCJ1uqol9JkS528+KQkENsyq87JZQhEpdOg25ct76HJ
1jJzySFiMrfaGBVHjHaf21q/Im1hhbH0EJUJr3i0G/gbL5nAzyEvUa1SKBxisbTHuPPa1S/7ybns
Ec8KE/jgjaiGVGuVg4mu0ihZgrqYCsscG04OwbPDbIAyFerZgNLuwYgLZ1Snq1QMnbrmEQTzzDB7
QMynflm0QTkMTXy1zqubjqZvJgvnfWw3OdkGAhPu8yjUGuACvJUeZDDR4CPrVvgYYWocPe8PU+xd
/kq8uGNuLnEJ5hRkq+gtTQ9j50M8w+qjm5lHZ7O/i99jjh1j64ZqClf0hh1qZfocq8MxUTtbKsvD
auBOXacnCFbeZ2p+iEFgMEncB1uacrD5Obh0QGGCa72psexN6RRPQiPklJWqDWjXPW2nDh9o1tVP
1h+s6cYWs78WXVBKo2zpY3puCcrPIYxt9OtqXK6j3bNFQt6vGoZioFrw8WxplFZqOh3QuKaeNtwZ
Bq90ttvOIW0sMPlVO2IAvi7CDMvWB7k3nrLUSa76DmTK1qRicgAjC5hXmsHPHTpDanPTHZ6LDC6q
0zSUpBTBa5EcxuQRXF+cj7XbU7d1kflaSbHiCJ3W5JhWVvUzQcPIG2kjGHbJEYSlbuHxRs14PjHI
mLWgiIR2NhjLpodZexkrzrV6F6o2H41BxNjIOsg1oROSJOd4vK0S0VFz3b0c5Lt56HbdGECMMMsp
THSiQ4bUZm5nECJDQyIGW4IE9enGKYL41Po8RTfu52LwUWiIoraYDMIcC1VORfpra44Osn/KiZ37
PDUa3loy+Ii3d6GNOhkUAXp8renrFzUTjkSSODBMF+t3ePq1kzUmyY77MqtSNI8H0Vy5unBD9MGS
hbMGspVK4zSp77oko7gJnV5JQXb9ETVmURLRBwatRLk+aI2CB5FT3/K4xXYd2hhh9i34Jqdpgibe
MZecKP0ktF4V1U6Woc9YSuzLobh7hm1sMTu4r6tCls1JPRApCkd05xlZaidjkRWPhtLTpqm6aDuO
0d1NvDFKV3mT19dyHaezoEMmrAL1Fh41c7JwgoJngtnHYT2Yc4Ynn0ArQ2s1oRLf8dgVeEvHbOJu
UoQSpN8QscxSDP5na3tVqwSzdf00HKYm6jhoy3OJ2b3dqGBb0CZt2TgmZmNXecvBJV50Mxu279V5
hVJVH3SK18gnSbmXefi6e0t4//RsHVbPk0WMBNCGhEPiTlHlitlTpNy0800eeSJ27uXw3l8zFDBl
A32vElu+WYhhmDjkjYMo3Cpksuaw5VjYB1VId/+/CSaRMPJETeYaOXTlprjlK25+gxza7X9S6rXY
5Um07Se5G3sMBBE5UmdJRw1j/bYAxHMoiki3K7pCl4f4yCsm7Mf4u3MMFPVtYaSyLsfHRnxBDm9p
gq+s33IOqvK+Ev35Bg/KdCkGPcS4qjycwvnUyYf/FgUM3qSmUCdGlxsHuXtG7mBJPPHg/Y3zvkwM
2jRDHCeSAqkJigHNQ7h6JU9Am7dGDNoYSZOmqUSHlwiaJDovkXjC6jwnGHyZQIGVpSLYMgQtswYZ
vByyHxuCc/lb7B9u70vFYIw6LUWsy5gT1tJDP4L547yMmd33XlZonGNmH2t+mWKnWqIa/EIFKMSO
1XJDWrBJGD9I9T2SMcbvCwPvUONsFbYPfULVNopTEOGk7dUy3CRLb5sY5JJ5zfw8O8z+l+teLZUM
dYHc9BV0gVa3RlvbXcfZkzxcYwdYOhVNzXNcmyBhko7C8+SHQegpNxiihfQkCB95lZXd8TzpHdjY
cRalilq8ab1pL6wewQM8+Cy0W9UdnOU8YyoDAhSnkKvVzltOBhsaQ5/7WpPio5Cd6+W71qERD2LK
6sAJRs7uMhiIiFOj0oYIND6g0BJB3FOJ17rOU0Tdfe/friGDEk0aVmMZjxis8uXchu58hwMiaiz5
vv5pqlbzSIfklcjiq85z8Mlg0EMQIhJqBB1jvUM8wQKhwtG8Bi86aKAiu76LPOn+MpDwDkL24VhL
TH2CDjyIFE5/tRkaQXiW/cXBMCNXoIMTJmzekoxtuiwpTt20xhTIaRjQY3Ar/Inyirn5fuwTstRO
mYay0l9sHJqduDFY+saT7ppXiofxvNSWXy4vI+e7se/IYSmraTaC2nwNb9AGY/UdrxDCgWGTySFA
k0zwgja3wSqfleZzth667msKFS1FjqGL/SeN3dslpA5vkolc6PR4Mmg+lgdT/D0in/JM4hxivEVj
QGOpwm6cY3p/bw/hONqZziN94C0aCxfqmtaxEEbgoUP75RKi/CukvYEur9oTy8kRVNTHxmK6vRwN
PLMMfizTNArLgpJmO59SkN1IYmOl9a2cClZbOmR4vGyOt6sY0KggeCPEao9REOFKSBurK16y9Qxq
bU6S/taq8FuN4P1sYZto8jxWMxJVxgEPf173SfXEKzCkTo0Vfcn88Ky681E+dsEKKq0vGBICZZPM
WdnLISOz/TQorA7IpPEUKJBKcMHLB+rUUREPlxf08ikD5ZaPwT9GUhHKcYkXLU2zZhCjiMprs3CQ
d/+r6QbYuw2RoC/wo5Ep75N67gTo/UlHOg0XjZ1tFq96wRsU21+zd0NMrpiRZenKEcRquh7bSwY+
yLHnvRlQ9Pk9Mn7Z+O2Jth2gfCQD2MtnAyrbbzSzj8qjeSX4lZc4zevlD0T/5EvmmA9ExHXWpwSz
p828zo5ZlbMt6W17bitNd/o2UbwSJSZXELvWicJe52wEzqdju67FsE+0KgSXzdLd4++wuqn8JCiG
LSbin+WP7wvLwP46RmiDSk0lmNADKLnyKbsyHsfjascH6WTeJp8vL+zf5Kvv9mgwbXC/0BJCihGY
vNwtx/pNyHR4WcCHSgmsQpfHv7HbPgExzf/fBTJzBoQdOg2XrDYOyxGaII/FsXrSXrRgPI6ucBz9
9K58MgPjntcuR3gRxJwMpiaWdafgfKNiRdV952OwNgzqVw15+mMP3fQSk8vVa/7UfDZ0q+As8z7A
vHvNHBBi12l1KCBd0Fvcb5qTGJ0TmccFyNn3MgMwotI3ZAWh+THST5N6q9YcANuPFVSMQTqjYsSG
JTnqsyVVxQHFDO2qPtPHmRDCYOrdCoW13v4Hskh0V/+26zf2pI+xaRiJEFVUgHayKSFR4upUj7XC
CwloX3lPaPuXgI01Zuc1Va1VYtomR/GOSitSssjxc2J3zuLJIIuMMYXDjUpaZL/kIbP7mthsZX0W
BD8NQp8yABIf/06bmjkn3G5sbJxjtl1tqKIapuih1tfbpr/puI8kuxGuKDoGyqW3Kv/Hb6UnvZh0
DV6Y6m+EWMWnxe3wwQxnGlziGzchOCqWg8KLSBrSv6/fu1XWrUxZJFDpqof0rPl0IEY9yJ+huDYJ
VuInAaTGQfLZK2Amt9SA1ze9/8K88ZnBFBC3oVOxCI1AxzAOvXcL95EverIrfv4TXgxpY4oBkAoN
Ucps9AVUMe7QL4vh0tdxHe3LhwFvNRkAKUMxhdqQCPlVvVl7V6pT4WvfSMVXTeskWwe7YGCSOIy9
SB0J713g9wCivczoLhM1EZIe7H0ng9j6rJljFpRg5cLc4BheFwvnmXLn8vvRCLPf+gwc8sIyJ8di
nkYrqdfPXdj4gzEfSDlaYZ3ed2Nvh7Xp6aCVVtQB/cHhv8+dPv4RTNBmU2WadZFHIKajYZO4CFjK
Qj4faVcTSM8r7/J3pcHxcZd8NMjEqRz1kgLaU3DEkp9pJbokzA5resrHr+rwr3HmoykmTst+UAb0
d5RHTfUSvByM0FW57MzOK/BHE0yUkqWsVkPG8pGb2YsOJU6hInXKUxRQNqr4OE4Wt+1hPzhBZghN
BXSPs8E5T01fde1SBsv8RZefpuhrlf3r3kDq1rsJJjTXoVxWTY6iIJwVU3GFos4Mq16HzvBSITK4
cof08PwtKEAeh82mgDxDYYIiTcPIKIwY7OZvfKm5U9nJU+020MyObnha8rsRuDHGhAUVxgYVviQE
3VTbTZi7+Vg7ZLwqK9VW8t69HCK/H3ZYyo01JkLmsqhMuUmqoCDPE5Ft0jf+ZQs7qdBHE8wda8K1
So36uQxUYgk3wjPappz2s3zVGzaEfr3yise1vw9d706x7UxDhxQ2SzNMez4vbukkbvtaHt6Gnl9z
m1d25awg2+aTlrU5iQl0dQthsnqUGHLelATPApPbhbWodumAcVKQkD1kUfkaNrwwoBH8e4RruiJB
GxAjQExCZ1ZTXowkg4BMM1lJfhiU27qTLaI4nGDY9+XdEP355g4VJfGgG+uQBqLozw5qPg+UbDQK
yLV5NYPM0Ol9njj33wTgu03mEIFOadvNvUq5/MM73YN01Qu5X26KgEBkVv+ufr/s4+/XJxrv7+YY
tBAlIW/mNiyOaBrBc2Zs9+A+WsvwgGZZK1VP4L1IVplzGd5FDdRKkE+aGHFiISqaV0FcMjkM1BRQ
OF5FEHNMGruXXkTlP6Ivs5w5XIumGaOuIpEDPe1PY57fykLJoe7cuWR8RHlmHdUJ7aK9qODsryDV
q7hFBjk1zZEepJvkEU9EoFSTb/uUd2bSUP9tK2wOFwZ/80VUhzwEZahyNyeW6tEBFDQK1qDhJeA1
Nh0e4O9uiY1BBoIFvWsVM4V402AOTjGB52/+fDkieUcyg8B4fFKNSYQaXhRi5gLHitxLYH/kpaW7
IPLLEYz0ftzbKWlLqrpXBiC1UKvDLD61pj2sr5ed2el63MaFzlYgFWKuQ6WMPfrdzW+rU3qxF2IO
6QuVkSD4RvWXBkTmuS9dc9+gLn8qXWSQGNWzIjdahKQqAh9vSx7fnrSLHZslZHBYKOtGnpK1DFpH
O9JZJKpplN9KLlXew7F5m6GxP/O/Dc741XQ7h9jCsR2hNQR3/8FVmIbe3+8FXWTQOtGVcUgz8Chr
A/GrUpbdGlcbO8lNNKCQsXHlqJlf87rgZCW7aKZBl4vOhNMpk4+RVMVTl86FWAbRclimT0V9LYsL
Ho56qyibP9rwG2PMR+3SVRgUDQnrrGeWRA5KfzWbuPbrTjYc9NkPS78ar7XoRqncvPh0OZp3I2pj
nPngcpEmsUyN681dE30fyufLv3//CrAxwHxCo09BsZi1dDqEEmHmjlZ5VF04tEpUEUErXltDwVvS
3bjZGGWOiAiyK0mUIYx7J7suDoNP9TAzl0osQZL8pEJiKSFWf/cPRsN3QWhjmjk1mmlVSVrDNC2E
CXidzkBvNx5ql8I33m2xT9DLcOCs8i7Cbqwyh0Zby1pkikMI6c/1mThrMEgwGj2B/RNUw9SuY8pW
w13o38t+wMKNXfohNulUtZZNB1pa0DyC/4mWxfrPemfJvuK1/sIr7e87ie58RRWRYojMMdIokHIV
5V449Nr9ED0kZWUNDeeo2t/5v2y86YBsHAL7Q0uSRhEOjSnacZfcIpM/k8o8qHXuqk1hX/5wHJfe
ylYbc1khDRiATnH2aqe2vyalXwu82OC5xOBLOQnYDDF+r3JVtJ558xeU96/qvRjIPgizQCWAScjI
4erx0d/8G3xr74vJgMucyL1oqNmAvSBisvUvnbr67SbEpxzlLSUDNGmHDgYVg0sBMTI8s2KYKLwW
eOQd+3D57hH9IzbfCzkH6eTcCINh+EokWyh4LbD7l4XNmjH4UZN6So0F6qPKHc5VUEuBj/y6f5s1
aH088txfDsD9LBes7tBH1jQQpjH25iRvS10ZymPTWoNLa+no73IKe3pRHgYHYz9Xkced99kLDFnU
NU0jhm4Y7MtSDpG4ZaJXciqoRsVP6YRqdAvZL0dw/n2HrKZvjTEeKnGxRmYvFVTeRi++x7ykafeI
2xpgwDddqiqClrl56I51Yo0YEEkwdluf0p+UXpo88RdwL9a3FhnYTUbSpgKRBbR/9E4Zyz/ljPww
c/CeXY4Onh0GcWNjHtJh0SEx37+G5o9QOKbpp8sm9nbUxhWW82eIcd1pQAJ+hJjLScuGY6jwaFJ3
6zFbG0w6l2kLFHhUkgCH/spBYifxI8hIFtAbIsFlhzhrxk6JJlKio9lXMQ8QyrSj4hStxG7XPylM
b11ioLUXCy3DwYybwIOAJhZbPnd+6GjnyctCC2983CoG7zsx8ArmT0HqB5QF89BvzO8F4TFm7q4b
IaDcglaGTlginwJFs0qIluRIYr+Yr43O0VJOkYLudPY8kjcmGB9Uvda0kQ6rh5Fij4loh+Kz0GuO
AQnmy0Gw894E0AFZMwZpMEeDL/HxoAjFahibFjKK4Wz1Z7BTngynRbMKFcGFUtlla7tLJxn4B0wf
4DVl4EARSKIJSj4EqSzYeuNWkWJpOedBZnfxNkYYLFAXZe6VHjwRZqtC6u2nEE9OJa9eJvHIKTmW
2BxsTNOkrULUkqS0eYyX8iYUzBNZw69l+UevBTLkPwi95oEdgYGGMFr0KRKaMECbtt6BdhoMauGP
y59n/4DYGGGCoZ61ehwUkh7bZ9qZNfiNHTqguxi+zbZ5lA7hfcJ7etkNiY1JBh/kXJGmVh7NQ2sG
vfy1TK4i85HjFs8Gs50aXM97ycRUOrrpQyQrXynTe+MbwfCyin78lV4Cclv/ftkszyr9+SYFU8ap
WaoEaj3yoIk3aloYVg5lYh/aNLV72dT+wbFZRRqpG1siqENHjWrrJJNTXE/+fKhPqtu7emuFlsJX
GdyNfFklaNnQDVB5MStaahi107opR4eP8cV86D4JVo7XClGw6sJKAk2200NtI1PnUaXsL+q7YWZR
oWTSCI0GEQ4ZmtXjXZOdC/ROXV5N+sf/hr4b55jFzKeh1+NywWCr9FMv0X/Im5zdaVgC6CrgPQEp
v4bhRaYAGMYpKRapp6QrNbrrvzfX9PGlsEG7coYy9uhqXvFYYSIZakWXfdtdP4WOWhkAEYklI17m
Fic+JcYyOk/Q7grZKXpePXo3ODY2GBTBE09ZZ2EcQfKuQFl4sP4SxYZkivAUfwXrhb5Y/yyD/puF
fXePQZMKGqkVmeGedhf6mDR0ix/5zWj1Fonf1OFyt0ZTEQYmeMJjOyMT9JO+W2Z2xJjFi9kMoLhX
rtBCGBhXb4y07nJrjs7g5PeiVfuhHXKvYbvBquItCuLcuo6tyOx8TZDAH68lFNswZzDH/yPTCQ8G
sRbZFu5Umz/7vSPcAXc1SQOvjYYY1pmTfE0lucT/Ij0ux9lR/MV9kxp9GE9KsN6FZ7Q3fcqveztx
9KA5SXdyUHA4TnbvnzLVSJCRg4HQh3E8IgN9bp7iY/RVOSaHFa8PNQZU8mvZppwqvBrBXnFia44B
HlXKBVPPBQxsI3UZtdaWRcXq5ArTI5CzMyT3D/bpxjsGgzIIeedjSSnRUvVuFAnGgUNvWFbOHWA3
ejZmmBth32R5lhdKfCTaqwGtCyl7/m9+MHHS5kacrxEUVMestIQeGmzmXUFa57KVXcShbOQqChIa
Yd+xtbYcZS3HbGkkBlLztQW3kzn0lhzyRub2o87Q0K0BnloisdLIiLgin1Igt5p5VGI9+hJdJYF+
V42YrfknUiD7wEKZSuEWXGQJutShbDM8NuPemdtd4fSBfAqd/POIuaXzAvqg5dXwWhy1vMvoXmgo
YJ0UwR8EekP2YqAvsWZMmGA6ZnWeT45ShrJw1WK2knCuiLuGACMEtR1RU9kO0GJJZ91oM9CMQUEx
Dm9H2b8cHTwDzHmUhYZSpCm4aITmMYGUSxRz+zz30AEtAdDrlEAhj/vuRxQe6nga5yZMj/k5fezc
ya2uOzzCJk/Li4zuveV5eGx90wFx5x+4trHLbK++aTJ0wXRpMKFFsn4w5z/YWApopNBEB+FBTWdQ
TyybJjYGXAgmU1nsUcIsYGusnaVJQ+RFHfjMLvuzwzJI+wHeDTK4F1V1mIR5kgbkxlAt5cvoCTeK
O59qdA5azTO5nguLvuZFtnIoXfGU+9yH7b0USQGZowpchO4G2yGgg7BAF9YRHQIlWmFW43YpapA8
d6+XXd3d2Fs7TMyQSuvWfK2WQPoCBluconb9ILgYIL/vj/mn+pq+hcRP/17bEQu88Y6JGL2d9KZU
Z8hDZF/AtYnBYo5bNMVis+etAeb6XRTyVONxKQzKc3hs7BwvWYqTn9YjuKZcUfXV25kzz7N7bd2Y
ZOG/1Ya+ILWeIuGELu891RFDicnpHPF5OENlg0t9wwkRtpUJF/8lzDXo5iQNmjmv5eFe4aqY8mww
qNUbodi3Wg1pTC/0zczOvoS34ZmKj2uxE6Fwlj8Z1wrvfsWLSpXJoIte7zLRnApohVkapDk7u7ua
36hFjefOmd3IBp8pV/CKa5Zi+OYC2xRgExLKLgZDU3VtPkxucqDkVj1oItzRlXDO4eneJt8vBytv
jenPN1ZNvczSosxh1VCsRVKhJFail4s388YNUAbV8soUQN4Qq8HoUbJL2TFfK1tw6Q0dGpI/YuTH
lx3bGU35sM1VBlyyUiFtuKaYu8Trru7l6IUgfnljFrgLDQ4teOiTldqqJR4ij0d2uHvgvmMMm7K0
JlnCqiHCgTSPovEjmjmfbWeGEN6BtBTPQOjJxP3j43dbIKCSdj2O29GLH4vr9hwdMnc9SLfGiN4W
Ha/mtEtfOgyH6qDd83r0/8a8qevouQBJEjvC2C1gdkvRzAHu0sXGPD6CtfNjL/HH4/RCpQM1r7aT
Gwxbg1mdd9PcjVnc3/8y/tv04jzXYBRNMajZZQ9166+NbOVhxDmHd42YSKYVrDP0QZkCxTCKRjHX
oLhI+4MWi5bRuHnIq7PsGVHBKUqQTiPv05kYjRGkZQFdpiOJIvFLH6vm1xkNJtBUScOVU1HfTdy3
xphzz9CUcFYLaCB2roy5n8ofKwdDcGDfl93lUI4uj2lx98GSTq5oomoSU2LH8MOxLyDZjCvyLHiT
C1JodHCKL+hu1J0qUMGRHLvGNS869rbe1ihz+pbDqDShJmEKYPiaC89VfeAAy+5He/eKnb5vxDzq
OmEsjnTmjcY9Ginc6LzaVVCh0TC14zO3fkujjU0pNk6xte++qdJSrhUJQhSSja6qY32ibfm1z2tP
4TnHnLlRn8vDJICwVzCeMNtgkcqvB04kcr4Q20GcFtEyFGqfB8K6utl4rRpc6gn6Z15aL/onbI61
UpwheNuiCrZ+a/Gk0/iJjyKCu7ooyHh/UhjZfhy6phtjRTqozVQi4tZ6srTqhyrMttE0TlQHlcLt
49m76W+tMcgfknxZyFCltAtAR5owOxoYq8Pb5WX4pt9RgovRFwLexDgvLhik0oq5Gxuo7x7TwbSy
6YYYaMdPeA3yu4f21jkGo9ALJlapDMSIKysNaKZALBWU0VboKEF+Upe3GibyL7Dw3668LHo3aiRd
1QzU1FBPY5xEq3ZSNxl2NlXTytzmqUCvw/gTfaJ+5PwRTm2MMa6CzEgh5Yz+lKo7N8a5UTiPgPT/
/9sWoLOJEvRWQA7IbAGhjQVtEQvkP+19bCTOtER+GN9KQ+6JUmUbqn8ZFymuXrLH7AJVIlmUJSQM
FD86yIfMX4/EbbkAtX+Mbfxi4n8yMTeeJZOJTFJ9xsX4YNqdt3i19SYmeOJlcrt5OdQgkAWATlqT
2Cl1YcynukrQ5D2gzRty7vI3Fclk7M2R1brLc3RrVBA4qG3eNXV3x23sMtcQpWvqodfmNDCKHzVo
YeOnoeN8Mp4JJkSiRGtyRYeJZSlcdeqsSEssJa85qdR+JL6vIBMZVOk8BLNjFmB3QS2miG6kGOJq
o1DYqtjZqwTG/zZTOFb/JlDezTKBIk+9JKVtlx0lv3dEDPfMr+Fj5yAv9pObgR8ou8fa5oMx6NHk
qqzkY98GXWt1YKf7CXZiXHFEaCW3P4tH1e6veHOBu9eqbXAyINIWUruWg9li0xFPcSNkq5aO0WDR
o6obyY35yIMtXsww6dVSx4a8Sm0eaOD1AEWPAYJG/fEylPD2HNtpFMaxAb4vIQzG5/VG8UVbxHN1
7BhOU1lSMNuzK2O+wnAvm+W4xraSa2vWJ0taQnC4/jQ05159rpZPl01wPaNH0CZXIMOUldqQhLiV
rl51HdvdlwYXJw2lPYdO/Etg1fGGzwLnMNidhAD/J3pxZVVTVI3Zg2Yn96EqS/Rom1zNHnxVCYof
aWlpL8rjbGM83i0lTzkJqS8Vlupcdnt/a7xbZ7Zi3bVzG+ljGnTLlxgaagsUqi5b2P927xaYzacp
IyjvBjCnlenTApUSvTr1y/NlGzwvmM0mtk2UiGIGMicNIhPgAc+5Awb08/92iOI6iO4gWZRMlmyi
7YRMkFe8sZXPAsEoU+GmXnJVmVb5KT60qBxe9mgfPzb2mN1s9rOgiW2YQhQ4pIebAoa20CkPyv+R
dl1LcuPI9osYQW9e6arIqvZGLb0wpJZE7z2//h707J1mo7GFHc3DxsaEIjoLYCKRyMxzzk17Lq71
N7KSyyaZpQPt3SR9tlVNjQQAi4rA773q0Tild6/Zl+EEtPZw3K6JHAl4j7ysdkqQk9/y28VMT9nZ
p8aIlqGPgQxp8xBKRaKznPNw+NGdGnBE6DeqPxwaZzxNPAYtputoYIPQ0RSVZIs6AFaa13KRlIjP
62sxnw0u4SPPAOX/W54KqZBVcVjLIPFZhNukju8vfzlmgrdbA+X+RrqUU6e2eAJADLEHq8bsAyLB
naxhNtY1ndQLILNkijK1lGmdBTw0hgjApiJoMptELMUl/fU47I61gEgpeBu+lnCo7ipHv4ZOO+eF
Spby6RjufgK11AYid6XSmlmQDJKtlw8WrvQ5ea3Qemmy3+vG2Vnmx9NNzLVJlgXaDcpcUWEgBZPd
ZUiat/V3peDcOkyXN2RZIR1G8MxQ3gc4n9UnwpYFQ58dNxCaVXrn58iMLjsIO5rs7FBfrpEKLavH
Vg6G18m1bN1Zf0FuDBq6dWSTSYj+yLtYyF/89KF2Fqmdk9C4j5UFurBFDkHx9N6QU1dujtPyQ80e
OatjtXW0nS0qVuL9mxSZ3IHr9FwFogeMkm8G4gOOG6JGdK1znILpg+/maCb5fsjLftnGJFyyzGni
W7H4UTaNvRqhqjzPPFZi5hTsbnU6FRZzuZe7SBvz/1S1xifBSR0MK/jlDe90sTPz3dLILbhLguZG
7Hox04BeCCTfwmuqfCq+aJ52IHw24pdYci5/Orb/Qy/EhNKWZdFYzE6UKmOagepO+hqzV2J7XqYm
jMvWv2znv2ziuyHqzbYM6VT0pLI1vBBqpTisfqiQUJfd7E4LOLbY7vhuiwSV3SaKAK/N4jSAK/aU
/9YBzUh8EQ2N36ScC2FabkuD7Y/v9sgm7+wVmC+pxrwBR34h21V104ObEzXt20V8TJfqbDaTx1kh
Mywa7xapsCW3aTaN7ZQG5AZAZuLWB/3WdEm2SrggjID31ucZpOKX3OLJDYgXmNObm0S/6yJOHOb9
fSpaqUJaleoIyYuiu1Kr77X4ytkxcnA+h8P3HaNCVIrxrWITUaswr+rWIbe04BW4ul5UXz2uR276
yLFHj3+bU02y1RYvpoMZFoC32Bhnj4BsIO01U/J4dB1MH0RaAAlhKD3LdJu7EKWpHDR0hMtCRgGr
0iP9ph637Ncgmy1O2lb0d8BbKJIrFUvHA60zP9/OOnW6e3PEP5qbBZUI6HHYa2UKDwWi8x/NMmPw
4u9lkh+yO2pmgZGMrqyyYEQHOhwPwnV3VG3rTvS1/wGSwA7HpgUGHhETPJZBnTNJBD1Vry0ZAUBY
D0T8hcgyy4/yaIvgTmgOPNot5rC2trNIHbS1S61arcXuDWmsnDMf/XWPRMrl0F0lT5dPBTNH2Bmj
Th0mzgVFSaTo2JRfMzVxzM20h+pnCcJVLeG94JjGkLpCJhC4GEWnPl1rAOYONi5Q8rS/BkDfk+42
EmpbHY55/Ufp1s4WFZFrXZfrrYyEQDxsr8O5PPaqLZT2mtkT0Cu1K3eH2P8TiB5mtv9e4CdnMcWu
iQfruPWHPv8h4zV/+XORX/0phu0MUL4hDHgS1E2O9lp3pafPTXMSUk4c/i8e/37AqGRnGUoDpbMR
dJwQEQNprGl6SWIDkoW5gG2xFdkXbnnIH170oJIeperluEx61JEj+bEQpuu1efl3O0c5uoTapAQ2
uTwwFFT/lp/yTJjCeJUWdpa/+0DUJQO23XpMhzEGubphv6nQHtKncbaLk2ovHmmBRn9Ca7RzOhot
oESGTipzebgCiYNu4cIV/mambjogYGB5NlGeoNVYt7Qfq1gi1Vt01FSnxMSdGIh+5VVPPE9gxYi9
KercWpE4LqKBNhNoAFCKK8UAcLrMTmcZVMxAOyoN79Ayy397k9SpbUCEokrlkgCDuN6RBk3lky5G
eQWJ3S2snlNHBx//dDDv8x+XnZLl9nvL1HFeNEGKp7rOAyv9NuQvo+Je/vu8zaScfthGcU1apMGY
QL9dteYFOnrO0hietiqg5Cu8y+aY3q+jO4iBfw0j0Cp1jNOmqBZhnshYkXVj/rb8zCfCZdZV9Iq8
+zifeMBeZrDSMeAvKpirRVmEmkTRirhN5zIRgriwoyvxrsEFXR+6Y7c6ZdBcdwdeV4H9yd4NUtEx
rzQBUhuo0Jm1FpYWmGG3lFOPJl+FDvL7NVG7KAybJTZmIwWTODiF9WpYj2B+tuftFFU3SsbJi1lX
ik7GdyVDA9Toreu8y6fkWGrabCBPJXM75r3hAdDuzwtvVJjpiu9m6A8FEn4BwE8UI4CN9fIkMIDK
0GZnNOAqbeP8iSMqYIa1dEOH0CidjSZKKRWtCKSijznTg3IkSGkFBdTtjSvPCmQOqonEiE/fbGeQ
uM1uF5NJj/t5XiHRXQBWWpmSU8RJYTd609mNJPK6hjxzVJTsWznr56Gbg3rV3aGdvKpFfdra7Mj4
enkrmf6+WxgVHNdU7zY1R7o9SWIBAnnzm9HzJr2Ys1A6ni0aei/Ar9LkDXJbNCqQ2FHQeqMnO5i/
0p0SupuTt3jVPZBuwOtUf+L3miQDM2FIGriiPn6xdm2krokAPcmF60IHFKy9M+fucHn3mMm8vrNC
bV9vRks/xhYm5EMysFG5sYeyhzue1aPg8riJmUdZw6izpamAXtLQ86oz1Ey3FusIdq1wKqAiowvn
PMm8P1rUux3K2eU4HtMlVgoMXI3fQWuO+V/hGxmuIV1V3rOW6YCaCflXnGZMGFB3ZKb3xqKpGLpq
2pth+C2oPBkS9h0CWJAhgbBR/MTOJcVm01kz+krLaGv2XNgS0JYYPcns4vf0XGH+jzdMw/xQO4uU
78VW3lZKPKLGl95XhmAr2rWW8NpXzIi7M0K5HojZ08pokiVQHpSb9rlR34hrEAgd5U7B6Glhyy+E
1ly/5+JO2OvDUQaWAFelQd1gyzJEeikOKPH1QZU9rsq5iu45TkhC+KeIS8LFf2xQIV6cKwEaCSaw
nN/6AvNQHfqB5UF109WXfcJbx+UbZ3riziLl9ptqYqhXBY4gOVfn8bm3U6/GCLr2TbjavBKML7x5
Q6ZBQPoNlB9UcgQ+hiizrCtsLyE4j9TB9JHMRfE57lSRB+Zi9h0NYOOAIUMdGEjVj5baUpHzVYyi
QARbnurJIRmbi+9KZ/TH8/ZFALfoCFhNdiwfEt2ReK7KWqhhgBPYBAeXDpXnj+a3zVL0aUT3QLuZ
3OQrwKKn7hif6zP5kulNdM0tsvAsUu+0FA2faLCEMrASu3/e3NKrMdCmbXZZ25tDSu3N1cibhWRG
mt066RIdMizoHQlzF2iT4eqT8DxJVpgKozfWxlFYhrBBcukZhew0quktKmZUqiHoisT5g8NjSTLg
+ZpJtBUozxLnQi/SFjcFedDJaNfEHvCxpw5DoLWPug+veMyKRXt7tH+h9COpylxhnu8pAT933pd2
3b4I7WuPWixncazoszdGRVecGLHVDbAyJYEcFrdbkPlRYHjqzXi2wtpNvPHIA1TwTFKxVhniAR1R
3TxW8e28NPZUPxTCK2ddn98FhEwBbFOiAtpuU6M2UW7KWDcmCwNhjVMF+Sm+l73CTSrb8qZw8Ipr
iFOH2zPwngfe9M9bsfpjtIVtk4jK43UHalDqhIpzrC6jHkN3II6c0qzuusp0VjN6HPpectra/JGj
6udpWQNgo5D4l5f++bQS68hpcP8TVgTq0WWs4yzlY2IG3exX/fWQ5vZlA5+/30cD1IWlrFuSTjMR
StLjoE9SB+iSsBgK99+ZoY5dvETiBIRoHoqYaUri8yrpdl6+/DsjlJvUWTrV29qsQZV8L42zJR6k
5e6yCUbC/nG/qCPWy1GHZ1exBMJRDtfn8ph61nXkZ6udB1ANOhqNHV3zggjT/3deQB2yfpkWJTYr
GJVS41s2j83qKWZtPVlLj1H8eeuUWz3v49ypm6JWvMtrZlpHY0UVgWEGLTVVaVjkFUcjBcOoXlpO
pcxObFwLmEOqttbb1Mdh/McPL8PUQStoYpzXkACu/XgnauPYiGlkQWCwWDyj0n1dbTiTHAya3I82
qFONaTNVH0Gvg884oo2o+VeKDa6bA5iiJwyV1GF9UG/jc3O6l46ls73J7ujHxCOCyfKJV1phFOI+
/hzqUu6bFFpFHRic1cP8jDEyzKViimCVbPNr8+N19stbEJ0BXDiM7sbZbcZD7YNt+vN2mlgVSwsU
uHVcfDNUjmaQO8l3AqEHJw/viiIHnQ6nu49Lg9rFVQBjLV5roXjQDwQmI3gSyM0PBHsH6NYPi1NS
Yh5YEBJA9R7MZGDFoLxXGFHQV4lWTvwd/CM/ldN0woy2eFM857eVl7rxg47/5BRFWGEbDxBMVIpg
H0GN7qML6zME0upqwjT65hvJY1H8uHwkeX+finSbJLZZp0Gh2JLPxXqOrOPlv08CyqevtPv9dJTL
JLkwi8UIBFm3IblsV+L3SOttS+BhcngroUKbOfRKtwgJxrrazhs6tMYyicOI8jkFg4PvFkPFE3mw
pKyeIdUlp7o9bT+06XquMseIg6bieBvPFBVWhiGTJHMECwZeG860/Vra1CmFcDFvE2Hh3NxMW5je
AtYSfWU8HygfS6a6rA2cW8kIhsxPptjelpumPUUbj9mPQR+ELXy3RcMeIT8sDyC1WVCmsh7ya8KK
3P6yYjt+kr6pweAlRxW0VnJ74B1fpiPuDFP5z5KKQrqgRQG4ymtef08mt1Rfq5S3QFYWhB3EnJ0F
5CpmoT/uZZ4XkzSaURKiyWhbUCcq8P9qwmu4MIYYsY8KqbxZhCGMHuTdirlStxzaucOLCQy5dkr8
3OmfZUdym5v+V36Y/fZRuGt/Lt9rzLJYj+vh8sFmQKk+/gLKa/D0K+dh6kBzgMny2S5P0iuhjIUC
81X2YDwZ9yByfc1BWQvsSsqHszOP+/sG0GO+RTkMq1oJVlB76TPBJvRX83pQg+zZOhTeSlrT3Aye
eeXsbFI+pMy9aRoFUrbOX9+07XClo1EyAQ8N/Dy3bMf0pZ05KqOWKy0TZ+DVwnYL0uSo5Q95FXC+
Ivkbn+KzoosGCoMGxteoJUnTatWIKCBdcklxtXfKq9xpAWJB0cDnPfHYV+jOGrUiI4Nq0Chs0RF8
3dmE2ZMpIHpzgleh0PoiheK5w4hIwONhZZ79nVnqEk3lMZGhiZuEo3RVl4JtqmchPcvzM2cz2f7x
vpnUZdqqq1I34kT0OqqAEGaVjoHyz+xKngzYBa/Py6iFkCP4bo+6XI1O0joMaEyAqhk36TENJ7s5
6g8zqIaJOgiPEIx95N7NUbGtLtehqWXQsqIT5mzQ79ByThWL7fHvFqgLNpGG3NBGaOACJOkl8Y+l
U/w44dzi3G2j7tY2jiG6LImY9nYXArB2yicDgpEEHlP785FHcc28XhULdUELMzt4/Xy8EgqMM2yK
CvW6ev42xphTLr+XPYCmlRetK+cqZ3+id1uURzR9k8X9oBRhofzSo2+t5f+Ri78boHxgQdXdsFYM
O2k36T1kl1E88UEh4lgS6CAInS2vzs9bEeUSI2hgVt3sqkBWaztab2uRtySeBcodeiHShBkX95uk
GpGliMP8aTgCfOnOkFWzXInXemS7+fsmUldn2afyioCEgbi+c/DYtmfz1Rr/LLT/bYXmESgUBaB+
Y4NGMPSknSiUTunBeCKyqBHGd3mFWeaawGOmKiaa4CY9t6B3WR1ZBvhKka48RrXoznXiF5bmXXZA
nhkqlE+TpS7ZoqPVXlTi2TSLLRzkPrYnFbwyl00x/WK3IvLvu3404P0jaB8F8GpX36Tm18blKOUZ
IGvdGbBytSs62VqC2EjVQBjzzFf1HANOSlPeql0DApuhmXR7TAVoh+ZJXT4PdTbebkOj/9aGpet9
a5bT3hEgZc8Jkrx9ps5517fVZkmRFQjRzZAm7qLeyRYPtcQ2oiuGZaJtCGbZjxuQaEqORgY0jJDK
+oZVe4l01fBkNNklEfXdCrUULc5zodTMMVhe0+vVG3wVzKUjQJHVaQmHULnTwvpWhM4t9wOTyPEp
udpZpmJXvK6iiXdpElqDU51bdAsd0r0ejurP7TC7q9u/yBi5zd2KLwPDTOx2tqmoZlVFq9Zqj4f3
EZgEBUzTgpd8UcFY6hO+gf6fj1UiF1EtU8JgMdohJhXThl7qI2MF1YzY6fdyZ5014I3krnQvH0qm
y6CIDRIHC016hdrSuVytbm7iNZCax6K8GrNzwiXUJznvp8+2s0FtXT0pPcG6kQvhL4aIOCRKJYqX
+ryGKHs5um6Cmwfs8LSOjZYqqB0OPSSCmudoPWglWmkrp5TAzrrB2/kfI3ThSuvKTZ8iPQ6Vvnwq
89EH9V64iqJdoR3Q9NlJ3XqvGeWbURxcFRLC6ZrYXdIm9gTRXTtJS97zlbPst2HJXeRr+hSspdY6
BVZ8P8U/uinGJaV7f+Iq78umHhujmnSZnopGsI5yKPVxOLeTnzbp/WUzjMlOeL4OmioFLN26TpMs
ZehA6Jo1bYFiv/FUgT2nO67+HHRXvIjCvDF2pijPxHB9VgCPVoRG8Sgr93rP1ZdlPmF2FqhjrEH0
SJSTEdoOkIquoB8az60nZtLRAkhYyXoX2d99MwK6NebQEBJb2+yKyo5jrsAdM21+/yUmVW7t26mP
UI7FPPMIWQaU2GpwLy9PsnLkeSP7QYAxAMj4YjxGpYusU6X1WiTPE9710RVBtSRuc2yhIE9K16nP
LV2zl/Zuj8osinGQO2Gp0xBAkr6zpxflhdAAxp7uArhuGU7xrL9C4RHzEDqnnswOBhjQUeCVgGvS
YIxBaytwzq9FKH+DaTRCPQigO+0L6pi9SwaQijD2uUxdzJtwZ5UK26UA7bBshgaG9RAdptsIYJ7I
jXwM0EiO4hnhX7RJrUdaE5ePJzPU7CxTR6YvM7NLY6i9y/0ZOy6Uv+ri7rIJtv+gBodBSfWNRfhj
HoMovsjGKpNiHGHsgk45SigSbngR/vM/UDkyL6idPapok3WTEG+zVITZGV0BPw2rU3L9F20kL61n
EEoguu1sUVE0rftWhLfmEKwYIf+YOKD2uR3s7riAu2hzjFAHvSGPj4wxTPPRKpXmb1sdN1mHHSUc
aEQuDCxop+JU/RCeO08LgeK0s6sYP8ONr62Adyszw6wBYmYAmsF4/VZ83V1PVb6lc9+QNWvdeV6z
o24Ux8s+wzNBLbCXFsyW5WhjJ2viS8oUQpiKY4LktZ/SmN0qqChTSrO6xUqHue5Jdtr8dcEsvgLs
YcYbfWI3/naWyBnc71dU11NewB/j58F9QwXeN6eqsImmthFwgwkztd2ZoxL6qEBFYBzhHNl58YdA
OhJGCQ1Cg/9TkY152EzQdGO0ygCInrImtUBhlX0HaANcsb7PQyJZmRz1E/9gM6PkzhQVJdtuKce6
kKegzXXo6pzSAbKGGZCAW25vzSPmES47IbuLsDNIBce2ncZZWww0yFfQIxM1h+VI0CnZaMd3uruE
kd2eRXcCekP1wV8PSqon3oQeySg+uenuN1AZx2iInaJvcNMkTZ9qA5T/+vK6LsU5UTW/FcUfWhOd
t6bjNO6ZBxCDAQYGpiVNpuflQLUiD7W2FaGyPBvjk1RweX6ZN8/OArWwop30ZTVU0BhhDgA3np+4
FngcB09B658I+E0+by85i6KH4/KmiXJlyoowGY7l/NBzhUfYawKTPHIEDdGROgzNEkdoF0SoiYC6
uJNBwQBRFTjN2NiAww5O4lk/+aJWzEiGw/f/VqlzIchtHSU18PU91Eylly2GROV2tgZersDevnc7
1HFYpKRaLB0aP1knXYntcohXHuicuYEAUIOFQ0SXkH4mK1ZrapMYYUxTnL+Io3UoLRky933JqaSz
7+13Q3T1LxqXdBTJrM3sKK8thuWd5DXzh5PqTqudbPaUOkZhl25zJXMeRMxd3FmmshNdradu2FDv
7lPlsW2Mm6WN3cuBi+kQOxNUUiKayVhDZD4JE/WszKPfZYM7QBLA7DllMHa6DLkeE8ozJB+gLK3q
MFZ90ZtB9DS9EL4klLuPFuYXnowrUhIQgiXjDn0w3wc7o1RyUCD/EPoa90Be36qaC2IQJ5nuJ+lB
yg+XN5JniXzL3c1dVFYuFB3mPKsJdAuKDiWhsT/VYwwOLX3xQGfhXzbIzux2a6NyBW0tK2mpNXJ5
j97wUmt2dwadPBTFMab0E9hi6bCiKjYQUgv0zLj5LG/FVAQT1tKEvkSMazy3O4j3jHgDEbGy5TiV
dvVbfFE0pLUgagKR6581kC1QTlgY6DGNt83ZbXcerZrcKWIRYt7tlYAkCZTAuMoD8tAEWTHn7cM+
ie/mqJMoFWa8tiYKWatY2XXd2JnMOR/sg/hugToebZqvmrCJC6gXf2fq92o9qtuXjDuhwswwAawD
gEUFvESiEXZtkzWL0ltIlwNA0VyIrx0hog2GZ6LLwrsGGBhMaHe9W6M/U6WlqZAUxhoMvmabqw3k
+5NwvRm28TQUthCiN+6WvFY8Kw/aG6U+lqEIkSl3cRFuzd1svohSbN9WhlO7XeQtE+dtwJze2Fuj
PhxedaaUdQBVTb7iG8fxWgTtc4/HneBsh+L7BFIPNzkiwB6MWy62heU1e+NUfKu2To+LWItDU80c
q/AlLXLX5YvBG/dm5dN7O1R06yRJXsG6ugZ9JdxbTXWGRJKTaX6Wl2c9MZ1EWzjngXXi9hap6Ca2
Mi4+ocABL2+b+rrm8fLzDgLNyz+LSlW1EyII0a9VnRwgK8MrbMxrYMaSx+rISlb2qyGxdBeuJgHa
N0o0JaE+Ppm96FT5b3HdvMs3AjNTQYEGQUQVwc5Hj0yJTSuncjwY4AgEZV79XQWt6XQynkbFVq4S
iI0NTne1ZfZ8xzFM3Ix+eewNU8trpkq0emMS3lhCSOMXSpweeesQ/p/I402h/Jdv975QKr0cWlCO
lm+MSscsQD/2qAfGFZk6GKD3wRsOYYcTU4Z6gwEff4txu2/Xt71m1plpBoXwParP5vI0lLmzAL6L
ols8YCSYBwBgh01oaKEtQyj5aUaxKraiuelQZJv7swzRuvG6P8SAPW2Go0qucFB+JV7E8x4SqD59
xJ1RKmyq87a0OtCAIS7zv1DK5mME6sA+aG/4u8p21p05Om6KmpyocgZgzNm8kw1X8ys3B8hrsMvU
NgtnAzGvLx/1a97wDbPICEUKEKxCUxIT9JRlOS0x3FFCHbv3JF+Grnji6j9HlKhxCT5ZrsCJZMza
APBkqmaJEKmAxOHHwy9mlt5FULgPm1cd+vMjQNgBZE7c5AEwp6N0R7iOF8982J7JYUGjgMsI9jZ8
9unb7n4CnauJplVVG9pEKE9gxxEXoq9TSiSukQHortq65o2E0yPa1tf1LB8h//WVEyNY6aKhySbG
KAg9N90aWIdSGRWdzFlixCrvQWBKxoV0Vztsju5bV1C1ALR6PvFKkOxgsTNM3V3FZkWCQkozYlhf
k/RUQaiI7MxGVyD4o2AB7lBFQhsL55c6RF3UKjO8rn/jVu8PZHqUMGzx2lfsD7qzQ/nwJuhpPxv1
HGQQ8ARcDxJu1a1xjO8ED9SX6Rn+5BdAPyGtG7/I19G9yJNd+S/7+r5UKvcQxmhB17zBDb0Gq4P5
rxOZP5T1oAyKI1/HivmABOP/31tLfceyQ7vFzDFcLWr2X7z1gJrJx96dXXC/HKyf8r1223Oom5gJ
1s4odXblNBYEtUrzAEDRTbLzNU9Ps6LP11UzCsc2UVP/8jnhGaROqpy3aTuPRR5Igjo5XS2/5vMg
vOBp0LuVpEYcc8w0C+PPoDDWoNNDiwHq1jblaTQbgbZ+MdSXTOdVT3gGqKs6w/W5ZNqWg5TfuAED
OQk9gRwkzyArgejAeOSRXzANQoISERf/Q73hY7SdS7XsMgAlgm59UM2reOL0/ZgfaPf3qWJkM1gg
lh5Bvym0S2IX2xhGhXkzjtaTVjbuZWfgrIWuQs5tr69aa5RB2cb2kn+RdU7tlrkYktSA0hZKhm9n
bpfbjIXQYJhIQ0k+E+1UOpqR5RSmK3DRVKTH/OkC2hmi3LpVBaGtOsia/yXFA1RVgPk5UMPz2DZZ
W4YaOF6dYAXGGA0VGI3MquK8gcawLH7L20dpPl7+JMwwZEqSAvlPC6Usnf7+U1kkFaAXkEKUYq8J
Gj9zrWvpXpVBnztDTks9gfHy8bJV1nfaGf0MCLOKzlKxfbN+q4H2fZTswjhv1s/LZpjXyt4OdX2V
cj93maJVRInh3J7UA1lffbCcLVw8y5NvjOsC71kFTA2opvncnjorSdjbp75e3w1YqDigOnEuzmpY
3VZuezBnpzuiCRY/osUNxnHhq0L04C4vnZXl4xhIgJKqqI7TVd7UkpQhnyCVQDi3/v/iLrl9BeYC
Zczigd9AxqAEcd/dgWvAfTXk6lYFk/a6RI9Ju9hm+m1sMCIycXyGeUFjHFASZQVvCETDj7YGU9Ei
SSXY2zN4RIi2kgDFuQjTJxiU4/fcmHn13h4VebsormIlwkzNHCov63OCMQwBre2CPMxAxsLNasle
0TEF1F4qFgguJ2AJP65PmwdFnAdjDoTlJEvPMa9kTe72S3+fckahMpRZndBhEKTnOr8VtR/69Puy
1zGXoMMfoCMgAUlPBROxkoY27VHhX6tf5vRVj35c/vtsH3g3QM/+aOK2ScgdInArYKTqhOqw353I
4KL5BQUczhliewDILE1ZggoPZP8+fhGh3oylbZTo2AEDI3qS3QI/NUEJavOWK6RonHk8drja2aNS
0FQd0cKeYoI/mD3ykjN/Tk7iFqJdfNFlhyhWDofsSr1eJHsDmti1XPmes8PExicv2f0G6kS3mDqP
5kjGS/mtjoSx1NyeoFw5451eefOJx6vEvAp29qiMVNg0PdOG1AqU6qtmfFur/lBpbmPwmCvIab20
LurGhmolBGRMoQqG9VYwj2pyrZrnqsGY/XRbmTzkJNd1qGBVakXfZz0O8/oXN5WP6RhXuZYOb5zt
91wAFe+zUcFqjMCSrck4eeaVEEMUc3hIUWBBxo3i34HMqnH7JewPZ4FCR8LZQAX+4+EoImmeoggW
wdfznchhqY/ZA7lTFUhVkQfMeb0zcbXbHAdlx5h3u9SH7Cs1HZIZYKOkthdEYrTeatwE1mLn5/i2
ugdDNx9TTk76Z+95N0p9TmFBQlznioGmKamulqiuQv0LYpIFZn//pLqKROzvnaW+pTSPk7YkKabf
6+1KG/D1xva0QhGbs5OsJHZvh4rW/TiNajF3a2DIi2xHnXaY5NJdtPZKMvqDssx2axi3I5hl4mms
/yy4/r1KGqe51gLG/CvMBnW+fpceJdAIxofOIyj9txYbzx7z+gMVDvIhWYaaCLWrabKlk940RIWU
UOTnHkjDN2i4kXE8yMYe24f5+M81qwwAP99tUjtc6km5qlqOssYStUGGOtJhQcPK1ctCdTlfk5nx
GcjiRUIkg9rcx/OYV2ufKJpQhflzFSznFmVk4948K4ezEQJs6CoORNuP81EKRN6dwXQkiIigDGYg
eaHbYkg0l9VUUTeRe8VT1rM6y84cGV61xe4yQTs6u7I6iNYPnFIks+iKwSs0ZkVkuhatHVEAt1pN
w1aFYCi1XlE5d4lAnoZlz6+T19nQdq/RB+S1a5khaGeWRIt91jsukzD2RhTo4tUyPs/5I+dbMqM5
MAyYBNY1EIVQBqa2idpVxIRQHY2ukCa/JaErbYSMIE7Hq7jV3Erp7jKx8Cy5up5z/Hfdn6oq57yn
md3AnQPTCIFsqufR3AQV9T+04xS/BJnVcEp+JL/1G1Au+7GPQlziFUc8t/8sIX4/PZ8SYmgWrLNR
GoEiP4/GWUo5q5OZ27wzQG2zAOaOJjcwLdJqRXI9prp8lOWm9THSrnj1IhenMWrVL0lrRV6htSlY
Vc3Cn8dZ/9pJiuWsQp0/lZ1cBVJV60fINW42yARGP8Md5ekdMFh2LRnr61ZaoqdnSdv6o1nEd5fd
hemOf598HIOP7ljJKwBjRg5NGKBEItXCb/j57yxQ11+iSlm0yOkc5Mv3tropeJkvO6/fLYEKzpO6
pTqQH6SHQVTiiGb6dq0dIOZ9iJyFU8Tj7RcVlcElO3djqlVBFHma9ajrN5d3i33TvEdiEi534WGt
ChQeVCK1twn21oaD9Fj3X/+dDeqxOMGAlAIlF8TSoQUOtbQ2B9o2/r+zQh2QoSiarptgJRePa3Qv
xX5kcEwwm4MY4fv73iKHdLdbxjS0YGhKtiC+Vl7m6xYPntyJUXVv0DCbrgTQ015e1OXPb4nk33cG
6z4rq1KBeoFl2styv0S/Lv99ctw+5Yq7BVGJcVbJVp3WdQU5Tr9t7msoxCfl8zZxTj3bzN+5xdsL
ZLcMyxDGdjBWI+glM0f3Ta+X1daAlpLtoWz72skls+Bx6bBcGwkGYamTCNaOcogundpMbtE8zuTf
knoc0PffXi9vH+vz7E3Q/iCvmloBO0RG+Mb2KRd//ru/T31+cdPrpobCeKjGVw06tBXnVuH9furz
L2O+jXU84rsU14oVu/os8Y4MOdwfPQxzcqhyQ1ANxDyfeo+pks0qyO4wbw4cYg3+sOG4hJLT2cWd
EVzeLcZY3kdb1HZljaingw687/ZAQCWaP171z91jfE8mfNODeiO+TqbT6TaySzvm1yOIR11aK7Wd
SmLElTxt8d9pe/rUoElGEATWLY+R4U2b+pI1cuh2h0pfjFgV6hSx4bi8ypEXPy83a1gE1WN6bYK4
lUCirO8YlO0SZ34BTSM6+6ILWXBulCJX6qVfQl25fYpCF+Z0tyA3J3sc48M83MnZSa5vCjHlfOTP
LvvxG1O3b76BU32OIQ/V9He6+SSaHIfl/X3qwo3mDlzJUMAI0umctnfT9I+P3IffT2epellNkZRn
W1B2t0KBNhnn9zPSk48GqNvWWlYpGQvScz9UGEpVQMqtecad4vxPKC7Op6eDbBJtS1zOphB0L0Tn
RM7t5msB6UnlKj9HN8339nE5JKGU2f88Mfq4TCr01klXZ1s5pyGqng+WWN9ZSe5djiccV6Cnj2Qj
Mat1m+RAHn6U+WRr3DYBcdYLB4fuAc5r0ywoUP81CDf8bA9qZquBdGfkYCMxEaa6azIbKl/3hcuL
H4yyH3ZQBeU9eH8NzPFT8cOszakwZ4Dri3PxCGW8G8GLD8VvksmixfR1vb+8m4zk6aM9KkpUBFnf
NYYKewTwtx0bzE1eiw+EULqGllD5Q+bCV5i3z26NVLTQdCFrx6yAfK362gOSKur2Yt3JcxiV/0fa
dS3ZjSPZL2IEvXmlvbymvJH0wpBKEr234NfvQc3uFIXiXsyooyP0InVlJZjITKQ5pw/We1VyGs0l
KueO77z1/1SVcSKTJCQdGTMBT1HF7+/bIHf0c/TUeJMXY94XPDaR07kaD5KF90nZ4kaRrfG4xDIa
8G7eOvTym250iB6NYPUwnxfyZrM/p1h/6PneJNiEICkBUbeAxOFYpA9y8hb1B5lnNjwRTBYXq6uo
rotkhqsIqvj+1zSutpJENsc4d/2YCugHrFKJqGYwX8ywhBFojiSG1xzfuY1AFYKhbFRoDM+6gMLX
tXLgUZGDwPPXu17mQzLbJrKiQQesJJhr3rufTobJNNLY/2r1kkMPgdLX68ruH+m/dTWZCFGrSrtk
aULCVY1tEyN/nVI6xXp/Xcp+NrZRjPlyatqIAkY2dEwoTS6wEgPlIQ9SdKaqpzGgU6oaQEvyO/Wc
eQaYmHnnytOSCRDTnKi9JtTYHL2Zzl1q5wcKadC7oj+G3UuMebuUO6/Kk0m/9eY+WFa35oOGtmUC
4IG8HkGAjvq09A+N1aS/xkZMRaqxWGrVCpfRNt6Ip50pE23yOoO34t60kwPyTVe66555s2//jw//
MB0mZpBIa0stF4QQldLyexTQgWPrRn1KXjAkUN00RyvkOQCuTCZuRGBLHlF8XwDjjrX7x/SI/a8w
DulQtWyT1+SZN8a0A7ZD3dqHlkzUSLCnNwoE2GrFmS6SFm4ZO9Mhd9S7CpgYoD+w1R9WZusPo80b
meRZEOOH4slQSnBmSmFdHC39Hrm0yj1QevE+ZR0f6rHzFvPQxr2e1FGoCkPit4ADqG1hqvRgNgoR
iOdQDa2WO1NrwaspWahyLH1yLwGTzc/SxuD4iZ2pnj9Om53bbC2xbdFBokTHGFLL7fY5+2FhkDIw
z3Q9TYfTXadDRNzr/un/CdL//srsuNKkRXoyYoc9jC76EaM2lzxYHrC7RREBphuAc53rQ3LhLn5z
vrDF+KVcFMpGS/FI1O+bp/LQPEqvaWvTQWQKtQDMse6XwQWP5CrLeCbDMAdw9lrmO3Pfgj5kf4mB
8DDYCpgCYgdTaOF84A4lcKIqy62ESV1NbkyUr4Bw9ERepPPy2CLCqXftl/SpuMkOy8X8UTwbnOEE
3gVmq8yxEI0KRsXIe/413E044/hbqtpIw/BxY6e+lc/DfXIsnhceHBgnnFuMt0oaQmo1RThfu/lp
1ss7rGHxLJdnQox/EuKiauUSC2vYwAi0L/FJshM3Ovcg9MUSDcXiit36cP267IzS/3lNGc8kNWOj
rQJIW5PUVt462c4fZDC43XQh3QCcbOVbGgJm7UVVvep7G44hgAxcLiv6dYsCUMmfoW+OI6GdYxA0
JOF0llztsJ6Em8Ww4wDaIx4AwFZyyMlyR+e6/pwbpIpM1iTNWSJXPUJfclYD0UkP2o9pwL0VQ+Ve
9jMAPuePOtzWD47c6x8bOxN/aqxJZbEsCUFOQc+doKM/P4+tXQYppeIB6iyIzGOXF4d2MK63n/sT
nFA/5KOSltgZIPcYNjxWGAqJGgwV1Q5cZO8vGCzDaSe2NdvrzElwrt8hLFT9qXK2pqK2miIJF/OQ
yc9C/nb9TPd/PuAdFWAmGBjB/vPnpwREbFE/kDCdpaNZJEALH75fF0EToc8x9kME4+WFRRVA1jQm
xzRHPp/kdtIrdiXcKKLIuZg7fU/6pT5EMaelr31pakJZHMF7eTN63Xk5J44C2N7J7oGBDA4TYH0Q
N//6HywG0JP6pKamYYJdNWQQjjOeSJJTbRQjRQ1X5Zci+VivGzvD1gYvbit7TAxvVM4jANhr60db
fLl+xLsXYyObcUitlYLpHNs1odJ7LYLZ9KiKPCT0/WrahxC2XJdNupC3LXYhq3MBNihvRTltcSRi
j+F/tFzNOVC2jzysohn1Dd6h/2ougn/OLU7/WmSJHG6c3L0IG+2Yi1Dju04DynfAH1eDsbCHkJYL
DUe7j24FYOEmHm9JZ79EsRHJXIyGYNsvlzEdMN+PngbIMLwHQXMA6JbCNv3GmQ8TrxHElcncEHOw
FOycyvRQwWR9n/n5s+EBIfCJ0t6BLoDnv3Yv/0ZHarmb99lUF5q1mipWr4fRvMeUpOFLfabYiWXV
djvoA6fexLkJ76FrI2/oxUyTMhhNLl7i+aKBjDF7un7ZuBeByWuwthfpo5nHyNKjIPek1wHrcxRj
gPLE8DecqBlccSzvGd5WJbFpBM0AG60aDOEgUCLQXMdYYo/5p9qd8qBfXV5dZD/E67RRpVhASmIp
JjtSZVZnpphp9c2Lfh8dm9vSyZ0MlMJnDJx5up/7wO/jlGN2L+FGKuNDqzaLY2tGoWIusGkCC8EQ
G+fj0R/x6TQ3IhhXWc1dKmaqgrrg2+IDxeeWgk0JNxaqkqOv27QrFD+Kh8iJXzmSd7/jh2SWKkOe
u1bUE5iN1HnRPQVBQ933tcxBwAugcgC31DyJnwe8EA43Epk8rTLyaa2VpkPubx4pYGwcGscO/A28
dZfdW7cRxDjPXlLyWEoxVIrRHA9oxj+zuT+u6cL5eDwxjMOcyyyeylHuQ6mIL2nbnzHJ+lCsMqde
Rk3giomwzI9zOhVpFhUol42GPSqvKhDy5zOpbmXzKFZfZu641q6T3Bwf4yQlc7GGtoTZp79XPz6h
yOJlvuWg9SECTrg9y+77PA1n3mU/FmzE0l9r41gMoLxJaBx1YVd2xe0ytakNGo7Kk3ShDEStTIM2
0wVbLo0U3NRDHmiKsXrFIFnO1KXJQwfeF85a226uDVY8DWOBhqYo7IpRngN7UZ/VCFAdXW3jaQXq
4990XS93hkPW2cK3NpS+j4kNOhDnLy7oVjZzXaxqKS2AScVH4VClNtB6jpFrPqlP1iU5DMH8+t+v
U2Ebe6Mrc2usoSsLMFmAElZ9q2vZzhTAxpTPQ/3MUYxnX0zAGmNp6AYNik2+Gaxh9bPyKdQymGHV
W9oNaWVvFm2TTynKc3mMP0/E2kpAElcczdzu10uFhfPMLdGKr5uLcKG8XjxqZF7gUhj/XtRSL1UJ
8EGLcwk6osIFnGDYnYTn9oypczu7Hw+Yyg44J8xRlJ2Khi8qiqQAUNt4lL6ILxT+yPJAi9I6kpcA
BZW7OLD/ScEfBhpYVKxYtrRZxqwKkHXAI/YmxG5+0/iLaMt3wIJ2ioeusMezjAHPyPnvQZhpSPmQ
y9jsWC51J2Cx9Titd3I9enp+a8mtzTnO/TzgQwrj6E2iNEtVobShBsZ5dkqoVz6TGfXI7jcdIZlP
vJ3D/dDyIZHJi4dCLvBMVeLjIt+Z81O1PkvcJ8a+kXzIYNy8XqCS0rY6KKs0u6FFI8oobD2APc0g
DuWcyx//qVqMi8/NvqgHKYmPtSZVNggqvyUrwNaHauWlALxPxvgYEtW0VIHSdWMEgnTkDovs18Y3
lsf4kopoUyXLIH+cHfnoU6icxLc8E6W+d4uwtbv/fl4cto63PAKRKoG7k5E4asvUN0NhhpKFET20
qIfliWPoNKR8SjU2Ihhv1ZQopCXAjUX5Zfy1mu1hMqI7Pcu9glQHQAkemko5E7IeM6U4DTNvgmjX
6j/Es03yMu4zYZVLAfShZ225E5WfVfLIUXHX6jcymKjaphQCdWwokXUT5ihSGs7k5efZRXEWvbnO
vy6PpxLjoKKlWYhVoUmuiuHUn+b+QDTOG3PX9xqg3JXoGCcIuv/MmzShyJUsFwBB3WS2VX8Zu9Yd
0oPOL7nsXqqNJOZSSWSSkIqWYPK7BSAiqstlMBxMDE9kaBgAxomLSrN/eh+qMSY/kUaXBQ0rIQK5
0QFYq7zkNSeJ34/QG6UYmydEB21tIxihGBDigO0Oywnohh8TPMSkQH9bvfW5cnjVFo5mbKev1jSy
lgaKuFV/qKZfM6gJs5frprdrF2BDBPWaolsAD//TLpphWItMBw1QOZmPqhwHDax+TrWwzsr766J2
tcGSiWwAbUT9hAYFZAGBpOrchrlxIkLlqdqhLCXnupBd69sIob/E5n1QdqimzLW6hIZxUNtvcfXl
+s/nKcGcl9iLZTRiKypcltaJY3B21bfjxEOI4WnB3KFIyXV1mAY1lCPRnrrRT0UultPuQ3tzUsy1
UYRhkqJORKI5RIEVa+64SLckS/1KGM4F2Ph6o/E0LXLyak3/KlnaCGfuUykv3ZRoE5aMfi8+8UDZ
+BhGP4Vf0vE1OWRHiVdD3DXzD3ls0JBVRSVrAW7RuASCkVU5C8qlCyaaq8M/sg92pEppJTnSQcMG
+zj1w1eY+ZBy3psc42BBuHot1pMoj6JQEQfBtrQOOPQNr2yxJ2T7zqMRcnOP8iKPE6ykS2GJHL1G
MTlK3OsntTsYshVBf4WNiEHGZgSmjeFTj4INdH0nS2z9q3JDkc0Bb9M74A3yOTLpxWFzFzSNRAmI
XpZkvK9pbWQKixZHQ4rWFPg8CrzsUk+f7fhbnrm934agff29eqUb+wDUjb5fly3vuY6tbEbfJsvA
uSG0JnZgnSJcwVOaAe0P41vn1bUOlD8aY0DA/pu8EbVEp3rRa1tDr7vgog3s/iYKeJ+wzgj0JZ35
TdpEis1JA2211MieGkeuRiJ/zQjntPcunbYRw/hi1chiIS8x50SXNAtUh/TeaeTQHO6un+x7V+XT
V90Ior/I5quSSgadYiRbAFGcXOVMn+sRyJJAiO1zO9h7qSFqRoYGFDxUQt6/8kbWJDRoKo2GHg5v
aNYhvUl/zV/X95WI+jbmLmjvFu638hjd5K4u5qbIDcyEUhYKHfCo2F4+iz7Vjns/9i3jQzsm8JAu
GhNNQqV5dlDVO5Re/m16XF/nu/ZM3OVmea5UW3u6/vmotX3+eh8ymUAUYZo+G9eqPMb5oWsOg8Dx
l+9NvmsC2GCzWDq2tKUakU6zyziDP+vQ+H4jbe9iyqNoNTjQwFI4cjlnydbODX2IBKD+p8dVfqm1
O0u677hD4DwZzENlNUlKjEijVNY0juJxfpugO5BiUEZyzFN9a/3VkOTGINnuewt61NWKYyEUyW0V
n6fy11BzXOXuu1lDzYZWg5Caflq2FlQBHSTImB3RoV0H0Dslt9qDGqZhfKd45DTW/P2fXUPcSGWe
YUOmY9Opa5ewcQdXBIs1UL3C1KH7Tpg3BbIjD6Rsv3K8kchE2TEtM4PMkJiFMWAJ8uCJQrKaLqgM
6BgbOtZ2sdjKVy76MVcyEwJWdSjHJe8WlBzzh+RN+QHslUhzorPqjm4bmv4UoNw5HfrXJLh+3XdL
+NuPy4QFYSx0KwH83zFH19ivb1SPLmKCqVsClifFD+E9o/Z96OaYGR9qYA4pX1bgvQuH9IX6bGws
OuJoAyAF4EpccbshYiOOcaJaZVoxgO7K/90jU075JQ4WZ3YxhnopAu68614mvz1QxoHWAO4DqJCx
oGVG511BU3RQAppD8Tb0drMn1RRBMAeyOYVtMhlaJ5udbi7hZGITQqhAzDZ6PSgwetE8iDPPu+3f
xw9xjKGoVZkIczZmx6VYLqs4HaoqzTgvEZ4MxjRIA9rTMUa1vxu+TNoXizvHvm8MH0qwxqCAHlvS
hux9PLby/7VzTD8P4Fww58eb2eTpw9hCKeHtu2gw9bl5E+fOTjIeEAbPCJhoOghiapJoBgphoIFs
UPYAyOtnlT1gJ/NCRptyyyhedq9koMNwrvuO3XD3YYBsy8JYxkWPlWEJe+tGnkOje8jTr9dF7JZ6
QB78f0auMiG1tsBWIBk5iJEvUVDdoWTrDpjESkOnxkwkMPTcA69ou6uWBvpZCm5kAHGOyV+xs9iJ
xbyES/e0FKubFXdWwZts5QlhDDGxzKnWzJ6EAJdQMf60HNaUYxu7xrfRgzG+inQl6WVAoqrCq5Y+
5eXT9W/DU4ExvTJKMjOrkVGVut9P90UdtLy3BEcEix/eZO1AUl1qQwDMBVPReDOoK0Tjr8ZRNc0E
XSc4OEBHzRxVbZkEQB1wC2irnCUfY3bPSWJrsQ2CNMr63fpra2ffNNClcQ5x/92NMhx4QjFAKb8n
X5sXDGYRC0FdcoIXBQqZTuVLJ4wegXLBCuiy53zitVn24+9GImPfcy9OdT6kMtIc0Vnd3JtO1Wnw
ZJ+iuvDC4a4RboQxdj7k4OwddEwUZnpvm0pqp5l/3Qz3M5iNCObj9X1eLQ0AWcA1h4a/jEwxvzce
4sDExtDRPFQBD91z1yo3AhnDr6JCysqkM8MRYw3RjFWWEqQgqhRcV4wjhq2SqVViyWsxIOkVPUPp
nNrKbCIZnJBLv/an59iHMmyJzBhA7C03KnaO1dSuhsfKeFKt3JZj7j4lTdivSWIS+rmOB4VotYzB
DPqa7YMykH+mIR16Mx+4myG7kX6jF/37zb0y6gGkPivulXr/XtH0ozvKUDm7q4c7feGhGfKs8B1g
YCNPbIYonpVxCasvpYYZ7xHqqU+9ZQ8AisbLIfF4gwo8+6B/v5E4mqqW9RLBcoSFMbAp/zr3Zggo
wMN1M+TcYJZfxMj6XpYXKwpJ87usb6uUg0zOU4PxEBIRm0xIFClsiGRPqnaXxLhRanN/XQ3uB2Lc
RLOsspxYoIybfMmXAMerPUg39F2nUPLzw98MImob+2OcBLCzhmGxTJCxEL+RnrP2+bo+nHvL1jOE
FujgU22Ahmz4bqiOAU6EnMR2zA+ONMX6fG9RnQTgiCV+gn4xBsADjEVthA26lB2ls1B+5cvTOJ4n
vISF+T6ODmbjSlPhXldx3zI+BDNXuKvGeVYHVCwn5beR3eYamMcXjlnwZFDr31wiMZEtU1CgnLn2
l1RUHMyOHrSEx52xb31Yh0a3V9PRy2bMwaqjfjK1gqBlKR8phLH5Vfy6BsDj98tbgil/ztnxBLKQ
661Sz6uu5FjLojXt+FD4glec+i/KkTpcFKJ4a2K7fuJDQ43J1Nc5KaS5lkCtBDBxCs2ppZJdz7b4
VjzQdXmC4djsnojedSOh7uGTdWLWD5ZJ0aHZB0IUrYWKiAxgouYSzZdMLW3MWQqLMym8VeF9DT9E
MQGs0mp9VQtdCOvhHE9PncYpUe5Xzje6MAaP+TrSxouJ1Wrwg9JtYCBYUATH1ZMP3L2gXQeyEcZY
PumHph5yUwtNTXRq9TVuiQMWoCrhrX3wjo1ewc0Vw8hy2neK3IZGX91lQn9n1BonB+SJoLpuRDS5
NmGoFEnMmmdOm6222T/+MzNjohSJdUvIDNzfop7sMkMmZhxq4SkBCOPcc1Ky/Ufv5tMwoSqO51RC
lo6OG4gZwhmmUPnrq4LnCPDiX61vpp0d8tt18riVyN3bZMqqjK6oqlgGYxSL2pXKIGpWqI9N2M2K
W2XjAR2BX4beH9KOV77Y/W6mBR9Lx1gNdiGoKchY6wpZwlq8VNh7Kjm5xW7pGrUxEdtpqgHsMuaz
dbUhJ4WJIcfZyb9bX+SXwq0d6WbwKHCBdZQ8VIKC65ay+6LbymS+nmxNrRJXgILRHouQImcOg208
DMfBo5Vr9UcBHO9/KJKJLtgmUfBfmh/JcQgLf3mNn6tX4aWwscXpkoM+ct91nJOV2d3RZC0lUvbL
Cnffv7Q3Cii3RcWOfLodR/mnhK+YWuH4+j1z0YFBB/oyWZKRXf15zdW5y9d5Siw0LVtsy7aV4umq
mYTXT5P+FDaibKUwzmTKxk4tIqQES+elD4p+MUXe96Lf45oIxiwtM0sBj6JYYZ1gfMk8Ug6p6Qcl
8IqD6Whih0QG46nigW3xwjvE3cxgqx9jn32KjmI5WVZYhBGYLBGpc0e+BVEPeLPQNHW5BYe9ijiI
oQ0MNqmyYbxfmI13BsET6NmTVgjb9TJO5xqh03jQJfiyKmiylzTKsczJg33fPeKNUMZWGnkphtZA
ga2IpVdxKNzBAORF8TMGg2ZRCN8KS7otVF6KsH+4G7GM8YjLoFtdU+XoNkRB70iH8qJjz6pEnpeD
FC1//Qtb3YhjDGlN1jVpNXBJrWIxuNpcDl4tTrGPtSzuSPXuvdjIYuymy61mbVrMv2m3ZlAeyvso
TIA8A0qV1escWXLm03jgbThwD5RxbZIl9pqeK5jGp005uwRH7wBWAtpRjUE/aRfP+sM/OlO27iKZ
qmAIfQNucUzMmln20sjKTZvywN7348THebKVlzGq8rSYkDDHraMD8MWdW5siJOUgNjn2IRa2Lzn2
fktOdkFN4pPv2YhlslhNiMu6TXGgyii4co1hn/6hzrBrrAe6WHCEUXO/JozJaBdZ77HvXAmh0rYn
RcFXI3NQVrJX8gjAeGoxmUsd6bqe0pVKbbBsOf2li7LdKr8G8yQJvARtNw5tjpDxLYIpieU4Y5Bc
X1xjecsXngDOVftUczH7ToCDBMhv/SIBlSK7xDJvTGfXK2PMVDNxh7DzTv9+45Vb4FNH2YBx+8r6
nmG/xJQOBXYmDezxJMJborh1+qprnI2x3ZPbCGUeiU1nRXqZxoAVT8mpEDInWggnfPNEMPZtoiXV
Cxr2TudoOiqW7HRL+Q9FMFatxTHWB8WJhGa0Por1/HPCZOF1J7QbvjYHxZhzBoxnMOpYtIsMHB/w
L9ImpXzgtf937+dGDGPJXTMoraHD11nxaOfpTTTC+eRuP71dV4f3UZiwmBiTKs6WuoZddymnwzhy
el009nzyMxs9mDgodr3Vd3UzhE1NzvXYfVur5UzAtdD3zWNarg+K8jeAlvpGJBMOk0adBSshxVGO
sG4pwbW1368f2n7s24hgYp8JHyM0FUYJzAvpwBVZ+cshpRvUeSj7FIGUN1Kw63c+BLJFo2myJnlM
AMsikZtlPYnYH9V0juPZNwVgZGIjhqaDzOXR414ZYtB9H9XlPpODMeW4mH0dPn4+c3PGOEaPwcDC
Ug5rE1ylftGmw/UPwxPB3BpFEPOUmEhoydw5um4eamXB4mvKK6nRo/hs1R+qMLfG7Oa5nCqgz7ae
MtqU8GY5RH7vm4+gYPgPRnN2Pw1wRxQTT3wk66xeYtnUPUEMVdrKU4bIldSEc3S73UeAoP1bBqNT
p/VNvUwIO0sh+5q6nnqxc7tE9MG082wZYlCAJoVEeQCwyqdcFpyo5D0Ndj/f5ldgnIWSmEm/gG7+
KFenVPxC4u9S/PO6hXDVZLxDvbZ6rRaY/ABZ0dAdurP6vpAdmbd0IbsJuGNOu0rRXSIJ8DEg12HC
ntD1g5xnuLoicWoD+5yUNB2cyGFzMMoAi9l9SD3GyrnNPLHMbR7XRpOjytRDtfpdyc9j/D1eePsJ
8jub4KeLsFGOudMAeZbHWQR0u2TqkjvLQ+xW1SL7RanUDlZAarfT2tqVorzwKozE2CTpMKlXJqKD
TE0569nyLQIRZtCM9eRnSgfmkjUDXn6Sq8cVi/OOiP/f7vtpPibJXJx0rcu9aKkFR2wn/SbNkIXJ
nWnaY2Sl9lCbYJFMq/xXI5DRS9cpOpot2iBjG82u3Aqmm1RtdClGa/KyNK7cpJV6f4LbCIgqzHcV
kIoB2S8Px7aIMGhA6uSpzrP8VESTeOgWdDpUABf+Qj8RI0plGnmiqBK/VdTcW5q0OGSWYR1WI/7S
N7poR4rYeIDgWII1siw7BeHZfS5LrZ2bynLTlLFhg2itP0lquxwbWctOyajWlbcaXemr2O508gS1
lMWyvotF09+ltaa4aWSiXyCgBF3os2nH4tDarZAtTlOMxo0VpaMjgNfE1XpZ/SUnmuin6tTYDZEr
pytywBsWRPQJtkYfFrrgW+ZpbAPivzsp1jg6lSapYT90y1OvzVPYTqv0vBbiYk9pPoQa/vgiGjN6
F/WU13Yy6AowIvWxjZ3CaifgjZZr6hg90pZuTQt7qtL2skhifaoTHFeX5FZojItyQ5pRu4hiDcA6
eUnGNzIX7U03qxjgTrHOA1S92OmEfmocJVaJYNejZDy2wyzZXSyK4WJNL8IClbR0aW6xGg7cADIA
JVSP2sPYmOTQzPNqt2LVn+s+TW2wE4MsI8/BDZ4NoFwCMmJQd7PmrXM021Vu6Hadx2hAZ0pp16Zm
ujKxplur0Uq7yXSURubSrUshP/QAfD0IWj8+6kRJfg9zp38DK82U21mtKK/5KMmPE0nv5j4FhoUA
jHixyFM/bchp0Ujutenww+yt6DjmQmknuayhXmxJQaOZsHVd0ogtJiaGW4gsulUiC3af9mJIYkCm
DJXYODGqMraoAypmWsbaFmfUgHUUVU7aomQNnnK1GnaJ3PpYJE+9uCdKoC49UNv0nHiYWcT7dZ4b
T87F5YukiwCYI6aERTOx/Uq6zjrXXRaBvdySvktlYyVumYnyS1LpJMzWBS6MlMORPlHO4D5qXPyx
OHnfSK6eC0dp7MFsJTZmYLRG5AyxaHrVkijf0w4lgj4XEq8alYu8orcGWIoUKhgF+NSm4SxoxHIW
qelvrG4RsUo9GgF4O4yLCGO/SwZzvQXke3mG7Yu3K1mAXVMs7Y0UD60bpRLwWZUhdZtkrUOwirWn
sZFmR+2A39f2a2On9WD4U599zTH8Zy9YAfVWy6x/VYJ1W4O9+KYC4eRpEOa3Mdfn46q0/alo8U9N
pQU6RWdWHlHVwdFXVK9sxSKCK+h94WXSbFyqRUhf685AUdIaG99Ak8uPLdG8j7OpvcmFfrXXEt5x
Ietras7Cd0Op5MOi1PBXSVk+JmlqwPp1IMdoSnOq50gFKBwG8CszMS9I/shtNlbSF53IzZfWMJtT
Riw8pLu+9uRE+Fo16s8+G762XW3eCIXaOwNOEmdYSr5ATAJmpB4fKFaTM/j6sFwtVkbCqSnsbhDo
uqRiUAvMY6CQ/PPlWnV9MZYpNu1X6wdtXhFMZa/kLC43ZnQ/y4kz5HAjGSfS7T6VNlKZSNfJVlub
ArrRZm+66eSmQuHIE+Y7BF682y1lbCQx0a5pZBOQd9j8LJrYEcZ7Wb032sLuy8zpGp+TqPDUYnK+
xcyztrZ6UIoc9WOHR6AHlJTf4l2PrmN3xFAsIDbGU/zjulia/nwK6BsVmSwwynLs8HZCFErS6o+t
5ZXFfDNHrZs2+eg2Ve2liSnyDGc3n95IZRK/XsuVlCSgoyh/1y9RgJ5FqN30X4qXPqSwj/LDdSV3
j1ajDHWWbKImxFRY5k5YBjEvSVhOgt1ZiUNSxOUSbkhtOO/f/WLiRhZTWEGPVTEztBQBqIlyIils
4Ls7gjfYYuFYmk1cJEYBt5Wwn/19aMjcxJ4YYOCIgeUx+HrQf58DoD+CjgZzVlYAgZcC9dmAN9rA
O1bmIpJMqvUF0GKhUd6azV0zARMSw4WrxSvm87Rj7qEBmLkim5v0qJTNoSZiZbelHFSixbGTfYe2
+XjMHVz7OmkqtK7RvouCxgeusK8dhyD2eRyqPI2Ya5eVutxgkgcQws2Tujikfqpn/7rR7798Pi4Z
O5g0DHFDmgh0DZSjSPR6rMiVjhjSBcD5wEVWpRZ2xZEojN0b0zKVaUEt0JU7ez3nR9MtEoei2Ehe
F8S8jfbdE9xox1j8oparMcwUvSYOrOZ1AVBo83j9BKlZXVOJse8k62rBaEC8VFa9nTdP7d8g8Gzi
J7s4IrSdqg9prYfCcIzTF9kKdP3+ug67IwxbGYxJT5ZgpqrY/2tnTPPTBxAFnwYbpJYPrbu+Y9XM
gy1xYvS+G9x8HsbAta5WZ3VescJl2Socrle562E4AfZLfVx+j2HuCy5vd59nEkxUkYs2xZoaxXJe
H9MC6a90p2u8m8vJCRSmntAIc7vq0pIfjSJzSHtKptQ2V8Vtuwcpf+F8PE6cZBGwrFG2xKTPCK7w
4rY3CUIJVsK81jVA3VF863k1IfpVrlg824pI+8oSRMxdhcutchvd4yHiCA8kDZSL+Ui5zwt4jrm0
Kx4OAedQ2dmxVUaXfyDo4/SYxFsfcssZ5l+99b3L/mYGanMdWF7XSkLSr3Y6eu7y9FWus4e64ymz
C128lcH4DUNKljkDW3SYgYHgEXw1JwkgR8DF8IyH1MlljLrqfneh+JSJ9zdLM1vhTKxMOiMzRmPE
BFYfCt1ptkIt4pgJ556x1cmiyMQuXVBSi7EDgoZ+3y92VHKE8ByXyniQxBgTZKfSEqKoIL2ZwOpO
XPWO/FRHW3UnbFMB/TJILiaPXYmnHeNFFK022qjBnRP6YBo9Yv1aeEjdPHNnfIhVGGj5RiDczKxn
GfstQnbf4PnUJI94/rrXfQgniLHzrtkIPMpGhzGmzV2SPqkZp8rP+flsp6ICDmrUUFzALvLpGLI1
lM51DXaXcjcmzQ60gqO5QokIllD/BuON9VbcSS6FkG7d4sa81Ud7ws7MgiyNN9i/3/f5iGIak2RI
tUVaYckBePUofaGbEjBBdw2ko3WM/5PaMcffa4znKIs6w/wkRvzFYH2j76IF5A79WxoCq9OLfV7+
wXH3GuMr+jFvstwc9FAvsFUtxHa+dLbSD7YsKfY//IhMHtLHllSuUwwA20v0bXGTr/Qbls/ND+Vi
fFsd4g6BpOKRwtt74qXB7BbhqtZY0FUx2kjTYBVL84D8d1GLf8fB4FoM7zow3mM2SJWrCt7Tw5ci
7G96IPXijje2EtDdk+G5QGTjHS11F1eitsa4k7RZY1XtwXcqPUrSe/btAjXGT4Mo8tu3c/pEI03z
/PPwdyMsm/vB9EU1sVTTau77sFjxfk/JYYizr3pLnUH33JgKzxNwTpddQzQqJeu6tTOA6yAfRS/3
hAfQNwBtyo2ACSMfjNmWOCMGnHDAYi4oGDGWUc+Er67VBzOuvpIkuweCBS/c7ccE1TRB1oZZSdZM
l1pLZyUFRVLvSX53rh96539I+7LdyHFg2S8SIFGilldJJZXKLu9ud/eL0Kv2fdfXn6Dn3nEVS6d4
umcwwABjwGlSycxkMjIi+1o9spH8egfCU7B1g0TXQUu7Fezq9go/LHMu2yhyDWguRHRWjJtZ2ms8
EvQtLIGXbn+6Dyuck5rW3Mgy48eY5K/z8G3IRRcdFosvT8GHAc4Xo0xLMJUA+Rj5kEB/iGlYm/dM
1aqGcooISrkhXG9hUPRfa7wnhgD75YuCV74RM3TlbRmsP8bA+GyBOonpDy0ewI2f4rsmyD8xUF7p
90LaAcF34z1TmhKrNKqZgo+f2mEDbbRsN+kv1+O24LPxLV4gxNJR1sEQBjrPR11VXtpE3V03IVoH
n/QGUup6Y7aBrtzLyQ+9C0qoCly3sTnRcfq92DpPQFYrBVmqokM7aXKmHePVAlXzew4ofRGUZxuR
feIbbMEntmQzKaukYfpQYL2Hsg3oDX5B2MYfMUGSPSxQBkzc9YtggWyXrri/zpXLUotZqaqCABcj
RGJpjqnpOHiZ8yu3eS6F79zbtQPw3xSdfUhg8xu6yGbTMyWdFWw66+pYZWyP0Q8oQwgWtu2BH4a4
3TRyEuKxEhyTWbEznusA7/du8gvcgtB+zn/jIgBw9ijyl22f/DDK7WY4FmYRG/iEHejDzeUxip8m
+fn6ykQL4+JuPxRVZTCla/SAnLlf7SJ8+W8WuJi7yqmU9Qs6gPL0aoWNnTRv/80AF3NJNkBrN8a9
3cKb7/LdEjIebXv1v9+B55CXWkj2aRI69703uqtbutFOcuq9BkGwfAccuyALC5yap+Je5BhIqRoc
gqFWODGQ20OEDkjxjAd5QUDaFB4DIun/nx+DpbOTIBFOFNKvC7Ku7M9IIdTrB4f477JjnuSQ5+yX
tVP8yQXbXfOzglogdOx317+ewMl5ANhYVllr0jIFZr135CwIw6+WJZo2F20pFyfAwt/qdQ1cih6F
dgjJqK6hNnjQ7S4sBOth7nwZAj+2lK33dEv7dqFGDAz+GOLZRT3U06HsbyCIlYdQGRr/qjD8sMaF
CKvLFtJEqACGyh/Kb+F8Y2B117+QIEQYXIhIlmRiWuRLkFWoIqw2iDKRE/wvndqPdXBBQqVRXyoh
jhgrPJnEVuqakLFlkoJo1t4AMS7YONGiuKChaMBfdDk+S9V+l4wvc+Rd3zS2KVfcgJceViUpzBMV
WoUoB287I/PKRv6ppdRZR3CXWaFz3ZzAwXndYUQJHYihYYGeugHUgK+WlVOPt0MiCOb/y0X23w9l
chHDBFAnWjRk+Mmx7v/hyZzt5cuC8SSxJu7mqjAoBN0OQzFVmQXmk7OEi10X55luBjX9aeW6s4Z3
UfpIu6/XN2/TF07MsJ+fmFmlNUvmHkJk1fitRoaK1qf/ZoCLCWtL8N6LoVS8qO8qQm2t1AXffzOK
niyBiwNNPahzWwFJb7Z3Vb7a2Xoz9rXAyPYpPbHCRYJUo3pRRPSf+rV9mI7KjfZABhxSNuW3vBnA
7wiS+3Yde2KTiwxjXS9jiathMCq2+dWwVQ/PHHhD7Eon/k0fGVd/JC5kmRtfHF+TyDqGXimjVDt3
CYvQsKFrirfXw4y0OPjJ64yBWw9Aa0aLI5rC2fTAE3PcxhadtFpNSs1gTr4ksqe3AkDApnuc/H5u
E3OqKU1aYDlh8Wx0v/L8rhOZ2G5TntjgImqfU5XUs669M2roTnGQngzo+Zl2aGv75FlUJW0744c9
PsJmlV5ghAh7piixXUh3ea04Uvc0Wfuhvx/BjjNXmMYGqfTXLP5iWvsSB+/6sRbsKh90Ta1cMitB
qu8Lb6AP6fg6W7PAxrb/m5RCwghYXpkXJAe4Drh7dQJVBDoKuTu+gYcqfwN4j0mmuaWjR/Y42UKy
2c3Qe2KWOwCGMWm5whRTok/J3Xyr7Mcb86UFo8itbrNP2oLDQYKChYjzb3tPP5bLnYSSACwqmTK0
EPTaLqcYiM/ULovv17/c/+KsH2a4AzGuYT30FUDfQPFNvwkGbhPU9FG0A0me4auo6mthh3Q7pnzY
5A4IJiYBrtLyDJo+pq/eRod/xqOZpnDyV1yD+sf34+UJ8swqZkshmOtTPsXpCxH1F7Yj1r+L4ZXF
pciSILildMFaJt8aVTpGRi8Y1xe4oMX28yQtd0NIh5yGmOGrVacxP0W5b81fa/SxBc7AfOos2INz
XKGqYqjUICbhX4/WKZOA7Y6yAwgWqD3/kFDYKDa75HVf9NsWCEKcNXmfHkXsypeHm7PM4VWsVQrB
VhFnwKsw8jXFrl7NyTZ/Sp+kzK6CxsuPVXUQqdS/s09dWzC/s/WsJOWAtyzzCKAmZk0rXz6GwVzY
RmTXe1ClYUIA0HU7c40H+c5AAwlFS2FLyLm+YPMvTgW3BVyN1zdUGiP9XZV1dgm66Vlj665mN0Hh
5Zotmoy4iC+cOa7WA3ORqQwRcJu4+T6tnbmjrfIYyaXgQXLbDIhYMX6hgz2D3+GEElXuwdXd6J/J
tB90ULfMgvOxaUPXQZUPnkIgprkQHRod0kKOBLiUy2uWmfssBZ+ZIVIv3Dwdhgq0oMa0Qfjp07ls
Cck7LT6EkeakwFrr9/3SAcD+rQ1/X3eG92HqC8c8scVF/zrBHaZbE4x3W7ZxTxzNUW80X/UU+x2+
eFid8g4TEtJx3Wn7/PWPCVqZc5yY57ICnSY1CuMYcK68VDFYMpk7uSt09/oqL+IaZ4XLA5bRlIpk
QA5S0n502oHSybUSJ8QAwH+yw0PvoqYwyhUw7CDqn6bxPtXB0x0/tsMosHPZ1j5fEI+6s8JI6jsF
mryM5WAGLvIXeCuAjZhfi9IWEapcJB7OGHeyWqNIezqH4DFtMzuKP5WzQI3pXYbrihOqXESaem1O
shCA8vI2+c1kjRlsJgXwY3oonMhPbiGHF+9rv+ptEen45pH+cEAei1eFMq0ztQ2hMYE0Z8bgALFA
BzvMAmScyA77+UlqXQsdIuI4acEi36dF7iWGb5n57rr/XfYKuE/FBagauVsZZ+iBdtBJfGEDq8mv
zIlNKBt390jmggFJdjqvfTcueDSLGWexhnLcTA9S/mqun5VwVxQvUe93xefraxN5IRcpcrJGjc7U
n1oUcuVgF0SEEbsEnLDdY1THCth6wIfEmSjwjNj1M8I7qGAf05emxHt67IEM0Q7vuyC+UX8TvKgn
f64hwNnlwhNUhZaWhCGoMst5N+ggTKWrO9Pu6S928GN57yjoExc0lEIrawW6mhnEOvr7vBaRTVwi
4M4X8h62Tiy0XZIPmqzGuMGHUCkdvla+sas95c0EaAfYRbSsMJCZufI+P4oyidA4F6aWYjK0LNHl
gPjpC9QYbesnE0AhkBksqCt/qXeq32IEE8BujLL9+eWYWzsXwyStGCGiDjb4f2DXir1+7+3RUQ8q
1Jqh47kTXRg3D8TJ52Q/P9lsaW6IRKwa0w0YU8LRWyF/9N8chotZmoEpybwExmsaq50Rfh6r5T9a
4OKVUZbhGlNrCZR+vyyfqz8n8uC+ChehVgJq08U0wfFCH43sOW+JbckiCkTRl+DiRgXhszhVlOSQ
Wn61fDanT9e/w3Z+PPnUXIDQ5HztMS5rBtJ+ASI4uqH75ph6GU5X56qLYzwmDwyjG98Olnvd9mbe
+jDNk/FUeBHtxwG16CLvh7Gys+L+z3tl5x+JJ+LRFyk2Zh2BSTX2RK5tqYJ28yK6dAq+Ei8URuZR
jSxVUoMZmcr8Fqnfru/UZYeDWwYXAXozz5cek3d4ip92IA1xKl/HJInhm95yY7miMZztZH/yabgA
YKWDqssrxtTiwDxgLvkNyK+9+ojGMCjneiG8ebOIPjHHRYNMNlqa9YgGJUaS28zTcyyTvKuVxG/T
7E3FlxDB9p1PWlSCiryQixO1IqOLk4K0IFMqjC73aefWk1Q48zKLSG/ZYb2oaU6WyUUMTaarWVSo
aRIMLVQa3iboj1J7KJf7abgxyNt1pxE5JRc6skbG1PnArl/ma2T9/nOYLueTXORolSRSyqxND5b+
JC2YXDZEQ1qXgO1zE/ylB7JFSmGiCjy0Xn1rHtS9EjrFa3mzHqCFzkgygv4XvP/l+sYJPIK/AaHo
LIhZgyqjJp+GIrcTjOw3y4//ZoQrKfR5CMc6Bg3Umr6m8ncdb70ixdHtq9yHv/F3H0U3GzOuIUU7
e+nDuzzsoYGyRryzXNGTpShC8ZedSepmNN1GXA9wbaxBggys3G3nTa6yk/dGIOp6bR8lTbYMPCeq
kAA6r1CGddCn0cAr36x/GuP7VvtmYQRfqgvbNN9WKvLELZdQVdDDaSCnVAkPGknm1erjKoHQkBIQ
+UZSfKK8XneIzSJTAzOLokBMGhSYXMxNYqpGyoDokH2SoWvQAp5CHANv5/13yIPeac86OvWVR9zM
+5sYqBmgBaAYWYeiNde5nNSwlMMZEx6j5EWpM8g3YS94tNp0kFMbnMMrYQj2jtFcGTrlcxuo+2nc
Gbv+wBS6W1+DarF/fUO3ksqpQS5nzmE3FBKgvUGTDsVrXM3TrlbRDR0lvKoX1SK67gtXyH3Amcr9
kHdJfKh2OUgYDozSh50B+vgPpY+w28ryBZ9PTlfIvPakTCcTDc0wj8AkmtjR3TvQx8U8UOqqj90t
A7GFDigJnNARIZi3UsupYe70EW02xzyfzQAs5F6Rj04XCXoaLHlcLs2C1rRsGiDq4Pay1LQiXRUD
Fz2ridwiKRUQWgCwbIAbVolvYgMtdc1MfhZKtL/uNptJRzM+THO7apq9VA4rSKZ6b/6MWVo8fs54
GTdvB0QzvF14/bE9qv9xvdyOjmUdJzSUJXDCse84QldM8qHNKlocO2UX+wrwBUKYriiazpcgiVLM
OrsV9aiwGI402pkYP7HYBO+NaHRhK2pqJ8a4CkTNixYPfuC4CovfVlq5+nAjJYI8utlZ0YAlB0s8
dFYvOyuLhYmu2cgOTPsB5JOPA3oqqd1DLZxJdzbPub/4kPiJPOH5297MD9NcBTQNuWRZLQ587w07
1csgVR6+rOhFVJ71ILS2vZv/WuN7LO3cdDmNBxokv5M7ZAZP3ZspOMO1+8E1Du1BvskdIWCDBckL
f7FUKNBZ0IgAeAI/Pwkx3aBFhbYqGB96DI/97QAWgPCWfl0+swns0BGyJ2/ldQ3q6CBGA5bK0rhz
j2H/wsyUNDlY+9nDnZB6pdu8zm+Zz2ZU4zvTVp3quX+UXKHe7Ob+npjmzj0dtCyWxmUNrNguYfnH
ih7dakvO9KA/I2/ISL0JeH6vh5vNQHdildvgxOpVyq4aUK0bg+SQ+BQP1vFB9FLGfg3/HaksMwwM
kFfoQJ5/RzDfkDYkOkg5Wtzpy9DJ9e6Q9EEoRI5sHYpTS1zaNUlq1PkES+Rx9Qxv3Ru74hZKLE66
i1zR6PQlbgQ3hFNrnL/MfRliusyMwcmcB8Ud1DeO1t30JQoWT/PIHm+cojmNzY7JqUnOT9SoUC2l
govK/rHbTbviSd0Xv4LMZ4IzzUP/PpYlFrvcyrmnZjlHITp4z7rYQgNUi+wwKu1MOO+yddhPTXDJ
IRuNVVnUZIVUKVhGyG7dx9+jgCU9fDv2Zi6o0ERL4vJDU4wE3G8MDVZ4jfZDF7EtbKby0wXxATrX
AaOjHUQ3vOVADtF+OM57+gTkSwJKdGgMPkoPqS/qnoo8hJ/k6ctJn/QSn0p5Do8Y1+7ek0MYDF+M
ryBks45LZUcwn7i5I2LfEa2Zn+FRGqsCWnVagxhmkRGg+lr54a3+glGs5KX/1AUtkADln0udn59E
fqynTZqsnEibHAzcWRS0A5KXpRCNHm9mewyHADMPYmMFajvncYwqkj4nlYl+3r2EAF26qZshJ0lO
4+p2eQf1YLv8Khb73MR2UAUKSZijwzWQf36YccsGjUsJ2tHPo7bTFzQSbcXOXWm3+gndLb3PsIvD
d1HvfzNun9jl1jvnajuVGcZ3Y+2ph6xa83lBrdYLAA6bVxeojTNIGrQXULKdb6seDbNcNbhOj57q
9feQNZts/cFyilvJJ/upcwrhi9hmsDkxyd05qQbyRAUUdoEONIqGR50aDLjLw+DJpj9jBEfMo7mV
4E8Xye0lnXVpTiIpPlASg4/Pa603KKFcT+ebIe1kVVz2y+VYXZYV2a+ZvnXdQbEE5YJoDVy+m/I8
M3o1BeIFyoFqaIH9cziCGtS9vozLWRJ2mk/WwSW5Bux7A6jxEuRVwIVuUzd2AWmo9/p9jXAi7TAs
tfwwDoypNn6lL+Frr9qg8bj+V4gWy6W8Fgpe0N7DYY/Xh6j8rhagjETX9LqRS4Ymbqlc1pM1Y4l7
FUnCpDdWeWxTL2y+asm3iAaycWdON93oXTcpchIu7wGhXpi6RMOgVn/nxa9YRMQr2jcu7Y29XDYA
pcQH0txqUe2O7WtPF+f6Iti2XFSUHx7CE7u0QwfJ1RXxPra+mQ34LqsnLb7r1ceUdiJvZOHn0pah
mrphWYjB3MmtC7ldibRCp/CwPqi26Vteet/vq6P1VO+Vx3GHKIWkFnnZ90ysMr4ZgzVFg3lFZ93G
8+BIi7RWilbHxQAAmEC6lxD5w4dmAmOfoz0PLj2wwTEaYF72+hZvfscTw9whrA2075cVCkeL8sWC
WHGX2+rfhX40/hD4AZeCXsD56mqSYCJospjYTxvMzyurj3DSf7PLM0i93upesKrtml0nMpTUqaVa
fH+9r6rCTOsEy2LQWZA4JdE+3E+e4pS4+ciGnX0XavRtfkMdclQAWqD1wVcnQ9EvJZkXEOgkkN1a
dhg78JNfy5dhsIccetOMtxkQoHayqZDTcvMzGqBeJyDfZmXL+Q6vg6WuQ4LaodstThvEjiHbQ+VE
OmbyopfFrdxZd8zCHpTdX/jPiWHu2BhSEdXgt4UQ9Xqfkhz8t4eFCJ4m3xGDF2cTLIiqphKTGjxu
frCiOa3QeA9SvE0CYcVGhcE1OR3X/Qgxl+ghvqG/Eie+N0GRsR4kv/9EncLT76J7IU5jM06c/C3c
gpNRX2o9Q+0bHmdXssGodUdRmOUHEZn+5gMpPbHE5fmCasaUWtACYsPfmpO7EcRrwI3YBOPRehAp
3m56L/ovBuTO8ECgcwFdp0uYp129Bkmf2UOngRL5Dk+G7WAKkuGmq34Y4t85UjWUSG1BtyYDk/ud
Uo/dblZ74nfmrIrCwGYCObHFHYtEMi3arSPCKnFSHMnYye/VvbSjO+rHd7ij9bt43792e2Ew2HST
E8ucmxApV3XEVhVFWncnqfq3OMYcRlP1wWQorjysu7CQdkvb74zOEBU1LFtcnJcT45znjGQxGpI0
RRBJz0b/bWifrx/67dvniQH2B5y07KxxTeCaePWTD9DkZlKT8villZwUJ7Bz512E5qg/Ti9zxlKm
KxSf3F4goNIE4Hu0ZLnvmmpZkxnZGIIuzPKyMb/PQEQsWCPbpMtN/LDBfUE8pPcY6CpYpwKIzp36
naYOvVN9FkwBUy0b23i5bnLzZFgWmAmQJHVQsp/vakRCjDQr6A4aM/HriXzNk+Gpm4jgJsZO8sXC
TsywP+Pk40kzeKpTRTbeJbE6MDz0O/Y8Juq8bF/4TuywiHNiJ1qMLumlSsUUvF47dVDjIUB3IxW8
N6De/z/MwW96xYlBrsrWwzwe+7kH75X12NT3SyYA+oq+D1dT5xotmiVKw8DUU6dsDgtjyphE4n6i
VXCB2BiIFmtlIuP5BC/NuLJGBzsBVGr4zMqlZa/9sVoUu5x8bBvf9NelcFBSo10DqoI6XnfrpAFt
u6hEIVu7B11LggpXoxomZ87doTTIPMcjFB/R+2bPzu3t9El1lT0TmTCOIIhPgLvI/NBjlI0AOgby
DSZIYnR0Rbhf0V/Cfccur3Wjq/o1WFGLYTQBItSDHYaixvHWhzxdMPchSTzVRG5Ajd2VO2v91gy/
roeLzQLhxADfA6wXUG+bZFZR5BIHrJe++TAWtnWUvQoQqkyIv9jeNzTEiKJYBE+m51/QbJqRaL2K
+KTYMui+B196Uu8wbqf6ilM/9T46fv70KFjlVg7HrMq/Vrk4TKY5z+mQ0QCvF8TtPoGnl3rZAezz
n+dD+3sEz+Kn2c+86F5EB7s5XXJqmsujix5NGGlsSbCAqggnMYS+ZuF3X/qb+QbJGyjuQDkueyZD
Zjc30oPIUTcbrad/AJcRiFVpaxPVamCisToB1s0G6CvMFpNgfaTUxmDBP48eIj5OoWXmCyfBuyjW
bBxUE6y0SBPZcCvdhwfFTl16h+bMaKfrjv6Ob9KD6Olj08dwB7bwPAdFFYs7mxCUMNu6wpV/jqHP
iPphpJNtmMIpWfZ7uCSIyT08/xFTVdjY7/n62sGwAHeUIb/1NTyy3BR7mNfOMdbpD18SQCtsdlVk
AqP2bOxED60bqzyzzqVGbdQhADinAKqUN1JEdl202nIlYmvZ+ohnZriQG8WaNKQ6wdCBq3io0rx+
9IynH7pdPPRH7ZYpikJeQSgnvHGVODPLfUOrqjC5CkXRQ3yr+dPO8OgbciYw9KGXBSvT3Xyc3kT3
l41oi0+JL6kZBnum57Z0XlKIhIfQMDaWO6L8rES6YJubaZkK/tGhHGGpnMcYkRU1yqhlh/A1v42e
WNFb+KmyA/gGzWTcN+9xWI6GYEZly1NOrXLLGkhl5e00zsFMfsqqP62xE6IxKoixIiuco4wKZIqs
f2jQZ5Cuhz4ePZ4ZPlv12bOqCT4V5OLrRkU2OS/Jl7nsloiMgdof0uFBpd5EBQXbVhsI4uAf34xL
wWNXpUNvLGPQUbu8NX1th4Zo6uQtLn4h3sey+9xZRLu55YknRvmupamUelMTLExRiT3LGCcK/njn
VHg4ajbobmJmm8sK4RiviJ/ygoLt01gcI/W3IqSw2si6eMTXgYwiKkVPiUt9atYUSTO2MbTjyGGk
O7nArK2Cxl3kR0F433/LdZt+MvfTd1Fs3Ni+M8vc6oper42oXAFxy/fyEIyZoMDeiE5M0J2Br/AI
RflWq6xGmQnG8OgA4Qm3SfZNnDomdCvRiHCuf6dLukVMC2EkC0PvuoyZW/7JK8TNtVv6ZsYVUvOr
O9VddKf7Gnv1vt9lkEjR8aDIZLNraB/Xx8IFxOBvXveQ4CwFNIJUBlKKO2baMkpzStT0MAPJnL+Q
DFPZUbAKSZ+2HAZdc+jiagRtOv71spjw6tXmFrqfk+JkUb6Pql9JtN6CLuyhA2JDED22vuKpOa4q
HPQqAoVNOge65pnZp2J4qeQfS+1f/4JbJTaQv0ALAS0LNg2+c61Vg15PUB7DG5Xi6Y6Cso8ETD5a
83qfivj7tq7MQEGBoEMxKNUN/hEi1XqrhLJaclgeTVQlDN2ZvylfxwOjmGBaYYJd3AqQOOQAfGkm
5gYJ5QKklswlITGgQc2ODb1pmIcoHAq+d8x3HnpQkIrUDrbc5MQgf2eR0xH0bdQAI9AMwH32JZeP
E6q7uNQc3fxy/ett+QhKSUiFmYqKVx3u2YHUVE9NdUUtGWbuqv+YptYGeslRRIKeW7UBJaBVxb0W
KvWGxWXpyEzz2OqB1+k9Nn1e7JTOQVfPwuzl5EZAk83HxEuPoppnC89NgRkHE4VBTTT/ucMdyqCl
qzQ0xrXHOihxme6+aRgYHPdMKkN2ZQ9yd3dL0DrigcWNME1VakLqE3qR4JrhyiGlksxBD1M5WPPU
co2eKjeq0Wi7P/6EFMU5wHoMsYfO9HmZXqQGJAPDYQ66vINO4U22jh5G/m0LktPXLW2tR5NlWWUJ
DyeCszSnKYhCYrzcG+ub1jziZfb6798od3CkTVSOFphD0OE7X0mTQnII3IUSrnKdnZaP0F9z8/z7
dSMbHk9B+2OqFK9QePfijHRhv8h6k7Vg3lP2zfqYWdWetMda/nzdzlagOjPEOZ4Gich+LHIVWOJo
r+6jR+vOfAFGBSOy6eMq2evDdYNbX+d0YVyc6op5GUMVMN9yDW1VxpCO8Ea4+YH+3Tu4wvkHUpfK
hB4oeALM1zRgnIKKXWhgFoE05pF4vQN5JbH+0PYHo4Q9iso4xNwpSuWm77XJSg7aUe19VqBGu+So
1XbxGZNi2mfw9WNiW38S8stvdLfxAT8McxFLJ5FJ69gwAvo87JhGgBrZ5i2I9NkcwbKnbvjrb76g
acgGpEqQajiPSdZ8SlUDo2Lt/GzGX6dcUOtvf76P3895yBCniR4OGJVNMG1au7LVF5+iBefQNuRU
Fk3+bllj9FomgXqZhYGdc2cZs6mWI1btaMngDWHsdrNxX9cipOuW2xt4KNLxLqcwiNa5mTJT6Zg0
JDoAlO6SfDzU41/lrlMb3FIWsyZ5nESohz/pj+SfTuKxf6v3w4/mtr7T94wxQNjZ2vI/E3WiAaY+
vHTwEMI+nJBKGxZuIVT26Z9BFsisGwwO9ghk1uvfPKeifgNFPegRIBHMj3OZFZHiWemTA2jd/iHT
Tj0KdU8HpAU/e+HzB/M3rsEE5AGBNej3mTI/rztUSVZEYQIIL6Nhu4dEYfDPmNr1Y7WFVmQIB4YZ
JAYGZriL2qTLNW17DQwgGK1mjFCQUKgc/Wd0W9xaPq64bulj8vNFFhHwb+EVKXIZAUySoN/DYw5y
vNpSIwVmZUTluDiyw9C87X7wTJug8GD08aIW9NaxsyD1KmMoT4ZMNeerEEk287WxNDxSP9WTV5mv
IRWV/FueaYFAQ9XhJBhK4PIAxoA0Q6pSikub4kFZ2JlRx7W77pYtKRJONW4uCWhPhGJMIeFN//yI
S8a61k0DHgStrkdoz6WFk1f1vB9J8ucAfQWwFEQR5pLkIsPhNmwaEWaug2V4mqIvTfw4FHCQ8s87
9ud2uKhVUKvW26iEFvBjHOj+fEu9jslJ3uVveP1jLSVMdhzjX1Q0I79xGM4tc/6hdFlcxyOTjXuk
9wVq4Q7yVYCIFPb8KDP4LmvqTnu0fIhIgGnjqshs4yRaoIZDLuf8RpP60RilCJqg4KFirzFhMIIA
VPN0DM3kzvVjf5kYYMyAhhBaGaDYUrn0PUdzBKnvbAygUf6Muvk5mUJBwXppAqU9fPL/JWy+eVG1
WWcuUasGVRr7UiQfK2gcXF/Fxp7JFG0RohmaSQB844oCSbfqqVZVEGJiVGx+jg64Tji1ne57BI+/
qnkArsPjFdo/Jm6E50dNJ11a5gVEpZi1MQA35r68YXgasNC6w42IMXqzSD6xxxOOojSIVJMmLbRx
69tkj1u95uY3QJ7s04MxgehKaJHtF590dKAiLAv/yuT9un/yalPrk9LrFEqgFSSZAyhm77WEAYcw
2zs6/Ypb/fAOgdN6O9yJcOSb68VQFdIQroWawl/WiJ6DF0+tURT5I4hKvAoD2rOzonkROfNR+qvQ
CaAERgxZGWZqnPcMZbOUEcV7PFRaIAhP7tGiv4mjUMD2zCIwv6mnZji3kaXFknvdiA7zQBE5umiB
bypGaLjz2ko/x6EzcE8g5epdPx2XdnHG0bx+z69ozXDLo91UdYqaqQEGYKX2c7ce1uStNT7P85+n
PGYJvMWahex6kVa7RF07/G880oxuCaxL/gwmyx8d0A1oXvxfBjnYlp1vKTNo4rpt6XhK4XMsKlmt
q80ZcsMBG9M2gwS8G2Dd2l/fwcvcCjMWULVI5YwRnKuNJFqsMi0SPcgioHWqQ1F+1YUTTSybXawF
4QTNXJhCkxU/PzlzSVNLGi5TyKpQ31XdEJwpkCWDbFbtiEZrtzzCQP6Gs6Oji/+cmyJKR4t6ieRA
ib+FymTH8j7p74r4yTS+XN+5jbMMBBBe0UDgAAdESDk31Seyao1hJgNQyu7C9f3YQ9RNw/VQdrvY
nvZ/EZ1hkQDwiHYdlNr4BoxmdnEXamQNyNF6ZgPK0h0JcjsLGiBnM0/0wr3lGwYBphQjpxTMs+zn
J59NUesFqRWEvmV7pOHgTJNiS1ImyNMiK1yeJo3SVWAJkIJ+ecN5thv6u2rfrn+rrUR9Ep94BwzV
sTGzHBVktn7NQG5TTy/XDWyRfKD58nHb5Qo6uewHwP26JUiborZDcBsh+6w7tVfN/dgU+tHooier
11s7WY1dpQ1+Y3YiZpvLZcI/UPsjSgHXjQLr/IMNfRJ2sQJ4dT6/FfS7rAvYUS9z5/nv58JtUdVN
IuEsBKlsdLZC5LsuquxUAqSlLt2spH7bqYIAJVoTl1rMeMoNpdSkIO9eKL1RJ0FThLkXH5sMQ0Vv
SQUV68VbV9+rsUowYA2pZtPJ5pe0vVnCzDYWESz60s9lJKiPWwy3ecvQWX0VLrhcS51jJcmLURl2
SIiI4eMyAuIpDeMyOjQe0KrlI2Ac9goIgdCsyD9Lz0wVOjlEv8KX5DWELFaIdhlBu8J8Mn4KTsDG
pfDMLncCjCErMLiN7q1+rDEhhOhU+CjmflcYXis8yxVWcpeecb5QLv4OSjlPYP8GCs6vGZz/LXZT
2Q69GamFOn1j58dEEEdEe8tly7hRAaDMTC2IZ0T6PDDkzK5zkPGTh6rxBRu64TBnG8rWfxJ+FwxZ
JXiboUHR2rqP4hhEi6lnurJiK7ggyi6I5O+1p+tWRZvKxXxwVUWg+kH+TMcGY14y2OgFDroFGdMJ
RUbRDMLaWtyJJlEaqV0Zy0HzuwzITnqWd/U9SLLzN4L8cmRAkebZcvv0vUAQj8huXalO/wCe8W6x
UlnvTSTu1l3Ab4YxoqDc61Ce6n1J2Mbb2lBAEcj72AnKOM5lJnMkdFDBfJs0n6g+2NHfQNlx0j8s
cH4y6k00mClIWvT4MSEdHgpnQYreXAP6kO+oa1nlK52xCFGMVgVY45vZnkc3lL9d97qt9AlFGvAu
4VUc92mT26UikpdEw107YI1HGU+sVgQx6CYAI/VRdAm7rKzlM1vcflXJTLqCVCHQkqE/+CPaceDj
2osq0a3jq4IQFJdoyCgC03t+fAdpTUOz7wxQUuOmBzFc8iWpBQl563EafTgM5GGAC29n/ON0shZK
smYgrFHu34Mu8KaYLHDnx8Flk/XyW/qqvgi+1aY3fNjk36fVtsXbBYiHwJVBtd1829nJjgGhtGcz
d9bdcP9/eARisfw8S+Ob6USRUTVZGnhzzjeTrKg7q7LR/+VeTXb9nu6qgAmoCTOLyBqXqpXFtDrM
3+BEGQ6Dl6euBdVFlw0xYR46EPE4bXoKSmwNb8Uqwfj3+eK0bsTAkTQZQZe9FdpkjytQ7apgpEFn
f/TlFoKiB2gbdKx4MeG0MfSlIoArrXPdvvVR0kN6Dreap3Zs6PdezvAOpCTK2O566BZCNy6qMYTb
4vazeGFVjncKUIula03F+nmUHsN4svPRj4jepq4+FxLIIuMiVHYJOO0xcCY3pgpArtEAVjaDx8wc
YzBzhJFxm6Nw6eyi71N5J7WWFbp4Jh9nG79pyp2m0hN5b8btlBwVCNJA4DhEw2Y3ZV2Tu0uTdqhe
jEWN7SyalNqua73K3ZjW3W9tMjFGI01tgjDb0aVwwlRCUWx3FSlyh3Z40XPmCo2XXrFWxU1byXpO
lLAKOr3WvwLUWNyZhQSlvAjtdcA8qNx2YKBMi9br9NCo3awrrNdejvASiMlKIKN6s7d6W1pSmjjl
FJUpqLibhLj1/3B2Xctx49r2i1jFHF4Zmmy2crBkv7Bke8ycM7/+LsjnjNgQbuPYNVP2g6u0BXAD
2GHttboOQNnKzMTCXi1oytrztLWca5mFqUDxDG0FA7k1lEeoK6bRkV0YiSKAEHl11hVBF0qqrnz3
Q3WhUxvKbnXPJ3theivch0DeQFJHj+BYujoUU4u2qDWGaZo6I/S30j+WAVJx3ndGqCOBKlI+Z3on
HCMN9/OqHZa8/lnnwvfLdxnzKdiZoTZQ6OM0axYFRZZ4tBfVsOP1JtFdVJrsIn/RmkOf5LywjnW5
kMqfhE4GoG805CZNRlHIYoh6b7f6PXmAEncB2R9ksCqPzNldXiGjSiHqe3NUWF4ABlDrS52gdzmC
Y/9nAlUe052cCEBPe3CAueF5JctBVHQQVcyI6+CPou5qrVVzBTkOJFa9xS1LWzp1QfGleiMPEqmU
Lbcz5gEuL5P1Ju1tUjd2ucV6FXU4CaY52bl4lxh/DonENn4sigpaWzlpU4DkgV9eXnr9pko0W8KL
qw4zZyWf81Hyvf41RPdI0LUQtQ4AqiN0351EvTKn7CDJfhU9XN4xzleiFVENoxfWcVIRcSlqMXhF
0wm9a1YFOHG7MUYd5rI5alkY2EO5Gz1QEVUrNGPoVkkq5YBxKFCsldqvY4pnNX7L9Bt5VjnbR9+J
nwxR/g7AxlDFXSMdy18Y1DdeVfi7VtqEFWqwkRr+6G7AWevyeuc0Vccnu+TY77I1ITPmVK7jIiRw
n+Y2Ohre5FjgapaC2JdA7UeqnebNBI46kCeCcmjkocXpYPDTr6Cc/wpdMhYrnpzkGL9NV/lJChIX
YIFj87C6pH3zx0/BJ4NUJD1FUma20MsONh2sqMmdhsCl+FP0xX+sANumoT5toQB6viwlH9cyMssM
ANPJ7W8Kt27tBrwBEN0WXf0kQrFBcJW7zvAuuyzdvf9kmNpPMxqjLm3MOLQe6zcyUJVfNydEubfj
VQcuLuuuDVbO60DdY59MUju6KZVUlEsWBXKp2DrYRHm6nNSx/2SA/PvOTSEzWkGldUOJMH6TzM5R
l9WZ1j9MSz5Zod7VshKGuJEh5dF7zVFBcw0UifGz8QzwGxACKM2Mds57Atg3zIebUM+OVU8QD2wF
sIyJgjMklR3Hiq0pIAfROR+JaQmYUhB1qJoBZpDzPey7qiK65UIwW6IzGd/G+jlPoa5VcSV8iYft
Yvbf+whwJwZ2SG1ZpNa0iSu4maSsCNdwAaFD6+tfhc3WvPxIogU8ozyfZ/rfziD1jqqZWYPiAOhq
POB3i9i+yXHLeUl5JqiXNE9XPVUEA5xGCVqFyghhXWni1JiYXv6xDHpedwZny1TUohY0bexIzWLP
oJJUhJ+XLwi6kkV/HhrQrzaAxVdyjM7cdXJMEHjc9HbvTEhMzScVfD+gBRWeZ1QXiHTDWtopz+ff
hRM+Owgmk9G/U0BJQb12aV5MfZPLxTEZjeYmjbKktVfwSCs2RkKT1W6TelODaElG5Qr80vHsCHWB
BkjdoAfuy2pvfl+kFqxS8fpVTEv9tu27dMMMlZI3jtAkY+wlTWcUXrrVOUbhpNyUgqYXZd6Nwfb0
j4VQl3y/CUoE+E8elitUyiK/9Eq/CRLIVvvtE1bg6c+cj0e25tPWAYhCghH0WOlAq19yMEBYRgm1
CGfrPe1We/w95DhFThSUV6Ytukoovmr3hO0U6PQ/VQV6dx/gIsnoiQrQM61GpOm1YsydBOr+6cVQ
nbVZnaatOIEX6yjsjVDHzVplue6s2gwi6RuSSGfoUntJeazbrCtxZ4U+cGqe6essYynTmLidnDqg
i86kIOVBWJkxzt4Q5fBxlsjFhoAAiDqIX7nZ7XKyHswrzKq9olLgiIbNq/lzNpDGsY5VHJlmW2eg
8XhotgdMxtuYT/EueyPPCBVqiB1SxXIGW0e9GI7VCylKJbOrlSNvKIh1++73j/z77v2vQC9YVhk+
FEYxjmBwxAz8xjvL5KzSJ4vQ82PqAbVcFCbObdRzYurj0qQhQD0YG46OKfgsfgfAgptz/Jsqa/0+
RDtj1MXRam2OEtIAhIvYXkPuvkABaPMlrf8agVKO1KHAfhL/uvy5yLv7aYWouWIiCMgxzEKcrzDJ
kjkHyybSzebLMID4LA2F4W3uvLmQnMum6AT+9wI/bNFHq86XOi/1KnlPLIxT7BHRqfqKZNMEbMkb
I2DuJ2ZJZEx+A39CX4uJGa/zFvWItq3HqQ50PbdlxRNHrxIeYm7dn3lvWCpG4lArwEwXBdfAuIfR
FSWUSuewOopeGdbfaocoecV3yEOd7nq4LnzeTBDrDCgiMKpAOIMdj4Y5R4IESWRBNoNWPObl29B9
+4tPBvlvQMx01HPR0zh3j1TthWmp6uzYeqXpQLonjNzUEaG/iTHo9+zT5VhkLWlvkToFZdslQyF2
MYhkllflQAjl5cH9MR5A9OUnC6BsXHEinknqyor0GcVZxBRH4zZ9GCKbNCdLn+TYMyquULqz+ezL
zOt/v07yS+2ur66bR9RCN9LvAMlFFLbXpfNjCbf7LRwhbmscec0i5vHTgNbDbCjm49CzPLcojuBg
UC1Qff4eb0w946YJJocAdMWgPfFQ/+TmoG+WvTkqAE9Qje6g/QlmUau3tzk7lWYKmdtXc7uKmhc1
eUtAx37ZeVhvjwb4F8q5ENAFj/f5CktxHoZVkMxA6o3CVgUhtgWtOJrQR79siOkxQLO9g5eAgqRu
zVgwqk5K5DKshHCOB1s1/ybY0f61gCL9+VImVUj6NjGTYymuh0GVPKVE6cVMOQkg0ylIbx41LRPP
3Ccew6Ju9QrTEkegYRLzkGTQBX9O1Kct1rpv1qwsGI0aKwVL3EZJcw0tViFIC+T67EnWvIZKMcYv
g7yAuOPyFjPLX2jUAieMAj2ov6irRxiXpRLq1gpAO3Yobwg3MwRPgRoYXixnAm2QRoonuA8u22X5
0N4sdf8oVZ5lSpbnYdZ+1YUfUvkocMeneTaoC8ccq8YsVw1lGOuqGsCQVHsNEAOXF8K8YfYroW6Y
TAFMZ+kHCQGmgnHmLVDG2Da0sPEWj7CdKINb1Fd87gzy29MHn9ByEJg3qDFpnIBAWlCooIKU6Mvq
QfHgJX82oC1ZeY1jHTufh+37f9b5YY9aZzKZgjaaiR5UPwZ3cYfj6NeO+rX/sTh4M5zmmUd2xvx8
YGSA2gmGcNDsPz+b25JJRS1bQpDNYuVMbSUEDdTmbsCFzWvrsC4aVJrRENORWIEo/NxUWUjqIhhz
ddSEr4px2rhsrcSd6Y+1N0DWunuGRFlolkgBlqv12i9psAWC03jdFzL+gu4kJwJkBZt7YySG2hsz
CjEFsRTCae01We5yjPnG4E9t5cExEh4ak711GCfGWBaOAf3cKX1c6OCJEY6tcFdljzoPQsjyAtCv
Ei415N4Wjb2B1MAgGg3CS3kzGxu95c1uDZDBZnrAOcisb6QDr4gEG3SvnzRTIJciQJLGBGf7ccIT
Ci200kFupQEbhriZC5ZllmKgGwaIOB4GvAzU9ZSPs5qbE5yOENvqzojmF0ZcnOm0HbSDcsrc4vsI
Vr/uW3Ja/6fYiFzttFPufwHK6xUp0pZmXqp3jASZ3cCYG3RMsqC75p1lGq/znpTo0CjDMA+aoRL9
ADYKki4TTPzA0MhO4pAwLHVWoop2y7upWAnJ3hS1r0neL5WWLvlRa4ZFdTZtWu05q1bXTNfWB8tm
d+q2ZjlAf4QX/NGEfJ+WSW1pLydAIywtUP9gslVRVbbb2YvQVSFScLqzXOkQMU+vuyC9Mu7Vg3rS
I8cUTtFD5vNYIVgHc78N1JUjCbEmz+NaHTHcd+iWze/rigOF5e00ddGAtCEtt1KIQ0lrvyaj/tY2
9Tezt27GBUXa8YcV50+XDykr/UOogkwJwlEQvKMWFQvKltVilx37pUSs9k3DaAUaA3Eq8J519to+
LFFri/VOtxK0xxDGJ+h7H+LNKe4g8ue3r9uv+WhBQGJx6js9SLgKeKyQXtcwUQUkGKFNoDIIlCTk
AdWdLMzqNbPFDeTBQqu4jRX7OShvvcZYDmlXhGapHy5vL/uY7kyTXdk9HZiaTAg5SxGm2+3Svcza
fTU+z4UX9X6cvInDYzWLts7L6ll3PMIYKBeIwFl+Qr6VYDJflFVH2NIHUj7bW+XXiIUvr411HojH
oEIBLXe0SM6XZsVWn2VtH6H3mABTfzMbnNPAWgVIUVQFNzqQGnRANg0WkL39GgXCemN1vpEeo5ZT
KeOZoNagmEuaiI1hBJP+nTzp2Ra7yiT+xU7tF0IdstqS+qwn4tWS+bwp14LM8zKSVdEPz94AdbZE
UzJaEMvFpEJ1qm5LNNrLYxHkB544GHu/dHxy0MshuKOSm0RMqyySayGIUxlVqVDsJXudOB+Fhge/
X/omYG3/tUICi92hWWVpTSMB7FpjuEHKrvVNV8NouoIxL35wx1sS9bpF6TiPY9XHx1ET7TJ+bBDd
idHXPz8r+xVRfoaSf6mXVWUFzeRjUM82MoPjY++Fuk8+IAOniJuOcLdQJqoiF4ZS0aFThSl3MsjZ
YNpA8aBLwsu9yfZ/tgT6JxNlQ4SoVI7fdGLZj30F0B40UXSnOIA0XD5qPuoxJ/OGVw5lfh+sCmNr
gCcDnHzuDFtVSqMixSBMblcnRnjfznYnca4ackA+LQnYcIDpMKOJ6ehzI3NVQH1Og5G1v8qMWxLh
WNIxBaLvsh/w7FCeLeSamg9IQo/quNlr81yCzESeHE3ktF+ZyAkTssAyiIIABn4Hy+yO0NBV2VpX
MZ68K8mElCYBuc0zZjM6UMIiv6y88jCfeCVJ1htvEm5LclvjraW+VVQqptLrZhnGsq+CcCQtFgdo
UWMQ7biY7bXndLKZ2wk6HMLVAr+nM9qk73pD6lczUJvRrvXvaeH0QbbEnPyP6YJgyMOIEqE8p7vM
PbhvslGCuJ5ICHXvE9GZLc4He8dPf/JAE/PQGFEic9/U8S2VOevzTK2O+WqnN+CS8icM8BBV0uSL
cUPuc1KO97PvwjW6oVCFEoC7Np7iQ+3xKBiYXxHcCxgMwbuOUsH5YTA1c9H1FBlipY1XrTpfVRsm
M7rusc9KOxvWb7XZvVw+F2x/3dmkPEdZR9GsUijbiD6BZyluHm4n68ZASqN4+W0VCi6vdc++MeGk
lmEB6SrRsW8Xb2a2mHkNEo0FlMVSoB7nA5l75yVQ5NvR39aSCN8CESG36DHOSCmFFecCGyrcgoQN
ncVfl7ePZ4Cck91pFzddzYZZRg+s99TmW2xxni9mrQpJJl4WLAFsbtQjqRVJYfYDuhvCKX4jlOgp
kjDwEoTxE1H9Sbyecx6YBd69Reo8yJE+FJs2ojUfu91VCVjH+5DDEE4V1A06J+G6PbNyuzdJroHd
LlZrUhejoWTh6Ixh/0t2oAt8OwWE7scv3jb0jQQuAoGZIOyNUp8uTqZsAj8Gakt4ttUvRPJ4C6FN
CNw41+HZboIWCjI9zJvTAzFTn/Z6rWEAYQwnDF5Vh9qBXgThP5hdTLi9YPbq6S8cE2wWsoXpK4zi
UKtbDWGb5cbEMwQlmgI99Z4zVMG6mjH5DdwEWLINWDr/ZvHYlUqhjmjb55EtWuWPWU+cQefRxfDM
UO921QkgHwZT47HrXtPVSWVIj3L7zKy4ygLEEsoDuo6/qe6MOAhaLmRT9u4KRHQ3A/lH4xFFBaCe
OVEce0X/GqOHVPO1nPVhBN5hGo7DHNmb6cYVbz6C6XAfK6IlUHShiZqWMJNGa4yiPXiMeQJ9PAvU
hymnDEwRWVmEZQTwFXhqe5Hz+DOzkd1noSfjFlA2YAqmqFFpE16JOGN8zG7IbUBkH0aeNd6CyL/v
LiExi4Qlb1Dw0u8HIvwMrVZIJuSO9Q3FvcP4lB+4pUSO35nUvSeXiM9y9ACC4p19egmiw+jO7m90
A/cSIk/Fp8dw5xPUlTB0eTlCrgBXwrFGBQ+B6SEHXfOM1RVenNi8l4Tn6FQ0E225pA/Zigpi+Sj2
4iGfX4tCdC/fc+znarcqKn6RyyiVs00jLMoxJr6XU+z/pnIaMO3Nj13IJn3aRJIMIStCC5RmsUGz
E2X3HKAXeXxOwRS+TqdST+1G5wTYzBjJMqD2aikIBz8zJlddmimAtId1ddKzGyt9xnl2Zt03rWtp
DeXlxYp+cvaSeQR2NqkzvQ0jRrdKZLK1N/1orpr35MXy0qu6BrUHER/nBWgScQJqPzUkf4DAEPYG
/HF+6sphjLQVFBVBdkyDBMROj9L30rEc+dZAWlsgJmyus2dAO3kFFVZkpUmYBsQMFDicwcJ9brlR
9TVuKytD2k4E1PAm147pkhc5dkoXIeM1b8CccSDAzoLsDHQZKNzRw4561liNIEhWsG7Bol2X430O
VffL35DxCc9sUPvZiE1tit2cHZX6SSt1JxE6jgXmKsCAiwxFQRGSHoKrMXMbDSJimXp6EzZUVCpf
WF8vr4JxylC6/bBBXYyt3iq9GCdlGKXHUXlpJ3eKansUcu+yHdYTc2aI2q4UKtlQpVfBuPX4Wyte
uSGeJ7qNH7u8PgYjvdOAS0DGo8pwOprPrBi3VB5FRNaLKsY2MLBuvQIwlK1fB6v0YqG8Xq2KC4tg
9MbAPk3ySRmgNuTq536O+RFRTCcxg1q86RvQi6oCSL+9EzfxCBiZ27m3Rbxz94aiTTPIULKLQyGQ
Q/D6+eoRCCVoRKB6xJ22Y24nmpvYTwtFD/oAa2MfL0Nm4aRuN2t+p0VXZpJBQFO1IzHsuMOLjOcT
+RewgSi+qqQCd742IdVyY0mhmUvQUIDfHggpADiNSefbuoN0pvxw2TlZhwB87wDpgZgfyCHKoDqX
qziCsPFobpIvLBjBnSxPsEQ/0lLeOWAuDv0KTKiB1Q+wrvPFxXWSDHUMfRTxHpM3QK6WvgAMYtC7
gq8GqwgBo8uLY9UdwBD+YZE64tqiTOMsIX+wAqDQpYP1CmYxd/hu/tTwl9c+1Ye8sjdePk2eMPq9
2ZulNrWLqkTf6jJDa5yMt9e+BYAuIsz38UxeyEXW8NkYyflQ4FSBcDnf1XJEGtapZR4WmmJX2X2R
BkvMDVxZ304FPyKohtGwAfby3IpeDEu2oCh41J+BoidvNiQkgC9bDwSnFzkyp2TLerJ39mgcgzhl
uVAIURJK0j9q96WN0IRSZ6duw834m8dGlVHZBKgLYFKacEEwpkWKxgQsJV0gzYcUAhJczDZ7/z5s
UJmssoGgX+kArByB2Z5BzLkZpKp+rYWQ7XHXk1m5HN9nWgSHLFgPQDVpiZRF0RiFYqgGJLWQkgor
953zY7DFH7O7eaTCInMHJFmXCWT1/jVJzsXuZm6MYjC7QRICaN2Y97OXBkYgBYi0oFBU/WoKu3go
QuvIw3Qyo6y9XbIVO7tKl6mzUlnQLnmXyEg9sKZbD5AvJHg8p3sWM+dPFaZIFwuFiY+1UpeZpU/R
KlkNSeeJFnBvF4dWdyoAAl+kh/ydaHms3R4Ib17QzrpdVODHgR8iQDqaqyMrK0lUM3UJxtC8z7HB
8t0UTiDFKw/82Jn5SXfGqMzHRBpiiouG4ng2+4UWuYlyUIzMMWJei4ttCVM6SOkxNEQn4jNoNTap
FhGOqYcq/SpMP8vhNVF4aC/Wg44W0L9mqO+GSRA9ilewWplq5sj5S99PtqYdoyi1KzNypm7mPXvM
q2xnkXqEJMgNK6s5k0LMDNJf8WBK4ynTn4uosic58aM4c3qrOJRCZZtF7o+4g+rytYGezCbZadcf
yvIvSjd4Lz52gXqhMpSGlKSoa0TwkS+0bSjhjHAuINbDtLdBpeZDlYGFGdIZSPS0x6W2m6febh3y
bgjPup0/tU98UiCmE2nwHwCugb2kSYn7ZYPuuj5idBQYsMIKrPy+MhpH5sp6sQJedWeIWpyigrUE
kDTgaSAvJ9glVL3Gw+wqzgACm8sbSTySfuD3pqgjOCq13KJ7moSF2umHxhggVga4Eu9zMc0gTAck
A0cQAe/5JbqkXSwWCgRkhIAg6oqDeRyhTYq5/sg2DzJGBEXOHAfTQXYWKSccIqGOxw1fqdUmJ6nD
FlD8Xqo5C2O6hImsBNc1hlHo9h5OmVHEQw94hoIhafOUACS0SKYd54l7+UOx3yGkCWA9Bmcuqq/U
Fm7xDFmS+Z0xD00nAk+sMa6qHgk7wgh35zEpMXeQtLcQuqDFRffy1kJNZbUgEgYAhRhP22bH7ePl
RTG3b2eC8r58KtVIrhQhELvR0fOfSg9li+JbvPzF5BzqI4QDDSwWgPxTm1d1tbjKZpUfFTWF7Mld
InPOEasDdGaB8vCxFrpI0kZ4wm365bW7+s3N/g/IhpIX+Raa9n7zz9+UY/aronw807plVRrcE1N0
Ha1PmXC3FV8ufyGWEwAKhm8kg04KOL9zr5NzDLcVYDA/YoimUK/1xBN0jgQkM5Ha26C8oDOVeWlF
3OVj2L02V6KXe+V9HHZB54kdYqwMxXJeD4N1Ie1tUimH2C1C0pYZGnaaWnjSphnO2BTe5c1jrwwT
myrqdGAAoBNgUAe28/zOchkOR+XU/iMZUKExH7VQP5CCwhhIlbP9vGyV+clQwwC1NkSlkE+dfzJp
0q20QdEhyPMgynwJXeN64thguztye8T+IJzXaLiGvE4N7jkwE0XPo0dUewt3+W481IKdXiU3Ji71
+QR6nZmbBjBXh8kdoMMlZFT0HJJsxPU2GqCUFQLdl1zjlN/X1/oxvSKkmvqL/GJxfYUVYyEr/Y9J
DJyfb2jWROPYDm0WCmsM6pcsuc/TJra3rf5Rjoo7DKb/F1/QwMQ8qjRQfH3f/F3KAUGfrcuqFkKU
khgfVk00T9nY1bdrvJicw8c8BztT1Plu6ySrzUHHtYUEOGsVOyo5TySrv4F68cdqqOPdrGm8gksu
C/Nfq2Y34F+PPctBfNr8EpHg8zG7rM4DPFIn6NXfAg/nH6xOwLY4qLAo+0TWuvQ3vz2+y3dz1sZ0
RqCfMW2LcO3TMKrVZXplrCtmRbPreAK6+zTWHEQj0wTKIphURMEaDn++liRd1SyJ0NQTFcHGHXMl
Lq27KhmnGc4MLyC08187NMdTkZnCFLUIL1KMEYY1ikpAx+dOf5DA5vC0Hptr1GE49UHmwdrZpKoI
EsJNvTeAWdelp27L7KQpnDnxs+61lJ//4kjtTFHVg3SGU8xbhd7odi1pz7MAkUseYoH1qRDaggER
kHh4BLUcGVzU6tiaU2AZflkGZnm7apwwgxUw6RC3wQwOdPxQLzv3hlioqmrCLGaQqvlBVQRvHFen
yn5lPIFc1qfZGaJLZFVizllZjlHQqHLiaIVws1WZJ5TJt7Y2XLkqeYUHconSiQgqxBK4cjBRgNLD
+crkIq3VfEYsI4bVnRJMgQLukM6PD7z+EvNRfheWgZalgXNLfaZlWtVkEyUMmN12B+BCA0J2vf6M
rlp3c5Kg8bWvvL4J87MRLZv/mKS8T7aqzTQ31AVUHVG7eRq270b6UvdfLzs5CxGE3PTDjnK+iQJk
26wyLqXjXIPebhxcaHq7Uq1eLVvhKi1GSKfTivFuFK7tofqLp2RvnIo7+ik1tKKTKwiQnUaldSeT
V1ig9UDf62J7E+QE7h7GchVio5qBuR9ctbNJoIjBsMy1hTfVzm4gsUGmw0APF/W26fA+Iuup3Bun
PLRqkVAWllSFm7neW1s9O0aPOW/OJ+S5Cv0gJ61VNh1chfBvEEYigpLO/eVBfSSUaU1ICuIGb/aa
Gc/tF0c90nlsFUutvI/YiM4hBaG3G9v475pgswn9B+p/rnTHWSzzxsTrCQU5MHF9UvrG6MEUbzMK
16S22gCyWr1MjoyMdnYr6AFrruyX3y/bZH9FC/OLmHFBM4w6iqocG8uckuqNclUJp2S7//OfT5rj
0NzABA0KRecuClmTsk/bGrz94rU6HVMruPzzmXiDDwOgaDk3EFV1UsYrJlpaT/UtyX0n60ffn2g3
q5DH+9JsDkE5xrcFbxCLtXegfYe+qw45XhSoz03XattpyyaBjjSLrlZ5fewaHls5y/33JqhDplfj
IHRJh0JR8mzNIMuXUjeVHk3pmbONrPcGTyi4o0DzQRRnzteSQrtbiHvoo8iAuBPCqt8xIp9nkfWS
7g1RDmH0Xb4N2lyFUp653SQ404Ya9GhcxdoYGMvECUnZG2iAq17HIDqe0/N1zaBFhvg7aurzlBSH
WsplkNsl+RDocwY+MAs8N5d3kmEQwszQPDXAYQaFDMopUFCuDbnqrQATzqvlrYLlSuOXUlB5jk8e
LypCODNEuQaIgMDHYJjCMU/6o7SNz00mOhgbuF2tUXXEaQtGWfLGrTpZ8vjYDquTpOJdp09/c2uB
OQgtbbCKANtPPXR52WtVZgB326VX+Reimw6igYcGhG2Zja6lFG5e7ABdwms4MzYAtbgPu9ROWyDJ
TQYLT8MSe/p9d6zDJdCv2h/pcXaFXx1X4pOZE+wNUjve1kIJ3a9WD/RrInPYEpFDp8AVszkEYcTH
ppEVUJ/4bIXU45dsy9ZkUm0Fqv5am54q/6NovK/HvMR2u0gdfMxJ9HWmop83HaBHjDQneRS/rj/b
H8Y9gRGOwTAeL58QZsSJ0wFSLY3Ibr5f6buwRVfA4Fck6Dd3P9bIIyrItd+cptiuX7vCtsJ3gtcD
D8vC3swPq9RCc0FRQSqrlWECKq1cVBzNdJWR00pnhpz7tVHX2zhHQt/GHRFkGI79NwJHWBzJ0Z4b
rtwZ+8v9uyA6J9kKI+67LbeCYT01EJSOvlz+TuyfD7ZOIlZK/j+/Oodab+cKWhZANwWb8YjDxgnu
GFcl3PvDAHWehlbplA7pW5A0k9MJjTuDc76MnsSEl80zXzf0CQjHO0HqUd8+VsVl0PMREi3vr1uE
kEqHaq0a8BDAMvNSAh4M1yAYoj9N/OQSVNJLUSoh/jG5Mo4TZCcBqQPRqWF34FqaoAiTu/0LKoXO
7CjHzCv87ScPhcl8ZHe/BbXeYSsNzUry6ChrypVmod+aD4ozmmBlLwzZbqX48Be+giCIDA6gV083
lHUpzetMASZNi95KwZcU//LPZx7e3c+n3pgBEdZYpOANSaPHInvK5OtO+pslYCILo96YgcOxOnf3
uo2zxuxV3Eqj3+WvC09WjbmE3c+nvkkFsaWmyDAmkEgPZR8K8bHl+jmJZj49GJgmNhFsQ56QLkP3
Q11MBRmPahOHlPqSg+4W67vIe+LxnIx5fC2AXwkjCf6gvskYW4s0pmV0LKR2PkXbUtxDGRsScZo5
QEUjfbvsAkyf3pmjrqO6F8whXlLUTVE0EMH/r9SL3SyjvSYPHa/ew6zSYswYvT6QghBNtXNv6Oex
VKcqstCEGTpXOYwQozA87ToBtMevD4XPg5qwbtudQVojM60jER05PByxoDl6a4STZXDeepYHQjke
TM+kRvsJ6p5X5lYWOtiKp/it19ysReHZqDgBN+szEdYnNFygifVJpVUowPtUTpAnbvtR9tG9nb0m
Sxdb0nvRlTQE4VHcDZxY8L1hSTk+VN7BjQMqa5SeaUzslI3NkBibFWA4yiX4IBN19cwVnOXY+vE1
uHflH+NRPlVO8ixDmxaVNDe5XjgbzPiGZ78FdSL01RxNq14wcBnfjem3Uua9mKy6xJkF6hAYRTeY
1gh8QlLjfVk91dNDopOkiQ6oIwaPYN2r+2XyeGVC3tKot7qGIsAgVaIV6JjtT8cnPlUB4+U8Wxp1
/4JxTW+3eQTj0OosB6DoQLY6N7bwzxYm4F8wS7sOLt8o5AxfchrqRm76dFrmxUrDgsRqfu4TS2LA
lS3h7R11lxTbsGyxWhTAr5DpWAx8Ynzcjf0pJCxDjS9GCAT+eGmAIn6cQspkhkHveaz0LSBLy+//
w53k82YuGDu4N0MjtuuiLFZtQzem76/yDJP+q+r31bMxXIGTDcWKb+Mycp5p1qsDhSAwy0E2FnxY
VEIPASJByhKM0YDKZF6CJpHtGXA84+nyBvLMUHWxCPx/SVrg/u+1A/TtnTr/timH3OLVkJhJJW5K
He0s3F64Ns8fmjgqBL1NGuGoPK7hjN5xc0jvlQflOvsS35Hp9JEH/mNdIpA8UoGnBGWsZdDSu5pV
SVMdqdlx+lF/SR963JeQNUAlxslTeyyIroEtnpSvvPPGflQJ0Q0+H+FNI2H6LvFDrXGqVmjbBrOz
HSQXoXGPmdkJ+VHs1I/NNa+hxsw0CRgJwxmElZcOUSDuNi5mVgqBeg36E8fAM95eC852A3FtMCBC
9u2ZB8VjHHZIn32YpG7ouJfWbjAGQCvr05C9ivPPy47J3ESiY4wWPPIZTJ6cb+I4GtpsjlMJAC6A
foQLLgdf2QJUauzoGJDj5c3MlAY0FCaKtyQSog+5WGAoKC8KTID420F1tIBohm9B9UKuMkKQM76D
nCsfYHEihJ1ATUTirJoVuoBwCgIVCDZBLEKdkn4RymJr4iiY5ac1/xmJtVtUnACT6S0ogGI2jwzz
gtzxfGeLdcNE1wiE16Z4coiddSBnBc2nztGudRsoNgf4mBO3jsW6avZmqYcvS+OpmdcFCqirPUJh
DjqiZF9Tw7PedJACHSSH6GMkfsOL1bgrpl5AvR2trNAA5dBxPsh4T+noT40EtR8SSGAMBhW8m5Z3
RJgfc7fP9OOkmmWulR3g3EiNkXbZq/CW4b24fFDI70697qDP/fdr0m67NhsABONchqlFUMfXUIO1
++g7GPjsMXtYeFUtxldEhRmNWlQYcLta1FYq2TQk0pSm4QrWo6rv0G9M3Mh6Knhz+owA+51dHGT0
JqEHprx00rdO03MlPZbNP3Mx2ErjS1LYaPfjoHO2kHGX6dC5J+0A3GmYIjo/EJpZ92Jbz1koxfNt
2+TXulgcLn8l1vung1afKM+jeiDRo/qVFFvpgvLTcQUmrHnMXlOgYTpvK13JA9LtUH/veCbJDUl5
xt4kPbCPOu5UwPHz0IwyBxDmQzq1frZK7iYYDrhEY7sCPU2s604kAPuhGD4CRe/yuhlnAL8D5mQB
wIRcpkYdegiAbu2oY3RQBLpY6x+F4pfUP1+2weoPnxmhfLKDvGWjaRGqMo8ClIHf9fmMG+VGbewh
NDwDk1KTpxApu8dcciLefcqoup2Zp8751rWamEJ0MyBCuMahuO2C9aAfknte1Y31Ju4t0VNFVRkL
Rb4OIPp/H0rJDokrPZAaX4Z548jh5XmssUgCuAPLDkbBZIz8nB+MZtFByj2LeqA8qqgo4t6EZqz+
KCOc/x+I4lmZ0d4avY9tI6IfDTaL3ot8Mqho3XQZwiZA4L30FhV67rvAOiEfFj9B/KYcujtx2ZIY
w7DBn2FniR37YPz3U3c8FZySAeua2VujQvoR/QcNLKxxOAn6YSLJQzz4l48CzwRZ8C7yBOtZDbGm
BUzw6XSCJtm12nScIjPrREtoBuNyfj/T1CrEbC0AbzXyo7k8F/HXTgkT4dflVTAP9N4GtYw6kupk
aBBcJldrqH6DQEh3VK4QRwcGxjyKmykEt58vEu7aA4/Liu30gCMRwDh6mzR9nCjUZS21SNB/T2El
Dj5YoLoGymFJyCuHsV45cN2AJZzMzsh0NRZRiSjmcZGEsviUVIfefO7k52X+Jks872NaUoAfw7pA
sa1Q360HdVUJ+QdQ+TSgRJSvM3myq3nDG+CYvKyS6SM7W9T3G6woqw1Qz4YCAHcg0ne0NVxkHnaM
eV9gf2QTkrmEQO7c2XsFlI8CwS4mqS2+A7oEr68c4RmXPWAkyTVY4DmOyQi2QGoB4kxZxFAnagLn
JgEWnnrTaMGZfzWgLKU7imhbB6LOGl8R3rHGmV+iU+NUDi89YVlGoeO91wKKProeEKEJX3aACB+7
/yPtSpbjxrHgFzGC+3LlWiyptEuWfWHY3Tb3fefXT0KebrEgTGFaffHFEZUC8fDw8JZM61BZFQod
3pZn/iSKmEQa7Un9cnmprC1EWhOM7BjAR8GbWunUi7OCzi6817WHprjH0JyNIUGOR+SBkB3euau8
S9YS8hlWWKWm3bcbZjQGr0QJ6fJa6OYZdClgkBkRHlqmVai7mNTNYhjdqlRLuoTSo/HYoO8jSezq
x3rbeZASw3uSjK6SBnJe7xj53V0E9htXQhc0eJiJ2DNZ/2596bDUXZLlS9j0plOIug123dn81TSK
jx4FUb1SdE5qljrlb4i/aeMg4gtqSgqxRuoy1udtCTvlj9J0a+tBym4nBal2IXYvf1XqrvkNhbOH
Ri6oduhvwcpucWpriVmjiEuYDU473psD5xagjOP376PAaGAcFREIneuuGzRBz/pKlvKgQ7ulgTRk
yvlcLAzy56OfSsZ7mI78s0gDt4W6SqFaX7WaZE+QBoCk9OUPpTOsgDS74VFvYGZMIXu2+1BlX8fC
hBRfuE5QHB+u5vKrJnypQED5CRz4JDKegW1Rqb0XFmnuxRQyulJ3yDTQdEGqsbjjVpmZy9nBkP/f
LQdfUyHjA1JYb9+06KuZ/RCtb9r49fJimDuDZmo0aYEzFlMt5yjaEDWTonRSqMAlzHHpqYviRlnj
XYZhGTGo0/6GodxcCtlkCQSrUmgMcwgdebeJ48NlCNZKDLCY437Hq/mjslQ6Dz0GtrZwjLsgmWdS
8fKsjTeEzDr5exhqJUvSFhhKkLdQrK+0/kaPHXO5ExY3kzWOnfEWRHntaKnQEFtjQYVQ2GOOVhb5
a2W9XP5qLNe5Xw7ZuJ2VLUgtWqWF5ZCHh3LIg84Dx2Ew/svNIWvdwfRtKeY1+WqD7OrqnQyGtvSf
Bcxvfmy/Euq8jPWAsRSd7L9+NU73kQVe8uDyx6Jj1g8YlItZxzQuChPL6Fw9KO7GoDylkOHsvkMt
3uXNH7LOzH5BJFTZfbO5lfN0UqQtbLdTs17jBXB5NTxLpm7rTl6MPBfw+902OFHrbETNRwxEHRqo
AqeiyrZl5H5QlSD+mbLlDQMi/dipW7gY4Yqpa0hG8voH/sfmvGNQply3XazWk7bhQSEf48PwWDtp
AMqM/ql+5KYIWN7ZQBLrrwVRBr1U5WY1I8DkgJB6JyH5t0Xp9E3clvB0lG7zzFPd4H1Gysb1GGx2
cwvUKsrtXrdsXf05dwknXOStjbLyTmlboZPI2pAP1KLaS8SgGHpH5rJu89ZDmXgGdvdoSHBmJQnX
dINHlS0XY+1bgqBxzi7b0b1vGGXtWm7FqNBiUSJsI8f464zcEZ614eVDReeO/usi/sahs4GbCk7m
N8PoXFLeyD1oxulu7yIhZk9QbOQxqLC9xDsedYFPS2Ymm6JjXeLiVHV6k5rZPxs9+bAk6soDWcJU
1hMOb6NjjqBqD50+P1/+bGSj6Qh+d5zohi9N33Kz1wGhqqs7avFpXeG/y2dzrJ/SrQVFqf50GZH3
3ShvoRbQyGpiICrl6EbS/NxH0uu/g6B8RFaMg9L1gGi1BWQMk3SoNbQgXAahiy6/dwcpDaR+wcyl
0O2vlRxFVjQtGwau1GP1JzpuMViYvWgeydzU6AdIfn7O1e4wqXObLFqTFPq2vU2W6BBfF7wOutCq
TxpheFkO9pHaoVFHFzoDSSu1InHssydDAQ7k6yBeBVEQckWoKfFSU8yL8R2P7oSFWeRFo2F1rV64
ZflQ5y/FAJlt/babR5ezfeTwfLD8HRh1fq24gBxkBLDOQkq98jNXD6WHobOTg3xlgP2Mg8f0gzs8
6jAvo1SBXAZ4g4t7GKV6yHZCU/aoh8L36JqwXSgoZKOlScVkiMMb4uTt5Vt1eBfUiJZQJH0OeNC6
+emhRx+c6vY+GS8vXUiPca4y9lZqeA6CZAMDiVTcUaDnAiQ+E/yKdMxV0x66YyJW7qAec4EDRZee
/nsQ37Eoj6LhWaJY3QxPHKgBSVr1zwsC6tTRAutIMmXtD85e8lZHOZhysmTkb4EYfZNejdvJla41
CMPb6FNz1tSW/yDy7PMjZi55Vsu8uLGgv74rFYjUXboM6QDk+CUFO8G1cEtq+NmPcbSX4/Br82Q7
dXlJXHaEh+EyGe064EiledHSRRvHUYYjEIMmtEBVOdjQMA00qJvHXG1B5pW0A6MOijXiNdzpACsG
y1V6hMjmoTKfEvWYWTf9sNiXN5N9Lt/XRlmqECOxlkmAe+v0D3TItqi+yO0oZ2/cOwxlpIKo5hAg
R9BfWbflHEbokuFFWjwIyiqXdUmG0cBK2uimz24WA/OqHC/GNvz3VVDmZ9bmavU53mFGdh1b19u6
ob/huYxfMqvyLu/LWx3io4N+xyJ/y85jRUJnFeDpgMP0R09+iR9E3EAKdD9OE9TGTVucbPOH7ss2
BnYCDjZvndQ9u2lJtk4FIgjMJBmvxFuXgfTQu6vbutrNdg8Rl1A+JD95OX8eLnXjlkncCW2JuHzR
tdHNFujyoiRaBJVmZF7V9qI9x2LKcaAcu3njndh9aGFNJ11rsVhJeqnLwybWDpq+OMeMB0Jdt+Jo
FfOUk0d1c5dOpaO1DxV3CIqc1Qsm8+bHdivp0beItOPbWe7C5DU9qmBQETR7DMmcxnLLnfSlSuP/
vXr+tlE6R7x27drnJNIELTkYsnSnsf6U4quhVUNTdjf0xWXbehByzjXA+5iUM0FyrTOLlJhnd6jQ
nSxH3zuwfXIOAfmVS1+T/BW7rzkgb1lqKbYM9ZfqmpTHQRn/J8R4y8mWQIdZOeWXy5DMB/C766cZ
YnRzi4RpBmIuQBJaeI62xrZQw5Ni7kA6uUUuLY6cxN3i9CqSy1qAqRRhE4qecVWj/26BzsjwjT8A
yCzQQKr9rwuUrrlC/3vdJhnnOv9VguK/gEDnGGSPJEiRLUScUBMid+ljzevR+h+vlHdkyqOk6mga
9QbkbbTRuXyUMXmvDegCGC3buI8gnFS66S2vGe4tVKc/r4leTVTR0W6o0gcjB9dZ088rfMotYqTb
JlTc5VDcRk/xteXJt2W4BZNHugzXL+VgC/5lO2JGu3t46oAkDbSeZw27uz0qACfcPDnoBVzl7W4v
Au3pMiDLcPd41FERik0vpBjR9SQmTi2/1h1CFwwmWD8v47AO/h6Hun/rdYzlQcJn1cT82kgLr7Us
J9cU99/BUIcj78dELiScQ0mOH5Uk+dLPppNkMgeG/dVQ2ZYxYCdLtIaSImrCmMUkhYLU9NCIJ12N
r4xJuU7ylPPhmCEskoakM9tSTbzYz897ngp9VMwWecsS7lmI5LqZG/kSKMtWLt8sK4Tdg1GHbujV
QVTMCFE6dGQnzDkpzWIv7egodQAhMW/mSWSzgliUYDAfr2NoTKYFS1CByzUte0uy6ccGikmNV91M
XFpN5obtYCjzsyohhZYS7h1FGrxcDq2ys5dBsVfL/4QB7oAoAyxSjJHWPbwWaIl+LGB72cbIV4SK
E86y/cQOh7aKau1Na8F3a73tD0KZY4Zy2L5OnhBg8Py0BpeX9T+s8H2fKMPoxy2DqBvwZsIITgb7
oieIlcw+9AePRcALJ5nu4n15dKP+lHTaKLcmDtgw2Ev2tNSJbSiPlxfFA6EiO2HatLi3cIqXcf4i
Kr1jqvHXquPd2BwTpxs2hho93ckC28vC+KAcBjApkSkfXuhPLOvDxbX7ZNRzsBNQlcfh3ULBGq66
EqO/ihVG6fDUre2vqU45KV7OibKoi6qrVVUoU3y8rn2KVXTh66dZ11xj4wUC5IcurYvs4i7e6aIs
HlcFljdJ18NwUM2cEy7yzIDyDcK0QFJaJC5I06+h+W73RXUl5zLvCBFzurQQyjWMU1/XWgY7EBHL
kJEXMhyrQdeVP/HF/GboRcJUD4RBdPp+AoV03ggGXrt6+XOa/tB5D3amSe9+n9p8Q49SEFvhmhWT
L/EKberovo//iI3ZgZ+39exa1Tj0wUxz2yFSVhCjDynVSBaiTWanTHI7Sp71+mtS8Xo16OGkt5eR
uUOizUFrRHw6IHVId4pvChLx/W9hPXQ1utDyQ0cS7z3G2zDKNiy119pYw+EFP/hjKnUPTW584rG8
Xxd1Y5jSHOUy+YJjBaKL+bTVP001/IRH3X076pZQ6wZzFSQDlmPkIc6VALO4PnoSOLVhZuJ0t5YP
s8prrmgqeW6J0ISpfNVTDqSGMXjpneTVj9EDzwkxfQTakMGJBV1XKAGcOyFN6fJOJQUtaL9j0NdO
WsyD8u50phHsQKhTVdXFYvSkQmw8SrWtOpKd3JKixfSrvyakDbHLoy9kX+s7SOpY1amWGu2IdfVQ
atUxTiUZduNNHtH5WGaQtn3CPnZw1NlSV7OrIpKwUdu7wiRzqHdSLHNAaLrR3yeYNBZioMPU0Q96
vlmoNRkmZrFF9PVIvjGsnpUaflWOwSI212g2tBdzCaQhC/SGx4jH3EJLwlyMhOb8D10LkpQI/Zpn
ImGAjqcv8sBprWXa4e73KRNJ5jzOl64Qw6JVMJeZtxmmrqvV3FRXUQT1/vJ2Mc0DanG4QSBhiSkc
ar8sec3QQ1kC7hqzp1eEbqh1Zz97eOte4ayNear3aJQTnOSinNSoFUP5vgqXa3CnufHJfIx8Yo/o
0DrxXtvE5dE38h6QcoltV6lxotcAbFO3VE851KCFQ97LQZGeNouXlyJ//yU4yjuiEtHpSQK4pG7s
UXqdIEohQn40SQ6IPzhRzRtxHo0GCo6/TZE62nrUDLVipmKoPaY3nS/fi8fBH65ViBf0ELXyVB89
Yl8JtZ/sktHC/4OvihUmwF2isZ1osYs6tWB12ZZJWARc2pjnXW3Zia9I+S51kONH+bA8DXaz2sV3
UupSFDv+cdl8WYeRUDKAasYEDwTtByy8IZbWiMVw7f4sreclDi//PtPR7AFIqm4Xmm6NIcV4KIto
hSMqSWUwoiyJcSZubM987u2RqPtn6A2zHyMsRSMZKTB/1Zhb7l0xxcblbuV85r7b41F+RuuUtS3X
XAyN4mu6lhhf7J0t4Xw/5nnY7Q9loUNcWNsmwUIrWT6kUKw11SGopc2N2vxAinaXt4vlO8FlC7EZ
rAwpTeobVhVU0coM7sXIZ9sqbzD3JkHU/jIIK07dg1AfLlGnaOjAnh+WVWQLI5Sus9oekvsu53V5
M5FkXQazNjqxITJ8bnyx0iClJnRYjnWc5/sYvcupMyyvl9fDPEM7FMpFQodCaRKpF0OgOdMyPICW
9OkyBNNTgTPo75VQbqKMkHNdR2DM99Ezpo8R+KTeAneBUbNboqdBXNR4rZ3IPZD7lstrceAskp7e
08ayqtcJn1Ip/aF6WSLueAp7szAtK5ngh4G24Plm6cmYjiK5SNdjFIAuF0yyRHYd0563/TWpfTfO
CJYu9/KXZbsNCHb/BUvtXpEv0WhIgM3C7C69wVz3sboa/5i85Ir0Tnym/xRRz99w1EZurYRU5Qq4
toH473ojKZzAn3mE3wHouH8bsnjSZYQ/23RlLo6o/GH+Q+KSt+BxtwaVCh4VPV8xRl3Bp6/fNi3M
tFPXNS5GZaEY9T0dj6vOC7KYbnC3KOoWUXNr6SUNX42QUqAurbgFxkfXW5BIHmdfOdVh7UIR9Ul8
+HfWoVIOsTEhGjEb+Jr6CZpTpEwmeFtQFXZ7vbqFJ7g8e2Ru3y6cpB2+kEndquHbKugY1vMAGnLo
gp/tz6zrHYYuCzcbRJSGBMd5PKY3UQHO5sTdSnt+nd3olVBnrbzzzTzeO0TKaNRo2vSxAeLWvhr5
t1iz7M36onf/ULzwt3HucChTidMoVtMaOBjxlGpoReueCobTy9+PtxjKLNQ1AsNehyusM+ODnuRH
FDZSW5sKBx3MwWUsjkW8PQl2EZTWanI9x7CIWX0d08SelcRWJk6fP9O9774aZXZZZW3iNOOr6VWQ
jC81LzfFjgN3AOSL7lYxJFU0GTpW8TuzByLagxaQEVieADpva6hrxJD6fpBVvCBaoXAb815rceWn
nT22C+fq4G0MdXMM+SaLdd4gumjude1m6q+rhUNVytsW6rYoelOrDBB8hn35mNZPmfr4CdtSCS02
0SlG5obaldhqUkhASWGzSpHfKrIVQApv9opu4X0tpgsH4RzoIzBwh3jsHKreBngAsG6GW/oMDrh6
QVd6UtmZ+nXkSpwxd2aHRe2MJsptiTFYKSxbsXHWqQW9YqvGXhzzugWZSAhWRAjEQZPuw/spieCn
QZkR9vFcu4Pe3DRLVtlWNnGudaZZoz3PsHSggOTn/PNJUt6tI9jFQ7G6SzSnglhpt3lr8+WyQTAb
syw0xyKBB/0nyGdROMI2g+01ktDJatjzyxSuXhLqwRRKB8MTTpNmGzi2qHGm3KuPuUQDtmipeHmA
9OocWp37SYwSQEedYYvtA1QhHKmObXN8ubxIsv30s5/InSAwF5EiNSgg2KiQ1F0roY1HtUFuixf2
l8j4blmPhRw2xY/LaMwzvEOjjHEaaq0oLAwDmnM1O7q+5t4mC5N/GYVhiJgmx7whCsQyOJiok2zB
tRabjPnJZlvscp0Q+F3HLc86yOVJfbkzFLKFOy++5FkiDiO+nHAYPaKJWAbqn6TvIjvGrvzwmSWh
Ax88WhpECKhtqqMV3G4txhtlXXSSvPC15UkWv18GYWXUsKR3FGp76lJaFmMDCqjm4++wdme7Enq8
R53+KxFz7oLI4YWVDEs/w6QOGVqvmlxYJimszPhRy6P7SVwKW+8215CTr5cXyDA/YMHtoj0dtWna
2JOxy1u97DEk2pYvsrUcq5LXscbKgYJRCWksA3eFjPN7bhbdmmSaNsEssuvNN/ztEGPikYh/NnAT
PDIBsu0fbHAHRlm6nGTpFHWVFGrgR7Xmn4kp2DXowvvuaDW8QI9tHjs0yuKRv9rWSYE8zepY0VFB
JWU6LIaD2EICA59+lSNW5jUcMbdMthTQuEGDDHfl+eeUm2hYK2IeiGRVb6y31SlAg8uJYZnfUdHh
LERkH1EDPUeRzDRt5RQXstW1dpUX7oxsrtaDs1f4MiQ/L1sh+bEPm7YDoz7jaOW12JoLrpXuyRp/
CeXjKPNOMqNfE6SFmIdWybQ6GGbPFyQ2edO2Kj5b36bT0YKr+qEkVeFsUdTaQi5pd1OZG16qJy5o
gQZ36DpenZyVTQCFoYmVgvYPJGOUzzI38I6tqwKfFSQaPCR5L8bh+ircC4GJybhPdDSc4VHey8yb
Kq9L4Gm95SviQ2U81dFJX7DEmONIWFu4XxrltJq0rzJh0HGPNTcYXLTNzG9Kzh4ybmbiQBB3QNWN
aGqdb+FUgNAryhDltGbsDFUVWMuVMG8OzBfqxeD2W8PLdsk6antA6vuVcVqWljVKoQ65EWkdH2ZD
5NRsWM5+D0F9t2yb5ULNYJZtHurNs1b9UUdftYwTZTAtj7CDgI8HLuNDv10Ua5GUIKpGTf6Nt9Ov
HQNzs4T3sfRjX+J8ODYexm/AbQFSGXANnW/V2liNqK3AMx7xyib9TnUQXVdXhN5ouPk/KiUsfyWj
WUPCUwUSAbRtKFOeq0UskRzQ6kA8/Lo8gGXLs06Tsz0QHTQdkx0p2vF4K2Vt4B6YspE0TywthsY8
oepRj3OQPJK8ZOSrt42n2xKo2erH8ZDyNpR8QNpl7mEpuxkyBI1VJ6LyFvyW36gOylG2RTISwcnI
vz1T/jcWGFHONxMUJplSLFjiGuj3pFVuO5hue5LvpkPp4ZwfJKhRag7UAQ/DCaKOvJZi5jX7vtgP
Q0jT2MYzHB1JD6QHiIc9640t3ZAgghRvsp/CdcfLgV3e1g9M60XT62kvoARupKsjJoYt1/e9nNvQ
dwwuOxlmfATqYBPiXeiWVungXJGiVllnQJknjBJjoh2qJifjHpl6CNJw7ZXlqNHXRAbJcE4gqHS+
mZiGxWxNDY6Tzp1cBOlu/LMNlis9nMFSOjjTsx7bvOZ+Vn4HjuAdVD4HFTRF6yvy/mgt5WDNSFMl
p2o7DYsj97WdgiUVVdzsE4xBYEgG+xhowTQ8V6krf4zFLq4w4B5mHfLQunWX64a7dV0wKaDVTnX3
8kaybos9HBXFaGPegHSBwKnPaxzo5tPl338jwqLPoaKhO0gHJZH6odW3hM6juY4qaphgY3zrgHtU
Q/LgHk4tJ6HAGlvAprxjUYsxtaZulFrBYq7bg3o/ueWNBWMZRDs+Quk2+470AqRPMsgUctwN00B3
yNQtn7dqspo1Vlmnv4oZ/GfbT0VIOeEtEwRCaUhrKWAeo9uRzEnV6zLLkU1oR9uQVYjnTdf6zGnx
JE74w4bhgQquMbR/aDQ5V9KvprFVIyb/MEOTHwcQIPw/TC/M2xY1WZCp4zEM9TfK0JveKOQR3biY
lytf4rcJX8sxH4lsHhG14lUhWIZOmKVkNLpDlJiuxZVlMYkVGc9rRH8Znoex/sTu7AGoO7XIFHXS
MnSnKbPfGt9RZ56njIPBalPEdIqhIy+C4QCZfvpCGWkYJcJGkP7aXgmrf3U7Xalu+dodBm/xMru4
hyY35wyz7G4PSq1MF5peqCysLBadPvoTk2KZ9YvjJtjb874wKjTY9ETLkCUk8w71y+bWRzK0m54M
h7RWtLfJN549sO5KDB+oqEBjXONDcFlAsGSx1mYNp80vuyKYoZUqWOhYMTSOW2ItDWpTIN1VZSQT
6D0rpKicLXFaw2rJoCAOz2dunD5ZHgS1QwX6H/QOrhbzB/eZ6istN2lAfoH2CgZ00MHEjkLvhzaK
aG5wVEVxhSBq+2L5q9fbuQee8tjWNlu3hXt0fYIRoAo2omnL8a7s5b2Dk//f5eg2QUqUudpWaBi1
X6pl9tRG5QQ0TAgQtVnIocPOaG8Up3mhp4WC9TXX7eInws/LBs46Q5Ap/Pv3qaup1lo0oqzyGoqt
06DcW2fwQiLHPfBAqFso7htlbgcsopye56YOU2RY0PvCQWF9Kiiggzwb/HnGh3w6xKOTLUtRJNKE
b8OQ2tLCIZxiDQGivQWktnDWwKB99Sz0S6NaKN2J3zRb8k9k8EQNexAOQgY3dx8jJ/3yz7cHBRx0
rJElKTT/Q20Zq1qMEzo4c9HuxOxWK1VHbVrOylhOx1Isk7xmkc55uxN3hoxqgLiAZwI16uyLkd1m
kJGakmMlcIyZGZ3vcagDE8e6WMkrHj/oaXwi2cvqgNjc+d1OrHv//NvtwYhV7hbVza2wRRLA8vG6
r1BxX68G4c/LGMwPB5JjSRYVFfwclGWLndEVZYSnuVYl/jIqjlAuvwZIZGVN/3IZiml9SCuDJNSE
xwMhyPl6yn5ajXFaxXCRbDGoQsUHk8wxPnWHHAV+0DPpV6goc8qirCoVxIrR0qWAgQT5AOqJY5jq
MprNgLqot7hobb8mefv4qN5F13VYvIAyB2KmxakdbN7+0fTOpL/gDFo+X/DaQTqy7QA9O6IjBhI0
Uowf26H7st7qt/GfpE0p9iHSfjBCHjbLY+1XrZxDi1EX4Q0N6FS5r8vvZhRMIuf6ZUJYUCVCh5KK
tVKRhdqpRa41aLSJq5/d+scGjeHm4bLJMK3zHcKgcg3ZBJZ0ZUGBXgG/sjWltrCd9CbU0n+3FFpV
OFnjyRJJK7HQhY3xrZoeWh4BH+OeR3AJ3QUD0ggyxhXPNyRR1DGXZzS3lmt6m4qFayzybdNIwZQO
V7FiufHIq12yHtpnmNTh3somMcYUmEP1VbVeM/k7uortSEjsSbjZ4qPQlH62fL+8ZwyzOAOlQiZ1
LTVNrAAqbpEfJ6A0bGJPFUZO6MLyJmc4lPlVwlj3oFqD+RX25IMYADQ4rvAwXC0g0i8Ke3Wl03rF
S6KzboA9LD1KuaDLHDR86LKVIBVAZMYSv7gqr2V/ALcyL5ZmRARnYJTv0qakjfsafcOF2f0paHPi
J12Scu5OxrsUiR8kRN74kRQ6ByS0wyzmiJnCpgLJt5RAICfYOsWudDdunjqQK9ccRFYKD5CmCbFJ
BL6QkT8/DLpao8hKelUm3y9vSugF21tAboDh/2q/Zn5GkImjVxSvO1Gj3IhVWIW0tAhCZBATJ4p1
V0fN/SesfgdB7VQ/bGkkVzMCkOVbI+a2Hn0XF04CgXWfYP7mfR3UfWIUm9hUCtYx+OY363ZxieZW
/lxh9NFwkpsFmSCUGms38aTZTj4R+wDdIoGCZuGFTHmTodzQCGKhv5GwwJG7G3PzLo65X3mpb3Iq
IexztkOj3Mi8CnURFTD9v0QyDLyR/TqsvPUq+i5zLhqmhSgQEAIJATjn6QyQIg/1Mkc41TPSreuP
FMTzl+2D7a52COQv2AVzwzCAfT4GghrMLxJI34TIEbzsS+MtZMbBzr4VYI7hytERu6Oel7q4g6Vi
rliASu1I3JVwWB3FL73pSn6ygsqzQp6B8L4hdcMVWpJo0HNFN52IEy2YN1PGzf0zAgKEqhg/0dEZ
pqGAe/4VK0NthkYpCOtr/NB71ZvQo+Vt9/JoCyfyHdPbLODqw7DutD0stbQqFZpZGgDboo5PBGKw
g7hsPLGxzYS80oP0df7CFZokJ4revD0sdeLGORGsTQXsgOy85Gpg7Fu9Bo00w7F6qcPp5a2r+OkT
sePZR6aOXt700dyvgG2EUyxdddHNVnFcGctW9iujLoA+08ZussjKlBdFvrVmTtTPutN2v08HjoJk
TUU+4vfJHa1cEb1MMIRBc41zqonH/bBDIP00QSgCCUT6IkutDATyBQaJSIQvO+DGhOyoEoAUzE79
T3B465ga/AuMXpRZDpuuFwlCj/VqnIM2CdQy5CyIvAs+LkgxZaidI7lFj7qreTnMUwnGksF/kwXE
7jsThNbgeWtXCDfNWXgEqszDZWGcjSgvgSeIsvImg1pzJGKsLWru+vV1QuWyfby8LB4EZdEQ8pHj
UgOEHvuV+L3GHABvsod5YaH55+9lUCYNnvi0EzdgEF6KHISe0ei1LrkdqyASHeXp8pJYnhCaARI6
+HAji3TGQ65GrRKkHvwUuu5v4vWq14eo8Ku65N1cLBtHtwBRFgX1AQQqzn0uaCYNJU7ANSSiuCx7
qEiOHq4qbwnAqHlQefwerMIWBIne8ShnWzddF/VoAMaHBNuxvxzi0ArIW/lTc3lnUJTplSPa2HMJ
LJpC37qLEhbNizU+XN4olu3tl0PZntJ0SioUoAcWzFq0oyqZAnVtn41I03lPItbh3UNRJpgJqrx2
hI50vdceo4CwXU329gBpwZA0J/JeJ5yV0WH11olm0yeAU5TSXWTIas6lrW6c78c09Hdz0KjIemxF
PS8Ig6wxWbYw3+iD4vbls9CbPENnXUowbzxHTAkjjR9ylcM2TpYGQ3+7NH4IXg5i0yuNTAz580G4
1p/z2r1sHEyvscckf9MuLASF6zhGKzAnP31Q3O1geeJdfv2bMmDkVVN5K6SOsrXEo5SahJ5M+rlM
L+AOu7wcpkXsviB1dAsw2Ih6g98vY3/QjtLmdbzIgWkOOwjqyFaDZFQrYVir5sdB8aCK7RiyL/Dc
OfkZ6h5EY7SJvgj0CuDGpaxOEWIJqdFYCecedl0fm+KoJ4pdr79anm4GC+qtLYFom2I6gHqdLmi/
qCFSqYSLEov+nEnGYcmM7UZdLNEZ1XK223WYeIZHfpVe4B6VWqC5ysZUKqkSrtYXRcodKyntqjiJ
k+qZw53ez/aShAZPVZVhIGi9QAvGf9dK7pqducsGiL31Bqgy8q2F9EPG9ZFrnAElhokYmobKI6kH
WB+GA1Cwq3RxBshYXQ3yQw7K1L57yvXZ/8fWjjQ2mCnQfWuArZ5yt4tR19ZsTUqopI2zoWI35Y8Q
jOG5JdZO7WBo+bfWHIzaFABjNoWTToW9lK917w/YOhEUEtMIsqjDMB8uL47VRoC6miobYHpGKxL9
1NqEBS38GAcKQUgQquLmRaPpppnkZnnkyOgcba31RsnXh2kRb6Qt9xbzptZ4E22svbRQLkDmFDKF
OInnBhPVgzQ1SaaG8JE/dH0xT9CxzFzNQIUHXf/c9iuGgZpI0yLMIf2R6Ik6x+uKWtuSDnht4UYn
6RX9E05xK38trsAIP4+OTMoFHo9hn6yCOoxnqNRhrBoo3TUgswoLpfejXrBV/bmwXi1seLYe1OHu
8t4Sw7wER51CfTKHbRgBtxjKdKo6Gf0oUzJm9rYNDRo0O7P8oUZxCjqEMskWW1nLhqcWxdhYTBmg
JIyknIJ+ARLL7DzBlFiDvIidGlaYhtSFn0r+OJjeFHNiog83nvHW14aCJ8qCOjIH5zDpnA+oOEIN
UqwSaDhN9jCFlz8mD4HyAoNWx32sAWEqqqBrdLvXeCExB4LOOSudYmKAVIZ4ZnGQ628Nt8WGDYDm
N9BHkMcE+f/dZhQFcsyWOcfHtHpUxmedF8N9LMJhG1CZVdCPBG1CjJacA0jdKNQRSA+D9R5VHOna
QFtS7EHmHk1JircYNlEuTq6y+9hNB44DZS1uj02ZQG0lzQYaifioaB5muWwB9/hlE/jgNMjqiGYl
moegZq+R/999Pt2Qs0rMtwh9AdAaLX6KUyD/4z6KNwx0u6CrhuQayHnaYaxpMw6dqibHuLHQaoWZ
vj5deQPRH/wQBUJtE/Sb+kzOEpwWkDbMrqUJYmE3EDnonGgQxNsZnat4bMbxcxZt3ex95jO+L5Ha
qDjSl0ItpSjcltyRm+uuXCFUyAlRP/g+aonUcUWAumV1BCHa2vqSII+S/1TTu0m8L/PKruvXlkcx
9SaoceZsCaApQnBdJB0+JnW2OktJtyHB4UXJ+7qRbQVv2vybZBMW+80WbqQgfiJiVeN1dYQGh2/6
fMnpDyEm9TdQBlpYVWXoapcGTfOUlY2TKbmtYJQWLPNhIvDEKT64dgqNMlU5G9oxt9oUPCrPsxXb
aNoz+h8pdKw+YS+7L0tZazHKOCeYMPNVMxFsox6S50yf8l+g7hI518jH0gu1Jso211keEYbNWaDc
Cr03O+PbYEHlE72+9jl9Vr5Z92hyy64KtCde8d5tH5+JFDxlteCG7FtjipIj4i80TrgtOBgsTB5q
kOCpvNgXOKfkYz8kAXwrhqBxS9bpOMhUM1IWVMsgC9sbiIs4vYPxmg4q5clNZ3fO8Axx5dLmDewx
T+cOlgqEerXuoCAoJUcpKzHKk+YnZV69SUFwvdXGzdge6tgVO+2Py5bEvCJ2sFRA1FbbtpSCEENZ
5ABpalXjFTxJNPPBCewAyP/vvLcYl+oM/q4Mn5Nk8omCUvxzC0w7stvb4sStk/DwKKdTLqJaG8kS
H0HvuvhkJiT2BMd6VkGDQuqDvFQQ6wOisROZSOTtwAlFHfnWkC2xMyO01aSHSTyp3NIn2Xj6A+4B
qLOe92aT9YtUBkm4uILdPJqhdRKCDFRn3LILbzHUWTcGBEgNMkH+ep/eiN97sIOVTuSbt/Gd4pB0
Lo/HkXXt7hdHnW4VBZcJo2WaPzeRC0ZCFJXWq9USXAR9YdGV9jJzDJLloneIdESZSmNl9n2WHgvl
TzHC1PLWeZl4a0yHyweLuTLS+Ynrhbz6qU+pjNtQqjH8Fpj6gj43nCI2fq6iftci3dCOxrdhFTmv
/4+VVrgumJumoJ2WtCZRtp+soNO1GhUJ+J95iRIhSVmngTk50SH5TlSwc3fmOi7mB92BUjfsZAmz
ijdUcvwPaVfWG7eOdH+RAO3Lq6RudcvtNbYT50VInBuJ2vft13+HDr5rNc1pTjzA4D5MgC6TKhaL
VafOWdqHZE7ASeBAYdVvsiy4vKO8q3y7OuakQX5SXqwUIJB0cPwhe8ZcruugRqXi4SbyS+4tgOFi
h6a3YGmVmVOnNaQYMdGXhFnrQtvncTziMAT1VRTt59AIqaB4fIv6x+PlNdLN+nDYN2YZryGTHiuW
QtPQ5SntVdcqU1eyS8FO8qyAPBU0CFBFxlgzE5M1ozfN0pxJSDpwha0vTXdoGoENrjNCawDEBLKD
iWM2bVdmnAq16OLQ6D3tdUXkxzuUQickrz5ECubeh7s6EKKUePGfyqPThhREDizmDOTzXKKmqMXh
fNvBLwJaWdZuUMcZkDBQziYR9yfPLQGcUIDtQslIYR94XWSOtTpaERi+JE8r7hvyqiu/lfKLreXe
Ze/g5QhbU4x3LCQlip4MJe5SSrI1ggCesvSLuq0fQUqII6gDQWMcF5qMKe3zOzvJKyct2qIK8mN3
MzzTTlTvAk15BNvtTnbLQCQu+xGvx1hkgohJWrvKclgEtygIMPsDOUpBhuta5B/cLcRAFyXXAT8M
K0PTNXYORcc3Q1H4p2UN/tJQtIW8oKghGaDuj6lf1vmbOVZGs6hIaIDwZjZ2RYZnfnWViU4Z9yRv
7DBhypKrNTUhvRoq5MG0E99OAgxSC9zuY1+Sfp2NFcbvNLyhmlIuq8BwR6QgIP84QHPzqELhU0Qk
/ZHDkbHFZARlrXcWRJdKCBnGBz2kcSMOy0Pu0/kQBU0i67o51W7zAs6MGwj3+NnPy4eM++LYrPbN
VzcZqyKl7SRbUhlQpDYe/QdjR2dC30K+eKj4Q42brldH0V6H4DaIdpgvOLXqkKYa8gQ9AG+GXwWL
4anRoYbOWe+DX3faq9/mXQ6gWawdWiiOJi6JrkT3DtdfN38F84VzeyzWwV4QrNXkd7XGikccvTrl
TWO72TqKkiOu22K2EbB7SMeCePQ8wCjmAvKdVo3DTroj5l2r3uu6IBmiMYq9SVF1QE8TQHQ6S3Bu
YtFKVR/TEZWp8ncyl+7UfrnsJ9wts3CNUj1IoPqZdGRSyLyqiRGHde+4Reln0BJYLIx4SH9NBUtd
ZGOJcZFGgyyGPKPI1lSpOxv/9MupqCnx89fLK+J7/sYQs2fVkixG0VqojOB+acL5SnfN2waInmQX
eSKsFfcDbYwxB13vh54oDcowUPtwy+G5MJWdYD3cXODdBJvrj1KhRUuCjWt9Q9/RkfkJDZTr2UsO
+ffuTvwY/A87aKKFAlQxnU4+97pVm2ozMwt9P3mzP5+gsVS69WHwpUB5SsJCAN7/D+bQJdJpyQKM
befmFrToalWTozc2WAqPG10NqqQxGjVizn3uB8N1psg6KiM2261FnbwcswnlvFi/ysgNKNAExWR+
yoiYgOkRE6kp2/JSdNwzQ1rqeyoiMD0obgxtZ+mmBsFB+VCBn6OCKLwvcBJuLMLQMGjMdODY2Kta
IVOtRrSEnVE12foEcddd4VWvIMGhksSULyN60ETQL3pmP4QnjFCiKorIj27j+ZdL7MIcsj5NQlS3
XCm+kvX5YCGxwky5LiKGpcf2ki26A5sLrdesyVBKMw6dYrrqpmKH9N/Lpf60WONzaspBZK6vgl0V
2WSiY6Z1swmR4ARU8YD9Qu0ZuLB7UFYEo+cEc0hpoVpP8pMnITCRe+hBzmfgEAK2pTNnQleLNc7X
NAmU22m3Yp65CTDv4dFvqTznoSih5F0DdEYbszrgA4fI5fnmDmo1aC1kIkJN1tLnFVJx3/K1Siyv
qUs0dJK5I98v7y0vhaWz02i7gALBYHsuIKGMUXV/q6iRg3KgCE/KZi0qBvG+4NYM8wXbduwzO51I
MCT5YVSusvGnZYamnfnWEvmJLai78qILYCc4iA7WhhHN832cJp2AfHIiYaKf8urGEHVduU+MrQHm
Fh0G02mlCU/r9EgO2tXsZp55S0+3sILMiyhbS8w12oExq1Uc9EXL1/lb/jhBNLS/Wu5M5W3UT7+i
mauwTs41amJGATRD+C8bnRtQ+hp2GtMDp4KBjU5Sy5JL+4zJwx8+HOeX6ArnPhQxOwnAAGAK1Czz
0WbwNGq0pUQWN/peH0GD40s3tg9xYsWV98lVG9i7y97PPW8bk0ydfLJLJR2kDOuUM6+cYjdfBteO
7o3ocNkQ32E2lphA0jjNKvd2FeNNOp/oU/F12et7zI0JENu8q4DeqJiOg1gorr7zTRxSLR26vk3C
aXwi3Xc7H1zZgLBGvQf2XnDb8bwERKwGEmMkleBGOLcFFHIOGXO8FxPtuViB8+v8IfprAhj89NYI
84lI25pEbmFkULOHTuseaomI3qSihTAfJ20bCfAGer8Mli911vc06vdRpQpiLdcMqBxMTGVhqJR9
RVRTWxmTVmBM1uwlN23IY+6YUKy168+kcga0RTQL/6NkPedfpq26Mi9ibJp0MIMoJCEl7RpA7ESZ
S4TRgtdU2Fqj696kBFXdN1Ur0TdumP6ClOCVFhihhqLmchCVQj5S6FB32KyM8W+rVdcmmbMqoNNT
f6oH9Z5OUDXgXVOBEk93EZ63ovuLmxxTTQvkxrhXkJOfr1HtnbgwiwhVC8yL6UgDqmvHw0t+N1//
FztKHY5NsrbWmO9H1K5FpMSO2tfTjs7Hq8fBn3etS9mrRNpyvCBoQEjJBNkXqtAsMrjR5kyXqwmt
/LgFjfLeoNyNxRdTPQpiIC8J2BpijpnaLXoySzUuzSiUQzMobqzX5JFeL1ROWEJXwwbj5066p/17
4RfkpXJ0iShU4xmPQvz5F4yKmhgS0SLMmCh7HZrR0o20q3c0DLeB9KsWBEferm7NMZ8wKsdhGBYc
dio47wIjd1ha+xokKF9TZxY96j+iDHEsttaYI1jO2SITMkhH7YtKpVAhD32lXQ+v+TNVKan/HrPO
2GOOIfiIwZq04HGfmVf9fFqW/aQJrky6QewZwKMX1VXQXqBrwpho1qpe4hk97DQ9lel+MB8uuyPP
G7e/z6RwhTTUxlzh92XptAAiTFbzysh2CpiIde1Ut7p72Z5oPfTv2UTJVV8zZD24ZBQF4ERwqxhO
5102wbtgcPGjToXWAd7wbBVkjtt6NJM4nJb7QX4m7U4Vsqv8B1f71wgLadAGEMOB/QR1nZPy2h6B
3XgC5FGpvQo13OVg1K5oblCwLDZAGZ0CFJWMDlOjGZU/JVp1mIglYyRenUQYNG6g3+yhwQQpC88z
A0PI0lGFlgFy0OgIRo8IOr8AiLRB7DtEECg0+osfHf19Q5nABOLhBbVNWIyeZuKC1PM69ZMXKqcF
wn70QJvGtR7I2yzDiLYrLrgHVG5DVHF94y67nY7xXeXXT9GNSO6Y77Hvfxj9943H1gScQK2DL22W
C3Ajr60j8FduL2C72UzYam0g8PRBkjAmR/c6DtcAXvS5GaW3iPW+GCacdFmRgsUYESvSQI6o7uPp
SsoFeZfIUZmQMiwtoNQlnhNGedvFmN74MeSC/F5kgokiWV4N7bLimxD7W64AxF4GZSo8BLyMbvtd
mECiNWljrjasoBodBQPU8fRf8uBScvYkFNKCCtbEviNsrbK0XhpIqKdKMBRf2sRAaUAQfrn1QDql
BvFNFMoAoD33ZsuW8W1UpDlLSInpumCVXb12AQuh0qJU7E8pPTN2EVcEUZmbCmwsM65X5lbdNkZN
QrPu0ca1hyz7ZWfEUt0B9A6SK/dasrhyNzq12w05pEfNopgbd4wW4zVPzYV4cVHPndfGhvWY9QAI
7cqFYKypb9Ea9LpxnCrX6kneuIPRSVfOOiiKZ2fWILnQo12+Je28NEGqdiV4SwxjxRxqr+OyS+Jx
gUg21JYGV0lWAyhVq0nqXdNX0+1cjGni2jGZntZ5dTTXNNfyu573ZeWiJ24U/qqlleI6a4SWSAuu
nPZKxyLw/+htF+2HJCl+xBHJe7cao/LYoeSLjJ1klbUvHHsMClMrep9MpVp5g2IQ4tlrM5lYldze
WctUPJiYzSS7VeswMH75o3BjG7pkNhi1bFC+06C8iW1Wb6XOOPUkrOzIc6bZi2NBDYrr1RsLTFh3
lG6kos1JOMfVXla+t7r0mBiN4PbgvffNjRUmRmPQNGu6DJUufZVck/IEm9mxiK6k7JhO95f3jOvH
G1vMCYpMJ0kxLpuEkQZlTGR+mlXsGms6kFUErOJnGRtbzJnpSa0PvW5K4IcxQHWNEHTshuMY/oFd
tKU3ioroou/FBG9dA63QVGAnVfK1h5JsH7SW4H4QOR0TvKMEwgmrjEWZ1XMP6Hkm6lOK1sDE7Woa
zG5W8caxrKdhCfX4IRZRxPETpPcvYzNVH6httVaN+fmQ9u8pYW5zjbGivbajLFwiQKRgQTZT/Wm0
rCzqDi4H5U9P7c1Hm0ReYdcCz+a+BTZrYqKBMU+GGkE1NVQV6CTF0r7JYjSM6vW37hhX0/rPqn4G
NrU5uOzgjrwaZhHXSH06JWzbXaECzzTcXT6wot1jgkM6thGB0Ip0zNd9C7LXRd0N88NlGwKfZtno
ekU1h7Ie0XkFB5cNfqzHy7/P9zdMvShggaOqNMwiOqfRB/RKsIjBozzp48H0ldHvQNFjY544nwRJ
KXfTNvbov29uhjkGkt9YkMQp1eOSJB7Un3eL8j8aYcKbkbWtZNHqgBmX+wWRzarJYRFSHXE/zmYt
TEyz22TU5BJmStk44N22n8Zxd/n7cE3QcVvQnjt0BO18uwBtkROiUeSCau5KyfjhSOT5sgmhC7Bx
UyW1RjB5Fiq3ox+jTYUOnG/eav9VOfMjMz99KRg60K8g3wUNJrNp1UjafjVIHPr9ft6bv4298rge
xoN8dLwBSEPVbQPZh/QcVB5KT/To4lY4t+aZxQL1OqmxjMCgfBn3c+UCM/pHjGABe/LX6GDrIFI2
0JR3/CW4vNF8139fOXN9tFOVgOkuxTOsS9Nd65RfhqFpDjWp5uNlS9xmD6aKwa6Nc21BYO3cbRaz
oFONwN+2fhRAURcEeidFPeChLV1bYbF3jpX1mGf7z5h1VFSQFaAqgAU/N1tJSQ5IGEqQ1W6BDKe2
H4IEerfZybydMTyU7EQdJu6Wbgwyx2NaKykal5KES/1Lil8kCy+ORZS6cM+gAz1x6Kth4pZFQEl2
kSdaQTApFH1d+9Vt7JfL+0b/yg8lCgfMMiifmiools+3TYuaehzqHIfceMAe+oMN7SxSuzUkRS9b
4jvGxhRz+kjT2kSpVxKOr2ageui4X0se8VBDnXzZT+H1n8HcmhuLzIHr1drEWDo+UZp0nkJ+AGvg
JiDukxVQIY+Pl9fH20kLvTlIfaOPAbDX+U4WCtQrlbaOQ1RWor0UN9MhWrQXJSWQt5pNVNIu2+P5
39Yec87MqQIyrjJI0GMwT0+fy+bXHP++bIObrNOpV/DWgWoO+LjzRclVp+PFqYLX6FZSkK2DD9l3
vMYB3vC/Kz9zEfUgoXVkPN5MB/Dbc4tWui6R7USAKyiuiq6Fm/+abkAGdwMq4av0B3QapRBa0mBi
FiyVfh/2JGwNMyfBAlXB4KgY8ZWBZ34Tm4LsH3BStIkgpp3jHeytNeYwTGoUyShaIFz9XhJoIYMQ
zgN7gOMSyLfvqM3hq/pweYkim8xx0KdsBqXVisZF/E2J7pZmd/n3uScA+BUKa6ODhczvj5odd45d
AkuZqG6W/jMpiZdIN5H+iUoZ4Hr/2mGcUkWotWujjMNCeYmi30r1z9J+4j23McEWrnoSraNtNMhL
wCTX3xi1oITATXy2BphoAaZKaAxaSEU6+giuASaLr9eATp/Rpo7oruJ++fcdM5lYoWTLuoJpmX75
2zo9yoXgi/yH5VDZDuDjzA9THN2U5lLawYB2u+6RViGPM3bRWx6HMUjRUaV/7oejig44JOFwM4Kg
+jxG5FkeTUo6AwoBUjnlVN8WXoaWbXKYn2JhE5zv1e/GmIA0dSRrs1JG9aCI3GT8HUPEpWl3uSlw
CXriPywK2EI6jGKCh5V5ffeFFKcgnMHDYVgOpWJ6hlrvJ+dVNX5Gf00agkQYNDNIgU0TPVMWjaYn
tdMkKzZQSlHxa69XDSPPJl6Sh8sRget3BsQbkAqiBu8wfhfriRVrBSBOWQJ9i6p2EyEuk+sLGxPa
uS8kKFpA2Av44GYHNXs6Mn6In6DYuq98+avoHHFTeGzdvwtiPC9OMUcRt3ME6POwq24wa4y5oQLT
cxSkYOHx0NzWQfSpXBMDghbuYWTWAMOfLxLNMUmHzAt8o4hd1Z7dBBSKIpol/mW/scLEVWnpcmVV
VxK0sxa2RuKZUrMfHBSb7pqh8EwHCKr+sS7DUv9q9T9JJqjV8KPI+x/AEvmsyZwOZaPqe/OakkUO
QfbUu4M/nVI0jkTa5twWFWVZetNH/sjsb1RdZFlrh01d2sXtpeg0jKXvaJMPofDnbKihZZyr16MK
xmwL+pOWCDbBzeA2fwDzVReSDGquqtFRSWovyoadNPvtIIJLc8/gxgrzVXU0lYwmzq19q93p5QOa
yKJwLFgHWzccC73LFycjof29e65uNF9xyU4/xif7tgdAIoR+4bUliJa8VdkgMIWsEog4P6DMO62U
wNcAWEQOebR+PkSlYACY+1yhwhyWbmPcBnn9+ZlLx64jfY+R99x5e6bTicT0Z/I1b11KslwG1uP6
63K45G3kxuSHrGMeraFMQcSS5PD3oTtNo32S7ej1E2YAdIKoOyYvoYR1vrIWhOPQvUZNtFh+jGXl
GeD8zFb3741gvhjcCHi6YgMZ547sHHRYI0AYY3cwnJdSujNXoUIs/UvZOxMkSZZhI+WEnCWTs6N6
2CpjrhHg0+Rn44CTFNQ36zXZC5FwPH8DjZkMlQwZczwsNgKUV6uZ6niW9P60S3+pOwLkbH21Bg6U
B1OXlK4hKPFyGTUA/ce4BphmQR3A3mz1VJhVggde8iYE3VxbsavEEJR7A+3eZcfmON/YPxc3DfJT
ovuXvx83GG/N0x3ZVEtr3YqqAjHyqF9LX8xwCCzLzX86T+QRaOgr2xHZ4+8w5UagRRyA4M7txQhM
WazhRZQ9x8RbnjtveBq/9ldKIO+lFaNtyU4EweYWBGlp00YqCYScyTjplMyLbk4ZYDXAHOrPjlsT
tz+aGOGWUxeqP5RlEkD2u9p7ovoFWYK9Fmwz79m5/ROYMIMhhAXY0bc/Qfb+jDFGeysA7kM4Psvd
4ffVsthvszANW49R60nB25lF0QEEB594N9F5WfDuUhk/jXnWzHmiWPZEEJabe7OVvaI3BXGFm6Vs
TTA5ZSsXQ2/YqLOo9wNEoZVD4b3GAFH+Ee8TlQWoB3yIMFBEAGsV6H0Bvjr3SmUxHZKaYJVSq1fJ
+lnpkwswiNsglhlR7AnZkLjXDsaL/jXIPDc6o9TaVR/zwPw+7+MDlaNzbqynDpq8sRd9hfiwKM5w
3WJjkTl4U6I6daO1mBtEBr365X7+Sa6p6HzkYpj1OopdoaqqyCRT/TAXQ1ulFm5CedszSA+3P6NH
FE+rbwbQT9OhnrzaEKUpvJfCdmeZwz5ULTEd9DQAnY5v4qsugLDXfvWssPfw4hZZ415NaDKALw73
Babjzx0nTjRJyQqca0lTfNAofC8qFY1HgKLcZLH+Qfdm9CcZQhjGFH0ppPrpclzh7jAkKMDxiQkg
jA6fm18rU86rBdE0lW5n816ZXi7/PudVDOEVA6V8PIeQJDGbqcikhmQIXiSr3buzAghJtCe4E/9a
eAjJCC5ACJibKApq7CUoE8h3ZjqostRx/DKtyksiL/uK1IIwzNmuMzPMduW506iDOqB429Uoszvy
ABw/ZnqJsbu8b7zwRfUmLLTUcMuB0f38w5jW0kStlev73k9HQLA6r/H6nw4GcGb0wTFCW30VWOR+
KowQYm4buTKEVc8tDhC4zBXKGgfo6OLZ96CqctO95Ek/jO/yK+V7+W9ksHmMhljou1kmrDSRMaGO
mycByV1go9Tf0jeaNc2HzAOkFFN2mJlcKjfH2FHtCZMn7geFWK2CYgoK8uxF1OhSBIpdzMtLEGkG
BFHfQYX7mPxsd1YL5aPWI75QSI0mZMxdYSKf/tcm82kXsJhghAEN03GvQEgk3evmaYTWEqUEcF6y
3o1FtxN/lWifQwdbs6DxeP5pE11Zqi7DYO+EmVDrOXGeBb7DyU6wpP83gFh2bqCfVTUdDUzgvyVI
4Dgrrnvw2pSI0c7hsi3qhh92D/wR4LB1FAiXMG5KJDU3eozKh7p8q2tf45GWGf43E4xLlq1RTXWC
Cdchtf1MxvUjo17UqIK3Kf+Mb5bCXG+JMS0zQj8Je3DRUWY4SGD1brl4zUnzKnRA42F/eWX0L7+0
eUw4liIDDdkYz2Gjcfwyd/wkqb4Ydh+Ateh42RSvBoZs4f1DMU635IVWmQngb5bb/O5Q1wuXnf5D
u5J2cHcb/i5haNftg0+oEdDL4N0y+z62WoWYJCEAKHVhpn2J46ARoXB5+RdsoCr6Ns3lsKNcXZbI
TW4gcCSn4bcN7hercDE4gFf/GxIq0FOvO4jo6LjnGPc0BjOpQqfMPPX6KeqHLgELRdQ9ZMlzPYm+
GTc0oaGGGSAVk5+syGxJkrbqVyTNM0LTFNS3NBrq6DRpXvSzfvoMUY+JSva/9piTJpmRVq8qgn96
tL4NwXgF8Uh3fe4/RUJ0Zok5a4o9Z3KfFknQ7JBQ/RhvZzwILFynTrCc1qfSE/n/27Tqh7O2WRtz
1gxNmtJ4BnnDehvfrFDMpFkzFDPBHwiNjJ3qv6zB4CeHHoProoDPd883cAW8BMV7xjguc7mVY3Af
1P4AUXvTKzFftaOkk5ELSR2/bFxR0ZsbmEEbYVjgywJ7FfMt475uxlbBJbNKzTN4zfdVOf+zLPqn
fBQkLI4mA9iks3RSOS6zsp9QcJOD+mTtm8B5SBUsjbbEktAxvPjn5UjGPXUbg8yNIw0pCowd8Dht
etL6Oyn5zI22+X1m45zZWBuzUVBnq8xrZYiCNTPANolE4O/XAWYxqo8NpBeKoeeXdJWuVlKr2Lgp
sj21U28Uqfh12QT9CdbnIU2t2xiyA4cl29ptSrvQ7RnEP3Gpehrw5aO8q7rY1ednpStEbydetMJ8
GDDckGCmtPbnC1LzCFqBNoB6VJGWtMiQE195mD39m/OMp9qDqInE83AQYOOZYYFAx9bZLCetemOZ
UXdVZ73bO2mUPFvFWHjzWsYCviF6Pj9s5MYUUyCJ6zEqkgR0d4r2T1k9Gs5x7DDrYaieZO5LYglc
g5uKbJfGbKXZOwUpM0ynq/flsQDALvF1nyoyaztQE/qiWMHLQxSA66BSRQFg7O2plc2cEQ0Q4qz7
GQ0ykDanobufIyJaF+d5jSYpBtEx7wHY0luSsqlO9trYTEsSV7hgips35rmwOdpX4vYv9x2ztcRE
3HQeW6sqDDqXXB/V+8YCrA3JPeYn/GkPNMrqFkeN0gz3QfIdspKXDx4PD3O2UCbbaiEQWsTtglF8
QtsQXgZ9uxVvqHqn3Y+4bDBzvvsv5pS5R/B9f1nKBiCBYtwGgE4NoXTb3yluAjU/+6TG/p9hwDLd
XV4o13MMQAd0kBsg/2LOoJkuK8SvK4wg1MrvdjTvJ3AbV2S91ycR4zivtI09BXQAGBVQTrJilnKW
zLNslfFbMZ9KTab+6GYnOoEA8iDBLSC0Rq+hjavGKVj/G62hBBEGJqLTPeUUofd168mHRlCA5SYI
27Uxl1oty1KVQI0i6PfFswIpATDjRalrPpquAm7eOHVTIbmNcInMTdfU8aoOBowagH+oeGrrR3Kc
gKilU+2fijFIfXAf0f4fS93Z5oqaOZVWBZreYZwdrjmD8jq/rUdh14dGxw/R2gKbMQBN6BOzJEGp
CRneAtNOYQOaXGOPyXJvjd1hT+k0jRchJxEvIVHAaaOZANshq2W2EcNtUbPIDVQmnkffDotw7l3F
cpWbfrf49t6WXQAYl4fLB4/XBzdVLBE0AaaChjhjFaNgMZnVN/+kBAjFfRZM++44Xse+iI6Dex2B
jgi0w1DRAFMGc/2pQ5IWVVoAzxomd+DcBn1FBN4z20VDYg9t+0CwNl4Y29qjH3hz9toxUStZx1s1
J257ogBz+5h+Ve7t2+WkHsyHWXC9874g1MogyIh9pNyo5/YMO8+yRs2BcV1uUvO2SH98ZkEbA8x1
YBNp0kaJGtijYwWug3hn++WBKqxCGUGYGfGakCB2/XdBbN8zrS0rHhXYW0I7KF/kZ9Mju+wpO0Dl
0F/v+50FblnDk61QTF/BS8sgSYMuMoqWBgCh55sprwtpjAzg50wuXbk4zN3og49EcPHwrKCnC915
PHHAzs64SCpPq11B8h3zgjfEcPX8JV8+gSWgfeN/bVA33bhhhiqMrkZ4QhHbo1O36Lk/0BexFFQn
2e8xfC5qjfOu061F5tKZqkKy8gRweN24AhI5T7+s/SmXXi+7I8/dwVvrgCHa0QAoY14ebappUMKl
2Wz3uBa/RmB2Lxugn5gNwFsDjAto+DYGBsTwtOnMhzRvr2Vg1AD+fLAHB/yytQ3ZA7kTRMSPjx2c
XqQHOMK2oSKPPf9aDWD8ZkK/1tJ1N2q0/qC+Z1RP6ZQ/jJgqvrxEzuV5bo5xDgwQt6udJlloxeAl
GAL7GAfkuHxb/J4qafmXzX1093NrjGMYckXKcSUZItS+6W9XEJtNoqj70fnwiMeNgr66iacAWzWe
JNlYEifOwrxyh991spN32S7yM69PvPF3dDsu7h+5zb9HBZ0bZq6Xqu7s2WjxTIU6hmeOXzX174Gu
5xYY3zCkCXQsRZaF9jWd3QEoHdeX4iECup8JgDCGDpsu436mr5xzR+ztFm7nUIas9maQR0/Nn4xE
9S47BNf/tlaYJdVSk3RwwOio3ZrBH+wu1XL4M4P1GfdD+RHcfQok+2R25i9ZNUiqAfkWDku076O8
cMmoXHd1Jgi5XBdEVMXgDNg6UbI437q0K6VxpMjTSf9iIcdIgNfCCNLlrfsYnfB9NkbYswRsXTNa
sXXs5u/xPEI+7bSaoWV/Kef7tRZwjHFegrCGqxj8eWB311gW19mBgHKnYYYrgeyvvqsCgIHo0IAS
KsGfLl5+Pb+IMhruRoJwjo61qCAqp/++uboUMlZjS/AQzCz1umonAmppx0MbzI8aEWXlx+sEK9zY
Yq4TFbLGc5VWaajXd1N5Ks2by9+LF/u2v8/cJnKtdWXZAczRliDdIsmxKXXQFhj7/80Mk6OlM4S6
2qF3jhCfXuIjUX5b0T+XTQh2ikXKZpAAqkAkah3buPAK9avmfLlsgB8VwH1PJ38AyWUx9q05t7rZ
4VtIzcEMyZXiVkHmFRHm9FFwOIoedfwFvZujn27jZtqiZSNI8GHOCTT1WJp3l9fD//Tvv8+48Vok
zby2+P2uuqnrQ2J8M6SHyya4JwXpKtWUwAllp0t1qYhzdODTUMV8oquPs+WNJJ92cT9ivHSRbP+y
Pe6Wbewx3kzAgY9hfck59vZPExqRi4inix9xNhYYRx7MHmQlxZri+auCnVd+Lv0Y9/jouU3lRreq
n+1zbxV8KQ4oD1Hg3Srb5YtBz2jnEhrB0ez26HJA5G4KnVs6MYiL/UE/9uFAB9Dm3zWejZ9SPadN
CMBJ6QyajlEMxhmdNtOgrNWkITRW3DV7mpQvNqhRPvP53o0wHlktoGidFUrXDk1Eo/9R1cfLBrgu
D2Q0iCIhBvNhaKCLexWkdBgxqpJrG+AAEF8mgueuyATjIMsCObkxLrKQpIfG2kd703m6vAh+HHpf
BRvpCPCiqbYaSBjCdU+7QstLJrnzWxgqA4nsLtvjrgjK5phYATXXB50FrUiNZk1IGjooXkFG1Ch3
RvTrf7PBHFwtGdah0SLnqKCAVdrgcQX9u0ME54gXjqArAmIFADGhm03DxyaizlNrN5KBwvGM+VBi
Y0DF/kmMJ6UR0d+9TSadP9IwY4sNo4MUwJq9fcKNJaduJ4jCo0bg5FUox/kVyUqoL2NOCjQYuyRS
vGnobhdVv4NC4OPf7+XWNpPnWaneSU2uYvZAx1tDm9w8mbyuFLE6cDimztfI7OZkzVmdJyaUWsCN
kr7oi4sM7Draj+G8uOre8Mp7zPW/XF4c/dGPG4sNRX1Atm12FrYt87QnQywd6+7gWI+jLrjkec6O
ofJ/f58JQQXoQWcQ4qEap8nu0OVg6syDBcR0l5fBqUnTzXu3w+R1sYKkXzEB91S/G7f9aQrmA3LX
/Ko4ZY+yDwmTK1lwF/My861F5ojJ8UIIWXFzxWp+NSeV2ybyFeqRLihHdHeY+uMyyj8vL5O/m5hD
ADRGhyI4YzOS107W1ykLp/Kqa/JAm14sSQR/phH1o0u8G2Ei7jiDxAFrQT0O4jqpO9i7eHYb86kj
qau3Lymg85dXxQ0jdLriz6rYAqBjtVqrUADmKuVubt6OSrjiwqq1r5ft8J0EYi90ogeYWRaiYmdx
0oJwzDlSiEoBnGAM5LGxk/foce062U2elsIV0lFxP9rGKnMERkzdyYs04lz34WKfovLWnJ4vr4x7
ijcmGO8fUFy1kwSwe6tJvcyMrzJHEjxsRCYY14utGR0MC/CetAHjmlZUaEkSKdtdXgh/rzAShQI+
poYcJtZqqbxCoApz147WV96CqTXXSsvyICmLJvA6/oLeTdF/31wpFGuQlAhOYZb/XtbRG6VPfZR3
A3StGwMgGEirdka70TS6e1uFtFdZC9Yg2i7GtSZFX0epR69Dc66bbLfYt7YoQ+eaADAaOSryVJDM
nq9i1QeVNFYHlcpF8aWq8itl9Z1ERGTK/RrvZlh8RBPX86DHXRrmfX+s4sEH5aHgjhCZYEpdTWdP
6zKCSTHPB78Z8uOkW4fL7suPMJtlqOe7ZVZkMGPbTDGkjr/f+kZbGeZdfpU+E1xD5kE6igaMBN9H
Z05MNa1ZPtgKuAitxa+iZN8tzj6BANvllVFP+nApbBbGnBazs60SKK00jAZtp5SYfe5iPxnzB0ik
feY7QawWcRodDdzq53tIqjTTywrXwaz3njo3r1E2Cm4CritsTDCrgWBDVkdTjaf6tLpULisXCSJx
92tjgTn8FBWQ1xZoScf1riDP63oI81QQkrmffmODOf2Fqmc50cF2Y42LR+b7oR5RPREkiKKFMFfL
FBdFndhyDFUZECDYu358LbTYbUG4ednDRKthLpisyqzCiizkU+a33n60lPu1fLhsgp9iQ48WA7d4
f+tsabhwpCSNJAOEl/f2sosPGoCc2oN8VMLqbszRMaBgAlHHgLcwiFDYmIXFkK/Kcsf2a2daU4NE
ccm+2GbpKdhER7Ay+hXY47m1wbqCk5Stvlpx2Bep35vfJ/UfY0a65gAi1QnOJzfIobxugEBHRS2K
rRL3Mehn1wwP2Ckc/Sgs95EfnfrwrdfoUyJHEYc3p6dPS8OYPoCOpQ6EILM8GXB+GUS4adh+m/d/
eLd6t/nWQbQBwot7oZoMvQo+bCemRClMCGxLH6ozlZnn+oAOFuYzIZ42BEUQQwa0DuNPCChgaRBM
s4CbRkGIpcBzWqLOlYZuz2LWHnicovbWKhK30n9c9n2uF27sMOe4c6xI6Ss0enQI+WZFWMET51hE
V8yLFtvVMId4HfuxkPFQCONJcos1qIsK+o2HRSjmrvK+0GY5TFqSSmsLoukC5DbAb1J8VQ39YK/H
MG0bWC/K8fLmCZbFIscSLWnkjA4O93170OQpVLX1MMtSaFadkMSMuzQ4Hn3PAmvLsgJMxii35oCi
GsYDEKNQ57jSH+cQ41xB/H+kXddy3Li2/SJWMYdXkk02WzlYkv3CsjxjZjDHr78LmnPGbAinMeP7
5ipVeTfAnbDDWoEsiCHck/0SxlZClwQF8Vl1ML1C+lCdH3J0XkA4jZaFCBecF3MBLUKRZ+gsAltl
y7up6VON5tsStDxrvEaUDfMkmBgywrYgSAExtnmeOAyoduZL3uGJMkSdOgBa43diFP0idBkKs0Vs
MjyMo2Q6uelETnezqk/ghiXl+2VV4x7ilwg2EZYaUmZWv9IFFAxyaFjOhbr9hgh0LOn+CWoILLlh
VbXV2qlIsNLmzhj+sOKf//7/B46MolGGRnwNJrsa0ZytSYYng6S9pOSKbOHl/5+ns1hkgYVQojsA
C55/59EZqkpKAcaeprqbS8QdgH1OJmCxV6JclOc1AU6Hs2BsDVMin46CVfA5kwsY/LPSm25avea2
CE6cF7yBIq7QzRlMArLbkyUW+mw9RRlVi5VgqMi3Ss0PtbGe5ko+Oor0O4+UvTzGTrKs2FKQPElR
fk1xwbIHO8L6kXy3og7ShEgbAGQvWlbmqfVeJhN+Yn2sllnB1HYppd+bWbudZZHj5H+rX9fIxJ7U
XGI1zbFrATDhfHqp+xb5j4gsRySEiTuSnozqkGAcSY0bb1rLL4Am8TCX+sdlFefmWL/uC9Wqcx03
F72ayw02BEQkvXNnDMVRdBgsQp/0H3LtAklWzI/Fizx7ocwLuUR9J1uBYYxmnDW6GkpkaQC8ZAPb
rMA0D0SbRpfvUmXzSL0s1EkDs9JJl5ST1mXPY7NeJ5358P+8S/ZBKbWZZmpJHE0BKGdAbqTEXo95
bG8CFC4sbfNlS8g7w3VSeMFiuAu4p6jNnX9AvR7Soh2Qss5zcdjsZ326MubvZflDcDjuN9vJYTwU
0HWXWVPQou2AGqP4pd/JlE8SDQNsgX4VzX5zP5mGeXYsamHrWWY0JI/LoQQ9shMhYR3yQJl/LIVo
rpD7SrN2Qhj/7pR4/5cJ9la6H9ltdqxOrfex9+b119ATbDoDaVfw+OTb204m87nWWTKUucHrM71W
H8wTRUvE0KuFkf0qUg7yMQ///WqYgwzi11UyHy42iJOvZYpnYdd5jV55aiOI89xnE0YmQW0ORDfA
ATAiiO70iZJ0yMZfyDV9NlVh82odtHC8boP1SjT7wo1jBuWOB4IcJjWZ74awspTmKFvRJivbd81p
gXGjGoiahVpMT42lxveFapLJvWwCXJ3ciWU+nZ4Qo1IT9M1M/W0kvlUAv64TpBz0ptgHIWZr/z4a
c5NzN6AhkmBJXdruNe1bWT9ePgP3/0eNFY9bExPCbHI8rs1Y55qcnya9UPxKTgDSoLfG79yUiXk1
LABjA9JhAr+kmL1RaA6GDpbXgjzq3UNPBC8lGv8+XdROBBPnJdDW1TNBIcJBmDJOhXI09cmVyRAM
6mnVSjfrni9fHV/LdyKZuD/Zm66tFtLZIdDejAAlN7wE5x8yOqYFYpboLcjV8p04NgOI+6q24iU/
2XbtrsZ9NZzi9VVrv2jDV8HJLl8mplzPY8jmLLOqJjp9CQ5vWX1V3KpedSgD+16+15+KCGuRaIv0
1/SgiS+E0KGG87+/JdiEzsVr6uYU9YSLJddd1AGY6m4Al2T/Rr5/UGZHaxoIDswNmn/fLeBSziWa
iWyU6oK7Ld+SW6n0ku90ES45GLdJ7Vbo0QHcoPAzIQAr14XQzBE1JgDLs48uYqq92Uyobmtq7xYg
IdpA5VulgnEJ7ufcSWHus+jVsivxQj3p4V9cFBT5uQqsSHCL9JY+fTdKTIRdUx17bvS0u8ZTU2BB
pMSKaTSWPp0gzgP1Xn9OIivMj2IaZK497KQxTsXeOjvOCWbS6q0LcmWLNNJdFTNxvILMd0XSqAIv
xo/VDkCAASeP4hz7/kugqbHZQC87P/leme54q70rt8oDab3tABLXE8YkBJ+Oq5gAyaerg9hCYAuC
Eh5MXawPNkwucxMkxHhpFs3XUhHt1nG/3U4Qc5ul1ZUk75A2qmEXIVmdjs1BCk+nwhfCwnHNG1No
NAVBbGNJZJoWg306KOpPTd7npjtlCnKfljgdwEmVMXNJW643dmYD+MWe6u0l7Yh2rWikfJW7agNR
lzrNc0DUoasE0ZZnjjZGylCeQMEIhLnnCixJjbzq6mZFIyksf51T83Fq+z4Y8TgOLhsLDQ6srexF
MbYyJiZpig/8fk3vjn0TV3ejUpie2Rq9NwHK69CndfrWgWDscFky75B0CPC/188ccijMYZ7LDCql
Du91bB3SFftpqfz9shhueETFHIQYYMChnCTnlznDTzRNYuQn40k/WcimwUgZ5OuBLmvWWIjLB/+y
RJ6t7ASyzlSy1AqqkmETqc1BGwQSNlQTk4PlTCd5XgXOgOd99sJYn7oY1aTFuR0tmuqW/ZOTO24+
ba6uPNq15F0+GWePEWgtv+6S9TylA3qVAphT0XpSAroS/l/KSfFihui7sW1QZTQKJ1fpVDwWUI9T
Yca3i7zWfjdMoz9Mmum2QPW8HtMkP8xaZvtgnem8YirsAMsWpTcMol1VnsbubYXxTbZhZ7U9obif
bUfJDPv6WUzYxFWenenT772LXWozKQmm4Lojkl/rrtpc9TRdb1Ef0i3ODJ/4+4zJoMd/QPHM87z7
0zFp5KAupNwmJMca3ZGiD8DCQ9YxBzKIK1H8EJg/Ne9PjofavgqbNDHucn7Qys6Vcs2Rcujac6w/
dqJpd+7I5F5XGf8i9XYyFyMef2Rqb5BqPXaJGilJ/oB2rpfoTkdH8U5qAqjCsfoqMBTu6bAVg+UY
wBM6LF6IJduNrsxrfhp+1C80ixvD5EHylAVuZ3ixr9bXRSSSq507kcz3S8YFXLAjoFDMG8BdxKfi
BHQNkLG8W4WrnT7Y67+CNu/fAyrDJeA1BaA9PLM1izGKDfuD02ii/tI04CIq5ytrGr0x+ff4Iedi
GLuYxqJfpBm5Y1UfJu1O6t67RITkwf1ou6MwN+gA4l6TqhyDriq4IgAW0mTkeFkx6H/xSet3Ihit
x2oxweoKmJvkWO8jCVhUqjIAx2vYbDcv0YIv7Erz9EWzBYBp/LOZIATXUQ+xdMYaymToQXdaFqg1
9o9abnoqeJUEsYjru0DP818ZVEN3vmtKtjUnGtZ8HQJ1s9BEi+tDSgo/1kXQ16LjMFpnlSuS6xkl
slzznebVSUXUP9wkG/v6fx+GUThH2eqS6AUS0QfwiA0RhXUx/TiorteguaUoFr9TW9xLZNSvxr6E
3qH4B6Zb23J10lqu7QzfSF2IJly5ScPubIwWduUgqVaOQIZ7vFbrwt+W+K4sAQPdLFc28KgvKz3X
MwGQANAjmCiQHSZHaRKlkYFIUJwWA72V+cYpU9dJni4L4VZNwa3ztxQa33ba17V9BmJa8DX2+GQf
5OP3yY3y2Bzo8ij0Mchv9N9oHqNWheUtYGkpnxpX2ZaNA6iR8VzfADjiXOVZEmTblWQRUeLFNS1N
A1Egtp6wqc/oRjqNet4WKCu1B6P0KhCInUyv9J3H7mh5zrciPaR42pZe8S64VVFW8OnbJUBs3jr0
MluQB5IAgyDXzg32IT1gdQsZS/lJ3y79YT7i2pSDva0VLUPj5e4BeOQOWUjkhAnqHokQc57rRnbi
6BNxpzPFamIRnY5E1jJA4Fu5b07pVot6Ztx1K4qE859ch0X6aTfNbCQH77nlTQnIVzvxhrcF9K/A
OPKT1u2B89CBl1DHP95QWvomhnXkgEwgfu5+AvMdW3OOYdy4WOdpPpRfjcyVflD8VEw7RMuh9rPU
lwNqJUOLLWtRe4HrAXbSmc/aLXNTTPABp6Ebb+WBREsDdNpeRFPO9Ws7McznxLxxqk41WjOa+rOK
X4z1PbFWV3OuG20VWKRIFBNP01yT+qYh+WlpHohU+SZYfgrrVI4Yw5kFSQP/9nS00bBnppssVhtR
7Ekzuro/lulySuI2iE3Fy2r9+bKtc40BXBxATKa7zyYTvh28bGalwYBK14BFqHmqx8NlAfxz/BLA
BO2tMjcbHH7dUY4lirpTWG5fSd+1VNT4EQliYrekZis6qz0AGIaT1oZVfddNgpjG91S722I8MuiN
9SST9AweGWubhxJrm3pkHRaPosSAgFNQGOMGgJ04JmTnRDeHUQPCNCpGh1pqvW6+rkobK0UCQYK7
Y0e95L4HLdEw0kH0k9KFTX+biEbxBIrGIhTl6xqD7QdVBMf+sg6225YiSLeP7vKnPPvXdbGtOCLZ
vVOuUnGSrqr4MNWu85R7ww8lUMCWWoS6bzzoz+2PBZCzb8NpDv5q8IvcHv8NSvfKZDrcon8o0S6+
jF2XtEkBr4s3/c0kp0BDnk+mjC3LBZhM0uQtvRLIc3qVFpZoGoz7IXeyGQ9VlLUEX4hKQq1u7mR8
q7PJJaIMiPspd0Loj9gdsFQKWR/TEiXnfnYr5WnRwss+g/8ldxIYp9GlwLOYLeTh5G14W0HjKLnU
1oYOpAYlqDIzz7xb79Lb/FEKpYft0D38FqYWoidm9oDeRUf42CHV0rDzhjQYHl1DOn/bg/dWqVxq
7X0E3t1bR/Ba467kYp0INMqKBmoadrO0ydSi6HLsUaSRHWogQCs8wKp/ZEH/IDmgcfGTtZhgFEGD
16RsOOdfUVXWuIlVByMNGBDpPe11OEpfRj92MSl7V3qiUgVXM03UZsBuoGso/5yL642lXKsMwCGx
BMSVTJZ/SgoBXLwFaOvL2kO94ueD/ZLE2ECpWKMSN3AD9XxUpEDLH6Y0aMhhtB68TcQuyA8Ju3Mx
xjAu7aRWNmaWKJL7Bv2sTqjLnopnAzMbxKvfLx+On9Pt5DGm0W+pom4ztFK700P1Z3zqvT5crrJw
C1sN9Hy5Sw7ylRRZkagHLPqCTIBVjGYBB81QoL8dGRXxYvNOOEUp+nZMgJXLmNhJiomUWVl/jLoa
jMl6MLTxi6Nmf8RzFhZ6/UUz06fLt8o9GkhoAJ8HwwNQ5rlyYibFBnj50B8nVb+p7Ooa/MbfMG3t
XxbDdZyWDuwhGROPGOI8F6M0MxbuFQUT/dj5nJsHiRwuC+C7kJ0ERhurJR3ylcDK2gMNe9jDAoMI
KBT1AEtMB1k0+c4vmOzkMRdHyNB1VYJR0cZBtK1v2wfpsXkdAKADwqcX1a185+smLNPwP9eve2Q0
UXM2I146EPwtPya/eVbcHLj8roqjgrPuoHi5u7Ru+ecimubmG9/uuIx62pKpSra8IcMY3bhzlWsn
AGrfDRoSSCYMr43ktzZSXdlNkHmItqv4UdFWbGx+QFMtth+7oUzUtMABOG0/ynv6UtZvJrzPaWBq
jkU4eXU0HU1/mwGSjoUAvz7k33rBs4Se8JNz3f0G5oNjq2MGMnyMmoT19JZUkTS/qupTY1wp0r/n
aEf8BcEiQhRAj+0P3dulGeo4WevsFIARbxQXDt03V9HqIleRKK04cHiARGozMXC1B1NJEHZPpqa7
i50FGYpVWa8L8hlumcqRwdiHxi7odj6wkHdHadEeHIg50c4AVmuQR8AyM93VbnXY5vQ9plQtma8K
KlVcb+BgvFoFICiqcCpjJ/2YlX0PekD01RXAx4KcpvO2kJKvgWSicUUBQiiPMQ9rWBLT0HtMVh8p
psh2jLOr5jCBCafzxveiFVwr7+s5FF0VRHPUKBhnZ9gobUgE+VKf68fGeehtKWhK0ZuP57T3UhiN
zzI5NqthQonxkNxSwL3sMACHl1pbdwL6WSTqOPJMjO6BYhEGWO0Ywj+PEjlyMug+6L61Abyl0tUc
/zGp4dasflZ4ziIyM+4t7sQxNpC34Ct2CniVCUX8tVjc2M7vK0XEpMK3AQp5hfgKN8EGv6porc0E
3AcGWMZDHDaAnJE8JPJu/kGxkB7iwyjIBLnhCUhyYDQHywJ6joyGaOAgrJIByVka6eFWuwt6qlgV
PA4nbPvgLe3LVyK2Iu517kQy6qJJgzoNio19nCb3Sb0FjaH6syziJvgAYmcd8f5orG0vQGteZSOO
qp+AcrrVfizXKWBrbcDQ25q3PYDY7oA1wTsR0KDwThkjT8p5BAaCQ2evlYDWoxvFK8LM+4spEGvF
6Y36KEhr6OPg0mGZQkialHHpTLRLcrN6tC1jRmC1w7iaiSl9SmxXC2kz6f1dEMmWRJa8SFOAxKP3
+JP6MvIkJW5LAZLUYI2oWOqzE789dsIsQySacQAxqZSpSdCRWYHC379QoqPpfZ5dje6rdMhvwJQb
4MtGxu8U63ZKxVZQRjuu4yyBR63Vh8kk7rSFq4gAmG8gaEdioQwvT5nRn3qOZ5LroIRrJvlL7VRf
481+rKtN1Jjk+m3tlxxGZ9Sub+Q8xTI6qVJgsTaPjrMJYoNAxEclaBfWSbxsa29XcZRL2KaXXvPl
dwRQlFLANOu2w5YgBqnHM50YdtTFhatWsj83Iphm7hl00OEqSIIoreF5tCFyifJHgxxh6IFo9Szs
A/Id1S8B7GTUrPRVWcYAGrNvFl9yjWNjA13e1e+xgR5uHrVf+R1sye2rKP/hahqWAAwDWMN0yPz8
aFqGdV9gU3zAzR1yu7lK8vVpcUrB4/FzCcAGFK+MLidiNrIQlvfZxvBi3owYIfhrLbf0Ky+5+QuG
mlaFRWnWp2NRcQhmHzQuSCgZA8qs0ki0KcYXk26y5ssg31m9AH/uc/PqQwaqQxShHy9iJrp0KFOt
S9F1Rz1UanAdkLvsMaWdOb95nUABVbrNq+n/VffOnKC4Ew1qflLLjx9A4cltzLxiReD821lz04IL
ChjlTjW8NRs5xbEiKqXwL/KXDPr3nfmCDKdoMwX6kZQu5iIoRjRMOfbqtw1bUn/t3CT+LJo4+Qz/
yJyN0UsJU25S0qNjBSDGAoUA7DsDvSSwHq3eTTLXeXBOBp4D87F4vRxHuQfGQAHYKi1VA733+YEx
r1zHtooRAAJi60Jxe/k6EaF1cT/cTgZzuEGb7bUYh+ykoKlol1+HTpDU0f/gLDDT28M4C5pVwChE
b+z8EJ2cJ9M4UpS/pvZVpfOdwv7SYJR0sCbBAPTnnJXKcrAtjIol3AgL0guKHzKZWY7hv5f5YAXF
KfWTP7dXzMz6S0lZfEMJWGGiBwDXoWCJmLLbohgMqP7zIxb1kJBGxiMbjMjp1yZQBlfN3e1260CH
s0YgV7Tu4++XdYP33eAmwckBvm5QXjHfzVisfGlVOLHCnq7ldvKMwRKsZvFFUKQEHA3oXEyosUsr
HmKsRZ0SZfE65auRPFw+w6fECZ9LwT7RfwSwoQZ/XCqt6YqTI/9M1JvU3Nx17twkvXWEc2P8j6TC
jFChgI9iE8S4NS3SSjjNFEw+6J197EkdTF/HJ6qD+VWUd3MvTzXQIpMBVG2zk7F6FetVuWLjoIlP
WXGfigaR/sd5fglg7Goi0rLpJd5n66mLNF+7SgEsDz0/NI8yCPBEizY8XwQCLcr/AjBYZILnOj6Q
TEo3CfsamfJ1mP9ore+4Y/eyPnzmmKIK4WBI0TJQIkBb5VzIYqzamFAgcXI9RdWpL3wlC1r7YFlu
/DwGemBeNSAblzxQU1iS2x9FoCrcU+5+AHOpsiVP0FdMDOhNl9yVcrcSX0uLbnFTbWxFI16fcy0M
ZKJ7hGYVFjZAXMuIc+paJQ7wGkA5bobWm+JHWNwA70wc0GfDdgAld/7NFpSZPp+RCrVtHamIIX9q
JNXV2ktlHaNthVqM7NabYT90pZUiA5KX5uXyJ/1sBhCG4gFQZClJEas2kwmCsnZDG1lf/F55UkQA
4NzDGJRBB2VeIL8xN6jGSg+VwXSXpPxck6d5Dk0hsM/nCIYz7GTQ37DLO8xKIhLJa0QTTH2eaGsz
W7wspJXrEuTwJTbN8oOYcY261/PAeS6W8fAbwA8sp4MuaqRxsavkb/EhIw9D+66b3wCy7Ta1oKMp
OiiTRZIi3WAA6IQ3RNO9tJ6tsNb01O0JyM3NSt38y8oh+nhMZiwlpqnM9Yz+StsCCOVVSkCJ/eWy
DO4tgoIIBFkqBgBZnnEQZKlJVtBtvfQx6cB+lNWuRY5KHYMvCx3x92QT4bxydX4nkvFiTgoUI0kB
AOo4OndlY1/VGGa/fCq+59jJYPS+XUelHxtHipIX/eQE21XlzffmvfTYXaFYFqm+fDSIp+WuJsix
uN9sJ5gxBrCZxHECJx45FgAvS1dtb3LUdgTHo9Hkk+7vpDC677RO21gNpGzVPLhyYTcuCHYS3+kA
ValPdP24cL5ri1aFWrdUr6oTi1BVRF+RMYasluMyx6PqlGnPw/JtFVXDPyc/MO/dERnlj5chc0zg
LpzmVPdspN1a/ZomWH1MwqYWGAEnWTgXxqRyUmmP8PYqRrHBmaF6H0SRbg++MT2gdTHhdif/8gAd
Dy5WQNgajJbocp0MhTxREFsscXl1qGL9d4pazC/WoGrcZq/U/U2kNiKpjNa0wOS2pxEpnorhYuNq
VQ8CteQKwHwv1v0QytARPo8E86Jgb7yEAO0JXSF1O04AcaZ8kKQ4GugvUnS+IRS9rellfTKG/0oF
UAeTepWVrSOGYjTbWRXPaZNjM9Rhr6iCoTK+kuzkMHXMZRvGuWuxD9Mf4g5DJikIZ+MINKnVAcP0
IDkQ5cic9xrUcieReTjlUP2ijy0J1X4tsI7jl+11etcjDVxq/R9VUN6Yt5No7Ex0m4x3zvIpzYsR
plCYJQr9+l09p4fF6sPLunJRVfDR6N93SYOBi5xtG1hCmWG75Xibbv96vYImj7vLY2wscZyurRsF
DZpY94wqd1VdkA+IroqxJ3ssFnAiKejoKthaVr/bVg7Wmz8vX9TnBgVzDsbROtNmVLFpOVF8o4MZ
FOSSt/r9FhqhjRe7ejW+i8Y0qWe9ZE+M5x1VgJlkDdaXzT4LMOCBSq0Tto15dMztR6I3X6usEuTc
QttiPEc7JNqWJDpSK81z7pALu9oVZRBZe1BaUtwiYVGC2s6FU7KZd5IpQ9o7a4GV2uY6wxhe7KM7
ADY1CkYpksbNHH/p4sdO6l7bY02ptwlzJasy3ZRq58bKFuQjcObtH/8/dfloau9E6YlUpeBZkKJs
dUGJYhvAgCJ+fifnrg0y4tEl3+t79Sh6NX1eqz1XU/ZtKhVrpsQ9tpnSMSyHsXQ7yziaznqNRfAX
yxzAkr0dsJ2AMQ+7uGuKMbp8cIFD+TCj3bmRxsZakaHwbxcYlU2m+UsNiOjLMrg5ye4zMi7FIFW+
bY4zHlXs2q9owJqgVcLb0JW7Z0kOLgvjHwh0CFg50h2g/5x7yNkZjVXdaIO5tT1rHt1iOF6WwPdf
vyQw4WW0h2GuUzzcnIU8G0Rx59bEC0C1RJGT/tRPtoaRBtuiLFGfBjcMp2nqWZElUMfJHt2IyX3z
vojG6B8AZ3BTY+AhAqMX+RXgzs+vTSbSVqFOY0d6k7sJIBDM5g8tfras51Gfvbg/juXb6rxfvkmu
fe+EMpGgifvSmRsYXUuu1uQIGEPVOtailJirETspTCQY1z53ZmfFYL58nKxnW8RAwPfCOwGM58e4
XVPFCUKm/mCHlJ/Z9pNoOGweKJx8xxftw4rOwzj9uaqBfC5jxWFu+hvd3h6JI0SjEchg15bK1JFb
qaTrbVFynG8sGbpXhM1xDijvdH0XKxjU+A1lcFDOR6MOyIFsld1UN9Sba4jE2PBBkgxf37C4Z8Re
W4vQ93h6B6QUbNRRnFlMvZwrOwY9zaVP6URUp9pBl2kOsL1RDWzJ9BMFyUrQR+OLQ1+Vwlupn/q3
eTetUx3j2RLnmdcN5pNUzK65YQ4zVcany7fI+3Bo2FEKQzo1xFbXVfQqOtn5QO081e3DIlp+UQUC
2Oq6Yc921juo81lP0p0hBd31emhvgdT7viSYi6BkneVDgoEe41v+UoCmHCRiIVJugbbwfgZqubhS
lY7UsbO6aoN1d+L05WklSvYtUYwp9Rbi1MS9fJ+c4jHCiIxRa0NBnRbsrue6Ei+6VWUJsErkh/5F
eUqAQ5WCoNGNfdTqTsXorSggKzeVnz4o9wLZ9NHABoC9bOZR0cXmWE5xjTLnzeBTIAF78NvZnTxq
hJgr111wnlyWyYvVYJrCwAQG9FH/ZHyZLU2GHhPkI8qW36Rt+QJkuHciY4GkqqxgUtRZIJATTVEu
RiUUHQB0NNgPSWQiO5I+W5HmhHo+uLWTu730dvlU1CUyFwkhqExTqmvMAjAus9TiOC0Wi3Zp7BNW
LaMCyIbI5gRKybm8vRib8SuN2rcm5Tc7xeqo32IzuHFzQ0VfwZhbt6sI2K0cEXEpx7kYsonBTg3J
zmeS6N4CYPZQd+XJBGqK63TrczFkYV2jX5gWgm/Fe1SdCWO0o7FkrFhK1nLM0PqPyL1xrLDDGgw/
2whAjuh4kVAUFjh9cnTygKYBMHoMQ34CpC9i4CJkyjQdZ0/26LbdApTPBxuvnDYCX6oGGFPQcdzU
orYRVzF3cpnkRFGGySjLqjwR7WVYrp3ufdwE+c/nUVk6cAxMLUxxgLUX+AznzmXVjBzVF3M5SvWd
mj7npuSZ60O3OV6c9Z6+/UjN2i2XhyE+tJkgKnE86Jlsev5d5q9s9qCTYSxOPR5UEnB14+XlstWJ
JDA3qGqSM6Q1+KLr5ClGyr+oolVc4QUyuV0xl6imOlhfogyagIANsOnQHFfA1mAlPtREpUDec+3s
0hgDMPQWuZ5VahjJo3GgDWP/xxwALgQTwJcvj5dVnolifFZT2itpqrQ8KRgufqbpf0Iby4mvOq4c
/JMVfMH3YsnIMjXr0mGVtuM4XivJ13n918N4VN3h5TV01jB8wiLu9ybopMsV0DumhBUzOXULXaBy
XKPdSWBef1vmJNtYOzAohGX9tW8eskwEJUrV9lMw2clgMoJkQqEn3+zlmGt/YthklW5G69CIEGX5
qo3NQwso8uhYqYyqAUdWn7bJBtR7ZIbrgYI3JzdAYICXze5EVErcyLUTxigbMNhR+bVTGXOsklfn
N2t/1+c2xXw3MtGzlt7P5/v7+2Bs9g2srhWQsnWMqTLsU3rGKx0xyF/oOmX/noYCM+I8og3MSmi6
BVYJcAMzLjbVy7xKKyBgoznwrPl1mBne4mHzOJivClH2xP9ojmHZGJ2xFYyFnDvVaraUojFwttmj
4yC9l97ZGJCj/YksEA2Zcz/aThiTHlq100/jRuKj6oDVa869Duwp2fxgKHfa+Hz5Hrm+YSeLucZu
nArLSDL5mErPUnJDHIHhfhQOWa1QgKdiGJg0peCA5zc3TkkXVyoSegNkS9l8U9iy248vRRlZc+Fi
mMwnaesOQkYAnjXv5TIHS4bWaCerKU9t504KgMQld/0yvZvXg+Fi0moGzw45SL4HnoXLN8pNpvaS
mQA8J6QywQyClYvEjy2PYNxmuyJXaReUL5Rx/p9wL4tOS/++C/rFKDfrqANMptPAHWOEVSa7RPk6
L/++xo985tfXZOLyVMWk2UoFY9cbSgVd79ju1GCBa82HWHCPPJe/F8X4SX20JFvfsGphGOv90Duv
srS6Rm4dLn8ungHsxTAeEui88Zgq9Gt1ra/1qdsOb5clXDwIHTk8/zbA32uLViMYUzIfLZQVQY3k
dfrrbwhB2wO0UYqNWgsjBHycsrNVK9RdXX3i6D7G4S3RdARftcGoixkdUN5gcf78KF0z9BoBDRze
W/PP6tYIlKNzAB9tJD3Ifg5IQVHPj3d3Kp0mxJSmbGNj8FygZKVavzSydmzR09dweSiqe1oimsHg
JmUqYKyA4icDYpgdJt8qoJW2fW5F0hXFwdT8/ia9m/HMu+1c1S2etK///nPt5TF2NA5qbSxtVp5i
+ykvH4zO8oy+9C8LEZ6Kub1xiYfR0mcjxJikEoyPmxtHdK57BHy5j+18X/S5uHFyfy7GmrIMRNJ6
rpUnTJt+3wgIum35OwHfzGEa/rD7+bhpVgiOkUiOuxtDQt/O/o2OLRDe/v6U7Lz+SOpas1r8hK5V
Xm1J9obcDuJ8ExRx6EnYuKYpqmrQGUTAMDEeVy+zNR8zxLUy6f9M7DWIV4TnxrieW+cADJBQG/Iw
rgoRbhjP0wNaU8EcIGCwFYPJRMqEYEDJ3NYjkdVw6ELAG4f2FhBRQZDnF/dymLhdQD9BOqyDH0xP
3ErNXHv6eVk9eba9l8BEaKNL5zItkXqU5qFZC8xaHbdF4Hu5ColSoq46YHAANQPzmVZ7jEHMZeM1
jK3EOcTGwSEOimu6JduEvTBP5H6dnTjGrrFwXA5rkWlh568HFcuk9j2APsLB/QsXPb/J7uJDI7Jz
kVTGzhstXhKHzMmJ/MheasMlkRXkQfYFG23z/Tp6tHibHmZXVBfjOhgwXIPgAbjlNkhSzt1z15rJ
7GTYLl1P9QuNBpVHjrq7edJJddOD0L3wkv6dPLZ9keadHjstvibFUNHBdh0HFAcVOHL+KEg/uPoP
FFvsjSPn/wT3OnXmokydZBxj8qcsqa7WCUvQ3M+2E8F8tn6bWqOqUOSw7pJjcUifquOG3Ufpz7xE
JYAcyA3WuNt344/Ldsc/GYhaLGDDGNidPf9o6SjXRm7o5SmRbo3pR58KM2D+wX5JoH/fZaP1VKjp
lONgtLSXf92CxafU5JmXqC5xt8OAVsL4G9PYmB2GhQP8Dz1ig61CtMhDZdIlTgTAwbfVbH29r09q
qgn2HLguZS+HqUUkILJqNxWjeHo4YOMY0Awy1mMVj2BTVb5tRZOFPDe5F8c4/HYma2824Nq2atvL
rYesW718+x0/icTH0jGtRhc4GMelZVphS6NjhKhl44GruNmhCi3gE4FV52hElzWQW27bS2M0v+v7
ucjG2DxuyEw0bXVH5SrTfrYOcStncYcN3+2uq65aIxRI5qmmjjIVbbyD5tVmwhqJt7ytis5CkSI5
lhgE0b+inK7fG+Hqd271NL9iT6G/ErW1eNnCXiy1yZ1FaNW0lEleacek/mk2YVVe5flDWl91wx1p
NbdMRWvGPK3BVil6/hT/Ap20c4EtSVe1qO3yVNS3ANrR1/tJNAEoEsH4kbbLU0vfiHZcqmulK92h
uV5E5Qlemw5bgr/OwbgSecgksJynZjh7SjB7q6cFKQjIMQzlotoTZd7mxa59lT6IoFB4XhLLFhjj
QQsGTx4mtDW1Zi7oiWLepE7uZnN6XLU4EcQYnjLuZLAeq9ZsZTNqezxK6vw66/Wj3Y5vRW+Eca8v
AlnUgNl8lbIlUCgNOtzOGLjeV3qLBgQdCEJ9dpNcJZldENT7WRwk1leBmdHn5iVpjIHbRp2QVRrw
vhnlBOQbqyfHKOTHdlih8yED8FLS9e+52Z+yVPIvCxedlPlya7osg5J22nFzzCpYnBbL1UpiBsRJ
HtM2nYM+XxaBX+F/yb9v91P3XO3jTQcH5HEx0TSfpQDjL7e5OUb9uEaXj8c1O5DBAhiFBjo2B8JM
0TYOY1qdVhysHkA62z+2AOy6LIVbt8N5/hbDRDmjsfQ2WRftaOTzl6FLV29KitCp0RS3cs0lNYyx
da5atTvI0yp4XHFj7F46E/S0WptkudLQ/7mxLa+JKONPc7QHT7qBMzuKjF10p0xUsJvelFbp/0i7
0t64cWX7iwRoX75K6tbS7d2JnXwR4iza912//h06d8YyTTRfMsDcweAa6BLJYrFYPHWOih4M4WkZ
fybzpy7m8VqxXeRtQqmI3HSNmZbaiEef7TqXRDvBY2d3ZUW8tzNGdzdi/m7lqLi8WMOqio0AOqKj
6pmdrYHcMHINJx0d7bCCXxGNf8/kuaHwytP2rMc2D+DAm04qaNflpBZ6tqi+OMTHOs7vknILV2vl
vHQyzahoIEdBEsKNdCPtAOWSNu6QyFa5aM+xk6IneZZ5G4Gs/YdQZuLqiJ4uFNdoZKzWjhEIydCQ
T650hNpp8SdANbRXoSvL5fGAMc8deIlMUhRId1FzB9nLbcx0QBo2wiKHMq6qfb28tXkWqJOgbMxx
a4VO9bv4W2KGUcfL/5nrshsCFfwbI17QwIgmqrG+ruLzbH1bR06A4JmgYvyoqn02qThflPRs6PfD
Aml2HuUw8xx5GwbdAizJqbF1ExJviHy7Ve9b6c20VPbYPG455/hgxjtdhII4IU6xwCH2Pl2TmiyR
tiQmaela2LgHnixHuisKWwuVAyS5BU42wPKBvT0qvupZX8dLouj+1MaOUWe2ytOCYlqQgdTFBdcE
0xv5+y7jtaZu1LY5LUEEA36yeDtac80ZBHvWEOzAmId3W+C43tsQrLyaEsgG4VXut1BsemXgEZDQ
NcdHy7+8bVhNdORe+a81yq3jDTQnOGgNP/rZ/prO4Kp1hXv9UTigPzA0QvVZOaQoREy8XIo5kxro
5QAGsiAQRx1OdaOpiak3ryyMelhBxUecbeje3JW1XQfk1tn64N2+PFqeUWr5utYwYgjS677afNbE
x9w6Xv59VjOPBimOf0dFdvjOP4B/TtWolZHGVOXoqZsuO4KKilk+5w0QMtO42AYWs79fAUXKhe1Q
LOc5KurWMUtjnWx0SYIvzRp4iQ9r18NpTU2BVBtiMLUzrAyC0XrUG14zPJf916I/dlDGtq6U+e7y
DLDygf0EUIFe2VZNTBYFjDlpZRtTYlfytZgJhz7m8Yby1pLaJtE84oIVoZRVD/cd6GQ7XmrDM0Dt
DFEB+lxoEI2LTnGE4VMrPl2eK+bDE1jyDckCPh89/9SqCMkw5Jayqb5+1Z2HoL7boN0yVs7klI+6
3zl4EZp5hRfWAqEQApg+aCdEQ6diciSagziMmxXgP45idws1OtBmDLaW89p9yNfTKcbeEjW6ThpW
qYWUJorU6BQh1Io5RiY+68f/1yMNK6PZm6MCiizE+apIFfY2wFXKcfZqiFFHPug+vQxV25qzeCzv
2JujQsk6ZVC27CfL18uf2wLAK58JgrVp9yaoYJLlUZuIOUyASEsqnOSRMHYkYGqKEnu57zVH8Yhg
jPw0vmyc8MwbHbWNpdFMK1Ryi7DUMsiP+Rqu1Jedn5Xr7AdHbV910OdV6tD5oskonLaJIySLDa01
+7+ZoTZxtVrxKIoCnu6yzEECB4nrn0vDK3ozNxWKECi9aSrId6jELW7XtO/jxgoM9fsC0HWPlL17
1EbOYc0xQz+Hi1sRZWqBHSVX12r7UxV0J9Ziu5t75/Ks8QxRQWJMo0xRChT2jOZxhUi9eJOW9634
cNkK08neZo1+9LPkUWnSREMquh0L8ZNSfbv8+8xRKJKKQhfOPGSh7w/jNVUizTRSw8+j2674JJep
U0AzEKcrx8mYL0bGzhLlZckKRoBRmUnKNh4WF6SWwL9ZB1x13OQEFoLg8sCYKSJCOBhoCEsMeq7e
jwwPtOh6jVM0kT+MvwgvaelVPukpIAI5R16Zl7lVdQJIR7cVnhypQD7p+dQrvQ5yesW0+/ZaU0R7
UjiJAzN1AuoN2DdsIfSDUNFOW5ZiMdpC8eewAbgovjNVtzktoY7+/M5TZjvF1b59uTyTTBfZGSV/
3+VrSlcKkynBKHKwxC7V7T4XJUhjZX5exbzmgY9U3ECUAjttgeRG0ZDcUxPZltYqRs2k+2OohvXB
9NJT4mx+eZWCtGg99oF2JR5lrKB53XJCB3MNTUBWVcQn8D+R0uZuoIOVqZMcAeMylj9lzRW2T/PI
gUoyt/POBBU0IryZRklD+j9q3Rvlxh3H+fHycvFGQU1gNG0ZqAcmI5jkz3l6LWRBlx0um+CNgkoj
lrQbxU5K8co3ytAVroHuO162wLxyoQby71qQT9itRalnc241bYVSFij8zK/SLSqPsr25urP4xQug
fGnnGp7p51wxU6a/70xTmyyKVLPUksUIikYGfaWoN3ZdxeDu0XpvtXi5JjPB3Y+U2l5qNOtWbqCW
JWv/K9jNip2e1ccFr/cm3uC2Bz5agazQh7wTMBLwnAFdpdCPRNloFtsmtZMffa0357WZ/qDaomUL
d4lfupXHa3Fkh/+dRWpW0zKf061GnXwOIw9MH1/1zB5C4Uo9NneNM/oz74mF6aQ7g9S81k2fAZm6
JmEWnyPS7TSpnAzgNSBcmkXq8OzlNZeEpFFI7eZQHmrPfJQDiC4+Tk52Ta7n9RNU5K8yPF5BYIZ3
wPHWkDrg5HJacXnGACeo2JSH5DjPdnUirWTVAV4DjRLOtmc+yRFKk3+8hkrhqroSpuhVJkF0B7cL
9Kv0F5GjAOfvqQWj5vduxWlOWOH/QnWOnAtvtmmMeTk3S97oxug3SmLpaOE3jMqWBBnXMiGaSh7l
Gst7AJIgAm0yAI80LBCaPWVnllsSitgNQwJWId7VmTg87Tx7C5TzjKMobGmHlwfc0J212PD+naMa
wFsz1nvc3gzlJVIhlmBhxU4XwyGYP5E3AFz3whI005dDNits7g1RzlEOxqoUwEf43QpeQHvRlf7J
rNX5OGr19mXpimg9XrZIPv3CDNJ4v3kdBfTG1oT/D13Z448E/SfNqNhJ/KWvZlsde/uyQbZTKECT
QegFjJrUEBOxUcqxUyDBoyo4uTU/FRTOmJjHATSi/rFB31/STpbyVaoVX7mZwYgEpZfZaU5grBiP
ywF6kk58Exkco+S7P07km00qK0ljbRTGSYaQMSgiR2/yx+N8HrgNUGwPeTNDZSZD1Q0GkJ9VOOey
HaNuu4y2Wh7rgVNVYS8TOK9NCRcA9BNjuLvcQZOX2ty60gh6/aloT9CQv+wG7HG8/T6V/kCCbU3E
DWzqlSZCv72D5IGl3+U9iLA36NVcNsYOE2/GyGB3g5EqI9eqxMDaFLjFFudRi2y1f/hvRshH7IzU
bY5ifjSbgRxf1c1Z0J9VHi8ob9LI33cmICAiDZaOV+V16B7yof+Eaqe7ZIsTDx0Pp0X89aM/v80Z
FVrXSFgEo4WW1nAkYEHQb4l4HPiN08p4DyrMiybxtH/cjYqwqFdPdS2suj8cCYEOAfINoeZBjAUZ
AO+eyWyeNYHikBRCXPxBHAX8QMaiDApkGo5ZakcauEoc+fPogX/lJD/Eky0/a7+2b7LPi+/MDG5v
mVpBfYJKUtI1hj+4kztf53cLQJ9o7w4SH9JIL3/VLgeGBfB1QosePbXUvCLbyNHAlhl+OpmqYMeL
WueO1gGM4DZxN4z2aPXt5OpGjVbXJc6myUYBWTouk+XlSdpdowUv57ygshfbBHUzOnx1fBq1HfM8
6Uc51ivSB/Hanio46y2B+HbokzY4PTfMWxDpfRAJ+TEEHChrkBOL6lZo8SSBKc/vt6N4qG6Syjbd
3pV+iaBaa65zV3DF+8vxgOllaM4GWAhd/GAOoHZQC4LdoV5z8iqZ3qexrbjzp15Fv+pgqzekoJoY
Tg8x578C3+4NU4teG0O3rWmEPpMlOxJxqJUHEmJWGPbvPNQ1f9HLSsihPeSbX+NvPS6SJthaFTdD
p51q5/Do2bXC/qxGoQgOLMhTcVIyVtqyt0+dtpEQGX1uoH9ARcEYXQJx9hCJd1IKtljZXyLOYciK
uxakoky4jw5QM5WziMk29maKGvJS4FYiX8/CXbTWIFd/4bgM66DaGaLREmqsK1m8gcTGGhxcZUng
JQwz/RdlDdIA/ZJHIbDOfHVYVoK7t0tNp271q7hlMji2roqgvYazqgflNOEh3XQlD03D0Dk4dI76
pByI6jhPtYEzv68BY3eurUsxRnE6FqCIfW7m60waD0ae23rGe55kxt/9QKm0Y1mlVY90sKAj7i9H
ot8eubrbHGp0EIM188jF+JNNTh+je4NU9GmIDMokmjrhhmg/m6Hio17w2CEafAUJ9IKLJslHrdsF
1cAnjjexLrd721RGYpWpkpbk6aiCTmzkEXH1HB0G8s3v8i2vPMFwXghBimjnAaIAFDSUExXobUvH
BoSdaN9JhFMvwYuylpPKsXL7d1bk9znQUIjDkoIMF4dHfcASnhSfSGXlZ/EIrdv/D7kfIxOCRQBZ
RWipQe2WWsJcmKZ+E7YizEw9DQD5i13MgGWrTXJntmn0OKTDnaxWqgfIKyL9FIGjdFJvL68msUI5
Er7CQGkczMrqB90DS8bJPUe9FZTmwyajxYGX8TEN4OvxuKQYKPdTwzTEWE6VGcweee1pIHyPDa7k
GGOfAzf+ZoJyyCzNBrGb0Fw2O91ZvJtc65nwngIY+S09a15/rg5EI8v7i5nbWaVyrnSd03TTgIZU
lcdxehJ4TdpMv9/9PnXO90s1RtJUGIEqR04F5qzta6OLh/82COpM7+rUWMUaFU5D2O4h/Aqt878A
nmF1NHg5VBv0D3igFLRKyzYrcWhZq91n4D2MguiPFa5MAA53RqhxRKC8zbMtMgOrurFqv1d+dNpf
7BRUm4jYBTCAgP28jxCSMucRWnyh89of5QFVk7/IXzFFIN0BnZhpSXTNxIxmcelRefJ7CMn2UG0C
BcmtdoDyz0GYbW7bFmtjEqETGALoDO1x78czaaUObkVg6bOz9B07P3Eg6eqiOy37rD6TpHl8Uu//
3NtkwKXQPIBog/rde5PqUqj5mAC1acXeOj3IK+f3WY9waHkDrxV63/CMTRNqxWmvryuuKwG5BxHh
yLJ2SAEKBXRyIsoVDsVtOvDYaBmnMVjASbsdOtP0D5xzpiIUk5ThYVvs75vZWw1I5blC+aPmDZC1
ZooKQUdIs0LVkabWihQoWMiRqviFvH41mgzc8CoPqsyKOzsbNK9WZa1C10/g1SqiwTbnoM9Eu+Xd
YphGIEej4+qkqR/4VrZ8jsc8wuG3ltopN7Ygn1u3SLg4YeaE7exQKfZYjmhqKifDlx6Eh9gX7Pxr
fKVcKXeGl0Gw1wp4AmisQjx6AP4dGV0M7zOpX6QEFolW4+yJB+1cX5NioXBAE5Xh4Sz6Gj9D7CLg
CQowx2qqMims4U2Yfp4V6ljssfVylKMQPaKzIHOKN4zbkU6oDFQI4uDOS9/6rXpcjDEBe1yrNs7y
Q5qOrVC7A4Cqo+4B9+lcjhasmy4oEmBOMVDo/wAl19NkQWsYisgD5Ev7b0NqT0Ec4s2vP0Ir7FDe
5LeE75BHgsaaR5W8vGkQZTLQmvM+SonatopNjmFKc/WtkZoQinZ/DpLHyN5MkE/Y3UwWcJ2tZbch
x9wG8ZsW54LTWyO6+spM5xQq6OQI3egoTkC6C2p8kDOkW+KrWBbnoYJoqTRadlXdib3mbuujknzm
rBYJ3vtMkhhSkUoiDwOlLWLh+zGB3V6Mh1mGfCaauolegLKCNg6ULu7qS3jx8jn26GvIqz28QoOW
ErLuINh4b88ozKJLi3GA8A4hgm3R85m9tBB31o9JWD/xLpMf7njEHgrW0NwhsEOE4Pf2KoCyR1Db
Emp907PQvjH5jb95up34WWje80ii6ML/b3M4zbByKDOpVHo5jgqk4yqINU3HIQDjJ9hgyaHMEyb4
0PX5agfMBTi9SOHSpCJkIlUKmMgwLG1A9mwda694KpA+B8g6XF7hkA77lDE6xVEgF72qQib4EKKB
evwUT7dDASrToSl5VBD0mUyboq6NUanmWo1OlECZr1fdshv1TlNKO9Gu62LgZNEfgj5tjPL9pFO7
uE4GUMOjned7hKjfv2ZTcrDeiLetq9tFilbk/BjfxC+X9wFvSuloFUlZFRf6EFjb6sjd81Y8C612
vGyE6YxvTkLniiJUHix5gGxjCsTHVGWOLjzHiPsGZLlL+QABCG82Hy/b5A2M/H0fI6Wl6KQVNrf5
pIAeYn7Ipj8Mw/SyUXusi1B+67IWSJUTAo1tGld583B5FB9KmrQN6hqnD1IU12mGU/nr4Ca34oF0
ygJd5yh30WN/1O34R2aLtgBWTV62yJtBKmLJ6aJpuBlnQQmqMkM7GNZtKvzHKaTCR152lqgBgxO2
lWEc+wn6jfa86g0EPsvMvTyX9MH8fioBV33vEWpRrUPRwSNU6TFpXyLeOxg7xEPoDP+IaAGmJViT
Me/6NVoKXB+IznZ6yLT/qWx3zvqkZQcuNQk7Sr1ZpJYoqcwuS8GLGhRn8ZeWQibJnqAtHhr3YOHB
bnOy2Daf5XMK4nt0lFyeT7Z/vBmn1q4Eo7UyyZblW0p9A5WwEypg111l/bhs5kMe93vd/rVD92xN
ZtYOSznEQfWcBZNb2+uhhwIbZO9d/SwWjowCdOHxDmzO1BrUAdAh+0KlF5t7Fq90yC3U1TnbDhLa
ZLmYLbZjvg2QCv+zDJg7EPWCv87ZT8mKn9au5vg+CUV0dqVZQB8QZmX8j/L9VRyUKSNy7AIEStG1
XQ3LoVpeUoHXv8WetjdD1LRFC+5/vY58YMlEZ9JDqTnp+oqXmFDp/ip2vJmipm2RtEGrgIkM5e1G
KZF+gBZK+VME/W/nezNCnY9TsYxNAk7xMCoeyukLMio7r/5UBY82Qhxkd1aB2zft8ww87XrxJGcv
i3qSRA489UOFmrZBnYe6EY1m3sR6kOBt+a5DTmjextNBHZzkmryfo9g/uDoPV8PzO+qIHPE0peAV
PQvXOrY3UIHo8rUxfbOs5MCJEmS1L3k4dVDWEoTWQVebh0Xh6GEd1h5uepblqHhXIKi56k+hsvSE
UrFX7PK6KstO9Pu6t6PYRBbK4ytiR9g356MirNR35QBtThwo6ndsWtCN2BK3TZV1EdqFBrpgI4G6
uIpVQH6foRx+bI5R8NS64AiHKBy4Lh3OMpFAc2GZTCo+yFstS1lvaAGwa3YFkMhg3CzZ3Szr4EN/
0MqT0Wd4YuMRyHH8kAbx9zOEA6RpMP11g8rM8kUdaltofwL2b18e4GuZ5NIAqYCh5mrUFTOyDGUE
7TqY3V+gUgtkc+zlqT2O9ny0vB5EpZ2duyj03U2FU3zlXss4u4GWlU3iWFwGUvtAny7WdPHzq+Y0
hdOB3G4X3gMmy0+h0YH+CEJS8KGbNdasfLVIZtWD3CopHGv41G9/E8D2RqggKcvNADo+aI6Mmj2u
NtnjyU16JT9mkidBy4IQ2s8ix19l3tDI33ehWYoGXcibqSRPs7pneu2v5QjyBUisTIF0EhzpvjgR
4rnypj3WZ+NKC0Gu7xQerzrH+w4qkJaZhk2qYoqbPgRaXUFKziVSYm2S/QxTIVQCW03Z5Ksc5P2L
om0HoYTH9ldDHHGyEWamvLdExc5+RLe8UeLAK8ufY35rYTf2eMDPwc5duPJ0s1m3aoGnt+zanLws
+3x5jzIzSqB/IQIOlJWF0uD7Re1TqFwB9os+gGfhQXR0J0f9p7xS7vOzcFU+4sndLbzlC8cqidZ0
ZNhbpaZ3Wuqo6UmgRUPjbzY/uA9o8AWn8dUH8zwcEr+6i13jcT7xbgpkQi/Zpibc0DsIyU8KDqsy
XJTrsnNEabaL5tey3moLZ9N8eEchR+N+pNS5JUZVmgomLq0qRnqugpfEiUPDcudb3ZaPBUjwqk88
uhe2T70tKo1S2aq0Nk2oFYbxLyQy4eyVPxfDzgxb8wgx6jjYPe80IyHnwqy+Fsd2waEQFn1axwhs
l6tlW5DEyta7y07Ds0DluBohes83iAa29Y908nORgyFipoW7pXqd1f0QBrlLI8B7QulmPKwHBVwo
ZhD9IBxciiN9qjxeYZIZZHbLRIXx1RTALymmuIXP0GJes+28CtkpiQpXFAdenGEdg/vRUdHbyFU0
UqA9Ecdgciu5KPLWjgLhRU9xAP5X0TvKcX3W9WdvkIoslQjkc6tsbVCP90X7rFiCrfUdMIyDowwq
J9fgujwVUdalXVCfWdPA/Ioe89jvvQS4IUjLjG5+i4cH7uJxLVJxRO2NuRgnA+TQvjECCSbY9Z11
rbp14q4uKfnyYBLsWA1WCVWW8OiLl5z3sXpqrH5G31aLd4H5IG9OA5D058KNXPCv3hmr059rt82O
AjdVZToqlAFABqwRhAvlO6o0tmJbJAI47VtHAldWrEd2l/2QeE8szKN9Z4gaoVCCoSQzNKi3DWMn
220vGtem3g+rZ5SZuB4uRxRmcEanKRSIZDBjAxP1fkJl9LyM0Zqg9Ryio59XZ3Pnq/hguluYoA39
k+ERhZThT3tiyJGwt0o5TqrFRteZwBAq+ks/3mzt92b1Lo+MdcYZAGsTAg4VktNU5i3Jg5mKSWT5
q7o+tcJ0BNtJ7W5V/jnK2pdVk6/WhFcCZm6IvVEqnG0AYQp6lkIg46oH70IFnofSWX8AVgflR8Hl
8S58wA2/zuNukJRXtksiDUDBgHjhaxXIhwktyaotGHbzpLrdQQtHPLz0FajcnOh+4y0i87SAFgxQ
y0ie0HpNuepQ5qbZtqPqa7bwYIZbQFwnvap+CXfbITvklV2/XF5UtknQ9aLBHIgPPEW+d1dQm2bT
Vk6E7BnASDSkmV8Uw9686YDd6FSfDBRbg8s2WYcuUQX5xyTlq5GcQFp+WtJgrB7Q/mGqBSdw83Y8
Naa81CVBqoUoKNfNTsFqOzW3YlfyTj/i8B/Sk11gocYha8M0Vk2LNAziLZVbPeSfqtOIu+fggSAO
VNn+n8+bvrNHpX1SJ6czFrEIKgVvctVnYeUgCJgZ9JsBmluzlKQpW8Y1C1Z0vPWeHnSHPui43UzM
5SFEsiChgyYCLVCAay7AlUMB4Y22PUpQ8wX7e238afvP605GyxROF1FHwz+1OngJF+N17BLAIVa3
0XtHN/y+4UR71lAMAC4M/EvFaKjwlGTb3EC2LAqG+CSCOKXbDgvoAy+vO3FX2s/QMIH3XxzQYLej
3HmMZJSWNTUPLEM690UZmuV8zMuxtpNR/iXkw/1le8ycYG+Qmrp4GtS82MQMOkFVgCuUG3+NQHd2
2x1IA4P+YgHZL3zhoqZZ+2l3hilksne5MqJQkY+xliMVgSDLYxo2fo9OdewnXPlnX+YMkxmG3g5q
hQq2QAwsSwsNv8BsfgrDN7V85kwjbzzUuqnoFpD1ZMhD/Ur3Ul8CB2LqTCHJ/El3BA8yyBsPtWra
XERNAi5Ev+nu5OSTrHOiAy+zofVU0YSuJ5WhREhOxcQhJe7kaG229HVxps8Z6pnFFVA5f3NYvK2S
Sr2sFCloJKt5ywJFdocRBVq8FV1eJ+b22lmgSqYz0rgmJalTG4m3orGctG10VLTpyPpwmvvyv7kd
DVQt1AnkdDLywzL3y/peazmIInYKsxsPlafVE6ijLGJADIEbVZ3iODyl3vyFNOgcdIhEDk622CMu
u5yJZAbDnWEqGKppZkJqo8px7B5m7VpCZ+fCe/Dg2aBixDgMkyzVIBTs1SnsptqXgV2PZ949k7OX
aHhPomlCrBVmGlT1l0o+zOm3yz7H/H08FKpgZsMZRaOVpG0YxCozM0Bt76MB6Tqv7sCcJygboa+c
HE70AHQlEq3a0AgcisC9Wg9tWjeQdobOhOSo5/Vl9nk1MGZ8AAAbCDOLIBxpQs54kOLFACgK6QOO
jfNwQ2pvyr3hAA7o4DmCCIDz7q+sce5tyu/PDNUaY5THRcHfTPQTGqDfENeTpAkPl9eLaUYB6ABS
jUBh0ei5SszFGVLApp/Ok+G0hv55rbLEzfqcU5BipWDga4AaDwSpPupjqwC9JObUCkFV9E5l/VTU
s1VBNTd+TNDDOZZfa9yU/2JssIYrHa4duIu/n8I+ztPcXBuoWMeVLQqZU4lNKJS8bl+WyxOVrX/M
UMcTKMXntl1mIegK0TbET2ifuTwO5l1xb4HKj4tM6eTYysag+Q6JBPI41F4Nvogk1lWRkwu3XOgE
6+jYWaQT5mWTpKWsJaR/x2p0lGcVfS3xXfyzAQ+A5S2edQdQIDSjVM72Zrkj6urA+SJ7lj5Afat1
RiNtklZhs2Z+O8jnPNac1dRdzoyyvNFCXwj8As2sokHtriXtK7MwlQrjm1zlCO0HdM61VzkQUoM/
OVtho48NxT7RLq6av3GYvXHqHJNiI1LXPBLwoj50dtH2QKUM4+HyEFlVqL0R4rW7nBME4yYqJzqo
YIzVNsywnkGQWfgjj1mBuWLg9FXQQaKrKs2s0GlbNk7jCq1t6SfCSItGm67wLo+FZ4OasDkqlc4S
BCvo61sNtF+Gz2XhYjrEbhjUdBmNbGZiU0dBPI3ONjijcNzUIN0WW2qu5fwx4eEqGOsDjDkqBRY4
RQGApZIzsNQhTx+1NBjm5hCLjbvWkZckz5rFcQTG5L0zRLm6VEOd3LQy3e9Xwymq1klW3QVzASfY
sg5JXBTRDIUnHBFyP1SQSnOpNCOxi4PfRYPiwRTs5iX2BpyRpZubdlTa7Uk4XnYN5jS+WaWzaPD+
gBOvFZKwX6YHXRmh7zmf56ZypLoLLptihWGwwKFhEVTsGhaIytjbpTXqrlWEIFrm1EmT7QCgrz9H
AM6V6a0w97Y5GKUNouvvEIA4CHLzXG2rm5X4Py9/CuPIAQAdnwACJPSf0f04Fm53YGofq1DPLG8s
9EdJru8vm2BN7M4Eje5Yi2KQ8goRMq1+LfVRbE+jlDjGfHXZDMs7JeDoocAjiugUIH/fhanIGrp5
LYQ07MTsWOU3mhgdR/1PW9xQMsGB8maFDHZnRWobY05ryMwmQRcA65i5AirWG+78ys+YizZ/fTGk
6hrvzFGJB7LXeAawTEC+CHlgm9z3y4D0I3ArC4xz+p0lKvcYR7Oe61itXpsfxjtM40Pips5wgKwz
KDhWMG9hazxxmTRJxKVHKKMfDAmxiFhhUCPMhjXr4w7Pi9k51m1SUxMc89x/z4PfCUnLA3GQKHXJ
IDXQzcwmqV6tCBwnG3AUxXGroWLRu/Wt7BfOyEPjsNxyPz4qmHXFOhlQI4zDBe5YLNjs5y5OeSGT
M4v0HhM6va7VHuXcOczvVZDFVSeilwdCSyj0RQ6vo/0DUwnZBsDVIgMH1TpaoqmjADJvaN7XIQbS
H3L0huHuVNqRPyKJ7LzkJ687kRWkFEhlEEgz9DJeD4zdpiv6FljYuszDuL5NrZ8ajwqF5fv736c2
9SgXhlSBchfVVsHdRk8fr9RBduLa9MaSK5/K8giQnyBhFNGyAojy+xCCZuUM5AOCEAiJPR0J/UDt
WXhHOCloxYnszO6usk/crj4G6g0p1ZtVKi3ptnjspwhk6v32Ka/XEH1bvml6IsgW9PVkdrGfWG7U
j58uR2XmUbe3S4XlrNTzqqsA+wDqTXoWD8gajtq9/ND9+p+eAqe2w/SV3TiptSxm3WzNCftNl66k
7WrmyXewKr+YSAuS4yIa+iya80TWqrED31wWzmF8X99XgM9MJ/HW+LQBASbb5Y1wO57+tO+Y7Led
URpZkmRRN2sr3oOmTD5b0Lfatsn7q5X6d2A0lESQx7Y1ZyQ7RF5x3hzjGIe5sxC2Kacowf7Lq8Yy
MuV3g6KCyJRJW5ttwOjIXuTVYelJHmGG470Jsd7v3tmhNlyUVi2qlxVwuWdCHFN72dPkG2DGqIPa
xdF6zyNvZ2U8+9Wi9toQTzlaZmTLh1KNnj8IOqrzuuC1PI5Q7siozVWAtEUQgIcIGjeRcXhiElU7
/QnI8QNRYtp0Zz7xMgX2BntzE2qDTTPi9CxGUaBt1xaEzS2EMY4nsiPkmwkqJxDA5JfOZQ4w+lXR
uSpe2lCidQdfflALp/mMbPmYHnllMua1Y79qVGIAOZ5ZWOIOfYQ3xB1rrzupUAe/2kLBI2Kwladf
r93fnNx7q1R+oMVNC7ZoE0yyZx1AWe28nYwDSLe/60cUAwMePxTHNWka6iyStTLSkP1A+sWW5dbG
I6O9gJY345SaWJsbzbQalA4VpAk65ZrxOA9RVmDTVWczLMPcG485MiwecRzLVfZmKG/ciipVu6FK
wq5Mwwlsj42yoQ2OBxdlOf3eDOWRtZlDIb4oiqDIvzTRQ8WjzmBlIPvfp3wvTzoLfSsS3gXyxa7V
1l5IAF5MuxAnp19dzgZjpYu4gOKSraIPXvnQeZwugCqufRxmgfWdgLaE0tYDIBog6H7oPGni94kx
Z1CSIaCL4jD4gqiFqvtRm6wItIntQb+bOjfyCOOTGAir0yAVILk3D6nCNgkeDejEgFSVJu4pK3Nr
Zm1Iwkh8NBc3RWMfZx7JCUXfJVRZNnSSDJtoa3qfyo3W1qzxqMehBtIskskt/nZXB7gqHSz3r5Ju
otUEYCtopDQah6Zvc7LOvZSFolcF2hENQecFigO/KZF5TxVMjwSQSSTFU7CCUB4fF0smodQeBUAO
CMdmTRAEs1q4awxzcxuhq22zi7hDZIUndWeV2gelAMYERGEc1ZDz/NXboxfnABZFR1NCJF6PCuif
5yfghuOBt5bMSLIzTQVisWgqqK6YxEHxNCO/6uWgYcFRn4dQPJJ7FNSAeDeb16Tqgwe9WaUTu7Jd
TDHuNzR534iO6pQhno6dPBgD9fSn4iUkh9zNLZ3fLdO6iZUVpWGpPGpL4rVmAD09exN4D5DM0L8b
E9k1u+saaDeTah5Hy5fq6NcaVZItZtKVVue3hq74lgmon6HbRmUcONuRs4Svd5Gd4U0ut61olSyc
vi9Qm7ZeIgGQDOl+C0fQ/KMoZCN9mG3h8bJdZpzZjZf8fWe2jqc5s+IiC4z6i4kuDN27/PvMNG+/
cmTcewNK3kWqXC+BeSVZANlWR+h54TXjxrraHP0ISP0Tdz/wBkXF61SLxEqLlyzQ61PU31jxw+VB
sdcKlTQVfEOIIVToNJIqnRZFsfweRIBXeayrIXqJjeO6Fd8uW2Le2OD5CjCDKgrUNJiqQ5tFZOjA
72VnS3KbR9K6a7ogbRiP0Y38QAhW8fT1hXcLYCaU6MTGO6WMDO9DT9LU18mWqgC3ECId0oyN3QY6
JzBHIY7VR/lJCICP5DZ5sFYOpC+oLgAzjKmltp8AId3GinJIfd6k1/K3NDTdXPd18EfVKByiPWr7
wuvTZx0WeJIF6ReOC5BXUTtgwBr2qpWlYV7UfTA1Mtodl0n/IuidZSe6mXtLAe07zroyXEhDpRdv
b7AMYjNqoHFdaVDwm7NA9JZnaT1urnFUnoaX+vviVN+UV9ZDV7u9bJVxQr0zSl0m27GRikIWzABE
Qm6np85SbM4q31c8OhrGnL4zRM0pQERoKJ0kMIEBhdIMjW0ut03yvOUPm8mpmTAnkhwPIOSF4CX9
4JJX0rTmopzgSteBp/Y0VKstZT8uTxzHCP2+Ik/10szrCsxN+zINd5lw7iGdddkGi6tC3Tsi+Yhd
pJTqwezNOknI09Hz4o7X5WH+GYfVS/ZC2D0HXOPiG+EXAMqiDaQUxzorrd5bp2LmXIB5txelCGTd
0lF1xCvgSe7F4P9I+64lyXFk2S+iGbV4pcokK0vL7hfaVPc0CWqtvv44au52stCchN2a3YddmzHL
KBCBQCDCwx3o6IN+BQQd54vuVmFNpLaglgKuEhKvn1erkzETq3iI6TziP9mn/DP/RfmDwCnl8AZ1
djZQ3VpjVlfo8mJhDNE8IotwKpI7ZfErW2aX8xF3DhjMAB1jiGgISCwotZGnmjSVBEjg9+KF3nWJ
3xq28KChwuzPzuL2zjy4zfvKuZD27VoSQrUBBXQ2u47NIhtmtQW/evY9ITc1FC0rQNjV4+X17ZrR
wcxlouGBCjpzrOVxiTGgIxvBUF1NuYe5dKA564pzoumvsGklIDi/rTCegWq5EFt9noSyCOFaSr5o
8vaJRtdLJhh3qAehEzIZRXk6tqX50jHtbeP75EqeeESp9+flz7brfDpae5D+hXAXe6kRMVLr2BqE
QBK+67pP6smF6Jxz2cjeqC1+H0y9oOulTJZMUiKTUgP4ED1Eqvz7MjkrmJCLowRq8uFb9SNf7OSl
OSlO7sXur9Zvrka/uEoC4+nyn7FHxgTydzBmQaoMyZHFPEWGKU8MK0pnRLE+yP0iJPcfLfD5aDkD
ppxku8VBuDpGDz0P1bcbUyzwsoNQE2gWDLF8jinRlJRaYdbCh23QTx6kY39cfqh+GkYPvJXuuenW
GHOZJomiZKXcYsBJCAdztguicWLynt9sLdC/YHMh9NVYQJ7QyoOCxHY6/TQFxY6kLuDs2F7kt4BX
AG5BBdadRTmNXZmYfVagg/RmnOqAykJk1+lrDe7T+aY+fKUGuzXHQD6yVChHQhAjU/LQFH+p7evl
9ezkHur29xkn0NIFjJNGl4SCpYJ+9MdCKnusU4CL/IFYnC36Q+mKZh5ba4wXqCulrMezLchR1ZDQ
Ul8DnEDIx5qB8tC5GuDtMpCRQ4C3/9XMfTXy9o5xERyDQSaAUeHQF8CmAYSeHao35R7MJL58Fbs8
UP1uS2y7XiY4V2pWzUIBrvXJGd2ogFpl6up3+mN2N973B36fZf+UnZ2TidRVUugTMTPUFqoXU/4h
zTzU+96dBoQdxrIwk4X3DlO1aVMjSRYrm4PWRV0IMD8KLIyC9R5yrwia84tspx65Ta55xNn7Kzsb
ZgJlUmi1qmPMO8yt50bQbV1fOc75L/Hwtwm2QNPFeg0mCxOddXTFRA8vx8m2ABdogv4wvXLbtPRk
sbcqiuUgzMKYEoQiGWdURSNv8ggVxY8BDzoKXds9hmlpYz3yeE/U3egItCmSfgDHdJaTqU61RDRK
jGc15s04vgntwyA+Xg4ldO//WJAp478iqrB/sDPm5pzWcoqipboKB8DhpAUaGMqpmFtb7D2ter5s
bq/2BIHU/5ljK7KUg1QoTDELSTq7M+lpFb1Hj6rxrMx0056ArgvQDyXn3QC7n3JjmAnJ0dJpeaKD
WkHWXRODkaoXh5GvGI4qO7otOYoH4HUgcvBIuwdgY5UJ1FEulcky5NA91jOXZGuwVITz4N03oQPD
IoqUOpcxUS61aaFXkASCchr1+3r6dnnH9oYxVAvEruj3Id+BL36+ojVL7YHvQCIsAuOUOPpBdlTk
HfGh9iDs4faYqAJDFNf3d6tqW7vMjklSQeRFWEDPeJv99fHQcOtjXYAeR3I0Rz5aoMG4vNTda3Wz
UuZTLgZR5mxBymwuma+lzyAiwPx/4ynVoeLZ2vVHOhAHmmOgDNnxibIB8iLNYMsY9MepAdNAXS1+
Y2k8PNWOf2A+Hf9B+wNDFKzaZ2ORfGwqDKkXrb2ovo4OOzAervDS9AfzMTlCVM61OM+bnQvnk026
+E1W18Ym+OW0Pgoa4SYW3lRQ4q3RG1J35/KG7ZXwPhlirk6zS7s6MqGjmGFxDviboZHkziA9tjGp
3rnCoT3kz9MrDwK7s3kamnOoGyIDx3OHuVAbUO0kpZCvQYx2ILTZ3Mn4NWPK+vLqdncOoj10rBll
UVaXJMpB4VOWPVAeHXEWUbYVXp66u0+bCh1zxHQRcOsyQn7fGcWjDJnbOb+vle+ZziuW7X4w9Jol
C7TeOtoHnx2irmYI6MqaEIwlCbUWAOE5i4NemjnezrNDT/jG8fIxivA2w4Upme/1+mAIIErkXJh7
mE+8PjHZIuG2V3S2T1MJ4mpWkLQNE/nvYjhBKMzB3KLdyVeVLvjj/aw8FjIPB7y7UxujTGjqVwHc
pAQV3JGcDOG2qTVHKMI45mlp7CW/GoV2w9/A02Ww0b7vM6s0xJmSaUh+4gwHsOQFQDw4FA5m3SXP
l318L3/7ZI91QVUZjUTFwDZVhqd6sjkIoskBUwYvIEjjZQE7Ef6TNeYzClEnVsk0NoGVIF4sXu3H
96DPP+huXhyQeuMmq530uQchG6/6uHuaEYNB8S3izWLSZ87GNY2oSMR4bUiIjpvs67GsOqk2xJwV
7vrJxgr9KzZWSNI2MmZBzOOgX6XD4wr2uhmBv1p+XN63vdUgJwU5FgZ4gEtnVmNVGsREQK8dTtXL
JN5WaeFcNrAb2rcW2JVYAlF0ZaVdoRkax9mReIkbX5fHDuyUtoxZXSQAPy8b5a2KhpfN15ssAU8J
2t7GhWlX8Y+5eL9sYG97toti4iBRlQ4zFZggGyJt+onJez3z6j5OgtoqhJc6kvXOvWxxLyLi2Qe1
FwmXCLAQn5fUdcuqdFKehpl4jMhdp3n1yEH27x2qrQnmNlznPo7nBBRKfZQEUF8N5poc83m0VQGk
u8br5QXt7REqp6BDQK4LZn5mj8TBMhdT7IRAgRZiO79b0xeO0NYAs0dAOK+zJQxJUHSKrZt3spzY
klZB2+V4eSV74ALAbaCjAXS9qP45GSRWcjwWeO9MoXkojhQVXgWoz4Kr+ws8ZJ9MMYGvk3UriVFk
CNPIF/rYtggX477rBpvVMCFhTRR1iHMigDLPuKWUksVNh2FCTH6+juAQckwcWuARY5/3KN87VNvP
SD1mc2qtuTSjWsEQhharNv2aEhSG+zeLN/bOWyDjef1SzZKQ67iW1MLVY2e0JhvsSQ5YvNTuC4nM
dk2ME5Z6rlsjiE4hQf6YFve9eF1y1YW5/kcXvPlw0hwD7N7EOe5e2ovDTMmRStdWt7HLgyvthqGN
czAxQmlVYHzzeg7ikuhuVY0NFGzN1zWPWs7bY/fi2H466/OqoMfTlfjtMkhOyZMekiNVSrC8zjcf
ATMBbNPPnYKzXRwXZOc76MDkbEQlik5D6rcSWOva9mSu/jqM9uWgsRv+kEQjZOARZbBgCTkrc4X0
ZhpopWnrmLDWefPbew9+FLgslc5vY6pOZ32vnZdBkRDPjcYVBju5k1FWS3zIIhI8sO6yU34jhFRQ
c7riTQXvYUHA5AYNFJkq3mpsq1vKMvEfLUYtsdMgulcdMOO+Rk9p5LReE5SgkCKuecO7l/e+KnIZ
aF6h7af/UdYrMTucSeqcBLP2oy6uMt6MLnVvpsoGqC1Nq4G21dDI/+yTZj4OHYVChM1Uec343lh/
o9bltnVmy4JLeh5Ee88ft/aY4yasYts2bYVKhjQ3R0Prhuukq3+ZUQrN5DoZvS84JdpxaEeBXwA8
yZ+XV+Jgj30Eth2SH1ctOQztcPhvFpj7a5L6ogZNYxRY6gsx3xeerPuOA5jgHsKrB4JhGEpnilxJ
PTdFVU55uEb2apS2UnAr1TTuMD6AsWMN5AsazV3YruGsx/UstzBBm5eUkghjRTfle/KKjk1W2c1p
9Sj+Wr7OfuWWPWqchHrn9tqYR9Xk8x4hSyOVOlWArC/ZfS6nvtpbD+tYOXKmPkixwtmwnYAPc+Do
RVUZ/4dtCNcCeDRECBoFzRpoKt79VyUvUds1YWGeFI8QVJTZbnCxjFkaYzA3VJr7WX/qOncUOKvY
dYuNCcaxo6EFW8ZaJOGaqvasgBE84xydvQcwijvnVTCerahpOZsreoXGox6q3nRNR1bLX0Vkg3/0
EL9ePkc7geiTNSZJKzpCanzMNIyLxS6AE4mOqxVALAy0+7+UhDddyft+9N9vMoxxXZdFUqcEKnx/
y2S0hZJz2+8YAD8aajEGxGWhJsIYkJUyNoVJjcNEkpxJe++b///yOgyAfQ1vXYDYRGZ7ernLGnOG
hERc0RpPYvfJ4+Ut2Su5wISF3gtk6ESRnYzOZyNbmyQnofRYBhR3n/h6IN8CMOfBBa6/kIp9Msdc
72BKIei4A0GwNM2x0UHTqiz+ICucRGXndH4yQ+PRZuvNQQVdStZa4LntoUnQ2Fp1pVXcqEp/homq
n8wwN524TA1ApeoQTPdFAWS44UtXQCRBJIDCkSBFfqugt4PmnNNOnBXuHV0LcDwZr1GACgDF/7zE
iBAim1K2BNLtCDyzZDdO/0r5iUAkceTBw/f6IZ+sMXltpTWDnAhonYFnXvy1usWRhIKj2hFU9140
JwXohTtzRcPBH1/3vEK2uzpJypgLUz8GmJUDiAisKZGLUWLDmR3MJPlx7aq8SudOhNouky2v1lGz
6kkDlY44M8DIpkGTOpqPrby67boeLav8hvJaw7kcd511s07mlE8CtPBQ9EyCyLxJpkPevlsZh/Bm
/5hvbDChV9IhbrLOwP0qt8kTBAIgJxgd48C6pyM9kfMF1rlP35GJjBDyBkIp68owAx8y6d5anRO3
dkPvZj30m24OeLKuQ5/l4MCMADA4mXUjHYBBSTkBnrczTLTKFmQRQoGvFquFoxS+JNeOlPP2hmeF
CVbKKqVWtoJmg6II8GL8iwpilMfZqYLuidYajTuecgvv8zHBIzfWDnUh7A9ZQN/4va945EO8NTHx
IlZIkhZpA/GjFjAFDeXuSHVKgVfX3kPDbR2N7RjobZb0sZjnYXKK/8KgzLFy2uNS21rryE+0tQ4J
VVAN6zc9xoLeL9+du9H/7IMyk58JhogXtqkNgdkux0FpjoOVe/2KZn4pnPKu4yQD+58UBLYS2HyA
/mPMTdZEwBUhxaFa/pSTH6kMQnxR8i6vad8xzkaYWNRr4yzPVoyURvcaTGdOL5d//1+urbMBJhDV
VquIGUG9LM4BSx7ACL8CwPsihenxY1TllWOP/t6fl8jZHhOJjCgeCkqQFKSnxaE0w+uxv1LdwW8C
9ThdfUF0jk5OIqFCDUFDYvg5LjWTBV1TAwQAJWpz/Xi3pr0rcj/iritgcFGByBveOCyjbUsIdMya
Ood0cBnEV7WPGtMD3jkOHewWAD6qHeUr3rcxyUQMVaxjqc2yOFxmzxruRvEwphwTO3UDfLvzqpiY
YRnlahitWIajeBcLL8OIWvRyLUni4bJPcL4eC2yCslNWG7FGQktPbXCGO1N2kqKZk6DtnqTzaljm
rV4eMCSpZXowgGol+qlEX4t9GwvMWZ0xc5pHw4cXjG6K0Z2gvI297Fp9ovQuiqNeodXd3UKMm1tR
3c8nULf/4HjBEChzMwoIRSNplvxjfEkCFK04APjmUywaBccInBLnXrUYvnG2x9yRjTLEAk4dRBZP
qw8MkENC8dviS17zaASX3ePjzvgjZGxsMa6ei3VH0rqOwzxobvKT9gYJ2FC8Az11jUu5CChfH1Cn
x/yw3opHbtq7fwzOS2WOgWYqS6xXBkiPLLv4BRESPSy89So+jJFXHtujatNTnt1yy5/UXy6sm8Up
CwmKU1mN+Zg8iELdQb4LGgzVpV8Z7Tvu42k3Mp8/s87cZ3PeVOZUoySlQrdqdYdD8Qw9vNajQ8sQ
OHomPJHJ/XP/+8OyVaEUONeqGdG8s8RXoPHcuLg18T+XvYdnhLnf9CYCh6CMg6FhepG8xLNvKJw7
jWeCuWOScmm6dohy5B3vxrrYpvwr1nkvId6JYzka+qgclIpiFnvr46IuDuJPHAEq0VYfuM/ZXaeH
FvgHixNqQMyZM2Y0OrUSZy5ev6/mtzUJxS5seI2t/UVtzDBnK0pKiHRXK4iOAPcApa8PoovIX/wp
qA8Nr9ax/2g+W2PxptkkgEBjgdgoFZa8b15UB9MiIYaIQv0x/2v1QGfDiZO7lw6QQUgRUUtGi/pz
+hFPjYx/jM+o96dBvJrrrzyINr/PbNMMvtQ57RCGi+Qa5NtV7is8yCfdgj+i0MYEs0XLWhYWUCQk
zFVlue3juXf6xlqgHZxkECkC9gg4q8JR1by1VfDHcpKQ/U0722dnj3OrhxgtEa3g4z0BPJ92U0Am
eXIje3okbuTxWFfonlxYMIu0K5ZJ7tu4m0FtmqAQelCX0cnmxlnADGvwpBA5DsLyqEIIURvquIpD
OT2mxXVeHC+HP97vM+EvK6NY6bWJhLLwmojfOvP+8u9zvIMtuZZSqxZzD0Fu9UCpSbLD5Kt+4X+F
FgqoiN8HidVS0Kclw8HGuxJYLTlxmr86qGSOdMTqbZxcOizKH8XYjesbm0xONfXgBB3kCcKN9ZM4
eUL2aH2l4E+RuOgAIW8G2Qr9G7Z1k66Entq6KqgatieAcf82bhDUpZCCmsgtoGeXt2t/SWdzzJKS
RNWJPFgk7DUMs1vfTXOx0+JrR/ZshYl6OqgCAGEy4kC/lsAhjSmhW9Nt3M6dXPEkgpyMB2jZ98Kz
QSYM5h2EG0vLHIN4ALqkHIU7Rep/gDjHF6LhLxDQ3RALiFmDp+m7n3Zvto8JjrEBeFCzyqi9XkXX
/zyfR3u5VQ4zqvX8dXK2j73AjF6Ji8hQ5yCTKxsVZzuOJ9cinEuLZ4VJBPW51GWTqCBXEUCpNQt2
JLiK9PgVTzQ+KuXQamNR0yqZBs1q5zxMUXggwtGsb2Xy7bKN/eB3tsHsjlEM5VwpKBeW7eIMw7cS
tIaXLex/qt8W2MupM4a+K3RMuurzbbng0C6+PP26bGM3FQMbDFDyIH8CPfvnELE0VqZZhRwFulS6
4Lb31PI2oWVchUers/u9zpbYh3is9uXYx3jAJtn3br6JavfySvbQ0lQk4n9LYd/goF6J+mqSyxCY
lWPU9Janjulbnh3b+b4Ax/0sJN64LH+bJZo1l23Tr/THrb4xTR9bm0Bby7mZpivS51YxDt34rW6v
5/5XNr2Woqf136CLyFnsbhpBST1APUlFApggaCyTNLUCWFdrtbNX829tsmzQOrvT0Lh6wUFd7ifS
G2tMBGxbIcqLeZoDza5Pi9fhtZi/VmAfTu55YtH7XnJeGOOP1Qg2sjkZrKA0j0l+nX9FIw9e8tsA
++4d6iZPxwWFVX10zQOYLe+1m9ExDus9pkvdjJtccBbEPnwhaSJ3Cp1pskDekTe9XU/eZefbQzJ9
WhLjfalgtU2nooYgHvT7ZLQhv4lZXW88yncgZrxfEpeypROXh4bkLY1J/wyKfct7sO1Fapodik4D
0ZK18Br7+0XkzY7RP2NzuIrFivXWgDaZZo9ue6dhKFe1dVs81WHs8uZt9i9dVN0BJQGNBtC5n63F
ot6thCgDcibz/iPrvFZuwIwL5o42rA/cAhD9SH+Ejo09JmnC656seQINkzQwoTsDv/wJ0OwM4RkZ
jKRr6bT+ZXfZ3bWNQSZ0jPpCu8wR2lzVlZzeWTnngud+QSZadEkqKXOLSSnxHlE3OtR+4o529UO+
bRAykEkHlxe0H/g3K2JiRgPAc93MLQH6p4PEFpkXrXKEpJ9etSwp5asB4B3MW6QZXpIayYCskFJF
ex5JHgs/Lv8tnI/LXtmCtCpkVDBJGKetXdZ4yPJ6NrsX9nmx7AOyHlOFxEQkYbLcVM2dPowHpfxl
FRrHTXaTj40dJqjUSZ4Lw9gNQSr/KrXbdr0WS869sm9CBWei9YF5YeLHqpdW1eSIW6Q7tVJrKz3U
j7jN8P0tOVthwkdajcqarhomLXIQyFJNacHLQfSe2Yu/nMC27RSv3Ar2bkIALvv/LY2NIsLUjmoq
xMEILqrEyU/pnQE6gcSN/NETvs8eaAyg1Cceic/Ng+jO/BlRzraZiIKx0rjMxog+kPTDfKKYZPOp
zm3RTb2cS0DBWykTTnI8MWMgfLOwSvu7+aQuim0V05WiD54ZxX5cAedt8tghd9OfzedlQgylEZ9W
FY8II/+mmEE53Cjtg17dzvHx8nnedVFDAtEmGs8oEDChJZvaaU4LCaiyPOikxlYU3+h4mnq7Hno2
wra1pSVtp8wCWeE89YHUCKggzs7ldewhraGc9nshbD8ZSoRDT6KM0mHRS826gd4BJTDIMJJOOwyY
xc8d2U48/YFjefeC21hmAoll9GI3giMIlguQcK1XmZNNtopuPaUrtb7NXxks/LRWJq7Eejfpci5D
MvUtezGIrSBjWCTbRGpsz17pTVcxr9uwnyIbmPiTTYiBSizsuiNdOxXl9KEj6KCEBG77D3Y/j/gp
J2zuJ0QbW4z3m72kC3jMFSH4tnvQ5xZe/zoiZ3hoTpIHACmvjLh/CM5rYw5BnVbZasSULEHvC3ce
VuLlMbBZS5Uq7pe85bctFmkr18qQWgM0k0xUPATA3IDDdibog6XgfYm5w0r77b/zt9SYcgSa3H1X
ZloajG9ya4OfGtiz7mAG1UFCO9Ud3C7IghltEBCNu2nl8Jjv98/+eb3M6Rg6vRj0fMhCqztaWqhk
nHIZZ+805iyUpB2WqgM8H7+vdqNdx4GZvl3eNJ4N5oZtFCWaIoIU1ozuMBFjN9Jd+V/XQf+GzSPA
nNsxn6I1C8SlsjH0f+iUd6IYXwr3591grk5xLXqUk8BggDeAn1SSs2QaQkfOMbN7Z26cjrkzofSk
S3WMkAi3C6QjDRSSVx94b2leoGAJ9KJu1usuAqI4CVDWpsQWFAgYDWho517i8Xx5P/PfrIsJFGBA
7ZIZAhXIej7mDvwechiNCxVN9JS7I4/YYjcVPptjn/LpCHa4WppIoPjybKvTN1n7pfKAWHtEkrhN
fvsE+4BPSS7KjZYiImWd3co3Qner4JWRWZgBUJ+jLLqRO1vPQqHyiqa+NZL1vetGVxIGL8XEKLi5
HHO1jrLGo2OhYf6PPG/zhzGhYyKWNYxCAuWdeSHOoNfHUs6owvUxSZBmLtdCTOzLJ523wzoTTubM
sIpMWfOgdyePSjEkt4an2mBnQXjMua9jTmRh2WRNsZdSvaaEXHrmQ33a1xftaFjz4fKy9s1QWLWp
YnSKdaSmgYCxqVrI8kC870HNCFLe4OUKpwg6ypdN7cf7synmvrEKc1lkEfG+Gn7IUKa36ufLBnZT
Y7R6/rcWxivkoi3KGOpFQYfZK8sSHpJqfUlRm1bL9dDrPa/0uX8Iz/YYjwBbkKQTOlQCtL8/ZBC5
TFSnhuIODwixN22Jg3i2xFwzURNVcS/C94BK/6fzs75Gd+SAD/kEaiBAm6vI5dKy0+/15yk7W2Uu
Hknvm7nrjRkxjSLvSxdkdN86JCSVn9xzNdB4u8dcQBDWLhuQ0EFh84d5TxlmwDv6BGGh28IxHMtA
Y7q9Se/NAlVE3tHmHQLmUkpKyaiiWaZlG/0getYVci8wZUy2dBAOUP3J7y23ueJNCfHchwa5zb2O
7ZaHxBQhCrtKTklqey5b1yBHtGR5C6SeeGknmdupNJM+khMDvFz37QkkD9/z3hZ/Ji+ij0ndWwWc
hl9qiJ49lm15iGpfDHGmIoWNrmdk6KL1LGTvl8/7v4Tk3w7Ktj00YcmyfAHGVv+++oaf3QMuYUMe
ygPkBGRZvEue46EsK6gV932H7Eg4kuS6yTJbN4RHjRyFKXfHOeLxCXL2jCX/kCppHfJh7jA3XgbW
W3Gk980amm8NNHGmI6+usH+lnr8lE2JSra/myRqtYxVpjjXeAZIBJlLDX0tfXf3eSLz/uHlMdCEk
I2pV4bmjHjRfQ30IVBagZwdX1oEnd8g53ywxUinnWrbEBCB97c1SA7W+RsbAWQ7PBhNDollUC1OC
wydBk9vLC6XwpAJbwvUYUg3C3MufeQ7Js8lEkFbW41ldiigw2qBXA02+j5sDZ12cW5vVRs0bHfKo
qMzADSdvfcvvshA3z/WP1VGJPTxOxy9hDs6Rg53yryp9HPURWtkiWAVy+HwRpMeFCz/lRF+TzUak
PCPabBWhlHcudA77tHRU7adcBpc/IGePWH5+JNBESTQQnQiG6emJ6Gr1z6ThifBwdonlPTK1uClS
HTWYSEkbO1H02h3KpuI5Oc8MEyRAp5eadFQoQFA/TYcG9LQCptSqE04tgEL4587lr7ePUtt4A/28
m0tyVIikDg1U0BJiq4mjLp4Zln7lWF711spP9HWlBTwpTN7FYjK5SNuBCrVaSYy5AzqpVJb2/Ip0
YMG4qIIyE1lddDQvr3T300JmCOQIaEJBQuLzQmV5bkD1hPghLdaTqAnHVjI57andt/fGBJMF6GWV
mkveAemqPhvza6+j5zB/N0dfi190MPVbX0oCzgb/GGy0Oq2YpaYJxkS1R+FNRsfeGp4uf7jdg7wx
whxkTUlEbBcmNjtVDNIod0jWBkLbn2Yx/woqdGNK/rxHggB+36lTsrDI7ySALSwn4er+8ZbDPCqo
ZmIBXibI9wB7jOp+BcbpOWoOxcR90XJc7uPsbc6WDLb/VkT5NpignHDfBmjWYLxGDspfqJNUgeIt
R50ni7T/lNl8Q+ZAL1WhCFOhQ0bZq4NrykRXOPUVOQ3gzM/cR+PO4gUt3hdlDnM8iaNqElS2gE6W
D6sJgUEFTCvken1ofiQ3qwFVZ0Qvfj+d932ZlKAca6lO9BniBsCOoFYNaheMj4iBbpegPMW8HrS0
eCkB9/sycSSrrAEtXryy5ev8lAeLlzjK63ilXA9vyQ2FkOYHi3MCd/PizZYycUWddC2p+hiUTbFp
r+0TJPUW8t1QkIvzcN+7t+nZFNsvmouB1KWFh8wI6uRKuZcKwVkT7sQRx2XYlpG+1JraZtBtbN06
6APxWs1tqlA8GrZ5kg5UCS0W3KXj1sR562MijFbFc1UQIOkXuUMJ40kDX3Sr88jmeVaYGKNrwNZ1
STEHgvwCjQwbXC9k+nk5LHOcn2XEnRTQXZOK2ihkH2Xft7ItHi+b2C/ybryBiSVqUxjTMqX0mqZS
MzSUmE/aAZpHh+HIo9vdTwo21pg4UlhRMRYGor95rYe1LzyQ1NU849DiLJfP1tPAHU2hu/3Hs31j
kQkgOaTcUjHTEjzbB0/2Ooixzg/m7ceYElfZZj/V2lhjIgexdD0vrQmpFhSCZad0oQHgxKfWm1xK
fJA7vGcZJx+Rmbgx9Bg5z2VShGY0Onn2rBQ/Z9lpzJd6eLbip259v+wvHHssQqWQB0MuZsSpJdRD
ZEFXc9gFiM7BZTP7ng81LpBBQxNTZPykBQ+1vIJHNozqq068arMfl39///Sef5/xil5QW6RxiPCr
dd3nT/HauaskeJeN/Is3nK0w3jDHmZZPJeZgk5P1uOQ25VISvDp1BMOhWXB9UBE4ODvEWxrrEWU/
FIq2oqIKdSVJJe4sBvNcO5fXxrHCpqUpUfJR6uDoUm5qjto2sTcbq+YlgxBxPiPHFz5655sUq5fq
ThQT0DUW+lWMydhEe728Fp4B5sKQqykvyryMoIn+PCgPMlfpne7znzHotx98RMXNClZBAWp9wiHV
7ymebX3tj8b35HY4jFfz/eK3mKcQ3zG+k/6tPV1eGs8F2fxUGXJBKFDjCyG44s0uauuP47vuGgCr
ztftgc+fuP8xTahOGOAgAoPc5/y+nWqztBbVOtY6AUt3YifZy+U17bve2QL995uvaUBeSyt6pIRr
R7l6vg3Szwa2Lhv5lxzwbIWJQHmc6mZNwKFpXpObykuD+FiFkWt4JMhfhHvR5Q8S8RbGBCXI5NRa
XaGErmSnqP7eKJ4y8MAfvO1hQtI4F/lI5DYFa7YONFvqy7j31wf5pxRCvNJpGk9VkOT7X/maIPWF
cIcKvWiFWVrcxUa/6MARTI7kg7PaSRMbUtHZdW/Y9S/RF13c/6qtTJwK8O4n3dhllivoFg5qmUXB
Epd+C4T7oJxitF8vL4/+9X+c740VJuSKGlou0GODr6jKIa5PvSpAa1t3liRy1vmvy8b28dpnaywD
oAQqJ11ca/otZwCac98q7PY9eiJO72VPCmBY5DFDN4TX4qEef2GVKlskmJJ6UjOoDZnGjdF7eTrZ
7fpdzN846+PsGasTolXLWGciqn1QpyZ2Eh9ozMSEiSsdFM2WCk9A82y44o1W7gbpzWdlEnqlacU6
bVEITknq9Nl8mHI1VJvVKUTkqGQ66DlUNi6vlfdJmWCpAwcldirIIg3zLyO+iTvVHohqG1PHua73
7wHLAuelDgo6qAJ9DppCVC11mqButT7GLyakNdajnLryU/oiAV7R3AJqyZvY2V/c2SRzKvK+XbNE
BnxEwDCGmkh+WRg3RP9Rqpya3L+ciN+WWNQXxAUAGq9TISgtW79W3miAiT00snqnfNUAMKCSABBt
Fzi1rL1gCsVMdPx1KC2JbIlTwuSvPnSlFQyNeFolyS+WgQPA2vuIWxNM4CzrOkq7DocdM2m2Jd5A
N85WVgxfHi974t6h29ph/KM0OnNe1IyE8VLao5TZUWranc4Jx7wPxrjEagxZoQqkCCBo7MhCdJSI
xbnhOAthxxC1LFaaOC7TQKnvi+U+QekvqR7+08diWWTF3CJqO6RlqPWhKd9ohavw5hx33+WbDbHk
zwcWWldaL7UARiiSGx+VIzjFHpDF/z8Br5grIL93h23tMeFvmofBXBtgors2s7vqUEj+ABHfRH4S
uaS/3MUxcU8yV00oaiiTyIfoXvNJmL7TAVz6ROZ3qXbDw3Zp1GU2CWM+E3SQrBSAHKc+JT9jjGc/
5FCDHW3tOjVc4X69HlXQvfPErDnebtGzvbErkF6rVAWuKKeRFw/NYS0WzrHdjevbtTHxQe4HSx5E
0JWn4LqpQSrZQJNEDMawOSGnQglH+m8BiaX11pZKTyxNpRCTVNXDtQLwcOmuV162wTvHTKggeaZp
kdKkQaboQdqJ71Y8XlXzyrkYL5uRRPHzHkFkmbTRiPaK0UN9BPgmR+jHx6YWvcshY7fydd4oSWSz
JwicjAut2YthczMTG6ODoerGCUTJaCEgd3jwxsveB9PMylpdLCVdE4Ks1a8hrRU2hsK5ePdNaBaq
WgqabqwEsRBLUWtqqLRmKbD/1Y9B47k3jTpszgn9+d8WmKNbqGrdCynoLs1rKgU5XxleA1Q1Bf8n
Hh/AwVsQc2JVzPkacllTlZMgXxa7N3ll491Jiu2KmANr1DXFjKMCOiqQ9dEdzEtnjpzaqitS7qSr
8tm8jZ3UFu6K18suyFscc8UnuVFnZoLnpZ4FVn9jlm+Xf/9fYtF5s5gjm3d5vkJaIA7Jy+gSzCvh
zrqZH/RHJcTUxDF75Slt/0tkB1U9YIIYuZQZHx+GujB6LUkg8T26i1d483F9St3CgQyZXxSOEFLu
DV5RZf9Dnq0yV2U0tmUeqWIczmp/nLJbISo50WI/Kp0t0L9gc3NISge3LzH1S5r3SgyU6G3uv5S7
nk0wJwtxHFeToabh0KmPpr4+YMLHv+wQvO/EnCZJ0JMU0RWQoeyxih+L/yPtupokxZntLyICBAh4
xVQVVPueNrMvxFi89/z6ezQbO02r+Up3Z986oiPIkpSZSqU5R3q6/H3RLnGmlM2q1NII3x/bQDce
wRiQLwKdZj/xo/952yXOZrRpKi11HTIfA1ZHuXxSotmusqdMFTzqRXI401F0UPgQ9EYHWf8lHgLL
0M8kfDK0WHAkgi3j0/e9JRfEiFGUS1T1aIwIwNT8K43Gr5dPhu38hW1TucuurPUkkShG0sKyk+1u
Mb805vBpTTFDmTXtXdR0ufvfJHKegKR6shZTjino/FEHvmFZyZi2y+1B+7GMIo6HXSRZRf6tFirn
AbpwpEAmRdf+EEwxWgsVtzykj/L1ekKbbe62z+QAH+6l99NJhLzHNO7S1nKuYdQyvJn+5rDSc7uX
EtlplLLykiWTXPS2Kw7is9gO21kEFCDQUR7mSI8limkJLLozEcC4SPfby/C6qo+XT1Ikhv1/4/vK
EbG6kcK71sZiL+Qcxub9FOG+D0V9+//jwno7Rs6BpEtTTWneaT7yTBlG9F/ZsKvkSM8lYF/uVKdy
i9gWwUWJTJBzKQXIrZQqKkqMVAWxdYiBliMvAvvbnScENIRJTZCrKORXdnuziQOVhzQGbISv3k7o
XmCNlOrDGlCQP8eCB/e+MWxkcQcGH9nKvYEZOPVxfEWbq88SMLED+Pfb+mt4aKGlz1ag/wD6gUj0
7g2zEc0dIEp2clkwpPnOG8ELlR/Cz0juklsGwNYc4gCY742worx7gBuh3AEmTQbsnqWQTp2nHqhT
Hbs5ADRgeSp+4ROgjF06Zuus3y/bhUgsd0XoeR7HtWEuiN0Ckpyz7hRq/3E/+dYQ1WxN5JrWFq9J
DbOMww/TD6+6AzgukVVOAwBHqoLnpGBVfJeIjoGvREs7DGEb2VXRpoCOKhTD6bTieHn79o397dj4
WHHV86yqFFD9ykF0Wp6Uc4/U4BooDlTlUfqs3om6wfej041E7pZYFEy9KhWeR/NtctPdlG7kIdCv
z4XqRHdSUDuArvKVR1HaYfeG2Ijlbog2iyRg3APcZxq+9FXpSFbkttHtKD+P6rksBJGL6ADZ/zee
xjIaq7EqbGtrndDWX8unWjSTtJ8u2qyI9zByaEakntNfY2MSuogAwuCEB+NYYj7afLisKLuxy0YY
51OMMiaxWiJEqtbrPj4WKWaS+gNR73JVsS+LEu0d50mkMraGIUTdyKBfG+mh6l7lXGTSLPD5EC9s
lsO5Da2X5GU2Ad1vPebE1g+AnfPAh65C7SuA+oh65wRL4gPMepZrsOAgYNbNL7XxfahUxxAVgAVe
n48uI31VC2MooOAyRuCkuPpexaLRCpEMtq0btabgv01WABEGqfpzrI+ZqA1W9H3eNyStnsdFbfj1
cKTksdNv/5Nq8diXstxapSkXhQ+K6TG6SvSHRYhSwn7jBdXiA8K10EikyVLsR91V6atucyxfIsnO
0GX+jRV0JVdEAy7yBCrnCcpFlUBZhjqydj14DIkidNeb6bC4hQvgcsGVsa/LiOQ1FHcsjU91xm3d
WRNRYDoqsaW+sLXhWI7+5YPabTRQgKzxjxTOQGlO2hUAWBg7uA6fpMfqBjwHh96OG4zszQ6gXhjm
kSsQun90/wj9wLEGJmuSmqDQRkcKI8Iw/TY+ZEDLDfQAS3W11DG1P6n9/F6nzidAUQzsElNvTVaY
GSs/Cp8Ea2Jn/1Ed39bEmWxX6mqZdClrYj9EhTssDgVAW+qGbpw6Gbmavsl4lbWOuOflf8QWlgFI
alUz0DTy3luETQw8vaYA1e+jvCCCcQ1iUyc9ZI6OETfbtCftqj8Kkav2ffubWG7FY6fV5iSladB/
G7ykszHp6SZH3XCQtmSd5+MfYaOAYvL3Qnm3pSroliKDiptYQeybeKphM1yUxU1t8jV0RLHM/7CO
N4HMj278sFQNOUg+KcAh/lIwPsUGdzHVeiQ+EJ3LL8AkshNX9ELbV6Q3mcwvbGRGcTGFC5XR1aik
r9m0/DA6xTMG1Q1p6wiUdt8Q32RxDm021baiFIbYeeGRRYhrxOjAwEHMDlAHRbFA4P7F8yaQC28k
MqyjyQg3O28CWEnhsXSp5o5OetPa2M1HEb3TfuVjozNclGPOyDqj7wIIWq3d/GRp/MhDZ2LtMGQU
UO4cRd5td4kAzjUoxtiZP3h/fsD5HqdCazq/kB7TxE+o4G7d1Y/N9zn9qLURjdk5hiEU8iMh14vR
2rmBwpEQ2Wk3kt8I4pRDKhdryCfggko9QM2jtMKMbPoAqsKzkmkYrq611Eavp3C+ZNevbORyOkKK
viV9jGxk57V+5kWB6ZIaQ8GTW3rLuRURforOi1OQBU3ug5yWuk9WZwq/G0ABuKz0IgHcFSsZi5GD
AQ/Z1fW2Gl+EvPK7gcLbfvHNsEmjdWmHaeZA7vvjOqCgPGvftVB0LiIx3C3DJttyS+kaX1/udNmd
MNwUV4KywP6jdbMW7k4p9UpdqznJkALQQfd6w/hT8tvxTHzpybpPH9D46IJP5OE/nRDfITukVSPn
PXq+evNaJ6d4FoGkifaO9wld1IAAC3SiRXjXqfdhlXpzbAi8ObOLDxHIZu84x5D0RkjHNgIdAch2
fNAXdd6c5KVd6mt4G7aAZYtAT+Be3rp9/6obukpZcxd4gd+7O6krYtXqwUNIrxk6m3qSHPmu1m3G
jlIBBFQaBcsUSuT8wyBH6FwbMATQeayECdI2TDODJwuEPsgv/hC1HOy6wc0Cef/Qq/OsVyFmRnPL
ofkJ+DjgZz3W6Z1hvejCrPDulbwRx3kLLSmJFMnwftKJYqw+82KX+vlZPbLJr8gVlWV3LI6CbRk8
JuBpQ66Wp0ea2nAZogQIgY0HlMDWNl4nMJ2ZrpXZzQQQsckl9vgDAHgiLsGPbvG9YO4YlVTO1RQt
nT64ELNksQlBHKBpzqzFxyXpj1HWeBP9WRjA/sXQQlvXP6eodA0RNe5H23z/O7jz1do6MksFY+S0
TVG0Oa15aI9E1FCyo7XvxXDnalbtMBg5nvQgqZm/9VfIvR/aU/pzeVUD2SUn0dzCzqvgnUAeF2g0
rF5PKpmc9MfVsuNPbOLJ9M3YNh+7xNaDCrTJIkDgj7HJe5ncHZHQWqqnETzGc/eaq54CBIo0vFF6
TXCl7rzE3wvi7gl1Xqq+ygAkyzANGI+CpkFn5Vv9yNpZChHtuVAes9pNUN7UtF1k1r3Qun8D6YR+
ff6b3io6iBo7Pzry94vjbouxGVWZTlPuV5IMesgX1gk3R9+N9jmuBPnTXzn195fGe1ncpdFWejVV
gODy4yvguQEj6Ha6KYLxZalt4zq+WdzWJqf6+HN6CT3hXO9HX/deOHd3tIbckNAEfn//ugDhrYPj
qU+jszrAWgbErCh/I9JO3uMkSrHoPdrxx/hBmn5G6o+O3KpElPNklnxpSzmH0sbmit4koAK1gLe0
cqf+FDtAQvqOofNj5xb+/EV7XWDxYOI8qf7l61jgzHhGhNrKqlGpwJE9ybcrDQiJ7CISvcMF+skj
A2mrPiY18HJOVQqGT+NpmWjQqHZkSYe4UI+XVyS4JniEoLCW4zGaACZSNYk7YrJgmP51EeidFvKg
QEpUVFmuL3HQjGYwSKY/SeFjHY4CMaIbgIcD6qRYUSONgZv9emynbnaMjgxgkB7kU+6I6KFEp8R5
kWKMq87UQMCSKsm9Qul5WLKHQZG9GiS3NqX198sHJbAug/MkoNzOs8KkOSLPezl6pPQpWs8YZBK5
fpFCcE5jNeZV13PJ8ttv2n3yUB+KI/1UIz2Kuqvu9EfzRhY8D4QnxzmOKI4GtOLAohsP2AMAPIh+
GN7oFD7DbVtRVHMvb6VQIOdC8ihsGtVcE4x/MT7x7ih568N6BGIPQlzz5g+SJDABamggn7UowZ/v
r7elnnQwZHaYqzVvGMz4etL8ZT7Ez+HtAmyFOBAh0+36qY1Abkf1vNF7qidIcpXLlSoZN4XaOGsj
C94Kuzq5EcPv4xiuZSu3GZ5Etytxcos4Rf+pGn9ePq9dj78Rw8V24QgUQVLCR2nH1i8P40kF6hw5
iSoCO92b746Jny4YaUfUUgJVNWr/r72G9Mh0XTmZA6h+7Tu9mh3M6R/r2UYHgHd5hYLz4mcO5lpW
AWpS5uhEA4HKNDlSCJDUUQQWtOuz3jaSHztQBnlOSgW8l1X13A9eVZ6U7HOmweCMVmBju25kI4qL
6KK4HlqqhQXuyIBMwZoJupN3d8zQVNWkmgqOZS4Uji1pjaTIBHjtsNrxep6rbzT/6/Kp7IelGyFc
GBzSATSKBiAa/kE0bWWb0X3kD4zzVdR5uns6G2ncltVLuVrdiFFoXW+vTKlU3WnV7ThXj1PRf4vm
RPREFO0hO8NN1A2Ki5WQSjN87ZoA17H2C2QDo6f8xfiru9Kd9lhei5BQhFvKftNGZjXHI1jaYGPS
SfnGrFnydK9IgDrMWGhEyWLRCjnHO3TpUHZtCEdPb6jxXNIzQNoFTlAkg/O1VpTkWjSZoR9VqV1m
tzN4y/JUFN3sSQHmFRyUahJoPXdWNOzrboyBabAESmIDXgtAOUAhNwF9DkhHAoxdANO2P4Q+cc+O
MXunqBrYxcGOzsnVl6yMsirqfHKMicvuysLpbf1e/6sHiGR1qK//PToE8lyKzkjHQGCFPrf3GpLU
CgnnQcv9Vf2Rl9/r6SSw6t2t3Ajg7GzUBxkFTICG9If59ddz8xA/Rk8A4PJYBpSchrOQAJb9aP7R
sl0Ut41aIoGYt+8QvQXNF+NQHctzdzDuF5fBcMrCLjZ28X4UZ8kyCiSqqfOUvcVMwxLYSqo/5o6p
gzeaOuGRMQ/giXRoWoxYpD97zwhYOCfCwNsLCizlTTZnc2Zl5KUpId7vYAhSCRKJ6rozHpb52+Vz
3D/GNzmc3Y29gRiuyFI/nNJj13dPU1peS+Yi8pJMHS7tJRfkpHOZY3QYs3q1AqwjjKmcVNnpvlG7
tiNnvB5OIuos0cK4cEcCyowRTtnst2Xnxnl97OXkscmoIDchEMM/M8c0bXu1GqRTGQZh9dWa/6qT
H//piPjHZbm2aat1zNlXqVvlgIiKa2eqGoEH3k2yblSOf2LmFclpqqBnyMKlImPypgM5RGzahmdd
K073iY0eptciCsbdeHErlnMkk1JU0lwB/X08lMSe3ag6Uqc59qcSwDmz5C24ROvjfI3mFcGKBTZm
cO6EjmmTruaE2p3ROe2cAVFet00MnlViaOS9sGS7SqZHmxt7iKSlNSp0GiFf7CVnXAGMNMitz7U3
egSE2QzY0hBDTO67zN/2zWPSmpI8qJKKUospTTZgzWzFepqU8zql9mL40RSkyeex/GFOB4kK6mT7
l96baM61ZKOJZLKuYd7AeB3KL4awzVhke5xPkfu6jjN5CU9gFnLisvVaE9O/urABYe/ltD07zpXk
qTQkuAmywHhk8DD5QboZfdaIYKE+r72O6EEKbd2R0RXUCWlvBI6Tx6ld06nOiKb0vo4mkhBPew0T
XNHRnG+sazWYfPlUiOxip6OEBQ+/T47v1UkN2oZGuMS+ShzjMbuRrxnIcH1WVsDVuOEt+i7OzYuo
e3s3qt2K5WIWYCdnlsXYyoBREC5wQCXows2rTHXiG4ROyERedqyC+51Hsy3StVmVBPOmUVhbTl03
6sla6/O6PKyIpY2FpLdJ1qSPl6UKzIKPQXtpxKtLYe0s8uBY1AStxs/LEvY9OUpRGiGGQcG48N7Z
rLWhFaoGfMQG85mtr88vaJxBmxce4bHTg1pU8ubyqP6CoxQ9FnbTQuhV+S2csxbkKcmsgOWBvf8P
rBEp7u3lbnSQTXaXU4to5g8esRuBPLTFUliRkVPgdhjRFxMTMPJ0WFMRq8SuryGYFDGJrujk15Zv
/He0NHE0GgDAIstfcv/ZHJBSE8RIIhGcv6ybQUXfGAlPdJa7lyonZvyS08x8bCsjVB4u68hHYYYs
yxpYTUGgBxgq+b2KjBbtJz1h/SvrdYTEZFyb3qR1/h9IURTDMHS0U2n8rgEzXJ3UBuOHYXbKx58Z
Hloa/XxZxsdbHL9+I4PbtrHXxiXrwEWmxYXb6MNRh8ManuZRVDL56ImZIJy9qqMGbcqcYg9TuSYV
Q43LJvBp20C+8crH5AmMT+2hXwCggsaWfw9t/E4m3zbTtW2YN1mMY6ruFHpttV/X6dPl/dsZhIK3
36g25y2mKpbljPVqLUEIftT5lFxZR2LX4G0U3iy74YhKwKmjsBuGJ3HTlBlQ8sz55QALA5DmtYXC
HZowSq88zpNTiHJ1H9WctXu8yePWFvaNrLTrEJ7MKXHKIfR0irSnFgpc0G50p1LFZI97vBU5a9L6
gYZpQUw/lctPaVP5qTpfk7pGkkum1wWpBfL2l/Umj8vbgZgIDaYZ678orUMvhTYFqIudWqsgYSKS
w9/IGOEmaQEIw2z8EtezO+cnRcjh8dGA2Rm9LYbZ3ca1ktEoAOGK/tXCTJ2kfqL6YVzbQzKImsP2
45qNJC7g79Dx2EsUaRjkLA7RauefQa/ktqfOVU3HCIhbH0OnOV22r937fiOU7fFmeWlVUr0o5AS8
ardF9Fj195e/vzNc+H7/2P5uBIylkhKwlWeBjhmq+XZBs4HiYmQitekdEJFmsEKQc3wq3OUsAqsV
HR3ne62hqKgyx2Uw9ZEXdt9DlQa96XaJyEeJNpGz42hWJz02NNaMn39CZtCVbmrZHiMbz2H5UHpw
XiG4FezLWyuSynn8kMxdqyShAcrQ+7Q9p+rhP32fL5U0Q03kLpfiQFFA4yzHzkBEfZ0Cz8TXRGRL
HnsSo/OtGYDQmJV2mzVONJVOFn/RE/W/bRhfGhmVtG7lEpX9HtB66vRk1MJ0wcdb+J22W5y3iIm+
lr2C2TPpNLrZQ/ZrwCX92v8kB2KTF+P75SPaj6XfzNdiOrKxrtBITfQXN+hV1O3XunVV9INHHnUx
RKGjgNY7bu1YriyIBfffQirqnETRKNreOLFxj5tmLqoSy8Sgxq8U/01y1Q2YdsFM2kF0TzJN/pCe
24jjnJRMCVBXQAeBBDUjMfy7ONgK+RJ3DUpTZd1UiGzIPBfo2KXzUMmY5svkvzT6VRfFaLv3lYbb
BDlbU0Ws/v6wpqEk8xK1USDV5nVuVedymq4Bb/18WSl2l6GrKqUynlhACHovZsZ/enQFok2Orrdd
qB0VVajn7Kd+OJGNDM6r66DS0iMLM/5sjEQBpzaqZmOwgEkrDobzLAiidzduI41z5GmtTbOaoW+6
hReKq8qlmu6rRShQa5EYzo0jv5wOTdoYPqnuEv0m7R+6XHAd7l5JOjVlIitU1nXubJRCzyuMUS2+
roXx90VVgPldL1UQ9Sl6EkxDVCUQyePOKQ8HqgwA+j2pRDHcXooO89r+1EC65tDOELxB9vfvbXHc
MRHSTlTOsX99NF/rqUy8qRuuZHkUIX3uu73NNnInlYz1SgCQMfi1a4KrTjn1IVp865fWY1yj7VFO
nUfARYoCit1WP2sjl7ty8ZorjVLGnAAYT8BCGB6HI0OJZ1UXIAs7iS9ltnSdfYpPAIS2I/ePIt43
+XxDap5ki4mOxgjvYo8OI7BGvVTYHrTvP34fI094qnaKSgstL3y5PLbD3WIJbGC3rXazi5Tzg3mW
rWO+9mDEOUSnJtB+RJgG170ZkHcpowTJPFGJc9cMDNUyFROEgirfN2b1/Vx0OQaKElmyk+wOuTw7
LV+GvBGEGPtB/EYSdzN2a1RFlgLCePNp8LSAAZk2R8kh37tXarM0YeTq3y/7+/0axUYm51SaXJmi
pu8AxjnY6rf07hf9uNufI+Ww3HYuaz+q7xN36G0h1/quyW9Ec/5lrdS8AGQ0iNHU/GxKN1Fv3FrS
T8ECd6Mqw9AUcGAxLl7uQZl3ZZKmJnqQOi+70RyGDWu6JR5GjMdYuhO9ifaThBt5nIK2A82QUK8l
9IRoAQFYQXbMz3/7FtZmKGoK2dfOt+VxQWOSpVaHIRCMSFKQMmD6el7qr1Ep20scP13eyl3b3qyM
U0+q15YKNrvcp6s/y09JKpisE32fU8WyXExapkiSh1FmnKAYTZCvlgh2QSSF07pBTQfwP2CsTqnv
p/pKyV8u79KuVqOx07RMGf1NfK3RQCZVJ10W+6H0UoDcr6ptSTjTth9Eb6Rwxy7l+byONInR5MxG
cfMDhvTupGsNrayhJ2pl3d2yjTDu4GfCCNrXOvVnKYjHm6kVHPzulsGxIfDXkVznmduKYhqSvkGa
ZKl7u6qdLsltEh4vn8t+MnAjhbt/aTK22dTj3v/Fw/hJObcnzVac/DQ+iWaIdzfsTRSf25zXopSn
Dg2rWNcpbowHs7AEA/U7GoD8qYwnlEWRglZ5RBs17RZVHoG3SGfcFaqLLPH30elbdKkQNzsI51k+
Ru3v5XEat0yrVAD9SPOBlFr7mgfIgCP53LnJHXHjQHTpflSJ99I4lavWicSaNiZ+mzyACcYuMpAY
A4zlsk6IpLD/b17AJLH6aFqxJjnzk/TGyPxGlD8VieDcDW2SakwAauQT+moNd6t2mOm/9jhsr/4p
eFCLW8VqKHmfjWB1iOvaXvNPZXkzRU9/slNvMrhlGFaUYU6NoBUQkYA21iB9uV8N07ks5eNl9n4l
3CNgiLTBMDNr8FUzc8P4USnpYRlesvH5spyP9vleDvcEkOQ6i/KqiH06fwbR2jiICHJEAjhfM/SU
lIYxJIEVP0y65A7N7P7BEt5KNr+83UZ1aZ9MatL3eKibLRKwE3S30ExR1ottxPunOjZqI4UPZvBt
bY1yy5/k+K7Lxsdhjb9VRnoa0/IkJYpvWkYsMMpdJdjI5ByNNY/L2CksYOsOFNxq6vw1Vw9h2QuU
bSf0fb84zseUVpta2ZLM4GKtTqW/ut0xO63ArS3RQN4d4ht6KP/Kj6L+t1/e/9KmcvaKd1hBUxX4
rnVR0HtjLMJDIxmrN+oLppVo0npSPgFfsZ/r5Qs1EHfHayPiZ9h5jr5fPWfRJRghxi40kwAYZKAS
qdFzuLrUiQI27Ert2UvtlAE0OOVRiOSz6xRRUtKAFa7j3ufUKtOXuQczW+rnZerGkZt1oZPKIkJY
kRROkRYdMOJSMxe+FmnOJC1O3i2FPa1/8JBhW/m2HE6R8jSiy2wgNzdWykss06t6wDhW5f+Jxb9J
4dRmQJV+HjBHjPZvrGI6lImgJPY/FPNNAqcSaiUtZaknQE7M3Fh3uvpmLv2xu6mWl8m6r8bvolwM
8+cfLIEg4ANsk2lR3omNpWROep/GeFpnL2Ojg+I5V20ylah5aDeLZAqCpl2N2Mjj9G7WIlSU9DkJ
Kuumib+hsNTUgst41/NvRHBKF5Y07bVuahiIeIpwdlaEo8zsxXpp1zh1G0ArB+izAQHfUT3oZ6Ts
P9Fb08ZVeTJFhUXRCXFKlyFTL6cK+m1motxYEzK2WeeUjfGpy0Ci0IQC3y86IE4DdUw/mFAJFpBR
O10XW01nW0El7A9MaXNIXJyBBQEsOEmqoK6NA4l0z1z//ZsGPmEjggsxumYC1HLEqLbqZ7lMnAxQ
ve1kChYiOh4uzmiaZogVBTm9ps6dKgKNlh4olreYT/KaCWQp7GMX9O7XjbIJOZY2WqQw64Hw/tPM
3RkMx4sN7FziKAB/M90+BwK3XVV2UdnlM3qi7PooChAF1sVP9cxVR+aw73FpNbgV9dRRSlHWeyc/
/O7k+IdVHc04L0Aro581+6IcGKdzDOY3dAl6OfiSwHUQhA//fsDrvVDObQxS33Zo6ga9HB46gAc2
WsOegcrwn/Sep5RNCTFntRyA5hJ/GburfPYuf19gvoTzFhhA0coYBfMgX0pfCjWAoaEBQYjRsRsh
vtkW4bxEMoGCHc8gDTngv9EAtJ/ZKQoMB8jNsi9dW0f5Kg7y1L28OpFYzmtQpUbdr8iRc7GyY9q4
03SWm9SdF0GOW7SLnOuoWyC/L6YV+nmRHGnzl9boJ20UuVqhnnO+IyoNPZGaMgamQvTA6hDlY+VI
Th8YAHFgJWdW/RUVIfaD7rez4yFCVasJ55Tqxql3B8PtntUEwHUMd7tx0Y8fjMEapDd1Z4srtDsJ
IGZjOtrcNIsY1q/M7cZ/zXoiG01IUh85xdbvjiS1v63O+EwgTGTP+475TRZ3RydWZShZ0xW+OpyN
9mFVn3Q5qIGOEyWCZ8y+trxJ4mwOgB+Y44m6BEwvmd0P57Z7MCZBgm4nqf1+6ziLI4Y6q3HDItxS
us0yFWCYBUwA8wRjf2y68Kogkld0JqBSje8N0Y6lGX0qGhFWzO5zdHOCnAWOLfiCwQycBXPV0L8S
2pIfRsUiRvw0B3A2kd/0Mz1GehEJbH8/Nt6I5oxytPpC69HMFWT26EbnEtkvzF1eAd5FEObvVIHe
7zVnl9XYgg0+QYI69lkBIcdAkfw51AEI2nuM37GvHIpX8fc/cW6/1Yi/3Fcr0kZJZW1IDRjA4sAC
qHmoe5EIIWOngMeWZ1qI5TDujvcKooyNFfZxhGYMEo++dJID6ba6iQEhFWG4Duxm7UPzSRPuKLO1
j3HLm0ROa+qM9kU8ohepjlcbxGOHaukFDwuRCE47hlmy4i4vZz/LTtnyKumipxkRrIFTikahjapN
mMxO0dvO5nC9zAFEVOdW/v8HRJF97sKW8e1bOq0zjDVjpkc79j5YzI868K9k8UQ9C2suyeGKc1Oa
NVGM+uqvnDxBca5qbMnJ7cpvDpKfC0ey9q/w36rAd3E1Q5jmiayAkzsG7kE9uLXc+XIKlc9CRXCN
izSd7+cCu8So1vqS+us31n3cPYXA07eelICh+qT3BuaUHi4b8f5d8LY8pqYb21otA3nBPoP1prpv
0crR1O6oSPXpspj92oNKVEtlvF9UZdq6kaNJcmIZKvrEJsfInd7PD/rDejO42XcWHUuHy+J2jWsj
jYuNe6tKlp7i8tHw2lgihAmFYN92b2tVN4mlKRrwNzgPEZqa1krjGp6m6rnKb8BoYcvlbRfdUEkE
nbWrgRtRnKfQ6ywfNStFY6QK0Nz+QYsMu+0SJxXWCPclWYSCetxUPnRut7QbFzUbJT+aoXrr8EUG
HattNcbPTjNFXXa7mqe+CeMMOYqkGH0fiFn18Lamqjfg7b50Py8rwn7OciOF0zuAERW6WiDzUSx2
91M5YIbLZWg+DFSWESCvXnKMn2WA+fxqJRTBq/0PvX9bJaeJtWV0YRNila0JNIS/oWyjwQkfGZxb
LOw8YbrwwTtulsuZ8zSYOir7cRWkteWaJVYXwpGkld/2vYpZWZC1tr359fIm78d6G6lcQNkna63E
2YyA8lnLAWStntncBHACO7tCh17uiOxbpDtMkTfexDDGriHyjCknQu14fK3Qw6uvAm+860Q0Ysho
QAIcMU/alFMyKGPcS34LIb012Qo5XN643WVsJHCntbYz2HwiFJVC60ZpXjrr2Jn/cRHc0WhRBiY8
CXVlObwh5m26CMKY/dfZZg3cUQwVyG2ieI6C8Cn5ko62atnRQ4x7ubheH8qfenvIqa14NWDURShP
+9uH34+zYU20nGhwZpKyneCu+iW7jcrhkLbWLckt7/Ip7d/K2pscztdXbTo2mQkfMjkLII0/1YcE
XqO4UoKkcFaPgXyKuGB27XgjkvP5q1KbmZRCwVs9smXA69fxGVUCk6xuVH+e1cfLS9y9zTbiuFhx
pnPdlcWK2nkun5PQfJkt874FZZDWLK8yzUTouvuZhDeB/Jt+tcrMVLWc/srHxJ8Zqnh2tJzhIGG6
HlRoQXcqhTjf+++kjVTuypnGVR/CYoFFu+mnEC8lxnMlY5D/mbyuXmtnt0CrE0VY+27kt/bwkU+Z
x6qeYZw3iPUfJegAc9Go5L773SyLu2PCdZRXzGqavszaQ8HUboK/x87t9RdTrOFGL5e1RbQizm3F
jNAqJ2sUlDmg9+LuVgPS+GUR/2NNePIBscWiGg9HYIFLo6OzkQTZz/B+vkILrLfcDd+sawYZ16LH
3L4scPf5guLiP/I4P1mmVm2q6cgShAzWcjwBA+DYHkVtPvt2/SaGd1lRM2qoHmBZIbLR1ufCOo+9
6mEGr6+OoLUSrGr/pN7EcZ6LhnKu0BydhRP51NWWN5qpyDnuOmEdMwYWgcWavHr3XVasdZjHwfpI
r0t0+SD3oN4AiPgfTgLUa7PVFY4E7LqsjVxO6aNYKsIUjj8wMxtQcW7pWreY1nCTe82vrsqbcnUY
p4wYAGrfi2BSGG3rUJcPXHmdHs7lWA0U5ja6Mwrgy5Mh29W14VVXoQ06lAHcMvRfDwsgB7IRyinO
WChqJkUkCqymPBPlKgfpyijCAGAf+RA9boRw6lIOkaGEEgZfZik37cICIn0HAGQnAzWnM0X6v0d0
e78o7pYjajv2+oT4J1fvivUlFLGXitbDXWudpsYpuECor4QgfA2kLsKj3df6SGBmu1atW3gzAcxd
wR/vw9FIHrKxxiyoL9fV15yOz6shP9aW9AzW3KNFZ3QkLc5lf7Vr2RuR3NJIkoZmlRJAkxrxdZea
p7XQBaa9b9n/rIryU/EUPakLSIjgeptro/9R9geZ/kl0+nsV9APHTzLLsU5YN12XXxur5UhxIwpQ
L+8U5XnNizQtxqTHfEHj1VfMQ8wn3bNuRkaZ4mjn5FbUz717lWwWxXmmpjQXWo1jFKxd7iXtNxR2
7Ul6SKsfqXqS68/C3rT9AHUjkW3B5jkECkYNvbgIMZTWW7RD7huH5kju5MfFsjXirIF26IXja/sx
3EYq05+N1JWYg2aWaPAD1/qn4Wa5Tg/91+YJ4HHu6Mlu0zvkxfosmpoX7S7nCBNpUKt2mQDNnBC7
mu/T5TYJn2M8NUegv9SFm9cC6J5dO6Aq+GEIWiaR73m/TiD36ABSBD9ib30q0itDs83++bI1i0SQ
9yKKQZXrvKOaP1tfEutKKn/M8emyiP1MxGYZvFqa6A1DK3UUkPvBYwqSvzCGFgZklQvnvP+HNPQZ
Y9tMU9U5/6QreJch5RcHBDEpazWuQ6d6rXxGMDGXziwqN+3v4G95/KhS1TRF1TUIB+LOqys7+4Le
PBBqtadE88LHKQGwGsNwECWxdj0/fRPL6UZiZZEuTTUa88Lelqhhj2XrdM3t/5H2Zc1x60izv4gR
3MDllexmN3vRLkvyC8OSbe77zl9/E/I3RxSE25jjeZg4E+EIVQMsFApVWZkxyKXmxTNFBJuiZTKO
UsR2nWYgjzuk4W0c33QQZFIfLzsKN16ulsT4iU6CwVpkZPdhdh+Rs6IIHFH095lgRexBUbIEytsF
gMEPQTtBw0HXRX0/fpa2WgbdyVV0Mup6ssO+B+HW2QLWPa7xaAcow229YTtvZOSG5+LcCqgoRGtj
gtOYpW2Gp17og+warKtqI3h58Z9Fq1UxGVodqVORt5G5T5pNv0V0d/szHtGHqgalUAfWNJGDixyO
SW3wdg3yKI8X5BnHTNVdFUwKaihtLvscN1FbLYuJFnUd51NeVPEh7E23CZNt156aNgHxlYjFgH9X
fphiOQoJagBtOFSyb7wrQmIMpnCLp9GL9t3Z3sy7+SgkgRIECZazMJ7CDHOUlrEnzka6tp9jgrKD
tK03skfc7KCekjuMISI2CbIrwbdj54rysa26udGKg6w/h+WWqNdD/TfPEhNKQgTlN6KwOWIEgsAY
DDYZKOu/xdnWlh/sVOAb/JO8ssHEWCLZpO7sIcY43rQxwUXmgXh8b9ykLh0ATz3A1v4LxUvuUV5Z
ZSJtk+pDaZoAmA4eZlfc9hZ0k4/dPvlRXZVe86vfz7vLZ4Cb2KwMMnEX1EaYc1LUxc/8DlCTDvOG
8EmxCCSl3/nyyFvZoQtfBcY4SHpkbRWgAuVvswNsptwnKHupJVhPMcOc7uV6ciIR/yH/3K3MMvHY
rrJSNjDbgklVrXeaE5V8Dw/NPvpdNY69K71iJ3ozv+PuLi2VCcdytoSK3uYKKHIlbwRf7TtP/ma+
0l6DDWi38x2l3lZc03AwBJfgBAp8V/RNmXAthWaxKHinoSke7mlTfPR0LzmIoEPcg77aWyZIx3lY
TKaFOTU7KpwabLLJUxv4/5t7MiF6so3ECoMC4hR+jKU0e7JTN1DvEpwCwbF7B9WsvFPvcsk2sjj0
DQTI8nERyedwY/HHVrH48Tw1inhop8ifCfLB+AeGxhxdvwrHq1BHaBECD0XrYcKIHWHExgrQO1iu
h97VSkcBdG3YS49avouuqPSRdBLq2VC3uuD371nEahOXttBiTcGgxgDGI0i7PkcuVMm8eJc55m58
A1NQ69EjZ7+I7jqBJ75HgZVlSG03ddTZ8QFMp+WCW053Cjt1/8IVLUAJINVpgdiCiWBJVjZ1uTQg
6n8Xbwh8Kt6Qe6JqGNdVVmbYiJU2zawnDY5rcGNn58Le5UHkoPjtGkHtLKJOmsgcE6zQbSxbA8RO
4NaxnJbcW+pT2BBHUyunbTunEUVHfkRerY8JTmrdmoVZoukzuuqhujExFpC6g2ve1r7hNe68F/L4
iJZI/33lHZg7G83WxmHo3uSDDpYnE9VT0Fdtl51WuQM0MTwVVBZ/SvyiIMk9iavlsgGsTtp0jFIQ
HHemA4BlFgv4SDiJCmbXTMvWICMLshWducGVBmK5fYcpLcrnV3h56JrKFnV+AsXxdyyU7kjSHgOR
giSMA3L4bJg5EHrYAyCSlhb6Wv2WjmTl/WZ4RWJrXikNuPwVl7jpJpRcoNBDx/5pn3oRBv7rwf/8
E5jD0qaJWs1qhH4Qxo10c4Ril3QVxMX3y0efM1Hw2Q5zSobEtMwBRJB41skQIBu/Zxv01IyXYt9s
wwdpRz23OY+v7TF/Es0e8Y3bNiFodoD3UmX8l6SkMpasmnwwRT9Yh/Au/xbe0XaR9bM4klsUn9TS
sYB6w877ueBtySmpYOkr64wDG2PchFqoRocRFJsnqqIECc238KE+4TErLu/RP/f5Evlkjm3RynU/
kz5sZISH8G7wwEV+/NMudcwWYF4INgAy443HWXYzd9wLN/trnvrOhwBOKQsMozphnDqUE0MOK8nE
TQ3mGUiikeo6kt6sPnetsnCgfuBE0W2lPwk8jJ5Sdt3Qw0ChGKrlgHYxduNOGecsKVAn2y0eZeOY
nGZf7KlYaQ5SctFs59e7GsvERQZsK/oHsk63YRUTR9uoUXAxs0OYjC5RX0n/Sxl+lNPogFjGubw2
3idd22JeUjH4N0mvgerc6pRjLMv7BWhKZyTz4lR25I0j0Mk9lAujodhetixaJZMGEUQnHFodCChQ
arXZz7K86utjMaiu2v77oQvsKN6ioPNFN0YlTBge0caKeqKVvjbdYADJVSDiG97EZeZdXhOnAP7Z
EOMpQd/N+mwOE+ThMBwAUFm+LSJHuoLo7P3wmxJDocL0pN9dNkv/6hf/XC2PibRdUJl1lczoY0md
fOiyuLhK8wgz9pfNcMPNehuZSFtChEbTwfXuR/4fjYr5usBNArjmFtAyQUrHtQamOlAX26qtmWyX
RorVSp/mgAofVD6VPKhHXFxUaa/apdDU3FxeHe+6sunxJlDStUC78vnU6XGZmIueWhgnrlwrUM6W
JbkhEWY89O+wH4ty+xqYWrZ0TWf8fjTzoakCwF6lfeWDLDG4CX7Kfu8tIMlXnfm4N3+agnYF1y3X
Nhn/V5Y27oIJE360kIDOdH0OXuy7cNeh7oknmxvdFmhh3EkPf7Glq6UypyGv5ohARQK0QlATrHVn
DB7qRnQH8oIzrkAdLCbgLzFZ2mlN7rKhbUEBLR07EEGCD83H2Jt8rwFNOe/jVxFXEtdPPuyxz9HY
IEWqQrzBrzNQCuOET1fN9Hh54zhTRpa9WhT7Js2WaVmSjIAy4UDV05W9tO2c1NcQQP798/qzKcYf
VeChOxB3o38w905QnoNJ9IW+hidIJciQWkIaDNLJd4Le1X1mRkOE2pk+Y1jDVjbztrkBSjN35pf0
BJXYh+H79EsEqvn6kT6bZBKjBm9dczJiy+/yARhXzanlm3IUzTULFsaOu/RyH9ayCcQTiiBOXz5I
oSgG0uv3c7D4tA6VuZ7nxmolS04pPE3xdGD/xxvaox7O4tIYJ0h8tsU4wqKHUrPkA6rPO/0Q7sk+
vs131dOyM3fQq4JiVXQbnf+9hiQ1ais6AQs55bj+HHUHPSTmVOI05cbz1P9Mu31Yitr99Id/3cQP
G8yrtmyTWQWRWf6u+1zftTsTry9QeTopAoSIc+hreP+8IOZBUDYEyEk1Qa+sjJ2mPy/jTR3KrmF7
l0PE1/Tps50vHm5PdZHjuqpBRNclR6lMnRHKRNJvokj7y7Y4V/EnY+wkjw3e5T7O4ejLNY2x0Hj2
tCvjHukvcE2i4S7uDiJJw7gBYjrRmJVlfZOHWj3UfpDeT8a1jGHHKnheItEoOjdGfNhh02zZ7JMi
ycnsVyRyx+7cyjd98CLYOW6IAJE/3FuHwp1Ff8Qq9g09wJ5mBo1UTdtq9+oh3tc7+yoJXOlRIU7t
0w1MXwVGv16J+Fwro8yhypRWVXpLkvzquTg1/jsbo2edqgzJGh0xEJX4qE9/OWAre8wB63KMenVV
KflG/2Myz7YGmi0tcxpckKMNdbjGv7xA0aYyZ6yIpTw3xxSpjJVek2U8KdogirxcG3hoWpBOUQE3
pXu8+nAAKxB5kUERqilO/RuTGn8k2ap975HD7KdeLJSM55Tf8N1WNulvWtkctL7Mis7OgCrvf1d+
Cx739Ff2ZA+b3KcKEHHr9iKgGnedQLLYpqLrusmy6ORQHjAgzi35sQomQxQX7f/VArOTWmktZaAj
QcvafZy+6pHojHFD4WoJzLZNOqkUOwWmb/CCXXuXYJ7xULvTsTkqu35jH7q7+qW/jw6iIVtuoFrZ
Zc52skRVk1mS6ivWdddsKxQkRj0EAuntsrtzqojwi5Uh5jxLpC2JYrYVwm8TO+RZO+FRme6UK2jf
fKuuai/5bvoiOC1/Vw0KD1IsTWEpT6VpAWotAoIxsn508cYAR8aU/s5lD80SR7BAvhN+2GJSjyAc
IjL06OeO7gAFsdbNrnNg/ykgr4Xnh54oRHJjPzz7P4tjfLKQwomy+GASdp6cAdSAYzM69vRweV30
pvoSF1dWGMfsU9uCqjSUY2ivj/ZvadFXjCAXmWH8cIxIHTYGsH5/zPxpKYrLf6I9Y7xwyBOS1EEx
+wNGh7rzjAUJW8J03y/tGHOT1E2AnkcIG1Lh0BIK2Q9Py934RieHmx04vp4ufyHOrBI9Wh+OwFwl
Sdl3XSAh/LWNM7t/iLSHo7IPwByIWsM7AY0bXlfCyRPuburg4bdROVZ0kzFsTiQgvbVMfi2/6Bjb
lMhRJYL2A98Geg8EVTxaAPt8n0ShWYOrgj77ab9KLU76UvhRoQmaDdw4COXe/5hhTi+4RRdLqgfV
zyercmxt3BX98NwssWcMi+g24XAo4IuBsFRXZNBp427+vKjJDoZIK7AoAg6FeB8DMEDANVIJBzP4
y/rHEFvtHsxG6sc0SA+L0XpLfkvSwJna2VHCvcAJ+d/pwxLznZZIM/TGNtCHOku2Y9RuewU6E0/1
l4P6bGXeDIYIkPP7l81yg+7HRrJjGuYwKyBjHE1fGmrHUG0nN0S0IhxwGj4WRocVOg8NITW68lVG
I9lhIbUBhJ/INfIZAGZyN3aHbXUFLSEXjJaCi4R7Z63MMSHKTgNJl0GD6Hfpo5Q/VxOwD/Npju8W
VcQAzf1mK1NMpNJiKp/bo0ivAGCRp6bTtZpTTSJss8gMEyaCLjcgbWvY/hTqTiZJaJDijhxuL7sC
p431+TsxhwrTupPUQgQeNet5S2utWAgoTTvocznxI/1kgYNW1hOI1MbADVshA7lgnRbT80giHWON
U5Ad4i6/b9PKKdXyAEr3f9+UpAs1VZ0yBWrgA/jskJFsj73WxCisKS/WSA8XwpVgM7mBY2WDufZT
I1b1RoPTd150I19RlBGmvL8bACU0mZN8o1dZ4IpIkbg7aEDXRUeZTTHZ+rUFZmozB1MEstEfZurK
wfdoEgUq7vla2WCcvrSXJk9TPCy16/xq8bXX3NoaL9Vxwqw8+dZfw1muCcC7YAgQlLC5Oc7KMnMO
zKhIYoxqNkilBnCJhOASoTH/3xdD4R4rM8w5sCZlUhazn/0WY/GKhrHeZXEvu4fgO7H1467u4jAY
SHboC7AbZOl+SG9wtQoiITe4GzpkhJBf0Czjs58vRirnZoMnuaJF4D78lYX+5WXwa0IfFljUbJmD
VJZY9Z/SJA0ZzZN6867WvJH3ExHsGt/z/lkPC5iFKEMXVTLKagao/WV7cJewfe7yYNuroSeXo2D7
hKtjcpokas1KkbP8EI+ovFZe5AUnkBU/TuBFb86ioiHXJ9DrNVUTdS+DTTXGIlL6eJSzQ9un2y6H
+lhfe6XQ9XhOoahof6q6oWMujf6M1W081uZQJgRQLCXuHdO+tzNBJsitYKwtMBdw2Dd9FbTZDHhl
DLyLbgFgj0vkN3SgEfSyXab+XdUEfAwoH2OmBFVDJihNVZypU5ZTqMu0UTaUaLE69p6K3vxt4YoC
Ec8R19aYQAQ5dFXPAwmVeHO6VvsIBIvpESjIm9FW7rUh/ZuQu7bHHORBiaJMD8scRF5UowGacTZE
4Clq1TgNjUcV2Z3am5/k3MEs4+UzzrvIVrbZ/sai2kWUEICI8krfxEnv5rN8PZgYXrP77WVTnI4X
VMg/viLb6WiiQpYnYhjvJE60BBD43YEiEkNPRBVCPxH7yFybYs523VlxNgW15ZvzvRn43iC5GvRC
FCE5osgQk2wMCPMlaRYT12X9zQK5gLotvPIcYzrTmaAs79oHqjqZPJZHUcuXF1HWa2RykCLU5CTF
m8IvleuxKx05OqV/VZdSiKYTyPBZJiYoPseTrJFbfQDJy6F/V2HDpPW2eR2cegMYK8SzZ8f2Rc0B
7otibZM5f31tK7MFymdf/z55mHXaUuGrtxCd8w2tpYuGXbghc7VE5vhlZZ/0AYgg/bEMPb0vfaUU
BX/uKfswwV6kmVrocitB9K8lXln9sAlw8EDLFpLgCuUH55Uh5plJmrDRsylsAJJdPBmcgJLpBJvl
rtvS4AwEQHssRceauviXs7ayyZy1SkYdMejT/DC9yZCF9nrwKKBuGW6MN4rsFDcURbvJnLk+HBql
JjjWmqzug0GuHRKBXBiPs2zUBSOG3EO2WhxzyKQ0buVqAU23Ku+Uejtrd/3/aoL+hNWVXfV5jXtP
m/x5+CH3L013ZxARgFL0jZhLGwxt+tiBQA/j0Iq3nMZzvUvPxiaggPBNMbmRoCzFTa4UA7OzGF7R
FeXdUVeLsiq7j9KWhBgc+NNYCU905gLDahsxbw73I62MMTvYlVCoVAO8WdL6rW1LVDo2kmgGkxsl
VjaYHczL2ESQCFQ8G1DYqF+L8rfgeqTn5Ms5WllgQm1kNJ2sB5MCQTAqX4xACwWVzeRSRhLzRQQf
Fu0ZE2SHBNRJpRkh6lWSE6r3WuRrtSil524a3qnAVQLEqrNipJkyTHET2cmhsfcjUZyyUQQRj7uM
lQUmFnRhGSRjhOIJSR/H+oedNI40CkonolUwMQDyxJi+NUsUaNraGbpjrEyCLIyfGq2WwXiw1Yay
XgSF+Z7gUn7L4KbYU1XnYlcLsDqi1TCOPEcLIVaPJ1ab6rdhlDmRJoID8T+KLuP4mxgEZ8ey26WN
SGR0Fai9h80cvEXawyJ6nPKX8WGDuenKZUIXVVNR5SmWg5Tq+zKKtpdPpMgEc7HpatFq1QTdQUX/
GRQPuilCrXCjMvDG/9knxnmVoF5avOBRz+ncAvQNoFI46j/7lwnUDbknbfLXywvidhmVlUHGk1PA
nJfaDu33EEOHMALJsV4sBBkLo/LDY/arfRLVW/hXwcoo49sohiTBmBu4rq+RpdIuWbSJXSnbgERt
E3oiCLnI+Rj/1ssObU1Dl/wBBGbJ8tQE9jbQBGkBP9EyTTrzQXNjdthqgPhUMlg0fLrVaf7WX9Vu
tLHd+c16S/bJod83nuDb8Z3lwyLz7RTNntNxQrO2Pxg7ijHBk+Yqw9iM5uabQkhM/v/5bB/2mM82
J8Y8EBwBf+rqTTeG7pwqXlem7qI12zaDkDBYeMvlZgGZviJheieMBVGR+w5f7THzJRNrGPUM2FOI
fJDDFGhbaw68Low2c6o9T522F+wwDRlfLmBLtsFVS5EuJmPPDkqznUfYS/xgt/ilm7vDAWNRR2nz
NzV/ZWWKuevjBAD4OYuAGVJOQX/d9T860a3FPQcrE8wFH5rWImkY4j8Ms7lLummfxeOVIomueG6z
TgHKGUMqUBe0WZl2bdKVPAgBf6qjYVNr11X+vQRZvz38ivGfTL0OyV1WFwLfoN/i67f6sMp4ZzJq
oZJFYFsol3AjdU+6mvodudeFBRJ+zFytj/GKvCaRmQaq4offqJxh/L0H5Zf0f0Rn1Q4sjcoN5qtE
gz/8z/exQMZDAmKrsyrXiz9oj0vfOnb4u7B/X/Z47gW3WhrjIqQ1unaxEgQxRTrIRni0IfZx2QT9
E5e+E/O4NvW6CrtcN/wcYyZmnbjtAj3kfgjdopUPViK7JEq9yzYFW8dCGeNIzWs5wOHKbN3tRmjN
dM9ERIEnMsLkH0kF6Nioo0eda9G5m8mbPuh3VmOILhp+UPrHD1gm8n4qJQtsXybKrSC3cdLb1O0w
zwvpzmtRlYKLlFgdZZaIvFqmoUdKYvhR6ei77CFyFSfoNvaV7qOR0W9M4O0rN74uO0cEuedCk9e2
mesN0RCktUE1+71LeqdHHa0/l2cLChKbZis/0xGUZAs6Xu3mb5wFkHUCfVRFe78GVw/VuKnSNg8N
gAAJ9D2C3rEWUIMYf9NLVkDH+R8zTKpnyOkS55oGnFB6b3QYbTNeq1mEJeef5w8jzB6WgGggbiiN
L7UYkHipSlFrlf+VAHIluCDB0Mn2cENgabNgKGqMBxUnDAfuba/YRF5zLPapL3vQyN1VZ9GL5b0w
/CWIrKwyZ81qWs1qZxC7t2ADGTHrWmyUvaa4wQukWarjsjOuaWlQfh3O1SPl92lFC+fu7OoXME8B
QF8xxFeqk9+No0PkWykSFeJ5Ft6ZxoilGRrQQgikKz/Egywho2qAU2XcDYj33dS6lz2dm9GtTTDh
Pm+0BorWlQEEAO0zxFsDQsCL+64F7cp3l63x4iME+3QwDoCSGZNrn9eTxdYSKZNm+7NpnNoi9ZJw
3OXGIOhRcs0QUNdDEFqzDJvZtjrUl3YYMB5b1m4P/KINatCkFiQb3G+zMsJsXKJMS6XOAIKUy7XS
/TLsl8t7xa14qysDzC0phfFQaw3wsxPgrekWEzoAmryawGQoW3mvQFxsJ7B4eUkg5Pz8efKwBhwI
ImmgMx2306ndBZs+ATnK5NIiXfMYbEUJDTd2fCwSBOufTcpyJ8lKqaUH+SBnTnDI9/1jfm6OgUeN
NiCNLyWU90XIdb7b/7O5X4YMQa6TzIUN/B8daaRMtYi+AHhT3arCFSX2on1l4nyg5mjyBpBxVqzH
KbruFsGHu+zvpkztr8KEnJdS2OsZmLmUXTmcuxHqeqr5V/5uU7y4YqIqxThHMNjqIhGQBurlr3F8
GlLBInjJu0o+/j7jCdUwEb2aKK1t86xWxxplgSl/MkUU2fy9+jDDBO1G7VPMPqN+o4HuReqOXWK7
uRjZTEMMezutV8N88iVOzUQL3yH9YAY+0cAqXS1HCZOssqdto1sqjhsKj7DILOMJo9pkWhiDcq4n
4yZa3tri0YY+iKGDf+L+r6LFx07SnV55Xa0ZTZxJQLIWz/22wwAmRflhWvFUn8Cg/t/QLdNNu7Sp
zKurTIKwXiKKXNwvXnaDUgMk5wrAQHWv3PwXxF80wn6xZwBZpWlUB4UNTl2WqnNrgP9whMYxLcCC
v/rXWLqRVz1hdBeac8gOz+F9KzshYEOiC4D7MVfmGVclY1RqijRPfvibskvbngKqAwctgKfkqXwb
PTpWLkEr+F4VZTbcQ7KyzHivJJeT2ma0jqoexsFP+8OgCN5j3Ji4MsF4qj7bEFG1AV43R68q9kUr
6G5x80N1ZYBxz9iSSitQMUI5vOnfRzBT+JBDA0akL9zmqXpVvkMz8Jq+IFLPvAGAbSMi/xVtIuOt
mIG2prpFidMs+w1YLU5qmIGSaxR11URuQv99dQ6joNIHKwN2Pv4d/kivKIYi/E6mkw7/DJxsm78g
C94j/ylfBRGAG7JXW8ykQCA8gKZOjeeufjtvI7fXnTjdgHAmPc83FPmTHYrStciuPwrHl/gXuGki
iYQKHIh2mOtIm6a2KzUEWEoFSLk5jALBp9/QQ9G+KjeXl8r11pU15nIaUHLMzRaMQXV+P8uWW/XZ
5rIFbvFYXZlgTvuiV1atdoEJyLTitVcKpBvUn9J3KDcAUiHdZK7y87JF0ZqYQx5oUpPWGnh6bAIy
xUaFBqKgq8T1zNWS6C9YeaZudlOQVxniZ5E4+bTV+7OmPCiyj+v3f1sLc9ihywISBzu0/NLsflql
+kNCA/OyCX6quloNc56LZsnSsFMspIzTRnLaXQ4SyBG1CJTbQ5dCYJOdeTIFX4l7xlZWmdNdGlZX
SzWeGRYS42ynWICCN36Akvvl5XGj1coOe5YNY6ozKVn8pPFr7ZzVbxoRoARFJpgHTZZZmRp2deCH
xc8BKZcdniXR04+LaF8dI3a6t4bu4NCMQLTb+8QfNum+fSS9N99EV9IBxQGHJib93n4Y3eIkurEF
C2TpwcMsCm1FRuvOTk6dcSjbvSYayRaZYKJElc/FouX65KvaLanv7fom+qsM2dJlFSh5tLEMxs/V
GMpv86RHB+jCbkAm7xVmselLUXv7XZPpS3a1ssN4trIEVS7FBii0XFq+gSj4UbsbkGPRu4R2zsyt
7vS9o+3aU7Edj/bJRsvJKfF/J0Gqxd3V1U9hnD+T+iqyFcy5q91rSOzNaHwPNVFSRd370noZ9+/t
XKlLiXJT1P4yeqp21qTN1OlubnsWuWsCQeTgxvePRbH4sqU3wVgyonjU56HTKKZjDL8uxwx+iWJl
grkWUcEhmVKH4UG7Th5MD+i1G9XXbs1d78tH7UY0ucSNhStzjPMXbVgXcoMbS8uTaKMkGGxPwta8
DozM2NjV8kOwPNEOMjeklCoYJYmgmzrvjNsCle/aBR/LwbqfvWWbYDxVxEXE7SupqxXSX7S6MUlL
ps60MSSgTd70XG30w7uKzkvVOIWJfI62dcWNR+49vbJKj8fK6qwXU9skCxgRiuIYhsPWVpRnHdIy
dgGdsywVQBxE28oEmCBpp6abEgv9A+NgkPYpzavd//jpmOCidpGkoGsbH+ZbULe5GOgAqUmzV+/z
U3ZVbOd9KSryCL8dE0SgeFs0YYZqvvrdvB+3utvcp+fYndzq23JYth3m3kRlLP6BMHX0/WTwWZpM
SDGVeEjRPwFZuhTfJ6iUJaH8usSjm0+6aEeps38NX//YYqv8ESgPdXPCiEyzWTzA7T0KtwftIMjw
mp1Y650bLW28vKGiYwAxxOT3yA/AkydpUDLLI8dOPEnPnVQ6E+Og2c+TfY47QbLKTcDBPKLKGiZM
sU7GLRspGqo6UDJgmv8MoycYRk+hJ0zHgUsgb6Sfl52Udw7WBhkfJXJtFrOcYug5OY36vTwJHi28
LVz/fcYhoVo5LmUXWIAuADB9oGPoEWAoog4h7/IEa6Gh2TJwGZbKxCzoQ1mDrYGRRmq3EgjDpUly
9EgoAycywwapQisKqw1m3zI25bdoQEk8nxx7220VN37pVIAyOjfaBtvLH0lklvGKUEERvo8kFGGy
fQRNOAA/YsF34l6jmgoNMR3nGGyT7L02B7Had2AyHbwBkywtCkyGb7qGo3rZNrwWzUFwgYUaMSgK
D8PhGDL+HO/zKFUTtc9a3w7RrSu8ACAl9HJtjNalnohsl3+uVtaYD6eaWQQuKznCSz29opP2y96m
FNRudKVsUXDfieoSvKi4Xh7zySzNGqdQxbWdN692+jj038AC6XSDwDP4n221MOb8dp1qKkrYp4e6
cXBRIzsA/ywi4ru2TfMY/hVAaL0w5kCrtWWGxLLA+UGOtvwmkzerefoLd1+tiblRUG6Zw8CCu9sK
qMG1Y2n9GEXwBe73wbAb2AkwDQsSsM/uZ2atWpBayvymjbxO7Zw2JbsEdWQhBY3IEnOwWjWCPqW0
oMGO4cttZRTfpr42NxKY8Q6FIqQb5caK1cKYfFEuNYvYmYkpuA6VPnN0ljzd1PHL5U/EfeKiHfzP
/jHHVxvrtlbacPZnY2Pek+v5d7g38G7KXdLitWQ/Gm/Jt2n7XjcSDsZw12gaAG4TFcAFtiUdhIlO
orBHrKpCN7UaR273cncvWCJ1ATbZ0FZWGE+fy1Ie9Emn3M6gHcOQ6bDvMPCW36hC4jYOZbYto7iv
0g1VwJbJZBp6g0vFTPQG+Nf2m3qYt+nWNp3FDw/SDyoyqrnFbYrr37ia9+rR9C8vlbuf6O4bUDbF
5WkxKx3yFk+aBfupQoUA2EZXSZ/MSKR1w001VlaYY93FY9O3mkEZOQ9G+iqFvy+vgnvQPv4+i66S
CuilBj1qY0rxcFbJPdRfFFE1kR9vwQAtq7puGwaboIXNXA35nORoxyjPprfsk9fsGPrD1oJiiHTS
fl5eE//LfJhjwvscRm01aWpykIb7Od0hm3LLaXYuG+F/mA8jzOe3ZEjaFKms+QsaENNzDS6pywa4
X4byH6NSA6qW99t59bZLpVJaZILsrBiQOcfbIocA2qCCU0KYodFo+uXQ2niG6PifBpKWz3E9Biwe
iXUSg6GFPn9ad3rVNyC632WYWCj/5qJaGWM8euxbPcklnBsZHJzytDeAK61qAVCRW/OFusT/LQm0
PZ+XlETQx1GzMD7U28w3rpRrKmubeMYLCh0P+jUdxki+i6ZweD4B/L+pWKqtIkOj/776ZGaJwkZU
xjBae4Hhd8vzZZfgHiTo80JOGZMYMkjsPxuo21gqJj2hfO4U84PK22v8C5Lb77zmVuCKgCW8k7S2
R310taAyrPKIAi58Gwq9Y/CtqmJnSQXVZd6uEVVRZAKmdtVmva/Tp6LXk0nzc/m7Ot4PqeB9yDtI
RDUh64CLCQ7BfJV2jkabzGrgJ7nmlvpxIZBtLn7H6lbwdXi7tTbEfB21i8HfIM8RSJuzm8KnT21p
m45OvNN2lCpafrJ98GBftipaHfOJrKzqlySIAHBXHvrhLum/VcazKfQ87kfScM0RCgpHJv7ZE4Dv
GPVEMkAhcl+cgkN/7mRHfpHvx+eZ0lFDv7ly1LvLS6Nxmg1LBJgVjPuZqGm/v4ZW3pf0edsUypQc
7G4uTnNnTE6YlNlm1tr5VHdmvpuGUeQt3GrQ2ioNliur7aKWZjqO0Ns+2NcxZJLALHa66SE5KG+S
bf8kGljmNkRBLa5QAhpDIRYTEJV6roOlkxYYNA7msf1lbYI9eGd6fz6CnVD0iOTv6j/m2Bu/n1Ch
CWWQ3SxVa5/yqLybgBzbYATrd1mOIBOaRlXQ0uc6z8cK2XeDVgwd5Af19JBEysmc0+0C9fTLviIy
wXw1OY2JFAQoqKlERkaWn7VuFJ1vXiGN6HgJwBcxHsFm0ItVxpKcAZ1IOZcGf9mrL0DZUYZ7FX16
U3PMh8uL4r731xaZU6c1ST8scbigdEeBJAU0WLUrKsAae60gSvJtEVVWMYOjQQaeiV5zA5G1REkA
WYXyTX2INoNjn+2DDGCdaJ6YevSXg70yxcSsoOutGqNYxYGS3aaob2m7aC9+IHAR8GRlh0kEkWRU
tV0WCaXieLYOk0+Os+EOT9rV7OU31j67HR+i7fhKRHUh7k2wMsx8N0mrs4oOLYDAGuUt9DONA3gk
QJBpnXqv+6a54sWKTDJRJBi1We4jKF0Zs7KVRuM5DZONIqmvl12Se918rIwweVW3yPoSFPQVGeVu
YmwHwBVHdXKsWvSS5J62lSWm2KBEiWnXEfra6pnWaOD7t+Gu9aTbDmrHoRD0ww2LK3NMAInMzl4S
6pMSiDeUfZ+/VtKzqb7kaule3kJ+wEech1KGrqCWwqxsqWpzqdMeYtQeLcin29DadtA+oqPhYbUx
7gT2+K7xYY9ZWl/qWmTkJPDJvXmfoBvWulLuBA/lGxjPpV2Co2f6lYiRiRuRV6uk33d1jxZ1oNez
DrHITjZ+yEu+GcjwN1k+5pv/2Un6G1Y2lBGa23mDc5acCj+5oX2+YANpsArCm3Q3ofD59F8InVAn
/xK/TEOmWHjwt7Ec+IGkQEZALyl/6/t76Zwiw6Pis6IKPTfhJ+gbKgayLqKyrGAEs5Eo9yIZMc4F
hO8zCEYZGw0yIAsKsH+jFIwH54c5tvNMJklKNBl1sBpvdAx8Kw9kEKDeuFWbtQ3G++NOlucuTTU/
Q9wIfuR2EktbM5iL5mrooxizhmhY/GpVDKluiB3ktZsnRrPVkinZF6Cn8KokH0NnrvJu2o6TqYHh
sNcw6qPmebaNuhAMplWb5MdGS2RM8hkgZhGsgRsrVtvEHKi0TGe5KyEvlbQQ0ume80Z3IrNyujFz
OtGjkhdxzf9H2pUtx60jyy9iBPfllVs3uyW19sUvDMv24b7v/PqbkOcesSHcxtg35sS8KMLVAAuF
QlVWJrhTSY8GyQcN35ZDJdOq2ZqDVbpaqptCOo7V88oDcZMbiXbprRXqq0S5oDbWoKUHY5x9KQX3
fDlfJXXX2F0lQV0ThYds4REvsvZxa5TaR3FU+igzqzowhtxLzTvoU5uIQ0th2pr1/BdR0ABtLx6C
Ilo29KE1hGJM4wmVSSKwVwfTriLH9joJkkcFbeXBXu54fOPMt4RBCB6hJIj/aB2yStYgpSc0ZrBA
n0PZD3eYZ3EHP5TsEVVeyDB9644TD67CCrwY31WRxsFrvugiaVkMwu8CTFKAxXTNt4o3C8QMSvhn
kSjKGpzSoCL7NI/A08lthjxYAp9T6lv3OVRHRjDtiXu8AxfOBca6v7b2qCg/CnM3GAskz6TlqACw
ohzUkeMdPBPk75uLxBCrzIJYtIRBjGt9nXCabZGLI2I21LYLIUd9Y6XIrLoVakkIxLvyKvse7oZd
5OXveWubD2Nuy1A3kVtetsG6rLZGqSS4RvkafNoGujTjLk/3c/86xLItd98y4zmrrxRtdpSWN9DN
208qAV4aAYCDaAQbY31bJZmtjru+5wzTsgLjdmFUxmsIAGXNHYijtF53BqE8ZqJlR0kRAI3rcoIH
cWk6PKLhRegewcKIaUnqy6V6LklWr2LYbgLdbuKBY/e6x8uPYCigD8cpibGX9mmOisbtUFnlUuVy
MJajnSSJMxVvoqA6qmT6l1fGChbbhdEhWCxWdF0hh6kqBwxW2dXI433grYWKFo2xzF1SQB2m1kev
ayNbDTG4M2h2pTxdXgsz3G4XQwWKKNbmpEb7CYnu7JP+eIrx6vfynYx8SE7kNKfY9KzHy1bZrv75
rajQIcdCNaYWwm0MCvyyvA2zx0b6ftnG/xFyP42QTd5Ejgyl7qJcRhVMcL+HPUNXu4F7gAhO3MdP
PLweO1Jhfhp9XlKWNamPlil6voQqiCSJv1f3hbdi8qI+di4BNmQCtEJ5aAPmNm4sUt+usowoKrUJ
1PdabPfJ41jFaC+/Xt5HVsJhgsUMfMvQlQQd/fk2DmqtJSBQzw+xcGjSd735pRhvCYpsSm95l02x
P9mnLTpkJJqemWY9QLEiGJ4JGPBHf/iQDHQzd9pzQWzMg7wxR4WMomrGtFpUlG8quzLcOsDF7GaO
5SRXWuhB5vW/mbNihsWNUSp6hGDtllujAah59xtZL9yDTyP0CaMBFHQrn1cSZpZ0Nl+QVvmZSgFy
COKSQ4xR3SE4Nrptxg4GhPx+bxmO8E05tDfDqb4R9zxAEbOntLVNuWhbxqo4Zo0UJM/FzXgrPhWZ
3TS2+ZhdCXeSV4lufah3oYfXyWVfYoZQPP4Img7PAJO6wqNFizJhwUDS2B/k9EdVnFTBzRdex5Ed
Pzd2qFtbatMc3C8t0NSIMtmN5jc7JbLnveU0r8Kd4olHVHtkzl3HdtzPxVFn0oxXdVZCMDz180uc
gP0x+XF595iR5XNVdMG7nIw0k/pRD8pwOmYY9a+z9TrNZOeyGc466CK3GRWtODQW0pHwez38WtOf
/79/nzprnawmcrhin8oQ4iMr2rPj3WULHDejCUMgjjChWQamZMHKbCl97JvUXlK/HYLLdpgfREFb
RwNiDh0l6ountZFMs7CogYqPUYLRZW2+6zjI/y8r9Ls5W1OprRVAiMBS7Aya4U4m8Khzvb9shn1o
QDIFugId1zzdac6NEsLtXQnOwtMCrRGflCqTb2ogPK3/yL7pFydMhrkco0xn2xilon2SibHZtSYp
If5m0CgaTOXYGUDLk9s7OuZa3eLlslGme2xsUg6oNeBpLQjiYQyHATQ8SyyWzjogInrKAsd0+r6Z
S872MoxKCHlAJUgWtlihFrrOoVBpJZJ8vX5uwzcoD7vqcBQFHu8twyfP7FCLQ7YtrgtkcQJt7b4P
kvxLn+Z9F5lPl/eQaQbClpjDN3VAv8lyN3lcMihyLhngNl2719h4K0034jVyGK6BXjogohq5K7Br
5yYKQQNncANhDtFwo+hXm3HCKesKJs16GUoFwJGh/HpuQAinsZpLdBrIAOccELlCUB+j7oohzg76
iOX1dIWxuneBU+1l7Z2ELdN0lFMUACzO7WJyrmykGWM4cX/IJz8NGzsDavnyB2L5GwTHIfFE/geg
xbkRWdKjyqy1GQxXg6MMt7r0XMvXcfRw2QwrOwSP7r92aOxaV7V6XikzmB+87lkBUgC0jffqCdoF
XnxojjwRa86y6Fa6quZh1xlJdBjMws+axNbbxWsy1VZGzoFlut9mYdRBqoRUznsBHq5m+7B80mrO
CWKvBGIwKgjMgf+jciGrMdsJsHUIOmLiJfcsMd6hgJiGvAmND5Fj6smPDyQDOoSTBMJLys0HeZaq
qsFUSH4FOaKr2scgXVg6JoBRo0foNc2jcJh3iZs74ffL3sHcw41pygn7sZ0Tq0LJVx7eC+tk1ZyT
xOpAbddGe5+l1vVqDUZ0qF3jpPilb6CLdzs7IJragdCNBzn4ak9RFEiBWFC6MUXweFMxqZ7z0Fgi
rdiLgDgUeAsRahprBxyqWzo8QAX5MGcf7sOYDsguaIQkYFbOj3AXjUISzyaoNLp+3wm3WnPIlJdF
1NzF/NlhpZc/1pewRMyhZw7QK2KuRgsUaV1vSYPWFIesL7xEWJwIdQ5lKTjp5Re/p8wQn9ncHEVn
dirkFvKDVoC8X7ktzMxVhsQp1ufL6+EZIuvdGFpk2DH7MAqqxPTn4Z+0qBxRv095Imo8O+TvGzuV
knfVYmJqR+xlx9Ttpo/drPdKw7u8ni+Hido4KmA0NSQxmg6qcFO6vq919pTwJe54PkDFCnlWoxpB
xNiho/s6QxAzOeAlo7vajjA+af/V7B/PJhUkJAM9G6gG6/uk+tni0I7DvfHHohTne0dzNYRLv6Zx
2+eHMVGqtzBu412uKe11rKw8JTjOZ6ITPVmbRxOzH/khh2iuVQNMw7vaeRaouGDWwhSHiaDv6/kh
VG+s8f6yo33tbH7sFmKObCAMoFV37tHiMgGP3mAJxnILoGRmx6qn5c5vfTaURZKrAaCabDoqwNkC
nZ65yZ9PmlC/gfL2oQorIUPTaZ+1P6w+dkbw+rbD5F5eKvGtLyHW+lwp5e+zkitVOiWgJsxAmKqU
jtoO+2z4aQ3vafXUyb8skQdPYrm7hUKkSjppJgQ4zzfXavpRCBN13RPN4Fq2ydBy5nTub2Gx4QqE
ktwBua8VH+wmrixwCCkfTxBqnRamrdRQnMqDCe0Sxe9/TtfzXrnB81g/kZKa/lJfD0fp9vLufk0O
caOAjxFvBMnA/aXSjhRJXRjNE2mwhbv4g4Gq3/eHxdd9MnRV8faWcTKIOKcGoiRsLDQ6z/e2nlpj
qBUj/lDznV0iY12h8Ts51tOCF2xyElPwRHPuTZZRVdIhboXkijShzo2CHqlupaLEgVeeI+mfhqel
yvp4eAIh4QBuQv+awEE8RQc7bVcc5NpJMa4W1P54rEAS19r6w4pcB4hcOzrljs6VRyYbRp0P1DZU
TFpLaBp9ebXqVVph5NHMD/IO2CXkO5nTehUMovRr8/IdxkV6Zoz6eqOEdFjK2+IgisWhK7t3wJ2P
0VI6esLjPWV8szNTyvk3G0ypzHQBKMtGRJnrtclfL3v+x8DkpY2jTvmkQHl8Tadw17vaD5D0A6pU
zU77lvoZxKXb5+GqvCdEIIKfAnDTvPGnHkmAvPQLSBzapCVGNlpZhrsVV95TufpzdidVP2TBNaWn
y2tlnfKzzaROuZ4oVt+nc4Txpd89Hehbea1HmJDEfc4V7Pza01EwRiIjR0VcgfCaRSUMSqcCkRii
+dFbUE4mx7w+ha7qdm753ASaAzot9/ISGTH70yIqY9QRX/QR4nIGtJGG5dStr3HzvHCp+9ne/59V
wQZVIMq6suyaDnRS2gOg4UR3gWDAlHuccutG+ZYFE7R4hUeeqtz/8fU+7VKnDkglgKULzHrEgJ41
NwmAHetdB6aHD5T4kdffYZ+8T3PUyVtVM8vUqetBvVDsKzM+Vqt+d/lrkcvsq+d/mqDOniSUa9LH
8HwrFRH8ryetcQuIg/b5Td1qmPv4cdke0zugNKwjSoNRlh6gK+U1W4paAJy6vpXTnWxdp+rDZROs
h6eGK+BfG5TPt0VfgWgBqpB55Jk7aHKAR66YbLV3fl+mEJHnWGTGj0+LdPmtjaWoBaop/7hLibCD
CW3Ve8FyNcPWoPAAWjCgjZr2oXiv9pdtMzdUxXpRIMM5p1Ok0DQSqQ4HEAaoP0VlcXLzmKY5b4Es
KxIE1DADAromPLPPA2SfLnOVaV18ME5Z4pAekXFT7tcdxtPQe7NTOzsJj+vbny+NzHkCdKegyE43
V1JrCZURsoqBoJXJvlqE9FiXhuDFw8rjZGXmDYAYqrqoyjpAW2QDNjfAVAm13EqSsAdc9hTdExlA
glGXbuSTfgL2yNePy5FXXGed761R6jIQIhF041Nq7aUs12zRHNVdJzfC7vI2Mu+A7T5SUSsssgIc
6XJyCJ9ywPyzgyrY8k+NXDqAo9VP1hvvyzGPIHkQqahFA8RKK4q34LJIJ9TY9uOk7ZcBE/eT7DaF
9r3Ko6fSyJ3Zsjx0hHxdw5CZJa5OsoS8DJeERzq2bX8Evb1SHq2xnkVkLDmx5yvJblDJqz0tBkvf
f0Pw8rVKjtsW9y1OiS6rIEqmLEZLp4HrCDSZiq3vVmjk7DEvcgvaWjz9dL99upEOJJv/YxjFh1lV
JnQvgMIoVBCHYGAiChBYPaggO+oxeG09rQIP0sMKAQqgf+gC4KN+Ydkf6zAv1kkH/lW6LdB2Ag1h
W3JqoDwb1IVXxBhYxwsJNJEgxFVm2V5H2AsF9y9OxHYt1IbNhdiEkakkYMCXfMTrQ/0AEg9Xu9bu
hF1P8PhcVCjLGRWw7YPgBx8Ij5/zAGNJIDdIYlBnaw+rn+2hL7pbd1lARJsKP3f+uG9CXALkz+BU
hx6dYVAr7NZejDuoEu7FrnJWObpqRQAlRPEvbh/CPWeYgMiZIj3GFrdy1Uk5xiwVAzVkt6rvYh5I
mZl0qSIkg1XAknSs6Hzn5k416wZDqADe9wEeqU/ZLgL0HvTfbr0zXImHiCBfgg4bGEo1dcLtgouV
SmCzqpbrXO+N/VxbdopJkGZ80DPNLuLU5/ghy99x5RimBXyHqKhUZG4EtYu7OTMBaxmey9q2kMcC
u/Yi/rSujQOSdtnv3nlMt1+b1/AN0DGhvqHjs31JGUZTl7II6rpoFjrmHZ5bdoNh4qC3m6viMb8n
rOp8iVbmrsIWPqGC1I++EZalL3pRKjDXWfVBr0MJSv5nkRdnHAfO6WYlY+rGEnXSmsVU28bM0oPc
F3Yy3AtV4aqW5WRTZwvhj7/5hBtr5NdsEodByprMtJAZVR5hohK95TrLbOglHZVvvacDqSfNO17d
lJW1b5dIpWNN3KzSEhP2dbnCrHFVClYdQKVRw5xz16VOPs9J4ioo6F8ZxqLknIyC5bY6NLagCSka
FtgwztdcaTgjqhmVhyjsfXlsnLT7Eca8w8GKmGDHJ/wEaCJ9ySGARReXtK4w3HaHYQEQSPTHOATW
4TfH7vRe8WoqzEKEocgIZZDzw5gW9XCoQKKN4neFat9pBg2d9MFtKdlkKnIkPM2eGlRXkocS7sn0
WydCF5DjTaxTsvkFdM+sM1ZBHk0pg8griBJmd3WxuW5/FO4zp3FXx0xAiVrueNNirA9qoElHshdS
w6Y+6Kim8jpniAjSilQtHlB/sewu5r2TWCcTYnsKWEEMwNrocDfIUbGAdac4pLLW1BDQQW/huFpa
G6ArboGMPg7H56aQepETElh3iAGWAZQ7SayFVu65xy65rJW61qR4oJVBdaO4REKic9VX3CGoLJm8
78jw3a09GgdqaQPCUDX2mDtRfMWNvFICPSppIcNtTvNky5zpJHIJUpeWgR4r8m28zjSNfoEmkHCB
eibIH5XoxqhulZSXTDM8E1QKqg4wPE4GSuTnO5hHU9RHYPEAdkE4mYfqTn5KgV/o3Fi3y2cikT7t
u6PCu4xZKfWZXer2B/xDrcphTlEwUyFPHd7Vj7ivnBpkJdIB9JDfMRt2J/DzNeaGbtZLjswmrush
uFhBsRwG6m6+Gu6IVuN8J92tju7Hh+LduuUVe1jX8tlKqUO4DHHaKtC7CGp3Qf9IQEE+dqdrQvem
7XS/gwCGy7tImG/D7U1CHYwuHY0sqWVULu7SQD0Mu/AN1OwQx0sCCUvNTkYK2AjveLACwcYqzU6Z
iCIgZIoAYcMOSpirmxwRZf37+f6l9dLGKf+xwEKT+NzMh+RT1CnRCAkCejsY0AKL//lHXaJkRrFh
DOHExU2NucoRtH3WDuULQBJ4H5ThQWfGqO9Zh6kKObQhOeit0EFgMxbFY53mWfAXd8Z2UVQGkkVj
smC2ONpHpmOdwl0YOblkRwcCtxgLt3hUnucb8z3ikouxoiqwD5YG4JSOXplIpa/aUGhKNsTRQZOu
zB1o/Q/tUWxcOXdEP/oY2OYFVpbj4NshaUWXBQkIlfh0URkvYdxpe3m8L7sbEeTu+uDMZW+3iexe
3ljm9wMvkgRqH4wO0i+2Uh2LAkm0uTfmo9HfxvHDX/z7qDeB2Qctzi9cTxq0LyNUDLJAmY5T81Qr
nCvhK7kD7nMUBIC2RSMMVQnKMQZw6hqNVoDidkf6YAUenAR+AyUbfhxhZaRbW9SHqeRITKVEi0BS
RLKWzhme4tOwy75Nv2K/QaiObiOnv9O1a16/gVlr2pqmQpgeysaq6xIx/ZsJFp23nYpjXbkQjNpd
/mjMQuHGGn3Rzms0NyJoFoL0yjLxIC396Ndc2OuNsiPVNAmKQS5mPD3uMlk52tYw1fOYeqWcB620
9sLe3JU/l+u1tyMg5+87X/Yrf8w89QXSHfbl9fKsUkccuLtGCGMl3OvLqTROOe5/hdP5ZpnAyBGo
MDGoC3wf5ab6WknlJE5pUIDBPgJLbCURyvX95YUwb7qtGcpDQ3UclTzHIEfjtVfFfbeT+xPho109
fV/ONsA0emH/TRlma5T2zUKYpKUNw2BeNFdayr2Fsb78j9UgcNA3VuiuepFkgqaPenGo60dd9kft
NY9528fIaM9sUO5n1WIsx3hbAhm55PYYgOJhX+71B/lV8updvsPUPeeDEdeiL+vtqijXs3ppWToh
SqFX0wYY9gRE0Sv3+TPheLAE+49Fxz828bMDQCW4xbCK3awWUoA6p9s3mZOAmmmY/3TwhbJCLp1N
Wtn1YFerph5EeBgBn6BDZXHpI1j3FngjdMnES874AtWOhBH0JUmBwaEfU7mb5B3YRlHc1B+wruxR
EPd4QToKJwthGNXROSE8YZizA03G+br0NlvDTqziA4g7DmGuHpN24IRengnKA5U470PBwBOnVBPb
ANROqu4vuxwjEp0tgvI4bbYSTRl1cx9PD0JxB81o2+QNnTNXgcEGlPsIsdqX1nWklYW2NjkmR3fV
fFOJmX15EaxApxMm9v+1QK1i7aK6k2ZVDNoKkymCPewSD9TbyHRLHdXmzP0LqmOUErcmqbMjDMUM
3ujZCOah2DfF/FTF3X2n/wUy8cwM2dvN4QHNrS6Pc418U75ah1tNe53MN87uES+iog5soPaLZ7T+
lc5RT2pTAAsn1Gh8QFG8MFh32m7BeE0GStnLtpjuhio9mkW4/TBHdL6caIwySRsS9OMSyxFaEIiX
bxWvxkxuzy/r+dfIF5XQGg+8tspxN6R1D1mKUB7dvHq3WuOxSVYbZCy8y4j1YsdUFIpoqLagBUEz
RVirMrTSgHajfr048e303N0QtcFxnx/V0/LagfhdfVleeAkS62BtzVLOkbX6qAl6AUh254sVprIz
XhdcZu3l1gT5oBv/G9sw09O8qILZL25Qq98RoF7uD3fFt8jT3QUaf8J1dksgZoLb7Ws38hd7uRp3
IO3xLvsOyVboz7r9KdTjMrG61ZgjA9ySqeQNCma0V9nX52fLOE3jzpA5bxVmcULW0UvSAdtA+4AK
KqaVK2lTtOZ+claf5PfKPj3FH+M/M1IojESceDOibJuboh2VGKpWMejjXKIP706e5CaeWTpy6kIs
Y/DRHvSmfS0AFuPzBuFZpa5tsZDKFPGnqkHLCYVnvQZC3Tc74KSS0l7Nxbn8FVlPNNR88LZE9wzR
ix4NkyHLmdRpKAdVp1/Hk+D2C7J6a3TbBFK38h20Vmwxf0XD2Z55tx3jwKBWCI5NSBlI0OSjgrY5
6FlRyRkEvrT4WtZnr6lUzl3EiHBnJqgz2YQjBrcltGLC/GFtdqr1vcvuOFtIfiZ1Es5sUIeyMxdV
68U2BWVc74Y7Qk2jg+43PLVEPcznQht4a6JPngi+iVAAr3X7ap0Mv/gm3GO2QH6coTsCPDIoc1+6
I6/Dzyq1EPANSFjRsxO/8OVKSmz12dBoqFxJvrEHK5hbXOfvIwZqKh/cDLwsktULASoMo7rg+gF9
Lt2vU4e2wMuljwPhWMVOaACxYeuanY62KO0WT4FkvOVEsj39ECNXku76xW6fP4o+Pq+Qxtrx7U+h
dlxNDKOPJSs+DJC9SFLRzfNjqnJeoR/jT5QfoTsPiUoVTJ+6RIMoZDMDhkvF6HA9xO6aeJkJJFzz
Cs7UUn7J9B/m9MOqOCkta3oAXPYi6vUoowHFRYVVzLUlmpyEpMfVXi1eB9i3dVP8Cn3S5Jrw//+R
wDvqXnjPe9szAgAZzDJRIgLVnP5R6thcZ9EiD6Cq6qLDiIH/3rwZFPfy2WTcl2cGqADeZvoklxY6
eKL6GgKhVpZOJ7Z2pAdCw2GbZcTsM1NUzO4lbamBT4F2jqpjhBN+CYZxWb/vtcq/vCimJdRbSSsb
51Cms7bQitWqk4XAagMxuykjzW7zZ6vmsSmxjjxg7P8aonEIRtWAbW4El4gR20T3vPCqXfkuiQ6h
HRSP4T0PjvZ1+lEhwPlPi9QLC7jJMOlm0Eqvpx5FPMPPvPm9fYmuux/VFREzK69jL3GXwuZduYwj
fmaZOgfVNE9zLKC6IIrVTzBqv1hNetXFMyeNYZsh8Cw0rnWMMZ8ncGkriFZhoSSfLzeGfq2OD3P4
fNk9WFkLlvJpg/jP5lSpswBmf6vG6BkypRo6e6mvFbYeRIHS2oqX3mlvRO6SY5XxbEEWgUcEaZYD
+UrdtLFVL2la1gJS08UjnlJNjv4gojBY7gzeuWY9MQH2kVWC+wHFM03IonfI/ZsJT0zhwUT7pjkQ
Ach2Tzqc2Vt1+i/qy8z1bSxS6wO9XaIU8loG+t3s6qD8LK7lgMyppHcdZy9JqPhyEWxMUU4i1d06
1alYBRJyvm9mr9qamDtDcj9J71ZkcFJApkturFHuUg1pVvZjEwdyOx4B1bTRVTk1I48Yg1W3xifT
TKSbFiYBaGzDOlRFj+FfNWj9GqSi0y660wVwR+S2Dp1C8bHAXFp+zUXMM++YT7M0oGGV50RQIrFE
cV50esgxZIcYYx0dsAzylfqSc7tuzPC8MUjFsFRplrEaNCtQwJiyVB5UhWzMm468SVb2Od8YokOW
3I/jCr62w9p6JdTKU98o7AEvhQnAAtPW/fIucY1HHi8iO0hv7FJp+4IAU7UdsBrmN8JDW55CoAm8
ZiffCiOeoCRhiL+l1+ttDH5STr7C+5rUKSyA6027fkoPVbmLlleFN+fPPgyQB4dug4wXEbWn/agZ
3Yq52oNY/KrBKKWKtsXT5GWv4dMGtX+xrJYJUJpQYRwVW1sEcD5yAgjJAL4GkE8L1C5NkzG1mJaU
AR1o0R8a94PfBMC0cswwNwu4eFRbLQWFHSq7yrImn7VZsYIKmotgRdD1pzkOOPcKqdt+WcvGCAmW
m9tsbJe1UGoRw18lSPyMh6U4hOZsKyIKLENiY+B+DX9oPCpEZuK4sUrlWIKUpJUUQswnVUBPaETd
bC9691O35sGOjAQcjEbqXl4pM258mqTZEUp0aWtJWpNDoTxmw3UToXJTVDZmpziGOJ+NZuWYw3YI
+0qD1umSqZUdAUjXQLZ1yl+MvJYs+8+XJQG3g/cM0lWwj5x/v36NdKmALC54Ho2dMqde0hZPedXZ
Zs1T2GMtbGuKOrxmVmMgcdSSIM5re44V11AjJ455lFss39iaoc5v0w+j2UszxLFWQfFmwRBuai2u
oWwxDn6Vzy9zUeivl3eRtTQ8uv/3qH20oDenYM7LUIwxExzEyb0Bilh53LXh/WUb7Hx/Y4RaWNUt
0VTnk4SwkewtyakwrKBdNwG4Wx6ih4E7XcZbFBWmoJVZCsmAWVzwZzqY2XXC5UXgFk1Zn2u7deRX
bLYumRY5X5IOidsaFHPvKxpUZO7G4rmslB1nB8kvpoOVJKENYGg6tNlkytlBODIgJpaEfZGokgNr
73+oc7pdZWdvmRve8zoSzI+2NUk5PUJvB1A/8lKIwsKknLlgRkZ6s7hxa5NMmFcMYebeW4uUmwxT
3hVQCRMC13jIHzVf2kP70VYfRg/6nEdoJLxwdpUVGbcGKT8Zp1YYhrXPIJJgV8+yozvSi/rWGnb6
z+8JovZbAmxROjmXDbOuUXAKyeiYgqoYFcpzz4nMMEvmHAJlnV4dUeTbjTkSVfAmz6vwOHT6Yyqu
V0r+56pHeAVv7NIIj2EcFBW0mjHmDfDC/w6lBs9ywr36IPv9Lr+O72IOUId1ELcGKbdtMtyksdzG
hzl9MvJrERmrBvrky7vJ/Iqfu2lRjlqHDdg8ljEOdAsTs/M/UiF5U3OycDQuG2KvhowJqegFfxFo
XHLTaBtU9YMyFT1Tqd1CEhyt4jVAmOv5vNhozi6zMZe2FqT0YAry8qg0amPnMpYWSSUG9gqVJ+Dx
ETy+BJdPg3SCMAxS0xfNLAGIOnnNTXdPhL7GE0CafugvPkYpToqjXmUQmUtc6xayypf3lYVzMrcX
H3UO1WROAFHAF1QxnY6UXwLBwHpjniSvOyXcoiurjXdmjgrcZTpIehVma1AiC9IgBqz5PdohTnrS
AeeSfW1XotF2Zfzij+MzT/5mq8m339wZkH/N1iwzweJ4UHzEHU/ZqT5fPYcdSjd2yN21sQOdaG3t
wqYMiASiYIPS7pSS6Xjb2JVe8YAhZU7Kzny8bb8hlU53cZP0eohBYfNbfRWidELmmaqDtLduVLdx
x3/IPNhSu9ORh0Qi//Il96WiaSEZeds2oKFXGhyPwQZBqjOKph9pjtIlziDyDgzr4t8slX75o0zV
lELWZYd6mF+NCdxBabsku1Q1wl0T99mx60qdlwGQy+/CKukMoLLGqRQj8LG2rzL0gyw/ubOcHtPs
9hS0/8VUE7MKsF0lFVZTI0xNvdKKIA5KXBbK3rgHeDo/9pB66J3ySZnQmqldTijgfEyafmzI1ziK
BGQdBG0pP8fO1NiraIeuHKyHDiMq8426r5+mY3PksXVwV0yFIUMDMt5owWAh71bflz1MuEIP7WcH
/ufSW46h1xy5XMjMO+XzoMpULBKWolHEFXSrhnzVTEHdX8VRwNlT8rsvuQ4VdKZerKNQhOtE381d
fquipBJ5HRQAJ19yhp8JlyiD9xGp6AMwooE7TEkPNcivkmVwxvhNnxtnyK+HCPPC2d+kGZtNpGLP
MDft1A8iijfNj1QLJO01VjhTIszvBNZEjLgiCYcQ63lANZK0N7sJcEd1qnYD6PGaRTnOYsKhMuSZ
oVZSx3PYtQ1eLkn33ZQB3CR0C1nEOWVMh9gshoqYY9Oui2zgPdZ2d1l1FWVvHI9jRsh/DXyRqx1D
PVMVFYl1nNjaYxoQNvX2IQwMjBIeMujk+kNABhMArey46Eqm94GSVpYUzI1joOf8U01qrMehXpWB
clJeUQ+AbLcjeMXk1C/ibQKw2Oo1fl85uWpDMpyDfGJv7adx8vfNxTunK0pk0xAd1gK30AC4GMcA
20M+DVABQ1EwTZMpaJeX0TFLbxf1Kmz/ytc/TVDxIh+tOE2hBn2wukOeA0CR2fnfNQHRkMPMCiYE
ZFBOnu9UZmrzkFaoMluZ36IFGHmZU+WY6A6yK9L6H/bxwIkT7DftxiZ1pxVlFKVhDxG+zlMgOJz6
qYQXrRyggAQWEyJ5xRM8Z2dioCID/a5qWkCknC+zG+a+1Dtdwss9uVedGp3HCMMkg6/bsH1S31PO
IpkeuDFIuf+IeWwMeBhCMIq3GH90rIhHdcZ0wY0FysehS5KtugquoCx/iIaTrPzSeF+KtwjKy8dm
Ss0kEqJgETonVVTb1DhyO7xF0E4+rcliFs0QpMsLpO+W6hTyqKvZ75rNRlGXBtixp2xeoeAqHizk
4Np7gYytCFS/d+rdXwwbgL/609GoqwMqlnqhWqEQJMupxbBZHtm5zoGSMDdNl1T9N3yG5pKxhnrE
nBLe82W3j8ef+ewuPE0TngnquxTFIA+xCSy0ilnP7igmT9XwV6tQicyipWsWzfg9rg0SaaD+gm49
yeqtvN6MCidKM5uSgNyAZhHDXFBroM5Ihq+uLnUDydTX5GZ129thp7yMR1DTvGajPV1Vfv4tvua1
0JibB9Qt8Dag8FVpYMWaKKE1F5AyW0bDtnLBiY3bKOJOrrJuWHSyIGRN2llglDiPacKyKrIZhRKS
9PBuxAj5LbrW0GaZMA8VPcqYkMvceA9ZU5/XdWUtcGOZXqAGfZ9MXlIhkNabJDLsKnHltOHVI1hv
ra0V6moyotaow4hoffqzL3qlH7vqLcSyXEKhYgXq/eV0ibco6oqYO5Sq9FBdMCb0nitPaCvb0cCr
ObJSMgggIYMVQTQCovvzbxamstSIDWbJDKWzU/Mwhfdrmzhjfhst75fXQ44o/d7YmqKOMMTtirWa
kMSOa+/EeiCaz3pUO2XYcj4U65aAkAJkbkVQeKEqd76mXNTyOp3RcGpz6IplFRSWnMtLYYbwrQnK
1a2st/oK8+EYd5fwJEw89U25JuwXQH460V9t3L/rodWIhanLFTnOIXq03oSlYDfrVSmjm3bPWRTb
Fz7tUP7dZYqUqiE6gt1Becieu2fVkWwoo+zbxVlFpwjI4FN4r99wtRZZTdfNdtLZUCMXZgqYaYRZ
KwwYPpBpRtOOj+2Oh/Jk4Y/NrSUqDVKLqZZTMp+WQ5RbA8MG0XP4oEDiTwvLTIf/3E8q2C+Fog6z
AbpS/XoEKwKwZXv5p2qTBlfiVi+cr8e0hrFkRHhdx3wy5ZJlLU6znFZCMIRD/VgLahp6tdINLzEO
v1dYSvRQjorsmmGVn3JREk7apFe3qdhMP5cmC1Wf84OY8QvDUehkKLokKdR5nxqS9vYJ6Cc8QsQp
uU1mlw+R1wMuIjnZ6/iLP4LOdOGNTfL3zTur6nNhxnrLYC07xxxrp4PsWR7FtlqcxDm0OUvkmaMi
TQKCt7UdwIVtPawudJkbO/qF5hQOy3iI78lYhHEraQ6eu/Hd/5B2HUty48r2ixhBb7b0rKqu9k4b
hqQe0XvPr38HPe+q2WjewozuaDGLjqgkgERmIs050ttl4SzZ9Hm3fFnpapgcqvZHnj3KiWT2SJPH
4RnFFfuyLPJbX0z3x7bS6B5y3+hcoSxRoCZIvC1S5zVKe247yTEayUti3pHU8bZGZHFZLmONMmWR
JoyRq8rc5Idw8cXpOgTmzghSnjF7UjtG9Leb5pM2ayT3a6M6SwVC3nos4Me97I4MXxRWwAOzxU1x
kLVl2IPGUp/dG4KBelK/1TATRakPj7XVeawMQfuzP2mu5AvH2Nac+WDczk4OwnLDZvWd7r51CebN
f2RSatMbiZZGCri2i9jSPRnv60g25QCdBMEQlA7S5cHlM9yNeTcS6eCsFCqj4IdOwYBZf0pf8dQ9
6JNJ3jwkZ5z70Qtp53FZyAmMzaWh9mWt0qdJx0LL9va9Z7nyZO2Pepa3i6O0pqjHRisnSJE90QLM
4vPfb7nZSf0EKNh/kkfaiqPcV22ESV/lmeZLyaOwHiuV1TbJ2jXKZ4UCx6F/fuV8zmiFA+AWOG9W
htoOS0VhqP++KLyEkOoBbp9OXW7wOgxDM4GGXU9UM84eMi43o+75svaxhFDno3Vapq2gCAiiLrcS
pUYsgzkqqWUYyN1hCri634uhDoYr5XJKQxV9GGgUK+ZXuX1a1MWS4odeuuWK3AwrALKvMWMPvxpI
ANmDlQUo7AAXBubpZ6MVyUUoNwJCQxA7mzpiQ25CQDO4CabiCsZF/rqVn2VR59UocQUkMWMN5HR5
Wjg5UDMUKgtm2fdrMPhZDnVkbVIuraamRcDFGtf6hp5xqdXXS2I4scIPnMtLUT46+ozCXm0MhXaS
m5LH6G+RJcxAn5zbZ89HmAKQDkBgRbjvqEVHIDBACkXRg2yyO9SdOvRhgyjSAAQUIYmdnpntLmR5
XySCGkEFC4SK4ScqbGqkJVd0DslI9Wp1SbeLhqLM4vI2KeexpJHr/EWYiqZ2tErL2hdguzWXxqRV
1SUQCvR/CL3YYiY37Ri3Y6eVALsIWnqAo0uiLLyX3je+NYm5SMtqfg36n8p19aQ/9kCak0HbYRZe
Yw/g241d2dYHZMGKh+YmPrAmj3fXufkAytP2wlTOcyRqgQwAZ7AMmTWL64wcy5ed3Eig/CospVYk
ciUFBeCIou7nPA5mwrdmqB4uWzSGILrMPE5NznNpwgddriM8kSS35sTKNIz6IFQhI2G1d+fxoEA7
Ep4U6DCjlLHnZn2VCZKyPH43hl8yf9ZzRmJ6VwSAFCRyxTDhS133WmulBMVy9LD1t1P0VxSfm/nt
8pbtBD3AuwRCAMoKwFsBBQgOb6t/lbgMeIlwoMxGvx8pK4Q3tS/lNukhaz31zAIp34kmIRHjbWBB
VDDASA+MJFqbNMYMGknQZXcOzMUNngfW6MeglKwwNSLhKd0cmVMxe8ZjK5bcg81C+xxgCHIE1kL5
dnVBEvAOHKt5rVnYbOPBXCQ52o20tFeBxZ7CIwD076W4U/wIzQcSUECJaUzuxSOCZsaLYP8oNxtL
aaRcjLUMerwVSUbCQpoD2LA/aoC1kd3CHY7/mvccrGfbDSUOeLPEeEbSeYh4LejzytRD1VJrYD48
XNbP3SuwWROlnpHEJ6UmCCCq0wzOKqNicNpSehDnqmYYD5YkykrNoZyFuYATU6RTPd+JhVuq/7pW
/WnH6GxVV9elHJULBne7zKzSG6l+kouX/2nDFMord+h5g9GIMI4VeVP7bR4epbBhaRr5Edqib46e
TkpxYh8pfB0STSNzJ2T+ODmRAbPIZXIT7Z8L2IIB/opnH41HqoZjJSSIaw761eTwToaMYhyb2rl7
VfE/lCHjw4jWF4Wxxj23aCBBo6JZXgYHAKUO4ZqFvJRl0UEbYxvgt6d0qRhRI0MEjZOja7G2jHpr
BKN6l0hIHhireVkZdh6YRON+r4KO0bKYixVjwBBNeCUNln4YAZoNDFm/cxMUdL3JVlBXU1KblaBn
LY3yXBnP51E6VHwwCu3iLlkT+3rEM5NM5BC+6uHH8kiIujFBNdIsQFAq4PAXq5cA54pH+6H169YU
BazTOAtnQvNBumnNxmEDWbOWSf6+kR/Omlrpcg35ZSM5TdwiQ9HPBkMV98Ia8EpjwhgzlgQh8LOU
jAsruJIcjEs9mhMlVwBjdhgN5jqwOCZ314N7hrF3RLwajUIDqJtCBAGSEqQi+skGBfg9jJBmdy2/
Jeg0IxDXRhVgCIchaDrNiurYnBLJM9ZrvmRNu7zX1L4ox0YUZQm5umuGUIEllAZTPZQuaM2fYsCo
Er7i1C6s9RjeENC3yW7c+hzeG55i8ebgTwfeDy35W8KzbiM5qEtfRB1kFIr6rEcZbLM/OImPpmEr
dIH5+E4PyUryXD5LDMR/1ppZ7sq1WCFMib4Z6mTnGQtJmSWB0v5WrVWJ06IwaNAHsqgnvr29bL52
lcUQwKUIfGhCo/F5CTLYQTMVmB5BuJbmsnhiey1Lv3oWXsB+4LSRQwVrczpprax0eAJdZefuncqp
BnpPFRAqJxD32JeXtbtvG3FUnBZOTQSUUh78tMrrkugmN4wMTdv1mRjthY82eOB4UxI0TpHKQUMp
p5fEm7yWAR+DzuyCFQd8FQPmJmCJAjgChW2ZrqvkdZy1ywTzR5iEpWK9ExrlKFXJj8v7tXM+n+TQ
mIZaOjeiUMIAit47v5eXorv1JkNWtvWmZyE1BUbGm7EwjTIdXSNoQMeSMKXEnarInaS7Mnf+x0VR
xkDI+TxLW2UNhGuwDPmla5zn2/nQoGO39UKLBQq+8yLBJoJTGsfEox1TpsL1SS5krV6WNQivjJc1
kIAjH12N1vTCeeR10DamYbPmG98nyT9bvM9CqfBdBgeioIOGEQkrk6ADDF55vz7ULkpdvnSl3yN+
s+rD8pAfIhdI6Je3ePcUNyumQjgUwdW5jhGl5uoC5KTDMs8msHouC/maZvy0QjqmFyfgf6gN4sRk
9fkmNo3ypVUXu+u8cHy7LGp/PcBGRbZBQEKTWg9KhnwxKGj3m8Lq2DTGlSRwj40wMVw0Qww93JIu
eTjP+oyAO3yWp1c+7M0aEzWX17LT5Uf27fdi6GFUSa/RjSpA/SXRSsFkgCIP4WYDTUcPypFvf9ed
/wBG7LNU6tLpbcPNucAZ8MC9Hc02IYJKbTwsffEn15owKNYC589Y69e0LZEKniSgcCo8OHg++zFD
zMN1WAeYY3u2pVN0yI9VUB9Kj1VQ2j+6D0GUz0/UZdHSFoayLF5z+VQ2PwSWvr8nJL9e6Q8ZlFNe
NT2uRj7msZi/IZYRZ9+BLVY9aVcE9QlTj4/Vs3j179MN2ETEpWhaEXWwN1D5fB54vbG0aFKQtU8K
6tUGd78a/74/BkLwZEJ+GexZOt2uh8AURN4LPwSrIZauMrSZP+fzwnAvO60Wn8VQ/rnOlU4X08UI
cjBHAhnbS8BkUgMnQvRZZFO7KrFZEWX2S0OfQlnuuGCdFTs1EEfJdwrPCjj2XfRGDGXoxyablKyc
jQBAuQfBzJzRD30CXEUKxBF7Io1cmS9auJFH2cJBm8Q+10YO8git43zU7cGVDoRgt7SYiGtf8x3b
8zLoV8uw1EUbTQYX9O7/Yy/5VZACXQNZPIZh/BocQhTyoryKnkRUvinVAEAeWmOKUA8qhTer+aEb
WcXF/Ru8EUGpRKSEYz8omDVQrme7DhS38BOAm4an0s8C5RBZsg9yFF94vWwGdz3lRiylIgoeyyP4
wwaAKuvzVbmmst13kmTGtRD7eT8mTlUqHbP1cvcCbMRSmoLGbjGbYp6UoSWXX83sMKL35Bydlp+r
U9itV2OwoTH5gnGQZDlfNPRDLm2vuDJNOK0GpGJmqCCVyKXeCjPZBum1ZPJdeBx7LjOleAgu7/Ku
/mBEmiTXkTOjvbeRhHPBla0a5El5hZ5aki2w/0CExsOVoS1SAGPZZ3eW8aKgDeOqBWtzG5YPzEzs
7s4Bn0IFt4MsoE7w+fdRJu6HKhIQGkTf1+FcSxhBSSszRa/Swr8CKpdxUjsti7hzG4HE2GzSOHWx
RtzQlfDPrvAz8hG62T/HFlMv/4gYcn95eJAjlwOePLqqI+UAFR5HTQMVZXIuwD9EALNQmnbXY+2P
ToiCRG0hJXHFQuzZuwkCuCVIIhXkebQV44VErgeMZAXycBJiV1BcLmUUxXb9wFYGdXaY+GqzKqsI
4HgPSJhDh+yi1dZW/DTYmNg3xR+oT19Wxz27shVJnd5YZqKcJ40YlDNQjYGI5Mjd5PXSdCgqtLoN
Wfx4WSAxwfTNBl0xYgRw1yNGpUw0+FUWPEY5PkiNH3p6UtMfvGgpPcNc7gYJWzGUmc77uAcEOfRE
imClybiPGoS9RdqfFp+FeM9aE3WnOTFJpVpLkYuub+fJLdMXEZmxnqUeLDGUMc6rlgvTFuohVk8C
knGW8hxjXD7l/emmzU0+mK30DNIMn9ndypBMJ9u1As1yMZepmCrSD5nTXMkOSQLCDbj5Gb1W6FdQ
z5x7WVP2b9xvTaHT75owaCA6nAEcPt8r5c2seFV3f1nEf7lxHzIo9W/VROeztAatxHX4KB8k5L1D
O3SFb6QpOXNZG7nnXwQE4GDcQ1UazRifbeUyNImRihNw16UTOIrrnDFKt/swFBRklNCui3bk9zzG
xhh389oXWrXEhwRwdB5AzewZBBMjYBPR+FzchM+E6PNP9nAjkyjPRmYtTGMuqJwWDIca2WHB5M6J
1TqgFUU8mVv/PgEIrH/wtwC5DeMF4KP5LA7we2mNVjY+SPL7KT02HeMFv68TGwGUTgyROmbtBAsV
PWXf87cYULL9US/N9hcPBHLu5k/eZtsFUe/OKM3qQeaB+R+DwVmPfUO7jwvWo4n8yBezu1kUpXmc
VuRTBaQ1LKq3wf7qFleZVzsggXT0I3ske38TwWSlknlLQKFSpwRyqQwPDIQh+alOzPqNZAoMJzvl
qyU4GNWxWZRku45sI5A6tQxYni1YxMDkyc1OuZ6yWDOn+qXmng2BYZiYi6NOTGm7JcGEKfoTXuS/
oZHQaOq1jraYmEBxUo/lYHZTgZju+r2d1PElhEyeW0UySWpcT04fdLqV+EHm6IF2pXmH6E35O+T6
B3xJrJ0ldnpzv/kKQBtL1KAM+hh9l7KTZgAzJXdDuzxGoPGcdavrAslpUQxl2haiJl/UdrNuyrZ0
ojCFo8xBjQBEJVugQggIiQQsi8sCD9oNZDHFBhxWFAuB5k7JMuRBGzWkCIOhtupAQqe2YYHtdj38
f06Z4c53t9XQVExR4op8GdmTtGrmklLRAmPQbFlvzR5FUFAGAjzBzJnoYbueAWUGBQUNkQdnMZUB
0mqtC+vGkKBB6DoACwA6Dj31bQDnVQ/Oge7Hn7zFtwIpCyDxkVQ2gF0OFvWox089C3V/Nye/FUDd
eELIxhUJHvsTGs47h0yCdNZ8VAE7o/wi/KD/oDOJ7BKtj1uZ1M1v0ZYVZb0KXE3cew1d9WA3CmK/
uB98hlclN/qSJOrGq3y4VMKcx+BswKTL6hDeXjLyGF4vSPieS0QnrEzNXsAF3TB0QzbQN81TYWwu
VmXeVBDZ8dcq97PRvElijEH/FzX8kEHFsK3Ri/26ZlJQgtvwMBcWMSW9r/aWeB2fkUVuXCRPWHkM
cnW/buZvqfS7vqxTdNMnRQwwiKs1Uay+i61aBxVxwWhS2n13gNcVzN+Yw8WMILU+oQ7nMtVQOEbd
PPIHr31WnNUaTqRVhIXctX8DPoTRd7pJZyPXogLj5Id3voZ7HthLvEm6iZANPYKcKjXRvBE9M3Rz
V1E2cqmrHa2Cko1GDmZMm7eaM0GRxohOlIFVTLqV3e5+4KwMWC9/lGvY7C7dOtUoYTUr7RIdxNsy
SI7JwXBWD+/Wv/sea1YNbFdtBCDTA9dDRY6DsjBlB+QSuR2MIJl7M+zbc8dBXcvJilb91+U93b3u
G1GUYTGqEnD4ZY8gGkC6Ms5tnRkWhSWBMiiNCsavUUhRAogFsOiV/lQajHLe7n6h1wBVcwn8NnTQ
Jwojp/UaaKUE4akNU3Maj40coA3BvLxZO1MR6GrcCKIOplC6BJghIHwCyoVf3JIMkHCI/eyaVQDY
6QGDJND0AJ4EzBloaIdl2QQ/bTMCs3dCzatHGqECdBuBd0ESCHzNISpeKTjgFjZJye4F20iltKFu
9DEKC5TQFwKo1pwBbgYKWj88ZSfwigPI4yF1ph8hi0549/w2YikVMTpDXKsakR6nZSCG+56CzlFu
XsOE4QV2VXEjh4oox6FRBeCzonovnDvtVCksgqkdeLjPx0ZWujk2dTCA0t6mfLAKpnJdBoZJTi4M
htfWIRCD64EHKobFH1lpwn0Ht1kbCfs2kjutQztkBgcQnwh/K+LkycRLy1fN7KEL0oP0ut4zbgPx
KV+820Yk5beLVC1yqUCvVhqQhlJSPkpdkonVg/zYOsJhRi6WN5fnuDHFO4ZwcgEuCaccntSh3p2H
pFEM9RDSzYrBv6vJRVHiwB7DfR9CuCCNhhQdeyVrhwzvIFDyLY7i6qTnyGyv8/v+uN7JPzHTYhNq
XtGXf6Apg5W/2b+XOnIr4jsGNBVEh1WfgVgcUzv8kFhghDIz+Ymf/mJsKTmvL4tUMBxEOHQQiFEq
FCqp0K46GjPbn9y9euiD7AgD4IWn0ZIOU6BedyfSW4U3NCN9tHv/N4IpRWolqewUHRXwDoMfhTKZ
y6paE29XA2uJu1qjwKdKSIeB65KyAAXYuwtwKESHOAi9yUNK816HXXvnTrD+JJEoboRRxkBLi6Es
RnSZdG1hhmJnGrpdaSz+iV2jtpFCndpUJXkRTe89Gb+q5LhKf+JcN79PHY7Y1Wk9l2h8M9aC9GwP
uXLT1LI5LY36jZsbjYU/Sz6YVkNZ0AgDC0bUUA3D3zeWTMZwrazkmG3q18ziwMbAxzdl5STFaGVx
7VxW+j3V2wqj/Ow09HI4SaBd6dXK5qfqIdJ7W+01SxOS4LKoXXO52UjKYlVaVPIACMPoHcjkZ3k2
Y0Cs19ViTlhjbFyVuHYsgKl9t/AhlDZclZzqhbTAo7c/AbHhGG7ncQCnK06ah/vl/oO0DUMf6UJg
O4ngSxZgRVbtRyG5iw4OrM5Vy1NZ3M/pS6fcGctBKHUr4myRfxWFx8vbTK4wrT6bW0fjJM98jwfX
hPmrUfrBj89F+qoNt5dF7GkoocpVFV7DJCW9xKWq44JfErBg5f0Lp9S3sZwfcT08pR/MsswYGZvd
FW3EUToqRX0icMmK54DI2ysX2sCBsY322+VF7UtBhVFALw0IkKggTOZzpG8qdP1VqWxFSmOXeaCn
D5eF7CqHhoYgcDBiuJBWxybN8oILRcD6yb+y8FBq7uXf310EWOAw/IEBYpUGWMjEouizSMJzJgYr
TuM0omg2EeOxzRJCnccSq2NSLyvmJGJPaE9gBFfLPzG6m3VQgXgvj8uUtwD5FJPezprHLv8uR9+5
lJGeZ62EOnNunUelUTApm8WZNTZeVl8vSm/+b2dCPmJjzzOuBK6IuoIFdH7GcHMKaIiUEUDsP5c2
+0W52igrGr7kcCSiJx54Z7ojkwP9ETR8B1DJrc7fiBcqb11e2r553cilnO+yFDlfaehTUUi5l7TI
golvuRkBr507i13Yi18w1so6M8ofz1GztuU6acCBQAYc9TYlVc2RZeJYUihnFbe1wYElD5oxlGYl
/YqSh1BmOESGDDqNVKrqrHAEB2oar5PwLRvPcv+LcUDkonzxBh8HRE/WZeht6A0+AxfA+wBpCsj3
xELwYoNrwQSrL0Mh9sIJzJ7/x/7QiSIUWrO6TbowKJreLIEtw2dH8Lnbc8KoFrIEUQaiyXsMAw3A
Ia+AQjSpnddXT+PkV2rkMHaQdUqUjZDrdV66CE0GgmDPldkOExKMnVdYmSW0ppyUJnpSBDRlJTbr
UbvrLTa7ST5tYzmqIc7nLALkeS49ifG5YmVZWL9PWQ2N0xNRxxU+SJ0vzy/D8vPy3rG2jrIO0bwk
qd5CwatJsSr5xMWAEPUvy2CZPnoWXIqUVQCOHuzBizCgXx9EZmjJnl61O81pXrKgC0Q/PGsPDLGs
vaMMhFpJYhnn2LvZDT3UdG45SwYYGCE8TU0RvHAjC2OWsZt0M8ja1FKjTrC1YpOYifgGpY9YZMSM
VanU20NLAcshKMUaaFpiC/EvPWHtG8MgqVTwIKQLt1ZDZKCGq3QOoRcLbc2afg6SpR0IXhHrFbqf
rf+4RSplKtSqVuSwbTXgFamHFY37duHxr/n7GG5yHzsAeAFakcPQD7JTFwyvSnZ6c3e1UO5zNUYE
M3IuwWWagfuhA2YS7Bols069f2zAQUCyHI9GegQSL46qVsGQEKgabxlqbcYF45oRr/p1ORovqEA3
RuaAOrZW6OMkk1oMmuvraM5ldKWJyzMaY+9Do/IVsbhOFfX18h7ur+pDJnVwodGJxQo0i0CSnsbu
pP1JR4uIQbD/rIk6olboSqEDhCpGbRxBPubp0//2/ZT5jhSjEeUYvXB5H4RcZFYha1SatUOUAQes
jlpEHNxtmZ3UqTUx4s4IXv9LhPexSZQN5/qpahNj4oP6ZbQJJFbp9j+W6xUNLL3VXv0DfqhdC2Gg
ZI5CA/6jH2LJGlVVmqIZeDioHlzrsT1Gf5WAvAgqhJOY2hwZerbbgSBuJFIHlUdDmkwJ4GzigKB/
Vh7f2yLGvEhNdAS/IuM9y5RHHVsuJGMVNSjGNk7oaUgaK+fVkzxk4hze11lKsvdal8AWTMajFV2h
gdPEmtOXbB7DYMp+RtNxRg4pmcG1ebsqnP3vNX4rirISeawLYzOjJ3kdkPmXCkuZvcsSyNbQdmgr
gbIJQOThyqwEayOPuK8qzmV4zqtDvjIyHLutRls5lG0A2lxT142kA7VptP/uro487nGwZZf3UUJn
qARrWbQGlmEyc7XWB+NyrhoXnXDI/B0jjaXpewZjuyxK83q9youy0QywEPMFyiSxBW4wx7jjHlVT
jEkQ6zKN1K4J2QqlTMi71yoKNJSOqI5M5+kK0fNV+KA4xhUw0r2h8pn9S6x1Uo9EvUnGTKgFNZgU
E+ArgWy193j7WNKVCAgC3SJOOGUine1Zru1CqZhwjgstDUe1J00I3S/5MHmxy98oVzOwgoLKBdEp
4y3MUBsax1OM50wCngMeCL3hZrJgavqzkoE7HrMhl+8dY0PpxFJX57nUNcUYtEl81MIuMYW5+3FZ
xm6kttk/mTIfirQCBWZGs2T2FJ9krw8Gj3B6yPaQv/N5kH5nVqC2uzAMhKgIBAxVpx/IVTHzet7L
YlCn34r0R8RkdGIJoBYlx30fShVqV8MheuLu+1PtVliU9hgKZoX+vdJjPeuImn2xkZslUTZyQM9p
vmblGIRjAtDcQFV+hMo5TA+G8i1fCieOOIZV3vVoBPQR8/Tg5hZpbOBKlLuoSVuwN13P+TsO6ezz
N0JtaZ7q1h6Lhmx/Tz/EURZl5Va0gcZrGKTZtZr84DsWjPruuNl2QZQBEcYRTW71Gh1Qn+DuyaR7
7Io3/Jvybba6gHRCJrZ+t75dvgG793mzjZQB6RoV+5viPnM8xxmmDMqjEA0B4/pLrCpxcErEkwwT
sts5JaENEkM9KnaNHtDu9DaZYg6t+JMlvUA3vWoy8yf08jqTL7JiEeLHvqjmhzC6IcxIIrXromkM
UhmUQVWwiJEZrwxtZAmhHrGzKPUgl+A4/PorjwRhrB0XFvj9vq3arIS61pyYRlk96aQLkrdWuzMT
J5NNw2lsyUvRJrgcMZw3M/LVe3qPESiAO2EymxBOYHs3j0pBnIQWE3iAC0IbjPGrmjrzsgLuXuSt
BOpm6ZOR1uOaE84H3ZNO3VV9JGBEvRc77LaCvYPaCqMuWZqs3aoosxrM7W0xj2bTvCZMrEDWnlF3
KhvHYZLGFCXvkwHIis5TX+VgAXM6KBl5X7rpepOFYrOrHJuF0WOUdVOmeqhhNEO87d6b9UhLImFh
nW/l6+HUW+wRlz2jL2M8D2LJwLlGtmGjGpw0l3ox6EiDxec49bPxOgYozOBL1WDC+awKI2Ld31YM
ayrgBgEOI6X/CqfKRZVBUerkDox26XR3WRNZv085sbkppnaMM7TSJOJJQskUBtm/LGI3yJf5jzVQ
e9asnZYvU0TaGqMzgTaKbSTHr4H9hcoFG3hrN1UpC/ingSUKBE2UvktrJPZzQfo3Qe7YgrBAdEB7
ZCt3A6qNTxKgJPHglG6yf48Kq/AbZ0aHiWWqdEs2AvSwlWKw3r9x+h9UBLcCKIs7ARmzLTpMyIXl
TV260vBdmBzGYTF8Ix0c9m3ULyijAbPkCbhppygy2zflmLr9sXnRYmuxdRiQ6/IqeWYIJpr8xWcJ
miG/T4GgDv35ZvWRqoFnIRKQHaieiAHJPAy+ViZBwCot1tNlzyZKH9Jo05GFmKAcI7jjWI7MESSY
dYr60yNjTfub+XtNdE6gbfMkDJE9ChavWpwmvCcYheiq9+T7uPRC2SlRPv5Hrfx793q7PsputOmC
WbxuHAO9jDH3ehoj9/LadsCJibZ/rI2yHPGUl9FUtgOem5NTJ3Y3Yz4hdVXFEjzl0N101+LzI3qe
AJQlH/ljbrGi092poe0XUHYljPWhC5NMDqpfEnjVE8UNYyu+We3MqcCgtN4WzS3J4d8QNIaIicbA
OlyiYhtXMMJJFKUSIzTh+7ukqLxkNh6UUfCbWmVs9v7bfrPZ5Fs2suRqmnkp50PMhcc3hK2Ws7rU
DH0yOI3r8ddEGuEvHzBLg6gQBQP+wDYOQa5cDHchWLdY2NK7bmF7fJSZDrVBjAqBjw7y1eCQC98f
hW8txgne+XIcJsgVw8BIlIGJCiPMow7xKgEmRShpzX7t56YBOtrIZaHtsE6MdgZSMRZ5h+wIpA1O
HXRn/iq1dTi+0Une+tt/MJO4F5oAJhzwT+hQR3BCdW9Kcq4XcYOkE+8hAuvM7EwQPVdfQoAMCJTO
7gLutu1M0c8wz2f/0RDfVj7lnbrunTce+ae/gV8Fsw4w+u6DP5q/0SJT8AQAvhS2eJw6S9VMlvfd
teib5VMWL8PohIEMehjU67HF9LHBPbXgI/+DS4HCjKwrGmC9aSK6Tk4KY8xQpZaH3OymZyNjPKp2
jcpGAGVUIlUdQnXW9KDhJpMLzbm+H+u3JGEYlP3N+lgHZU8UxOpFN4hcoMnIT4pOnGD6UGX0we8G
YuCu+71blAmppdYwgLGCFkt3dbPVLMBFH7vRVfxkANsNtLz3/6SLev/qSQpgB0mzL3q0PhvLalq6
UUyIWFs8rHZpp/f6ZIJYD0BKGKb5Vv4lMB6Mu9v5IZFuMRFLQ53jdswO4fTaD53JNY/LvDAM8r7B
3EihLtiUwmAqJWrh/K18qN3mr2x05LfaSc8KXjpVZ3EDQ93fCcK/BGUbkdSlGtIJXBkVaneqZmVn
47rzgVCOqXfJxNgzKVMB3vkvMTXT5/zX9BOhNRlMrK9YjemsI1WoYCOsFKXhZ0HBfLf2U/aItyCU
P2pjL24HpMfIZXUesI6UCi6SfhD7qUNVNCo8cbb08Ge9vlw2JiwR5O8bpy7ketIWc4uyYqeYenZs
1QIo5sFlIbtufHOC1E2fxK4ptQIcj3F+Go1jOT9c/v3dVIYkwxgiUQIQO4MSUAwd8uNVEQLNnrjV
zOHOoZu/07WVHisTv/vk30qjTIpSZUk51qoSNL9ADpeYgLRwy+f41/SS3pFIuvbiK+Ht8hJ3t3Cz
QipQMZK4EuJEQzcpuFN0JxQG+YcwCDULA3hPzrZJnFLyWoyTqDEInr263AAU8BDDUf/7pWxFkE/Y
qJw25NowtXiiqkl60GEy1iz7A9eyFUFptSLn3RxxIujJw9zk5tkRRNR2R2YKjbVblN7pbakpXKHj
MfyoepyJKc0r7SxdtQ7vGofWM2wm0SMxdrQxRLsvmGBBMAMcQMr+ym1bpwJBU+G9/iQCTZwMLGsY
x8ls9uti19pvpVGmV1oKdNR3GDCXgIjAP+ENrngiWFNndBQ2JfILNsdIL+zuKFD0dQ3Mr5L8PnW2
UQ5j5pZalhst0IZDjGFAgZUD393AjQDKMce8VBUdKgqo0JCIX/B7X/DWA0kDJWwYQHJdvhzXhzQ6
Hp70qIz4qeHAFz18B27XK69YxvfOln6NXvotsidWV/huvAM25/9s4PuTebOB0jwm/VSgT0S6HpwQ
UIfv8KGaGTWmDL5M5HevEtt4a1mDvLvzgFvBlK6o1TyUmBwG6tpPMiJXAi41fONvwMNXGWjoCOGW
Yyd+HCezYWfLd0sbMhKUhiKDIU+hc5RN1cbxOAPqIeGBw10ZAAzUK5cbAN83169CPdpVE7tDKtmI
XoKEw+TaZau2f1c2X0BZziEZa3GQ5vjQOCPK7aVdWXqgAymhQj24ZIKlMVdMmdEsKpp0VNYBqgXC
ZjIzqwaJNdncr97TGA5818Fut5cyqCvg/GJVwOI6h7cEO7f1GzIHKKP1O/dkRr6ZuZWUWe2Apj2K
LfL48lX3/iqPbVGxdEBhkTw+yJRZJNTM9VEuvWiAhVRWshaQYWCC6VT8VfvktVq4SmqyutGYC6S8
eZGvy5obNR7mtwvhcjTQwo9aHHBQbpMbwlLCAhYm3//FDm2Uk7J6fVXWOY4QzxF+GjxOGb81XNRb
q77YSSyflpI5LrAXWG40hm5hRWkfZhxBS6BF9lXoSX4wm7qtrebqDe47pDdv/kkT9VYm5Rw1o9YS
eUI2rFav5eU4xH8SVnzsIt3QWkxKrolKIgc6OpLESLTU9bkWny8bEnIUX44KEMKqhvkk1Ncp3Sjz
oUzDGPhio0taZkefbFfPrKvv2w9dlXgACShg+aUuWd7MiohxQJIq4S3yjFp9MVhcyVl81rnsRswA
7Pgti7pes7amfVioGOrHs6k4NFcjeJ8Ie9xiAxHxkQC7syKlXf3biKS2sce0CpcBcyBY0mcpcfJe
M0tmVWlfiAG4enBNicAVxVlunK2a8FGYRIqKaAx9LA/lDTHDIKbG0GF43QSzh6eAd1k99m2H/iGT
8rPi0CCAIXaftFiB1UqcnMLD9A+60YfrdPaXZ1adYjcm20ikPFs56BVGVzI0t8pvk/jcDYyYjLWL
lCdrh8HgQB0ZH3jxVufe6vh2CBkidh/v8mYN5Bs2J9XWdd/HSJAcDD/KTflQoPVzAXTLLaamADMx
ekbAml5iyqRvWJ+1OZgtyQQ2Cuz2eux9/bR6CvJOBMa98/8INWa7SuqeGXlfi33TAtHIxSAOobXO
zOQQHVR7Rsu9aIM9EVkKm6GRuyH1Zm+pqyZ0sTGGTZIcRC+8JfDxmI8wtRYBX4bSKst5srSFcmU1
uhrDVa3FwND9MXlQIlftGAEIOZivJvj3FaMLc30FxsNkTvUg0ZPjIPKeLhT2uIy+0EeM67xbwpLx
jnt/7/ASXesMhWRQVBGALgSuXgRJKQgbJyt3pRJtJr2vWcqt5sU+Ab0DRWqUWVXPjkd2TxDc8wLQ
jPFyoLECVvH/SLuu5baVZftFqEIOrwBIEBRF5fiCsmULOQ0yvv6u0T7XhEYw5xztZ5fVnEFP515r
BH6AEYNSATPQo3IwRq8dnsf2x0juxgjrcIcquTDlx6n7RtFSXQhmnkiYgOY5SftwP4iXeSdiEnan
a7FzXkFXP+dCCPMqSDcD02hCbhCW10W9y4DXrKRP8vcmyZanYR4CYLzTNsbgEzBzho2AmJzSN3S/
tdCmLRfR1S/Sq8GvPOVf3iLzJIYuKvVahQ6pw6VYFijYb7Va5SQ4q3XYxenYheaWCBEBYhrNAaRt
Y6P3D+iV/DcmfPf5pXI0fQLyyPRZ2uhPmQd8MTA6Xn+nwbL8DYzD7eSgViQRjz8Xnsywc9ThOjZu
zqvLagB2Uhd2/wUoZlKQ5Mg+xD3y513sDUg7yCUXWmy1NrCQw7jVMJ/kSg+BVKteGlc01Csd1Y+e
GlDqZhvhmle/XvXiC3GMl42KMUqaHp9vnC6sprETUE6fvzieBMbHxmYwS1HTm2AkjtCsJUnqahn4
4M5LWcnVgLsOKALRQpMRMTLznOfCKi1ZS+I9LfaqlNbZ033M43nI97l4LV+9zWdhzJNOsPJUjaoV
+FLZOzmteTVIP2OeiaK/+bPH+SyGecGTNJC41esYH+fa6L1ZxWSt8NYmEbb/eEvqXz/TJ1lsTWoK
c621AuzTqh1urbpQudAznNOwYTHJgYShYywTnZIMazZYUvfiDcYyXP2u31THcUN7RRkXhGYFs+zz
yaibWwR5aL8GgQUqccz/UfvbedZtt02v+WjdHK34MJULQSNg841J68G/ZV5M1auMimj467ya80Qw
z1UWZ6NFmhnvxeoxUh6a5GHKOIaO95Jk5sGWihTkNRljoPbYgdd5lG8wPkh7wcswjsAr7X51w5+/
DuPr9anucsUUEIILr2UU26LWb+R6A1vE8fcrNdDPkhgLkQO+OuoVxG+ChC1hWosMXvRrsJeOt507
b+pt+yD45lHn9gN4R2SshZoJjSTWyHMD0QuxN4cq4AhIUfMX1kLAplEC8VzcjSjAcsdQvzqTz0dm
DEgUoGlvSDCKg4N1lBtz33lg9RCv2k0Fk2WT79QPPklkg2SSDYVQtUmGYIeyOQ+XHxxLxY/uqvit
3Z9/DCvFis/CGL+fxEYi5w3WyyMQEoEC3FfvKHkPcWKXF0zxXoXCWJGuxFz0SGV9AN4e0LoHDr90
NDCjk6RcvDOONVaYKCDJwDpjiphYCVJfEu9N8+X81fH+PmNHhDawxmAWZN9M3TKfXAjcnJewkud+
/jiMGTGnshb0Joj22QE7+Y8Un+6tQUFi3lC+Mj7u0torA8eRgrVR5Esgm/ts5rskHHO9m5O9Nv42
rePQXiEodCax5NiRtatbymHeVDjXI9oNTbLP9eeiuM55/KT0/7NOf/H32YC6TrVCmSeNggoGICKh
lb7Gb7mDC2veGJSKIL2RTMnC6sfn60p0TWpMHYW+cKhcoW6dRvltRDdWcdQH3sDemtcCQDOYyZBJ
gh6Kmf+qRJQBQqud/CbJLtJY2muptZPSlAMJsmrhl3IYe1DpY9+1STFBq+1+2x4Gr39KfhqOchP7
dHiPQnQEfHTcVY1YHI8xDYEC6p+0gtiu+amrP62ec64PxtgvKoFagKxJ0G9JYZ6SCJ7XvKqyCdNK
8p7Cbcc37UXjzT9Nt90IP3Rb21NcwuAWLHYehadWvW7Hw/lffV+LH8EoDH5EUccBpmoLFcv+Uxv0
4EHpTH3YYmkJ5h2buTxGiFWRlLEDdE0ooYvM99QAHaLNIsAowqGzuyj3+gnw861izzonV159DQtJ
zCcszaKX56QzfbU4SgMo9N6l+KnA5lrOS4dWqt66gqrwn0Mxpr0nIanBMo45Os3uM+cf7hPUaott
RmwL4zY2dod20QNvtWzVgy0FMzZfK2OtN02Epw2WzrULbKOgwv7wz5RA9yQUW44DWL9TVbFAugVG
IJZnV5h6DVC6LaWfw0DMNt0E180DNpcuDCezJSd05gcZxQDuMv+61vyRy/Lu1uJEij4XEb9ulK3u
SDtaCE+BvxE7I8rh4MsE36nbclvdq2ZAPslltFWqOlOqyJTsg9fwCKARult9UzwFO1AEhS90+5fX
zfjLJz2JZNS2yzF8rWfjjKp/4OkOLV5vxP+0a8bB4W5CrF/tP3TuaG2wJGC1oHV53ZMESbYRYnY4
Qp49izbd0G3B/WHrz+SDypBX4PnIOb5YQECWAnzEMrGWwHiQrkxm3SADisk31p18OVsg2QEPqi/Z
I6rnnds+9k52F7nzUbVlIKy0G2nT3IWw9ueVevUbL34H843jHKCdY51OfoCh+vhAyh/n//5qSEux
Wf//oMwXxeLY3CM6kPBFdUTruRf6ggciPnfgjiWv9IxgiRayGEvURk2hVSnM67Afn+ngYgA4734f
HdF/+y8CNN7dMfanJ2NjVYM6g1ZK6OwhwVjczHNSq1Hn8kyMq7QAy4ScZ9bQe5ux/ZHv5h2A/ZwJ
bBv/3TrLR2HpnGrSN7PI+k11zmNZK2Z/RGfW9BJ/dEEG4ERXwf3sjWAgEPYgcf7G2vrnj8dkswMY
I8jUI9zNwysxuEom77wmroahC+Vgwml0BRQ9DZAh1PC7aokYkYSAxZT066oDr0IQVE6pzce4sOzz
grmfkAmw88aIW1g1GDVgiR56rMtHW/VFxsTQG129hs94wdLweaEc3WR9RmWpcVIOPSKs+FZGkdyM
efylqzHw6T5ZUN9G0sBlHkJNgjK2O+MQKI8F75utmueFDMZ4qCSL+szAgxbiV22+0KXY1sWjENz+
u8ti7EYR6tYwhFK8z6trTbskCSfeXRkao7qtGsBhRdj3BaTaVNt5ytpZ8Mc3gsvaDIBI2GIB3yW7
+KB4KLf+QEuIWkU++tD6dzrJZp5zC1QBc5TgUufWy1Q/bmob+LMcdeMJYR6viVh21Mck3YfJTmrc
KX5NNc77XdeF0zmY95tKI4lzGXD4YyXfxZ15XejCfS3mPWJMlTcfTP/YVxt4EsY8WUEeyFTmKWyg
Ft+o2uQ0AQbBUkD/h5abZZI3TTxUt/UXayLtslQMeIuMocfaOFoVjWBi3blwSSwcsjp8Pq/n6+GV
cpLB6IKeFojntGoGqCqlsoxvFMOOHuk0TOXpuR3/PC9v/RZP4hitIEkATCMVEGsTxu37/FkX32Xt
yigfk+naSjfnhf3FzJ6kMQqiqaSXowEXqF9iinejXRRX45N27DEsmN0Wm+x15EXI61p/kshoSSc0
ZUcmmMBIPiS61zV7YdidPxW9oq+K+EcECy+hDGMyKi22ESuANRm5LZujrcn7pMMCwN15UesP7CSK
CQVHU+1KsQHirkpaWwA3VFX8sso7nbevx5PDGHWjycwgsqrcHyNMRrXbRMLQo/AQldvz5+E8qI9o
cRHHiEmkyGWAr5NaF3ryQHgz1rxzMOGfng1xqYUwrIn+YAGmDnitSWrYfIoDzjP6SMAXBymCNm5H
NDF8TXYK38DEcfqAqjfZEZSC5r1y2W/0bbJXj0LhcONP6vvOKSC9hYXwCDTWwqyBYcWogYeMeSJH
cEpsIRF7QO2TjtHV3OSIJj/nZLJ2Q5DqTBDgj7Pn5FA/0tYaHcVtLsNN6szH2bE8Ss9c++aOeDz4
JM6jZkfzSadIhT7ARqrjjNH/wLbqI5mev6GbKvj6sNgrAnGC0Z2q1c2OYPPBb2bdnRTZJyTmrBis
nmMhgv774sPpY1O1qjmB8BCVAaG6a+RHRfmOyVjIYJTDUCuBjHKGNQ05698NwNS89JYU3JlZBzjN
KYvI5vy9rQbxC4GMZkwtUZVeHFDWApYWxS2gnHmEize1XqBcyGF8SWx2ajHluLxmY3rpDtTgW8CA
K0/Dg4EEzHTnG6AzbGM3vGsfQKRCLgtHzbmwiqvGf/ErGP+iiSbWk9RB8YXpOusuhLS2B9F02sJF
e57jaDg3yxYkCjPJM6PCO08a2JcZFFX6YAd9cDvXJXBzjZ2qkPtBr/3zH3TViJ6OyMLzikGH4LhN
k32RJE7Ttds2qu0J4CFcksdVQ7aQxLid1MytWexhrlvMU5iP8d70W5AZS47ygxYjeHuqvIPRn7N4
fmEQlVkvoCqaV2+z8CM3BFcZHmapd85f4KpzWByLsSRkqqJ0oHj1RgkcUfU6Fa/U+tXqZnuIfggN
Z8941acupDFGxZKjKQRLDKZIy4smBrVX+H7+OByV1xmLUs5ZWCKOA9IDCbdtYL6EaueMaevGWekm
vcjR+vWSEWDXKJe2iqIuY1C6WrHMqKLcIs/SMwXMAWAI9veFm9pvnZgLorx+vJM4xq5UslEahTlo
WGr/kRNhsqvpR99nbt++yrnBSzvXVf4kjbEfwaQ3ctxj9Vz0OlBcNZ51jD0RvLf6Nt1q19z1Eo48
ttOnYd3RzAkeMwYtasONrhsMB0bbYCuo2/h+cvnj/etO7s8JWd6WytRbUYWR9NNJ22hKWtjK1Dlt
zdsfXk8uVFOlu6mGpYmMXmI8qo0qTB7QIecbcUN789mT6pINYDBdzP/64u35h7B+spNARjEjLRWV
Nmt1X4lyxxISLw7d8nu938WxGH2smyFqQFUo+0M42qV0GAhHB9cNxukYjAp2wiAWPcaCfcB36Ugz
BY69WE9pTydgE6RAHivVAJI3uvISRjXnHQgcvdKnQ9mWq9jnP8p6bXQhjcmR9CiajVIwqBPpwVFX
uOCyruzkTn8J7kMwMOGEmNUIyn3LazlzLvLjHhb+RJysuWxnC19K70GHieW0LnM5p+PJYHwW9lqK
YBSQr6s3ypuBFlPi9pjpVTCabe3p4igv1v7or3yJ9Bf3SX/R4lRNhKdazwBSad3wVrijeAepDYLM
wAZIxibHrl+z1W7k7VTaxTF0KqdweB0Q+nLP/QTGpc1COs9Aj8Ketr7trKdwujGywB7Gx/OXy3nP
7B5SUcRJWKVgxCuDJx00jkEISiYO4dN6LPDnsbEjoyZJomhqEcNZxYth7HUBuEWCU43H2TqK3F0T
quvnLo6xHaI1VRWGLKePzarWn3eRa/2X6Kg88/uBT7XQEyWfCyWsgWcue8TvLvPL9gnDsHc50GYr
L7kEhDp3rYXGg1+OpwFmAeopwQYyx9OlIa1nK/7AwfhAWQwoohCx4cYQGPC0cPXpLaQxdrKdetVs
5Vzxe9CvNFJom7z6KUcCO8jWypM16iK6uVKcbysZjG2SyokOV6Ob0yHYrX2tE+c6rcGpWea/pOBH
Rxwy/9TARpGZnEUn3mGYYH7sCJqnM5APLFS0i6ucO9vLE8CYwhCzK8Uw0nRIcutNAVxDrFq/+A22
V2/69+gi2esch8+TSP99oeJAzxc7OUlEBPJgWJV1OweJ4DdskAbEAdGUsG3DqgAw6swgCClufvFu
mJU7FTeW8PbvZDAeUstbrZLLUPQt/SoTVLsNHouI125Yv6vTQZjPX1SCIWgWcjlJle3JOswBd7F3
NZZd3BWjAEpfacgWVdO3dtadsu280rGcdi9c/ncQCrwTMV8fs0hxOcVtsu+xhCTtWx6eJe/vM14u
MDsjMRN8FhL8CJVfurk9/9lXvejiuui/L7S3aqw5VDMgnRjz9ZhcqYXmaOZBMmvnvJz1eYKFICYu
TgDAEKbJgHqkEF6UWmk3ozdmoNRLNpKwbytsl/RHKXga+915ybwbZPxBmqEOX+md4sdlZOv185xy
bNr6INXiaIwPkBO5SpQcKgeYFXScHgU7c0ExENrCo/YqUnhO4gy7weBYhfUQ+iRXZWZRBF1rVIV2
CIsGGwVqcjMbqldXsNvdjAl5NXBIptt1Cyi2qbiQssYjssbJE7g/grEbijkAcCvE4dGaOhjb2sMW
/WWOOJ7SE//vy5Xox4IOWdMNpP3A8PusrdOQRKB1Q0d+Nn8RjbiNBkpBueJoDP1eXyOIkxTmTZTY
b7fEpKPc8v+ArA5YcSceb+PpL3pzksM+iSzXzUkAs0f13Eounb/Djvt194JRfIC6Cl6KKVFzwwUh
XPf2J7HMg1CTQa+mqFdBA5B/oMhax/EGmxW/0ZRwKACh/DPDlO//jhj++dsxr6QK22TOSpRmMaVi
R+31rNx/56H/ORebUY6qOM5T3qR7aep2nTFuU4FnLddtyUkEo+yaOgwRyRDO1nF7o+uRr0m8ZI4n
gnGRYiyIRSygsBUaTwaS+6kkHLvBk8B4SADxaaqC7Z0PXN/cwN6HwLOI6074dE/0Jyy8SmgqVhH2
DdLtt94FKR2ccApgISCXbugWHG91h/Ng2UabUJq1ZFaoX9HuQnEVY4dd2sCl+ecVbHWBa2F+2Fww
BMSZJsaVAN5oxS7G1B4B5KNa2HjWr0eUcZMgtOtuP4y35wWvfjFdliwZ3ElAJmG+WNCOjRRj5coX
+n0bHBWei1y1CIu/z3yuLhdFzUgxYlVI6haojBvRaH/16nhdS2FiV3P3fP48qzn1Qh5jxhOpIVo1
mZNP1Aj4Zwe1AxJqf39eyHruuZDCmHEpFAIliJAKgCrdjYBDFO4UtIDGG/lt3iTg9/vWlpO1kMgY
9GoqJakzP+BzR1cEonrpmdc9mhWUay+MbF4ZZjV4W8hjLLmMvgtIaHGPIXjMDSxlFgIG0wr4Di5k
3bqzWshizHetYpI87wg4H40PRCDAR3sooUU/tUvzajgQB8hH9zyTzpPKooYGU11UbWqC7A+DmiiF
gxUElLGFM1yPjv6mbMorVO2Iwxvd5jw4loonmoSiiwXw1NSKJwKYO307r5ucB/cFDgzcCcDmowWf
YD+Lt+aIdfThaR5uY6Vzzovi6AgLC6qQzkiNXEOCYvwSpIe8uzBJ7qhVtj0vh/upGCNCtLHriIpK
+3AzblXspsMQX8o+/Et+6DcKNgu1a+UXR+jqxMFJKzXWkpSZ2MhGgSV1bzwoO9pXFjx5J7i82Qbu
8RhrIs/ZiF2vHPzSstM/YxqQwmNT8LrmJdjlHUDcpQ1/qIGnKIxFybNcs6IWtTrF2EVAcUdMWu4a
K7X1743wL66SMSagTcowUa/Q1jnxsdmzCVzpGPvqNt92FzzAL94DY6xJkJMYE1glopzGrDdTHqZ7
Ic81jk5ydJ/tjddojE/TAL8phbdmuy2xZJs8GzHhPLH1HOh0dWwzPEU0bYQhBsrl/6BeSkfaoKZ1
72j/b70MC/M1DG2pGTN0vnVFB+QTwysa/xgtH9wktDvU4rkIOvTTf0mIFudj4o80nzJVAoIzFmjG
rexMP4TMqe6p+qcO6l651xwUR6SQm3yEA46m6IxZaUrUJ6oB+mHkjmxqfplY+/NGhBON6IwNUaq+
FAF2gWnA4EcJJ5NPtiFwDBVPExnroRMzihAQI8LS3uIkcsrioZAxDlJ+b6tr8a0Yi2HWetfkOiqs
wWt+EfkBiMGxGxNtkxbQdtpNdCsfsj2P+pr3kRjbocmGBNK1SPTl8bIRSmcWSvf8R+JdIGMw6iQG
WrlMRL8TEy9QAN7S1u7QF5tUMjnwShx9YEfw5aKbzUpDlD+IL1HjDcaPOuUU3NfvC6Vc01AMSdWZ
+2qLuSB1AKXGCGJV/SYt5+//xVudBDDX1bZCbRhip/v5eKV7xlayIxfzQdJxvhksO72nY3j8Nf/1
j/RHKntz+hCECtov2Mysp0MZAkmoDBzDTCpbyar78wqx/pVOsphUvGzQVDfAVeEXcweUOcP8Kbck
cLCrXnHy5b+Y95MoJiUvchXtMjqOoXrRtQLIBP1A4exaIGnzmcg4qmEwtnYgilJg72z2u7KxRfMq
Gzi6wRNA/32Rm7dqkczxUCT7DrQ3anQdid75L7O+NQGM3/9ot8EaVCEX9SZXkn35rnv9offTjSLa
GJC/aIAFbeyr22If7Yddc8HzjbyzMWY2s6JGKwVUy8NsF0qabXC3Zj/gZ776wtPhGPtaWprVDRaU
IfGJX96UYGAiG2MzPg0v6p3mUehpcE1eW/fqbVVwAg2ezjNmYwzl2lAlrFLk4uUg3zWNLwW78x+P
J4IxHCqxzLGu4GeH8FIHpEAm7kfwtp0Xsj69ddIQk6lc17EaZqDWxnLcTfeOxrAnYEC4eBcuKZW3
4HJpkDh6YTLGIhrieprjGFAGh24T72pPpmtcUYQ93MkFl+sOsM8Cb8KPe0rGbkSiXNdjGgegtioO
tJIMOHzdnXNbAeEfIE9EW/zW+tjiYhnroYZRKIdg4vVJ9jrFB25pnGPhTcZ4CBjEs2oBF9mpL8J0
ix5O2td2N1kcTefeHWNDijwNqlmFGRQ9dZ9e1F676zrQkwyu6Eb75IFHYECf7ZlnbTKWwzQqfegI
MnIzCeyaPGoi+LDS7Zy/p9nzv9R+xoQEc0iqnI575I/aswzCF8q7YtCFe9FNt5bL21D6SyXsj81i
EUlm8HlHmYXKOIXGC3fpJgydYkcXlAH97SRe9sqrTH2UQs/dJ2NHwrgvcrNBV5yioIkO3X4PBFu7
FQHPT50nyoqXpmHHvA4zT3HYWcYoUa0+zFE/HxxymMG10V9oxxQPnYI6mzl/eZnajjMnZUcZs3YS
53HAaBkBaH3d347FLxCiRjpYZQvJiS0/HmPbHC1bTHn+gPdhWSxAqzbLUhmR4AYPJZB9/XwfP6TO
8CYZWDSmdMfaL4s3S8cxARZjYuLIqFAChzLJSm+L6lOcCXaaXYXD4/lnwrHZLI9UUrRRKonIKULF
M8vLKuH8fY6nsxgLEwBTNKq1BsSDZFsKO0l/CQ2eo+OdgbEqQx3hrad4BWpt3QSgPJoHHkIrTwRj
TNQ6IAkRYCgT62c+3AfKz/OfgXdNTMyRh+KkdDKMlTi8qsb1XBMnUDghKU+lGGMBDjgt1QQN7SJr
nLw8xliYhiWwfRZYz4Ip8+o1569ME5noo4/yVE11rOZX2nBXyoBXFlr/39wa5pw/B9m1pchgZIZR
MEfVVWevLguvCH//OyFMfBEoUtgRgnBwNn5G41sl+uJ8e14E/bp/N26gzPt8DkofBr41Y/I1I7Fz
EXMNfe+o3Z3Qp06CIQ6rVe3zEjnZFnjcP4sc+1achHJSUIfsNhLlILwwjg068M1V5vGmBc9rNwgb
PwsjcxpGlUS7reKlKvwWyaXCWzf8Sy5uibpqgNNc15gXlFmDCRtZKz4I3HXgybvg2sVEvzLbyWRb
N4Ahu6ougQPDMz7rr+okl3lVgSJjzL4IAr/tq03UyFtVbC+0sXJFLXY5H43qwVc9+SOLrbSSzpyk
pMfmn3EnD+4/UxOI1yqU0t5BGAE0KN6c/fpIN2BW/3OtbNFVK8WQKEZNx1gpoQn0pHE6eZs7I9hq
90CG8NsHC/tBqmsoXK+/rjcn4czTqyy56xSM5fljONvYskJJCjRb1rg9f6+rYijglKhjnBW7Lp/V
U6jEoAc4muhH5ZWgPCgxNp64uwTr+fpCCqMoYxAXdZBj4RbAjA8AOdhkL+pD541gxKxdgk/oRaFd
7fUnPoUT54DsZGORlk1aBSNGp5Iss1MRk891r+2qzPhWQnE6JDvjmhXFNAgFQKfIG3mufBUwTCi+
BoXdbqJdfhU448v5b7fqZRYCGRXp0jLXQsww+cg9f2UzmHfHjjsCxhPC2Oe2UItcmYHSo92RQ4a9
nXgTeyA0Ml5py23aGfff6xMtzsXY51LslFqWgYDUbsOjto33dFW/A8kuaA+54P08/aD/vihWCWJg
AVuG4hvPhWMFtd10+4QHa8e7RCZKK+awjglwHP3GhAkJi7c5np7OK8Nqerm4NCZKm7NhqkjZYRYh
+42Gb1jDMB1jwY3N+/OC1vOfhSTGZORhg83TEsW3Bg9ZsK3t8BCgTdO5g2s9oqHNGfXhfSDGdjTZ
MDejBETFIAbTpZluKhQGgmzDOdWqLzudih11NOUpzooOzLV6ak8Y51AdyZZaFLV1t3uLfgxusYmv
6gteeLCexi7kMnFcmmTBqKQ9KC5hnR5VYB5GDsqmwma81e3mILzOG3VHJXPOu5pULuQyxoPUcHsk
bvC47N5Nd9nVB2eFZyKl48ri3S1rQxB6Y5MdfLr6ZeGPh8CjbDvJ1kJLsX1PjnSDqPC4NYnViGFx
QsaMtGHfBgppMco5QfxeBT3bPpyj7mUQk/5lAOfnrWE0WIaxMv1qlof6VlVm/akX5/g6U5rhzUys
/uf5a+fdBGNtArEC2lSJlNOq+qHcklQvretoDC3N10hbEMcyy/j5vMz1eBesTYAD00xdZYfKAPho
GWAVzH3zVXo293SIwbgEJzsthfLBaddt3UkaY4gko5yLJAeiURX9CPon9VvbKovTMOanALha3FhY
n46QMDQj1m7I3fkLWzelpxMwFifQ22YwKYx/mt9ZoWmbwWMkdZvIOGr8QjX9Y1/i2tNxProBC/8T
piJIRnPgFih387P4Tpfb6D5BL/v6VXSkpIGVkz1MHsaTmifepC5POGN86nIkZjhCM5ID8attfil5
xbHccsca6Tc5d0jG2FTaOGp1iI5QvRH38jsoY3W0jJNtcD29jLfCq0Xx1k07ucmveI3jv7grSzFk
nRKji4w+tsIw6xY4L/0SsmPUyAXHcGqX0pFQ9GzeAPl6xcw4yWP1syWkq9UaAFHP2Ba0tpkbuVni
DM/zu7DPMZva2e33ynQLoYzKoiFPRrWkay93dA+u2gKop2ndsnAADwkslmFXV5uaGxyu68+fs7ID
0WSMTBB8VpMfHTSwbdIcaRo+gGBUe4J9B96XS27LrYl5b659Xzc0J+GM8oplno8m3RCtiV0+To+F
O9v9LnuPHrNHcD3tAPnKC33WzfdJJKvHfSTFkgYgKToGPF0mhR38Ki9zB6hIl7RdS1JbfAqc/t9+
3w8lX1gJReoUUdOhVModFlpuaRSOJvEHCLzglW7xwJ3IoUf5+mRPR2W8J4mMViKJHO+nfeAhlwGn
m27TM6Y02XbOW9yPLc1z0hi/OFRJ1jQywKwmsKoXL/FN5JrudFWBnBZQ99dyB3UyQSIqH43WNXkr
XTxNop99cbvtUPcJiFpmvwLaYgbM3DnjhFs8xWGMUGVmIiagY8xvja8C8eZIcUn5qEq5d/4i19em
T4aAxSgC+asshCMWtQfHsOXH8Da8mC/El4LY2qZNYA2S29KtPOMereN3hLRuc1FyQul1Y3/SHMYW
qUmboNyKZL8VySYo3SDW7dSY4NQMlHYbYeAoD9WNM7rDetBSBVpYhSkuwBklLsjhsPDVuSmxOJ9w
3ZFg2xf4zqKuSKyx6wMzHtoK51LumnfKFhJhBz56n/fyVsMUHvcFrsavpi6rqmaKEijSPmtloM5z
IOhTAOdMqwnhTYAtal2y/8m7g03Da+2u1xEXEpk3n5ehEhpgR/PHdFuhtQWOJDdwtQZ8Wk7sD66M
5mGw4a3tcMUyj19t1TgcGwBaEJcSaWTbEfmkagf3w1bBshD5baiuGdq84Gf11S9Oy756LEIkhoGk
fAwvlE6352DiaOZH9eyrav6prqmMiGoMdUHp8ezjuS3HS2vIrdzppHx+QTMijuzeqtIaZMxTGu2r
VNWQi5kTtj3EIVXeQPRqgicoQ0oAtLEmz/aGJQERrxlkwXK1Uio1W+7ROtkJRi3pdoV9hNSWpLSz
NoJu5fleDKf+Luw16UFWQ13EEonW3iRTM6uuImhm5YBlqv7f2e2xhQVcYknHUB4AQpjnr2MiIW8K
FYl0djd0L4rweN7Erb/Dk4AvFb1GHaU8Rp2tf2sPnRemtlnZbYUGbHpfuvJOx4p84Z4XuqorC5lM
rKEpgaBkUp/tw+KY9aGd8+qwqw5iIYCJLEaj6rCVjUi8DK+m+Bg297l0I6Uc97D+1NAhAL+CKOkG
O9mbT4k1mw1y4jZ0M/SP31BI/5gxFwEDpNlq97FIUnjouJ6/wPVi+kIyY82ESC/6bEIddr7q3wjx
yYFWWMadCLxPe9YoHUB0S3c6C4drSal3/fIMF7IZu6b2mlY22UzLz9E9uc/ATK5fk8qRbseb5kBs
EDG/Wr/Sn9w5jPWverpuxrIlqiQ0Fuo7vn6jv6t7DcurYLNQbASpxwKzGMlmsDuMNfMC83V1Pcll
7I6oC4E4gonRt2Lrt5YK/c4i/cBxiKt+d3GrTEzTFk1gpgPWLS3gEMmRH0fwEgNnVJarsUw6NWWk
Q1lOEtCC9KkbjLaisZleVLv2C3je0Al+8ncxePfH2LBZaiSrC2FiNHG0++ouzjkQjH8xYn++EDvI
2gaCJBQR1o6kK7oim+8Dd3ihWWl3KDYohvHkcU7EYnJLZmbmc5YK8LEttsV9ZSfc6q7yCoRu8YNU
PnMmXjzBk8nYNMSBQiSEKG3MQouJp8itLa5Z4SghO8w6zRLBTgnUY3AotK/ugEn1d+AbH/2C4Cl7
zbgwoF8ftSVh/B2+DUGZpnwUABbZQjFaITGmUPAioQAy1iUq77ZU/zACHqLB1/ujgjQZrEWyoujs
lGsr5tjTbYtxN5apY8RPs/kNy/hZBGMoBDMaylTLQGmq2fnj6M4HHfGXqdjGRvGqR8EAbE/pTlh2
5sPofN2sorJN7AKLwD7/snMqzEQ2mqDJ9jn+uh6jLyfuekwwSekTyXO7FdFbiC64pH9fNeazWHrr
i88XyaBk0NQp3M/6Lk+P1gxUd45lXP1wwFIBewUa8ioLCYed0JbM0hjuY+lKy3+Z4TcGxnEI0JLo
lqWKMsiSPh8Co0XSrNRRuhdv5m15G4NxutqAfEX5AEXgqcnqlS2kMQ85TOJClpMeOY4S2VL5PDct
+prP5yOEr2kjjoSQUdQorxW04vORujHMx1jvzF3T53aavMdYdY7V/VA9jFq5KVuZF5GsfqWFQHrq
hSL0Yk46MMpkwBKmWK7orrttaxvHdq9584bs4XJezh9x1XIsJDKvzUzTuh9kK/RJH3iZTsBF90uy
KifPeZgZvLMxvhk7rbOKrSbBG7cXww9KrdbaSIqvZVvcuQWQ1M4fbKXo+fnjMV66KqS20HKl8bWr
pnbGe+kC4MVv2sbwkot5k6FPzPVovMtkfPTUAwHAkNt437+p+6v5HmThF7IfH8qDgC5WZE928lBy
HjZHR9khlHIec3Ge0mDXduWzNRvbaRIbp0oryQbtvIO6Adbzq3l7/nY5H5OdQwmD2JKzDny1LZCN
49eh4znq1fdtwMEYhgJSYXZGSYvIYOa6ZO2ERLSBJl5Eup1V/3vuAR1ZSGG0Xwhmi8gBVp5bgPZd
B16+CTfkonvRO1t/m2tk+hTEj1tapKbwc/APsaYBiwLrosrslKci9SKJrTQHw7rWIklOjiUhd5Me
3VWG9Svon8tm8vusfWmq4VciWJyPt5L4WJKBxgNlkVF18DX+H2lXths5riy/SIAkan2VVCqVvLu9
dPtF6FX7vuvrb9AzZ1pF8xTP9AVmMAMYcJpUMpnMjIw4DzPaZEiWjQZPAHHIh/arjlfX5OiW07p0
JGH00ZnUDyqI17B4Ie8q/eXs4k3VUm2TEEvDLXtu3BikGJP7BFLHN+OBgqYirwq2kDJVJQfRbAzP
jfbGmEupMbd1BDKgCC2phUS0n6HqOCU/Lx8GTsOc7ufvJTH7iZ3OiqwepaP5aQP9uxLoJche0DCn
ES4JstC6TQ5Ag4kOCaeNCsMExT88niHNxeZ9WbwRM13aOFDQ6qCcudU3DcU4XBUuYDCeYJkfq3+w
RvU9bYUSMLHjAjZ+BEKrFAQwjvQpfzT97Wr9It3M3nCrBbGvnC7b4347HTpnqGsSGcTz547SDWMJ
5ZEqCgr7OJbf1PQx//dwa6zIUA3dlE0D/CyML2I6JpE3XbUCGQq22RURwaG4lxAVTLPRC5ERadgS
w6Kk5qCXCYakyxfZlT5XXn2kkw9NCynW/6XXzeEco2v6bZKG7l0OEYHHvukNswSUdD00X7YgvUmR
Mre+Bm8M/uATGfjwkDDVdIXFlykk68a1qLOwUF6mcgOX7MlIny7b4O+hqdpILm0Lzsfcqqjbd5Ud
6XgQQDkRyr8+dGDUL8otlTFU8RBInuvmILDJi9AYrf3b5ge0NFD4Yy1JthTIjRsdGz8GwqxY8S7V
QfkhPFi829Q0sTiD8nuprMIoSbselCbwEgB9yq82hpdnkAfhyWPFnuLqAJmBZ15E4sk9XjujzN2X
yGXU932WhDomtHPaI+3w31Z0x3LXZhP0C8BMirlf5hT3c1y12mClYVrMfjZhBAY3+eWvJTLBZHqt
hKfTmkqQnDS7zrNnkBJt6XB/2Qin6oNztVsI44YdLjlVSmJwaT6nL+lX2lgG43Cw3m8PQHy0p9KP
fVFyJ1gZe1diYnUsFjuFcoj+S4YOVo6wcXlZfAsmKq9g2QTVJvWSXbTQ9FYvx1aCo6s3Sf5aFqK0
n3vdQ4T0PwYYN1uH2Ix6cyrD7JrOZLdH7USOVCc8Q6dPlFmJVsM4W7KhLKFOZRQs8W293mvr98u7
xT0zu8UwnpZDREeblhQd6CpyCuNGhaCXISJf5i0CmBAgQ0xUWFQW9rcA4d2g81KGLXr3rRHEseDJ
wM3/9haYrKgAgXS6RAkVpqdwSaAUend4Ve/trymtvdFqnyq75TctdnTBpS5aHJMqDapUpV2+IOPW
H1PjujUEKT3vC+2Xxly427jGlWFHYDrv/Gz5kSzP9vh02Qm4F9LeBl3j7sw0elmOlWwX2L7Jm57K
1KXAagM9+tAM8bj8KXmJ6BhRz2Wz5r1N5pxaFWD/1oYYp+EywAjK6ChQ100PlhfPro4e24M1Qoga
JINgoPz3yoa2sjfOnOFRn4cM9Z0krOObeX2QMOJXq/drJwmCkejjMce30nQQSg+KFrSLrKUu5FGz
yIu0uF5QjNOkWuCL3JC+XxcT0mPSEqOzpzSMnguwXlY+1UlQfyCgY+SWngIlc4QvW5FVlt6rmip5
0myk0T3IbKbUUa4LL7vrFKARFpBRridNAgbyT0Ljbq1seU7JdbQsAK8Nky25VnL1cVCI4PMJzjZL
8GW1U6kbZDIDc1ndKB6erLESkMYLN48533EEotJqHakUcR9aN1TXYIbSVnpEy86+Uf0mxCPyIDjw
9Jd+OHxQQTdo7VTXdcYvlW2S1SU383AOFV89tEf0eyKfzvRSRneSHeo/yKutnUHmniF5IrdRY9vB
SMIWhWe5fIhE4BHu19rZYJzfTFrSSo2dhlA9/FRrRaimq2DjBCbY2lRe5om5Lgpe3607gx1niTXv
8qfhhkU8dwjecLSxz2zUkOk68NOlftqK7r6dlIM82IcSoBinkoFNMcjDZXucJhlC4c4gs2uTUSdJ
21txCKp1SrSe+ZC3e9LumhfQKzrIaI6XDXJD4j/28Aw+v2sWQxsKAvh32NuvMjQfpk+tLXC29yzy
o3v/ZxMJO7ep242cx6UlBe/S9AEAqVDCQcktkA6tJwEHe9uBOSf220A6RQIX4ZYwfm8okZmEYJ3W
XNLapAg3lDCssAeEiTxqCsB1dJTH6AVvBX4AIXiJoNFJdJMlz6ubcS6qFXFwgWi7naO1hDbn/Xz/
Fz3FHNSDUyaOkIyDlwZbO7PMFarPaTdnWw8FuFP6OB+XgAb7+ukvlRBRrOc6DbFQd6JiQyjXnDtN
nwHj08ughpXX0BqgwGLcGFEt2Enu4d4ZYT5cs+SbFklSGW6Fr8vPi0iuj1tVw5sRQ4CAFeFlQle5
S7PkSAYHbAYDxt+FwtJdcR9XrnFNieZUCBD3r9uXSTTrz8/vUM5AAxDYPPUd0LgzXMaF3EltJKE8
Ol0nbgvkZ+52nQOcIt549vX/UBHmfjFd11SLmGg7soWUTY5TCY/XAq8k2dVcEtiPK3G22xKdA+oj
1qN53YkWyv2COjSiNKJptG93vsFGOutyMqF6o/eBtH1d0N26HLyoU38ILP8YMNngpSVLniyQsgtk
iCG7nb1t19NU1jdLpkaP9VAqgmDJ/3JUK0ImiNIouJ2vaFbXLGo6AL0G4C5t0A5oyXwc7erBIKaL
wZbAbm3AwWW/rJPr0p79zkD2jGsD1Ytfl9cu/FuYq0nvKtAmdXMUZKf+RfHGGytzjCflCCFQP/ea
n8ZjI7gMed/TVjVFM1FXV/DkPl99BKlae9UNsIOljys+prb8/IM17S0wZ77MhrmOV03HyZA+UWbh
CMoJ4F/MqL4qhsLUwbErVzT1zDsce6tMzmcbCwozRWecpu5JqUNburdywb3O8VScduwbKpmoZhLm
KFjbautQHLED01wdXYZkbP0SWd/qWbSDPEOKYtNKpo7JJ4vdwb6EUAvoiqAhVZ2IP1yrhw13Aea1
H2ZPB7la6UmeqNTHcQwU0X8bZTZQ0+tkAJZcD/ThapuvJevfs6vbZwboH7CLmLaFIvdcwsCkLM4M
YGwtfRG4HscJzkzQn+9MAAafRHW6oQoclr8swP/royE5eIXemW+rj8QvkCH9eRJYFe0c/Zw7q2ZR
aVltL1HQ6g6YDKhcQeZBJPAa2kqT/netRJT985JMVSHE1CiMAv/HbOcslbqWrh3kNL6vLm2R0ZHP
GG1k2reOfdHYCndraWkWGTTYIAgbNaFgvG3Y4JOxgqZLwwBS+WpPvXt5L7lbubPCxMMpjaxyBfz4
ZNTFVbdGHvppovjPeahhu36vhDnGq54rxQJkLMWnv5OPYYIUsocrghMdrPqTwv3eHluqqymsmJRJ
fJrD7ImOchW+hGc8AWgas1zImT1R/ey/+MY/S9SYIL+l7TCUnQZqa8DuC3fzTT89SK5Ejvm1jS5P
6revlz8cL0U/WyUTs7axRM0gKvOT/SmmXb8AVNoOKp+R04G3ThSseBfnmTkmWk25lJd6r+gB1b4F
j+uxuIsyBxz2UNIuDgX+I56Q4zoOID6KptiWhTvg/JxnFVGl0oztYA43f/NQCZpdME9fU3Yy7Qos
9iIuaN6jC2C93xaZyCKZdlwkg2kHa1idkiMdeVbdEpfB+NYejRNq/RBvpoSbRzxmN/DQCIrA3EO/
s88eer2K2rYmVqC0pD+OvTwe29LoDr1qiB7pIlPMye/jhSz2jKws1Z3U/hU14PP4KvBRbnTZLYc5
+bVpaMBOETvQjsQ3c5eKYNsADM6e4U9HtD7nQOSogmWxwzdR1iRzvkAFSw6n+Kq0v0aaoOorssCc
dWJlI/CIcRVm3Wd7vLcwpJr8ex4IXN0G0JyyDN9X2A51UYzbkkp1GaLhOR8lozJvtXg1/cvfh7uS
nRXmRuvXVdHatshO5jaABzo7anl1M2um4MHBezOerYb+Hbv7OulAnmZHlP7HdqS7zXYaDJ7S59v4
fQiblzx1aAyBCsbh8vr4YXm3QOY4W9M6K72ZI9dH1324b/zlSnksnM3tnOFhfSWCbiQ/fOzsMce3
wtNfhdqMdPpLSbY+xoj/EcAFoAJ6oM/jCtUT86k4gmjeFQLdRJ+TOdFjAbVJzWxRDnpefEplqk5g
zt9uyTG6m0/FA1KIUyv8uPS3Ms/Js4/LnPG1LbVyiAY7oKUbrcXAdnVvQG6kC/RDel2e1hRgU9mp
jvp0kJ4EH1iwZBYdr9dt1lRlbAUJKvafi3vTt9HM7ILkBd3f+rReg8nhkygT5Ea131+Zhchbkb6a
iwJgcFuc8vGhS0RCvdQtL2ypyVztgEG3TTlnqNDWmWOS3NGH0e27sM9E+8e9YXdLYW51ZS0jvIgl
QKtX970RfJN4pXmYZHf8TM/kHMS1gONetHv057tgMPaY4G1HG/ArTL2v5HuaCvJN0e4x0cYqS60B
eBhy9tuPdZId27xFhx6cl4Yr8D6RJSa8KNWizFFu6EH0JrvT9Xo75lBztq7n7/217I2fhhy15/FK
hF8SOT0TZXC5JaQptfzUNyiLKm/bAB3OSTBPQ3/JJR9kg8kkbducg9R5aFTNjbfCS436VyNFt51C
vlhr/OvyZooWxYQRbV7T0pT7LFyHry2EpbrRnZv/n+uxXM/9NOijSUCxFxlX5vKY958ur+G/XHSo
cSFfhToXW7CoNhscHRUMWDfWwwqJ9/hA0K0/TG590iG9SEX0xMK/fDf8xyr73qliZZm2Ro9P+vLa
m00AjZbV+Ao2s8Pl5fE/0W87bOKTAtBsWXMSgk0h2DLd2bQ1LDdR80Fkhol+w5Yn7VhA0W5aXu0m
7MpftS2Ie6IdY8Je1jfSsLzX5EbpOrXU7+1k+DMEc6tKW0XZD/8k/d42JuD17VZEtYELsj2MmO0z
oRwFeO1JQ9XcX1aH0khXYe4XN3hP/PsPpmJqRkbZQkfTgbG8qQtJRlKDCtEMlP4qU0MrFfClcngE
UItHrRpwcOA1P/ACLkROemvaqpP2Rl+GnzvPCMtDcgdE0fCtdGkDR38bke8PR+hjHSJh64gugg1U
+z+ACRyQeto2eQTf4+BnoIvpHOjae9bJGqjS9uwphyRU7kXFGYFRdrS4tqRmNTtsa9RcDdF9ZD78
wZczNUOhJQVdZVG2yyRLbSNpUSDZ0yEdxwOo1Hx1EmUyvKOm7swwQb7qUQqNxwnVcKt3tPbZmHFP
Kt8ur4VbqSC6DBwbYJSgm2WszFrb46lRYuAuVFGNwcjHl+WhvDZAPE/VCS5b432ZvTHGHXpjknPN
XrNTBIE28LSCy/GyAV6vEmDQf5bDfnvLyDOMd6CP1/mm4tQWNLgoGDXxDU8F7YHipE+U79r4gwuZ
6BgN0HTMRhgfcN6kUmNSAuWm6qVrxC9jIzlmdtObP1elEGQ2PL8gpmmgFQ8yMJWd/p4I0MOIKFlo
RwYYqQEKTJogT4kn2EpeaMS4gQ6UN1SbUH7H2d7lglBLmyNzjQB/iQ/1CyV720BWowLV6xSO9BC/
vxsgsCOEJHJfhhqFy5sWQFQAwp5bruc4a9VZQ8f3U/NECYFsEPuiux0Sl9b6RV7JtwekD/SCIUxA
WHKpyJIN6GSRCkq3Bmoh+aEFG5D2RI6gifXBTyYqg/B2FhB5aCBglEXTWK2qBAM2+kisJKzS5804
4HMe9TR3pPoKvU7BiRDZot60+4pbP/fp1s6Q2zPl1Lf1rHeNOkKNJ282x1L66dooRlGblHeF7xdI
f74zmrddPWSzNpyKtsWTRXG2zb43ood5/pOa3DsoAc0amf57bkk3CkQ1w4JKTX9djKek+KWkPy4f
BO5iCDAsJko9NlpQ5yZWUirSpKLn21e3qex2w09TOpipoLjIC406oOyYmwTpxocBJzstjVoqizQs
iPXSQfoLmqd/kgEDTqYSy0Z39kOTpCSxVVRDJ6Fkq3wnPs0EFNOBwLOfP3WoTAON/Spf/QEeR0W6
bemaBcsfRqeKlPS60oOT057AE6mDHGPWg6qrBfUdXli0dAXXmAnUiMyytGxzU2+2gmFaSbXDcd5u
4g58ZnErmsFX8bnZlMYCxhgDIyoe5+yEq0rUQZJSKUcZqXxs/CmIfFp0xoWJyr6wXcKzRmf5LBnj
SpD7ZE5SZ5N8LaQGI8Jh94ROGpoloLxYXMtRQQA1ZYfLvs69P22bpjYAkaC1Rf+e3clNQbC/VUmd
hAi9pZteKUF8sCHeN38HtYfiUi0rCdwegk3lHDECplILvo8pHOzuudXFmFJTHc3oNIPJYLJuUjzS
2tgdp5+Xl8c5ZGd2mKfFUkxNn2AkPTChRkPmNykXOCEvnTqzQP+C3f5F87L2xmChmuqNGOT22qON
6cDmhT4w5+APUEu4rSjWTUH+Bgc5t6ZhTgSZ6JhBjabyTbXyFeRW0iS6r7jbZquAS9s6HUpg3pZV
1Om20SxouqBUszSxo6ii0MTxc7xS8EyRLdAOAdVzvpItkvO2LIwctNvm3V8Zm3pCurZg4ktMF817
GGHLVCRquO9Rw2eujbFLKr3pgXnvIwyNUyx69LQd4xBsGoXjgFVVPxinDUMXqk9BU2R2bJHsEyde
gXWC3is6JvaAxjxfMQZdQbufxhj6r+/W8Yu6LY4mi3JFXmpDFGwnHmFIcPASPLeS2INUF3Sh2hte
gW7lb9/Sm1VxihcK114D2fYuHzEOSzwIkBCIETs0TMmz6WkaNVNTa7hk7MQx76yjFYINNdSD9NBc
SaAbLx7Vz1S/KPY0QRIuNM0cb9VEuEysygokxZFdOm6kvMo/Z8zQgAPNH4IljD6PT0rvTD9Fwp1C
28zBL+TBiKa1sQK8cyfimp+ye/MqyV3jfsCkQXZLfs3X6Rc6vli4yVGw57wDut9z6mu7qNMbcbJl
HUg0IatQOOPD9Lo82A+rd5sFmLG6E7VSuK67+8SM69qyZACltqEcqF9Vyw8VjOij6FtybeDmwyyr
jWyI1aJaSDHaS5ZEYJraCiiJa+jzps8NpAFbAsg/FVHOboTUoNRDmMsd4eC3VeaBSvAYTu26iUMo
9J4ISBfzm/V++lskScKQ3BfBl6O/8IJBNn9tZ1npY02lNOzKZ/VXb7mU3NZCMxvC5Z/1G+Vx/Vw/
FQF6NM/pq8A4L+hirQT4ZYXyE9K3w85t1Bii0brU1bis6FRABY5bjPL7NhSwAJkR3PHvBS12qchk
6KCtBaAKq5+bRKuFhpA+QKpt8ogPa/4MchjUX6viXWIMcGlRNOIdjL1NxlOLselaNTeQVUt3bY9/
BFvIS1z2v5/ZwSHKVtWEpnPY1XN0jAftvq9J4VflPLuZAgnVy1+M18MEI83vPWQufEgTNkbW4blT
FkA/UNky/fvi0bzQPChvuC9nCCxkh/5b7OYQbhXlG/ztpOdDBncSyAjOHaYue201ZQxAQIP7kJW5
l0upf3mJ/B39bYI5gfrYNnKyoO2dAjyWgRZQl5uDmcy3QynI1QSLYSvzK4gAKynRknBsf8jL7TAJ
qq//xeH/WQqLO6rHPCmHCRIL+qdlpNeR0z9bJ+UNVS8SGn52kL4ogjVx73tQFv3nC33Io+R6LBSt
it9xcN2J4uDUexOVXjOsvflKdPNw91ABJzct0+CdzZyvpejHSZ8AuwMzZjjp3bGRhOwXfBt41qFW
jnerznhE2kzSFOfQOAB2y1acv4CM3RVoKSoIJd2h9Aqcivp42Q25iTyuHh1JKYbMkUCdu3qH+wfK
y5giiV+Gd6Ei61R/HsGEDSyE1waXrXGXqKFAj4kcwzDYLM0cRym2sxrJg/mtkr/LzSQIHNxTpRHd
QD0NtAqsPtdWqltVVagZKt3nkdwtUJnrR68kwnyTv5LfhujPd1eKbEbjNNpNBvYGyuSWH0DmO7vp
DQU7D8f1W/EsKr3yEgVVAxTfNJHfgtnj3KIlt4O+TmV8ysbhEEPaucgWZ7EUAbCIf7J2dphQL5sT
fmkGPtZRd4ywAS+K07zOI+5pDe2T7Hn8Jnp2cXPK/dKYcGusMUkjUMyG0+hIo+PNv8pb+UAvzupV
vSssV+8g/yA7aF1mguXS1Xy4rHerZQ6dHVVmBYENvMj7zm1UTFUDs6FBJhLAvlwE2hLtLZsFVVmT
pYqBhFJ7o0CVEkjl9IYyeC0HIxBPJ3JdRoergLFORe7DnO1pTowZ68O8lr0+TOpyjMfsTcnJ4fKp
5r4y1Z0d5j1STkmBcRkE4+RaQ8cZczHP6kNzIsAcxa2TIo3FoXj4gmD98s5rchJx+XC/IrRC0C3A
4celfX42FCOa51gCAUOiJ+C1+iwlNx0qfqT6WeS6f3m1vBF5yL9gQTo4mjBNwjw1uyWLi6krrGDD
8/J68wEqDOJwuCK3CNXJS3vd3Tbvos3C+WDu90Q9E7NpCqjnNOZoxikKq2WjJCE0yx11/axVd4Uq
Wh7vaaBiSsQmYIHSMTJyvpd11VtQBgPuR4XSMJ1oXRHaCHhpRi/GZFX1XMWCW4F7ByE3p7RPmKD9
WGosqgwPBBzCv/JzOmGIuQfg8SpA2v/kDgLlDvBLRLWhAcwcijGLpBGsaDbuoK8kO5Hk12X/4H0k
gswfjR2ZgFuacQ+0dCxIvkxVGCUqIgmGAapjVJ4uG+HVLzEKpqog2wQZDTGYkNkbylIaI0pV/YH4
vek2d7WbQ8FCCSs8hqeb2nKKoygtFlplouXUd5JmRwmqlotj3WRPlBS5PoKw/6r/DoXBaxVa1ES0
VJ5D7pbKwuukXsvsMbFLPB0xiO+VR6V57Qnuo9Wr/eIoNW/kx+XdpZvHXgqoJqHgiCEL0G0wdUCS
oAZBJLkI2/pnVN7qTSjFvpZlbie7ciJKn3nBi2C8AlVhlITRPDg/cN0iD1Kvo3RFoQuUuAGt/MYp
7rYr7TT7lPxsaJ31tZYdVXD58ZKYvWUmbmepVOmVplahoTy0gwUSUyH1p8gEE02mVso7s+wiDBDH
gYqq6lXpyvf6keqAJIf1W3YjmlnmXrL7VdEDukvNpGmqxiSV4lC6WqDuXaEprt9KX2dMAnVH61GU
t/NXCHYm1BZwBbG16U5PrawZpSSUiLvIhdO1lSCp5VogIPhH5ZiGLebUjUatWV2HNnGb9OBI+lwK
G8M0Jn1w+N8W2CdiieJBbcsokGhHioouj/17r0cLhNpK1Jk/WNIMbJSsoAvNvqyjvFOVrrawll/r
6tCH2xQ0mWu/5fdN2DyLCl3cs4W+Kfr66AdiiO/cF5Y6NobVVIuQjGFjXBP7KPeNO9i9KysiGWW+
4+2MMY6XQiyE9NMoBclppkq9x/InJSa2j3gQgARPJFTHvWh08IJZUC+B8zHZgFzlcY0BtOrU4FAR
xIdbiwgCBPWsD19rZ4K5ZRo0MJa5weMQSBagS6ZAwcEdjiKuOH4CQL0BA+kyei/MnSlPU58PZoEj
G1gPf6nl9t9HbztQbgHRW55vDRSbNkaq8exgMxy1mlG5izUpiF+qk+4rgfk4heaDckA50BPxdHGr
Ixqa6iCMg1oeqoLnLthF/aStlpycms/FqTtVtJMaxJmHyTCP8hiQe2P7g4CB9AMHDJOrOoAX5yZz
qYvWITez0FRiZ+2/yH/AxkMAmEE/B8gwYr0LJO1CbL6Zm97WchEso+4lbRHqdv/QrF8vX8PcA6Uh
vZHRFcZAFJuqpZkBsXgDM3vgA12d6bry4wfti5U41l3xCParu/z1skXekYLCNmgLkVdBm5rZuC6L
577ZZCPooZuTNs643crLj8s2uA6B9h8oEYGqoz3A86+TqFE3dUach3aw+dIdGDoxNddc6ZhF1MMK
rDG9AHLBC4J7g0xcWsepbkEBD8SANh6VfDkahf6kWmlgKqBoGETPed51tTfHbOI2V4NsS2DOhYSz
U2Stk9eCsMT/TL93kIl8kItZdWuFhVH+UpInW9+crf0l+EwiI0zsK4YWQpQt0ojZrUDMQVvcGggm
fsh32ncI3VCNHzlzjWeBWe7ugUQfGC34IFj7z73D7kcl7i0DbyE/f6lvKZMgiK6C2W+v/0KFCaEX
vPya0vb/xyKbf+p5NBaSJAfqzfqutRB5nem0oDBKguZo3YpAEO/RnL1V9gaZtFOdzVKHWAEYtU4U
bReH8RFgGUrXeRRspmhpzFGDeFBj1iDJCSgdFCpKPhoY4LMLQeJ1Hb2O3+JvAoO8RAqAMBOoGRUg
ArYsnQDTrRh1LJ3itfLMzV+N1d1QJOw0Z6mONXmuhuty+X7ZKu+W1sFQC/opGrxY/i67QxNRKto8
nHxQbh/zIzkmAdZ8uGyGH7h2dhhH6fWsWHIJE3SU/qQ62X7+lnimu36fDqpPpfaUL5ctco+ghlvG
1MBgTNi+3aa0LbYYUKdUCeX8qJeZI/9RUUXfGWHOeWevpaXEMFJXt0gU7eElzf3L6+BeZDo00UCo
baLMwfK6RV1TQZoV9Bt0KI4+ScobzEgH5bXq19DYFE2Cc2MI2hSmAuQs6lSM20vtoOq5jQmQWa+8
qYSy5SC4UriVAEDs6OvYoHyUjC+Ahdxqx6nNUCXStUMazMf4AGGr7bjGuMe6WxSKwEwTi5gC+Du5
s8vEjlkj5thWbYbmanSzeP2jEuRuBOARNYlo5Qq+HF3Hh1i1s8dspdZLaznlHSAAYXpLB9xpYap5
oaBg8Xw7r+6w31R6HnZplQpdVK0kWR5qduPY0VXWF86se2W2gMfxZdArQXykN/GlxTE3dd6vyFd1
TMGl09cFOAMUHiTPEiFzud4IMWc0LTTg3th+eCd1Wppp8XKarKBqv1UiSAp/Fb9/P7MKqVUwmSjJ
WbiZuTOvX9tk9IoyWKYHgS9wb5PdQpi0I8cIBEmiPgpyTNCoh96F7OepejVvVlRGqzfj8bI9bvTb
mWMCE5K0ZbB00ONG2xfZ+Iwc2YlEYg0iG0xpAYMdbat2Jkjy0rdI6pw+l50cie//ayVsBa/L0YOY
ogESf/LNUAe9+nO0/uSq+L1Z7DgsGfN8hK5HcbLLzENTzCgyLxM1iwS7xcI35X4ba4h7gXyleWgi
P7bvluJweauoD308kv84M6sQFReVbUUzcnW99+Iy96tsdpXYdCb1hzz5l21x84bdnjGxbUuMYjKi
BvzLp+GkYOZhfdfWEuGi/8td8XtNdFt3Yc0q4kQqtKU4TX55O9+ubwS0pom/3met23yt79VXc3bm
UuB0grBjMmFhm6dGBigRdMLSzZbfJMX95d3jp0O77WPCgW0MTab1SIfMu/Y2AafLsbkib6D+RNUC
6PLFxdCtwKbIAZmQIBN1gkytBbqV/kTKU5kcbel0eVkip6A/330soHrxMKk6+dQO8UGBtoI2OVry
UKI0bHaGp5mbp1UCm/wIjs42EJUg8WedvsiUCBrDshWsmmrdmMtceJJaZrdKU7ZuPGzCd4HIIOP5
C/gYGsiPgrXVjR6SH2CScbO74lvvyd/rJzzu/OrYvoqokrl1JxTT/lkmcw4kDZR6EORWT8gleue9
tVa5VdB7NmpPctDUgvPNPwG/7TEnoFDHYkqmuThVCkC3XQQIUBH1reAxzl0WGq8gVzIBhAWE/9xj
pFkxa5AAJUCQ5F8xCoPyce7GqmOGtNkrfIXwzsDeHOOgtdEXVTPh22UnxZ/uckiCJj55LK7osEDs
Tjl6JaJhd15itrPJstWOkBQzBnAiQmFx8+pG89AKOIxJdU82aLdkfiVFgtSMm+ia4F9Emc1AIs8m
2MlWzrVspXnYENe+08D/o8hOE8h3LQbv/NKz74W5LtdfMP2D0RyQa1qEya1NEmVWXMxIOJ4XT/GU
AFAgwPo1x3LGJ0zNeKIKNneRgGP+Y5E5h0WyqktaIITK4YAKMx2alQ4Y8qsdijWBsoWQbFW0RuYM
FhuIlcwNV/h2hzG42/5GNx0wRN/YD+X9O23o1SIaEuPff7tVMufQQO9GtqqWqpQsnubqV0sdAC5w
tBzdre/SO/NLWjmiveUmEjujzO20ZvOc5RXY9NVFlbx6jWPXllpyG0lF5GeyMjnVQjTBncvFRuw/
KBML0gbM77kCCjLtRg4xQwYMyPizfO6uwGL4pn6XPTzSngnI+UQwam5uvlsuExWs0rLaYUTelJws
+FF/Mw2UF+xhOGiY8NXQbBQdUJWXqf22yPbM0kgFI/2I2hIld5tHz/IAFX1JAorXTu90UQ7NdVy0
/yBVTccOWOK/Ip6MZTGXJMw32bGG0J5l0cfj7aFBKWZRSoKCJ9ubsxeidrE8JOH6MHj/kYyXPy0Y
DqHjqMJIzruF8bQGFBA8vrg36A7vUo2qnY1kbS3pRO4oaCg9pPNhmNBo94rX9ES7taP1ADX1Pvj3
YuqoxWCwGF139Eg+4BD1JdPN3qry0Eyfk/TJnAUJDfdONExM+ACkQ/F6TGAbUXQszUFrwTZIqatJ
QNVgul90TdFhE2SF3DC6t8YENZJHM0lNXTotI1ittAPQbLMzlMDsWA6t4eqomz1eThPfWzzsQ2Vv
kwlqHUmHLrJNCGAe5sN4mx+WbwPejqOnSpT0lWqN0Xr1etVajg3GvMhtdPfy38D1H0w2YQAHmCGN
fVbGFqThZ2szTr32oBSGq1tXBEDqbRUwtnAzfVAUA10FULpps3exYVsGlO6nHAHcOG5egpp87Zq3
E4BtGIi8qo6ia4oXvIE+MTF4iTExkG+enwwpz4qqALlimNhH0z4U5FBC/Cn35F6kK8rNpsCeCpg7
DvyHueIk7SSrlDB+IutfbPNJTr9q6SwILCIbTEsjNTOpshSkMoP6Msw+KQ5ZLADRiEwwG6YYLdkg
wysFdfOiqleY7QTFsWCwQ2SDSY+22EjsuLHKU9ErTpM/bsPPSf6T1q25+x5M4FAtjNy2fZKf1uy1
Kn6OhsCXRYugP9/H3EIyInlD66wcH+f4e77dJo0Ir8L13t0amNCAjiKR4wbeq/XfewwBKKW/Qplc
LR+W8o/2iwI/gfcGgQPLUdgswODFNmlPUvfQrXdZLIjk3P3a/X7me1RlXqTJhO7AAsWjEtGllb6u
kCq7HMm4LTH6ekLBHiQMOPfnn2Vp1wUSabiQ8u5bKX/OR+SGSrjGo9t2dyO47QvkxGIpVV4EhWwj
GPQpFgKKm+dmi6K140FR0YfLImfsCrfMu5tkRVu/8C6vkOsTO0vM4amtXEqUCUSxqQlOBmDN4mhw
V9WLh9iJsy+XjfED9s4a89UMCPzO6Yg0dARnK0V41LUbPVWBfqSj3dlbAnCpIDrQBJO9D01g+HTT
ghiMyk4eSD0yp1mHPjOZXjPZV5bP2ua2ReVJo+bZw127DQKn4brmziKzyGmwej2WDYhgkjKQdeVF
U+ZTacR/gsJAOxOtJMBzLDxHz53E7lqiNNQ3s5MRUsH10pV69IcpnxI6LrEjbBAziSg1Y8nvjCFI
DTEMwzhLJfVUSa2EotVRwfxcC6Kq7qo5DAfDz30DosWBwF9EBpmtrPtcS60RfK0tpqRpYWYIlMfu
UJ6oiI/pDSL/ZE7DhwUyUbjFseuzDvaS0wbVoDyMMi8d70gJkortIbqj5aAKgFA0WhdHhMGji9l5
6rtxKLRiygggPO2Dp6YRoEpjs2ZhXt/nmPsxfgh2k0aNSwaY3SyrbZkTAgOTT5XIlCD9qR8W1wyL
MLpVHwXWmGPw93Lo8BL8U/3gnhPaFmUMgmbIPg0eLT8hSCceCOgwi7PivZlB/ckTAYWYwPluFLS4
mCYFlBxMSBQHsLtG1Twy0jxbMCComHizHJe0crcFma/27xKbvwzhM4F+SzUB9aZhZ2doawiZrQRH
wepnX4ZQ0v+R9mXNcetIs7+IEdyXV67Nllq7bNkvDNk+Avd9//U30Z45oiDexthfzIl5cUSXABYK
haqsTMvI/GG2nMu7uLeJaOb+1wxLSihOtTkPqUSOhvJmRFdmDJAkNy9g3ym/F4NReWTRFA13Dtub
xYjJhHugLlGSf5lfzCOQue5oDz+1oApF938ALDAxGfbQawe/EsAtgFV/UjEZq6oQjMjQD5Mj3Bp+
dt9Xdv9k/cBIk+DNxwIaO82tkdulNzfghuXB5T8fNMxqQSiGAsoM8D0weW+2KH0xaQ0wVnPsDgnk
Yv9Q1uO8wK0F5v6OLaFrZ8GsDuU42XXR2T337fP5MGMReKSDwslElsUK0KZjkSxCtBjBBEL5KFDO
vHagHXfKB0jSBJfdcMdDPlpj7pp2KeE2rQ7xeMmdf9IRSMoEE38VwWjvWW9gqQovW9z9RpDIFlHu
BMxQZQpWU1LXUT9Abz1TvinSk8nrsX0+WFjQ5veZ89sBRSZApQT4gZm48RgYg+WUEydIfL5OPhhh
4SWkU+dOjLAIKxq9tiydwpjdDLJE5nyl63/YBv/tdODyoLEPiHd22KoVRyVKis44DMfRnfEaBqH6
LZ3jT+4IJvR44ODPoZYuDskHZL4xlmQwd2WnqK1aFUpxzOvVXRXRXskbSoxA/H2/7Aryri8At4XH
MPTKMf/xMdbm6dSvEeA7AR3EULC0Mcy85F7DJCLx6h9Un6c9loF1PTmzD63Ng3lI+OjkXY/Z/BWM
R/byYhadEJGwfMEA6ws5LCfVycCh3bgSGE/RXPxz+qXf33RjlHHTqkpGIep7KjJFE6D1UB8Gn6rO
UJgLr9HAWSHbTYlnvZ5qI2nDWPmn7+8FMrrN+udpAeomkARHGUWkFHTMDV1P2mSkZaIfWpQyNXDd
9U+lnwWDnz9g3gVsN7HHQ1LueSrQ0CrUIPE/WWXS1jWJoZJgLdCP649i9SyamWOVd1CI5ETJPT/d
2qH/vrlGibIQS0xFI1SV2lXr7EbIum+Xz8LeJwI9FZahguAG/aCPJrKiKlahL/AelWRXmyynrSSv
jErvshn6Mx8zRXwkvC3wSIe0BpLSj2bkKFvWuYTQeBRBwKA3Wvkwoqfuk1w37AxVMHsdSR7WRlFx
LO9+KyS6Z2pJEFkyewh8/CLIcVocq8RyiuREBnB0q7VTTMS+vMb9rXy3RP9987UqERgBMGVjfA23
wGw8KKsSLtnzZSNsOfZ8gOmMwX/Xw+xkpkTxgjhawd0p0jUHBTjytw5DgffjVRKmN4s7fs/voV8I
uKHClQxhe1yf7DOxUxR6bRwi2KciB+hWQq0xQi8vaL0qHIM4s10eql3mbSzjozGpCWaBO/NwGv0I
73yKfR1//CNrjhlmoI6DPN7LeqRPgMQtHQGjgvKN9MjDWu6mLNudZ0InWjJkiIbaQpI5n3Va0tv+
MDpUKxvsciEvqeSsmh0vFbXO0PIMjlvkxJ4Td5J+ddrhsjft2jDBuEbbQChmMGklRuGVqsP4QgiK
7Vj8kep+LnDi854JUONgaByZsY7608dTEbeaEZECuXGl+qvsiNCpHni4aI4N9p4p18SaxwgAumF4
bsUbEQOcU+Re3iq243l2fBCCWCAwNpE2sCTJNfDJmkFQ7Ozd4rXPneGNzvUDkXAjP1XXRezRilPm
Wu7AebLtJX1bw4z71+049UILApkiuiOLk6Y4ZQ/g77SJ+MhZ496Fgx4H+NU0DdcpS3W2jBhKiIwc
quZHqGtgcdEv9VcH6nDXtBvwbsmFnQqcsLlzNYADBcRx+H9KF8oEaIjuWUlursXRjNowqpxF/Keu
Xan8VeQYVM1/cJZI72bmJkLhVUIN1gKURWJBLETPDHXGPDW0X3/zDFk32rnBA/6ao3nDa58pO/cP
eOpw52nnQXGR+XqrMS1z3KCAgKRMIc5cG/IThnQMwW5LKwIVRaZBPD4vZP0ZM16Z7hGrsx5ltPGL
Lwh7SW/nciMiAiz5QgLkI1N3GIyJYGapxkve0ZcqgQweWeUveRZLV+Ui1K9tCkVY2+rMVbXlRDMT
b2ia4d6aJ/BxxZkM/oIqAydlvmgtKG5iMbmVS8P6EkEQHPMg8SJ9MWq8BT2ZGFPkNNkMegdlkCqJ
E4DOTIufPoeFAQrQMGJI77x9m0uzr9U8MqZmOoCDJICa5JUZIuN34qvC5/Xa2F4tPcEm2G/+tcVc
XUupafWKystZVGx4WP6hokC9F9nGa/HIs7YTkz4YY7770At9oucQo2rm16jRfCIWbmZxsred8wqm
fxn3Pbhb8Y5hguvSrnlHFAEs3VIAtLwtoAZ2+bxwLLD1okUZVKM0lPw4K//oKpqgQ8yxsLtRmwPC
rKEcpW6WR+AdFMwwVvVrVj3LJg8jyjHCzp2W84Kgp0FMQsrA/20MRWSnWt4ce13SOethexK/3QzM
wGjpgogTE7sfb7zWAqsYPguKX+5vzkbiQX1htOM35ZiClDh/FrkTyfQ3Px2jjU35o81UqtrW1OAI
9BFkHFKfQmLQBAEMoed1efduQrAtg+ITAtqYXWMpdY0xERepV3qweEgv1Q1lvzMXm+I6+kP5tlT2
AiGm1RtPf3emdAmVWBRkUer7uErY7cm0yNahrJ+UyJ/Nm1oOL/v7Xn794dwybzuZSEJqtXFxLF/o
bHeBojKx169yTXEWEGPG/BpeMYY/XSle7Flux+nbsox4n6IUcx+WnZqLhQYZ2s6rw+IQBd1DjCGR
q/UQuaMDCQ8SVqHiKM/xFW6Pf1bu56W+8smXNmGSnqVNSO4GbUU3Af5L9QgHHZy/KWT01tqJX2mX
ZOZRNO+HGBAFoLCvWRY73p70xIrzmUAUNA1n9XYyOLjVvbMPHeh/f5/xmmExM9MapyScK8mOooOI
xlJX8+Rvd62A5x5hGKw9osa8y5RIlOKlNhDGGjP+OSe9iO8319NiK8bM43HYSyoA5fjXGHOTDVpS
FMsAHdVoGJxyeOsbw4bf2FnPQRzxVsXsHcg0F3ldTfFgWPHkjGKfOquSFXY5cR+2u6YsikgFPSqg
hYypcagzFNEXyJBpCT5S3Qz+UMWFP0XxXZ6YuU0mq3MzLW1cea0se53U9LU1BgixoDpug6mpDNSu
W+2iQ0H0clTY228Z1BKoLyFxghzHxyOhJmsKHt4Bf9tcFW7eFONtnFqQVJhNFSj50jhctrd3JDAL
iWsdGhzQbGZiAKiZVkPqAX0e+mb4GQ3T4ra9wSUw3XlZmFsz9JNsTnpKxDwXVczY0bd8LPoauNFH
W75d3yi3XRnohyWkJPq8OL6b9W0NM4dlnLtObDC5eCA3GJP1ZvR89RcgRp3S4T2jeVvJHJVRqcxS
rnDz59Ndmt6vJe/9wjPA+K1ZYVjDqNoUoxpHc7wt+5+XfWHvXMgm+haqjB4XnhIfP1JRlaMg9+iU
aEUlOCJaroD5AVeBPilPB3Q3dYGPA1BB3fwTn0QhdEIlt3isgG+6oKwtaOrawo10I+iuFSgQUBZc
HvfyrhNacHOQU6KCy2qVGHUuNSqp46NMNSKkJ6C6xPh7r3wzuHNQ++vb2GL2sq+tEU/QAdohx/o6
OoIQRA2MZ7D1So6MsfSscgH+4cJfdz1kY5XJcGvMJsVaqmTh5ExeY/uxk5c2Xh6QjEyvSuet+XrZ
Y3YfOoih/91SNts129HIxOw/BqNjhoe8+avG7HblpwD5OxxznPWxbPqNVfWWkozg4gS8F0xhVwYk
xLXjfG+A160MRslPRJvH9bxvFPHYRKECYBUmJBdznLWFJEOWsHlQRE+P/hDcds7DZOBT/muASeOj
rI8KTPLkR1UYnRENvaSB2HZnT13Qd5y+HvU7NuXa2mLS90ock7xUIFKRNtXtOsmP0jD+gp4OcaK8
85O+8jsuEmA3COMqw1g32r3oZTDRX4yFNVYTvBnA1A3plCpYkUT8FH3Fwzz54l52kr0otjXGRHxV
z9dqsLLoEGfXSf1a5l9r5fFvTFDiXvRhQdXPZO6ok2VyUyF30IQscZrG/Fmo0qNhdiLH4feyAdzL
/xqirrm5Nok2Gkk80LU0qTsJllsKd1L+C6oSnLRjzy22hpgvpOYr+iN1jnavrj1CmtnVrczRpPwq
UozrRlgDuau/Xd7EvSo3ev/vi2M+VNINoMorEDta9EWp4kANWLdXe6sD1rPn5StvfGV3M5Gc03QW
H449x1qUxkKlWVkoSV/E3CNJ51XFvQXewcsL49lhjnNirqDyFCRwkdRPen5XYhyoXw2nGbgSgfSw
sodZAWk4LmCQGX1CquaNNlZlnGA0JojvAKPw09qjNS1oRLikxGg3Z2W7R2tjj3HHKk16Qenx8mh6
vwYv3TrcEoUToPYu6e2aGE+UKlCC1DpEYNUlt1PlNhU8kMnYjRk0y8PlD7UX2LemGAc0Kjkm6QSM
A1GOc3xbdH8TJjbbxSSEtTxqWUm64iiknWvOoVhPNujj/o8fhck0JKNFyFW1/DgUzSFC9UCwqnBa
k/+jGSa1WGLLWhpZj4/VKrulNfka0VGwqILL32Q/KrxvGttkBzNhK0hTDOqFRw2TJwNIQApnxDva
nb3KTXweB/ZuprbxAraIZqYF3mMEh0g/rT5lHyXHfL5G/cM7M3KgjlY6EhedTa+IC0eXhUlLkyGN
WoHSR+dFAeZMACi2PGQWoLE8IoVxdV7hbjcqbfaVubNaq9SzLi2LY9ImjqV5BJ1wSOvYevYXRZDt
fjJBgoCYKFqNDgXQ9r4QZjsHBjw1Y/eyn8i8DWTiRJGDOz9dESei584r8d1889ihMGje6W76Nn4F
iZBPHMo4P5/w4gMzKHFn7meUOZ+RCSFLOzeITl2GaihYm10I9fzQvMGlXEnaXetfXjMn/BpMPIEa
XCKADzA+rt3c/qghXPOIKeLMK6SEcEztJvbbr8hElRosDiWkMulLQnT6p+pohoj3TnWH2aS/ejlv
jTGxpdFyTSQRvcdq4q+KdEfmiHOt7O+dCjJVzYK00nm9m0xqoFI5A6VQzodjIX9NUF/k0RzwTDAn
rKK0t1kFj5TlNCjFOFBjzYGi2eGyF+xhyqBl+b4U5oDhV3MpmY3ooAb9tQwcF/HoA1P22muKM0+C
8iAda3AX5TcYl/MTt87s/MSbd+Stlv77ZkPzimQqEcH0YZhBXNyv5GTyAFc8E8zhykRxmCUZG2rR
UR8UPOLZ7mdOuKI/8jkQv+8mc6gkyZxq1IuzsNJFu51uDG1yG92LdZ4AzX628W6IOVEFON5rssbQ
81r9ocU1QzTOFU1/4dJSmGM0JsNSJPkShUovOfoICtzhVYrfGvEpT1O7Vv5wQPr8bt044rm/sHGB
RE3GNh7Pd1gdost8m7qFs9zSCcbutgx45RvOBrI0hnGEl6vY4r0gRIJdEVBY8x7i7MzUpxXRcL9Z
UanNXQpMR4q5lMXrbDS5DsuZ45lbl6RudeFbna+3jaVVTucl1qb8+DId06faT+71uyxoD81LdKtQ
rUgHqNBfPDJB3hYyoUMZShFzMIjqWXrSDbQpHi7Hpv2X/ntsOgOsNssq0OVf1xTLkoP2WsVL31pt
Wp2hrLQtb1h3P1eEtCd6dBKSNIX5XJGsV+Yo4z2yoNxFEa0xBonQ3bGFoA0slzePtX8pbuwxEb4f
h75MzBhoXp/cJIcG32ug4spnaeW/KSdjdO/fxTHfajRXwepyA/KlfW/LsWmP68vlr7XnDVDOsUC4
B7QUIJMfvR0fqh8od8Why7+kYrCsCycg7QXwrQHmJRz3BGy7vQTJWgjPWbl0nY/99SBwAVN7MXxr
h/EDq1MmS8t6MFxB8fIVJ5c2iM+NVGIPuTP5s9faop0/57yO4q4Lbk0zLjEoWgkwTWIEwmHwNB/6
c3f9QX36zQyvpDavk3KOcmzg2Bpk3KI11C4zF/SBJid/Kq/Ne8r/ARbSq+o+9TNHOWGo4WQFyTeU
UMI64BVR9lCZeE++Ow1z7xtz2/SYA8uPYu7Kmk3VzUvatnXUwU7fwNGD5g6Ubrml7b18H5wmAM2A
tB7jPkwyYCyCoCv6DCJDyIyX7oxpuuXX7EhO6U1geZX/ptYBiVFDBEM+4Pssc0VO6go91hj8gnKb
eGXZSrdzlCkhaVQel+fuOQTJKpq5UBKEwvTHc1h0eq1FK17wmjC9ggbo2Jhj5lw+67tH8d0Gi/Ek
AOIVoyJnxyVWD0tegNWwcRJeUkj/0k/OubHCHPg6J50xCrFxAFY+eRqHKrmJoZ9z1xZRjbbq0pIb
VU+UAGzf1RdtXEteCrR/Hjd/ARMKsjolaVXMRqjUpiMifjpa2aAXjznkyfL6WrFV+WfbgQIe6BFJ
6xpnUiH/gcfwX+w3SJYsyLagzWUxf0ejWYtqgPso1LT2oBfaTVVj2lrl6STtpXzqxgwTfvIy1swY
Yp/HVIBY8vJQaRXIFjO7AKmU2pzy9vnysnYROVuDbPipqrzuBl07ULIj1VMAAEoC4FWsG3Lq/BE1
ExCD/NAfqsq9bHn3kID2BH0SCZ0EFte/DEurkgkgZbUMBv0ZSu+Xf3/3cof0LgRTUdPXPvGrGKDO
HqM21g+/5ddyf0QdxpGOtJelTTbvet/7cltzTBxtMm1MC+hfhlL1rQDxjqgAaJAfyUxsAU2skjd1
x7PHxM+VQMwKzANxqGSqBUaV/sdaqF6d5DfaGr80UtnZmckbtNrfVGBt6CfDfJfGHANBN6ZWKjVy
jE4S6iMorV2tVIAdwtD84cjdww+xjH+tMachWslC5vE/EwOCrV3Vj6lLRcSVo+KJIOTjFSvpn8/G
u61B5jSUZmusZIbPdJ7xk6a7ka+BgwtgOChv8zxmL4Sj06qAMkax1E8iYSUoDWWkOtVhqJNTI95N
YEmuk4pzUeydMzBggyBGkXDLsuLBjVihM79Af2HpejvtZUeuv3JO2t7bZ2uCue8gcEvAUg9tPv05
+i6UtgmV6fUgIln60r3MeD1qgeqDmc7hJi97iSKg3xjeBaE6iKaZ+4komajlOUXWDzZIhlanKIMe
ZJRODkb8DGVKJ61vRhS6AErhPfn2N/bdNnMUyNgDBdGCzaEjluSMMggj4iZzL+/t/ta+G2FOQNnJ
tZSXJD9KiWqnka/HqUOap5X8I2gcdgreXjK+L8XRHCeTah7yXBZuJRWl3kQ0xyNA5Z1jZigt/9+W
xgbMMhlHwGCReE7wzDmLGsTL6lvZFX6ayo9KxH1e7mUzoFgHy6ysQybpXIjbPGZBJ5Ik2pQYEN8R
37IH9UvmrT8oJWuHBwVx2ntI/1AprefpwEU67O/uu21mtVllES0ehPwYC37v6oHs6E6F96Z+vQz2
8EIvWoRQhye0sdsN2a6ZuSaiOF2suCHGIXnrvDYEOLW0xx/qk3xrBfFV9UgeMSFw+cPuHgwov8h4
gdKJEOYZmurpUI7zjOmyIVClr0vzePn3z0+DT1EaeM/zsVA1dvJwUbRRlWvkYp13smyjcBTALMLz
uW/uwbJrXaW+7g5+dZ3fDGGnuLFmy5nTnkbivL3xwri0+2kNyr+JYRRdYalplaKeM9FAJtP7QMN9
UY/paFOy5CQoKru6ll/Km/gK6M7w8jbsbvPGLHNeO0wVDTFUWKE8PwL5qNz3kni4bGL3htqYYJy2
ieNlsaoRD5lVPhDiV/oaWAZPJ4C3EMZFkxGE/VY9oGxxFDVcHpgeeoye6qvsurmODxQ0zXt076cx
mBoCJRRo4T6p9816SeqUjnau4PFF2gs+cDeOHQOP7fSQ+dy8gobpTx67scfcFWKejJJKYK/R7LI6
r7EK5LCwbP2xAi68DP6Ue/Jc+sTgkAi6KHAMAiPx8RGaFMoo6gXu/ezL5NH7GPiP71ogu5mfOzwF
q11H2Rij19gmslrtqhdSV+uHYg0X/UZJv+oDpzq96yUbEzQf3pho0n5aR3STDwnAMnVyUNS7y86+
e4w3BpgsBqUDKUmg53Ow5HE6CI2Fxovey75UyrI/mWb647K93QTexLsEDCTgtGa7f10FtY9KauET
veFMzVUx3xQRmC1HhxZAJ87tvv+F3q0x2yeSKRfXFMOUtZHa5hia6oPJm1jbj4SbJTFbKNQRmbUE
KVE6OJbiqYuTyzY56A6dKhFyT9Jsdbpa3B5gUN5k/e4CkUbTxp9o4r+P/qHWjVW0aw3KIvAf998a
jNUuL5e/2H7Y2Nhg1lc0Zp2UDd4jFnkou3C0/Ah94sUh+Y2U3QyGq0ZfRCG3rYJXftjNA98ts7hM
o0df2BhwwIx4cQ0gkCqh97T6+9SetIQTkOkq2GAFjlcdsEIVkzrskE5BeqvopgR8J2YkBVEUq+4M
7P1J0ipPEcy7RYHSVNW4ZvfG2d+9Mw5dPVGHthrGp1isSNaRGU8lzMEnX/JQdKBa6xRQc2teyF18
kO3+ZPy6bHHvzGN6EqNI0DCBvBXjNIa8jo28Cig0z7ozrN6AmRih+qUZ3mU7uwuj0wkoCUJmm6X5
MROxgr424HjJ+n0hvwwe+fhumqdvDDAXTGnOfV+AXOLYLI56LLzEI88KJM+QBrkRnue1Y94oint5
VXtHTgczLuZjKImSyTxOYrMagLjCca9aJPDJ01z/zDVOVN5z/K0NurObsG/kU1f1lDl+XKweChDa
N7z33FRIfLlKAjUVeNnrbtFha5GuemMRehddg3lVIzBPyEVoKf7YA61UPMmYwCMuL33kbSJzT09i
pUyFgg7bVCd2l1wJYmkvXAHhXQfcfCrmgsbNmcr5iCq/FaP35OiUWMs3r5UTSJTfEJADTKVzngHc
jWQOV9m2SmmMGMuZjpJPiylgzLtZbmnzEPnOKXr9G2/UcZFicBIAdmYjtV5P8tSKoAQ24uqxtC/W
8B3dHE4astsRBd4UtDEKisG6yeykmlnK0IGL4DhpmHIovCKQf1nfIW4WEFflGaPH9lMo3hhjtnBd
MCGEiBhjINRA1gYlKwHg/3FyFzf1yhPvDuUujrngxmYYRK1Fvb/yrFvaECWn8ovo0uGNv/L796Wx
DQwp0su2qhPtoJmv0fqSzV9JwYGC7B6tjQmmOtS27dKscZUcq8Fw0j4k6uo3PPa93SsEJDgYfUF8
F1mOd0HMwN4Zo4xRlRjYm4M8el07cF+KPEj37hHeGGJWU/dSI2UV+scZAkWmgKVl9C6fIJ4F5hJZ
5EHHhKOEGkV3GKuvWvRw+fd38yeQZAPtBAlfcPowRxS0Y7U+qZl5mH0FsyzdKXJ7W/hO6fe7K153
fxdRuLXGnFSIBZaFLhGQVd3Pkl3lNvR1MZYkvwk2yoNh5Fs1bXKOnoaKMrnWbXqIoxteD23PC7d/
BnOGLSkds7JUAaFYvufp/WIFuhpc3ti9jG1rgj2241gMUxMtQJDNUMBF/ws8ZOrVXxDhgYrl38+n
MIWdUW7MorbQc5SjOT8RHW0A3JZvl9fy/3ESsCJCYsBQwTj88f6dSdXloAJvQ+NRIG4LrXFKtoAm
7ez1Tn/6q7e5Ib7bY75P1TVGOayCEYhHOoMUDzbxLJA7UOrHqvwfOB93HQL4fgQMIBdR4vy4QLnr
tNiS8uxYJtlgy4u+OpZadjdSEpfPlzdz70Rj1Pe/plhECIQNANyVOvGwgvsvt5Vl6cdjbKZ5xwm1
n5BWyGtB0wXpImhzo6hiMYtSa0GZiT6loKk95t3TQh4X9GCLpXQW68rUb0frpPCGDtmN/GgTXKsf
NzLqlbLMTH0JodXgpNrgGxisrdaVc7rYTTybAW0WLnsRBALsy1LOGtUq1dgMremrMmco4HDi4p4B
C6od2EAQaH4ihSNq18dDYskhqYB8PmXFy2Uv+JSJ0RVsDdA/YJPSErz1VilOk6MYJDcUmm66kU+5
i2WkERF4ry7b2/sulLTNECVa2WCVLbrYLCvdRCkI8yz2mN4mILFIOt59+Am5cl7Vxgz9MzarquU5
jZcMoo6tmz61oexNQerGbuKMnopcHdm64HKTWhp9thkZa5S5wuYauM8YIkghpTigIzPX2ZUK/ep7
4aH9oYZGkB4M4iwgJP0ec84Y/elLppnAWK54QXbZCKLrSXHb7Lboc3devmfK6lz+fp9CMLtIJiSW
zSoBnrPCElgu6SQX8XqIj1sYykx8HgyUa40JHZUwJ9jUFaPDh/pafi285iTjzV+/SqfpB+/FT3/s
wiayzQmiFBGY2Ho9nIbnYnlKdeRqJqSXVfFBGlZMUEzHueWxjH0qjDEbysovt3WUqD34EsMpdmLM
C6NReUi82I2ux8U2B0eLHfWFUqVHzswByu8Gl/dTwnbszSweelkvkH5IL7p8LUSc+5r3+0wRQOlQ
LSJLTY5KjbxUEuPCHfPCci+7JCeksFRf1qg0TStTvnM9Abvr93JZbREd5stW9gPlZrOYkNKpoxJL
Y7eE60/JrxEoiWc4FH7XO8Ut4UYT3t4xwQQECkmr160SprMvmqdp4g15cRfExAy5SdUyluF45nP1
Fv9aniPXfBIfq2vzRfGyW97wFe90MYGjXvpETGOq4npUfOXQQ5M+Rj+FB0PheQMTMZqi1mujbJew
a/0q+6lr11LP0ynjLIWdLpW7ctKrVVlD1SIvg9z6aAi4Vtweu0J6mPXxIOZZYoNjwbvsg5y16cwz
T8vnUciVEbp6cwoGJk2yxTJ9kOtM4UR5jvOxjH1zpEJwLtfFcAQPZQUdxljnHNpPjEhM2GOVV5Rp
lKR2mKhIA24RvLoEL/cN8BGZbu11iV0ejABSmm4HYtWnlnuaeVtJd2CTIIhoypqZhYtFDMgDuQKc
3DW8skMFJQeiHKNDz8sPHuUob1fp37Sx2URjtqhTUYRpcU2Shz8V5wGbB1K59wilMyEjzvWlbKp+
CVP9liTXFhqkydNlD9y7rZDpQsRVA9IRtLtMHUAogJSY6nIN05Du2nwFDFtb2GYMNsfIzoHP1VDq
6o5cta6dD4bReIrQRWMWjJ/MB7NWSyqabFhDIt1HCbG1+VZceaxxn4pcIC4QAbqSNKgLQOHtjMje
fCJTnfR5JGoc0nrAHJ5zxusqnE/8dPFMg/ox3fhoi9nKei6rEokywQDK/FK95nfy2+qCIeWeyhqM
jnVfv5q2+JMypGS3lc8vs30OYx//AOZ6TrpsHWS1NSCsTMlvs+B3ROa+omlYurRQ5tOBUUqKOhW1
I8pUkn7L7vWQkshJz4L7x5gW9gMyZ4xojdGZ52L2oXsD86ObIrAMgz0ff/PWDQeNdyToxXVpecyx
6zJAA0VAsY6i4UR4AoaGTznrlJsiIIF6R4f0VaBli7s+4FVddu7wj5+QucM1KyXjQrIxHJwB2Tik
5Xxoyh9EH4IY9nKQQs7xpz55aa3MJR634O8Tcqx1Odft50N5WJ0aTaQUI7e8B9XnI4/FAQCp6CIY
VT+pWtWF2otJpgsh6e4gNA7isyckLO7fLAkaucBvg4ZXOrfPNkd+HSZ5VWdsIVQA/eSKHEdoEZSv
wHz9D5XtnQcNXdO7NcY/x9bsZbVvyLHTbCqHMcNPjAwW/8cxpt0zvrHHOKfcC1k1JGjuTE4d5qHx
svrzdeeA2Ps0fJsdqpwinbLfUkweZ2dp/PjkLBvbjHNOyhj3Ca0Zj76AjgGV4iBBBzzbf14znHbg
vru8by3jmynAwJoU4zUjZGi/5C9N/lwaDcddaKz6tKYzoRSqPhRein/feIvaS1mj1ShkNdNzLd7r
NYeocW8REG2m2p+UFVxkYjLJhrESlhZp0QrZ2RPe753KEaqgn5xdwtYEXeJmCaNezV0NEY5QVQsn
1561jNhT85QKXzjff2+vtoYYX7diK9GtWsQYzwlwjz4B9paKbVtO9wL0bYUKU+bzZod4i2P8PUmk
KhYkLQq17ti3t6Qr7cT4KWSGzVkcdd5Lu8g4d2zWxTLGK2UDWMDcrjrV99QvTuod2Dyrs3opWLu/
Kd9UHk8Qb1cZNy9BnKgMMmTZR80cbjQB9LmdoPzpnBK9R7ffjsaVjZP0SZfmmDGmBHememuma30S
6/aVs4mctbDQFTOdZXA4oVcwHUFpWePmbDI79TUvke3ZA1oGo8zBHyP8mLWdk8DN2vKpzRQI/EEe
NTSPdJI5A7pvOV+Ziat846xxL/vZ7OT5RthYE6HfI5gTTjRlV5Cd2CFHEhgA29VcYN/+duIK1kAT
bHxqcwu5XC6FVXWhLN1rU2pn0dPlxezdJsiLIeoh/x6V++gV2ig0zVLLS6gGJmgIskAJqGI1Dz6/
88qg2kDvdpjDNaT9WIq6UIZyoGNE/4aC9ucrw1t89bb80r5CWOaQPvNixyekzNkxNmaZo5XrGvSq
dLRRMaigDbb28zfEo/6qfNdvVzQJD7nHTeH2UqrtWpmTVqOzmqRlDiTrIa3O+svzAY+q6iW9MX3+
ZP1uyrixx/Z9IrkgcyITE0+c9C67mq/6yDEc9bYGD+90AJsFd252Nya/byv7qOpHMWuaUcQp12zy
muFrSnYVLN9WPDj0n8aRQpD42ePuYdhYZW7qzhwwzZnlcyjVT9rwz2xw0o3d99t2I5mrWugwvFZL
gO23LrhyQ9lpr8+zLXeNIzjCK+63a6zLl8HujDYydN2Dy4eRd0rYmYU+bVelzQA3Sb7Qx6r2dXxK
vOy03kA0F+VCxVnC2IvAM106HMu7Wcpmb5mbPbEwnEfSLIIPRcH42ATZSQ7XYHAljATm90JohLyW
Pe9wsgABAthNBOo6SMN4xY3sUCW5yK2v6Fiw5DU+iMoOnFXu5a8AgNPxIcPUIQT4MdoBR9GsaWaV
oXBQjxawXpSxjg6Yoy7l81tju8WHrT3GoRRSot23yuX5phhDcswCFSPWpbdcaS5nbbvpy2Zt9PRs
bqXaEvtY1/UpbH+Wsq2+/R6LUt3F70LpKN4lYXmTA4tV8TZ1NxhsDDOuI2jgYZYLlRzbl9mVXEz2
dEFxot8RmsWNA6lyCJRFnsyDS/E+JpMYjvNYNyt0YY8xWiq5E99phyiUn5TYMR8pOyW+qMfZ490I
tFkqc4sJct1bU5eqofIIYL8M8RMJ/bLxqr5KQfcMwp7/ISbs3tAbm8wVpg1CC9B/Di5aZ3Tl3B6C
HvRYEQT20IS8WoNmQAtUAVeWFWqKy0+L97YZmQdEN6CFQp2Z8SsiZZ1hCWbY+tptdN/cKCCY17z+
LXv6n9a7F4nwWIKKpQ7Q3af32JwtmthXhhFC1e9Li7Fa+soA4Y6nu1LtjIUn+tDP8XloOLqNTPYP
kJKIhjwUX6C7zVTiK9A+RqqyjmHbpl4rrk6vYNRodaT4rtRfMsJLIneW+cEes62JAKGqtc4yAF9q
zKSQY+xOd9egfbTnIHMn+543I7Lju2dNXBReTMyhskDvsui1ZlCVEqoWR135OoEG/vLp+LyiM7ME
xFUhDirJrAykUkJGUbaW8lhDClqEkqp2SKM/pecEyQLeMVTiFKgTzZCZ06Dry2oOBjL9UblO5V/T
iImvzlZizqN9p6rz0Q6Tw+WJUfRTjxkeAGlGlxyoeln6tT0Tnuf8B8znj/PBHAu2agc9y4cSqJMe
THRUZTJ2yx8GNMskR4MkbeT9KS3yeR8B2MC0vCxhgoJxPyufDX2RwJ45ZKPXm8KVrE3+ZX/Y2UMN
dMH/j7Qr7Y0bV7a/SID25aukVku9eIsdO/5CTJyM9n3Xr3+HDmaiZus13+QBF3cuMLiuJlUsFqtO
nYOJF5xicJyyKKEuBJ9EIQLPOk87FKq87D5y5cJpPwAK/sqPlNf+R81higE4Mohv6UxwJvpSNCCJ
M3ylep6rU0IetOmZs6TrYHhpg3G/uqvkRQwhIDx46nu/S3Dn5PvpqX+rgxpS5LygdH21whx6FoA4
I2mRWLhpJixWogwVxJ4l4TgscHQRzNJgJbW1hYce20jHoHgkIyuio9XQpKE+ukog2jHVjSrq6Dj8
cOrA6qu4UHt71W2QF91hoJv7uJWuUxY6SI7/GBY6NDqrjwlpVWKKPej9obKO5yCEVBAKEetJIAba
ex1jlDz8gYKB899byij0IQG01M/xkyuQV1hYPe4AYF9NsOstp3iGqnrScQLi9ZVyaYWJIVVbQolC
rWe/zozFK7qpPSRKWeQYOqmWZzmqpIPVmY0r1VXmcxx16zCsVsjWYfQIkymLBRzqItkNVGAURwSx
UrkHe+i0s3S3Pn3yo7pCxVn0xmsUWQJcFRwAFgRDVSaydJoJLXtlTg/1btzJaAELjnmCboOt44AA
+MtbKf17lxc37FHGAzoRgyFhZpeVKOq1EhMrPipOQHRS+FJ4zjFLSpVqeeKOWx67Mnb11A7V0YgH
8OgWuq8XO9yjZvaNWM8VbyzrSswS0jAq2JIAncY9d52P1KYQQSa6MsEUJTrRt/EY7cudjhGVCs8W
KpRu3YmBCUT16NLkT/SaJ0y3cocEtvwIVWsI/VlIxwDRvQwKSk8yUykhYSuZbbOTMSzzkIkQEtXC
Rv2T+4LqjEAc/VP+lUnB8nDs0rHDjGQoHX7N6UYuyGkGgiqR7Db/nZWK7jEkgRUqKocGMSvVGHWD
pU4KLvnkVAXz3XJMz9Fr/1Gfpn3ymH7nzaxcX/KX5pjLIzfzIZQ1qMPo0nM7dU5i8FCSGxY0hHC8
B9BwADqXOXtmrum1OKZJ0ETgpEFsC6vauR1ZNk2oAHtqgODinqAOs7oljL6PlEKc8kPTWXbYfVNE
DvBxw+NwDwH5ICGAgLyL8TgkFH3SJjHixzglR5R2ZzCSxWXyoZWFnLm3V7NpTIXaO+DnIsY6mOCR
Q/S70aQWKGYpPQlZ9BqP0vdsKXjolK1dQ8r6jx12/mWQchGyv316qDAwAuShVr7cXgjPAHN2iJyQ
oQC08iD36a40RWiQVcnft21wNotlxSqVJZ4kSEEcYlC5hpUHUjJnHH7eNsJbCM3AVv5VlGD6kgSw
EKgSSiXgUsrCP/Dg9begv2BlQdeHuCgGTE82yuKi5nVu1Sq4vQjeTtF/vzIBXbYlB/TU9DWF0OKE
VDpiXI3e0ko8xcINYLQGEVZUJkUV86YAlV/agi6iVouRnB3qyClpAgUIzwLG9Y8SJcod+aA4k9FW
eIMuW99pbZZZopS3s6SOKN6FeJL3Uu4WvHLs1vvhYmU0O17tolDWco7J4RSPosktvinoToyetQ8d
85UPndn6ZOv1MK8HoehyAawDIOJfCj/WAfhOzdd86l/+u2eszTB3QCqbVp9Q+hDVeEPWb2vKcyRz
efQ2P46MEK1D/tC60iCeOyhlkAk+EWd0FKoBEf/gazvxvvi7PqmejKZAzpkj55lkFobXw6CodVUc
avXQN29K8dftjaORmEnzkAapSClVrAf6v5fOAF5fuSCa/MmbDbqVX9S+SCg56eSmG6zMMD5nlbFh
pgvy5j6D3qv8l4J/FOrr7bXwjDC+NhKhyCoBbP4kP6aKFxIf0xq3TWwfntVCmO8xKmGmCAJ0jzq3
OVH9d1DAH1tX2Odef+QV1rc/Pug0UFnCq4qdDReqpe+ypAGIaAAlHpqKTm9U3B7FxuMbLvDbCv0V
q3jQLJYcKV1OFS/Lv6JvtLm8+BaKJCr6NQ/Rjvf65q2KcblKbgfVGvGZou5NyRO7azi4DZ4Bxtna
qIMTaBmU4qeXqjj2vNfK/+IEv3eMcTSoMpq/ElwTNawnynwjgFHTBbZz9nRvBtHnH9yt60/EeF28
xEquqaA+GOtTLEX20lUcC598T1eBALrjUNwC6SoEZi+9QMhAv6RloK4fPHAFL9CTpata9uKHdu4+
gUggSNxTqBeX62rrbatRzfN/bDPpIgYTDFIhMsADx13s07fmYBOvdTGA6fdH3h3Ls8e+4jtDntPe
gjj04BlvOMSAo9COlflF9XJPCLjCJtThrvYWUVZH9q1AGYs5YbJc4WEmIDUapK+C+AGuPzvNXow2
533EzaOMBxfeXZitv6rVgaZMJYMGnZgRSBs9s3UnBUhW/pEPdv4Ru6Hb8vIk6hbs0kyVljrxdAEz
DnPW5CoXIJpijn5e3w1zBba7dGdOb1L7I21Lu+Vu5UaM15HwQ6tQwyQhRgkv3VQsoVfbTIA6jiXI
flB60b8mNSd+bPQXNRgxgajEkwmD1ow/kkRVo2zRwBjgUSatEuIRZRBS+nmuyseWL+q0NaIZmI3c
oHCtwcGmhzJEjV/C3K0CKgIaO4tm16DGdWWI+/xB/NVRDECdDje+iTnTyy3UW8ko1RBMk2QO3bjo
gX75fvuW3PB3xBDQQ4PVRIdnUDdd3SiYvx/mfhDBkyedUuVb1hFbqh7K9O22mS1fAACQElGDREJj
YfyyXGtjXqHOCcrkQGxVPNKWoFSl3W0zW/VUoPihtW3imF5z+SRJX4Z9JAJqeF7exHfqErVDgupV
egpj+zPzsyEp4kkc4MTGPYbOMj4SHfNHxY/ZRky0apAZFsJgbAzbKl+LimNg6yK7sMAEJlMoUNnA
89Ov3MEd/6oR84tX4ax7kLbmyofzlsPc++MIKcTSMIGwTS2H6IarjKXN+VQ8G0w4ivIae9VlYSA+
VgHKDXQ+sLN7CzhDpGg4TO13XpL2OcTEhMCLTWSygVgBl68pQCHWFBQzdvouNQtbKuUugyxmmSqY
To/MzhtngdRugj6o7JjaPJ/VvNKsO7OIwx9TvwyPCoF2k1Mp2vQ1QawlHgikIJFHoCx/TErT7MBp
Fr+3YBZR3aiUFaiST0ZmenFljrUd910UTHOpPUWZBF5xdKra3gU7+wBYRAwZXujGlYPqKK0Vfhes
RhAdVQHz1SAsHTlZShQHXWbGwFKAhDl+L4qs8OuxzMEZJeTina42KHZLoWLqHkElAQRWqpB7+SDr
FTjMCWk9TZ6kwxCO5be6TyBOQ3pryJwMae19lyqEAPMfRnsSojBky4uR5r4859KrMCvRY24pS+fm
YlpG9jgki3fbL3huwSQ3xjwSJTYwUlfiO5DYTlSJ53k0al57gSVp6CrRsMccpaIJNWHAc+oA3ICr
eKBrc4Un4lEN1uidB8DbXs9vY8xRKpZssGYjjQ/KLLlxmNpKxwnhW7EVcz3/Loc5SFaCD9S1JXas
2JnDo6ztBJ3DprdVYsHB+W3j6uBghlhtpORQgcs19CsIRUDkVXuansiX/kQVgXXwtD3fdoXPXsKt
D8X4gtQTaWzbsDjMj9lJ+YJ3PKVRWXxyUjNn8GtXhziwatMPN9tW8Ce373rRTG6BXuAoWRLMV5TW
AYU4k8fYQ7ftxgJZAjgjMeS4j5MwUMbXIT9JmWUT+UMDa2HZcq7GrYteR5cRXQwQOaEOe3nR95pG
jLRBYlvIT0YX2tJyzs1DYfGq4zw7TBl2jk1jmPQuPPTgUhqJbcLl2/gF06T+be/gGaKnfJW55GaS
pIlWC6DuSfJjlM3dTjHk0K5BDWFrjVK5t+1tlF+QV6A6BeVVZEyfyMWVvRH8OvKUjsDN7alOSrqn
LN/88stmvFiZYU5aZoBypohA8V1NX5Q0dTIugGT7WK1MMMdqLBLLbCCphfej5FkeCiMgt0eitI/c
Gm1Rin5eDpQhmkJYeQjPzc9mKcg0QQaDVImJh02cm4B0Y31ZLO4qcbaXuYnsrJUxcKnwVBY3Q+PK
GP0xq2826Yk1FKGEiVjha1Q2pzaKKldtWp42Gs8O89HGpgSoSu4tH5QxzmScowmvcoxL3/bAK+U8
dOsQj37vHfvh0rpt9IhkUCMg+wLYhPAo+XpgvNMJ4+Vx2FU2BIQwgDjt6Vsk/PvH7P9RUFz9BiYo
jvViVE1eh4GZ9x6g+SdSTZyTtnkEfptgQ5UUNrmWpFEYgNf8GXHXE0jDKQ5yvJAlqNBrQhLrMxoi
4QyB+J9Ct+x2ifLl9ifjLYUJUmGfq8ZIivTQ5adSxvy8Fjt/YgEEjpYmSuiVMz5BLDFErqYSP7Xw
Cu1rG0eO43fbi/htgvnkkkGaJo0wV55DMqkPDOvr/2cJaONcntLWIFrdzfj7U+614UcY8hAZ28fz
nwVIInMntY0szlmnNcFc4hEoC742TE7d5k+317FZINBRy/n1LST2ub7oUzPPCQj4wr+gbLlTjmCU
AT7VesT4+rsV8Ej2t7IHAyhDSwKXkqWzrVuxzesKbwKwencWKA3a0U2t3tOa5ty1s1eAlp7jCFv7
uDLI9nALsTDyMUc52JwbvCfAozkIL+2o/2cKF01fm2E+V7akVSVTDlRdTxx9fBNTTjrLWwdzKktd
mbsKLIaHLGo+lDTz0n58VsQ4uO0PW0FmvQ6mKNCq0ZILghkd1FRFmSi3GzNxiuG551ZJOZ5g0RO8
uufkrJhqOcYTIMzsLOg8HZS4wzHc6wGqHsuhPUk70W/9jqvpsgWZu/hWdKtXlqelmGRoY8EHPwYX
Q+KHyOsTW0V13QTcCfyrrvLj9q5uzKhcugdzqWtiqTYlAeA1b2wBL+34hDHMxS1cGHfRFbsXzs3X
yWnADNzjZYuhu/8bN9ZWWEQvTkIaAy5lUWEu/bSTDaUtGsHXgUgclHex3XNWSh2dfR6sLTCxvW9j
0lkYoTjIj/ojdH+/pvqn1kvkJd/zM/EmiHzLtnZQvSmzVT/mkpZuporrX8CE/lZLaxnPcWAR8Opr
0ULtDFu+7wVbL5zstf7UNI92YJFuX+fcnp/AgM4bteJsM4sAFeKlN0ITI0ltmT3kdR0UKU+AcfOg
gtrWAk0uqqAsbrvE+HoklEITTK2ReihpK7vQqDq/IUDAW2LMi6ObF4VhyHTgUEaDn61aj4sVt4Yi
JKAcIAdIxL9Xr8ud+OWTKvhcinjDcCL3ZvlwZdFk7lgty6OkVtvJzyBSkhzH7C2W0QZTXrvUX6zK
S+vHsj5HUWRXKHrd9uNt4xCRA90fiOqvtM9IXHdKFxYxivQh+PhQO9gb58WhuqOxy7sVNz/myhhz
LIuwV5tCwwNjTgmEE9x5gEaeta+NR86q6JZdnc6VIeZ0imGeLHolEB+ovY9ezJ7JPEV2u1R+bcln
SYT1rA1ts8K4BubfOZu6eYetrDMncxnkUambKAuSqrKTObTDOHO75IGzSHoV3lgke+VLqTAsmCBF
E+dTohb9voOxwysxoLQ4PImXjek/hPbfi2J546dB1ppaEaJgCd35ST1QqpN8n472SHzhBQPGNtBQ
Z6lwJl6KuH2RrUwzOUFS10InQon+UEGkBNfndEzqvWQ4FPxNmdD778OIKM85l/Qr3dpeJkVQkqjV
+xxVGXXfgK5m8JU9Jc3gDuTSv3PLDpMgGBAaXmS5jDBWKXkADRzjPZ1UpV0rYPa5melmvdAEEBMk
+bKC9hKTFgxFXidhlgv7eY/22Gyrhwo0veoPW3lvXWuf7ebXP3mYmhBSwFwPwNegXMYWrDKRZcky
KJRlKLSaf4nV+yy4t4/CJxEvs4eYukHnQ4YZXdaYvCNHV1gZZR2le2GS7ktpUCynicnU7cpOKolr
mAvgTJNCoJQZm5n4V17W83Mu5VJjk4VEciDEYflYx4n5UaZSotrgtuo/SDJ2TyhMFI2jqFP/KIil
IxOhfYDk6bLX0RmY9XlEdcTo5VNXW6+mIQx/x6o04dY1yGA5Y5JDrlJJYuNYDCCBvksNqRJ9kunF
GJTdpBoO2K0IJCYUNauOpJ+myR5UDbqw8zzOUAAjtZHumrYFNS86raQ4GqExqadqatXWVjEUO7lV
a8TySxap+sRJkzcuePARI4EC2lUH1Js5ea0epqlVhUKg1h91/TbJHFzWVlPwwgBzyEDTZI6yrIPC
HjFMwowtaBW/y4md/4xaR/zWg8iIzqMK9TtvwJe3NObYQS3ChLzIoPkWOWiktDPhJ8cpr8/1xdKY
c2Z1REmaEC8yyGO5dTb51thz/H7rLF/YYPzeSiQQRstaGBQnkE8dyYGCPkwXXLBO+6w50FTzeCxJ
W219EGJLhkFHGhRMhl0eZhKKuWikZh7MB5MGY+iUL86CZHe2eZMwW5fOhS3mI0H8APo1aomRm32p
H7PnyKmd/GzcTU/5CVqKKsZcT7QfyeP12rjBKXochVikgUBJMHaTKCktMQIvtkIOIqb4zH3JY96h
f4INWRK60iJkv5DfsnL2mVXkhTGnyQH9hVr7ng7ef3e/9d9nXGOKU7JUlYDKUF+5WRbbGfly28IG
p6JmrE0w6dwSpkI0T0TwjS/pE7RDd9pbBHl0yqS/QAUa0qj4H0760GBCnyfztZWnXxhnUrxwAGXM
HGLy+FO0GzeYMT2FJwikInONDpLmjPIfBEPJgCYQZLRFes1cOr42tWQWJVn1w/6UVY09Ivm5vaPX
PqHj/48/bUKsECzczEtgBDy+BVMShtWzyJ/6MBgEHnvtlglIsFFGFdTCrgZtiblMaId3SdC1ZqAY
HUC+pOeCIemXZ517fR8znoFTqxR9Ajof8xw+9XfKsXlNvohg4ABVxK/HRWjiXVq+ct2CZ5l1i9ys
SZa3YJt6j0BreIK0g5PcN6/iF+FlOcTP1iHbxa7wPPLEejYNI2hAlwJ6LDJbKe20kUCZNISoeyke
6wiw83p87TPMTEvDYZQt57arbPo/HXH5xx6TUxUj3lKCNVJi7CoQd3QolwDLALUAqjBrGjbv8bb1
VLy4bBiLk7WY8tBHOFwYgtznuw6Uf/ik4TOALnvlG/dTXgdhXVIAZ8ReygBBsbLcSycTPHDwWvw8
4W77Yhg2KragxIj84hDttMSOTvrTf95XapW+/THmTzFll6d8rEbFbAQ5C8odApqX7iiPXHGkyX/u
kTseQf3Gd7yw94mLWeXGsjDPWgOYABREKc8zwqfmyCM+5LCD1vM+RyPwG2eJmzEAlTEMMEEn5oq3
qZGturTKERt77ncVLlWALHb6KYXuiOhWB4hr+rctXp8NUJyiq4gmrYVSzmcas1oj1Dr6XtdwnVZK
bOv1S67g9v5ZGE7T817+W2tbm2KuPaA4dKOQFtHPTsMJLGmHeAe3qQWUWunNUExOBHDE8+31bX5E
lJ6oaAK6p+LVmKc01lMumGZQ/y0faBUFTw7MtygHStfNn7zeXORvc5+lwdV+1kootoKOKTQQLWrF
ZLdQlb29om0LkEwQUXmDJSbJswiK52KTpIdBh0Zj9q38A/Q3fELGwJwOIKMFgYbLc9bIeQ7waCr4
IZ69OvK66F4PWk94VHbCA5eDbSuWrK0xsStpIkIExUoOb5RJtL/LoM5AuZdfjX0f0MYsr5e+7RKr
9THZQpl0bWPMsBgF+qF9j0AvkDoxpeqTQP5SQ06Q95ai3+Ty0qU7ihcTWvcYuWKBjgaZh2XsULnU
z3TWuExtSn44Oe1J96hEFw8+tfH6uDRInWjlhnPaZFrciwlCF9lXXuKVTuN333W32xEbE9xHq3B4
frP9IYHxAEsS4MUWc75LEZTQVo3wHBeHaYJ4QXTKuAjwTe8H/vsfI0z6MqlQ1YAkJDinyx9DKNnq
8PX28eKtgslSBGFMsgpppo9prCLo0PG2F2nRX4D/UDgNtY1ZbXwlnGFoXKEJDRHey68ECHhSS1mM
3hMUNGKQaJOH+mf8kmHyHSW8wY/hIvNJ9hf0YlKgxeYB8E7DTQKVd7XSQ3bloKtfwvhLWFUkizH3
g5cj5WKCgtyus9NAOIg+D066UTO8XDX9AivfzCYSlojXCei75t3kLS70BoLYEd9kr3TjL38EQb+0
yHgm1FBSKE6IEQQHugDS5sux8ceHNFh2pSv6KOTxmDk/nwO39pNxUzM2+6gSdeS6oEcErdV+QrtJ
BrEAN5htHojVl2P8tTX60dQz7Gb6dXI1r95nkhMGyV8yVkac8XHGf98+IRtP/8vtZPIwa1jUFCDb
9GB8mVzIpHn5T1SHdqkzQFURmH4qUm99y3ndGPqVbuwpe7XqhagBvAbmI0v6Ko/QETXd3nzMy4i3
Phr/bxlibqQJ5B+GkNQRKl9AeOHZ3L1C3PaTl7k/cnNpnjXmNqqJrCXZQl0FEsF+ulNHO94PB+kw
fR32loseBefzcTyGvYyaPtM7XYtBXIxhpPoJjzCvO1L27tkdwF8QerznyWZI1UDUL2PnaM/38sBL
JFPitKLqrObLaO6q9EuXcm7YzTWhNYiRFmjMQjLt0oSmp0tSacA/C+pOBXZS73mCADwLTAwBmxlw
6jSxa7JTIR2SkUNfsPGGw6laLYEJGUrfCdUkYAntjobgeGd+A0jN6V06dzvwBu428/6VNSZsWMog
G7EF7ENNXgvZkYx4l6FPXoayTeovHI/jGWMCRo8Z36pVsbQsoIgDEXcMHTrST8KZUijG3i+oATcL
2jxa/y7ySvoN+i+VJpIoPEhf+l3oU/YTY9e+4RWOKb8/CosGyq4Qi4A62xUBXdSXcR0RE1DX9/mQ
PHwy1fr68/QkPRZQEpF960ELuPSNWzc3mn8KhLAxd3f1FA+rjAxmIuHFiE8XmX4nflfSd1P4qbWy
M4NAINNdcLzabcIriW3FY4xXGZ+IVMz+MV8VwpmJTEidHBJQA+HRHghpZKflOdYNTkTmWGIfJGo3
NaSpMO9aiXfmJNpDbB3SBi8Tg0fAQH8zG/pXa2LbYa1S62ma1TiEUxZ+Ec2YPExZX93PYoSeThQZ
fVDk0OAjS6OHjlEPVbG/fVjowWN+AdpwUFYHEA4dQLZ1XBbqPIK/wPQHsShmfyrUBf0JfZFVWwr1
NGiyYSI2oFf66JRRkdW72/aZYI1nMhJRS4VAMmrfJrgALiOpJZczqQVMWErt7CB59TRlONRSzAt3
PDtMPG0XNUcdJEoPCQi+kUWgmmPaKfKkMgD/hFOcUe3gntFtoyhzYO4RU8DsQN2sSkUna5gByqu7
VPuum3ascTCyzD3xuX8YFcV0KkAxKDfSf7/KbstMCAe83eNDJgvWi9q341HVK9W//ZW2rag4+Cok
G3H4L60skCxehhHzMcM8QThTQE2fNISTKWztFhxAxCLA66aybM1SWIdlJSYkGIZ9vrwJ3QmpO8cG
e+392q+VERrDV/tFYqUqVEy9YlpletM/G97gp6L4MzQLuKP5TCS5ssamIuY4LmI7k2CxlsYGYPLO
0MqfZa2/xrnwcfsbsQ+dX8ZkMPGBhQ+TtmwfiShF1/ViHmJpxj3Z93gGhHtSQOIDKboDEdQdT5Vl
0y1WFhm3wGC0JLVNbwGy+6NXEnv6r8iWqzUxWYosCWPThZ0FJuQek+yZpwHPisYBJWnLzgOP/2jT
BVcLYtKUODUAbFF6+Ln+hKhvd9PZ6r5xvhP96KuQ+2tN4CijsDIV7R3mIgMNTpJqEyaUxT1koHeL
rya2/CA9lgEKXkEo2rzPtLmq3wbZl4wpmcssyQ1uTuPFSO+7DJpZysvtVW26AgbJUW1CG1NhxwHa
OFMTLZthw4SeArroxcQJ4VurUFDNghyPrGNEinkmVYWUACEOmk61/JpmH6n1l5RyjhBzGX5+mbUJ
JjjoldlBJNaID3rVKnZl9u9tP4aO3BUYcSyaR0kchZe8LaXX25u3aReMISYlegNvA1MBNa1qXnQ1
BqxpFNxsfiLVCY9PUApHTo8mt8mLgptbCX4azLuo6KewrKqaEqqCkSvxQW46W41/QJTeEXkMWdtG
IL2M7qIEzifmLIVwCNAj4ywJoRbkGSUGze9RTnZv792mGQQ7QJgoJygrTVguKkqdsRSCQyj0QLRt
d0XjEpOHAdvybxpT/zHDuMaQCSQqxjA5lKr5agzxse+4APGt22Jtg7ktwima5CEBkQAUZN76eYe5
K3FXuKVjBmog7Qvx3J4UUKPzSmS8tdF/v7oTAUqvB7OrQWAAPx+7M8m929+ItzD6DVcGoqRaAN2t
hMAqFQxkQyRgfJWmF1XnJENsqf3XAV59JeZCaosE+Cro9gKy2wTWkdKedLZ0qO4aFPYzh1dp4K2L
uZ0mCSz9o4jkNdK7o160p2TKD5hUtzEPyyne8kwxp4noJXirqf+1VuJI3XGSCrcHiHV+uv2pNrMI
BdSWgHMoKnismDA7N3I11iFiQ/g1vZNcsPS9gJYhQPoyoXw5+9Ger4m56YArm8zh6vN8sMgIcI95
roLhgYofWo60n73ZNdGwwLn2b69yczcBrgBnMUTRrrDkWj3qejtAA7Qdo4e2m119gIpSO+yNkifz
thnbkTTLqOIZKOIzsT1pqqjPZnAjz8vZaBUnWXA/CqeF3ClJaA8T5whshsOVOebzlW0SCZgpEgJF
i+1Q9sbItPt5tm/vH1tw/jxoqgiCFfTGwd9pMO4YV/ESTkgkcNAmiP+l7+G+PEXH6MCrV9IjxCZL
KsjUIZIHSCd4Vi5DhzLmA5IN5Out8tzonT11d2kbpNljOfxHVtLPNUH3TNHoFQxuUiZKWdKSqmVc
pQfSxE5TL541lQ5n37Y8fW2DWc5igrk6meDp0anfKV7hTZ09QMswDaIWjbLU7X2DO8hAjw+7h7qs
ALwmW3hXacy9ErdiQ6woRzvwcd7RSljsyPeAZDkQaXF4MIatD7Y2xlwmoz6L2lQn4PqZBjBQNPM5
7DU/TspXIxzfu7z4fntLN3d0tTjmqy0Y5YOSUQblF3LO5wcuOo8p0fzyitXfZ75YqcQDRt2ALtOK
yBvAV1M2DiBVdgquRzGzrTgPqvjH7TVthaf1HjL3ighmOq2ucbpMBcglsq+lU1xXtlrtbtvh7R1z
ivUoNrWS7l3bf1fTwdbir7cNsKjeq91j3jpVLAtZoiHQpvOnqlXrZPfCXQbO65+jqwGGgQaAI9qx
l3PcguVfYy2zaJp5HMQyFzUrkO51hHW7oIKszvxD2RuOgilsWgOe0d3sufI9nBPAZqSdMcV1HkdC
UAyaazSPi9Q4YJBxSPIy5RMnomzF+5WrsFDEcUyrOpZwttsEunzveX8oY86kJ88EEz6EHCQyg5xG
h3bWfqYkOxK1mWx95GVTPDtM5MgEIVdwJ0fo5heORPaaAgxnzencbBpRRBP1ctDHYZbs8j5Jpcgw
WxPhSdY8zcp3cX5e+uRPPspvI+x7rs4KiMPEJuoi9Ty5vWp2bmIalWOorbW7fcI2j/DKFHPfD1pV
mKmBvHAult0UKe7cpfvbJjZTQn1lg94vq/Rd7tHZgAACnsVn6768a50FdxboXb7kgbQD/ZTPu/RZ
PMmvw6tAGdeULPyDhVDqSoYp7RIUzkkQ+8U9UFRB7ixP0MKD5NZBPGrfGl57YfPUrkwyG6nGYCWv
LVBsL6LmL9ns9lPmWCkoXGfztW9rTp62+VRB9/DfJbKbqpn1VESwR7u+FPVUOuQHpk1sypkY8kkh
N++UlT3mFI9yo7aRhEdeXv5oUPBEMdyOwtex+/u2t2wfsN/rYk6xttSS2USI+BMQfoV6srTWaXnV
Ju7u0V+xcsm0o3JTHRxEfKStNgqzi/fNztjPboO05k+KDOuPRTd3ZQ74kZloJaQ0Ezl/lLv0yYrr
+4ZoL7f3btvvqbKTKIE3XGVnXDuxlScZXEMH7X65hyyFAxUVr9wLOwlc7HsRa6tqm4vp2HQNFJ8o
LAjdNXbQtURNfDBmwHnjxjO+hMu94uU7CrBIAecykByggKwgN+VL0W9Gr9+W2ccRKkMGmRocgqlD
+b2+azoeNGbzWKOqZuGRhz49W/vMQvD0DBMll4m7k0qEXVksti5DDNVEJTQ27NtfkGeOiSKVmied
XHTRwQorhxT+CDhtXrgDxnhjiadktbl7q7UxIUQwIExIIhibxXOf3GGRtxezeZQxHEhHe6joABMy
KmAskmExcbeQnaEf5vg0Js+3TWzfLSsbTLjIW5BbZWkO5dNj+TX263f0ltQH6U44m4Ag1/cpNDx4
Y6S8dTHBQ04rLbImUCul0rOpeGSEDK/w4/+5MCZkTEbSm52gg2JrBoFd/FQ/Rl6E1oXhgMeVgpYa
Z3yNeaiAzaXh6Qq6UKBTZIvZzhF3ZgTuP1SkssG2uha8iUdCODnUZvQF9ABSv3gno4rCbKA5trJa
FTIJ6l32LEMUbrCXx96lxEapm5x5tddNJ1nbY/bSEJdcbnrcKXVjLx6V4Ewfm+/FMT+1g12DILoH
q8Ht77cVE9cm6UFfRXw9WZpENEv4fvlVxUB+FtpKdpgKTllvsx+5tsM8waxYDZHs0JvlNMQ2DsBe
AFmepUFElepR/klmujbHpL/jEPYKBlSQyhnE6fTQturOBvHrHyTAv81YbP4WxmmnoZXb+FnY+6pZ
O8Av+GORcsxsO4ai0EYa7i4MMVx+JRBtjXJXori2fGlKG688HXrNUKezo9wtS6RSzb73ufDqrSAP
6Z9/rLKYiTBMx9ZAux0DN9QbdWcRbf0bZsBmC6qpdA7deAhfq7fohTequpkgrE0z94uoKUqs64uB
Sf/O8LtA+J54g/1RK04EyU1X9/Tv9FF7+yywg56f6fjaKnPR5G1NjGmB1STIHsBESnOD0VM9ATSp
3InL7eiiIwHCrDEkGlnA4KRE4zJDrRU0luJh3ukOpYwBx94xfED348ybCKA+wlbHAPD+1xwTMuMi
GaRea8wAmarqdATSf3luqt5CmvauIHhaN2aePoSNWbvQyFX2nM2lt+iVfczeiKalQ0XPZD7pCNLZ
0eqF9LDcF6fiucVTgM5NyhkAkphH4MIj6Xpu2WM+ZgWQjdj0YYYRHPAwSn/PGmdFLPfPL3dZrYjJ
G5pRjmRSkvRAbz7DU+7ju8WlGaVxJyy2chY9VH6C+IFWfsYj+cmv729dgxBn/XdPmW+KJ1vfiCQn
wUgwf6cmUr0rJklwkmZQPM73o/vF7idyJDq6K6KmwFaoE+jnIU0CLq1xoQb2F+ZJPP0EIL0bv818
NPumNcjbUtUpwwROBr9mdS/lo9J28UgIJi3o0Ui8KXGGzwkx0Ve+TQ+3F7flK6aG0RwT873XMxZx
JydqXEPoW5N1W4s6V5Bfb1ugv/dq91YWaKxdrWfKpUwhqYT56gTAhykDLPRNUvvdAhK4efrei5zP
teUZ6xUx+zfWWZOmgDAGfevp2oM8HZPi6faSNk2ARB0XIFKkK/xx3YN6uYmpEvLw0vb3xeK3BQcL
sfldViYY/wb1Bbp0BbKTSkPBYCwcYj7/ySKA98LolQK8J2OhIeKQzyX6LhaxI32xQUNbjx+3bWxF
Xgs4UrgWkH8iC9QuRBkczyoiXwPs32J5eNDsBit0epQXlfhlbh/MjFPL3CwLr20y65KBruwapQAi
615/rwIUAHfhSyPaRu+pNmjGnc6R/RzCIz4AGCnH2TezPWTnKDuroFW1WNHJySgUsRTh7dARbYLC
E3bZsXajO2QNbrX/g8cAHfOh8tQyZKrZ0b2EqJk2RjUBEfn7/5B2Zctx48j2ixjBfXklWSyyVNpl
SfYLQ5Yt7vvOr78H6jsWC8IU2pp+6Y5WBLMAJBK5nlMDqSe8zKuX80dItou6viciqO1MYyNdxxag
UQirLzWpvhq6yj0vgnGd0JtK2HoAUgOXgBKBvp8+SkctDELl2egPrYzARuc4kgxvHzIw34iCMAap
aYZFM0kGrRTwJhrjhWB5aDmz2+YxD3ld/Tw5lPUBsIq6ZDmmQ9VY/6EOCCoSZfakVgD6oMF5hlm+
IpDTwXNkEaQCdNiemtZu1vQiK3S0ZB3HZ4zAq28kzYhEmSO24N9QHBlkubzKOlMhNkKpFS7SlBTz
BA2fyr3aXo895wKTH/1J4Tbfpzz+olIrWSvwfSP90WU/5fm6Nfa5vLhLx0O45Yiik1NNGM3FqtRm
kCx1amuW9HsUpWulmhzk2vdKu3DCaubWaTCDhO8TNCnkImyewmoWlXiuwUgbtj9l9T7TedrHvEkb
AUQ7NwKyCdhztdmBd6PN7VC1c1ANDLyYjLUKMJ7DeZfAr4vWgFMhy9DFYjjBHQqH3MbkisHrZuQJ
oDRMTcZBW1cRndzdcyRe1LyMIctIS9sVUCo2tmFsFAuQiLoCPIU1pjhMV5URlctevsPMAS+8YunZ
Rp5CdYg0chO3KpkPVkJw4K0XZnGtCpdTu3s8b0hZTRvbhSlUpJHMUTkKE7Ktwxg6mpk5wKcukYxK
bub2GohWwIus/ark3SPOgSlUwBFl6hyilxJMqWgvy3TggX6lTfhkZVTEURS1OIm51vlxUL7TrZHh
QGOvIR0VcbELWT7EiTSy4M09Etekmnq9TgG1bGfCroVpJWA33y0HEaJTPCB707+InuiCr3XPRV3i
bSdlJsRWxqxIg1M0LytbfMuQMiL8CuKAJu/WAVYjL2fEuxAKZTeAgonpifp9d4nHVEFeCyZnAj3P
l8Zcng7mK3QXoTmaFrakrTakGoRpCnjZjHuY2vPXgHndNgIoAzUYTbt2Ma5bJ8purlTuaA67tpB2
gpbZQx+cl8ayufA3/yyHslamJFRJFRnwcdPR1k1XN2Z74QGl0/hLJOKWtlIokzXE5gB4ORkj3IuN
S9b4eZD52e0KpMt9CvOFMfzr9RGkFQczwaPPs2Ast2YjnkZ/bdeoSQsTDeaiXjuS+tIJLwnYJHhV
P85eqpT9mkepjkcF1THRelIxoI4dHbW/j3i3O0l76FKJvrZRRHw4oUveAt/BIO/OawTbfHyohEoZ
K/DAZ22FRj2ArhSP5RGB1YuMMITAUJRvGIIH3qPtx/a/GEznnRNluEoZjRtTjZdN8Bdk1oCyh2Yc
9eYV6IWQGWNOsd53HK+Gd2jk7xtjWRVy1iBfCi80vqvlG0MvnIqHcMaUATwuMseGnnY6DSyU81Is
8NeAguLH+WUUBhUX9ZRcIdrxtD5k0ElfWZai0JzRHaiObv8a1o4guWiBQQ8fGotMd7ku0PYLgvbF
Nn4AAxXhHO+Wse3w5idQ+g+2387oeyyzboIZrJLDLYH4UxvffFWcfs/jmGVqy0Yc9W6DyGyyrLFG
WXiunmRVeBCMHH1vTXhfFsbT+UvBOUG61GjOYS4PMxJNwD+1i+IuRkUz8c7LeK/1njtCSv3nHDSE
2qogL3mbAiurPwgYkwoPmNP1wuPoAL7quUMNJvfE5+mI6N/l7SjzbdvsKHUXoqmrrHbG25YBa74r
I8fizucy8oPolP1zFWhUlEIR0YNeAEygdY1X8bH21qcltdvWHh+7eyDb8+if2AenIh8pIm426VGS
tJRbTGsWqLkYq6Otxk7XAVtqWJyzY4sxDBVZXTBo0BVHTW7WTlNnlFxQ14yt0FXa14VfT2L6BsaH
GHIlNsaqCXW1aupQQGVH8tB55BUOVgRKXfTl1Ff9frr4JRx5WsEqeEhA4AIMH/LI0icczcaac3RB
ldEBTzeCpszvfmcOIWtd31SCUcJlrCROx6eLsBFIXQQzq1ZrVLPeN9a8bZzM7KpArvXV07tqOMzy
WrjGAv7HLu3+ktWeeCrAi0KD7DsnLuZWqR1OJhkK2iF608Hx26HRmlcjY1wy6CLyiYhmMVJlUJfM
Qv+M0oiwkpryOEV3WNp5M8L7PqUjSbcOYJTHQ5AN2vMcarGNUXj/vAyGumMNmobRbCDeAcfidJcM
qUiGtDU7X0kHN5qfQYhoGzxaVvZCPoRQTiO6ONO8IcnIJmrtEnnXMOOkqclWUHq2XQbdB6nOqjZl
oYFlNIuDRBWCy9qerBjYI4/nN4xl2yHKtECxgmLeJ+IvDe2VgJXGjvWu9FyOtlLZYeESsBHBye1e
2pOWNzQy7Uia1QKxvHjBfZ/J+/t5uR+/gYosikhMtHKsAJUmAYmx9kZ/vTJ+pFcYMN/zmrYYlupk
vZSG9GXTWOBY6PxuAs8D4G8rgC6EqjNJb6B1O7+5TG3EsOA7zBawEKk7WxjIIw8y4l2xNA9Rtvjl
XO2XIt6dF8PUR0yQYpAdKI9oVTxVegywV8MwYZoqH80jZpkxNc8jdOaJoHYNyOG6OgK95YDyghr/
ELkDaOyt+lgDdadMPbSqtUb2y7gXcqcHWrzgiDfqvW4TLE7iZfP9Qo5MOk/ZYSw2B4E5mgaH2BPQ
aN6F3+KBk3dlPVJksvc/p0OXqeulsyQ5KqxAuR4B/CT52aV0t96SFuD4IDzw+m94i6KczzRbBXFU
SY5Fi26HeXJRRDoWqbw/r3OsJPnJsqhgDCLysCwJ7PhBem6uSCOpCvBB67LzCPd8vSdkhRzrzmpb
ORFKXShVT3VtrQ3An+1XT/Nyz7ozjwQCbXVIy0p4x/PS2HpvyXgNAWWKtOzp1VLNSs1zLer9sJN8
JZd2YfFwfiOZ54VyJ5i3CSE7XQUXlVFK4qpCK5j8qFc/22QGPy4nlGTvmwoPEALAqEV3hvTAN1Aj
fUT82rjJS/wrRrcPCAvcehdKbv+I/liunWXr/UYmdVZaFSarqCBpLu8JLn0CmPPWB+S/HfuiH7ny
3fl9ZCsk2ngUVKOwk++9OBsXdM4SaW0aNHUWxW71BLu9jj3114Q05j3pGgS4OhDkuMwaTAXZSKWu
W1+iiaFeFyuwwJSQysu+VmqO1rOf6I0M+qrFhhX1sQSIg6t6xGRzhq0cg/Wi9MIbC4/05NZ3ql+/
SLv0IHznYQ7yVkidYx+rMvBFZNy54cWqng2L97awNWWzPnJFNicXCWC0WUfs4XJoHomFFJAPnjzt
QPq2+RQ6vAVRfqjR5TKmtuGHFuJOH+/74ft5TWR/X8fQqgKidnhnp8tBrasxCxHgNeV6b6iXWvPy
P32fHtDqAQxe6hb8dEV569C9HD184fu6iIIuAC9R/6ZUeixnpVZryQryzh3Gh0rh/H72eW8EUPqs
tdMKgmpktrRrsbUJ3lfoRvvGBeXsMzFFvDiRaWI38igNThNQnStAJDwoGiHDA0BT+RgNvACNuECf
nNiNFEqLtbBYUU7thACC1tTTk5+d+qSDi0RU/dHixfWsnBbIET9OidLiUcnAkTRiE/Ojube81Qcg
hS1gKPDf1BZY44jQB3QVAkAEo8v0OyhYSisKq9L76m1yh2a/2Ea/7V163T8Jv837+oU8+NVTIzma
5pzXRubbhXYtqCIYM9RPE9P92EsZEMXR+vEtDkZXfCnvk8ve1n7Mi90FMow6t9uEKCB9lKjDKgDb
Bv8dgApPb7CkJghPjYWMGM1uHxBgeBCqoAxhA4x6b0w2DwGPpaFbgdRhRokilxhGzA7VLNhydRdW
D1nGeyDJvf28Kg15BMPU0fVL+fBAA25BLTRlB/1b8WbuVaTOwa6DiSl0FWbe15YEV+M9uQy4ntM9
7Du9T4oVVmSd74dS9xMjsguM2XG0gxXOgUiFODbAtwHi/KkYM0O9OdRITWCPoWIYFIfM2VVO/YT5
cOBEq6+hPdzwM0EsI7+RSxvh0NKyYh6glfPS2lJ6KQqc2JHsz6fT+lgYPQyr1G1bxhaaaMXFt4aD
gen2yHiNS44x5uwfPQbbV01mWRkeE0N8kxPdLo3VBvUhnsbJuOWcFVPLN0ui7P5s6GPfKH12sErb
/KEBvthTgEdr3ekP0eColp3caJhBE77wnm2PijL/cyvWaJdD8njoMruNdbvjzXUwF2aKKsJgxMEI
506VEAA3eSnGwK/M1d/DeJnV37u/5Lp5T/+hJfKPCGrvRPCQhrGiC4G23GTtsTZG+/zpMBV6I4Da
pWnImrxaUUgow2+9eaVlV+e/z3z1kXkB8iVhmcdjcrpJPXJzaN5CKDW0NgB6CCEcaanCtEH9aKHu
w7+jrIIhHJgPkZQNWnIwwaQ5+Kk1e3S7K7m1ScxIUtPDYGdH8TkE+V15SNzip/IFpYPvpAErCpxi
wBc8XW04C6pRLchnmLl1i9rCNeDDvS/t6IcM6siGtlIKhBtwN6QjOqhBcZ/sh8hVdIAgS7sCzHdf
SRFvV0WdYdymxjSPiOkm+Xup/JAzzq6xLtL2+9SBjUmORJMAXLwJiPiVYI9i0AD25fy+sSwrWAUs
9PqCRw8FgtOjSaVs/IeZqhqWvaIgjS+bIyZum1068bq02Qv6kEW9ub2mV7LZRNHB7I3mKm5rNbG7
qS6vdG1MO87CmK7SdmXUY1h2aj73vULQzAlEShgsvSs/kPkygpBi3rXowLs7v5nkk/QztRFJdzCY
3RhP9YIeJWUpos5O87zq7cVMk8wpwkwZwAIYtcANxbDqo4UmhNc1z2rObyB6fuY3fAK4K0JL1xbk
P60M6dwhSGNOOp4nQD7VmBydZqANFNODDPwcddDvrYhXJueJoOyFMNW5UAoahr6aX/34LeORPvwX
8/tHE+lu4DTMxSWdUAjMHqcdmTDHy2u6HSjvHYLjGnFrZTxtpL3objHmSo+BGDE2rn5ZBkBsvDCP
0rzrvMElxDyhwxu7YF43xK1oEAdRA2z/6UGlkjhosLrRYc2+6ZrptGJgdIt7XuXZC9tIkSgpaphM
gwW8jfzYyrae26iWuNG3+Xby9AEImyBzfuLNzjFXRriZTQngUQY94D6Yg770HY6v0e0RgA6Gb9ZP
59fFVMGNCMouolTdG2OL85JQQSjuMo2TCed9n7KFqpFk1jDA1VxVfSeVzWEVKo7TzIyK5c0aKAs4
V3k7mBliHEU6EoLd1S+flutY2hN2Rb6HwbR+H+LosLjttRjdxj2qFm16l6fJvg/zK5jgy9DQnpQC
YIft+DMcJ84yWakGVDfh2aDhGQkayh6Ny7Cg4oM0OGbz9sCf3lml4ppR8rMRxp025oHQhjxngylT
lRXQeSMgxtjSqdKLs1nXOilJij8UoLTLjriT7BRZZE10cK9d4zIp3hspy99gxPuCZqoaGZqGJ4VE
+alsvKGKZC0q/DjViK4G3VSDDGlJjhS2idyIIXdwk4eUcqH+pxuvAwFJ/Kuzk52wGx1Ds//dQCFX
ILWn62gVmGCUs0NSgLnsUnEDYke0/P9D8q+UPsGN+GcbqQu+dqkxmtDYQ75ITlU7RXmnovjZjHu5
53j7zJz1VhZ12ZOoqFMzRGcjcO7g8ix2c6WArGYFtnLmaLfi8+gcj9JuuH97s36d1xbutlJGoOny
RYEfiRLvDo1m/4yG9zaOsYFEgsbBq0sxPcqPjaWTAVooS0Nez6hf1wIY2RNnEV7LVHVAos7TUabF
+XBeVertKXNtVJVRIakp3DvU6Y1row3IZP+wrxzBAV97h1LAusteE+8ridSts0fZnUwaulRLeyEo
lh+jEgjVY2/w5vrJAs44c3STJwAmxBGvHZIEkfsPFUTmKIvzZZhxOAl/nCKVMixdW0pFVHRWUIto
zdYC2YrsvM2dwuJRI7Bfpo0oyrjEY1ekGthJ35GZjKfYe52dKgAhgw3Mk4fzN4DpLGxkUXYlL9t8
WM0Vsbz6KxLuZgGgsZwniCeCsiXCPAtNNiO9J/aI4rNiNwJgXO5W9/xKyAGc0wbKjEh5HIpFCLdn
REkvvdSU+/Pf5y2DMhUVEvZhpGF0yEzyJ6MebqpFzuxutL6fl8N8PT9OhG7okdd6stIRTQB5v/xY
e+FazaW7BFNtgD6wHipLuRxang1mqByyUWT4zwD5AJxGSrtlcW3UIjfhjoJcTneq/Rw66kMBtPRy
n0hO8tf+o6rrmAQEMpeFoUnaK6mLJW/WFuJW6zoXv8U8pvPPVhZEh0BOQT5FAjo2nb+WBxS9TKHJ
D7HyK5+9XtBsYXatjuOmMkAb8OtVzImTVhpZooF8q7XISi2HiVX30+Owx8yhLVyCFwb+Iw9C4bN6
n4qiDKogmm2oLMin1MJB0x8k3kQ1a8uA1guGSExVWwiJTj0aPSukRlYRGavtcQD8Jqxbd5dzce4+
azeWYaH5CL6ZqcMnPRUDau4SrYnYsf4VEyHoM3UyxJb9wbgzLte76vjem+EMDih1eaO6jBwfGG0U
DAYDexlIyHRf5KL2jVUMElAEnuVDuE98Eowl+/yx9q2r0BtQRpaP4gXIiv8+xQfJGvp3LfiluKq0
CdSMZslGwDvO0cuk/TSb/XmbwYCDOBVAGb/BwpqHptb89rmw37Hu9r+jS+sKk9e73scA9PN6mFzC
fdD4020j2sUXbjRWpkjw+hFz0qBImpCG/RibVjDUtWR3WrybiuTt/CoZ3hqS2hJOEEEtzJRIeTQr
ELpH1ejA4iYgi6mgUaT/Kd6Efp35ChITicttN2TcuhOJ1K3LseK6K9ApAmxV/UDoPgZjJ/+yLq19
5OQ7UOL9VHm5OaIMpw/Z6Sqp/A6KV6uwdBPSL8p3UWns3HzIxcsM/kad81AgGbf+ZH3UdVSisgZM
F/pT88pEb+oFmfwuh7tODc4f3efH83RN5O+beKkFRG2IYYfs0Nejo4QPGWn4rnlgbbzVkL9vpPSl
OJXAOLcCtfVikGNVGASLwgcj7J3/bTnUfY7yDNqpgS6xnxtXqloX6bJdVBWc0IinfdStriY506JZ
7v1ovjP0i8y6Pb8M9oUCggZomWCc8PifbliZ1LLVTQOZc0wfSPSDgoej34870c3c8pI75UhU95Nq
q7D6ADtBboB+ZMZqNWIFc7jBcND3mlccxqdovwLWnHCpaXxSc9YGSqC8QjsAhvNRXDld39pVZjkA
CjIQLox78e0f/jb1V/ymXxOJ0b3EGW1j6TnSLRbeGDg2n1iBxVpp1DKMRr8oI1sfvyvdXTf//Yw5
bMBGCLWqSQ67FnjtQqCXN6p8oSY/JOHuvGYw1wGKGTDBgbkM/z7duLbqQfEgId0Qtq9T9SJa1wpI
LP83GZR2W5HZ5cOSYt5k/R3KGPDSXlqrcc8L+RwEY682C6G89jpvDLEGL3sgRmpu5+vkpPHqy53u
9MLwq5VCBxUdtzRBIXteMMsWbQTTgX5dacucAe7+MBrRhdmkQE5LUEsE1e8X4sWTNdL1f2MWhAo0
lqOvrNGvbKguU5BY2GNquEoZP1kmkAjGbC5tZao9IAGB0TU+Tov46/yCOSpDtwc0XayHHcbPD5aF
/iKttQ0JOU7/fxNCvY0RMqij2rSj35uZ3az7eBlsxeQkFsj9oa2UjDFHYCsAlQeYpqfKX0y5JKRL
Ab43czhGw+AKYs1RS+Zm6YCYAm+djIEKSvcFZA2soYW/pi5+m1+vKjzh9fn8XrH8CNkQkYJFHQBA
RtRrOC3aomSCiLZrbc1dXY5uxLxX7a6UK69X6tk3V0vlPIzkd3/aOhCio+0LYLBwdk+3rsT/X7MQ
lKrhCKx0qXW7qNg3uv69LHNfbpKdkcScR5J50T5E0mXFZgL9xlLiTWlUY2e2wr5f8m+NoX03h+b3
+R1l9LbhFRFNsEcBNBtFI6I5GwcD3RvSiH5Nze896RXIDl6x7w+xl7qh+7oeCHYF2PT40weMMtKp
XKJOG7kRZh4i00pGf8RIqu5IFzMSpInT7yYXY0WH4ULm2H/GtPupREp5LEmvQ63HQfbe6C4vxa75
pnkx4iUBrPPJUUOVhGBnDr8WPxM5ppN1OUARBoQtA74C2rRPV9u3VWosCXoj6/mpH72qvp25oxY8
GdRJNhVq6kWVkjHt1RMfLS+5HX+WfrsD+rlTvCZueKdzFJUVf+LGf6yLOkXA2iXZ0gskIZtcyc61
ZMc3GmY8VDcLyheCFXR/b33nxTCs+7GVSp0kyAuUuojgFKdN6pmDin5MU3e0Ygq0MHnkXBCmMDSy
IMSVVITZVIQGwF84Exlh4rldgBJ6S9LOa2+HrvmgH9udeY1SDLIjLm8Cnr23G8G0ze6tpZKaMT6s
r8VbhN1V3Gaf3o8X5kNyBGQ5iq8e8vnB4HMpxVhOLYw4DKyuv3eknKqrUPRLPSqF5ufyUVvTnS4W
bp7eydKFobwt8r04NHYXXeX1C4qyttDyUu2s52orn7ouQhJHqwTv4jDUN0XzXE8P5w+VZdO336eu
SqQNKnLEBF7DvO6lG9kIRNmz8r0sXnXlF+LErSzqitT5OMSVlJjBEt6HcWor8bM5c553tm3bHBh1
I+oWAFADiHcPMQYYF5ClHdfBybXdeFT82K0v6l2cBSiby+pOiJ3QbgHbYHAWysq4AmntQ2soD1uZ
YqkocxggAjKZXOTe7BPIF+OWZMA0XlmU/YJsxFEOR9aYpVbVUJLwRwm+B/g2P6fabncYfXVSu/62
prbln9cbpl4qYGJCng+ZXpqcEGSYyqKBAswPwfnwU7Pi8kpWxNr7ghRVBzk3BnnQQUfto5YLel+t
6BSNZjRfi99awPifl8B8KjYSqK2zRjGqWyuzgr5/rsPvxnqZLbycD9NuggnOlAFMJuoqpfdgZBES
TalGX08Gcx/Fo4l52lK06zG03F4vJc6amGezkUddASWLwJobQ94Kik+06Av6FwJh9DL+WRB1LG1X
m1lSAXey6EIbgZ4rruWuN+QvXSMwRoLMGOj5n/AtwcZiVoLQaD6AsPUWM1wY3poBaqzdamJmq6Js
m1F70y6Y5DBzeykazkaynGxlI58yjipopFJwmoA7sh+OatU/VKLgoMcXHStSkKBYc14XmecGkmtk
UMAigamD07emz+JEG2WUj/NWvRuA0Zgby/4LInRRtNAtAoh7OmfS9WWdoHqLC7V8S+anmNfdy7xO
GJKEahCeWRoxU8IMsijXCIxF4WgK90JroLD18IU1bGRQp9IY4JhN1Qhg9tVOLq4V5envv49yGboW
TLCwoNZ0egxlIUK7RWv1pbz10ehqq1LOiaSYHs1WBmV2hnoRk9wQ1CAdHDg1L6pTIszo/UZyR5vQ
AcjX1r7y0sZuL3ntH8zEIKZ3EDYCyBeEdpQ9ylOlBMfMYgb5MboDC+ZvM+iwSrt9JOM70uTIPOeY
1JfoyHErkdLsXC1CoSnAQl0tpQ38mxSRVArkXSFsbECjIY+L69s8DAUvB0r28Zxg6ixnKS6B+ZMM
/uwBUOC4gmqxcczfhCBz8IZjaOv+MtopnFaTs2by5c+SUWvDVVARUFInHAJUWDTCGC3Sce7F0XIf
jdrlgMbOWNd9o1Ofv6C0oCbUFOQbcLMp3zxbRXPJalyKWiEEyL3wdv77TB8DWMZ/BFA+uDZpVqWv
ENDt2kB4+qd9fjxo+xBNxe2lccO75v9FInBrLZRf0e9F3fMOuMraLKJNqXX1veogvXUtIINt3C5u
CqfNuon359fIMl7IFyOVrIOt5RN50NAB2boqZj2Y4yTdxUYXXguFbF5GiyVzbBh7cTroloFZj5os
TRm06GLWRhYMwOgJr1VhJwcUZTMHDbHOutoZKDkmn5ehJ7fsk0p+yKRxDhYxVsDQCTJpIfmmrb/V
VgVajlca4u78PrJUHyipaLbG42ma9OBomJuCaDUISoW4cIbMAAt8aa9FZ7dRZC/j63lprFPbSqMi
pHiel1JFKeXQ1O1916i/G5CB9HnmnRfD9Om3cih1FKMh00NJ633B/wciU7wZHcLBSCAyeTaatyjy
901OqC2NKVzLxgqiMdrpjXk7FMnkKC0KbOeXRX41rRPbVVGWOVIEFeymaDNHzcPV1bcQyfMvSACQ
EDx4+DWA3D9dyjyjY1mqkd7qzWA0H0qD44ySrOOnFWy+TxmmKZPKscQ0VrDo081QZ64sJYFoCj+l
qPcmQp0uA29jrE2Oc8i6TdpGLqV34xIiImvATwRmWAe4LkZ50FEuzowf5/ePeZs2cii9U8u6qKsK
1RozsxxMxuy6UXCl5XnOgnHmWECmNpBJTSSVddGkLUQshHMkFMjwiNKDNN9Vont+Lcw923yf0gWY
104cdRPuoRR6YXic2pdWQAreKDmCmMlcGJ8/K6G0oli0DoYeEXj4TbiWXO1CSOzxOr9GsurYLgBz
i5zotSltOCK8VhTmJpJOK3CmAS7EJH/f3N2yyUp1qENwC/QPcXy5ahzPgvd9yjbE6RJWFVlaHB/T
wRN4Tz3zkDa/nzIJoT4BWkVtMa9BoFtmf06exPo6jvzzusA0cSilGuj2IBUFykHK5Eq1CgsVws4Y
gkSvvpdL19tdIXM8I54cYj82x7GupWEAUw86tyYXmizt0UUUtFXOuTrs9+FjPTS+Zd5VRdmA6wNR
t50H5qFDvT3/Ke1zvHs2H1eFqQXISapIOcNbeXcwNstqC0OIlhwdkXq9AINX7eU6RGNfbL2dPyZm
qIJIES0EmAoFsTelbnMrl3qRox1i2SePeeHITgXUffuajA3NjoKRB7uSbetQuOWeN63EXORGNq2K
qbjkeoU9VYFq2c3PYeFxVkes9KfXw8DAOHwwtBLQeSzM2yp1ErWYNATVDuginawG4FmtgS0SqY0L
0Y9HTlaD/OZzEil9nEBeHgtzNPirZu6qAZhFYeRmApjZR87LwXwZP9ZGV6lR9kY/xmxikEcEaXkr
emE9fxeG+a2OpwvNig56Mmb2pHbSV578jWDKzCdJX/WthrRdV8e2Yt1PE+fY2Hrx59Q+FXFXo2gm
tHMHXbmbh8fQ/H5eLThnpFNv+6SnamWMiJCHBrF/IsvfDHNOHNOK35AN5bV8MANybbNfZLmbu2yl
Ym72TW6AU2V9boNhH7u6a3R2/LZ4CgD3Gh4lCG991J1eViESZCMHFln9XZRGRx81u459WeFoIDPM
2a6M/JDNyqYsqXsZhX2Mf4iYFMp2umCrwHkfXAxi+aphixd/DzihYitBnmACIgyT+CQXsRHZrrWZ
9hjtDRR5uBV0/RBG2WDPccVRcta7spVDKfmyDGtL8ASCBg2K05sBKLef57WQ+aRsRVBOzBzpyAIu
6eDnx3BfELQnJPVJcyL6txxedMhbD6XzYrYu9VyLcNIBmbnI02NrPY9L9AXnZbskStWzss7MqVbi
Q4/8j7euM8rsy8K9USyneSuGUvAkTatqzqUw0O5Xb3bXAKxibn8R6rv0DYh7ToNEV+Su31Ve7Mve
RU1D4zi0EA7oqfYJmjKmcoYjSypQD2vXYHGzF/0LiWIYvz9CKNcpF0ygGQAgPUjG3rbMe7m/52ge
y8AS50JDmxuZoaUkADlwVVRB0nxMii/ghybNEED3756lA3oDvMFfLnhuM3PnTEXEKD5h/qIHC5cY
UVwDWogAp7aiv3Nt7hQeqSxbhg66NIDDoc2Y0r5FiDK91yvFj/QLtDAe+uKmGsIdZ/NY2U6M58L8
oGla+tQQbs1aNRYFItJ8il5jMupTqcEM4rwsEvZhM/hlK32brQbw+NkXnN2taOrckqGL5qHEHEsY
al4r3obVaHcVRwhLORDZAMtHwyI/JebkTMozU4JHPcffytQWlV/nN5BxSgAnwsCKgsELtDhRi5ia
UdQrFSiFUvtc5buk/lHx4G4lxgtoShggIXkJi7C0nd7TvOhSs5Xe82/9e2K4syOgwvjjQbclR7oE
/EzA5x5heGQnUsnKN2+TVTWtkidA6pDjvh1cMzRWZaejqXQAhnSf3kSNOdyDKr19UpBAvp2jefp7
+3vyC6gHWUGS2MqiGmGDbniy0u1Ha+I4T6zjA2Qc2iUwpo4uEcoEJk0qAft6MAMJAO1jC9CJVfbj
6e+BapBW34ihtEQEu3acy4hLonp1kvBQGAknw8Pyy05EkOPcHFem6x0MUkpy3rOrOpgBmhxr1yFH
GzlNbOeX3Jw3+dFUcLCVSAMX1Mt/OrMmZ9oB4h49Wfr35ICXP4Lx7Xe1rewWX78rBdv4e1ZvbChY
YzSdgH7DdTpdbTtj9iNP0TlR1oqT5kdEDbYlcTxChu0gtIuEFhHxlvzevrHZ0nlE82gc4W7H5mum
3unz43nbwUr8bAXQO7iO5Zgvi4xpLUBNSG57j04+F1gDqVPvqkA9to/lDqQ7lxKvC4NlUWSAI6Cf
WgTWD41rpA/roEOyGcTTfR1d4F7YUTeBi4EXXTHVciuJvsMgoda1Hr2f6dG8ra5iwJy9E95a4Lz+
N4S3rAsNYlZCM2mgj82gbloR65U1VrIeLGCZsPt00u1qKn51w/x8/vAYXhvpkRBFuE6iggLCqQaW
yqwpa435/qSM7VQK7dBcfXMEk0R9LWDc47w05rI20ig7FStRPKQqthHDhKhE2jOAwHPesCJreOtk
TdTmTfWUqWiTUAPj2tzHTmIXhx4RnuSHrhTZo7M65rPugffdw8i43fwEn+/fByonv4CyYkBnXtoa
aBiHNtQvlDa8C6POS6eMs52sm/1xeICkOD28VZzDroshJpkLu+yOguifP6/z2iHRA2Jx1M3AY8R5
zdfrAo7p9rcqzfZggLGJ94SxZj83ewZf7nQxbW8YSReHOnqBa8yiRYcQhI8EUxOlHs7xsK/zHz2U
aBbX1tQmIZGF+CDu06AlKJP32R6DaJhiKbzpJw+kgCuPcn0irYksvEkYtDsARnNXepMK/DXi9sh2
/iO84lb/yWbRj9pWMyivJ7dEROAN5tDE2+gl3BNCQNTcF7sC9Hnm8UpnPD2kjEi/FH3bFii8K+NB
tX6Fbfy1AwPSJHBxgTFNv2FJ1JVGFU7onwgiP9sJV/3FigruUUSyZrlAx/QQce4W21T9kUg/aqKR
G4C0hjqC/ibohupqRYuzberrw/krxnzDMH8pE6S6z1SxFsA5xyaEw6OFl0bxnLU/hPZOzXldtazl
oB0EnfYYQAJOImUTzWjJCrTdaT4ga8Qks2vxclEMzp4xgMBVE24GYHHQ5yKhq4q6w7M1dImCB1lr
d2B7QuLa8oDHG+T4T0zBLW7jlZe8mUvW0kjySUUqWVE/Bc5yXIotQMjMoJ6vOhOoWqkzTG/nT4ml
4Ugt6GjE1sDrS8dHklXq41JCw/Vedmp0YCvNzXkJLD0g+QUEd+jjMkXqgJJxrpAOssBsMmIEIL9K
jcxfwysF1bLzgpiHtJVEPU6rEneGISy6n6KvBI/jVYLuh4vczfb1TlA9gP6Nj9JleuBaQdZrshFM
TytOVqd1c5togXoreUUEREjJBgapMwIP55i/kJvcE4DfhduGwVQRAryLrhY0CYuU37GAtwbNNPBy
xKL2kgJzzmt8taRcJiueHOoQtXJt4JLGSFDuSPzSBpov3PU2mSsR0bbQOoLLczVY+V5kBUz8oyk6
UM8pmV3edLOGCoev7sksS3dZOYBt2c+O7PVIuP3ijV2wFBUNk4S3DpE8EmKndzxv8ljNylj3dSkQ
smehf1mrfbLycr3MN3Mrh+z1JmxJ1r6ZxwKlFNL8kVx0DgEPjR5IIEhysSbviWGd3Vbe/5H2Zc1x
60izv4gR3JdX7t1Sa7Vk2S8Mywv3feevv4k+99hsCNOY8fcw52Ec0SUQhUKhKiuTrHtnb80rccmt
rjhK99PoQNOq/kakExJoa+jPTelKv5KQL1jHKjiDEho1K4CUTcKed2k2SZZejdVUBGPS4hKDQmxX
N4NHYOtVIPJYjJirBEwUAk3AW4LI7NJcG/dyZsUo1Vfy5iu1Bg0ecvWsnK95ntyiExDUFH/boUr1
eaoa45i1AKub9UNUFXacIRNXqhAzxHYrgZyy63xjym+s9bUUFDsCTK+pNs+onjYRsCyrtOX+PrNm
Nx0yqCA1jh7rn60UpXjhHXqonBkG3mehdgGVQaWMEhCo6NGznoMRN3uy1tG9HnlZlwiec0ApAOiG
/1InddpqsPXkPYy075pwmsye89WZR3NngIrsYpWLQmzhaC4GRqLS0pV12RtBrrSKm3d9LaxYvlsL
3Xq35iaWsrRfQ8l6N6vY36bZUdPb1pqdQufx+7MPCZqLIsTFIKVCK7XIUYqZh05LwAtzFq+8b6A7
Gg5eEmaP5tOSca5I1nfEBKSiYSgR5Co0gXqTrkq1RXhXtflnSf/aLpVTjPdz83z9GzJD3N4OdS1h
JLwwcsgJHONf5mm4Vb3Et7woTFNbhIYehmQ4Dsgswe4NUh7YrGa5mWobHdJf8tG4b859T6I7bd73
UFzE96zvLVfgaOCw/H5vlXLLIu4SQRQmsCJUP5bsrRU4y2L/PuYVDFATmJiPuYxpVo+ELDdW/aCY
FUg+imOeyZzsjGmCZLRQIAQTON3FAIAKZe1YiTB7M1Sam/coqEDPsY05x4phh1wEhJQFKwEy9nIp
kxCJm9IK5sGqG1tNfmzN36R/exM0RMGCJLGOwq2OPhOyv9lb0KjLXAv8gOlhBjns8sLnfWFEC9jE
0wATJRjYpJv7bVn3hizIMeE3bVrDBerF1vreRgveH+rg+rFifEMUU//sFYn1u4t8MnJx2tqhOFZz
dZOWubdZxqfrJphJ194GlSxMZq6JbdZEB+kZ7LooGtcv6YvY2NNxdHVfDM27mVe04C2LChZRsUx6
v62gFJNOuflNmzhr4v0+dYoaZRaEUa4QGypvzQsbcDdOWGWHHzxB8X5CJJc05XJngBhFizbBzky+
JNkKYB6Vt7mVu4QI5pq9dLa5niXaMQj9f7VNlr/zirKDbE8KbNOxLVzlu+yQ2WuUsjI7vi1v5y+z
P3k6IOAbr8RPTiydCKGfBigu0E6QcaG8cR2W3tC3AQI7QRz2QR7MPknteCWY/+CRf+xQHllB9MOc
U1C0Kff5q/FGZMYEMCvJz9KxfCi8Oczfr58B8od/WJhOOsc4CIBdUv6S9Gk+tDOOgGZgNqAYvHh4
ri2Bt29MtwSBGhAmaIqDQeJy38ZczlbTzEi40r6nT2DbwKiO4eQH7Vg84SnALWYxb2UAWZBpoDMu
g9H60mJTZMs8DOi1VhZUTabO/cdFo3ArAxkqSTKUOK9/StYadxZp/EwRicaixyXo++TS1bd7LebN
WTDdAz1XQ0H2hEfb+d937t8sY2laeLsdjdEWYlc/K0g3YbHapmVLDuCSqLPy3qYs3zfBfyeJ4PWS
NfqqEdAZkssVVZPB/4fsKz5YgRr+xcA27pQ/Zqi3Bih3kjSykK4tmf7ZSI1fis6jvWH2uPY25Eun
UFt1arMuV4LBFe7rVwALPAx7fsbr8Mf8/SyzHCpfymfe0liZKC4zBZ1/LBEMGZdmFT1Ok0bGozQW
ipsS9CJozXijcVr1L9ddkHWaTQx8koMMKsEPYaroraqCriR4rQdoLU359yrNdLfYKt7DnrmknSUq
UCWZKdXjjOPVb7mfD+/zpgWt9iQ0366viFnn2i+JujCNYi77rgAQrnMndzmPoYEt+4v4kN/ipiGz
fkVgiP51q8yjvFsdFa70rk/qpLe00DBftuVJ4DW32NFpZ4CKTkO2gmdjRr1gBeVi5aaPQ5hCrQMs
G60vHKwf3EI4c79AwAVYCGanIIJ96YIzmOlrswXDZGQ9bBNmqWVn0vwtSzmPV/Z+7QxRjrEAoFsu
Ex554iMkVXB/9aBVthzxXrchFuN2p79sBOFZCW4xdJEh0k5vVzlXmYnxPugfQt9R/WVAAlF3lUcL
AfGu9ROPh1RinDMLjV1ogaLkjyk7KlZVI9gSxqEywzyV7bp96CX0kqfjdSdkRasLK1TYsOTBiBoQ
dJ3Vd0iuI71D7X7009scOX6FbGC0XPUp8ni1eKZlHTgD4HxQkwSNwKW3LMrUWanc6qH5df1VolEO
HrKDstnKKTGd+lZxan8O4/f8l/x0fc3kNFPpCGhQ/xim3LSuoLJhCtIUSvW8vGbjJDlCJXfBOPbz
S1Sq4usCjPHLdaOs3dwbpVw2Udd4i6VRD8EH09oAEfmCXNxUcsJ7tTFu0ovVUbFMjGNrBPtiAQrr
OCRs7kogBFhceH09rDTBwlGQUZBUAEehm7AYYK+aTQE3iXAz/oNBPOmKvf7QgIDtnOZnH3a8Ygsj
Yl6YpB4FeQet2lLAuwPNHVuuupOQS5wCBKt+dGGD8kpB0I2xX0cMWR3TJ9lrHaC9Ic4jOdFNwu9z
MCLmhTXKFYWs6hd51VBXhfYVOX117Ah31U3vzqltHGt3DWXgmLj87cwjsNs8yhtzVR9nZRGI3eKQ
BIqtvQkgBO6BenSsFyWY3SzUP/Nf98wd3L3uqa87TpkobRm6K/P4vklfyoGzfcxTtvt96ntC+mIw
5WHDy3f9mhlYkugtJSdbYIFGLkoU1MdLjEwX6kbBO+2kBotbPw2V3QlwlMmOniWAfMRQDWPHwEEQ
7SrI/djltY9435E65HltpusaSeAiAIpvbb42IydGso/37ktS110vjpmu5qsWzI4ZmEextcn64JeE
tQaSjcOJl8Dy1kSlKyVCMB7FkXmIo4ck/5IBPX09ZHEM0BC6VMvqfonF9Fhrpl0AG9vy9Fd4Fqgr
u5xyITIEAtLDO8M3Iiu6lYqNN3fFjlHgv9CISDgaQZSZFZPp0iCfH7oLxOoLd7qRD/+/i+dLnHom
80jtjFEJQlxLetth2CHsJsneUigNgxkCY2XX94ZnhQrt7TimRVWD6UcSKttAva83glTp3OtWmPuz
Wwv5993TtkQzfZsESQml0gz7XHnvV5GD/mdGdF2DfCKkWjGnS53MQqvzFug5kI9WfaA2P7tGD1oL
nKCSf30t54TzQxqzs0Sd0CJeslQDOWG4BqOnHrMfFhBCP3LQjoOpwK9Tu/kG8br1tvZzKHl6HOus
TwlCRpAXK6gUfMBvgLlIjwY9So7yqbvVncon/U/0B5zyIBwhl8HtSLAMgrNL1VQL3fkP0kaDqQ69
mIGlZIxjjCaPd5rJfboTL6M/KWZeRYNMUxLi4kv/mAQREFsL1ElCmIKUG1M90UE5zd/r28WroX3J
6ySzvB4TCAr6Eah5mCq1hesIuBdGYUBLqGnf5qbOXDHunzKr4zoLyy33lqjg2leVuEk5WB9iCMuB
z8YvT9l94pZvOi6nYHVJ2U+9U3jKv8xN+7NAWlFjMRp5UIi4xQgQhyjOdqd9vu6IrEwGzzKUqXTL
0iC2fblljVoUnUz0LAbxtZifTdVu5lsNTT+DNxLNtgSSFRHsscARU59wSM1cnmXAbpLW2oJK6BU7
j0APtvS9fEpNRbop0paHo2d6iPbbKD3zr0ySUo+tVhxNgHyySfyRCEq4KNbP61+RcaUQngkMK0ua
gaaSQjX7i2QrRS0rQAtunbXeEzf6Id4P3uaBg+eG9/Y7YwcuDxoaV6JkYYwHM7yY8bjcNbVR66wS
SgN0HU0K+jvTU2zC25F+jV8Utw4sUKEDXWSmNiDTbuzz8qePx4HYx6sTUmUQM9Cpg77MnTqJnVAc
o7FxLbFwuih2rMoDtoBzsfEskQ3eXTmJWWEiqKz1MBpLuy51Ox4Kt6kGtxd4zMaMF/XlqqizkEEj
Z5naCZVbDPY+L9/JF42hjiY9TYaz6S4hWC0gK2N6xeByHOhj6Ly0Td1769QCLAZUIcApokNmI2LP
eJrsxcErxodu5afr9j6ei0tzlAPJupB36wCxT7W/zc3bJDuoKwfo8TF2XZqgznsSD1liRiuYzMSw
Wt/FiXfmOGug89HJJKMQhO5Ne55cxQcDZu/MX8YGIDCC9u2c7Kfxqamc61+O6ZC4tSEFoOPAn51o
55B5LU9lsiVquMVFg4C8VuaLpsTjBnyP1GKEpZvKL9dNfnhMaIjOIKfC3a2CdgOIlstDIFZC3Pbr
IoSDO7izB688YlThvM6/G5c9GyTIM0CAiS4K5R5TGaddXuN8p5JqG4lkCxsmZ4Pry6L3jzZCOYii
VFXVdUN5RN5vj7Jkp3psb33J2TCOGfoKGDMlVgqgVkNd6ZfDnGxbaue1YjnrpGic7JW+46gl0XRA
SSXUfbbERjg20kO2DncdBImSMXKsGQKBeVfyZJ7ZrvFnp0zqeZFIYjV3lQxlIBTeSdwg+HrLWRwT
zGXDCaR0nBIBfazPSyRwM2Cc4YwWtWuqsY1xPcwYLBkKm0xRxfLLdb9gr+m3CQAZLt29juNujDuz
DjXbul89lN49/VCfDDBcY5AlQLec93Zm+gjgXIYIYLgJrNalxWXLAGye4vJYCF8HwR2qO0nmeDsd
N87fDR9MAmTb/Jgb650sF8ByZsfSHMynVIqz8VBUvdA6U1LE30Y0GjqO53+40IhNRcStYSJgAbhN
PXTzRhyVwYzK43afFhCjN8IWFarS/pkG2kkKRH8+KD+FB8PdOI/eD72Ts2XsvgJ0joQpYeqDov5b
9F0K9eAeHMEWnthaDdaH3iWZMpjZLPd/VXH6xyBw4wDLIv+iu2rArPd6Hyfl0UqfrPa9yF6vOyXL
7dG4+P37VG4gbUk7yGpVQlbkVVR7SDdwDLA3C46BqWMC3KFjrqpHVST1ZXlUT+KxO5Ch9Bb8a7dG
bhsBymJBESyjvR7NO97EAnNtmL8AsgqsWKD9uvT+dSs3eVGaJmz6wyIObsVXkyZHdp+wnrdnZ4KK
Gr2+btO6gZm6zg5R0iLcHwD6rOfjmLxL1isgwfbGrUWzojGUc/5dF52Ur2srogo2CyFq0aFk16f5
NHzC1Cmgf6Nb3G29r6EWF3kWj3eOFU4wH0EIAvHQwRTD5QfV+6KfNWhvHdJGfa6V8VmLtW+iOTxe
98kPfbzzV/1jh84LmskAESHktSCCZNmqo4TD54nkBWcqDeFRdpNj+b+yq/xjk1AWY4ACMoXUyVaS
2NA2KytBjTSv4EXuijt508TTJGVt2CpWbV9fJPtb/rFHEuddviUl2Za1cpkdyu1r3TXOHH8DdNy9
boR5AqCa8u+iyL/vjMzQG0kleSmPffR5TcBLOHNWwd4qAsgy0NsF2IWKH/k0qtsWx8kxuR09xTdu
8q/LjeA1oRHkD9CqfEzdldfKYn46lJYw9IxRGkChL1dVx3k9aIJlQqeld3qptefkSez+10nTs0Ps
rFCXTFKUk9T3UR1WSN8qJSyWbylvdJy5PzsblNOp9TybIGyrjqrxNpW/Zq4IA/GiD/EJOHHQlcq6
Cjawy08F2tpKahQA9AHHwzgVpjtajB0noq26RiC71cJNOT684f/5bn9MUkGiBjy9TzTk2CKI/L+T
QUxYrzF7AXCwbquV8528NzU0znI38lov/V/r+dQfQA8JDYuVp8jlEjIPZxq3XcXrjTN3zZJNkGhg
BOIDDaxZNYM0p2hxagOaIAbm01Tg16qDeFh9yZtOFRQCHV3kZD0cq3S+v3ZVKya9YISmflc1D6LB
ibqs3we/CjAaaAAiv6JOson8fhhwV4ej9kWyPoMEihMryA/Qvrg3QK61fTCyoqYxVZSGtYjMZwj1
UYrgkeLyE2eZ82DhLYby+2wFAZOFYXFE81CMv6/Sy/XAygpB+7VQTl5ordDlbY262ARS6vTGTFQ7
b73rRpjZJlJNcFJKeCV/EOXNs3YFaZAOAS8DTXuUwVBLN+4Ge+0OZ7GfL7zCMzOck/sC9I7wAdCB
XO6RNRfjoC8SDu/jcFbwFjxhs4Vv8UEErDZ3jYf0fX26vkzmXgFYqOISIX0raq+EOoqtbZZA2JGV
QaZtt/qo/sUjBfo3FgKgih4Bje8f2xnYhwyTYOMau4ZR2fWQuGLrdZDwvL4YsvEfnBx1ewtAEpgT
KceYJczTj70yAA4UASEJdVK/uhsCrlgJK7Bjn/61Qwe5PJVMoVzwXF2Mg1bcm22CgbPnZfkhF4Kt
K0/5+loMd+0YZNatxaOXZO7Yzjh1NcoG5D26Vc8PqXQA9axtFDyFD+Zbeb8+yhGlRSvkxWzKY/xK
NIskQLnwwJvsGno9J91H9cEbeSng+aNd2bzzedxFKCWShqpAZgY5qNnTbjeAysktKd+0nGLDOS26
Zol84Z0l0yhKCQNJOcY8mwNqX84YdqiArZ1N6gJ1EAd5auu3vd+F2x2RwEpCMYy8zp9vuMBeniuR
WLf7W6YYT9pMBlfxGpiBdCuF5kHG6Iib3MmuGIqGzRvj5bkPddNA9Fkc1w1TNpqJWr55SlJO9GdG
Z4RLGVTCqBNYlPM0hZAo4mzkB0Dc/Chb/WTBwO7CY49lXmg7M+TD7j5cWxtRWkKGCUS4IN17BSGE
jVTLLiyOt7DvgZ0hylu0VFvTYgUsZwXf6ZlgyM9Pk10AglpB8ZjXxGXGsJ05yiHGVZ2NlBxv3Xow
lWNcTHe1/q3pEzfJ3wUlyHOeajvZkA/HYWeR8oglXwYLoz/FEeIWm0OmHKyn+UHq7PxhCoS/qvWR
6/Rf/6AykUSd83iNcfpUqwml7tca81rG5M66tiDqTovUxZCiGpGk1d1m/CTqdpNDJTA+ykYYy9+u
3zk8P6TunCFWjEgw8PUG614sCltQTPDieILA00RiHtzf3w0A1EuHT1RB3EDHlx1X6VgLPySeRBE7
6u8MUBcLuB+lEhIL2XE84u8nyLPF2aBVZ7xgnNFPvlb8EimzPvXHGaA/dLkoqdGUSEywVTLCH6bf
g/imBTlTgwnqJIRMgE9EJP+LqXtW6Qiiy7qOPrgOUAh1yjBx2GSrnpZHASUw6flraqu6Y/aBnHzr
u8SLi42TBP2Hr/vHInXKNtBaStnWZqBNXtz8SXG1COKRg02YQ0FRlvpqxCUoZX9eC7q7OoAMaPRQ
Rru0r7oNstmH6W18zYBevJed7XYMdMibOTjhQ+I0NuqBI/QzeIHsQ/uaPAXBZ4eUD9RoqBZQ3zjW
9SGOSviTgJp7BCanLTRizP4Qht7sK6/azjr0gBogc1aJSjM90awl42oshiWEhfGuTUD6YBhfue2r
t6IMVHnjvAeZuTrMqKgMYyryA+OikkTgVAPfwIGARCeAbbTPiS94g10e+sPgTD8Lh3dzsy5W1F10
FZVo0k6gwlqSp2ne6l18aIZAt5y6v4+Nv7i79yaoYFZKs26NBoAbkfaWaI48OIX5dj1eclZB108n
Q4gGa1LMEIyfdgQBXlFN7Szm8tmybrXdUhQqmpU15t7iqsUj8Xudh6T0PUGoNUd65ZeYzeY+3ljh
eW+PimTa1M1SAQWeUNbs8lseVvc1CC9Wf3ucPMVJ3/jgK2ZmsjdJpUDCKE1p3WCJ6gkIEVLsqYPc
wSQmJiJd2eUfadZdtzdIpUJ1ViRzJqO5utZAEiSVPeejt3VgAeVVeVhpMeIVaO1kPOQsWtgtbqCL
1iltE66Poze+gnvCKx3dLaH9BTLd2FUOf+OVmISEZCIUCeihQTIz3hnSGkHLs/8xF/HDBqpvkKry
ZND/w579NkSXT5u81mqlsnDxnBH6RPIALSx/cVa3BJiNN3XMyiYJIzH+h/+iy395vxpyY5ooQwOJ
EQzgSTMPZHyVPwHJPNS4RRGbTBnPYio3SbtY6pQhtsIGh1nY3q3yB3q69vU9Yp6wnRHqROdNL0sa
FP+OYxFO+qd2/nH999l7szNAHWEzrpXNrDFjbKjpIxTt3NyyTp2YnUwwfkxm8ymr9fuiSm+VIXLz
CFQWXRua9cZ5cTBPGdpmBm4zFKBosrQiMoVlGFA2Tjdg2BMNo9zPk+m2GP28vuAPoPnzDf3HEr1t
m2kouVIWBZxRi10zUL0Nyqt5EEnoDn6OHxuQ+yrB5pwZ9cMKdET6y/U/gek4QOWqZGgRwDPy77tX
nIQZ5ElfocPadKdF/1o2X7eNx9vCTL0wzfTbCHUI0kbPJkzf5MftWW2c6mD5ddDdjHMQhaJP+lky
uOg+X18Y8+BZoAKzkH4R/uDLhZW5Fm+CmQLACaA+ZMPD3iX8Q7xSFPP77cxQETkdMXItaWAmHPNn
RQ3F9KtoPl5fCc8EtUWdVtdtHiNVTvGkN3PPMm+qgUd9wzzbu3VQW6QalWa0E4wY6/oLDeU3DbJU
19fBNkHAlMCXgKuACh9amZd9EanpMY5PWp47QHlxzhPPAhU/pjxKFjAwABAhT44s6famV7xnBHkd
029bDRw6GuKDAj5xKkMrJGEQBZSrw+wAjS4f0oX36ezpD+vDdlQ6qHqv4QJV+sa2Hnh3JHt5v03T
0DhdgWqc3E/lsY0fKxClb0/XN4j9YPizNnq4MrYWsdnkDnSv/uZjzCsYpZvUGTzTb0755nLpm5kl
x93HNKgN64thMTNp/mcsjySI8UEIiB47bzqEFdJ1UcNkCFReJY1+nCRSM6qpPCcHI8kcQxqcvlM9
Q3vTlfD6N2S9gnDRg2vJQOMRiqWXYUdShCIXcxMY3vqLmf5aNMPOlE9t/kkUHxKTRxP2gRGEXCB7
c8Rbd+G700ttTFbyAW833/BbpJ8RZosd8Vl4IY1GNbQe1K8A1l5fJSsk7c1SLyFzK3R1WZEdFtFR
bXyl+T7wNIdYzr43QZ2zuSjkDX2sEiX+d6n4CbHE60tgnePd79Moi9rMC7GPuyYcI1KfWqGpupSS
XxeDXSz6Sa15ooLM7GZvkY5/WtmBiw1ds8EVnfaJcJkYJwLoq31C0surbHM+IN3MErJZ0qJtBCkG
4i3E+m7FofwrN8BMu2RAmxmjBpfeN0xLVUzyDGaPZbYzTLdKv4Te5AR1tq/9awQztZdG4izTFAUj
KAccBbvov3RK5cry+3VvYKYo6PpCtRtcM+j/UQfJipN6a+MWCnK95a6GdshEwS1yFG4a+WDm3eua
SZ+7xbSTzvLTDdpDZXq7xpGj1yUnDDM3bvenUIdrbrc+XyV0BOXhaRG/jNXh+lqZvw+pRMtCuQ+d
R+r3YykR58Sc4oMhZLJw0OStMPwBJHQGZ+fI9tNXJWa9MKSvgDYXeriXOwc2mmIFnW1xVIXZjkFX
mHiTdpQbjM4nXxTz3ky86ytjh8M/FunJGmmYTbwd1wpHzLD7uzlIH7NnObMBMj2SweHGQZHvL/QT
z2F4Z5c62hAHEDKhlotjMj/kzaOY8pBG7D37/Sk1+fJTZmNspY2iA8raH+RytGOT9xY5v2qu7BZN
LtUUrdmaRZcdkoPyXTTBPVx64+yVYLUFJni9nTAQVR8ie/6Uu4Jbf+ZsHTMe7z4h+QK7m2ypUxNP
CJRntXvhOb/LvuQ32k3mC08kAWkPomvodvfEpytiInZ2Xkq/gOophWDaCMOY0fglPEem031pH1PQ
05DacLLZxbfILr9jdBkTfF3AK5syM5PduqmEYZnFLjJ0SFeK1Y1UHeL0q5V7ecZ5QzC/rgFBRAPE
pSKGPS+/bjXkIGZupPzQgH++qU4l6PFAeQXtSl+uNp+zl8w17axRESbvTL2UazDHTH55V76KDsAb
xy4s35Yj+ltO6QoP/wWDF/nVDw5sgsVagkYHyrRUuJHLSe3rCq2MHBQdsm0eAet1i8bLD+PBvO1d
GU0UXLOn6TRzBVQ/zJ2eI8Af43RuXq4lvq8Z5cSLHEJ4lbjWE3h9XzQvfhj9FQPijWM8xGC+/sT5
2szYsDNNBR9tVrVMi8GCiQEnAMLB/eIBDOusko2pGS2QPNI71zhWmbF9Z5QKSPnSL0Mp4GMbiWmD
986OIfqcBIl2zIebJXtcuSGQmQdgmFEDlxkmbGkK8a5NVnUsUGw1+1tFRRkIqLNe5VxZzCgIz0U5
hIziAbN9eVC2TJAwCt0IoXkSZ7fdzgqAhNWmdFInerYeFzD7Pfa3cKkbDJ9wpI6YF9jePOXDab6B
aHsAhw9B2Kdh4aqznfhzUAdVOPuYXJbtxtEEu+fVKVlfd2f4QyUqGsx6VjDqWNc1qG+/j8qPYQ04
nsozQnlqCjCrlYvljHG4KMDlHILZzLCtb71PaAvVEAGjcv4KEblfGuWq8jQZk9pgmEaYPhv5m8kT
ZJWZy1IVSCsYBiFCojLUXgStZC+jzzY75Oz39nKTAGkKMlp03MrMBXMzkaogEaA46WVIHmZkGDzy
tufrX5j5l2BOWyPg4I9iCIiLitKJanmUVgDhn1Xlx7S9XTfBbLyBiREHENUPE3nq5QlZpnxJJW0x
gn8Upiof0ycduFm0o4YFglj8jq8Hw4o2e5vUsVCtakDdZTJAAjkc+mAItUB0S59XzOOtjY7isd7g
Pm4wWIw4qnz/R9YUMjhfwRA2oIlEGHwsV/px/YuybktC0IheuAiOHnrYa62ytm0m0Ptu5r0hPRTN
4AxS61VG4v7fDFEl0d4apRmDjeCBMe+M5sssFF5haM5W8DTTmW64WxG5sXa5nCSni9Z0BThF4lnw
gFhPX6d1rP10LH9dXxL5JfrO33878pfsLBVGXyeSLsSHvjD9oY3czOAkMzwLZPd2FhR9KhKxnq1D
KR8X8UUeH66vgFl0AyEyIKekNoWS0aUBcRpGfazgc/Lj8qb4YwByqlP3i3RJYy4mgL2aP8ao1Wyz
qVmpgEp8IyeOKKeEC4izHlbn0BTB1kqUIpCzUybSaUuNDDWwo/KcfoP0CyGh85anBsgciANZLm90
kfl03xukcttka4sFDSOMeehu+k12dAcIwlNluUuB4W7Trv0qMFL3+jJZH3JvlIqCoxKtxqyA1U8p
4x8Yx/vUtjzP4y6Minr1PMhFESMZiH9VBzK9sOrOFIrg/odqmgy1UZtM+V1fFzMD2S2MrpR2mMKX
0sRA2eg+OTQHKB9h9FR+iG/F+9knPEe5W5yK2blulnwu+hxDswVSbbhDNUzLXR4CZO6CHqVJdwD/
vgtG6yF/7IwHZX0y17uu4b25WJtHppysMzYGCJlLawAlLNq2oKQ4Rcah15cb9Lw4C2I9uPYmqAXl
U5tOWQGnlAvJ69fJEbZQT+6z7HPDG41gRVs06A2kq0CR43l3uRpBTpQBzVE9HCXVXdRxtuWi/lSa
8/P1PWIWMPeGqM8GzrvWmiSsSTWcDmz7sRe5cSC8lLcEJ9yAQYFjkPwg7RV7g9RH3IxomuVSX9Fr
aT4p7nLTedIRVQgcaB7VLtMlDMz1wfckFBmptZWy1KzxZBihZoGMsLRnnTu3y9ynnQlqNVkmjpuZ
oLuiFy5GGoR71ZFs0Du61tessLcNQwZEU497onl2ScDe3WCChY/YmEYN0rxEtoXvhBoUyH/1IH2N
ntMHcFgF1iHhAJmYyDdrt1rywXdWNVkQ1Hk9Wy1fo19geHe02FaelA06CUZAZB8TaE+gp8QbfGVW
dPamyQfZmVY2kNbHEibNi5qwqICKCQ8mJwLLa9jVruYtTvyQ3GRPhPC1cIRbXhbOTCP3fwB1BapR
WfT6oJKxQLDbe0qIhmBvi4cGOkbkOa4iReaxF7JS5L1N6hYs12FoO2ssj9qqFU5VyUdNkoAPEu/y
pnXncnnEVCfyc/wfnFPK8y/qKswFZIJCiWGFbnRQd7HeIF7q5UEbu42Jl05mq2F3QlGdN2zCPrI4
q6hka+gBUNfj0utQZpVREGiTzl7qV2txr6+MdSlhsvNfA3Rg1cY6SnQFC9v091bd7LjBKOT4qwKG
AWPpdpVxcCcsvyEswehMA12IFjl1UosqnlZpMglXOwTgXRIdUtz6IFzOD8UduXqjJ5mXsDG278Io
dVDVrDTbcoRQH5RF32WrmG83TV78CKTkj9e/J8sSekUyKOAgFgYk7uW5rNvIMJK6Q80ou121Bwts
rxkvmyafiLoyMEYFPoYzRwF4Hy5tTKJZQFeiJKpX6rH7gibbqf4O2rfiCRw/jhrbw5fri2Ll7xcW
qU1DzTGWi25AKcOVfB04uerz6IMblZTdnIWzPobPXxijNktZG3NbshwVlEjP/HibpsouREH48TeL
glzfP49SIJcvP+OaNZWxpBvuqlP0OBxI+Wuwt+6s1vtfoMHJrnzYNaIUJOt4B5s0sYQmdhkGukYA
gQLru+FvYQ7C1fIAYLQbP//FVW9gfPW3MWrDFEMYa7UAiDKJDlvxc2h5GEPmJu0MUB+vElNZKXJw
ohn9W1TcbDq3Ssk8STsL5N93N1ykqvOo9NBf3Ua7gNqRI7nVPQqwbvqz86pX2TdexZCXSJDjeW2T
qOM7jHGTjSm+m2yMgLjms5OIxeNYD6WtL7yZRUbsJTU7ANJMA1gbutobl4u5jgrSh6J/AxmJ3Sm3
aZS4VfHTbPOg4sqMMPJ1AA/RpARSH/2Dczqz+6Kq2pSgRENzHmV8JzLdNfcL6UFAl3RSJJtzulhB
am+MujHTONFBYT7rofY8ev2dFBp3y1G5kwIglaHeCAFOjkGWR+4NUldlbhZC384kIzqkoTbYSxgH
26P2SN5znVO8CJ9anlAeqyOy/6J0RVmX4yTLTdis3qY39Sg6JAkDahneAsoY7Vd5gGQ7qtm8Ih57
JzXdAIc06qA0XiCru7puYrD+QErVb8fbHoI1UX+jy4mtdsH1D8uzRb0a1lwcQHoMqg59PU2yUy+L
LcehloTt+n7dEuvEYwz696qoey3P1GaBfi+mBhMMrIxPyoC5meYvN+2PGSo29omidkJu1ZjHXEC9
3aOAHas2KAxehsZLHYKkRxG0xYCVo822xhOkZ/vpH/NU5GynSE6nqiqOa18HTQvC1ia8/h1l9tn7
Y4IKnZuVqgNUBPHQuzdcCwdC9LRw/dajYJ8GyqM8OgZazqNLnDOHmFsDUDgvkjITvf1uUqE0jdY+
qwvNAio8f2pST8Q0yWN+JMqjk7N4Yu9GEJ0OeOIJTHfF3QcBXlFFJkZXCtqmGjHfGB+tcnT7/Eeh
Ru6wvQjDbbWKnKPBql5BbQjMTcjMgYajy9pNMfXgUm+rsI08w1Z81QOm+6EL89vsDhNX+Loul36f
8QjCnLuIoVfw76rQUL68FwHJi2RtII/Ox+6A+blTVjn1sXjG8LR2B85a7Kqm2mAHHxNbvInvuRUL
5jHd/QHUxg6VYq4IP1WIW3lI7fFV9pA7qTZIidDqchdPAw+6GdvcIigrg9qvnGz97v5qpG0GkhuG
k8MMTbDebh3rLj7MtziuDo9YhXlMd6uk7q9B0/J+08hnTn5mcNOO9xAijkinGvvVUPeVLKeKPGV5
cR5Fh2A5wANE0VUOeR7DcRi62ikbaSb00LdDhYnM3U5osv6VLgTgAXvHpLHPmD00qzmBrAdRMRNz
CAYK6CcT0TTNaRO7eZlveJc+87D/2SR6DFxNUW2NG5jcYvOQt40rr6pfx8t9qun/j7TvWo4bybb9
IkTAm1cABVNV9KRE9gtClFrw3uPrz0r1HRGVyqm8zemYmBdF1GYit8tt1nKifPrEFjNZmFBUAyTf
mLmn7izXmqiUlhrTXjfmw/BcPqR/K52zPWCGJpBPPW/QllWN3MujBzi1VFSSPEWsUJ7Gn2S9LHK7
0/JgPgmgyBJcXmueZdkYn0ELFfTsSAUp3xllcgYGDBQDLKuwE91PgFw7Ki/XoxMzxd4JofKJdgYc
yiogxe6VyZa0lz561KRnqy44GSjvMFQ2ISmRmusWkLFA72SryIya+jClHCtmeYn9F6NyiaQx1myz
wCxAZjaAEZT9WwY9YlR7AVS2sPWanK4yJkMr0XxswKDdrLov6zzFZvkI8jCwLAnvAvCXXrpWdTCq
ZpTqOBwxlSE65rHx8qP6QpAiJgdszNvt7Ea2HsjvQLS3flzXCHZ5gfDyAM4bAPq/8pmdYx8yA4tl
QG+AbOBTuIWX3mx4J2yHwQfe4meubCeM+qJ90+TLMuHZX+ey3ZLyKXcXiKniOxFENXfnwf5E2dUy
gMXMm+JXUwv4PreEPfVeO+qn9RQUPs8T8kRSQdlaBHQHjRqPHnXenkdjTF47uSodbFq03xYpHTkV
UZbnlXdHpGKx2CxKXW3I1cu1GjFmN6qu3s/2miRhburA8jNRGL2uJkyD3omkInKFHS54+xZHrLJ3
OV7PXf++8TaHmQa9q61RV9dVUZUvMfbiQGNWrvdz8Xr9ELzfp+5J6yMzwzLrHKR6/RAp032jrofr
IlhtiYsCGnU3ZV+tXVwBhks4RX+RFgywdT3xbYltWXFVm0zpiLbwJlUOb8yDHbB2n4+6o0no5S2y
FnQdPVIobP0o1H80hwm8MWIgPG9v14/K/JrYUvoHzQrt+EtDi4s5z8fBzI+ROFZ2PLZf5kn9jNph
Wp7Mz0oonFAy6mgrBDFB1aQqb8zkNrbsBJ2l6+dgdaQNGXibogwQfhXrfJcH0cW4ngwSefMvyitG
K0MyXpm58Yv2l25rqy0dgBdxp91zxJKfpXPQvVgqfAGOto2ivMFoCUbxxr+Ur7mfOhoaV/F3YEVw
T0l+7po46lMmIIPv47TNwFCmeL2T/yXimYZ36OrKdp6AUfIg82QyA5uBbWvgb2AwTKfs2Zqw/d1r
fQMkVVLiTUGtq3uozrvXvyTTHe7EUGY9ViIoi8UMHJzteey+p8qTWd7p5bO48QiSyTf68xt+HIgy
bimdFUtAVeRoZWCdijNnjTgBkulnd2ehbDgp+3YysxkBsv3exyFoAh114EEnsD8YnrDAosdqDY0z
oSnqIupdisxW7s6x1vtJpn5ZBjiO3HSjZMw5VsyMj2Dr/Y88KnOfFGMr2gV5FNh53LiIgk5NblOp
c5Rq4/lf9gf8LYtOprZOW0rdyLB+HyzeANLjoEc7OnLFeyArDYcsKB4E7vYfUyjoeIC1Twg46ZHF
CnBqhpXj1ky1frCSMmxhS1wcJ+a17aRQn9GKWvCdaFjPbMrJUYybaAxAnOlYijf1nJyUWcVCh/A/
J6IHFaN2LHK9AfAsdtIzrCXg+ZM52CsrABhc4CX0Xf6Ox95d7mBaaMLQffK4+GtQB9ctm1nHki38
JwLhBkP3lGlHW1UKRSTUYCxZwQwEJnI1yP0BAhVn/tE8xHfJjcrJrphGvpNJGfmwtVJtaVkWWvp4
j3HNH0PVcHYD2frycSzKygWxHfocSz3HGiNL33NtFAQbuoWikZr2ksgJcLwDUXqjNFjQm4l/TJew
tH6C4pRj3+w3xMcno9eixkGVwcw3msHkKcg8tlPkNqcWFEck85gNznlYXw+g6ijAEY56gOVcxmtM
kWdCY/S4oGHxK+PNBE5JobxeVz1yBbSrV0BsJOrgGSf7HpdCRmx2a5iSxQs2Ltw6/5KkX43aH+PK
Lg10xT7Rud5LI0fePVrwjDUSPEWR0W83imlL2Y3SeNcPxKyX7mVQtqSU89DJaRqBmLh61rwG8PqC
Y4DzYfmiYxaUX4Vm3tPuE1KGJKxoQ+XVAh+CWGMX9WynkvisJ5N//WQsv7g/GGVN2lqu8hRJ2VEc
UISKbidBdvvutVHfmk9Ac2J84kMrKFPa6kkS4kYvjpX5Xgt/5QbHMbBM9eP3Ue261INojkAdk8/V
MUf3WLsRK45WM98IewFUAagT4tWIFeCFkf4LaZjliy04ql1PaL2L9nzi0lPzjkRl1yn2Wtd5AUFB
IU1v4OJ9wDw6R7V5IiiHEMXrPKAAKQRZM0vu2GxbANobHmQRTwr5952NNtjM2IQaF9NEd0N1b/GY
zni/T/mAepFKAL/i7js0w0R/WYLrZkLs+797NCjx5d8/JxhLUFQAd6+aOR5kJctcbG0DqxxkXUet
F1X3urw/z4N2ImghVBm5Px5WlC4LcwJiDWXNjs3yJDWBrvHSWAa6DWlYAr8ZbXxAptEd4DZHojfr
CYbNQXAU+REGtZAkoHr20oGa07pdTqAKB6tu7ExgLj5XaH3z3h6M0Hf5N1AGZaGwp/XY7AaDSJ/Z
y4rRO13DLJ4q+iWe4pG2OpJZuoOaTk5mrl6nyi1Q9f81rRVGGC6+BWVm29rNcS8VGAmsbfmoH9vH
xsvc/Cb2i5/Cw3w2T+JJf7x+w4xiB4RiFRKJPSIk0sVLleryXKunfEUeI+QP0pSE3VR5SbN4dWs5
eS49rvJwGCaUzTXFS6baFpXNaxLpOC3AntuqG0EDHK+ltJwM4U9Vv/y7KFU38mnZlnQUwmxtDqPy
ZEm3mTl4n0IJvJRExbg2ATcE8Jyg5K/6Q/JDBZ06FjMd4SY9l2fytJZPPAIspl3tPjoV7vQmi2ej
WlGV1n9k8+ZkoES5fq9/Bm5yKECYYYxOwX+UhEKwsENfjlaoqY/F9j7G/pJxkmxG0eVSBhVJxQ7b
B2A8SVD90I/xLVkEkECbPr5p/njWMAQghOKJ1z5l68Xvg9EuaUKFae2MLj6uQv8QrfqpScrDlMXe
nHaH/+kb0mzBm9ZFXWtVaTgZ4YAXUvVj1Dkj0GxF+DgNZfJLFc9Ku2LXpqwTe4tAj5O8XT8EuejL
kKFpBiDKTMA4gLuAbrlFeVR2ER7p4TiB4AJjGcK2OUbxFOmDHVsPLR4s1wWyjrQTSPfc2iWbsF8O
L7aCubSSajsWOAUWpgRQ7CCvFzHUS3OtqalVqtNoCKGupU/m3AS9uXHMh5Fp47PtZFAXsynZ0pUN
ygGyL3mSKwXLKfXTM9nRxFzCw3iyOKFd5p2KyoCUpFtUcO+B4d2BlyUP5dbv3slSDylAb0F3UvxO
s+N7Mo41B9Jbf7cGgOTkdUKYf4eKBQdoDMaMf0XLXY6UC41kLtqoh1V0BDK4Lcy8LQeWbwIYzG8J
1EmNKZ1Sa8BkYoEoW7SHZBVsmVeFY3qnvRRyzt05qnkQYjCukVI69kExVYaCsDfZ8Xk6EiBHsoyi
Pw4ZR/uZyQRq0Khzo70DSEoqZZr6bAVqEDbthROwfJuwPCyBeUaJBfjMbsWFhmDLAw0FmWUWQYRB
fcxWU4YNnSohTM6kKjxi8XW+Hw6Ebk1wec6XqRs7YdQ3xftPR+CCu5KEb5hqsyskZde9B1M3dCz0
ALMX+/UalYvVpThJI8DVj3N9CxSdTn/tau+6CBKW/vCIOxGUaceSWuiG1AqhIn8RxHfZwHfSIjuy
PLU7p7M31ANHIuPJBm9C6J/A8IYui0lFyqxfpCSKMdUOMp9vWNn3CFKAercBKLUDTS83o2Xe04c8
emRF7/NyUGs1I8QJB2AsH8raGXUH9GBHsmCZy4cM80YcD8a8up1Q6uoSY2mTQdWrYy987TLNluIb
K//3haOLL0k3eharV0Y5E4B/Xvnj9DabwVA9XtcPBuLcpQzKpDBXCGK5foMJo4iz9pFjIsXN5vpQ
J4mdaLWvCIMrdBjaynNOHYQdd3YfkbIwWY66eCJ8ZGTsMLsvDy08l3WrdSCHIlNHGRDQOXkcT1nI
ve4cZS6KW5Gk+RLmw3tRZ/bMHcMhFvWHxe0OReXyAjZHSnBFgmPQS1MAvWDN0QUS4k+JaD+XG575
pNlZm0Ul9IvYz2O+4EmDUQy8HDGzFbnK42CjKIfgvfwU3cxOvcLh7XOyffHunHTS3Y6jUg3jiJFN
4zWBECw/qu50ECMsGMcuD47pz6LZpZ5SXqVSSlPpRbQDhWJy6ly3kXE5QtzZgnAfc+MpMd//fol/
zExHZd8nU4fDFVhzB6cXWcAAXmrqrCAu8z/zQvq4Q/BJXyolIORzVejKJRSXVLWHsewwp50tHHO7
/gXRPb6UommDHDVWEoergqHLZfKLrXKEcb6JhtmeLImTi7PeLvtDUY4ln+ZlsrBDCnYI0RXlrxZY
gfXobhZeOR6M/NC1u6K8iJWkGUqc4HVb7ghJVXnIb8j0whNB9V8DLeQRVDED3C/uKBOcToasUpqf
VSVCDtjiw/rQFnaMCJd4xSk9b4g3nT8GPJhTpqntBVK630fiNutKPMDUFK8EApkB/KhzHdbeHOSR
wy2B8gTS/RGwy+RqWyHwJEDRjAM8dB1QEIFlbHA+teykYX4QWy2ABBfRIKEUU1UioO9l0xyid1eo
DnCMMjcKh6N+N8l+DWj88v26yjCCt47hCYXgi2BKg8YkFZLe1ArVTENZ3eRwMLPmPhGsLJCsIvt6
XRQrxl3IIla5Czh1XMhKPw4gkgb792p3z9IzyYh0d/6+aYA+zw6x1/FSMEaUuxBKaahem0puzHWO
+5vJiwoxgSChdj8lpwNjvOAaz5xjMj+pYui/JlDx2KFeArO1mFHSj0C0/l5/i45SYD0qj9lP9Y5s
SBSH/El4Vn5wZDIiLYbpP2RSbtMCt0FuZBVCXwcrrLwlaE7z/QyGFqyCvHB7uzxxlJpiBFsFsCxu
cvBI0RZYZqQPERIAqtjlPUxZTubicJT7jJdtlGcJ735M2/yUD5j4/kpmeSUnOcmAL2s+85a7EEi5
0QLTluu8lsVxGXzykmt9LH3NPoGJw+cEdYR7/frI71Fu+0IelYmVZSy1tWQJYTkadtkhBOWc0glj
4wqOZacgVCpWGGPUl4AORfNo88BM3913ia240il/SV+qIC0x3JYd1PMEuvCBe4XMA6oSQCjIzrRE
I6dJTZ9u6zRI4QyWQU0QbrHPGV7/hoyQTuheNLweyTQsvaRn5aMiTX2RHbU2O+hZ44pWBLb6N7Nx
o4xTvWPE8wtZlE8pAYgm6LKGrmW82Dl2AFfQ1YlwJw0v1WN/uI9TUeEOlE+pWPQYnO/EW0t8kdIf
178aK7ztj0L3YRS1kvM5H5Jj9/82lEuHjNuoHoAfXC4cANNvfFySTLmpus/iroQ3BjHPfEhP+QMh
5SG1NfPU3PDepRyN+NWC2oWbOI/mIipRUpCFySnk3JE0xc+Wuwg+v3i8/h05GkFPYucR0JSzGhQl
6ti5XW4GkVXdJEn2fVp4y1O/PtIf3gKcJ4S9AAvRdFFBs8Zel+o0xpXVXyQvcdBE84o7Ag4lhwv2
8JpbdGgAmicG0n125C34sApsUJnf8ukiA0gpQJ68CVMIRpFz9ZyCFAxAXiBqxAYVga4T0TppfJXz
hdlRYCeW0p28UtVBSaCpPYghs7dfAAj+5qfYpHJ1r/HHf78LDpe5E0gFOXGuUysuJKBmRDfKcNKL
l+s6w7btj+9IhbUS9OMSltKqUDd711oGO90434wngfz7zgLyvrcaM9GBHqdHkQ2O5MFbI43H6MfW
/Y9zUNFL6KpVAQtFdpzSF0F90Xsogv7VMHmjiLzTUCFM09p4UWMgx03We6z8VHnlCubvgxRNg2Up
mIymvtZcN+JS1RboTuo7o/lq5ffX75sxEQeF0smGJRI1IDFS+a/RVzXIaZoMhrsCCzJx6hdCMTTY
0hFrULAZ8/FzudNOJhWqIqNPF91oktB8GVwUYXQnPxi38VlSPcMnIDcir8rPdLs7iVTIwgBePhug
xAyXRAjyNCjTL2YtH9TllPPYT9g+4UMW7YoKpZOmIZbwenlIb81j4ihBdB89N4mTfSMUreroXb9D
pq7vBFJOqMjUXJTWFRM+gr9Yd9Mg26Ue29H487oc9ltpJ4hyPr01C/PUwPmkevE4TPMxzWRsZGWH
tRL/MsTS04vF0RviOMYvKx5smZyGUrG4ujB9u/63MO0CjxmC5I8nKQ1CaKUV9kc0LNOZi5OBIXqc
I/u6BHZ2uhNBmXapxqI+YwwlnLwujG+xo+pIJ+vRcuS7MrT82Bn81JNvU25iynyroXQhYVEKu3V0
12YQeiUpDasMTTQtt/lvcWztiDfgwVQaSwadJXBRAS1H2SD6e4tVp3l6LHvFzqtzVp7NuHTaUed9
R9ZxMEsDTH0FPIsavVfdavE8D4oe/8ryux+kDtm+pCCJ6s/9D0ASHzBW4XDujlFzAioG0NEkBdiR
fwyS9LWsxZre5FjBKE/RDXkvkQ3W3LLTZ9HtuKxKzPxjL5BSltTK+npuIiGcRrt7lY9YHj8MQfFu
YJn5bXEAXn4gGHDR39cPyv62H+ekvHckKWUvrwO4ZJODXpX2gsSSt9zMMrX90ShNKdR0zgqlT46a
ltmjldjldv7EKRQ8lADASYIQ5cD0tovXCSwI4VifRP1+k4/jxItzTI3YyaB8V121qZ6OGNVovpPJ
7xJggM17sTrVT+1Y/gLcPPxvh6IyqVmC2gM1C4htczZ+75Z2QD2iVoUXoalbXqeSeUe/5mskBZnC
L8+9S6q0LusbYL5mR3XLMrtqi2d5FThGxdS1nQzy7zsZSqcl0iahEyUJhT2Np1XpbUHjjVoxExJp
J4aypMEscjO1JgG0t3pnT8+Vmz9E7lKiYkwm76JT91floyJ+/bZ4H5AypGKJWkU0quQ4DBLc4YuS
c0oB3HNRZjRZ6qJH2RYfgUWkpqF6lA9oPYUohj+qT1EXwC2h8MfzhOxLQ+4oIbXDRClV99NXyZrA
6Jgdy/EsjzdF/KAmnN0O5qfTJQWAnvh/+PlLvQCSRlFP8ZYelaQPAMzm6/LgXr8d5il2IsifsFM9
0IiWg0Rest26eEsLPgYrcmLx38ONkBL3x0koDceDRB0mCyepW7Q4i7uh7mx1PtW1aC/Z+/92JErN
GwH7KaPVWqFQDD/b2vo2txizWZqH62LYgUlXTVERFXAr0z1qQCwac1428TFebeVOf6lCsG45pa/d
tt+BTXqn+WQzm1fmYF/Yh1RKJxI1HRR5AT4aaEqE6NS3mDEoeXNRrKQebZzfR6O0QpBKwIoNDQAc
jNIxWsHJytZuutgGu7odD5xqJVvNP6RRytHFzdZNUR4ftz7oAXFYcOp3bAexOw6lEXK3iVuCNmNY
nIczyGS+Co6FuYzlkSzcdr7ylt7JnG477wtSXk9LMTGpDWBjE9I7y8htYfKSPj2snR8nPBAx8ufT
FSKUDgjRNgAwDZpcSa8MQVrlbgkVs7BT5a3SlYNcPfQLJ5n4Lxr/WxDdHJOHcVLzHpYlPqD9tx7A
6Y1GtC2VGLfKzyb2EkYJjH3/H3054sKvHJGeF1rNWSmVEVNew1i/irLut4r+nizjSava4yYPPkCP
PY59k7zlmkwqrxGlSIwmc8Wb+ZgGxjtoZsHdQA5ZusUDt8zGNAKwaYIvEuyrIDe5dMQRFtyLSh5j
LP3GgRJYt+aP3qvPolcd5mC0x+PMQ/hiepKdRMqTLJtcC0IK/4X47GII8jBL91WvcXIbpnLupFCu
RGqrfI76KDtKwFqK5puiyW1zfap4OxlMOZjht8B6rJmKRGW6bTdpxdohkPXizZy2TodYNosL4MmC
63rBvCjUdGQAsBFEairbkGYla4VJro7YNsvz90zhJUxMMwPRNoYKdTQ30B6+VAV1mgTJjMFSkln2
9J2QOWZeM9j5MT4MsW01zngmvUzxpFScy2L2B/aiqa+4YRY/jmJ9RIrYnUnNKvP0UAxJw1144yFV
MEvbe2mUzs9qnxjV1FuQJnd2/qi4WxCF49+oq4fqE+FGKb9XvhLKQe2mLkCE3X9/lXv5lAXUyiRF
QwFeRFWZG92ek1T+MehL/vS/iaFMoBQyZZC0HrOb8V+mnmGDK7WvS2DWj2QJyo+JSvgQek88quty
MysDVEQvzTk6LuE/cOLdwcRQ8yHHVJLEybpZZrCXSNX9NCNdJm1ugSdlCrVfA4M0yMTY4Bgby0ft
pNBJdgG0rFGq8Ppq9AWzeZuvW8W7VGqPnO9H9Jr29cBaVoDnhP9ZtPcY+2VMu2zooIlkbKBygU3Z
ey1Re5c3g8FKDfayKK1HuzRJ50XBxLKW2r0IRqDKyWVMrAm6PcqcJwT7A34cjFJxEYgLmV4VePMV
aACPkT1uXlr/611ILNPvvh6l4H1ldXrSSfGxb37k1k21HDjXw1a2j1OQU+5eKRvWJoQpKrGt/zO7
F2/SvzZcz/d4sueQzD+PJ/Vx+3FdJu/DkXizExmp61RbrSKEMgYOqlJyFuFrMfEekayoBSAnWVJB
RAzWKEoX8CZS62ZuCb98oGVeCUJKy3g1hO+fOAxoWQkZlIrsgooogCIsrFxXy7DRN3dK8jNoSjy9
FLzrYtjhA0soqAaRZSS6dqysWI0eLNTq2sMK1kgg2wDrvziRebTG57HaMtsBAOP6LY26oiwSVamY
QNSqPVl3ORjSCIPC5oOicjtguIhLo8tUCeCMEXYmA7dG2VI3JlFvWFl6LJRzs3y35Mmu1888yAF2
/FsIZUvS2LZocURKmG33RlXbbVT52sYdVWcq3k4MbVFKXMaqin0C8UH1ge96UE6gOQZUv1uG47kI
1BNme7ivov+iIB+no66s05Whx4QDxrNCoJ16pU8AgLPH2AFuj8sd1GW6jd0h6UeYULWGoCrYQElt
4xX87G70pj8T5kkAA54JpKvFeSLxJFLJobGUq9X1tRXW2nojjvVZW4TDdSPjaSEVeIsJyDaJMGMs
avZn/bwOh1T767oIzino5btaxYbzGuOW5qq36/lrk3LCOlMAFtWIi8CaxB98DSW4Y4wGsDZYb7fK
+3r+cv0AbNfwIYA+wbJVndToEJB/6VAQ1EA6arrDUXjobosDHz+BNYuOCSBDI0xXJiGOuYwW9WRZ
A9ABE3S0snvCqrKdFRe8f+5Ugi5uddt78TlFFja9cQ5KfviPxAWPEFMmqFhA2bgULJRJ1q0GunUE
moqQUwqP5nmBfstBonKXxpheYyeNOqY4y1OnpckQFmvylsqD4VX1rLm51KiPYJbYOHkFUeVrh6Mc
7oK0Nqp1QmkfmkdMHwKSVTqoAW8InWlRu1MRbd2F+mlrJsXsEsxrYwMjv8miW4sHLstO0HcyKH/b
r9KSVNGI2Yy7/Mtw1gJChVacegu0rCQ4Fk789bpqMG1sJ5FytXOrN0Ydo7m0dJY9bIJvtHV4XQTr
fhQTDBsSgQ1Agfryw82d1QqFOWNLB2zNTqZ2PydTDpRGfS+bwu2GzFOMVbHHQv6Eg9oLpvTQxJqV
1RUzjDoF9cC02WrP+Xqs7SC0bj/ORuneVMStLAKBIzRyT14eli1M12CVnrL5PGbnXBHtkoc1xIyO
e5mUIsqZ0vZllFbh8rq4BqZ6K6ROpg3uCzxDPjNriAY/2GUkGWwHdDGvj8YyjkwrDYHNGqyx9a2e
F04RlOmG9zIoBVnlpJvVEgSAxpMCtDys6AiH5lBh2/RG9fST4LafKCXvBVKKkUj9XGKlF2wYim4D
WMOeeUMoLGexl0DpRVPJulIZQOSTjCBfjlZ8s40cs2LWRfYyKD2QxgUZOwj/jvMDCIZUtLzjgwyY
w79jf7AJcnnnrIF00HJsm2pInSy34laCmOfEi4Rgiphk8PDStrMOFD1LrUTggF8LG3Ptp+xdVZCt
mbbuTX7nWK7xo+Tt/bHexuDd+C2VeJydK0YRtJ3XWhTCAe/iWXkwpgwAHYLXzQ+F+fO692IG7Z0w
us6WYZQni7UuRQ6co+/qKolLUHUTN3XE11gGWlr2TfVQ6PN4DF3MCZi9aMowYnlSpW7DUwItS+n1
H+hRE6DVYOwTXmZXc6Sj5BByO/7FsjKGvWjKRMCtmFWjEZNhftMnnVLzWblZnNmt3TVYGvv6R2aF
iL00ylzUcZyloZIAE9CfTSCdjICjb29G5a6NT0V1NnL3ujymD90LpGxnxMNttMp5CbIzkCruJRum
cx+DygG8hGsw8crbbDOBiaBeK5OdmkuFjbKhzlNTi0NslWnpXVQANoYXisifTKdBmHP/LYMYzc4o
UlUwTDAcoDLqNGftlfAIDEGKNqote1hyhPnzePN4Einjr/Bw6ivE17AUbk35b0vnPJOYJW6CCSeh
1gYWd4Oyc6w8TV2vrlqgP+S3Q1gDpcu2HrtAfTZuhAe8OoByBm4TT3m7rh7M6/qQSy/rREYmVpGu
YbckC4Gu7gjmgQ9Ty3RiKhAZZUxrG5pK3ZdU1N0ad7oQSjWYvatDkc0nfb2vYq+0eCVsnizqpho1
BQbZCllycz+jF6cWGOeYn7ryfckX5xMfD9tVmCRCj0qkR2HUTtu6yqzMoBGOm9B4FqBYxEV7ui6F
nTTAniTM8Jj4P+rziWpf9IW1YFD6ZTwARhi0CHhItdmvzYHOQDLEwztgasVOIvUR26zo5qyqcTDx
Ngbm4mwi6qBWyjkY0xfuxFBKX/TlqiVqlB4NsDEabvuNVCSSp9JZKycKCFrFr0zvDcu2EgpYvMkB
plF/iKfDXWNU24rNhSgo4tGO56eGx1JMPtMffmongApqkjxsabZh2GyWsOqhggBJUNx00p/0XAaY
bOxIce5d/6acT2pQwUyU11Ss5rnCfijJLnNfAZBl6fE+HUdBDCqKCb0WaXoXC4E0zLNmR3KkvaWV
HKtOvOHty1EU3kWRf9/5e9CDNELRllEwx68qOFl5u1O8j0ZOu/v9Po4UVOjKGh8txYZr6ms+2aj4
VH0WUx3/MWSDio1CjG3JooezXZ0JHJa9A4iUH7lgN18IbIkFjGGONrAzOtNAOCS1GETMy5PFmppl
Zq0U4CrUj9C9ByxHuqAAf9EOkr8cZFf7G1A65oEXL9n68SGXsmyziKcoNtchFPR3jCc6qfZDlHlM
HWy1+C2Ett90aWs4pSELJb39PpYAhTTk7TOqhwuTRcCr6wpdTqp7Gc/CJbeCfn5Ux2cg2XEEsPOz
nQTKYrd+GLLU0NHifehSW/PIk7B1VcteXQyf8TFSyO/94ZQAR0wADhWgaFNXI3W1WU0DprGz83hI
g9YXHP2s+SRv4ncI2HnNb2lA6rlUQD0ZzNHI0uSo+uuhPCRej1lL8D0AbuO+sIFLATiivvVjgHK9
X/eETBW0YG2yCu5fVFYvJWfbsFZWjnP20rFPgkX1TItjXux36U4G9S0LdYq72AD2bX8gtAWZp52q
Z4DMuKUjE0Zjb3PKN/2OvE+TQ3JTCTzlIX72z8v8fUi6rCtPylbXWwW2EHQtyOIzoUlbJZRYyRxX
5PDeaUyT+zgwDQ2Hh77QDF0uBNV4zKPEBkwc50hMX7yTQNR354vJWywa0hKAqOF2rrwpUPw+LI7c
+iPvy1ERTDGjeWnUbQmi1ut//jPZAbrx4pB90fAy6rjenzj3a1dFBbEkL7AoALzn45LVtmJWdmPd
C5I/jG/X9f5Xa/6aICqaTTUK75sVpWE7fDOr2F6Hm9o6xCCNBTTLUqZ2Ln5N59EuVU5rnVnTVXd3
R8U3MRuUGbwXCyjmCEczeANvCtcMsTf+2t1+GmtgL5FKjbVkGDpz3kh8E49xgE3Q4kZ1h0MSACDR
xzztYCc3vK4uzwgoz7K1ujwWChbl5OF9Nl6kOeTcIE83KbeimGMx5QtaQUI3Kqm9Ctla+1iWHHtX
7FRsfFaYmLtT02aRXZD6Cc/G2I6lE62yejcnuTjbW94BhW1S5YHzUOV4VbpIGm3mghZWkx47MLQm
fobhtbF7un5+ngwqbV4wWQHoJCkLm362dfUWW+zF+vC/yaDcTDfpmTjnCuavZdUeta8qSLimhWOK
HEXRKB8zJ2LS4OkI/Ogpulss0dEii1dRJn8obe2YiSNgxYZEqL0v/WUuY7i1VA3QNX8nQKTtTemr
eBgKRwtUbzz+WNaBgC6gihgkQCuAZikfOqNu0dpL4Pu7t00F6lLV8WaTmQfCzI+iY4JcB6HH5YGa
BRTEVpcAcCY0ffVQ+9ItqtZYxyBDW5p7XQ2YB8LHA+8Rhhgsuk3Z52OyDJOaHKX5STR/yhrnNOzf
B02zqQDs/4/9OtDIyGmV42URr6E24nUUKYfrJ2AZi4Y5N0kHP7gJnpLLz1VEyrbNvWEEdaYdG3E7
5sPqtNx9BeZLAriYKjojYAkx6BqO2Pf9aLR4WPZH3W+eu3us7zoRoCWHk2pvDsa1olPuWtz9OlbY
3MulnG3SaObSqVg2m9dQl/0ieYvFe9l6vv4VmfVnDdSoMhRbAZ8cZarJWGwaFsMg5tecJ6YFnzTw
oBxLQJ9sDznZ5HPWU/G39eMzbcm9ZOoC9TzuGvCyGkFnHqvoCTXg60djKsjuZOTfdwmVWTfGKsZd
FORbaAynpb4H7td1Ecwsf38GKvBXKUYIAWxkBXjDnIFm3gLsroTpqs/ja7I52rEFP2lWO8o9RzDv
cFT8zwcsAM0RSmPtz/mQYEwxPhZoE+ZOHgKw7WiC7JIHi8B8sO0PS2lks5VJI64rQuDokOda5EZB
ed4c1RuA6sfDxmHqP8Eox7IQcDTpGmPTSlO+RaUVDIZwpwxA10jU51Ztj1nb8PI3Vt4BYGHs6IsG
fBaNiR73E2ZLawT3f54z6cF4NA7EusljonB4HJXkQ/0RunbiKK1RI2FEX2JKj4kyf8WjQrRNNb7T
OwM8WJi/whB+LUt/czSG6ZF3QimNkbJNFeotSY7YLs2/ETox5V1whG8SyFilQ/RVcHlKSrK1a8ek
9KVcjDYv1wa6aIqpXZQ4pxQ3oSrkJ2UzXmR08+I8eRKm6hOQ1Ci6f9wnlUeOQmm2UbohNwAp4Yzh
0JaHScG0vw8JdAnGmrpuQgEjPeqL7MjznaQKfjT9uH5nnCszqHxQEtJhbjew1jf9ay1ghXz6cl0A
ufMrN0QXTWUhK0yRJLVpHhbjs7kdpCGy481TeXNYvO9FhZl6s4TUjACIW43+1n0d6vt0iu3rp+HJ
oAJKsSpxj0FJM4jlmyJ71sSg216vi+DdCPkTdjFFbLJSEPIuCkELYctG9aLG0adc+061KO8gLGNm
rJWBYVZb94ewu1veC2DEZK5qA0gOE0IzGv6ZzYOv4309yj8ICyZ2alXbggw+aZlcQQX1Q8Kt+vFU
jnIKlWRWQ1qNVjA7kredjRNwHwLAagA5YEJrtttsMwDrlctbMWE2k3Y+gW40mpuV5NsAY5oNpwlR
q/JMd1TsKujdFrPjsSd8Jv/4uEe6wziXej5l2OcHccbXurhVFOOgdKVzXSGZG427Y9HY+P9H2nct
ua0k234RIuDNKxwJspvtjfoFIbXUKHhvv/6u0j4jQtUQ627tmIeZCUV0MgtZmVlp1sottWqwdBUd
tJsRg3+Vv7xouV0cgR58R9Fv85v2JWw5N20zNq9Uo0+Z1TXImiiXlVyLD3NqOYnuVbLm5Obe4PJt
cu4bC3YuCUapt4KIFi1x4JWc8pB6pWO67euUYRoKhsLNO7gnyrgRKynBWI5tf7zDMixL2MUXZY+1
q32sgHeLDkf0pp1dl5x5Jc71MxnPoquxAICBBnl4nIIOCYgr4MJReKNem5WqtbkwzqUkRSKKICVE
uj/OPxEjh6Os2ObV6Eff0a5whduaN8rDU43xLGab1S0YOGOgKoqHDJgrZQ+kjpHXmuPdcJNxLZ2c
JJmFFRdAaTevOrDRiE8nWsyHf3ixeRPe22phk0IVAbmCV/vvl6DXK2KEYhfuy+pWRoVxER5SXmVx
+6KdZTC2OHRaA0BRAFxUKrF1sMtnje4m5c5UeCnw9k07S2LsT2lTAv73hBzMJ8SdQ78jrnHqMLN8
GLyfPcFrLnYp/R6fs4+zSMYWuzispDbKSqxaIdzYgo0euN+eKG2D5fVuf2UCVQ7/iXwefDHv0zEW
OZF2NtTWSA5hGD/kSXJftLON/72/7Jx5Z8oYpJCQQtRboGGpk0vU3EabjeOIN4dTQcrzywiZTBcI
qURAESQ5WPVjLZf2gAWHqXnM+tu+PwjLXWMeO93iSN1O7H8JZZPfqdabpgrnDG3jLlBA7kl77R0f
8Gf7WXaWw+S/vSwpVS1AOfjB+kM/0DYaBh8PKeiyfNNPfd78N+eDsfkwqcy4zJrJCnIkP0rtLxGn
+rpdMNAsUEFhN13BzNPvTiPHmJBYSshCivfwLT6pDh1L645hvDNOvU+ZxpvJtm5n3or39ic7y2Ui
djOTJifRFAbaTbjrd8NxOrRBB6Duf2vx6HSaKLpg78v8vLDchEOjx4UIVz9IdonJTS6m1sYJUhEA
rkbRUjI1kbm7g9AYcx9GQHdB36+8Ayr9NXaHateOHsWr1C0ccm3y8p2N0AKhmOtTgXOFjXy2pxrm
S68l6D0EeDwv792V6k3H5ricSjSuDzQn14LLB/k5TQZEk6wBegOUqRQV/Hc7aYlcTQqoP4O+OoYo
MPb38bJruq8ZeflvghjD6A2rG/oFeCz69IYZWKdoT8DC9xqtd61/z1H2u1JMxCwpeRjUjdAJFJLa
JskivCdWrGEkqP5xWa3PHp6KMnVKkmMA541xvWoyo3qUoHo6xU+yBHTWwil7meMHNypiv0thvO9S
gkEaBY4QEUwEsGMLJjnrvvUnD+wPD7wpms/O6TdhbMPDnHpJT7A1fjDz1l5E8LlYX/7i0LCHhZkf
DUGFLYORqQBGr9mHQZodMjWzO/mgtLw+90Z+DT1WUpiwP5MqBHsAUlAB1MPl1+w7js03g3gHl0TQ
vhf3mSPeX9Zs8+xWMhmnIUtaEualEB8sheDcwIhdcC7sti0A4hMT6+BDQL/g9xtL2tAYsQhFYWpn
DzsiXu4o96o9A9++2U28AYhN+15JYw4xbydlGnN8p7l+z6drSwOO9/x++dC4KjGnhsWaNgHAK8rJ
19UVII3QEiAf5ERhBELv35O8wSxWGjE3tpwwG45tW2BdiOBlupF5YIybJ4biLkaadIwbs/2iQid9
kc24PpWYomtzzFAHUDpOGr0lBAzABhw2IB8/sSqIE7A0TQF7O3190pLrGOs6vBDLE8F8FLmR5RRb
3NFBhhtos3tBvgurHefLb92XtR7Mx5h0XakjpaBcalgm3MceXgNe9KN2aa1Y3If3KY/wfDPEymiv
ApNTAbmZSX/SuqYgNMKkWKARBIIWGG3s3IvvqmP/OsY2RrQOyfW/H9UzQM91FkgPeiVQANddM9dz
FGCZ29fiLxbAA0t5cC8f5fZJnqUwF1XFWwMgLgn2nIXlZjBFH5BazmURG4/63zVhTCIdo3ARO2yo
da/p8+LqTnYDsC7U06RD/oiMkkvWQ3/07y+33wUy5tEngNBqQhnudAEOftLZk/gF2B+1/JWjGU8Q
E2AzE5zQtZGDk/dNdFQH1S0739HlfmVHF1sp7jifT4rzyViMBB2tZb0oQLNUde2uURWvyXjsJD9x
4S+cIPsOiAprLEVTSEE3qV/nX6Ur41v3UD9bD90V1mHAR1vtwUebO5Udq079OD4Wd+GJVw2ip3fp
RzC5XyuRsmi6iW7VUoKbbk+B6houUN1myr66aRaT95lKLMZWqRXYiR69xVW98Sm9ox6ld0W/vS0f
qmv+hMNm9FpLZRxKMnVaXze5CUxc0RE9AJSdDG9yQMuIHUqVM46y7ZV/XXOLcSa5OkYkijLsN5Kn
Sfdy7Vs2cGIL5y5YjCeJCYbnq4W2fOU7kqhe09xbgFdVWo7HknhmwbgTYkqhEI9Si4OrAm34uXSR
7uRg8BYPD6zrzhnfMUINfLfI1XlPLd5BMq4lhUFqQjtkB8UIRO1BwmSbzvlW2wdp0J0SoGmqPw1n
5fiNEnAh5qDBJZtfjcEZsNhLbIE3G7CtyFkKY/R5lyrAOwMYrqbvpdHPldPAXZChM06fL/BZBmPi
o9ibUtwjQauFl9h4FLPITZU7mfQBOvVuntZ2Ue50Hvof/QSXpDK2PqYJtgYrKTlM0o9Ju5KLDywJ
2aKBenIz2Jn+7xtiNNqctWQMPxu6WYe3RCPldXDpngLcomFPR9PNsn8GpNz+GxZMLsceenaXtGRu
gdEYSqlmah+0xgAnDLKSYf/fJDCmjr1yVcspWm0x7kr1vq5fLv/9TQsEnpAIFmiQJrMcbUY7il1t
VGNQdvdzcd/097q6+28imPg8LqaFqWVsWQ/JUzveGaiHNAOnZsZRg528lKswNCRrIYc8XZw5qr1O
2fU8RTa/9vmsWFhJs8o7sZfhdtTqaCR38cQbSdh89lJ0p//7GiysY6YU8yQOYKGldSuxtkuA+FnI
0jpvcUQXe9RP2RPhTOFtDK/h6qyEMk6oBeV8Bvh24HF5iy9/iDP2LOBRQdRn7cCc95oHoktdOm94
ZzOErOQyjsmKUNbqfsLG/hzOpxVi+gzm1Wv/cKiAXqZUb8B1ZVxDZJCoQfEHzBrv6h15HIBUmKJI
HDuYFR5f/8Gh5z3ANk0FjIeU0woDejqTNcUY31R7DWvTqjGCdrO9URReoWw7d1nJYL6b0Rq1JmVz
Qdt04PPNXKt0LbQfKZlvUTq85iNPJeZzkbKMhBkAHgHltcLU8WK6f+EnVvowIYPkta71IRhaMeRk
C+m1qIMIM+YkSPJmYF9JYawBi6oaVr4iEigPSWjjeaw1wLNK/Oxb644gAKdGODiLk17RCp2025F7
3Rf37X60Y47v3diQwc1b/RYmfJBFG0vLGKJAAiOnjLdLFmTAA2rf6msBtx4bF86Men/6CpaPuwrQ
lpcPfPs5vZLPBBchGUod+QeA3qYXc1LtetkPxaui/RDVU5I+6CCDywwnF96JvMsr3tuaavcpeK6k
M3GhtxajtQgw8+LSkneSPA7uYIaJLwME/nVaJutxKRGS/pvObF8qHstF7eV2CqJnCsFNARyUe/1h
wLqfuAdCMMeo/3DGwMTAjafb6zQ9WyWSqTInljkBAUTczTs03ugcOuAGXtCfEv1sz19P3paoSBRw
lhLAa8xXjchQp5WMZ4b5hg/6j7zsOILrPrP7qwJcr1xD2gy/K5HMpxwMa1SBGBgdStt6wFQVkKWa
fRoYGIUI7Tkg3vfM4XzHzbT2LFJnzlWSZt0qZzAJZQEApm6I26GMCiTrI29kYNPvrQQxXRYpM6qh
q4DHqnZ+ks12Kvz7TXm4gZUEJliUQBMVCiwMYD8n+i425s1Coich1HlHRgPCpwu3ksMEDL2PdZm0
QE5XMqd9Vr3kho4/pA4eHqHdficeL8Lzjo7++8r2wRYE4qAIRZIW+/iThG5E8sgxA3o2l3RigsZi
VXIXx0UMVMfBpY1my6tfe5euDEc+r7uy6bFWB8jEjm6RlXhYOiGIpF0jAdKxs7W5tyWhscFZaV9W
jXOnWGCDZmwiqUq1Pqiw8G8U1/rS2OHy8N+EML6i6YvJirQeS9dKaYdYwdSV5yTiDV3y7IBxD4IZ
qq26mH1gIInNj4LCCaQbW32/3SDWqY+52FVmDZBcs/vax68hidzY3C/Sk1pVtlwE8hC5cnI1hd8v
H99mMnE2CHb4Num6YZ4THB8AQsTprlHeZEBTgt3ospjtFHYlh/EQUawUpRCKJnqIjXxlSG6k29E9
zWPDIL5KWhRXPc2pdrwLzLHBT0gGOeBZcwUGX+bEtpZ7Upym5omjHOcKs02XOe7NcgonKRjeB/CS
U1yG6KrzQKeLrab/qhHjL7TekqZiAFhWmAG3L7IzECBoM8/T8uyCcRRtAbDDcmyA4R1MftrauhNj
4SPG9uUAOFHFaR+yNz7HDE8qk05WUVHOZTUMQSECAb36pqSvdfR1KnkoMjw5jNOY5FzXYg0PekFO
fHHGnHEi9G4iy0DHqTjYfZt1YTD+yJRBzFBFNs4rctNFdYTXmyXZykMWSL5gd7exFz+RjzjQQIZl
q9ifWXjN0800ai2YiftRX0Abha7IH7LSbgLjOBzFW/FhfKVdBSuQeCWsreiioNQIUFDKUsz27kFE
Y01a1KQYf7Tr2e6uitt0jxvuSuAQ9BV0TuxOt4F8j/kVHrL0trYr4Yy2ZSmPZlVjLnI8SD6dXEHD
JgvRHsIrCEhYomHLPC7IzZbUWmHGq1nVaGg5jhkyzV187HeJDzzNb+SF9sPFfTpwoXuoZbLZwloi
kwGNRZKmWMQGVG3mCs01AoSA8UVlDAzyHA0+x7Ftec+1NCb9SRcj7QTVmAN516OlAeo7H+gO9ZPp
RsHwQQcm49jn5uI8M2I8XDPIC9FF0BQoN1WgOyj6ehOyomJvXU+g3zWPDVa/yY6H8P8TfPzS2TI+
r8tmGc0NAW78tRrA8uKMOx2wFoVPbuQAk8O34tX0QYej5yB/oIwU5MB7UfIOnHGAoImSLEkfwUAR
BxiFqsyHkou6yTMhxvmJRIqF3ADp9uBLvkJXPPfpUy/YTWdXxzzQQJSu3QI2pn1J8SK5v2xSW4kU
FmVNE8VMUZUNRsFKHsM0X9o+0NrXhTx2I68WSC/Ap4+4EsBo1wpypde5IQT9Qb+brsBAu6uOrV88
y37uRz6vI7Z5mCtxTGJoNB3pxARzCnG/2KL0mk/oR1fvoXbdlI91xFm22LwZZ2nssoUVCXmTJlkc
hMmDZH7PIsmtF5+MuWPxCJ22QiTwcDCkgOk8TEoxr9O+kNqFoGERhC3gw40FPRbMKEsvizhwcg2e
JMZxT2FXaIIILGmxuyfh3WDcpNqHFvNS+G1nvdKIcdaz1mu5mfaITqiaeqLX78C1DNYLA5CUjob5
AT6eyuZ1XolkvLUALMismOGt88Zvs90kP7ahe/lCbce9lQzGRwsxuqRygyKUOLjGDfDjnHqno2K7
p10j05/3Ki/sbVohchkAGaLhIrIrAbmRWdbUDulhUD0pOiKzkbWXOAQz+/zKUW7zeq1EMcrpYjVm
ffWTOXf2xt2b7BXudOwoAsJ95U0euj6+ExU2j7PkD6d61pGJQWMMYmmk9UIw1fvoRNtximFL93Hn
6jaKrpUtBDzwHXmrIARg6V/nysSfXh8GGWs5wj687vBOMgItCN8MuzxVfrkjIryz+ABOt9PiLbUd
cQke/3BBzvIZ3yxaQgriqkQIhAI7cVgfo/E+3ZFvmO9TEPbwmnF1TjzgHjTjrydhVppiwlSPsK8/
mqDwI89wjCfhWvYzEN3+e3AXQ1yfMeOv5UqTqqwDYUEofHSiF7acrvv2jf91huw7XsxGQkikJIdR
2pkCKGi0VzXmEeDxhDAeM27qcUnkQQpS5UCSG7m+05dvnJu3GUfPxsguCWhdGco9pTGtXmeHfhfi
F/vlRJsztDD1N72Z1Xdh3+lVk2eJoIKBcWoCRX3LoofL+vCOjHEkKHFISThFfZAn2rG0iLeE2S7P
eXUO+mc+ZR+rU2PcRi+BkRePy+QA4Etby7+LsXdZD45DZDEGdaKZvRkhovRt6k3SbZN/RNWHUgCL
LA2kiUNIsH1qpmRpkiQB5o3xSEVkCuYoAlN/mU614YiJ6OqTyon/22d2FsK4nTbv+6LU6dK07Eja
nWDxIj9PAONilEKNE0VIgPwufleqH814d/mbbBbvQP/z65gYp4I9/G6QSUk7JFUwPWS+4JFv3Ucf
NLsmcTnCaJry2cR+CWM9TEiKPG50NEdIj3uZo35Wg93lRgRIebGT77kQ5RwbYCuEvTFFWoFfeBii
r3kU1NYhDjkHyPlArK+pWyuNszKRAqL9CIcvrcTli9u+NudDYxIxpa3NKMGk92E+TK7qdC4AOvE2
iK6j2CYvnUfb9uY9Kp/+8ldFkbNxsMXBoZWyRomiMehcyZ984V30xlPtRJ5+lQeS09xn94mNcUTO
pu0G5A2NdGeVGVeUDoM+h31j/UQjNd/oSCKAAx9rZ8FbOgrCh+4ZUz83BRcJb7PWu5bMeA0J3N5E
EbESTkoMnGG6DnmEG1b24Gh3w4f6GjkV+Kl5Y57bWelZX8aNTLGiRHoqSkGivYfSvkwVewSEoQVM
9JQ32Mq7E4xHqUcLhMElnbIH2F+W+xMIOOOBZznbIfisEeNWsrYupCjEE6z1FMBPZjdmEIHrhuyT
Q+TWe94yFv1zFxwL+7hc6ChGJlfAeCq+dNJtlY12JpT2Er40+Skcid2oHA05957d6m9NaVLbWMao
jgU8jrADVD4ngG0XX8+3wGQefUmcx10tASOles+f89Pi1gdwBjnVUXjCWJ34KhywiLMbeSGHYyDs
Rn+hSnnb6tgsqKbCkXV/UUU7ajm1Dp4Qeryr5qSWKvU4SZkU6KL6IBTAE0xRFqhnzhnyxNB/X4mx
QqnTwXmJ/ZjsWUskt8pSux7/KgtQQaoIenkQvcuMMnU31YJcS/mhb2pv6eI9inH+34TOlQxGE1PH
nLTcIZ0BbxUALAvKx/Y4/MxojVteq3XTuFfCGC84TTKeNoMZB3IuHzsF4EPiyPHxm19mJYJxeamR
kWyqsO8VmQ+N+ICdM2eeOSUn+jM/eYWVDMbVKQmJi7pGbAZgy3UTN1/jdLF7oQiUNuaI2n4Ar2Qx
Di81Q6tsEi0/dJhlL0J7XLwpGG4SN/2hX02H3l283F16V77qBxuTEn/BjIWYef4BbAMjLaSmyMsc
W7fZS2Pd5VixNXnlbY5dsJDTpiwOixULYlDUN+jo6uX+spVzjEJhPJ4uqE2szaiwAnHKM2LizVUB
YOv0r9paq7NiUqpQb7oso2sVmr34jR+dKD5x6Kq3y6lqMMlCPavhTlwsAI5BsgCSmN+LiiVLwTZx
M73np+wWwMyufjtXdhQou+WDpnLtt/zl8qluB5KVuozvkBSrqCQJoyeDP7i1XdutQ1In2rWu5FiH
zJvtO/PEA9/g2QrjQ/oulMskVlNsC6aOlDzovJYdz1gYD9KCgB2c7zl2Y/T7yuptI3/IEekvnx1P
CONCQCbQZPIA5i00rPT+Wp99kbfTu127Wn0e1nVEYSirnUzLSCbS+5+FpIN1qt00oP0/cuAN5XKU
YqG5o0ooFWJkySETUjdubxKjsive7B1PCFPoGdRcqKNeEYM6fdGrK6v6Xje7yx9nuwB3PjmV8ReZ
VmSZnGKjt/GzQPFR6MEdloHqTKdwrdua4562TVoTdUPUAHrIvvVAhyplotSIgZb7ffclJjwGpu0z
Owtg/JJmCKSY2iUOIiwciOV0U0byFcbeOOe27YbOYqieq6xIlPOirkZwVeTqYzhU9qx7UnWt8qBx
NmekQTb467youms5oVmWpgAAYONmfgYKyVPb79X/2wcJ7ychuGwOvM/DeJyatEqZo4l/GIENkiZv
1uhdFvAHezsrxLgcuS5JbkTYgG3ccEdB9cNHMdApxixuaX2UOUnyHzzDWR7jfUjbSX2YS3Kg3JiH
1mkeSkdwFnCAkHsK3C+4Ig+FhHeGjC8SKmKmtSbmB2n2h+n7VH+9fIQcC2cfal1aRNKozmEQ9oaN
PW97NmLAGXKysT9EvF8Hx77OuohYaZFqc2BMfhXQRnH8oxyd2l2cEM3v/GbBdhzxeI6V98HYJxsp
hXGZR4ythBR8HOPGFGo22imtLT8sBxreQVjKUZZ+ks9Z7llXxmmkbdEqWQL+XJDv2aWQeEUPLE/l
KMaj3c9HBe1wCxnG5e/Iu9vsMnhUJPEI1gBU8Lzmagja3UCHP10CFr5mF/N2zzlmyWKvTaK1ZEsk
xUFXDrYqo9LGec5v10FVoNUotMeC3ZHffdWoDrWxGFgmU3fJbY6hjc7uXeMw7MB1zTk76iU+f7Cz
KDYygg9HSspUCtoBS3LK1zn5NiSRXcp7EHVd/kzbtnEWxQRIWWrmXmoqusRMZ/soZYWKWQLelPbm
rQa4jmIBWUEGttDvh1cToe+kMckOpH7UUbgaBG+yni+rsgGkhQfOSggTtawsxlRYr4MC8lCfejqn
GNTBcM2f5Nu+xStJTNyq4k5PZ7BeB7QmLn4FFTnm2+UbyvPYgS0lPPHmIrf91UoiE7pmSUe5jKAb
DUYYpQ6Ud4zuuNFb+CidyLMIfOPuUF9RqGOex9q8WCvBTESLBdNq6rTAAK3yOAmqnbbEufzdeLbB
xLBUjWRNM+MlaAQgUaJrFdfXesyLW/SAPt2plR5M3Oq1HhDwJvTIRMWdyBfA2/ix4il9y1Fn21Gc
JbHJc1wNsbyg6Bfod+FO2w/7cF+cEptSAPAcBc8QWU6bmmhp1hPcK0wkjp7qpIcQ9HNXhQYorfkf
EtDO5bETyZv+aaUh4zTSfgy7acIgl35NFxWkb21mz57uhDsc7XGwJ6cOtDf1pgw6R9xbbukV2I8k
J1DTXPMgWrdbAasfw7iWgkLZVRZAZ+YDxZdIghHU6csxdUCCfGXaCia+jKBBVZ5HNMg9fMbfmLKZ
Ds3URkH5UZ50J/VA2diPNplt6QBaXTgeAAZ23BoB9f4XLJlFKYp0YdH1ukZh+X8Y7vONcqf66p6P
o7EdxVeny/odvcMi2AJhNYDgdhUGGOLrzjYf2is6VMQ7Us4lZYkaYqstyZBYmLkRpMK20vE4G8vO
mkoPmDPeZbfD/XyM36mSERPEOuY/MQWOtpm0D79IoVPte19/VTwhWDqXh5fJcaYq44QMKSw1McO7
pkxf+qZylNjgpA48rdjRthhLRBH4YSgwF4ai/amwo8jRK7t26Q7C+KB+swRbe7x8lhwXzq5e1wnJ
y7lTAJzV3lcjoA8TVwQ63GUhnMNjt69JKBDV6mRyCElAPR5vdnRz31MBsq4BViaJYkz9nqQUvVmg
mEPd2lvlag+zNwT9NfGXk3Ei34Z949UYyIpcIyjd9Ab3fHdZv23jP4tnIm3f5NYQF0hfqvQpTGUH
BK2OaFyDpY1Tpdj+WmdBjOEXISC0DQs4xZHxOoaYF4yOkvRwWZntEHGWwVh60udiP+aaFggSNmTD
vU5KR8MGzAQI1XniXGWOQmxlW4/LMVQzsFqE5UywZ62JX9Dv6zCrmvR3l/XaFgX+INH6SarI6DX3
hgKNRhII8ZuWPs1NbVf1/X+SwSYQiS7mTaVmoJY1vlntUazvpJTTXPmDm/ilB5s4SHXbW4mJCk/n
L+/mQQEgR+rkV7U7eJS7MfZ5Kwycg2MrcSq2KNsqA5pjIT/rYWSbZqDyGIu2yy/aWSsmF1DDOZJy
ImNW5U4F1Gx7DWBWZCPhu2z//3TlufKYDEBL87oaZkz3NKib0/dT6BZHeFrwqeR+trM4F3fbA57V
o2e8Kpf1s4ARvB5EPwqmQpfxfew4AujN/5xanAUwHrAEZhbuDApk8OUOKfzxXrvqCCYAsNsocqoS
XBNk/R0Z4s7KsFdLaQRUhw5HYkrfeMqeh+fMG/f6k8pjROUZIeP5JlWshDpE8Uopwf+FZLFCqSfj
BMNNxA5lZYWMjygXTHzPxUI7feqh/Na45s7wEwyYPwE0ANSo6ZVxwHvAFXiCOfbBxn6ljo1+kbMo
SAJK5Rl7gtdEmEzpXYqyNr+EfwXKuVKVDfzAxcuAnkolprMr9KmbzTxStZ89vQtGycZ9VZTMxAhn
LWhMTBkZhiNZYEeQvs7y7IWdYLdG6Q/REVRie4IXcT+6ST4ekxqE8K3uiNia1XLFXYrZLvvrnqRe
PmaBriOtvFHDRzPRXqyqVO1Ek196ta7s0eodWUluJPIm5QonyG9bvQ5YCR2gJoAfYax+UgUUoAWs
keWNPfiUahL0Z7WdYpdLmQGdSncqecs/29WDlVDG7nV1UAp5FuPAfCpK23gHiIVDbqbItucb7U45
JMf0hgfRRa3802dbyWRuQTulpJuSVgySgXggwbmXw+IOyyuPgmFc6SbR7WlOT2qz8IYtNi/5WTBb
qMs6RU2mto0PknQlpY4o/qgUTnazedFWIpgCnRaLYlkPgxB0sdIdzDDGRHmK3kLDSXl5qsi/O/wQ
/dFEx0ZTAEoEAODNQHMzy97WrOE/KsQEzridNUMvFi0YrSttvh97naPJdqhcHRk90nXsItglzMQU
q3W+4udg49AxGGjYMcD8AEd6HCRuxrFtgJpugmEQeLHsLAJ4R6QpsZbkECtfdCLbiRHZ8fxWdLdW
mDi5gaks/ely5rZtF2eRzPfKyrQrARsvBFl8XwHbj7eQtW0P57/PfCYti6YEWF0wbesrmcCGq/7o
Ko4OPBnMh5K1WUkSBc8sSX3Pl9wOFdOrQ8O5fFLbc5RA1/3f16E/Y2UPkmASUgyox3XvUe0A3gDw
Om4YoOBtpDYiZGNPpwa1dYVXP9k2CwssnSbgpkBh+rvgdIinsTSwX0ARM/9hPqAbyry66bajN1C6
/NkzkDQmlwJnRJ43hoyFl6flnc4yp0/6bY6lRHDXg9Ghtvs9d35kM39byWSCi4rcrcUzUsAx5ncp
eSrEwu7jZ+xpVIB1K4QPzkfctPeVPPYsE2VsikHBbMoDyLT0r7Uj3L9rb3SLKK7s4jDvueU+auKf
wspKJBNWjKIrWwWjA6jaSD7GX/fqly5CwU3FRk3sJtdgY/9vSrIr7kSWs8WQELExfbEr7xE53dTJ
bPNmBrGrCAhNHkvj5g08q8gSB0jqNDdyh/wxqWUv7dor/F/8N/mb0ceVGMZZiTGIaJYa2xZFp9my
8q5JO6xncQ6P/pELn4tdp8PgCuZX2yTG9gDNggGUuMd77OeaPL4Wx6lsVlBWGjGuS0OKYxkShjln
gDo03V5tS7tP3+r08bJWP+c1L2nFOK+8UtNCBgdkUAFRSXKNd8tO7wfc8fiQO+JtejW6qHd7AmBu
QsnuX6VDc6ILXzXvGc+5DewOS68AoK+sCiEwDUc9jDvgEd7rj8KT+R7ayPiP2vfLmm/Xg1dHzHgY
M6qHnhSjBGBZAzV/CYQJADo+ajvxStzzxmm2g8RKGuNfonxKGmXUhCB9HgADl/nhbVRiDo+2XptT
/lj6/VEa/ypFX0llXIxVh5qRGhEAy4P8hPfF3fJtvgW0VD7YEboJ874b7ZY3VL29oH+Wyq6+EKMw
LeCUSuiX6zvK7Tm9CM58nR8wHO8KXnhFB2NCu35QWydy1Rf+9eEdN7sNk+e5UfdjVwBTQ70DWtMx
vUbluBRsyqOq+8ld+yI88nZION6OnZlq5UzCGgm2YJWyT30FM79u09aSm+o1b7eXJ4replXOUTek
HfHeEPbTcptYX8zl1EmcG8kTwbggczQiMyxz7Bn0y4fVdQcpUq7jUuaNHfIuosG4oKXPJmKK8hg0
7x1mjSivkuFlH5NHG9C89jP91Rf8HbuYZ3SaNC5NHwWFuSfLtyziJRKcxIV9FYPZto+MapEAbNAB
ajHf06Y6cQc7+SDP1k7GDpEGvfo9r3PB04zxMEmnGUYpFACkEG6l+b2X7y87zO2/D7YoEVP/kqoz
9rCgz1ArQ4GVXDHSPV2TnuXZCr3LQraN7iyEsYU5F4iiNAC5isvILhrdlru/XczF/vb/VGES2gZP
qQ5E7cmhn3o7Rt2YvJDo8bIm28/ElRAmvqhmXMXmgqRk1uziHzhG4gPHDWvTd3RpWsBuEEck7/QY
E6gMEY6vaJGt3nWuZdPVifLadDXPehN90a3AHs0jav2Dpz2fJRNi9DCXwYqADXzpRt/190AbsBXD
/8fNVjsL2PbZE4+yejs7+iWTDTBjq5BBqmSsok6x5mehqXtJLIVeGw/yvu71nhNH6af67DTO8pgi
Sd7pWWZMwG5QZmDjSXV4Y3aa24yJY2nlbWjxtod5tsNGErEOB12ZAXwl7oog3i970w39+idsLAqT
Ox6cDe882WiiYGS+VPEuwOyK1yp+JKGkVRFb5m2pbDcmz5eC3bK0rBL0YpWQUKSNpHH1zM3LI+gO
WxOV89yrr8MrgCXXmdNkDy1xzcypFWcGpAGfWnX7soBGDfilhoUnNBNCZctMpQ7bwGl5W0knIFY6
qcYxnD/EtrMQ5kYq2JmdKjQ6AvEN3BoHbQ+mtn3XgDGw+/9A0fvDS/0sjrmMSmJkra5iqYQE86F8
Bhm41+66Pc5TeBr/Icv5u0zkl0iLGSYs9D7tyyXsAmE8loTYobnr5W+XHRvnU7H8JJgNIoY6ZFaA
EmWW3ETpVZPwhiK33x9nPZg3ZJbXgmZVmNbFWpsPkGtfi2w9GJwCqG/NzrrlOc7tO3eWx9y5JU3N
TItB+IO1kc44KOZLMnkWeb58cjwpTNBWjJGYmopOfC4PthHt5PFuyRO7Gjlo15s0HYpxVocJ3IDT
sKJFGil7SxfIP/I3qbPDW+M0oCoqu8kdqHkiX/doQgdWV++yljz7oKewyoaJOHR5EWFwSisfS7Kf
4zc948ynb2c/Z/0YbxGHZIgSYGwHrf5gVaeZ1/DlqcA4itbMDM0UsYkadei8ImSiDj8Yqn35oHha
MP5hXsJabGj9xSCeXD61ytfLf/+yFpiQ/f1DaBXK/AL2IAJJeW8tJ4zeq5yT5NCf+DkW/+9DWCIT
iyVF7HPMKhQ/6V4l0L2OPtnzaYIunxTK7r9rIoV9V6YFdjbV4Ws2vcWW/99Oirn+otUouhHivhjW
rsKEYbtrecwoPBXov69uRaskbb4IbXIo1S+DdgiTL5dV4P19agyrvy+boQFCPgxca8pHEb6Ao/Py
3+cZE3OrVUsMs6rBqvGY76xmp0zfiqHkXAieDOZao28nSGYXgdJLfdXjk6Edcx7yF08Ec7Pz0oyN
/0falS25jSPBL2IEwRuvPCRRrb4Pt/3CsNs27/vm12+iZ3eaDXGFHe/DvIwjugSwUChUZWUmCt5N
Wlr5Sb3sCzocdCJ5l3dr++4HUtMAWx/BeCq3XU2WD6NqTKFPC7tzo8BmSg1RYVtuFTl5bLM5sax0
/qjEuzLL7aAC6aKY6Ki06M1rpB+S4bsmxDdubuHKBreFRAc4pZmK9Kg+Fj7dgTY6c0MvhQQFbWzz
ntHCpS79KdjQzYxgZZULlmWThhIkHKGnegyu2dSs5Jke2ac+4/yWXBFoTrDI95mA1XGaJqmYigr0
QDSSDLdSp8nu66A6SlYi1Ohj0essiH4s7R34vbI1BgrGm1vwrEy38pGBYaOd8bP4zbgXAfV9uLyR
ooVxoTTUF72GYDFuZ+u2iG4Sou/kavqTYLFaERdPMR6ZYNS5L45mi8/UmBi6Sn0DtCaX17L93F3Z
0T4HvbwgCYkJXLEDYYp5S0D4kR/z5/m2A3DcVdH/HYWdInZyL30ttsGrryWP1UI7w5D8BA3F0YRY
6OSo9GYeE0E0FK6OiyGqLBl6owFVxEZME7ACF26+l+/M58kpfdUZrk1dCD4XuQcXQMjSqkZodIFP
WzeOv4XUVskXwVfb3kEDTzpTgz4937uJuhaUzzrQtjpmCyA5fqOfpC/JTnI027KTh+igAV1xEKWl
zBfOv9uHVc5XSGDRIZtQpkirn8ghytoTLGs7Qn0Y4ByjkUazIRNu4LmUzcOiYfZ4miDRSMLimzpA
KWycVXOfyPoL6QZoY84L+pllOrqTFkLn2Bqtl8u/SLRizn/mRNb0IgXhDsgNXL01nTIX5OHMGy7t
KectZTsUYJ+IQYyUHrroRVcbp8HMBgUnfvRHT0Lcp//xGu7aMSVl1PoY3ZPsVXocv6tu7HVX6DD2
rn5UXOXLH42WrexxF47aNqSxMpSODUm2DePU6y+LISIlFBwFvnZmtaoaWxqRfDDHO3187OvMi8yd
QTJBMGG7c+FL8S2YOWrSQdZR/4yHeJcZs6OX5clsY3dZdLtO232hSoI+sMD9+LJZScu+WAjegUr+
O5G/9qIDt/n2sChU4UGLDJEd7u2RlsAaLxZ73vTTdVLX9hxHd7VaHMpes3vLdAOSAW069v7lYyWy
y92gJErDLJ9qRgX9l/JIAya0/wHosf3JPtbHXaJtN6YLiv/SQQ095TeDsUC0se/c1q1PMAlybYao
TiYnuZZ2IszntmN+GOeiJZCmWadpIFGYlF+0uU7Baq3SxFHG35c3878kyh+GuKjZtyPKnAUcs3H1
N323HOLn8atmf82+q+iIMn4AwUnYrnqu/IYLixHmlnMI3DOgDobL9vFDeFUeUfp0oi+WHzu5X94B
1n1N7jSUBf+w50Uh9i0bmFdVdG5np0yeiFWjqZLG11Nwl4rE0re+nAZCHtOCgKkFEO3n/CSlZplI
Mgl8XOVONL8QSNS0VrrXglx0422dcI1gNhZlYkWXKRciofRcaahUT6jSMSk6DeVN1rSfX+l7Vy3c
TV8ve8tlg4SvaFRLPipZ1IZHsjyC09GWRUzrmyVijajYPF01IFTEHe50xEXd5O+Hmy2p3gOpRvas
Sy0DyiUiwWTOzUfltTX+iJeaEcwD8uQ+NW2ZPmi5IwUiPpStS3pthHO4MqCdnMkYflPTwVaUayqr
dgiRdl17HDAyffkLbdJRra1x57nqpGJUGisEF3Ph67FtHuL74ar4onvta7pPoWmp4oEI/jhHd008
vd3L9s+CJjgUIbyoUkINIKH5C7WX0o7M01j4Mz6cFQdurzzG0g8cd7tF81wXMb6fxy/OIHcLFaSY
ATlkBOmlHd4oTmv3z7nT2eTevO8xpyphruvyEs/7UZxJzkchCyRbVGUi5O8sw+0eFIcjcN6Dx0Im
+doKLvLtNSJWsW3V0Hjjv6lJjMqYlNgnj+ENg5DUDq4i4KAe9WPoAB93K2S4PjsZbI0rk1yQhvit
pZgqem7NrnHDh/yhQL5nucpTflqc1mcQQBGb8vnZf7cJt0H/ydJUg4ucUqGFaqYaBO+SwS3uyiMD
CtBrTOeB8FNUqTmv0XPWuOCpm0OpazIuPuidpPYEyD7U3CFE3mO4KDjlJ+IsXnWEjhUmvEWN/c1T
ov69Uv6U5MYQl+WUJn4j63MFMv8qpXsjs5SXIhmq9qBqozzeZHGzPNdZqc07gQdvfl3dVAn7T9N5
Do+SyL3UkTzz53vwZ0Hwk1XHoLNzW7zoFcZKCGjq/qQ7zrbckMFyAR4lqO1wkTC2aJB2HQYxoad1
akBni3b1briiDr1uT4uXoI4kekWcj5FzNrmzkwQtKXul0YFPx+DnHWiOHbNxwvt+X+5Nr8NUXL0b
fo2ts2B0R/DS3tzm1Xq5Q1S1U1mrPVxMVyM7UjJ7INezdS/4mGf3C7dC7hEYJ70BJCaUDZS9hZOz
6z362t1Cqmmv3ge73s0WENvJribkXt1enkaAtzahqvBOJ7CqxHQBSi9y0YXHXoLMxlRSO4eykC03
Iv777RV+GOICgwKOkWmSoYeWxECoBC+6fj/KjZfWLiL//vJ2ihbFhYVBbuQuakooqM+PaXzqsoMq
CUycF5bev9jf6+HnWscU6hr6BBuM0rnzI/BJQZzIg0xZxpCIgB5TV5RZsd/9KdXhbHL3ZKSbuYEW
v+onauFIpDpYS7AL+/SOms2PuK8MN66pbVWGKNaclWU4w9xtOaK1a07URFnGGVxyqqAZ+hb6TGAX
KOsDFT0vtm8RE7rTCG6Mzof7gPVQ/vtZ2ud7HDkJ1fHh0BZO48XgY/KqffCPpw/ZCj8s8rXquG2T
cCkhz6Cav/X0etK+KrVoYmg76VgZ4b7fqAFGVyV4bY9H/S28QivuLnagEv6kuLifHFkgCXGW6XNr
4r5am2i1oUyYeFHSxxnYe315vXzOtg/BakFc7t2UQTqMGQgW2W3fPVW7wbJLDNoqvvao7OpdqDjj
YRoF+fHmMVhZ5a4gheb51Pck8utGBXZJthW5tnPgmPTqiiY/aHmXirSvRVvJ3UBKMGdFzUDlY/2m
yL8lETT1nB+J+1bcNZOObVhYGVqDTfI1mu+SuWWj/03yqPaxk4z+UFY2FRU3t7+fRdCYxSQMntPc
tUOWivSQ6MXldhvd6T1D9aGWvJ8OZmtP99OxfCpCO98J5282L4OVXe4y0FWZDqjaQTroKCFvSW9U
vBLD5ybHQGxwS7zkCKa1p+BGNIRwPmzJtnllmAssqLTmY95Kmp//1o4YPHUjsNIPVzHypckzYhtz
bwBwC6mA2Ek7C9wfZs/GHsGUokkJhh9aj/VXQD34E6VKl+FwrAfRROlmYroyxkWZxYyCJVOi7Ci1
hw5XbCk7Q7a4qnWDUrrTmqLVbd62K3tcmFm6CepWNQab6qzaFXG/X+qbohRdQaJVcaEmmDISZNGU
HknmsDRfP4BSAmcCtIDhExuoMPGMgo6CS59EYEKBt/KZNq0gfVh3ASBvMWqhQWEP8lEH62oqnwbV
ci7HVHbQz13FUpjmuc4eUfj3VUIWhbXZ151Z+HL7g+TPqokbgpiuKWJkE9nhTkKV1jNGIg3QsCm6
Mw17vRi8QP9ZiQSGNyOn9fd6eDSdMYa0Jm0cMqLfCQJoUfTz8oZtGqDAfJkaATsM5WKY2oGrAGzF
6VGWHptxscPh5bKBTf9eGeC+SGh2jZZ3AM7ohrmX+mw3ZmBlNPvp7bId0UK4LxJ2S9Yocin5OohS
rAYFY000o7qdgfxnLbrMF//CwNB6IwmhuuxhvP3U/VQP3aEFDHdB0dbF000wcrG1JlQBVE0lCgUD
IAefKnUjIknegPQjHh0KRgdFNO+1uSRU0RWiy6aJFI4Ld3o2Jq2RgwVropCaZYjb4QrXl2Ybb9EB
a7prRPnHZnq6NslFPBCsVb0eQKIqxqjhnpUcwm/1aAPna+7rXXFdjIKgcF4RxL2lWZqGmVhsJsAw
n6NCpk3QAJIA7R0d5YgXt5s8ZsSZrmII8ASP4d3sx+5oN4VTvcY76otC/Gb1ygBtskU0TGxTnct/
AnUMq2QuimN0Ch+qu/m6qFzrq+wzam2bPCepbeV2+ePygdjc57VVFsNWsTAOlU4fwrJBrQF32BOj
jcww7dQ+QWvXFuUGW65qUE3WCDFMDINwrkqVJDFpgbp4HA7urI5OVO8ur2czkIASA/0EDNubKrec
KhobEmC84JgU13EUOx3kOUYRxmzzPKgrK1w8nGmVJ5KF6jvLNdKr1Iswkje+QfDH7q77gyjb2Nq2
tTkuOhJ9GvtKBZTDkLzOfAyz18ub9l/Wo+qAgKFuCCnrz07QJUataBoAbQrGDI/mrnYAJ00c6aV9
/atYWwnPN8slzu5g7cMk5+3yPFtK0ENhIIO3wyJK7i36aXTPKEBAMvZ0eYlsi3hza8/jIphRhguA
kxghqOoQAgbBbNh1F/9El6ZwpSEcDlNsWPZkTc3Xy4Y38/+1ZS6sBEUfKY0cY6jQG1zrmL/n4dUV
yBh0T3utd61lB45oqHAzmJiMxA1tL8PQ+MppP9Y91HIVUPvdFr4EhfcaIz2Vl7wMYMFjGyziZtpM
+01MeOmmTGTEUc5JaZAvfamh2p/Nu2APtQifNM54Z9iaHz/1vnIonPZquRU1gM/ZhhC213a5K51C
9w+EBmPsD2+15bDhheo2QHdveSD3SubIr8VNuRsP9ISH7OVPu3UsV5Z1LprpSd0r3SAZPqBP0XLb
q4fLf/98JPZ9aSjNAEzCbl8uzCRZNDTFiPrXQtz4YRls/VA6GMxwUJS9Dnas9t7dxE+gw/Xap9wt
9saDKFXeiqeICn//BO6rVkbQQbgUdAPyZD6RsgPDp5S7pSb9QR1lbYf7iplR91JFGUNP6g/pawDi
88ubufmxFAvsI1TW8Q7nPhaqynM5ykPuV/Pvsn5KgXe9bGDzoJuaQlgxjRCTHw0ahiFv4nkAjuR6
zvfpDd1NmMCqDvPt0ECMKrthJGyRANm0GbrXVrkPNHdVWg64jXx5dgoIm7MGxaGCnO3ezMG0UTAi
scIVLJVFSz6aAvqG2QLT1GXCpyrg9hhqVrT306b7WtDuRqMNXooysQu93cf5+BSFwxHcqfuYjvcR
dOQv/4BNr1zZ5275Qu2g/VWXgd83Y2OXWnxltMpJq3RF8FE3DQEbbciGppGzjmLYFIaKXv7sQ1/a
thYwiaanFISil5ez7TorM9x6aAN2qqkPKWo12R1YyK+U3gt7qPIGdre3bsb77s16FkGVt9dGDWA7
KHoTPAXiEim1QlLwAy2mH0NtWVbsPtL/aAM/jCifMwspRwcvgkKjTwZ59oOgheo8kRc7QS4oOAps
k86c0vgwxTKOVSbbVYCZxFZdHDtyKqSnqH+m6nHpBVZEu8bizMrKOEH/V466xCddQW19UjO/yhYI
+KSxaKBz05SpyoYF9Ckucy4mJm25mLmsAHKUgGYle8mywNZHX+B7m4Hxw8r7s2i1oLSKMVASQ3IU
A5WL6rwLPfnqw/zT6MHxwspn4w8UYgRWNyPIyiqXj0GC28iB9Ujxgf4tApF96V+Zmk8hZFXeTk1W
xjgnDJfM6nsrKo7Nq7WXPYYLAPuWodo1epmn0mcZUdk6o2mLtCQ3fXJlmfPJFmSVyVQicwcsyTYw
HEua0wxuyZneCzZ0K5/G2/w/zsJL7A2mGdOFqUn1jd3/Zuh8YLBx2dn1ic2Nhzvh3DjbNf68WRqg
R3gIGYrFQ5B0PZVLszUlDI2Cf+Gw2JFL9vkTY3b8H8q7W+uzTAXHwAIg7awEUcU0sgarlg7atbbv
fHRxE3suHGgj3te7+TCMdiUEtotscn7TBCkptJIwWbDUsGUPosyH5EuD17hDvO453IlG1LdOPLrE
RDNNS0a5lwsuDUlGi+Yz2MaDEcDr5xjsxKXx67KrbJVaLcvA9WnKCsAyXMYAsKnRtaZs+WNxF7a/
9ew1GSEF1NlxIoINbz5D1ra4EDYvY9QnXa5BH5feqrHd74cvnd15pR8drPe5ERFVx+YWfqyOf/gA
zYteSxaju4HrRtkl5KtWCnBGIhNc7KqoMaNmYkTH0FByQNSg3TXpt2US7C9/qM3cbrV7PDK5kQY1
1+c8Qm2miNzkrnChlriHQkT3G5DaXRzZtaCWKPpgvFQ7TbN6GZUSKpoAZT4tyCYT1wKpbxE5jGO/
2Zt3ourGZvazXibn9TPA18owALYg63ZFcR3QHbFDz7wxnmLo1Xp/SQqLalGblS90v4miqigVybyW
4iiFRVOmOS4+DHcUbrnHe7V25V0BoirppIkeIFtXwdocdxWMVp0mwH1g1ghauNoIGlKM143TXR8I
vuHWhb42xG3nkun9kkRV5JelZ5JnTRVh9DexQhRsLig4o6F/Ru2XkrZKgzJIjph6fy0XB9JbNr2K
7zFbdwQ+womf5NJWX4wr1El/Xj4Tm7u4Ms09iSejTRXgfMNjo8tPCXQ+qkC/B+/1XS5VL5dNnQuZ
4Pm9XiYXKOusiaawXsIju3DK+9Khjr6naIHJQkzf5jdbLYuLk5GqTDOheDv2Qeuky928fLm8GIEB
nsRvLIOyNOmY+D1GVZWgPC26qLeyGTtW+8Xz9ukmylytVkCJZN9HTuWzAUHTS08FRJVYGRH09+7l
Vf0XT9QsA8Rh6K9TtuxV8gq1YtU04jE85pFjXYMRlBXZWIYXASc/yE5Z2tFN8cCoEcWCBVv3AEVP
H6FDJSrqzZ+NW5i7GadqAVSoCK602vSKOruWMtH8yKYZimK5AbA3SmvcGq1hWIKoAcREAh0CiUa7
JpEztZVzeS/P5w2Yu6/ssN+x2sucgA5/lHCqpcguTsaRKSjrXnUVXzFRPZzrU3CQX6HDJaOOYbrD
V/Lz8i8QLZSd/dUP0NWhHSMDkGyMwF3LKYglS5y7qRU4zWYIWa2TCyE5rlQ5WCgo/Kwf1QiOOagM
ZIktDV//v+Vw4cNo9DIJZ+xnEHi1dhOVN7UlMMF+Kp+Crz8ZHzYU0OLoAMkdRzwtgvZ2mdzAeJGm
A+TJ7curYX/qgim+2GmkFaJhhdRUKzQn7xOnb58qlAOV7JSVz3pyEkvobXwokEEYKLFizMHAPf3Z
H9S+MmPwEUAGrpnBYT47karZQ/QF2YLA99kR4hb3yRJ3xMIGfYCwG0ENpUWOoSV2KGL731wLQalM
Ri0JFULOt8NlyKWuhrJAZTRoYxZ6JzltKss2LRUdmNBM/n75e22lN+C5YH0wTJ4pls77Ro53FITa
GqTeo1fcvUu/+vIt03BBH1EYiTe3EPEJ4Hv0TqEh8/ljtbk869BYtHzGWFSg9AnmxJwxJ07v+Vv2
bNygdXp5jVubShS0G6B+pEKvhjvJipFkdZtluQ/oiJ3XsU27X3oVux0RVeg2QhMmNSga7CjDa2dt
xdBEwWKZksWXk0MHcO1EJqeYBEdsczkrI9xyenPMZxMT6ABBtHaign6p+rFEj/1CBfu2dVN/Wg4X
mrK564gSQaKteK1O0mv3OP3InV6129cRrFkTmDa/0KfL32prBxUZAYkB2oE94/xD77RWkTXM86sA
sVffF4LeLJXcy0a2XkxwBQzUQKYSgxHvC19dIZMWTaikoo3Qo89c7ud6SEoX4MmhdBnFTHGIaDe8
SpoECc5JRpDsC83snBnobOWgWJNVuWVQxW9ZIhuqaNc3t2D149i/r36cOvUdTcI2Oxrflp3iaF5R
2IGLaNBS27hlta/5oKt2LnrpsK3lo9t6U7jYE82ZJEEPKITW66MCqoHKv7zronVxfquQgfbS3GVH
VX2hBEU00wH3t+BwbMaz9So4n03CAczvBWQNGA4W80sOuZIwv2TuFbe6FqIn2V+7tGdc9By1pC/w
1ljw9CavnX8bOZDSAZrY9PJ97CyYedEO6S0wGaJBDMFm8uVYWoI/RFbCwu/l2y7UPIhC2kH/+//6
Yu+p4MoTy3pCV6NjrC8t2Cz9aFq8SDZ3/58RLj3W9QZo7wmq7WP5qysPBepz6j8WolBVivojQAvQ
VdUBnPl8pLq5sJS4QIdUXg4ZeY51EUMZawue+YEGjjIDmmgQR+PObFXI9ZSXEQE33l9ilo03eEB5
CHVGt4K/sjLEHdKio6FczhC9KusrNSucZXjDOcI4x/4PvsrKDndYtYLUgKwn0VEPvibku9Ic03EW
nNWNXBFf5WPTuKMKJZq8WXKkpQWEj+t9czXvjB2EXQRxZzvar+xwh5TUxRhNTM6oPcrH+IBGyRVm
NXw2l9WAtVSkIy2yxz+iCWay+iTEN7K+me8g7hI0ibJvXkv74hjelofLn2ozbn8sj39PG8ioMH+m
zpCeParyd0s4LCHwOf4B2ykzFGrMWvdl+TDlr2mogvvjZ9WICOREdtTPp7TVSwnS2wDeQyiR+Gqa
gkaEFhF6WlG6k+mfNB3X/seTDlegzp6Q/RZHtaJW5jb6VO0rqWyyXW+A8E+UdGwvz0QKCtAeZDW4
5S1BPvdyBr2C0Rm99qbyDWe5oqENzt697I5QCq2u2x/CwUz2Z89D04dZ5j6rID7HGgk6CpZQBkKj
QFCZDyD0xqCeYuePgdN9veyNmxcTRNQNC3AUJHJc1Rv631MTd4T6ox44bYv3Zh7tMlmUrGzheVj6
9rcdLqTHmpS1aTxBW8itX0AHmDyFV3hPfBkOiq/ey7u0so3Azt3qufxyeYVbFRCYBlMAWOIYJRq3
o0GmNwFqtOiIP6a/hzflOLkA3qDpozkxIH4WK0ffWJi6SZ8WTH6KgLzb8WVln7tsMP5uBRZQau9P
NkakwdA+mtu7i9eBFFkUzzbjy8ocd+UoAYjfNDygjnP3Y9QTmwx/EMBUcC5oGqtbnbWzilFtqqJo
et/Sn7LmxRIBpLZcEofuvef/3hr8fALUuJrqidRAcysnffhVjd+FwHR2HfKHTNUM1pRDyejs/m8S
rbfkqjD8tgBnEPXr9pthTR4pXDK/XnY/kSnuc8imGrWSAe8rjJ+J/ibp10v/PE5gquhEBIZbEQtV
ctTvMWF8LkevTiPIt/UYjL8aWPEayen72h600ZaK58uL2vxEK0vckcJEfgn0R5ccx+Xb0P2Omhda
fbtsYivbWC+GOzVErqNxiaGsOSnDM5ik9mbRHNErtnO9+TVAd5Dm8b5KBu+y2c3TurbLfa8uNUnU
kjZHxQOlqa+haSc76umZuziqg4GuEXT9l01uegiA0xTdKqqB2vWzv4OItUo7uqRHU++8XMI1k3wJ
plO/XM3NP28iUdUE7A9YNkiH8VrAVIKkbN5BZjhrvGT+0Wii1vBW8AFNg66pQLeAQYFzDBUTP0nb
doOvtvsk/yVVooLlFuoDlQZ2WWF4H1Ou3G4NvWTES4IJAkh3s1lv0L44ya1xlzrRCxB5iyOfEq/F
/xO887dcXmdUswb2zZQ1zi/kkFTBki6g7uwe1KyyNcOw8/HusitsPoeBvsAX0mQFY+Wc1+tL1mot
6vW4/RskHMBPY0xfvZ88xZUPrej1vXXG1ta4NbXLoHZ9E9Tv/LnZrjt04JJqhI+gzcv/HbgP7D6h
wBZ+9vAgijPJjICp6tF0M211px5+VSApAex0N37V9yoTnLrFMHQr+mqbx5mC4sFkTqPJPOnCsgwl
6TEc5Hdl5lpaiFGax2G8JclBA+6vThJHm6/aUHV6sNRJ5KeRFqKIsnUmKFqOqF3hgAO3/Xn1S1ZG
sso4ppR95Y/7DDjm1KlPJhhT2Ism8EQ8RRuFQABiMVqAk25gZpPfb6WdBiBWUZUbj9Y9g351X5S7
4jDuGO/r/CPbl4I1ni8RBjHXY2LqTj9nldIT2YqGYcQk2QyS2fiqVV8EB+PcVWFBtwB9B4YGfUFu
E1EMMOWhqq2DijLtq+wZjnoIvfiX4evedFxmsOi3PpvDCl3dFyXJmxuKSjQ07yCijpFfLujoM6Q3
oWJOcSyju3fuv0Nya3qDY7xB5vGA61bE7MPW8zlDQQAAs5XKaEr0s0BahFM6FqiC+yNmefP7Qg6/
dyTzgQcTwF42TggsGTLDfOFqQBPjs3vSLkMDRgMbS/caPTG1Z8lrdywlnt3mfyAg2whxn+2xL716
4DTa0M+WpEMy23pm3eRynzvL/UxvFWA04p2IeHNjPvyTPf4wWEE2I9WCJOO0a/z+fXXSXgHLhKhw
sXUI0K0wCRDvIAU0uYXBeVCzUkFHiYYDspXy0AxE8LEEJvhp6I4WCNmSjF78kgOmPSSmEwJ/ICj0
bMRrDHOxc8wQefTsrksyReqTEY/CeZ+/yAwI4rT78hdy1sNwnEH8p53yx+xZGKy3Djlg9iaSIDC6
neGyK0WxkjlFrpxB6CSeQV1NdvBIcFgELnUUkGgltln9m2nKoq6IaWXTN9c/gIsy6PuTpTUycJbu
hxPDWhaHhU1/4RwUQrbsDYQUthn8mqDJUw026/n5JORl1qLwMMe+St7Rsn60A/ZReWKCObrzXF0b
D/LD5Ti65UBrk+zfV4ev78KoCRTwWJvQ7qqKxE5SwVWw7TyUyEwiFI9uviUUBTQaSYNEqfU0cL/a
nQ/vqW16g0QGVHZK/C43p8i2GE7KsiM+aAItAjZOTYf+BN85HKwMQjlEx+p67YGmxrfZug6V2L28
h5u3gQadGMUEVsoEUuTzJlJ5seYylCJUhhgshdjRThlt4yQ9T0dpn3nZXpV3l21ujLEieUHSjj4s
ozt8h8ysPhwQHPFQ9VGMIoJ0m9yFV5k/ufQqqt7pz4ODeq83dutHV2imJ4f/AZNzXpf6/AO46CY3
UzhSEiZH+jh6ilfvJXC+kaOFr8mIH0R1sC1HXa2Xb5gMWaHmnRUFfh4EztgRmy77y1u6gTL6tCK+
XZIRjUzp0AOIAKRg+yBZNgD/ybhTO1ty3jpPdq0DxaCbZVepqwXC+2LjKfP5B3A1sVqhTaQbKT0Y
1+or3fW/pP6m/IXB5EfWXQ9Sp3xUACokHhE9M7Y/JpJivAYpGNC4OGdCG2swZ3xMy3Qw+X2MbtHX
r9+gppscgEB1jQf16fJub3/PD4vsEbzy3zJL4irPmtLvy7ukeTT0w//39/kspkmaVomK+Bia4GzN
h+mnRP55E499r481cEdAUswKauhT7Efh98a8rsDJoMFZ/mAhBJU1oP6RvvNIZ72hHVDxS+EX6GCP
y2u45IL4dV5vwDJYQRQgfwWYdPapVp+i1vIyTwYlPJZJscMg4kGJlN2Q5p6SUAcSToKH8/mljj0D
HSYguZiCR8vtszloF2gZLRREy+pODw9EQ0UPQIjEL7Qvc1zYrQhZd+5qnw1yrpZqXRrXaIwD9vMz
195mkYjHRvz/bIDzNXlsgkCfR9OfXieXYWRlvNKJtzxI14x6Nln2dPAW4XCNaF2c+1VlRCVgHgCS
fQu+VeBrAD5SsheQDf1FEGs85IJyEfs0n+/T9UItnvOiU6xGHuo6PNLcaXPTW4qXNI5cI6L/2Onx
1DEB11ZMBW7CC/nkcTsF1BjRClB+U+tp1F/+6aH6/Pe5SFsNZU8Wqpt+tqDvvkRXZToJRl3Pc4/P
Jrhkro30MlXnCfxdIH4yledKvh6KH5eXIbLBndwiNCSipm10pNYzUb+XzXVkCq4GkQn276vgoOvK
qAYj6LqG/DboTlH/c/jnZA6fd4oLCLPSjLPRTvCqYB9pt2F4NUk/L2/URiL/2QYXA2pjsgpdzgDi
PS07xkPQvKOVWa4iCQW6tw7m2nu5eNCr5RyWMbj609DykjS+s6b+6+UFbZ3EtQnu7Ju0jXJtajFx
loX2RBPooU7eLH8peqEezPn18Gnr+JHqMEyqXrMS1c9Oy93omG8aUDmlEyOFd1pXupcZ11flFMIK
68Zg/GfLXC9SR/OiLsxE8+fZWXa9Uwd3o25rx/AK9wWYS+XajRtwJ/aneZey5yD0LCD3JawYsGjA
h73VZr871+oMoOOVKpEO3gzDdBjqMfRmrNib2HiOG4tJWkX2uNBR9oNixClG7pQ94zgjh8DPriB3
+y4MK6SGEZzw99tttbo+bws50XB7kcfOndxxj8dZ0zqAx6o32cvshg66wKpk96KUXnQo+eK2HFil
lI61ioSb7FQ32RWLG+7/InMzSlfEqCxaKBdnJAMlGostNDYeGRx3WPYogQmyG9Fp4QKN3IC12hxw
9ufst6I9KeOx1X8OxUsrAncJd4+LMprexkVlLorfZc1RKsqHsGzvgjpz4yjaTQO979rOMWbloM3Q
ZdDi70kletuLdpSLQnnfGHkW4Joe6D4f70PtJKeCQewNYupPQYB/+FVLRMB7httBOjBiFcPBzBGe
l+BWjHbh8/QlBfvf6I5PvQJOX1EJbyvMGlASYMQcKuAC3AVbs9aZUQVQjFK+DWmym/Qphz7J7ICT
37Ivh/SNJz3wECtj3FWb0VBq27oPfAm6rO6M+TTdRYUXFFUgOvHofvkBqnzCCKkhe+v/gRQE2pxr
+9z56IyumBVgI/yp9ZfmUSevlxfIvIEPo+u/zx0NvECsAgLMpt8N1C3S4VbB8H7WG6465U9TlLxF
cpo7eZq9XLa7UdH+vDDupBgW8PF1jDKQigiH4iVoVYNT5eUnDbOp2f4Pqoaf7XHHojFRlZWVGFo9
18suPbDSSHckR1AeoR+hu4LVCbaVv59BxDlBPSehvvGNPpa/30vojuThgvT2phM8mpFjHhU78pjG
gcD21k21+qS86E2dhEzHJyOoQi07RgFaO/keXCg71UvuhWhddt9fcCD+Hk5JpWdAeQdoTyoOsxXt
4j1DBstXIsG9jVrsp2/47lOrW1FtaWaUeYrxIdSce++vtZVO9sOwiaOdUviNiBpuK21cbyYXbKRg
MSsDsDzANYrfkho/Tqqoor4VsA3kK2jgoJ6AxxWXzZvmDC566Knp6bdQDp24PViBJAhkm+/htRUu
f5kXneR50qLsetv52S64A5TyLvvSHQcve9CuYrfX9pcdUbQubuvyIhiWDOq4fmhBOEcuHUt6VkRj
WJvfZ7V5XHxerNEczR4sD9V0NRhPnS54am3HqZUBLgDLc0OVktU4g+vGV0+Mni12DNv8zSiFxPm1
aD1cPIampDFpDdZDtdiuMAu97C5/FaEjcIE3C2fNas3WQHiIb9rv9UO2A3vEg/UYPSwvihvvQKUt
MLkZkVZ7yMXenkxLYM7whL5ypFvNSyBSmASOlNrxk4orVRFpnG9UbREpPizyPTglljDYboKlqJyh
TujKjuaURxA7WImNcaUSEoL0d/cA3i5HFTkM+0JnAXFlmnsgdVk9W02IGzse3Sjy+u/N7QT9iBrY
pPzJyhxoEJjXo8uwIrUolGwmZut1c7EkiYZC60Da5st7Fvsxzf+D5vb4bf6FeWDMThAHLSXtR+jG
kJ3xRUzC/8W3UECUgWggBl+LkpS215cY2/7XoAhTDeh+tKOtPE0OgNpe9i/Svqw5blxp9hcxgvvy
yrXZrdZqbX5hWBoP933nr78JzT0WBeNrnON5mXlwRJcAVhWAqqzMx3Lk+TN7vz9tUvvdd3UnSfFk
oIqQ3IIT2vLLxzgYvH6yVxDMyGC2qTD/nEABjePWTMvAg2EeCZAD6JN9Tdy90TXb1kcRqKPI0Qea
GXCU4LWk2oaH09YZnEl3UmDv9cTnnvIk7/zmZjvjVHbtgL7UFrlFXnqU0W0dQa5THwneISts3bJb
4ODAuy/a1Zn79BY5pqmcWy05RBalzAT7THxQDgmQMsuxD8FJwCltMp9T+m6RZBP2B74V6UtfInGQ
QUqgcn3rugGfrxB0gRXy0BzM1IuPiVEWQ0f6oGJH17ZZjFA1Duv4XLYvlcRbDfNSSFqDBDSC857a
N6msyi2ZF5AWAmNUxrb1pvgmQDEOGfdOHdWyx9TWCnu5bm+S74bLG2pgHsg7+9Rudhhyj0ZMA4aF
+t6oPzvFtLvyfwY/YOcwgkqQZKRpTrllJkvJMFi5EU7pvZb/XXA1GUhQ/eb3OwPUJm5VIvRTIkAA
HP04DUXD4dQctCC6IfJrMbc+wXaKz/VQe2aZs64tQgnCGVSM8Vi36/XqchrhWaBO/AlcF4uUKAaO
qrMgXLXKj8u/z0wUuw2jzvthQx8RhCug0lgqW5O9pH2rimPbBpfNMDq1X788dchn1tw1UbfpyArq
aq9O927cKHhpRU8FpGMaz1gdvHrqb8rTcOaVBNie/esr0eTG3WzE69LC6+b1PM6PcXW1RpxtZD8+
VNQWZMkCMpdux9YGuI0F8p0EjCHb6QFQzDZYmw/pPwX4k+WRaOJE//soH7Z1Z5Zyj3pthGXM8UBX
lhPagatwHrmfjukiOxuUi2AaF0D1uTMx7Y8qIxrtDcqpC/jgDhhcDZINNVwRVdXK0b5ddhrmd9sZ
pnwmLtV6Njd8t24oPFlQgOyHSkfHxSNz7NAs/bOkDoZUAY88Q1xhCvUj+nIeiqmGowTL36ThUPxM
xT+69qJ3S4hZNPAQU58OZZVlXas8gYYSkXRAyehVDzsPwLaDdcu7d7KX+GmM+obK3PedYGC4sMmu
VPWhsa4H9eFPvtanCeprGcWwykuEtpMo3mggZodiWBvzOqhsX/xlhEYClqm65uo2yaAIWe1C6iFH
qdtrCVUKg5N4OTtGT1UlldmtTbviqOoDxfo2SQeAkS7vGANnRaL3czXUnUJG+M5LmStga7VbD0BR
L7+H3DfASNAvtwDTUxzZFjLQUOuPHNPMg3JnmrqdDoIVTfVg6SBnXkEtSQpsynXyVIaii9uTy9OU
ZR5jO3Pk33dXNWMsxCjWIf6kxKcN4KaG87V4v0++5u73V6GbcktHY93UT7pxow28cWPyKX67WOwW
QJ30CWB+5Wxi+K33hisiYgNahlclMG3Fg8Qkl+CQPEt+MwfODgWExYC90xCSreuSdhVRQs9CsbBV
rw50PJIkR/uZeDwmaebe7WxRT6QUo9qa3g5oCeg/u+17k3AufeyzcWeAcnNpwbhZuuFslB4mtAFw
nz2bim2JjngjnCWHvPFHJeQB2hmoYUTXzizl4lHbSkusbyNkmreryp8OBJRJ+M65VU5mVtpZorxb
2TDrIo9pekxCELWuT3hqodfZ400f2eK7+S66pIz8r81STj/K8zoZKSARSewRSRPRG4NSgwymBfg3
4XcRBK9DFUrgBBv7Ib9bLxUMohaneftxoXKm2q5KJ0XF3HQhmr76/RWZiMgCHo09Mx/vbFLH5ZaX
86xCKiAEbKuVrtTJqVVOPuaZoA5JyEH2UTfjHmChDCIJrtCnTqSElzMv+ZFLkU0dk5HegInDKpUQ
87QothTandmjoaH1uT0VXdCZo92vFScEOSujC14TnrRWLqEcIK1g5daXU1/cJFHmXV4aJ5GYVCLR
hCgXtTkzwhV1takFa/X2ftkCu9766QW0FMwY4U6Y96Suca5u1+sMfTbwVvsNQI/SGfMA7mV7nMCm
B8jb1hSzOK3VsEtrv0/OSj8EsXA2eDpR3HVRGaQUhE1axYqII27+FKbHye6hfDqjlQ9ors+tBPI+
FXGY/XmpRqLQgGIgLDFv994//TPTHNeOcr/dqS/GEwY27y/vJbvquvt2VNYA1UBkWbkZgblFhBwE
Kf/pryj/NW+TI/raU44nxPaq8bDeH3NFFyKOpv8vzJ7I/1USBHRBhwzIXXyfn+rzYHdkgNwrbjBl
i71GMxp9Dgu6dKVPdj0qbeWVswWc4Kf1zZpYFyVwHAEmcjcB1aT5uZfqDvagOozu6hpPbZih7Yd5
shuTJ/LJ++RU4mn7ESwqamKGY/tXHBW2xGuGcJIM/YxqrRKtFokYGFYbdByuCJ3ifOHdjdh7iNlM
NN4UzFZRx3q5VooW9ficYvs+aYcsOlnCtTS/F+17XwkO54uRX/vdeT6tUYFZteC/NeWWIMwlX32U
DhD6sZVAckRXP6wHrmgK856pfdqjAtPSlsqKVuigZeF0NQdAvT1vKFdjJuFYPfJA5GyX+DRGRaSY
inmitFAZ2KKbrrrG8/Dy7rE94vP3qTN7wrw3mFlqI5Sn0k57UH4Ofssr8fMWQZ3aFZTXkmhq0NQo
8RxU3rPlcHkV/0cC+VwGFTmZmIlSYiBq07/n4z/Nesy7XSNsAS6zp5v4DmOwk2NibBIUnJBhBA+n
O4AHOnaTR24XheMhdDXLBPVMWSa4CJGqt4zR6eXQ4GprYWqlOmvh5bVzviAtRWEpuQjVLixdS68a
5UfWx3beDJwgY5+yv/aX5opKinRth6YFZMdMzujg31cRmiVFfjDSl8vLYb+4P8NLpZLHVizNVGJc
EkUX0ZGutOf6bIbVKblOr2ZgdDDR9KCX9nbLK65znJSmipX1ymryCR9tmbXDppWhxJ/a4tmgUkdR
1DL66Ijm2SkmWy2RsBKnS+wccgOFfEQV0lEHm0d9wEnH9FB9km2zJKCfGi7braEeFkHx5ObYCc+5
eewAbr/8AXmuQmWUFq3iYTVA/B/FZ1V9Toaf8oDS4MLxSJ7bUzmlrSJpXuD44bwhkjvD6c3INmse
UwXPDJVYaq1L47jEwxhyYEka2UVyiCSDs2VskNqnz9M1M0Nt9HjpcO8a/OiutVu7eeh1yCcShqwR
KuZEcRianitwuE4V8Lh7JI5b0oU0TeyHopw7I1TvZo9A42pHu1/uowcEnLcekoBfPeGkSI38++52
O+ul2srdhMIMUuTmIkWeuo8USfTGeCNF7NYG5tpFmUy1o2Dz1ZpczCA7q8DMn4XQAnNLDwRa5myr
bnuVhySnNHgOrwfxVJy5eFz29eTTNrXSBhT6WtKXwDmfycG0PVv3EnIZoSWAND2whxz8AjP+dExO
QlpEhTQRZa+Wm6JNJKDHBE1x6wW4RqFyxCgJxc0KLoc6MzhAoqFDV4QoYlCXE6lSukRZejnsowe1
+QF+bSfmyjezH147K1RCkUYMl6oQhYXWwOwRTqkEmgrTB4+kfIgcXlWZuX87c1RimTVBK2pFTI69
4YrzZIN0wTPqQFyNw+XdYzfHd5ao3DKmOUZQRWjgmY9b4ajoadRBgx6RW6PEKx4ij2OPWbH8tEdj
GsuklQsDJ0EIPS7SIiI878D3yz6ZvOa9y5k5BZwgGG5H/0SkKZTVpFhB/4htjJYb3IbsbuTVe5mB
9WmBZhTMZmEz8hFJcwLlgPFMtDbqd+nYXefuaifn6Cdn+4if/fbOwCwnXjSY2sfs89ck0sHRJYxp
ET/Ug+lbCjbTPoBYnaMcdUxzFhiTIO9jXgJh++OnWcof11Wz5KbU1FCQEwxn3Kdd49QatG0EnmYW
+5N9WqL8scutYpyFBhX67ZBHiZekunt5DxkscSj4fu4h/c2EBbAXI0P9mhQYkPbtonHDTYLjyyAO
P2toU+YuxnH/TjQMO6vnJBB5hy37tNv9DdRhMC6T0SY1/gZSkCVVFcgUPw72gkpw7JQ3VsjjimOD
unYWqZQ8Dtual/VKDrvVab6Vh+Im/p5i2sdRQV08OHCec+7LpAQNHmlemmGifXbWqQs15CDVIRMw
gb2JMRB0WdV2YSHWqg/mpxZicmZjrw3mUNJ5g+abGqn+MiQJZ3Dv/8jiv5yL5pUUhRiUYjKcSz+L
QB1B6fDcHXp/cVRfPfCRbKyoAT0biqaACYqmTI6u3f2imsElX8UtOiaYZcpSdxEiZ2yPbf5y2aOZ
nZO9IeoMlMsY3HMTxooITYGKklnsaYZdjX7vyj6BmBY/V8sVOXVw5nbuzVLJaNX0sh4X3Eubl/h6
CKWTeTu+TsftmOCOqL3yXJiVGvbmqCTUbcqiT7gKH83mtGbfrfKes408A1TuGU3QuZTDR1CS6aw2
WHpHv+08yYmd4WfR2hG3qcZxEZpgYhmLcuyJNgg8PpPfxvS2E4FC5hZyWefUbu8UKt+IndwVE4l+
yI40oeK2P7vTprta0NkVroCRwz2pSD6hT6q9RSrfiKgaxXPVyBgulDCXWRN9aL8OYydH8bRwLn86
Zk7H3U/GbDFm6SVaE63s+mE1DfS4MszYeLNu92D8nDNMgsgvSOc+geiutmnnKfpdRGm3feP1R1kX
0f2fQHlP1DRqU49oCw3bcz2eK+G64LWX2Q76a5V0u7ecoNlU6h+dp/Ewy9V5NManyzvJPJkIm5hK
FN4N7aPKtUtaGD7NSiGSjXB01IAU4Ct3O5lhCq3iyJ7OUHfkfDvmoiQFSrSEdcuiwX51Uln6oiEp
r/nDFtV2mn+7vCTmh9kZoNJwm81WrOY9HiNp40jTOzgsTV67jlkxMnZGqBQ86NZmtTl0rcTAetj8
9mlzK3cBp7lnPW5OcqiOxZ1j3PJk0Xlro1JwVqaWNpOHXZr+3Vo/rTw048S9vH+8D0Tl3bmb9EYp
kHeVCexnQ2uvWcvxAWbTZ799VPBUUW3WswDAjvXQhGJvDzfKiWg1KsHqilfjzZDb4KNxeZ+Ns310
kbS3lk61euBBMGZlS+DnTqRXBaIAlzeQ+cjarY4ujya6MU9TDGIMUoslCs9qBpYrgmYHzblq81Bc
PGekn9+xqK5RCdZ76F6CExDxa11PR+OwHAikHeh9dF3t4ize67wLFvM4g86KammWDgJNcg3cJQ9A
hRZzSzsZFxEzEOzEESTPOIC9whEbWwyFs/YkgiztzMNV8uxSx1sLjrSir2OkfyOy6/ZHAb4rM3rc
/ne5Auj/7NZHHWqQ5tO0vlfBXpGOh9Z6i/Qu4PgKidjfzs2dCXKS77Yw7eOuLGKI1iVhFUp+ekgI
0ssVHM0THkuUn8FGHvRvKu/Tkd+9ZJdkgZ3dStCbYhBBBoCXLEGmgh3QMbzOm90Gwucg/+dkFXbo
fboKlZXjftBnrUTdxtr+WnW0l9sr8EXw8go7d31aodKygNwoLH2mYeDeDFCKClTNwYh/788ueeVZ
EGM7tLzXHdModFllwo7LoAFdjSbq53wCxHGuPAPADWcFriK87Ckk7f72wTDthwob2HFRVPz6wTJz
KwwVfKbhKoCiLwKQqBpDXd/8qNd8UFv+FTW89gT7xg+pT51w8oIHlIrvUSqzIRcqGbiK+L65xZym
q7vbMb3VfUK3wSs7sI+FnT0qrou4UNrYwhg62qq1XUN2/B0yLocJxPxoE0LhZ3WrYxMowD7+uLy7
7DfVzjQV6qkljXWnJaTSsnrF+3yuMn9Ubfl2sCdPc6ryWgjjN17qZkbFzioV/U1i9bUlkssQeBli
AMMns3fKouFlGWa07+xQ0a4m1jhnGWjRQQuGLtDm5qhoQh5TswtCsAq9RZ/XkWRGxc4kFfCE+jqN
QA8V9v1bkt3Jmc/5Yrw1UQHRi4WmF5Ehh9t7NdmL7BL6VstLCjIg2MNBUxDGXrbJjMHdmqjrl9D2
c5wIoE1SurCZwqg4gvgCSLfASF707uGyMd4GUvcwSdDN2khyM2yM2Ukk1RaWu39ngbqFqZKRltqy
4O6vKo4A4V4tdS5b4Pg33WTKoTJQdA3ql6W4YA2PKgZUy4nTfWAasVC2BqeVDspNaqPUuGx1q4Me
sS5cSZEvia9TzjHBzIQmyrAK1Plk0xSpreohAzcMirqFcYExFTBfBoAcnlR39WXfhG4u77hk1u92
BunC+dZl8tRZKxG0Kp+kl/RgvdUoFQbG9eLMbnEwCoAKmsfKy/0/4z3aG6fysLlBbgqQrC3ULD/L
7iYkpst+wbwi7y1Q6VYe9EpZxzgKrcNceh+cZ57ldGVgBURWrT1ctse6Ze3NkVyyu+0kbbcshVCJ
YdfPNkjt7AKU6NKPTjokYNq9bIvkHfqg3tuicm02KksjKDrE+jCEEGfOfWOA8X2tOWZ4Lvlxou3W
1GfNhLFEYQOxgehMIQQjH/JA+f5Pk48ILHJGEVn5aL8uKt82EYgApE3GBKf1Mo+vxcojqGLFsYkA
I9XTDxXRrx9p08eFFAZEMGPfNqB5zJ4L9fnyt+GZoFOFHAsTuC6AfBBvRfU5HY619HbZBLOxboKZ
WjR10qL8rcZnpXJlldIW9sf2yTqY57F0AcgBy03kC2f9ZfIGD5Sy32W/9mOfN2DMXOHOOhW6qyx1
Q5amYhhZtzomyKWrkXeyM1vb+xVSwZuLc9LrLTxvPlo3ojefpcMi2sJ1insarkpPMZ6cydG8r85c
tCjTCXfLowJ57FMQ5mIIFTdSubCTV3KPMV3lPCMPN/fNHT91cFdLxbOULYIRSwlyB4YTu1D9jnYz
oftfDtGV0PrasTrmV+DZDPi0x8zqHCjHRTDjyyaGY6mYgyqWmNeCiUR8QwiJc692RlJL+BjKt+vK
ttz8T0IEVPwi3jKyodGnaSYtY4+eiRVmZm4noq/ItR01nHzMzJGQ+yRSgDqKgNS6GiWOK0VGHTzN
noV1DU3FM7r3TObZYW/gzhB1YytL8h7EKwnj9tGxXPCynjWnwNmJ1lfrEzKObrbzP3kRmjurVJpp
ZWWaeqU3Qm0pQJvSrNtVnqzpw+VMw3yzQJcBr0GFzJ+L1OKyrV80tUOmUc9m0NwWfu3EgWrrNh5K
ACuXbuz/SfV2b5Ja2VonKxTUcQ/qmtc0fdQbDjaUGd+7JVH3rCixMJDYyVqo1qd0mZwmkXnnJslO
v53Pnybom1UlmprQF6sQrpq9Js4AOvgoXG8hBCT67W3u8wZymBl5Z4/KyFVrLJIC0ocwbZ5q4ade
vQo558xhVgB3n+XjurW7C1Qz1Oin1thCo7LjJzMw/I8ZiNIeDmB2sCN79jcM/TQOl22BHcm/fPDj
lrKzPKyiKCyyhQALxKPoNK+kSFCcyJvZ8MhxABSZzy1M8KzSOXmom00qwJpJcBjlgeBzdDc/m1c9
8PIQt7gDrZPDxZizr1wWqPuhFiRBMog6fVI9TU1xyAGQg1KRY3W5s/Wy05prsA2xJ6nFD8kQvKgS
T2Ap9uq+fut7TKEmELfihD7TiXd/CbUBetP2m7xuaNQ8ZbdLmN0QCk/pbwnNLsHlBT37MbKzRlx8
95GlXjZVXchwM0PDWfN1UJegXhjbpjsqeJba0p0Fopb5YHxbRlSat5kTsyTqfwvZnX3quJjbHtxk
CUl0QYeL7gTK1z7kyxkxId3mzg6VUIVtqlYV0ugfsP45yHyR1A77n/ot0fSJncIrAd0jWxw55WlE
pQjLB23ofOB6ODF1aclUos06IRL1Gq6m3RDESA/Ef685JeZiOjsPCV+p4MLBa689bTxNAlZ0WVBU
wpsaZBwogX/93GMGVB3wGGKY9/ey5TR4uyyKv2YvHCdmfda9HWqNctXVLYCTyB13RSg61S1ZZ/Sq
eR3EJdC4GJCwYnhzgRTCqzWy9hf9fchzoJoqQf326xprQS1UyGSoOKJbZ9jeV+unicrYUFxzBe+Y
j929LSpYtyrOlFpeIMWJ8EG9yAWXlRMdyFO34pIWsk5QyIvhAkd0MfWPGusuVkHxk0hps1qhJPzo
0tmWlJgTjTwLlHvEAmy3aoMnRn7YhkdZeuT4Bdl72vf3S6D8Il+LptFW0AMmmJw4fjCEupMtfZ/9
xWshTMwlJ2Id0ZZElOhFA0T2tLJJvGGeZwYzzS8KqhIdQkcV7PU2uVac2i1zB7BZLskZM9B2dqm8
iqqEOCjWIoYpyr5KeywWzPujBcSTqmR/sc/1UflTSHChr3JZCdssX+ASY75806pqCjgfjmeH8ozJ
woUUgQVB1CHYXgjWDqXSa4IuJTgMJC6IeP0R1mX/8ShvAZufZAIiaYatN3qiR9rww0HzCrsNS9+6
5RJKso5eELoQUDfgEgrdbdXGNBvXIoYY2cs/GmyY/TpiPnfzCAcpj7OLuaW4beAJCJky4/cqT2dl
ETQKw8ncfLU1nU3gtQKZ3r8zQXkHOldaXi0SbjXH0Yshy928FW/Ck+EtGF4iAJ6stQXe/CXTqKZo
ANNCVgsdpq/5Vx1jNZ0qKFHFsV+mJ0nw5J6zMObWfZqg4TOaknbGtrTJUS56u9SvapFjgLMGg7rZ
N/0YJ70CiWxjvS5nL4Ku0+RfDinmMbVbA3HGXTaP9N40o6XZwm2R3Gg6j13pFOigGoNXyLx7Hns9
4OHDqLkkih807jtjswJZulmq9VAXD5OEx92NvNxfXg+zxWfpKNR/4H8Uehy0qwulazfY0BAxH3CF
1knPcueNFngYFFyxiIihHMS1y7HMXJ1lkpA1iMwndeL3XaLPWSvlHygJpNvn7S3/qYa9C3lBHySD
pm2FHefz8WwSF93tKASfNH3oUysUpJ/T6E3j48QjT2NeonbLIn/CzgSKG4mQ1ApezIF5zI95sB2J
1GfPqf4yiw2gz/61fVSWsGoJAtTrJqDcjFLUk+ST0QHhRxqWYX77T82ep2lGfvK3e8DOJHWc5BAs
iCF4PYUWJnqRdu0UqrNKJ3lK83jZOZipYmeJOkOMHK2vSRkGTEE/jkblGFLN8QSGBYSUJoH1EdI8
KOV9/UyNlRjGKGkb6FS8avpr0HgCvaxS1xcLlCNMijZrk9Kh7gwyLuhdn6K/1A/FuRgXmOSYQvyK
5xO8RVE+kYC2XoHqH6gdgupqCJWDPjsN6CNPEdT1Ps7D3Bt4w348o7RXGFE6t7KZH9smsbXoueQW
DRn3zy87SXmDaRRiJhSgQcD907oBXeUJzZyD+mDdjUgV44mXJVicNF8MUodhPhUg/TJVISyWHL4n
Ob3lTfoJE1RuMRZ2r+B/50jiCTixHiZ7u3SrYo3kpa0z1QqTq/5vxUchTLF1d3FkP3/tAu7NibOv
NCpZM4ch6qpoQL1yXG2i2QmO8We8thVMG3ZB+8ylpGHc1b4skDo+821VmxyUSeF6tzr/pCz5Nb6y
AhNv9j9AF34xRh0wujmOUHMZk+NqFm6XRXYnnoXocDlTsWpQX6xQiUTrzQIEYRU48G+qxI0PRPi0
OuSjU18JgXr4L0ZJiLtTaRgWTQ2QRssEGQS1ibUw9lufQ25DDWZvuM09NVhcAmvMg/WvEd/Oyezy
ZhYxRsIDPX1MSf5mG2gn4I8MGeAqKqkV1rTJSQQqTcUePRmMzOkxgkgM4e3kuSf5qUumqGSmy2VS
6Xmjh0JzA1oyu4xPusllFWTGwG5BVPZqKgj+AlFI6E4Wd3MlO/8OtjWHzOknRyHkPW15i6JSGejU
Iy0fwOC+JY9rdzsNsrMUbxyXZEbZbk1U+lLWNtEKwndqnglpNqgYCbgoDzHV8zPlP/g4a6JRaUo3
i3o8NgL8cQirGs04KbGTxI58/QY3/djJvOX6v4BksJepQQ1bUcFUS9P+9F2ESaUVl7ksLK8bfzlI
weStLhm4mUHGd3lTGRd/SQSg8D/GqDAXW2EuI1G2wsL8IXV3qEa7xQS8SePq7eJdtsW6lGNOWTNA
w4N7uUqTTuramC0VWOfQ0O2uLHfwydTwdBpwIzdDKRDuwDjIn5BmLnFnlfLNCSQBBjR2LFRddM2W
fCgTBZi1PRKOtBmVn3dCeL7+GT/vl+VS/loUfdlIuTaGPeoSo/G08EaX2Hexz6XRuCdxFFdrLpoo
zFLAhdofoAZ0hWsLGvVOck3OOoxn3XM+IjMsdjap12ivLVZf5iIp0ku+BBEmK3LinyRbQhwe46nW
qzQ767+1SoJm9/yQe1NrJElF8cCJvluQFJPsDARmYRxu4EjNUK9LuTzmrDr9/gNq1EmrplG+6rkm
hvHf/WovkCuZf5pgSSUMmUoQ345EbsGNPQEM+oTJAKz5B8gugM2dhwhkXkZ3m06FqZVvotSbqhla
6VWcHqXimfNVOUGika++299iVOaxbnUTNfKPQ9c3X/vcLc/G9Rbk4Xi1BC2S33fgfcbYvmybtzbq
QFS2CASQ+QKl3uSgSs9WrHAMkB/47cTdbR5Z+25tTTVP+azg+VDnh3i6SYvYLZYfelRy8hsvMqhE
UwC8UcZRJIb18jj3N1l0rcevl/eKfS3brYXKKaaZC7Wip8URwnakR5X4oIeD3FNCRM3B9pDcTUtw
2Sbn+9DTF9YYb9MkAdtQyNW9YRQvS8Gjn2d+IUXWZYWA2yW6ZhL3i9xjWhdwG0xYNOtJFDAroPe2
OHBKaez921miAikrMa1cRhA/km5kQDWkU+J2J+Ws31jH4miFCwfQyXSJnTkqrJolT2Ng7cHbr852
Px6K6WbA2i5/IO6iqAgaykZAORy8QmQwpweYwY5u84Dc9pJT54ygDOMsi3lV3y2LiqihAN5kIBGl
LA/TeK1Fb9E42YoIiKV8WsT53y6Qiqxp7pNZj4FRFo9D2N0kD/1s1y+rr4FVaHyzGjt++5dbSsXZ
2FRDqsigM/pk5kgDQopIil6RxwM9kp/7LUV9bihdQ4aQGtHKxc0Ib54rCY0FUl2TDzwYBTOUd2ao
s1sXlwhTwboeqtuxVa6SjFep4fg7rReV50ZdpMIEmGjhzM7s1feErl13zVtRAiLbTk4guXJ5uBR2
+tDBxCGZFvQrKP8vc6gzdpWM57eYJE6Tpt9VU3LqVT3nFa+Ywd7CT1uU6yNNWV3WQ0amq2/a5aU2
7y57Hu/3KVcvAHLpKrOwwn4Y7Nkq7E7j5UD2R/pcAuXbFjRSIn0ckuN4TL5J1qPsATzm9n4a1ld5
/khaMaQdfnldrMKuBBjefz4SjYcaoyLOcgsubp4nvEjHIH+MrvQr7btyJJiO8ll/5D21WRhZdKch
ECBJio6+JPWxtCTLCsGAsJ4GcIydX0tud0PoYSIXiIu5sVFrQy0DHMWQSvhR+lXAa92wU/PuL6A+
JziSdSkdLSjC3M1/L1fKIQ9iNCmd4nrzMk9weQh0rkHq40pW0aQNxOFD40EPNB80LuDi6F90G0wA
nuXytphnj34ly/Eyl1OPo2AYoZ9F2nrEoHE2AgkX8yHgcn4wgx0sNejpaERlk8phQ5QY6px15Dk3
ufmh+dbfpaBVxR08s63vpi0cIT+b4zr+ynFgZkmFyCmBeAO9e7qK2YGFcTJUlNZ7r3+y8C6HtBBu
XRsAOyRg/kDdTxLRsDRlQsFuitTjQ1xWNYLSx4Y60TcD4slb8hdnQTLr0NlZIKlody+WtxhK2hu5
2F2Zgepth+owY4Lx/8e/x7HG/G5oiJEUbRDhpK/WplJbW0MSt1DBdxMOOiQZc4yDorh320CSKiXN
nWceTJ1d8t5ZpdZo9WC9nWVgyIkOVm9LpzgoQ9nFrOuBsz6SS347wneWqKteXW/Lih7ZBip540YO
JncItVMNYU3DmV/wTAVnK8SfH3iVN3YA7uxSh5+1gQymKoCMRE/kyniXcH2wvOjBfP8vhyeZYbCz
R+XUuhtlac4x20CUQzaXKPTpIZEdxPPft0KeCDMLF4909ek3VAZVl2ZJexUoMf08XKEc7NdI40Ti
Ng5Au2EFrd+Gg5Pjyc0rtLPLKzvTVC4tzDZZkwVLVdE5Bq/YCJ2KEhWWJ4KMA/zzuzTbvKkH5vmP
dhZgcRjBhTTL1zDpkQrkpuni4zZWQd62YTQvPAZ9ZuB/2qBvm9kmSBGaPtBFvatC2QOtsLOhnEE4
Ovks5uyDf2eNStj60KRyl0CmWD0j6L3xPJ2Kt+kk3UMZy4YQPTgYHsfyj54MO6tkD3bJLS/MJO0J
hnZ7l17wKsKn07w0jGUchIRbj6fQ9gHK/T3+f304WnFPVlQB1zZMxEx+gaUONcTTZC+9ByUWuW/8
BUBl+QGotO50gMvwFxz4jDUc7zGodJelerRWNfZaL/vbuimOUtRzyOmYt8fdxlJ5LukM0DTEAOlm
wtmM7rfkbI0cDW/eKqiU1qAZaXQLvt0i5k63YfRwnRxOumbGgIUatIhCNGGk+eofK15BVozhKqRN
It/XO9mD5al2HU5Bc+ZmEubht7NGHX79JPWg2flANgsPc2Gb3zvMdtZn1bXugGq+K+41B3yCnDOX
ff/dmaXcoZ8lo8/MifB5k1otmruvbWDFNil+T2ioKc5W2LKNi+Fr8lO65danRcaZiAu4YWC2X7Pw
n6+bnMjplNczbhjRGeT3x+H0voGdhC+7zuzf7Q1Rh1K8JRAvTrC/BKg/B3UQzziRPtRdzkPF8x1W
COytUUfS2nZlHpUKeIAfoUBCzgWA1PVX9bY4Gefp7+SQHfXImXmFUp5Z6mgYWkOVGkmFiAxI2l3I
marnGEiqw5TnvLYQs2W/WyJ9RDRWIY4YJwFUADxbirsdtuvJM20ctODZatzLwchcGDRZ8XLHO02j
NRJ6vR7ASorUWaq4v+eD03XOovNOPVZWkXZWqK8G5m2pz2rAwLcb4aH7VkLqV/Csys1BWKv7TRDd
K7zKM2tgBk9PoDh1HOW6YZGV706haBuWVlrxZtAeZJx+RGCrRY+m9FIvDaqnpQTtNw5drsQGK9/s
7VKBN2mWgDrJMIZR3WIKueruS9WAj7bikzpmfyDugFVakoJpTUiHapS1ttBxZan1+GhBvltI/U7h
YWXY6/m0QMW3XoFDQAeBWGhsma1Nkd00T+p0rRSjd9kVmbeV/VooL0ktQIv7CilTjrz4nsw7E82F
4ocVxGH0sLr/DaEs1ygV2bmcj2s6QN41J2P//Q+ok2DMSKo9MoXxjTzIhFB6NS1eIiPHDn1n2S2W
Lu2PXbUilwhSiBnM+BpImfNyMK9ACBQKH0MDvPojO618eopO3QWtWVTrdYWn/JNWIDBxKl96d/FI
B7bh1Y3Jt7q0POqMl1sA/LNkwx1wfhbikzLeNsXDJj8qADttncbbTfLH/2YOyiBkaEsTgab9Guwa
+OaSrP64UvwjMbNB/lU5EjVt7twOM2XubFEh10EdKlUtQLnU7zq4lDYQS6ae6Q7HEs+xd4XkFYxK
u/o9JzyYSXRnlwpESAmAsq1R8yMmsEj3vnbyR/k2vhrfk+vFq4FMt7hXNaaX7mxSIdnHU9e2q/Zx
i0nvhzA/DgeMtZyB4zVOU8DnJWa+qQEW//UlqXgUO01MTRmOswYLdHKIBnL1HP8H8vrMhR+xLqM7
e3QRbZMHsdtKfE0CeiUUf1Eoh2AF+hjd515GOftJ88alQplmXa9EKGShhUjYq16BT/bRQAQ2qH+O
nzk+Q3ziQlzQwK5tFbZqLdBzix6Tb9ERGNuf0184fJ04bFM7uY/sNYwGO71J/uAdsd9WshG703dd
m6gdUVwLM7k0b4tMyh+EbZUPl9fHCQlaXWPuwZQ1ZOgItLHfacfe+vbvfp9KK8OozlIb6xhiz3W7
UVR75WYTnkdQ2UQvjUHvFnwh60HDHNI1wBVA3UGQs3Oto3wwbnlVDvbF6DPCaChQX1qKqbSwCOxr
uh2ybxmZynPqYCn/H2lX1hw3jyR/ESN4H688upt9SrIu64Vhyzbv++av34Rm5xMbwjZmvLERsw+e
UTXAQqFQlZVpg9oSF+DiDGB4gJ6Nyy2ZcYKnSgUUQVDEYbQUwOBOgmWDZceGLsR2OCwPyla307vh
Lf3Gu/qYXoIqLiGSFRUM9V77YmFEsjqMmBKptPCbIlj3C+Y/bzsK+xVkAgqtQ9iV9NKvbcjSnHR9
BE8U9zGGlevaVh+TH5NXQOmC/0RgOs3KGrWiXJbjshAgURhMdoyaHHEaAVOcrvqt9Es0U5K/gWRL
piGrqB4D703DBGIkgLk5FQP0d58yObe1+Jmzg+yv9GmB/PsqYqhaFJnxXA5+9575BAdKQr8CTQsg
uAieCpJ1nJYpzyJ1uqXaqOM6VDB4pRzH4Vurcso17LtstWnU2RYl1MCFEnit6UKGHHOglwxPOfVI
usDHxhUtZJ6tlTk6QYgEUcxJJ3vQpKOBo51ptScqjcv5Umzv+/xS1BmGkIFYFwJIxca9uidE0ERH
j5Bqi+5HzHA49sjf+3KJrdZFpQSB1EeptJhE3+iD3h8ZuvUQXcr75GIiA3mMQZcluqikJIde8jjG
mfnBp3H6NS6oOSAeKiChyoUINC47fMGtsSVvRz4rF+cL0uNmeSQFcbJohBAOgGvlJexeQ+s7Z0Uc
t6eBAtqgp2Ug4704b+f22B2NHfmCBXp6e6GCIKP0jBYN56j9H/HxH5+hS7TgvqlnOQKer/ZmUFDr
jvRSHIwt1Am+8dg42C+d1SejIkliQpG8aOVwT9qUaD0hPQ9cA42uwosvPBo3Zoa1MkYFEVDbJJ2a
gI9UCn9AULtq7TkGYLn+IwyclIq7LiqcgP+uGlOCiVS3ygaVtpOJurreo3Ba4pE68qhWeSujwkm/
VNlUqEm2z9JjGf7yM3vqHkrQj9z2R87pNqhoIgeFilHzaPCH0XRMffw+W13sSF38Kqr90Srnzk1y
bhGadwjomFIXSl2gWe+bphvG54aLmOcsi1beBahTrJcRsR/qHGCIrrcoKqAnCfDDu25be9I2mw+W
qz1qHIAYc2WWSqpCGOhQLWpldYX/swR0mCBTYbVHuf9//X1NJIXn1T0NyaShl4da98sKPcAW5DPK
7rZHED/+Eu//WYEmUrmUVGGOE/0jy4912e3ii6k+dEBuiGLEcT32Bb2yROVRmdkUtWD0g2++RVDs
jh1Cv6U/1mgglXb92OzjjfXr9uJufx6N7sW3S99XnQzuYD1u7SKo7HHiWGBeIqtFkV+w+kBJrwqp
QOZvW3nbD5lbR8eRW14lXnTrG1FhT1WDIZIbsDtGPtQndjno2frjX0JOMPnwv978BV8Wgc6vXRJg
aggYUIesTnpK7yM32JTHGcTZ8i7cKHfyw+1vxNtBKvLpudKasgjG7m56KcM/pvo74KFheSaoqGeZ
qjrEfWD5ZrZTe69dNpbg314Fz9OoQIByrdKJxITY/8jnV23Z3v77nGNKo8rSMKu1qZJRHm0iT5T8
uIWeSlbaoeLdNsTZq4/cYuXQMkbhFnRXLV8vDt38M2x3OU9wh2eCCgTJBBaDNgxMv4znh74J3WqU
n9SKx9LM2zKSWa9WootDXEUVMJr5WHqReixKwSmN3E3C37e3jHM8P+AVK0NtUCgl4JqCX+TgFFy2
y3KKrLc2uKjBIVY6J5u+3zbITk4+D+pHnX1lMUnVsbJAk4424L+S9BBMzcP+Q512y62akO9xI/zQ
FDhRFUxjA0oXn9C7oZ0rOO+g/CtswprEb+mw2LEkyTIADIEMgmbKVEDQsmGq0zqRPnAU7bk/JS5a
Oosv/bQ844Q+shMdqn2xxQR285ubz7Kd89M6FSsmy2hiI8ITJIcCnWy3z4RgKNo0uyYDVbv6CtvQ
7/wLIZKrNVPho6/nSgkmbHE3nZPwHHWhLWacFzL7PPyzMhrXV45zLfZpg17Z9IQ3iQemQ1swnlse
Yyu75vX5AWnkYr2oRTMkgOknfuMvhT35+T66QCLOAgUKdHBw22/ExYX0e/SbB4Rjx+HPRVKxZQRe
fyorhK96viT5LzPlvAt4f58KKnMYRlLbSRgAbf1qTu0i6ezbh/ujevX1uH0ugUopctka+6AAXZN8
Urek6Q5m1MruvxvndFu7BdA1RNG1/ql77U73+l3PKQHwlkhOyDq4xFYZ5gQ1lc+lLdaXIfmrpPZz
gcRRVwYGJCCpNSJnmsxkJzWxNzWtd3sTv55iHaOOaP2KOqbFJLrsara6GqRyO/uC+qCB2VaqzmLz
7baNr+fp2gYVKbKyqHWlmlGFlDET0gEiFxqYchYdM+LEe4ZLXJuiwoMVt0HbxZXqV51qQA1GqPuj
GBQ5asdJkINKT5Di8DxJXfVbA/dV4WZi0+c7TRq7YwbCrM4uDa0vN1K+WMGu72O9PIhJKDwY1jT/
lgJzEY69YEj4/U2kzXeobQl3TWqMr7e3jITua9e+Wgc9x9loS6ZncdX6af+eNBh0nw27iu8WcRcv
D7dNMUCNxBYhwwXSArR01DFS1Vzp8l6N9+QB3wN8h0p/uG1AOUgKxfk3y+VO+JHP8HV5nyapk2ON
wmQtDdppBuYZahSnjWPWf6uKQ528qybGvITA5azy692MVVq6psHXITlGA+ECxbBEkUA3IfEBCplk
I83ugBIdKYUP4GbnzFR8jQ3X5qgVtlYwWmWxyHjvQt9WDfaDlO5uL4l5dFcroqJDUwNe2AqT4mOg
zJYzNOxF3YbmKCfKyeR4fvlYKztUmiFCKF7T4gl5xYVM2Su7+HcHKs5iU560s/ZGWH8/RtF7CJYQ
CcOPYRHQQ87bsiFi05zfw4wmq59DRZPWwvj2nJiCH3Wo2VWhLYH4c1A2Qby5vb8MqPj1N6SCSQ5p
GmiZivPHDBYZ1Ij91hdtZHKcNws7bH2uiS7LYHAumyUBugfymwhGm/Rc25tLTE6iY6R2s0ufml3/
bt2TAyn4Bg/jwvEkkyptJMMSR/04mqDe9ifhUFjfxvT+9mZyzoNJpRu1kIRl1+L4wVFdXWnulzbk
3JaMZP/qe33hSciLCDxEICOWLr1HlKXirYG2hghkNr8ozqjSXFujwqalNVMZdD2B2c/LrkG5IXCb
XXysAOZ8F9Ak5XkJ7ytRISVMQ2nSDBPD3v1WU9+q0pt5SRv7Llg5Ih1T5slM40ghi4oea6/yBXRC
QXER/VRrV9ljqP4SVt5t1+B+NyrAlIEWTLEObu95X/nGpt6abvtd2YJrHgP0Cw+Cx9tGKn5IStrU
mq7OvqJgQmnIJBypPIihONgOnEuH5/RUALEGYUzEYkz3sYbZBEyzd2PPMcHbPJrXbu5L3QrEdgGi
19wTTp74SOjsZGB9MucvZvaunN6iIoVhFUapL6Lg53+ix/yBdHjjJ/FXM4P4PdulF/Mh/TlzoiMn
4FtU6JgbJRGCvlP9uVdBPfxkmfB8aQL/8yvHEYmj3bjpLAX/vsq3pwGMMmAkQRw8BvfdcRMeQPC9
CU/p0bwU58beJ17/wttTjj/SHLCBqSwthM8BiV4A8Nu16WCr88/bK+M4Io06xbxFPXcZRmaS+SWU
/pi86M5bAxU24rlVs2aRcCcnb5ngRt2PUee8JxnVjmvXo6IEHv3IVJMhAFtodkwgWii8QtAcSYjp
TnvZn/4ojrpbPKQiWy4+hJM8WlTMwHSDBlkkhN5xP4LqNdtUoKgBCU/tyzvzgYv+YvghOADA8IpB
BKiI0y6hDaUY9iM+F7QZj+U5PoDZCBMc/nLfvoqbAFLK6IiCSZKLwmF8xyvD5N9XB2AJAmOY5kXz
q/BsNAcp+KbyCjisK+bKBuUrjZA2etGBiEq7VH6E3ga0pdCpJ7M/UG8BCyePyZbx2LgySDlOj90U
NAG72VvTRTC1u0jrT7qqn6a5O8eKVtt42+0V/BduHzoGu5F+ZZjymjCuTG1JOt1XeltFWwV3W7JR
DLut3bnHyC95fAi+9tiCv/62acZ5v7JMXTydrnbSEBmzP0yN3ZuDXUXS5rYJRvFqvTqYu/aVKDDi
OE8zOOlR1Wx1L3qtrXV2eAo2wz6WwWhuK14FgEx04j2uGKNV17apa6hdwMQIyCI2D0Ajc0801K2H
4lI6C8gmH4KjdoJ1xILd/JL8Lp6S3+pD4vz3QwrXP4K6l+J5kKJGh0ZOV16Mai8qvyrr+fYm3z6P
EK253uMkb8fI0jD31KjvuuTPrWXX3CrkbWcBYP/ayFxrUilbmMM1IiATyBMPBVzRHhO7fgVv1L9q
5VLB8x9yzqnLduWjqkjFmtwYIRXfoTRfN3b7Z/QwGucZpWucZ9AoWfv6qKD2ENU2L5jz9pT8rnWM
qwRJTnQ8m8do3OpNUdlpOXtdwpXuux3FVVrNQAusWKv6Jt2L99IGYx5bE6OVZOzQ8HqwQ/XfPgLe
njcfy9tXKuoMi5p1RQoBv0z/GZdePO3VqLDjmTc9w9tHKsYMeWgkqYyoGaS2YmHoqdpgkIx8PrW3
g0sIuHl66X9y+QzY7qqb4HKG/BD+//X3M+RQlqoc0o61N7gSYO71m/Qz2nSQm5ldcPV2v3ly08wP
ScjCIUoBoUeaTcSqwFHZ6/LimxqQ9ZD1nZL7ftyOOd5gnF1lburKFHVXaUFhydWE91en/DLVl15p
7TGr7dtRhbmDKyOUh4xdqJYQwDA+BD77AqppOSdZYy4DUsEY/pFMDaIQ198oGDFpaw5IpA1UeZfi
2RieQtn7i1XICFcgI5QxY0TdP4OR5JKWQjuhFHfz8H2of9z+++w1fP596o7pxqWXdBmawJVyDKbH
zHg1hIfbJth36GoN1BUyjFofSBNRtcqcSnEqX0VhMt+GJ/B/6sd+I74WZ+hwQ4xE5M1DM51gZZq6
WsCvthTJgO0L1XCry5KThd2WszzyN76EeNlQwe6g66B5oEJEN+pdraZgIqg9aNeRCDHs0LADagYB
EG/7zNF+3TbJPKr/WERF99rxKtMsQQmExEBN89nRx1Cy+0VDlinEnZOrsbCpBEvZ/IVRVZJlFJYl
DTNv10ZnzBQZQYCI2xFhsrdu/qVDN7o9ZRZ30JT8/i87ujJFnHZ1eaUBBiciIpBKQKeAdO+bHSGl
/Q/YK4jr3bJEhdkwSvvSStHcEqA3RMblO5BrT4RcG3Ba3huYMe+GXAqNbPKfummqlKfUlRGOkwGl
GgKzNjb5npQ+YwdKt7Zpi253z6dVZR4AEMaIeGmJ0NSgFhgYhhLrEwQupKg/1Wl+WBah5URaBmEk
VqRrsoE+vQnoG3XKMGXSSeoiEgUe875tbAJCACcnuuQaaUFgBJtIiC1b86OIHoHVtdkT8TJCKXbb
SZnhbPVLKCeNFUuIFR3ooSIFGEaz0zry5P4vmOeuF0w5qDmLbR3KQA0BcvOvpmy+Xc7JbM8bFdzJ
Bnq1t9fFqsNebTH1HU1xMGcpgcSuCNR3e8qfEtFOXlR7dPH8OHUQhHvkWGR6zmorqUsa/xKlchBI
KBOROjPYHBQ7OBY7QsqLUnNiRyeDkxewynxXq6RuVEMv5G4S0OvWT8QmYeiYL9qWAMxDLs8pAxd9
/RWp4zhPQqEkCeavzRNSV+gtFIfS/8/q6JzNpOuXMVDRSReg/GXJx3y8T0XezjENoENlWLiALAyU
X4fMfNFCfUpBOVC9grPFdDqXjClaGBZJbfHV+kN6VzzuH55N6l6HBH2dQFhH8MtedKYwsjPu8Drz
PK+WRUUWJZGVSRUzKEhm7gRw0wcBLsZt+u+QoPcSsInlG8O/7fk8m2TZq9snkMM5WHJMJevmizId
wlJzgvHXf28DuEqMa+gSpNXp2tdg5mll5j0GgqdvGsg3uh8iD4rKLEFh7t+UkJlqFji1r9cRywbY
Phbg6lCY6UcXSo4Y/U8d+dvQ2AUA5Rg+Lk48SD7zCEuahMRbgeybRA+ZKVIQaY3SEAb2gSjrYbaN
EIwYICwagU+5vY0sD5R0FWpmsmSBbIA6wXpZCTlm6joA8KF4IGJ0VOEJgbNyrZUJOgGHjp1a5zGG
ywZrcMNesWUJmMHqmGN0UzQ4+qws11sbo06xBkYFxeoxRRQmL4bxMBmjK/DUyhjMUoA/fG4aTQEj
jkY6DyE4Ps2nnkzCbvKTWdnaeXAAjEFnO4dwL6lIOByfZ7vGyjB1mHUR7BrNAL7K5nVwCQmt9qC6
pHNZ7SOP64jkrqBTu/UyqWOcaTlCktwSusfwPHrTMff6J21XQkC1B+3a8Icw2Okv44H7didf6ZZl
8pVXAURpCb+ciSHPYWMCQDBAJPZlPCLZce5vuz+z9rpeI5UVlPFQ1WkJS/JW3i+NWzwuxwzitOlW
vhTPeu+YsU14NnhTnf/HpzQVHHRLUUHWd73ENoprY7ZgOHiqjuGOLLJVIRQePzbn5iRaLmehzIMB
wJGJ+oShKCZ10LMuV6KuQhmt9Uwwdaehrey0M1ADyj2RECy8dNO+mP89wQdOyqdV+tZuGnlWTXL2
temgYhxyvPv/LYtuNCqZAHFEDQZGpxRP5RllHifaCE4GppQBkyoYIXFBy8Qxy8K6XK2L+npatQR4
LeAgBqdlI4Kzb3FB74iaHaZWTvWRzBSeQk/2x430AXoJIXedutkW4oYhtFlvbwLx0S+nZbXJVFSY
eiAcLYIvjOv3uivsNnlLh0Oe/U0Gvf6YVDzQ0qXq9BF73bz3Xv9MNAMCtx7t/hXUTAfBFR5vr4vj
snQ3UjHrNloaIHg6FF87EKJNr2HIq28waysSBiLAvAGFalWjDkZcjFJTEQrx6GhAscbLfrU2GDF8
0p4QTvJr/ijsFS/ZcwlQmcv7NKxTNYilEANxlBABDNnJfBBpOrm3HLodepQPyfNHXfvC21Jm2MFN
b1pIKyXIfVGOW6vBFAL9uOB9gCoS5GynQ+VVP2Sb0CvzHJOZQK2tUZ6Z6t2YL7kATmIPWnq4Q6xN
cjG88ZWIFZuHmCv/znzlrS3SPlrls2KFkHBa3s3cI+D6boeH7DDbxY9kF3mjzePvI3+RPn0yRIcI
cQsmCGgOqrC18GRW0W/urKeou+sGDsqc+chaG6CedAAuT1Veo4Bee/HZ2Cw76Zz7JMn4Dz4Y+SBf
FmOoIFxTTCSf9JGL8cxahN7U/PiP+abuLdC0WOflQTOc3P+PUDbMCxiFuH8sUhewHo6gWVVAm0Tk
AUPCYoSPhsgC8qS9lbmEJhcrvfCm59mOAmlPsEUo0HCmqackAOrBcZeireS1f8x96yx27qSOpqEf
SHBgvLPACtLyyh5VDEiLclGFsZL9pbc2VnEagwWoRNG2Qk4GzF0Z5S+yPMtLn+LV0rnBfYMq2bQD
VMS2mg+tVIHLN8zK79crowKoEjZqmJht73d6YjfZo5S9FuObae6UVHZv3wjsgPK5i3TMFNoq0oIA
svJ4G5V2GTvWiz7a0cvkxI86ysXfYlf4vnBue86noysDs7UMkdo3hi/M57ASbHMGb4XiaerMuchZ
N8JqJ+n3ZiCkgyKngepLqWm3+VnFhhrFy+09ZK9GkwwQUSNg0Q9nM26iJp1QeROlwk6zX5Ew2nUl
2VPMmZpnBUZFJErEkN4C6wZ1vxVVKPSWibgVAdSgtt+z0ru9EqanQ5QAteCPmg09tVUORtGAAYNQ
KyALg7Jy9K3BdYa9AxlnuOFNibE+z9ocFaoMMZjMMcfdKbSWK4W9bfTmIeQ2TMl5oWOwookqMJof
wxaUmURQldqSScUGrBtk/B+6FRv9e+xo/4I6IpUU7QxtRYIw5nigzvxo6E1YhDlcB5kwftzq5VX1
5RgFVQaZGN1qa08ZQy10hLBRTi1mM45gB5QCeD7eZ5uwHbTXrk2149I1uuKkyyBjLikKoDDTR4a4
sbIoUnFSZuFBqWdLtROpqJ8lqUtfZyGp3gcoQpl2r9biblzyYl83aXpn9mKaeJFsQUpV0BbJx8ul
aux6GpafWZYA5pmIoYJOTSkHFyS++ZsmykFkk2oyKhhNCNR+oVayLamR9S6rkjJe0kyrxkMmWEFj
g4qj8yc0F7YYcA8nO5i69A4q9eP32EowTj+0ZS674STKj8Oslb8VyE+Dojo0is6exnR5CSN1bG0r
iWrBNeUxiR3ZSILRTnO1+TmMQ/kwz1H5ve6b+hnC2NPvYZlb/G8Tsa+dXBySR84pYD3TFc1QZDIh
hgIHldLF4Km1IgsakkRXi7C5BXfLz2EnAhpLCEVLNwbCUz0r33l8YCw4ugrMuaVqGrH9hbeui7NB
rDo0tDYAdmLAuXaCxJ51J+3d8Lf6SLRIyu8y+ndwVvAvFm/W3cLj9mFmEOtfQZ2XQeo0wcohJBD5
mU9+hdVskbZ42YEMx2WWQ5gXFWQUvIoxK1mCTDOGnUHqD8FoqtZUJvmo1VVH3kMBsuncQ4krBBim
PBKeZjQtOV+a9aHX9ugPHatF3Zc55jiTyRvmd10/LeJJ7E8C2NAqvmAvKxCt7ZH1r2LBUoVoZJoC
Sc2yuwJFitQDxLsHPoUMqxr3yVnY1negmHS1igu/YQWitXEqEMV6P5uJDELq1PzWzq+dwYl0TLdZ
GyDRfrU6SUzLdBxV1Rd26rYvgEqLvfzJOpN+OiEbHh+XJ+GOxyzHvLPWZilvXfpGbqH5Sp5ECk4r
HmCSA2QqJG0VL3XH1uEpwPG+IpV4hkPadkOao4g9mTtBTC3bCOPt0Ad2mYB9RU3cRDN/NlpV8XaY
dz6oRFRvGzkrZPhP681e5JT3wy7YqLa4QaMW1zNPzIeJ9iO03HBKi0j6UedDX7o0n1QgfiBqqBSX
YHaUzGmf9dleXLjuxnAaw+1bL3yMHvAgBFspGcKY3XLzd2MfHxzh//4x1OFpeyGam6QALyKoH8AE
6YLp2YJw5OCBg3Zv+erD7WuAeV5Wi6fOSzHUqTylULpaYgUceNqmCQZOHswsHqw3mDoyQSiUfTcE
hM4iulPACtPsjKd5Q/jNlDsePo3Z619bo07KhIF80SyA0VBkZwEydp8eqsjWBdtwwsYd3QQ4UqeC
I/EEVNhndLWX1JGZhUbUjWqE3u2OyIa32wZVPD8+alsS2PUEt+ntj8fdWeqoyMWCJpeFno/51KHP
ROT5pIf+nShj9DveSDcrj9VkS5Jxc+mKTvMBpFqSdaJlBr6VvKlCDVjXW1lzXhnMstraCLWitgg1
o8BbDcyQOSZDvfRMxITrbQTNwUO7ic656vwLssT9fOSc0wk0uKSRtEG4CTgRynGKyDJAiVyFe8LQ
/8E2ENmW17oiWFGz33/Tw9V0RTVNyVQx6kc5SzempqEHGGCXpa3W/ZqlH7d9g/zaL6tZ/X1qIxPM
7YRjm0InqZs2lo4qjBLZbTch132+bYnpF1AvQFKMficAjNc3YgR1yGYYVbxzjYugOkNzFArvtgnm
0cIX+ccGlTMVAJOFcV9G+DbVB0F88S3dal70R9tKIJGVOpdjkGz/1+37NEhdCnM3FZhbrj/p1NqT
KaBX1+21e3EDpI0dXvTQTn/yFByZZ1oXccrwmtKhDE5vZ4Sk1ISKGKJlsC3AhB/+hmoZQki1TUGx
vPmLhYK8EyhKUHxYhkF5vdoVYytkAO4gFQd6qLXz1JZaB5he/S56GTcEc5JGthLuNL4aNMtJ18ap
QwBq56UetEb28/BUTO995Kn5QTN5H5OVUaD9qZiGphC4FHWpKmOcGaWJXCZ8zuIPoGC0CR6ne/VC
hGaLrcS78Vi36togdatGRRODUQVvix5kkREA75DXASIE1DAjkInzod81PO5xnknqktWSWRWyNpD9
IA/tKPstJpyCMs8A5Sh9pQp6LksyGPdPfXroRk4mwgojqB9LgC7ImmXRE/TKJItZVFhAsce+LB8C
+d0wG/u2tzP9DTwEaGVaQMvRAssDRlOjIUFjQYsfgvkUiq9ida+Xr7etMHdqZYX6+loSN+ok1Kov
C8CxXHJ9e/vvMy9JHcS+InAsim7QTdlmVAXQ+IEbdMZNRcSpzLtocUUNLG4BAJtENqNykidh3Oui
w7HN/EyftunWrIyXqzUVsN25RMcmcxVlF56kh/w4gposdY3RlhRb4pLdM8/wyi51A+RzlkN5LDFA
QF/4C6Sx6yf9V/s6uq2fXwBg5ngj85232mN6LFQOmi4SUVEjyqLWRQC75R1RSdD9gDSGlgY84voG
WLx7nu4f03tWC6WClbgUgQoyJkAZQZcXbKrw2+0vyDwDq79PeafepVMnRiE01IzKLoXiHIZ3Yod3
1jhzThszFV/vIRWT5m7uRimEr/wvJynyODOxia5tCvIPBdNpJZ/9necoVJwqOiUMlLYywfS6bII9
iBWAmrahGIDI22yTJ9HgLJN3IqhLTOnlXpt7rHICv716aZc7q/t++5vxTFDJnFKF+WgBxugb2WAv
Sux0zbkO/qLwvv5apCKwqmwoWoo0y4JjBGFjz+lBHyXOTt12bZOGz9dJHpp1jHs4kPZjktldyUl6
mXni5xrQq75eQ57qEGdVM9NPn43X5RjvLUe89IgS8xFXisebFOQtSL42F9VTMSdGAfx1ldqL+KQU
nFDPPqwKWqoKNMO+wBUh01yW/YynM6ZR7HDZjPE51705k5zbDsaq9uBS/McOdVIzkJBLfdbrfrE8
p3FxrIXAqdP5V5NMd1VgnNVocNCX+XnbKjvXXZmlzmrbGVGRQOARpcLKBz3yQfCE5xETB81Wu+Nm
ZexTpJMsUJZQeaWcI01KJS27WfdFzZbeo8fkF24RZ9ipnWPcC4RO+6Mo+chZJNtJPs1STpLooZQq
KswSPBwpNJdoOz6F2w54bkwHEyE27lJ5NqlLpMviOm4qPCJQisBYYLyPqr1yJpob5B0hFI5Y/o00
L8aajc+Fkh+1CiDQz+1kPVoUMunZver7cl9u46dgU/ypnvWNeODVrpjfExIHkgTJWmBxqIDVmpkW
iEOIw66hB4+KhIB+QT7+vv39mFv5aeULXV+fYtJZ6MCFrv0JkLbPI3eqgXnKVyYoxxxTRRPyAh6C
MSZQlOzi+3wbOz00dUrANMkcJ7gOnYxz5pldcTzX/71/CuWYlZ6GZRRg/whnVeFCuvkpnWz0sj6U
+qbJHncajx6FfeRNBVNbsg7FURrAaIZisIQiJLL/TRGtF04KThGUyC4TukB/EUBNSTQxHgMhDCz2
2iflop7EpMSVM8SmXQHZ28SbWb8YHQ/lxvqGa0OU88eKMWRmb8q+WDmLBYQysH2pBz5QDFIsmj2q
XnBR0FOC0NfDbQdlPgfArUceTkDESPQTvpakuVJ7EAE0r2hgknqZ9DN3QCGB7kDQOdMeQkmQu2p3
Q2VzTLMOx9o0lfu0+lwGSYpWepzZht0/k4Bq3uUjqkx289xA6bH9mfGeukwfWlul0qFWQIkcTK/I
Ky+Dq23Al/ETt7yr4trIttztZYUZ7CquXxl4I3D3XLuQOAty2GqpAlSx9i5tZCdykFd4/cZE+SCw
Uzfa8zDUbGf6NEl+0iqS5vW8pPKMxzx0LLR6cnFL2m32aGmJd/sD8tZGXcBdGsjSBD1BjFy4o2o6
hnHQK4EXaHhWKC+RrRZeohsymUOdnclV8GRNdbDXosXiQJN3l3g1NO94ZtnO+bmLlJtIQ1kHRQM3
Sfz8x4ySbutMB9lv3eAiu8OJD4Mgf5AuGq49hbqQljgFB4gJT+nk5waHbUzf5OIht36a2UUUn25/
Omb4xsi4RXBoZPqPKhTmY17EaomHogSRjvBjZiv6qVgI32Q2bd4pAHJx8mvmjq5MUheVMY65NmQt
OMIxyjIuqd/HOa+nwXQWwOt0jCUAc05DSeaswLyJrhm4IKQNqZ1ZoCA8Cb8neArQIhuhsqXvY7/h
7Ca5CL58u5VZ8rNWR86qZikqRLz3lw/Zmn6L6YFD+f6v8dfMiV9u22OCIAAbliEsRJJ7engZwLCq
m2Pc+R04Mdpz68j7/GzWdgLxZgy4vNd+sScg8Ghf+voOORsPhsCMMf/8gC+SBqZQofZKAMzz/QwE
COnLSZIXPIYYYRBLYOAzbzzID0Ls3V458/uu7FI+VKbLpCckHa6EC+BEtjH5WZTwLibm6jQNyBZL
B38CnWbEsqQlODnw1I26bY7pQXmJn5TZXc4zGI5ySCQWpzje8LAtzANioIUk4bOa4Py89iLTECxh
zHLNTxqvUN6sjDcZwdw95DJkgg0l+4+J4JWb1kVnyk2CnG0uDuPyWjeom3OQoKw1WMDdmWiGmeAA
/hI2hWGoTbAGLNNzrXkjF3nE+jZrA1SYlIegMSGUF+71NxM9Bygoa5vUE7zoRf1m3aeP9aMIpibe
6AxzWdAH0bBxcAmFWpZcZgmGEHrFj4rSBrLLaXhqXkwLOka9gSJAqkmXN+TZHEOrbJJ90lR2FUBM
jkfYw7NAnZ0JGW4eTi1ySBCTKuWMkgAvmWTdYdZqEfK1B89Cb0BBG2wknTuAtdBbdoIX7JaD6veb
FkNNGGuaXwy3AUspl5iMFYNRglctQ5IVtJjJv6+cuxqrajBE8BHJ98Nr5ffbaBM78TF7nrwOw1S8
LIu9m5/myL+vzMVxHyZjVYq+lL1ZmGwa/qocBYibKRJcJtivqc2MrUxN5gFYVuNCIiyUL+9AuTKB
9KgGOB1sfCEv7jG3cGWR2sK+6tty1mBx2AwuVBAALovRKJ0cddNt+x0PgcDcwpU5agsHFYBGWQGW
Ta41TGqlb4uovt6+L9gmSOcXr0VIhFA+LwM/i1s0Ef2yVp1SjUBZm/J2jWnDlFG8sCwgqWkCvqrK
4XcmpLorF4rI1isyfG+yOzvYCafwjkww8HyPGQNNRAoZ47PIZqhVlXmd1/qAiQllvhtS5IipU1iV
XZedc3v7WMSGiEafligfRBNs7MyyE/zwDAL23JtVO412kGTC2OB2dKGitYV44m8gD4Gx6uwefPac
X0DSezq1wmw8wQYgsOAsXJ+zLreKKQpBoRA/S5vl2G4hGewmz4YDClb8AhMVqcSBSPrmtl3GVQku
bkUXRQMwV+2Df3l1vHUxBVDZBCZZTnbmvM2rx0XilMwZK4MJQ0QTDlUUk+bfMNMxaEoZGFqxPQ7d
wcrvivHOjN9gmrOJ7MV8WqIO2qi2WThmFUiius007wLVCcv//t7HExfVWGTXqM3QE0ngqw8zsEX2
fq2hdWLGnq7zWEIY5+zKBHUHVy3A1kWRDaCGyjZduFykmpeBfeCWKW/DTBUuerwSLGSAlA29sIRU
MyHS1O41O/+TPyuhp+6hHA1J5eAYow8Elu1N8jw54rviQDnF5dLNMN1Ch1+gni6Juk7+feV5oWxk
nRUtga/em1vpmGL833KU0/Ai3iG63BOmi+L3Alb4h9sez2paQi3q0zC19i4fxmzKUFwDAcuPj+hf
2eLdb4CY5I28gygSpvV4ZJCsLh9mICH/KsqKikobdbyFNDRjlSi1EKoI1auWs4Jq4rSLnWV2isS3
isOHUKXLY95knQlsrwJ2HdIa0agYqqtAUNUzHsDK9C3GnNI4H+Kcc/swGiOIHJ82qOgZdumsIaHv
MehNtEwDX9paWxW1NM6XY68FWaOJKpOBK+jaZYrCaJSITHU2r+nZylFGyy7/Q9qVbMetI8sv4jkk
wXHLoTioSpMty/KGx8M153nm17+AbvcVBbELr93eeVMpEIlEIjMjwriPztqnzW4/ty/Iun7I3GyB
/vXsWQEJxr+tyszWoWQZNUurQEcRTJffp3MDdrDtFirMtGIInAIniB0dfxBjaDrGO2RF1ehH2J2L
VCz7FhgQORA06TYTyk9SqXKC/lFVBNj4Nxv04t3ZENJMIhUBYD3D67VDNbTHtyztkVgqZhVA6Y88
KHZ4rQjeytgTX6rJokg4eFP/uUMXQpo+X3eQQ//YLYs52UqVZX0HHv1Qn25WzK4qxG51HuXGET4d
CC8DhFK41tBSocvcfbwIMDJtXjBPWuNd9hUSjlYBUHzut5h8yG3gaSowZil4EwDxeKFq8Rm0GiBZ
AEJN6i+8J9tRoffd38M4TN4shaJNeO9ET7pp0QHXyEltI3YX8ITx63fHzrNbP+M8qTEpy0YgI1Bt
5G6Wp3MOxZ/eqFYAVIzTMOSYBp8cUv0s9b+Gvn0c9Poz6DBdk/fQO6rp4/sDGmwCJiLhFnm/E5Xc
pw2o5Tbk8UrYORfdUk+vrEz3GibhaWMIrPl87o6D54OKByw2H6yHGOZing9t32tqPoJ1t05sDXzv
iSOQQDsDKDI7MdR/18GSuRwTPKOM1zXRYIyCCiICab6heBjKiT6DsbC1VxilrS8eXu1wo4EAVGRU
OIBoZIfN5Gkh81rrA0rDRWnLruSTRwEpAWWDA5zCV555EZ4eUDbU4mkBpXQADUB4yCxybMxFH2SI
LaXpZcK4jQAtvDIUtsid9BQ8RJN1PWDQ32PtEUwxYySXYHaAhWQb6xbHeS3hQikMW+7q0oqNLOIY
OZq3wEjlmxXmwGh6qS9o6VEqcQlQyhYaWbq73dJejOwrscUjRT7cOGTbyHJEDeh29jPW2zKVkgCw
RnEuvwiFTakDE8SExrAjyUr88mQ6/R8kxgRz2hilF1ETYytHJpnUvCUJCUzDb5pPg/DXH2zV7veZ
u79cZ2mca2C8I8Gtl69L9Pv67x/ukoLXM5wBTdAPUyTNJC762vc4YACffqUDgwBk1RhnTtDpldHB
quyZB1w/TAvpJCf6kWieYSjnfQRTNxX0y22aAskSPUxBdk/l+wyncdGdsHVP/Mwv6BwvFBM+KoFd
DRXY9zb1vKmHVBQwzAwiffWUulOLRvpm9wGYKgbLdCIeBeNRqg80BEi3AKREVsMETIDmRUyVRALq
sbVdGX5EWitdwHlr/IzARXp9I4+SgL0xJob0QmLEXSxj4CF+qIW/xuxR5+UZR/kuxSTSthJBP5vJ
qaELoMXmqAHmHVIaQNSOXifPeWIzx96xs0Mz012m0S4DFIFNwMmTAOjaxB69zR+s3tFDir6kGrep
w436NBqxMXG/OGazijIq57QEDQCdR6wf69AUrfKiPoq/lhBkRuUp6m/q5+t7dhSHAUdCGMbMpqaw
7SxpNmK5afQx0I0fpP4yJJzgdJgj4Q4TcVujxGiwOF4zWeamL9DCle6oyHz2c7kpbgCC9qSL6PMe
8IfxV4G8marLMsao2Bo3KQd5G1rRAJ+iPbroTNstwNCObmOIasBwUfEgPvMob44/4ZtNxidXQ98U
AhhBkMsVxBTuFI0z2n54rnaLYpzRjApDrrRZCdIutxoQYlfiN26t6IiQBbVmkBqg6IeiAEvTUG5z
Zo5bRTDsNgTFqXxqdOtfPKJex2vsH4dCkA8CyoSnMVAP7w9YCjIbCXwARiA+jICMQq3algAl/K56
VDZBLi2uPO3h6dpZZHKBIY3UdMwwpIouPzWZu909jSDmt/bnAPhi4Xc2tEZ5p/pw83ZmmafXlCRV
nhgVlRZ7QG5VR7WTZyon8vLWxlwsRtmm9dhixreKdDtN3dX8Pc8AEmKS8A/CxW41TC6Q5GXeyohh
QVs5sokqQBk71y1wvhd7L4PXM8HzDyOysgj1LQy2982LwiWBP3zAAOD+b/9jC9ybPCLqVcQMgKql
kK34hqo5xSg+Q/tR+7m4kls9JKHp8Mq+PM9nmy4C0cytzGrj9ZylbvxNsLNn8orBnG/Iy590rXCu
wVQCbBHmMUTGNwYgCtukxMA5HaOj0OzSFuzG753NHbzokctyeHhF7+wxLtIQCWqJuMBfb7H+lnwq
v2/Oepnp7ICBVLhMrfi+jKztkt8BpMaZzzgMxm/W2YfptiVDhmqcGsRiKMvnZn647p6H20erD0hU
FVnCi+l94CpTpOC1is9JPo3udsZMMGAt9NErOoUbOz2nhH90HPbmmPDRtkVdD/NMgmj8PqvPcxc0
M+d6ef0mbN6xt8F4SDTGhTrKEzRBQM2a+nkYe2D4AzkcL6062py9IcY1jLjKlFxs1KCYbnPzzhh+
X9+cozC4+322Xji3WR+bcYrpg/J5I8Qq1Ts5Oy8NF4t7VBLYG2Ku/FLeChPce6hYh0NQ+tlJC+Z7
4lV44TUeuEB4JXuZ4wZsFjVDS2XpugXjOKciWM7C3eJooktp8MlpvaBxGwiX5JniCeiVvZqvg2to
wgNR4l3/xocJ3X7tTJa6pWtck6Wk3rL+pooNud063RewtkOogXd7cq1Rl9ol4k2PyTw1BcJgwhzG
/BS7g684eQByT6QJLc8cx0Fft2FnTV+kTu9yATkCAf1Pag1CwrlAefGDnZABhw+EXcyEcn1ROnzK
g7yADt/0UDLDgeO6Kg0QHw835klQR0eP8/Ui3C0pycamLDvgIofT7M6pnfzE9IeCBnLuGZ+Eh8qS
S3u57e+SB9RDrrvK8dd8M83ElUzdNpCo6UIgbD+79UcBsunrBo5PxZsBJp5E4iZolYTp6a170Jcf
g2mP05c/MIFyIwqOGGmSWSZpc4Vam0KMEenb0yT77Xqz8Iqph1HrzQTbf87ICpabGC8kgI+sNJft
ZSmsuDvVMm+Q4OhqBosVXmO6jJcYC+rvK32cohWBPgv+1rSYT4nfebxa4uG+78ww+77W2VpEIl4S
6Tra8bTayexf35XjU7Qzwey8kSm4FCMgZRVvOoM2K9xuEswlLiHO0QlVYN6SDh+Wu0/3Ma8QxTEz
MdgmhuoJNb3Eyi+N3zoGQn4WRrftD16nmGuSuWTMBREokbBGyoDVvDSfEjQ5aA048cHc6mYP3EXK
R7FCF2UZcQJkMwr11F2syJKqGYggJaF6V9xT4QNQcoNGlQ43ATYbcPbw0Bt31tjURupLlbRqFBTn
BYzw+o3Q27FbX/KLfD+CYVi11RYX2AwmoduMRzp+GDp2xhkfnapO1DHeqgdmUYJ4ItJAMDyJNz0Z
XzjLPDwNO0uMq27rqhSy1iRh/EX9Wd8Sf/A1NK4waI5KUuVWXidY3CyV+saHqA/wNXoIABp8oEMk
Vd3EMsSHgko0Hhu5Pae6+VVVh3OldFC5b++XTLovWtMpttSZtIoHNzn0JLDxKqh8gAmcMIseF6VA
VKsl0Mdag0Pl0mMX8tCKq+N9v/otl+/46CtDcEs1DBm1nw8qZUKJ7ZTGWgARqWVCqX07q1Cklh7n
n8ad4A12d+ExUB15kIaKFshJQD/+oQXWlZPcafOEMVEMBA6GtRTeEPMGhQ+NgNhchB4PLZEzMWCb
hHhQE4zsy8RDRXxt7sAcdN1BeSboVu4OvdQVmqhuuESN+ueSuvX0nDS8nPEoX8YM0j/LYHLGsZg6
LVEyAkUV+TV+Gtia9X5wKSam/2Hyhsfp6WXdf2+PestuTUWsJWIZo5KapJYGBl7Vl56TO/M2e46D
8Yxu8El7Bie23fpcQZ6j2xyoNUk3obABCBnzOac4jTutViRaOfbK0gJ5oKOA5lICaNmRrdUHc7tX
2APPUw6XbGKQDENFmHJRGLtD1myAlptyEK+1axqhsm7OIt3l9X0ufE+ap+tOczjKo0uSBJ1eKIh8
6BeKxbrqUQE6jOmVJLFywMsilBa6/5WtfisDOrqEISLpFPFGzI9OOhoAlJYa9V3Yfr+3q6hHXUIj
97CASUT42nDTSp4Fxls7VRyqQcfgToW7KXswi8LifL2jpHy/BsY/x2mVhFIZSIA2Pug9gzgG+Cdz
UBMK4nMKWBWgJJnVgKPU4V3yvMXRcLA7GnUyN6u4gA4pE89FKdm6JLic1R2d9v3qmDQCrWRFrjqg
7v4Gbv79OlYs9PLg+pmncXyRtyImj1gSSWuWDBXWuT/VrWrrBa8meVgt3K+IyRayERz7RQL0TbRY
+p0WFr80iG+bt5isvBMLu/guPMiAMGq30V//47dkLlJMnBMwQ8MXaRJIFb8Rp9Gk/BtNGDs8Mk6O
Y7JoYq0X0mTI2ylo9a/FfC9ks2WqD6pwu6XdibO0o0iJOStKLwZqrg9SpiU4aDthrdUgGe1NgkC0
Ag3c/C/DiS8Q8Fh+V7eFD/FHrr7Xob9AEQvhC8OIYKl5fwJUQ4tiwFX1oCx8ObltuLqWdE/Y24dq
U/3bAHO6VT1Z1EKKJlwBg4OMDw3t2CXQugNJHEQEcQ1ARFBytefK5rW16en9YBp6k2DBVsEeqzCm
6zpR1CJNgAavvzbp51jzI5TQr2/c4ffb2aB/wy6CdI2ijSoB4rwbQddcWtrELZIcusbOBBNBzCET
WwlgJUSQ1Y2+LA6Gw23FpYWS8lxokNZWfJE7A3P44tIB7AMwSsZYAHt3C0IhSMaIhyuxZhCOxT6U
GE9KYC0Ppjd5M3Alf/AloRFgYhQUQ5zsozJqhXXZdFT14iLMpl+l9u367x8vCDB2QjNxtGWY6BGP
3bLWmAuALkZf/mvMeH1B4196oHwSw0Pj8YYo/4NNAjo8UAcSUWHCcdeZQqVPvYlcr0KpkkoAKcH2
uAEuKELsqPB4qM9DnwdrJvbMRCLCTlVscVmN/SprgWbaae5l0ksNogLOl6RZxYeDtTPCfMl0WjNx
XekALGCfOTiDB0guA3NE5zWjiDsBxlmTwkynkF4D1SqVisrVlxYC8xkZAabi1YMOT/LboljsSt2D
inzqKGuvfr/oNy1vZP+weqvvDNCvugsVi9jNcE3oNspe+yX3a2+93wAYBREX8Fm84auj1WCACA6g
a6DOZ3v/LcIxBOPxzUj3UEs3BleV6WNUQg0QRVTk9SDnx7/3q5HVuNCnuBN9Sn47gBCG0sViTZlV
fjW9CnjUPrH0e15R+qDY9d4uEw2LuhykGONy4ZrY008qJAxCtef4DJAA5qDlH/99ivjeHnOCNUGP
aqFLMDRkuqV01tOf1w/TR+d+//tMNhVh0E8fo0Lwa7RKpOxOBmuUQZ6uGzl4oby3wpxYY9VasB+N
JcZTJ2f4DKrK587fcPsWNytYqfEI8/obnlLpRx98Z5RV8gB7oNbplYCKYBIOmZ8mL9dXxft9ph4Q
9X3aVkmRh0n0XSj+Eib/+u8fTIG8XwBzYpsKLf5SBYvuHG4nKstT3UghQW9HcHi3H9cWk4hJE3gv
1wY71PY/MV5bxrrVkVBK7xfN0YSLPrrSZGfC7+tL/PhQfr9C+ol3MQkES6bcgzEnEDK9sEDvaRdN
WESxB3UEt1Fyfxgn77rJY19EGYwOGyI+sQC+JYME65SBxVS4Kc4UOTo9D4qnOMWX9UTlBkGHeJkq
m1sWOzxpO7vMGSgVNTeGTUa5H8Jbw5OgYUKal6wduuQ/Nj6IjosTqYSqiyBDL730KIBtxf31r8cz
wPi8TqolgvZFFqjRZRnuK2616PgrYWqX0PIhKKTfe0TcbcvYbHMZjire4hjwdtJLEdmabGt4tNLd
KS4qcQhnXcdx3Xyzy5y1scukPlbkLJxO5KuM6WSBdm9Ppvf3eeO9DQ4df2eOOW5D3YlTNw9FUJdm
EJfrd4ATP+nq+BhVW7Bq0Z3RGalzfe+4a2ROWy+Z2aphKDrc7nIdb7wUzXLzUe2t8SdwAm564pVl
P75gcbx3q6SbvTveaTsBOJ1UwISLfWbFfZ9ba7sFwFKfhkrxY6l85iyRZ5G5no1xGfNJERQk2UrY
b5gWheSCF/1q/M2L7opH9bsMTZv+hks0xPNb+oftlrrFWTuNOv22KeCdvt731rrw2L94RpjLeomN
tZnW2fDj9jYRH03pUo2cAZTjA/52DpgoZS7g/m5rfMBBdSEFYhnyYF3foyPXR0KIppZKuQNYNUQo
3GDuekjVYOk+D9P9Nv42wCOi3JdmOMUKz+eP1rOzxiYBKRmInmZRhswD+Eq8/usR7PD1WT5BjxS4
IPVl+4O0YG+RiWDNXJiTJo6Cb1Soida1P8eZf/0THsgDg6H67Ruy86EN6PXhbU2BN3nkmTf9Y3sL
zkd4Oug+w+b3tgKb0tnzM6iSUpGzf9QD3r++3ttmQledCa1Ut3oRqLHqDQWKRS3UmKZzJLaW1OIz
T60zqbz4TOPvNatM7BLzZh4Jitx+69JRDQoa1d3WMb0C1LA8BDXPaZi4NWiJJvakzsKxvZnlv5b4
F2f/jl4v+/1jwpQ56nJPZhPSSS6VNZJQjzJm23yMzpJHQqhIPiR/SRl37vYofoBsBmgYinpAKeJ9
kFKbqCylRgXOtgkmbbMmCczBPGTg8cd7M/JhpyS91fsyDTflRwPqLkFTPc7n462D2Z9ZlEalqFtU
mcP8tvmsgDtvuFFvlwdkrED74TnxpD1et3kctd5WxexYKkNTYJiVLABs+me5xY+o3N9vLWpiy1Bb
gN/5jamWznWjB292etberDK3SkIAAxM2uQAfaDMCZdecoiD5vSWAphboVvPmYXnflblf8rUe6mVU
s1AYvWgMetUduWWIoxvaAOQeSDNVByiLCY8lieJIBE/t68xVf1u66g9IdoDlQfKEh/VcOvMzZhL5
mvc8uzTA7C5ovakiMBWpOdo8hidYW9ACo402D/AIC6j2N7c+4arjV4EPw+VuvcyZm0hSGnqvZ6Hs
kdPolR7W6Q1/MOcDT9mZYU5d1kFMLytNULgkl0X5GqucKYLDU737febIFRE41Wu9zYN5fmq6H7PG
waYckJy9XwBzwMbUEHKUYKlfUDYawHe9+BbF5huobWOXIp94i6vaxvPiUiVx3gOYtz7mpBWLqje9
Kgk+6S+yeafwvh/PDZijlchdkzYb3B4UY8AmT1gOLVfqASdiUHf6cE/u9on+HTs33+pIXFqhysPu
6+RQpr/0ghKzeZnAob76asCdbuEYZCfm+lRRBjWti0D0KI6uwNIMlHUW6JuVp+LC00I+fMTsHJ1l
cgAJJbTotjEJkzMCr5jY9AlfeuSiCCdaghN9XhX92DUwwAMNPgmMC8wn1SJDEWoRZRiDPGzCOfrv
1TKo5//z+6woztwIRVcJaR7q8c0iPyy6y/GJw7C+M8CEXC3TVTMiGWqWD4OzON19l1jbc1rb0i3a
6bQFJsqu6UB39rphnl0m5JJtGNJel8QgG0J59caitNZB4xg5dgg8MylqDiBtFsMBhjiznZUyCWdw
DnwevVqxFt2KKisDTm/xksUCfQrX7Q8zuJ1VJqzXo54a49YXQbtaKxW3OA030BPNkYEnEC2M7fYu
+xa5vOHzw0+6M8uE+SZtNXORyzgUVzdXboeEUr3zFI0OjSiKQYF7kqmwTVnwOsxTJW1ZSJDRiFFi
d8XzwEOPvgIAPkSqnRVmKf245rFcJ6iHzQ4lv5Hd6WtyL7rEr6GSrd1R+kVQJc3QsxsD/uz84SIB
wgXgTZIhfsU65wROy1pVkIKPTy0Jt0i14vTlDw4AGKXovLcGqhb6N+yC8ZgmW7woYx7iGFhNpXtN
Y5xM/iOX/q0fPuXODnN3tkSvG4k0ebiMlnrXoHlPE+JJtZLbzZV9Luzg+Nu9rYu5LOOo3kAIKiAi
5lZ0ye5Vf/K3ByTgYf+CcSOoFvX+yBsr5BllbtAsWklZzFMSLuCok57WMUzKx+v7dRxLdh+SCfV9
uRI9FjucanSVZLvCuyw50TOto6WU4Dxft3d4s7yZYylA5zFO5zkz0qBZOwvjHlbGnfbjuAZbT9WM
pmmNti1fEW76TezmdnlWQ0pdUdkb55XO2SJWCKeqI8MEAXYWlq2uPKWkh5p5Z6j2VGg8oO9hGR/y
DP8+WyYbgFWzkpLNyDA/n/pgk3rWQIFUiIDJggwfI9mpo+iW8Dn+cX3LDuP+ziwTtSZQ8cldCtHB
bMoem6S/kXHBpMJgQw/Fv26KOtuVU83ScqB7tZgkR41Y8V4RAv58eh3R5JjhOSETPEjXmKWZtHkY
1VBRNn+1OWcClB7Ma+tgosUqbdKSZxl0GuXc7uJzsj4q1Uu83cjKd716uv7RuH7BhIm2NKc8zrEZ
vbucas3KfRB538/3U+T257+7O3lmq/zOMM8zmNjRDJUg6/OcU0kLMlrralH13exE0L1w0qDDDOYt
rU6g5uhw1nz9kKOw9P6eaYjcJkazALMUVJ+b0+JTintK10G7JX/AlY58lY53aOBLhggbcwRmXZga
s0sKvNSorFdv581JAG8cFfUqvok/xuc/6rrvTdLAs7tIZxLpw1ZjgWCadfrHCjFZgUC0APlx8ONx
BY2P66u7JTJnwjDEop7LAWzDn2i1sZDtOCSxtd5Bzbc+o8oEQESO2jE0OASLfL6+ncdR9O37Mudl
kdVeUQoxD9ahszN18OcKk39ov143c3zu38wwByUqe3MQ8xl13PF5A0yHCFxiAfqw+Hjy30wwR0LK
B1FuBwwvUDVf+krbPMOKrCqMHe5QEGc57JROFLdr2uktngEaqB+0PgV5rtQoN6BBVm2pklWbZNXn
vitHP81BCwtmS8kyVqG3ioH+l0QBFABU3br+lQ9TChPU7QZGs0WwAjH3VF8ZxVr0JA9bdzuhAYH3
8QxCVYBCJVe+QcTlIf2O3GdvkDmek9bKmpgiOUvM76P4de2/RisnovNMMMexX3RpNUvwZk7Lc7H+
lJfnpuONy1EvZ31nvwzmCIrCZjTRWmSh6SuhYpehBI2UdfGi0+DKgMrR4Db+qEGGz0Gt8xbHHL9q
60d1MhKg1o17TZqhPOYa28Y5fAeTeSbZL485fZPZxwO0cBV/OBme8r04LVZuC08mkEiJP13AvckT
YDnALb83yZzGTZJiUC2Acxz6z+eutOff5BQ7OYaoaXoRQQyiDFYncszNGl/UB6olNIKdIPx/zCUe
XVi71bPDlkW9glVNRpVKe5hdOtmS2/Kn9kxncU2HC247upmBvAIFjYrXrMwOUgurPAlqZabhHBoe
gUwu9I6tn1RXEHNivjyeNFf2ar+U3Otn/8iTdrcWW+qGYkLcdgkSuLLIIRcfDuonuXm+buM/5Dv/
xFj2HQvd4XSRjDQP1MFeG1uBkuGrNG8Y5+AcsfWn2RF0x7hJuTNDvIjLRLZWyPC0oIFG0h5HYMsi
kYfN4H1AJpQtOsm0Av+CeXyMBeAvokDNdM5RPDQCQm+KKkY/QmUCjaDWNQR/2yKIpx8iBJS3W6DM
/uQWwDzLP0aYoCLJy1YrNYzQIWrNRu/BU28V529le/X+D4h2kaPt7DHhRZP7fJB6sYCmBXK0L5Uj
IQ0GQWXr1AE6pl7pJCPXIY6/JAQTDEg2QDOX2S6t0pqaCIbh16ZLxB8CqsFk5n3Jo8NsGG9G6B+x
SwXF2sxJpUJXZn1Qwuq+Almz6XZu/Pl1lBXMolwq2sNYvTfJeIhuInOQajgf1bFtHyk0QnjUnAVs
cZk/JtA++5Opz71Fxl0aLTXmVF7QgKYQSvNekvzrYeN4q0yA6DFBa6DK9/4rltmoZWo+GYGupZYK
XJjcf4WYOOdoHVC3UTf8xwxLAlJMhmCAqVgO5G+znd/Sx0LimLd6b+WmJaEDAirYoE1O1xfHNcsU
vKF6MmeC8K9eUn1bOZkzPFN2GFAKfa4xGVHUNq9L8B+85G2t9M7bOWYsa0W7gVIbSBP9tSQMxjj4
pj2f1FA5QzaCTx5OIyybI+0/LxOBq7LoxVVL0rCTgOttTvFD/FeRUFafzSZ4/qWfuKwc3GUyh1xe
2yhRa7kIpQJ6LODwTqwJ+nGlBc7Eb7QBYyCDuOfN8nL8lSUDqQtFBXYC5XbwfNqZUVlL/ZsqEXMc
h56rax+UOemJIY35FpWmX/+OH6nS0vwExKijfFp/jSC6Lp06x4uaSppwDB/upKmBiR7alICIMzvZ
AjWHQfoqDQV/AzkqTceUzwoUHSG/gOhScpiMjgcLdvaYXZSmdgMIuEcCdhmRgLVejreZ6olO6cTc
AEp/7MNX3RljQrYqV/2MufkimOrFy2X1InWdd/0D0vvsmglm43JRb/RZn7OwQMtikoklNI4sDzZZ
gln63PNem4e5NNDm/+wXE6AhqKaimaugW13PlClkTkllJ2UJGjYhUgQPPRrkmGbUQYiENOp0p4jz
uFlZ21etRYZBqtxazPrK6ZacdJ48tD1YjDu5ku1oWAYANI20K9wFhzsDy1SPp0jSgJSvTtboQdlW
407q2yJU18FEnYsoyehe/6AHB04BASwViwMpGaC9+OC7aCaMpZDgls9Dob2k84PW+/kfvCJBr4OW
qoy8CKxojIk5yqs6H7Fnap3Z5qBbeXWSIs5Fd3QXgJtEB1bEBAslEGXMQuYuAc17BuHcO/SobdFN
QLtWe/FlCLew+06fHBM3SaHXJ+OOCqQQMeFCyTwBAn9vNF/IMkrC1kJTtzjjffcbtLbOFIxPp9rW
XS12o0/jWQjru+rCoyo5OGyAl5mYngYXAmp0zHrVZMrHTQEra9HGRjhItR6CvL3kuAf9FXaBGnhr
VHxUKmjC7F2hNZW5VCCxL4avmxy5RZejfeaNy/I/GmIC49bOk1EmoEIdi9QXpc1S9Dlom8zpuGyH
h66yXxQTFLW8jkqhKNNgDQU8Z7y4tEB/DKKXzhVXDBeAVsvL/uIVNw8/JYHijQ7uCkgXMcnKrEeQ
0criPCjb3EKPMNKeDPG+5w3NHVxtYFh8M8PsGEiNQIbQYdo8KSd7LL7ommB15m3Tndfp1/XYcVTz
UkCyCjgvqJREndUGGAUoj3VkjfHakU6YsjqhL2P82h7KgHKsLII1cbWCj07c3iSNZ7t4VdZbJqdz
N4Lp0LybztUvquUAikMV013RXfVIlQcie/tU++vNH8wOvVsuc+S2FGOv0tzloQnZ7vJFHnklvUN0
zv66YZ5ztbH24mBQubjzdorCNGxumi8UmfD/EDY4SkVMUM8DLQo5E5GVel56JZ5QoMkQu5YTVRIg
4+m1qQZz8w/ywstFDm4aCJK+2WNO+FSALNtQoAvWjK2lK6UldIOVI8XjOCV1cCZkvbPDnm4lV2az
RDGBOiXGhu5iV3vpARqtT3Fu81q7R8EEij46HS7QwbbMkpoSUdCiZkrBFuNhfLO16ZcsbSC4PBny
FF8gFHYjnHlp8mFet7fKnHJxioY5KzFx0Lvib+LEYW5PdvIouRQ0xotchzu3WyKzcySbVXHMRdNf
8+eofsKgzzhyirGvlcAPu7azwexasgzSkEoypE3nyl8EKDFVuVPK5WUrlXNT6k7WZDfm0stWJiWf
/sRldsaZoLIgy9MKc/i7do+qGuZUqx/jiU62CYHEaZ4f3APvHIaJImumzLWeiEnQRsC0ptqXbWvC
rdJtTVt5QBJy1JnZ+wmTv2ZTL0KPGyurzpGH9zFg1MUpv4gvABne5U/odRU4H7oNBIh26tBDTJ81
ysccn4DZRG/duG3Br+2sj5wvzvu7mECXqEOyCCDLQlc/CvUflEeOslAvT/yOEfWca57FlEDySpjj
SFCAeBzObfttWD5fX8vh6dg1fpijWM6tMi6GBEIZuXYb0tZWl0MQZqp4hf0DQ5Byx5w48jjqQcwR
qcA/IQ0VuKjaWXNyKNLIRWZnE+Fl0gcBFJzxiNSYP5MgmsAktSme/Uqr6yhvfGoC9Zw+UPrPNEHf
l/KtyKJ9/fu9Du4xG6QYAHmrVN+ZSnO/v9JzkMFB2UNJgjLbavTNE0MgZ73u9J8r0HF4KtC31CLq
8w0eSfFjoidr0MfS+lAPpu70srLdNXnSDFacy9I39Mcz4m81wS2m6IIzxaX21BbK0trzaHYPZTLK
d3jLZT/jScE4fz8JILeI+0Eoglwg2/ilmYfW6UmqXiqygbLBkJvbLe6n2lK1ITm35fbdaGWU3cus
FfAM7FtvwLBIIMRd5EZxAublrW/8uc/RTgJ0XnQVUnaBmU5yZBdZmvlSk8bupo4lGMwWktxsrdr+
LnJ1bp1IkAiIWExxI1a2KKtV5kJxJuIincWpaAO1kWTHTE3z1K1riWJFiZqlJU+t/pJtU3kLmTnj
ZZUrwTO1sbsRjEZ4JvpYQpepTwgYoeXkBfSgBV6ngtHFrkzGjIccOswLQX6B+xD1WypW9H5HlW1K
8lWP6VtspNqZJSqpkI146FqbVh6gIsbxoaPuCEht3iwyh1ATzKYRY2DAe1fz1jC+pa2urLeBNG6/
yl8p9HwanOLCY94+PJMG+L90lHMUPJTfrzQ1UkObKaW5kJd2MydWFF0SkSfcc5T0GjsrbLQcFrDK
QxE7VMCrRociKLZA9rlD5cd20D0kEEEikFF9vxpAcnN5jWNMIl2iC4p+IYUstfbwTG67xs7PdEKz
ClOn8PLnhXMtHhUc8QE16HJKVMj6NdHaZfa5Bi0zqLQlyEer0aaYYDrENt+bl/pMmXrTE6+Ue7R5
e4vMTZxoQ6bNuZyH+RCdKxKfhNGADE7tXQ9wRykiGCGxKALuNAhQMp91zfS4SpcG3A4hnkkgggGE
j5RWWaAJ3HzpHhs7ddLG5X7Rg0AODXeoJ8sE6p2QBn+/nTUIwTaMDKXhCG4zYFISJ/q1PGgYpylP
SWvxsM5H63xnj/megAGrdSug/6p+2k4VevmvuJspbL4k2qsOU+RyceSHa1RA0wjqb0zfEmaNqdRB
nk3DDHNdzKimzuqTps6TNYNu1eomEw5MUtnZkjy7QBMDQp+9JFl9VhWuKXL5AI/Scsg6v/01zBcA
QnJc8hH9btr+I0i3EILEoAzoxVnitfN83bPouWduTpgD4xS4N+mVzSTmuNkw8W9sSdhG7bdJlkMx
nVxwSyq46ia3ztq/1IFXEj2IEe9sMllILamKlptg6aN8xjQW9SdIKf1JZwwxDS1GjKVDpIp9Vkm5
QtRZROE1ae+m/JM+/Pf453e/z1wY6piYUT3EfbCMRnNuQcJrt/Lcf7m+QUf3EoRWMBKE5iHqrCxP
kpz3opTLePSCbE3zNkeyyofNjy/Cl2S12nNnZVbyIPziTa8ePadUEex5eFKDOQe9hvdHv12Esu0h
HhrWCWyQ70J3RpO46yJnFh2o0VlG91khvFmeg1R7b5UdwEiSBh0PBQ1Ukp/iR/NUXip/6Cwwy02x
RXkdZLQBxdW5/pF5VplsIzOWVW9nhPGkd4rpr6z8g/GEd8tifKUokQuiWDIGxfppXB8K+XOT8Eo/
NFH4cJTfNowwR7mYxcQEgzeK5G32iDNxGqUeLhOB8D8rg6hIOB+NRqJr9uhH3d22o9Y0tb7FaZC2
na0lvyVACpb2V8WTw+ZtDhOfMyky6yJbIl9NVFvQ1W+LOL/8b/vPBN1WAh6ya7o2wFMssoRWOJEE
0qD/mxEm0VPjIRXEWc1xoB4a81YWOJ063ndiUrz/I+27muPWlW5/EauYCb4yDkfRkmzLfmE5Esw5
/vpvQfucLQriHVz7+FWuaTbQaDQ6rFWpFcllrSzPenNlVFeJLnjViX6fcwh1PcvqwvBVGyIF0www
qzoVdAseRXD7c8K3Zua9upKCNMl5e9Tu0MwHMHPyU39SXppB27sq/IsaCATi7YjWBjD88XM369Lh
AaIMbZTTm7h6WoRoBOzUvT8lrwLemdbQ9E2/4lQCRoX+tAKWaFvcWXXQF4wKqijTdrxLr/I4K5Pm
eF0UIOGeS3P0EzW5LdY6+htDfhXBGdqQLcYYxwhRZJ04EqahZFG97zgK2m0LZ2tSHpNkyjGHSDUX
YRiGfIHFabtkCTQMpIhHvI4Dz1eB7+dr5hjZWeAE1J0DXLPFkxyMOXjaw/JBynHx9OiFSu9AcHZ5
KYVyuZunmKS5XKWRQY7OvjY5033mSW7qAin2ubutveI8YxRXIFRgI/zwjVRU8ZqhbZw9BleH1fS7
z2i0ke+kGwyBOUPrFC7NvMtSD55K+5PGT+HkZZNK0qgAeL15oKni1PL1siaCV7xICNN8dyfBO2XG
KDfxKdOuVemHKXvGLBg/F9kmP2yDCjLtYqXOz4OdOUVm/ZwVhObJojnWVjcOavJO22ZXfQJ8ybHx
ZRs3imkIPKVIUc6tmDHFY0UBZxKRm2+5Cigqq/6kIjF0edOEynLuZJRMuuU2QAzVm+Q2DsdQAhGv
frf4OA7C6ZTjiOJfx8LjreWyXhl0QO1KM9Dna6yBMebfZS0LLHn8q8vyVRTnYND9i5EJAgeTlX2Y
WMkp0QWn7HCHUNIHJLEFHgmelaNWpbpcAAESrWPhxvavdsGxoiL8+KN6H0jNVCQ7AMpsvmuNsFvF
BiUIQdV7nUq/z9DKNRl9tGpZ5/Zdbzqo8cCh6BNxdRuxYD3WiTPT6aPAUFgG4t09BxB7A7M+LA/L
ZSiUNMULOc6laFkBT56sJfHrFnPWWpwrKOImi4fJ1tItTbr6QLMDVAOaDgSberTkChDmTe2lf4PH
mG+GYV4UhZLT2utLIJHiGUBAsdNK2p9DXBh7QXyorTfARyvgy+LhgVQfl+Tx8mqKFOHc2KpLUjnJ
VXW2rB90Tk6GMnuKGM+evTr4PYPdgA5eBTmjzcMVSEmb1ZuFQzD8BwFCAiaUcl5fEqzC3M7RrbOT
xoMXmKOiLFts5ShzdteaV92VN+Qnm2Jg6BZIJuV3omr7ofcCYzNyOhiowbuRe3apg9x1ij63QHKp
rv8ZXTB8+k1zB9Q4RQoe6QeKwn9PAHeVd2xyIO03xPf9JwksZKX+N/N0jAXxXxGcPkUnySqS8Nm5
8XoABsxAtGgCGli3M2D5aqAZibLixzoB+RJU20g/mpyhp/GqloM0SFG9Nt5YDndKF4vqtoden7Gc
/UcGZ+zLUCpzrTJGFsvtNDdFq/RPBr7OZvs1QGzmp7Rk6Otoy6CCc3x0zl4I1v4jmv19Fy50a9cl
cQz0LiXBfN6yuUv6a9AECh7BF2DXXhXk7mo5tgqd2kjeNgBEx1DiWf/A9g3oE/mv9U6NaAHyv8HV
r+gZtfcvkiBUOMwL7MRzV3iixLKU6pkRwTU643rTp7dZLAc9oCtjXRTPigyGextU1loAnwehpeGw
iU+wswOgIeo9CehroNzygd4rynu8dKDzbmy/vtxdbuYmBXQ5sMr0EHDzLiBL0q/lB/oouV2H0D12
OmcBa3USgCpv/qyK5AtU5kseC+mB4Tfo9olsiafncdjZovHIF8L3CyryucxCziTTYsWpwZPuGDah
/gBQGyC0WC9J+epznjrMjY5BDQ4XZAT9SghuLtKTcz5lUxRtOtHqrJaA20UHexr1yiAqORx5A0D4
o92T5TxRenh7JAF/NWTVhlTcOjx0248JbUttfFJJ8eHyFXukzV4OdyqASAhM8AZtDXb2zSp/W9vz
//b73EHIl3KwBhOHngzXW387GoLs8+HLUWEM8DaWCRRaTMGd75J7NCjNhZ6fZ3fT3DgE9gp1lBMq
NEFyX9hIlLL0gnCA/HDdFFNBXQD0HwZ/I3TFOkjqouRn5EjRDXFWwNelg0/FCGePnDqMI+oPl1fy
0H8qO5GcpnmaFe3Q6ww3CgwPvxFJXmmfNdCqALDVba4ctfWSp9WTzvp3hBGaqGniyH+iNQs9buiK
RE8DZ/frmFuo8CMRnliFV6EvMC2cjvSutPljLriQjiOWnTDuwiXo+2zaHiVMLfGnayBOn5pTEmn0
BSPL9kTF58Pd3InjlnalVt32Gp53IN76KE3ZHfBPvcvbd2yo6MxTEIGBWYvP6aFToCuLFKV8OTTP
6WkOC2Q4Bmd9ZgjlDGPX9uq/eQjsRHKhGDW7NJuUBrX8/jrNb1upcKtkdC8rdhQ8KDshnF1YbTFV
E8qy5x4gerRzu9R0UkWEgXtsEZhFBR+fQXQ07rw957aNDpJWIetLhgjoUUiESa51I4Ex8/9jAJZ9
NH/RKDtpXEQE5iANfSOAwTdRvVd97ar7PgIc/GwGw419r/28vIRC5Thvn/co15s9EEWy6xe2wQ+5
W88YeSfoJVtP/d+E6HvtOKc/r1qh9CPSy01Mf8ds+GOcy/CyTocX2G4FOcdPNmtV60ohUdLln7Z1
8ZrODM1FvtqqRHS0RLK4yCebhkKV1r48yx8+DR44rc/lzS/ahk3pMMZR9iJYMAffO5dVZCZ3wUj4
ZCnRim3LKnRaZtqnkd7rlijFJhLAnd+1RZtV3dvoU/O35/TTP46w1QBSlUTSBwZPaIp0EiwlnxNF
3zRN40zOonL8RuOPcRUY2aOZCFpUDn3Gq3HwSdAS799YLRjf5XAagOnfgkRI/nh5d9imX9odtri7
wMBCjNYqSqG9lNcZb6kRMjAgEbTX8R5pJgCCMb9ivEu2ZHWbDV0JtFL1qatu19a/rIbo97mbcDMz
CoJSPKfBD+8YaIA2g8sCjnrMDHYn/VcDbqEkatKuRQsfyIEWjwXV9DH+Sbw5QA90qMyuMB1xvPuv
AtnfdzsDRpg2Ww01OS+ALGXjyAaAYjJHbnBaGWOB7KC9TPFFpfxj034Vy/6+E0uzLJWTdG2jFtAm
RtW6RXUuADMkXNBDy9vl37hjW469XJcrZb0r0p31iGkmgB1ap/Rs+epd8yk7yY6E2UjDbULR2vJL
i6kK1tWKzB/4uNAIyu1lORAdRfZCj/r6Z76FK/04mYJ3/Dt74WVw24fqrWSOBDJo7aznBu1ly0m5
tT8y7gc2rSLCWH7HXwiBaNK1WQLXtECZybl3lQDCtFB7PbKRvW3Wn9nWupv6XV2elfYTQGKdHrNG
qe2oBZACbMWf5VA1b+dOc+J5cUxDxOHJrq69Z3n5HgLKP8b8p9o8rW0Pjhl7TXFgNrkGc2jtxvPn
evTTHsjkyVckKf/wnuHlcRFWtaZSW5mQZyydY1Q/iKgr8sBqbBjNvwpxPqY2jKUv0lWPiurrBk7y
9r4lf/jO5HXgDLPWc7SOVxCRrN/6BRPldv6HcSgvgTNLksJw5gUS+uIcjyctw1iAIJ7mffGLCBB0
aEjsqzamz956kHUoV5kkNQxxuVL631YqojR71+XES+CiJr0aSKnokDDOQ5jNobrqILh+MvJrtAQ5
Rq/gOqY+Se8rkE+NXe5m3f0CGghTvaaihpNDM99pyx27UinHrevxLdVIqEOtnpzrVXnacjlz1CHL
nNHSNyfd2lJ0Ix2tM4BUVTgx1srOx/p5nRto8R5hj6lj/2Apa/a8rk4GRjtwzD167q9EPHzv4LTZ
0u+FcvYzxSoYsTWcMkwXulONGnSs+Jr1u+g2LyOWa9XbQ67+MvRHpbXdnEo3a4kpXPnLWj4slafK
KzpmZqcor+xmjKS+FNg3//7mTOMlPbC7vlD7WpbNxnaAHt2pJNuVclRVk4dKXUAaK3rVvTjVd07u
dfdflmsnbpy0kY4Yxga7Y++0yOMnybM5fJOQPCQZcDfbxTM6yV+m2Om1q0L/iraRorbd2EQ/LCCn
GsxL6k45YQwBHbp03RypAMNc43Tx12LUgny5nopbjSROgsnzyyGNyl/1/6wVDqiiaSBylDnTjcGS
lM42DEjvrof447D+lNLEU1bFjcl9nFqOiZHKnpiekQDMLXPL+WErv5iADunRyrrhxlhqze9T4tB0
u+kHzW2XW3l5lHXw8NidMyiGwMe/a/nhPpmfFQHqCKpdLT65/E0nB/UuPHEB/3aL3K31QQp7NP2I
urYFq8TP0Zp2YTc1EznW96R56GME4mnpbPavy9txeL0wd/nPbry8fnem1Cq6PsgJ5HTzVdX6aht1
jchl8HVXfvm4K2wBcAq1NpxezOw6I+6w9FttAFMSrejJ7OSJdLK6T7OQPuz/4bBfdePutbIi6dAV
0G21H/G/ru0Okymy7qpx69b0s9TjWfhANgxNdIsb152rjrM7KrdU+jqnf4xdy68C58P0Valj1Kmw
0qhkEiQlJR+wMezhI58Kd/pyeV9F9sP+vtvXSVelSiKIy+Iy9xo7SPUU46hflkxw7Yrsh7t2c4rj
BhPCRZTG57hJ0ahAHZkItGE+4b3De91J7uptxrhVmgJSbPV3hdxmrwWV+stuTnJsu609+bMonHhX
seG3i3NTFdXWjZbszMuRLV3VxlVbZU46zKd1NvyiNt0tDnpEGf16D7ytsADEnYboL59aV6OnQZed
tjkNzR8PrrEPY/T0MkZI0HRtcSu+jXFfxkmno0ZtnucQTdchxuwBb5cysBPBxXa0vXth3MLHSYL5
gQHCjOJrNd1W+alVfly21HfJV14hbqVba576tYYM5W4Gmhiw57/PIVrpbtXH4TfDmM1qtxf1IAoU
4yv9A1HaWGshtLPBKtWEskzcEViBl3U7stvd8vGvkQ0TQHPJ9orxZIyApUkjNtIkAtg6jo9ebYIH
Hyny3KCpjoCg95vICgzZ2WSndMnP8uMANMLRWz39GpjffuGWn5uPle6Ip0JEK8p7eVWt0mmCx1kb
LVAXM0xSBfUe6ksUydLkQ1W0brzkLoJk186Jv81ILgAnpjXisCXGX7xp9ivP+f5l1NPVsLEiQ/rN
bFGcE+T/jvzr/vfZauz8q2EapUrYigPNw4/VBtRyPWDHGoBMfrlsQ6J15Tx5NQ+kjROs60A+ts0I
cKrPtghX5jCo39kP51OIvI3LtEGbqvw6d8+5/HBZh3ctYC9nXAFuDXw4GsDe9TBj7nQw1hlMhqni
G8PkDqt1PQw3dEgwSHwmWwaCQcPZVkTtvYhW/tjD7KRzSzguSNUmBaR3rVfhfGTABZU1p8rwGTgc
sVMH8yn/TEXt9IdGspPLLSuVynKJJdwhUuIro+nY08dOfi67v7iDd68ji3PSspXobaVDDO3PXYW6
RJx7Wi+CnDi0w9eHH9+JNeGlaRYZpGT2ifa3EhqANUHBWCCCd8orAEaRGYYIi36klbvKwdoJqpeH
b6fdYvEuWTI0jJg3CCXWkd52Uxso5GZBa83QI/Yjd1lSRZM6B1UZtEbvZlnh541+HtASUmjgw9Qm
9Ke04Jr7LVnXpnm10MGJk/uaPCXx9xSjvzHwUshWOPrwXbJEyJvv6swv5+h1E3hHj8HDLZ8bOAPw
iAMVbAoWkFbUW43Z6NrRyy/Dsjo2aRCnfI2zGvPkoLSQBkeJn7uu9tUp9xZyX3aFk6A8V8iCt927
gax/Pg9g07aCbr13lHz1ENtGryp61HYZanL1usmlX2vWCsScTNIC29jaj4iJzMdWqyrJxUvWMP2u
ie1Y8ClHR880GU6Whf7Wd8PZ8bbhPjR6AwPpcvdRxzzOx17vWkytY6Nlx66nVjQQzk4zH6SCYwY0
DpqmoW2XP+2bkQ7Eyk046lU7Y4OQYiZFiVdFXpzNRTERxXT+Zcd6dGL2MrmjX9e0yruqMKMJsBZ6
uKLuJOr/Vw/1wlifgQ5FDUVeTq8Md6m0GpsB3JfBGWYzMCsSTjZcmgEI1rgDbVVyb9ru0IGvzZSC
Mn9o8+diwntr9sFW6rTjdzL+zpqbuqy91ng22w62azhpqwC9YA7WPnVnTQiidGQC1u67ubUZa2m0
0xnfPQVdZDYYtq6CMpTvGz+NtofB3xBaprmwhHJ0l1qYRwRmmQZ0CZNt2S4yyKURKKSmrEaNghbO
xnSs7uOfbzqRiWUh5Q7ztrhIa0a6jxqYbo9K4yrWn4iBHv82uCzjaPEIAN6BuvsC+sNt+qijrT6p
DTXK0mtVnx1NC20wwMaDqKh5ZMFoxtYZeB66og1O0CQlljVtRIk62rhyCsxDqv+wVV1EJn6YxCHw
S4AWMdCiIHP7kpFVB0USUdGiswVa0IfLidxvDyma0VSMp1r3oqntI0MgNvYIxVTDROnnrSEo7aLP
WwGBtKaephVXhZX/xc2/F8FVH3Qy6nJexrA1+gCWY5DJOaUhmHcVqcFZG5G6xJRLU406cjKyD0Mr
sOajmhVaP1/XiX3A7sAkWWNmmm2pqKSvbnkrA0aDBtqDeUcwf1Y+isjRDw1uJ46zA5U0lNgb9JGR
NI/V8gsQipypaf4iltlrxQ7YTqvCShRtYlol202FoYayyrw2FrxyjlzzXgh3eFrk7qQM7WCRBOAX
TKAE9oT0aBEppHMoETQGHLqE3cJx/jRJq1ZbeizcplJ36+g5L7829u9uEV2kx4JYahj/2BDD26Vr
erDCSYqkRoo+ps6sNQ5YR8GCIYF0Jtb9y47u2LxfhXHW1+Vtslk51aKisD6M0nzKQLNzWcTxLr2K
4CxOz+u0QVioIZX0tCQhUU6r9qhrP0xMjV+WdGzbr5I4o8uWqh7VIdciC0NzOXD6k/V2lUUu+2jJ
wLds6JjH0DT0jb/dn66V6EyAsxMZ7dOKFi9JUMU+2n804aF4a+sYeuVD9L7Rt7ZC2SyS5N+zdl4l
tArVV0MdXF4skRjOecpA+If7hBizKVyrbB25fcZwuJX+uCzn8OZBayFuOZxVAJly9lyXOSKCFYIa
MNB3DhvyYADFSbT+qL4BOg/5ICF0HvtNPhgFrpWKln7UjjHu9HaPsloi9jyy+/u6ipp7hlSu3SLL
7ZT3rJ9R1NvwrkuORf57eZzlaVtWyoOsq0B/icFKsZxSTM2gmABeEzHY2ZGZoygO5CWiY4yKfwW1
cBBZvqF9SLIidQmbLRqSv8jv7EVwezbrSlyZZqlFsSI5WYoG/fSDbt9LtWDyQaQK536SWc+nqYQq
SXO1DLd9clvq4WX7E4ngTKGzCi3pa4igyn0NcJ78syIaIT/ycPvV4nY/q7PYlBOslrrc9T1IWPIv
tb54ZYzSiwia5dD77Dafu/MslL1XPMXRO6ZjFriwbhQi6gcWieBuuq4j0zhNbFP0J2CaIZ/5v+0I
70DLusTEKn5/qZ/m4jOoq5x8+RsZSHSYCqBRNByVtw4AbeIpQK7gpEeQqZipq8dgglbdy4qwfX3n
ZXZCuH3XpGZUyw73jaqc9fw+0WynZfBg46fLcg5NeCeH23MzUfvVyjMtqpNnBe1o4/I4Ip92Wcih
EavgtMIQmQ5cAG7FKjvZCjpjVwpKHFkNLfUbAbFQMjzRTNRMcmhhO1ncwtWWvC1zi4Xb2hs9/56s
f7Vgr7pwC9aBQK8tVCxYrHwguHOa7Ws8/P7f1os7JXpsbbTLsF4YSvD13HK3InHUCjVW43ZIBS8d
tiDvLe1VIe7I1FIcG2mCBcuo5KFa5DXDcG4UJCIkkR0cG9u/ovjW4W2ZtHwbsXZ59cvsvppaipYO
wdqJZHBvw9xiiQNwv0R0eYwpGC7iz0YqGrwWCeECnFqjPZCW2ekEUtHW9M9Zhx6lZfUv24FIDHdV
Lqk6qvkGMVZ7k9XRaN9J1cNlEYfHRTNsGRBZwIHn3+4ARplNfcE7Zyvxap/yh7w3BQYmEsEMcPde
azUptpWRvdeWjwvKEWXbCvyLSAJ3JuuxsLcxRz6gA1zAuK1+vYnaMQ9d2G6duCOJJoty0JgSbd1r
XtougMAr2yd1zisHvWujb8eNaNyKnbx3J3MnkzuZ1pIhrVOBFWcd0iAuiw9yYiluXzSpo3UgbIrL
522x75akFIRo7+0OOHwy4mq0V+m45jjBzbjSqYGsqACKq2yvQIlNr6SEeJdtTyCGdwcpiM82vTaV
SFrv59xP9IdUxPdxkAJ5owoPJYrOxWqqBqhiFh5DsCjDggZy5Za1U0cDgBMZrJ4oLnxvLEwoQPUw
uIb+Sz6va5Oio3EFoamMxp+JOPZY+0nT+lrfeEXe/LHLgzgdw4AmAZafbXLblVjbTJZYU6K8RC8T
2ig2yS0GEc7u4W69SuEnXY16BDTWDClIUjjUIN6WuDZoMf/CJgxMGOoWWGNlPlQwZ2MeBqNVIvBs
akbl5FmgmqJA91CVnRDOIyVDMqXGAiFKiSLP2le/+mL0RiMVGPix9e0EcY7JWPFCpUqjROMZlETI
jJr3amTcbC6byShc4+f/tnick6oW06hTHeKq/pRtuZOnnjJ+uSxDqBNnbbmN/o5MwuL1vvXjhSXR
GwNGe5GA6rZyTf+yvMOzZNrIl6OJHTUr7g7s5txCq1muRBnSpedhprXsmYpKUfyws2p1SGqqmdMr
6B0SeEFmBW/dL44V8jD2Czam8VK92d1bQ1tUamJ0WM3yWgfpug2OJfsGwM6CUP94RXeCuG0rqKmN
5tgrIEpePLAIA/xAAhf04trhECZBfbq8ogcZhbeKcTs4J6DsGU3IGzzGWgw42bPt644cVID1aQW3
/0Fh9Y00HtQxHYu1SoBUE8ln41n3ARx/ap8HZGoWTCeB5wBtCr7+zEYoSBm139PvAm2ZgfDbCH4K
4BHrBipHfBkEjEm6RGomPxx9Vp2II3RjnHpPD8qAPPwpphxKtPJeHLeZqryAyXeAuKX50NWLk2Wf
BAodnQgFCR90iKMdH8Pyb+MpeUu2Gg2PMJcPk+00UfoNlANuHc6zs91aN80n6asUMsqPXDiOyoLn
92v5Kpo7jECF7TMJrFQ4+3FYophQWc4YyEGBobxU1Eh2eC72irKwb3cAMXJgm1k8IT44ra4Ggpja
Ha60mwIAxIUPQAdBclQoj10bO3lyHI/IekAeo2BWfUwv3cbXA0AkwB4e9leKIOt/0DzDTOV1Nblr
CGhFfWbRmckzwyFYXWD9XEk+Zh+Q4cufUKIJRP1sh2d/L5O7kcyexqhsYAcZQ7ru5v5ylYK3yMaK
VuGfTmL/cxYAgAVIY81ATvvtgs4YkSZSA0ezoH2m9etlchVjFbjPo8scU1//CuEOnDWmmdTX0Agp
pQ5VjVhngxqT4Co/PnSvUjif2TalVDb1iEMH0tdpiH2VfMuK82T5tBDNmh1pJO+uPM7u68IwV6nO
4LHsIShXryfduTLkUOBH2M/wh3kvhjP3tTPTDdO8CI3B7cdS5xMmP26T6zxK3Dqg52VGu40gvGPL
dEkmZ/JJozWjXNVKNGXoNFZpQa/KaUjDZar6h9luqQNqdivMN7vy+5KKUGuPxCt40wDsGoVRgMW/
NchswvASlSs16u3HZfteW5m72MGAqQf0kjlreSWLHiDM+niF9xI5hbV1TeOtKNSo0gGcrgM8on1s
67uB/pLs26X5eHlPj7YUpQkkJWWM6WFk661+89hJRrOl6F9ofzX2fCsbjaAuKrJN7kjTRM7BTQij
iVvNVwBkuhFQU5BWcNyOFNnbJneo0UlEp8pE1Dc3m9trNKISOf35WsmAfsIzDXxPSE2+XSuLpElv
N7ioO5B4AIsSUHV/o8ROAqfEKjc5kXJIiIGRbBXq13gsBBt+MImB6Gong/NLU6dVpd4j5J9d2c2u
Jy89KVfpDe7l3lM+MFwwUK48gAzk8uIdmfVOLA/rscZtVQwJYuNy8abhXtIfNDQhT+lnW7sy4sq/
LE2kJc+Qvllbb6cb3AaNQAjCwp3tCiNoP0tQxGF4moHptgiBPveiFi2hZC7YAqWFVeQ21hdEWYiV
c58Cv6T+iDk5t3xiQ9uJZ0Xl58v6MqfAO4396nLHOMXUg5YZULdobiRTdRbFcNPyOp9+/W9y2Cnc
BTwDSSt9MaGcCYxGcB4s32naJS5SGt5Yd5LAZg5jj71azLfsxKWSTtqieFnL7B7vnACAu88DkMFK
gJksXy7rxn7s0hpyjlcv1myqVaxhDPhSzHjlrLdW0Iki1IjzIWPVIBtYQqMO0dTmVV790frvS+rO
iC5rJLIKzp1kSrrGhQWNVC1s7NpfkqhQkeAuRUYvWjrOp4yVihYBGVrp2dnevCl77kSPGIEuPKXJ
mKOC3mnQxVooQHO/b/W9uT1Qif5FcLgzOYOrBmzaMLdFAhesAAYyDtLsa6cKHriHz4a9DM5FoOCQ
y3mF5RqCLQCSRIAW+HtQouGB2YXmrSgTfSyPWOC2ADo5avScTmsGdk5lxLNBD5MTQF9CpDN7A/x9
cjCFL7g5uQg651gmiH0gEI2LCGjeHt0k1ca1NiBzCRhTZ+I339WfzPVqeDYAVE/0aj80wZ08bk0R
aReTuiyQl3bnhYAYq4qrLzMZRcODh4HGLvfCKWY0K/gyVTxREgy4EsBc5s+XTy1zAe/80E4Ap4lR
aHPfLLgps8F2dP0s9b+G5EZRz4qIkuSgG+ZNpuUFR3DnX8260fs6YW87GKLs536luIPDnstTKAEM
rglpeFk50epxFwhIreamS9mrCMRHmDjtiejSEC0fd2eoUtGj5Q4HOMOzbkOTTdVdxWXQVN+ARCe4
oETacFdGpzWbWpQsL9ZC2GRt2vViJInIXzCT4i0CvHjonUeJRXk3pk3WMY1JiUfIovXO0gE3rAhV
pcYUhOUwfmRjeQCmszvI0ST9uLxfB7OXSDkgFQbeZ1DKYGTo7TmWweeY5jnOlQwwtjbEWPjTUjr1
j8phEDQNgHEpMitapH+lofZ0WTi7Nt7pvZPN3V92r8pI4cKHMNnKqQM0kRk0oSjFceQ69ipyt9ei
g0dxZVmVQu58utlh3hpOkUgC0xeIeUl77g6bVDCcrxlirKp6trstoHV5l45UOPlxZJU7fXjXq6V6
vCk5slLkq0FBI4EUqgOcx9GfGqSJGLOZFEmad3mvDuPevVTObY1tmndJCkOZAsDLuFlg3puZo9+T
J4YtNj7lXuV2yFeLHhZHgcFeLhf6ruVSLwrBsmogxFPW3Jll0+lKjBn+TfVxL4mt+24D4SjVVmqx
rpo6XpcnlB5+TXYhqCEcZr/3Unj/FY+0KhrowygeGCISugUTZ/is34MtOdI+VKcNt2iHB0z9WRp9
YGtc3sjjQ8eo19Emj/58bj2J1RF5qFWcBtBtaVdpOAdj1IWi2PRgDBGOBa2rJvDuDVPnX2hNlY/T
ArKqaHVBXhqYbnIm13VEgioU4TYfzEK9lcXZJknTpbY12OZcXrV1CGRa15grx1hXZ+5bpym/x3R2
pFnyL6/l0V2015Fby0ZSJYPQFUGJVDgGyDmL6dNsgWLTOBWzFVwW9uKK37nL3Ypy9mluWjGO64bQ
dXQAdLL6yRVYOvwxZNDY+t36c3Hp4vWPqZBF5vAM7iRzNrvqZZGPwFSP5hwTd61rosordUFdRQIV
2YJdUpG7cJN0soDECxVZOaHyAETqGbeNv3pg+QwkTxaBNR+GsSqDCNPQ1WCafP7PAq1MOuGgRDTx
qwgpfm86TaUTn5DU3fwhFGNqHiVK9hI5FdueAGykgMQpCe0Ew8wY9C/nR2PxutgAjNYgsFG2N/yS
7uVxF/ycx3ID5Hu8SCUaNW16PxMCDkNd9PI98it7Odxlblg5Jn8x4BRNP5KHzdNOZpRVzuSoT9ZH
ZOyuDfi09SpD3ImxOUVgOCIl2cftXHeyAgvNpBCuTWdNPUnb11qEo3h0Bnb68d0OXTkbVjxDRLnc
DcmV0ZrOBL55Iotg/Q8QBgyM/v1rkzy6dz3MqOWVOASMMpXV063ScWzU83DKnc3dwi/E0VBaN1x6
1iJhlU2kKOdMM2U20q1UlKjJvsrF96LXnAXM6d3D5bN+FMXsteR8J62SysDNroBL4M6cnqZCEI4d
pmL2Ajh3WY9oTZEqbJgaAnoQ4HxytCFSUR0GhC0C7zi6CdA0K6MvH0E8iK7fGmA+zVI7NK0WybQp
ToZmZb4GOAGnnzEe3BkKimrEHoO/WMKdUO7IZYpZD1UJoXN73aBII+KsOVZKR6MDgDFZ99dbpbJO
09KGdlo0DGE9f+9syZHkp3r7XOei4dpD74F6/H9FcQcYAKXG1CroNK9atAKnlT/T7dTETViq6CKh
o+mauXSyrUlQcj10HK9y+aC9Bde1oRqQmyj2zSbVYV0tj0tReZd3SrCSfMiO1C1tddblDo5kr0Yc
oi2bZ+b5w0AMv1XxjP1TeahiYBoFxMuGiY4z7pLRexvjKt1gR2Y/AMAtwIQR5ujPk3KSwUt6WdZ7
f2ERPFox7wm7R5MWg6Ta+d5s1MhY0Y1EbU6dZCa5u6XD6ihSc01b83RZ2Pv9gjCDTeUz9moUtd4K
0zoLSPoGJUB/W8J0UEI1T6izpqLnznvvxOTgHyaLMXfFIzCo1ijX2tCAUGvzt7ZwVFCUXdbkcNle
JfAADI1q1ESPaxJNgGPrKyUsLfU5zQJqi4Kc98YHXSxTYTPMJrKDnG+q0jIzMgJdOmN2q/a5Lk5x
rDpVTzx1ETVCHy7cThjnM2KT9LlCwZyXq18K+3NuB5eXTfT7vKOgYNgyW/x+RQtvnStXbgQmJpDA
u4QeIwutrvcksszuZEn9dUOr/1EEn2MEKcrS2tgRvfrVkm+DCNFOpAJ3hetjLjXA28ApGZFiXBcn
FTVMHtyub4yKTy12St/XUwYRZeyz6zXziLc8TCBnDGTkFWP/8rYfnpZXs1KZxjsnM2mAItuMDuKq
/mowYlcvvhK0nbbt42VBBzlTkCrIFhhkkI6z3yXjAMo6THgsWMiu1N/6W4YdR67N6/Q6eZLO3Y39
UxV1GbEj8TZCfyORhzy02nQZ6gQS1w8SBvj+KWcuJyBklaHtp9dl1D3017InA3ZM+3JZ3SN/utOW
xz6Ul65djQKyk9lyZ/DRzaT06BRdlvKC/n1JRc4gYyq1CJ4hJr6JQU3nTKmzRHbt5GB0lVwlpLf0
1Abl5NT3o4cmx5cyqshmD3VVMN4O1myC5mj2950N0XprZ9YqgRaC22y7XsB8RyXByRbJ4O6nWB8H
JY2haJ9ufpreJDaNLGFTB7tS3y3nThPOo49V3a16Bk1wq3tD0Lz0w62+Fdh3q09d7Wry5g9bYATa
FXXrwonD4b4NjYfON0JMjVyXP+fryTfv6ghz3vV1cas68pWYfPbo0Kq7z2SGv1vwYR6kOZXwmeiu
xnDCY5Vcy2sWVNu3y+b1f6R9aW/jurLtLxIgUfNXSZYtO87Y6SFfhPSkeZ71699i33s6MsNj3s47
wD7ARjZcKrJYLFatWsXJ/+AEbQQxlwKJpmhuc80MVPTmKzO4ceH3CvlOrb5YOnoj5J0i3WqipiyB
euyMw8Zcas0IiYmJ1xibqn9fs9irYsxtjQU5Q65RmTpubnQOGO9m+6yDWssdQagQS4s0OyMwCJiQ
h1YJdwj1H9fXkivLxhwTEIjRMe+MoyVd3sRWokNW1CDXakeNI0f6TZZVH3G0oFUEZ5dBhyqrjKRm
jBK9WWfcs09d4dHSZbePPaArM7/+HR/IIbzNvlxXjuvcVUIbDnVkJREqXFqk3uaS3iw0FMLEvOU3
BeCHnr5TX4pA88khR3X2ukTeTbwVyCipGmukaga2bqpStOr+1hT33wXgokKbh0HbT1lSeIsMhRaD
fjTo1vq4oJNu0dt/7ps26V34HxEsXjvOrMyMu9AKSCrfFrb0ZSwJsCH/3nh6KYYJirR8kgojSW00
VM3rqckaLdnRoDbQkh6j1K4vGyfxh7EAmFmlUpI8IG6ZGwkA1VwdMtkGDI9kN3lrKRgRUKqOAQqW
A8plwNsveeUbczPdr1NHkOhpE0dSkugw2VV5wj+D6Jt4DgWn3FBQjKPsOcwKTGtSDMpq2MBxG3s7
wfiu5FkFa479PAITIx8QrNvev0+qxLMA1+GbWGYp7KprlBBzXAOtmvy0L04DJt4Llpt6YPbG2spg
Dl5Y2B2iKh0ydCdbHO2oes0ZzM7nZp+dzZ25jw/dPcCDBCQG4ll1ooVlTuHUh0msR5YdVCHGekTq
k5pLHorwiB/zfCdQlS7XNVWph93cenI8ZpOamjYK1I9V/JVop6J8Qi7FSdJ71JKdJPy+Sqs7Nomj
i1p3uWH5dp3pSmyED+vY69qEvaSwjNhVDpVbYDxUE/T7fC/q5KDL9k5TW7Fp0gaYSTZwrTIjDLNe
s4IEPATG+JQngmiKLwDc96oGDwQGrktt4maJozqKbAgAYDGT8+4ll5fl2/Ud40nBmdPAfoNriLDD
QsxyzmZJhhSTGF+biuzkqRI1ofOuVTorgWA4DsEAWiYUkpux0M0CblpLMpQXogxBWVXGqBE3oeis
cfVRMTMAWwNePjb5M4ct6HYlwwryG8XvYleOMQ+w9qNd5pbSDQX257MzfGCrDHqCdcUEJMhmtgrE
xfIShjG2yjyp0bdJE8R4fKX+8/vop7k0hWaUqjKc8ft4/N9ZknxUk0h0cqkTYu0ZdASyitl0GA/M
jvaTyinv4w6b1Py29skh9yU3/qI+hHcUlZC6It5wrk1sxDE+cRmGIs0k3KuS+apbB5tYaDwVbItI
Bl3WjT+Iu6hG6ZSqNM9u3wVlNvmSKgiruHujAzFNAfTAoDFOR9JiYsSZYoEA8nFSH8P26QMH1NTw
8xZAKgrb39TMYZHkk4x0hvStJJozD517XQLXb6KdUDdl+DI6m/dynYoV1EiYdWcF4cvo6b5yKNzE
7X8DXuRh5KhIGt3Zd4a2kcZ4gyWTkrj9o9Cd8qfCAxZPb/EnD7hlP3RbgUfgGoENKBicASgM2Ydv
kxmg22gnJE8mCfROd0QpvKzbX19CusnvdXoTwhhBCpapbsogJLVf1dAbtdDV0bS0ilrOeHJM4A0t
+AJwjbLp5sg2oiXuMjvAOb6xlUlzwhmTOWa470Y0f5Nn2KaiI4FOO6mRC760iipUJqMe4HSI8knH
dORu/nF90bhh6FYC4zYzozfGcsHd03qK336iHW2SSz4ZGN9beagficijBBqxq7eaYbqu9K7Tyl07
P1b/zmBIeaf/rhjbXV+hppfoA36/x8AOdQa05ef1FRMpwASrM5HMPLUhoLG+1iO4I4TcNCIJ9PBu
XGY6AmdfGJCANgrPMM+hsNucg425XCX6CRsRihmZWTfCrpYFM9ux6XuCBXPs/f9lFhr/wIDPA2PQ
CFCGzMHM18TuYyvHgYnCr+iefMTMssRdx/Vsf4CfBIoRotmajoZ9VWYUk+ZZ1zCZArHvfDLGh7Lc
16KmTO72bERQZ7dZuyZRllDPIaIy/NI+devjdQPjOcutCsxytZY2zG2L3+/bL5hyRZu8GyFbOV8I
iGNBvScTBGmXSkhRtcx2DJ8l1ao7p7WzxDLY+kXFGJEYxn+hXziMV2OCKTefiXZvSUcheRsHrYAt
V4mFId2qCYA2I0M1pWrV5cUO1Ls8mL3Y7W8wKLZ3MO1oPBmeCZsufMz23RV39HZTv1W76xtGXSR7
8YDCB2SzGiqQqEpcrmUfTnVq21CSDn6gdH/q/2nAJXctN2IYxzMZiEEyumXZekjiXxqgwKOIMJ2X
192qwrie1ljsyaD7JSN7u+zsU7VPzsO+RLPKvj+uruwBDQx41zPxWjdCpHB9JTn9x3Qv35aSOb7x
OC7LQOW33grEnnFczslRu8/cLLAc5VU+RE+iNyR3WTVE3OgHhteQmWW15yILFwnXuSHPz6Em7fVq
ah1jEXESc90GuI/BX2RhjDzrBVuwG6x2aCEGKr5U5NcqGvDO1WPz+8yJVmYtV/rMRqDdvVjSAxAz
evGRAgYYz//qwBy1UFdK1coiG0NyHjQTKajMsaPgug2I1okJSFSMWKw6BY+SSDmk3c2iC2ycm4Ld
KMFmE6ex0PrUxkYod7TffDqv35Pn4Vv82dwTTz7YpauIRrbzfRRCOHoBAqHAPk5rRVq0SVGx+c5n
2paleMphPhT79rv6GH8p0N5cABMkfcqPpas9Kj8/sqT/K90CD9Clg4rHrhjDkb7HZ+2xtpcvOokP
10VQ63rnA/+jIEQwPjC3Mxv868jEdMp4TJva0cZDYaAqMS6HchI4XJEw5siOamGakgZ9SNUc0Nqp
lAdjydxOUZws/HRdMf6xels7xiPGchXVRQRZc205wMV506zQ+Qb+dTHcO2SzfvRUbIKKfq3Mde5R
9ZCTAFgjzZS8KEYfWv1UZHdai5GTUv+RgwZuetz/BBNHdWYVs9GYswE3V7DE4ATBq1Y2BGUjvjvf
iGAWzyRT1QKzb4NsqPgcay7FEvYn7RN5Km5oUsP4bt+Tx+sryd2wjUxmJYu5sUaMA0cOO8bEPsw5
TKvEGcFqf10M/Zl3Bk+5NtF3SMBczJwpuQ4VLaT5tGR6jYzvqbCHjysAdPLwtgRBzR83trEIQsC2
GOkmEnYv6Yi8P2qotT8e7Ff7pUbu7o7m40V3IafHAvcvric6cUzBIGpGqzU1LQybRKhOq2Hyr9Rv
MQMafMJf2t3kUcinVDvI3YGhTOgjufpayHqhOqZj6hlzt8xGM1iJjSfJWmQnUAwGxjQJwgv6E+/2
bCOCuVpAjt2sZo89G+32tZEx5UCGv+9yDYPc7MQfJx25ym7+fd1S/suiogsBMG4bw8kZ36iOXWzL
XYUX487E1LPYzY412YUBppu6GuAxtCfzMax3IhAON6eE/fwrmDnhoDnSo2UobHTMxD8pADVz1YcK
lw0AqHeihz3/sG+kMYc9LzCYaLZLetij12j9M4Ij9toDIDkdOoSOiwdQ5SEVoZW5530jljnvuTJJ
CxmwukguDtq9rexX8iTYQfrp7w3nbSHpN2zOooXZ1lVaQkbyWUFYGtKZUkjGgNnFad14FzdOI7hP
uffBRiv2ETh2khRJWEyyvJjkyxydFsDyYjkopNjJNc2JShGMkn8A35RkAkjVAg+2IkNJdT6Z4+fY
+HJ9FUUbxRxwK0wXeQV5ZKBb+0l7GhAdJIZoXC43NEDpElgMW4UHY6yhiY14qQfcOFYzGF+Ri7Tu
irDMdrUWdYe8iJtdP5N6d10z3spZeEjDGwPXo7ChfdapY5ZNCL2rpcQ8zF8YbnJdAC9Lh+4X/A9F
LuQ3WNSpDn47Y6gXMKC/hGfr2N6Np+m++0Fn/VV+dCcam8FRyEb/ONYQqBZUppitirpSapVcodON
zqp+Kovv1/XhmIItAxkMQkWk1IGGujxPQ9NMQzimRjBE52Y+YmvmSHCAeCIwlwr5AFCSYeItI0JZ
CTQwIiMI6eyy+x6405frSvAeEkihW4id4NaB6WIuy6kIBy0C4hVsRd3k0ZmP6EcEaK4/Lj7xh080
c0/+nQnBpBNBZQwXQLcsslyXSxd1C+mrQTaCTopcVX4tli+TyJ6pc2Hc3YUM5t4ownhQ5UjF2pno
72xs5RQ2/R26hz93iv18fRV5+0QAAES7CSEA4jB3MmmAQ00byFrTGyVEXxn51OiiFk6BEBYoVc4J
ZnUjMRlIxoTAuh+6U9bathPb0yo4qhzHjenlGkhqDdQ+EVpf7o8WSh1IQnF06MRWEFgdBr8JyCHd
X182rvFhwdA0bYBnDJWpSzkZZoElgwXjo12c1mf1hF6nEOCl1VXd4ak8G1/M4LpInlMAJAQ9m2im
pJIvJVpZ35KyhWZ6l96rIP8f5Vwggmd4kCBrBjjodBSqL0WAf0Pu2tw0A7lRnbY7jy1xK7l30fcu
2CaeMiogX0DawqeCbPpSkhxZVYqJV2ZQ9528rys7d7N0EB1WXkxkqyhIqoC+G7iQmDVb+tXK5RLP
Ou1sPhW3KBO5GHa7SyRHa3ezS713vl9FpXCucQA7bIAtGbPpUPi61G5KgDbpS3REkH0+OmXi0HFo
4yG8UfbVTfijvW33Ipm8I7YVSf++CZGmqrTlphsBbGvKU6nXvpn1hwWTv68bIS+mtbdymMBIbucY
UEuo1nvtDe1ebr/Xu/9JuJau+fO6NK5SiCLA3qriRLPPobCYu9hS0exRFLWvAsg5FMm+Nb9el8J7
IAD88SaG8elhplZ2VCQW8Nfo9EDSE6Srhtu4xb7zw8gDOtbLwEckWkveaduKZU6bQdo8bGOIberp
dg7DW0lzzPpFmb3r+v2BsrH3yVYQDa83tmHFRtFXS4Q9IxnGEc/KYPkGsGZfVNQCHzqAzn4laHaR
DnreJCd5raV0F+WLepNqc3s3L4vaHqZmBgK+seWHxM6MxMkq1Xi0+1QBBUEUvcYZTuC5nxT5U1wu
ReG3pWHG+zJRZP1hXrJQxax7Pcu9eUpi6YudL3HhFVGSI40NdOuK81hjfuaC0u6L3I3j2dLserlV
5Ea3XSUmUxDLaouXd6yB1WZUMZe8lMlinOu0TUwPDeBm6GsJWPF7NU/vFmKod2luz5ZTh0u8ODV4
YjBNNLZT+djVZTe6daHL90MW9Y9La+q5a5gjeC/Kdc20h06b8d9NY6pprtV3fe6mq9YOTjw3yW0o
he3PQV1Lw8NQKTJ+6IRtrJFxHvqq5HKcwyz6H5GF6qDq0cbPDn7rYfHI4UOOg4AakAIhFfS2XBqH
3DRxZ6YZgA9J5imS6sr9LtQESV+uqW+EMG8be1UxDhCDqIOoMh4BhQraLr5Fo+lNOYmSk3znu5HF
+PxcjREVTik8oa8rTvEZrQaa2+Ewt4dC26m/Vbfdi8IBXtSB6heqTxQla7EBNUCiSrbGOGFtm94a
8eCWbXRWp+HHEqv3axf/aG2gOiYRjoTrH4G1IrhrbOsd/k4qCxytCZ1KVpaYC6Z7l23i2mkyI6Yv
u07EvMMrW6NEo6Gl0EaTlcHCITQlb3UzxtKikRxQhdTHxJagCdazmHGAr9qbKLriG58VERA61FSU
Gj8O9c3QT04Yi1rWqSm8c4xv+rBRSJd0daemEJIG2W3yiH6J5LbZjV50atB4k34uXxuAJ4/9XhTL
8bUz8ZTA20hHvMVo1w9x16IoHyjLfC4j1UVp7H4YRQk3nhgdjldBIGza6GW8FLPi1U2MyUJwX4UP
kQQ+jOdZlgWryDvbtBWTvoxBjs6Cv+ZyTdYYPKrBYmUHI8Uksha9z4OXzoJ7mpNbANsY2p3Rwgjw
j8w4EavLw6Wb8AhP9Poot9NZ78PTJFe5Oxr93ppFTwnqaFnr2MpjVk9J5WEIjQlNNoqReaRuSw9c
p4LLmeuuEN/Q0jVarDEf4nKPSJMX6DOE60gDigSZDxhybaie+tihD6ryy+cqdaVkdz0k4Kq2EcqE
Hosi6V1kYaJb0cRfjVU6w7d85B4z8D7XTJNmgyzmHkNDeSGpk20G69ME/ClUO8XfNWBcKv9DM/GQ
zNhIo0dh4y/Qar/IuPBpg9l4U/tgkndQybn5vzX7887VVhhzfJtJM0AHgXdSVDyNlm+v59S4v75D
fLvAC5NCeMGhwxY4BgvEbYW5mkH+dYld7Ug7LAu3+GpnToEbDc0qoVuIiMi4ihGohicTqg/sdHu7
bxM9R+cMVrFr3PSnesj20m1+Z3kdwuD1tfiRvogCEJ7/gI/Ckx26IqfCHDPMmiK11MdhsC7p7djc
Vd1xCHNfq0W3Jc/ot4KYK2Up8tFUsigMlOrbPJwasOML9owG0qzH2EhgW7rNMBojS5Fs3I/RLR3N
iALOIfbX2yqoPO27iPaI11WJHNTfpWORL9qU5fMaQh4dE6EQR/flGbT4pQdT2dMrDP921Pze1Q7Z
U4yJ0id06ItiH25UsP0KxpmU8RBPg4Gv0PbElZwOcidf8xdHFsribqEOFCuB0ioo3i9PedPrRdRT
USGS/2X1mxiCpCLXGDcCGGNMs6qaxhkClOxFnoIMExvwhhdxnfJuMnBi/VWDscRxHvGQqqgltg/S
tE+NX4WuO2YCPERVCjItvCO9kcXapNyiqbq2oVEBRst5P+eHQTTciENMhXOLFj4dA1fBFKIyzjdv
VeD+kArGANTVD/fWg/Y7BkEcYic3q5z2d3qr7Ko78CJ/un7g6G68O28buYwf7qZ6MKcRTUVkfLaj
b6p1NCPbGeeXvn5UbNGYdr6h02wVZh4BIv6nSrC5Y/TKHKR4xrbpf5Ar6sF+HEEoI9+I0zl/3Pt7
1d5kMbcnODsHzY6pIQ5NeLDnZHAlhYBcOl4nNwJA5761lfzcLonij6Et7UAJmAhebdzTttGX2dZC
MuZ50qHvmFdHq0e9W9EE1ikSwewgegpGM18gYjJHR1W+dXVw3UT+i23S8gBAyQgcmfhq6QdbKUdI
KG+Mo7zrnBTTbXZ65ER7OuRCvllugP25KzpXVJHloY5wLN5Es46RJOpSzRZFRs4+3LJPXAxqW45I
Mq1eccjv7F0WSM9F4dqxGx/mWzDj7a+rzz39m09gUj9hokU10N4ALfa5A2Suk4GatxKyQYjEMNaq
DIts9BEWuZGJtxr7ASOxx+X1ui4c5kS4GUxfkgnazYCbZZRRQSsS2hkG3U6xMZwoLuQXaev4UUq0
pXF7M7R2g6Sjh3PQMgNHpVHlwlXXoZtdwOzX+xpZiNox4rQtD7hJyOiC9CD/qkuLGrnRMhqhI0vx
KLv2Yvb7CckeEecLd53QbYrPR1Mw+jEu76+yG8a+qRDrADVF+tAtUTcguigMoXb1zneg9oDIAKBv
DMK+lDI3ZVRUGnbDOtP0UXQcMVApvaVsruKHOjfHDpTDf6Sxj+i+tRcg5uGpRl//Wj2q6DiUvyVB
dd+CO5bG32KZXK+xEcmcaVUPVxkkSnZQW49VdWdYD9ctjVvv3erEnNxZNfpk6CAAecbVTw7qIQWS
oscDGsRrVC8R8parEchGLNBP2IapMYHN0vWhXIYVQCnLfTLdoE1JYBQiAUxgA+o6YGAyCBinpzxP
nFQ0BZ1n2tgSXIvoMUI+gNFgMgtMoVQbmHZMjnUdH1dD3ZemJPDnhB5y1ri3chhFqqXNMGYCcooY
yVEET3gVdd/w/3g66yc8VNBFFR904M2lYHmsfMxE90Vkb9zH2fYjmBMmg6wZuXOsppE52sP/0N9I
rvTaeOYD8fu9uINZsLxsCXVdawBI/6itf21tXyo9QxZQFfBEoEaGrVMxaMVi6+kr8pZVVlIcPcGT
vXlMk3LCBJxIkC/iME4DgavBhBGvEBVR/KV7UleiReqIO8l8mv00dFRQ5FOvIbn6Dpnh3Yq7UHqg
ESOlKL9+srk6IoAD0JxezSY9JpsQblK7xUBSzA4i3T40WnzXDTb8ogVO0+uCuAEcYOZoG0RxHRki
RkuEn/Jg1jViU1Kdgau/Kdv1EJnRaTbloBlMX6/rk1FLx3QNBbhP3iNmK5o5InpcjFOsNQjH+650
JvUsJ9V9N0mmow3D83U9eX5lK4s9CU2ozR3qQkFMQM6KyQremHyAo8jeyGCZN4GeTcaQysiKykW6
wC9z/bSsln9dFa7X38phrpXSVFd71YHAioM+UJzUi3ajY59BxgyYWelK/06rAbWAXgGAQAf+l6mB
j4Od9JYCQBZScZUTdtZDEqqg9yzMLx9S7E0So9i66tbSxpAU36AdnMYE86E+JJUzH+cdAUxGFPry
rcIGzB+QS9pOe3nMIkBzF7Ua6MOsGHZLvcynUckKwYaJpDC2V6Zr0c/1iG4ZTP2MwAo+S4+Clbsu
AnjUS0V0EONXSwYeRYTwN3+ScH7mVj+GHwA1o0MT6AHhiFi6NuwFh3LO/64dYGeXIsu2LdSCQGSL
IsjiJrIZfUVfCWjJ06acGrcMF012ZHDtvsjw5KJOAu6DaSufiX0iOZcQSXc0qTTtJjdHeh303bW/
At8Sp+76MH2V9oUfecq364vN9c2UltwCdhDBOxMc55aSp0MKwbr+I7V9uYgwZfojcRAtUqBFEQUs
YOsuVzeU1qZOTMDTteq0GM+lkJqLt3tvv88eak3DkIjQLuB7o/zJBkf2JIsOF9e9o8fDAAiNTkRj
NoiYHeBwmGAalKqBDgWn0LxEVtxYffrX/UA3FupGlHwDzDzsEGlrzYrUbGc1WGW1PEtRaD9rS57f
2z1Rv35AFPBAiAuQ7LY0ahqba1mvpWxs+g7kRWl9P82jY06tr/a24FJ+v3LQaCOGsbAWrbDd2EKM
ARrRB3yN7pb2PANSn0jgUU6L/XW1RPKYGAAjJ6Ioa8HPG2WBOf6S5d+WfqdMovam9weHqoWyMy1l
4h5hbHqWliiuCDhs9TAOMsx4xb88dJjB8hFt/ophKxKVlknEyksgOVTipMMOIeluqGQnaz4yowkV
MRTTVVS1gc25NIdGnZHWWyo1yOSDpn0xmoc4/nldmfeOHWsGGjAgVMHqAKTWpQhQ2sykMGDcVo+5
p3l6k0yKf10E/YlLR34hgn0YF1M6m2kig6E7sx+UNvvR1+kupCRSpbWrU8wnIOp0H8mzwOoEqrEt
+KgnkiTTJrBCT6+6fd9E/xy3XOrF+B8twqy/qsbStR3m+4we0A9uKOpd4to0bJly8mgglKHPwI1H
SJD9V9SpB5/2sBwaDBXJaglTvkVzBLlrtRFD/74Rk4E/L4usUQ1stQwmzH1sYtHgSq4T2IhgfNtY
T2WV5tiOKo7dZD4g/eOupdeJuCrexw3YFjCaAQAPOi9NYyxayXtb0iKYG1kwPESZMCPlOEq/9Oa7
Xv2azGx33bo5qLkLeSw4L05rmDeBPO2FDk5oY6d6zs7hpwa1QhMd2F3s1PvhiywKyfjr+VfPdwjs
3rBGWnIOwmfrYfbmG9sHj9gvcq+8dJVTAqzXnq1COH+MbylvYhmrHxqrXCuYZTBrrtnd5//eP3y5
nIzBx2tclEuH35eUx3WtXBOQN7ymrm+aaO0Yc+9rMie0EzuQwtyx1Wfk9U2zdhXSONcF8Y/v22ox
Rg84Sha3+ooLvVpAxnlX9o91KihPiGRQZTdnFy3liIElKFN0GPlSaU5aJ7dzJ2IcF60Zc4lHyWoa
RYONSc3nfDwWU4ZQa086UcGfbvC76+Lt/LJgnWwF824DThv03ktgcS3xRgNbD5n9FTjlHK1bZXj4
900C7A9YbxNtqODtulxASSvMLNdVhCfND0ttnDL/0gwCtXibtJVBvdZmkzQdpQFw9GCT5ueqAkTz
URXdd/Qz2YXbimAcX6OAibFMdFzlVr4fBoxOL8M9sSa/XupTG6nB9VXj2YOqaWBH1dGeg6HRlxrV
eoihmz2uP3UpfikySZ0qVo9thL5ydRAAMrir9yaLDSGkRdZSEi9q0JQhRkl8I6Pq5cm/E2igzraR
woRbU92EVYdpGQHIZ92kARjO1m/GtvLtKP0eojWo7BofHbLfri8k9wahLQBgVzLRMcbe8eg2UM1q
glwLc076T9O+eIh98i0KzH17m57qffSU7kVdmTw/vhXKuMAc5EdJSiCUAK02Bn0sMI8/PQXvzBEJ
P0q3gwH3LCHrKmtNntGLYnmghCTqIfYAxDiYt9P9jMFeoBq4s71qt5xE70KuZm+C2fwtMk3qArAh
4r5OOWR29yWviifBllHjvqIcy1AKSCj2jPpcbT+80pGSqKcCn2zvRpeyk6S75D50CChKwGPuCmTz
HKS60Y+5geM8y5ecyg6flz/drRZmz2keSqj7Fhl3FDYFAvkLikwxYiob4zSYS2xIKi0O6QO42Sk/
7AN282baz4fQtyKvCMDFIsQR8yVaNOa1VRA90yXYeEurN5RRkyWEo3X/e5HJL20WzXThikDew0DB
zsThYw57TBStHycDcUyqnM0x87JI9q8vHNdrofcTDyzKr8tSSIdyZjXEhBbW+NoO96H6OxQFu3wR
mM0Bzh8duBPGCeu5JA1qYsMOSenMyQTaeoDihl8fUeSvFNb9TgRvdS23kAHRtcGpyzzzwogMbr0W
sXddFC96V3F8/lehd482vKmaGI/VQFFjJ0x6h9T3Fdin1vq2XT6hqVZg3IIFfJdEKhEGNgPkoQ6j
pA9zcWh0QRmCb2lvKjHG3APgLCkzOj8qA5wkZRYoTS24H0Ui6N8356WqR3DNFdBCznunHr4Pg4g2
iFPqg8vcbAxdyI2ImmhFEY3QIg5ais8Fd0wDzvDR1fd5h7pA4v17XeBSIhPXhikCtjSmW9Mlx3od
/Al85bo0C9ZOZAFM9Dd1MbIiCxSrs+dCeuzlYyGJXDb3uqCNpRomLiCdxuwPcvJmZvZwNstx+N16
C8CJ49180ILElXZakJ8ab/LWXbmrs51o6is3LNzIZjZuKsx6LDJEni0xnHSNnRadIJ3+Y6leuubp
+unlgCCwZxthzJ7NeaWSCJyygbxfdIfWpXEpPmo/5yNlCqEoCABOBRsoUpDZQCXTp6SrEPemmJuB
ewLNUc4MUpclqO3ddf24trJRj4ni26zVYrWDKDMFts4j5n6xBY8RTt3hcgkZl04Qw9vlgiWc3NXv
jtY+xYEr/fhOAhOr+ph+XrzhvngSmQkH1Xchl62s435XlApXcaDVbnGrI1xrD5biVAHt+hNOReWv
pA48N2jWUGNnrLKZh75MJgQxZN97y+tSwptIuyiIPk03zc/13J6ngyjk5fsw800oY52mkfdDAZwa
pZXJD80tONA969PoVsQzj+QmP+Z70SuJ0yhKl/VNJmuda7VIFs1+xoGNBqz66c+QUkdx5Rv5INxE
/ll4k8YYqJHpi7m2C8bHfZ2/ooHnoPvZDmxOd+RnfrLP0oPlS0H1XTTAmlMyplraaE5V0RCFBrDL
20EryqQEP/n/GK3iZbvwm3nb7miY35/Ls2hU0J8Y/l38vZHH6KmuUQG8gIkY+Cz/rm+WnerVnvSU
vNbBCunxnQ5es2ifBOmt9JLexic6KbLwqCkXAZ1n2n3ICb0tAHNq7VHKkIvEB+V1dZfrA7rSnbXJ
dvoaH9rknxEqF6vNFtdyDfwf84J4rLCeQv1prX4OzUeClrcFZsPjDrFxm3UQkQ9PUnU/twKAOf/R
uxHAvmJ0uDglwrXb7bQjcSkbUfHcYPDJ6DY3Flpjmqf8LPIA9IBfMZs/oKpNEJPXtiIVINIIJiSx
dGlwRkP6NEq1O2mJ95Gr4q9BsIO6ssxOi2aCQdTyfTuHzgRihHQQlXGFy8j4UTNpRjNdIEY6yEfZ
JS6S3ZSwfUeeME0vSHfTKfNEboYbbm72jvGjUqxUK20tDjDjE3ildLL3qWUWghUUSWF8ihploFKv
odooRad8GQPNrAQi+LfQ2yYxbgRk523a0hCz1W5s9RxGe5WIQiKRGoxnmKLFmucEahhn1AfQgdvs
DXBuaY7lwDW4y0GU//gvV85frdgEiDYlql1gRiUkgr7/lAD3Wu/qV4rekYQjsf9LyPcmjXlIpxXA
GKjw0TJY/gMwsIfIXLy6yfZtlNVO39h3kkHOWpfvs25xTbnZLwo562PhD7XbDsH1Y8e/4y0CQhJk
dOEm6XZsjvgs1faYSghjdCBWEVrsklN0VB4N3LjpoQCxpqjvh2tDG4HMCVTMBt3iOgSS5GdCbizb
J+nX60rxbnXw0algbsMb4l0CJhxm8EzSlHjWJ7tW9jvz86R1TiidF+H4ap6L3MpiznapZW25SjTN
H0SHHKDp5giQFDlkgeynjuxI37Tb8FVbBCdRJJY57JUaVjMa4/DYa5P9PLe3g1YeGkv/HBft/vpq
8jYMnSt0OLEK4nzCbBhSZ2Rq1IoEevaMtjJv0Q9TaoiefFwpf3K6OioKAHle2iEOwzq240yQ/gwf
pMQBcOiQf9fuxl16Uo946bmRZ3+6rhnP1YD8C5h6C8NoZDaorqYwIVWRIfqbnwr9uzELKt7UHbLX
J9K5tBIN0BBYny51SqdmAPSwwmUTjf5UfDfR4dyWL/kqPRvSuc4ENROe2W/FMaaoK1KkWZhFBax2
41qR5LbZUx2m7lJ8k8nu35cOfZe0lw4EK2hCvlRtyMPBsstRDqoMN/YnTMH6//t95qbJYQ1LbA9y
YFj5i6kvj6kQ1cONBbY6MDdNBHRcn/fQYTkumNS7a/bWt2ifx+6M7izVzXf1Xi6c+FlUN+GZ+kYu
G462hp4P8gjdQm3ZV8l4IAvsIlr860vIM4etGOZELXLfhWYD9XAC3HI4KnXrTDp6VcIM45ZFlPHc
+sVWHBOgruVgZgO6vYLeb2+A9EGjErpJ4TXO01fTHTzFbe5BreaZQSPq0BUtqHppjEpfzo28QNM1
fO1HjCrRPaUUGCRXBlqcKfcdJdJmjKU10gncApMcEHRDFS0MpNw1tYjMkfswRO0H/ZDwGPI7TJad
RGUuIe5FNZccVTxG+86tD4Yz3Iz76dR9Fy0d7x7ZyGPBWallASKddHIwLeQMukJXriQk1zTsXmsI
3C1/Cf/q9iejsgk1yJrUWtJBVq7/sprFLQvHnj6SoN4qxJghWpvWEHcyFJJLJ85sB9NeJswUuX62
uKoAAYayEoxBN+jfN6oMaFnJhxJS8rgE097sVPWDpYhG1nBzW+DVB46SGoTN1nXmeZRJlcHoRn/0
5B0e6p523/wCrY8XIhru95Gn3cZHUfcf717ciqV/32gHgN5E8gJG2ORy2DrdYNroDSehVH4gtID3
wcAxOvrj3fCvbFWTuiGpElRr6aA3y0lLzxQRBXC1+Svk3QSwea77ZUozJdAWkIomjml9vm4M3AcE
pkFi3jvmf5kYEXq5XlqUSmqvzApw8suREkomz8tPzMtCfVEMd+apY8kAhoE1hYAkk3F2UmKH8oJW
wcDuj/+PtOvajSMHtl/UQOfw2mmmWxrlYO1Lw5bXnXPur7+HWtxVD8U7vPYaFmTAwNQUWSwWK5wz
gyogMngAY0x9QAkqEgg6ERlHSsSY12KZohociPckJ9Yf5LfWXZzNK931yGPoZh2lvTDK2IrcmurO
JMIKLzW8ZbuN06fLG8QWYYLJCgRdX5k+phUMqEuKTvjajHp7nPTGTgUTgLz9zCv+MncHkwv/K4py
P+vWysATmTEzb93oAOAcOXmm/2NvPgVQe9OVKmCEe+gy+dG94ZPHau+TvrkBj1Xe05i3cNTeKEU7
p1YNYek2fl+T9Lpa52vUZrzL+8NVinyPncMpq0goqhGrZv61OsTghqv62+rD4ICfx8NoZm4RmNjR
vwufim74c2GY/jA6jG+JwRJ/l9Sr+U8yWebn59NXqiAYaTHU+PykyJzSLOy6D8yIkz9lK2GRKAEx
uEX3GEyFmHdgKkZwV8p3UdQc6mnjiGCmBkzlUwb1nmhmowFoGZEx2rMHXsNbNZB/kkTMGLQ+EOYP
G+cFwwwi9yIpT0pIB8amMPGsAPq4N3rCO0g3MHePC/a9l1zd9giCjVscLM5TjRUH7QVT740Bw91r
jAsflq68jUPdO4Ka36jyGCAD+n7Z3FmBuYUXroIudTSD0XNp4lDO1bbkCFfjtw10QKl11fpr29l5
EfHSOzxZ1CNgBKoMYBkzEUimvYeOLD9xC9EGWogOyNnKW4/qTe1pgcWdmGQZ6D6GoI60LmrROKeI
yRcLdYTFuMpFHqMX63m9F0HZZzsMrTwvJFbWMttUntLGk2Xf0Bt30+63+enyrrF84V4aZZrlMpe5
SF6LujrZev1dltBlkaScwJJZVtyLoQxxXFQpmRKEfAmSnyqIeNEzYOdgGc9CXlqaZfOARbBk0Moi
tqRTLkKRK30nIYjNq6tuvivi3LV0R1BW5/LKMeXg3iXpAmSR6GAZ3LZVqwtkEM263XqMzYiFXay1
XebfLgtijAgDfGonibKIGYCRs4DxmWB61w/zTXInemS+23zq3cVrfS0sr/Fw88BH5dYcb8k0j51o
yjzEXG6NgYg2x2e92mwtC9To7bJ+zDO1k0HZhhYPdb0NWEhjuxKmlwIwpZcFfKQe6IzVfgGpu7Eu
m7Y3ukEKOlRDRU+7/QeBuCncUbGle9GHk3LnI4goXPVBeUx/XJbPXMR/Q3WMWp9fzaMsJGWEMkaA
9G3mJ5Fh3GKsMbeVONO8/yaKWktlqWZxIU+PQkLcFBcvXdHZ4lR8vyyGtWXAyidMPWCIVehQ2kTb
r1BmOGOYa7+ekul1S+eUc75YqwZEe7SzYY4DJAPUpgnGpCALvIpBs90MqT+qmT3EvPwOUxFA/wNt
EO3LSJiebw0gQ82+E9QtAOBwL/8UeLD8TCV2n08FztKQyEnT6FsQF6bf55Gftc33tUg5dVS2GAtI
KgCuFwGRd66G3mWGuI1QQ61fNAlo5bqb17wYncTg9CkCbNW/QihdmgHI+OmgbCDSbq41v/AjtxZs
gnZdhY0Tedx2AvKBlwSSL7SLn9Opa4W8kjcUh6MDgXHbDLt1kXODq9Pu8tfLNs0MDPf6EVvZiVO1
ZhjSBfott/KhCTQwook/t9ge7PlDpBrbvCFC5hNhL5Ns7E6mObRxivG0Dcla61320KnsbAejs9Gi
4FpoZrisItPaVaDFAdEeKPN0OR9QuGuNsdMN1O7XrdTa9cRrECSu7MuW7SRQNqJIubSqaQQJ8+Ok
nzAjaadGqOThxqX/Y6/dThZlHs0UyXGfQpt/QsDpaBj+5CweYRQaf6i8/DYzhsFELtwexvgxi0k5
pFUZm7o1cZbTxbBBh3NTD8JD2Vvf5Hr2RMTWvVGeNHW52hLFq1uerbDijZ14uv0Wo7NlrWUwFWm+
SsxwiLB/zTGrny/bCDNXu5dD+RJFqJMSqUGyrIReiADXZT8A/OMQ2vfIWTi3P9N16Qpy0GhXIamf
8xNgpWaVSZWwgWsueRhS9W1bq6OWSRzvRTbni2HuxFDGUum13qdtLAZCKdS2WvTrfVOtuq2uqnWv
CErpYZZXc0BD00G6MXDE87SkfIsgyFI2DtAyFYZX0Zgf1KZ4XzTh8fLmMY/fTkvKnRRx1EVFDy01
KX6cMzSbzYWn5JPsLNOPOt38y+LYtrKTR0WmYmchqJcgL/p78q333ibI4voTEtPjtYamBl5sz15G
kFdg3oiQflBHMFdTqwOcAJZRDOJEdiv5qcwH77JWTCGfD1k68IDtV+ps4HGZTY0noh28HZWw7JXn
/yTGoAxfBvtqIzZQpJJdMzZsWfwboKycHWJ6fHDcEyQqgrJGLVinN1Ke9hAC0BMPVBXHOecNN7KN
4FMG3Wiy9o1olDrYwHLAXAKINAC/GrrulMk1b5HXsAVurostEqRQgK0gQMc08mkGXU2tEMXAfAbz
BumLdc3Ael7g/TEbyJ0lYrrenTgqqk7Uoq1zcRExHrA0diNsFVqFVsNGHg5+A5OX9mXT4Mmjdk3H
js2o+IiBVNR2ux4UTfTbXLLVlLd5TPv41IzGQ40NMe1lAZJSkIUVomKvvNF11l4Rmh5AuWFyHd04
lDISUnoyog6Sqxnc6DBiXEDB9NfgSV4HKHneNclKtmHOEBBTGOIDjDId0pt6XvRLKcMnPU+Yhx5P
2aP1I/bATZQ4xkFyFG9CV7F8hTwfr0rH2Lcz0dSRxm7lhhFJuGT0Y7a+FO1jb9wKvL5PhpOHFDJP
pwBNSP4SxalJj7KMCsdRbrWt9Y2ra4Ot9qu7pPXbUJobxxwZRnImkFLLqKfCABwUHOJyNSxAy+s4
z0liAtTlfCaAupw3YW3AXwKNCNFnfyKIyToyQ7y+T4ZjJ3D5aF0B6gl+yMLugm1lViIh67E9cnyS
h9ukudEHTk8u6xEB54MJTg0RDV5jlCoYnFOUZCyxOd+ACeKOBytzBgzJFWAfBqMz+vwae+YyOxEH
9GUBd1Kp8KJLx0pMMuRegd6BkZzeqf8GpqvwYqK31UYrbUCwmRp39KrB/X36PII/+qkxWfXdqs75
Fs2DCY3B0oJUg2iPYD9WdZ4RMq1+J4acvZ2YVKwmackhBnM6HiB/3Eae8LDQfKDZXrcKj/GWeZR3
4ihbkdQazUAdxK1ybW9ddb315tMobVelvHDKAzxR1O0iJG09ol9LDERhtoVEs9f1RgFmehVcvlWY
x1iTyRQuwXihE6Pamq/ZBgDcQFdGjABZx7TgjfvyRFCeYlOlsauICEFP7xSzVjxr2nrvv+lBHbFI
GuumjrA1zfxYApI0LjhQCuxDvFsp6jiVtT6I0lKjRJSAMqdBQAM8/gfzqaxtHQ0KJNGq/bysFNO8
DdDxku4LABBQpwi3fTklOrpIamn1ybhA1jeALoqU+0LuBzuJI45TZzrDnUDqPC2NBPDdBik8CyOW
mFyxtaZ2+o0HMsV07Tsx1DnqlbwZE9K4kjbaVbdGd0ArdpIo/ztSjW/lZDqjXvmzKv/+ewtIk5/L
SZ0pU9j02cqxnOWw5bZUGC/qVnk1aimXt42VhDgTREU3ljYMW0IEEXw42SuQpZrs9JrwesQ+d4yI
mPYXP/+pFh1q64KUbYYGaeRtrmBYqjyZbhwQowSr40nieCb2QdjJo3IBQEcpV4Pkebdb4XEIMJxx
sG6km6SwtYN1qLzq0GnO5RXl2KVCuZAR3DqVFUHFSUpszTyWzV+p8XBZBqtHEujCogjeNKDroQ3p
/DKJk3HMqwjlqPKF7JpyhWsrPZQHTA6GRkguS7DQG3d/0HhwJpbSzUx6MZU2iE1N10qfYsU1eSxO
zOXbaUY5xzYRtFQoIGJDa7ikHbL2fRXdy8vHk0G5R2XJTMvoUKFMtSu1OObzazL9RxHkK+xu+zaW
miydoMbU3oNXtk5dhYedzPS4u5WiHGCGIUClA755EGGGc9tKV9XS0FCmMI86x8xS3lkim/vl7O7k
UZ4wM5d+Sks8InXD0UP0HQBQVX6zChfIma5wx0uVMKOKnTjKA04gOcxKYgiRIX5rE+vYN8pfyM0+
AKKWpxpLloSrS0LfhgZuRWopi0zJh63fSGeVEOM9TlLn0s3g6T5Q3e7iwDoUqMlzp0dZ3nAvllpR
fZajdq4hVrrV79sbBUXl5ijeIqnnNyEfxpU14yLt5VFLCnR8M68XyJMPZIan+1mAeR3BJwC+JPKa
dcRX3i6yjtpeJHW9bGWFhvFakYK1+yHn7lZmdslLRLEOAjoVDbxYNAtkAtQyKmYVtzIwM4Nonk7I
kvrNeLdplW2Zwov4Bx0+koSXKwyFTLHQlUPVHOStx/M96Kfvufqu1f5l38RMN+wFUM4pxwN1VBMJ
Aj7QCVLMvaYOwWNJjoS2tP+DQGMvjnJU0qDHwE6EPksi/1yTxm279HVN/yR2Ry4DvO4YukAOhXLr
wgaW0QGUi4G2NrJlp4m1lF4d6QOP1ZAsD+2lAHoiEj5vC12S1M24pnWZKkIsB5Z406iHJnnk7A/L
ovcCqDtQLrc46iUIGFwRnSC9swJl6YRGTHiLEmB187F//X0+AcAA7pSiVk/O5g79E5ApSHfK8KDx
hr+YcdJeAGV0mSWMpU6UEo4EBqjyM9e8S0+pI/3CZIK9HgFhwllH4mwubRRleBiTyuPRgMiutuPj
XNjZT+MdfFNOfB89yY/1ZG+F3TwUD4qX3qavl6UzrQRt/BrabODz6RQU5mY1faozOcjbG814jDvO
5390E37RDmA2eHgg2Q88tvP7P+oErRvnQg6Kantu+9qZhiGMY8XLt8HRk+qkVJrfK7PT1e1vQ1Qa
qPLgrAGrG/lDYNafy9YaUZ9EI0nCWr6vxqth3bzFuGkS1b28iF9dFSWIUtIca/A3DEIcCsf8pb4B
+IEDTtgAZF6r2zmJxws/P7blbFXPBdIlxKYGi6gsNA3AFmZvKzFu3QLOWnUSzekPJmauZzdN3dKv
/p5dpQW1B75DcFnpL5ZDvgII9Qi7B34+TtIusEvStdWiYkxDMXoFAnCXcRqWPm6rLzqS1ntD1NFG
TjfbCE2vr4nUVYc51A9AATiOf09H4aS+Wac6iOzpMJyyg36S3i7r9cWtfej1KZYyGkMbMKOhRklo
RMjF5l6hoCVr4gj5+tqkpFAWM6xqKdeg3jyohy1xSZ+05RAKxCB29Kv6kbdZl5XCbOn5SejzVcoK
oEoG/ZA8dYl6rcVzuDX98+W1+3raiVr4iyYfPNmBgHcup5w0gO4tWhzOdYeZNSXvkreqL+snoAMo
38ZBk+6nql/uJ0RfoB1FMAPaJk0DMfflL8LUF5NQCEwMwtxG6TsuANDXjAHTcq3iJN0tqmqYYPuD
EwD4cNBJEqQ/SacuIy1SlLzuNiEAfq9dl2+F9O2yFszl3EugbqMKC7wpQpaEoKI9RT14YMRidepE
XQ7lNPpi3jtYBJgN2gDsdfjt+VDspgaQIzwCTaDF0Ue8FFq9BynN4psGYBXEa1OO0SpRHsvhfmxe
s+zXZXW/hK9EHOZQcf+iMIy+8XPjMaIxTdrFFIJpG0CIMa6CPfR674l63vtFqrVer6kcmQxDMWGp
oo4RD8C60OD87Vwuma7OSdgnJ7l6WJvbYuIlIYkdUI7sTAYVlidVXqJgEYO3p3EIpw64cEU78rdD
HVQeWKSeedcDeaVdEki5sLJKYgGUH/ApLQA5hkjuTpUq5PZQrNZjpfHauxhrqANwHHc7SjIA+KOs
FLdfscipFIfjZv1IDfFgiu1NvAjHy+bBEqOD744M44BX5OOw7C4ccynGoly3KOjruyR9m+R77bc7
tmGBGCNHNkmCIiZNbqOVAPIv51IIlOiU97/E+Xay3prttGDwEDwmv6/PXhi1SwUhyp6qVggapbO1
6EpOH4qh4kSXrFsaKGUYkpDQmQNkV+pMZZhfGvpcCDYj8ta+P2B8gfNQ+9qUS1ZNI02kyMShHEft
f2vkpVWNIs6t3wUg9d1SWz+ITg56McuLryvAqNuaU7xM3vZR1Oc9CpjhF+JLA8xz+A4YPDtXspzX
qdG6PMJo7+bLGEMUbtQ7HRNhhNDDymxu9pa5quC0VnQRBXHgn50LjGUwCqubEYfqqUS8/iTYJAdk
OdrJ+ksJSTmc9zBh+Ua8F/+VSK1xZWJ+Jm9wgRvN/dze5aNqx1UXKnPsqNuP3zdMgA7gSQBEBTAG
UMtpNlMsrxrZzyV3muIZr/t45lEGMnwU6ntoYSWMoyp27XwJkw44fVucxkBQnByMcQZgEjoVS+cU
Jm8mjSeKegmjYVEc6lZOwhX12iT3B6CDVirmhEzeoBjLRe2VosIfcJtERQnSwEAuUYpRJMcyZ7fe
Hn9/f9BPjdvKlEH4JVJnOltRj5MXCcyESSkadtQMmhpaqtKItpKOJY/KnaHU2fVFharVlEhRomhJ
qBIgvtlw80Fzl5bXcMoKifdyaOD9FWC1zbRixAhcTgSSsjxEPnK4weINeL7wWggYR/hMGmUUVbvW
mwGmtHCuertaR9uUvMvb9DWXgFHOXWyhUdYwbYJYqlUXh1aCYbHyu+oUAD+3vOJqCavvoiv/QSKV
iETeFqNigG0zZMo0lHpZYtCYpIfJH4L+oPzID+9pak9gwxKPsBVejw7TNnbyKNvQmmw0KqtKwml5
jbTWVqfWLpeff7KQn1LowHAcsyKL9D7C/LLxqIeNHwUYEtsejNMKCLjuFD1wW8iZiuENg9kjXJ9g
VDl3Tz0C/glUEHFoPovO6s0f2ILdq+XkKR5pc2qTPHjKQztgmQwe1J9Hm1rPLLLUNI4R48Qvw3V7
8wG36aF6fYpuJU+9im95c4U8iXRUla2gz8QUbRpqkr28N0HjL8fiqpTcJRR9BUpGjvjX5f0kSlDh
KfrpAIKAixOh3Eff1y6QG0xrWcWxiT4giZQjQGAPQM7iXplfs/yIS0Csq4NECPGiTj9Gl7opxlVZ
yR4akr19Ez2Q3/mW074jFi6vRZ+UPX8bm4AIRc4VbVCIiQyZXEY75do2ttBzAKFz2z1mWxMkc+dc
Xj+GbYJCCPBRQF4AByPNqFBGVT6PYx+HnZLaef09ln/p2dPvywDilqmj8w4PQI0yxGWesijJRWS0
2vsmteyo9CWLN4z+tREf7kqW8Odjzhl9fueLJWh6AZL1AlfLgZTRorvktbxegJtbHUrj9yNh0mKn
4izj2sS807msvo2kWq+Qo9uM4zqIBz3JD5fXjHmD7UVQ6oiaCn3nNg1ROxuAkB+5qQPIVd0W3cGp
Try4l2EHZxqR/9+ZWtTFotLMUxKOxa9JRoN/0znIRP7HdaMMupMxvdpJVRSMdYKuMDTBpQXHoMm6
UA7hTBHqgWyp7Sgv8hiHep39WPtIQ/cxgK85u0M2+JIUyqWvfacqaD4DzTZSpSIaPGJvuEIF94Pw
0Ap4A5dspWBoZIwffo5aN8lAY3Gmwcs10XOEDghR47hRtgAg/ZARewzXUdYmzXI2FQpSFxIoAsz5
sEWcFki2fX0KoOwrtZDiXQ1si6E/KNJ3pT7088vlTeGJoBZJWPNEbWbkCzsrD3sZHZWGdg2EXY6B
kY/5svVoEwWQmkjI+KhILJMGkN0AECzAb7cavqfNmxRdTz2PAphpYii94lZDxs00KXUMsxcINZvm
Lz66a/Or1kncwR7dcbJlVI9iLr82UzEdD3uSOEOfG2UDvYSWzaSe4zBGf2N9vdb3/exHzePlXWLd
pCbKQwB00VQZtw61fnNraU0CDwrUJ/NgyLYBaiqEtZ6K7qH+abivUKTnkVEzTWMnk6z1zrtZRi8I
Yo4APd8EuzFkR17f15azY8wztBNCrV8ulrM5aEsSFspLEd0Nf/J22i8cdYQEuSLcgnocDsrfxvyz
B7OlAmPgbA/T7HZaUGZXxVZs4qgm5KHR/jIPjV8fzCdNdweP9DhmB26fCHPdDBRCRCBEI2NLSUTM
2KQdSZsKR/M+Cf4ZBrCc5X78JvuFZ91xI2OWjhhRRiiO4V4UYChzEBShKEnSIFRuB1fzK78a7O0G
lGyhbDeO5Sq8EQCW/e0FUqYhEOeHJGQSoqPdlnsMBVqH0pSdy3vHyOvs34g0BGM/an0pFDGJSiZP
6b93aLfeZM1pGgeovP5lYaxdU3aPGiqok6tMrrceR2qcvqfTa9VwQEq+duOR5+enAPoJr9XtuiRL
AXP3QbtwozpABPP1n51n3koOYQsQguzA4z5nSlXRuU7InjBAY9Km0aRjJ0V49F7lLxJI19dT65RO
DphE+Kf76vt0KE68uvnX4RSouhdKmceyDgLBskwPs6O9i4fhPTqUXux1g63fWU5hr34PBF27CCuH
dxZY2wgCGqw0YnMFJD7nnlGf87TrtRrZx/lZysI04pgJK58K3T4FUO5eXLLcSCYs6OxIfhzbpUe6
IPSn0RXd6Ef2l84JNIi3oK9noINjGBc4BJpMk8SovZw2pWHisaGn9jJGnr5eWfWprXgorsyV2wmi
FEvjxCjUEeFGUVxrveEsOa/rhrl2yGoiNQemLCRsqSgzVYZykPCID6tvq0NsIvHVO/WJ5KILrzhx
W+dYDgSURGitADUm6q6USm0jao0yiGmI/vn6JburH9Cz4ndXSm8bp/QJWSa0AeR+8cxrKWatJaoK
UFIGQgsCq3MrTNVunIRIR+pH/TWReYfp6bK3YqUmEDp/SqDsHGAf0dRIkBAX9vhruh4P0zE6zopz
Q5xJ6nKRtnkqUWs5op6sNSoERsng6kWoKtw5W0buAzoBQgRvUJQrPl7Eu6hmXhbAxspmChaQ4i4/
do/5DZ4ifuJHx9HVffmqejFCgFdhMIFX3GJdaHvRlHZdadQ1+PBU39xit8BAhAVypHriOA/WWQYB
F8bq0XDztWYs1uLQDGWMthDpbcqfRLxNEv1es1rOxcm0DlRtsZRoOICVUPYnxImkqbGFEARuvy9s
Miy1HIXv47v6rvsk2P5tOGa4fJSZVLQ8op8OU2HnFo+aqrkl45KGmCeZ5Nt4/AM3uP98aoPGRmrb
KVORr8IkYIeRHiUGTO12XaY8nHxmpmIviroyVzPbhLmBKtl1EWi+hKz0FA4euN9A/MQrR7OO1V4Y
+f+dzTdFFjdWDGF58z5aP4vZ4zgKsvD0/YE0H+JQwL/AH1ECpKjKlLqLSRppBXPfdhScARewBIBk
rr8lm3BJFhXRlwkmyi2VtD3dw+jiYxkqwNm6b0F/HcpHy+VCzrGO7V45cuB2q5dneofM+hjjMp49
M2wf1OcMfBATIIsXLzvWks3vL2PuGOrfcFQmuq/oS2UCxsKwWMh+G0pum2oRloV+z9k0lgwMcCLB
iOYLVaPPb9cm1aQUTXyQD8Lt5vZ261g32yG6VeDcwZHJxUxhLSTSfqg5gtzUAo8ftZBKnfVFRTyT
9ap0i92Ld2r+dFkrlntH2wCeRBbeRUgBn8tY1BwjFdNcoq2rQ/1lOhJQndLntXOxeuOQXfiUQ0UZ
FZjkpzSzChjFhqK7/GJcTUeSaRBdUutZkW8Uj4Xz+8ircIGwCMyAk2Ebhe47HKckbaxEQNUMxkjq
WTVmYqVDG5QYkqqPlxeTmXZAbyHaF9B/hPctpWUnD2JutXidT376ILmFH7ekTndV4nhb96JbuuZ6
LQixrfJS7FzR1FOp65vUFJICdN9ALFoBSL7YAqJ607Kbm9KtDtujgccMd32J36W9y05juhojRvKg
xuqCStfo6Pfxwz84HJqnAH4B7+rqoPN8J/NUWDjmpOiEYjJ1qW2anHSVUSaH3stv2tQRT5lvlLb4
U/wGwpk780fjFH9rnGPCPPs7odRNZ1RKZNUKik6x/JRHsV0ZdxzT4UmgLrhcqvQs19FWICQ2rAcN
1IHikuJPXgPbzxYxqcN3m/+H1XwuJvlWO18daXFttltBFhPIi4qP6N8Fzdt1dP0PoMV6Ndq85DnT
5ezWkmzwTuakALtwiXPVVw+k5ItHGy6+0ufNr/AWlLqGlGqpgPCWxEjH3fblQ8ItRLJN/3PtKNcJ
qId6U3UYonSrhvON9GOp3ex1CZNjf5t4guZwsZCZb3jEqP/aPuVfrC7XNCuCTqSLWkcLdVqDzae+
z/zhx2ATQGnpNArO/ArKijeOgbJiFhQnFSA/kJeiSBmohN6AKK1RJ7Qq8MjnqOYntlAp642sKTK6
SYH0026oqFfLiH/Ji2gv2bo55dyXHDfL2tn9N6GMVpOSQU2QiA+TSctdMZl7t03VmdfOzRRjAvgb
U7YqlKA86rY26JDf+vhQ/tK+AU/hYZy98jl7NR9nt3+a7vvWs/4kh2d9ylSpN0KrWaluFUkaSrmZ
Awe/k10h7g1bbCvJubyhX/0oAOLxHMHTAONzeLaeH8NSFdBQaIHZNGquJXcofzZW9R9FUF6zWNra
Wtocs40Txp8y65QZo4faE893fj2J56pQprkBzcgAF3wWao8Icas7MgRDQrPke9zYmZ2Ev414jYh5
v3aUBeaauCaZAoEmwNUBBMRrnvv6Jj3/fMpFgqYlrfSmzsIlu27kZyQz/K38YfaL999sgPKROnDc
81LDBoHZzEvQQ5r2lWNFHWeDvqZ8ztWhPGUloxlG1yGmssaDVq7OOqxOu6zOmPxI5MfLOjHe2efS
KCcJFp1I1SdsTg3Csdoegu4WAwuiE4Op4F5yNEd+LRyZC4RCjuZ5JETEwjWjcop406DEVvNWCIZW
IWEcpMfW2Y6Gl9wQaFxeCxPj0j6XRDmm2ij7csuENBy+xYJXGi7pMCoPwL1aHUuz5/fsprsZ+O0p
RIMLGtIJtMpIy9JQIVeQbMnPnOJaD0eMrhugYDbt1FFvtcPi/X/iFLav+ndtaWClrRfk2WqbNFTG
cIzfQZQeRd8umw1LBHIkKgbL4AsNlTrSQzuWW1IXQlAIha0nd3X7tPJwTL/eKMgv7WRQx1rd1iIe
kDIOIw0kA+p7U3DOM08AdZ7HrNvKWsD8mGjdjGluJ+33y6vEyBYTFTQLbPIKyQZSR9mItKWaEAmH
7WovxvEDAM1PHQytgIm9uhHBb/onznAvkjpYlmBZmamiWFiP30WU7hYdMyT2Or9fVo1tAJ+aUadK
7M0sqnq8tvssaNbr3AzylVdu+pqLOVu9j8b0XejbCGOVoXYGR6jntpbMtlK7SN2C/uhYJHcp4OOy
ztaVb5vwS+3/oHkJ0iXSUQDSDlTfqYUEZlk2VbKF+TRnBPtAdZueNDhEFPqP9evlxWQa4k4UtZhp
K1eEpCYJt7HNbZC5KrY+8mrVHCE6FSwNwiRaUYH0Y9bdC8PzxpuD4X0+FSENGRqU1R7QDL10GuqX
mgv2w4pbdhtCZ63aWRinTsSGdEDsIlwCYE0NCjvBMUK5gNugwNYHjYwE15pA1J9HfMWYp5aUpklY
WpEjNIBvGWX78r4zSpvExv6VQedb1qoXQD2ChvLGsjfVI+2Z6Fo6CjcGKJaawi4T5Gwzj0+PwPZM
O8nUbmXIQlh5jd0SCfEm8nPO9mq60bEHs33/k4/JwFlNiwpuu6lbqkqBr+3lNznJ7YLna1lBIGa8
0GxoWBZgfylXCwoXqepyBIENwJ/i+Nc6H0qMztUqr9GQGTHtJVGOQY67StDIpo0aWmqVd9HDLDem
Q4TCQ4rdF6/5Tp25ejvlKFusZkxSVCRa0lBBzdGEvfK62TkS6GhliNcxVtMpDgn3uTiofxezen/Z
2sm60AHRbt3osETutgzNCYhrrTgN4lR7tPrkphPGBBUk7SCv6rHRJ+eyTLLrl2RSZofiUixIU24F
MkZx6xg4tG+jlKNbq4zfLkvimQXdpqAZZTMqBnmFWHb+vb0B+5K7xHan2fK3BFxpKLy8zZwlZTsQ
JBjQeQpcRzxMz50UKKvNvi4RYMwgxe78/MbwlyvxTb8zPOkghVXvE5BtDCFy1pV5/e/kUqETUJlX
oxgsBNWK4Ciq01axIxecAIAtxMKoKEg+AYRHLoTd/V/k66htCzxwJxfvQzHbVS0/qJvO8cJsz/Ep
hhyNnRjV2CT0volmoHe+WW2P6/JapvIhHn6bIRvvYEx4mWSqXgX8DnWK9bHoI7FHw6VWPJmFL24P
l02Qqcjn59PxUp0tWwQmBgxCRXdV52kiyL6XwEKK9LIcttWpGAglOEKgOaZO1dAYgjikTRZWtT25
1c/EaUB26JpP1jNYfW6Wm+U58TIuPRPTHlQFZUC0KOIPZezJ2kZga8O7Rt+OW7vY3figQPBl5XhC
KMvWgFI5pOOQhVH7EzNrTj6FrbD8yfHZaUJdVlKlZI2ppsiISE1YSauNrNXtOOj+ZV3Yt/xODnVV
JcMmVWj4RFfd44JLXvXSsESZI57AL1u6fHZx3uJRFq72oipXqYwS93rSwd84Zg6fo4gjhB4Xasq0
Wde8ysJO/zEnqRO1p1r+fnnlyBf9cm98LpxChUc57uLC1Is0HM1OcpusjJxOSUS7gd17ciP3gS7E
5t9RpBXBKmk5L5vKPMo7+dQJi9Efn5fZJATDtwIIVpvbvBH2Te1GftrC4qZ7kJ6NIOY8QxjzGnBQ
O6mUw82nsgSoPw5YdU0m9BaU/oAv4mTowOSxYrKvy50syuuaRmnVWlwmoXyCF0kwYwvACM94EB+V
+xJ9TeKx5y0q2bRLm0r5jxQc49m8IF0cnbqgDhMQJigHI2xC/kFghlM77SgvUpg90KYKrORg/phB
x8kjCOGdAcqB9EC5X4VtAOaAnPtaYh5MY3tQq5GTimQmz/YWQTkQETNWi74giVWkdv9S/1q9fwZf
BrtXHOve/IbwgpvC+CiDXtooyo3kbVqrZoGxw7SVPEMZHbmKXDnNHixhOCrRqtiTkv81183rWBp/
Xz75nJWlawpisSVgv8Ddtm6hPoKa/bkUOc6FaRwGgK40AvQP5A0q4GiNZay7MfsYvtJOSckxdJbz
AuYT8k0APMMPZRwgLBDBQleThpyXUQXx9ku6BGp2PcS+0AbrzLllWOrsxVE2IqudkLdKYgZIOdom
uPAymSPho9+cNgjgzQBTDR2X6PCgcheSpDW5PlXIvBPc8cNwnD0FNN/FteT/M3U72NJBt7UTMKDn
oHQtjJLOaI3Mfd5cMcs8sHEmZnIwOo9f53u3FJZeG0uH9JoIDL5sPbT6gB1cgstWyOjgwhjLTg5l
I4mWFZ2VJVloHZePWV/B0bwlXNEUgWFpTjjCPOYycpSShT4MTDNR110DpjPw5ECa+leHg/4rwoxB
4ucomGIA0bZOhP479uWHy0qy1/JTKnXJafOk1sYMJ0kG9/MFb8LnpOR4MKZx7jSj98vStEFLMLOX
Vo/VlNryxEvi8CRQOyU3pjK1ZZ+F4uA36VNv/UlEut8csoy794lU9pGu9VChlsJSDuRisjse+ArT
5e6FUBcWsL4iTYhxwnpw0qmpcugy4W7u47u8boJcUZw0Ed5MuULBUEz/zNg/DYFyWFphGlE9w993
7j8HejqqbucReI/YXw+XrY4ZFO9VpfxVkm2tBtQvNDmF/0PalS3HjSPbL2IEF5AgX7kVWaqSVFpt
vzBst8V93/n191A9M6IhTuG252GiY8IRlQKYmUgkTp4TXP6W8hos5bJYa6stdHlH9frHf85dH4tj
D7OwIR0UoQCGmRYTIHiteDHk7+GiWRrXFzkRxZbGWg58ii6GyRGj7dZUDdBPgoaSxHup5rj8p+o4
XPHxpEbtptygo2N2CW9uhmeBSQ260LfV1CIhYTr1WyTEPyOVm/TW0L/yYViGUzVYIIKgobb50tiV
v87iE0gwlKBoW/UleR2T3UP5IxGxs9BZoUW42IqoCAN3apyqP4PYf6oflXMEauHKmEyOm69bdG15
TNoY81yPS4rlDa6avatar8OKmW6t6EF+g3e3oJcxrSpjPl6XQB34e5qC4BOVijIwIC9hGnfrMZ0e
Js2WoNpZOII9mjFvQHr/kNyYZJJWLldZoRI8afytgBY7gqWflneCHmpTTjdq1yUhwYx5CA39ZXZC
baEpxnxr5Pk8Q4ERGgcxrXipaTdXbGwwZwkZ0RYQ0R49arNFf657qPnR3cocr6BND3alwqJ+dfyT
QVOUGxvDzMcDqEcOhRxHcQgGDtHV9UugH0Tei+5uetpYYb5XVU9tJff4Xlnw3VDPzSSYet/+keNv
rKybvDkvtQ4DOvoyCj4QDcuXtZQJndhKRuCpV6YZ3oPrvuNv7DHniVKFUVEKOJ8bd6XKXezIyr8F
PjGFMz2iXLvw7s672whCRQB1wQbzicZMVyZDFoz3Rrqjyt+l5lQqCmcX10/xKXtsbDCLKmO1kXo6
oA22iHbV2qTWzVYPzFh65uSp3TS8scScj+LSqguVG5xZ/uisKODmRnoAqMDUMNek3vPm9veTxoc9
lv5qkSdo4KTYvcgHObgTHlcZCHpQkfUNu+dV1px9pExlnTXCkgURssZyNwOBZ67Uv4UduajjOiuB
1tBFczHYC3VjTuG7m0o2y1yPh00UJFm9lLMa4laWxVBpCoh6D1p7xS2qoPleVnXndlSYHc7H5C2X
KbfRMtMEDA7jkflUQFnezO4lW/FKS7fnu+hWdsfBxLK5CLP9GNyslkmcc9IPeUkRg50d32rH8QDg
JQZElWPrr3Op/IS5f2XaWFyDdLO/sZRocZbiw9bATUHYLigs/Wm+M86Ds7oSdJA9+sSjYtzt0Mkb
q0wGDVGFYxQmQZn+rvlZH+gCIOsqKl4dqpGTA/ZDBfTvGPXCwyomHn5fYw8VPYpmP2rWc+Erp/hS
JRYFFOOgu8VBVfj6WLuZbWOQyQUj0dNG0NZoEZ6lhZggIx0pb4aTY4Tt8ORaX5fjaoQItbko1FSW
3qz6J04o7Oa1j7UQJvLrlM5SFOMhAY2X0gwOK1+Mco595Si7awHGnZPmrYuJeGWYyRSnMDgfZtU0
MGEDTDwGVW/0xund3I887Sa0uTMNPLNMyLdNJ6oRwXaKh+ZE3fqQAEtwC3S11eCdFUnV1x+4cbBb
jG02l4l3QsM0arQULbQblJvZE84NG9M4t7Nk6o+t3x2iZ163gmdy3YdNwKPOHAdZBtdDQG+6/BDX
HIGC/XvpZk1MbNO5HyedoC1Iziu+Ze33Q5Pj1IFWszsEDheRv/rDpyN+Y4+pk2qNqCNoOBIchOSo
2AvE7zoHhObo9vMfjHm7x6SSYhSkJiV5clSWMvYMvZDuBklIfE7QrUF1bU1sAtETY4pylC2d8Z6V
14MWlEmr2ig/4jhr+jTiNkjBvKjYwDR/I9Kr9L9GNMsEMBsVHQoFXh6+pW+rXGttCVb/tVLN0P9b
6jyx5gfOFnLc4hOtodBXIPqFG47H8a3zJU9wjOcYsDcQGkJVmlOm7J+jH16oMukjrSSxzWLgj+dj
eBvernlScH6CJ6x4Uay1XueNq+4WRhuDTOowojQv8g71nxykSWp3s6QdwLj4Ghu94pKhkV6TVuZx
uOwmSdTrGKenYHVghXdI3faZRNLyoI6PdfMs1pey+Oc81LjDYfYC1EQgXAVHwe8JCkAzErRDBm6Y
83r/lnDeAEbmDk5gZh7/wr+G0qdQ0yGzLgPOoH6iUGz6UO/iEv0FowUpZJeacdo6AxxFmr4so2dI
l3H4i+Obu2fqxiYT3nEYGPokBbhqZVaLRIWQmDz9JFUW5MCg2lkdeN6yXwN9mGSDPJjDHN1xA2wc
l5V8uD403nJcrP/f+/k7ROPTphoE9ILr/4Av+P0blorYFtBpjo+LZI5O9QS6xpv1bAu+dqZyqHIU
e+sttrLSR3pfXHh32d1vujHPBONcimGet+gCj5puFpVHA9kOxcgy6uwgFrdV8MgVu9zf4I1Nxm3F
qATOpweUqJzx8iC563Vdswc8P79f17kfdC8UQagG1AoBshfs/r9vcaBWkE/u4EPRaTHM/Da8AT+D
nVrhCS0Cevmb3XnmDjzspR1IRspgNJBAs6Uyp3uJaTQjH9HRLDBOkdmFTzF2A3iY1+D/zJZ2N9oF
inhq85HMe1GzNc0c9HI8iVloAJm2PDYQ/VrpXvCCppjiHTiJYLPm9Tr3boFbg8wW5+I0xuUCL9bL
/A4dQ3NIi1Mtzm/SInDOj92vCZJMWQMxuaiyt3lhqKemGTGxPCmnTomtqAYjeGZezzs8I0wpHwY5
NIlmTCJAOq0046qAmEdnXNKU9/i8GwxA8f1nOUz8VwkwJ6TIkcO/DeCYBMVvCJ6X9WkCcB2uzOGu
T26sMeEeh7lRKyI2jwbJl7CjLmbcHLHUErPvRAwJd+Hb9Y3cyy+Kgja3Joug+hLXjd7U0EJbjCQd
gAI2pkcqf9f1wqrjb7iNmWFzMxgHTeTSQu764sYkE3c0TURB68CmmvjJX4WNs0r1UBXeRy+Sld9D
/PMx+ZacZQ7Xx/6H3JhlYq7TMXFZ58KqbtPhVpS44WE5jnYIrR4+2mT32NjuKxNwkBYn9QyqZugF
xbfG3UrOL5nts2BRa2XxW6zWz30FvPW9N99wM+pufoEIC1SYoE5HWDxDlMh5MYLb8ygUZp2h7sYx
aQX37dccz4ZPmlsdGt4dfn9/4Y7g36ToT7AvXU02qMsYYMxFTd0VNl+CEkx4kTMcj2BX45YBu5EC
OXJQPxK8cLBvRYo+KEVDIOYwihLYdfTwAMYLfxzTA9RrT3rK45pdD73f6gCQS4D8nWKOFrRPeHD4
PVDmKS8maY7TY9j8HJsvFe9qwft9Ns/EQdWCnC49DnFhQojJ1NPL9VD/FHfMCtjcAsWzZRrxFFk0
CLQocCgdb+MmsQRt5LA8rt59bbOYCkJNQxAQp1F6LHQoctEc/E7EbotTMECCrGzvhqj3ry+Ot31M
HkvaMM1phe0rgrvCeK144li832eSljykeZh1WnoMJGL2sWhmPAf4HEDr98FTHc5MEMCAAvp3D5ON
ZCkggSX4DTgw5neyj8jNXtEqdhNuXbm7no0xZj3Z3GZjUGPAibRuMyRmwH31eWf7/uQEGxNMwk2q
paZxEXYe+dY3KyrZlxobsmLOcENbkzxqvblyz5S2ZNEDBu/QE56+XveKz4QDzJ4yabidxqyXZwyJ
y2f1DsJttmT339pn+rA8DMfBwfDYSfPAAfbPRc1Ww7qiEsgCSBAtYcK5KzF4IAl9elSbyO1HxTak
wzIdri9vN6I3RpiI7iBQNUbziDQ/3czzYUJL6tckc7Br+365scIE8xAkXQlJFrQTLwTnJZ5ABacz
x9ldn60FLnnVbu7YmGPCIOsNCAhSiG00/aGJn+SVDhFE6PniCtUzbmP29T1cf+6Tl27MMYEQSQ00
jmQUQIFRm6F8ljQw7fIQJ7wPxYQC7uOQFFYEZKcSSoHxW03AM9NXZskTVd8N681qGH/HczVqvFE2
/F4+BsFPWny/vlu831/LyU25WHWNEE5BnR5J/ZP2uanzHqQ/vxv9HjgssDCWSWuo5ZiiBzpBXxH8
Ks+dp55Hd0UPCn507jg5grOk9weezZKGYplpGQnEXzTjmPbZATMW/1ucvkfYxoQetHknZIbg5wZo
TyrjHDRARSToANGG07PmRM97S3tjCmpeSTj0Cg75KXNC2cvbWz3zFTKYopy4Y8k5dj/zYjGfa93d
jT2plYiB+gEOcQYsv5yd9cVh8Qyr/yl9q7/IEqYXA3OdbOBhTfZjCucLCDdW2C6TJ9SyIm0bIS2p
tJ9tpe3tYV4WK5PbW/BPuNf9/vNTwPs6P6wxaYL0A5miSV4j2AwuaxJc9avlR/BTrU2uP2nDMhaZ
nNFXrUJCHY1z5a4EVbYprWxKDq6eb8ZZOS64OgQOjwBsPxl+rJJJH3I/q10MESoMcjw3feaMU+IZ
v65v5fp3f0q4BsZOcCwCsKsxNuasANsi3vsxDh/dDmT4mmtQDJOU8CiOmp8aPAjPbnxv7DEpq9fp
WEsB1tRnj1r4EvWcWnd3zz5+n+131EVTdXWiGf68eJHqG/1zlrxc37LPj8yrL2xsMJePtCa5OsVL
gkdmvGzb8SU+CN/AUIaJDB5UnbccpnAZ5QjkIFKleqn4LSMemV9ryslR+8G0WQ5TtyR62rZViQcN
+jgDYLJA8x4t4+PkyKBWHD2eV69f+IrHUSZH4dLW55kMD9DxvJyi7NRalwqlNynnrnmU5OGcCI/X
vxjHyem6y5u0WESdIRul3kO9ukCZ26S/RtA+HdqiOuix5IpSwPHCz682jIswCUrPpkSowI7gCzfN
qbqvj4kdPcr378I7K0dC86wnFhe6s36pa1vLJCm9GJVCGyXBF4+dXx/S55bYwksOmc3ZGwNrQWBz
ThxOOLPN4kFVWhrWNVAexPCigLyWKn24/vF4JpiM0bZlR+tGSo9T2WDWpL7tl7frFvZr6o8IYIe7
43xO1RpqC0e19mZwfq96xMQPGw93EvR/A4djT7z+ndhJb6GpKoN00wrpmk75MT2sWG4NnMc8crz9
+m2zMiZ/BDlZxH4ZkN5zKI57VAHQdYVXaXZS/KKX9eWcT9DO3U8mo8hiNEhyvn6yL6OzvgnpdvZW
n/4+mg3v+m5y/IPVgZmKTGr1dkYrCCSVuoApl4CT8DlJmG0FTNOCER7wQfj5bLdt7mYGpAoMnlOs
n+JK8LLiKZDqUhJFwjqi9/DFkOFreppdcBLDAXkSnvtLUqDGogK6BPKx3zMikKWFLgfrESYdugrD
Ovd6/kep4cME43oNIYtg1DiJlaXR7T5TQPGUDRwjuwU2dHf/vQ7G08DLS4xJX9JjLvW/QDrhta1y
Itn4VA3p9zklP0jFY/je97cPk+u/bw6TsCdahl82/EJ/LiNPoV+u+/N/idkPA+u32xgQuwm6HJiA
xjAXcCfuilGCqgJk9wjICv4/2JP94/HDIHNYCQOEe9QpGD15eK40xayXzkmolXaDLSQ/OavbP6M+
jDFnVKLHZKmmUvXWrhqqaDs/h8+G1TnEbQ7KaPIE6dY//nNYfdhjCty8WhQ5V5Dbo3fq01cyQ5Y0
8YlhX1/YfkRB1Q/IftAXsCTcdHV2QUZESYv6dezSc0+VOy2KOGmCZ4ZxjikKoGMvock0qjc1Kcw5
+Zbpr9eXsufhoOPCWlR4Gkjff3fAPK8EOcnXRlYcPRZSfFMYvD7PrpNvbTCfJRDHeB4W3FSl4VV4
nIAJB9XO/TDdtaUpWaElmgIXire/Lghp4u2BgJWN2btgkpd0akXgkaJzpniz6l3ftz1XU8SP32fi
aG6TcpRnFH1LPBhfkkx/0GZp+FLToLGWouIC+fd8YWuP+U6aWGW6UCJRgDtVP8vH0DNuAIWA6h75
iXmIyVlnIXmvWfJeAG+tMl9uoR0dIHSTrHMzhhk+ECfqTdEyHkeHuu3tyvWjn5RDDymTzJShhQ06
V3f6ZXAnht75QNjQ3v4lTGVodIlRjANCu/uZ5rZsRVb9HFmJnR5wqyg8akmNiTdTvK8tX9V7Xm3F
2X22aDT6Qh1yCYKKg6yZqXI08PStzY/XXWrfZcF/jyllsMR/ErRVaV1SiJx5eaKZWVX1ZkhbniPx
jDD72M5qmZYl5OHiOlS+JGmt+4ksTPb1pezul4QRZShjaBKAWL9nFTVacmCiEPGKJkAeDjLKkR1q
b9eN7JaeysYKE+PdrPbGbKjJMQNFg/Gq+40TPayU+oWVHXgjcrwlMQEv11lehjpKgSn63oJGJhbu
SM1Jxp8nT3GVVBQkLczCq4r0/ra9KQcgDQmhCgUlDqpDi9TPaQMoWZ6YGvmZ64nZgW83mkwKidfr
W7m7uI1dpkTEKZ3o2aAY/ihDw9YsFHn+0Sct4jzPu1/XbSnvufdTLG++G5PLMHqsqPUIugsx0wFy
yKRpssNM6J0xKyqIYauoGUxtaUKz08JKs3MyYIQzwxi4mwWjYOutXgZuOQXkTc9rY7LkadTNJAzI
10xUgxu1wht7K0olBTfCLH0LNbW/RwjHhxl8uKMzNGHlEb3qbwJVSyEDMnXkzRhIEJvhkra5pWfl
nFhtqfUvyhgr92MvBZ6uVsIxSgLh0uLZ/0Eni6piIpxSwO8oaY9q0DZu30YxVDmkDBMmTV3c5J0q
WdM0ZLMNdL3xY+qk/llvoqG15grWTaJG2a+uiKkzFyp9quu2PsyRogRO1wWqCzx5LB5KqZmsdqiV
H5MCKl9T0ElQmxCKno/CHCejE7VzKZgkWQzI145TBYbNgkaplQl5p5v9CPSs2ST6+FXPAwzayFOj
/6UNAKqbPZmbzGzB5GvP+iz6S4Hn1Yhq0fPSB8HN0EWSrc0RpN2NunHBSBChCxt0yUUyGv2xH0MQ
5LVJChnIOu+eyjaYL10zq7U9qYKh2ZU8SqGZ5hJmTyCINZt5qcp4ktO05NfcN80pwjZQO6q78L5I
m/yr3iuGK8ugIp/QmBOdKO1AZh+Q8WkcsrWhM9C4tg26xBp4PgQExaQNS2lNWpa/BFk/+DNArOKL
XsnBY1nmpd9rVf3UJSTyaVP394pRBV9yTNpbWC7xE5INl3gQdH9GtWeNnUyP6hDo9xgLUg5aTCZU
RlKPefw8B8vioOP9aDCk6rtcdFN+iY1yqGycD2nngn+neeqnDhjrMgjGFH3/sljwZN20rR010Bi2
AlB4Qe63DE56XwqVPc/55NRdVl+KNpcu0Vh0pdMXw6KDjjcHdotmev7ajkpbOSU1YshqiVp7KoJF
gdKh0nSGT9VQUOwhWcbShKJTdxMKqnEH3YrK06Z8gaBpGGAmJhoHv1bF6VDHafYN0s3Ng7D04wmP
CNBtk8LqgNhr/1KVaXmI5nw4KZEUQj8gy6fYCrNJlByBqKCrVuMxuhhjMROrrEXambreqOASWAbN
D3tpau1WoLkzx7F0o9SRSu/LGR11pwIM2ZkH6NecoArRndHg1tqjooyC2Zek+haRJTqBynDwBng+
ekuDPptaF0S6qVdRd0sKKl2MXJFiS4Ua8FltmvJbGFVy9gBpZ1BfZU1CejNetPx5bBuwXqgRuttV
Xw+3zVQZikOWZES5qSkJKBdDJfCiVB5zu0Y2UZ8qWe9BqiYOKrXVaaHRY7DKdsd5LdaY84nGN+ju
GbY0lSOxogriamYxisvjktfK02zo2RFXKMMKpUQx+wrSKFaay8kNgBE9LlnliLf+tpJUK86o6nQY
hynMITAqSw8n4yjlYJ4cYn12IhItcMIOmiaDnj3HFe0WU4ZwhTXJwfgk9FL4IIlxvdg0ywBHh8Im
ir+8MMxoqkD/oeT5V0xgygtyhJYf24gWlz7NcoCRpGF+ysB4b8GRhu9FoMd3MNTjWjFFGVyzTspT
EETNtzCYy9BC4lue81qLfbBGj4U1oXXceHMehjcYbp49vRaVyOzDfs4veLzAOB/pCnKiwOr4hjik
Z7nGfIguCeUNNISq5zAdFFA2ap2vqqnst4qRfQmmqnLiiADAm6j6nRZQ/UxQUXihNIpotPcFGvsB
TdygFyS3UEpM8FeFJn/v83g2R4F8qQD0ckMlXXJzGZMBo4N4/j8ZTRd7mFvWzkNRF6461rOj0Rmj
5d1UYPg6VsgTgEYp2BYTOcG5GmY4VhMhKW+0tLOCEdNJamzRqgXwr6ToNRGQd0cHtZKyo0TzVAHJ
Wz94hTHqul3m8iBZQZ93mF0cgL+Ok45QT0jqCaXIkiI64n7RKps0nXYTdzF64IUx302dAOGasYlv
84LSYxcVwZeob3EoYCwYJ1hPYtESU3GkVqdmNbXyJNZtPR6n1EyytLY0zFMCYmaI4lM9UXIDGnHV
lvQhOPeiVBwkRcD2DRJ0a3u9vjR6lz+H5QgIXhfQN4Vm2nMHYq87cSm1CwlmQ7KlmMo/MkXsPZFW
glUOQvYiaEOiWWMStKGd14ICubE+0Z+WupnAKkpVb5L08AG3oLCw1EKBarakK7yr8C6cZFvrMTeR
ulDGrk5X+fRz2pgogPIXRIsVO9gRxRbv8LVALolhMrDQ+zyim90WPzCaFLP8ZCXcW+9Jm7pMDpRa
Hmc0ObsvGjhhF0uyMWDvVE43m51ugbROcmRP9f/kSWhrl6mjwyIjwYgT0UersEx/aABO/nMh57Xm
3KyNqaKrqIqBWaR4zcWFA0zCkQ098spr3dxPvOYcPfPIA3YfobYWmVJ6DsBVQORQ9buf2ZNstVZ2
NwIH5c1u75Ob/pX3Xr1759mskKk3g8Qox0lEj0MXz83wqxZ/Xq9od6vnze8zvimncWyoAa4GaX+S
+ydBPpCRQ7iw30PZ2GDubbKWRKgK4YGSZMoEME/ZATAaNdudcsAExjtafuK9bO21qTcfigWWokiK
Y13pdH8VjSGW6qGDZwUuPcDeM091551Y6dO14GOJCnMJEaMmiuoEz+6JX97mZnkjHzEfnpiYqnE0
CcDdypztCdgxGa2OXjTfeFB9jp8oTBd7VDEUjn4faJMVyLKJ37WO0zTieT4LnW2XOIqEEV2p+GVx
u6e1f9KsEJuf66JSd+BBg9dIuralTP4AMF/O1RJZMxLl2TQIegvxOJpSD4YXJbavhwFv+5hEkufR
CCE1hJka3oqBJ5Pv/9vvM2kj6Pt0EacWLbDZ1eTHsv2T/svmEsx8/laQkjAKkGzBF1tMD1PNI6/a
3aCNAeYU6fMAiIhC7Dw9k025UixVf/mDLdpYYL63XFdJGUjoHxhKZEVqhWfgfzpjwnQomI8sx1mk
VS0shFL3UmmdC8DCkeLO/CcLgcC1AVwu+mFMyk5pAKYGFadeajzWopM3PLmk/YS6Smj/ywKTtNVK
A1Iggre2wEJUGAQKnaAyhcWsgYqF0ssP417gJfH1A38Kx41NJokv0hiNxiARz/DEi3ZE5QqC+8rR
Hv8e7+KWLbv2CIhR4BKrZDJjz4iSPiANmsbpi3AnnSC/AjXB3q1PwnGdAea1i/fLpA97LJtAYrRZ
QhbAPQa3hDz5/LImuNwqvNCnEIfMvPyON6W3e/aqK3p7FfHGE8bvlZmajekSNovhd4rTkXOuOUnw
cN0XeSYYT1HkMZQCsr4qFdNxSQpLAg0MWTjZc9cKhB8lUJcrGsRdf19IFbXaKE5ozCbkr5Ggs6SG
Zi0/X1/KbgbCIzAgMCLaLe9Bsalj06YPkmCA/lkAEClUXUXOIvY9AGKqMuSMNKDZmBSHUfa5g8Yl
uMoAOodiLCZvI7fzBgsp282O3Zk/8LO3JqKBOhRDIjoqdGbjJJSSU9ChSImLn7n6IkwczNTehyEU
d2wdNNuaxL6QDcOidaSn6RH/sZcaYxTAlM9zYl7/NLtmwIy3asQCV8nKXxQUbZq2qwy/7NEl1MzC
uKnQNrluZG+vIHwpogMmISm8c4tuvn/cpJOaofo+ZtXdVNxT3qzGGm1sglNVqNBRqG+rCkuGrpdN
K4OTuvdKmWCM7UFscQQBrEwnLyh5EbObwjWZ4ngQ8VxCWW7XPKu7FGWM6g1uF5v/ur6sZDfowEWQ
iH8qQT3Dk4zbK6m2RplsoGmzos1QMvJ6pfspJNoxSdTveiM4k9Ye/vnX0jDJCZpXBKzKDrEvctpX
Q5+kRzH6kjZeNz9d//39DdwYWH1y4w40iiUoH8fpKslEjpqlvOZnavXuYuEiY07P/GDdrYC3a2KK
OEGq6Bj3LW60l+qkuP0ldtLnIQTmoXuRT9WzxIurzwT9qFi2FpkTYln0eC7KaD2UUs1M7stb6YSx
XzC6YhjwzdAtEWvlH4Z7obY1y/hJKUmxFqswqxbnJDtOhDNVuZcvtr/PnO3DOFTRMpQ6HqAfGvUw
gHZj+XHdP3Zd/cM92OM8U4KOdCCgPo4dtbTUFzCOjVchaxw5ZSvPEVl+oERSGn2ko+73oL7QjsRZ
XjViG87P2RUOUWOO3h9djTb7R5hqfyFDXelohh8nHXQCqjO2o5MUr2PPKZh5Hs9yJZbQzsB7Qruu
TTvIjnJDH+QKmne4z96iMhNNHuiW43msHt1Y5mmrxCmaVVN5CsfO11rBve4ZPBNM4hhLvCOPsYHM
lBSPoZxYshD+kfNRaIPgMYiiVvk9N+kCZoNaIzN8cVQcSMfdlenoi9lsNQb5dn01/8X9PmwxvkDD
Rs2nGYlWP1eDGRzRIwdLW+82swmGKoDysgMPv7sfvh8mmUJJEQNNVrsQ0xvTtyD0lPRxlJ3ry1oz
AHsYa5CL+fcOrh9xk93xcBmruOLABIjCCzc99O4KXOdV4LuDKFDdQTBh/MmgrKz2ANHZKBSwe53b
v/UvTW8qN1CFt5VD8JjcSiCuIT/qR/5ZspueNnbZr9bWA/Bek+5LFKwuWePJMb2o+n3WNJxcu4s0
2C6R+VrSktRylGWAHs4r0QrE4FPw4x7DJ/VY2rMnPF3/crvhpePUx9QzCO5YhpwQ3FdjNZcAoTbP
Y/0UzV+u//6e81ERk9QAMFF8M+bsiPI6zvu5HLwEAh7KayV5Tf5w3cRuTH3YwBzm797XqW2oC8oC
XmTVLG8VT79vvDXpBSA9hBti3IDniHv+sLXIZIxIDkFHn2LUD0g8S+8BY5gejPlrnf4JWmJriHE8
XdTnKZ5wIxjjVwMn1oIVdRyXu/6JNFYze2oElISyqvqBdOzVV7Hx1fr5+ifayw/bZTD5QZfzfgiV
1QsgO9seAHQ+/E34ct3MvifgWosMYUDgjz1puyI0ZCkkqid4K5eb5BnUJPey/zcMNLyrOy4QdC+A
MKhq4KVJAS0CZR08irM+7tA+AgOnD+pn95/rcaGqpDJ+eb1HQ7+K2by47duxBF3PMYCeSdI9CcGN
KBl/cMxSQxYpdKUMQpTV4zcZXO7mfBUGQAYnde0Ohi5ZKZVb6/oH+syYsa5lY4apkBUwV6lxmPRe
ZccveMhNb6dT6tUH4SG1pgueuFalhfoUmLOf2mh/8CqkNV7Yg2prnymVwU40VWpRUH9wFXctzUvh
AaQSeGVI3UW9N56ur3c3tDbLZZyjldVUjAdV9YrqTMqDURxJyIne3TNxs6RPpXMU1Ea26qiBTjN+
mUBf0x+Wm/BMB3t0JTBmkZs3oAm+Xl/ZbkR/rIwtoxV5QQNjwvWbHHC1Aud4j/IZo2redTPr97jy
vdiA1hYMOtcKokshAH7qP4M4Mee5tlToBg/KV5knfrub2CFOIeLFHjQyxvpBN2GwGJnaBi3aiili
TS9eI8APYsVR/oTJAr/+HztMuBVRIVRqg3ALw4ta/BVqnE7SbhmxNcAEGh6YMEEFyjo/OJNjfFNb
kS36milZ/T0fvLvv5h+rYaLq/YIDTBYuOPVZH726vhDeh9m921ADuUlFikJuZxaklSA2ASdufKR3
SmyCeQaK3mA7XTPGSuuqO7yLx/6iPgwyi5qHliaRAoRIkU2e0YUmdDpcmScAuv7Znx38wwqTISZj
notkMjRvAfVcohSuBCBIGP4Km9qadR4v9nVrMlspkaBZ6mWC28l96KhDZAoYP9JKXwCJccNTJuYZ
Y4qkQulivc9V3a+EwBlzkK6R2MoVzFIT2Uxazs1q9xz+j3/ILBcH2mR5BypXpMHWV/LOMhqVc3jx
1sNU5nrXGV1MwD6jzbKtA9EjGij8eqiL5NB84h3I190P/Ee/ZyKhWSqCERpkouIvWfRJ2tqK/Hg9
u/JsrP++yXZ1nBlSGAaaN2aSE9EYODPDEsvevm6GE7uyyGQ7Ixk6cOEgdlsH1Ai40oAi06ltQFIx
nIOzyefY432p9d836yrDCtrPYjd48yE7aao5v633qPyg/SXdVo56Kf3JGR5mj1de7J8e/w5mWWRS
xgD0IEhicE3siuS2G8feNKbMS6YeeUrkPSvuOfz6Qgr5PEk0QG34+yLbtOhBuQsHQV16WtaR3Cx0
rm/k3nq2JpjvFoxDXyVgRQLbV2kmouQu5a92fhmE2LxuaNdDtpaYLzaNuUjoDI3Axl7Htwp3+aHb
ta0eiRddsnPKs7fn+Vt7zJeaIHyEyUh8qbUOBEASUhVnCsq2wVllaDAjdDd6PDASbzeZVB9N0hAC
wNd5nfazlG+AXDObDtA5l7OXnLWx1KmNMUJtscReygfhrjsFQIzhPVaz41N5mmNzeUlu4Pq8mOOs
jiVNFmq5HbMQ8zu1M7g5MLROf4jc+T5668DA1PsLkIQXes/jQV8/FHt+bj4ky9wq9boqFwVSGJUG
G8IZJoZChewL7Z71JTCLcOKscy+16JKhahCJw8OWxkRdJvZUUBNFB8tLZU617iDUTYBybWAtWoWH
ilqPlE+r21hjAlBLFFB2RThyOjd6+lszqzNXHlzIPmOS7U/Qa9vFMVE4Rxmw4omEEzu/iNFzrC28
uOMtiIk7I+5T0COAQUM8qq7wo6+hX5xa489Vc6wWTfKDJ9qymyVlQwdXMp4iPz1sgVIjGATMT3ha
3VghZGub6JUTb3t3Sn1jgnGJkUT9rLXoUEd+fJt60HI/ZzfAhxuHtWE3NxbH3u4ebuwxThGlS99q
gYiZlgvOtuCAMZbDELnFW3ELLJklKCZ9um5yN7Y3Fhm/+D/Svmw5bl1Z9osYwRnkK8lukq1ZsuTh
hWFr2ZznmV9/E/LdS2wIp7Ht/ayILgEsFApVWZltYaC+ZgL5kFi6m8X37dw4ufrSWaLnucgQ4x5D
U85Gqke0jlyF9WPi4iHrT1cp5MFqIPEGX74S8wqIXISJy/O2rGkb4ZCNW/NoVPZdmYnuau5M4c5H
2Ef6kppSWxIk3uZN8sk6lciDQHtFZxq9xbX94aAepYfYhVz9UQQ15D4F97aZPLw257i1JMkIiusJ
NLqotgB9NLkGSnDzk/gxyAVX7u3R87LLvqwks3NLRnG0uN5Gdwq7sMf0JCaiXuvXOHWyl+lQHcoj
Lll3eAW9x0kEDuJegO/uyrbBtqiC8uSKzGitUyfBfaR8NYSEedQrPoTmnRHqVbtVIi7XxKxSI2y+
qN/k04xyowEV1F/qgUpi5Ndb4qr6AeOqYFpwY+9vmBb2m8wEnWKWSZYpWKPdfemh4YlkIpJEpICC
SKMzkWaDGJU9lZUZDkfpKX4cH2kSvd6noXwsG6fxRVLRog/HxJl0Udq4x7wRZjkwrk3ulLZwB1F+
JDjuOhNj8im3jUEioK5ODigBOSjFiG45kQkmonQyVDwHKTKC9EV2VRcvnqcl0AE86CewpDVu5Ip4
RQU7x+Z8TVomGYojRmiSxtlUV4qu5/7T5VuAsypwsEHd2HwTVGAh2l07JyokSjHDNSiONEG8J/f+
wgJAkpTqQNMVdhVrWyoZHlF6YC037eg3puB+4VwvGog6wT4PLWOgeJhI2E1TD5EIRPrO+l50n6MR
l0lyypLXP1/G3gwTANVUwT9gbVDUsEovwxBllFR/sVN7E/Tk7qJPZkjSUkhqcWpUxDiQn7XOgPbK
5XVwnOpsu6hD7IzUkVUm2rbiCUYee7xf9ex7bArKNryXn2aqmkFoZQ8FSWazpGqqtQXDQAGG9fz8
ClJijo5W+ArO7r8kJdFM5LiQeVA0dCSZoxmTMVXivLJDe77qkwDaoE5R30rzoe9m9/L28c7LzhR7
5xtWCtrW0QACDszupXLd1f5lA9zv874W1p3BThQ3c4ShyrZ/bfrCiYFLlf5HG8zn6ZchNTBDXZxq
+3Od3BjJJ618urwMXoKy/ybsfV2kfYW5QMUM6OzH8olSzwJWZzmUtb1ydZEmBO+7EAC1ZOAGISnK
Dn/E6aaVvZGWp62XT1CTAwRNjUXy1LxvszfC7BuUdLNZX+LylICPoNYeILXjZa0gnvGM2JgjpxUg
cGOyeFG5wziirq9RuHWnJTK9ltzp9l/Q2mp7I8x9aWzmYshVXJzGNGxjx/o+2N5QivoV/KXYpmXL
aIpgTeexZlDWqcxXLaFDR8X1m4TaQZcc4zYOG/B9jE6LF8AcSOnhL5yPUr3/xzATEAxlVqYp0he0
pidPPaSHyLM+pVBtK062JwuadXQVTNKIvfzXGHuF2qoVS8qA942ZolwQYZ6/MKBPOaZeIRdhL02u
XQ+Jc3mJnEwVdPaA4FL1JYJO8vnWRp3eURw4XSHkzU6oP4EWTtyq437BnRkmecvH3LC6MpXCfNbC
MW0frV7/leWa4IPxTu9+NYyjTMuw2otW4OtU0kNT2HdSTgSBm5cm7E0wLmFLUUXqAQNwo9oecvQR
knV0khTI0VH0bQSbxjoEhHnB1T8Ds5wn0LYrPMUevVX/cdkBBFvGBrxEygywR+VRAOUjzC7fSOPD
ZQPcCL7bMXacbczrblqVIkI3OPlHRz0id01Hxqg+6hHiBzs3Z9ibY7If29QbA5LX6I0gv9bd8lQ/
567mG79+3xibIMyK9o/+fZcHrdYE1VF7iU9t9XMuMP5dP17eP44BXYb0FKD/QLIjkp8bIBoYJeoZ
FURVm66KqrsD8Pv7ZRO8PTuzwUSBnPSQNhgRxrsvgwfcoV+6k6M8UJnD/waTzHHsM3NMNGhXjHYb
W2qHqkbcIh6u16qBANMimHMS7RwTDQqtX6W4s9DQjB/K+JFIgi/DX4al48UDFmPyNiu++/TSBA4A
U4JjR9P8bdUzb4n6e7NUv1z+OiIzTMSZ2ixXp8XKTqZaOyPunjpzaqHSJX+z/l3MGzhntxirNLRu
MXARdJ5011wbRyCxbovPxo15lwTZCdhaEZMR/crMfQcveLfIPLgS0MssSaImpxEP+sQORtCsyNpj
bTwrqUg6W7Q69fwQqYqidgr4d0/rEt+rfe1FsYh4n4e1OVsPE3i6MRn0rOy1AOgTLw0KUJ5mntw6
UYgypSv5xUH62uQOCqWCNJxH13Rmma5+9+3mrh3A4lmDSURSRjcj1nVtZeDeVVYoVSX1lbamn7dy
cebB+mmNusg8/VCXPiQToQa5bvJmXOOTobwJfKJFUHgFBqU1cAAvok8pOA5sxpJokZyCCEUO8ip2
pmpwyXYgY+1cPnScax4DLxCG09EaMGRWI9xqFpBTbGZx0vHJhvWfcbktzddy/ud/M8P4JbDRpMsq
sLboIEXVUuXQF42jVOiJpXl42RQ/yO+WxPinlVd1p+aZFFYpHHS7BqQEhVfzibY1F19c6+WeuZ09
xittOZEjfSqjIFWrGrWU/lsO5sDj5VW9XX8fnG9nhXG+TOqXROmRJClP8Uvkmof4e204pk+OORjK
Ysc4gDnpZQBHRu+BMMDV70bISGQHW1h1FbkMc4mq6zAD/Q2XGTft2ki3w0jUMNs6LF37qyNHhyd1
DcJtICo6P/GaIUVQdLOW4LdGRvEEhQx/vaYMlqLowj1vO1OMi8ZrW4AwqIuCIto6x4i1YMq3f0CO
JEikeGpBOlWgA8gYp+4DWR+4n5QMgzByUNfm4xTN7gRgQTuB4KhsnRnEZlblbNXTmNz3+net+UdR
Fb+rh4NshPP6RZ1sx2gT18C4GBQ8KtOxO1Htjh/id/8i42zFOmuLVrVaMD+s7nANMUCoTaB/YXnG
oXrRvyTB5NeJU9yISrj8w7uzzDhXingOzcieBMvoDF+o7nB8kMCBEYGh6Wi4ciDqk3BP784gvb13
d0oMkjPo0+TFaTWv6vHByASvXe5p0QzLNjWgo012aHLu8jqrUys59eASWSOnjnOnKW4jaRE82Lj+
uzPEZIFRO5UrpsGNoJXul/G+RHd+Erju/+EX74thUjSthkJSYUIbxLzJupBK4FLtO6N3Yt+6H49o
9h61U3k/+OSvgvr76tiqeDQavUoaWDaexsMUaugwa49ySPuG9TEijsgteJPVOKX/LpWFcrQAPFYd
JLaD8WS8UhWUxNNuGwV6UCbQlrXXPSeQcxT1SAUfkUVyrFFZLChxYWAcueJCbtI0cyEAKrj0eSob
WJxNNQUxxo1p3nOnnwabDNMKp5dP23V1nK7MT2hKEp+KGaS1d/nq4p+wd2PMkc5KkHrHG3YyquD+
deNUiuDl8H98rHcTzCGWNLB82BWmXOloRX1SPkuPzefY70EtAZTlQxQ7zXP5+fKy+Af73SZz3oZJ
28oxwqfaStlZpRe5NwLNuJ1tXbB/fJ94N8Qcun4p1gjIDgCLtVddO6b1p0VUeaT78yG5ePcH9nQV
29p2+iijV0e+WE0VFNvmAOMmV187SfrflsMerHGLpRosEsUpsZ4t/VZLw8YWPIgFO8aeInUBq6Bc
J1G4lF/X77Xyov2xKq8l7w8Qqxy/dCtRJYs2Nw3kIobqjC14N2xRdi5aCD1au8sJEz692m6JGSTy
4kBVJZYGbyK2IByIvj4TDYx2QWG0N9cgA6HNtTVo3adKMtVPkhan4HMvy8coXTdhg5jm4ZecjokL
SruM0kB1RrPrAvRadCKq9XRn9jS0PFIhrosbJNC4BWkFhOoptdz5ZiYtttOEsOlpPC0A51Gtb2n1
TJhsw/Jo34OJzxX1Dd7KCewi90aZLwg61kwi21qc1IfxELltYD3HP1TgvqrKAQkbuUm+b27uS8+U
kmYNRGA23jAY7Vb/u2jm27aSuc5SjqLKcje86idwu3qSG5OD+v/1t/VbkRIljXuXVsx81jqzyTiW
MxIq5WtlPeTlo6X+zOawr+9jQ4QN5D3J98tjAv/YLYuVFj06c7GNkYGs89qkec5TOyiqzZtBUoOw
ljoj6FRBeOwNFvjUL18D9ANeWi5zDawA+Whqi+WaHVKD+gZ8nZcNCF2Iif85eJLHsqqAcgFh4Gf6
EGp7B4NbhTMf5ENxNO+RHktHhXjlvfFfaTwL1sjWzGRbSjRl28CqUPRuVQJlM4jyO5EJ5qG3FVmm
gS20OM0nYM8e6UQ4lYAjz4ZPmdrIveiOEJ2Mt2faLrYuWVx01pSA/u46/S69guDelQ5RoPl4idEB
vFSo98mL5jtnZVktx7lcF60di1MG6n7N9jeig1BQxHrGi+Z7K0zE0QdQ6tRZRkLMVt01a+Jb5fDY
xGrQTn3sVrr2/bJ/ir4cE2EacIU1poQjuCxPRXK/mongYSMywAQU1WrnzVpVMEZ3q0fIvZIIhdpF
Jpgwsg7W0BIDh7ju8Ap30wCk4Z76NHuyJ3+pbgeoeovKDSKTTNxQc5WUJtTnQ3kLk+UltW4ufxaO
f6Oip0CdHCP7kI5kq/aKEmmDmeC7WN9K4whuqEPiTY6dO9K3VHX6EKxooXm4bPTjos5tMqFKgRxM
ouUzCVVIzG7gHddFRHUfz9CZBTYUoVRiboqdm37cv0j9dzW/g4z05UXwd84kgBTIBjaQpYaqy3ig
6wD18JNxN103xwgbZz1B1xsSn1RoS9Qh4FsEFMtQbUxvAZNznprIfWpIZDa1wGxcqHq5oNv9Rg5Z
eRgOmjv5UKlyGyFRz8dAga3cGWUKXuuCmh1kyi3MiUc3S40rZb1tc2cJjMP6iiCIsVmQ7JpBeick
yqN+cH5pUtPAf1lo9xGdJUToiNZVVlZMgYk+rBN9+83Np1cuaL7oJncOnT9Z/IVOohxFxAUciqK9
eRB0nW/3WNZAY0X5hJVn18uRUuIqn637R6nxmxJiULSev0ZXiqB8wjsdmIeCT2F6E/RmzFc2Bsu0
4jouTgQEGnHzIG1/ng4B3rCzwHxSeygao7cqlA/SwPTRmzlaodX76zEJOl+0jaLlMPm0TOLGShQN
YAryg5DbZvL+4hzuV0P/gd0NnTZKJNX2rFFUXOOaAIwnnhWq4XSy7pJHFXMFoklr7pIUtJ91E9Ii
Blusk8qE8kgBUQjZC2fKY2eT/iJCqjsLTNgvUpVASdLMT/1g3qgyKCJLVXBfvsGE2NOF8VGLAOli
QKSN8bNEkwZ5LDriD976q37cPoGSCNjs6Fvkz35+U3jL1eiXPjoG7gYFS8oYU95VJwvjtwewvYrC
6cdCCcXcvP87jFPq7YjHI6HgxnAF4B/mw9altHG6U4flPzqmGQpXRMrEuydUgAl08NfTMhdzo6eR
FEe52uBxOdhOWnklCmmx6OH89isfd/rdCvM1U3loown0gkEBzvnbzRt9mrbWp9IfnByTZkPhSLdU
zLj7ZZwwTneV/rJuJk/7ah7E/Dxc56WsQCCcBAcHOyzbqbHc1htGYqDCHd12I4ZuCnmqjpdPJXdj
d1bo33eHci1VbTYWAm5J7ZfaPBNon3SpIFByPWZng8n49Gze+ikBrr+qyV2SmCXw6c3sknqGvqZK
cv/ykrjmbGhAWTLqQjj850uaCiIpRSMBR7xC1Kp7mDGeDc4FRzZFo+fcT7SzxGxeZRg4KKmsB10H
xYfqH8MUdBs4ICQctp0FZuvSzlYBgwcyzHA8GYls65sh5QKVg39EL1/q3Kzza+gZUy4TU1Xfkpqd
J7Q6sE5Jj+dM2kReXgQp5GJaHQodV/OAcWNRC5njeMgYKKUNrk7rA7lu3RUxCLzASlGmkFlfv5ml
fdzsl8uuwOlwGHsrLF5ZyUkF6YlM9rMwlw5V4n0ZQuXq2P3IfkD7oU1Bmzh/GiAJJJRc4/gGgRgZ
AfQJOTvO77kX1rlaAmoOrvJibh21kFHJEKk68EzAx9HqB9ATvUcmPbfrJNk0BVu4Rc9j9bXOBPkH
J6Mku983mSXow7YMiUQ/0VTcyFX2o+mg20KG9nrbesxskk4AnOecXDgfojtgIVgTi17ADAW21AYX
7bLYx9RODDAerKGWmX63CgczeFn6mTXmIkN/WEXgBW9Odh096If0QV98jTjjV2SMqLvEiZPr4SpC
anNdEmBgAyB3UO5iauLcMTJSQHhIxwB6cY3A1IECBuSriWe6ylXuaw8lhmATt9yOGZUUd0RvE57P
7K0zAaVeCNRtKry+DWV6WZbiKieiBz73K2qgyAXrEigQNOYWLYZ2nKF2ksJtLK+MkteekM7JICe2
LKNoaIQXRmyLwt4xYKN8SAzK0bTImgHXWgLz3hYvVm87w/g3frkzwqyo24opTStMOurVlZ79rCL7
YElXUqM7gnBFc2wmBoMPRgcEgD4dP7C+6WNm63IEwo/fXF8F1ETszgXpuKeAzGkOhA1K7rfaGWRy
S3VopmTZFjPsLQB4msmZlNqNZHwuItQx5S4OPFwqpmIUFDGoa+4uGFMZMsmaQc5iD5CRcuQDiGEg
MAuukRFdAlzVPyugzg6Xt5SzQMy0IxcAWzNCMRuG9a2wMBkH9vEUlMrqHE7RHYpDRz1/+As7SEwh
8Ie2AzoS54uDTNGkZxVeT5WquHIM8vHieYQ0kZiQl7ONFpq9YHNCWRB6OowzWt1kG5R5mG5j+8s6
ST8idD3A6ZMD4N/4YPwU9pc5qQHuARgEjTJo1Fi9bTMtoykuGgqylN3IN13g+bs7cH8BoJyAojJ2
s0P61PnrZ1G44lxBOHcmOLEBGpLR5znf1klqwfg0zXYoVensTF35uSFjOJeqv2TGCaqHojIbJ56c
GWR2NzPStk3VCMp2kKF76VfH8mlnaXLWf3LwTJyy2+K/eHvzvFTRaQCD0C+yIeYYLtlQJ/aCKNbI
3aGcHqlsWZ+jBdkcL7spB3OJi2dnifFT0mxNtfZgVusyzbXN9dYquqd16lwJbUnNtO/NNvmnmovZ
ga7ey2XjnLvHUkBuj0ocaDllNgD0hpJu9QDbzfqk1S/Sn8/2YW0ouoAh3zJhgFkbCLb0JOlAzmQk
umN0T/3cAlUqeiXyVmFacEjMKpqGzI43oB8mxxC7zE6xHCzFQ2QKsi5ezm8RxQD7v22AhfHD+yVa
IbcUQ/Z7eI0epuvRn6AmpeINA5FicReD53p7a0w6kjS5XsljB2uWry6hpH1bpe+S/edDIcC57BZF
/41d8DeUIiG4E0Ajvm1eXaeHtcw+5UklCPe844tpIBXUlRDjRvZ9bmbCX1q9azKI3GOwq4Eim2tt
g/fnfgzFb5Q6gaBH+s2spcvUXonTFbG+1dxc/SlFgmcffxXvBpiot4EOYy4pk48a3UrLjwHpRi8w
wSuaoqL0boPZKWVKJdXMJaiju+qJfJGc9Cr9lv6c74EzPU4P9VNzM16J8IDchSG5x2gscnyQ651/
nrrTVr3P8aJI2kK/G4rZ+lKsKskc3SyNPwd1wOWgyQ5RCAts0DazQi2Zkty0SzvsWz0o9e0BvSzH
ToZPl72BtybLxCtdtwxL0zX6951n15o+V+MMtrsk7n9udueVS/2tiJrgshneOd2bYZxutDaUGhMa
PMkzMV/1yIaI4qGMBO1pXnRD8CSajGxJQTJ6vprIkm3oiaJWUxTL1aRb95UmutO5G4YgrYOY3ACp
HbOSAhq6jYSnVzis9+X2UHUpCBFmQSrNXcfOCHOEZGs0J9RNzdCGVsIYRLngq4t+n9mncTQlyJyC
RmIh0z9xvoHivBg6wQSpaKeYB76VrRoEWnU8B9TY6SXTSVbPGAUr4aAH0bh53yr2QrOGeLIjA598
dimzQ4JibnVFwYOSsKHIe3PbCsIOLmlEAETpc/eSY9D/bRpkWsbVpapRmWffrl+3W3CLgNa687XM
aQUHh3ef2qoGfSPEHcidsNJAqz7XRkXJMWS/CSUnP4C34sn2VTSlCiFpBeeY2sjhZBvcTHjnsKIj
SqWbc72oUPDJ0ufUVg9A+fcumTrPWkDedTkm8II4rJnIzEE0gEIaE0+hdQ4wPYhhQFBm+lPqFPeU
lka/hyJId8AMeNg+AS55ENHv8Bf5bpZJV5u6JcMqVQRUA4CubLel/atYRkftni6vj9NXPFsek9AZ
XZFKQwsdYQhi3ZaHKUiv2xBIQ1HSz3llYGQeEEDQxYPX3aRPrl0Iz6s+gUi6RLkcoZN7PR/aRwy5
e7abhj3Ibu5qtBAbH7hdUc+NA2IzzizTMLOzvOpW2Ssj8GSrj/EW9aEJwQIL4Ipy23+pCtBtDX58
FPLacYLXmVXmypKyeLVLGbIqwzFaXTk6ULPJkXSu/tT8Sh4huz0I+4vcj7nbZCbsK5mtdEucmZin
hWBDgFoXNM0A1/Ev+4xobUzg1+06K00QHof99KgrAOZgPviyBW5AAc8GCuUgFjd1mQnLmbbN7VxD
BioJVYyWYOQw9/NrFJPfcEZHUdIksvf2pts5SaaXUYXXCECHfn6rHrZADTV/9jDDjbaT6Hbm1Sfh
HP+u7u262FmLUiXKlrVHPgPyAOs03uaH6H6+qd3c7T2UJiG7cpCgN3srQpvwHeTdMHPa5yItosXG
tup+h4mA3w5SHkUNTP5hfzfDHHa7k7reMnISgsnkk21CR8aUrkB9FVhGdA8yAxEaiXOJn+0nc8Rr
uwVGTIY90j6o+eDPKLiajeledkoOrJBGkvdlMWe6SK2hWvQWj3gnCzeAIEoo3GqBcb0F9iF9NnHB
Rk7+qn5OE0dMWck/de/WmcMtydGWaqUchd32Sipf+3PJDayO0vhDqxCUhzbjG9WgAfoE6PypwPRG
StDLe0zbz5e3kOt/OxuMY+Ry0c1lC7TAdOxCTFEElP598P8ClHC2FMYfCNJEyU5ljLzks1tKUE8q
BG877sfQqUIdaDZRp2BcYatSkkgdLpXBeC2jn7qoQsH16N3vMx+7SseqWrYO8LqeOIr5zR6eF9H0
OGdyDF98Z4SJ45tqF8mq4336mz33N79yA4zDb35lEZEt/ybe2WMyUzSC9M7M0Qi3g7bDPDAJqLiw
4uuf8tByNLc4wK3Dyx7Hq8aBHgo9V7xPgVFiZUrQIBritEVkVzL0p6uDniiOImGizHyo5uc0lZ2t
xDwyOrECw9SXmUbDmWHGCeu16a1R7n7TE3Vf++ccs941NCpUR/3R3Ih8nucxeB5D+p2mV/pbHru7
U+QmkWK7An1v21+X+dUiXcsiMn2RCcZfpjROo9WUrLDuf6TKHcYs3C0XDXFz3y/7hTBegrrcZJkr
Sj/Gk/JFOSZudTcExdV20k592JzwChS9XniHGYg6zYLOEIqBbEULJbXUhFAjAbvs+tKkh4TyTt40
B2I44+QMD7mH94UI0cczagC3CC5IiyBDYt4VPWnkaLCQRKnGl1p5GoRlaN7XwtsfUpoQvUKvlwkh
q9E3wwjBqbD7kt6SY30qKie6J7ev6HS52VU8uFIoGp6gv8n6vAF5UNDhoa2NR9p5rj1O0jrPAxJQ
ub7V059aVbha8QLZbcHh4m7ezg77Our6PiqVgoSxPV/XDZK15M+1wg20Vk1DAR0XeJDYSrpVkTJe
qxjYoFx1Kkyn56uoyMl1dVTRIQCE5yXY7Jjt2qIc9foRtbrecFS8nOnorhlKP6PEGQ7msfErNxXc
wNzcE+0zC1Av6K5BLfb8E226Ms2QfkEF3/ldisjuMKn5tDSH6Lo5tNdzmN/VvTtknogOmPfR9paZ
nD5V+zIfZUzBS3bhRHnpmLog2AsssFDnxND62iBtcYqB43biSbuKpz+XPIVfvO8fC0ldpSzd5JU+
J9HtTFvDsWNBPOId3L0FJhHLgUmbchWzIwWw2vo2PpD850gs7/L9xLWCTiNlFUPlhq2iLAuIRqet
0YIut5w5z50Wguy1JkrNeREBmtHQWiZw8I+VIVWTIg3T96d5mVpHh9SWQyxrPkD4T3HauRPNyHFd
wKR8YqA/Ugy2SYxXKfhwKrAIt+pDPT0llmBQkrceqngHChBwEcisJkVLTMgEV4oe6CVuP9I9oLkE
BHaiJZ7adSIdN26KZgHIgnK+bKLGzpzWQlqh4gZ42gm1vOsOpbUCtQvrE1Xk6e/lwBAcIHoE2fi9
N8ccUYmASBU9JFql+U9+ngTlUZSr8D7SzgyLGGggwzbbAzr5xvI0dl/y9Pjnvr3/feZ6mIa8N+sB
sKMh/pElX5MiwLSm4Aqiyc6FrSLMKe3l1ZwBugENtf4yk8q1e5CdPi7rbQKNqcvLoR/5kinm1VSA
EQ/y7hM0EsbRrRt32hJfq2NHSV+H+Wkmolod/dcv2aOfb5dKFk0EhhsV1DMZ6nTGESo1bn+kDClo
YQtBfLw4hD4I+hS4jhSoSZ4b66ts6pdJtoIqoxGh7x0jzxLHSv/K6RATMNqJspLNItXBpF5sclOC
xXe7nprBqfRVUCDgn9adCea0ShYuBosUBCCO9DbyK2+7mq7mYx1GDmYXhFvHfdugBasDpoKKKlL/
870z824hUhSBlGCm2KIc6tFtT0yAcOwnTE2guWhrq7vWxeRu2/CrGazCu+ya/CXv/gXGN3OtaFo7
R/dvPjVh5XXVmzIDaOIf6MPe/mo+CgxyY8fOIOMvHVgtSq2sS7RSFM0dwgKzRrGvPkFNPazv66O4
lssL+ftdph68Ow5RGW1bmVOdUOLZBnj8SutgAuNa1YLoyw0pu6XRf2RnKLXrMSlSHfNn7Y+kuWtA
eLKu94NylwoJJPmmCHqpOA6yxpbj56mu4n7CoEiRPM4bQQkXKs/210G3nCFNBeeC/8nejTGfrFyW
arDXkoSlNR3tEeq765+zgKD5bEO5DuUrAhwVE/Gtte7K2N70oFGvQYmqKy/yJrj5uYFqZ4I5bJ0+
DJiQroF5ryZXtRdHk2anQh3/soOLzDAHKhmXqZZS0AzP2103vcT2c618v2yC29Pa7xbzQTY1qidF
qvRAhhCI4bStW/bO73He3AUGq08OePSsXnSVHERoQdH62NOUIy2HogVK0Mq3VbvddBDcK6IiAtfj
dt+KOUnGonVpBNK9oDAfaykwdEHXmPf7NjJAvAvRxUcR7fykQn1PiRQDFOd4XqgSBMB/Xv5CvOOJ
Oix+mE5WfYCdL3CvJSpRKZsLKNqDDvHGhqZBX2rOVLR4vxf5X7w5dgZZHHqv9G3V12CWmKZbs5s9
m9ynlojagb8qCiVGJksLp+e7NhaYR1gtQw9ATQQBBeDOIU/3kJQdnG/tXwEpe7i8jdyKo43I8B+L
jB9ISpUZmNosTxAU8TaPFnas2e2utlvphqYz1XP7IxKdYM6dCFgxaJMhj42pAcViIkXVlZNerUty
koLtuFzTyfzZgOrk8EIn8MgnYbPx45mCQVO1LMQ+ALTZOkJCWlQ5Fzx6yg6lbpeKua6HmU5WuQpx
iY7kjfIUDZUgsHNXasrQczWQu2GmgH7x3Y1VmVBoJsVkB7K/faHDk4n3mgLDCfnY4hALCec4BRPQ
r+/sMQmWXIzRQvDwCwwwOdDv2UBu1aNTcUUgO/NncIYJwDofTOIz0qlmUF2rmL6VWdKDctrsDGjk
/CQXAIY4lBAkPpRu/dpKR0wCHmQwkCwifCL7QX8bxUyljTIN2p9MYahEiKy2iPbpbrr1uIB4d/Qj
L7o2UG5IQOBF1eZiT1SyZqMaa5W5RBNDzrtIBlunTjI3TywodfiXD6RoXczJsFXJKLUe4rideq+P
pRvHz4aQoJP/yRBfZHSyMNzH6inGHdHBAmZBLPzO9BVvuKsSZ7myoRdmv1GtDj9FcmEf+sdvW7cz
yTyc+zkyzG41lkD17TvQwZ9ifz6uR0osLcaTcr/Tu7G3Z8Hu1C1SE2dWA3GFTW9vtdU42sMiONls
zsush+1Qp2uvZVmMJ+Cmqs6wHWsb1FbI6qvHv3CI3VIYh0jXoSFrP+enWvlaFt4cDQ6pj5dtiLaL
yaiazTTLrAab8Ar8gC3XTj6azmUTou1i8oFBLvs4p3zSuj0cVc0fo285OP408vmyHdFSmBs0V6Ze
UyYEellpHi09/ql0ohL+h5jOfnrmzsyHZoYMJD7J9jR4FEBW+9F1cbWc1ON/hZSh27+vNrD2mDsE
g0xZ2RhQUmhAJoUSeHLU75fYWWQXdD0eJRZI/lePYK6Ryi6mQe/G+NTl8rNhtcFaTQKnYytpb6sC
N6oFjJqKAijjdBgqGWRN0hMgLeKgOuZ+B/UEcaebbs6HzduZYRzPTPQSySj4ncc+d8DU5fTAS+OV
FSs3WfbPXzgfpupUhY6LoK90ftl3UJxWpm60Qy16rpfPlkh8nHs57H6fiQXz2ue52qLnbWUoAMVJ
e4oz41MemU+X18H38J0h5tvMpFS3oQb9cOdNHvigcKFbHoH0AL0exBQvXFfYmWO+0bKsxdJ2YOSl
oJveH4L5SBvsf4rKevO4nRkmNkha1Flj3IDqW39R1Z+WqJMu+jxMXIiKXJUJwZz0pL9uqbckqmNW
ggqIaKuYWDBBNYjQKtWpS70muU9iUI0Mvo42SHZf6V9xVL3LvsAN3LtNYyLB2EAMSY1L0Fdon5QR
lJ43eHm58yjIIunPfDimGJSHiBidmXjTedzd2PUw2yRbIf9KltmB4MBYQVFUqQ9GqrrjFhJd4OLc
ZRHoDmD+AEhztrksbZFRKjOwB5rSupMJsaqldKZhdCxD8BJ+6xeySwNJvqEjW9XRGWGiAgQTl3WN
0HNbH0pIBo9uAn2I1NFBDga4o7tKx+IFdy4o5agylzhp5bklZNkwpIfVoobM2I9zeWwSs69OQ3tT
rdeVeWUWgoI47+vtTTCBSdHX2rZbMJB05fAlhQrmUDfHrl6cvpzcrPql5AJ34UV1g3aeAUbQDcwK
nEfaqU1SM6N6P3H+NA6ZY0nfkvmmWb5FoucNb/dMOmUFJSi8m9hB4hVMeXYBfohTvMXeqvpqlx02
QwCW4huxDA1YBzyk2BK/TPJKslFCPY3NfYZaz1Z5E1rcl08yLwWHEBIB0gEPNSyICbPAWNhbQnri
L8f1kF5twRDIYXo9HegbbTHcy+bor525PVzOMoEIh5YzdLTYCQtpsMsewHBQOYyFMxJwhIlIbD9e
UzCBiRewPgGBQEub515QxH2r9FuE51jh6XjqAkAcfVVKR82Py6H2LAyFCp+AfKMQPDbQFsboEjuc
Yq0lxmJTI0btAjjtexxib/06HCzHwJOzuRGhYPj26PfCQnU6gXq+yErJUdweSB2Qp6F2KGt07meo
YjyMHhUXGQORKg/PooF2E8EcsQ2kCludWQmGifp0Rh1X8XQwJKVgSx8wTPxlc9c3rjJRU/UDfT1i
ByWtN+iwAsRX2UNG4jzKt7jIwiR1JEDeNHf8RaCDGa7faUuX6vmaYRNEilO9yHjuD9dobKDVJkrt
P9yuzP9B/767hYiEqWYLKIyTjAa5U21vuJbHOYuI24zyMcnH3smM4bGLRb78IaCdW2Y5QrREykEP
PpYnFFg6T5HGGgOK2aEsh+ckan30zUTR4MMNyFhkrgWtVjtTy0D7HP/qRlc52kfItLkzNAK32/GL
3EM5uThEj6It/hDqGLOMO/eaVkS9DoCr3I8uYA4ruJRaEYqbb4Tiq0CMhpEUJhPL8LSch34uT0b9
CW9ncPLSWRhB0P5YRYHcKKb6MWUDVByoH5gdLKNhjpptJv76/0i7rua4cWb7i1jFHF6ZhyONsi3p
heXInDN//T2Qv+uhIHqw692nrbLLPSAajUb36XOC9rCcUjtGoY3kyIIDhnBU91jlJ6ZF6uNlbdeG
ej+kQB9IbmlX3jKZmqNca6h3IXV4WG/X75ej+M6XfLdG6qLFQ0AIl4HILRYtCqVp8xNd1ttQWBm3
BcsOdTcNsaEstYS8VkyllzZLfbyuODC7Kw+X17MXat4tiPyQzRFP+ybvdG7RvNGVXNXqTg2Kz/xL
LgAPb64n+ZawRSOUu9CY/8o9LsE8+kycL/lq1N347kdQ/qnyuWhMFfYRLVpXsBvPiEzxpT4SVqXM
1SOzZ6F+9r8vBuwEQLEl1N3fL3vSU2UGIAOMqp1gyuNdMqtWUc+MoLJnBaVutC4whKqgn/neipjE
eV00eQEZxtkUZ2+qJAvAQ4avfExkcPAA4iUpLTSwoDj83kwkK9HQI8fxR3dyBDsHg1/okpHh3GGD
X3fipIYYIutA5YMrh4bilCtUmTNM7QYrZAaq4Sope7dsvkTil8ueuZMv4cYlg1/Il7BPlGOWa15y
QlEbfit8q5Qfunp3+d//0OrBJfvOAOV0a6iqec1rKjjzwI1JggdCFodpKw1yFyAaqiCgzXpyf2ik
vhklPAuAiiKpoLOlRcBASCxymo9h/ug0PsePq90hZeIwjmjHp+JRNHnzH0TKvRMGkr7fdil/X7s2
1tIccUu+7tHsIap8mtO5KggMSOLAlPbY3b3f9pBjv3fJspYU8CJjnfkBiAt7/qqdfnG7ktzaeMyv
WVfc/nZuLFK3jzyv/DArPZmYHW3Z6sxcNzMPdUH1CsrVyH8JVc9BSLzLbrR7HDZmqbPXZ9Uc95mg
AI20PNSFZE9Fakd6eAhbxjHfSYk0EYdBUsj9ysuUv07zHMlSCtacJe4Sr8in1BmKL9qwqu4ktrju
5l5gmPwwhvzmrm/0c3hYAG5F3GpzO2RCs8yZBF4saCIgGwKA8Vj6v8hbmSPBuy66sUUFy87oYqNu
R81PWnMJ1KAKIiezJvD0XgGo45ZsGD/ZG/raIWK1kAN/Wx0VYji1H6tJ4knTbHDISwKStQGhA+6t
xGXN8O3k0pDdPBujtg8onTxKCrw2c6jj/irqEcZYFmht/zLY2CFutNmyRqu0vBMazZuC5pPmrsf8
K065hfGZAKzKzmXv349nG2vUk3PWBS6Xiljz8VIZ7cXJ/BoMhRbICq3B7kCb5nW3lV0yl7l7syoS
2EtAI4sXEnXaVVIcixcpDVajdzp1vFvnxE/zmtVX3XfKsx3qeIdVnA9TFBmH/Kr6gq/p6/ZsFYfu
KrJ4k92o281oMXb0e13UgSvWae0XAJNANqZAOjPy0cY91EfhbnnWggIh7F9z9P864meL1LHTqlyb
wwwJIJmzlp3MiUvTgMDdCgap8Yk7DEdW2s7aO+rYKQV2L6rJXbSUJrfmKGz6Kc+oiO3fB5svSZ+3
LgunUIUVQBhnDA8OUJdSTi20+l5HpzsArcSbEH7SzMsngrU46vihupj1mrKmAYQl3bbR7pUschad
pVW4V5RAODlvG3XwuLoq87Vok0C/bq9ER4Bj9pgBUQIQd4LX+9+yC9BeQuUPebXqLQBMWYCaAHQR
V4n3F8iBmhwQxldi1onOf/qM9Pu/19YGutvgiy3F7CCnnClj5+Tk8bKVPwRLnDaUkkRQ51PLUlNx
4mrC1il7i0Mal/L30J8twSoxWZizHh27uQIqgP+zRqNuhoiLhLnGoyMrUNdZPifjYewyp21Y+hRv
7YGPN9vZEh0e0XnBINdADvWamFlnqqgGEk7o2BZO+gNk/rzsVrRbD4i+r6wkl7VMKmbK8jSiywxm
xolXQrMzuMnuxTk6Zd0im13ffr28iSxzVMjUtGgS5grghpHUpdTIsIaO95I6BkiRl63Lxnbz2s0W
UtFS5ud67kZES6FzQuBeQyYy4A9XwHnvqPBYJrmyLLOBSeFvySm5x3MY16l4GL41V0pQOpPP6tP9
IVSeLVKhchYQn4QYl45wA8ILPT0QGsgQ8UR7RXO4q8zylB75I8fAx+4mtJtvSYXKVi3mvqwT3e/G
L9N41ZeNNRQ3E8g18+TT5W37MMT2K36dl0iFyxVixmNtYBJVesgBdZPwzPpS2qmr24KHBoAzJlZ+
kizRZx2GP6TQZ8tUiImLYdXEUVWBd9c9yV59wuMjWf8kSDOckw6aINzMlbgVUcJMrsXxJW1ZPLn7
l9vvtchUWOmGua9FGUctTisXOpimrGdmFtqXN4tlhYofXZbowiJmRZBmwnWRNI4gHib137LSUR5B
P20KpWpiUW7SICuPHQ9S4/tB9i8vhBGZZCpYlHWqD6GBz6Uty890DL1ZqI9rWXiFFjES1d2tJ2Nm
GBAWPtI4xvAwQ0IuFfCcMzfgYgDy8PJidt8voG4joi0KrjBqV6SML+RoWUGwhx+vCEVqGkX+ZETA
4nbF6zCWvl6BpE5fGGXlXW/Y2KXCe9xki9G2XRoY2lMdHwUZtJ89I1nc/3rntVEbVYdDHydxXASh
qFaWNLS52eqKe/kDsoxQcX0QxUicE1XxUzSBZyG3dO7pv1mg4rgS9xWv8wNEcMvIUurPnfL9soH9
rHOzGVTIHushTMT4TSJ2CQhMKcZDL7lag8Umb2ZWc2T/ebmxR4VtQay6oi8x4FL87ISgvcK8cyDe
ovkWofV34N3qdiTPdaYWLsvpqKC9VHGRKDMcIi5Dr4vu2rQ4DIbH+JqMI0VPH0tGUrZ8DI9Qr4/z
N+1Gec58vL/s8rOYmtEVvBAiZmSkInJZCoKMBdJDyUnLa2CGQX6t8t6UBKP4KCqM5e1Gv/Pe0Tjo
DLEibCOMJGi9YheYPpRyTLmpoplzjDi7uxiQSYNKDuM8ukb+fFPyWFS9jZKhx5x4ITphMVm6EH9J
lvFweb92F7QxQx0vPQFLHniIJx8tb2uqV2eZNHtU8YgcOEaauZ8EbmxRB23mAQCrSx5QxisJ0sho
Oj+NqUWoVgSLC/K76Ti+XF7dfqKyMUmdtUgHynUskzRYMJhXQ7BYuQb/gwlhNospobEbCze2qPM1
5iKmlCckRcNirq7xTOYs8q8yONUH1FZ4Wzwy8zCGSZqWb1QnAFfySMeTKPQKZz1yp94P3d4h0Lru
OB2NR8YHJTXuD4+w8yJ1KluSJQ1RXkMpYBaz8Th3uWEaitQ7ca4OT3Omht+WsY4fOsH43Cqgea9l
0Chc/g17LovBcxmT9DLGEQzq8py7Uqv6GtwDKeqo+fBz7K+07qZnTTcRb6RXujVDvv3mAPay1EQ6
6gEBCtQ/OIXvzYKMiGXdzSppRwBb/+LAy4DTgI4ZUBqBJnuLh2yalAzVP77+VA2yWWRX2sQSBt5z
mI0RGjQ/tKnSpVGB9rXh6/GxY41ssf59yj3Akzsoxoq7NNYAg4P2Tpp+urz7LAtUytYkuTrNpMm5
quCGW2ZTrlhgPuJAH3f+9068JQybnW8BU60yPgRbg7WicyuYkdMfZTs9hWZrTWwszl6o324K5Wkx
N6bGNAKaj7mWHLT3aPPY6mR+Wy2xQvQg4Sqxq6+Xv+NHo7KG04P2KsbOQb1C3S811Mqyjg8NX6uu
l8hNpiCVGJflTvR9b4O+XAaVX+akTQ+oRH0qnPAwvA3Qj9elxarl7WRV721Rl4vYyCl4d/DACjNT
X6zr0FP8wjM6c3CF1/SL7KIy6sQ/WB2ej+743ix1wSwzx2URWD0DDPSYQl8AAcd4o3wMd+8tUNdK
L+a61Mqw0As/Z0GwS/VuSHlHnP/1wYIdvLLQl+bRRKbxWWnSTZ1QAkK6qvcxaPn7VWesZCfTJibA
XI2OEZEGoKKDXoSimAoyktw76Sb0UL12az9e4OO/oOD/eiQQRcl3BqlgUYxcvqaS1oHmZ7RVGDrl
dkH4Jd1EfIOApAF3kG7/4mRhEPDXfx8elbGkCOXEt5zfyiBSVg4zWAlUFkv3vr9vrFC3IPRUZs6o
QFICJJkLdTw3xrzDtf7YYeAqvdfdDBT+utNPjOC46+8bs1SsCnkui1XDwGjX8jrWD9PkXv54O0Ut
bNnGABWX+lHo+A5g2bct450O7b7Oi17DWwOjCeh4A3fsJW50w3qW7cbDjV0qVvVjLRmjIUPbhP+x
VNfpeDWHLOjMx5Ti/dqoGFVPExTdDUhHC81BCQ/N/LwAm8F/0nVWVZ61Gios9ZluFK2s4CvKP9f4
hW9q00hYrEYsI1RkKvm4nOJ1hqMnpdmWdyPKGOrMhDSTqPD+On731egX5Qp5Ql6uDHI9jnZ0FHz1
oOLwIqL7TILmj1f/e1tUhJqHSVjjBl7QOXJAYFvk8pfuFcD9uoeE2YFinCb6OdmiqWAsKuhzstzj
41uJOQX69ua99PGoMDF369z0QoLO6wNyC95pr1a7vVIDIKogAB+BTniwjUB3+dZegWisLRYLLmuJ
VMBoBiNf6hXXVyIFUXdjTI+XA8bu9Xg+tyIVL4CpTvk+R5oONj63LJ6nDHqkEXhJni7b2WmrvXcN
KkDkTSn2WQ515/km+RR6hKUOF0luEWnn2PkLEMJ7c1SsSJNQiIsmSgNJMBeLI7oZjnFKgEDQgvWO
sJMWYHlpGeGXtVtU3MgyaQUJAW6VbH2V42MdHxhfkREz6OZk3fXJpOYwUF5pkqW5jZdcl6BB+Kne
rJbqLn4BooDPLHJLhlW6SZkN2chBvjE7hNpzp7UmxzlTyqJjfHs8XThrNH5jlWtwLqUoNpBA1R9w
NfuLKzj/AA/DCIkSldfIg7Fy3BgmAUGiAVl6j8sRDVBCrKAyiRxYH48KIVkeZanerpw/QWPcAK8B
0RlPXeW+dZpDikkM3Wyvc4+Z0ZNFXPqcVOQw4qErVEKTHB+4G9JkGlE/LA6KVbgGk42cEUZocZWy
M8qp55QkqPMbJa5sAWNcoaSZoyHZjCPAWhcVSHQ10tK64g2/t6GE9CaDwd8CDQZo5uSzQIvkwF76
iFQYGfUY85BcWwRc9qoP3zn+lApfyklxcsPJ0sZkrI1c+ZfMUfGj63VjEDCY/4ta/VH2whyUOuAb
udUfIeSJ2ZLxTn/gPMKh9h/zbolKR2aQqhSzCJbAdvmuxZ/nyNWr2GIskHHy6HbkYIS5XGpI4WIJ
6IMCl0D9VRYt9Rs5eyUrjWN8Tro3Kcl1nI46PmfEl36vJXar1rIF0kovQe1r4nu/jWezlxXGZcc4
8h8o1SRu6MrVCP2pSGYLhTh3lcPJXpL40+Xvybhv6IZlCBZMrRXgnhnwrHKM1htjw1groYLINOVi
A8w3gAfCVVpaxXKrZc7lNbBMkD/flIu4cgEbV4zLRU5+CirUSRCChfLrZSM7xfN3+QCNlF2HnJPy
dRV9sORWuSk9C8BYF95y24bO8DzZ5O6cWQxSEFHdPdAQYwKXtoFBfupAK2GvdXliZAfxZ5V5a38S
H4bbJvJBo1xEEC+PfyzTdczbUn1o9cSsVNls0BYZeMWZwlMq2WNv8dnRyDD7j6dBmrhGcUgfUijM
FS/y7ErGkUMY0kVLf8Hx4b8I6aMke/zsjuJLp6RmH342QisHCvNlLi31M8eZjf4CRpgf2a0ApU3+
qXzMXvG2LzGxBdouN6udYrGak8CbytVSOE1hVs2nfrVAGAHGtUmyOK+IzSm1uMjm5euuMI3UUSYv
vFOO0vcJBDeg7HteDhhVK577L8uxb16z1sSk98If1MyMQIMteEljLapZPgxHYbaLweNFc77jcBt+
lziHU8ya94RAUuxptevkmIN6aTEr7pB31tqa2Wq2tW9AWr5y2+4EoHP4AFjA6EKuIdZuNVzlpW9M
5lCaUo17yF3WQ9z6aun1kJN4AV8sNx7H5+40fca8HMr15qD7yXKSryADKtamPJiacof9gNa1+LBC
XNJvVQtDZ8vDAq9Rg0Wx1PHQTObcmvwPgX/qeQuumyj3WXFf3M6S2zeHJbWkh+EZf1db/OhFyOyp
srPVzz7zvKm1zmSY/PdKNsMrIXQ43sFEa69a/MNoWHHzCfTGrWyCQblWrPpbdkqvAaet1kO12kZj
goVJ1QGNQb/Jbt3yB6go5fU2bIIqtFrZgZOnr2Nva6mdJTcxfMRv3IizhvZqao+gIFQaGzuoTViG
ldxEzVdNseALlw/dfnQ6Oz91oyThPETxiOChyZa2PuVRyrgv9wsCvw0Y1EQBqr4Tp2iI72FjyXCK
CHquovY0QzKca/81S+VbNQwwBwnNE4zD0zS6XRqXFXQGswOZJtB/qhZE3l+ALMPLL/tWe6zH9G5c
3Jijvl6TxpmyAkcdLNWtMH4vcz//iyErRMWzDXpwJ5lWZPYxmr2ds4CxPneF1FIPozU6oo3xLt7M
Pl92id0beWOQKhDkowpJcgUFAj5IgHjPPCg3HVrmt9sP9xs7JIncXCrKrEVqK2Gv0tZWHkimEd/o
kqmceHB8NofsG+59FinhrrtvbFKJPheNOdTfsbYl+zy291CevvztdhCc73eLuoz11lCUwiCLOvQi
4VwE7wNR/TlET/pV/Zm7XuzGBSMdmMut0mNV+HZT/M3yqHs6T4AehUo6ljfr9oJSS9ne8qCtHpiD
jvuF7o0pKsVPYn1dRCXGrenlokkcBdPVZvtTCni7hZoSaw5jvzixMUil+WmulFXLQVgMN6pbOIWn
LHaW42gLVuXmnmywtpLlK1ReAIT9kKVVFGEr1YB3pGNhEQq6wcblaiNfZc/FEo//8LTYLJEKJ1pR
oAADtLMv3fDWisJcaqu3OWZxuYCtIcaIXXRjXR2rIl0SNTu02lOq9r4o/4jrwWGcB8aS6Ga60U9c
G8saolcBpvHCmfEVV81tndivboSUWW7cb8idvyE99a+ixl2WMl4vb/pzmEkVFasPAN0EvxQ4Ly4v
j/UNqXAyzmoPgUJSUYeEuArG4PDUSCztVYYf0hrGesgNkpbiAlgUwQS9s6mvhXd5HazTrJOFbmIx
ZBYLoUoUAwUQ4nmgB4jNwpJNAKZRMuUOMgMdyDRIhQ8lAyeF2oD9Vn4dbdIn4xytM0O/d1I/DkJL
eby8QsalptPRAy+9PM3SFLpvxFrhCV5zYNN0MddFBY0oS6ZBSmBHfl3Q5x68bEA7rjEQNkiZLAmh
k3l5Zax7VKeihrQq2jDywJAui7UKYHKTMBQrHyCMAYZOpOQc5DlrK366bJbhlXReJ3V82wsLwkeW
GBYHLAwkHxhA8/0G4Pks02TPY5fHcsfhOusxIC253I3sEFD9BODAYC/28IBxHaZmAeuiofXREmWp
siXGWSAJFzJIi5/MxPqlqRres/K7/Ssb5J/oFYN3VCXfeXPyEhGzxeh0Gn6VZXa4vEShDw1xqFYx
DsD+fp3tUCdcUlfFKFdAMtOhsQs8JmWesV37R+xsgTrSaVY0g4qRTV9SUn8GNVSG1/NQ3jR4IMXj
yzx9UbXXy074B98/26SOtdorCuRG0RrRr2dbRXKsvz0OpRxzcLU5erk3AkJjMI4c61tSh7xf6paT
MgD2m9S4wzDq9TAzGuwsC9SZHhYAL7Mcnl/MT7noN0zpB4YB+lWhtoK49Bx6Vqpqg6JGDAw3Aj/O
qtrlYiaPrUmiPs+I+jusFSQ7/r1dGvW0MGJwXYdNM4GQD6yPL5ENWiUMsc9u+hj5sSX5IE57WlzO
Gdz+S2SVd8wxW3Ijf0yxzr+AenQsfWbo1SoZPskiO4uIteVQboBQlskf0aGMTIaHEl+4ZJBKEZrE
kNSQ11BnbNEymTC9giaXswZoaeB+Vd6y5chOj/9gmH8/O9FlHiQThIqBWmuezJg2DKGggBpxfwVV
WkyI3vMvyWQBd7U6UCV9HY6oQFxe8b5nna1SC+aMpsTzEVbD6lMpPvUjI8zsjD0RJzobID9gEzFB
aZStmjFofuPMz5jNcSUo0pskNZ/s6pG/Qt3NZSFfSRz5uItnm1T01GuVl7miRos3dKTO04FaLCAZ
Vwg/unllPDxYtqg4qoZRGLecjHwvNm7BBHuV9KAMEDVLkuqv4CJn9U9YbkLF0HZcQqMuMLgmKD81
OKT6XRv+LbEeASlttowKmI1QcvNYTAABVEDI15FZxk852iPKcBBErw/v/5sLUtETjEYiZxTkadM9
J9KDwMLN/uGR8dsdaLxGXsxcL0Z6HICEnbACgGzqLnlc8PBNXNb2MI1RQTMeQijNyHj4ju54pVqJ
g7HC75JHWAhGVjfmDxfqeWVUzIgncNJ0Ip5PgFr5nZU/ZBb/HacLqp1oaN3ivc2KkIx4IVLxQhMm
aNtA3MaX2zW1Qh2EgYNRsOTdGYdKpIJGJ2oRhmBAdgw+uGz4VI4BGuZWsjzEDSsn2e2fnZ2dhmsA
doq+UpyF/qKE36FVYjdS+oUTpOs44p5FYzA5qBbPjfgSVpNbTot92fn3E8rzDlLhI+OqYWkjTK/N
AJJlGIYejc8SREwq1rTyfr53NkTFjUZI+KXIRA58zg0omNAPme2l7NAxACDnkR/S+pgIRuSIuli8
jpMMZtD/tlIqqujTNIApAKdwkN1eclY0v4Y2KAaWHUaApAEdeccvCkYQooNogDoJj/C5RWIrPl1e
zR/eHb+/J43gKOV+EvmhB5HKp9FOfMBGPOOaKCwQanlWpZBx6mggh1K2mp5GeA4Iot2nD/V/DME0
fIPrQ2EJB0H05zq9zuYWTvJw+XsxdkWi4kakS8taiXkSiOWnlbOTWbAziTU5+4f3/HlTqLjRCmE1
yxUAL70NZEhlTt7oSy3U2wXLQFGutEYWhSIrv6FxGk2fi53CYWsItRuK4q6x2PlnDM/9IjiY/An/
29usCgkjbkhU3Aj7dRDHCW3QLhKPgM4HsYpcldO9uWCx6DNdnQoddStEhrYgGi9eCbIUoF+fVk/x
sE7MzMXeZUdhLYwKE9DuM3gQDmJh05cI7CGGqlnr/DQKrPGWfWcB06gEHRqwhNGjJwvXL2Wbk4R7
MQlZl3HKlWAOeBcP0ev1QY1MnYW33T3HG5NUcsANCmRZOCwuVpyqL6ykyqy/+HwbC1RGAIBSqM1K
Crzh2liKnpt1N/mFEplZojAC+u6R3piijnTChzXGnjDgABa2W6gT3NV9C0bczr28IpYZ6kwLpZRh
Ngk5jlz8mDOUHvsrQTfsy0b2M6nNYsiv2DxT2mWcUAdcCHp9Abtf6hZWHVrrSbgTgtUp3MFv/706
CcmzNzapMwwmgbmaeDRb0ckHs+bbkz5tETggngxEGfN1u3u0NvaoczxlfD8kKo+8Ho3xuLszytZa
p8KcGsYZZn5N6hC3ywzVjf6trJ+LtuIKfn8cIIUI+mByQfaVBcpE5/IWss4W9YwQ69AIoURUBC1o
nw0COGBxr+6mUOfvR78j0rAXWohGQ82oay21WSwxzcxEBgAxAgvL7YDSqiIwnpf7wXdjlAoZsRzz
2iRmJMUnPgLVD/44WuCWAVuoATxCwjgJjM9II8CHJW+kaMZ9VkqfUh5guejn5X3aR6Ui4moyL4G1
mp7riZtaqfu0mCDKE3q1W3ihT4r7KKswYuF+RXpjiXIJQUzyuesIAO8bGUnpLKE3w4Nqd7bhyeBa
xeAG9JqYJIn75+z3AmlIHoebWcPkZPi/Bc4QxMrt0O7c4fn/ee/S67/r0ZwXS0PzpqSrx7gBOz1E
vzAnMHhRkFzXDu8i8wGOU7xnbON+XD6vkrpp5HbUq6VA4aPsHAIHCA/zHcEfjEF64lAWlJzaa1iJ
8B+Og64JoOIVQSxPxcwo4YqpGiEdB64K1cv81Vfui2djtDWPACz+DvUOKlbQhOvQyv5Q8B/WspUI
PRYWeZXcl7eFX94kdwAZJR6GjH1FsbNv/4CTgXy9DyWsjV3qPupDqTS0tjTgQ9mJEDLUDsm4gNSy
2bOKu1tpiBrCDBp5WOf7yw8zH/I8i0BvN8ZnsXsd9ZNo3F12F5YJ6kZYhSRFTEbvdQWfWZd+lYTX
GrP2l43sHTwEFV41NEy5gb/z/TqqZuLimAz7Lsmh5e0+rj05vQmZiom799vWEOX7RSwmcjwuuAkc
6VlB2g9ifmeMzA50wJWLrHXwWcwwe3F5a5LOttRiNFIw1h/A0BKJoxXxLOlslgXy55sUKOTjQhtC
IQ86ZXDUSHTTlaUHy9ogyqt5oU3XUUTGU3aBNLmjljhjfopSw7zsCMwNosJE3opKzlWQYB4AQJmv
huvY1k7Gk4oS/hv37w0LhrW/MuhXA5WKou5b3Np8vLzoq2khL89WW91FlGNTNuK7qo3t2RgYI4+7
b04ZLMP/b4zyhVmsmzJU0Y7PZcxP/ZIqQIq/eumn+V67i/000E9MhYZ9/zhbpfyjbvmyNAZYjQ/t
gX9Kb9Rb8Xtjqyg29tbyNX9izvPtPtGwSB1yHjJiL43G5mJJxqHGyzN84kF3XyJZqMEeS1SsybAR
azx3d4Ubc9QK44qPBmh3AZsdXks9pt65nwy/3EshZRlamJoMxXNwIb0/Y0Id85U+oZGXAy3t6LFF
sErZ2+SW/KDaIdhVTR76hJqnBbLP6qeROE5fKlvrVJxXh0xc84HHbLhYQUsYEtR304gZOEkJn/Mi
KcyhDVlglb1vCrE1VFgNtLYgmPJ+xYs8KGoH5phAMA6p9qhxrIr07lnfWKChUYbY81lcCMjBg+zE
mZnTXXMWf5jQNiMjmc3XgpGT791lCvi/3hp14C6nor8iFnW7akMZTOVsSeM9391P4yeGp5AzTO/V
1gh1xsVwiJdUkwBWra3FkhczOpZotXYvamR3B/1zxm5d7OUcW5OU++cNiHgxaofRHL8+xBYepAHK
4PeE7IEtGrv3Ebe+SCUEc6QKQ13GyDm0MTAq/dFQXtI5OfzFZ9yaodwv0vm4jcUpRv4WLg55iXJW
64QP0a0WqPAOVv+HsSzaGSM+K/UMQtBBMUmm1FVOXn5NpL8QI4Co1zmO0EC9ea6iPoRiDmY/OyD1
iAxt6wMZTwjC2Dzze44BCS8B1AVQioK0yfszLOiD1qcDMu7OmUFQjoFIkHgr0GopHc5W7y9v2W6Q
2hijdmythlFsATYPFDUxhaEqDpOm3rZV/9hEo24VVcLAOexu2dkgXclPJSGdunIp0XivvhuF/DKo
QKbMovk365Khk4zeqg65xvcfMSrDtOq4DnPB0WRHI4+qgbuMkh0DLsWJ9mVj5CPR0QNM8r+NkR3d
pCN8b5RiGmKOW60xc9GjSVdjmrV6raufS389Lqs59YzPuDvZvbVJRayFi9dY7xA+Fk/1SEckuh7c
1YKImcNjAsQcndIhUqXA+FTOAM9hgY73Pee8aCp+NZD7nJqoqf1aw2FIf4SSaoIryUz4xozEvyEb
2C6XuNXmExdLnYzxkBp+qBz1zOOEx0VmRa/9g3deEZUutDyfJOuAmya+yk6ZD2VUf7lRPN5OIYjZ
MK613XLJdkVUepA3IJ/MwcUeyLMjfSOSGasZ20nqqVeksYUkz29u//Le2dqlwkvdQ9zaqPskCK/f
lFXcenQTC+zNqU8QR3LsXj4c+36i89D9IlRD9JveqIZeiHUoEui15Mgh+uYYj+LSY1OHXigzwBT7
0eVsjHKTFDrKkVAnuBCG+kbIK5+LMiuv0BW6vKi9PAuihL8XRbkKJ/Z6FYXgbMoMqxkex/LLX/z7
mqBBf06ExpVKhS9ZGUJxiULdb6AcMcvPYvavyVVxpW0MUCFLybMkbxQkp/o6mBI3md3CwCLtfqKN
BSpAlUrUL2gOx4dVKS25BLklx3ql7+72xgQVgnow7SwADyDIg5RbUu4lTjD7/PPlrSBb+SG4b4xQ
LoUTyudFw8VByfdWxIFuX7bF+RhrAsOndqtt2z2hnKqH9FYTJVqMoQodpdrZj67UN7bCxDaY5VrW
9lDhR9dHLpVqLCvVfaV/4or7y59t96GwXQ0VZ7RBaOQhxgWlP/V2+hgjkYld5TSBiiYDdp4MTKes
/vC+Q0DxXhF5ATKYlEOUvIIXUN4UwaQDvzg/q9WLMjqXF7Ybz7SzDcof+KqV82YxkiBJRRPq45X4
SR5u8+pUR4zKw/4WnS1R/mA0RMYixmqUNLX4sjZrFlh3/8mPGuQbwFrj6cfVUHOj0a5EoftV9TRX
Oaa24UwuIHySReTtWAn7Lr+TrCu4CwRoN32Q1syFUV4iDl5RKCaIMo1vGHkkfZY+UM1mhNpDlVsz
GdG1h6+sguXu9wTXnYo+CIq9KvU9xS5v6zTWsqAquSCsMVKRiA+XnWMXkCaT9zfUjEAhSFemCnWo
i1DC7LDs9YflmpDEoP/sj9ds/Yrd5WxMUQG2KRZRgExAEcz8aVlOEYvqe985Ngao05TwXD6V4gTu
dd2awIeBmBTbhoXpVEO1FVRMDFtkpLW77SrCD0cKyqICZaj3eV7JVULSLiBfTA/jYcI8mZUZpuK9
UcOwhLaZxqgFClEJ9mpkQz5hbNFcsJqBOF/AMBQLZrEXl7aromKGqGmJhrmCIqjr2izy23iSbaNg
AXJYVij/XpSogXAtSjMqhK6FAeP29Q8l+n7Zw/e8ToFkLJwbNUL+7QBsEvFG1XJjmVbgOMbMUafa
idW/wPdvCyPUx+ozuZMgIwuQ9BpfN0AYYZg+ZqQ/5FPQl/rWBvWptC6UJjBTZkGeaN/lsb3mFUUz
tW5+0nG9X/5iuzFBEVRQHoLOwhBUesx77ttZlaQkUAsgsiFgbOvf88km+sVZabJYgXc3aGONSh2n
URaqokNnPlRSS+xeloaRY+/Ghe16qNxxHKSwRrkMKKgrOZAt0vvsTcyzGJ6C4dbuyGzxspZEBYVw
6gB/7cPKRy38avkC3/P6I0eQZkTHswWE4ytLyGN3HGO7SPKbNn6e9kMHMcURcyxOdGpttCM/cd/i
/wm6c9f6leDpNx1mrYwgDXJr8WRGAsVaNHUMoLvNG1kKr5GrH5wAeoO/YgncLpE6BBAqDyEL0KBh
Dyg47iitNrWEcZiZzk/lmZVWplW/ZClYByaHoAK4+z4wvBxiRKymPOuLURnnPLV6XZd5HkzVURi/
6fM3xkEmjv0xapwPMlUs63oO6Oss/UW6SWAGUAM+zAFhL41sVt17P0ShvYW2u0CIet87YJ/Ma69P
OMfNunh4K/dF4i/SFTe8/M2qkIyJug4dRuSC7w2V4yTOgzaT9qoAudzUBRkHf0Mk44EePgrfL5vb
q5UpG2uUP6RxJ0xRg15h1lZeWrTOIMzWKLWJpfKfdSF/TdfQrdqSEfB378aNWeprSlL5v7wigXJ8
FE4HUf1Wao19eXEsK5SDLPPS1MUMkGNsyFakmGF8ilH9u2xkt3K0+YT0fFqD3lHRJXj2rpBhy02w
v8IRF83pTcmDLhXw86j+iXbtMbP33QMA3fj/I+3LliPHkWW/iGbgTr6STCaZytReWuqFVit3gvv2
9dehPreUgtiJmZppG+sHWSsEMBAIRHi4Q6gelEDAaXx0la7vk7ltkvygg/MKHIjoM92DvaaDTD2j
ufsb3j68FCCXa+omulpcCIyUQpoWi0lzVK/WsidQsbUFb6zNZ+q5Dc77u3jQqN4oJGjthfYO7eYl
fy0xG5a741RWkp+3mTl4QOu30i4emwWk5mRGmU6pip7syNRPbRjFRf04gfv8m6zUs+IKPvimW9kK
2OHZq0lRuDNj06iRlb7Cs9YF6BNTiUzMgLrgw8n95gX5eHXd7wE6EiWUm2f1zC53aGJDa2qjAXbM
qq9N2W+hy1c/gToekwueNBxJlu8vr3Qzgp8Z5M6PpHQYXgMVX7CqNOjzzs/yQjSCwv7oT0H83Qbf
gJBtvY3Q55iC6hjtE4wMDffxIfLNO0YbE3mj2z8pnhRWmSdy580Cj27rmqWxmK7z3dkOWvZ1GykR
8pgSMKM1MI6gloUoZbITS1Ju3h/vxvjeWDY3UzyVQKhJ1pcuSRxFux3jl5aKxqK27eCaIgpEfG2N
c04AtpYBso12EJdho3s6uLnAvqVMgqi3fQbezXC+2NFqIDYC3yE2X1LrWwMevFRUkt9yPwNtcx2U
diqI8blEPYYieaZTYHImtwrReXPUZ+sWpO7KI2i2WM4yBbQVGGXbw7vjuU0uXV+SmkgknSFoUCZo
TWFOO1/dCRRYUJXOXv7743Vui4X3s5zWnFCeH9omCxUt89Qkdmxh/WN7OaxqLVuyjnb9RxMGyc2+
ieT0oDrVsQ07COf238GA3uiuemJ8NDG0V6L7Rg1FiOTNSI4W3B/TnCNOMyn0VAFYsXhZ3sgZgZEE
IX/lMVgmExm0H7NJEJpFy+W8cpQQ9E2kFGHd3nVwkrVVnIzubBK7nSJKP7fd832BXHS04hxDSTm1
g/rln1R6dfJfOSalLWf8xqR7RT2qraN9tqN8CJlysFMbuAqDUlHcaX5to6s2MUDQJjrcmxgrXSM6
YUVbE2740W3sRNJnMmAfxx/d75foUD9EXuTjZjP30r53IfMseiZvP0xMzTIsIJ0AeeJM5nVC54ai
EpkNLgM7jd+L/GR+JX7jT1erqO29tZW6hTyeobAtNPc/LrDVMiLTEWCnsgGcazKDpQN8QDW+tAtG
zy8f8+0E8cwY55UV7fpYK8HfOfvKb2WXQn+L3JrXyg0ECQIlQIX1lQhVITcD9JlRzjsrRY/0PMOM
VB990bsruUkdo95fXplgF/kAPZNKafO8sYIh17/1TX4zjq1fd9lxiCLBg2HbJSELaCL91AzUdD9+
MTpJmhFlMmMrG76lAQCg7UMDweXoyJDIY+xakfMftGdV/Fr+PtDPzHJuaU220fTLimf/PoZyWhRW
kWtALZ7FTfNW/wm+yst7uhVVzg1ynpkCRgB7mGnTa3qs4uI6003BHbcZms9tcA6ZrB1dTRPzPtlx
hfrq77dSst87NR7RT92xugevaXB5WZu569k+cu4oodscWUAn4/OBrtTHZCKGEFphGNm6AN5XphMu
ZVhiQK3pDC+Z5HIHqtS9UdV+bfaHoi2/mr0l8MrtA4DkkSUoyCOZ95zd4D2lSt2Pc3qQFtm1FD9N
fmgldTR5d3n3RHaY05zZAXRmIVIKpfEFog65vavIXde/RJXgI22aec/FFc7ZJbnCTbki3x8V8qOo
03uMkFyvs32yKuFsAfMx/mCdX2ZcoiXVmmpHa5Ecet9+mGvHOkGfbHy0fah67VO3t9waDym0pNCa
rPdC88wRPpmXFdTMZXS/MODwcUfnujVnVQPvgg51ODbW2cMj7YOYHX4rDsM//r8hvtqcU8mQVg2J
8gJez/Q6K3Yq8S97x1bIODfBbaWR52bVWRgv0Ju7TnmYRkEXSLQELk+NqDVXaUOTQzI/ZPRFmZ6L
9NflJYhMcAcJ+l76nI/gupna5oYO85M92zdKnd5dNrP55DvfKu4gSWtiV2WGbnEDMDXYx6D1WUPu
QG8dxWez66IaqGhd7OdnB3dd41RPDAu9hrU7SJXtxGt+bBIRuZ9wXdzJXVa56GIVxBvl79n7RyfF
ALuyb/jNQ+EKedzYF79weviZmWJR5SXWwJ/FRs0lp/Ia1LicHodV3SnfRdS1Iv/mrqtVG4c6T1DG
0wCM0fInDdTSl/1i2wKmoNlclWzxffc5U4bZyFgbvNpl9fNUvFz+/ZvZrSG/G+D8O41M0tg1I3M9
RJDopvv1muUQmGIUAgFFa+FcXE2sqaoqALzUBCyg/aNU/00P4XwxnFNbhRSnHRtnsk7GwX6OQvVu
3LVMxvMk0qvZJKk9t8U5dk6HoqQENFyMJbm6laG7snqqBw0Dr0HLjsFWmD4vY7MRjSizX/3Zyd+/
GZeJZa3agGLGwiNoflYVNNzHK6V7nIGQEDjH9ml6N8T599iro6oRiChqp/SbcWAEk9lz8XvdoSvz
RVg0FvkHd/PRWiu1LoFyDgjA7QfZV3YMQA3C7xsQMC4eBSWVCJu62aI8+4p8idzIbOi+5RCN+v89
jfJk3lvHf/RYzNtR+IBl5+nCt+PZ26qJxkSdcZ+Mfh+qV4b7xhi3b3fpI8MudCIsy1Z6e75A7oos
i1gyJrxaAvZMYIOgk/+fpLfb18kfTzG5MDKoSzwrM7j2murKbg5VdS3Nj5e9UWSCCx96GklyaWJI
B0OGTr08rNOyn2QRUexm9vceD3k95XEuyxikLpj+jwdQ0geQlvWz/nun3ZLRjYT5s+jzcFGkktRS
nRhPJjkwsot8r+4H8ISLihiCiGFyEcOMbQPrwedJ699W+osMQT3ea6uIIEoW7R4XMIhBOqmucJwG
cL0w4pXm1EAJATVLh03HMz1lc7/uQOWhOa2IJf9fcg3oCMMPQV6vc2+scliiqknx7XoPfLiHyosh
ehJoDkRz/DJ3RZu66ZAKRnMVlC8xOsDFK03qIiOXMFzYzF908D+q8o29vFx2+s2Y+G6Db0JIbZrl
1JKkgJTrVa0sVwBaCVJPwTJ4FqPJtOg8rXhwKEs49L6Zd5CuEDzsN/1PAQzIQunOANztY7aZtlJm
o+uVHBoZChhX0fjcTP4y/QWS2DizwsU6+HdVVszLyxXDMFCtqBayv/w9tjfLRimQKBroabhvXudx
r0clqvCxfqWt+6r7TlbvsontT/7HBH8lkXYdM8lAnGtzKbQqKFnQ1b9s4o2p7dMtBNzG/y2Dv4Xq
obTUcoT2KIi4JuQtwz4Dw7Lpzo4J3NGKaSx5DzkQ4oOHHgT7lhvtqjvxhPtm7QyIJqhz29CzNngB
oXpc5tFUBgm3EygoX7Qd3Rteu5Nd4rF5Syb/JLoQN7f3zCR3U/U9iPmalcRh2TwlKhq5mHy/vLvb
cejMBPsTzt5WQLMvjVoCm2j05CFRoGxeFhBAs+UFLPidhMKWVGoPmTFEv5Ksr0N9nuIgNeXIMUyo
tYn+nM2UA9QM6I3LRIei7sc/p227sh+kIgayhrhpUH4tITJQPdUOKxVKXvksWP7mnXZmj7vThgFj
TmaUNQGEUY3aLVtHO6zHxI0P+g5yNLGTHq3C1W7iW2CyIOAgSiTZZfbJuc/sc5edis5SnxhqfOhS
XATGvZRDOEiGFqj+ax3Dy4sVrZW78DSlLlodJeAgC9MgP/TBekgCciWSj96Mn2dL4sIOdrTQihq1
GnmufqeS0YCsQfcay/Cz1BbA9j4vCXBaA9Pdso0uBFpzH92lbzK9XMxsCLsSyuKpT6rrpIldVfsa
59TRS3k3isQ5P5/Jjya5XZSTuK4VSbPDNLperBtTdFOz//6jR3z8/dz2QRY2jupVxvw9vSqjwZsj
WFK9Pjqm9LVMXy/7xOc74oO1NzTx2fEfTdW2yr6KQnmeTyME4BJtDjtQtf5vZrg7NUp1Wud9DaaX
wif9Tbr6jRpcNiFwhbdAd7aSfM7MtKCtFShJ66zk2XBL69h3pmNjMqs5Kq2IiW2jAfBx77joHCVl
Oha6gu/zBNK8sLhhPK32V0RGKFVXe9tTf15e4ueT9dEgH6tBeGkqMQRMrbUKiuF21jEQYvzQR8Gp
EjkFF4SHpQJBfRRjOqhvPH2FGtbyYEr7y4sRGeEir5ZLsdFoTQpg4299xSJS15QEG7ZxZ3/cMS4+
dNLaJpG2SCHI+L6qP2ZvBZPSHERHK3H0u+SeeKVYT4B9hgsn+O3hceaJc04kCem9HeqJE32dQe4F
ZZd4Z5dO9JgeoUyCUBXo4eXtFBnlwkaUDaY6RlIVShlxOzCKNVTgFQILfJ/S7hHVx3oaQlufahei
6auvqWT639yCn3Gekl5ry26BiL1tZ5ieSe4nkNY4MtUFT4mNcsoH3+BpypYxU61a0u2wOIJUHFqs
uRsFBTjFGS9a4YrGJUTbx0ULAhXdqLHXImyaDhiVx6V/uOwBggPFMx73pt4vE+aXA7IGA0a4sq96
IhJP3FyEaeK6tYBcNGzu0KZGYlW9rkJVJTnJ6+sw/vqLNZz9fu68tlU15vOCCvwkZ5Yz2RKSB3v2
iuS/F4XGxz8zxN3iurnKtZKjeUtyqIQXxmmJxm//21q4EznFVJal0SjCtFWzm1LDGOSO2JgDcvqB
6veXjW1Huj8LMvmebWaAsdNsTDSGAZ7NAu3AZi1nMPqYbn5UfrAxhvY0CNGs26fozC53s5dqPUv1
2ERv6vJ5AJa60Ahr6B1AEHdv3YuoHTbeK+cfziTcu3kdzaEjqsHIDFnTZDlRFxrKobSv7/5KoOuj
Ne7Qpjk4tXMKN1H2007ZFX773HgrwPHo7V8JoZSXT9enSU99itDiMBCRaPF7ISn4ZPNpPqyZvLhV
rT/FRZHh1TVIgNKlBJjVfHEHKYbU5GhYzjBZ8UkWzl+J/iY+FxjSmFogNg/jOiKhthqTN3a09y67
72bsOvMiLq4YpJ8qdZ3soJVOGibkyuUJ4miCxyULHp/u5TMjXHCZwTQIwXSzCLMufR7k7pgm/a+0
KK5AaPpFj6yfl9e0mZCemeNCTAOKwaLrtOywaoGcHgf5pstSlxDU+SbilOOhHgVXmmiBXMTJ1TRO
R3CeHPKo93UamOTOTINEgYadcMxQsDr+4QBd3RUNMh0UiiftUO1b3wJ0Pt5ZYMaEKse+ejYeFjRO
a1RkFlGsY2f8wod86xOeJVjRZMqpRnAqWZGAqY1XN0YIUEzA0m7Re2wz6X7/jPy7wpZSqizQIQwn
iVBfl5typ8RS+XMa0vFkzIkp8NLtZ8WZQS7myEac4dnCWktHaEqi0D7SwHiVrzvWqXM04lSDZwp8
VeA5b3/T2Y5KdqpQszOlMJ93cUPccbzVW9+m971U7y4fC9FN9fbzc1sNIU0pj4CL/65CMCU7zclu
3VxyoL4LdkrqYQZEcmphxV0Qyd4Ahmd2M8OY8mm0CtxUsr+G5T1q7rvSnQakfLGrN061F1H6iUxy
EafGoAfIa9MsJAuk5wxrVxWCYvVb1n3pLHBRBphBiJeliDJgp9qnV3Jg3baZC93FIN4PHvHSV5St
3MC87ZFNP6uh4GOKVsiFHHOxZGkdEQb+OYqGu6AROgZRwOheou+psDEvSjj4Z4hmTyDDiloc/kPy
WNwWHoVKJzREFtR/tUAKde/yEgVXE/8goZIsZR0q0GE21XsMCu8iVdnTpBTAgwRhhn+NrMSSEru2
pHCwB28Ao5+9uv16Q/X95eUIPhivvpJOTTO0dCnCtYlad2ktfCbTJO5lKxuIgw+JE/8YycdCmnsZ
uHXWyq1u6Knca7fStfUzhYAr8Yyr5Tv1Gelt/UN9/B9tcykL4lgsUyJH4WRXgxOj8Jhqi29Xubus
aJKWi7c0+tWoY/w1Km6aog3plPhzVe50kgSdonvtmF0nUHbOWu03FOoF41kij+KSHUkm+QQVOxoS
elXrh4IEKhGEBdElwk9XSUVpWGausCsSAe9J95mKkH7PYoLsTmH/RRfhWQQJAc/wRpBUTes0FUC7
Ky3UZxyys68gCsiibLoffHoEf1jxtLqR04D1Yy8abhY5NheJloa0djsSVOOqPZhtnLr8LvArwRHl
+5sYskrsvMDFxa7llDFuQpTYdsuXbGFqn1AlBuYzcybhYWI3/qcYj24kG2QFBSbfK1YGDUQLlQUa
u7dx4wI7anmmC5lgjO+IOUw3oPY4vGf2uDfdHEH5bGorA9CkMUFjGsVnp34FRfHOCJcbIEoJBkJs
t25RxxJBnLfj+5lxlvydXdP9MC9RYdQoMdwZd4gdYKxUwvWw+G/MhGLKys8Y1o+L5dKtaKLgfkh6
YBj3CtNgDtorHahqIlzZpvucLYw58NnCUrD6tbFqZYey/jkpV1Z/3yyzUzXCUdrN+HJmiIt/xmLr
JUj/s0OGKuA39cgapva1udOcvHRp+gZPQsZeiWK+yE25uKboVMusHlPxyj55XJ46l/HuJE/23dvF
7IkKaqJlcsmVVnVaNxMTZNOpFu+SVFX9zNLnIJNWyb989EWfjkuyFJRxsnqFqLWqoEMoyfkvOW12
VDb31TztLtvarnCcfT4ukE11raHSCrYdKViBK5MDFam/5RAv98SEh5tR890YD6zuyzibtL4AObzR
PnYpYwNbG1HqLdg+nvgtI1k8zH1FwkYuHXSBHL32l/qqrATvX1Hs4BGo8oJQOUQDkqhD+VSF6lF+
tnfjYf49hKABRLZx+VMJPNDgQoe12rStOyiv1WnnqpPtEjOo6bfLRrav8rNPxMeNcc2TdURFnOxH
zzgw3dR0l5+mW6ZJlV0Vd6rgKhf5BBc/KhOkuphdwzmGrFGu/ehNwb5tpgpnK+ICRUcHAmLrMTkQ
Pf0RdcsVTZuHfF1co12cbk325TwXLp1FiZfQP7iQ0cZxbCREl8LRN28YHSYg5bcmhg1Xd+yc1BfV
DkQ7ycUNy65qI5PjHDSRT4P6QxbJyYgOFhcqDLloZrVCMZQi32qXGNRtlWNlpRs1IgkvwVI+IX2k
1kA9O4nDZrkBLtrp2geBn29Wdd69gsf5pOM42KMMJApjGSv8/MvyuoK6SkE9QHoUMXaIlsNlGcMI
+ZgUlZZD3q29s4LM3BkA9BAsiQWAC4kbjzQtxwyj/xhUONSx1x7zgO7N+7YKwLNzUF3itF8aUXWF
efAli2zdZ0kGRQ6c5iru4FZOjlifkybLLpMqt5Vit09z5/IKBRHwEwJ1pUSquzkOa+LjbnTU+ljP
L5dtbAA1P2Ro/Ph1pg7rokAeGxT+WudUISg6du33AZV/w1v3yTVUW35mULyPPdHyNpj9PprmAkYD
NmKryCLAJn9rICXW9gxYbr1aR0oxpgF8wY4c2738KpIREEUqniinVhdtlagEMQjMhqRB7TeAl+OC
eZFdAIpPzfPlPX57nV3yGy6SKLKUDyBPzQCGXVDDYaqz/bP1KO1Mn7iM4ShDHq6FjQreOua6yc76
nn0dAu0ucilxpMfLf4/o0uOntHsg8Fo1rqXQY/hY2Su8MXAiv/M0v8S4h2i/BeGAJ0OP8D/QpSDB
69fWSYrfcu1fXtD2ladCUAbzjUBjco5UTHaUqvWAUFYvtwn+3UE+YZAHEFkQf636B7MbdqqUCcxu
MGozB363y91AUZfFiNo2Kw8SvG46Z30uPDY9HXmax2p0Cj6l7JZe7WanZCeCt/1LMvtun/erQtG7
oijRFLybdiwA6jv5YAHN1+K4ivKx7evwjzE+mbXMLDPMuY3DJPlmmqdlvOuXwSFaK4jr21Hv3Q73
Piat2ai6jEUVylFvUNSFNqLoOtwu7L5/OT6XjepeolXNvtziSDe1Jx2R1IKN3JUhQNZBVfsEZcYn
/VR9m5+UYLoSYU9Fi2R329lNMoIUYe3BYx8O0rNWfyXtqVX/puZ5tkTusoobybDmLLdDYtrfq0n6
mevxD7krdlJieJfPn2g17Odnq4G+dAq+B2RKcam+zpV1bSjll27SHy6bEXkg+/mZmbqDepRhj1Go
t6YnQQpaKtagpLGrJKqgiig6Wvz44KwbPRpwcJAWEZKFaNbNYDR01JsC0Qv4XwLyu89zgSTPAJU1
MTOIV2leOPoLpG28xG+v5kMeStALEs+BbKcy7xa50DEA/DFlBK/Guj5VVuYsUe+a8yMGqWtV8HAU
eAef3BpLQXCgbXClVqkTrasjN5ZnjKIcWnAJ8Blubqx5PVDDAo8uvQY5RzD407E4iF4dAic0udx2
zvvebkCscgDN7c5ObNfogT+TPJBECdI/kVfwCS7w6V2VDhqKvn6hOOk9Y/xP4YbqtXlXGahZYDZJ
AEP7l+rkH78wuahR6q1dGB3qaNoeXDzM6yHhl7udD7p/641avD4Z1+n3yydbuFQugqTKQGNLxnHL
jiYmkFGY7IPpNnuOQyYSlPsZ+lCCe0a4VC6cVPmy2JqOlzjQ6frD+gKCOhTV8i+gANIe7a/xLfCL
XnWSXy+vlZ3lz8ng+w5zyYpU5Uh7Y+iM9MutCqKVOXLiNpjVQ2fcKb2oVSE6fFxkwRDbrMo9cq/u
97Qrfio71jGwd/Y3U3cUin4w4+wmoqL6dsb3vkYuumQLgWpLaiLhbfyoPYytiJJNcAr5DBZj+J25
ZEBW55OXqL+SW3Zzoyt7ArVR7M3jl75w1l2LsQZDcK0KNpRPZjNzGvWmBdIQ2k+Ond106q8xF9SI
BMHZ4mLMWtjp0IDWLqjscdesiJbD49C9WDW6en9Z1vvzrSwuFRmsNm1WlCVD+UGD4Ouwp27uml9a
yAchV/CEtBbsj7/g/xYXYRI7MmVqIr8jd/9MoiaeEkYPi8eSZWGKLNpKPrB0EG/pa3hi7yW3zb0c
jFdaaHnTLZO+KW8ZoULSOOpPUWNbFNE+81ON3TAjOQkxD7hCGlj1qrdmuuZ0CUSWy/+g3CxyTS6y
rCrpotrEWgv1p7Z0niG5iS0cBRftKBdR4phO2rBghGI5jB5jcmCMbdZtbO4gPgE+Mzx7MqigJqfK
EEz1CfeUCysxugTAy1HcEqGM6TS6p1JgeGy4vgLzbHxjQBJepLopSCts1uE6SzptW7LLiuI7DtPg
jtIrKb6a9QPRfxjdc0x/knZ/+XoQLZKfkOzXMjX1BVdh70k33b22Y1ytbTD5wHw669dKTDTDXlQX
TqTNhZtRNnpdSSleXOoACVstPsb68IsmuS/r9UGmxl7p8n0Xr7MzdaiSx0TwfhBcFzYXglar6xu5
mAE7ze6L8YstquQK95SLOSWIgqapJzbQSdVx2tn+egW/caMfbPDtP4DRCE4izwRGxjptS/BkhXAZ
nBGQgO/TX/p18j2mkI9X0cwu9r0UCjyHbdOl78glNMW6rihE4vwDvftUecXDABeC0jMg915muIPT
iECf2+s0NcUEjRvGCrnDsaCmPNIc+KgSagiQ8Z1HbxCq+YqMcAWBOUNXgY6YWrTKfREfC+Oqsv4u
srwvhDsCeiJZBmBPEFSEroNxkD016K/qnXEju63DLgkR3mHb5d8Nci5vrIOqVICVAyJ/YFKmmMVw
BO6wfdG+m+Ccfu2UOGpYSzz6MmIEfwCnQCxh+h5Cc+CXsP6yM/5uj33Hs0gpQ3/WzHPlH7Qam8op
vyborGZO8hTd6K4WLGAJL8XYQ9FWcm4f9ZmxkBYjkdDI2EHX9U4yYsGzSOSC3M3a1DKlfTmAHnS+
woSuWf+o/vv5flZLfN897lo1xzEGURv4fayROhn6CaWSepc9Yvvl8W6Cuz4JMcqsadMorGeosthX
SryXpStq7VPluiwEW7aNRH1fEF8vLGyrX6eGWKH6UP4uwuKx9vHycO1ilxdA10weI1iNRTR0/xLq
/yySb4fHfU4srYTXL3fNk+Iqu/xg79b7EXcnXpKYmrgWKdAI/I+vJdqUJGZZg81oaambpM9yLKDw
E3gf3wmX16Ip5KIcwrmVHTQ7TQRzUny57BzbL6r3feOihY0GE9ilkHYMmuW0JTqdlerK7c/+r+Yf
z/yCCxNLoo4G0Ps4rsoThkhJctuZguehaMO4iKAXFmloPNtBPpjOAmZdE2y34oC3nQm/bxkfFbSl
n1aAAZGOps/TIb5mBRr5KvHWexKqrcO6SQxWIioeC32cixWyFC9qHUOQEfL2b/oLxq1WO9UVph8h
RdRdqaojGul6g/1/Ti7eF8sFj2lth8qakFwwLDIb9IwPVQB6fbBb/R326I8pvmCYNw2YVmzsa2uG
mu6p5LXOBHURgYfwxUIg0kBHvaImicG0Abroa3oi6/3lEyWyweUUKimGvoc2RUDpz7L/klSJU0qC
2qrg1PIlQnNpsjpBifCQ6YUPzSivaKPGAVOM21X5z8vr+ZeC2ft34UJEV085mWoNHaAw0p3sdg3l
Z9DEW6/2dbrXgBGvdoseLn+h2YyrERzIBtTfiA229Y+JRdEZdFgTQEMj3e/027W772pRsXVzI89s
8GuzIM3ZyWiJVkgiUNYxFxBTQF5u6gW1HfaLPp2jM0Nc+NPGwiyboYtC8OeC38UBu7Mo8ROZ4MLf
CFkvbZoTqHp9Gf1oX+5ARXdbPXf+qoPIBR8pWERNu+3b/mxZXCwsaAEBg+xtUgIN7qduL7kxqI/B
l+om3+Rdu6eA8AaXHXLzgJ3Z5MLgWs/z1I9tFA6ZfldmkNbW45smX7zLZrabhRAvsW3T0Exd5dZW
6wWG9GYW+uYdWP538veWOBTkKT8GvwyZ2K/xQCHBGzkAKV+J2aw23+dn9rl1KsWYog9gQzPLI24e
NC7AAh4LvfVeNOi+vaXvS+WifDOhWWgC4HpYLYDFmmOV4wlZiZ6N/+Itf8xo3LtRs5dOsVYkaf3L
8BR9bcN8NwZARi43qzsXzhLWIAQVzQttwz7e91HjHpISUZS+NC1gPxOnCC2ATez7yEfji5H8JQf7
57K/7DnbEfPMIncFRErbrlXNisUPZR6U10wNrDxFvvUwP5GH8fc/JVYRxPBtPPBzjHnfXi5gjr0M
4roBDstUCoELOMV74jOOYpG7bEead0Ps52dPvlGX57wy4iasp8qVTMPJk1RU1RC4JE9aVOvmkrcl
IvNyWH37JWGi1/6Id+QOGgrXwOu43fdVEKS3M6yzD8eF0Al9c5JO4BOe/aJ0l6d8R90hc4CiRGOh
dZDXQYbP1UTFRtFauUiDN2a+0KyCWYwGDNKvHqPH5iTYUZERLpxALHGJZvTsw1nyjQT6JAGhAhPb
t+m7X3BhJG6qmvYGHFC2cse2fpHogXbVLpoEzZhtCNn7d+ILUKRrpgXvL1YRhj6OK/VO8SCVTvVd
PVkPTBKdBCnAhwSoLrUW3LMC59e5cGLHbTMkWmqH4/jSRTeKKcAgCL6TzgWPTq90ta2JEVj0tjfv
4uEQUYEJ5k8XAgWvnRrJY4yh7SwLk4hmHsoCg6tnEByF9tkBhIOpM9FWcLQErqFzIaPB+MRapwwN
IL8WyTWltt/ZfhELJbA2q6FnrsG29yw2yd0wLrmBiVRG529Ql7W1gD1DPa8+5J79qtxfDvYid+BC
BuR9hwhFdLji/DDEP+kk2DhRTOJRbsooZ6tGQQahTZE/RPW93mso5SzosPYQazLGL3gO7JMidymI
5uTEumuH2V/bGKoh/71sHUvJ/xxwnYshpUUb2ZRAKaBY9BrlN4dW1qkqRePa7Ndc8k8ujth4XluK
iqIEXU49vSkV2UmWR4P4w+hquqiCKThwfMWKmlKS27ltBaR4ngBDyOvXeu7cy27C/uQLS+LrU3LV
DrlmxcBGq1VWOLKqVbuiVH/HY23+wChM5FSFXriRbhpBVVoiDkCBl/LFqqGLi1nGREComF7el24l
5YIFipIevly1pGzETYnwtv616I49ODMwkZmPJ+IjZvmqwlEPOkCusT8IArIorTS42BJNJc2bHEeQ
AHD5SGHJz3czWj3a4LSFZ90YmDyzrlfRCI4oszT4WDMPRT0RqByuKG0ir0SHt3TIrXwn41HQfo3u
TUHDQuRFXLAZaGXSvkIndDkwcl0wzO3NgyJU6BHFHB4Gt2alVrXzWx7ExvqlZ+qWrvRkOOUjciAf
F6soeRUdQi6ySGovp/mEInWb166qgpCB7oX4T8ElxJO3lvH4fygnw8QGasqNPiPRsu3TbCrh5fMu
Og58NSsBQZrUaJg463b5dRuOHoSx9hSAc/JgOOZB3TU3y5UQ9yA453yBy06mRpYa0wqbHZS/csD6
KaZpQXhYgpDJsfzyRhLODL4VYj7HNtNUdVO18H/u/E3Nsq5dloBi53d6PfyeqVOgSIRT8V27lSHL
BRAbmJ9lN7mGTtfqLkfq5zei6uEmdNOAzLiJfxRcu1wS3coyqaPEAN0YdVQog6GVFyixZ/yAPh6U
rIQT8Vsee26P89g2KVZLKlIZOi3pNTUc/Yfuy4G9G6BqgYls6FtUTnIQfuEtHzYI4CtM/EyBvOrH
/GZWVooJGOgI2QHE60ookkHlAi0WCRNXyg+qAP+kBNVJZHfLsc7NcllvuaiAgZuWHRp4r1v96NS1
6B4WmeAS30Zdh6bC8ORhjcClvbZuYc6B4FSy38G7qgESag0yboRYfObb0hr4MWRUh+oo+3kACL2n
3dh7JqxpC2U8tz/VuzHuXGS2pKZpU5Bwbk7LdCdluZurmPLqf11e1bYnvtthPz9LeYt4bVdNSwCt
GlI3QYFDnh0qYqDd7AScbx1390RFMhpljKIGGyXTA1bkY4KCElTNRWCxTU+QZc20wQ1tK2+x9WxB
HRStWz1GhS9NqGt2T4387fKOiQxwsWKK2ylddFYpWa+V8WERdUG3HljG2QK42FDNSQJ5UJoeBuOl
tX2jlNAD+Fr0T2YkC/KuNxKTTy6NKiv0YokqEz6znNAGjyJjLQD/KG6bnZW4U+lZBxCgu8hHrtWT
fpc/Rk5ypQTqbgaFHFhz/qKtYpz9CdzJJZOVmEYOjqw2WoN4sB/nMrvWNBEx+iYByrkd9vY78ws1
06K2GvU57H3jLgKOkMkxMv3Hcm95+ZEe2RAMCRqQoPxV/DtbIneWTbsria5OGFrri5OlyMcRoLfL
TrkZLqAlCyleE5QUPL3LUvcaGewZwyGD7U6x4RX94Axd7cyJSAJ1M2KcmeIixmj0zaLMUXwYAZ0g
9z15bTKh0oloPVzAGCKzGQs7B2WMS5/oPUNDxQdgTIECoI94vjqll3qyMCnfPNvQp1dlDdzVJo+i
NTDW3UtmFAXpU3/UIEBh30vf8qMBFLvlJ19tbxBiI7e307INNMk06DVzd7KEQF/qi4YRaNvpGTUt
ei+JUz2DQekt45FAFKkEw/MgqqhvH35dAXmoKtv2J/78aG7sOO4xloBqx/f/R9p3LcfNM1E+EauY
wHDLNMMZzSgH+4YlyzZzznz6PdC/a9EQv8GWfGtXqQdgoxvoPn1OdBWfda88VT8k6yFy9LMO0I9h
vT42O4LZ2C/yimgr88yBHI1JDaQAr1q8vFpXO+Ru5OkunnvKTsaVD3o97uUzshlYVwaZYygv0Acy
q97Yt5BD3pPA1O6rsE0dVLN0C7XHzIqrvuJgWjY9amWUOS1jMfadmMfCfkShpVeiJz2UuT60eTNZ
GWFOi641UJgnanRIVJCOzafIM66WnXbfPUEKYR9w9nHzzaxB+o8QWSKKaDIbqSdKnZeJhI2ENclK
3eom86ATj+FmDFKrHv2k7tfu6DpVRpA0qE+wB6Vs2r6oUhBfCnt01J4oxHW+MW9lB0wSDi9kb8af
lTHmykrkQamWEOJVKa6szQCZLnmwlHC2qkHkhO5ND1mZYhKgUUiNnKkiKLFzm6ASNywDJ81vhpiV
BeakFWNKhkjvhH1k5I6c/CwiSI83Amcdm8drZYXxisAwRdLE8rwfa9NOxQzNCMwgHXG/tDVSfmVJ
hoi4hacZVaH8O5sTI+ulXMsAYkgfBS1whOq1gtzm5YCx/SxcWWE+TZmDajJrBBMvYnX3v7Hr0la/
pX5z/hphuLYyxnylQTCaHlxT+l4sfitGaKsqL+JvX8NXJphP1MlDBKltddoXV/W5ue+O4M61qzvM
vOx4qt6b3rAyxcQ9I5fFmKjE8FPoslfEN0XFygbZBjXBWPEE0jd7Ouu9YwKgOmKOoUvEaT+8AQoZ
3oG78gZ5zWmeMZmVPL3HwcLqTrHHk8LcrNWsTdONWN0rgXBOSBMhGErX8XmCUklpm+fkR5c5Ewp5
EEN0ol+AsC73l31z80yv9pd5JejjjIGpGFEj1lBSG0H/5RbC22Ubm5FpZYMppY8xGfNiUAQ/WzDv
0qO1X5O7yyboz/z0APkwwQZ1URrqcOyCzp9BalNKj9F8P0GWLasDpxFuSsJB+fFONNuAi9W8T+UG
zb/O612CUu+wn8HbgwsH5CF4vsH5Rmw3rivbXpv7EqLXQWDcloFWuLKs6u48zRLvDrBV3V25IVuc
iIy6LpQsKg79vK/UfWdUXiuf4/yhKY89Dpyc3l7+cpsZcvXlmFgypLWEgbPCQMmsvML91a3z+FlQ
dU8eRk7LkXfGCBNMtEya9U42ULLGvFnlo1jujd+EM1BlZ4oTGi3FR2vg31IMYWMKCHbyIDTzgz57
qX5lTOBpjCTn8i5uHzHMQUBcycDdhskwmjQHMQrKULg1C7sav6d55l22sO2EHxaYtCK2gxiOGIU4
qOSl0e+WOPS6bvzHZTDOkPftjDYKVJMUaJInD0LJCROb3RIQZP7ZJ8YDkj7r5LkCPFe6znxA+nY6
pc7srdynWqnSt/j533aN+fhtRUDTIQBB0kq30ZLiKXaQAt6iNj++qZhQ5YC4IeqKf6cO8LwB1ke6
1A8ewSkBzQuvvBXO481sWuB0pJSH2pkXk7Yv7yujzKdS5hQkX2Qq/CCJbCMEV0GrgMT+oa5vk/Iq
zR7TQbemzstnNyZ3Olo48bMe83Qrtj+oqSso++qQkmNH1vI2B/N7SSXtQaHZPBQowwBSa5s7ycUz
wuGp3v7Hsj/sMQctGHo9VqsF/GKPoBSIbipPuFugxgCwU2xNLsFQV3AHbGXLC8zclTJfGfSZhiEW
AdCbOy2yac5JHAEiapqJVg7tiPHeudvhcrW3zCcW6hZvtgKfuHWpwA7oSW/bX9Pxf1TwsjPsyvv2
2Xz4wolZGWVO6DLHaRQpEh5jSKTlqVVtU7q/bGL7vHx8Q+ZQKkYqanWZIQ0oV+1wz2U82wyVqyUw
V7m0r0dBaRAqG9HTxdceZN3T2+UlvBfiPl14VjaYe5sghVk4mnPhN056dsan8Ng+5rbopzsdrZ/G
VQ7Lq2jN1t5w5dvO24fX3FEAWlG69BOYa12bBJnQGCQ65O3VEqG6lCzW0GcWxANsXT42wk4V/VbR
rctL376k/1k6EZlKlzLXoVBFWnSo3jJftnWq8Apcapg49RtBG6Wz03vjXB9Hzk3l8mclIvNWzMsu
HIo+jf1Y2hfpyxB6QvTEWRsNH/+9p4RVQWlQnRjKoY3RXE9uFAcPEQxtdk90VpSvgrL5tlptJBNR
mo4k00JKba+2b2mE3nD92ubX1TIAsZByrg+XzxwRmVhSgty9DiYsLI0DV+50p6h4aZC3d0zkGKKg
ApcywpVxouoRmPk60PhYWPWDyiX95TkDE0PSXq3HtAULxLCcMxF15MXEJAfHHXhGmEASyRANTJUa
+NOlu4vT8rUxdTcQQuey1/HMMLFkkZM0lypsXC3djvWjLj+MFefqvWUC2kWGpFJlZJ1lXhjkNJs7
ESExLY8xGkCLH2ocE3TH2aOzNkF/wuoBLWQKERPY36MxbUnm3TL+rOO7jvBaJNtLUWUimrJOJPY1
VpVJUlZtZOyjcr5Kws4ztemxnHj37c18D6mgP3aY0wnpX6kI+qXwJy+6aW4o+w5q+QswDJlbnTL+
LD79g5838MMgc0Q1An3AfEBKqd3ejb7RebIBwtWggdr16CTYPFa3zfsFruLAEJiiBB4m5otlQmcK
xSJBLOR28oQ3yl5HD2znLuBz6J2ZcuDseNw725/vwyh7cKsyCqS6FfypIqjCvkwEdaX6K1g3NEQk
WTbgIyZLml+WYKubwKHpJ4o1Svc5L/9vhdP132dy74SmlpahYOknTXJKh9IvjJnTUN0EYK1ssLT4
od4nYp5IwHgcCh8KYJ56UxxT9DfnqxRds8Duvl2OQ9su/7FrCpNho2JKWkGmpV9wF1Q34q/ISe0J
7aPhPD2GDpfGlbOLCs0oq5Cx1KWxTLEZ+Mvb+DvAFOUIgky0INz8BSAWCFfyyc94JplTXWqDWCZa
WBxKqCZUZnbK047TKtosTq0/HHOQ4zjs+hoyTu9vou6m3TV7ZUfb0uoz/xKxGXZX34w5xE0/LnEa
Q4lTF6GYLd+r4CSTUZ+Nd5edY+uysl4Uc27LspoL6DmDchdMnmWJIdDoJEK4KZgqN4u5l8zNMLFa
FpN6g6Eq0ERZqMBo2YCblsJIuyNGXYXOmxCD6bSrGloD90HLcxAmGWNQ3lSEIQ0P4u3yEuwKCKGT
0BIrTLNBwsnuC2vc6w+X93Z7sejDGXhBizJbzeyrPKjq1IgOg9QdUwLmpUpw4k62/s0Mc9zioa/a
IkNAUfXKGsPftdZa0cjz/u0NBGJSNRB9NZXx/qTWw0EoghxT+L2bfEsP6QkjO/Obhnsguv0gi1d5
qLH/OHEfNplDAAnIDtm6h7gpAHES5qLDQ/WjdpqnwoUH3Vzexu2T8GGMOQkhPqJR0Ya3riVWqd4H
EmTcj0N9FXFldnl7yZyCpR+MWEylEJPXozvkIAym7VI6jXSgE+ZwxurEawvzlsccAF0clmmpoAPV
wkuM4apsvxfi4ySpTgXI3+Wt3A5eH1vJpFE0u1Hj6ChvvAAeGdGC7PjdUD+OUfR82RBnI9n+RGY2
YiYWC4rA4Z0xvcTV/vLf39w0IDE1ACCBAWLnB5Iqh7iEvESH0XyWhd91WDma2VlmBMKQbHfZ1uZa
VraYLB1MqAS3khgdUhGs4JhUkE3FvWyCfmPmKmpKsiJBFJPOXr/fHFeJOQ+E2NC1tvaVcX6BFPcx
a5aj0ldg/82uUcW/USWds4NbbOR/2aRbvLIpRsoIgs0Iet8Y2lEPmt0CkxDdC3eqv+yoktxwiqxG
tcJ7HkhgY0P/ssx4fBUvtRRpCuRV5V9FDRSv+XR5O7du2n9ZYPzcLOosVYw62KvEIiUAXe9wXXIW
ftFclv+UXjVoLIYOebhseCOxrO2ymm5ZEmoYz8xzf85Da6oHNx9e4paXVzj7xyq5RWUwplld674u
DG5SqVdKWXKm/TYCxV8LYVJXloE4RAxCAfDW+REVYNkxg+Z+LsTZKs2Kc/Pe3jVNA4TcoFguxhOV
JFP0sqxbH+D5xnwIO19t7i9/mK06Nhb0YYPxOSGc9BISg+3/LZa09ojvfztQTjtbB1SM9E70nSfl
tfWk+Msq44e5MeZmpYH9vj2Y9/0TnUmmV3z5OnqdXIrV4h0tzlayDliJuaQsGgK8Bi7vrD7kvWnN
OqcwuO1/f/aS9T/wUgT5MOEZoXaFpSpuNvNqrbxlMO6XFESSkxwS7aK0y+VjXl5HCedWwVsE8zCJ
jNioozhPD7X2MmcAvwe/OS5Hf+SnoI4WlWqoBMgrk6nbgqZ7FIK0AkR8Z+yAEdxJZw3gbQptCLnA
q83lrIwxSUobmiSXChXdErW0ZvMkdrx8wbPAfJNZiEZM4RIAjh3xQEE94GJ2UYbekV3vU+4d3sVo
0wlWS2K+kJBHilBHYnxY2v2SvMSZ3becMMdbE/3/VQ6UjTTJybSkBy00d7NmepVpWv/oBnSZKxuk
FPUZUxYCANTCdXikF0rjSt+JV7IlcN2At2c0rq+MZcGUNq0o5IfSfE4LJ8p/lbzRP96eMdFaChNE
mBm6dl18p07nmjfQvh00V9+dCdVENoRBFNQU4Hr0dh3wOaIo9z/2UclNPZI4AcbOeVio7Z1TcFjR
Vgayl7EqNUNttLMGisBoZ4RgcCDnmHwBG2FKimaikC0qJlAgf38evL+hPNQM6aFsPSN5IvpRDjjJ
9D+278MGc06XcZIarVlmv3kBouBFhzYUprGtpLYByH6jbX88Qy/7+OZtYbUs5qT25hgVctAAOWa+
xeZJzyU7TF6XNuTcxLe/0cfS2ONaE0hKa+AyGfXWrorW62bAvGuVs4W85TAntqrB3aflmr5fiuWW
jMLrsqjHGfzazcwjHtgqAf7lEcyBrQO5lKoM5Q9z37vhHiLZ0DseANdfXCqJye1x06TzOSl9bCFz
eoPSmIKAxMkhFnKPEEdXXBnvzli3hfZXM5ZuHLzKPKbA7ZDxYZQ5W1MjmlLZ5qGvJVVpBUQ7z+pY
2ZedcPvSv/JC5rJF5LScqijMEGhJ6qXgqJAsOgvd5ZbwmPrkYAI2AA5qXgGGHtoLW8oqyIdtGTeh
1OHSf6AMUNM+vip9ysscfkk0eu0u70jVVXxXlCgsxAZj183L4FB3odxPyi11F7DLe1xqbc6Jey8E
rexlI5XmCATDr5z0aYJqu9s+Nsf+G8AfyTm0pVPitqDp5MQTXgx7PzUrs0ZI5qrJkZfHW3I/PqkY
cQiuhFfjPjsraA2Pe16NibdOJrI0RjuGOko/h7j+Wfbfx+m5m0veqjhxhe3/pDqYJMLIhGaSq7zo
13R0VbCBk08kW9qBi4neDHXUmgDk+cE5GzwfZcKMOcryEOYqFGoOpkWfIVTLuHPpkL7uc2zxlsmE
mKIr9S6MFZq/FY9cLXtUrPVz9EyAUQJWwbDKH8IxeuRJX20VJf86G0yUKZUpHvSCjrNDR+adCfpk
+CZed7LTnXinnucwTLAJTOhlTl2S+kkUZRD5M1OMeweiDvbuWm3D18t7ygmg7LOuNjq5nWNcibT2
bpow7URuLxvYfh9/BE/2TQcGY1ntc+gKqd/jc23NbrsDsuzQvw0uBlMQWniMcrzMx0I4O0VMAg0t
vb26m9o9hL1xTVEt9c1sLPMw+v8f+C56DbkQqN9n6ldRJQqDMKyGOD7otVP5ldcNniZYynmwRa/0
gLAPHZ6EDXdfmcBChDBJBhlfrnopMDUO0v7nLHDmygofFlt21KPgpKjDcvs58tZacckkYHIEYzgL
GhKXsIMOEADbLSUlQBk7dCuwbAu73AOOh0ORsf0tV9Zo+FntLKlBwFmImO2V7uPc7X9TfReQlh7x
L/T4oQnhXvbXzRizMkiXvzJoQMe4xrxvfJDqF51E1lDMVthdqzx62+3vtzLEXG3VlnR61yeCH45O
5lMy1ui6uIY+ldX8jh/yG8RsrtrqdiRbGWWcpjJJkgcJ0l9yFeyqb7UdOMnv+gokDtjKkJMb3o/2
p2OxskZD3WovNZK1uh6h0yhh9NWVPNU2ftEEofoA+L9I6KZmx/cWINIT6IeEBx7DymZ0W/0AJjnV
U6fo0kKjG/Fk5bxonFIPjcWXFsgkpDlCyAyEJD8UNToq7TAgxUJdLMUlWO3caq6vwh50knP/eNlJ
eetiEtIwjATKd2Xta933dL5Xas5UxmYOWu0bk4OKNC4XVVvCQ6DJwzWOhPya5hEOuF7wxma2lwJS
WBm4FUwwMlsYz6GeG9BiP4CT4iCI2bFOFefybm2v5sMEs1u5FI5amzXRQZ5VKx9O4Pey8ACzLlvZ
bnuoH2aYTcNM/5KrdTL5L70dv4oUTnkbXTd7S3hVrRLDiu+KjiSBUA3H8nZI/mOZ7VmN9ZSiHDtT
lrQGZA7DHoLebmDRN0lm827unN1kGQpqBZiLpsUgeL3kV4EaH0RMOmVRxflo9KN8Plofa2LiMKQ3
MCyvyUCUhKrVtbel6qnZzSjnTicVVp/XnM9H/eySPSYck7mLTbkyhH0fa9fZWN+pmflqJP250fXa
6uuUxyG2nWg+FkgPxio4ir2RxqKG93IZLq6eGH5Z/wyH7K0o7jnuQf/S56Xp6OErMlENhX7RlSWi
G0QrRhlvHvSeacYelNdEtIhLRXdyJ0udAsTPHacCuu0nH1bZ2NuGpl7riL2tErpJgosyEb0RRevL
q+OZYeJHrpjhVNTG5Jt951d6t4ds9a4tNPeymf/InB/LYYKIiL6YOC9AuyX+dJVjSs20Aa+jzGBg
m+G9Af7j2vNhjYklQx2IZrPgkiXeVr5qk314aL8pu8nN9qmX2V96pKp/zLFUvtMYtpWQ49tkAe6O
au4JSnZcFl6VbYvywwQRzP/zRHZIuK3bMVVNHGrpmlJoTX4ChUzZzTx67RnfsmPvUDSE/GxgEOQb
5wtuR5QP40xEmSUTk8NKgsDl5sfJI57+zsKM+9YzHXShTEshVK+qrwAl/1o1E1oUPWxUsSKdXxbm
9JAIWfk4UqiEmpCZ46ac08BCdprCyHQVOrH7TLzpkutKPIkG70G3GSkJnfFG60mRWNrIYS6LdgL4
E9WwCczkC5RVMycBc4vsN66+Q94BxcF85BUYN6MYARWYKOuw+gnSaI5qkkljcjDN1z57FROOQMd2
aWhlgPEPOe4SudRxE1Fx5to7cozd9ETOye/eGWNLcatdXu8u++Tm5yJgIwf3l4bNZHJATNDtBAYE
TVXz3HXnRv6WqZwrKs8E/f9V8M+UsGm1nKD+hIdMNqh2OO5qXmtg2yX+rIONH5IekmVskGHMtrES
9b6HtG+LBw1o1JFV7cubRmPfp3T2sWlsEBGjrA0JKROfjJ1dEXU/dMIzpl+vyyi+Lqr2aBKhdlqT
x4u0HZRXhhkHSbQuS4mp4x55W4NA2m/fVRarBoMlUFw7fLHnrokQypBl0ZB1Jrd1YzRPk9IY/qSC
vkOSj1q0AIk0cPD+mydrZYZJbbmYaUusdFB+znpvMqa7GKYuf7PtEvrKBpPQ5tJoWzOuIf/wHTh8
vz/Vp8BXzvL1gIuq4mrH6tQfeaI+20kbwEWMS5iqBgjU385fGIFI0nChw+Xtkw4AqGnXDh0CwpXH
5kELNi90K2NMqULBwLCY1kOwN7tdEP2C4gkSKakKzkV1O06t7DBuWLd9b9QC3pjyafLqc4uaa/Us
d7Z6b+4yCqZNLfKT8/no3/x05lY2mRQmZjC4pIPhk+vkARsJOlaySx+U943kjTNshqyVMSYqGuKo
mguJZ79Mn8XxJIK1JOdExf/YRIzPqJIGqK7J+PwsAY6Zz0kKOYbgVnIyDwxL9nKm1YjGyq9N50ul
CAPZ0hA1xVBZBtEkTapw0YAKCWI7Vu6E4EufCCQ8Mt7tGMpg+QaavhuVWqlyMPrNruIox8DJnmNf
BZFC+4NH8PqOnPrkECtrzDfq1Uic9K4GLeg9udZwCWhtSOMMR+OnEYEvanRKB1jQX9lO5DwrNlPN
yjCTzwKpGZWmA+dj1M32FPzIxaOIGZfYsEbjK3FxZYp5wUTyPEiAzqaHJnwVy1tV4CSyLU0SUzIl
wyRgT1KIwQTFsm7ybNCH8FD+bt9lHlQ7P+S75Efi5LbuKmAejvay09jFrvF46WzzlH0YZ0FEhVkk
yqikqj8FmZXnx1byBplHQUTd4JObrIwwMTHttCgfJbApNO1OCw4xj5px+xyvDDDBUNaWRZJHyHAO
LxGGM15UG/MMruGUb5DEi+6gmsmtEG+tSYbMCHAWIiauDCZ0jKmSkMRsAfibcgxgOrXGo0bkWWD8
YkqA6qnUKjzoagusHTSVW06Bb7P6vFoE+/UVcWxGQKnBgNhYBrF0BXJglHtF+Y5jVTwNT4ZX7YIz
D0W4bVfCYIRkoBxhsGO5haypvZSB81r7Hpy6K7LPd8FV/Pg2Qdev22X7asczuZWW5ZVFJnWN06Dg
YihFvlY1dg9coTxJV3n6MPap84UsuTZFv+vqri0GpJkqGTUCqvFDx/wDX0fnCRVhSMUK3mVrW4Fw
bYwJhEXdqHk1jjLmPysrFb8PAgAQKOsE4Jur7y/b2ooVa1tMJGzKWmyqSNb92uh9ORl+o2B7TgXh
5bKZzdMMBjtT1eEZMtRo/97AKu6DeRlS+gSLz7LbXBs38k0N55C90knvybcvcCSAkfbDIBufitDQ
TWkGdWb8mAyHNhssSeZ8qO3N+7DBhChxSEBz0RTJYQqspf9Zd3bZP13eOJ4JxsejvFEaQpehJoZX
g5V2KH4Zyv7fjDDeXapBFBm6JPjKHFiDcBVKQOml1mUjm48sWTIVA91FTSQqG/ukaknHSa397qW6
ojiUd0bYK9GjQ6x8WsHNJ8LKHvtEyNER0yFjNfvaifJPUdyLDsngwPoqiHptjHG3OTHHhlTYwgZo
DH2ILSl7zuXHy1u47Qx/dpAdqx7x98E+C2eo59CRlKdgqO2u4ioT09/Kpvb1Whif0/u5FMpqjA9o
0epXA2j3wx4a50WcOWK3ZG5fWY0IHKpZvzRuF4Ox8fIy/yNYfKyT8UcNtGHVIsyzPx4USN4A80Kr
iNNvEW9K0Umd8chlvOStmW79KsAXUp1WQwHUvXhbYLYF7BU/lB3Vr4pcbn+f7t+n/UWlVDJ11TRM
lvl2kRrByHP04DTdDl/VQ+VFXrgrX5Kn8GFy+TwMdLsu2WO+Z2QM01irU+IvUfSaJso+QMfs8iej
Z/eSCeaLFTGwV3UuhwdFH1wDEJ7gKolOVXy9QJCrD7yES+hEE9Mli8wHE+qkyFB6K1CymRzBwnAG
cYRzAC7W1Je90B6vm0cV7Eq85yW9A16yyyTMeShrwciE1tdQS5xf8X6ww2O9y+1qv9zmVwqIu+Ur
6TTvvwSYQLnoj9swNaMkHfrU7CrRL16y5h2MMu0NZzmItTO5spPf8xx18x6yMshch4dCSYc2aSMf
AEmnVE+FJlta0oLEtwLbO7f6sRndVuaY/ACJTzLVaZ+A6oDesgg4a+LbeCftekd7oZgJiES4l912
Oyd92GQvy0USjoaZz0BNIGK/DLIlObHbgRvdbjESAQGM2Cuf/9EmkyrafOpbErXCXgCMqfOlffwo
V1bvgbYCChjGXfrjskHO8TeZW4rUqzq8phZ9NbwtxWPUPP7b32fCi0GCIRh7DMBOUJPLxNtm+tev
xESXtq+6Jgn11i/A1ka1UmyUq87QKc99umUAP/KQZhzXN6mvrtIBSco00xeQ7BV4QpuGp4P5QB1t
SdxH8T9GFJOJKGIjF72ZIfVUphXcNn5kK8+BU+2BCnR6J78RTgAjYu4rdHgPjXfo74VgZjIhZZKn
vFGJCtQO2MtUO3Xz3XKLGzkeNbwd3b6OrY4aE02EtNTENML7ULlPX/93/dNdQccDAEVV1+TBy3hf
kIkmuVG0iyjgZIs79Xacrf7pvT++70KrflN2zWvvo8cAHVMeneFFw6bIouhydc7LPleKgwGYrlzc
kO6oa70VR69VxpsNuXi0YYsJJYaQzv1CIcgRuYvkRzPjFPepm3/2D1MzJQ26shqLt6xyIdYjCKEd
Cok4op7aTX7fhCnnfG+mVEUD7BAoIRk0hX8fNmkJcihxg5ZfFcXQMaNe9424BPdkMspOIsfjz2Ss
SzcX55aDw+dZZpxkFKaqENA79pVKd/LmLQorNwllqwOVxXINdLdzOVS+w0U/bejHUllVoKA25GKq
G+JLvWEXpIOU4+KVwg0u2lanRE43is9CBF27u9R81LLRaXvBNuPSzfSzqUqQZ7tZph+x4rQz2uxL
axkqVV4ROTfwTb9a/UzGr1pZKeO5wLyW2l71wk8y3V7eh819VxUV8g+mDFpxZt+FRZXKNKpAxdrf
td1rgq6seqNM34v5sVf8y7a2c/yHMRYIXcbpAqByHCHwzJBhou/O4jmG5AJ9d4pH3q2Ja4/ZvCEG
9KfSgcQcvKWD/puCSK6f8odJf6drilweXdNmyV5erZDJ8HmcFNMcYcIjVz1Kw4IrDHgNFUzmN8fY
Lv3oSNkvq52gWLzJvu232so2k/11qEGhtT60oNxcgN1P3ciJT8UeImaAxWWHfs9jO99E461Xy9wG
5nAGUHmMAT9yZzdSIOJRngRbu+pfFpuinsZ9dld6gtP+KDnhcHuxkO8B0zjo4TGj+3ekUpQJVX8S
mn7ca4mXyi10fEhCUVZqbatFZ9iSFg1OVieR00pS60IfqXYSEkPZIxJ0XL/SwJN7I+JE0O0fZqAR
qstgeUWH7e8fRgagQ0A2iRezvXjFDZ0oArPFiaKYqARzduJ18jYjxMogsxOxUslNF4vhgVQPhvik
8fAT3BUxt6JRqhM5rNFBSWc3AYVs5GkO2iaHZm/c0ytDwS278pbEXIakyEx0tQFL0yTf9OrPQOHA
UGhQ+xT7V1vGpDnDaJclV5Bshi5yCtHpSWpF4WtWuybYYoRi9DpT5TgG/QyXbDKBVheLbBK0Ij1I
1SmS7oL4exL/vBxfN7Hg8se62Dqb0oxtHQ34UkFqNWi+X2m3Mka940MhWkNo6d/bK+ic7TRHOmhe
5IITbdfuL/+G7ebD6mAy3tJMWh0UOsYvyf3kgOH+VP8KHNVXbs3bEsyWEAZ45MsJ0dD2aXNXRhmH
ISkUoOchjw49qNgw/WIn3vA8WJ1FDoU7/uDBpDa/5coc4z9F3qRR0IDTNU4w/9X+HrVTk/Haepu3
V6LoSM0S2HBEJpwrxgCh2wjN7Cnpfg/B1FgqEew0LZ0oTp3O7DmFo+1nwcogE7nQqhpGM8vQGNhR
VaRlr13RJjPae5iF5N4FNvdQg/gaUTUoeLGwrGIJOpCkdVAZAQfVdYG3ZOJ0z8Vz+SY8LrbotNfj
nodV2dxSDflCwqaayqctXToNCxxBEJWEkOzWNNAdKjPawIZhSQKE68WE0wOk3v7JMXVwbyootkOB
kvEUNaoNaQGThN+owzWSmTOCQc/qsuUHlCw4x3/78rEyxoSYtJDkNkmVyG888IimT5mvHRancMC8
7Rb7OLYIgaRwtG/4p56zTvY2naj6GKUlJk0DKHL4ugd5bfAkiIVtPpJbHTTHj9Wu541JbaaJj/Ua
zPVuAmJL6kTaLJF/zfqrOnicWLbpLysDzG1OCJcq1YQhAZoVOAiIM0uW8tzWllm5wVXvIfnZRPaM
wOYBMDYPx8owc/aLsYAYYi9G/jDUVpOXdqV7xvSVatTKCHPe1W4KSTEXYPvPYksXbxL9S1eTlQW6
zFXtZpS7Oc96vPzj6iaubnXeBZ+3TUyuSc2yB/hsyP2+Eu+DqneHTtobaseLjPSUfj7F7zGD6BTN
9Pc6BjPI0ymWMAp0qp/wQsKEnGor+8kKHpRd95oO1uxAMAuk1zy82yamT6Y5wIRWMEwzmS2NF7zH
wyj34QuO5JkYtNRKbx4ts4WYqHkrOtrzvDhLYRejddn9t3f3wzQTu+RCk4ACVcODXJ4F5btU7DJe
xW3ThEG50xQEZenTYFKozH2wmIbf9YdMem3xBb+CzUWl/o8JZhXd3BcdJDQMv49OQlxbqmrLqDxd
3qrNSLQywkReTR+iPiim8ADQlBfEZCcunMO6/Zb9MMHOH6G41ECLOykO5JrG9HqyDIe4vaPY0/cY
/D3cgezNkP5xmWTxxgPOkYiJbOA60QJQrqQf3bN0Ll86N30oQUMSIK/Y4N50L+8k97XBBPVQhU5b
DBU6vNll3YnjP03HYnTExmnOdASWx/y2ffdZLVb++4T3hQx0rjnRSsFs4y1rJ04JqGLuU+ZU3t1n
2+s/nohMdBdkoaC1yfTQF0dTv4X4zTjziq70B38KWR8LYklSkzTLtTnBNoZPvRscJKgPqw46KSIq
LXzVoO0wtTLH7B9I1HNBUtsEGtvKtQrBD4DEwJbmhafxBhNs11GL12/q8PB1HB9l8ZhSNA7mouMS
mc7XshBaGqh/dO2mGnuH45abL4zVAplkKbR1OQcN2qpQQyTXxk51qYA4+u/kVMJJYi50cDuk/HES
Vv1J7jUjntQhOSxUnX0+lV+iBFu/FpmsVgexBIw/bsPaCUI8tHVb3Kc78xXsIPN1i2nled8Q+/I+
8lbFpLNATEqV0DtHqL2oDbRgIi64hWeCCfiqkMhTU1SxX4FBqXug11+0hI/Zk3Ab7cHRzhV6/4/Q
/PGpmOgfdsY4gvITrcsr856WNanSd/Zb2f2PBYjXKt28jXy4IpsJZLHP50LNI9/ME2BPzqPm1aNf
DQumQkBQlz5c/mT011+IJOwsalQVi1anyG0yWqTtrtuPnurxqcY359ZW7qgxIUQWtUrSYsUA4V5c
29pBpSNrj1lngaMOI0+tn3vjXgRVTmfPe/nu8iJ531BjYrJcpErbEWBclWvxQFEn6ABYxj2tY1Km
N97NmBO4NOrEq5uxVEUiKRVR9qfpmBjfdbB2QzrSMs3fnHXxDNFctDIkNmViJKZIaQyDU5uBGoR4
/c7UrepITuZtdS4d+Sj+4JWBNp3GxASZKYO2E5Rsf5s1jK4R6qwU/Hp4bJtwV1e1M2anGoTTmukO
obLjrJNnkPEes1FHKS1N1Z+hqPhEmR7i1IpPrdc7YLn0plsptzJMIGrevNdvJJ5o6mZKX62XcZ9U
78ZyViiMPclBZ7HvRt3S5h+cRW4moZUVxmuy/0PalTVHqjPLX0QEO+gVaGjadrd3e/xCjGdh33d+
/U154oyxzGndz+fZEa6WVJRKVVmZ2jiopSDS2jKGjL8XpwB0pLmvlxZV8hK+RIiLptDfU2ScJ1ak
uhInXHqL2kBTo5t2bWA8S1wxYN7uMTeRlE16mYgIoHn3fa6Oc/DSC5z+4uatsFoKc/GQKBmqMZgV
3+wyO9V+RAZnZoK3BubaqQdFz/tpyg/9sk+WyzB5VTvdOu8AvEUwF82SmG2uicAnmNK3XPlBJF5X
hX4ln2L9+y6xZGiKJs9FCH0Q8OymRw0lQKi4uBpi75eBmitjTIxo5C4dR4LyjZY8kEa34u6KL1FF
z/Xcipi4oMSaliQ9gJpCYQVX6oGgfRF7AQQKcsu4Eilw5Q+Jg3k0eBf19quCqGjYyyCS1dnmahhH
uax3MiSoLwt/8BcQhi0e+EpAUkEVSc47x/ZK/xpjm6uQxpJDMQJXRKXGN+oy3QtifoiCyS0iyY3F
hWNuc3EI7BizklQTtJgMjrwxihQdNhCFUcIuGSMhSWEJ9g/DM93mSuNAc7a+rrUxxlfaDsS4ZAJ3
JEZRLuUst/LItDSR10PlmWG8ReoxXRAsQHE0ce6WaXgPm4ehDW/PH9VmpVYB0byiAlprKqy+GDGm
KJNnbfbDR6G3RvB7/uyPw1126vaGDRXMPrYqfBDfmhvxot5zjG8ucmWc/n2VEhTzos0oyeMp81u4
04F5XV7Dhypz6JzoG6a3A0tQ+HTe6lboWq+YCfGzPgDUGw6RX5qVncqgPJzuz1vY7DwpGgrtuqFp
GBli1rU0VaOEStEi8ddvhFPgSZi2oWncorqY2EPOGtgpZ1mbWevaKLMuMSsSvegxjqJgQk8+Ni7g
izpehxCH2jVwUy+2o9oedo01eHxk/eaurpZMY8LqKKeJ9IoyGImfV141345NY53f1K30cb085lbD
UF2wmHio+XMY3RCzPQ1t/XOSqlsT+SvH1vZXoUPRBZK3iqK/YeRWq2lkorWxirHD5RSInvFDtVvw
dVUXxQU02DRLPSkHWr7gz4BvAhkUgJ4wwGwYEqh9mX1MArHVZtBWRKABJac8s2RI0YJygYQ0iXSW
3fwjACYJNd7Z4hUxNg9xZZyJbZpkqBl2I/AFxdjP+XSIter1/DFuB2vdQJlV1yQR5ZiPC0wKiZBK
WTJkjhhBvMasILTSoM22765Cl1e03py5hI2/1hivUSVNV7sRdf8FrN+ZpbnjVf4r6lCw/gODAJL/
2H77Q6cuWsWD3HAup+0tff8BTKLUDFnSdA1ec+ZyGrLfJY9Dn7ef7BAVEY0wrBessEFRXgEzR/hL
v59d3U1d4nAbXduh7X1DDcZFKq1OSSOB3xG5v/T8dtm6pkMe0NMLwx2l5sQgIRc/uXlRGID6yZid
hVY3fY6svsciadNpXiBAriWX43DVhVdNwrnXt1e2skFPcmUjlYagGNW89gdXPQjP5SE56SHyJNUS
Xc1WRUupreqXcM/5HnhLY+4KE5NkiZlWEZiGgsYaHymqRTkCBhK+EGi4CV6HeOp9KYtZLZa5LOoS
6ntNj8KvWv8Qhl91dRo1DrSFflpsvgvMwN8zYz70NDFj1RTAWlcPkpcpwsWSNveqOXmRHqAGGwX3
6VA0Hmc7qSd8smqKpgGIMp28Z7ZzyUSdNDV4qOZDE+3o67t+IGDm7Bso0TQ36ekrnT9Mtv41yOyk
lAdzXk9S75OwtRX0JLRop/DwNJtV7bUVZjNDKarjZBBiFPYo42j9oN22eD3E/uhI6Av0e8lPrrgY
ws3gtVobEz2zUFDrudANX4CCzyUlppJANzdep5eL3fqY0XQIr3zBM8nES62OZ8NIoK+i6VfK/NrE
PHj09nf+vigWmjTISguhmCYCvv1tqst6pRPkxq53iQdE5PzEq0BxLTIxc1y0AmqZMcCJmiV6wJ3P
O9SCXWK3P2pixb6BieHY5fV2NhMm0zBUXSUAmrBl+6kPU0WOTRDnqOJom4msOUtTg6phjH/0ScmL
Y9sH926O+Q6MSZrMbAlp6Vn6oaCyFzk/UmLVzmInwHnw74Ttmw9AYar1A4CjyninYfRqMCr4Jjow
qqIgbJdeczG60s68CLlv2s3lrYwxfkmySlsqFPYO6H1eLDoosPSAs4UcE6xjKmENSS8dboJCt6cE
7R71bl5iK2+Fx/dlsM040azRvVVKA1OUi0uRVcqblgz0MNC45WVf20+SlTX6a1ZXKpRXjNEUcUIj
MCv5LfB/u+A6A3eYAddXiVVglrKy2yfBNSKLB7GiJ/LpJlgZZ3KGFny0oBbDdgbRU1XJO7W+rfoF
D9rKbrJdNjxwlZS3o/TKJD3h1Xo1MpdGkgZg5byLj4pbYKUahG306xjCGZQyed5Hv3hqrNs5Ll4K
mMmR8NzUGKuhomdqoi8B1F+by+zncJ2dci/0cig2jcheaKKbWNOvws4e1Kuod1ROvXHzQ1RFMPnB
PRUQ0jBvliKZWinW8Iz/MzFEOaJjrwUoiSKuuda2PpO1NSaaZgGe73kuRIcwsv/xYnAitN+0K+UQ
2qIVu+otJ6vY+mzWNhlHJqgP6lOXh8gqTK+CBBPFO0CcBIDEDONCHGtbOYwqSQYxFQmKFioTSiMh
7MC308UHMMldCAq5KLM8tto2+d7rk7OksiO3nQ9O4H1uhqcqxu3VKq6uf0VPbf07mKRDE0pNacsm
9oO6cRJRdzGAcyjrbnd+vfTfsB/q2gwTx5t+aVVwaaEg07jCYJviVaW+mMpjzONg3Uq114bYGD7K
cqwHEyT79Gexesi7w8IbYtm861c22CDemtMcN1OEIH75R4clGG0ht8RvAfo/b8MlohUBLsXLmzbb
hiq+PglBQEE9j1lcXYFvWU7xDhwmNzy+PcygEFUldgt4AJjCxj3vS9zczneLLCxHLiM5bnMUnAr1
xyB8F7TRCeSH876x+bGDK0kTJRDiGZ8IZMR5UoQIRfOZ1IlN0M+qiurXeRvb60AvQZdECbUeJnyF
iT4OeYBSa9u5Q3MZaLv8K/pgKjqQ/5hgYpYci+qcamhfmV1si0prCVw2Gt4qmBAVqHom52hb+xOx
MG0SWADo7fTrYJ8rNiRI0mtwvjva9fLz/OZtfryrlTG3LEgEjMUkdXEQ6tYpaqcuL6Fm4YAM2NJl
zotysyy33kbmpktrTQhAXAvqwscOqjXavn6IMfiLCtKdMluBBUyFHRwTb+HUBrZS6bVduvere13I
6qFQhbzxTam0svQZvOVGvoB2hVf133ozrw0xkT8PTBJ2OUmBoRAD1c26Ie0vM0nriL1gAmk5jX2F
ojyyjLp+kGOSfYXuW1NMDOApqmwaGhNF9K5qF1iND312MIRnMjmTwkkXtj7plQm2WxObaTARYKX3
SvdMxG+J+RXAmabKGFWEAC6tvH08LaxukLVEQDdPghY9iqfpLkDtPTIc2YWHeDyg4OaCVvaYj1sd
TL1X+g4yqo2jiQ/F8nz+E9twe0NUJczAYkU6Op+MV5QNzquSEzBpPs87HUl0+qt8wSiLlXw3PIoK
AZX+df3Kw11+/rQ/mmWv/8FU4jKdDT+WJNXXZUGyApLofqo305PYj8ZNG6Fnen6xn8PYR6NMMiDp
oVBBFTA7xMFT2Fz2uCsj3iX9+cA+2mCcfJFyVRBkIzygKeqHi/ZQ6yLPCT/ncB9ssE6oVSHgzHJq
+sodFdgqwHmd2q0LMhCbdrC5pZrPGepHe4wTLkNRZVLdR4caOi0QwYHLZ0+Kh36Tax55c/ucDVSY
u6arQPYmLCVuZW05ZqpwNAPeVDTHDxTmXiEpZH2MrMCATHE0xX07pfbCw3xvPFw+bhpd5yquq2as
h1m3TKATFG3KuiHgndb9phfJVzpk1Bgl90XfQyIyc4moY9vFigFyxDa9a9CO0Gce4HB7z94tMHEC
6jJdmIRNdqjiubdyAB4wnKUW9iQHvPH8jXTz42qY4BCMXVDJM/xNv0rAjUSRhsZO9P94XOhyuZi2
g9H72pi4YAyVqU5aJqBwQVkpJLjDXjg2+/LH6M6QQG288KQndr/n+TpvU5lgkUuAOulVgqHWAFzy
1U+hm12oP9nnw94G2PzDfrLxglSYIWqzLEOpRHL7Y44ZNHJLW2MU99e84E3LmxTgLIxlWCdmsQzB
IOQ+qNYfK3M+NZ1ypcvaK2dlnJNjg8VSTUpVRFMEFq3hhyQ5zSVlZgp33QVmMa/QSs13kk1H+6IH
juXtMPXXZ9gYkiqDLLUmtKOAaZwP3SUG+9zuQr8ENbp0kHYUOcqlGNmO++82mZAyTFLaIjRmBwDQ
f4i7dEeO+n2wp42c4Qo0cNzxc94x0r+vYhgdil+yZYwOQ7gLYj9/pEOntY2+1f0oQQZwT1XJ0ZPb
cTaXZ5cJNvMIZSnJqAtfvCGnyZGc2s5/VRehXzyCecpKXeOax3bFO08m5ojmgHsnKkS/JUdzugmb
b+fXxFsSE2PaRmiqXpkS6CAldjVfTMj265wzh8kzwsQTY4bAH8FY+UHVn1tpsMOsspWUV+jlWGHf
5iChBElIXxA/6UZLGnqMku9SXoeBZ4TJOfKgCsohb3Nfa57H8G4CrdvEbctyDl1lco2gi0YJuN0U
b770SC+a9Cp7IpM12KMDdWUPQ9y8ujV13Y8FqQ+xWGVyDy2NlGTuldAf6ucFelsQHSil6zpMduf9
jXeJsgwNQxIBAdWnf0i88/20L57qwu5dyAiit1a/trPDsbiZJgLADp4KU0UWwrj4MuSmVidA0Yw2
5ayF9PoNVUs0vGJXeFxWjm1rqkhUKH2ZhsLEiH5SoKRrztmbeCBlUdMTS3dah2al4wWPRG3THVF+
/scaGx6iqEr0DPWoGUiPoDtJ6VM+cB6vPBvM/qWVmHdBoUDMILiKzIPRAEoScsLQpsev1sFECJnI
NbKrGnNn6s/c/C5/KaN5//9sbCibYJyCeAaBk4a4PdhV2loJr6i2nVuvrDDBwcy0BW1JMwSM6c8M
v+zj0kUykyK35j1/OMfCBgmta8DcnQ4oflWmPRUvo3LbTzXn4+EZYcKCAC6JWTQaYNCLAZwu6GHN
T4PCUyajp/sp+Kz2jXrH6j6XWpLEYYyHj+w1fg8Z79gHe+SeB1vYTjhXduhqV3aSpC3loesWwF3i
W0ron1VO7hX70SEHVMhPiWrxcMEcx2b7GkFWdkWugJIoyANrLq9S8e58eOPtHRMBEqkv29AAbwSu
iyq8Bmt1WWCWDPneUDj93FkGpjjPm6Qf/LnjYgLCBFS3GbZdhpyhQ6E9HuqLsl4A5JGkyCZZOe+a
bk6ssE5KjmWeOzJhIss6yGvlXXioJFT947KL7KDVAycsi+fza3yjdDuzSLapQZaliGYTpiK/ulRv
lGfN1Q+G29rLU/yg3A5AlU6PwEhdiE7t9j4/29zgk8GV/O6tbN+6nyEbWUcm5XdqTYxkFW74UkEH
l7yWD80e+qJgd5VqaFEJUCTaJ4dxz0sKNpq7H38Ck4gomdyKVSMYqOjUFMKBuiKKcJ1FG4F5aUEe
bkcHgnnQ/c3n02rlTNTpDDnuY5TF/LT+YY57EgABl35TEsNWktfz58z5PtlGsqrXSj5GbQiShJ9q
eU90jsduNMc+biETc7QxncBth7oRODvHyMaQbuAV6BaDFGg+mfJlXWKoDhMJLi/y8KKdxmQiYblE
vawiE4EAjIcS6qH0QA+y73azAzrnl8TLOQMsmznk6tiYUJRNhjknGZpKeTlbqXmpR0dTfWyG/fkj
412zrDxb3IqLPgoN4GeAHMT7GhAYaOtBwAykZ5iJ/68nyASdZGzHJOsm+uoLXoQTztAeLtSfA8VE
Q1+Sjqhf8wD7vMNjOwZGvSzKWMvoh0tWOYLlmI48E3tOUU5tL/EI+P9M/3NyV3bYVOqHEaMJyMKk
O+Aq/HwHVPTjZE87qp38v7cQPnwY7MQpGNwmSDLWkLUkbpcQK4t5AqsbtK4fTTBxZDGjskgSIUTm
P7mUvmO4CPalXx3+H7gfTiBhZ0qzuq6C1EALqfw929W9Dg6D7kJ6mWwNTNjQ/fB4rWieQSaw9FWa
T4sAfIZQnAr1Zep5nUeeASZ+1EOWkUrHvFui2IFHq3PGcf423USP9BUKBuArnswvzyITQJIybkZT
iCNfMW/n5WhyhR15Ds5kLlGPYdyaZBTTEl2ru2WvOsIVJdmq7JAbgHmrYeLGEFdy1RCIzhHAr4TG
sLSREwk5AZfFwRdQn0WtD3mzBFWUSfsZZzij9GluOIF9+9GuiASKmEBVQrfiY+K8pIKixCOSIVV3
0iOd4iPEiT1gOiKo2lCGMkOxOFF+c/tWNpmzGrK56OcWH284STfIJ72iVb0p7i1StBeNnnuqIthF
Bdi/UbnBrO3krNjV5rCfg9A9/1s2087VT2FOctQV2A+wfEXEwHZg+NDaSXOeWNb2vfZuhp2D6ZKh
qQx9CAGLz64NlEZU6IxBJsQW96HDa7tz1sTSd2VdasRiJqKGqlx24vcxcaEhcH7bOCfI6jvI9RDl
Q1tEh3IWrCWorXHkHMx2grraMibCh+KoV8GM51U8Ovohxx0J/pGLCVyvs6sChkurLgHEcP/bwujC
V+9IjLoPo2GiDyxnF4l0JZecjaOu/entsVoVE9qlTFgyo1B7Pw3BO5jj8S3ZSRNbQv3UCic9lzgp
zmYcWdmjf1+tB485XUPXOzlI5WmMoCFlDk7c3Rk9j8iF5xFMHGlM6NsW+YiufvmcVr1lJsXu/NHw
lsJEDaOKykXoZOIrTb/HtLkzNCCGziGr/v28oe0MbbVpTFDIMF7apZWeghIKhDSPNW3vWKEv/oC+
s5OeAptXw+JFYcKAPOq8RQxaxhQEzmMDddbIlqzIzZ5GYlEyPNjkbCYnRhCmnhUJy7KYMpR1G/VH
bFiFBAaooOA43/ZL+30jWV0GVU6SWAs7SKbGy67NaisfGk8aJR8KWlablruxkO0hyHdk6BwDoQSu
OZmPkJu04vmVSC9ZV9kkP8adDTC+nU53AuFqAW37FXRWwctOFJ2NzaoGMgYiRJTRqYMiBuAGNCFq
nrILchNeKwfwPu+DHY+JcPv1qLybZU5gLHvgDqoUSR64O6Jrxamv9OtprzuYUaYQ52gX3um35z17
+9TfbdIkahUNKqMs0q4H7L8LIBcwXAF8aw28Yax/idwGFPIw4UpVlj5amYeqyKQcc5edGx8lV6JM
mYU17FM/eNYOWBuK8+au5Hj0v2zou1kmdANj1suQQwAJ+gkkHpgxlVq7u4gwqoHeiu42h+iA8euK
Y3bbe96t0i1fbamg12aQD1D2lkDKiWg0E7fqXjPey3g7vL6bYeJ43ctpiO5DdACYyC6TEnBE57xv
0KD2+WZ6t8AE8KWXg24pMdrZ571dT8dMdGbpl9h6lfSoiBU+3ZiTB/K2jgnoymIUQ0x7rmYDdTa7
iLswdTNxFhaMnI357zDNippzXP8Saf9Zpvw2sbw6r6it+zhUQXgwHoxT51Pt3AaeiZIf+I/4E9Dn
zw0fw0f3KJO+kMqxjA6RuZ8Sycp0ibOL588Nyp4fLUxEWIpsBCEdBa4UbrdvdlSNklthp1/tv/sH
BA4/2kmSDkNZUIbyG0c95Le9h/mkvejHvvk8XBF/+HbeHTkbx+pyTCMEqXMZiRgor71BBb5BGXm+
cN4B5Tcpi5UvGFNXVMUMpTDtJLmowhxUxeoMa7xuXd2SbDBc7+XQ6gRr4uHbaVT4tJkqGD4AcxVB
VMG4hYw3x59e89RfmPllblwBC3R+Azkm2L5YAKFSDQJimEg3S80eA9CxG0qv7oys42lpbFdj3pfD
qtoX2lhMEdDzkG/u/PwGs3LFo+6K4PfiIVI23WJlibnBomIQRtHsY1+KH5rmtuOVrt7g8Z9OBuDU
fy4v5mSkoKj7IgMJXBVrvtmGQC0Hp7a4BImYRhzoy0atPavK7RcO669VkNp8/Lj6pdVTra1GPzJu
J2UvznfNwCFq4tyPMksdVsSF0HQhBJ/SR+nUOeVxiq18nzndXjwphkP1hpsvCNiiTrdaGHNehr5g
GLzroSpbT65qdt6g5ODsLr0+lzgXGC+0s2P1oaKVi1kavd+CMwe1eKhmYLJp8ZrfdOQdEJ7/apA6
6yp+YFagGYwZldzBHXdvsmqvIl6ngRXa1RVxvpgy/uObskg/+ZW9xTBAvyjVGVLGyYX+MJUicQfI
YCy2MYMHlJa6eMUaTowUmcQDZDqRQfIFuVOLO+xmDBRHFlNrlHmk4/9SI3lfHZOAqOaCeY8Uq2sc
3aNYs9yTr1uH0GmfCy6YYzOQrByTST4SZUoHMQUnCgGa6GQe0oPpNCF95UFjxcRoY2DzaqDcFTKx
JQbTcKUokJGjNHNUYjkBjlq5Ejx1H7rcN+XmBfC+QnYQaOyUuKrNtzlGyaU4+9yWfdNJIShHB5gb
h/BHZDlJAss0g6ZxnaQ1ymlgelEhDARVDpDHjl6bQYyoskowTVb/OxH1hxDztuurryLuzUKJ5tr0
42i0e2SMbW84C5+0noaqf78Z5Lfws7IDugIjnxPY6SBi59GJ8NgTT8thdko6bez9pxvhrUaxsiaX
RhtpA9KtIfpOSrDjPoEp9L+ZYMJJLvRGZpYh3HHaRZjCHO47cXfeBC8mv70VV8tQ9KLrg0AZ/P4g
2rIt/1rAZSZ59BlY3XwRObPyeSaG6LqcyCl9VM+dkV4vSd1c9QY4jMFxFn1paatUhHnmZnWma11k
IPo/h+D0ayGQirGcx4F2zuEQ3Kbv5ve8ssfcNnGrgMGbSlhDdAsyVPkOKPUTsSGNalPCofwu484C
8UzSv69OT5AiQY0UBP+gSqxueJzG3GrCnxwf2QzFq4UxV4zWj4R0OnqTChi+6KgnQtWVsUu+/1F2
Ch2ewi1vWYyXTGDFHHIZ0Kd6+N7KFzk5FcOXWmyrRTH3i2SK6LdUU4ZsSz+YN3/EuYldNUBYNEeM
kl/zht02b+qVReZ2McdIglwwuGJaWbW08NhBzabv9tHw3x4WLHxmGToAPc0JhPkowAuakxA7Ktod
xynoc/JTtH1fDQuRMcPSKJMRykMjlIcooCs8iH7p0zcZD5PCcQeNyVHVLgBQGooMB1n8poIVLRjs
QOPgpLffFeBzhCiPoUKUnTWC0fhFafFMn+LLQLjVyJU04EpUE0tRT0kN2eHpMQ50h7ONmxfyyiwT
pKB5SfragCJXcvmHIWOwFm+yQWdtowxnfw1RsbLHBCmhzI0YKvEEtb/atMM9FfOABCQkjpfj6FJM
UfHAfbNt3swro0yYmrtcWBJqVDzQ8LHsm33uQy96H+24JI+8DWWClZ5PQ1TLsDUe8qOIGDyHe8ps
NV52ngYY8hN3ddvh8d1zmGgVdXWtVBKeNdLpzww+fCbuMC85OmgV2OMFKJF5ug00On3++t5tMtEr
LEnRSwYy1Xwa413fJX43ghW5zJM99N4PQthejMLCeaHyFsoEMD2KDMAdKbmcBFI0PbkLQdLA+R44
Nj41WpLUbBs9RjC5qTMrvqWCFMG1dFSt5lGyuyMgEV9J5N6dk+20CKhhLrGEO7TNPSibSebdqHIu
m+0A9ve02DYLSdLRwEAZINZApIvZt6XwSMxpjG4/XlbrYCKJlhLSGILZQwVTAtdO6aXJjgYSipIK
O74KPedDI0wkUecGMIESzxfRm1xxp+1LW9iB1/1AiVigm/aN4xk8e0wQARc/OJOVZvDL3x3Y//6Z
AewtpbHeXky7r6Uh78fGhJJSmeY0LVCQEcvrfvai4UHVOJ8U79ph5a8JakqaOtbwu3JsfQxSFHYr
9/eSLN4Y4AX2YyMFGZoZVk7TqqINNRxin99YnnMyoaTW0riRkgQUdpL2q8j6fRzWtd0uvM49zw4T
PUzQNEdZY+T+hKtuvhzLb8nEeTDRSPvvURGV24/psFQL8ZKIqBlExSkie0G8JdUTGcGB0fO6ktvJ
3D++8Ynnn4TgqlEbSn87H0n8bWpe82anyXfnz2a7Vff3o4YuwscVydoMFqTahEoxVTCAtAxq+vWv
YT9YxoP4I742XfChJFz+++1n4cou/RhXDwvDzLs0iBBMphNU9QBHnPbCd/E0AdWBZqttcObXz/vG
J1poFD3FUh0qwS/zbl9PGEgK6uPEr4OfT0QgvfVxWYWQdGJeDYj1O1pySdzslTLG/Sm48O5oTkQG
A+1Ha2IqJqEQh9lBs8adbKPLejKB4BZdyObc8a4xrjUmDQm1pZmqsCa+8dYsKa/Me+EF8o47EdMc
8RPHMXk7yUSNIDd6gknl3oeWDUX/BH6zH+wMw5iU+IWHhuD6IxM8MD2st1HeD+Ap1iPMztO2oOpo
L6lf+6ULYVlOUrDBJYei1fsHwBbnhLruVDJSBYjeWq6rZ6ppvezJzvQJKtbFhXLQTyM4PisQ2n8N
+6+BhMjE+L5CWHWnSpYifRowZCu/UAYwFTR2k2EZjT3dgHDQbkAYYHwTcyvgzXFuiMNj2SvLzKUe
FEM0NIWBsdoYKBdgHh5SLwGxU+uGfv5A7B7jOpThrbEp5sLcTT+K2uLW7TfflqtfwXymeQgwO3oh
+Rtps2r3HoR9XTo0mN5xs/fN0LOyxXykObAlSj++wTxMD0KXe91/48p0su8UaYv0wpKuz3883F1m
PtVRGmo9NFFJp29nwXJbS+qs/Ff6C3H+atjLfnQUncbOSrt2K699/al84wWnzTx7tWzm+9WKGOx6
QwANTOG6j66LlJeO0jV8uotXBpgvVlWWxEg7dE3BCOpCRCV4rE6TaAU/tR3mdnemaz5NNchWrP6V
t7+bd/O7aRbAv7R5pOgjBvHD5meT+GPs1agHp5zUjbODLGJfHKccfMRpdhDbS71L7MzkcdC/VePP
7CGL06/yWY+XCcD2yU3eBNWpQvAfuhAe5yDnuFgZKHWQsyoH0aHfDLWtkZegEu1U+TUaLybhuAZ1
rXOrYmKMEOdJlas4nqWVLCF3J1DOm41kyfXVMPh6yOvlb5DcfwhqOhNOlq4ICi1+mwumV9W0ry6S
BmXuaq95s0O56hq33iVX+ovmn//St5GKK1dkoktRhmKVpwEurEt5dIQfb9peMBw9ir09Y25mBwDF
/XmjnIjGUt5PFaY7VBPcHkryEqh3SYEHRHl73gbP+ZnwUSHV6OQM9G9VqlroUdhp8pU3M+bGNVUi
ugzO3Y/JU50oEKsvCyRP1b3SjrayvMjgMv7CMnTJBAGYIYrQc/loRK4mE3O8mK8eisESm+de2583
QKPcJ19fGWBcT43nTk57qUXlK94rF9XF7CZ7cc/zs83jWJlhNkvVolQIJBTM00Z9beb6WZ0Dzkp4
Jpg7KyJqYKQKmgA10InZc1h8JZyulsB4lCZoWVYowPQ25kNOfgfZzfmT2I4CKwPMhUREURrKGNOA
+W8oWtuFG50oCJG2581TfE8nASs78uYLXjqzPU36bplFgBnTIrXZjNNJfPG2e15c2aNJXW2Drze1
QFF8AVWYnWF3AIaVp+SBm09uRoTVD2CgYboxDn0H7imwJ+kY824tcObe5Hbye7FpczR2sgfeorcz
9pVN+oBYvSDlspErSZyLP7znF5lDJ2d7p/RHH3yNfvTf3IeFigmQD5knAqiHGEC8SB7dTg1cjgfR
8sGZj1lmokWYFGNsFAud6hx34tW0Dy+JV7uF9yXmmdXeMVGjSU1wq4YjuLvIZSIfgpkTvbehRisD
TLzI8q5Kasxy+ll7eHvZXCy5lY7gjdWu2udhR8UCRcPiMbhwYojMxBC8LEIyN6nmS8QLxkP8JbqM
1bKYGFJgyEGSFzFG4tfYitRafaZ5pp5zbg3e58REEqge6WHdjfADYy/Ko6VAQrb/xnE2jhGWocsM
+1RuAxgZbZQ769vWzic7QGfhAeWs0iK/Zct8KrzB2HEMb9ZZ3zeRJeqS8hmi5akW+pqFBxGVN3Om
C2OnW5COO2KgiHOv8NbJxImiLrKynehmzheKfgMi5mZ6/sqSDIB7TfBbawYbHFRFzPpmAjF88FL4
MVQlBKj76SfRFZ1kFzq84sGmmxuQwhFFUNWqOuMfrVSXQ6KVxBeaZ4hKVAongeb8f3b20FCHOlzy
xvT1Di8rNyD35/dr80jefz8rupMuWhySAa1xeX6plswCZZT5v1MUIydf2WCOvddMfRFLA7iTvkgt
tdVjS1JFjm9txzmMyYi6CGJWkyVqiWtZJhHaFGgGDo7mZk58E+sYOmhRRQnt7EWUbMPh9fk3t29l
lKmdNtVspImMdrVo3vXC3SRDfLz1zh/RNknrygj1kdX12iaFGYC8NEQfF7VFKAaHL/J1/NK8iRSj
SYYkIrsxb3mpxHYus7JLF7+yizHrEmOv+FxVj0JcgDG/zg+BM18DWwygS4B6Y3WIdu1rj7lvvG2c
8+umn86nK3hlnrm4DKCCl9zAnGYGMH16SD0NnKP8niD9N5/M4NmhEgKvwTjZx1VKRirW4MvHEzVP
7AAClpO2q3urV3kFt01fWRlitnORdUkoJBNDHbAAgZFDOExelqec1IX+3nPrYbZtaAYQGpQTeFui
StwHSwGqTrnMOIez3a0gRDc1E5XLT3F21IA6nUx8bnhN+0tsFdcp8MuRA02KuxLcCc2xOEBrhFNO
2/4WVmaZ05r0EKiGCDObxl0I4K1sUzBl6Qk2sUe3AEqJlmmLBy7ga/OmXNllDi8fxXSZJJlOXMy7
dE81F4unCvT3xY5yRKSv531/21fed5c5RC0tl0AYpfggl48kd0WSWaPKi5jbnvJuhEnRwkEhaj8j
9re79Dj5+YGKyMv39KEw4G0k7rlAXxrpP/vmu0Xz47e25EQrQGoNJQFXtCmseNgHboNdzN3M42Ub
my6K60ADQZxMiMIy0imK3JW1AtgmRrR6FIGgA4px71c8hl7T0hpBrPOdIm9CN386f3rbG/seUpiN
JUIqqYUESgJV+laR61zkfHy8/89s4wQyHSGnwnyqblplVUHzgRNEtv3vfQVMWjNmhhqXMqgkg8WX
l8GeI0/gUtJTJ/7sDX+NsFMxUmAIRG9ShPayuhDF/q5XDU+vMZoYmJxuMWc97FDMQAKihhEYkgch
a52y6J4qBfTFUtFxLmvemphcJ40TUU1j1E0mGeTp7X00BDtITedmw/GB7XLje0R6i5Sr21mAl6Wm
UvS+dhqc6RIY6MJKnlQns2i+o78WD7xccbvtuDLJ+J2ejEIe6GgkjLEGfW7U05y0FY91WpqOEun1
rR6S9Dsm4Ca3zcz0KHRadD80kugJRmNyroLtnf4bS9hpvkSMBKnrwEsLvLkdSpUVYDIs6VNrwO19
/nveLnC8L5yt6kRTPhFzAMUCrQZQ1n9UlkC5PruCB3ZoR77l2NtMfVb2mCJOEw8mJj8DUFRAIxlS
K/f1o+RkLjlGnVX87jFtj0NOMLwL54Jm/RUvrd1Oplc/gHHjMSOYBA/fkunFxRj2vjm1D/nV/5H2
Zctx40yzT8QIcCdvSfbCbrX2zb5h2LLFfd/59CehOf+IDSEaMfocvrNDJYCFQqEqKxMD0VCaKb1c
dsSFTe4u62idgwAFsmu2ScPeyqNRsoMCWrHouNcxrXBNgaalm7tQGC79YZcWjlA+j3er67oM3nTN
si20YM8tGkQLBs2IaOOKcncVN8ve8iGns4UYPEUQitIIns+CtY9gbegX2ezAa26XsdTXI5U0yTYD
pOCTcFvoW1s0TcCFGhmqKSsa5r5NlYUaWWEAMcJALTAEmF9X23wHSXbf2EtCfhNuGFpbYmJCCoCp
JCdhfMheB1D30f51tc+O2gMVbCX7TCjYyvXNtUXmbrKHJp0kSwca2fCMkwK2QPkldy3ImDvqXfBA
mVzi7SziNOfWlD/NfpEi6yPd6MtyAvn2A6avMWF2UCEOqG8LL/CIb//U893HaJsn6a4hejvwF63B
bRQTRQ24zrmnqkEBdXs1Sw7Nq3KYHjMY7fbVJno2bijuo9pZ94sgwPLuTGNlkjkcdkcwRkoa6EUb
wUOjVbczHkhNJkKX02SIzQJMgu6PpsJdsbrzlfVl1rZ2aEx+lA6oS/5KzMrBVrut8acUQrl4a1ob
Y7w1Ds0gxqVh+RHpVD+qQ3PbzFXsFujdOZeDOO+sr00xbqqWgamB5CHz1a72kIi6ypC6etg6mOAT
mOJGzpUttgvem4BB94qJpyUYcRuUvYA/8qpjNHrzliIbmtG9vDiuPyK8mFD+Qr1FM5mNBCVzVS8F
6f3e1XYGjkL7N/IIEK+3/xAfAsko/ch/X7bK3VLoaOlAyiCdZ+cQJLmMkmI2bD9Lr+S8dpoR1BwG
+AhFxWtuNx5r+9cS4/u6FuhA2NIMfjddFZjrhHgHnimKA8imoMJHd+qL/8s2fUYTPFRYpu7UKpIm
VebAt8bQq7p9GAOjn/2ds1Opv6WSwBp/Cz+t0QOyumN7Vc+VosaglKY8SrJ+6JbXlkpXJiKyYe5J
Wy2L/iIrQ9LU4ionWu5XauyM5nWO6f2m+QZnNqTs/907JnZYczSjGZpjUBT8IrMVOulybCJ9c9nt
REthfL0CwGRp7AhQUyM/aUXr14VVe0qCR+T/ZogJGVDglIwhhYrgkv7suuNc/Fjqp8smuPf1asvY
iaEwXQZS4+XlK3dN6YDxtvHRHvVsN3lOcq96nr1uZ/oCo7w8y0JOB20a5CIW2+CosopUYVHmh+K1
kDAxZ27rXbxLJWBBNvau9OwfouIhd51QzsaZAq2DBvHgc/8rmiAc9DxAceNg4uEPOK07/FYqqBV4
+oniy+a9/C1cPnSRDXQZMGmP9sO50WZQSaR3WbDXIZSnQ1gTaDbJXQ7RPnwVTyHyzvLaGuOXhi1V
qTyPycGs7gb5dx5fW92LJRob5Xn/2grjlHMcEj0Gb/jBjO/DFomWfhOJyl3cUs3KCHuBdbWGW2aM
/xEPCMAbKW/Hn7VLwYjRs36YH4rDvP/WK8e2oGppgRhJ0dnmihZ2ZdQSI/BTUDtfIVkG11R3HHXX
ThHuoTXiwShcZnv5ONAdYyP+2iyTy5XxZMY52kYYHrUO7a77qOMrexHckffh1maYO8zASwNiMhNW
p4CCvZGQlU6eDW3ky6vhJh9rO/TwryK9IqkkKHvoNSknVQaFLp4bT/2IWVhNdZcNHm4eQv9lm7wC
2Nokc7ijmORGFGASCsA8t5ufZmTkly3wEhwZhxiBg6gYE2TZjyOgghM5DGxIH8e/8gKY7taJfyKA
ZO+lDz6VvVJADlgUtjhHWiYGRqNlqC2rKvsgDcFjb+ptn/nABYDs5oi2sBvbs2OnusAJOd4hEwt1
eywQb0Sb/vvqq5HeGjW1rCB+ArUOUB2S4TYC5drlXRQZoctdGenL2AboFpT5kophF83ucycBrWhc
iOiDuIZsYph0zwAiY3ywa+reoBPgh0x+74zNZJdOKN9/YzErG4zTyZba9oE1Br6cbst0lxW3kSQw
wfFrzJ6augauNtsy2DkrfBGjnGy58Uv7QSe/akOAnOFtE7wapQ6VqCZhQaZjXpC5y1TZTyNwvV51
8ilJny/vEi8cQOjWtLAEHcqSbNU97AzZDKFpiinXCs/jDLQa4J3Ijt2Gjl6ED+mLwKDyNZzK+KNA
qlLRQSLGOFmi5whsygTWtwdyoGQQJfQQSf9B1ig+odwtXFljrvixL3XMdKupPylvibU4VgVayFq0
Jk7CdLYm5mqPF5KTJmqQcvrjpnqsthTIWr9G96HbQIf2Gw2LM3PMHa/3g9Lb7QLKy+qURn9aU+B3
nMqxDTiGbSD3s1H6+rj/V4FgzDLIwVlkQj2qvO5u483kyNcGsOHNIQFF/mWPUL4+qc6tMd9Iz2Wr
7mju1wCAR6EABpUt24w/ADxGGKccoi1ouCAjbxwpyJqy9SS7FowzQOJLniICEXGS0fNfiPmcBvRQ
rNxEmS8qnQrSK/nJ6jf1G6VhoULv7Uv8O/h1eRO++um5SfaTBippyho7XoYGNEL+jPXshqGgRESP
1nkmc2aErYuToNatgaIdu2xrZq9SfpstByV5vbwUDhDh3AyTMBVz287grTfQfB08sqHDVV3rVp0D
ltKdtDiag/sL8B4lATurNDqoIHUi/lROXDv/JWgYWrmwZGXVBH66CCWB8XkBj+awB5BucPF+2dq3
ULURePHXLBH2FHQvCfSSMZ/EOHExhT2ZRjhx2gI0E90sHTBoGFAq30i90bN3u9Gcy/vMd9OVScZN
paqSYqNBPizty3c6CRhtDS95t3/lPp0s1q4VQVz4et+dr5FxUpJYdatHg+knoao6mZSA0iQJ/cvL
4p6Ez1WxL97ZrNNlToC7yKy/ZfQcxXfVMIi27usldLYStjQVzVM95zW+1px59CEx7bPf0bv1IME7
wq2Qfezr/XBujnHGOQhMKNaDf3nYSiixQ5zD8meMbJY+8Yx9dBDlpR+wuS8nHV10y8Cz1gKY69z7
uw7aybFqo8JoBC1ATlY+v7RJqGlet4zA6kNFely8EaPEuZeH6QQNGbvSf+ZyKD9UGMmI8D/mhji5
0Q23eam1T1JJ4sJJkWbjwGolaoe9DaagDfQWuteWpF3toIkY5V5EBtXtS9DSCD4aJ3rhIrcBXkGW
AhVsJqGL5mDKRsPGOKM5eEbzFqHBtaDMhxrtf/ZAWVYNGYcY71iLfWfmkkxwxSYg3sN+OHOWP+R9
eVXaxn+eo7Chl21o0PE2ILDO1jykuevMbI5RsVevFuNOXQAzEkQlzmGSZbxMAHVEcRScmed+oNY1
YDBUqkgu+kMaQZZ8kXZ6G3qXd4z7aTCVhhxSRdLANne7ftTKHhLhhyXYLdCckdufkA2a7L+XzXBX
82nmy/1VQac2rCBUQckaQPLlkHwrnFTn3RwyZk50OmQKuUI2AAGpmkzqYNp+GwBoU23rv7mbHfW7
4pfxSgcRRBMivFUhE6bZFn1F2kxUnYpClQJtkPxYA0G7FN2a/eImpr29vHmcoo0tf9r50hGrUEbU
oryw/OENuQXoZUBop7tvduu0HmaDwS+nVo7laqLjxM8mQdhqALoMgI9KN2B1Fc/gEquVsF98sqP5
Xb2D4MyVfurBLF3tZBHrIu/7EVsHU5CGt7mO19m5uZDEoW7UKJlC7LQD/Kt19BfoX9wkz+EtFbcU
Cu9yL5OVQWZ9km7KiRRAGNo6Zcj9g9vYtU/2jkLbxDBLzlE7Wx3999Vm6pU+FcNAh2KnByt57vTX
Kj/U45vAWWi68uUCWa2JSWdkpSJqMFnTB4h1uWrd5IFC9yx/2UPuECccwtsoqASbbvzv0fdsgUxW
01mhHoKAF/SHxQ3RaoekP8vhr2B53E+Gui/iuw41OZP5ZK0ax4VeDGiy68cBYJzAV3xIV5EM+eG0
Sx9EHSruV1vZY77aEksNicZB8+URAGdLaxwrgxAhqhO9bYvoQLlpmmGiO0UUC9UiZgdVYPZUoxpN
f1weSfxUlaIHEj+9sHEz6iZyXpkNkRDhkgedxA3yGXU7RY7pdFttF92SDXRk4STBrX6fgVo1OU4Y
WXWLQ34TXIvOHWdPZQjXgiYfIQV/mWX2mh6ona5Nfhr3W5AJell6KhNp0wWhIO/lWsI6bRhRocnA
RJSBZJnaqX1+aJJfRn/S+3uZHKXJFTgl57shsyAKBisx8Waw4jN1aFXa2Cem32yrKxqg4xC0+I65
0Rxohu/KyuuPItQ47xFxZpSelFU8acauC5UM0MHRTX+Nm+ZHDRRPuJsaJ2qdAjOwgdv+Z3SfDZOQ
i0C9CStlW6hm3LdFEwHCPWmZI0WlV4Q3mqluBdtJzzATwmDGxF2uouGtsRwf2aiWS2rHM4gpFMqn
CgIBye326jVkh19LlA7CrTB4cTrRWJuBbret2IAqsYR4Zpvb8mLJk19cyVtaB1p2/VXipF7hCj8d
J0af2aKvjtWnA3Mbwfi0lgCem/nGId33u+QmuA13vVf75gHql5v52B//O+ff+RKZ01AFJt4c4DH0
FbU8aZH5I+q6H2XaCQ4d50GNuqSJErEMpL/BNiHVBFOnmbzM/lwp93mBnk8QxdtmtG/UedmZmVy5
g5qeyCCLHIdneZ0oMfWLZbZ66A7IFD5I+RNlJ95AtA6AvgDMcaCkAfUDVZaJIfAlou7n5UpI0iAo
hnEJ1HzZgfgq7poFMFdQF+yiRypKkJ/AOYFjAuQiKOH/CM4IL+SszdHIt3IhUF0M6jBhylq5q66S
2/aj8EYeEsiabilMSXok95dN8k7l2iKTWJSpOoL/ocUI/LSd7U0bANqwuWyClwGebSJzM2ilEmJg
ObIw4Eq5hEIURoIreUeRV5S+WcS4w99EG7VSMJMqMgsTVIa8L0pIX/mJmlyjUbjtdZGmHX9J+PEA
FYACU1WYDwUG23I2F0KFYVTV7ZCyWLfBo9GBPvED1Fp533qWQKodzTR0Gb80H1ql7JVpjBY/6J6a
5SXJIyfWBORSvAim4q1t2hrCtMFmKmkXWkabTJYvd33rmOP8Fgy2E2eGq9QRSguLd9kzeF9KlcEd
pKt4a5GPyuXK3fOJgNBNUwK/lDaG+dxUT//bz2cu0zZtxgBFucDPok2XyRAIEmXHnIkaUOmtlsAE
/amkQyBkCeDbmGw5ovhBx0CN2wKTc9IJk0oedXK93Ir8gcO7dG6Zbu568+Rab5S5gk74KyTPO6/P
vUVxFk/f57vgMXpuQB6TOdXzkoN8CbermMaZ+/lwHdg6EMCmxfK6lPbQJn0b4WWOc93fkV/FNt1p
AM1F+/bWekEPS5SScR10ZZH5oJM+x+2UYo5oPNTPAXBzmBQ4wneu9Lv4EepWnrLv9/aViHTtoy7D
5i704vu/lTJfObZHvUi6UkMaATpFfOB0p+6ivRjrI9pS5qM2YZgGWqgsfl7fm0bltOo3XiOo1VFU
M94JsvrR/Vm5jVkbZqQ2KNuBBc0JUFBLO8FXorHvy2atLDAFFDRoo2xpcCTkItyl3bwpFuuYNcqu
Rt/3Gwf80xSblICeX7G0Uen8uXhXi8QpRYA//vkGYNgEzl3FuAQT6O2SoP5YaJjjuTMwx1nA4+q/
xohZkWVHsZqN2+3K1KU9qMtL4yCmcb4R7xU0sglGsBhf1/EeHqYGoB4VEidy6QyP9eSUJ/tau6Xz
o5Yz+mbvgSMF2jT/nSPi3Dbj72rTV8Yw6sjV5Wk7Ndm2aTMBlJJb/1qvj3H10cS7q5DnxY+wg7U7
462KgoZX5U6GabMnSpCnIm4hy3q8vLO8lGdtmP776gSUeT9nqP/jlmu8rACquLiu+8G7bISbIayt
MI4T9nGCTK5r/eZ18oCfu4vB/IeHHISqx0flaAmwnMLtZBK5IrJyJUgHbKefPY675EHzm8bBpNZe
w/i+4sBNEgcdd7NwBCulH+rLeV85KpPeSX1pFmBwxANkF94rruTQokPzMjjd+3yVbGLP/HPZIv2B
rEE8VEFCRJ82isps7Ziac5kbYX4YpU2pvSyJny6vZvk8VxDTTAUfkucta2PMvoJzKQs6kEQdGvVt
sQ7jULjT8np5QbyIubbB7CBIojM105Ego9WROa2d/1hs60eoNPdDtmSC8Mx7Tq2NMeFZmbK0lc0q
A8eOceh3w17GcEt26PeX1yTYN3Y8sW/kagwN0LVb0ksVHGf7qZ0E6Sr3dbZaCjuXKI0apNwUawYu
Isb4dBJBoMXRwc4e7YenyHBFVICiNTEhuVWAsQy1Ojm0+qtUb/IMMp+pLjpPvCRHI8BVAnyrY/6I
nrdVfNKVvpPDAfRL7Wby1I+ROXWPuaCXYq/fzZ66UfbJKb4ZQ4FhvmMAq4f2F9AmJrM6IzQ1jEJ0
6F9PxX0dqLe5Ylw1kX2INflRqhuvCuRjVKSKwCF58UMjn3aZy8Yw43bQKjTFrG6eNnVpkMepzHSB
s/C/3acVZlflmKAfZ5rwFe2xJK81BuLk4P07Pv9pg/4Oqy+Xmm1tlXZP/Jz8NOMbPbwrUkGcFy2D
iX1GkVaxEaIgIUmLO1Z/U/uPWi+CL8K9vNafhAl60ZzkilpIkj/fJSA1RhPFo7SqAP3QYfP4QUTj
xE2z1gaZCJjNQ5pZVoBW4lbeSkB+D8fmJXlp4PMmEm2kAYkz4e+NqP7BjyGA3CHPwvQkMuPzb9aS
QUmN2IrQLRo3EtB2uLyCxxaDmpLh5EJcitAe8wGnsBhmkM/PfvAEajMUeJKtBTmpq94naOAI0wLu
4Votj/mSY1HX2qwBlBJMzvBm7cwtpSia+03r5ZDPInv1VvYvnwJuKoICwr9bynxMXRuiSbMhX9t4
HRDNmAx9GI7k1n4aNhQtlj70x2arCQ4G9w5dGWWuNas2oNpYQB48lq6k4EeNinlWbjJbcMQ/Kjtf
ko9PO2yvhfLigXMM369+b4FulrfKJnbAsn9ojsXRAhGwihLXcgx30HaHGPohOVanJXEKFLoub7Pg
y7KYmS4ukyzXchSExmRXTtmNmduCO5wfB1aLZa4EVY261AhIeoiueqhJtzvzHiNqh3lLIdzly3c6
EZpsWjb6gLj8WCbLaTBBvldnYI7Gu9RqW1eutqOIVJV7vULzDJzm9InB4lbMKTeLoMI11+cPnR3+
DmtlVxXmU0JCQFGFzLT09vriLytzTHwBcgpP8Qrleflh2tbXOpoeEK65S/1l0+2QG3uXvYLbQELV
89/lMfHFnOWlIlqEivUdfXekGMpIQYXfgrw9cDqXCPUHuTfSyiATYRIyj020SOBslFRnyX5qUusY
jWgelOvtKytMTBnGFpM0PcYxJEyXaOTdMASyRnwDmgmgO6a+MYF5fg/oZlUNkPwD2UTZ/9ZD1dgr
ZdQJWm386I8G9/9ZYZYx9q0SzRk8XDoWfroP7wD3kP5O4IwpNtlpFsnZcheloiFraTZa6x+N41VC
Mo9j3FpJEh2K6aXNbxSRBjX3269+PrW/+vmKEk6kjIvkkNbHoL/rqmOvCb4LPwapSIY18MOBFYNx
6Hi2BjMgSXyw9+BzoLhKOhWm/syvQGjvxVuRLhJ/TRiPRSdUNRWDWVPWYdYuinrAwMhQH0Y5TL1o
quybLAlFI1T8z/NpiokNARmWEA2K7ACSojq+VshvQTAQrYXZu4lMwxIkuP3Nm/qZsp/Je9Sqtr2n
vl9fJxsxoQF3RXgTA0aHkhnYiM8dYrLTCK08zfInCfS318YouOW5C0LTxSYYdweIk/k4WqV2jSJp
2QHlGwvU0LFXijB6fIdD0Y0Ch0GgxpL66cNk2vUMuPkiO/pNc2VugaHwlMcqomhlr9iJiJ3oV/hy
RawMMpsmxX22qIM0+42MZHfSH9EB3BhSjvqsIqxL0W7pF2Og8NXxFxPo7OsygUJhL9dxfEiuQMbp
UJIQ7ZZywyn7bxCE0CIzwRsWr0mEVCbaNYlOxqjWArCcQZuWtk/B43sPhSWXckc1QmV3nnfAuzQM
AVlgQWGhZmZSgO0xyGd/zB6q6dkuQWr/dvlIcU1oQIUA4gKcKDtiZhmzpI5RRHxVBpFLO+waIoHW
lOwum+Fe4xhk+tcOTStWkXWRGrsck5Sg7kzex1+Q88BDwQRjRT04zbWxj7cixDy3obQ2yZwtJZSL
ttZbxdd7Z36vrrQT5EncDHNIMe15RE6HGfR5k+DJck9JQszHy2vmxY61fbr1qyXPadQtMcaffHN8
yND3aOLE+d8sMOEw7VpJGeKM+CFUuMgdEbEF8w4ysgeAew1AHSGLeb4CMzMqrejkxU9TbOLBAHYz
7B1bEjgHr1CzNsMAIiJQzg5JgSYRApijyIrXWNAG6NzaPmhaCIrQ2zQUVE/43+ZzZUyIShWlMPIu
Jn4XXdvRIxJrwafhnisd0GhVB489hsDPt64Kq3EIs1n1k8ZXQl+NAGsPRaVPbmjXV1aYJK/vRi1D
B3Hxrcxrnz9IzY/qaXKr54TqiHwvIK3sMQEws6YpW3pch40GQWe7cAuzdafOEmwe98VNb1sCeDQF
9TKfp6+I3eVmQnzL3sTPy3bCzNayxyNKzffGAwF2hDZS8F4V1Qy5foHbGPeIhuYoixhoJEPP6wmP
UGlSjwqqr9kQCaakuCZMGwgBTL7RaZ5zz1DHTutUA+RzarUv5n0X/bkcFLieZ9N0AvFc/QKWz/sI
YIsY3yjRrmpQiqYvSfz8P5lggfKdaSSV1YWq303TqTSkPVijIZek7i+b4bu3bQC2rmhAU7Atw3kp
synMlgU9J+J+IKRuqyMkQ5zoSItLohuDG+5W5pg7au4ARwEvy+Kb5k7TvTAyHXt67BtRp5B+YTZl
0Vd2qIesLgbFnvRuCmDHONEqhLxHNfJO39GZNfsblNQ2ojf+yApolIFKOTcWL0G4dE2THqzIT6uf
kiGc+OctZ22BCd9L39tm1tgL6Ia0Xee3O+PHfKvdaFuIEF8r9wKf4H2ktTXm+JgmRC5qyVz8zqP1
gMKTf1s/QN7Y/0h9Ffyd0BXKTpiTF/FfcWMSrkFAlsAERBUYzzcyKLsOSmQhgTNWV8FO3UfbpHNs
/AL4dv8wzSan9HdcepdXrPAO9Nows+I80JsgWNCPjFCYu5au/hl7VD2axadXIyYP8Qra2a79BP1N
b3YCqAfrdI5UcBxFvwdzPMYsaFVFxZxFNL1oeHzVvpqJSq18X/rcZOZoDLkNhlZrUoH8Dvfo+t6E
T/ON5tg7zHKcSlHJkUPrgMOBIIxpZNzTqJScf1O1lSdL6eFMUucmtlP45nbZa7pr/ZGemvf0lqr4
xp4mArjzEh74kGyBcwGzU+yrMstlMiQpQBi61ZP9YJoEY50k3UeJ/axojbHPkhayIFUiOXrfifgr
ud9xZZ35jvkkL2lHME3ehfflcNMa+z4SpFfcutB6hczGylY0RZ0GYJNx98+mQoj5EF3Lmwis+6Ky
AxfOtLZGV7wKqHqtmAlikOlPdB5gfibFdVelbmRKzlTejv11M6ROHotyPOEqmSQvGZpglmPg/eaD
/UZdR8ZYguz24KfE7Ip7OQ7QLWNvjfUimVzPrJs+M6JE90tZcoIgcwaRuoBwPUx6Z+Zd3ywRLiaq
PVhBSLhzKCMTnTQKhVyRXDdUCJaEwjUYIhg31PIhzYFTyQ5heBcur419HVhCLIfICOOHY10DfTrC
iHWydsNVDDUaSkpunsBH6da3OaZxRe0i7ndarYtxxqZr9VGPwaOtpS+B+Vw0T5f9gPuUNlYGGK+T
w6artLZHM/NA5TCDH4D8tKhB/CP4LP3pD8J2pmhNjO/lANn1nbrEfvDT2iU/SO3EpbvAK24DJ33t
8LC2rsUsl9zLYLVQxh2tqh5zUkKFeUy6vd6ZD/ncXudVuM8zuH+mxw/gov8doIVb4WllhNF9EEiC
MQHubmO2EFR8iNQ6pl3PY0vRGVPSFOC+DZ6ix8XTNu1Juw329ikH709zSp5E4ZkLlFtbZL6vlbWm
kRmo142HJnbmZ9lJPDICQpb60nXqBrLT/CrBkC4RL7yxBFGGd2BMDHYBvQzEucYOU3YB1MQndK8P
VtmaTrm0t21CnoJQqM3HzeMUE0y7lFdJYyufjUHKeaE6crWNZI28tQGax83NLALVcO2opmkbeA9h
WYwTxfbQqznY3/wo/9HKP8sg2/TVjzkwBRvHPSIrO0y/dkowOtyokPPu7PlOaqo/dlh961b9tMGO
W4OBvVYjJR4AUKa99sybflfH1sO0yA6MjaILh7tzALMTVIAwKMM+wkmrD2aIjQL64w6U3lbwRwpP
ivCRxzWD0V0N/HwA67MF3FjvDDPRZNwD7/0GwweUTCNCj2++bd/Q9LZ31rZxx70QKEHvly/3qaXT
0rGOIUh2FGYe5nai2mjo6o+b4AAW7429AbrQqf32Jtwq36j0Qx7jX3N0G1Y5SgwOU7WnROn1sk+j
/WRf97WgjsZ1wZUJJkqj8zJrS4L2SxX8UqbruNl85+ZZGWDOEg4zWoqyDFEdd9mO4LCFMDLeIH71
q7immHxJLIhMf+TXr2Sr6gcBmqwxWYKkxL0kB2j/KqdGdcl15A8gQMdgAmamiL/gBsrmTfZR7BIx
5vFfB9anbbrfq0+mj1I65yaOdGB4S+hZuiPbTrArvBKvrRFjP+V1fUUbDaJChNAyc+ksVfT/Vdro
FEZ/h7fmQ+ANVIN5B/wFTkPyVziLwIv8xmq1jIPWxT/k+j1gr/F9+44aOXRUUCJvt9bNsgHu9aYS
1hOFC2Vcdh6GZlbrOQaXz7Jtf1mZk24C0I9mMygXZ8/aTk/gDfhGBW69UsaNc3PMkaDNgx+kL7WE
CVgpcgQnhRvUwCViQoEKoYWdBFrmvuybugCx7s/plWaeqFSAmv+l/THWODAUboLrNX8of182TPfr
y3FZ2aUp1cpl07iLSrOKBn8CYkFBw9Kq3bE5ZdbsWoWg+c89mitbzNFsGjvDhHlj+iRuQWYReGob
HJfAvstRNi1AiJhJysPl5XEj3MokcyKDeQBBODFmvyjN7dAWV1MjPV82wX8ErWwwZ0/DOZiDAvl7
9YoSE1XSAO3R/GbvdLfaieAtIj9hDl0xGiRqJLARxIEFOfVU9exAgq5uVjhVOAs+GPeEr1bGHDbJ
xuBp1Nq9n823Qeo1xeRI8Ztg+0RGmMNFEl2G+qcuYbQo2MlX/dN0VH5Md7kPKmG3hFOctHsRhSq3
UGxATAuSXRaG19g6Th01tgr0w+xD78ML95HbYioTFKfABCb75iQaJ+GtEXyJuoxBWsqCxKwxDIkV
RQFqqh0gceASchIyuY0sqi/wnGNthkkpOxLni2Li6WHWsjPjQJFRdicV3SpBbsKtba4ssXxO0CmO
6tyYINuQuQXUux6HR2habY14p0BQIHCW2sG94KRb0R0r2ElWyEBTo8SqpAZ0wu2rCd2wdLadRBct
jxc21stjoqIuhXoBgkrK/jyhrgjBKeAZUWxAoww63MUuOoUvl48BLw6vLTKxMUXXHkVbCI/3qroL
49bpSiV1FzCtm9LgFgN5v2xP4Crsa6oKgG8OA8QR1fRLAFUVoJsjXxpFsDXu9/p8DRMmhDRKbdmR
ORX+FP0yQrezr9N4d3kpIhPM4SplXCytmsaHTqqPqS6dZF2CRtPsXjbD9/nVUpjT1TcGxDRbiD+U
syPdtPcQPNuGJ81bkOYdFlfxog0o5CVfpBEqrCgwHZm6l+c8Kivb1+6iW5BM3ySt277NW4ol7k6F
W78I25qCPf2glVilBQHaGomaGWDbiF/GUnIG89X6Bkspxgo/N/TjYl0ZkZZwNkqIFYGHicqw1Jja
zSUUEPXdtCk24762PcEn5GF/1haZU2abeSKFUkF5woF1d/J9fNCvzZ3iaS8i0nrRDrKZh1KoWZqn
IJlqlPsgL4+GmpymMd9eXhI3bqzKL/Scr/ZwjANSgUc2O5QSRP46vd+qRZo7itF4NXoUfSELMlW+
QZVenpDJhejRucGuGMwGUkvpoajllxDSGUurLE4Q2lujqvcBmQX2uPuIEbf/s8ecuqLLi1aLcNN0
YeGMwTXRG0cdBIUSbjT8NPKlPx1WfUZkGJnrW7V+CObbqDh01vvlbyWywjQEjaxWCr0uVL9O/Dh6
VyE6rdzmIkEQfpxaLYa5vEg3kCYz8arvI7f8JXu1m++qfXpVvsl3wwaShU780IMoU/ChuHkwUG4Y
qQa7HwF9wrlnJFlXD3EaQ575Lf5VAugdbmJ30SBzhtB4AHf3d3bz0xxzs6SEKKSak/QAAamhdtNB
bjbLVNuRU8lZn7janKGJ87/ZZJzfMMM6hY6S5E+p5uQJ4N42RtSn0ImL/WVLXLdHBoomPCY8CRuA
E1WbSnD0ZQfcZykA0ua1pQhM8D/YygbjKF1vNxUZ6BgppjhkL91MyHIGF03hbXgjomv46FGyL01M
hlFEAdJ5QMzP3aO37KJrYw3YRJe4wSG/Vr3lxQbTKdwECCRzV2UOfebOPmXdxgvbuhYVKLlp3epX
YGKypuMXiBd78I3svZEehzgS5AjcEw6iTkwPQgvYYpGzklSRbAwABwdx6L60BnRjrePQ/RYWqbkr
WRliPh1AitXSdnp4KNr90F9HgSAgch9I5soA87USaYi6QtJGVI7HjezJ++nF8ENf2nWQdrXuRR1Z
vnes7DGfRqq7udX7OdgDNQhWRorT6J8SjGtoTvEQ3WSLV20I0ApyCbEtd/hLUgAwx70hyPy5t9vq
16DHcnWdhpMZzFKYTXQ2ZpgX106eG/UmhNRnK8Ss0Zvry4FY2WLipa7XSyiNENmz98Nb/kvDGzTf
dYlrXqd/Uat8CG7oC5j8xjSG6nynumxalg1gsomKE6vfkEdNlqUNHsDKhEZg+2xLvafngvoBP3OF
vpIuQyrE1FXmxosCrS1Hqxkwn9z+gtDeXtoUv+vXcZvslWP+0v8WFSW5B3BlkDkXfTdbRl2Z4aGW
g61ap7upjV5Tq95JvWgsg+cqFmZmcdNiUksxmPtHy6pF0YY6Bo4NiFNHtZ1/QIfh3yRwq01+Bd5Z
6GyiEJqcRC0/3u2wts3cQ13WqHkewnYrB25olx6x/gx2Lrgg+FZApwgoORbIkouMtW1XczkVB1Lc
BjGqj/2hSJ4v33Pcgq6FuggYh0GOCv698xNX0FJMMdu0RTBuzMGJD9G2A6dncp3t+6vOjQ72Y7m5
bJTnJWubjFsGozpWJIeOtBVKf80WJVdguJwuqe7iVigjzQvVYGn8kEIERNRkEtglBkAHNesJyJYw
Bte2jA5I6I9e68eP4KdAD0RUI+R+t0+LFrOlmG5PQ1JC4bJdUALS76ZWdeb88fIecpeFEQPwGdq2
9mUqqVzyKZa0Fs2+6jaTn1r77vLP52YnuEFpfkK5elnME+YqgiWMCZAYT51HVcYoqxNEcz1yBblK
gUdw7zsLcQocohpK8CzpsYQpq6ibAB0gO/JOIZaWBx98NgGyTIH5+M6M1ac5aKqce72kqZk62lN0
yJtua7UJmvTQqs2zrWATeXcMHRlTAD801C9Jl9TieTj+P9K+qzdyWGn2FwlQlvgqaTQjeZztTS/C
RuWc9etv0ediV0PzDM/u92bAgNsUm81md3XVBF55qonbn6LbGKSME44X9b8JasDQVVm+yhCwiA6t
KEPnusjOOP397jId0naS1BoZ+tQTb6o6V0sFEYp7kHcW6EnYWUB1aU7GFBLtdvdtM49t/LREd1ks
sMI9Tzsr9L/YWYmzIs2Jqsch1O/SM5oWLTol2ZdFmkTQTe6dsrPE3CmrlDadanRJGKOomhmbpy0P
Vv5I4tFv40LwmOE+FG1iAEqBAA/mWuYWmWS1LZduIWiOOMkDNDhvk3taATcOw5usXu5lt+tJdEVz
qQ4gl0wAosSYqWGyn7PM27Ie0C8BDyrIclDL+pmABgAtfLdMHWhKgliy+Fl/FBwFevWz6RYQHTqO
uGqDCpU5ci0ehRhZ0tBX6Jz5sATZPXFBn/kLsGPvfxhD5puDyqgOIIRms88dyDtqeUMLurM7AXZM
uZ2kg4EcFhy2QroqHgEy0O5/rDFHrctMUlgqykD6LdTcvfG4fFPu8rOM2XgH3OZPLRjVB7SjcJ9+
GTJHoQUAH/Pe178x76AQzCiAHdW2dTQ6Lg9KBU71WbaHNLSNG8s4Wb3qTuJZD+qW7zbytxVIJV5a
iVv0uo16SjCTX50l4hQvBhgHkOIdrIP0On5qvjZPKpgriqPIdXkBDfky8kvcroC5MOFmmBYw/sly
HI7qUe3uhckQ//v9+fvMyTBJL8NlcuAHosZJya8uXZwyFnWJuCnXfhlslAFiOpotvLX6w+SpLqY6
I+hB0zshcuwTiJ5ei3+7YPdGmWCTxK226XYN6iAgFCh1e34LWCUQCpQesv74Lxcs1SnDFCsuc9DX
Mk6CqYwkkTD4vRTgq1UB1Y7VcNNFiTg3b9jbYQ7eUKSZWRng5jUf+w/pCVAdd3KHQ/KEvMETjxdz
PQQ9Sw1M6giebFmoWcdMIUlOggR0+9VU+8rQEmftKtHrhn6fd4dsZ4iGt92d18lzGy+zNUOG7Y3y
8Rh5ybftuLl0SqNwlc/XIwffJ3f2mP1aS0y0SkSJTtV3+XE4t2HmSW4kvyFnAFirndqTAnTCBGa5
J3pnltm+WR1WM+lykEWEho+m+uLktxqmxu5WH+NwbqM7Rgb54X+JkzurTBxp0yWeBhlWEymcph+l
BqodUQGHRsFrG8jEEgksXQau2TSMAHcildOhfD4ut6m5uqb1Nd0mL02ObSIKLryEE7Wv3w7KxBbQ
JoG73cLlnqfg9ygwaG8NTpR9aSBN3ZAHTf3c5i/XN1F0JpjI0pmZlsSTnoZV8pQmpxRQ39wSvUbo
/33tczJXWzKUpCqjpQ6s2DPBrPNAWW67j9pd/alZHfte9WNXPSUH8qD8+D8tj+1NjGlCrBYgzlBW
XvrGl+fn4e/lL2nB0sb4H6b9qTDP5WEHgeG21mmLlkf1mELLrs2dTRaeNfqqfv8J/1hhjniqN0nZ
KjX0EeoNWPAwmp/t8XtMBqfvNddOg1T+roPVWRLBWDiHHBV0qrwCZKqGCZrL5U35mBdzilRszdNT
WW+HmESC7JJrAgxaKpChBu4D+vtduCxnqyy1Ma7DREucNf026qfrXsADeb+1+aD6ABYQJLGXFtR2
qkfgAiYA36zn9kP6VAQLxOwKyjiceqCyTR/Af4xqE0S9RK0dGiuYnbuwzZywJlNzdL8NqDb1nzot
d8ZudswpNFYRWoB3naoQzEW7z8aElcoCZfJKkWetQP2VtoTBNotHv/zQHCip+HAcb0QyKLwnEMTx
ANSH/CqQtiw/DFlXLc6iBDTmXjLhWaAgdVZUB4BiP/nWe7MnQX7i8z/NRWNOgbKzWzI2k1VS7Qas
sejjik5769tx1r/XtiBkcSIxRt+JAiIykN+AdOTSYbAwKTeKPAuA1C6czu5cRZZuxmYG38XWHFIt
OcYJWLmKVfTup+7AusveMnPetl7T60g3apAS/zCS0UnNz7b6vA4Y9CSnPBJMx3LC/8U6maNH6j5K
YhC3B6OuQfQNLfZcP6BzIRVAWW1jI0oZ3h0GjU7FQuUFz1cdYx7MYdCMeEkxgUdOWWCvTvZj3Bz1
p/Ix8jDD6gyFk8TO+GyZ7vBThPJ9t1JqGcz3ELqBrpnFdpeMCO3jbjPRS8UbcnioN1/VBBJw3MXt
TDBOE9eSNtTTBmUZub3NiOQg5t1spHUkxThej2jvQubbaqhunkkIiK2YG1VRS0TlEcigNpqcqk2d
ehI0c/jf67cFtrQcrTEppZUkYU2kF62oT9JcHzXxxUY/yoW/YyW0qQnlbTgEKoiXJ20iW2cPG9Bi
nbeCxtlEZiC51Y11rA6pmPb+XSZCrVHgBYUTggOYsTbYZDNaAi/Qb2lRb8T0dBpOyETy83IwXB3c
qErQvIqGeXnbhetNNsCBAZkctmqjgoHKqpKtOC0NEnFdD2Rp+HTdI3jOtzfBXHFdmhQoBMug5VUr
b2jv56X22hxi8B+u23lfWqafcLcW5gjbW23WBoQ/Ttv36JGy+klo2CyrQ+m2k4OoHP++C8aYYzx9
LhZJG5W6DDElGVa+9GS/jA2whBTllGD2eo0dYe317SX4zin/rJF1ymFrVj2HdGBYdAC49ni/dZaT
fZjP5ol8/usRRqwQhXPZBncu2gFsjtovmWaWCnLUdPnSzN/Nv6ZZY/4+TS136ZWhz0s35jFEJrpv
2gQx0Owcb4IXE8/B92tgQh/GpsnaDgnE69THMfq1DIInNc+7CSj0bZq8GTp75eeb3DSmCQxw2j1M
quboqgf6fkcTDeXy1kF5+g2cVAtacvT/2H2rVZ/tJOvi6JQP221pbMdMKK/J82hInUHGk9LSgTSW
iUGK0WSUJA5SAABj3QNV7yleicaddZg6H9qN3nojOkWcZVFCOlAHAmKEQUNme/q1b8BHN+ShkXyV
9e9mFQiCwrsHs4ZMCQ0tmaq3KSrbb2ple5PyBcJjkvZTlXqoM9+aGnhNszup/pnIn9Xoq5QKbije
ohDKsVvQntfeadpA8jdNpEnJQ6gAqMW3aRXkgJwbENkfqt02GvBQA2IzsRFL6nrDOulV4ahW4lWa
XxSGf/3T8Vfxxwr9/c7j6lQp5zxqoTfZnyvtS6oLkhKuuyloVKCJhawZlOCXBuK+JzWS+DyUTukd
lUdMKsd6Wh+0I2VjLl7XwRG5G/fL4ayaJjj2IDfEuFuH1a6KlkE3bYNG6Dyfuin1+6UVDf7wvh1Y
iyztTaoJioyXS9Oath2HpsJJkj7WQHBWmcDFOGEHH+2PAWZzEmWsGsseszBSKk8bMFMEhfOy9LXo
x3UveN/XwQEC5w4GKtDXweAzExTs2UialAxQvQniD+NBxbQfYN8gYqKqFuY5jo8UDDF+FOm/va8d
UsPAJ0BEiXZwCRPxlHXeMmtbcpSWo+P0A6JhR+kuva1Om2v8QifAB62DKup1vHteMUaZZKXpk9XK
lhSsr8EUtMf0aFDKEXHdnLt/u8UxuUoKaYQ5UfFVKTE4HeGNbzDx9tCdxtExR8cCIeN6ytvj39PX
MAtkshYNoWlIMO2GBtb4S/HnY3tbuylq2+O5DmwAF5JD4YpwYLxj92cr8SK/PA6blmpy1y0SPW7d
oR1NcmOkJcQRtyESgJNEppicIlHaqqs7qD5WqQry0e2OQMpGkg6CU8F5HOyc810gKZISrwZ7ydCt
kp4pjAFM4MH8XTpS9lHRnNH7+snFpoEk9PL7JbWq52s6YtDIHw/yoYcqGzlQ0RWCtqr59NddFsYc
E1yGybYb3JtpWKe383I0s3OjfxR8QNE+0d/vbpd+aDpUqxUDY6Z2SL6Nr7UrwQ9TzPIa7vZz/Ug8
YUThRuXfhw7v4UubijxmbSeDpwWagHjPYdg7JIfiZgspZXx3BL+PsBJFd4bJ1+EnlLeTzkuDeuvS
pL5seCevQwba6uGMwYRD4jU33SF9icHMRB5EUFhu+EICp6KXiXY4W04EXE8fklTCAFdAXwdUzot2
dkRgdO7m7cww0Wu2JrUxGgiGTNpTCw02XN/18bqD0ED77sMh9OsKIGT2OyQjkVHNTbUU7ESpdCqG
QOpjJ5PaY9GdiYiKT2SL8Qt9nm0Vik3SaSQP/XjWos9WVDuGHKRt7l5fFjfpUdHBVMEljNoqS9O+
SeWwJcrUB/VBem5eqGxkfkRD/1kLKVNjdBC5IG+vNFrAthTAJN5xZU81ymhlqUBS2zrl031a1IC2
i0rJ3Ai1t8L4eTypZi3FZYL5/PRDF8yYlm1O6TkPoNFEJ6gOgs/Ii7+aRqj4Ooqt5N2kYlaNRdFU
UoDllAWm8YGNOBU3lY3nN9izPaFB3kFGnY7KJuPxhcfw5UHGOM6q9ykGZKhkgHzQTosTH5sDWh7g
oITAhcBPeLu2N0f/nV141DdFkuOxiekg35wfLfsORDDXv6HIBLNldQMFdGvCMBhmWF27BIvQmJ4S
sxIcZF6mA9EfRAsQnWMylzlceaSBHFTOR4gffJi6I5h4j/L8ayxF8ny88g+q4rZlAqMCLhl2+FfD
1FJujbgkKeSUwq6nkwklXXBbA+n396PGuCPB2EbbDODwhMnLDYrI0NWmAl0O/bEJol900Li5Sc9l
EP8A6Z4vPGHcz7izxzhEq4DXTNUk61SDT9ib8+m2y8AGFIEbzszjn9ddg5t771fH+IZUlpscV5UR
bM+DRw9XAu1PCCBADdl0FLcGRr89zZ3A6bnBcW+WuuzO6+NR7vJ6qs0TSq6H4YdxamHYAp5r9oan
BidOyD4mNMm4p9TO7SItkM2Y/CV1KGymPQ43zan1srs5aH4SMZcJ3Sr2agMalaovmyj3syB9a00j
a9Ni+rBZf6no9QFBtjlgjAvfnhqxI9L5pNfxO4OA6ePeQfUI2NvLzwoK3bokg5WHm/1ap99rBWRL
ty1JQ1TDdLkRUGVx48rOGrOJyqahE2wjOZDj264O19VfRWRB9B++tiBm0yyt7Uy0LrMQNXpnkR91
4XAudxGA1mqoxSPYG8xxi/qkKzsLewR85lQ7ZliGcL/b8bNxaz4r7uAOr9mrKKhwl7UzyuxTQYp5
3Ywec0Y5TFavVi6ohokMMFszdWA2q+0cqypjiIqi2P8vd8puBczGgAcxQ8moqoLV9tLuSx0/VYNI
/IObayB5QrsMOnIWKFEv3bnK8yWxGjzxdCiX5jcZaKLI1/H7jBJlgfliS/OuR0PuV8NBhSNYBsqU
zOsVUhNEV+uhDRJtPJdd8j3OhEN7XBv/AdIpEEVl52+XUpqjuGhzvBMoc0V/LN3uhEb8FNJ+0woN
g0aUs/FcHLTaqoaFoVHHfkY7kcp0oZVRNX9ushd0BvX6H9xhb4Im3rt4XnXGFttLZJ2SUgFznF5W
2+TWTWd0Xj1Jwqob1zP29ph3SQZVmNhs+/+oVkOfCzgD2zOAM6CPoOpWebjuGEJ7TDGlW0E4akwR
Hime4mte5pG7+GiiekMVyApXe7luj/dO2S2PdUSAn5V862l8kJbDNGhu3ytOWfeeqTxoIjIQrnsA
PYEBL+Q4ms6sLY9NpDg59GLq8WsxmE4FJhz50/UF8bze+GODFR2LelnFEysCG0bz2Vi+ZLag+cPN
CfcGmGrQIOE86xY0J61nGsLth8EZP1EmEyr0kH+8vhrBF2OhGfKUNAn0oCFwGfVuqpAngOTOaibk
m+V+NTxBoHOCvrTJ6pNPRdxNJsEFm5W1UzWmk+GGur4UkQkmu5WqVCtlZYYgeZObJ7vJ0rth2USB
lZOXqCDdQ1HZ0jQb9bLL8LDOU9duBUbah21GkXextsdV1bYbsyr6GzSLkuOQY2JYWqRC4Bjcrdp9
QuZ6bzCCNCyYYwmMAa3a+XsLPYtOpOLN9z68R1TAStDfYEVVZCvvo4q0MuXRDdcvb1REzyVKP4Cg
gv7o+pbxWsNoo1PuRIjMwSRzLW6JVGGAeEUZsoBS8gKVEWOuP81mca+p0k2Z9WE09i+QaPy6gq4f
oOm/RezgRWSiwkVkvMHwI2N/sAu91e0mCduS/Cia/g6YinMyJd+vr5PnmmgKqBrIKMFGwLZW0ho6
EVsHAsV03pzFftxaETcFN6ybAHHJJrJzDHzTf2F3bRVFkeiD1IM/x5s8ykO5OYASnFBuxVsShKv+
9RXxnHFvjv5+Zy5a0laP26QITWBrpw8gQFXb5+smeDfH3gSzN5LWJADqN2NgW7Nnbi+ptTiWVjta
/8EgP6/beoMFsNk5pHZxdcAZYZW59SFr0So6HUCilAD0RVWG4Id8UL7IhVvcADvs0jRN8sFjr99a
L0JtUO733NlnwkpuSf24Kap0MhyIrgfbm2hIFEC+NtAOuY9O1vH6inkuackaWpmQAKPCUJcbmOfa
MC/w9HDZMI2D2XZQBFy3wA0l1N0pCBUOyQ5/EjKTVTfMGM9U0Kl5wNxlTgHO1+Q03Lbf/lq5C0d5
b425NmMCIa2E4ABYCQQ2Bl8D1HCof6RE4Pk8t9zbYa4Zc9yaalQjhOFSc5vUS7PvufJzqn+u2Yvg
A9I9YJ0S7VgNiDQbjXlWsyvO6nwrKpDeRa9o7aHZLB2Up97fwhos7bFPBBcM1yUAupYB64WMDBuM
4yoqM7LhhWqvjbfE/W3Zt4Lkmlu6gICMimE/3DHvBN008LIQK9GgUpiCjuhtTh1Ek5+HxrVjTwk1
t8SoiqjDwPfEnVVmz2S8JUhnYqS2xZiR4dOOhnEXBzTDljwRnwG3EAXOZiAjcbgoNPPyaJEmAw+i
BQGB/qD59tc8rF+lp8Epz1YHWhHabFOsg2ggjBdAQKKA+UkboJF3yD9bSXGI8wFlkumbOT/O0r3U
f7nujzTgsu5IxSZ0IHpUA5XRy3XNWTKVg61Csqvc3CVdfENuz9UwnOpNpHH1Hg2N04zYZAEoArWh
d6hkhRTtnFL+QPkRXHD3be8U3naSP8fnqXMSE/g41UlC6eWvRxyoXXAdQ9kCpXo8IS7XaFuxZWXt
CDaTbnUnCWQwC8i5mr+XoqV2ACzXkfeYNAhf2qlTCARpHaYks4C+wuojYFjpa+9ZRw0v5212ls/X
N497BmhVCMUHyrLx5rW7G7sqqPqf1pFgAKmr5Rf382fdUdC4nG7/hxPHiyV7a4yvdGaetUo50Kly
Z/DwjjmUx1FywLeMoR9n9eht2q+eYI2cQ4DiNsBTIHCgDPBM1UMaJau1BwVIw9rpanRYGh8n/Sn5
Jf+gKuKxi5mO2NsEn5azVhW4bzgrKjvAEDN7adlTG7XbgjJ6nfutVDkoijiClXFuHbRkwTRAiSkM
EKFe+ktFss6UFv1tZRTQkrjJQwU+rfg2BoWQu0HiGgIloXknC0A7vMVpQLIQRBVDfRdX6jU32mVs
stBaoZg8Lo5aqX+f6EEjC2z6WCAAQiw+tGi1sbftOQ91TNWtuTeNH/A5naI4yiLBaZ6DUGwO5maR
8r9L86BsPxllbpJglRBSYqNBy7SsjAPwvafrOyayxCR0atTZ07jM4PlWFc8yH6PecIz413UjvEON
SAyUK8TSgIBkWW1mdBRXkgLJCa4xacToPG1iVjdtf6AtRTEGiHMFXNhjXB11o7Xu2xJcYFvrqV3k
Jvno5lKNXpzohcF70eAGBfQBSASgzNkR7kndrCmHKgKu0eFMXzTQC/HmBy3Ete1JD6Lsh7u03+be
4X2KfmvTfIPeYafg4WRIbjfUh3wwHLURJUG0DMVcpBc1BOo7u1Csd5Iym2CGDwynUJ32zvKh+LOc
lI+NX2D8ubrRjqrfhdpPBUpuzyKkDO9E7ysYTGhe5lZP1QEVDIJWfvQl1gOBU4oMMLFqm3D3lTFY
UFEx/ToElOVD/7HeY74aPQgVumOeSOyTe9hMwBMwQITrlKWPQPyqgWgB31/afOjjH/Nyk0yCDhF3
UTb+NqQVdaBY6Z7u9iyT9DLuDKjxRGqaOFkep8dYqjOBFf6B/mOGxQhsZZ/lfZxDQAVEeJtXQCFN
DRYQ4Q3H4vhPMWpnjHkybbPSkERCpXHJvyTVQ775Se0LnIHzhgGQgxLQIeVF3Z7x9YnkmEtPKxQY
34btM1/9rKPDjRe9D0KPo6jczKsoXdhjvLvEMBkYeIH/r6ODHkJpLky+KUjlDirYc0QIC57foXyF
ZgRyRSq7eekUuapnRZ+CvQnFFxDs3ZTKhzz5dv0L8hxvZ4OtN5Ost/pRHnBco6OM4ub2/frfF6zB
YJygTIYUY+eATBfQbltvSutVit3rJkRLYG6NyahaXV0X8JOBc3yoQtsWXLa8gLr/RtQJd4cTk+T6
KkNxOqTSez3iDYWQYQb6+H9bB13nzkxvanmyFgDA9sAUWPWNPYlYG0Vfijktw2zMtp2XJuqhp1l7
6DrBE44bX1Dw1JBCIl7iLr9cwprIoHeyMe8vnTafEh2vn7OPxf8/jo0kSFu5voXEmMrRmhbYvi6t
bdvad3VqSYG2PA/y4K3mAYLuAiP0j7C3qbkzwmRaZV3LQ5mg7U3U6GFLx4NilIGdd6/JCA04aXu8
7gT/5RP+WRRz6MmozZoMNU04mwzFHyoGXrrarRFSomhRiOYVTLBTv62xyXGjbXhBFnIaSjdm7ryR
U7dO8i1PHdnXAGL/F90ajLTsTTIRwaqWFC3QLsaQmOL76dcVLGTaqXRRwqidzZW96L4PoMHgigb7
eJWTC8tMoJAXO1kq4IbD6vv0vXjRD3gXB/TzTobTp05yyr3KFbXAuInmfr1M9JDzOcoiS0Kd8pMe
Fg9Us0xygaX5aoX/i24G94zvdpQ5gsmam3ElIeCu6uMMxvEo+L85qMUEkbE1lKWSgWu07oHTB61t
dTLRPlQ91EX/nuGPcRbmvl0bdemXnpRBWX+MiqeFfEqnH9cXxI0iqMqjs2GDg89k9ieaoS8C1rMq
7O3paDQgJB0qVzNF/Qa+H+zsMBvTkXgjRoQ5itm1j/MHE0xZcag8LW5/bp6SR/JyfVncQALdKTrS
Q2kL2aO9masRjyrETPuD8kYbRZmPrFtalSSeaIjiPS8XNgqQbjClY/qKqCymsZBb2vtAh2H4XkCa
763JUXj65/7VDlLkR7T0qrj6C+11lF5zCwb1wz/MVKiojCIfpP+ArDHnu0nxXOzrAsFMbl1rTsA6
DvFaQ8T8wnOYvRnGYRIQVNSgrVMCHbTKbQ3V7cF2i+wfwCgXq2H8ZbQTsFpWmEHOJsyb3XdlaOkC
tAbvbqOPXxR9kDrLb7fDLuPo1E4l5jhgjAm6SCADJuiAzed20++MpT7EqfXpuk/y+mDYGRQSMOYK
/CvLepGpUrzUBZ4E0yfLK2+05ypQD8qN/RD56dn2BsR/SKqEq6ciloheP7w0bm+cuVkhKKQtIIKI
Q0gx+D2Insuf9XJKKlSEoEIyQtK8FeRDdIvY3AFTWirk7NGmMlntkUw1NtSAbMgKoWK4xaozLYLH
Po1/rAVMbRiY5kTtHCD6yxTIVEplU6UBoGhMCib67MfLxwjIpa1wr28dbyl7Q4w3FpraZEk0TMFQ
nlX1PBaivIfni3sDzLUyqHUaR8QYA3ih9l1THQoDLV3ipiO404YPWpiccF+6aEy9/N+WxtwxiTkW
qlyOSzCT55H8nPTn63+fu0fweDCgANgD7M3lHtmxljVrOkOoT9bQF0q2+rwMlgSN9mY0PptpPIu6
Ndy7BvrdNkZtAXGF+MilyYyAUrNJpxQdqRnQfCrta921XuHQMdL5RpRGcp1jZ47JkckmWSOe+pgE
kACcj4ZWcaxtE6HzRVaY77iWS29rMdps01SfN2N52uzq9fpWcS9N1DvBx4PzikliJjltiwI6rzUG
CyY//5oCbG2jmoDckBIm/A+5MO0YvDu+O3PMjbWUckGSDfskh/GpQjchd2e/D1SAG68vjPvtdoaY
OFGlTWxLdlyFluSROXMySN1ct8B9Suw/Hf0XdpdJpE6z2tYgRMtSZ8M0GQU5xAfzx/x9Oqxn9Uby
8m/XTYoWxYSMfMRx06UVYibFc2p8q6Sn63+f+2AAk4Glou+J1ojKLKnOoq1vc2xP8wkSI3SEosKb
VnqS3PqT9Wh+yk7ySYTV4N1Se5vMovqtLKbWQjVDP0ZH7fR7Xk3gELwWKF7of9bGRD1rm4YaslgY
6T2gl0XrGokvfya30RmzeK6BRmGDOUp7E7kJN87v7DKhSV6ybNNjtLOW73K4eFtQPi4n3Wsx5Th/
pkXc1od69ZNo0pF+tvcn7c9ymRBVxhQAkc9pmEnHpLspU89YPwnchR6iazaYAKV3VarjiVmE270M
Tq86XE7Ri/w8+zrqq/G96N4SLIltR2rxUsW63JeBpUHzJpMfiSUHyyj7gmXxj9nvT8d2geSkShpD
RzN5u4/vVNcCfWR+NM/ky38oTYujEERMo+yVD8km8nq9FtGWwDfp3NJ6t53oYK/s01kQ6UWwOoE/
amxkbBIrbxRMfljPQ9D4rZu+avJBpzjz+kxbCo1rPCyVO1Xu8FlgW7SDTHxZ2k2dah3M7+YtCL3f
iosYhj3Z597TkAQXUJYVzamKzj1LMQE6e70eVwhHmLeR4VBaJat0oIbXHGzoO2MwzOtPpZ96ourm
f7kf/rgRE3AkIhXANaN7rj5mL6oLtoTQDLQvReEsqJ5jZ8+iav1bfL7mR0ys6ee20JrZBnXBmZyn
0SnOVuF26Pb9h7lq6dyJcrngeZqdcEnhovoftZoFkUFjoo8MWTQij7YdrI+24dDh+OUkucqX7ldz
V3sV1n7dswSXCJtyxqq16JsxVMEmAacmAwohZeROTpbAKpKDXkn3Vd0jG5xjwYvyvyRQv3eZpSJT
En2Zmwo6tBQoSneZzqIMIQoAAJ4IfUq9Hih0Nl3DtHxWbfiuSTAf1APqzZkTB6OnQ17JChbR4vjp
GqXmoqKp77SqtNmwgc3G4vRjfOruE28C5MT09RuRpt5/yTz+WKIL3yVTdZmN46wRgLt+QUujixxw
vbZ3dDS6xOxfrjoE7+cUE/oi4CZ/AynvGWXTAWKCfoOd5RgI4KrIUDmMbqdz49egrtaOPfRJGpcI
y3vcpxGKbiDUwtsHwP1LY2s8EXvRcLWMBt4NphrM87Pahn1WudcPBPcO2xliIkFaj8MiGzBU5V+k
8ociidIprmvsDDAnvCgn24gxog8+CqRt6Atuxxq6sGjkBNdXwt+gnSUmyxgzQ5OaUiMgrKZIqw0d
3OEwA31Eq9cibKPgu7FFxHpVs6pehznQx1dNv9diwbOfewOir25h7BMcXiqzGDtJ7WXKjCJsp9cE
G1+/rNrr9Q/G97HfJtg0aZw30gyYnAiRUDi1jB4eiHgHzZfN9HDdEv+K+7Oad5mS1VtV3is0p6aw
O8rUX3yLAZ6iAqbpfXQQypeKFsfECWLPemNOSh/EywZmgcYyXpZyAO5oBezlsMiRLLhZ+GuEtBzY
Eam0BTuWtwHJRbWmIQ0Qrm4TmO52owblUXdMzJVXeDQIpzi4QR5jhqBqMEEEzxbo+3yr62IoCHhR
qsDwC7+DjMshftF9kEM8iSrZ/NrJzhyTlA0zidtZRwDUj3TUoTxEXnxruaAVg1zgfNIElwr3BFgo
z0MqEJhUFhY9z/KAYR4wy8jzl7jrvMWaD5olGEThHmOg0sC9pSiKxsbZrVN6bS2UJVCbqHOwONCx
E70V+QY3lwaWD3uEvoPFAhYqtZmWiIB/GjpG5yFQTvStQBOsAgOAaK/54AHw8nvhnSWwy4IY7CJJ
jGwZ01A1nBb55AStlQJdNuKipQgZVX10aAcic7rbzAVryvVjT0P7uyzzz6pZiIOeRvMYlxFAvSPx
4vkIDZukeE2KF2WAlkD/4bo1/lb+/sbsSN0yzlY6GqC7n4uPTf2Qmse//vvQXIDsB6DWoB9k/bHp
VzMvNV0Kuhbhsmyf82ERlMV5V9iFDeY2rkgskyRap8B6jt6usNztfYvy8nipLyyGcuLHhTXmajY6
XavIAMzO26DImZKgqi/mPQ0f40cRsQBneyhNJBCnGPvCmCiT0QC0NTZ2s4K0FmDgCcW2ZBG421sG
xvibRjk2bKBaMVzDRuARhBCAkOUlKkQLpjbyY/KhDehgg2jUgBOaNEQlVEGJCaZy9hWBgY06nTZ8
uEJNnTJ6ttXVtS0BJo1zg+2NsA8G9ETzsSRgtW7s1069S0yQJIzObAp8jnNIMc8NbDOoDhFtWbdu
C6tLGm0gwdg0UX9eN+jeeKWdDcWhK+tmc9PKjh7bpkg7t1gm4SXG8wvKNgSmUvSCsHmXma5iFHgX
zZEZUL6y9VB5Rn8zgFIDTaHiTnVyv+5dq/Kvn2XOMxAUF3+MMtlVMsaLovd5FJh91QVF3PpSPbyi
UuuPU1k5bQbloE47rdbwfN3wexJ/wOP/WMYYwuVyQcirdvJopmH+Yfm0eHHsJOgJyE586G7SwLCo
AI8/PheLG3sieifeVu9tM4/CWi6XvLClBAiIcnbXIv+4SX3hgu/D1Yb8a64O32ZV8gQr5kWZvVX6
+927KSX1Jo2kn4M5VCGx0h71QDnO6HaDC0n4bhItkSlaFclUb0VpQBaTjN5a9s6C05/eEHRtreS+
NQPB4jgX7MV2Uu/eLQ4DTlUMIAtYLu+RW06pQ+ftpKetdNZ78z66B0OYiwzXH0/aD4FpXhACuBNk
tW+SExaz1GroZhJN0hhQSHhIUDhpTh00v+wKb+/ijpYVwCy0CRyYe1x3VpkFF2MRI/hiWE2bK3eU
QWI9/gu1D1V8/L0yuvLdR1VwMVnqgCEWPXdAtePVDvHBQQKWiyYBZxcFB4kQpaJlMbfTWABgny6Y
x5/mNuiK7rmLWkHMUbhBBzcf5nM0DTwajI11hkp5NU0dfKU6d4FxKo/ENZ8d4Lt+kifdW9/quHID
Wjfvuq9wVwcCOSh1Yib0HR7QnA3EnB5Uf2N6GxtPiiLIorl5C+RVfhtggnilxOCjmfD2mfwusG4o
P2N+Bpbe6dzKFSk0cx3fRGHEUgz0cdnH5FhFGPLQjDyMyINuuvWY+VVXCD4Zrxz8NpFMwzUQBOy9
tIK0UI82oGazwEBFYQU3vA9RkPstc7uPy2P+Ur+gE3Sb9u71veKvDs9+Aro6AvDmpfNXGemGtqIF
Gfuk6EdQaYyie4D3ktNAiIMrFyxPkBGg/rI7YLKZk0EzohHP8c2nHKEAUt4Zh+lAy4OFKz9dXxLX
HnYLIq7YFxCfM+6BIUm5bfF8RGl986cACacjfaDlbQUz1pFb/4s7ynhlyZhjBAaerWxYYx33qUZm
ECdSAj6w5QYNsMmqXxxi/x96/Brk7DEujAOAyUImZ5+7xdLrEhMK9vS6Fk/aX2sX0Yxh9/eZjwft
UTJUhgQZyeEcqzemCLfIdThFBQbDUMH5xU475/qglxCSB3LfmkIw757tofXMdRVcldRv2eQcNQqc
JKT/GH5n/HopoqyuJ0zSkQ6stxWkuUF1XQHUNB0E3sZd0C65o7/feXfZwsJcQdFn8hu0NIaH8bb/
qWcg96FZR02pM9PKMQTrU0VmmQX2ZgQy4bxdMTe1fdqIk71Iz9EjuYcW5x0YwU7WAQRkpEG7bvSk
o35Tqiic0Opx5YpedtezEgxyXX4BCNqlWQzZ7gAD0T8aefssZbE/QX+tzOSwkv+ezQP0MrJMaWsx
uQu83KU5owYzT91lkJ2ydbdt7soZ2OG/F4CgRqAWC816jMqzFFRjqk5yGSsR9JKiow3oX9pIGGUl
gvDLKeNd2mG+3dSMSmR0eKdmwQitwwPVc4xBseYobvmDjs/WB1G35r3nXJpkTziJMyPDYHuQDt+W
tnNW7YMN6XjBsXifBFxaoenJ7lhkfQWUGu1fZLWz+OXd5oEm/ZZ2GsvJobJh2auoSC5YGNsyGSTM
pPWkGINO+6U2ry0OAFRb/2lhmGBFpMdMJrhDLxcmDYWB2y5TAm10yHN3plK78YG4KgTdD/2Znndh
YY27sp1N+vvdxywlgDWsXLbeGl4QuDU/k0OEg007tvX/I+3KltvGlegXsQrcyVcukihZtuU9fmEl
mYT7vvPr74HmTkzBHGEmU5W3VLkFoNFodp8+Z4Nx4S04L3n1tHXfXFhlQowWiGEVVkCuS1sqVAY2
yIf2MG8pOARj+afB0v+47jS8ZTKXYcqbwSzCtPem9JaIr03tEi3nnN/nhwF+uVgU4/2kCNqJ+r83
VDGYPea6/FFgTtO0ilRtj/VkTJv/tijmIvT90LStPkPLLnqP9Qcddc+0fbluYyUjvlgVm4Lk4xwp
U6EZXnozvNBhgISyof4MbGL9A7gc/cmXj+ulNebLvi+lJMgGIABHSARkbuCq+W5onUZxZtOJBnsE
ml6mkI2tID0GxBI7dxQ4D+BqfPk4RxabAqmMFpNAgPFD1tQCwU08cCC9K2nk5SqZL94KErHz5Jt0
T3sne+igaATE3gwIDMXud8TiBWbuKTKhJR3qykjNSYcYIYDK4oa2fck9wYc9JYHnpRDcBTJRJYk7
0Bz08EyqGF7eqztM8Fr0dlO2iH9AaMu53jITTwrRjBU1w5Mw1FZ5M95oaA4kP7Qv5FHfUqi5qqG1
zQOc8XyViSlFJiXQWwCRD/1WhBjCrttQaUcesJO7mUxcScOoq+qhQGHRoQDF1ElLpwafPuWjaH8I
scVjQVy/AChNmJAEpBPRl29C2sStjhdW9UZ/O4Z3IY91YGVIgPr/hwFmRWUvCgKtN3nSiQp/SlQH
wQUF3pf4W/gKIXuMiAGgtBH+aH8U37LX6xFt3Vc+jDNRUw/jwJenKtybEZgEi7suvk9EkZN98ZbI
ZgxRPZSF2WOGqnQgrlhbamQ14Dt2ML/skbvMU/eiq3xDiuTQh53suFeQc4jnOefFw65naq/34Wx6
yMO0rb/XKisCtCQYEL5TzaqtfhvuRZWz7r8JNL929/z/C7ORSZoOxUTVqzelJ4Nyh1LI0XsPXL/D
kyznrZGJo6mfKHONNNqj/4r7MuZ0bldqJxeOes5jFquZ5igI5imFpvaWymfkYDv17wtISAKiQwdZ
2lO5DR650ie8dTHhU63lsoyLyfS05/SGct8ErhSDan0Gz+p0g+mulk/QvZ69fBwcE0LDvvGJ4Det
FwFOZpOX1GkqizyjNY5nKXlKejuw8z2op2RO2rSChLrcZCbcAIqlVS1A0eexOSqUO76WgOU/adhi
itaLEnvybW4SylswE4Q0kstREEaaV3amNfSOXj5Owde05yh+rb8SH/vKhJtMMrMumvXOG0C9CHVc
WbstlPmNGEIBTiqomldWZySdkxQQ3y50FQJg/ynenSPVwof7Ko+0XME6w+QmiA9tcQh5cxsrpAkX
RygxaRsqzhqYw2PBiyi1Vq5a6MTt9AmTc72qW0NiWCoojcImu8uC/KSF/5669dK+dPliKUoX+sEI
BiA/Dy0f2mNisLu+i9QJPyemv47xPB252MUwNf1BTDD33hXfpeJRxEBZFmV2V/BeDs7zxH4EihWZ
s3jE4xvP90OIrDA4quXz9cWspxTgZyUicFlUzOFyv0je5komxbInP6p3Z5Yr6B2q79NZ8DDf/vux
TRzPwhyNd4vNS/UkGFDPNz2F7JvQS4Kv5u99yC5sMDEzlgU/7OUStYeXHEJpuYvpKxcO4ZRu+9No
ITTTbgWHt7L1L9mFWSZsCmagVMIMeSVpW3oZkpj+ABgu8HoUEEZem1cezdDq27AwyERLMvVS2tbA
jbbdNgNPX8KJV+tv3sIAExf9ohSEtAelbuql9yW6ceQ+uxmBQaTxODyE6N5b4c2/74VcuggTJtOg
G5N6qJGSjI/C+GNEOzeSvv4nt//Us+4asUa8VUGCAmKC+aayKRZf3Iv0mdnyq5fr1wyYR3CYglMX
t43xe1VqMjXHV1fjxk+TKwC0FDrkywCqNf8V46+/lXwt7DFhMBBVP+hAKY1iTjNjjIOW/FJI3KNa
nGzS429VxRbmmCiSi0UujA1ClTHtSHRKkvd05GBH1pODhQ0mdISY2g1lMfc9/wcSWdm0FJB+3tBE
TLCFl6Q6JmDh/Ad1MbpVn+L9wi4TTqAM3NVTqxhe3RhvUTg+RJPidEJlZ4l86pLp3h+nH5FSOEo/
umFL9nWW/8Fx19WnYPEbmNjS90LWhKNMPPURA9y7xAV/meakP1/dGaIPfH2f1dCysMeElrzPMmOo
Jd1L/ai99TM9PRp1lLjXl7WaEC2sMPElU2JwW0Ca4VxxpHJtrStsf/sEwdIHplj8PbaMEzeA+lRm
SYWWrd6hYzCC22ag9Leow5gOrzm4flof9pjbkPmAWM1j4XtT/DqFuzF5NArv+tatH9CHCeYyFHmf
ktgPgaSSs94GBIYcjDwVX69bWf+Go5Tm/985xvcbP4vEKozQBvlOJfWSfb/DIzqhtp456ZZXRllB
uyH0L8wxbt7Mmjh31M1psUi+CfaSB2A9GCR4VTDqWZ/v9Me6GP/uTSEMSDUFez/ZKv5r2wfgj8Dk
b7CRISTrh82Gs5H0D14zyLh6DlLCOG5wXmMkWIKROH6T70ojOxa5sjfk5hTIQFYL3TGr8q04kA2A
AhuxmV7MPtxGg+kI+C6CoHr1fP2HrbqqhmFBAJKJCGqBy3epMsdERXHA8Ag5JmB+VKUNaNKv21j3
ooUR5liVotabIYLIFGUxxpTQZsJ8HYiijE10hxmtf0+mAS9amGMOt1ONKu9KcHZ0cWPF4UEuZYyo
/1bldmGFOdG2nM0ZzT0Z6V7ylWLABPu7eppRkwawlcs7Tbfok/8srDFJUTBhJtP3BcFTpGMdPYXk
bsQQOU+5m+MNbNdTDIzKH+JK8drptkndPA0scThd94bVq/exEhZBPVWdYvTo73qTqGNiZlREuyzz
4BipqEvlvTDZAgb59gkG2XbXLfP8kIVTyxAmmYIcdEkVMBSUBnR8zQ8pHWXYTzseYmN1L3WAvkDV
AagNi0EwxhJkhQSULnUPdfcvfnWX8rZyBXkJT9eho6nL6CFLrBRKg7ExoneqjrozvVjdD9QWhVfo
8NjiFjOOIPZylIOxg2pdzJ0WWk9pF8aZFNPU+jQmegUNSrwM2Xu4mcGqMqK2b1iUvkzpNuoT5wBp
lvzpFixMMg/rEM3omJqZjxHAeSM64q4TMAI423RYuPu9HHphjXlj/dLAfIiMsIXhkJv+Md3IARQj
LPksia0qTv+Fs7xVlzEIQYpCuaPOaLvFxzFkzxJ9yJF10VFo0Sk30TslVAJDunur7WzhC6+8zzHI
FoQUBZKyUZsgtQ2fY22blSeV91m8GrhAoI0uNt4Y3IPLB0aZSiXtFORCY/NWqLfp0Fmz/0fKQyKu
5kMLM0w09sshViMS4R2TQW+ajjfgiOaVgFc/BKCeAEp3sHRCGu9yKZWck0H3kUaKd/OG8oWYrnRH
A/4/Qf3SgP7J1RfGmA9GcSgSCNkkIJ7C+GmzbXcqVLVqLkh0/Rt/YYe5xVFD2kqVgTQAOzGYHOub
9EuyFzCiUb6UQM8RJz+Fru5c9/T1ngiEvMF1DoIoyB9dbqVYF1WMTh0Gy+zWGR2wFt9QBkkf2NtX
w8t36MfUmFGnb6lfOJlo8ya/Vv1l8QOYuy2XIjGqAJMIk/pIzK3YcmonvL9Pb97iKg9tK4NvY4CG
Thh+U6tSsYQsfr6+izwbTFplpqnZaF0teEW7EfP7JuG81H9zShABAtYEc34swyeo8ibdxGzLPkPG
v6luwU/pJEftKT8Iz/lOfzBt5W50aytxUNKVIDbD7SGtBSj4ByCPGIIBqRYTPVqiTAaREtkTapcW
1eLKjbbkjgBkhgnY29qq7gInsa7vK88oE0sKUW+qqkLXPxCffPFtAJYoHXi5yFpcXK6MSegMjBDE
ppoGexWfpLMjWn7w2GN+tHGA6HPHY5Nb9bQ1Mov3rF1fHUYRLz2zzPPZDwYx3DflrR/dEgR/nvOv
pgYfi9PZaldVCxgnUlFUBt/MmW+9sGm9ot1TBanpwNPr4S2JiWEgs4+rSa1Fr2i+je0hrXVL7Hka
ROfOBRuRl4tiYhbR1ajX9ALKCMfsq/lGZUTUDGHK3IMVEN1c1JcByKWQlOmbcB8fMx4EmBq49gOY
mBVOcq9XE/ySukyyk3c+SPQo4S59GDDdY1+/BmvhBcgzDZcPahEYQr90lEwJfKXSZsUbNd0SBMiA
ySFnSTwTzIo60/T1eI4kT9J6QATR4gh/XF/Eaj9quQrqO4tALGR1kRsx3rfQqzHADMFIAPm7TXkr
gTL8ui3eaph4LA8R4MC16uM7/pbok6WOb9cNrOUEy7Uw0XAUekEcSUBHElqP1sso29Bv1suWdpgA
OEdErPUK2pfasXOjHTB5tr8pMPbzTxId3q4xgbAxfTk2JcytdUJpBaS1R+Dkru8bxwT7WVsKqdbo
IYocnXiKosRKy4f/ZoBJ1ooIauFdhMywVEMLrJNWOLjXLax2lxZnwn67Slo6SHoXQnNn0zpA8cZP
qA/toq15xPOEOgfmUriQ0NW4CtVsDDGCxxPSGZd3p0fASyA24nuDf2+IhxzcTLwJ5NVvcmh4/bLB
+HQdpU2lVUjcaSMm21FQYbcpPJpURBuDE9L+Zhc/rDGeLY9zXssKVtRuKCN17kRusjULJ0JzZDZs
KjU8mQ7n6Ojz8yluL5bIeLikVr1RliWqKo7howJGVSwK05ppGRUcTBvec7ju7r8WaTIvvFF0vlCW
uL6p+j0s9lnAidrrzzskcUGciOq8Spj3NlEha5WVAHeDARjl9HyTvBd2DLhWBTE58u3fsyao+CKG
xA6YjfH1xfKSVCFqXyKtfQ3xa0swdf9IeBip1S1TVDDg4htS/ZSwSK00a800a54qvSTFs8QTIVu9
SYu/z+xYCYkutSAN+intvpA2uvImRi8cN6M35ZObLWww7/U0ynI+GLlIwfA0pYQIr9tbupvswHfm
hrrzJy9T9QqwLMc0/dPXTNPtXTyyvhArgyg1OKEzcWLqlJKL1oQr2mjU/VBj59/PNsIlFmtlXnUI
zxgClGcEL8/e9Wqj85qNvPNiIt8gh9lgyLnhxcHXWJ7dOfaIWfMCA2/bmNgnJRkVUJBBXgWI8wgK
6+f5ILg9Cj6+pYSW9Cpx4farKcRi45gAaLZCJTYhNq7GgG0zOpKb7QsodoIudrb7r5Vn3BEndoO7
7HHY8U5tPfwurDORsCRVmWmKTiso2h582qC4Qv/Fqd3MmxxaNucR8tNzuuKYLPayj0isgEsWX7Dq
WzOXFmkbWwUhRMxt8HDO8pyHLq5AmBIjGjQsrf8/Hapwmx/ObJB0JPyeV13mBKzzs7owJ0thqykD
DVhDm28xwXCvplLHc9DVl+vjvM4PwcJK0E2geVEa9OFQhGofQXQVUGz6hG+OYpNvtcK9Hkio9107
LiaOZErbSLOAerYpZADuPNbTd4m8+PIPKTtVmXfdGOcqnPEGi8UlEEcRMYOIeOlF6GxCe/KG1pF5
T8sqbmERq84VuIWdQIzEUqe9dHrL2zsEZWLhI/V12FCfLx6FL+EPXqWcE79YTmgzjKHPWGSYB8kD
O/Y3+OS3A5lzWue/cu24mGDiB3NqZlMhephpd8w34yckyGhWarpEtCArUr/4Fnnqj8OOWyrneQoT
SeQ8GmqzlhSPvIednZ/xxT4axhQN38SW+bXbzLbokp0gW6AMuO45nN1ly+aplihE7pD/DOpblxFH
lk8BhqmvG1m/4YaO5Bi1N0KYu4CerBZJCp5zMPPnzQM/816PWB8G6CoXfhkDIVe1GT5a6KNNxyQQ
jI+6SydP2q3+hdfcX9+0D3PMkwqinKBKaa+qjR4G4WGKHgIur/x6vPqwwTyoYT7VsVE26A9FQLrX
+EZGUUa35JO+Vw6mwxNCXc+4Pswx/g/lA7EppMT0GsBABVSB0EAv/N71mwMoe/6jPzAePwgAamoG
Gil1+xgmx7w3OAbWr9Sv1bBv5TBEdRP0LZqJKRi1JPQQlXcx9nK0STPdHnROdXnVv6HfgVa9rqsG
2+xS21qU/LHGHFL5ooD3X9D+vXYHksQPC+w1rWK4dxDlihdOtZXpb2Yd2d3E+xha2zYFjAOY5IVs
JmHXIcRGLOY5StTtRjuVvZXd/glKg+dlVrORj+Je2/SjDamvnXM9RKxdqYVpdoEgVWj0SYfCRtI8
RKnTgmFL58Ac1h5JtMo0cm4xiyx0SsiUAdANIAKaQLOS+H5sdjWZnSJ4G5rxGFYvvskbnlxd1cIk
jVuLuBRImSgkMyoChn+vi889GlHcb6W1vHC5LCa4Zhilr0cZhcfxbsTIFtC6r+Bva3e6rZ7S28Fr
7sih25U8ZtLVXGBpl4m5gaEmpa7NVM879zpQ51ElAN9Jv1UOneuFsOAjryp5dkD2lV7aZAIvPncx
fR6laGMDB7CVbNkJH4cjJuLQOA935I4yCOCr1MvdfKt37nUXXbvlS+NMRBalQQm1xNC9TkaZSgEw
Rvz23ywwQRjkM2IGlXnF0+SnSk8stecEKp4/MoG3TfK0Lic8KrEEqh5fsaTk2Cfe9VWs1qkXG8VS
o5kKhIslA/3ecTO8wCdAKFVR6Ns/IJTi3GmFqVZW4ky6dCyQO5Fpo3SaN7WRU2mUKxLE4AU5DOaz
zJua4BmlT/fiVocEtYlK9tGgB1s+rYCBaNj7ByOSnJvNdi2CLJTMCoTy++SnmtrBg7/XdxGKEcFW
3KrbLthShKnp8BhTVuuYy/NjIsocjFEUl3D0P7EbdOhURS5F1Va7A5dhjh7RlTvNwvbqQhx7P4I1
2goSrNCm03UTVPxKDOlzPHMtT1yujIkfiaDJhRBjuJXso11bgu44gaRd4klgcJQAmN+IHKDFaswA
XESRdWKqqMZduoqqRkkcGHAVv5gsSQotnaciulrBpIiUv0wwV0AzBMU3ZOBaIZysuDQIZ3Ziq+jo
wT+0Q7ThIR5Wg8jCIOP+cq8GWSkgiJBYsvvotUHHPM14OeJqj3K5LvbtLIle6BHOSvyO7Ncmg4sJ
YaGxegxe+lZ+mkBpO7wS1HpqgLTC/fCN+9zwVspchEydg8BHwRZPXHIrvIV2usFvoK1KzTKs+GBq
dnnkWT2nOp8uxGJ/6a9ahBepS0PBKEm4DwwbdGTVyxxZCXDy/W7eznZ3Y9wJz8VNWtmNBP1CFC+4
BDXrb/viJzD3xKwyX5XSc9esd8Bk4WCU2HfAgfZd2OI72CKH1PZ5xHKr4W5hlHlf8fE4iGUOoz45
CYUXdpgKT2/HOOV8HKyW7paexTyzQgQicgxA0AEW4JHs6JRtNYfS71MywPLZdHjgRp4fMc+uImWT
IahUeS+/VeeHpN4Z3e310MYJNAYTaJIZqruCj4ktcTgk0qs/cjiSOUswmCijlHWQNz60sdROd6S4
caD0XbT/cRFMZEFJtZ2mzEDtvXjphBcwEfCOnuNjBhtUJJUSJYF8SnmPQLET2s02SCw6Dow+OpUZ
y1FnMW71p+unw3M5g40kUKwIVB0xM1dccEd4it0kluYJx6kEC07iW6jvHPgl8tUPuo8rZTChRJfk
qU8ol4r/nN9kX6kSQ04fvW2fAfsp72u3cyTH+FYeec86L4qxDdcszuYqqEVanZ83BqavjyKIB6Hk
edLfI4mSyx0pt1ZnKyfliJlwl7Pjq0/9YulMNAnFeWyK4gzU97fNKXIxsiveqiDOABi8wNg+r4Ky
OvGxCCusSKSPqZzSjHDLpe0IzxJ39f+BjryJj/UEbbE2Jp6gvai2wjmroFo4FNWA4GzVhj27VO6N
NxG3ntB/2GO7sGM/9qJOsbXZXDyP0eRgdOwmHvAM+fFNkyYHgCysWad6PMSOYx7YnRN7WHG7uQHu
MmiAFakk6FFJiNdVtAmNV47HcC6LyUSfOcmTXskAElItykgCweMNGaxOd6vYFW87BzfVDt1ZwCi4
rQpbwgl+vEeXHV+u/QZzUBUg/cpW+wnizMSad+0BEkc1iB/b7bBrXuPR4um28ZyJFftMNVX08T7p
niyeFX4ixcpfxQlEeBRCUB2MhhOEOTHYZIJSENTFMDe4mbX0kkeqZdR7ozv4w3fOedLzupJHmUwS
I4GNiIx0VM5IgPkCcQelB4rsKL6hJLWEi5ni7iQTcurML0JTBK5FkKAwQcemlXvtptsETxqIO3lQ
Aq6/MGnMPHdqU8U4OL040u+ZykZ8fVC8nGyzG32fupSchNf3XDs8lciyCq0EUDuwpXwVMnExiWIA
w8a7VPoqeTd6ueEcHM8G4yCNapZmIoFJE+KFElg7ttqWymckR/Vh+JL+9AG7R5yLQE163TA9H9Zh
lmtjHGaoul6uU1/3ivg1GE8B7cakrV3klSVXGW+Vaw/U0hrjLaKP+n6vGShZUPKqMyJ4I93nO/FU
eLIbbXiz6Ks5yNIg4y9iZ5I8lTLtzM+lAuoSOur/h/qBuAKBlfRwfT/XctKlQeaZKrUcoWUE2GUW
nmvtoKuciMn5+2yV349SQA4mXfeqFLwV5XvA46HnOCLbCBfGWpz6HM4+ZfvmoZ4TqyZ3acTjiuGt
g3l4hrAxlKqDBtPYbdP5QR9P189htUSwOAi2950TJRSn4ZwLUf65cJOLqOdQ1Tgw2z+KsmXuOBZ5
O8fku2045LHsK76HNhLEF/bFHnD7rSJb/uZPs+AI3wkezy5vJ5nI0U61FAn4evY06hHihoRfOQvj
xAi2A57NA4nlDEHXP2onfJjrj8GOMt35N8nNDM6FeFe/oAa97Xg7upYELc+QCRdRUUVal+EDjwrU
BTuwgJy0wYp+hK/jXnozAEWfY6fghcTVN21plgkaPrh8mj5AX3DYG4jC807xhg0tsycQ7uDBtNe9
BoKmOh4WzGkzF6GAoIZqKKPkdY1u6Zigz1O7lfdVwekErXb7VSjC/WWIxuZFicXwA7VNZFxsczdv
aJsfqOCb4FQSq84sdUv5mQLU6u57wSKcoLjuQB+mmZuh50UrTQlaQmZuFCdfFMrWkqU0Oc2g3Jes
Rpn7ezFvGy4PK60AMK+bDKYfUVOgiKJCu+5yza2PICP1PQAwwRG774h6ZAfaTxC3uqXuDOVN0u1m
nrbsyoW8MMpcSKHU4ig0AVKtDKcPnzSRdx9XXtELA9SlFicZDVFiEr9Qgd/MvT+5QZrNaBvW+Qy5
ojwrt/DCHHMLjVCtc3wEYdgLU77JodJ3fcLpwvK2jLlxcRWmCmZt472aHbMyt7JK4OQ5a5f6YhXM
w+wnSa+TMiUogI3n8l7oKPciCNilHUTWOeuhf+yK37HdIAxAiwZ0pj6YMf4h0p/uy2c7mIPTwJJO
3fzSE0xlIOB+BP0iWPPftMaqXPl7dZu547d2N92JULMLX4L75A+Jy0q47hQflhkn79La7GM9Jl7v
P1fTvswec+4TvhIacWQfNhg/D5IizaO8pHQSxJZsWor2Y6vX8a0GFihQ72SOPljjF4XwnGX9/D4s
My4fhfmM9y7B6iBEiynGF8kGM7Udhlb76gPgeQJ7nxMe6HswHoXfYUO8WDh7HRSo6PVTEuyL9D7P
//Brzbr+pPNOj7kM+ZAKvQThb6+C6o4emNtKwaXmysyvxP3lOthOENQi07EG/taT74KH/D67TVy8
1wPa1bUb9BZgiDTpR2lje315Zw63T/fCAPuMpGoQKpCYR1XNZ0EJWnVG4gCtWdT/aDclchUXhfaN
cZf/NEN7AgYSY+7H+Em25Ht+BWnVhxa/gXlvJQPUW7rfz8AnBhj2otM+wpY/tfQ3nzgfjytzE4s+
kzJTxhf4G8hkz2O4kkfJokRwryYb/rpWR46XiQRzLWMJhRPBgEG4zl2NsuZNg6/wvEWpsfueeZQu
LX0fvmmcJGLFZ8Hj/7FO5k4GEACLQ/BieaqJ7+JaOURVb4O7ybvuO2sPxYUd5vK1Y5zX5UCzP0Qd
CsMfXxP7O8VX8CcfV969C1vMPdTSAvS8CVADRXVbF/umfeQsZiUBWhpgZ94Ho5b9uSzB1wcEsHqg
KsjaXbirt7zKzMpVvzDE9EryYoasY0g7l+SPcnqNAtmSTEwPGIXlizXnfv/Nx90vX9CY+93NLUgi
CdpmfeAQu7AkxBVAm3ULcznmNsVJ8bxv9aQgfwOMGJWkY3tNndRUkdyBnXYIj132Jc053r0SLaB7
8/H3mf1rZoguIy32vaD7KtdPktK8QqjAqaF/m0RIVr9m8W+MuC8tMnuYF0pPoshEe0aL7LK2Q+7I
7eqNPUP4VBWBmKVQiedBIE1b4ZSGgy7plq/Yevhy3cPXz4XCBP+0wdygWe2USK6xb3Jxl/exFQrc
mQvOMtij18SwzzHmhuEfr/WqbXvwgUHZaU4PXg8KupJBV+yMPKwZzyrjEK1MCXUk9B8mchQwnG+U
TtlwXGD9Hn2ckMH4gCkPSjAqJWgOnOSWZliUSHG6H+0CUunhnsfawFsT8yTOU6/HVdZ33hQe1ehJ
T3eCxunZcpfEpMSJlCty3KGg6T8XL3S4LQDdcrsXt6OLsuYdj9N9JUfFvf3lf2y3cTZDNcrzGMRg
Q+4W05tpArBP9rO/+09+zrYWI1HrC4xBg4W8ARDwOWpfr//9laO5+DxijkYQfC0uDGRMsv48k28l
dAqjnnNXV20sMiLmaPqyMdVCQToYD69Scm9mP2qDc/wr4UBWFiboT1h8Gqf6PA9DkkqeasTSYZxy
smt7kzjXN+ucP17LL5kUSM3MXk0Lf/bIqX8LHtS76iul8w+dP6FV3ca/qV11Ok+CQTD0sdtJPDpN
ev8//wQVHHgqVvxpqlII0wilP20GDBV19F1xnLftCxWx/wfQmNVdNTFELClnuVwm9WqDPg/6Hgen
bKniHLQ8dhjB3Q9QBtV2tEv375V5saiFQSYHa0gbRvKAj/UpOaTqoeh+Xj/AlWzl4u8zr0YIxClG
/fH3g2lniu4EnfLxZz0Xlt49Xbe0lk4uTbEF+1zIZ8r9RplqJ8OmfWvjD3Eb0+mWZANO/9+pPHzs
HFu+1/JeaUpjNM+PlQjZWnUb76B8wsvAOC5xXvbiolUAu6ZdiC/kdiNsGrf1yrt2F3kEiCIq3ITh
MpezkavRY7EyJkIRKcjSpMDKpC1V5VXsNrdGzCpNm/prdY/iJZRbebBQ3irp/y9WWYTiYIogDPdk
XztNTbaZieldXxfPBBOxkFOGSlPInSd2vrpp1LH0JCkqOefFs8IErN6vfbVSQRYjKM+p8i6rvNF8
ngEmROhDRcpAxo3Sh8cAajtaw/mU4RlgQkJRRFWdgvjTMwAIKNNHP+dEVLoFnwLqwr+YmCBXkanG
gSB6uraDGHgu6xY0FAJo114/cI4fs1MfBrTUgyQCPDb3v3XKawjwdt2U9r83go9lGrB1VNBYqVDd
SOKUaEayB4bEEuInP303jO4/GmF2bBi0Lm4bP9lHQJCR3k7JXVKF/8mIyPIdQfxuTnsdc2eD+dj1
X0oJ7NRP1zdrzbU+Ngs8qpe3XBlCUfDRK/AiDSOdcWPXmnPdwlrNBMNFf50HvvMuTTR9lSTRbMiQ
bX3TIAVP60GhAz6EvXCkY47mfXPgBa91oyIoESTJNBWQmV4abSdiwqQAHhjlMJrQiqLcrb6jvuvP
3Vs1WNIThZxn3JyY/l32JgEr8csuc1Uh6B7FTdTB+RLoPd/5nb4fIUad76Uw+/ftcArL+GWKccEi
GnItG3NEBRGVgCS+bdXuN+LCwgT7gA8oM7RxD3n0mdznZWXpErFM8Y0kPJobzraxT3fmG3mXghEU
x9UYtm7OgV0YomFnc1jawNhgvnOMeNwPq77/sYGf3nG/MKa8NKJ9kD8K6skfflz3/LVop6KSTED/
gXGAMwXq4gUdkqLvdR/vQirstfJdxIg2T4RtdQngMTlT80OlmP7/wgSKkVMtDiHBZ8VWbe77+DcI
5cBB9mGAeaKNzA9MoRkwIlgPkD95V+LYrnhQuNWNWhhhXugqF7ooUZFQlc1+gICisG140vA8E0w8
SCDk3CCRVz0xLlW7zmXg3HO93WatLHIC3uoX0nLPmBigtYGvpir6Q7UzfleOamcRlNxd2YnvwAD4
CIB7vqPV4gG0VO0xt/kATnr1P0UhU1LgfBIofCXmF6R6GJhzhTJ1CCFKr/9O9i2QjA6dKUCW+l14
LySrr+zaoo1vvnka0a+ZZyLT5JMSCh+K9Fe/cRMTS8EMhbZJNur9bzDByurHYlltx8iI5F7UIPWh
m8dR8eocImUyp1q0es8WNphnsgiFGYproun5E75clPbkp7wkf9VDFyaYZ7LtCXijG7SahyQatu04
hm4k+509yCPnC5C3GPkyaPQqmKuKGfXcgryn/bMhcL7D1pCKFyfCRKV+iqNRUCaMXW1JbQW5C+AM
ndL3Hd2eM7dtNr+tpHZhlwlWWmVMZhIpgpcV21x/8oc/rgf0NdLqCwNMoOqqWBHHBN9BVPIy2FUu
sSnDbaBYI0b1j8od5bQTvnS7/Efxet0279CYACagnTHK+oDag+bF7Y/a5xVd11OmhQMyQaMelDZR
J+k8LPdA3AqDjsHJdJVH8zS6g4eFOebNzNnS9WWp0KoGQ6qmqcyOghkO2JcIRkvNzfLnQOJN/6xf
qw8DzL7pZlGUQUCSvdgfFGnb1w+16V4/mr/ZuQ8bzM6BoG8YJ4HA7yZ72OdgaySpJcHh401kW1J+
R5XFAWHfXre7vjRTOgtcfB7f18UgknKTkrNFzWxFuebMoXhq1PLxup21Nivc/pch9rMtJUnfzhXV
BD7lN7k33yQn0IdCUq+2hH3mhHv/lgcNW60daUQCC72moCDGJmeyUEd5MBCCoeLJbU6VrXnzCeKr
LoQD73nzOtTL2AdraYyJiI1CkizGAJqHZdqJMdmK+jIhFxF56ZTEs0TvwyJhSyNR6YpcMoECVk7z
hr7J/n2zrY6zF7mUaLZEwLyhYpNAe2A0DWBhu9qk7+o9771Z6xaACPxjh5loOUVtPc2pTGmf6Fhc
/mh8oWA/alk65M8m56aveevSHHPTwfbcFmpeQqmw2c+yk/v3meBwHJW3u8xlJ5KW51Io0swruG0x
AiBQsdLckm8pScHsiq62i+5493ANXnixk8z9n4x4luMRGYj/TmyMem2Ji2P16l2zSTxIdQOLoHvl
9ncQ3rKGqjRkuWAfxPuXzqRJYZ37IZqMIfCZqMKjX78bMysMN+KJ4I1NNqIA9hBOEWc13C3NMplK
EURhHY4oR7Wm1ewNV7YoFK84Jkf51vwqbssXbZM9yt71w13LaTUFgBYqGAFOX2bisUgyEgtpjLmV
oSsx9z+9+Onk+EacOYpRz1Y1QVYr12/rqHq6bnk9Fi1MM/sc12ngl3Rkpt3QK5vhbMUHBd32ArGI
503UWT7FooUxZnfzTC8TdQTNXTWXTiVj1rqo7ap9modt0z008cQpMq3HAdQ/ZaoNQFSZydb9QjDk
QsTr9df4/whlWNXVMB2ZgeJz4rxaNMJ9Wt+HOfYch8YsTCVCDqWAbUt8rjDewTkuGq0/W1AkHQz9
kmGyKpdjO5lddX6u7Og2ePgTJapY8gRSflCzcmHMNKpcs0dXvIjp/hCoWUVk0zOaB9PwquIG5DIN
sBjFhrMy6mjXLLEhW/Pbvo4Bs28B/eifor10Dxl729jUz7zmrrQar9WPXWTidRL0cw2BFoD2H8u3
7GA+tRtKzSl8g6S81x50O9smkPTtMaAP2ihLfJ5/UiC8zrn26+7y8TPYkK6KU6AVSrKXkt2s/Y+0
72qOG9e6/UWsYgAJ8pWhm01JrSzLfmE5jJlz5q//FjTnHFEQb+OOp6bmyVXaDXAn7LDW/SAE3tq1
N9DQYFoUcE4aX3qqJq0drLY10M+sgbLdHOuviddeNRZ2Fwb3b2zH4Uq9ym+SH4LPuX+2d9GcqZOu
sOQxQwRmgL7AFrg1vkbPDHpj9fpj+JDdFiKJ+6bxLpFLdFTS13JO8EIC0Gr6RA9tDOIwu5LsxlVf
MRt1Q7/Ok8DB7DruzQVz5rGCErOsCZiRyZFBf1te67EpLFFbbjf2b8RwtlEYUz7TGlZYL8BuJb2n
m8lBGgtPiX8Jvtu+abzfImcaAzUTpVBxi8ZNdNbcDNzW4H53qp8jQFOwamiHWGdwBUJFysIZQh12
pBh04H7I9zqonl8UAOQe0oMJCNJUDfrvDVZCRMsLuy95xtH0X+PgMpsuNdFkybFytQQLgPa0q9i0
zclhdOgLNsn7Y1a7IHpQBEb/Vlj+5OgMRSGMvuPz+FQjd1bdrl0MnanOQDjBHufqNCfid4Jaxa7W
bARxwU8h2bDOpoqMkXSHiXZuU1a3i5rarSb5l78gpzUmmvpAqDMNlOOQsWFq62OY0GVp6IENlgeG
UrqjUR9q42s8PV0Wwo///i0FDQ/DpFieAa7bRynlvKBR3NHKby1bDsqn6jteo15+GK+Yr54iN7/q
XAZunGKMXHWr2+w2OojAUDld/c+P0HWZUOCvg57v448o0qFKeoVEgWTdFvRFHe4un5LXy08CuIys
ROuYFnqONT2vPU1HwFQ8gAex+cmiYeViEvNX9UMTXC0X5j/J5Ly1kgBgIDb1KMgrzSk1W27lQ2qe
Dd23isi9fEAuKH2SxX1FCbgocxEj6hWSN1cgi5Vqd+wTexl+y+R7E/7RB9MBZQjyQUXReWa7bCwz
VSmqIrCSB6m8ayeRQbPL2Rj03wfaCOAuD1wcQDHIujxYB7vHSDr2NFCKTkDzhtJIfRR5y93724jj
7g9tl24dU6PyF2kMhmY6jt1dPjzUU+4MinpUDUGjjE+iP52PWcQmB4Q0K5zDNg+63yOQqdmGmXGd
v5gA+kDB2BUNCfFPkk/yuGgXkZZIfVfG2Girr7WD5hsn9XGFUy4w9v4PidA+CePiXVsvdV5LFvV1
dE4tFHML9DCUBkAqlSFIFvYte/PluDCn5TWxQIFp+WwEvXkwfjNNSRzjdvSG694Z/xKvIe56q41I
Lsi1HU1pJUP5ZdBfrG1uF+b9ZXPm49mnG+R8fwO45r4PhzyQwtyR28ymyS0BpqeWfbM6pChD4gCu
0jFTkWDB2fgheJBi6kahNHlgaYBtJJ7yAwM9D1Vq57+jJ9Z9p18XEZTXbqB7v0+e2lElda1pa1YE
g37VtefGADlOdhTc6K4QQzVMrDea4I/kDECqpcxs2UcbcaG6XX1/4yU/WM7ykz7Xi91cY8L2JJwr
YI7jkx/biOVMAUHtP7qiPKbXzI2xqFr9HA7yAVQcwhIvX2v5W3E28jhzaOc6bXUWzqd786YGVnR1
0/rKN4ZexXoNoaM+XL5Y0b3yxiC1hpQXdRHERWXL5EveJm4ci1bg9w1icy7OIJQ8aqiepqEvByMe
BclROwLQ04+E+2S7UftdEL+HhfEiPM9lnGcwH4eht/twsgt0CTG/Oh0uX53KPc/5j0W5rMRCiWjW
wBMQLE6Pxh1QZ1G6Lty3aiB4WkDavSiuBiRObzkpC9boUlDFgLNZ4EN3bR4cnEgCEc+Nt1i1iUVS
CfgeksNd9xLKK8GUP10+J1/v/M853wWwH7AR0OnFCoY0ppRO9aIcYie7BzVRdxNiBlibMASpooKc
uDJ6YoI8Yl873yVzVj/0Vbt0sEC/UoI8PBjFbbYKxqiFp+NMHIPFo4ZrZSa35o4ahEcGDgQG6NKR
b4vEZrVVONMjsNlFYX1XWU1NA2Q6plsI4YwvlXtGa4owUUiRMxqqnWjdIY98VYvtphU8fd4a4598
2UYaZ4N63ut1W4c5EqQ2zt2GFhpOR+oltuUp1R4xm6k0zkLC5XmMyTzZjR6ZwFiPwH32kA/d9CQt
K72ek35MTmVmtKh9ZVL0O4kkcKJJeZf9MhU9QXUKZf/aTkJNmx0L/HrP85RMq02zKP8V9yR/MeIq
PSM7bH92qaFndjqT3rTDZF2w44phhh+XFXjPQEwF7UbsHKF6bnBfONbyVVkxoxGMGmw069xEiLO/
67i3MjjHPUxz3hVyCb+Dho6r2dH3frQ7u3MkcE/CB9Bv4wur0IvKIHuZ71Yup0KNoQxphc1hf1kM
pXPrZhgKt6BJjHk3OalCN23H5iZtYyu3Y22ORTOLb/UyXqtMoqD4KmP0CUW1j85B7ppKNgczDdKT
EZSHGQA31hFjKF7uiPJSvjH55oi2srg0v9UVZUQbq8A7M+grmwH8zVf5lbb4MRDosCXNIuQsenyy
E1w6Ief+qmKkeTTAzQNoanxlOFPFc3htDNjpla/FX3Q3JQaFqUJMWQGbKL/xV3ZTFw+DBpSTG7wt
AIINlACAV3yJ33g44GtRcIpsUb/u/3G5ps4owAnF9sPHD6kraVFmpEGGdahAlhXfkb9Zb5wBXhHZ
TiTOdvYCKCiKgUSP2gWqF9z37Kw4S4vQSiBy8UCZeqArxobAUwxksnqy/7kXoO/uj6fW041Qpwhk
AMjov5HOy5Nfl//+/hvNRE0ZHWwdXJScmzHBd5hJkmb4+Wk8DTNgJxmQLOO8bA7FrfR0WRzz1rxW
on+jUIx9WbrCjwJKGeYQ41ahWFRBmfWm94tTioxK1J7a1UZwSBuM2QO4YIRzbJY8Rzoyb9OPkM44
1VnzpXM3H4EGyGp0yhukKiC4RcfbdahbuZxjm9Ypj+IQoZ/hRndn64qxfoDt2V2x7F16xAf1k7C1
sysVemgB/gwcbgaPg5oaGBI0R8TI/nWpflVosirYvMDyTH7o0/ckTrx4tBujNoI5N7pqudmrdVEE
RnVus9+y8nxZXXaT1e3JOFvT4fwJXRGgjMWJztm5fLWGN1iyyOuvdC99MX8mTvyitXYOsmIG9yBq
1O0lc9tfwPnR3gKFixZBY6NhsAvU0GiROLp4sGnXX2+ukksaIz3tJBKzJ821ih0xvIKrI7nLBkc/
IlX1Q+/yzYq+HGf22JWeO4PGRUDXu7B/qoTjdezL8Ja+vTfOArOMLFnRrfStRNKe9AN5TjzJ61ys
ea72P4dZ+DvMbi6QMz20AiMd2WIB9t46QbM/8hW/cHq7/F0hYUSQtVzhIfeVA71+DPBjw0/llKPE
tEijoS3oh98mT0c4YOMNzOCJDdZQcODa4qrh/pd7l8kpSmI2pWwNSCeiyQT652oe1rIXVGR2z6UQ
FV4alQvKR53IinpppBoq1uq1TM5t+JiPf/BI2qaA3NWxWbQuN6UcI2+PDb2aMOlbqc+XlXz3Ab8V
wt9V3FV5W1WYq5Oq5DSowIaXMxLZXRE2GFAcY3slWufUcT25iYqaYTRpw8/LP2L3e23yeO4BoyxS
1S3GmAe1/BLF9FdHl+QPkoTNMfnyQRr2ZlQVZuXDP9kG+VHG/uUz7KdZ74fgiwYTltOkmKKVMQTy
b4ZNNmNWOgOHBotruSe5onU1oUQutMTKHML34/mTao6OFfG3YrxZHrRvjL0xe2Vj2qJnye6nwrIu
2MBMC3hknAtJUm1k3r4MivhLqwYV/Xb5Gvf/vqkCSQ6RWtM4p5umppGldVQEBca/wTGly39iVNq7
AM7pAgPQbKIeQWTNDpXkz+aj1AqGzHdTq81zhudjGtpSqdsFqVXlrQe2vw8eXLA7YNASSIOtXd9H
B9Hk4+69bV5rXJKvLKSJezRg/bVezlO1PpLGFHyaXY+3EcFVxVSzwg6OjujRTLWbKgc1wuB5erj8
/XeT7e3TgR10W5PCQLQirxPWfa8nT/a6Iz1bz2whV/VRIH64LG331tAXR+kZ81LqJ4DsLBxSmkzg
HzWrcz/Wo53o9cu/k8Fd27hoXa5JWR5kpWFr4/q0yPqPyyJ2v8zmGJwjAHf1kmU9wE5BhOh3KjLb
fDo0U2hfFiO6LS7TtCxsGxAjhOmEQa08K6qgkLVfcticg/v2StOOA24Ii1xn5YDX+BE7RNcR6IfE
afm+nqFJima+Simw5z7q2UrUnE5amgd/QyQpNoMNCQ8UTAL1URJo9f7NvQvjAlyRATKkr+MkqNfW
7tL2ZKzF8fLH2e1cmu8H4jtEYa9HMTHWFlvzCjp76LZhAinQjxjmwg2GD8Lww1zxp/R1I5BT7KSq
idGEMx4eN4M3JQ4wN5G/Gl/zH+Ytez4y+Owx85R/SH35dxaLBUwseMsKxmU5uRGZ9JhGCVPDm7Z5
DOubuRG4uv3n4kYGZ1F5q45dWZIiIBnmNu347g0I93lKbSO2p1dQDoGoXbanK/2X4DMyR/3pVjeS
OSMbI3nBdrUWByNCR/5dqwPTeDVG3+oMl6Yvdeb34YNA5q56bmRydjcN+jJaqwUCWkDNYb0NICDk
rnEN0NREDvhsXJHf3bf0jUQu6ywitKbmCBRZy71xpIfuJrrpMXZY4HUqGiHYdY4bUUyNNwEl77Qc
7HMq65zGdoqFjokkdo8i7uVL3L9DkBQqoJLEMBV3h23bmlpL8FqsleS+U7ovqpV4fyLC0kGESCxk
SFzqMhhGAfI+JQ/ypHBiLHjHWiM4xb5bxMTRf2VwbjEfKvjfVTN9cj95bOJWBpLS5GLVEmtDouWQ
/Tt7F8a5RbkifdNnDUrMjOajtFEHFpyH/dzP1vQ/CXzaX4Q1OHKz2fQnsETYQ1g/aD39bUaJPw7F
UVHzpy7tRWFs913/fof8S0CbezkvNRnPmcou8b59Yrib2Y3aO2ruZL/Kb6E31oKD8itt//GK7ydV
P6o5hozGQhsyCRVe5TAC4yt67g7NkT3vWYsZd3xs3QWw4aIB4137MlWsLmBHVUG34KPgpmrSuS3S
IsjVl6I59B1AFFP3subvZ9QbIZzPLwZZqmpWqu9/onLB+vXFUf4K0OfOVQ8MK08GalAsGgZid/ZJ
ezZSuTtNqFYlcdOhLQEoruNwLI7zQ46t35fkDrSIYprufXkWmmkGOi4mP70VU63ME6KYfoztLHpo
bsqr3nszPrDDiIxv/7u9C+MON6RF10dxGQfaeqCFL63eIEJs2f1sQKDVgWzH+tf8EGOV64Nksod9
atlp55FAA4uRds4tN36prt9qzMf8RnSy3YfxVizniwtDmfSqk1DTyA7Fy+yu1+1j1mDRTTsqxhXr
1uWOqKO9m39ZCuj8GJaaKfNjoVMVKXUyjwVw6EZ3vGYTJb3PSE2bQ+Jip8C5bBJ7vtOCIGAFAA0d
daiPZofa5DjPGepPnf4ayZ7ci9oqu6HAIgAvZusXCuWBx8FaPEcAI8sDdfFNBGmGIW9cWwAN9FQX
bFuC6LavLAA+U9kAv6zwJwLgCEkbvU7ZTHt7nX5lXtO4q33tJv5iDrbyu3IXXxXp6O49bqRy+Vav
k2hJZqTmZXioQd0u/f6D77T5+5wudmsd91h3glrU1S2aS1cF/X5Zwr66b0QwS99kOFFXSuAp61Is
/pSn+E5zV99ypgMbD9adHOjEIgMT3RmXUsUtFrRHdcX0uJJ7kXnqp0qg3XvOCc0vA2Q1eKARnmuo
UlVzySjKQL3+YE5BHt1LnSu4NpEM7hQpVduqm6c80OlxCWTrvHiMZI08pesp1w8z8lHGViMy3H09
35yNS+Mq1SBx07fpG3EqAEvpIR9s6YFVxFdnxs6dRez4Xmhee1nJ9kq5zC6MVMuINUzz0dg27kNQ
7aIQDxyJ29wEZxRon4WEo7tqsjkol97patZSKUUpp82uB9rai9rbgm+4FzHfDwUSwI+qj4HWpO7U
OQk0UCYdawBlzrUnfWekt7kX60Iapf0j6bJlwSECsoe7RDkzBrlK1ey0ToeMqt5gKYJ3/K4EQ7Eo
UikFG5Ls3zfGbMUS8KhUPTsV3a90/F4kXy9f2f7f14nMiG2xvsD5O71LyWpVjerHa96/znKzHM2m
zg//Tgp3inxB3yetUQxvpsLuMWxFQveyBGadfG6G5Yv/nYNzeqOJHZoOYExBYj0qOtpl6Yj3gxsm
QjyFXcPZSOL8RFIWUzla9eSnAATQ/OLY2zBUKFhQOle//t2pON9AFw1Nzli2/B5Vh0l/ioerTj6r
RfHP/StWRBVNNghRsJ7DyalDOks5BkOCpc88aV7dWQImwCRCVNhRtg9iOHMZEqPK0V9Cg31Fz7av
rkasvl6+MfZLOT3AKI1iYMUI06GAaP5oL8Nczdmkr2AlIuRA0p9td53kYFCLNCcUMeDtRIwPsrhb
Q4+7kaK5S4PIKg6T7EnTdFwM4V4284uXjsTdGgg+YKOkibAdat3WT3Noj/1pORf38nPqFiC+xmhm
fZXKnvUyYIJIjPuze6eAWwNSHbJLDEx8vNMIM6dFGs05Gu3Fy+QtGJ0cAPVG7kC3WtnWtxEL+DLK
8aLNnL1HLID+3gVzRl0mapzWRMLEKxa0LTD8MKDW+kft53Z0Vx0AdOoiJLuWWwu8yd4UxQfJnBql
U5ZVWodCQZrY5jG8D494qjBObtSgJWe5Iyflm3SzArVi+ZE+yz9EmKe7qrU5Oadadd3rNMxizHBm
d2F1P2cAvnm5bCnsCJ/UaiOCU6uQknoYUp36zWw8j61m95J+zDq5tqtGWgUOZi8p/XChXPCv6RSt
WsZ68L8BnPVG4nijPJgxxm4XkEi0x8gtvvyrA/KDboNELAX/pwFoRw5S1iMX6G1T9yuM9F2WtGeh
eI9gZwEDvuyt/tFA1EpKzD7GSF2mU69EzkZfhm5xFuCMaMYP2XxeksNliW89Q/7rbUXyXy+awmwO
0eADcsvrnGB2Sn5hfCBl51AvO3WjrQSrlwHEBVyrf1JExdv2/cDc19RiXRuKEF42s1zd+jLVf/Dp
Nn+fXzRUpGXJtL6ufWXMAlTZ+/pcTL+BAuwJrnEnmG8P8laY3qRXoVkYndaikDQFGJMCn4QfYqKf
3qg/GcFwIry4vQi4PRhLYDfyorQwsyKHvBIBXRl/xvHp8olEAtiBNwIS2rakGdGUy3u/1fFSevx3
f5+LBXqvA4q8BQrrqnr69M0CMeC/E8D5/KVeq1kGp5q/RCcdXEVV1gh80Z7j234D9u+bK5pKQIlN
XZ2DiiixZ1SBhr/iGp0cRaBcu16BUKRVFIjmGPT9KEeNoz6LpRiYoZhdMDDcm/avtJ6csPbj5Q4s
l+koqFDufvyNRE67Fn2VYlJj+6acsFhQfsXgv+Du9uISqjEWxj1wIEPmvk6skibJjTgNKvlICcA8
MdUixPZivov3bVsh3AcCzCqRcuy0+tkiu1MxeDRNfG1NbrBqaptRjUEQ4+my1u1Vtyy8tDFhYio4
HeHsZlxGs12qZPYx+41hbLb7wuZ6l4NxSO//oEb+QRhnRHI1F+maEepbMrYIlpuK/FWroqkTpl6f
b/H9RNynIsBNqIosSdmc91lxm6NS2PLjckj9+gh2D8H9iaRx36yyhlnDPpvkp9fmkWDEWwIE5cm6
17w4UFuBFu5mE9uvxQXc2dKHkUxWHCiKTe6ZwMgz3Q5LEHZyAn4PVvYaX3BCZjyX7pOLuNkoWSXI
FlO020AsTg9JEALtytGO5AA+BHckgivdN7X378fFWFQVJt2YDdSj6tpWgHm9DtcVOV4+1Z4v3Fwk
P7bYxOB3jUOZ+ku72Gr1oM/PbXttit4wIjGcKyyLuDfCXKP+TIxgGBV3Sr/N5mtcrH8QPbbn4Txg
HrdtaJj4SMBsT9I7KkSw2PdN//sqOu8ntCxUJV3BY+wAbJfj7BqYXl1dNi8iOaOjBcMh+cXWYqof
/+5LcT6DqM1KEWiyQNNPYffXArCQRb2mq6hzKFA7nXMbpYU1w7CWYVpdgPaGk+QFpj2FlTr2cy9Y
E/9OT0g1dRNofgP9VncXRzlornIFKsTWpzcUBjwSWwQ5tNeS2bpdnfMaZCBdLzdRFbR432T0Po0K
J4nu0bA6NmPpDAa+Ypd7bX2OenJM9GcqYqIWXS7nQ6YxDv9GPUqm78Z4X9b4jiJSXIGf4htPldGp
ecog0ifcKvy+gxUO4s4OA+dpfvzJrhaGD9DnRdvJMOibq95kUxFIMyV9TVl1Qv8Z+bETBQw/qoAx
zN7Y2WLoqN1L3EjkNFSt03Q2+tH0C1O25fSXoQE/oPuHnAasgf7hXFxA68bJKIZGkvxVqnwzkmKs
F0u3Q6KK4squb9wch9PKobSaIreaDJg42mEAZGR4h/XI6jlxGExV7/R/lTcYmpJF6/y7NY7tl+OU
MQMOiSKPafo25gMmUleW7BrUkqDMuqFe7zHQidIJvQblHbDrpbZoDG7/QxLUHCmA8cCDCB+xUZ20
GKiSjWhBFKCyar9IS29b8yAIo7uOhrWMsNvLNtC40BMa6tplKgbapWJw23E85aloqWH3C25EcEEn
qtNyGUZUT2NE6jSbbKk5q8r1Qu//IARs5HCxp8jyKAHahOQvmXVsU+qWPfLi5XtUiIrcohNxwUbp
475r1zI60VVxez1H2SQ/zIo/KH8WCDaH4qy5qpMx7iwNz/x75ZYhIcxX8Zf1IToxOqEWMKn60+Vb
3FsEt1C6+J9GcJa9ahJ4CHIGMYEW1+DQxzYBqm/pJoHkSC/GY/SkHkbgt4vapPtZK/gCsCEiAxeZ
LxPJ6RiOaQNqOjBXrIfhe+muWB78mU+udEMwnB8+CKcQdoPBRiRn47W8YmnEQr0hAkqiZedP01F6
mB+i9vR3174WEuTuGjW7WxkbpoCe5FpwtM3hWacQA9un6ozCFBBEjwxMkNwur3qgurFH70SOZLdQ
jH0igFLpOtvL5CyjCTtJSy0IrQrPwF5/Z9POKZy3gSCsmaJxa339moEAEJfsXVanXf+yEc2Zykqb
tGqnMgrmDkSdPXFSIcjSnggGB6upuoZAyxepFGMwp1WnWPx5jM7tqTwYX9vIzq6jO7ZACw4HYVNa
JJHzaFIRFQZJtdDP2heAAJBGlKQw186nfwB/BjqpgbURyrM0NukKV2Yh/Wu83jVa27ghx/KJgcmP
V6AYz53WdBgQSn4U8ZjvZoFE1THmrWNlBY+Fj1EnI3o9UEzDn+KTcUz84Zj9BXbhE5ur6m/EvOl7
s8NgqnmXxzm4fu6UqqNGhqN2IPmKne4mYbCC6zE+j5ilbO3Wmb5UlXtZL/fscCuW83K1kc+yEtUU
PvsYprWrNb/CXBQn9kpchAVwDYh+4ITj9ERRG6UuFZMt6g/d/ayXFmgBmtlJY+tBN03i1VMTOUtJ
6SN4P0WxY09Lt9I5q0/MeF6HAmX3MHKk/pcprOvv68rmfJyutNFqyXVbJNg+kU2HbXFZ3pwGDI5O
xfRRFzoiPlHRmThtqRvk0xQJfLCoT333e5pe/kAtNifi1EICsnSjNvhiNP86mK6qfLHWP/CI28/C
pXVDg8wSi/OW35L60eqte9pQgYi9oRnMor0rHhfXymqkXZ/SCIjg2u3wO3/K7wrwEGJv/KC3Bxq0
QXYQVe32tUEHHreOgT4Zzuuj5ygBZJLGMqA645N5LLzmJjtGRxUlNQOtyPhm/Hr5U+2qwkYcVwBa
ZuTGEhDsAwoiCmD1O5EhcMMCCXybJY/Y4Hqnhqem8ElybuM/WLO0CKZXUQPHnen86HOetQDH1GRM
u+VP0nqPlqZz+Y52vRymA4HAiQl4ix9KNGtS0zxeoxMqP+dWaio7k5NnRSlFbYndAjE2ew0sIcpQ
gLescvNYqdM5MScSYhnpBRTxwLaKXe1Mb9KHyBEPP+5+mI0wTtPCIqaAfKBsC9dtQZO8GqrAgnYD
8EYCp1xlsfa6NUQAQGhAevMTxYiEPuv17zVSBZ9oPwCiKwoyH6prKBF8NJs8XxZAxyR4geEN/ZLe
qR7W2s/LVwVzsY5px6hHw6T+WkWLQfv2SpEPUgw2mdRkt7z5ZFUxFFCLPsZO1+RFkQ24SJ8MGNYJ
7fWGZYKdwJ52tXEjkP37RmAsd+2YNxoeElHoGGB7aJMDJaIlhl3l2EjhXPgUSQugDevuJJPCG7Pm
NonWh39uVjoGlw3sQIKOl3BxfarHSBpabMO10RWlZ8l0TEPwmN39OlsZXPReJQlbeNFcBCr2xdhs
RQyajNA3bPXA9n5E6Gl732YrjlOGGNv54dhihasL9exOXjAe1E3FeIME9du/uzxOC9AHAY0yfGnQ
ay8k+9GZPxbyL0VwKgBynVI3JfQGKCqZKyXuNH1Zs1lkuczN8Fk6gBpkLHgzJ25yn8gwrVy3Frxt
QMgMSNdjc1W7b5wQR6B5mL/yK3rDVnHpS3xPBBq4+1jeyua+l5rLhTaVM1tgGYmXPzEyaskzrovW
pccBtEX+H2yG4d36flruu0WFnOi0X0K/T+YrZcgeNSu5XRQiAKLb87xbMdy3kzpD7dsc5ItDQpws
ko6RsrrJdEiql0zu3cu6uLdZ9+FQXDI2dpJJqcq2Iwt9dMqKJAeM+NBnwLMl7mCN/aEjteyYctE5
XaZ036aiILeaGZmiNaidTUZLxwQrNSn2B0D48dE5mlRVyroAfIWGDmt/Km9bH6w0HnT4JDjznoPc
SuLUVioa08IgN97LtwMwRjrW+Ux/dF//RpFe/AabA8fLMkUiOW3F3M+EJAh4QmvvrO31mrxc/vu7
3osxpLCkV8My0MfL67JupnrZz7653oTpS9Xez9EfBC8ds3bYlJEpklxOUxodbHiFLkMv1753lJC0
rmG2T8Va/7x8lt272gjizrKgjokBMwqV7F/1SLFXTbcvS9g1sY0ELrmRuyhulK5Jghn9dVATFelZ
rvwIZTdVF4xc7H6Yd1H8uhtW+yRwlYALfYwiZ6q/YVJhwc1dPo/gxt4q+Zu8QsUK8KpbqFgS+X4h
X4jIJe3Wzzbfnt+1qfVSbkiEymR6wjSHfhhvAQ2bePHtVL9Bm5Hr5gkECD9MbDoL8aL2T0fZuK6p
YMeD/fvmdFW+tlacW9hUt6Kr2Mpam0azwH6YU/0UycBE918ZnG9P0gzd0yFsT0l/3Sihk40oLhvt
IelFdZfdh4K+EcX598Fcm3op8MImR+uVoRZE1yzjBO/XjRjIbO/u8PwBeKAKWH6wfn28uxS4QzBa
vOAkbBNhp6LSREWW3UC8FcGZ6xQC8bLJV2yWeZMn2dQHaS/YPghGcNkqWyrkv9o/EyFAYlBNoBRy
FeQp0lB1AXx2YEWFPQEEGjxGgsxmTx2wm433IoBCDWpwZ+qBHxjGRRudkiK9LuLUKXoz6IFK1ffT
62Xb3XUQm6yCEyUD8rVUJcww014OErm9ycfwFf0HQXhlLu2TgquA7UNJFS8tHgXB6I2GzDoyQm1S
jw2lrpk4yTLbfeb28u+xozZJYvfy0fY+lL6RyUX0NY+KsE/wSlBCuxieilkQKHavbpMxcIoQT5qC
CTB8pdwCsAwptB+hkSxBkcSik7CP8On2NpL4JyrGzMuQNbHVunK66VYLqYMNSDvGqzEGg5759M9u
Ds1OBSgDSIQo/iOUuznDaFRpDlNMP2jXSfISke+X//4nGC8mgKGnA5lJQwWGR9wESfCsJ7lanOQg
DLJg9LHq6pXYUBE9q3hLehOkMTvSTDSx+Q2oGhs5sRyXYBvMR9vIqKNOx7h4jHMqMNlPfgiSsNOB
9o6GsRMTHCQfXR1p1DLBADl2YUCStbqlq/c2muUY12UDX23m/n9sPvAazsvkwkZd1X2JljKGqF/D
++bc2WzhIv8iPdcvb1xHz6L5Il7leYFc8Ci6bChUrD0EFuAT9S9SndniISle23khXNDA3HYSJl2P
JZLGsB5HOW7txoh1QOMp/foA7yKD90uSSqfQqlKUnGucqfHCOX9oGNYM9JulBC5N5JMZN4qSOjYO
+7Pm1U59I3wN8MkgL5BLBvM2nLM+mso3PszCX/5asFj5JbrPnBylINnViT3+pSqOJUxsBB+TL682
FQIZMav8RAGZIn/TF8luRaCAn9IN7nh8c5AOQzyNUQ5XAuYaW/ZKUALVV+EBQGbg+aOijs/umYDG
hmUgBrnDd3ykBYnaKAHLzGh/YggHCUdiA3PbFfgvkRimRducsFwlJTZNCZBp80F7LR5KwNBkR+KO
2KDPH5pDfRQOeO64MtS734/GOZh1BDqkhY6PjwHPxem+W4cGw0zJMf5Rvc4ODTTH6O3ooIgm7nad
DLUI6LhkDKgQzubXcaF6m9d4rWTfpv5mqX3BZe6a3EYAZ+9mLUtjTuHFMMyEJarmuMxH3Rs9KIib
lDZ5EAGx7zqYjUDOxq1QrxspzJJgwVrRbHR2uZ4IvbYYl/vdogsKKsDsZfF5G795I+DiKZhl5MnS
c8NXVr2xx3LubTXJ/Uob3MGsrlS9O+MSJrsM5cw2Zv0qWqungg6YLu88IJWeum45yFLqVNbXPDW+
ylWp29KIPeJwGs/YG3IjzSjtTtafo+iFKNlrZWUAh4t9AqCM0aBAUpGrV0qmQwUmpCEcftfYqnVa
qZJPaSE/ZJl+TqoRHOm/zLk7aZ1y32nlqa6L6znLnUoDed5k/tRbuAlSYgKrlJfDVA4TiGsA3icX
4GNTNd0r8uwKr4vBHqf0B3aPEw9P3CcSYe++0+8VLTkWRf5bitfCXspB9aJ8ye02Xq7jzAqwhnuv
EhRDagVqNmAo0FiDuSiu9aT0ytwIMPd5bVXd69rT+zwCAK3aHnI0Cx1Jxpa4nmUzAGwa4kRhCZKE
tS6vIn3O7CXPHiQ50rxVRZIByvSyqB7XtbpfwIPTZYvdV9Vp1FdP04tTny5uqb/GZu7HSdvYklU7
a0i+RPN8Y0TyfRIOd6VeOVkTe5Mpz5ipUF5o1w1eEk5nw8SSeps+R0X9VVtbL1NRS7LQ+psbLOpR
ubeTlHhIV06SjLfJEmu+HpMveAVkjl5pErYVVg8LoZWTtAiynXSYNPk8ZFnj5fNY+108PqAcCnqE
nD6McgWgozIdD2VpmedYpm6uJffgVF2OZhmvDkZdXANo6kEDPHV7XNZDbob9saJRiB8zvXRz/DpI
+pUcg0djUJb6pI5GZfdlo9trRaa7rO2/KWbySqr5Ls+Vx6WdzmW1gjkylRY7z4zGTpXkrButF06x
6rVN7FeD5qcrcIGzvLOHEjhGRg2w8zKObLk0ugMYBTHyouaeslaLk6j/R9qXLcmpa9t+EREgQEiv
dNlVVufq7BeibFchWoEA0Xz9HekTcXealVF51j6PK6KWlUJTU7MZcwwGLt+m+lyEVlHHyItXkDfT
oBiLBfspU01QuObnor1wJuP3hMnnPle4B+bD0qeBxdOQUr1niu8pfntQtmXrIx8NtOANvlkS1cVM
o0wuMZ3Vc2mnj1M6ZGGWdJMPVrbKNyrcuaRe5k3Vza4/99MtQNSOj2oWqIGm0gpKql7dETp9k9zQ
zNGPI6ZdY1mPQ8zn6tfIR4JVULlMwJMOA+tB2sXAX9SaYM2351vVFffWmOwXRcunii3vqVeVfo8w
I3ALvYRmSiJuT1MwzCA3TxAM+GXSV/5So1+cGJGnoCE79TliLY/tJi4Ay2jUg1gEjyrPavG/9Ea4
1E2KH40TrUQRmMPQ3tiuNrbtkkArnffmIYHIzq21EA/d2oWEbDDDFJTO8Wyay9Zt+jyUjgMONZkK
vwEuKwQLZRlnxGhOgyAgRFCqD5Q3/zSlzoNhgPF7bLy3quxNOtadYP3etaoQcm/Ch67bnTAQkJbL
Swa2g77PUx9A/hc3XyAZWc6d37R6CmrDe7AcJIJjmmACcmLFh8mgRuq2WTixuQnyIf2GEduQjXSX
4xc77fRZZiCcoE1IkskJnNr+1RACEJA7gizNohFr7F9pXvY7UTckIg4XoB4rmc9p9uSUlhO2YyYg
IWneDzmGnbzR1IHVdMttx4c8MOcqHqT1UMl8hwTpsyXylvI89y2r+q0gIS4r8bBIMD0WQISnlAZj
5jqBiYA0zBd9mKEMZbRZJG3AWcBzafhzkQUJEnk5y+NSpXnQtICCSG3fZrQ0/bL1EOL1DOqaJr5c
3TVb+OBfdVOkEQg/XzvXe5NN95B09hOCU3PH6j8qLduUyX0qSBtWWNwneAmE1VaQcu8gmZmyJRgd
s/XtPINd4O1wSg/l5kKyI3WbrU54sKSYhOmyfZFUmJHmY9wL71BW4lfZz6Eu3J3d6iIclPO79/Rm
NMfNOGdAJGLGIORsEOjLt1kAOuSfXZLj0Ug2JS13Hcsbv1NFIPs0f2jFGAD6dqznKWySKWpUe8/q
9mdO2Bbydfc2Kh1+1wzvDp1j7S1GKBP9E0DEJ57rbypZ2n3HPMw7aVqHttE9TUylm4JljW9DkXh2
vBqfWhyawngok2zn0uWHNZos9Fw4tX5JDsuUvntts6/ztNvXnvNa62QK56yWwcKTOi4TMPhYdaeC
2hRk6zTufVbJMG+LmyzlrxXzAgFHipraboJxIOHO3m1NhM+t9l5kc2Qr+Y1B/APPwVZRcg9ivVfX
MO6dfr7FpXzjHfmuPetJDhU07pl3ozJ1TJf6sZcI1jxAV0s3O4wNuTc7/ToMXdQbHYRLGhT/KBU3
vJlsf16oE0pNYoIMloNs0u+ppBGZzSyevPoxq7pYld5v4SR26LoQ73GKzpfj/Ajg3xQPetywoj1Q
1h/QdGbBMDoMDWDr5zKbL4NDbonJW9+c6ykEqfEbSLWfDJmCHMrCNV8Gb/TTqe98p3HgHCYzCbmy
+A7zDHYglzkLyj4Tb2492r5RlFNga8j5yMKTPoa88oCLxvNzTGEFC7XT27yZKuJXtQ2OQ/C0afBB
Z25YyjndOEWSxkU76bjCWM53UknHd3OW7MVUg5bFdmKo+Fi+6S7aT6j1ZHmi2TANmSA1qtxntc3A
qwCnWOs6DyaCNmCtAHlGNxJ0tiI23QbaDTTb5qDA9t2ugXJL2/W+B6n12jd7Yww4meaAN2wIIAd0
b9U9g+JT82IxCiJ423kisnshKrX9oVTI8TmMxVbVa+ZNd6RrHkqj0CHM8S5HtgxB14IGid0R38oW
N2C1x/ypxZBgY9R9IFjuhNTpraMq8Z9tKg69adzYjfmqEzH7AjhtCcLL0C4pagoj/o4Wu8JzbtvW
vbdI/tai40IX46ANcdel/W1qNrdGatzRprnHOzb4nUWehrSbQ0F11DnOTzp7MVz5hlap4ZcZgQfS
Dog7hvrOqdOYCAw0a7cUm3KWsWc0m2RQbajK7oVWyW9EN1aUmu57a2McK1c3HstfB6O81WNzx2b5
nSZklynrAxJP+yIrPxRHGGR0nV+mdEuratOkaUxLdixqF7JEHJwQhVLf4Y8+7HbIAQOeX0oHFsWs
QQd93e+LtqTBYlkvC35ULabS9/oKkWeCP7LdScB5jz9Sp/05iwxHCv78QuSbtJg+MGOfB8TKkaMt
CQ0srwpQ/t4XjD2SiR8SS39goGiMilGAtoSOVZA4w3fBBhiBKapoENMxHVoMq87izUoqy+fKiVvR
uHA+tIiZpniMOAkaOmxnBMt6xEtWTrVv1NLzF8uuopkMMPJs6Xdm7b7PPPvdtuNjD6VV31YpDevM
etYDd8OTwfpswq3t5tQJ9AQ7sAy48rqD8oim7msrlyJESPk9GYrUt+zmZhTdA8RSHtXMbltDnZyG
98P0KohMgFEHWinjrlnaPGqqXIcVtIUre94LSRI/m72d5bg7jCU8Am5qA+UKNZ9RQLxlmXY5H2G6
7YzxDoO3sTcnYwRXVG8ATKeBayS/NE3xkZKZAT5ZvEDd+55WYgdHHqO1BWUW6zODSpfPRw71GbiA
o/Cs3+2cQTg0G1q/IrMdN7PNQnfBbAzSv91SSFDUpiO+rTuUPumSMRy7NMZJoHTXli+uV2vfnjWm
TxqAmfveHn3tYHi5sI1bRbMf0mWvfep+M9Cy9hN32HgtYJA1HGefKGvX2vNrMml1a6epDJlaEBdw
eWwF/ghz46eo6AnzhrYP6lX4UKN/dBHp+L2Sr9JyRZBoOsQo1mPgDP/MHbU01FZpaW16m3zYPRyw
7Ui6MTLnbqF1HiIgtY7Ey1u/t9UrhOsqHwjUDb4exo5GI/cryRGki+FNN8McgXgGYjZ0fK5LFMeV
twCZiuCnK8xPWhsPauY8SLUUG2H322ICKhnd8tmXab+F6tczLfVHOzg0mjpmxlUiMHpa0WNb5ZNP
USdT4OgJPAMCZ8aQ12ECi7ad7CEdDCMsXWPxTdqbkTRra9cZ1MNxIxWQ2SjesoKUyjecjt3adK6i
bs69aEKEeuNOIwPBJGfJawkJsHv08jGR14l0P08s3TITELGkd9ofdjOa5MbA68MDKXOxSSdKQiia
236eko+l8H5njlvEWZXUmz4p7FvuKOM1NRoSLuNgPljZOL7Vjho3ZV6QTSmKJcrZyY7RFtnYtJui
IZ/1IYEocuGTyrKO0zhlSKgshtm5EenFncJYblR4ekHLZphYKPph/C560rZB3g5APE8GWr15VvbH
RiRsazZaP2ja2fJuohMC8pIQfW9p0t2ZrgS5jJV+uPg3gqLsl+eqhrgqNbT45rpdGaTIwn/YuYFc
MEnwVoGMfAjKpC0CpynyjV3TcUtY34PVP8nus0HIlylz6w0YjuaNbBaCD57SR5WlXmzXMwtLkDPs
HZaYgV1ZdK9q1wodlfJY8LGLCqd/cue0QByfNJEmaba3XC4+bdKXt5gU009WjXl/v0RCvG2mtrub
+TxGqlb8YGaT5yFTMaajxZgbZDkCRd3zN9es86hrimnfmJJEiGr5bZK5PETqljy5XdLEtqAYTxkW
o46I6NWWtGYSETP1MP1pm9u5Mqygq+xqh1c0xVufutEsqBupHrjvQsxDBEG/yTc8K4vMmb87yGB3
3syHkNXorBBdaH8hTeuPLfJBJMI0qJnO9x0ksZHnLfbj0rWNf6Jt8mfZt7GbVRr33qZh5xiuXw6c
bczGyTZw4fbLzNsuHhBJ33e6nXd1arMom2pMXRHuhQ6c3d5qSRMqWXoh8jX5KhbiINah8wOrDfkg
igw/ZqGoQJDOs3cGIda954kuoK3uD0PG7LiXZnYzTKmz42MDpfB+oPeLpVgb9GYDzrwaJYalHxxI
HNES+U4+tN+XTGBOG2/pMWO63CStM/Z4P+DI4SiSCEQGIipsXQSd3TAosUGD2Zd5PeynGsFLjZrM
d57kxQ7aYs7OwHxl7HVG9zJaU/oj61sIoXTUnaJKDFVcjNZ8GFrCfZHke0eVoTsZlt9nCwKmNnmA
Owt55YSLsdwsxvwt76vdyAGPp8V4h/DgJyPtsyzoa9O2iOfLW6z8Ssfls3WHh262lshM2IuxtJ+l
wQ5Vk7M4N5CJdJV+NXLyPNWuDeGl8RFqYi81431gd+mzM9JYjsYDEguFl3HcZJCZJsogfocLFZqs
/qQa/jezYzfJP4Avg8aR+bJgQNBSzX1Ks6PdDb/AkhCNZXs/d5C/NhHw5T1yrL6TddhMjR3pUj6T
xdhMYHtjBrkvuiqmFKFfWvEIgwg0LOw69hCKBtorfpRVEpqjLsOqsW6Qy9zptP5eWuK2LdodHY27
DFfL7CvmD/jn/VQLuCBYqzG1Pmmnw7Q4Wy+fN6S3ZIARaRJmlD0bC2l9Ja1dktD9TKsn2ssoBQrA
B0vqbpDJwVFgH3SXbJvZ7QfGqm8yCrbpET+8XcgU9Iv7rlh9Oy88XDKD+albt4E5TgsCzo4jziwk
uBqzvBfv6TiCv3mRCnMP5YCseeAvvDCPqUJFMHHMwB2n17LyIJLJx0dnKpbd0kFWx662bdZ9yHTY
2Da5UaNrRYgWUa4Zx701e0+6Ei8etDUTkO34YBqLoGx3NMl446Uyyrru3dJWFQwZQv96hr2mHv1g
y3iwJbR5LCQTrkJpQjpG4yeF9SgbGYP87Vmx/jev7N0wTEc1IBlYnHuBZND3tHADx8Iea1YyfBnv
lMFkv6gEVZsp2yZunfqJu+7sJ/mgdgBfg6QbKWRQO16xlYr9yFKkJXrK46IDidzQIrk1Yu2iKtXI
ezlxzIPNPQlGaRwhAT34EHiJRAu8vu3sDe1u8Qa/VgTVD/Ah+kOahoUiAR2QWzgpxrtIUmZ4S1CM
TMCBl3JPR4WuttUCtdpiCvuqPNp9uycpVAUrw/SnxDo0uBkI1qE4OiErmBb+VrVTVEMmmNnZqxrN
p1SJ7x70Z/1qqTaj20ViRvBg2CDdKgqUTxspg0HUhi9499BXJPTsHikdEto+q2+MiTp+UkpknUXE
B/dhQVQwyDYa8IB0FQacnBQCDAIk7fMCeMZC9BtqX3eqsKKqh7ZlhhxfUu8XyNy/Jbx78gy6lR2L
6Gi9Em/4bU7mfjDagI317WK5SN7SRzaVsa7hKYVJ8QXn8Zubjx95Oad+LoyDp1kdAuNSxx11UFk2
FxRn7B9pOt8b6XIAodyNzEikh/LeNpNj15jPBlxJXloPUzIF88iOrpDvrZlvWNXOUe9C4ZhXo+NT
tOFD4/Qmpax6PVVLZq62FpoBgVEZwcCbX6pgsZ2RuznxflqJilRW5sjllyNDhL8pXVyppuSLv2jQ
2VX1D4ANYeNTtUAnXd3PfFkgDqtbFHCKm17hsldKPRjm8oaa27FvDEBO+1bfprx8aPhYR1pBlYqa
42/HYGmgMueeoFEcMq8SW2hsziFKuPvcQ5Au55+lcN6arAQH+gAqyiovoD5We03owlPctnVagnQm
vZMjf2XceEfYGk2V8aqY8VomZTzwFIwPGQL2HuXEumVHQiDj0lruB8bcbBTWnTqkpfrRCLWDnEgK
MGDNDwK2GKDW56AqPPOgMEBun9oDRUhq1bDgzgwbpvD1CjuWadUGmraPpoONlnC2Ntp5gvrMMD8L
FIx9t/duiGo+61HGqe6e0VWKG643Lh8P6MUjr+/fjR5+Usj7MuuUz3rHOFXuItT97zJDzFGzZDeZ
J1SQDF5ggupYZ+m+dKxPUmHOm83LvimzO1IDjp0kv5IGWrpyXu4zlh21ZezdFv1FJao4RVpV5XyH
4PQdrbOQ14i8C+4bSxNQjUr3vCAPn16LvjpwPsMly4hIdqhbo/dzp7mzOBhUsOGxzGMQDOCGOSFp
yNYckq3KeGRTij+2DyRBGjLKPnIX61Gc3qwUdRsHsLvG3VUQjtBExq7dR8Bc/HYhYgb6oxkF/Goz
9HU4oco9qNs+He7zyrohqf4Q9fwhTBlWmF4LRyuNG3PY1nbaFr6bdANc9Q/DzSJWl7+EC17Hhbj7
AXSEYbq4jyb6Fl0pDR8Ni20/0jvZVy6qxPRJghgNWofLjTXnx3kyNh5+s/I6OHU3e5vLEcm4iY5I
KvRnx5pNZxeHCrkf5iGDXhaHDKR8Ph1GElZLiYJ4h760Ux0NCZ4tp5E3RVn5VjsiFmuGLk4K1KEw
/lIiYRq6nZ7YDS2XMLVYExVLcSd6uV0SeIncIa+JjStnIjppvBxhW/tt9PKjNScvKLnHyFZ/prna
KwgIw++WH06X3RZIpvBOh6jCRNywbrLBhFtcUI3JQa9ruyhAJy8J0HQYUEJ7yvGtavqpT6LWRmMg
1ujxkexN7th3TpbcmZ664W59BKeN9TjALOuiD7vudVzaGyezA0ubW8/9ZirjGby6/pLOmIErIgf5
0iLRtBJNEWnpvdZtiwpPmd91pYDNoBfA7ZAXepsj9uPtEC2NAK0XaA3G4W2gqEua42OTOFHFPX/S
7c7yvMnXpvPmtPi/awhUqvQ5gdMyafvUzeZjhplevxXpxjzlgNqIF1Cec1Xu6nx6xGv7mJTzd5cD
dNeJWE9I+LP8uXeazSTotqrRJ/SsjaWIPxXICHV5jdnpWj93jWiYXM/tNRrVJ0nYARKeKWhTTrIc
sKENpNOLwLq/0kK+0qNe8wTlYCpnFIT2e3bE7NODPLqPlgqmvRnnB/Egjst3EBR9vealdjxQBg5I
RykQUmtm4nKC1s/IF2MHEtyAkS40vLdZPfL62kKX9na+0Krvb2eic7yxKvaDVKGqJApC4ddb+ccI
1Kk/fb7ECe5wBmeA0LPl6gojUCdOFjuEvAlKQXmUv8538maKIAoSJLco5DMvvrLyRVv5D2rqzxTO
+crGiCloi07b6U7sTpKAJwSTizozdLTrCFrPV/DQl5Bn5zCtPzCuswWh3wIMeYbLgQLz7UknfIh1
dDLMa9KD/xgg+tP0h2GAOgQoRGtNCu/ZjUDTnWV7dNxPO0sj9RO6QfvpkwIeMmztpyvf8iLK4GzB
FVCjhPtnTWNAPSY4IdA6iJInsRnbUX0djLLGc/7P5v4/GIWtIBRd3XYGAqlkN7g+mpk6XEI3dDYn
3Bvks6OThgs3A3pjxqrz1dWPe+lOnGFh2MrFNNS2dcMw7Tiw/vHPnRizK7CUK0usiVlQAlxGtIWB
50t/jN3D2F1BxF60j/NLtzquxMmHwckh54wSwc0ceYdp2/tToF/SIIf+5lV6j0tX7Xy9FcxGFzNQ
4e1s7BZMwW+7TW765He2q55Oo+JlIG6831cM8tqKKyPJbBfVHDTV9vXbHJxImY3bcQT1hY+Wn7dp
43HrDf/FqYEikTmEgrYBjBR/ezIgQDVHUQV3oDZuC2q/C6//+Hpbl7Bf50uszs1rM8MB+AcsliDu
doB1SZMfjXXNOi7BAs9XWZ0WT9hsJ5mDwhn3zb0ZASgC3TH3kezEZ3XjgMsDqFJjl0Cp/vnr/V2E
7J0vvTq2pUddbS47Y0cf+C+9s7YM2moNwGYQPLvO1XvpnnkYHLIdaKgA3rP6nCDxxFH2Vbqv2bbJ
H7j97b/YzvkC6y+JBmuWNcwA4dj4CZkiEGQvm2ontsTH+Gt4ZbXTx1lDvc5XW308K+eoMdj4ePMD
JrHTCA2Sk3IF0IHwhuXsj28D2JCBaN0523ojr5j/BdsEtQ1yOSjsQCF0DXdui8V0hDCA1YN5jA+t
enCyp693+GeaZ7VD1z6NP7gUbOu2vfK9OWorhoPm4Z4eJwhkezG3AqQlQvj9QQcnOhv2E6ay8zZm
mPvzoQXl85Xf8A9+BTw/57/BWUHv1TR2oJ6UkD/5od9QWLfjIgImK0A2QL81qMaAmwXFmdevt37p
ZmBZOBdMHkNjyFzh+EhjQSm3Jflu2NMNgdprCw2brbW3wCI65f5VLpiT7a8/NfhyXZyp61j2n7mo
s2Bl1JLk7YxXtnhp3+V7D520bAP+mW8uWD3LhzT435jwhQsJXD7kZbEm8L9rkZKCLiaqtS7EFpDt
Y7zFNa+ysV5bYjXPwCiRWikF7tdfoLX2fp2GZ0/H5/6oxElOPgALU3jl7C5+y7Ntrc4OCoKVGFEZ
2BX+2ylcKaLiIX1QWxW1O31UH0kgo6+XvHQZT8qHeIXAygBY6N9vEbGTCtmh521L+b02AYzIgBJ6
+3qNfwzQnm7C+SKnT31mIqBkKmg/jym8mxnoHcQwEX7NCPrmw38R0XoAF0JJG07ZA8R6dWyoKA5q
yRt0X0AUhDOLjSi5Qc3NPzGhebtr5v/PE/t7udWJJSarkiFJ673F3ye6r8o6lKzwDYvEX3/Ef5oj
FmIEwQHhtgnmpb+/YTbMQzMDe7cn5avSlZ9Y157Uf5rC3yusXgUmU7507nAidTLxHsD2sA8A4urA
vh1jMBkCcxoyrHxNA+TS1pzTNI9rnZQq1pww1uTmZWZ0yVa029x8rym/kgZf2tn5AqvXgJVUFzmT
2Z54jV95kMrDKSkRfH1CpxP42xHC3v6zjfWoAhkmhcKvdLfe9GnyOkiNY21vDfdbTcUVY7iwodO8
IgaZIWmEbv7JKs8uFIoIWiyQDNv23NlMst3VoLCQHb8yznzhLfEsjPhBAwaihidCur/XaWs5Ti76
twj/IU7+Ym8RGpvf+siJzS1QK/Tx6y/4z4QNyzHqcO/k2TFU+PdyYJhUqYvaHlgFTxRtbKeAryfb
az7i4tc7W2Zl6IQVg7AHaM5QhAR5Iv05i7rhyhFdcHonvSmw1oPT1YNZrzwDmHmFzUqBeeCb6tbb
VkeU+WO+Ob0b177bhTTNswBZRe8Vj76FwOfvD9ehRkjTQnQ7KCJM8f8QgfDAejgVRhCBX5VguLrg
6ROfGaBOM9QXLWyuD6fwT+zIfLo70dWi+2WeJjx2X5vGhdG1v7e4MsWROTXpZigOZKg37tLDsEGt
Ig/Ep/FjDBHERbTy/z1JOhBIf33YlUWywihrjrYGKNmHT7Zv4ixSB/mWf7qYBTxxAV8TXLlQ+/l7
xZVxFmD5qXmazNumzjae2YZWryB74FWxypLHwvL2/QK17EHejxjwueIoL7iwv7a7cpRwb+4gB1CC
cfSqEOxtk6Z/Q0oUd4sbWeO1mfxLF/HMbNcVUXuZGgNjV6DtHYzqUNS5RKvVnPV2BGro2tTVhVfm
fG9rKYm5qg0MSs/GdqCJ9nk3P1n9v1aMX9nLmqCD5w5DX25SO3FjokOBCkaFkLGefXoHVOw2DfmV
wZ2T2a8enb92tYrfOuX2jtIgzdCy3jCRhSblt8rkO104H/+3K+iuvIw2acpSj0vUzLt3M0IrYZtt
jPcBesFV3L3Wz9fi4Uvvwbl9rLxMb2u3oEKC3sRrUC6RqaN1kJuWMwR6mApIFZO6BKdbbVg1wDdM
D6GobP1vCfHXh7q6FXO6LMB7gP7YBj5evJjOtWbE6Sn44hDpKlM0obwn5wq+jWxOioty04jY2pAY
vcl4sf3619cHeeUm0FWITHKMpw6YK9lTeev2z921quGVa01XL58oSrS6CbhWyw6gZnUEkjiYytuv
N3HR8KHNDVoAFGa89bD+5BpWOXVg5TVBwejlb32KbhgBhuVK2+aiSzxbZ7UZABUJ1xMIMnleHNLR
C2p3Pzfjzh1I0F2d7L10NCjGI8ZHZZCz9a4K4OUHMFOdeJXNzwrD0uMRTeXDEOZTeFLkSIJrfGsX
+iqe5YGjjGDCHRHLmhaHjT11MimTXfpC9xhk+Ei+Nwfr4cRdLkMZF3fJY77h269P79I+zxddXSk7
HXpAZmtYfI75YbSaq+nb1ytcMsKzFdjqTmmv5VlNeAmuMiCCDsX4bWIvXy9xyTTOl1jdI2VQw9EZ
/KFOnsdm8ov2HsStIefp5sQ0/PViF0Ou89VWhkjyGvyJlKW7QntBb3lhwsHz5h4Zb6N8ntFD3w32
99wagPy4z+Xvgsdf/4IrZ7ZmMsPECJuaGtt16yXUzX2fm+HXK1w7s9MvOIsqASpUTjoCQmpZn3b2
3kBIM+mv+I1ru1i9KRLymTXJe2NrtXdk/GaS56/3cOnNOj+mk9862wNJE2mZHYa7812PsjT0yqM/
NAebr5e59qlOtnm2jJkYpUsFmMAsChLrlD/X3XvbXpO2ufaxVsEoF9DB6CZW7g2DB+AxJEt+xaiu
mvXKEySjPbJpwICXjm1INxhRXm9NEFqhRIvJ6nD5Xg+7rz/dhcLsXx5vTY7jgcOowaAl24Lb7NOs
ID8DwdYo0UGxy2+BcN0CVn1wr616isTWj/yZYax7dYOrJuWmpEBh6tS/lhsoVIy230F6tAYFedb7
2va/3ukf5qyv1lz5DE0xjyqhTbkF4d+vDqM6T1MI1aUow7hPyAMqfPEid2idP9TAVb1Cv+XKL7h2
vHwVn5bMqPjQQoruxB8qH09NBr2df6HjC0J5I6x+fr3jKwbLVx4E1lSkmIwpT5DjMAcWob7GJH9t
hZX/MBeVuWT0sCEJ5Tseq+Tfcxn8bZ4rDwK4zUyTJhN7ikd/7Lpt3XT/RVBzbosr7yEkRlhszJVs
RffkjsvWaJ2nZQDynoD8whjevj6UK+8kX3mRHEWx2jMEOMYlph1RPcJEs2jKgAPZw39/vdblcMbh
FGVEZkI2cPUoo86nSZ7gfMiGbrCbEFii4qOJ85CF2c1Jw7z56DCzfKUXevmqna27umrS463yCkm3
9l2T+87GiiHt9+DGZSwDK/WbLfBQfdQ+mf681Zgq8P+bqpZ39gNWN63vJeBuC/xLpgC9c9NILJGb
XXk9Lx7l2SKr+5XLUSjRg1F0ybs7rcRhHMW71TRRlYLGOwPw8cpxXrxuZwuurlvfdRlGWHGcf5R9
fphHDOuEGsKsA4aegiKsW9+9cjkuvuBnS67uHykK0+5PPJRuRaIGxKmmG6rufrT6wMQMhdm9Jdfe
2X9I0Z5SzPPDW11IwAkLjFIi8gEGElw3seWLUN//aQPfkjt2BzROMG5PPvPf66mu115fz1lJoY2c
bjP5uwL/nT09fH2Ipw+2foXO0/jVB10c0DbIWpd7BsCv5EHTyc2CqgF9+nod65J1ni+0+orKzTCr
WiHmPw1L9xt1Y/hdIAN9IPfz3eT6CmxFLydhORAwBl+vfclOz5defcQaxTmQgmbQ957xkheUVkFV
Z1cs82I9/txMVsGSbJOqYUUPTmknSkCfn+wAQ5sep335CIniGO3dr3d1Mcr8z1VYJ1FKLhjGETPd
ivK5SMtgIUcjvyZs6PFL53a2Lbby2RNZMvAx2Pl+bC0Jp5XOG07KMhwTr8OglTkBt5gvGwlA1YfB
FOhKLP09nyf3ScHp7ZwFxA/g7FNhAU1QcKxY/JHkAwcbL637BfrRBdnJBfQjSqrurgDZeSBNWh6J
lWbfSlOU30BH4Ww5pjkj4RbLHrNK6mcO/dQI2Pf5UHFoNGMAbcF40PwjL0rMVujkFgm1FWbOsHfc
NseUBogeFkyzgOqgx02dEc5ZVet8B/LWCC2lCLyIYe4wz56GEziSd6rq9Lag3Aj/H2nnteUosnXr
J2IMTAQR3GKEkNIofVbeMMriPQTm6c+kuv+dEkWL03tf1kXlUvhgxZrf1KaqeoCWJAJJRBvBEtN5
XzsimytzAyD5TTwMly8FJ+DGzGX9gQqNl6kGqvQTUNPRFKhltQY/DU21A6JHKeEPno8lO/jQfwCW
wQR0NwSOPlzrX9RByl98XiffIL6LG6tnYjxEuU4jEyX3KDekaYKUepyD6yUiIBBR/vjEBDyeTa3p
lbtQSsqX3i8NaygmyHzaSLaGqR89IG2qF6mIldturBDRCAovKusOtVQTn/ZykZY7XfZ/BdwXtyPo
VPtsZDBsqni1kxnYECYqyZVHJrTpV8/Hyu5rVb0lCYRLdUzTyZKmUEFGKSiQ79ezJ3UYqqdOVnEK
acrwdey7zB5p1r32cdt/CydA5FWZIJ+mNWA6wi8HYvyktYoQnkZ6lOC1JIkh380H2LbJWXsj90Xx
1DbTaLE+8gcTPEPhkiyS3SnJNSgdAhqdWKkOTq3FKdQghJkdLpw3TKLDThE5d5GNDaEob7rHgkMI
B9W+sEHe+BUYiuJBHwffScjLwQlgvguewI3Up5kt01jziE8NS2QyQE/KmH8DIKN+z6DJNSGoTi1G
ksmEjCQ1Q9qWFvR1zCxBhnE0UHsscEuSR8OHCtIsy7Dc623+s9NAf1Ayn1rQuzJIqf3IgYwcIrQW
9dtCSPy7JtEZ5Z+1sxS77PqbQCPiReoh/TMyyXhIGRR2plIw3UE5fOUkod8/lAWcjHQgCaAfg4KE
j5Hv4IniKyCTBuRLJQdCLUbxSR0xE4Wl+W5KYC1B4KRjgwcOMTTL8nssQ+HypivNGsoLyHeKeC8q
nt+nWgZVD6QaaPJEMxMrorgXA0V9qBjB2dZJYamp31hl5AsHhFMADBMVh2YRJIkdSXL7U4gqBhO8
n15hwVRb2tg1tgJJKfRAgFEVSvi14c130kidq4dpcKBDOZzUXoUaUfGnkxYQ+U4Zuu8oVH0NE2TV
xyCMvLTEC2EXKNkOZHMGIVHSCCBUxuhApliyCuCazCSXg+9QoiS2VvqwRfPz1oGm5gNo4OYxSHkM
j1sohgELqhInbyEvIT5jJqwfVaeo8NSe9CWIRa2imQFU/1LYafY0QXUIdqSTDUNq+UH5NZLRDjMB
TmLXkL61oVTubmLfULAD5eB1tWoLQAEcPOKmMLypQ/lPC2cve4hH/w6MmP6bbvTRgAJmLjmSaBvg
M0ag0+McDwjCl+y8DgOwIWIdIIg6Og0ofwbgjHLdGoJGs+WxAb2ibX4SVsQnksWdqRhqZ+elBo2P
D1hHnvj3YRb5pibJCmgeYCFlImbvDAVRlhGk78B6wBqu03w7pKNmhmnS7QJJobd6icoGNYAZZRfN
OjIjqjxfg49pTvBHJCMpnZEGw6NflPH9pEQwj6nqxFGb0M+hhRDcaUTSHAQbII9QRH/Ie7/ehVoF
7VZRaLsc4CIriVQYVdFowj9V7Bhxpdl+QCILuOsHlo2+CUWfCl5X+EiNQYWqXILMHpAU6jQNL37w
WGiPHcPsVPuo9DjzYwsml8SpuKQdUm1ehorP2QdEjZ0VhJ1xE7RTa8OSO78ReMHd50pfmsWYtzup
6hQHRJKXIm98xYQoF6UxLcgKOjS9e0ibuxnVWu+6wYh3Wa9HNoAy0V40HXQfQH4dhw6ThExhcygV
A7gZAyINXR+mHezZ8Vavwd0wS1VtX3YStyWgYA9pmxW3o1akN40CK0LDx85dt8K3J9FMe+i2e/xz
+IblPI8RptU01I1b0vkVcjD4G9Hk2qHgbtilUtQWT1P5ifSA+xAowu0IIsDHvAMwq640defzLN7r
5cCseKL1k8YBYVPHOLGiKIjhlhz3gBxIYCxYJbbqvdZysN8NTewqqUftbRGxwIwKDUqoqAA+Kpb7
O14NijlIxsxQAg0yLajsMAJ+QiZQ1jFWeAqSKPqtCWN1D8ncaFKm/qJT2Vh5SGJ0YAEWspKELZAR
bf0C904UBwWBjo8mKd9VYHyb9VgbtiiI/GVURuW9Fkbm5FH/pLQiv1Fo8oopHp2mIGmfudZEnlxK
6U7PBv1UK3nh+ATCI6MdE6uqoHAMo4E/KAqRb6JGxI8kU5p3MFEr4OWA4lU0A+zfUumNvaABPqVU
PYmRt5AjVwlBuglAAcTRip2qgwfaodC1/D0dYvUd4Cd8Rvaa3wA2MvThKWJ9+AYlUmDTrh7tvseJ
npSzNmeoU6eHoM+F0Aw3xqwbfPCiWtWElH20FZUPHlfEc0jCCsZqI3HaErOH45CFODgHKUYfuSn0
usLGiqYN+YBSEFCn99BdCYxQMARmBcrxkbeT+oMMSn7oZJHv/LEa3KDIyRt092QHKi20zp0eumRE
nRGEyA1mbD+acZlAYC8PDeg4XRXjxlCFBip6GyDneMTEnqJFD0YjJy+4HConKUYycgoAx9G7AHQk
I4Bejo+oVMJ/doxUgieCPpXHuJe417IEmK1G7k9GqOOWAqmxPUwc9XVTpZotg46YUIVBEgcsDw1j
ad8keH+HXAaqWLUfHbnXqa1LdQn1PvaZRs+0+34I8lspK6VTr0FPJhoo9aYh72xd6zRTJlPmZZFO
jkzjcAgLqLHXofzyYlmg9FT1FStXgnqH8gL1JmnV4a0MoHqsuywDOCdU7+oB159S6IZdwMPrSR8p
fprhF6cKWCWH8w5FlgOEr9AxwjBbnd5atZ9MSZUhfR4HMJfiMZMt0Bjae9KTwGGqLDlJA9WxPikA
7g2RegBjXbd52sOteUpSF3tA+16XZLKCCuwYqVZbyCNS8uBXWWLXVVE+iVEGvaUa5F2lERwrjRZZ
lQBdTAVq0WZpDRotNN0vCpeUY1aFkWrmQQBADrTE93Gaz3i6qXQYz3lp0lIZzawcoGGvE+1diCZ0
4zhFiihO9f6Y9b4AvRGyRNjjQXXXdXhJH6LWrhmVnCrFHq4Io3iqC729reSyv+3LPjxiD4D4CNPf
gTm2bzYAvVipIYKveoSD01RT4t+SKgSamjQvDd6gZIcYme+W/VQdKTALPaAQvFOsumKyFWkT9pWp
U58FZ8E9pi4QYyMvbwYiMAfYyA8dfK6ghA4hMgQhZQ/Pnzh2eBEGb4AnoYoar31uCLyIGbe5dqPI
LTVBiZIdKGGKXQfKmSmDJYybTpcAARKjlQaNfRetH2+jWiX3tJMK0PwZzvKpkR1Dzo0v2Dd9KEUH
ubEqVS+8vlChES79dD9yoEVSHJ6OoqY9HoVwtwhRwuVKGb7wFWnij1IGES0uWpOToRzvJVHnT4Qg
xVTrwvqmIio/Qm2P7YmME/fCUVRWSfUeAELUnFkhjeX7SEU/aUbTPStqZIQWMWCrUbG6OQAmN1kC
gj5XrxNpz7U6/VpIfW+nSYuamTZJb4FsQPp7TAu44uIJS6fFaHdKpj8NVMBnyq9gPienEUSWJdQm
fv7aNTKZb078yNMsxhV/zHc0kH03AVgBVy82WkRkzS9oLLsDpxS1QCKUnySi3VQ4ie6lMuR7H6jS
r7pW+HYvRrLzQ38EEsSHEi6qC1Tb122zH6saPIIEPIHM0F3etb4LziCIoYUOkCZ2BpsBeOJovWi/
ArQYHbJ5wzLaYnrGOaw+V1Io3voMB3kquv4E8ol0HzJSh/YEH0lbyPmpnSKAgvSUuHpRslupHbOX
QOjqfoQeHNtNBmx06cfu0Ovlg9RKOg7BFoWyiUwtwG7uUZIH4lrRxKGXJZp2KhKgrgC/6UDl6bjV
pkBLBn4AfnFclrYCfSfwwnn+HV9JYOmNIRaMAi+5UPSGCZqNbxpRnzlGLBO3l2qlNqc2lMw8l9/B
8yTTnuVG5oYhOA2TEYZgQXZbPoSr6TYKvxSdU9iY/s55nL1kAcFCdJajzlrWS3zd3BvShzbe+BQf
TvIjx43MGDayGmu5GnYWcZEpDaIoLhk8ffactG4CXmqesC/XEyer5WrnMebfcNaqCcr5aYj14DA9
+ZB7Zg4g3f4P9clwD3wHSYyzEW81U0NRZjhnvVFtvciTApxBQhkGVHtp/947qjPXqssnXGws4FeR
NNz0AlvvxM+Ai6QeFNsF6IWoixD4OkqMyY3Ub9fbpM3jsMwbsrM2LdJ5qOBErgSC7D174i6u17eS
Nd4jlf5UuRAFgxaJq0f6JFkUDlqyrZrpbXoobwlIku++I5salAdFDviSSW57iMeu/7rVZOP5r1tk
/DCdg6bB9eoAtFrymqomPu9KDRIy3Yp3BlaiLULwJo4SSj63NTxb473IBEL64OPSBT6MpOMYs8L2
hAv9RgvntNuV/l+W50U1a5VEy3IoboWNTcEODrJnuLPktdpfj7Uxm5bFeayrDTLBNutA8KpWaD/A
u7seYKO/loV5PoczBQMfCxkxZg3jDUmBjoVPz/8WZbGz9KpipGWKOUHJd9VwJmQ0p6frIdZfrz9X
xbIKr83akSodXlSH+x4Sh9zGpRwcny/pUfqQHnIHzwQ/2n6jYVvjs9heAGDtgFaAsVU1hey+4oAX
6BMRG4O0fhT8Z0+hiz1F5DA+HuE6dhh97iJnN43fhEx3hv5OQCWR6/dq69luq12LLUakLGhAScIi
BnZPvAXy4/XR2vr7i01iEh0gvwKuUxP5EeY/8nGjKmhrWi+2gcRnWSFLmHAKwD/zoKhQW+nSxl63
EUVf1FJBCiXglIhHOBmQOBA6xuZBBu7yeletP258TuxlWSKQHKzTQrQlV2xamEBMWgLCZnMAQOJZ
tkG2sK9H3BicZZ2igmxiBhwRzIHj6FcmEWDkh40ZvQiBvAOu//S3Lg72qbI89+z5NaD2SZvwEM8P
anErtOYEDtRGiGW//RWDQ02uG7oCytXi9USmnCI3mKmgBSDDBWk7AEHfwEiC+bu8F/3GMC3mwh/R
1MsWDZ2gXTIh2qT8EsazLt606uX6uCzf8H/HUGUN3qmzEZNCF6uykIWP3BIA9IWTe6oDVS8wlLuf
qJBxNCeyAdy+5XdbVtFLAzdEBS4L9PPZEVsmRF70o0obQFuyTPfkB9pZil25bDcdAR08qB6yCCa/
B9UVbLRdBRLvj40mz912dtb+EXzRrfAZKNo6QHC8Jo0mFMC3+dH4QIr7BnrmneZdD7d4kf0jmnY5
iBxUkExIqe6VmbAyoNQpvpqRjhy7X9cD/TlbLvt0Xh9n8z9MO14xgWYRJkxuvLb4DBqH0bweZa05
FIAOiqkO5Suff8VZlGyqiQ9Gj+4N446ON0r6azRQOL3x+rrWFliuw6uIq3z+WLmMAqUkq3Q51j3Q
oR8Skt5MtLiV68n+943RZVnBtmFgMeuLxmBFtNhqVXQZavsLqMiQM7RyuDoBegUjJZhS8EFJN4Iu
XmB/TwidqxRFxzqdi48v25Z2fjuSUQBfz8dTwZQ93qXcvIMoo0QxHifRRryVTQuqNQ5PPAIhuKIt
n3xjImKeAbzmNbWJR9cv8s8AlRwOhJpQMH2UL1vVMesN/Iy3WF8BS6IgmBAvwjtRrTtjCnCuXc+p
e32jnH+e08ulfN60xTzJjXAckUbTPegGTC37qSb/Y4D5B5xNd/g/jiQe0ZaaMDyO8WOKx5Hrk3Ap
Q/p7Qnz212IWdlnfgtKFGHzK93juPBoR+UK75k5oulv32j2XOktSm10UVhtzY63/oP8zdLhmK9AN
L+5MKKlGqXrrYyvkKJ8q/Qcg3h+vN29tKZ+HWFyb/BiaxyGLmNchQ+IEtcYtQHEV5GT0aqMn1/Ym
AwoFqsOdVyVL2oGO/C9AuQW4/FStjmkq6uc05LCwAOQXli99q25VUa8dZAZ8LBWVQEgAddbiINPg
tOAbRsa8uWaK7jM3sqTbGM7P/KYHa6cA06T9AhKXu3WsLL9N5lmDyJQiqQkNCahIlzMTAH2Od+sE
je3MWRnYeuWufauP9b6xo2fA8z627TtXbgsIisZqc3txDVrcTpt0Mlq8kOoeHuGDCiUYpmQqJkQ0
RzAj4YwDIwE8RaJWTLL5xuCuzCOEhh57vi5oUORettdIciTdFKbDa0YN34CClI9V29B9oGxZYK4t
Ch3aLc7oLG5fXk5wWvd4jMapoCGBDGmg2abO9TWxukPiygWQw4wLWx6ixjCicAYFjF7a1y8lzDzx
tDa+EAXcARB4J81/vR5vbWEgmIzKB8wbaF4u+24w5ISDUo87SAT4BkE2uixB2jbkeyma3v+bWJyq
TMH9AGiMy1gzO35Uok734CwDR40U2Mqa9Gaua4MJnv+0MS1Wu1JXgAOdcTGwSL0MV0eyr4xZjQ26
Tr+z8VfMCPyfYCwx6O1OxuvqRrzVrjyLtzgQqqbqRRxUmIZgRdb9YGfRsUGSH/DljUmyMuG5jn0M
Om34vBnL7xmha8nQ11hrfvGa9VDk5abWfbk+WMvc6V9nz1mQubln55s2oOCixxXMo2ZUAfaWa3Zq
Bw58N0wNIHuUIUBDvbWUlXkO/HFsn0VdXIG0qgDrqkDT5qdtTbLS/E4DCE2cuP4i5lousefdS1c/
X2/tVo8uTjuuxyJKR4RtmF1OCZL3O9ZvZAnWNg9DZzMD0NCwgcy/4bxDSxYldMCJCoc3j6moMSn7
f1cY/HvMzkMsxgzqbGQEfIxZo9yG9KvSnrqmNEVyJ6UbZ/dqY/BMMG9SyL9qi3GSs7CKy5biGo7n
xSHCy6d7fUSWpdx/teUswmJIegr3nLTGrh69KqiJAxdfmKi84ofG9W3msA94Ub/7hhl/DU6T07qS
/W/FIn/8hMVBWuE3sL7Uda/6pRSm8R5asHUBEgoOD8XzjObbirg2DefHl797dQkrylU8EvUZAnaw
zFB8FeVXzKFSsTET565bLrLzMIuNWKqyAN/9CEN8cJereyK+g/5vCdKDZI9v+y0T343JsoQwjEY4
JUGCoVQTxQ1Y7Pq0/bg+XdY2+/MmLTd7lL00eoMmwYzpCPbrHUEBABSwxyGUj7za2BzXtvrzaHOD
z5YyTHDivFUw+5H3V+oHGfahQwErsy2Z3DzB/hwooqMWlih48l1sGdLIaQkbJebpIXAz1G4HF2+G
qFi5aVSQbIGdHbdk0OtN+wy52EIgaItq1D8xbyxRttc+BXjc5dxr0ofrA7Y+1T/jLDaQqKCsF0rA
vBLreopsX/qoyMbbyfo8h3cITsoZjLWYFPj68+OgxI6Lq2m9y1A8cjPA38ZWMiJM0N6D22gsULot
qjYyrzdvfcp/hl7MEJb7jV5UmPKFFqDqNbuR49L530IsJgdOLD1McvRgVr2CVWyq8Cm8HmF1jPD1
BxoMSE7y78e3s2keJfqo8xHX3a4MT7VW3agyu+fTtNGQ1Sl3Fmax0xetgWLgcL7OyGIfRsGdXJL7
TiE7Duz79RathkLqSNF1oHsUddFnmqz2SjjfnLLWf2xx75SS5kmBiUkzJPb1UKsz4CzUYiFlEipr
UHKCTZZqb53W3USgPV8Psbo9nIVYrCGq5CgghLGax3vYw+HryB4CMKv95lUi5atE2ZdIikAbh9vv
vw48pwUUsGo1WUOa5XL/0zJkLiU4o3ttEb0V8fQEU1aL6YoJmeNO5fDHq1UHO/DGDXtlkzfwpULA
QaLwl5EX35gooEG1FY+ZV/dJ/5gA1LaHz92hHLkOX4gQvnE5qrSvN3VlDVzEXJyVZVepGupcmaei
oDQhD3EbWWzYmCtbQdTL/hxQs9PCgAwNq9/Baq8hy/Pbf584xRrGC4XBVMx9bTH1qz4c2rBvmAca
vDloH4l0S5Nv/76zzmMs5gWVDKlBseXcjn1jOMYIyYp7PcRSy4pLGdylgRPG1z7K9nBLuewrlFfo
Oc1Bw8rCd9R76zueQlsYg4CvDC2c0tr4I+w1FEKK/WzqEIrkvoMbWD76z9d/yZ+DxpA41bEAQOVi
bLkIfAGlnSZFhlcW8LGTYiB5dfUOdWu763HmBl1eAi7jLFY5LjQQMcSJ4SEvgGJui0iFnUxPtJM3
VvWfO9ZloMU+LKG/YU4BE4QJ2Q0Cm4Ekzjag2lt9trhRo/Q8hu0P+izVY8Dl7wzRWWW4v95hG0GW
yvIk1vwgLdFhE64WotLNHjXDKt3ordVhQaYNCQYd2QU29+bZ4ahnOux3BaJQeM3whO7GXM2RwNSf
OYWf8fUm/XmTARUQIDM8xGEB42XsMpgUVEI1oFfBU9HUPcJ/EsUGuur7+FKVJwN+Ly1Mf6wszMmd
j1KgrefGtUWHXAOywXgogLHX8lV4RGWnlrAc5+brtIOJIZ7kMqs1O5v9EsCnbhGo/9zo59TGZzj1
srlp2Rk9qxCuKk5Z4AXtt5aD/kmFSeG8eL1rV8bxItbikhjXWj2qAhk3g+GsFAl8FIcMNugkq05a
Gssb4VaaJiNjg+IwgF6YvMxKJY0G1KchqBfD9BsyLVQf+65aza6HKqRWW3SUtTWN+QIIL6R9ODrn
1p/N0oESNSpw9/JKzX8rxvBYS1uvVmuTQz6PsdigupGVcddq1GsOaWTGzzOJzvdAcoBG934G3jZb
YsWVFDe6DplYAAoVHM/LD6MBn0tSW6UU7GR4C+vIs5ko5rWH/fQwGqbvH9TdXO/lbwzeam+ehV30
ZpI0qYE1T72gbMxQKm1UmTrXp+N6CEZlfD4iWbRMkuZqxKlo0TI2vg3Gk0g2/v7Km9LcdZ8BFmuL
jFo85ARtSG9mwKh2NO6mQ+fFB+Zdb8naNmzMM3xOlutIl19OPXAzWy2OEYhIpw7+3E38WOpbJVEb
QZZ7fRyVrc8UBIGSzu9KKzNuO0lxr7dkdUw47ruMyL+pmJctiaQ0EjIkLt5Q3msJVJgbB9bG31/u
7vIQJyPoT9STeWF27Luhb9z9VjcdA2/ZmsbxOCMvhoJUehcaIoPBkFzCCEGBEQO+EUbNk5XYrBX9
y/X+Wh2Uz3C/p+DZplOGYwtvypx6XCZwck1tRSo8VjT/zQQ7C7O4mut9kyE/gm4L+UtpPKjq61Ru
ZBBWnrUwg89iLFaLBCzzVIWIAYnQTnXGl+DAvfSouYUHO2s7u49s6UbeSOOu5N4voy7OJCaLIcs6
jNdMqSFfG7jDm8EDOcFf0i2g5XTKl63a5ZVjEA0FsBxzBI9o6mKKDKPwIexAQzXC3Axum7IfHHto
J3soS65Pj/lPLS60SCYYMxYaMH+VztPnbHqQPh8J5OzUq6YCHk+G/z6VKf1GR+keJxSYIayGGw8X
5aHwYY54PfhKzcPl3WJejOfROQnwgYG7hXKfetE+3SVus+P3uD2hqGjrIrPaVPgSMDyU4Lz/XVx9
FiyVpgEUKpl6lN9rxk5pvsSt0wSD1wvU88Pjnbxcb97K0sPH3WfAReuyHm6WSaPi+IB5edJ/0dVX
+K1v9OFqkLMBXByDvZzVvQGbaeTuJEevmn2b9gBTlfZ/0ZazMIt7BRS9CeM9xWmrPcdkrxSvcbOR
Nt5qyeKTp2pGNQtjhDD6cJwFjYAMmjizpMzuIDDeglOr83bxx9Q/G57595zNB1iB6SMyHNgZP5pD
8Dqb78DVcEdAY89c/4dxO7nMZQ8NjmPfGu7/dbXl/PV8MT8WQ1cMIo8qmLJ7Sez5vRdVG1Uxaxvm
RYDloJVZxyDaorOHhqNaoRUdcmB/klukTdx0X7qGp26ypNeuoBdRF+PYlFU6gPhGvdqeif2hNUCR
bkWWcIxD7sBi4/H61Fw5UC/iLXZLo6D+4PuIx6IvSfESTcdc2UHvm2NNX4+01bTlm5CaaEWsTggV
ejNKKXFCG26Ct4MluamTulso27X74XnTyOJUZVkqpLBFvEC85PQ2KVxGVMvgR9gwE3pLi3u9ebre
xpWz5yLkvGrOVgUfk5zD3B5YBkjyRfdWqtJdleUwCkl21yOtvC9fzH+yOFnbZFBFANK6l3rhj3IX
7iY3/jr7SEQ743kj1vy3rix2stiLC+LHKSvRrN7qnOwxc4Z9YsGu+n12SQP8ZmOmrO5ln3vL8n2Z
5HnQB/PApdGHMtUwVvxokq2U89rV5GKsFhtIJ4ooHOrf0zE8+S+jBffcndhPd7JiS262A2Rl4/I6
d9O1blzsKFzUYyr0CZdXIL0gSo/FlmBk/U5w1nXL7aNuSli0Y6TaXerN20dlhXb4rfAKO3zgzvV5
sdWexd7B6x7m7gTt0dhLlz1CYX3972/Mg6VgiFbj35/8aTDsDX2y9QwcbEPdmG5bM2GpFippUtF+
3unb3Xw1jnf1m3ZXOqBtoOJdBa5W3+i4jW1iqR6CgXNMmx4B2XAX6XZHR2toXgf/x/X+W6ncwx5x
du9YDBD0tsxvS1wKRgrIvf9LgWowcbVb/QQXaHsWtEmncI8tY5Por65uGfB5gIMPVEqwe7jcCXO4
MWhD4mOzv/G/4oR+yJ91q7zn3vildtKvg1XZBID/xgNAAxXpKEm+3SrBWZ0+Zz9huRmziaeJalAv
gl2pLpmi3MntVj5z/VQ7i7LYh2lLQxKpDN/t+/aGYPLMhPbW6W4C6/9nb1zf97XZiwklU2CtLTaR
gnR0GHOBahLa3GWopG676sShq68DeA0zYFKGMXvo4DHQANHT83pj7q5+CCBvO9e7KihdXwysmidy
DGtylEBU7FntMs9I6KGK6x2p1btKDHv4nR1gqn59Kq+O5VnUxViS0phSjmdcOKTfiCw2Y2FXWyLb
rRiLkSzrFKSvOQbKTh+pUdqGlj6Ojb51cs8p7j+OASh51Lk4fi73vFwaIOvDa27C0lDd2uvcDHVo
IC/vWvhjXu+0lcqj+QvxM9K8gZ9dR4akTJgvEEl+ABWjeBQ3IYCpEBK6JTygAM9xh18EsP3ADpH7
3jrGV3e5s+hzf59F90tpSEWP6LEGUlH8o6XEFDFwVhs39fW95izQ4iSPuxKkkhqBQHJRH4hLv8vQ
29T3gZNY/fvk/vRPgQvnCyveDw6Imta2Oef6svw8eJcVGkafjo2Yz0LYlZfsK0zB7b4hDhO3qDmJ
jZMcfSHTbbG1Gte3H11jwJNqRP2j7FX4scbzHNtPDJelEZdqSDyAWgAFuDbTgw+/Jev6pFo/9D8D
LuYUMDwFSyWcKWnyQQrkqjb2l3+4wnwGWEybpJsArP+rRaqV292Lb0cWnsVN2BpvWt2srvmz7ltM
nXRQ9DhtONZi8kTzd70zzAwkputdNl+6/ljwZ0EWW7ZPwiCPBaEevE/Vh2gIM9+W0z4CHaGOO3jH
DkXzNOVZIsNiu2DBBkt2q42LO2GUFIZUAHPiATYlxK4F+S4HMvd6GzeHbXHXyFtwoWG2im+Eg3qY
s1EQ0jvBswZj12CTFrDRpKWCtOCwqpUCBKu5G4T7ZjpF+kZp4VaDli+Fgmhpw1J0W7srI3iv5LB+
y48dXq5/J9iofb0D13cxJDUI/AeRTl6+MlSdmFgs8EHXOPNzBlh89/wBxOGdflIey2+DFd79n+sL
tX0nd0p3yy1ovVv/8xOWbxAM+DatqPETlBZ3emDr7Ei8Xm/m6qHw2UpjcX3IdQ7oSo4QA8rxlPRR
qm1MHIeWu+txtpqyuDA0SddoYu7NpCoB/iSOEgCiIBcbYZbYhr/TUJ9dtjjMUzA+Z7Hs/H4HbCU+
uCIHn8fH1tTc9jBZilXspFOz30rHrm8pn2EXu7DoEl8YIb7zpNaVx0OrvgbjA/UDqwhepO7hel/+
wwfSZ7S5s89OcqWCI04woJGxVz/PX//lm/qDfci72UR83FPwFba2k3ke/Llnfoac59FZyKaXcriT
oYG83un5oxHdNdwm5H4MbjNRWlISmPXkgEa/cbytfzOdTdDFZo0CCUHLeeIAwbmjN+BaYVABy/SM
r8YLmKGufkzs7ljtt+HU81y51ubFRp1QuNWBUfrXY0lo5chGEG+wuIluvg120tbc3Vojiy07jFMp
CPB8i7TOnGtszOnYHqH2jpHbqbxil7s923QL+ocby/+NLP2j9q0EJpaOf7dSnx01LdWr7L/05czb
soaZx+ufOxX37cuJxICKJKlAIytDdgFsPQ5q4aYTfGQjFL8bdCPHs7FWYCh0Gc9XUNFF/1or2i46
KsfktunNWT8PSJuj7gFPZc/X1+f1cQQm+DJkHQg9ogHKFob2nQUwu+D4OMq3VuT12UnlxZaTxFJE
QlQfefU7dw3QFKIHrMgnSKRBBMpvt+6Zm/NksenIvdRhEmHgxC65i45zIiuyYCuBpCM47db/tqNC
inrZiUEOlF44H0xUz+wBsozmiRsu8FRpIOweSpr/bcwW20zTp6oCEAY2cHB1m/E9Mr6OwZfrMf7h
CvO51BYbSszDVu/DuZ7F6R0scMDLfRsYBK/C2t6SfGwO2GI7ASS6lag/fxnc9I5ip9i+UrhjC9h7
zs7Uw8ZK064fETB7vRwxoVcpaQp04XgY7Hmf1nH4Ysu06b5GJgZff/i2Vu6SW5Cf7cYTbv4zP8yl
NOn7i+Eide1uEUA2FuLvj8SzQ6tXOi0aIYv3jCA5dkn008j50WCwjLg+sP/w+vafgf098GeBRJ8b
eqYikPwwWqrVntKnwQZiAmuEeIE3u90Mh+qme+9tDY9GxVu8VUg3L4cr2+rvyXD2CwKgvpGNxS8I
tcjshF1LSDEGuybzrjd1bT9F+nAulIWVr24ssyVJC2jikKJKtirLN7zVmsBe3ws/OxWiscDCfNIa
M42fCz44Eaok47CySFjvr/+KlUPk4kcs9j4APFEiC0NjVNszc2ithoPX7b8BYZ/FG5etlY5FKA2U
/Lk+XFvWFPRoFlXhi+URA47y7bdCHa0k/aDBf/F9cxFoseF1Og+bmGYGnuNaW3YaKziopxLO4PPB
L22Vn6wsVkTTgaDgyFSw39eus/lCy7aMig71sk3OzL6cXA0V/1YJDkvHGTC7+WtRFO+otLhjGVyM
/GajXnflwmwYsEzA98Xv3OniGlBPZAKuazQ8lKi/KRM4wENhvIS9rKHQWg5hVRN8AFS6tQOv7AgX
YRe3AWmI+rhpBsNDgauENSqZyYPkyD9SzJ+HuaIwtdpNHMtWWxf3AQ280W6MEBSC6Mcubm7i6SUo
qifosV2tzYHIHDY//+cVsNgPLhq6WCGGUYxKUSBmiMIvJz415vy+25rqU+R1N9RKdlsIjrXSSYTU
5m9lDWX0bHHeTK2uN0MkDK/4NSuv/h9pX7bcNs9s+0Ss4jzcchAlSvLsxPYNK3G+cJ5nPv1e8H92
TME4wv7y5yI3rmKrgUaj0cNap/x2thMnfKyP4SOA6AmyXH4WRue6K2Dv6B+pNIeFmInol1YhNYvn
u2VqgQNvegpgma+LYa/npxjKXnOhacU46dFjoB8BgOwIksS5RGiSGPJ03a6fSdnmWMgY7LEgQnlM
Hgi1vewVAeE1Us5S7Sw7fReD7RnlZOBoHmL/un5MN/e5eTT7nybWy6RVWEZ5WIG2v9PKxE3wdlY4
yWHedlF2uQJIQ59LKGnC3azFSamS/Wz9vq4MK/TBUhoysBTQwws8n8tQRJTWtY8kWH/ntQdlj04D
D+kNEAU4QB3fd5Gt/LoukX3EPwVStm/2S92VKG4d5DapbUkKAdhaxBEwXSe0D+dKcgcqW0CRDKq6
vy75q2HiMsZ1jGlp+HFAp1yqWhhA617iCadOqexQ6Ow+erwu4atpXEqgTD+dJ2FZLZhGqQO9UQa4
chSDga1PD4A44hyCr+ZxKYs6A50JSMoFPWCHCI3X6n/M0Bx5RULemlEOGdUyyewESFnByDJU97P6
dH3JeALI3ze3ayqogPvViP1Nz3OZ2lN2f13AV3u7XCeyjhsBU9SocdlBA7ONZ7s3k30dtX6szqAX
yY+rqrtZ0XNcIG9vqAAF1BLaMvW4soX4RyI8pGUMVOuKYwCMLqFLzaiHmBIDWHdYoVl6AAOvLe3b
D4pNcc/zeDx1KB+hNHEnyCvM2mjxRDfOHRJIvcFpuOUJofyCvCgLDA3aVBPwLpAclOdHdEdfNwaO
tdHZdwGA+oOI/OOhqgV7DYtdlq2c64GjB518bytQt2Ya9MBIcGSeOkz6acp/t1Y02k6uAau5UHBo
pvnNMF/Ldb9mfyUCYwMmGKUVDLBeHpu66cu0nxHMTylISIpRGg9NWGZOmvcyZ1OYXlPC7aOiU0WW
v1BVLmMdSfmAALf3JRO0HJFtSjdmzXHOX19COC5gdca1CWA3ke7wxxzE0BZ9DrYFjHbKamVPLajJ
clwFeO/zMBSZhiarHz3HooYZksvlM3MQIstyGYJNIgA5y8SrjPG+T/nlaTb6flDwfVmfX5H4/aeO
8931s8JcL0UCAh+MALclpYI4x3EYNaZ16KV8RR9OFOMGUM2qO01drCu7Tqjm0ikjReJdOkyXjRek
in+KhmmPy8VThSit1a4NDznw8fMJ3KzLzyh9bvL70HquURm+rijzxH6Ko+NiWDUiLKUJD2J1Jws4
rv1JH75dl/HRXHL5yoD1wbolzA6C8p22vmkIu0xPJnCdDWjKldzOX3fk6UqiVslHj6xvnZHycOR9
awO5dsfreCNrdk0+FZrkq95PUzeGuCy0XefDJHfxnt/bzDSajZqU0Vjz2oCHAmLapNSPmrBUfrPW
yUlslcHTw1G9R51u5Gwg04FshFKHoTLkxZIm2IuOUviCGEJ6lNr3vuONKTKykpebSAUrMV5tsWVB
O+1x8sbDuk+wa6OHbAcg1XhpXbZWmFKUAWkJ90hpZamztQAOPDz0YdCipXNI7A7uePx13TIZ3eJE
qU85lFJiVleFkUCOmdnjS/JAGGLB1/MO7h3hGZCvLqnWVj8rTjTOtpRPseRUbuMyverUYSHqlYqz
CgGmu5y+DV1T84eQGysxz/hGSbLYG2lj1MqG0UKaApKu/KPcWbz1R/kJzw9MWheHGWXpaS/8Bbwn
VtfQZWCKAq0BIyiXgnNwEfYSBocPIlK9kksqY9K9BBw+cBHsdM6lzd5LDEIj24SBeF2n9jKf1DxE
KwNyGad4/Kj8x7eD5kj3ug1YuY9uqdwDyyInoU0++8W5bMRSezkouWL1JcRq1XDTGvnZSv49BgRZ
x0/NqHUUmlRBvGYgmVqg3gYIw1nwsyJzOIeBaZWmAgoqTOqZmOG53C4VdE95HkqI3PeaZNcHxY3B
p3YUblQMWku+/PIftu7wgdvzTzzjlzXcSKaC7EgDEaMmwVDaF/0+9El3nea1i724/xfWBLYrMwEV
DAQWwhFNPYatuTHAHYcwNTwTEvYoiHzQ+N33AJTLHW69lnmjb6RRt48xg0ZMmxDitbvwLVrQ0mvt
wA1xEyZu9SLdTzuS7V/28o1yxyNUYPS3wXI2sqkrKStKYV4qaGo96kG9m4/hrjoMB0K6zqv8sbyM
hBkzvOZJLoXG9wD1oNCWKAXgkge+1vekrIDG8njdRFlnbSuDOgijWQG/jhzxcn4UynegDfzF9zFe
gHYBcMUBYevyBBRrDUq1EN+3rBzNqphN5WFDMBoVQM2yEUHtiLFaUjItEAEIZye9W34D2dwHnr69
7BJSAfIWcJjU/mBzUgFM90jo5RCDAVVdUajAMhMUsRLBM4vi0+jKzuCvR8FT3dEbHcA3oqk8ca0D
r2WeaRSfQunhoVhqEDV3EFqpLxWAFNoXLqcHI4tHVpTAC5iWKhl0rF4BbbYH8gxKL77wjgKmSxLY
YQyfJfitPxzVh+tGwhYoIygB2yVEf/Tvbu7TQpvVdcUxQAEGfG9AafcFr9vpj5Mru2lgoSv3ukCm
1W/kUVY5SHOVAe3NOoxJmNpmPrx0A8/582RQZqkuglajuo6scoy+5glzQhqnlMM0hY0WVEgXWQBf
AX+adVjKO1ncL8VrqPJuMPIN+h7BfvzZGaLlZmfqJSlzAw2NZHzhPJ7giFzdTX+TPu1iVzoxRyVG
89/H/v+RR9391TLLkRnhmTjuhFv9rTzM7vQWu4ANvQVGpFN+I+eqO+m72Vng5DNUsQtOmyij0nr5
Gyif2A8g+w0z/Ib0lIEY+JeO4SG0PBq2jmjPEU+EElz6dd0imffKdqGpUCFeCsXKgMt5UGziTAQ7
CdrjspO81u84sTL3uNHBgVSPSU8WuX7R/WTfPQugErR7b/YA3e6XDq+dkvVa3OpGOcpWNmOtwg2B
aKtyJjLzBeC0Gc2BWnc0MwfA5GQmhbOgnNNBP5HBVlxMGC6AJWHCJgDNlVM4w2viwYzOy87y8cy6
/YtSHDEdQPhKJmJmZAEuj4sea6CWRQLs0EboxMj2UbC81t8NzMHUHmnsKr3SXznhMjP42gqlzmg/
jzHSHhBqnk0ftNzncr/idGCgCCE6b5jh/2M8nypSJ1QtBiuXMhWnA5SYTrTv/BgPvDFYA7wJ3Nj7
970kl0tKncZEbOIRbYoILUF0uhyVtrf7mdcDQOLTL24OlStdkYH9BL68y33L6rJYZn1G0kYdAY5Z
eeksHrWyP5aj9V6mlRMX0b5NxgMK5TxMRqLAFdn0jW6Y5qR04Nk41OaPsTuU1rH9nfEAKFi3kSyC
90WTSf7VoAL0EixgytiK4WFVvinSU8rjAWN+X8HwBVCtRJIVvVzAOcryOEwiAd2FjlR/b8a/SasB
LOuPAMo/JguI1MdZCA9z+ZpOoMVNHmaNE6wy5oTwSNsIoRyjhC6FcF4gJD8N6BMrvGivO8p+3ksP
XeSB2QzTF62Tz7bpjQCj5fbesVYRaBxkWFEFNJhGydfqRu2GccEuqbotiK9TyAl8WE4R/D9AjULL
sAhMJWqblm6a0SaJhJqa2nrpd9Yvy+Ddn6yYYSuEinxaY1XSPoeQ9b35pu2kvXmo96hgKoHkpV56
5r4HWad3K5DyunWHSinItEk2cj2RbKTkGwEuMp+XROMtH+1px0SswAsdHibzsdTPYwoSZOf6vcUW
oWokwQM+gi/liwkjuLkIE5iNH8PsWuurHHvXRTCtDOkIySTvMpWu94yAZokKjMMd9D63G+tc8cJr
lkdTdHRtARFN18Csc2llUjObQ1lgmVRNywo7Hg3zfkVO3C5js3AnteT0NjBvQLyTAdpoKQTAlHIO
2pIvyMYpEHhfn5I9ng+OciMFoIj0+RSRzPhwK406pWsCkvM4VcPD0NpqAKp0F4+I92G37IZT5aIH
2P/3E7ygjgIeJd6YKP/giXS5oDmmfMYlhvdGouU8tcBsCOVzWfKyRkzb24ihvENrdIOcaRAjV7/i
1ktAd9glu+vGxxgUudSF8g61MYiNKOO6QzrD9JcbwCGh5WY+Gp78PrjxPnvqyST0La9Yy1QOLMWE
tw21oI8u2s1LxgyTZaw0OTw0eXxXS8Y+xtntosi9rh/ZfPo2B4jpHzGUesAGAkMu8CpRsA3dcX6s
tX09P0jjzdS+hF3KkcZTivJ8C8acNXRkApsvOjfJjdSfsozzJGO0l2HDNhrRTq+y4PVCLNx6GyKV
iIiPzPY4ltO8pD+6AwGI+JsM8FYkUXuzVyABa4D5BrV05WkujyZ3tpLpoTY6UeHKulrDaiTQST/L
N71b3Gh7cDI/jEC0me8JEEuxG448C2Q0mqFHT0L3J1IZcL70zNciyumcLXiSTE5yI/uLo+2a+8gD
j09hk4xwcwAdo1366k1yywujmf0dW+GUYQolGMfrEHH7Ei2vRoMKUys4yTS9au3itoANymukh6Xp
DsC79vUzwbJScCQjNwwiIwNgSJfbqbZWWK1FaB4izE2Nu3i5jVNO0MG607YiqA0FDc0aF4Jlor80
qJK71eT17bKCGo1MkYPnhlyblNOPMXOcAJ/aPBiPyjsZggyRExt2dY5SSI/kL3e/mALRxGDJCqrW
APS8XLR1moWpxtP5kFu2jpk6ZYdW/kDECI1m6+/6rniUXv9imzYSqTVcw0ENTRXc9E37oCmnWimc
1eCsI3OfNjKom9rqgNUWCrMJjN3yrmqU45TVHGvjiaB2qraWRSv1BTvVzgDEzl5bQPleXylm6lfb
qEG9F+W8KdqlxuYMi1MfVAybZ+d1T1hMWg+g+rvqjhQEePcz832yEUvnSa2+Froe8zKIc3rcns+p
o/pkRlY6Dn7lWJ540PzoLkvs8gdC7YDrwJgH+VNtGvNiXPKwqIGmgtlm0x9+S++zm+EoIL5vbavd
EbeZnivO0eYt9scQyOY2kJZUHNQWUlPLbn73sk3gaCukc8bCBiDto3w7e7Irf+fmyXjqUrcreAYX
w+hgSY1n3Y47NRjwICTjz8tdcepGPAblPQ+rghwyOn7YbjF1284hAst+xRZjzMJpuvd2Fd1VvF14
RCQ83Sj3guJnBxR8HEQZx1wt3fJ7nVsO55iQO+WaMpRHaWRpVboBQrJv/4vBVB9V1McVDG3zytU8
jSjXEueaErYDzGRFa5Gp7DDR6UbVgaMSxy3THc5pLreNhOEmEMqSiaN6B85SJ8EoGabxkG7jvTjZ
5mDKMl5RuAQ+8uUb28+nNVnDWTUPCbjV9GhwwMhnV1pth9zAnL1Zn6Ioyxv0XIzlDqI60J8rbuWH
T7qLXpud7C77vuTYBtNLW2DtAAkOHol0R6CWSBKw6eFBZYTjU9LhtRFzvDTTIDYiKIOQilwYa6ws
6NtuxWgvLncKb8qVpwV116RtLiCfhNOKeR8bmWE76jnej6cEddNUvS6DSAISaj2zMdcuy4ltJJzN
4AihH+yqllRSio06RNKrNmNCR/JXHlkaY1YPsKif20E/wKSxVswphCa9C6rTd+sRZFg7kmYjWAHC
DWLg7qU5ATATaeTocTz/XQ/U9heQE7A5TAm61lSlg5rl9F02vXn41sUPc/SL4yI4RkFDxE5weOU8
Qkx80gYAM6PxI3YkO/Isx0SI/1EE4A2d8naQ/KaNaqFRjU0BPmBAp9d2Fu2mJHXmxb+uGVsIusdE
MBqjlZeyRaUeLGUGMcxhmN/SdKdgVECYOTLYi/dHBp3qGNSsSKYYncLreleKz/nCSfXzvk/lOKJ+
BtSMiGk/jMcVvpxHWQAsDl4PIU8KZWlT2YRWIWOlwlx1ADZuT/LD9b1g5rzABfu/m0EPDmEuqhxL
EyJi3K6kDCMA5alATcbFrBL3OcJTiPx9Y19q1ZVVHWFb5AWVV/Bzq7+u68OyLdAiY3YI4E0ovZO/
bwR0Xa+vegMBUYP+HXU+FrA1B5OMvJQJS5OtIComicJJCZcKBmDJJ2G6tbi1JHKt0EEPwPHxTgRF
mYmC0qUmcomur8HCazf5bb5ZtyRYzd3CAQHmUWh2GXoDW6CF5ueYN4rMTEyiN1DE+BVWUaKbbaQx
T+UonXBXkCfjhEEeSI53mjfkjvkY3ZGmKN6bgLlvG5mUpY/C2JlpCZmAWD6mseokWuGGvGiVuWno
5UcnFOiPkb+7XNMmaS0rjERcUKvgh2nvDDEPWY9Z2ET9z7Q0jByD+pjSRFuyfEEuBI8bcKOSlZv3
mKb0Z5Rti13u89oMmAsHCHEMj5H/aR6PShmWUC/gsfVOzNGX3j0VQodJTSvihKxsQR+URkBGkz+s
ZnOy+jxJp8XCDsVNedQ63SnR7Bg2PPI64vy/mD0qSjKwrTQD63i5RSDxWhCbItYX8WKZ81OI6R7A
INhV6yxD6Q3KSeBNlTBzyYRI8X9lUhdSPSdiapJHDKaK5916l6JdpMAIJ3keChBrR63bnUqYPa8P
kLmon5LpiAmYA2I8JpDcI+jL2tPSpl4Vv173iazgH4whIAgCLQqIzilPMuhtJlhNgz6NtP1WWeVd
kWn2KnYeUr7udVHMA4aUJErgoqJiRuNy9zqUdctCqtGiAZ7Sssxep6R6vC6CuWTwihjlxwQLLPFS
RJE2c6GvaDpPVf1umcMnscML19Q5mhA7o+3QIHMeGhowDIvGlG0MM+vVysIzMA3HHwJ4gN6FZGi+
rWmmiLYhjfG6n7PJepPVIuKBKbOWcSucvB43Z01M9ERpVmQJ9fKfxDqrHUc5ppPaCqD2aZSWXAaH
OE7ZvTXYejCg+8JCT409O8C8fsi4kx5MjRD6q4YEIniYwaVGZTvWibAK5kHIRlspv4mad90smLcW
AMf/SKBUmhcliVQT92V6wljrRyTjjDYACEVgPg2oL+S+9nRdJutgbUUSU91sU2ktghqHEKnmkS1m
LoC1k7C3ERja1wUx27q2kqgj3ItKA9xBLF/rTt6M4nS/jxJbBcip5cqc9gXWAdvKot67cj0XdYYU
7mFpDLuNjvM8O9FfjSBspVB+vmqXNAVYPrHAFu3rwAon8KLg9pwxJC8ceHlw9lahcRj0lKQrgrYO
ceqmScatHJaSpyb7Vs52vRLUf/OSNzQFffrADrUMGgRAS+M5lFoNsdP8XR4fm4Zj5sxzpCuotsMz
qQDfuDS5plQFJQrhlgbhrpFOLbffjRzEL37PIAxkgNOFH6dqxH0q5hgPgQD9XOE9IO3Hvf6EBuEn
0kJo3kicqILpZuHH0VMEiYpOXb2NBGyvyMB66db4Jgrmr6SansIoedLq/GESMruWc87TjWnfnyLp
HqbalJHeG+D7FhWUYM1oit6gSp1tjT3PyplWh/YI4pYAD0HH8OVUdiU6/eGT0O41F6e6TRxRO4nh
X2R3DHR5oBcH/LVoGLy0ilTKk3YMBeMwdy+V8hgL38vy4boLYq7aRgRleEnba00cxUh6QJVsvO3b
3LF45TeeEMr1TFWViIIRglNVuhc0X11u5JaTGGA+eLdrRTmeRgEj+GhBRnxoT7IHA7c1L7wlqGv8
VBHzuIICz0R4iTlfixLWGpmcxkJO0uPI88d3jXh3fVtYAkhjI+l4x3wF3XGozEIb5YJpHKoI437S
ay+9XRfADI43Eui+wlJNV0NdIEE4RjlwfVzlRdkRMBrTBS6yNLlx4coAreN3yLBODwDRTQMNsCLA
uShryMpVs2R5QAVObWfAU4ooW6rPRmukTpNZnCPEXMiNMGqnKmFYxkYZUVEUQXg/CbZWOddXkq0O
7gYRYH+aRlfdZtAUKEnRIKI0TC+VnjGq7EjK/ZC9/HdyqNRUOMlhq6qQI4ulq5j7EDm8WH9JecO7
7BX71IcKxLWwQXum2poHM3ycwcmd7q7rwfy+oeCuRsIR/bTU9ndjEwsT3jWHpp/Nt3Q1xWIvww3N
/6UcaufLdmiGATNphyJRnVkL5mnlhG8stwZWakL1ZWo4o5SEKM2HeK7gciahtTMLzV3pgOdz9BcG
ZokgEZUsgoX/UQDdhKODOfVZOMCEJ3TmNnuUyG09e8vkv5l63MqhNgbUli3ICiBnaTNbMVBM6jN7
FWLOqrH2fyuGWjXA5ahZnOH4q+n3sL0tLe+6fTFfDCCbUxRcBxgboIl6Jwv48maBSoJm16fogdwF
hBpqDSRn9RSP79CYvpRwrZK+TLAvmJRKvdl3qtCUJDdk+t1DdhM77W3lAyIlAMUsAaaN3pdjI9q8
zj/mWm4EU2GWVrftCFZ45PVHxZP65EbXJk6DF8vIN7rRgWOyrmmqzRXcjvqam7KTIxue97xhRqYi
MvjlDbQ3E1y/y0inRc2yzSM4nWJ6bkH9Zr5wjIIV/1obAUTNzSEKZaOqGg3ec9xNXhh0fnI/7uVD
diJdCdbk8JpcmU/xrUBybWwEilWrTPkKgerb6JIR2xCMEuFuAKOjiCl3Hp0jbwGpwzsBDMFIyQKm
iemY8njbJOL7f7mGlJmHCUALi6T7TwpUcRPPuqm/r8CTIGP7zfd/Ty6PjBPAK5AuRKIG2cHLFTRK
GXR9TQrLm2/l1ZOs7w13XIW5bP+ZKkTJyqR9a6+LfdqqcEb64qgaoN3IBNDooFul/E0mcpCsjmze
o5V5pDZCqb2K9VbOTa2HsTeVU7e+lma4OjjPfXL06QcfeglJiPehGbVZhWGWirxAMzGI9lmQ+IpP
eJp4M01MXSwFNEUygFTBLn25SflsaWq2ZEjwL29LNTvyJNk55uI4pscQg1IWrlgMJ6DBjk6Ha4M4
5mOJgLs8zW5nYybtQf9lnlqvOmigTuhEG2Ry/1wXyrANyEQW18C0K25fyv7GOi3GjrREIr577Ezh
e1pW3nURLC8h4XEnoccBE9DAMbxcPrVJVau20g/gy/lFDwqQQwIkLHcUvzmUwXTkPcyZC7kRSEWR
ltyg5YaUHtuymd/qYtFt1FQjAFOoYvV8XTu2LEsD/J2O/B0d6GN2PJ+jIkJPqfQqNF7bZHbLK9gy
om8JCQYM3cP2FAx6Xy5gNBWx2aM36dACtmSuJrtKrBuA4O20lhfos655yNIBFKRJmF+gr3mpTcNh
JrXBKRhfEgzR/ca8QoxSEMY/97HpJKPd9HCGKXp9eO1LTGPcyKZu+kkPEyQCoGdU/yM2L1w0QVYb
3VY5+p6vB7MSFhUC1PPkqehc0jHFtJfvxNv8m7yT93phT8fKtHkQAKwNxBEAcDGy8hLQfC83UM6W
polXsqia4YkIlxoMRIPpxQ55/IwsWCQYyKcoylehM3GIhbgC/B/4gDBxPS/5zTTXALwBlWHcDe/J
IHVoo8FE/7M16Max6LL+ZzPGU4kZjqnO3HxcqvdxirXUl2Jr+UcOhyEoIrGfHgQtsh6kvGhGO9b1
OnJWq1sfrh8olhFAA4AeA08AODqUR0qadSpToUUZxojLp3KJ2l9ZUhkcp/RFCsAYSD+ZjEIxDq9O
HakymVulMNHppeHd1Op2K/LAYb/sOSWB2nNpCMdaWMooyEuU2Mu5srVs9ZIVUEqy5v/LNaNkUZve
SrNaT5qVBmJzkyQPBm+1vh6cDwGoW5ko1uJVSyLPTaDXYkikB5lkFqjnWLbzO1JzafdGBvhmdIAr
AWHuG342x+T7dcW+ZrwowZQ1ZOls1mFPNPPbk7Fb9/W+c2dPgbyE22nINopPLYmv32ipjKqOsXdo
GedvVtfZrcoj6v5yW1DqUAFzmxfWUnRJFhjrDRpvHMn0pvnn9TXjaUFFXotSLFNVF9Ci0+xqbu1C
cK9L4O4KHXfpShLiokiDxhMeEyTaLW94n1zRTT3L5cF9sPUxsHIKblmVLhusSAjFSVkmgQhs4K7S
XoWMW0Vn7guZNwWICVA9aFbbZMyaQlEE4dC/962r7EqQ6BoeaSXaibf6LeYbfHR17znLSJzMRfhK
rGEjlbI33exMHbx8WZCfZNLCvm+P007dyUdeAMtcwo0gyuzUOVnrpoJJCMZeUF7G8YmjCbGpa5pQ
NhdjIE8uZtg1uCcTW9jPu/ZQeOPP6bV7j55GT3KQo/atO96UFG/fKEMsE5W0hyG0HNKDVR7W6qbk
5fW/Tg1Ru0RFJVYFNF0pr7NAaeZjZmDcQVB/oCLcOKFVAjI+7uy4NH4lcumtCy8vxj5qn1tHYywv
zQKiuGxIAgDRvJQ79Os9rh9gZ2AU5U5IceyEZr8tVMus1CoUDqnUeqmen1ex5hk9uYuumArdnDB1
bY0JTyDrRL8Hb/rWAtQk/t7+nj1zL7gdJzP+MSJ0TRp1cc15ZplageUT9s0PwZ4extLOnjPgcZOZ
JfmnPGKAgXfcOKeBDmHGWEjqsgS/pbigUgu6kbyx2yqzE9iO/q/7wi7NkyaJSLqxqDJytlXre9S+
AXWTc7Z5G0Y5D9Qu8iiW0ywwz1X+0ZwQusqN8Cb4o5/teHmDrxOClD6UK4kQgGjLWmUBIaqRg+LY
VugeHvzxJ9iRd8WhelF8y6/c8mPS5rquPPun3AmG6AdLBnxp0KbtHfLRu1QanOsiOB5Lo7yJaMro
/6n6JJimwVHF7puaLjdlVHLyWMzo89Nt0PGtJa2AM17aJJDK0ZESLwP4ZGiBaeOvIpqNICrMRWBo
aEkD67B6ye4bbylSV5Ifry8a7xjT8/pKmHZ5gzaSwIrt8R395ITVZz4ud+Fj/Lv14ocI1wsv3fg1
yf5hiqaEVlLDBPAQ9UjQzcTqqwZhTn4iZODD2bqRD8lpdbK7AuGneRN95+jJPGsaQOLQG6arCh1n
CyFGeNoVd014zm5Ub0X21gQEGDgz3MjlErEQ5/fFOW6kkeOwiXdHM0P2ooRzXILQz/bpbeGIB9VW
MVoZB8JJ4Dlj5vHayKPina6xcqOvgWOT/a6R4oqO07wP79RD68k7PfTr+9zn5dyZx20jknJe6MyV
xLnPsyAzclcdb0PEw6b2D2fbmIoRbmW0lsJmaJhCQc7BUqDjlaKfdT96MHbZm+4278suupOBB9T9
5DGEsk1zI5HSK5JKA8ikAiS+wT9GD8k+Q6ba8JKDsDjIqgFkiZvtZ4arBuoL5MmMVg1KJgCxo6LU
IBNAS0/mmN03ZuhXRrk30+o4yIIjCjmmFfLzUAx3nBUmbvGLqW5kU7eCULRmHK1m508Ae67vOqeO
QWAfqXZGeOAwhtjdCq56M93GoJj9152uxA9shFPXQmpYhdiRUfl4zD1dOqdNs9dSjsdmBg0bIdTF
UPRWnYbrgJFV+Z8K4G5V7wBaxM462V6s3fXl/DqIdKkR7dnK1Srx4bDzZT+S/c6b3SaIguEc7yzH
QnbokYC8VYVTYe4NNdLb7vYvX9sE2RMMImhrp0sfGLbTq1xXk6AYT6XkJ7x5oK955w8lUR8FI5Ai
Y/zs0r2lobaCYDnOAu0W2T6v8oHRBTpLyUEh+2+zB6Qc+//EEW+78aahGKlJNetxsIgd+GUAZnI2
jWbkbB37KtyIoZx2WNbyoPVWEmTfqm8L9Io8ZR+75X7aAQec3BT1M69dgulFNzIpx73kAHSXyyIK
wP1qg/vDqdbjmnCKOeynzkYK5V+aBYAXXZYlgS4+ydlxnG8i5bVd37PsZIrHyboNi/siPYW8jCPX
UCjnopvzZFQk70PGPglzYOEnjgH0eAkzuqEz87B6SEz01Zl9WgrlT5J0tNoUPdp+64rOBxfjud6L
O1K25z2AyJp9EWVqJmCB0ACn02h8lWpNQqxnCGHac5kuTlUC1OC10yTvukdhr+FGEGWWeV2KRtrA
o5Sn5tt/cPjVV9XG0/8bAebmzYgzLXIjjrJII1XiPupwtsGet8PRO0/h5OjV+spRi3nvbORQNikk
oQJyrDYKJvTpO3GMKnfhgfHiNB/xHHGLJ/VxDQB24C5H/juSGVaYFsHV1cEETvOQLnlTW9XcJEGl
dTemPj+2BQ/GgZgabR+WCDh8PKtQeaRf/LE0ydKcwfTFYrHT7lWRAmDXCUVnN/XB7DhHnGWNW2mU
Ry4WOQb6mhEHbdu4TVi5UfLcYAY2/cnZNpZ5wN4tJCwASCJ/PDI3vriA3WdjhLAvPqhB/ILhWu+9
95oXMO96gEWTeKPczHhsI5BukOsWXYklA6k89a37Fh3LR/NVfzJLWwoICqX4ExV2ID9ztGTF78Bd
xiSqgetNoSfjjalpJkMQSr93y0N5Nz6CYMBZ8ToObUwwE3rT/1IgdchjFIiRIFrjIPm9OP1pAqR6
ubeeO8D2gGCMS17IDFOA1EgA1dHUjZL45ZVageygQSha+vVLndjjycDCFkAZIZOe8S7zqxe0mgRA
Ujirx/SM8QU+2CfTZDc/gXI009iCeiaW4sCIO0daNHcE34hRRHaY/uCsLsvXbLWlfE0lxUKV19jO
xjPv9SAG7KIIFAIYL7BF44calCbg4zznAT8WY54XgCKakgoiPqDXXy50A0TTrKuTNJhHRZAdIP+O
pl2movVTW4uZRzfI8mvIy/6RRuUM+qi2LFlLEfnV39bupmlczkoyD8ZGAOVn5FaMu0Wt0iBO7HVn
BtI+erZ+JACPP8gY0Eh9Pkk9WyeAShIuRQwfUHd6KWmCnEVxGhTpfgEdRhMkHoho3lTJNh9XL8W8
K+8OZJomEOVlTTHRhUVPk6USoOsnK4JIDUn31oh2zVTc6lr7lA8tr5WaLNmXi2IjjIpuhUhqtCxJ
46B3Q4J5q+xNd/WHwRHdHEUfXsTJjCdw6/1Rjjr6TSX2cVeMAqaGygOQJRQX5DBI29Y/6of/C38D
bzGpcy6KQlMUYp0EySS7Ymg6VgVsm0bbg3vHu26ezMMGHFrSEaOArJQ6bFqGNsCpwGFTC0+oAoRN
Tmrx8qhMIQaobkhBC89K6oylUxaLvSShatY+qOHjCGrNkDuPwDxnGyHUOTOtGSXuBaW5JVADQvOd
ATtu2JWY7hL3kcubWWPfskBn1NEkjDZ0Gn2h6qdIr8s4DkoLOeHCA6+Or96lP6fBI8D8pYdCEI91
mr2Qf2TS3UsDoBHqODYTFIUda8nsQYltYPpwrlamFAQqYLRCjf3LyGYxiHioqogzq24H/FvbyNy0
5FwwTBPfyKCOcN6KqVzVcRKk0U9leVeGH3mxV7gDf0xPuBFDndw0tmZrKPGuV3Fn69N3Ydr/xfnB
DYFoVTa0L3NqiMfRrFsaSTAKq1PWr5n5G2VUzoawXqMautFJFzdY9L4MkylV2SETC4dAkqNVALxg
z0BgBR4Nh49xxFgz8MHhrCITQsaDqdvD6EthKkqc1mL2Moz3TE/Xl4yRXML3EUTJQF0EWRrlDdau
zSo098eBZvW2gXKUFWl22uTOMkZ2VMecxWNY2oU4yi/ojW62o1UizlfeO3RklosbK8HKLT4w1VLE
D5xgnB0aKThJwbTVZdijLtLtSjo0wj9ZHe8W/RxN79dXkHUhaegOQGccwCsRvVBJAnWRkkJP8Rgz
bvXfeB4B7k7y85vQBgUDyMp4Xe9fG/HQD7yVR5mEVi8gKm8rcCC40q5+0pEomBHgF07tjeh/6X1Q
aT8nOx7aFtMSN2pSaUiYYUK614XDOB+1/FyqnCLAV3qLS73ol1IDRi2lr3BnID0WOwh1nQUp3eG3
6GVeeKfcaL7k6IDcUnwtIJ3rI/CLNV46mW04fzaTRvGrI6EzzFwRDlPtzJatSHjX66AORAEEFMo+
IC2N5+Jk3Rd3xc44XLckhqvfbiwdtrUlXq1qDuqJWYzsYUp9wO5788wb3OFsJP04rERgM/wPadfV
HDfObH8Rq5jA8Mo8I2mUg/3CsmSbYM7x199D+bsrGuIOdr21++Yq9QBsNBrdp88JKzQaNcGtmjtx
eDq/jM9z3cyHXH/A5o29DjtWernuISZBDq0/BOXLKkmSBPwR/D0A2m+btm7qxliZxWpJ5x43/8vy
Rl6gYulEtwt0tb+UlxC4vhz8MQjd6QtnjTtPst/MroFuY1ZUKa0xr6cfBtz64fQqgpBHktO3MNac
rntZtIesuamhhrJUdp291lVriyN91JLCBSuabZiAzFaWUfvnfxfv27KxaCHgSaGYa1SFe3E+dbx5
GF6wY5lMNK3Ih1AS6LHEQ/+XwMVbfKldi84qzMjrZu1eF2DckDQDKbHMuuqcF2o/JXjIpOkAPOG0
XC36eKrztrLKsnH/YO82xhi3nYAxrtsoR1HNnHQXTEKQ9RuUjpOj7JXpMSr5sSbGYaGPrctJgveg
Ao0EkOg4hYOJdPSsTBdCoWIQWv+EMnfXMTZWGX8dFkltKrWmxyHzkult4anw7sauzd9nHA+09oU8
pS0u9vKLmL0q7V3SFtb5D7SfeW2MsDdfEsadXMC76WVxAObzAnoavu7/M8zn/orWjBstfhVSxswJ
n5PJBDYO15Fx34JEFfLFWe+cX9G+DV2BcscqDsgOOocF7UO8x9CsNe576WDm3+uCM8G29zSCv/1l
g63gNFFalzUN6dF4NK5WNUDqNYHyVTp1ruo1fuToD+cXtetqBHgVGEX5mM2HlMHUB9KhlitOTpXc
1xEn9u5u2ubvM14wKtMSLqUM+SDlQc4Xa5CuDYNjY/0bTFEDXBcfa1jD/ya8h2oh9WWOXKQv79T+
Mcpee+MCvA5WXL2UCY8eirMiNvMhUz7kuggaAjo9U/Wbpr1S1KfOf5V9Gyp6kO8kGPr675sVSXM8
iE2FeTIxzcygHbLmSAVMvohpqz+dN7WfoWIi5f9tMUcHCgPiOPSwlV1qfuirT+B48010WFf+vfwg
2SsqnF+R3Xc81Ng0SMCCTZ59xiaDXhp5Fh9B9eEbc3eB4fcfnKWtf+OzY3zYWH/DZhuFMKQKIJ7C
QfTjb10M1FsP2pr+be4xXpsDe8Ybktr9bpitBcPVWhJi53kJMG+TPBTJcZk9Qq6E8k0UO45v7McI
TMuJ6tqilggTvXVxluWyXld1XCmk8b0opOwUiLCKEOl+/1i8yZc9OB8k/j5sMse4IEYcmkIfHeXb
5KE5TEBqYJiIRCCuILdAb93RYAKMMPayx39NBrQmqBvTzOnONGmZxgmOkhr3dLSkYrL+vSz97zZY
nF25EBUjiEDM0iayy6iwypl3zHb9HRQSuBF1cODL7JHOlXwawNN1mP3iILuZd1BvJttY9YeBLeK9
O9dD+8nzN9aYQ11RNcwyUNQfqfGtb57UvneU1hMK3vNkP8XcGGKccYCGza/oMdoyKiz91/X1BTzP
Aey+KPA6wsOfnOmNQcYTTbGeQaKEnFa+1a/XnDZ0wkv9CnUJSDJBwONw3t7+RkJ/WF5LepB9+D2E
yJrcF3IxoQcBLm6qU2tc2cyTwhJK77ylPQfBSA44G0HToINv83dLSdnGVTyhHoZBQWsEaoKH/OIZ
WP99Ew3FIi6BpUFxUq6+JdptWUr2f1sB4+JTblQJULFosqWFPy3Em3j9hL34ut0j5muAV1VNMxm1
T7G9K1ofV6TFJRVZPZY9OlsbjEfrg0zEqlWQEbW6bVQXs1Rb9XIBgiPQI96f3zGeLcaZVTWaQGrU
RkcifCvTB3V2e4N603DXp3/QrSPbZTFhFGzH8TQRbF1PK6+ajYtIrThnZS8P25hg4WiNrM25OTbo
K0daZxni/EPIzcdZyH6kFAVKVVRPGZE4KTPHq9mhzF5Rh0IGUcsRfPYBKaitohJ0/itxvM6Ufz84
kZZUba7jZBriUVi81IAi8/j9vI39ZYCVUF45qT8xp5idkpnl6gndcpLm0JJy5Y9W8WGB8etw6Yqa
Enwdox8NZxaKYIgN001z1f2DpeAVA4EcHfOnbHsnV0JzLk08KfQZAxPhc4ahyfMWVl/9dEQ/LHxq
5uRS1oa6iBbIYZWxGALgZX054Mlm7H53UDoo6FKooH9iOnwTJpnnVEY860SMc2XpSRtlv2/yu/Or
2S0ySGg3q/raDvvEKAKBV2mW9FI4mAFBbaFxhGsB+VXpywclPkDrngaYunJ4Cja7L/St3XX9mwsB
FDp90aDQhalMNT5UB8Wp/a5yjfa4EgXrULflBIjdDd0slAnfcZRpeIQCGgjdy8Tq5MFR0/Zb3/7J
S327MMbVy7aJZDlCa7bMA714U2RPFF7Of7Td87pZChO5E8VIKygcxke5gB5kDfnBnoOy2v888DoM
60pQL2fDTlrinxIao5sEmhTQwAjucpqg6zVfrgodvE7zbiYH/oi/zDH5h0ilTCZ9DwqEfiTHpAWf
mi70Vlt3tmJQVPdD8ytVlUOqYvK9yDAXmHSXZTg8TTGP3ml3czc/Zf33jWOGoGgX6wwcvmn1Vuul
1S8FJ0btjQOi+QN2BMQnBQGXOdvlWEdCPtdAkRxWxpvcjw71QUa3m8vbst4On4LVxhLTtKNFr1Sh
GMbHBVQZv0ZSbfma+NAdB3yZ9xl3j9jG2vprNls3l9BVKmUUwibt1VwudYgMa+qfHGNM8qJ1r+kQ
f2N8P4pTEhlSjng1pfaUFpYxNlYIJsvzR2zXIwGI+UVlCr5RxiNl0L7WE4rYANjql43TYVgocrXE
Eq+FW6hC3fKyyz2gGlSFPwwyfjfXDQCcDaBbrWu+CRaFIlZ9pNexnR9QY7aU2YoPsmd4a+/YsKvS
gvtwcui9jHD7E5iYvGihEYZFhDRN1h9NtX8qF/DhyFDZK+uD2mBs//wm7+VsW3tMSNZI2BR5jjZ/
X3SPkRjeDWn80JTKXaLjg0bDfNGNPJGW3cO3NcrEZ0kIK6ol2GfVz0+YCQwANjmt2Cpek+4zjwa8
dGuJcVVaxhUFoLrww6t1Nju9HU+jn93HIMOXIPyoQWSC2GKg38TXssNvEq67x559wFZ/EUhKn3ih
xmqM5liO6VECQbdJXBmYECJ9yfU/SIJlwJDeuY0U0K/+fuqzMJ10IUJpmmh3WvI6h7xq/l5Y2Rpg
3DIvkeeNNRYiDt9AT2nV6mUoPZ53xXcu2k+7tVkF44v5rJghGKdWVcl2dCIxSIxgrO15sVdhHeq8
jS+ilwVVbXfU1m8Ve2gtlBkEiGS9YHLQLuw/iaYyANVIy8Fm+Ikyik4pNKDTCRMTy43eRZZmBIQ3
MLG7tZhsgZj5ynbMZpl5kRbFTFN6TGtds5tWauweMzWXfV0knMCNl+qeQ67alQTsf2BOYUJqnQzd
pNABr6VEG6762Yxqx0xNwTLB2Gklizoc43RMnvJKyy+lVK86RxGSNrZlMmXfpqhT/UEah1uDQILd
ltVUNOzJGCpvkgE2MJJWuJNzITpORlo+V2QWG6sWpDxIJCX6qeid+CDGOpQfUUO1YzMxbnP8yR8j
QHZ+0ZHF1pSp/dbmseTVjV6/Qi5Bj6xs0vX7WFVQiJZmFZw1SnZDyrr2E31Sj9UclY6ipxpy5q6N
UR00C/Gia9PFl2n0rVoa6UIVysiCmuLoLU1dXxuj2l0MWleelFlrA2JQTAVUKzISuqFFdJ+XtXad
tXl1SOW6PAydXj6lS9M4zQR6Y62Yk6+NblZvsTjrdjgawlWiJtDlGhBLLZVWg9Mvqe6RvEgCdQn1
y3EyZSsfieq0RajbZghRKhGico5hLMQf1VwL0DOtLpckJ4mdKxJ1YzmPoEU4VGkQVWn2IxS65l7M
FgmkTbpEo4Mka4Nqz60I/GECarXa1ZqkfBTiUgjAsyZdCo0m/5jHFtz90ETQgU6Qw8RXmnGerRKF
FDwEc/IVfcZestRlXvwlzlIbahCKV/et4guRJtyqbZPczpCmsMNQE5wF3gDZtlGOfTmulqsyrcMH
U0SvbayIeJU1hSBaihFNFXBJdfNklrrSW1TtzG+jUA4v2lzpDskhCp+11fRd1DIjsqS+EaAvJMtO
amT9hbQMia/RUnGiPpHdCLTDPzH3WQbgXamckebJPSnlsLSHRRSAxxcEXNSRvlyp6TTflxNBjFcb
clKEOPtSqLV0IaVCPa8SsbEtJEZ2J05DdNPKqXZZVJph2kLR65ldR4Wh2DlaoaBob8YAWsGpW0iY
Ye/ktBX8EeQYio0xo16x1GLpLsD+Bl/WhwwzF02uYoJxaUVwOKN58xrNY5xZXVyASWWoCzuM6sEF
hXIWSJj9skcBeLpQi4zFkbplfGlaob+MzVC0U1VMPEmjstuNLUQDDDLndl1ps2ZnYda1bh8llUf6
GbeVlGkPvTqH1wJAboc0A4VjP9TLW1PImjMIUx9Zchf1XqhBeDFEw8XNJ3OR7dLQZhHVLAVY6rqL
hNlaNJAD28C0pI1FR6BMO2FUnTxZyEVZmOMVxDLD13JuF1tOKcZSY3O+otggf9aVwoIwQGx6yyIj
FKdRJEfovMkF2Ah7s/Mgvp1etioASZZA8/m5BVOilVZosVq9RnU7Mgr9BAULUK6Fc0xAvy9k/egK
dW++5cBHXKV1V3igRTLgLn16yCuiBmoZjSfkoWjBiViQ2hPxyzLqZo8m5mCcTNp1b1GRtKlt9OEc
6Eo1efMy6RUgmdnkgIfftKOl7gKaQnBaoEbjwmWmn7KEHDA4f6/tdtjAl7/eywYoMdhyxYrulesK
DZvkUqZ22HimaQFm60SufNMdmzRYdIwzRjZ1x4CX0+49pba2mddHZ6C8kRM0AqrxOTfv5pSTr/L+
PvPeCCtUriRpTI7V4qkJiDh4HLy71ZHtCpgra5FnVe9kPObHW7oKreteZJW2fCN39mRXVmXlXuHz
hur3Kkxbo0xCpcsZKeIxwbKi3pHH0ZkH4We9mJdVG7ryWFwkc/GqJGbLScd3V/suLv2/C5ox3OlK
XJQL8v/koHiaPf6ghdUFxG3Rjq09+bW6Sq543b3dN8cmKWCSu6xuBNzAwF/26Dz0tTeCfpq0GD9I
DjnlVDX2/GW7PjbHK6luTAS4HTLdi+lTtnDQ0by/zzwtOr2hyOSwlsR47Ps3pB0O5zSv/vYpS93s
FvOkKLtUblsd5U35dlXRbf38CvHroXNXeincB7yx9d0XGjDMkiRL0FZgZ/v0BZwZQIqh0oScSVKv
hjCzNOUULtNac8pGzgbueT7yxr/MMQc6j0o1HQaYE/raWYzrur4Z8p9D+jCLoH8avk4hJzzu5r/o
jEOXB4LqkHz7/e2SR9KAlxMaeotwpCl6LeUDqB44X23XLTZGGBeXwO2gDCP4z434ihpen3w57xW7
D73N32fcOgrzBlJ2IGpZDEztYSBf6UG7eOy0hhMg9haCiwSp+4ox/zRMGpMhG/VYWuGajdWSxGp4
ML5dfAFKYjqQ5tCCB9j89w9C8BzJSwENd2KN7joDHE2W4KrWL9y8egHpxLvzu7cXgLYWmRA/6lpa
RCKCgmGUj3Nex1beDrYgCa6MEdZyHjmbyLPHulyZlxHy5PgI8sjkIAmmakfDpFlkih/0SEG5KdV4
Y167RY/tIhkXzDsBkBGovB2isLXr4Ql0T7YZzTZtvw+6V3YHaXLHnIdW2i2ibc0yntm3DdizZuB7
h9rpXRDgQFMOdNh2qLgiNDP4IN+987w1yETg2Gy7vtWl6BhlQY+DXBYvYvfzvzkME4PrMOtJLbUY
80qzhybJLlGcOM1lBMGJZbZbsXs5b29/FzcpHPPxikmZZaVDCte6wvXaJwkfFj+GBO6qRCndmJyY
+F5CZS+Zbf7BfDVIRCqZPCD/iIDcnd3KE+4KyFONo9V6E8Du0EhDFv5o4HS8mpfnF7v7ATWEFhkk
z+oneTttiOkykCw8yNKRJl5fXI+8CvIuEFxBLxL/Yzrnk2h2mQjlVMl5so6ATW8YRRRdIGvhlnUT
YN56OGqWZK/0Nx2vDbof3hDVsDCw0wJq8Xt4AxwtXHIJWysE+vV7Qd6Rv0gnyRf8xgdPCldYlGuR
8dZp0IDoTBFQQXuFlOpEgtCJfeGp+Nm5K9F5ZnMJV3e/4WaR6y2/aQOoqj4Ok4qxgQwMTYJVXJt3
uumI9+AFsNdJl/416UC0c95x/uar/rW1LAAAr1ujjzpUl7DQlfpqFYueAvU7fS5fzKsSfEbCjeGq
vKR53b9Ph+VjsSwEQDDbqJBGkhw7fVTcRkGe1JrZD7FT31JDe1FaWtpxok6cW2Q/KGzsMhelVK+T
WiIIArUr835tRAuu8A2nc/VdjHj7c8N5bO2+DhQQFBjg9Aa9GAtBXmokUaQDd9NAE4wjtDIpDVyW
aKemwMCn5NlQu+gbFHVjYjVpkhFH6aToOhrn7KIeY/ktmeQWknoFwWu8lVSMrhSQLeCkkGtw+vQ9
Pn4lC2ImaKFEEoVogFANVtlfC+I3Ej1LCbePsJeKK0iDoAWLlOjT6HTa0x74ypke26NxO8Tvj2qI
xV0qs60fVyoDXqLyNx/gwyKTqfSjZCRzCIvJJb0hAb3WT0NkmY+diwkysPsLN/ErQEmcc7Wb9G3W
yeQrDShS1LIG/Qv6bJMDRV+veyUYscq+hRBsSR3TGSOezd0IsrHJ3HiiXohhaWRwNU/CQzTzZnJT
PA82qlhYJym9soUSycIZ6eKtlLn3qDSQkBoGZkj6yA0NaonaD85m7i0MUCOodSDdUuT3ILYJjVTI
QJpVtwAOfqW5XTy0FpiCbHLS7ump+Ubs+po/GMqzydw5glAReRKwrBx17hCVqgX6rTwOx93wu10Z
c89AvXqoMJeXHGU/EyClUXgh+pYxBBqEWxkkRc7KmMVf3O4IGSTCcZvjaQ2oJNNLX5Q+UsEH04DV
bXDKu3WGrLMWu31ofF5DbzfmqiikIfYpGPPQmTVq+lCMJtWjd17R1S0FW7ob7JURRgxqrgbF3mtY
RQcPJDSrtiFh/HGJEl1PQpS3VH+VJjHdxm0PIhdptOf2WzOMf8xNZGT6DDMpmErTZfCaqPyDFuHW
BLNxUO2UxErGw7HAMEFmGkdKeFz5u16OrwIiCxGVTrZfP9MyW0BEhC5kM9tKfzE31BWSp/Pnl2eE
iYX5lOqxAMXqoxRe0SpYAHBQq+fzNnY/h7oiftEnw3+MDTOdikEFUf5xrEyfRu2hj3idxf1Dg3KO
DlVszBKJzKHp1Ezu4pVssgArKfpnQeiRI7GrfyABuXtroWL1ly2mCFyj04bOEgV95k8gekDR6U3A
Zx6qQL8qDEgHNX75ml3xSs+7AKatWSY/0jPokWJ+FXkZZp9XHfpQsdbBklWjQxotLq/R+vfYvGNr
j7mcjb5Z9EYBx4N4jIPiOrlP7dqRZox2zwE58Fhe1zN5zhrjJFOjh8qiY3V9o+M9Xwe5NtpLLXiS
FHoZSZzzPrnr95tvuP775trqSduj9wfM4yhftclrp3hdzylicf2EiXZtHI/VlAGqRBoX7Ly/WPTi
R/FLRm3ztrzp4J4YQeOsbN2ocxvJBD91NBIhTnASouwo919IyokY668+9/eZyNfNTRhHOSqaeogG
c1gDxi96tRoA3slZCe8bMa+uWA+NHp2u6DiA6qZDm2uABn0Wvpz3BM562Os2KZoJvB1zeMCUyc1A
xbcqy05mQty6yTlj/vvX7YfXvUexjdeNkzg2Sw0nb13pRXZrv0GcQj8ZlSOIRBz+QCSCbE7we0TZ
mKNSKyhzKIOtQzJu0nHtCHY8CqS9R8PWBhMlaJrEeSUjSiSH8Z2XyzypThj0zvoU1068LeR9rdX7
N0uSK2HUcxn3lbzkRmSPuabeZKKCvDpMpAfQKKccJ9xFsSE/wgMRCEekLOsv2lg0ujCdq4R2SMfe
R5YlCxBK/R15qCnQeRnc98k+r7+o/PSSBvU9PyfcPQmGAl4XwEwI4Ca//4Ypk+pWLUBIGHWvffgj
bQ80fDp/DHbDxsYEs8xwUWJjSDBrN4RrZz07ZTpvHHffBPoSEMsBApydUQRKALB/OsNE+UAEaD0p
9+fXsL9NHwYY56jmtG2h14rxcvO6HK9EehfnnLxv/xYGXSMmlg0NVS/m8je7qUiMwlw5lwenO1TX
1Oms0ZPc6YqPdt319o0x5sqfgabXohaccAokpRKb0EwEPl/Vhh/AEuiTpUOyt7TPb+LeV9IlkGvq
GlwNqKbffS1viiKvRC05GuOXMfIT3rT83pq2f5/5SLEwj3iwYTSjVo3aIkBvaIl8r7WZYxZZ8N/W
wpwb0EyIgknBeFklgpsXETR6H/+dBQip6ARTJnAH1RQNkb0NM53UXZXnR1O7a4oLczyc//vsbrF/
n7kDjUaOtBR7FmhFdRP35SGkcWfJU3Ihk5A3J73+2O3Vzhhjr8JOlqe+X/QyiOLJ6cTFHtXISrLU
yuZnrXshSGLOr471NdYgc5gSxJrZ1MHwNFDIxHSW2Q0cC58eBqwJ5gh1C2aIs7HKjhmRg1ptDouZ
W8JsAN2oAngJ2e45jr4LTQckkXi79Lw0ms1rWfvMccpCsZVwoDIcYRUNqtEy08MsxNYE1a5M4K2W
4y7vtfPNZaVpE0ox06p74qd39DA4s7uqNqHRId5ggBrqIECbZj94MOtPwGB2lcxBg8QfZBrzIjvO
PjCKK/FNaRtOAvTTa3hIXtFlQaVLQQtiDFBcTC19tP41Dx77G9a92ayd1krX1xnNj+3P+Wf1QLy1
BaK7YeSMTnWa/MrX7s67L3vfsBaZVDuua3OWY7zQw7E65osGKs1OvKDa+B/tMEFmgDzKin3Oj8Vy
M/ZOI5WYkeEkcry1MIEmG4tMHbo4P4Zp0BSHdgbZPbbu/IZxzjtL9hDl4PwIcywkbl9j+jhwk7X1
NH2OYEh6EZNlExSPv/uANuu5KCVVDopj5W1ypPvoWZxt8rZArTMBjf9ArOkOuFTpaFidRSrbxJGI
PB7eaX8zP34Gc+iVENPvgIppQZPcRVHiT9q9GPOQBTwjzEVaoRhbFZFaBoJWHwj9EkGzpFtezn+x
fSMGRHBXumGiMHWVfMqqJcuL/AipThfKl3aSPi/ckb19v/iwwtwD4VREWT8ABESu1/5a6lKoV3xf
aVokW7aaR5K4fxiyPmwyrpIo46hWS6UF0Ke9JLElH41j8zK9EG/0E8dwokvxTTxEsiU6NcYI/wl/
1763fvwExk3EQetJIVMjaJzR1TJLeI1QO1et0dHArvEGmKt9/mvy9plxmQllsjKKajOYpuZ1aowL
qWmP/80EExOr2qCD0IhCECuyetFKdYzXBPDO5618qq38Cr0fW8eExDnqUqJOSomms3Y1OKIrWJmD
MhxxzavqCV7jiIFZWeet8g4DEyOnxsxyIiLZU8qHsU6svjUtlTd8sp8w/LUytt2npUreUAUnLopy
DbI8s/UOizeWwZrp6FA55HyxTw11Zi9V5vSJixLF6HZqECgM/dbWn6cLzADbnYupEXt4jCh3cvVT
IYQ1yRw+KR4SCEyV+RE02tNLQ52VCmxVEMiL6xx01OBY4x34TyAQ1iZz2hRaQ6YnhwC2tlReCtpK
XKL3dfLYiqdZTKwoeSz7q1QT3Tr3hOm1jJCkJQIoKoYnquJjN9BIGXXO5nNOJKuxWdTCJCwR/LhW
ZKecCtvseMNG3IWvbr1JjOK4Ae+NkObQqU0OxUF0c/SyIPxy1VzIB/MKkmsKxn0AaAYL6r8Ev7B7
zuRkdUzMMJyBly6rH+tYY7H4XctRDtnPeT8ODBNx9ELGHEkHXyok2cIlaFcEXJU/J41wgg7n+KtM
zGm6GPUFkoJqPlvsrldtY/bSfz2nzG4ZE2QGKRm1bMxQvL1dvDiofcFWneghssGwxL0Q1j/2KV+C
fLqiy6htYTDrd9fA6ygxxkSlx+gEIr7AOKxSq2rA6zPuevnGDHPvKDOtcz1JkEWkz5P4peaKxq5b
/3kd6MjgUgFV8Pss3MbFG3VsTErNMpheoP5j17bppZC3AKA8ug2/ELdz18JcAtoeVPH+xC3UD9uM
/wkCep1lAXm6qq2tHK8MKlpq+HD+6tnfwQ8jjO+1eWhApB0PLCD1XkLM51hTVt+ft7F/qW5Wwrge
zSGbkYXInruX8SdKnOj4qFZ9ubhrRxj97n/STFs97MyXYxNMCvBoQfIaN4GH4TfVfo9MtvmoNxYC
4nV/8W/7I+/n62ORLOszaaBFL2YwOKhg4h6eNd4Mx6cBFdYCc7nVYylVi0TAB4lGnWa3/uTIkK0A
Kzs2MztpmFSvfHLgiWjKu5nDZmXMYZZJ3aSpglNGLzEsVYCBbjUcebM/E0sy3xtQ0bG4gIIz+Rpe
q0BAmnaKseuvOSiFO59H+MHxWVbLrAr7Ise0SXak5mxB+RVlpP92KliJwVKFnrym4D050/m6KOhN
KZmc081bBHODjXPX9EJaQ1NpGRxCF6hsTgKvbvP+8D13CpgYAhCansoL4ld/VK7l4zqrAubFI7zz
RspRu2nR5e3uuq/Q8zwtCfea/lTVZl2WCS/QyzAEsWmQIhCra4LqsLbQxUPcHIy3lVab5xr7985f
4YxF3pW07zsjy8yDMlyU2bM+dDbaLJ7YllahvWjhIW1jjq9wTgebVwsGiedEQ3FTqa/A5GsBYWNX
U2/19BXjh/75UMr7oGxOXUohjdQZT4UWVB/Eqn+GgBAeNNtbCd3GG+HJkCyokzjRzYpz+/faNcwH
VZkYtFRxNtbikB2nnMh3IqnKCzPWnhSl4vUL9tPLj7DDtnX0vJDFXDXguza5Lt70+1WGdtXnka/b
lV2ivGwP2Gq0unk3L++Trmd3c+u3KFdkQgqvNeljZFyWw2NJnHhQLlQtdc9/0N3cb7NIJoeOehrp
agHv6aaLpDqWIaZ3mpFjZDeT3RhhYk0ljX0+ZLg4lFr+ls/RYId5eCskiyuqEsdDebeUum7uZvM0
aS6USMc9KGW29CJ5kgPtdmf8EkPVYTk1T8lde0Nd82b+11hI1jeZYJMLzZwm2mwGy314O7y1GYig
U3cK6HMH4pPeSk4rxKTkNd95n5DJbmaRlL3cLEJAD+GV8oIu7kq6Gfvqtfo2ZSjz/BMWb46Lskr1
taqkGv4HRXtc2bIGgbc4tM0JkwBfpeFw3kd5tph3vBGKOqhG8BBqGvT6lUlED1fEuFnqLXnrtBrv
Q3KuRla0XpoIiVITMQ7TyFaRXg28T8b5YqxOo5JOpUpMdDNMDYJVFfQy4hwshbNzft/2qxEf544F
qGVhbarLiIV03gJJaynAKJHdeqA3cDN0LCTOd+LtGxNLhJA0zaAhNlPa/dQn7TIuRE4k4V3oLNJy
1DsCbE6P+8cNfWrnt9TB8PZ9cgccQzDecjaQE7hYDl2jT6Z8nkI9UH3FWyvtuhe72pcFgnDeynzc
2BiQBwOa/v28YZ6DMJFk6uq5BKWSHhTGVVYirZ4GUP1xOaf2DxZEBSEoZsgam8jO5qJGCTj4gni2
yHUGoItqV17mRcfuopKDBggQMAeDxlC0eGILn1hcfgXLD9uMs8wTKQG2WrTg14fM1ur0d2GA1MoS
dN/zY+kXF4oPvtbFToLcyb6KDzkQiNWVeShfz+/2/lf++CnM9ZSPC8g4TAXk44sUCFP1vQ4jL547
O1tC3pw6zxZzOzVLJNS63GtBnhByWqDlCm6aZriOoUiLhGrUeDFgPyP9WBzjSqHeDqMioFK17nPh
QNnKSV5z3Eqdtep3RO8JDEiZndDVeBM3f3NaP4wzVxOhRVVrAyI3Jn3Me+04goYXb+8IyDCABH3e
E3i/4gsZuf85NJsLx0lSV4qBGnOn2MSL4Uy53VnKbWHlBwUdFz6DMmd72XwYmc2sVsAXBTImiOJX
kMXYlZxZBBQSIuYNk/vcyK3z7rofHD4WyaTAfTq34OhAU0kwrCQerUzxwGHCMcLdSubRDaLBPEYx
2Tyot4MzHDJvusietfvFfp8lARaMh5/hLWu9XTZ52yipdV1AIzxo5wGq75pY2mKmjU49DQ3vUOwX
Zz62kAk+GWlao1ozCgn68bOlHt8p4xxhco37wZVRxuChnNdf//kh/GGRiTHlLFAhnbP8qKVBSJ+4
MLe/SXs/DDCBJRVnIpRGogXicTiIdghZiDhYAsw9+Ma15K91rvYaZKucreStiwkvXVXRuem1Mhhk
MMO0ef2sZPrinff4v0lkPhbHxJG6impJE5YRDcXBASu6U4LmUj68Vw/89pWHL11/9JmPxSa3NGzH
URLF6Kiv/REpaFVQ0XS+op264VFRnjmrW/PXc+aY/LZP9b4OkcUHFTEfYkH3QBZ6C8w4ck/pBPWu
l75OqSMn+mlVmBfUmYf94+QBbMIb61VSK1mPdANDBpLTXEKHJYAs4SP6dKhWJkdAX0DSzvMdzoln
0+BcKoy87tEjSsTCVhPiJcpVVogcD/0078RkGmwWDDbeRSwz0QhkYIdkt7+qr8KD9hAfJiB3wIzg
08nKfF4yvH8gMbK8kofiQtKZA9kXY9vUi7oWgCUvTK2U2qvADVQsf3SQUMWF6JfrjIPTPJoPHI/a
PZUb28ypTFt1KDPSrUuenNLK3UPkQr/VqSxwwjqjxStY7KPRNgaZA5rTMCeY9EFlz1O8NbtQFqQX
a7taOHS82ezdO/fDGEuUFHfKSMBxWCIrbw4rr/M6lC1zmzu7UWBjhjmWwzi05Zwk2THp+umLLubU
lpdZK6ymnfUvUyLV10um605a493L+YA828wdP6nKsBh5aoCX2AI6uzmoKLfnbm0LLuZWT4q/uKXX
PWGM2aecaMDxHRYnC5XeIqED2LCM+slUL/qI0zrd78Zs9nX9AZuLPpwloDQoyY/LdfeSnn7N/OS+
dBqBaEObrkFE/yPg0sYmc+HHvdJXfdpkx4imjqGBE6WsrIZXqOCdeYO55VslpVkB3ZeAXJen6R5c
b/nXKdAOi0/8+LsCDY/mKk1tEy9G57zH8M4EE23UUE8xuS0ZganRw/+RdmXLbevA8otYxQ0k+MpN
IiV5d+z4hWVn4b7v/Prb9Lk3lhFGuOckr6nyCOBgMJjp6S7m8bWvyFUriEhFFXE22165ntv2RQfB
nHPZ8nZ8PdtbJtiAjuh/r6/WGez0irjzjwDCZ6B/zq4Uq76HNL3T8eXp1yPw2615ZpYJOX2ZFhLY
/1buAgnv8mkPqjYv97r3QWceJo1zHlnKgkJZRpKJaMhU/RSZcUMOSMKvtCC/osPgQfotNeVK3/3d
zrKMBWWrZFEMFhM//jl8q46kNFXkPtG1eKPeg0MPRMMrSUPo8h7nm/kAyK6pJEH9FAMin0+oIItt
lQQooepCZ6NrfzD6+KCR7z1ErGRObrcdbj5sMUdGSlNRTHTMNizdfg5ja4wjztHYTDPOVsMcDcgZ
pEUO7iCfgAepUHQzVQFp57W6eOtgTkGQL2WvNmv7Nc4tTQvMmtd/5VlgHF5qjbhu1i72NCanchV/
I7yex+UPT36bNo3p3HZoXfsCAtm9qLfoWuMLOf1CiRXE04s8JzXHAbZfmr++DzjFPntbYkiDSgOC
exZAaqB4MBguWemu2idfsthalarmfcArTVx2CvCJfTZKu1Qpe4J3SyUfO3orFYcx4eB3eCaYF7Qh
QY+qLcfMH1u3ULy2NNyZarwYsR0G/+/8QO3i80JSIvbSUi/63rgPGnPF1XSH2ALKQDxCWInL/89b
1Pr/Z5f3kORdOKN27UvLjYTbJQChncbLEHhuyMQEIZHUgozovIkE8NUOihPAQO6HfbjTX3pbdUtv
nSvUv/I49LbfmWeuyISKUuiNUZBhePYXV7GlfeTqTuf/M4uMkdbvlwP85RMNacLPm9kv+QCOfBTM
67K0gI60heHhsgXu4WKCBm2WpG+pqOPlrN2md/HVgBkGAUWxjKALsHJi8pobv4nAvb+3PjaRnbbR
jbJtu0bS96AOghs6+kG0uuOCVE91lkO864iZfRGfyZcxMnOkt5wTwXEedhbV6JcknBt0pmZx14+e
ri5mQW/FYZeEqn15dznf7738eXYYAj2AcHcEd1Gio5ZOVigozmULPI98//8zE7E45n0zo9+RBk6x
KstG1rQvR6s3TONW8NGAABUVx+Z6vH7PrH6FlHefOrMpqFMulxQhpXW6Y/1zdIqv2o9VPtCwZnfE
o9IuXeG/VQPO3IaJLP2k5ljojFGbGBKw09MorqGFc9nwlsZElgHaSVTqJd0bJU+bcpeOO6XvTSGs
OK6xXfo+Ww4TSoQGZNGhgdsa7WB3xSBCy31fHle0WczVj+dE5Xcow9kX6wxNAZ8Vnt9VDMk545s2
11aV8giGeO7OxJJxLtoJJG1Qmikqd1zHDruy+suLmR2l6XVaiFqHV3ef5+WV1I81mDuGUp/NNKf0
7bKrv7OGXnB1dup1KdWWSHjE73GinHVEo/crvLXBfIhCTWA3hwHai0hLbmVvrYURazgVO1658T0i
XvoVTDKihw0AOxXiyBReleFRV+7G/E3qT0p13RayowY7iTeawvmWLAlLki9dIAhIV4Opj8AOSpDy
Bf+pkvArjrCUrdWcDwKYxnKfKl8b+Wsoc4LjNhjp44yxYplqn6iFTDV9P99C8WTtXqZOviv9ZZ/v
5AQzE5OVvMrucFXeFz8Mm4fO3e5hntlnokk2tYGqpyhEibdqZIFcKzgNRwjIzk54SB5W8EdppRam
BVt0i9ujktsjqKnvR3vFpQtc2BDvsngHUp6FgSJVjFBd0W7SdVOCwKXfrd3xYjbfWYdBHM6rOvC8
iElgllZdUI1bgUqYjhwBucw1jg/9obL44URs0MHgOwa6B4q+RntVuOkO7Wg32otmteNlDpzVsJBd
sZGlVh8AVsyWg7wOSIQhB3TJuX5YjG6h60WtFBiMIl0dnDS8fa2OdpkVicAnNmLHnRvkLYmJLFDu
WMjwnkn7zUNrSU/5PnNXGrP6BwbHn8ntDHQQRmfr1lKArL1N71deMy7QgPNIUZin0FjWeTn3WgYJ
ObpTHcxoWBV4ZVc1Fj56jrfm9f/PTgGUGcZF7IE2yyVPGI+j8nj50uBctiw4V0qkPo4DpGQUMxkh
sqNeN+vm77JYhQktCCpKUeVC5qvDYgptYvXlj6jUXMEIwHjsXl4RJ2VWmFxl1tumKQ28VJd08UZl
R2rZHBrM7Kk/y/7LZVu8xEhhYkYIRbxU7XDzjNAtuQ52CmhOoXUC/lqkRuAZ5hy59w78hcuVheQm
gtbTUmsLPzFqTGiPSlWJJjgG5MNEwpFas0HJtSJNAbRIirz7OpOwfwqCNnnsdDKUZhJO8VOYLiEx
o1iYFHMoITJjFYIAcsypH1Yw0NjRuxnqSncSBlJuEoA3M+B1wGBvxTVEJkyBkNYcIUXQRPFL2y3t
rVTOnWjW9Zh9RYdvSZ16aMAwIxWaP1UQl7HDNMwPyUSCxCYC/tlhqWuHuKugskMmTYGahVZ1x0EI
KSf/3zw/YA2VZIrWFTTKP58fowxFsV2rjr1YmFrwQlIOYnHLAIiDdZVSiCWDM++zAfAGgHRiWTKf
pFNmtWAejWSBc0jXv/H7V1+pbUD5gfEZJuIIWYmBwhapgboLIIrY7VNPcv699uc/b90PM0ysUXtB
maI+K3xjxu1KFHcB4nKsec8W3mrWkHQW0rI60Sa1bxOQEQXIbpr9P4zAPJDCdmT7WA375RXUL+sF
xQJB7vSrsggQrLM0sKRMXb5fDgPrn2K/z4cPoJn+eUVJ3Pzv6H9bxXaouQH9Ms43dcsbbeXZYYqL
nSL0Ch0xq6GV3yLxqoC6ojbdZyFnOZtNrfP1MBftrMj5WCgjgP/3YP5200N7Cp3w1D5Hdys9RI5b
VePwKF8+RhI745aMS5+CPgdQePlntc6+DM7lb7RZPDpfFOPdmUFKNZRbTCB+Qx8gM7N+F+yQ1O5i
i4734KH31t7OZaO8VTGu3kptufQFbtexoq4qa46ecq7WzTT5fFmMmzeJpiLgoL4h7qrj7ERAHMqj
GYPJo3hHaKdvf7ck5npVs16tSxGlgKFW71S9v0mnn5ctbDYeNVHXViEGRdXZ/pQsB3IYJCgAEDOF
FB7WJBlu1QLuK34DFYSNzLJ++IeXr+HJJGy6CSEfYYNZXwnFNIwg4x5aCRxXstX0h2DR40p2DJOP
5Ea+u7zc9Q+ywePcIJNC6PpShpHUBF65SOFew015E4LG2qTpYNhGsxQQSO4DTjl/yzHPjTK3Vj3k
ciXPeM32tA2dFPOKZtxrT3+1MhbAGLR1lQYJSf2skFBry8eXAponpqrloVnFne623cTj4eYsjIUw
ziMZ6LAOTCQAgBqNbg7k5vKqeBaY4NhXQ0iiHsmsMklP4GF6FMLwP4SNs6/DDutU+OA9BMtRQiGa
OcyeTL5cXsMady74HDvQPjS61FQjsNJoJI7Rj2qy6+7+sgneNjGhb05J0YVQbvEnaPfo+VUd7S4b
2LoMzzeJCXzxOKtKnCOzG1EukUNPkNHVC0y55dxMvL1iAgLkDUu9AL+bv8yHyUDJA/RePHrLPxQG
fkUddmodD6F5GDR8cXVHfchMA9AM6Kbb7f7ri/LDFHP0x9HoJ6HA0W+K0u0Hsh/7H5e/DOfTs4jD
th3qnsRJsB/pQShv4ooDKOJ8EcKkQdB1BGemii+fydUupqI5D/WhppxiDSdNZXGEETiSJ1D3oX28
iA+qMTrSOJuT5CkaZOqDO30NzCLntbINPwFtIYGAnKJBjehzJolnUUrBBh95wJhj5Eu4XtAtzHcV
dAR/GKfobvRkM7YDa7y9/Mm2q7ZnhhkvDwejk/oWzfKFNo1glnrbH+RQCBI3F6IqNQVtTgsotWYU
Co8DRLtMQ1I7VLO7SuLcTe/lWjY6aZIEGk8dnJ5QOfi8CXGeBUYb4DCMlraLf47+Cmmuf+h3w1v4
SJz+m3bdHlUwl0Yn/dge9uU1r3i2FVvOfwFzRtqcVJOkYTdiDDS9VmlEIkccDBUYdTRa7rqpUTg+
vZF3qDrFJ4cYGGTBwCD6edGNnhpK0OmgGeot1F/1bxgKPxTX8Uk/dbIv2sGBX/Fc/+bnjf5sk1lm
o8ZUI3A5v5QfgvZGTD1KDTtqr3TlITd0TvHi9039ZI1NB8DSopdVLRl7TRudoIWgKERMg2Y6TZBp
uezOv0eIz6aYCBGWg2CMoZz74jiYkZhZSfy9FEKOld/j3GcrTCbQ6IJGUwPTKHl2T4bvJe8K3Wg+
fzbAvPtFqYGiKMnDtfnsTxBHzPeqn91Ubn4K9tHVeJRtBcfRah4h98lZHG8L18WfvdLBXJplE2gt
fSLL5qSBjhEFlJKL+FiXcMEF1fVnnJnJyJCH2iKjPgOQwtpZFKz5O0T4LM2tdpmlPFx2DI7Hq0x8
nSNVJ5jij7xG/dEnmaWWD2r8mkVeOLzO9OWyMZ5/MDE1xzOizUUcL6L8BAzERiGX85F4UYPNGzqI
//RZN8OEOdj2KrCan1QbOnJgirj9yVPJ2nhsrg5pIDqpqKfpLEZg6AoDDIogS0caX36pHsCXcRrQ
EBJesivxCDGK/eUd3KhEfDbInADg59KqCkKIyYNzbrGBphLN8JQ8tWB0VqzxWjxgUPffajoQ6bNR
xvVjtR+FsASFEC1jSDo74fRUc4HDm86BXdShaCirEssW3UOzF4NO4LbXTrMVAA4duc0hO2RmiSu+
sTAY+K8LlVjVmUHG9YWU9JMujvAM0roREa0y5LyMNkPGmQXG33UqlVDbaDPEw32j7iJ5RwTvskPw
do25JaWQpF1A48wvFxB69/1BaMvXyyZ4q2AuxYoqrTAlNPXl2RMgNt7vG97gL8cEi/nvs6AlS1nH
fjoX5tx9V5WbkEac63ajN/Hpg1PmEswLbW3MgbcXEg1uebd4NdhewZjv6a+odHGsbV7uH9+eMndh
pcSQ4SHtvK+b2W0SiZpjlP0YmsbVxcG9/IU4TsCC+sF7nQVLC+HRtpetHKjepnr8OwtMBKghAD/F
xio8Ie1F5WoKeVP525H0bL9WFzm798KiiaYYwsfg4l1c4ra7VjADbwBJefmwzplAU/3ykngfiDn+
VM7GchpxOElVn4YIWMDY8BM5edO1iPN9uItjAgHYBmol1xrovDwjhfehGWYXb/oj4Pv+sAvd5evl
pW3fgmebyUSFTsyVOcZ0u1/+jG4Mtz2pN8tV/5xcJXtxHzjEEzk1Ad5mMjFCSVTNQBUUEP0Cg239
s6YQM1AiS5x4CKL3LvpvCdLH2thiqARyJliLI2+lss9uZKfyhPv4CipzoEPtr9TMXFVmwED0kNil
pVuSX4JJ7VUB+d1Vt+tOpas+E4s/WcPZAhbOryRJk8/DGibJIY/uafaahdeqzvm0vwk7vN/FZ8tn
4krf9pqGtocB+J7kKiZ9IZkrW3Fogu0V/K+QpopsUKxr1yMY/leVh5UfhBfcttOQs1/BpCEC7h1Q
vFNUpO8L3M6DCf36PbkjjrKjGeiJF4cexgNXW3L9s5e+PROGmjgZpCIpVSx+diQ7duIfzWGVGVvn
ivqn/OnyOVqP5SVzbEwieTqLdRh5mLZzcuEuEXalfA9aElNtNE442qh0fLqdDCYeZUNQC30DhRrt
tLiN13wvtSvhznAqp7dFHKrcjAa7mEzDzt8uL/MPF6MG0TYFTYbfkMpRF2RdXiAvD156h4AiAnP8
gqns3qe1nnhJ8/ZB+bDGxAqazkZRaWPqx/VxFkdTwOAvujUDL1JsJxW/7LBI5QLkke3Uy6v8CKRz
xcVvxMqe0oGXkq8n7ncv+bDDpBX1QGQpjhfQErw3SFYOqeRJ2WlwSX6g5X0r9sUhq/UwlOIEmezT
6KyTvKot7UYbEQ1gGx684g8XycfamHNejpGEuK62XtJb+ZfuWAE4SW3pit7Pz+HNOkrPe+Fs5zIf
FpkjXvRBQyKKvmdcZlYdQqum51SWtk/1hwXmVA9JBc1jJUj9vvxmzD+i5a5ua3ORd2IpcQ716sqX
XIM5003T1tkY4zW9VrFXeFvvrrOsXEw3b9OY/AIRcVILMQ320nVxBGGEHXw1ruhRgWMYfuGH1xPn
ZbNRn1+j1ccmMhmG0RQRpjwVYz90+RxYaatnX8eiiaH1OtP4EROZgmZmozQOVmWM01sm5w1aauMw
f2sEmTeM84cEy9DxizDXZLzfmmfZo5LqbamKeIc3oV14KxnScJC/9pUJeKTiQ3LYS0bOt93e8w+T
zNEIaui0T5OOPkvdmL18HIfAvByXtwPYhwXmKJAxqfN2VA1vCd7a7E1QSxPDYZxl/OEq//iSTDgW
gkIclbIzQOIYVJZo4QWB7ZsO6a5xiP4OZuWTA2xv3i+jLA68rtup1OMBE5d1PLnJRJ/LYak5D/yN
vvknJ2Xx3zRo56DAy8gLZxMX23Pt1xa614uJyabIXBWa5+P0aNihaHJBkevnv3D0WY8kmoCR0UYV
vAZqJjFwmdRLrcGKQKTa7Axb5jRn/nAvfDgLcwv1srzIVd5hzu5YvupuvYt3IgZmDb8DFrnl7Ox2
CP0wxoTQNjIipTYQQiuIfDZVaS6FrzUnAUNICW8nt13lwxYTQ4UwjlBIqaAnPrqzsAsMTkbNWwsT
O+VAq+hYKUgTQMUxDybIWW0pekErK+MO/m+nPh9rYaKmpFdGNOe4vIPHQbGC27WZVWLqP3pLMAGB
JO91JZGvD/+efWc9CB92mTM+JinNx24KvSp+lCo7aPyJN+i5/vTf/f2XCRZeTeaqXNpwre2O4Adt
42Miz9eGkrpGqz/p0MvSs47TF+PsJou3ViNN7AYF4m8GaImT0pnrWyX7lhvcaR9OIFaYNxcp8kBD
Xw8lSCfz5tcZ/Xt3OWioHaFBZGpQbTALixu9tvPKjx1lLhhaVlGXasDtgvkR5dBpL98Irz0AP6UL
dj/FvnzZ/CHV+zDH3DZFX+iJSDoUkTAqs85a1OCgQJBUXX23Stlnu5LXleIcPRZrHWjGVPclMvRa
vFU6Jxu/5ONj2Bnu/0MXezsefyyPCSNDnM5JXmPyaNWYkkzwFDstscZnjGuAtlMHVIJTNuXELRZ2
3SrdUC056hQpXshh9rLwEIJ/uN4+lsREE+gvyEOuo9cB+B6mYzJbqJz0sRZM47UFRW/hFLulMvOn
tt7xsCa8E8EElGBql2kQUXYOil0mP9J+N2fPlx2SY4Ltjqa6oKPZkQYeoPKWkChHvVMcUV+eLpvh
+CCLj0pjFSyagWF44yjblFZmJN2PJd0Hmg8gISejW7flQpBk+Y2LpQOXEFnvGhnkiwlG0FLJzIPH
foxNffGTIjQVaX95gZwoyWKnyiqZg2xUU1+MvZLelDVg3yk2U+WsjePvLIRKH9UoorWQ+EJyPZa3
catxDGxuHnAgVFZkxZApE6DUCo3fWcYN0xs3qeSJSIUTcd+gGVz46uJW/15bDJfmmT0myQHTmRGM
2YwEX4lMQv1ZvSPL7eWPs93RPjPChKVwlMcpFFCFjr+AxBWpt7KPb0lpp0CYQMBAAiHfcFpaNMAi
P7hbFM6ecu0z2Y9IKw08XVn4Pg0sOhnwYs6yp3aAYUhzgE43lO7tygdLw5v6xhPY2L5zzlbPRDBZ
B3h2mOcYQTne5y/5KT2pBcCls7t2u+UQtCsOjyxo+8FzZpSJXaMkFJWcz8KeQKcIXdvRWWzVkQ5Q
LAGNlzN9CTGowgPQbIaZD6Ns1boL03rShEHYi2oqO2E4JIdSyes7ZalKN2iD9IuaaaVz2bs2Q+iZ
UeZNIIad3PQZonQzurpyMmRX73jvjs179cyGjJB39vKODAOZX4zWRuIRqJcEN/EjSABAqrB+QSUx
539PkPnpWBpMWjTM45QNzQi8dfY4GIJZhZ3Vdry392Y0O1sWE2y0UA6APgKoNZwWMwRTRcRveW1G
5jMbTIDJFr0bEyNQPfkEQJcl7QHqAntD4yzE1Hc4iWZxQg2Y83bjOQUTcYylqWWtmQB1levypmwH
6KpV6eCrdSFwKm2b59uAPo+kKIRQSpjzTYEULUO5D/aJl9w03zMMXXcYV22POWqHiZPteGoim4Wg
c4vM4W4bOanpIAEEi+6QZEsmch9bx6iwsctAC8+bqdn6hGfmNGbQBU6RFoGIEdmJXCNwzvtldJp/
P80NzP/HLmrMMY6iNumjCO3dLto16U8B9C+X4wTP2ZlLgChxSSARtzKVRN2XIhaMySxj6NRx4tF2
xnrm8Yw/ZCkd0KzGQL6wn4tDArpCABeuesiuglHMyo/t9LSkewWsxXxtCU76wM6lheWcKSFdVsn3
Diwp3X5lo5P3vEC/6YEfaYPCzj71xixIaD3ga32jt+T5H4ECzGnr9uSUNrCqnE29/PEUlmCpLoKM
BmGV+KLx3JePusIba+YZYCK8URdaJkVo/MtZdljqwS67iQMMuxyTFHbYSWobQDP0tQGVeGEsW1ME
tC+XeGj9ob9l37+8TxGZmL7kYgXueiHEg7p5l4r5FnrEX3mjM4tHKbfdzjszti757F6k9dB1AFvS
vXIdX5VXMoivhDuIKXmTL5xUF0rY+xGUaJyTzPU+JrpD1jddqtX7eh9D+yuBJvWqAzmVR93PHIE7
prb95TQNWTkGMQFQ/rzMKjeKuW9AZdkT1TTARdgNumn0/+lxQT7MMIFDa6SwDjSC5ujsBMlbxiuQ
bd5UEI7/tQ7m3ghysdOTYAy8DhzEghlZhIDNXPWU27VhU5yUhMtnvn2ufpnUmbsDiXebqSTEVIBy
K4pfpuTb5ajOW5PO3BskGiDxXtSJFycCBJiDuSliqzXGRbgb6ywPrrqloqHdzPpc3OkYkaY3K1/K
eDfnRSe6pBfTezLliWhlrS4MrkbnauA8gHgXKBNclNnAWy+TMFQwSVZe3RQKJDybxtJKXi6y5akG
1SXEZhHZCDtJkOioIsthFgFjZmbH57WkFjpmaon3mmSuGuMQVHY5X2ArOTZQoDGg60wwvMcEAXzh
SYvrtSjvJUfwLeHeSU/919aO9pj25tK3bT5tzu0xp78P9WKgAQDYjV0dV+GmVRwn3gWu5K/kwN1j
aPOKo5vberZEJgCASCBQ0oW2Xty/NtTP+twcqlfOPm69ns7XxRz/YBBJHsUlpgEfV61l4l7jpWEP
uWlcxXi11Q+J+Rjfl0+XzfKsMjFBGNtQ0VRUTqBQZ+rCVxV84Xp9b1ShORedddkYZx9ZCKRBMyLP
C67AVLlN2ieiPAz149+ZYOKBHIjzlIuCAaX0THIKxViuoV8N3GsU8YSn/nAPfQQ35lyXkEuvpgwN
We2Uv4b71IFwrebR4+QXV9Mp+cEjxd4MpppmyJoMQm6NVY5ppLlHD1MFfFB6UNTK1erJvrx7PAuM
ozd4sseTjtpdPKRuVVSvdaT9J8jK2SoYP6djUAAgD0UawaivWmjfVjL4ywxt/HJ5LVueTXVdVlRJ
XcMSc/VkVaol09hAVArlQTswhluBlgdoG1tZoEOsubm/bG878YeiqI5njCbJLHdROKNxLwTooFCA
m7Kb1oKg3I/cEl7V+1VpB4Qkj7NJ72pesYBrmNnRJQaDhDTigda4zfOaDuGpcQUtA/VhZfwqnOiW
WsaeXnFZv9bDxCabBjh2Cca1ceNozAHIF8hBDCoKCG35YwEHzxxhuV3gDGCuASdXLOlO3RxIe6cV
nJvuva39m2mZQB5XB5jeEBlPFXXD6BsK0wSsWbIFvbCb9a7TPAXANa8LzcZZAUNozXW2cjP7icVF
lG1efGc/gdl2MW+MUa016NDY6StIX61YdldZ1unnygpESu7Vt3U6URPGfDyIRxTIAn/OQzMBwa1L
QZu7ECfpv0zxN44Hb65IISD81wwMpYnM1drRGYSvgoYAg8KCammgFQDQ0lV86oLA1uG+H7aeq4Yq
g+JEU0F3z7YKNKJkGF5oOk840JcKJKlpaqeqWUHtGqR1sw1VTRSFix2xp13kKF85y93cTyKDwoVo
RKIas9wgLMZZAHwCRdLJ7V8VO/RX+IIGy+LxXWrHuWxx9YjfnPbMIOO0gxRNamwUsR/PjQwin2GY
bE1o8utFUcLnZGqEa0BGjL1QlQ3H9EY0pPiihmxIBgS52SJObHRJIdcZOp/jixZeZ90NJjsNYTSH
/9BS+GSJuYEbEG+HojRDJXvZT61sJuNLRCPOctZPc2knmbNnqBpIkSQDlZVetzIpMcu2dkN9B/4j
3muT5yVMhjRqg1YmCui9I6876nvyVERmdK3cxcfJ6R8APLufJc7qNl814KH8P89kT7qmR0Y7req5
2ql3QgBrInsUcCgmK9oXTmX1B/Jw2TXJ1oYCq6QoKg4CCKM+xxYhaZZJxCvFb/ra08rSC8fI0QgP
6LJ54s/MMEeuRd1yTDu4IWogezwUdv8AcHkFqs1vdmaGOWgSpJ8SMYjQcxGGn10I7M7IvXZ5NhgX
jAZjnoWAJpDY+ZYkklnxmDQ25FtREz1bBeN5hCxZp4bwAvmUxCa1xJcV9rcil6e7JTchN/FMXmZ3
7e1zyeA5H4rt5UjpJKVDnUCbgKI1HYbIXsbiCaxKb2VtXOkZOVSxcupBSnbZDzdrSmeLZkcMYl2Q
m0rEnL+6619bs93FDupJd4PfYj6Uot8CHMwBitWXzW7Gk4+tNphMRqWthtiZow+qA0xa1gfRaG6K
srvpVenHZVObsFIDjI+4x6ksquytl0cpHUXQEqF8L1oYb7Sg/L03diuUgZehbZ7qM1PrhX9WoOvC
JozJiD6SWoVO3PSmGiMtyd44K9rMG87MrEflzAyEraJRI3O46qHY4b6AlAVIxyGpjiscDO48xPbm
xzozx8QqvZuEJmnF1J8Dpw/vBTBiRaI1QML18ro2T/iZHSZYdcXYETVBT4Jo10V3pxS8J//mQj6a
HuwThUR1oGuTlHnaSb/ujiAhDU36PTgi5boNruEQJ4xgA9vCOWObXnFmlrmh+yIz+lzv0Y9frhMQ
Jc4IKv3D5b3byDfO+zkskYY6Cu2iLmi3zN1smOIAFTwtv+lHUMr2RWtSg/DelduR42xZjLNnMZXG
UUcjTtyFV5Ot2OugsuzJ9ysINgTdPvhWTzyRrM2U7swo4/pTnY7FWAIBFerzbM4xZqRFKbyvguIE
lk1LCStvSRr38ubyPiBzAFZ5QaVdcbDESEGDv8OwtCVH5L/ExLOlMe4vzEOgaioUhzASbvbqgRaP
YLU+VXqw+7vlMLd1LzV1V2UgaevaZ1WpTWN4NPh53KZHfhTx2GFVXaYZEAq5sIti85SDauuxAcGC
6iTX1AbzlnjdfquPgp+7PATIZhg5M8z45SDrfZUVgeGl8ymdJjORW/vyBm4Co89qhyxsCBj6lMpz
FuxrubCj+Sg1bwHGJJCVGOJLljyRzCtLP8VQVy2lHDfhLY9xRsmY9SEb0OSsRdRxgmmuPGRGhOMj
m6HybBMZZ1wEMSLdOlCVx17TPEz1ZALyZXaJzlnO5tk6M8Q449COOo1CMAAp8pcEeUYv2r28v/y9
eDaY1FEMs1AWNcC91eImir4qa3aVCZyF8HaMyR6HMR5HtRJB7gPCpBw40EqALjHF9MrcLBy8xfaD
5WPX2HQRkvF1KMwgLVFM0dKfqS8/grh7V9ujXX4V/I7LdL3BXYTk+Mwic4nlSzOhrodS5ToMtJJn
QaEMYhKVxZsD2CzznluSP2c3USAopOoxBkTA9gvY8IpSBpe+BLaSlQOdO3fKCVQs+EdUsmSYMlTJ
Z787yoDLxKfAFe6a/WCJLihgD7pdO9HLcnPZKbnfkLnKFoWmLQ2QjUSetntX6ip3Sg7mjcAV3cJp
Vp0u7mQOb7FM9OjFaEyaAfBo/Xp9EA6HFp0joNTsyZog8V7s5l3raHe8+UzuYpl40kdNH84DcPV6
b+aQdYlTE7jY/DkvMVAMzIQpvpVvEF7h7PFmpnzmtUx0KQElW+e6UTHF2Hrl5U7iarbwJfmyIt5D
l8fvzz0lTKQR5i6r1VSPPGhgTR7edJI5Jmia17qo2oAIYtR2HkeLLnn9mECpzSZKOH+7vGjOBcGC
Uvo+GSkox8EIGbilsKPk5W/+PmpPn89nGHTZUtUAWFJIJJTfUsO9/Pc5AYCy6JMq6Y2BRA3dR17+
Cn2qkwBW0s6ZnPkY/ieBqvPIRllhL4ikhXoWT5k/DIeq9aj0lGl/lzAgyfu8Z2UiGEuBuvo+zMzi
uOos5DvwZrY2+dkBhZtz7ofLp5yyqJTGCPRJSDB/l8zlc6mF1kCqm4rUx76J9vWYfr/8xTbu1/MS
JCvLKyVtODYzUAdC+zyRV03FmGbMsbEVQT4ZWd3+7NFbAeOqCgXcDsq4yrNgTl6Gp6ip3g+o/5d2
cptZIhf6wlsZEy7Rh5nFEtNiXuLld7lP3AJC0oaVgR5AmE2AejFaJXEuBp5NJlSmahNAlwPPRbW8
mufnIDhVwd3ffTAmLBZRiXo4wYs+jBvMf34nwrEhIyf4rh+EqRl/+mBMLKQD+FfqBhkDVW97qAxJ
8v3frYLJuEZUIGiaEn2fTtVdNfS7AcOfXcqbHt966J4vhG27SXU5ikOqhb4AybypNDtP2ht39Cg8
Jq9QuzYx1efgLvn3Z/iTVSZkpKOaYQAbYamTBauSnvCNsspXltqJ28i6vJNbD5pPxpjDhUnPeVHn
IsVk6T+DWgC4Xkkga1ghLFzKjY3wBGtoQaETJWO+mnG/uNMyvSi6FbJZQ7HxHVI2vNEH3cq9Gkp9
q1qfCApOLkx/2yU/DDMuOXahOoXThAnzby0eM0fRkR5iH0nXYC0WpjMTGFU4x/kPe/thlHHTEENb
Mei2Y9Cr9ZjalfbKnf6y0ouANsfiIbE3XiHnW8t2Mrp2KMQyRTJb1Q+U3Ff0q56hwYYGLcdj1q36
/XT/WhULBMurdo7lDuFYkczWUVxMO+BZUO7kwqreQOew0+E9GHnqzPEQvl02zluk/Pkq6NVcnKLK
SP0oOszNtdw5ULif/wMK6dNWMgcQI8KFAB5qQFsaeqJF/CPF3GRLRI525Xa4/9hI5ug1w9j2VYeu
6NQ+z9CCiDRqdpTjhLyvxdxjWqN0RqiACWuQ6Eu4QCkVEL5MrC1gX7xETB10QDlTHLx1MdeYBFIl
jHGgTqHN11PiCu2dMe4v+wHPBBNHqlZsInToM19K3Ka6NyD11N9eNsE7vToTMhq5z2haY5hKvqW7
xQM3yvpsWfzFWvtACU8gkmuPjRY1NbKiA4xGGvsxhXKPUt4HUiRdJW1Wv/wPaVfWGzfObH+RAGqX
XrV0t+Ru74njvAiJk2jfd/36e+h8E6tpTXPiCwzyMoCrSRWLxapT56RkSn7IZWqIlgbJTLDKz1Dg
tYcyjzQUQhcjAt97NU6c07650aIoySg9EgUSz+cHrlSbGfUuw/Qi4wTdQIuoe8Kl59481SsjjMO0
XW/KlQ6CMaWyK3BC3lKoYb7PniYMeusYG6sgXj1fYfhn5DWdeaYZR2pzPS2KXDIPCikcTdo3YIaL
ygjc9py30xZ2CA+at51k3GkBKECccjH2jK+GTXnbql14VxWefk08DOnYsp07sWENg8ud/abvsncR
e2Wa8ayeqArER5FXkjK7DsOoy6xJUYovcqlpX/u5bhe7Lerhru6lUjvIAfS2cp5A+eYFDPiQLAFQ
o0Er6NyROrPXCIr2eJsKN0p/CoVHznGlZah3i1wZYL5kpFXCZAQoomfHBXdSvVfBYXTMPdrckQgv
beJZY76mNmdTJUVi6BVRPFpio90Kab9fouYa9We36yM713LICvamW4zB0ehyTpDdfhWZAJzhUaXJ
yru3spYlutHmKSbsg/24r/fas/E438woXEHu+z4mFq/HSd3k3Q6vLDKXr6z3bS0t+IRUJ4nyD6FV
7EkH3iT6K5nJJTvM9RvUEqYq5ZHqEPeYptR3/ckA5iy5iVG3EtzyBRNt9Lx0djLZNYE6gVXsZe+y
P/EWy1zOshhEeQLVPSz2N36ih5Jgs285Fxn1SnatUDRSdQlEtaLGlnMjBQJhSocJiyRJbDAgWYP8
uSwjt+5Ea+Cywm1F87U1ppSrpLIBuirkiKZoyRl4caH6CNXqdpcek2/Kl8ZKMVLErTy+Dz+qqWka
oFCvcDqN/Z5ag8u6DUKP+Pouu4n3mjW5GoBuvG+28V47t8R8tKbqpiQpKgFzF6AzdJJdrN5SqLBT
Z0D0iHaGi7uSn0IAKPeX3WWDSBKmdQnY/Fd0Plt7UzrIfzXIp/BU7MDRE9n0meHpx2nXeZNX+7Gb
253VOwKAONlVjNdOcBVC94ZgcjF2CqDu/h6aQ3+RJmsYpkGAYN9aUyGZi2zOGtqiCq6V3NL/Xpzt
3AITBA3BbEWSq7lnKFM725IkqMTKDRLwHPf95UENYWpRARZTNFg6mGhOkYZoTej3UTL4UdAtnlIU
hJPrbIRUmMH1pBB6GiVWGrlWpgYZXyeADJRSYECI4icYBY3CwkOK0qSgcv0VVAuXPef9mTw3ylzO
WQzyODnUYq9vfgr6s1j/yCAW+P+ywRJkSUMXtbo2Ey9IFr9SJ9Aim+2uzqD8etnQRhJ7tppXNPGq
VmcC5SB3bZ578920k3e02jnl1u9riRxG3sI2GAfO7TF3Ut+aRlIDWYrYMhy1xTYRYMzETveas/i1
l90rx9TJfs5P+QNf62WjXg3rJs3qRBPBW2bijVFNwlgOTe/lv5qjupMP2jMIU5a78HH0krvop/L3
LWBqUFYVA6m4ikhznkVlUqlPaGyEHggy3IbEp6HkYVY2z9rKBBOtqyELcxQSQr9MD6H8pPO0UN5n
3OdLYPYM1JblGJtL6kldPdkyMXcKkuJmUQNLayrO9bqB7Du3xrxf8rmcK0hmI0ua7Y5S3Ft0bLx2
khtKcTMdQq8DqyFaQsIzboXLh2HzZK92kkl5e7MLJrWSSy8t99pIrMm4HYr7yza2Dxx8wlAgXon7
lVlg2+RTMWpj5PeqpUHbKPD01up8MOdalDMh4IF/pG3/eDPIrErHRC3AWloIFsrwgJmpYwaqBvkA
jVFsKB29lu8i9BUn4Moxl28JTnNfcdOmbSd6+xFMsl/iJsaYGKoyonFD9KvZ2PfCQag5PNT/cr7f
zDAXXENaqYjlmuo/JCgyH2m61FliZRsPizvepDteOrjRRqT++maRuQ3CYlCJVBah38l5Y83Jt2hK
7bCSfrXJcI1ykRXr/W3ZLHdDMnPOCmdPWYyckAxRmkFQzptQspe7J7F+kjrZnoefHJelEeQ85z1b
IyswRWqzhJJ8G6HtXh1jUD1jpvAQe/+bInF4wDHenrIIOVWUAF8wktAHyTT0kR9j5bbojkmyI0tq
66pf6vdTqdqXV8k7J2xrrJSWUEqVmnJHiDt6NtJT8DjYWWSBjUe/146TTWWWgGKz+s6SrvPOapzI
DeyJB7nlnFiVibiRlpKmlcvMN1s3NmunLkrn8mL/Jcz+cVuViUKVqaPHGTQmugiUbjqy+0/GTxDG
f80hat860k6orSy3pIPgRZ84tnnLYwLSYkApS1CgJoAO62xjzsPGmPptuJ/s5vPs0JT/72Gx5w7M
RB9DT8Msz4fCl1r0tsBXdpcGj2L0cnlhdM8uHRMm+AzCUA94gYICa07tsjEwuQe9N97u8Q4jE3Dm
RZ7bPEYdqnOIPXngfd/RB9oIxh1y+A8wFJqhXFgVOx4zxMQsAgWHX4I+LJVlyaGfgZZB4Y4QWeJi
s96/r1VTR8dJQpImo4LJbGKttvqiS3AOSGH2OGcTNGf6+Us3fioX3lW89cHWtpitjHNohKcSng/a
ibbSxIMeWqgZ988Ayu5ox1gDIZts8agBX7N3dktXdtnAPYij0poT1hicmiMaFq8a1tNV8r3ClJ66
l13pZXYK8OPUV/INt1O+dW3oRAbdATGAZWGjOQhrFlSJ8TZTp8ZSgAaudEsDtpOnTbN5Ga8NUc9a
PS2iSNBDSdcTX36YfUq5kYOTFuJIJ2lHu7C8atdmZrW2R0/Oyt5oDMVQd+3kzX6wL3bRTRQ48r0K
KvZqP9YfKDhRT33bRyZKy32U5vJCX7Zg96Z1rv/I7r3tpW926P9fLSuUzEJSWwAblDtVtmltK7e1
H4bsKA/lUQW79XxoK7fjXULc7WTCNFn6GZOkRoiXYe9qPuShneyp341H6P7u/55J6XwzmQg9GWIn
5XVueJKkWEFTIG0CaXN/NdcPfx+k11+NiS9yWgitksk9eDmT4zDUbt4ZaK1x4WzbceztqzGxxWxR
kV8g5obqdu/3bnYUXqgcGaQV7FK2AU7PPeqX2j0P2LZ1u64WyMZr8KCDdKuihkl9UrT+Tku5J43+
+PcBDMUzYHERRHTG9esQ8vFZ0oW+9olOpxquVNmKL7kYJneqA6YaJtd0Awmi21QjgOcrmysUCWDp
BHLYIjslRLRkrKtwSXyp+tFhjkb4yCtClyCHAd1rDdQdTNVVNHQDs8SSCc8v0JsgLpVFz1oMwE4u
ODrJgfuK2PSWlUUmVI5z1mkRrSkB5COIVnmt2CrQdJETnhoUy3+RL4GVHJSr0FEr6wMHAuUzXTTB
VoW643l4mVpxaieigSvcnEOIiYN3/j7oWwNS0cFk1Bxrm56zssYEs2Aq25JIUfi/KcfhQKcc/wMN
16aPrOwwwUs38qWW1DD1hx2VLRcP5Sfw+TitI9qNhdGb7zzYLM8gE8AydQnkQRsKL1hudAycjOHf
E3EhRK6WxESuYUxaM1HQC8iIeK3mpaNMCcfzN68aTLpC0BDkATILSRkg0tA304zaRPO9TT43leHk
1eB+wOFWRpjTFRVBupAEWZeZjS9jVTmFNHwRl55jZoMNB/u1ssOcKWPI2pnkY+FFpQVpA+2XAtqJ
aDfLFlrUom36lY86/okXnTbTq5VZJgtJiDAHsjLFXisXzhAdpwSUQ5GT9X9Nf36+PObc5qk6RYEm
Cp4xfTIAUVZONRjK49m+/LU2/RphFsV8FWwWOrOcAHAXI4AwkZdEw640ll9ppXKu5O1EcWWDWUqs
p3INwowIL29jr9Eyn1U9UfLxxe32wTWv68RbEhODDLlvlripIq+UH4X0l2Q8Xt6yjTFW+mne9owJ
PqJSq2bSgBQV4HJ0tqcD0N0ewMOorfGmxjcvjpUpJuyIkmEsSZljEk0jj3WsjHYwSYMn5ZG5n6dC
tsVBzzguwf1eTCQK5XqYBRmSR7R4IO9oFTG3VbdxKctmsedlNNsn6m07mVRKGiToxogdpNXCFoSy
k90bnSXH874z/h49c/blWBqmoDDLZQErm9+335v2uje81thd9g66Oe9yp7cvxspQovSRR5U2x16k
v+TZqRx1OzBUq+hewjBzdMIDzPC+FjvdNxiVYjZCJ7yqpqm74WGBuIt2pA15GX0W3kX4L3H3z+di
5SiDWayXOBhACHxTfktiZ3rM/QDqJ4uf1XZyH10Rw4p83qHeTCxW28rEEDUISNXWI9VaajyMt+5j
j1L3qd7lr7d93gxJVMFAoRB2Bn9s0zEYpiLzCxmSP6dF/lpoTpJCytG5bGjb6d8MMbdXKjVzJzep
4OnSz0Jw9LBxu/G573ntgc1gSHFiImbGqNb6efrXYM9i5MCCV8t3VfKFDL8+sA7FUIFSgAikyOIl
ktkoFHMaYkwTmZY4PRT1Q558Hf6epAMHVxVN/CsRXX2H/YM4fZgbBpop2ksAlElgHEqDNze47dor
K0wkyrVC1DH2i27eg3CzOJJb3CBF/0l+tGB3ld3gu/DMo6bcTMneTLIRKc8y3DQhNGMgkNSnVtS1
4TdJTVDOkKP05fK34tliMjNp0HtoEI5AY+AeUZbWkcX9kH2/bGS7rrBaEePZ2TBEpaYqOW77yaH8
VJSlkN6QpQO53MNla9tLAg4HvE2Kasr0mK2KJ/IcpXIuCYFX9U9hcJ9L95P8dNnEdoBFc/cfG8wd
DFX4JEvyUQD8CQCd6x7PtsFSwC82H9sHgQ/P2bxBVvbY6zfN1CgcIBU5fDEhMWoX3avoGShdZEsk
dlxa8p3s676GWT1EDk5g2t5Rw5BFTTMUkOKc7+hQxeacDwvxsuxTEjyPGJkDz5x1eU83ox8ow/8x
Qn/E6rMZdVtGqgE1GkVNbCBZE1GxFHKrDx8J5ys7jHssEMdI4PWiJwT9ddrVqS3G6X7uh3u5iTEu
PvFoBHkLY3yllkejnSMsLK725fIljz6B7XTMPoK/0VfrYlwkHkQ5yAbN9NrqczUeQx7/x78c4rcP
xEbCXIbGsDYX6B9VXvWcPYDb2Mk92W0m6z80IWjkeZc0va2HVYPp27jPM2UUMdzVeSX61aiiHaND
hYE8HgqL84VYRZjJ6KtBJBokp8fJLsIrNRZ2vSjYy0D2l52cc5LYOha4CVVgwlvUKExLlW5bAN+G
hDNNsGkD9zdwZQr+ZTFlQdgXkSiAOVmqSrtaHuK5csuFMxex2U2EdOwfK4y7kWxq1YDkvbf0VnUc
qQYz9BJakOR1h84qI0fr0aAKrG/VV9Ds8qzTC+OdcyC3QAA2TFM2Get5pEyppnUTbuUemqhU+065
WWzipNA+5oEjN/MlPKZEUYVarqgwjh+KUldGVSB47UIcJUwtImSc4LeJitTfbLD9IVVG8VgtDeIN
ogOoN1Xjij/J15lV4b9v5XFx6TS/fstbG9cwkwCQutIGI4oSwCfqDOyRoOoE/Cb0DWfKnDzGNwwB
egcOgCcFtp1ZrZbMJAW5FBTTmE+dN+xmV3baPTBhFQbLMEtANayj0M5O9Xdekr39UtdNVD9VUVTA
0Xx+z3RFUA9CPyVoO6DlIPrKeEqDU10epemqNwvLiG51ad8Njx84+SuzjMcmSQZ8JLpjXjl8a4vv
uflpiDhFlU0/NfD8B2udKoGE9HxlM3iww2asBa9onjv5cRo5Nyfv7zM3ZxTPrQbW/sgvQ5QfrFRR
QRHelFUoc473ZgRbLYT5RHGZdkvTYx5KSXyF9Fa/TFbGg9LwjDAfRCKCFOSU3rMSUxsPDQzMt7Zs
8uh8eJvGBI9BVOJRjszCwxSQ3aexbQg8aTa6He+C4dt2vWJrVpmT2fYAHHZt78XCeItJ4QclU9yy
zPaD2FvhsnAIszZvy5U5JmJgy7Qg08DsG9afa3GwZOFL3UE4CopmHzgyK0NMgGjAlK9GZomxV7Gx
wDy5A+erDUzV7iNmQHdHXwuixMqlRUIdDXItSV5V3fVF5YQpOls9T8ts293erFA/WX2keVbGJpti
9OgSwYtTFCwkwMpDruDKth34q6rIwJQrzCGdoraP4yhGLdqd3TS0hofkFekH1UM7f9aQP/EvyO1Q
brwZZQ5sKNQLAQUA8aQAgy4UMQJob2IbKH+eaEkmxLAweeKV3bf9/s0qc4Ir0ZxmIJkh6aHrFQ7X
kiuqFdZEu2mHRY1QRoly0UlBzcgbPt0+Am+WmUNdyJXQp0UveHmtu0lyF3eHKkmtkpvUc74mmxaM
qarWdaKoQMA+1dW3avwm8JLf7bfs28djW5+topcBpPYAvQNdUO7Q1ifVwZggCu3PjrHjTz3wVsUc
7LKswyangF9TeWnml1k/RBNn9IrzhVhk3yxmc10K6GEoDeaeI93qBRnkcFY27S9Hj82BBH21fczB
FiShF7NEXsAT+yts94m5n27MZt83dln9ast7kHCDlXduJ0vtPodE4VTmN/fSRPACrzsdv2DMRyb4
2w0AG7yyP1aQ7QPyYP7IdbwyQX/CKnTFetJNaoESWJo/EN2wK1Wx4krkLGT7fbkyw0SuWRMUzD2j
xfBPkShxuivFoWxL4Q3vztz2eow8SeAdRQucpY2Q9bCD2BuQSvWv+fcciV18L4BOxJslcUMnfeL4
yaZHrgzK57sYGVqNCbOmQLU6Psw/ATANHovD+DK4AWi9yXcIrz9gCIi3UBqK3iUHK7OMf6RCr0pg
FAy8ZVStFgyag/BtyU9dcickO1U2rCD4AGEzarIrm4zDZFDehXoPCsAtaAf662I3HJKnZf87r587
K7D1D7no29dkfGdpMdFZKECndNWjsKTWAghhq/z9eLCK+SaKmMB0h6JLzLo61SgkGUwcXlJakk/o
ABlmOpsnqbLIgwz9PtWGdrOPSCNxuvT0K7FfcW2ZWZ+ioAtgBhqGg6rbKbkpi8fL3sn7+8wFHov5
OHW0yg029Dy44Q6UbEWp9e9nruq+JsaAoZjAa7Tvbf9VBPdiUnN8YPMpS/FBKAhggJmwRYERxOqi
1hVos6Ec+jI5iWxhRB0SnzZ9Q0BGO7SVq2Kyip+8AinXNJMQQLl4GhZlDH1RtMChlg0YTocYYQbw
QXMgHhpTYMwFuvQ/EORtxZW3VWNy9DyupEqrz2ZCiDf6C+YYNb+7AQgsscjtsjf30ZX2VPxMPvF4
+XhWmUcAacpFgA6Q4EmKYanh8yh87VDnKTjfdNsv//mkkCM5XxwxomAsoIYIAMxLq9wTrsTwxsg/
PdN0XkvGNCG0Hs4tqEmBGYAQ003DDrMj1zm0cLvDYEHN/roBe1DoZPvmBNnKD7xt1maZA6dC7UAr
5kzyCvCly+7YH/KFUw7Y/kRvK2POnL7UQFi2cehN5kkG3DlN7aTezTGvcL9ZCjQAnQP9hI7NfM2Q
VvmBakaDkNcN8nBExerRvArvtGd9sYRvqA7biZV8zZ/IXQFyXptHw7TpHyJucKCkYNlgtlFvclVv
64r2Zr9JAB/2nDRycy7FWBlgNrHvSSkIYbp4EKm38372IcHyXIohysQzXju9bWTZaZCmQ9osu8sx
eTNFASc6sjqRkiSyOBw1FcNxlGYRBffmKGFsEiTpt5oFmVgnvSlsbilwczNX9uj/X33HSQvVoqoB
ujAfDNc8gIIb6M7uSr1u3OwbcboPTYitF8jcp+nY4N1NTAE1ZA1z7XXlCCBPt9q+9isz4nzKzSto
tTrmoGt5W+d4bwteL9wW8S6ernIeNyJvAxlv1OKiLBa9iPxuuZ31Gu9fHmsb1ycYf1RDYZy7AowS
KVSsqXC3YPc7FYOEUPdx+NOzvE1j7rWRqPMAgT3Bm0hnl3FmBcq9MnGC/GZJduUHbMO7CDE5nmtN
BPZaw0/95mqwZzA5ELQyeQGDsyAWiiMqQy5IFSa+ZtDr1ccpa61+erl8cDluwKJvAqmc8yYWBMjI
h1YtRVbAY+HdDO1vvszibRZ1KfM4MVWvJYOltl/a4iiBl0bSQ14M2no+rD8NExPMgeS4gUUCNcPO
6Ty8XlzRKj9ptwU4IkT0m819AsqN5Cv6jofL27j9qRR0XUQwqKCWdR6OCk1eyrEjiSdWxsGI5x1G
oA6xELqXzWx/rTczzKFFE0JPxCVM/EnBUG7yZeZC5+nL7l3yLr1ZYM5sGgo9MTU8bKU92MBjK3Yj
J7bRH1N91W5OmHjYX17S9s6hBEgbHKJmMKe2FsW01Ic48xcQlnTDZ0362fFsbG/bHxssyKeKkkyO
sgwgIshcjFB9H39eXgTd9/e79maAyTBVrUjSeZRjj6hXunCVT4NdL0e1OpU8St7t0/RmiUkyqy6W
FpIniT+jm9jYTXergkUr4c0K8swwBQCpkmkuga5GN9X2MA9O0yAlKj7HhXd55/7lknhbEHNoE2A1
hDIH81rxZQaJFeaiHMMpDvlRBBVrvOO9Bf4lfr/Zo/64Shz0pcARTlUZnByDE16JABuqe+hN+iEX
/MpdGxMVhnCCqC2lkNJU4bHK8h1exsfSDOw2nX1NX+xFMO56pd9lRLkRNPFLLpi2Mcq8GYrtH0Jf
mToElAiRmLhRhnqYJukAwq79spNcwDuAsKRMlaJLqSMnTld/03tW5pggkhnADpQqLpWR7EFXYC53
0+AMI6e3sxk5ZKjwwBLe0CbzJbvAFHIzy2El+2kA5aanVsclGKXn6d3JXhlhPmESQ3FFipcC7jI5
4yt4Kn2l/gmuuhPvFtmMU7JuqJB5AxZCZfatFYpRnHOAKkl53TZQrF54nrBpQRElUyUKUUW24yI1
2pIOmo4xkOqqDWMLoEvOY3Hb11YmGF+LUz1BwTIcvQzs1LIjXknPnaXc6JhzJAfxmUcvsulrK3PM
nplTOCdmGpaeUb+UWukuUrGDSNMx/XsNV7wXV4aYi2ppw1RKEhVD6HOl7M0sAceArnMxnJwvxHZR
GszEj6RPRI98lXzFLn3NRm/ZC73Bze471Oy4PZXNywtXL0HaIhGo055HRHlcmg7O8puAo9jVmLJf
DoYTesZD6xV3ha07+S7eLbwJTp5d5mhVBkatYmCx/TIz7Va6CqGxnaoYpxauMKj+IbdcrZJxyyHH
ULMMFjZPOS0iBYXtALq8CiJLh4akSzUjebxzm/FpZZHxTElqM5LSeV/wSTfNgyjtFR6qfJMUAoMv
f74d45QxWi1mN4JCr3mhk2SKi1I9FSeLD7Sch23FQJlKdTGfwRRxreyCq+oU2PIPziVOl/IuSr79
DHYwC4J9yEqyESOPgxMMTj9b0S3I9ewY3Tnpdv6RR04u2xXoEzBm4vIqmpyNZgmENTOWS3GqQz8o
FjSydlEv2enykYfSaolM4pUYzVI3rYGXmOQLyg3ROInQ9mlQMbCN8p6BsdXzU9ijc5WVUQg5KpDD
Z6Uz1LssOZTxc6kXnLNAneL913ozxThNW+TdUotRBI6r+ECDC1UiTHe8WYTNyKz+McNCPca6bNsh
bCaICqkQlTNlIJBHKd8tUYLHvxANXy574bYbGArKT3iioKVzvoPCmKZNZlSyp6fHPPm8ZIdFuL9s
YrPvZ0AAEEgPGSRd7JoCLZtG08T0MoCexwpqeWCAsPsjKti0+mpftrZ5FayMMa+KOgsCM27nwu/0
0W8gf41JxN1lE5toiPWCGLfulbqe5QEsAZUzgWhFsaubct8dFGDp5qME6evY4dLH0t/9zv9W62Ie
F6201F3ZtJQFf3IEq9+b17+ZP7M9j99sOxtZ2aJ7vEr3tcRIGyBZKB0JFUaGjBaGL/CiLcHjauCj
fUDqGWnCyiBzm0IUZGi1Koy9hfzol6c84cxVbjcBVgYYN+/TRuuTuAr9SbQKL/1cf9aQJzSAr7id
X/0yRIR86DaBBEHgOQvPIZk7VKKazwPY/rzaLTzBqn35e3n6TUOJhtFLeaPwzttmqFotlomKQZUP
JDAg1Vp8QR+zwKQsqFpLgHhl6GdEEO2Oe1vHWNpsh5hpeB0o+FA7U5fA3mgQZM0sOqNUOg2CiLhd
pAhznwQtuokHHtt+lK5sMF4qGFksaVMY+sSnvGfiQfMA9qSEOVyA8OaOrkwx/gl8Ti+MvRL7aVov
tpQm1lJo+8KEYKs8uGMm2Zo5uXWmP1yONJu+s7LLuK2RTVFW93nka+R5Ht0e5cbLBrZjsw5BcMz2
GQZS9fOjLueZbiT5QtVZg9lWd+0+cjD1+au4Bip4x0ubt9fzZo0JnFGV5GWc4L6uyFNUXnFBQZss
PMZqOUyUHBOzCJUlMPDyXHb4VOm9eCz9el++MmANbn8UvpJdYxV+D2wwt1CymY+szDMuOQ+k0pYR
led66sEpNpbPcRRc0+E2ezajfb7wwB/bfemVRcYzgzovKiMA9wLmlE7VYAW+7NQ2ZQBU75Qvoqv7
0JTnytFtZg0rq4xfLnXdRzPEF32CUX+xnq4FIAvCJDlwvHPz0lvZYWJnCbqaOZ9pvwUX0QJSsemq
88mrBDRvqIznmkzQLKoYopwpQK9CmR11guCZSZwG1b8cNiRa+OCSjuHM88MmdnVIIr014Z3N8VUK
2dXvg117pHw/4jNn87aD1h9rbNNlqsdON7ssAlA0uqXWypNyO+6hBWHXEJcGdffe2OVALNSdxWs1
bjoIknLc6jpqTa8d5VUGITR9O06ZKHsGlc059PN1r3Ccg2eC2Uy5ldMylyc0pevKauonxUgtQfhx
eRM39/BtHa/xZrWOUMFxVnTAjijPJvqm7rijNwwvLm6wrSMBWtlhwrCe6NIgyArlkdcBbMndEOxT
uS00UGDQniWvc2ensaXv5U3kKrkVuMo9r4vB2U+W1RbtTF2IZVCIpaSwJDubbqqc88m2r+zVMpnw
HAalMDSZiuko0Wk8kHke8hHiP7PTP0KteH/5222e6JUxJhiro6wnwQQFJ1X7kZbPBg81uRnsV3+f
bujKN4woa8Ikh29UUftIstpNVQzKZZiqAfDQWcKAl0luRsOVQSbqxmE8o1it0mj4mxkbTDuvvGt8
eobNtdECMSSPgWJ5V/IcFwg1LYBdBMLoRB1KPmDOVQ5p8D0qW/fyd6I/+93LBlU0nWhgcCYs8VSn
FwYxMpAnBFViyek9ZMXspnTVmKPotekPKzvM9+rHsIV4tRz6UfgtqIg9Ex7X8HaAX5lgvpBSRX2b
0T53EzoVEB10Wq74DqraeQdIBzed2iTeNlb2mPuxyqNcFyLyOzwRu6agDhysAmW6eC/dCJ/TowQN
MZCm3/DQFty1MhemOqqpEUlQ5Vb2xFVBIJs9qacBE/PV3vzxEfjneqFMsBeVvovTYARofSnsYnrJ
UwjaDbz7meOJ7I1ZxTFR+xhtLrLXbypPduaf4Kw8NIfJHh1yBE0YVcDlIRY4fskiFtouMoQ+gV/2
k2AFJLJCLm0SjasXjhgLWIiMtqsBi4AJP7gr7ym5i+GMO0jQUMGb/zAvwttJJtBnWryEgolJteg4
uoJV3qVXECx1Bnv4RecNyx256q94KdzmDfZ2Glik/JBGk97IWeZPyWCV5mTp5bXMHQfgWWHCSGuq
/RSZw+QVR6hL4Fkb+EitbIgEulrrUw7V+dAIXO6QzTGE1REwmNgSDBhabsZ+8KAB9SX7kTmJo7vQ
CLyZ3O663BV7XkKwDfuDFDTRwJkHFD3zWkvHcWqaZsYF+lAdOxCwDFea00EwWD91h9g2v1LK9vEg
AhH74/KVsLXHaOeB8gNDTuBUZ9ynAxx2GKYQWGvTk/XHFoAKXkTZjF9rG0x6EJJCLlTarZf2OVCh
0wFqwEB4h/b8HyiduNYYr5lKvc5Byif8bxZWvspPuj3uam/YZ594HY6tiLJeGuMqbaDIlVJl4J1t
nTi+NXjk4Zt/X4KKFGbpkHCwTeQkgysmGgq6ESYrVQmlpci77ABb8QNElH8sMCuISEu0vg8Sf5DK
zDKm4X7SIUuW6ch+eTJSm6uRgfknMlpCoEw8z+MSPe7ktMETOteuU+OQ8a4Vzt9n3xBAhRh9n3a9
N7b3sfIQCJzi5uZhefv9rNpH3yVy1IAc0TON70sgWFn0KI2fL3+PzToDuCT/2ST2dTB1NWiSDBRQ
S1e/MfboF920oN4TbPIDA+yQht8b1+COfuSY5e0dEwhiEDYFYYhqPqAfFObyQBIn+45ZVAw7ApJ0
1WLW5CNaMOul0t+0yusDqcP0QqGA3spIbHF8EYXR6nqeSMv2yjDShVkTBdwTTOpGlGASxQhXch5i
YCFtrbJ2OZtH4zN762MMHiRNkqpqos4conSQM4JpydAfuu5XrNceRCpAPyBbbZM9RkO/a6LgKpB0
IHOh1lSM5otMxufLP2LrIbH+Dcwy5QyEdaVKX3xmD263+yU55dmnSCNW1XBZ0bY0rtbGmJRUq6ZY
0JKC9uioyAheZoff9zGPY2DzyEGyQEHvH8BFdmohmNBjGmplQIAVXLFaDlEd7uYl57j/po9oIiZ9
YQp3HlMViIepE9UGjeqiHS2pmu3R4HwengXmih/LTkxjA2L1eX8jJg/BOFuXv//2xbdaA3OCzair
SlJO+p7KOU1e80B5XjIL3In35MCjDdn8LitjdLmro0tKIyrKSkYG2PqaeBWYJ6nkAKg2m2Pmygb9
DSsbhpmKhbEIqMmflp2+E63Q1d0c1HuURiN0uNi7zRO0ssec4nLGBaxrS+anjdWZ6F4pr5TM6nXy
FM2W+rV1RkcCf0d06rndgffuAVIU6HBRrgkwGZvMfpYosumQYBcOtJy+RMCjx75py/v6mNyHz5KV
7ngj3xu9VZhUdDSjKewOVBfn29tVtSLNKhnBbEh+Ufy74WhH48d8U3rJAYIFoSVc8TSi37vNuU1m
mU3dBrIZKaFvlqcJw0AA0swp55beyN9hBIRimoF0WgPLzPnCKNuRXgVx7pO7draIvTi4z3aKM7/o
J4LyAH8Ke6MbgoQGmnOyaUKmCqiCc5OCppa6VorjodthlsBOD1Ozn76ryo2GGw1UrBTmIj1l4yEC
AKbZF8Dm8dqf1DvP7yD8BFXWXiGUpsRyKzZD0ffm0o+HmHiEVCBf0S1JeA7kxr4caGhsv2SIiWSB
3gRB1KgoRyhJ7jbgR0hm8aZJNDfUK7DR6Zpb5x3H6PuzCTlFVQNPkQg4ESRVzzc4wVCqmKNdvlfD
vQLCyFxDdEtH0H1/TmduKKWuzy4RIHOgHDWMC2GW7dyaTokqIYWc++mv+bdsJF6AC0gxJ5eifv8e
IQS1SNmACN/rE/A1sq8CHVFKQPcm3D6JOFlibFpG/RzFHNTr+6MHyne4B643UHOY7A6OkZrlQVj3
XjvdDOOun554sjgbp4CaAI8Uki3c2exrpVeKPiET2Bblh9a8piC2yAFY4zH/Inwiu+5aOKFIJqFL
Vth3vOhNP8n5Jzu3zThIM5p9Eqg6mFvEvRb9asWny16/AWw4N8DkV2OfqkuWajRFcEGIPZQWcWk5
YjgExxHS74/CHg3A/yPtOpbk1pHtFzGCJGi3NMViVXunljYMmRG99/z6d6D7Rs1GYwojzaJXHVFJ
AInMRJpzkLWyvb8w1e9lM+GWbKSqMo0Rurt+SrfdkwbBsS+5fYZZ3K5zlJ+1B4hp07+8ZNGWMs81
A0Ns+VaqaCndgrK/tf8iMseykPcGlwqglvEofH/N8iZS6mFBLQaltYOiF2dbCOLCXcNOBHNqaRSV
fa4AmshM0pdhAecC8HX+Ypt2IpjDQWmuX7OGEiosG6zuOcoeLgv4aNnfbxNzDqmRSmNBKNGO0p3j
yTxtcxYkQ+X1SvfzsqiPZvadKBYpsJfGyWy3KA3N9aYk59lU/UhTnSo9tf3yN+r1tm9sQ0QrKXKb
1chcGvNzUv/oRbMbXIO3+33GT9njPKRmgjJbaYPhfOvm69jKw3KYBefPyd5h03RCVAA1gHKJfaMs
FnAIpw6dHWqwgL6ZwparvnKMg/W1Om8nywGWHqjz1rPI5XNXuBNM3djOb2Tp0E/AU8ZUq3Saphs9
umujP362vF8b4wkLqZSmzELK3FCeNuNJOOfJCdbeC6Br3K1BX0vcnwK8DGrhgaO5AXewhMjTrTHs
DCTE7ybQ0bzKLb9dVnTO4+K9XMb2FKTpgYeFPlnMnLzSUUnJXz8XYCxW/OZejPvKibbfy2MMUaWl
W6QPKFhFz6O/YIoIZWfgLaOdyalrtDPS6hGwnZ4Ey/wYrL0XyxinfusmyYq25KTcLt+l2wT0AInX
ndPBc9rXyY+R20lv+7Phi5quRbrJGC07keeoq4cpbNVr27iv2ptKBB3Mte1v6s92u8bpbOrjiDx9
Ia1OkZ3MTbR7gkX8qrLvlLMb23pZQFd8al6X1wZl9OSgPEzH7+XVOjommjrWY5J5l49MJJMxW2Ov
jbDtzRzKxploodRfJfofQ6C8U4pfd2O3rG1tpnEbgOhUd8oZE6PnqB7/N7vBRtBps0xa2YP3ros+
d8pnSRVCJXyM0bEIBA62bcsASmCfr1XVWllSg4pqPcmu5NjfaLqj89fDAq1GwuPH5WPhOuGdOKqM
uz0biqJelxZwsyQ6GflZnk9zdFuqXy9L4R4+IJTQY2/hTa4zVmKLkesa9AwvAfWlGlSnIPfr9HJZ
Bv3SD5HyTgZjEoxuzFdio5uiAyNTBrYpqRV4RG4UsZPA3H3L2LSkTvGeMebNUe3YMTvgAd/XUeG0
ci64L3xLbqL5FW3vtqGzwBVtjKH3rMcllY50epCcUY3x5VtqyeVjci0qZ3G3byeO2b5eidBytuCh
YSwAdiX9fdlUgswXV9eQS0DN5xcGD9WSna51Kln0WdfTcJ1HNzNureXVmhVHG1Xnsir8h717k8R4
wV6Tqi0zUb/qf05XxMvvrbt2dtBEHFYPxRczc+JP/6NERsNHUG3XWQv4dX10tlfammQ/yD8qjOTc
YALvbD2Ipj35nne3m8yBtXVl5hXJrXC7ja7JoTlYnzfbSzBXCh4jylOZPWu2N4ty5Hw9edta5hJM
xTDK/QZYn0VeNU/a5uKgl7F9FOznRTE6ELXe60phl6QA9V8Zqveyq7rg7nhuPoFkVA5JoJ9aVI2H
P2/vgeX994ZCJJMsbzKwdSUtmJMVPXGX9broBVZQtCbGBdbKWPRLhp6opvPb9LzKguCPa2V3C2Di
5kWH9StmgCbmiXIPtmk/qW0n2cjh8tmIlkH/v7/GoAlewGOYnWYUzwx7c6dYNDfIXwm4xmzKOPah
+3Md6rbUSwCUK2nldONNl+WeLIRK4S4ErWFgsAIOArLF7xci6wRAHCYSAVkcZFHpS5GozMMpXkCn
diKYIyeGDQysWJdCZUDHLpL9n5pvk1PWTnul+PmjqGOR0x/5Xh6jAklm2wbmcemklOoCfA6JHA1D
DQkS33/eI/BeFKMG1tCRngI8nKLpW9VlziziRBIdD+Mu2iw2QDkCRLtx1L7LY+VjyFnQ0cfVs93x
MH7CtsCcEpkoSrfD5sSN+UIi/X7SRVOGfDEooipABJRllk5H1s1aSzOCKViYY5181dvMwbv98rXk
PzktE3M7mFbGTBCja2Yy6AmeJ8D0mM5FSCHvuzNYfJeHCWQcp9ilSTxRmzZfKGCRUZHQkBw1GC+k
kLbMxwlTja2/HJI74hWHyJM/axjQU9zxVj6LKnTcIGInkPE/SqmVWaea6alA2AV8blelcPvbXbkk
gnBPtDZ2vnaoekCKxRieGQ7lSxXqh9xv0aZVne37/E7HqFfkXz5CXoBpo3hFFN3W0MnKXKlFLYbO
jlFK1/twnoGbvdquJv80i7O+FCJIpY+1blC17oQx12sbFSVdTVKebHtwtjV1hiZIzC8DZr2W5Hot
FXciQVcJfCA9HjZK30tlblw7JWVbSRPlR46PJRAxgMV4lIWMXNzoCBuI6QHdQLTJYvjPdmfLlVJJ
mLAsX4rSXa4MWMPYR47gSjFBiz49p0IWHG7cuZfK3IZCyTY8gDCuPJ/ouEmFFjvLW+8WVz3USIOI
BvV4d2EvjrkLeWZEcar0ZdhLLUCqfHmJXbMKVBFdF9eN7QSxKYl+2yql78CaqT8CvuVIJ+Uww0+f
Il0QuaXAKvOvwe+zY/3yuHV1lTfopyLZc6bfxfHgtihca/YK4DdBzoCeyEd9fJPFGM3UAijsVNMa
lTX2Lqh9Jqex6uEQAfLHtZdEA2nYAPJp6HRw+bLz3Nt+TxlXrW/mupoVeLXi5mxnr7kIHYnndPa/
zxiTaZq6clv6NDTSyVvyxq8K7UigHpeXIdL5XzdxFw7mGZCv7VGjM0kReDpBtHJdfAI/+K8hqywQ
k2jTjbl0ZIwJWbph3FYLCfDkygjKB8WhXWQapUHZ/NxLhT6Ob7IAFwtIX8VCA9v7MDGSRyCrjAr4
TzQ5dUCtGVZj7C/Kcp8ruVd04xHO8Qpw5YJrwD1ACm2ma5aNPyY87RSSTy1QfU6brLir/iklQOkw
BPaYq4U7IYz+x+BknLulK8NavY/tB1PUu8h1ovZOAKPmgBdZEWWPKCPdx1+H1CnuxiAPlC8ZqH9u
x7C7NkPydFklRWtiNN9OWqNrABxzWmX1GZCkL+kkKo6IRDDOs7PIQJD1Rga1P5WrZxqvl5cgOntG
x6W8Mfu8xsx3Mi6BhcndWtqOa5sLLi+3tL0/HWqKd5e3AS5pY9eYp5WOVgDcmxjMPvU1OaLAjQhu
9nS3emiB718Epde4wucK9yrvlIPxl9YWz7VJsI32cfTjI50dBnrKgTZnDohW/7whASHPThzjL6PC
llvJAFZwLy+FM1QZ2gXWL2ayeZdPj+7aBwv1JodFvtOXOm4XgmdF2ayAk3qIYg2sE15f3S2Ff1mU
6H6x/TH5lgwohMh43z1Kj2AaxBYajYMHRu+NHh011Eznz+ck3u2jzRiNLW06raF87fMEeAwDXHX5
l7IWIplyffNuGxnTYUd1NZlzBF8C0LjhqsObxjxScJvWm19HoPBHZ9mZz+K+J+GmMhYkb/RIMUdM
/o2dM/oI/MFV25wNQBYREF6UXhUIeyEEV+FDk8mWzuncABJkdoGI/5B55bWFS4imtXPzHB8sV6A3
3Nhxt7mMhUn1PMrjASkWcpt+TW/Un7SGJvn9Qf6e3aAb0Z8CMWaQwGzajLlRkrZc+1SH2ccU1jC+
1MbL5WWJbh5jUHK7WZZoIkiBTc/VcLaUFgOBj3If5LFIPUVrYYyJjgHlTq4wWt41jdPUuTNZgifa
5cUgcfDeOI9G2aaLgdbn2nqcpwfzoJuPlZPVj5f3jNsC9GYW9Q+JzyYrjI2+WqTKiRZnBeaeediO
eulolZu6gy8fks2B1ruRL9LDy2qos00GdSwl27ABamRDJilWKgdjxG5qSQdDEhjlyy4VAEnvdzNR
QftDyqgMDe3ekjJnSMIFpfjLeyk6MsZwjKM5GZne2mE+PiM978h6fZqKT3KzeGkvODe+ebTQGalh
BACEv+8X1Ke1NhkR4L/Wxjolc3bbE9VLq2fFmDWnX/CML1JTsD5+tK+qMvCeiAnCa+YGZ8MKeDUZ
CAQTOkIpkRPwv7w4mADtU/jNcyZKalFX8sGV7uQxF3pUxlZpZgxy6Q59USdu9kiDfQB6omNZiJFE
deCSNOZOm/a2mekIuPH2J23zK59RCmsA5AawAwzloXVYFjw/uer/tjyDueJ9ZJiNrmM7zfJWim5X
q/Xk7IHMomERrq7s5DBvCU3FEz7Z5DScpTYwBmSF29dO6l1L/T6YryiXX74G3Lu2E8cECPJWjU0m
YR91KTrWieHa7RqCXuHwv4lhrjRBvixLKzU56XbQJI0PtH0gaf+8LIRr53drYa7ZHFkqaSstOc3F
EdGysyAdcFmCaLfo/3dBeDkWE7rn4RVTAGms1c+JbM4kC6hpREKoJu6EbFNllas+2OFaxE5ueEb1
ZAmrdiIhjHUYBxJHa4shxeEw+hO8SAGskOgAwnAfc8KH4+z8TRXC3p0OYx+qpLTXvITEPo+vEmP0
jTj5Ky3DAxxjVgoMH3tHtdWugeCaYpAUmcOpn1s3nzfEpJss6nzjXlOiEvB4o+Cv/hqi2x2SAkhF
dZlQXK3Q/62GxKqcOt8cJQkT49UyIu+y4nFVeyeOOS7SZ3bbmOAoV8eHaHzKqm+Xf5/vLXYCmNNZ
S20bBgUCpgM52Gds3LNxtQCuo3OKL7G3fRbI4+ofgT6YdNLQZsmTNWnsVG3E5F30/P8wBpJTyU51
zgCCWaNdMX3UYkcklruNGniUQSokA6uGUZChTvtOmkCQW6gv0vDyF0DqeG5pmMDQsTAM0jDGO1bk
eKlA7hQam+Row3UrfxLsG9fv7SQw9rodynjqswHwt6fqzjwqToS89QyChSFoD2JGIu4xgX8WuRdZ
MbVfz6+dmkuKuZRSG0Xh2n6ftOO0XZuFwLHyVY9iBxPQMWsYgXtv71oAha1Rj6Cy81Z3RWf5CAwv
OmO/HoyDuPLKX9KbOMa8tlLf2GpRT2FnPa/p92140EX8wBywDuiBiRkgRcZ4E1Th/ZKmvqkWe1yH
EIMizSvtyt28+lRf59fVp+zTiFlw61zc09YPMSomv6DyJpyFtpDyOerXWbFDfXCja+XQ39Sn5Wxd
mYaX3Chu56jn4lpk3bm7uhPKaH5mp5K2lqjizCke4nNoJrY7F50vUH+RGEb9jXlqxzZFTREIUH3n
IBOGPufpXH3rwI4KRkhQ2zRu8VyIsoj0wD6Em7vlMfFLLyfl2IAeMrR6013IVZoSJ2lzpyVeQj7V
9dM2Ciy+aKXUlO1u3kZ7XCoTbC01mAVmdC8W07PRiZhs+ZfPpD5MBgseOODfi1GGpp/BzgxuzYBC
RtaB/tCjl/GazhmtxyVzxFUB/spM2F8ZSXqZHZLv50SqidxNIbk1bym60RgUt7Y7vsqvNpgGGlAT
dYLAgGv3zTeRjHZupaynVkqGUNMOnfQ02K+X9ZK634/q8fb7zC5aq2RZulyhw8K6qYwvlfIka4oj
VT/KOA8vi+I2jqDZ5vf2MarYTb1kVQoervptdE97B2gNXwEfsHgs7Jc/vLQuRgmLpa4bgOtS4J8h
VJBrBkNNMIboagwur0qkE/T/O22Xiq2Ffk7ZiWip085PHakdW1TRFi6HMf2blpGsWoAaE00P/QZU
yGpxm/m5IrdafF7ITT0eNxFTCL8iawEY1bJtgGiwfRfqPFXDbIEsWgaqRQgarlt0Qjxq31dPdUDS
e/yLjdxJYzwPaYtqkmSzD+taOUpoX0oU5XZQBfeJe1xvUthAWzWLviqibgzV5qXrAw28SKP8cHkl
fD9mAe9b+0U/ys4Lgsg4kVYFwdTcuABNpyBbSCpgemAqHYv4JVhBw86t3FoUY/FXh242TEFjJpod
hZ5I06q1tmB196NPDprbuujtdW30a0avtDvnvxj95srEcDexkCYy0Hn9/gLM+ZDpehwrgBoyTvEN
xX3u3eR2cloPoA3KL6ytvyiywASDEA9Uf8ADN5lLN+h6pemSmoSlVpxjUh4M1X4ycxG7EL1VjBF5
J4a5dUm9DJO2GmlY6iTQsuiAwdbcAa9NkNaT4Ow4hp56FRUYtzImr2RGVq9bC5DZ+uKkwJVkICYt
RV21PCNC2SUNoO6YAFNnMezkvqkbKQdRQna1Au8qP+kPOnizspOo0MDdN13FwCyAPTCfyKyl6BYS
yy3w2uMstBVMWk6W0xHNm4bJuXzVOMpHkLf4LYm6t5317e3MyHutRuquud+KK33OnRFtRpeFcI9m
J4TR8FiyejXtYeKzfjCObb/WjtIXuntZimgpjP1r7XWzkdiQQrsLy/rKBihfLUj28yz6frvYNoNu
AiXcPKE7mGY6q7vq0QoXN75TfHBNH4SZTk7o+U4aE7tYrR3ba1YArPMlSSFwCKkVXI7NEVzM5zjA
a+Jq9aZ72UnBTuf/T9tJmMCm2UopW/K+OpVV4tSx5mW2F2Es5LIUql8fLMSbarAYYFYroX10zVGl
rKyTllg3xWY8NnNyPxtr5WiFLZDHi3rf7SkT12xjo2E0EwqfhTG2MXk0nqIjwKeAbrSep9kR4avx
dd+g+OhovNQ+tJVKraGM8yiFRZuPDpITyzmJpkjg+1Wu8sNIqyrBTLPKlqGiHDxhWg6cs6Z2tM7x
xpfkCpjwGiqGcGE+JbWSX/O7TnfW73QOPvE/UxQ0pOdFX0KV8sOJ7r6EUdp0y4e1AXVCWKWqirko
WyHrXdtqcnRl6IO6fCJytOnutqBVBpOdRWv7dalVz3WyDotjmCt5WKORgLM3A9W0I1NoaNdq+7Y/
EDNdsyu5UZEmMGyMwSnWqHwe0Gu63qLVOVYFATfv7FR0AysGGnZ1YKS+N46YEJ9rqwICWtS8tNbi
6J2Ib4Rr6HebxVwyos5N1ykq2oei2l3GxbGnH5Lkl5bonnGgvUwkvYAiA44zjQBZ4v1asqqYi1lC
AIyuxyvTQgtJFCo3iKTkQ+RU4DgB5OXgVIGw+ZiTtiKofmmIbExgoLOtZ+koo3iY4zWLR3v+1TiN
gXQDPLnr+XV4Ub0mMARJJd6h7eUxvnMsx64a0z4+rdKnKHkuRO043N9X8WC2AdKrI9/8fiPzopS3
aFjjU0ru7Vh11EEEyCOSQO/6zieXeZLpgw7c9aHJA3W4j+fJu2x1eQE2SFreFsFsktX3lrxRNDmC
ZzgBsVULsgryEB3zpzEcAvTnXQtnoUTLYkKNIgF8R0Vs1Havs6fmiTb6Wh4I/gpMIMsedaAimh2u
sd8vk7nAtjUuKtS+CpdXBcNX7bMxu6vk0AE98tIgns+86fPlreWukigGuhCB5/UBjSeazUwnC2Kd
XF1tR8rWxOvVVlQq5F9ngrlDE5MxAFVhVhalyQj8x34EI707eKqr+oVXPE6fTMB2ouXXTc79o7g1
hNdzg753PBkIhh3pOM571cRE95B1hbkA8XVAYrO5U47DN9stXpKjdc4BPyJyJ9yIay+RsZDq1q2S
MZjJab0ff1LrkRyig6VQYjIUl//mXbSXxmRY4nGux9xo0HxWr4g+VKftAKNQiWjjuUqy20b6/90N
t6KiJa2hZyctuhstfzQeLiuhcNcYEyIX+lRgMgfjX8BjkxyMyp1N/7t8qHyA9QaXhfF82H7PGFuy
NUsxSIVkhRlulDTdFCiQattNKeSCEe0aY0CaqDKa1UQJR+lJ4szainGguTpcXg2v2/KdijM3ayqj
HAObGBLt/fymuFp/6octBBXYZ+uK9sIajonqhPLS3BfBfBI5L14Yt99L5g1Twk23ygAO28S+neMw
mh/FqBeC82KLBIXW1dKcAsxVPs1f85cmNNzqkbbOFWdFd+wAUaGft76I7Jqvk0hzyGDYROqBdZyg
PJ8yANYmoRpYABNvDpln++qjHRjH6lpkN3iLBJYdMLRUgEJhgub9DYvGsa6kmKCjuWnIKSEqCOmz
1VK9dl6yx7xo9E7wsuBp5z5YZI6OWCTp49gEMT0At6sCbyYRLz0v/wugl9/xKIv0hg4jZVH6pQx1
Z/Yp18dyxpwTsKglT6SIXAeD5JANChNN1WQ2nRKnsdbWBbB5tWDy0NROPEpSb12R+xb8YHRIrUQb
v8hj8zYRPfxAIwO2BhSFsSX20JpZivJHGGnmeTTQS1RpggF37sqIArxU+hoD+BmjGk1kIxC28wQX
PApo3QM8Qp/b5zLA0NGJuMAs/VeTefrTZbvCjUX2YhmTvKVTHZMGc2PlC2WjBE1LAwx4gGQqbuUD
1/smEVWuuJsJHw1wN0BdaSpjLydtlMwq3kDGqt9YwDxMhEwIPAlAqFMobiQhQIl+f8vMWFqQ2EHb
Te+nD9YL0s6uVPsabcVylwB4g8rspJ8EG8l7YKLGbmm2IlM6Oeb8VPQ1S4a1URYV5dcQvwEW3c0t
f2jH8XhZFnd9O1HMmdW6PUk6wvHT1PmGXTjr8K/LArgB1X4xjMK3eiQh091av4pwyffsMB0bn1IC
E1f15HN/jr8JJPJczF4ic2ZzqlqF1GFNAEEoQpDK0nGgyANOOR7bof1lBLchsO0HTyCX2j82L7CX
y/jVmGx9WjYdQit/9NVTBYbl5dAA53RCgXpY3e7nVXvVTo76izBS+AylP/9BPNHQryPrgAdhEyQj
SMM2tShSRERWUL5YJ5RjQJMXP28B7XWpD5PfQXbqoffk8sq5G76TzMTMJEnSAqyEWbgMQWNdp/r3
In68LILrW9WdDPX9RVS3bJaUAThw3WuH8SeAaEt+dFRth9LKihnQuPcC9tNAOwoMDNsQPCt9gtZT
GVcQMVgb1V6XNSJ9oZ/84cB2MphQPEe7C2bk8/xkPm4H/aAcS1fzzPvN7/4LnlzRguj/dwG5ZIC9
cIxVACxmh1K7y9FWLTghrvrvlsOYklkjetbLQNfRlFO5ufJ9dF1NDhgpnTJAvKwA3xeA55of64AQ
olPgojcHVw13H8BYGlnr8qHZajxMZdmLk9dmWQ+r8iBYpkgKY10aK1eIMoN5noxOb3pq41bo0c0O
cuY0fq/59orl0d4X0QWnP3xJXRjzAkC1vi96CthcKz+zLm6cetn+ZUcovU7W6Ntj9P3yUrkR5m4/
mXgvm2UZOFarFapVpV1niwFS3aay3WpuNq9ojD64LI+rojoGztFVBKxwFh5RV4DMNeYj5pWsmy71
wbQrUFHu0e0EsHbKrIxZjaoy1Dbp2UxMD0mAI57fh8vr4BrinRh673dXbZQtCXiOTRkuxFs22FxM
M+TrTWqd1CGoNSJYFd/DolcT5XfbBqgRc7VlPDrUwtbXELQtt9GpOaRIO8nhfKhDEBq461E0LcEN
MHFEvyUyV71RompcC9y06Xtkuv1PI1jpa+cwOTlx51fZBrkKgDKEUL7cEBMk9YamWapsofns/dZq
Slf2awosBDjXyUvB1mT78uN4UE6q1wWFKwrFuBqzk8fcuVTWimYcRiDAFCDnM3p3AttsVgmKbr80
+8PV3olhbloe2UZC9BHMBmhQJaNL+1GGs+FmB+Q1UC2nCNsREMStEyC46PgBeor87CV7ABuXdwT+
TY8ineIqBpDMk2vp8xJQ+yqq2fJ98NtnsrVBpVA0dSgjUHmDuE3xUr+8rsApJQVDMB6V8PIt4gF/
Aon691mzrAFGXWX1CkxgYHr8M3NhYoVXoCJDClAPkofyx/yjQbtCOjii0X+u5duJZm7whP7dJUrb
7DTI2VFL0BQhKUjIddN56ArNvbxQntkju0cMo2NGi2k0oERsoRHn7rKAFTF6uiyBe3BEBS+drMmI
UNmpvrLs2qqo5xZofuareYhP0JjvZoDihGt+Fvkp7sHtpTF+uIS9GxZK8R2vTv1CbvG6PsxB7KMN
znaMu+0ek313GYBHY08EH8dN+xO85hEBmxhJYhuSWmPL+qm0AVbXeulX6Xt5LLzl3J2zT0ByTp8y
Sn0Gzq7j5Q3mmYm9VOb+lrYSbb0BqOVFrd26PynNlSwL7TyNB1krsZPCNibZkqpOFk0Utz7FwM2A
eOZYPyiJjHFoAvNukESeher5R4mmhhSTBux9lj4RrNT2CFpS4Ea1XgMeOZRZn9vYk28n3zjACIve
87wQB/mf3/IY8z5MUteADjU7lf3YSl4v2eODoswUGUmWx895liuyU1bWLBqY4x/gm2DmDg5FijFs
rdxCsrZOPlYNAMuQuSByK9hSkSBGU6JyWrs2zySMnt7NY+OSjqCVUkT98x8u/O/1sHm0CIQ5Gala
XPRfhMOU4gg4PteU6KwQUsPzrCXNZQGdXgVWmsysqStmPR6SZAmb+IsRrwcte9C1T6lU+pdvGX9V
b4LYCYdISk1dGikRENxk6ScHKw10vw4pa5x0FTcieYKF/cpW7gI5bVyITRRAT8uoJX8Fb4lxv/oJ
uDDVu8U8yLdV4SQPAx5ryp1gpVyfsFsp44CMVk6TtsJrbaZQ+ON2/MUadYiDaDmAp2x5GYDyLzTc
XAND0MYJohS0SxuMVPAySGs6bsYRxB4j0EQfWqwVrJGnbEH98r8C7uLeB2JaqNmbGCDV6P93W9y1
RaqVhmqFzes/XBDG50J2NK/zo1vK6bieTSEJJzdgxqjqb6GMg8pJl85bZyTI/FK0hygsp3B5+Ddg
5fip/KangreNaJ2MZYuQtGm1KivDbPiUNyAm7h+JOFvJP8C3hTFmzGzbOTNNtK7SC9LQ4enVo1Nv
lNLHKp3+uP24rKhcPUXng6mC8hbNluxOmgCTbNdaDic7mO3EsRSRZeaG/EiX/xbB7JyyzEliq30W
Yvpscsav5TE9Dcf6tVad+m4C2cuf85iiO3YnkNnESJnx7JXhhAqgA6zyz3kW9G/w7dhOAmMwiZnn
UmECIbo7VCHlItJv+l997pR0VjiTwFW9N2ksDEgq97Wlx6UWptuXogu2/BOaLv5CDUyg72HSiRgG
ixYdwddMaQr6rXy71/tv4/bt8u/zd2wngOrhzkwkdVYaUYo0vIWJOtQ0DstxidE+DEAzr7r+m8ZA
EBypCpptUV9jkQhkadbrsazsMGk+W9OTGV9n8qtgRdyrupPB2Fpa1iu7COOc1rP9SKmOl6PxpATm
PYZTDui0PArk0em/D6HcTh79nt0OEqWVpSb5x6Pg4awcmzOKvNA3M7wsies0d4KYo7IB5V2YRYd8
PxDhWms8k9F8yZr1EEm1QO34ogD5SC0eRpMZUVs0y/WqJFKYZnMQqcVtr1ShpZWhEivun69KA4Cf
RdAUTT6MEqVmNWH8AFaosm/R2OfIBO6qajEH2Tt/IUmVVaTwkTEFMx9zUJ26mZJUlKGpP8TlDcDE
HTm+M8pcsCKe6UYGW0e/mqHLwAZ7L8caM92OLWS48/JoRCdzEuiB6PcZu21vQ1/OBA0aU/pVqz7n
mkijeTdovwDGTvczxTntDDOcaasyZiud8Tl+Jl+WzkmOAAR8EA5tiCQydluCK1pj2UzQHd+/kKvs
Nnd7rw7zu3/mJkTxGP059sq+LfBDQYd2t2jaOpRhAdAhcrRvCMaTBkyQXVY4bjZvL4dJi8oFKuE2
yaIjbRieHvugu00sEKvFIORq72pvuy4fZ2cUgXjw/NJeLKPorZyY29gDBsvI4MoT4qzy3YZo9/Lq
+GqI8r6pY/wE4zbv1XzJ7cIaFEwolcmUOGZqHSarFOTv+Cv5LYN9bUlDZLdbhYYakwCA2Hyd5+w4
65tgJf/hnN7EMOe0ZNba5wD/P6UrFH7xEOB9m+4oFmzu5rWzFU762rm2Z/+4vIXcrgzwV/97D3Xm
pJq1IJncRtXJXIDGr6O5gDjdNMpB0UfSDytNK9NJ0s0AbE4a6V+0aNA7ty7GFkB7yzgYonQL70x1
0CobKiE4VZve050vQxPuLE/ymITD8kiq0hv0VWAceSe6l0C/YCfB7pdZTacBkRmQ7OdYOS8oOhbN
cBDsLM8r7+XQ79jJqbUVySob+exuMmKn3OzSHRYjD9ppNo5r2uH5V3SDM9rK6vaTBObKxZbvBR/B
c6P7j2A8QWroTbo0k3QcvCbxmqfxhoJZ5tcY5v4+en0Yu0tO5y9Ehod6ANa+7eUyHkKJpzTPqYeI
Z/NF7YDg34ynsUz9SjY/D1PzLFinSG0Yh9Eg/rGNAWoTv4x+cUdhcZXYWW/Xg+yVSGdl16KKJH9n
dQ1RMdIjoLB8f7xjRaRc2pT4NLarYzXPMia7Nf2YpyJSTnoDP27lmyBmK+0mjUEZCID37nXy9EMf
SG72aX4FaV5QBL2gv4h/bm/C2H2s1kYl1gS4RFMyHUwlXMuWDJQukj3puXQTlyJyRa7lw+Pi9z4y
Rlxa8lYBiENGgfC2H1VI5wdLzUnPytEGK83ceduLcWwCUdT8wQzgHaghG2kD1go9QGwjYa8Ukhon
FJY3eTZ1fyp/9LIn0MoPu8nIYKx6JOVaRchYIzePRlbVWVTUzFuUfszSQU15O81XCcb+gZbjxY+i
t+5H0DVGOmPaDbLhoo0lWAh1p9cd9WSiaTHxWuL8q76OA/V1eqGTvOJq9sckDCOZMeLNDP4OAMtG
4YBiEu3Qkaej6W6ucdDOqTeejZtI5EE/GABGJGPVFXWw1nSVilNf/gR9lmNmorzdhwtPJaABFI3x
wH3RfyUzdvbc7Cc4piKvQzVKr2yr8zCv/GRGsT/20fVqWdftllwlieZHhRXEkflQK/adGWF0dJLD
Te1PjTYLwgauDht4I6ExCMNX7CBsGQNqdAYjQ4jmAQeQaRiFMUXDWSIZjJ3TorzJNQV81UqEhnLD
9rZIQcBoCe4K9/yQYNBN2cJox68Rsd3uzmnd5LFpYzZRQ9e3VLuG6Jn30dLQA9yJYFaS1Jgyk2TQ
ncXwSA6Ymwv0hQLsM5Tv0qvsZuoxS0R7qOpvAjMgWhtjwcdibuMkiwGMddoOsl+hc6s5a17v6Sea
3u6PovYjkUDWituNXoBS1g7BFG1iSmopHy4viasUlHDbxrtZwWV47/yWVYtTqPwajtaj3T9ayXNd
PF0WwV3DTgRjveq5qurSHMxwqW+r8kdiv/zN7yMVBNRLYoMz7P0SxsQGL0eMup41Zd+WmvgT+GYu
i/hYsaQaBxrT/5fBIoaQqNO0QsOAXIKZ4QPx6tjVMic6mgHQqXzpvvKBe+wOf8xtA7FYFVQdDW4Y
daGR6e4uLam5rHWK17MsS2jaiw8TsKMcVFRFMdDHmXJGEqMHYLPu7WpJALN0okiNy3E62QF1KqLM
E0/h9ktitEG1YODLGkjlndY7k9K5qnU0LYFKiIQwbmvqy6jQI5REtUI5plNxO5eZ28Tqnz5AmE2j
mr87HrWYmnJRJjscu87V1kCNErcpUoGU/yPty5bjxplmn4gR3Jdbbt3sRa3VsnXDsC2b+77z6U9C
c2ZEQZjGN/7n0hPRJRBVhUIhK/NTh4GyQha7saJaNXl/UeY3GQyw0+4mHxwyOx7BNu+bUUm1l0YJ
c96hGSRyYIaJvWCaa+D1zVi5ABLmKAMBetc0k9r9ognB2RqPaKgrd7N8MZXv1wOVuYjN71MbvxpD
qk4jioeonu/6vMEkb93dh2327bod3jqonRfDuixNs1QCtBztEHMJss5hM+VZoHbdkDpcuCQpPoil
O84/CoMb8jwL1IZXi5Wi2tBmDEL2J/M7qSinW2VnXjDLv6vP3bHi9LBYRfR286nTE6x06DdaLSo7
fUkco1WrQ9KArCuJ5x/dUHZOooU5h13086MEiZ6NR1AnqAXMB5SUVOQblyTu1FUKO9r1HpEjUQu7
8q47xueXMMoedRoBZDKpaYY2UxqMQXaXvIBr53V4o6nPvfJXw1Oc53g8/XA0N70sFG1SHORSOxRQ
5hzr0FX1/ImzLhKZHy6vZF0GHp3RXMe0ik4dEFO66oVsFVKgNK4K+GK1U4PoREoSj8gb8SYgmb6y
MUclCkXM9SSKRyMo18qNBACSm0sqVLYCRtUazKqc1TFjYWOOyhuxGnf9uLZEmGR0W9XBCb/LnERx
hJfupGAuBqoQPD5ftmtujFJJRJb6Ml7iERQFQLEANQBCfmydu1a3q5djDpnHAUEC+tMWmgCBiAQC
ApDZx4NknofaFK0iOSSW5fVi41rjtK81w5OHiBd25INds0V90AUv6WVZxEuw7OrTDEBg6hqe9aJD
CPx/QT0yo2CzNOpTTmUcGkJkVIES3c/qSVALx+T1b3g2yP/fnMNSW6aiVkBktehBu1d+t8BAnpmc
g4WdPzYrobJykwHyUYdTCHTA8puQq4HCGrjR2WtvWsSZ5nI8n8Ttp40CUyQGswDqNjUqX0m9mKRt
AlHu0e+D6kAUhGdoALYY1+BN1TE/4LspmsA6l0S82OuiCYjAs156ofir+++SyEhTOggmIJ0FsgeF
TlPCOML7Q0jIDM7qqxgFU6GoJaBkivdEQ/2/j9NR9qiYwlXdSNu4qDELOWL+PXaGX4VjOMaO+Ln4
zBtyZuWp7fKosDKhVaZ3OXZL036NoGU0uNhMVuBuLVCRJKTqKFdKCQpuuwwWT/WKneoWAWFpqf8H
UUCWT2zNUUGl4jVIma2qCRLpMVH8MHlZeVRxvG9GRZQ6h02UqCMiavDS6iBUnJqTeTncroGqaxI1
S5VpwcitcpldFdJx8z73+/3kK7hDaW9sbTzIO29NVFXThlo7T5qpBlp2SuqnQv7BSQtsN4AwpCqa
wFfQDHTLIEAwT5sxd3tHetXKMb6EJ+W8+OD1ezBueawcTDd4o4EjnMWgRv6YW+vIkhNtwXTEoPv5
AiGcvnbxLL67virmV9tYoWqYNo+iRa1rM2gqL51eTIPHo8OqWkCgRwaW35ZBZQNjMoV6XE20ibPJ
KZNvsvSQQNmh7SvgVR+uL+bzgx9JPeBYAlWfCKpxgzKGrocuzUIpv9UshFwBkMc3KTV+i5354Tam
qLQD+hIM8TZQ/WhygJr14a5sFM7lgOkBGxPkT9icruOMpqzaQaGiWrXSzfvI9OZuDb2mknOX8+V4
y6GSjiZovaWmMyZvzubO8svLeAxPy0XbrR7GPo/d858dE5vVUTlo1CvEkpVCoSfAwLw9/BIcsBzZ
kiOCajzxFV6Lm7dCKiWRgZjEErsZIowqpvR/1xAZ73+URzl3rMUh7YPwnvfiRHIOXUls/ZHKSf0a
Kp2qhHj4WdZLV8Y39TiXNh5O/QrJFzFwXsXR+aOtJL0EAvmRFGor4yhRhG6y5kC6zH56i/mm0tYn
W7uvvdmLj0Nsl794HO5sV323SW1mbMZhPZRlHcjiste16B6M0z+VnPfky97DdzPUHvZQ4ZArLauB
MXqVqi8aTzKI/Jmf9+v996n9Ah0ckm4tlEEH5bFJrt0ed2LDAmYvtjm7xDxNMC349y5RRSakMqta
VRFwU+5mN8W+cqLBXb6JF+0A0oFzA6UiTqr/l+z4j0l6TlEPs1DFGWYEHYiltFO1s5x4saERj6ly
VeS44We2lrdcjGIFFPWmBKjbx+wl9DVOS5DIQxtPvWtPuSOc5gt5p0s8wWuLN4Xj0O2+FYF1KHxe
T5V5adDx4gI4moWm2tsz3iZ5hpEw6rOi4wFkp+/IpaF9HoBVXXwTMyfmTfTM2U+WaxrgOAXvAfAd
hkEdpFJqhH2Y9GCke2rBQao7ylG9Df3xgKlNv/CFW56SM7PG2lqkDrsCWg1VY+lEyPMv9T8zWCN7
UN3EIXoh6xkcQ4at8/qVrBjZmqUPviTMcq1vMWGePFfCTT2HniE8aGPBcaA3GTw6GLeGyBff7GBp
NTOeeWIpaOdVLiBP2plVaqdd2axOBdjU6shLPT1LQjmuTgnBnG/ClBt+HMeDaEu1OTmysUjnKFmt
ZR9NeW/t5XKVQX2xVMWXCD/R2eswaoDdKflwW+NZ92tXabLi5GJT7JXeWo+TKTbPkjir4Tkqwqk7
QC9Y80qpGG7NYQlXz5RTqExHaV0MzgCimdTtIFp1k03ScG8Kcgc2pHAqajvvc/MxMQxAs6Um0zKn
lSf5kGhV93WtK/kxt9ZqN4txOB+WqEort4HKs3XTA2cyHlZrGHs3DgETs3EXyVKAbRRFsOtOFCQ7
NqY095tSj77mmA+o7cIy2sZRlTKxnMxS2y+mkQrdvkiTeQ7aMQOJ/KCPpWMokSA6ZVtG9502zbkj
d5hStRHXJa6hbao6Yi4vr22rhgB716MB+m91xGvLonb45EaZNJ6B2fUvkH5dO1dallZxkqUdbvKy
TF7lqdATt5uH8VWrrHrfa9lyFkpTM+0OdMHtXpmM/KE3hAWqQK0kVrY5Dmq9SwfDOulrPF3keW5n
/3qgsuLUgvYWJu1kXKTooeOlVGcprlcgTsLvcXgbcwn8WPEBimrQzIFG3zAUKrEbwloLRmQRxdYF
w6b6Ltk3O3RYM8MDVfVF9+ETgpuIdsNjMmAdwhvLdH7vqz7v47Y0gkF9HCfoO/b7bODRVXKWp1J5
LlaFrjJ03O4jwCvVO2t6qeNzzTureEuhcls7L/FQL0BIT2uQTn4ZeuW8v+4ITCDHNr9QddKqRbHW
6GjfvqksYFI5rT0oVhDOETLkaQRm62DK7bpVlvttjZLPu0lqaiYK7bAKIPXSfjbaj+VP7nPb36cq
JBADhHiVFetAXIfHQQy/GfnI+XDEga/lZepgV1MjMocSHjD60V7ZCx5QIL68505tszxtuxQqkEY8
JU7Lmi+BntnCJdqrXv5ggTvlbYACPB3uvBNt6xvvosDZIfrebcS5lDQFzNZ5449JdExD8/W6E/zL
0Y38AAYjwrhG3e2nxWoI5Qey8c8RREkQ+nLNQNqFp/6gNkBml960NxSXY5VVchpE3OP/W6VC14x0
TSi7JAxi2dZ+ri6UijCbnwSz6cR7cIb5IecIZ0Xx1iAVxRhHsKJc6sGwXIzAvNT2qJTumnEa6zwr
VEEiFkZqZW2jB2t6GpbDWB7H7D9PPuHQ266EOM0mbGs1UwEkThY0FsiXI2TfhQOVYMLbGL/wst9n
qSLKHJWaZnnVpXQW58B6+LpCKVJ1dKfbzccQUu3Tz8ltISe67JsLX1vq8xA8ZZpKUFWM6ZBpjNpA
ghjg+S8yu8hLOweKOsBrq3Zc7iaXMMVABDTncVGxg+/dRan0tYATJJZyNPFy9ZcsnSauVhFxuc/J
CxA3AMqAdDMoAwJwA0OaILp7MFzhye4cnfuDtBN98qJV8gbR2Sns3RqVKsXFmsO2w9R0Jh+WKWia
3LWE36n+nxkO3zbt3Q6VKtsQ5XCXYuA3rI9WrNmiYHBC+V9S1j8m6LRYxS2axik+3OgTVgvdWY/1
j/xZfi1O0S3y1XEq7JonHEB2g94tUwJ+X8WcD8QwqDwJphaoYQghnjzHZyNPnTW0s96yUVx1vFkI
JqLUhIIEGohoIkKr8GOIr1k2KvGUQI7obN7Np9ofGvi6rQcaDrjo1jqY+/IO5CT3vE4Yy+e3hqks
mUkJCDrmxAw6+dHEdTn7k7z/JmCiEozJZwZ6qZqrWbeyQ37S7wjIGrQ+TvOz91Q/xUHDAx8zC6ut
PepLRi0I7wsFhFrrBXyKTvWCZLkzHAVRNjwSoRbj8Q9Otq1F6hOqglkXqx5FBwlq3GQ0OvZXvKk+
SQcJZH0Cii1OOLDOHFwewKyoA50FDYGPzhILs6mXZgelTnDzTYpkrwbueMnwfzRDJeO8bxpocOPW
tpYg8J1Wp+99SDBzvh7LAbeLoXJiUTTjAtYk8tI/ee1jBwb6+SiA9kTbKd7aADXKmxBjtqK2JqnE
SJTPNKWYkYIty5GEHjpxOw3Ug4CtLkaGqaq9jEvz2v+cRc3mLJfUA3RS2dqmkqU0qEMaDWZ0WB/a
r9qlPxl7MDOgcwJS8DvJE/dctRDWMbCx+In/YYBiV9PqUFkJli+Gn0Fuqv0RnrRzeDEOug9e0512
W/CqL2Ycbs1Scdi11aTlY7Qgo4GfCcpMqFpAOxUMrvqVTI5ELvfpnOzblW/7hu/Y1EkpdK8jY82M
oMXFl7z8KfvhHsR9B1I7dO7sjTctBIA8vkAUJyJpBPvaLMJcmBLKdiu7KElzNy7KDXgteZdsZmNx
+1VJNG2WuEadrotRYQRjcx6SiyHeqvn6xpPWpjYmIuxC+T305zV+QUcn5g4D8dZJZZ4yrkpNTCas
86uBt1XZK7zkZUp3xn3nQ2j+qKBS7G3uKB3PhalMJLVhXpU5UMQkRyTH0o3uil17lAPSUgVb2y7+
FT3IvLKbvVigq4AyBpe+SkJ5861Vea46iIZGhzSBrNMsnDVh9MAJ8NC10OqMJjctJXcwkkslmPvY
xCupmSXPgmVCYW3cjxKvqc3OlO9/D7X3va5GcTaPyMf5Ka5elerpem7irZfa3HxtNUkVMA5VSXfi
+E0Dk+AkcWwwCx0LNCJ/f1RqK5MkLOo+CkE3f0JXNb4lYmrgiXFRdB8n32hBykYIpHOHmx3Ymffd
MnXQdHXfQOuEND9ykE8qrvYjgnQLZOGRkkTMtDnFJeZgRtl++26SOmiSWMJ4VqOiAi9+S+a3Vfw2
iK7Y8RyVnffeu4pUqgXJg9T3NTZO3GmX9qu5w6sbrvTrMdm1C+jN7cknlyZo5t2kPPIpJlB929Kk
qp96DRdz7hQJQHXZUfHmnZw1aHa2Z15Lhu2e76ukwhEsA0IGDRvQaqmvVvZb7L2WN5HDTq/v7VM6
5NthgoNasKGfB4+0TgH2wjQJ4a0mKDneIcm6YWx7plRET0qeZFUIXd4ufyhSPI0OmTsrj/r8S264
G8V0xs3aqPA2VnXok9ZA5XFRoBNKcDEAl+2km86Pv6BWBf7WcP/79D8uh9slUvEeDwP68LVAXqbU
uzedDlQB1Vf9Ivs5uC55kEq2O25WSUV5KxXmLPRYZZ9Xw/CEEro5C5gR65wKkpuVq5gFdCiqpjGA
A55M63tdSpghEaQcr4LX8ynz1rpdOxX+RS3X5jykOh4hiSxxdZYFO5EAbSDSNpGTemAXStNjyHsk
434EqsjMakEZFr0HkLUYfSiQ7fqw2csJHrBEE2Kq/YLQEfepgPmYSdJ4WAcS8Z/KsPctoAf7Y5x+
uaijDOu82ZXcDtrd2W48gHXGjx64G07Wcs0alfzSvMiQ2QH2Qq0eOo0nOqtbtiBPLN3wVn2NOk84
W3fpPnGnfXvmNcuYSWmzVjr7qQmGTibVCgrrJmm+y22wxg/X3Yh57G9MUHkvU8pcULsoRQ/nybQO
ueVd/30m7HnjpjQhTL0shOgECMMe/Q4XMmqNXxeN4mdVZvhr3v6QWqt5MZfKcJdqinZWV5puuxja
MdeUicMKwb43bJZLpSm5mQujaeE9jVefCGFq7o/PoFNzJldzcq8/8wbqeVtIZSgzlSKrb3GbzpWT
1exK6c5MH69/YvYWqlBlAiRAF1XKS0BcpSZRrQtBMw82iB4cLf9x3cK/nFzvJigv6ZMwj9NezA/L
Dq/FUDDMzvJrDrYi3PD2yi23OGYH+bs96uhSQ4ioJOnbXYs8NKa++k3a6TZBMg17HjKf9/0onxCi
toOEK47lUQaD8fi6dJwuBM8A5QOakMtglVLAXYWCMM6eJR7XF/Ok11TFJOP4mLqnDBRCGXcyHp9R
fELAt17tde3tXjHtSH2yhJIX0qQ1+Skp6ir0uFQJrFL0E4+RGgPg9x2BtxEMdH5p90Vg+onPU+9h
fjhLltCHkkTw8VJuIGFCqE/BSRMkOoSRrelrVsp3f+LaFgCc0F8ywNVN9WG1XkiqrgaYxniQvo6B
BGJa0NQGxk73wWTHR+Cz1/RujzpRzEGVIlXOSRtB3WU3ht+d19SJgvKowaS4Nw0744Uvc8M2a6Qy
RJpKWZuKeNYMITAW6d9i8y4Pn8FaoymHVLso3WsTNS7nwzKdcmOUyhma0c1NkuPoHEHKHzulbJPW
+rxX7g3IMEYVHpharwsgI+vyulLMpLsxTfmNnhaRNBcJJsaFya7AWtDHbt++cBbISFIYbZVVwMAU
sNLRDHuxqhh4yYKkDxjIHlUM0fZ2/KUKesxtWC6vEmEs6YMxaklNMYa1sqKRWcl34nAxIuhaapwV
MXYMNkD/ohG5Evz3sSWhmVmBYWNC/CkpLkiG7TESnLy6MaKg0f8g7j4Yo0rpWOkLQ8mhaJkGCijV
p1+r5FjeCMp0xcHETYb3OM5Nlv0J35dHFcwgoe7rNNKRhsHvJ1ZOG/kR7xMyovvDqqjauF3VLDET
vH7Lzc9S3K35/rrTsdcAqAOGXqAwRgNgxyHR9WbFUZI0PxN5b0yrLVac44p12mMR70YoPygScY2L
CQgV8c74me2JSqdqZ4lNOhmZW59503/k96jz5IM9yhXyNKsjkLvnh6L5OaZ+Cbb9VNlNEa89zvt4
lANMmS7IU4/NiUs/T55DtG3n++v7w9x/CXTupMkPei4q05ZAuRW5ChzC2HuR/CouP/5vv08l1bhs
E1VaEtR6uivHXwSFR4bN3vzNCqhEgydJcTZKEDqTbigh9QFNNaAU6hseIPGFx+sLYrXsoJT3/sXI
pm36oHU8C5FkFeTVevAWb9rJy6H/Id+uuyxYUJT35+whG/36F+9yxbpAf7BMubkox2JRCWgW9j+r
3AaBJHqFKGwh/LzezIfRC+32rm1s3oqZ3o40islM8CuDQPXjgsVoVTD2VxmBBtziclDNYNRtJeEg
RxgXVyzu3Qq1uE7Vo3CdGgMIsD7odv1eA5IJt/Ld9e1j+7tFGFlFCdtIhZTei0s6WMjieZspj3U9
dILdJxjbda/bYWE3sJ53Q1RitebKagt0zIMst8faRjvwjRZJuFeDurAVAxlqcskLlwKBOzR4OeZJ
XH1KUe/m6SpRXguxyiN8zuUgXKD3sW+PPeB03Ul70xX6g9lJDXSjmoqHAaCu6Utzr8VVVMWTGbTN
vqrUYy2/9HLOozlhbh6yFLbNApachgX0pVXJIznv00DDy114O+771BkBsY4c81ijx1qWnA/JTMEb
k1R+7IdlkfQSqAfD+j7VpygpbVXlMa8x65iNESpJRrM5CuBynQOEtYzh7tUddvMzmq12COCPne5J
zTkcBa6QJDt5biyTL75JZkpTVBjFthLck/UdkQ/r0Y+Tbsg9ud4p37h6LORzfXJLnDImJKFAhatQ
J6c2ZJ3ZGUOLdsbkARyAZD3b6w2B/NRn3jQqc+9Uwk1rYPABkwAfF7fkEH+RxBgV24JDWnoW5c6v
09+cSCP3n09L0gzAVAxwY+Hq99HKrHemZgyVDg4ykWjLIHUlAbkmQHeZU+gwc+TGFLWgtMSgW9Sh
zlkO0b6GCCKufYf/gcyVGWcbO5Q/anMzdV2ZQgwK2p9keiK+GPeG13qLK0PJ3R721uP1r8jcqo1F
yg8XOS2h42NYQVuOzlp8bTvD7uZf142wD1BdROqHICbqHSon66uSNeWKC5Bigx8rtzVgPVM3rG3V
lpwFqRFwcL4kAnNt71ZpKHgozQbA+J0JGp7wZHVuai1Pa5I8XF8cc8/A9gzqdMyo4wnqoxuWq2lI
IVpQUM7b6SkmNGIe2xOzDthYoI5OaQ2jNhHhfWDK9vv5OJiZI9axl8Tfri+FZ4japthq4rjIkA5X
8/uq5MDOn03raY14C2I1VzUMB/z9zeidgQJfqQJrlh6shzex2Z3hgX7WlxzyOlg6vPctdum4sUel
ikjMQrSIZEKVBEwnWrnZzYTnAMGJn42z9FuGrlDiN6LNHU/ifFG649pEQLqLOQAZGMC6izq7fxV/
pW7/bOLtpfwynawv42wL33j3JPbxslkwlUgmdW67OJ/RD/utGw6RMa12aF4DeXkGwbq37Hkp/19C
/H1LqUQiJCgiKw3V+V+vLYk3q0FxbvcYiXHSvX7MXAUcOzwIGuvRAJ5kYMpZJ/qiNDgybBapjhY5
OvzFs/Cml4zZr7+grLxiixnq5MABchYD8LTo9CJYVSH3VnTQ28SJrNUZJU4xzkxZkA4GHz4460CH
9TGZdFMRtXqIcTZxUDyjk50kukkGTnuDBTzTxI0VKhyUem4yuYQKZtq60X4AdZi0q0CM4QEOxX0K
ZYbAxhh1dpbSIJsZpiWCdG1uKtO0LX26K1IVOHjOupjbY5pgCgek2fg0bIk5wFoQohW1MPhzjjNI
GR1VHkb/epJkxxZ2iDygaGBHoTx9asTcstII3KdvAiDNzrjRT7VHLhWAsAW8p2uWS2CKCk37N40m
2unSKMdrl9EtgazpgZX0x6EX9iFYSa8vi21GsdDZFmXS4P7oefGajtosAHrbyl+6eW/GhROZj9dt
sAg6wVf4jxEaP933mEgsWguC3AftYu5IO69xQjc8td56t/jCrvCnI6/2ZTmgpBuqRODulkXn4DXv
61LDOGAQyqptzvty/JJ1X+WURxbF/IIgN9WgaA7OaPrmV5gdusky8LdDfRy6y6B5KY/Skv0BNzao
yB1EKclrE86QV/bkFTdjQIiwF1BOlrb5MJwUB3yjT6Ez8NRXWbGFUv6fxVFRDHbTIi/BnRiE0DjM
4s7pZR7XLfMI2dqgDq1omgBWw7QA0PVtIEcOIFK4OxPQi+zmHmQM9riIudddkukcm3VRwbyqfSwS
zlhwxRdOjdcHQTnX4PsWZF5PkQQQfV3BJUXSLMxF46yiUrs19WM6mCIwPdKyU8I7K7yBr8TGvbbs
oeYFhnGeeoJMvOGaScpbBC2a9SRN48Nyp0n2tNgLqGkjKJpHSPkyqu+HwUXSP6EkcGRM+w3Hlrup
jBclBMT7sinHKSKjSGc5WgNxqX40DcYJ1tWdwvZGl1U/6oegW3pvVOUjOCB5bQvm5m5sUw6FOeI1
x4wttOTtxZGdEszcoWCb4KXDExqu93b7ZEx297xwITfkl699ecqtoA9UR7kyt3i7k3zdAQexS14L
dcAKW7z5/NEZsVkoSU2bbkI7FJhubo38MFk3UHyEksN9GfLma9jxubFCPvfWipWkSlPhWm+Vdtfa
y29QljiRl+26by2Gwb40AUb8XfX+eoQyz9utB1EXLDzPJauhAKoevgB1CzCc6ZagoR1w3sr7yOex
UZLb1LWto25bXZ5WhbRKGBBUoLTnxIY5/Z6lLkltK06ay7iG2nOUlobuqkVe6c711bLyrIy6z4Q2
hgayMsq6joF3QS6T/KAPqwNiNidcF/u6CeYhsrVBHfVVOQ7LrICtWrkkN8UNBsCe1G/1vvN7Tzko
jgIEXvqLx0zFarVtjNKVrSCpkBpZeinATP29PKSnME9mJ9aHhahkoAuw/gll2YfUQ62z00MjrhNj
DeQXgHjIoNtT/Rz64Hy7L73lyHs15MUHXd1YYV80eYZUF/3W7yC66KHJYdrGTXmU7pLH5havzGTk
/fpusr6rZJoE9AB3kN4IJDZBWRZLog6SBaOFfq/M+ZNexr6UNm6ajPg35c+i8d0elVPXHuwIeQMM
URoQUVkIn7mjA30wEKtnruXyiM6ZrYLt+qhM2jWlEuVGowXQKo9PdVB4zS/lPgSlxFdSGZRedpFu
r39S5qVya5NKp0qPy1PTyWtQA28LhqQCcxvKiwIaKKLxx72ssyuD909K59WkWARdAfKr/JqfTM3W
JJfgNOe95llnNKJVW7mHEn39nXAHlg5vVI2VcrarpfJrJ0bWUuISHaha7UDHAUooHB9lVsYbH6WS
WtVJtaBaOobYzRtx3QkVhpumX9c3jbkKCyqkgPQDwURDpjVlFKamW0o8DX9RlZtS/YObOVQy//l9
yg/XKanB5ygLQSHcztbLEItOg3Pw+iLY3r6xQnne0prKLAvrGmitJ+/UAyEmFrzlVscF6UBAbagd
OLdmdtra2KTcryjCzohTcBSNvn4oPIgH7VO/PUo74SW9gcr4bjFs3p3sLd1/OmU3Rimni2q1VSrA
B97G7dCRw3Bk/ayn9vyMy4xZ2iDxGR3ZJ0lFh+x37+bp7k/QTtp2Tym/TJOy6KplxDyPVLuCdrCW
l25C8/OhVx9C8VYbj2nOlURlFqXkfgjpQ4buodBOZpd1IdQwcze6SW8tcEHFfudnp0S2hSfMpeH1
dTjyxkNZMYiyAo8l4HxBb4nK23GulQmez9egFdP9khe2XptOmHJe1FhRuLVCRUkraNUar8AXTmZt
G1lxa5Yzx19Z329rggoRuU/yYZKa5KAbboH3SGO1c+try+vEMUNxa4cKC2in60ItQGd4OiwO0fRI
3fYHeYtpwEzROsN+5Rw7vG9HhcQaacsyEXRuVr/m0ymcfE5yYV1Ktiui3L0Y8FbSgccoyPAKo4Or
GzHngW/tjcjgz55ftuao8mtcZwySq2J56MpjUe8kdF/knvPNmJeDdyPoyX68kyRdpC5yNmhoxv31
3G45IEcBNgzkDP/DbCczijblOeUUfQQpKzWBltUKsVIxc8dM2il5xjkGmJ6wsUJ5ghRmeJWu4HpG
otlxfqtyR7WYrvBu4a1zsKkaw3WIxrwAHTKh/Rl2mE1xEsc66zYBlkrfeF0WzoJkmdqlvMmBSkDM
9iPmYVe/WFXnunOTT0KfJ9vrBZXe6gGEj8WUWMGYiK0tLLkfS9kdUlFm6/JPObU45QDzANsapDJd
LC1CUaw4wLS/njRntI98E424RzFQH4qTBDbN+Um4LX6U0EshTErXF0yC9dqCqTRYyXJoQIQ2DFIw
irkFOpJO2w2TL+Tj4CgTuC7XMMcYiCgsf9IL3C6dCgKgXIspjQcpqPXUF7XcD6uOk6t4DkNFQNGL
YTulCiDB04OGl8gi+nL98/EMULkQj9QWphRSM1isDqPnkYaMaJXG/roV9iGyiTMqB3axJueTJiCn
L3b8uLrrI3RnIKXRuANQkicZfEO8ORLe9Z7uQ1fSrKCHgJt246m7yesDy8cW3aru7JQ34BRw2x2/
j8pJjArdalSWfiqrJj0YwuwaFqDqRulmQsgby+EkLoXKJFOvL5qUmmugP02Htzv9bjXsClKXRC5x
2ss8Z+d+TiqzZLIU1dIAdZLeh3o56OzkJ0AX0Jped9bZOJh+fmfd8qT9SAhdiW6Fyi75oEMZS8fn
1LXJk0u3hHSrkL0WISeNsc9PSUMZjNFyQ7QoBy3ipDP6DmkEiJPWlr3okDnyRdlB5MmNPfPG5ORp
dtyZFkhf0eL6RD0UayE4UaIMZaih21Zr2LnO5fpnnwXvNqjYBkd5W1r1mh6kh/AsXERv+ZVewtTW
bgbf2EWv8olg1jDa/Xg92tkx8G6X+pZW3BeJsLRLIGj3uvBLnh8ipK7rNpi3NYCd/v6AdJOpnoRh
NBozPsi7wUMn/XvmRZ7hmA/KYYXiSupZLq9BwOyHyLJFnthFqI3TcH9xWYbFjPs1GACmjECYJjiN
BpAc0XsEjyyPYIAdcoAdYcgGgg2WSnk/1AzUoYnQoPx7Ayew59SdIz/Od5gl2ofP8vO0514HSe74
FHQbs9SR2qEFsyxjDlJXjzTtUx/3v95OMPFHlrn27vWtfIO8XrNHnaO5PsSttNYFYm+t7AEEdK9z
MLzE4DfTgYaxnKAP8GeAlWDwCR2euG9t9WTGbr4fd4nP7UMxcyvQnaT1LBuQm8T32RSF2iQmENuu
rEB/gWAyaXzF4ENYcVwVjyL6ADxIMNuXNwapgFFrnJyzsSaHorVJ62Hez4YtP6iPf9Exh15xrJ55
dELM7PBulD4eTa0dhjQWk0OYyc5iXdTkVsdrKqLXHisePoWZ7jbGqGOxr/JpMCqsUM52S3xbDrw3
PmbO2RigzsM2n/vGXAvk07Rwulyx5eL7VPBcg23F0gjQUgeqk4oM3Lh7MOkCHKDL8pPaKLtlKUqI
jAz/maiC0I5JEAeViBDcWyLaeGA+lJYJmOAYzGPrKXWOR221SmzRql8zQ+Rdsxh57aM56mgfFwkc
8W0TH8oKKi1vlFlub0eyjYLa5dMsMA7bj/bovLaulpbNqoxO2+pjPBx0q4WjY4awCSo/5cJwGTif
j/aobYvLoV7NMdGDZiEvdidX66bFy+pGdDuQsR0tESzSbTab9sRDyXx2/I+mqdzWDB0GUPpYC5L+
Z54/VOt/LwQ/GqBuCFIInH+XzmGgXYgQSYkvadyoD+SFlbyz8Npn7PUAvEI0hJTPsxitUIuNuIiB
Lp7nMbGn6ff10+BziJH1vBugPlgSY3JwHGotWOLzlLwu6206qLzi4fMJR4xAzAn3GxlXOCrhplll
yMKYCTjI1YPsSXsdhKtFoKBsKB3uReTzeQJrIEoh8ysAML0d85toBne2NGTragTT4Y13AsppDS4h
b70ZaC7xSktG2fDRHuUSa59L1pDFoHA75IG/eLW/2o+mC/HfQLiLHNEu+S1k3hqpM3NNzQ6adHDD
1hWktxQCDqFH3TZ/WgcNoNLQu+4m7Byy+ajUFnayseod8P2B+NK7Jh4IGgekid9mNMvn/6EoYPr9
uzn62TZu4qxJZZRiOrrT7RS51cBxfEYV8GHb6F5UCzbtSR+IiZc8sTH9O8sY/yVkwMa5zfbFaBv4
lAuXW5l8qY/l10e71NEpFUW3KrOqBI0hLvWuAGe9Ky7ReD+qYIPfdWorK19VASSOHmYZitk1Ddn6
dX07mVGPMQXyaCUplkW5z6IkaqyvFvg2q5vUOpSGaPeVf90GyRyf1rmxQXlMlVSr3GeyGBj6U5Tv
pPGnnFyghX3dCtNR/raCPizViDWrfC4EEgiWue+XH7XKmze8+qlggCqlskJZMHtumIE1SrYMADU4
pMaZAxniGaF8opj7OtGKsP9/pF3Zctw4EvwiRvA+Xnl1s7ul1m3JLwjL9vC+b379JjQzFg1xGjua
l52NcESXCiwUCoWszKBQnroIbGpXZsgTWOXZYKqOmSSitUilHNRgi7XmE60+1YrjyAbkHdG9+h70
e62Srxx1FQQZFDGIAlwuhHvKkpcecrR52+9pIPqim3jTLvJ4pSKN2H+MNnwm6v3KbtHXEjF6qE+Z
xXVribaa3CdC45ryT3Vqd7nB8ZO3mDT4V+b0IZML3JXRKNRAIlRfp0sKjJfzmdjGDsX4G6QvWNaM
oZgkslgmdBAxby7nZ626u2xg0wvcryFrh/lIIMx/9yIlBO0KJYbY4nRf5rVXRxC+5YkWbO7QlRHm
eMQ6SfNgYV6qmY41FDJaqIBcdmOj3YmgW5lg0plomZAH0RLrLzWBCXIbLvHjUxlQyXDzDnoby/1l
m5vZbWWSyW6GleodcDcyduzi5qUXSrqdla1tFLyKk7N+LJ/UQJSsXsQMpAelXWd29SDZFLysBsUf
MS7Kvnxsj//+TfC3BdWYpCdF0GadKxO8+KD0Tb/Gn5jg/90Ak/Dgji7VYwTpO49cUcWe5VV+idF/
EHalm0DPdH/5c23fSd6/l8ZkPyrnpxrJDEzqQT/QsZRirxzQk/4/NCS3ayULU1kYepQhYsrERkvM
adCMAuzVkm3dE/AR5jvAl+PYNs9vWPM9l49oO0h+mWRllxulU3p9jAgwZ6GJwRs6ZjTsVdlpn4un
t5f9/b8Hf9JP+G6SiZF6xjiHWi9DoOHlq59uFzwARVxiJ3p+f8jrKytMoHTxEIaogvqgql/GmTjg
1LX16Tqqfw7Jq1g/VFFqm3ysIv3Zj2aRdUVcSKHkxpQVc62IQlYjo4i3yneUu1DaAPDyXHwDKJw7
o74ZMBintujgqqhhkuT3PNxOSxFpBkR2i2dyRXY5wlO57g7KLb2ghz4PBcO1xwSoWXedsdTI+/oj
innEJ1q513IAugZMQgDa+u+7/RA+e/ePnbsbc6GqMixy0DzPDmXnEjxyUt/UXmqwMvFqAZ5/rE5O
22RW3JQU0gDahDehlNzBFOuztpux4/laG1uHwdo/JkiXYSnzYZJASzybRQyZrMiaHEjL15BWTJT8
PmxKMHdxMhrNWB9C1NBwr7ZQwH9QSk6nVJoiMlpBchrcGNip7mhiHmh5k1NsjznnI27WCu/mdGZH
ZGkqqhUl9iBJtKPv6ePYBbFkcWqezW+HGSpLVC0DUlFsNxhSH8U4QTj+DaG1uHhmOKQQy8tsa1f6
I1fBeLt2MGU8MUCRQtPZlz2lFgvMYLQR3tmss+xID5iTFKE8ULsAJXsdiPe4Q4ubyXplkjmLplnR
h6bqSWBCnS75boT3l0NjKxzV1e9T+6viFAMz2ZIANniohRtTJU67GE7fJh7wkN5lS5tBsbJE/31l
SYbCbEkGLT2U5rEm+yHblzyZ8+2AWNlgitQ6heTdPIBjks40DMSer8qd/lADhrs8FV4Fds0vl53i
fR6mYF2GUl1GESAAA8T/sfhH1vn/zQCT7k0AxK2+R8j16b5LZ6dsa84u4rnAJPiqV4fcKk0tqLMy
ful0DYygAMN+vewH/TvZDLROe0wcF0IlieAMhsxjEiTxeba8RuxcLQfBY4j2hinwUt5WYK8NMoHd
xZOWgvRPDLKT8hyH4P4h0IfHQeLpPjjbQMYDZZyAhyLaCvK1VSbI9ajUsokSg6dm4iTL9yxCByD5
fnktN7uIaytMmDekqFrIHHaUjW54Bk0inXKJIQTRaLaQ2uLz5FFltMLh1Y5bsYJZZox5GpgwllkI
hRGRtphTkQRK+jjP1zOv1t9evvffZw5HOcGTvFkIIPrJ9ku1GzTfyu8uLx7PBSYQpybOy1i2cP/L
XUl4NpfX//b7TNxpk0bKEsDMoJXOTfGHqnLen/7h47+vERNiNUlIb2QIMfMrgWBqfiCjLTjWt4FK
tS4OnXLoQPRUODqXLHl7T72bZuIOpYXVLhGul/LX2WlOkQNRS/Bij6Ndedquuk5ARRP6vBxLc+jH
1PFulcmxJBfjcpShu0PCJXILvVRcPRUNoOjH3i1bY3QLuRt3lz/jlqtoclgSqOMQDey9LJJHHVd2
ERRN+rGJXmax2kvZU1ksHDubNcXKEHsbm8dBkPKZEpt7eLNp/5DeBo4jpCpXBft+7EBk+/wJfByA
Le/uWcyFLDHL2iAZJIbz+aslnzHJf3n5tjby+veZjbyIUy+kORrmi/WoFMFMvnW82amtjWzoInil
KF0lCIN+ryeSqJCgAmsAgYEOYfpsca+TmyGwMsDs5NCYskmyoP9toDOpOvUuVW0jROfGta4HIC7A
H+hHsh+3jv54efW2gwJv2KC1gYvouv/uG4AsYjiL6FSPThaBoJvCHLJX9aVrbNkPneEnXg95s+Hb
7v6yyV68DCBLymoshmCRAJlsu7NadJoNmVTZ1gf9X4PwEX+YHVRlHSNhisns6ajK5qWNZRwk87FU
rmfpE1l4/ftM2ZSqxpINEYaX4+ihVUO74EXfZqm5tsB8IrDRLbOgJhgWPKffKCtduosDDBX4UCU9
pj4PiLK1odYnL+OQLiz9aEYY+WymLyGowOqK7Gat8jmBxzPDeFUtGIooG/Ta1F24zx4kt7pHhqen
CxS6on3p68ThUZZsvgOsfGMjb5EhO9xbeIQlqa3iUPGhfYah3fxqvpF2s18/hA9oS+Fs4Y1DUm8u
nCzs3X+Z5FzC85oeyPAWz/PgGBF2/wdnFs12l+ww2TCWlyoCkaYU4MI/YHap3oWPk2PaxR3KNO77
69ZGXi8nkxjFLs8Uq8hVZN0F+syyKxf3Vh27WiLec8KFZ4pJkcPSCNIwoF6jfJfpXeW3PwUP+n/6
fR5o0AFJroQb9U75wTG7vZ4W8j6GqmWNhZ4WINdulAkPONY97Qent90xdSggC2h2rgYaTUUfPh4a
e5QYDHy7LLCoiUpzFFu8SahD6g3Z1zm5MdRjWRc7Q+ERMGzCfYBC+GWMLvjqkizOkzZFJWYE+kNx
onm/2xuPnbd4iSe4XEKkTdcgrU3JgsBaqjFxGVp1VstAJGC3kx2mh84V5lLIjR4MB9GXoVyav44H
wdXvON9vc9+t7DIRSuamId0CFERxcvPlTHbKHpzWNpjJxm6HwTqvc8ZXGfS8ofuZl01tZZqJWNMo
UP4TTQ706qhE53TciSmnQt/cFKoBcgg0MlVdZM42gRTSVA547lH02c6Ec1w+JjmxQ8vnLONmsl4Z
Ys4EMHWAjYQ+Zc279AlDueofVCAq33WHGkxJM0qF3C123KihS/RhQ6zMMmeECuzBEMmmECiSrd7G
+tvtc9ovuzlz2hIX7M6JPC6oZDNW362y2nwT6eoR2wZUvofh1NxkbuloORX+jHeaJ+3G0qY3+r6z
JXrjtjlLvZlxVtaZehl0rcqU0oKscwfUgvR4EpzhYKEHLrhKcNkaZ4FZiKGKd9Z5XGoSZBJGdCS0
TzveuPOWCaj36gBBALT1gelFi01QVsSCGeTVjaacQ5HzErn5+9BwoCP/qJJMJo9Jaqvpca2BUgWk
3n39THJO8G/FPgZFUSDjjob/MEFYt9oALDgYrrTBPIFRyzeVH1rIm6zgWGEJcYC7jIWe4AqQNPL9
IiqVrTTZF3wbznJtVpMrdwwmvqZlxpIJkQj9I7BPehBGdbMvtUulX5sdHyq4CWha22Myf9eHSpku
sYhbp36I99Jx2Ie7Zdd55jPtHIUuBm+/XY7qzbVE14h2zkGzadGQWR1tmpDizTvLxECWbjXtCohL
jTsQS5eJTU26joADPpzeb5nUazRmmw95ARs7c0cnRYp9GVBYHb8s2Dyq17aY7KtMi1rPBJ+M0voJ
duTEXwcbellAwcf3PEW3rTNFB7SZzsBA+4R9Y6y0USAYaQsPcnKIhkNBYm9oErtceG8qW2kWj5hA
j+Ja/ZE5zloGPRagex/IRWsX4impkd+Xw5J8yaPI/URErGzRiFlFxADavbwxiBkI8qm37qLC1XpO
Kt2g2sZFU8bzkIS2pYnh8t9t6ADCtoUchwfzSj7k1+TQ7vD/b8yH5XbBlSZ09L28L66UFx5Hz2Z8
GEAXKaZlQo/FYryTVKM0hhYvK+ItLa8U0Cdjvg3aXjinfF58bHcMVtYYP+Mo0kchRFdwdAD8EP+g
fM04oeiBLNyK4CaLfZ448FaOX/V4WHJjLWxENa1zKcj7u7m4K/49a+1vPSqTyVGGZQ7SLMsakPbK
0TL1nxaJOG2IrWhfu8AUogPaHWU0F+FhrokbGd/b+usyCnYJlILScWz9wyd6bykyCVC0CiUN407A
41QWVA/9dQ1VwdjByGPsgOcLetu8Ypf3hZgQVCO50jVxCg8l2NUyTwdvxb/fwev1Y6NOIJ3SSGl2
iOUDOlZ2Sl4rnkgezwkmp2tt3YPXD1eiDA3ttB3tmrtVaapmj421G0wqL5N+UjLAwzHMZZwx9OD+
KRYB2LIb9T7Zz7gMiXvhZHTcT7TZ/Fj1kdj+ryxIpIWglgz0iNrYolPeGcd0suNHFb2k7qn+IV2J
tng0r3nBsVkDrC0zNYfVA34p9HhaHh2qBEj51rvWUa7AayJcUbWKyFugwli6n4iZ99YfywY1JXqv
jxnMTsKLBflBi5RgTuEYoeXfhy+6MsJsbCsuDU2KMulNDaDdAV5FhVb5dyH6O5fs0OBdHWE5pCOT
GlQpQf5HB2h97gmg0opPCBj/7WZwc3nttnPIyi9mR9eKmkNOEJIsyr14GJ90cJOCe6ey81N7aoMO
3Du8idHtE3Rlktnj0pzXVSOhedWClp9eMMur6jV9JH4CYZHJy7xip16biFifNy1Bf/nD4logeqV9
F7R6GBiJBn6rUhA7ArqbYEmAj7NG25gPsxxzooV+pUuGmJ2gQ9y0mcPUCqbJsvXItGed8/zNs8Cc
ZZKVarlaNCQoxb1aPGjDAycwNgNxtVZMwItiVPda36Ha2E24QBT+G+oT1NaAjfiWy+Uf26q0oZzw
69tQh1eBXzeV3McVogK3bXohthdojBs71L4+tz9Mg/rj54Fiioq5XhChMuk5hwyRGMbIGCGktdAe
xkjxY+iZIGHXvfS0OGOQnoUf3OHX7chHwf23XeaOGQuC1FSZbgTyVZzZ6VOZuxRwR+kksy/Sbmps
LXLCmz+RoVxg2nbI/LLOHgxCVydl3Stga97NhzZ7G3Z9Y3nTMaD09lVveFzwWwttiiBaw5AXvbwz
DldtL+bhmJp4lbmZzROacTqP4ecNI8V+zJUNttkfC5AJMGe85s7O83B6Jj8nf3Ijp3+c9uGVeh7d
b4fBKR3Za503oq04mKDgQrEay8/QX17iM7d2ppvv0p/EbP9aLaehbrH9O9+8pbPjmNNzIsA3GxyB
vKS2mcLXC8CkAkGUiqYz0N0hjz0kNAQ7vQXJf4I6UPSp5k+/D18vJwfOZ2V555YBUPqlwf7pxsmd
WslvyLNJeLwX8lbArh1jUsJYxGI/S/iy7cGCNA2gosJdeqqvTHcBYeAdunSH1rd2+nHcV+iiQcjG
bl/Va+XhM95qigwxQ5P+z++ZKWtnUZoyPP1V07Eqg7Z8KXh9hq1rgwmNkL9NMPukSdVFMgkoU0io
Oong5+q9lktOWiRQGPxMa2hljMX0awroVa0FXy876YfCD7+2w77skAOoMHa3m/ed+XR5BTcrw7VJ
ZkOkmVxWZScJeBcor/Eu4A/2fLPkdu2ObrKPDjG6rAGvr7wdPr8WlX2MAJVZDIhnibowutYg7Tnk
3y67tb0N3g0wR2Sij7W+tDAQF4tjfutjwUt40+Gbt/710jGboDOIFSlWJGHpzEPmFoXd7KniyhsN
hfJ/TJRuHfxrg9Tr1UGcEkwPxB0VfvOpihhQCk7l0cfF0MnRx+Nd+jcPxbU9phwsclnG65thBLSh
Ur3UyNXNUWht81T8qdWeuxARdcZD/Trxrpub2Ke1ceYuOKmYE5Qi0Ds3OInbO+NLBBbI8BQHygGs
QWhckuvydeEU3by4YRJKggfAkkyo3YbxaEivYih4TVh7l4PzH46F9+hkcgr4XA2IiqPY7f6i45bJ
XTniJXUCZUrkaaM9aY4kcpDanE3HIrUVPFWFJr0DZvFOlO7TkYcZ26rh0XYzNFMFpyM0vX8Pz6ok
Rj2aKYAY5VORndoMI93AaSefGb1c22EiIxukdk7kDM9DhtsnT2P5IEWK/alv9O4MEwnKLAjW3FYG
+gT5t8UFadW94Ex35B43hlOGl1KFE3rbn+fdIBMUJTqk1pzDq6i9JyTocQniuLT5faBIDQYbkHlb
CpMUU6MGUmABVJ8CPlIvOmctqPdV98+9jJn7GopesenzRgS2E+XKMJMooyTW1F5BNjavANUO4oN0
p+PtEPzBoP7iFtObWXJljcmSiqjVBoZmKIEsRQzEKOFl0I31b7Q51g+ewPHmd1uZY6I+xsu6rhAJ
w5JyZMvGUyTy0sVmUpJBPoRRGE00DCYUCTEBTJh6PAjsqiDObRC1emYg3oOK5G/SI6QMTO9ejpdN
x1ZmmYDsRj1MsnTBBASU7NqzKn6mVH3/fZY6atQjoYfShB7o8zkPA714aXgFFWfl2LZ1OTVGKUcm
NMv78XvRo7MHRgtlztzLK7X5pGeuXJF/z3yCLuQkLhsJIaf4hRsfzM5d7qRD/0CR2RXEDTnJYntL
KcAd6DLIkYA9+N1iDjldBPlfareSG3u5jEEfBVqp6EUNnvRy2cPNhVyZo/++qjyatINmKyUOlA3i
GN0tJpB9a/AuG+E6xWylbFRzi+hSeOjQlaXtJ+BT3NaV/dLvj7xWw7ZLlo57A0iETPb9sF4gqywq
nRxUMiZ1694umteWfOe4tLmJwK38txVm70oawCGSAvZD657CzqbOVkIbzKYnY9fgHSD5CobAiQfv
3C7qVUWCursIWSi2m1aDu7ddUCm+vVcurmTHHhg40+4sXS+H0TX9bqepbsRTvNpscOPwx4MiYFmy
xvJHpL0uYUwG9135dvH769QDA2l8iM7KXbHX7eab8UQJ4cbQFg1OstqOHRUjb2jhmOAOZO4xphlV
qSTSrP88epofgziwdsMHerH/P6iT6Ib+0EZYWWM2fKdYy5wpAAtQebm3SHWhsgTFqBIQPx7+dDNS
8cgN/Cw9vCUmEY/pNOSDga9ZYeUGcWeWQZw+cwKVrs8Hj96NsMwqcgkhDAkTiuCqUWJb2QPi6iwH
aKi46ZlHFrudL1fGmI81J1o+9FljBPqV9p1qqEDj1jVuB5QEMprLn7vIrOyxnwsjBHXe43NNfneC
ru4+vosofAqggWPvjif1qBhetk/9/guvPOD6ylRd45K3HfRiwZBz+yep13TMneVOuRV20Is5i3ec
D7nZsFj5ypwMQ4bLdRuKehA+maAH1Z3+ajhKd3RseHTpxEjlhJHdHj8hjQEcwcowc0YMZj+qeldI
wQIKrAV9vgX0+YKj7LK7Djqa/8f9lD4KXIpZ5ryIWjNLSFhT8Q8aRBS9TBWLUz6J7WYaX/nGXDlM
Est6Ckmo4FlFZouP8aE67mqXSG/q8ngVWezLn5FnkDk3yJiIadNCbzpJvoLtzlaXp8sGuHHJZBUM
yFdhSPFOlEZW9mJPhY6wQ9XWpyuoHCQOD8rLSWPsodQL7TT2RYl3uvnaEJxSeqrG/WWnOKvGzqzp
YHin03JmEFUvuvbKVejm/T6TR0g9xXPUomlezuRRMTANkqacioHG7IWYZi9pYUdqrS4LqARrR0O8
Vgk5Zu1il5buXl4rTp5ggdUSNJ9yZQFzl0BuDULsGqhSnfxoQWxq5cS/bIy3cExuIPOsjdCwwQ0w
vDL6m9Lk4HA3+M9/Sz4KkwqsZpQr0uD9ZnRo6SjZoen1P8OfQwu+i9ihwnKJl5SO+aWM7OSnec3d
sdtdHQAtLVPUKTMFzVarGtkcokIQm5Q+njayrULfrcSAOp0/XQDty91xzxMSfiOq/xAsK5PMOarm
KHr6MKMtHXsCMeVO3Q2n1pG+gPfKg541VeyBVrdbPYkuZh06O3djl/emQlPRpT+C2RSKOc0oUFCe
pBH+DsUdrdTpMo/i1cLEb8vIuRxLm3lEVwzMgakK+AOZA7VJ2yI2E9xLtfJcNYKThH5d8ialt+vJ
lRUa0auv2ZQJhg761sBkxZtYF0bDrsG9+zyiOEIrnlsS0XT7cRXfvWJ2SCXOWVrMsx70jrrrM1v4
Xtzgri8/KsfhCLK0qxQa7+PgkMHObvlI781ssHKX2T9LkhizbsG82Sh2bMFI8mLOqTOIva2oI+d0
276grMwx56mOJCdGOqZL9a+Tn7xk7mKbbgMVGHt0c1AqN1hgXhm9mYNWNpkjNZVSDRbRniS1Yutq
5EOMjecXjb2PXxE4aBDCGTLECX+PmlaDqMmIYXR06Bdf9uodceUO4w5UHbDZ1aKdv17eDP+wku8W
md2nTtCZbWf0KemdmfIUlskOb1Pjd8qjiWLajX5iLl3jwSg2NyEgj7iN6NCHZm/PxdzNRkFqDJUW
oa2g+69Y95rwGUy2ubLCfLJOa5eiMLHVk/G+TG9a3ExS+fHyCm4euCsbTB0kT1GjYEYlPEjNbd5b
ntWciumlyUTOebt9OX43xALMpRkcamaIHgp6Q75Wgt2+uodY7kvldV5/Mg6dIwQWWsu81ML5VOzN
uAOVxALeYozBDGGgNjWk7QWtxgaPP1N9rRxkQrFS1C6N0wQYigYMe2Rxouru8rfadAW3e0zJSmgN
sp3QSmlLxcKs8aGXXgTpUZdPIY/Bb/sYN3GygDxHB6ycSU1Cry1SY+IzzQfaSKipoINwHV51dudJ
HhQlOtd6uOwW1yYT5yPkw5cWgxqQwJQP4zcgTdC0Xu4qT/STvbrnY8y3F/LdSSboZ2uuhUY0Ceh9
8e7UD7ZWRPaMEoLj2Obmel9MtibK9ahToxCz5xR3CNYxJ74dOhu1yV77qtsS9BKLXTF43PYoxz+2
8ZtaklA3HWZbgdS7DlvsNSjw+NmX2MJXpFstdcfXbuRUJtuwCBMdevQTRdAMM0UD9LaHZihkI7D2
gw9BcfRlu1fMCnxRrikoMcfjkZzYrUs5OxpnPqIB4oXXS8H5O7a9f/8z6L+vapdcaAV8zwHUgM1t
Au1tKT9w+Xc2C4aVq0zBkOTLnMRpER2EFqfOXB+SFEwelTfM2Jk8iOfm0Y0tD6UJRcXmZ/ZkLRvC
EPZldFDCa1PBM1XbfWbJVhaYHShUS7aQkoDKY8LLGEaYRsVThO+c7bC5aCsrzLZbEqHoogxvfK0n
3FcBOSx7iTjmg3ZF5UPDt/M6w3ybm3+5bHkzIn4ZxuzA7xEBAtQlM2lSM4TD1P3MGicNXz5jAs1f
wxQNy9CZ0qeWxbLM0lEOpuqFpE+i+Zqr3/6bCeaAyaOUmCTB8pWgcAeHm9zsI5BCXjayFWsAO0Jx
Anh5y2KvF7mQlrIxALov98QFkdFuFiTvsonN3svaBpMnakuWhUzAFLy664LaAXIEys3Nlx5QYqB8
cAFPuM+im25hA6ka2vI6tEx+jwBrGkmiwO1gML73ZmqPRcBxiq4+W/viD//LAirg3y00SthnpDb7
gOCVVwIReOQXR+O2D0Q7dHnsRFsBbWG4F7RO4GbDvPbvxrRYAFZKQabtl8cou5rq6yn81OllaRZa
7hgpMg22yI1ro5WnDgIJCe7WfySJnfygb6/FUbUFTI3chjfdNe71nc17w95sZ6wtM+lIIXNrDbM2
0Jm93dTb+VNzAi0JADigRk1swZPAZmzHwZ9YI0Gx09fLX3MzXFaus+Git0PeCgIJpC6YgOAQBO4N
e/sT/lpdth6G7FKJKc5OQW3Qe7MXOfPPCOgzCnZTkAunR8xCuv/JK7YUTqR4WpIyVoKUgEkoTIPc
sHaXTfC8YnJUk7RSRKZMC5ISYonDz9aCCAqXpH7rIEFqUgxcMlVDYrE8BZR6YuR0C3Takz9A21v1
4sO0t7za1XZvLYrEi912z4VyKFubfGWYyfIdUNtDKiMwlfv4uvjxNkhyJD50Lk4CSIh3vObSdqpc
GWTWsxrAf11AByMYUhAxQgvYnWzpznjMZrTeFUDQWw5MavMDrgzSFVgVT3KYpQCrwMM6bWxTMp1W
PWmEF4nbO3xlhjkC0lZIDUMDnYb8tfeim+4+8dUXPJx+gwrGS/0M7CzUhivdIUcgk7/ylpXnJP33
lZOhFPW1lUgmqCafVa12S+KX1SdqjnWMMil6AufRrEAgIpCsc6R+67oMjLy803qzT7e2QnfKypNe
hFo0UbGONUZW6GRTuVNvKo+yghY7HkZrE5S4tsbk5XBSZxMbTwZAd3BlJ99TdgDoELlp0J8oh70Q
hNzZmM3Owdoqk4ynvg3LQW9l8A8Z5xGZUttXYEWIIO2RniywAcsnTI6feZQ5m9fSlV02Q8/N2Cek
SGSUKdbsLyC0CaQ9+nSaLX8vb4yn5Sdfppeu4IcqQtdNSDtppqaxnMdKvpQGxBvCg5hHdkxMOw5/
puQQluDuzx9i/ROE/dbKHLO0UZtX8pCL2Iaanyr3VusTHkfIP6SwXy6xYxC6vMwhtNolOqkOnHD9
SB7KZ2OneNVOvk6ueDTOm0f3u0ss01EOxWsziaGHqo6PUQzHeIXe9uHz7g+Tki3D0qHdXStBdCJX
6qELUi87my/k1LqDB0Jjiuubj8QrvU8crSvHmMwcghh+auUWUPz5q17e4TXOt2aBY2SzobqKCFbt
L8tQ/yupBYYqw9Esmw6slCkqrtbF/D/UgjJvtve842A7H78vKZOPzSmHAPIMoJqoPY8QeZebhync
X14+rmdMQjayUOw1dQ4PlMWgC5TInYJljx6/02S2Yjp0WL3f83ImzzUmQdeDWKY5gVVFfJqvh0a3
jfKO4xn9yy8kDXYOBITX7ZTIiEjaZor3mZ/gCeqLGoBtDhxtQKmDLeZYH7lYiy0AwjpWmOxhpMKw
LCEU2wxQRIMV4qBc031NlUo5HnJWkZ0MieJcFUiFtEjfN83M7s4LmEBjoCsikDaAhgeA5BceOc12
xOAibILwHlp6bD+rSZIGzIAq0Gv7JFAoUVWguNLRdCvN7v0ZM0zNJyu+lVFmL6RNoVrVoI6QUgPd
bbynI70EDOZAB52qW75EzPbxujLI7AtFztK8qRoo4PyhgKCq3+U7M3ano3S0roXHwYtfKIZsrjyV
h5jfPhow5QApQxx1Fksc0UTRUOtoqeCeR3ZU4zMENFC1JexFEc/Fn5kOw/P0L3Osp32Zd7ieyEGY
32dQjC/PPa983i7IVjaY/V4s0ihrFIPRanYSUKW1aU9OUoWRN9CbcqE5m/XCyhxTkfWZskRjpOIl
MQWqqfleVZO9WNdVeozrr0by9Jl9uDLH7PgqEhMtAvYWJZF+6G/TrzkA9L1b2cu3zonxxt/uuVOE
m3euv21aH7Ss9FbUY32Ci7Vn7sZrqp6t3UnXfxIGGQmXk2p7268MMpe8VizArQOmFaTT9BvFN7bO
su/2umt9pYNozc5CK8ThrCytGj7k8JVRpqqYx1rJExNPwnT2nML2my/yiwVAFx2U5A78bhZJK2tM
LSFp6jBPJg7copBcUh+K3rQ5Dm2m7JUJ5oaXTX1aqTE2wuiYxKP6tcQVFtto8QQxuyXtG9Fpn55z
zG+bhXibApq/j7K5tZhUtRSGMKsfp+VnX77Uc8TxjWeD3QXmtABw0+mBNR6j9KE09sr4wFm+7S/0
yw8WLtZmlVh2BKzMFCMqPCsYTbQ87Wo50Pkvcx/7PC2gTYOQ5UHbF3oWkL36/SYZympViHqrBeMs
7YwuxH87zjG+uW4rE/TfV5dVVRCTuMsnNTDUyDbRsKz6uyLifR2eI0yWLySSaaWmA6XW+koLkqCe
99C1nSFWjjBJXhKUeCyHQsFmpVhPgKxUSOEMjnErA4AJmIPgtF94Pd/to2Vllcn1GcjW0bAbga74
Thk4IFgLuSv93tppTrXjleTbq4iRG2j/WqDHYlxsVCXJrGTQg8gaAAeon6K0fOXE+HY8vNtgHOoH
PVEaEe++DUY4qD6T7DTn4YvwTamc6Q8N9wCK1uXiobfNIjkYImYDLJYRXJe0qIpCC8o+KVRImy+K
9lxXnFsizwaTzo3aqqeywEHZtHvVeioELxKfLy8fzwSTwxW17eSYACqpizmaA3dLmzmj3HAOJp4V
Ji3oYlEKodmCJc28NkS3V37MsX/Zke0y0Hr/IPRvWOWFGtMUWjWlcjDfmrflNaVINR+mu9aNb2oI
L2FG5LLB7dh+t8dkCKEDSjxsUXZO430fQmOai2iga//hNF95xOyeWe2JQPCQBhUicqvibhSdTTdr
7OlQBooHtllu/cDzidlLja4MStoAZ189G6jiKz+9mkCR48XBjD5xtcNrv/WZeX1r5SVzDpqdESUS
AYaWQnoiBy/HruFVnm7/ycTC7b5f9FH6UAkKc2RqLeaKMWdGdpIrPmbnAWUZKFFRlpmvAjhz3MuR
8g+Z/q9QgUmmFhz7kkimjlea+TC4EkTCc0cKbXLT4aGG2I2tf7ECPgcrXbh/DB9YZbJHFE+ynicQ
91HQ71xcY6+qdk7np/ZysOxSKJT3D9NO/SIek0de7PIWmUkrwjzm2Wg0UKqpr2UMT0j/JW3BN2p/
tdnDOTHGFt3xIC12FvQeyFWc3l7+anT/Xlo+Jp+Ei2YCIosKYAhnN50it5mLQ0fKQJ8Ib0yUZ4vJ
JXHXSUsd4TAZqyPUVpxBU+00n+0+fbjs1HY7+u/dhoVjckpOzKgoc9Tsfw/2LqZvADwnATcR3Zqg
MvvBqwkvZ2bYZLJKnFaFKuboBrYeVeuozokrOB1m6ERU8MWOVxHwYo9NKGOPr2TNaiBGDYrDH636
yFnEi8eZhOLm9+gzQyBf8fSDs/+EK+xt8kBvd5EfO3EgZlDtxi2WL7zHiREWFhtpbSkUMooBAA+0
84ynO1D+UIybGFhfUxn9Dkr7Uzjc7MVZz7eKcrXX8nrAC74BBovlPgr0Aw6FW5LYkmHTT6g4pLOh
E6lzqvx/qFN/5cy3oFpZTeYF6DChAZZ7snrBJuOkeFmdRwaKrdrMDl0Zdvk+Joo0euBfxTy83s+y
I45pPdpR1Q2QrhoJJEguf3veYtB/X/1ZjWJmqNoLDdMxILDpjwZ8v2yBF1xM3lkqrdbDFPVsoaaB
HCr2BPoVQ/EvW+FtyrdXupUjai9FoTCjjaXuRBP9XkqEYjhxg0aM4jVXxJHvLlvkrRyTeZqysIp6
Rg+7LW8S9Wudc8ZXuB4xacZsVaFrU9o0AxJCcSNfLhwKM5k8Ss3fJ85nwPC/KhekASbRyPPS1GpG
rwD6z9h8ldXg8orxPHp7/159o2xM5cQE6SsozSTf8BMfuPT5jCd7CKUCz3qd8gpAzjeSmUKFpEuv
GinqP7J4JvmxVFwSTVp0XDhV36ZxVi6VuZBY0lBChei+c5ug8CkJAyWyKF0+jQX94peMMVXIEkF1
YtaoO8XPDJzwvXJnJkdSXS1xhHp9+i+3HOkDcrUzUtIYWa4FOdBGcXcelMFWhydOUPBWkMkPaa5B
URM0RrgVyHg3xGNyAFLcP/BgiFvu5/qm7/WCzFQms9plpUo5/dpDjdM0UEHn1+3zEbipMqh9IeBW
C7wYZPJEqoyz0tCgb3pHOA8P2VnwDE88y9/rk+qjRfLCfaOnYX0pTpjMYXRpmP+PtOvakRxHgl8k
QN68Siqjsu3dizBW3nt9/QV7brdVbG7xrheHxT0M0FmkkukzIs7g4ep3nDW4Vew0Fx5U0uMNjXDf
NGU0Simo+g4LGcgFWq87hveZo2J2leRX9aPyOv+8ri6c26QrgLkQ5YD5joHYIWGDRnSF8eXfCaBM
hpULQW9iDMfLQs/SOwfR3ur/lqAhwsc2oGWImImlVFAk/H1l3qte3HpDdKr81+t/nxVqXAigNC6X
TCuw2o7QGuUPZLNdP4xoUhOcyvxLrbkLaZSyjY2SBrJZqd74IzhFBEMIsAfSBvzJByBycZHOGeHE
hThK31ozEJNpKKFv2m1moQXXPlim4HKukFGqWEqhPZXiG02ipWTV+iAApKNBmV66K14ad3Yk1A0G
3pIY+ebUi72QR2mdWWXm1I4RiudNOa5mU2gcoSib29aUkkcxTgfOQBtPHjHKC7clTWatWQGipSiP
gTXyGimTY4DAkduF510k5bIiUa/SsRxJUVh0mjtCk1avprW1A7e2C1gMzodjmIeLeyT/vjiX6Auy
Xgn4bqV/ruQKQL681JYngXJXhdaaTa0DMsjyHyP1Tq2fOar32R/qyARAxiRiYRijnNTrnTPfiCsp
Biz3rvSyLXAst5FHukOEVofHrcko5VxKo15viimTxM9BV1r/mBx0LzdCZguikyGYWWEcdpWdc0cE
le3/v71xKZd6xl3WYWO3aAmqO3ave8GWUCa4fpOfv9RSBICKLnUhKeeqTgZT9+b5PkBwof3/gP6X
AijdboWkbHyMiGMGAvjAygvBfAGi/2bAbPZBXo/A5uSBZLK/F/jHNQy5k7F9ylAozVwEfQztiA8d
imDDieTM+fOwVtfyfl79L8A2zHtciKTuMS2rzhCGzvIi5aGKDkqyuf6dGCEE7nEhgLrHQEOFttIS
DLpu9M3skj6vsFIf4hOBsCT7j9flffYgl+IoGxEY7aTkuYKOUfaQ67dytTP7n9dFMMZHLmVQViIx
QimB/SYomfFDfwhOBHQlewvvy+2wbg4YiIv35S2/qsL7VlRsYcZYWOhMqEdttXaJ4k2vcQoZ1yVg
WPnyVcUpJIg9DIZcPiWoXsRYG+VcHvsDqWCZRl8PW53UB0rzyp8MC7aBlKOsc686OpRccFLbBysk
NsHNvYAluetSP3tE8sUMcAoS1GCFHmtq57gU+gxckDVK2Z2yhnt0ytGVLY7nZURnl4Io1VCnwtLC
Cp/IP5roSBSod5GtR8JeFrhfQIO4lEYpRD01jVgOFRnbALdEY0ffzI2IaeH6DHjMZBeuW+zXJzdJ
b0vfBNMZvHjVfQ95pQzisy7Dm8tfQfk0wdLiETgsYKq7lV5G15LtZhNVtn6jAaoWZ//lv+SwXcG6
+Le3Tfm3MW8SodMJGsYh/Gmtg52KZQjlN8GKDVwe+7vC1twPJaK8moVV5Aa0UNY7xhqZ/gu2+mZa
5W54zuDN1dW8NVaxmzmhiGpjv1Jg4KatdKOF6OkaGwyLI2IGkt5Ktv8HsorPk4kXX4HOnQAwmxoW
+XXTrgZhbYEKWeKF77gK198Soyp/KYnyUqMlDrLeAtyz22HVFojq/V530/20JlhT9SbfCOvrEpkX
r2H/G2hToGymaZ46uY3AL2YhKgMqf60mdtobjszbNWSAH+NcCzGUHotmP4xFoqlYsRlWRWBjnw0t
zLvEeT1IIOpuPPTmN90zr4zFvs+FXEqLUbMAD6oCdxIXtgjsGAxXNIVj3JWE893YBK/lLfCgeJzD
TJO4kEppcyyNWj+kJRwlxBZ+bfe9G49vRu/9q49HMx0EsdLCVYFhNa2OU3EIhJ3OW0S8fhSDLgQG
lhBJUyfpXikqrjGhbdMFAKYpnCHoOOEM09ahnoO+EIjjRXpGRGvDep4mnCaSHvL42ywmWFnYdRqY
w3lAH0xfvBBFqYUihGWexlALPf+tdBiyn35e/zJsZwVyWIz7IieBkl16eyxBKroQgqmVYBoSSFH9
xoDJFsB7ad7xXLBMFOqTm8CkiYEhNUMDQ8+ltAKzd2oaZ3+kDSfxm+4IrS08R6vBiR9QG7Rjt99H
GzQTPULU3O3DVfxkbMZVeRdW62GbtbxYhHnFukloCwGqitrq5U+q1bho+ignFLnB1viOhbrviuTU
2xodxsJNKoA+a7xLJyHU52v4kEl91ijG7bRKSXw2GaSSbFJTIWRuhF9F3H8tp1ickXrnSdD7WSej
ghN6OaaN5NXwmN5nwKnq3MkVc5uQX/GEcu6VLrCM/YgnadWEcqexDes5lBXnuu4yn/zHqT49+bII
xdQSFE9LG9eK1TUYDWyp8G1/njmieIehXkkUCkD79YHwUxkvVv9UJa/Xj8L8+wZgwOHfsCFHQx3U
uWQNAcB2PVN/GUC1ZMVcPWc60IUISueKwu8UX7UU5JUz8IrDHyRK+RFFtrEhlYdy499xK+NMmSbw
G0wCDW+ZVCohzlIoSSPyvip08kP3pG2FO3/bAvDzMPwgHRR+fkSO8elpLUSSm17Uh8JBr3I5r1UP
CwyOpX3TlFetPujaW1jeGMH99c/GTmwX0sgFLKRFwKZpTSy6ePkL2WZWwesqYFy1KmyAxqyCdc2J
gph6spBHnsRCXibIRVFkpBSrgnJ6V/Kgs9nuYCGAsobFPMyqleHVSucc0WyM4KdeKTuC0MrvdrGj
HsRzsqoReHrak06qlowqXrg3aDaQs56mY7wWnK60JaCWCrvqHjvo3FCLvNXPGmKJiPMA0IwXcXmH
PkaB64YwrAn72CMNvX6fGjahYSgQqss8TE9mtGB+iKPenVEVhjkmmCT04/tOOIGFzDYSkJAVIPDg
wxHypFGWXtPzsdVzSCOTK+mP+Jxhj6ZezU52g40hDFzUDrYVMpsHN8UOnD+OSYd4YaCPmojtZq9Y
jYDbVZF/TihdZRuMQojn+KSuk9cU8xBoM9pcEFr2o//7jumamR93c5b2yD61DktusiM8E45HACJi
ElB4I04uB4aTAnopbkRDIpYr2kSTHUaDLI1Gj/QTQy4KFnWjOxSD9qnbb3vRUU71CpEUmBaFW3QV
UBAH8OaXTMLH2SkbKxnRoIgm1HmofgKmy5YrnpHj3S5lUgHFFieqr+uoVxOUTWWbnluPrC2ZLiG+
WRlgtcQSdODqJ0yVciws2+J9HI+ysMEsjHINiBFPv01OCYY++m26zwroMsk0ozOGf3lzsv9g1T9k
UlZWEAp/8ok6pRhjjbbRrrfBs+vGp/8RV5ztJj/kURYpy2tdShU82vk+eRIsoIgmK9/N99VL+zt6
IJP1gcvbF/4HS/8hlLJLkdwViTDjYgkhebQFOnaPIVZULDCnOxk2b/SEbSAwUm/pGlinsWxxaXYj
rEPnjSb8mQJAxWQ974W7+h7bk3fRofD6zbAvA0e44RdtmNe7kEx9zsAAvUBBQD1rDdwZ464uMQyW
311XVI4QkzK8Q+ULfWQ0iOCq3+mE8TI1sAesYVyXwu4OACMGe/KSZuG/y1vUuyEB8wjeYvkjP1g/
ygcLWHXGXbqvXGVn7GTZlrfc4h65oE82biGUusDGlPMu1itM9ezEykljuz9rrQ2uYVLaQ3Q//9bX
6j66H77zqIHZT3Ehmnoas1DJyhDVf4AugTxit4IjOAYajPpaGb7EeY0C0EIg9SyMUpiRPkBZhqa1
E/WHNaw4n5DpohcSKE0RU30q8wpNJfORLNJrawLxk1S2/4AwZACbgAzA3vgt/MXbpGGr6N+6Q2dk
ZY+lk6KE4Lx5SbNj5H/TAg6wwvtM5xVV+ZSTYXppynMgqpFsunHSe+PU7/7goGo8wDu2Cfu4SXo0
ywetswr2WJSv3OG3skYSvUZpX3gUNuCsrWzuYjTTES7kUa42AE9YOIwBOVzrGXtRczvVDnOsZJcg
urA25a7+Zb0muR3IqHTzKv1EL65dLeWGBaGpRyNHW0GEzkigaiAtwXjHqwlytMSkLEzum3KKojq8
ff6rjC07lT2BR6LHdOrYVURojxEZLLdeWjGxnn2t7eHwhLzZzJZ1Y4z6lvPM2Of4kEGVmspOL+Ih
hRMHKumm9pTcJrlF7xCy0X7TePqeD2PyD+bqQyhVJwgGzEoNco5o5VgeAPIGdoIf+n2P3j76nC53
1o1tSj7EUQqZ16MgBzLOKIE7+dCuyaJ+6sb32RGl1r2FsetbVKy3WNzlvgVmFrX4hJQ2ymjvS+iF
WH/4twPHOElv05rM9OUqeCZETlPyHwzLx1EptazlRm8bGfMzk3AzZTdw5Y4hoWCdarZCRsuBQ6WH
latPz6Yy8KwaucfPT+9DOOUASfmnU+X/9uQJ0kTw2MU2pgBg2YBmOmylfM1RX94ToR0f5sYVXcKn
xRCjf4QqAUPGB6b08BI8aDsC2sF7+OyW9uKT0q4vEqtR13FKIbT9t/6HulOBZR38Gl6DQ7+qHvwf
BFk6cDteUMO7XsojGk1aW4IKXWrXf14Nli1saUO6Zwmg63kjRP/gN/7+nPQ2RFA1jRp1w58qdF6C
96bdjg6O+FOFUeAOUHIsEb0HoRiDFWMTAuj82/GFIE2Erp476Xd/m34Dltm521sPPEpLjvq8X8Gi
UKROg67nxMJO4+Ng/ba4YO7vc7T0m8DIsCkSMH4dgHSXNnwW/RYosxghH5xpAy6RY/OU34C++3He
G6d5Q3Afwl239bf9qt0nTnhCHrMFEwF34pd11OUPoSxDkzVimOmYXgmCaBUUKK0ovO42TwT1/uUo
DMWCTGxJ5+T0zjNxa7ryvXn2scxfbiyXa+7IX7x2u9Tzt0w5aKYKyySE5CZdg80C7DOWo54zeGRb
crAgeu83NnYEOHaH9RaXt0kZgRkECNg19MnbGFakH0TmMvI9gZ3IgBMk3VyXx7tZ6ulHsZxjeBB6
mgTzSoraVeY/XJfATJkWJ6IrU4GQz5lmoHOsnclkRINoO0NjvAH2bo0SwmQLN9wnz/l8dEGqEQyh
rH2UUf/qqhUbCVS20UbZEN5e6TFBJYhHtcM9KRV9RF1Qt+2Ek8qbsbAHTNPsAsPJRrvf+9vMa0d3
OFsqiiZfKvQv75ho1cLcdKVqAacLhX7jvu0cMntAdmKnc/g87uR1ujJu5D3PX7Hi4aVMoloLmVIQ
xoJV4I7fU42N6REWo3rT8AJJ3rek7IvUV0oaSZBDmnVkby66Ba2e7hmPqm3i/cerWkV8xYUJYrmN
5fkoo6O1Qy+mNeQa/g7Fc0dpn6To3z0/uu8UzsCYyasYUEtjbg9Kv06lhmNR2C8cJX7wtmChnUZW
jv0kTf0xAyCkEq+NLt/2QcmJz96zys/W8kMGpQpp1iDrLbFh0mIdgnyieB0mAM2dN43bvcDLOsWa
mOkSuPBPiq2KnDMyi1sSwLL+OiSlIzWq+kg34IPUt9ibVo2t7MfvQ+yqJRCzwm1/lAAPFgDgu3kW
OMOO7Pu1dENXJQno89TTg5eQO8kUMARr7FQU3aPBvm5AeQKoy42rMA1UHzoiFt/VcV82b9f/PjPu
lDAL/dcJqMuTjFrIO0kZsOFby/Z4kLbYMHFNV7W1U/djdgijyfQcH4H3cF0y72TUC0sTowAUOMkp
qmJlVgNeWs1RzX/QjI/DUY58kNpIiUUU7LpdHdkEviTZSJt8bxk4nb+VX8DTtKl8Rz9F3IoB23J9
yKZ8eadGUYXgCPWRtthpo2BPk+8korpCXs+zkqw+yPIjUo7cHxoQgVgkHzyQzb8CRBaZF8A4Blzq
KbZh/PtY9JRb2QHFCSDdlmfmka3nj7O8C7TNddXgyaCqB3Kr5JXeYcZnAJzm8LOfz5bw87qI923L
z1br4xyUux6TICxrDIkAu0I8TYQqY2V9194Z78MUOMeDl3hAngRBJSA7vmT4P2RTVkMtJ2XWR5R0
dYQJ9dwhWuAFzeRPXDseZTfQkrKMRoRNLFbJE1F8HyFB9TI6f2AyeH0woszXxFFWREvjNJpnJMz4
z06xTWt0ttYdpvJRq0+yzNN33uko2yFkWtBKKSIeUl6aXTLAg3eG+q2FySnB5cXJHCMJStjLaCex
ZiON8hRUFav6ACjIqbFJLwzowGjOo3Fd2KTqidpjyt0avm5GwMdxKVrSTbQAJ4hOi9I2p9turJwa
VFeCd/1BXH9zEu3JZqvSOmOAnC7JsM9rAjSt3RRN4V4Xw0z/4SolSDA1/D9lqiRUjP1sJoxFmxGI
qLmLmTNbeSPg0QE3NH7/1Z/08kMaXXUP1Bb8uj6cTLczN+nNdMofjB9k3TteJy183OCqB/DS7NNV
/1tywBBzDM5fy+oWP4LSnlItQJzQhYSRZ15juJTMtWKPRbWrQ45+H686yHyLC3GUxjSz1c7tgK5N
XVVuOOKgkBTdZUVuV/3e7H5d/6JMP74QRxmzHFTJWF+BMSsaDH9N2qbXRd4qEPO9f8igtyJUsLIm
05QCvwWjTJEd3ZXrGMyz6eTInW2edcSXLS/yYj/6hVDKhCZNMOdgUwKQxQ8CY6HvspW0JfCk827C
UIG0m1f61r/zv/2r+3wfgl9kVmrRaoIqo/jQzF4wv4S8/Rx2oro4F2U8wcE+lJ0E/WhSt3Xlwe1m
h+xW9dv5BFjBoQMkiQ6wP17lj2nJPuTS0OZjOKdNJOA+tXqwFfOuFB/icbbnghdZ8mwMzTkh46Pl
slSY78lpsioek2OOxSCSoGKmidfZY/YdFibNoB6cpVTBKJTY2SG5cLIKbsHthR408lPSzp9feeED
sxy/FEg9OaMPkqHQsRT+h3k1xw6y7JHp1XLDw5ZluoXFR6MegdGDWK4YLUTp7ezMU2tXxWC3IAL6
V0pPzydkeReURhCAUqB9bPNfIFnlCOApH6X0fdRWeaoiUcuqk5S9zO1L1Uu2EUwcORxraFAZh94l
Sa3kOEhbnOPuV8sD4OMqG7H+C/MQDaFUaBoOQvDPVGfYwH+izjs7k9sf803F2fAhv/ezA8XUiKlo
Jngnqe9PNiWz0YADlaLgaLXmqVSxRuULrjWVrhHLD1/Rgw9x1PV1o1T0RQnbFDa3dXIfmpx8nVm2
kv7++xp1nMiSzLlBLoyR/mCNhMwGKMv92Jm/mwzMcX7ipUP2BAAqTsDP9iUyQL1Rq39fg6O+WgaE
qULGsqx+lH+nr+qKrLICvR8sLmQNuHqoSInE44UeTG1ciKUMRRwVYtgSsYGxH43bqr3/wuda/H3q
OivgNGZyjcnsorwrisf/gbGIGcwsJFCJRap0cTK1yOCt3FY3suNvwCsIPprAThwBLdbEDrGhgK0n
J3xMuSEAU10W0imrkaVtUI8dpCv3+SHNHEKZlK+jXUvsbenI951bn1IsKYSb4TtvuvH6xzPfdWrx
0ufcMspMlqEz1r2U3GY952kzB4Cx0/VfpQSvzqVSmv5UtrkPAbUr/hZXyn5SXSWwMXlD1tZuUSUX
7JJ3p0yHshBKxf/5MIy1NEFobB0zdd+IWAflDhFyhNBhv28orQbKGCRN9SpUame0Dr0icUw9O5D6
OAqdFc5iYIIFG5vOlWYb9/pOAfu4+KpqTpvZ805d9xsw5QUudyyTpRi6JSqEVs4yJJn6brMVBIWU
+Krnh15rPkeR9pWTLSVQHylVwsE0qgr5dbKWd8YanJrb/FksbRmjDkdxTdKW5Jnbd5MZzmYhlq4t
TR0QR6YZrWF1o6yzVXGs9wEGbf6AgkjcCSZWTLAUR+VlglwFc6vVvocKjH8EGgR2R5NN42+Vt3ZF
lkRBYfEdfT7/13WryYzfloLJPSxedtqWZhuluN70MCIdJDlwvZ+BsS3vucwxvDulXIAagfBA9zFp
+if51J0cEEKgWdnIrv7MHURnqSbW/2SwUWLQVKUfXgQEdgBGY8Us7pzkiaRMwSo6yj/HXXATgNMh
d7gHZL31pUjqK5qFGZSWQER6M4hjsMmAoGjck2pQONvkI1r82R+WW1oKpb4g6HX1VptjIlT4QRZP
NPQY7ouNeSPfjPiQIRaNfSywyav4yOtvMg8MeAoFGCaqKdFkQ1jaCJU4hNM1xVdJGJ0sXw88NFOm
bzAWQijPnmKiv8wGZNzafQ/cb/IY/Yf5NCI3DJz0NlhzoVJExuNfSNSoK01GOfGnFklbayCtgbXO
oqOE4m+zbqOzFB7rKFkNFSeAYTn4pVDqdURpAoJCFXPRMixOiU6/tCGbj7w2JiuKRi3ZMvC9ZAXx
5eWDT4YyQfqBopeo7dMSyFTdGiVfUbsb9GB13biwtGMpioqgg0oowE+PtkNhnbJop/fPEq9nxBNB
+R9RK6diVjL4vdBrwsgp1MdBKOzr52Bq4OIgdHc0FttQDgZwA/zZaGkcCRj3x3rbO/kJHNa/4h2v
J8A5l0WdCzB8yQQGQs3Dgnuktpu2693Cktacg7Es8vJglHPtDN/AYh7EhJ5wJrP/Ahpu1q3oZuuI
b6mYqkc2AHWwq6siPVFaVGOvGEEELPXNsAJ9HjaTyGBJ5viHd6yGVXIej4HLyzyYd7kQS2l8rMeW
D9JK3Rvb/KGZM0cJzV0ih6vrl8kTQ2t7IwmR1mqDl4lHP9gW1cNocEQww7z3Hcr/3iClFnUWZEYp
wtYTBukZt6ft563lSMDE7g7VmqC+fWV917QU0YCeAMhOoY7VmF1ehzlwtuqkcWQZo0bdV4L/pQjq
VGDfznKxiVSgVaSesgYq0Fu7z/f9b9LwBeMTHzaRqfeLQ1F671dNb8QWsDwtwHGAmkU4ia/gTr0l
EBm+Yzxc1wxmEXBxQJoC0Oh9dZBjwHHIm+ykuCNY19qVtgPsjIMpSp61Io6CrpMspVFRCBhuM1Ft
sciu2eSZYfieTKanmFFVnOo8bXl1GWZFYSmQ3PYihkQSYATw0qSpQJazjHUDCHwn2wH4Zt3+9s8J
akMeudjomXOxrBgPpSBNUlUJRBY0aYuu1lpnjmC7se4LshR2O++jo/AtGWxtQ4iDoFPq3XWZzGdu
gatLVCxgt2mUm1ZTTakEocX6Uly5lXkO0c2vQ9n9d1KomEcd/jKVQfoMQAs7aW4blVucZmvKx1nI
WRcfLvGtqktjkxDnEfiBkIzL3CfOD3FtrlHx4jSCWTeHb0RmU3TZUmi2szYVM6MHArknYeTOf5WK
yK6yl+v3xsqjljIoWy8SDOqsxfapKEh2mhe20c+ryseqrXx/XRJL9T4kAdPs8u6ipOkFJag0D41Q
sVshROW84+vXpdLDyaVmDVphAX5QV26zILQ1+bYzeUvJTI9iyYaqoOYC6AuaGN6XNL0zxNL3mnib
YisOGfZsh26DcbbJtt70Hxg+ADT7lxoVH3KB5Hh5faGJUeI+gtzWlVA7TtdS4eouAT/MXDSvlRsu
ewZTNf4+qUZTWfRZiKr7BInqW+olJ6AAYDs3O/YBygjBQ36SD+1Ru+EelBX0gEJeMmURmSjinsuD
thiGDAOSnpFCQntfIR8EHpblkGprh8GYBPSUdoown7fYydSfhWDqcStYQ4yUGblZJ9zMY2RL6uvI
w/Nhq89CCPXe5BkTZ+OIkK52/Y3qaPtig2XObYfttXJXkhzb1QPOw2DOyyyvlApJAFMoTj1ZgKqh
O+Bn3TUnE3iWyaa1m8KWz2h2Yb1d3IITYuAjNPE+KBWtNACDFIs0IDEYgB4cvXI65NoY3lkJSAmG
NfiYt4Lm1L94TUtmv2V5bsrkjL42WpMumMDf9W8J1pawUo7ZYUI3MQNPEC/y+wd5qi6Bxk7RFRqk
p8s1o28AYgf3UBe2tibYuG1gR0CLQYbgDt955QRmogUAiL8lUpHEJAe+hRxYwQKIdZZxsycyn2Ct
Ek8HvL9XY9uFK5PlBJcyKYeeNHMJuHWM19Yvf2ZGC4yFGyeCkkCItXnTyky/sTgiZQ8KHco71MhG
8vF5yM6Z6F73S8xgc3ke6t1HRZK3PTwHyHNEh4x4xC7IcO3czu9k8FNypDGtDOIvQkwJz25Rt5cD
8lcuUxFAJOvaE4/ZG7ZboB/jynBGZ8L9if7XFmmw8/y3UOoOjaCvi6IOEdwdVaz0oem875/1GzTW
XYABoPko3HCR1plqspBJXasvt4KZtJDZr6W14mIfatoMNwMYDfKV3trWjcgdJmZ6rIVIyriiIBTK
ZYty4rAj8APSdijWY+yoZNsM1LuIB7tnOA9/xVvEYuroQjBlYJUWA4llCp9Vl5JdEfRjXpOddzTK
iGYgb2uNKgAyujh4gpI+ao2ykTUYGl3lTeywTwMWP8ApkUNRp2mMumgncDuiQJrekOmSApvjmMa+
821C2prCR3EeBVtXPiRSp0t9ySiVDHF1/RL39nsp+Dk6ip6fOvo6Xk173uw3+zo/BFKewRcstYyk
BE6oWcn6TYoScDf3bsKjcHjvI9G5paX9JehT2BZrUV9XIZ67DF6PbBu+KntkDMcxs3NszpF6peUK
6Mkka+E1wqYrL4dg+6TFD6CS2zDMAsEScNJpJ2NUCGtJo23+bF76FareOwXRpHf9Y7IN3MeJKZeU
ykJvAiUI5XXQkIVbEe6dy/9C/sa1W6WMqFQqcd8beOi1S/jOMEN6b4FO08IYzfDMc3i8A1HGs5X8
burUWPUk7S4Ld6lwUw5fyfQWH4mylZkVB3JjpYh5Z0/tsXK9r3TOPD3vFJRtbApj7pDnqV6an41u
n8m6LUQ/rn96titdnIOyHLox6EmWo5JC1kmauxSMo4mDOtHGXMvP3O7RdTul0WRjU+bnNfZwTC/5
Le5mFw1vTBZmYHmfLIDrFGv+XgDzEnWJ5CWyjK4+ZTaartCUrIadGmUQ0o5emCPn03kDJ8TafdLu
DykmlephPdzATgBxY45/S7QbfbhNfq5+ld+b9YDxRXGvbxvRju55ZpGdnixEU9YiCyJTrEU4bYAy
9RiIPrcHgjoe7KQ7IXVnDcP1/wsr+TuE9Ocja7ICVncQuOvUkeXZStqqxmbC4Ejr4o4gtwun3g5h
ryx0sDMHMRIShe4BKO7edIfqmBPdfy1+1z9+BXV6C0A7fSQAEapfYw3QAEAMyvt2cUj/i1/EK7S/
85lcOzZlK8OyyHU1ssBfd5tj+wPQUKh1avvwLGA+pXwioGNx4vIiarZPQDFBxgS6oaj0kmU+B7kf
p+gzqUcLXQxpT/bjxx2ZiiVr41x5TIVeyKOO2SqdikV1tNDaNQbfUDDZYtYiepRO0abH9jiZSADo
T/Z9uuPYI6ab/1uwJlJ2VfWTJBwG1JxaN3yIXxsUHu34HBxbIKsowNbOE4AS81vMTMO0EEvZWuDM
j35Ro0uU6KZtCZ1tSDonZGKIQJceTV5kLgCPs8i/LyqRg9S3gZbIYPNojp38lPGWUBiWztBMQPQq
sqSgWEw9hVLVVSxvJuHOGNRVmLyaarzNpw3n+/CkUIqhzBFgOPSZlKOT0+xa+wojvq/mIbWbQ3uS
7fZoDDZvw/+9EEi9OoIUqmqAd0NllU7TC2BsmUmlz15n1b3ThtguGIFBbExI0oPGTfNuY0nKNpOD
+ykxONE188gL4dSRjVRF1F5Miid1kh1IbxrQluuWlwqx1AOY/QC7ElE9xtL7pXpoYpjGwZiIXm8c
zXZXaJyAhVVSMnRZ0jDFYFkYMKUExJE5YkE1Fj352L/IhqPuLDhf0/MfpNtOscXX4qUjuaWNzYXi
O2/g4H0Whf6ES/FUAJhMShMhoRXBLZd9m1bRHmmXY4lO9QLXJdnKjtiUqLbj1bCPnYpLpsOy3Bfn
p95fqcxlkqR1sFPug5OE8YPYtKNf6kPgTS8pwLaQJ4XHkcvxxZaraSbQbhUDSzhUhKV1fdcnJYpp
5nEInQngTe1NfyDoz8IKqlveoLTlghxudf2lMiy4oS/EUglaM2OnLxNG0RvG81znTgZWhMA8Rlbu
SBmmANuJk0WwKlsXEulQyzRS1J7BDRc8WZJdfCPLycKp3oISQnKNHXCqNrzoh9zdJ6X6OCQ9AFXA
1GZl3PTAw2i3ghKv5km7L+XpHOXDU1Zh0fv6pbJMAdndxVSxKZoG3bDItQ4GKETVQEM0mbXrdnyT
Lc49sgwB0JENXbd0RQVw66UhSNIKhGAdViUzcAxjM9PO4vX/fwoT8TDMjGJgbIyyBIXcYio70iyv
VH/L1pMJT27yRppYNwXuER3RoQTrTCNRgAwl99OiFbys+NWFnmwdlfn2+jFYuYsBW4a2jgG/hyD0
8qbkuDTHcTbQlN1FIGubt/6hW2eehJAowIwwRxrzuyykUd8lLiYfQFtmi7qAv9Gd5i3YRcfwqdbB
EQ62D8RgI2+Ngun3liekbEeMMqBcqoqIzsqf8r8ENC9SCOd11FkPaSmIshZtWah1CsfkNWVrm/kv
NSCYU9siuAO+G+ciyUXRj3Ypi7ITQdUNUZBKsExgERG/kVi2QhAte9rxD9V1/hb/ir5fl8r5evQ6
lGyigJtq2kxGV0wFsI4qJwckv/rKqegtqDlXBsHX3z8VwQTpt8o7REe3vX4OpjtZ3B69/tTooGLK
AhXM5+v6MK16r9gFmJBv1sWhO2AgAEuV/ukLw/F4wohNVISwIh7B5Uvz/VS3MNUK3TdLsJHM9sAN
T1gfyFJJlg4eBgusM5ciLH0y4a8UkHoewwfhZXjsn3t7uAHqrrHx7fkR2TMvJmGKBGWljs8ClFGd
/PsiIp8Ms6o6BJNeAbym9rUMIo67YH4sayGBslABJle7LI+DHYZwgGx2EGxsopxNL9hUL/q5O9SY
/Rn28t11HWHZ3qVUylIVilL1s9H3njQP38c09ya5ve9jnWMRGddnikDFQmnFQvOMflKzZsxD0KPb
PGdrTfymdbyhRKYAGU05xST/Myita6oszpWpCDBWCbCAqQGtd8zZUGJFxSADAReIhAQD74qysGZm
zmLhFygSgiwidAALkz2Wot28DuvuAQUbVxFscyXsYd/ftJsvvKsL6dQJw0QY02aSIL190dHYxaIB
RwUZhv1CAmVsOzC3CXPXBTvNym7Lvl/pSb0vJAAlhaGx9TFIsrqufKxSxYdE0jO7fFWC0oeCUZbh
Tt6AfMFN1y04sQAOPgFXv63s4PyV2TNIBKUJCOnB66JREuMeGU+a96AR9HqvcpCRzgC571D5Ijxk
VWuHPMJHVtWNoMFJsqVjJhyALpeHjGqMf8KLYXzaBZYFQeFxAZQUPKoPHRjxSCoTHgOJd7XMB7GQ
SinrJDXioMPNAMfaOIurI2FgiBzhjUyU8LEDGWbk4oyUcppgFjRabQx35ggEOOGpi1AHGnqOgrLS
BhPjskjuNRnYTvSUUaoEeVhnQ7gDsi14BSuULvXXBK1VwssjvPqrLz26D4F0EB9avVkaWBv0iuLn
AEjEXNhyngDz0S0kUKUYrTZExY8L0C7X9vhCUAisdbqOz+qr/HO+RSLWeQQdUIvt4pkjmqTRVBiy
vM33mHnh0yRxTMVKw22SwRFCPjlu0Yffdi5Zx/ZPIsfVMGI5E/jmGJ5QCa8FvRyVm/E8qXIa7MwI
bGGl5AggTW48KeFGjcyDLSRRhixUzCjscjHAwaaVtu7eN3EJeKaF3ZoMiLcbzk3KrJv8EEivRynY
cpGbVEDxOnTIYEj/jNhH7TAzQa5Sjx1ulYsnkVIbNUgNOQ3lzosjO6yPOYD4YVeMzC5Xpbj1LUIS
xVFVRtS6/H50UShUxLGJWinYxR6W6Xd/gJblLfcyiQn+pJaLy6SqP2HadFVbD5KXYGA3ArUBuptr
Qj7NndZg2siFJPLviwcwpUoyFyX0pF2joaWjISHZUeL2z9qd8Ngc1K0+HbhCmcppSui/Y2JWR/n1
UmitBEYhKWg16kdSLcciiOeDVWtwZRebSQ6XCJJpYEwEXeAyg+GkX7kSTUOfSz1qWWfjZfo2Heet
ducfDAC7pODeCH/5e0JAyRvPYnqEhVjqK3ZVJUh6PKLCU2wG+XlqnaLlpFE8Ef8h7bqWI9eV5Bcx
gt680nSTbeTdzAtjpJlD7z2/fhOavSMKwm3sznlWhKoBFgqFqqxMaifHxbLCwcxQbB3vl/omQrBc
eYhQptNDfs1CJwXznHS3LgxXfTWWMobTE00cMyC8dYTx83IEYS/lwwx1nKdUAjemiNSyF0NbqGc7
LUAqXOa7y2aYDr9ZDYkqG4dHfj+mBua5AqVpbhN8E+R8Py+bYG0YkE+oF5H2giJS2U4jmCoKxyhh
hsXR7HexVe/mqXZSCLilTyuEVivJuWyRmUVuTZITsFlVXeR6O2PkFxBEAp4td7MfuiEG+OVdtQOW
JuDYY+3i1h6V7KzgBxsGKQoBKRvRlyZtTIh2oJc4QtWmgW44j+KeNVIAKcKPTSWbvllhVOA9LUno
hTdeHqQ3vQqsB3RMz9EedObQz7mZ9/ltdp0/KpwjxvmadP4jt3MYizq+JmbWzPK1BKV4a57U6K4M
n9YsqC1OjsB6BRPRRbwFgE4Skal/XqmW13KBpMVAFWtBcxgCqq+AQreokKxe74yPwjewQxR8phjW
fbq1S33TeJ0WQ281MrRBYIJgi0e7o/bIQDW/FM067Vtj1OeUlHzopQId00Y8D9Ot3B8UnmIZ+8P9
2Ud6xqYLmyJLKksOrFazy+7ZXG762s/009zLmIB5bTEDyzkWzC1U8UDW0TKCfDVZ9cZJaym0NGFc
wA2I8QlyLJpfIygLjH2zy665h5B8EDpLwGvqjzUqzljxFM2hNCpB7RKJudI1HwevD3JM0CWPaWuj
POipx/kq9njdEuaDTgJrqyGjAoUSP3W1lYUQp6KGvrN6LgMDubqcQrW9c4HTB1FZdg+Id/HK4/Fj
+szGKAlKm90dlCqSy6JWAiu9i8ynOfeFkAclZ++pIYvm7ykiak810LsU9bygAKD8VKInRXxQ0ZJJ
r+sl4GEqyb/6+vk+TFHnvCp7oyqXBo+B9iSNjpJYdtH4UcLpx7J4RvHo/rBDnet+0qBNEiFHEHqH
gMkUHxUb6Vica69/yk7SwboN7cqdwPWW8QAg7E/2YZs65mbVYKBIU4zAHB/jIbaNcm+EvIDJSu82
C6QLGlm/ou8hTdFhAJ4H8MrpCXNLoLDRrprItR4NDH61e+FBmRyezAbzGkSJF90t1BksOrGUq2TW
RYhcBlZ31q1fS51xLnamj2wMUOcMuPBSyGdTDgaUSqTGrsQ7UHoUifc3gWtjhzpaqTCvXT2r0juu
7X3uCziz8lgFBAz1N5BNU9pYo8KktaiLVSsCvAKEQ0byrnGb7KGz0DjCAcAnbibOgl99skgd61Sb
orQTWjkQ94Clv0U/2l3ote+qKM0+OUfnFoLeLqT49vNd505AU4s+SEIfLm8zz12oEz9poZobkS4F
c3irt7diyJubZV55m42ljnptJKIxJ3jNpSfzFuM3ALY4U2OjqDHZhjPtqqC+ypG7T8+t7hgBV8mN
ef9t7FPHPUwSNAlUkL9MjnwgXEijH51IaSqH4ilvfovFn7n9qHQ7e6lCYUpCFG+mg3w2z4RceDpY
L+9wWVe9AUwCwp07T7olZLkAFdqL/zdPvI0n0yw7cRYPdTHgZZlZV0ZU22P5Uxt5QZRZ89taIdu+
vfjWcgjTOcSbBToF7Y3wQhCT8k/p1tonaDBhbzVeL5V5DxIZbhRs0S2mk6dFEcoJryg5GPN4N2ry
ftRCd5zR5mytI+jY3AGlq8un4z1afrkQNzapF6DSmmlpYaIJKf6EmlXimRr03HpPJ7U4sBZxEnv2
k2Jjj9rW0ux6oyWnBe2mClzHp8iPjgqqLQkYGbPT8hLdFDcD5qN5JKjMW5FoyYGKRjJRlfj8PYta
QEVCiiFPLd2Eyo0sO7PGWxzzA25sUBF9qVsxawZZAixeRKfmXfvpu+CAILFxVwcV1V2JCLD4wlHi
sWgxw9zGNBXem24xeyNC3SOthV1T3I555F52FZ4FKpyjlCNlprjKQS/H7ornX9o+/o0FDMGaAOno
mCSnPlE4TcaQgMnQBAI6TsFgOPzz7yxQ3ievFSx3khxU0e3UBEoUXP7/zKwIIMb/rIBysmWy9Hk0
FyPI1XrfChBN6mp3ElevTIobNZlfLptjf5IPc+TvmxhVCo1ulCAbPdTdt7SX7XHmySO+A22+xIfN
iii/aucs0bVZkTAUMeS27CWH8KEAgnnYKXvDq06K1+8FN/QUeyFkeGd+HsFbJOV3WjsO2pIkSNlr
MGOFnlhzdpHFvgXYvQowE5DLBH74eRvnKKslXZ6UwLhWduJ5BU9DT9SZv8k+r+BGfuyX7dyYolx8
jPMhw+RHdBh1X+pco25tZXqcuU8q9gNkY4jy9EGOm34weiUgPf3mKjvmb4kXX2Psfy98zx7aq+4+
/259S/cV50Zhfq6NYeoIoJFbxZUFwygyNMvLnHGCLDOOb/4/5fNGm/c9hN5xhJsnw7wt8u/TwFG3
4y2B8vlyiOdJUTHzbyinUjvP8f3lY8tbAuXReVlD9FRawfafnGfzwez8SOGN9rErWpt9ovLe1iob
MQnxHcQ9qWkBDXaOd+1R2i+7GjI5xa52LJd3yfLcm1yQm4C0zIpeVLmCcjU662rlZJXmhNLNAATG
v9tCKumNC2GsG0AmgkkXbXPda+XqoGty2Qhrzm4bGL4MkNTapJdCq4Asft2VCaDk64BRkuaQHQDt
7kmrjeCRzeOK+d6r8aqBmhSfSYazqToVM6LRmvNWxK+IA8IPUrrKq1jvBI/MG9RXFmZJYrv8FUL3
7fLy2QXuDxfSqRiSmGOVFSGCVeOtu/CAwfMgepSDJBD2EHYSbe50L2+lVOxQxDXMMDUAVXZfAH0m
WPv8GZnhHlMkTuSYx/RQPppX67d/uU4qpNRWn4CyNpUxPV0Gs4vOgU/IAkFGYRPyBN7TgnP8aUyo
oqWdIkzgteuG0O2icFck0DSvMg6anhPFdCrKoA+2JtYqyEEo33b1bTlxjiD76WCgbA5cqwSkCXXY
1VEQJEEAJxWRLNcw19RLXrgjI6Civ07cjiLbOT7MUUde1MzV6nSUyrPcl9pnSfyxNqfemu2/8oY/
duhsoI7rbFEbi8x7m/vm0J0rx/IwE7Avr6pdrNq8CivZpi8pgYlaFlYga1+ojBZwv0RZSaR6wIJv
5AghZLoB08kpdCHAVttwBJ6Y7ocnEDJdyH+BQelzjNYS1M/UxTQQox/C8oeK/mLzeHkPeSaoiGWO
aktYz02gBEpb0vZxm9lVxfM/Eg2+bNxmIVR4UoSsabUcpfjun+6H/kQEWUNfuO2vugBwZy5lBNvf
N/ao6DR35qolA3pEhGRfcsGJcQ8egncMEGAyPLgzO/puzFFRKZSqfO6MwkQBonrqgddNfoFRy0Q9
d094PwZIvrfO5e/GtUk+7Ob+jvJ4AJoKZ2wB7ll1iIyO5SWnHg3Gdj8cea7PPNKbJVIhatLbTima
HuQ4mFUXIjuUnqPh2MgG70wzY+HGEJUMlWFmSJr1Hqomx7Ir0iVyVltPQQFUBO1dved1MNmPio1J
KjqKk1hAwwwQLs0mtzYShPtob+yJAARPkuG/fDYTZKIYnRLxdv782QZ9BANQXiqo7ZYFdKuaff1a
YVr6oL8Re5nkKApnS9mf7sMktaNhbhV1nWDirAtvVv06lX70uQ+GJY4Z7tKobVzNQdNyA9tIeH4w
yrozINOW43WmAJljuLzhTvKz6ZiCoRPCwmUATv5eFdwcgKXS1HxZgKhKql+r+E+a3hnquW5apxOf
/+KsoY8H9lcZoHKN7lsaYQUhugnYRUN2MIwEtml/fpVru8ZIdGsTAFd0n/Wc/WRF5q1RylOsDA3M
aS6lYFrPauYKeWzLFYcUgOn6WJamqpgFlo13QPNmE1cACoxsBHglRjYl2NozdEl22gFdygPvmLEO
9sYUXY6Ol7EqOgvo5KY6titYWueYs2M8C9RdJk/RkkX5iG5Q9ypDintt7jiOwEoAtmuQqdMb4f5P
VZREG68OZC87pDEkYgmwAzUIdHZFX3R7QKU6bvxlXmmygmEJUYKzA9/w2XTVK2qTDCI5XYQFFqZd
wcGEzUn3l6PEebkzz/LWGnWWK00cspEstHZJp6Twir35EO6QUkHrK/3FaxQya1eyCjkDTBsbYE6l
Lmw1S4w6Lyop0BuQ1gPn7Rb7+j7FlUb4rMbCLgJI1Nu1HfszJEGJ7BcPL8D0ns1PIH/fHIVmtJK4
UfGiyVBXF5fopq6j28v+IzNj1sYGdWmLmFSaxRnHDXDCHQmSEP+5AZQLoMKDcJc/r+gnguhO3Unn
1kFeNDsool3Fj4pt3kHO1r38c5gRZvNrqAgTSsOIaVKIv464XQ3zp6BhhtX6ixx2+2UpvwXFb6fk
PZacIzkpbq3iOEScxz+zAbS1QXlrV5nGb07GKAcgVHKloxGBzNJORi+rMAxMbtbR8Kbau7yBPJeh
3jkYSByV3sJojNYf0vzXyMv/mZWhzcLoB4AeS40uNykUmntncVDVXU+FBzH1vfA0G3b8z+zMXuSM
v3qV4xrsAPDhG/SMfNekai6PjRGMg02oKVS01EwXbWD9nnS9IVbk/6u9pCnkx3gUw6kqQJQUpym0
zBQJTS1Aly9bYbq8hjEjU5Ik8JxQLl91Wg8qNICiY+1O1m4ElCnmh8smmHfExgTl8EttjJM2yRh0
gDZQfyPOTpW8EVoB5TrWuDomPGuU6/dxAQpqGfMx73L37vw6++3R6KCx018DpXOVBVaOsbDyXKdE
LPfyUtkHD/gUNEBNTQVfxOeYaSR61BUz+rvxO/Y1ugXku3TWvXJo7fqAq/4o9Tyb5Cr4kvdtbFK3
vJhmoL9u6+igfu9wC0PdAPBvCSNB5Gqq91wsF88edeeHUQ6tWUznHKqwsYXoWFv3mOd25vJK79xR
W21V9lrzOoquVkm3o5FzFZMYcmm55OdtriULItKY5YL5PNAAdux9bU8kE7mgc2Ys22wr+fvGjlZW
apouEIuL8eR66N6VTXbRY+iPnpHb+VVrgwyRB8jgGaXuQ1XJMqUVcTmMOyIasx6rM2LdFWRjPNlH
pyX+xXurszONzTqpCGCODZHMbiTAR9sgdOKgDPoAb8wzkTuJ9uA3ulnP+bXpZhae7wpOjri4l48N
MXHpk1IRQoG48AwGUeAVpFNfBbPoqS9ZzYmn7IRRB/5RFkX0y+iUqsnHuEyVBGNDRDfgd/wOY3t4
+T1H8FfJxMYc5T+5aIwNkOPA1iyaK1WRj9zCySKefDAzgJtgn0GSiGSYHoyOUePPw7qWg0Z/KcIZ
esXnrOSUq5gxdWODOvFm2XVa2ABLvaiDvrrLGIW/rMWwUNKR1/E7UPiVaoeJEOa2ZghNwUEkMg/F
xjx14rPCTNU1GsJgjktb0zAjFN1fdkCeBepbYf4aL/U5VwNrVFxFbF2D1/pj5w+bRVAnW56ntG97
iAGq33XNDvfTPlPtGbDXyk7v1rPgdq+824jnGtTJXkwzEdYJrmF1aHCHuH0N4GB5pB3sOw9jHpgh
hgwyBsw/B8oxybIEqfPvCUNSWzTnvZjaqrseJpdkmuu8h/DU5S/GtUrtJ7L0uRygBoImcf2g+OOz
5ek/rcxunxRPPIZ3uebw6kbs/fxYKLWfJXYgxzZCzxF08FZ/IytP2vRweV3sF5ElaRLmvlHmtqiz
Npim1s8RRsZAT3nog+ygK+jWETkEkAeigiQY9gJ+BWd1CAi3PiOHt34q9uDJbvn97yicTXnze+jD
VxtVWi9gZENLoQUFXL6bRn/S8MIv8fas91p/zevEsiP1xiblUVNrWU2jAYpi+RGYRwhrYn3Mn8gc
rsCVlZSZn9VSLQ0DziB31ShPUsZqHdG5I3cuEdPO763r2YWApgcBpbvspD+I1wtIemXMVqe3jV9B
BSu5Dx0evJsdITa/g3KvvhDqZtBxYQwH9aB6xfeMCAQdsoCQc+e/itfLnsZatiKCVR6rtgDbo8yh
x2Zp4YyJCrEz3cmqbbSLr3OFm5CTj0Vf7goubx1DDpjH+aKwERpFo5ZIyAV/3kU+6cQaV9IdmVhP
7fSQ/uKhOJjus7VIfVB9nKtwBsE6kvDwlsyWQgpyutH2xY2M6VmHp+fBWyC1kVWSlSGECAArjXay
jNGRkUteRv7FpT2kEqS+nJuo0xs10NTUGEt7Xi0i5VdrxU3XWyJ4r4S4z21F61LZzTHM27i1lSyN
Vwml/rOOFDy3KiuLXyRx1DtPKcBT5eZygjLHgPef5oaynGWOYYgjiJcW1A2dKTWgFdHGEioH6jpM
ApphzTA/qMBsnZpB0RBrtKyBYFZpIufvQqk0bIythUDsZ4Pa2k2vWKoXJrGAKW3wCxv21OVQ77BD
EKJqP7spUZ71NNYJI5osK7gIhbEJVogbS7u2XuvWHVPRehGStXqQQjPFxI+B/oEtZmOu8AomXw+D
BVUpyYIMnaEgi6Kirq6VwwwAnIkuRJY4otc51Vm56j1j317NV3/1iPpskAqrSjUNmVBpeMPkjnA9
BmQU2fIwPdWChxGcni4vGWCcis8WqaDaTUUbqWUUH36L4Em+/G08GLfqTvQtV+Y08BnB7LM16gw2
SrGqvVoXB+l+wAwJVCF39at8PXqrR1bHO4OMwtBne9QhLAe9UOaqNf3psGDSr3ST7wXuKADGRo+0
W0A5eeIVab+mxZ9tUqeyFTGs0nZ9cqjqN007T6I/rS9m9V1vWlvgAa8YI1TEGvIsQ0ZrQhcpa4ji
a7OUUQb0ejk4qbmvAwUjd4KTCXYUu8p387q64av9Ma7Hz3apgsqUjtGaDV2Kvmr2oziijRDtUke/
/Y2cIA+pdGe686HW7PV2eSte8ivJq+752BMGmcznX0JVF9t6riwtXTBLn9vpQwIdRyJxOih2diqh
lQk1x8pd/MFpwCjg4mbZX74w/8sJ+vMF6MnOdeiasZxzfAEIc4qYnwvRkIWTNQBHt6rNq7+zY9KH
OaquU7QrQq2y5IE6LHetJZ6ypbs2dV4P5+v19WlX31e9qXPMaaMM4ggzNfrzBWSodYX38maaABYE
6HXkAAqtzTw2aiYUZS/5cVBczScwiaJeq9zKO0LttiD88Kinvt6XWBOyGqTRqgKb1Nb1AIaFRqln
gZCcpHRXWa29QPRE5yY3zBCAS11D9dQgZYXPb5/OnA1xHXPLV67lf4SE8E/tkn24Ex5z0xFfFrfa
Tf6g2bpn3PDCD9M/PmzTBFFgLBaHRVSzQI6aH3Whtba24MmQoMx62fGZn29jiNrNdDGkvlXDMIhR
vFzC2NHnp8sWeEuhrt8+USapM+rsELW7Xty1xbG0OFc8exEgoTJEC9N372WwjZsnOaS6jVAPgzSO
j10qHsU0di+vgtE8htuhIy5jhh+tAppdWV51MxQWqUGoHE/pS7rLMKS2OgLA5/xSIXvPPozRN57c
6xOkWvL/Hb+GpOhxPpI7731+EUNx5h2vVsjeww+T1BWktr0OkuwkO0jSlVxdDyqnzsT7/9RVY6m5
tWYLehCzHNmL8dSFO84XIo70OZHGF1JkUwPdHshi6fNatdFiQIo+Pci3JsbdmnPv116Z22Tiszta
nMDHXM+HNfqESgl6RnUCdrAumVK7j9fxWEBIjVMQ51mhjqe+pF2+JHUKXC9ENMwrK/9/Y8rJpoHO
Q7QwfGTRmIhC7c04bSNgV5SnIvxVpd8ufxXiNl8/yp//TwMhVAiC5P1A6F2mx7W9ljW3VjBxbBxL
ntoY88x8rIQev5PadVD6VG2CPvseac9afzfzSomMKcNPu0UHGkETWjEtwCK2aHbzpOwaX/BFPClq
VDEEp4YSlXInXxMZeOkg72TcgAJXsJbtEh87Sr0utCIpTAkSHYEVnrMYympa5l7+ZsyLb7OT5Bds
wulsDALwEG0RKPXiKGpg5KOdSJqt9oLbHjJuY4R5o6tIe0Gqq5i6Qb7sxt7UjVHcREt6IFgqotpC
kGJEr23Z6TuQ4UEZna/7yzNKhdiuj/uskiqAq1PVVpQfeXzdSBk0bHngRaZfblZHBdbJWsK2DIX4
kFWpHWe7fpCdmuf8TKfYGKGi67BMs94YRgKZa90WwRMucOr0vO2ikiFTnvGcr3PDj9p/LD3ZF7px
7Cf0I7veu+x9nP2i26zKUPWdonco2TWipw/5Xm3LI164D5fNsN9cH1tmUqE1CWNjKrsygU7D6JIj
3P2Kr4nXjV5oD9fQuL7mvmR5a6NyoXocVqtUpzxY7zuvPWV+eR+7uWiXRwAHneSl3UMW6W+So806
qXiRC0ulDgST0okvupzYVsstYbFiPAYjJfTF0WxUKd9QYh3CllKbHipQ0RSoO7XckQ/yL75cIx8m
aGxIKCcgqAdOA8+z0ZUdHaxG8X3/ULrVPnHkN+G2viKElRhjLZ3/P1gDQX9jm3KU3GrVRlx7XGEy
xE+nEjRoCa+kwsxdCMm9DDpOECgSx9mEwFYRmjKO0+ydLIY8PzHqAQF5a1+5BFjAcX1mtNhYo2Kf
lSG+l2FN2sJ9YFYAZinndrGlQ3xXekKgo/zozJxEgG0TY4ymYegYK6AiVCJaZZq3cENhftbm1ann
zrm8LObh0j8sUG64dkKWST1aiaTgPeHfL9GPfJrcy1aYCc2HFdoThQ6t0GbWikOkiXaue5qgONGM
yK4fpehvckyAcAl0GrT2dL/I7K1MlWd4fagdl/i+MX5eXgvzm2z+PxUaRrkKlVZHxiyBLWg6pBZn
r9hVlY0B8gM2bi33eYNJ3a4F8bv6j+KCGoHoPiY2yYz4VzqzUIi2h0a0IjQ83Kn1lJFhRmPX4zEb
EHIb6znyRlu1M7DU/VZ9XY7/B0ZBlt9trVKLNFZZXhdZBWjlFN9MV/m1cbfekb5SiHlG/RlJ+wMv
HrIytK1JKlyUnRRWYggm82kyD2DLc3KjdK30eZHe1LxwFvP2sqMwxnahqLDZWTpi6FYzV3WfYdx6
BSA3d3XBV9JrtHucKCDyQs2uR/g9K+lVhsFHzslmVpy35qkcSkGrOw2HEXfYO9o+8QRvResCIslk
qEu7mTnPLq4nUdFqUIcmqktEyHG6z6JryA95Zr06naEBNBrbi3I/CTdhdkxM35jeQuU0ySCh6wQ3
SRbO4nnuRYe1uJXMdkJYi/KjCKLrEYxvhmBf/sCs9A4CQSrmNAD7B1n954Pa5fqwmgI607Pc2QlE
6/W2CarseobBv7AkaQohqxcxTky5bhHrYo/iVnwIhZOIwiRIHcfmiDY0L/Yw921jiHLZeurz2pAA
nRtfjBcCXYi8+tVylH32ENp4V4ApJXu9vDYG3grHZGOT9tNIUBqxaLKDeEj8xMvvi/3gAfEEtJXu
FqcZnH2gGD2XdvEAelMoYI6cW5aZ1W5/AeW4ipqP47giGLU7EWQfIlGUO5g38kPvqbspyA+Tz2X6
IQkQnZxtbVIeKspKbOgW3m/hd1At4P02+giAO7RmHnnAK9766HrC2i7i3BSz5etnQkxoPM+veum0
BoKBaRMJpuReNHcijwqO+P/XJUJbBkAYMG3TfPrGCqb9BYq7QWqEtmJcVcndZddhXpWonv+xQG+i
KpRFqVboCOwjnwwUCXeG0+3MaxLhTN6jlB1RP8zRr6xwVo1+rNIMwAhItXqrn+3Fm3VPpmTrPcZ7
2t3l9XE2kH5tqVqrzF2E76ZEkSOh4zwKDccEbwtpHYw+67pFMFBrUs+jS9AIAuZ+QQUCeAcqppyw
zFwQunWWqmA+FgjtzxFTGbK+soo4O7Rz5yqF6uc5V6ybIIq/eN3GhvzZRg5KKWMw0RQrQUfUnbO9
dYbGrF0ihFz+OsxYiTeOAgJJWZJUsthNnlYsqrFka54FYuaLs2hPJupZoRD8OytU6K/GvtHDdESJ
GSXgLnO19L6NOTbYjr1ZChX2m3yGNFSMOjbg9OVD7Ax7/Zt0t+5Fi1Ah7AXIH3M8gWuSivrofgG1
0Cah3+WuZtl9oDvVo+XNt1G+M4DTLrlhkPe9qCivtlLagvfIAvzuStPfBjzrm5EzLsd28A+foAJS
mgvTaqQVmM3nR2F8y7j6Grx9o59SYjhI8jJpyUG8/X1es70KPaPJfQeDuby7g7MgesojQp4cTZmG
nppi/TCj7mbWBV6yxrNBnVg9WTVoJKzpYSm9oXkR5Od/dYToF04tkOFyrOKgjYfI8Kz6aAycE8Rc
AtFSlMFIZpg0eX8mibEWx3MaNNW+KO6k9O3yEtifXdEs4ElBwy6LyudgE0sxND7HwvLL6n2AqQE8
JjuXz+SqM18tlye4zlwQ9BUkESgglJgpR04wV1tFopQGc/4w95gVGXOXsySOCZohTxrFXC37IcOY
Rn1qg2Efu1JhV2/xj9/vTgsq2vZlm2yTgC3JEjRavhTNQWWk5/USYlV6NHh6ZcaHpMhHXmwjDvvl
ClI/zFDhFIRiRiKtWRpI14Sevzu3r0YGdhkCLQK7AK+Ty+DhQwatAZJNlGGAsKftoRIGku0iDbIn
yARj1r+97n5lTnRK/yElUus2By4V49w8XQBmRMXYOOYxdbT7aRiDlmAaRBnRQl6NRym7Necri0vD
Rxz7y15CvpaIMoHMm0ZlCjOYriFPmCI/mdOTfih3ROtaP6n9Pr5Lj+2ed62zMyJkKJDUAboIgwSf
j1o0q/pSrbA47rrCJSM1loexiKb6XymOhcdowOyQAfv3xyJ1x0e63NdaNhV4qa+76th40o0CogHZ
0U7VPtonj80L5upGJ76LQMIZ7dQrgji6fDSIj3zdZ3xJFIJkHXiAz6uGFnGxLJGWBkKH5/oAInph
sis5B5TqL2rraJT9sUSFslGf+7Cd5/ygqE6d3qb56+WVMJDwcLuNAeoDzjJ2ukbQOoig7DuUwXqK
3wmzDKevbshsS+yFHscm200/FkV9QgH4CrmqSgEMXesOxK1QeYjRFXGG92KLgYYZJ5SRAEx/LxWh
mQiJ6QDHUwblpVSGeEUqrQrAv1bi8CxVhRsbqduJrR/GzT6S8p8IgZwMh1nlUVHxIOpXogIx1M+O
0k1DDe1qPIIsaJIKc2Jj6m0niPv+NVEiu46hg3qvaye8VBr9sBjf9OR5XV6QG1/ecZIffl2/CSE9
aCcBp0rFvDQSG92MLIRyYXQt7Ufc5uBQuU2nVyN5umyK6VCEo/o/tqhcNUt6iOpCxQBaQKNr5nbh
p2B37hHRtUP2Ew8lV+cgDJhBaGuS2mVjgNS9LKQA7SUgY/z9Lluvhhd1l3s5l+eP/VGBDoO+GLRN
Ffq6R5bXC5pIxjRPxVPTOCWqPSTD2Cvn5S39Ib8I++5m8XnLZDrxh1k6BRDiddbjZhX9scDoVHfS
pl1v3IbSU6tdJcPejHnILXIqvnjNxiD1ABXTLurrPgbcRb4Njac+Pmc81hFWIMV0xH+2kg6kShGW
mjUPCOai35mVnQnJo7DUIE/kdKR4a6HiaGf1makXURbomDjrPCEtHYtng5l3bldDxdJ6KNeqDQHe
EPfa23qSUPLodsUJRN9e6g2Y/eAcNeax3uweFda0vNIGc20FP/mHMB1WtnYsHk3F1n+K9+sh9kFQ
mtraTcjT6CHruOQYVDipQ9kaAfVJD7lwXc1XovVweWE8T6dCSDR3hSBPFpnCBrb9sfWN/RSgwMKL
G6x7aPu9qLghKRiIUMtMAAX0vLPeiPRVeEqC1TEOssvn0WIvC6kuuYNMnWYV7HtDa6IVJenlEO5x
YIPWMw49l66L+XXQBVVArWMhy6VcPR7n0Uhw6Ryacj9mL7L8ePnrMCukILj5Y4Byc0OVIwP1AYJk
Ht3iLnbKa8vrbXt2JGe6Bnu29/OyReaKUDYiKoSSqNFRopLVZmlLICPlcvX0JYNIOo8eiH12Nzao
XVP60krkwUqA7bOuI6DDoXT4s3pRXwjKOP/FI+dn9rvUjT1qE+NUbpNKRDRXM1u+Fe7NA6CxAug1
fBC02OKbYrhVZctvpKLPpxZmhsONdSpylKlRGqUo50GLvEQLBVtYzzq//sL7cFSg6CpRHPqoBdJm
sLt/2hc8t8AvkOwxaWkZjrgT3RrectlZ2NfzZm1U9JiaXlrrGv6vno37cA+o13fpWfy2XJvXqW6T
yk/mhld96XDsMqPJxi4VTRqxXco1H8nDZALIjFDIqUEPXRwygWe5vIcsM5qQlBJTh5D/oQEdU1uP
a2TgPan2iq0NT6u6kJK3HXY1+mvPqvIi8wp2zPtmY5L6nLFRDw3Y5IpgaN7AS23XmmH3/a/aTF0t
5s3Lsn0H5EyA22Okiq4YY6iyiFO9z4OoOI4QcxnGifPFmMmH8mGBOgTCDM08UyM4sDJ1jOWpjHR7
Le5bhadIyzxtqqwSIU4UjmVq36xOmK1MWkLwzrw0UWSLw4vOuzPZbr8xQrn9ouRj35NSPum3GP56
AnTpjCL7U+tJzvrUOvLz5Es/OU7P/Eobq5TTa2UtqNUCdL/5fXSVneKr38SfyQn6YbhCUTB6Hnll
KXa2vzFJDsamlQDlz0pf1xJF/msiQAXFMh9TPDmmnAkOW+Gea1aBCt/tP1+PLlcKfSeDit0IMQif
5LaQgp5XUJ+6QgdVbq66fYdxxbLK3EJMgtLKXoap9XtD/KsmAIRcIRWlSuTJTj7FZt2LVJdRJynx
wQKHAWhnMQvr1p4CdhgZWsr8O4J9JWKkkQhZqiJ4Ij8bjFRjVutKMn35HF21gXKM3fR1QC/UIySE
op+PvNDN9CYNqSPRisa4D3UJt2NVx4UV4iFHWFOaq+Ecfstf84VMJcDkeJ6eef1sZhDYmKR21YKe
pd7Uc3HAVKpXtYabg44T73GVN1jMDAIbQ9RuakUDfMeE3USG48v6imQmd6t8dS+fSN4WUrFm6BdB
tZooOajDDwjQzRKPsYG3DirOaEslGROoB33MvJauVpX6IZ+VZmdM1cwJ0DxTVHAZm6qvoxqlvmT1
pcZLxyeNN8fODpubz0JFk7xaE/AulWQQZvLan+a5DTJPejVvjMciWD3Tb2e7feRNAzII1sEh82GW
Hu6QrapIlRYP3wzpc9D5ou6WoEAk9Hx6bYvXkFYVnPw5fpXvf/NKV888h3yfOPzyjNv8Bup9H+kp
gBVDkQdi079ZkR56qmasNgjSJkdTCkyEQ+vMFay4POpDK/ur0s7Pl72VXS3a/Aa6kiouxiw1Uwop
sMkziHL0TnCal/iOYPInv99xoanMNG1jkY4x5ZhjDBJY4vBs7smTD1yMJ/1acsA1uc/34l89Mjf2
qABTNtUiTNb8e/ZAIpPMz7WfOCOEhkiNSLy7vKOc80+nhYWW5mK3ACAky9+G6qGNgsv/n/3626yH
CjCSmmWLRLq29RsmaasnMPwCS2I5Y3HsoPVTgrKl82eeQhT71t+YpcKOrHXzMnQZHp23i9OCpwya
Dr50C80tVKh5jdz/cvX9uYhoNM6aCJkgYhYHUUHaTbMb17bhAyAXZA/r/5D2HctxI12zT4QIeLOF
a7SjpyhpgxCHErz3ePqbRX0jgsWarl+8m1mMIni6CsfVMZk6ABQATcpzCVxToDxR3IZRXAm4WMIO
392R90P5LO7J+8EMMjd9jDjGx1EVekKnS6RoaJC8H/Lea4QXfeTNNP2Hc0WDAWu7yONVSleaPsqM
eJlCAOV3mP4eME+FY/mGI8yoFqAl9YM8xxK34JyMGTjAowQGaYybAFr+feaSxWq+qt1o7NGXtfEL
nFQB9tMoctoKzAvciKGOpxRlB+QSjMLBpey7UfWb7Ntla2MehCRDILXE6imth5E0LpnZ91ZgrbMN
TARs3uiO0P41qCiC0UYKpXkjGr1KLgoAN5zAUJ31D1XS72er5XVDmJn0mxxa4Sw0P8x0aJd9uie4
4AlgcA2PPMkJzhM3vJHs4EN420ijwpuspaNV6W2OB1G9F8/ZnWSnbo3hpiA8CY/pVWj3TnyI7tPH
jgeXQT78JdFUVCukepXKXjeDxRBtpfjaig9h8gPocRwFZPupzRmpYBYWugQeDZMY2NQCF4ysCYY1
IJ9yezh1D4Vv8Nw/M3xuJFLhzMyVVU+TDNVF7zc0B2HX0V2MP4G5uf75GRiDjWqalCWbY2sWqYAF
BQMcEbLsJ9NhVR/+v4yM7ppnWlFnOdm5xBJEMz4MQKtPOO0H7oeiwleZV025kEWLFnkOxtvR8gx9
wrVF4M7jM28Ykh1MNp+JSp3NKQytFQOlhL3MSwu/u0oOlpP/MgdgP4PGjjDwCrxZDuInPqo9OBwx
Zor+n0hZXJZbZa5ZeBq01ezHpbYDaNbeJKuP8ryH3d+rauJFfcS7XLZfeZNLm5sadVgcwws93pu3
sgdwmpvGHVzRVYOEO+TFzkSwYfTvKSmb0wehn+Ya8PWEjVoFajm4f7Nz9U+xJ7nPyCUcZsYAwooJ
TDNMj9AL1HMpqkB87lKgXJdkpgMbaeUrUU/vRTcrOEcBX8q7UY5Megh6HiqhlgRMspFikuRqxyiz
TcEGppgn+3oQotAfGHseRyYznr6d9PXRtKlwhJbQTUpFOhfhkxE/LYl/2dCJkX3Qz83fp/QkW8wW
EFZY8uiNnTtkx7nW7dzyupE3b8ATRKnIGAlSnaYIPaFgDL6VdNGPeTBjX6g7y0WNp7S7Yel5Lw2m
GWyOR7lmkIsuEaAuSQJJtpwJLQzqcDvZ71Fk54ZXprFvpNGeOSrFGJhC6cE8697kFFeC3TgzTE/7
TnawygAY84AvMdzhIHGWZ3jaSeVdhLLKikRYYNa8hMC1TetjJT1f1hW2B92cj/LYBijQFoWcT8YE
Qe+mNzUZpnI0b/hKHh38ehszX9kIpFx2Xoi1tEzYLeuEpyoOZA21qDkw1XMh3YbN0+Xj8a6QSvkE
XaxrHbxM+7wEDmOaeoppeFGVBpfFsOPe26Ho4qncDa3WZXjfp3sZxLDK0/pkAh/V1nayC+gwxRYL
+7JIZu61kUgFoWroFg1NhWSfZECLq7/kYu8Wdeo248tlQWwjV8CyIMkmoAUob5JacWgqpWChoFd7
wvo0LnspV4PCuukt77IoJniVCnhejM4jEKi0P871oluVFStaw6H5Nbv5jdKh9G0cU7d90jz1Ogep
jyeezK/xkQ/i9R+m8CadutK1kfWlTkSUMOLXpzfS9tW2vutYcgJ/OsDmej/ecU7MtoY3mdTttnmT
pFOMLViw+VR2+Os3vGbkFc6Q2sleO0zX3VeCzrYEQBq8LJxtHG+yKfe9ANA3Hyq8xI38tMrAZfP7
8u6yCHaoexNB+epMN5UZbYRwnxUgSLJucoV3gWz//CaBHHITTKfVksGIbCaHIna+EMQxvLyvU78A
yTXB47bOoi+7CygqXN7iCvvZv9FWyj/nfdEuUSZaweT0iT2e1v1yrmM7dPWH9IsQI+e1fmZ+es54
7yHmetzr4CvQrDFfaBKb3RwaKxKZpRHJCnpDpEWiYs7nrrsiu3lWi9U81U+90tHvMAoOkvbMB6Kk
MXCslaU+2x9BOfKlUaI4itT4UM/3aZx606jZefipvtRWDOXCs6YYEnShRLL6DMTXapehM2PsIgBA
RlwASM6ZLLJItLnYBC/NsszzfF+AQFf4hcwwXBeO2TEz682JaOA1Y8oFPVGxJKTeZldF0JyXG0zj
eCa+meVyIfpZL1lsowJV1jLA1kSHpslKjSRdDVDFBPptFCgBwBCd9bb3FKcAEiC3pkg8Fp19aiIG
QXVLBbuDRamFsdZSIfcj4EBcsljYOVhWxzoKeTdH99zTscLgK64c4JctGSd8/8HqphIKYymwpXSq
T8VVB3A5wZNrG3ORGK1XvNiz9s2R9+5kqglBs/ufVHIHGzVppk7rUBQT9iha2ZGcfZ2LxMmliLNN
xvJtAOfTMXJuKRKmwd+LAetRNcmyiV63Xulu1Hfhvs8Bvapi7dfGbHgGdgl0ZHPSbpsaNIw5mso8
JlmLwEKziIcg+ffNMQEVGi6riWV1o9U9eepelKndVwovSWN2iTTy8MNrE7P1NOkAlszKYuhMM5gj
19wprvQ0PXbnNXT0BwMJFELvXf19ue49kpHWu9zJud12ppVsfgJ11U2u6eooAVyPrN7qjhQIV/2x
xsuTAM2KT59J7TUZ2wsyvDfulwod+lrmYj4Cl05sbvoQnEPTIUw/s6+zVR/q8wlaKVegVMUmbP9F
XG/6LOPoBzPt3UqgjjEUwLNG8zI7mJk9Lbb4C0P1TrFbvi2CTwA/LTBEuZczCq5MKvaBzszEkwXF
9vAxuurRrhccsF/dazvF+b+MkHHlUf5syMuksiYrRI2g3+duem+68sPs1BjDAKtkagucogTP6Kl4
Z4RanZsLOtsK5pCqoFLC9UY1Me21A3GnXh+FttWBcT2lmI8oU00vbGtdsplzzUTfP3jxP65HFalA
KHVxo2gVSruidFaMbzJm+i9/R54AynEPWhn2k4YieWz8mGLZUY2Jlxoy3dfmDJSXHkGbmesTtDMH
FVVd22jg3et78V7ZmXaLqni/s9TP1c3ebOLDXKo5ZstiqpCqXRM4rG7XB8p3EozaneVyIQOYfmtz
RnLNGxedKKWYLQpWHkY/3JFt96ixE5SvtAPW3Y/mXfR8+bNd1k5QGr+XZ/RSOtcp6uKEOQr7Ht4E
aDn+DDE7R9qci/IsVq0KcS6OLbb4FT/zqjMIOh4x+uTIYDcoeAk1c0wVw8qE5FrXLUOkVCUVZ2NV
AMuG93tyFd2hLQRTBzqKo7vSrtjnVzrKgXLwuWoIpn3/DbGvwNKb79fmejTrWZPvBTW26wpbFmri
rjigvHwFvl3bjxyrIO7xg2FvBFIXK4dTo4ySEh16WSydIQG2cCfurFXf9XJ8Vgud486YRriRR7lr
XHYJgnE06nsQEg7HuMnspefIYL7EtrdI+ei2Tvpk0SEk+6Ji4EHxY5QFI9Ue/Nkrv2CgGnTR4R2v
/cUsGGzFUq66retSHUYJdBsn+bAAbAy0LvvlW+2RZVU1iO55bSLycS58PDqXV/JIUusU1m4s90v3
fZFOben1Ue5cNnImRu/mYDQmg77Ka12GK7ryaOOoDmEPFK+tXQ5MMy6PCUchFcr02qacpDADYhuh
KI2dAhdJGC4FD+MqACIBcWgQH6Yn3vw0M/686aVCHOvG8PREFMwlXsR9uHyPrDst45WpSQC79K0o
z9xZZdwB/cjay8t3MxTtVurdLAwaoHImGpbkBrvJHxLp0Zz8y1+PeTJFImUBPPeAq/H+ZO2MXRAr
K62gqr9I04s5cU7GDAGbv0+FgLBIJiD1olkv78wD4ZabfMIeznvaMR3HRgzlqKxwwqZCOKH6PV7L
HYBTo1PSyvblu2LHmY0Uyj3lWbGMq4YWBlnyCA8apmzla9En1YXYUzk3x67bbKTRfioPq7CVX2df
Jk+wS3eUHKCEGM/Jo3SlAjewvSpc7PJG9n16qA+1Y4F0xr18ZKYPATosyBFEywLW5Hv1SAAj12Cv
FxmDEfTqozRIe9C3tv2nvh9KuNg+J6RXFmVgw4SBaTWKMPKGOTuzARGv4Cr9t8uHea0If7CyjRRK
2QvwdRprUlrIEyoAtnrRMfOmq+qQgXe085GmX9U/AOqBLdjZhkf+FIgwNnX+nJIyhqmTBCtqUTCq
rHu9Fx1D0zgqyvSPBJnAJIhYoF95/73MftbyRErTvSIUrlIFSh/ay/DVMhenW58vXyfT5t5k0fX3
dCmlfJLxzeZMHG0lxaqMnmKWZDYszqlYTgrnwWqQiIVh9BbenyqehXqOVg0Ev0KSB2ImjF5dAjb4
8nmYW/RbMfJ7MeNQKn0laf2+/0e7LmwyUBd5O91NKlt9KB7HoD90J8WDehyaAEgdXn7m0SwwXYyu
yQAjBXAAmk3UBxSA4FYkaQnX76mH1a0O8b14I6FfmXsx7pfjY5i50EacTtl33FYriAjkHHsDs6s6
km2F2JDQKwycdoCE6Z1c8Zejbti8kUzmoC02WABEQgpxgAx4f9lzVmdVl4no3szg5wpFD3PgbrJo
Tt2DsaBHbqurh9icv7Wt8XT5Q7PUCQP88GcocwIVgjo0JgrbzBq0eb/WD9pwU8k3n/j7BqEswLwH
inHUN7SkUZH1GLXuUvkpx48qT1FZhofht3//Pr30PE6NbKQNQP3lKd2BUtwrzfm6j3lwl+Rn0t6S
QDngvYF6G9D9338haTaNdWl0zIqt81motSDXy2PVWXZSJ9dNqR46XTGB8FByQK+ZmTLG+oAQoAAV
RFQoNy2vmtIkOCJ4eVa/vnlFqiGkMEDyI6GWD+7OinJbgZRf1swG25SVBFR5XbTj+UaPHkHu7FYl
l1mYqBZ9p1tJVJ4yhn0iAHXYCrTMhOYBT15vLH03r6KEDG/+kTfR6MbSAoax7CZtK158YCK9bH8A
lcL0uSEsBqbVDtY9GWKR7Ny37tJn47GLsMGCFzOYnKvn6LniZRLM0thWMqVOurZO4dLjkqXr5heZ
ygv3ya5FAmXtmpv4wGuWsowcq75YKIChgJ6CUqJo6cUENSM0hNvbOpZtw/p52cpZVkhciCnBWwNG
g0pZVFCsyYmKWYi8vjUFL61emoe/lgAGHFkDMI5hWCDYeG+A2bwmg5Jj82euH3L1WhNuMC7zCRFo
1wMpEptFgMF+LyKvAVMzhSmYrgVPT3PbxIhMxskTGNZliBsZVPRGRNNWMN8hJwEGsak2rlwLTqv5
g85jU2HN4b8TRQUVQYnXZB1xYzCc5MfqxqhxAWdDDoAOQTaxCZvViFSaB+TKUm6giACF3TSxFobT
vr9Hc85j1H6BI2l2utv0AxouQL4Rxf5OQOuu7PpdMZRXZYKqUJkfKsv0CQGh3eu8tUpGAvjuh1D2
LSpdo2Ixr9iny/SyJBJghwbluMZdYgOZ9Ti14f6yBnGPTtm1KFVjJbUGiuvX4kHylVO3KxzBkbCD
B1bvlsuWzjDsdyekoqtaND2+AYDM5kU86GV0oyq8qTGmxr59TTrAynnWaLWY5vvceAbqkt21XjYd
xLa1L98dw4Vsj6JSllGPWiypE1B5FRBO1oJbCl9HkTPHzrkuGiegiVPsEjXY5dOMxJ5UgMyPHEfI
itcG3KCGIT0UEYBF8F75BWnuhlWAqw2x77q6cmZXGXag7Rndhu/RS/ictWjDzZw0gXUwrAVqBKoJ
qRCdxZVtNs5q3KT7QZ+dSB1OcfuJdXJDArmVIiso9AI77P3BGrOoozWVI7wXCYAOKV6Qyjzv8csq
KL+TQ6l0BjgT4H8ioSNA2+ND6XdejcfHjJWo+XUYuv7V/iD9KuXl7xVwc0D6ea/1YjP0Ri4ECJJJ
dB+151D/hP5Jkox9dQX7sgrdcw8tvbPECXsURr9TNcnWDd5wG1MRNhIop9/2MaqPOuokq+hK7clY
vn7ikgAQpSKNAKPG65NtU/yb4Gz0XAXArQyWF0Ps7bRJbEHYXZbCevkZqLX9EUPlE1JhJKI+xMLr
0iXhS32FiDpYu9Ird59g13gnjDLZZkgHszH67LBYV5Jxq5q8tRbG4wFjVmBCxmY/QMfpxAITxaEh
rOiRKNcm6C4svzjkpT0G5TE5TV8n10RLLXPj2+hej2yZ86xlBcGtcNqvtvOQKmEM3JJ1Xwzfq+rH
GM32MP1KI95UM1P5NueklK8CeuHUG6hvSvr0pEftc1KLnMEOtmbgGkmSqRN39N4NlWMpNyAjjPfx
aX3le66fpxtlFwdopZ15d8f+cG/CKM2wKimSOgNVHRk+r/SLnbQTdjJ/s4/4TuolBAV5k0Ni48aq
5DquRDVOk0M6OMJ9DfROPEDsV2DG0te8BYN4Hl4FA5DRhE8kvVvRVLI26QuS4XjM9snyXUOVuGx7
W+l5xChszXg7IJWJIatXul7CjuusyODKRG5tcc7BSlO256DCEx498dCLqhBoZeSo01lX72QRMGg5
r/7G1UAqQE0T0JuUpZb3yj3B2Mfgi6t58j8LCkR8jG9WUWqrGnRUqlALNo0KjStA143Y+xTBId84
lWPciS/qveREzvw4PfH2Izm3+drm2ihkqtaWqRFsFdO6mjLFFkLVrfN/AOThXfb0HMWg40mmlhpm
DQxjbxXnIn1uFC7MPNv//VG915R9cxQ90zFSkExWED7Olq39Q6JJ7A+qGz9jw/Sq2qdB+ET6BcbD
5aOxEtqNRr5mihvBHUi/+8SYsn1mXqmz20imU3KrwTwhlOdQ0nZN1Rbs8Mv0OIzfKvXLzAWNJW77
o3fCBqiJar2F7OW9dwINLOhNDeCpDChBkYV4wQkDbbe4qZdwoZLZB3oTRnmKLAKM11QD+7lavwv1
wYzuEuHb5Q/DfKUBhvnPgShfAXPSVUTkFKjfyVWIZSmrsOUb/T5/ZfDKH+U7jkDeDVIuYwWKQtrV
mEzCK+qm9McgOa1Oa5P6Ur7jNdfZJvXndDSmeZ6tlqa1aEFLfYNXlOln2sxxtqyCNbzSmwwqqRCs
rC4n1LD2VvVg9V46HUbBXZW9qN/1xv2YB2sYXL5Dtkd6k0jlFms3t5Vo9ug0AE1zHf11/l5EV5LE
GYjgqB+Nbm6Jq2Tkgwian1S7nc1mcKpBPOpWwVsNpwSZGGMWVWTQoqEpeLnRw75xXixlpizFYZZ+
DvE5DiPHqDhNHEoTfstAmRFDVdgyR2nuveEqkTqVednkh3wsTyCK8Jdx/nX5s/BEUIpgATQ2UZWy
OBTiOYy+SLwxLeY1bY5AfXbA9Yp5LKAlXxQ7fd3l1Zclv718BJ4IKqM0iwLIBBO24vL5aKZXYnpa
VM7znCeC3OImFJhRmjVoXnf7burm82rtS/Bdu/jfMueL067twycnv2QjaV4nrEhqgGwA7DWQk9dA
uwqRQZJh4CVQbuS/TMc/yKNigxULU1KrXYMWXfKluBp2NQDtQHe2uONVzS13UbH8gzQqOCRjEzaN
smLSJapvqtCy9ab/DqrYq7UMT6LFrWRSfvuDPCpQCOHcj2kWp3iGik69+gTFV/6WAJgwUbA7zKt9
sNQECwfoZqF4iiISZUwguE1ixD4MBfc/KtHJwRTQ5Z9Qxa0MyqDSVEkTjF8ZQTqVhb3kWuOtVf8c
YoXevmxXLNegkVIYnvHA6jKooFdmeA9XsQUEI+NYCcGcc1w1vfP2+nU2Auhntd6hcZnnEqFkm8F/
4yhgFvVTF1gHq935WCBMbDwFMANVPoKS6cjFYyGOYZMX/ZaPcpQFKjGCG05pYxbHQjOR5263eDl4
XhondBMHC/QoiSxYoP8/rJYzNWQjklJIJHta2sqTsFNvMcLt9+AYKgCSId3NBwn5BHAkMSqyv/wd
qcj74ZjUd9SluhX1ORf2stEpDh4FoRdOhmqDhbJ2ytHwL4uj31e0PBr5Si/nekEjPjm0kUdY1FPX
dKXvwz+jB8Iy/y8fIB+kUTYXWX05Nn2WHwTzsRjv5eXv8Pk//H3K3oTBAIxWjb5HMgfr0BxMaeL4
YPb30UQFCRkqwPQgbK9Ica4KaX6w1Je1APls6OvSSVa5o75Mg0b19V9BlK9XJhOLsx0EEXvrrjJP
uGqPYK9GL0lzyu/GDS/408X0/13em0TKwtpGzkZwG+WHEnPohCIs2cVPyUn0X5dZJsflqB7vKinz
Ets+KqQox07UPgqkBwlAMI1iE14374dsB9E19pF5AHNsk0aD35Cx9/Vh2ktcEn0dZPQ9CulBE9yh
09wl4RUteEKoBESMpWGSwyE/RFPlKf3odkrhYgKXc4Hs+3s7C/kZm+yjBrujmcVadoiycZHstdH7
Es3mdHiaxm76R1279OflT8aSCKoWS0RhVTYtOo1uRC1L5UwXdguKmp18HizLCZPawSwKJ7ViXaFO
YhkI13Ts6FHaH09GVQFON9pr6kssHNvWl6eby4ehBxJe9R2w31hMlYD/adDDHpo8K7MgTPp+btyq
2BHAv8QLXcsDO/etPvsq5gNSG6Ql3Gm8/xAN6HFRkkysc1GfTg6N1urDOSGcBbl9Xjwy75U52tks
YQCro/v3iRufC14QZ6V06Cf9kUtdq9nGAOBFp/pgPpagyVsD0uxJXcGZb8vFXlRvqRBMZbt2JpvH
0sL8pBvZlHtJALAogNoUtLnCIW/uI2vf6xz3zxKB9Yg/1k0dL6/nZExW0LMI6+ou5Q4NFMcKOSV+
pmOGWqI3h7FALAa8N7tcMio5TbEKXxaj05ZfVO2Oo5gkSn1IdTYSKMeoRZme6AVGis3z6qseoUPx
+wPZTF2O82Qbf4kh+tvxb+RROcecKHFpCYjKmbQb4sAqCleMao9zKubH+SMF4yXv783osrnHZAzW
+O9JSLN85ak/YjoiOhE+YdHO7tOfXOgX5hMNKwL/+1oGDYIENFFjzuWRhNFwpza2FMR+5oyHyW3t
+rZ9FF4uH5PlIrfyqAxkSKy8kgVYmKGd+9wXimBdd0PLMWTeXVKv6LKIwqJDP/NQy19WgNZ2wzHq
f10+CV0Mp9QC4wLvPxi6s1mxxkpyqH4pX81DKwEiTvCAS3LKv0Q33cN41Z9NLmImUe7/Vn44Zkpq
rHatmi14Z5TJtIsHY/G6tqjuu0YRAnOscgfD9s/1GIo7znlZhr11jpTZ1avcz0YUCkHrRlcEsocc
tz2CCulXGtTY4udNovIEUnani22crpNeHMRMxiLVTVFw/CE9lfQ7xIHrCIAoloztaEpC1KeR2Y9o
R9ZfhfseILb2cAs03Rf5vvyhYLrxmGKSWHngXCTrEyJo/yuVromu6TxV02RgT/o6PAvXIXBdheci
coS7PsB8vR29VIpb+YkfOry5CZZhbEVTD4zesKx8KROggeWdbY6ps+pHDFLYl0/I+nBbI6fizNCm
KCkUcGVA7OkTTDJiuuCyBNY5wGgPNiM8djGISn24blxWqZWLcD+LzRjamd5LNYCVmmhw20j4W7qN
/5n6H3H02BFozZR51OAlAdmGR+B6HAPzNPi6DfrZIH7kke+RX//Rxt/EUV9JNgHEZVohCMDQoP89
3UJayp+q8LxdIj2AZCXDtEh6guGWrt0bWjU5qSDe1gnebJe/FtPONp+LRgaQhDTLiipDxH5ssLJ7
mnarPT6BEhYEsbcknQOf0jF5uiyVJBqXbpFo6Sb/n4ZCxYASCW2AdVmsyK5aL8oABaROtj5ZnIyc
HdhA/wjCNsyuW1RgyxupraYONFvaMh0WMN9KCd6I02HKcs5tss/1JokObrG2SkNutvs0vlPF0I/X
+1j9OoaT26HscvkO2fkBCChVAyyNmPmmDE1aqn6Y06Q46N87zAYPuwqwI2Pt5HazV48CF+eEeTgk
2SYgeEFiQOcj8jT3uUWQxkFj+JABbryyynv0I7D6mUqDbSorxxszbW0jkPpulZQLaqJo+cG4BmlA
0B+V3XLiT1UwXeJGDPXRtFUNC9GIo72I2bt8Pa9cBCWmAhK6DtkyMTGsUE5j7eMwVko9QyZXA0VT
8/3cz4BYOzuTG9rYjRG4MDvMj7URSd2dOuhJG84CerHptIum0Z4Gyy6kK2MJlomHNMB8FOJxrVsm
KksqyhOUPcuLapZVa2LBJ/tRPkgnguTdPmtwJQfjdvUwySva46PgCrw0gVzdB0+igxaRjPhg2YnK
uQwpljQNmesrHKrmA6pwv96SxZ8ElJ6XDY7ehPsdajayyGfeeK0mUltsXpQxJhuBpuDEo50/aFio
HcCOYjnqteEkD6A9v9Oc/rw863eXxTO/KNBCsXWK1jrM/r30KgZKXKFXSIisJHzMi7LwACiT3E9d
aviiXERuUVU8kmhmMN8Ipa53bro1jrXeBMDeC6JRrFZ2m+8uH4wdgjZCqHtNymQ1snjKD7M/fdF3
BNobfM6Oem9cdS4AafxFcnhFed5tkn/ffMt2FnC0SjCDbiUE8l2Mrb/K6weAHC3x1WA1nOIr21tv
Dkml6EuOIEvGFeEDFPSHIk+9SZ9VmxCjikDv5/HpMJ3aRhwVHAYtERrNRHCItMoW4sYeiuZTAehN
Bl2Ab1e5W4QVBAjybX3SfAw4Pcgv0u30Sr5qXvW83JX5rNNVGLoqG5os042UtCiaegCJ9H46mDur
sguv+VntiOmVP+YvEdC2BLd54iXmrKvcSqW+3CSuUS3kmhlEWu2OSePIpcWZ/GSKMLBTKIsoHeI/
77WxsPopGrSoPIDG3haWs5RwBLDsWMcLQgPNqGVoJuU8GjMxjA6INvsRjjgfj4se2prBS/3ZH2gj
hnIXbRYvkpChUKZhBo0gk6HVtbeu6qO0wyzzofSmoMEIDaesxSz/b09HXd+A90Y8GwuoanJ3/Zrc
qeBwguhsNx606EwG7vgBlum1MJ8NzDARuF2oyL//ZnPYrNPc5nCKWNDZCcC+IQUa8Vt06n/9tmrj
hdfoYOqJJcpQEh0jYyaVqkhqZMZR1odBadwNmI4Ul4Vj1DwJlKKYsVQ3KvLNYCzNfd3X39owfeL4
e/I56JhtAIDUtAwZCvl6sxvfu2jaHOoqNlgbb3EWL0a1ovjZH9U9SRa6E9ESBVhCEedoLJe/FUtp
iSAsetRIUhgsqeXIOtyiHOhV5AzAhRl4Y6ZMndxKowJMqsftqk5gox99wkdT+muA7Y4MK5krZjHH
M7bluRzqvIulPJW+dn0hzjWm4W/N79MXQpgMtEjlrvXEr2Ew5jYpwwInV3+8/EV5N0sFm84sNK0B
4s1ei+7CdXAi6xRaP7u8skWTt6LI8mSbe6VnlXJVyeqia8q9rh2T5kcmnOOc40/Yx1F1MOxZWJTR
qWsEx3AySaggHgxRcOrxiO69k5mP6nAQNc6iB7OJjY3uP7KoqxuEdFbCRltfJ0cIsHHqjoHhicBk
wRzO/vJ3Yhn3RhgdsFWA+OhaDP3Qq5+FfK8tD5f//n+cBmB7wITAMAe9m9VVU6toxSq8Is2gPeMP
KNv54AnAUJHwwKOd+Q8bexNHueA4kdS4UsQwqEH4fEW2jQDqKwCtzSY7RyqpfGJ9gotkyFbBN7GU
F17XLlnrUSbd3/Bg+WhJ3ZgvK4oYQO7HKr4zPInKvvIu3y1bKd+EUo65qMJ+6Sc12sdqvwe69yGZ
+wDwOj6S/q+aVD1dFkd0/IOPxoPKMgihi0i/6AAvWnZhmlhBXFWnZSl22Cc7kIEkJ9fNe6FbjniL
/XNZJr3S9frAMrB7rGItjsQ46p2sKmFhdiBMCs4heF3vyZhY5HWpexPtwsYlSLuEzMu8m7/VvNyS
+U03oilVKjuAdg0xBlXb+KoFRVri1hVv05ZpfhsZlN4M2TxLStqUB6W5HYq7ZeU8hpnuf/P3KRXJ
1VVvSr3AG7xpnSHfa2vnmdnJFH9c/k68uyL/vonfxTCFTTFiAS7UlsNijqcmBxnhnPGeTOTOP+jg
5jxUwJ7TThWWFAF7AHIQ2UuODqbbuL9nFP9yuet/umfqpEqIbJ/GENGAtZyi0JoesKrsZBI4tQXF
vXxvzDIJtp3/lUEDh4S5pI3CgK5Jt4Crj9AA9EEcHutgvZ2dxSU7a4Zbl076kztZzta9N9GUaSWp
EK9112KNurWVa0I3MgfReUCahQE4Ai6Vn3n1EraavImkTArUyYraC2iWa81DEv3M0jvVfLh8o7xT
0RY1tXNrYfDyELbPTWw4Zb3alyUwbQoNE0kh705FJm55o+tio5WrqVlGoOmL3SeFLYzgLG1imwvk
zryujSQ66zDTMenTGBuTy/dh3fXqaJvxt8unIdnEB4vayKCyjbzpG2XpFWG/SF2YOY2BqoStYOZY
vxE6S76KOhXI/J26LLpjZHOcn0otUnnj5kw7AM80QI81jLZrNAFt2mGIVAcvJJ6JAL/DODChoTGc
0Vmd0E7h4i2MIZdnXs2H+TxF9UwHCiV5P9H8TE05A1yzTCKUKUMHbOnYyiowODMHIB10gO0MQE87
8XnTI/8hFpVREC4okE0ZQmym5RrmAIRcrxckeKGNAVRAMAcS5mqvq5N1aPx0fh1d+VuSrVevBmjr
P6IpA9HHVAJ7WBTtlXtCdliCLWq907xsT7pjofeZ9+lWHLHXjbVoQNOWAPaA7uJ4o5RfMBLLMUeW
kWwFUKFnHXBWVY+wkbMo+0gtzo3sLAonKWcKAdQ5WVxG+kOPe2ggvs3iCrlPFRFEJflQx7nfWtzl
GPLdaWs0N3Ion1xPiSinFQ5DcBlLKIR1hbEcT9iBZseROKbPTpbfbJ9e/VfCakiFHDOSQ+28wvw7
vQQwTe2cPNRXQIAEm8HIk0nUiz4hKnX/ek+68TFk2DnRmxQzi78Wh2zGhm54ivY6OlSVW+54b0Nm
jqyZWDkkdoZG1Xv1i3QTQXvqwkCfr2v4aklMbaX7NcSrrXK5PdiR4U0YpetZsqyrJejxXgKjolgO
TipFrmQedV6QY6bim1NROm8u7VDq8NTgsn5I4tRu6p9oRbiDeFfIP4GU4l+OEczCFpzzn1uk0q60
XwV10ckM6BfhOgUfe7gDrMJT5gDtqDvlwXjmg0kxA/lGJhVmh1jqtXnEelCLAnx2W88B51BsTXw7
FBVdlbVr0zZ5HaYitobJoMbOduBgcl+Tn58S75XIciLbW6RCbdUkWobhLYBrzo/qWKAxexNKq3P5
WJxro8GOZLkSUmMYAPqVA0R5BY9t/4k1kM0x6CdZMY35mseo8XeNeVjSymkaYbCtrP/5iZPogLaT
ABYBv0spnZGnVg1U9uIwDScz+lIKvy7/ffbbciOA0jCxSkpMGcvI7896a6eyrXyNb37vYhhejYJx
bHdu+yN7AVbafuCoH/n1H/ygDhBGQ4HDQwrw3jHpU1t3eZijxSyWdmEdK6esElsc7jmHZGr5Rg7l
KkR9BbVTiGmz5TC68wkMf49YNUF9GjC/zXV0zUvxXzeNLh2M+mx13Y76kvdQQCx7AJ6s2K13Yub/
fqLNCif6866R+oaJboLsSIrwfiqPQnY7tqOLR7oZtx7nHnmCKG9RL2CIFvtKC9qvogN09MJWjuFN
dFp80Z3PyQv4Xr3B5kEsMK158/UolyGugyY3C2zArK708Hv+mewMTaZ/tZCGCBhkq9VTA0/c/0fa
de3IjSTbLyJAb17piizbTm30QsjSe8+vvydbM1NUNqdyRxf7soAGHRXMcBkZcU5fHMK5wlXmj/K9
ipJGwouIIijUAQ1VLtaNSN6xAGCiuclFe0gSlDSDUwDYuj2wMcQ2w+xKInVS6sInkowWql+9/qJD
DUgDVfaFz52zOJmTPtYYg2dNnW2f1FVP6qR6gI4A1hiQaelsK/F9PEQMS99USxPBfgPGa3CYUBPH
Yxn06K9K4JYvzmXpxMXbULkMI98MFisZVPkpgl4qCSYDr2an3iG0RSmInwhE8myDjA0Tjgx5LJ1I
Oby6HEygzS5mLQSpqw2Ug4cRqAqP6p3qZ6B7h0hTB9FPZYvMdaRNZwZ0KdA2eA3XD/IdVnIx2cOr
YzrhITIyS3DeLXZ1KX8oIfBpW/SmszMG+O6Nu5H13rSt71UuFfQjQeVELmjyvYy0mQ1Y0pxE5QT+
O8ZzxbYcQ+Vxo8W8JT2X1Q18n0QS4KZ5+amM0IYuSlMbWXvo26Feu4qhjk8Oo9YAYTO5tJNunGCG
e/Ab7whvnuowTIX4z4e0spJFHVmYJDyelNBhHFzJDXln/gSvNscMDQLCFjR73al6Jv+Ps+XcZLH6
bBvMVVPq4Ka+jqckxy7GkHatqYGPw6r1xarA8KPLYW4zlN0MJitlyfmu7HMuc6kxxizBown3TcCj
eWKnAFAWH41d6WY/IkdnfF6WwRD9VwLBhjUH8gKIBAKBk2Pksja+9OUrQy2WFCoXTNVSxkGFDXOQ
yP4UNRsl168bYGfW+q6qLeGZgEKzFoVYX5NKCMZsSEu5DInfqKLZ1p8MXWbEZpYEKvgDeE4QyxI7
LkH+kuONU2EtYjC+HJ2ngZa/cLEop36o85ZoHI2gNlG7MtSgsTl+dbyvdkdvkYPjiNOyDq+B8Xyp
lMvUP3GiPRmDxZWWEh2C8TCyNmk2Px2AJjUJS3iYFqRsouerPBgrEKSX2qvAvwUZ48mARiP/pdNK
AHX6fd8lgy6EnM/nE/8s1LNsKjLXe100TW9RMau4qrdtj4wKoqevk8iX+3aZomOclC3m040suEsT
vVDMKFOj7zN44zqg1gUFoHCnvlPMYMqTypYqbsAjQbV0D1EQ6yMaDVmM1LUsOYsAbCsWYWaH5C6g
W+g0N2yTx0Hfc4A/bZQfMwbpsxDzhtPPtH687a5bJ6ODr0A3kCM1kU4is5qEVdqk6T4vD3J/XzDJ
OlgCqPTBcV07ZxmG/Ej6EEFipgEZKDGTBgWHgsmtJDUHcOuyqo7NoU3MQaLfC2B/zH5TwU5Uay6a
gA2C6KrvCHfpcFCfxhNZpZqs5CEBtM540OzZDF1QzP9BpMWKJqQbBkzeoEIFLy18lrQoseomsNui
N9tFsIb42+2zI15DZ8urFNBQ/h7PdbkgZO+4hPFzAWhxv+t7t5m+qL0I+D7GG+NmGxH3c9A4odjg
dXqGYOFy3QAyBEAtnO5IRjXzyCt7rN4PFgZMxsDsdiEo0e9vq7hZfeiKriJsaIaIvZLfdcwnSVZn
HV/yb85L8OX4JEGycQw2LRWQrCrBUhc+dBHnHNhWegG4iJx3BtHrjSeGLtsCgHEPrgIeYPHk31f5
V0kXPqglwO1U31qn8ccTd+5Hk79kB1DsEco7xWJdLbdSiq5eRZJ/X4vUQ5WX6xAL8vxZH8CHEr7o
rM0+llqUp8lco83tUIdekOquWlTnUgCq7e1vtykDYwYYHNNkVaATiIZ1ByES9WgfZkUGvnZZx1Oq
XnA9E/OdlJgfnGolicokIOAJ1bkGAWhjcxdi58klt0Q/P5Lh8uIHazRn04dXT2KUfU9yETd4jACJ
lzbYdf2jH+5LUTWreDKXaXf7I5Kf/lG16/MbdfFLwHWSNlILZhDdi5XA7jDp15+LovTqwTBbJbZv
y9s0vpVuVOiPyzxrDGECO+7I9XZtjKoVS1jXNio1YojafmtbyaJvDnFVplmmchi7M16zyIkP8X3x
Ur4a92VgBpfAxJ3hLrNYpH2b493rtxxKx4g3ANOF5ec9EID240/CGM1ZeNKcAbZCukXMt8xNTwDM
GTa5DUHWVErRXEKBErcYBcWttonNoMbsWOjgwUO4FyJrLEGpju7BeWINyrDkkn9fRRK+zBewkOSB
B2rVWvsy6cy9JvKpPpgnEBrU97IHY66/SxBHYJU3MjY/g5PgGm64V0FTRmgJU4x3s56MNg0GL/vA
qMMor6DQVfAQKFLVGloI8ubwebDHL6QnnFvKQ7grv3VO5NWPxaeasUqy5e1roZS1GKOwJIIERotx
igRLCqozfsb90hr30th5/ND9wfj3Wh5lLBxfJNMQFpjYWT5jFBH3orcEDcDbbr5lGcDXQG1PgF90
jVJKHxH9tUTCkyIo+oLQxLIzQ8JWIAGdFkiMUQYgb1JZbJnSTo1CsBjz/UOOXqIs3lXBz9tabD5/
rYVQ5sdJdWEISRD5xWsPRHHAgJrwLSz4VPM7XlkJaCFWw4OlGLGXlVPpaiIK5cKHflU/SZjQycMD
xyLyYsmgElrYKTxYHkCeouuBplplOmj1w9C0/Us59KLKsLjNOtEQAL2MST5eVd8D5kqlXgbCON+U
gcfvFrcmk3z7+U07KXuAd5ipm+1Yzedt/a4CqcDUpSVqZFnhvK58q8VDanxhjs+wRJB/X+kUVkUx
DaoY+8Z8ToynLNuPLBiozRHa9XejzG8ouXQ2RDTpCTEkyJ0c4yFwO4dA6Ovn0rtt7JsuS3izUO5i
lYHe1Q4aeQpKBbQQvXrQZD9qGK1J8mPpUI51lr//Pr2cPeb5qCnviAgxdud7rDt1b1rqlXpj31Zk
M6BKeNwA5x4G+OiJIkxrFAAXBCJezaOLNgruFAqm1spmwzt8+ydaAaoOK8qgsgG/+O9mUGqKkdVt
tXhYv9ilc3IcY4zWpKA+7hJGotisK/CSQiRpCHo0pq6UqlMyKCMHnlABa2OIROBmKTzCdgzyb5s1
J7hpECpeiNAWAykF/Qy7REKUG8UIpJO0vfT8+NwalX/7qFgiqFi3ROqYqRNelOcmNWXh+8JqNbAE
UMeTLoXc1SVGHbGyNUknwXi+rcBm4wxkgf98JOpWry56IXMVploSXwDIzeQN+9onY2ssFADyhz64
z1UQ/Qo0BA2SuqAm/twGNsZ7nUC+63hXyH/KemzGjWr2QM9iaEfS9C2h1O2Ai8K+bEARsh9cYnGx
MwRWbfdYVEbj/dCM1v9THlU2DHoaNIoEebWCPSp8zsMQmtwPZYdpPC9jziRthiRNAWsGcBrI/e53
5x0GLhMGpQ+8SYFGsV1zqqngvTVmDE5sok5i1e4fQZQZykOcp2XGp9hqJXy79c5wWnexsKOwI4OO
qjt7ujO55A1DuLv9TVk6UgYaFXXKRVxU7Dv+p9hKZrJklpQ+ys3utpztZHXVkY7vBpc1SZgJZN9v
dIajZBP6DR4PF6I9ftUYMX7Tr3UR5SUYUbDFSBWxxpBq4diBfiNpR3/IgktlRIxwu5ngVyLIT1gl
eLlShHkwOICKd0XhhZH80EmDZocJq72weUIrQVQlEdf9kMpaGO2bbifVl2LkzCU9iAZDH5YY8u8r
feJUmvqhDTQPABLfFG2x6rw99q3uTz3POJ3N1jtmxpD8QJKCRRBKVmVw4PQggD2jJX0jneojWZJf
DvW+toC9hH4vwADQnDy07nswMcvIxIMea0Zk+wivP4Py72TOi0XOdM2rkuyxVXmHy4Lv0qgx6luW
GMq7hzDAeqMCMSVf2NXyyKnY+awYMWRbiCGAkQ8vG+gh/358Ih8uABonrF3GvRgVppg+zuPzbR/e
9qq/ZXzANkM7Nxq4EdkyVAczAPUZN/q3JWxmMTTekakw4cfT98I2wYIlGrpY95RfNdHOucKSo2de
OjblEbwvTc96qt78bCuBVKAAxp5qgLcNBQB61BlGhFuzkv8EGQGN4H+0okJFX8RSXqioOJdhZ4Cb
Lw78ImLCdG+rYgDZFJcosrz9uwUEHVfEWYPNyg7JOHur93jQCu+BzkPWRRqr2/GH4sRahdm6AgtY
MgZ1NcKsiMvB71KlSh7KqTNSwKfhMqruCcRj9bUzZ3fYh0+iK3rsCVCmUErVWiu7JUw4DaTnzXHy
21O5U7H4lR+lfQAGhNQdX5gYexvx8TdFqUNM+XTC9EQFMEu+NRPQPguxlfOdWQEw5bYTbBXyv4ki
J70KxUNaFlq2yIRGO40tGQgXhtW7M4jdeXvYRc4fZMvf5FHhuAm7tGix8blP4geg4WsDw6s3LBPD
JsgbkiTLBl6DftenE5Z0josgI/tSZplJICB3ctZNayM4/SaECoC5ZjQjnANMy8n8GqdcYvVCx3pa
2ih410LoIdqsVqQ+jUNwteOKJVuSV/4Ak7mpgUOsq01WTb9VM4HHQSZQ5zrukPQSyiDHvSFp2C4W
74P7zhe89MTfiZfqWXWr3cicfiJuQ5XzEAdhuMwJ+gdu7HAZwwK0ZQACeSYo4O0usFV72KsAS+0w
SMN6b900C3R70Eh9h6aiQoeRD1UaNi2wXIzTVNmy8Gxozm1XYomgAoVUJrEcybHuVWh0F8KZoJsM
49fbQraPaaUIFRqkKq27qdS03eAqr+RWotrAd34Nsd8bMleEKJXwlKUJGPID9bWECwOYcX93prYA
VuWQ1qof6V9j/VgHp3Bk3AkoV/oggjqYMZ5HWWwgIqveivolmd9ufzAqy3/4+9SpAPCv0lStUn1+
T6BgOhD/qC4mgRlhhyWGOhaUEnIuqRCjVU+L7MT959j42QJVa2nMVts36Dvf1ov13cjRreI2ODob
4EaXqm+o36LijksZ50K/bH/4cFSgTsciDXuxVX31HnihFsEuJzuuJWCBFMbHY5kZVRvr8jKXNY+P
J8WFqU73ujg46JoyboUsKVRmWHIglZZNB0ur74XxOx+cmoRRtDI/GjGT1anEE2bBlQCaEMKNd9iE
x8p7H0Y8sD4aHQnoA6IxQfVKqcohgz5/g9oAVcMuPAwf2JzPrL2oeP1BGhUKwOOWDBNaO5Cm7tKH
cVfuOjMzqy/AiTLZTBHvqP+r/PBBHhUXUqMau3KAvMhX95w5f1oOIJ7qTOMc3svA7Me1xsyxq4VR
xF1qF1bZWg1aXZjx+P85Gs2o1BjRlOFTq34JhqDptesZlym6AvugKRU6woGb+SWFo0mXSjSDveDp
duWkYNhKHiQndVlPtPSN+INAKnSMRrcYcYmQO1vGJX1IrMGt/PeVEx+Swe7VuiIYCuZD6Md3o086
QcznTWIut46Xii79ANxh0GASpSds0BNGQPFudlUX44vOn0RK0Edh1Ik8JlDf18A2UtJzkuony4sc
f8pl7/bf33ZETORg0FnD5AzN4xLpMppNiUxMVd8RzqLUqsBYFGIOOGQCKG5GsZUwyg+RaOokniGs
Vw5df7ekj0vMCv2bvr6SQfmeXst6v+BVA8MKhZ8vZrlfPM4hCEH8YEqAS2RVZ5vZU9J0Mn8JXBuR
UipQjJDLxZ4kaQz8HxBk0GUVPVaSpjvkvyx/JYdSjFdqLpOAQeknmmhymJGd0ie+Lc0CzchUsrnq
NSpfBO6BYSDbZ3ZVj6pBxrjtizweVNCw6taMxR0AxO2GQ+Fx6GDXfrEPH5nZgTjQBwdbqUpZfSIY
XKmSTzpa4l7GXKO+70/xKTMXvHQmnmgme85mzRXSr6u/PjBwuHg0brBgS8OzaHId5MaCnBScKl/f
GwfBxBa7g2HVU7KgUR/bMqsQYsqkwtmsoexOc8jsl9DWp9FJo8nTJ+GTPGlOLueTKTRxas28YXVj
ZGOHGoxRrW2Ii5lzLWPSd7MsW30AKq6l1ahnGH+BJWOjLuLvZyYZM791sCsJVLFUjvGSZcO7r0xH
Eq1Dn9tV+8Ji3dTpEZQPh0kXTME4zHEFSfKuAm5QU5qdnzpaaC4Pwl4Ed8Jo83ayZ+Un1iekaqhm
zAXDmJAPy84Nh7cFM0O3/XHTHf/5gh/mUtVpGJelAEtJIidmHH/XagDSS4+3hdBgEtTX+7D+Istt
bMzELMMvamSlDwLGNTin2xMsiRhHBtBgG8CQQHy4LXg7va/Uo4LcIjViNy6knuhRqtXPnBucACF6
rPelhX6gZZxSC0yEaCSIl9hvnsl7FgvybTP6rH4DFfE0DitGkgTTqWa3jn+k4UOWeQkGPBm6suRQ
UU5TK0PsBMjJGxNaegS3jzMzINikXuZGtuYA+PZc/AxP6REjwBYeNlDNGHbjspZzblutRJMshKky
iFJNvroan6axtzQ9ZMQWhkNKNBynGKs8LhfQtnErQHUAvG/weD+WAd/XOa1f3XO2csdugRI//5BK
VodJRZyqkFNwE6JWm5uvg+KlsmJyII0YIm846/N/REX/4DdU1NH6v8236r20qyx++hGn3iS/3DYd
pn9SYQYtll5KC/inDG70wFLs8Et215/SU/LSflPN0pcs4TR7LGbq7Svi9WvSE+MdB0RqZUExMO+5
iwb4RdEXXxUrBd0eC+GF4R3vP2V1G5VGIar6EPayZJ/jaW9Mn6XRG0bGk9N2VbXSiAo4ml7qaLLA
9EdrcYN9et+8N1mGE6tH+b5VcsMS6eGtumhTXSAxtbHb58jK7Oht8RdPesjs0FGPgyM4+I5gmy/u
g0PkhK7g37aazUJ1pSoVb9pgysaI9BAiv/FzdJOkXeTlzCsay9PfHyVWJ9dkYiosAz5p68xO8or5
oR+dF1vpU2glJqYddoETfWYmfBKVb31eqngJlGxaGswy+vqJ+0Y4KzSnc4hUBZPCZBvl9sekd2Bo
V3930ZWWpVIYi2TAPuUdBzJSTAzr92SDM3bik/6kHpVd4Gn3FVgwycWeidHOCNnv0Awr8amuzFGn
Q93W6TOz/dKf3xOHJez41+JsPLNLm39xFV0ANyoGMMAahhNYieRKvdOnBqWHvBv87BLvcp+kX4Pp
+vSz1V/f9iqJOsu21UAbP87EKUlSlLG9We6wRoUCYAHh4fAQ7VmA1Nt11VUklScMpW0aQyHXnOCs
1I/AYoz/IxHxB62o5FBoUiZipxhFVf19Ui4qHp9bNWdUFf/ifVdFqNRQYZBc6TKc0nLpgYpeuPWJ
08wZaKvYzSJkkXVhVrVZfmXdn7YD9j+C6SWmsK4KvQwhGGSeaR2iF7pLusxKlD8rTq+CqAt3bEQ9
F2HhwVdPAOSwq7vWTOHvgS3b0VmwRl80s/vQzhi16b/c1a5yqVRRgLJREJUJXWtP3o2OaAUpZnM4
h/dHN8m894Ye66lp282vMqladBFLbSxz6MqHT7r0DBSS22FsOydc/z6VE+p4rvpYIIcmqVbVozGZ
oSEZaNgCEg4LL9mhIX/i0p6RihjeplGhpAjVPApUeFtZLpaYnOvkyDdvt1VjfToqiOh8tWhhDdUK
/WuJqVVZYOF6b3c/AfyOCQxV1Xi69ZOo2pKCJFlBnPrVMUfZjlHSARzVaH5eWI3Hza+2EkcZoNxy
RY47uuJP7b02HafUk8cftz/aduhdyaAMLmznEHdYyADE9k8N3B9YnLdk09iNrm5KyGXsBtp2NYu9
QLJOKkuaQclcwlmLFG1UfPlz/kwQb/S7ygH27+BJraleRrt2sXycWNGRFfW3o+VKNGX/shz1sPYB
Jwj2g8otT3plSmfDqe3BycBeXXZmb7UO64q5HUtWcmkHUMOxEgSozH9WzAqwpaVlnLs9yEdhO6U9
vrDqFaZEyh2COuRGoMwq70PPki06mU24jdpvOkoU4Bi52tNtU9q01pWKVEbF4jW3zC0Eqos3ADcJ
0HQlY3GWJYLKqGllBMU0T4pftQJn6tgj2AHaVjEnVV/s29psZreVNlRalRdBqowE2gT5Tsd+liY8
lc2OC7/dFvO+p/qhjP1HDgD3fi+ySk2INcy9kZBSHfvG5DHvx12mS2cTNqrIBvUCOiPm5PCPLWDW
sn2HewP7VZNhLiAU+P13xBn2ynPiGPIJb42+aoFI7CE79HZyVize+x9IcG9/YZ2nolvfagGGDKG5
nprL6/gs2dgZ+yFXWL6LI4dQgvIvgSU9seqW7Si++uRU+EkSrLomMQSHs5mgn+4DZMnmzvEuFRAF
Rj+5Z3UJxc20uxJJhZ0+KYRwGSCSEBnE6PZ0X3V78ea7ELo/LPsCV4fJIQCSo1nZmS/hP+QOhi2Z
1SkAOMzEyJXbtxnwIBG6KTxhaJSzDpIaAX/p/bhna7JVa/wUe/WuAg8r3oM60J/ZOqBcmx3mQrhj
sWMt7/3LIVx/AOXKZVOMpa52ip/F5mRj1ROPaoATSuN3aocGdziA0tz2te1ct1Ka8mmhGIJOqqC0
fiqeCO+Nqlhqb/bvXDuaPx/a/XxgwbsRRT46+D+K0g9uaRGkYif1sLb4NUOfX03MDNdV8aBwbvof
J2p/XTmuGuqUF3dK19QA4VD8CJk0Cz+lYOceJPf2d2RpRDluUc+BGkcwZlE7SPFdqVYm37kcL+2K
6cRcFCKWeOv7Ud7KIyilMtZ3fFmxm/hZMnZB9nVqv2bKy221tpPL9aAoH50nkVPyGYLa8iwj4g/l
QV2+3pax/fy6OiCqDhBCzLdmCQ6o36fn2MP60x0qkG4fncnkWs7CimF9PKoIMCQQVbQjdMrkb3Hm
9EOPIZ8HeTlz0ytDM2Jat86JiihLKvW6QBJm+kxm1uN9fAL49oVwXyqsN1+WBZJ/X3UmRqxhxoqG
r9jhPjie07Pigs3Wbt7JnctjeqdhIDRLTeXuz0ZLVgdIxRADBGTzmELN6XVxRTyNAibvXrMIPQfA
oK2Joep2F/Eqjx6sXGoJ89EcTrD+2R74HWmPSHZ1BGU8iGlIQcedun33E4AKz9yObLOxQBWI2d84
Vxq8tDP0MgIyL8q6+jgu50xmLAJut5lWGlLhRA1BAKU20NDAjPnQYgPg81h8z7MdNl9NsfTTHBhH
LAzszeJDwwM+dtaxoydRUcVoqpSPhAVRWfAS/iCMP6cMhVf0fNsrNv1vJYaKKUNXJ3qvzSj7g+Yg
xr1roMRrquxZVuWfUp0zIvNmCFuJo6JLUBp9ZEREq/ZYxfaMZ+yeCau4nUZXUqigkmZt3tUqqvDm
24AqNfMXO8dMrA4wGRBZB2b59j9ANbBUo8JLgjHmVM6g2rwXXAm1k3HOB6/wyM179gQgOnv9y3/F
p/6VT1eqUoFGS6LSyCpILeQfoSyCimc/hZHJY2vwtqEwPyoVV+qcF/I0gaU0r5opWiq4P/td4Hco
h+Lv5MWlsFiPr9s1/1U7evOsEPOZy3NoVzvGRbDHUwnQhuxFNqcMd0TexPsLC/mCKZOqUMbQCPtR
h8zOlvepR56Z0UFHa7lFG6/aBWfWu9J2yl1pScWXZeBLTZbxZfu9jLFawVMehv3gYBrACW3WRX8z
M62EUXFFLsPAEEIe17nuixjum9YLatEUw9zhtEdRaBlmsxmcV+Ko+JLMuD/WJcQlw2D1Mefo2siI
KduV+koGFVREKUv0JsaJjbgoENCxGLszMu6kklXscTPwGJ6wOTOiKSpBWlIMnqc8AaEZ7BML8kEi
P6jSy9jcSWXnYHLG5DGIpH3Kum/twPqQ24H6H6HvSWpVUUSJMIeKTmJavmTeqKjRMU9AU1mFPNZM
oumlSmPWlt2/fNmrUMoXpJKXtEom1bpo/qLwS0/q9wwrQoIVHBDV3hifdttcrgIpV2iXFMDjJOuR
x08Cm9Xi+Up7CDwCCdo+sl/j/8X5rhIpf8jJtOFc47sKeJ0gF9/Anh5Gd3FygI6xTGc7R1yFUd4g
Y/pGETqoB4wuvniIgMLH4hHYbiBerfM9jq8MRelkaeRJnI6O6m44LkeQkQAGr9vPUIqUnY01MhdC
iMl/qMFWQqmM2wAEdJRz4hI+wRjuvNQnewGsNgVLDJVjjWUUVHHC9+NB6tJi13p0Aeu7Y4lhfkMq
q4KCTTT4HN9Q3nV+5uafgGaKhZr0yGNOqzhxbnMcDyx4GJZy5N9XB6fXpZ7zpHfYjqkHPhc/LYNT
n0uPUyUDhzfDTJqk7uV5cv5/TvfeilkJnuVJSfgQ2pKMVz5PsJjaMkIztrT75GH6HNotY2OZ4Qf0
M0VWGaEGKlfFX8DKyWlP+tI4ydLaDMWI1d2wyvery0qxAviqaSLDKklTi3cyVx4x5TBgoph0KuHg
idl+ZT8fsLSjQkrWgjlQJkVuVD8VmN/g/bxiTIkwsgENLjgscVFFJBuIXWzr6eApXWqGzaOuf46l
Pxqpvzq3SPRdfUZxCqVYIvaREA5ckmCji+GIl8EJLRVLosyyj0T5W+dGRZPEEOsOjFzwBGcEqEJm
i6PVmZPV+t0JTTfWKxYj6dDsX6ocY6WdROVpehHaL8J4f9sOWfZARRMNjOAFt+CwuuW5m209fig4
FmjW9iDU6pCo6CEoiTCoKZSQdyWYtgA/AbgSEbskocva4fiXq8A/aYwmGVJA0CRypBVfvc57uTEJ
cGLkyngK0I+TVfr52/8QkxlGQbMM5b2iNBKpkoe/+hq63/fYmZH2uF8dqpFRuLIKA4kqRXg9LPi5
xAcdrRFTkADsRmmgIIMWTuyqjB4Dw0To236u15UwEGFDu68zRynOy39lAvjrqng9Nar4SPIhTuIY
H5AoRNjpp4N2xgArmbmyR4/J1806MCpsoHj8q9+mfpotdd/v4h86hpAmp3bDC/MStdndu9o/DUwR
9MmEtSISpI7vx7WbDqk1uvNR9JjlAeu0qDJEzdQlmCfIUvA2AxpyzRVAHaL7mqWCvbS8az6Hj8zn
UpaCVBRplhgL2jWEGgWicAUuPfFueZ94YtdZjIhII4b1EugA+Qk9xDxHAR5855jP3Ixih77ZG3zf
5+IIgyesaCSl4GmnMxXHgEVmz6NNfHq6CwAMhPzm3I7HrGsNvYg7lgNGVcn7gP75b06MwMXuyFFw
csTLPxpmvpqmTEWScRaTME0RLtMhAIpIfcw5kVEPMCxSpkqOCKSEut6RiDy/BMmzThaMGVmMFfVl
Kn6MXQHSNRWXwXmHr/aARgXay4kd2Ulnjnfyt/ptPiisKyijhKPBIIO4qtMuRu5M5cJWxPJnzRmA
s+UMsy5FxuP99tjH6qCougMIHIYcGKSTfN8dFYyaLC2CCIbUfoK+1TLs/IXw2WlH1iTudod5JZgK
KINe9UILRgBfbDLT0L+nRmgZpTdNX3lucoBdxWVfWoVZM7CshgopgqyCKTyGvoM72CfOjCzgVZxl
W9ojx9nfMYFh3/a87dME7iZoVoE5QjteVIxzXgNeyAeItNk2nzL9LQ6/Tsxta5YcyuOqqgd3vBGQ
G034MLmTzZmCGV3qBEXkCEQEjCk42e6P5kuAwfC3dpQTDsaQgVLEQFgJT1J8ydNjyaI++BcnvMqg
nLCQ0qw0SmhGUk/tlM/FneTlVnVQL9z9fOys1GWGy+3Mc5VJzGhV/6tVLYZoM6M/mb4EmWa14jOn
2wb/lNb7rj41zZEfPlX/EeDvr3LlKpVyRj2MczFsoenCaxnerWoO17UB3eCUkQ62kh1QiAVF1UBH
DtT739XrRT2sYk1SfE18NpavTf3w341+/fcpY+zHRWjLGX9f1M9idaxLxZIBI9To5m05m10LAiAE
5Hwe6BI0YqUxjH00zyUCdGaTd0fZyu8jNzzlGWLY5GCIyxO9/+E6sJXL13Kpq8ciZuWE/6Gw3BuS
RUplDBJr5+hnCBAc1Oezz3s9pkawrDjvOJ9V+m2f3z9q0/ML7agCFIWH+CF3C8TPImfNZWxKADc0
gDllnTfopXWxADw3lgRxoZ8OCFlLybCQTa/Gisw/AiivztssH7ga6dt4lPCkCHSa4I1MbeqX5lz6
75ttNmvCZvOCsxZKuXWQ8mXfCtCK3AdUSzC7ziS3bECZ77Q31iWbKY7y5xwwTGWmQMd5j+lvB+yc
TmRP97/uU8wH+E2bXH1RKqOORgFO8hDKNehpiXjBSU/pD/FuOsSYGwXMOCEE8bDf4ipvMotNfCut
rj8slVbbtIrqtCen2djj8FRMtiA+Mnx9KyavZVA+1wncEvDz++G1zwRnilytyDA95mGfbssiP/dD
N4awnwNsg5CcUGmt6buR0+NY9ePlEsY/gAlgCtqjlO0CrM2Mf/RCjCdvXdYA3Qmmmt+jsZFxuBoA
4cg3lO4UTbrXBA1akbzs39Zq0+eUqyB6bkEaukouRdynWkDQE9Ls6JLu+DvuE5l0mb1shzdHxpfc
iiNrkVSmKQel5jkeunUDICG/AIOclQI2z2qlFJVr2iRX1CxAISldxp/qu+EXduIOWH7AzRTW4Sag
KiDEf8wVeZZylJmoQAmbxQjKBXG0k7RiB55LWynqx2XQz3oEKhlDNqNeAExAoXpNFt1xY2+XobCv
xZpxHdoMNusvTX7sqmQZ+TabQo70U1wytzl5si1gUx+rTy4b02Qr1qyFUYE0X4xW0xORtN5iD/ze
DsFbwGDi7rbFboWVtRgqgPKAlzIk0hXlW7MYv6Wi1Ygvt0WQqEi7+qpUkShNpGEAWnQoI2omg7kE
lyyuzQ4X4v57rXy+LWpLm7UoShthFLgxqCCqw8at0YhmoR1q6cttIZs3/bUUKg1wQ97HHeC4kON+
7UPE9zlaySrWB0Qbw/SMd41Nu1vLo0J/keVz2PcCrqtje1Iz3u/E8JI1aFxjPc9sO+5nJJcnOWkd
KalO0oKLiKC+3Vaa9WWpCDrUwEjPOeispqEpDm9VcReojOVphgy6fTM34SIvJJLlxmi22V3NH9qQ
VXZtF7TXJK5So+dGN2ehRCa7siNZwgju6gSYmIvVPfAmmTaZLoHFeaxL6mZmWOVWlQrTMce1PKdD
LHn90w7lj6Ay81e8eeNNGNBIHZA3DJvFLbPpeitdqcg96AHuWOQuzmnRPcgij3LJ/cxl1dLTxiuk
+Q8azmsdqWjddIZY5gZqFKHfYwfeFMofodZbty2ReYBUGNbihJejBkqRLh9QxveEYaPedS8xbiQE
2x4fkz/8yYjLWjcqioEBPuYDMrWgiN/T/pguvS2Nx64ED51q9/ziMLRkHR0VygDQIgidjElxMrAA
DPAThwl146w4xGQIurngR05msWgdNn1QBDonrj6KpsqUn6vClLedHEOs6qrthc9crWYEafLLP+SD
qwgaFI1TxSpXlgQXH26ye8yVpfmDVgFEdVBYpkIM7pYoyukABj5zoQ5R/E57JJsl3Fk7l5xJXvjR
00gsVguapRvlcMZQTcKUpqhXCkxb1apdSK+z2Du1rru3DWT7oCQNdGYq+GZpMAtFbVMxFqCa0L1m
0pemDM2RlU43e5cqqKSx3CdLskQP1gMRewnTOUPUPy2vGI445Ts8yN0HduAaJ94dj2CKQs8rYyH7
byt3lUt9RiVvpr6oINcIwQk0JQcA4h8SUWN8w63qcq0eFa9UsebVasZpFcDmwGwCMN7M26f0vqD+
wQIBAyITMH9gj9H+NOkGcidEGJ70jUyMYvjvBFHSuXIQQXBnxGr5vrPiyGQum2yqd5VNryorWZvM
4gTZ836KTeGY2fH99PX/SLuSJblxZPlFNAPB/cotk1lZ+ybpQmtJLe77zq9/juo3XSwUOzGjvugi
s4wKMBAIBDzc1UDztPvsbniMMOsiQjruboCNTW7HVSoJK5DtYnMb7blPh3NTgm5tzHxJT+8vr+3u
EJm+scVFSZQN2axW8I/1GlQn8zLVTiUnBCr2lPqYNDqYNhv7o6/WSb2CFBexJX84Ro/CCm03z2z+
Ei6QNIif5NmEv6R1GTy+xBx/cp0AEGKhJ4wMJ0L17O6PjT3uCFTL0VAzilXGkPjVSMyncMYBkdNE
FL6iz8n+kM2Vh0QhrWtoGGDMvgAv2YARh9INA404ww/yg13+yCt73RLGrsgw+/+N4bpbsr5SsKKy
bGuy+za1Cpiu9SxHdn1c76XrJuhul1dRAt8v7hUVFIGqBTlm/m0om9e5i7oVaLqXxYmOjI7BctTb
v9TDEyF97y4yWN/Y4xwt5zSbJAYV/AsRULrm1+hPFjrxDWjn0E8yRJqK+0v77iF3fRkHBZy0ISzm
Jp56G8trY9zhZ+UKFap/eYvuX1023nFXlxSCrNFMYCs9m2Cszk6ma8Y4fomLoY070xGY2y2aNua4
bDvmRdeEJd5gaxe0Wsf8rIKAPn4snPi1Q1uQlYcqhjqJiOBuP9P+vaR8SVPEbZTUDNrXgV+yO8zp
j3/nmMalVcnAQHnBYHzDST+R5/m4PhTnWrOzazWIAiaKwZQii++tiDlod2RyE58al2SbOE5WfYRr
5LSeWWID86OHAuCp+dF6stMDMN99Nx39kODB9igSn2Uf7PPx+b6wXGIliTqYY4MPmgaMdZWxFrHq
VwS+EH0/Lp+uxaRJGsWmn6AssoJrrmkfL3/B/YwNfTHW7gfnPZdI8R9puDS4PijLndW5E/2Zx6L+
FFuMz4v1boNLJXnUkWLMYIP1JVYX4CKwDSN52W8AU+Ew6/6ivZvj8oipjUprKbih4AFDordif1ho
ffJHxdMIXkIwoMhrmBjSUBog3mXV5+QxWdQMDekMpF8p4LLCC/pu7viPNUykc30BLU4haKfCWn6W
/eiqOJZgK4AoqrUiXyFvXBlfyZVyVx+Eli/6Ccvc5gb9ZS/JC6KPXv81/578aT3PeE8u/MgXHXC7
X23jJrefVavtKCDBWNQCOpsRYA9/Xo703S27McBtWdp1/TJZMJAGfdAd/uLfEm/Z/YN6Y4fbswaV
s7xlezYeHH1x1BNDLy2lQwd7+aJ+Mf3kcRWMJe43cTY2uV0cQr+orHXYXE7dTYcecP4ogahx1tiD
pMsqTSMYhB2rvdEQSGH8tQ8QH9y+lqJQSXPW/6sM0x7NwVYemsQdilszvzayExsLEUEHRVHC7W20
yKolZ7jIiX61yt7p+ti5HCa78JStV1xpILXdOMU9vOoQiHV2oNmvHGiUvOidajko7YNS/0pNERpH
tNe4CkHCkxQdckRn76++DIhp6IKCRTms4DLOneL7v3OSH7BRSlMlPZtU0u8Z1TyYBDGky2aeReB3
0XbgiQTDIYEIRIrlVA+K3z5GmC6z/sDzBEThQ4/c6A+XPRPs8rfCb1Ofy6laaBYbaCPlYsd664bl
S09ulvxruX6jxp96/XrZoCAi3/zfGEz6LO6SECtZL392yi9V+h3K2U08vhXqGwNNSeRKYh6l8nlZ
ITn6pI+Ccni3CHjfyG/pZWMCDyFJrc3woZMiR5GuevNxiQQ5SmSDSxYThlnikN1fSiAjQDBnx5a7
iD7Gfl2/8YTLD2FSpqbCRqqURzZdqIAme7kDF6C9BIkQ4CWMbS5VzMaw9p0Ka60v/4hwMMfATGcH
8O97kKEX2mNL9I91BzhhuByRA6GthjO2Ur0qp1Xq76Aq7RSm5Cu5SPqOl3p8AyRtoo4fk6kJTayw
hWvWIxTLnygY14jHRLP0u/Ko2k2ggCGFEVKJ3RR9RH5gRjY6de40hOPkGIDb/1Uvqm8CIrVwwFEQ
l/zYTAgZt2bsYSzXE7tPJnuM7mne2JezhNAnrvooqNVkGZtE1W4JWNxZfg/P6q0EEYrILwQvc4Kc
xA/MQGJ1HJsUxqz0m65D2yL5etkdkQGu3kBDR85LFh0E3LcxpqLDRnAMiyxw6aI2UzPPM7gAXSmb
5A91L8h5wgjnUoUqhRixgM5UkLwMILru3fwOG9jv7di3POW+O68nzEWCWpeCX/Ty8u13X9/TFOUS
RysvWhoz25W3ODWeUVJf8qrr8TU51J4MToKHBNhb04HChXDUg/32hSzyRo60SfZJW1SSsrwdyOzo
N24XaHJj8PuBPrIhYmq3YBdnw99CaKXAMj9JM2tq0cXsyq7cyn4MGV6psBXc3A0olhQW3qlNm0F6
GmIDdSN6chQElMJdZsJJGkuSYMkJUP5xpNkUswyCz7pvA5dC4Coho/ipR9eAGlOZ8c5I7ycvdrTX
/jbyooP1rTtrTuHngIQInqb/Ia+8m+T2CU2zTibDW5uOvfl3dven5OR28sR4GESQnn+4Z7xb4/ZM
kWt4gmOzBB24hdngJIuc8ahjEGpyW7v8ZgWiXCa0ye2Vsh7wfpEjakpIXwbVCRwvhtc8G3hwXF/k
jAXqTSacQNmvI9895c7aeDGnKAeGCbfFLcxFuCfo7m782w7foVN6YyiVFt+vBYqVrWl6219hFhWI
jexRmHfYKfN5779b4zZBXJZdoTNro784BNJc2it7pK69KqjctrF/q3+lvttj3m9yjWzERdEzasnC
+GLKfyqp4GFfFP48WJXgGbUoMNIbTDGa4h0Y+tCHh0A6S92+ltq/2RN594ilgI1HBsH7RtHDoAZu
QJY/K6gP9hBEYDA60QT9fhN+s37cOTuEijpObKZXvzYP7IWOTLZ+bj0mBEFt+j10hLd6QeBrXEJR
jViWrYitaBWem7n3tRkjBCXDpK8H2QCiTZ1Hpx2yXpA9BclT43JLVKdzSRjxELgzCuVGb14vZ2fR
73N5hEohIQUO3kBRoD5WX7XisVSRCS5ptLpahhWb9I4DGYI94WE6RJ7pDl9HJ7qjbn0Q4RD3i9e/
o5HHDGW9SRfKgC0AGa5dMNBXeQ4uL5soBnmAUKrFUTmxE2b00yeCN8TYp4F1M2KWsvTq5+lKBHHf
f91/j3peq3dZ4yKqGcmWZg8eY4aV3e7QOdFpfQB2x2FabeMNdBjdy54Kvh4P/VXMFOAPVp6k5tEa
XzQRo93baPWF7KuzP2CTO2oJbaWRjZaXZ/0ku+AGt9NzdpOfRxC5oB66lxwmRKD77Uv8+qb8d/v2
73FIHeHTsODg4enk8ynVkox10rTH4a2JLTnmWTkoTuUnvnDIXXDw6FxWIXrVaVEJa+pheensBvP7
nobpx8mH5qBf1K5oZ+y/D22CiEsnS5TINGIvfEtroxir7Yw43UFN7fLR8kZoTY+rnT2ND2yuvz3g
qCBCbJ0ooLiME8dAg0kKTr96boJmya7HeBb0DUUJgMs4UpjF8djCBJ4YU9u0JhB2auSLWkzPlzfH
P/Q6/k41PGhj0nO16BnO/20gEkctiHifBp89XWL57kRIgn9ow77b40oVnUiKZTFmv0m6w66xS+Wn
Wh267CVRbvr8cQ1HexxEU0WC5eR13ZWxLvKRjaZE9H6IfyngmdCVo2AlWaxfSAMG1wqYSr2WKsaQ
IOtHTFR7qW880Cf1bnZGrwW/AFaUHkPP+Cmwy1bsk11NBSoLQoYAX3J2x6U1MGYA5/6CpXROGERn
tv2mY+tftrXr4sYUl+nartVzY4Sp0fyehaekfu7VUywUG9ytVTZm2OfcJNSmrfpOy2Emhfyrvfpr
/lYEhu6k2OkvNiICkfXHE8Mxgf76cNnH/WNqY53LadCTyf+aY0peer976RY7PBRecYgO+IqhXwTz
KX4Ag85BNKOyG6Ubw1xqi9K2HZIQbreML7kP6lC1q0nQr91PoDoGBU0KgYJPKttJ2+RFs+ZMeXA8
WxAbiq7zK8bPfm0c2DW9BBPRckxBz657rSvq4+/6+G6dr2zSmpax3BSQ68n9ucTlBPNaePN3f+cb
6qaqEgrFQZO/sYdEVYd1gkIrOZATihuoYingMqyPyr11KsBEnLnDURbeLlnm/7QVN2a50NFDqBlY
KxSYNRw8/XiXjq9VkjjgdLD16IAyxLvs5+5JtLHHRUwxUomkK9w0zfpkgfAyGeU/LpvYT9gbG9xp
l1ZUk3K8QgKQgcb7FZs80A7pEU9KggS6Hxrv34w786yR6lWpITT0+TqUR79XRkfTRJSk+wfeuz/8
zTzshzzRF6aSfcyDt5nBY3s1Hw1HPuXH9vm3rsobc9x5Z4y1jOENmJPmq3GI7b4TzUsJgo5HzKwy
Bu3jHBbW+j4moReZ6PpRPwQ7CtDUXS7Ij4KY46/mi1ZqUUpKPejzZ4k+lcu//H3ujBnH2Cw7E2Ew
QIEpUx5mESJh93TZfBEWh5vTZbQw4IJIg+g3aN7YpBODW7T/Npz5C3eR9H1Ke5iZ8PhmSKqrNT9X
gJYub8/dj2/IpgF+XUWRTe7wzwcLxMVDinwKTUnNXQjxWvl60m7b7pRKvy4b2987G2vct4nTckzW
BdYmh3V6IWPy2F8ZzgJxaHqEmIgI5yY0yH2ryhgaLSQw2KOxxdpobwT2NypaytKJCBv4u/XNxj8u
f7dAW9SSAnO1lNtEe1xC2YlIbGtTLfhuu8luY4nL3JpkpC3003EK66NNc9BWKE+DljiXP9gbq9mn
A2ljhkvei5JMcj2+fbDJ6+8AaWrsp+KmZmqYJ/BkFGCrCW/B4u1JQXw0oEIA8dH6GjBt0cWUOfT5
L9EUmckgyBrlljbHwECo12BC0LoRegultjY2dLui26nISq+aG/lpkZvsy+UF+IcAMg3VlDVimTym
q06HXGsljXU5pCNT7hqAEFp+du7qgT3jWtT3fXvD/Ozmf+yBV/VjcqkgZWVarc5IO4hTWvb6sz8b
2CrVobyC/IUj3yvX/S9oIbxNOccnUbNjd5kxcqzpBJMahM8HaHPQuKoh5F6qL0Ns2NBYjZtncDEa
iwD+t7tXNpa4XJCGWj+YwIAEUnnbFw8ZxlyK5imKBDfhzw5ZCBjN0CwoZWAohDPTGF2SR1S3gqTD
41H/Q+vQCF5LWx6+L5IgWthvffx4sGVaGoE0Lwa3CZdMaan20WwauCZKr6v6JWwOl6Px86b/+Puc
L62cDTLp8ft1fZ1jtHK+iVbBE/HOtBp0tqmCZ3TLMlQE/ccAtEq5Ki0MJwdg7MvWQ59RS7MTaQlH
t01zHTxATaS+9FFVt06mNNQxKUYfJ2UypKc5TXTTnhNFiUGY1ZaFXczUOBRdIWNekWRr9+N/XxAs
t2Up0C2SCa8NPq3ExJw3Hu/A9t+5mt6qtqaNhjvIs6hK2lt7S1NVCgoA2VL55mNVthTkcaMV1EYk
Hcw2v1XWNDvUKhFhAj5vjDelc6JiD6oWBMw+foF8GTs8kJi4vc5waowJOCJ0qBf0Vu20U6S7l9fw
cwXAzEEtTdawiEThUnyDwW1ovql4S9BDtFOtQXbKVBqCpJ0kf1TrwZlybQXcTRGJN+1atsDFJ6uq
AYEbbrtMkpzMdEGuG03w5OrEnk30cfvqMGqa36r3mYibaIcfEr5uLHIbSJYw7dYt8BUss75EVT+u
egf9j8d1tXMZU67dU9RprpReRaMqOEt33qSYccb5pFLZpDwmfpRDYAVXGP8P3Bky9qA3QacFd2YR
EH03iDbGWJt3U6ROcd43Wof5ZzV87Y1rxZjcgXp6/3I5ePacwomkgxLGwjeUDW5F+xlE4HKaqDiv
ZB96IqAzoXcDCmJggUEVJrDGQp9LsHhExy40iGZSypP7QPnFSgqpVYMhB0LBos6SZ34+TKBVwGBt
dBWXK5hvWnTQpK+XTe+sJw4PeGpoGrIjT5TRqXGd4XbOUvtdFt0SPH4Z81GTRTCMPTtobuoMK4CJ
Vr7MifIBDJiVpQRZnTvTfK81mJtdnxbTFGz7ncrGUjHlp8kEjAk61dnBuYmQuIsV0pehEmAbNORL
XcpO3ic33SS/aNkvDMtrSeNpSnrfg3otSmJXJ61oS+wk1Q9/A5d7Vj1do3qSlGCVf6bNUY8ajyx+
kTWelCV3bXobVpqdQi/CiF9X+lQMj2sFKQlTEv0ln/4Qg+imoukKVTFGRXmtw2iQohZcj3XQlWgY
slcB9YEm/3PRzlnhNkvXzRPpCbNCjmtROkt4L5uiHfkpgjgjzNXNd13MdCrjaK7f6MGV72yMMvYN
XFJHj+F35j/jU3otmmQSGWX/vzE6KW1DQT5aB6OMhDotp6W9l5PKkWnhXd6Ioi/Fhe1YzJ0+ZrBU
j4cmvWq6Y7E+XDbxuQbilpALy4nGWqxX+E4M5FEG1KlO6e0g2Qsym3XPJIQkCPa+ijR8RIvINbAa
wyh7K4Frs/lgzTd65SsERC0idas36OKHLGpQk6KnjxFfnSUZbglpqjagUVlB9/Nj/JGeGxCNGt9z
yBhCFgadauDcHCK7kuqTNpC6M5H82dOcxBW2Oz/nIJC1y6aFZjJSEE5GbkNkSIBjNehzACB977Z4
9GCwITAUQl/Inw//xezK5zXWUHAQkxIUVgRNj4+BGiW6nGFoJgykI6PEYnO42B+u4dUtFOZMm7rt
deSLBjGYHx9X/KNVromXZu00V9UcBhXa1dpS2rqIyelTUwrn0tYv7rzP5NaaoOIa+QxeMOARrvOb
ABRmweWtwULjkiNcyVaZTSmbixIGeofGml+qfopKMX1OSlEV/Lmy4DziYiONlhE8fkUYLGtQB8OB
qWgtECCIoP7IQGy1aIj/M/qSs8hlziTNCFoqcC58jh4U4B+/aUcztdWnLIgflPvVORFgNeLrfxsd
XPIscr3OqlUPA8Xq7VpWbKkWXIJF8cfteHAFZE3RtFaghdepcV/nAryVKPq4hCkr1pSlxQIPtMLV
+id9ne0wuWoBqezK64pcryLQxOdj4GO8c7ky77VaL4FICiwwCNWgCx+dWtYETbadg+CDFR6ZGs86
tOFZtphOumZXL+OZEfFXeMLALOt6IpWN1tcpcSXB9xJ4x4NSyVhn+lpRKwhXb+5vpvigqiKE6Kda
+mO089TuWp6NSRGtYQD0iU2nPxbqL+qDVlyjK2M3gx82T0TEmLST8D8uKJc/1DVKe3mwQmh7Kl/a
Oyh6eIaXBDJTssJc/m+oKMBLA/JxuLQj5X8q7AAXMOpkpJGfBgtwedmRZXvlpjmDUOVRlB33ttnW
GJeyDBIvSZeA19TSfi7aj8TyL2ffz5hXzhsuQxllrcbmNEf+FwYz7ECB5uO2bNs/Vkd+kZ/FKhR7
gbj1iEtNAwYvx8WSwyDFgH9/kyWuogti/fMD4ZtTOqDRKAAAQ+AOx0apIXdUw4Z6ME/KMTnAGwZ1
EL0P7u5mFBx/G+LOyFFTF13JYKiKHatxpce3GRKfTrZ8Ix8SaqcruqqpZ7mi2/j+Mr5b5sO+JVmM
Wy0s1/JhyYHqKlF3WYbgPiUyw8WfbNZhm4c4wNQVAk567ZDophl/XQ7CvVy/XUUuBpuhzvK1IGxH
/TUvy56/xPoCIl+4yCM1nY1kgi8j/XO5UYtbqxPsJvYLfC2zdYQ7FDF6Q0KFxR1IG219usfghz0k
3jyLrn2fm/pchHPHY9+1U2/1a4RhkskzSpS6jIw7A99s46BfEjD0Yn3UThpmp5jilgj0tp+X3sOP
OyxDsBJ1RiyhsJlWe8Eof+5ejonPYNAPHqKy/lhWK9UU4w0ZzyT69ez/xUJC7nLjjWmcQV0GsN0e
Ltvc/XyqAo5Ugn6a+lbNba6c0toUUKCjSE2SgvNrtfWMeoP2UIiwdLurtzHErZ4yyHo5DNi8Uj7a
VvolEnFW7GfAdwv8pWScp9W0kh7lU1t6snIul7t4vWrT+zLR7Qb4r/ahT4Valiyvfor/jVUu7w6J
HGYTJgdxFdIPbxq5d/ENQI+46YlwnoJvxQ/TRYsxTIYeSwCPKxBXPehp6RaDZXfW138VFJRLtJak
hJNlIGsUEA1P0h9WDNEk6TBJgoDfzU6btWMxswm+piisolrxGqkvQdb7M+aGiq4VlZ+CyHt7nd1Y
kcxmKa3KCDGK1ic2Axvod+tD3tq91960Tumkz72IEGvXJtqPFhryjDKc28lUWax6SFHyjl1xTMb4
2CgirsDdxduY4AJP7SqjGI1cAstj+NgllTcN2pGUpXc5FkSecMd9pGi9qXYwQ9XRBtPwaAmO273L
sKEbYE418SiLtv7HIFDCSF+oVqGClmZq0wxls2F6uQL0K40ze5BDgUf7C/dukP3/Jh7CLFzVqUHJ
vlR3llR4sxyMwglLkVdsL2+MpHFq6lnfIegGSFlb2dnUIjdR0NaTvuNFUBDjIpe4Q7iEnnsox3Cp
wyUxu55wzxcCa3dtGASwARPHBVAuHz0q5Aqq0Sq4u9V7+csYYFom9cKz/hjeskvH9CrVtnz3WyXf
xigXfeGyKpKp40qcLN8ArEkU0O2WotKZ/QiXwnU81CronikaRgu5woLkeJwdJ0C3JocCpsg6vSHA
19Sv/PBGVEXsLOMHY9w5aMpjWRhJpwdN+Tirhl0Ut5p4VkZghX/9XMHelhRVW/rrD/Rfv7ACqbeL
s+H8RRpVZiC9FU2W7GSKrWcGFyBmSWKo38lSIEuqo3YgZwndy7mIrc2FD8UDyOexCceubUqfseky
adDJH4LfwIxBPmcTDzyEfB6keVF0guMvXiAOFI8nPQkNpw47gRzizoH+wRCX+kypo9pqTXqgzLnX
N61dmbNttD+Hfhas3O63ARM+FODBg6+/Xeo26WjUdKmgM+DGq5He0CW9XvpVUEmKTHA5aF4topYS
TAx9aYMK65x38vPl77+TVCEO8u4Ft1ELKyZKLCGpztVTPk42ma/XaHRH9b6MjpdN7TUJAN5RZMXQ
FKICK/Ux3c1Z1EGjSo0AWKKn2Z0OjHGYaVqAVusGA9yoG0TPP3t9nQ82uUNjrQyjroCdwKNTczOe
FdDtg2HjFiw8oyd78Um1BGGxu6FMHagPFe/PQKx8dLJO46FvrRRzxcv4xSAWmEGnq2YsnSiTPCt/
JajG0v5/5lxh+2tjlSsvcyPUwUqdWcE6vZIMfbkHvf2dYNyYYMG6ifei1MN86eswoIpyiKX1R0ep
YPPurp0FsR8IWVi6pnEBAi6UtpEjxHsfe0s2Q0sPk9LNlxE8PGBU1JLW76XZF0QlW5pPGXBjlIsQ
oAfmIWPQdswFnFh8GDfqzwa9fDb/uE62CKW7e44AF6QpiqHgTZfbcWM9Eq2dVR1zXqZfV9/WtAvW
ZRSUL7upAyxaEEFXUZfxVFfyOFSF2sMrTM3d96V6DnUqCIi9ZwkdoJG/bXDpKVuItlItwyF/Yvc0
+Ti1aCG8hucRLPAheNjpaz55Idhzeteobe3n5S8ncpFbSC2PUVKBphJNzYfJvFVFDN67R8nGPb6s
qEeqlsy9untqotBdDMmVx9vGJIJHiv2I+Hsd327h252VjS0UObCzxrRzDFC5qDqGLOqHy8u1547M
XhY1hcqyzhMoN31WEBBQAlAdTsc1fohNcOx28m2jC/CTe0fKxhBfKNFCyfu5wy5Wm5cwfgrD2dYh
DtaY32Lt7rJPeyu3NcXVR3od9Q22rx5kNHJzEt7OEHOQjca9bGavi6Rv7XBJXe4myeos3HfVb52H
uReGJyoO5NbC4H5yR9zMF/WEd7+WTlW8iGsY9eEhaEnZKYo0q1IwyBhgTqgH5Z1vZmq4QL+JzuWd
BxeUL++22EbbxN80YLhmUmALQoNn6NUdVFu3O1SBg8AS25F8qpUB6Jd1A/gegx+qLTrIGK1KbQXl
NH6tzKsuA2pTmx+SpMC0a2ar8dPlD7e7ihuDXIYiOebz81IDgB+0Aw1xSPVUgN1ahE3dy0Rbv7hM
RMMJ4HDFQJlO7hbrpzn+edmN3TDfuMFlImp1czElUXSqLRVQy162XEIZ2ByMPILWwW7BhOsoMU1A
HwC0Zku6CYakqo1YKzspMB5NCOYkpxGyY+ULo/9uHckV3XB2v9DGHPeFamNOw7HBFwKqrrFJtfhJ
XadumqPvF5fB5XUUOsd9KLOfmJAHlfCiY3wpvBXCQ4hAJz6y6hOIFsEh/HkkEWXZdjG5DwdZumJR
xkbCAH11ZM11wEfPxDOu0lt0oXN79IxT8kRdehW5lSfKIezXP22397Xlz5WmSFQ1s2rmLaMa6Y+9
x+aBRINgn8Gr8JJC2oBNuAG7wyPZqzBTQS+rj97klMAlsUkWGmQBm2MREozsHS5bW2yrbMKzihO9
x5j6BFsT9Dz6p2B4BgvB22dMj6kN7aoDE5+5HDh7DyUfXOR2BaXyUk5qOnnLKTx0hoNmDWMEGIEH
6s4mhNyfFgiXZm70WB9yR3PFrYA92An+BEwMoKOCYRP+WA27gsYqBc57zJ3BBBkOVN3d9mqRfOnQ
3YpZ7faSGjRgNUKgTqwaJrczVSM1iCIhWSfJa2O6BLQElxd1b+tvDXCbcYziUhpl9AQSoDHMMnEj
7bFPTb+UBdcKkSfcLuy0Ek9A4LwMDOu5mB6LXjCaIPh9HoK7rKUkqTJ+31quevm+VQX1oej3uSqn
G2nZ0HwlUNdY6Zcmjhq40Q/u5c+xd8hsPgd/cUX9GU1LDiiORV9m/ZZ25NCjT3PZyF5K2hrh7qmj
NGtrvSxAt72lpAxyj/9NShKtGPv/TZawmrnuDIovEtFDB9K2NhSqM7NF55Pr1hMuEaWavi7xAE8Y
aD66Sk7ZgbEqAQB2JUJv7CfY961ocdlnjcNmyLKZrRrN7eEwXvXABBY/UxDLiA6N3QQLrDGQ15Qq
Mt+kCeW5bUcFt55igfaGnLpJFftK8ZpmV+aQCWJu/zu9G+Mc04tRo9BcBGqv1a+pMV1h0vtywO0e
+UhgCmis0aSDqY+hkM7zOsbSaECOmTGC5hgQ1N0QRyETAQyFukV7T6Yopd/tcaGXTaXRNphNeoPo
DtcMkiVdx0dyFDFL7+/Xd0NcABq0GNsMQ6RBMahukSVObE1uuAg6+ftf6N0K94WWUC9SyGaHQZ6e
tdQn+bff+T4a+BpMWcfTnsEZUEerN+UGYAfpaB7AEAsCXPq0/JhAZRCfou+/81aACZe/zXGnGq1M
vZ9BUB9Y49W4NHYIqfO4exY4xe6Dn5LDxgp3tMlSaeoNwQv25AwehdILJiS98FhBh6Q8iPoUe/Ah
3OrffeLON6ImSjozmCY0M75VL+q9DrGOMOhPWSDfl7nNxKVjT1j27WaKd7O8snNS0yYaSryQYXzx
j+oPHQ3WzrF8+Qi2Q7eJQbZb+eT8Xyie791XN/6a3Hmo6Lk+dhpWl0GK8dh4lA8QjEQFL3SRJYcL
39Hk7v3znJZNryBa8kABY4oKW+tDEjDUeXNrBaIh2/0aD3M8qgpItAnwyMdkJWWx2kkLdpu6OAkk
cxhTn1zjhQljaBhbEo2d7W5uXMfxmg6oO1G5J3W51TFyFod4tjVCJ82h2FELGjRs935awI0F7lOl
Q7uWcQKsNO54dg38pgXmLOhqGqJPtXvVAqrmb1+4T9VqZhOHK5411UP3ov+aDil0ZRNvfc2c9FcJ
WV3Fo9+jR2D3cYsVUuvsbviNde6Ukdqxs8wBW3A56AfDbw5Qz/K1A3vGFd+ZRZ+Ni5K5nBZ1yZEy
DSi5V9p3KoJz7h4tG2+4o0VWliqZdIT9qHW2RF4VgziL/HA5SYpCg0v8mVVVqjzLakDU5WBY5NyS
EPjKibxmKZ5NLhsTLRmX9ruikZYlhkcE8n7L9JivgsJ2NxlulozL+GwscJxli+FRLbfXg1CBFsPy
oy0OtH+67Mt+ibGxxeV7S0mGlIw5Q1u0Lulzp06IXa9X5ljblvyUra+jObmofi/bFUTF5wFsLRnb
HC6W5Vez9qX+D1movLNbVb+7xo+i6okxF2ULmFTyQsHVm5ySZ8tRTuiQvIoyhiAkeHYZyapQkIxw
py1GG5LwtiZM57vHx8YbLivUYdhUM4NJLfeDh8YI2F57Owo08FUzkW9RL23/nrCxxyUGrTBGI2Zl
RxrkdzWoodg1ob5JcTSK7iSCeOef6pRZzSmNsXqKEURtYVeDbK/yY7behKKBANGH4hLFmljyjF5E
CEGY40quTdF0m+j3udwwg9gqohiiDfKifE0a/TGionuOaOtw2aHSV0keKCChBqgRenM4hH2OtpFQ
lGU/4PBwipECvC/yFEYNIPhtSZcQusG27CtuR/3Mme8J6rDxmrwCeuNezgn7a/dukP3/5qKd6Gkb
V+zbtN2XXrrSw+fLv7/78kLZU/D/e8QdRUWT5Y3MQloDKWZyxOt9ZOevLZKrN3sNmACR+vrSuWz1
H4qJd6tcyM1VHalN9jZeQ78lAGHfM0Q+myGH5QRSCORWul4PBghlp6v8JLqDi1aVi0i5xCTpWqEM
hCRtW7+0mXfZP9Hvc+FIpESRIpbJ4+WqKb426dPl39+vYzdfjTuhMq2FgNpbdnicXdmVjzgNJ3/1
IBRwyA+iNrvIHM+9F5VlJI0VPpd0tH4wwLB2s55kB0AmaPkJISX7hYsJGCpRLCiWcMGRg35CBhbL
wuWuDnBGIRzS1zelUvBFqb4GdlYr6IzfqWAMqlKVyApUirmdRgetqVb22q1NijvFcxClIuzwblhg
AFeRARoAxJY7riRI3kElzsDzXC150pgepFIk0yIywXlh6EW7Tjh1g0Qp3Wx6LYwfvxN6loJPYwIS
gxvBx4xEVDmadBRjHuMpgogSTsHirJwUJz+FN6J3gV13LF01QPpggRuBu0B1VqI1WYP0p1SRk5h/
aOQocGfPAkQ90LwC6xEuhFwqKDR06fRxNvA2G90oAIkmp+g59NXb/qW+ocf42hA0fHYbZluLXHKI
MBMM6bmJNRv7M3WACbz6waoIMJO6ky3cTXuX+a05LlU0hZaGa4KXFXIKMWSVHZSD6pcn8WOcyDG+
fu0LOq4twyBO8ql5UcG4FvvmT7O0y1/aKUmRmkR5/LNkC3utef96fDnbQ/ZXraSENYnLYHZ1BzIG
nvnyJpZ2M3oDRqGV5/iE9yMhg7UgcPjyFiqnmZGG2Mw51e1JeYrDSXCK7N5Dtt5x+SIcU62baASg
h9n3ug2yPuWPmkhd4ZAyzhSbqFGe2HNuWsPRyDPwIqQFZorBvdTGzZNgo7B9zXcagKgCsFmTQanF
wzHLOlbjwsQN3PzWu+ap9EPXPEvX1oHpuYruDiwoLxnjdqWM6z4ykMxGzZJj7v+3L6u733DjE7cV
47kpaEbQn5n05ktiWr+sRhUcK/u7QoU+swKmHPBqsb9hU8ENtJmmiqBk1L+159rP7ivHcLLA/BKx
50zhk/juWQ2yM80AVRXmExRu6Rp5WgYJM18YyBrd5Mg6JZrXnIkLTXEhumD3O22McQtYLiapJdYj
zyBEtwy3oxlUWEKlvKvycyKVdjMJzp/dl+Ktf1w+k+Z+xitaJAXFL/WUO4q9WiCvUNGPra96zzow
bTf1a2+3HvHzI7kS8eTtxsy7y3xPby3+j7Qra24bZ7a/iFVcwO2VpChRlrwmtpMXlpNMuO87f/09
cKomFIwrTPK9TVWm1AbYaDS6T5+jtLOVJmA9tKrJafL00ZQM0a1EP9IH/9/ENcZpmmWU5T4ZaFyz
9t2tfpOXDnh4PjVeoTrmefHKXbxDvdIjpn/9nPOSr23MYd4Dy0JsM09ntFe6xomg6TGCNq/IZSdt
hFAYbkhRNOSx6EwAsMzc7mvVT2ECWpxd8QxJOYiijsAql2+q819clbrixy0FIBjgKBVQCsZVC4Oo
alqtuOhj4pgYzAjt0iXlAET2TZXs10ZIQUq36ppFxlPVjCQNFA6QNcfOgMz8RK/ECtrweM4P340n
aZ/vuhdhUYT/Bf9dKHsNL2DEKmbMh6B66eTaD0mNHSooBnEtV+uclfiLetLab/MOeAqhZAbXODJc
cK3ZRAOH3WW0w1tyHTBWToJmBfXDaWhKZ5RelFQThFWRHeZrqlOvFuaKEi10S12r2k+z4g1doNb7
68eBH743C2I+Ygis+VBXCN/LA9mHraN4uV/sQd+2QCxC9sRoH25I/W2QPRTzWOvG0L5ffX2g3GQI
aLSDL6ov8VOnjR2mc5AgaygqHZXA6YhllSf6+oekylfDm14hqXJrOaZL+zD5UTwVL1ojDQybOxF0
XHoZzsgUIZa+L7GfUSDte3F6yA2jGlExCkFQ32BZ49RqKuckwgmUj9Nx2MU/3jXmcP8CR7CfvAIK
3bR/ILoi+E7zO69gMX6RXEyrtGAoGsqpyJVoXTJz++Ps/tIPFNnjHoaNOebQIQdWq1aDj1oJJM79
Ui2cSPMkKREcOm5A29hhDh0pykVaZTQkyXqnjPdV8laI2uH8nHdjgzlvdW2brU3b1fJxPdHHpX2m
rpEDSnD9ZAs27f0P2fhgF5fZYNP5w8h4HeP7tXuKWgUz18JrgHvL/V7Re1F5YwgDlaSOLCvyyXnY
UZxgcjbPpbN4BZrGoucePz3aWGOOVpqkpOo0LIvqFxRvperkn+oANRsoSqpfEnc96sf0WTprP1Vv
/cf2hDIt9FHy4dbb/AHMo2WCMnEcqfiA6t560NGtpujBARx0CJbuf+D14nU0tu8SJlUKCZ1405Hv
5kHxSGOJfrac0GnuIk94tQoOAIvdWYgZ2/kyRT40BvB0L0CMTatTSeJMXnwwbsBV4YkqwKKEnjCB
Os/NNDViJLzAi1VOfU8ljImzaC5KLu854PVzwV3jJr9lHKhOAJdPZOS3qy2dojR2SG37cSsaoeaW
gDd5PCs+0yfLAkg3lmWd22D0zFOcIE+hgsKSW0Khye98c08VV1VncfAQFBx/hXs3bNbJ+M0sy7Oy
2mgZUKlm5S55lu5ofhYdR9Mx7sZj+KT65FSfRcFatL/03zfhQGn1FaSqWPeafsUgoLHcR5l//RNy
Q9tmafTfNybaKkyHYgBHQdH8MKSfamM5DXlLtD/nzkT1ZWOHuXfyeMrjgZI7ZBPBDMXdQL6Xo6Bc
Jtou5s6REuDXoOGOJFpFT4K8arrfxYL94tuAfrZONMp8zXwSrUEJRauQChWT5CjLk1m2rtWJaLe4
9wD5bYX5Kv2krN084MPnp+KNTnPpjyNEUstHKq0r8jKuC+jEskwN8y0o11y6QC0njVQOIBtMUTg1
jMUt0ITVs/tFPfyFr20MMeFCHYx6AAW4EUTVjTmieWP/LJVXGXol1+3ww+DGEHOvSAC36KZJaFfg
XdcWuqgSsH/mvvGhAS5AHIu2jwkOpTYWhU4G8OZYSm96RW6lp66faiCv2jr/3EOLRQDk4frgZnmM
D6ZV3JsNKuEQAPpudLJby8cl+nJ9D+lZ+XA1b2wwHmiOfVtqlYXcwOh245xXTrhMnt3joThXkw+x
swBi8qIPx7Vq6IqNoWQQVcrMyiqpXkJ0fCXoCgLiXvycFjCYERdjBY+mWwSY0mhO2oPUQmr6P1SI
6Zf6sOaNdWbNYV4vZZ2DC6TbAct2oKJV0Qnk6mCSrPdaMBxE7ETce2VjkAmKYahVhdrgQBQgH8ll
cpuEmavJh3QkjhJ3AliMaHlMeJxssNw1tMbQdg+Z+pwMAmg8d6Zcs0EwoWESFSx6zEkgUg2qwAzp
QPZz9DQQfY+xEx3xmtkln7L7yK3uxNMgXMAlLSHowMxxiPA7Xc4ju00lcIuHD/lp9UHGe2fv4hdk
Wvmb4cs36bn1RbMvvENPUB2iQ8O4BVjSnXktrc5I8IxS2kCNjtH0ApGDOf6Lg761wjikHRmaGWol
ypVZ4SbrQxEDzoYmyfWjzv1uWzOMG05DkWOmG8xf3Y4ce2/83oJ9Ar19200C1BAXr/LSB1E/hhfE
tkYZb4zrYoqz1jSDXH8u5NoxAMTQc0HmxjtgeM0rJgaiIB7APuqTDA/recCJLiuM5SzwSLu4j5fG
DyHD7ECj4i+mW1BCANcY5QnHZOXlVVquEJ4skxaNYUwNN8rzkPrXvxXX7zYGmAA5das9aBE+1aI8
TNPeJge5Ok/t/FcusbHDeN4y1/JKmtAIwP18r3gaegOFG+3fAzCdroLeaSDsdqqc+LvdPcYPI9u0
JWVGjqjuk1t1lxyV286bvF+knyL/4xZettYYB+xRmBys1raD5dgH2a74h9zjjgFZq0+B4XLhoJh9
/ePxAvDWIlOviEdL7doQAFxZ+7LOg1OYD9cNCLyDRYGbY0rikbK1qtV9Xx0A1XEKyZsLIchDsJIP
qO/QNEK7wpdSnnovv49BURh6+q7dWXcUThfvRDkq/yD/e7BY8LcNqfZeMhFvK9Vy4vwuGR/qJnfH
dSd3gqD7Xt1n04DNZ2LHvcOlk210NUAmo+Vqe1RWUjmSZgVZVkTAeCpFdZt0pgS+wqnQJgc/3TS7
utZazQdlxzjvyjrCFN3YDKr5zS6mUXmW+lH6qrdTPfvhmCyqA1WFWf6mJKayAoZdpfOBgLfLi4o6
A4dNEz9DV8eGXLux5tqtNFtTttORWZrOkK9p7fbqAF3J2QoToHlsOXmAwG6JnW+HRfYAkJAkL1KK
OARHUaboXzu1GjJfiqv4O8Q/5dnLwKWA4fyk7hrXQJC8w3SqlvhESvQa48zVMuztuYgGDzleV/1M
V2tRFsFp4H5SE6RoQNiDBYElmJ+H2mj6dTEDJJruiFstL3M3lnczZo+vHwvuVbOxxJz0qU4sTBsD
rlPY9SnqZt/QfkrV23Uj3OVAE0mFQC7QLu/Fts1DGso5YZK3K6R/4s9rCO7n/sYo7gbwRC2J4Jbh
cPPrBtnYooF0YwtDYbMUR2CYqb3oWX4kX+2n1acCpOu35Ew8ZV+diG84kMM4mkcqHCOs3FELH87I
5i9gXlhWp89ZK00jgCnLc41KWg+aAnuv7P7LGBw3rG2MMbeq3tpmN3SI1DF0IzQjclK87AfzMRt/
XP+GvLCGkhUKFSoeHx9Ikbo0jYzSwjeMQPFaF6gpWdXufzPBXKwymSZLKvA0lcD1Fs6tQ1SBBS4V
DN5PUDKTdRnEDux2dZIxAjw27WjHJH7VD13m0eEVvNqOv+7uqEQZYQYTtPBioG1Y1i+2tpn8xLZy
czKMCUiXIEQvI9tTlR+KIBLV5LifarNIZh97LQa3iibZARRZHBIepP7b9Q/FCxo69CbAm2dbaE/S
lW7OmK1FRt3LGMFNyfiYqs2n0UQZfhahkXlhQzcVwIPBMmwBMHNppqyKOuxjPMoSrT41XXsDGTRf
UvpH1SD+YHWCYgX3ubS1x+zbYtlruFC4af06esRdFqcNfmHh258ERAGq3z62e1E1nHeCIRymqhCE
JphgZ6zqehURK0IBVbU6d1remuRzXdmuUQt8n+sVGzt0tzcfLRyGPpa7EuwpzSdD+97ogsIc1yk2
v8/cJEYmGZPWFBIoulNHrYnTr7vMEpReuDjr7W4xeaK5pEXeUAFUed/SKveDGTlQe95RRCuIYF6a
b6KxRW4raGOSBQKQbInJvODhkk61Fbutmaz3pT4oqtOE1hI6dmXF5642lkMZDuuLGhfdD7ysqhEa
SF31kktZ5s/5XP5jJn3y2Uoi46WNe+BdMH77ZJE5vGmTYsXv2GPRfbLKwg7/+JI3iIypYlC3g+kS
BYHLTz90qS1bWRsde2P1su4oR4OTrX9cYb40wvhxpMgYftCr5Jjq0d3cZW6cxccwFhWZP7oxaLhl
A6pX4GH8qHgThmBNhN5udExUfZdW403TiAgAP55ImFBAcwqgLHIwVrvczMe0kUDaihZG5pg6lO3y
yCk1P+lF1ViRJWbPlJkoVSpnqMUXELltDPJtKrP7Sgah6jT8eQvgcllMAJhTBYSqrREdCTq1/ec2
8s1pf/1iEK2HiQFJJeV5nfRS0Crq/ZLZB3WOamchgx/bf17pNTCACn46VDBAbCkziZ6tLXpdKFN8
zIybCJdpeWeKXt0cX4MJEJ6BpPid4ery3EC5t5yhZ4aqoHSWs2/D/M/17foYMukSfv8+8/kHDXhq
qxqjY5WHQKEqzpi+yKGohkU3/TLvuLTCfPfYTtZYr+f4uKrYJuXOip91gsp49E+D0nUr4ufgXKOw
B0ImFeEG2T6rh9kDb1tmdJaWYkUsTLgqNzGEd0cwWeouOaRo1CSeCOnK3UpTUTUbVUf9w3j+kBRD
sVagnirj5bYI1UfbzlrHXkxBIZfrEhs7zGYOco53aTvglosbJx1zh2iCxxInR8X+bUwwh8iIar1S
oyI+2k/Zow7p4uIr8kWHEoI23oL3tumhxO9iQP+bKrjDOYWfS9vM9VqvbbumYR4faZk/duu7Bjg7
2213VZDvktL5c0LuC3tsVSbKa6Mta8SkrHscO09OKiT9n6+fMsEnYwsyEXAUnaKCZVwqK8doXxPz
f9w1tgJTp5lldMsIbpXn4tYEF5kCieQOIMzkXvWWg5Y6Vie40v+fLwWZOZ0YQGW949I26dykpBGI
XXHFxqdfcBj6nSIoYWB6CQIEoiIT/3z9a+4dhrAxh+kiC9U5ukQqFCH9LAgAtNrT9S/FuT7g+ZZC
Ud42WGmZw9UB+72S1JKCpVYkT17BVd2rMwjaCV4jdxAWqwRtH/6qfhtkjlomQemx6nDU8tXv52+9
7s2qIGDwjzO0gQla4mj+sOljrs9Qdgbs/ygdxsqZvRXkvrkn3SYPCQgMV7e6zzsn38k3pfsX4/44
XhaxQTD6TpPHlCLMXFnNdY2TY7hArU/zwJSDkU60LuwHQOh8ERiSe9I25ui/b5wksYu6nydcye0A
1dHqHuo51x2Eb8AiGPwCW7LJgo+HfIG8ezJEx2YdnbK5T2YRNo/T8KFb9tsEEwHlUVatotIMjEwU
N3mwesA6fk3OHWpG+S2lCkl80QuQ64W/TbIestQ1lPqMEF6I2lgE2IyqQmhd0O4RGWGQDAPmzeKp
QT8uNyR3ztf9ivuRSKp3/QtxHmgX+8fO8/STkSS6EYEy+5QGpuT/wiLhNbA4EMS0gdWeDiKpAA4I
CUZBUayjrkHAq8443pjEE5FzDBHZcPNp3yWgson9hLYsCJitXdXL7nK3uhFPbnC3FSqbNs42nu8q
E7LiSc9qba4xoro+6VPi4JXv6FEviPZcv99YYeJUGY5DTIYWREP6q1m82sO361+NtwpovKHdLhMD
OvBMLj1XRhci9uK9VkbOvDyaU+HU0Y/rRrhHS6MFFiiVm0gQGRckJEUm2uAixj087frAIk74xQYJ
j/x9Bs1V/zX9movLsdy1bawya4vnGY0ETY2Pxrl4Jj87zEVTsiu0wKP94BF//A+qb9zbebtUJvAm
Vl9qWtXExxmDdIZb7UPNgWiepx+p8iaJnFYkO8PL8rcWmSOwTkUySgShPi/UIK9etNXY6fFwn1bK
wU7bIM7JQfA96c6xDwuab2MIF9MsH8RnzT6ro0qq8v3krtCs6p8qV8Ld0gThi1iIkHcEMFJs4ekP
/SHAKC7vFgl45kVvZFyjklSdE6Ipe/AriaLkO6CLXRP07ZCBEMWCJDuzjVWMwb0+NdFnVcvJ8LRW
bpbdmFvS17ZS1VNTDFKxL6WpNpwKkgeVY2ZFKe1Is863CoiKkt2fbzJEdoEckYGnkMF0e7nuyMjn
tCowWNvt0C6BL6034Wl2LWfeI/fbX7dGoxWz+gtjzIPUBDHHPBowpq2Za7WYj5qrdz23btrH4eN1
Y7y9vrDGxM5+ahNbq6tfI7W/MOqW0zrq4T+M3tPYcm1lTATtyiXq8w628mB5nvaUcmR1kx+UjUsE
euNtooZoquMVjT6Jzpgy1hGcxSOmMtYluyNhdzNOw8Eg8Z0aFrdlXgi+Ge/yQ1/NpgPxAKVBseLS
Q0Aj3i5jXILL59wHmKr5p+/cVnbk+3YHYWoXAJVdfV7BQxuC8FXwCWk2xG7r1jbjnXo4FWXTQZYl
x4BpbexDD5yzmD+zwOvhqk7x1J0iV73J99E34zZ5uW6dExIuFs5469AVhaSNshGUSo1Sc7hX60G0
uVwbJjitAboDjyxhbg8FLa+WVOAcJ/v4XvMBxAnkoN1BlAMjL8jYzqLmDee6Qh2VMo/jloSyN+M9
0jiM1qrCe2K13cXy5ykhjhQJ3j28VdH6KZIlOpcvM9dTkc5l1SbIWkzrs9ncSLV//ctwHnIoNf/+
fWp/8xAYqxbUWBU4/KMefd65CKw4+jR12j92TrzrpjiAVrTx0JK0aHFbUVhcUYqMZl5z1Bx7DBNo
IFMrD++qDqABEI8Fcxf2fv0g0cTDm0lh1DwKS6CfUdvqe/BzPQCtgvL/TjVEkoacL6Rv7yHmYJXj
XMlrhARCA25vPbRRcH3bOG528fvM2alQ1QyjDr/f6ACNmF1QF+SgtyIkEfVWNj7IAIODtx8pGCpz
l47QT2bXVRUmwxXoS3fKocIUZSp7ajx4iuFq+dv1VfFqj/C63/aYZc0SmEdiKtQ5fq9yBwN58bs6
fX1QvyyKt5zopEd3+A8jcvTEsAtFwoC+BBJb+UMGnUpKVi8zuMWt8/AzOtDhEn2XP6+utP8vmB9e
3IVeCqL9Lz9kwhJoduWyGDTASdPSn6ZPdvoySl6SfR76h1z6GoseCLxnHehDTNWgPRH0lpkTDe3J
ibQdDFbAr0YoAbmpZ++qyklNtEcAb6h8FCRFzR6Ol8JvDLR5kGFiupk5bkupTqNl4mobFOLoqhfK
qhNO/nWn4Ry1CyPMXrZdlES9gmcJhPvQuJwcYH6uW+BM4xm0gQ05ddPGDrK3CElBg1UA2o1bBNLF
bnJsD8rR8hfhS5i3FluRFcyBIxSCmvPyvFHKnz5uMHauNOdMOmRCFSL6A4yfo4sHJ7dtBWUStrhf
GVI2kIGMAFCkoUP5pImn77WfVJpADG3jTNfi1rWoxgNiLeVSvVyPbsZEalqwroDV19PvFH/AbJr2
ghl+LzvNO8unEPTKa57+6mX/64NpADGbwKxemu6LvkaVCeBpCerGZRWM2dM0iCAHnLBxYYSJV31V
asUUYSwnef7FMlEgbFSvi/+L9XkW4fc4X0+B3C/eEzpoodj6ma6XJRljDN6hCutI5Y9i+vMCnbk1
wFTP6s4Kq3y1STAvvhVB5mD+cf0ocQLf1gBbKyvSymxjCfQpvQICS33UXIxoBXacdQ5G4Q4DUu5O
M9wo1bzrhnl5BrJ5HGL068CZwjIcTdE4d2oEGMDkjl53S98rAyQNyp0MQUXRVC2vgHBhjXH8RTGS
OtGAy1PuykCqHMrqlqGHNsXA/NICv2jilbexAEUZtmoa6Kiy72u1S/MizYGPbfGoTdTIlcJXK/xM
wht7fJHCF1X/8xwUBBJoq2JezEYVgXEVE4w8jd5iNkgm9WmVQX7Tk++Cb8YJhxsbkIi4PMPSkhGJ
ZHrsZ8oXS3c0H/Rn5/YQtjtai4wxR05Zd0S9Et7DFuk7kTGnAx60D0EysqpasiYoS9mrjgaaqnyC
JOeDbWDmY1p7yym7FuJ+IZBfSbzLKzyzy1BwEDk4SPqEMFGSRO6lYWr/cuntlClr38/gVwmsvf3U
PNP5+f5m0pz0OX/LXwhmbRs/PU4Hy02Bpsn3kgAQQi2wVwUBe4VC0ATGF2buonhadEue8TxLAUOb
S4g1lZ906JgDY+hc/87vP8WawowLHjPoONP/uFzsRJoiHgponurO6N2BkdXpwKu83DfudE7BGVDs
RnAGxU/ZV+k2e6C96O6kuz1m3qYb8jK+DSVIfQYnP0a+O7iFgw25fQI+QhRDeP6oyxZIdglEZ+Eb
l3/nEAK0sjTQ9UmD+RTfqztAcsAQGT4NeCaDgfxRCDrk3ddbi8wtNs7JNPWRHvnysbzXvGjXEK97
pXUBUNFkQOIKlihaIfMlxhAyFsAGGgE8MliV5W7QzMP1r811bfrgU20ThXeNvQOitZrtGicb1X7s
Ywe9hPrL+lKAEUpyOx/8ja7+RhkpqsBEm6uHzs5fPNJNgBtsjfbVaPv18jtSDHzRA0kezAQKeOZX
235Ry7/oKl8YYR7plQmqbjXHMqM32otvXPsxOa0YV6cjJrnwyuEd1+2aGN9U9Co167TFfHxU/0AL
bMC8q1Huhqlezno25YKcmOcoW3OMY/Zj0tWyBdGnPkNVbhxJf9+mdiSq33DqfhebyPgjgLDjqikj
WspH8nPYZ2da9xvfKBRbBEExOfFuuyL675uiR5aPWjsvNiKu8twkB0M7ow3mQNzKmTVR3sh5GF0s
i0kP7HGcZDsHNHY5Uikr7RDfJZ/DE/AhPoUxt8RJz4XIKC+WbBfI3NiqZNpTISEnaXbSHRg44JK4
xn7YyIHKz6LKAe/FuV0ie8ohGZcscYklqnvFjyKnepgPeuEk+wZzT7pr9U4GynyRv/AScvg14H8q
Krca276ESiMAF8skAbzUA/wr3Ra913mK2/jRk3RShZvK/ZAbe8whT7opXBoNN0KVvrTZ44jJ/OTp
erzkPqK2a2JOtj4V2TThaYjZU/uu2ul3bVD71b48UPVYUDC5Q4VBxl88epngauYmsgDoIc+jKQAk
Ii9PhdoWVScNVecrd6MnoW6QPPwqvnef+r24QMd7apsYPYVQPfixdJNtZSqkLpU8BNZ11n5gbsKr
Qj/Jzk39TTIj6CqOrl2FjoQDIthknuMA4YExLLz0MbbDnEhF6u0pRV5HCVAPJcqQ4bBbfqxQ7avA
/hwCRCrifeMF7K1F5jjOWQwkhF1GRxWowexe6nJnSn2IVlxfGc9DN2bYcziUaaO0fR0dLbyxjORJ
tu5kIZyJawRPUuRFSBk/yIjKhjZH6QwBwsoCG+68OKZcOu1ai74S79bBjNe/dpijYA6kH+cek7Xy
w+zT50D8RO7XfYtyvuaSm+lGCa7vHq/pbdKiD5yCJuIsj6RlLqCrWFGRRHnaW3Yd6pHjNxKg/uka
PkVC2l4lCNRcx9iYZFyxHHMjp2rpQQ7EnqEEUvGjbZ870bwE/Rk26d6ujPE/W4oxBFtDEnNRS4gO
3yfaszaqXiQ/rsutnH36i420ZJS10IsB5s1mPh2GsNux6XsFuTPRHZwxv+0h+WlANijfKZjeyY+i
24DnlWg4g0Eb4pgKyv2Xscs0lV4pUwMcM2v5yZjj72Va34yJ/HB9aXSj2I3cmmFylDBam1kBY9Yx
DWjluD9QamH1ILxReX6xtcMkKHMSStk4wI6ugOoTHKpn+T77vD5WJw29OjCeu/OXv9FnBGHcZhMZ
b4zXnKhrBOaDRc78vJLddhBxAYg2kPFEPcwWqy6W6GiWqacn31TyJEmn3P7SqndGVDhK9PP6FxM4
BksuaBpNVK8LdnLNT415ivRneRK8nkUmmNJ3q4d2s8gwYUePVvp9su+S+fl/WwVzNU9xtcbxsCoB
FIm8Kf0sxYdUX9y/MALID5oi6BwoLAu9WugRCO9ki07lL/ZPRT4PInko7lZtTDB+LTehXceUcr5Y
6zdSmD8KA2A9Q/R65x6fjRnGkWVtNvsYAj0BEjYfg8Jy/jZImdfOgnDAzdesjSHGnYdMHy25g7Qx
2RtH4uo32c18kx0pXaYJDjgozrV77X6JHAtqW5ksuCMFu8kO95laFqpZCut1G+jWp2i5ycfDdZ/g
3RyWKiNBk03ART/kaPqs1oYx4iGRvtjRbRtnzmq2rqpDeFi6bSYRuQDfnmmg8P1+CTNfDtocaKbb
aHenfeOX4Kqd5nM+3M966GoFUrT82/X1cQuAlgEhRw1PGOjYM1l93aRtHg4ISDKU38zDeKCaelR3
N3dFdVvu59qYYq5FuVcXqdYRJzKjus2MyBtDBbc+6QXfjGfH1i1Uv1H8tlFpu7wL28WQI4K5qMCM
Qldq7vK2dZXi5frGcYxA8ZCSbaGJizo0PYKbJ3QczcsaoscUdFXtd0vhQozmkEfVn8ekCzNMwOja
ycgS4GCDKVtds5tBYTBCmEqQsdCdZ671CyuM16Vz3Nlth/yoHBWnRI4+7q/vFteArQLygKwIkvTM
p0d5d8zyDiX7bhrelgyjIfWYB9dtcL8IWq/o91kANrBdj8XIx9qWJjWQUMQNm88Lblh5FE4zUO/5
sFcbM8xeqWMCSECl0OZKnzj9J/I5+oohijh3lsTR/4kyNxKcUf7mgS5bB8Wyii7Epau1TR6RcVSt
IC9HV1N0V19fr28dr2NkYd/+NcFc4eDkKIcVY4aI4+UnikzBVK9TfWr/FpkC4C6qoUDXIqqy8yBt
NulmMrSDL7eZMyrf2vQwl09ExOLDe89s7bD7ZnRRmK5oDUPDZvW7W+WAa2l1Qr/fUXYTRLhzd5MJ
wgLvWymQEoeWDTJ/he1qg/W/tMKYKMEgz67W+GYpdECen6M9j0oMHmqqrTIO2IRkGnsTz3frLLsS
2m0QFD5Hip8vqBeGDsUJGlB0Ej2u+Sv7bZa56m1wqoEuTDFBBTw60fRap4K3IK/+gvmWfy2wfb2a
MrCURW2haGftNW895HgznShtMy345OdCVBvnpEmWgmKPgT8ccZxFxBeh0gCUh51M1dNaniXyWoX7
LBSsi/u9NlaY7zWBL1OtJZSPa+tbtT50E9QLCsEBptcAG5QwBkxoV9REC4v+DZvbCP8rSOFqXHmF
ovtt89KnX5RwciK5dA3l818Ei60x5uoDtqgJ1RDkA1RfWN2tB1ro1PdQaXIjX5Q0cFeGZAh3LNIT
zIVfriytGgOUYLkZgPzFl9bbJfknDnu/0WNHqv78IWMBEvCvLfq3bHZRV6HBh4sKvIXa6ktF7prp
C0n869vHPUcbI4w7KENZgYcHRkqwghpQrggr57oFrsMB0Qs2HgK0js1YSLXInI0VFiZMl6hz4oXz
fJ41ER8P/ZkPPgckowrZEZx7NjVW87WqTdDHBGT8rGbfxvVcGC+J9H3QT2q2CnbtPap9sIbXuQkN
PvTSWFQXxvAGYDVb8AxNkjemsjPbrxmCq5ovP4o1yCIoaZM3I5qdHM+NxdLdJITib7k6BOo5aD07
Q/mitulOBvpMkdB9NdDtKILK3kvGrdIXYGxs9nWVHRo7Ev3x9Ia+9sezx3NttFmT28nvdmVAXMQ2
oNF+EMiq2W52ykBH5QMqsc/u853kacGf65pjUmazd8wZ0nqoz9o6HCLWfjZyBLChJ4skJbkpxNYI
c3jMNRnqMYORVXFI5iS3yWF9UW4jDAMAIiTmu+W9XC5Wxbg5ZqhS3UqxqaDmDhbIwmeY6FB281lM
UyNcHHP5xUQt886oJ/Smk0N17M7RrsfQrOKGN/1n0Wwi92D9/lxs3rJGiqVMTRQfx8nEK/N7Zd+m
5C3VMDbbJ57SCOI5N8JuzDG537AuyzwOYEaLQulrrgVxedNlkJIrhxszFo1ti4wxb7O4HlNDbafJ
D83Wt/IED7M96V5KOdkttghSwA2EmGdFrombA8+Oy3jegcRkjZbGDMr0s9bd9PmTYQigQfykZWOD
8UL4xDK0oHYL1If+tLz1T/MNuW++g3AfGgZZ7Slfrgd3XtcItanfi2JccbVrZY3MCs1vuGIDdZlo
/+uAiYqw13cPKIbL3VOUEVjUQcGzA+8pbQVyNj9OZC9YDvc6/Hc5KL1dWgllIBTek3TdWdz1hHmQ
2DFTN0Gjg+rVjJUbmmKJPN4j7vcmGuzdFSWGnit9jdvkddjJuwG0mOVL/5OKddiBkGZNtJNMjaVS
2mKoJvSHKZE1smd1l3vZvkp33w2H+IWfq77t1d71nRUZpRu/SWbAywwsDQH1c6lHzpBJjjS+AaQq
sMJ/ZG2+H/0zNmaQBg51NGMnyxMt1Bfndv6+fJkfaXDUARRKAaaqX4xVkOPwZtU3x8BgQWN1ndpx
W+O6sVBnhDLPLRTBQOZfYGx8xbBkFyyveg05G8qbJyqviraWiSt2Ng945IGP1tR/yNOhkXpAvX9c
/3z0GH9IGTb7ysQVNEsrVVnD6Aj6bs3r5Vo7Qf2ovasm7bU1qgFsPzMYJFHcdyZ9SQSflTrHR+vo
b4IFDmBv9ikGxnN9kvXSRAH5uzR+LQoBYoi/g79/nzn1ZpUpWm6GyLTTr9L6hKYV6BOC6zsossFc
NXaYTwCQAvkk2/e1/tM0amcYReFftFHM0VZKYzHzHhsl70u0xKiesVVTHSW3+ERfrbY3FALXF5mk
/745cX2/huFoA1c8lYkjdW+TiHqQv3HAgqKOgYo3+36YtKU3pgFldXma3YWgMLyYr+mQiQgM+Av5
bYe5yeJMTmLMpEOfLTSH20mqn5phXgRewE/dKPz/fTXQ+b3crtmo43LNMjwgZ8kh4yEpv6zVQaoj
d9BfMNPptm3irOmzYT2hRXLdBXnIIESp38YZP9ciLVEyFYLuvQc0KeYpJtWXbqk6znokgLQ2iQ/K
letGr38+EDNdLjgupabONApQsMPbOWr2xoABoyROd9ft8FMfjP0pVEcX80TMsyJaFqo7jKSY4hqT
wmkeYm90RgR+wOm7JzHUnOsw4BZAm0LFsAX7BrSaobExJGgFdZ/tGwVyQ6WI4OL/WRQ4YmwVwgUf
xlKGuBkXkELFR2i/HfsnYEk+gVpt8i0H8gFnrXRFo6HcmwxoIzozYoIkjJXaxjWmZlqB+tDoz34D
nZDUqwChXwG9iALo6t6nj5U3HfTaEbGYct1za5pxz64rKvAYI5fsv2u2kz1S6CZIYEHNmoN1X9qr
h8irXq67De8jbm0y7tnmbVUPDWw20asi75dOkFHy3B/TATqAccRSFY2JKl1RhpEy5Lg4W6SUduy0
xg16TtcXITDCSoKSOhnW0gC1X60862PjxARF11oQukRGmK8jd7kyKJIK8LA9v9qS5ce5dTRDXVCd
oMeUves3G8YihJdoDquWQMd1gMK6mu+r8tFcgrkVtTY57JQGWqn/fhlW/6mLplSrRqzH+KyD3cpJ
7wk0cZJ/5kPvaLVbo4NCK73QbU6+vVd83b95EKpg4LPBWaZipoiJWKoO/qvJAolSGR4bwGztMxFB
jbgBBJU3zIEBSWKqbFG5HQZpGiQkh+peeoKeI8Yr1312GjwZ8m/5XsSDwL3ftvaYRFGHnEZXRQgf
03H1TR+0cgeae9MN/Cs0OYi+UYIDixZY/gxmA5EX9GoWoR3Z6t8jewfKc6fW/4+0K1uKWwmyX6QI
SaX1VVurBTSbweAXhY1t7fuur59TeOYiCt2uMffJD44gO0tZWbmew9kH2dcIMFnY4kRzCOgE7x+w
RIuzOZZAm2Todo35z9iTj4rT/qbB/GdYvWGVG2mMStEQmoPZ9Dow176R/H6cv3zCVWz+PpMsNGaj
G3UCsNms6a5C8VtkajfmyBlR360KbLVgrECY034wZJRHe2d2phOQN7zFI25/FXMid+7XYfxrUWLm
o5Zg3+RaA07X6mfA3IvACwOcP+72Akfah+htHZsa4+N4LUYvuZsOGAgDkSKxAdvr83Gvdx0uMJkI
+IJNlCIYhxtngPpfGgn9oFi/H4VIPuVtOdnhpAq3541i1+duJDGPYAbshCGOGzD2qoUjVqvVFrGl
dplVyDxApn2l0Hg3NCxF66x7r01JKCj8xHFJ7/PoQi0Wq8/c8+rsAXsY2JDDuCq6nviH0WdVl65T
CyyA6FL6NOWmNTey14wKdmqwu5V31+MqHyK18ppZcZdQdcSo8MISE8dq+tRmyq981Q+RInGmJ+jd
+vC0gdoHvsoEpB1hsjNVz+Q1zwHTLqJl6raChOGA0bxVH2pSX4+Kvnjnz2E3ttnIo/+/Sc1kEhnR
BGj7IMYQmSo4ssGr6vAkML6xTtIZGQ0G5CUway3zUyv551XYf78oDB8mw9FhVpn7XWrZnOe9MSKq
V4IRKC2xo55CLzvSSpVWWLwHbF+jf+Sx4S/gNhpEoVUE8jMNMKWppRrOeZX2bgBwAHSAlktgXGDn
gfqajLM4YqW9VOYrWU4CcRj8Il0fzovZUwTVEsQVAEMBUQTzaXJlztOsTONgqH+hlRzmn/AZ27/P
PFSt0tZNQjfz9cywxsqPysjuxW/g/bPOK7J/Xm+KMC8W5hNjBQPMUSAgUDOBK1348ZhwriZPCPNg
qYKCKViiG8dRMb/UnfSlK5LJQjTzie779tQYc047I5WmzoyCFqQkhVJas6x8FZLp5vyZ7Tl0LAMg
tFQUpHAs2IDaIHHs1Mk4qoloFwJAMsNv0ni5korjYvZwQ+BoERVJ4A7AiAk1w42PGSp1QCschcEG
WffqUPTANbWbyS5UO7qsjhXorTPJHidrLDmy974Zuigy2r0a5qzYWWIl02ZFo5WFoifeWBPXzP1c
5ZzkbkUZamEdGKA/+gcgFtIYQ1gtWMMhFnxcdvdneQv88o5mCQfzACIpj9fr2G0mboUylyvTC6Ft
WwhNsaOmKFaEbSMp0MDdYPE3f/Y8BXwRThFzxkDAYGwflMJtt4o4RzH72iOvV9Yf561x9wyRf2BV
nU5AgYiRMZKmDUkrY69i9MwcQ0JI7B8oh7DyQm4NS3JRl7/iQlvumcdWKHOGWtWuZUrH51HIQH/7
qGPzrvQEV3Wlg/hUfgexrz/wnqudszQlrK1gn0mhUxVM5KGXxdSoNZ4rinVAOwBNZBtO/Yonlt8W
SBi0u/OHy5PIBBVi1JjYMwJQkAr4gRxVZV3gKEUPiglb3unEXHFxnnoyL4imsll21OpaELE+og1u
Y3CelJ0vhvod3iowpGCCg8V/S+K+VfMFe1nZ+L3KiWWQyAJUPec92T2wjRTGBasG0OnJgmA3yuMv
UgRIO6N0zn8TjiJsECHONValWsMAtmlrdeXXRO7tSjv+NyFMejCDkyQsAQB0lKQbefSzPkgkzsWl
N//Dl387Ko2xZpx9HklyjwyERNcGAHYJeTJid+1/Cy3BTN+v8xrtBXtbA9AYW05EsCoKIT7Nek1v
K7kIndpPLovj6qYYReG52V3D3qjHGHYZGXGeRnB8KcIKbblNTMXWQBzczpxPtVfZfKcYNZjNK6nJ
jVlK8ojREEfysMnpFlcRFqrpLhtyx4vB52127LncdxIZ75cr0pQMClCLQb28PErAbs1+rQUgau3B
obSpmSPchHbBg1/hWT4TrGF8sTIUAQ2oIkZCgEW68XtSc6qdnAusMe/VKBRykQB46FibD0Xs9/HT
eTPkmQXjILJ0HtM1EzEhaV7Vyy+llN1xtuu25sScHD3Y+MXMm9UEWg1KwzWoPqovMy/T2L1PQIkB
3RTio4+YU4LYao0JVLdj68zejPdI8rOrzM4tw+pPIn9PjjavWH8BUETMfWLZEC89c6HEMFmHUAby
Ux6lWPsDnVHTG5jUmMBOIJuTJ+iqV4jJddVVTq5/Yv8GaK8oKujYegXuFNNa60JzFqXIQEHXzGDp
RV25aTpfrpXKGzPYs3IZeLZYzEKHBIHh++uszBjgA90aep4tAVmRKTYWGGIKS4sXTvi554G3kpgT
BbNWKahVqAMz7EfYJvaqHSLyokg3uX476Vw4GOb7AcVaB8sgiLKxxo8xFOZmZSswR8ouygIh/E6I
iJD9+/mrxVZAWAHM1Wr00hQ0JRH9pczn57pe48wG9HL6iNBCS6xRL1HCxWxn+3xe7oebwAhmbSOT
EgSn6LIdKc7NeokPFoO8zriOfTjCI/ivfI5A9nL/EQgOFxBEoY9mMB+uQb4StaqgA+JZec2Nkgtc
PkAGYEWbAuj8PewaK5F5YzLZaAnJUt0PpdC0p7pcDqDoLNywnif3vHY85ZjHJenBv7RWZRYYqn6h
h4uTSIZ3XgR7xf5oA5wWCncuo1v+/orNMtZaEAlgxqvMb/CiHKIcSOBtbLycl0NomLT1Wawg5i4n
pp5idseofOD8Ao7UUi91j/ipox0wewu66h/LVe4ZjgYOWkxH+6jKP5S3CZYJFa9yxMvipQz4heb9
A37TnrEeCllfGOmo+Y0SqMvd0LWcIJh941itGWMR43IqpHTSfDmcbvSu+C2n4+WUK64AlovzJ/w6
IHruhBlrSRUSR+OKmsfo5TcJNvkoAx3wgAEvRQOgWQSePHpEv1urtScflYLz8v/l7r8dJhOTtKiv
a3WCw2wRfk1ueaNfZA/i9fKEzXd3uWh+cOTtO7k3eYwXnfp57ZVGBbMoAMRioGI+ZIF5ymw6Fzle
iQBRbW4AROfx9kd4V4ZxrrNpRD32uStfA7cweqZLdaeQv4YlYSyHHQcO+yTOKyXS/PCXHIhuY6+9
Jf9cA8mOL1I38v4Wk4GVx6Q5g1qYRTcKwChQLvUO9Kb1bTieQpXXjOVcObYsO5hmjbJ8FB41dbSa
+BgWHeci0PM/cw/Y3dZhFEpNXsccsxyUHlNwKQqi7POwFz5McLAnxjgPUihq2HQxgDMc8tIjmTr+
wf3s3fVRfkpu+u/9qbfzq/bAFc1xpjLjVtIuzAF4m9BxFYoREt1OJWbPDEsDYuvIQ0z7sO79qih2
oRFqEkScr13ITVYVgrq6SmY9BfxD4udeeENOMZ3VzUVLOR6qJ7p/Vnn5YcH+WeqMvBW0DznWH/ka
+urAVDPRHn7/RnUl1kBmaIux3Wh9pQlKPSDuJgf5eg3Mg/pY25ED4Rz/smupKNRh1QXQ9QYLpQ32
bjMWytb0pevB1Z+AzGgLrnRLCZpBlez+PSzKq54bgfJ7PSvSS+2IAcZgbp+U6tB0iqsKAAITnU9p
RkGPMOOJvh3jqbOmyYdI1yNMJk+u5OCTzlhJ6UFxYvjAe7zS7rAucl7mrtM03kQy39Aostzsi6QI
SumXZFimfFQFTgy/+9ZimRXgsaIC6D0mL1Hy1DSyUNF8TTosM+BjldVaxc4OxZyjzIf+9OuX2ohi
nGVfJURAglUE8WC3x9KjEI7i9fBEZ9f5ACX7F2AjjjGMpMiEeJx1GjvR7BJQqxFIDFoX02l2HdCe
uO78NZgaqyMTsOVFAWDrkWQBfcwVoAJVqLCuqMTnbnkgx0+Yx0ZDxpc2MipskzAKfoctgGL+MQG2
cDFlznfbvdEmAfmigRmTD41hxQABWAI341eomghZbCU8jtn9R2EjglFEboQqjQk+lXLQXygq4jBb
WTB3tu4q16OLYriDXn8egDmuvOKNMe7fgDf9mGfBNATZrFQpC0KQ/X1p8co6tTlrXjZHxJqNbOK8
tPTSfnhpN8oyEeeiGFnaxFkexPnoEd3EddOCnuR2KiFL10fjYonzx/OWshf1YcgPK69gPAXQA3PL
s7pNhmQe8sA0rif1RhM7J5+/FfktCMp4fnLvmd3KYq55XY3zTPQpCdYZ1A26l3rwkmVQYN+sPnS8
mt6H6iW9cVtxzDWXu7mJTOSy/vySnGRbvEoCzSkXa3kRMdRTH4qvPP7YPa+8lcjc8VQqimlO09Uf
ypwYttKrIoALq7h6IlO5/Dj/5XYTBCymSrRRSkE6GPMUMDNdLpPUAiDLfFHc6oCihEUjWsNrbX6i
/mE85fU8N/IY85zVpM3LqQJX6GLTBUzJkr6W16mj3Ei3kxP78R1WVZz8198uirzKxaYNYFVkPHls
4LDkWaliQ6AMRPEo1g+a/Jgm3PyAGgN797afjnE0eUWGuCqqIpgAsKlgHRtZnqcfyOsAIM809xwL
7ZNSHAogeajMSQ4KWZRGKiEM7nlE6pjIgl1PudXzGt08SUxo0hCzXcoOwTtplkkEoAeJPWNsBysp
xuKFkvm4561y/wq8qcYEJnGaTCBshGrrdFGkpyW9NHhA4ruPwvb4mIyx7/OmyVRkjMqt4GuH1eke
Vwfc8EBMAi5Fi/6E6FTefALAMke73dh9I5ptkQF9RSUYvS6CaLHi1vmzuV+K2B6y4686BUY9ND5u
39UrhAQXYptzuiyjHlDIDDAiQvOwrT1w0ICsyBLF+/OfkGMzbPtM76eBFCINj8BSneEZEtO7pgtq
4fd5OXvhA4YgwBoNtEQD8xDv43NSapMxy1IeJGAfVMb7puM8OPsCDPBSA1mIdvHfCzBTBetfeDv9
WdMtIT5O0fN5DfYebNRKMU+DHYePJDCZMq5LJMSo9vUyMFFII2IHBit8KrlO5NU15cybhPDlvNBd
rQCbCZXAto2tmPda4dTGNYqLPFhRzgO2VSjnnDhk18pARwWucoDlYEvkvQQV9FrRqpqVnyqxJRqX
kdRazeidV4MnhPFMQrQAqnwW42Mj3Ov6szTcpeGv8yL2T+pND+aksJ6Cj1ZjyGdFkX4giE8rTpzN
k8B4oqbTMkFTwaqkksQyTGyeqK3zn5RgWwBxPYsJ0JqSIMndRkgwRyZYn5CweV/Ze9iUmObvxjiQ
mlz/VkcKeRz7nleo2k3yUHQAXC62qWC+9Cw3ZY8CI1fZOOUpRvrrSxSpkSKvt8WRxgyDzyOq263e
0gFkpK6ActHZnFwGZ84SK2oURI9y0P4c7xN3BgnoA61nyqhoGt78EN5hXBgT1/xYade4N9IZy5vb
Ss260UABVQ+W+CZd0KD/ef6r7WaxKAEDrgbNBjpL9v48M1FOlpa0SJoTq3qsTp3V2BgEBHD2k2bR
1YXi3nz+TLF2K5RxDQYyFC2upyIwWk8er4zxQhB4iu2GYhvFGM/QYiVXUZIORCEHJaChmOKQA1VI
BGkDTyH6gz/EfRthzJcSa7krGyWGQnlkyY3kyqQ+RMvXXLjjfK9dtQBTjYk1U8eMI3N0Y951SSi+
RphyoHvNQbwB0gbUouVnHuAPvUwf1NoIY86wJlqOBQM5D+QiAjjgj7LmoPzsnttGAHNumN/Uqz5P
IUCbLHESbXURnSkUrD4y/fMnt3uZQLuACSuQ8cB1vDd0GQwTcVwjRS3GHIA1FzGgotWY86rSA/lw
YBg4wNwBNrVNdtZPFbNy7cVe8IsQRFAYrqrS2pYyJVbsTGuqH8Ioy4AGw4sZen+vHpDOMAAA0FTA
DjNZcdxju1pc5Oxots+KcNDUx6HnLAPRZ4hVbiuC8fDqqAt9pa4iqih/AIcnT/HaAw9y5bXZ8EGO
SSjstQYuHDaim0PFKFFlCP3ObR7zp+oCUA2G/TrIaAR0Bek1/0arDgFF/V0E0p9dg9qIl159mEOl
GSOQqkEzBDQvFVX29xbTzvHYaOGUB50r3APf46AQa3gZUSyqDy2varNbZ9hKYy72BNgU8AU3KV1P
Nq0WrHWB5LcXdFxziYGh0HhxwEtE9u4EMDMVrOBhPVNnV8gwiz/nkwnGN0lfD+OifFGz5noReLjH
uzUGWlwAQBXK9mDDYk5SUNu1EOPoqOQO5ogBT4vWWeQmttYf0tMKYFpeM2bPsWwlMo5lAlrfQHID
uD3yo6RdiclFClwD0GxY56/dK/cOa6x0fhgxCUiLEMS/V63TonZRNPjj/HK+rC/7I97R+jgDzZ/4
hU2BiRZHPKq34cvqErpnbqHj63DDIqrPuZ/B2Kqi57oxq03tS72tHUQX3YPjmngU/Fc6UJhzDTd1
uUC7/uqvIVXoPdkeAWO5wySPUQ9X7rdPy/IKsQ4+X1dA5aM5xieKvfO5GYGtTMaitEEw0IdVk6Bc
JbudVzsuON5u925sPixjQfo0j0q1qtCqb6xVQVWFDFimL93zBrRrqBsxTOwvFa0+F+tYBLIEevvZ
WYwZgx5Xg/KJHGNzYGzJAZs9GHsQ69ovRRAwKpdVO3OuAufA2KpCmkdFMyLR9LtRFi8SyWzsNJ/i
QzXWGuct341LNs8sY3EUT1tN1zYJlvRna06Wsaycz7KbZ4DPDpt0lPfwwzSfMZSdWGkYIa1+V4+R
3x1iJ7GFGreZNpO4b81eWAeGQoqMpckKyhnv3Qjp6iFtFuCMzQOm9bVgOqy+4ei5Q5tX9YEnb+8A
t+IYrzWsspFIbZIEZPk6jV8j8nDeqnfTiq0AaiybNC3Mx8UgofCnO60Dm80ZngnqoEBEffhDX9E6
6/N/FMqYhdnD/MYBszZCbMEJflceO7s6yLU1vUxOi8VOe7GGH7zC8u5Zoo4C6BA6Osgudc66KQ9z
ixmNVQerVx06gAfmlFJ2RdCYVQcuBXY6mc8VLkUfG/B5vll1tpDJVs5bWt4LXHUD04+wQeCjvg6K
bb5XItSTaqhZEYQEPI6T7nWa22CbTQ/d1Xw8/512tdnIYuLIsNfmOcv7IhCzrLxV6mj0jDLROWe2
54420arIOFYQoPdSKA9pUIK3KP2SdEcp4eyz7T26GxHsCMYag4KpMUgOAokhtxQ9Ti4NgKHfjGGT
W+sgDn47JtOhiQVOmrEfUL29GmyILM7pZDQLenz1U/bYHguXBsXidf4oe7hdXAbCvS/2uiqAQQ+g
RrBN/GQOa7FMi/SoLrOFPYFlaThfiyeBSV/KTi6HVBiKQDe/5fKz0Jac1+nDVv6fKIUSJPzRgbG6
qlEGMSVdgekcCmRQAJqsOioX/NCEGtbHUOxNEHnv+opyXRctHmLgd9NJp+xAeVn4Ee4reMU5OYxT
MKS1UKII1wjrG+hexMCeFrAp17uyXTq0SSnMVufNLp0sTK4NO8IsOlIqQsEBuDBsu+kLpnFUXcGW
IIXbeK+1uQpzaRIkS3TGOAH4VvjcW9gsodCBKX6BcZfpvE+6azRvMlmzjNpmzdLQKIL+KTpF/nCo
HsKf0011Sdfqxofhh/yZmHAjkLHSVRE7cRx6EH422pVZEC/PO6ucjn/vHzdHya7RkanvhFbDUZLO
b8JvzczxHrxjYwwUmzN5KwownEL4KrR34d+iKr/etM0pMYaZ1ajvhVWTBoo2WiWRrxND5mBs7Dn3
7REx4UVOQgonABXkFgOY4i+x83Xehi3PpHUmnEhLwwyjSkyQ/2PAx21A3pxclUhfwR1V0IER0+FB
su6GnVvFmLxmKIV+rSpN9/unxaaINdpNdFwRdTYe363zTpFJcSq0cENlQUmsE0PQwKmJWb7kU4tm
8lzNHAe/2/ffasY4iDGNKiMCTCTIV5fH4Ta6yNz5Qj3JX5JjdUSDfLCie/VneeCVZnf7vBvBBjOb
UkvthO6NofvFb+2wuCpW0NYflmm7GKf1AZUeEJfyGf8tlgJzCwzGV6TT0Aw1WiLBUv9Sp8Faxl/n
3cRujL1VjHnR9EJLWmVCSqcC4bk6FQGd3QB8E941GmijInbi5Q27NbGtTMZ3RFjXAYku7gStAdIv
mADkBuOedNJU/1xl4c2TsHskAGcnUigiOZ7s5nG8VFDWAJE5JOJuuNPl63hr7vTcWhzV4sPTupHL
uJcll2sUoBta1KmP0wlAbLZ8BPv3VUNX+o882Lm94Ht7qIyjkUmCPY8exaqqM0An3Uy1k7a/5VK/
KozRNaom5rycnBeAbWu14KeLFvTLg3QmTonidNx4542TpxLjWsAJnBRyg3xCUYSL1fimrw+g/HbQ
vrAKgROG87RhPIughtJCdFhJZCz9Uwcq1qsxN3hjijzXzM64Rei8EDWe0aYPJIB7zT7wFQMdVAuv
yKIcd/k6D3/GBE3GfYxRDcLzFu5y9IrvObHN6/Kmu5uBASPYiU0Wy7wSj4KbHUOrt0FbMBwpxljz
347WZFzMEq9pCC9T+2ENfh2sNA7VJ0o5G9s3GYcyqtW8RiUkLGZtGe1TS/6bJbJrmfKimNOg4S7L
RYb6faLfRiR1hqnHpmSDaQteGYznItke0NLKdaMJGO6pLyUPaNaHDnXQCC0KftvxAwAJ88iw3UAR
bGh6OKPsW7lAlwBDGQC0sbclwTbRpo4xTpd9Ue38lrc8zhXMxCmAywLgf4+p+EG1Oiw7T04fO8P3
2otc3ZWvU9Xr+kD0ZIc/PUWv87mbwbiWvJsqPcWKWLAs8VVdJY91nj3UouKGhhTb0prcCtLiL6r8
l5vXf85axYAO2q46po2YDAew62msmFmgjUnjFEsnHsNylpzzjnM/JnuTwhys0cqEdC0i20YAv/n8
Q4wGK+MNnNCf+vEI34QwRziYGcAXB0ToUtZdd0V+KOXBK5rcJWn3/N/0YZwzMGJVOQW6IDxIhYbd
IdIf0vLrf5LB5oHj1A3DnJtFoKVfQcpqidpLmv4tQjLz+XXGIZd9l4MxCS9aMj0U2UW4cpT4lzj1
n4/Cpn1lqpRLFcqGn18aASZir6fD7LdfM3vyquPilIhSQcybHwyX54N35xEN9U0044SnMRGaNdZB
OYi+Ve+tXngonfBGP+VANDJiq/gC6S5QME6LzyufcmyRpaOTanVYlqLDBNfYYV0wq54kVGy1vr8H
mTMPMHE/VHhTlAnsyjwUayFr44CMF3IAvqQLcbJNu34kOtYxF6CCJve8mJknk/EbgtZpZdPoGR6g
e7W8URbODAXv7zMeA1c2NBOC8AcddTs2OgQHh/92vxh3schimqfYw/eBaakLFwSM3sX487yMf8m2
3z4N4ygkVWgjTY8Nn87DGt9zJ71GA8ROTyA1tqrSijxehvYvKek/ItnMUAqzIowHJFCvCT42ePTK
WUXLmKzeXw8kqE+onBlW11vxQ8MzC57CbIKoq2ZUaxmy7xj4EIpnHBSgTRf2ehr6g36LkiEwPIX/
ZissNiQqS0oSA57vaLTpdaTJvm60nBrZv6Slb6fKOJNuUOoQrYM0oFTpw6G+D7Eth2bw5NA5jcUH
x8YDDwmVcwfYRJFGBOEUIsjTmtzGNB8QRY4c+6Q/+8ybaTCuo08ykq10UK76LQcEW/KC2wfp4+Cs
IBLPD3+N4MW8Nyw+ciWgq940LdpKklUvHlbhL7HqaBuXgGceKgtDTK84NvxRAk4EwiaHmgDMkHKA
v6JwPQrgehSwY7sHDYjQaH1eA8HhmVdX3Z2z3DxABuNhQBxsmmtPPYxplUfZVS+0R7SPnd5X4Wsu
pWByZKc8pReZE3nki3J3/uNSF3nu2zK+Zyhw2JWA3kCmPY0T0LBnDyCutp7d17yRm39JD/65Hmwa
WRadgMExBHhiNTVuNNR3UmPa6ZCe4MVvZLVzpHzJryolu55jMBTwyHI57y2bWC5jHZG6RHU5MyZ3
0Uu7QuROaq+OeNswnFNlk0eUF6tELfBRxSW3FWM9TjXwiaXcjofUqkTCe9w5hsumkoWkpXBwQHwN
v4HTraepsiud0t8lhfwZjnEQ2ktg8t4tnlTqmjad07Bah8lc9DjIBc+87o/YA0UXRhks5eeKyRvR
0S4iwD6cN9j9BuBbxMYmmVO2xCBtQZLZuGh+YDwBuHFYdi0uhUPh4YpwvB9PSTaGURfJmEsY7TiU
Lla4LIxhX6oD5wvSa3bmGrIcYRjRRO5lYpYKQ3DY3zWOyTH2+QOGvBvAOBu5lqpm0tBrxEpVbklD
9LPPV080tQQQkz3nxf14copBNEDBGLjVCmGvWx6BcdQYZDRbtMnRQRjcDRbPBD9etPcymCqNjG+j
D22YBUsg2pg0dePSElwZDbjezX6mVuzGV13QcSGvPr66kAsOZGz6A4gAWFDvTV/J5VnC3ll7rKTn
EAUWM7Q4Zk6TqvcW8V4CE0sQo+nIGhm0BSN5xKkO8ByveJLu4hs8Nt/dT7VRh7nJkj7WSS4sqG33
mgMK6yCbT02vcXTiHRr9FRt/UY1FuoBwLwty2TH72JLC3+cP7aN5vz8z5q72Qr60YzzA7fZ3vYpB
hPGnKXwd+tn5jBzDMDQiYz6KBYBIh6kqTOwQBWMb1ASIiNO3MKmt1eDNBuxUXqERFrDAJ0PlsOQ2
piGCnYgIcSDflkfdky5ayZ1uFk/z6oOU8ueIdj8RhrfpPgQBZAFzgrVSdvk493gwHpRbyqQWOq0v
/BqD1ZYwq9r5PJiXnZgZGm4k0hu+MYoyl8KB1GES1C/5YNN9wAQDlFnvrLfZZfKFIoiox+jr+Q/I
U5Pxg7BEdZZnuA3S+lL3mxiP5//+7n3aKMVEVdXYkRIMFdFRGGJ3ESq7Hu8E3gwORwl2BkfV5TXV
J4wW98tXQ0osefr7wo9iYAQQ08QixnsxwPP+21TS3AFvBHZeRxdYltTEu/PHtBP8vhfAmJu49qOc
EAlNSMyzH4lDfswXMaIIHVDvIC6nM3N2m1t0FzR2w8KSfp7/ATvBxPsfwFgfCAPWSYzq0DfvixMl
kVaOVLJhAV/yAE49nyNv75ttT5QxvCUEXECmNuERfLQucVAyPk3PioUZPQyKAE7/RuTlpLTHy74j
W4mMKWrimHVJI4CQ5ZKmbjSyEA5I7rmoqjvh/fYsTZbiLBzmONSqPg3i458xo9CvjkiA/x8EMLt+
8U0rk+XrHEOzKgGoIbyitwExxhFSW3NmW/b6Q1RaPOpiaof/fohgo3t/EWYhW6elWhE3Ladp6mxz
BSs3QDRUkYdadt5ATBZiUi+SUu2E2fR7vbBE4UobfnFMkKcL/QUbh9upZa2mZQwX/604rZcxkFSK
h94P/f53ctMCOCm5V294dbSdks9742BcyQg8h64LVxNYEv0lZR5tFCs7ZMf6RAICKHXzhvfNeCfJ
+JYkK7MEL4/u5+a3NjyZ4/P5g+T9fcZ15EI/oz+dIbvK5MtkMr2hULzzIvaeka2VM95iNco2Jb0A
Vt+pra+acQW+qdwP46U5Nx0vBuTZBeMoVpB66GWDInzcqc9hlV53CqiXE0WyzLj+cl6xnSbaO3Ng
365xXuRZNNfiOATZqb1p78kPSbgQCstwAJXpRvaiHsfGwlUu/hYuVpXei2a6GVkhZ/MoNiHIF7/U
DQYcUsUaUx6xBOdlMV892OaaCVPeyupAxcTWZGCgCeiqJ3KSbkG2+1Q9I5biNKx5/vf1F20kRqmm
ComZ4SJ7NQpJUdCjRy/jXfl/MJF/LAm+P0TGiUxZ2w5FXoU+IBQOKnYx+wvjcn6NEkU/t2fOXeNc
hNcgcqNaPyvCqtK5OqGOXQElGyW87pUbjlHuSgG8Goh61NclPMYzDp02hdESB8Xv8ljfFAgHol/a
ly61kssJuJ/1YY24AfArGMCHt2UjlTnKdGq6tUywODmTUCndMa2H2usAffMVKMQG1qhGaYw8hQjR
i5knOuDf+lDCTAlGyEd3IlFz07W6o2EQ2zh2Rj6OThUlc2ZJnbE2hwn4S0YQg5thsrRyrYDYhS1y
LGQtjTZbQ6xOv/NJmiQ3V1JsucqzhsXudsz/HjoWBkN3Q5GxYF/stSGx+YJFjiXsrpEQhkgnKb01
Cy4G2q5JbiQwzrJYBTKSREOr8Ld5T1OXyjZPcW9hAC35Qtw4aCrnvMHs2otMVJUgDwMkHxMV5CiZ
tMk4lcBaP5oGpns0q9N5+208IUwdIF9ITzqhNvx1xbrPKOqKZVQSYN4QPHP0oZb20RKBJQJka3TM
2ORvyJOyLNW4DKQqsoXyZQkP5w9s3ymCr+//JDBv5iosU4eqU4naHQ33Zx+EMeREZ4lKd/Kj3qp5
8dTu8W0kMlbRxVFkrNWKTK8wXb0ovhgkc7QwejivGe/omMczjtoWYRuGL5rkdy3cVHH9idoJNm3+
7+TYBxMd4gVQanJ0BPFmJ9zVwuN5Beg5nPn2r4/L5n7Go9nGeRiF/ire1OuvxFhsqYot0j3I4XPN
y485x/XhcRRzTcsyOQ7EMLRLSXQU/fa8Pvuv4ebAmHsj1n29hhkcTueGB5ohaM/kVjgofuStnIeD
pw39/83ZNZKSm+UAzwO8HItEk5XPI+fzc8z4wwOoj820ZAXSgvUmNgJAeEncEJ3a6DkTYAJmwSRD
rq1LiDFlERzRGIBwsPOSX5t32rGYLMTqiY02mBM5mmg3vSXyGFro7T/3AxjvMAuJkImkwDRj+yim
P+T5uW8QLYnYLetN9z/aB+MY0nUVWrB/xagcD4+UQLL2B9MaXYL66sy7vfuFjo01Mv6hEoCKYMxw
Q7TFLzmpl/1agBCvu23lNALYqme3dLN7LKtElk4sYXAnsK78PK8zx05ff+TGTqsqFJu8TgAQnH0b
gdZB5v/o31+5d7cSVgW4R9jhwCRDeNDs1FNLv3ZHVwVGhypY6k3PCQx3RocQV7wdLAvf3AtyWuUV
PuM4WOR+QIN6dvqbzC0O8Y/1tkpAaYnhFmq2oc0dHto90E3IwVz8pEHndl3T5LgEyZ1gWlj+CXo/
OZaF013SzafuQjp+4htuRFJHsTlhImcTMdop9Mkwe+VAHtQq+4w724hg/EBCcCuqEjCFoXxYy8CQ
OW/lbqK5CZuYUwNZgTmAjSIN1DC3w7L0KzXqrCipn+eIB/60XygCqLCsmmAG/QBhlmWxvookXLGS
hgblFRZkYQ2UgMcVfSJxt5l3/TSl3lN1E6iuKvPqjOI8tnG8gotkdYvkJCSgbf1EWw2QAv+IYI7P
iJe2zjpj8Yn822geohyVL4N3rXZd8UYIY2ZoBS1Gu9IlZuzEYt7ijqJVRu7olxeTJz6F9yCk+yTw
E+7zRjBjfMjL69zMwCxarjez4hNa/eXy0u1qhykTsLWh74hWx/tLNBsmaM30MjtirfhafRLdzsq9
+QfyJ684JjcAO8M0nJMeeM2OXevYyGUeuHSSytCgW3u6/Kij0jzdjxOnkbzrkjYi2GfNnHUMBANR
r4hvS+n71HGHvPeVwDfSdaD2wc7fH56+hIms9hFI519onqXZg+lKYOwqL5R7KQgtgvLDlfnlvNvb
9RmACfxfoey8mi7OsdAWKriZ5uYqavLDlPwwq9U3p4xTMN9VD7O5OoBvQIpDmKQuLIS6N2sSHU39
f0i7rua4eWT7i1jFHF6ZhhyNRtmS/cJyEsGc46+/B/p2VxTEHVx7q+wnV7mnie5Go8M5qzvF1ZOi
ia406F8uK7RfAdvIYSKFHCVW1+ZAcyOATOm+ZLFdYoIcSQg4bnNAh4xnLFeEvNmq3e+4kcoED2zY
qYtcRSikRF9bUJ6VUli1z+n8clm7XSu0sC2Nvr+kimy6WkztNE+6mB0b/azW3whK5f+bAMaDM2GS
zTHTgH4nAc86/m4K7mUB+2bwrgHjqklTNaVpwOCMFTDSLRCddcltBcIJtLwPxbhrVyyDXhtZGkbL
TW7Jjq7x5mV4ijDu2jeNOa542R97Gaw2gKDv5UOS/dVr6/3A2dRy6SK1USlbh9wtgYitrVGFQsWc
2rFWf7NMPdRi021m60FSYlfssp+Xj2v/OwLCQQMJGXIL5jtaUk4as5mjsG1uCvILRGGcB9huIoG2
uIbtdsNClYUpG09lL4tZToRQNZwasAPNQXAmADfnZ6xB+TwQJ644Jgx1skrERAP8IhDAnOgI5lRs
4pVXKOi67RNvMm/PRra6MbEoaYdFUUhqBWCOBu7FVzEH1gYmLS+fEU8KPcNN6jobSWSsChDvhvEp
FQS7Ifc6ONovC9kLcKCOwiAvoOg+g9dodT50xCTpcQAytBIdzLZxiXwYFc41sdvQAvkxFmIUEZSl
Ku27brRBD6GbGsOMguxLcq962bdetNsr1V1+yn4amM/G17HkBL3dD7gRyZigFamt1MvoDQ4lyb3J
6lW3WcT6bh0XHsAAjQrsUxxAyIBXx4QTKoGMPwH4SS1bEaM6lGIFq9ghJTGi8x+XT2vPbbdimOA0
ilGKsSPMo83k+5D+0BNOeN2ZcwfG77seBnNKCfL0SMxSbEwdgXJto79/W6uHtXWyUxP2QIMYAlCL
JK9q6xg83A3ON2TXZiJD7YS8qQSABuLpATSMycdSms+jnNtLZrcqMpHCyAt1RW0BL+BbMr8KKD9l
4u2YXyXZ6l4+LXroF4zCYMLE2ipjqcdCcpTyb6N1P894EtQL+Ewyeyx+5/23y+L2Y+Dm8JiAUdXt
OItGkiEG/sP4kYOjNZid9L70rLD4wRG3616gIFZBKQQWZ3ZeUZIHFU0QHeo90AmGAoQA+qNU2Npq
q7bkyC45TqmTccTypDLHJ8zDUiMTxEtEvY+1R1Ut3IgHe7EfrDaqMScnxG0S10qSvnGnRK8005wm
B70RMFEVfvkEpNtfl7/mvme/f0zm7KI5WowsijAb3B/ntHRWwr2Rqe9+Nsd3EfTLbiIw4CnjOW1p
M2FQ7AwELdL0G2VlO2u9NgrmDpBRT0n5clmv3bxd23xKJvMsE1FIs8lIjuSkH0CootidQ8DDkWCT
xgEgH+ZdFhG7airnwuHZCZOQRnK9rAoWFY9a5q/dg6zep+rzZd32A9b7B2WC/mQqrdAoNVIcBKzs
mCBg6b7IJSrjacIE/bRetagYRXIsl1cCCIw+6IvVvqzKbhrwn1PSPs0iAec/XwrE3mld7QFc4paX
DNp5aibODcYTxNzJipIY0qTICQDMJb+o7tTki6g6hvznPBT0Ivv32SBZ+2js0jIgSZPVOIREWxXO
qnCfm6JTNk+XP9xbifa/exWwXz8Kiiw5H9cOBJzpqfg+u2ijXuePq4vJal8NJRA2ypWdvgJAxI6u
hNvuuYv/x6NjIocgjDPRFIzCr8JRSVxzdLDUquh/UUXbfk8meMjJGq1I8pNjUZ/75R5jL8Ofbw58
PDImUrTRqI6JnMch0GXH+VStDxMPl/hylP2MLltMZOgs3JA5Gt7TSePh1fGsm4kImU76uTbFOETB
auyf22mxy7K31ZT3fqTm+8nqACILZmUdWTW7/zDnrS6NEYYg0pNxYwL+dwx6PLuxeFW45YEHKrgf
xDfiGL0IaCfGOp9pZjFSAjMbhGkHQkAf2HugAHLoeLVq2DOnsr4DmQuT2MhlQt9gEY0ISjK/4UiX
fvcbe55efbVeZb/rQL5Fa98WobFwqwHTAsT3V/K99av6cdnF33rF//1j4/ny0cU1ILUroDU3g0Xs
MDY8xwddih8mq7hZtOW32EeHQTPCXoxVu7OAncYRv2tU//kICju7GRfalDca1oaacbmSV8PPVM0p
9NpOi/WLaI3oo1TTY08ae2zHwzBSovTc67GePT3IuTd2zcPlX7R7IW1+EDXOTSKRo1xFSBTTvbTD
LD3Vw4nEvy6L2HXUjQgmqgoapm5KCSLSTHRmY7m3jOjxsgieFvQnbLQwY5CdkBwlmCLCKswMJmPh
+6w37mUp+0n5RhMmcM5GsxoyyZKj9a93jeXJj6AY9ejyVetflsb7bEwI1fR+Bq1Umh4V86k1v445
xyF534xJqsqBTGtl4JsJ6i8ruybKY8LbUX+rdV7yNibW1FOiq2P/Bp5Dx6Lnq97GFMdpAD6hgqEX
09OvuevdvO/GxJkyX2asspqYKQOqAbL9I10HNJwJVNaYpL9Tz7w1Vk5EVdj5FEUxZnlpgIoSPQFP
jUKAE9dyyJceVZjDv5AYXbg0b4Vg/2nzbo/s4Ios1m2pl/CsFju7+gElVCzPFs70dfFNpCgLd2CP
E77eHGTjZy2gF5tkJoBeVPAuLUcweaQvXVl7pclTjieKiRpd31dkxFhOKEfPs5TagqC6WdtgBpiL
+8XxhLfPvNGq1GppaBWkfcux8gYvCf5FL4vhrCzUffnK4jJ67j43NifHRBLSxLMlDOaEOGIeu0Mf
UFIFPi/y7uzF+6WLwbaPgRH32zROA0yTArd1h+JaDvUwa1CtK423lz0t4FainYj2cp9eD44W/k9R
jJ19TNdEbXs8v4+mojhldQuUHU5U5vj725TE5vTEeSkGkA/BJtWTGQECOpd4tzYNUxfC2BuQykbE
mo9y1ILOA4ijuQwHp0TuddCUDqgN/Bzsw+TwStd1/h8I//T+vSCabS4gMRQyEPamRxHE45kX30XR
vVW6i988Uu7XWOKmKBxvYOdYSKE1YoOB+H9h/SEzXHrX6mzzsXOTWzqrmEheV7l/ztSyzQ+x9ffR
VK26Xte+R3sODm/24CM3g3L4etkaeboxQQX0gjnI5LA21gBIYbEat85aO+6Ic1kML1F4y4U3BiPm
klGaKu7uziO3kpt4uBBa1JxWh3p5zCtO7g78bdyc5SC39BEwvNKbPAkc5InXmv7oUM6S4qE1PI52
9CtdskkmqPTpYqajDBYGWiuhHOSC07hggAVYwxKAU+77ZXm7Rd73WPmGiLz5mBiZzeQ+pkPiWAFR
RqN3hk44mKsmelpjhb06cjKj3VHd7edk0hap1VZs7CA1og0o1M6d+Jvl5ECAFd5IGnkzlLsKggTZ
AOuAopoGk4kpVlVJRY+y2lQtdqsnzgCK0iK3Tr00O6OF9vjlD7oD/ARX2whk9JPxDiuWGhUiOqrW
3EuBidil2+sJnGNn7Zty7AZa6lhO2E0CcwkX/GnfPzY/gMnRVHEUl7iOc7T/Fb+9aUBgDwDrcPRU
1Nx6HlvLfhr6Lo6doJDFYRlHutxAn7yLFx21q/mHdC/kb2VLyrs5C7a4cC4mrlimPpYQs9WVKAHc
LMCxV1cCw4ddHBLHvIkwZAM8l6sasF6Xz3Y3bdqoykTRCAQpyTqkGOHIOjeretuoJ0f/NZOVE+N2
Q+lGEBNKY9Uc+qSbkMSjqZmeU8FTeQMC+364kUGv/o3np9ZaCiJlPatexVeavwD50kkXuwi7EGjc
rn5/+ePtphIbeVTnjTy1yGtpLnD1pSK2J27n+fHy/8+zexbdpzXkQa5yABaNPqrMHrkpHPWRVj4k
L/PxdL0sjqcOE1dqDbhnQrQmxyx5ppMoLSeOcOIWC9/T6JhVm0oCmIbqXA63ufm1wtMbNnF0/0IR
E1sZiI2AnGAfWJIAeH/SlWBql18z1QLxy8/LAvYPZiOBcdVewsSBnDcxdpMplgYIWH5kDtjMz+Mh
9g2eGexm/xtpjJNakQA27EzH9rpfvaaPMjDImmsVzUuQAAXZSXwRgC9b3dRP1u1wxdvD3l26wijH
f74m47kTMdQkrdIZ+8OYF35cfke3I0VecStQQNYPxaG3zZs4nL3KFQPMZJeHcbbTK+zS+dnz5e++
G0Q2P4Va8NbhSL2OWZ7FYWXUjiGekuSpjf5m6VEzQWQhGjKmYFkciXFSV6K18Oq8uumn1J4V35oO
lxV5y7A+5UQbIYyvCYKsRgmGYrGA+A+sXPnQP2Djy0d909E88af8swxAHY/B0fy3ojmKvdC/Vzxc
xf1LZ/NDmLsdXICaimZuFyo31dVyoOTuc6CdGze+Vq5Fv79P/D+HYUM6sRHJ3OajKKpCPk4ZUJ9f
pFizF14tYDeQvQvQmKJtG/Xt0g+6EKzFjTa9VHn9N5HSkiwM01smgHuYwD9rYmeWEoUayZXWLpRE
toWYR02zn3ZtpDB5M6kbawJLJZD9G9e4Afv4MbtKXeNetZVj4iyAWX5ZndVLA9S/Q65hULf+ZKEb
6YyFDrEV6Y1O24LO9DqGybENMAp+GLFwnFJcHe+yR+wmIhtxjB3OpWSkq4AmUymoTqNiKVNuSGCk
cphW3BcJDZiXdGMtMBtjPekwuPrPtAQmuM6WNzpNiAb/X/Cow9zfNWPnajQyFso8dGag5KMN3KBC
S2054nSFdiPjRghzITXzFIkgn8LdnZp+TlKvnqsvxBQeLp8STwxzE3VdmoEMAv3oZFjtesx9aQa+
uMhDh+SJYa6calkjVAoR5+uumJ3ciobQUsvBi6am/QtX1sEHD8IsClLFPr0bFTspcgXcFqsTbgCp
dyUVNScd2V282cqg6m6uLb2qikSd8+SYv5jXozu71bEsbSu2G3f0yi/dC52vSvz5a37N47XYDYUb
u2BuzLKOprEEJkc4pdORWOJJl82nyzbBi1MGo56pZrmmWuiRgaztRWndmrgTmFhPQDNzMqcBL6qG
l3B3klpb9ZOXjEs8tV/P2GjJRErTkgsDqMhRGCUBBezNfdO1EtB2UGRx3rwpJ1Kxz++WdLlSqRjX
qbHyt0Z+FEmOgZZcNmccw+G5ARMTDXMUsJdZgualJ/4kmYe2xks0/avm++brMdGwEFUzWmqc3zQk
iTO1yOiaoXEiLeLw8ewPTFjYhJBBl/6Zs9fU27KKV1p7/ZmdLT++K84F0o3Ix1rEwfBQFbK98r5C
EC6vyZHL/LfvDCYIsXUVrXN2aXuWC4vEeW6F4hJQ/FDQT7mxAH6X9hUg9P8v9B16S36+ad5FMrdo
JLS9lc2otEnli1DctyiAYVusmlAbihuP44g8YYy9FCRtemUZ6DtBBRf96q9uc6yesoPhJK1rXEc3
FDppupJ5L8d9l3jXkrEgRFUCOA0BVQQlJ5Vbgi/Bsoc4F8pDI4lzbgPWMOXWS/Zu8W1YZby+lIY6
n4YuR5l9dClgU3tlXFMWpMIlHi8f2lNxK4w5SIwwd32q0a70+msWv9fCA5muJIu3MrTn8lsxzBHm
WpIopZZGYTEWdmRabqI9LdUfcxSoIFZ8v/OY41pAHZVW/WIGolRV5ybqRd/o5opzs3K+mMJk4Ysq
VoZERhiF3DsacBhT89xNxFN1zvAr55spTO5jzFJhpTqqJEJFRHuKWmxSdFPY6QrPwfYCyObDsQtP
C/ARyFijQtIPttS4lM4RAzFrUP4QZx+kPG80rE7zfNmv6XGwMWQrlcmG0IBYpbXr52DBht/Q3PZl
5piC31RBKqOTG6ElwYXS4GlK/32TsoxaUadS385B3ZUYECXmAwApi7/5npr1n7jBFmqMtuwiIitT
kCc2uZWBbF454mSDqCQ0/eRGBSYuDyNkT7GtSMZYSDvFwprPQiCmzwRvqEa+v3xa1EPZ09oKYFJk
cU31NSfY655lkFvXp1R5xf6iPJ/zjBxSHrLWnu1vpTG2kePtboiCFocFRglK9YcWjah48koivI/G
WENtSGVaz0C+lsvbAQjQvfE3I4YbQ6BqbsxtBQWrJqUAucgBSpuQl6bPvUz5fvlkeFow98VQjWIr
VhT+vT+p8ZeWNwG4m+dvD4O5IxLsmJdkLXI0X5MgO0Zf9cfqJ52HzwMgc97SbkKN3q8V8ox6f7Jj
8/2Ya2OsNGIYPeAg0nBG62A6lDfGWQOjqHKkzFMldxSfk2qwLe68s4g+9KMQCLppekk6W64B1F0t
GR7KJPvdzOkYXj49jl+xnW0MBtRNP2D4v1WywyIfmuYbGe8xJOl0fWASTqq630t4/6JsW1uu5KWO
BSRuk2MSR8YO2zTeZdcJuqTCke6E3vOeansKYlNdp4ha2LZmmR6SSFNaqYriUE7z4VrO0jJxCms0
77uEYGRGzXpd94ylGE9iHk0q57befcVtxTNxK8olQVs0MQrUb+BgHbz0UcV8EN6pwjl6NLzxuPhG
a5dn0wfHi8+rMu8mCxvlmTiGSzs2S9mMQmLhEw8v3TjaQrPYas9DotiLmFs9mVhW6poGfEoDF0B1
Xmqs1iX3PWrpl411h5gNKRZlhNc13QT0NSPFrCuxUwu0hPuXydMdkSKwo5UIRuHf7VXkIxd35dsO
753Izj3RRXfKtHmL4Lu13e2PYKKqYppENwUQ0UZPvTv6syvYdNYsc2bNln0NQB8PvDR5L8ZuRTIx
Nq2SOq4n6K2kIh7HX/Eo53za3T01XZI1BUznkvlpvN8SisnsRVRTtAd4ZgQUZAUgMZaHRt/wQs6y
r3hyQElReHgiu5YjWaqoUnxfWWWCLNGbqCt6oOn3VojOk5vX3xvCs5z9Q9tIYZLzhAzqaChlH6Iw
7kh4lXpt5mRPhiMiGQKNSOuksTM8t6l72WR37xD9XTBbNYdYs1A6zJjVLjVVFfzQ6QPgpR3wpLjz
WeYi/O7ntYAaEVVdUXQ2bxeVNTOaFMNmYAz3/z3Uxt+h2TVJ+V0ME9j0qYjTaUBlea3ddfg1D3+T
HekbAUzs6oA1hlaSCYJ1c7kCAs+XVEl+cA5n93LYyGDiSYZdu05uNcpxipGEL+SrdmrA8xKHgyu6
5VG4nr23ibIH3q20a/QbwUwMyTLF0ApFb8NEABG6rDiRgagM2I/LCvIOiYkbMshUhVbETOWaPaVN
Zhvj42UBny8YHSEDDRtZ01QDBLQfM8yBdLMp14OApaBTm6AguRxU67ti8h7wn42aysH+kYrIBDgH
5n3Rrfqwmth+PwqJnNmrSLx4FfTAGFH9LADQ2vbZdbM0PoBpgssa7jSlP4pmDH0SilRQDWRD6kHM
bYxPYy8kC5tH2RZtPrnI5xODNFUC8D0gaGTlEyMbIFSluC6GMJauKS1Nzlni2z0wFV08GVYFtnjm
wIDGUlb6sgAham3sefCt3rC15inhdtc/WzhV5F0Qc2LNDCLFQWykcAS7lmg5/Q0gxxD0VqeoAYdJ
d7mFr7xt7s/580ehzFllltTlQyFmmLt5GsTWaZvBVfQxUAAkmFl3ly2D9ymZAKVUkhFRqIZgmr/N
qb9ExKnIqR04Lsb7kNRiNo+4VIpWpLZLdhxIIMyrJw+TI1nkjyMFCleyodH1J0VF3+ajFD2RFnMq
FtCRk8mR8U5suz/P/T+KYN5xgqxIQ1SNQrjcVV9kR3GTO/lrGSyYs8DmxgMPfXsno/koj0ksqjwn
aGDUJBRKuzxRsPviW/8jOsWnzqUAz/kxKIhtcB5Ue1ax/ZBMotGZTRMTKzOCNTtZJTjthMbui8CY
Fu+y+e3ZxUYQO04H/GOJGBJmzPJRzL3IMkYnaxfFHdbGci+L2gtKW1GML+cUjteaURKWtasUuZnJ
w8PiCWD8tpTlaTAGUBytyb1RnOvs9rICu0HcUAygvlrAYAOqxEfzBuSL0o8L7g/9jmJlVIf0R/pF
uJYcCrbYcxfDqet/rFbB9FRVt2RLkZG4M940ITBGioLZaRIOYAXWndjrf7SBaot+49e/eaMfu6aw
Ecd4ViMLJAGNUnY01Nc4H4N2RnlC52007x7SRgrjT1ltRkks9VZQmC8m+Tm3vHrLW+3682czATBi
ibqqaozvTL3RN8timIH5DS0zOvIbOb2L/v48OKKE3YkSFPTlc+djbLyyrdfxdWzA0QEsDVws5Psb
LR+2NR3e82vffNT//DCdMR9cpKU2S62FXqzky9gAoJsHBQAWMZobcmFQd60H/GJvnCeSzG5HAklD
XKQVg3bg0S0xEwbkjuvoVGM7hQTzob7mRsrdk90IZP07BvFP1KsUUcC6kU6FF3vZAfgdYRNOYQqC
RV5vdGdZCw6ykcg4vG5Knd5a4DkE5w5qawTwGm83giegJPIGmAn8O//Ps25IBaQaHTAygArG3NhJ
VmdVk1D26uFUl7NdGXi9/HHb5KMM+q0313VhdYDqrlE6XhTYZBOOU+GRiZN67JSVdIQWQwIMlI4/
LLF6VlVDmXV6FOjXA9i5CtT4QU3vAXAcuKOAAPJFt3XEq8qduNtnb+0DxksBqaYbomQCu1BSmWij
W21jRnkLPHBjdvVxuSa9dq310RVWWEt7IeRUdCo+MTkRU4mdy5F8x1Q/CGeCUEkwtqkuYwQEoh/m
AsrxuvcvS9i5wBXkxcjcTIouyHZPLHkso64BNWxuKbY8PMrSuTIPDVDtL8vZO0MIAn4hls4tCQNv
Hy1llHJRy7IVE2jX5QnPXI+Y9po5+Y36tT8CBthZr5vb5OfyTJ4MfpChHvbpFDfSGTvts3ztIglq
FosdHQqYjXLWTzoqWLmXuBrnAt65oRRAXSI71wHmpOqMNMHIjUyjXrE2jxjwtif1NyhWOTksTwj9
943rqUk9GxggTMM6Bo1HW9qS8kiwOXX53HYtEIRUiCJIJrAw91EKAd/BSlqpOA5Vfk61EuBN1fp0
WcauJhsZzOfCmoRMEjO1gm4mt1FTXRmA7FyijpOr7kz4oD60kcN8MQlZ11SioxaIB/Ng+NWhvCpC
CqsaA6z4sko7pX9AWSrgkEO5AF7FUtYZ9TCVxYiNYDodWD+i9o812fJZOwh4c+AlzcsmduMUmDRQ
MpAkGakfk01gZE8bsAIG5Y6gVPfHAMMwRxELgrxX555FbASxLXnUq+VmsvTsWImBID113fPffLp3
TdiSXi4a8SAOpRD+U+5GOnm0nALzJ9ZhpjM9h8vy9iLgVh/mck6TGvAUhGThWAoBZiA90Wy9tdYP
Sv0XzM6wChSdJTD9iaqmMRaYNxRXphTbMA3HMHer3xGmsu+1A2VeI7NdgOnq8bJ2e8ncB5FMcp5o
krGWBUDE0pN5l2CfxQyBP3GjHSsszvE2b/c8WdYxmqWCxA5tC8YIm0ESUkXLwTqFAmbmx8m3kpe+
7R7Xuwg2Oa2jultSAQX0sbpR6y9pH9ttczZ5HR76S9kLQwHaoIgZfnRh2AH+aO67Va7QrTaEWrd7
1QiWRj6Br6G0AM5nRZ4iWV7Wl5yywZ52cGEaaSmypshkG2VvJeWUlHo4rrOt9Xey/CyrvTPOnOkd
nhwmsZCwAaFXS06OXX0VFbetcYNeoTNJ95etb88etuow9qA2JB3VegZYgBaAd9COcyeNuKSdHGXY
HEbsqrbpYrMIs1fhQfHRHzsUqadcWxnWJyUndohn3mPbPPp9WbudNgt6Du+nxdZpsw47hVEO8OcW
SAhJsAaCHKiPGFa6W1wARgZ9AkT6yuNIpQHpk2m+bW2KloziKROwBICMgBoPhHKjP3mUaQPvpQA4
OvR5xgUN2D3BjTDm/teXsRBmXJvHRhZvEwym2F0Mpsgo52i1d6soGzlMDmB2S5JPPZQi5KzUvS2s
vFx610o2Eqimm3wpG+sCI6UpHZwEsWVSeyKe053xrSS8GUreN6O/ZCMpWjJ5mQvUQyRRO4sR2gU6
OZeE96zkiWFihZIMSr5OCcoui2+pT1Lc2ubwetnYdmRowGw36K6NjKSCceDJnKelqTHBQNCtmafV
6ZMgB8nTZSl7jrQR8wkhaRCLORp1XFLFK6XryI6dAzBI5OeRXbkCSNXqA6/KsdNd1yFTk8FZjXkJ
9HQ+nlKcwYvG1SiAvqf5y7f+YZSd3E+BujY78e0Uat8nF2UZYAzSqV4ADBZ2R0s0HNWpAzHeDKoE
Hf1LQ0ShTGMMfy7HuE5ioPRStIweg0tH4v4sX2nYKh7U1OFVBXbcQAeArkpXGsGlzUJXZOtgobQD
41zUl6j0omXxDOnbpHAxHXbCFH376DqelhZWKBnFOsEQrELFPL16aFHUAQsKyAykA93YrwGexvuO
e3ph4sVAW11XQTnIBKpOUDIdq6GYXrLsXvAXh1Y+k6McZpNtfWt+Vqf+O+Un51XA9zJ9CHwXzOg5
jn2C8eQ3qhntJwXuS13TFb53sFugZVwLj5cNZscjddgJ3tIWeN0A0P/RbEsyNmUjobZbtD/i2BeB
w1nyVtP2/PGDECY9AIddVWeragXN4mS5nT4KQN1MM4e4EsBZHyTTIUHqlU7CjQR7x7hVjwk4gqV3
0hvmsnwAQID42p0pt4x5EsCMlNvVYxoUvuCaHm/djyOX7S/keo+GLEBqgxSsREhgR4ygK0S3R6lz
Lx8gtQfG4THPI6OLZeqAzGb9AlMZpZAmqRCS/mimGWq7L5cF7D0F9X+OT0LYRg770UQMsQXQASJN
kIeWrTvNoQ2KkBKw8Aaudu1kK4kppQJKGiUQksQYDhIkMEoXXkT9DayH693ix44elE/yPReyctfn
tnKZ2F1l4JOUqxL7hJLupSKoNxbNznvrh0DGg0SWu1KU3DoHDmQiPmiZ4NfTbNpKFMse51vvhG/d
UNCrNzXNAAMyY68YqMvxBYTijfYMBXtf6GyjszvfOlQAaBNO3PbUzoyNvhX5CQldl+Yx0kHiXb70
gBMEdZj0XIv2T+wRAENewTkD96vnzhTteYihSwp9maO+wFY0RDJO+QBaUGCcKX51pHsvy2ST2o1O
E3aMZRv8seX1YPq8kak9wai9AqSSrtvg6vpozkAT71oAd1C6t9lNSnc2v6Jq6ZT681+cJagyNQ0P
V1wj7LydjAHCsaX418OxDOnlkaDo0HqTS8dfY5f3WN4LBFtxNNJv0sR6JplYriLKXmRoZRvDbvNs
W2NkZpz0itogE3EwYKGgMUd3E1X2wVBieaaIcsxILfL1MIw2GY5ddqvIj2g+lt1tPhn+5S9J76BL
Apm7eOgzwECYxhiYxW9FIm4q3Sn52RJnrBAdLova6618UI6xjkRVFmlYOiFcb1TNNgFIN+NZBDw1
vw8Alq5KGHfLvQH4AhzX37mIPwhmji8R0rmLMqz4G0YopJqdwOVmwuM15kmhzrExkmVF22Go6yjU
ptTXNWB05uWNklocGqO92ii00d9qU1jfVJmImmVJR7Qhk962mQEOYSff4gNlv8geeLuPO3b/QRRj
HakmE4UQIwqX/MHE1dHx2kV7MXnrWMw3qw0dLZuioyts9ekfKgAgnrj0idweyBPvHbYXkA0R/SEd
tVeayDMKLdYK0jM5jlCwXH0Ji7loT53p/onk9ag9TEHDoZ7e/YIbgYzNY3w7TwmRrSBfz0S9mZM/
rw4ZoozhVFFBJERx9KPRFUphlukwl2ErfanS3wK5SYTc1lKDE5j23mCGqOAuweMS3EUsBkKUomCv
KlOJsan4fjpKfgIyzMkbH6uj4Us2cZOD+SD7o9ee8VhPg/pO4JbqqTKfgtXmNzDKrvGkGSv2+I96
ldma9moZ59LA0jEXMI260CVBTObeaFlB1HSKQuNh8ohT3szPyUG3JxdV7W+8ZwlPKyaDz0bVjDU1
zUKC60TXHVW9z04GDwdxNzptvh2T/WSqPKnDgF02Ob7uR78Dt0fV8KYhOULYqctG6sq46bBaHMVY
kpYUu8Jof9l6nIuEczwsfchYyFpaAtMu7F3DRnX+oXB+zk5kYwaBy8Oyf2u9fziWynpccUeu5iAE
40/yWJznU/YGGyuH4o1xp79Ut+pVcvM36frW3VhCEQNsS0a3rmCWdfWDudiU5YigVaS762EAbaeI
RY3wLwoOH4QywcqKpqkxqyg5jkvtWapTVaYj9feyyimd703AfRBE7WhzVdaoYdSLGNOWm2G3oWDn
okt7fCpcDCPHuWPaSOR89Ln/agTqg2wmiFRxBfQOHcAc88/JU3wpEDztmvzI3p5d+bXyeNlYd5bg
MZGwsR8mlpRWlIpKA2OlbMtJYF1lgflqvFhvcMemBHSvNMjPi9t8Lb8tV8MVr93I80kmvCxWtxbd
KMfHWbyVp+t1HPDq0ZzLWu5ecxslmehSplrT11keH0UpSPOHYeYsDO71xrZfkX0oS6WYAtIC4Ss2
nTakTVMwV/SedqQlqsjjfTSOPuxyVreWCSgXrSgUwPc+dhVoU3i9EM65mEwaV7ZVPGL9ogxRUrVz
9cZoYltKOVPVPCFMvqN0akakCcbX5GClABevdEqsn5fPnhchTSZsaNm6EIDTR2EOXgxtcFQBg4Wp
Lzi1tx4N0Dh2tnyqHcEV/lerYOJICWzptY3wDSmE4gyzIMC3xuqMT5FNed303afSu42z6HwVWSS5
V/AtDf3HMGSBIt4Iyc8KLIu9xHvC886NCRqKtsZYuMRFmpFrObpPyGH98x3cD3GJhecjZlPmWgGP
SjGUEiWiS7S7VeKBI+9/NAtbjlgq0UEf9THSZ9Y0AtOwEIIKe8vuYKaDZ/U1sdO4uVEm1Y7Tugwv
2+MO2BrV7F0m41ljFOVWpeOdCYbeurJpEQS7TbCM0UmuExuctk6FhbzaS79T7io5sVMMXwxBxl2P
+y9h6/2nMP6XmuIwWNXchyjS2oqExDhtPRHDZyqxrtdJvoq17DR1QLDQyzMwc4OqyzgvhP03z+Zz
MO65LmqTa3UZowkZB8BjvzZv9V+dr2PNS7b733r0F6jeHw+AccsxFSKtmJcyXKWTXP7Q2l+XT3iv
mPnhhJk7vIt6oBmPHQVQFo9j65aPBDM7gte5KKupiiNCM8Hl9aH2apnbOoLJ3HJCVMhxpw458s63
dq6fEru/MgATKxz6Qyfa5v1lRXefBptyEFMettSulmRFjY9D86Ps3BikH5kWpr1pX5azG242chgv
NXOzkwHOCYQQA5EzaTyhyIOo4zFC/ZcP+F66YEwRTwFVrtssxrktuCMST+xBOT65lFTGuBVOPFZp
rkDGEtPJGJMEM8SheBdptuIPB+Iqsb3GNtiaFAzZo7/F26zcP7R3JRnjNHJZbYpZFMLOjB2AKgHL
/GgpXxNT5iRd+54NzEpMJWMuVGbf5MLcpvPUAJ6tKjzzQDfA0LluqW4r4lp+NzwvhS3++RwxnOBd
KKOePtUwlonS18mnZQqzbHSiltsj3LfIdynMBWis65RXovR/pH3Zbt040+0TCdAs8VbjljyPGW4E
d+Jonmc9/Vl0zh/LjLL5dRqNBhow2mVSxWKxatValBwZykobpNZjvIGgRfSa/UPF5MTIMl46n1fw
Oryudotjk2VlbhS1lTDHPYRGeQXFLzsRPqvVVbpE7vkzx/16TDQxB5m0UldK6LrGJ/FJO9FuZIaZ
+2faANLvATHjPfDo+fqtrvG+PPZ9vs2ruaUZSB7ruLk1lTqUicwJJTwTTChJq1QWI8idBHP1I5Ee
28z7b9vGvsdlwMpksnZoUn9Tw+GRNnH1W/1SeGqeda+4M6+1R47F4wP9yxfZt3hWKqpYNChSQvCJ
3NBkAhOrCYoOxYXwJNx11509vRZXPEmsPxR63+0y0XLDVEueJSWIU33pDSqFJs7mt5cVopbK4/Ti
fTcmUpZlpMU6pCRCSXnVq8YyeYJsx4/+nfMxgQPVLZkUBrDDsp8F2EVP0nxDg7gJpUXcXO0ZpOez
W72SL1P2H52SjSYdMN3jRtZTCdhGLN12EQ/ifSClgpxntzomcghCqw5DtlVvVfnqC8Cbs9V92q7T
1FL8n+Ncym2B8lT8yXDmC97J/sNN9+4sTDQZoTEkY/QuDjoM8+uAx0wXGnSNwOGKgVYAYnRO+OL4
C/sgV6NJKTSjyIN0xvhPIflrPfrnD97hHYDJalFFkkNArPHx7dA3yzI1Wl0ERY560PDUJy9bxXtC
Hq5jZ4TZtwmJN5jqIwzL2pI3E3t5aP3UB9mXgzp6Fw7o+vMFDjgrY+PwMqhRK0yJGJAHND4C3VYu
ipsIqdDoFHgsY0SGXzw/tqmDfkEExoewcdNEGiQlGdiKGtNfNcHKZZSal55z0o5Tc3yr/zPDvHga
zMGYbd+lIYZbs4BmJTQxb2er/9J1lgGFDCFI/2l4J/z4/O3sMsFyNXSliMDjDYDn4Cxe9YgZHORd
3yhbO+VAyVNrg25xbYFUjaZ9mT18Oe+ux570vnL6AXZFza4TG6mm4n1F6rbF/cybRT0+4rslMgFU
qyq13+otCmLxrgjSE9WNaTV7Ky/oA4SKzPFEd45zlJ1JJnAOIqIaCJnp6Rh/9LoFPt46XC5SW7iq
Jyv6rONJ7fFw49yFMgc/rlMZugE9VKGuNs/wWj+3IY4TAhaC7j50Tzl5NO/DMSFAU0t5AeQZ4zlY
Ux69lD0nkHEMsLEyNpuk6YoB5FKo/SoAzXKC2GGC8v6V2Gql2RZCXENKBC+Oh7bcXAkSTLiMLCX9
dt7Fj/1Bx4giSI6IAtT7Rx8nG1SkBWIuJ+ASfnSPIHlEyS267BK8OHSvvIkd9f68ycOwtbPI5JOD
2hW9loPcXe4vleE6k8OFRzXGMyF/XFQS9XrSDsIQbOml0jgzGO+m+PX8Mg4/0W4ZTFiUsmSpVbVJ
w2Yup8c0LTt3mFKIGaxN24axTjjB6DgO7wwy8VBIxrqiTL8BHeJT8YTC0LI0WNMn8VYcMUwHPGnq
xfwayaGvA2KpoR0tQruBsVur1dKng4bXL9odKLt5cmPpt2pA9aZaL7uLnWxwzu/tEYrOEHc2mcgr
1KmS9Mb4M/cC6tkzrrcwOeERxSmnH6fkO0u/heBuKWoBOuDRVX6P6YWr0TOQ3ZkX/Nlu3kYyobdK
m7laIWdymorLVX8SZx4HD3cxTJjtoKWhtVoD5YtL+r6ooezRuYRCuFEM5Xwi6t+/vTx3G8fE2GRU
tkaLNBMCGE1AgN3On5R74aUMFDcJwZOjfD9v8PC8vdtjM6x4HRs6x54GnZxY6ep0KbF7AD1mTug9
/Epg/9IVUOxijJDZwzqrojKVJfDu5GCDRbdSJSUvpaIh7re9A+RC0YC8IMRg9i6OtnKd1e6n+Hx/
BdC5eZOcGvC58fB7xzfvuyn2pprjNBGXErXiJNjAJ9D6cWvFV6ojhbqXe8tsa5yze4grkSRNBh5H
g+Ax2wbDJAFenYuWBpmRI1Qo64LWXjVsqjUS5JHWmEzLrQTe2M0vKtD+XmdVFWvPJJ+WyNPGudau
SKeqt+UsS5EtIUmKfEmNlMRq2ma4ipIhl2wp2XSMDGQqwGVV2RpiMGDEuAkMRQBZ/VAbOa/DfeQX
kinSOW1EQomlS9I3o1nrthVO5WpThGJ2k9wQIBSTl+w6fqPo5L0Ajy0q4A94w1/+BgubYnNuFhVU
0kapePI4lh5qnzknVzq6K2WooOCtC74C02Si0hIPtZ5GtEywdJY2JpaiYziy1Tk+f3R892aYYyUV
yWSIK6SUU/Nhzh2QBqN7UltCN3P8j7ce5mwtQAV26tplISSGLMhBzGXmJBknbToyImH+TNPQAwME
mX663ctgbusMjEzQOU61z1vpNcpXpeXEocM7ELOqMsiSFFUVWVUGSCm3uTytGaqJi9Nbo5/7ik/C
jguIOfo0e0PMFTjNa7Wsa2GeDP2kKt4yvirtRan/TdcKoxoIeIgJIkR3Pu6ZvMw9AfVr/dba9dC2
BodEc6I1vsY+zRZPpZn6LRtj9+YYv5bMBsQLYFMJm2hykkL1WnO6U/QyjHISEoFXxTw8rLvVMf4t
toucrzoAZqIEQYLe8BZR5F25PBuMazcguhDHlGIYLsAXrnyGmrybvpqPU7iF8XcU7y9UXnp0dMvv
dpHFu7eRsPR1BNLeFbBsw9tOkzXZGhKkCHNZ/Ifb4bl630WVeRv0HXjgt3xBkwDlNvU2j3zuo/tA
Dg1J9M4G8zioILZZb4ZunqY5VlFZGOXySu9yDNdEC27KU71I+b3YgXbkIq3nprPyfh0XywDZm+FG
akwgozatXh+NYDpPdcP4qowVpi4SADdLi7TgyLLbaiSlTepS1C/kKYNGRQ1y4NHN+1HTw3obQA28
ltn4WDf69mgmPZG98+nSka/s4i1h3nVNPAk6Bo2RbOaNJUUPDaZdzls4bIXvTTAfq1FWVZWn0gCA
dHXBC+Mh0i7QXaeqsMotXqvn7R0d6L055ruJbVdJKhpk0OzCYCDI+tfpoY8vNfFKVP3zpo4i4t4U
PRW78A74y7CJJUyBDwO0Hk4DfpTMG2uBc/dyt5C5R0pJiqRWgTBgD2od+rZaK/BLATIHrjDpi8CB
Lh8+9vfrosdvty68iEnWtBllX5LvKA9M6RPRXu4mSgIDk3JppZ/Ob+XRid6bZKJ+1pmUBhB+mIO+
JAYHQi5ahvofjVDX2a2L9IpYqATJxVTd9OAL671tDM6v44AbHmGDgJJAoQ9TzI59tBF3TT1qq24G
SRDfyz/mZww5eXlYXsWvNJsG5mS4X/zlNfZ4syr06vjtJttZZpwkN+q8wdh5Eq5aepPGnySILWzJ
bNf9l7i9I7yOKc8c4yTjunQNkJyobYlfFu37op6IHCx6aUezpzeck3b4PtlvK+MfmjjU4hwZWajc
YKBK1MAQ1AALiJ53UTo/wYA82NdhaASxq4ZUxCTIrz9+yUWS+hSjTlk4jZCqWEHeU99znIVngskG
QOGmzQveIgDQrSsE5JWTGZiXozf8+Nm+aT/xujeHmD15tyomOYih/zQNNRQEAJCanBQml4vqkxzI
weXoIDtADYA4be2cX+lhpPxlFS0CZi/HFZJW3YiiVCZbm2HYWe3XUKIsOM+vwzAimsiG8ZbFIBxz
+iA6BTgiZMjDKnUL426EVrz5fH4ph9UTJKa/bDDnbCw2sVDkOMdTGdrDdv8UoxhUXwJ6dFK4vI10
Y9hDvTfGnDKiqZ3RVArYd1UNF2dx6jDsVr7MumQZ5BNZwFGnaZ40iR5nlYdfTAGhNVh/MU/IsgpE
UjkKXb0KJ+2muaREstcaOreZl16JwbJadUDC8aZ+4NWL3jiQflvwL7uY2fnoKRROKuQiZFVwJH4M
l4YHsdSLCY0H/QWCCG4dtnbuZzgfoCNbH9QTNFASf7AHf7rmExAcnxZQToD9EfyPhC1SjF2OzDbF
8I70EH2F2B2dHQfdcpheClcGhjoxUtnYFReucVjElXd2GT9Op04mSwFYNb3wKaY2kvH0udVya/QW
t3LnC0G9ldMbLkkyzY5+2/6dYca5iQgy5lpA9Xj1C7i3dMr9IaTqo/9LZ/Iwqu+XyXi3Uc2RXhMU
x3u3eFQJ1jkhpQcj8+Y2k4PGlsPr1R2f3t0Cqd/vc4BOH9SmTwS060WbDuZup+ZEh+gan8dadRiM
dqaYC8TQFjXpMhBzLPGLRkDqalrrwi3mHkaInRXmDum6McV4MyhKyazMll51jiCj4ISZTmuIivto
0B8x63mR9K9kmjOXEyaOSpT7L8hcJ0QalN6Q8dYc7RXbqdrSabiYPdUDVygnBzi8LN8X+ttTZWjG
caxoc7CMrXXM7AWKWJzl0E9yxv0J81bRjSnbTIjcBUQ/0VH52C3t9Uas7M037iJLtrqrnzckz1d4
J54dAF5NI5XyDiCZuCnK+zxVE3tq5dpJoqh6HMf1Ws1X4MKS0bw22klxQHVlePJgYPRpjh/XtV+C
plGkUzzpLS+nPXTk99ofYVws74dagcx6dIoAirDX594CoZFf/IAQEJD+6P+hq/60fDn/LQ4/984o
41mFmAxinAFPZuRf2+lh1nnjtOcNEPamifINFUBlS6CgOLq4yf3lJGeWAJ13jKFS8EwyOlrD87Cj
tPn9oUNExsPMqsUE1ASeVHCg6Lg7Jot8boFwrABWGC5a9G41S//WyhaSWtROeBpzh9f6r10FD+DH
8Ndo8mAuMnCOonRHpte0hiSgfitn21/lDztDzA2W9Ogjb40xBObk9FgeqkJxqAb6bXPqY5d81aER
KwKWZfHA2rwVMjeYmkWGUDdA4YqyaKnSlbw01gjG5mLmOND5U0FE+vPdTTKVdVKlCbZSGCRLnPEh
9cnK9Nvzx+A4MOw2krmwyqJIhynK8rD7nD1Ol+i8O4CX3W93ml/ewkU87ZYLQKQf57cwuLPJ3Fwg
1hu1vpfQe7+L7qpHxB1AeXAxK35y2vB05b5KeAaZCDPJA0hB0zSB7MlPvrTEIa5hA6vtyafYIbyi
Oc8eE1z0WpQT6FCt8MXoJIBYCRLaYHf8YQovQ3yqO9k1mtgxm84pBNMa9KdScM5/V070eSvr77xH
y+usEdtpOXX5ZV5XFoC5vFDDM8GEGjBWlAXYrPIwB1nbPH5T5uEaSlFBkpfXWaa6SQPkxnRhxLqT
jw+RrjTWMsX+mPWcYHA4CrkLem/1rd1io7E2UiOKq7DD/ETs5FbjLN/6ZyqquVzgPRGOqZW/Nq5w
F9si5lt5zEGHILH9H8BEoxXO1RJtE4KRvns3Byn1LUWVp1frl7S2NB9issg2lVs6QMKn+T5s0uzt
M0Gpq6oyWokeBVkQ+aM/nb6NjuypJ17NglMpBFHKx6BUQMRHbqo+D+jwUwOuGwOT0c7sVG7lS5UN
ddbzbsypFWKA9qNBvOdbErcSVnb5Nm8FYsfukxh0bnYf240de9wC72HcRTONEvITsH0zS5wnc6gT
ALeCgUzurHe3hdDYGDI7nV/Z7/eIYRho5ELTjdIrsDywptEtehFPaThmkwN9AKudoOBWtVY+fz9v
6eCjfTTF7OFYJVI2KKg0Ld+gcngN1QS3vEzuf4Le/n27+KMxJrbjUaL2S6dWYTrfd3NmqVpn/8f1
MNHcECp01fIBddbPw6XsSicTLH3QQqDCCHx864ELflwRE8wHWTMyU+5BSX5XXMqgVi7d6ZNyvRVg
nUced9Vf8NRYDyDtH0yyDLdmo+YTuEZ00JcID05+DW2603IKsJ2tQ5WpoamRWzhunJ3l+KTORPRt
aFGrzOckHOQtk6ysiQzwYWwKwIttcloHlE44j67fD9vHhTL5otiM2yJmUhzWwz96ttiJ4pc6b+j6
IMf5aIUJz4sRK1u0TQnCI3iXv9X3ymXrR07nQlJ8vgRdFaWt4iWK1C0+JjkfjTIxWW7VYqvVFA9V
WsfDOAJ9tvIni3g7yIQro1DiYWkhMtSJl4Y8WUZsV63KCcO/X/Uf18JEEKVRkm6rxCI0zesC6aHK
68r//mz5aICJGuOwjNMQRaB09uhjabxPXTOQb1WrAo8BhVUD3XDFp0ynv/bcN2IiSRqBXHecxi1Q
4qfisyx+nYzQjFQ7/fdI3Y/rY2KIPpIx2+LBCArlGdNLGe8cHVQSPxhgcWlNmYurkAIK0jjqXfdt
dDdHRXkhfQIN3VX9WQv108on/6PH88z+sYQpZpdBoFSHj4s+uUlPlGYwDURQwXUAkfFuFt49xk4a
lFJKiLyYI0CSVAGk9rfrDQgADQRLETcWHhQPP+4oEzTAxLa2bQtiw+oShcpHPFFsdUTtULGp4k7x
9O8ZnT7aY+LFWCxt29WwlyJjHa/TidN25ZxhFsizETmbuw7fKha/at2lPPFAGpzbg1VUM/MomTVt
AuwysQdo6mCe4CqFthp4+k76w2Y3lMg36DJX5mUEvKUx0SPFQ2fA2IkRqNF38tpUT+cTDk6IZWkP
py7COGWLa7GPbltZsgr0sHg4Id7mMQFig35pBRlh4IKAF1OTV1X9tpkXMm9YjmOGxWEKkC7v81pO
g6VQPkup6poFZLMU1EkmYGjPb9tBLfyDR7PjA4WRpkVU4rwOjmgTFKEoF+8KXV28i3m2ON+I7aTU
SVvN8baB4DBM7/UrjH8HUE4HCS+A1HeyVzvd679n//u4PCZAbKbcxJqAIXoZBeMxeZ1l3aq4BGkc
32ZJUFTUKVGUnoWgHO9b86XiYquOdw5zcBiHg8bSG5B293huhXUbU5Pg6v28uqAtfYoyC4qLZmJJ
YWR1Ngg9G3c8kUeOdxwv7N0u/fnObhkDrCYtyRTULogPLnsQUQ3/pP5yl9dvqnHzRcED9POWSn++
MzmqIPBoQLgbLvVNNN8JQmxnAq9jcpxTvK+LyZWyehFKqVrmoJKNrLGROa2yVUrT7YKnkO6u07BN
rrHUNZdHnKbnv9/G75aZMKhIUWQWwry9DX7Xd4kzofLQQt4mCXmX1R9S6ndbTObUrUmz6HG7BirG
QFDSCpOH6HvsL+H8JiTc+OOFxClVHseud5NMiMy2KJ6aWc3CUgrjBq6JbFfJbquY55nHWc0vQ6y8
Ta9velfG8RTE1W1ril4O8g9RvVcxn51+2zYMtwA+UT2K5CobnfOngnMoFOYFlslpP8q6SYLN1MNI
RwXL5B2CPyQ278tj3lztSqq8XpHM9yDLEF9AWmObjvpIvv5stXTqf1wTEycLWdKjbcP7WdiKL7I4
P2Vi9x9N0G3dHWxBqA08HpBet+N9P54SHhsm77MwgUNuQPs5zlB9HkslWFP1syDWhPPG+kN6+/5d
mMCRJMJcRwlSeCA7MWvdg8YkceSgDmon5TMIcU6TwgSLtUG+udQoohidm7/Q1up2YXwyrgcrfiwf
E9OmYiJw9cfzDs4zy8QNuS/0RE31OBSiyG0W+etiiF/NmThjr/E4og4Im+gN/b6jTMQYlhh8Dj0Z
wRTmxp/mcPm8QXmx9ZtPsw/4squ58k0eUHLgGa/z9nN083OEgheZOVcCC19u1Lpdo2ZIQrPTbqKB
3EdrAiGCUrAqWXPHsftxfpP/UD/6tfDfAMzZQLacIBuCbHIRmFdN0HhR0CtW7JoAxy4/Zo8+q9fT
xEMUHdTiP+w5Oy6iNmRYygnBU/ajp8UbAjl8g+XeDJ90BzNtKIUPNhXVQKvnaj7xWj2ck8oS8Yrp
LHdQ+wansNg4pjx/gQTF6/ndPXZhiBjqCvqrwBJ9DDb10ilxIuNrxr0QFoM9JzgmJLMNni4qzxBz
Gay90nVFHKEQonrjqFqLFJYRhm++nV/PHwqc7wtiLoRybop2E0rQnnpFMBcWfciDfM7KAdnrXsDr
fuKlzn+Ide8mmTuB4DT0+pCj6+hMjuIB1zGA6neyyyA7Da895+n7h+rIuznmfliGJMuUAUzTYMKd
iCUmtuK9dR3tJLPVh2oGLQOFGRCHS/JynHO+m2aujqE10KYuSBxKA1jJ0eNcTwvypKz2hDEkGqAN
WmmrGlSqiPAo9VYLPEjzWM/e+Y/M+zOor+1uSDmN52iZlDlQFQgEFK09zSCfbIl73gx3p5lrZRmL
oorjCv34AYid1RUs6UQ7YREa85XhVNe1lzr9iUcocHzs33eZuVbqKc7TsZinQE8ho9eajp7wqBP/
kDe922Buk3USqilRcT9nl+kL5RQH8Z+lfTUfJLd0Yo/HMcb5YmwWKm7zZAwAX4UI5l60+UMGBQKB
Nz7Bs8LEmBpjf03RJ30grqNVkmdJnayePxJ8nFL/2juFCTFqHEP7uVYSTBjgtLvSRZ85KloZY0Cx
PXFvn3dD3qqY8KJHSZkWRkWCYvmkLd+16npWuepG9Jf8/tx6XxMTVNKxlrukgquvtnkHYWDAC/On
6lS86B4Kktc8f+C4uELXvDvB09SsRa4ZQjBobhZ/WXjDhAdNbHpzv6+HCRFzmuXrnBmA0fga2A4x
pAt6jPA1/2o+VoU1PdMyvO6qV+Qx89cTL0fifTImcOiRTho9BxRWX/PWrRU8koVMyqw87zT3vHdw
7lV2troriVDmirQEpX5Rr+Eofddm1xC+nbfCixesLkwDHt5GXeil89W8ewOAWcRWbzQoAyID8nj9
Jt41zmaZ4pQP+SAAMDR5mzd5JjTNelAOiTer110jKro8i5x9ZLPMWCSCvPZtGVSUsyVOrGX4YZLU
0iIe/ztvL9mscskEMdMMxN4W08E3xZsYVeIp18bkEFBkip+4ig6c080mkqlMBskYul+cnI6ugu2n
dygmu7tCn55HSMJdIxNPhnlJpyVTE2hILN6GbQSH+Jph0HF0huvmjv/9OEeORTokcW4u20LA1ItB
ovyiGyDzlfAKs7x9ZKJKbUba3I24maOnBgo3APlT1iTtSrjKH6HZzmVaPBj8RxjDnJIsK0jQTbbP
UfREU9YRCZeIhtcP3d+cEf/2YLnPQdRbBqnfuNL1+Dm5ry8LnAuq68N7hRznt7s/glm12vYq+HHh
PZgiza26IOVtoS2Ng3cgeJ2hDSnckHzbboayMAZgB4XOybsxe9IW1JxiU055Y4vH0eHXX4T/+Hh9
iENuCJGaABgKUo7xOnNq2wCvrWn1Ad0D/pDB4X21M8ikS0oaJz2oXqdAAKeJcr/yyP7p///b9fv+
+1mEW1xm65g2eOPKEBdE9fqEyZVL+cSDhR8GuZ0ZJkEqzEkr0xlRPJdlEOAlEEgYUZuDdqRNdJNT
4jwuq+6sMXmSPsZDb7YbVaSMT8mAlKK0lWv6mdrHyY8dXIjkltdY5Xypt8C0yyzEWhb7ZcGJMSFA
nUIUIuO9ZA8LIL+WBVqTj84HMXdJGswal3v20I1QDIDPj0/i5ItCbf3NtbuzxTi6Ho0aiOJm6DDc
6H51218J9nwL3cBAdMr/gSDxvH+YLIlK1tfTYtD4prWnLXU147GNXyIgdTjLOgzW78tiO3ckmXVo
M8EPx7AImiB+BmoM4yUQrBHcOKhTi5h4qPP6aucPmcm28JZKqZu6Rk74E8RSgvuB1gV5Y1m8xTFu
X3SRKampDEVLA7CjAQJe+u06qDZnDw/vot0e0p/vHH1otqmbEnyrOSQ3UyCdlGvNXTB1rNm4iK4E
j2OPxoY/hyiT7d0la9vNUzomCFF0nrT01dFN/3+9Uf0LUegPF59JN3m3ujlPczWWsujUOd2l4hRe
UzsqAAt01kB4hC7P+dXxXIO54uZSiNY+LwlAVTS5nU7UNfjx93xw+o0YZlAXfVGgDB3KqmilBcQ5
Nv/8QngWmIDRNMmW9uo0BdsoWZEKDQZe+YlngbkKkynVE4i4IXvFHBrkuhHUY7+7UB3N31z5lLzy
3oqc88TOMuXr0iwE9B+BPgyWPt3ES+VitIfjAZzbymTHmVIJ56mssC7Z710zlKzWjgKCLGv1qN4O
5cr/u3b1+xlmB5k6rRx7cUMcBNUFShXPKB2CLBBcQXYOzgJxtNsvf5kp74wygSNCGNRApbEFch1Z
4vqY65ujCbwTxd1P6ke7E0yiMjaLHJjgBbWYZ+MzsMceXZdCRxWWZ8PX7CzkvTs4zkmYsCHkQqOU
BQ1SxQ8teSQbL+pyLn/CBApBX5umL/Gu6RzjZn5WHOWU3OS2bhloFivoB2gAi5GAd3UdlyJ3H41J
OuQxA2KsbQDue6hqa/6hYggqCurZiiqrvKQotdoBkud2vf9P8YQdZ1uiOFXkHFOnlfwjk16mlPOk
4h1uJppU5lZHcmaYQaU8T5grwQxbk/9zfg3c5wLT5NDimpSIWpQnX/elhxXiSEB03RJ7LWzo2mKc
lccvwflev42uAZyxjCMty2gPpm94xUP3D+lsze0wA/gGunsFLOq+5AVn+ewl/dvI2mCsTTKmUoKU
WwGqcDlFGRqD7SUFMa4X5shLCs4nIURkYkldgxCirZFto9+J9pzpg8TN6y4w/iT51cvmZiFvZ+kB
+3MaQkQmrETSUGa6gexbaYNNtrXtSyHaXGqS827527xaXgOUT9Y6D2Xpi5k9t8qPjhv8zydUmJr/
GCBrrSayHglmkFLePYAzE3tee5DKJ6KrrNDrNrSm9IdJ06xVqlqHbJvprXFdPZ4/HrwdZUJLU88C
xmKJGfSd7teV7rRVdZGWot1B4+S8KU4pgbyd1N2l0Av1gOLoG1xjw6x+4WGKNL0cXNqv0q833guU
s8Vvd9TO3JAIpBxbsURVe3I2p3K2kxy8DbBf8SI0x2PeAsLeVFUsighwfpho5V3R197aTL6pZZx4
zDPDfCw5UytZHBAvTSMml61ege5AT8Fcu5n/LTSDYe6jf0rFBjy0irNdlZXfqqZjbvmNniYcn+Ct
iLkB0rWQuk1atkCK7yewJqWfVG7OyrHBdrnRfAZDpoRqchJMjuhWXuRIF+Re/jJ6mzv4UHeCPh4n
VTifKZA3bMHOIRp9VVB2xfYtcdF7Rj8t1qKD711bSt3PRCOzTFmJ/9N1SmR6P+yMVqhPKqW0mkB7
XWRtmNSZtaTPnEPMWxkT9CEODY3q4i0HAh4DBav8AsUQR7c+QcKhsP435k5e6JCZwN+Wa1kRuatA
FkWvmdqXgx4an9RaYfO6AefzSPIGxtnto6aTHryksxGYY1s89Eu79Y4iNZvic/by6MI2RbTEdVkj
isS+ABbSdqNUGkVoQDMFHAp3eWEvoQiMrxCYm8WlKzuKiHt7zLcbJLWuB1Wakb/OrugWzvBJvqHC
XIXP5ck9ulj2tpgvpi6Zlg+GQGHMtatDyXz2aeU69eMACAFbvAQlgs/7cjQqsfnB3igNBbsvF2lZ
MS0J4nCE5i/eqdY85K7QAd2YO32cXEhxcP4T0vh0ziBzjUe1LqhNYRboNA6owuS+htKByC3dHnnk
fl1M4JdiBdWeERXiSf9uptez9O38Mo5C5P73M9F+jWdhyhdpCswBbYVxfWmyxNar6ft5M7xc/I1K
cvd9SFEIpZLVG9UdFG62S6iLe4sloSzcXgr+dM/3CG7kYLZuJqY4yRPdOi+6U5AD5LZ8Y/g0csTO
X5CT7CtXRGY2sl9EYLbAth5O39JrWkyKnDhzRPS+UJvrgEFP7mTDGnkE2Ef+8d4pIm9cUbt9VZAm
TmKCyC8tD9tys/BQTpzfzyI4ZjWKdb3CFSrJsSUqtxlxznvGkQPuFsCihWNZ6JIhRS3EEFQ7ir1y
LtzU4MzmHUWHvRHmfhxrrZoLQxYCZURydrsq3+pldKbyu6ILQVX+3bDmr2c7YTnWxEHJE5CsoRzX
OmoI37vIn4aT+D3GYJngm6fUK3zuI5BzP7NMymUzTpVUrdBnc9Lr6GXy1JCOz3UX0Rfilp9HYtGk
J2sBOLfOf0OekzDBt1zmadCUmQS1eqE0D2WmcQwcg0F3G8pE22pGDUSPTDPIRjt5XF3VBlQF2mbr
986VvfWyDDSwIqTOX4007ewyMaQozNGUCLyzrKLv4JHyxjyyxwqX9SRwfJR3EJgAYmxTPEDKuQwm
ZFbFxbYFCZcI+yjtMIgKgXRFQYOZjcKb1hck2VCcS/A0QkKMWpJ424NmoXAFMDuc94pjfzR0oioS
GL7Z0FQQse2nrc1DsgxftX455QRUPnWsPeHF6co99wAcr+6XQTZWlcYwrcYA+M0A4IjsFp7pyI9g
WEbvIHJ5KdXx53o3RjOuXeAl1ZKI6hp1QdMH2XQrmv7Qfz2/gcdoCvJugy54Z0Pr61bKY0xnmU/p
C/kGMj3LDIbGnj8LvnqKb+rTfzTIpImpOBv4B33H7FIM4xPFOYhf5AdKREQllMp/OPaOA8f7AunP
dwuMwWO/THUVQfaOsiBAoGqw1GDz80D3IL1xlTzxDjTPIhOqTCieSipIo0OhBYV0qEpPnCXRLWLz
QiiI/Z/Xs9zssyHLqSbNRbjd9G4XgMjkojtpruJX1wUIRnhOf7Qe6A1JiiibGvg8GReJSVeTJTXK
oGih5gxi4KF5Ob+iYwu/niosFmXtZ0HLMjxVmumhm+wZmiHnDRydpF0Kys7cTu06ajXl28qr7216
ZUI0tWh5n4VnhAnkY79KmylWeYj8k/Rhcjv7cbjekqeisErZkn7QFA0i3Jy1vV26rDvsF8dEdd0c
s7oVIIyujFbrbreT1wXaqbfW1c51q/+RXqen9TXxCKTZqx/CFfEVu71RvcUmL8AySdfFc/Miexrl
iXH+qlC2/+uYIoyWj5Jhol8TEuNmUi5V6cUA0CguoEOeWmb+VdBuTcGruoqzLZyvwQIBZjKnadoh
NR+2ay2/Ush1mf5rmltKTfPLbdmuv6EVHcZqcND7/p8FRCAyblVUKc677mG9f29F/hjATLERJyjb
YMzuGay9w+Xoo6M2XAwxCuHNj+x6g3BnZSdXTWWft3wIEdtbZkJ1UuTJPEd5DvVm1Zfx0l4+d8Gi
Ak4BIWA/wixQ/CjR7pDff2uegSqymiueTC/vMzLhO2l10q61Cj0rAPKFarGmPOimu/MrPbwF9yul
f8XuktAgpVmXUVW8MbtPwKxPnzDrZxl3ySkLSfBXl9LeHpNrqqIileK4orb1dQb2n25o+ZrbkEek
InuUFQLk7v9xjUx4inJTjZqk2oDqWBy0w74mTglFHNErb2lay0vNDru0+zUyYWlaNameS8pwtLqU
xLO4yX3zERWoL5StsrP6m7SyEg4bIOcmYSXiq76bVhACkmAxVASzFd7a6EnjcPaSnrkzIZcFDih1
bC7DWJBgxV5S/HD+ignESyNUL4xbbgjlWWPyQKg3kYgMoMhcQ3rb51eDYWku1fJsfDyZ0384qzvK
L3ZfjiWdHlNDbRtwvAYyhpb18P+RdmVLbuPK8osYwX155SZRLbV6X/zCsD02SXDfl6+/CTvuiI3m
EWY8L+c8OKZLAAuFQlVlJlI0v9oDWeFNnuyCOcq7bm8Tf3ixJ7MUoHJhGGFt6dlh8sOdtlfwmiRn
47bxTDu0gRlB59vyRl90MdrnV0BCzZ78kJ14I4ycKAB69o9RYIr1WAiVNDsUlp2A57qCgkqz192w
dsmt6Sf+n8wUrBdOP/wq7JTtbKqTglrw2NIUIbEbHlB6s0JlgiYdPOmKIkHE7KMJYc4VqZnwHCMN
uB5oe6K40R/jPR084U8Vbx+/izUmWqOxmUSzNBdQwkQxES1+PbZHsC9zPGa7/Hsxw4TrSYKwyyLi
FSaKJ1l57KZvoQmRBcO+7pibzBzrzWPCNKnFhojgIQh06G8AaIzp2QwawfVd7hucWi/9yZ8jymVJ
THQGstASigyVFaXZR+NeWO4Frkg27+swEVlpR6nWF7kM5PDWGr/MBu8apQfk2iKYXG9Koh6ozyXB
cxwyg5T3UHf7yKtROUl93nHlOAFL5QQiR9EsRCU+SMmxKUTbmh5UDbSRls/xgu3w+/enYdmbmmXK
JSuWKCvqb65yAJh2Gi5OaCm7PIlLjh8YTEjoBzD2EisE5bwmOrFWOpL12JI/TAYua2LCQi2k0tCk
kAkV7zsXRGI7sDb9Fe4nwNkbNGzkh/+4h0xg0Ouq1M0GCY/8RTz8pvQGzKACsWzpogXMKTLwXIOJ
D3XbR7OmYf4hmzV3atWnvGp3ioyUjpg8OieedzAxQpRmvAOMOT6oGqAo7U5AHRSi878lekCE9df1
ndw8w5KkKlBlgxyExtxRAwA+hKQYAR7iHQlvhvDl+t/fTttWBhgHHGf01cLWBPmLP4EFAIIok0uH
B8M79GHPy8/8e+zxOgCbmDpzZZRxx6hTh16a0dEGZvTF+K48QocANqc9cIKzTVH4qA4drR1wbv8A
grHZOVqbZ7wzmifTamPMjoxOuJsezdE2PFAeIu8ADS6yDsHNX69vM+8zMh46JLkhlnWWBY2Qi89m
lqMgASlOzqWy/XZc7SvjnJrQZqLaYGHxEXR3uP5jt8F0AiKlLexQK3J0dMV44wmbIWxllLnKmrkA
PnIUpyCRAJXYi/W+mXgL20xRVzaYq4z0+kKstE0O2i/mhoOxz9zQBSlHjMb9P4INbt5tK4vM3bY0
ijBMRYLHoZei+Za5kSff5YF4TM+8m43jHCytqSRNpGlqlC7S2MIsvHxbFAMnQm7nupflsBymBlGT
urdKzJN6+a3kJh7tXWI4K4BfHMab/+jvbA2xRGtFyCwc8KhJ7Wh6K6b/uiAmhCBiWVJCuTcbN9z9
Ahnv9OMAbRgJr6TQUZ7+0wFmdba1uBOGsEOxL02SRwiM3FtJ/XjdxIaIGepLq2/EBIkcRFxCTU8v
TTzMQ+vQSQe6NMGpvGq2tdPsU6Zu8fWPqALXppnA0cYqdJUTEE9kQOlELwmPZ4H+958yxdXSmBgR
jnkWVmFOABdDzSM5FeVbnrzEmOC+vof0VF6zw8SJIRYtpQIC9xelrQJRFFr2/8N3z2o5THDIy8Gc
m1EcAiN5jqyHXOV5N2e/2GRXm4gYJSCkgndPbnfXn5Yb87270Y/6I8hi0HMNc5vKQ3O8nBPK2dRX
7aEEnJMyO/TLue/fNetx7n9c/0K8SMRmvEvdl5G6IDTMB+kt2S97ywPvDWbeIwckGD4Pxce77A0m
UAhS12JKhE5uopoyUxEVwVPt+BbFtzpA6c2Pa5vX9eK44Sc5akOK9Rmvu6BUpvmtq8vkDqoVULIp
QuLU9dKcNMGq7ZboxVuI3/bt+h7/Gs67cgzYBkssoZ/ctHhdxsHoATbm0/8HydNbcqCxJJQh0e1Q
qqMYU9VWYB0jPu6e7uu138CEFCHKxZZ0+A3WfvlO6ffzU7On0zndC9Ug5REn8k4ME2FKQYzkuRSN
ADeP3+jleVTn+yWbA4gMete3l5czf2I+1TRVjEIZctk/myPI6Jz0S+SlznKfB7/evm72zBtG46V2
LKDSmnA4JQNJgojSvHlSfNoG1G6b3NafoDvwFYJsnhZAePL6WjkRgW2raJI5t4IG2b0lzx0Tb546
Jw5mvN3rZiTOiWF7K6NYp1ZV4p2jnJOHFjzXoau7EUQjviE8BMULTc4rh/xY7uIfPBVUnm3mCVSU
Bqj5R9DkNbJ5HKTU1frudhKr49I1Tjk3PyNJOhLScdpJPDcymcg0zYUuFia6lJ0fPUiudhOqbgIq
MO2A+gmeyepeeOcdE06uyWIvlaqbymRCjtF2x6mc7Dar7eufkmeBetSqyDm1VrnklZAcwvxH3ACO
wMcy0w9yJbSYTGipDZQYTQTYA5U/ow2V8YcZUHHj4ZYvwM79TExkmZpEoGO7GMs8LT4FF0t747Z/
X3aDh9cOGF+MI49HlP7Jawtk0piMxHUStqjiVi3mM6TaLgfDjkRwNsh3s7Zwvth23VNSTUOVUP6U
VSadQY0wrpoKjkgpFg2/xmitgX4DuFq5pZpNIjyglv/flsYgqORpqZawR+9fOv8eG4489S6B5GHu
dHb/FoI2CtN6LtkVOw2tAN5ww/9Isi/2mYJKry3hGM851RElmQ/2jUBxoy/hEfIK2ik/1m/LYT4S
r3K0gPeG+B+edLHNBBqhkZWiT5sCsPHZI98TbzCx0a1LR2EsF9AB3elfecWW7eh2McpEGasF0eg4
lmaQVt+THGKp1Y2lvKvFGwGnunCnchWQtq+Mi0EaIFYBQBmnKBZbdDlS63EgT538FPNC53aMuZhg
YkylJW2cl6IZzPWdNJ+TMviTGHb5+0yA6bQByIS4SQ+itdyWoIOLJJ4S1Xa+cjHBRJVMH8UKhwHs
6XIwWiD501pHKBc7zTL/+mJosPgcTC6WmGAyt9GohwWq9Aro0kaRuN3oF/2zIO6r4jBzByt5C2OC
ySDmRlkPrRAkXejKnWq3YblP+5sx7zi5yXaz6xJL2MKJ0MUtRnSVAuQP+j1NMQVQ2Cj3FjqlxY5H
W7Adk//eRraComt1Fk1amoE87dESbsSpc0wy2ikGYYcf178Y5wSx1ZOoEDFcPKhIhrp9Gz7oWFrH
maTkmWCigpSifTbEKNBHjfysT9ldlE1fa1PhwUg5J5Wtm0xTY2DjpBQpa34rv1BAegS2DGs3vHRI
ciyX16vnGWRCg6jUqhaFYnxQ+rlzylFqDmPWaZwzxXFynf77Ksb1vdlqMiHZoRRAyvY4yoAFjqeq
4dVWOcFbZ6JE0slTrBbIPUC4BUhIs+9+5Rw8yCHPt5kQUU1NmUYGglHV3tfz4HTpvpF8UiR2aaTe
def+Hw/yy0FiAkQ/DBPwqjCmTh4eFL+VlnOnnHzNcPIjFVrG6R14wYKzRrakQmYoY0YQagvSF5rE
dUC7o6un2u/v6lFyfkM4XPGP2kWXEMVWVCwhM4GwCGmOv/iSi4Y8sWXotMk+gFJcRleOW36qrYhp
Lvc9hm2lUV5GzxRJ8az1YfdXH0/DcZmSUefljjRQfLxdLAUEOPicJoQSLI1xHaFZkqlcYjNYzvqM
dkrlT/vlNkJHrLHjPZqLDo8r+/MJ/2iR8R8SZUQ0Ky0+NGJjC/FrxZtp/xwbPxj4dK0MpkFiKTUD
q7UiR62LCnN+SfikmynhxMfPTvnRFJONCmNTCqQeQV8xQ4I4svXsmz689mNsV1wxKZpZX/lS7K2i
1ioFmCHzTqR7abJsq3kd5R/6cJuWfokic+Sb6dO/Put0faaiWQbqLLrGXDPopUtI9hsBegjJC21I
YaLiZn6v3dHvA/GmveFCBbe942KR/vsqMqstuB+yODMDyO3Q3L4EqbCTEBz0xQFWEaN24UOh8YIL
zypz62hKZ2VxEy1BL+6S2yHIHjMRVNH6Y92AGpFKMfHZ9Dbd1JIMSzMAhRBZ1P9SQ6s+b60lqPRz
V+XuYN7FC3Gvf8FtI6auG4YkmgZ7AbWhUhc9xpUOcfqlIe+68KUD6+l1GxtQHHiJdTHCxBCrqNRc
kHoxkL4Px+6peYzPxTeMEgFoAZnr+gxdP6fYla88SpLP4fKjXSaSYEJBJYbWkkMUh3akqHvIaLmh
QO5awqPy4phib590hDFRTKJDPTd+BkoEiNZUQh80/14f+cOa2AunFMAdIJhjcaiWybbANDTczOrP
6x+M4xTsNTNoxjAobUKJ+49xuCvkfZrxtIK3ThRYRyRR0U3VkNg6wSRbY5SPpgBVs/xW2wu34V70
f2nBYyiQ1yTgGWPCcD7Uipm0IQRhojcla2055cypbu3YejXMy99C/6sGMWcYdA1QUvEpBimHln//
959lbYQJttMkdJUGRwvG/isJnwxA9rmoB95O0X9fhVelM1VoYEqgBZhGPxHJ3urr3fVlbJSjLEgI
XD493cyVDQJUClQBazC+2JRrI4YER7H/LZDF44DhLYce25UpWRkUg4QqQIDpsUxSO53+PRTl42Jo
BrC2QCIM4RECtYL2YZITN+0Oas2r0nO3jImgeWl2fV/3FJhcBaoDSGqQBG1QHP6EwJQuyLQMDbeO
YqrMlqEcmqehhQURbR9BSJGH6948KpKGQ69hXk1jJcuGLMqHMJGKg2Y9a8W+Nr9JBS+40JPApkIW
KBKQJmhYDLuGLO3lRUkIBJPBXUAbONljiZljaSeAwymJbd6A2kb3Bpu2Msh4wdKasbo0oRBIZ4A6
1EPllzslB6W8Q9kuaO+zS235ZrzhDpNvXTxry4xnkBlaGR1eIaBPpsIDUJvzOslRK1s805lggmkC
4a/8G6/OunmwVgtmrtZeoP24Fgcrz6pAL/X9mPHixFbuvFoZe0MINcrWoV5bQdXv5+VNVr53ohca
jxkXW7RRaPrw+dgpPD3Sw8EaG4J5tcWnBNTVjXgePNFNUbflNY83emEfrTGXRWUsGKmuACPPjtkT
aBR2s+dDn8cZ9l1ux5kdPs5uY4/n1A8dwgslG9P5H60ztwiIuCRCclgXd8PbdBYPHVqcyg0mX3by
efSNnbEbbOLGmL7SbW9250d0qh44V8DWW2X9bZlrJoxqdWgEIT4YrTQHhjwJTjMJsVebi+LGYS56
JVCRjpqVyX5S8v4taaeedw/RfWaiBJA5lqbKumJKJvt40UNRFJIapSTo9WAPCqzZdOu3Osh98swr
0280B6wP1pgli1IZdaSahcCS7KF3or3i1o7g1cTuDto95nTvZTf2eLNnG+MYH80yl21Y6VoLQY0U
vR9zR+4oILh0QmCcVX95FvhqtfTgX9tU5voY51DsKlOjirx04lR1MlAZWA+SCPLzzqt+yS9Niv0X
gC7/XscbS1VlPEV1SRZllQmFKGWZaPwUEdSJMk/NOltqE0dUIzuuOBfM9h329/3CqtiXw6yHsjlC
TGu564eTTo4mV7xnwzvXV4rGbOQSdmPeLIuKc6o9/kbtmE/GSTn8ExZC3oKY+6sp0irTUs0MNGFy
6wbs28Mx0xSHc+zpF2Cc48OamC+U6V0tZ525BOnoVkfz0O/QGKk8w/thnKK74hbVmH1CpyueOHWY
zSfoOuAw95WhdJUhmwWN8Pltd84eJzvQbue7znuvbEgb7NLHyF94LBdbh369YLbUJBva3C1ENpGI
SD6wa/4CvQG7ugGbGCK8SyuhmPXj2uXczmwvoxmXUBRwQAIrAn4cRQO9SB+vf0tO3sFWm8Qu1hU9
w2NkzvJjk0reGIJmqxvOSCs5vYytGPZhF5kra5gVfdQIjpvxKPnt/QLNrMSJb6m/0MILL45wvxoT
qtHQmpOZXtDGGYpOPvG1h9YfIjtDjSnbV2AEjLkY0s1PJsuGZGmyYSgsh16RdMbQxGZ8yOS7pbhR
TE7I2l6UrEuapomSZnxCw6GqKoc93sCdn381kONMez1oRxuiyN4cdBABK/daZV/3ko1mALKNlVUa
5VbPo1iGQnsnZ20w+c0xPOhIT0N3vqNDjuINCCm48PnNSLYyyPhKUhR5rqZaGCjCfVvfhtoxVp84
i6J/41MYW9lg/KMwiVFGFV77jYUX7OSmoL1A/90Bn0L6RHF4vOrSpnMoIGwwVNWSVZkJz8UYq6qB
Hm8g5o/18F4Rnnrvdga8ssBEZq1OMRCfNQpuG0qEUu+QCbl5QCkOEpc37La9HMu04Bu6BaKXj07R
ZtWUZ0oHZi/hq1idZOJf/0CbPgARlP//+8z3idpCH0BHvEDu2w+7c76UvjoNwXUjm88TVVEUTTFE
A0QaHxeh1PGiCXEGoTLyBfx1UPIMumi2Je1G5pLnbi5oZYv5/m0OzpO6EWQgeNPM1g+g/zsgSW9s
ALAxFtXYNW4v3rDw5ldaGWVdIiVmNAidFvSjN+lPYdlwgsPmFbIywNzJZl+A+BggyaCSdG+sHqS0
8jPyw+CyOn/GesDRLobYlySYAMYw0zKAZtFlHZ8ptzjNf+vHP6yeqLSarqiqBg/86BWVEJlJo01m
oBDRM9PwuRSVP6k1/m3CYuHVKRh3wH+C6TjBGohDJlEBVrYubCiI8RK2TRfAXUF5n3QJfDEfV6OY
Y7uoowIGIUWFlFZWlc4kit71g8QzwmzZTFIx6Uc8A62id8c8ugu5Vc3t8HZZCMvzFIuxGCqTvAAe
E+11Z9krD5Bk9emAdMbFkmye1pUxptocl+DzkSxRCGJreTAM3ZFTrbCHRHb+08YpzN2qGQlE1k1l
DgjUx6LkQTU4bFKcL8Ny0pFBlUQ9E5B31cGUn/KW48mbAWC1UdT+KjkI0xhAUrVUg6F9i6aHQgHt
MhhBeo6ZzWXoogZiBQVXAtsyMcZaM1MJZ3JOK1Q1gZab890ffIqVCeZTtEmep5ATWoKiOqfJS/0H
X+JD8YD5+3HcRkaZgsxZEYTT1IQBGQcOmdzGx/jwemaOIUQHVTDEVGCh0r+W4aOh3+eiZGcRx8zW
UVzbYYNxaDR10fXmHBTHX9MEN6F+DFF2Kt34kCt7hZeCbnz9D/aY06h0TRe2c44BhuZeSh9j2b/+
6bkLYr5NPliyMaoYJxj6X5VfIF4wPizt6KBL+sgrNfOWw+ROU50JmtmEyQGVsaZ/ngdeKki/M5Pc
ftgv5lAiVFahFqFpSi/L9JD8Q5barZbGBzs0iq4Ov5DXeT4VFnQPbDrirTsg4oUbUHnu/7pn1PVX
ppqShEWStcBAN6eseo3jHxwX2Ij4H9bC5GfQ0qkHBf05SEknL4pvQEk6epZuOgDwZX/8C7x0XPbi
rUfxB5vM3RyqRTzWejgFzVsHiKSyL53Bjo4K/A6Tdz63frmR78KerkpIazRTZ9+PRRwLrRri3JLj
hK5dFkyu5FbnZZ/sipvJqYPxSbazL7zRte2tvZhlTleTFZ0AUP4SaEQpz3o5ie4oTfEpiur2/vpn
3D5aF1PM0QK1ymgqUZ4fDCvDVP5fI1c5aDvGXiwwZ0sQ+0JKa60Juje6h6lXlo4ezGdFs0VAP4HE
z20TWrMSr4JCd+nzob4YZg5bVxbKYs6Y4hr80ZNgOHSV2+lA2V0tV364vo+8T8Yct3YqyLRE4RKo
5k3Snyr8L2+yg2eCOXBQJsxjCIzPgTK9dmNrm/OjsbxdX8b/iFCXTWNOWKm3UT2PYFWlDFu0i4jC
+XH0Kc8k73RtBl0NlBUYocKDUmTW0ygDWdKypiLEVGI73Y3+n6mKoUK+MsOsqAAFbZHpKM6Pxc+I
fLeWJ86W0SPyyc8QG9DeNVGDZzWGo3xCuUebwiD92SPTrvzEo7gPoBGpLhZf/XfzyOqGqKDujzk0
FilUCbVkKA0qg11qOlYpHCSt4ESFrRKWKq5sMN+mMAeQjuoJHkFu/EQlVaWbfKe7lafbs7ucihO3
9L+9i5dVMZ/JTDDjU3RIWdrGTn9S5p3IS3Zp5E0OJeCP/oC4Cn6xWiKT+0VJMVidjoJnl2Ksrfze
tu51x9hgBPlggWVYK8Dt0GPiID6IB7yLd2gL+Z1o68ESgfqM/KQaXw2EPk0v8pEB9vuks6//Ao6n
sKJt8dgNKeDPKNPVKNlV5bdZEnmq8jwbzF2VJrE55HEHikHjmyLnjlDwyEG3Bg3WX8pi7ihNqfom
D2kV9228D0/xHeVVwWCLfgfZny8QpAYDz5mP9t2MtxcHsejKVxlUVRaJHEP67SALx7E6hvl7J3Bu
Dd7mMVeUAJ1UuZIi8GY339IcjXAepQTPAHMtiQvRs0qbikMGaHiivc4576mxeb2vdomJFH24JBng
CWagm6Wtl8c6yexCf1xmLg0cJ0KwYmtNOdW5RHCcWk/yDT8/UJSd5dSusAPUTLB5nH68lTEBAhDF
UZVbAyMLBC8PxdeW0onTZpeTp+vH9LqjfS5uqXmfFmJPwFAAPtv+IKbEBaaJEwy2k+e/v9Qn0bWm
rCszShENCshCU6EH+X16mACZl1ARal+5yMDr+4fht4/nJ5M0S5BaIPLE3QI6X8XtwdjjqG7vt8fZ
lY+iXeysJx5WZvtpulomEy2A0G/0viVzoJ1BgA8lnNSRdmUQOeSftM02k5iVNSZI1KFSVVYoFlAT
WHzFb50OvRGqN0sdkxDHfFww7ltB+7yUHN5A0na2trLOxI9O1+R+IPCcGveLDHG5GI1WbwDFJTC8
7X91ICaYTKaetmbVUEjt74S6fRYoz4UT2tOu+sHLD7kOy4SWNmkES4RWwyH6Wf6kqkaRZ7rtO5jJ
qAJQ7PGeXVzXYXIQKVwQYUqIk6DsTwne8pN6Z3gVBbY42T3P3GZsNvC81FU0uSR2KLDMG5ToDXEJ
DD20hd5yCuHH9cCyvaCVCeYs9BjYmHSCpCoOfh95NHSjE5XXoHQVMW+wftsfV/aY02BO89gVC05D
WyeuYD7onWlb8s84Te7yEcg17bDMT1bxzh+zoL7wKQlfWWZOghoZU5KpFTmE4rsonaocOVb1GiW7
Tgg4m8r7bswxWKRRVeUQpmrcQ/E7HXvUMMk9OcvPyMnd7BTx8rjNC2K1OOYgdA1pMl3AtsrFbSM+
TqrmGMXX68vaALEjW10ZYZxfmMPcAL0mUBFqAv0dzKqFz3poDGiJ1qZATsoEeoUiWwx/yYTsq0Fm
6Eybo9X8mCZxxAwm+AQEV+jJ8nPJlfBJzTBdY+fp3D72Zjo/kT5XTEePUFLxx6Ui4E5stVTmBKnN
S2e1CubSLhW8jCdBS1EqnPc6+abPvlC1Hskn5/p+cQyxyf0wC2I3LzHIx2pyFMiTgbkrPcbjiHDg
dlvuBpiKrMsgZ4JmHR0rXKWhSpz1eKlgNlnC4e1VCOMNqfvv17I2wZSLIzTwAJcE0qcoW3cQHN14
IUsBTitesshbC5MSNJoGnYTaQNWzfhHnW4N7ZVAnZcPAeiVMwGsb1arNGCiOwbKl7yZiKmZZoDrZ
2cXshk8dhlkgIbon++4EaBjHJTYvrLV1uvzVp2pUrSYY65zQcRs9/aU/pTvKtTu8UCQm4u2/7/Gg
GXXxDCbmFZWpjOGACuyUPafGcwj/uO4XvM/FRLrZKrWwiMMZTSRyzBYpKIycN6KzaQPCN5AZg+K7
zg4wxmJBdC1HSZdm9XRUxops4yGCtklzSznd9YeQyw1C3eyTl6xsMkEizVRSlbSsOx8GV/ZSr8L0
uNu6tDQYgpecc2NshW/pYo7t/nRWmotahiV242s57aPySc05BZutaLQ2wZzgaUrTfjbAdpLLAkjU
crtTzkP8GPNUBjhfS2MOcJumsdGNoxD0OpQ2lNaeLO+6z23NbKnrpTBHWBuAJPu1WyRIKEXlQboR
gK/v/RlVSEqjIvzFQzTzdo85tySXIx2T2IB/9CgsqLet+t1S/JJLCMVzBObAzmoRAVSKc4TrMn4C
yMwXblPDEyE55iigeNRv5dt5r3DcbzMLXO8oc4xHoychusEoreGIYYzGUywIQwApQdtOry2XmJlz
vDQmXSnLtms1HWwZ4r3wSEm96Fy9CSpcD7qd3MGqDfYb64PDMInLPEIuQdHi6JC+qD+HoDxQ2c7w
qQTrTfEVtUM8/BB7fyh3E4fsiuc2TBhRVCubOoJunqQ8JOSNJDXS+Idw4D68OH7DTtQaYoSxBx2n
rvYG14i9ys9P4bECiZhwP9SO6QPkt69535FnlYkpgpyHc9HheiF1/oIJPae2jCAh0e76geeZYUIK
MUdlzmQgEtTqLpa/Dul+irm1D54RJqhk4qCMST3TwfLBbWS7MPcR+JlQjrBHSOXJO4Pyk3EbiBwP
YZlCtFErId8M/EOYxbaSHuspdbLFKybOHv6S971yo+l0/avMQzfIoKE+hgnQJq+/CHmZClCaacyn
NJEtCIhqPdgLxiwMdVcFKzsK3qFRDE7RTikUG+a++JG1eflFT1PpXKVd8pqMtfpqSlV5HHUxx4M/
FiDyG2pJR3ywuydlaEtCq30TxiKJXb0qMZSc9QInw9nOqC5XJ8tJYjRFp/eGALjMYxXEDrrZe+N5
cRYPKkKn0NG9P/FFE+M5gOgCVcFcBLOQJBImdICOiT2QM9uq6JYSDxq+eYdithsdZYgMamxdTI0y
M61SVBmKorZ182BwoYBb3g7BZBWDs7piAIb+0RvabtbzaND1oKKzuliGU5wT8IN2Nmon9TG/63aJ
276qvEBFAzvrhcAfwio0pTRLZyJx1E2iOVu0wmh+q4Xa0cK7MNwtJWhJFPvff6m1KWaJ1SIRkONL
WjBXhWs2mKfQT6OUuNetbH2qlRUW4R4DgVrGOWhddGH4onXkLIwZ79FAw+inTQOjk24CjIE6EONz
CYa3GnEMw6AuZTtss4eiS7/LUflaWdkhNOajqFf3ihnfZCHI5YQ/mRORV+aZyCFlUqEjAKeHcDia
5bOg8URJN/dwZYDJPjp1iUBE2SqBme768MuQcdN5Gryv7SCTb0hlOo3dhCVANe4oucpeeOj2xml0
Q1sH/JTHA755ulYLYrwcQ+PZZBq4Swi4d4HL7MkXSJJw/HsLvIMApEBax6CwcZakIh7BkDSoJjmI
mJNwytvKJ+7wWnwDOarxpXd1P8eLchTt0Gm4tyU9PJ839GKbWWE3q0tpdLkBxukKSTg4yHI7QhaX
eHFhpw5VQi194ye6sm4E6m4ec8Fm1AekTaZdP4QxFmo2ZGPdSBXKBNq5/kqL6SkIfmmnYqEv6T+6
pdfmGA8NJ4Ug5utoYYapm0ynUn6cWsO2cl7k3/acy7oYR00aMapUDcpebQNU1FR6YrTLJe96zNrs
3a+Xw3w9odSqXqKKzZT5MrqJneLXR/NpnX55rk7ZjvfBNriZoZa7+mBMNDaBrNe1JLcCeafvFD/d
V427lDa5w3CrDZm92E6D+th9HW4BF0nuqLhB5lj76wvn/Qo2TVYlWRWaCDwO0jl7mg/6zjyQJ8o2
3566ffYi+tWtduhdA5Tzoku7QTyK081OtQLWGgM1fUAyWUBTUuLKV4kyAUSlgQe8BT90t1fd5qdy
MG0TpO2Rm77ysNVbAXZtlNl8NV+KKQkrOSBTu5uk8lTJFWdrN31qZYMtQgpzEZfgEyYHIUZdzXij
EFfBA+1DD+S2diihelty4Isb0o3AL1w281fBepXTtt1o9kMKhN2Exlp4yp6iyK6hMgjYdObGX8f3
PAgB1SlOpiOd49OwSwBc53IvbZ3Z9a9gnidpXCV9W0JlSNjnL4sCFQNkU36+W3bQ6RC/UwmSjMso
u/1J8apF1VfRJXbERyKSMQ9VawSS2TtkforMp+tnZfPRjAGivy0woUjGHCokY/opWL6nD7ETVU73
VIAwoh/t6icl/J5O0qmZ7OqH5XILEtt7ejHORChCVMnCeHJ8EPYQUI0TW17sIpCh37GUbg8F2BJK
s/Oj4PJabv/Djy+WmbMCApBhmkpdC2pAUo3suUmJU4aWrcWai7voOOQFAPi38tTcyoNkx2r9WEFW
E8RvFSfv27pjVx+A7R+0mpbEo2DJgboboIea76YDwFQ7nibbZvFHgTytpoPXHM8BZq/VuYzKdB7U
XyPHdKAvP+ENSEdmXIgBcnoVmze3IksyygFAikMCFJnF6sxGQizPrTkbgXKmDVtyhiAoGHsgJUWb
4PHpD/Ba6toeczpDQH5L0qcAV8eNPaH1J7qcg7L1pllbYCoHdWOg56XNEvYvug1Tm87vD681qqyO
6PdvgxdB61S4w1v0mWN5q3iwtkyDxGovcxOX2axVBuZXFb8A6duDAjK9J+1k7EDtGHvCX+pt8f26
0S2mjA8bSo/uymiKlLMXE+RCxZt8oO4yvcaIeZhu6G0ZYhMU9hl50bN4nt9aTDeCl+cpg4Yc5hs4
d85mkFi5EpOVWd0g1WEL2aUu/iqYT4X8HukcrM+2CRXvLjTh8d5ndnhalrAsphralf1RM/xC3oFI
4fqG/o8TcbHBbKgFTZ1ulKIGFYwBMqupN+2bm+W+84Rdsxtv5AeOPerxbO6uyBd7zLYZgrTMmLc2
MJYfnqiYW/GN0gTOLhUi+QNQK7zlYoy5RUCbF05DT8U/kfPMVbqf5ZhzAHnfiIlfZaIkQAnBBFH+
qtIH1TyP2k/OntHvfG3PmFvBGNKxNaooP1B4Tr8Lg6l089GOgBLHMKobnRu8vXgVDI5RFp4HLHCt
yxNA26byLs6NrQ1PnGXRrbmyLDYYZ6MQT1WO6Y+ldge/gEdY3xdXsiPMJ4M9Un4cXei1RhBS/yNM
6NozWJzeZAlCKWsoHutC3jtSCWlxVBzTgLNEjnewaD05F/MsI0Cly/cF6oO5R0l8BsTm3qVMCf9E
aY+3q/S7riIkCkKVOOkwmQrlTdfEN3LRvYlS4Yi55GSDHoizwWmSbruKKemo6KEewHbd5AX8n6YM
unurOyTpt0j6xtnGrQoKBvH/NsBccq2lz4TUEShNMYqfeuYd2OF3kC1wCrROpEdemrD91S7mmC2c
UTwslmrCmUYJMspuLat3BZlXeNrMsBRJF5HmqookMYMTfRHFxBpVchiW2JfV2i3M0TUNL4EUM2lv
ooWcO6XdXd/KzU+laCjn/WYQZnayVwRj6oDKhDLB7QCE+shBtWxuHRjqDPouANqfSbBmpTOKMkJ4
b+dzlz7Jy53ac0xs79vFBJNTTY2sdqnczXCGCE/YYf/PcBmbjV5ltRRmqwRTKCuwqIXIbyRf9qSb
6IAEJ/kBvV2oR2DOdnGrE6/cuTmUv7bK+N44TX1oDov2qxlK9TroMHnpqO/tD+O2aGz5+28tefN2
xiDCO6/DsJ0PrFZNP/AqfIxLthRShKAcPqMTBdxL7qiYY8fg76H5B7WtzfR1ZY5JBypllARhmOuA
ENRjCtPW4PlCuQ+J33Wlfd35t+sfK2tMPtCb9Zz8H2lf1hs5rjT7iwRIoja+SqpF5SqX3d66+0Xo
Vfu+69ffoOd+Y5nWiNNzzsPgAA1UOqlkksyMjFCkavQYx1p/Do6Mms/yuhhDevQyoWqp3aQHwBME
dtd33VvIcpeEcGhCtBGRv+hRf0hRtGS6zZo3H9LUpnihSxiy2DbJ1u3D2brwlLsyGOBCmTQ2WtEb
36X5uTVSVx32IygJtu2snjZ/2/mADU9B6kECdIw8ahy77JNKz20IynVored0l1SzoOiyupB4fcsW
RrIslXC7w2wKkM5VivFa206e51rwQFxNX4vf56KfDtIQ4IDTvdFK7NKEtnDwORFpeK/G/MIIF/O1
oVaS6sOINV0tCTRsUCCtPtP+E5Gm/3IyL0xxAT+Co1TV6s7wKozZ+zkkrxQqMCFaMi62aTlA2kpF
pUb1XyyQrUQBOgDo5m7H2boVHQQeRKaMGft9Woq6WjK1ZlS8ubiGYPEMcEjST9s21jO+9maEc2WU
/XaOGi0CcnbcN8/mPt1jFtTtT5kX3DF9sMAVVRHXA/rNJLdPUfvQqnToR0+Ssgvtp5t0FFVy1kss
b27xenKK0haj3/UmSoRsAFA5qnfa62wrCgNCskHBh+JF5WiWgFiDFe5C7YeVeENVOhMRNSqELqnv
w0GTxqpPVGyh6Ln09P0MpMR8yJ//KpuLcqngG/GacUM29koX4hvpmEGe0SgcXwSBx/7cD9l68YW4
tDbodJYBRAYbBpg/oY110sDzhNfPv5PiXr1NL6xxSS6SQtM3FDRgKsBA5R2TWe7t9MaAXnWGQrmo
RC1aPi7d6VYzFEAZQJxufrS6yi7934LlEznEJQcpMsEgQkIwprms/N0w+d7bBNgZeij2w/fwsG1P
5BCXJsrc0kjag1hYSr4axndD1CET/T6XE+JAivpKBzWSP0p2mf7Wm/22A69Pi41444u70pjNUu7j
bR+NPY5pvy/x+AjUW2KCmVOn7S+rkkIPpcXJHaeYXos2+HPJQnRP3oKQfygglacl8BGSN7eTo/po
/ukicA777Fteckmi18OsKgnSebtPocXaQgqjwhh3eQzOOgQfQQqHPh8k0wS7WZAB+XFQFYPJppaj
39WHn+SgASXYDxILe+CCmOehQGU5TlUD8Ba6qGzYKXUThLvDxLilE2RuDuTndswIgpJySSMx0gJw
EySNQvoFfQPaiZq0IgNcmoi7OsegLsbtA+o7mdw6QvQ9+4UP8aCj0aCqeG6bhEsT4ZDlOmEhl/kv
Yz/Yod8cSfJsJiJwxKorC0NcgqhGv6xplE9erad20977uqBqKzLAZYiiDKS5rGfJC/LAVnzdTnoR
h77AhMZVJ9omz8xswGKFPWi+f07q03Y8rT903xZJ4yoFqTylTTfXGMz9qvxQ9pLd4C1WvySDjRkS
w1Mf+h3boep3gLmPzbEy7e0/YP0xuPgDuPRQ6nmu5zrFNN2u24WQGZ0dddcdxiOmpfbpc3OGMIn5
XFyFVAKrCWJhmCss6NFQt8iMGQaF2daFZPpL8xS6plNAFEu1+8qmHmaXtt0VfU/274t3vaIWcpCE
Ctjw5/1s+G4a6LttCyK32L8vLPiyFvd5g364r3a7RgKIIvxk6u62kfX6xGLxuDTRQ0s0zXTL97oT
GymNTul3MLSzvMfg4nJmi8D36wuHF6elykCe6tzC0RQFCgUDY14in9SG2qUiYvRbxVIRQ9VVDY1Q
6wOVqOyrCtQXLKS+3/VnBTVwyG8ck4v/iPnnk3mv7pVdto+EnDD/YJcRfqKRj6zI5anWyPwK6mXQ
JH0uDLv3Zlc9zW7uQq7y2LgBxmZ/A1DwWAqJklZDxXgzzOWv2pT63jCzyZOjl6C37KK4zsGv7Uhh
v/Eh27/Z4PsXY5Z0VidZFPwZhW1RtENBCgvIlDEGjq7kGP/c+eXDts316FwY5ZJa2LVYUN/Ereaq
X1mvhlX7w9+ovOwYBkW0G1Zjc2GOS2FpXISpkYTAb5fPDXolZf5p2yHBh+L7F32R0rLN4U+S3+Ta
kVoPQs7W9bfcwglug7Ul1K6aEoyGrI/Mxj+ii/o4YyQe0xjefxBXx71zYY3LUnlcm2qGi8aJ6GcZ
D57u1IikRNfrCAsbXI6iWqm1Q44HN+ns7vf0nBwbp7pIznBXot4HZtg7wIIOkqAQIwoG7npjSaRW
o34OTtQ6NJ1sF6poznf93bBwjEsYFdu1UGggABvMeyaOGVygF7arLyKJBJEvXIIIg2CUzCasPCX4
JCXXCcCG7cBeP/3fXOHvN1I8tr6Pp5Yn5XYO9jQ2Zqcco1/kNg0dRgHBtPLCp0p0zV2/9ywMcyli
jJuu8NMueGUpUKFwkVo2wD7+uT/6+/nU7/Qd4x1LXBNQp9gdv4i6dauT1IstoHFZI4lyDW9YDJ4T
VMFLbz7jdZLc9zeGl98kngQGMjxc3MSVvmRu6fiOSNV39eMC1ADwCGJFJ9z2SGu8NzEWCnJZsIQB
j28HU+tuf16RCW4v+IHZKkFbTp4U73upsHWg/bctrKf6hRfcXiCFXDRdlMT4jgpURlPXdyHg7ozO
X8riqqAyvXqcmYZqWDIk43F0vr9ddT7JoNmHMST5xJTbGQUk6NqPoo33D279bYffF1aYA23Q4UiZ
Tqz3lLsAAJxfKymYjetuRNthPfu/+cU/A3KpA/9aKAenGsQkGjrkxVN0YPbyXRDaIkDI6nm2sMaF
vq+XcxfVBvSLpK+5gVneaxsJyg4iE9ztfhpxmUPfdvIyqbJT3bQ18HclurCnxH7nw/1m4QrbAovr
9jzmITrY6ewVv6VrdZucyherd8bT4Mrn5EHBG+pJEPFscbYsckdnOEl63/Yxhpw6m6HnpMCub4KD
/nX+XQDsr4me0ev304WLXKIAKYI5lxluBs2OEVuCOP4RAEwFJImoVl7HXQ9S/zp1CmUn2m3CsOQS
CA0jyS8nQj3pJrg19/pLclG9rLDZkK98nHNBNlnPV2+7jksmLYgHoNyFoOmKG6v8avZftr/delBS
EE/ImiUDCv8+WPpJGzDHnkio6Xmh7hUBXmaCtvy6C28mOBfSxGhVM5Ikr/SNU007wL2FnQz2Z36M
wDcbXBKMGzzAfAo5XSasxkCHmBWOHfVuiA5e407QbqHeTyW6FRIZrW+2/zMMvPX79WtI7tcNaEIw
wpM+Wr81oOQSx8CsWn47PUbQBNv+XP+Qhd/scZcEM0nLaMghjSPfW/cBMI2+q5a2v2dQh/YiucWL
wOD214OqxXsHJ+DyJXNGGk7P+g/rNGAyQIlBOhB55mFym9CeXsyf/6NNtuiLDDa1daH4VpiclIdm
YgBrSIQD07wHwAILDMbccCfK/6sMQMR8W1i2DgubFTZaKQfwszTUY2b6j+hc2lUfnYf4h+wftKS0
zTpzM4wTa0YhvHWuxhG65GizQrebmFxGM/IoyUiCtJL8Tr75h9BpnubMjs7ht84rrqCnedxeY/Z7
HzbMwh6376dmNtJhxqbUrFs9uDGL0Tamlz4QlqNXz4aFIW73Q5eiCbMWmusg8//EyNsizQ3OjEG8
PKgg0BWdDavxiglOC4OqJphnuHg1Q7mp6Ayur2C+pupTNQiuW6sJc/H7XGz6vdHL/ZhAMs1M7TqV
9mQMbyfF/7H9fURmuHDszKmFFmoPXfX400RuJ3qQh+c/NwEEKkALFthLoAj+PuJ1VYmmUbdGr1Lv
q+Q5Vr+o8vf/zQTnRZkPY5fX1PKQQU5+KztdG56nyBCAP9YWa+kJ+/fF3k21LoC2uUQ8qp2j8lvf
PrejoLC+eu4vbXAbNOjjXikbvE38C2NYC04/IFLrsUZs4P6X6s3SFrc5wyjVjW6WwQSISpH6YsSD
vf1d1jbJ0gC3KaXAzOfEhypJFV2K6pIOx+3fXz2mlga48ziRBt3MSpBrxt5r4zUBdjfBE6jwcEw5
9UWkOraWzt7sfUAblUoYRBrFNaYFP0InOxOreWE+J0iEz7vtYPvARtkWoCWJAoKd+RncqsjUwCUn
duQQPLwomHHz07+gCtn+YB8oKQsiD+oQ6qyRPezSn8ijL8mv6PBDxrHfj7b8XYR0FS0olxxiNawN
SH5Dw7ghTkBLtympl5F538uGIFhEprgkEedUnmiuTl7Smw5mlG0fXK+BfpHqb9tRuWoIE8kqBhwB
ATE5Q0YgDWYcE0wr1epeR3lHi54CbbTDRDQbvxojMCObhqXgVc5ZUjPNpAqRof5slY7UPmfht2YS
Hq2r/kAMVdENmaiAC79Pe/4g9fNcD6jrPXTfcmKT0o0f9NvAm3/7n7u7EiDyE8zfiepEq94t7HJ3
0LCSZkvJKMpEgL2qw1FrK9TRBQ+T1UE/bWGFO8jDuZPArK3geKptcDYV9uiW+8rxxmN7VD3zaaK2
Zft2dQ2uxp+e8VCi1oEmoyYmb03KzwCETZym3Vz40Eq+naezPl9K7WE7Fj9WTDkb3AZri54GmYkz
Sz205+EQnLp99ljsxQMNH08uzhIXjA3OXLlPCvQ7kDvmx/oaugmyVXicwn9B8v4hKDlr3FlsDZ1i
5SWs1fSbDsLwYLopsacNY3a2V1BkiP374tAf0mhqEwVcIZEp21JC7YL+nKXb2Rc9DT68LTmPuNPY
T+g0AgSjeUPR2FUbnTPrZyRTJ5NOGL8RnMwfBz05a9zRHPQAZQ6J3AOJ3AJmzRpFwWX4Mt9PqP3W
Dr1r/rxgxJnkDmsSycVURsjv1sU4mIDCBJfpqrn9jtURdW8W1AM+pI/35vhCIrgTZGMOG+qlylmy
jjX5ptQiVCiL6XfPG84Gl6LmLAG+1cfuSoOvsXydiWj7ipzgslOQ5GasGboBSXUw1cjP5GjdBRc0
nOPn2alvASDKbeoawvAQBKPGpQ0VM0MJyWpMxV5Ht7FR7z2m+wQKB4xlggXIiLlO+SgsA7Df3VpQ
LokEfVmFtLOIZzwpP9TfBhTQwWi0U7JXjmHxe1z0Abk0Ai4CKrWDTzypKe0yqu14OmznD9FO4zUh
zdnUyBTARLXL0eEu91Pg9Tf6rn1mXXULg2cXEWBUaJPPJWE4+waeYgykgPJNcwisnXHWL9DSO4MH
wLUCuxFW0kVryaUUS9camkoVI7kg0K4vr5g6u2tcJkVpvKBF7BQ7wdKy6N+KFi6jlGMQTiqt2Ox2
71a33T27/UcezgF0RYStAvZrG9Z4mkrMgEV6nJXgtfGsEzn2R3KgJ1XYARFseZ3LKbHc+kU7Ik1C
XS8GCKMCqdFnwcIJPhU/MBfXfoghhkR7nWernGy0fRfdN0wyhUf5SL+QwRaGhyCl6FxKIX2Q1/MI
m83OP6jfqsAe0fm8sq7VtB+fybfhWoV2eAquopNVtKJcUkn0KJBRcgJbBJX2lqbbnWo4fiCc7hF5
yCWTdNIkPycdBZCAPdiSU3ULBkuoYAPPYhu2gqn0PLEpan9PwraZyEfumtLRqqhaCVth3Eef0i9M
UTk/xs8ditIQ6dwZn1Ak3m1HkSiIuCRTqBORlRqBKkmPMbknooK+ItpwXEKpZBpZkQXWnPkq37Lc
2TgE/AyH8mZQgLhiQ9uqne3De8nDwIzg+vCRMvD92a5zycXoCGpjE26YoHSZnNklePUU9yYm1NlV
Sd8FHnWg9ryrwErBxvGmY9HihSwqOXwEc7C/QyEKhJipBa4TLnqJUkvj2GOZ/9LEA13RdcQtQPPK
XeZFd4yoPhIhwNnKfkh1C5tcJPeZlqWzlqLxNamuhNunIj8q0kPk39D6u1wIil6r33lhjYvdtJay
Xlew0n8JXbXHdvdvhK5Wb/ILM1y8jsADAKESmF4+Di9qX1+Awdi1nW8XmZDJdvUes7DFhS5pi47o
cY3nidu7rFE0H9ubv6QgylMp5MNZf3wt7HHBmjedFKVxhl75xcLdujiAFQh3NPI64S3qDgkWkkfv
y2owGEqNg96IjnJe2lH6GQN4uqg8KXKKh+jnmFoO6wo3eOMyEtZuw1SF6pHQAaGSm+xFOVQVxCHl
LtuqmQShEsOv6VSeg0/ybgCzh/TZv49u5htQAjjd53Y372I7e2gd7cE/+0Apzg57vqQH/U7U9Fs9
Tt6+KV84J3SQO3XKNM8cK5DumE47Xof2c2FdgkxwIRB9US7HGDMppiZMTE+Tmi+kMxyjiC9+mt/6
IXG3T42PNdv3+YwH8seVVA/JiFXWcE1swD0GelToyr92Fg++o4qAx6sn42IZuewia//3hJracxs9
KuqhFklerJ6ECxNcZtFqUldSgwRWqqk9DXtaC5iUP7YNuUXj8sk0BRA8GjSQJxyYthO4nFuXXlTw
fQ9H/Y9ZPTljXDIxwj4e/CaGxHO406wcwxCiosrHqts7EypfUwxMA5pYPg41+WAd5Ev2idyAuAyk
CtM18dLb6ezfJC7W87Oo4PwR08FZ5q7XczEqSpogM8un5BPGHl+A97mUN+D6NVDmYxOJ4aUI7fgg
ZPXajhKVb3HruKBZcoJ0xiZmpM8J+q64pXV7ejCB/AeVf+B2zvZm297X0F7EOb8oXslVQJXRwHMa
rNRZ/r0gL5hg1TuRhun2FlNlLn1MnarnfYU1nUfGpbwjTQCC/cdtXwTHAcDw752JZUMqsxQ1CXqc
9/peOZJbln5ZNQIvWsHKCa1xaaOUpgR0lDhRIXl8LvfjUfaQ6vGdwl20Fz6OVl+yf2cQVeYySB+R
Ma87XN/Lz2w4v/gVK9BVAgU9yNnpYAvxPh95rLhtwCUUIxxjqvRIWfF5cqad4RSH6CneR0eGaUkO
s208p68sfpiCqeB1m9jq9/TJvBMxlK3XKhauc9lGkua+iNFMfyWc0HbJKftFb0ucrGjhgQCqaRzR
t90+WAECfR9IRZ6UvRwRzZukXYyMHSheo5xHMPFrwiGf7YsggALvbQ0TNmBfY50LjHQzeiuwxB6s
MxPtxKyreKRCZI+7w1iJVAEhhypyA8UzBYy0GUj3HdPRD9JBPRJJ+K4XZLXX436ZYoKuH/yk1L1y
kK6+Zd5nqYhw5SNg+H2wvobQwkYuYUgdVE0sc1r3046Cat8BuaQX2Em6m1/MXefKbodGm+S2lwxs
rq64vyHyk8s+faVMGOBLNa8bniSUx+l+O70JcugrXnzhYydLUUxUZICgfrYsNIPADPVl28Q/bDWU
i6kMkl0QWLwPRtWaoj71A1ahq54Zq+J4E7e2ikcsIyxOL1OLc2/b5uqyERAdqiA9NzGY/N4kCVvZ
HDPT8Br5onS/5eZl+/dX7+yL32f2F8tm1obcDbPaQ7SRMQsYHith1QcRMabIDe7rh2FYJ0UB/QBc
ifTmLo6ft91Y/32MN1vQ6mBKVu/dSMGvWbWzbHjG6I7dz0oRjU6sr9ObAS4vJOXYEL3M2XFWYw65
P3Z7818UL9dv9+TNDve9ldkwogzS1VB0oA5R7oI22KXZPW3rfSYZe3N0rexnKD1Y+W1cf41FDMOv
I2Nc5QLUAYxbX1HBjc3ndt8IJWPKUINrdjNmOolb2EHl0Gv9yLjPLPcTdIz2kUfv6SFwRqgoRR4j
Cy8P1q2of73yTQ2imtB2Bb0zVWXuBlFHeHqMFnYbjff5/J20mr0dNGuLbRANmtoq6x4bHx7IMQhS
pTpleRGYp2/dAcOsQEwyIuv2AMCku21vJYbemeNiqJFTmTSoyaG+yQTJpR15LXyJUsZKJnxnhguh
UlXKkGiN5kmVl4CxeLzSSVBxWrkBGAQTh7pmKDIChfs0aUTKllap4UEO72XIw3o/QpbRzro+dbSW
Nq4RacL7P9vDfGgujbI/apGqyiGeoFIYmijkyY5/Amv7q6J7ehIfVh+ni4j+zkEu0xcJKdo4LA3c
lX1UhLRddN+jBu3puzp9JRgvAV03bkU917V33dIuj/P2pyka+hpD1dOhdcGr4GTHOLT7m+jSDLZ6
rc4YTnGD3Da96mb8Y/W8907zAshJ3hlF3VeWJ+vZyejJkRqFt70FVvc0oIwYlgVzHnjquG9Yqb5V
0gxoAHJfhD9qjIhsG1jf0wsLXGiGRT7Xo4koCc+pFxyTU3JJX5R7cmICWEQIslkrL0MD5c0jLirV
uvXDxkeH+VULRXWICyme/nv8ol2VECXE1/pya4voHIR+chEaWbOWlQb8LN1uxyqk8Z7eGu5fVxHQ
Yv451uadmyy3LTYfNVQNLSBieEWxI4Fi5+HJArf29sdbzVxva/k6ercwUkV1CX0hYEVM8yj1P0Pz
JrK+bJtYa4osHeFZ3/1cV1rFl3TEx1DbtcckAUO3fPG/JJchBkCQ0egkP9qnYN9/sQSryD7KhxS2
cJA7AaJephpGLAxP8r9O/oNRYEyPRDaNf0iksKEEI1jQ1Ty9sMcdBcFYSFXaxgYwHHib1pJT9c2l
q7Vf2lSfc1n7vL24ou/Hdv/i+/lVlCeWDFp5Pz5O6Z2VXaXg97YJkUdcAkni1KKyjkprrilOMx00
+i2ffxggHpyhQ7Vta/0UWCwfl0t8s1ALVQpw+cb8Epul08AjCkXqwis/ZS4rONWXFDJRArOCJKly
KUVqGtX3a/RbVdORAVyFbGW8t1wp2GvX7BFB6wxHkeiMKJ/wXAJRQntIpSFUDKCLWK+gfdHu9Au6
cw5kMq/mo8BJFnpbW4FLKIk8jkqf4mGDvPnKp+hOkl3l2H6MN0S2w/tKtLDsc22Y5BkFoCcWanOX
wMUcQq0guFDL6TSV6n409cO2e4KdQLj3SAFlNq1UEDmG/5CEJz24FPR+2wRboC1vuFwyh7mpRVQd
8CIJIKHTH7MzK1H8sbgouxT8vQcMfr6zVqpcqnVwA0/FnZw2O2NqbFkV1Oc/DlVzVjhn9CCVE31m
VjAdG8vuNNrJrppAlS3f0a+KAzD6U/41/NrN7PbTAEPliviyt9fT4F/aTTg3aqnhT2C0tAj/V1ra
+iC6na8VEd4tKJckgYAHkahS4pZ1StAYttNrsKPgOmPFSvUM5bR9d9yOFHU78A2NS5oxmUDNNMG1
cT+kTK0Ns87lDb21BrtC+4hN7baS0x9ZxTRwrJc4cPBu2FmyXVd2d2OKLprbu8PgIV3hqJY6nhB4
CBHIvUiSnZYBJNyett1ea/q8W2kuj6aQEYccKjPTnob4thtauywVl+LekuuFTYfBnZLPuXwq9K/b
pkUOcpezyu/1QAJ5p9dJL1USOaqVuZAbEJ1PbFf8cwqAJBD+fXHeVpPRRZAPsbzQY+OUCePeOJDL
K2vejWjqf80n0INDykAG7xv+z3tjRakmsj8UaKGFDXTkMgxvYJ6iGwSn39rhtzTD+SQBrmGCdd3w
JnLTKk9qSgWrtrYZFgb4CodqNaRUdKRmjP6Hd8H4SZvMfVSYghNgrRsOPvW/14svSRUYrfEhnGIA
UiBd88jNQRnMcDA19GcuhsdEE5KfbL/hePDip+JcH0cH/CIqXnjlRXvxdyLFC8HSvrZsFuHS+YNf
pCbuFTEeKR1aTEMvWNu17uA7p7kLp5EUgRrTyPDaz+N+2s2eeaMcM4d8Uu6LxxhquTG4kunP6dP2
flu9qS0Xm0uqGe3MeWhDA3iR0Y2OuFMDboQsN92VO8MGC+KlhzKZqKAjMssrEataVreA5VleNtn9
5+wb464M9wQoi/EUGra2BzGHmzqidtfaUbXwlq9DpwqNotHCQ73fB0fy/+sg6vG/wGCXX5OHcGG0
worKEO5Vu9hLbhlhDMBFpwRzoYwkoxPmmDXQ2NKiwbWW8nBQI7B8M4k188E4TDsm8IbG2tUCi0Wc
goppPsW3OevaPwa3xL6Xb6gbvQiiae1uulhfg7u9mbgP0pTir2iBPmo+pftrgkoncPYNlCxEt1LB
xzRYkl/syrGUknggMDak7ijv1SSxm+guTI+d/6WTD4EsoBkSBa3B7dEwDJrMMpnBk3F/YVX/wslf
TOABgc1BvUIs47LWDMatAxNQhGIISucvkZi9HdWJvUO1C+aLgadm9w8T+IvMzQ+isF1Ncwtj3IJG
RG5aquWo3c2oU3TTns6dYJJ19RK3dIhbw7mKyrSLIJNQ/bYmW9tVT6NtlbYR2sNnbW8dw12lOMl3
QVyuHsELz7gs18ZTMZYp6iPa5a9LavKU32i2dWVaP/6OeCI3V8/KhUH2By1ik/pxYajTazEt7G36
Q3stlvSxE/827PIbREJBaxdfZEE6F/nJ/qyFWUNLy2Rita05Opvdjar9GBNBJUb4BbnLoa/URI9y
HIbyvXaansE5DOE/ckk8eph3jNFf1AJb3eeLteTuT6GOSmHqM4OvBEAA3R9YSVJkRugYd4HSanP2
c5zzuBJmNtlX96N99R+j84TGHpCTL/RxOyoFH4uH9ftZIRWhhHtOQO615EdAn+pBBA0XbGk+R4az
1tOZoLBkkJvEv4at4P25Wv1428/G66IuIk5T57AP2VNhgqxEiPa4D3EHJvDbAkASCEnWV9+7S3vc
xiJEKyTgVSzcV8xr9Km8I8fsEGGAzHySUHNRcF1JHWIHt5lN70QaJduriXbf++0F/aAkkDJ2ABi3
g3nsB0FErNbEl95xewuMUAFoOvAuGRz1hPw4ehDUBJ83plmSRzB0GDeonT2IhAxEbnEbrGnbvC5T
uNUZlT0p59ycnO1QF1ngtpYVy3M0s4VLMQSUfJfFs8KrN4+/k4TBV8C1uIklRYGF6VRBv6A6SA76
TV5zZkCmf4HSYl+Cf0EuvhRfDc8qmbQzi0PW1mZFpODQQAmQFV1edU287CaObMkVtRMEK6lyZzSt
JSkdCtgtNado0M4rJcG32k5LkDl9H+R5UZlK48NCGJ9Tuo+m21DUBWUBxS2eqSsGkXUMvUBFmjm5
SBpTXvhxlenRyVIgLFH1X9U8uItVyC5L5T2NWteKyO/tCFzx6p1JLm9UWlypktoXXu5/i7XvZDKd
TlS7XEuG74xw+QH9fwCMNRKBC+aVOOEY7N6Y8eKnP6bjJ/o7c1y2SMBw0kqDH57a7iRZL5L1/L+t
GZcXaJ63jU+b+GQUP336PAOd2uXeto31NdPATARhLhwfFmcknyc/lrsoA5sg+JkxaaN8Z6BYy5bd
/ikXileu7B9TX5jjMpGvRoOhzc3kjfpz0V6NQlhbYr/wIbjfLPBDCpJV9OasJdlpOsQQHtHupSPT
amf3pN7GAG12Bu+/fo+q5S4/5JK9vZ6r/hkyNSF1phP87/3WMmUADJjAgDdWj7F2jScByZ/o97mt
S1SoBpoddGST4DGKbuP8zxVOWFQvPOB2qiSB6SzvsuxEHoadumt+tS8YgHArz78JT0JUNtuSH77W
whq3ZWetKEetm00v/aw/5B6Ucd3sYP3sA9sHWOAygFkNY06tXQvZLVZXEqTXoKCmhgw96fdfyhiN
vAM/AhSdzgxZX12yi/bFOs8QJA+P6rF6GUSY0JUziyGTAAoCZAfkktzKyrmhTUMKNKMR4j0i3Vnd
RUpr1y8tR+2p4BhZdW9hjFvYQKnztlAobp6B4lSWBqJ5UwCmEZng8h9Y3WVTMqEOakWh0+IVmVgC
C6unxsIJLjl1Te/Lg9IUXqsq59i8z8va6btCsFSi78LlpFGPC6Vq1BQ3Pu27JulnPX2W5/FBjdWD
HGeCB5zAJ75SpNImDTRZAkczlFShKYy50EfaDO52HlorlpgIa6DlFVDBmDxtq9VC5DSX4ugk63Y1
7chnxq+eP7CZmynYSZd6dhDmGD4QsUGvlVKXlnn+BaoNikz6NDtR5WzaqmMeg5MMJT/rQU+g/hR5
ePQ78k0ghO6vrSyKNGj1AaEDdDcXLVZQalTqSx9d/JOmf0nB70c//5dlBQuupYNG4iPHj2Q1GmpQ
yL+QfU4hHOihJ1PdArjvUBRPI68ubg3MhDY3IlDhmnOmSgno+lUcK3zy0IbZmjBbGJ0Mc3oMGwyt
DH122wbKk8BDdkLxGXlpiEscudxHWhApEXhxk1sQiIMYzpnu2GRmjVm3JLRFlKdracQEXhJseiDE
gX7n+0SsTWinUzODZzXoJaTeqUT9g7UrwdIC+wsW992MKm0TTfKIDql1agCWJIf4mO2FFYy1pbN0
SsGWpGLT8Xsup8kwtWxrJ3a3Y2IKwy9MuTuMutV4CfaicYY1SBD06/+2x++03q/GrPQzFTAP4wRk
Jrvi3OSyXYEZ2nDZ4DkrOJeDLX/NLxhS1n9ux8paTELNHhFp4ilhUC5xRmoqp60O+YjW+B43jwO9
NJbwnN42YvITYxBTrus08FnFgQ2soA16E4C2AKeNZBcRus/Wfjrm0rEVWV41TJBALYPxdhrc8dYY
yjx0bZyyPCb311x6qZPD9gKuhT4AvH+b4DIWElnQE2XoPVLlN3KCUracCarm616A8oPxkhGLH9GK
lNnHARr2Xp3uSxksBPQ2G0VLtVY4MakG6V3DAKwWzcH3O0zpymruLNC5jdfJYfITwW7AtFsM5tjG
tWxrH121f0HGuXrWLO1y32hS28wcpnR6ZblSzv2V3GSazSauzUPnpcfmCpTtxbz7L0+/pV3uw+mB
VUdDhtjI8gelNu2orAUPiTUCL0umRNeoBvWXDzMbjRyOUZsMMgghWYXD91qbsbi0B9PbDsK1KRtL
gREGQDN1i4fPYoYcKP2wwTv2M73KYBsC9S/If1Ayb4/z7fBD/hKc5R9tjcYvq8RSV0S5sNZmefcX
cImkqgZNVgj+gmY37YKbZIfD9OEvQnvzyx8rX2It39z9wOXoN1MDskM1PHWhapcqQGK1YFsLVvQj
h6NiKp0x0QyszQySw1400JaKYje41+6Gu8JjMgvN9z4Gh5MyAKmie1MtuNWunQ7QsUPnCjxzFBQS
3N6Q9JomoW51OPXCOxVqi9HFOE9fegw0GlfllH56VWuzzWvoSd1uO6bWivnvjHMbBCoPgxzlBMrV
V0pRDmaCziHYUEa8vdGnUC5ibZ+VZAqTIOZVqY6LEq822oz6NIdKFZ5yotodTdykehB4xbq43N3o
nQm+v0pmPZigp3xSX6FW/VE5VF7tTLYIvCbyhXuc9kWgW1MGcsKidnxL9SQ9FLXIRL5w1y6QbSUz
kJOdN83ZroyIa4S5PV3Rtm1xDDnW+FuSVEFSYyG3tX7M7cVFrNH1QLY6Kz7hP65PTim59sAPV/rv
uRCce2sgqnffih2MC1uTPg51HPrZSTvUmKyFyg9e9r6tHgMha7rILe70I1VbkSxF+iogUZA8gnOL
9KqrGQefqu52CK4c51CfNi1gmVBtRx5771UgEVNpLQJTweAk4E2SSLKviGD7roUfNMFQGCGqLisW
F36GXnW6Or+mSPLch+oJc0ii9MT2Ch8LxMJdAVypKlH57TrHKUlKGa9u2XS0E9OejV/qGiBaFRQf
otY6+wJbxriN2+UGDcvBz0/ttE+lL3LR2Ur1q0hFcgprn2fpFLdwk9E3YS2Hg2cF+3o8j8Vh7O+3
I2Dt2xDKeEOhJGlpMndWThjbGH0gaE+dFbjlzOJMxAK0mr0XNnio2VzPmj6RufTo/yPtyprjtpnt
L2IVwZ2v5HA4nBlpLMmWbL2wvHLfd/76e6B816IgZJA4lVTyoCq1ADYaje7T58QAW50oswx9WuT0
A83rYdkVO2knwpNws4CtVeYjWXM2L1qbUdqXwaNaM5LbQwGbKgL9gw6SYB9ZUJlWao1a5XjnZrkz
PGKCIfOguf1D+9h8Hr36VgZH2c/w6/Vvx3WP12/3UozfxKRWVtG4GiGFERFD/mQaZLadeTJSt4H4
+8//ZouJFHZsTqpZTkvQjavTEtUh/X2bfPhvRuiCNwuyxmiVNT2Tg2mB5mIBeF6b30qmfLhuRvSt
mAA7VeO6VJW6BpaVnzRj/jHK1rfrJv7G+5Bwg9OfgHeLWUoZLgZkJKW/JD4ofgv0eO56C0wqiLYM
77o1bjyyX429W9Cca1MLkomRPIbyBdTvt83yU5ZF7xReewdKBa+GmCRQ75V5CbU4RCcE7Z0zuDPs
nbZb9oBsO8kD2OFE20i36V2k3RhkEr+k7FUNFJRWYJdOWzmhT9N5ZBaSK9fOqjtSCxpRPMr8XtR6
EVlmAqMJ2qIYKC5UX9KnbtCcFBXpzhqc//Tl2JpLUhWTnWlDdsyJcQRD8GFUI3AKhierXHf/3pSG
EV/LlCHZoZnMVqJov+SyXhXHIWzRudoVUByNHgZV1Jfgpkq4SDA9LWtQYHl5SWxO8YpsrFTWOjpa
N4tHQSSVq94WwV/0vNfXxHXIjS0WKDBomhoO0Zgd9QdMcn3oYMv2MCCaOJDzw9tSdNJ4oUMDF7qN
PMaw9HevoLXLja5olQAaOhL5usyPggXRK511+K0B5itVw2hZMsQ6jvnwUvmId6AHjB0baJg/ErXH
65V+JDAGIAnUWAACis8GRkDQ1+nQnyKV8TXJ85/Xl8TdMg3z6xrGZ5R3nbE2X9No7AvMlGdHQ3nK
q/vrv5/vA+gCK4YJSSj5XaFeKlsohoThAThHEnnaUcPVm/1sazcBvaKL/wmBS9w1bUwywQFipbIa
Jh247HVPay9J/OW/rYlNmUBJPszGnNcBhjPHXf8RlBSps+huuFfvwgvxYgzNCJ5wvGeHpptUp8w0
oCrOXCK6FpJYnVB06/tmJ+eethruYD7GzX4hgsSFv32vpphrRKpns09nXCNqGzTL56wTvaxpbvfu
FG3WwpyiUrPaui9G63/VrsJffUrLZZyg/SeI4Lx7QsPsjqph9hclVmYtSZSk0IzBgS3Ch9o4Au1V
GIIuPffLbEwwq4mMaCbFNIaBnsqOOhWn3vxZkOgGL4NLVoyGYEXcr7Mxxzh30lZQJ6lb9PryU28/
aZkIVMFLVzZbxgbtWapzc7Ka5Bgpx3zunM6+dJAqHwSHiP9loGoh67alQC/ubTZZy81UzE2xBoV2
Nw22NyaRk8qj4OXJX8yrFeaZMUEAHk1EdGnI4JepM2j3+aEQ4WpERuitsblSO2UGhkrvq4BIoVO0
z3k6O7NxLuNAEHeoK707OCaKxOC00N+TjfQ6CL3kHqv5S6oQYODQVdEN+qboYH+CJiNe053sTJCC
rA42OP2erv8BXN/DVQSNJxQMDDZJCbOMgBvBzo9g14JskbUsXl0psuCb8aygqAcoAEg7cJnTn2+2
s5oNo4zmODpK9XIeTYBNWxGwmmtCQ6pl2jYm0tjm3ZzMkSwXQCblWp4DR9v3XbE3lGi2/es7xnMN
8DBZJmTXkZhb9BRs1mLpAzYTAS+wisTpyPPS4RZsH6tGYIfXlEFJ/9UQ/UM2huZcjU1SNhLI4Oe9
7Jr7/AJV0Py0HhdMb1XgvglvhWR9vLKibaFhIaMfiK4T4/hRrCp5Jmk5SqSo+YLpsPAp45C4bcHN
WgGjgViRoQFwwKIYZcsc5nLqlxcSnDGgwCFjR+kySl9UjuUFpq0p5pMV41gokoWpiUi5q1vfzB4w
gH3dK14SN/Ygb20wX8tS9KgxZx19nmhHR9A0r7vRULWX3MxtfBucO+EFgvJZMFOSZAA3THAsCS4S
bmZmA59EEAFtQliFZs0mUlq0hh7kZwr+avzCl0u3eSG7bf2MuEKuX87WIgOUcXvpGi3cM9E4Mqqi
XE0dxB+LG3+gcrKUcDf+qt9gpJAONNSuuRPNaXDOOoxixlEBDBYHhLmftb7tO1wQEMXp76f4A5lE
UZmTzsAA0KGWZqPxyg4Km3aaDVGTKoBDWz4lkQwPlHeqdiNM1V13HE44QYMJ7xsNNzRqfczlX9jt
kCojWqCoa2rqHZ2PbJXnaA4FvsFtauFJ8P8Bkn351hEa1KqaTBguk0Hwo3n9mfIM1k8Y5HHQ909u
wsOAyQNKzZ5dwgKEoIKlct3zr46WjdsGr4e3EU0ZyFxMMVQl1Yt0sX5RysrRwS33eXXz6B+IDfEN
GpiFBWoP35KdhTXnSS4hGPBSJJRyl/IVSHBP62FRMXQGKo39n7xXAb/8bZGJn0SJh0UfkWln6kc7
OVTh/rq7cM4bICMW5svxekRtjrlJFUmFppcqYXZ3VnzDrA4WuQ3RiPz3VoAn1oBUAqudrjKr6OzV
hIpstAad8nHI/La/zybBQjh+j1W8mlDf+gKRhqmtpsEMEsCG4uG0FtFBVz9O+SC6R+lvYiPz1hKz
ZZFqj0U7dVRitD8rXgpNXEzGXyh9HAjAXVkAEKQH9po55rIxknZJVEzMBQQ9Tre01edmMh7QNfOG
KdrHZr83pXDexVopeLXwhnvebCnd8k3CAFTiWDQRoNN54lSncY/J/EMb6AdISjylv2yggJddtafi
C8s/gE/xPHO7zeZb61M29L1t9flRV77F/a/Ydqew3l33S25OtDXCRP4o7M01U1cSZI8Ejcd7ysuK
VuQhz50ehLDgbyk/hS4RlMm5uYqhQwXbJkjSTbY60CiqHIdZWhzL83qmgIDVp83I+k5MAcfdRpxt
CzVsFSBI5lxY1qr2RVJUwbzoZKcD/QOGCim6jTVbRF1Kv8g7T92YYg5G10LiUx0iyK827Ydm1Syn
j8DkEMluaxp7Ium/rn893tLgoGBJBkoFDTAm/I9SZJdmYmYo4nTOkn0Y59XpRcp59I9mF2UBxwSa
VAMbyM6o62aZRWPZQtpLT9pjXpRR7UjVrIhm4XkIXRBEIk3WcY7Ry2N2DxTdVVonJkUlUro3AEVw
nVngw6fV+dbtAsjO7UTPNe6Ntn0UMFaXQZqWqkwxbLY4mJAKfUh8Bxbqlc+9J/nVPtqLqDl53cRt
hsJWD0ytWI0sQze532EYtw9WB802nIAiaF7Gw6SdqN37NyZRB0VB21JQTHgbS+wyzxVLiaKjPjhS
hGmgGsyn0lfiRwpktgHwp7K6IhgTx3NgjyCdVBTLtl/YbDbhkyydEUHa0QqS4mk0PmqQo7ru/7yP
B4wW/gUyDMKfBhOgMf/eWVYKEjHFly6Klxxt5OY65j2jl2nPP0vOkb7aGniD4aNMbjnLYTpkOAfH
DF0bpONAM5l7KKU/LF/0m/xxSrCT6VHoMJxz/pI1/88sWwdS+lkHg0OfIVpOXvvRPOWX/mSdO0gG
grv1k3FaTqIZTB6S8I1N5h2yFr2qY3IoDJa7cUfnoBKv/VaMXn6C3qlbe1VQ7acD2qix6Qm+KnVG
JuK8Mc04q9raSdSjWBmEz/UZk0p+4nfIaDsgi8TCd7wb8I015n4INWsq1RB9zhCT/9CaVrwVkmY2
pCe/J+fVpZS44e385foaOTfFG6NM1CHz3NVKOs7BPNrOEmdO2E5OBbW4ChC4ddxft8Y9iK9uy1ZY
6iFEvdzocUwGKIOSX3UUXDfASdHeLIc5h2bfmeOU2WFQZCc9+dSMspvp30l/W9ujm9qtU2WRoNhP
f+U1J2GyoxYnUQpBO3VM4ww8slXrIxB9sVQQUdV5tLu+PuFpYNIkfagSOqZH6UxKMDoDG5Ecww/6
fV04M4qKvVs/U8E2/YuoYc11FBOU4Sr4sIltMRGniAtYrvroWOBur5SLqQZteojB/mWs368vkhtl
Xk2x2QTmKJrSqCGinJufQmsXrzdhJ/ATriNuTDBBZVHbNTdA23XUijg5l8saHbCtn66vg3+iN1aY
+JFNddvLegNU4rN96YP2gTzNTy2wicQ1j9WX/ia8FyUv3M9kg4LatMBsjLLD2/uVrHjgzasSoSGQ
P3cxNC6HeldmKlqs2a8y7QRPIu4SMTVkKhSgjLkb+i03V6thFGZZJVp8bFqMVtifqVJz+62NoK4H
XmMNcjgLoLS6iO+Nt8ytWWaZSlTFy0jVtbSm1Nx11YC2kmwYKmKyK9ZuvNczKxY8Fnh+SVCAs030
QVDsZoySSY7QIy+lIFUe4zqYh6+yaHKPl3uivPdqg4km2ZSOrWImfWA8D5jdO9tQHkHe4qeto94Z
n6eXqye9EWl+iJbGhBUQseVVKdnJUS+/TOXghKMftoJAyc39tmtjQggx0Ino4wxDZ5AYqs8zQC/R
z8ifj/Wjsc/200mUUwtWxT7u5JAo49oikZ/bIImPZnkSTuzzTWgyxr9MYFjYqk2mdKmc2GN+VM3j
sI5uDX6URQTJ5F0xRCOowaLKB713ZuOmVNEyMlthkEyrky+PlTU7efwUpSLSEl5YxKi5+hJA8B/m
HTfJcYsWbAeysRkw00seWza6OnO1KI5aG4CogwpbOrTdCq03Y7LanVRiZtJZ65RA+lgf8g63wTiu
vqQUdr6XpYk8XI+pvL9QxesMzE8Y1H3Xb4oX8MEZy7IGQzI7i/LLFk3+8OBm6DHZANtg8EJW2M2O
u1omaz3pQZm7zS8KgZgPy4cF9KBHCoA1BTcR1x7ARJg61ixi6ezTQcniNCH5AtwN4AnFPa1BgEv2
KPm9X/pCfjleSova4svikMWzEnZ5ZIaDIePiowMdoOk8Rs/WLndMv/TAzClcHM1Z2eQIgBULZXBV
QRuBfs7N9WCB/n3IbX1+EWAlu8YHJS8kxfCOhtLDHgMroouB5x8wZ1gKwD24Ieh53RgMjcxMszBG
FVX5FVUfLcW77n/clx5QiHi7qsD54ji+NTBBhYqEjRxhCpNuYL6zUxfTExCiah3lBKFegX9wzz60
YTRgsVFZYd/oYIdo237CpZMBLdor34hy0WOw4CyZI1gZb+sw5fnbEpMTyalR2GWsLyh7jEG+t76Y
t3Jg3rzoijvSh+IJGmICk9zouTHJbOYYr9k8KBhU77wJm9m4+zHZ45EFiepqV8RO9mALW0y8Yiq+
nA2mTHxFCp54+wVTI16kVMeONl4erIqDhsUdFVOXXHK73mkoH1MMpvQlvq92sSfS6OUtGc0tDVQD
0I+FLMtb63NW2VYsAxJS65Xu6uMQ+WAnrR6WzkyE0gU854EVjKlRvR+LLRNo4YLnnS6v6Boax+zU
BzFez+MBI98X87icUTLG0IWoOMHzo41RtkjQa6MWxkhCgzl9VshD1IqOIG8LtwYYR607CFqRaoCi
OERWFDd2V6jvhh+l1cE43F7FZG1m7dc/SP62RhlXNauJhHlnAgOPcrTe+mr1qM6COj83+9saYUoA
Y1dGHWVvPNY7zV9R5jdwJoDDCxoMDcuYVgZl0150J4i+F+ORC4RVmopgO8sSLUS9vkXleHf9oIu+
GP35JiqDSHXVzaHGkevAuLmcS/uprQVzRXwbSF0MGdQKGJJ5awPKPtIczoUc5N0R8B6jOczx4U+W
8WqC8QGrGxa5NAGqBznrFD4qyykm++smuA8qNOd+L4NxAXOerbK0ixQhkeyLA2Aalds1mJxtPSpX
3t/Ez5K2E3KI0z+dvai3ZlknQLnCSKVBRw+5eaT4AvN+hh68K91RSsFR1DDmB6bXVTIOUYyR3mY9
HGJsE39pjENPku/1kvtpPIqeqKKlMfE+SXVQa5I2RZV7wpQ6pgd8IyAvfLPhrahLLPx+zANuVrOp
rCekc3EQ+hYQ9fvxZEI5knIGK452IOBlP4hC7t8Ejtf9ZN9vSVlkc7SoQfk5hd3CW0+h6lSST1ng
dXe8KV3rltSOtjrX/ZUbPIDXkPH6wawZi0upZisvE4xDgZf81kTNcBASMXPPNXBEQH8BGWKwKaSs
zoli9zh08ZkOH3U+kJsWHsTf5AvoZ1CIJZMrnafav74w7msVGddvu4yLDiFKUPoE1st5cFTiIHCB
48ChshmW4hqg3D7Lu39A5s/LmDEqaNL0BNQY7INyCNFZb5OYKojRcnfsZsfK7UH8VQUN0Bsi2jzu
7r5MLaKxBlwYs0o0cru4Usc10HTQsaY3RvppEU2tcX1kY4M5gItiLqEkEQm4uuhcr+rt0Eyi2gI3
oFjQ08VkJCaNWeDQEqtEWqp1xbZRkSsIAOySyDV281G6kfcWigvNSToJiUV4dSj0sX6bZV7mMqB8
g65bUhA92hibCI/lxUiduXcs2v05dx+rL38JGIv65Txea4xS/7bMZlmROqXWUk8rZBb7swFF1sRy
9QcZdPB7SvKg3+rPql98pEmDtmsf6Vy7mGlasOsWc+eWemMWZRul6ObNew1Q1haad/q6M2MhAI7r
qBadfAAvGKrQjKkVrWcor9cgEHqe9zTpKy/zoT2g7l2dQ/BYKAeIBH29HgO4jruxydz3ZiMDyWgW
Q6BUpe4lZhq6daIvghDKiTSA/VigarEwNor5QmZpJKqGDqmledAdSuePhk8FMdX4W2riHaQCDzoc
epGCB+cd+9YoszZ7tueaWJi7oIUAUNvvFwkARwfIV1QeoLktR05jC07p+29IbdooFKN/jxc6k9vk
Fq7hHgMswdpBnPaHDBWD6tP1T0YP3Ns85q0JJo8ZomxZk6GojvnZooJ+oF8eAnGYfu8ZMAMQ7QtX
JyInE9K0VJ07SS/L49Rlzlj+7ETn+/3JogZsywISkuZlzOfRizYifThFxzkB7DLUd5aUOvHqN2Xv
Xd8x7kfZWGI+ilmXWj40iRQo0lnJvFL7HJp3103wd+t1McxHkUdQOkdKIx0W+RAnaGPGIm2Ml1Iu
+93B4UiLTEDxgHzpbfZfolyZybGdvqCbC5Tsuj0lW9YOopDPW8vWEPPl+1kBzayODxNq9ejM1ujP
ifxwfb94n2Rrg8khBynLqt6YAaeRyAOaSKd+VQO7kHfXzYiWwiSNYAaKW3XFUlI1nffjqJQHqNkU
gvAmWgxzRSpLXkux1qC+KZ/lEPKvRbUz8/v/tBS2ZVjJFagkxzE6DnWB9kx9nvRWsFu8E7n5KKy0
q2RKQ0nmJTpmS+kY2dNQRG4xn6RZlHi+zylACfPqyuzRD3tDr7QZXUOp9dbLCDGl5q761B5olRZY
CxuFgNFfTpn4Efg+96SW0YFH2RsqrC9aottnehUSueqq9JieKaIEAKSd8RHDgJBGb/34RgQn4XoG
7NgGQYlYs5mjhEEwjI93QHYkxQ8LxBxuRJZxp+T5IthS3qUAaN9vQ8x5sospGcywkoKQDE4cGrtp
NqAqezuq37twN7ffEiJql3Pv161N5nDNhaVqdTFLQf158MoP5aVwtR8Um0ogiWEVjpCkgXuaCciC
0SV6mfp5GwGnQY3XwiDhod2RPYE4EOpGH7Sd7R+L3fIk+nYia0y8VZN41MOQoAan3Kj5wySckaEX
3LuAvlkO4xx9ISVzTcMG2Mpe6uyRh2wPSLgc9T0RDyF3NWB7A/Aa7wfguN7uXWKvra0USC6LOdwV
C/TKyzm4HqE4T3QcLsxIUXg3+oUsCC2XxllblwjclxfDn7wxyHBLQawQKnvETYF7SwBjEnoFN2qh
bwCQPI42htXfrqyR1NIsO/Bu9jZQYuhmQU9oPfWn+lR7FCfdBNYBzTzBgePuJ/pZeIvhCQ3Z77dW
h3DNlFBuMTsiGYdibm9XIsKFcYMHoHw65iuQibGxiszDVDbzNAHpA0Gk4VCrUIsOvws+Gs8LLQIO
TEBB8ThmXx3QJ1u0SSHly2tcciCd+QSgpKMe0Rq4E+0a71vhRYfeAOTa6ezw211LSWrJtaQnQYhY
mA/rAXJJwTSlO5TKBJ1e3geyDNDPYkgL3IBs6J0w6Sn3RCqDWXuUIfRYCTI+TlcT6R5mxQmKCiYY
t5k3TTw1Y0gqCYyelzqAr99ZAd7+v1ZPOXRPmuD2576gttboZ9xcXDkZ7bka5zFIFicERV4CyC4G
tDzzNtI83SdefoxEJBA8B6TPNjShTQLADXOyjHBJgGYFlq3TLUfHBBZSwVA03s1fmYl+JgpfOrpW
zMqMKiy6pq3yY/0dzapdcwQufq/eD4NT/6JM6cuhTT2B0/PSAGtjk/58s5sRSD1LNVWTII5Rgeo/
VJ9A6om3YZeAe753+0926qxfrhvlOuTGJrObplmSTJrHMsjWwtGHX3KhO39gwQZuB0QMKJuw8PGB
YEx1mPFCsLKnKbpv/31zAKA4vAcRjnCR6OzQf9fEsTkUrR2g31062RofTEn/2ebqt+vr4B6trSE2
TCCEhJJJXl/ubbWj2n/WvryRfoiw09xEZmuOSWSStLVbLUTDW/HBZOuPJ+Nj9yW6CR9sIBRy31IF
dwd/fSBSVjUgB9DHYUIHdPfGUm0wHav5QBea+/VAIPYn79MDqDz8QlCT4N7LmFkAm4sKxP+7kcOu
C421arUkAHjTDY/Fsbac9NIf6sNfHZf2U6FAsEfUKKBfic1vaOBADYFOaLPAuUZqe03rsa1pCsl6
SQ2y+ZRV0q6y4sAWwe55p4teX3ANPCwwAvz2RGcGSrzQYga/JH55dw4zQbjnLgYBHwHKxJpYolK7
KtXEwj9HOVpVZ4jUR2WGtp5mFoD0r4m7RI2gHctZEdoBOqpJYO3CLcPEC6VSS7WqwuSYp58sSHsq
7vVTxrmL3/x+JoMp06ic7FCDxMcKohDzok5Am+cHJRS4n8gO/fkm1pI2lmu9a+NgDi1vUmWPKPPF
bFaHpKJGGOcVhGkPsFKb0FZAoYQJ6yWe4aVVx/lxyvCimz60pNyphl/ZjTtBfQgMcnn44/oucu7I
NyaZr1RKCSZAVMTcVLmXu0tKLraUCOI634aNiUZ4NzHYcFFIuZpUCcQb1vw5HT4oy4MqypZEJphL
GPNIkaFLEAuzqh9G5tud6lgiR+DaACaE3hwIRWwjLYrkvpzVEn1DObPdKldVP7PKcK9Ii4iAlnt2
UIE1cVZ1HTwEb30unWJwX9Q9Cfric597inK4/tU50QBM6wbSSxxPKPsyAXwN13iOlzwJ7Dn15P5L
vmJqMS0dbWmccSgEJ5W7cRtrzMeJtHkIQWZZBknZOVl4JmHnWkIFI64VPDQUeJhsYdfe7pkqJ3ld
JWD5p9M2mjf9IphEiXeZS/Jdo3klEKy1b9wqIkQIPZTMNYGBBtkAPBDj6sALvbWLWggI6eyMkv4T
oEEAN7tN0NQ1MIHf+4Nw2oa7zI05xjVWEkMFPonTI1Eem9yDJIZTWv8aqIFO7sYGjVObkBetSbOa
CvrxTfMotZOrywcwpwqiAodk+Y0VFspaEWVauuwlSwKBAW38V8/pLvHDc+VTSbLRaw1Hh9xFfmMJ
UQDcE2bg0QiuLppvMqF2iUGMb+qg5TGjc6kfgScVLY/vF68WmMgKosRamUdFArvMeAa9C8gZlB8j
FFcpNxzGoUQGuZcHpRhAZKJXPHOm1dnsUFqdo4DoZeZCOlF1F1K2XkJqZJ3SNDpaojXObDadoyS9
iLeJl4ViOPLVPnPKZwxGdolpRwCSTlBwQBHDiaHgMOyLoPSk4A8KQjCHOg0wsjRGMtubdcMcjToq
8M2kuDLYPYY+uB4kuSdtY4H+fHMKmobMsb5ilC5aALdXTrjHnHT2/psRJrtoVRRhKgPZBdHvla5y
LGlXi5hGeU9UW0buBzIBGwH/XRPYKhclnZsFCTRtvYOm8NP4NEnO9MH0lV18nGpvESFHubu3scm4
wzSBKapExTeossWJx59hfqmz4U9ulo0R5hSPhjkir4j0wMgfwuxkL5dq+pM0dmOC8TPVTEij5Qjv
snoa0rM0fvz3DoDyFTIjSrCJ0uNbL6vzcgTc1EYhrooczX5Uqkv8J8pkqC9urDDBoUzzcjJapP+4
HAcPr8Qb5UuW4EkKuXL6dBIhuuiusJfi1h7z9aOoz9NxQWyfi+JnNX7rNcXV8ykIm3Q3mcsxgljH
1DeJB8JGxy6iPZoL54z0HoYGBH8LzxEJeiYEg+nQD2NfPsrSIkFbR4xQp6MjY4J5CW+KcHf9K/IS
KkR0BX8uYO06OzRdSHVWxDM4zOGN3+Z19KpsPHSZfbvU8WldzYfr5rjBVsFDAQpVqBojt3rrNVO6
DkMSm3ibal47uBSGGgbkNguPWYAJ7X3oiaSGuCt8uVcsHUUuNonvjLpoW90qjrP6y0K3W+tGZ4I6
YNJ64lyOd3f+dYn9ZYxxn1Xqpjqebaq/oO6hvXVBb20vecSPIRGV363/HuwIvi2C8gJqQ8Anscyg
HXA6RhYTBMhEdqPop9kP7rjc2fPn69+NJmfssQBiTKHSJChEGUzyJiVD1uWYyDkOM4Yzw/6QpZI/
VeWJMgNOoBKAUtXP6yZ5xRpMdrzaZJK5JJ+TUk464MfAlVDdQddzdagydAnUqHFbi6iE+fY0cLOh
cgJmKpY1FlE/LZFc0vGLBNoVys8KZNDNDuC4H+JeP+9w4/3y2xizocZgjdM8ERBSki9qf5rsr5Hh
/8kGbmwwG2jZSqIWY49ErpDjj2UkgdRilZvHvFnm7yuxIDwMTVjHQOvSnUgyuHmRzHt9MlNnBLnU
p//257CdsDZN1tAoSoqjaIBz33cgGvsONSf9qLu1L6pL/c3nhFQVxinRAWbbU7bUK5Oe1XOgPgxe
BHBn4ebfWnT5tFOyF83GcoanKf+1AiUz3IiogzGPqTIEZ11iGGBnKB1FR6dAc4kTedCRfgAHdnS2
HqZz6oALbJ89CfaV60ob04wraavUSvG6dIF0Gr/HH2VXc/VT4eO0pL+GHe1qYvZehFXhby8Ac6C2
wX8xpPs2kMtKl+tNI4eHcT+f6z10hYPlQ/NZ3iu72i9q7/oiedcyaiG/rTHXRhiCvyeVu+TY57bT
qr5qi9I+7s20NcF8QZJ0hVXnGm6ms+FTmHp/0HYzRHFVt9iDrkSQAQo3kP1si6Q0U9akx7B2qVLO
eCgxvh1eKP9dtBOxGYo2kIkFZdHEkdRX8TEkNxJYJ0Rkvnwn/P2B2DJwv+ajtBKwhpTz0zre6taD
EX687gMiE0wqmKp9pBc6KL375Ukyv/QTHjd1IciH6K6/u+heHY0lMVNNvVOHCu36Ofpq9BoYULod
6Q/KjBImUPa6LqCA5PUIEDheN455CXRa1rVZjnMUB8ZRvmmeh08VhgjMG+nGPE5BecxRkrn/93pY
NFy9WqXusnkipmOe9VkrJyjYPmX1uRs/X/9WwmUx4YHQjlWfATStPkS3+cc2yA7mofLrJ+JX5zRx
iw8AW5yI4M3zksxd+3xMnChk0FNZHXYzD6JD/VCAR3N2Zw9sEmLGGl6uh8SLjr/JVJSFsSVHCjRT
0jQ+rpfBGx47zFOFu3A/fKbyEbhiBNc51/0xGYoMzAAKnUUlQDRQ7pRmBdgt/ZTOiZNloN4ik3P9
w9E48G4DUYqBeBjgjjILRStbqYoVrbKDKHyYNOihDLezPTlKfxzDX9H6lArVs7mPfJDX/zbJ5Mzy
PClrLIcJCI5kiD1iH2/Gk+R2u/QWRTQwPNo/rq+RG3o1UNBDkhmY6Hd8iDEO+azOcYFMj96WqLbG
DqpMQL+VXnwnwjNxbxbQLoJUH9PlQN0yN0tNEugvxBFGSjAlpHytMghjgCUU44TZw/pJEvLeU8dj
v+HWHnOzGE2vG8sKlRt5+LomXyLroksf9KYUuAp/XYBaU+oAA/1UpgLQj1Nd1QqU0bpjfW4DFZyB
5JbcGeDmaP1oJ4Ll0Jj0blkbc0z8b5B52V0sQ7IZ8mH5gBPQP1x3DO7GbSwwnqhMlrw2hZJQIprB
C/UBUuixXjl4hmM2MtMEQVK0ICb0N0umTI3Vx7hr/BTMhL398/p6uFFY2yyICfPNqOkxWCoseF4C
utSPBEM/6gHdYL/bq750194qpRN7olDF9wyo6oBTD0QxEMZ9e73UGJkx6h6qTtoNnVWjReTEVx5o
9o3kZi8aZOcf6Fd7bPZhL9Nsj+YoBXFg+RCW8C1kbuqRTqZEQi0B7iUDpsD/Xx1bsJ7NuG3VVAYa
OEgOkIJ2jUD3v7aOfBBuJNcjN6YYj8zqstWmas6B7Bs82c2/5Lt4r99qL5Jp9SNqoJgil/bX3YZ3
02zXx/hl2uhdPMq4u/PlAScckFLLkazFvW6F6/2bpTG+OatN0VVETo/2/GAlz5OIjZ97r2yXwaQg
cRo1s7xAY1rGvHPoZwAdR0fI03afw+94cbrRZVb/KCRuFkW/5yavKsBxkDS1XAba8/rd+jW86F+m
C5pq0Y/IFQ+LiE7auyZeP5aJ3U/tS5FEenp5cTqF4hBXcajzi4kVRC7J3C6NlulTZo1yMNeWa/d6
ENelq4eZX/fGPsYEu7H+1OUvJJkcLcJ8Y6K4qTE6etr7a1u58iyiPRD9QUywiQYdX3m1raBOB9mb
ifXL6Otf+bw8hnFmCLyWM4RrAxDw+/Czzb82b82iaZIcMq/aUXHJGWPUyDLVuzJ2qfp2tS/9vN9d
PyuiAPduAt0YS0WJEQcU+PK6g1guau7B7DZ4IEwnTVB5Fi6SCTvppCizVkJ/u/NwaYwOJpFKyxlu
qM5R70U/5tuo88WsoYKQwMJIGhKZUWSumIs1v0kTphBiET5BENpYbI8V6STuFVy5SArRVpR3VXaf
ElXgJKJ1MJFnrpJq1acxOcb1F9n4VolaiAKPfzciZkyD1chYRdgn3rIoZ72WP8tmsQPRlmgKW+h6
TPZaWIWJlnM2Bv0eMtFe5kn3ygd6kxeYfBXCbalnvUvyNseLiS7WavTVSFZIi4zJweijzgW4yAlD
6JhEyx5IXG+ZLbfr7CCc1J25WE5hkTvBaeN7CdW4R8r+nsl8NYdSD/MhxpjM0bwoLpW0wNTkU5y6
NRIozPcr4AA3/wC8AOba31aZazdsqjS2FXj/mp+jNPOi9KuWlt71tYmWxty6GuCWcyOXeTA2N9Z4
Y9mXbBBFD5r3v/+Grwth3D8HYoZkE3o8WTl81PvcXRpoorYFpsCn5j6WrYcyBSPVgBgWZ41ggX/j
r6/WmSs4XMy6V4AROjZguaB1PESxPfXX1gd4Ibi+ndyTjilsGXy56Li/lIU3971pr2mGLmt+lKqL
rn41i+/Xfz//ft8YYM6DpLVjomByDoxC9RmB/5R4ITyRai5MD8upOQjs0UfUu2+3scdcpn3WKIVc
IHQN9QdT+VQXsqMY54qqjPWXtL4vqsdJ+mRKonXSKHLFLvuWLKHNMRA6yD/ulWMjebQ9IHkhWr7o
9aYH+QRdns8UjmF+FKyYHqtrlplnpUk0o52MKTkuulPlThuU+8qV3OZ7SJzhXKGaLXquCJyGbdpZ
YVcOdWsAWNPal1LKbqZ+FiSiHGUZpCmv31FhgoncSOFa5Hij6M7wCxlD4TWfwh34LZCneZgz1+nQ
/s0dcrTnXX0jbL5ww8zGPBNmphkCiW1RhgfKvmWAGcr6YgHo71ACrNZNn/+PtCtbjhtXll/ECO7L
K3ey1dply3pheOW+7/z6m5DnWBTEaZzj+zqOUTXAqkKhkJUZQ+2ZCSc/PDt2Rqm806lqnNQq3tTW
cHMNCLD0LmbirA7PLmxxweM8s7NG5xnF6AYARGfIvZA8s/ktZw4hpKb91e9PDUtdg+U01DGsSiXg
ltGYhmIeTPxTNP28HAesL0YlGr2u1Rg9ItS1S26Jo2RGvexo+l9gkvduSaUXJc3yeGm2KagTzJ4u
T5WYWlWXm0LO6AQzlkN3BMZ4HvI0RbOo6INhvF5BmcyxktYBUca7IKMbASAmFLZWXVCCW7pXO8Jt
dBYeiHB2ay0nzDG4UMgpTtWnxRksFC52h1snm5f3uFrHOxya0BBW/4DEiTopz3t+qYLhWbgpwHpq
T4/jubaUa/4BgzU4d6GrIZ5YzYnDKnRnlkqcs1YrlaGhVDPir2B0XblPTQsJA4ORoI8d/2111F1E
25amVqQ0CrIsc/pu+FoWwLBfdv5/CeY3I1S6HAexjQuylt8joSDjwYhX5JKGMJjFWIcs8fKPR86b
NSo7bj264fEMZqNaMdVzcZVfSx1msSsbiqhWVJnKC4BUIogsHRHdOSNgvT0eH7Zv9qlEKSmZiAbW
YASdhBSZy8HaL1+EuHfzGgJci8T9YmwvyyCVKwFxUuSkFyEZHq5Wr5pYLrSqevDPqfbgJBD2eMab
UPujBdKZxUHHDA8qc1bitFZtLRmv7Xf+E1hQRdeAnBPnjTclBpuUL8otEw9wXFW8bTGVTtVpSg2u
weiAcCOG1S2edz+vtxtUYWXoBxmS+RczPzjv3+xRiZWDhiI0RxswOjWFNQyf1bE2a9Cucup11A7W
5e9JfvwF/6UlubhxiPO8FKG/17buwj2vzY8UvMFr70Eu0lRlxkTpYS4nQ6syhpmg1E4FZ1eUco5+
axGqAsa2vinqSd6+XV7RYZLZmaAiki80XPf6ElSoUeX30+I2KqspwFoFHXQzn0LMUgaFvhiu2hXf
nquF8ZjMMkGFWbHkvSRmAihW51O2fFIwjjUyztXjrupup6hokjB6vagQxkI0oVC/NtzUWUz5x/pM
Oo5IVrPJLCYP67qdSSqWtMkQZqNFcs4/LTZnVnZiy7ezm/jqid3dZ3kCFUhtkYhjRpyNT8Ju+TaW
OSN4GB+Jrkz6bIVWk7QCKRF9rdcwER8nVvFzeDK/bRhdl2zbBtaVkSNEMsVpylsb3CsvS9Zbq/7y
/4obGi4Ry0I5tlVehSsf9Ol1wVrJ8WZh8opo7GCUkvLoRuolvdCBU0jF6aHh+lPdLV45x6wT+fir
v9mhvHqLswhoCFRyQGF4vFM6GJZyDWcINwuif0/sizZrYZRPz2oFuQ0FkqnV8LCqnSkmnlwIDFf7
l2B9WxblzJXUzVG98XrA3w02wcBFNrCGlbWEBD+/+txj1LNKKcbKdOpVuNVyMS8Wfgl4b13N6hGw
j5f8Sbbr2uyvNqe2W92M/4JpFqU45sL+cRR6UiA3ih5sQEIVNrxxanPVVxs2GP2wbtsZIYlq3+3p
s3TI9KgAbgAaRc+bS7oU5HbLOflsLnfGebXhnq5xm3nSj8uRdhjTmoowAHc+FODJtu9sC32UVomI
In/roTUgF6Dp7q70yOS0T5cNHS5yZ4gKuSjOpBpDVkWYBUMAmjOPZNr/4uXqsCbc2aFCLq+XOdJ7
bCahWtbxbOQBiYHHVO1+wmUpqkFJBOSdzTElu1gLpEJP5+K5gawpWSAJidwjDV32Ag/jYLc+KvbA
fVYuVS0swTBgeGlDKIyjpTasTg9jNXS4gd6/2ooWZz4GissyhCq8ua0gjnDSOizT+4419nH42XTM
4/BAs2Aem3KPoSlXEXO9ZQBhG1sQLYlbrBUyqVy8mlM9MrIJ+RYfKs2dNcpJRPCVbWCCRE9cK89S
ahs4Y3g18waQ4FgQi+Wu12jAJMblEDj8dDurlIfMuhSNg1FgAtzYfG0qbWnGJSyT3ctmDg+dnRnK
QyohXQ0th7zTJNoC91wU3y7/ffIp/n3zAHh6nzKA9VbENuLGoOfkE8eFW72dwPhv5uv3y4ZesWeX
LFGtAEGZ6qlO0DWeK/5qaGa7UtSwjTJHVMEH1GfW1MVOJgNKsyYL5tEEB0IHzwAIWok+2eOs2Dg1
LHVNrkUuY8y5Xt5lyGG834UVolOKlKPeUtrHeIosfuAYxyxrn6X3Foyskau+lkCENGncFjYlpl/M
elTlWymP1PqUVUvCagceQ3sMkLm9ngjah0lrPZf0bNFGXDBnB0UxtA6TG+WeDySPJE4QFz0ptyyl
98O93BmlPBbRqIySHsFofSOm3/LkC8ORDrfyzQCdzSodnK/CjFVxfoVsGWoAliuaOSuWjN4xb0+e
8JOQWXGMt7fjd5adYcqDt6Zb+Hju5yD9VGGk/FryyQxomqIzQTSfub8CZEMO5588iiP9vdNUuTzr
9QDwHF/f5nFmatGny3t5eDDsDFAFQ5avxiTPUwJkyAL52ckfXSMcPKYOy+UU/QEGqy791Ao1WrpZ
bfJeDaZZwhFHVLMTe4JOHXiSxysBnSxM7dxfXuJx2263Rup4iAtu5TaQqoFD6z9yDRwkU8qAsBex
ePcunwogJn//xdpMMMYyxav7Oj+NsWZJW+yqUcO6YJNscSmXUjFWaGKpb+DAA5ZtBRy2An9uBNhF
j2YkVnViDQYcRtzbFtJCVo1SauI4pVNQlg+d3FmpGoGF4EHlWEINx5eRnSUqxLpknMWq1glZvoHy
1cIB7uu24OkCCM/FV8LzjbWZhwlrZ5NK/oMoNBM39rjKfwfjVBM0oC40rCpytDNJJ6I/mznj1GWZ
pE6DtVmzSGiUOJQXu5fArGuwSj6R7NQFF3nd6d1dgGumtch7TBnyd1gSEfRdvsc+0R+YfPGBXO2M
zeyc4r4EMTdhj2D1VFlOQ+WWcsw6buUR83pXQJfM7+vYmjsH4piXA5y1l+R37BfaynUO8ecx2PB+
Mxmn0vAvG2DENP1+nw2TIBpdWQTy5pcYFNvcImY05Y6Plp0PUnljLVquSSOQ48hn4ZnHnEAG9fHe
Bfkyud9UFuvj/Es1pkIGSFRBTKpSGQSEk0XGVxicnMPpOXkUXA6tdqDOieo58CvJdX+lu7ULndlb
5jl6/MX+2KZbw+u8RVoEYvOg/MT/Gkore66fgG7+pHnLp/qH9MQzj+5jX3yzSKWVsannZYNkYzDn
ne4kivhFkLIvSjz4a8QzoC2s1VHppBnGdG4hMBvGQhAnT9r45bI7Hl6uMJgD6iLCFkqPSGIctlLq
RsLEJvcQlaOZpj+E/qpeI3MYefOyrePDc1fyUItZ63TmlGjATG8IvKql+K03ZZbwonhEl6Wq3b+w
p0DOABPtkkDIG98H8wA+aBEygAQTAAVyG5CgzFKvyFkNjQPeZOX+o9B+MwedqvfmBEwBNTPIyYMp
CgcwUDXbTT/9YqzpqPiB4hZ4cXGXUiG79d7I2g6GtkSAHBAOHcIdMglW7iUQGiPqKLzN3a0BkMZ2
9LVjTeoc5pW9beKsu+RYZxCr2hK0xWUP41VOcpN69XMZ6FDe0mzjr6BOe3NUzl/5VKjbWU0DsM2e
o6J2pLS4u7ydR+G1N0Gl+2JtRiGagbubUISoW2KBQvn/Z4EqGPm2GwphxJ5N8vdBvZtLlpMfRfB+
CVSyj+NJrTg4YzCG6bXiVm72uIBEJ3M1EDmBysbwoBlgpS7rSffwPrg3TEXXrIm5XBBPLILuUQ67
29zJn3JLvRGu04AAEMrK7HmzZwA6WF5I46HRCsoLaRUxyA4+p0Bx85CzoAriaF4fxJjrZqG9D6cv
IFfK6xDjAuOgRC1UiKViANEZ96fmxzOHOzkkZ7EeVQ/98c0UvbakUDClv8KUvL1s+TPPf7/sjYcp
CtxyIBsAPyQYDt9H8Kr0g1p12DutuzMyTNnNz9zMKD8YNugbdYKJpnYUNoBDhE/bYAHKa7Ys5cpD
GwA/gm8SXHkQUnm/jolvcm7SWiNopsXclN4CYtHquefLu3V4gYC+6B8zVGypxiRNq4LaAuQaz7/1
i/RAA+pefxbNATpULIrrw+8vg8kDZMYCL9IMLJtS6WAR7ZIwrX+Mi6VCf+fykg4reZBZ/7FAeUC8
DaMAhjKcv3d4UXisbFxPHA0U7rccBlc3YNcULzIzv7Oi6/rzfPqbOeA3+xJ9SOqV2HBLA2rACSxB
hR5dGV0XXF7jsXP8Z4ngJH3vHOqYLerGlUWY9jLYOqUHALxDbm78y2b+xTve7FDljLihNdVUG95V
C6s2FxvCM7g6y18MDSMLKhr8kcWStj62iSFSHcUaKgD6oTXtQWacd8AmNd+FAkxwgBvflR7/A6Pp
iyW6TTj9ZBEvHG7nziS1TG2Oy7SKZ+giKd+zGZzUjT+y5LRf0bb0BVPZGaHKmqmUpS2SeaLXOobN
aJWY6bSIZkPn51dabnb+AtGwfjIFh1Q3UpAwmraHxen+F5DQ3BU3Y6Sv3JwJahB/La9xa79bb5W7
NlAgyjaemLeWw1N7t16y6TtrUlXHWRfrINyGYtE5PRVAYg2+0ln8Q3ZNBqnA/3D9YzUY1QjrW1L1
jlTjW4qlsIKJfbQwhs+Pq2XMj5cD4zCJ7dZGJed84aqhmWI56PlQEsNRZsQ381NRaRlqQgZA95yG
AZEuIPo4la+bBA1CXINV57C2jEqY7chvtdzIOVjNauhttATaqKmMbjDDCH3uL/3aNRsulaE0P8xb
2EGVJekZyInjwgm3c40wUWsgHHrvc0WsGIk04mBWx6qQnISTM9HpBr29ipp49KM4SQtv4ZW+Mte2
z2InUVGB+1DikGc3jzejckWJKzrQOuMJjHEwHe7A7sdRnplnKvqAIPUNFy43o/ybJlXgBGKU+ywj
lGca5RTpndpjarfN0J+ozZK/FrvEuuz/x0l6txbKP+Mul7heAYZE9AgRUA6o9nCqoHlDqF0wuWG3
ny9bPMwmO4OUj45t16NUwFDIUr5U6WMcXc88Z3Urb04aqxdIPsSHTP1mi+63CHokaH0HLyrlkbdi
TrEySHaYvT496VLKyMqMD6ZRR3kHNEmcj0MRrDP/zHHc/TAZ34pSfbq8f5QZHdcjgTQJgPUDRwlk
+d5Hhj4Y6iKCti1U+2+LBjgs7xfc/WUbVFb8YINycKlKOHFRWlBAxKVpLC8cE7VGzsjdl/lggfLu
ruCiiotjoj+LKt+EgL0E+QGNzzJ3igUgYBU8NM0xr90OVSxOJ2E1iBbbpkWaKS5SV5qgzOC+rZGS
fbq8djpjf/hpVESoKgepYT1J8MQg44ktDuMrQkgP33FQJDEOOcpDPxijoiHn1FTmRAX1X3SbSU+T
tGG/LUX4H0UY/rGjiyLovsBAbVA1C78I0liVmeFlHSBb0o1aMztmx475ZoI41a5MmNe2U/EgC8UM
4aotgUMjfB642xvO1CGdCK/FegnuF9apd+ytb4apiEiTWognTsjDUpLNRX5WRO+yS7AMUOEAfshK
zho1CZP1cxfN5tYyjjuWASoakH7TKY9VxJsYm1qZmQrHugAQR/oYcG+bRHn1kI3QgpVUNB4c/hfR
QRLs7qYFkzZIScIRmn2irYGZZ3iKXdYYIMsxKB/XxGVcOkhBh41036tuPj0MsXv5C/1L0P5neVBb
eO98m96KQraCtIb3yIjJ4m/3ZN6cVMSGzdKIPPxc0EyBXpVCmNypTF8UhlErQgpSF32xR/GnwTP8
ge5X/Q7XnQX6HgOpE2lMOM2bw+15moDqLV/q8+BXp8FBn6xwqnP0ObYLVjVAfvkHL9nZpdJExQ3T
uGrok7WlQ94DSw9i5MbT4syPbLGqQ7/YGSPbvEsYw2KkUrFCsXtOKnfI3CWVUcCxCLRZH4vKDnLF
R+okp0lQKJkZc9cAoDB2jWWBSg/ZCBoSqQVkrhI7ZymlKy3NWf5N/Pfjh4HkEZr2PAjWqRiSVY5v
20TXPEL3qZwIeGB2ZVc+sRALxx/ljyH6xXsp5kZfV/SAjT7Ux3O7nGr5b9IptKn+WctrD3P33bu8
lsW5wAHb8+dk/Rbnj5eTwWtj4cJmvSaLnYFmwMDCJEcxcDLtLyLmDX0C3Lz02+4k2/KNftM5k1PY
4BQ8aecJZ7sM5vbZAgHVXXdFeEHqb8uXy7/pMKIxnaETdnOcv7TMRDuovcStse4NYNWK0A12W4/0
gsHW2JmiC4lxG4nqO2sMjZ7vec0kgmAQWTOQhat0lw5U3ZyUyqXmbzeNZFUg8sIkVeKqREy9BOgY
sBSMcaVuwWSMPTpx9pYpl4WU1QqNIYRF9BR/JRJ46i/DLZBSJhNTXKMtArFhdLhlDBg9Z44YHWWy
N+tQVXufXOohTaJehf5edMb7T0i4OdKgD3hz9ZnFLMnGtL/tbVHnAS8UHMbvuNUf7KkGdyv5sr2r
fifTvJz9P/ZdqS+q0ZC9BQpUIE0bsrCTPgn9PRQ1L7vqUQYQ0Owk5NoiervU2cOjUszw1orSHL2s
un0R6luJNYtDXzt/L2JnhDpoBDzDQ8TQ0LwiEK0aPazJH8zooQ6gmWmincv0h8NvtDNIHTZ8raWF
Cq4OvOcSZLrgk0+Ex1x0Yv4Lwlvy8z94BGStZNC/Qi2J1jzrKk3KDb3W4BGY8P7a/oxeW/Hqs+Sk
ial9YS7v6AyC7Msfg1SwtXw6dYQmHT26BUQnNpnRjKCSsoSGBykozHi7LD889pM/JmmK+2VWJ6HO
FNUX4utFTO1VuI/HyLzsjP/iKG9WqNjqMI2pgV4exGVefp9ey+hPGNZkJV8Fi7dzTOczMyYpti98
O5X2fy6V2mIRylfoPZFVyGzMKy9m/NR/Uc6aVzmdV1kQVxhYyGq66/VPVLwtloqKLhfjZBFjDYcR
gQlieMyPnwjHA1CWbnGuPzM29zgo3uxRQVGrXDa1mYFeDGQNUe4Ragc+4G8Wh5BOM6E3hzn5zUnp
pl6bC1HXlToyC6Ii93vMgRcnJdR96IgwXl5ZzknVZCO3Rv28YSc5Rb3tx/RKBaVLrGiMa9Vh2EHD
DkIl0OFQFfriNmLyKlq5OMj5mwEkheKYMALgcCE7C9S9Lau1JqtmNAiAnHtJothpJCk1R4mluXHs
eztDVAYxOrUcRg4pq3V0L7HAZ2Jz9xq0ame78BvZZMUZ+QIfwuzNHp0+ymrl52EDw92WrY7Ud9dG
ufwqo8Ep2JpEjM+kUkkE6l7VtGTS6hPhgfm8gC7JTD3hXvHw9HXWGlMtTVZKZtmk0shciLJSLBzK
H+V54B/ViXElYP19KlfwmljlqwiqtbKXzEoGVWvOaGi+4nM+fCIMUyng7wVpO62cXK+TPGbAGPrT
9+qqvf7NVoIKzprM7lfwW8KBcyYLozv5ecJTMzigzfImBmerfm6+x5YBsGUOMpPLaevQc3Rd1qEJ
RkSdqZCQq6VLsgGl3VoP38FQE9RFDfiB6EXJyHjrYJmigkLupLJeR4x7qfL2sADX3+a5H4lgnQaK
lZGyaFaa39n/bV201Bkvq1WSRYnutc4IqSVgm20pstKz+mNsUC83pu6qJyAiA8LUVIA7WsiYk/KH
6cYQ8GgrQFn3gwaoMQqz0sw41DfjRVUSh1uC3pAYrkujVH6vdGeFig1xEeIyW2GFUIMIduFi+jbF
gz4Z/0+Zc55HpxwQg7yhk845UJ/IRLvrYDJ0Pf6jFoMl6jd3feI2vnQnu5hFtFnAusO17a1RayvK
Qh4HvddfDzlCnxzdKuc2ICz5TCbCI/fc26JzAJgmR10xal+4qYLiSx5GX/SgyMAOvUIvOLULDxN1
hp1+uxyAR06yN0tS025Diz6thkgnqWeESJcQQxpjs2ZMolw289proPMP5HcMFYo4OgAm1Ok61Eu2
5tqi+tramVEHIWRZsoz62shyc+O/Vsk5Gh5K6a/KsL1dKsFIk9pwaTqkwA7G97yDKcjWLDSUYSJO
eJM3jS/GZF1eKw0qeA0JUAFD4U1XJBWCh+/3NMl4qVLAWg785+pMP8p7AlgHY/pjCqhL9TW93T4R
0Twt0OzthjW8cXSW7IzT72RimmxTiy59aGirqRex1bOYEY6K6r0FKgaXfhC6tlRqfxmeGzEzq/40
TZLJ189MfMbhlWFvi4pAyLvF2xyDrEl+4VerCWSn/Kn+2FS7+iSFZPal91umrx6GIsQVISCP3AnF
r/ffr24AqVXUNg+lB+lmqc3X4dmn5rRdg231WnAg9IpOgHB72W0OI3FnlYqQacWrC+7yqt8OuQmh
V3U5LaxRqUMbUK4Fw4CE7iPduZJlyDTPug7isFHwq3axyy07qwMTunjoIgaqaISAqH1QR80hWSvX
ykg6cbMjWyW40dBd90pvCGeX6CvWhFjy/Dd1Gp4Xoc6L51Tlg2jqovYringoDip1gi7YqY5X5/JH
Ol4YAf9B+kbSaU4LeVvwDyk4F7lJdQTjpuZkJ0VG47Zzyup9Hj6EIFX+MUYFWlGpCT8ltebxHvH8
GrqbpIR/5TtmCvscZ62dNSrUJkmZxkoARlOWeFPfnlodck3dMiaOvBbQeUiq76OoDVdrLeIRQ+Jj
O4WKEs4KPv+MiqruzLSwINvuc+JmG7kK3t4q4U3OgKjb5Y9w2Ajdbwx1VhJsTIxiEaPKL5vmd1fF
rQxVV9IXBJVhpbjpLTTIwpFxQTzs+wLWh86rBJEDgZaQ69Fg6+NuWf08aRpzGSZxAdNzI99wQ6NJ
VlouuROlbWQ3FS8/qU0XX+ft4hlDY5gir3GWVObpXTx3+VlcG40z46GUlb/7lQpEkCHHjjxFdUs3
vpELvuoIJT3e3eXONJ672/WpuEE/4Kb7tCpO/IVAllh4vaODB0b/2KW8tTWSTK3zwvATdHj6sgvl
TGWU1YfHwd4G5aNSuSpTk0H2NjrPjubWXhZZMaT8vhOa0Brjsup8FX297G2H64KSHwT1gJD+oE7Y
bIUwtDF634uyOdy0+sbc/W/TNq8FAwTg/pigCoYu6bNebtG7qbivvXETMalij060NwM63UEvh9UA
ZKBHn9kVG6sIssfUJ08HqYW2ypXhkaf8O1Y2Piyf91Ypjyh7zZiijKiPFFbkNW5GSLXBh+v8NzfJ
4+j8s4kgqn1/amubMvV4d8cN91n39LB0lBPR6to8IWxMgMEJaRN0ihnF3mGvZb9IKheNuZ7qoNTC
a3VjrdYrbdMNzrnSHDroSxcOdOdYG3t0iu9NUjV7vwxylqboI20SZ1X9w8hFTodG8WW/P7zD7s2Q
n7G7GnTDoBU9r8dBMlpkbgqsSjjL01AAK3vtGdYW1qIJ9jXeBceqW1g6hAZYjWmmD1G1mDEsc53o
EiBS6WcFwyVDb5IRSVG6NWa3ma/E7F4RJysyWKnmMGRUcH9AqdyQMcD+fvVqVpZVquE+JnrJregI
p+XUP5Ee7hRWEDkg5K5Q9HTmmHG4HaabnV364yaJKul60geZOH/mm8TpmoFxRNBg/N/5ZmeD+rKK
0Gi93uo1yjMxRKsT39Upw9Qx7sszgeODAT+oHxXIODTn8qayWA7MWiP1UXuxHaSBA8n/ZuT2XABD
zjwpSG6h75vSbolUNR01ndELJPfws683g5mIVj5DVhM6rHJkCngDgPRtLosmHsn/n1+QunLK9ZYU
oHbAsAuIApTxl5g/XY7Mw8v0fnHUeYEyjY9mA4ubIPdB3tsET3T/mzOdEQT0mCY4sqH6u2Apo/Ic
A6AoooJoVFOUf15eEcMhaDGuuRi0ciqSKJjqzBLzl3pihfNR4b7bMvolVF1A3SLydRlm2dX8C40A
K3ExNDaaBjh578A0/Ct67QdAkPDx8toOy3igsYj2MK/hlZyKaGFZy34dADEqkslNqtmECLvdpurP
qaoXsyhwMC18avJ8CTir0Nngvgx7PWME/eGnBARbRfMXz7H08Vglipq1S7T6q86bmrF4I8f5aTLa
FVOr9/Br7kxRqTPmuG3cojoLZe5Wah/i6I6xo4cfc2eA2tFqa9qkjnQjKK6qq+JRdG7Wc3aT2AOG
UfAua4n2/Mh+82Iti8qaqTY18rJotV8V91n+eakZhSb5/z+krN2qqKwolBGIQSdk5YI75/V9ajyJ
xTNj50gR9MEGjjRDBdgAfQDKRtG3ZZLI6Gjyd6OT+sJJu4aQny04QK3arEfCww3bGaNycJtxoNDS
+iIchunLEmU/pLp3Li/ouEjZ2aCS7cQlI5cY+CjkHZKM//c/Nd4cVat/WQEU+jac5EB90J8Hr8XA
cmMDc7zkJ3ah8vqAcmlnqZycZ0scNQp+SBa013jituYzxsw/C/561j6LuaeO9gKd1bUDMfxgJS8r
DtfFbB+4oHnJOYv1sHJcl75tDJ26xyLi+yjRIM2CySLSweKc7ToGadLvXjmrf32YXnbmqFp/Xcdm
5ACT8OOof9oi7jkfQYGvdi8TIN+MA5Zs5YWtpnN5XoyyvGqvW/2b8CcN2mBgogcO43G3JCqNVWss
AGgL5Lyo9paxdSZGZN2u8C57MGsxVC5binGKay0rwxhzPpx6NtLWKvpvSe5pkGLtJK/9G8weGNQl
4H40HAQ0pA7K9JG+dSpI34AlEWfBmpnsVoeLwhuNhmd0YGtpxdAZ47Mbt+ILiS/1aq53VaC5xU1k
fwdXy7f0qThpXneNGd07tiYkTQryu7jd2aayjqrzWZ9ssuqvoQ6G0xzCKNGXijfnwZbtyeHtzElz
S49NdKiE2869/DkPj6addSofoXWcxaKAsMv7xu50vxpGV56sLgY2SROty8YOPXRnjMo5Mx+vbV7r
mAuvbzF6bTXNL11lUsYfhTZIoOAyEBeHjCjVUBrntRRrPS+QSQoorDvZI5H8XvwpNrc75S4qIM7V
AZzNFCw5Oj/2hqmcUjRj1y2LUiKlVgHvFG7i9pCewOONYGWm+Fn68j8KAr76zt4iOT53V944L6M1
00DVWZbF2Vj4QDGuJxBNXv5stIb6bzMCGoh4B8aDmEplljkpwNI+ATULKsl8NRfDTB45M7Fwq3YE
1W5Wk/++OLHFm+T9/bLxI5/BW/Af21S+iVKj09qoz8ORG+0Md7vqdm1jhhHi5XSGBl2faoh4eUbp
SxlR01xNwf2y+kI33zRddY9m/TcjVV+GpLlaxv7EbwIj8I7X9WaS/Pvu03FxXRjThB6aIJW23kAG
NrV4hQXhOexA7ldGgmVnZli0vs8roAh4T3mIWwiaSxih5azYM3jPeBX9VBndQeEom+5tUhktmjQh
6XRk08mV3ARkYs2tarXecur80d4cJQTz1blwyHgEk3juMAZ3X5LKZ/04/XPWts6GYUwzv4sCIjUt
WMN164Lgw2ZORB86j6TomghBVx2yqu+3OB4KueZTTMXhJRwDToa5rO4420RdFTgmaxbMPLHL0erb
M0nm7Gekw9oJD2R/fgHlS0bT6U09yTEI3ARXtTIXykWZOQHVQMg3Vo0J1TjOCBLeFaDCpgHdTSWe
BDy9M6jOgDRw+VBHi6164K5njwz15Jjqnz5lfhPWifm/ytC9piJSBhigWhbxskMtdVW4OOVGlcA3
gGX/VWHcRja3sA36h8pj5Z6jL7s3RgVP10DOblPjMtSiG1G7KvPMVjuvTB+5+VQ0T5cT3ZHn7o1R
UbPqWSbyM5okLX8zN3eJzsATHf19PG6C0YLUUApN9yC07dKqWxT5cZeaVfGQawzMFssA5RNREXPQ
acZuzen4uZ54xSwM1oPwYXNivwrqKFrzrm3aLcvC+NNq/b4mrD/wRgtgbMwEuRxVEntjVGSno9FL
9YTjtRW8Sj0voF6sI7fOavvypz+0gzduEVULVOtf3w93SbpvFq4TSy0P8hjqcTo0q6D+LLaqOak9
w9SRS0Ps/I8pyqXbbqqhAB0lII+4jpvrqBKeamGz9ETA654f67lzeWnHH8xQRUPUNDxG0QNrwD51
8tbjmZY8rWtuBWg4iFTOInjuDJuZHo7KWTQL/lijfLDQMmPqE+ykfC43vwKuOLMHfynNzQNlbK5Y
s6sC6EXUK8+s9sHhWWuIgClA70UGAQ0Vwd2YG0ohbpB6+fWbgT6XTehiggcEmKjKKXJTrv+uXbe3
Sp14aT0OldILv5HN5F15wyM2YFiGV7vczMTOHj1mow4EKtNQFZH0Zd4fd0Pf1a2sjXjHtldnu2rc
5CZ/GT63xKBdPekQD2Iqex94LR6H4UFgidbAbk5V1tEQy9HIc2gOJNWdUHU3spIVpgDV4iID5/Ai
gYdvfb7sua/qNVRR+M4o5Ut9taxt02Rx0K9W+UvG3Gp1u0ANCmSen9OXxI4h2DdeZV/7q+Rk/EIC
YsGUyVl26QdQuS7m23yoBrBdVAaAZpzQoeaWMIJZ1m3KIKM6CtN3i6VSnYDRRECVuQj0aKTRBkGK
xxHIl83JHM5mYb4O8h2MqXieBqGAJtAU2UUtTECR5xiSA1k8p48mXz0I3BS2IktW+OiV9Z0p6sq5
bZAoq8SVzKDJd/XX6lZCqQKxDdxYkk/xbX1boCBjUfceFMB7ozS1V7RW+mLEKbhQwtTf/M5fXfDx
eCwEw1HdJ2qkCMNQnyHpNHGjXNRblHIKOiPPg40enpO40Q+gBX/PVDfepDDuSUcfTuclmNI1oFpf
f9DuoBLicSvFRErDRlbNZDZeWctSJVgWFiiR+Bvt+3tLlD+ioo7TaECbaeBATiXgdJK+XY7vo3SN
F463xVClZNq1alpHQMmvYYNbUXsuPd0WbzarwXNpdRc5LJLSw++1t0gdvlITqUlRCknYO1AztUHv
AArWDToeUCeH6EuWMQ77Q++HFoRq4OjF1ZYu0/mmrOVNruLAqMzFLW6FK4Lsfj2Bn0ZMCcpuFWY/
WWXzYeYEEFGQgEhUwaFD7SwIdHJeTADba+w1VF+q585trtBRg3Rfg+n48UvqEci+YJVXPVoxlTWe
WOQWx3u9+w3UXpfG3GtVT5D6ISEcKIFPbk5LyHnqqXiKHJa9g8IDitSAL0FtmOcxIPD+VBS4pi+M
XC9Biu9X0ueEC6eytYakw4Pt3d847s4WldMaPOtAQQJlKQ/NecEW/O6z5uTnHmSLvM37ec+kCjk6
f3URC0N7VALsh9rMQhWVGYh9zm+0YgsiPi8f06oAbKVSIaHSpJu7TgqwwgAXF+bl1R4mgp1pqqiK
knTqoxkCKr2omJx+XY8yI6kdHbP7xVGfriz5SF7FygjyobzJ+dlWZ+Fb17Lo9o7uzKJOWlkYapEE
nq6Ey0HN61Up4kC5ya9lC41e3Jajq+aXbGvXpENB+HYrXDGdyzt4nAVkYOs0oN0gSEEVMiDHNTRx
ACg5w+BM+1W5ai3OSS3xe/WrBckv76vXrcPSUj6sKFDu42DChBqEJKk6MWlz7XeyyxMLgEIV1BhQ
Ofkcy050szmiz6qWDh1lZ4+qEXNxHqYWEue+BLK2UhhPvTwwqiSWCWoj6wUg3g6twjCvvUYN55IV
2f9H2nUsx60k2y9CBFDwWwBt0I5OJCVtELKwBe+//p0i77sEi5iukWYWs1FcZhcqK32ew37jB69n
wrsC3Bx3ZbMfsPCvWBLu236AvW69HHfV7dIzqhtufaHbvwBbAE+Qjol/omE2ld/4mWyri1Q0OQ8t
pIDjs0m3Ri0iYFm3wgsp3KXYWWTOXVtjrOWF56zDdnoHauubaQs05GPniHhQVgOUhTzuhtJWTeza
RlWVWM9Z+zkcFE83nJreC57Uqs1YyOFCcxODsYMe0ZhN0dEn7AYjK2Do8fMOaGnkx+QV2z9ntmbF
r3d3xqlHgTSvABfm/5PhNk6YOqmbOdJdtZV8IjjkqkuzbOBGwODDt3F2kdg0KKnU04OtXFLVp7Kv
ZJ9rrN3osijaE4niPFo+VyDt7rrIl6wcS7lgFfbHubMe8mD6gs9Mby2t1gXkpauP+e14PNrIzAzm
XICL0aAP+YjpcCDwX9eSNWVEZk7wmBGEoWXw/jVXYEfNyhEcFyn9ldWHHvBNBDw5kn9dzNp4FQoe
b3I475w0aZOg6oc1AkVyaTX6UaBtKjNyxl4+GKXsV1imdNpi2MeDCMV41bkshXP+uQFkyyDlNNjX
w9G6m8HLk4NXnu0Pma45+yX1dNOrsbkkbp2uPcKlaE5BW2suxhDD6vsubnWXAtHH0UIbjN6xLrrK
1WRhKYvTUFVPZyNPpPSgpNsZGMfgbdjVe61CFSADIV5yFNParHWGl/fKm+iubAzaNWng11u2lKl6
7QnbG18BxbRHMWs8yFs2A1ae7dKZRQDIgm/LByt1LysJwKMBGp5+rTLqxMMubm+vKy5P0/5izxYf
VeesdV/acll3wEdixfzZK7e2k/nZbbdRtmiifsmQqUy3gIkZMye7T39Me+qVLhh0Be90NVRBfRJh
u81onwzOS4WzNRrIZ9JDu21R1GKZmXr5weAWpr2oNrBuFN5kcWe267FI1Faz941UOWEJh2g4pVkK
jrRm3JYn4vxTntmVYtdxdgAXmVNON2omaPKt6ocKoEOCW8TWIBfdKV2mydU4Y0BHi5yoxdK+3Dla
qjjXVWQ1gLAXcrirsbqJqpHRZ0iZJ6RxmI3wzA3qbh7b1w09WeDz1s3ZQh53PbTp5VHPQA/OuDBu
MLlNQ0TpLQAEzUPtGMe+cibnv2jhsb/LR34Y2yZA1XzlGHnvK2gkK+VkDzFGZBlqFGOcp+580Q/Z
JtxWgunSVe1YCONstllGhj1Hnb2XMnxIEGAM+uP1e1tVDwNb3BgYgJLw+NsGhFuk0kOfgFpW39fp
QyLSwHXVWMjgrspUAd8umVCN7PP4owTAcbFTLhO4WXyybUFvUOyvn2n1qxmaZckgewWYJfv3RXCu
JVqhZGoGKs8KfMp3lHy//vfXfcxCAPuoCwGt2ifgnkNQ2X6ObuM92qnn+giYXzhvRqMgPytfQpFM
Zgg+6N1CJhc7NFISpkZdxodqAxRqtGeKHUiJb0fgJwDp75eo8rt+aSj56kRHGwrQDu/PmOqzXRTY
+EKregQXHTYz3PrZRgxb+dmmax1RU2b10kxdQapjEJRmOEPYWPPUhjFIJovRt7Uj6f5i/wGr028C
OK2wyjC2NKqnhyy4sZtb/S/atvj7KJaDDBPTafyoeUiLJKC2bfttdFLbezMWOOHVl7r4+9wrkuuk
KdHJx4YouZ/C1imjc15O3nXVXnV6CyHcLcQNXGydwMGWzb6Lfs3dN6vfJZJwUEl0GO4ypKoNpygD
R7y9j5/YqgEDK0wwljh5DSZPCs/2yQVwzNdPJ5LKvVsr0gKiluAqK9AKSrah9ZjG2+siVrtuzDEY
qBuBcp0nV7HmKI6zIQWJwo8wc1S2oMYICG23jH14XkYtN+21++n+uty1LVtkL//K5RHXsyjNDFpC
PfSb0m9cFSPYlqee+31wG5zaw4QQlHrARAB969esckRYSiys/mCeMFNjw0QB0IwnMFGGZioLaoMG
Y9v6r5TQyn/RaVvVz4UYLpOYAeCaR4op7VMl3w+pchMF4w2NRhe95N31L7qqLAtRXCJBSrNuNau1
9rryO08APE1/S4OoaPof1OXf78anDsBcbhLLQJQZ+b2nM+jDX+Ev8wWcgziovd1lO5GqrFrat4Px
GUPVDIGclyj1NMbnbLzRbNETYJboii7w2cIcDloW56jtWOduw86EuMx0XjnCzS8izVtPChbn4WyW
rFVzmEUDSwoYUEy1Q+EqfmEsYQVTKgjJBGqhc5ary+1ZyWcEM1J5nmbsY/4yRXwT6/HF4kScnRoS
WZ6wkIy13dgJ7wkWJBMPlDatY5cYFUMLfTc8i/Ba2Mu5dmns5S1imoRYYaW2eMA61upDDTNB1NhG
1SlJvpv6fZiIwMbXiyEILVDW1C30KLkAw576MCyJlR5CoO6oknSqys7XpQyeLW7OakbcrsVSkf5E
ykpQHl6/wzfRXK6C5qhKBxPprK22rpH9mBBdy8Pvv7Efb0I4f51XMjrBjCittb6BNmqgX0JRl3f9
zt5EcJrfKrlaGYOUHEhz3yooMSZfC/15tDHpqzceQrvN9SOtB4WLO+OUP5LaxAwrCCw2vaduMUGy
qb9rHkOHxfq6L8z3RRfFPQRAMk9mAypfP0Kx9lDcg8/uF+Pg1DfYFdxKv62tGHH6P7y+t6/KvQSz
Cge7GWSUUx+qCz2kv8pj9cM8D9ivASf4L/q9/SL4rEzfPrw9G41fGUgPOhA437+9ihr9rJZoV0Q+
xn7BraHSfbthtelu34rQJla+KSBOX1Y0dFX7ANXS2rlsl1OHhv10m8ru1B8TEdI6+0LceTC6iF6F
QQiKNHwfq6sTzUpJlBykpIQXCxtzNyl2u8nVMt3EsiJim1kJPjCOh//uBY4MW4jvv19UVhXplRh7
gbven/fx7pWAU5gTrZ5LRQ1FxrYlpqo49beVSBmlIYrRqtY/q1sCfOhwY3mot08uAx+Q98nZ/iTa
HVhTSCSxMnAQZQNsHrylNIzZlNsUA6cSzKGjfoZLfak6RL9T8hJQiuHzVpVkIZKzkCZtAHmQqNmh
aBI/StArSfpip8ukca7r/uon1TAljHELWzNNzoRZcd8Pc4cWeWQ+mtTt4lu0ohw5FD2xlZgE3/BN
Dnd1liLnAYCZwpfNZkaxVO9Bo6HsZIw3DvtGlEetWcp38njLRVUMx+UTPUSAMgCOaXpIMHCtocPF
zMg29IRasn5lKKZoGPdRMUvy/hHg1wTlRCMw6z6VJ9aSBHK46hTmRgUebY3gPz/XmtcIQa3Wv+yb
XK5GRco2neQes03oY7zSASSto9yrO/tA9vqtCDtvXWHexHEZQBAlVCIRlueiPvJm45xr1LWsfdwJ
6qbrrw5FbwUAkgBj59tOSRWmTR1CM18XQMttIDkUCwrtU+0km+Go3wpXK1nIw9tNiIMeaoiHkEu9
v8Jo0EETAObWfX6yDvre8jUnd+ituAW/erilJO7SyqjupnTqwheP0+3Cu/jcJGALeMU+ky/B/Sjo
4q2p51Iid29jLZGpmWBRNCzuhdLPvIFyxoPAnKyVhVXWxpNNhpFnG5yYRgemW6LAVtahN2XODJDr
8TsFhj5w7Au/OI2bF7gWIfLE2i7NO8GcD5dJoQAhzGB8AtpufrDuklv9lNw2wNiW8AQjL3aVaRM1
DqLqA32+bkXXtpWX0vlZ30xLbZXWCkZga3DIpt/wjY0DcNHOXedIF8sb7+bD7IYu3WqnCJ+gxCyX
UH2ZDf2gvkAlxHoLeqgfAI2qEChec4EwhpyxfIa5CKAT0l3+HD13P9gY+bSXPl0/97oeY2yFqNjp
wSoT56dCHTpcSNiKHHSnLJwWU87jXrlUtoNh1dnF/tLOEo4HroUbykIos4iLVAn04mqmSBaDfmS1
jhhzgazJIZqTWX0xCzGca6R6WUiA8A/9ItgY/UlqM8zF/3mRQ10ehXOLdk2aXikR63aATMfschFd
ChFE8JrFVnQTgzIKkHg/rCD1llaWWcM4qdVfpfmpD7EuEbqaXYje/qr+IQbEXiA4CYBm8/5ezCFQ
JYNgfGpwjV1zKS4q+oNoqd0pvwsv2iSP9p9v6mBvFYfCBBD+n99GLmUzSvscYx628itLU7dXBe96
rbahQqtVvCp0PD+ABQGjrwKfrEQRcVo7dpwUpSFzFyITEZP1rircQhinDKhoFjGxU8SZpp8pBaYC
NlSjgltinuWDkUBqQIARQUBjz13SkNaSZQN13VcpGOujixx/jY3YabrjJFK8VWcAjFaQVMCDQ885
WUQGu7ypAS9k3PaYd8C4Q+PSX6PsyhnidcAQufnOulRHIio0r5X1VIKgAbslqAOjIfBeFWslrQ3M
XMaH+Ak1nBpWgu6m0qk+s1l9NgyQPxoXUd9rzS4thbJPv7BLkoK5hyouw0Oht1/iqhudNqncIVAu
RRh5Mul2So3Vx7a0BHe6ftwXyhqdIGLiF2rUIR5In0cBivm2Exz6B+W7dVslzvQDZ/W078kv7MRX
++vGf+25Y7MQI/WvQrnbHWa9IkWNqR1klkpyjjTB41uzW8u/z3n0QFeTYSYGFpqLH+b4MALgV8lQ
RZ/vr59j1YktBPGtNqRFNspd6MFOB9YsqFCkR04ZoAQQ7bEtlzviFul/kGkApkEDbrLGBwwKoN16
tYqig6QAxzFPnHgDHq874BaVTwBu8Otd9msUzaqs3hjssiKjQyYDAu69ggJfA3u5WR4diHTRuk9A
lBQo4ppxIQsB3LOLFS2U+6zCeFqvO5Z0qLSLpOyUcDu0gvRgzVYuJXFvDfSSBBDoPSZM1Tu1R11o
+tTIou6ASAin4XIyymrSQYhRA7q3tcuzMSBMp9pfIHcw0A4A92DLwjJ4TLpZ6UZa6hhqmIwwdMKw
PsSAyr+u5uuHeZPBeRe4Sbto2jQ5dMouSI6GEXk6NTd/IQT23iIIh2F6OQUI21hqQKVM/UQbnUn6
meif6kjUvVw1DAsh3N3LFqaCohxloM50e+Il8/2c7mkpKFKvS3lBVLBQanp5wQtrbkczmcEriIa/
Ol/SLPVaIjvEDo9q8fv6R1t9lgDhIAZmRzEjxAWak1LMahNp9KAFgds24abRv16XsHr3Cwnc3Q+5
YoV1riE10uTtNJrHORsBUBF/vi5mraegIg/49yTsdyy+mTElWpRKmrUHroh9X5O6VNzKNCTijpZZ
fw2A8nmHnYjuV5LVyR3e8G3exEJvyL4XH+JgVB91GEyIY9uCvP8VwIWvAAsHUNSWdX/ZuIt8a5wM
x75DPoKly79oSamo41oqEMVVtnvJyTNNdLVnguUhEyNJQ4PhSuKpUuVd/7prColAlJiYugLcnMap
SVT3iGpMNTnE1XaGIGlT5ydhGYtTRuDIAdgHAyfAF2aUORZ3hZM2p7qR14bfbxnqqYoBzmpn+Jhz
uYv2LOoVriJz5/ogkf37Qmmi1CojPWqYxBDgtcnDuNepo3kM+jd0kzvjvgOovih64YdGP4jlrEgd
hlWmyzioeVOD+N2+YUvy7RFbo75xKjErvmuxKW+5mRAtga9VfBDN+xWZlJZi5MbL7Bx4wPbUBcLd
Pt3pm9QPvzDwDdMrNi2KlKJVSNH1ckGVEfdWZOo49SCbbluZ51TRH67rKT+tyh+PRyijXQVXV0GG
tO8ADw9Qob3N2ONexvXCO3szbKkfOPkmumOLWCm6LOn2f71ffh4oIa1WETAmYYso2BF8zNljNGH2
PcMZmjzqBTeMWK50hbAunP35cH7O/gygwcYi9otC1ycGVMXAV4O9vhtOdNsdRVkwb3U/yOMMQyoD
zH0AkaLfdIYXGdomqwNfTseN1vUXLIqjpNBvzbj/bEqSiPuNqerC1n6Qzdm+JiNDDuBuw8/S8ItM
pG2WBm7ZV6WjlgDpKZTu3oyJAECDTyw/SOWMlNXWhgQsdGYyiosB/Qr88KyeqV9eanfCjA09DvtJ
EEDxPYUPUjlDNRh6W9QWzgpd2jLC0uaxBSMi9cedfAyF3H08RPIHeZyFKmp1UokKeQR8yaywNu8K
n3Gb/DF41AdRnEWidFCqsYeoaXjMuotafwe4kyA54NLjDzI40yOpdj5NGNX35UPvYxcTDyLay8K5
cS7W4cRgc/69O1FreybTUBl+l5XnnLHQp2G0jQIw2F+3c6uC0DRGj4LF7byBwcbBmHczlDCc/CB8
TAyvpd+ui1j9ZAsRnCWJSDCQDKhUPmMUfp3q+m8qnesOaSGHsyC63FRp3EAO/W3ftL69rTBZAEg2
M3SCE7jDMBKobsgxuQtvTF80+cIXz19vbCGdsyETtaOx6yFdvutL1JDNvfIsgdIaThHATMxGO9j+
xjid5lSnaE/21r0wNRZdJm9RLGSU6Grhbafz7xHTpccyn2PXKIB1dv1ORZI4KwKSqxz7p4Xh222y
0ezE05L60IyB/zdiQD0AwHwEwjxXUZ+OUVzJHQ7UH2jyROctwW77/ySDL2LkOSkSjOkZPlaLGuln
Wd2OVFSvXHUwGMr45xwm12FAsJpbktzDCOa7rHpuAEORPgbFo9GE7tyKCoer4dFCGvfg5G6eam3E
V1Oah6TZCrGrmMn+4C4Xf597aEZXS0OtMZNOj228aUpzY9lYPKE3rSgMWw2rF6K4V9XL3dTSFuZ2
TjOvmfGwtNyxg9uuj/5HNeDejqQp8FQaPpqmbZsImfinLBGUe0SH4R5NPnfYyEN44w9A6lGym66a
3EQ7FrGgS7qubbYK3DSWP8qcy0VUTkgZwBQVNNqNkZo4QaJKjhI3Dt4YcQYMog5Effqbd/QmlfO+
VRhSs+lLw49KxSnth8nYRGUnuKU11QM2tIkReMNExZG7pXbIjLFsUqRyOj239bgHsPG+L6zCUYrA
MbB/+OeHWsrjrizS80mdzBhZQHCTZ5/n7hTWD38jwiAqYKSQtPJwm3UphVNSJHActr3pJFScrNZR
k9/XpfB4BC/+CeWmf8VwLylHKXVMZ5wk/G0AeLa5A/2Ip58ZWql+buEZUyB0tX+6eP5BLHdhJM0q
S8khVrNOjbFvki1JRIE0s2e8PVoejbskLC6XYcVkgL0FA4UM9ITiUAyhajiK8BXWjOtSGPe48OjM
tCkgjChfyvp+Eo5HrrnWpQDuHZWEUNluICBGq/YbcRWv9g033mh+XwP3yim/MZjHWlRW57uE/9wU
nhU6TrpO+G6TngSlqkd4v4k/bABKtzd0rKQpB0Z+HVCnlARPef1DvsnjPiQjZxv7FMGK1X7PwIBD
/5Sh7MOJuC/ZD8WstRiJ9OfWchPyGOWXaD4l8p3abGe7dlKMMaRHMt7Y/Ubw2pgL/KiSb4fj0gS5
7kIyUYjGJRq72TO32K111TMIaTpg4EieaNF0XWv+FchvbpCunIpKhsC0xpbVNGw6ffSi+Q83TflP
qnGBTJYPHbZ44Vri+bEJbpRU4CJFx2BPfVFGk5SOhkWCv99kjaNLx7StnEqEBbAqBMDfmgpriwlT
TvNMdK87amq6L49f5/62wMC/Jqi78yQ2rx9qIYPTvcKOaUWIrvvDIb4Mm/hCgRqBUeevaPAjFQHx
5ZZ14JHov4CFWX/zHRfiOf0L7D4z59DQfTqHXh7Uu4Foj5ZZ3gn0fNUfv8nhq2S6UQSmMuOY9gO9
xN+6b8Cj9WDsHV0HCGP2DWsGGBeyPfOnQPDqA1sI5hQx0kG1O9cQHPmMwD49AIr23GL4jAEhmoh4
XIHAtSyWocX/ozQ8rD/tSTdG7EJbD5wo3ZN8yHZkNxcOw/bpj/kxeyI3TeeOYE+lD6J561VjuZDO
PsfiXfQ2BmzmHtIt9YtdgI1Z1Irku++8wvJgNFVZAJGjgARYLDLA5+Tb+DF1U1C/bBuQcNDbCnNQ
ot1kwnzzB0O5OBh7q4uD5a00a2oLRdXZbD6W47eBH++VveVNP/VdcQKc5gslp7wPXHsPRhX3odmP
j2K4FdEX5oKIdLJm+AucfyiPfb4ntuCprOsPyD9ttFg+tq3rqbMp7WW8lD5+iuREdntKK0fPs9BT
hqr8VDd57A1F0blxlYsWY1c/M2h1LNMECJD2Uu1efGYjkLqWdDOeSzzujbY5TVLi6kPwOW/DneCl
rJrXhSzuSpvBVKtJgqzkZNY+uiFbtsUfnorIg/tjBB/hVrt4AqnMoH5QpIVU7v6oKsGoDxP090ka
H8K9ik5EfkxP2bcsdssLKJWB9Sft6p3pi0ZmVmuqrJ2FrQtE2ID8eq/EVtphCynB3cq74jdbRKU7
45MMNpPuBFRWj9wLzrp+m2/yuLMWsT1nRMUXVhHwEjdCdIi5EgsYLNZN9bJIg8IxcjyBCq/biMU5
OcfZ6EE0gUAMNhAIfz1xMLgI0RTQKKHPPu4UOP8F7uXqy1xI5VypSovJmiRF9zF2dKLfgp26ZxgN
U4gWDAAFd7Yngm4USeS952THrYTuot9ZU+hEVqN7hdQpG8E1rvuwN5PAXSMYCJpWDSFmcBniC2vs
UNfwKszm5Zt8J8JoE1kg7vaw1zuXeQZxennXVI9KEDutdJzio1SjRpltDF0QBK2nFMrbAbmbU5Kh
qcB4ovvhU4slRBR/jVt9Y0f/AM2KUBlXr42oGmb0FNnC9Mb7Z1jbg0lbbO/7LRa/+y8V4Imu39i6
t1pIYL9gaUZlVepymFgf2OAjenEpdSp3/m6D+aDdDhsAEysOVst+6hsG2ePK3gz++NTrfgJ5Fu3B
PxzuffXZi5/D2Z2xN6xkpvg5epSOXpoPhWvXbAFeAafp9aOvVtcxAvDvx+WUNRm6ER11+Mdikz6x
6ICeU1QQooc+dBpPwVi49pyDthdlhFuR92Ln+GDbF7I5zVXsvgMvCM6pTg9mgYWwfRd8EZxv9TEu
ZPC6qtRjOLXM/7vYXcVW1hbtzi062e7g6a6Yr010Js7G9KQwRxS6dH9qUTpVH6M6dOrx0/VTCYTw
Q4GGltthUeJQtKu3hVxsEr049mkteBciMVwwXpQjCVHZYtnGTdDvY/WUCfuWqz7v7X5ULjOcjakY
kNS8ZhqGW9yNe4ApncaDAkI9tuVoAzjLEnhaHhCBf2H8VJOcwxMQ8Ei9QDSOt/mJeVsVKM8ta/xl
Trxj85WIaDzdy3fCpGM1qFkcmrM3dZ5bWGy2mHiAZG3AJ/ays5dt++fUVXb6gW7JFktZhivsxwve
g8rufGHqaG0nbYDA3Qfw++/qwgAPAcWUOZaD/AZBjWhNd7WBtjAwfP0pnDXdoKhMoVHcg5l0C044
F3OK9THagpXr1G8aHyd1k3PoBW7+OTqLcwCRHnN2ZjbjrJBq6JicPE/FZqS/QQBy/UWu9sOXx+Ts
zFjMyBAayMhOLFLsETrZ2KxLPTGOPvu5V8wmjyLSxiZw7Jg/DBAKD5+afKOibdLZj/Ff1bDf9JSv
PjXxHOQtgbKM5j1pbmzlxhZlwCL94EtPdp1h1C7HaRhWV38D+sJ99twfw0147l0VZcraHQAZF2KJ
JnDNk+2JIC8En1PjLBCw+WTkUfgB5vBM6bGIHpriUa9/RpP8v9lTfkjOsuKK9W8gSY2dqtzq8pds
FijiajS4uDLOtAA/125saiOq7iIv0b9WBYbr57tJ/RVaPxskSuazQPO5xUTelvIAmUmHRD9U8f3k
NHC6+CHEXHU4eNbotcExAbiHUZ+p3XrXxbJzXHkEGhe3VJZpgzQD3zIOLlnh94qg2Sb6jkxrFnYy
sJO4sTX8/cRne1zML2hbMTvEeo65uC/ObpRSYtmIpll+y/g7FUe6H24tZ0IpsXSzszDeY9p87btx
8clU67FWpTDH9r48oSJzlNz4VJ1YyTLGQOH1S3oJza9I4xFswHyTY+XyH0cHgIadejMgJUo37XO2
tTz6Wd912+w+wwNPzmzvUPELkX4KTqxzUQxVpjijNb7w+KP3goOyNy/K19fbjISo+fzuBP8aeHwb
SZFL8I1AGrmLbpv7zBvZlMqm3rBws7qJtyIHu+rc3tJovlRbpyiYljWSMSkIbs1EOgNf6pseNqKk
bzVwWMjhPmMSz5VtpZCTxCAOZFtLkVceO1buvn2dk7yuO6sx0kIeZ5bjKhrnnqAoQYMHZfCpfenC
7TzETqA8xbZgBn09pdVk3daRuMo6j/xfyzSpYlYCKeiGoRAmN9KG+Oa5fppO7U7k9FaD3oU07hEm
chwltYKi1li3fkvGTaApsZOl6tY2ZkF1RyCLf4JpHFRAxsfJ8uILmtJuEd5q81kS4hKt6sfbmfhn
VkqlURjBiMTnbv5hHYCNcg4+tYf0FN/2u+EofNZM3z6YloU8Tj/6eUz7rMW5ao9VWdCDOTCGV1Zh
EWJ7rDqbhSx29oUziACeoNIestAZ2Jpbhl/6ipvGYMxsr9nb++vKv/qoFwI5Ly5jXbYzagg06U2Y
uCl5rsI/2099NVQ6Vm4BWaIwMJb3Z2pteVCNVIIOkgQTiOlG1afN9VMwH/nhinQwhunAMMOEAufb
ssiOwwSxv69YNTbsLQnAirqb6fptmevH2shFEwOrOmgoBORrgPYEVOH7M8l0QDEMrBr+fGN2WHKn
KGKS27gAtyDbMZc8SfARVx/XQiAXJYxtr88ZK/UlqqPQL4CwdsbgQRNuAa76sIUc7ksqFfhZ6AyD
od29KqC5oSc2f8h6zsL0dPXeFtI48xTmddFMI7Rv2hUZOAzIBniBkiPfzjtW/aZ+/OVlxXij+NcV
ZlXt3wTzvgyh5AxiSAjW7EtrfZrie/Her0BH+MnYyQpqpY1wZbXHiuyGOwOFIXVNdGw7PzoIR/1X
bcfiTNw7syOjMAd2pmrDUkMMwG/NS7yrvGmrbvI79FC96x9x3ZctJHLWqtRrcwblJQvxGBD3S8Cz
iy6vLGCi4qzgBfD9xSmsZa0Bw6cfJ5iJtWIvlrYVKPNSIaiz6OKY8iyMcAkSQt2oIAkENoWDZVgM
naOnBwaUEZig+U70HUXKyBkTqZC7GhtHSLPH4gxeexcTDJdszkTXtRroLK6LsyFEzTOs2OFcA9Bk
UDv4OWwiUE+HL93S2HbIDfXz+7Rzpr16e11VRLrJmRV1lLQUWNloP0fhfpLH89yJ2obrp9OAiA3I
GvsDGUrTlq0pg2vRL3VrI5WeIn+yyODk002H2dJeFiAwrpsuCxScWFs2NR5dDNurSjaWEGdUT1Jz
jJLID5JPSnHM8nR//eOt68ebKO6ZKX0+9u2sQh+VyDVQ2wKUtSMBRfW6GGZsPzhRBKX/fyJ2hwu1
jyO1pWkAMSr5lZe+EV+m4paqly5Adwf+ph4FRnh1gcVcSOQeWk3aEqgc+IY5I6Q7aIcITBDhLxl7
dpNHPIZ1lxz+FCDmNR5ZSOWe2zR15kRrSNV20Yk9hHwbbjA9+XNEB7I/S55oRmHt/jAzq1gmsHjB
bcTd36gQo63SSPPbznbMwNGbb30kCL5XC80Ma8giEIX/cVmTPqDWi61qFe2H+NJ8k89S60Q3833v
1r+Te1YfzM7t4IBjGfVetll3XXletuZ57bF0E+g3JhqbMuFceVrQVtWxs/lCzsCK3EUIts0tGXyp
cXttT89grkNmGjyrwPDWPanfpA9k339FVyt1LNP5mx0/YNaCoQEgTBhL5pQLqYhu6FRS/UShu6D0
akM0abnmkWyG6wESVwWgcZw9jcuMSrEGCYOeO1IduVb4jfajp4u4RVf75ktJnPnsmyLV7DHUULpM
L8Sle0D+3ZkXekLvwmkftb3kiZ7JmtIuRXL3OVBYnKaG0hoKHAIdMW1y0ORUoDar1eyFGL7wm01K
OhoEJ2s92SVu7s17ZMOAp44OognHNR+0FMW9kCzSlUCZIYroD226j+nn609gtSKzFMAFYCBk0Nqi
iTVMSPcvvCDNGeusZ/1c+cmRtTxEj06ggHyZl0Z1M1U57qhvz9mMbb/mYCb1tldENNCiT8f+feEa
RrT9FbTooH9DcZSTfpfJQvLJtahr+fW495qkwLUOmY73W3J4ZVUJPmH41VHc4JgLB8dW66FLeZwb
ADJNXxMmL/GNyUn31U6/hD5QoZ6Il95gwFak6muplW0A6YTVfQywsL7/iHWddrkeBa8WktURkhx0
XD+i+2qb75Qv15Vx9cYWwjhdnG07bhIC21Q3/qDeVn/TsFkehvNpHTjBlUbC3w/MS5g9TeE3UGNd
P8L6e1qcgdO6dIiVcMzwwZqNdmBTkuop2Uqb6bZDYDA/Zl8jQVq/avOA0gSYK/DcYa7k/Q2lKmC9
9LDQ/BIhTz495cUTEVGdrCVNYDIGgySjBtEtm/MafdX2qhUbKko8OBUwQOUHpuOtG20yVwRksGIh
3gnjHIc9tKqdAX/HDyXbkYC/lFRHe5AdpRdVh9eCOVCXYRqajQhii4dzGOpohQaFp3wBMKCb5hGo
F2g74QFPXuLIx+7ZVp1hL7KB69/zTS6/fhdVsUQGYBojWwvuUEAA8C65GYCaAPannajPoCpre+YE
iFrQS0R0MCCc5id1oANXQ8X91VgDGBul2/e9FrsxKrs/7A4ZqouEDtzxWVtNnyQlpHd5TucDFh6t
3jEtNlWk9Rq6IcGMPuSozp+ASGnmTpSb6TExuj4EJGVuOGrbpU5sRvJxMm1gdiUkazZVkD2ldayf
5QZpsBkjQQVuc7YzkyZ2yCiPp6wezMGRp2R6kvqpHd3RCDQbff8hLQ1bc8w81h+DVutVR8utXHMT
tUqHjUWk9mti9IB3iUsLdIudhoKP1H+X53q6DWlQoJOYG6Pu5EZOrO0MBm6KtCpPwBXXW1a9KZUq
Hp0usemwjQ2ZVE5ZhRTzt8MY627f2w2WkLUQVNBNHUS2Y2dzDDCyOByPJMUoqTPkhrQHJCiNnDoH
dwWdSRJjZGCqOicvJON5DokeuwXq2adoxNNy1SzAyOAQSjLQPM1ueJjpmACso677yTNINJ7tNg3A
ITIM4DRILCt0kmgIL3YfIDwe26hJdpVumNM2tBPsqqhUcqR8SE9zNY7GDv5IC72sC4xuq3VN/K1t
1eohZoC6k9GnxC3GCJ+RQUk89n2A9Tirt+3eiccKC3rFTOinPp/QY8usIHGwXIu5gzlpfyRSBID5
Om7p0wio+cusB8Yn2tPsxkzTCQsLFpV/KmMa3aS9XnwztUa7C/MiiU/IXYivF2pcO10vxV6dy5pr
KGFEnaguJnfO5hkA7ADQSoNK2mrlID8pRCocICmBF6jMx2wDfEx8B9K37UYvbHOjB7YdbDSrzO9H
qEjp2JGc617cKbPkEDVuGgfY1pK1p8lIv4IcPXKDpkg2pT4Tdxi7ypkrVXtusJvmV6kR3BRaTVw1
jLLBGWMzd4e+wKAyCBLILs8N60c0p9qtmZkW3WVKZD5EUWjsIq2TPuvyLB2TVAd1PcBE6f9RdJ27
lfJQ8IksUQ38BW4v6WXzx8q3xRVsqoGn/yZaaaVIu8kN2KfMmTMTVLJxNihTm7W+bqUPp4MvnIKJ
cJDK3+kwN9EhHVZR3FfDzFb2pN/6/cgpa+EeEKuTDIr2L85V/DSHgX7IvM432KGo7NNaC2r6qJbk
M26bfiijQfGttClLcHtms5w4skBQpYMHqFaKON/igzdZ+065nOIycJPcN0OfR9W6cPgai7jPvi3p
zKNc3fyUrKz40vGc/G5zvWZl2GXTH5IwrAaLqJnNfkoDXhXJkFYFrkY5eT+WOGT938gk41Zh4V1A
C3eAIJLGuf8IoZF5DIJA3gkr9JPKBTYyF0cBTgXE/sL0BbLKASVPUlEuymG14RUDX/AKoZezI3IS
+9ARtsew2dUFUCBah0Dmn4ncAI/YcJSHIV+FfQhIsD1BDZv29Taucj2Oi9sucTt0sm5Gpp+GIYQb
cEyGupiCdNgNw6QyHDoP5GqOCtVfl5DrDxUx4Uo1NdFwXnKqP41SpC3zZFhPedasZTwVxZm1hFax
4Ahe3diQyi2IjWcu2/CQWw595UxnlV6JOORS9rtYNOSYukYitqTelS0K+gO8NEGODJPmdzgEPjyz
SBV/+RJgUT6A2huA8qh4DmSc7Zs5bYBz2VSn5TDH84fts+XUdDmB5fn4txlNVIdToP5T46ohAC51
cVqjJkd/ymhNusDuYUL4tUS5sJVYGvK+RT6+QPaxKOF7N12CJRPHMJT2HXt+Zh+zUD3lfuqOudNd
7VpFfblSChO8vhDE7x0uVp0C1BKVsC2sIXPV1Ebw8SMteHaY42muWh6RY4e9/FIiYl5bHM7aOpce
VTtBqL/IXFIOLKFD6fyqXpKBQNYyigZscc3HrdfiKszMjrAv7bAC0U78wpIAC69SJhhaUDXDTSuJ
h3KcjLzLaYoeCtJ1T3aZ1UVmgynhGOp2QEyS0k9822W58JUliHAygvDYBDn9mrE1qOKUL6IkI1nI
FTHaL/Xah0spoaRUyWwGV0kz/5IPW/HCXBs/OcbUFaERMi1DrI89MfiyXdhvIhy0MgsWHFJP/S03
E3STO7AdK7102yFs+vRbrz0iUqcc8I4xcMDGOLAbMeQldIWwniqTuSo26HqGZspeBUKc2skY4l+r
yKN7QztThcbjt4mnFCFvxZ9KFSF5bhKFXcJiCa4t9hzuJtjwmsI5rHIjLYwQdLYnQepf+RSE55+9
2695s0X0EAo3Z5Af79o/6zIEh3F2U17xIuDPQV6AoiVgtbrKhB6DvruTRomKBBE7dCrOsVIdRM0u
akZSF4zmL+uyQLYLt9bs3JKtSJZKYOODDaL4G4hoO/sgVVWW2XYfRVv3tZkCTrujD0k9sX6ou0mx
t0z6eawH2lGIDfUdLhr+gyClt6z41uAl4tqHuT+pyEYVo2H4qXiiqgnvBtW2bzA76NvwyOEmdd9G
OIuVoyEAb0KRVFYGvS6XddXIf7wVO51RWbf9Ro+jL7qPtdNTnQlpX0ZgVe9rhMxSbpzFYTn1vN2N
MukPPYQAymzN/G+ozJmjkDT760wW1DnW315EoFO4B4th2+vO3sigUVewtM3LOPMDjDfaBkxhiwKs
XOOxPW3DmB1gTgax0ZWBPu0DPTUlGIgKWWpTr1M6GFLaldOnQAyDrrdg3qBtnqvwio0XUgL1T6GT
nTfLPxmk5qQBd5U5Nqn1lChsv/PtLWx7pFofZaSCbzsvcwH1PWRLjlgYsvc56Ohcz1vXHohETpjh
1HCQHsWO75cQ7iFxuv234lgeo2VLdtvSg+ytbC5K7WCqbWw+P0lqxVs4Mb7rLEtKrsiby1rXVSmY
2ft0alS5eD18F9r90lmxVp3fYAWfLfpPpscMVZrZ1Ll3Spw3iv35wAtRRVtux9MWa7DM82IqLuGw
rW9Rm6L+i9jAEF5plJdW263KJghj8jXehirPVL5TXe/Kgft+N2zgU4a8y158wfEeZhN2HwhRoaip
nFg9dBubKng8WqiFFkVbLVhM70siup8xDUJg2QYkhU5hGx1X6lE5Bu0I+VtXxHvR6EHUA2x6msrR
JtO7oROmOyVNRs7b6PpamzT54yGDcVwGRnYijWQZryMpxxSG8fOqu10Sb+FuCtaoR5mr19Mmo+Yh
p6jXkky0tQhNXq3YmqpRZG6nwtNGVpuFCRU+LVnLSZNuF0lqVLnZ4amw+bMZsVycO/bSr8Mjdviw
HMQZGqh1S7BguslWHXw/Y7OtmTa385PFOmbat4+qWF7d2vvfINbH4siKKF2wI5GglPViwj6vR2m7
eZ/cYZoNlhI0gWDiroxudibnEIDRqRS1T5atskorVzIHtadq5Ut8Q5WvkE3l27DE+gSbyV0w+9sQ
W1I3om0ujcHzj0aqHxDzkf6szg5x0PHaEfLKHX8uen4r+vAlhhNdCZkgVRWOaOR/+T3r9JhEri+7
YX3G8ivy8gRLXWnRxLH+2rKlqVcn0MiE4Xjv1hUHeAnGxzWJX5YIyEmOc42dsGPeyjeTh484d+rA
Z9mUG0by3mZVyuPPyaUJ7LiaJ9z7p0UnENaT8d8w8b+ykHznKKCqaFmG6zQneC0zQamjkvdQB0XZ
NaZ/RmUjsApGma2iIbIPLBJN1aZUVgGZgOaoXB3CwlgEwvYfI36ugmKjdW98f0n68Fccqr8jDMgO
js2fJKb/qGMFtE3VriUWKl7Yg+4kVlpiK25e+fm4JK4kdnxPfTwfBrl8G52bvQe0ksyFBvUwnrCC
TvjWnRrSdLslXtD+zhuCTN6W2RQfTDEfLYfaTcgl4MFm+Z2o8RWF0QtKuUdYEY7VwsVum3MIUgyQ
Jt2yXyjILigXHOqCiB4YnG9r2hJSh9i0vwE3zfdxI9XDChmPig+Q9R9s7Crt1jtlMDBZxnRPJnHP
u+UFKsIoYyLzkgTmd7q1Ee6OBxGPqK5eJnR9gc4Fkp/D3GXpfwUy03WEn4iYQI+Khh9uSu/x4A5e
zrgeBV5Zl7G1TpdlOw5yQgrT9BM97fcm1BfDPAIKJd1hg9vro4dMWTkvyh+11/rgk/UGQdmi6l2r
a2vsDm9Jl9EWJ2U4oe6SXdOXBbXvAVvv7RLBMjhFZTEl4iUPJdYqwjYtqQ/bcxeMtA66MNhv0bCV
JLf0miUGSQYSnyMNi3MezP0lbCPQ3weABE1nL1wl/2ySn2cb0csoQVVyop1RuPDkrG1h/8uiiL2k
gwKHiRqIqjZbsVt489WS9m8TIgDb2fPHNgf1Y1ZulzUN7ueYmQq/YlttASseh6F9D3Ns7HNoSETt
v7DwYOHiHA6sOE3O/+4o1jYEEvp5ivKHsdsmZKnmKiwCmh+xQdLEqNsH8MmrZhx9VUTkNd9mpNc2
Si5DE56Hwd+HpP01hvDhHKO527EAiZtlq/4gnmHJRkANvsvytyRmaCqZeOWe/9ZJ8z1gmlGtPX4U
WtOnJt2efTR06Anprm/CqNxaEDWnDOKLrm2ODCJ2Zd4YVxU88CVVAT5iVtiaapujEE+euk6bo13y
Z9bB25kXw4dcCTuMENx56CCeUHJvzX3k9raF21djNnw/H//NVtkfqFlVOeX5LWlFdlyIeyMUfQJv
VX+wdkj2Ig5kxamm5RhsSbWyHByl2JdD7Fdk2PTT55mv/ejWkiTJ9uV4Do6MEMCNHRrhJKY7K7cH
r+1VrRm2V1gdD8XTuBm4VFj9x+G8DsyrQzJPmJMtXVA2PQv2UTj0DzJc7AOYRdAjNladCufmY4bW
Y8+mdnyIIRjzNiY+LBWx/NTRcPoDTguEXoue8ZKyAltxRJ6WQcG6bm34V9+gYB1RRVE5HrZmtLui
lY/Kuq5kvfqTbFuIAVneV9CMj8uBuPUIEOoAk8kP28j/0GqNJ6CiOxiZnHS0Ypxn1kpvZCr7MXxa
YP+BKks8uQblrFAUeGkymAP18beS4xMZ+7gsuH6WQdv8Ibr74zweaS84dj9Hp+q+QIanmfKACtKn
lUGdMtjeSLcZ6HeogzM4mMQ1O2ITfMF/zYRdu2GDEa9NZ8AEmzsOMTRGQlTMFbjYG1Ik+gZq5qWE
SpMrE9QmgpCzE92BdM07HelDSsbHvmjqLEOFALzmX2sXcD8T4L9HODO95yS7hM2ylak3IHMVJyKW
e5Z7/MCV/edUfIZTVId4Nqk3AS2uHeHydTXqcR46tRMzVjCzYIFvIWKobydUjpM/qNHd2IKK3ofi
fcJ5DxB+Kh4PsjYDOUd5l9ZOkZcfMllr0+OWKrWntqk627xqNdiK4Iy0Lajoq45Oris+czLXSzAX
KIPTL8v0Y0rBYXJY/aLLu5HsvPj5htj1n5/DGgX6GQJF517RS4eFAK3NXEkVHMEbqpN8e57z7Jim
3VIlCbKxxP6j5BBF4D67NL5517G/mUAXgHzkZU6SRynI7yjrwnuyDIc2LOS+79QtA88iTN05iew/
QFq2Goz2d5EN10hs/wLph5rEKJlX5u5RrP/B0bzCL/camgYL9UkkDrA8weaOhBSd+Dm3EBa8OAKX
pd7huSaJvtjCfUzRSKqxgECelF8QxT5okT/JH4orT2WpNFpUnyRfVmSwPdD81srxRjuOvNm45x6n
qeSF2TMJ7C6bSU1ncjHgZ5VzEf4gOVjOyvh/IP2ggkzXuC7y6TrCopnHK8qDHkCOUkUdNQ0kS7x5
5iOiEJXmKsLFAxUt7jbrj8mMJy4HjP9GtBrNZzPmT4Nht5l171useJ309nEFeKkJu+hOPHaM3oJt
Pmc+f3dav3aDuW8M+E46v01riJFyoA50ArgjO/VhqYOo+PphO/eONipAuZDYSyG3P6DTndUCTYRs
1N9jLJ70VEC7WLQwi2G7NO/eQZv8AQdOPqSqbqfkv5Dz/epZfx5H89RF8TsDfBAEXJVRnmL65p5t
mMC5IoIU5pp99w7dvxDBX+TgVxrqm5gcoM5Y1CG8LCsUZu9T0x8R6f4bZkgzx20+VWSJ9giovuw6
9pV4KEOafDYV0JG4Kkj6J+raV6XAUGb0TaAPyCHwUy75ANsI5hBTxFBUQ+o8UKvEXIdAHDk8HaaY
XSIekiprl4chyr9Y0NgL0nH7K9fsyhowc7Q+otBHGeMRs7OCVUOevU2S3DfJ80tXrP6dWdT+LEcx
kM58Nw9zhjSEioEzXY2Yol1CNFlIAXy8uMi+yYZkR9/OBXKkuRYO4WbJYr/L+u6MrcxPTaIXPotX
22yibInAPZJ5sc/G5Vczc3lYM31N5+ZVrv4UuW14tGqF9BnP90TQh1FGrqZLsS88jkkYjMu+T4A0
FMTtcx58UBRDFJ/qQF1x2uj4JMBgL2cZrvtmij9H0sLZs4ijkuUShRa2xCofdXhWDovTUQjeLTF9
8zwndJcWjakTt8x74ZP3xObIlBaHaS7clWUBVpSmAC1EMIsqQwgDiMavwQKFb7TZVSq7saaZ+wtc
JqrkD/U1Xi79PO8sjU5Dmk61nbblUbV2/cSaGjkApMX+cQ8yhiK8v4uA7X0WwJKO8/ig+rV9nDfy
xJndvkSfr/UmU3Pkabb06GU9icu44OLBMZvU3HsNjES7F+Jj+TgvBUA92pii3OZgWSqxOlaKoEn3
8DG2t5n0dMfDaHtVSaSqxrXFjq7JWuVDEL3FU9/WsAGwBUYGkaliB3PDbJ3+c0K3tygZAVcVa4s5
ln5OBvbMEb4CaD0+biHuWTfkACci6rfbwCf+GsZRgxJ63aNpe/KmvSHVLTXAtD06jXtuPN3RxLaH
AIe44glY3nnQ1Wng0EGqDLgbYNlaxg4m5APbA078AxSwQ3ZO18pqpvbZYkSdJIt7/cHkqgTOMmUc
+b52sr0X3GCRgS1ZmSYM6vbjBW32guIkeDLdoHdu5Be7hL/mgT1px4Cten0MlfhYIkAGecgwwFBA
2VdH7hrQYg3h6i+FHXy66AeFxYU96GkI0z/VkAtA8ikwYEjQm/QA9ddv+LF8kDhkpVHRY75paCzS
tE678Az3givG1HCGyf0v54CFtRO5rRqXu1nzoDKJ+FR9vtUqXnfartcASGYpmnXG2Y4+GwLzmGTc
xx27rzo9sz597jZ/7eV0RGxYjljoHQ79bPVlXDFIKWPLwmq2LK2SKd+qRSYAaXjED4mZ10Os8x54
SvhfZvqXvp32oeoBbve6rRfRgC/kb31DXlEo/1uj8a31cx2uEOohYwuDLxM/pHzbp6veQU3jEPT+
nkUGGkILu+YAYWOy3tGjflnAlcBhWPfUtxQrsJFFho6f4TQZ1lvXFDeew7AMk5YEiEod9Hmw64Il
QqTBL+uQmiPJdrHuXnob7FaOgIyZ2ckQClTCZncj/d+1ye6siQHOz5epjzzg67U7L1MD30VJyYX7
Fr0Zip247nsI/ky2cfsxCex1A63isYtzJMuAfk1zE3xOoUNc5nH8LMcZszon1t0i5XDvEwxGXMiW
D9RbG/xMJ3yn1I23tW+bKhuDtJzWxOzsEJA9FuZ8LRxenNLw12q8eMkU2srGjrxaFv4bgBJi+yyg
4Uz9c6d71NIqVEC7+YeQG6LfRu7I+qLyppdlrnHqWD48xcCRANds6rBGyBVlHyb0ATrcwxuffork
noz1DCAU7xnANubrYD1MKBXEuCRVBkijZoIlh2jB4ZqcqfW2zI8+mgnKCwuR3zklv7Z+KyofWpyT
pOcHutF0Z0ITnNNkDvd5uqnPMV22myEw+54kjmibAEDpsrhFabbAWWZKbRVjgnGDCId4ibquqwzK
8l0YoYHdWGaK3TB16TcY9mrXmwF7Y6iwDBv/gSj+X5f1AgnCBGAcN/1OZRverUGiIpnhh3xWfGe9
TNEUUrlnWn9hFLF1ZUPQ0xZuSI9B7gt0ODHaqQ7uoumKQd2SA1SLXfsiuTY7NugMaZG8z2Lq740V
8nWyC3mBUqp8TfJZVxE4d/su8BihESsqwwdUNhNAxypKm/XQUormGqJAu0TnP91vC83iFcVW3Bvy
qEyaf/JZD8eZp+rZF8CWJ2njQ8f6ueZt9gu7nAlEPoGMpZCsr/kIh85hyKZ7umRpJUykd7wAWMRm
jGyXLPjNZi32unfxuaPBCKQaU+uVtu9RtEbAPCa7Z9QCNRVbzPYYO18GgOnQshCxqWfNYbnYDmq+
JSzIdnC5hbpxE8eHJUTc5ixqKqnH5iBW8rdDGXVKzYwOj6bA/iVVj4Kn6CAo/zXCrvahwZS7DDGr
At7RYqSWxTdg4nAeDdgnjcm29/N8nAHXYMZGXvs0z+o+WgtofaX0fSDYHKwJG+VV0dGWM2lRxmCL
KBzOAguFdZfQ/UjSK92aZrcmw25MJuQd+O+Wph8fsoYemqG9hy2+NcVUlyq1i6Z2B51RvffYZavy
uAeaAcmdOg/s2buGlyaYL5uO2qrFzw0snmnmXR3PcVM3MYNK4xDHVTrPvI6KDUfSxyh/RsxS6DJ9
Ymoxl7kr/tvgf9H16e+Nincd2WWX0fkWUHXt2diU1m7Xwvo/coj70ozLBVS7seQiEHURg847NPyE
LAM7WAyWS5EAGIMTE5AWc7Uxu6WpPZHOzgDeAHSSBUORlY4nYZILc6PZIWI8NV186dMWJxpWFeE4
79ES4NysP4fHoVYfQnXSyTBUMRMQM9FJv2+jQCKoL0/ANLvfEdTzZMChdjIyDAT78W8XYiqNxx7l
xZ+ggxhQMRwDIfdiRP1fbMnNeocGsnkWEHwG9iCCKhyjnZb8S47mGeXFS0qhqqIdomgvyAUqR00Z
GLPLXAOZHN9f0dlln4lnGWIMzRBKUNvKzIwVFEKWsvcJOWmqztCeWWqIXzyFWfNoxrZOMvfaOoB+
DDrPvbqZBBNbEXT3KUe4SVx7UiP9YCzdJcF8CODOU4EUm1db1ttKt82nDOM/gQYhFu192iDEGhAj
QKHIbzC+adH5kM8sUe+ANLBwLwNMbuwjZo5h2anuK1ymu6F6l2X+vAX9f/BJxJrwlGUlgtoh5uiT
zNDGGIFbUA9EHuxdZ7KSZfFWNRFWMnDwbxylxS5JINwzUeLKfugvJrcfm0jmXZagIfmZT7SNe2w8
xJjwMccfg9TJDHs1Ts8dmWmJHPk08vA9ifGkjXpWYwKPteYfWQDJsH7C6FkC3dfjVeWo0rA7jRea
dTA/DZyu2gS5QLTt98y7Uxu1+TFlaBpZ1u/aPDS7hg5fcR9/Q+wMZ1J3HNySNiitwnK59tGp65rr
3BoMZWHeaBvYRIkhH7G5CfJon9uq8cVS9VCEQ8LRQ8n76b65pM42jzQV+/E4wCO4pOnyPiLmcJ+H
VYh2tzS0uw7Ldg7F8OpC8PijoqLKnziuYNgVe0gGJ/hHmCrhX+/jPrmhpbWg1rS7eek3gOgWfmlw
sMwb+93T8Kpjc137LTrz0cqahcXJzfl9CcWTbBnEodu9mWP09xgSuRCxZEWTW0XUVas3D4PCF6ga
/86wkoiApBCzUMhIwfc6tv3ZAlUSCxRW15/nk8YPUsqHBvg/ohfdM54eSd5+N8Zc0AsAO5j9Yerd
rcDIruxC9gT86Lvr5oe2yQ8dnNehGfwKiOu/YQm/QY1/6H46QK3EUYTRHgsBwL7S4m3zM9THo3Pe
ZmeE1m9sKmLPGjXPNLYPEBsIfzhHWz3l/INPBIDI9EMtii8jHUFoyuEFxMhvwwbQwEIUVgA1uER5
b+R0E/i9/YLotPURpmIjvBFHO372Y1LbfPqnOcbjZurtfc1WtvPg8Z6CbKl8I8K6aLonkYKpInqy
20J90JyfB+r7xwjslutq3UMx8uYhm/uPTme4dBSUgMJjBQsDloLkj/GGfmylYGdwdglAYoi4/xtI
7Fls2t8Kne57txwz2hz7wcKqXtInEY0neKTj9BXiHSYv+434DZCZSHe+KaDXNObbuU3nb4y3gC0w
QNpz+FkIO6O1WLtDN2LEFMEj7BV3JN3rnDz3fELpDdE1XCpM+OLpt7NwjPs51A4kpHRt36C38NXK
qNv1KoZG8RB1FUBdul8ztNF0cG8Bnf4Fg3sfpN4zhygYt9ltafy74NlHZhUYGxSw/krIz2xCoDvG
g8fDQ3scX7oOKRHUvod144D1u/YX2JAFqPv6GZyMx4gFf4psvYNpf+szB7WmLH8nSYZtlA2xsyUg
tqS+A7WEvQXpiLc75i/BjJITXqggPfCi+CyApt4zNAOY0Reo2dVr6ug1XzoYyAe9rAoNNpfEMG8c
179D2l/dNv3taDSVzdC8y9wfIFeeRWWazofJtpeg43iXYOiEBz2F3zS1X1ShLhpyEBZ6oKglTWBX
6jA1YhGbaoMmIBk9Vnbw+ePFnnS8fkxd+J2giwbRH/wLHaAVluGXbsLa0cRVwGt+xTMuhMXiQ4n9
97DUxLQ7EihRdzbESsUM0BVJ55LH9BwmwyncgNsMxp0G2/2JOX/MWswZezId4d5YVEtSNDu9RH9V
AljezD/1wKYA8yEFJlg2BUSXnINO7KEhh2AXwaNszF7kmpbd2P1KUlPlCjM1YZPwvC6gDjGGqSKo
mUOF6feIQUsmMQdHUQHFo29S2Du6vq/Qwv6Y8E9ookNlq8hlRcLe7bsOU1iqUhRH2XRIZPtlBIg/
EjSZYvLo2RLw0dTYHJtcXGgKg+N1ikCVZinsAHFQLQ0DlBLLhwS//maH7YCED1Fai7/yfroBnHk3
U/qPFvOZ6rVqePNvDMENXLUKK5SOdafyE2zmgqpAy9iOKXZbzQ44SXg28fKdYlKxU6I/gkx0wyUC
PCbF8wjj+ZLHE/yb6I0L+idf5ftS2LFkPobpMvkeNw+d1Z4BBaFHZjEIQVs61pYuxyIQu2TArm7I
hr1FHtpycTbZmtbNyicU1cjmAGCu1AD+nrn6QndxAYXoRLL21qp1q+EgSEoKWAXuAq8LGBCyMM05
IP1O0gK0DLGZKphiKDphKwhon1a16/zzFiDnoheRB8Dse/T1v5FujkUo2qrpALrwPvvgCebQMV1u
vUteTcjXUkEjF3Py5tkhAp9BE0GywDCztCPwhSZBW0QwMQYcEtwikbUPMfSp12EejiiljolRLz7i
z2aI13OA2HFauvWAfP/PcVyaXsa7rXPdHhnnYcWcpeyK5cxo9JGs5hfyb4utr/kAB56vhdn7LM1z
2xuDARUv9qZIy2LOX7bYyLPVMPyOkUmDIIBaMaq8KkSlp7R+Nq38hxy5y515D+QWluuYfXsN/L9t
fdU5UdR28ReFb1OOSHY+JG2NNP1fZANXTVioWVcMUxIMdqvNbV8Yxzc7KgXm0wsGvnJr7mYEjAUC
5T8rZ1aHeOWgnRUAXXI4zqK9R4/+DAwFgNsE8lsYoP9E6gHAKoGnLR8dNsQPJoH/6PDzoVf09eCx
JvufyTkY06ADBcujp/KJKAaGFPVVrJoDbwLwNnqMwUj/0boeQZOx+wi+QhkAhCnndP7nXHDSgKXy
KX7cInFL1BTWsmmjA1mAf/1P2nktu40sWfuJEAFvbgmAJLj9ltcNQhbeezz9fND/T4uCMMSZnog+
N91xdrIKVVlpVq4lTXQcNf9TNhrFWcyBlhhG8piAVTyosfYTRcRXP8/QUB9CFTywznPX0LmTgY1x
PVlTCI54quT7QMk9qQ7upjn8LJudhj8yqG5VSrX0vN/5vsFUqSD39xUjpjQu0oMiBQIQuzF3wAtR
w/WpITFjBBbVtIuBZnRixueytJAToHhI+cVyRnVw0budTiXgkYtUCb6ta9qdVYmv0UQ/McGp5110
DibzA1fuoo3pElHqz3LZfFMU4bFSpTNPl3U2Rs0ZS6Ahw9g8xqk009vAmYiFcTLkiAaZOB9zVX2K
FZTjl0BJSDg/MJCASKGQ3+mTnaetUxtdTwlQ+yT7sX8Q9BZ4YRGhrjwGVGwm9bTM/HjxmFMDaApq
BciwJkoXnnoVyQKSFVce64s0i67UdW9pN52IWZ1gSvjZZfcUJUZFOTy1HsJSmF9k2I0qLRBssfJP
uhg9l6FxitUFNJrp38rMb88JePJDOITvrDns7JQCUFSBhw31t3mvuG2ihJ4yi4rNvffaHO3xUJ2+
zX5ItmU4aZx9Nih5HuKgew1VWhgyGA30Pi5EcTDFxapbGfSqLInKnMRfVu+LqnvTVcllioRzGwlP
uSQ91fNAUNR/l+dMd5NkyQiVz70SEAD7o9cSFfJoE+dAhzMIoH9SKkMdjqnNx2eaCy9pB46gM+AZ
SHS+Jz+sJPq1yRUe5Uy3Dnk5XYpC+llL8mMNPN4xh/Akyclnqx0e8572AGekOhQc78gKJeAn1jlM
KFYxt+0oo0EMq1hkCUvDENdRPfh1kjhDXXZ3yN8QQOhyCuZafhImtCx6pTsFCo1D5g6PzBcoDuHG
Cfm+L74YP0gReB3yCtCJ1vfapJ5YDCAtaNeeQjInu6TU9i4x+gmRP/nUUoboMom+7Bx89cviPlcr
RNqtFsiab5xIo4+ilMyHFowyuPx7sNaaC96Lf5OPQCrreysIhi9BP9TnMQbpJMCm4k2aodtqU7jd
YPzM6/IpEasHiyHgThMvWYs3kHv1EwJxyXEcivLYMDgMvCenWtlU5ZOS5Qa9/hL+rMz1M/Ol1CT0
4mvlTcJL9yCPwk+Ab29kq3mRkuh+iE3A8GkpvQpj9mwO7XtAn5xAizhR1Ufc3SR+KZT6uVfy2KUG
cBl0H9Fv6c5P2EW9meK7UgnfgQPskdjtU7eXs4FOPpQVpRndjwWXhaYseoxW8CNT0+wgp6IK8rjh
2LU1JYtBNN1qJqIJ0vqH0UMXOrczWZevRl9bX+uOvlYV57SW7zMKSADkgJpkU24TZNrAP561cmyo
Ic2uIKinxpddq6oKwgpNx2/ysOYKIU8ZFCeKxPUhHqpPcJTSFmipXgoiKMIJtDZd8+Qk+eBAQEvf
t4Ye21XSLAUca4jcyAztrrXego63DlLCPFwgpsmh18vZZhxUOicxmbflE9qDnTkMgvm2UKMvclsc
q5j/S9H37zR4Lw8+5KhLDAQZEKB5R04Lequm+jQo0qOIJjiIA9FZynUclaOPpuylaevyTDbksguD
HcBMDhbBpxopZk+5wLvdycOrXAG9GcZxOqWtdDJCIlVNzrsFV/IuacTXvCGnnFtfsdWeDidNJLsx
QqAXgnJfmcloRwLhoDSXP8Yoee1z4Yc1gOhF4ZDoh+7nMSPELBXpZwkCJgmHT4PYfh3q9F0mgw2f
wHDNgQjoTPraKXRxA9n6BjovYHAhP4c9MqACGyuV0+c+mxVQp7l1jEwhPMSWQeccXOKl8vmsPWkv
LEnlp1mtSZui4nukmW8VY/xIF4bDRzex7widwxFXronTZ8VPvV6JqPaF5Re5sGgglV3wfQbVcNBG
9ScVsPKsTdWXqo89oPyf1Kj6HinapbOKh0bWz2oS3ZmB/EpiAUMOJbTlnTwzAEP+P5XvAG+Q9PjK
OzVqAsLSQbz32/AUWOZlwNuSpRVepAiviuI7bSv2h8miKGn2xTd/Sr4q7GlWqECL+uGoC+Kr2eln
IWMikTb8IdOoX1Q1smxWDKpPcJqOrhKQyu9xY7UM88XHpiCw1bu4dKIx/holmQwBpZndp8ypHBo1
oUOqFMDW0gqXYpLv+kLW00IDqyHUUgqyNhpPqEY+Rj7pJEIrR6sfyVQy/yntAQBAOOMOAgiFCVCZ
3Ze0l8v0+0DhbfaLN4zvA84wmyeJxIBp4U9RVVxai6iG/q8Ha+T0JHfJB6o/tqATv5VjjNpACzyj
t8zM9vvmTuz6kzRLlFbqEdTaqHt5q5w5qIPtW7UT5/KX1tcvtWA+WWTnB30yzhNOnCauvpTnTVuU
/NJuVCk+aFV1V5eNq8uAoSVq805cxpdmKT0mNYAjTdYe1FQkITcAUszp9KWkwaiG2YOiCQ/E3iPy
2ZSDKW6c8omOQKcGPB7SFNcuhdYOhCIOLU0RJiczHL7J0TicfDkJ3rZWwNS7lsRgyOXXuhkfh2is
CSz90epxlbwXgllKXtVTM57bOnkYhXp4rmvJSuwwYl3oKU+XEQk0u0oz41jqVmODu/dpujItw7kQ
y+9xrRrHUMoq2/BD+VtQZcZDWmXZK2V4UEpZ8CalDHEmq6npb8v1CQqywNFpqnm+ZsWnug7HVyuJ
knswaa3lDA1FzIMuMxU6SV1eu2OhiG6gViT3Yoczn4GkxyKSXEB6u9gJa6pcAa1OTzPq4R110dDp
A1n5YPR+fEm1AlBmDVQvlOXqUziHmTd0be81EalEJTetXTCO6jJfqd1J/RDPGOkLYJtZUYHJbpI7
nTREs808Tb7VakC+lTI/qJZx8WVO6uw49QrTXnULPZvWVN8KH7z2AQ13WbUjxaffa4TPSaoET5Hc
olxCXfourcBtk2DpzJIpvNs2lxfUY7jUziTSb1pRhlsRvBxbf1Qfqkn7auXoDJgh5RR4NQCcy0H1
CHafOlmjfzbVvEWIx1cytqwBUKoEydHQ1NZWs4Cia9Fr43mSlK+alasXoRqyO3GoWs5VMzb2oA4Z
ueIyp9AUbX6qm6m38Qo00xW9uKcUAF8tZW6PomRNqB72tAuBNVJCHN+kNGRclffQURgoO1M6yk5x
FiUiBViFxs3cMNfRVO2zCWSBWNqqjllUqq8JUy3HJNECm9SwoaTeL92aLvquz1BEHIZeaHk9QlyT
RpPNCVTweZSf1Ndhbpq7apzrlzxSTFuB04vDWQSPwkwjJ/HDgMpRuIyQpCmgEi0FB1wU7eMU+/Oj
0Y/fx1hM7w2lMBeUBTFfmM50HTXKmrJaPw9aMDypiTCS7/hZfqBGPpL4ByRYQgSK+lfD6lL6pI0H
yxK71hVmybyI1EQd5rsKvGE/fhXSkiJEQnVTtRhEy9UO7qFhno2jDHHEp16LQYJ3OaBpwaQNLKZx
/UNI9PqdQhPyGHbJG6OkB1FH6nw/l5X/ZmINTplG3N7bw8Ub89GypFoqvBCQZSi/Zo+vJtrlVG/C
cKHLAELkGKL1ATHwHQmdLRMQhCmyCosaLa7VvHcMZreXJZ/nAyKm4YdRfbm9hM3J12sDqxlv5Jos
6vUYiL3glTrXRb9XTr3LW+R2538hWyZfG1uNvYKDZwqS0MfLQAj25fdG/d+z3GCADyKKOuPXa3bX
tCsT6sAWHAOjK0bfEqiQmh0Wos0Z5Wsbq5l/IegS5noNduw+9UZHR9Q9OccwZ1q2+A1NE49E5G6X
1G9j8P+Pla0mvulAjWaasrIBKfnx7SJ4YbmZB2L2zb/SMP7D2GriWzcaGtgV30kHAGt0oyuAXRIa
y905fBv8R3/YWY17y0ZMByj7tSjpWL3CouMsRJ3ys/BKDveCZP0hSOyCRG/nnCwLWBHNXBvW1srG
STaW0mJYapHAGr+lNMnUBzEHD39PUXuPhGBrgv7qyKzZJouoY1plZD8bdz6CGfesD8IrzSF4zItn
+YzsIWPmu0Pte1ZXV7suB0ZrRKxOJ3Kk94yMy25zMo7RBSjEUZNO9WPqBsdd0vYNBoQ/Nnd1y8VM
bIphOao9ahSSg4bBK+Cz9tA55UE+JE/d1+ZcH28fpW0/+c/F11Y0DxozswF9GNUrYIm3fhh0CG8b
+B8c5W8LK14HQ+zbRvK59oMt2vP9IiGdQJ0Dhu2cnvaIEH7xWd46oCsn41dalWkN6xls80R24S58
4wCIkRuI7rXH4sdE2ug2DmRy36UH9Wx8YkrvX6xYVVXkhBRJ16w1G1Q3UgsoBJ439TS5iD9elNf2
0rtMCp19t//fc43I18ZWh3WUBOpSpqV4IvhZBvzKLN35gltHRNUkU5VlGJ10a3UslR5CBnJ61evi
iM0z2/G1SYp+h4l76/CrBhNmqL8Y8EatjkmgjZMSZJHqRfKFdoerSWd0x/9F4HFtZHU6mEIgQl5I
gqKxO8hq5eQ0Gne+/paLRNrWpBtmSrCLrXzz4MeEBYsNZqTk0i491Y2d9k6kwsqgyrF2tdPoBlCO
UOi0nH/BrSlrqklpRYMWSxRXH0sPAT2MjIEhExR5cjh8VQvFmedyh0l560xcm1m5DdM051hTRdVL
y4IGu3DW5+797Y3cMqFD7soVUmAVNFcHW/O7iOMwGV485T+njoyOgczbJrbOnG6yDlM1NcmQVs91
J1q+CQWIQTL6Tk2WiZpDu0uks+z42iMhQqxDSqjxKq/pcQWlnVUguwZstcpTDel0eAR4d5afFj5L
2gTu7TVthllIVMgmDWJD+YsdlylaZjUlUff8z4wMfq/7Q+5QlDtpqRO+hucEm/4ddneu1pZEsXxt
dxVowZEmC2BMmd1DRE1ZNB3NQ/UOVgrHhGGH+bzajl8itBV3xWW2PuO15dVnpM0AYQAzeovwBzX6
BjxCQyF0Uhkq8B1rfFMlJ0X5nBjJYalygGo9ZEDBpWyPUG3vh6yuPpmMFUBboXt9AOxpOPvqdzPb
oUnauhZXi12T5yaKHOu5jo1qhvcu+RmIzs4B2lyFgqA1GQcX2VzFeLnpQws8ZIa3iDpWBF7CITtL
PKDQ14SoYsFgeNyNuTaXdWV0la8FHRwK7fj/jc5HcLZedFEdiUFGWz/GruXs5VTS5sW8MrlyMD0Y
3rBIEwO812GylSPilY7/VnUW/svJC11/52Yuj8tfjgD1SLitLG7Kmnx+rEoGZqLY8CABPTGY5/id
dcLvvQWUuBM4LwftlqnVQZQy6NxmQdC91KseEfs6RV5CvNzs0LBuxnb4mP9e0jodIOizmAILDc98
KD3jOJ9hBTopFxS3kJnYi+22PYyqWHSxoZSyjOUMXZUNgCaNc79sIBO+x+b9ohWeXKIX31k0eZWf
8/tF3AL4++n2hdi8DyApkK2nlmCuqxU5KKZG6BTDy5DtVksIAfqDLr27bWTz/EMeammGBr3Vr7j2
am0Wg7aT7/MUqUDcmwS4YbWnarxlwhQ1g+CEgohmrdxkl5dyFOci569q76NMZKxPdm6vYisv5XRL
v5462TJWt5iR+C4cfYOtgrxDCHrVqdvSkXta3HorHpLQOt42uL2m3wZXdzgiDh27HoPi8MXowd3u
HfGtm2TybKs8qFC7rjPQFHiPrlg93+XUeumRh+S0qAHsaQFuruPKzGodQwSsOAwHwxvw6mbwJkj3
Yp1tCzoKtrKmabTHVpcn6+RCbzrDS+IzcyNm8en2l9h0p6b6j4FfHLlXJxgwdT1oPQbCe/UF8O5d
h5yO+kb/phDr7tNvbt1KUxPhBJRl4LZrRWcpDyfFsggPszJyquoxy74wUb4T1OwZWZ6QqzVFtPoz
gUEXYCS0Pq2jEH1Igp1K5ZY2I6393ytZvtyVERMLcmBiBCKTwZ3c7jS9b2xGXN2Aep8rPCCOdQLp
xv/k897B+xXjrp8KU4c0EJEIk71cnbywByuVRqXBU1F7y3jLQSRnhQnajezRNi4Wrb+D7JxLJkYO
t4/MpreAlllZMj5F/0W8e7VwBgHjTtR6nUzpLYJt2oe0/5nOT3H67badXx76rzVeGVqlfXOLvLBh
YKhxwaH8QG/3neFOx/hcIw3Zn2Bc925b3LxsVwZXsTCLSjrmEnUv61+z+J2y+9W2YomF0fq/t27l
yyXm+boyHnRPfzDuQw/0kFu8W0S4eKEccGYn4bl+6M67xZytmOna7sqLSLMRoGmDXfXE84vaN/QB
/VljMxW3PIH+2SuKbd7A3wtdexXGQcdUzSbOyPhBBxlW0YXslPPtz7VpBOzlQl5vGBzGP29gXAD/
RF5J94xKsfVQdWS9dYNqdG6b2QyXyDX/sbNyJ6UKfCMNK74a7aUK0H3nn2QGLsD1jErRPDHb2d9P
cIo+NlLdnWniNm8Bs1jv5bguHgagT5K985M2l87dN2XTJODXV1djKb768dwSKd6PziJMxuQ9ggtf
20NK5A10AhjxcY/qdTmd6/toyfLC3k1Q9f9YPq8uvh7VWV7FfFRm5gAvf/NlhgDio+qXbqCQZ1j5
jqfZWqUl0ziWdZnSzLoiB9gtVEU9ZJX1Oc2PXfA67tWq5a0reW1jdYgg2JEH2BB1GkLDz5n2RuyA
QLvMrxCZPII5/mx6vd27siOeW9Qv1WPwDPew3XxgJnDno2451uufsjpnMtQLbehH5KHfqMycAELY
2gdGQp0IiXHxTe9aSI/qcCGebhvecnvXdlcvWaUXgDqzQPcAJ9uhnr4sKInbJrbY2Dmqv+/QygYj
mM2oddxVVYhiIEKHJEneTTTTeyV+E3cvSlfBtkojtP0hqq2riL6dKkDuuvGUG6J7+9dsHmRl6WAu
YTsC8n86Dl82/JHBCx4WYE2ZyODw11JjDgr+U613UwYKbtvbPGNX9lZuv5thq4OxRffG0mhtXyQq
6br4Psm68Q7i0WZH92hzs2ET/md9K3fPaFXXApJYXuhDg2Jaecx+1B/M+wguvYN/AFboWN64F0ku
N+Uv9/CPVVqSf+6qYkxVoQcZ7sGG08NZdClClLgyDyWd07/paFmqIjEPvQSS8uquKGU0FUaAkl8n
SAAeXTXooDgCDGAdze5dOv2Lp+ba3Or4in4K4xwRuses7aesa16ridIGQ6W3D8pmyLM0vhXiSlM2
rMUjXrnYcCjLZGQwCG9EsneXXCCBjR7gvXX9p+FePuenwHd2bG5+tyubq7fENCclTQuu5qLVBguk
nT3IXnqwTsUxOP4LXQ8FKndIlUQNkXp9+TFXCzQUcTYa5kM9mBPU/q0VvgzKTkti+Rarc/iHidXR
MGCpKHI4Iz3NBDXESML/vpT3x99fnYXAABw4Zvz90fSU8G0+vNz+IBuv3h9/f3UGWli5JrXj70dM
0ZbAOuladj9v29gqN/9hZPXRDaXxZwkf4iU/mWSNXqVFo49ys/QoP2kvwbNMh7a72w1EN78N2Qrk
rpQpEV3+8/PDPwqd4GDqnvKUPKbfmWx3TKc59j/DV9EJ3WBXA25zM68Mrl1hmvj6gBfxEl88DAyE
MIlfTN92dnMpkPx15P6xYq5dnxoPpSW1FqXsy3zP2PdSt6fgUDwhnb3jIm4vyBRXtRpDmZjrFlhQ
kDcHI3rSrA8jAfbtBW1/Jk2nf0OQKf9VINQMQYP7jwckeTWK51reCQe2F/H7768W0ajyKKcGfz8L
P7bVh0B4Fwzvby9hq7Ch8NP/WcPK0zQNk0zBgA3paT6Wz9CNOT1deaU+iA5EQ/vCfHubtvI7ItDZ
ThkMwrcjqO0ZWLUXoxzPe3j0n/xvZXNQz3vPoLR98n6vcuWMIGdOmGbFKIMbz/kRee7DcERIGmWE
XVsb8ekfO7pyTGqUpWM8c/T0z+hcUeyA4pvYVP/UwXJ78Z/gnjjPgCc/a97/8VuuvJVfpcOgL+dF
eeoqe8FYoKZLR3bI7MD+T1Tc9w7oKkKcVEsAJorBafqcRN9zqCG6Xa+xHIi/vcbvb7dyhoVQjnXq
s5/1R8iRPPJynCFMbA/ycVG22G3WbDz0f3y/lS/UBxNCZCYvOCvqZXayc3CBewHKSQ7mvqPaKpBd
m9NX8WBTajJzkyzP/GxOdvdekQ+gKtzkR3Ji4NKNvgPrzrz4tX2NnODNbkN1+fM3dnedPKbwsDel
qvEJ0zcCTJh+/qpm9xNIYt3NolcRXjet0na8844PWIc31ax0DNmxxZC7neSkvIxpthPd7xxNfeVm
kliopqJgXb5aHCym0kCRJ8NOfLBnZOVW0C4Iming20XCCKWFcMyy/tkcpeP/7WLrK5cCUbUkxTTh
kU6tvtRvlxgkgRbMzjxtudcofzq3Le4tbOVJiK01MWce2/MrPBXUZ9ZTx+G4bWT5I7eO3sp7jEqW
BnK1PD1acq/AUW8L4fzBH8y346zv1aF3vIi+8iLVkGZmZLGi9mP4PHz5VYK2U1rlh9mWviS7SIW9
HVx5kbEOWhOGHsLrCbIOWIESqiH1y+0d3DGyFqgRlLxdaK91uMTMw0x7F5Iabex3vtOmFUXW5AUl
pZtrtdlugE1xQqXAE8WHmUxL4kyM0FPdXsvms3llZXHLVymPFDNXbc1YgaHxIAnvmuGtCbHOzIyC
plQ7xrYDAlU2aeMtXAPrDNKcoylnEF8HSTe4yrE79WcQRcf8Ejh70fzmMb8ytbpLOSoBSJwA4Ch6
A65d12REcdAoZXf63qo2/aquIEWqU+eVtZXTs0IGCKaGVUGN5YiucdS+wg9jay8WSAPgpIFjNns2
N0/Hlc2VD0xMH+WVxeZgz8cisrWjdEBD8DMExScLIlYbVu87YyfUWW7rX67jyujyo64OC6oIoWbG
JH/d7CGiEDD3ZVgCWguB00slDMA7r8nfFQfayqqMyqtM9xe002qVKVQpcZ6Fghf99D8vqLfxTrCl
F+2kPFjotcMidLp9Hf5OPVcWV0vsGaSZjaTwl5DVOklHlUJRUx0KG5oHezSc7O3S4Wmrw14Y+dch
WhlenVchD2DyknrLY8LmkFsfjL2Y468TsxigdGOAvrHInVZ+30r0CMEomFaC8nkOn4TMHaWdzGlz
DVcmVt6eK9/As1P50D98kfOnbg9GtHjvP87fsgQIQegt0qQSzdUeVYjvhF1oQOjhmRflvDTOYX/d
718uTu8vOxojbjqFQgoNqwwQbsNQYmoUOogTPIxudCnvRts8aP+RZvrmd7kytvyYq0vVhTW0bOls
eRBKVMhyJgWD6bu1u78e4mXrDFNbZOoUWVpjsuEGnGe5D30vpur6nrFa89KdwiOAe98Nnpdu8F4/
cfMwXFlc3SSI8hqccEQ7D8UZGJ8hInu+fVn/ckerNa2OA5UuxplN1sSg28Knrr6mMcOvIN7fCRAa
OKHYMiI8QDR62+7WyqiDUgM1RYCk8vLfr75Y5CtKJwmy4InBx2q4K+cdpNXf1QEWdm1gtXXItZTq
yCNKsl560FieTXDSB3WJmcB7m6971fGte3Vtb7WRmVnnGhSPUFh5rdeceFSOkivf7Z2IrZN+bWbl
gQq/F/NkpqyXz88W6aT1MO6hJTc+DQBlcYE+ILokrnGG2RBpsL20gpdKz6X/bO2B4Lbehz8MrFwD
rENVLRoNUEnXf2GAkJnM8RCD4YlO8c/mXrH7Fw2e8Yfd+sbGynSNCTOKRiZzt2vQUNFljR6Y+NaJ
0Cn9BCuFU58bcLCdVziJk9t7eIPlo6+d4LXBlV+SkbSTYmHyvdb0UtXLsx8qw7Th+9t3afOsX5tZ
BU/CIIa+FkziLxzFDBwKhsb4kHiKnS+zDXa5F/FuncJrg6vbK1Q1fDQR2WM6FA4T7V42f2gSaS9A
23K4APvQQtI1pOONVSYiSiX6d5AyeBEVjIvkJNQWDGIIiJkCoIz7Ae/mAfltcH306zyl/Z3xvRhm
LdtHJd153H/BIv46EJZkLXhCy1TWYwC+WSuMLqc+Ncv4bXBuTtCzncq7+gPyqq7+puAcTmd0wO8Q
xL2TX3fOyZaz166srz4bXHkoZ6IzifWosrsv+imgL5AeQ4cG1E9Y8ZAduAin+E486zu2N0/MlemV
O/aVuAxAUBATQh/Wdfd1+wWtxZ0Ds2dk5YMLX5/CPCkED/j9536KngKrdQ1J2zHzN16Et+V6H1dO
2LfUQIS5cCkEt151CZ0Fg+0/hUS1uS3v5f+bTuRq61YRIZR1sSR23IIxcHLi9+KkvcLaa3efWjd6
9qVD4bUnRrb2Sl2by9RBjTIRrFqitG7BQoXPW2OpPkXZ7LF9y5wCBXb/bJygyvwPxvu2vt61udXp
zCBghk1f8b08OvSOcvy8VPQttxZPjTM5KMaclc69fSM2TaLVsPCCgvJcg/brseihSWCFQf/OX+RD
ZVgZra+3jWw5FX3J1jXZkkXlF0DlKtQps7IpQnbYy+u3Nbx24e6DuhV76BbDMgC7Tf5ZnXujac0G
0iDfu2PQTPrWfMmfZw/gAw/q/Dh8nG3zW1AemBm3h/0GxdbyDCJ8WTSosYjayklPeVGnsyQRyZ1a
1a294RS4ll19LH+q32BYBYqwl+b9DTjn/l2ZXBee50lP4bWBkjb0ynv5BUUDygXaa0f6/MZ8ggrs
wK85a7sIiOVer723IWqk0YZEEiWv7r3ZdKWpDKVP4k5JTPw8G5/MKLYn89zD/3b71Gzm7dfGVtfe
GFD3qaMpPqb3yaPPmOt8hnAKmIBwgojU2cfxb37IBSwDzMFS9XVPMEtSymUWLKV+89UMURtwdlYk
b23flYFV3Afvc1k0wrDUeAawrKmTQdF7QGzOhrT3RPpx296W32Qt/6xn+TlX966ezdSvs5T2RPKz
hxsTkh5UEIQdsIAkbzmRazur6AsCwWSAk03whET0H8N2Mi+NqkPLMTRDDgsi0gB21dfJ9zqtNFhx
0cSUD/SaoQxAqKvUnXxS5Mc4kfLvtG/0T8IgocoG3gUuSAX5LcgmRB9iCxW+jC/60JtPsanVTFr3
QgOHvG8EicNQhjUhRxUOiHOIyCHCw95Kj1m9MP41FKcnqK9VH4qMFKocW01gWeqjNnkbGzKwzVSE
gPXQFpMPpKctLUaC4bmhl1r5hYfUWC9f5kBo4xexUCBmjJXagJtIlPpnUZNrR0H/RnEpmaCeCaO0
/KMtSqqsamBVn2Spm/JzjKBJaCsAQ5jv1GIfGmAZ6cwgTuaj2DWy4I6Mzk/oFhfl5DQl7CcPCbJP
wVOVQkc6Q+L+Qykz6SHXGmNRWKmMb4AHUWLLx7Z56JBP5RWOhgGGxcTviOohaSpQBiy6t/XUwgyj
TmbVHCrFUE6LLOFdkoWZ4cxaPzWeygTtpYfRqnCVYZSfxHigiODHMVQvQ63Ura13IV8UDOP0U1B8
VL7UEsrzg+gr8nd+S3aXjGoJjRXyzffd3Cc/20lWZzeH22OZ/vV/jL5YwnoOf19sz3qc9S7Mek3q
NlUCJXOXytmHIuzrh1xQ29jWs0ZehHBGMXNVhLEfkjyBOb1QzCI9In6JZCeacGZip2JO80vKBniu
FASADorZIDCsqXkJX38TV2Q4ytDDVS61ee6YfW9dROhEdNtsg+abrpTwFMWCMny8fff+FoRfXDQD
Gkw7om5g/XLhV5cPjcSmhFdU8FQ9ehPkMOkVyh2o8sdi1u6gU4PeNUABTVaPSrg37bJxIf/IL1cX
Hy3LVG+VmgZG+gSrPqxSiFT+3FngRm6CEYqqSzWN8ejVra+Msg1nQyFLvi896y5yEaiiM5+/wuNF
FGjuOLMN5/yHueW/X+0ncj3VWIsd/RL96wDpWGHtFEw2vOUfBpZNvTJQCPIAIzkFmcGk768+wLaq
hoMzFTt2NhaiX3vL1ULmfK5ba6kuJOWj37/0e+2yzTd6mbJVNdGA8XYVC+lhVcuJ3PJGi++Vqjmh
QQBLcXPoi+8UPXcOweaLBi2LLip4O1K6PzdtjuOkFaFkJKFKvYhhTGoY9x0kBi0DDHudzc2V/Ta2
Tk7DpgtzYaRlljXHCHLjwEzu5BKqMQgpfXVvactj/Fesw5fiiKvMJa1rJWWgolwhaoIHwWzJdHTg
IjHZ2uJxGY7eW9pmXmxcWVtdWQYNUL6XLd7Q8wJ3z5DHPUgfg3N26b/OLwtHw32NzMpHlD1IkHPh
sPMhN08lsHeuMrVqVV59SIU5QtkYy8W+9dQ8lsfwKEBnAhvmF5Q+gK1pzm2LOwaVFXZCHMpYUvJM
oLJboxuPekx7vm1B3vyCv9e0rsDXRmMAY+SmDRfjXv88f1zw5vkb00M67FA582V2m6PwMLOl8jnY
hUvtrXD1SSGSgmq+M9jS9qPvW3YEVePtFW5boJeBZClAYWUVjiulJQxR3lMeEvODln0XC++2gc3C
GlMh/1hYxeBpr2ZzmbCF4kvxRbUVB+Hvk8Z5nO4pQO3e8K3KKIMuv+2tj6EpDe0Q44SXgSjO+0Px
Kp3bc3+p7oejcdKPzHi/QR789jJ39lFdncVRK9MMrBJnUTsq0jvTenv772+8x9erWnN+aYWfJUZQ
EQvEUEmpH8BAH4Rqr8+57M1fDuv33qmr8yZJ2qSHBQ9yrzA0DlXrVyLCH9AdHOWnytPvouf2ZDGX
VZ33/dfeDq6CAd1spszMY8HTB0FXvVFPheA4Ri2dlNtb+TfyfxVXrU6kUYJCNOSBEtcT6rzLYFD4
ZDrdsaLYW3gLVu4/AHptxDp/BHOrY5no8hw1Oik+sifu7DQHgtCXzEYZ4YTv+LrX41jW8NeX/B07
rmfLGB4W6iImdhR6VC3j1Eun/kkZumNUyz4UgCoaDfPO8dn8glc2V7kpuqlU4CCm9er+0pjwe4vz
TgS39+nWE51pN+sVfIPUt1JhoBPaW4s4Njli9yn00eP8LMJSWKJKH0nJYTDTHMJAw+zNg5704+Ca
s5J/0lCjRCRCNUTzMPUddBa09oO9say9q7Rs1lUsGMhC3c9L3T3oM7dLLoDt4VF8Z6DTHchUVOvw
2W9ebp/szQ9wdX1X8Sf6vB2yXAS4Sejp9bmNd8qoe39/FRfKfi/liYArl9T3RX02q38T1179/tVj
RB48QmPZE6BXD0L8Eu8NXO69RWuaCiEfyzhEQRr6j96Z7/s3yzNOxodYjwtQ5Rx9vf1BNhICvLah
oZGxFNvW4eYUyRPZMiFZosHfCQ9zFHwwlNIeux1Dm3Xma0uruxdRBUPpgVBTPC2p1HiH5s2F6RTq
lfuB1/+wj7/XtXonMl0I2q7FGgp7P61jcJlP05E2Kqw/oYvS6865+xuvtXjsq31cvQ3zmKtKY2JP
PumXhZDSP1OwtxeE+t7owP8QP/xe2+riiqgeVKJEA4TZ0FNHMXaptC19M8EVPSm0l02ddlkwt5P9
qyWu7q41iyV6CYUFO7XyhOJJMum2BVW/0PSOFviU8G2jgc542JtU377Uv9e7utSJldX1KHFGK9Si
ErTVo/e3L8Fm6LJgfaAXoSOurJ7bGD79SU66pReevY+Rx0Dg/KcQWufbZjbv2pWZ1QOrlUVX+wOv
eiog6onaezTIx6pVDoJo7LQgd1a0DvaEaSgb+GPx7UgNVNSslOKxmX/eXs9/kXZly3HjyPaLGMF9
eeVaLFVptSTbLwy33ea+7/z6e6Cea7EgTKHtuQ8TN8YxlQKQSCYyT57DM0Ld6EIrmxKqbVKY67ML
cZgQWiMgzgXx8HU7/+Wb+ut86KRPzsW1zAD7Osrg7jpvZCbxuXxjngFFvdHZqzs4/HSPfVzvxS3y
77vvI5Rl1laUNzQzS2M6QAfsVIBG291wiC66mrV7fZXs3cT7F6AMTCvTuKOubE0rykgkhnLafKi3
22XibSSJeh9yLgvFbVBUgfOBTk5WsctRADLR+X4aPc3vA9PdboERBAYScSq4viByaz4aQ1kQ7TC8
3ei226bn1VZmVhQuKkacrNQu8hZF7jNqUKDrf650DsiJeV6WKQFrBMibQlO9bfW0LouA3EKWHqAI
2c/KAVrPU5JyBhPfygT0wgjHH/4PGkySSMVfGULcXSzgRSoHUZBgFgLaLBjzNm4KF+VBF70/jNRM
h/Vugi6nV3hWaJ3GsPSLQAAFJVgvw+sbzfzY7f8g4lo7T4UOILxzwrHmc/OYWNp9FSkHqdAO3ap9
rwx0I8e5dKtevgVf8ykCF10XYY4J7OF/4MP7P4S6Mq2epI3QRMhewPamjEcRkJ+B9wZkXRRT0iAH
ZoJOB851udqiV4dFMxHbclDsCiBQ73u8NzkNH2ZdZW+FOuRqSzYQdSNYEzpY1Vl80ek967A6Xagc
En95VM6ju3kTyL1UX0YbknOm5Pc/OBmUXRB/sFTgYy5XGeujFumqTmpVxh0o/Q4AgAfyjwViu+EU
zIfuO/fZySo9mjuTVM5UoBskNj1eZMP6aqWmI6h3rfU4Qq23V2ZOIs0+xPflUYeYa0s0RxISdSs9
JWmgAyfMJ39khbv9gugz1JRpAcONAPJH6ykKAON0SR/uP9+LiPP0Yy4JoVXSMDkK2C2Jh7tbKAl5
qScCAniCHUuhB2Zsx1jn7Bsz+cOI+i8rVBKRSa2pryZyFYiA+JA4t8moTWbYUtCeZDc5ovP2db7h
lW6ZfeqdWfq1DilSXUcXFje7cCD1BwT91Du6O0Jj5giNkjA5bvcQsPmTS/C+2LdLutvSPlN6MF7g
AOuf0YP+E8qPLiS17mYfBAhvVIh3vIWyPiIoQaMSjgodKFKoKllTQQttlvEo1sbMg0itrYjHKP8K
cQ3O2tje8m6Iut+QJrbkLcZLEsTsEBx/QAvRyL5f3z/iCx9iyG4x1IVekzZF3w0xTA0ICi0PZl/1
S5+LuGR96febRl1moa/VYlNgB/KJ/uZWLplhhbq8QypW6l1xG9mEtlILeToDzEfl3jJ1wwlWw0o6
fIrxMgCgqATVC7kPOYR3HhUnO/Lcg/2p3W0pOdadR4qG0W5QwSO9IDMA06mzHQyvPM1u/AZ55771
mDF5Z4/6okYbxKzaaCNHSLaWLC89l17mW9hcEywg7V32ML7y7DK/PsBrm7gFJpiEqVi2bKnRx+0k
hYq5GQ8ZZAHD2tI3zh1gR5WdGSqY6U3eoVmuW6iEQ8TvDfkJGihgP4Wg9NvX6syL0ezw+W6Rhr/I
QyxnIGaI4KpF2L+0uv0PfYHgoEuClu43iCAfxRuFk5uy9xOkrgrGnqCKQR0jYBZzN+cGih/dd8V8
giTO9ZvOjCYKNC+AOcVoFd2iXKJh3OLRIkIii+AX4MtxFWiF+aOkKP51U6wIucemU4FrUKGFoY7o
XrRF7oK8yt6gHio9RcPvT4uhprK3RIWvTQTaXhDBokJm4FQgiaLMzeEcpg3I85GwqPDo3JllnL1J
KpI1yzKUyozFYb4YrG7LYQv6E+n181HI/8X5f50ZXXqbJ5Siewv19tYTniAdaQM5gvxEON9KeI/x
37NMHwGcDevTwftFv6K1Ro9FMxOFMJuFB0UcnzFm8AwkzKfr/sF0dRXPS4DnFBRtqC/oDALsISWV
t6msABrSGjQkDZX3zWFaAck63nlkKRp1odRtWnLQ1BLQOJiQ6oey4b3yyN/54eO5s0Ai8y7ST6St
uYjIeHrMX0KfVTiYgeRKdvl35cae7ppPkELObnK3CEpO9Yb9ldnZpsJvbBoTSPGEKAQcSfpuBo1P
CFas3M5eFg8j1dzWPHs7MaID5wADLj2oUxWxso2Q5Q0V0TzpQ3pqxIzTe2HFDRO//v8mqC9nHRub
2mooByjW0YLWtYJB3RyivjxIJfOLubNDeUbZxl1l5Ni7Psl+TFDVzvXovtfl22YUn5qcx+vLvFWa
ZRkaVgaKccpNQF0I5g5Bi0K5e+wtx4xku+q+Xr9S7FCxM0L5gyTAgh7jXT07kh/fEL6dyG1uVCix
QB7xqQq4RG8kin/0/vdl0V9mJZeldEUgzELZgQT9XXeQjpGd2euBx0fI9r3/mELlhgoYULEfkl6t
0FbdwBc/6C4m+93rG8j0CYzjoj2MsUrIAFzeZWuV5LFLsBq5Qe1fcBb5dq2+C23qxcOn66bYd3dn
i/I/TKTFm5UjJY1fRq++VQ4RyFU6r3r5QyZefCRNwgFO8EkEWH+5tKiDzJa2Yvfa6D5vnrV8c+qs
4jxt2YvaWaE+xZIZ59DVBoReentJowICbKSNgFSGkpcchU+8RhjzWoHcHEKiAO2rOnGaXfSdZ6XV
MxPcdyl0MwtT7WwovhyGaubNhzPD0s4Q5RqlWI6E9SkKx3Q4GMI56V635a8KMpjX/YK3IMotmlLr
pqTsMYSQLsAF387L0zL/ke+hJKlB/QMzlxp1TPXQzvWkgnqScMAR7j4AB3zC3QfWbKQwf/QR3pmj
siWooIN6pYU5cM/Z5O7ZvQjg8PWNYwe/nRXKFZJW7ppNB8I7C4tPSe/K3j9M99Kxum0/DY9d8CcD
4Hj5/NpGyicwoT+WW4RHwrpg5qZrnapGX7yIeGGd7M+HILuzQ/lEGutJXwjwvTg+DyfytpvsAkA8
cActnpna/FFjthe+r4z6WonaCgHIakZisWRBFfXnRo0hbp5wnJ0cybWFUd+rqVosq9LBIdltANjF
mAEYeGfEbEeSUI5kVgcu06BsYHh/gZ6uFvvNSfNbpw50l3BUilwFAhZs8QI0Sx1TuWQQpiWYIwPy
q4HoiU6GQuKxQYnDdNVPygNw2dqD7EOSF+PhUEHgVR0Yp4Y/wMDTUSUNSvr1CID3lNZQ5A3zAsjg
zc5Eb5pEzmOccWYI8IBx6wo6bTK9n0NSgMe0Q4iv4tul/1lV3Nc+2SfKK2ABQ2aYxcKAFA3aNZd2
nTbTQKoUQIvMVT0I4zzXz2KY3UL7hxBVVoFYQiydE0F4dimnV41taHtyfqtlPkGa+aAn1bmIS6dN
y8P1YMU8qd0SKacsqhKwH5I2lXLv5S24rDPtpMQp537xzFDZ2WhApVxNUYUy0I3vb5PkPM7f/6eV
0NQ9Vqf1la4Czrepsm0CE6zUQQO87nUrrAc3SEs0CJxBrAtfLCq4W3NvjjNpc6hBfTsGZYBBca8N
QQ3v/EGeCZysjooHiiToHlFuAPagvKkTbNoqjfakYsiRNy7AvEI7C9TpQ1m4gtwlRBjm+JxJj5P1
+fpuMY999/vUsc+WFutWA+9qMfit6Ee9+VSXD9dtsJrt+22iyxIr1N7nHhj0cDwaT92JdNsL17qV
Q+2s25Cwd8CrwEHPMNcFzliMFUKDxaQ7ekhaQEBUoKOnILJZpeQO3XzWc/XT9aXxzFC+BuGf2Uw0
oLHbXMrsTTbA7Zjqh2KoOQGHZQjle3i1airoh1KelscLPllSFR+L5anU3Fn7Pkre9bWwKt/G3gbl
axjFsmprimqfjO1qka1gEHSCzmFkF5D6OvKa+bwlUa6XbpPVLjEKBEW3OnKSuoo8/V1VEo9jm7cu
ukAby4o2FMi1gGevwhzSkXI4eLOLYj7w+X9SDt7vIj3/kFVmXuighTzG6Aoe1aP+VfxJ4LaxF/8N
riZ80a1A/MTXT2E9qC4MU5l6li/d0C195xNdTmBz7DYGzXbulOFwu6n2v4D3kl+kv76qhKqcgW+v
KdOzCNWG3FyOZJSSwvlb5aO0+WDiPv+j2sQbfGC5C/TvUAQE0IRUvPHH7J5vGBVr1WlWAXWSfwxW
qG1flpFTTyKXiF7P3gT5E3Ym0mSZZCQyUdiMyxFXG/IwmJYpxZ/Q8z6UdcFjw2AF9709KgvE2OTS
Sy061pNQJLYyW0/iWHO+60wbBL6CWAjOXpNaE7jtlDHepghUbM8TkH0YVr8eNpjnsjNALWIqzEVc
thEGothR68dFiJ34D566oL14XwUV/pR0abdywiPDkP4eFGClnrUivL4OFjzjwgYV/pI8SdVJwk51
rnjMhjcwk+B8B+ImPeExugXj5/5UeTNEWMDjZHoJn4eMGar266Ri4hxZy6LOWXzEjSKKwe50UM7/
9K4sl1cQ4Vmj4VRDG5mJsWDFvad9Jq0JSBP7ddjZQ/AvMKZk/z7crvczpMtK02BYxZrDGmkd50fr
sXwkrK+lI4fWg1SSeGyjRREKlS1xemXEB6+ZpkKjKrdZpS4oFJdK5TbiKcsftkl3c5BUXnciRgQB
UgPzgwRvh+FV5TKCLBXAcFZaA1aYxz4IF3xB/9wD1wpFwvz36fmhfLI3RkVEeVlMvbQQfjWbyExB
6gUCXd/JaEV6x9M6ZNzyC1tUGFmrViqiBDsoyN4kgMYMPJVFWwTXt4/1DbswQwWTVSi6SU+21k9f
ZlzA6g4MSDHIt5LHzs7d6LH8i2OQUZSGQYiOqaCjNNAfuTwwwlg1xWkTHyuM0o3RTS7cl/nDUH4W
FXcVDoV12zYPQnHgmGVv57tZyiFFIdvkoeriY7lgEh9YmxgfgKX5Ui4/luJUZf7Q3xflwwrtCnHQ
7LgKQXwFtU7eF4i94SDdR6nX0iwURy/Xr2/QlawarB+iI9/SQxuk5/m+9zcnOZR34w1Po5PxNULy
Cjg0hPfQNqTT2CnGaH8JKgHgeydb6E5NygHZ8QxQQVxSZDwuqxhvzO6LVd9b7fP1k2MeHCilwAUm
a7h81D2Ytj7u4rHHM3nK/Dh5VQbNqwYefyqrQGni8fDLDHUPplwpdH2amrdcLlPBMEoE3EQFch+S
0ze2eIjv/qCmcWGT+saO8iRjxgG4kHG1DqKp3mWbcjNtGOAQWunx+jYyj2m3PuqYzN7MFS2VrHBu
XzTzVmy967/PPCboimqqZOBe09e6mBUhqZRCDvU+UoSvQwRi4u8zGB4w3Z2sT9eNMRezM0ZdZgtK
ibkuzRKw/tUncHyHEbTNft+EpEDpHNOq5BFIuZ3SiYtkpKhpbOK9Vr9W0cv132ft1/73KX+r9BVU
QwM6nGqJQTnE99zoMSfGsUJ+hfoMmzgPAOE0lYiWUl/HbhXwxS1yvJa1GzE5iHVl95qngBDz+mpY
BYcLQ+TEdol8J+iTFveA3InB6vQv+SNpb5pu9lMdwW5n2pW3Hkre/WFaBXhYJ/olYFSiYQpj14nQ
y1pbXw3Mzt5cvIueyLCj8HWD8BrqT0Dl/dHoDoIRRHNQgscTjC6yxjp4OsYcETx67sa3ifvlUPwF
pcmw/SwdAc7DNJTl8qRoGMkcrIIcRkGRTUI37XKHtUq1NqEBvlYC4Z2WHfrcXcTzii+ItJzHiVfU
Y3mOrKgKyIUMSGK9ZbK7A+2VaImTTmn8sU/dRVnsuQPhMjgRc5XX7Gfd5r0pykkLM9IBRcp632x+
mNKrpHGuMttNdmuhnFOIgUJSxk0LyxmU1TJEK8agH13wwRbO4gnHLYevVGeVE3JZ2T7e6O97SMWQ
TZ3bumyRc5A5wOpNEkR6mN3OBrzA0b5cv4IKbxspB2madUgSoY2PhnQ7dU99ZLiSXDmpFdtzBXIf
3MfeV+tzN923aQtxxi96b9mZWtro396XkKGUWssX29np89JRmpPhKiXYYPTXIav9LVKhM/hiKL5R
A0sO5pp1c/T2yZpvQK3BCycM3M7FzlFfxgGDNJKSISvNwuio3PwDev03vOmsMLw/IuqzWEHjW2sM
ZPSS8JciaFC0vzVELhE804oKWr635owlU1amCCOTG8l5pbuysKcTBgH+sjxRspfj6gKZdiZzJcbv
11ZAf/xulHrZmoaWbY24aKEl/ZyL+0lEXMwTuyqCdP0DItq9Lbou1Y+zoI4KGg3TfKMKmFwsee88
ZoIGNmcwj2BiB6wxlHuXCYKQkcKEGsze+Jh7iVv8pQK5DoWdoH1NjtzmJNkg+uMJ9Kwkmug1gNeU
3sDRaFolAz9N/VN/UI/zyxRuw1H0wMLp6yfh3OEo8YiuAkBqvOr35THw2NyZp6nzuqxKi3pDoyCu
f1pi7tYqBuSawbkeNpiuiUF8CXUpaInSGYKeSHMsx6gRFNF5tU6idSfGHEdkBqadCSr8SqPVK1UM
ME2PUpgyf01nTrGBRIMPB2VYIGw0FAWdZMo15qiJ6qK1NEwsHbIo6PPem8Q7Vf5WcRMdlk8QAkqJ
jN4BqEvd5EFoh2GIkeeYm1XYMhmkLQtXSMYHsU1ap1HTI/oebrs0nJSX0cDGEJ6B3jH4PYlYJvVu
zIRZibQ8MzDLJPmkjJM+V5hMvh1uUmiiKo55s9rWfeT0x/huu/+D99GleSrlLmsDkPkB5QhSSyrc
7TXGlKhoS49lSDIt4V4R7EJ1rzsn49LDKm4gisBoK0HC6DLpSY2mT0Qdxc3JF39Ca+KmDSI3BhZG
cTSnv4PmA88iSTYufQkW8UzWQTqNlNmgnFUR9DYfdIzhJSfhiUTqyK1u4jDHgFiN+UruiBhZwUd7
bwOjaKh/APTqmZpok4F+FgTlUXY4EOUpsHWsDpmH/Rc9C5Y9PGh0ExK+eEHRNcFl7bZpToX4OPkR
IKmJP5V2+33AI7f254OW8vaT7Be9vr096gQts9xGKCRhBK6yzXMUlIfeEW5RoHvOT6Ivn9RX3iQl
2yIGZFVA9U38x6XPJGIrb7NSgC3ABPtPco9x99+Omeg9o9j4Hwt0ZFZNgkXQasxpCbLmm7UErWIz
Nh81fbbs6zfgY2iDKQX4ObzhQHtLz8NmEqAOoB0Bo7AJUo+fk3gvmP6ig+zQ5A5qMV1DBXIEX1lZ
xCW43Lh0SXMwZEKagUD1BRsDKiiGa54B6ZHqmft1ZR6ThWcbBiks8qW7tDZslTINEhyj+zy4CeQn
W2c6qNBcW/38TfKSV1D9+KLBVu4MUtm4qveKUjQz/H567uTBTuYp7IXIFSNe2OJZor5HZSmDd0Vu
kqNcBcv8Qxd/rt2rZP247hqMSiI2DhUrUMio1kfh8QmFsU1RUUIQOo/I12du6cyKbTjqHeYd3OSh
PVy3yFoXKHURp0S8ewGVvjwyKU/ivlcBdRPMu3K6s6ChFKOJDA6e63YYAz5kZb8M0cwH62pAT3gA
dm/yu8kGHZqXH9EYKsMYpQQoAISQjeTTI7NCPwqlaCVADBfZEBWquqrWC2PYYr97eyXKXg/JEOCM
CevtiQ/jY10AzMYQxR+85/EIudzNprB6K9NK1NtVJ+/vUvn5+i5+zOywibvfp/w9iZZ+tCZQTTcW
2DbuDPmh7TmYD7YL7mxQnm6IdTYuCmR81mDxNT8/AksQB403ujoEKPXbjZPpcQ1SD0OoNCa60iH/
Sk6jl2IesnRUt/M2fC6RhPCxBUyf2C2QyvfQy03HyAI6dvABozn1QXSvlbYOjjfriMnE2VF5W8py
C0x/EcoKA+wOBuWFQqQrpVVCokz+irJBjaoWmZi1HM3rkD0fAQLmatewPGVvkmzCrtYjymOeqwJI
Mjq85iFKaS9mfg8CZO/3HRIslW8TyIAQ0gjI1GznRcVEfChsmJLC1E2s2nLPDR6szxjqz+iwIDh+
nF1Cgl5Gg4xMVQzUI+HijnwIvECclGit88heyfnT6Q2wTrKJRr8MqATlH9myNdlMaOlXGTx28t0a
+2ungcP3xqhvLCG4voOsAAzyROSm2EfkqdRBDUVsFXqJcm5cDm5ZvOjoCZbJtwUcZdcNMUpXwHDt
LFHBacrXWupAQx0CU6MfSygZGIB7Boszn8DN54pctjzWRUPGTQDv2Eo0ai99ME1UM417oI3n43Qy
DulXLXOqG4iEIg0Gr0At2tybxnKUvUnqc5bo3TIXDTGJgRwwmR6zO8uZwJtaeeWd/nh9Rz8+HLGh
7+ujoZhSNHQNpDUIjIZoNBr2lJ9KVQta8KoUKUZyJN2puGyprJtNVLB0iPWh1UgLGkjQXZ23CEs0
hebTZi3ZS6+iClhFOQ/1wrwIugSIMySONehQXJ7fkkh5p1ugzFOr2mn6MFMHPx+/RNE5yQMMljvX
t5P5MiQ9TbzCcdU/sFZ3eh5BzQADBeLX/ufqKaf5OT8bm70iS5hP3UPxzJONYl6+nUXKQ7c2NeIx
QTmomsbD1qsvY2eezW3zOr3kREru6ijXbFezBA8TBk0IKxjI0OujGabQ5xXO4N8HTVLkyBz/fGO2
+BDJ3pdHk0NIlTJOQoM+a/pCgN19MNzERxHU8Hfjl9GdXTwPb9qbNVBjm1epZH3ydmdJM0TgqRUP
goF0r1wlDwPSQR1xoRvMm7BbHgkGu2/cMGW4Hz38RbPlxEnukTs47dm8779IxzYc76fnijuCwlsX
Fa6Nqcu0Oa/gMVpvN+InjTfGzTNAXbq2knP8vAzOILwIM6DB4ia8fs94Fsi27rZtyox27Sp4RYV6
53xqZg56gHcsVAJpmuoM5CYAecp2r2eB2B8jlbMERvsHoXd39FTOKDXCmg4CtJQ6N9LsFXoWeCmd
5XvjFugr6NUYfydH6cv1feMEC7ri31ejJG1EG3KyyqDq55PVQ/RBFN1o4n3HmKaQDwAgAFkczaLi
Ut5JA3BJIvgXemC7hJe4s9wJcGKBt4/MTzSUeU10xPFeVyl3FtpiSlsVBeneE+5UDJQuN/J9Ci5b
8y0m8SBkTNfbmaOcW50MLam0FcnOVtpN9rryUPJM37PIoDTesx8ncqJOK/OlSVJfwlB4+6pIn/SV
28lifRfxlES9SAbq2aKfslOWV/oiYgayc7W71UMm9TzrqICRTKP4Jqe27mfe+qrf5q88qkLW+vam
qYqxVJdGKjSIDkk02OJ6FETEc85ng+V8extUWAXzx2TNGUoCBlQ/0BSMOq/oTVfGm/b3L9TeEOV8
ca5tU0L2UUifJ91yammxRSm1Y+0PItLeEOV2gl6trVUSQ10oNUe5Pwyyf30tvIMh/74LqnJsKaVg
wcTavIzrWSH0jhPnHck7GPLvOxtN3WXWrCCDSFTdjlt8tIeXVAMUvuGi/Vk1SkzNA2YmkRTToEwV
mdkLfUI4FoPintDadDfTTfI6Odmt4jVBEljgMa3OvFI9exffzdJhXQKhJOAtqb8RaaJEdw0FD/KG
43fMisN+dVR4nZZFjDNtM8LFx7COk/lJ70jgoc0OTdDezIeVc6N4y7IuD05AmFW2Fehu0wDqTDpk
E8Rq1pfrHshbFT0gVADdgdEF0LKIIJ8llETLa3fQzpLT2cVxvuFSEZDrSWeXu12kmfCMuu8tpW0r
wOuEuy7s7hKgg1R8fpdvQxD7XGQQ2/1/OYdJxaXRNGPRyEUD3yr9WDR2BRr04VAdrLN2LLwqUG+3
vyuHN4rCPDsgHlURHToJ/3F5dnmyLrpQ4wuZDLPdQ7B5+WotnM8wc2Wo0eODj6ohnpSXNrJZLzHz
jJPTja3AEGvmi8Z8Y4rTpylKed1h5tVWwF6ItALDfbSMWquXGFKUISvft8n9pv4sytUuM+HQ1LGd
8ybvmEUHdDt+WaOumpbo4yb0lh5aNSpeSnc3DqmbiupNBUWRaKqcbgZbhjE4Uve1N0a/0GVOq5qZ
KwKUi+aOhf7YB5nBZFZTcVBQ95AjL7sfIZCnhjl0iWLbOvcnokcMKalbXnGAeabQkgBAV4E0Dd3l
MZUIAmgpMlS5vi3WH/3WeSqo1uTfl3IGaZCKXj9hOdE/6Bsu5dqomgyw8xpXDtJupy4eOIGFhKfL
i44SAAxA50NHVkW7pzzhv91EDA0BuQMSsPsZxDuA5fmGJzwL3wqbTIFpwebV/r9gY/oIG4JxzCuR
VjEhFiX/vvvogZo8lRRhIca7sPLLoCfcdVBM4bbDSfz4sExguC2Ql6KrRN/0aM21um6BRiGa6Qao
yScMchjBv1R1IJnaNWtUwjA3rZHVhhj7vZc+IlYfpCC9z97Uq7iRk8SPa7aIr+720KimaYGiAwTa
0VQiYBd0UfPn6BOhHeyCpHZmyUmC617zMW7i3Ha7SX3K81w2e3BQYyymH54nafNmKf6rXFZO6OQt
jYovE3gtUrVBr31aK6fOAyPqOdkCcyEgZkPwRw8VjbnLzdM3EDBtEQ5K2Tpb7gZfFja7UJ6ubxdD
VRN6WSikY+YaY/gqTQENoWpZXtYlwhktMIEXbXe3HCxMXS+PUMOzm9huHmXQ/PDemoz1/UMuIJIL
DsaGy/WNalVlc41pG3ULx+kwxGe95BwSywTCB741IqGEkEiA2fkf+t1yL5S4WSYoj/v4SesbkAlt
LmcLPyYkEAZ9N0OXu8xIWxG+FCmsE0B4CRBCU4PqLyUgXm6p7njgdU+Zp6ZjAgVRA4rtEs0tW82j
LpkLKAysGNIlbZIVTjNkG8q+VupGcbEeBj1SAugiZ25Wj4NdDonoL7lSOatglrdFEeWuVAgOZPNs
HfCjMk0zTvxm7r4BxwKrr6XhYXy5+zrIOPqOjIsU3edFPystxqi4BRlG8ATcDG1PHeqsqBdTKUw6
RREEgHDEpPAu2Lln3uuujind0hfc32dtNPAsIQ8T8GKr4Ma4XFEKBJEgKA3qmpHmx6bpCTWXFIPl
TKjAaACFkWkBk4pfZirImbUhsHSfZdOZoL8ce0hvnyR07Ap7CZIjL6FmndPeIhXKoBZZafEMi1GU
ORM0Qyf9s1IYnHDGyMjQDQcYCkJrwLp/oOkupTxPjEI2QWANdnSvDSwv8tGGfxvk5kFCGKnDhTHq
pMaxy/Uq0yVQi8QHBQJ9/zDd/v4UPNakA8OA4X6EULoNmVgNRFLbBcyr1lO9HXPMROBCcnbuY0YH
I3A7pFMK5JbpIWBDGFBYIgQMWfVlaw6CiZp99VnIeaAdlh/s7VBfa2WFPkTcwbv1MrEzy6/a70vu
XY+Vb21FKiW4WAzl3gu4vca8Q1AYXOW7eRy99pvwucd4VHeT/NVhsJ/w5latfZw/WwGYDSFsxXtZ
MRJzsqFvFCOEYUKjHnSmUYj1ajWzPzpQVi/sHorjy8EEXigP8/vazwHO45GNkHV9XPe7TXLtd58i
UMzGcSEBK2cV1SsUtV0zsWRn0Kej0muGjayd4zXs03w3SN2AaevauMlw3eI+tzEmCd79zB54jNKM
xz/ZSwAA4aDgPFTIn7FbV2YmRQESKVLIXVwy81wHglMdFog7l372zBtBZMB5Lu1RTpqXOSRGktoA
mx4BlgHP4Jtf8skrP5NQEn9OQb+p/cDn8Lrfkt36eHzvy6TcNh9XcxoIVdGy3JjKfaRy2EXZd/z9
96kYrK79NKNQAzxDGTtr9yOtLN+SPqfL9+vrYEB/L/ePSomUpqrrvipnf3Db0oV2TtiXtw10E7wW
jbmmuSEMpoLbuF1rq58HkKmNh+t/AvtD8O4ydBm7TrJZm0zEmULd3LhvIrvGfciWOTABL9KaSbbL
abHzOEvtXsAAY7Q+dJbhX/8zmPcDUAuAIUUyBUVtRCwW6iRu0+hPIyaw4TDGrLpJrnECHscMnRu2
dW1ondyN/iz0TtG8xuMxX3kDVizvxCscJH94kaOfQnnnqDVVKyfAc6/mzSLcz1X4+3u1/33KO7tF
6BJDqcxQlXJP0UYgbk6RoHIcg7EKZAUkj7MM0kihrEy9qVYxIZLWB8iMZ6+R4F5fBiMG4/sJMg0E
K1X/kDSLtRRr1QJyl0k+VX0waV/76OssfNky3hga6xODOTecBgojBPxC1roPi3GdLMMCNp5JIjz0
gmWLXoWPTDzhWaWBaCX9kd1U5407Es7wNxm6xIBgYaRAgfTEpWFLzZZeifGdIaA2CHseBKC9wPvt
fvvWOU+xywvILHvQ2NF0iBICQEETw1erbJTZjKbruEzpIYniGXSj1uxsZckrIDK4wVBM29mirizE
NrUqyUsMS5qNnegP9Xocpu9C832NfAX0benoGWNo1pwrzPrG7e3SL1UrUa08UhUiI9qEqpeg4Kx/
Go6DR4CJVjjxDpHxMYA9MqCO17+M193lGerQjwcHVYcx9fT5r0Ea7Hz7cf0msE8NwpdkBEr88DQz
5GzLqhU8+3j314NpT9mPPP5y3QbrOqPS+8sGtYpxKxIlzzWwaZjbt7xP3HRcOSVW3jKoRE4tMmPW
6z45Lu3DbJzG+NvcPl1fBc+EcnkWbRUvc7+VkDNRZLsvHuP2U90G/5sNKlioGb4SmBnDZHWWSv6a
iJmzNovoYgt/v11IrtD7oZDl7uIScHGArgNcFZbqAwhu7U770k4c52K777sN8u87GwvYWU11Khcf
/XJ7TA94hzlr/Bz/fnfrci3UV69cuyXWdTT1G2lwtqp29QUaOPPoXj8dnh9TEXWQ06ic8bUKZcXX
rTup4jgx+d9TqeXFkVBRTc91XVMrzQoLpQ0BnTqiTOcMaTmA0c+4ydXRE+eJsybOEdEpWF7JxZYS
VdEaTB+HuROjQypDYm4sXD3dyvvrO8jK+PZLpKWgK4ya6+qaJce4sPVA8YnwkhpCVVTGI0FweWgP
dsAGuARNEBBhGzRRiWzMWhQbSXJMf87O+CK5LfAl632v4FUiHyyXx8/PdJGdPcpFuq21oLaBWzVk
p84S7K7lNQmYB4Y5BtFET9yQaHYCa45jkBKp8bEdU3/G+wCivAZYWHQujyAJaB/cEahZDO5oaLmY
1FomEDoYGi4eetQS0dM+gFjqoEKalRQz+1eB4/3Eu6+Zo7xfllYZkzQwpwYEgp8HxJDIlU9jhvH3
VdHdnMZIl6EQYKYsnuLsuyTcy+an617OcAKwtIHjAxwSCAf0UHFqzGWpxhhCyuufE/rtZnX43wxQ
8a4yUGiqZ4wCLfnXVbk3DZ6UGOPoL1ZAHX2Ur6ZqCshzkpN8NI/KQb/HABAa64pTHNbD74MuCMXn
+4ZRR18IIkgrK2wYiPh9VVjdRi7xskjD/2nb6KNX862uFgHBYBa8cnxQosfrv8+Kbvt10GOQmrqA
ELojI1pnHU5MxoukR+LGRLSFV/lnBIILY1TKo3XFNgNEaYWxDkZcPbZN5TuESWyNh6ZkPJYuDFGJ
T6InhlCvIBTKjXSyjdLwG7NV7WyRHb0bbuNO42RBnPtDo77XKU8VE3y2IZG2sJVMRb9CTVb/+mmx
9w9yeXgegQOFfvZLYp/VczcmR2RJXjmdIkv3t/HUNc/X7fwXr/hliH74Z73VNWYJt8M3b/5JBBvz
c/l5ACbmlhD08bjQmLuHKVJQ16HhYulUYqeMai6tM9bVJgCzQRtemf8k/OwskJ3dpXWFKKSbEaXJ
MVsqpwTasKk5HsA8m50FKsB1QyVGlQgLEshvlhuh/3vOTqrCWQfjU6Cg4vNrp6go16w5pCQaWGk1
fyo+4/moSTyWDrYNAlsAxw4GpKm9UiehEiIZoW3dlFCPRFedrdU2puRP1oL2Jib/dKjQ06oYyxg3
TS+KeH23EEMoMg/TyrfdwnugMA9mZ4Zyri2NMU5DhKqXCCqxyYx6MlGQjt0Y///1e8PcuZ0paues
cbOqCTQPYVE+W/23KHEnVeLYYOWHgOmiwwbkMTyBzg9VSOO2TTLHx/nYFzbRPRYgsqAE0R0mMDAS
wQNCsBf1bo9yuUWNl2YcAGRZdU13QXKH0D2BtKXnUQAwo8BuYdQndWiFLu76CZWKdjgVQxbk+uBe
PyB2YHu3QVdDBEmQ11zHCS13xYTNq+7kL1GCLGE8gfnR540mc/aOZmQWl8aoskUiPfyfg3oQCm+W
/4+0L+uNW1e6/UUCNA+vklqtltvtMc7wIjjJDkXN8/Tr72I+3FimdZpn5wBBXgy4TIpVLFatWkvw
Ptk/3n8+D98Pkh0qU4PaJBoyx0vKAMJLB+K4VP+b+AZ5UhMUKaDC+pCJjFZpJERHmXaW3DQZH+tB
yl2MrJytTEycvXsWNBAus2QUnDP8oSsGTVdbQATGgFz6ID+bUQloQn0TQ631wqaeRQkd+41cLq8B
evPHInf6VGso27TBS9lMi4MBnB1Rzlp8qQpMqaHNlnZ/MVqIFPLNIo+RKdJBKSVGDJiftAB0F/fl
Z+WbddTAEJfcCifg9gqQQEuif814rNGk45KvQs0c2qIGGbHHShb1oQSUawpu09JTBFnrXqMLwDMd
JDT4H7ri3GYmXZ2h4YRBJp31aDwwjFYNujQy2M8VTzt0Ceh2HX9OXVG5c9fh3gzzcF6a5mtXoFcf
rWsBMuFJPUytfe5K6/v1QLJ3PqEBZJiWBZmqD3Lw0N0c67zB+bTi18JI3aH796p5bHYXzCSapYF4
n+fzXR2JMtjOAqibZoWMtjiX3dErwbX0Uj+yKS1RoN9f05tF9vNNjkRnLY9XK0+ibsjd0vkcV4Jj
sedi2yWxj7cxYKRO0xgGDNg5CWj1Gls3caYGiMa99ULo4W8+0dtyuMtYlogFNSxmLTHdMZ7cQaRT
urthDOWCJAmdOJ65o0Uz16w0jHou3Q+bvLaipHXvMCub38/vl8YElZhyE5W/6vVZTS5KIvgkIhPc
JjkK4O8rxRLirHdzFeTiy7lWhTnL3iW1XQmXHEsqcOD5iFp37+uR1P8GmjFEsXKhZ+fBiDC0h5l0
kQ+JFsddIqCmdNaBzf1oGQii+psC5Ola8hf9S/jh2yngYh1KDibVDEx9WPm5GCqX1kLKN7Y9/N3E
pP4UPPwgxseLvYyzM+gEdc4T+UVe+zNUJg3qAq8AiqTlHq+y0p1U11RBp5gchB3vvcLK1ji3i22c
D0qTY33mw3SYT4x4Kr+Zfky+gpkW414WzOvsO9XbWrntNMzFackErsgk1yXVA11gYXsS5MX/vXoA
AuzbpvJXRaX1WmVV6RpM0yez+N6rX3UopF+PQTu6XjACwT8G1IGm5u98dBPyqjFT+xUEt1FuJ6c6
KZ9Rh7hAC3B1VSW5q/r8nwXAUSlx7hW1er1ufHcnN7a5IkiaanhUV3j4VF3/Al2iT6M6etdN7Pr1
xgR3ZXSpgqqejWafQ5aD7LygqeXrwF8hmFw3tHt1MJA50gm8TC0uFCp6qi5TA0OrJtWuilL/rCUX
SVM9QpfDZEnoUou0+na9bmOTi43SpNCsrVFRtOlJckJL8ZQSWPPqYJCf11e3awnzAJqBaRamUv7+
Yuy0us8XXUaB/KANJqTy1PjYlAAvjzooHvvn69bYb/sQTRjgFLQqGDH53f7fnMlZngYnochdpvET
uvxuUXy5bmA3/YM0yx8L3M4pRlHLKxi9T6rlQTns4iB1l0ENGQ5BfxjOejAek4PjG4KF7cZ7EInj
KjY1Rp7xfhudxVQ70qFTQ+l6WBTggoDaVUUT9Lvbt7HCxcOxU6Yit5C2lxj9pc/WIti9vVUASILx
fiwEi+ECIFH1Jicd+I0LYl06DUNvsfxI9PRw/SMJzPDcbWaZoeamdMzMrWScsqH0bCHr3b4R1Crx
D9RcGvfmaIdCnmfqOCfL6g90lt0JxT26jIK17D7rQXj5xw4X6pDnJ0bSwVXHQAuaCGxI/1CIrzEV
PhmPnOP1rds7AVtr7OcbBwKteyKPKa4oR8sVVydT5k5mGVw3shdawTtjyQqkEo0Po1Cr2jRWW+Fd
rxY/ieVSgtHlLkxnQd9kdy1QAlLAvYV6L8+mORq4ZmV5QdIvfVaKm6wVfJrdE7D5/dwJyEs4qjYC
qVF0j2scLONTLKJV3TOBmTGTXbCAt/N3Q7zWKxwpI3i3vFbTraKNLpG/X/8ae9u0tcFFNBlJCIYQ
gN4hSvZgN+q50ET5yN4lgMFhTJOgBg6SGrbMzamy6GCWPSvuyzY4kFV6TKf2PKoVALC26bgIF4Lc
f9cgSslolGLCBK/Z9wbrqp+6vBlQSDTUxpPm/tRWJijYYvNmaKtjY6uCS3x3EzcGuU3sAb5LmrVc
g9T6vswgzo6fr3+lHboYPJaZKpgFzivH5rnhIStdyMoSJ1ECUmQgMSHCKF0yb340B3fFAMIrg4eK
Mta9eRZYRe8CQozI0PkZW7Oo5pjKiAfL0Rhca3CLl/hhZXBiT/KkT6vhZq0/H/DsEb7Z96KEzroB
kFPFuvlafQk04kR7LFgqyts5/jrMT+2IoThTAPH9TT3DJw2Y5DIB6FJwL9lchG0gYqQ7E6B5yzF7
GX35oIX0NvEqz7lonTv+ykECHKC8GQ6edjcObnsUFeh23XzzF7DTtfGPXplBsLckNEo78MEZtZuq
x1g+CE7Q7oZurHBOQZZB7Y2JbeiNcWd8mS7tU/aQ+BYw2vbd+DJfmqf0k2iIZdcTN0Y5x3AgW2NU
Dkbda8vMXb2ufXB+3Khzc0Ny0L7HpWCVoq1kf89mKwnR+xIc1BBAl6H3M6Q3NRmOciv/+B83k0uV
2knusmaiNILUqqW4tuljZAEUauq9qXoQxLAeyH3l/zd0dLuhxgR9scZEUjHE/H6FfepIjRorSWTm
n6cuajVReY796R/94Y8BvkMqxY2UStTG3OuD9VRl4fJL9zoPg8vP64MSxXf2HZS2NYyAYKJN8OgS
rI1niTK7ItEkoO2g4HTXrk9g4f4fDXB3tjMlE2adUHdSlPbnYsegGm3rr4KzIVoFF1CkPu+zmq0i
b8PypPmgJwQ7QVicywaDm2x+mAgVS0Q22c83514aKTKVfCFRJinRmDW/aBmH19e1Gz8YLhXIVOBD
+Co7mEZA7tCOwFOQzNckLXGTWP1KuukulXSBG/+eT+EPoYEWoG4DwWxY/MWzOKVCVcPSf49DG/4c
xNFwbKaDc5gCC3eP6WmYDOqZ7Cc6JvHBvjkXtxR00+WB+unt4K1B/yn3DL8W0hrvbTUGGlEaBfUq
Jsw4AO1cjXEzytjqAmgiIFcK0ag08+APa98Y4A6p5VBtrloNHq4/l+NJA/dJup5rHeXk73USOCLW
u72YuV0Qd14tpmkhmzmNCHRgZGKeLaJ4IIPxr5+fvatga4Y7onEqWcY6I+0ndo9ZpLQF2BCD/McV
zhKM6pCEpT1ogkxwN2/aWmWL3zhGvJLY6VdJDioblNdJ51uq20RraFyaCpSTF/IVZJcn7fn6Wvd8
ZWuVu/bqJa3WvMVs4FqU6jFxJusZo8FVZAxdfxjbLvmLl/XWHnftycnad0lsAqKhSJY7zPE57YbC
62JDEAT2LoetIfbzzXbWmlIAs6XgRWJ8GZvZNWQ1mtbzBDIoqnzPzIfr+7jva7aCcSBdZf+9Nycv
FuDwEta1dpOrldG0PF03sHsooQMAuUITUyG8NsZEKiOv7ZJGtv2U6fTGkqmbg3lVl7JTXgtAlbuO
tjHGraacO0vvO0cGn3zqJvXsJs3FoH9RZTbYe5EJwwCRyhmhGHYtpkRPoiINR/D/94L34u7R3vx+
zqGcamzaeCpo1CEXLh1yAzacsG3kfyoR8mzfks3081ArQor+/uMnUl43hoWBtML53CWhXjfHRP9a
JX/zkAehA5BleGdDeZlzHsiLGRiLAfJIWy+z8poVgUNfrh+z3aVsTHBuA4ruZlyohut5mj1SUXe1
vhaK5Mnm8bqhXQzNdjFcelgMZWOkNj7/GIAyFWOfGG3SQcnC5rm77+v9X6D9wWfzZ/P4bFGlSb2s
jHBDb20/zxdPacyjRESXx/66bCQxKjAa6BNx63KK1VQTOYa+khlmF8aEL3n2eciC4gwm2ii+SIFg
J3e/2ZtFvouy4s9YUxtv3+5QJ/4MnZDsmP4yHslp9ZRDEajQgBs+/wVmHRyCJhBquGFZa+X9oe90
aSpqyUK9D4VY30gL2QNKX9QQ341EGyts7ZswbuQ00SaKFCOXvnX1pU6f7Ob5+v7tbt/GBOdVc6qi
dmUnJNIgJramQZ3GriIdWhHOl8WzD9nSxg7nWqDmnnvbhvAW2HMO9bIE5tII4vaeCZStbBx0QIQw
HvN+t2p9BeJjQkJv0tlt6vMirB/tXUPAH8GPAO1HwsUtYmniEbLRqEE09hOdP81978VJEubJP7H2
r8kP0RyB5qXDiGUMk+dGmGcSm02rOycVA5A1kdyxVI5tJaIM3Nsz0LvgJkJlBSIt3J6BHXWVyspI
orZMvXn8FBPBPbdbGbcYQgWwH/BX8CBLZxiAo4oVBSPTekTA9Vt55FY7msF4O7mil+ne5CjS4Ddr
nF8WLQgnSkMCzBY6ni9t6zNGPVYFa770i6s7LquCJQdRaWh/G9/MctsIxhFI/imERkMB7VBwsq+i
pGTPT8GTg7qswhhf+RGWnOR2VbWg7M/sCybq3Kw+U6XyU1VQV9hdycYO92wy1sEuixIXk1VV7lz8
YxARXGEvqG1XwuUL+mzr1dIjqLVWhgv2RzV9XkDPcj2s7ZBoW6jFv+0X/1oyKUifKqxDfqhPKvSq
6hMjmk4CAsZIzasjCegsCBGICTJ+xxk+1G1Nsy3eRO1UkxvZJjCdnjoo1Q1HxV8O/fMC4NQ903z/
MQT03r6rTtJRedXD1m1fUHgAFeIk4vLf3WomIITuPwQseBBjXMSjU9VIAp14uqHG/Cy1za+Wxt+u
b/beSxgUOH/McJd+Ui5yrbMzwxTJ2P0L6qQQ407hdTO7ycXGDo9XNLWunZIRduJP2etwKSFVRA6S
1/lZcgBxP8AgvsDirjfgYa0h4UThmb9SCjy4Mx1wkIi+FBdWX0uerNZjVCCRdaz8+jhbh0X01f7D
OhlVEqbtHUPm9hPsKpIsE/RFUMj2IfYJ5QwTgjtMrxQyn8Ki1G5oUf+Y40OLmSfOgPyQoEian8aO
mq6RQ4g1q5TbYVoFma/IGBdfTLuvKzlHH6tZIWxVnOrs2TJrNysE/YL9o/+2KC7KVA04O9dKTaI6
/SaXflXWiP7P14/H7lpQ35Ut2bLAcsjZ6Ey8FPsWr2x1nr1a/wRJI7eTLwCO/292uFimzlKzZmYK
PVnAyIbkATAaV6t/LbEg9ovWwwWuZcwLmcawUwGHNzgQlwUj02BFCRglrq9oF5aEAK0Dxo1yASgX
3sdIIBfjSVJGvLQS61Ncq2eQjLrroHvSUKNXBm7aoju2RX0a1VWAV9/tlm1tc8usiQnRjQJhBIy0
i1sHIDt07QdMWoNhQvpnCRa/SF3yA7SfJ8Gqd8MJXgyQjgSSyOF73ZJiturMHv3dAZ3Vs34gUe/O
HgSQH1XgoP9KNYmt9M0id0TrarE6yaCAYB1SQJc8E/VZNMxutYdqdGW/P4ogj3spMqZfwRfIeu5o
Jb//sI4egxW3Ri/c0X+WCQJ0H4wTSMJjptEpGhT68CnRVgejFyj8ZID0GTLrvbViKXNSLFMOWKfl
2geIlIFstPIyr3dH8L61ByZaQwNRuvehGfneLspS7+0moxLnRtLWoXbXvLR+C+JkcCNGarQcukct
MEJUuY8kD5Yv2i/Zb28bgafyB4m3z0XRunLide5kGqnKsya/mkJiQOZ/2xyGN8CdGwSCmqi0KyIj
cZtf5NGBl+Q36S/tQQ6QNoWiELe/IEgQsozNwBPu/YZWQ+fQYsWC4gygpnj0mvjrdedjb7OPK3qz
wILfNiuTKqNLcjWPVMw2ulQzqdcudPRim6XrCfUSQztarS6KdHxQ/b+dfLPLHGZj1zKrtcqTuoDi
tHQn179V6qtjfIbo5sl5MJ8cJup4rAS5En/98Va5l2qrVeVkaSuuJvNmtIPUebJ0QRwVLYzzvXTR
tFYzcyws73C5Zs1zNqdeMY4atLsnAUpIsB6eciGv1MIo67mIpEWevB4CMn5h20dbFj0cRIY4z5pV
gMTndSoiXTKgTkOti1HrT70tIoAW2eEcLI1XhJB8zCMix2PjV1adEs80Stlzyi4TVEbYp7hy9nm9
kNlshyzpujg07uIjQ6Rox+wesV9w6AROrHOxP62yFGwcTRFpOkqnRPdGoeqzaNvYzzfe1OpL2Vmx
lEXgSrrTU1B72ubNQlL/erAQrYQLFo65TjkIyPNIm1TkArUU5OsgqPDwNyXnovwYZQdy2iprUaro
bHz54REwfr8gtSeptznRRGGI3UjXjgAXEKY0KbWssqtQP854U0BUKpwC6ZhGIri+aOu4sGANitNV
a5+CXOq44hkxC0leBWeAH6GkZTZq4MWuQrk3/VGqDo3zSudYtGP7V+CfwM2PTqokTxG44aGp4ttA
UykuSFcfqzkAJTzIPKzUFd3qHx5+3JHgRynBFS8XzjBD9yH39QdGZw5+Rr9dvO6LdWTXrojoVRDD
DS4NT5fEzAaC/GnRCm+tumM9OWFsQ7+8/5fvMX5pXGzIMG1gmjM8yipGDEM10Jv0U0WQFolOBhcd
yinTRjBa5VEi0wtwrcd2nHy5FV1GH6qM/GK48DDm1DCI7ozhBApU2rkSBXVy7Dd+cVJe7MplQ41i
qnvR6rhMwunaAoE8hmdlQdr4+vhkiDbwA3CeXxkXJrpKnnN9GArkYa5+20Jv4VQciuOQusfuq/2k
BskN8ESP/7puy9vlooZUjGYcd6odQqzgOF3oYQzJIcO5XyMzyAKTuGByP10P8h9K05xRHoGOtRrD
DBhVZKje6JOQtatsv1J8OQB3biBytg81Sd4el1ssBbQKh3LCIiEm+3OCTXDYPlWgcoZW0wv16K1x
S+9LjN+KOJ0EQZnv0WagrKMVwWdNVsXvq89TUYnCpSCU8C36jkjKnM14MTSH+KF6JTeMTDw+05N5
XiMbeCrzs556Ip5e0cK4sDJBCFulFrLrVUIqcGdaz4IzIrgFeGaQscSE8TIB+twd4iPjy02ezPvy
pj8kYRZYk5t9v25Q4OQmF1rattVtolg0atLFCYxBSxM3nhw7MNU+FVUaRd+MiygGMVEUhiwpxl+P
muaBq9vL5+Iw6IN3fVWiz8SFFUivtTXqqEWUz/mP3lg+54VI3020Fi6CzKOtlsaEFySUqHxzHPw4
Kd3sp62IfOkDVolzY74M3RNFLRejq0M5MgK18sBn6atPg694FbiemCivKQv2T7A4vnDUVm25QE0Q
3KvlV52G6TJ7eenT+vNffCZIH0D7F1WjDxSv+TIUORqfWVSbXeOCvPFbPqUv123sLmVjg/tOJFma
NGsQJwYj91u8wiGB4Dnm/MlZO/+6qf17+s0Wj3qoZVORmwXnW36oXtoTSGt71/6p+xkLS9D7k8NV
F3K6sgV8yLQ3Rrko34/VqCwmDqIc0VAJ27A4AYPwr6XCf5/CjRn1/UsIJUwKrHhSRLRocr8o5HPd
mdNBX0WzTYIPxktdL2osL2aF9RQkKKjlOnPp27HpO60suEN2X0SbJXHBXMN45ZKWXXJyuvLQEMlL
yORS0KSs6LgQU3T9sw9x7UNx2aIxNaqdKLgUeyV5JUWS3umS/mwM9EDUKTCq+vPkyM9DUn2dALYO
9V70ytwvI24WzLZ+85od824eDB0PZvmo3urH5aB7ipv4fZiFKPZ7y13uMrn0zAfGAEUiYT1697LZ
2Ofif1Gry5pXPdKCym2gJ/aqBWxqBHwCd/nkj7/AJYipeENQOPpQ/OePLncbDLKUQ8qWbXz9AKTy
AUrOUmv6mTT67Rw56+xa+OCjKLndvYQ2q+Uiz1BhvspwkiyKlee1+NmIqLEEjsIrtsx0SsFCX6Sn
3vnUGt+yNTCNzC1l0bERrEPjAsxqAaMK1y+iuQ/j8myLKqX7j4C3jeKHJuuqNDOSzckpP49+8lPz
odLraY/rZTx0p47xFPkQzBHxNrOvfsUdNe4tKgNQJQO1mkfyMHhWiy5k2Z/GnnhykpnuJA33RbyK
Xvkio1zIMfD8XUydVYVlepeYB2X6QTQwjmvWIc/DXFTmFh19vs49W01mkaWuw/zUnxgHzuytHruI
RL4tOiRcaBnWWW1XuhQRYBDuuJwtKqqU7jdfNseEix6tU0itRWYpTE6jrwUQ27kvfcxZn2ZvfJH9
/PJ7hiIQaYHsBi3A+qFvqmHWUufceMnTNR7TLo1UvXLL3gpH9Sae1sP13GH3Fn+zwheZpnlCA15O
JzxI+xNGzYBpYOy3opLp7vnbmOF8edbXtZNYBE4trAa8egcgfV6m2XySu/5ojLkHEV/BNbv/7t0Y
5VOHWJ9sAhh1BFW0yAqao3rq/NUzoB1DhMNC+0nYxhrn16tly1IWWzmansNLU+AZVUMPUHlM0BHM
vfiOFdOGG5GS/W4usbHKOXbXlDZVJYLn6AicgXwysMq1CzoFbO3frx+V/QfBxhaXSDSdsZaK3gNr
dJzig1S6bMiMROl36R/J8pRIPrfC9G/3stnY5PxbtmPdSnMCPav4no7nil6I88lJRVc1+zgfgvLG
DOfjilG32ppgika/nSZfX1wS5uBSoN6Qnq2IDZSKKFpFH45LDpSyHSRFxotesqebSRobVy6W215R
CzcdlDAeqaAOv3/dbdbIBZQYA6yGNqIQjxRI9vJ7BlHMoErfR8UZYexg3avIgkRXwW6AfrPKF58U
I7X62tQLjPNAlVNFx0TXY9EDfz+KOeBUZiBPyKm+TzCzYWqKKUM3y2iIp01AfJ9nbTioCR53mesM
r1QkKrB/KwDW8f9Nct/PkmRr0asVF89RUgC/NM40am/yFjiH8aAhxNSfFGAwxViH/Q19M8x9Rt0G
92VPJBwcK6zrp1x6vO7m+x735/fzLUhF1+qxLcCk07XDP7GZ1h4trCLoHRmSgYl/3ZhgMTznez7B
8VCLp5Gi+pnzixgi4O/+Lfq2Gu4OAKcm6dOhIqeYjqc2ix86jOCbc/F8fR0iM1zwH60KHEpzQ05K
Ij9akh3oaXmRcpHI237n5O3U8a1Hk5STYZESL5mTHkNoGirTB+otuYchjvmg+slBWM3dD1RvO8hF
/YSWjTajDRmZlrcqLm28BSI1aeB42ugPP9oX5SgH/50MrcCteZYBs9JBUzSRLCq62fSKnBh3mIL8
oWS94pXLsB7S2R49Y1izHwB1UUE3+T/cd28r56KKnanTqq6E3ejLob5/pgxqAxnq0+urGiqTK5rx
EHkeF1IkiQx2OqL5r47GoW8yL1/H27j4lsb14X87rlwMSQspRoEeI/62+twVgzuAyqUVNKkEq+Ez
y0Illd2UiFOT8zRVj0s+uHV+rAdRNUUQQvj+pTVkmBft7Dxqyetgvcb/Vtbq9yv+zeX4ZuW02FDg
zFCAyvJflL7U0KEVasPulmgYcw9Kz6AM5Yd7YoArTT1Gf7LW7dQnsXobG/o3BoV341T2VjKG5bjc
GF3uTRpqNsJJ9N34tfkDuPy81Y1elVrqhGNSuKT5RNcnmn69fuj2E5CNES4Wx9O8DCUp8dLIghFX
pnLuPDY4ZTkewJGNz1iEyiMo29YngeXd9G5jmQvPNFVlPa1JiZdAjRH46lh/XzQ3DuWggUXksprg
XtsveW0sslO7KXn1hlXSURtx+r3qpXmdc888Qnr2DoOphyRoJrc/WBFR3eFcnTRPuaW+CLy3++Ta
/AVc3NbtMu3lHMGTmsBzG4hbmDkuxtTL6ocpuxsdEXviriNuDHKpOoVoODUqpOr6oHpJ/suqBTM2
v1WmP2TpGwtcQCa1Tisoe1FsKpzCZ6enl908IA9175qnMVovjNa3Pq4apA7cLCg9oHsdwb0gWicX
puO1iassL/KotG5V9SlbRMUakQEuOhez3Q+GkaVQil6hPpCGKWiJrnuEwARPMl1NmZ7kNq6aJr0t
ZdBa0ue/MYBMHAmyLWMg7v35xwxzbNAMh8EglzX/x6pEWje7K8AkF2hHINmt2eznGweblR4kuhVr
tQ1RX71YIsGl/erBxgDnP7YmYZq8aeqwHTzMc4GNMw61Y3qBECUQzCJv3W+ab8zxGzbrID3sZEB8
c8CXl7BE0edkBXngHNbldnbu2xRq3X73g431tHhXiFrMv7tEH7xr8xdw3mV3bec0ZYWX2ot5nLzW
n37Bx1zjex9S7wc9WUfzbN8lYfWEEuLx+nERLp9zKrsyl1ix0CKA4XMKqDHwGPHJ8TJUi1A8VFC1
ac7KgeFNVEFY2c0yN+vm3K3HkGsPdYQcYz3/V6usQJyYRiIYhuDA8i5H0ITQKhugndi4KRQIPiai
1rDIAneJ53Fr1WREy1Gtfmr6l07yBB+JXdBXTojDXeDlKJudUcZF1AaYrA5Mbw3bz9Szjni8PYkK
B7spydtncbg7O3YqWZ4SgMTm/iCZz7r0bZyJaEXsl1xbERdFnFJCy37BsRsSTyJ+faoBq0eWX16G
L+WlCpyTkKrxPwQWyD+BMcYAgRrnZ+Cix4vUbkHz8VSeGU51DpVHonkV+qeQuxUJdu+fijdznGeB
SmCUMjC5hbJSumv7WdJLwWWy/6XeLHAO1MRGG5sMnFKUN8bqN9ZrYwhG7/Yfvs4fG3xVgpZTBQAM
MmTtCbxv8TELc38MlW9KAnm4/AB5KEFE2o8KbwY5Z+rVktBYNiwASW3wXLJhP+mIUvVJ4FP7J/DN
DudTXW9PWV6idAUdY8dB3ZHdNEvtgpPDdJfEL0H1NolwFvvVq812cs6ldoYiTSxUOE1ILWAHIeNm
eiAnPDQ/xvV2ghLtj/lAPMB0/b+7ud9WzPmcZeXT3CawTe0282wij25smYIz+R8OjGNibkZ3MLrG
Xd/EKVRzKjuQtAB/trwWIWvusTcG/aqHpSeiMNh/3Dhv9rj7e13MCREeTgDQW/dCw+GTdUmHoD6w
aqByC86Yr1IoBbbg8trL8h1oFSu6gblz8Ne9T4MARR/tFjqa0WLGQLaWbmGNrlP5ncqiZuo5opC5
F062BrmvN+VWKUsLkOkNoITsOVwLvpzIAPfhJCObJq3BJaPk6NZT2bXTZ4HPMZ/ioz7KOhio0h0L
Sticb69xIS1kTlntVvuiHtaw8HK3Bdk7BqUl4dzp/oLerHEePixJ4tAJQ1Ry/iI3X/JYxJ+9fwbe
DHBnwM5rB8pBcChlUtx0+QG0OLrWZfEYT/fCPHUv2G/3jvv+Gsmgc5rhnFe/zAVzdphDO5af58Wj
x+FLca+G5gX6iYJa0u6dCXYz1Ed0TAsrPHG30gxTgvGbIhq/KMF0JA8yaE9qV4qYEJNoHHov9DsK
dG8Y4xsjpnjvUzVJbIikMRRp2wRVfW4gJK04k5uQL2VfgDncd0RU4SKT3CeMiZFnAMWrYZqWJTBA
WpXOrkRWswqWIq5XT6Uqid1lqSDHa6rqmp9lZWlE3eCdj2tDKcdkVC8O9Cm5lfdZljcKxpajNvvm
yLlrkYelE0SsXXfY7C53gNqY2PHaYnAi1c+9+lo2opL//mFhc/pQ2wYxoMVlPHK9VmMPuGc4RehQ
vjSYnp8fk0tzMkCJ4fy8Hkx2vxwbnWei9LrJP3RVCoAPtRGAx1Y/SGnhOeqhZcTC6QmEa5IKMcRF
kJrs7uDGJJdAjnU89hCOIpHcxj/1gYJwoegO15clssHtoVLOlSRN+EoYCvcGROG1frxuYbe8Dqry
PzvHdnbzgi/GXqO2CejGZPwmEE5Apei03vow+BhN9vE8snwRP9R/OBt/jPKgVqmC7lk6zWUkYUiM
sThUuKflp/TSRvRp/SpYIrtIPlw0bHIenMG6ojnclxpiNdeqyk6i5TcIvvQxqHiqToxRQTRUs+O6
oLR+M8V9sHKNs8lkD+iB0DHKwAT+LPdj7xez3onarSyXubYs7stlldwna4baiw72x9EO+0qKVssM
Y/nT9Q28vijwfL4/IstI4wGEk0DQqUC0Fpo3dTflIsTP7h52TZc1AIItx+LB79Qo+sWipYM5Fxz2
V5BchsUn8HlCQ2v9Nt+KU4JdsIizschli6OSDvVgy0WEMo+FeZpXRrqBVt5xIf4yeHKgugykIspS
9z/c20K582gWqhprGlxuqFYvbzAav8xuZwLRLQlu7P0v92aJO44ZpOmJpoBCqra/W8v31PxCyV9l
imzoH+4F+tPfQmybAKLPi4wjbiYnYlRu3vyoZP/68dv/TBsL3H24qOMaI6ZjUM3rz32wBlag3Ng+
ORdgKZF9NaSBaERo9yxuTHKZAIEfDoWVA6mXE7dAebkPry9q9wxsDLA/YLNruVZbpC6QSk3LOvug
wj83dHE1ubqsXaILdnC3D+JsrLFzsrFm5wUyGrUFzXe4SoF23/qscq8fUPX4HPt94UrfJh/38urZ
SL/r/waYtRuEN38C52vg2ne02mwxAhqZIO6Bvttn8w5sBXjaimBuO6felkGhgy60jSyMZ8M2SkvL
0qKQkOoTd5DvcvspkQWlEIENHuyfzWpTd8OC9sP8lDef1/q+ExGk7JuAsruC4rr8gWcfAJu+Kgeg
ReW4K28biSAezpbtpcYgWMzeM/1dxskd93JsJwOsmgx/iKaRV2NMjHo1w4OrLjsNYtYh5rPc5fXO
Inf+W9lOaN/KDgo71pfxnjUgh6A7x+70RIWarnsRBLoPqPKBIgRTGDwBjF2nTTk4QwZ+rglz9s+/
yZWCNqxyD83cNTIi1vN0RHpRO1HknVlukWRMarlpUC5Ty19G/g81BWCy3d9vQiYN+mHQibK5F3Re
gZtHnRIrzLQvcwcSpfzL9Si1fzA2FrjQ61RLrIKLmeKdOfpxlEXt57pwnW8LOLXrY/V5ED0b2N33
4VxsDHInsW5MumpLQ6Nx7kp3zjK0Pozihqj4WJJ8Rh3hdH2Joj3kvlFKTToOem9BNe+uz8NSEgT6
vZIU2mMAFIDQC6ozv4uAm9hrQcVhgZ5GHpmGO/sj5oJS1EyNywgZXvuH8qKGkk8+e9dX9UH+FHiJ
d1a5m98A0hxizE4WrUM2u1Pagr3CgXBPv/hymt04KBXUXQZErFO460Ke4iwWFaT/w+F5WzmXoCZD
PcfFHJthc1B+xCjfonkXSN8GH42dAwlELCQie3xMnkChmpfJYKFtJnvpz+lYIIoxIGDsDk9iYYL9
L2spIJ4FrTJqFFxeLKeVBMxIDnXlILmfz+099LdinxwbHzKmp+RmuquP8aMICrZ7LWysck5fGjXe
cqMCpoBO8uGarpXaASkE7fW9J5otb8xwno8Rr8nOxpZtJpscTrzutjj2LqhUg0LYZdp1wo0xzusz
DOtLFqoq0eKslykl9+PQ/o2fb0xwfk7AskryfoVDdCGh9/H6eN3j9j8LJHccBQrOINl+n2KZcZUk
Yxxn0TTUvr3Ih0ZNgNQT9YdFZrjPgmEc+v9I+7LmuHGk21/ECO7LK7cq1ibJ2vsFYVs2933nr78H
6vu1KIhTmHFHTMzDOEZZABOJRObJc8ZeWyD6Jt6R8DxErV+GPLqY7ZNkSqjaS7oMQWNmsyI8pcOm
A0hZFYQnvCDO4hAfw370IZ/10FjRXyTEGHk7H0SM6Y19d1GVHO0L3jDg9u+gtT8L+Y8isqiyqpvN
2kgRO+Wdieh5oiHE8EQJ6D8aQ0gOGq7rn/GdIfbLBbQyyWxwXzYxXvjLvI+tWnnTyvg2KfvUTZrO
RB18wn9FWXmTtybIObL7oeu9ucIImzgFxTKcejG35dqyI434EaCSth6i96AKZ7DN2eO4OG2pnPLZ
2BOrOklZfk/k+SaetHurQ06e5WcrN5xpeV3qKWhoeXFJvRn/V2AFb4rGOKhLb6vZQy2CoGDqT3lO
MPLV/oBcamVjADVoBaUDkR65SGnvy+DiL+TvoYL6WyS4Wp05IES8WebClsPBMefEjVo8AYbq3MzA
aaPaZBfNmO+B9n8V+in1r+/tdsC0TAs5LSi7VVZBeElG/GhoLh/GytEwezjgQizc2smd8bV8kXt7
/ompen8+8sAFm6dmZZj+++oOHgRiEHkEOlHWpqdhmZ08SS+ZmXN4o7bzzJUd5pEzK4NptmFu7VtP
8lu7vVv25mlxZjxzgOm3D1Dq2nH2dCt0SvR06JZBycGZpU3hDGlDEIQAHiv5+T71StlfDLuz4WtB
t4trb0n+pHloSmBwhvKLpuhgmvy8n01W6JVW4A5S9WOlVE5ZTjZnXRvvxU8mmORhykk0ElwMSPum
b1pfKhCKao65Et+Vi+bISnmoq+koCfO9UE53Bml4wyjbG/vPGtledyrGuhmLFjhk7gEZtAtI9uQJ
xkbtEHwa0Owp3XFftRzims2It9pZFoqviEUe50looGpO6xzL3vBqV7cppQVyJi7caKv8u95mlQl3
pEa9chSQoyk3kg+u9JvysTkuuzwYMlsBN0h97Hl1yy2IE4gQMCRiYndVhIPP3hOTRi3HNjL3UHNy
6YDW5KMEAkimcUwwrIWee35CzW9xKIhQeV04X3bzw67MM+W3Zm7HSYxhvpbOanw7aPfXXZf+fPYG
WS+PORzaoIDTpu7mfVu8RaTaNeSu04THevx53c72OvT3zFNSwIf8eRuNdlimVGjTQymeQ/l5UDkt
os0UEI/L/29AYeu+ekEEqaXPy/6QBeaBiisRn9wDDQnoHa/dtxWi18aY/Gnqq1SdQy09FObjbHmy
rNspL0e7vmOKyDi7qDXx3OkxaO77CJ9lOIRTz7vjaKr69et/bBqTykadlcliIWj7zh09BQIRFqQ2
oovsN6Bpit0/c+YPc3TJq5ttnrOmSwXUoaS2zOwiFvy8TP7owHzYYK4YPcbYfCOqIOroRluWZVs2
Obu29epff3wmIsiCjmkSAfeJlA9OCwLgSd9VLagdSeZqhvdvzo0iMuc/l8VMTlXUNJTp2Cs/x+Hp
+t/fTHPWq2ECAOkSsVSzIQWjdvytvRT+tE+d5dK+iACNZp6IB3+75zXnt30bwrlQ1EbWzgbyvssi
NQWi+KAr89GYuzfoB3PSm+0j+mGCcW0rNPJyrmjgNO6bsnC04pmzc/QAfj08HxYYbwYSIFoGHSVP
Q/HMnewlN/Jrk9td5MyQVoGm28JJM6hjXTPIuHYiZY1uLfW8H2vjAlj7D7Hp/iqX4W4weNoUPFOM
jy91qcdztCTAh4jnNBU8seh3S9U4/ZjvOPu46QwylWc1UZYAb/znqJACvjDKLXKXnnjqDCwvJoTB
XW9iEnJwoXFGCfMhhPfGMUsd+8turswyJwuAiGVGzd0K5jvtXq+cCcKp5V10Q96s7+a9edOjvlv7
oJ4OFE6I2r6rVqaZMydWc5uaVpofqpfqRO+qfDffZrOdXGgW0/LKlNt52soec/niiSX0Zj1j0OF+
cDtK9rMPd43Xu7Kfu/PxT579qB8CXmbKoEti+c6iZYk6c0mTQ1mJkT1D9ao25NuF0wfYdNGVFeb4
kSUxZIwmYwBqLLxEme668iJYTxiJ2nM8ZfOgqxgZ0A3JhLyu+NlBk0KQhLZBNygKeo+SApCH6ZtK
+w1oymNuhGOOOt4Xx6RKbrJuAZLCsn2MoCLtW6lLD+nv6WcRRLeq8/AQerrbNHbrKrsymDE1z6sl
bJ7ClVVmO6FzNPdKiypKX91a4mP6P+s/0yIvJoH/WRYTvVqQtpE6xlCcYJ51hEvofUAP0+57G6Xe
CoQ6uU883luatyomtugJQWEZko1BDfLsdiwcQ/Y5n2vbOz7WxcSRKl7UXleG5F3iAw+vZ8GTA+Mu
2ovH6JGXQW3eaqtNZCOHUJdSb8bWbuhf1HAvDI9W+f36grZfPCsbTLTo9WqQhR6e8H8jU2h/Qujt
TKG+8TvkvHFA6w68TfcrLoC4uW6f/vkr7s8+ZdUkVRarg0ialCi3JE1ss63d2upt+kiJjjnG9Wdp
5h26zUxYA7IeGuGQl2LHKYcuElCi1ilYvDhRKYDI1S7ZcTr0J8CpjzxV6e2n7Moe84KolURoTUhs
HkCLQVmHFb9HubA6doflkBKb2N2ORz+8eeGtTFJHXmXfkwlJjkmKgeRoZaeeSq/KhyN0JRJM807p
72j6o7iJ5A6CkRA9UFnMbNOM6PrIPW3U6gfKbKK6va+BGoO2N3TvuttsJ7Ira8zyMoRpvaPTUOpZ
hbXIl04S3jP5CeQfZwoYEPdG4fAy2e27fGWWyTPHuBLUpoDZ/tB7MShABK/1FYj6ysAF887G5p23
MsYE6VJdgMAREWtq86IXrQ0x3Q4vD2HkfLrNsIkGoKlqkI8w2JK6iep5QiYLIcA6JSl0u1IeAHnT
gqFqGtIEwJBZtqdCLYWu0SPoWFupW4Ttvmzjx+sewTPBxH5DA/NBFAEJ1iooFY8nXD3XDWwG49Ua
2MhPkBUIBAYQ/u1wgbbngBkMzv3CWwUT8dU0iqRFRzWYxOarIi/fqQTM9XVsJhyrdTABH/AGPZnn
EVJKWnmO0/i+k7LOq6R0tCeR3A/W9Hbd4Pah+bDIxvh6qpsKCt2U3c/cUdX5vwf2/pgSAt0hA7Iy
KhC3JjsVlspGg1nQQdgPpXyvgOolMeq7eSS31WI+Q47MS5vBmaN+d32R297xYZZ+2FW47ZN8iJQc
D1C8be3UauysuDdH3rfbdo8PK/RXrKx0k6BNRCpQEm2CPnlTq5frq9jOBla7x5yiKlfLdFRCE12C
d3Z8FO7HSw1mV8MLA+UwHMogA98vcax9zK/4biYDSBtlU8UFIrPVV1Pq4f4hmjDVi4z30WnyFV9y
29oWnGVnAAR8IhIK3BLqFEZlJ87T9dVvfsOVeeaEC1NU00cOJmyFzAb7q1ubd13/8O+MMCc8s0KN
tLOZHgT5LUcx0fye/q8Cwe+592odzAkfiahOoE7GNsqLq0SdmyyenHIAPtun+h8rX0qwuSRXo9FA
+ZUmjvm3HhNwPzFStJvOfMb37TftyhiTQCl9Jk4Ej89942YPskOHtcDbpFy0nex3d90v+dv1r7Q1
/4bH3/+54pd6bNU1S9vHeNWOTnyBDzrlo965U24r6J2B4Vh2Y789iqU74VHDbUPQ7OVLVryyzqQZ
xqClkSDTVgtE4CUwkZa/qh/DD/RfHeVg3KFph4otuWgPUTDd9jYflnb9KCisKncaJ1UkRoK+zyF7
aYE8oYoMO9U4VyqNJteWyYSzOjOiVm8BZcXw07dYSz2Iar9A3yZQwOR7/YPyTDGBrUtUq6907KjS
l5pD6mx0rCHpD0aHaVFpEXkPxe0NhOiKCiFe5L3MfTCkbWmYLcb0k/JGMkE+adpZGXIWxTPC7J+R
mossjxVi8VLYIGoAKsYWJs5B374TwGEDbKImQaaOSbUNgBNloUoNYKVGr7k1D4Wbpvb8usy26YoB
LY0onnAb7cYjSGF8Lkvu9qf7sM8cBlkkUq10eMmAXEqFiOl7wdBLiBMLtnxfBnQINbwZRptfSts+
hx+mma/YWAJR0wViMa0nOqIHnm7RTnEIZV/dJ7/+rGG+2mnme0ZTZMiC0AkwZ/ysMzve17t31hJc
u9bBhP4Drw60mQyuLDLHwigTSekX7O3QeT2yFq02nKHcLcU3kPBxvPU/BPGP3WTu17SqIMKaIDEv
XqbqTFVdaOUXjHg5OQzgJuMvj36frwHmwyJz2Yp5DHm+IYuCQpXM06BOlp1ivN27Hlu+HkOcc6pi
CKwdhErZ/gZYmAQIes8oO1VPWR9o5VOR/+8NT9gAnsGEoqAJmU1mJe1UZUSpIkqtmZ0og7t1qfbR
0+J1u2zHY6LYuP1o5NLRBAd/iowi6Oc8c5ZCTSdRGAXzgaaBmSuB/7p3050YlKc+qA7lfXU2brvE
ljnRZiOtgGkN6raiDGEa5f3hv0pxLcwPyyUtlQygA8NZp5rV0rcBMrO0/sp7Ym8Et8/mGJ80rVoV
cjUlQTk7i2XPnv7OOCX9hbeqC4ZPd3C639FldmVXPcY3PPubrrNaLfNZTShIzsBYoTU2oZv4msyu
FD1d986v4fPzCplsUAdaOTFVHQVm40Uogmmcbbm4SaKScwo2KJ0/GXrf6tWXg0zuRIxZwtBXczLN
06SGdjnv0O+zrfY0G3dCp9iimHGes1+P+GerTGZYYjRrqJopPchKbROU1ipO54FngLn+JjOp4I9o
MXfjcUhu6oGTBG26gA7KdcDOLOiZM3+/bmfA9maQEJPuh54IthbvLZOXUW5/nJUV5kSXDdCZkYz+
SZZYF7PDgFJWvIFccycXywki3b9CSTxXZn6bcPUFNjdwZZr++8ovljKcZr1W4kOk/KrUm7R9uO7g
vL9PN3j196dMg6aKCnHvUBVBjKG9WkrBCb+8b8Rck3kL9Yw2EyEGrzXPYpkdq1l7KUzhj47QaquY
aFRCy6Lvql7YIa93BTs9GJcRqGY+3bbMWxETeDqxFiIADejgWv97cg1fe6DUBr09OupB9dpfpmIP
yHTK25/DUcWj24D+lPpsBNe/3WZwWi2YCU7GUOaW0WCwMgrJUyllbqZ0+66e7vRQ4sHGqYt/TgYQ
KT5svR+RlZ+k0ZyoqQ4dO3G3+BbwaynoPv7Gr1HJYd4o5fYlurLHRCZTHwAwqwpKRrf4BBN0gOlB
Pyx/0dDT9/Fuxc3d6FCQHY/cTPJr4vp5rUxQydsG9IJtgirDPr3IXr1Tb2t3dHW/cUBnyAnBG4nd
Z2tMcAlLXW/UFidc3Sl+gWJ89qN9le8pFDHzxv1U+Ne9ZgPM+tkgE1LMthsSyYL3lh6pnAzzsI7q
jI+RH55bzVF22TeZ2HyucV4Uff9dKxfSkkxOpoKogWaDnxKY73S3HFQfoBDOuaDH75qvMgFHh55N
X9PjOYfRbo6GQy8RJ82N2pZG4VIUlp+ZvBb7Rk/l864y0afOhMGKzRkgGs+6ISCqHuzoZTBtkCge
iZ+fltrpAyDtxSPhBD5OCH8nf1vtqzGVddr2aRhYQn1uMtPHdNXddZ/ZNGGakgz5UEgmsHN2IA6J
J8vqw2Aufyzygyxn9nUD29u3ssA4ZW5oxZCEhOzz3+pBBgWydKrBoG66aRDeapC/pihZXgK5uSwL
rwKIVRmYImQO+lgOSyvOKuire0zAxI9TxoGv8AwwZ7u2UJcxUhBKq/niCFJXOeaw8CjINm+j1SqY
rSuMsZMTo4qDXlFt0qm2sExOSnhmqAN/OVUrM/RnrNwsnTTSZTkiclz8nrKH0rppp1OUPocWJ0Bt
Ht+VIeb4Rmks9CDaC4NKEUANQ9KfQmodcsiTqxi/kbvlN5gGODkK70Mxp7cZlCmUlzo6NMrbNBI7
Kn9wHJxngckZkloSjKSIQPlxp91U4F8MvcFW8n3rTh4oLwP5W27wDtWWTUOUTNB06RJYuhg0ziL2
UjrUyd9XS+sU99F98xyeR5+KzKlHyNPw2Mc2bzNMDyjoVoIyS1SYnKQcw0mPQqsNQNSVQy2t8tNH
ctLteLBlv/wvEFTvU9+sX64ssg2yOWmiGQgqMPE+gTKp9iDxULlDbIfH1qac4t3sCCA7uRsolx3V
1ePNJ1J/vPYDmFRFreTIIpYZHwwLPFdEdsbiJmreUpUHTuMZYsNVCgcSciU9zM0Ppb2Jl+9iUdmx
xdNQ2iwjrLeUCVsVzlkbCZg9oTOCtH4fHogbnyww9BVO+cw5GVvxa22NiV+xPBpiXvTmPnyC2NWh
/pZCQZWqmSqH8kHYaeCg4gX+DUJUKBAqIBEwNMvCgA0TzJRFyYc2rhOIU1VBqYOdD0TwMFoguVQO
40n4LZ+GM8o0AQ/xt3kmV5aZ6JYuS9mHOcr2jfqmhz/znHNVb6Z366Uxoays6kYcxCV+HxyKHF/a
Q2llp3m4gHaVE9nmNx45zvahX62JiW1kKjrFqCDu13rUXzJIfTV73aWl3m5HLlz8CnX0LyduZY8J
MnE8KUOqgnybigFRtEyIYSxiU8Fkvq9suuc/xkx2WoIMoaVZambtqyxxjAQ3ktT4NbdttQFzWrsk
iC4+369JLpZzggHA9/S4epBTKIWnu8kZXSi2mnu6NN4ri7c0JqBAygg8VAN4cgTySrQTtNri7jfn
dF//VuCG+LysNAKtaDE3eMgZkLmmWuTdXnzTzrMvef/FI4P+uf/sGphR/2wu6XR5aJssBJAKYxpg
uQCBnuGYN+mtDjZ6vnf8B99HWqwAL4bxJ8b3R8Bu0yKbokPe2D0aHcvpb9UQAiplPBgjjxu7Npeo
gd7IUHUL1zpzq09jIdYV+L/R6J/8FFSYOprIr8lT8706QGfxteflEfJW6mesLDKu2QOTpMEkgXyx
5Ctuu8Mr6geY8uzWWezIN0d7MOz2Zw7qrXkvxDvhQbGBTgd4DRyZvK7LVnq4/jGM0yqVaFSzDPgh
ONydTDH9Ppc9JXwrJcNDeazpOUX1zUOCwWgD9UXdVFihxNhQ29rMQclpSBj7TX5k3Snjkkls3gor
I8yiojCemzIGzH25Cb8LL61dO8RNnRAigufF08GExHOjbYuKIWkKCCd1dspsiYR8iTVUTgHKmrRj
rXIe4df/PkRCPh/ENgslKbIkVP2sG70f7HnhpimbB8FQKe4bg/mYkv1sQiO6oA60Az7fGfcm5g3L
c7iTb9JA9Lv/Qnl98xRgDMfSZM0CTpO5dUqdpNPcorkiZXIwx8Mec3qoyesHYliXLJF46d7mDn7Y
YxNbIbSGOE5ba98l8pts5c99LO+uR2f6k79ES7x/sX/gpUR7+vMOymQY0pTK0v6tT5ju4kDYyUce
cdP23YYnto7WFM4uWz0EtrwqW0hFBVTsOv+LztfbhYTXfeehOWTjzapi8uH5+uK29+/DKBO1hjLS
ssSEUcxz4NK27K62OPvHXRizgeooTVFsCPEhA7n0E1XsK3fhWR536r1w93dvvdCcf7cueixWD3Er
ItCGHtB2VsFIQcLSr8rH6xa2c8jV96JbuzLRl2U3KKFCwOKk+O1dcTMcxWCARsB8ko8gVroNb/4o
F1mZpGF4ZTK3gJJQyhyCnCZxJAxv9IutivfXF7YZy1dGmOQ7tDJIZY4QIwiF0LEK3VH6+KhhXvDf
maGRZLWWVEwyIpdIwaVBcIGLuy+T8iREXWT/OztMAMwEUHNniRxDBkQHaDKevdzMJdeKSs6jYvMo
gf0EVNimpEAy9fOCFl2Y1W5q4ebQ0S6tyE4rznWxfZJWJhiXW/Q2lbI6Q63iztz177DJ2ElPPeBi
GEz2+z3vIbZZcjRWFhmP6/ESM0cVFgEZ+V0Fohc50t58xS0v3hh3xgG9jufsLP1BSXBtlXHBOIzH
ThegZZcn800pVrtOm70/cIvVwhj3qyMl7ovFAvRdDDpAoNPOIypXLI+Gti93x8oK43yjiERUiTHb
27gT5KYyd8KknGqLfumPR96Tj+eAzN0bRfEy5JTwctDk/QxNT6jBcnaNY4Ida5lCUe7aMMQcpxlM
4uM0Plz/KhvUXXjgWSBf0iTw3igGs4YwJR0GCy3A088TlF+AS3RAV3uK9pBf3V+3tRnnPkyxaxml
Qi2ECoLAi6XbitC5bYzyTaRzDu1mIxRvLEsFqAYTfyxqQa6G3sh6ExoKaCIt4Hp4yX5pD7QKUF6K
gGpI5ef5lVQ2hn2VO+UAkR2nNG1y4R5m6tOsN65/CXPZY7CsBWkXeDdxEU8vFfAnkl2fB9ozTBIn
DijRxnifupbLnTXeDCRr20wSUORgrBRrwF1byBK34LvI9+iP4iz0bgXJLNNHl83hMuptfWNkhwoA
WpqoaezD08D/uGQzvnFevRXQUYqJbcT9H+QaayOMz1bmSOolR+AvG0ftHzTCKw9wVsF6kGoVaCy0
QkjrxVAkoF40nqe9fBue0kCBlO77cBAPo8WzyniLIQl6ESkJUPnkIMyn0nxsRs6VuXncV1vHIj+T
RiGFPuKZTs6YN9iZQXyC59vIPbh1HK4t5n4mxpSDLhWUIcI+vmgo+RXP4svfPTPe85u3dcw93ZRN
QkQrx6xGr7t944jTRVS6f+d273FnlUBlmCaAnCNm6lETs7XstxBzDGxmuOuvw1zDZh+BKkYGKCUJ
wn3hCxdDPaOIIb9RNawSSq8zcczmWPC6aJv1IoDj8diCOIaoq8y1Scoq10gOHTDtZvEx2nugPCI9
mkDhu+4YL63erOWv7TEnWALRsYnJFCCwwFsiubHXPKuozAo7OpfKpWSn2/YlDH+sjpUlLcKORHGq
gWDOvKiH3MMgrDPeomhid/gPnmGO6NIgzIv/W5f3apUsoZyaZrKSjahmtBi+td60+On6hcr7+0yI
DzXZIEUBTvYJKDkxBcla8r8zRKnof//jGKzWjBCObQjVMszgQQ8XQEp/2GfPmmfsJA/0Ymfp7fqK
Ns/xyhxzjocZVXSwmVCi6puwu5nnixZzUl3qytecgf6E1SnWeiJkot50gS4LuQNSC3RY9HkItKxt
AiD8o701DuPdkIy5e31xm6+J9WYyx1sqi6SKNWjQIB0ACXyo26qDgXPMQolvsuSKL5On7nllDt56
mbw7XAzViDQ9OijlGACc6hSyaU9J6NRl/kQ05SmOeeT6vK/IRJO2DItsXHDJjEmgYXIYzBgWiEE4
u0mvj2sfkokheahpQ2jOcM3Zrp+y2xR8Pja0mqvZrr4XXuoLrhBzPuEGt/mn88BK20OcTjFyvZdB
uDS46Z7sJNf8i9JKaH67U18xcO4UlxBM8YOO3A459PP1VXNCmc7kCGQE2H6eyuwgpK0bSRdoanlq
/E3nzfFseo1sQn0H85YaKvqfT4lVEOA3dNQklOF5Sm8UE1R/GgR0PQliNIMgc2oGm8g6KDH8Y48J
ZY2STi0w6iZy9sWf6Rw2ZcDbDbZqWzsJgCyg1V0jEHgIwk1Xfcffm6BM/qJ+k/dRpbV9QkGTNMuD
lpJrArD7rdoP6HHRsUQRKK0f1z8ijWJfPHdllHr2KgRZ6qDNs9Eg6dJF4Ec6tXhURmPcXbey6SoK
1QcBUSMUE5iDn+hKm0L0Kj8Y4InV5dd+kX2RLI7Omwamf+jrcj4MMcdd0NPayEc07OoJfKHFj0bQ
UDnFPJv52MWcIhZvUcyhl2YjB2EhugMJ3qvS46JC7UyyFSvy/tXmsY2CCeoBGhhKoUKiCX7VAQ0T
aiddlo6U1/q6qe2X2seHYnusuapPFeZHx/18wNzX9/GJNlrQvjJSzCXWQYEJTNmGmgLP9+mZuvLd
2Dp7oTRRV+oV2EFA1YrRHTRBj4ify2HBNfRfTHzy7DFuP6Uy+M8l9MjSGWqOOTSx5VsNQ8jWLvOs
Wx6EdTOCrXaVSSXCOa+QvRBMnUi3I8q2ZBG8snWJ4neaaS+qxPmM24f6n1MgMnlFDnVlHbIJ2SEH
lbwaHq3i8bqfcFyfpdnCelAX1DX0O8GWWVUHrTmF3V4Sfl83w1sHEzZMM4rDIVHCQ4JpQHHWHb3l
YUM3RL1xi66+DRMxyjoHtX42hYEAGeoDZRBIQLuRPEv7eDf90C7U7Us/BHEd8SgDuMUlgNzE/a5/
AhNI8lFPk14twqAMh37fK6IF3noh3RWFJvqNISxBnUmqa8Qq4IuonTlTWaS87JrzSdkOlGIVIrio
IW4OypO7yc1u871kl2ftonlt/37/qMfsnD9f/8I8q8zd3lsYE0gn7L6RDE6ahl6lCo0dZcpTSNJf
121xvOn9Ibi66lqiNKoZ4okidIZrhHFoJ33/ct0GL4C+v25XRpKsBgkiwYLEwxCkd8lNfkdRKgso
0ghUX0AgClLi/cRt9XIC2nu+v7LbWlEaTTKJDu1BPDRB4VO+cMhVuGC+48KCafy4Eq1ZoHokpho4
tCsoO3RwSaHUfomzvIsF3b2+m5y4+b7Zq0WBjyITQF6dH9Lpr0jJ7ERqXAk3Qhfbc+dNFm+OieON
bK1NAqtsVOcQMYvafTOENmqKdq7YpRF71xfG2UCWzSjMhhign87cE6AIbX3qwWA6KzsJ853XDXF8
nq2xNXE7KnGMfKggmd/IySnJufRTNDx98QYVhMaQOsRMp8hE0EpHN2eooCwu3SSB4E8/mxPEPhwq
K91Xtna37OitCp6m/wLOtPnFVraZ0JlVjTn3KSYZGvnX0gGdhQ+WYGZc1jhXKscQGx7NENDScG7R
wimPhvjDqHRbSEBcQN6uf7Dt18fHilg5hbAAVN2aoVhlPlLoJR1HB0GCqtjmSb8pbIWihu6NVy2w
ODnYpk+uDNMIszpsI+6ZPDOGMJCU39b8pGkvrcLLLzcP9MoGk3YZOSFLaGBGO5+9cty3AzoP5rks
9gueODx4w3aNY2WNHo7ViqQKNNFiBhxA80KVPCjaufLN28orA8kZ7vCI48SrzdO2Mki3eGUQg3zm
2IRmckhb05ci7SDLvNkrngnqpysTs4WKUdFW4UEC2Lh6lpKf1/2P5wVMypXnwGoIUo6R/SFyw6V1
0+W+H96uG9mEpJurjWJCxoCemF72ShI07uzM6CsDh57Y2T0JVM0xHG230GrvY7q44T3ovDgPt/9w
xnTIfBjQZ8Uo+udNJD2QasPUZSDhLI/17+ThXf7wTnBiiKDfYQTJD/9Qihm5JnS4/s8us7mpNkuJ
VJfhwSxvQ/nNUP5gSGP995ltTatpGktLQ+1QfmhG3F/xC+fDbaYZqxUw8XZIrdkYEkACyF/Q395L
kK6OneY3sSGYygVybvviP9vF1srrsRDiVEFPu63IaV6swyyDLMpMneuL4plhctBwVEiWVjUE+si9
Gr2l/Z2UGP/SBhNclyVRhiI1SWBWFzUNXZH4Yx1xjGy3Mj6+Dlsh7zQSQuzbwinadUHttL+mvQGC
AVSs9u0zt5WxHYo+Pg/991UoSrNYExp6itrG1g8KMO2CZznVc+tbOwzs3DY73mPtP0T0D5NMgBWi
0rL0pVGwwHByMUEo5q7sAZTiAlehOKJykjz5KPGya1nBUr6mOB92mYAxDFUdh+YEqdmXDLPTzWv7
KFyATzgPR7I3JVtyEK7O+jflgXgR5njIMfK4i+f9CCZ6gGZhnMcWeRayOPTkWtCKdjbZazsFYoV8
/CsvSmpMNKlnNUWKg/pW40u9TV/G0b2ceP1rA2Fa2owrMHqCXlWASHP9RPI8i4kyctzJ1aJmyUEJ
j8l0M/AuOc7fZyvnc2uie0oTg6qq7BQjQmPFoV3gWWBiyihYYmeZOBtyeBdB14MrULidj/7jkToT
UNRKF5e8QR4wzH4pYRXpYhfaCIl2Xs7GCY8sA3cfkllQ597YSx2Uggu0f+PRSdSa8815C2KiyZKr
Uq7WBAsqXksU4TSUvk23F0qOHd5ymBASLQrRkwxe3ZoX0XIaEyxTBq83w/v8bLxIpXgSchT8JO0b
gN6OHvNKfLxYrzPRoK2EusurSdhHQQX0BAnCgI74/C1b+gc84p8yF52JBWJaVnoeAksTlXb6RKcz
Ez/8BSTgWNn1TxUyPYon7wsnqu2OR+/K+2JMNFhMuajE3ARGRLP2ZovRaqOuLnVXceYY/sPtYkHv
A+NhmmkxLiha2tJlECcG5CHeK8/5bvkm/ZX8Hn0KwU7d6BHaZn8Q6EBbC+YIpMOYkPl8heYVaCpT
QwXTwJI7wlLoNqmT5Y/SgpUVxhubODaVuMPF0fkSRVSAFkt+09A2byADLwXXl7QNHMHQIIRqoMmB
LtrnNZlWMaGj1GeH6Ua7T58o3wf1Fa211Xv9hkpzhTd/1MXSFfSxdAjCKjqzwt7si2YuBXDA1okN
LUTbrO85y9q8fXXUMlSdCuqqjHPkNX2WdxiFh1xdA+40pMBIOsg9lTbJoW/DxaXQA/wl51gZZHxD
Da26h5YzWllgwruT3MqnNBSginQAiLmPI5ce98ZJb7hjtPQLXbPM7KaYZ2qodJiKLiajcc12rHwr
SqSTUWdnqgao18UxL3iQzG2sJE6eTjmcVZXFZIL8PqwyQyDgp/sbJagAkCMAYU+7oe1Ov1V+mIH2
13IAk1y0l/fRY3GWjxT6wfnU9O78sv7VD2Eu79yq26YkUMykwF265cPR8FpMq2VUvJX3GN28K1bW
mJt8HEmYaXMKvJFr3hUPwFjb+dlwwOES25SIk9LmcBa46cuGATYowHJAh0v/fZW5L2Iph5GhRMF4
qIL6QEeplt0CGHnpUpoenitvr/DDHHN0oj4MMR7YmvsmtXQv1uLS762Qh7vbtGKJeP+qCD0I4J8X
JRRm1ncJwdSfOdtYoq2kf/K8XllgzkWvF5lklhaopqZnPT/JssP5LrwlMHd6NKVzMU066gOPBWj4
lH36Sywc4Xvj4dD51Q7DgkrFc4bNOLNaFROvB0HIDTLTEvGJQh3y2hZHSGqCesHWMGGCtw2yfL+F
6h9xJcVWHq4vmrdm5nbHPKxVKgS8bo2JyciHRXy5/vc3s4eP5bEUD6pitlVNUCEulguZRHssX2dz
4WwiZxEGEzHEcBiNrI2joCG520DRVOMNQPKWwUQJMoJCQcz6/ECyyE7QPwIbuJ0OhLMQ6sJfQt9q
t5jIIEZh27R4ZAdDCyhD7EnidzP6Vmq8JIH+3Gt26IauIhDU6mUzKuF0FdoKtkH6yDGaBF8nDp/A
JoiCgtCAgblPRrswk8muQbQJ+GmavphWqcacVW/nLKtlM7FjCaHdlOXwQPkuvkS34D+iM/Nn7Syc
y0CEQo72yhvY4Npkokm+SAWOXYeRoZMEHvL8EP9F0LIDK5rk5Lf1zSzaySNXqYoep68bj92lTEWY
SmA/cLiIgphhWFfeQTZP3pHHChQkZW1DNiqxNW9yFidDpfwVz3vHcgX/+mnczrGtD/vMh5/CLtaM
FDs9HwTLtl5ap3asywji9TsqbQzdntJVODDLbaf+sMl83bnQk/9H2pf2xq0jXf8iAVqo7au2lrrb
bu928kVwnET7LlLLr3+Pcp8ZK4re5kxmgDvAhS+6RLKqWKzlHJbpdRpIITLyb1WDQKoPDMoczuL2
tfpT0OZI2TQa9SxlS6DNEDpoyMDVgLdbJhzKH9x80L5L+JS2uS0IBhxmE47h//rFOju9RD/EO2n+
BSHOAPwmRpapcBbJk7q5Lgyq16SpgDDfdWdttPPyViT+X+0jAhRDgYb+wX6tFbFGzQlXufY1Py88
qaB7ASICyoh+jSfLdWmLxv1pEZ/ClkNduSIpnNq5GYC6Not3cXIpNU7U8Ks0uBVgipKkEkS1EvlV
DFkJECta6pGIW30Bi8n89FF3i0BxE8/gSdq7yleStvXrtpjoFOFJ+Q8MQWkltwI40+zxvPQSCrYW
W62BzF0YWpPfcA5tTy9MkagY3MKkuW5st5EVo6wZDKuUDlJziPTWkouGEyHtWbIpAdhwcV/ISGwM
LJk1saqjEYh4UnYZh+RmGDWrTobbcWSccui+KMAZgGtIwf82jqrpCvBKAtrEL4TXWrHm/hZdvvac
v1/Xvt1tg57/S8zy95VymBGR1Lhipq+1ld1LH1IEKqyZk43krWWzbQA3KJNKDs0gwvM4y7/13d2o
HHt54N2jew7QXK1m45K0vBHRzhOnyM8PL4U7+r3Vu8XTP0kp3kjDbq/NWtrGFc1ylalDiGpyikK5
7A4HtOkCdHM+ql9FsGbWqD+YPo8ceM9drIVu4tWwSuYsqtCNKRjfkZk6kJJwNG93AmYlYotrkIxz
3M4M6/o/kOr4MbqJU3vBSV26gDuf/wjgHBzZBLANUYpukpP0mJq/cLHnE/JRnUXfUMoBKAx5uK71
vKPbgponeW2AqgSQfDg6vHSAT+KnGJq+CT3paC4Dgcf0a+hWLkcsx9q2D9+4Z6qURJLpSxeGoYfE
RgCNe9MxAMTdFo7xYbwBSM/j4W1ydGabOxKbRu+MHMiAZda+mHP2sw1zztJ2S1Rrpdk4ElYOkxEV
IPcFN5GjJhb4l2/N0+irbj84r9NF9JZiTeQI58zzwSpiJT95p8rb3a2bIXnFSE5RdESffFV06IUW
L73JfTwsMeofF+qnlyEbL2OGREWTDyCZtZuFKj73ouf4m3aevIU2HYwpPOxDjvvcTqQtNe8YAEYp
SHVGq2iSxoqWCrE8xG6WR5xwhLeJG/9SZEarGmOUBEP3NQQmOLvpk8N1M+CsZ1tXV7VCAcNdlAfN
ZKa+gY63Q58oOuD2e1F2gQnCvOsCd9cEAJoFalGX0HPx+yUnZREe+YaOUar5Rhi8SEks0j7+bzI2
D5tqUOY+ZTEQOfrEMVGSzHXVTnNeNWx3ktRcrWUTF0yjEithJob+P8zwgqs96scFySm0ue5q1yuv
ZG1sWg5JUc8FFK9FJnRBEIjcBK2kTYD6GDrtrm/g/rWzkraozSoUIeIg6+UYIRH5BmwqZJ9CBy34
yY1yIB5q+Q/603WBPK3YmHHZq1pLR7TUFYVpa5VgRRUwwQ3Tui5m1/mulrWJEoZMBhi9KKEpIsSw
apUTV+saHtDI7mt+rRYbs61oLQk0pFCL84T09VLzCBJ7PkoH/QCsJSe9UZ3r6+Js3zaxlaZCzcYJ
Dr/rzya5KZRzE3J80XICfzjaz63bprXGqtNzNlTJkRY/jPhnPWj2rBreLLbewK2Z7scEK2kbL9Fq
RiELufLP/BPa9TDhqaXQPzlQbgrw8GRO/kO603i5u11vuBK7cRxKqYdRM7TEBz9hQw9SSI3SymWg
0WAwMo5rqzDr2eQc3q5Sgj9QFUUVZb9tb0VCMhA2hwD9azPJEpktc8v2+xpJZMUAGjX4pre1xRz1
dAMdHMmx+Mkcdo6RaAkdAG3nyDANIBwBy53DxVz49cT8Q2VWUjdORBZSQ04a4IbSY/+29KGPr9mN
8b0ULeQrdXeppfZ2ed8+D6fuW9VbEifXs1jzNfkbp2LGU1kNOkZfhOyLNH7M6KxOSBDlj53xLR15
yfPdY1zpzvL3lcs0Y7Ure8yBHfvwHTMw5ehet/G9bN3Kq+jbC6BnXVV3uNRCUHCNSy1AemfkpSof
uiR3kvCr1HH4SHi3gL45wAGcyMPQDIg/itOSxOovsy/eqTcZcZcEXXvgDQXvpgTXi9wcGQtH1uoG
gnKQpl3IZPVP9BC54RlT/7HT3FVeeeAlK3g2v7kTcKJl3CkTIBKjAx0PpEF9JX+bQ25imacgm2tB
TSQzFkI46ek4YejksnArCW7oV9QmHzHAXsBDzXHanLVty6hERs9kZgD0r1AHR1feW1Nzms6fcx5E
BOcCMjZvRrGW+1LOB6ALGqKXJ5VjwMRF9uO6CXB2cJtXolLdi3WHl2kpO138QeZv13+ft4qN+68j
UWpSAb+vo6IOVGy5emojXmVvd8pspePGxlEQABtNjagu2AWKp5yzY3Vbf1lycvPDUnmdnOgt8ZQv
kweybhDO8fF/eMtc/r7yVBjALfTWpKYP1sWqPYv4f50zQsY7qY3noAOrOjwAkTGT7yXtJjXf/reT
2vgJZFiFlnaN6adC+GqG8ZmNWqAWDScjx/NHxsY5lJokChQTt34FmCbjCJSCR+MusXNLsgUQjos+
j4OQdzYbJ5GnmsrMGbU9aWqtxnS12vQisbKvbx/neEzxdw0Y+6KlyBAgq9Qd6NQ53cAjTtmXoAK0
BaC7QA3f6FgumbVUUsyS9/SoRS/R9HF9Bfv79Pn7GwUTcPjA8KlMP4y0HkXQXLNKWbD0gnDypfsL
AUcdUr8E7RHL31fGgrekEEU94LPlOXQKsfXBbeVfX8t+eCZ/ythuVlKLikBLzCAkVgUeAEAtvsYO
UIMLZN0WzkvtG3Drs9frYnkr22whgAt1OlYM5L1hbnVaZiW1c13CbmOiuVrYxkwjgjbUXitAunRO
bk0vuZeD+NawluwTH6BbXn7tj3hvJW1jrEPV5qWSxsKBfJ0KdArJto6kl3Rbv/bu7OYxnmCqS2+K
HxqgVBfn2jyCWhqAMekhQq+Ld33x+xr6eagbS6akGqiaD9GxAOAtWNCM54Hyijz7SYF/y9hmhycz
Qod/JodBDAbrBcpKCzqPOv/ggPEm13mn+UdiuI6GMSOQtjRl4fnnayUS0cyN/fRevRMfru8fRz23
aWGtmRELVjQGxqnSP9JIEpilMpbzGvp36Q1Qhf7342ijNklOzFbSQFhXfhj3Klillt46xdfuTJs6
sysdY5+5osOPdnc1ZCV4oyF6mJrqsGAcEqRJe4AcLow3vC6OfefyKWWrI7EszLkgSEsyWL+A+9Fb
CoD9kgsGZ8TS5hVxuV4Xz/GHIa5EbqJBZMWSCEnZMBDl7r4Vm4Bp9FKF4Wtu8AAx/tQSFWVhkBmi
nKoa4FH53T2ngqQBzTAP/VINYvFLm//3KYHfBWy8ZIGCXFqVlexngJVCQ5RGXBkVER5p1M4xLXJ0
lYhIBWjoXf19Ie3IwiRmreBLj8KjcNE9HFhkscLCQCRwwMYfJarEvHr0nxr4u9Bld1eXW2tORJqm
KfTF8lGvXsX6Ig5c+1q+/Hdt+F3I5oj0MY6pVMUkYF7k6352HxELeApAVQNS7Text3jdfzuO6neJ
mzOLc01qwWmG8OZX70WJXGno5CfRK93J/4sSxO/SNpecLgDJVMDLLmjfyHF8HF8VUF+4yn36Pr/L
3+ipqTnR205U+rvEjcea0jAe27zJsD7FWwBLSGkbT6W/MNeimv8a9dbMyaXs5AIgkwCHD+2UClpF
NzZN5hFGKBSAxvMG4CB1mDIAXOgHdWK/PdClveS6+1eWGPQPtVkJXO6+lW6maZmZjQpEcv1xweLT
DqMT26jvXopD/C0MAgClxp5pLzO8ACxDt9DwTQlCF0EULqP4WD+nh+tftL/tqy/amKgxiSjHNARk
GfbosLsxQxLNtBlCCf2dHZbpJ14f9K59riRu7DPrC9R/owGrVr5H8zGJS0sWODmCXQ+6krExzyqr
TZaVohiM3YwA95VPhsZbxcYcB5ozaVAx8Jj20ivV5M5S66ywBHRdcZRm34uuFrOxxX4y5bo1xTSo
HfwDYNtRsMdvJFgCwAYoUCfUgxxeBolrG1t7HPRJbqceSG+X6ah4FNN4GEe8KIclwfkfTOMtqn/N
NDaBw1zWcduMeQ5FXKLcGFXr6gagMBi1rJ95g+w78dFvlr9NIlVAK5ILkiDsO06q1St2TOzwWDox
ODcU3Y5kK3rqG+QtsFbsLu8RwdGebWppGHU2FlEFPnLVm/M3I3poEl6zCscGtoklwqpWm6YxDbLZ
OJlkSJ2kKng9KjwhG/fBlHJJNLZ5UNdR4soZmM+0PlV5Ewu71y1BOASWCh1TMBufgeYNJC1oAWAu
gHYhiVU9KIAvyn8CHxiEBFbGjfb2D+hT4MaByNToOiMBXlffvYnhQ6UHofmF43r/jCgXHfyUsXEh
ZRYZxUBx++CFrH7QFwKUgNFCyudG/1q/SHZvL2R1vP6e/ZXpBjEUCZwXW7XIq7LLFYrBSqH1q/hH
pnzXQHfIWdq+WnwK2aiFJJpaExIIyWKAOVl9kLnGXT85bW1Lh9FdbnQMMTfc19z+ln7K3ehJaTK5
YhF0HrzMbv4EkCe3aSzmZ4mlHyO78Mrn/vAfzDLt6+en3I26tOPYEVwIAoanooeFMBiFPXIn3SoH
cAYfRuby7O7/454/JW6UB/P2XawmfR7IhxqkWiA/fA49/YaCpLg+mBha9K8fKW9nN5dQG2ldAlKc
NChUjzaFNdavtXRp/wYeebGKz4Vt7p1urtHHHnfpUX0EOgyCoxlNdsQq8FD+1d/D61NfPvzPe+dT
3ubeYXrSSIqRCH5RFoJoq/JsoBSbsLawZVDhYghh0LrcRd8A+e9BrrFUwxT1hYFQJupGa/JZYDrm
ddGt1dRW30temmXe9WPbv+hWMjZ6kuZzHNZSj5ziV1ytbnOb+TDGCH34FMBvbpostHlg1s3t64J3
t3Uld6MvVTXlXRd3QxBT2W0VYtdEtKQU04tDa0vCw3Vpu9q5krZRGrkBleOUolWcyS9kri0NxOC6
F3MZHHaDlJWcjbJMTOx7meBBOx20wwJRgDTYyQRBV+FFHvd5wlnVdow/qQs9plRpg2Vet/o6njAd
A8zWB+S2g/qYgUu1kOzhlVuw3PVmpqxKqomhNn1LeNZVpK8aEgn++KEdOzQQZs9DaQ8fzFWBihCi
9YgHir57X6wkLvu+ehc1YxKNdQH2Xal41uIH0r5e14/d3/90KtvaQK3VJEvJuFgapkCmHFP3JCIc
W9u9WQFPiElnQxWVbXc6qWZtzIVJDObySx0+qebtZHAS9zuYyHAZKxmbF2sL+FKZSdPCNMHOBbim
2hOgS9vT0uTZnubDkg4ob9gh8kbFkh57h/dg3GmA+P0LNkc19rWpln23YLCwMzDD/Sa3FuIP6VuM
7ovoZoFlluzp3NoakuOPPHyo/U0Gyq4mK/KyFb9rimzGgC0vpj6goWoPQvkussIRpfr+usLsv4vV
TzmbZSZCXM5GyxDYvtEWdPXEVk9Y89NwlwT60fDaGx5G7K61a7A5GQUm9Y8xClUSWTjXfRYwyu4k
NcdLvFUPTDOwvy0PDI0jbKurtT6Ai3zuw4CpoxOmKBbI8QnTmU+FiuDh+l7uXgUgQJGBx45E4LY7
suorozQmE/ypkFXRbwYar42YOlN8CLlso7v6sRK2iTxxz5uF0pXZcf5QvNKhz/GFBBLsYnYNcNEm
AKfUOf3sPJGboJNpfVzKHRivs7xFFYGmbwkjPzOJ1+i3U2SH6a3WtnzIyksORghMogLGD8gyN7R7
7xeSMIrsid277bfowHztPNrEy48guXaTCy9W4q100arVB9A6LctcLrJALuTOMQvWOjQD33VFTcKJ
H3a65X5f7CaAGBopmRVJSAO8jiaX2PSQjWiWy0DlI9x3gWwtcBzpMxfeYffyW23yJpQIJZoTNdST
QL7XUBvP3Pii2+TSvywYRHzu8B0Uot/XuQkpGpRhTabXaFb+CWz5+/AQ1XbzHAYLu6qpOx0W6qFl
4j9JR/L2eNtiGSlaC+ix2vRbTzxqQH3AvORxaeBRXXIx7wvVlXKE3SIXoW7X/YA1WZVMQkwUOn5X
JAy6llFEZSMolR99dxnzcyzqPma73OuuZ1dhV3I2FjP1cZtqg2IEWn0a6H0/H8byL6wfQAMY2AI2
KDITmwspgiPNRg1zYVWs+6XQn2cRaAOT7l1fyc78g7ogDPxbzuZCivMkbFpjxHgMCpXJqb6A9Dc5
Sb6cWvFlek4dUEUfF9yqPrOmky5Y2SUS7ArD1IfrX7JbiVh/ycbFVkVDaGbo8XHSkMHWPbx2AxO2
GUwYSso83hzoXuwmidpCuappuBY3BinpEyD/GlABKfV9Mb41vHz0ni4ir0QUE5klTdQ3vx+WdWVI
lAL3LLwJtdgn+ktXlO7MRM49uDMoiSNcSdqYeqoWbTeWWR5EoGhCsQEJ1QWlRvapzzmiPSe2krRN
byZiOqDgUS5hYh3kX5ZikfZlvF+KbsY3KlrcxAtP4MYKVGmQ4klMo+N0WJAdFuy2zBYvS+fXAh7D
zd/uKsXnVm6zWGM59FLT9OC5epMBB01c1cfYSvravdXvhgdQkS89r+a350vWe7pRe5ZUdawbAB/M
p1sapVbUB4Rn5aDDhef7Ix3xef1sS1I6YXndm2BBZbTSHGWc7iKJ/cS/BHNIDu0w0oCODej1EvEx
jPqTgbyBNXcztXpJ+qZr0nkq0kNmVu4k9QepBJ9BMX/R0ANot2bYWGHcn7tqOtEUlDhGYxzRNxdU
wIFmlQFYITF0AULt1wKoeopW0+ykaw9MH9ywFR+N3GitQQH1yxxOj8DI99umKkHsnJxkyoJikp66
UQo0ZNvMnLrTkNzF2QgCgLb02s587kJ44UYFOnh6aKNJt6R2PAxJ1lhKNJ4Gsw6isvpAld205iny
ZVqc56r4OWdAxRzjh2KsnpuaTrf4jXtliVPTArR3zfwyz9q9YZRu3ihOttBOWy1TjrQ078DnXftT
ik6jkoERMAfogJHRzO5Jdi705oecAIpERgLULJLWahPzLR3l2o0bDNgUVMKsVSG5ukSPxgAGo3wM
X4xOPaVNH8wSeWjUxu8EjVqjHpkHMmq+APxaW6/HR0zcouFXH6fEKoS8tPOinoK8a8KnVihuAaJ7
MrMQhCti+pxmAB0zk+7QhKEnjqorJCXgb+cgU5uTWYhBTGjppHEjW2LePTSl4A3GdKp76TLGiWH1
mvg0SuJBGlGF6tvpTRBnL4o7x2DFoTaiW6oDZp9Od2ZVo58Qc2udlHl9qfnmRA+zjk7rVJUCok2m
xeYO7QBj89pqnZckBIBrse62BQD46qgGa65h04XIW4iUE8vk0dZyQTxHsfINGCGO2Nfa7ZAWnlpj
SbGh2sLE4iAzE6uZmC128XNf1ZlvKlWQjdFZxnhWKRennEw3Y6XIljGk72EKlVEk9jFnUthZU1YE
SUxLi8rVbdSoXytTK61QZq4egquAaQ5egbe1ljltq703fX6TFONFZuPgDC2m0JmmW/oc94dWjfx8
aFvsV4mBj/bEKtOSJvllwU5wWKvZA0P0Q3VbKzNPLbJ3o6jbF3lUrbDuo/NQG7ZqyB6JxzJIzeh1
oNUpTMhDGqbIOMEwk4K8MVX4HofRQYpemnB+KEvB7+PwnjQ5ORS5lKJgkXcBYsx3WY29cAD+dc/S
oKnNW4GIpaXLVeKU+nhJqGZTs/guzhoO1ZhtqugOmWJ/jGhv0zj2GoHmdh7J5zYH1ANeWAjGO89I
RrsPS6fFwLWlFRIGE+bJUfo+csqpTax4anJvrsFFyGQ3knR3jmZ7eeiS8X0Gb3CnKQH+Q0cx2V2U
IKOQ1z+zWY+toUj9bGh+sKn1RUaf5pbcoK/T1eb6vR+bRyOZX1NZea6i+CtRR/BepQ/ZrD1qvfpN
nipHi7WT0olvaaa5VRlPttELnt73B92MHVFo7rUoHa1+VIDWwVySia7aJ0HPZLtGv/Is5d+ABzk4
wEf6Ic6Nl490dsWwCOJIPZVVdWdoqBXOzXvVKeexlY+0orpVdZ0ntiYgp1j6xjRROghVK53Ccb40
pvi1kTvdCcv2DvhUF5aQu6KLOmcUG9DVd9lXSaHPZRK/DSz70rC2dEQDCbeOHbpMvx/K3lVBW8HC
ylaV6Wkq+9ghRXshg/FsDvKNliqFM9L4jrTaSZvKyGqM9ElLZsEKK9GWjBkHVA7w3ICGsfoMHiRB
g6yoDaccmEUOZg0dJppBGGehrab0ddYwTxN3kttI5E7IdbvGfHYqMJfBwQw5+ZC66qxGQ2UVdfGj
7PsjCsfHehhxBo1NxOSixux9ZtFjWncndRxjKyLNKTXpXSIYx9hsDoZMM7jKxu91+QMQn49E1SwQ
jVpy3bcWyfXJIlQ8ZVKF8enyIc3mOyVMDtMgHJjBvC6DEc/leFRMtH6F5TMb0FFn1K2DPHsMyxsu
ooABvx59OZOYWwKJIy80wlMkoREoHt6jqrhIWYVArLuTo+5eEAY7r0AaIkvnTFRuppR89KZ+MCn4
SnLT7lsdZFnjI01MZ0w0OxLLSy4Pui0pzdd2LM7VKGEUAUdFqWHrg4p56Ex8kPU5qCbxpZAK7TIm
qjOmom+M4WMsYD9y9jRO5kfZdW4mN1+GIvxi5uBqVqd7UW9uCzN6b6v5Ji+k55bKBxInQLDraGWP
yiC7WVt5RC5KR2ChLebla6lVg1XNsWVWmAEXchXqPx6SafaVXPhRRTSyFcCoVs3sEQV6kajUakWA
F9RUzizVQA49bZ26lFylb2OLpun3PpI9NRIdvEdKq2Y9A3VqeovHuR9r2kkKVZ+29NgOoNobKrtK
osAISw80S67CkhONwYMnw7dGSuxUEntJwEkiqsKAW1m05IwmNqB1JIslcuH2THusKvkRfvtgFqM/
0OEYhoMQqHPjRClGsEWtd4wFzjSjx5SF3SEr6EkRQhdX4Ec6Sy8Advpi9EptwUUA51823uOmeKlq
0Ymn/qEzq+e81l6KWLnpVQxQ5XDlk6qcymxWrWnxxR3AX+sBrelDI3i0FY6pMDyoonGbTeIbqbTL
RMYRdFjKl6FTKmvA5SP0BerCOsvdsGsc05hqr6fpIQTXU9vgEojCN0C9nAqqXxrMOUcRceuIXtAW
746sKqzQVKw0KtRDruovaDd05TysHQzQ2W0DIgvcmYIGulBRVkSriUQGSwZpFQPMV0utkA2jpxfz
AUVru+36Y1/NbmbIgZTWd63UgEFdP6CZ8MMU53MXm6CFVQYwUInjZVbhkVOkVKrmokftV1MXgh7I
ZLOCWYo6vhcLObSkbnASMyV2o8fvxKxPjRiqFoAbBBgLeiaIEESCcDaF8YSgNbOafHZKiaGZStXJ
ZVbUmzaXykAeQRYoG4/ilJ/0nloxgdYmsBWpD9+mVLJkEv1Ae/hgg0HNTkbxlsJvESG8LXOg/0SK
I4fgl6pxKPMgEZs18hPtqu9yJtqCkj8Cr90Ppwq9FfIN7fpTIxlPUtuem2g60Kix5Uroba1WWssA
Li4hyfdQkANaMDtXJCR40ZZBjdkDDOw5MZJHuiBG6cmLhPigrVgNHDcGqva0mWzTxHAB+e8hUn5L
zfyK1VfprqjQRjInPUAjCsWOsMsAVkrT3lH0/x4C9ndJm7cF6I60asbQfYDob0L9qtGCeOCktPdr
B6unxSbpgojfJO2M9GH5Rt3Wm+zB7azqHjQIgKXIzsbTP7jXFcgc48Pk85KHu3mDVfpyO+wHxrqc
CikYdztXQmoWnX6+7uqY1uwCVHt5kL77hYrVcrfJygq7mmttdqyd0SNH4YSDQ2Oh6C4v7wV/0lTR
z/RPm51+x+uU3y/Qr8Rv85e6kFeigkQ0uREuplfGVvnNfI5vzWPuAjzdhie8/ujfy2Ost3eTx5iM
UU5mpjaBavZWBVjaDic7eoyX8NqXs8BQAvEJk4SbORugEKhG23TRMcleQSegiD1C0p8yphOur2fv
vS0CNvhfcjYpBdbHpCpaNfTxNGp8M0r6wdZLSfVMPYn0v9q8T2HLs3xl6oOYRb3UqkJQa6CmmdpG
fGlIg3p5SDN3hgP7i6zhenEbg+8xxdh0KgjmaOYzRbcacNQPJXOvb+FelmQtZWPxItxzkmgNC8Rm
tmv6TMTv1wXsnpEumaKIsqeobpFD5DgKVRJmaSAL8OoB69/F5vW6iB0uFfjGlYxN1iykEjXSGY2I
/3CpIK68xHbuhE5iv+Ih+AsRvIRJgUjlumTO4rYwInqZ5F1ViOlR029b7WNOO6sQvf9NxkbJRVrO
CW1VzGkIN/p4jjpf5/n9/QrD5waqG9020nKqakazX20EYe2R5051qjFYgJaRlDmzW+lHk3oSmHxt
HhTvcjh/pLNWsrd6Dlj1vDMUFPYVhL6pZ4wYPxHfQ/k96Z6M6aNJObcc79A2Kp8Rkw0C8haBSlIr
jQ+K/thHHBn7xWFdVRR0HUqG+QtDZeUt+jLP0K2eALfkLW8d4UKgjzHapiW0bJ/BW3QAHTLHYezf
JyuZm1MsmlFVDH2W/dYE7hAetp7oZhgBwFOnfhnd/6gnd7mj/jy9z3VuTg85o54pmdQH05GdywDj
WNSKfCTzvgkv+o1yFBOLBkt+l4e0tHvHrBa7OcU8zek0tcj8RMhSNvJB6SIrS5ADUjg2vl8CW0la
9Gl1lBgYjMemRX9U4yLKfJCc3MvB2e3jMBGWglc6c8ob0ls858Jb4fL3lVyjQzKD9CKaP+spqq1W
GZAkM+Yh/8GShD4YKes4GrRvGYauyyLCfMBv/C5Rb7KEqgNQv/vwEs/nwQQUK3d0aX9Z/xayDQ4w
gquLYFDC+CGSCmmkpFYNeBorlMhTHPc8VJpFDf7Uz09pG+9ZGmpYqOBrAu7SJS5u5ogz8c1bzcbm
5Flt5ZzMoa/EDxP7mjHTysa7UQj+4hIw0PZhiMQEXMpWTK9N85wXADYTkT3Nrab3KeXt1b4DWUnZ
GHMNlComInd7VNHOIrr/QGbqbg7Sb/C/egpnUVx5GxuWsrZL5gGeGGWLoHQWxL3OY0eQYqNDdbCU
73+ziWCBIHhzE/FX8W1lUFI2xDpTZbwu8scq9lXpvtM53Ve7FoR5vH+J2KgbSRMh7AyKkQim+ipF
fb4yLzTJeDu3nPcfar2Ss9EHXUtbQTKaBVB1cOlt/VgddDsEot1T5cTHggdfvz9gspK30QyjJXUo
NATI8m+j1wflZWZeK1r6be3qx+ZSPhSeVrtTYV0/sf3IbiV3oyG0ybQesU96XHyviic2EtFIwwCv
GdVsGxnEzgMLZetV5mEhYPsPyoi7F9xnP+cWL3FA60A+yIIAogDhUfKIS78CtOKBBLhVj00gPrEb
jH8Ef9VMvRK7WXjIxCFvBiBJCFllJZLfAh2pw+hVLKfO9T1enPqfqvTvFmOyud4609DTBI1soOtd
Ss69rxyW1zZvQfuW8Slmc5tRPTaRm2vRX1mY7izRF33OXKKgdef6cpaNubac5TxXRl42NaB7alkN
jOKljO4ngxPZ8X5/84Yuc8Q7IwMziDgj4/7WjR/Xv5+3T8txrb4/zcquiAY5DVgiovgD4AWTeYk5
2tfF7KdaPhXsj6dLlimzqI8pCCBr2Ul8BN5gwDDvY+R87fbAawnhLGvblDkVzKyVAsQRmo7EpD5a
MX3IeH0aPCEbr5inkhSNDND9uZkdWnm4UUowlku8tMPunb/auo0zDOU869QCkFdd1fsFECRmABcn
1b3AQ93krWfjBCRlSI1Zndsgp7VbjsAvM4xbJWWcS4vXdbKdnRqUis7plGbHrGr8Ji599DBdBAH0
F2AOtSYWunTMXUIGVxvlv7DXdc/EsgcrfY/bfu6A05YFdfIwTpjgRQPBX6j6WsTG9dRmIfddJ4tA
18IK3ksvO2BaJACB1iP1eVflnn+QAPONAFpE59qvFOtqPQVhA4JaBBkgd7UQo1vt+HR9PTwJGy1n
aGJXqDAngaYwq2gbq6y9/03CRsEHoWokWazSY1Hc5cNXseAls3ffVOtd2mg2w8+nhWag/+GovJV3
qLJk6FHD3QOoze6s2hVmosTZ4Q6tL3uzvR0kAnQeU8MEkbmlB1WkRmmqSs8C1KMOywhpYxeH8LxM
kIuvPJ+3G9+upW1WmQjNkHVaOWLWTAemWwkQf/VmeTEi73Dkkwzt+vS1vI0tsZGKUiZJedDntnYs
MMPT+uP9eKyCBUWBd6Nzl7exq0jALK5aCCRAof6+uNW96pDZtfv/SLuy5cZxZflFjOC+vHIRRUqy
vLXd7heG225z33d+/U14zh3TMEc4xxP96IguASwUClVZmUrzPofFgWPmsltuopvX66Pudmkk5P7q
gkYQJmsIFWxmL/c1JmyEK+6Bf5LNAqpY/CG4ArJLvQXuiE0itjkttf4N1P1fyuk8Lij5eeEzRsHA
PQN5i/Nog+4fQWVwyEZLHuoEu/+d1A7QwJXrUomBVtYhzAKFEeSu1l+VAu/MQJVIBkthYDPpXlmi
h4oGrYoTHv884Zx5s5NiqzGsyFkIzpaIHjxgx0TsEJwSdo0OLitcb916a/PUGyoytKFQc8jMjTfZ
kY+s9rnakWpLbQNnE4um5NfgQ2SJkG1G1Y/tpUcQJlEZVYj5cnsR0grpqTcYeeNW0rBeFRVTtTrI
+KRSILEcqeZYX0/QPs50qFmFDSu1Yy2FCjsCBhObaJD+wgFLduxEkRn/qR4lyORCYjw1A+hasUY4
tp4R6/XRsWfO0yjTEVmVuXAMvj4GQKG0eXo1LtNRDoFzCBRHm2v3ckxgOQsVg+JOSQtjShpPiWQT
w8rg0x+Kl39ngwo7fVs1bc4hrLYLBpdkDIhUkYNRc+/fmaEiS6fr01TwauAJtZGa3VID9ZsqlVUs
kcBi0Nr2Rg3AekURZVy0n7MufumlHuUJdU9kenjEUQMsb4hfGKMluhHhS/eDu05O36r4QFv0/+3S
U3aSgdZ1miuip9zlD/0DoXDAnQiNtdDuHqCY7RksHdptB/mwSEWTtNbUoCvGxI+Fmzy6A9Ijjhgk
Mdvn7cMElZDxtcpBUVVLPEMPnxpduOXGlFWEJuHha+LyYYMKH5nWR+kYYhnDbnaAuXVIZzz2iChe
ugOtKqMSvNkRWn8oKobIaVOrevNOwQLJHt7JfdHJwGQcSHARDXTo6u/itrMSn3XJszaTiiNLkOlx
X0+kPOwGGCSNpz+Xj9k/pC0fW0mFjK7O5Szs8dpBv994F/VeDoaDwmNkEYWIymVC0RmnzaACyAgW
EVHBAwsqLY2HsH/W9sAr2ypUt687hzAKa0/VH1BBX14payupgLJkylQ0SQtq5ujWqHBxAudz2QLr
cFFhZCZDe2kywvOTYznueePMZwxij8uL0HgKS6CCRlGoJPDh8cJTJDyH/Td4gD4cXeOp+NAIQmKI
XJl7OXc1yy9KcHt5ixjupvFUdAg5iW8bUcPFD3lJnjDjEzEvBTUwH2Nb6ANKjHB0+aOAXe1zbC/F
LlxGTiBwKcOLOBDzLP0+XFhUp5tmFN4QNUVURYgdfzZTiIE4qyoYQoExfhLl+U5NFLf/FkeNsDJD
rUbu1T6ceWzfVJ67+TcnPzK+Dzl8XyIr5IwNA5rXhkYDFLpuXAJFB+FWZ8uQvV5szgSG9qBjvE4g
7UvCKWHY0ZEZFTZD+sowdXhEzNICtdmhdXQ32JD3xV0Y/sEkr1VdQSCaKUG7/b3+Xidd8NMrCZMM
pIWE4GcmAUTDRtUtv6EDimfKx6roQl/F9xyUYvrEl+P6Puf72Kz0hpFLb79QVkYo3wtLLZM4LZq9
ubLQO4KWClGFdoPruTKhJLCTzWqv3WS34j60jXsWTI18mAseQxcROghhd8kUoDxS+Cl3LYRPmEyM
RjeQwdou/BZDwWb4KOvbkSC5Kip1QalNeqCjWNtbmDUvn4lMbejklixa4DaHXgn0VwJnZrHRbdrF
55SBYzBAV0D+vrILKXCIQKs1vw+km6a5zXhnkRnRarO1JKxsUNdxqimgzDCMxM8kS3khEi+YnzLs
1AD0rrcJx1Fsc68yS1lm815ZmaXu5LCrynKsEL6k5NjOvhIz7q1NBMh6XdTtq5ZKHUwJDDQvqI/4
xU4eTTJnHntkBDO7MWyWmsz2VYPERjMwq4jMnjKpDAHfYfISRO6FiUa07I9uspOvA8iK9dZ/18Pd
3EZM7YNwAqQ7okF5pqEmc1CqSKaKes/zu1n9xXB9cpS/HDZdEXXgEWRVpcf45K6C96cYflbA4kqY
RpIzyJq84hZcyjarxrL90VbWqNuGU8Rw5DshhXZH+RD4gllbnPWCugNhFwZv557Vsth2/5VFagNr
NckaBJPAix+wRjTggOpXrsR7/UwammQYzcmOrHVuf7WPTaXONXBrvJyUORi+MF4VNEhEeRC9mJc/
HcsIdbDjIevaRcLFGsMQBg7MvCvvLpvYvgh0+IaE4WowqlDZoTZm89JgQJ4kV57ua+Af9Mn7qHTF
pwnTNPbgSA5/mO/jl+h7TxVIGoCPg7QX6ERrTCbZiJpR34/NuIP41jUANIzouLmHKxOUd7R63aMX
g6pKpN42AaY9Q92+vIVbl5mIcjiEkLF9Eq0khxReUqCIHKGmCg42P3YVPO6IwuJlM1tPoLUZKjTx
gjbGXVijetkdK/E1W16S+jefsqpQmyFQxEQFQpGGJoxIeXaMjgzo3UT+nayUXCacZqYAkKNgaXWn
8Mziytv6QGt7lJOXfZnHXAqSNRmiTTFagSnrFbd1B68tUBdVoXNanvIFUCvKblD9eL4KxefLH4e5
a9TXEfi8zLUFNtIH46zspD16wTfJw2jLqC7gomJVF7ZSX1FUFSAjFR4EZ5S9SVhkUcnC+J3Jl3sU
7nFL7okwUo2JksPMbMr9wwI/DFK5dq51MleohDkHNL6iEzsgmW4OIghSBQcM5+Ad+8bBXa2QLnQN
Igj5xyhKPL3NzLQ9z/13mrYQMjYU2SDEcDLleUESzGGYg0tKdlW/d3NwOxiuaEbOt47uyhDlgFXF
c3PHo/Fg8K/lsI+Lk976TZYxrot/+EYfC6KcQgadAgc928HLyPAJID4Z+Nq5B7AA2fr+m3Sy6w2k
fEKbMMqW1KCP6V4I0zI6OR1CRecQc/yBtYvbgeLv1dHPrwQT3+3QhInXzjnnJjGm4WtAPFmbuJUu
rRZFP7+aqZXaUmxT3wBYSbJD/2WwuBuCUQ1tFnJ7M1taGyM/ZvU8mBIddAcSKFDVH8KL+BZZgsld
GVZ4D6iCuCNwLFYDl7WLVH4G+cLAAOA39IPqtTMeg/l7kenjM5EfsFoSp9VDKQN2hlGCHnqThV1a
6hMpixvugFpN/fityPthj7qvqqwWMdXZ/RUJJRt5yyuhRxvtEgSo5WF5ZdhjbSAVNVKh1aZq0HWw
YhTHEtxsw15/XXireGuPKOc6JW/GLEjEZo679hMqgiSg8w7rGsVr6Qzug8WePGHPj+Z8Pe/k3eSM
nvzIef/2wFHhJI5r8A5UauxFkHXltR8jZ1/ey83M6SMuKlT8CNs0VkYZlUmD+yVpe2X8E5bTbiky
cxS9QnvOWWSgm9nuah/pxmy/CGMTciWSqFN0He7BZOEDEogWioXx4cZZCLWPO57lfX42npjU9NuJ
yN+uqlKV0iIWmnjg8BKTWt3KAlBdxadAaRi7yroG6EYs9656n4HdNTkSAk1hL0ORpLVLj7cJCymr
JcVaFRVRJDmfxQEMCh6ng13jTV12Y8fIBTZz3w9HUcmZXMWUVNA6xTD6wi8EMJWLkpkGfj385OqC
Ef2JS9Nv5bV/UMFk7JK2CEsc7lHnLUQyWwQuY8bs+Ih3UdqCkmN/+QiwDFLRZGh4o5ljRMuQG8CI
+5p0N23ticMVGDCtZGTSI5FA8WWBmCvHM8WQNGgefd5JfZkWedZFMJGcVHd2+tv+xDnJuQFmNdoX
N/Oeg9IsGwS86SOgMMCQmQpcF313gzoi6FVtAeCvL508C51UjUA6V7qXd3Pb9Vd2qBMWFhEeuokE
PHzs1Q9E/xUA7yeUb3CfGm62R2LMMrnpmyuT1BXewzWHqkW+gIH48IqolUZgC5z2EihkJ6fcibsQ
5G6s2jdrQ6lDp7Sz0VbpkPozF1oacF7ofWURq3r5PmT1xV1Wi6MOnpQI/JRkQK2DtM4lKTIRjhbN
ykIYYRw95rejzh43dLLUpegjEWxS7hPYRbUH789fwwxAybD4vVlfjjoLTRkDpaNHqY+JBrNvrvvw
j5xwTrss1mW33Dx0q10kf1+FL0EqFQXVDcw/YdrWDkTeBZnIuYyUB17CyB5fTjVjM1nuQV3dna4O
QgsaXo/j/HBOLA6j0UmrMNa1CZcTVwujLnBQB3Fdk8I9ZHlHunIRuGlVPEB/zjZitcVKgzbHzVf2
6Os7Uao6BBMQ+CqPAP/wv4RzVYK4MkI3H4MvhWXkpnDF/1TvjAY4Nlx2bMgeOc4XTgR9hzdGM0ZF
hEnZbod5CqDXDCc9ktomZtgs1ilneCh9k+fKoAgxl6WewP0KYj/gxnOWgvSX2Yok5/jSqqhwEmR4
3YMQPvX77tlAZUlkXawsA3QgSQdVxJwnBqMwYVj1O7W5v3zGNi/SD1dUqehR9SqnJJAZ8nK4+iwd
FGiLd/1zG96lLdDKMcMcaz107AA2q1w0jClxQYc+4FFuvtP9EKHqxauaDFgYPbA2dCNIheQabcAb
YUfIn0G3i6oSVK9wks3GBf+kfXkLt18ZK5OUF9SLHkexgunFvtmFt8ANWoGngzUfUO+sttojaL0s
zp6e/qVZster8JjJXaRCmCbwxF/hLShu9nNthn8goK6Ddc/KrxsYxauqGBnha/sbaihooouFChBV
+kbSmoGHrkKFKWwwN31KRNY3JBv29Vh9WKDSEVBo68kEjRO/s3m82lKntFJXcya87dGg3rFKqf8Q
jz/sUblIUqa6Xte9DNXZ9IFQ5w8H1GPeCD9k9D15DBFkNv+/f5S7BB30P3shTnzenyLUBMGT+to5
YA/bgR8D+uya9y1H+TBIOQohiim5kQt9UN04ZHmRLd0Gu+xxsBaInVauegtKQYZRlpdQgUUXw0FT
0hn1DFBBy86yN0q/+t3uco9Y5DUT6lfh42Wj29f3x0Kp6JIGYJApEox65cjuluk1aBWzVRiDt/+Q
3H1YodKSAK0lBRke3okeAYOnv9AN90DPtYc6MXNeYfve/DBGZSQhaI5kTKegS4KHB+nScQ7vcSe4
JqhwFPvy/m3fmx/GqLwkbyaQyPECRkjASD7mO63kIKlwHNqUccIZH4pOSIzcWGJxwLtGGw4L2Lox
fR1MD5cXs10k/DhndMpR55Ewx2ougVuiuke96aA54TG4a4+FM+4BC3bn28sWWauiwkin4EWfiRgw
VzrQRDUi2AEE26gz9xtmVF7XdMBnIdBCuUSnKunSlci/R95dRLx+M7McWCPZm3nBygjlClIeaFM+
thmoXYXG6vMYAVjjIEDWqb/ULA8cJZTqnVTO+bei1d+WdRp3N8SgW+6IXorojmBEAoh8AOuiWf0G
detoo5nmZgBc1650f3lbt6/xlWHq1sGENmolM3QluUP8bOyn97gVOrotC+b4QtDJ/0UvYPOqWxml
fKaROr7iaon3jB4Zee6kv0rZVEKzcgy3cEDpWP1h1Se/uqmmATgh4SSjeYMe8ue8oVamCgSrYCaY
uWsFBLeF7EcdK0iyjFCXXGJEStNqGGkgG0mKacZV8ig+CS7pi8974yiGJit8EZ/8nDZ8Xhh1z6HL
P4d1vOBZhY4yEWGT3jvKrPv068322QxZ+irvEtU2DXTwOHpzi1pQ0b5KbX132RdZu0ddZKJYqLGq
zbE/LamlJ9edIJsNuDMvW2EthLrImjzOoqHTQciHo4bpxwqKjZctbGRWn/eKilVRIWhyZ4yxX78N
wDcSkSATqHvwHxIviH60LOzHhozpZ4tU4FLHikDWpBwzRHJEOAos8JYGbu4E12BKsfnS1BzDiezp
DvNblvbjXcHgqgH6Wr1FTQGiihyTEvzyRqt0SJPrOJCAjYVjxm/xdNdxE2OfRZYFKnaBBJALVEMY
vOald0SrO5eutIPwzSHa6cchd+ZdHJiZU7jiifdHZ7QU+y2DDjvjc7N+BhVatHjpM32UgXiJ96ob
v4PNR/BpgCLzzXCbdzUvVnVjIx9bf3GVRsPofVGMo7oE3pxVN2oQuGWZOpi9fWmV1ll4TP1XXQ2K
iMJvepCcBhGnMraftWzy91VEyEUgXCIeu08IJqWXInUu7+uGwMLnJVIhZx6lom5bHsrlJ4LYhQQx
kPyxA7bz/JS6GdhvvdQD9aiv2fNt+TveRSfEdkY3gbVKKiglotDMS7DgR0R7Lr7Jh5axjV/Tz8+r
pOIRSAkDGUSMmRcrsz1wHm84vDzZentzeTtZdqig1HR5OaSZkPmLARnEnjPHoDDHub0NBP3hsqmN
pOLzmqhwxA3yjFsJRz8pzQQk6Raoow+l1UMrzS0e1J68v1AV7pn9eMYiac6ZMuakughl0FRlwGMu
trTv/wiPqTtY1UP1DPDJr9gOHJ4130W+0Zc7GMyLskrExnSaZGkUgoErBGOG9uNh2Q0AU/S1qXua
0wMsLJwIxia0vwOzwTajLQMVJ+gIqDzZjdUJbBojVQwhCvYDyotkYKgtd6pNEByimdykrcVKorY/
rAQMDA9OH/0LfE2VRX4qoinzJVAWzU5rCfvoPJgvRGFscitrPPzv8mJY48oi5ba1pIFpGvTrnlKG
ltAdOBWEtyoD3bPpNu9yMdB9VHWFijS6MkR8IYGyFlOGQNssbgip15FhZDtkr6xQn0vrCmkslHlA
z6J9JlJx4VEFXWJ3w64Fb6ZSK1NUUBHmtM7zacz8DEjX5MGAJmn5fPmQbwbGlQnqw4xRJQDSignb
QRt+cGXnc9m8v2xio8tDPj6R8fnru1BxZFTKJYkHDcymYCa/a7weglrtS3hqbXE3uNUPlrLNdub2
YZB+osdwtKJX5NCvwltjTC1uqa26yWytvW2nXaHbSnsWToR4svmGlOWnxdIv9xZaGIbcYZBIEMzm
OLrkESadtBOZkmP3BBkuT3cLgkzlw1ZtNG/SO7NfzosOVt5YBYUzS6aF4Sgq9ShaQG4+ijlutnBA
p2fo7J7jWAGYZYP8fRUJO6NoCtClQ/HoRjvHty2A5NEu6kzxXD20XuNmrnL/73yT7iHE8iSVoF/P
QJ4cuAIYCbo9fz1YiksqfeUjUwaNcaRVKnqMQWjwtabkXo3Kum38nO7bU0iSof6JA9j7lTRai5PA
rMV9fat/dksqlMTFgEKVhrI0f9M7HaBEOQRP+91iLYBysgEiG4wPn+1RcSURK30eMp6UwVVwhnBm
hvk9cFza0c6wkof2mF+XgKb0h4AR0DYf0quzTwWbTFxqqEhAHYVUOIHJRXIp71DvdBmOQ14lX5KF
Dzt0siBPbQJ5ljYG7R9vEVKU5Fzt+R2UUZDAXrbF8Blau6gBa0UxK3iILmNtdvH9HD5j/IeRwIqM
UEKzstdlnTXA5vde7Sy7/Ep26tOIui2EEwgZgq2+gsxcskAc5xKHWa71q8rVD5XV/2a+ishT69Le
UrFGanM1b5eBHEoBL8Fkp93y5xl7W7mBxSq8b2Z9qw9JBR0BbPrCUsh4f4S5lWeyDb5/S56PavdT
qViDOaxPSf6+inCSMBoBhKRCrEzGcHjtxn/iU/JY22hmgGYij0zlqWKF7n/I9/6+gDUq6EThIPPp
hER+tHQ3uu485QgKH0u8n3fQXTmX58hhNRZZu0rFm5GvOTCh4hrEpIktK0/xWJnxLNld6SwVq9PM
cl0q2ABSnmaZ1EQQiajROeR/ZMFyFSjCNbRavlV4WrkLFV+EOk7bUY8yX4z2vXAcwtfLh32j9P8p
cupUi7LVhyCe837ximN6S3gTc2uwck/xSfkYM7UOK11i+KROIt3KJ/Vsbrmw0GZvTO4WqJLJP6FA
dnlR20WAj12jB9KiTo+aYsCihl3mJUcN0saFXZ8w+rmHuIzTHUg7j3COT+BN9Utb3I+H/50k4fPG
UlFFNkpFK0Mp9IucB7KPN8d4d3mZrMST5oTrszSfMBIa+rwb3JCOFwC7i6vfkXkJ7Tp/vGxu84xh
kAF6L4Ih8u/I19WHU4CcDZUKlZW0eZAnH/Ogjli7ddlYE7OKQ6Lgl5D8YesdprOy1Sd93nF6V2D4
ZIRqrHFQ3yS7tqaD1JnBKxwUyk62gawJocQDLsaZD/qV4amsFHHzalj9DspZY7yfoSYn5O+jSjqE
ZIFTu57gOvoeqowMt91+uayskV+zWnXTc0266OCl00/ZPUH+5FbKmZ1PFDn5PZGxY61v8zCuLFJO
qqlTWSjyUHhFbEJyp78aXcLJr9rFaA9vC0iMd/O+3g8C4/rfdt2VYeoa5LpOHPKIh6aBW3nkWVsc
dFOw3vNRJqprM2CvjFHX4NwU5SzFyGjmJjP5prFHMTxXaBlkrCo+y2/pq6/KeQwa4h6K67es0SDN
lFmXT+F2qrtaDH3VQQ8NWml4pSOlT7zCG7xlr+wTW/XQHXYzR7zL32HYM7OqwvRP6uJrQJ1c8Cgi
oxbBnYt7bQeogiW5o0joSIHpZcEnRfIfXgoD1O2XiEkAXTKOTHpAxMOEfpT6MGLkI0IQF5/I5Kho
g4SQgHhmm/yC/qDgyhKcO940bJYYDOPj0oOsSwX9JGEogaRuwl1UYmiWX5zLX5dlgoo3XQMlCaFB
jJXC2yUyzI57vWxgg9UR19KH+9Cgr1huVWXiINTU2N0RXfFdvE+uW8Abi8flqsntZJ/vkj+sEWrG
CZSoOMOluRGCdVvz1JLnD5ExQh4rqI4jEoACjDSMNbJ2kfx9FUelWhj6Pq0LvAZlX7CTXWALV5M1
vA8SJm7NBiqx1kdFGDGoi7xM58wPTp3XnsAieeKv0YUffM0FONscD5LHX7G5txkHRKLiTQePxIAh
Gg3cftmJlvwg7cObwAal5K3id077c3ggYPvoTz3blzeZtcdUGGqFqtcMKOV5evkWKYd0ZF1NjHRD
ooKNOBVyFyY4Cq0z2ahTQ5pDBZ8Gd0Uk1ccjSU6NI+exNJAZN6JEhZyh57M8qjHh2CmxmamuBAZ6
njHBxtg7mcq5l6QUcwNEcp7SK6aq/UgNVtWYZYGKI/EC9cUFxC5+07kzxu4J1J0jTCR6Z03/Ie9n
SldtEJJ9ii0ylb8IQWoYaZrhnvUHezr2brTjnxYP1F1WeEyv86e/xvOYHRzGN6P53xsZ03mtsbTe
NB9KqFwaOHICa3qAtaXk76ugMumJNPedZHi9+qTld+HAcnjy1S9cdjTJexknCddpcPgRbG7aLvZD
zPmTIgSrO8K6x+mx5DmVhTSBPqY3/MwJTc2OcypHB6pmJzj5LrBYvJ2s70PFim4RuCnQ0EUMs8CU
04MkAUsvsIjONrD7n92Pihh5oUhTJyIYdrv4SrBzP3TwVnhMfmu3wXHCiy+9/s/4JLT5JsCA7csh
cbvw8XG3ylTsmIely3P+/W4F3xGRy2j/DPv5zP0a7cAsnOKH4QmMVjPrY9IY4xH8GmmWIJOOjsGp
8SAm5PVP0dvgqEjd098sTh7GjUMPLytLMg0YaUfyLD0I6WwtXWaK6pkrH3L+XmbO3jIuVlr1SsU4
GZd1kQHqFbKlRyj74BIoDvkf6FroyPoKHBAhYc9NswxTGYuc9Gm+iDGACo7qo2gAXFb1OGHiqvTQ
fbMM9AcCS3i97EGMg6JQMcZoKgNcSwJktftjhau8uSk7RphhnRK6bVkBUC0JA94PpGKN4dRDaE7A
GxEhmdiFzjNGTdp7p3MxovfEM3lvybZdCHIKlbDoBZ9LU4FQ0DpkoD8G/3XsEoEQeSfuM5fZAGG5
KxV6pLysitYIMNlwBskDYU/RcrOpnP6ptaH8AkquwhpA6gb8Omenj5c/J+uVS5M9pblUL0C7/JXD
cGbq5H9k+y9sfv/ICuss56GiT9y1/dDGgNZ07T7LTlX2NocK493OsEG3Oueqr4x2QF0mRB1ZExwd
eHhVcBjbtnn2wFioGrohodBEfbRUm+YynwHbbcaD9iKDsiB0DAtQMP1OfTFOo02em6HNSv3If/vF
N1dmqfuDg+rxYugZ52nTFa9etVzmDFDNFaMfENa5u7zGDZ50XFYKlOcUHYxZik52epVO5Opct0Uf
4BnvdMApqVZ3JAM4/Ju0w3znrk/M+Kj4A/QP5j1vttf/BaCWRJOv6/34CdRZzLsF9wZQ2KT0+5gc
dZeww1eP1VvoEggvaoiMC5J44CWD1HdNhAXorAFvhmDxVBWEXTVIy3d9KJl5flLi31z1fHmXN6bx
P+8y9Ukhl1jHs4ozMVo4/uEzGemQn+Sz5qTuizJbUQY+eDIhYIAcyMkZvKVM89SRFOe+H5VJe4+1
j6QxKR2zXQkcmnCl/Zpu512FGvTwJ7NKh2fCmrbd+e/PS9Pb5JU2da2gkuBDAI6Qjoe+IcaDrBjJ
UO39JRDMeax2GsOrDOrpYcTB3ErzEvlLbmn8c8Wx8Pbbz4yPo/MFlQ35dI6PAH7LMowmiL62Ex7z
H8GrfkQtCrD3xMluQZHBJG3dLr0pYPMRdLDQQ1P785nV5FBauJLLiIapo91rd+DJOhJay+VRt8G5
D6Fz9SeOqo3fdcvw5O1t/bBNudIURcvQiEWwbx3dHZDmFYtd1ybU/6xZhBel9jRAcpwR7xlW6ZJX
V1V9BnnYyK/T6KbSxIcW8umMlW2mBCr0gSVN1yWVxijo+jjzMXBOePfgjPZXy77LTcKxiuq+T2Z3
WB66eYmtDFJhKIzzfDZivBP44irKLAib2oHE4jTf9tKVFcpZBDHOhTpASQh8oJlbY0keqhhn3VMc
/W44FI/tS+llTvWD2UbYvD7BgkBUnaEMRmcdQ5vNUihJBTK8GJiE6Iz589As9p1TmdGhsyLHuJ4S
k5VrbZrVMSkBMJykYWri8+ng0a6ZeGGcvUEDgBpp1sQ/L71mLarIShA2Q9vKFHHb1eU5S/zANRpA
ccXP/KDczW9/UfPmVrBHw4RLwQqM1A4Vou8BeFaWqWtblEatFxIMaxCdouGYO+0fFN53va1Yy5/5
wNJvEUm0/HJlruxRd7QRR8BsJ2jxNbveyVUT6naWbtVvjde60z4+DVbpycfxqfwJnXDSJapZp2X7
gbn6CdRxEafM6EQO800ygPKtld9MnRniCimuEkSd4hS31uWIsBl0Vgbpk5PGeToHceGDxGYvxvyN
KMSsV/NmDFjZoMIpRDQnQc+QfhEgFmQt99pV6aqeDCAsGt8WWNiN+395QOgLucs1ESKxJdAYOYST
TO62TneBsbu8eWRzLjgMff228pQYoa5CC3GMHeiUuqEGcRh1sQxJiEwhNs4cm+uZFPYuGSV/X53H
XtDUHnpU8furTkWakbvVHqRmaEeNYMi6vEKGexhUnJH5oJNbfSlAGmWgqlJHk2lULKY7hn/QnLlx
H4cA6kiaVyQ/pCEwe/W2YoI7tt+HACobkgrKGpm2MoYRKLDUGvumKJai32edDzWW2riNMXOcv0qy
307QS+qOhcIoA2xuosFjqE3lFVBXUnEMq+MX4OUKX+b3ffTQhH8uf6RtXMnKABW4ckPpi1FPwd18
p7q6jw7lXeqO14QBCx/NrwB1dxgmNwuohmSQK8jgMSn42QuNhhfBkRnm/iDGZgoebG3cLeJZEJ8M
6JUX/ZsA1ZuOFa0276KVVSqSNKI4lfU4pv4gvyTR71F76IHjT7i7sHu7vMBNn/ywRM8pJFwdthDJ
4zwBaBJBxmxY5zXD/rKRzQYhkPqaJuEprIFT/PMuTvU85hgLI01ezIL5ELJygnuMJQ0WuIag/hK5
0zn/zUQibDnkyiwNcGwqpZw1aYh9Duwu/nSUAH54kaDF1tv5NWABzMfo5r22tkg9VOQiaKohjEOU
i4ObdA96P2SdOnTC3tXCmSCELT9Zm6NiZBC3UdjxZeb3BoAcPartwrKrmh9QGDCTgYH823KVtTEq
RqpyULRFFAFnL72O4lXYu3PFOG6s9ZAPuor5iSgPfRngg+WzcpZa4QTm4qtC091OrZ0kTRn32mas
XC+JLHllT+RirUqlMdirN4FPuoHVYfGFd5k+g4k8YFqjwlfE62mhTvIIxQneaq9aAOsHcwQRIpj9
oUh5+cxt1mTBIA3EGs4bEnbKNzi5NYQlQuRq7PBWOPNXjV15KSYS5esSNAbtLntGyfKISU2H38ss
AgqmecpbYpEf9KJNgDv6Id1hpmw//jDK94qwcTugPDyb/IAnZmVxHsjxyAyWeXkDNm+L9QbQzjRp
OXiekI6R3ld5252JdPRgFUB5QaHsLsSL+rJF8v3ojGVtkPKmBgJDfCkImJxrUSSNMulYtomlD8lJ
zheG67JsUb7UZmFRK1mG9xhUPTjthisms1adWGZV1zdj6MqNqEw9CDLAtsU28pP5URRfQxbz6mZU
Wf3/1AUrzLyO/nia+Kp+lWbuGBbmVP24/GFYa6CvH1ENWhmYBn/WroPeT1hIesYa6CRc1bsBOEbo
D8flW1D/ypPC7NLf31gDuO5RIsKRlummVVwtU5rGRuAZ4rGffD5gONRmo9FYGaAObFNMUmtMGHdo
IA2nxVBcqK3Y5XBiHOOmJVUFS3i6vKbNfVuZpE5oMfNyuIBZ1I/qn03vSAXg4yxU4OaVsrJBfsMq
xM/prC0QAALllTCm5hD1o91kQeSQ6UFLCgR5L8czi6NpOw9YWaWO56IqUpk3uuFBVxK1RCgsn6pD
Af0KQlMTXLFgtJvRYGWOOqSaFkdqE8UoqfGnrr/2nLphoD9Yn4o+psVSNTnwjp7CCxYXG6ZQ/pnH
h3/nD9Q5FUNOGes5LD11/BXOYF8mOSmTcHwzGnxsFt1v4pNlWYIRS5ExwhN25hS/XF4G6+vTA3RF
oEghBo8zX4nMFpTmEhrMw75MQIAg7uodO+9kfH96hq4xslhWelnzyqU3hUSx+wIXHWQJgGBhXKus
3aPCRKgPka4GHGh9DHcCl0QkjQwL23nS6gNRYUER55TDOEQOcQ9kLACfaZZ2Kj1SZMwsVjVss6a6
inv0+FwUjJIwBYYExorqONmyNZ7qU3wS76Wr6g3BAo15IIA6s2Ouc6sOt7ZMBYl4FNKh1qbYV8GV
JzvTHgnRWXMVrFO9veyS5Hh+SU0wE413uSBqX5hsR2muEjAQa14TPufqZIXcox5GJpcDKzn8yJlR
d3tXFdA/GQJIq0SJegjV0lIuwEfnoIgnjOqY1wGcOLobTO5HcGyhL5GgYJyeWd3Abd9Z2RU/h/u8
V9PAaHsDExqDjbYnzl32e3gXQfoWizt01TDZDgkanUiLk+rB6nJZhp5wFs2z19jai4SKn24T3IEO
8Th5z24ybAeWlT1qVyejjgxRTImwOBHnJNJx5M0y/Wd9MsNrNoP+yhy1mZE+SFlgiEgyG8jrSL0d
JVCyjGfzsnNuL0uFmiA61yiz0IO5QsTpal+BIQ/MQVDKJEcB581R3kLrv3kZbC5rZY6KL13WtnKQ
RoE36neNcW9UDxOLIHtzxB4T/JKKcqggyDTwrpPaQa+MEmwB4CcID8ueyGiT+T8k0u7l7SO34pez
vTJFhZF86WZjiqvJK/rqTl3SzGzT3teC3ksSjANyjdNIhZsO881lu5vbuLJLJR3qWAuzTN5XbXha
+itUFKuUUVHcPs4rG1TaIUeposM9Uj/hdgRxCl0fKyntYC/4xS3ABN7lJW0XqnSISoHbTdcxkPT5
QAtSUUYtWDT2yp04m8n1dCwADWsOizsbZn1M79Vdc8KoOqN1sJmkrsxSB23gtEAIONQ9ugnTjDJn
6tpzXdzHomoWKcNd/o+0K9uNHFeWXyRAKyW9SiVVqVwuL+2t/SL0Zq3Uvn/9DfrgjmVapzhnBo1+
MlApkslkMhkZsb3bVsa4E3xJbJ2qBY6dQnmbStD2tA5Nf7XDSZuiXUu8QX6Kcw+CLM7YXBf0x+Up
3swfVta5zRdGZBmtdJCDtnjuulNPBV65ffKsDDC3XcVkQse8JL2NEtwORPh4TyuACOuu9NsEMr9A
9l2XfgWonehJa3M3rMxyu7A0LNSpWjxXWEt6rPP6mFTSjVYNgkZqkadwm66o5qEkhrog07vO6tnp
oHYm460ZuEVVXdzLayUaE7f7NKmN7DlHzwPpHmnxLR/RCU8SgZGtPW6pxNJV1Xz/xy1YYZea1Swh
+KF2iz+hD6d2S9d6MBlO+VoULLeuuZ+sces09JacV1Y6BuS19ywU/QLWA6ChJOwxOO3fgESxmMHF
508WuSXrTTM0OhPHTRSqnduYRNoRBXzYSybPjq0NULjQ9MrvQtvaL5YWu3HYEqehtiSIbhvL+elD
uOWs4sLsFhkTrZU3iuKR8FiMAhMbu9tSTcvUZAL2IUDQPm8+A5zIoaRI8XGqKsfUKycvBTnJVlnv
kwl2HK72d9JIrdaVoLtIT6w9pd8vz7i/S61jvA4eE+0loZuI4IObU/cxLv7OWEZjYuYKWqbrFsd4
9SOMkeMNliARYp/+xVNWVrjTx2gj3aAxcNBMS6DdZ/sGIuHggRUs0kYMWc8gf1uksVmG0Ujio2mM
7tQT1w5Psj07WQKKwETQOCXwCD63C6kkVVKD0yZJwG7f/4gqwWhES8MdKH1ZyboSJTYQlrVb9V6y
QP6vFF17RVbY31de15XmIo95g0xfAUWh6Q3tdZZJ3uV4u3V2fVoZPjilUDFUMg2d+a/lm2wCDrLs
+swJA7yVofNLf6kTYJjYW9LfuFxsDVGH2Cquh7gJYv9+HqI1lpotxTKOFrNCZWyJHltZHfwG1IWh
5CxL9RRVYBOUoijbycZ4V+Jqp7ELpFZXjgbFeTcrNeNJMCUs9eH3BBNgsXBA4DJpcxOvWPGgT0PH
iB8YGTlISnCl03d/j6Zky1nXxrj574ZOjVXSoem7K13o3zlts/+X4+FOgzHP60VbhjaIg/6N7fLu
YD4Cb7dLr8CBKXAo9r2XJo9b0tLKW8kwreyoLwWU1HNF3aW6lLqhDfbAUVnqnWB0WxFs7UPs76tt
MtMoNGRV6oNq170UmD/o0aGF0O0fYz/Z2z/aF+mPcsTZcyUWOt9aPB1yS1AJws0LCgSfbWvypGtq
D+biXg5I/Dpoz5cHt/n7GsGphuucavJhc5rzUcNjeXzsaHNU6XxNu9y/bGIzAOgrG1xuXg9GRW1K
kZ6Wjn1DjmgVQQ9FI4M1tfHmF/sOGvEoD4X3i+AGIhoc+/tq4fIqSw2aj0OQStdF/1iVgvbELdiy
tR4Zt48rI9XKvqaMPmMpnRYtYjr6L8EBJLmNpxzjH6j6ol2jhyCQB4Hnw+WJ3Yxtq3nlfMOqGouJ
mFlB3wEwbRzUEJVE7edlI1v8Q5YOQV0bsunMTzgrS1RQUkiMOnNfvrHYDbmc0g2fGPje2sU/WJcp
EzaPDxVroH0MzyCZADRAXBDeXM7Vl3BRJi3tHGxIgKM2duqEyMXU5ptgsJtTujLBxRYloSANkCDJ
WL/Tji2HF+ro97XHGFLRS39n3I+3Perd6MreU/Q3gX3zp3Er1D7fAOhYEMEwVGify6ggcX7VFmok
N3qCWnvZ7u3yUBs/e7SPNdPPTFOdMvW78XnJGkGmtnWJhlnNxkMOqjtE5iaYZCpJy94GYOwkH0EK
hnbwaN/7nfeuf+mLWAs2ry1re9xs51OjFNmEFmKoCD1Mu/kp3+E5e2+6SWDvxxNYrIRgls0FXg2R
i+VWrTZVLcGHQt1v8rslfhgSUQOswAYPP7KhB0YH3I4CCjJvUtV+mh/IJIo9LGryx+Bq8t6Ldavg
NhYyag51CCI1ui+AmIZTXIFIo36ZX6Q9Q/ULWww399/H3L3feVcWCZpSAdBDk5Z+XaGeuTzL3+Xb
ygtvWO+tAm5gEQ50q3IFhzR1GcSvEMH+8oxBgT0dZfRJ69cs8qDR73gvucr+ZAHvwB5v+4MQYbGV
m61tcvFOrSW1KxKQfbNdL3vFLgyqQ+XVAfUjXxKtIvu1r6v4MUJuy1ULMc1CwhFVevOxSvAC6bDO
zelAfhuv5MY8WqDixBPo/w4NtbDBAT9nBWrtvYFjtZSqDTrzcTCloJhA9Dykrip6W90qFsMEBGlQ
eDRs831tVybqsU6IZqCrRt2rb4wBRX9gB4X8kPiifuLNDbcyxU1iE5Gh7yJdClTt2BXBIt8YojLD
dqxa2eBilaxUi90lsBE+Mjb0yl8gNtW62nm6t6/b0xzMoFza1SLu+c09tzLLxSt7mpdB6uYiyFT1
yZDyYEjo7vKhJzDxDnpaLdRUa9JCZ2gPVFagR4+96LK8vYs/xvAO3V8ZqIGqbYEQZhByRhvICpdg
bNp3jnmnuAUouCycsCIP36zArfzvva9wZbWa5pmo1TIArdB7jCMq/G2iIKb7MtiiRbXu7Tk0kSWp
6CSR+X7kvu3yOU1gbOptR41lp6eCGun2fjLx7AKhebzAqJyTG8OYqrRCQwW5Ts6MKbQ5LI2jMT4h
/x/UfS0ok/5li3N2aJ11WqoDkxzrC63drG3e0IY4P0taMb5c9j722XwAxHuSpQDMpyk4Pz7n6HWX
NXHcR/lxUCInlzonNgKdnmpyiFvRm9xWnFjbYqu4coklyYZQz5FWLZB6XPIXM7pWiWCdti6LyJ9U
Q8Gbnw2Y4mcbsQ1G+6qw0S/uMwFSCsEQaS8ud20NRTd1PBQBww0BWe6RtjRmrdJ72Qqk6IfUjm5V
fIsWEVHEVh8fKJAsoqm2qbP8//NgGq3Mu67GzbfzzRvtpgEBGX1MPIJnhyTInxNQRUCD9GCPbim4
dmwGDTxA2zr+G3BGboB6aBsNwARAAc8gx6z88Hvxc775Nd0TB5SLEPqACmnviHrstvaxAdI+3bIU
4LpNzkOonI71kIGRMwLmhCavwxRcdvetdUMbAV4GTFtRbJ75hURTU1cGDGh4imqgiqs8jbPgcN/M
44FJV1QQ1xsydtXnZdNxqQ8ts7BxZWM88gWyavvcHKDphGbW5EakY78Fi7XW9jg3GeWkh24N1kq+
Q+/uHV6o3Nbx58fSZZDccRcf1F+4Q4BgCZwpl+dzMywiJ7WITiDTgTrz57GaNKSavhiMfiLcx2DM
Hw7yDdtx0k6EHNh0jpUpPirOg9QONpRIbCmHsM3PJRJcPzcN6KyXAKkZbn+cgV6JraZpmyHIxxZc
IXu7F70jiixw6YQJyPmsaxl9T+F7rzyzSky2LwAI8hgcUtyYt+nwH2PiG2NnJR0VWYOQpW149nxf
oIzV/xH4wOaogNEzVcRD6JdxTwxyHsr9WINxqPZ6yHtB21F3rO+2C1bGoP6egeyuE/X7boZGY2WT
XSNWZ4nVmmOmDIr53uzH+uL6txr8W4Zf7837khygJxaoIMtIdpUpujRslQfWtrkzs1O0SgIcD7q+
09UAfmv9kGj3Q0/doxxoo7e7PL1bV5S1NTb7q5Eu3TTGk4TMVyEAFuaygYZVGwLzkSL9LBJF1C6x
vZgadoAB3AxkVz+bm0H1NcQaVAnK5pcqvTbz/vJwNhND/LLMCp62gUzqs4EymhM85KE/Qt+bL7bP
YDnE0d7+HqPm9mg+jPFLpYcNMKyAtDfdcUx+qdqjYDRb+cZ6NNx0WShftFNqIv4ZYLlsAvMq+UN2
Exo+VIfcNofhOO5YDbJwQ7cS7YLNzb2aSvb3lWuQEcx2C8U7mAx+Z7VEv3TmNerz5SGKjHCnS1GX
eY/KFMh7s2NZnUh6KmYBEHjbJ4isI+riXRqIws8DKWpT0WkBdCZ0Hd+hWpXXeaxn5u/Qp2wOaGWM
G5A21ySfZoAz53L0MYWOpda/bbN8uzxvm1dWdC3+NSjuaJxURcl1FbLFc+yCyxXtuz7a6a+q2EXu
Ef+Ah+zmg7lbfl+2u50OrOxyx1jejkTOrXrBzYscoZf2CM2edh/u9F31Zpy1vX3MdrFDqANO4lvl
9rL1zdcGA2cokxFWkABxs4u3LqOmaR4jGbHurkPI9rHntXin3M+V0/9a3tCZs5dj/7LZ7TX9sMrP
9dgWQ10BoJMbrUPixAkTnADJ939nhZvZdGr0BQcgmIvI4xKd51ZxDFUwks2ItZo/LkUY006rUxoO
QWKf4+W0iAh9trPTDwN8Zi9BdjyuxygMmH5fcljQv5i49ITHT9xlJSFZEVtv/oK58gdepUFL9NKO
WjUMJvUtm4PCesBh57S96lxeG+G4uHMlqrWuJcDhQ6aKaQikPn20Y18NKPIA+WqIhP3d/yVq/eV0
Jne42JNSS0MFaEX09B8RZtC33jdvC7gJGefn5fGJ5pE7aOTcJGGkol9+Dq29MUKfBLXKoboNaeZe
trR5pH28jvMpfUgmDZdb7CWmuQmVT2/040MjZndkC/LFM1Z2uN1EiiWlg4pXeE1xyBEknLvquQXd
WX8arvO9qHF3M0KsrHH7quuSMQkH3B6Iehzbm2TxpVYASxGY4IsCei7PZjwAcTnZ11OyS8Zvyuhd
Xpvt4P4xDJ42oahkukiSaQfLTRoYtiN7zfcC1d3uEO2rBiRR8k551H+xp7EMbHHDP4mAK/PcJlOI
2lgdtGaD1Fz2ZE6/R3hrQbUtFUTB7b21MsTtrSImi61X5hg0rNmFesMh9O1X887el9DsFVHSbQLA
1iANbndpOnLe2QrHQC3O0o3ppz4JNKjNvXRvk6c66GoQ95IK/N/mPJKiiiXVczHh7aEKhgD77b1C
zxbODkSPfZd9E00bnzOsKC0HZZgwn5P5GI7f9ealDB8u++bmyfXXkn3BOetjG+VWHllB05HEURf1
5xyKMHObUXBlg/O/dpBImIbQAbDIizT/ofLklPZxSZ4uD0U0W5z31XRIpiEBvJKOpkO1b2X3AsJg
57IRFt/+e/xTZc7n2mQcW20kY1BHXX/T6I28b/uGPNQzPceKPh3wsjMdqFmJcGeCzaXy6bYUqeNI
CwwvDdon1mICZR+H/PoPn4CofWb7OAESV0ftBl1CXGo2tMpoyQsuKR8ARKaVJAIgbi/ZhxnuNAmr
sLMqA8XlSNmn5Nqeb1IR3oR96dcF+zDBbVjTpGkn2TQM9Lp02/AUlaemOU/kuzSJZKe266/mX7b4
R2xVQWupmaEuPynOBAFg3W3Qa95d1SNamV1A9pguUnJjP0yCCL+9iz8Mc8WcMM/mGNqbybHqQKuR
xWetqwS7S2SC28Sx0g5VqUQkKMefYfVgyC+XN9Z2kPgYArd7YwUC99aCruOwSdyJvnTdDy29SkR1
XoFjv58pq9v3QkJ7IbEaQg2dpS8gS4Q2efdvHZuvJlvm0GpSnE+BTf2iuSrynSYS79xeENzVUMFF
DY+nZtYXs9G1UAf9WnNn0D92L3iU2V6Qj9/nfKpIrNlq5Sw+znblduXzVD1l/UGJf11e9+0Q8GGG
8yuzCcPKyBjUeU6PgC3chHl/BNX1t8tmtmve5ocdzr9aQ8pCSGkBLW6X9T0AfMk5V9P+V9b30Z6S
BD2yk6kphdOWiUoBY9Vle9c2c3ymUOMQwV22Fm/9qsad7IM81ZGamnNQGqVTA08QJ78FA2YTxwe+
tQlu/Zal6cacqcWkATkWKNn9Gn3VB/jKyVHWumxsy1fWtrhFtMdcb2wdclRJq7oKahXFfTnfxrMQ
aMJW6dOgNBQgNdswFU0FuxSv/gbmLEtSCooH3ddpxxieKTjQM0ZTudMeq73oleZrYYTZ0zUwFuG/
jg5WfM8qXDRgjywKWYKemAudCFf3qthRQTH7vflJfvf+DJn6pMbVxAVc0aycy7P6ZWtwxrmjSyll
bcynEnjdrnaXBnpVi+aBfUew0b9mFp/t8MfWaLYDCH1IgkaK9AHFhSt9PCrvLL3zQadOqu8uj+vL
kczZ4zyzA7gBOq86dICLP6S8lxvFofZhts6mLmob3PSXj/V7H/pq/fq4qNAGNtDjeGQ85OjhO0Kn
HdD59JCilCZqKnqHZXzxz5U9LsqQXBpyoigyQN3ykXH05zf2fQFokuolnmk6Ohjexwe6k5+r1+La
vv2fCw7c1LK4sxpvrch4C2sbMCBLZxWUclQ9KflTbr1dXsGvdRvODnPdlR27bIBcz1I5GKKduif7
7DBdFT+n+yiIHvByefifZUM5eywArexFk22FoTIsAYRKZZem6Vs3Gi+xlHr/cmBc4turwwDKhCkE
ZOk/cM4YXEHGdXlSXHaHFYFGvgROblxcfBkMDGucxyUIrW86uUVLpEP0k9INglDyNTXlDHGxJCyX
gS60Auqajg+1TN0ol/whGj116n3cPHdGmFW4lk2elYL4baH7slc9u55OXdle18S4ldVaEHgE8e29
bLJaVLlt9LmpShT/2p/leB3pLSSpRPxTX07azwPngVRNb0zlGALwDQkXkLcCdyFS0fyaWnAmuNMv
bNuxaskCtHcmuZbczGh4A/A4U7wyL93OlJ4Y06ozgX1xCS1HNjT/stduj5HoaGvA7UN/X/zVRFZm
loSKPNlBSXySvDb0/vLvby/Ux+9zm8KWyqGYZvz+hAafiV5n45ViPl+28V889MMItxVCI2wosdA3
q9wsfnFb/dYO9j1rlx99e9zJO9lpgJMXizBuDw63XIZgQXsRFzLVuDYrAJw0OIg16G/RksQqyOPT
wnTArq//SSGADnb3CixijjZDpceNNTTa+9C5GXoXLxhTfYjn0XgDKXISOWkOvWjoj2UDuChRkw3y
dJKCXJKT68Sk6ujanV1DWk6fzZuuM8LWGZaJyq5EzM5yc7UtVTccI+tPnY7hH7mph1+A9Ojlbg4z
6RnJT964WicZ19SozF+N1Le5a0pRwvqzaHGkvS6pTq7QZvIqgF00x7RGctPqrfRoV7F8m8tyZfhy
1kExNM40WjvDoLcgNw7l5QUJRqK4JDf83JyPtJ7crEOL6NCUflT3t1ZezB5FY0/xMuWUqIfGVjrq
jn0b/i46W78uqm66W1oy/6km2v6gSK4bN07s/LfaKnZ+iKVa7/1QNukjsfvF2NV6rP+209DU3dCM
ysUbOwJq2bGQ5KeGWo3uTKSLns12JlBqmGwt2mumXheOJrdz71ZxCALsVsoYBs4esU6Ic2b/rTCl
Sj4bIP9mRSe5Mw5SVZvfi2mapJdS6ykAvKRcKBAppNlXeHjzWnA7N0kDeiiwMOf4s22ou0k1uwet
UqTWbY1E0Xa0bui3JpEToBXtJotOdT6DULwoNQLKKmjlTI7eqFbpJLqqZU5HWyCurXLY50o7x1fo
kqjpDjW9KHJzMrfhjnZzCsVtKx9yLzRp1PuJMkUNfksNZb8fze4Eqvh6uWq1Ov5B9F656/tEex61
JRIeEpvZEiBWChpXdDgHF8j0KQLlgYLWHIoUyWear2gsaB37Oj0z9mf6LNIw2ApcmgyUOqA7Gigc
2d5cBS6tiDpadhKOdf1E5zNpRaiurc29NsDlDRCzRL9uH8mBfjcC0IoB/YEU4X1mvzfgYFMdZn0/
C8Ll5qhABYOYgpCi8E8Kczkpjd4DTm3X32XtT5IKnixEv8/lz+Wg9qTN24xBWaQhduzipyAWf6mS
4EQDwP2vEXCOQMc4gzgmCAyhryADIObLno4EFrCPQ3giJ5o46Y/xpIKuMfHbq0x0FIgGyGXReJ3D
Fq8nDfi02Zu+4fLTQgnb1a7rE5R8nK52osHvvgsGzQbF5+7rQbOvWjmjYUiVatelHgwKCDIpHiMz
hDbHuJs80AHsRCmtaJCc71NrbuNOrvQgqd4U4yVaBG+Pm66/WkPO9RuSzZZeYA315VXK7iwEqHL8
fXnORDa4xKCf68mwEt0KYj3by3p4ZXemi9KJCGqyFZjWS8PlBgrNZ2qXsDPfFYHt14/Dlb7rjibo
CJvr9Fq0gUXD4pLlhMZFn7d4lZaXxwRs7Rp9Guy3y1O3eYXSVJzAOEosAujzZ3ebIFuajTogYvNd
t4N2lBf72plR37NO//5K1AG8OaaVOW4K6zArsjEjc0Cz41zcG41fS4JoKzLBTVtV5Etn2FilwbqR
tBOR/6ALSTBrbFa+bNKPYfB3BmNWk2JWu+yYB+GR3uU38bewcMs9kyoB9ujQMJxM5JL7UPQAsz06
A6hqiF/ols3tJyqVYVlZjRbkpJmcqJ4essF+TMbQuTzE7RF+2OH8wgrLZCxNVQqSpXCKPnLIfJep
T7l+16ki5rmtMaGZ/q/cl/19FfIUBakb7nxLkGnzPmtmt7BxCWy+XR7RpquvzXBT1wOamy4SbrnL
N4jYHKHI7Upu6EMqyGNNzKLHq+2CFqqDINxCqdDg8bPSCGYxoyU2UCXdSfXwSLvLAgs60qkn7jZn
H897pLoyxp3GhmTNCugO5kDPQgcc7dP01Jt0p0XPl2dx67xY2+HO5DlGswxyQC1IyOCkVe5Gy/2/
s8Adu1MGIIQU17CAvtnSesoWQYDYvuOt5oo7Yi10yhqZhIO98+mTUTmZU50Y7j3xhmek0VHixGf0
RO8NAcBtc+6IRtAto2s6ZvGznw9qGUpSjzxzlOOzpXfXVfY/d0GwIsDKBLdtc1oMptnA56Ji3+vP
+f9Mssb9Phe/+y6NFfQo4Ahs7ynZDfR3LcLFbkYDYsog+gMsnKhc/I5L1dJqCbNkdnvdPPXFdyI/
XnaxreAG4v//N8HvzCwpB+izYrMUEEBe8ptmeEuXzoGOmTNEoiXZjgMra9zWLIc5ijUdcWesXAZR
LffWaYE4Gmt1sHci6RDB9GncBs21pTJnCq0Goj1I8U0LstBcUDH7CnlhXrC6oXEjShKtIk3Th4HR
uYwGT/lJvluVYz+mT9EDUyuNgFAVFNG3Ahx6s/46+DjPq0ChlmTdDLfQUxCF1o6EAkkY76mohX9r
l64Ncf6XGoDMp1ObHgvyY8ljxyCze9n9tpbowwII/z/HgVZO43juFCR2c9CDh7l8jkzBEqnbo0BH
BeS50ATG15NKlJHMwpohyX4sHlCCT78z9VPJlZ5YltLuqh81dIDYfVrx/nMe2Tdo8zz8k5F+fAWb
idXJToYI+X8/akEv76NqL7WxM06JIFXZjOcY4l9j5eKqPLVR36QUzx2nFqpR/d6+N85AO5iv8Xny
GBI8PCu3hSht2dzYa7tcsNWaPEkUmSwQUBhA1NuCJy4EFyRwZn6xl/zLU7nt/x+D5PwfBV21btEF
FHQKKmugdLeq/jAMu07UabTtnR+GOP+XyQTWa30wAqLBbZLvffOSyf9z+wG72n8sGV+csBRatypK
b0GqmrKbL9AG6iHBdZiy1n66PHEi9+BxjyDKUZQojdgTtPlS32tXqO7H4a45TJB76dylduTnpHCM
W9GSCWaSF3G00SUD7AKNjnP/GqcHpTtJqkitdtsJAecCzRFwc4SnGaogcRp2cRy/y0ooO7bLh0Pr
t6cCulQiWofNEaG5EmQyEOlBu/Tn/TzVqmEMkYm3EiCXpcBQ920lSDA3DxdNg3CFjhQN/dLcAdbP
clVZaNV+31VsQNldeS15AzpWNbe8kUAg4wk8hLk0nzyvTXIpp2RPOL7rWQL8cD+B8zG5SjwLXA4E
7QdQdPLJqXkDbgqSS9PeDkSCe1vZyNo6l46C/7GKdSpLgZXiRKO46CtogtNj1xi9EmnJ5cFuxpHV
9LIlXoXksOnmBsXVJShK2zcWaSfLveKEuuSjginyzm1/+VhL9jErY2kWovNMz/GwOL3mzXFIVMce
7y4PaNth4P5g3cGjEyASn43IoTrNYDdd3ut0tp/78Q41dda8XblA32qOCPK7ebauDHLpj6TTqsuA
gAimqDibVnUbtyIpIJW53BeXXNngdkFDjTHXLCzTYu4L3E50kC/EO3D2d4y8+TzNu2XPKBGoz/jZ
Qw8lKVe+EiFPNp1l9RXcxtDNGGX+cLGCUj1a5X1ivRmL1+pCzlXRjHJbwGzLaLKqxAqql/C6PLO2
H+s2D10DGoV3tV9cz6krwqN/pQBjZxCjUkHZy0DDETe40BjqmOSgx+p8Hc1O7V71agiMdJFjXg0H
7U590Vz7Cey5V+pZFdVxNjE9a+vckGfDKHMjzKOjdjPsQspijY/M1na1fRuknrRr3OkJ/KG+CB2y
fR6uxs1FgIYWvRZ1cXRU75IfyVmD3Cb6bvfRo3zTeNVTG1TH+Up09/3a0sbNNhcKSFK2WRfinGJY
3jrDMdWj4+DGutHc6igDqqFVTv0sahndjOyrsXIpWpemuTqXEsrPe8bpMBx6vwXtgWhOt/33w5W4
5EyLpSXTeys62vpvC6pEZXA5xm3GUdbzCl4eVKB5wTrTaPFkTHpoU5H2rJv1Xa4sDlLC3b8yw/d3
Jf0kV2oSpUcrfKrNxxKIqLQWnD/b7vcxFr6rS7cqPSkKC7z6IL9SEqfyo7vkkVQQg88eNLe9Ke6K
PdSwROn65hqt7HIRldKw1prGyo9ZeEq0pym8vzx5ot/nwkmbNtbctLkVaNrvuS2dXhYYEDgBz3CR
R3hfjg0Us6ly1MZzJPkZFbzpiUxwoUGDqM6YaSjPJ+q1Gt5H3d0ki6pvm+nOah24QGCpeaIUKgIB
eVV8JDk/s2s03O2tIH2eoE7gMYYQ6TdVXBE8ffMwWxnmYkEfVW0TqhLUKqrM6YGaAAjb1ebXcPAv
e4JoFrloEMtJBIV4nJqSdZjywk26515//Xc2uFtaUdm0nyERf5ynyQ2jYDJSNxIxgQkGwqf7VmHk
RVwCOBLnY/ptUTPFtZVKAgIjF703bN9j8NSrvQNcUS//nMUZk66HJAHkrUflBaR49d7aVdSxQYPi
Kygpicrz297wYY9zw7gYcC0MUcOSqrvFuAm76wH15hFKeZcXajs9XQ2Mc7tcsvuqX9ir4XF8kz0N
DMoeGV3DY8p/de9Y4Id2RYCi7ZX7GB3nglk3DOXcGlYA5EcS67tIfyzhiYKhsZD2JUldDY1zwtgg
wxxDagCPh2S/oDMdeZvk1ruyAVKKoodQ9Fot8hLeI8uMmoM5wuLya8ZUMnPkIXfyM4g0hBR/mxH9
nUsI/PF4IuVWjpChrqAhnB6X8dky6h0AfALn2FymlQVumdpUo4OZAQ/ZpZXbLL/lpfE6IdJZZIVb
JmgzLgZdIjwKVMt125keUjVfCmVB9rC9OB+j0bmLmESnwUhmIwzyk+JXfrnPUGgsg7+nNbv5nKeB
t02RVYuh4rlbWAoFmSQZaiPQvoV374JO38x77TV6AD2oW9WOSB3wK28My2BXBtXPEUrBJMp9hjbq
uHQ6kDMhYw+sve7mfrZngg1oTXur32XBhLLPm2fmyjSXWxigC11IiRtn6YHHOgAIDfmzdhV5od94
lpPfpwfwhgpxwZuYUs0C3wpRDQ3vs5xdZdJDNS51FAuwov2e7lufaVszwhVRE972BWFli+3GVa1g
SkFv1PTo9ofM2omeKZA+AIvoQQbK0NCJr8DncSPihdo8BFY2uUNHSvAOVONaEvTqQxNfKSrUFEIm
QvD9cqTc3IErO9xhk06Z3FG1xessupgSmh168mYmhv/vrHDxCtjYNKug6hHM8k1tPw39fT38uWxi
e9etRsJFrLKIFm0ucEaPUANoz6xCJnnzLYoUXuzFd//oAWFljgtdpOrbpVEHSHKijiNPuSMnYCKX
hbfxy46AePLZ+fCYXY+xZbHQpR5nLzvkfukifPnmNfjhQbcC/rNzeRBMJgtRX85PSwNBLsRmTNAB
frYKen8JcHMSogLxH+6a4lAHzXv3vahnadsDP0xx6zYn45CYoRUfw/xtavYhlIDljgiOs+2SympA
3HINOQ2zrIYqLKlA/dfeZ9jE0at1Wx2Y1GTuZd9CluG7w2MhFB/fTrQ+jPOiKKYcT0aRQOwlPdk3
XcCeYyRP2fe/RggsZ3hq/Ue40ZVB7gSqbLRcw2vkIFoO+ZI6M3247CCCReNL4cUS6X0/5/mxqK/7
8r6Uby1D8FC4meOsxsBFeLsi+RylNfQs7OcJ6pwa9tg/GQSaFpl+maHbXFxXSlqFZpFaAcn6h2yZ
niNZ94q23l82s5192LKJIjDANhY/WWm6TKCHMSaUgRWfMTHHO/O8oAqce+OVdiuwtrV1dYURNNmQ
OERi8HnrhkNXqYMtF8f5aAFKFAa/pmMdsG4uUSq/eTCuTXETGFtAmoFRE0IPO+tubBz2wil52jk8
QIMFOHlIuILhLbg8wM0esrVV5pur41iPK6nWRsCH9f2Cpw8IG9FrRo1DgtaXfzU5Li/WIT3G+/nY
O+MRVMDe5S/Y3M/rL+AOzVleOjPREB2jp/RhwUNQfR1dK+fRl30C2btirwnGvOlCuoo3BGQ6EO7g
KyxECeNRyxMSjFAMAIk+PMhrX4w9YyyXdqJnhK3drUNDhhh4swDlJ+dCVmu1OZobpKBST3UcTONr
mv26PIciE5zrDNE8hrNsAoIm946Z2s5Q4zm8l93LZjaL2XiuwxUJT3Z41uXtJLVZl2BBCezY6Run
Ajo2ebUBGgzUQNkzHawic1j7jLiczY4U/gxdm+b8VEl7CsDnMANlFx1YisoqvN3+n1R412Y4Z0zQ
JxKh5wm1ibhyZPRKiORctlL8tQEuF0CXvhnJaisF2jwGoEN5jRrtSkkAMJ4iz0a9VBCW2ZJcmjcu
IaB2HmPVsGQpCWJy1RX3Ap9gKdMlA1wuoBm06qEBmBwNR3aTA4TcD4xP62+0R28lbx9T9wVPA05N
O+uIbKDdtQmqm/ncnms33g1Od6zR1x4D5jIfisETQa0uT+EX8lIslzzL8wwVtvqc9de2iIxC9Pvq
5xA8tlbUxOY4B6Sd3LjDaCTt6fIqbXudDcV5qDQqKs+o2WDWQEUHcrV6fEyXk9mDHST6k0UZGI41
UZTYHs+HMS7goQNH643WBHcMxJDz3/1+emav+tKR3qYgBIiEPEkig+zvqzOspKZRJsOYHGPlHNvf
jUaUVW/CrHSgyf9//rjoU/VFU0SgbXiXAwMex28gEw/FyOlZ8urdrKHVmrECFF67Y2RQlVtAbmP5
JmI+2D4rV9/BhScroeDpnykwhneGwzjs6te2dsLv4636Mtw3eG57FAlgbJ4txDbB/47Rgwjh8+Si
Meb/SPuy5cZxYNkvYgQXkCBfSWqhLEte2+15YXTb3dz3nV9/Ep5zpymYV5jxeXaEygALhUJVVmYC
se0OvX3/zvcfFOix0fvr3rn6/SyAQEHGzqZKuVfZRLJQUVSo3EljY8/qbd0//XcDIGtWoH0CmZJP
sjm1bA49GGVAy9NsdfO1GURzv6sfZmmBC7NV2JRj3QHb3jlkFz4Fe2U/2q3dfFcOM4B3kitS1FhN
YpYWubhrhWVSzwPgpnlhTw7j70xu9c14KB8Ch5GGXt/B1XbewhxP21CC1SjzG+Ayk9/0kdGtzTco
Ab+Zd4GngMBWtbNHeid6eYkWyRf/ZtpJmEyNMPn/1oO5mcnWNW8RJLuSbeCKcuGPNfBX2XKNXCBu
gsQ3uxQfUZccbdT3kzbYE4YvVQP0uV46PzXmz87MBTf0anDRNV0GsgVs8JrG+Q5EdWJqQaDYUzp8
yWmjP0mo++2qDbWnTXWIIeJFbzEZyaoUsE53vq3cyjepI2KAW8uxlv8I51JQtBojWQHA0go6W2pf
QZbplGnoxvlkj8oZKE9go0S8I2u3+sIoX00O+7q1/ACs41lvuor57qvQD/AxfyfSMF6LMktD3DM+
y4yprOVM97rgPsnPtSroeK4FyuXvc94TzRjIp0Hvewn9LvkEWmC3QfyFSIlHL1jNGQ0yhoMug7Hc
+QjUBMF41gLbsl5o96VzvrDA5acRpor9DrpVHuQVGJdPhkmxdj9b7nRHFHDQM9bqxDUDe863ghCz
9tZeLo47B6MSKmkaYF7Dr6VDQaPGpgmUJCz90BLog0dx4WCefIt55lNcgjNeSURBdd1F/mwvdwB8
OSizcEYAkNVXg56lr7nIP7/PB9Epn5QuDgEHn9LAHrvGLo2bWAiUWz3Gum4APYmJJF3jnGTIk7zs
LaBIyu8Yrda2kj3sIK7jqk/jQUWIwRNxF4DJN77V7pKX+fH6Z1w9BgvrnAPpUxKYiVKUnia3Tgt6
kQnSQSKtndWyBXC1/6yR8xVaGWPa1qg26fbHcALZxC74nJXANt0hdvVN55roX7S7yC1AiX+QPOpW
+y+slKosnzChPc3TQxVakeckAt0PDR5qNEK1B0UXTEOsOuTCBLeZAZGjXOkhVGfRvTLmdq++XF/D
euKysMBtZFOaIx1LvfZSUBtAGRYgsb8ArAyQugSg2z31mHhVRDF/1UeoBeExpJRo6XHLmkhnZJHp
o+iUvyvZ7aDCHBF8nf/Pyv4Y4VcG+bSwTAvN084MV6m9RLfaTbsPGSET05jSBicT7Sb7xz9lEIuF
cQFEbuahLq1Qgtyov1MaN9n4YPQBAdRDnyIdrCQMeMvbwgUEORdMYK/WD/U/tvlhVSPTIhZdg0Pw
mxFrtY/xVg9sHxxzkd28FV6+waPkvRwEz71VFzU1xTApWrSolF5eSc1oRiaYtRWvks+Z+jiLalvs
M33a0sXvc9c2Cni1HtUZyOt6beMXaNk06mNcdq9GI92PzbSlFeqjglPBnqjXjHJ3edr3DSCxvuHR
R8zEohO7AQPqr/pl3hVe815/qewEfhdQ8kN3CKJ/nK92/tinOOrU6+cTqKebr4znA8pPwEiooWzO
Ewnj9a/LfVllh6Q45cMubn8ow+v1PVs90/+YgBDypR8UZTQ3Y9uNkPgDr36uPBQDddu5eLhuZjVd
XJjh3KEZ8o7qAeiPfKtxMnKXYKSjyLZhL8i01o/TwhDnAmQyaSClMTBy3yIglcEJ8aA9yN58iI6s
C5rvJoDPn64vTrSHfOVkDqdRZYqhRR7ZqX5um85JC1E1Q7SF7EQvyiX5JCVFQX2gDPKTkhyp/NAm
YN4YRHz7a3bgBxoxEZaIxmc7uaypbejnwUEy3oz4m5wdJe0pjETslqvoBQMDWDoeULKFVsLlemJ/
Usckb7JD7TLhRyYxRe4yb/AAN95d/0BrwQ4QIQvEUawbxOs/KUkxJmh0SV7mP2IcfJf5isDCaud9
aYK7QnpqtbOOSiAK3dPm1vhVPfvHzp0342gD+yRakMgcP1XRyW0hqUNVYAxn3qrfhl1/09qd63/P
N+Du3IkqWGsebqgEAi4QMWa1mMtv5ceGKk0SPDxsvhP9riDvkXBsdd0GmynCC0lRKbeDXTbNjWwi
LyM7pm5SOX93CVGx62xonO1CcHeKulgCm/wtKIE1N5p6fLVOe9Uh89fWb4rw4IqMcLFPohDbLdB8
9eT+Ryr/DKVjbyiCq2/dw//ZPJMLe4aVzKScu+yQNm5avdDg1/UTJFoDF+L8ygj7yEK3r5k2gXmM
WihYCpLm1bij/lkCFw+oXIYhrYGDi8AiFcdQ+yxdC8WjWBWlmGzD+TQBF6pKcafBn/myeqbWSpgR
YMFrNsaVe5hvsbPqgaaRXTSeZk1OYx0yqJ7JP7+wiwvD3C7SIsckzTBSLzR9zJG1NpnvlPD3dSOr
rrAwwu1jGanS4BsTph18O+nuk/Ht+u+vx56FAeYri4soqctZTQPA3fqtAX27O9bN0VFCN7/H+/Zf
CM0IDXLRh2L+tLNIGx/K79EPn2lWujLwHGf5jQ3p5zv6fn2Fa7mrAZl4iF5orPbMRSJTVsssNzCS
qpjoFtDvGvnRWK1dQEA1Nu1CND6yWsBc2OODOWBBPRgpQDutYgwGSqC7eVdBUFJMQ7K+k39WpnGh
KBxp02h5aOHawNQ5E+9lgIEKj+550+/+Rf2ZxZ1PR21hkItLwxxa/Yiu/WG6/3vGJ9zm+/Db5OIx
5Qqr3WtNzeVGcuerHox+VKSYev6teWh29PQ3i6848V8Nh4tlcWdsmDFlN/pKDeLAmyT56Zv7NLq7
7oSrx3hhgjtlCHtROCe54SntjT68jV3pXDew2htY7hZ3rPJ4UA3fwDyRfytPdng3QicK/Yh+D44f
ci6OwR2QFfv+lwhLurYyqsqov+BZQ1HruowfQ2LOVSrhaaig3oNaPUQubcHS1iL80gS3tDD0EyvU
xgRgs/F/Z/+D2+wY7uX9V4YwKShVoUqsKLhNuCOltDLR48lIDkTGlPr0q1Veg+KvMf5CmXpphjtI
elWoo+LHkpcE24p+83177p4Eu8aOB39Ylza44wMNFpTGJB+Soo/Jg/pjeO5/Dq8BCsd34+0E7vJX
9eG6xbVjtDTIHaM4y7palSvJGwA9HA/G8FIGAjIwkQnO2SCyPLUgsxy9oPhVNSak5bdI+AT+tu7R
f3yAc7dMUwqJzjKUFIN71frV+yI4yOqzdrlTrIK1uHP9WpsB3p8xj/qofUdS9BdEa6zMNt6jo36I
9+OvNLGDx+zn/+37cPUNiaQxlUKsq8FEgpzdJP3o9v4o2L31xQHFznjfZB1R4XJxquyno9r5KbAo
6kHBwKu2LyooLdjZAF7RAf35cucD6PaVeib4v8BiSVRT/SRgYxhVauodHb18OrX1rtLe6lowCLb6
yl3a4LZQbwitq1mZvNqdnI9B8YPq6Ts2MyVCY6/e7hRDqKBJRbEIeh+X+ygNdeVPXYDKdogRiOo0
gJhhflCf2g1TrvMxOe1e949Vv18Y5BIlGRNoqSkrGKULnxX/NfEF/idaEQ8a9vNRKZoUFef42AHG
idQv2wVHdEPALsqIXIKtEPXNnO1TEPyzJj6ey2TupxQ0XVBzqI/0e+gU974376iOLprmMN1h6eif
RBzvgp3k4bFNISejEiESRsVN1p7TVHB9rJbVqaGYSGiJRY2PzswigKTKWE5pm4LBep96JrQ+sl25
jypMtBNb2o23+bP1ft05VlEAS5PqpTvqWdCWgRxmh/YNNQqU4qrn+KWsbeVQbacbQzglwH7v05dj
9Wxk7JRovPuTyM9qjcIe8aEsp+3RB7kxz52F3BYgY6HcwLpzLuxx3l/OiRrpo4GJVaeH7kfopG62
YzA6xCs8g0QYR5E9/jB0vRHGY1mDcHf/tyqldYp28pnxTLAJfRF+bvXmpCB6wb2DtzI/8mlWuWk1
RE0Pc+3NzYkCGKOLUtC1lxZd2OAif6mUlZLqqPlMB2k7bgubSc1XDp7jDj1Bc2CbeNDD3GEzRZZF
q+Mu1DJIAquW9PQjVn5PTqxVEDyr7+N9+K04mtvobDyIKGNXD/litVx8pnXrK0ND4kOn7PSpcKJe
NKcrssC5pBXlfV3VA/UU81lOHxJRsrt+Vf9ZAl8wiyNLTmNSRgcJaLqpcorT+ITGxLZkaHe6syY7
h/zwQWh3NSov7HJZ9jzEBlWkYvTMv8InAwg6SGPeMFXW+b6DgskTWLpvwufo5XoIE1nlItigxUSp
SmjRZ9n7SGNbq15kyXBCScQ5t/oWWxwEk0u9aTjX/tjl6PR8K77pGOarHPBgyboz3o8OPdR28wjx
SF1MsyLwGJ6JDo1Wks9KOXrt9+gh28ehTR/Auup9CNHVjvxSvYyCly07Wp/i9OJbcil52uoGqGQ7
AugQlAeIlNq0iEDBRW9Jnmcb9NREPVa2e9cscmGmKPrC0goUkMatts3A9Rr9GmK7cvuNua1/FT9F
St2iTeWCi9ImkTwaAFN0JNpIuXFL2l7gmuuJ5WIXuWAiNRGpQzkvAavGmCto1/M9G+bFAKMwWK7H
SiCoQRWF6QHCbR8InCY6Jzow4j5kuJ8LnIRShLFZHU4D9MUiKubiCdLYy2xBGhUjMnPkktZePwcP
jGaofqzPZmwDOYheuIwpD2gutA5LnEWYkLUPZrJrTjVB0AqmmEvjfgCIZBJBGVlPC9vQf5Jqcz2S
aCILXGRWzCgJ9bEh3tQrkg9hENrOu5KYQ7eJilojG3mewXUHYEfffIvMGgWfKbFQfZRS8B6EJEaU
A2A62HR4aDZ2F+XaaPtxm95PmaLou1yrk9DTtWx6TAElesjkIMt+Us2UprNCUgCfY6W3Mgdoulhy
oHk6qA7UOYruYFUpfa0jJinUWCl07ooycXpSZambk7Fs7EqVou9BmQ6Ze31TVm+TxbbzrcaMVkHW
SIh64F41/yIHUAZso1v1SbsPf/wNyP4a6hw0FiD3M1XI0fGPzRDEqIoZ1qNXAik6HCIx4eXacWFw
AMOgeM8C8nfpTJbe1hW0dgqv7+z0GDxIduMEm2BHtA+aPGUj78mDCAW76l8Lo9wZDeoiSDKIhnhy
cRcM+6gRTCKuf6uFAS6mDYEMpsa0QQvwSHbFqXFmmw1gKX+p58E1ttNeuWu+ULtZbiR3KlPAUzBg
iWRjlM5y/ySpO017FLjg2tWwtMGdSw0zbAUJW9Wr39D+Gd3ioUEeb526VynDKx0ErKLGt+BL8U6v
R3Jcj6OKQEcAmYQYjwjVLvA/Hn1tyQUFdbOEuWV9P7bPQ+tk7e/r2yZaA5cY0bRp1Ry8nQc/HG3w
zuXx+3UDq+9VE2JVMrp0aLPw0JqkkcdgjNAqQ5oJjdxuF2w0agNHLf0FJBaaPi063wKjq6sCHzwl
BpR7FH5OzsqksBxIh5morrJlRM9EVOpa/TQLC1xoSAN5LLMRN6mvm3bja2jQbSxV5NNrCZa5sMLF
AghA92NK0Qxm0ijNZnT9b0goMXyX3rC5FwPDobFul7eJiL1y9Ym6tMwFiVpVpyRMq9FTzsEp2CcH
MO6CA0PfqVtUTrai9r3og/EBApW1AqztvpdnhatksZ2mxv66I7K94lNH0wQcF+AH4EV19i8s6iZx
P/TozKmKZ8ieH1FAY6kjja+Nb+yuG1rfO9O0qKyZOJ98AuTTqU1LExV+aR/8YPOtwBMNIMqsoKEj
gxNPlIavbt7CHhf5FB9wuU4DWA4y3rozNbPqktyPBMsSWOGLFrOkg9u3SkDjaHU7IyQPVToIalsi
E9zbsJvHqKRBOXmz+ewXf3UiKaXVVNv8s1N8cU7tosjXSYQvMytO3hjbiDYO2Ic2uUGeFS3dG5Jx
D61lL9UDTx5CwTW4epwX5tkVtnDBXA5aPUWc9PKktwvZIRHIQ5678jUXafitX/ILU5y3Z5Ne1bIm
AbisbaTKzX6wshbaGq9yc1BqzAgztqB/0ZdePWXQ1pOhuQF4OOHsamkiFVL5oUOc30UneQN+gG1f
uFBy281QVoJWAsFsTedcP3OrnrMwy4djCbVlK6DBIe8PaBbmg3f991fD/eL3uUAsW003UyOhHlTg
nNKQ7JmJ/9HKvW5GtHtc1A2svG90jfUGwUBLE0dpQ7u0Tr4uamaseuJiPVy8HaI2qMaYdaFSSB0z
YlKU4zfdbehajnJPd5pjvBQhRkVTwYcSrZCLVRWo4KyxBad1FDc2sU5xbDi99dhHAgyS4IPxeula
1xK/UrGTZNyk2ia2XsST1+y4frpR/myizoUrihsl1i3gOOczOejHdBtsIidi1bMPPtlnYalTZJBL
1qJ8LjPWA/P0s/I36CPaTe8Eabu2CQ/ps6hwvHqTWQhIaKuBFcvg8yjaFSpcEPiZ+ntwYpACVomX
z6MjAYFb7kRgSOZ1/IZaMthXDYA7KeHxBNZQqcUMFhOIcyrHWD8q9NUiupOV0E9UPDUXZARrQWNp
jjvUURGB9rsroNdZnqPsRzH8un6aV1PfpQHuOEegPczVEpUQ9b535U3u+nfBMzKPTfuN1XeCbS/i
+187XkuL3Lk2m1Crhgk3aE3TLXT1XCQjtpbcyN27YG1rB2xpiTvIfjcVswpWHi/Tbd9w0WHbokK2
SV/y2tZKB9Sp4AIKxFRpa5Hrj10Aji/vUMkwx2yK1ODQOfN2dnNXekjd6hmxcjc7KKs+B0hOwU0k
iFvXlwtE2aXZFvqceFJY1NOt25bsQQobi9TORCvjTneh1QqJmmT2iJK7+vRgWueyfDGavZX/uP7x
RIthcWaRhyR6r1lKl0teTt4U8y0kxr6Rss3/zQg7fQsjep7pSQFws6froRNRkCuZWFYV7K6buX6I
QTx0aaYoiYyMQ8IDZd7Xw+9Cebv++6K94oKEbgVDP+oAYfbBDzOX7Kk4V7UIFSJaBBcomjgcQHKV
ojve3I+sI14JLnzRKri4EA4BhsyKCug9KYHuYJ1iGo8Y3d0wWNJXToqC576qWCba79x3VwJIt2uQ
vD3ULaRhKCag1NBOUtEQxecVMZAJpp4AYkdpjh+yNLMBL7cCTAw+RIrjtzGC1OF/x2Lrlo6FMGlX
oEf50kXdxIOBiV/ID9bnfD6nnYAG+vNnx+9rhoFdMhRi8cxEYwatmdQsM28aO8dQ6g0VyZyu7dLS
AvcxZEsyo3IiYGkzXtvx2Cfe2BH7+glZeVVhGZgoQENBg9oMr5UIaZEoyiMsg6Fe23OwAdIfirvl
g7oXIWNWd2xhijsoZOimvEmZFJDfu52Ub408+c/+e7ka/qjofjIUYDnzuggK14+k3cgiUunVVUDc
BY0Y9EegSXIZszK/j4MyqsAiUr3J8WzX6BAKvgkL4ZepFFbxxwQ/1W/Nfj2gcYVJ6vsR2s7VfYup
kldik+/s4Qc6DBEC4PPtpUNnEcO4OoZZQdXG3V5zqeCskgAlXrxtFeun2d90yQ4zInavfL++uLXt
w28RGVtnIE/kTKXIcPy5RhNQM3ey/4tkgt9fwbtgLSYG+RUMTWloulx+H5qQPDSCjwGW/IlxXUGz
bksPsf1vFCWF1rgbRtFLn1gp+MnG7+GdCvSChe7CBIIgfChxC5D5Fu8YhsVgIBArg/tx7i3FajPr
qYU2sTSPtnwI5TjdNVNfOHUSSc4wx4NbRShlyy3olq5/uBVqX2wsWHwUyLJRC1HvcmPbLgkggowe
NRPjsL6PSBq1ffcsnXRgROJTfqpP+aF4DEJb1BdcKYjoKMgpOtqCMgbV+LkaENzIijajoKk9Jt8M
wKZA6vsEIsb2MB78s87EQs+TiLDtczrOjJpEB+mopoGa8XK9ddJWadEDxzerx0K9yXzMLaZ3jRa5
1zd27URQxQR7iYxOFdFYNFjkWskk910/YHwVjzWnle4kqfpCVMRJYxcuCPtkvq+azmj3KmxivCl+
SVnixNF9G327voqV5ya2a2GEi4sgfhhb0CsBpbqRNIdu5716FxwN20TP2LxRX0S3yern+WOPb+C0
6RABth4mhzB+TqsaxLenMHUh+/uVaEwNzChh3h4oLH5aw1RKNchUEIyatw3G4Y7KHqT7G4ww/h48
8C0Ly+krKBTs5MIgFyL1aurCpogwRXb8EDd/TMDH4KUodmIYnmFI68JpFKf4KdJiW/+GC8ucK6IJ
ZA7zGEOF95bsxqO2zxz/SOwJELACjQMRcHU1+ViulB2NheuHoVKWdY13qHYeNoz+bgLzYuj874iw
6ECvHrTF6ribocRcil52KIIP0LWgEFPR2+31QyCywHx2sZ4kmOMpJWlyaOcXNbqbpl9f+H2QZaBC
q2MqioePGlZWVcAFgExPOuXa3mgfv/D7eKAjykJFVOHFd1NoaevlaFnegFm8IMztUcivsrpFGGhG
eRmksDqfNkdzHJVdKJde7HUbGtn9HQQhPbTEbifVLrblrXn62vWxsMm5WY95VuANQODXbhlxde5W
u+jW8DBp70EcDPe05QmPErsd+Ksa1xUFyYpOcFNz4bDt5xpsleD5h6jnKX7SkBIcqx151U5vs9Md
G9UevBQIVf80C4Bdq6d4YZrXjfTbzi+VFoOV8j1DqCLPvmsGJJAUnfTphpa2SDRm9X5eWuQKLJGV
xEPgY7GgNk2P8iE5TRsGxB1v6AZEKNUxP7VioP2aKy2tcnFSI1knR6ERH+RdedS2uTuDoSTf1xsm
gpgfIAQlaHGtPchMHDyZQE6BjStcHu/ULDQUQEPVy4pTHN5Q1Pn1SdBm+mAa+ew4mIeVZVlVILl2
acTQQfKfWD3xgjGzpaC0Q+NIG9fKcqdQf1XVA7iydkX2oywaO8x/SYiXiTzaM+BCNAXBlHzUi2RL
auk9lZovvHkBqGFi7ZCiB0Tr8n9TA6PrKfQOvJkcK9AFNULUxOo3XVjg3ojRXHdpM4IIg6gHVXuk
9fP1CLf6CRe/zyV1gL71UZqZMxD+v1XtpQJfD6TMr9sQrYE7+oADStHcA9sk+49D+D5GocDA+gn/
swqe85Eqg5ypJl4dDaYx2Khq0m+md8NGXxQQ+xziJU/Xl7S+bYAFUhQ6DNQ7Lj+8UelJSYyx8srw
Bwnf/OKsKoIvs1Jwh0oO5gbwurHwvOGJpQMCtnAMd/me/9y71Q+mk+O7xM1/5xgdAAZ2L5I0XV3U
wiD7++K2VrIxbyVZDQ/NHLhTX99ADOhEA+XhC3u3MMMdmrwffWDOLTyuW0h3jXc6nVxVJKcl3D3u
4BBNaiozMTAcfV9O2/xJ34Ow05XbXfJkQgAzdwLX2FxfGPvHP0WqxcL4s2TkfpfqM+S15tzOAEGT
f+mQhyLzJPD3VUMWXn6gCTMMU+M+VOxXkdrXECiMOmpb5kHP3gP0wTVJeLDWLFky8E4wBDGjD3js
wiVizMl0kYE3bvFbOqdPJLWjfQ44pHZSz9qhNmxgX2snd4SaTWsxY2GY55+CI5pt1SXxod9W35KT
ulH2TFljPPSbAZMsAO0I3oRrJZ+lQe7KbqraKhuTpAfSmplbGCGF1iTB253mlVN2xWhTM3z97w6z
tKleHriybDUYAu9ckTWgUNbdXpvtsgSaR99dt7R6HJamuJeMNGSkCyKCHAgCiv4BIxKO5ASMCwZ9
JoAnhFwwAs/54CldeE4JcV11zjM82vAKTStXAt+nhEdisL++srW8EuFRYzzGQMPw80Cl6kvRNEgp
wLo3lvKYtdshKkHn+DiRwNZDXXDGVwtcS3ts3Yt15XJSqDTLNYxXDUAAMgxtctts8xO7aahgRGB1
EzU8CpBb4YXDYyZrI1enuCzQfhg07OBpAM1cCCgDmh3Xd3E1Y7UWljhXTNt5lgIlpbhBsx869JAh
o2TcKRgcazfDsXATV4vtSIjMYz97GTLB6aRQVkazTABsuJA5QTAiRWYZHvrv1plR8lon9bH9DTWu
neWqD9cX+TmmXBrj8pB+mGc/CQHnyfJDJ/3Wx0wQQz774oWBTzgNK8+nGPe5l0c/hu4bUZMtmBIa
vTu2OYjfpN/X17OS9hgycKEg+QUBkoU21aUvhmnSKmaO9NO/1d8YbYbklJvIM88yhIAhDS7y/bX1
Le1xMTKZjaYdLQgeDQfID28SarffmaQZEz6vU3fYSpvgWHiYetqLyFRX1CIu18o5aDHrAaPNCUFI
GKQ2Cq6gTB9GTORZDrUcsDifkUXYUIwIXP1dsM9sH3kvXa6bC56oMnRhFKJHPh36Y3HA8xwdoeKp
3Yk4KD6f98tFcmml7lupXESQQqqsl7nonbqG7ON8oiJ6R5YgfFoQLnSkEJZFcS9cOg504puhzMAu
XE0gvAs1W5v3RXov2La18waymn+s8GmKRKw49/MYFVAm2jrcdiVU78oNE3OixC5/WbEtusbXz8TC
KBefDcUqCekTdtFF37rfTMAZUhhOTF0ZqueY2BccitVPZqCkwVTkDZVHYZYY3LHUdIwOmASPOshz
jp1bm6Y9ySJA0ep2snorzOCs89LjBamLYh7aCcobUP0e6r0aSIJxilW/WJjg/KJu9LSLWzg6HR5H
E/2E/tkQZq+r67AsNLpB1sqeUJfO50dQYYRe5eyVWruRptxtra98k4UF7lZJJMvPUxOqgHkx/mqm
8WVuwTneA0msBdvrTr62GBUFEAaNBpCGBxKbcTLGTQbqIjPBaBAJUe+ZxAB2kRUu8Fq1H43WBCuD
k/xgEEcmVGW89468nTctnoLS0/VlrTnCcllctA2zZGzUpgMjsnw3pA/z6CqiGLR6UlW8LFQdCQCr
r176gWSFsURVsPeRnYbw0N1WhWO6vTNuAseX7X9BDLF2f6mMhAKPagJhMe6+nDRobwGPD+ErQ83I
tm8ZD302TefJTIJHM6mlxKnANFruIFQxDe71PV2LFMDPQzHFMqgKYo/L9Y6GFfhVqkAKlOSOD44y
avZ2mby13VcC79IS5y4zrfVyZtIDbAhzdgdMWRh38p16LrzpCPmtWyFnyUpabMhLk5zDAMjZSBCO
0j4qMOyF2Em2v2fU4NBoORf/HcF2aY67kWvagtlfKpNDrbpJ8F7KjpizdfXQLb4X558k6VJaKp3m
mbfxU3NqbqNdOjmBB4AqGqxda8eO8n7dRVaP3cIk+/vicaElVJOgrTN7tD7ImMfT7hRRwFrppl1u
HXdB5mCVDrMMtPGDo2xbVz0w3OGIEZz0p7IDe4kbPLa3jaBSLPQPLujnal1Hagv/YIc9d6N70x3v
tY9RtnQnRI6K9pG7APJMNsppSCBePHmBYdm5Udm5L3hOfIQLPotSDcVAF4hgnpKv/qIl2UJkACNz
SVveSZHm1lbnlqTc143WuqCh2YFu+mx1UB/NMmn4ys2DHrkJNTj8Bx+jvQtfkWk5dKlRq16ib+fu
rugEn2x1Dw30E2T2rAZi7NIXowJgAIvIs9dkN7K6y5vfpBNAKD7XXOCKCxPcKaZpK4d+VeGE9e1b
WPs3Acl3ZErfxlHbjGA8v366ROa4A61VeIlFDat193hQnZopMqmTQSv2NgljsEZWsW880FZPBC2M
tZ0kmmECHyQjSeQRUqDilkPaGYqXt5ZdRfpG6gE5txRB8rbyhgfl9x87PEyqHsO8DCJIXgz3zab0
mJg2Jqs1d35glXD2KiteChGp3Up/BlaBgrEUMBiDjJf7iHNM09SC3qRXQ2TXlcFmbt5/0M5g4gLC
RdEu3PpbTIuXldOhw9e9iGQ11/8DHRB7YPYsSHlynio1qpHPidZCBDo/tkeoF41OcQhuwJfvWVC7
1nblt/BBdRtr+4Godq671UptjVGtyyifEBV1qI/vsjiJUhoVRZRC5URrIWBLtwqCKQFlC72dIWak
baY9EbIKsV3lY8/SJhfFk86YW02FCDzZtV792FQYe27tPLX97xAy35kgYXu+vkx2Oj5ZhHAXPrOF
lgSfvuiQO04avAY81QCjs14c4jwS1EPX8jMgfhhClcCneD5nmpcgVNET2WuVCJVmWdlX4Xyv0PHs
W8RNKMSKMhEWaC0oMItAxmmAcfHzjUyEAHJsCAp+MdmSEtu5fEvMhzS/SQzBAV1LAHVkntg7WEPL
/zKiSmmfB6Y+9F6k7FLzPrH8nZEWriaJJJXXPtXSEOccWgn+qyI1wbWL+9z4KRuiBHNt0/CwZbwb
jK1AZn9fePw8yVYO4r/0IN+37rDR3PRc4pmdOKryMY2XYfAebYGdiE5g9agtDXMXuyS3E950SoqS
grYlm+wQgtzKgFwem76OQT74BZYRyBkiY4cIMZ7cKg8eGJSONKOlo6mebtr2rp53ySio8q4G7qUN
Ll8nWmHOtOl7T1fsHNQMTAwQNIptZgedo7EBx2I77PV3XdjfWf+Qf1bHh86qT4o6A9n0dB99m36D
nO80PRc7/dQf4siZOjzGGNuA5Wrv16PJ6utvuWbu2ugg3JcPI1zo70n64p41JErwNTfHYpsKhQfX
7eFTUvTroSFgcS47RNJAgo6CyR91+ylC4T46RLfEHjf9SQ7tSDjcs3YIl49N7qOiWJq3YwPi8Dk5
DvFPuRfBokUG+G8XTbqUshnmQN2R4nn0vwk+0Vo4Xq6A+0RBKKOWEaG8zCRSZadXXNZcL3YA1t6R
zrae241p+3Z9370I+Q5Fi2N/X0QYDTQO0tQAVU6YQu/tiGRiE9xGRybL3t+q+2Br/XcGjIuH0ade
RC6h/mXFndcMoC6Kg4dYHkUNj7VUcPFMJlwLAqz+c53l+uxNXWbnYBFKk8yLQXp9/dOt7h7jMDYw
fch0rS53r2zQF6BVj0yw+xG2v+RSkNGKfp/zbbT06BRQjEOpLeh5fg/9r+v//+o2Lf5/zrUbI5Pn
IkXGrCWmXSN7GqEfDg3l61bWV6FrrJ0HeBH/wceg0TKrji3wqP3Ow3MsemqvJqYqZiL+nwHua1c5
nfKkhMBe7Cnb+M0CbScC+4OcO4butOghMKL4TrarF7+16+f0Voi6W0sTF/8Bn7TNWkiyfCKYWztD
fe/gvxp3aJYclYMC/sLmBXKU17d0NcwCDYaWpQlgAiA5l54XSlruj4YWHfDUQXrjpKWrPfQH5RDc
6Q4E0V810Vdc8xXk3SC5BsUmrHK+YgxlrqTgAfKw2xDlgMBmNTlmIZoEW7spWROW4jjpTK7lcmFq
GsnzqKM0I2Vn0v2kwW0S302AhOooVF7fxPUV/THFpW9NPauS1hGIVIG7e6YY0wt3ZP553chqKrVc
EHchji010lkHIkC9n7dn4kR27Fob8ogRITfepDtRB0+0Ki51S/OoyiKKiVClqDE4cKslB2hreNdX
tXakgVZBVxS0zTKIZS+/UmsYga9NkERQu2Nn/JxFNZ/VRSx+/9OJVkZDqqEaHsx7OX7XirtJ9AgS
mOCRL0lCOmLEMIHOmT2bT3WJtPa/D82yUsE/+8QDp9FkxIteh5qSRR70HjyOtW6Hvog/cu3Bs7TC
Hc2sJFEZ17iGSB00+0wrgWbXemUrdXFu55UIm7G2c/r/kHYdy5LqWvaLiABhBFNMkvZ4PyHKSoAA
CSMBX98rb0e8PpXvRGX368Ed1K2IUgptSVt7L/MpxbtY/Dakoq4cpOojf5jCIy9eI/n8f4+vz0Nc
rP/k2m2LXVPtrXmEUcC40WRK/z7E168B3EeOF+A4Q0HjzxiG3PJg1XzRu+DjrJJkxU4sQDrFsb3u
7U24qbLoqvvkV6cbEOj/GvPiyIFRaVC2vKe7sOsS2NUlsqtjDlSSGV4dkPquTPGrbfp5uIuzp+uX
AmaUVrNDK7/DNQgpuu5Zx/ZP9Ubz/mYE7x0ujlcGPUfbZQHj86AX4UFZxED4A/zj/GR1Uuj5ZiCn
7c8mTtfx7l/H4v980ItAcTrfWy216p1pQBoeXgJAkm1+pUR75TNepnmahLaQpi33a7G35C68+j78
ehYUfh+BQ9DDufhkRSdXYzO72Q3OLXFNXLO7tb0WDV8OAmVstMSQgIPz9We8q6Y3xG4asRf0uax/
tjYsVptrmjpfFutRI/zXKBe7qtJzO3gcfXrtVcBMVjEnXdzLAwc5Ea3OWOjUFd+a+eeVqPsqA/s8
7sXOsgZpV4zgnTtunB/jTsAliGZeOmbtzRmOcA0k8GUC9nm8i61lj3Yxqg7jnUvAQaLyEHJF876N
zy4jRXJNruvqeBchstCJN5GD0yo8KUgEDznml5i3ZXPOIqz02vzO++bfNjFF+TGE9pkN37w/gwVU
Wd7odeY7e3/mR7Hcz93/hXjLl/2qcykX9T8SoS98EZR8HSH82qPjPkOZLq+3XU7ew+MMKwgUmlh6
rYb9ZVfu83gX4Tn2nd24M84L+7448SfxdH4qQMAoG1ncg1xXP6kN+tbvV6Lzy733aZoX0anmzoIo
AOppwb3Zn1XOnZg/WtkY1ztgiiHa2ybXWrf/5Bb/toTgS7hnSwgCDt2fS4gmhQVNO/hqtB1wXGcs
w3oAV+VIVFy8QGk1H1KTRi/MiYfdehpvZH6VZ/f1tP/nJ1xUNuZmZgo6cy2YMmcxwgAmj6yDtrv1
svw4O+ou27FKw2t+LF+ICSM7+TTzi6CSZ9YVrIewyPlAUzrF61vVJGdZsXPttAZH+qiXjGx07u4B
4btqDPvVtAM3+IfyisLtJV3aEGFEKSGV0vveRkm7i5daHah1ze7063EidLugnOagN/LnCsPpFAe4
A9WM4iy7ZZ784fvwH73egYmlqOUhikDk/XOQmYasZSMsTCJqEsvx0Py40p78chqfRrgI1GEywyoW
d90p9XP0cwNDquj+ygb8CloIZeezvsg/d+xFSKxRyHgdAAxl1q27PnjDQ8fvKkD6eR931mFw9jS4
uzLm+d+83IBQAUbDCocojS5L2oscDCkV5D7btzGFGnjeJXUORP9js+NbmYvEfvj7iF9+SHouo0NW
GQF4sd1su6XGnc9OOs5vNnix390J/vP/N8bFh+Q1cajlAhFSO0+VdTu7Ohbu5u9jfMHP/aeDi3r5
Gb0GA50/Y44jZYdeOyjwY0rjNR3i9SABcnFh4HuNzv3lDYRu8b/Guog+zeHXZBp8NH6csvPF2h/W
/Pw4b4DWvwqbPG/Jf4uJT6NdLNGCx9PSAxiyj5x4BaE6PseF3i63Z5eeqI7NWwBMdpHYV/bY1Wle
rFsvdUh6l9b7JfHj5uFspZPnc6KArp22f1++a3M8h+mnmjJ1B6uqtDPsauonxZL7nUia+lmpa3q6
XyZFn9fu4gCUMlqaSEAmSm/YFnbPJ74502vPvHGy5QrIob/P7MsdfUZU/mNsA1PuP2cWmMhbh6nQ
O2t+9d0P/1or4Nq/f5HkzQOta5g8I6m07la0pQrn298n8NX7M/g0gYvnUiEVbTwlYKShnyOvT1Th
p2V19MydRkH+72N9lUJ+GuuywOLVpbDqtQKlEq0F0Ipyszlb1Vw1xjlv0Mst9Q8qFHJC0B28vAX7
edE1fFWRW52gpr8VQMefad1n8Jj1Hz3goTZxrk3SEJCdi4hzVTUbq3LZXnTvY/gkBPKJBRBDk4Xk
GvLoq31EcZhH4IOh6Hp581KrcBo8pQQE0GGSEb13BGqsQz5NL//3hUKqD6dCAGuh/3MxJ162wyw6
mOGI3bhbD1FmNgEW6tpJ+1Vwfx7mYvMwAfw2yJaQ2YuKeaOsak2LhbZXtuiXZ8LnYS72UFUGS+gY
cMIDGDqn/2hLmcy0ELFwfrsQUOSgD6V//4BfzgzeWk4A+jQApxdXCO1rahqIve4MkXFAH9rqWipx
/tH/FuMQ54A3BSSaoHfy58HDyMBnFthiX/9ektOZk9Hezgf5WifrvZULQF+mLc8er4Huv0ooQqDe
IH5NIG30T23700keDoMVjN7SQq8RKon03fGgIFplf/96X64Y9hMSFsgzgYp78fmshk5EM5//Y4Db
bvR2ACeqzMbszDQpU37qr91QXy3Y5xEvbuGONnUwT9CzsAuTSkMfOqd8uDKra2NcLFlhCtPYk9dC
0+QMVmofraRM6p1/WpP/bvVf85e6+h0v7l1lzOr5rCy2nMSBTP5bryhKoufog9/8b2g05Mv4+LRy
FyfHsCo3ZFCp2assui3y4h4Y14Sm48bLz7i4Jvez6AR/ue38sIhkSpd0TPgHGGf/AeIH0uku+AFQ
GYIX1J/bY+2MU1ZiRhUhFEUcrJMTa16mIAwcy0i9/n1lv1zYT4NdhGurSOF5JWn3VejGY/EYVf9J
h/zzdC7CEwIeHIrHVrlXjCck2ofj29+n8OW6fZrCRWz2Q88nby3rHZk/tExLGHmoK0fWtSEugnEp
5dgLxykhevOtqO8adF6tvo3/Po+vbsjPH+oi/rQu6wA2DeDRaLVhgqW0/14pFndXU82vpgNgEhRw
8B8kwS4SJzVOpU0W2u1C+Cp0z5Cyj6PV/U/urk+jXKZMwRrKkJsexdM39mCDi12ApxHcRvfnIh/b
yPTvn+9MaPriYokgYwZeaIS/JRe3ZT961tBxGkCgH48RvRidjYi9pF/7aNOKWRzWiA0xJBhE6vSW
d3Ap29K1a/dhMIFAXUCVqmHuSys1fUYBASJfgsxJ4bXsh17JkvZMbocl3EBUaMq6mXgxJYsTh1aY
+P7SZLoFOYNb/k3XhHPWS3Lndz7oIaNFYz16u1BGPMWeW+JmhTV6WcAUIcS1p4ubhVR9vLT6e23a
w+xB7kJWwDEAyl0l0K8sksVbn3onOLhWmVjE3C6B6FMOg83OZikUYJeXIVy2ljtviUT3j1lDs20G
GSWyaO8aVPqLcE7xf39FtLw9L01MS5I2ZMy7UTTxwhhGK5Zug/TtRy2b2o+jMpR+PAeNkwG5V209
1nlb/JjgdyMGohNZB4OMB9WhAOhaHkxhAzbifWvbKEN2+NwRFW/jFFr39tQ38UzAuliMX1dZV9d9
5vRTwNJI22C31Apr5bd0Q3vTbR1OG8zS5fCxGeRSPiyl6iGJNvBAQRitlPhpSCUV9IgORSWHTJBi
TStI4OdDuY6JG9U6Rz0YMGZKprxyW5Foy27fkHeQl7KAPXhhdWMdC1nDVKb4cC1ZJsILSCKC6cEz
4ysVZZQQU/4yKxROJAft0JL0UQ0ufwnrzvTQjemCLV6hJu6YKWIjRrlx1hnIRmHvrdDL+exHmSrb
DkffxA9GcZ4Ky2Npy2ry056YTnvwIHcl2oO7ZhVtHjlWe1u1MsAPg/J4AuQqRffTgzaPswCmPPqg
krbqHdzS9omHwNOGdilyEyhAnNaihBNp7+y5MQcirV/LEvJc24tKe11TIB1VOMVzawWpkavcuADO
Z7IiVIPqsGqGgO7mk+nUL1K6sK8CUxjmaHj27C2oaOUgIP3mYJtns6XhPT26fbIUts3hIkHDWylK
8mTN3gC6i543aEaW77bpMJ7xfhhUjFNmgEssAHt501whtgjlG1oCP+Oujj7phYd3koXWtjVcx27f
kBQ2r1GiV+4k2qeY4DB2J+0ySGQ0yyZ0p/qMo+id29Jp9ZlGtzwFtTe+DEFZPE8ufWVQZwBmigYx
3MqGh8JE6jiu1N65wgnzQPr1g+VqlcLYtU9pZ9rYa0ugTwh+nixt/7Xy6uqb8elwC8WbPvaFBOdM
RvSdeYHOV0Y42wRwUBxSWrQmTPlETLtF0NdtqtcQOmx2N9mHxWf2QQR6SLxgsUzSwmP94HZNDa0B
1rnP/lpFmUvbKfFmnEWVgUoR9pe8K21N3qxiJVuhuPwlnaqZga/s7SQgXGWtxetUykbQrMGWK+Oy
L9dnBg9qwGgRgA/SLSFALOh6cvpgvaXWRPNFMvNYrKxNpmLk92PEALYfbBcOnqO1K9axyiQKctsG
Fffvc1d430C3wJMNvm3mXs/uvNFQJPserlHzjJ4vRGWIW206y7A7VrvsgRHLxKTQa9J0bPhRBJZ/
8DU668PkzEfCzIyjslreLKexEr8lJpkctPi9IaJ56RlxW8G3KJV1GeD8dL+t01Rtfcas56ji5U1t
GLlxXQQ4CtZBOgas2oe67H9WEHmAOZSr9L12i34DpDs/RZWC5lMR0He7qub9UCOo+skxG7eSVcIn
0TxMA8SmHd1SmfTO4uGUrtc6bkmLLah7+DK1sk0XhidlAg1siFIU4/qrr0o4g4JYviVzx7ZyHOhW
hyH/HXTkxrYZb2LXnyE0G2px4+oOvHqvH0B8rwX/Td31NxdzfesgZrJyhk2kFfhltqpg2kBljT3M
q9dsDYssmVnlZOtt7Rcw2fZ9+QDsVKqtwPyqB9rw2HOWMTHFoPKWMXrsw2i2UySVNIZaDgRO+0Xj
CpP3S+/7T2Mpo8yv2roAXH2A77Td2huLMIrtEYUQkKvP6heG4YyNJS04HmLEXX4U0cxwhfqmzXig
u0PtNu0Gh71CBM2jhFSHRfd2V8OFshpCN5nHILoPXTJuqw46koPXOn7c16SvY5crYW0dbQdb2/WX
DY268rnR9uikooSVVTqOkOIoFvhhTaVrx7JZnFMJH+QTG7Tb4BcHEJNpuoqSOOxB0/JpC0WeFe4I
Vj9HiTH+uGdeZCF1wrHsMx8XW6sa+tOvwmHLVqdXoCdrXGoczN7j6hfre7Ro8mGa0JxoMfhl3Hol
BNgC4omkBvh3O3jjlFlWiwIMB1WirCnPyOgUR59ASHygVDRpL1kz4kAI+qyWQ6STyFWOhCNWWWe+
CsxDv6j5WA7IRcBg7eZEioqYuAgnHK71Qt6CySqt2BJVn7pyHcLEKEn3pKPtNqi6Oq3LAhOCJ/rA
sGk0+8HRAXhSRe0k3uIjD7HhmgcgW+lkZvSaeMVOVJ6E1qWuCqh6jvk81wje4hdbPXWspia327l+
mKG5n3Jm+Iax/r3wWJNPdbT8GKLhw5nqp54UR8rbLcQ44Nez6lNbVQdv0E9C+js+6eFgOR29KwKT
LGrEvhJbeD2OYJlX9wEy2qRtoQmi+/4NfiR1vAyDH1uNIDGkdXF6I+wZ6byYG547lfe8umrHRkQN
EgB8jnKYYxKcbyHpp6Tutnz2oF1EJEmiFUfbBIfzDa/rR1cvN2qCla3t8tt2ZK8M/roJ7syDA7fI
YFoyezHf+pmZJFL+oWJOqkvzwjUWtArli1/SZ9NbL1VrxtyeyY3vj24s5rBMVGM1m8AzTaJD7IBm
XBPUsgDPGL1bnznJwvtvoYDImsvcbBocENTbTRFCeYXzo6tXfRj5nIwMjhAEaNS0CLWOVWevkLHi
tPgBLrtMG4qDQvQ+fWmcoLgNiOZIq7jrxlOgZUK5yiGFloZVa6XaLjZWNNdHDlfMpEBLa1OSGggY
7b9Xts5r+F41ct4uEU30XN0b0W449Y9TWDgxq6ptOA7fmtX7oMI6GNt170gh5IZ0/rEOzIHTcMkh
1rrveDQm5RS89BxWDy77BuNNEgNfq24K121jp/LVIeh1iINRPc5j4cWD6OR2bcjTrIPcbfTJAaGX
T7hrtdpRByaElcl10Kcl+HowwLMWHL0CGlR02UraBZvGp3e8t9sUYv2523uQ6iiZj9WAsnor3mAx
+lBqHFgVj2JpDH7NfAu7z9ymzTerb3JVufdaNY9nERW3bh5xiv0UrZcsOOmQ9JNYrc0v6k9gUdNf
7uyNqSPLOwlvPEn6tJhWkciywMU6J27NMp/g/ODulJQ4duwOallhVeRiam4x+du6GU8Ql//ZmuBm
Cb0kFPOmKeRPV0yP3HduagtZgCzykKu7tlxpDCmSb1ronTQlGORWNkXyTUmwsII5TECs5/e4fb/Z
s3kI58nEgGMHGyg2n1rBIe9EpwNAfjA1FvWyQY1zb5hHN8gVxJaI9nu4ADS7kltcd28QZDDx2rD+
ppln9CAtX2WNDjFjDh+2YK8Rlrg7vFvFgbltRep282aO3M0YAK4/R0dOyywgYNx2Ci+bCpot9jos
yczFVsDdOS548ByNSBqiYHp0/EGkAW9WmDojCPwF4JgKfcuN1cooXgAa3EKUeVdEwS+69llAWdI1
FZ4j0PYIWNZXIVBVbYeK8JLVPoo7QAAkJnTuDTV5VNDvHsWBDU27MFXafB9GlF1QnuahTnQf3gSi
+ljJtFl7b4er/34kfga1iONkWiATSvg8lKKXEFSrTtYS5XUND8FR5cvAf8x19Z2PxW044oU0Nzee
RyDNBDJmIkdbZ+sk9CaqACrD8Yzvg46WCJtha1r5HgEx87seWj8eQ6nSsQU7pJLRA5BBKZXETwgu
k5hohFbU05sQaTlzqg+vGp7brvpeafpRRXgCdWRNPe4jS4lO0qIpmay068CdEA1eQSgqrzLMR+p/
NNLKKArrCVHzrxa+uXlEiyZWrvDjclGbhntZ2zkZvAGe3K5EBughu2siGlsGu1nCtiDlw5joaYK6
XBTJuC+ZwjXa7tYCUCbSOLDoHQiMKevxpVWLRNbdvFZy4ficyPMspfAm7fV34N/tuC4CEvcNhf8u
phKO0646bxYZ6ayy2ZaZrohH2aD8LlSEpzgzAExZOMDVihb1clN0kR+7g0ohHF4ljA93I/S+gNO5
mb16E9V4mazypxNOjwYGuLE79gnkdKvM7SG8oIdyU7vyBKG898HFYYy8+JeCODduGvkAG3AT6wKF
LK9BJg2Vx2fhygPsz7GJozAXoh0y7nKyWbh6Kmf/QUJPLZ5wXaVd0UH3VOjvyvHsuF+tgwdv4mFY
xnSwDBQV/f4JZPgYl259bEtwNwcHCxNV45b51lZ43ckr+3R0qyKVwjuN+D1sVBFUXrwmXVq1Wyp1
R/yiykq97CwL4SSqZRspucOsTo7TxPYwE6iL45qYFW9zvbY/kYYnHmt/0tbZ4VlhnWRYzrELywlI
zbFTtXbfl6KoEjvE4gbCZAAE27lWA5YnBDJllRHu5vlYBFgHuPp1GcDCNINtTBtPyp2QSFszi0kP
g1V3UgUQJdy+0SPU4YeRAxhdt6fehlCNberE64O7CrWwZVTbel0TM7SvOKXjuXM2oiqGtNDzWyVs
N2VhCNEnMv2G332/axYLbWJS7l17eepnP2EqeK16Np4MqCcJFB2H1BZRlIyt3JNzZiuiYHksGvfI
moUkQae2wOGJWPRU57YLib3BQp3EGRReHDjVU0dPL+pM2KUq9jr/1JX6qKbuabArJNFS2bHlVsgV
6RDGSvqQVQ9xkbUANseqNmm5Wifjkj0Szp3rlYeOWSeAkca40DorILKQ8LHRsZY4ChvlbTnVcJSe
uu2KmtMWZTYZG1v2ce+Z5yka8PzrPSrSqcDt4VnlOxKUVzHgRKipdzdHqkrhTBLkVnA+nvR4bMyy
pa7GqbXABIGom7KfrVhE0NqzvdiYOpaDmLZrzfK+cbeUOi9hFybQZTjVeopD5PTE8svEdhR6hx7+
OMADS9CoRSSzrZB0B42gVPDpKeyqZxicbmq8MXwkl/EUdSJm2MuxI5xmIxfQoR1qaAYNAbItkVfX
jXfgHFaeNb4jcsclJkPwXlrTfT84v6qCvejunBY4RSZl+Yb8Pi2k/8DJlOHeeF1mPJ660I6Nt5IE
Obqfmnk+aWt51kgY28F6iLwOPCr4TMUroIHaZrjwhpt5rBNrgJgMCb6p1d8gM8ujar5fiuVFux2e
5XWRT8uMTTnNiC00L5vyYaxNeaQzr6DeiZeKXbImaSgu3jJqZNq145C15XhjrUxmy4ibPfBqOyOd
8lOBxSyM9TtsbVCVqldXeQ6ejZWb8lXulHF/OkFjDi30AGI6LmlYlHeVbg+MObe8VadlkL+ryqBQ
Z98sHczAAod/c2nHU2KzX1A3OgxytbPGCu/oQjcg2sTuIt+XschVPT50DRROFzv8rnEJaxH8aEib
V2v5QS0r2izIGXzNxsRZxw/WeCVyIFzISHLGNGiCR6mtZFz7B4ZUKfQWbwsPqg89WNPO5yXKGuEA
F5QOOjJh1QvUWtiJ+kORroLvWhfVNqbhtOwPwW3ljHs3mG7qIHxcCzbtalKGMVVYTm+d8f5YX5U/
/0TaF6RNBIUA5c0ILaCRFvK8wvhEG3VyZq/KnBnWR81An9uqb5NZ6icd1O2NJvrR9kr/xfGaRwuH
MypOa5hIAl4pc48almrrMAz7hgwk6cycO4P7Wke8SMC4q+Oejrk7ROvRm/kHgNOnECk6h/Hr5PZl
ChjOrrELNGd6FmRt66ZTgL6AA06MKTdNo7O5eJsa+qTCFellm/VK3mrfvALl8bNyxc8iGG/txpMH
6Y5ePLXrZpSw8ZxUAkpPn4XDjBpDoxUuQppGA8GzDN4JeL3fai/4cGsvAeF4240N9ptnHxSY6zG8
HTI00u6U6zc4RQChUgDyBUMaGIkKTpfNJQzdxuB16t1vIV921EQHtINyZU/pMNgowizVDU72IhHL
SPKatahbtQAtBay/6wXk5WwXCRffrkVj5aZtb0JQxcMhggIUK+rYV3UWGbqz7DqbXR/0MbngXeXn
rOa7gNkAT05BvJ7DY6qqp9kt86ofDn1FxySi7EYD8BPXwXjqPBgdETxBxETiyiryLoQUEu9QbqVP
gZhyytb9KirU20FZrGxA5cMh1+i7RiNFOkG2OECOod9vezlvasn6WNkzT5Y5eq8U5IdWnAEOqGcd
y0SJLiq0TQuLNbFjeTsRnMtzUYAsZtnjGof6Un0oPeCdiJW5g3skTp/OndmUXZNG0xIPFj6dkNWB
IsUYG3EH6z4UbouHTgW5kXCvlmvueQHS0ummW8Z9JejJCeRRtwVCeskF3gR88FD/mKEJ59yUDhDZ
s3sUU7jRPSwGywqnxthtm4VWm5DJ3I0KbOKhOY0L6uuN9b11puD8fku4a6dLPx2xf3OO+mZUdBtL
sswSS9pCiZAW9qbBK6MQ3Z5b5Lu3FjlYwSe7nT4cnI9LN751AS71Dn+oBvrUo/LWVrARLwDelv6p
6ed9MK+HqSdZFEY3I6kzgqeK6dq8hae0Hu3UwGjNH/UNGaF/4dgnYlfAskJVwLM2Y00O7QIgLTy7
Uqg7HwF5ddKhldtuoVvVA+TLpvR8M9tm2iL6kpWJx65bMjk0G4Hsu7LacrsUpL+t23pJ+rl/oF6D
mwSwNNplK2UQTZhma7OqwttNDEFek/taDaeGLffAot+Fwv5mLGvcwFG+RANs+qH9eVtwZP6UpxZ0
iNp2ONq8e5grPw/c6QapgsmELfKu8mjGpesc4f97sExE0EcYkgJreKNXD5hZEtzBL1rtlL3e9pWZ
Hruo2Rsq67wMUNkKRVaGUBwcdQ7J5GcP8RAW/E465jh4JRoma6rn/uALKFdaNCO6Y3Ep7FetCuBa
utReAEnzkFzKbqPqtUjk4G9R7M3Y2t10I0d/JcK/4G/tDo9jrd5tVkDA17GfAhwl7Yw6EzRGQzID
JlOiVIgCTUGWBgeA9QRV+wy5qJUIHthZUOD15PfuCVTGYm9b0QK7CW9NoO454UE74bmiC/SGWFTh
KA0fvamWaRg6SAd4ZKOM0by2Nm5b0fOjrIFUsHGeoVdyaqb6Wz/MP3pr5dlQoDpegJCAZ/F050/R
Q6DDc70u0UCnYF85D50fbfwJu62t573XLjcylE+o6Dp7pcsXlCu7I446lN6csUlW5LIG+UsMP2G8
Oi3rXov5m8/EYSF4TikV3sycf7AoRPmBQVFjWTbdwG/ZGuWTS7bRWOUchTH0tYD4nu18bjEjMxfZ
oqy9U1tvAoGBmheUzOwhFQ0SypLduQyJWhiMJJ7Xbt8GSwfTTv8UTuVm9X0k3c5H5Z4LAWh7bOcq
QMLvLijk1sT6UM7UJHONvL/vi2BfOPMOaoEbi9q3aiEzUrN24/nTBjfUMRxwMKHoX0xVk9ZI+AO9
oNAo3JuqL6Ff2fRJs0xDXFv9benpd+2SH71u/GevVRLJXtgm/Ti3+JQNEqegfehkGxf2MsdoG4Ct
0yC/CDeAXWamAalgNv6BR/oNJlbhtgIqKpWuRKkuQC7roTJ6r6PlwPg5IZy6FN0epG0o0aeItUyw
6snW8n1YR4myrV2nje2+FpJnAoynZF3ZDdo/20IIlB8WCxJEaxkiK4QtkSO3te3eh0O1IksHAt6T
LFajn+l52FL0xlNftdlc2yTpjR2kCokxSipAUOIeGBogmFwfWW85oO9ajmewEb5zGs5w3lKov5N6
fp2nAm2mqUGcFQStycEZYht1Lugow3tEwjcr6PEYofMJBdpnXPhjqgZZpYFqfwnIp6crdlCAhhiY
sO6WlNFzINGtVLJ4Z67qUg9FLuARmgcdDai2+VbW8D5vfZ635fImtdi5JTuGMz16yGBi030vlzmL
LOu7We1be2C7RVUgC+LFVZEIlcHCxQUr1sNAzHe/gv/LxOvNQiK0oLxNtw4tqk/kmyoi91S0k/Nt
keZH7YiEoyLh1/2QTKS7pXP1UgtxnMrlWMK2maxoMjACZR6xqphWFBXJxUomWm6gLrvvqvF3Wdcn
Hy2mPQ+xW+3qV9S7uS/WzPbUq0NmQH8rEcXdQg5jIdLaN6fOFJveF5m7iq2h7EOyc3JT12gheW1c
n+vcrqN/wyTno/TVR1BZueWYh6ZXjw4xhxr1uIGI59GIrJ2iLCoA0on6+g7g+seagafZkT4PwDHj
cllQBp9RbWJPS7XeTrp57hQGQimeJeEqDwt0WdElEP9F2nn1OK4ES/oXEaA3rzTyUnv7QnSPYdF7
++v301kszoxuo4U997lnVKJYlZWZERnhlXKys5r2OUF3s3WMvZ4AzeTt8FAoox3oqTT7rdJ9oqBG
EZJIrWvjb+0bXfEhevmNdl+zb0aCxGgZbiZxjizE/gCKf+l2ucWxAsHyCl+1bNBqsGHRn4q4oBGt
ZHt9qesgI0/zRJUknlra97bI1imwf6ZEwdjL07aS4oehrtdc8Z4mNbdSZR+FGvKE5U3ZLb4yLzdT
0nhTz47TCs1V1bp2Eb/aDU5x2y/dz4qay5gi2evl9NNYhjc9pD9WlVxa+WgvhNNw1UV2kEdD4kHQ
W5X9kvMJpT+MdJfyuFRdQ10+rI4WhPkqzNbwizBdo7n6KFnzp9OBmeEsvpX1/IepD6hnTUvr2Tqt
cKFG704tEGAuUoQRRJN4cRmBs0qls3bk/lUy+nXrZJuqNk5dO0QwaRr65GhhSfqjI4W9L0RSb8A6
D2Enxy52wPeGPPqZaW+jyIHka7aRL3XyK4MC/pQT4YwcGgCKmjtR0HWQIjG5UVx/jgAUqyWUjvAM
n5slp16m+VHM/UMi6htNn4Mh16fDVKiA8cy9BKNj7utM+INq/MzTBgRG3nNd+YvWHybxUmoJTTh9
Kem/SYfWnt7keF7XufqwQOhYh7PybMzO7YIkcjsXO7pYXJMyUzxG5jtRtJrMfr045dpssYwzonk1
1IYJJlLdG+F4o0pi9jET9NsGBkCkdbczR9tTDMkvZubdu+xgNQm5hKMEYR95rcDrdQxr5lMdPd1U
tv6qNkJbp3TQaAjdcfCDOhRHMaSncRa9F+mV9co/JctxblK9WaWqPAXlzE6VMzOGNW0+ZBUFQL6E
VVDSPulROXGFIyLXKhm+MMqVmKRTOejRRpXyZ24/dAvjdGV2y83QtT/0MrztZelVhzkCnSx9W0R1
ipL+tk/Dm3l0Qs8YufiI8r/qIn/DYH3VTPLtAk1lMw9MdYH0j9TFQ1G2XjEpmyUyVr0p3MY8twsW
qfOs5aOJlXsmVo5RWXl5sfhGPqlk3pg4y7qvT/THy9HhOAOLKXx5QqV47XTxiSuvE8iA1M8LTbG6
x7G7jhx/itWtqnfv2CXvGmLtVPQ/U1wyilr+NTEH7InZuIfadCN05yZqmqDWqIPiRcjEnor/2oQe
V9+GfpMG/8de907xm5LltunCA6wqf3bkD1MlIacT6fZRtRVxtY+z+Ha2NXIjbXyhZzkAEqPUOIAG
K6L4aUoyNRaIQdfGuheqIGuxBo+0J6g2dJjC9GN0xvvCrig5p8yrMboo0vGUzpqnauHn0I0vZtc+
U1PuCyP127intYYuQGJuzbx/VAtmL+1550DDcZMpXTdzBR/IfGhLtpqWw/BEzr+g6LAZi4FB64bh
/GTaia+lwzn5056nGKTF6gEodD/LxjV7LPWEyI694TwSIgPQ2W2bimNfyh/tGYrsUssm5A9bobQP
7VLda3a3jUSyQRPBN8vhEC2pr/Tle6QZOy2k6LPMVVLph1TRfafr9/WgrMeBokwajK2VkO2GrU4/
Mg6E3gJjlHPtdU79apTFb4Yzwa+bD6Fah0UpfVVC0LOLN/YEXNDmh65SVrWpbAydc94IENDwgInn
U2Ib+0WXarfFZZeZaHPxMEG/afpilcfywSlowrF3i6w7DqNCdWHtpl67t5zJt2rjIepiIGSsoDLZ
Wrd9sm+GMgjjdC3EcKA+8ZBk3o6iY1eAlIDfTuLsBgVSNaHQXbXpOqEVMBmSt4jwVMkiiPLlIQpV
X+7p2OalhKB8LO2BXv16QkkkV560KNwUUbXT53gl181N1+tkqESHpnV8SSeYJ8hY51no5xItiRqq
iyTpK0u0T701A4Bw2Jqud4u52OdzdCstZC+4zeU+1zAtgXSXD8VaFemBOjcYEnMzmckeyRPPrkM6
WQO7ufgJVZE8ddrni30XGeYOP04aXmh0KSkN5nM7sKPApb2+K4zxCT7GgYpuO8TxTjFJZcTQedVS
3GiDdAyt5FCMiCs5aee20fCr0OnzlsWBl7h1culg9MY6G+grWy3RIUyUg0Tjr8ZIGKmy26mAXVCY
+bbPq95r9PAhT2FhDLKxmtKMJNoOHyNUvt0o1e8UudgKqSMBXKqTNE1rNZV+V5V4p4tLqZ3BL0sh
xmWd0x2EGq/GRQGOlgFq6SByWawU9BBWNHdASOZl2tW6db8YlTtranHIKR7MafRAMWFna+wyyUjc
UueUSqKBdisOsxD3WT6fhv7MvrMAI5STNMR38DNLV6FpX+kKtYt4loWGFBOKViKnvDdsV1fLU1c2
G74J7y4dfpRK5S9d+jYt/SaT4xPIhDdk4cOi5h5J9XpWB7qo4mYaJB8nNnTgpUOmos7V6qc8V71Z
Dl9V2AeZpHioSDzX9YzxHf6Vo7aKGrJtIfUeN1TkTar1kCeqG7XR3SApfIXqEE+tx+zzj7bH36RK
D6YyWqd0GvdGhU4MpJSbPGu8PmGcRYUroySbJiMvtKk3jFY6GgU4NXvtUUvSU2TALyyNyQ1hmXsZ
CSnVlbUD+NijZ99vQHkUMPmBfmE8P+UmlZCUGds0AQ0eLO0Hxm/KemCNPR0DHN77Z03E6xAl906r
Fq+CzuBLcfW06OZJG9ujvVDkCmX2exmtZsUx0T9VD5kdO64xaNpxkrm1l/Cx1QBYbKk5OC1VjVqP
QZNmN0YvlW7HvlC6WPYqM7ylMt3EUrPT4mLd686PVo0Dp5FuTDPxdQnESYTU1I6rztWhELkA/dae
w2Z+1uDluvUw7PMmeowscQrjdj/l6WtP39OioQl6d2erjvDyRsyekrUPTCFgx073Km9AWKEcJZH+
a7LMnay2d1nknDfoxuKKpANqungNUquMmltn5n3dUEqRCkGscO1eeiqnZNvGqKepbeQOo/pDb8Xa
WhLFc2aJMuhcTZV6vlIrfAvmLIhiuGpSndSeTC24jqRQ9uJF/xXCofZa1AKFKfx5Eup5V4PudgHX
2brNVK+fuwX2ZoGH11g/xCJeqQmF+mQOSNdMnzrMFH+wst9sG9WDmXVbzYbPBGXkWeMyA/WRixg6
+wkimLqiJz4+zwQ2X1+62B2xpbDjVnIhxeDH14ytK8HtCJZwuZGG+rYuaNA52m7stE8Tx/ugMEnG
TAVF2hFum64syEko+k6kMD8MyYx3iTDWi5wyyKvSMh9txAeTHI5WA4zJsS98dRb3clm/2ql2SBea
hRP4UNq/gGm997r2mcM3O5FteL2e5qsYiPUA1NMHQyv/qKs8SOzu1jL1Z+b661NpIsA5DB4Zpjcl
ZU2yoUzBVJSngdZdVbVLYMbKCbRfuFNc3OcLtZrcKBslRjEL1qzsS4VYacx2qWbTgbMkt1oGZNS3
8UYdMRqoMCtHWXEFrepZd1Q9SMxs0zgN388wbhwzOkZSdbDGFN1Wjcsfxu5MDgh4Eecm/d7ZhhJj
aOnKGOspEHPyItvT8yQVv9VG/ZDTmMhZ3TU6cVDVw1XU5/eL2d9l3bSpNOOloSMMDSEKpgUqVSEF
dXG2QMzuWodO49I7vjOm70wjbbW+fSrnsGHz9vaZZ32qB92D47oKnfkhd/4p5jovwlfSBW9/tQuK
kQmMWKljsZZnsZUUhT5Efz9Pkodu8x5HJkqh0FwtGJgWRfw0yxFshLfqTNJN5ugpa3q2emtUfiKp
lIWFHTGMnpreEGlc5UP9RERI3dyWKebTM4qoV0XsS45cfWDrrR5GeRk8yZR6dl03+JXevZpp+ZzY
KbT0YVHc0irjVTNUyaoJxYsWpesuqrLAmXvbX0o6fsvAQG0V+k0Lr0NYNE7NkCIg7De5Fd5Rs9Qw
ROUPqJA7tSdODwOMN/L493AOg1EtNkkjNkqb/dRAiBBpSpH6zSBA12Hil6TPa6GI/CYbkthtIGm0
mvE5DXN3D81jo+WNSZtYe2g40faI0UGBnpAjteleWkgMGzPJdtEgHtnm8slu63krd+UTvKZjR9h3
Qf9v+ml8WjBI87RwKilwQNQ062FqyyDO0SDXrRn8vMxvu3y5jRRxLOei9Hqt3pdiOeXQd7xIGiIv
MjXa+91jps/8U/uR+RTGLkU7gBmAMJml1AV4y9ODKvKXMFVpeyjtu8aklVm2e5t2Jpwe1xjFSPcz
3lW0uVqIHvSC8QRywHlxlgSH4vePMiPaZ066MzrIglWCBguwHlzB2XmcO32TmDadEDPeVEi8BqoN
MaTS1Q9JVA+m2jwofTsFGvWnlgGdql2b+sYY24eygevdx+LOgYNfj+I1lanDTDKcJCveiCz3QzEb
R1iAnjMmIqAcfBiKmB6yLo+ebYMWU0x45RKXqxkg1Y+MCJsryH7ISxYzSVq6/AC11VwZTtYp7pd7
DeJpT0IXtmBE8gh+kZrz06xkL5aR70qo9aKadvCVPXlu1pHSy14Gmpj3RpAlpp9O+bCyoLnnYbmO
89HvhfM0jUW7w8TyuRDZe5aPvxMHSp02OrtlhP6TkACos/NM6bWX7HzrtPQRYXi6onO2TqHC/G3v
kmoISsG0XWLsCl1tIFIMN3OrwpEwA62ScpIfufPz0kp9C2UuqqDkRszFqlLsvSHna2R1P7Na6SqX
zlSLcB92KXTN/cSOISHgULxWVSnxFuy6XF1TnkWIimA07hMl9QHtIOFKEeCgSJf7tlvupinUPPT6
9hEieX4i5+EhL0YA5VmvV91snnRSTGOZoGR0EcOqyJ/AoiNnjE35UOs9bA59nSewohN98O08eUga
5UWtMJ0frV1hm0ck1X/nkq5CTVsepE5iwCqBgQbnId3RZTGR0MWP6pwsO1D82ZhHueZ5mlbvPSgD
mdtL8sFuAAXMBC6WUzttoE7h7Jc2sHpnI2WspZQ0C10W2UGuMTHp5eTQQrsbKyPApladbxiM5uIb
O/r9y1j4mt1/NBoWB6nu1/iSa+3sZ5PxO0nzfWhliTe3lHdT2W7raKy8Mm3vZy0ju9GUTZ1qv0wr
jHeSLM9+PDqlN2ph7FZRasCtCiWfy6H0u14ZTrGlgX2XtmvHkK/HhI6BRQtMJdNM2/FN1NUPevsj
79vs3aRQHsymIKiZIIudafwaZgzJTLTSgty2aNt0GhP/tvwquvmxoFKRG9h2hrPG8xaSnDhIsflz
StIfYVf6VtKvNa1ZZUyywCRpAzksh48h6fatE9Gtj5L8MVSWuxTQXJaUldkbh6Yw1cdUTg9qJt/Y
BR29hCbdnrej+vz6mwV5Xm9iLiuINL7ZbEYH1G2fsU27E2N2tLiaafIe2F2xr8lltyqq6TSN4eek
jw+SJe2TgROj1k7mwman6Cnf+L0CjJhyX0ntZged08fl5TCkRgyArD2TFj0prX0zxcihzPRMVU2n
lZ87W1oLwrfgW9ERC+VHxQBI1ajf6GyGLd+b90Bdu02sGrJ+1z5oeg+5S8cYc5F2UjttkwkWfKJO
97bafRQz499A2JCTNpXR3S5jnHh6TN0lrDTzOrO8pRCiCAp5tYrDzVZxmcpDR+qCRnGvvuYRk2PW
kKeuUiopkALpVhrWG2VOb0KgqW3X12h2zEimhyI+yG2ySbnOYhXlManM14VWvZtK9ms0CmWXzont
OepUrzJI7jS2xnXaFxvgkvc+l7epk93HBUyJMq7RxbFiWnPRWzfwG5X2BlBpoPsnBdPZco3shKP9
qkr6Wy8gRworidwlUt4Ms+OrZPUBLhlJkRKuij73hzoJZkVs5lbf9Or8OBh1784SDUjkU9d2kz91
eveLEvmlU6Z91hmPYzYERT12LjPiewiIW9OEzgLqkrSN5mtR/YiCA5qfCzumkkiAhVbKQY1giqWP
uieRMtqdiY7KeYqCZPagxTA0u945VTHIfDT8sIea/wV2lZGzTEmsB6OJG9pMQeD3XfNsZgpYZWkQ
+npAKbxQPSeLniMt/50o5X1BQuYOaXVPX3athdXWqePTFHcbaVRS7IUg45hL8dJmc+/qlUaxOI/v
zJckbs3uAnKL4PhRPxSMc6VzzD9qrHUCMaeI5r0IYfhNDOHo3ZG/HXJb8dopAa7ASKGKmXMK7wZG
sewl3te2oL0YV1urKveMAIQPeh4OXq2ob7EpmSuItqrPXeQZGWMntqDQb5PKG03+7nSfSmIxm6g5
624p3+YmPkkxsak39R8mgzEQRqsPyzJ89AW63dRCotClYc/s1uhh//3aKlPkmQ3OlDmYjaBKnZ3o
zalo65aK6RYldH+r5/bNaJxD157l+IVLyTfaYhVbtpeo5r2BzepKlBApEkd70yPxabY93NNC09eq
1SoHJUsR6S4pyegamcGoNXd1OKb+RNq7amAEAAEq28EJHzNjPNhWx0/MPImBvlInkn3Yhry6qttM
TeWLpr4tM/FeZxiWi5mScczrYwerxpWr/jVrFydIAIlUPtdt8/Klzm1QQhMLgrw/OjbdcbQWtnFa
fHRa7TvgLGU4/zbC/lGfzIc6M4KwMhdSi+wOU81bs+8PWWhuEkVeh4Zds9MwSi8YskuZGoBDWesu
6rYaFONh3WmZX+raApsgfK6maNenNOAttd6lWnpIO20zGaOvN3BN0ZAaSJTaOIJlXPyWdMKAIqJN
q5u3YjAGfvWZuxhfGqvaASC8QlxoXLYB7xcKiaQIGCjjzixGeRNr1VvX6mtZpqEbZ+m267Qb1VLW
Sj3kwUQELY16p0HoVEwal9py2zKFUGnaacqZgtOWE2XPqpKM36IZeg5nuqK/ctMIzBw6C9x+vksg
+Olh81FreiCP6k0VLX6/mPjsJuLGiOETTdlxMSmfswqSeB7d4MdyWLpaPlCgamthy95sVbDIpncn
N/ZNKt/1CieAWdt9SNGVW+KFb/FsG8phsql/pckmh9FmamrIM2U5bZUivDEY2GSUqpP2aAYNB1GG
e3WA7hBmsPwyjUYV91ig0mLfQ66oAdfhL82T9txIooefztAQkNNNw73oWWV5H9p17set1kMGtMl3
KL1P40gKlasTOvOx+nsJ+93CW/GtwQhSpr8hDkTk4h10WfxgkMiyyNuibTlJjQuDdWVOCqLag4+/
5yGakuM028+aYRJAOsZepjhNVkT2HOaUaDwIAB92bW5VQKQ4gk6pzydtMWn4Sn5flE9dtdxpkQKX
JtvhIQcXtaFvmKnzmnM20ymg2JqZQthp9fwGbd+fpGhnhOq9FFs0WbrmaDAdeK+SMkEdKuQNZNnS
tVq02bQ6ZhpFJKtqED1tFZyO4rjiNWeGZzjTzrGrmw5ybJfKBzOWf0tW+cuqql+m1v0mKEdr1cH0
IO+A/aiiG+Oe0OU1KlB39Qk97M6gmw7CeMimyTejT8kK/baUAiFJ4BAcjVxsIqaTqJH3upSTuQlc
TxfdW2KErYz8kBrVyRQgzonz0af2ZhpjDU8FcjzIEo8UYjdAce4I/OYmNfqqTn67xNqnA8TjFmKE
LSYVFD0yUETXAZlUgww6CPu6l9dLA3RjRo+Sln50jmQHS1O+ZCl9LC1/gx50WsoGTTs5KCXCTM2m
6HvnEzVfNmwcMZNWFBAHa4Ysml0ltVuyB9pg+YZe23FAgMQrexEFi22fNNWQzlTuI0xfrxjiz3CA
/Fi1cGbTHeSCwLCXB83RgsShT1sJT+jqU1gVB5gngowcrqzD3q4mWqO1Dnoo00qlzcXQyQQXeTkA
HhySSkQ0MKv1JOu7YizvS859XjU3fT0yc5zemUUdDNYENNacYdSY4aVlVUz6Ex2v2Z1LcW9kbM4+
dE6DXh7GmBk+B0JVpn6k9kSDLH2TkuioDpJNrdG+68BCc476DsTWMG1XRtE92JP0GjOHhdAoMHRm
AVlF3fjeZ92PsZzv9Vg6CnvC3YZmYhr5ZarBHmes1U076ZfcQlxiwz+nFOXeAre+jvl9YPjqsIw0
vjHjwY7bzTO46wyoOUWvSOIeqpLeZKzKp0iJ904fLuveIjb3Dcw1a6zgRMoahOpWeysSokOep9Ca
jZLeYpEwDSQDGbbJeLf0ybDLpiHf2Yn66hTKU90x0oB/XCfrxxl7b7JLbsop1t+jglHxqYZQGs5t
YFtLAIh431AWn6jlzMAezQ/BqMh/0Iv9c6j+QiwgbUwRJ+GMQb0pu/l82y5XFlC+lCP4d2z/0pFY
t8o66+DjISr+Gn002zTI1+KzXUnv+krf/3T8a0YRXy+IVxAXpCzrl7pHnQZrldnoaDdk6qrHv7Gg
NtcYe/xekeDrZSzn7Feq2bZxIUwB3pW3shmXW0Yg17HSk9V2gQkJ5vtlvpLwINtVVQslYqTfLgQ2
bDNr68mAXOeAtg0ECW1af7/Clw/yxwoXD4I5ikV3gEaMnf0ewa1VSsEr5hDKV+oXaEOZyFdrjqpp
F6onlU3Hf9awZP+/vr+1t/iml6zCn1Vw9k7shQs/6HRNA+0rKaI/V72QPynT3IyqAn2lRAYAJB5I
oXUP7sR8Kcwgc5xWS39NOurrNQ0Zr1lFk03n4kANLaS7NEvEzo43E8W7sct6pkCrQIax2UzDf9mF
2v9bjv3+t5xMWhXRYnSKtc3ydt1R/BeDdtLNa5ZuynmbXao6Obpt65qFvSAv8u91kN7QNTEwl4ZU
Vfvb3KGYc8TbydkxSICPnLTNuiuKH19uGWwVLNqJ6EBfWuRFem8VdVqMWylxTkmfH+VJ/i1L863U
1+l/OWT/rnVpkycZao2SSIM5ZHjSJeE1NL7/wyEzGHcyECiFLnKhKMbUASNoNY0cXYU7TAL7mqHu
VYTS5vt1vgwXf6xzIZLS04pokt5AcwOzu/7Ozl6///wvg8Ufn3+xvUNBlEr19BxcwyxQwjl+VCO8
XCepN1f/q6UuFWYYkXL06Nz7GlS0BJrSN5Z5L8vKlWW+/MXOequagZ4ck4sXO1svAT2jOd0pA+1F
BlSQTjGq+MoqX4aFP1a5CEV1NIRDH+nZTs+YLi4e1PIR0k1IKR2Nu0S/omj0z3b6H8f1j+Uubg30
WvLJKTk8w0pZ6V6OM5+LRM9tvG6C7ESf0pduycwgVF+57q/9mue//yHDRr2gxUxBxbtI3Ub1cdKv
iIN+uf/+eLDz3//4fCQqABkt8hU5RyXhWVpIV69pDX0Zef5Y4/z3P9aY+iGUm4xrI7fh7Gowtbtf
lnY3M274/Q7/Ryz/u9d0ERWQQjAlTQ6Lf65FABLmNjbggb7YJHc6uqChp21nj173veF/v/S13/Ei
TmQAHebUiXCrzC+mhRvZEwXC90tc2woXoWLujbGFpa9va4wPNqWgUKrH9Eo8urKIdXH/JQ07rtYS
ezur7WcXx/skLILvn+NLiV/n3/1wKdk2McCNR0HIUAXi5MO2Xafrs3Dr+QVJV3z/rrwW6yJMaAJa
Q9820W7E9Va/lSOmoG6uPM6XV7np6KgzGlhOWhdHVIKomItZFijhMfTtM5eDOghOoaY7++NDcmdt
v1/wy1eEKCPLYQKFJNnfxwlaGpoZqGztUtuGqvC7Te/+dwtc7GW7XEZdgj+5pc200Zr+qVKzKz/a
l+/FMklcGZ5WMDz9+xkSBzHpqJGkraTfzwypSsVPBWPL//Ic/y5yEXf0MspDo8iinWVJZxLgrZNd
C89fV2Ok9JoDNxcVtYtDOeJLy8QhD2I8xB/iYO6sfX7M9jbSJih9M1fumSALV3b1+UP/R5j7d9HL
m7zMAVOBY8d/5HXPx+csr3tdy/7LjXbWpCNZ1HXDvthomdHmZgOAulXFLlUfDP3aC/r6Wv1jhYud
lrTouLWyKuEYOfgqhpF97TL5IgXmYxy72o5Z3lW8Ck+p7E7XlBa/UrBEMlKmgtIUg6T4Ynsoejg3
M0JSO3rsHmGIgYGX/AgR7DYr3OpTW08Boj571e/WDJRtsjVYs7+8WQBP1+6tL35pvopmK1SmSDRf
1r5SY8MQHyyx2zeOG9XeWUETZbpHoazPEq/oZgVX8oovDqAiK9RTCrQFHVnrvw9glOiaptqDYAwC
kW5M3E9ZeiW1+KrGUXCbYUJLMWw08C/OhtkzO7SMKhzIO3iq9wBwvuOJ58nDMteny/32/XFXz/vx
4lj8ud4//jR/5Bl6khiyPkTlDvm1Wzlotsybe+eyit7/Tjtqvr3jMVcgj17tpyrhmRmsY34z75Nd
rQTff5t/BHK/+zYXv3C+TM1koqS1cx7GgCEg5o1c+9F6staR13jZL0W7Ghe+ikZ//QIX1x1u9TNy
dsgk9bv5d7P9x/jDtW8jRO3bQ7sFovgvhhcsiQIMLSmTOHiRMMROlNWhHS2MfIBIpszuowplR1fe
7ZcHhDIZtxh2lHJZ7ullbA2mTWJnmcdK3U3DlSvvy+Pwx+dfBCJZCHToItTk8+qHmpoQambmsdbf
b4mvFzFkuguY6zBj9feZA2lESMgx8SnCNo/GJqNe9Jev3Kxf/1L/LnIR1VonQd/PMFH7Sp5GJA+K
7f//QyhcdbqKHqpqWBefP+c5pArEkbYxHQo0PkaDlCe7Ep2+6m8pf65ycfXMuRx3DIJIW/MYHiFq
cmjztXorbyf82WQ/ouDqN8rP7x/tq/Lhr1UvdkEDfS5ZBkbqeyR63nv8r/v1tB22eXBWlm+CufFl
/OICsKhVeOUO+Oq90eByMC7HRsO8TLxLG5OxHGxsC22KbMLMsrtYdsYrjcOvV6G/aqoOfRPt4gmx
vDOVyZCjnSLDWnuOkiu77+sXp+NkZqsYgVnWRcyXk9FqmphZu+SQnpbD8JC+50dzG26UHT7Xx+Ku
+dXurxVf/2RZl7FW+XfVS5e2UVJRDFGTeCfvjBXgGKh3kH0OL4OLkwLD8O50an5FK+ut3Si3xY/v
t82Xv6ntYPpjI+yG6c/fxzp0nNpKR16a1byq2X0r+f/h8xH4dPDhkRmnufhJLWsQY9+V+S4tbzvl
Q+6uHLbz9/sfP96/n395bZYjDr1DUtlbRWl+SczmNWGQwKxBYeP7B1HO1893K11ciZKM5FLrwKgb
RsOfijNd0Q7Og2RLiaJiHMofTaV/ZjojZma5qqz6VkTSlS/xT3J88SXoqRnoUskqovP6xZcoM2ca
kzGJdvHveTcGatAflRUGIh5OnR6IAxP0W+04r9CQxKfHuZK6f5UW/LX8xRXd8q0QiF3QmHqVblTT
he7kI4z4mh+ku2ST7aTba0t+ce38teK5fv0jLeqjtptmY7K36BOjyru1IWGV4spzXVvkfEj+WASh
VrNBqHbZgv6b9iFqHtVrONQX5+yv57i4PuW6ZOS8qvptceaGyRCL4H7b0ZU4fPUFXRxnlApUBRIT
MVhxm7Nz05pmSOVaHmKyXDzoiLb7aybSXxzBvx7t4rpTJ0mPl0FatqhZ9bs+U2pXUyEVZS2s+Il5
liuV8bX1Lq4BZgXyypKbfrsokbZKkkW9R9ykuAk14x6fFefKmbv25i4iWGPHtdVGCi5fssRU61Nt
XNl95+/7zZk2LpJQB1XKBf6rvG2Lh3Tu4cMUNNSHQO7UNXwEH7bzlY7w+Y18t+JFFFHlyglVCOzb
HAENycrdbvyBl6crl9iN9Fce76tb9c/9YVwEjbKTECKNHDQathCFcUo8G+olfuiLFwTYvGJXYPt9
DXm7uupF4CgURvh1dIl35nsTP50dHvCQXWcvaGwWz/mj0qzQePdEcM1T5asy5q/HvQgmxpAtuWYv
9rZ6NdeTrx36I44ne+O99yGe0emAk/145W46P8x3L/QiunSM+ODaES7bsyEwhRMFW+41m9aX1uY+
WytX9s/VZ7wIM6RoYYasu3Pu4RCP7wXvc+oQx3CZg1nBWwHJUHGHvNZruHIWjYtQYxQy6ux1Im/h
woTqSzT//F/+kBexBW4mlJtxWbbdqvNhafvKZth0+8Ert80uvqn//7OXv/bKRWxxBgYOkp6jIdnH
UToM4i1p7/tw9f1TXbnezIsAIyOraJUtxsZDs+mnreY8FPOVIHlticuIElWzNswz45/VfkxOdXZA
PPj7p/g/pF3XcuRGkPwiRMCbV9gByOHQm31BcKldeO/x9Ze9uhPBXgitk0KPq5hiNaqrqstkMty+
Sn2aAmDdwBEjbVl0qzAuplwD90JL/qMFqNQnmYokiZIC61n9q/CKWUkPqJ6WUlu6uToYAvRU51gt
Vsim305xC8CIqRuw+44R49fshtQ9Yrc+4cVmmM31P+H5ZPh/uocR1mA0Ajhy6MdYTJPn5Uc3i14f
RlbJY4k7ZDYZyNc/cE90I0OpVUVfOEn3c19xp3NsZxbpmMhXHNNDsPy+Rvl9fU5SlCrgCnM/OmUO
d594/QtWl0CZKjnLCUjx1/r9/Mb4iAz7p9sowLEuVBn9J7+PnNqX7MQJOTO01eviGmQXN40vmnHw
X90+XZNZW55rG8CM+Fgk/JneDh7nLG990DuyO54xIf7fLjldPdFivHqEXsBba72Jh1sM8AzS6fgg
WedIOfgyb9AEXSEi5r5HgMtb4xU4G6yvRe7wkT1SriRvBoCLKhgKGwLsnoP6LLHUH+1FuMIy+f3y
Ed/EJ1Ce9HfNJb8bXpiU2IwoRpcZkq4fdezkorTsGR+1m7qF9QGAJRMIESam4C2Wi2F4TrrAIBYA
I5/mRfPL1s+7l2YeLVkAbYzGojVifD2digKjmvPGil1ygN26pXIpl+/YXWI8cRi+iyZdk4YyB8D/
MPjtmqGBqAUV4VyIsoc5EvyhHR//k0HqlDuJ0xr7zZqWBqkQmbOOGWgJ+yL3x0L2mg3bPEAnFrN5
gMrrqMpVD6cFNLMSlW+gM/4YTSyHjz95G/yGlsYKcyTpPrgCOvmUG4l9KyZA4ZsitBtmFyCtCDqV
lb9gk8WuLsxknFyoI2lUvhiHIWgoVm0lFdG71iaN8+Ep+4Gt5QEVrtUB68mZVPcjN2YwrDGPlvIo
gqZozaTiba9cJod3Ok+/le6lMxmrwEiFA9z942/JugOUbxHw3BGlGp9yWgCiBtyaxxLoG/9NBpWj
jFMtd1mphr4i3QPvtAbCKmveinHNfuOAjhqsK2Ke1o8BFo1dHcAuXbASXid3Usnbx+oQ6z6wDoNy
G0bVDliDwQN4nhMzzn1jeDwWsDe0sb1fBrkNG2vPOaXCHUZaz3tqAN7iq/C0WqHZElpNhsExvr9B
OYye78MM2KyKL07QRqlioD1kqYLy+8iqTLBs2yAHu1EL7BhF2xqwbRQKHGA6oNizen8qBtgae2CY
HVMe5TRENZwbRcRzpbd/PTPtygPcuYUJCE8+Re5/rP0ZlNfIcn1CoAaWwIBFnulSghVALmvn2DZY
34vyD7zecqGeqKsflT841Vs02cp6lXFy+xYOnlV0kjEexFNGYUhJIY+ajudRex3xtz13f6zE32S9
nwIoSxi4DgBXuiBCgBmesTd133khwAAdcL/1juRNNghN7oAt2DPH1vazi0/RlFGEWRwlWkGCPoCA
0Bi2gFaKSgsHZBBL+gbwG0dBy5jQazJ03v9yn4Ip8+A6gW9iHg9CMgJhoBad20DF6CYTFIcIY0D5
sJvvY834lCx1KXsBjFYF3jo4xiEB/A5w4XgZ7MbRNxk8LscKsoyGjiRpqwsdqdLVcwbqhdXJZdba
wt8Ucj7PkIokk5YAKVBGtOrQL9RO5UW/BSUhprhRK76kJqAAfNb8D8tW6ZYNmP4kYGX8SgYmh/vV
Q1BvK86vPgZ3sMEl4Wn+PAXAyTs+z70ODqLAX8r+ihIbdznnKzdiqQyhOcDS/wl8TFbo8q94YaNU
xTRPhqH8+ms20jLFmCoABZGYo11ACPYomKn9w+xN41vhSxYoIpB+HGu4azGqqPKyoYm8RM/l17lU
5AMgkPw0A9KfHmJ1aWTMxex3oDYyKPuP9CjhohJrm/l1cZODjeEObAJYt0IFMPOke/0aWIvyx/DB
u+S53ZzUp2Md97/i5g+grkVVydwADAA8em3sezqkBcU55VXlV5i2+hcjmBhV+zxR6n5oaSwCaRfY
mBhIaLiTWF6a7PFYIZHx1egCEEqAwwx8Kh5+LLlJbwW79ueHJGhf5D8mNPI6N34GZAuIzfWbnDMX
U4HtRDarhb/vCj5VpYtCAjqXYx7/OldMLVzLlnJKL6oteOXzZAO86gT6NYYxsb4lXRgSokIDrC1k
YmyM1No4i3/DyH3hC07rhQ72EI/Per/YtlGSCsRg14rVLMazR8JrQEGZXLeFG+kMzF8bW5tBaIXv
DIl7Tx+yecbzqo6xE/qxP7YpWM5WefWlh9xHEwLc7n/2PzhH8KprQPo9Ck7qGLbgMyTvpfAbyfSz
f4hK8FxoaJ0COcPNbsJgfujBOOS1V4PLu9MjYPWnB/5k+Ky5UpZgKp+XqigD79uq+FX1XGag8erg
jB4I+k3J2tXZTUm3SopfU2A+E1YNrI+ooF9JF+WVhBOgxgN8wpqd3uJPqcc4VfKD9GNlK5CyoB67
xaAj7FA7vQYNgZs5PW/Kj60Tnwp3eKleGOLIzx2JI85jE0XippHikm8MX7uAkuimRGk4eoqfV2t1
yjuk3AxntOsFtupR2ZzRc6ORcAl6Be7qYqnaAnQzyFvRPwbM2BVpXyW2eH+s5J4D3MqkErm4wrRU
Dmobn68AKgMMp9Px7+8litvfJ/a6OUN5yFJwOC2KX+rvTfKaCD8yZlRifScqKongtgOoNjL87Dm6
V1zhlFn1KfFXi7frIHF161ilveRiqxIVl6oWy1BYgQYIa5i72PS/nuvlETi3b9hC/DdVvY0suhRQ
x/KILVowxvY6/xQvIgf6HWAlu0M7dz+P1WJYAl0JwEJ7LJVgiPAFYLIK1Uc+MzIkln3TlQB9zpqW
B0apXzn/54hBQehkFu9rHt4uZv2DlQkyzI+uCDStMskTT4p7/ZlLsWeVnMMxZEU2hl+iawHrOHJJ
uuIrdU7oFQ4gJGoP2CMeiAMuwi3PMwyQeZCUo8D655oNLV4nykPpC7bxMl/1V9PbbDXXQLRyiofS
k1hvr70ZR31ripSnqIYk7FIOoyag80CGUtrhT0APu4az3vz5aMnczldPGOBjuX2WZVI+hJPCXMg1
pL3Zz8VCz1vGflZoy3bkN+BydjO3tGSGW9zNjrbaUj4FdNbKLMbELwb8c+FUnnDTLhbwqS2AnHkh
z7obLBOinEpfVgA5BZ8C5IHU5Ym06dQLqmQmeEpuWSd6fKCYjP7qlJdyBQAVOBv8wTDOABYHERAz
29v3ktiRUNFg5H9bNqqqsajAIoMX9OvqkrIEaNgaE2RtBmC3zOgWY3pe7om8pbDe7izJ9KdLw0QB
QKzsA14tBX+8HouNDVqniDNTAxgQAAQC6qx77D2JDf6eK2iiJqqSYAh0wod5DFVYKqzjgiHYm4zM
GeoVBe76SV9zp40Khr2IJI87kkfleSCABI1Xg9tIWq2gOPkGsobJ6jzM3KDfulrlTWUnNtZf4hN/
kt700GJ1JPeN6FNjYtGbyN5GylQMLTRW5QBw0ELGqhns++5PASTsbwSAxQ17bCkqrLn+XrZBNzwO
LWPqmPXViI4bEcuCAdZMWTUfoDhXoHGxQH9xyYXRHYAeCHgz+9hI9saN4UM/VaIdt1BHAK7CcxOo
grwlWqW7vsw+eUZn1hgAShiUZyZvz+fSE96kx2PprPOkHLhsjP1ilBjgqafbCqW6QX6V1f//mPgX
BSlXDeDZIqqAauMn0/3InwEWcKwDy+iouz0V3FgaEQ5QA2Gf/gQCx+Pf/xu///mFKD+8CjzY8zL4
fV2zwKXpzCcAH2PJ9JUsmQLJLzKPBTIUohM8Y+WycAKFh5+1EuBr7of06b8JoBxFOgktqlIKQNKk
p6x9bNK7499nWBWd1KlLPU+rpEVB1z5X87cF8GnimjI+C+Oe0mkcn09pkYJRxs8n6cI1o1XooJDS
JntJcVczhlfYbVltrimdzyVVytVg80UtzxdcslAX+ahqm5hetP7NVJ0m8MDyUHlFUxTKoME7Lmtl
BlE5x+HgJnOpo9PxF9qNhxsRlEnXwGEXkhU8XVIGINH+1MhgYAbGL5hNjgX9qh7/FpQ+JdHDbkqr
gLtBRbYNwKqTYMhWl0m2OgBHKxnewmoCnrThNmEH4D6ZMem6ayEb0ZSZh/M8zFLcKr4yAY8enOP+
WINFDnRl/SRc5CZi2AjjUFUq+um50c0jqFZ8ifCsFYAfftWAAbemrHFPYgBHZ0pFwTpVK2x/ItD3
LqmaNV4uWCrmBUCjZ42O4PCn7jRY5VN6bhh2s+8LN2dKfNcmOio5CN2AGrj64bm5Ua4qq0C7cbbK
+zJgNzhZehI/sxEW6egGgpkXz4tVSmA8vW5XkRxfAHg32RUfK9dxB75veZArhtnuuuCNmlRcBNxh
ih54HQXhIJlp931RWAe56yM3EqioCEZlA9j4KIIkz3JAcuHG0t9Cd3A1D8SgZuZOL6yHL7nUR2ZD
jntznF245mJL8sMWs+VglGoAMpJx903npNlVDxrjLFvd4+u/257Y+DJ6fNNIpA7Ao2TcwxQD8efy
PNxgC+IMXwPgPVvy9A8Ni9mtp58yGyS3zDcbuQoHOtPF/CUahmaNJrI2TNZzgFdjKk6PjApVezdi
jjsyvipdtJflcgR1koTlhOpGF928fg5ZI3kM0/ytRg/4NCA7d2lQJIFiPGQSw4uxVKCcS1kt4OEk
FdxlBEcHLz2BdN3Cnh8ja9tb18eeL3ZXeUWRUImnQlAbJQYoDJB6aqDFuCXtDWk0c9R+1OvhVYit
/AZ8MpfaMux+Ytzuv/Fif8mmVzyWjlP5mrSResw+rddk1kr114BgLHA+62X9NyHwUxoVh7S44pO6
XMl0fnVjuJBqDnZ9I59YYB5MvX6LQJkwiyRzIGAooPGAXoUlXmaHFChYM+a7jePNF1QoS6nbYeB7
HmPL/LfqeXpW0fAfr4Y3kFbfgaHR1d04UO/7t2OPsm/+n4dJBSAZbMM9rw0h6K7e+/YjZqHh7Zv/
5++Tf984ySpaRQBigH+cnwQPEejcF6pZCDWj1bbviz/FUAFmAGdiP4EyDaNCoFD3xtPgYiiZ3R7Z
VUeSgZ0li2ib0mAQlZJl3Ax81KBy+GABY/1NjEjTn4DrPAb6xQjEU/Twr4buNIJAASgTVZZlyg7T
AlwMUzGFfjc/lXUwtCDAYrip3WRrI4I2PpGfWjBJhX7S/DFOIDsJv03R+5g8H5vbfkNrI4eytzbJ
52nplxAlzsHJMJiMQiPncM+TOz+nV5nL8hb7H+zz6Cj7k6M86qoJddxKA4Ek6IiFLrEWKMjQi3yC
3wLjRi/KAJtWSOMEQLnoRpI5TLLjUFjqg+j2mPo0GNnOfhqgIL3Hvp8AKiHqFDuMeWCHIwd1nllf
F++gWLnpPCSs1gf4XSWvPmneTYvxFhA96s6xprv9fG0jmz7RSeHzUgeqDqjY32uQEEtWcj/eTu/x
I9bBsBqAmTl//tk8qh9DZTaiCYzzCJ0HUNkzLv2+f978KdShZ7q6dooYGz6IZkabdNhBteKXz3+u
vrGaUruuciONSjH7MYo7QJSOIBINZsCxpwmrHLcf2jYiqJQybdcwl5YFpZGzHnRebOvI6YhTYV0L
li5UtiArmQjGyARvq+g9Sm46iWElxAh+uw6fitAgkwBZVQq5bEP0yP+YysJMcxDZvB9bIksGlQeE
oaD18hSPvirVP9YR7CvYGPErOWNt5DIOi3a/AofJUHHAYYUoq+exYYGfjOE/9kWAsVwUgeek0Ugt
XRqNxQI6OJ8XfDnxlOjh+Kz2/a7yKYA6LL2MOSkHQTHmmkhfnyDtyL6COXECTgW4Dp8hbzcgb+RR
IYvLMPKfhhibJEla+io+A0vdCf3pVjXJYwGM9BfVBZVCeubYsz67zngjnApmeMUOOnBkiTMeHNJH
q35k6BY2PuCaSpP1DtzvFW7EkY+7yXEUrtOnqYpFAFDq3uqP1/BDZ/5tuUzur9GiFx3ksoyiBctg
KC9cgW6s7GOcr6pmd2B/truZ+dhjHSPlXoVGnuusBgIY0N5dkeCsrGZjD7ZK+kpW8p1hMrv1pc0x
Uv61bZtJEXnAuYre4FSnIah9GcVh0R9c0EFYIFx0CDQVK6Dtu5HPm0H73AgoXAVXr5g1eJfH3Baj
2yJjPZFYQih/OxlgswIUO1bSkxk4Dy/6/KBKDH/IMAna56oxl65hpZPp0oc6amzQKFvHn4ihBQ3P
wTcrSCi0WvW79X0WJDPmg6buGUL230GfdkC720zJxhgYPNiCxhAbONLs+Tt64BjRiW9mh6ALcXZ3
1brHqu2OzuH98H8eWKZ8BiiXwKFBtv/0c3o7+4kDoEiX2Bxqgeh/g6OPkcSxXLJMuY2ij0YJhCCA
efNHLGNnzookyRsDJRi9+kfqMZF4iAq/B+VPFSmfsWqTNiVLDxzUwRxlp72evMgxrLB1xharuGSg
lTUCSVzEkUjKhaxVtxRGWIw+gbDFm0kElwtYyTrG8vR+9WPz9SjfARJrbIEnzerr32ZbccuHlIwj
63bm5zcZMM9MYjfxNzn9d92FjWTKfRjtqoYN2Fb8KXpImtcaDFb/0TIp35GsksIJBUZfuCvjIfSA
Ru4BxAUzPSEo2uCMQQ3OnERh3HS6oqMoaadlXIOl3t4L7/SfbW02XnuSvO66XR3wCZIJ73+w3rwb
AzTgdaIWLco6XQOJVlBoE3AzjPksuPuJo6K60/wYT/WpRyW+9WLZrDFarrDyld27sRFMXUZRj0Ip
xWoL8pXFya6wxe0CkadzRcx5g1VYsHTW42XXXW8kUrcRi3Q55mpFDAf/JEQB+t18DSg1zCImuTsj
0iUuK1FhSaQvI1ieOX00DF8cnwzQECTc47Gp7gkwMJmP/wCj9xva1pqpq8CFeBoKLbrTOD4IOZaw
+/IFHpagyYaiySqNe8oXRpqJein4OtgDQRCRW8oripuAW9Hw3F4ae7aqR/l1eET9227QuDmWv3cv
tuKp217W45C13BQHGshfwNBlKHYbfxzL2A0MWyHUhedAtjdJI7Bx4+vkuQbMUYFZM692RkcC7hVh
VmK5zz3r30ikW+TKEKP9u3CiL12S9/SWbDuEfnnSwEV8DRxOjxn7GOdIT0IaRZutMg4T7RrptS6s
5JTbWHSwlMoZkDQPvoReSmyy5o1ZYknGu83UK3UF9BgQ1ef0GkjgZXTumUWJvZBnYA5V4EHHIQF5
86uMRVoqHhRVAh4futf74o/4AoQNj2AkZHbkkkD0D7bF9nL1rVTqfTeB6zztM8xt9wDBR2PGKZFM
XP+Zqw9XLECI3Yu+0ZE6RxAwxTKQ6VAtnN8r8YdR3jOuAOsQicFuPtQ8RHymzlnoh99qAvFoS1dg
p32qT+hkjA6Iyszak1JTYgU+lmLk3zdy0xRsdn2HJ0/bP4bKPc/EYGR9J8rrJylKSJmKklX2rHvS
9YoCfwvUSgk74obPmh/bTWq3VkF5/KLDdK6ElV0ktWTYPXd1e3xJUjt9nrG2yJ+a7zFrjoQpk0rF
QLgIWuK2CfEaDr3SxVjnYhs3+uMIaGHd5W5r8MWyPttuJXCrKOWXQWI+AtkoMzCuu7ogt8aqjWzn
z2T37V/WF7bSaAddGEljiIkAyC/yRq28zBpcADVj3/of5ES7Tuvzsv0KiRub1Ao9VtsWdwFUs9Y3
DfCZBSq8pO1KajehE59ZL4W9LGyj36/JyI1EXam6pAb5py+EwrXBvVX1Ha+2jtKBIbJ4ZVx1lnqU
LwHzrxorSqHCXngrDIpT15ijYBmObPLwlopqib2ZepVzLJfhYUTKw6z1OnUz4JH9im+cCRt+zcNc
YxApnM1jQSzb/FVQ35zm2BlJaYCBE91RNbbI8gRIOZEbWZyHTTfmu5J1nuTfN+K4RC7lWOY0fxTv
E+NHpt9Xa8/SaTdh2Ngk5VhyLuzVETMz/vzBXZJTdhdf6qtKwqi4eJJulxeWRe4rBTB0UdeAwk7j
uArcsq7cQjC+mtdhvYCT1pQ1xmAlSwbluJoon2OwUwp+Nr5zU4fhtwLIWP9m3cQgsO7/qwnlqTJj
zTs5qnGbu++j4mXSCEbt0Tm2OZYqlINS1lWv5LTWfEMSTUHSTEK+Y/CsetB+pvqpDF22BpNmHGZE
GcBN47nWWJWl25ozE9NGyYS1ecdQi2ZWE0HqaxTkzsqKW4D/k1e9JmY0QnfLT5sPJFH+SEu6opD4
lkMuvLoAOcEQRfwgg8j5Vn4gGfhy4jVTvmHBjO5WkbdyKYckVkq3htP4p5vnzNJWR2fgTMIBeY1t
Y4AMTLzJh1cS4+nLOlQq5ZGHoSqXFmhRcp6YbRt6WV6Yq1iejk2SqR/5OzZ+CXiVoJlt0GFuga4h
2JmT6KhhdDZZZBSc3ptOwtvKqJIzDZT2U7Ggd8Uwx+CRIJAeBCOzP/WYsMMLGwbKLJnvR5W/brdE
+RChzCahMCoBtct0NFMsDhB4dPFWvwbZ5RqQdnDzvTyzRlyZh0t5FR1UHYvWLipK9c2z4i7nHO1n
7Yb3yTpNd9G/R8wdvf1ETwaMOK8T6kn6KS7kfS22PR4B+XUYSPbwY34RQSj9MgF6FOylmWlw5qT9
q8izkUppCmCgNZKwFOs3TvKOZ6Nr3ORXNSgUSDKk3rP4sXYfBAracqqmATSdpqTU2iqTh7IASVEO
EIeLFLKuBfl76QqpsRFAXb8sHIQIaBHar8kVTEME3D0Wr974WyEIzSDGmzG5aG+Kz4JpYylGXccm
kvteL3sR7K1PJRi4pMo6vvC7V2GjGHX1KqxTcnmtIAblb3GvmG1S2am42Fg1c44l7d/yjSjq1q1S
nsigKI2C+bIEZP4nvOWs2lHBKA+jMGxWvWTXZW7kUTbYGpgY7pVJ9BPxLm8wlu8POiMZIRH6d7OQ
Ac4AZyKoCvWeF1dpmfDI1vwEa6i34BPNH5I+awozzJVVN1Ut0v1iFobSbOc48buiy17+zanqImg9
FML5SuMhRrqe6mKhD/78GqlmfUvG+kjmWiRAMMhqzNSyWnG7NrmRSH3HRJqyBoVYECNXsck33/ri
g6ETSwL15VDRLuS2Br1ZC05K2/gQHcQhcEIpdwpCvZeCzocVX8kf/duX3ChF5WL5pPPRYiiiXyaK
L9T5QzhJpzTFKSZKhJfHzLCcXeP8lPfbmpwOOutOI7W8GVWS8E7A0ILOqpfveq2NEMo81zGVx3KA
ECB0WWH30XCC1QsXYXoss5eeRVu5H2p0oJujJwBmYJoRaYxDfhBXHhCPrzUWY2Or+tEBmv8cYn9T
NJMLJsqZmxb7pvIpk8oDZaytAbq8Vf30ur7ur2vskRk36mPki27lpkESm6xD3f9ynxKpDFBTh2Es
VAH4+VxpLSjUAGFNDlmz+LsbcsbmMInim0SM50Swqis8GVcAKBIO8Gm9bu7IOuzkakFkCU/8K/An
LRX837cskLUdHaGgqgsYydMx00jdBrWo+xVIsoinhWGVa+g0cWjxFWtQfif4bMXQBe0yndS8mmbg
P4JxZJlAcq+d2+Ui8KzKE0sQdRFqBIJ0TQtg/w5BVj+1am0O3FWC1sD/33N90Ygyx0aPQ1lqNLIA
/6vCmzk/7ttT+CC7hWvYIqs7RX6O8lpfxFG2mCoS6ngJHtxknpEkzpgQxrvOAOPZdGK+fXbu2hdp
lEl2bVc0HQdmZ2KSkt0+NJkDNDy0N1sz+chKM//BijU7bvmLSGKom1uw9IXe6GOo+Q0htVdvuUI2
e2SsteChgOIwvh45rqPjpJIhsU4qrahKTE6grzk+kkfBaCYVkvPIAmyCXXz/jwKpUDoU4FPMulnA
fh3G+26AP4TH1mytP4F89g/glVgfkIqrTSjVvFw1CDpqZHba90ZgKcS6aJTjELEwCBIhWfy1+SK5
8wMCtwMUPvQ4dDM0J6w2cLZ6/5+OEY3nr1YiT4Vctzq+2/qwgPkPuzbWaEaecEc6tBwTVW1v5xyF
V0HFKjuvgACQssoO7J710KOOjYlWArTdnMcHENHMj51XnFFDD8JLdtua3aXQzXE11RNezf6xznsX
Y/snUKY6xCkfGRInAa4GaE7FXTHwFgoTSDwvwLg9HQvbK45+UZiy01UYpGQqUgMXI/SaoPFUH0uM
sgnqDPQ6y39RGPsijrLTKExLsZUhrlxUsxkfs1Ix1+qJodSerW6PkLJVgA62rVQDunH+kAOC2RTd
SYO7XABVaeVQa7oKbxSfmbLsXcKNWLpRMMyTKumRDiezPmbJfS+/HOtFjI92Ytvfp2Ld0oA+fI1E
1Re7e0MvTV29bypG9ro3ybP9QiIJTBu/LNTtqCYtGmSNo5mEsbfzUAJrX4bUHN7I8Chvx04KDMw/
ZCboC/ltSkEw934+uijZapsVmDgwVOA4175ymq9CF1xTlggk3chl1myIFRxJo0Ksnox1A4xPrHVj
/KNwUjfzUOsLxsouO2sEhUBEjOWczoFkJmzk6J17/kVZKuaG0RI2YQy6ufWi3xF+VyBb4C0k33JP
L2TqTTT5K+WNNbe6d+G/iKU8nJLp8dSEaQxk7hFlQGDc+IknX0hljO3Ldi7iF2GUL6vlphq5eBD8
SORt9MjtKrEXvjfxSDm+Gn9Tgvg0HcqPLSPPTW0sDshgSsDcd9iEiJwWEFljYXf+cAub9Y5F7tz2
L7pRrqxVuVwbUhxk2750nR31rBRwJ2f5IoDyYlw1SW1TyJxPaATCQDBJCgHKBx/crC6G4a1jfRjX
gd5s75RSSZK2BLgRqqYdyrSTS4BV/s0QlIEtSbw+RMxz8ZTZx4WQNLwKEkQQJ2vNVaQwYXn2vcin
BMrCF30oVqVqSTK7OORex5Ax3SaPulufE/FJGpzjk9u3hE+BlJXrRR2CAocDk2Puc3iAhHxuHkv4
G/P+FEGZdytNM8F/C+EZZS+7kdBhB/2Hnero9JDhWBaf3E6oge19yqOMe5yqVihjIm9+m/J3XX6P
uFeGTvvO4VMGZd9iW8/C3ABmXjyXIG4xvuOpmD8Y9xo6z/l7ej96MkCXz8ofx3IZX4ueDwrjMVVB
LqUBoOZNVZ9kheEXdqE1kD9iC1jFEWJZ8WsEjetMrRcZqEFcj5SVAGtFXge2RIKVBrLqY212D3Ej
jPpQnC5P3BJDG6WuCTOvyWepFarf5sE/FrRrEeDt0cBkbKjYgf+qVVKHvFI1guy39ZCNZhcOk4PZ
W/VlmlTx/ljWvrlrAhBNVUGTZJm6UaG8NEUEJDa4vtFu/dJeUZO/BSbKIzZ/ZytnT+DtqqcpIGsG
grMA4OSv6pWZrMjGlEkoTMaPK6LHdCZjJco5z834RnKSC9An/tXY36dQun0rhmq1NqTe2uFJ0WAI
r7SzCqsW+WQXIno4BWaLS4Xh5/cbrBupVBqp8kCEarAPAQwBrJVY0dXgNV4BPEnuTGJLfkqD3GNV
Yfc7ZBupVG7HdVKHBxcmFvpX7gEs1dfSKbaxaeWsd+FD+NG401XycmxGv990wwB5PekcARlXpqEF
xjUVh0ke0gD9VVOr38KBNWy18140cBkUDf03UQSXO3UrQiHjFhBsGX6+llxldZoqT09CnmeoMiv6
t17IlBCIcEuDcaF+yDMrNdY2iHtVLew2McL4NDatfJP1UXFOAA9itp2Yoh+bNuMCtIK5MMx+lufV
xFDXfJ/3hhwIwJ1r3OOT2rGJr3pQNpEs3cwXZcX73EPys/Qx5BTEH6mr2gvgP63xXfq19sFMwYkr
/JqCfxVLGYWs8GUrdJjVlD3J5UZzeDLul7foR+JpyL8Fq7Ll76LuTt+ZV2/PNlQAEgno78gyaBO+
3neVM/BpxKgAR1P1HAZJUFiRV/j1aQGFNtoQtsRqhZMjpHXFggtIGgQQWWsS5dPmtS2ESk+KYP4g
CM2Vh2btaGkeunLf/v+5qUFo1P+SRYWgVjbavlQHEM/nTwLYEuPp8dhgfneXXwVQxyeicrzWwlCh
uQhQPMQgJ1q1C8/aRdoVowrY9ifcFrxBeWVOECNtJJD6A38OucgUortOZgycHMsQ6BKTkmpFbaAv
BYK8s7q8zqmPWYzj09p5VOO4VAUw3YJMGorU9+jUfJY49JwCGQQxv4Al8NIkfJYFZ8bvglWbBNEC
yGsDcBMYUeb3DOGrbOpThehwxkaU6/4o/9Q54AbHotlLbq+zuLh3XPxXSdTXkoximdOaiwNA/6Vg
4Atql3QssYgAHibjW3iRcKH/AU/dnhfZnC7dbKiaQo0SNVr8JUjuEbuvUuxWNKbsDx/l8y/QXWs6
Vasdn1mYIXteZCuZcpuq3qx5q6ylb2ArYK3Rm5XsY9PZt86/LIfGnpu7gUMHGjGs4K4F2aq7m5nV
vt83EB2gGgIa3ejvfXWFoRQB7lmBcSq5cDbKuTHVAZOEq3ju0ZQ9Vmf/wD5l0U4QU7uzEY/wGxN3
aiL+JGfi6VjE35jhpwzqsqVzphZliP786FbPolWc1hMm8DSHsAH3XhvUVnpmOdx9E/yUSV2yYpEN
/DfkAa+0vlzfcuqjJv/B9csJHSrWY5B1iNQ9KwAXIyEHjwPuNCBj6IP0FsWyE5gGFDOKHaM1iaID
41z3LfEvFWnoqYnPMw0DJbpfvXNGbWsxCoLJI+PbkT/9tyAJJoP/tUUacKoF2k+XFInuz2iyDXdJ
sKD5JZxabJ8tdmXXXnSrWOYJQyV/HEtmnCmdK9ayOi5K3Oh+tKYep9XPajSyXjUkGfxNOV1RFcUg
4xwaddFybcmnZGgkv7wefdIRapFtYLn1wqqx7PTr4Yk3kqhrJk5KlQkNX6KqP9vcKxAJ0T+c74VA
NyUM3sXfmP3K3fMjIRrJjYF4TRVT+yEdpxbryeBIBBQIqRs3Z93Or4wnguCXOuE980VBksPfj/NT
JPmTNpVq4BErRZ9VSA6CwQGe3ql8kX/Vpwk1E/NId9M3Q8QL0ZDIi5Q6UhAaznNV8bjhnu7JznrK
r6Tg10oRE3Vt9yw3oigHNitD1a96VPmZkV/BmznxOHnH5r7r8zciKH+lVlMjLG2I2UExMtX5pLah
tQgfqfhwLGfXaWzkUK5KEhUpNuQ6DtRQsQTtVZBfJYzRHgshf+xvhvAphPZMURGG/KIXoq8Vb3n7
KA+8Wa7nMvel4nphYf/sjG/gbm2kUTEfOFe9XAGDKujdJejQPACPt/uLXcbpg/JqDAZ7GE0CTQ0s
XUZNeGf98qtwcic2Nr8Ic7mkOuLnZBXvCrBOAdn62gN6p8QcJv9QXeuDKX0TAsFK3tSX5bQwfBjj
e9L0x6PW6UoiYBdmjt7z/LVVX+X/KoK61m3GS1WYaFkwC+JrpUknXhhnRx/n1D42m51WyNfDpPxx
uCr1JBhzGsQ5VqWw5klyxsZWI0fEGgWwm1iMgyxDpXwIyGuxjU+mYsBD/E3T4aX40A317r4Oywe1
7x017V4ZShLHe3Q5KGcyLDX2ubMVQDBngqNeuqQYrgBbYXFFmz8lq83aEmC4L43yLR1sdJ2FFDh6
RSBkP0WNNcO0n+EZhoRnuy4IeFJ9vQXYQMgnNF8kv1rM+NEmU8jSCRtnYBK1+FfBAYzZmbWvtKcV
atXATNYxPyXSbJGVWAhzJEIrTuOWu1jF/wes/YGrWeW5PSPZCqI+WCN3PXpZYxrwgeIOTwO6grrP
Kxj8XH+t98RAaQud+qP7zlquZqlIfTgoPnXlAOeSiYGhnJPGZ9jinvfYqkZFAz3LuojXwL+yXnqs
sj0TjIj6+xhMLu8Pdn9TuOV5fWMI3Qvcn0KxGf/VWLJMA/NEhFaGciGbueupPIWXCOsc/2BVkCWL
ig1pOIVtK/KEE2tyeuR4lVVfkRyPv2LNT+1F8K1a1B2ol16ohE4FUkp5pWdOW8R+p31TIpnhJY+/
GaAFvh6fgdswTGkU/g9pV7IkN64Dv0gR2kVdtVSVVL3v7ovCbtva911f/5LtGbeapSnO85x8cESh
SYEgCCQyPRMYu+BYmnut53Cnnvc7hW0JdoIh9XkE9u40R4mne6x5ZaTNSL/eLCbSq0EkFGoyJqj2
UYbp1Nd6CFEuPoWnR/01T9Zvo3+B0PQ7WGBO7/OmyYCON4WKoEuzA1rrWxIb7B23g1ujB6le5dyx
jM2ooYpQ5tDQnAE1w2eLZiymQTyME0Zig1sjtvp996xdmS5ViZIQN0robleX/XG54ZSXaDhi7xey
MsxsLUpnnS7EQnCQxMYq+slS1FcxuTAmoAd5jHObPr+yxWxrECYJKY049mPtJR+RZBmNNSZ3Ujbx
gjDPEhOEBWDvMSuW5n78lDz8aodL++QbGF9EbOV8yI+tm1o8uNvmQVANDfrNkkowePv5IxKikE7s
hdRXawV0OUqR26mkcRuUWykBnti/zTCLa8PFDOdRnd654ardgIEs+jL8JVgd2Dzexm0P+TDHXCvi
EI/vpHteor8BlWVJQw848IMm7+uZy+BIr5BTd/wwxlwxVT9LxaAsGFGc7eCWsjqBYukuum8Og03R
rAllsfkaWJQ9h5edb+YlQG4jMcE4Fu07ff5+cqiks4yvBq+hc+nBzfwlh3CTRQmLR8zlktSCsBLH
VzdddWWU2V61mTAwKGeVR8LkPo0Ca0ryy3GeLvNA/H7+Lt3c3JUpZnP7uoGE0wwtXargFN+abu5R
Ljoem9TmMfgww05QlIu4kBilEr+d56B1m0TvIIGxRDM3kaSX5Im3IFyCshunzWR7Mn1Sqb0mK5lf
/qyfOo8yfnZWHDmLS/2Dd2Vv+8fKHOMfiiDMU6uAZXKcD+QWBWnwvNAmqH4h6ocBdALiIbAFToDe
9I+VUcY/gCIq1C5AUMlT4EmH0aqTp74mdtrfn/eOzc+2MsR4hzIFpA50ROcGTdC3vk0Mw+4hIN+4
5+1s366Yd1RARyhiHp3JslQjh34fmTCqd9T3E9Be7xzGjVtkVnElgqKQV93lWmSSrTAHjikYhhRU
cQDjAh9P+xrGJZX0y0EUxe0VboZMU5YMCURL9MnxOZB0Y20sJYDAGCedbaW3I9XOBlv4thzRoHxR
X6afS2aFGAF7E7nzyKfJEmDWkiihr6EZBB175hYaRrFpx6GFoKAHEtzX0M0RwhbbyADDLOz/+7UI
a2ih6woQYZqusOPeUaorOTFT4s2yX/TfyfTG8ZYTt2QM0NtwVTJJCmkkwZgmfp3vwyv026i32APG
ucGh6f0S5m14lLUnh44xSv+oldGyScoqb7rJC6rSbrTrYhjtrP4ZIj86v7yTkMwYYtIvMJ9WpU5y
6NF48aG/7A7aXvCpYMp5M/RnzgRKlttSQ1dTM9pw8jJzLy13qnIh8F4BPBPMqdYLxZwzHXFKSF4z
84sk3NQ9p3zGM8EcY3DiFgbo0aCa0Xihep/SkSFeq/fky9OqxEcUZAvhySTgMlbC0I+hrOVAp8dJ
dvIXKGxBkewFyuzgLzDAnzkVnDRgs+a/Nsy4HIGOQAmsLUYlrtOv4SF3w9vwscstaU8n/MHhghIQ
Zz9PQwWzWMb7UkB6xFo0QKE5o4JWQQuCXASdLVwKe/kQXPFK/idHmTHHRCY5TvNRkrrUV+rS6qOv
ZORNHfI8hLmhS7mYFi1G6T2RsYBBs+tF91WNRwzFWwgT3xvQPEgDlOp8sbsrioMW7v7kuAI+B5U3
ZDUas1GjmUwantWRX3edhUdhTChx9s//ZoTZq6QwSJMYEBUqjZehTK1+BCUfpzTwDynTx0qYneqn
uuzBtU9FSoWXDCwgd3Jm6T8ycNX1O7m0cCuNIvImXr9n2xE+7DLJTNg3tbJAqMzHrMUUXgzhZGUJ
5/jQr3AaVH/bYBHXtYwpH42gjxtoolUKIKhIX8Y6cUSB957lrEZnYqsCXHeqNxXGbsDflmSqS1pz
V5Qpx+02YWRIyP72O1YyTFdTQIEmcKiQ1wxojPzrBEX64j7f16A8iyAIf9HZKZdX8x9C34dZ5orP
Amka2onMcBLthWRWjoJw5NRv4cPs6EdyaLjTi7wNZYLt1Ih6QAI980fgvePxa9sITvdn7wWM6uq0
TyYDO/Q5i0BTrsfEVA9wr2S1P3V/3AtX1XO4x0USW+8TG51lOjyup3/Idj/M0sWvkpcuCJeimef4
ffaUglKBp2meK5cimNPrrLZ4FYLtU75aKBOv5jFKAQ+lD6O/pl3Rghmt5rDsFdxe7wWXZ7JwUifu
OtkANkmLFk516jc74Vp8omJNyh1dZnREC5nLrsC1x8SyZqnBhmNglQ2m6GlRKd8ve+2Vzlmku/7A
w/CfpIa/+iO/vYcJYaSP0rISKbHQUPm5qlmx/q0xjoJxO5LQIuG+U+7P3wibODe0ZP42yU7AFWHb
F02tZf6Ajiho/y/n0ZoqN3xMviFOOxo9/KOlCFZfOsEPjvHNM7kyzgS5nnRBpaaTAE4ES/QH2VHd
ek9uIJJsUs6MALIHEurxe95lzvuu7Mgc2ohiNvd4j8q3ZB/ZKRD/OsgP6XojIEl553OzCUw+3r8s
ViVpMRgUgCMfAKdgP9qdQysJst95xTUl6Ry/gKoZCg9xYqG16fOeAv+w3N/Pb7YH3AeCXOd1Mr4f
Vjq4lrqUvKBxKZZ1PvLsbd6Sq9UyQbDu2kHRMGTgReBQq+rQNrtgl5JLg8f7u5mUrQwxYS+IiB5E
JtbViLsmlgCSVDg5Os8CE+bCOp7FQlKArZbUy6gkLnDrLucU0LvuJKlYrYIJapmq5kTuA+hXPhV4
fbwAPmVNh+KI1y55Qdtrz7uleItiotqIOf5JTdTMh264lYFmCwDQ/7gmJpJBuDKskrpJfXJZXVCk
j4D+dfTUO7TVa3g8OoT3A3tmD9kCZFBOydBXuACFyAq/Uv6F3O0LV/9R702IWJexhQkYDPLvlBGa
N9Ycv9Pb85VzJbp3n/4Q5nXPOEyZDHLWg97eCzOLUvxNnnRYLugkoA6ibdoPbvAfVzLKyryodvJZ
GdOMH42dYI4iiJR9HcvFE4IM2v99/zImGM/Ju6FLJ4pMHm8hXHjRo/o6WMEhvZidDpGTl9KfBi7G
HuNGtdBofZ4AJxx5y45CuKC9cCgsyca95JgODzFwmtV8tscWTXQpEqOctKoHN5JMK7ilPB7Clf5d
+CH34MCjj2RglbjVw5MQwNhlLsIxrwqZTB1CP4hqMYCWOPqN1lo62u1QJcMs9bX5wDmhJ3cvY5Kt
rCSYFuzzGSrzhi1qVuFd68A3EkdMd/o9+h8yoJu80bfTtJ8xSvdhlaf2Si/HizlMuIjir9q1sgOE
B/yX7wcUYqUun8H/JKViLNJDs7Jo9sOiZwI4iaSm9yMz2guDhp6uIFzWGqiWy+imhICCpVbx3fkN
5u0vczdBhjXMhgogBiN+VPSHEaeDy4S36TYGZm5kIBwxzMQcR2MSZsHoy9xPLpYXiqkJf2huNSNv
k6nsz93EGbw4fS3S3SSgP0W3DM1yhTmPRbPMcpaiDylhAj68E10AfTsr3auOsgevGgZA8+tw19vn
t3IzpoLxTyIGqs7y+/jm6hsabVYZvZnqHuTk4stcDYWjEusJJPLyKLjGkM4gW3MoQTSt7OWm5QW9
zbi6Ms+clDabUlEvcsEzD7NPbjsa9nYgWH4qfk5u5vK7Tpuug9q6Rju+kkYY10lIq/dqMBpeb0Am
GYPdwmAP5tP5TT0desVoC9oGpikaaOaa7Mt/CvIlwSfWcRYpi3TqU8GvxaYT5Dzljo1D+MkUc+wh
5VRnAglCAKRoLtCg5P1LI5yzpBO4NrMk5rDnSjM2XQAwD9U0paovlLfU3Hd7rs7txsn7tCLmE4lJ
k0I9OBZQMqE6t+ArcY0rw20d4X1mmCcT8j6VyKQVn+wxaUWWKYkIdCWESCoMb+m1NcY3snk9lQcV
demyP4a1YikJZwKO/uqpVbQKMEBsEJQ0PgfPWY5IDoYn2Zu0+LYGiWKgh18mSbfEkocI5pliFqj0
ehvLpJy9dCKOVj6PNcRQpKtA5oQwnh0mSYoW6EAb1E6B5rHsZES2G2WXBCknZm2lLvhiH3vHxOY2
DQdTS/XEn5Eq0UZ14CjiOxkERpPv9Svx9bzzb0QptAAx0kp0VQMBJbOBqjC0SmHIsR9UR016EI3b
87+/Ffs/GWB2rs2BnsAA4YRx4MEZBqv4nh6l5wiiiNLtgpdK/T2VrPnAy2q3N3K1MGYjm6DFyKkp
zu+PV4ib7QD6pSeNVtNCcHQ7vOtm00WoVjGq8AaYpRivr/t2qNKgnbwhkG+1PtiR/hUB2ZXmluMk
dMtOztfKEvPNmnnMYjOpwJwjBYmVTuqPPhEOmgAlJV33ZangceLRP/2cQeYbluM86HWiG16ZS/t2
2fdSehEF3MYWvRFPzVDFZ00Vif7+SVcXdphEpEqB/0Z01H3jCLJzS9sbewpXilwedG/7c30YY4L+
2JeB1HUVcHSRKzX3xvjWTW5b8dq2p50zernAK/5eFOMWgxBkjd7qYLf0CC6XEoPweM6C9Cd1QPXF
8YyNlOeTMcYz9Bl6YskoY9qDyHCI6rsa61dFbSuh+HUyhxulX3gN8M0Aslof4xtJWEpla1Kdaelq
LFEjB18VJ4Rs3s8rE+xRLuNOLyO8OQwtvQ8DchNX0jEL+71pJrdho10mSbKfF7CYFTFnQ0/n/pnP
x6auraGNRIVPJhfTbnImr3/MXdlGGRmEttl1ehnuxx1yhTvlydThpryiy3b8/Fg8W2nt51yYRiRj
nnw7uouzeC3G5KbDnFjifY/BE8imFfsq5A6AbAfQlWHmcalXU1ROdZf4KEkknu5j9gW0RNnPxf93
lHzbUe33QWGLq1mwTKURmBNUIWY/KePXrtqnbX8VDP2XvjefOU7FM6d8TlJAxqC2cyphqMxGxbxr
nOxBh8K84GrGrjjQI4oOPrHQCOG2sbbD6cdKmdATFaJRRtqU+Y0SWoL5QAbJKsqL8wvkGWHiTlCM
Yae1gNv0YkYcU2gCZzT01FHrdnTOm+KEABZHFCegdqg7MKsvBnGbqbDakMv1xLPBhJmsXoK6aFsC
oHUSuYOXotgBvgpbfksfiisIAkGf5/yqOBeEzESdvNUFQ63gj2r9lE7DflZzp88vMUx3OG9oq3y0
jtosJQ1EMExJRovd11+XNwLBFT9CLTfH81ia7QlMPzsN6/uTKtnaLEtKg8lH0D1HeJWjJgfJBqoL
l9qUk0kA9+yfEMN8DqWsqEgn1GE3oM0Pfm4L6FVlJz6CCAppmQBxitGZvkY5cG7FI3ehnKPOIs+q
tJYWMmOhmqXvZVtxlEN9qX+RH/R7ci3sqZqUeSMpFq9RtX0EoTJOgPLWTXY4QACdywT5nsxPSHho
hG9VSR7iaeHAPv/hhvgwwxyNUi7jNK4nA93GOLHbn7P7jny7E2zpNZBt8Bq1HqbcHOk7x2+3z+SH
YeaEFJXaxkuLKTfpuvxqYEYRilnhpXJJrO5rBnxm4gr/1SRzHde6oKuThNLVch9nlmgL1nxZ/tAf
SGSh23mhHoQbngTfP2Rwv5fJUv9IlSalQ6zGfvoUX8UHtBqd2kE5nirF8JlpN50GVTlJRbFMQ3Xu
872k9VWwhPFce6P2UBSJNQGcKX49/+U2P9xvGyeTUoXY6KSTc8WrJU8hV33GAfNshs7V7zOpQyxX
eSbl4Crro8BNp4MQ305NZg9AvpxfyFZlWBJXlpgimx6DylAW8w5He3jvjjYFAmds69bsTJfd5Xjg
URmd/z4nY1LzvGTT1OLB3I338ui2+XXc80705kNotSr6/VYPoVYBil1Qa8MLv/aZ9UtlD9SsxBbB
FcYvdp9OOtPIvLJH17yyJ5WBXpBM0bxoTlwAXbxY9FWCQfHkZ1u9lfqlnu/zvLN65XkRr+WgtOOa
HMygtibxNR5AcBN9Ff/v8WDmj2LeMk0hyug/YxOIMIJZvrLm6WgWf5IlrVbOxM4OUgBdG/azp8mx
VQT7MgRnqcGBf/GOGxMngZ0cjUjAGyLS7Fm9GYef50/B5u9rKLGrimYY+Ofz5xuTTo+SBFVFUtwM
6YMicP7+TZfX4HQihic0EKB9/v0ikMUg6JXQr6drIS4ss4ntsXXOL2IzZqyMMPk4pMvFpk5R7K3m
Kx2CUSjL69HdmI5/FDJWhpjdUk2pgsALClLEsMuvKkANEyZucyvubcnuvcIVreyR+0zefk6tzLJn
zBgwatZKOhVxupXd/LY7iJ60LyGnJB/aZx7afvtMr+wxx8dsElGMZMRglBEvGgzhuu0+/jELtAi2
Ey6nJyhIuZk951Z7lLlDq9suCf5IwP0hanOSWzZJIHQLypilNj6OwWLVNS/voafmpFqERxS0SsDS
AL2Sz14ZzSrg/ouW+ElY2WrzmmfPdfOqxc/ZXDl6zq3Mbp6ClT3mYg5SMRVFlMIgqxbso8pavGwn
uPL32OvoOIoMtuz+WPC4CzaPxYdVVh++UptyynSS+HL9lI/E0rLOJXJqRUO4P38AtzAIkrgyxdza
LV7ES5OFlBBcRZocHiH3vZOgxVIdhR+Nq1sUvVbHO+2GB3Ta9JaVZSbA1HVcNnWnJn4jXEsAPEyH
80vjfDqNiS2qoKamIMBV4nGxtOROl2RL5el8beeJq1UwgaUnjTlGckg7YyCOwXsqv2wOE0aPodDo
5M/nl8TzCyacRMYQxUEFv5h0N24Ojdg5sdnbpP9+3g7v0zBhJCkFTWiy0gQw5XmML8zoP34a5gKe
Y4CKlEoDg7/6NE1PY/cyoTp/fg3bD+zVl2FCRUD0ts+kDKCF/TvH7IFKBUSQslcuR6e4K3eCoykc
o5sbh4kuPLFFkECKjE+3YakDgoJLOUbwLdXWWkBryFkX/Y2TEGiA/1HGFLEqsY026BCkhVKHDYoi
0m58xT2W2m+DO18U7vzMe3ttL+jDGOMJQiUXuUyCyE/Fa1MsLTmteevZPKer9TDOEAxJV5VGWCOb
H93x6+QZx/aSQg5VS7KjY6Lhyvr/R/5onrkyyjhHVsh5qmHa3AsuIQNl7JJd4Ax2dBXfYMLwXyi4
8BbJ3CNV3ISRMYHTJFYeRvVejh87rsdvRoePNbHXbyZ3EwAC6ez15ZWpeUv3s57vFyCtzzsgxyXY
ik6UiXGoo2fjL5GroMPAc7ntkLpaBz0Aq4eJEnaVMgg9VORQoqLg1xrjmORiRtF7PnJbhpwvozDX
hFbLs1yZRuZTXJN81bq/oGrEWa4aN7qDxvme5328HaT/v1pgKXf5lMfoKxuZnlkkbSJXbqOFh6vk
+QNzW7TVkGOqD2Jg9U9plx6k5+5bAjzaVecvPpVurx7B1aWGVsi5pXg7ysQMqQ3bFiIwppebw2Xd
ifssbD1xqf/kFbdyEyZuLPUC5uVOqz2I07t5PllVVV+HhW6fd3caCc6EW4WJFGkXpZGaabFfDIbT
JUc5Q/lef9NiYadm12rDVX3ebHwRtM8JGtmyympTzqpAVRRNUNEBANNexnvwfbkiSnm8+fhNN1wZ
Ys5ZKcqBLMzQPOs7xZpTwIl5Kd6mJ6wsMGcrGnMxnqIE2XN9aOObDvpwt+e/Dv3IJ19nZYE5Sp2U
FNUSE9NblG+6cj8J7lB8LzXDkioOZmL7LbcyxRwnUy2brJWjyBcxByC7yhFc7i6GD1JMfYpHg1tp
5X0e5hiVbQx4GxVMjydXMa76nptJ0O0/t3nMCcrroS4ShCCfgo9l6D7W9nLowFopudVtyCU+5O4g
c5T0pa+LEFy0YNUTbaAznHw8EIfioHKoeDjtN56Hcy0y1+4Y1EmJtyQBJnj8GfgQqLYpkZhuQufo
31BE0d87s6PszF9Rpyl07gUAOc2kt2tLi/svpAE+eCx6CyS/+l5rWvf8EfiHRaqQMMCovQgPxR+1
uk66SBs6MQOBk4JyqGyrNqY135kuPM2PDpHPL2tsn+sPi8yjURNqVQ2DOsIgEEi34Djmtwhs8uIb
BVtTWQNyx6vAbkMQyYdNJlopuEgkjabWNE1cHCqZKHq1Vzr/QjBx+2B82GLiliTJQ1Gr0uQ1u2kH
QilXDn0T+oyS3VjkGVcMr93A21AmjC15Lo5DT7s5wXWWPCD45zzale20arWBTPySjLQ0ijhDwfCy
d41dvY/3MXjZtH/Flba9IAOUsSJkH044/BKza5MBTLkgOb1aAP81H3vugjbzG1OCbDgIaQ2N9ftk
KEGTNiJz6/2mtIqH1sqc4RDuB194teAZ4K7BKP75w7a1LmgH0kUplLGeCZlTItSKWozEw3soTZ7I
/NwND+dNbC1rbYKJkpGCwG9O3exJgS/O+y4aLaH62sWclWxdL2szTGhcpEKWlghMBlHj9qMv89i8
zu4U0I1MVCLxoM0qRIa8oL1Apdoq04uJJ5m3vQZwMkHVBbB2tk6WGhEhJnAH/tSMljwNdht/Of8x
NlcBsR/DgJoEgitzCSd1G9aaqUT+JF+U2Y0mPBe8Ysjm95YwV4mKKcQqNObsQ511SbW6Qb4XCnae
QHqZWEQq7Kkjf/ByQ71ABz01igeySBe7uij6otQzeYHuTtcBhSZkdhhxtmszyKxNMPs1tVmggUkZ
FHzWsqNX/GQZGLqtPfU4HrhkvVtxem2NOY3YtRiimToINP3iAT4WY1QxhrSIiJlb84lPxrXpb6sN
ZI7mkgtEIMWAgS3Fb8Acl3C2b/P3FQ2xxRAVTC8wriCpQRNnCQro2YiFhKIdcrkSNx16ZYLxAZKb
cTU17Qx5IOgavNBPVNrpPoMaJNDvmQte3Pya9+DddouVVcYtpISYMwBPNA8je8WhLJ26RdV5Ma7E
zTN5u8h4RTzC2lJUsycXbtW3lqz8SZlPWi2H8QO5UhXSN7Cg5DtZvYmXt/NRZxPdsTbABOc2AMhX
bGGAPBrX2ffWqm1yI39pnepJshOr2QPz4PBwpJuwx5VVtoCEPpzQqhN8o/er0tKQpf8kPvUQmk1i
QJAOHieHxR3x6HmgU3X4dvvzK9/8dir6R5IuU5ZEZmf10swj0ouTB64WC61BK5+ezlvYDLcrC8zW
CgtkwEoM6nvRKFtL/a1Y7nRQki6EBwLePGkfhljdElFKo1IekTmK5n2bXknVW/BHd+zKBJOHQzsk
w+u3ErxCf+vn3pGlxqpLbszgbBmrUlJgUFTRpgCp97V5EXnSW13bGiUhBf73SrlNcgfugElV7ugM
Panscwogqr+9wWTy8GwRh0LKajSnUHTp8tJKg59zLFpi+9DW9+f9gve5mNg7qzHGt0uCqmNx3Q8O
Ue7a6vDfTDCxdxEF0i+SLnhjf5eOpQViNEtReAV13qYxsRboG31UkUt4lbjY9UDujUq3JUwPYHw7
terx/1d6RC19/ZWYeDstaR1pJbyQiky3d+1ecKdb0D4DTVuiehq4UHA4cJ/29L13zjeYSCHpY2oG
QZaAxmQwDsG+ANOpBmbMHeXD+hdwGXqWztlj4oaGundeDXht1I1F6eTNO/V7Q2VLdtEtjxRhO/7/
dnygPD5naqMYgwcrVDAydgvJtqscm2peQaN5ultus6fAgmbyo6FYy815B+XaZQJKEvcDqgmgAG2c
6iK/iuzCKa6HZxMjNL2jApHaTRbU0+3zZs8HfUyofl7tFMm12jWT4lVDbUXpvcibJT4fwMCM+9mA
Eht6KHTQw4iq2pGBLMobUMmHud2ZnKVs9tM/DgOUnT6bEoxRCzC/GPrFi3EN1la/9GNXvwG58KF9
MfbqTj9W9nhsjwanHM5bIxNcernrwrZqYl9rO7AjGZPklKp87NXp0hh44G96uP75MOA5/HmV6EtG
WZAEplcGoa3IT+OdZ7StRXm09IQzhbedPGoKpEI1QyaywmzpOEUBSUF142cXOAyYXE738UUEqCnI
OflKMNQXTpa2ssbsozG1gIOZUgih5G6whusFtTTDBn2rDBqICthPXiTb/HArg8xe1kpgdnlIUFJo
e2tpfV1zinKxl5F3zDYLhXjL/t5IJlBXcifVsShFvnop3OMxeyTeW4g+NdBIFK3A47veLNmt7TEh
elBGA1KFkYCsnxIVTIdgV3rhe97I28TNELJaGhOdExQHY7xuMUE5Psry92rggFs3MaertbBsDyb6
aDHEXHVExtnPHrSddMjt2tFuNZ+yxJqQg/mDoPixIpUJxaOQCWWYFGgSTsfCuDWnh//2+0zQDUxc
Z5CsSvxhupeKJ2HitB85X+SEKTPI5FoyC8VT5mfV/NEavOmQzTxntUFMWMgncZbrIW48w/gqVjd6
2tv68GzMX7v68fxW8RxZZWKCWapm0Kg57g8v2FNHDr3Sa2xgBm2eI/OincqEg26p4qirIwjk7ADx
sLP74Vm+GXf0iLYor3ucpW1G8tUuMjGBJJ1RJCB98sInA4MS4pOOO592STCyKO0ViM29dx8xicbB
l/L8gwkOSZHFXZChnt8qgyUEOqWLdziLo2nSmViuMlGhMkkqzkYe+6Sd8vCFYBoFYzXlUmL8K4oS
yYEMYkUsYerlO2jk9vmui+WltOaq6Jf9+T9mc72GgpK4ChSGyk66pSiLybMhtl4f9rupKS7qeeSU
dLd9Z2WDyXMEqQb9VNwCpg60om4nO/VL59N2nnjUr3gJxybACnfJ7xUxBxCiyW2qoiPqK9fGi2Dl
fngrLFb7Nr9QHbr5UD/HkB7gOCw9aiefdGWUOYqGkclTIdHHBpLSqLOi0p0bnVMoZfNgVJSBjEev
BFJAIgGWlTmEdQrtuSDvQeVVXRrW7I575Ri6gwXuksxpu70OJTqq6VoaPMvUJVfr+2WZVrMJeOsN
zETj/1c1WqMYOrORZ+HQOWRfHxroSFuBZklO4eT74hAJLrHAUmXLEKr4F68cJvv5y7wKVXb8CZrO
eulsKHCfFqSlCdSkRN1eRKv51u9oh7asnOrRuOFlJcy5+MsikTA9LyoUlfV5wVMjRMHQpIKXNOQw
K+Nd3Ru8y3t7VR82mLtUxuh6WTaBALr1aafsKNtHaqeeuQcXjBXueIU0Nlk4WRNzt+ZTow+NKVGI
XnchgTEIV0ZqT3b60HoQqLD/RdrKZJEnJpmjT8K4DcJeF/ZBalUXwhtVRgX9gR3b9UXstTGqrfIF
n3Vr6+vR8gx6IwaoYXTGbKTEFehZe+MwmIdAv8inH+ejJnPc35e1/n3mOIRBZYhZNpPDkr0W5pd6
qq1K57yc2LD5lxFopkDtSD3VoVYaKO40RhJ6aCOGd78Y6CoXBZrao4S2vOnu7T372xxaY589flaI
rPVRnPim6uXSvQ4ywvObtul/iiShN0rZylWWrkduESPHGUyEwrF3swdAuh3BHW8iytJJsUSBzWN7
2lwT8mNorSNoQVfg85pKE90K0kAJspuObfwmB184S9o6wphD+W2AichKurSVlucYlxXfWc/QQoDI
NuX2CG8a0CqAb4MHRGQSzF9usTLJpEZ5PRZBLICyXmxCt02/V8ltVR276TVMOavb9PKVJSYXyie1
JXrYpl7UzXZcXkRhY2kpLzvgWaFXz+pqmcrMaJO4TnzhnvjKc/hqXIV7zFBSYGV6TTncAtuMnfMf
bisurb4bS7aYSXIwt7UoHPK6c4Arh2a9/KjF01M7ybwFcpyQVQ4x+qYViBhHYGoN72q//TF8y74t
twTK5PVO7Cwd8z7P55fHsrWyTsKOSY1DEI11K4BJfA9J4yvjWN+ibxvtTAypV1/pnLF4KL+FuwS6
fsmeR0LIWzETfguxWGolA4Rvmn9gOG/UOaA3jssQan/lMrUkVGqhREigxUtRuYpbr+LRpP9DsAKv
uGaquiq/Vy1WNgJRDDQzKSBwB0WF4KdxQD/Sjr4174TUooj7mTcbvn2wPywyq1JzQyr7LIj9TJ+t
Xn0Qp8lCsV8m19PgnvePbff/MEU3eLW4Ip0qc+ghLaPmSmwJ+XILZe1vcaIvVkd6zpObZ4yJkYtY
yULfaZDjLffp+CAD7dtl37Tg7fyaNp1Oxj2pEB36AyITF/vBDJUZFMEgYe6sqr0QQh6r0qYFyGxB
pgbPJfX9Pb7ataCtSGMsIJpv9V2roCasaZwrctMFwN4FYkJJNKEQ9fm75GGcV/M8IVQkfrccDQG9
JVm2+vY+1rhM5DTdY3N6XFy/jTHfpR/luTGgnnSgjM46BGoqxCLg2aNDc6l84emUbW7eyhrzeSah
y6QoqBI/kHdDc1H3P89//s2YsPp95rLSgnSo5mGOfKn2KsHOushqx+//zQZzVaViXkZCriOnXC5H
6I9Mr0H2ct4EWw39Fbk/1sFiNY1uTGZdKnVvMgEeA4T8Vh0t8BiVMjh3KfkUrouOc9Gz7YETo8xL
JKhqZajGEH6HoaTWpq/KFGVE1Qm+aFei94v3KrxepN1/dAs2J1yKXDVACJP5cX8hGfd1c39+PzeD
z2o7matIkqUxhnYEKrBzc0nC4KqXqn2cFS4ZQad83hbHxXX6/6v4ENOpJF0ES5GhHnrTn/nQ6E0L
AOHIVDwOKS3j5MUsREolgfVFs5Q3yq0BKIKJApmjoftnAYFBwQ+82sa2UcXQJejQU6Q5s6ykKzDS
vSTeCF2XuX6tBs51vu3zqJ78bYFGqtXGyamgAL6kJLhrVR8gWiCm8r0AB8wBpM1ueWhJ3oIYn1gq
Y5GoiM1BMx+b4bHgvaQ26zTKaj2MIwR1O4t6XIKp6hLTl277SGcvdcEqngfwZxPoWUCNYLlReMeY
fomTiE6gx6qAdhXdLmYfoxgFIhPz/Z5wWHbGbjlIV7n3FyLGPu/rmzfVyhSzh2mYDhilljuvV3vX
BMd0GNtknkAM8TKYnNDOs8VsZzsMxdjImLwiyxchcrLUtGpQJNTVgeCCPL+u7cx5tTDmCo7TJsvN
PDNxxAbkfbqd+sFNIdmBYDXHfifZnd3UVvhGRRaWm7CwuESpmyFr9RfQ/1+dhrLXjLQfisRLnwSg
rPIYQwnJDrqXF21pZVfRgRwEn0+pv3mBgjhUgveAb4lFtQhpGRU6RfmF2XHp8HStnwWdx6vIM8J8
ytBQ1bhqgT6qdGj0GLEDMnYrCCvOV+SZYT6iWdVmoNMh7mK+EdtdjnWIvIRjM4qs9ov5TGYzhUlr
GC2iyEFsrluTyzW46fcrC0zKpIZGaiwNer7vwiYYBVWc5no4mrbwKuybvQSPRImBrwDA2z3mlmmk
ABV0PCEPnXJnLjsRPL3B4/ljxts8JpPqoZtUSsGc+VMG3P9QPOo9j8ps6xghVUfpTJGQ4LDdsWCp
ezJqmnCI8rCBqmuu7XQhAQ6fJPFNseT9/vyStnZtbY/xhyIOhH4mSA6rtNwZSu2PebsHRoHToOKZ
YZyiqA25K7I289PUi9PMUiEpzAOdsZ3F93xwvRbGA5IpEv5H2nUsxw0r2y9iFTOJLclhGGkUrWBv
WJZsM+fMr38H8n02BbEG17orLVQ1zQYajUaHcySM9EfBdJzf4NgqO7zUPN2Nj7zLku40e2epooru
b5mg5ZUFgE+EMU9E4JMj9ASXjNv77aEL/nm49T8aYXZRAhK0BBD2905VrA0pL3NV8Ov1Pk6fJOHu
/O7v5guAFPtHALMveaWMlaYXoR891peKWxzK+/Wlv0B6Uwc6V+NmpQXokfNC923hr0xmm4ZREvNJ
qeLjBEQrLYuuTa31q6nktLrsipGQQ8VknwL8OPn92pUovjRD0aXBIqyXqwpSR3WhfHHOeW3e+sg/
mMJGDhNTRATsNEKiZcfeXezxEti7v1QMNUYX3W3q9EBdjx0MNtIO7cpN7mvdkmOrPPL9H92qc9/B
XFLDOEpGtcjIsErHRnzWcy/Pb8f6hyL8Oq/xbqCoSgjUCIgBdNNgcu6hmjWDCjYAdAuSa8RSnnig
hGDGgcLYF1/BtIKiDI/Q8q129UE/kLuhPxJASiiSvN9P0hpFu6oh8Sn2ce1MYj1Gjkny6TFvwUpg
LTmo7nupXO6kNlYXa6nSdUWaEhTIh/MLsHv4ZbA60XQHsCmYlS6jDCeqxdNCxeEHS4DfH37Tkp0X
s2vAGzH0/5uIqp5KI9NqLQrW6rlBaxGRj2lac8x39xWjbqQwy5qNqlmaC9r52lc6TUDhAaJTdhpt
w+tuFp+LqrRrpht5jMdZJbGYFgk53hY1WeFZB0LO7CtXjdMf1gN1OSlKwaHNew7ue7qNXMbrqFmy
KKkuIm9EUJcC/OmtcSVdAYnbEX7JVu2lJ27lki7dB4tVwOtKgAqP0hFzTtp5aAuhzwQ/DebL2i2v
zcoF6vBvbL3ebu6La9OwCtHijYrvK7uRzDx+paiYlwhMpr7spaE1BquvBiMmLsGydvffzSjK1M2d
U5Zxt2Y7DfokJXiB3K8YYzV8hMg9Es6aM78od6NdA7Rb8LKv+W35EDk/1q9ouc1iq3r5xKHZaM54
Y6EXwkQmdRJkqXRL5MxJhvRUibp7Xgw94ue0ZVyApJRSKutS6NeY/srHxSqjX/+bBOb0TwDV64Sh
SzDylzgV0qkCF9Nif8sIgkwRiWfwy7x3MFU5LyQcStpSSK7BlQWusA5jMSJ6XOLD5HMpkPfPw195
TPgstmazZrVh+C2x6NT/ehH+iO+BYBs6qmV44uUUW+PP3OORlO06UkyY/tbzY424XrJ2HHSArNS1
RRIID79LvOc+Twhz5CYlLaJwAqXibD5oMOxxtdTCP28TuxlPdaMJc8imJtSmXgU6PQUcXmkby0Ny
aI6N1+ORPzm0ebKJ6bEiDq/te9dvg2QPqTQsJJ7a742lN6ZsTucxPxJAbpfpK4m8uBJcvYhsveH1
d7HtUL8D34005pao0zSuu5xEx+VImwQrr5lsQbTTX2gVxOsxvFNXS0qtnofFv38dbgQzZ2LQQxIl
bZ0cRW+hswmKj0YsG1R9lINMvQBnI6fQuutJNgKZQ6GUqlEWKUFVsK0RbCdJbgtG+HjecDhC2Igt
76ts0lIU6cT8XjK+ZuGXz/w+Boff6GpMttGqbVAoSaoxPa5A9JvvFO3m/O/vdpVgnPePAMYbElOM
20pFkjq9HA6KW7rZSQ2UW0pFQhyFI23XT22EMaYO3Im8q/Pa9GegsE9paknRV6XurKjmQSLu35ob
UYydJxNQUEiEtgjBrx7F7xRBXL1Zryg6Ql8fEKwcTNDrIiSyzYN2MxwnHwS8/+PmMSav9cUijSos
sCdxABTsi7BuD5z92/WOGz0ZKw+TwUxnA8dqlqzxNbky3OrUp7Z4P2O2+UiZAkrAs8+8jBpnJ9my
lEn6clByQKJKyk9ReJ3QxAWo0IGjHUc5ljI8G/Sq0ZF9PUrqI5A1LAnMkzJvEm3/1UVrGSYBSAOi
yvcOuEUuoG/oGZYyN/qefyEuEFg85cq8FNCl9gjiDiAbI6/GY5zefe1gbJDo6LLS9A/1oXQJI0RV
Jl47EV6zGdg66GuHN6a1u1UbMXSRN6+dsK6QaglxSfdyvGCuqGjtDrkPJ1tSdNMsocLxu7ubpusg
C6fYf6LMnLxsNRuix015HKLCw9PRKcrhiCevd97yeWKYw1UsySRJBToyBzO5XoTQk9LcF43IPS9m
d/XQaCqqBmDyATH4fvU0rSqGWkPfoL5GTmPWfroMD7kc35Wy/Hpe1L4vNvH4lSEK7WlMEJJrWiwC
Qx6GeJ3c0dmNzAawdQUUoMz554me35HARhoT0K9CMZb9kmm+mI4H9E6idNiYt1Wl2Gqucjzh7maZ
BkalYeaqzM5sjx1I7AS82QJZbgAYAA7UXA8SQLrOdtPWzfh4fiX3xGmypIkmtT/CduuWA6mHomyL
oxEei/wllm5LNHmfl7FnGJhIMCWKgIDcCY0MNseqM3tdRWiKURv5p9jeiBFgO2uPRD/Oi9lVBf1G
MiIZDak9xv70teyNNdKAIk9g5T9r+Rh3n6m3gtbtjwzmDonmSlSqJkQ3twuErQPFp6j9Gqi6FP+Z
nzHYUwkNrBgv0NFEqrOcIo2BTup5RGeOMl8IQ2L1yO8lHIPbT1n/FcJanDwjeymWOEvqLSiRLPDc
n0aAoFU3oCPneKL9mHoji3mhjEoz1LGi4/nlCKDY9fofFMJVTS1AEKx2aPWrVeAAYyT8321js5As
eUgaC3mt5eh7ywq/SK9CPBzGr+dF7IftG90YL6GkNZqnZT0+ht9WwDPmrpg6ALwvLqUDgidgh33l
NStK9IL4kALYiGROVp+LWo33LHo0NCsqHAmd8GEQojZ4KL5klx2GRQZncXI8pEXxcF5d+tMfRcNp
iMBZpl1X7w91n66hHE19GKTZt5nckMH5336f8fDIZOlZT7rymMXrIeuqL1KRfKZPXANhoi7KEtGB
Gf9eB7ALSsJSVRS/TnLREuItkx2hjwu5h+M6WeLdeZV2U2JbeYxOtVbrWVYKgq/eKgOOGoA4SuB3
DqAe0ytLd+ls/T+OZb3dXcDlUkR03aEQwTb0k1odFzTdE19K7iTzm6n9IyzGbwG6jA0RTdNU2NGa
mqTKrFQAASz674p2ENbF0SQeRu3u4cL4yh8pTKgkNq0ZR71Csw6SS1vuilNm6/er/RtKkwd5uhvp
buUxl4kgAlqtL1EsTIMWNFXRrTwf65cSWIqio/rAWU0fis42vlQ+x0b2XL4GyH0cKkXXQM/L2KQI
VB25kNDFiPSK4k7A5Gif8pcoBYM8TZ5mboU/JSd22zvNW6mM72qz0gzzSBb8drpPDcCrC5w4g2Uy
+I+Z/NWLcVVmFpkCwZC5L/h5kLysP0anLuzVAcs5KMDIdzwgUtRkX+eD6pc2Nw9OjzLrrjRYJz0K
KGqzM+dRh2khUtUSYN1HZ7hq7NRp/SzQ3eKeB3mzG5xqhDIamAbBa4l5JaVzvyaRjKIJlSVYsZ3e
A5kAbfmmK17wBj53gyuigKIBWikIpN7bCxmTZa5rNQrGZvZTDXCDqllYeYwRAGSIrfPWuWecOoht
Fc2k010GE/6UkqxIdSWlAWa6LHPU7GF6IrXMcf27KcaNGHbGYCwXvR47tC1J99pg1YHiVF77olpJ
EJ061PdkEI3R5qzcJrwrgZ5r1k50ER2CqHSrqJcwfibpVww/qSKwAsDKWBwoMuXkzU/KVZHb6aPh
rYfUXwKaDMltXvP/G9L7R+H4+TfZeBG+30utnbOsjk3azTe78df8wbRHt3lc7DgB+tpyqG4rsCJV
6Ds30A0XgnvdOMmuesmnzdu1YYyA/fkU5mpUoyJpsgWjF6qnPCPLi5Y4miGnlareGzhOb8/7bIUx
Pm9aUrMqpSo5jtGlkN4bBW+0fC9/sBXAHJLEIEMvR+hoaYrJTSWcSlV6BueUta71Y1HLrtHrfrco
3ITJ/oH5u4yM1ytaRWjmCM0TvSPC2SG35uYu3gwXnWOiByl6zj0e4xJvMeknbV5bYxd2eYFZXjSd
Yr9Mrw0b+7wX2DcOCU9GxZBR6TaYy5GIdWNMaVwc9dPoRH52WFQn8joAygD3V7d54x27GsmSpEl4
EeMxxJhHNCr6MKSd6Q/xSVxGG36Qo9HuNtFXIxppMaHAsj7nYVmpSYznwdgf+/yklRfVwEno7prg
RgT145tt6SParqBWCejpW7QrFN58pJljHjn9rv/aiGH81zT1Rd+sVR9IaZ3bst5dLWEfVMb0lDfJ
QZbLi5nEzmfsQZGQW9V0RNOE0S0XInM0aXBGAaO0S2DrtnbzXARg00GpxuKmVPcNEPCaGEQDXOyH
2XsTd/xsiLgg6uhA+4QxrVVboEik7pBm4z8VlYFaHTGZilK6pDMWr5JiTUNpEd4SkAUog9fe6l/E
G4qgJ1vpN0AQpT955Na7VrkRyty2oBzv6rCncQQYpuYvWnUVtU/nt25XBNRC07NoaibLUzhEM1kk
PcPRSmtwZ6hVCdhVRThIazXyrIQ62Q+32x9ZABJ+fwIatcHzp0dv92RPB8nJDlhDE3cKrRmGT5PP
e/nsxvDgEwCZGkqFyKgxZ0ErKlD05mC2VK51QIUrF/l9ZbdP4AVGM7J0MF/QPHnFM5XdNuitVMZU
CqOJdGKSNsCbfDpgMBPcxPllfTk6IO+6yw4h0IeAV2G0bv+o2LLPDT/39tQAmRYSoPCW2lsOZuNp
8rk3iJpGMTyN+dYWNV+oqOmAZ9ei0OyjF3/jLfWeh96KZByAaKTjGot5cdQECVjpeZ5fCfXyet5W
6Xax9gOcW4wUqhLwONk2607J9KpQ0MpSLYataYtlgkkL1uqYK7E6xT8vbXcVN9KoyptVlGdZoWAj
SbCC19nE46+ILKX+/r8JoR+xESLNcSY3wlwcs/pRa78SAnzdlHPx7O7NRhFmb5IojAU5hIy26hyt
/z4In1ECc+kgtzCB6PUWzW+UEJNMmDtjEgJBQYPjfJ3VgajwIrg9LUw6voNZeoRTbKqmHCoxJsmC
4h1aFxtcLlycnr0LGrMDOkHSHfldk9mLaQG7VARIRz+/REfhZf0luaOIK+TQw0OVV4BefB7euhvk
F+6RpXvAmvZWNrNHyI+neaqItJwxYGiWEkfPT3JqyYFywjQ3UHXFp+ol4zj/3aTKVizjIIcxrNJp
IRmaKJOr33wR8X14SftEdb994KnJW2HGM4apSNah6A1/EA9xcWci+sV4SKJexvKD0iTWklbO+fO1
bzV/95S5QXWBFI1RgPR3BNZoKBTWYt6el7Cb09usIYsKG6pTqhtCnB/r5+EXxZHsn2p/tudfi9MD
UErgoiHvNqFuJTJPs8hcCkAeYtdoXwpN+A4ufQxicu4TLpBOrYH2DAj5JlueNBc0NAPJIA3C4rhU
X2LF7adPTDiDINmQAQ9MVMLWbFYtH0cMjMfHIgYCsgiAo648oOgXCJXL2ai98GMrirGFJcHFrKTA
0BiBGFMcYhco47UV+obXWi2owxNuzom+Sz6cajB4AHgHZAYiO1QWqsYQkSgCounxrdXMX25+g2TT
0RPeNMCuC9kIo+pvvDCuxrgwAVUJdsQQ5CuFJXU/Aadq5Qtny/YtfiOJHrqNpMk063gZtdqn6a3l
UUK/LqiET4k9ACC2v82uee+/fT+1kci4ZqVuCSA7dKA3AfYG6Dv2dKoe1isolwByvLwt7YZTmd+N
HfEQ/LN3jEeWDT3NzRaG2R0WPNwxcuVGR/0m8qIgA7+cV7mlp/0oP5XnRuqQoEpKMI3PpuvTMFW1
dBKigKLFZYfqYfZrhG/VpQ72i3myeRW5PQ+5lcdsphmaAjgRACE5RldjdIqjgHPsduIoFeyJ6NIH
Ahb+MI93WGUpAiut/Q/NC9K9Lqblyxc5QG+sVx6mC5SDP7WO78QyxwGtkAnQUuEki1/0sQFQ/J/K
nXlf/AfmfOQ27e2cv3cCmYXEiC4oUnpEQeqthj6E0/RAgXaVu+hycsBN9KA9NPfLCy9fyVtd5mTM
SdUD9SwDPUPy0MqHsvuVYcqds4U7nvOdasxZqCUxK0xjRgkpt9FX/T0HeTTAr+Zf/XfNBh0rF7ie
t5ZMXDJn6ZKuRVoch1GxUAKcW9BhquHFEHU85XZikne6MTGJKZsY+5XnFBeOGczNKFplqUvOFKul
XxRJcUJjWmQbqhB9y6viwFlZnqLMnTRJInawRYupcb++Rv7goRKu/ugjizzoqIfTHHeHXi7lX1H3
aDVmqzYbtTRiKZWDVuZHOQ/C/iSVjtzcn1dux7O8E8GEKe3axk3fCcWxjGsVoxWDqWeWbKzkE7V9
PAkVEREEchgy28KCAcYO4I9ASany2o2n3C9Wd/qMNlshjDZGJqS9UEamD8AHu8HY9qDyPOXO+/ad
HoynjNQiyeMsRHHloNf2gMqD4tTXkk+uVAd4KcItOfZ2CofJnYfZO+Bb5Rhn2UokXCsxEXwSAzKU
9nSvT+qNdhoPolPfClxM5j2vtZXH+ErT1OU0lgxgf5WTO2Rok5ifyMABCdwXgtE7POV0Cf2K78OU
LA1FrVGT7FgZc6FZSzJoD3Ip5KZldGO3cJwkz9qZzVPEfoyNWGyRar0AEJBVgIzi/Hna02dzkbLp
D6RCl1QZy98gR1Hu5EqQAV79vJC9zOq7U8tsTT9pmBhKhByjUXR+tXTCAIEdMPhHL3J5uTKeSvT/
m0hSzNpoESY437IeXVEJEWktqmwDKp+XFuc4WjZDPQoSULVa9Dgn5c/8q5Fi9LFxW4Xj8vZO8HaL
mHurUnqzqasCTdsk/lWZop8MnSdG4wldjEd5Uu4+tVloU1DwwsATjVm/NC6jqlVxfaBIh3702C0r
R/xBCwuURc+UOR5qfxH/imNOVFlpeYuaMpDU69NAbFVU7AgQnNPrebX2reKvGGYVh0ToqjyeBV+M
6isVPF2FSr7kavlwXszeOwam/lcOc/Ub8VoY84TVq1qri6zxmcLCrL52h/tXlKzmEiV0V+Nk47hS
mSs/Jlo016VKMO2cA5K181BWdchpthcKf+/++ER+Yqslezui9TfOjRXIt/nlBCrk8UuGnkVglx5p
6aKMMHXIe65x9o8F+1qkeI6rFY6qqySPNII9DLEjx4LD2T/qUpnn9TvN6P833qNOBtxbdRyhtioD
+wY7hlbC5aYKGowrxJzbZC+tjw4qYCLQzg4DyfX30gStNApArEfIPqMW31zoaJaUnPWiuNVTq8MY
EEZHkcI4mWAVqO6j60/A6kL+W/eKocNomQCkFFrwL5IhPWK2qytrS+55lrkXBWwlMOs5tWOHKlGe
HcEso7jETQ7hjXSleQB/fqSzeLywY9dbbjRioo5+aesVTUHAL5i/9etLLWBQUhRsUtwn46/ztrJr
khtRzK1WhnjkLioG45TxQp5ObfdSRpxk2W4AsBFBP2FjjbkSlUUl5MmxisC/PFpSz8sn8ZRgLDDr
YrmaE4y8V5MeH4pRj9ysSW8FIO5Z55eLer4PJ2ujC+OBw3UwjSKnoGZd1lkkG74lprLaQwk4lVly
16z3zWx1zwuln39OKOOOJ3NtqwS4MH6eNplnzkrugW/8qUkj067zVeLsF5tUAoqugTcDEHvQ/knb
GJjlnFWliEq0HKAcqXvLY+0CY9HuD9ovDawgEZcVhG1q+iCPWdRujox2CpHabJ3qu2zPAbAqZ0xF
o8Bw7AFbOdjDJUR7XWrzIYqYs/ZBOLO45Wz04DLW9KCXpy8kahxDFC7GbrXaVP9mrA2v5Z+x1Q/y
2FtOqoQCpHp6gE6qVD/J69Wgc/KQHBE6U05uowgEQBlElMoj0a4z5VfL44lgzjSrBTtU1QONVR0N
bBlJ7vr0CSHJeZNno+0PAhiXC3jbJWuoDrQkPlyhoSYgpxU5zf5EAt69zNOG8berYSilGcEG8vVG
a79gjMXmqMMc4Q/qsG5WGccxQltrgHdkCnqygCZOx9ICLseVlqF9bz5kP8ILNJX9G7TPb8FA95MM
DehtePK9d74RKsIlHagJCq10gCD01A3AXdbz7+cV3F1BArMFnydEsbFUavRi0ySgwDUVZL8F/bY3
Mh6J+55ZS2hYAPo65i7wcH2vClmaGUDzhhFk4dOqnMweo83eeTX2tmkj4i3U2VxVZRY1ajeFRoA4
43IQZreoQAeZpz+SRuWIYicU3nYGnWLAS5F1jPez/MqS0udajhYNwEQDqIWWNsG3cBIo9xmQqrVb
0Y0wMF7cDxfSj/NasrMmH0QzPm9qhyRSQojWT+0lee7QNF6KQHxMYJmPk0Obk5SS20G6v39/FWb2
L4rzKBSo1FY4avF1Knti+4/Fid+a0QIBsl0qji1zklNFIhjDNI2gO2rXy+R0399mCRDWawYSs8pi
tVcpRtR585Hs4+WDYOachW0pFBqBcopsA0BB90A7jqA7falexcih6fzIbXhOcu/U0dmF/9eWrvjG
XHNAK60GEtCBcl0nVnGHfmo0sxiH7BLd/79oCw1Pz9093EhkQgPTnMHebkLNosntNv6m1JOrcHGv
qHPfBDy/FxMVEbRM6PJHnuhaj/Omq0ozALm60lipGsXPYKdGeSk3gIj1bU3i5nYwhOkH8KzNxRK6
unktx9S8B5VgLVkLKvf6Z1w4JuhR+TLQq/8B4aioynFUOxDXL8d+8GS7s6MjbZY3DsJJVuz5IB0o
QSKverkXn4B6RiEoeRF4CebU9FKYg7BBMAKxUTDJ5ItdaJfdnSTcS4ilOY5h16D+CmPby8VclfRi
hjDzFMuWaIMV8TrzxtamSDyig6ZMsJs/nRe6a1IAqlIwwoLGRY296fsiHIA7ih67WW5ccGAnzmoM
4C+MnPOC9pX7K4jxDWCaCbO10Y2gFHqrycB58a9wTb8Nd6ML/YTNgRS0YiFyDxHtKzqvKBNc5ZUX
AItEdfZIe4B5jSO7cZKEAVzci4TOqjLmIY1TrsQ4kWi/NJ4Hb/TRAHa72hRrBNQrX86v4O5W/RXG
1kbCRDfTaMb1mCrFbdhmgE6TUeMqh5F32OhefPAAG0nMm16tjCqSWqjVuqObXAFAGtmgpbTRrJJf
lWBcKv4xi/B76zAwaGBeBMhpbw5+s3VJMnVCK6xGQNTOSssfqcHRaW/xZFHFxChmbChQ2nvbaGTB
KJYBjOohIiNFVoC/dGp5SbS9AGYrhDlMpTBFvdYNZoA8zXCKRTLd1kBdS6wx7TTFnkStijlOY/dY
AfWGErnTXhXGAoWyURp9rKFXDSyO/FfV8iIl+gsfjOGPBIVtjy1CoQZ0GK6D3kmutJvRpbNDdPwr
8hRvtFZPgcX/JnvhMX/tKofubRwsiv/PPqUwWayVKewUBOuRNYHXIJ6C82dqP3LYiGDsQsY0ybis
shHklUWujQpTUclBu1uu52OJEMIXffOKVxznqcWYiWQusawBJT1IxsRdBtGvo+zA0Yv+xodd2+jF
uFsNN1ctKlg6/SQ9ay49wECqBsse0I75jO48jej/N8e3QpJEaBtII0psDxmIs4nLUWj3Jt4oRA/4
RgSsvJYaHSKiR0UAiFpsd6ffSKZAtvcGd1ivMAOFdCAPMI6nGxN0VXO5jjkeXkEN/H5peFBXXti8
55vekNiBmAiQIHZkuVwKc4zKt3sLjUsH9bD6ih+7PXCV2u/iZWrx6bR2s0xbmYwNytlEZrQu0eU0
UOEHyain3DUOOLxuGrc8cREqd+2RpoeBi4Fnl8L4KQUMR0VTQd58TYcxikMYyF/Qq/HfcWjv7tlf
aezAmpk3zZpT7VpnfTUXWz+WaKtTvun3y7NwSzkDeUnj/QUFZgo6dGUZsx/MgQvXuSFkFI3AuDeu
I2wgHa2cj+H97xPHS5rshx4becyRy5pE7ZRBwoICsxHlmgJkNu1hel5B+8Y/4Lvqba82Vr04Uw2h
7k007+cBzt0hvR79xG5RdLBpC9iqWJwDT3+R9WBbiYyC4GIDeWWBG9t8mJ/rt9Gk2g9l+41m0s9t
LmjB3jHENBdK8nQL0dP93sOQFnleXZjMYPFUzSKvKlIC5Gq5UTyw2hWXgif7xOFdcTyhzLpqpZZX
UTabgYT24+46Nx3hH9tl32KrrV7MQi4CeLFylS7kiov0cu3cjIf6ymJ1/EcGCOBMmrZGtPB+7Upl
jPRmQRgCmF+EB7o9X6yegXd3CW7JzxgGhYYRUck1JIW5shc1X1Fghj7L7YBB1MsBd1vtL7kdX02X
tFbJa7rc8ybyRiBjGKPchXKrdejLJfeAgwbw0nmN9q42GU8vwOoQxMAs1mQphe2sryDmHvPlqo+X
y7lGf+Da/mxCBZiMCiei2zU5YMXQ1z1qDawrLko9S4AGb+Ky7hHWG4JyK0izfiBayWWp58hiHXFb
NmKnDpAleutrGsPz0xFDOYgukU4A3kmFFufF4nVVsF2yv80RABoaZj/wqBCZHZOilCzmhEAc3SJu
pyOok/zSmfE8i6/qRwF2Wdv1A2/kfV9Zk5imBDIpzK4xh0CYVjGeVii7XEfS84yIvCJfz9vKri1q
mqmjEReUsWwRO+lEsy/nFH44LwI9BVCwEN2fF0Hzjx8c70YEs3jaoGPcG3F3YIDXqxK/VfpLWs1W
TW4rHTWplffC2FeJyMjroLYnsTmWWV3jXkoiM6iy/rIr4OHrklND5ohgMyuDlGaGUiBB3osFsSax
EU+L3Lecys/eJYkRMGSNDUBkIMhhDEAzhzY061VH0F0H9dcc6cAEeU+0XAFc+JBz4ef2UsnvBDKx
6QqEeFQSJz1Anekqv5EXi2KOGQczcorRGgKAN9s5N5jbWU1IJchv0sQY6hfv7Tw1WtlY0gbwX/It
MZ+imreOuwcJXeYmLhJg+7N55EnJhxCU9CbmdkeHTmSGTvgFOGpOjSaG9kSc2uEh+e27jI1MqvTm
fTF0QBybRsgUa9vAZJ1H3NQRAM2cvxj2eGzA5A0cHKzr0/nT9sZ0/OG4bQQzRpO107QC3hQRwLXm
gBjdi08KiGpmp79ODiCzL1/yi/GiPiygZpctBXOpPi/7slsNkTffwOxoC348vaXKd01lr6Xgluly
lBHcldn6IC+atwpAci+Ly2lIL/IBbVb57Kt56wtC+iWvSg/n6lAk2ev5tdl9naPchOFt4KbKJksL
qSy6XNbARoYhLAcKhz762qE9AOzujVxW5PYIUUU/bMZGILMZy6QVbT42ZpCr7UHQTiW5GbT+ECEt
el61XSe7EcSseD+GXbjq0GzuNEvufmjZLTFSDBx8r4rnQuN0Ce1v8EYcDUE21p2kMSgQauiVYgYA
cyNloD9mt5QAkzwQrz2unujKTuvxqG33kkfbDaTLsJEbE11Y1Bpx4VortllPlqFoTrcKnpC0vr7I
ft12F6sxcW7Jt/msc/vIPDfnCuPOYQl9tWvMGtuqjaFnCgkxOpob3U1eciB32qF8nA9FoDrmNZ2W
ByvnYbih/Azky/nN3vVnf1efjY71dS2HKMfXlE1t6f11kX5bpJd/l6Eg8kYKBKPlH/C08pCo9aph
pcW8uxDAZ6kKxB4Qcp0Xs3dAtmIYN9moRZ9JMVSJcsOammAendY8jEJinZdDf4fdQBVpAtwzABAC
eud7w0kGWcwrXUAHgvw11lZrKngtxXubgpo8+HoU5E1NlplzFMK2Exd09KrDd1n9omRYruwTG7+V
wZzytcvDApl6FM3j3Jdn3Q6TEslgTnTD04Q53PkYtm2WUSmF15GDUl7pGufNsJtu2GrCHGQ8F0R9
lOlqed33GrQUYBa1wlcKOE64czY8hZjTK0qZoKYkNYJY/TVJz3JiWqqe2OctjKcSm13O1Fmv1gQq
tY64WInfeK2v3VImBtruxKsk7otDlIsxbkXHC4FZQWAU9yqJoVTRuhQ6CiPcNsks1FREl7K/8zJE
LGrT2yMIrQ0A0NAxX6qYjFlEpdy0ZbVoKJnSdCnggk8NuCfw16f4oKqD0WbJwzzPoXDLB+FHCWaD
0O5d3ijfbnJg+yGM5vPStlFq4EN6KD54s9+52vEtNLV50/J7lkPL1rBGnGqJnflP88kQlgai0upW
U8GGDRxeU+Idhr1bzZCAxYXgFFkINgDGBJEyEYRFQRpEnYW6RHvTePoNsDWvY7e90Lz5IF9299Jj
P1vxLbfquKukjBcGnBbacdj55xmkV2nYq1qQP6NOXFwVB7xsD+1F86wcEaodCgo2zAMgo68+1iGj
peyPUHYT08YYsgZCKU5QdkFjYzrfjdL7KeHOku95f/B0iyIIjXBiTCYrZlaVjgH5SgvI0FhF/BDq
nC3cXcKNAOZ6aWuz78MBAlTteYqCzsysldd5u3viAdUGcD/UHWmN+P0dFq8NSWMl14IRoLzr2zOG
gmoKXuES5xOtZkC4Rv3ARGbMED9gX9VGmpGZaEFEHHHwc1Cc67fnPebOokEEQT4FfCjKhyJtHwJH
VkwjPQhRjtOWO43crzy02l0ZhojuE4I3JvJ779es1JUpDRfIUKTYnucJaYfIHgVerwW1VsaakaD5
K4a15iHtQSUIMdlUWNWcojept5Bywz1zSnRg//4rQjP1xu8kMnfaIAiYVI1jSPw1Psc3kxe7YC48
ji3cf+XwMePZwQBWIJt6GxD+alMNFTFD+qp6i1c8RVeSW/gmMIeki/4idPvJib5oxxCdPUeel3pr
/P+wxCbsBeztYENj59x6JZYKYzT0AMPx5q15HLzYQY/nfehId+1BDTogAKd+5kwXvVfaamTxbtwd
JwJAFgMpTgNlf8KysnRzpi/xLOpBkz217YUYuuePAzfdw3iphJTrqmtI91AQveG7atOeM+kuCyhx
M7hmeGnNvbOxTS8xTqsuAYoiz5BXyZUVtcguriDOC4PPqEX7MLBqFDiXya/nkVnoXYx1E2PbeAXw
th19SzzzugH7GRBf+MghexuFq/SPQCbhOMVakg45BE6jYiHsB54R7/baFQE2Pko3Bt+iMkvXF0KX
Z/miB+q37DH9ofhAhsCs0fCaBTIagxafZ3z7xrGRSDdz8/IlUTWNgwiJvat6KgrvGIQbfQEBgWnT
Ey+AhYsX0VKDY48cAA3+aMlcOAjQu0IqIFP0oqvfRUGCDFZ1GVqVE3EjzF0dZSRswRMBDH2Awb/X
MZTrAjgsAgI7gB9LTnFM703nVTmmPi38SF85hrkTgiB4xu6ZOm4HkWXSWdph1uLI1IJSctSjiu6u
1pcbX7dM679qSqKfzywn4MpMkMmjpgXcfkY9UOoAV7Y38GyPjVtlHQ+hsAZAinsmS//9vG47RxvL
CJRCCq1sAqL3/UqKrZLkdRGTQGkT7WcKZhYvRwLjsphUziruSlKxfLR6htc1cxLSUjayudCRkWm0
K1EDpdmK1Ai3bYje0x/WTgPwFvIRiEnYx4de5kPSrZoZDIPiVt33xfDiOTkM+UPBSxfvnG0KZ/xH
FHOXk6FWSD4qqB9E0s0SzZd6bkrW+f3ZNYWNDOb2nuUx6qQe4KVNQuwu+ZUBEKHRX9OZ43x3d+ev
HDZTRBaV1DEaNYO2ulbSr/OyWlzET54Mxr9X2TplKzBHA33oToVJ7oo2fulL43B+yTjbQhiTThpw
ySsRxBhI/anIOyo83srdTYG3eytkSh+qfF00tX2c4XyOuWq1YOuuUXH7P9Kua0luXFl+ESLozStN
s7unxxuN9MKQGxL03n39TYzOldgYbuOsTsTukyK6BmChUKjKygyzZ2UIBZ9/c8tQhHrvJzL8yvnx
bGvM25Q1Pn8GjhFqNg5R7jHnKYrfbEs+HJqVGX7LTPDhA9eBonA83xj54hkx3S8LLnor+mwoy7UV
9keozfmWMt1IpAsGSneXv9rWo8W0V38Dl9RomHZX1JR9tly5qcp2P8oIQ6bhqU1ypzRqMMegp8qm
+Uq1gUuSsqcpFA10b+WuoOUBBAOIZwB6Je4V0BGqgsvXRpAqqd46GDEPexwElBGcsqzGB5DJgJQ9
7+bYcqo4jr4XylK8aUVXxzcJEJGxQ+uhVR3aN92znRdZ5yhpBNQnyiV17qe6rD2WcWVdldZk7bOs
Tb5c3sZNh4FazntPEyAF9u+r219DE8G2R0AG4vmT2XyK8Iwlg+gRs9Wzwjb9scJdUL0caZFqoYkQ
Xk93o6vE7uwXKCyBpgyFJero/vvbQkh8tXm00ZpjCaKNXjeH9tClJEsZnf1BwTCkpNZXODcCP9zc
wJUJ7sQRvR/rvEAvXW2Jp1lXhKaelT1f/kqidXDnzZqpHWuZYh1IpgcFWKxoR/+il2kC1fF7r7jz
FC6tMlkUewVqD3XeMWQYATKsGr0BtBIu4FoBQVtzJ5rK3XaOlWG2+JULhoZKw2TCDtYgGXGlN6Ki
7/NryH7JPPQzw9f3idJHUeFR9Ok430/SBir2wPQekmYKRi3ek7a+nerRv/zxNs38dn5oCJ+vL9LG
SCtYbzAansPes+JnW+SEvDgEe0OvDhjKqOc2lKgbJgKGb1S9u51tO5g7cej9kjvqvebRk3x8nzrx
LX+5hRJhcHmBLKf4cBusFsjlHFaBkvFkY4FawGAzA+iB64OyF70q/yHY/n8UAT6TW+QYJ3HLYlWP
gWPlHh135PLScULnPdsZn5cgP0SKU3wFj8CVuP+91Zpc7zHPoBo1HarU4fseNwcDlQlQ9vms8W4C
6mfspp8YvgGTnqhSvHn2/+wun56ATGuqpglmZ6lwOu1W7r5f/nzbB3BlgTv5fSlntb3AwtQ70ENv
4D3AIF2hzeQpOwNStCc7wDtQOA0nWhl38LUsLuLSgF0KcjA5Bky6z9zLa9sq7px9NO6MtxiLWqoG
cFBI6uWZ82t+EsAuX913gIVObnFj31CQ2SDA5V54I12JTscWNuDsT+AuPxoqpTUvOB6t379Btusx
2he7ELOGOfz4Fdy0gcjkRtHwzCIXceK8tmzSwOJMfNOOHK+qPTRbW4W4liR4EG6N5Z8Z40LPjHrh
SFN8xdHF7n5uA+JHfgVWUPlLfgB+LdC9xgv9yqs/Xf62W6CiM8tc3ClaCeUYC5a16w4wFHSOQLoR
HScUtpgYaeohpfH+J5vI6c9jkBpq0GUn77EucwG1Cfqv+ZH4xT49ZS+Ln/lE3NG4HF9RDD63WbZh
p8wDbOq38q7w4ieoboP1YLmZbYdhTNAPO0KhHXBSzHIJFsxc5Z9j+4enSx+mcd0qsG02r/O4t9O9
ZE3OVAbKIGSA3HxV/I5DmBPi1mlb8dAwTyL76sSg/sRfAvmIAVWHitOOy9EHXY9za23bFItUsujz
AgzcLj2G3ncNJHGhozgNCr1/U/RauavJk02VibQokQVEAn3RjoyhOvzMwFIh0y37b5Dwou3k4g7I
8JZZ7rDAxuuBSmLj290nMKEeSm/+JvITwSWCvs75dhqMBHXS4Sj2Pr3R3Pg7xbTLcmOga6C8dw0k
L/FFc8aC2GpKXPAJbaXVexNrDK9RuoEqVehJh8zRj+2hAwtJfC9cp2hXuaATy9HYkxgWGdILyPtd
7oZPcsCmNiPP/CEIN+wbXTh+PGFC2QLdmLK8jqGCxnvU7zOnZbJ37Pp4NW7D1wgdedH98f6zl8xy
EafoOkVO5/copwCTRI8snkPBNxC13C/nxlCjPfcaUi0YZmDJTVhcSeZJXSD6IIKUCb7Ye3F49b5o
y7RXqhCLaX31lUmd/MJRYeNQahadctEH46KKlJeLUTKHlCb9pzVj7L0wHvR6vLFJIcht/uEroWwJ
iDV0XEzOVt2qkWbaGMnIlTp5WOQIglZd0ro2ifF8KhcoMFK0DD1NreIrmRqlV4E+1LnsoszIB1dZ
vd64KBOSgRpDjGdjV5r3DVUe9EQRLHRzT20TPKSgPkFJnTMxmcYcSj0CZzSaTk/e8vtoLD29F0WT
7aX8scOFMBBqgmpwhKOgVOxnZfW5T2oBAkq0FC5eVXNkzirSM+juzO1uUqL6oVGLwS/T8TupIhEI
buP2tlA/V03MamCYmOeOro2km2x2x+kJkBBmE6Rd+0Ne0vs51Xxo4f1LJln2DIU9E2h/G1qBcMzz
4zzGkwkJTewgwdx8JT2YtPPHsd9ddrmNoHFmhYtOypBZLWDAKKe2oGqcQtdusie1G4LLZra6Rmd2
uOA0ZA2EmSjs5CC4x2QXoFBefo0TBDZeM2DDeYPoTG+4IIQBwZLHelUMt36+gZk6zRLNcJrSofL6
MnPqefqb3VuZ4KJG2rdqkpgKvpFi+Itxq3bUL9Vvl/dOtA7u2ZVC87Yre6xDLiUnNUdXE/EJb5yk
s51i/76K6qk8xLrUYhlWkl2XxegmefZQl60LtIRgx7ZNaaCEQJwDToDzt6LIrC7P2WKGT1R70rXR
M8CfEn+/vGebbi3/McO5G9UqJSsMlKPiRHO69DNo33czTQSL2fwymH6DtiaEKT7Ab3uCiaOa4EGs
WRWuC9lpIkElUWSBc7BiqKrW6mGhKJdDP2rPY/kveW9/xRkMooHoBKLUH3J3CCXReah6dNJK2W/q
0CPSQS+fL3+PrfsVpf0/Vjgn1qiVy1APR5xZTC8dGtUhZEZyqfTuMH1pbHKFKdujMssnjIDcXja+
6Qwr25x7R51kNZEN2xoZXBp1Tmh3jo5ewmUzm98KWwhKLk3TZH6iOw0N9OGtxj7Q6o0UP6loGn5z
Gavf53xaHoeq6Av8fjpXnqztE7wc9a4UrGLjgWwx8CiAGbphKArncUY8jnoxd/bBmKzHrIufo6Lb
E2U60cb4hKacrxPluu96AVhjMy6szHL+0eujFg5yi174MMq3Bia23Kbvp6Cvw8RV8kLECfjxtYN5
LRPKsQAaGpYG6Oh5zFPyvNepRclhgbzRrrqTfiZeGkwPLYSVmofqWAT/eiCAWTRk8JAgYoAdjnvt
JGTo0I9qo6MUXUfq42Jcten9v3TBcxP8yFuTQH2hkGBiGIF+CrT46+Xf/1AMY78PACoUvNjQHp+T
UAsME9ZiaTvali46IEEFmshiX4edPxWZY3WtwBs/Foo5i9x9YUKmb7borO1anxqYeQcyKSgDc19f
02cbDJkkBhq18JvJRYZ+ebEfu6Kcbe7AoaXYxSHwDO9QL/WUfsnd7zpyleGnuKLxIXgwWxhC1yHp
aFg6P+JJ6rIbxloFG6H+mhEvLkVUfh8rfJwFbjXxlE/tPDBdTLB1mB5Taxr2+ejMskO+NF8VwAEj
z7jJBUQXooVxWRgay2U1TBRVtelKol9KKgju219ptXNcwCKaFElRi53rvDoDol/eW0+DO3qhA3JH
X1SzEC2Hi1NmO5LMjvvoiJzJt4fh2qxFjHoiE1xkqqC9sORKFh0X1XBs5bYPnwWOvW1Bt4CLQ+AD
tuo89plTKcfhlEDpI3Z6P9rXYFVjSpDpKfkKZBye8kJk3IdrBd4HUJWqgx1eAdsJv6jMLNUxTuNj
9FV9ZYTO8lVzm+wo0LDyW3Izew1q9woGS8IHEQ3Jh3uTM809RdtkoC0mgXFvTs9EvbWaA6WfL+/o
1oauV8c9RY2mGSIlL+NjRm5pi/8+Xf590RK4q6MhlpSWc0cOSTUFVl76+jwH8TB7l81snqXVOt67
hquHQGUOBilMXP5SYAWqt+zb8Ti5YPDfZUFp4vEhCrEsfJ9VPM6/DU8kXql9YZCyJoe5qOvTHEUS
pCRovzeW4QlTVPJ+0RJlp8tF4WdT2V83aUacJQSA+vLKBR+Qh+KpeD3mfSFDLFhfvKnNnCh6uWyB
OfiHlUIZQUXlAC96HmCrzGWct1CzPcj2Ua+fZnpnyLGjRj8vm9lcCBRdQSkEzD7Yts+PdhKnICOb
QFxUF4uT2/dhIXiRbKUAIJ0HEhMQPwNH+dyACjqYaUCD/CCNXTCp/d6SQhDsptbnQs8/Qz19h2vu
cHlRm365NsqfL0muQKOB7LB5jZ8YMx1m3iBOJEP7TPGkq/pfVx7hlmt73HkLrSaflNHCIls7v4qk
kHpWEw8ullh4IHsQSUNune+VPT5vA2g/J3IqgxKeDsFcpg9jGe/boX74m300UbAA7wibleI+nq4j
ywD1BwG9TocijIYZIvlBe4xvJE+s/bu5qJUx7qNV6CW0baaQQztGnlW0oPeWg7oS+MaWw9s2KrYm
g9t8mLDL6ph2s7RAB0T6VHQPTSqoMm74O2Cz4CSCCh6ATzrnCjUorEhXpfYhLozkru1mwyWVoTkp
guUuzdBvaqXxSqFmJTDMvgUXMNaG+Vy7TEwKtfsKd4qObnDlmWnhgpDGreoTBnK8y56xsYtnxvg0
2wCLxWImICHWHkao/GHO4LKBrffWmQXlPG6YjWaNc5fFx9i+jQcHEnwnTNzsTHe0nUS6nvz46i+Y
5k3M3/z5eLyAIfS/IX1kI+swG3Ttxx9p6adm6oTpsz4IWiMb8f3MFBd48ypsy2iGqbgLgDHbleqL
MR7UKfL/ZiOBQYe0PaCSYLY838ikKI1MUrGRdg3ADn1gbMuhZ3hd46CHdcsGO0VooY+QKLaPK5vc
4sY+VkP0sebdawE2UNmDOBJGG7wUrd5rOejeKrDyLkykBu3lyg3dH4I1szV9OAsr+yzUrPKSeEkR
HQuseTwuOyiXOxSNJyZvAkmw/2I25WMDllsvl62OSh6DRxEfU+0dkFwMXsjGp1q3uwJGoHbrp+4N
MoruvP+L5wU22oZ4tcXK5XwbKl9CYkDzKjoCIHUii7bXLMFesk/1YStB5Q5AMy5vFCPOt1ICflqN
KsM+AErjWCyb6gQw2K3bWpNWJrhgQvuoN2WiQDTgsc8cyWfgg7kHHa8EVaH5SqSGsxmhV+a4yLKU
gOWUIXJIWsh+1zxR+w0q5k5EvlTpQVu+XfZF0f5xxy/EG6auoJl6mKG900JIwDYEgX+r5nG2f+xP
WHk7cgDDqFqY0MCUmIDYXN9lu/BOugt/yJknPeaHdxjHbeguj5cXt3Floy+o2CZzDej/cX6/RJk6
hhbyA5rhIJPSKcEoNGeizsxWLQIT6iZqbwhjmF3lVhhGkkwTDEYiE/aq5FS/QJsB8uaG16SPBria
PDBhQ61ayPfDXOGD86/scnGkHKCnKSUjCFK/zG5zYNAx/aZ9ZW9eumsFlY/NG2FljN/MOm1mkiNp
Te3Ma8LAjEGbMDyE5u7yR9v0yJUdLqkz5LKgaWeQw6AnjlS/FiJZUtFCuEROldPFkuqZHIj2var9
TvpcoNn/r0dHWMy1ZUyUqWD91Xn6trGblSiZsYyozVwil07bCz7IZg6iaFDXgWCGDfZuzu2UQV7K
NmEV2HvmctI1PaZudjUd80P5xJA1QhzW1oGCPVWWJVPDvBznA2qJnFefbfuQDdJRyU2nVdTbyBIB
B7bNoIGD9g2a+jxxSlmj3Z7LWJjRPzTktUM7PHy77GVbJjDUjuer9i5VxAX1LqNTmc5zdIyorDiR
irQtrWzgEZdcWIbYSn2hpgbeDHBAayAgOA+AeAp189ASaac7o09A5KfNwXI1OcrBcNQj1OVP4Dpg
k7BCiN7WKsGSqKDKLYPTjydzq5vM1kF1Qw69fByqfZfNTtWKFK22DuzaCLc8U5rbOTZwyVs2pNOg
vKSSn5c/1sd2Ow4TuLOwhyBXB8qDN6HkYB3JURSVjskPxrvbOeMuBOMRkFyB7Rn+ZXubK1KhioGu
F47ve0awurHili7xSGqULBdwfxblsS764H8zwd27sgL2yiW2gDgqbzTrpRpEdeTNT79aAxccojCT
wkWCgfhQvtGb0af7/kuC6fXy1Yp8kF743fNEnMur+tgXZR9Kw3SyimabJKlcbO1yqQJDPI6VXYVB
15VeNicParHsiArGjb57HaFxplWWi07p62Xbmx8NdJlAA4Fr6YOAUJ5HrV7IVXQcw+XU5dopKkSy
iMzN+PtWM8HJouJthIkobnVLOpC4k6BqmclvGiD38tI61qD5BQSZ/mIxFlprCH7gHzC4Z7qh93rW
L2F0TKu7fr7L5r9xvz+/b3Jpc8WozhUtxQC3bvr6FH2dh+Hpf1oC3z+W66UNexQFjyHEA+bhMRZR
zm5+8NUaWHa0OqWD1Wrp0OKDl8ttNN+Zyd/cr+CLQuFRYf/z5eMoi+s6yfMQKNnBU1wbejwQddtr
IHGcvc6V9qLUfzvOrSxytxJJlDEbcXQwLtMcyC0bD8eohQ0SdZC7IacbRE3B7T38s0RuD6O+MlH/
M/GREih9RiiMq58uu8FmHFotiQt0Ba4GI45rLClDXVWH7A908gTFCtEq2L+vPGGmKnQxcgW1JeWl
0K97TdDNF62B/fvq9ztjKaqmCO1Dpb1J1amOHxTl2+Vt2swRVtvE3XBWCu0LvQvxIeSndMzcNH7O
NM0JK0zefL5sanM1tmEp6DKC/JQv3Utll0SRASfrE6DnZ8mJkaFajagHITLDuZZeJsXSAmZ0aIzQ
sfLIx5TiQalF0pZb3x58AzLCscHQJNy30ZahqSApYx9K/UqlftMJPozo97kPky+GEqt5h92yp89l
Wl5hWlXgXuza4K+V9RKYb6zcq5VCKR2AJzz2KnRaq8R4DM1s/GoQucEVo4D+lsp7EL1p/374Ftf1
2jJ3ocldhUuGUnqcvremN52iK83Pdtpd/ALVTOW1zF1rxwpgQv24LXfHFY2LGi8kNCc4w8W42OOS
gfdFCqSjESyY0KldC0q/YORTdtYtqwigIS3M7DZLYaxji0oRVLjAkn++1wbN9cEsEfDao3E/nBhg
vrxGs+eT4fW78hTvk2NiuKKe7WZgX5vl7nNdiZZcRiXp2O2WHat/YPRiX/njLt6nINISySxt1lxW
9nTufu8jI7ZCsG9gf9nt+zYcxusERrNv0z3DfOSPYEv6L2aCNt+kyFlAy47mIIMWn+/vKMlTjf7m
sus83QZ8oQ2iZ+OkOXrAKoz0VjzRtulKK4tcAOjGXC66GW+DuNadpIScWibvS0yCFgdVVPbfDAYr
W1ww0GJ9lFMFD1O1HZ0wTty0EZSsNquNgGMDTcp4FlWNCwayQVSlo1iOdb3szN2yx5DugVWGU08M
09mK0Wtj3GnIQAmxNPocHmYlsIqTLB0kkfT1Vs6sM6ptDOWCQe79xbAKbmSssygycTfPbe/G1Gum
b838RVm8y5faphkcaKjPoP4GJNy535WhkpUYVZV2fWo4Y/nQayAE654HEly2ww7qh1iNUrNiAW+C
4MVlaKaeVlrfagA2BdkdE2RJD/ZR3GzcLCkCl/bbDnd7tnFsmbMBPN8IMQq0CMDKFZUucIPVXg6Y
tGcBmaAxFSRS2+ER7XYJjRhQ3hicWaNtDZTHkIZEqHTH7oLEAMAqqBO59gRc1QwBMI9Nx4jpEjdD
JKgZwccA8LEJ+ZnzLyhH3WhBPg2Qydt+duavspN4wNceAcTLHnRXEU7fvmM/+W+5tsilprZZFbW2
wDVHN3owf9S+ERRPRjB5hpseY09/UMEuTdxwP7kDtsPLjs29mDls6wyu/wouYmJ+O2u6qqBHNZEe
6hBstAqUssPWv+y4W6ELCAfIE5iKboPK8Xx7m5jqVR2X9NhXP7V2dmXz5bKBrZMBfUkdst7AXn94
HAPR3S/aMuHKOSLsX1OM3CseblPBAdw66Gsz3E06alJvqTSiRxKDMbQk/mjN93Wve8gzBDFl88v8
WRH//suUJCnNqKLHxdyn5alL950seGO+/8YHH1zZ4OJJLVNiNKZp7IZXxq/Zg7K/vkYiRJ9NMGsQ
UNapLjL0yc1c3YmEPBfbXvH7o/FAoRq8BdqgEZx3qLHOeugMQhW3rft59cEU7pTNcTo2KfprO/2R
RbICvMvSob0GpQBoBBCrIRacfbFCsbCEwCF56Hdj5VrfExoeXudjc8C8wfOwHyQ8qRzGbzijKRNK
jnlnPNBH/Y7sLp+GzQxsvWzmXKt7j07KXENRiB7lR611yJ5EHsDt8s7ArC1xMYg+31iPyu6/khIW
OS47Qyvb7TzSJKGLsWuPvT++qF4d6DfxreGh4YER5ql2bK8RLVjkSlziYumk0RaiGrvsZPmt/86S
/C37BhqzX9KK8meRBuFmsrneY+7S76dGo5M0ADuwN8FPoTg2nPjdwwCn0vPAcsbBEV/OghCkcCEo
iew6VqoJ7b4S8wNV5eqh8lQXmVtHoheawBTf3g7HIbQyeYyOrX0DHhcvRktnkCBOZdP9ZYcVWeIC
UWVEiS7TGotSJ0c1Y7+1QEjWj6csE3KEsSN/IejxV31eEIuMRUyPrc8ORB3EtxYgHyNohfE++CnS
vhL5CT86p1ltb5AJtXBLe1WOjLbc8ipyMq/n1xnpTOVGnoiaRWiTHZf1GZSaJjGjEYniNXxznCEb
pXrhwTjloGrPIBrI6nl/c2OBiAF8WmCMNRBUz42mRjFXYYpcoopypzVPM1ncURYxp2yFl7UV7qRH
gHrQTMV2mkr4iEFmP9bo45CEgut3K36vzXCnO1bJFGcEZZEl6xu85brErcp4dlMzAYJlnI+TDgYq
09AGvx8wTn35PGymwmvz3CmXAZCbtLzAJ7vOXxiRUD05ae0sV7YPsW4NfPfFBB0bCFWILLNMlz8e
K8v8oQctnNLYKsLasCu/sidg6mrO8sbybiJ2VJb4fbRmYIbH0ED0zc/xtHZSSGGHlo1ZyddDTLxu
rm+WBCMVavZNyfqTOuTBOBbBoif3l/d425F+m+ZxovOisR6HHB7GNvf7sfGSMj9JfSbYUOYoH1cI
eQwAfGVohHP+mtlz29XZHKOdp+zl6tAxISRr8Gh7nWpQtSKCN/z2sv7Y4xy3GPTKxjsKQTv9NBDd
x9C9U/eiFtFH/iIU7yDCDHZBYFswxsRFbAlKbTS2W7ys71WwvwyH+eeCN5N9k3wbQDul+o+PWUB3
zQ1jnhFhTzbXuDLOvdbaLNGtiqC7kxMdQPqrUSIuEY1ZbBtBIEM7D/3E9xi7iqGpKRdqjb4BWkiq
PyrNTtKWPc2ENHObdsCwDf/HeDp4BM7D5qzP/7HDqpHRA54vLt6ennptPbLcJTsC+yUIbpvPXSBE
MEMCNmCMKHLhRStae6QReolaoO4gPBUUoTt+lgM7yMA7PBVuJ1Qj3Ywrf0zyJGkVVOuTzERKqsse
o3JmkpP0FD6yZlZzLXqobW7qyhrnnnGRy1Xfwj0BU7mlDQGRpXql96KS3Pv74cPpXtnhPDEiuqTn
FS7azitir3gij+1LeCzA4gwGgF3mV6FPviwu45jJAnL1l/Tf7Cyu/gjukSPPPZlqdtv3NnynL4Nc
PDu4lWCvbXAZRaiFUmV3QNXTDDiS7pDfF5JjPJnXhqO/WbvYt24UERJnsxy5Nsq+8uoIqlIC/Z8C
aeFSApFbxkAr5OjeN4mnNOmNFIb3c5vv5dTeJ4pMHa1N7vBo9v/inljtLnc+h6GMtHKGK+XFG8ON
hwT1KZGW0vb2AsiCSWEoAvJP4aisO6gpsQ6cGbpp2nqq/fI3yzChBAfRQdA4cCWYTssrYpd4NxTm
twII+OJOEmUtm4fuXTpL0YFf4SFhzQyq7zpEnyEzQbp7Gqv7JvybVUAxERPoSDBx+Zx7hNUttYV5
Dri6Vjo63RHrptIEZZHNZaxscB8cSE7wiGgALBfzY6V+tfsHY3m4/DG2A/DKBpcVKBHKq9ac06Mh
Bb9mR5RD/V29X47tSfH+C3XtzfC7MsilBbFmDmSRcJuBv//rL7Rm6obRO5aA7v7qgl5Z4+6XLFqK
eCk1Nnb5UCc/hqhxlur58h5uJlZ/bPD5G5CaxtSYcOhEMZxMQ9PwlIS1Y+Stl/VPVSRKeTar4kjo
/9/3eA7rQa3kihYZvtmXeYbMArB0bFoAHMG3+anLnPQOBGZ7EUe30Cx3xRhFVJiFndBjBzBv4zBO
ODwLDpVv3A6zM/lMQaxwhSmCwGF4BaEiMRdozmMWSMdIPxOkXvYQf8CQWAHlSFGLUnDk+MYdRsOJ
PhjocycYRICqBCgEM0F3gZ3aDze1CV5qIOpAKMEHp7LUsySOkTMa+uDQNncVjAxCKrItRdgDkSUu
Rmk9tDjttImPaRmPV6Y1hrsJDL6OpfUkqPI5310+CNvX5GppXMBK5qoDYgsTs/FBO6Z74N/c+KU8
MMnc0BeV2kSr4yKXtbR5aXQxwGH1dwWXcHmtmd8gDeJcXtSmR6zWxMerQrUSw5Tio2J90u3AtEuH
RIfLNtifeskluChVRp3cmrVNDkmOXCb5XkrXdfGQp9VeKWP3sq3tiP97QahSnN9ctJTLSmdpRLfD
aD2TEKrR3gHkIAPpQoNPJTrBl3cQpDrnBlNVims7xOqkOnXk8lM7XVFL4HoiG1xs6soyszuNoiWd
fslQaaowmdgvIn6R9+znnz8UuG/Ol6IXEQmHBDP2jNtQ9eDgyEHn+9lltM6QgbpuQcS9T9GpBn/F
Pdq70a78dPn7iVbK5795mPcxwUoX6g1d7MjUTTHTcdkIc7hL62R/xCrftaoUfWoJRlofNad9GoyQ
LM53Ij657erSyhe5gDGYaUxNmSUDgXXE4G8Htn8nel6GXXEFZkAAm9vUlSTHUg+6d3mJm/sIlgTg
byAKg8fn+RKzRO1Itwx4BsZB00fOshwxnn7ZxnZAXBnhDnaWLNqopgCZje7oZ5+ZblCL9gOTfyae
UFVnMyL+scYPl1ZJUtRRg3wRdMIos0a+/lBCSwCP6Bj7ad1qeAfaB72/72PB8fsoDMlefivT3Bm3
UdiJ52qkx+xQPPUgc4kOdmDs0LP7u3CyMsUddbJkszqq2NOJXHeVX6cndQoE323T/zGtBwUmjPVD
ffLcOSRazoOd45wXJymwT9kBfK1u+7MEdfN8pzmyG0KniASJI+7sbqdZK9vc+lI1SYHbxtnLY7fz
Rh+ilGBRRdE83KWnvoXZfAdCt/3lJW9eQTbwBqAMg6opT/Zb53pd9mNIDnWDxE4f9mY9XiVtfDMY
5VMq14KTsbnBK3NcgFGsxegVig0edt1BRkI378BTJmRP3b7sVna4ALNkktZXNkagI8x8IGGdcL8e
yMv8fcEnBN1nMOiC+5XF3w+hc2WRbfQqdDZ9JgMfv9CjBTHi8anVXy5/qM2WCiA+v78UF7iGskMp
IsZ1SnL9MIXtE3pjXpQ2hzI3nJb0wM4aV3IyeypNc0eRy92SjHckih7S3BQclM3G/fqP4QKcrk1V
p0pIZsPUqb5nh3d52gIPEtbeHT+3Xnc1oIMv+7R3/rrV82czeFxVm411PSQ4LPZ4lVqnXvPTRYBL
3f6gOsBUNkbMbL5uPklSXOiFigpe0XxrB/lbG4syJJEJ7pO2lrSoo47AbZuDXylxkFWmwC3/wW2Y
xgvkOKEXxp24qqyI2kpgHhh2TD49B6ieXjf7cVfcsPFuvA8ER3w7ovwxyB29TppzzajQ3jTl2DdG
MHk3kRON4efWDMxpEc0ns9SLP3cWJGZVCB2CfpZncs2GqclbAnNKEHfHYsCIcuoz/iOSPtoBGwUV
1eU3I7WFoWvM1OKegGL7+VGPSS21eoS5svG+RWMTCLF74kq3UuW0ngV3l/blp+nz5eO/5Sorm7xg
T1WndZiOuGj1wTaOE5WGHcYvRYTCm4nL2gx3AeahorYVe5HEB9KD14GRsxQmhJugeKhA8TAeRf7J
fPzD9/uzmRp37dWKDDGzAZDC8BkQhtEPj6n/CyVC0cZZZmhtIJ+4yndUSEm9eUusV8t8axWzC6tY
UqvXAYeeof8AliRzx1SR09HJrSABj4oYryv6juzfVyZHo9YotNEZicWrET0DQnHZT4RfkDvvqdEX
dj4D6RZ15Aja/eslim8lOrZOOvd+PoIOW/Lm+iku0VCKipuhHu8Ff4Lok/IRgAxtXLABwsazgukE
ETSgDmpG8gPNlOgpfSr8R+KBlcSIHBHZz2a8W39T7h4mUaf31bLERzp6jG+/dsGAYjqY7Weqrugi
30aeJBqq3sQ7ra1ykRwkkZGe5fAkO3bCr6RwsgOFTnvo9Z+VuzRz48wZfBmFq9BVBfFW6MVcOOo7
olqjiUkw40v+NYI61bAvrtQK6DJtx/Qa9ErwShRZ5PH1JbWjJmobjIbtep9xh8SeQpwBg1qs5TR/
M24uexTz2Qsxgu/1Zm0z1I3KVlhcNdVRtW8asr9sQuCzOheGdI1mk5VQcqiIF4XNEWwdUiO5U/5G
Q8zVhMXdZXtbt+TKYXjil0ht2hHcE4znwnYlC+3PtC0qt1D6H7UN/YQ4ESxw8829tshFntIswipX
cTBGiERpb4qfePFO+ay9M3YnX1gyINZo2nwgrq1y4YiOsr1QZMa4UH6R0Mm580v/Zt53ohxc5Cdc
4GlUKEJENoKrDrL/RttTpXO73rv85URGuACDRmBkdD1WNGAQDhpCqu23onc1+0MvOTwXTqD90ICb
FayReVwdzGzxOqq5XX2S6cvlxXwUKcIDfv19uOBh5HZLFhV+yJr/GE52u0eC1/tOfZiA0sL2Xctv
MhSDChdK7pdtb2+khvqBprFBPG4jqdwOSVTZaWAWKpicZT9pzBu1EEG//+FG+GOH28xa0qpe7jHm
1X3vwSSKfI2JhPTTrngbPRkSQeSHJAhY/xAh/9jktrXoodxFczSOoxcJon0yBq2Mz9EpP0At0KVe
+e3yVv5DSvrbHg/WHsgk1WYz02PtQyvQB1wrdeLbKGCjs7o7BMkXMXR/e2Mxe6gjBZbBdMulT3SR
qQYsowp57PIhdqE+gcdf/DL4EiAViV88L4KgyULUh2OxMsiFsL4sc3socMsOqpdbt5IlSLK3P9vK
ABetopqMdoqH3zFW/zP60e2RtphAULC71PaUh8sfbvMMrAxyEStuAFSWJRw/pQi66Uean7RSwPEo
MsEds6I1w0a1UwyKWzepcbe0D5T8RcMa8lS/HYE7Yepg0tDosW1WvrhD7bczpMQlgY+zH/nw8cG6
giEZDB7J/A1dGbGCnLIND3T6gr51bheupT027Zs65bv0b5ihrJU1zrfHRpJIoSEfqPNjrd1l8c/L
H3778KwMcL6cKTKps6kBBwEePWCxfVB8xtsLb2Po/PERLfhPl01uOoIFTgUAF4C84qdO4w7U20qN
r1SXd9GAUbQvvUjIe/sArWxwcW/WaDPm7ZIE7bE4KBjcinzpjg21hk4O+KYo298MCL/N2XxPS5FH
Ve6zkQZqNzqgDnP6UnRLbT+oVja4J/GQRcYYm2oSpC+Y3/BAlY7BRzdzbDSiE4yF/UXZCVXg/3wl
8IjiGKweiOBGLewerDXHPNfv/4+061qSG1eyX8QIWpB8ZdGU6WqjNjIvDKkl0XvPr9+DnntHLDS2
sOqNeZiJmIjKBpFIJDJPnjPVADpJIh52ugnvThIKNAAV0mlOwqzIAmwS2plwPT2gDNtZkB2IXwfC
Lg+NLNfsMEsx5DLvMP4CgtKzDLEsQMPujH18l//IT+nLuot2qaOeJBcsyNcdnX+2NgtkDi/oLGyc
XkIbImm372kVA43O7GYFq+KX6UbdixHv3MO1MckcZ6tRkxyanbia5nS/qu5YY6579a4vjOvutgE+
Ocg26+SN2XHjG7VVFUM74IOq6SE1vi2zKBsUGGDTiHCe8yWS0WOJfusP7Y2K/kMVKLfSL/VOAjIz
8jXBjc7PP23U7kDRhB7EOw3gqTC1YgyTQH+If45PxS09Y7Gf7VTQX0IH9I0TeF+gQSjUwBbaZq6t
vFDysNFIGpQ3FWghi9vptlW95KzcakctaF+su8Wdg2WPMoUupMWizs8eDpxuALIVg2Dkk2nHozBa
ghVWSgKKvzL9KkBK6psBBWhGH4qTW2PMiZcwEJ/OFMwQLdWu1pK7qBLyxdBDdW1BzGmfOvR7E0nR
fTPST3qlH5u0/hRbzZOVTxCQNvfjakVOKxkni6xuaVG85Byd1KIRwjZFfwpz/uNlyMCwnoOsGBM2
VP00dNu94Q3I9tsg362itJF3+Leflzn8LZGWhFh2EqSH4pbAXrvPT050WHc0rkpPwiEJXgQH3z/m
yVH5BsEj47kYZ21kEy+M43KkBR9IzPodhKU/AmLemmFu82KuimicUFtPJCuIlXvSLDsbYi7Xoxr3
HG7MsBMfdleCHJWuBm3P3+SBilebn6N95zR07hvz3tar7ErEqYNQEFD5G2dDWwplfMDQmdx4LjUZ
soRgNFDsH3Z+7tcDgLDO9eVxbYCk21JBAUugCYJzswnaqVG3UVgCimgD5GOQ+SHscPOFlgBexiUf
o88wxZIBMkMwvbQTyYVeQRYEN1AEfc/oZCXfJvVkaZ6R7OvqWEXBojx/ZGk21iSrIMG36dI3S1OW
degWigzswGy6auh9YEAvtPfXrfDSCNpO+q8V5o3Uh/lgSHOGt20VO8l4NzTf6tnctcAi2rHAFnez
VHCPg0gNJ4vlTNXbYe1S6GZh4Opm7R6j9bbMBJesyATjczLYYIsqisC92LwMS9BoCIp/rTSGqg64
IP5dBhMfbEh7khYnFyKAhZO2mSOLGCdEq2BCA2CvUTPMyBQy0DmGXXIzy7qrzubh+t5zq5ablbCl
5hWtRKXSYWc4Zi/1zfDyRpVzH53lQ3KQWmc40PtSpO7EdTlQH0J3QZWB8mb2qB7NXtVKywZzpH2Y
Faj0Rf0dGilBtcaO1SaiJiY3GdjYY/ZLMY1CrxOad31f/WTfBLbXuOoXisuTXNHAD3frNsaYrUuM
RYvSnmJ2wEQ4FBgr6FzjI6kqACX//YIsODoCQTx0ggwJzNS6o9WYdBfJtHDfmjaYFjFChOAgs9cG
CccoymVwzFKV82g/AKRT763YocwLKAG780dIJW1wH1JqEEvTWfYk1eyTBG8zOiMBWhIKeTB+WC5e
n41L60N9UO8qZZd9/sgR2Jhl9iut8Y4D1QPEzV6lOzqKOZyjBxAIfMp/qzCK7DTx8wfR3c//vH/M
sicvsYA2Twc8RJU7StoE3u+drrmQLXUrvwyMnyK6au6rbfN52S6PkUkkWaDMAYDq7NN1lnfFeXRG
dIBbx/L7syi4cE/5ZoXMjZl3oU66FYjYVAEFl4JOpTo9pH3vjxBpKPPyI3fLxhyTlbYWdIuGmIIe
lYe1DVblaRRxqXGP9sYEm2uYKJFaLVbULdZxtNCTG+L7PCOClfCeidudon/G5t7vqnVJ7XyxD72V
OdV8O/e+wOdFFpg7P5F6e7TrOj7WoC3vgCuqS4fy8Oiu7GvEWQ5U10oEDaUH6d0LZvP1mKivDzJ6
cuDqO5bhnZ69NstdqJymBRq3Wea08kHRBG0C0XYxYV+WlwpFEjzLlPaLZvsxSPwX0aQP3wZKswaE
CjF2wDz9krxpmsUCoiOJz/r0UDevA1Cv17dLZIM5SDOkOJWp67MgT1ZntPBqz6edbLTudTN8p/iz
FOYAVd2Qm3WFz6XNj6t8NGqB1/HjwZ/fp/Y3bl1JbVuoK5yOjOrOGO8jPXW0uHVU1dOXH9fXIvpk
9P9vbEW51BDSAKBYhJ6herL6ORQVzP+XCP5nPcwhyi1tnvIC29J5k6fvaszS294rcXCEPCjWP19f
EXd33vQOIRMEOSLGmqQnqMaumNsvlkXfN0OIIJ7FuiD0cL/bxgpzRocoRWAe8FYcusSLasPpqq/9
KDDChXOABgzw8H/WwhxMMy6kupixFuXOVpw6ccYKuLJuV5zVw1zvgEqyHDy431RDis//v+/IXPfR
Ukg56ZG7j1L4WMhoEIRtcN0EVwJmsz42dVrmdZqmagHvkq/5dBBkvAPm/7n93LjGsXDR69qVgXL/
m3wW6Sjw909XVIUKY75jSJQ0BW/GBs3YyAonVzYS1VFi7dzMoSAm8d3xjyHmgFUWVMpJXKCVN9WP
nTIE4SyiquDGC/LHBOPxi1127ZLNIFZRDb+Oyaka7UMpdX4baapjVXjnX983/poowzcUW6kA82XQ
0CRpnk2yoJWny25jQtU2qQSuwd+fPyaYGEvCMLK1CBnEiqt9kj6VQ+2OkYgDh56fdzcthmf/uxAm
0jazMZR6BpBaknxOxk+GkQWhse4L5RN9DqcixCZnUYaMMitBtQwFV3b0zsq63E4bUN2pOhQqqyxQ
QrLvtQ9sjwHBaLA9yvR5wL4PenNue1XuMeVR505IPvWGIDTw0DQXFpjY0JaY/MlyAFzURSK32pwk
h2lqn2R76U9hUf0e+kw5qHYx+qltHsM66b0OOr+Co8UrNW3/DPZpIJdLVA0jzlZ6ACnTTtm3p8Un
fnr80MYZEP1CeQ5Cd+x0QmVYJNGqHhofaiB3lWMPd1IsSMJ4JQZkR3+MMJEimWxbkSU0+GgwnA/G
KdqXfoUe33IXv1CGpB6jk6bzgWf4hVkmeow5qDwM3JrBMnyS1h9tvs87UV2BJnfMObuwQSPYJsuA
3GZZR7R3SQvhlPmp7Hblvvd0X94PtXc9OnHC4YUx5tK0WzIsmQm2rtm2d0sSO2QONa80FxsUYeVt
bybd4bpF3j19YZI5D0ukraSfkzSwzvqx/jqXzpAF5KDeZU/arrsf7qzPxWMYoUkrEsngIW62ptkJ
BM0YlzHWsVrDGV0bL5SucYpzdE5NwCAnt/SWPQQmqo95DZoJ0HWCTBBrdqpCLUHhDUWPVnNylFsn
61CJpirfP8XRj9PQHKYjHrRZyhyJuYk1KCJW6XEcnBLKkuDViRwFhQYJs0gU4zntIXsTijoB7+I0
Y5Y5EkXY9LZiJCnmrzWna5oAAxiuSkJBqZxrBiy5Gii4VdA+Ma23uksIRid1YEjq+7Q4k+ouMwWg
G/4XNBVU/S1iw1GYpWQV0fR5iiAC+ig90oASpo7dOcud+aDtKjd9UCNnFjVT3+UH9PttjDLHPUnN
iiRhnWF80/jSOaUPPnO3AN3ivFvc8HP6TVQkenfkGYPMkR/nZcJVKIUHYzJdRS6CKOyOzUiO9prf
ZqohWCB3fTbVBTWp6inbSumHojaN1QSPePydzLdT6l+PJ7zlQBRA1wBosyDJyDgGIHQhyakuiGWh
yqWaJ3RoPUgl+aqRO8WSi2DjPEfc2mPe5mmSR3VrFtLBbvZ24ddq7VejqMdFPe3iDsAebY0wSeNa
pTokhFHulZXhsxmBbSBXu9Gt5jlzSWmIagHvX52MPSaDDKWitu0WZa6hRWTsD5mXeLY3H+c3lUVx
Oft9JGYMMsmkmXedbivAPo75biCuejR9WkBvbTfF2/2xORT+cgpvRdgj/uaBLgtTR5DuZMV+zCnL
2hCV9OOgKHeWbntlE7rSOIiqztz9w+/Lb2Ad1HAu7/AMHUozqZsEAzILBDNVIGnyO4TjvHJ1FyLv
t3jMn8fUFXW1uevb2GX8pjRSaOWmCtpu4zM4K0H98TQ2ogSF/sg759wYYZwlg77EaIz4iOQ8YPRH
2Ufn4sZyFtBVgdHpb59P1FE2xlhHqcbRLtcKE5TZgKenEZCuDq5HEP5HA5naG5P3O5KPdc1yOk6Y
Hhsz+0yM6pNRox2hlgKQGN8n/pihf8Ymr2uhG4upOvSnpu5mBvFAh1F5DLckIvDbu3fa2xf7Y4f+
HRs7yZBnaQGivWNveHn7OEIwVoc2bKkMjjY9SLKoV07ztffu8Mcec4GFo6WnY4G8I7QfocVTRQ91
2e+0PHT69ETK2yjxPrBfhoz2v4ouH7KBywWqq9qTRSnxkpmzXZ3ojmrlziKTj3jexgyzLkWrUbos
QwjdjubO6NGTtf8Wgkt3amOBuYkxclmEZT0jSvTf1fhRByVRKuK+4l2/WxtMtk2kOpvC1kSNI8tB
e1hAcCbKe0vwuuQeIfT6qYoG8ieTWQnFgsgEEf1A7MckBfArup3Tl+vbzl0J0TVIMxBNfoc6K221
N2aUGo7yDCiggsWsn69b4J7QjQVmFfqSjJJOUOGoBj330tHWXCvXklMIWZtdZ5nP183xPhqByCFA
C6hZghHz0o/DPJ2gcq9kYOB7tJrSWZdv2ZoJdub9cwtORnT884ZkwdzIpRW7jOW8zju4MaI1ADqB
UTjVmdyHN4M/uNquQF477ZsfieBjcldnAtYCWAb0RFmYjqaPTdqParef1MyX618D4AxhLlJyFFlh
tkwOtaW2rB5PqwoM9GvtTNqL/ZEUFrRB/y6FOUP10s8WZpTSozoVTqL+6jP3A57wxwCbwyZaVoJd
RU+PZbtv5Udi3eWFIA3nRenNGtiWkhaa9goVgmm/Gl5Tml6VVrd4qjpJO7tt9ymNiAuqUoHz8Y7s
1ijj4STNoIurGelRLmNHK3/qIsLl90BveDceT8BPUTAT/vPSu6sRY5RdT0EfYDPB9Kav39vPlJ8i
80NPyKpGMxv2qttaY9YDgcOo7nqIydKqE62h9cAS1N68i/dtoE1OHPy9X2ztMZmWDEZBG54XYtLE
U8eHCUm5/IE7aGuCbuEmW0CWbJEhrdNjrf20ZjdS4t1gCN7u3If11gg9xRsjbdXaCemoc7v5ARx4
KhTJo/N0b59HkIpDTmpyRDQN9OBf2yo27JEpimJoKx0lCWLGZuIYeeSUEO/WXtPskIv4PnlXBwRE
iEKADkbpk/mMg2ZVVdphxEXKMLi8dJq8U8PCcswEArZKiIGU657B/6R4TWPexYTYJlvOXfOGgBpX
DTGjWXm92x5iEACPe/2pRaFwBImy6INyV0gLS5B5glCqwQRBM1b7uhpbCK+FvdNgZFpFFhHJr0b8
KlgaL6ZDDvW/llhqpNSQbfAow5JypwdhUHjrPn60PQPv0ei+xCxe9Ch/+ohNJFgE0qWIKCwqctTS
WRpjVCmsZyPyyLHwgGJ1+sixBif/DiEdTzx+wH11mxujjI9WapvmytCjLwrRC4ogK4CVoBQsFEOW
CKWVuTtIUbO6rEDtxmSiSWIuclcsKho4eeam6o+0uymH3hm6D9z88Ml/7TBnoZqqFgpeTQomg6Av
DiEGOkQiNLzbbGuCCSizmveG3i4pCBMst5dCN1/P4+yR4oth36L7r4jG501eONmsidkq0rZVliio
cmrqz8728vox2Y116hTZF4En8u5MtLsMzUYLw3j3ukmhclUuFajY61fIIJTgQUp945NpexIQoT4d
NQAivxAVRrhWDfRFwSVsqyqromXb+WrrC6QvdaB2nTWPd6SZBYUD7rkGvhVXNrB4NjvLZrak7y0D
4kQhCCbTp7XzhbcZ/0iZiMAmWGWoot/lTaPITaKCPSc9FrnT3hh+F0AV67Y/0kxXfsJYiHd9u7hn
amOP8Ys4h8alrqA1jhavU8eBAcrJte0d2/513RD3420MUQfdXKFZpJsYvUaRAjRK9W2YZr/UJrFu
rbQW7BLXEzaGmIwaUoSphopqdgQs3peH4aD2k6A8xj1MGxPMVVIu2hpOFvLpNo9+dnqyl6zJX7MI
AozFEkyW8XD92123h67h5bcrylWTlBJPIFg+jr2MXKp2oD9/mtPCLSMhfRNNA9/lHrhIUGQ0CGrp
zCdMOnmoSuBcUdJPPlHt9/FI2dwhXetGrpAjn6a476zZOiYViEGJapnVLc0sqfmipJgrUXywpu0p
nR/l982hwHX9Q3KPF0hBoUNq0AYrC/cczGFdgRFB2RbEVBAFBVlKuzd3M2S/QHQXVILklOeLW3NM
vg1hmFapeoKmz3pXZD9WEaz/PaaGxiK6GigwopbEYsbDTI3jQreH/YDR1+G2vevIzrwtzp1POeeM
4xv1/tf0uT2Lhcy4KdzGuM3cx6VBhtmIkefQabL5sO5TN0tvkQF4mED6tpe+EnX/of37d70sqGJe
irExUw0PsgcKv9b21a/oOdyTu+6pP9su3s/XDfKi1naJ9P9votbUGnYrJTh5RmNnjqmslgucbuJa
iSTCf3FNAcRmoSKI2iDbIEz7TK/yGdo7WvJsNMcc3NqJIQhc/C3bGGGem72m6npoR4C4vkbf6wMY
DX6FTwvEh5N7CwSa0974ef0Dck/AxiBzAkytryY7wZ0JVMWxlnRX6hb/ugluLwbk9P9+OcYPJ6PN
IvSUMHn7JXwA78WN+Tl1k7N2Nh8UDCVhCBypnGBd7wEc9ORtjNKFbzzDMBcjrmQN5N03yqHxaMM6
egAO4Ikckh3yxt34SzxSyY9fdNBKA6AIdLJMZIZwEOlyaer2/+Dj6ZBhAr4NM1hcsM4JM26+TwJJ
hqEkNJXZ2lvfJXq8qnJ2nEvFqcobU7pf67+fSqWfEuquENBCMdFmq0dVkg+dMq4oTyGvOvwDgxlr
BOXVC0+xJ+ofcxeFew2ymbjjbI3ZOWKOaR+OaN0tytcIAoHVGNhE0Cvh+yQ+mw3SCDRC2WHJfG0g
6GZFyELqXa066xdK2hxCca0/Tl/UHHlwjSkbkQTae2UW+ik3ZpnMpMltzNhHUnbUHuN7ybFPyl79
ujp4C940GFUhYCeMbyktAsYad+WXOFB/CKer6XFj7/PN38DiPKF3I2WmTpd+bm/K+24HWFMw+FMC
nur/y2gR7y21tcfEtKWsWrKGWLMeRPvsaEPim47cityGG8n+fFpWQa/UxrW2G9zlKoDaaxo6k3G4
Hsj4jvmvz7CaedMaR5aVDMgWIrwApa9ZNDiDIbhCebkkbR8TJFrQ/WVzO9Txaa1Ax/QukELJ9Klq
nkvwti0jPDUTpVscY6idmzIeggodQ2XcMa+lSpMb8NOmN9bD7GZQeULIOiTn0F+PxlE6gi7LHU6i
tEtgli3AzPkojcucIkvIf0Wr5CxTvhsN3anD3rdFaqscv0AM0WxgawhnHrWX+9Ko9SwDR7pxk6Zr
oHUiyAbvsrmwwbzSwFeQJLlNUAw8kbPyhRzbJyrDgdkzr3zp/qFptl1FUHLn3TYwa+Ilj/XhLc/c
NlGDTLkv8B31c34AeT/eotnOfO69BfUkyY1FZVbOuwOzdToqZ+i3aIDDXN6p+lTETYcX8HE6WoGO
spm9a71/6AnENC5cJzEVXKIqLgNFZ66Bul5k0AfI4UGKAJMqVFD5L3dNqGH8wgCbUGI9Xz/dXD/Z
2KOnf5MwQHdstBULhepc+xnFaPzahiARemPKYCKvDSjWv0ti3ESKZCOMaPRvFifa/6Owk/vFrjxF
zxEQDsMNpdMwjyWY2aW9/un6AvkfFAVdk3JqvGsHIjOpuzkt0+PUTyZo4Jtv5rIUOymZIkddBuM2
HdSn6yY5ERML/mOSyfwGCB33NcBGR2WOPSWFEg1QyGM5eNfN8NLmCzuMr+iSklVrgQ8LZtMv42t7
oOpx+Sncpy/lLb1sRPgpXtfzwiLjLWpjrGjlQla096VHHYQLyanbrZ+lneEpQQhiFO2F7MGjLMhb
RB+U8aDY6tEK7StktXEQD/dqGMSidw4vNbpYGvWjzUEoprAvo1hr99a39En9DvVtEDZlu+zGfLCD
+XsF4l0R4Tw/gG4chYksWa/Ii2LHdKLbeqDwsPFUf9Z/hv64K8BDBCjGWXoS0ScLrTLXX1egt1fO
ENuU9hjneQNkIgMkCqgOs12H+d032uYfhaDqINhEtrWiZIvRtNaYHiH849QQw6wfV/Ll+pHgRTMw
/4GOmnYcANi93MR2yjvdJBZQkeH3Qj5lIrJ33hq2v884YtnWc1eOKBdm0YOGii6JA11+vr4Guuls
uMRlg1k1xH/kKcz2xKMaK2q9IlxK9yOorUnpLPonzJ5ooImZRWMF7+coLA0j4/+aY9m0FxlV/zI3
0AxFuWQAx/UK5cl/GFBF1XBeWxnk8ehAEYyEgLyJeXarMZSE1kbNcJP+A02k5OtmQNEStvDVwT3R
BJMuyPSAdcOYOuMMJmknw8C93X+xqc7l+ekt6d/VmGJFFeMepeu/p4nB19zaZEIypANjCtFAsrxE
hzglaC/o+zQXEXny/JwQWTY1zLJqKIleLg3DrVll6lD3k9qHFq1QAISd617IswCnoDtlqbi8mXA4
WEldD5qKOwx5wfiQa8H/7/eZ0FfpId7WBCWsTg1Icrvqj9d/n3ftowmItg6FMFvvqoCxaiZ6PkbH
RHmQSBDZL/FYQC39oRterlviXsNbU8yey7nWL22LAzv6VmD75gnkhYcetenZA7uN1z6LgDPcCL61
yIS5PMpIJ9OchrKKD98pDwi5T0AOsLiVq0JZJ0GVWgQZ5VV17a1VxumyXEP/HV2Mg9TvpLts8eIn
qglDmU5B663erTvMWSlOdUMf1GLRG24eaeK1RiHGUOVknb5vp3oYczCDxDd6MKNO3u2yb8uv8a4L
ZjD3KbfNFzOQ3ULdNdIufRYlktx4Qifm8AgwLdRCmX1Wh7HO5xHRK3yG3Mgbea6/pI6E5wDGN/0K
mgD91/gsuje5SZeJh7EBDISm49V6edjHsGxNZYqAMYq84TdYAEyQqPeeCbLxAnwbYb4rrIMMenmv
csWfnRsINtbZmD1WUj30tXVYyshpxsyxlNITnCD6G+yVZxLQmVqQkVDf8UINpEyrNlmytwEiqm84
Q1tdR18WCkPuXzOoW8BSGpqK4iEyBNwMl59znsNJTQcqWwrOnEiGTsxPrRTc4fQAXi7o0gZzQI05
n8MqMTHaa+cn2x9I9CuTPzCadGmFOZBxlSm1NllAx+zzQ/NCUYj9ST6kL9kh3hd+eCtqy773hUuD
zKVQtHGRzED9HBPwKJXVa0QEtwLnbX9pgbkWukmRBrABoB+LOX3FzfCgsYDtB2fOTeFHvioaeHzv
eZf2mGQLM4ehYpcA3Xfe7Da3QxBlbviU3djH8mhDAOPndU9/n9tdmGNz4GWEAE3TAfycy7dW/ELw
qu8ip6v3itk6hS74mu/vQFhDnwinCu8jhJBLTy/MeFqrJYJI6mQRlO6M2dW1pNw3pCGBWYDezTLr
VnSYub6/scqcrwiSKV1EMGEczg75VoLQEUCjO3LoDQfSD9abEkP8LBpAfz+IS4816vQgcgWVpMFW
aQaSabmmQ4ihGMyXeLBv+7U+mxlu/9J29DLaoTd+nppyF/X936PGAJ5GMZGyiqBkw1YvZ7Xo86rG
+zR6aRMnvie4kK179b4EWc9dfTs+Q3Lu6bon8b4yUM4G+um6oVrsKAzQcm2X9jHmjHtzpxiHBTrV
0SLS2eUd+K0VJvhDWzucZHnC8KPmDlbrIKXaXV8Hz0e3Fhgf1cpiwuALTkRY9zdjHx7VDJpvBWoa
hvqr0xtBJYGTOtGt+vPdGO/sMUDUlxg2A80hcnTHeKXcVcmxPU21ozeuHnkUJ0YJmkUvLd6OoYlq
oD0HBM07nBiGe4pk0BHawuY1bNBnifd98f361+Tt19YGszqMwozmkknJ0W7ST3OsekO6/r5ugrdh
WxN0mZs6iWRlYdc2NqqhUy05mSp37iCV84EYenFcC6SFjSmav6IXGXudbm2yF51ZKX2jQP+4K4O6
KneVHO1Wy0Aq0grc8b28KcKISdBUtPGqQhmB8XjgSkfDlEERvxxH1QmPDfCf4Q0EnhG3Pt+Ppyiw
HmUgQcvnwRn9JcDs6vXvy3MThDENKYqNs81mucva6VhtjL6Rqh1AlLWfmrtB//uaNpAtCFaGooBP
QLeZe8/qUtUsJQDv4gMiFgV0SbtXw3Cg8/R/oNnjXesbc++gQkYHcczVpuQFD+GZNlOtw1A745He
BvI+Posg5ZyPqGJZuPXwKQ2MsV46aV+WVdYkBlALMSj3yN2AkTB0+6/vFH9V2CE8LwHeeRf2wfQU
px0kR4/zq/Uf/VsX+MUQzkIHwyNf1IrgHG/gkQwDjELkjTDkclmqMU5kLQHDi/sHDXC4WjSEKDLA
HLSMKCXSCQsziHXnyZHs5VUkaN9wt2azBhpfNvHDsnSq8wyiVG2ZDk2nQqtdrm5ILhKeFS2FySRr
AOWGeQjtgwkVxvi1aWbBQeVdJeAeR1MIBR8Z6E4mVHRVUmvhCHB6egiD9SkB0Cjywv1kO+NCBR93
lT+clkjMDcAJhyposnVQHuMRg/Ld5ScEzU5sGxLwD0qh7eK22CdxdTTrV6veX/dw3jfcGmJifQsG
sEImenaU4k95V7tmWwjiLc8bthYYh4v0zESFjmIW9cgZxgOR/En5dH0VIhuMx43NaPcT6bJjMbum
Fvny+jp2fz+qh+RvsyeMuzUVZDLaSI2Oenkyu1MpnzUROpsbb1CJw0CEghxGZwuaU9xZRaWi7CM/
rF/m0TGBbW+BS8zX3XRTQWux+euSPRa1Mcg4WrpYEmQywNwgjfKLGi4ErfnOH/vq6foOcUorMIS7
CLOOFMHMXnorgpnSTA2m2iASXeu75JR4BZpKWiAnTvilwjBLdxJxHHL9AmVhlNgN5GMy43uJlUF0
zEbdzg5nt59etLaC1raokEpvUiZ3oQRf/1phvK+aCSjGJDAp6gG9Zv/REW/FChM0Ub5mh3FAVOaW
WOsLqrMdPiT7DOKmteyEfoeCYB/gLSvKZzmdA2zaZmVMDqHKE7SFTbijkflUWLg664dy8eygcqeT
yJpgs1g4LkgClcXMK+ugzTKYvCW/7uzd2oniEX9RyDUxiQPOO5QZL2MrdHzNThuUbl/eWMchGE+D
r4AxpDyKYXO86KqqNEeB2+M6Z06XtMx9qJsg88aMk1PLvm2JGi68jwbHoxo3Mv7NlhuMdtEK9PqQ
dlknon02Oj8qRHPqXBsYfYEV6MjLLBjPzsY4rha0xLROcZT0Kzjm3GkQJA280AcGZdWAGYr5Y7tU
Y5Rl2qSQ7Kg+6KjaodIlefOD9hDf6n7q5YFIeobnBxcGmaKruuCZX9pIw+1HEEYC9AGS7SdazgeV
xt/fgRemGJfLJpIUrdSCKGHUwVQT2k9LaMe7FXmeIMxy3m6wRNFiUE0BBRyNIZvcK5WHWCer3QGX
bU4n+TcVVY9dcqj3JnEVjH6rAMPBF8/aV1VwCb8VJJj4dGGb8faoGeUwanAL6w/aa31Id8CeL1AM
dDSf7KqAuGMRVCBUsj1yl36fPX0v4jjmpE0XfwH15M3qAfO1ulkHxUxpSjd9U3vxZIZOE+q3bVGL
IM0iY8zlQjAZEXe22e1BkJ29TL8LdGlAmhlI3y0FI+kOSjUqhgkg3PURb1JpReg/sflylfbamfFS
ziA+sj8nw80a6zu5F5RNOWceUeVfG+xpHHolAX5gwIg9xGC08KFYSq+vvOveygmPNHSp4B3FPYPB
usuFdBkyzoSyVio4FZqWuCsgCtdN8PKOCxvMpdmrpqSkHWh08xvIZStf8gpCz6Uf+8tX9SmlTeK5
c9S9CFJJf/bdWdgsjbk557rq615u7cO6EBLvy8bKv7XxYP3WSEdCP7Ft47syZep3I51KkTKo4Lu+
tdk2x2CVKjVvJejsSa3dHiY1Ue5REyEfuBdw5eBpBByDBjQGcwCacjbnMWlAIRDeW6iTzMrOtJuP
ODtoqvH8xlAQRnYvfWRVpG4wSzhiUv7KGj/KR6ddBFGT+73ghJaMjAAjcIyNdpiqqJMtBE1ddtTy
eZIExRiRASYupXlWpMQGYUU7Ey9pJi+NH677Ofe8Au+KqXOga423l+xmy6HHbGq5kYDJtPoqDb96
aC+rz9dNcOPdxgRzWnUwvEb1jBaeHBpOjfgut87SmG6ifL5uiHt2NoaYIyvNazcYE7L2tXmSJNPR
i8Ix28+d9rMxflfp03Vr3L3ZWGNPqpbVRVJE/b4NZ69BjV0V6swLNoc9j70+p+OsQrshPZCjBDj6
XvI6v6gc6RzijqjP+bPlfQB6huqYqWuUvwR9V5Y/bkytXgH1bHq0e2ggJ/viAROxruW2nuxDmDV3
Zi/3PjK6AbN434ErzAaCl21JpXFjNkWJIeYuWt2olmtHWwtn0CQRRwbXHzeGmFM7dK3V67067Imc
2aU/1pPqr8mUPMfyqOleIoPYWnCbcExi0JeirVHgJ5i0vwxG4BcndlgY2bHPvg1GUC4nubjpta9/
7ZEXVhj/V9cokpcWAuAGBNr0KX4MDSG+hOP1FzYYr18jlKZ1tTcPvV+9zACWln4R4Cn5pYFXYiRR
ckUFW8G3I8y0JZnbtU5HGTIKVexPOXFK+Xs6JJ6pC0IhZxYFk8OAB2q0wI/6OrNL1rAYhp3aZC8H
2W8V8HhwADpG7NGeXRGMuw501XfKgxHYv9NbOqqlOrLzEZy3/gbP13UV5KVguLh0Fnts1jUq0+xo
gjrUKEpHVn625aPZmRAp+vbXLnNhi3lgFAl0NNd+AFVy8qXsTQfzpn/v+hcWmIcFimudKjeVfZCr
2071k/xHNj32mia47jlQq8uvxpxqWYGYXb+Aklu7G16oupx9W+5bL79dPQyagZtmCa5/Og74BhaR
wFB+Dgzys/WAZM6WuJsq1Frv0sME0E3m0ZElkHEVk0MeR0C8ZGf5kZ7T1L1umncv6CaSG8oroSCq
XHpIJa1mWtjohJLW3BHt2BDMS0Uv141Qb2cz0a0RxjUkAwPjEjgKDnWRuhUQcooJdRFwu8SiHh5/
7yDGRRkYwDPGtpy6bjTNzgAbU+fRJzyA47E7OvlpeUWBBUKkoff3sHHs3b8W30niJlOjL4taoEdu
m55q19+UHrPHafJ0/RvyGgGaDmJRyvJAh5iY4NV2qjpHKyYFR1/BYzbx9BftRA4zBvGd+JPsZphP
z2RHeIfTU8VuHqYFialgyBqs4IzdCBpM/bCgKDLFO3zS9qDtY7d3ptfwUYdglipEt3LuBTDtGxgd
BCEdJda6dMmGZDjjBnKvfn6s5a+jtBd8SZ7Pbw0w7hhnfbfIbQlV14f4fj2sn2XJgeYvuVGOMtVa
+qWmO/tJ9CH5y6JDnoCNgAePue7MoQs1TM2irab+Tu2nohFc2dxVaQZEHjAOjzo3s09KpRZSGCKG
ZJbs59JDOy/+ogje5NwSGX6flnfgDu8Ygeex1YpGBg9N+dp5NWZBAF/adRq0fimNlu2KcIncrwZt
ZpD8Izq9m49tinxI4szMjmUChLp1FwuVj+huv/NvaJppQMHjASQz+5IQNc/iFCx0tCvwP6R92XLj
OLDsFzGC+/LKRaQkW17bdvcLo9vu5r7v/PqT8NwZUxCOcGfOsyNcAlgoFKqyMqFG6ymG3YNSnOjP
D78sDjSEkYIA7/yPNfo0Lf1ozFm0WvtGgua9p2kDhAv8iCcUyTNDnaGhbXI9jk3A+wluW5VtQ7bR
RLSFNXI5p4lnijpNqhE1S9Ei2UZZI78hc/WdH3kdiBBcDKOCiaHZ9aod3fGI2ZllFWAoQNqFNAvv
ZmqNEpQyIlMdyYcD5Ax1LxPas70tfmi32qF3kp3Uu/HoiZwjwDpnW7PUeqM07+vZarC1CfKBQbXn
obqdhP7++r4yzYAvE6MMJoZ36JQgkospncPZ2tcQ0VZmsITlL1LCWQvr2xFgAcHtSZd6oqGcyPFk
TahsgA3bCI+rCfE3sGgNnNjELHRvDZEfsqkNmMakzFUOiFe+hzr4beXgAsELEGkNt53IXJMKRCLQ
abj/FcpUWKTZsjamsDeSmzzx++XdkEs75/VJmd9nY4bK8PMUMpmDgvZ4qyX2VD2jrZg1nLyQhB46
NGEk9J+lUK+wVhy6Ety9IAfAdDfaRIHiC37P7+qxtgwDM9Cx1cFzgON0/nUMIRaXxdQ1zGqJh+yU
BNavxJtt1U1uzLvhRt8Vd9OR1/Zlnt+tVRL6Nz7RmekqwvtxYcXOKLn659RrGwB5JQ52fJKgV0+E
43k9PtaNgjFNKOFYOFUXbH+rFIZiOhNcwwAGzQGQQzzGrp9dFkyUENFhqgWyEeYFwZ8lAv7dp7US
qCuAT6Bsy5ypXGobK76Tq/aQa5Gf1OZvU1lTu5+hU3D9B7A+KKGVAAs6Spa4bc63Vm+qXoqbRQ8y
iEcLxiFvWqfo9+PIKSoy0+2tIeobqrkR1UuFb9i+iYf0nvAYhq740UMn1tUBulLueW945ufbLI2c
y43XVAA1mrlmYWrRCur2sRR+X9861rnerogKH2jWr0IYY9xVBhXdAkE6SPpwKfBYRizVRO8E1MqE
jeB8EWI9JfEAPucgKQiH392SmrbSWt71pbC+jgpkBUYdgDREzYj6OslktqZqNnrQ/Jn+GG+AoHqm
2+3UO/UN1N6IvTyeSca6kKYh7KJDq4Bggbob1T7qyyyzAIIxk+Q+z4X51ppnsE1pyb9nJ0KFZWOK
cnFN7FM8aZchWBpMi8S/J2m2W568J+McnRmhNnCNszhRhxYCN1m82mJq5g4mIW7LJc5sjPDwvhfj
qQVzKvpRJpoZqB2du0Utr0MsLfC9zusI0SpqAE6DLKraE8Qkv07KXB4ZNgIXO94kNJo9n/sIBL9I
3QRAvEBbYo/l2zRguIwncsYqcAAKigkBkbzoLmYys7luVjUk0Ey/vjH/DP78Woq2AcKsGRC2bt8e
ijvhvnrlpdusVzOezBZG9ACJFkX6CKzgG68MA49JIG1dAfx+UPz8qUNHuH81HPFthG4YAI47PuUq
I05B+sBE1RslAWB9qfwATYNEaZQ6O+Rghl/y70LGe8YyqipnFqjsoARYRUxJR39obfmQ1nbhkSk5
w1sf5kNzo2E+bnqNMCM38CyTY0zlJTh8WBlAEmRcjIqR+QhJQV1AM4HMs5T31i7xwP50U+2hkIF4
xjPHXOjGHLWVilxUghEBUKDdmSB3eCQMxJkj7ks80QCk1yGeiHmak4TEgZMfs+LZdqHUFodLp5bh
gCRcs7T3XhMf9LK4FYXh1/VAzTQDfBgqxromX7AyCYKsrn1TQaE+6ey19qPkV9a8XrfBOuufKGI8
3mXrQmpHajvk4PoEpGrX3BrVmOxqKQOCS87DXTvx5JiYK0JFE72RT2vU2yxpq9SUaqgzjp07K3dq
ult4fHjMA7YxQd81QyJrrYLglcbHSLnRFY7b8f4/dcGU0ANLrRDvPCs2bVGE/ovpXv8kjEl1TKhj
SBDta2ifohlyHu8baP7lMepdB/k2ejF9gNt8+X4Z7GaPrthO2V83x/wmmLUmwRAdCYMqdDRF30Ns
EqEQw8oqJNNQ8mrj1L5uhPXSg5uJEjjNMMIKUAW9pnY0Z9I5bTG8ivIQtBlt7VbcyRhc5TLfst4Q
ZCmEMgclWCT059ZWQSnNKIUonPKUnVbXwlQ0ERKsPQSG3NYQF6CczvlsjBFhfDbMngGcBajYBeDN
RCV7iAfgAczb6mf2WEMXe94lARFs71wAE3emq/j6OxT4nGzHe74wbzTVxHtdl1EOQyvwfMmhLAyq
sE4CBpQHT/SUYBiD/LWNbAzfORpJ6lK7edU+kpb3aZkOtLFMxeG+hvpfPuDEhbfmoXTzJxUsa078
RzqQFnL+UDp6ZFcGzyz5hhe3zcYsFYTLdFZqtZagveOMLhmkyp/A/AfePxnqFzz4FvPUb4xRh6SV
aiGaZHxbRchto/jd87yHY4BuxCdjlrZrjtXEbfQBbNiNnJg+5wyy8siNi8hUXGkL1NfJEwPtJPlA
HNO815/12G5uZBdS9a9cki7eoqhjmK9xlWcjatvF9FOSnifZ46yIuNaFD6B0LqM3ho4AnRkvTRkp
YY93ptR6C3pV9goZ1PmofiSKEz5pGPEhHTJ+A5X4Fm0XSrYAMGAIghRuzw+buI6zplWdtU/6DzD1
On3z3rXfK+Gogr65/8NZJWsbt9bI3zdvW5DTNdlKOB7UW+hsr3B17ShEtobehN2/DM+ptxwrrrgs
61hr0PgzdFIrwKjnudVGnDI8FBXcQj9E6GyjDAN56mP5iioMWkurhycwoNY8PCqjtoWR0i+rlMuM
UdLoXYHSYyhrjlxkrto+QsHHKZTZRT5k93Lpzsu36zvM3OCNUepz6mtjLKO6gAFM1gJLbwJlyjgl
EXo3MV8AkctPoLKJAiR9IwnKFC1RDqWjEOKMmP3vl296yJmYuLj2aCPUOtZ4AGXuKgqB/iM6yY62
UwL5U+6yextcwsnVibZ+4olIXzR/aLOUf1ZxNcfDnIPlDAzE482EOYMGH+8JxNz+FEj3/ffrn+t/
WacJ/UmkLAaS7HPXHEFIYapTHgbRS/GzOaGeNqGFYU+DveLIA0XsTT2wWf9eMuCvlX4Zpi7ZMbTy
UhniaC+ulm7HVX8rF3iNCwVQHJJ1M6fZM2eptGt+WkQuAVopMklPC6P1hB8e/cH8UL5l+KSF10DM
wm4BO7v9VBz0cfChYMSxSt8Un1bRi1TJ01wC8vB8g6PQmuLEwCjvuIseCdRB8JQfRMXiL2I33jz5
RfJC26Pu8izVpkLuLQxGD3bvWu8GaMjj2O4Deb/s1MTu3maIyoiB/m8ron8Z1hDeoEeI3iVVWkml
sV5xs8cHvbq3ppfHcS4gMPr4n7bzywoVSmNzGLM5wdgyXooo2ROmDEv0tMxW7+RdBZL1POGEAma4
wRvi73VRYbROh1GwUgDeLZDEjBAM1n0uPPGijkhvHhVuJGEdzVRvYxRR6n3noOCmqq9q6VjfGjQH
+ttuudHGffTr+m7Sdz5tlYo2Upgs4A0braDP2ncN03VYHDA5jXgM1ea4ltX+uj3mCdxsJRVsrDyM
tN4ArZsU+rrynsy8txH9BKcXRAUVkCeIcxthUEZfazs37Mzys/XRanlTAXTS8pcdMHSreBThPqcO
2ZJqRTaqKCMuD+hoOzpao0Jhr4/tq/ASd84ItWySLUV3krTre/f6LrJjNpE2+n/WqQy6y/q0m3VV
8IlOd9XZkw9qfEcEcVNrVzsASJz2lvsoYh+Df4zSWXU3CloxWEWO+TfhbvFKCNKG7rCbvd77nDVx
hD2v/8z+ml8mqbOuQBk8l+I5xxQzYpn2mPed3Uu13QMqfH1L2Y75ZYk641FRJ/qaVVYg1p0dlndl
83jdAHMpGPhG0R6IDvScz28BpSNj5+VsBrn5PkJCXh6PStzYOuZ1rhtiR5IvSzRIRVyaruqKVNjP
u9Av3ehAqgOP5MIh5croTj/haHBskg+xzeE/j8PGJvWh6jgdazGXjECziZpvZ+dPGEXC6zF+4FGX
Mt0QY56oilro/InUdSr2emQWIzifF2PyygRkiosrW5w4dVFi+WtBX1ao8x3XuaLVhH/DzMG9b0Bj
SN9nEsjBREJt7nG2j5ki6JAMQY4AgCJNOxOPJohTlAzT+g+jOwL91QDBfaOBTxEtidjuXrl6XkyL
IBKCFBsaZCCDO3fHuSuMSVWhrSH7kxcdy3syIYm68lsHJJ9X+jLvgLETW4DqyGghJoNpvctkFOU6
nPFgbrx1t3gZJvFCNww6V0NmG+1WDraDfQw29qgvCB2KAj+kCffLQT2Qub/8l7YCc0RiZOuUt0Pq
8OBnTNfcmKTPeBWGppjFFhjW1CDW18OqZLtx5hEvMC/tLzP0Qz1X8nzsMkEIyqhQ3HRMMm+yiuH7
0GtAPet162dZHX277qPM+IWyuQk6DgjpWNSxK0tjiqsQslui8LTmD2r1XbaOfcw5d8wd3FihPpph
xbLeYbR/39WnWB9scXRCXgmAGeo3Nqiv1Ic1hDLzOtlXUWPn+as6cjoa17cK5J7nZ0vIK0xvAzgb
jNWdrJ90Q/bm1bTNTueEXbYhAOqgAUSULslubmoZfaSWq1SsyX4sDTe0+se8kG7qcW6dYan/y5sb
PY2/bZHfsrGVlWWu5n2P6WCxP0qJ5MrtvNOyX9e9jB0lNmYoNzPqRipDaYLkzjfljsyiz8c1so1v
046MK0RuxTNIvvbFzbUxSHkcxBb6fDVhsN1ltnRn2NrbfLPeSBkZZd0v94iJFYq+689msGufZ57t
71+7Svlivg5GU5qoRomdLYg/89HV4+frW8p2939M0NFCNsIEcbCCJM96L4DHrLde/m8GqLvfwLDY
KoxDfgC+LQa5g/h2/f+zI/nXJ7Kou6o1Mrlp5ag8zJKN4a1yT7r2ltfMOyxnPRDiIWP/bzEwJAHA
SBUhoMNg/4Wcp1S3Zp6XiHeJ5E/GfSY+XV8V68tv/j/9WI6VqezbqZH24fQt0Z/yEgXI+eO6DdZF
AaUnDYNaSDnBIHh+ZvNx1md9ELr9WnWVnZXSTlZS3Qaa7r3WImeGshcnIjFXJUMAFW0iU7kYdZgW
pZwHrQRsSPutR5iMtn5NvFVdAB0+P83GCOUPsqnmwhiqEVSG25v8XvbSydZeR6QS3c34J30cT4VL
wCP3PLnhC8zZX5aBCCB4QSiTk7O2CYJRr6sVBqaXQJE7e8iP4uzNxg99flqWt9Y6ZdH9tHICFHNH
Fbz0sKf4kjoVd3twc0A8dxH2Uj8c4kz9jhqLX1gNb8qXvauAxhCdJPDf0ExbQ23OSpdKyR7KkMqb
KvkgKSdQbaIANbyhSp2KQf4IKqTS58EUmWtEuxxGoZyLiu75tnYgLa/DJYS893AYu5MZ+TMPhct8
MqMv+48NKtJWoDyVKgOkfSqgTLOX/CSP9vRJ8KyfQu5liW0cCNsyADrXzyDzRtsYpnFo6HaNkZho
wr51B291y13W2JY3QsMr92r//wPzSdyfvtG2Bql4XPeKOGlCLcGgtFMdwh9TgNQZmmE+1BV5aTbP
Gvn75kjI0pxH3dIQLcd6Hx4yr/1l3mR7cluTArl3fTc5nvK52Rtrk1FZjRAhP1y03ZKdovhnm3Cu
M54J6owbzTqr85AWhwmQJRBBR7tI4VSPWFcysj7oNKPfRaYXz/esaftpDAsEMDGKV8+MpdYew5Db
wSD/5sIREIfBUAlOmotpFVONzWrNuxQvIM0C1YoCnu3VLggu3LIXlIkUhwhhc1+z5Lhe2gVwCZh3
gh6kHDAK26GO19kKBqdabCJpUu4Xr0a9KC5tcJQsuBbQa6tPsr0E4n96aML2P+Ypj6w1aBmliRHv
pVL2DLNyEmU9YcglUEfRUaZkZ47aY1aox9qY99ZoeUtY+8DucS5f5u5bhOoGc6HAg1ABR5LrSC3E
pjxkoeVl44hmY2vn3WlQcvv6oWCHmC9TdC6hDGYqZusQBsli1qNTKV0GIjFjCO8ig8i3LqY8v2pJ
ozReFI/Js9h0VuT2laqMdjhKYAeU6rIwnERrIp5oEOteQR6A9IO8+8H/QZ2nMRX6ROtXFAe/9YCr
DBB5suDzcATxA41m96+p3NAzS/ffbwssAyIO4A+KbnSbsMytsrDyXAKoYd31mM8Bf3Hm5NBisnWQ
vMPzHY5FRuxAskUUnyzQG13MmE7KNKYNylbB/DZ57WDrlVNkdnaLweCH0Ws+pg9dtC3B5iWrFygn
JCbo3kmWBU5Hglch5Z5NXNSENTXifAYd9Q2SPBQ7MifaF3uAYzCxyCOmYYSvM2PUF406tai7fi73
pdh6OjiaOx6XMCvlhwmibIiuJFi1qBAigBgxEmqV1JoJe3jjy6Qz4ZjPGtEFcPPMw0X9XzpnZ1ap
yBGL6dBZyiDgLag+mH54MMDzNve24Zh3zb587B1MzO95gG72dn6tlfp24jJJ1ZTjBaqtagdU1ZJg
iDxU5Ii7q+Q/UYH5bH3UhwPUSbBAmgv2Xc/0UTnapRBeuCGTz0iYH3JHi/9DZIJFDLzgPYA2CT0q
rCZplNcWSJpx9DX7L/xWuEtf/qJm5heHGa/5jb2LQeFsNtrQWqdor/r9HghWX/PJ85Cn1cg+bxoI
yvEQAEiMJheW+yYUAcYp9707eUR2kChMKQ+ELLbkUpgxowqhlZPA8AHGDfL3zeEWrCWa9Ql9uTEx
7Sx7sQBfFOTd9djF9MKNESonadUwsqBqmBwa49gYs23EXJAZ0/02JujaTiZLU7Iibujf5l0UgLsD
kGbjG4SqvBl5CO9cMX1hY456VQgYMdHlOQz3mdHu5eoRV6Sdde/DfLDqP2kUO4bCaRTzLFJXfmh1
pTVVaE3EC+CK9WybTeNawmM1/qyFD0MTnUbhpjskKF0c6q9lGlS1MU/bri4EQhcJwAgaPrs+dOsj
5k92xQ69A57wAaOmAJz/P85oUJG5Lge1McDQf2iiwjX01Y5SRKseiiLVHVf7h+OUBhWQK2keIf+R
RHuzzMGnB+r/SHGv+z3zm+EE48krK9B4pvxenVK05cZW2FdF6I1F60JTwetlvJ3wVtSl8HZpUq8f
R/+6WfYNt7FLHQY1xHDKkkwlGjC6LzuCTbSGLEe1s3uiTV86PDAY6wWM+sHXSqnzoIo1iHSGItmL
uNtkL3sgmNZw13sz+rdEJ6z5xWszMV4CZyapA5E0WtRlkDc49GMx2kWh7osoc1Ak8gtz7O2+C29M
kcf8zttauuIpdiao1wU9OpQ3+bPirkfBAT2RcbtC8FkGCVx3NHnQF6ajQseLVGkIHxL5+yZEV5Ye
Z+sqm4GiOiv6Fj147a87DNsCBtpQnhGJ8sC5hUUxatT4hhRMc4arjtEj+kzP100w7xn9ywSViEgr
Oklii5m/pH2ximBoAp4F1ksFDvFlgtqnSRWURaxQytXu9AOZMRG84TvBLcQB2qqnkQcHYRtEnxOj
qBLm8OjO6lhXqOMWcwJhxvy530POzQHSbT+50NVxo10TXN9C5lcyPln/LVkB2eH5V5LmNRnacSnA
BPsoN0Gs/JcyHZBIXxaoU1ysal5WJspJg2PYgHGi8tkfh+9KeNN68o7IXWCMok2Bp7M1nk4p00E2
tqnjPKUSOI4mK8LLej6AQvy5Gyy3T7gKnsxEAQ1OUOMTjhm6OZ1W6SgP4PLYT4d4hKZBcegD3a09
zc/uAUg/cKEtzM9GqP9BXa2YeHicfzZFH0tJ140ZrNW6r+xiR0Zn8C7yDEfzm+fxQf7FPQmM8gAW
92WSunfaEaAyVW4q8jh9U+4mLwnaO6JUSigd2hXzehroFXg5EfMLbqxS/lmvSx/JwjQGlvEr0p/n
4rcF+OP1M8Cqkp8tjXJRadL1Ks2gfFxZ63KbQmTE6aO4OSI/qlNHMoXmFgnE4MZ6KnpxohgHVU55
8ZIBg8RUPwi5gBRG+UWndQOTbMmWcpgAQnkAJMVTjmswBmFtdzsyPmLtUy9+mALe25i7eOqM9F0t
rn0H0STFqoJpUGxLkjxofo4gcEmzY2O9mlBvWivO9cC+3b++LI36yaO1moZKyg/DEhBJzjWQKuSB
yU2CYKdh0hXkZ3zma/ZDaGOWSgetoiijsUfFo/NCf3rURECNEmAskNLfypg65WTYF9KFn4WOjT3q
GmzLDAxsqTkHst/GXrc66ssouOhS7M2baK9jrGuuvAVoV6d+EV054LWAWOkiiljiZ1UP2RR1gAgl
Zz93WbqP5cnoDpI+q7VdlXn4octl3aQgoCsqTy3nqnLGFpJ7B4xPATd+/YixjvH2V1AnLMNgaL0C
P31I029xfjuEaNlwgeGsoAhMGpkFAS4cVETnQXGSCyMTqtwMgA5FVmwT2uPx9X08DAnqZ3oQ7TrO
7clCXaEO8mWSWpelpXOTt2r5WbFTdgOwve+rYx34fBys8ItkDRNeIIIFyRKV68SLFaVxDgYTs7sp
db8fVnusd5Lxcv1DMfOPrR0q4YFkurJWShoGjSftyCTZ/CvyMfEBzp76IdkJzxx75LV3/hokUQ+0
XigHkyl36jU4K400tBrYAQbIRzmjlk07xPs/htzE9qgl6jEdQMY4dX18LFpbHRMOTIQR/85/ABUQ
oAw8YXwf3BHmkjjCcK8VNSgeTnGbeUp4WkHFvLTPAK1wTgTXLhUYNGEu6lTTliBViE7MsNPTovoo
RmjjYQZXPaqGMnhdtcwYFJeFu1LTJf/63l+61PmFQ33qWSmqIWvX4gDk2VOEF4GNTvF7Pk8/rITL
NXuZIp0bozKWWZTmzEIueEgru3ohZfXCB7xN/mR1QV/RfIxery+PcTjPTVIZC/gT9VbUcaES0DGZ
DQOydG/4JcZoebTazK0E+JLwe4K5gy4yZB2eUlOm5Qex+Gi61m1HzTP194Q3rnsZzbGkjR3KaZZo
nUBFPRhoxCm3EG4ITeF7MUa7IZNv6wTTidBMQZkofrq+lbzlUcGnh86CNqiQ/JN6KC1AD1wYbSUP
hPDxuh12DrRZH+WSchyLs5hjmnS9GzyiD4+baEhtDLKiATMfdHQAycTEUNhRvLtum7e1lINmtVRn
qbFAx/dA1FJ66INLHp/I8PImPP+ClFMW0gjhqRKMjfW6E7TIM82HKuahWhgVBagV43EAtT8ybU8n
V0sjSmrf4L5Vf9SJHeV2vVeRcug36WLXf7SD7C5HXqrOPG8gecE9j0k32aInTKtqXdJUjE2f9HRU
dPHLIyEpEW10MJ3rH4v4AX1rbE1R5yCHDJ86R1pxWJKHuj5VIw8lwApXWwOUx+tJmGupOaIQBEwC
IdZMblGjxDVIZqD0R14/jHXAtuYov6+hHKqBARBgxfphHE5FNjvLeBpQmLm+b/+LY3x9I8rLlwLc
WgYAueioiA7BWkDLTd/nR+Aje/Q2i90UhCnniuV9LMrlY6EaaqMEudYKyUKz0tBi5Mkp8ExQqd8g
W1kE8d78MCP+iYNlizWHi5+RyJMj9bVzVKpXoyjf6EaYH8LRLYHzXO3QzSYb8wrgV+lcA9pDsYeW
FOYP+bVQpn9IRDwUID/QKFD+kU6qNgNAlh/yRffGrrZXyDOmyrM07jkOwgqDeOH9Y4lykGEcJ10z
CiPAIX5b3yewCRRedkjvBEfyE6COfIyCvFq+Bg4ZHhCDt0rKUfJiLPU51bVAm1vbqPH4Ve0iOtXK
E2eRrCC8XSTlLoUhYbDLjJD5zJ7xVCI2goHbUT9KTIMczLfIqZ3I5Z09hWeV8iBZDcewnhEfSa/v
Jf3WY9zFwqBGH4DkBQNR7atqT27jCl5vj551gH85kJ92P+H/YOJvPNXHHIIdplzpFsZrHN69+ezE
LTb1YOAAQDY9Ay29+OkegiTg1JFc0Lh6/SHb651HWK4jl/s6JnH6Io5/maUr3ysZHIZUdH4YIauF
z2Cmtrpf7gD3IWiz9htPgZ0ZJyBnT8gtLQg2U/eGNAtL0s9olPRRETndqJY3IWS/OXyuzA8NFkEI
kMgo5ZrUhy4tKdcmCdmg2YWubC4n1Pbdolc5lyDx0ovN25ihvlkTalEFJEkOEmbVseaXVPo5TU9d
/k0QeVUM5r59maK/U9lV1qDOoOqM96O7eMmxuw2fJX/0QrysMze546pgMS/gjUXqWVb1cgTFcBk0
dZiZskNfwfBN4iQ3wu1fhOv/loIDNQMN2lR/fzMas92FYrVms5kfWqCeMOlp1u71oMPbQiqjEPt1
EaIMMWdQvnf1LXSLr/9/ZuDeLIDY35zgTkuTFDk6iS5AzgUgOfVIR5VX8mCaISBA1ChBY0kzjhel
Epq40Q2ECZC2Ythf8QnJMw+wwNwtIlAggjABTEjUVRBiXkhRZsIDKmDe5anO/Ou7xTyi0AIhtHqQ
79GoQGDOs9iVOq45c06cvr8fpgYgw5KXbjFvtI0Z6qNL8qrKy4iw2r8r72IOovTxLt+1x/JPONhT
Yq8vvU8o/GTORA+jjAN33himvKFQOoyca5oWtDiu5gv5UCqoXgh/KizueHGVbQ9j9ECSETYpGroW
Za3aNbKYY7w4vC1OBDSXOf3B+gEJSLQFeFVN5r7CB00VdFgKFJLOnR1cPUVryRjtjfPU7ZTvoQxB
hvre6DjAV7YdUpYC4zJB8J/bWSu1FMBIkh+Krlx0t9ckMt2Yi8PPvk7TX2a0iCrHM1lXMTjuEY/g
9qYM6YdzmwJYJWcRb/lDCTnft2UBrU2Jqzhz5tyF11T7CEOWfFYbxlKheEYmfUFQiyYEdZvkaLLU
idijQBNhVFVevDjUfgDVdlwkXvOZefgAJf57V6n0K5SbRROiGqPFi+60hWSPMp4jIw/MxYwhGzOU
k0Tt3GhxDIxhpEIvfYh+9WE08k44457CwBz0F8BChEImXZedFb3XGx1hfX7TgRNGh9gCdl2/0yAb
0PuCy6s0MeCpgIcCgk0Izi0Dxe5z95g6S02z0QBZ/GKrJ/RooBrjiy81pOPCm36xO8ldccq7p9jj
vfAZ3+3MNOWZqKblZdvBM3Wrc/SpctPaqVXe05t8FiqtObNCeUeOQtqidQm5+ZPTotu6M9ymd6G7
+qCxcRQvPbWYl0l26W/e+livY5A6oVwCBXdoRNEclqD4VRHeJiEIi3ByzT59tzTDKaXioY8qty/G
3apqaLaG625WYy9KgCbS2sel1oK6bDmBgHHTnv0Yah/qccn6Np30YK2/9/2TLnpTfezq2Sny2jbN
XwJ4Bf71pXhmkTowpS7MqWF0+aG29l0Y2+LUOF3EG4lg7zI4+slIEt6S9N2uz2Erl1loBP1OetOA
sgfTy+CRt48CMCJwsvKjFVxfGavaDiYrokwJnjBVUqjo1tRJj7nyMDpMbelWWFtlBmuS2816U4ev
hvFzNN1+2HOssmKqCCp90DQoyGRMqrkhokbVdy36qqgZhLdkqjv5kf1uj+FuNp38hHoLaG1Sv91x
7JLs5eIIbexSyXMfNqhkjroBeICJbDAHcpbc/6uTHvmpGuvu13FfYH8t4HxEg3IbJFlTKSethZLB
BH7FHeE8lPz6T/Ss7wCScWbOpcwMQ7pOuJ9k9Ms//WuT6eaVVM+TMePR3A2Ook07zMzrPGpUdpxF
8gl9bqLAqFDHD2TpvWnkZhUAZEwgb8RRR9IN+z0fE2dwF1do7GwXnni1TVYRXCdp79+Wqf3UhnnR
lEWpAvRl/ewkuZ2duuMrmcEy74p7ApkB+ax73WfIci5cZmOUOiCQdptSNVLjg9YEerSTRhA/G09d
AtFYHt6NeSq+TNEarm0CWHeDgmCQZwvqGVk+tbYcW3Nlz4mC8l0WR4tzfXUsk5g416Czg9wKrHbn
l6YUa1Mz1Ioe5AqymRKCv6oYpd+ktgm5ai4s99zaohwnMnK11C1wwKTWRzh6qdw/xhkv4WbkNvrW
COUjYt6FSZlPKJzIgqMsnTeOz9e3jJmHojSDLgIQcFBspDwiF/ukz5MajCLfFkfa3SKn35k34tPs
CH7txLbl8oi52Tv3j0U6XKoZ4khkYueG8j4GMjiS7XbiLIu9cV82qNA4LWYr9AYeKlWvu2LduCPv
JPFWQYLzJjxNwIH1cYpPAzEIT60/gNgNMt6FxjNCPSwFfU6yQpRR8FbIJp369LVdfl73APah+doq
spWbhZQJpEEGGTaKKvwphP1zNL6tYg8moNi7bomBykGX6svXaGKIFsclH6NFAyrHeCetI+En4YDH
0kBXzgUWE8+lY93WGhUNVBPaUUtZG34HjEN+M6M1rBxz056Pulvs33Vb3qV2/qP8kX7jFYFZTbKz
ldLRQRT0Nm1jM1gO1QlsEQGqaC+k4JxzAdQ8H6FixCxXlRA1oK2VURdyTHFW/CiChllm5Zz6INNT
IPFLRIkgG2iQX7LxFCVV5xnjAyA/ttbfNcTZomKW7TCTbkUr+33dV5gHeGOL+nhmJKV9ug5TUM2p
r6WYYgFS5LoJmblzmJYxMAoJbQI6w5gEgLbkVDB8/Rsiqzs+lzvJBQ+iE7/mSFPfk1vlRNKpBQoM
bWOn/nJ4aG95pTZmIiDppEwD3jQyk3S+rbHYg52wgK/Ifnovv6BXcJd9U/cQ63jDPOBO/FXe5j4v
PWd+yy+j9HiGmSgtFOoVLcjWMqjN1mvrpbCtIb8Npfr79Y1mfsuNLSoYgzTbUvIZ4J9eWt0sHU+R
yQO5MM/6xgQVja0xruOuB8ww3RN8FqlXCj4/CWauxMCkpCQhXwTV1/mn6uOmVQAVRy1+mZ24wQz7
8Of6XrEjhwEhUJIZQimWOmSTDgSuIQGgQCLHhFy09vQ3MgZR/qd2EHg4LCLYAlVhDGmeL6e1Mi2t
Tdgi42LrHtyHTo5mUP6LtP8gHoExHZd3b7K38Msm5e3NEubRLIFyGKhnR5V6TzSeOVvI9O2vZV0k
GKPc5sIaEgXe5BT64ueMd+haeK5YmIVb9pmb+zyIPfsYb6xSXt5BxKHsO03H5ab7syu5qtf5wmn6
Pmu2fpc+ll7ua4mrP/4fV0v5ZCLLoxqNZrTvc0d6V97S+3GfeIB52qAAudMWzNGQ2iyvisL8jhYo
a4loBcYNqdQkzyItRhHBCgzoPAwGFBRTXjr/Wd+9uME3Nshv2Fw4CcQmYz0BTki5S7Gc3XQLRO13
8V68695IjTtzlyA8kq+5flzfVdY7CfImqK3rn4edetJbIIyVBUIfURWGsSujzvCsMIpeMzzYQIqg
TbZUSYl/3SgzF5cxl4pxL+BaIed5vl65V+sZ5O4VXKj62YG/U3UmqKbfWR5Jkwp0TTMnPvD68cyQ
szVLeZCRVahe6ADtVYQD3NgRqEO5OES4ge83JKbQ33Rb96bi29BOViiAw+gg5oldSAGGtSFTNthl
a7pJubpSOnNehZfXvGYaZHwC0sBQ5KFfOEq1KE1tZNHBmk+ycuzUx4VbriXefr6qMxt0yNFjwK/F
UE32DQ4/6GkO9esEUl7QrSpAPab+wJ1aJR/lmkXKV1Q9neRxbdHJdBen3auI3IUj3i+AsxV33ByF
tz7KRcx+mOvesDrIBJY3CjjHMcwZiE+DS6RSQ4/3RGS4JPYTg8X4ahJJzqjVtXlfSr26hPsQJSZ0
SHr1I0eDWBVPY39Ssx+L8rNpf4nZA+cEXka1c7vUOtNSSKRGw6uu+9O9gDbmAJ0q6NmJLtgpkAUu
XNk0nkEqjCJJj6TIGqN9vBwVsOHwHsKXgex8QVQItSJj6ptmgT5T9THrniBaToqmxfiGxi/nnDGe
d+e2qKMtV/9D2pcsx40z3T4RI0iC45ZTFSmpNFuWNgzLbXOeZz79PZC/26IgdiF+eaGVIpgFIJGZ
yOEcPVRXkIqjfcAA4RwwsAUMjraGTbdOcLiwFrtKuVES5o2QUvyieVgiv4RNdpLjcIXGEoK3pAf4
jksKyzdUDkdBqOJ9unYbmezDTusEOakBuq1ai70iZ7de/EGUXbgzHbt2ayOKic7KvFAzOSkTP5Vu
zOQ6ii50hVNA5olggjFzSsKOTPXgS+bjEv0ztbcyDyiMo4CsZUz1SIgVUpg+qFktU7vWakvTJttc
XLXiPrs56zEYswHyS0BWmAXy/3b8oN22JjpiS/izFqkZixwqX/8NZufjeZ3grZCxGWWnAglBkIsg
nZ+G4ocoPwv9iRSAv55D67wo3voYaxGlRI0XUL8BN+A0Fo09gcAcYy9/J4QxGV1sKItQgr5OXF5K
9WWVA2Hi2NnPz7UPloJNBJldI8XSDAionHwjymMOFJw6ephhpZqrWIR54jVRccwsO05fw1smkgEY
+5Fcpn2H6I2ne7yjYQxDPZBMiqOp9AmN98XoUDdPq1DdnT+bnXrFx51jjIKSjwnwmpMSg8P9ZXZc
wexzCG9qYB04irN4nd/UVh1gMNRfn8+L/hy4fZTM2Iph0TJQvkpZECeylw2XpvGcljOQwq+K8Taa
OI24nO1kW9FioLrLcRJHwVL8yjCuTMSrSeFUmDhKwQKCjYte/2FRnITJqtrCzsNv5/dsbxUoCpo0
rUOANsVcpVxAX4KJppLATC/j0Qt1H8id50XsWZ+tCPoTNm+kZunVcI0x1QrxldWYqtuSyOtrM7LQ
huZNwHQ/L3DnoYsOiM2iGLe7ZHWWp2OS+ojaRRDQSE1AYcjjJxNQBpKrhVb4Cnaum/8z1RSFCt0K
Zq4YAOTTVsjAyBQnpaVIvyZe897u7dpKYG5X2wupEAml6Su33yVvBGHoN8prnF2BcTJHT44ZDPex
BfA4zp7uaeJWLnO31CTujaFTF18EQ6nwT1/w+Hs4AthJETDMhGpZLaXfDpiHFcNgIYp/Xi94Ihjf
K4Zr1WaZFPopGPGEQOMNRfG+z7jZMRzIJOc98ZXql2ZegVr4/O//nDX6oF0q41unddLXphzLoI5q
W15ASpB0HoByoqrlBAy8ldD/b65slvRG1xdp4TdmbcnKTxJzBOz0XtC1gNELuQQd80HMXknilERZ
grMYAsoC11wlAA7oreTyD0VUGFnpo8xxTfu27l0ms39p3bRlsgBvedaif0SMkVl6Ijw2Go+Yld4F
NgLfro3ZvVAOeyWLkO9axbiwYpV4SWgGIhGsuksPeZt5xYxRHlXnsaXtOcCtYMbStqnYCJUKBRzj
H0uaWHkDavf8OMU/23x0Me5ln1fIfTV531DGzqKpVEtMGSBlOXH0+r7l0Z3z1sOYU60FPEnVDGUQ
Fx4RXyNFcDPhUMk3fdTaqZQ655fD0w/6czZaT/JFaEIZ59aUk2TlEgZwU6PsTmYW65zOfK7+M/Z0
bCZjac0uDpCevC9Oig0UI8eggx+0XVo8Tsdxss4vb998/HtarIWVh7rrEPotfhKeQnQfSUtvrdmT
aiQch7+bG9noIZsl1BK9GZQEuUnaAp47ya3gSqfJo5mYROLo4O6bfiuMsSTrXGRDIeMxsAToOXfn
o3aJoTUHICBObvP6fTkaz5rgMo/k1axGHJsqXKnj+oOoM6eGyRNB/7/RwkhZ6gnYf1EgzMavputK
S4z7v5TBGgppJt0KhNMgzaSHsm3vZ7ywz2sb5zKx3cOSIKrxDHRqvzE6t0RZQUBn21qQw3kxvN1i
TEQUNmIaUnZqgWTXvSj6o867N7yVMGZBSzU9KSckjWQp8yINQ6S9/GNdxa+sBM27NK8OshC2gXeN
zWRdayMLRjO7FDr9SiimL1mdjQxGt6YWdIWJocYBhREEV9qjPNnzHaV2Ia540T1lAFnlyNx1hhuR
jKpV6SrWMWlnXxzRiFyWLzNY2IUE6GKVdGzC1ZJCDeDGRs1p36UH/8kJb+QyvkmtsiE0G2yn1B3U
WLVC8bc0PMTzc12/fEEFN5IYFYx7dCiJAzKyU32jJk8hL6x8g544txRGAZtMpyU01HRpi4hij6UV
O/0xsUf3RvlHvB/dGdMb0f36j3JVXfCoefY9FdDloZkodIEE/qM9koQmk/EITYLSkL/PpnkviukB
1sNLVtVdivKZ6Flut5FyW+TAQ83Ly3TtTkQRLmOJRyjI/THMXsuV3OtkhQ+LfS0gYHkO/fqpxoh8
DozZzOueuL3I+/5ls35m9ydMKuTzKgm0z50SWnWPWnLR/Fw8zVuOY8TH4d61NxuBTGhgkGqtxBL2
ZjWB+VG5awzOYs7t+I9VqZgmQV8Jnv6MJUAsqBYYTMScJbwmLuOR4hn+qVh+CewI0b72Lo0xAnq9
iCI4O6iPptPewAZ+Ff0isWa3QoE0FziRzn4AspHH6CxSDvWoVCm2kLjG4kbVXRTdVuVqVeN9qz5V
XWOhvcFShd/nTcH+83wjmNHPAe1HYmUCOtW4Cg+xDUxRpMByL3QAHf8z+md1tSOGsw+8LDn3OBkl
natITU2zKkGqTb7DtKO/RL5vf2NE0TMdrjT6tU8GyZA1FcUvjICwbB5iFWsESVjKtY7H249kcpSA
tpCpJ2BkrGCHvmw881bxZCt2K07osm8CNsIZXVrneKzBg/4nuOzsMraMm+oqs3VbuHqLnHuA1XKC
zN0ruZHJ6FPSJCBPNUIg42t3JSGWTjB9z5tG2tfajRRGeWQl03LAE2R+SS7jSbDN5IdaHUcwyi3l
ZLXzj2VAz7B8ZbScPaUfPneejPaIyhgD3hTTZV12TMK7SfPM6LlRfwFxkrORu+HaZomsbTNGYQWw
lOCb5bNizJYy/eLcwL3yF8af/qebmKD56K4EI23A9p6K4G4wgu5QHTJU+AxLCMA7feTIOr8akKN/
lJXktWIsla764/cKUF/DN9A3OuMRlLrLd1DqOtE1r2X0DSbtv48Kc90fRc6hKjdp3Up+54J+8Djd
rd7qFG7stdeVndmZ31uAqtEc8BH6AI25WrDq2h7vmmvzhhsa7MZ2hkbZODBXgkGajz8mmUkkdqpU
4seo32WAeBSDg6QGkPu1m/A4XM4H0YpvuyfhucWTjA8ZuH8t3+Uz2gQ286aJEwkolz+X332FqVYC
5PJZt5WH5ed0SXvShGdQ854/9v3b8q9UtjGxm2owCqk9sCjwabOqrHXUbbk7dO1R4DbcUMvy+bzf
hTEqtqxDuRRtjjkol3jTgXZ/Rqj3p9bklSdgwNjxS/Uq3X9Rtd/lMnqmpmQoOjRK++FLeADIyEXs
6MBpL/wQCIGY6PN5ysQ5S5181KWilaRo0GXhOKs/p+koRoa1oOh2/uh2+pcQiLxrrM6EPWOqLjn4
olGQl5xJRTxHQJGg3NTH9TZqMa+4Ykf5fQA8jaFr3zzp9a4Vp2KtkqDPMTpjgFW2Mtwxbq1aP2U8
LIt9o/R+coyvymO0biqjlIApGg/iW3XkoOhw95BxU0WUtKGWocBX5naNF8noF7fCKX3KBI+qR2tn
pSU8lD+/dHSmCuZVA52tLFeLWBkjaZceJOlX9PWaueOrQWDpOsewIlu+WC4AOMF5vO7v5btM5vbV
oZGTcUF2odG+03RZMnICRp4A5pqBWGLRxRZheCLfStNLU/qcXaPX5rP9eF8Bc63yXAurodUFv4tt
MbaBXwGcIHQqPmoR2i7B5eLwEBP+I0B7F8ncMaMdVn0J5civflcn3cud9XV8Uh6AIQW2a0A0lOi4
4dnkfevxLpO5YWXdhZLeRVGQqRdVcQQDsRXmHMXnyWAuVmxkS9XXRumr66lv743WT3nV2P8IAd/X
wdytKonyuJzRMxctVn9JY2rtIf0mIpaIXV5Jb2cWlRrDd2GM+55XEodT0Qy+ak0uhfgG5A1etXhG
c+LL/WfRRhLjqBOhHsxRxNYptwv4CNAB395Xj+apPrZu+UPxlMvWLmIL7cfOef3nnBnrq2dJjjGM
p0W+2l6V6QNQO2Xl79SCbQQUUlD+ilGLRGeTWUUlWBiIs4T/O3vEh7NiCR361RCbCV08fqI+F6ns
qNJ3ovlFdRXPh7/bMsZiRF2BoZalwmMADNfF3RJ6i+79nQjGQuQFGWazzUG/a7zKQDRdolOmfSUr
B5pzjRI3AJOUWUYxY2pgQJeQr4LXsn1SC16xbWfcGEeykcCuYkpIN9O8X++MaKaXLECQ34wW4E18
sB3d8NKA+10NG3mMjdOnVVT7BiuiUIDNqbPEx/JacEOvuSR26Tb3gEPjtzDuxi4bqYzVS3RSNaoK
t0vBS6s7SoooRdZ8ByodzZLeWC210gkxMM976+ze3Y1kxhbmiyn1upRg7K88NckxFm+nlePfeSIY
C7gIcpMrXSL5hjpaQ/G6KJ1VZzxN2X0mbRbCWD+haHtRKYcQtKtGALr4IzmYeI7yHC9nMSyCcQsK
HS2F9/W1DJS42r0uV1Ysf6EjaaP0LLZmKI6LqifgQhnHKuj62taiiROz8NbBxETyNMrLLE5otVsE
a8yQQhI1u6lq97wR4t1ftuASiYKcznGJd9xgC/daUHpgPOod8jLb5V3h5Y8TD+CftzLGYqRCHivL
iDyLKV2OTaCi01QZv3GWRT/yKeLDMISIEhJGpth8fTfLM5lmNBLGsZMDQC8gF/1xvSvB8htaspOv
Fr/BdH9h7zKZqyqai2KmAFYO+qKy5ES3jEECuHtmn18bTwxzXU3UkpRELvNAVjCqX8lx6qxAgjjK
Whhz+o73iy6bbWQubW6AAUWOZRnWVrRlu3QaO74eGiu5bZ+EbwAHx2Oneq5RZcbkhHzqJ85a91O6
7z+ADV2SPppEURizgNyPTu/nQM7QXeP+DwDi12zHvwfIBjEjAKa03BRkf5WejHJxTO0efD3OXx0f
G8OEWSWvCaYKfQSe9ipn1qD+lMj/HTyGuuX3pTCOfxJIXwqqkgSdeCvWF7MK6NCy550O/cqZW8Ym
EtByFSsNnSRQDpQruLoV7kKvE1BEWd3cHY5KcTy/eXvX2gRyDGZOAHaHyc6POYQa820DxUn3Ta30
m7bxQBHIsYh712srgtm5Pm+iVMoA7T8BZ9suRDRIqTOqjUpEfv/dYhhD2IG30tAidL8s6AloNGuo
vnRA28XQxW5zLnLbFwsA7IPGXVxMjXrgL3qgeCm0C2U68igwecfDhEmKIIqNpCJTUCXr0xDJfpPw
aFl5x8MY2bAEwhfJ8K5elCAyf+mAv5IIJ0HGWwZjYfVQ6sJQg/PI6+fEvEvCh/MHv+t0t8fCmNWx
HOYy1fM0aGJ7APF1gXhyDO1et8rFiu8o8JIacq4OZ+MIUxIIpTGJ1xgDHnP0I5ofpAFPUF6T8+5j
erMwwqSKQA/aS7XQoqA6PEbodmhdpKbRO3lXEE9uXfBQWnr/BdQ3wPC/WwXCWIUc9D/yCghZjJMY
Bwz72JUt2InduhS2FoSaHuf4OPpBGBPRioiYUDeeEMoilVRayEY/Uv6Y9DTg0bNY5nPLK+bSm8Na
2u0S6U/aXGRFysouHmLJ18CJveRUUQZLSn4nhKMmu4IkArpjSaQIPcwVrjUtXSa1SH1wWlllGjtR
MjimDI7njjsYtruPG1nMXRb7KRPUQi6DMfMU8LmlTuhoxBF+4RZo1uLk7nRsFuf86fGEMpcbdM85
KYD6EQjiqUlfkvb+/Pd3s1fmZlXM5S7GPlHGepFAItv6KkoG9DUsvSX9vhKwvIsy2DKfWCd5b1Yo
wmT5vUoew+nJID/OL2fXbPy7GsDPfFS8IawAJdK2SUDAJLBcjqiN8sDcz6sccOg+isiyuBsXQUyQ
pKjAef2rGLujtix2JmUcw75veNHFoyrg9ZLVt3Bzc41WUkvZKuA13YDCWHZp1UN3KZ+f5IqYGU2e
zm/erq5txDGGAuh2imiCjy6Ys8tKeFF6XgMLTwD9/2Y9EymrWUtkE1nm0elOEqDJDL+PLHSV0LFw
TOTfkIfza9rNbIOdEBYXfVCiyUJe6qvZrmhlKYLRg34fMa99V1+A1unPHj7HVzw6hv1FvgtkTFJU
TbpggAs06NPHZrkx1MP5Fe2+crYrYuwQCCdL1IuaGOXF8CDdJ6/EWrE2ILx4wHm9NX/E3xYAGaRv
xKpcKj+qBJ9M+2Y/GYOkVL2+RCmeOMYLGHhRrad9MuR2wXQsBZfjAULQxZwTx5gnNTZCgKaA43pu
3SF9MtfQlQG8JacegPg5O7trPN6X9hYubNQzX5a0CxfYWhKXlqQCH5DcitJXLNRGCGOhJpDDohMe
lJZ5B5Z33c7XKzl7PK8iu+/QjYqwhqPIlJ4UQ4r2RoCvUaYO89QfB2+67A+6z8WL3t83nciYETRN
4G5/vNZqkQHmN29Vv00NWxvM73U0e2tTOCUydKb0Q9H9tWg91JdsYwytalmf09Ed5Ks5VZzzK9+/
fO8/hVGXWJFEY4n7yM80pxpv25RnkzkC2MHjSmg0OZbAep1Lp7Q+lTxm8t2MMfbw/28mO2yswgoP
goTNTNEtCeAKS67AlVy+0qKpCBiG8SrOnPCOV3ThrYvxakocCZJYDZE/tsdmeqgM3nzBrtvcrItx
LlHddEskDihq4m2ngBQHU/X6XQSkeWIDkddJryjkg8wp9PCk0mVvrrQ8y/mwdDmYcFGgs8Qycs0o
B13iONtiEfPWSO/uZ2P1fnb0omykGSSPMMwziGD0o6RhHUjDyiNyouiX5CFt/ccVf5fFuJlelrvU
XMoUZDySV4IUUnDTJ9o1RWMDbv/MvloihwEIXEyjaCy6sZKg20zLVdWPfg+gdSHH2LDCmwQ9fNFk
5xfqwfDil4wcq9fzF3p/nRvBjLdbq8ocxxyjIsIx9f90SUaXFD1NBjUUL8bfVZeNMMaSLXKC2aEW
z/Wm+KUC1G8sK3utfw3cEv/uddsIYuyUZGQdAGjbyNeRKMxvCjdyCcbnnmhjhOhUXvmIIb7zO8kR
ySKn4haojThlaACdBCsBScXwFff5viaF8Wx5PvVtmQpgLF79fIotvYisNeYVZnjLYAyVlixVXCzo
Jh+a0yzdyty6N/3Ap0sMgBiwTitQdxbt2QROy6iHwOJIftMAiyY76qN8T9nI2gO3nr+vcf9KY09F
UJFcSeoxeSvVyTZG2JysscruLfGlH1Y3+S5i5MJWeI7sLfl4Zp3scSla2+qgicyC8BEUvU53wGw3
RbOUMKlgusJsgYHtsvLB2HQhOFNkiQc0BXJqeTtYXMiFvG82O1Ja50IbyTPSlzU6XPArpkADshpQ
tpES6VIrGexktGiDFwB/be5gNr3O57aA8Un1OhRpm2Ewu0NWa37IPcR94xP1SoNHc/b5r/oXeIWB
7cGbsPkPs/Z+7oxjIlFuaDWgZt7OnbqKxh6PilP5pSv4vAk47jYzjimrxIyoTbYCSGr9STyYmxdF
AMiMcCfYs22gyYc89lfCTfqLhzW8GxtuDphxU8o6TmkMcHi/jrXcrsYB5FxGpzpqH4reeQPHE8V4
CmEoB6SdJOFYLKVVZo9NhWjU5AjZ7aTbaizjIspkjGRjxcGt1+q9+JsiZM2v6CDJkDj83p7eikuW
wWV85VglhXEYYxtLUhxqid/OsxeDZtxqB6WwuqwKjBQMAnPoZVnjzI0ShNqCfi0MEZhRxfEhHGvF
jqOOYbE265Ahi61izjZxQM1nCelTsXDsAuco2WHUFAjFXRMjyo7L5yhObD0/qjx6lv3s77tqsjQ+
REp6wAYrxNf7nrTOtGrd65K2Sxs0NYopt0ovzoOvJ1lXXoJftw6dCqg86OE2ioQ3xszbWMYSEaGX
lCyW0qBIn1btEBV3ZCwsaRA5B8hdNGN3UrSjgJJGEXwt0kDfrTr9OMdeNUl2Io4eKooXmdzcjY0+
W6NS/PyrG6oyZogCT0UAFkYhoUuctQUX7HhZx9/+Tgjd6k0QrgB5HMalTv16vViGYyr7o8CJdHj2
VGVMTYyGinRBugDv6zax1GtVccuH+G0eXLsUTWvN0XaKSSliiwA75UWpvNvBmCDU9yKyKuj20prL
thLsZvo9twpHU/bjrH8dFEvpo0x1Gpopco+ycNN3p4LXxsP5PtsaXEcVieMWBs1cL5ryB/iP7fN6
QM/gjHPXmHC0JkaWCyYMtTw3blvCHF6t7ZNuShfrFzghP4QxGrXeG52TtKYY62GIgriyjNvyZjh1
AHgxT4VpxbklBZKbBumvihcL7/CKfpTLmA0QQSgtMRrJJ9fJj/ZSya3oYjiEvorJ/fo428nNeKIj
XcYTn/OJo4UaY0matZHxXoLJWuXfyEdanQZCkpHzpObYRY2xGFNRYyZ46hI4nO9l8yzNgL+E7YhC
XsVK5klizIYQAts/r2LBF4xoxSisUmV2MYSLZNdrKZ5EtVkmN1ln4xvgY82XMETYapurmhhWP5tV
iwCgbAtrFKY2qLLcNKxVq/vI1mJxzbxVFKPkm5TF5BH0XMtrUxbp4iVjIvuTrpeypYUJRipLXRte
MVudSTYynxoPZ5C3RsZsqVoomKNEAKXYp64xZjdoubiu5vwIAg/O7eNpB2OjKqGoE6WuYx/BvQeQ
zdsQrLPWHFe8mgK9WueuORMYlataTGWE/iLthY4YoCHMEW8odVzuRlyq9v1qwnvMwDb4NEUqKkKZ
6X77vb0EIqurVZ7sx9/Kb/WPysGI3EPdO+ftGGcn2TafdVUK0JzNkp9mc3NYZ/Jc9Qq4g1HxcM9L
4j1K2GYfMqCVZFLyDEPrf2A5VJcOGEO3wd/Ks8/7KSUkZMH4ZwIr/y3S3hhNc2lMpFIBjTR6g9uc
pitaDxqt3mpB0wXXKR9rENdylkgt4id12QhlrnmNaRRZImiWACqxgmn09Sj2TvdzDSS7twFxe8FF
jdl9ZCpIJoBNXUZKgfFD5VSWgy4AWAX6P2EgrNKd6I4+s+ejuVr5RXZpWF1oGd+BB+Dw8AP3FXYj
nfFMpZEMQ56agOhCA7Ji1173C3OHYCM3D6XbPtaPPNDiXb++Eci4pFSVhbqU0KtBYajy9KgKnC6/
fS3dSGAdD3DNipQAGXP0JlfCLFhlgwTsWjjQDZTvOAqza1820uj13GipliaLWBe1gA2kHeNIzPjR
oXMwKupF3lcG6qAi/+oKo51SMktkBH6Rb4S11UwKWk3RJq5xbOauG1AlooP/CsAlLDXErOvJpGgE
cAwyiKjQnG5K8UFXx+MgJ5zt2zVe76JYe6nqSj4RA92z2XBnJg9zfVHyWMd5Ipj7NVWiXJXw1D7G
y8MR6A5XRsiZhdnV6c0qmEu0ZElDRhkT0GF9MvLnOn89r2S8JTB3pi+jIlxkNCYOamdnbW4XQIjL
VN6wOufc2f5Hoq5F3OJ++kSLTWeVRAy/ilrskdrUTqmR8LIF+70lm31j7o7Sd2utiAZaJTCHMPrF
C2UlJwFxi/uUU+jZtbIbUczNKUQlU0UNY8WEXIbFj8FEf04eWbnhEHRwdc3KeQLyVIIJpYxlyXM8
o3sfJZEyvGmTn3+nEkz8FOdZHmmYig+a/k5KrnP5IS3/8m4ykdOSTWE/gm0qkGPN0qdvqYbHasXJ
5NCPfPK37+fC1ksxy5ZkYZ6Jfv6/4s0ENFnKW/iV7VKAdqmbIpBRmBuE3IWQwXJirkf9RQTVqtdD
z0ss7Dse9V0I43jA+IPBz6oAVq3/B39lFW0NlD60vqf74heGocyNNObymLlQAZVwlPwq6e1lVK2Y
cMwad0HMpYmGVsHsYhz5XTAAmKD0kkc0RDs0315f8To59m/M++4xN6ZMuk5riSn4cvNtLE8FL/DY
HVjcbhhzZYg+lIWGmTu/+R3eDgFoVqnNCWJnjSztPrzWA+OI6XvuDM9+m9bmpJiLJJB1iEEJBvKJ
QLYBUR9oN7IvvUi3jV95YFvk1X733cW/O8lmYedxSFp0ufV+IypWmqJRVT4IPAo/znGxKVgtbORo
qufVNxrxFDe9W6nKw/lLy9M/NgPbgCNe7YiJyf7LsrB1bwX/ce8WBUhYWgxpfClv9n5OLBAgQLGU
HhyPgo8krk6uo7ywyp4nhLdv9P/beLGGKarEMQ/W9FIZbjOdkxHZj+g3q2DsQqWFKPuPVYwChIIp
XPDCRpkFlhN7mb0QZD0o/wsP2dP5o+KpHGMpillBviKpgM7cNX7aVJY0iU6tNu55MbzNY2xEp2nI
i0RwSdX0GKqv0szZvH1v9H5zGBMRG0YuZ4DUfmt27cAdTAEuxSOP+4a3W4xBiEVZyFtplYBlbRzN
BuBAZXhZVfP387tFd+Ozb/13NWwKFaBjwtiuLSD1E7ih+JYsvjwGWm+rDefFwFkQm0slMjJjLQEY
xtgFY+OS6pvGpa7nnD2bQy1iNUuNXCvQ0DK5440Y2ZGrg6IIszm4py7AKH2uy6CB+7kdZMIGI5O1
0oxQA1dbVw4Aj+eahSXgVd5axUN7Wx7kyDp/ZrydZMzDFAMmoyxiBCrmjyY7ZcbB4LZa8WTQ/29M
UIQ3eG52moSYq7rTr40gB35E2lsoatvDA6YkX6K/ta3sBGNYLLNppHjozWYP8sYLg3RW1B3Obx7P
9mmMfWiXojNnE8k+cq9e1/6Ap3/71IAQBiN/YK/324PKS79xZTI2o63qRhkb2NvGnRaLdiDFTn2h
PKBvWT28NWKXNq8vgneCrAFJoxkQymhbi9ZrUbrIMIC8cEzhfv/Hux9hn+a5MLermPeSLwaqV/vr
g+LmTum/9SIcQFQNlikzKJ6769LNPOLyObs4i2QTY7rUFivGeZNgbmW/0+dDMgqODHN2Xml4YqgN
2NyGNR5bWS0ExJ3g3BYq5KWua96YF8d2sUBIRpfmeiqhmKWpTg7FGDqNYzd4asg+3keMIAuVBIw0
8746KW59DeQCH4UKMFJG32Eanfjx/L69jYWfMY463djNxhVNXK5lr0pASqOAZcnFdFCP1UG2O3s9
lk/64+Lpvwsnux5fYld95rbIUOP7Sb6GqQdJxx9hx9YV0E80wKHv/OW2/177tSecpLvoktwKB+Vo
+ry+/f1odCOPURRRjGt5SDLpLdMnYv5Qukiu1EN8LG/58Jq7kchGGON5ug5weEo3xG9w2yXmhFuX
UovyWIT2D3Ejh/E3+WT0ak4w4zjZJV7gtadfJ8fELR7R7WWi9wdoEGhwmr+RIAbK5XSU/jmvRdxd
ZbRomDNJT9IwDdT76E710Gbm6lfJA0GE/8XK+Ga1TJjaLRmRyphkvqDla9DPswlqCjm/DVs15CSc
ds3KRhTjiso1TEhNYaZK4NyP3wQ0Nc8/OXu3a1Y2MhjXM5py37cGSgepD94zO40tcFyJzwrGzeIj
soUd2GK54M/7CzNUQOwYgMGRGd8jaWNp5DNYHmb9tTIv9fFx5FE+7z/V8fn/yWCnOwHILfetCsgk
sD2fjEC/SF7G3tKQWR88gmp57ipP5vNwwUNB3d/Qd7lMrliRlEZsBiL6c4Ec0fwDzOE8O02txGer
9S6CsSJKZc5GiwpuEP2g7HE0OOm8P/qeeDy4Fd56GCtCGpmEKO8AE773IyAPy6CHPK+DPAn0/xsn
MJOKtPIC2hUhHNTB6Tpd1exlEYyKF9vxNo4xFCK4ozVwBxtgF5k9aij6Ix3TIqjLCY5h/92yGEOB
22sCOqECuPF4uYZAFiY6Z+P2s0IbHWcMhDgZRGsoQSilQaZtgrGn4ZU+24oHEkGP6772Pcq74jHG
YqhCQxijuXwzFk2EdIA1PcaOPFnxK7h0L/vT1LhoGVT/oY+pyPkS1pG5WTBjOOJpzIquR2d26md3
xktyV7jkFW6m8yRbChYH4Ls5aEt1//xR7jfBvMtlW6jXNu3NRqGYMMCHbK3lNw1hU890x8A8qIfx
qQR4TzFaqPAeSpuX76HHeOa+s23UMpoy+yEbwI6MEedavquki7y8WYzXMU04Srs/+bdZKWtbJHFF
Iphed8Grfk+ujn5p835F0zbGaRzlXkJjh7Xe6cWBIn6C9IDzAzjGgM2yV804N/2oiIjWS8cc1yBp
Wg5W0X6cu1kjY3CmsEuAoZLTeitlDk89xS8OgMeVDiA8QNBQXilfmrHWJfDFa6oJTA7mpmaouC1m
EyELQGRrKZ5bzTuvorsudSOAuZpC1JpmaNSTP8GZgtUs7K2GO7ewezgbIcz1yzWzwkCQiOoEsRVQ
hcd2e90dkkMYW6OBLApFFecBe+9oJAWWkjBaq5uqTtiRbr1q5jYbRPAF/5yRbxcszDy5QG/G0ITy
D8UaWw/LTXhN6Yoj9DQ9nN/Xz3fvo3TGna+lMEpxgRa/VJ2dJXuKkkBXRTtC2+y81Bzl39HMj9KY
2yfM4dw2TQ8qr+8gAQUDKEIW9dQ45CB+X135qEUWj/7985l+FEk+et9K67sh7CbdHyJPKG4a9eX8
Bn5WzI/fZy5bkYyaLE9rHEjS7yoiljhfDNrteRmf/dJHGYxf77J6CethHZFz7f0sMF2ac0U75OG8
mJ2e3I9yGJe+Ku0QzSv4xmdvcekwtPg8XrRH6aQeIrvx4kDwaElBfuFlEbmXgLEfsyiu4VRFBd5Y
k7sElOKZgvnHv8UbOpAHBC8LiFNH+a2N6m9VhLEtiz7VqjCj8ll0FMoS8B6AMOFsLdXsjz4OQzoS
mOMVFRzyksnIiGZwQSZCs/o1emCIR3tgkAF7ayGKPF4csaeTeOybqqhqoowXwkedn4ca1JYJqqxR
JNhrkjlV6Mv6M2dJ9CuflrSRwpxZKxdD3g8Aimhaq/sd/1McyUX9qj20bvLQ/4huAKmKGGnhpX93
okJs5UYus5XVYkZRmA7Abb0aXPWN8lzxpYOGIacUOTYeJvjO+x/yiApQAEXFfpqMBakrLYtQNAW7
5WX2zbgVfpLEyo6Fi+3FVQTJ9NX4O7mJgefpN554Ebq8YuVOE8jHX8DYGKMce0EU0gI8InSabgZr
SeX3b43xvOfQrupsFsuYGk0uI9EUJgxnywA813KnHp0y4fSf7Tmd7Y4y+lkMU20YIXa0lL4twPKP
ZrTv3YX1UYk5sRBvOYyOmhhOHBJkaX1NLC1z+DWuvjTxmnR4QhiF7FsME5FoRfAT35VA2Yp+SNwW
yF37sTkXJjSpxLYL1QrjPJ1LyZASV48s+hJa3R5DhVyNO39CEhuUpIUxl1mpR4GEKsH6vUXqMPsl
/1N9N69G9JVS0qHS1n3l7rxN2XPW74ohsdgzldR3mI6ddT8dEaA31v8j7TqWI9eV7BcxghYgtzTF
Ykkl22q3YbSR6L3n18+B7ntXFMQpTPdsetMRygKYSJ/njIUIi3Lfevx7kQi73ttGTFUrYZt1KxbM
WU4JYFfsSepABpD8/0tOKbpIzngYk2wWS54AfkBSn4mEOWBzOJUKWKxmkEK3opmqy6oIQKf3p5vD
iQ7KBJuMJv1VPcIWrfqhHP8CgAsWyQAiva6pIFMyOTlLS9S2SpL4RGMb6zt9EDtZZq+F3fyqc7CO
VI+5M4vQzncdjkE0fDTLJBh3fn+40czSkY5Y9I3yxwSsRkUPyCBMqLX6l8tquFNxZcd7k8QpydLW
GEepwjEg98oBR0Msnjjk1vJZAEIESr+rIhthnIrMYRqNqTUChiC8KRbZ1qXYVuXPk0XtZrYcwdHY
X/vgtTfSuC+nxNViAIcwO62P4ZkB0UXIe0HdotvqARb/JBwXZ1/lkkDOo6RWk4y0g0cJz4vX2fCa
5+IafAl2e25E01iiw3GOZVSjrkYUOWMbmX03QCy4xJWA94R+x1Xk0t+Cy2SX9fFsFtWhjWAwfK2r
bEp7Sto3TWJgw0sH7BxI0gCWejBuACd6Hz7OXuTUsJGXRe5KJIQooEqUgdIlv38DUaPlJQipaVD3
Xk8/zevXy39/941RWYYKWJoFlIr3f7+VMWMRyqDRyPvSi8lLU87+MHzV9D8eh8AL28jh1DBNZZIv
Fb4UjX40VmMj/Hfbvwy7N2I45cvifAU/WA+oIHRu1Of0sQAtEtsudFRXPs4iKNHdBHd7LE4BM4mB
l5RouKn36AcHypGN666O5U/X/4BJieK1fX+2OSGzLhsVnPM1k4mEzCk8NzdtDDT2zDF82R2hfpm7
XImKJCIF4YIdRanVipiIDPJRsRXtKEvfe+009IIQcVfPN8fi4p2y6kxamHGJ6vKTslzT9vNlPd91
lG9/n2/dt5MpAaoUKbUGbhqiL46lflImQd4uUgfeY/V5O8DYSgCRwmCjcmC1OHKX+LXH6jrmVX0W
pbI7u/Xv3tWH/aO+XKM2CfP/gCKwUcrwTnLku8Y1/OQOsCj+JCr+7cxBMKGabslsGeJD2MamrNex
qbHLW3j5pzZxp9w2DvCaZ+uKlezjH23jlDeV2z6P5xQhKwxj6Qifwq6n2fwMzmtPMy21xVRRI3QY
dnXs5LftsQimYDmKChZM/T4Y/o0ozkxWDTGKgXRWEE0Rtjf7R9Vpp/oXGVbXpOQ+ynQ7UySBbf5f
3vrbPXNGs80A5FYvg4U6EACLUhtoxc7wrf/cP6h26URu/+3yI2Fv+cMpUc0lqgKuepOHWY1DSaGp
mpSnTAFDrnq/pJ+x8G/3kpcUaPjUo3dZ3u6j38jjbnWshnkYKhWrLvVN29+Z5I8bztDTzd/n7k8u
9CkuchmbXFl1TQ0KcJT0Bk7WvnyM/fDRpCpoIhFDGjxBXN6MslERTHIBK+TAVhzTDm6H2AyDOT0r
gq8kFMfZSqPSOzy/KTyG55mVJqozhoHc+GEKGJygMKDbDbLeTsebzrGe6DjFyDE6L3pAU92nILSZ
QMcRH+UrhP2C4+2Gx9hIgLHWiIW9rvcObm0QiYMQMDkl1e+VvnTjNzMJHRLeS7EgJtm/yI0ozoAM
kqwXpMKwwERru7Qw1wUoXKlav1mqYeup4VBD/06UGXojO8oqu2Y4/E3BYvMTuCdQZ3kdtzrirwzU
JkgELOOwjL//Rj83Qrh3AKdkpn07Yq7+EUAZR+UoOWMEaj0Ulb38SWSXd181vptMZEAHYn/z/QeU
RgPLJjLqdWGF6Qv9V1kLFmR2QxILd4+yqk6IxX22EDNW5cCo37o6Rf/+fp6/97NnqkfBte0f5E0O
922qXi0zbHtgtLrNKLpqBcXMOJGlz9WqFoESzZHXlYWETGrWVj+VIjDCaVJVP8qVYt0AcGaYPHWY
+7sY36Y5XP51r7wdH4z15ha4a05mWmVThkAQqIdAeh8cgg7W+Ji6WAu4Wo+Fs97MTvHJcFjpMMZm
t3wlbCCIbogLt0cQEIN8SI5Pcu0MmCYt3MUrD5GnBxY2dzsvuWs+qUeRRRJJZfqxCYHzdLJ6iSDD
VOpAT0DS/evy1e7Gipub5UJsA8jpQ2KgR6Z1ij1ohwxzAaYIzGO3BYKM618t5gNrYyAAJFnCYxzE
n0AXJnuMSHk9RpGj362+cQ/MYke1U09FgxpjmK4Q4movftJlUGODf48o1OLOKcV1Go85Ykd8qAfr
gOLfPSoebuaWjlDWXmixlcWdVs3VfLa0fgny6xK8fAlA21LX1h4SJ7v+Qn1yIFdgw0S1Raije9Zi
K5nzlihopWAWZebouW1dFbzc1ffkDOLcQ32z+iBsdZu77CDSUfZX+df5JvUDcPcgVWpX5/OC0A0k
jqfMX08EaxOie91T1a0YzlmOSq5HNEeZWBsbW0WQWH+Wqoc/fw5bGZy5XcxWnctCi09DGn0xAM6i
18qXiKzOZTG7qcxWDmduM9JICZWX5DTETveZjf9kT9GZeinqYhpS6vokBeC9j2KR4N1vpSiqCUYV
GSkNZ0lLMqcRRigWjHVXHuvJt3fdMxjHPhkeZlkfBhAKRbCguQ+UUNGw2G6vR98I50zoKpuNVkul
FIAKkQBdYT6qQfrCqBAxjOIJrnj3LWyEcZYzSaZWmYq5w4JkwJY38sfsOe9t6hnfgbiDrhaqdE7p
i/IK4SE5SwMq2tQMLUSs8ik6Sl8AKctqFtfNrRhjZ885bO+TMzRYH5KlokP4OFW/BzOyy7+J2LYC
OHuiVAgD5hQ+b8zNACjOjlWWj2kimlzafdlvn4qPultg3ISzAkz0VLvuq2DsHxoRZNzuVamKwXIk
xVD5tIWkQ62YlgIcGKu7q5vwWBaita7dFFbfyOBvy1ITfTWR4qHWJ6ObCaglN/GxN997DA/CckU1
4d17exPI3xvK/OOqTWkYrFaV20Oz3iglWAc0bfQvPybB7fG1nlaX6lizKlSshodGvxnJ4+W/v4M7
Z1qbq+NLO+uiFGkyAaJBzemNpeo+zRQ3lOdHkzyuGvXaHt56LY+ltQiKcaKvxi9nzAx1DlXU+GQ1
R7CZeisATvVPsmJb39EOxGSSsAHJnMgHf7n5bJwNjgjYa+QM00g9Fms0tzhlZ8AzXqNH4Te9LUpR
du2giuQBaBoWyyLeR5C1rjRDoUnliaAbWNxa0TeKFtMgyi/3VeRNDGfb577QyVx20UmlToYNFNRq
/UmzzRj4ZmzEJbsFWfDvy2qzG2htjsaZ+I6sCjZPgYdSmcUaHaZmyupjro996ioYWAGejTnQr1UU
q7nLFEz9fFn+vtoym2IxDIMPOyiLpHfRNALo75/nXvjjSUIfrXZElendaqu+kcQFJspMIn0tQRBV
xAAmqg+pq4VOC5YlTD6mN/J1e14nZxDNo+x+1I1ULkyRNHC4R1UNYFjtkxkeVu0guMBdC7YRwCln
F1cq0fJlDYxbRiEcT3bjhG7tZZ+Wr0in7Oxg3f05ig5szUYmp6ktHLRsmEgmI+DeOulS1XaVyb7c
ieY6hR+N18+4wxx5aoJT4Vy8IH9Dq1V7KEEv8jryiLl1YYmcfZAPpmVzNi74aIsqbajV0UDSPAD+
QSAIKdeH+PP8Yh5kO3JlQcCsir4gF4M0emuAwhF7gv1g5wC5PbERjsybf/ZfXsc8g+br6jSBihAP
2gqwwf5FPQBAwhFBCe9WuADJjWEmDZUYhR8/bkgiZelCYqR4k1e0Dia2rjD07BhOoToAe3Mv6+7u
wTfiONXVtboOxyqcgwpctqW7ZqVjtq19Wch+NIlIXTbQs4cB56QoYWFW8oJEIfyOge5Dept+mU/G
SQV5uPxXr90EdqGiaXgBlFOeEhAOTRxLFtaj1oOchK4h/c30Hort/4rgtEUGElMpJzMJcgZhlMpu
0h2nP2d1xwPfCOHiMJUu8YTJAzMoM6Cs9uQwFOVVGSkC1d9VgDcxPHbNOob1aOUmKuFlYg/YP4Tz
JuSP11PZWdB0xPS0rqs8Jq4ap3qcNbD7yTyDQyo+Ah/XsRLhXtL+Yd7kcKaKdPk0D2Y8BaR2GuCE
HpGXPodufjWC19OJj+0ZC7gHEeiLSCqncfhSqx6qIPasMT2OxosWu2VLb4yw9ATviL2TD4Zxc4+c
4tUFyNaR6ZQnCe0s7G6q3voz8lmAVwFc71D72CejgsfLfv0lmZwejuHU1HqWArV5hLXwp04r79c5
qs5VViDRN41qbD1ZGcn8F6bJkGEtNEWnusFPuKFP2ixhRjHwUr3I1VPVnONQZJmYQvCH28rgqjHr
ukaDjoGzIKqfu/rBiDJ3VL4W0V81nLaCVPyQTQW0r7ExZ5hYdifnFYtfyrE9Mo6zv90QRSi3uTku
4JmmlBbrTIC/EOu2ltc2bX9qlSpQjD2130rhjLo557StBuRthVVdqWZ8VPIiWNJZFF2xq/nwjRSK
jFcmOBdPn7BMqPWETaUEU/hKVREfwPOugjPoK7u92i++CF7Znsaj44EtGfhgBXzV77/VUqoy6ZHM
YUlvBTF6d9OjSM4mAyQnPGaBOTiMJSNyRXPMu8q4kct9tpXOVTkuCOmmJH4AMO7PqUk6e4mmB0oH
QaN1v3aHeQAT1QQVk0qcMCWiq5YCI5FVsRTATMCUHAvf6uzx1CCJU20Z8/yipvyeyugboZzKyO2o
SIOBV5Cnsj2ZgMj6PYoIT3enwbdC2I/YPLWaTnI+tdkUaHZ7HQehH54Rk6M4WaFV6IynObfJLdsd
w44iOJkAWC0Kqvaz8c05OT8kkaowpKicXtnrdA/tO0yh91j0ZEA82jfRxu/utRrgTsReKpENfuRM
Hpo5yWmRnKouceLsSVKpVy/+5WexK+TN9/BAPBoYaZouy6fAME9h+EsmQD1+vixi/97AqQogBAps
gNf1l82nK/MurfIUgIBsOjA7Tn7zVP9MANKBB4ee7q2o9CQUyDm3qcjmmiTxHJBze00+s/3V3o4C
1XrlalyOnWi6efcW30742mPanLAf8inJFlRNyFq60/RtBGOXJLJgewYM2vffa3x9IRshTWWMplyi
GFROAPLUioekNp8rU7Lparqo2ggcNXu1vIHeiuPsZaSbJa3Scg7K7tyGV2MvWODaz0Axv6Sji6/K
Fl+4m6O202MtjqAW2iFqgaCMjqkHpJ8X5gGmK/pNZKiEIrkzkQVQUGmMSiuGcL+3FXp9oDD21SBE
w/g+vGWQOCJl3LvGN3+KsIezW0avJjUwHU4tgZnSTbudRUZ/15X+Gxh8yMM6AFyhUhivAIxwXmnG
nqiXBfov2cXi5J2Iemh36mx7IvYYNnoY1rSlVpKgc3diJNCTH93XihM/GldShuw68vojddja9nKd
XingQsc+Gcp7guGDvSe3/RWcMaY5sHnjCfdajT+M6ZAb4GtMBXPNIhnsRW5OSsxGpaS38lOUElte
Y6cY/bgRvYO9SuH2JHz4v5K2VpuaUe8RvwAdMxrQGiYHEJccJre2W2TUTWA4rS9KcXbDha1ozlDK
ClrqqQxe6PR6REtWq10jdK38HF4rvgIoww4T8cU5Nb3s52WfsPsqNkER+//NzWICdO21KC5OpHiJ
hyddpKSioIvTUS3LchQk9S6ItefZeBmzyV5V2U0z6lw+yK6v2YaVnB7q/ThEFLUWBAVl5K/X2b2c
2mBTiNBdf6nvs1saLA8CmbsP3lAVIpsyKrsqp5d9CSh/UC//M2xa32GdF2mHfIic/FT6os35HbB7
xOcbaZx+AndQo9iwBUPItTHY4GF3159s9Mw4V9fygYVc2JA+WJ8Eh9xVEapSSoghs0ml9yoy9Wym
Z5nmoHdZ2a5z8sfxiwXDgoF1e3wKxSvL+88BTOw60GOQmJjctzTyEuR/E5mRIoTf+2tUshsvR2Xy
2vJHvz1PV01sT0dRE2RfhTZiuc8Zz/E0TPNSBV1rS4/kVB4Yzj3gEG/zG5RKxcx9uxZnI5D7oqGa
53MDniQAFZj3xq12gAbJdvrY/lw0mwHEI0/4OT8tx/JJ1BbZC2IY2f1/r5izOHQciESnxAzUGoC2
8BtZxejHxsY3wsWjfZl5Aj1iDpaPYzYSLU6PUn3VlMLCJtji99gALrzYzXy23qweSi+6lQ6X5e2p
LUEjF0N3wFzQde5uF7NPaiDBhUHYAEZwaG+sOn26LGLPLW1FcHc4jnUHlkfcYZh8SSqvRBldFVHF
74ZKGyF89hHNetbrmgXCK0RnyVF9as6Fw4BJVuTJ5CfYiUWJsuDmDK5qo7cxeLHNcQ7mPnYMcpAW
EY/onlfYnonZ1Y3XaYiMwqiGgqXZah4xThFqQxU269Mflz/Q7klQ5SUwzzo1tA8noRGpNLZ8WH/N
pNtQ1NAU/X3uHCr6h+WEmd1AKk17SNfrQS0EPmZXxwzFZI4EJSy+tk/UYcqIWtWBqd0byo8oByKw
qKa/r2NwLToI7lUdW43vv0e0FqW6hFEJY+CYht1iKy4GEfx66tg2o3xQge8mjHl2lWAjlHugTYMi
mmzEZQBn1reuPiF3sulXxc0BZTefyjQwQX1lugyFRrRFtn+rbwfmXi64my0ri8gS1GYgFV8lpMSa
wDjs6sbb8XhzNxlhCNM+kKCPfDXO7HASYiowi8lbVLIRwan3vPYqpt5peVKx0iJ1h6xabRUwEeO5
tbwyvU3W2Da1yf+LR7WRyil931mKUvVKAYLj5YFG+bnB5vdlEbuemLCtC1DoojDJ4zHFzUDDkgCk
VT8bkVu8jtFiEky7Ca2z5bNRMFFXdFcbNxK5uxyHrDOHAhmpEp4lojqDCRIh0NYakis4m0gSd3/a
ZORqBEd4agqveYlukof6wHaw4xf9tvxRvhgnA4GcaPBIJJVLf+U0xtTrgtx0KZ+z7HemvozpmVSC
D7er9JtbZP+/MezqmC1S2Ul60FV3eXpo8y+CyxMJYA97IwB0gnSSVChGdyL3bHoqO5Pf4SEJWJaU
nsQrrqJ7Y/+/EUjCbi6bGK4qHjQ3Uo9rRpzO+NUS0cn2wiOCCrypWQqllCdLlPTajMDpjfDoxNaE
Ey/OnPJn7bFZYPmqUhwROOr+Vf4r8EPFcR3mzljQYKjrW1W76frHv/pWbwK4JxWOswZqwUp+BUMt
bswX6z/o/OXsIjXDvtZfRfCbS+QBwEN1jay6wrDjesvYKDq/7m0YDRCJg6qKQaPUItK/3YmCrUj+
YVUAzZE7NPD072kMvLHCCwP6hBpFd/1/YvvedV1vesIP50oSLGPaNHIQnrsfCQAHvlsPI8DxPPqS
XjW3mbiKywzSBzeD9W7MhVkKUV6RODdPwKyMVh7BQciyFB/u2Y3d6Gk4MHo8ydW+CbRm9x1spHFh
QaWqxACZEXh7KzYrwkB7sWFY2Opgty9sgcwSrrHvXulGJBcNAMSxr7vCMgOlum21o9kGVDpePpZA
BF+YzugagcQRA7KW9aQA/WJKD13a2JeFsN/58UMZwG80iYGWLmd9m6wo21q2QEyn1T9kNfMQOR4Q
2h2SsDmsHYpzS+uWofF0Wez+2d7Esv/f6Ie0jj1IZtBJpp3pmMlzoT2j/Co4m0gIZ4etKm4Us20Y
bmFN7DGObtV5/JbWumBGkYW6l+6Q/f/mMH1LQefc1XNgNdZNWw69mxV64y1VPtszUfJjH82L4Gz7
4Q5lKHiw/phV5GxItFpRVmgwW10Tuo0c+VTuHpYxOcRtZGcltm2a+rpput96kj+mUemGo+Y2tZKJ
foi6e/q3H8Jp0KrHeQg4POmoYjelwD6RZE7XSZZaoFzv63MSGdfyQIwhBXN3BToAYJ6uwDsMrb50
mjlvUntd634SlJh3K18EtQqqUBnTo5SzCWWorUVGmwzhoO6PruwZx9SNTsaNcj+8Ug0Vj1YgQuXc
1TgLq0AAMVYx68RpnGakkpHWwCXsCviPNXd6rAKM95ffzq4T3gjh1E0e4y6StQSbiOrLvH7rM0Hl
XPT3uZvTwqWv5BTV+bT5VKePwI+8/Pt33R+VNdQFMVSnAP34/XsBEXjZF5WBnnPrMsTd2IXHvZe/
LsjbYk+0sLH3TTDkZGJmRSemZnDHwYL0kBbroARGg5HF4vc0+umfkwGa2EKDAKoidoEpfX+iuJNU
uZgBNjYsOhZcX2pd8/Wi9wQXt/dltmK4L5/VZas2CpbNos8wm/01kG3hWMFWcj8Xno4x7/BGBLW5
m+dvZfLXp0b1JNUIZhn2k2RjautoUZuBJAPEmuVV01ESpYtCoZx3rdY4TYDYgkl2V3YYri5qJWjY
e/gXQVn5PFyJKuW7WvL2BfnUe1BiTctWNT614dkg97F8RI3p8udjSsC7CawqmsAEINjK1ji1D6WJ
kkqZo5OstwFQd+zEWu/NfLhJiYjxfldRgOCOtNpEf5Z3DsZakSkrRxrkmqtacAvPl4+y/4Q3Ariz
dHKlG/NSrEH4VAbZsXli5McUvCQLttlVwSrF7sVRjPiw9jnWyzhtSFsaZ9pQYEs3XJ2lGuyYXsnS
/Tj+TTMWRDj/FfQ6lr9x5JGpZMOwFCYWDpNjXwIXphq9FUuk2uf2udTd6Mvla9z9TBt5XLajTsU4
y6ygblW3yEDsSP3x/xPAfPfmQDrA4WotBPndZN3IWQ7eMUEDlFmcDzq9OQEXhchtmreGBsNXJm4+
3PcR+GPRyErALG6KSIV3n+hGFqdz8orRYXS7kFaPV711hWmNxfx2+b52o4atBrDfsLkwsKHrKRay
14DexnfFwyukN0aUAKbvLofyRvmMJQxfVEfaXffYSuXcB7C1V0OpcItpwCBYVowiFphsr33Rquu+
wgHQw0D3kUGWvT9eqYwKOF7ZrAtmNpb5RjePly9w/xu9CeAULs1jqapoCX0ARFBY3xG5O1S5IADa
tT4IsNBgBPMmSFq4Y2DqqcWqXQTr8x3s0oDMYd8n+YQeKrJLYYGAeThex7fSuDOtNVr8qY5JApm4
49fCrj7/g/Qene0uteXbCYsIyZ3sqn9BL2oC2d4yLICKyaBn5vz92HQNRvMiOVAQiVVfG/JLqgUW
4n+5yzcZnH+PFJLmecpy56AGtTwjjmhc6aw5DAdFdJd7+gfPJ2sYuwbVM29g9WrSBowsYOugvoHL
BSrO78v690EA2naGhkk1dmumzm8u9mOl9Z3ZxkFPnxCHi8dKPvgiJgBxniwjyIdr5Z5qIpOKlHOa
Bm38VAFfYHyUtG99dfiLYxiKgXDSgBc3uA8PlC06L+2IT9LWNnZ97KIQ+brdg2xEcN/dVMN+HlKF
TXDNLgZ9MPrmGDflUX8ktwyuNMW2WYz57j81EOz+NmI5Xz4tRZK0elecerX2Oq1ztaJ3R0N0gYLT
8YVKGmWxVJhI/ZV5eWm7Mcjj8V5T1h/ZLIocP4KIvB7J1NEvllWMY3I3GXbjNNTx2AT62byfXc3t
zozbbPJZP6z3FEcDSjuLldeT4rDlcMkVucZdtTfefgJ3qy1eVUwtBTyZ7TlZbkxDpC0CAXx43ETm
2EZrlYI5xzwvi8fafSHIZsnjNABWgHVXRAN/7NremV12rRg4RR+WAsiIbymPYwXmzzycg2WZnVZ+
LkjpkNhr6H3YWbbRiBDZPhJ6cAI5O69pPZDcjdQK5l/j69AK9t99EIm0x9Unt9r3BUM6sPc/x8kG
O/KfhoIQTmSU4FDJIYb5YWIGMCnr0K2oVTVHIF706a/LFuUj99GrAAtGEahCuipzWppPodFL5hoe
GZhG+xgG0zf5toV2Kh5bLI1AEtR4CSYe7MuC9zQHAOD/yuVUs6zybI5nCViS81kqb8JBlIoIBPA+
RQqnsDDWpQnGA/3V2T8bP/LLz6ZtG8By/AsKH3aPJlD70F83ASrKaUlf0FpRWVFR7n9U6mNRCEz/
xxCUCcAquk7hxjA9xc28lPFE1XWJOrATgxvbBddynTkgTvO0e8XBxNY5MoGkA5R4kSH7ELu9CgZ+
BxjFwWXOa0gqrYleNUN6atXfVuxJFpZmW/+yNnzcO+SEcOpgDYW1NmkDFjEwYaFOz7BfCXbi/Qrk
RKKNXJE0XjeSUe/b1SIZGn+MmWQ9Zj4F0r55WI6FoGq2+90oxWIUm7z4uFHZD8NMSA06lzQocDRs
qp8ekvOiASXYBG8aoF9+dlcijPO9b4ZIHtuCWMGHSrLHsc1XaFHMZYuagrHONs2vi0r1KMbrBF9t
z51uxbCfsRFT1M1k9FjFD+qv6x0LGBJsAuSHws+/0O+ABTw1h+RWlKx8DE2hK1up7FdtpDY07sNW
X0BlZdlFjunFGhKVm2JwDJC1ZQcRzNHuZSoqxVITAbEMry2hkZE+qw3s8tG2vE9NRTrFbQzwqKb5
LLhQZiV458YqxFAXvDdZ556BrCTKCK5asIPeT15yzA/lF/I4euxU4Z93bdk9vgnjx8GSYcrHKQJD
lk6uaHcnpwL8vY+9CE4Al4+1K1reZapKgdY7bDucbQN0hvOLTeVjP/EoCnc+1gc5gZwRDjFzOkcI
xBlqQXg2ZawTgczyHB7VELtSTQE/nYH65PJH23M022vkah26JZVVkyzFyWx+rdm91graSB9HWLlT
cY85KjtKZ2TtAflu3SJ5YZQFsQviSif+oZ3oiYGGiHRedCjuZa/hK8FS2QYLAFGy4yAaaRIeinvE
eT1UNFeQX9aVTV4YU1P8aDnSMwClJ3dxWexR+q3hXP5Wu09ZIxSleIzyYdH5venAkFC9Dm2anULt
BOqkfLimyuNlEftar8uK9QqBYhLuDZsLqcdJBZlfGgCjEMt6kod6wHBgy7/L0fo0i/SDPaMPRuNN
IJ/cgmiLJlpeoFcLZJAxoj5IOq/acb0qKvnUAncIJDoemCDvh5BcVbnIaO3e6UY898olua3HlVGq
zmTw0xRVgjC80WMRZORH5Af2DDZyuMfdJ0USThYCOvnEqmHDE6hO9G8SOpjIhQ+9N7lA6T40ndMc
mxgTIdKJLUamThwQTzRasHtmCnUxdYYdz/OLN0RdwEwKF5QY43HUXzJdOtTyKvKvO6/QQNUZQ8fg
mDCpyamSljRppg5Q1H9IG4F8m30u/ASONfuKLZylt9XQEVnRnbNthfI5HbFKEup1Hp2aOrbr+qSb
wJscXy6/EvbQOJ19J4RTmr4pOkOOkjTQiyvFCipFc0JATqyrd1nOnp15J4jTmtyKtHbMx/IkGzaD
W5qe40Pi57aGZVoQu6b2chSNo+5eoAkbg1AdKD28X43VUgoxaz0EYXYa2u/a9CTTT5ePtSuCkSgR
qqJTypO7pAueykwQJ2RldMgL/RCG6l0xiyb99gJlQ97I4W5v1tActZZ+DlAJ9OdCcZq+sQuMgqT6
17UyPTN/ssLnLP0ujfXXy0f8yKCmIc3ZyOb8aqwY2IGz5BDIuuqp/aR8Uq7iW3g9Lzwa/uw1AGDv
/fR76InSg13d3Ajm/K2hlxEOPYHzEbxNzTraRatjSEFyoLECf7T3wPH10L4C1q5s8gU9eZSMwcT4
w2lRz4r8lGm9wITsKcpWAJfeJ9hQ1LNcW4Mo6btD1Kuqk6TN5CltqbiXPxgzRvyT3orijNVK+mRK
9Sw5ze25Gjp7xe62BpCxcbELzS1Ny+3Ba3NZ5p6zNTZC+YLevJRd2Whghe/d9RD61lWKtoxuA1fy
K6O5E+JiMaW7cEjC2a061NU2LAEd+A9hWucbQDgIWI+zcpklWX8LDshe2CWB3Asc1KmZ5XqWjooC
DMsSQFymixG26LoJyJX05wQ6eHTb++QeXRq2iRItuhGY8q28TF60pq7afrOip8rSBYGzQDf58cMw
aiQzVMAVWFV3XX1tWieaCWKj/fcFlCad6KqlyuwnbFLFlM7gECFVGSjd0Vh+0TgWKaBIAhdRSlHe
RGPet8HgpICbwLJufTDvyDW2Dj5XgeaVwrYgK/J/1Ii3M3FNADNMLFKHjcG2AdoyPYQTYhyQE+rz
6MZWKbBQewVCaMSbOM6CNBEtsMqKVUEgqBO/vlOdcLFrEFoaN/ptu9hjbqfHzE1MW+RH99I5iDZV
GRDKiNl5EM1UIhF2sipwGHxm4x4Yp/wm/cAEruFPLmPfAB/iLKpLsuN8vN03mZwVA3ezEcWxAjhc
HYuy1UPSRH5N3HX+Chx0vZ1E17vnbDZn5IP3WCuiWKFj+wpmvESOcj2csc3mNCwPUgsHOJ5B/pWm
f3m7mJsAKK9hYUycN2XDaJa9FQGCfbHXw/hJ+TLaxmqXCK1d7FFhXz9/jiqBk9j16oAD/lcqZ8+a
zkiBvTqiUv7SX2dXGWB5WVmgPI7O7I2edWJ2lE3fi2bw9spGQE2EFiGJYChFnOSKpqRLwio6LT69
ZfP+kjd9Sz9LPpsDFk3E70vDxVoEzt1CCf+95ZEAurlW/ZidWtf6xbJAILNeh4CHU3G+6KfAS7Bv
9UFrUZ1FBR+zujjde2lG2YXyNMAtAd+5BxewntrSD6wrsybTchxFE7S7rn4jjjtck0qUJIlSnFjT
oPNHUFYAsktYhNh1EBsxnKWTUzC90g4bGpQeo+wmkXKHRJpAI0VCOPuWgbuLKqG+BHP6PUoSu6Wh
Q/tC9M6Zdl36QpxdoUpu9NYAZ8dSOabzJLXzq39wZoq/AbZhjvzt7vgkxJAXUjYygtg0qD8pbuKR
O/NTeJyBrZaeYjDOPFxWwV07tpHHWRNgxo15NrbpKbFuRsAa1JNTaE/FItL0XX+7kcPueePRx7av
6o4MQH7xTfThGGic8tAdALGAmlH6XU2F+fBujIlhEpVioQYL5HwDJJKnzALgDRAVAnAhecBOf9bv
gBKE0Ur5OPxchbjle2fcCuR0RepjjDNFfXzSX9sTnd/+NH+b1yDH9UoPaOZi6vK9r7eRyJe4i5w2
2jqwqWjaOTQM9OGT1LSukogC9v2jAcoKi0mWoWnc0dQqp6idFGmwxn6l3USKSD/Y9+ffmar8K4Bf
91ObLkGHeGG82yPmVtIDxu5HQAoyjjpCbVkwg7h3HuxIYAIRcN4acA3eq6OqjEVq5iZo7kPAU9VJ
Jx/bvBrdy49rVwVBPw0EAzBKAJWRa/6RXrKUuNbn43QKmYXvfMvLrqNPxmlx2UCOKPTaizHRncWQ
KPb62Qw/dyyzBn5xK1vHdFa+WNj7LJbUKzUsdxFPTrPg8vH2LnErjXvT4HwfW6qtEiLaa2re5Mmv
y39/z8Sj3AtiSRkroAAOeH+augEc46wM5nFQMLwpUZd0n+qoFZn4vUe0EcMDdPZmodftOiVBSY7q
fay+4mqkt+WX6RuAWmdwnwKDwW2dRPi59g5oAbIVFWfWhOZfFWnMsDNTPT2F3U/ZvC7rHMZX5PR3
i0EbKfzTwovW0nIddHBjhSd6NIP+JJ1XFNEkd/12+Yvthv6WpWDUw8QWi8KfqCmlslRq7B+B/BHL
W4PD6FVZoKidm/bIKBzik6jnsRuzbYTyByTg0R7mEMsq/6E8RTEBiC/nGVZ3+CmaeduTRmS8Z0Yq
r7BBiPdaaZnR/5B2XUuu48jyixhBb15pRFFSt9qb88I4lt57fv1N9OzdodBYYad3zuNEdAlgoVCo
yspMVkEFq156mkE0iSh/nCRQdUwuoOx+z/t8jEN2YY740ObilKZpXgtDSA/afDSMWyPlRELueqhQ
uBCwRS0nKWjm1zeyHnBGEUr7D8QgtwnMOGyEjkPGy0W0UAWlIuIEMXIpjowEk4S6Bn6lepfv5j2Y
XQDKsdfcNl4y13KXe97YCOs9fGGYCo3AmpdTLJphUHmLY7jyN1AdePnO8sKdcZP4o7Ps/pthTUZE
vjBLxUgl7nVoOUvC3upuVvXbWuxM6THtB2BNebN/TFOoRmJEk8A96KdLmphCITdtHijVudBSV2ye
dOlXtapOKnAiM9NpgNQ18SSEDjX6KZdeuciLrGc1BHBIWpztMzQ29YBoE1S7/IZH2c06AhKI6TBr
gRHNT92/LrJmHfR4YRCn36XlbPAmpBhhWJdlzHHgmjZAa0CdgHGMzEFTkQOP4p81+T7GTzMunOuR
kWlDBXmHArwsJBaoqKHkYBbo1hC6B+GjIT0r67nl6RbzTFCRIlXbpWyqMAFvxreodlbrNeUlNOTG
pbI0HZ/h36ugdkoKq6FKohayKKcEmnkqFKP0XYah6uubxQLf6CrovzHEiuvp0ytcyRNILCo4rCgP
Nzca0AD9Pjp1kPh8AQ791HtdUOwa8CRxcgHWFmqAGgO9TwZT6FqDgVR6xCLB5lXfp/kzmoi2MnHA
lywbuqIQpm5wrVg69ZkWSUtJLToKYvlPKp70GFNQ1XfOBiqMD7U1Qn2oWhg7QEQwcaXroOxSdoNP
BIYiPJP/zJ7slj63TMOzSD36Dakb0yxsQkJ3m57+UjFYUnu60+6bk7mbjrxSDSsqbJdIhaARA9vQ
A9KKYFZ0O1NNpxlnzqFlXhqoYIoi0jPYop8JsxXLy7SA51O+F0n+Xt33+xU6mE/1sUXVa3jCPKgT
Ouuj9nT9A7JiOYZcVain4voAuv4yvmZrAqBbL5l7uXsA+7c2WI7aHwfzdho4pXbWhWxgoB6s8SBj
NmlohbUOUEKJ8HYUR9m1uqe5OsjR4NbJ4/UVsd5C2EroxBMMGER8iANtEpk2ERpMDePKaLz4jmg+
jHa4JyLQ4Dpxpj0P/vhZTBBzeVt71BZCO7sM67kjbICT175FD/2vHChuyE+7nWvcRyDM653Uw9TM
kT+lytzVzWKpQ95hyHtcYmRt45B7ywIKTlQs4xEv8867vq+sY7BdJnXSo1quwRzcoyM/rbaKnoKW
cwsbLG/EbA5GF3A/ggaQ2kpUNeZMSdRwj9yCaFr/Lt02yI7RwfJ6e3nL7sbb8pv1noi888eKlZj2
hl4xhkBwE1BJmxXOjZxj8BvVsO5WPogeBDQkZ5jscd+AGy89rrpjpTaP3pdnlkraxNLIhlgVUXCD
JFcB4gnNy8Zf//y7mahmIx/A3AkytsvjEPXCCBp0wHMXKLYqxqOY7v65AQs0zyIGq9TPnL7tWrVT
WGfZYR79NbzLZ878K8vxtn+f2qRYwfxy1kZtUK17tHLtcqo4n5/1GQCgwZCthgVoNC+9mMVDnGlp
HkzRa1ICGbSITswrMrCerCAWgMA3cGWmjnv/8kNomtVAnAlVu8lJbssnKHsdTVf4LXybXH3XPg+2
2XHWxQK3XJikChtyWhkdmgw4szfRrX5Y3cZZXzXPPKt2FZAOznLkVYZk5uf6e5k0PGits7pYwRuD
2n8bTPdA/ZIOR4oEByc6+R35UaBLbg+EzZ/QRjNnR4ZbMjfaDc51v2ReqpYBvyejCygRUI4jlXqq
z5DPPiiPfQ76/3rXOOq77gI3Dlrw7ElB0Y9M1Zhe/nbdNPmUdPq6tUxdQSgjgdRQ0k2oo2Sd3Rnm
uexU35IWX1K7vThAiHXmpSlMJ96sljrnmiJa4I+arH0rtvvEAF5KaM+V9I8pC3DbIW1VQMSAuwUp
y6UXh+kcyamcGfs2uo2bx9AKVpl3g5MP82n78EYi0DaEY/rRh/5cqSE9RiwGeTyYy3z0QlR4SryX
j+YDb+PYfmJiWAiIagzSaNTOleCOkpZyagPNBqABSjN1MPiFD/Wcj6bBtFs/Rl30h+tOwvhg2ERL
hvqvhNFGur4zJaB+SdI4Dww0KKbctdpb/nQS40a9MEJ+xCYZGhJCUNCEYdBIOPPFvg4ruzHuslay
m7L2r6+IcfQvjFEpQg7BnqTvYSxPtL1QK15aSJxNY+Q7BpqYuoYUEohHOlSjGC0qXS4L+2zARC30
NDTwn0+NE4kS51pjfh5wYapkxhVTtJSji00q92adgQsf3DeZ/EsY3CRrODGKbYQo9aEwi5SH2jEB
etoS2jlCUFvnLjt26gMXZc8yIeH3A2kIshEEiEsPsMZhLjOrQIYISXVn7tZAMaMVrYj6/p9//Y0h
ujpaDPViiX2dgZtpsq34deEJVbK+PSC1WIiC+wXVrMuVCEoJ3tN8gn6ReFP3N11xHvU3TflCeQvI
XUyQWEgGMU5FHZlIqau2XaCAkwq7YUqcaK3tXoQEifAY1f+cmwWZ09Ya5QF118wCGtdaIJ2TW9lb
MmgiAB/0REh3m0B6Boa3+nH9Q7FeSGDVxSgy+J8w8kDPog1Viisp0TJUYkd3lm3ZSw5wDScpMNVH
bkTeo50VGCQL3JogOAKziEEtcgTaoY0VHWWWpc0ATsuF7qTJhb6/vjCeGRIMN8FuNdNUyasIqFdV
OghVfVz01v3fTFBJHGhWsySe0Agti2g+jBjDPvaCZnlfsYILVgc8+DPliwlyKg24viLoFResMlCg
sa8bYCWjqImj3UUGHWCGim6hZfVV1SHwmKObvKgfKBvBqeOdfBZ/kr51+LByCgCsr4PLDk9/lD7J
LPfl15mLMp6TrBKCuGgPhtAeZ4iOXV8WK9ZtTVB+ZjT6okkL4LLJuh+021V6quTn6yaYq5ABdxNR
rQFBIGWiKuY4jNJO2OtFvQsH5TuMcjolzFVsTFBuXHXZmFZTlxws8xkzMI7S7zrjC3ViAwTM/14H
5cjqmNa51COYGilktK3GrsV9wmUUJ4kulcldWKEun9ES9WXsp/UDvdZjxGvex390O7QVD4NWr7yy
Ktut/14V7dZ5rNTaDCkgQOK6vyTGHsvXej/sTIyUtX7uJ69fcAdA+HVSafqM5W+sQpzERoqDpJhu
Fb0/R2XrXTfBdAc8GSVwfOO8ytS1J5WrUeV1gmdMq9lKN7hZND2URcmJbMRxP30qDfA3ZFe49CzK
IYo+nTVIL2SHovuRjD9QL/e0+jgWvPER9jfaGKJ8YjHEBdoTehnUP0Wos0oQnIbE7t7KbMUX/GIX
ubwheeaFh5Dzr7WhzXkZetBzX1chjYkaFaDtbuYJTuJr3kqEw6CDziOe4iwRhdVLe2mstTIGKyFZ
9mx+UAfHLtQPAvAPKAcdQ8Spz6OEIl/nP389QEEuLaKAlYilPBaHptV7eyqNzl/MdYZ8pZbbzajO
HihBZ3eCkADHPbmbSz12TcyIrmJvhPvxTf5m+qSuUTh96qiPlq/vk9jm9eF5ayUhenPN61AoaNcs
FYJm9aXqaY2+4Xh4QngXTn+6ueecC9bz0Ng6DzmfG3MYgJ3WLgLn6OITOYkhtyW38ysHema+7gov
HRTuwQhd3wxcMCz5ate+KnXZlKOSi2k4GcEE2SXJrc+CJ3Q4JvEe6e8PLmcf05xO1ioDWSHTAgAq
AqtYtxhFnw6Dp6FcYwbzw4D6Z7HLfa415t2g43GF9i6KYnQWitH0OTMbHMo0QL0ahxKKNs+9PTvG
ofejMy/9YMFT0G1DmwN0K8h8afgNkqgk6jOMQap+H2QoKRMmbxBzYAyEy8zFXNvGFhUAMiNVRGHA
/N8Yua1lG2dQP9nlIyTou4N2D032PY/2hO2mG5NUBBjypBwTAXLTVW7LjuSu+1JyTMXOfxRv+XdC
XdC8Wph3vEkeuWAL1nLRZcQcDQgowAFBZSxiYxoAbq/JYdx1L8auAhkUIT6bAe4gXBq8a551I27N
UVeVmfaYxZ+ATDeNyZVav+oaV6+C69cuC4mO1inSFwVoAFTPqLg2ykXZzXWF8dCb5LZ+sjCCnHim
G6u7bkeElw4YagCXgHKn8+q2rKt4a5kKcFELYbd+iNNDBvVjIc13amjHVWkX046zRp4lKrZNs7EK
VjQQecvJE2+6W+1YOZkDJbBDbS+n+p50zLgnn/x+Oqxt10eFNS2NBqiBAfueB9oud9fX/rU9lgDM
EiwQHryZaFe8W4q1UjR4QLSBSR8dD/vLKJ7FnS4OcViCrh1U38rPFeRVRWZXQCFp3yLI3PjmrniM
dryiBeuyAr2rhBQRgxQo8VzaXepsDeNENYNBV24x/Xy/WOYdejJ+a9UPo666RptwOIxZx2NrknLc
bs3XTo+JRjvSmyS1e1m1G8jBc3yH9RW3ZqgdnduiEzukxPCd9Am1EeA0TBdZwME8r16xE+54rQWS
GNJu85cwjYaaMOZaL7cyypV4GCIA4vRwcFOpcbrpl5lD0lcHZbQ+uZZU7mPehBgLgQRWFl0WZVXB
fx/0T5vrHw9KaU6sBpQbhhPeEyKC6GA8rLUTngmxgsZ5Jf8He2gUkTEUCe2by1XG7QClsrwUwEtE
lKvGvbXa4QhCsAUzTblf8pjVmAeDjKH8yx4Vu6PQSCoInAtBgjnr0C/b1F+dtpB57kK87tPX29ih
grbQqIJkdSBAat8Gr36KndQNoSRjp7k9eil4bnqeXgLrHGCiRyHkG2TYgbKYiXqIahAGTic0YWYF
eVt6UEze92JagRMQWWscBxoNJw1dChG5TAyyP2sFxUE3O+ZkgvxYJGggQI8To60uUJWc64l8Fno7
wemho69FCip0PIswfK/31YRqq/WsL6UdhzsR74tZqeyljTkfj7lGUG7D89C//MS/ODZlqwigcAjU
Tjt3Qx/bZbv+mmKdU0JmnXC80kjXB82lTzzoILXSJGgZgUK8ru2yCsrx19De6NNTXR7n+KDlPBdh
nratRcr7G7UbonIEmYHqw/fdyl8jOwn+Ggfo9lwVR+ZX2yyQckmxUCIZpyDDLSQfjMf1PT61JwNa
JX3ljhEgDuFP9IKdhYtSYZ1yYG+AJZYxJYAk7TKqWJq5gke6iEBC82OB2JZ5HsLz+AX6RIKiA6pN
ldBQoyd29VpX2zIcQHkqAHGrP8i1tl/Ul2T6ybl7WI6yNUQcdhOUjbyvU0Fc5UCxR7fobPm7eGP9
AOGH5c0QmTZ30bvyXEFANfWS8msF9K15ajfjGDPXYTgQyM/iqVBu1TGZiAJ6F+j7GkARj5fxsu5a
DCmDfg8NQ7zuqSxiCDspFxJg0JT8JEc/k0G2OTtK/gIdT4ADg2vIKDkjYl7uaLKmiwqC8exgfhPO
faCA8iwJgLRQnB4NAd56WAEF8CzAzkTDBAKTfN/N9xv0tZvlucc8Ueka4cmY7SHmsEuxtgzFMgKd
B1kWKH8vTUBaI62S1koCEBfbEvAGsvV+fc+YFkgrClcnSnMa5YTSmFTNGmtTYCk/qvWxGTh1YGZw
wp/GB0H7EYM91CsyiaFGHE0TmQkU8aLD+6Oxexsr2Y2+cMfrg5MNoT1ga43ysQlkG72CqvBhFL6p
GIRPc92JwMqenPrVF1NeceNDu5y2Bz5EJMVoQWHilrKHzrSULkVnBVmLfLw/Ke5OsovfEAR3pl3i
AE/qkGlYh6gh/xfQX5YLWtDrJEMkEoq3VDY5KWGqpz1uFau0p8MKPuh0Z91O76h4gIqJVIvB1Lv/
xx5DmKfRAcNFSm7uS5+UQKneNAPJSCCqpKiJV0y8yRhGZIQJzD3gFAOoQfcnsFJhkSBNH7Tluxy9
LZYnmi8jGiHa7zk/piov/WHcaKYEnhkkPxicBmzvcknhUgxtJoBCNnweXa2yi31xyCKnUhGKR3vZ
TafhTnpeVZv/HmB8wQvTVBTOQyARQwskhuhidHi5FdA08a5/MKYJILPAMwMuUovOsiQ9UoelIoh9
xY3H32q9F6Xn6yZYpxw8jNhDRCq0ZenmaK807SjJ6xqkJxn8v2QuJjstOwXwrNjjvaFk1vfaWqMS
nkIrh3VUEjAPOYOX3ole9p2wZYX35EGcHAxPPtfHKBhcyev9IvhLW4XgpKJdw6O+ZO3u9rdQx8Ga
hmxQO4BXy1NmG0/th2iHcax85WHIMe4PeuBH3gbwbFI3jziFgF41sJmXZ8naZ3Fp9wsHscj7pHSp
MerlajVjjNs3oISwyTclpDMY7yMFjoTLwMpI7rYeZFL3RG6lhdCEaEpn601jnlI5cfL5fhDernsq
Z+tMKmDPemOp0iQlwaIU9Xs658NvdKY6aOsBs8uLK4x8BJcRsgNDwSP4k9hPVYKuvQfQB/Nb0g6e
6YW/GpeMw2N2PODRoTJuchPnD2AIiTAyfByaTToimblmplI1BLVSSl6MQkIAKvCvPIEvzFD+ro1L
paWlIqKcXwc47xhXrD3lENogpnNLh5dksZipwTEG0K9FBkDwrLqMzVo+DuIsgQlmBgeYg4HWuMWM
pOCgwnZCBWUff5PdWLcJDSvIGcBS7V93GOa2buzTATqeBLEuwU0EcmzDfJWSl+t/n+WQGBICWhwV
WsIAc7m+sGqLPotCvNeShzGebLnfp9Gv6zZY9+nWBrWG2kikJm0ljLwDztr5mT/s1B1fsoH9rcAD
gg4v1qN+TCptXNAoLVkoa2TE2ct4IsLElaMUtlXZBIpI+AsyzZuesp3pJW67W7i+QvJ7KhtDhvm3
fepeULNwLooslwOhvEmh2KqdUuGp1BNX7gNJeRTq0Da4ipasy2hrlD4Q5oDis5hjGB/NgrC0B6O1
p+RbF52GMt9d/5DMoKwhlwa3p4RZaBq52uZNJRXZUuLRJjq49zykXze40CEJL//glWdY0GtMx0OQ
GxPKkKaTqaUlUjuZudWAUtA3lh25YqV99Vt+Xx+gf7V6vRPpful/pbl+YZa63latbIq6MFAj/da8
JA+DHwPwbyOnfTNRi+oewfHMyzjJCaA9Z7NS+uVYCGCXyeQEdMvyn776VmogwAAfkWgm3le+IDhs
UAbSwMBEl0abSahEFQKGwV+aYlBMeEanGXRPiqe+8nS72f6ysUadiGYQxLyQ1r9eX0S6ZT7qLtJa
KInxc6GPF/ynXdxYo/xl1VZzVpUR4nYnCQ3Dt9hpnNA1fwkvpBxlof4Lp/HBUoaCx3F95j/JWaAF
UkgkwpAIeJ+EsPtImZFGZGCovw9vpB1mISMvutFu4ofUvuUzCDPdZmOOSloUtVakvENd3UAKlkNN
OfuzmPtk4TRDuMuis5ZEScdOqQXMQKgH+TtOBKqz3c/0hXzI+D685fLtMirdCDF4e2kmSExQdaOu
pVRKy0nXIbH5gTbJMVNqeI1L0CaESuoLFCMf/XMiXwPiG/pUhEnZr8q64OboosBYs/cs+wKF9YUJ
6iiotdWCOdsQggKyRdZNy0uYma8SnaCooLwpq3gGXW6ZomZmJpRygbpodKvsSKdVDQTwIJmgNByP
5qnfSz/GfQl+IqK+XZzV1ClK29xl4HmQ3r8QZ7a/hnIZJQTmo08HTOoc+hM5+fF5uiOKLIRVgtfw
YSUxOgoCOlJPTGDSyJ3MmtR0tVRwBynWXh8GDwyS+3xtfM6iWBc86OnBN41mBSbdqEQGqvOF3E56
EqTLrsjuBOUuMXZdofhGczeHL0sGrOFXyuumboBwDM9bVCTo7ic02sFHtoKFQVwc5Y0IOofB+pAp
UKwuD8sxe+UskpVxbu2Ro7nJohphiiupAde6sFf/BbwqfygP091f8+PKl0b4AKGFVjWoEPDx6CmO
zJisoY+6OMBzyNWmtrC7Fk/pVHv8ytI2hqhkN+/mSloXiH8PeC6jyxNDeylDmykL1J8f/VYuioXp
mRgdhIIyhnEwIX+5mVKHxHcxQK8mW7fh+jaGjxVvKJgFHsP2/W2DOmr6AlacOAIZepTtSVZW7vT3
qLKzGDQnspt7uS8+fGkjUatCDghA0weP+MZH5lDQhUpu4o9XmOg1TnPT7ts//6+xlPo8CADTKUlx
7F8GqZOnNl25LJqGHuAw1ZGnt0mtessQj6F9fWmstwqhL/x/Q1SY7hq1l4S4w6jnZBhg3pT0dcWY
xKhGe6SE4VEb+jT2klqvnrJ1TcAQsvCGNVnT0AgxwAER0mJM6VC/YdYUQVIz/Abz2/qrfuv+jFBy
h4L0TeEIqy28gKLsFmxHhOy+daZ/rsdKqJI35qk0asqkeikyCUlMldjyeJbj3O3Hp+v7zHysIY6i
Lo/OMhgWSKzduFAqW9WoDzlJRNtTC9ZB3FLxY/ScOco9iFCdCRmcR0p4hRsWNheSyDyYG/PUwVzU
NgbPNph01oWsMq9au5R7aE5xKxbk+NFZ6Xah1PFsoaHVWYsObR9UYVRM4mV+CVJCsDZDnoOH0CPf
5poxKniLeWj2WTKBz1Qb/KmIvC7Kj0KfupWMdgRQUY8QiZTd//FbktO7+ZZGmlpaowFtP+7QBHCU
ffStR5Ml2YmTPRFeCcOX0b+fervBKI7kab3LA0SRM/F54SZmtGSw232ad5TLSTGyAiwk85I55fpL
i5+g42QUj+vISW1YSbeBRANFNegdout7udgpFhJoeYGuY8n+tO29OdW2VN0Z056zqZ9TYCBlAJiR
wRgAXASd1ChqPkpZAg4G0IKAutaTbAIrKw2gOwEKfOFTgTJea7Coa6jVA76O5z3lPH2cmWWnABNI
KEczbz7W0An8afhEzUsvbG3wri/xc1C/tEe5DV6GeaIPCUJAHtnV+D6Fz/+bARIENn5Z1EoRd2tV
HJQqdWYjPQmzyWmRcjeNuplE1Fz6zsCm1e7oLh6BNlletzOIWLavBNcXxLjrsWVEWgVdDoIxpoJJ
YixGOiqANU7gwSbiRRDJMxyoP98afgPilphHnvz5XBGDRDcULq9givNyC+fKgpx1ZGRBN8oOkBeY
WRZPUdYdJ4hj5AKvo/n5cMEcukQf5VYVVbxLc1Bi7iZwL+EJ3wRy+goyPEdsb5SJ011grQqZy4dc
qYaBOsrTrWSc61XH8FyhaNHzHA4RrlOzWW/KurBukMtpOzmJBR4/HNNZtnYpj69FM9KsLIKO0RLI
h2yf7gQnRxa62FlASJL/+aNTQXMIKHSSfkLyimQ7mwNQx0M1V1kCMMm82lqd2TqPYJ5RGwAPA1AV
OvqleHbSzxN9lbuqkxQTEF9xsYfvBJQmoP+cdF7v6bvibHC77P/BJiEDBVsGitaUU0KyosnMEXI4
qk/Up+a9kDW2/EsHnXcPfZpQCcpon4+ccMX4eliqDgY1QwKUWfvoxm92E18ut0ahEAErTO+IXm/9
Y7qrTvouvzdvlafrR/1zcIQx0OGi0ApGI5C5XH66SIxaKZ9HM8ib+yx+mbhzZZ/zkksD1FFLu2Gu
i2Uwg/bn4hCubsLyW4EEHVLytd9P9vX1kFh7eUHr8EMyfYWLBcAfKk4OeSVKZmypQWmYtekiCMy/
qk5WgdgyO4EnlMFAnhNzpobpczS4FRoZMU2jnGlGbAbSY/cn9McgetBRDiRXaLugEhhCmmZ+iZz4
IHCqZZ9DGCyT/Bms5FCPoSEtS7+khpGg0NNE5wVTp6LyO40T24jvrm8oy0G2dqgNNZJGHMUFE8h6
dTSTu5b7Wv6cgGAhYBAGVwAqD59qcMqkDvpQD2Tii7QP013/mkpOvTdQK16OYIFOeEoqzIMNaB2Q
AoDwIWJR19uYROrUDqCRyCNPBfU0CKDuCNvJjJ4GkZ760iAEVrkxSV0FAM+YShcrkLaPf/SpZvdD
hb4CV2aKuZkbM1Tkl1VhxPA2elOTQ9KE0i1jW8CQwApd0fa+9HleyMgUQFWPuItqJponmAS6jB+9
kajtvABHmJ+0t2yfHNRAPuv2jJicetOel5kwHq0X9ujW0FyGsaG3oF9rPOE85s7UQomT8MlmjvwE
HAuEI/PvwjPJJlMvh4DY9dPw+Ua/NE+958y11bJoNdcAz3cnKh8RPIHnHVxlOGk9j+yIccS3e0vf
ebK8NuM6mvFh7WK3ye7kdQJ6/m38At8rUWrXweECJi8L/FCXHxEvg2bI0VQMFgyvKS5moezWI7RD
mGlxeY0vRoTGk0ZFawhpHoFYXRobNKXryhZlB8JONoY/FiAyG4V7xsmXoC4CvDLwDzcBEFx07pVD
+yZrtRHzxSeifj5A7IqMyxziPcZzuOyUjFvuwhp17iyr6rNxaUxUqlSwFxU3mjd8aB+KNr//w9xB
VL0xJIM09hMVSWwVBWYPGiMQUYMHKN+M3T78/c8dHTzoIA6Hoc/PwrCuZq0ldJuYqbCzLrsNC3Fn
tpIrrYA8jTrn2mbcMkjIZcJ7jSEuMHpcOoU89VLdybERZLI/m+/N+vP6cnh/nzq3RlTFplROS2Ba
t6X0vZlf/re/T90onTg1SVMRRRJkwIICKpKBxzzJWgIqWJhuAS8txlypSLsMqGUpUC8/NKM7xC/K
wtPL4RjQqW8gSeVohmO8BGsz2aBZt7PI/ee79KEEp+OtJ6KycfmVQZOhlGKmW0EfQr5V+VN95TNv
DVCfoderStcyDHNawk1WfwvlnOOnMuOCVdDUJlxQOg6gTH0FcQDjgxGpmIHZ6RAm6N/iJ4IYQHix
Hup9B/HK4knzG9e0o/dqh1oYGOK5GjGcH/Gpj2/OWlakNQg6/XVXPJRAoAjOcmfckGrffyMwRPaN
DqabVdMfDpjcRESZA/rCfgakAoQrnSIwDkSXLXd4NJ0sP9waoz6iJbejlZUQM+6Xzpamc1gE192Q
FT8RrTFegXaQhYnRSzfUk7rvZwnICxXTOHW/X6zeTrLd/2aErHLzijNk1O1TKwdfVLacYhl4pAyD
/vXIeQaw12LpuoaKGun9XJoJl9xS8kmzgqHtbRMa2mqq2nHMKWQwrZBpIuwa+r50nxzyR4VoLaCq
jupbS/WROXcq56N8CJN88jFCF4aDBVgDTYctlmUn9kOxBLVZCfeq0htOUU8PDXjFIRk0KX5UpeVe
KI3E6SJQXowy0AjXvxlJPa79BLINm282Vvm8InJZwTJq3lifpbGzq/hh6ES7q0Z75WZ4TFffrJn6
enJZg1koqlZ0lPX3VndLfeJcTKxqggIiwH9vK/XAH+R0qtEiB4o2kJ3O1l5JGmTchzZ0mX3h1/UN
5K2Hyu2Ssp1kfa30QDXuzPTU1s/X/z57NXi24bENKCFecJdfaIiFatJqwNCkn7HqhAewWQfqY124
+YN+tIL18bo95no0kBNbKD1B4oZaT2ZagyinaXFIpP0oP5tLwvE4pgFDgpwhJp3BlEY5QCaXvRpO
Kw7W0Fp+NijLcdVUrnQu88LYmKGdYE4QJvpIII3UExn/zW7qY3+YAJDsb8xbXpeEtypq2ypdLE1j
HpLDoKr2omKkc/KufxjmuxOj4dC7Rk6EIE45QqrKKKcq0EkZNDwAJ1+4bVLP/ADj517yGN5OXCIu
5iWIHglm5iQJDArUJnZi3Gi9VBZ4W08YJeucCiIRswMFEwgYxhxKeGYo2hijtxDjt3PWKQYIGqtD
PdnoX9hjV54GMQuGptp3Texe31JmjN9YpDKbdhoTuVytOTDj1o6kya6V+2ng7iLbN/69i3SWKUTG
oGpoFaKJJ+0wKXUfeYUjBh0yJlKiSB4l3sVCztCnqE6oqvHWxNgLrYgltJUmlzos9j/j1g3vVcAx
ctMej9OdeFZ8omsSmnYGgojrG8oMVmhw4WbGC4oQmlwGq1kophQarAayptAHpe2NKKCLQpDx8l54
z7hPXtZC0cxQiN4H9JHoJ2+t1pWiWwvehfcTph0Vd3luHP0uP04/s4AEfLQ4BJt32HlWqZO4jsO0
ahre8+H4regf8unPvARD9ZViCApMCJSoUJDJx8vNjCt9nuVRmYOq/jnl+2yZ7Vr2dZ42Pcs9VYXw
PmMgS/6c3zdRNyhrFgZC/zbMsx2mEifks87ZxgKdvA9l0xqVqGM0wgKXcvGYVsBX8IjpmPFxa4V6
anWTKg+iuIRB9iLt6rvcJUqko1PnRIvUjT0uEo+zcXRN1ejCVpbAoAFn/0tI0miP6wMBAaJX4gql
oy6uxtXs5W0mlcpLjVToZYuYTLQRzcSpgYQVEE6ioDmt37vH/jnk3m6s0Iw5WHihgbYQTvalJ+pI
p6QFjhqU7X0rHcfZcoXxtmpjr1BnO+JfPMwTtjFI3QWDGEnLaE0imgzLIbqdXcEuz+ZdfawsyGMT
IrbkbARcqiCyDjpubtdJXQiYxlxNSPqgpuWAZ9//uPP8+VjdmK7iQ7P6p+SlEAyLXq+HTfYn/ff2
0nJQiymYWp4Na9Dlj3L8a8wPzReAZaA++ntH6RZbEVkYZy1VIBzPy0E+EFBQ5CVOf2gqlK6RQOx4
j1pWz+HCJMkuNm8LabYgylA3UpAHfZC7KP+PP+pXFaOzyMH8CAhZQFY5SQRDNOdyndTxCNN0SosC
Rtfz4FW3KhQv19c0dJXb9TB75q45t8/KZPOkSriLpe6EXGniKEuxv4jVjvGTJEthoJ+02+XcBL1f
P/M60B+H7oqz0lDBKYmkoc7l5ABlw4Pw09gpoTv/aI81AXf9yffRW36IzvEND9LNmB653GLqkhfQ
YDT6CdlF09rhDRG3nh46dJQSjB+NUNZpu/8mtWCeTVyHmALCcPIn8c20CtUqLiuJqGB8lwEHaZzC
gZh8HDrqOb4FAQ0R9FltqFzzJvAY7GxY8d+2afbouh2WVhVQiFT96haY7/3qmxiXrM65w+sVsB0Y
fNsocAChD0aMy1MzY0hGqhoN7dPGzZ9Uskx/ee/eIR0+ofmzWwA8nfZSbU9f0IAky/zbNHV2GgMk
m0VRKUGU2/o9LtFdeKcG3XPlSIYdncYX+QQgn4C3DSdBYIb7jWH68Ayz2XdQignm7hAJmKkfKq8v
9svKTRiZoXZjifz/TUwSlhg4vlYTkDCitEEkoQo/PA3v8rk4mehci3sDqDNePs56jG43ljox0bAq
naCFcpC8RA9i46DhhBEC8xEMcaJLbhReGGQeFqKrAupCCaSC1DKlKg1B5wIVNGW97cXjWjR2KNzX
+Wux8kRxmTu6MUWtLVliK82Vtgrq8EcqP0vN3TT/un4/soPrxgZZ7uariYleJLGqQNf+rP2sn4jU
XuqCG+0m/T6/LEF84O0fM7XbGKTyD3UaxEGX0JyR0lOW/1DzJ86KyCn+FLw1vMzALgG+Rzp3bNVI
DCdFANkC2B0Ix455IipQRPaE3z0jacs1Y9S5bpsBMnL4JQid0Z6oyLXef4OJYnvC32uiTnE4CnOo
ppESrPOrKjx0qIJ0Jq9gyb59QHCNZyaUi2X6bdvJkTj0gikFMaRVIbFWeJFX/wBV3bfkibz4SoiR
8cC/zJVtbFJPCzOWtDhJ0RqERG2HNLta7CXjuATT5TY2qLjfo96rTaUuBSZKfd1dVbxxXI6ZxG8M
UF4gZlFOAoYUVH8Gr7hdXQIoM9/LV0CXvxGVaUjO2OXv7kf/ft0yb/covwCHQr2CZ0cILO3nAFK1
qHRkg7N7zIAHRAbm2sBJj9GJywgRZr0hTSJsVENvr+PLLN2LGG5t7pSBF8yZp2ljiooNBUZn5zLC
FVJptvYIpWTZIQAowVvmXXhqXxOHgDGA5NkLvxouSxfbTTCzhM4xhDM0Ktyao95rQqrpQVGDKdI4
SCPvjuRZoLZyNLsxn5tECHTr1oqfppQD7OX9fWr/klZPkMiB7WuM3UiI/4+061qOHAeSX8QIevNK
02y2kdQyMxq9MMbSe8+vv4T2dkVB2Maddl9mIxTRRQCFQqGQlWmrI++OzHa4tzkiK7g5LhYxNmbT
iPSg63KnTNenqUmdakk4dw3myyhyib/Xgi7sIYYDyVUURiCfB4+04in7+IE05eWudDRuejSSTCfl
JnxYXNkef8eX+Olze+vtE6jIpLRyq0Q9Tsa5m+Ib0Iek33WxAqW8lfCaEdh+/2aKClCTqo+hJWVG
UHU/YsUbzD9rvxflmylObRk1xqLbXY8bxJU/HFub6aUCVtysRZlFqhUIgw66wgKEtqsVyEJ2TIfo
ct0W0ylB84RHOBCN6TQFnZqDILhKaivQY1TAkpc22V83wC6NQi9KIxSvgI9R2yrOtX4yIKoEGNfo
KmBbAegocbJTEto9uHS4OirMDGNjj95moD1OchXVw78zjAx8HohLyDAiroYKc6nAWk1wGspHUSwl
EoXQWrou6BZc6+u7SOpcYQCLgVm71+eRaQnIQVA9oskILyHv97YKuZZBF2czGI0fJfgQrepXKr30
KY/+h+kQGzvU9K1mC8Sk1aPk9RMXBdmJjtM5dRU0BWQ2Sibrlwp8vDNXZJIZujZmqdAlNWaSoh2u
OCwX4UE/EKAFFMbu5ktyIkD23i+feIBGjkn6chtPaZhJUhNDW6G3ZeG3Uv7Wle/XV415q9WArgK2
G++7YAZ9v2xzGJURpLJJZU0HV8kczA8AkERPFloszJ18rA8hEAk7HnMIa2xbs1TM0utyLUE2DAy9
ghidprY2qr8yU+FEKp4ZKlLlVZ8C4YpV08KzIn/XwYVfclAPLH/cjoT8fXOmWVI9masKIotywoXR
gCIbj0yYNwjy942FcNWFOVZSMJYZop23smOAajfMHI4nMAcigyID6uwgi3z1lI2ZcjCWtSGtwuNP
wyasNbEr31U/tRcwqnrQ3/F7XkmFZ5EKGQou3pKeR9FhTQd3BMhi5WmnM4M7dIP+GRQVLdK1SLA4
cXGIAYdX3PKh8CEh1NpEwgOsJiqPfJG5Vht7VJiY0qya1KxaXjk+lVPmSasb3tXe5LZ2dzsEhRs9
JB1n6ThG6TJ1WZeKtBSYxwJyc3Jzksyvecpj8+VNJV2orpLCTEXBxLmFGjxJqlY7Jv0TAYrFF9Pj
eCPZmXSOsVk4utomdzI4pQd5Aa5M9RePXCZDBXqOysE6gBzZX7ivwTyL5O8b/zfSxixmK+uDAsqi
32d3uCENIokzLCjt9Q4/BrJOzO0QqcihWmNjVFMrBMPaeGu6S3WouWqJLcUP1yeTZ4gKIGCIMvOh
i0yQdX+TesiLKntFfZAXrugJzxHJh2ymsNB6Bcz1pQXqsBm+4Q7n+SgGi2UXASEvAjHho3jkvm0z
wwgAKwqRJkNPFmW1ylSjBREq3P9PpCMj6BzpqxZBvhucSfOf5STvzXvp1/UpZYL/tY1RKnblZb7E
YgO0DNEF6V6UHwke06t74T5xlp3g15cSdJY1djvafdLf7YzcjneGMqtv22+ggpsiZbgNDjjdRgBA
1e/omjob3nwIHyB5fZ6OFVB4zvVhs4PAZthUfMOOlJIwhk7vAPQOoShU70Zn9OQdZNL9T1ojIssW
6EkBHHvvT2WRNkU8YpJ7dJoC721bhZ05WGPgXIxvPJJH5kM16W/+2xy1IXs838pTDpwkgN+tS3pN
E7+wcFmUvOI296DDzptOMoAPUW5jkdqZk9lMoxZDlEg/jy7RD698y1EfZ4egZwXXeuQsH+uqCPr3
1/dGaJ7SUKU+66PYJFqrpDOfxHAQS9zpk93vIXD8UAWKV55DT4zsad8deK+4zH0KrJwByho0+tGl
oAxT26h6DzBt6AvI0MH8Yl8fHzP+bCxQGyIp4yyJQsB19eZnApSSBvHybOUB5ZhW0NKHlnvI/+Le
+N4rQ0sTshKgjSBtvo0i3kVux4TT6caM2BsTVHSpa8E0m6Svg6SZEq+r0RDfV8l8ktuquZfDaPGv
TxwT8aptDFIzJ/doHJwL1JbC84z6I1RAgF/TdzVoMzmWWNffrSUqghjmPHT1Ks2BqL1mmcINeRkl
LOj1hX/GMqvSG3MfSkGpVi7CKBB8+rTY7WOH2qpxo3lFZUtIJYB+gpI3rzWMHZnfppO+VeHpR26N
PGkDXQTYlUQSwUlDx/qegd0YNScRYHzeccDcXhub1JUKPEyT1MwGYDbypbL+pNrX6yvHcXsa0iUU
sjyFYQ76+u4k5LdADY0RpwL5L/NGuJjA7oNiMeWGulJWMCGZgfmkPZDupfihPUaJPTyvEJnNoLrH
E1dgzhoRBkbfJ4jfaaj3KiRia0JcEILkpzG9nVZOvYK5kze/T0f4Ya6SLNWjAzTE7Ep3tSK1m3U3
aJyaJ/tk3hiiolIhRpCkRpN4YE3taleZ4JST+dvs6peuMR1LkIMh77/3qrYT296ReuFJreaXT7jI
5huosJXqkAfOQ3yDIlRO3D8XYrdrB46TMP1wY4TykVyR0dTUFWhfLYCKr8/lFPlxzxMfZrvixgwV
p/ImabU+xnP/X/u3/xr+WhQ7/iLucD1w0eSQOhnPKMcZP3SUZsqqA6sSH6LxSet+D92nnNEADhT4
BRH1zvcn1xqqnWyJuOKMdW0r8v0EFVdBgtgG5zhhphkgKfjbDpW3jSIUe9OxIIlptCeiEJq/ghqf
l/mzPeHNDJnOzXXDkLLCildoA1eRtGubByFTnZanqsygbUIz6mYw1A5O61lMtRDlFyKtVLpoKy5s
YTfvkFeQDKo0wdqkR660eFDx2WUrN7CzQ8jbMKmdjXelZG1KUiuTTbs3951kOp3yW+YCotnu92aI
2r5qgltiQUpZwwy6YIjLL4XF8cB/2VZvNqjdG/dzN6AXagaBp636oqM6qM3sajzOqbe4Nh2QcbjX
g9K/RMY3k9ROrrpEjrPGyCHFOT8T2geIlEzO6oe3lVv7Kg+tw5lFehObVm/k0SJAJDt6btDDPAfX
x8PxeppgT5givUgl9J3kXbAKzy0I0VTeYcKzQQWKHv8plY4pI8SxY5BktnA/FrYo2cKL9tprp9+v
6HTg1FJ5Zqm40QDeMYwZtloE5RWt2s9V7qww/t8mkAob2lQ15piBZkprHgUFrJn7RLq/boKddhog
QZQMUDmDIft9aBLjTI7CmuzZywTJhJ3oSfvC0dGPSQTZYpuv0cDEwmkbk1QlvzcEwepaUNYSvgVy
WY4u4b4KCIKUt07MiLQxRbnHqLUoz5mk4GjdyID6lS0qLTVIokPOPDIdwoB6kUEaaz406FuNbuEG
VLRBUx0t5bZoz1nIiUjssRhEkQcMNx8agcelhr6iiHQi6xtfaWt3WHBPkGJbz3vvuleQ2Pbhtm+8
maKmzUz6Bo/4MKU0wSqepvBPa7qG/CDlD4q0u26L/bCzMUbtpUgx8kaPojUAGBQPZXUwAAlKuvMd
6aY4QaPJfG5xD8nPQsIJuOxFexsmtb9Ko1r6wcpBs2PWoiNrqW6PWnRpR166xDNE/r45/4uitnKj
MczA6CbbnLxwPGrmM2ceyaJcWzTq9EWH36onpU7K3gRRS+6PZqB5lg+dkZ3CufezS1CbVaOOYCGK
2yRRoKsoASWdoDuOqEVLfu+pu2wX7QSelzALUBt71HEstFnRLA1cMj2ZfnvXOLHb7eLvkwsGvF3u
8OzxVow6ilN1rtNVKEEFlkq7SCBNCykeNUNeiYaz0+in02UeFeQYAGxZIwh1jGMtR7tK/1nljZ1n
D+XA8Xji0R98BH1kUAHB3RUX1/eOmKYAxBkKjvxmMOwqXe0+4x1a7CwGl1RAi1AJNS1q6qpBzYsW
jX/o9icrlQPsLL1MKDW3vpbavFrdK0j9w5D+MQcpkPdDWuRMTYSuQ4fhAQpNu/Z2OmT34116ixAC
PkZSxMj8DLVu8jaiHonsjrhfuMV9lsMQlShJ0wDJBE3r+89Q+96cF3KjrPTnpvw+rDet8nB9h/NM
UBMr6r1oDHEEPo40yIebQjnJCefKSn6CnszNKOg+K7zjF5kgg1fq7/uQ4hNWdy71C8vtt3aoFKBG
qVyuM6Rtoi88iN7go7cQnent1/6g/cGCQX8aMNZv5n3q80TKmP65tU0dbnPRVBZIXxH1XdKek3nx
znStVxqI0OPFEdahvTVGHW6SmrZtIWr5YbrI7fe4ApuOXtmt0XA2NjMebw1RO7utpl5LQbAE6p7k
nmiUk2hcnUaPxEdUozgXZ+4sUkeaCt2BJYRoIxjIiLJocug7R3U79GkWu0m0rV//yfcV6nCbVzWe
IwNkGhbeOpUbdDEaA+8uQSLFNeenjrSs64epzMEDRu4S5EhTg79Kyzz35+0yKlY02hBWlgDZNZAV
2Wan2mXsxwXaTs2fofEomy95yUlPWZx76Hv5JzzRipQArGQJiLktPPdDihCUd/sGsInlW79PHBOV
3v6+wrmdn/ktceyoBbo/KOgRaXIqPtdxIa4NTs4gTp/abLLF7GVdeTQ87G1mkscaEHpYNOcAMN4p
hAdjdKDWZ0H53q6GJxSrraeNc90PyTb64CPIvvF8i7ZoMBy8D/NlXxaxhRpMoMT94Myz9ruJDU6i
z7yTAR6MjnkZCp8f9IhzcbUyIQFBYgjduIf5FnT4qlf5CySgHobn+gtC8oWP8WdWPIBbhAgrqCDR
i0ntsYkwXZpGixeIy/rTPCj70NWD7LTekDcPqNideWc32VAfJnNjkNpwuVpCCDmCzqwqfM3jp6yH
hFdZOWbeOf1n2Fi2g6P2XFWOSbE2yHyWXrGb5l6IwEgw/77uHUxfB9GqZIGsDZuNOqGLHG9TEqDC
h3DoXWUeMnvKGrcWc16SxXTDN0M0kCaq0DWsKmVyaIu2sRM9uRlx97w+GLY/AKaAjAYELnjXfu/r
ULZa5wGV10DY16fJ++tJyvLCvTg4pOnIcnlnM3NYG4vk75t7Ut63eFeZwJSTtD8T/W4qOWV/ZrJI
2HD/HhJ1avVRW6pGDCbE5IsC3kxc+vw6wO3hSIAJpA9auV8PTSCg6Ca8kFTRIgzbO94BwARlbL+D
2mpqq4pFlIRzsLS2Tohyn3v3teDXgHlSflRrOwr02+QOr8KudZchOeIcdswjaDMR1NZLIUsWt3IH
2SB/PpF+RMUnb4y8wjc7TSCyPaDllcAnQUX/FjLukGnAtpuf8/FVKjLxl5/rH1TZ0abEBWMx80oN
72MGSI8xwdQub9dOzvUqBTH7C6mgRjd1QDK8MIh85SB5xkV4Ii28ye5TtVt9Y5na+qWqNlM/InjK
vrSTIbZbpSD8mtzQJveNnCdF/i8T+89I6WO11MYkmSZhhqwqufaUuzBY7lrPOFS4fUt3nFDAPF+B
cMXxrYCxWqTy9VJL6rbF8RsU0N1wlR1RZ6l+Z74Y1H+KAMpBu/qpO3K7HpnLuTFLnbZrOMdyLVuA
SZwhsLMrvPAO+ikXVAyhQjESraRvw0PpV6It8/CRJLh9OJs2pqngZ7brIswgBgmGwwzAi2Q3TnYe
D3jdBTdD4mqcGWZGvo05KvIpQtapi6VDTCAPd1l2r4WCy1lDMlkfRmSAPZTgTvCuT215eSyU2AiJ
fMr/ykHHnWOcobmOPiOdT/3DHNHGHLUVBWMd62XQ44Mq+0WKuvws2pwRMd3DQDYGrTxQcdMyDE09
t5FWIZqLl8HTdgP4W4hjglj6Ro/t8IFcXVNkLZ/RYUEV1kQLhglCLXLhf39QWfVQCkNH3rDx62N4
COtz1ZScyzgzm9gYoQ4rQenkpo5aIqdt7K0seZwndPWtI+ecZzYhbQdDHUYNTkXFqrMYKigE2wVU
4lG/a/wcLcb3iNlefRx+dqdmF91CYAp1o8EOPW7kZkYYooaLmwJ6yHVqq8vJmqnlAt7e8nkAp7UB
sfT8tgBMECtp+aOfPMh70CZ6112ImYGC+hwiTVAEBF3Z+3UU8rJPq3VB1aZJUUt/iNXFTurST/PY
zgWNswWZC7qxRnlNanSFFIaE7mV4GudfS3jorMv1AbGmEaxJgM5p4PsxTWpAsVQkgyEQttAEbJoh
4DtxZCeQQgv7z3Cr4hqEM08BtScMvp+7rJfWqFmyIVgyXYkBX7MU3CCreeXdh1jTtjVE+adolktt
lq0S6NAbUhYnrbwJGtDXJ45pBB1BIt6mAc6lpWPWdonAsayLwaAe9PB+ln154hV7mTYMNMiCGA8X
O52KwF0ZKdIcgeEjBbK+aZ0lHdGAybs9sqIiCuX/WKECL/oJ+yKGTmrQ7nB5rOzkXvTGW2lPNLqV
w4iK+Tm+UXfQ67rj9dCyYv6rBB/u4AZwzlQS1CVwyirV1yCp72MpUFve2FhpKxRPTAXCC6/Z63uf
G8NBndFksuKNwxrsNHfq5/wUPxKyamjC/mprZwRY7w9RD0ihJMyDwbLCxdY85YmhEErhNOhaoGdf
h+kli25TPXQ66U4fOPkA85F0a4rylRFAeKlXJmhMoEN98Md9DXJsEIbsIi65OLPesLVFecw41X0X
Qy0k0F8APTQXWwbnTeiCLlSzExk0evZfAEsepI25HzarSbmLhtMNQUxeg9EEdXq87Moi9KRh9K9v
bWZMfDNDP3EXbZFrBTimg2wwnCw9QmLXMdddVO6v22G+ZG7mkQZTxnkqzUbSrYFR2r2r/hlPhDYP
0uS25CNPlkmdDe0ZPK/kTOOHo1MTR6gpgahyFvDiMYE5MvzahbweKO7oqKNF7ON8jSCJF+hPKXxS
cRMvO1cqINnrhVzoCqiHTkdAsq/PKjOmbFaPOjQNPe4sWVyBnWry/RQtN5YYfoKpd7tuZII3ZQd9
ydfC0vM1KFRgpLoIdcPTMO6uj4O3SlTsKMNWUIt+WgGFWfdpHcjAXLQ6jyiP+Q6wHQsVN6AQLqvr
kFqBdjt5MsAc6GFP7dWHSDfuoc1XHq82b1hU7ChEaeqyXDUDed1H0AnAK45Sc8o2PBtUnDDVoQzz
bFkDucrsZHHNKHWU6fH6+nD8jNZzKNOhloRuQTpTS+VjI4FdTOuqiZOfcQ4wWgm4mvIlr1K8Y6TB
GDT+Xy8M4p6nyckOeQZyDAhLgeiBWpWmTZsZqEohUNJdo1g4KRt7ABFvB9TfZ6btzRK1NlY/p4uc
Gjjyk2ejO0Xq03/6fTp4a4OcZVWPM6KRnsvFVWUeWcW/xLV/RkBH7aUbszYxEiIdFd1oz+MpRsVI
v8sEEFYpfrxXjyCs6o684jfbqd/MUheerhaFtlMlnErxuVufteicLT+vzx2zgmui1wxOYEEviG5L
mtYpG+oZJx95zgXj/bn+2qaobYq7EjJBS+pYe14KyJzOrU0qXkOyU1qEBQs2OPVPQHoIOVHq4vKP
Cf1ZqZ64U8BtmQMfxcngmSWxrWUy45swPpc52kpnuCKBiIwBIWzu7UgGJ1fr5072lTO5ZIHoesrW
HBXQ184Sy1TJxUDUq3ObpF4xhAc5H125Rn9kb8huKBRBo1/KHPXAFPhifNr1b2D50PYTqGBvtdYq
xQuQdDoki0y0CU8Kmu8LzgnMPFO2ZqhoonXtojbJogTdQb8QR4o8w5Nve++vfOZTtdStPSqmoDAd
Zt2EHQnmbZL7HhNQWyGjRzGcr5zAhE1vrNERRoq0ThrHQgvGZ/kQP0K2uPASTw/CnXFGq5mMJj7Z
7c8gazBvCt6FhnXqbI1ThVWzLA3I0uC+3lr7Gm+X0y8h/t4rir0oJ6P4XqZ7TRrsUtpl1W1Yfml4
ZBi8TUMnj8saz0k8YLsS+AyUvcE5Kd3nKLmgld7lMuwST7myZz605shy0qLOA+A2sKbRPeY7ICzP
84/iUvg9iFnNCHA1yATecNNXzl7R6bjUq2odlTh5SYsmIddc97mbuu1etYnQ1/AA3TReEZm3ulRE
ClWrkFqjTsG0G/rWkZQnEw+t2icwwR7bAx9byzr3t+5Ex6RIacErHYtBtdzmk2/FlWvUhd1/Bu66
tUMFnr5YjQWEH0og1RdRe9DVBI+QnCcqJmZha4QOO2HcLmuprWjSrgPxPg8IugsrdkzQyNveJI4G
LpoC4EZeACJff81LqfhjDLU2dpNoBsuk/lhD/ffSCJ651AH0J09pHO7+UxSnM0/DXFF3KsDApOE1
0KqA8z5rPKYpXipAJ57JOvZZ3sIzxItxG9+BFAasoCquxK/c6nihcriZALkQXplGg8pw4q6XolRH
EgpI0k0CwEkL+QTlsjqkmhB6M69kwtltBnVBJTQ0ojjP6UGQgCI2wU+cPuip3aN/chlBkVReIpen
bcc7G+lGZSvqJThpAVYpHyc/6ibzsfxKIhl4BPzoVr6/7iu8MVIRpZnHOIVYE2qhzZdBju2USwzC
SWsMKoQY0Sxb4QgMQw+tgTXId5lvPBFYL+Cb33jwON5w6DiiZ3LShA3eLtEl137NtO/Xp4t3vNF9
mtB2TNJukvEsewGKhjih6YoP0H/TXqVUlZKThPIGRIWOdZ2XeiomkDhDytSYcF0dPlGsMCU8POHR
AjVeuqtGbKS4W3Ssz1L50vilLA85jymIHSw2Nqid22nGrCod0lUAkEASH9QQyyocVdxpLwVEEUrQ
B8uix1kqkRUuQO4Eu3hQgE4N/r5J35UsridxmknWN+OAlo7qneZPQf059Kn5Zol+O2+G2IxDEQhQ
6bYMqtW2fq4uAViNaAy5rAftMBVo4m1RqjMC5RdnmMz9tTFOZXx5KgCtpgERIex1nxRoMkfz1oPo
EgVVXmmQeZKBcx9lOagSftDsRkE+1sPBXEDuZzoj+vDQzTEqL7U82E0/u9eHxvT9jTFqAaN+WfO0
wQNzKd7H+X7sOO+hzJo4fEOEEp4iQdaCmrqiz6ywSBo0NvoF4bwJWg+UF0AKZy63+5+ZSW1sUVtA
LqRUqCc8X3deG1SXV8jDrRmov0oDsYPkHUC5ohmGpwzCzno2hqlTrE9EcUwHDfR0uzboT+OpQJ46
fs38/EhoICNnPEPJY5eeedkqc/k2hsnfN/uvaYd1NhUrOxTyZVoOXfd43T3YUQVClZaBFkdIg1P+
YQr9oOsqFI6I2gUILn8AMtwJ9ggAKqHNjnUHwsUN74bF3G9vVmmVTDOuTDUHOWOAexS5a8Su5RmO
BXQXaTjjPfGy3eafMZqUi/ZiqDYxmn0PmEg3jn0pnezcBKlW9oUzm8zsajMuykGbtuqssknIbOqe
eiFyDPO+36cLxBhwhbrlQbmY2DmgEf5ePvppuYJ/NFUEShaIwz4ToitCASM49YNwn+7aY+s1p9Ym
QTNzEzdyNbSsAhbk8LBzTNUCk0j2KHAhgD6ogU9TI0dDH6Ma7Ot+971/LPbZYT0Cs3djnSe3vods
wSW5/VSqoqKlBXLbIKm0yPG13R5z1HYKyYvQ5QeCyhykEh0ng2XuQLAPA11sqNAVpkzMaSpJVqJj
hptvsvxnyjk3KuYVePP7lHNK5SzMUTxBAEHVbbSSOAP+RQ+PzXFN5pbb2KFWqFDDvoB2x19YOMnN
d+ad5pFOEnUf7Xhhi52Bb6xRARMSiJpZqS1hslN22l4Bdy5hQytzW/DlvfaNG6FJnPpwr9kYpALl
WktdVeQZdt6FUNBkF+w6t3LACniQH6cd4WAH7uJWeNRfeAUU5nmuWZKkaCpJAKl8WR1XcQYdsRnE
xWM6/VHwXNvXnVcqN9FnuPqgAv2PKer2rUaZEgJjiZeK9CS0fhvehTUnlWWfdbqsAcksAxJB76lZ
ryxZaBZwOALyk34zwMo/7+sH0rlVBCI6t8rZnm9EKKbyisXMrbCxTG0FKwFWtenEHHiIu6Z5KfuX
qefsZmata2OC2gVyZsYII6TLY30ZksVXIz8yBxsnwawd4+r7Zzbdxhy1Daapm+ooQvY17kIfdOJ+
8rTeTKBGas/Dkfdyz4QM4P7xz8pRe8AEWXokpbhXjc/Sc4pyQgIJqRkF6DvJ18GPIO8tzeHBw9lb
fWOVuv1KU5j+RdfReaTFtYQ8nOWptuGLLloHDrzuca496i6sZkNqWM0AsqnZln3TVz204PvT3XiQ
gCbm84SwH082A6T2N2hgtVwv0H+n2SXYFh1i0PI0sE4BzeWMfnYHQTqfh4JjJi0bq9RWhxTdVBrk
zTgLI2cWmx2IIWzIAN8k5m+OlzKzlo0pKgdUclCNq6Q5VPWH78DzBiWkJP4SDog9dCftOfaYR+o/
9gAben9qa4YVDlZcmKj6yof8TjulwGOEO8JuoJ6KHb8Cy/GZD5eUehSySKpEsEkezEPmVU9k/Ybd
hM44EXz+3D3BPBII8pzsRfDhUjtxNGYBiRlIIuCjy0F5XkGoMP/QS8fwwl2CJ9/EJi//6ZN+wytG
sS9kG9vUfqyqQTbMBbyOXeyQ9oV4p7vqgAS0B8kiryr7L5sDPVeSiiTMokuYZSTjubQMFzRumn5y
zKCBmfi9hIH2uAVO0MgiRLkRV6yRXUTS3wxTkbyqSsGqkDsFOVQvcYUogHsn/RkQ5/u/kEkyfZaA
OA0oRuHmTu0RQ6omJakRBHpXdESUFMHJ9ZQ5hGtx9mu0TWQ/OLuE7IIPGc2bRfoczuS8V8IFkr35
ieispRB4ITK36pF7reaMzaLO3VFc88qskhht/N3yeh+zbvRfqkuSNXX/CjNzrw+OZ5FavEFUm3Es
0WEv9z808yZRvOu/z9x/m7mjzl2lm8dBXWbUc4xbCTjYKTPs+6ru3MK8XLfEDNMbS2SkmxtIabV5
OC0WWKiN+7K8m4Tz7M/l03Uj7Pi1sULt6VybCiFZY7TvP8eP8Iad4M33kp8FgIyCdJNXQCc/d831
qCM20apW7FY0Ign1RQ+/LICwZenj9THxJo46VeNKBkhJN4HLsyCXKy52PnyZx3tBiDm+xhsMdZDm
85KB/3wRgqgaviZy4slmXtt1zgMr8wZERYhuMgdxzkEfqvQNAGuzLWmjrVr7iQu4vT4ilT4/IeXW
570ZxQfIaL6G+PGr+A3nyomEXBlX/AS93rxDmz08y5At9I3JH7THzERoVtSQ0JDwc3FkR7AzL3uJ
d3jI8UWLcOqCVlu955llB4o3q5Qnoj9lFOMoxNt09rXRfswp5z7AGxXlhZq2VFWhL+VB7J+G5m41
oeCWgCY4+nbd23njoJxQG3CxkQYck2sV9NJjG/66/vvsOp5JoGUKOgxMkZqorFIrBaqt6OgO2sTO
7js7dQUvOU3PEsrYaP/nwtnYQQnFHmiDSDIYAcmYN6HP0iu8o0cG0WInLSoZSNajc7jTcWpATzDg
0qIy12pjjwqCYJDXlVrqcb1RdK+bRWcyZj8XWrfTLRdSXs4cr3slXX9A4+05b6xdlbe3miJBGCC1
DXlxJZGHH2Uu6+aTqFkHHXIF6QnE5UG/CZuLVtxfX1bmTt/8PuWeeVgsU5FWycESvuHJwM7BM5Lw
AiRvELRvZi2QYQuq6nnjVvKDKOf2fxsFFRnDGcIh1QTnD9HEMyf21J2bTx0nbzNF68dNENdcljmy
gjFGv4G1k8Xj2P0oDE61jnzqh5MReS7U/ZDVi69X8I3Pq3FaocNHBfIRgkKy9duA7M9E+ID3bWza
8vKQ8qSgyOxfs0i5WI2uZK3vay0Iw74TvanW2imQymT+mpRztrhhGc26PRSdru8UU9O4GB2Si9Ef
ACI6NBVJoqIivLzf5iCFFaIZ7T7ADo7uApbxFFpAqOURDqv8hfc0wNrkW2tUUJlbYVGGZkQhOTcr
u5sqUOtKRyWtL+i84JxpHx0flTQ8wBkGui/R/kM5flX2YZ33FaozxkFJytNslZzj5eP+fW+B8vxm
rfOia+R+3xX+IB9L6ZKovAe4j+vzzgbt+ZE81Om81qAdeDZ9A9WX6Gxldu/p0N8JHa4i8scFgjlL
M/BaailgMKeicD6rdV0oCkru6NQn4KnKj57SH9XP5plc4GXUBc0bk6uzRe4g773wvVlqG5QhWCn0
coDZ2CGy7KEr/rKeBjfet76kcAIWe4yWBEI/3dBFhXKMeZHiJkrNOBBS04H6qSVVdlFX9qD0HBdk
OQiKrBoeTsBNob5erzfxpOvVVmj0zNqbaXeUp2q0wwZ6VNXMyT9YI9raoQ4ScCvP3ZzG5aHKD332
GFuLlwpfRi31/r+hniSHb+OhZm7pwE0R5oW1V+XZKWLDqXrFsaLBuW6GtXNl0UJ/o2zCL2jGl6JM
M6XtUONYoJqcHOPix/XfZ1QXMA5JVxRDhgt8aNlsC1VKzayOXoGJApheGojFN+7oKZ74lfeKxxzN
xhgV82IFZeKwzrJDuJ5HvbSH/Pn6cJgGFEWToOKqoUZDrUrYo4LZiGIaJEW0CxeQiPa8SMc0oWKr
WCKe41ALen9KJG2etpLU5oe13ndNMMmcUjrn9z/g8cC9Q47e9LB21W3S9Wh6rsbHT0yTCvQ/+tYB
eaErLlZvQYOuQYxZ13tT+lVAc/wTBjScobKlgoNPpoLY3Kpq3MmYJBXsIumliP//lEtwW/L5+Hmd
KI2/XwVrCLMsGecE8gh6MBmqs4TjrjLGp7VuHj4xlo0pyqeScEHLLvSv9215FooboLU5QZi54hsD
lEd1ktqvVT6CJqR0DWOwk5T7JsqMim8m6AUXhSWV0CCI6QJOEPgmT/wdu5ljPWXBDI42xSNU7Tzx
H2bI3xilqm2WKKii1S/ZYervm75wRv1G4aFyyNzQp6VsAhYgwwcIOe17PxiVbNH1UouCHNLQnU8q
h3hz+gSFOtxtY4Zyt1wd+1hRjWXfZlVnF5aynsMxNXdhhxe26+7GnLWNKdrdpjVNyqhJgqa7T6dd
kzzpoXvdBNPhNiYoh0vGXOknPKAFUnRj1ueFp5DLuDC/my6aVzSqozGtytnaR3+U2z7ob3M3F+35
fgYqEXKJ4g9++w2ZliuOoFLOJo2zpk9DgUbNP/XJOBFmJQudP+1XFWhY9aHCO8QutVFDdHiPua+K
btdMk7x1k9qYvWJkajxY+/a5+DKCQALaEU/5g+Cp7ro4+i1hG0rcbg8es/9LAy5zbxO2UxUE/KhR
UKupxmDiyROwWVZVCllvd9ZSp4OKmBBc9xqmY77ZoaFMYVdVYKXNi0M41usJ/4fbkT4teyCOlM8c
HxtT1GI2UQagYisAlSt/WfrUEflCpcw9sDFBLZpWK+NiDgnex/30TjxLe+KgrZOjHYNIzMaZDbpY
Luk9Z61oFFPWGlA8bmC1EU694EpgCCzQfD7xdFh5a0VGv3HJtYzUpZ3C/NChIpQ0z93w0CHf+m8O
QT5iY2RQwyzXp6o4GBneNbXYWx64Ora8gVDxvQ/jrkBZu0BdCO96Wtg5CzRtFWv4zCGsAM5FSINl
ZI9U2E2HodJTBYNJ56Mqf13yy/XJYvnb9vepXbqMsjYv+Szsq+ZXO7+oC0cTgIGJsKSNAfp2DH16
TYbGdAoendCPJ3vem79I7FMAByrwWNg7QsBtsuCM6vWJduMCAFoORomE9ZDETommfEKMLRV24lTB
RCiP/dLh6TexPGI7Tmrjdli9ZUiS4iCXd+tyquTE5ocH3riU964N7s1pjvM8OSzAJCzi74rXf8sz
QP6+mTh1Ah/QYKm45Ueglx/2hX5/3d/Y/iDjHVdWZRQxaLlHTU/jtV9qiOT8KcjiFPv1CPln3R0i
twhMAHOmIw9/yhzVxiaVJkEjytDSEfjTyUKTSFwuv/N04pGTkB+hj1tQNFmiSkYGGND7qastcdWE
mSBBY3TJT2b9okfyd6UL7VENneZ/SPuy5rhxpdlfhAjuyyuXJpvq1i7L9gvDi8x93/nrb0I+d0RB
nEaMPj/MORGOcDXAQlUBlZVZER7V0G45A54viV6UUbKyrX8pT1SznbMiEG/mA5RHqR6g7ir0lkyh
w9r1ynlN272Vby0ya5SzNZoHEyLDoAl1x2OHuUjpFkSolAfroP++7Co09HzYUCwMsFZQbULy6P2G
zrUggpZUjGh74yT7/dVwgHjsYfAvm9nLfShS/jHDnKk8mkmoiAKAi8BCR+VJ6rxcDR0ERu+yod0I
sTHEnK2qWFV9kA0cXvW6mg9VeJBkzuv4ThcK0XZjg8l9RZenGhSPkgDspEfhPPtxf9t90/7HsdKm
Tj3ZC08yZ98RN1aZbKgTpZ+luCW+VNsiCIBPEOp2xe/Cr2WwFUhhQvmAl1box7/kHMyRnjGssioa
IvwS21TtOnsxBqBph2PrmTXGOMDHdvnrcbeWzcRZhfcoA/1XIUj8xC2etFvjd/w829DiAllg0Vsj
T5F3N6Rs9pVJzoPetvRJJEG9CUGT9KjL/n1e9DaYXDmr242Qb5bYIjpuqiFKUDEHre6pxvNacbeP
88HYGQB5lqe0UGLcuhd8MNAuYHZK7iwF9x/Drz1eyN8PVZsV0d+zyWQm+HGKqgnpqArV/ao8Sba0
0wzy0dItvcl0OO7BWx8TRkyx7Jcmj9Ngzu3F7o/yVeYZpSX86o4FqOa5JQ69a1w4AAYTTRZpmpMm
Ax6qAXd5AYTw6pke1bb7ZGmz2UomqKyRHterscaBZAzHTqJKLct3uY/uOVu474RodAlAN4Bxm7GT
aPXSpAZucp1LNQjyQ3yAEHRvaRZQFSgWB59H4bof+98sMoGL6HWLRzRk0DI/SBhbIqItZrcdANb/
x6Ux4SrTRwNzKSK8MRAjRwlkDNkX9iBbaWulf3R08gBG/MxrpwwaUOylaiqY0nh/BJJ5nKK4QLaW
NKvMQdU6K/blde1+sY0FxgnbpNXCqUIboIBYRF04VcVj0tlNmhsLjE8oWSx0w2jmQSM9yj2UsbpT
mwvO5WXsusHGCOMGc1+L47KuRUCaZyE7LuIp1M9x/OWylf3N0kEIDPIZNGmYaF4snRytIWQV9bV1
1b6wQvnlsoX9zfrHAnvXMosmNJd8KQJZvi/bx1EFY7Z2vGxjv4DX34wwjyBdnw/V3CtolrxoOgp4
yW3s0Gl6B8888p3uLSekYFTznCPE2b3XeL+J57pKBEUbDdBEjp66VvbYCxxnfp2R+hBSNytjzgv6
02299DVaKL8ErzxFhl38oDCryDVtTLAE0SmDdNR0iE7FyfRyN33hZklq4tJPYA7UKiDnzxOhrLNC
IB+o7fKnDs10jK8dyrP8qYJ+s2TmeAmpqI9hirw/BRTID4mxyqE5UnIWfyk+A2JDfWqgRSKbmL39
QCjaaVnZjaWp+4qny/Z4Mg/1Q/EUgQiwO4l27otP2cPk8wZ+94uBjVnm6BnGOmJTaXLGGAjmTA6L
bIl3phfZtR3e17x5951pvHfLZNlzuig1U7wVoj2K8H6i5Q71IRWQ7PJngiJEpvkMZMw2j+6BLuSD
/xi4hZom9JfBL/8+5FcdgXpbv4Z+1GSWCKIppQudQpisJIotCIDYyfpFiTkIiN2wg9F7yngLCBjL
F7z20JYmU43iUZNuOxK/KGvtFq3Oqw+k3cW92WEOR4O3vLkvMjy/Qqrlpj0WECnSnCW3KbQew7+c
+9puxNksizkbDQZdjKaV8MYHvoyl+FZpHAP796aNBSbvjB3pzU5pFp/0nvSHsnQTd7TVxS6ozjh9
lOc1BXifiqlDlkUT0QURsyDKn+Embi5g1LgvDpwcsRvGKHwDPVxKgszkiEKc0OUdhdBvXPr8Jl7N
vmlLN5ReAoQZt1zCKLpRH9zeVJFXDR0O+Hp32ySHET04pVcBZw+fsi+UHSs+hMQr01c6fNGFVuht
0lvJDQ/VsbudgC4pAHahY20y22kOS7sSYYiORnU1abdmeG1wlcF5Nph752hCFEwi3ezjjeerYk9Q
KCps8kOzmtPqUkbfyUcznvMB6Q//uKFvC2MC5mwuWVbj8ukb34FmDSdnADnIgRKAKQ/hL+1X/yd7
FBxMrvJ5d3dP+T97+gFcTdpeW42qiYLxK2W8kH9GLxl0Y+4oPR/4zovP1DOA8MnwVlM3gEd7HzLB
q0baKgeYOz1hcDS/BQk1rqb1FbL9acGLk+KXHm9idbeIgiqeJsk4IjIEjd4bXddGWsHAmwam37lU
qqK+SW+0Y/NV+0XbPAleubjAsT1HUiQJA1FAJkANiilvZGWcWzlqcqDW8U1pUio8aXDD372l3lFg
DTSPTYdHhbob5LZmmaidZikUxHKSBfONca4RtNND+Kg/dScZ3HWLz0Up85ZJ/34TC4q518w+HfPA
yN3oWrLpFGbyEp0xCH8n/qEZn68StXdctmtkAvmiE5kIIXAlcusUYWavrWwp/fXQrxbAPpyzuRfs
tsbYoJPVTabNLe4RsTW49IzgsSF0TNol1PCcAvIvpz0bPNq2/X0FUI4+NhuyxqxR06tS0ztMApS5
Df8R7Oa6uotc9Ro3mQzQvMqirKCRAwJNzoL3EjGe1P+xzCyYFCFkJGUxP9Zfjb8jddDgchrZKv+E
N9ohDvQjPwLuva9sjTJhoVBqPcfbOu6EPu2ci34rWFip6tFxrPUzsL2tNTbeLmIhmQ0cSG2/xlMQ
4wFTm3hXqN0nzI2VDxiuqtOSvkwwVEbVlZzsO4Ga8HCg3GOg/XCKn9zEvFcIbC0yhQBESggwaZCa
nsG1ijn2q+hJwxw7tUh5l83Hy67C8dEPLYNcLdei7qCHixnoHlPB3W22ZrwDuLsoRUZXAohsAZi+
9xEmGcZ4mM0JH+uBukbn1c/idY7h/NQX/NDVP/PWjRLjH3tMskgVPZO6ssBUB0Yfq/vyJj5kuBJO
TvYtDnj4793DhpJN0RXwmkCp9v3iCrTIMqhz5sdSA8P99Ky13uVvtMNvQIXg/rHAgr7GODNb6NNi
TuYAkAOI4K8aKlWQHuRrGQDm2YN/LofUTynXpnvZOD21bF2ztc18unDq5nUgCZSF29I2MtENI8Vb
wxRVsFT9VCspsqQ4erhslLOlJvP9ZA0P33K5RCDRXu2mayw1eblsYTclbLaUeuwm52VpNOD1vjSP
UGgWraSoXvKGBGBw/amMPMV13mro329sQepB18oSD/mt8rufS2tVOY8SPAP0kG8MyJgUl9cYUwFS
fZsYf3Btty7v1m6U2OwWk8mUvJ1FxcRzn5CnJz1eD/JSuKA0sC+b2Q+3GztM3hJ6PF1qMSqR+lcO
xbX18a/ciPY1/vG3yPtcptxYZJIWbK3SPOPwCncpgIflof0p3w+HCm8rKR7QuyveeOB+dbexyISL
vJJJLKohlG6hay06jad9E2S82Y8una9XS5tHNLP78VSA9U1ERBWSdu+9QxR70gNcSzCWclsbh6r6
Jjc8BNF+ea5qmNahNwNNYc5Tn+TiaKpzFCR/wjMlkarA6TTqdvzc/QI5kF05k58MB46/7C/tzSpz
sqS8beW5KAvwSQu2Yg9e/6xTza7OAVUWSKSmZ6GwBE5dt2tUA82MCIieJLBlnVANVZVpJAqkLreg
JGM1kQAdAa5r7oaojR3mMOQEzdp+0kLfOM9fJxeo2OvJozwetZtB2/qxO5bBcvUpb9lYZQ5EVo3L
Iq4E8ClFskYZEKDwZl2/cj4cDeAfssrGCnMI9EFY2ibqMMB3Eg+ys4K9EFgFiGSC8cjh7eRueHwz
xh4AOTQMfZjx2pYKokUkSKprC8cndigskKI3Npg0GUlqlQzFFB+FgF6gGnv2I0/3GmhEdhwqOo7/
sSVbPldkqWcEyWL4IbSFPUl2InMeKHlbxhxnks5ylTW4bUfzd6OrLK6O7n6o32wYc3Rx0ydNVgEZ
Kj6YlGeX3nIVKO51h+ZIp7JQkXLKKN6+0b/fZMmyXqZ0RCV1rEThqIeFM3TFSzjzNHX3A/xmZUyy
VDt1nZoGJ0i4oxqXJagCcYxqPGUTrzhAZvL58mHifSsmThRrLgtakYEvEwlk+BYl3y7/+/uxfbMg
JiTMRl9UooJxvckWD1SKKHQ6vKlF3mw3R8WP3cHnolX2PxZmmaDLiPdxtlmf6lBrkSvcS/qv+SOx
cie+MaFIJICmaXYpcWwBLpwrHoPRDjcMPcZvZhkfWQtCzHCa4mC9AbE85hAiy0oFSzgWx2+BZMV3
uc19ZaJn6WMsfLPJ+IsE5pt2UluABc5pZWU/FkgnRq4ByDkOgoyn2Jk3LEg94oNFkGeaJpiMaGP1
/UlIJT0Li0EPfWgg3RajERBBPVSTdp2k4Zc1b1yOA1EHuWSPCY4pGu20zRKBn21ELPma2pC1Wizq
SpRGUwCjZnaQflEIXvLMfYbZzTU6Br1Q+ygqxu/er3aatXySC4hc01ZW6dBpU+FmOWBU5gA0OhdG
s5u2N+aY1CbFayU0BgZZJhtXwsf2UXQyl56WHiyzZlDf084Ll9Ro14nerLJcxMZQZsnSNwXqr1GE
FjSmaj3TXYQDPaMUTsMj+N49oBuDzDcV1DQWig5820Lqd9p1vZbOMpv2Zc/hGWHugQC+15MZInPL
C6AmL8pE3KJJOfl0N35uVsLkOnwstDrTEN2xVXXJkFp51n7m/rQxwSQ7rQHlgjCOIHRZz8BihHir
rjjZjbrVxzP2j5fLTOQSxiWscqmcfWhEoPzu/QRMO9IVL4lyvJsd04L08GyEcZ0eS6WqbXTHnoRa
AVjLUBZ7HNuYEzr2zekKghR9XFGY2Ah5iCQSVVU+CvnD1EYW0VDvoB5OOLu3awf9dUFHZwF/mA+k
r7LZkw4+EJHorhDC56qNj5IQAaPDe1Pc9emNKeZDabPcJXWcEj/T1MNijE4e3TXl8fLB4a2H2bdi
Qk87z1PTz/OutjpV+6JrsWIJZD6LNa83s78iRcb10gRwih3h7Bq0e+VEzgKiuOP8a1zdkAve241v
xpsNJogvbQ2qyGoGrQgelxHGQVJs3kdedqLMLdEND+a2vyRAqE1RMw30Sd/njKSolYkyzPuAr95m
0XrXK4Y7C5F7+TPt14p0blsVFUpKwyyrB+qhE/pa9yk8nKrJRHdg7H7FeKJ3B+7Xy/Z2l0Vn0Ck+
XNVY2jSFVLVULBrQZ+rXVjjFo+KI4sQJdv+yqDcrTNQWx0IYJEMCbDsI7/QD5boUjrI3Yj41dtMn
HlZlN34DHGMAjybi9YFJuJ0YKv2I+dGg6U766MU1T2/3Xxb0jwUWnFKvYmmqmOX01QcqQ9acM7TJ
ISrgCE6NgUDefXX3boTuOEQWBdAFoHP13vu6vDbFiQyG3zrrob3FNI4X3lKgA61ahuyT7Tg4BQRx
TbABqzJzh+jqsUZUBKopNDp7XCFireROGyVWMz0D/+BcdsNXUA2brLbmGLdPAICMRjqzF57bYxZk
5+kA8EHAB+LufrqtJcY5xDY1wzIHrWWaG9Zgql6s3Qvkdy15nRpaUrE6JH6Iwz/x7A6YEyyrT6ie
AdYhwjlBQ6YoEhsdJ2XOy67EmFMLKppXIdezckzQjSBeHkQOD2CxVwdszTFbGyXRKimTofvyKsXE
KksFnbE2zNpHtcq6wZ6EUv1TIr1RatYwk60sjrjpdNeD6TA9ZBxARoHc/d6DRzEBbq2s+2PV9iFx
VCnUREtppvq7MEwmZg06NJrWaUqhaWtkke7mq1obrlqTsHGJrg5fhKnMClsy6346prLM63vtJcjt
NjF+QfoqMWpFSo6tIv4cO8lPFTm3jH72u2TmPA7tBaiNLbZ9sxjSonSjnASyoHuJCUU05dvlA7UX
10F9DaCgKRiSxqarZjRisR0k4pvafdv8lKZDpnAGZXYXsTHB1vvhEJqZVCPJL/NBnBVvrCLOwPzu
N9mYYMJepYRkHMWK+GjBkOeyLPszUZPoSVrUMTALMnJuF7teih45ZC11sFvgcL73UgS2VNSSgvhT
oAVktIQzlVUD5G/wBNkG58gh9wyZU2rubeTWKHPdmIq4yKII98NRhqpl2Vkm72q2+2CzNUF/wual
S8AoB8QBEsMv/lS5NZ+KoLLxbKwCwQkNKyfFO4Z6y3s43oWMbq1SJ91YXbMqV/UiN/3eEQ8aMCRa
T7W/MVnXeqS20Ci87PTcZTJFbtlrOaDVcXY0MlAWUynpyB39Feo0nvldg9g41evkDpzvBVgTuiOy
inciCt58v0xhmvoxhfP742RaOrjKZfGpNwD1Ks5KHmj6dVIfLy9012NUFS81EIbTMerx3qJi9IKS
qHjASLKHNL2RRc7R3pHkQIraHDzGJQ1Fz0cCSi4gq9qj7idXHaCwV+S6eYFCwAMtR01PObV2dEBn
ziuAdW7tFJJOZ3RXLi9114m2P4VxXWmdwNaFEAzsXvjaHev9/GoNYuAE5Fse6fXexoIkDgTJBnSc
Pmys2Ytzn6dREoDOypZqjIFOd5fXsx/S3iwwaWYl6jinBWCWa+TF0lOsrFZoPspE4u3bnleqUD7A
vLsK3A8rtwZaWjmXQj0Lamd0JFuzK2sKBpcqlfV+7ZOn6DG6NYPWi8+8Nf7LN3uzzRSPk0xMowaC
O9DO60GyS7RzhFvzDmg1vNPyiuPXx8kPtSMKC0WDtpeuy8yWll0tzaEID5EfJld05q/5rWhRAGL4
ONrVKUItqQfjq9pDeuZi5WhKuGCdJUQhIBaQq2HGUB4ubJRBNANzLnj1JQxtpvi/zmX/2U3ssgr3
NARZA2fp+6Oft/2kGDX8R9YgqyrNbrE2V63Iy4T0n/m4qjczTIRJBVWokpKi7wXFykpHWyN7EDXM
YQdRH3N8dddVN2tiPmCSQ4Ybg/8YIQNLeOclZxTloMTjcYRzto6N02ZFOr1CTgpIODpmpN31yPCh
aBwuf6F9739bjswURsQox0yl7Zfeof5In7STs+hJhzKIDiYP2cTZPJn65ybJDhMqpK6nd+s7+aE+
USxj6VDBJuFbMYF/wMqgcSzaDSqXHgq13ziL3Y2YYFHEfQYUlOrrdWtjnghrp5amFgclVgp5bKrJ
XdgFGjQAPDs004c2r9/Os0n/fmtTyfRYD0vMZ8c/TLTrxOQ3Z1X7h/ptVUzlkkFOOAYlSf56qOkr
DG3e5hbFT5ceN4TsO+abNaZs6Ug7CZmAoU3l+/xVCSBRaFGAekIsvNWfch9Q5ivemNR+it98OCaQ
zNGA8nrFEucDRUogR3zPJmf60j+8PqNBjbG1n1E6RafOoQ22/AclOyptwtlr3uKZSCOoFTgeFEBx
R90359MAmdPxePlz7h+Rt/2lf7/xF/SVKzBkYo6Z6sNhzt2jklEtX/5xdymKpAP4p4JTjNUEXUkZ
lgKGlgIK0gYy47m/EiBbEz3SvYxpi/InD9i4u7SNSWZpqtpmM9TT8H5HMsHK1uQkTfqtXqBua/LH
dpoOZVEdBa7k3m5+eLPLDrvr6aTpIUEfRrr7C+3VjuUf4ZvidI5o025sc9Uh/vGuFJwdZifggbHB
a4Y8R8eiue2UZ6yrnDl3zt3gslkZE0/bRcczRjvghrRIX3JlfYnqnJMhdmvAjQmmugbKMI2rYtF9
Ne5iq08KP1l7V51BnlEk5OcnnH9jjAmWEgAhgmLOyORBe5R97fjaBvJ5gjgcR2QHz0e9KKSsAHqD
njHZzzyq89F6PKYRngMwoTJs8jErSdofQ2NOoFFWQdbyqGlqCwaJdDZ5QmJ7zoARy38uWuzxEqH6
3NQlMClgqyjuu4WHo9y/sr5ZYKcN1yhROl018djZucUPmmriA3Rn/nQHOjBbgc2HP5W3t4mQ9MGy
8B9g85hNFOVBr0HEjdaJfK+0X/Q6gTBT41z2u/23FI1iDF/vHyrjeEZT1dViiFBCg8o6rh9e3dnC
N/msQ+Q0cwYosf3kw/Pp0WHrVnNjlC59E+qhTlBJZaOjGsqd/mt9VDD9azg55gLzVzwlv9G+d5i3
FpnN7AVxVFYwRgZDc23KxiEqb1b9Ootqj7OftGxkl6aCZZ62JJFeWJrlBQFXaEsZb1NI1tX94I1X
CqYAhscCasKXbe05yNYUUxsoa6LHpgFJgNHw88ZTwvMoc55AdyfFoSylSRikQj+NxfPEvSHWbY6L
zOKNXzGGEz9SmBwEH6B3qB2F3xB2/F4vlnZDx7ZNcNXbg8+77u83AzY/gnGXsgd5qWyEEZSfBDvz
kzvjm34NjOoXAX2V0kt4dwPuqhlvMcd6KVetzwP9JsI4IKJ/Zb3y0WPdGIE8Zd7wTT2HN5TzpEVb
BzybB157bP+CAhAV9h5wKshPvT8kU1QXUVOUFH0Tep1d3kCC+6jf0ScV45q3x3shFAEArQ5NAr0A
WxTp7dQt4YDEIPSiP/b1jyXnmdg7gnh7A08HODpkMNO9X0+kpNIE7l7Dr8BGK5/T4UUkz2qqW5dP
xf6+beww+1bGsql0YmT4xE9+0EqSuMKxqSyqTRI5PF3YXejZK3u7oYoqZCOZd0U1S/V0qcE90rkL
7pGJC3r1Wuitpca9APwCVm1PmAOC5vwSWQ3vVrIbA3QdxOSUhxlo8febKoZCRMgIXhe9PifTnbFg
FI8XA+gKPoS0jQ3m+K1KVphDjpuyaiXXPbEmm+KUSrCHKxBnWG0Kuc8c6WFyQvC7Jg7oFD7zSTe/
gDmPMs7iPEhgX6EBgCoC4bZ+SDw6oiZwoTL0KvNhuYaAbA9EoWKy+jZpWktpTBnfxbF3C5VcR4bg
NGv4CMUIOnFyA+Wll88scGOTCeX9ULapEA+Srz/M6/Vfpx3tkdwCC2Txh+N3s766scdc52qIxYNb
H5jayZ6d5MoIaMnZusqBPv/RiPYpmvutRaZG6yQF7JglGrq9hDGDxfSKpfS7LHTRL0IDb5ogR5DY
c9V/MxX9iojhYYl4M1H7oQGqqwYGHdDk1JjTUmQaAA5QKAiUM1hPMDUSOvmzeab6IqWnctKzSJf0
0ZF0OsEK3IbGBvAug+hBlqBj1DpXGniIPfSRn0QU3aobf5G9/IsGrezIWc/E+dT7o/Fmmrm76LWK
0S8DLExyDzWQg2K+QCCWcyp3Q8/GBrOZrYAecTsC6tslxxjiY/L9VPuXz8Xu/XVjgok8cjG3Im7K
xC+mTrcA9MhfSFdmV6JIovsxTwW/wH/ty0b3i/1Ndcocxk4SZg1E51lg9rYS1HgqI7b0W5EtHSKM
eoAuyjl+4knq7iXgbYHKnEhcmHOjWFCgTkLjTlJ8BfIwj7OwvdoUAmeoSxXsFVBZ75OFWbahkvZz
GsSyTUlwZl+MrLK1qiN62476jWNut8rfmGMcZKmKWZ00SNQvTfUrBN2UqAJBUNABbvE4GNrPqcH8
VgwRTb2ZLLnVf+sl4lEiOZd/yI6jSmiwCEAjAjgNFY/3yyZhnxUosJJXZuGkc+PqXol46Kmd7wcj
gGZRLJOusdgfI1RVMmrA1Y6j1/bXqvD18iJ2qidEZIChgYpRUKgxZUY6K2Whp3jqV+P7tLir69FV
Oscg8uGynZ3NQhnzFjmYVEsKKRyyDqd66E/hBAav4zRzHsN3liKqADyodOxWwJ/330PJqzEXOqSC
pj2R5ljNX5PwqDTPn1jIxgrz1QEGrvtM68GxNz813eSk0eNQiJxYsRugNkaYWnMY8wT9CiUJhvan
Qr6qyX1X/dCV0FkmHsfd7ofBLYDe1KESozOHd1nwmhn3K16Cxd/a+DSDv0oeOeND+1/mzQZzYoEz
U7V2wJeRB9PqlRPwRjZUR61+iTgbt3Nc4ANvlpjInpp6no9LjxbuWLmFRp7zKuPUrfsm0GkUZKR6
aK28d7OpbELIboFQT1IP5fDSjX8uO9hunoAKoohkALwfNILeGwgrc8U7cgY5LCe5Hn9RnpHwmHgg
OmxbSw4oVypQDLy2yp4fgDISszWQX6df5L1VDKwp+tqhI6C1B2OGSA0opRWewijNNmzpsjXC7F0b
ql3aLOiw96uWW9PY/BkgP2hDCvQn+KBdrRO+GFPJyU+7Og6ASmAgHxTWCHZMDqyIJilCHtOJj/hW
BwbEEcEeGTvSb4xiXUWudKQ9MuEku8VBw42YqySxu+zND2CK1LUxxSyjpb8h49Ymg7xMS91RgJj9
bSjiSqdwRhh2C9LNitl3RWFJUCGuWgiGgL+zH/XViEtj9FqDcwubvYJUkwB/hoQ2lBdef8322Y1W
/WJLUhD7/n3FiYld31DIT/4TLci/kB9Bt6CjnT2E98o958Ds1R9b+0wI0/t5kY2MKquZ1Z1Yj+Ps
4FYXLTYENCT5QEiI/B9KGTmsAskeSDpVqzXrpL0TquL28o/ZOUbIp6hOdDyw4H8ZDyfKoKdrSgxf
nK661RuaY8dTcNwjx0PGBmE51CJNwLdp9tjudywtfQ6WnMCMLfFX84WiSMcrvE7L13TSOcWsR+xT
HluRU3rtLm5jmDlIIEs3h3ro0iAXrsvhy1pfF+Tr5f3bia54KAIXO8gNdRTLrIkOGlbrGoMapHaE
4oeR8Aqq3TUoiiJoaAkqIFh7v3l1BpWxWQWUP8EcXZmoVtarFs7L4fI66HdmIh3W8WaGzeDpJIhz
Pip+ZgBqYyhXmdSCj25pv6hq/h/JpwHIUkBXCCl5QMIwFMNiDvRSVZp4AuGDnn0L8awo8QSbma/y
wQCzGnDkt+kotoCsdnegrrBk3oMw81X+GtAxgwDuOdwiFOarKD0amCrpoyANb4ooyPuTLPKCIlNU
fbDBLGJIBSLEmDLG5dWOjxGemJzOprwEoLkjT3MwVRZatXhXI87KOTg800yEanJByBSzjQLBfBa0
0WrClxHMH5F8r5ecKpgtH7BM9AeAYNNlGVhWkwWYayJ0pqK8J8flrndo8TBeYd44r935jqproz17
lVcHLt/TRxeBWejK6pqpKaCYZKqWUs8aMZKAhJKlP30eQQzduXyi2LD3ujAMqCowIxsojJiwFxm9
2ibJmAVo/TULCCzrwhbxCcPj6mkPceEYJkgf6cMon1Tvo38C3IJbGIBmogrrjO9AlncqBDwRBEWG
1mYY2novXw8lB3nJJNK/KzRM4A+hf4EgyNxg6pXMydADtff/oQp/26i8oT2eGeawpUlSq6IJ5vMZ
UCgyEocYz4ko2qSxU83XGsNO/qPM9IeVMftnpkoyNUQ0j0lzMlFaDsjOl91jz/9eG90gkRQAjWMS
h0FiM64R8f0clLFDmFgGd255zwm2Jui+bvJugn4z/uE1C6o/IDrsGnhffiCuepZ+NbJdHIkngc+x
eP4/LYwFrpHGkLNJhlV9ADNR8l34j3ji12+DSTo4tikCWMi2aqclLkSzLNMA4hf22HWWtvzXkam/
NtBHkE3ANI0PjF9ZaIxN1okISkH+KLlJkIFrL76WDrQk5VN80I+9yb6v5jQV+URBWQpsO/OlIKte
ykULiiVMuFlzWlvhPFuReCuld8boVZJ/+RMxyf6vOQ2S9VRSWMQt+r1jLG2bdQ2JjeNUeLl27MTq
kCROpfEaiLt2dBTZYNmEVBI7/jpDREBICJaVy4mVLXei/iAl92P63264r8vBhC20hXSUmJrBHCUp
H4daXqD5LA6xUwl/5uH+8n7tHaStAebzlNFaa2Irg20LzW57BNjUXQqIGU3jf30/Y9fChtSpRUxQ
xQYIxSGYjYeaBxhiydg+GGCC6UzkTC5XoqDlMbmkstrYMnGnzOwEyMvFUREXKBQmdJPM5j3Hs/e8
/xnHlK2o4xoAVsn3jlfjxTCEvFkWSN56oMQCkdv66lkP6KgKF2y6+9kwhChDSkjA6aLuuYl/mlIA
F5CPcHMQf1SRlaDTkXkQIAHlquaDth6VE48Og2eTSfo60XBxFtMkWKHPVIpQejRSND5jTvbYO1nw
d1OA6CySL1u9hFUt13KBt3loI1hz/mTEhjXLd93AOVo8O3S5my2Mei0C/t/IghQkUVqMUZXRHqJb
peREpP1te1sP86lyLFGHkhGGYLWvc3qTNHdL93D5EPOWwnwZSSp7KcOfIMlNO0YbaFyO6/QULb8v
26H/DhvLt5+G8fFJE/u5SnWUDoliz8VZFfByNKGz1j7VFY+4jLdvTGTqcD+RlhX7psZPpdJaBgJt
lP+4vCIWePL32KI8V1R07+ig8nsviHW0MEIBbIO4si14jpqPjUdsSDPQdyjD52O+dr8VlQHHyBA4
5hWmOJfDSE4n9PNB6WtCEKaHvBpcjhSDV84aj05mdw8hc4eRctSyGtvo1sg0CqTIkaXC7CSNpiuq
3XUr8S69excd4KAkQ6Ec0BpGHd/volZJA2SWQMUOdJAOGsVfi0upigtbXyHw6SoiGlAVZBji//hk
Tj/fO8NMyF+aWoohNYkyHRoBcXXMtdRuwz+XnWTnk70zwlTMgxD1mJtH426N7gHqHXuga4WfC48t
iruLTO3SDZiEbuR88OOj5hGrv9Wfixlqj4k9OKurPgmQYHrmwUvYJ9kPW8g45LKCEEDo9c6ff6Wj
lScAgMW/JZdOS+gu+VKc6twqf+h36pm+HkLd6j8/eP/vJ2iSbuAcUlKp9+4jYQI3QscQI1JJea7D
xa3E9l4UZt6zA/1QTPzCh3yzwyxVbOYlm0YAefITejjg4dHd6dcArgCMQ11xKwL6r12yxiQYaSR9
THqwHwh34VmyJZfilLpDcdI90S6c2OVZ3Dnt75ZH/XiT0ZoxWdXIqNOA1GddvNZTCfwi3mfOwtsW
Mqlm7fMpl+UE2TkyVR+te9MajAScy0Y/PLWYwbIu29tJOe/WxKScmkhjPKL4BUPgLSGP8oAntRUX
iPU5imr3si0WzvHBD5mUI7b6HKtQRoaeZ/yoHvSrzhtBBSqBAK8SD5Rcmg4QdIY1/U64RFEcd2Eb
BfWEeqcFRO9YJS8ZOYv/cb6DXRyrI1vrk5IUCV40pOS5M5y5r9yw0Tifay+fbr8X24DQUzXJclnr
fMHDAI1beZndHWgujcCtFTmfSHDvzDGRY0zMxVhzRA7DmIUHPMdKh7wZkqcuIvHhsnfwvg8TPCS5
m0LZqLKgbGqMB3yPeJd/zvF9TQ+b4ysDA1cNOuTVRSWx1DqItF8ql0aPtwomRmBUNNeieDaO2lNY
2/JgN/edZxxDX8ltAsDtvYYpp+rn5a3bXxlEXSkPEShomSydCaQr0gnM6XldYR4ttqb0R4833stW
/iV/vpmR3sc/mXRgwl6iHoJM6i8lKCF/EQPY07rZMb8ubqkHhryQQR3sY5B/s8k4oKLH8hgKCeLT
EZxRihUel8lCToFamV1+j27Gz1U8bwYZN6waSan7JTeO5mSkTmYMhTX1IsEznskZwNl75cXhejNF
P+vGIdU4hGZA00wgu1kCktvQvMZYRPOSgb8OHI+YYz6FV5I/XfGUff4lEL9ZZrwU6u1rUwjQTZls
HXfbCqOFP8efheoY3+pn2Vvd2WvPReMmpWWmlnavcO6Ge7f5d0tn0lxiNuMKgAuk65PGcIWif4lj
tfoSV8JNnzemVYi6ZElE0bwmDLtDKknPU1dpzphUPNX0/Qz4thdMBlTETl/mEMSXJCleIO2HF+Hx
KhSahyUkujV2kXP5GO1GCBBeqZQWB/wbjIMtayGVOcj2grwsn/Vh+DH+P9K+bEluHFn2i2jGncQr
tyRZWZuySirVC01St7jvO7/+OErnjjKRnMSR7jyMWXebVSTAQCAQ4eGu85KI/ZMK6UDK54ZHFxvq
BgFcv+CPG+BZxWQJVm+1B2DfrRq1YlBS53gqcFvjuyf1zCbjU0odVejONSNo+OSf+jf6OqGJtdLa
YA91+UgDFoH768IlgKYANCZDKI7ZyK6tVQHl/TxMVFcPDY8Or85PcbCF6g+q285vjexVwICrQHEX
+ApamWR8pRe1SEV1F+TNbxWxIsOWfizOx0vs0EOgZrT6twhmaSkMsFSe4DoLlP9YMeVSEkFzgM4J
W76WM4zEkxqNJwzQbT+ERzPUKZGotz4p7+Nb9bl6GA4gO//65w6LdpcJrlJ0huBSl2GqB8hbrTH0
FkJD1hoXH21Zzs1CXYMN8niro2QORhrMkzLP20JGO01MGhJIUSgsn/utd9bpKdZSztHbuyd18Jeg
9iXBX9iicl4tgxRtmHLb0tdKC1r1kzZz+lp70QTeKOOxrmt42DGBbcwGUZzIjDme5VFCrBL6L/kC
SdrkqNY80YC9bTu3xXjjJCWdOCejGbSFGihyB3XrJnKhTWpLa0z+4hudG2Nz92nV+tZEISdeGjCk
N64JNn+7kDBNYBZfbnvc7nf6vYlsqh5Vfa/HVaQGpvrcKX4i3xvK6baJ3aN8th42XZfmZitkZTMD
zQK/hCNZHkRFYjBatD8W+gyxQMgefVKCgTeQvhf/zw0zx6kVplrdtNkMhBxnl2RHrc+fOIujf4M9
UL8GzgDV1zGHcXlkTTIPlSpicSP0pUuM0GUngjyNaJAfbw4mD8dOv/2VOYRh5aMbjoN8aa7PpBV0
/Ti/xhqdSgXYzQ4qBK1sj6MalkPijUQ96Ppf9FYgDvrbLHMBRDoIblICDVazrqKjmop9MCSS7vey
EHm3d3T3o1GwIEUqYqSF8f5OGiCbMkLItsWongL1A5nbct01QUxEdZDZAE/FnOahTbEeoUff/Wde
ubTrdVdgQgfiTj+gl5U/ZZs1/ClVyMeNAn4+ahFKXdB6u/xySqdqaSTj0SXl78b8ROSvrchBaexF
qXMTTESscm2b6hK+OA+YOyqeheFfuZZdsmXO7W+0+zY+t8TsoFIbUjpmuRZM3lpYmIgNDeQ8Woja
HpTc+GyVvJUxTgFtIjlPVcTfGRdjN/9bgqmmTb9WMe8Vvne+zhbG3o9AeivArWcjHl5DMN6b4GRf
j1nY+rc3cG89YDcB7yZBPxSqKZfOkGdm2dcVIKuG8d6JxDYKlOiN92krOC6x+6XOLLE07MZsdN2c
whJ91Wl+/IxHndiAbYtKC65+/b3l1Z7ot2dDFJ3XQB6D1OlqxlDfirqfwcXoa9JPYeytcRY9Ey7Y
5pk/mz6OI8cb9+4wANXAuq5gMuKKIwP3iwB15ikO9brx0GjJ0JxHVUivOa/InY+myCY0MCUDxQUQ
el1+NLOqtawfAGaOdfT/c/TysLqh3uyVh/PbWREAg6YGxAk6h0hDLy2liTgVuogYuC4msdFsBgGc
MkmnqjN7Doqe/qmLr0VU0HlhyAw8cwBYsWFpQpJtIFsrwoJsh2nMDtt6uO3r108kxgQTllDdXPNy
aRRfPpRW/KB5ij9ZuiM/YhrTxQymx3sgXW0fY5CJTqtRpWnUkjwcJ90ZladWSaxs4y2L3uzszkmi
IaoKQCF4XjI3f4Vml15DT/mweHpYghSwBUwW4wfcm+P6+YX1ADmha1RLF0PPzHrktUjEugCZj/6u
gwZGcTIwObSOeOpc0aud5sB7/uxt4LlBJjzVQzVnPfh6/X5574UHYxGsVXY5bnH1ir1cFRtql2VN
0rU2MBtwL4Z0qDNxzKPwqluqR2efeYDuPUc/WxML0VWmbYlzA+YiobWmtLXWgdOU2es/KQqQLYD0
IQDCMS6P7ZYs3VyJg453uX4QP5O3/K5918Psaw7Gz8btj5E1PZSaS4s+1Tt54n22vQCFpraOVyLw
jGDju7Sv6MlKtnZR/C17VxbdqgjoMSLAAd44n45WOS9cH+zNIMZDMPzANbBJL05zLlWFpvu/lFwp
t1TkSRgiaQ68m/I6elBbGMFHQDQQolh2uiZNeyhwVb/Yy1sQjULrxkNABKWD1QaYGP1S3PPaT1e+
AowXXuCgVMT8P3aUqfI2Yl7kKP8WmP09jXNn9XHDeePtLQuBA1ku1IbBXcw+vEZMzaG80Zj+GEKF
LmwfcpeObv5Yf4hvlNSwsnkCftdhhK7qzCSzKnHWNqlfW9NPjij2PVCYMi0cZZ83W3Ryhz/Yy7XI
PMDADp0qZEUgTsBoAEhC4+XobTvxUSRg+6RK6tn9xnuRXcUVZpnMKcjmUhuGJtEhp7pBScjw4/cO
wwsmcNjTfZz8KX0iTewvtpW5rKHzRQotgVJ1nAYkmmZrWFQUe1Mep+9/2U1AsA3kHpjcpMf/rIht
qMW4RaJWhO2KidjGqw/R0ays7Hv+way2ou/LZb+5ugk+FvfbJnN3R3HVz0KCSdEyhbRppFhN7MUp
Jwf5L4fhtxXmgltmlAj6FGLUGDMYfkzEgh6CX9/rL0ZuYZACD0EV1JfRJx7V2e45R5r6/3aUuefy
CkVGfYXu2NpvQCos9ehX4vgXtTA4yH+ssNEyNkdta8zVCJZoeVg0sAZV5VGPJM6FuvN0AVEAADKK
pmImln04a0KH821ArDhLSltXKkeW79UYZeGyt3Iw3c5f5oFz1nb3D8mwSll3gJih3nPmkbHRNU06
4rtJQxjFn/PudPui2fW+s7/PeHwXR2s2lqCiU9dHA0oV/VHjwVL3TEDQBrNBCiquGDa7XIKm9pD/
mZDUS1Hkt1ocEnk7VZj7vr2SvZ06N8NEQqHd8ArXU1Abr6cYutyp+XLbwG50OLfAhD3wN6d4UqBE
QwXd9efFESztrjzMTzp4ZKh+CZcnlLd1dM1nX39ZEmkauwJFoVk4oEcAKcfupyHwiAF3zagAhqr0
G6FVdWkGkF+9LmYkAKb2NjYeKR/08vn25u0kTihR46mK3A1T3uwghly28jpGouobPXHS5XVowmUq
XU3iBDoaLZm8SaU4L4iE6RgnZ9915qZU+SbF8AJhGO5m/NOXoikHDMUu4qu41IYtDMLMe6hclSiZ
RJvxPSJEcb7koN3BhPxj6hdefF/PkExXwQOnfeUBeq8+F2ON8UPclVusSQamcduiu1tzgvpQWjWW
MEllcPuzXR0qxhTjgBJKXXHVggdKmNtgqtqwiFP3tonrq4mxQZd75uSt3o5zScCuRZl3P7j0Gkf/
SltujRup7nxU/ex+GDkru9pEXLuYa9BB/ULJ2Vifj/KmXUgrG0GxfOmNzpoKf5n+wumhpIvhZTT1
wDjBfKgUnbdxW7LJj0xU4/tW/wwF0+emWu+GruasZ+9uAhEA+kGYLsUDlrEVSVJcEno34SK0peRz
En2LlC8z8qRkfGiS3CGZ7HC+HP2b7GFDC4q++Qjm3tmHQ550bdSDDTNMZItSGFMYYCJa5gmkQWiT
zt95E1C7IRhfDIEE1XlUb5jrKsIoRYSKdY4XbQHQFUBydjvjoZKnoPmloNEB/8Qp8O2cAbSd0c8z
YFhFx+3SP0lCjHWNJiNYwWSFI+cBPvoXAQQ28NWg7yyi0s+sSxX7Pu3x4EMAodJEm598oWxhGkWh
2FyOMnrjXnw3Qhvpv60xKadiCMpI2YtDzLcWQepnmIYy1LvVkyCmyPtmVweNMcZkng3ailulg193
kgsMQiVktWKSeWvKXdZOFL5YFj0iZ4FEa+qhRM0cDA/vS2FXoJHMvM6Xc0/0UDM/8OBR+37xn11k
5aSGRpqTWZkVv1xe1eVNirnKGHRrbnwnncmconnbRpKXqH+9DYHuRs+UpNV0Jjt7wHMS7YDoEfNr
TurwyAavbmt8M4ImNvRFTNrJZhKCqIy0tpdTw59WT08SK85TWxbAyyWXPM/nmWLWmI11P2oxEoOO
WB0meQ+y3ZxiFzX0BtOvPwEcUjD72tjFfcXrsex55vkqmVsbDN5TF29Q+2i1u6b1DfVt0TjYIJ4J
JnZUqEEURqejdymvd4UGBvu1csyYN+d93YNgPhhzTwvm0s4a7R4qJ/N5Oiq+4C6fjPf2SMVYDYcX
EnnLov/97KQZSdyj3SyovqAs0Nl8MUAXUQOqd/t+4VlhguIYZao6KT3oqoX4QPrxvlcnt4t1TsrI
M8NEQ3mK0i4D91SYVY9t7XbFajUC7yzzjDBR0CgWGWrsseivEmjDBOVzXaXPSqPZt7eM/lY2Ypy7
NBMCSd2vfRxNZUgyTbE3qTatTCuGcEz6xiGCrAWm3gv+baPXt/KF96ksg1MWtWLXqQgXMzr0U4B+
5fKSQiy394pvsrf1oCzk1Q939hMJlQgZYJrrGOy0vFbJRotrtAjzNWg78JVpxMp0nuDrTgC+sMJ8
tU2ZSIkhC9Dciz8FE428Z4LVFBnUid5MlBlu7+POhSKBOQhQLAD40KSjaz4/VWktbTEdZgMZkjMB
8FZIvHnua6wiku1zG8yZ0gWt0maxVvzlbXKmQMJ1sj2XASTHAeXlXSO8BTEnC1D/ZUFZBjmp+FS0
spVhtuf2lu26gY7JKBDiUiY0JoQvGHvW4eBg9ar+HcsHzWgwY8YpwezaOOvfMZ+liRVAKqOFBLRJ
OJYnQNpsReZ0NvaMnPdOmO/Sb6KUaCaC0CAOLroobqr94HcV6HYw4eG8zWUwH0TSxU2YMkVHn3By
RFe3Wzty9KMSSu56l3DQY3uX0oU15vRUsiwITbMkoMKNDrqNLNOevy52BUmv1S/s9PttX+A+JJng
l8o52FRKOIPgDx45QQnaRWvm+JQe1UfhUHt/UZ+5fLqabJ7UrE2R5b1xKJfHvvhiDonDlTbgeAar
ntCM0SinUJsLzeS+qr/0bTjx+Pl5X8pkjlG1pvIsN1gHvlRnzYfF1504GB0MSLj54/8Be7oXGcAr
CMo/QHWA6WU2TiB1pk1GpfophOq95om2JmfFSo/Cu7LZtUPHP7iV9g8Y3JX7g9BaAqoLwMyrN/JS
aFVjDAYotDGh814+U9ryPMj8KrZ5bOw7eS0gtYB0oeQFfLfJHOhNmgyzmVCIMiPpU1pmx1ZSEZyk
zjV6nozD/sJMHYoH4CkGToNJ/9DQbrVERIm1KezuSN89jWgZBaqSHZDDvNnD3Y+HxwFahqIiA4Vy
eU9lRImjbFA0v9JjS8wwP8N5ce+6/JkBJkypQp4JySRjzrb5d6neuvF7171ygsX11Q5JELCegVdO
olSg9DecXbbgxDLaXkFhvTpGB7zhDrTyBN5J0B6TQ/EhGKR90K7x5hWuF3dpmNk9Uqjq0MlzHI4o
J6A8ZRv5QyPwmDuuvxHmI0V0sEBmJeoGYZcnG2o1ieivbsJ7s3xKeJnRTsi4NMAso6+GYVUEvDi2
RyrZQHtlja+eZo/qQ/OrCFflLULNUVJzFexf6MBcfq5KzkcdqF3cj13rYEDeGQSQJ6sYfjKF7lit
mdNMplOX3MrMda3k0jBztOZlmWMiJjo0WU3XLBZn2rpPC2Tlt7h7hPzZP7O8ebM6+IOA17nU/3FC
f2me+Y5GIybR1IhQaNGEu6Q13oVRAMt5tKX2LDVhXi8/bx+MPfc832jmu259Ny8DQRslMwLMSMfI
qZNys24b2QlYdFkodyEQg7OSHfJK5DnaINOSggBDDyGK4UMZ9kBHK2aLl4TSH3wZ9C9NMXdb26i6
UGoroEqK+QQuGHAOyyguJG1nVTlvFmj/2P1eF+OmUyYnqZmqelBr6+xsmKN0+0KsOU7BWxLjk3pm
5LmpbGAaRdU/Nd7UZrUl/a7gPez2YiRmJCh/sQkWLZbUTyzrZG1UkP8uQm1nWtBNmC8fvsrKeNDa
Y85D/+1uHoqfEiipqXg543pxXqViB4rNcB2JvS7tvWK2Hsfxrh/I8IYzG8zVUmcmZna1jgKI8ocp
yO9mzcFjn7iAlnk9yiXTIT+NvW1+5yUEHznNlSOemWbSYUUvBRlcx9qBgvTp04u4lCcMhOn+7UXu
76MJLWQZHVdDY2JGNo91Wa2TEIwVEY5ap3RPatxM77etXO8kwKeAywFCiXisi0y23U0LfEbFfLxa
3ZHJ21ICZfA3o/GSiUchdx38L0yx2WJXZ0OGceQBeBOKYpt8KgUHSuo/3jcTPLoy5LeRMAEHyESK
ZMjqTBnB7SGlztjcqwqn0HS9DOp7v78L499zi7kjTR7RFjxEYR4OvnbI/Czk1aV33viXdhgfL5ZB
S0x6Z2ySNThm2D1GjvIQjQAE0To4rxTDczfGr9EBUqZR7qMg6karW17jiVcI3L8uznaO8bVt6Cq5
HZooyFII7+Ap6URB8sU4gHv/ldev2HlGovRCAE4DVAHkYCxqskSPbZVU9HvoVHrjxWFjWAYNEVtD
RwDtAkJ5aDPlIy820UcPGyA0UDHiOgR9FxRcLnOcDDAWccaEgd8XunQ3Y2wIjH7gtZEdyJIIUIyo
y1mxNbUrNKC8pOlp1ao6fRIiYXT/9GzTLfj9S5j9nkhcm0IFJGeXLf+2Yuaoa/5uRoq7lR3eZVzV
MXot3lg5i98BEwREx0ooEXROdFgCsPPhYaY8b7bqiagU8Mip6EFjzemUMVunZ10ymeVFcQN1q6wE
zNwoUgeMPnK4TsOIDjrmZ610VVKuB9PYcWnyMrYwicECzOhkUqrXOZQ8SnWA8V8b6RXGV/k0ejsu
DGsqFVcGRhVkw0xTJTfWLS3EIcNIQtraihffFQ4YU13pWXuug/YJdFwh79xcJ46XNpnoSVpzMlMD
No0uyDFsVrmgDbztltcmoNT++7uxbSljKuSpVKY07KfHLcNMdyiQT7dN7AVPAkQqWvMYEgUclr08
DSlCPCsivymXQyzmL6WxhvmG+bm2sTugY8omd9Kq97thfMFQN/TjI84UxE49HXiEs9/AXBQVhAqm
VtMXcPsI3uLF/vyaOGAqsIDcfsM4Llc6bsdhLi0yV0as1L0y5Vh17y6pNX/uXrLGyl2oKtnoCht3
siVa/wc/3TmIhErJ6dBMAPCYBUgs+rQBog5atdoVabQFw+RzfSC2GJDJ0Z4j8CJAgzXUOR+ZZ5bJ
nwcDKiRbgyd4WQIqKBlWhcFC7bDKsXfbm64dFjUG6Juh/IMJEINFI0WRPNeGOVDG79emOG4l+AeK
l9s2rq9fJEcUxwIZEAxzs/OKnVCaYitsuBuF+019SyZOGXc3zzv7+8xmbamYo88dQSSJEsGYgIrm
FoaNC+VZ1jimdraL6lGjYoG3oQG63ssLEEupolWR0hBMk5sF2lGvVEVXMIbXv9iyMzuMt4sCUeQh
BXWPAAnDLpctY/x628Lupp1ZYK7yZe2lftFSpJJidTA7s7DGpHXyhjjLlvvDpv28bY+3c8yNRhoU
WQcVH6no3qJksfJZcdBTv21kJzbC1X6vio2/JC7FbJuwbyMkA6jou/rUuBjfc4BB4Hb4WNVFE3Sp
sIbWHl6feBCqzJpmeenAcSSkYfrTvM9eVrfBKK6leBgEuiOueZJs3Wv84vv6NL4ZoXo3++qfd20v
fgKbl6xEkgG/JJhObP5ZSrDvzYZjdl9ub+v+t/vPOlkhxGhJVFKr4NBY+szRM/M5bRLM1vH0x66D
3uVa2Pt5SuoIHIzQj9VWcCxFjXYiZVZa2kLGw6o2i3t7WTu3GAziDqXPUJDesnl0PzWt2nfYPPN+
zQLgwz7TxN10WkfbgvpFxdAn7+mzu0YM2YFbEGIEwJleBhAwBaDe1ODYRTKmZbrykwxB+z4vg7Zp
Lc7yrnNWurzftpgcC0y4DXDZRn+grKq531tUszbxVEcLUZd75IE+d8P8mTnm8+XLlKgTaKxDqBNY
JPlS83L+XQNn73kmzndl1Nd1DEK4tf7Z9MeUN2a0+23O/j49BmcFdxlqKtGkR5CNNHELpk9K/qXZ
wi3iBKndyHtmhv6MMzMrBMCFpccylOR10X7m5udp/Daa98XEMURDOJPRX9Q/mEsE+hCFqNfQehJq
ubaHQVvsKeolO49S2aowSmIJcH97GjKFU/7jLZH+srMlGjlK7xqKIqFivqrJP1L10uijrZuTmxYD
5xTTIHu+Sg2MBBj5pSTFUIPFobq0VeRbq8ioNwZJMB1pzWL2KNSd93i4ChasHeY0yeAZN7JCBzUW
serV+gDvAU0qv2zgGfu2ubJPnJ6TZ7OBl7XJHCktknRN6hNQdSqfFWSBdXWvLp9uh4m9/YP4AGCd
0AMHTwtziUWTMgtF25XhmIv/Rj1GbaZOP+ANbxtC+56BDURWok910/Hi097iaFqomVBj0cAIfvnh
hkLWi2auEC+EqINWkSiWdrEp2YMKJUiOk1wlBnQnMY+piphSgTYLWyjuZsxn5SSJqejtT8pVoLnZ
58Ud8LrF6z24vaV7KyOYhjFNAkjuFXKbYmXbroBsUWzUlhpJNll7u+HpcbDhkC6JQPCVFuyQf7Bi
PRPuZEE1FsNXKy2cq+ybsMRvtxfCM8Gc43hY9bxEfhEaYLzJ7gtIBN82cNWk+1gEVYiDH2BoiXUC
SE010dSaq2+cZlcDh6lgg47WMa3N7TAayGttsoGJMcfCIZrOGLQM8dcXom+pNCLfvcu0zJazzK2N
P6WegTEgzUzgs0BLQKUjLh08zUjag4ogDScM+1DZM2H+C7e+MMEECEjeJJUQ50mQHX+hssWnGbye
GoZHY4erRsuW/9gFMSUicWuGrBV69MTAtlkV3fPWbu9p1wZNN0J5FMxxatI+alvqbZvIWyqbzbDG
mdvfHKNS0pYZt9nd6CreeIgcOah8yiVcesThJQM7Z1jF9mkY7JcBV/i4Ds6usEnSGsxrURz/8G3R
8dabT6nGo4PdOV+UzhpxCbVUQAWZDV3UjIw92O9Dqc3cPilPtTT7nBO24/IXNph9g/BsW8wG6J4x
Vyk9ymAxjUNrruwOBePc6p3Frb3ZT7/jP9+2vLuDoBejDGAYoGapMppSbpMUammYX2m/1kPxNI6Z
35VIO27boUGISQCwwN926O84+1Ib0XsJg3umv8bCA8omB3VNCxvUQt8WYUQhTnBanXe0r1plH954
ZpRJ4pJFgzsKUP6LYrmwE90s/bVQMVE1TqMlmC1gVnrceWuCVkPdjrkjrdyS7Z730JkWTKGjGXlF
h27KiyJWy0RHFqGQW6ondZA4N9meifO9ZVLIrI2jURDhoF3xnPUPS2JwPt7eBXDx9ZgrRi6lqVVN
vKGVxyKgpNKmo4InYbPp3MDq8y6AXadEBw1nDc0DXWEC5tRt6poB3uo3azn6cjxovp7XHXolcufe
9st9HzmzxZxuyNLEZWNAhl6snxpts5QhnFFfg664a5IgB193+6MpFvu22d0V0uFCNIcg9sTO4w6x
iVpwbxaBpv0Q2lM2Flb/h9rPeLbiZjuzwXi/lGpdmxS94Y9bKORgIFHJ4fYqruq9v0wATIPJNMwb
sXNUZSxHnbTocbC8GavXvMwH6Flmp+Fu9MbUUkAJJtvlY2XzwBi70QRIAio4jaYx25jYylHUKXV1
MMyHXly/kdGA3GttLT1U1aIHXel4K2WfnR8rPbPIuCRlDIkAA0vADgt2Pxssf4/Tl+Gu8XVQqyvg
xRMCA0wQ/9ze4F03ObPKOGdplFIZR9CzlbvI2dTZiysw4DYL73zTX38VnaGNqukUinclmFRIRpUo
CR6hnSNhbqzwBl+5H53E7w69zwtXu4v6bYxN76RhQ09wUAzfWEy3z8eHrgQn2dJwZmboy+R6TRQB
j2c8AUfI5Y3TGGYsoFQArZWgQ41xArMEVejioST2V/PbDHPKqmWro3XusjAH78Kkdk6+nuo+4cSL
vYctEPeomioGwQghm4TIYm50G4XvSo+DE/v9oertFXoN1uhQfaG4siQ+5mlvbedGmaxkmVYUVsWB
+OtwjIXPVfNklm+3PXzv7pLwPwNSIRTQyGyf2hlbqS14vCTRfae+Nzzu0d0lnP195m4E6lmoViEG
96gKmZVKdfJWe+j6jnMF73+fMzvMDbmpXTwRvYsC7ZQ+LAGIVJzoKL+oo2UcKtC3Gf+Mf1pVpiEJ
2GARsBk6x8rekuDKmto0TaoQDQJ7SGtHR39AkHmxdv8L/TbDxKB2G2sCsDPxa+W+3qDw8HTbA/a/
0O+/zzjZrJatMOtlEkZlAgp6v4b2kg4127+wAvgZmlsUgqYwflYlfSQVCWBGeX2Is4cEEx5RwuOD
3feCMyuMt21rpESz2kiQyBpd402TngiGcHX0INOnWHfL3pF9Xs1r9/uc2WQ8rwNHsCqmrRSMQ2Gr
8bcy4cyU7F22koJcDEh7FXSYzNVnNoI6SZMCpHGeO+WW9I5Q9YsTmd0RCUZnD32iO5m2DJxPtr+b
aN/pwJ4hm2G/2ZislWnEQhyuYRfo9vgaCVbnk/sZ6BnRAgIpc3rOWvdKUCqKUP+xyXzBEaSmmrRC
4zhere6tAoVb6go2CM9z6LiV3p9ixT7OMODIYBEAwAKlIuaSyhMVOwdzSHdtYR4tdfNuO/6ue/y2
wFZeN4ynitOcAcEx6vHzQEotiJWIZ2XvsgXaCBhPaN0Ay8fUd3WplHKkFnGQBVOw+VChA6hK9Hm8
abuLOTPDFGs2AdMlYrNlQSuWVhKddPJ8e7f2fe7MAuPs6pRN66zLcTCH+YN0HO+LU/qqBtIhhpZD
6WWLrXzlmKShh01UqFYvgAsETBIsGZ3ed0ViDiYmc+6Lp9JdfAk+FznFl96LX1QP0jovybvAmY2g
fnxl9IOeCq9SGbKml443Y/TC3EoMxUZFcU+M91VK7EE46VlvV5pze4V7X+0XcdMvW0yEUtY6Nwv8
XxApYTq/TNAfu21g932KJA+ELQYKrVf5K2BfS1KViO50RKxyADKY7dxe7D5AD81RS4vXRruCEtKD
e2aRTWIN0I6akJQG632Q9uDVXfzGndb/5Uoz/rm9vr0NBD02wgMYC0EoxmygmsXDIlQDqv9F0OWn
OXu5/ff3rmBKhQi4IqBeGBm9dIYiiZesXPEGjtB6HCZn6SornXlX8O5rkeKhwBWNly/ebZdmWpRh
ZzTCk1C9l0PBSuzssVqP5tfk+xBOrujUGEhwIpWDBtkLTedWGU9PF3C0Dxu0xX+pKk8ITTRj/ptr
2IB+BZTrqWuwGnsVKTJMsadpoKjgMK3+LZq/COTnBuhHPKugSUkqGNtgYMjWPC0ZWDFNTuzb8wKk
8yB/odgMqDlcGhhoOwT/2fAlIygBiC1/JjFvnuhKrgHnBlUwsJ6hnYTbgm0lNOC+MkglGAdNskx3
ttWQeMkJE7ESpgVVhxIcmnflIw81v3OC8EnwWkECiBcuG2MHKYkLpYniUOm+FLonqZwkdu/vIxyA
ngdlKaQPjJNVXUakssMcuTgPn1QjuhM1Xgt1L8jR3h98DL0KCJUyd+ywkUTc8ijH2CHQracWRTjl
AHzCAQOWuGs7Hq/FlSIO/VaESoWiNKzQ+vClQ5hlrIKrrMvAmL9Akkx05/epsoZAfG0P6aFzk0/4
VJCleIGGsxfxCPSvpIB+mQcalCBcqODhujTfG1MCqosCD4N78OQZj+3nDUKBYAcS3MkWVgC67BqT
FlRcV+bUDvbSAA0tSILMDDsNsOilbV2JjHVK0UeeKGzyPnYnq/fWryqkYmJot8SnRuDcYTun78Ii
9bCz402KUSurTMYY6dI/pnl9F63iHbiROQnujhnM8qGmCp5WA/vKZFCLmdY6xO0031iJtUS1VUPM
SBl4ulg7OQ3GSCF9hqzGxJXCrMYQjHYYSYvnVkwOM0EPwxgjbxQEOx1yXg9j5/BdGGP8VKnTTOoq
jK3WlbOOLxpPxY7395l7q9PrFp32DbNs+uJokWbJUXD7At472+iiAmGNLha2jI0fUQeCy0xPosCQ
LPI4TfBzynyR2tPsJJ9oHY53X+0dL5ik2CMVAgsg+7p0OHHrelVZFt3X34u39NsGzZ7MK+0MUwqv
8uPo6B6lBIrs7cRZ6952Sui7I0OiVw27VrnHHO0Y454Zw/KhAUMbQMkWmj86eF/BNOukjzrvOO95
PZjTNAAYPrJsmiOcHS7Q96pFp4MBSTys9q/JD+Fh8Q2XqgQieFrJM4+2YG+VmAEi6KrBLJBrlyaL
FCXqoaiMQ1rcaeM/eslTutn9gCARBfEciI9RPWPugyJWlDipMJs7rna+BeYz/YTJ43Qnfh0s9LtG
CJ0QtOgLN/Z4Xea98y0jWUTvFTFS+7jmzzY0J0JrCrmM0YfxWzp+jyqQxfWemXNyt/01KhhCwFMF
eSk7al9DcsEUhWgFJYzcWVJ7H0N0PIK/SJrVdZbxrHq1t3wWHf4B2f2AKKuBeY9QZSvmSp9bnWRS
j6lFERPwpP93MN44B4G6APMG0+UzC0za3ffJqnQkTQIFmNCx8obpOMnfZyNo4s9Retikg6ahWbl+
KkbFv21790AA0wNkCo6hSBjvrNYij7WJQEwggQKa9LiIotMsnIRyz0kUTI3DNVUCLk3mEp2Vdk2j
tdJ9kzy0sdXWXg7+Qq38dHstPDNMIDOHgYxoI6J33vmmeVzqxBartxENqNt2doP0+XqYe6bYykgQ
agNa92F0KP3YXVB/H1wB43C5U9k8cYS91iTUQ5HuIXqgMCAz907RKtq6LV0eTqDJsqBYjFrbqFhJ
bgjWptbPY1+8ysn8oEpt2K0Jx0X2l3tmnjkAcjXGWzUAGSP42f+SJIIR/3kCKz6lg+DNPO+V3i6W
yxwHc443sxvBozZhWEXxcnfD7lryo4wjXv37F/CvC2vMlbBJrWCMRVxBTuPVGP5RFkdOOIOaexHk
7PspTICuxSxpugysp2r1rzK8lg3nC+0dYgR/EZh2MHYgTb+8Ypp5yKteQt4jRzNanwjBOnEThQv/
4tlhDlhP5krSBXR5B3QHJacO20Ps4kg7ole53X3+WBx4CICdRzu+zu+lMUfNRHF5mUAVGEbZlh5B
SIoKKZCREEoQRjDFyauTFIaG/FhVnkdF4YkL/Rff/22fOXoQ4mwbxUzzEIK1tNsmuEVm66fZEY/4
Fx7QiH+TxCoymjkiAczoisomkbU8UTJ4f7V2xz7Vgnz9OxMKUWmt55q3Jsm7HDRDieETzSXzj23j
ecpuJEYJDjk/3o14ZVw6pKg0ICnMAdxrIGuxHVMwCgPsUvMGoHf98cwME5jIJFddQ1bQ1MSlHQ2f
JvkxkgabE+1puGFv5w+CdhEVK9DTMC7YZ2qeFY1ZI/WYHOlYh9MjlB8eczx9lXdyr3WW6JRe8yqi
8cYjttiNHNhDIKUxPHw1OzxunTZ3ywjWH/Mkjk45vN1e3N4OUoAtZmMIynEs/EQnedPIOrSEmgSy
wZmnonM4k++3jewGdFDi6EA+oeEGduRLdwAFvlZKDUjhsYMgUvc3HzS7jvoDhfSPlwXH3O6ikN6L
tB8KOh7maZsowHLp0ViGA7FWO/7U4NKqQEmb223sDu6gW7UjBMo//59mmVTKQN20Xsy5DJPjGoo2
lCYrJ3aBRzn2b+RZdEBOdeKBDvYOGl5PyLtB6Q+6OubyUjFPrWkKeqaF5qL9FmzVTzPKrLLnTt/Q
X8+egjNL7B0mlUaPLjOQX5TrysClbAbr42InPkXSy59u7+Ve1NeBh0J9EL0QPJ0uHUbdskFqZg3G
yJD5aq0fompxthbl9a6uD+baafcAsKpBq6V/0U3XMZKP6AjiRMz8MJfcFplkimYi+MiqrGZOrao4
Cf9D2nUsya0ryy9iBL3Z0jXZPd5oRtowJI1E7z2//iVG9x6xMbgN6byNtFCEqgEWCoWqrEzeECSr
rgRFclxs79JD6DKerzBvVrmNBI3AiFrTUQA891IvP7RutYXDagugjJoDsfYu7yvrJBpQsAEXCvgI
DBAfnZstrHQp2qktj9nVCAB3f8gPwo/BI3XwyBE5X5ERvPAgxRUAVAJiJ72TMxBh8wQV0UDom2Ac
xGNvKJx3IeOoo9GD+EHQPeIHev5RG6rabDeIoW6BgZm+9lqdPl3eM9YqCI02pOpQjpENyhdlC3oJ
Y20YwTJ03rSUnjKI/mUTrCwDhOC/bVD3ZbKZaZwIBWZivreFTZ62JdivusI2rleXBCteJ44RN9Aj
w7wDkkUQyquUwVTtakwFyslxib6Yzc2wSn4kfNXSlHN5sr4P6VShqgT0FRzh3N8q8CS1mIkBqie/
yvTSNtUraeBk18zd2xuhFqPEEpApEwBe1evqEJbGKZC+dKc4NA7goQya2f77zwXVCQPkYcif0DKl
8u04W1Kp0kUh7NwmlFxSgN9iCDRumCDtriNn+nzZIGMXz+xRIUlerCkTylkI5erHkmj2uvoQwOCt
Ssa3oCI84fuX3uEdeEZQ30o25hR1YoSkwYcSk7cFcrg4pMzdOQKXEZwVAM+sUR8N8pmZ0mxaFM73
5r3s9HZ/nV9XgfL+rCRqcgqnM8MqIZnIdoE+0PCiQDn/3BdjCST1kw6OsDbyIMwI+DIQHTdmmB5A
U/BqPBP6F/2b4PKe7+T//bCvO7tUqDdSrVC0rIyPQ/QsZY1n5ZEtarfGJniX3YRxa54tkHo3W1Mp
GhAsqkLxqECxUfBGzNapXKAjqx10ZodKOhZtXrqyxoBxiT63ZEvfjdchta3votc7CXQO+/lUtQ5u
Tu1IqPsKhzft8UGfGh2h3S8AYOb8Uya9NqaNVFjgnRVRDfT7G4ixtPZcO7H3XbVnNwvqz4Jqt58x
lMTZZdYdemacukOFtM+W2kI7anZmb3N7ZwHMRUXHnwRq7lJJLPnf3gO07PlSMW0FhZtOiqHbGx3S
k3aqn7sTRp6PZpA/ri+80TumswInhqxRRTCge79G03d12/fVcZ1bTyyDxFqcsm1skddkZgYA3AsI
KZAFINx95wtrR3PqMcyzBFUXDFdl0IKTpDnpj9nmjFeEKjNGz+HyAflAAUD8Zm+TCqR9UwJ2Y2xL
MHyvZ7dBbvekQqnMyb3ameyis4XrTreLGwFtKg9tKgCfc0C9eOktK55D4ATqWyjbY+KbigjCIouF
auXpcR6fFeWrmF7N0dPlpbJiwd4EFQsys5Wiru6B2D2SsoUZKoc/aR4xV4LrHWpcIG+VaVCZWltS
XSiQCRKjq8Fy8+1RzjjFY54J6rjJmDk1RajqBvqYBmJWBZ2R+3IsHy5vGPNYk0zlv0uhDlq/SBAh
lBGmyQNHd+ojSluedk3IW+dvPHghc1GQh8W3J1A5k3JEPIeHWJvTKJTapnHbLG+dqVlTZ9hUnpYd
895DW+gfW+S37Fo0Q2TqhdqhLL4ezYPixkfocCr2ZNjFqQ5/USNbT8pTf+INLZBF0KFrb5i6cOUi
TYQ1hYpVv4A1oawOXa1yutjMuwiVC0iKQHZZsd5L57vFCbk6JS14BgDTG735a17YyWRPVwmYyPND
ddoIOgHChE96kHgFV7mSES0Rv0A1BPVWNIjoRFDd5trcjDQ5CuYhyjJI7kp2hh5VV7qXvZNEBGor
zwxR/lL3QrsIHWAIGIy2m/QlGm/z+Vjorb1FhXfZFuOzndmi/KWKZtMsGpQ8h/a6wiWapVxAL+NS
OzNBeUY7x3La9Sa4Hq+NW/PYH951nr5Dl9sdnOGZB/phne33dygKaQQ6RyOX8XyMCSAoQ0chvyFs
acVJt1cXg2QuACu8W4a1OkQRMpKEAqhJvxinujfTssJMV5s4wmN2px5Rq25kAGakAPmRt93oj/kT
ppS6mzJE5vneNvoDNizWh9z/DmqXl2xd9TKThEC/BggdwzyRu5Q2oaV7bkNSX1hjO+YNqLA8FW8I
cMVJGp7LCnXxSFHVVZiihhYU2uuooPSAlKRKagNu3LePlz2V+V0VAI0hiKYQsDG1wk5qF+QpWxua
12WJaZjK714Mb1tR0Ci84sDDyrLt4bijF4ziEHzpPJSW5MEybFkOKkcw5II5KM7t7WFzIlsN1pPJ
QSuwogsZxhXxVAdTCx3bxCSZ5T7W8nBOF3uNe3tpameMv2jRz8v7yLiNMEv02xB1xYrCBDbsoc6P
5TIcirZyFFAbT6vIu2KZvrGzQ12xg9qYWr9F0Np+10RXvul31Yv+pNsvYMEMCIOAu8z29vny6pjH
YGeVHNfdFaEm/VwJq5CF2pBDOCkB35641jXvJuItjgrR2TC0dTWqGFI4WI847dar6hVu/EO6QWfK
1eCeqHYLruXyxuh4bkLF67Qrm7KR4ZSS2ttl8l3djhb0d7eYi9tlBrbdTlLHrZ7WCf2RiQAP37Ez
fvNNf+shh2b686n+tr1d/nAf1NmRrgNxAWyCJAMQj27S+ZcbxmSQixUjC8IjGcEgb63M7YLlm+AM
9nYvgu0Y4x9Of0IWA9pL3tg461ioEDEnOFFJlGQqlEFpeGpSNL+P5KvmSfEJl2Jjj3XFyXDfZ/bo
231viAorQraIuRiNeKp7M2rOAEG7kqseFH/yJ3f1DCjC2RhW86Sf2kHvXHk4GkciPyLxSiSsD7z7
IXSRv+1RFlo7CPl1bvo1DgA4QOM9+0SEuAklG68yIpN3+vnCwauFgXI0ngwNtDLUBx67QZfmeUB9
8xajmXbh6s5wJbk5qeAdpCOy7/vVhXjCc4u6DO/zMl6g59apwAAeSQwcgiAXdBwmKXidwBghak58
WH3giJwRPibYxtNlp2ZUK4lVhWgokNcG/WQSwLmlT2UsgAFpGJ3yRsKyMeQROcpBlt87U/nLZZMf
A+C5RSq852025akpYRSxf02FQOMh3BjX4rkB6jP2dd42kz7n/1REMrCLRj6piKQ+r4738VSeG6O/
WmRUaT618Bn9wRRPS3OXKI+XN4xpAkzkmgRaIGCWqDhXZBBMmpIV0yPS04JxzUE/VcLDv7CBQVcF
iSnIsGgiJyFTUdkp1jLMlWtj+Kl0z63BiSvM7/7bxPvp2118pVoWAO5NZqgpP9P5tA3+5SWwj+/O
AOVYYlTPnRHpEdoW5ACj8C5hHH75pobDEVkLkRt11xfR7o7gfAklzvXA/EqmRNSZ0SsE8fL57dCu
nd4U+pSF8vy8qqsj9+6Q8hgvSIz/EKF2Rsge7/ZQHszcklsZqVH3KZViZx0cORftonnW5adc+nZ5
Rz9e5fDtnTWy5J21qttEdDR7I6xmFFBV87Dkw3W65idtUDlkZQxQ2bktysn1aixNbRtAfB5Gh8af
gu3QhjK5ToPLi2LGWdQTUeQzyJgyjTE0F1kZoIoYhYPfXKUP0LO+1UPxtr5C3g4+bggKcXKxj6kY
8DM7g5RnpFZVpYMB+u9oyIdPRlSAJnJY3vpkbn0lt9V8PFxeIuu74fmBiQwd2P0PE9gRKNH0Iq0g
01FVfrz2z1A8PRYVgehpnEPHOtR7U9Taikkvlb7aquMGKHPqiZNpYuR/yNvJubwm5kW1t0S5fllr
llZYPealvqzOLxcxehsguYOCrlpyiDnXFNOgDtAGcCgqOLjo2RzVXMt13kQNQJvFzd6AfD/GPyxn
c0CCiNpKUPIMsg43vhq68NDs/kjJUwtrji4M0p0FtXUyLaiH8iOIS+LnxhN9xYEe6eclszsUCfDX
5e1lRS+QOOPNitwWAo1Uzrc0mL1tTSkL60i0l/lTCYWteOGESMZ0ogwmM00F2p1INMtUQOkXM2kA
sR9C6Gi6gk2qfzLaoiAiOHGPObnl6VC5t0UFlEUb2qwdG6Q17gTx7tLrnzHl4ShHxcu+/H0B9Xxh
JATsImWMjHmaqiwG4Zdvll8X41QKvNkV1lHDyAoeAOg2AcVGXW9WlVhyDYA0NBRzRxOgBM5lhGMl
wHsTZE93y4hqUe7Kfs2OxWjcopZhzxPSz2TyMH1+vyiZu0CqNu7Sm2kow8sOyFgdPA8MkjqA7STV
OTfdCyWge8IchWl0s0lf5ZTz7GY4ONFzI+PsIFv+QNcrIk1b4XwYl1+uTUg+SNB8toTvf70ILIGM
S1sYtwS/y/kidKVayzSqktDAA1vKpEOi/K0kKBmzA0xHBnJdgQACPSg1pBiEnWbRBIX8yYrsIn0Z
639zQ+5tUG7Q18NQbtHUQxLUTZ6iA+jyQg3qCosj/SweSDec9/hhhb69ReoaafI2kjoTbLl1IXlt
On2xijaQMnTAxc21ms1GIvJ4+VsxGhHnO0l5nKmA01YW5iTsvqP1BmFI0oGvHe1h/Dx+b8x3+YrO
yZ6FK/35smkSDejQBCygJEsgjwarAxVsgYuXolJTcJIXEOo1V5V5U0lYq2kvCe8NzThXyHP+sUWT
mm9SnwKBOCLDOWz+EA6PrRPfm1flFUhn7eE64YZC9uJMDaeMzDVp5FPvYoi4rRBFhZbsUUAb2hRc
HcISUvO9SN8UY+YEDcahFnGLAGgITn1oGlG2IrlrpAmAUtDnraHVtWDr6Y/VIn26/L2YL8q9HeqD
gQwjzhAc42PrAffnVq6FV1gA1hSMAMSJ/fdTTPDM38uiK61jXsZSrTeAUS65sxaGI8S+UZNJlVfO
wpjesbNE3Sm1taxtNeAt3nc2iLdlh5DoRa70oNrCfdKj0MJnpmIm4PvlUeGlHPW0ViagRHsvvRFe
x0N5Ld9FQRyS7UxiJ/J4XEFsk2TKzgIqFaRwVDLQ19OWxS0uLXTkyMRw7ygnNHleZn921ys9wCQa
p1pOXII649BnBJoNGGPcaPQY47CImx7JSY425zunPypIsj8ceEQtrHfTmR0qpZKzcdDLvB3DIrZA
9GaND+aQekUqgYCuv20yw23n5CqrZIDdhoDjPmTbPixSA9TXQhOCTBWen/WighLE2mLITzxGx25w
xutMcOQn5WAcrKP6sla2KGH+COqwf/+kIjwX/zVMV63mQkerX+6zsF9GG5J3Tja9QhsZ43d49Jgc
VCeDHACRWlMQ00x0JZCgny9zNXEc5QaUzCQx150e79PMLR3lmhBNWofWT0H4Yz1xNpeRwJ5ZpYJb
nplRU1m9EIr3EIYgt3Dibw+9RaA9vuAKHHuMWHpmjvqWWTVt+qqvKLYurVN11z0srcYDZ1EcK3QR
SNokzBWssKIeIBSFubH3MZYBr/0emK3j6PZhxz0krLNIZBcx1Ys/P1xJVWcOoAzIKsh6pIEEeBRE
fzyRy3jFIBKRcdPCRdAcwAgqPRi3tV1ngPIFnEadDTCa/HO9KZ+Lb8lL2rnWPSZ6baI2jTbn5U1l
7an2S1RSUSAhRcXTJlZXVazNPBytmxUUKei9RNbnyzZYVyCmF/AeRmsTkiU0HBN260oTuihY/NVT
3C3QYlAP6HYSZEfwkX7jmCMXDx1Z9uaogF2pMtjDWxAPp4ljHgw/9konRvkboMi/l/hDTg32D+Qq
GM/AyDI9ECLK25gYeC4e2/FByh8jybu8GsYte/b/UydZ7QetK0s87A3tIWuO8cALUOQLf9gtzMqT
1hQhg6Z2S4IMSWygkwkAwy82GcJZYj7+Uq7hAQpYQR8+DlpEVKPxGCWr3SV48wJaCmEpy2NjXady
GFtgNIr9iju1xUgkgWXGBQptBsKmSi1qqsckU1MJimu5LPlF238xi7YNGgnXilr3t3XKy7tYJR+w
jKLGrkHZBdTaVKCXNmgKaFtnwckVv7e1F6G0u1OHUVoVGFI7e+a1nJhr3BmkPKPX9UTfalnALr70
RSCYgt1sh7W5r4vXyz7I6F4SBiV8Lkg1gNWQfptq1SSPormB7Dnc/C4kayQIhSkoIfaoOMZh9MHm
Dcxo447e9lgdeCB/xikgUxEqaWKAPVmnLhi8Coaph4x7KIB2AwVJqQgvL5FjgCYe6HJMpmWFlIRV
e6+n36L075H92MLfK6Df3hrmEkyhbpEte7NH2NAWiNyqro75mOGQPPM2jPVCPbNHBXa51YHnSmHP
fJbv1ePqJQ5YBkI9VN04lAAXutoc018Dncdxw9rJXTGGflcZbVtVTb+Av166r8rrpeK8vXn/P+UK
69ZNsyAADlpI4ikuF8VuI110LrsDK+k/KylR1Zh2GPQ5A38DxJBnLw3mQyU7RJlydCVnfptxUf61
SiRukjOT1HsqmyOw1ndSF0YYyoW2+CrfdSMvaDDD1O7zvN/VuwgsqINiqhFUpzQbR5UQpEAwlpCG
1CFq4aeSk2wz/XBvj6rOpEPbjLoB4MPwOnvXQE/9omSR7+a7+fvqJ0F5a7lWyANsssrFCqrEwCSr
KKtpdJ1EqbdsqyoVeTcG0TAgkWFqEkmAeUsEc3jEM4wsam+MLpTEmjr2m95kYakcJu1LOx8i6fmy
RzLc/swE7R0jNNpBWYvOU3xKra8rbwCZ5fFnBqiAseDxK9VSZIXyIe/s9BOhBO8eF4zONKu3eH+S
OzEgr2h2ErV7vHPBSWVRzgFpO8AmSnTbM/AC3axeb7dOeZCgKAoJWFCi3muHzenQdG2+CC63Z8Lc
0p118u+7o6DNY48GF7hYu8Ihw7UiVNiI/fiQ9l7ylXCj5hInsDA9ZWeT/PvO5pg1maTManJct7Cw
/L76LPPIAVlPCdDCQfUSiuqALdJVtLyU5WWJUSKc/OTN8Cs389MfQ4ARPHRLmuuxsvns9SyjmHEV
gaoBOYoCZzlfGNSWu3myVoxcuSbeuWD7rK6qzJnvtMPivc/OHNQHvXm8fCpIjkMlr7CqI/3GswKD
35QDFVu/qvIINd18tm6burvpO/O2Nct7YNK9ZRoCKeKRbDC85swk5TX9Nk5d2kEAWhW/LOWPUueI
x7MOxZkBykWqJtJAigeNcjIm096nHl5Lyk32qN5ZzuShqmZ3P/oXJRQD84bHAcpcHJm/BgcSGm00
ikmIVX0epVIIQdAflGl9l6QSJxNiPAGQIes6GlFQuNE0anlD28upOnRQMgX4oJwQZhLcpsqharkU
qoynzZkp6hXQJeUYF3mfwieJgG4BDcLmZFyTSbIxkDjVcsbJBrMgeEsIB532gfK2qVQ10TLUrod0
wkxj4yrF+NIYMidRZRWUzuxQ/pdHANiWA+yo1+Z1F1Z+4idou5503OKDt7qKJ56A9+IJgzOXBwg2
oeUi2hjU/WNUk5R18QxFrumUk4rLcyx7lw/zewuXPs0YvvnHBhVDxASFNIS0MRROvddd1Tfb1fzQ
3+TIldXMjjFSjmTZK9+A7H1O8Zb/M9ZTkkB+/BWAtaELAZIiup2dqhXKM72ShOqBwNx/VXy6A4/3
mRkxQU77Xzs03W4xz/My5aDgI1UR3QGg3rUnW/Mw9Hc1HCz378HDKMFogK0QajwdD/DzCJ2ME7gx
RfByN30GufpUzA5DI1ScC44Vvs7MUO/gyGxra0tknO8roikSf53cPGivjYf4QMYZiUJY7c5I/JIj
r7LL8NEz09SLWJoXJcn6BnXzarUlNZiN3NZn/7KXsjJooB1AMgIyGDACqORX7K5wMU+6qmq1OdRz
e9Vs9UigCMpNXNtkAILkSf8Gj6BjCAHuCHpZ9Iepw1dB1RLFXHMFwGnE45EwgKiolJORvtjdOIGM
uUAcNIRoSZd06HOcLzBfUgG9er06GubXcaudsnnbyvteetygOVkvtrzdzMP1sB2W5lqYePGNcQXp
4PJEexMgWvCpUFe6lXdz3S1ScWw1G8JMcKEGzM3XMN3ZhNxhPK3Bv3kVnRmlliyLSWtOFYb/thhz
8A1KhvH18IIZ7oN27I7iiZdEsPcYk9TgBMEYN7iVz/c4M41yrGM9Pqadrx9nlOctR5nc5icgQigv
R858f9ltWdsKllTwDup44H1ot9SqNm3Qiigg2IhRGRCIqz8vG2Advp0Buq2yoF1t9VWOrFP5mcuQ
J3+LDQ7Qj2kCwRdpw7tqPPUoh+xlXXZLVYVJ/xSvrxLK8AkPzMR6sBLP/8cIddZ6YS602UwL8irA
CTevN192rJcMH2hbHe1L8nXxYqcBqSfPC5mfaGeZuv5qqd5KKNYXRwWtxehnKfD4eN85dKir7Wxt
1NmCCEDUSD05WzhVkJ8gYIwot5uQaPNV34ASB0vCeEfKREsghvkzkmi8wyo8mSWPjA/z5iJYrYGz
X0SdA3Thx1zqNwApXMhgO70zvFgguSfdXPOB28plJIRIXjSCsUWt+0MdM8qVKc2LDRJl9oRePJnB
yA+q+wvdzbuN2GsD+I/wakASzaQu3L7Ton4WoHQF8rCrNGjRHIct0CdhPIjrPMyIAsgm4raMlipq
SecRJa8xylaJ5C19ld4MyAunU3OKAkInWvrRDS/dZby8UMHHsjDtQCYRKVdaInUx0nWbQg0NxkF/
E7rjost2iQgzRrdV9nY5urB61Wf2KEcB5GUVMDW7hs12U6j5lagWV93yoCidOy6Cn0gQmbyWdS5l
Gstl9uukbns0dCV1I0q0ZFBIwlM6qhwxXH3dX0/ZM7cfx9tWymc6hG4pRSX6mNW3ADbZefWg9SNA
HPet9mUQfvw/d5VO1hQ8Waa+KkIT05OlOWIG97mY3/T0VcfrbEgeBURByORwzLIi3X5TqURN12tx
SCPkM5OfASNWepkrONHVhmpPZC+H/JF3Fsm20YEPLTrkFeAhJMSj54djNZMcyGZrDNftVhBOsfms
VK6WcnAbzDO4N0Nt59rJRosp1THcHrNQPTZ+9HkowaZj2orT3uLB4l7eSPY+/l4WtY9g41yrpcKy
6irFaOqDzENOs/cNatIgWJREMBOd71uhjFlkAt0QrlkQ1w9oH9oy8rLN4IZmcq3uvhCiiApOfA3E
n+jaAY1FWYJAkWmu81DhrU5GxiRbAK2uR+AKoGLmvFGoVf2yBaSyqgMJCeVxytYmCalkgkwgGLva
QcmqzGo70z6vPL4tKl/5ZQfXDWajwOgFbpDz3RPlfs6Q1pfHxfw+15ZbG6vdpjGnxE6FjA9WKKdD
MV9NjBxEaE3Xu30OKT3hcZZ+dL3iN9Zkm6N/2emYu7dbFeV0ytyj6R1DgXZVXwXlk5K1TgZ934Wj
5kMXpH+tC6keKnuYl4QKyfnuFXG8CmMH/aXoC5jE6q/NE7mvB4hlLYZb3ZCaIq+Oz7VJr01fm1gu
BzMswjgo3PpHqtrRk3Yg+AvxBWWV9kXgbCfTSYB2xBUKaYEPnJz13DfN1kAkITaLh7yfXSttruWi
di9/NfoC/c92/rZDOaOZjHGtb1V5FJbKSaQgE/y125xEvI+nG2XY0Ea7LXhAWaav4JVsQIcThL40
e6o6TytEG8DnbmXVXbKBLaptdBv1U3cr+m+cFTJ3cmeMchhRiaylFltk7q/9T8knrzgyk5391O43
p0WvU/qcvly2Sc+N/drVnU3KYdQR4C6rApgsCfObDmT/T5BkBHWU6hpfZL+9Xd34qbwizfEUTC92
x3EeEqk+RM2deaoZmtS5UVk6EvrYEk6F3H4Rjfbp8hLpS41eIq3RAsImtCzEEp1rVKoIA0/iGkiB
3vXPMU7Cu9M4X5EWrxfmOR0qHVQrY3nq27sYMqDayktAqKzuw5qoZLmC/PIGI6hmJvb0SkZmMVfl
yq07oVfRQH3l8h6y12RBfwgFHHS8KM8cMSkbKwvOOBRp7ViGBPNsQyzcvmyF7Qy/rVC+OK/1MNY1
uLMNLTT0kyXwSjMkp//obb8NUN7Wz4VlrFU1B4WpfFHE8RBDxsDJluJOFhBGis5T5siDvkGoF70v
t7PXWYaP9i/n/qZr4P/5fP/8ELrfanaDVs8xoePxOtnWdZfMdGUuABWyo9rlU57aAMw6iWfx6KA5
X5JWaTbUTQcii7AMi0BQRPFjOYGUP9nG/5/H0IOGamF0a6Vhhbn4Odd9HQ4z6bxtZDoMFG0IcRfA
jTQuT6qEWChMg9AkogSAbm/1uJ2iqzhUViSsGHgN+oazLuaFsDNJ3UKqJUjrWitRgEEku9Heouah
juEnJq8OzV4bagtIsDD/bFGHocyiTqtH3DyT9jY397EWXD5sTEcgA0GETQE1PKpMtGnTOFXVlBz1
WbkphMjNVvOuKCPek4KZF+/sUJEqiguUJfuYqFBWd0owQPJZAnJYDooDb5CGtyRy/HeF7QxIw7SV
rQQCKKMjVXWQLF+LbnYvbxzZ+A9BZLcg8uF2VoxR0lJQ+uZ4s6CnUxmOrDyIY+nM0Mcd8tUuuYkk
bwvJuncWk07Fu8JMiJJiE1aAn4L3fgCkgQDWct6UNV31+RWbduujPHwpJmFdtSo5yoc4WG+QDLiY
Nd1WzENUXnVY/xaq9MEgdbk0U2mBAxc6bYtlpw+ELmz4pj7Jt93P4oZY1G+iH5c/IfNs7ZZIna1F
LVVlbdU8HLrJkaz1IUuWT5dNsDNx8LgDDI3UH+Nq5x9NrSHwuY7veALJJwppbe2YYXyYfZKLy9+K
H+W3yyaZoWlnkXKTrJyTNo6sPGwxotuZz2t6ky8vdcMLuzw7lIMkUN0Sow6qCIOkO6Wc2lJ9ZVV3
zXq4vB72cdYtknOgl0lracd5ZU3obuahJSh2tDnCchWXvJo1ca6Pp/m3ESpmLPpmYL4D+PFsSrxs
EK+LLrP7VAobpbydDN40FckwLpmjvMKajBXcvmmM3mwcjNfpIQ17ACF4Azj/w/t+L4vyhaZOhFwx
RyNIrrbvZHyidgQHdGPSwbhHgz1oA4Pz3OVtJOUVxjLNPYQ04nBRcmduShsFEztRP9dybk81DxrB
9sHf66NiBpgGIe45TUIAWGo9utUwy7489vp30CgcjFgZFk5uylseFTLWRZWrJIafNNlDIoCPEtj8
SrlR0VaZX/+F3xMUBmHjAR845ZKdMEvJ2iCr0dVXNXfTXLAnLsCc5u39FXV3VihPnCL02mQRHDRj
ZyuPs+lYr1KCwlXhDqf1FtzPYL7HZTa894r+gPGHebp39ikP7bSt7YXJiIL5KB+nKyVQZ3indIOL
7VP9OJ4UGyT1nEoT+ym4M0o5aRGlagpmA7Ck4CFYHrfTEGigZu6vZOSKyhuv7/0uqfjhuO/sUW4K
Knk13mLZAo2C6DR3IEZx1hvzOL0BliE5hqd5oArzwGECJoygvsN0/jHL7erAi3LMC2/3Oyjv7WMp
NzMd6ixjdKM1i20WvNHsjxYwgkGaRKQcCbwsleYlizJCMyU1gyE5VOv3TOg4B5AR0ggNEBiKwZOv
YLKQap6uoCCThXHMj+K9eCRtdcl+H4w5ALgweURzVOE9lmiICw4JbAK5gN46SP/AVX5+ibfismVg
nn9PTcQVHqkfidQdhERGpyi9/9BvXIOX6G9DwLldajfNUUjaYqghM55dxcOXFazP6fx22cbHq4jY
MDDVBH1LQA/pAACFPSNrJT34NTWTIzP5Ew3mj+ccZkyJ0IiAvU2h5wa6LRbrAqIpAXjK7WoDKawU
lAMP8vExPJ9boTasKjHkmlcANYqQoh3t/EbzLZ+oWGoPkS/fphDvTJ0sEG2w/nEuPtYC0ZCVgf4F
5uMDBrgyFQh+xTGK5D3MYS4ik7w644AOeUaoj7WlalOoM7S39Kg91F3haSVQzofLHsEzQv59984Y
S7kQJDIlY2qmvdaCrSs/G/5BJvfXeVAEfGu3YVQQNvoSR63oS0R+61b0Kt/8HF+TwA/QhR9lDheo
9vH9RAyS6VVCAfuBQywry0EV0zU+motH0E6kWdeTUll30x14rO2MOwbWyEQi+nSAqrzjM3a7OORd
mylGURy32wF1HUyuwlwVzO8TRqlvuJc/GjMu7u1RsR0cRLrQrbEBIvXFX64UjOYIuFoI02V1A+1W
n3erMaPi3iJVRpsqoGNHVF6O6/0E8A9olrzutH5Wvsy+aXfA98a3Ne9Z+jHhO9vV9zr2blfLZVO3
JEERNy6AJt782fgaC0fV9C/vJvMI/P5474NkOzNrlTd5Cnm7oxANtrVp/pr6orJxwjsj+TpfDRWu
oJNTl4aeGoF4EDXbPI7Xy0n+jHYh6RnKt9ZRejb93M0OyqP8cHmFjPf9uW0qvRzAaia36NUcVwMY
Ggsfj4yti7d/BkYlgenDYd9tKBW4YrGD9pwGX5mir6n8U+aNl/4PZ8Qthhl8JCA6FbTKuFX0KcFr
NHo2ls6urgCLsTPfdBPVT8B5rD78al7wzjnrxoH85z92qSimriBVAKcfqNzxWrTFyjC8bvk2lHhR
2r3QL0c961SeMAx7N38bpfLJJM4GeZPRKlVAWLFNoy1knJuUZ4GKJktd6lBxNNegQL7TD17echM5
ZvwHa4lKFHsQkykHzLdFjvIU8d+8lnzRU4LlJKDqvTn1nXoS3Jx32Mhh+uiCv+1RLlgKWzZa2SgE
4L+YXA1yLKUz2NEI1vE/YVJlhhAIQAMIDvqLj4Jpc98v+oJvlOjxY2fF7jALx9z4+2InjvHODOV/
VqIuXZtAyM+Ehs0Q+aWc2E3H8QbmWnCJYcAJevHo7mJrd+Ewn9CRsUolA79F0FalnRmNveWiezkk
8axQHyiRjKxIMmRQudDaqe4LdeFEvfMvjCClVWQyb4NKxPlSeqWcAQPD5PYwSVdD+lCJyqHrOo4V
5m2Mt8n7hyeDe9RaTKET6sbsSoL+BbCseIJY2Utl2CCUyEOi4KSe2sEuOGZZtyMeXVgZQKrQTaG+
U2Yt1lhEE5CXwBpI11LzUkmfy+1fZLp7K9TajGRdJlXH6zlpMqeO5k9yW2ASPV84q2G0xzQoruI1
KYOUFeKRlG8Pydxnht6UKEEbdm1vqA48TMAfmq4KCUBQZXQHlAS51F+sQAE4PJhODAM8FvTgxNrM
EUgjB7jIOn1WzOpxkdVnaYOwQ11cd9IYNkL6mGMMv1Y2Lx1AdSFZvGBFvhQdrHa/gR6qEOptEEqi
MlrWn8jYZ4G2rrHZ9atshESR4Q8SSEZ6DEJ7kD1CrBePWZrIJhoaSRUzZUBNsgFenQAvFcy8KQ4q
aeHlQ8h4c+5N0RhrqdwaMZnFAc2gX4qHZI6Cn4MzzeDFSSoFwIu/j3jswlZfyYrUpKIVpPFrXpzM
abAN47FZj9b8VTJe54mn4suIYOAG+ccgnZ0asVlKGm7no6R5xRABk+yo3KyRaYTgNYlOjfwBch8L
+ZwoFSJ+Jd1k7UsjBbL89fL3YT1e8PjC+44IRVpgizqPkkACT8YUq/lRuv0lShm51anA3fwfOg3v
sj32kn6bIydy96HQdqwjIe5QhKwSWwP2BH+l0uNlIwzkEKaGdouiomPcotWjlkZ6LMLoqAQTpiJA
GXX8A3V4xunFzAmwXmDcMTFGSmVPa1U0+dLGxTsrv+oUfgKO/PQdDy6DXJdHk8RA72BlO3vUS0wa
RgCz1CE/Kkh8F7CK9geIEQrO5ESu7iafJow9i5gUjP3Ws+54VUW2t/w2Tx/nthhBzV0iYL6jzfzk
tmi89Q1MiQ7U4Q/SZ73hVCjIDUNFx/16Vco9l1HPpWVrzGBOZmdYbiuRN7zKs0B55CaVEKDPh+Sd
pbW7I+/3KZCBKyY9azt1IyRBnEUxLu+zRVHuuc5GDVEjQwvaIfab6ac0SIHU+F08OpyDwHFPuiep
90khqlmWAaNK5PIqN3HNUHcX8HiV4PFSPnPsMS7Us5WR47873g0UBfKhTLPj+B95PughW0j1iZBX
9YMLweVtJJU2mFtcimLUQssN5sjVKc5O9NacxMftOF4RhSHrznjLE///uUzqVaYbXbFlEUi1f01l
QHcKGxuDB67yUv9vJ69ITfpsU6kYYwh6qbYr0ADD6/+Rdl3Lceta9otYxRxeSTa72UE5+oVlyTZz
zvz6WdC546YgnMZcTZXfXKXdAHfCDmuR10y7xfPdV06kBJ56GMu6u3w6pote2TjlYgyxUruC2DiQ
EIJ5F0pTaDm6PouxLdSV8F+ir9Cno5F62qmLtW6qzV2I0acAGXTCe7izKgbrC6SxhKdMzCQFoQdO
OtiOYDvFhMNQugiqT8of0giqJizp8d5r5LNccF30Zrq41GUIkB4Qr2uVXbY3kuJapQX8vuRQhd1G
NyqOWnKsQaPcihrrcaEkKejY0nwrJ403IY9UZ3MHyHKOKI7TpJcBFdACpqIOlayEU10+pu3zZR1k
R3C0KbDXRgZx6U8WDKk5h706As0mvwNm5pZsetUPHXdTlX2SsyDK/YO6OE+iGr3XUh4DO8Q8z8YA
ESDH4/+LCp7FUN/GVGYjVzSkcjG6rF7kE1hOyV52oC7WUlt8EbaNAxAqn3ONbH98FktOv/bHiwIq
5QRDecu1uTWfyINKa0FB9k+aoFvuZXm8y6Tcf4jl3CZqAm1XdoptdT+HkKN3xLF+tanzeYgJrM7T
DGYoihV8kzUXG0H/JQ7PojTZQ4PGNRcAi3152JsGRh5e2F+CpyFjyl0P6x1I3Pb1HkA2tvIfmobQ
43kL1hMYTuosjbq7xAqjulgQOs3HwbVs00RZHxgzDp6/0p/QGU7o1UFFeBy3bG9/FkvdqBYJYi+b
WH5PqsgzQsnu8taeeUOUrBr0p9NREbNoo8kQAyBhkkgt2IVbPqLABHSEbAMynsfLasjowpOIeT4U
FTFVAOXMyQBrC58mT8LWJLIDRwFcgXnsDtopPpUwhNjR7eBFOkWYAbaNo37FBdhja+v5Z1CRtE4a
pSjKAmTBQDSdHeF93IZ7KbeXO+PH8Ef8mAvDq+QUbHgdMLYh/pVMB9UEDzoCtCPsJjQnXTNNR1fU
QoXn1XhiqOw8C7MkiMJJ+Jh2kB3vjbApxciDyMQR70z/8vY5H4py1ao4JYPYo2pYb2aneiCkUbo7
e5mt+sNufk0kp9oR0fJOcBXNqXlOnPM56fhaDnIR1haSabnG4KdQ3Yj9IW5HZwEa8MyrXrLqimsd
pkNsLatl0qttvpfuNcvOLASMdJNvq01UbAfzg6wz2vB6i+w7JvuGoHQEoYpO2enSNeio9hhXqzfy
vjmaaJ5OeKHfgrvPK/30FwHEqAEjTYatY8/kJYPEIr7495V4ynDjWBMFWQswARiiZL/MvjhfqcMT
0A7spK+AqwA2T16MZHpAIOCIWOfDCBYNPgU8cAB8dgoISFI76h1SgwMbGQH/cFHDFU69D7/rqJwx
aabprKRSvmHQpmDoZnxesbwKjKch5fx9Gk7un7z6LIBegrGsrFJV8OLuCQEpeTVUmD967MDOibmZ
ZHPZ4zJNYyWMcgRmMM29PJbSLuvk+3yJy8jFuHzXe2GJWkUYLZs8Hrh9Hp5UyiHoRieGQQP3M3gi
ptl0R3uutwAacXsv+Tm74FPCSf8PuIfsaLY6LpXNdVOgL0OLux0dPXKCP61DeqpJg7UKgGFga1Zz
Lt8vicJf7eKvjupEm1Z5j1kbAyKehbLZLOzbRbSVVjvo4lXZc/o/HLWkm6siqQXKI0Fim72h/z0N
r5cPwlVLKt/Qm1HThhFX124IfELmpif5mmDF87k5aWCMLyZAOTM5ist0GQfsmWJDdwK/IbrEftu7
hgGCTls5ARpzk3u16ie1jSHgyyflfTLKlUVNmVRVXGb7slE8Iz11KfB1r4T+v2/RSNJKFSk/spjm
OGoZXplh4eYRMlRgtUbvl4/CLvudhdBYs4NQylMgxRM4MuO7xe23BBBePw5O+jBti63Im4ZjGjYA
UwzsbwP7gm5QDKNVi0bagSMhFa+GaDQPSh4YxzQCbkIKulwsQWAz8/IhmWHgLJMubWadtQQgKgt9
LXjsxRepuwPWEEcGawwEcFZ4zsoWlrkRYT/bcTwGZiZ2mFojmLpAhC9c8wYADSjdTk7t64fQNTf3
ocsb4GHqIkDKVCRPCpZ/yNlX7mNU8yVrmh5Ima0BOq9TVMcb2dqqycM37nAlhzJuaZ6mWp6baN+0
QuqQ3HdbL9pzLncKZx+SdyLKtDXwDnWtiuauMHsjJv009GCi6jjFqXf5SOxKxOpMlB3nmWDKZWzl
e1LrMzzQoiG/lT5I2C5LYirgShBlyaMWYE4nNlGl6o5C8mAuV3LHSQo+ppm+xJG/MrAE9lkR4ilF
Xqm02EGA/k2Axp7cHFvjwPWsbvAm28ZYMwJ1zc/xvjXt6rfl82pxzPhiEUAnE2xOqCB+/gGJXkhR
KwAtRIvvuu5maB4vXyLTwkDxYlg6VlcVpHSfBehmGQBduek+GjK6A2S1x1a3CfK3as9guo4dQgUd
u8bD+PbfUpR/BJyzcMxHfxbeZUKSyDn2udVtdFN5066ze7cCJgTZ7JQ4oZpZUwKuFJCBFGxMm/QE
tmko4Gge4SXbjeQNAP4zgYGEPuR1cE2aQEDkcjC9wblfluGthVKpT56PrSkVZGXdzV46F8Sju3gT
P+qufhy97GraxmAb5fWdeEKp9KdpdXBwVnXny3JwN2GS1G4166nKl/tW41VRWWa4PiDlK+tWrOtl
KS1/AjPxeJKk22q65VwiywrWMsh5V/64TqZJaYUy2k/vMMMHsnE32Jk9lsBd0ZzGGXfc8hKJLLTl
gyBTwpIHplRAWvBZZCYLGF1ZcoIsKjoEvbHGfpD4QUcYezxSYmJkl4RR36tQzbyNdJTp1Ei2i/7e
7G/VULUJk1/+GjcPucDZ82B+NB08gSCTRNJAsycUoHXuskayduGiuph7wIb14pbz78vfjfnZSKMc
dUzQjNHjImOkSdlYYVQjTsatbjXXQm1u/18i6GmQLhTHuR7SaK+C8nAy7huZI4CZgAPYRcTihgj4
qQ+vstK9dsmEPEmQ4ZNKnEp2Kvaib6FzVWx5QCHMd9JaFqXnoSAFQo2puH12lEFGg8eZo7olyNj+
T2MtRIVprVNAaQJ4QlCnYoPjs4qH2aDVjRxi52Uf3ahQ8OnQgbUluwpRrAi5BOrMCs1aHpWD9FMm
CBhStnYY9St/EjYxcBe4wm/QxNwpjnQS3G/V89ciqfCJbchxFOrG2JH+ewoICLyzUaIgC6ZYZ+IE
GJZRKQBfBDmrbFnAOfp8nzmg27rWaIDP1jebQLPcaURVP5A4fC4sq1qLoRzuvBjZGAoFEqs6tdPh
wUw5TySmGq4lUIphGksF5pVA9UcQsRLIvuhadzNb2ROl522HMBPGtTRKLYRMNQesW5k7DYb2Nssg
JGubScY6sJ46xmBNjtIYmlurrbmLLKPbZHWUOpfdCDnRV1M4fzpKT/IGCzozlhf3C9ZoTXmrRegT
Y3G30nkDyjR67kfOsz4ulXBNbR3O2aSTAaLJlfGgT1z9NR8dKfKy59qdYOvVVuowa6D9St8mjo4y
3dlKPO0wRaUM20XrhS1xZ6SnBljIg+hlu3nHc2ccezCpIpch6ZGRNXjRF9Fjlnja8D5qnK0fji3Q
Kd1cpmY/GE2yV+rbcTjEiXdZL3h/n8oCmh4jzJEJAoG5+BNXDxpvkJP398n/r4JLMbTyMhgVoJRF
bzDvp/jp8u9n5rzrz005CyFPNQUTVzHIzYR3THx4jbSR/WlvAmlX3LUHBTkvN/0kFvvVmizs94BT
F2jG1Ku9jIEUZYwgiKmUpyS9nuphIyp3WbxPy2V3+YBswz2Loj6Qauhti5zW3JXQZTmzc+MtDI/L
yMvj2bp8lkN9KD2OiiBYMPYnYuqiLARbqm/iiVfOJ27my8WBf1IFSBhgTejF5nTMTNUYhBTsqLdZ
i2dJdBNUpzY69LXghIPBuTxmnUpZyaNOhUg2CWXczf+hbYMHErEG6NXvuQ/W7V0zYFed9yBiJdZr
mZRGLqHQzejUCNvOJbi7KAWDyVwFOU2NiTgeKiTTvlYHJOqzsq/BBF6jJc3BLtF/51psl/O3YuVK
AhW9alVYlES1QAqAiTFSnw036k3v4Xjb7PSdAWxpfXl0nMJ0Sq0ErbBtN8Y7eO/20h0ZJpQBOBvt
/3tMKwC/ro5GRSqsCaqTZc3CLqqDP1YNVhrN2HZmw3mLMDv5KzlfqqVFIOppM6ChdDJvCSDzVnEx
eeE3IH1VM0f0QjzxQpeHEcnOR8/noxdvc2le2hxMsz4wvLVdkkdvmWoAMmawRrsSu8WZAPXlir0I
XOhqyn6Cqe+5GXsMhvSNdFDjonWrsP1v8Wj/SRBWP4vynoFVmUDhmoxd484by5NsbH9uW7T+AZgc
2rwuMdNC4KcNgs0J3nAqSI9dJ07A28j2mXrsgz+m0nEMnumhVwKo4+R6ApSvbLZ2fY7ZnVyzxaFx
m6q/Rqudk8UxnbQKEFPNwJqHIVIKi9mdIR26KAdu5WEanEx8GL5Tj1POIj6S2ZVD6cWiGURrCP3Y
fB6yZ5XXT+Ic4SN9W/39IIvzrOtTY2cEudtgb26qI9sseNhZbN1fnYP6KqkSh2kUYG8fOI1efJXj
rfn+e9JAIJTsgI7HBadnnwskPgYwIi1VoSp96dyUQS/HwU5LRDvRfzV6YQu5zNE1tisBIwwEKcCZ
VaiAlrQAV66UIN5PErAIRAfji9twg5Fa6UfgabeihykonxdkmGdD1wXjB8B2t+gmRS+r4yxXBioE
xUHJHnqgQLbz++U8h53I6aC7BD8jmZ2nLrDsMisu8wxoIE5wq8/2vDjqpt5aTnwM7sMba28AdZO7
q80+2lkq5R36CHjyRbkYu3Fa7KGu0TcwnE4VNpzTEXWjEx/kO1gJkCwQ8dLQFVmmZlaPHcR9iVEV
yUPn8Vr3B9BOKugOc0FOWD5PxYaLBr5vUdForOhiQQckUIGnVb3Md/Je3cQbawMY5+lWJ6iC29Dl
VrpZXnAtkkoTZlEtm8jChFWXOYZky3swpjwGKEYE9+U70mPwpRDJvHUipkGs5VIJQ4kXWFL3E3Yt
FacZbUGyCbFyve120R85sfHADrDHlLuCy9u4Y6mOigoqMlmkslj4+5x6KYuI57yRBFuMqDidnGxq
tEjyTvhODruSQ3vk2ZILrazQIrSm53zZFvGTEh3RU3ON9m6at1Z5U5deVYGILXMK2eMoLjnFF8U9
n5L212o9lakyIh5ER0JlAjqjq34r7YaDdqUfpdvgXkL/JPlR1Xb/LN9xhLP1+O8Vf9RxVsFibGQE
7jGN0R2VvOu3eCOiamET1uXUvW8P3AYK00oVvOlQCQX/AP3a7uB/Rm3Cqrp6228Mj5Qnuz3B50k2
qN25l0/HekQiTvwVRr3sWqmRpqaown2ba/s5waCRHjiiljlttmCarOaIYxZG1vLIZa8uM13mqS8L
NdjNe8nDTupOAla95OjYSuLlKczvtjoaMZ2VqGU0OiFZFOQpQGeudVusIk4mxGzrrU9DPXy0QI7U
tq4FX9jNzpzZeBrLT9krNjYP2ia6mkzA8HcW8urUHXc8b8c8HzwrMNFFC+6VFt5lsioJ2E7N0mMq
1fYY8p7jzJcrVn6AaIBkj+AafL7CvA6CEqN3/2CIEKbiyA0e4qOxRa0cozEtp33OPJEOWapJ8MpF
SjnAOyWAUwvgZlGqOYJWOdgPtL+h7ysRlFIoyzLL86Khna2/mNlsa9OTWBmukvyOS85pmMmEupJF
faA004RIDuLuHxB0L7rvO2wxDtgB+lhL84UH9a7lDamwY9FKKhUDo07Kh1pEzhn54RVgfDfJfXwq
DvJ19JyDmlbwy+fy8K3ZmPVZqQiYBaEcGKoZ7auutofpVzP8KkAeNktAFJveLn9DnprQMQ9d11Qu
+3hfhZjxTcIbbDryUiWS6H2JOOdbpONdO1WZXiTAgCbsa62Nh6ivbXUU87jNE+Jhv0oCSSRYP0GT
R0sSSlOQpwKSyKor6UYFbo1RQSAfARbi//AeZ2YMJjb5ZBTAAA9EefxqjqZKAKHjHuPfI2YDbyzP
jyIbqLEmMLwJvCr2u9El4jfpmYFtJZkyb6Pri1aIUIYdPoj6ym3wUOxal/AixR7gSi5rCXPODqNF
fw9KmfoYDmWNCSNsOjnSywzMdTJuWgKSaLyp31sXntlpfo87bvWI+UFXcimzV/VQb0oNcnvso4IR
g/CXTAf1oe5BO1q6qfed1/L6oJTFF5izk8cCU0e90TrTUG/agQeJzo4Eq0NR9p1OUr2YSQeuQSRB
7RVBn9M2wa7ZtH6z1V559RJyR1+MYiWOMvGuiqYO+DLRXirlTZvLrqKWh6oK7d5IOLVFjij6yad0
US/BX+LJFy4boRhsI3sQ1dHJVd66Ccfy6E7NCCi9OVJzTMNY7libt9ghduds2V7We54UYoWrtEcu
u0bUDA3zN4tfVsekfp87XnuLY8k0aZUSREWE3Ifsl5NybLoZnoMjKZ7lngnEVffyidgh7awNNKdN
jTEKHQybgH95DzMULlGS3eTOZJGtsfolB5A3Cah14nABEJnpMfCBQLQrodIlU7aM7SNAkzZYf0qD
mzF47uY7U8e+TvscFT8vH5K540CgiP5XFGXFatKNRhgLWHA9ESJTOKuP/V345VS1QV2MaUKkXRke
sc3WulleRV6+zLbx1S+gbNyYkRwhsEbEYWI/qXYCv3l+nxxhS1DSrV+XD8y7WsrEw2Q2qqnFEqBp
TNdgMXlR1eW2mTIfsFOOWKqvl8Ux2+2r+6VrY3UJWOpRKjFq5BXg6Vt2xaF91bE4UoJpVOVGH2YU
OF8mDdnZmk1sok6X74Mf+ZPmFR5ejX1iCz9Uj+zvG5rDG6ZijlGuT0hZfhmk89wkceIHJ9ERSlsE
jkrkjKfqBozNbvQcHrXbGi2n8lrF4sqePxBHFOSL116dmUotzMQqzHbBoK1WuQ0eQO29okqHogO6
XO0pCaejwXR0K2lUOtGAeSqZSiAHF/HdgDwzVI4GZtUuq82/mCUgV1UN1RWga352p6JYAuzIApAS
ef3Hh3Rj7Qof8MQIgIFHkpcZy4kbyUls9U0P7fT5snz2If+Kp7s2kqVXc5tKGJkARu9wK+loHnLu
kf1OwQvyP0ekOzRG32bSKEqZb9wnN/KmuyZz9MTdxCh4yi6mlFxefGcnZxYqyATX1tANSlezGBhS
QjFj4vZ+kOwGg0koR5KJw86wxxv1Xn7HfpVdOQK3LPAvbu4smtLSpQNIqtkn1i547Bq3UjEhlXjC
VbjNI2ROtvb0vXVuYNv+PS2lqoDKmho97wAOqN9U5n0ajxw1ZVveWQBRo1XQHxYMAuQxaWkHP5vl
zTKvxugk9ic5fAQ4CkcY+bVfzfwsjAqKupzWmd5i4FBQf6ndSTQ5D2dmRra6LSoSGkqV16Y4Zvtk
7pw8u4/EblfMvd02o/Md6zqfhIp4UznJwhQtiLn5QUmPofBjFNzLIv4l7pxlUA7EUHKMsTVy4FfA
RSWcyPWpeq5fpo18JKMhHGmMu0NdXwe9JYEOszRKWleGMHMBMUCsHClzBqCWYcNo2pkP6n062NWf
+jiTNvbmO6gna8n0Zl+FVY4F1GzYmz5irMpTN+OpdIaD7Bu3QDBw9EO1LRzFv3xehipisgDEFmDX
RgGeFlqAAaeAL0l9Zbyag1PKQzZifb1PAqjWzKwomhH2EhC1JND75pvp0OyCXX4kPS4gI/CUhVF2
+CSOcotWJRfofQ3YDwC0uOQuh2I3e6Q7w3PADIfxSRDlBOM5mLS0QVxJhqKvnUyqp6O+YEwFo0tt
/UeKguQGVZYR8EaF0XOCGiuhh3QwvgLnTcL3oyx8bgFvNE/AozfBgn6bPJABlcSNa1sDaOk7udvY
He38ngdxxFaXs1zK3hfTyPBrWrj+4l400ZYJdc4XZMTrTyej7G9JhXSWIhSdG0Pcj1qDCVhFvTJa
4c9lxWe1lteC6LJRFwOHG1ObYJPTbMLaVT5i39xJrlp32ZAEM3O47wPyVSi//0kkZQtS0GbVnIua
33njJs7t7kieftNBuUuPwq3s9f5wiq8tn1fo5tzph42uglsI6ros6ToUU6T4h6Zlt7lRvYqxfsu5
UvJtvpxPMUDygpY25jSobwf0dIyd6GbiT+/gT1J86d66NjwCHlA8j6+gDcYU6U80+Jzxrbe718vS
mYc8C6c9mWD2eLcbGLHvl8KO22tQwMAYL8tgqr8KdkzQCQAWjqa2xu5TWY9JZuzabJcsb2D14mQG
rFQSy+rgCkGtFxdIr/TphV5gqrhO9+qP5WV8au3Mbd7mCpijyV3qA7wM827cSh/Tl62Ekpi40g9B
69s2rwZrh8qb3ahPtRDZ0VzYUnYQ2ytt4UzDMr8UNpskQwEKokmzvcWVPGhqlSR+2IWb1Kgddbka
xofLn4ppaysh1JlSq2wmFNTzPUDZHDl7EyxssVfgWq5uAoOjeqyHIzbTyDsGqYiq0Q+ASJoI9dWg
EmRidR//rPzsRnwq9+HGdDFjfx3thMfoztoqjrpTNnx8B/aNnuVTUa/rhEAx0izx5Sm35TFEu85T
LJ7HJCHti3mji4UBLKDvosn0WU0SORK0Ou2s/4xhKod8mzvLVgCEDfa+n3kT90xjW4kjh15p5RC0
uSHnqG8Ihj+MQCnTeFGUeW0rCZSOGHEsyPmsIppNdnglOgRJry0dtXPNeEMQTcUdmImKRx4cB9vK
V4Kp8N1YsqGWumWhsTUNmLLIrxZ/2emgagUb3UN1l7sR5gs3ly2Cd1oqdgtNFEWDZeo+oNxtYwTK
NJ4EVsWrojA/GxYXkT5b8JN0XJ3hfoNuBHlfpRwL/bbSebVThhqi0aMA1wNT2yZ4lT7rxTTljaX1
CphuCY2egvXW6nn+BWjH3iUgGO2Bx8fGuDgI1NFTFTE79QWFtkr7GaTtBCFef5n710R+DXkcLgwP
DBGYbRQtbLtZ9MhCU6lSY0V1ss9AbZEZ43Oo9X+aMnoB1sGtInSeUWfby+rAesabQL1XQAuOlR+F
BhNq5BQcrW2V7qOjdU3odEGu/qvbDxvdI8Sz8dtleQy9gDgMTQHYGtt8MqV+Q68tSdkIIEaSj4u+
DbqX/9/fp5KPRG3FINMAQSspyH7NaavHAmeliWW36zPQJdBJN9ATE/R4b55K+wcZo46u4y1Y87Yf
u2hcShrmnangoCdM9BgxIf+/coGtNlbBLGHeTAZZhmj9bmrv8qUxVXslgPz/SkCfLmaljUm6L4J9
ikKnmjgAGuAUCdiatpJCWWwyGGJUGIDiUe71bXtF5o7AenDbHqNdsgldHmke+dJUnDLFlTjau+qR
NSAigndND67mQTuopfSY9rUfqvX9FMY3kSqWdtCkvFon4zaR358f09TnigC+XQGtId6rxUENUdDE
HsvCUXPWyMwnIdQnyxa1q00V63v6Sd3nm/SH4hVuuB9CzFSVPvBYt+rV/XAXe7xBdIYyfhJMfUUp
FRO5lPCKKK2jor/K2XemfT9JoD5chRwmkgLQeZJSsQ7UZVNzyKo92NqP6Nm4ki/fXdb/f3lInz8Z
5ZUUYYnaMhXxjPclME0tOzC3tI+Ri7fgHjgyWMAcfke68w1n+OmklLMqrLCdwQAa+Km0Vcuf08x7
inFUkS57W0VppEAvy7AbSfKa1kl/lMBQql0yFlF78XX7zAv8//KiBjMY/gGt3aTvEotNRRohC03/
hD/TO+Ie8+2yTTLbuEVUw4wCrxzB8iy4x7NI6h4TOeutoRcbf94P7uKKp3C/3PWeon1AE4Mf/BuI
TWuB9ARwIFXCLMk5opj2p2kiRzffm+oYxZwyJPvznessVKWg0vUUy+9ivLe00Zkl0wH9mz10vEI0
Twz1bhjmIlH7bAKIf3YsI2A6N1dC+cgxMZ4QqlImdVaXdQVKcolfoensE1St9NS/StsPjvsfwWHc
LbwkkfxyKgbgO50vkHLFQ1JGXZ/VgS9igYvgImRet8sOGvYG8IDm4K/8i+afpZErWIVRfWjTsU40
4QOdRMFulZXbwmIbmFf5WAq6xjbewEOiYvvjs1DKH2M/pYrkQdJ8PUfvLr0zeFh2H6k6dYmfAill
0NNUBfFkgQEn8Ttf2aXbad/6YAXjLsCzI7aKdQGABIJ0jNLDRE9NYG9jP5ZQGCoHa7PsCQ8kb1SM
cWM4D1Y7dB0rknhCfP5MSdKg7mLmws5qToX4mmVvl1Wd+fcxR65hNwC0CyJ1X6ixVRhFAyB112h2
0/9SLf+yAIYpmeJKAOXuZmlKykoSM39pXlJrYwIGb85fLstghUQIweA0UJotWaLxccNg0ke5RxM6
eIwepuOCWYoIxWUCWqvcNqPb+mD3u5I4R2OqwEoqZUJAI290K43QgBvvIy1yx9hRo8aLA0C8BXep
9m7W95cPyv5a53NS9lP3AdBawP2+H8tfUhfZAW/rm9WjRRxUTQugFQiHdBAuWlFedPOjmKdrtnSt
P1ao+IKD/VAcQgmAJiCUICM/QWjzXBJTU3RTwYCi+mFUn1UdHEJmk5WAsq+n12lanDC/nlTuMDrz
KQ7EFEC0oPeNp/FnKe2YlEoPqO39ci/ugy0hEIRWRvbkyB7JRHmr+uSTfHFIK3mUn+gmQ+rSoCU0
Vre16ZujH8abYPjzDcVYSaECVie3YqHVS+1X+vso/akrTnuWlbXA052vjWjmKlxMQQb8jULJwF48
uOKGtG4Ex8TMqrGtvdDj6QL72bqSR9kWCDXzWC0xKwAsB0BqCnbkRPfdbrwpGmzSkRXq1gB8+f/v
Finz6tsCbOFIkfbGqJ6iPvDhUzgXyVTy1bmo90Ip523eSHG8l5IfuvVUGC8LL8NkOomVCMqlw9eW
s2DJmZ9Hp6x+U83Xy7fE1QXKpadFXoEHJQFazy1J1JVd8xY75OVBAKNmmwfhRK7kggXRLklPgtAo
M5zHnLDqWjZ+PShub8lAcAKZdtFyZkM5X4gujFtiq8mVgn3KXnuJZ38WAeo+by9fIfkEl45EOQVt
KBUAIpXhPiqjvLPBI2nMXl5rTbgrp2J+FcNwfIzVRn5XW0UbOdI/ej60eEkR8eLBRq8BIMbPxpxi
+7VoOyXaK8DiN3b1VYat8OFQ7aa9tYmeB4cwzjRO5QSOfMjwODd4WAUsr7j+BZQ70aw27IsavyAQ
T5XS2eJyFci+lHFyapYprMVQXkRILT0QxQjsS0ZiA2gCrMK7y1+SaQxrEZTPQNqRj4MQBTslcwD1
t00fB7vv8XwMbNkWn0N35G57EO249PkoH9KEUVB1syj48tbcYmZzC+RvIA27ZFUB6ZXBMQjeJVL+
ZARyc4NqX+zL0anA3nTacneqWDaHJzEIOUEFh6E7SkQPoDHdMCMVT58Kg3bFvfRmJECFa/H21xyj
dMLr6MSbI2EKBR4IwSwEHAMN7aqJjTLqFYrJcn+Uy8d2ALHfM0c7mJ/qLIOGco3MoklG1M7xysIq
FWpekbvcKVgqye8DR3m4LI15IA14A9i+Je8S6q2wgLhtUUoL3IDxH7HfKJ2n938ui2CV8ky8E7Cz
YuLRg7L/Z9dRtnkhgC9m9s0f4A+pMFRbOqZfPSuGbWzi0o59ZV/eEK5zEdCIhn1ZPNtzrcRToSes
omI05ST2l/vwqvELL9bcyVZd4dbsbR2UCvJN7VpbE6lcBWAL44hJiaZzL/8Kts3//RVfwDV7Les0
E8QwvnnKfxLoH8F5j57MaxGLHqHL48Vg2t9KGpWxAt5b6cQGlI9Wu2mGP0r0m3Mc1jvm/E2/QAE3
0tCWcw0BMsqz83byENPdBCXaEsvMZWJXB7IvrnumaI8H+RuFiJVGaTQcZKyo8zxnWPuweluZPeJD
Azf0e3XTBZt/qsMN6OAfOYdmWubqVsmtrxJao9estCe9HRSrnMmNnHg/7IDOQ/givgF6/OmIxHBX
spq6t8xkRBdaKeSjtlSZWwQpmD7DTRfj0Xj5ZCx1EbFQoAJFBrizBhUd5BCNrGLCJGU1H0bjaf7e
U+P89ykPUEStmrZWCN4/bafM19bAqQPzfj9l4mM2JoOg5QBPs4BR8youb5fvh/3EPV8Qvfwzlkkp
K1ORIdio26F3yI7rcFgwhfAw7bsnksSmHhgLuZN+nJPRu0ApoOnS2EBrLKyPg3CTd5xsh138Wp2M
6PxKz+Z4xiZHMGEW3168xoeKHchIgLrjgR+wIs1Kx+hdoGQsKhFT+gkwr2/CeDeVT8rMeSgxLwsg
4aqJVNiAKn8+SxQ3iVLmZHIj+mmMhd0I38qjsG7/VwSVBjcJINwmvUHvJt8APRgcR90hekOFvHfR
5dsr3GYRy+esBZIzr77PUEx9URikuIKaYboJbwVHOw3O6MpYR+l5wZKt6KvzUW5Hl+s4VMC7iOSD
NNyy68R7CF6bXe99sPleN6fkt7nhtAGIe6GTU2xzmyDsRvNXoscClB6LunGkgESYTGPFm6ZHZoVG
QDA4edpvObbMUkQJLLtATNDQpP8oDK5utAI8clvrxT8QstjQcIfWaXYj+Iyw6PlYOCkPc4kZK1cC
Ke9qBvGwaCHmzsY2exiCycHh3CUMDwDLPc1ptel69VQLPJY73jkpp9vWnSKOgHXyNWxOKIK27y3B
McTBu3yfPDGU7x2kTuymshd8I74rzdoZsl1h8RBBWa0HIP7+/Wgf6zerj1bOuaxNGvxg925YtvXS
OqiI/Wpfg9DN7gbAdoeexIM14JzsYxxuJbMKlVRsFRQQYrGwg7xwY+uHqHKGLZiv2tXBKJ/Vp1M5
i0DO3EuC6hjJizgWzljvx+Tl8mdi1rsJPgNBltcxu0o5kigRUyQVATK22xJzWNJzc8iPRmjLN9LV
7EkbzOSatnlV8TwY84CQqKoQbn2BtB+7au4iuYPfF49a60ZJjVHnY2k8cM5H1Jl2ItJfOV8S7G4A
6PVsoLIubhescANUZ3FxPPNXtelB+NQ4yT6+DzbGr/GZl48yFWVVG6G+YZhjJCJuSW2k8s04tQUA
zSzhN3K0dcZN7nmljYqYGFoZKCCXsppNVYinKZNfL98h8xyr/JZyVL1lTYKiDag4m91TF7WNXevC
bTtiq/SyIGapdn0YyjfV1ixncopMet7jPYjpcJCh3aCYs819kC250a31kHOCDDO0rWVSjioQohZj
gWXmR37jS4XdnvKTcTXejCAEa65I6Wp+C660G55gpvs/3yo9KdiVYhmguhqAr/6j2LNVttjt/OaD
wQDpGfDxMVVNPfmCQckVfa4waql2GyV2+8Yxg+JGUzPOXDMry5KA6fe/gihtN4vcFEujwq5z/yar
74nJqR2xdmnw9DkLoHKsTipL1Qh0aaffSgCOgik3u+UWK5ujPzwKXHzcf3man+VRnrHrzA5AnmGK
6YoemLV3hBAZUO92CB4KbDUKLq9nwHSJhBsWaSqwNeh5t9isUnkJhsTvQQtuLltrBHR4+CbyepxM
e17JIf+/chmtFQRdXUmJ3wbPUi7ZRX4vdT84pky+xhe/uxJC+aV+LAu5MMYMnHuFL2IEgdBUGZsO
U1rFRnzmvYvZ2rGSRzmpVtXCcjaBDgLQVXtGVwlI+bsAPaXSFQ9caeSvXTod5ajKzBIEXRfACfTS
HeVNv5VRWAREbmYnV9p+BExu7s4H65U7O820stUxKW+lynMvBmOcwmvof9oWvaz0NnInNE/+BP9D
2nUtR64jyy9iBL15pW1S3S2vGemFMRpD7z2//iY0d0cUxNPYnfOsCFUDLBQKVVmZZmvJghWifGZf
/pi7oerdKJ1lZWlZjoUYp+jYkcfNCNYtQp3L2lWGX9KhqkMreTZ6hCojeWzl1VGLGpJmf4MiIByQ
/3/K6CkWTRB6EN5NuGNAUaO2L5kYWy1GPi5v2f5aQG5p6Dyilkq5o5CPZaQUC+/zyde0SEwdQIJ5
YRjZT3/VdyuUG4ZGK+vVkmZvxW7kNVfCVXgjnQVPBw9Pcx3PzM76flTcmKQcsFGStlY6VIZ/q8R3
gBaBMtyT31qpGYgBvMsbuZ8TvBukS9FDLQlZ0mQZsHylX/6YHqXX5Fa1e1DHTL5+mB/LRxZXKGuR
dOMuFpciS4QuCibkIdnVahaeApUsv3/KD6QYLLD6aPvH+s+HpOfZw3YS6gokPYdG9HLlZWB3enYj
FuBS0NVT8KSm4YkiygUAiA+ZjyEdgghLnOLUxmZxUu3ETx66B2ja3HavuTUz8oL9zdxYpjwmSTBa
XhUTkedaCPm2m8am6neorYN25TR8YSF19z3m3SCNUkyEuFqzTMn82Q29AYqM0D49GNbgTq7hKVYK
aAYrQu4ed4xjoL4ErlKAhz5eqXHfT4WMrwb8zheZO0SAZKqsg7B7o25sUNd2mCA9ELsSNaZA9ZJD
EqSrnb6OVnwWHJAsxGZWMeL+W/Ht0zW3MUld4lqf6fyc1bqfJkN7quIm48016+XqnMhCcV+oi1yb
/RhJUAotkxAs2LWcf1Fyo7iTIjFurGmsFtGEP3bX8bJg6ibO1MzO5rH9leTSDILToWnMQsbsblTz
8mOWF5ldGlejqDRWoseFq/bRuSu56hwP8qR8yaKyFvxFEGLxqOdDrf2c9DUWLR3YM8OspTn7tlSR
PtvDuHS8Y0xGjvFkYyJpHKD+vCmms/g0qLn40EJ8rDSNstd0exqHJrFEZZInPKDS8ueca4Nq5q0W
P2eP6Rq50hCJbjbNrZ3I8+rpc10pZi3X5X1M9kORsvywxkCumobQR5mTccLymoqZrDhV38egcpRb
NB+aWmqhZykjuJhhvGbnEByTtVdIaRu7ZRhFkKqbah1tqEmcoehZFzwKDFzVGOYixqXhqPXUPknT
NC82WgD5t7Iie1sZ47lS1+5GaZYBwKolykAFzBfaaZXAvfVX9w4mGMEfomnQkKduNylu2zyVisyv
3+QBZsAjIR1yR4hURRMkr+y8h7wePnnixiJ108kYacEWDeiwknllArXKX4Vz6zSA43GpyWqU7Z7n
jTkqZon53IHNRdR8I8zNGDly1wNd84Nxte2e6Hcr9AxSGfElP6uoTYwuKeKuaDkSUhjdHPw40B0m
HdV+vrAxSD0GJ3HtBq4HRr21VY8kybkNOjEIJKoEMQ5Ocfnu8hIZ+6iQz7p5asyprlWlmmcYdl1M
XVvM1XCU7PWykf0bZrMs6mVYz023dAsmT0a3eEJ92iXl8GoyW+hCF27XWaxhwt3remOQCvdjGql8
ImWpX9S5ZbRXbcESGdl/z2xMUNF+jPNuLRUcMXJrzvfJbXsonyTwBPFfwjNzNp+1ICrQi6Kw1pMC
fr7wZ/drxYXZ/Sws/YEfzGg0JQuCI8HAMsqySQWRJV4mTexxxtSoBbsu8sn6keEYxJ8vRA1aBV2p
o7iNi4ng4MmsZBSErhSkeCdxNnP+YzfB2nwwKmRUSjjmRr9gkuZ6ddVbMpCRXHUeRBBBdQBHlDzw
h18nLquBxvIUevR/jmQuCrUpRYI8w2huY4gns3KcaKJuwoLQ7X81RVAUIF3ImCt1okctX0NwSgVD
fRcaP/AAsS5/NHE/Kr5boIKUFPfzmoJXMRi/k49G4P2HAtiQzNKPCtJVSEraLb4hFMnxziETBsCV
LfblX7EfuN5/BBW4VsyGVoWQG4c0XM0EEOVC+9WlrCL4P0SudzN05KqFNk31IvXl0xs1Ieh27cwT
zhFIkqejeGC+pnY3F4O2ogZoFEZ6qUPXZgWXi9L6H6HEDJ1K7dyDjpwQ208H1hT77jZuzFHXdtpo
SE1mDAwZ6WM1PyjCs1YV5uVP9ZZcfzrlGyPUyZugvZtHoCL3m19yoFraa3Em01eVpfpAY6eavQaT
HVn6FX9QMRtr6dav5hoNIobjMtZKF3QVxFCh66fwYHSNncuFB9krq+hZYlq7B/B9tTSZfVTOcl2N
WC2vIVkoOieVZEbDfLcphGFsEfKIoBWWeeoIlouehKCMACbWbRHLCKwhtH3FAb8DhBlFFLf+Cwao
PdfcGqWOnJI0jTGveRqoL9q1GiiH0E689JfiNZjr5Oy/CWRbc9TREyKQgoaKBNUM0VvE+5Y1N7/3
nbb/n/x9k/pgBqGIRwDM/DoVzkDuH6S1ZLUiWTaIS25sxHlZV8akQDhuOE7Dg8akCWJ9Eyov0MtV
hBpEz71dautRwHCSdJoBM8CTE71VFq3UW4mPPsrbTaPCExSR+1ZSYS89RucRTJtkeDO1xy/oNaVf
AApE0eCGiGlV7nSov6/PrBr8boq8/QVUxAKxrsHpVceh6q97ybfRz13DEV5ahwCZhRNbgJFpkQpf
4zSqepasoS8lR6Kqlbr9FZ57wgtSZiKyTWaZW/dyzNwTUgCu4s8Jp4OVUYhNVkSQHiBCCrIzH5br
yoctkDUyWckYXkpHrLjhOK7L0BniX6Jv/XG1javupPsFRFZuIWvyfTkwZ/cYfvuWM20OBkpOfd5U
PHQVggFcuDmUB+rD6s2WFogHA2BOxnaSc3DBb9/u+Y29VOskeTQAx+mc5K5w8utZd1vFC2tTe1RO
ha9YPOCP19lqh5XDsM3aXirQDGIBnYoIvQhowPlpYdU30iEKlLs+IE7bJFBN/5tRwq33UHFnBZW2
ks4amvcJljSjwG2Ps8y411nromJPAoiFACV4zp+h1VQk51Q4MHZu78YGoQ+I7GXAiyAV/jF8JsWk
8T3KoiCiCb0YKUP4XKCbIj+g/wtgk2g2gPnL3mWr5Dh/cpWNUWrv1FKXl6nMFT9uIouPUq8ca9Po
QCWsD14MFfhkTU1M0zIWu7ubG7PUbmogblClskoDHSRJGCicWRLzLANU6OYqcUkLoC0DyL2ietV6
4po/Xt663VO2WQMVmzt5kRqt5kNfSV5q+eWmra60wblsg7UMKhr3MVeXkQGWOgMv3wSCtXJlXbbA
8Dq6m5bzUSUkI8Z9s0G1de5XnoVmlj3/OyNUBieiJpka8gTsSWI3iycOQab+VZb4/jnoTlq0NqBN
W4GYS48jQcePb/ykkQOOpR/cY3HsjqqbvjCfMAwveHs/bmItH5XLJMwZ4NZgPeAGS3Pj74T6V7bF
6x5cAUHj8ryZn1SGZ+w+1jbhgi7yrxBbSroVAQk1yN6Of5DHGsSVzCpHsCiQkLDKTLudjK1F4kqb
paqSCD2yZI39eTCV6/6oQPGoPbQAfccYrApN6GD6xjHm/ibybj4sFSuQf3X5zE/cYeZOmXQWu/vL
zskIgSIVKtRaKHUxWckEaOsP3niQ/qt+MstRqHARRmM8LWB/DObBy2TAN1rIo9fHueEZJ3r/vbTZ
MCpoTIoSZgIopSCaIwdkiiN229fwKEMw7o1z/4vid1esHI6xPHqef5iTwpiWPPe5Ob0xcnT+RytU
pQCNFobnMyIWTUavdGveyMMYBTX6P63y2M4v9fD9sk/sjgNtfF2inn98F0pDHMPX+8GU8QIkpK65
q52NFVLOVvqLZP2k7BNdQ30o+nLZOiPqS9LHgzbAVfICFFq+LN6KxmnOGDvI8hBa81KSszhRFST5
kM/1UF49VTIhKkcpCwWsU+5ErmIvB1aJdU/HHpCvPxmORAWQbqnjQkkrKDHYKYhVJ6vJwehcghlY
OhfeGMBHTf4r4RdK7JVxBbGil0SFET0URi3uwC4ERkGIbuR2DjnRs4zWr/KrwusxtfKfAmNwgeWq
VGgxmnTOZ2FI/DaTByds5dIF77OCm7wVGFGShI8LiZxEhZdkBJNHrpHl6Z4aRWa7+B03m0LhhXNk
lnpsX/bR/aUBrmrIgMHx9BgDX6xKVsZyHKwD1Nqmk1E+xcmvyzb2H6MC5CAVSTdAZEs5zNKvSd00
SE56t5lswgys++L93JpS0JrnA1t9iGmR8pK2GORF65LOr78a10Bwm43VXwln8CYJAWnfRG7BOOz/
cBjfF0k5ySD3cZpIKxAJion6jK8dyOShBviUiIGN5Q3eN7xWX8Jvl3d3/957t0t5DLrn2QoJqzIQ
IJlgdnWeuVrdJaY4h06qYAg+Eeyo4B1Rn9zLlvd9590ydUEJ+bBMaC6nAfjwV/m6nl+MkOE6DBP0
fGonLEOP6QXDlxR0/MVvi/ZqNMwuC7kFPh+6PwuRqbx2BSNkq0QLeWiHMaakhUOMK8kh4mrjLSF/
u7xv/5Dzvdujb6V8lFS5AFpMPhF5NcxnOqTtrJpgfUXQZql/7d9D7+aoeyhRwmGGdnEWzDVmJuKI
15waOHIG5pn1qciv2KSVbV1VUCqpoKmu8WYzQqlH9fie4Q/MraNCSdm3ejX26BRJ1zF0QRrQ5Qrn
2iE6uoWdM2llyaG95BlUHCkio8o1Q8qCXDzG09c+z6wqf5ykF0libN8uZFx8D5I0/EHT+6bqCToA
uJc3QORr+6rb6n2uW7zbuNMVBrKvn8oTqzzKipUyFUAWZUxW8H4hRwLWJTHnxCQ6S/Nhvp0LL3lI
Dy2QTSxq8d0G43a5VPAYywSqewIHXc0jOQOdJ/srZFclDEZB549xyzFOAI2JyORe7cYSMbJU/Wi+
6mQGHI31/6kAokpGHIdRj5BvNKoTcVNmp2up+4y4wYhTNPBBbMIKatlk9kMAXgXCD4dpgnT15Mpu
HuQWJtovG2QtiwocYtLpw6Bj2/j0R1+rJpD4jCuEnJ8L54seFJKyqWvHDDzAcYKxp/hXEWnuuMxm
y6LmZRxkhYobwzCtCW+gXNxxR9EYnHpw6+YmTcCBwZKK+YcU9U+8VaigAfYDfm5q0g5tQUStuFVQ
nKTY7VwZRJH1XQ6NZsMvWLi63a1EV00SRDBUofz4Mf5GciglSoKuaMSD/3V+FhbRjtrrTmFVaHa9
cGOIeM0m0HcSGPvHHFxRMYjMkkMWKOfkOCG/AQbSYqFmd28VhQdFBcZpeJ3OT5d6rMGniNRx7iHJ
NIvmYIRm3D1edvT95G1jhtq8JWvnNs7Qm4zRLRGt5MyZsiMc+sN8F1Wm+L15KJ3poCX2Zbu7B2xj
ltpKbUiUAsjSNBjTojHVRfOUxWDEJtYOUp6fD4NQ4ySnQdl7LcjLxKd5ci4vY/9W3qyD8nj0tuLU
iN62T/pOhOU4S7zhMjM+y+B8geTP82WDu6+kjT0q11YLRcyEiu98VQXrcXavl98wEmcKs2UkLz1L
92C/r7UxR92QcShkJQpmZKoqOijI60eTcBANvnhgYQR3T/HGFHUtyn2nDqmGVBQPQXPJ9NeuV61w
AmRkKqx/tYk06AavzFrtJQnUivX6ImC4tZpmD+QDTlFW1+k8nhVBLf/mRnlfHo2BB2zPiIsE6Vs8
BLV83bJIenfD/Ob/k9i1iU1VWZfVUKB6nIC8XhCbL0mW2eMgvvSJcTMUGGm5vIeMw0ULFyfVamhr
g+ptU/5a58zmMf6somp22cp+irZZFhUnwMXVqmWL8wW6ATe/EfCc5QBdap0KylmFDRbgf2uRiho1
P1c8X5DE1+efSld/1s7rnfLCQ/hpuUpelRv0ky4vkhELNSqGaJMkJ10MXrMkvm3B6sJHjKCxn3Ju
dpGKGmmVlFOdgZ0yPxbfyKifbmfH9BteDmDFYRX2GQdZo2IGVwpTuUoRJNZEwSq7M0bwoROhMGMT
ywOpgBEqg56Ak4RwNkguYYmJrlLSmL7KUZRDNb+3FrAbTIyPxbBKc5QYI2ZqB2DHAwl10wIIxHYy
l5HxTmZEeZqPRNFlPdEz9KCTRr/qBck2cs0utDyYeSVYZ6AoDMW77IQsH6HpIThpqAAuJizRvUWE
8aq3eVCirRYBGxg6/9Kc9DFeZfKcctIMxEQLRmXQl+JuwcE+ch4BJ7HqDqyPRkURfh21om5hLB29
fDGsqQ3CmFXAJP72KaN/P2Q6+RHbCKwpq97pyOjx4roX5NUf0CI2IaqbQwTGeOgFQroNApOQdy/v
5b63SBA1FETwVNMuCUG8Kev0HjfnqKHgJduylGH8qBevFlkM8tFw+7Q8XLb5D+7ybpR6+I31PIBj
uUUObE5OdVe6eDFbhW8EvVd6LBAr0xp1u+V5GStKlZN6PwGgdCh+LDcSFJgLu2Sq8e0XJFCx/c+G
Ur5ZSzHfDUr9WzyRSGrnbvFIJE16cwKVyRNpQk2HLLYW1ruT9SkpRxWhCCaLI2AFAyQwpaPaOFC1
arMXOfyRIJoyvuH+xfO+TspjlQG9ra5HGVN/BF2aGkgHwFctj6ut1SHFCNYo2f7N8G6Puuj0rNGE
NESIAWnMaVw5qOK1yc9OwoeMCpuxOOISn4/juzHqzsOI49ylGt5PCsrgkr2CsF2Dw4AK/L8os7BW
Rr7r5uwr8VJV0zJHgbhkbhEehewWyrLizGpasOxQd17EF7GklZAvLaXjWFyF47WsJKamtYxbbj+W
/dk8euZvTXn0uppsBpQHFapT4mne4IPZlxFF9uPyuxkqiGiJwTXNrADPXFzr/KEGI5HE8AOGjxtU
5OA4YeB5jWtR4/u+yhV7KoK1BipYzOOa9HqltUh3qhwymWoqg/ViBeFA3gKq/VdnFvAiCDsZEMWi
WbJDqTcEzLIArtEdoQ0nvvUfY1e1hzAQWpcwgEcuixX3Db/46TBtrFK7CEg430BhMA3qFXTP4TfI
A5RpanVlYWJ40Ex6twLut+oZpeHdjwdOG2h9Y60SPXCCOd48L3hcqaJxL4/3peheDhK7327z/6nj
pLdxOy0xGPME8SjMTxkmM9vHyyb2a2LvNuh5khwyaZoEdQU/xFPMbM7SIfQj0F+6s0UwcXg5fVFS
j9W4Zewc7SYTzw1cN4APqDe+jeXTysLS7IyVEFljUCpB5AB8QzLZ2k3EI19FruWQP/Q2oZpG/82r
KguI5i/C1dibpWBpVuQbt4PfAgabCZbx3GPA/O5/H4n7+DuoO4UflwmaZIT3pZjzweRHPn0w4rIs
LZHjMhYN106956M56lYR8lTOjCSLoGKBao/d/My88Lh6PXTO+IOsmeIdw30+R/yPBqmbpVCWTC4V
I/SLXyQTmWQz1s3xi3rsbBAghGZqVveJq6NDnjIi5+fD8dEydTjCKasaDZOvAahy74u0ugX+7cgN
PMPMzhOf2AEppqGpkBgwqEtgkWJlqJOm8JccwIYas6hRA2bTwRViSzdVdzmEFgugsr+2d5tUPIsE
sR5GARJ5Un8lLa965U+sht2+CSivKhokhTSN2j5drJepE5F/pPHN0teWhCaFNrP4qoi/fQzMZPP+
WKFz/xhsbZKmprnfgoEdxF9he22UTjY8S8bA4FDbKRV/tEV9KBH/P5WSuvWVe+1aDjhzOjcn9WbG
oDJIWo4VpvEM5tNtJ35+tEp9qknn+L7K1RwzE1glOGg5p06tPphRhwTiF6OU0g3LPf7hmL9vK3Wp
hwvgDENFWgpPvU34pArLsJLj6LwVnZhdujeQ6qXPSML5JpriCmqVkQwd9pgklu6bJ0MwRcgbZS9E
KcU4aV4fKIpZnhWruo+YifnnZ8fHPaaC+chxUSFooMerqps2vxaN2VMyO8lOzQoehOEHI6YxjoZO
xWyjKKeWaxCzU5TYhAxcRom3/IgJRAUUckGLF+Q6mSkLh8k6K1Ts5gw1D+sKWp+GONYWL1XeEHVQ
5y7k1CyM0GlD5qwGGd+89F2p6B3mBTCuBd5zXXOj8BgISZ5AlG1qKpSzecvAM13Vg7z8xthg4i6X
zFKxp9OMpuU4XBp80PsNmOgFE2IqlnpNMH/1y98wYX9wIPq9UMyQgUjBqB4oTcAJaJ8zrsF/SDf+
HEj6kpBqOZ4THWReI8j8K1OokPdmTmgb1uLm58TiwGkum4bTOzOeroVuxibhYKmZ1CSMraXfE2Ui
x1PG66GvgV5RfRUlRtNq/75/XygVeeIpFEcQtKKqaUxmltxWa+8s/b06M3aUcRgMKuLwS6bO/AxO
HiOPPJStVMtIk/sxLX9U6eKIs8x4uLDWRYWYssn7FtOcxkFbx2fgXx/Ahu1VKga5B+a8JdmjC+5v
UPElM/Is76IcdGKoLabPw2k2Dav6qnhkKld7rl4vHzeWS1BxpeXkUZ9TtHb6YjRDHo11nmFhp/71
8XxRcaRIM+jfZBiImqwuN5MDREFqRz2mb13GjjcV1ijkTg3so0UqhMxavVZtAYsQLTgslSWlUOcG
TxpEkXng81srdrqD6PXPHGP46/LlACGUj1fh0MoRlFYwDLVms25xIBc2+xm0hDUvcvblD7cDkt4u
Emq8H21JaRdrioSoogCuQJoIS2OC0JRo5ojPhO4CI+NXxT2EbMdn1guKtU7xo+0hLwUVfpMHVXeX
Gg9h/NiIj4z1XT4IOs3gr4R4VovDUJA5ujMhKEkc5Lsn3gVn4BVBDP9Le1RQkTGxJKZkTb39u2wK
BYgbspvEbSD68HDZ3m5MEWUJLJboiEgGFVOmSUqVdlb1g2D0ZizdoCDtReXJiETWwogjfIooG0tU
RFE5bl1BvkR0yK3fMxYYha8qwBZFvE7+d6ZbrEfEkwFQah0swuSzbrJBvary1hCWOJALyNeMcvRF
0KLcUZqkYjSadhr8H01RXyyecxSAC9DBLYFogf0wKDxM4EBLGYLHDFu7Dg+Mjmhg0AatCmoPJ2Xg
dGVRE38BhUdTFKaaHmtWp2d/QRJYrAXo/wk6Tf1WJX2hSypowIuVUICDsrrjrEUfrV5oAbTSl3Oh
tz8H3Hd5Vv4okx+XXXL/5bCxT307fomlhQx0YorL+F7fdJikKhA5y9zMHhQ00tA1/JcWqU+odXGn
NasIHNxxckQLD+jbZTKllwUda4zJ9qbCWOPuhwRoXgL1nQxyNipCt8naz3GphH5SiWYvoq0lHOoi
sv9mXRszVHBW1hbq72BWxyDuAI0ecGu4sp8ciRxg4Q5XLKwwa1VUPK74MWoLFW+gvAsSTIEJz0LP
yO32r3GUMzWAtjX9k5pSrixLoQo9sEiOirGVxjMAkkezmmCF1DuWbu3+inTCCM4LqqFSBw64fKXo
BD3xs+YchokX95zZ6zPD/4h7fQqNiqDLCnTllc9iTSPfL2o2oreaLI40TidhlBll4N2FvJugHU5D
5aHMVczCNoLXGhgiNg48S3NqfxmKiLFlGSWTt3xoE3NBaj5nCgf4UY5JS+NnVLPI9UnC9Hmf3g1Q
KdzSl1VW52iYjlDSKSEgTMCrrcea52Stg8rbwjUXFX4RMA7bg5NyyixxZMEgd69d5c9K6InbZDTS
bm07w9fuo8Qaj79FJ3WbzMfn5/opu8EQlsfKl/YXpuPLQONK5On2eixPopLNM6QfizZ0uaHvLbmo
WUot+672boU6MxrfaUmry5zfqxCKnw4q4vXAgrrtXxLKuxXqxSCooVi2jYx2yletsUdbtKogvJme
O8HuKpQ8gbdYGceUaZPyv1ngSvBkt6lf/YruNFcC4GJ5zgBfnR54M3FZfDD7dTtVxDUhIcuUaRjQ
EGmLwfcQcRtBGyo70lX1qN7IfosSmmgWbnqbP7ImkXY/3sYk5fuTIaXLlM+JX06zuUyj2XcpNDli
529upnc7dNGVa+o07IwMb6PKXDA1Ix3q3sw1M/+lf4W8mZdbXGdftrnr/RuT1GVogK69Exq1CBbJ
E4UfRszSfWTsHQ3/QadcjqQaLK+i/JxEP2b5qqwfL69hv9K/WQSVG+VpAlDiAMns+To8gUsWbG6t
4IBI1u6t9PZtNu1vbo6NRbKtm6g+63lcyhwY6+TO7eWXFVo74R1jVeRXfwrsGxtkZzc2kiEKB3CS
YoYq6L+S+ZXoNju1CBugx+29+EVizGTu1+E3BqkYVRYq9DlTrvH1Rz7IH2Jws8eugvRI9wd3dvTD
WwBhOf2+g4DsGLcjpJLoqeU5jxIuV9F4JnC7AhTAhRViel42SY8GTIdWccWCB+xemeq7SSolw0Ni
joxM5f9f04FziKZD6w2Hy1+QtTLaLauim7VsxJSYlpm8dKWno9loL//OCOWJ8aTOhgbRUz/mhSOn
CRaf9V+VevAvm9lPMTd7RnljMxtJGSpZEuin0SZUPUbs9tDQJhunTRaLkY5pj3JGHrLJcyZh88QX
6ft8nE7JI14coRMfCPydldL+w62CmT2F8OQKBhXim0ltBo1fC3hhfgOOGXfwKjyxlDsZSgi5owug
E2ehz3bzHfU/NkW6IiUmuSYVLehJZ4zqLLVotQVnjY1hiVntXf58+2H+3RQV5jGRpox5NCC/5Uqr
1NxBZiHM9p393QJ1ptZVlPU6Bh2k0sl3Slg1ppb3psGXjG7hfsV+s2vUqeL4bNaKJMWEh8uDqHYw
v85udFehi53dcSb0wA7Gtz7AmLfZxXaevPXy2JAz1nKpY5caIgroQ5oEqnKl6sdUvI0q1pHbtaGJ
MrAQgo4nMbWlYZvqWRfWk1+1IDJpfZQWwJaog6zKaYa3FnYcdIfky2VX2b9NdVFTDTzBeZUetkoi
fkTpGbO0jTNi6Bk0GfJzw5mdS8DPopm+JGDqtS4b3V3qxiaVuOqjIXDQmU39pjsuuRPP30X++78z
QeWpbVhr0VCDRSptb0f1Ra+ua/7rZRP7QQsjVZA1FiSDf9vazZU91EorTjreYmSsBWqqJ9XXAD5e
XN0tvZrVd9xPvQ2J1zQoZShQAf6YIWjGOvNxNxHy4dCDVkBQeegmW71DZD8i2/hxeXm7QWRjjgrJ
kVGuYQyYesBz9zl/Slh0ZbvxcPP/KSeouqqVcq3nDkU4V1f1Csata65R8uYwJ0aI4UyxHFb78pqY
e0i5RaNNY2iQvttkjbZsleD1A1jVGa3fugescsB+krVZJHXRpFVUgncf2lk93mcyyFOghHeT/Exf
86sEbLKlU56a2gH4//I6L3+7T92PpldmpKtZ7pf9qVcTS4kj57KF3SP8Z2Gfeh6Qu5FVcOsgXe2O
vXLdiEd1+ZsWzsYEFRCrEbN8dZdph26dnFB/4rvMioDIurwQ4maf8u6NFeqCgfie3nTAYvkjN4Lx
fdITK9N1vC8N4LCKXgiB9eR5Rq6464eqDvQlqaiB5458wE3o0BPwyWn8kAOpoXsE99Z4hKIrgQ5z
6SA/YA1K7DnE1h4VO/IxKZeMXGDT2oOXeXGgWPQXHrE1QcULTWwhxJoK0DTrajNdX2vRk+e/YGBH
p2HzuaiNq4o1LeQI6sGdM0EwBaROvxtt5LGyThZzuJ84Ge0eeDpIKg81dBlFo48fCnPvYcY3PBrc
h7co70JV56F3SPGYrTW2d6jA4I3CFMQzBWjWfzS2Ljmvdnqs+NCZ8Lg0uo4mlDzWhZFUscxQezgV
0VLLSsr503wq2q+S6M7G3eVTtedv25VQ/hbyetW0IcrgunI1L5mpTk+XDezmLVsLlLuBLiOcDRWF
oVAISvlbPH8ZhydNhJgJRCv5xYHsS1+dw+prHv0S+MOYMPpQu7f/9gdQ9xdndDOK8OhSip7gCpgM
GEOL9xUPA34HTTJ5xo7uhoytPerq6sq0EtJlAdzpmD9M3zorcghrU1FYv2XpmaijXdffeCN1dxmI
UIkaondfHsnUboiyW1aZvNsiLcxPJSu/2QvEm/XR9WBDF4q+T7CfhthbKw8VtfbLImc+1+G5FKr2
Zf/ZtQbMMeI7+LShB/bxqClxm4t12YE+g9Odoj22/TnRQlMmbFglq2q6l+ooG2PUe0yLND1uNWQd
On/LyYe2u5H1QxyxKurk33yKVRszVKzqtCxW21Ijyc2EYTgwp/p9AAkRh/NZjMy7IWRjiopUmZTH
6ZREuR/xgdDfhIUrz98vf6Hd3Gm7a1SYKka9zsO0WtBUjg5NoN8od4tkij8I9zhhE8DY1Hqt3Cys
VijLNajYRR5Kkj6BoVAuUkSTR0ErTbFrzBWa1xkjFO/Gyc0+UlFsjqNaVWsc6igLHbGOvs58+u3y
PpJj+skrdFEW8CQXJInueIRyOvFqmIOOPEgOAmpthS/amcuqsu16xMYMtZJ2aaVaSqYySDsjNrVV
PQri4i7i6lxezi7IFdpUf9ZDxV0FGEvosk0FYFkyprJ4i3e0K0TfyFRGu/ja2aQOXFv6XW7V35XS
YsVF1kKpOCzEIGnKVwxppYJ4qDHGvYSrxacsUq1dz9gsk4q+bVt3IyS6syDrvq/Crd56l/eRsQwa
a9lVnT42A1hIouK+HZ50aAewumD7J/h9DTTcUmy0ZuIahHT1VDxpbnktvGbedKOdCLoyszVfB3yI
WUskH+CCw9PYSm3IVbUVsHMgGPxmoJpIdCdSW7fDQ/mtbs3kgQfwjEjc5V8v7+n+Hb1ZMBUWGznU
wOCuhofJElw8v2p3PvTmYIffjaDmLZFJRsvwEhp/udaAXELmDvo2zanKrmaBhTXYDYabFRE32jxU
ijQXm07pU3/9vjgo2DeWAdJ/dzS/h9cQPnLSwCpPHaPfwtxHKphoTYte/dLjjAE2GA/m7+LzBGYt
aC1BVs+d/3f2BLxdNuukokqVlRzEcYFx69W7PgHPtH/ZNXZTgM3/p6LGwJWcoeeG5nNqv6C/og/i
azVF66mHYBzI8iA5I1n/u8ntg4xaktCU/JSiWxYoICabhBNEEqERnpjr/85irupbQ9TaxLTW86ng
8LW6r2E/mrr6F10PVdcNVCmBNNToppE24ss1Iqgt6gHkk5xia3loGvHh8n7tPim2Zqj8iRN6sY14
FLX1DBVYPSiC0BYl3GUmqHh4V7EyV0ytltUz3X1JIKuQVLAWYhiO7kaMIbRjoIyQ+urLtJgtGsFS
aOE+K5/Cr2WAoSzu4fJKd+/Qd4sC3YuYtaorjak3Dsli8kF2ntBD5Zy8sqPMbL8IZ5JigbcO6Fwj
NTmUoP31/vJP+IdFY9UK+Lw0wIs+BpZWh16yIBQ5qpkzKmODJ1zJvobXU/8YsXXA9t4yqvFujcrA
DaPo+nSGNSKQi1nkx8LqzcIn43a591cA1q01ypESaSqyeEG+z2H+BohgDGvay03xtTnmdz0aj8sd
YzP3LnOQzwo8cMYYoqS5XwY9yguOKMI0rTlXJnQ5rfY6uh1SU7xXrye7eRAelysmvJtlloowHBcO
URPjlf9/pH1Xc+NI0u0vQgS8eYUhCFKUKNMy/YJoaboL3vtf/53qvTuEShjWnd6NmJftCKaykJmV
leacZTmX4a8qPyQDxym3ste1ZkxsicylVdsKk6Vt26W2MmWRn0WtvguLfDlLSzl7oiIQp21AYmUR
hXewm08qBB5TVWVLxLr0ZyuNdfQQDCnE+p1YOEv5owbmeyvtgTlmC8ATTsu71trJMW544I9d/6ib
Vzs2szUdq3e6wSZoVq4MSrrEQpCHjwImQ/Tq5bqAzd6aDlA4NH4wIqyxcUcLda0xEkLQGB9uFDfb
yW8YpsDdvtybAdZw6V4MRd7NXfW9+Wm9WQoiEY+JeEvNyx+hs6EoyZcBj/4cQVd+iqyXUuDkEls2
uv59xvNViyxIzgtrL7WgTGwtu+l2C7B9rp/lZkd5LUb+bCjYLsy6XBQjrFaImOUBrLZpq+WNHlDO
ksxLRi+DkTzw1hy23GMtlkk4kygFi7MxUGQ1ul8Y+3QcUOQy1G1lL2sxjBuMbdEBOBzFtrJF1UmL
PF32zPjbPH5cP8ZNY9BUMLNbigQ+D+YUZUxnLn2xJAGZDacNo2MSmRx7oAGDfR3oKxHMiVlVODXC
KCKhBfs7IdKdrGbnOlSx6TVOB00YW1ueBa59bJ6gLgGH0UTnzvx9Ha7yaHlYcPVPFcV8l3b/WTpD
6dLt9hLWiUC57Rtgl+XBtm7quhLK6FqJYySJOQjM8yZ2Zmt2SkN1hvZ7PgR958gJD7uIxvsvZ7uS
x5iJ3KohppXB6tzFD3X6jgqirUbHgtyXMrcwv2kqK1nMwwRQZ2Bh1vEwCU+TGzlDYScIV+AFvo32
aPb6f7iXoq9EMq+SvumGPFPQts5iZBH1bX7AkvmpfUN89uV9hJ16/7o7bL6D1hKZCxbjq40+dcBf
AHv5rXIj2ZErn+MA9QbEFMpGzJG3baUqIItMTMZIOnOobdqlMUl7AdSsxiPdkjawlnKWn3RwZhh+
sgcpGNbP3d7ghc9tS70IZo6208a4x1ptdICNPguvGMm5k8/JI83S6BxCg0df+VS6yXdutY+nMnPE
05ylQytI4I8J0TNogZH6MeKmGEHRwzncbYu96MikMmEryoTQLd7RMZudZYFB9fcauldldlE75gdG
Wv8scuuYs5MwbyFj2vrzvWTIVZxmcR8GUiw6UnI/ARkwHQ4yL5nYVu4ihy1XzZI2FVWPub7uvROf
Zl77g/P7LK/KkE0hGtkYj2zS1knD1J2Tpz/5PuDf0zRDBgoNm3CpwmA1TYHZ1bJ+nsdDNN4qVmrX
S4VNzGcp2sf1aYnPRGrsUe5sgzwUI6dIsJmrXLrCIvOxWkuvi6yEkkp4yNVbozwmA8fFN89xJYL5
TmU5m+UogbI90ie3nyRn5KEObqdCFxEsi2EvLlM7gHfsEH6nby1ky+AEJgE5UT4A0Kn4HZeicvPi
WYlkkrxOatWkxRBT0InJXhHQEu702zDGw7Zr9nUVc+oRm9FqJY5JU7QkToR4VsMgTFRfjNSzJfeB
nre7jGTPs5mE9kLi3XXz5NjG76tilUCkpVCZITCWD3GGuRU5fwJUtTNKxsN1MZubb0BJ0rAPKQFG
RaUGtJKTt7IgGgSlgf6w7LSdtMcEWv6a3Cq4b0pu3N/Sai2N/vtKmpIUS4pWXAwMhyGo7qQjqGhi
V7vvnmkNH5UH3QNrt+ZcV3LLCdZSmdumni2MPmMV+tCmj3P4MU2cTtymVpKOrTNVB+YUC9Y0lum8
KFNu7FE6PZaRcCylLhDUan9djc2CFYbB/pbDmL3ZGXpRq3IKgAayz1z0qKZ96hsn2gGRX+JHsLh7
HJE0ZWRTvLVIxvSFeJrnuU9S7J5JO9mLMS8+Yh8MXNW/15BUO+fk67yzZHLYkhjEXLo2OmSKbmvW
bqg7uzU4bbgNSiYdezSXk2SsHmM6jTl3qGSAaeoXxgWxagKKc4oiZLoD5Y84t5mjo/yseKjbdrz0
ZysJWYtn3KDNLUzodNjoE/YAMwEQ1n+GP2O//aCLirTBb7m8RslW0FwLZbzALOTI1EkkBIZ1arF9
pe9LwVXSExl4qwab/rY6XSbHSpsE+OkTEufohm4pYbnvXU/88C+6Z9ChIqYYN7wRU96JMldpUiap
pLaztS8M8l535l1fWt+0Jd+V05900tbnyFypHYb+RzPU6mBIc5AVHclSOGH++r85Hos2Lrfi3E49
9p6NyM5usDEnY3oxDAAA12DzRXb/DKNkpReLNZ7mUdFjnsvYp8mrEB71IeKE4c3nzVoCE0wqecja
eq70QPZDfzjHnkDs8Mm86YCZ0PhayW1Sb99uF0tk8cbNklSyIWDaOQrKH6MfnjvwFJWBdPqzmfG1
ckxIiYxYS+cYmZY1HktyaMqzwJtB4viVwYQNWlo3pQFlmUZx1enVJDz8jq1EZ60DEyLKoRTyWEW0
FwUNnETfQ/HYNqd6uu3VZ4m3AsXThokSRi7KpWLkSE3Fc9eem5lzK2+2HNbaMDFBNUGEFRooGSAQ
nWlrVr9ZgJ7Yoc0hcNc9tu8ty9RQ81FNEHB8zmyKirSkS5U0aGJsKSiLJ5PE7gaeUtuHdhHDWBnQ
B6Y6HLDensT+oj8pMe9u2tQDE4mmQelDVJExgUGseiwpTjTv3I/lzQiyrYKTc27qIOuGjOkUGSue
jA7yYM6TVk5JoLTuIGV2l3DzzM3rYCWC8ZRMxBSl2iho7D4Kd8arttNBYB/txA4EtTPu1yq1w2P1
kzcUs21yK7nM6Uny2JCkxUgWZlo/hknb6/mCwbbE08fkBfwKQTZGvqGJXmcKRzM0b81m4gwqbn5A
RdEsrNACzuJ3L3CVYoeNpRtY2A33RgGcVVM0B/B2lwEemy7nitqMFitJTDqKZ59VAVbY2mc33Q1G
EkBhX/5E58K8Ub5Hz5RiDGhwd/178rP44Iim3vQlLV2JZm4Sbe4L0xgGda9+n3btrXIEI9xDv8sD
40BJLbn4INvy0DGXFFGhfUXGuyPVxOYuXoCLZE87y1Yd6yVC/VGV3Amw3v8f2OWbToKdyf9KZJwk
H9tOyjpJwnAfRkuIbQBlG7TyHgXWzzzrIB95u9c8iYzP5NEImHiMEADz2NhXtXGqLL3kZb70w3z9
cBe1GAfp+rRQlqnHapOnUKfc6X9RNjoUCo4ZF69z2x1Xh8hcMXPboEY94xH9G+QEyBkiNrtPA9IN
cW8+iH/keRfdmPumMot+HjSUFiU1thW0ZjP9OM4x7wi3Hfwihsk/awtTnwBSwC7BRxFMN9pxeJdH
O3b0HnRZjZNNNrjvvJLzLtucIQAm6X8Nkq3I5RYgj4mARkrvTDvZkVx0uUdHMQDIYyO23f+H0ar6
lj6inAyQ54PEy044irNjIWSYywJ1DMD5l41TSJhga6Kbtum868GF4wcsB3I1kpiAJdjaE+XJWBQ7
BGLudQmbtxNgZHEFGgauQMYJem2qimHCVu80HOfqJk2IK+v+JGkcOZsHhhaUSJGTdIzsfI5aoh7N
QkiACkia51q5Nas7Q+CUMLddbCWD0WWsrVFXKShF5xaBBHTF1FdOkyP4jc9/wnKlMQ49FfVQESJS
NuPBNXYYTXPpFIlXgtOHd5nT3/oSqlaaMe7cJdKolRbYovNa2RnKL3MmDlkmu9Uip894FQnet2K8
ul/kWprHBgBa38gtJSuEZpg1rezJcPqdTOlUnPY973fXTXHT2C9KskXw0sgUOuCaBkmRhYdRFzAK
RMw84ljiJmaesZLD5Ap1ozZCZ4zyvvSUu/h2CN7TY35A+QoLlPWN9quxf1QHPikH51TZ2VA1zM1S
USguZrE4kx67EUGvKanc66e4/c5cqcfkB62W95WRCRaeGl0A69wvBwqamrpg+Ntfl8VTiX7RVX4n
KEOTANDGwt5VfYoB7GHKplMo5dt1MZvDvOsvxgQPaZZaKa6WBgmI3NgE/LR+cQaB+M7yJD8ER11m
Nz+Aa8fFIuIpyESUaWi6zEqLNIiHBTPeZG+00q4qpAeOgvJ1/7aYWKKmsPh0ROTCWNytJdt0w8Zy
pHvDH1qbz7HNU4sJJ3GISNy0KfDPssdkeJbKozByXrw8EUwMqZQxBl6q0gShdlTCt3rRnVKJnevn
thkxsEQDmhvLwguOGeQjZV6VRSQB86+M7FkGj8j4dF3CZkcJj6C/RTDBwgKydFYsaoIpF2XX3ZW+
rjmSn7zkAe1KmB52NM7TyAlRMv3VL/F+JZXay8qx2jHTsCaUA6P3sct2ww0lQY9PYqDck6fBtnbL
nviKH5/LXXwH1ZMTrx2/+flWfwATRKY8X/I5w8stzeP6pRDVzHRzAbt66hQlES9kbZo/yhUKBS5D
Wkf/mpW6omA0U42neGAsIhgmGsnR6+4G9Ik7tVVFJzG0+6mb38oyVmzMa73i/3BII/3gfGtqLl9O
3QTcvWhJlLKU/TNMPOQEJZvQ04j3/bfQ/cgxipo+/gnCmbGSw0SVeSyz2GiGKMi0vzKLOAkex9dV
2fx8aKSpMjD6gBDABGZV1QBlXSRTUA8PqvUrL08zD+aZOvCXw7JME4rgcQ9T+fzNUOFu9JlgPFEp
KluK/ELtnVZ7n7WHONk16kc4v1/XabNki2FdCdQxGNDCRu9niRixDMGImiRYyhq95SZytHe8ex+G
g/ra3SepvXCuna3ospbHhDCzHZLKSgChD4JIQ/QakbPgQD/z5xPE2VFyA8vCCCTuN0YfNe9rtS6L
IJF/hlNuR31rdwBUn7N7zsnxJDHm0KaWEGc5Ae1vUN00aHfm6J7lfnVsdyDh8BDRfgoBL2f9aoOf
1WO8qek0DK9i8eCQ4VUmy7eFfLCk3XXNeDIYT1I1PLmsLl2CVASCejHZEqbKx+zfz8N+VoWx9USc
tF7vlSWQ5vb7IOROk/FSgK/G9lkEY9xlOAzhEoZVMJgPinjqUk4jjGcCjDEvWWVIgmhlBynJW6eS
20AFzWosJdhUmnnDeJzPojH3Ml3JAOzqOAdZJAj5TlRjaXLRQ8I8C3ZeAel43Qo4Z6cxd7RUJFmj
hjHSUOtdku61iJPLbEwrf/o47GyoNolZhrMbAZlgALuc+o7q1T8pwSRmr5eH6i7+lp+KvQZ6NnVf
pb4m4E6eVf+6ntTMvgYMA2NCFkbtRbZYLRgtUTqixYcsesjEndmfohmzh/kB3TLOBbLR36cqX2Qx
3ovB8NTS0qUI1NOCoVEMpwEu2kGT0e1d61fjoBvDeUxsxPfPIhlnXqQ+mpo6jw8ScbU7yuAJ5sB9
gZkny6agB2T3Bxgpn0Uyjh0P40wqY5iDQXILy4a2XrKbVbfYF6AmAk6rjf6mrb4o+J4co912yMsB
Mw6vVxlRwDQbHbqmIJ40FLrTjCgoyfFc+bPe8Ipm9PeuGQ8TAHS1KOpYNMGO2ir3k7gcjXHxmqhy
C+hb15Mrk4JTp9v8olhdwGyDhYEe1H0+33BtO8yIlOMUAEHLmT1Q3HrCbezTYYbwOO95sD5b/rEW
x3xNxICillCNPFS9Cfhj2RMbcRfW06G0kt3Sju51d+Sqx3xCQ1CToShDEyOrFIahPwke8bUTBYvv
Tu3+39d0sa29Ok3mC3Yx+OalJcwOrWGeI7XDPKBy6OOR89W2gvdKDNu0yWcrBCg92sbAKp618yCe
xD/Yzv2kyu/3zyrhj5ayHUuM3WJPliJ+t07pk5/iWfgx7rRDvZtt4o5gXeNkkFv3xFoz+bM51t2i
9L0UhcFMTkR9zHjgJlsutv59JqEbRLFKk84yA0ty5/FOQUG6iUwn6jHKKRv7mcd4zPtSVN/VKaIu
UaNFpGQHsmTHoRpsaQBqfDtwItXGG/jz12LugmYmilUQE9yCAb0LNFyAgicGnZfcim5iV0AsHN6u
+9ZGif+zTCZ0mEMa1gTl70P8TG5NP25t5VU/TIEG5hByql0RuHSvzW1yLAMFy83cy4gTS2QmluRW
1+daNhvQufcWV/WKu4VOCAZYsHax6QaWyqK22yNvxX/rWljbEBNT6lSPkywvp8BMDnPpicXsAtco
THnYUxtV0M8HzEQTNIfkOhVBA06xhdp7aqPYuoIdefnZmm1zF7sorH2YDtnxWHQ5fsi2b8ByOODh
Uy/BaD3Kw1sacXLdbb9QUbTB8xSTA8y3axsjwuoVyMYl0vpTWX0o0fyihbxRy+1PdRHDfCo51CoR
FgL+E8nXo1/tAnYs8SEFZMd1X/gH/7sIYj5VXClDWErCHKj3FFyl9jvgoYKp8S8wSB9QPvB0wzZn
V3niyOUoyM59db2ZFHNomIF8P4CHaEKzy8lPQEILhJNpCwfrZ+JlPs/1OV+Pnf3SDE1egIaVHQpA
C85Orzzo3CV/emJsMmSJf58oy7HRJ1EkGrq0YCWq92bPPPy/LZ7UGd8W3/LNXeM03/rjCHI+3mYU
TzZzSwhFIgg6HkSoKNI1l9Tvd9GeX7rezODXOjK3g5aIYTVg6wOYzh2FbawAN/h7v1KyS6Bt7koQ
j/MoKLY9+3KuzE2xNJIijFZNDpLla81R6zklE65SzLUw1m1DsqYEOPAcNIrTPtOEXXcb7SgDqxcQ
rJSr9c/i1UUrJp6ESV3OjTBUASmIbbZvxsjpuPGOjYkkwzgY+TJqSIek2hFC8zAUCwfRcKNdSeP9
RQkmiOR1JTWg35lg8nTaAfMHb+jmufou3SlvpccJHRyN2Mp8kYajpRkGna0Ap4Zb+lKxH5zBo3yX
GA93lXPKG7TiRCuTqQJYqYrSgmoYgUTwOn5UhudcIfYc81r/21keWg6KiQl7maWkkpcoWnILL2O9
J4dKnm1DnQ/GDG4xaXEbS/M6TQ6uH+d2yLiIZFzZSMom7OtSRDICaAhv2pNgvAERHEfMBkk2tZGL
HMZ91bRpUmvSQTs3GPddg1d+RgCr0Ux2GeZ2VfS3/ZzcFdVsFxm6LdeV/AffvkhnfDtK82YiSRED
hj6cvAHMBOD7IodSsKPZxkQJOde74sSdp9q+by5iGe+uuqlNJCVbMCFeBP2t/E24bfY46ufJk200
VwTXOPO2K3kflHF4qZZgLHmBl0KYPpbG/Cj1GLtXK7CNDfJuaM3v6ajdLl301/Uz5ulK/67ViyEm
IPVpE6QsYRu6KvnVtoC3Kf8s1Px9ouwWlpxNdZ10xAq61/j296YhxQqeMRKUu7H771tVn4z2dz98
pZOsYN9l0FBsFMQzjNsGYisKghzj3AwuwEcBXJ8CliCW+gsNkCmva3kJeliEuoheBafQJs0ZQ+Je
/0bbkRqjuwAFwpYtqI8+fyRJG2Vd6XDHZa1XUTYGtIKXezgAha6KPB4+67ZqF3FM3NQSC82iuZSD
Iv5mZoCfUb9X0vdaTDlHuHklrNSSP6sVt0M2ZJIIiMDxuwqonopwwtdmYF4JYBKrWkhqAvTSJZiy
73V3G2GvPi4zzK2YzjD9yNJnzneiv/cliVzJY6LynOdlG4f0O/Xga3VowTL3NVBXO2jiiMivMBXG
uVd5Z8gEaLjcXM0D/LeSz1ZxFhKOTrzfp7ay8qUsItMMKhAjmIHBYWZ4+Qo8tq3t18zq2Jh4Kycp
0LWGZUHVbNpNbvaXdlOeULvwZ4wWKc8F6Gf+VxNnwm2UZMVIOjM9SI1mV/PPwerdIklsbmFrM76u
dGPia9n3fW0U+D75mDllDcrvArw6WutzTI/zndgtP6wqAFhENuJDgqbrr8mtzmgCuNULqtaan7R4
vYPImONe2/cz8JJk+h9ld/xsHNjaTBRDzqwgjylRgO4PQe2AgwlIC4obdo74moB00Xri6ErD3Vc3
u4hlPp5s1FGk6khK2urZkn9EzZsWWzaqUWJ7zKvKJtFNbHKnqLZP+CKV+ZIqCcfSSOAJ5qkKjF2J
kY8xsduPzpOccjfua8Pu3jiacmSySfMcNmKv6nixKY/pMyVlGo7ZS/VSu/mNdVD3SMF4q+0bJLm4
PDH1iTY0JvRFNpkNhciqalnKgGgpvQIws9hFd8V79Uv96J4pVGHsGoUDFmrnzwpsK8n0MFahRhYE
oYwqoQAsVvqDPJD9+Gu6oWCJlte+1rkj3PeBbPND6MYwGVRWTBWNdxkTEuzmktyWC1gnFAqUuOzE
Eg9HO8Lwt+Codh/bceQuTnFrPRf3PJWpyXwxZFVTsOEMHDn5d0VupTEpVDmS26IIlip+KcXRrYr8
IWxn2wL4xKLML7UV2xgLEf6ofrsSzNhyOWHR2RDDAqPny3nERaWAe0BKnPmM1fgnCRyb7Z6Larjd
HdE0HXR3lkoJU5kPHA9N28d6dpgkO7ynBASJG/9UTuodOdOdQR4763Z8WglkLi8zy7tETyrUBiaP
btHi0UnstnByy25fJ0dxSnfcx7ym7PZ9thLLhEVjVEkvjL0U5L8koFQSLz6FZ9NV7RmI1XAhwW2P
E6fCuZnqrGQyMTHJi7DtYS4HTczvU4zZl/i6k9k8dbKZg7zIBB/OsLsenujxfTFfHUi+WMyXkfAy
x1vWoGm14qgOajNzG+NOTAtXNWI7NXmY1ZtxcCWJOVG9kGes/qE1OhvpfZSCzk0tOIWkzYt6JYI5
wCgye0nWIjEos0Pc3ZHBb6Q/6aMhsIJUx7TAjMWIaOPFEBopA/K2iZfcsUteNO5Li57E129ykcF6
thRHU6Ijlxo+Mhnwjc2ZcoBTwNl8tOcdaM102GD7SHY89K9ta/iv5C80H2CnbwsjwoRiKjyGWW5b
4Vkv98Cm4LwatsMIlhNAOauDlZgt1ZoYuwklHVn2KPoFIleMtXgoJ94lP2YXC1Z8wMZN21hJZN4R
ba1jOZi2Cbud7vfPdB9+OhpeHIR3tGpKX2C8egBPJHMZju08TsYEc5QzIPQoj1UR2m3J6/lsWgtu
PQX/A/i8wlhkZM3WMhK5CrKpx/M/AjkowZZ6plu2tRjPcS2510PGdkheSWTsMzZAHRC1KuVyS38A
+9IPXeU2C8G7h2TfFfdK4v176nFc7xeRLLhnpgxTFhcYdJrxUtcTwZ6U3RTylgg2Q9RKCvNoTkIp
LJdhNIJhuZ2r7+H4fP3keL/PPJaBaJv3cRPT0Z7dkP+FAVmOX21bHCiVgXYnadj/+Xw7xzFey7ok
ZIeE/CiQ2aaoWyb/egmNfoqLDCaON0KctDUBlHJm+nl/t1i3ScIJstvFkpUMxqbbMCusshvobuLo
gS0QuAThPrMpcSXZ8WZouNIYezaLLrIGCZ9FN36/98FaeSsH1im8o3CuvPGkbSP4+/zYQlAvpXoi
J6ERiNVPQXwzzfvrRrYdDy6/zxgxMaQ8HPQoPwxReyeS3ZK8AsXf77TXZAyui+Kpwtgz9uVaS5rq
Kajq1B+ybLfo08t1EduJ2MUUNCZuh5E5j4aBYBNhA7hHU49i35pPxjfFbwNqDonP+0L/EOAuR0j1
XuX0alhSpMMez8RvvTc+R2cAvu+qd+tHWdrkrQRRTyxyPHf7AbPSk7r2SqYOVPSsJ0Px2+QpFAdl
TyXf1HPy0r7G58IjdyBf5vZX/uEmvujKhIwsS602nCcg+5yKIN1LRzNYHnQgZkT7ytcw4/tw/YNy
QpTGhA8ZybzaheIShNK9Uh8WNN8E3ig+zwWY8AHorrFTJ60K9FjBjhRRz0UMzLAkO8WdMtrTmP1J
4rn6eEwEifVcycQS15PQHXQiO/rgpGPIMRHOybHlIU1PF2zEY/Q6GX1D3qudV3UcPejBfMk8L3ro
TOwAZvxQqNNMDpN1wpRdLTxrFD6h72xFv7XMX9dNgefbOhM/4kiKrFzt0FJwKQEh8UJAg30zQXpY
31AuAGLa+fsfDdytdGQCihn2iTZoJSqVxTmtHH18zTTOFbmxrffpjtSZAFLkpV7OEob6KDo4dSoA
s9qGPwKSlbetx3NgFmKzADUfKtYjOpen7oYy6+aOXNkf1r2KcqHlTm+cj8ZxLp0NGBbeb8gwUQH4
gIM5xaOKIVC0njFnVL+ibxI9mEfhTSa2zOmn8+yfiRxZs4hVpLdGEBfHEQuzyWut/riu3PaA2so4
mMgRaRYKWDpSgekj9CkHlx5M7xmAPQzvgwL2dwfjO2CXbUoXRErORDrnOtWZKBJOtQG8FPArtIK3
oGqVgp/iun4cCezsz6CUcyFJsBUt/d7NQVfvrv8+z6PZMZ9QEaysNFHWHQ8UhL9+BqLbgZymh86j
UPz6O9K3PUcmNbgrQevLW7JEh2ieMUDf7VR/9OK98EK8bq95LSBeKa6teIRV+hypNExck8qGEYBA
TqMFNlPhOH1gfXSX/jTd2p00m26mhw9cNTcr5hfTNJiYkqpyCURImKYcF6KfjZp0mJIsdSZF0lwY
brZLLEt6VUJhcAyhLh01HCPe96UXwDWtmSyljUahRTtk+d0qOKCuvFNu9cfp93o8b6SKl5ezJATY
yk3auUbqJ/s00ix7A0johxJsU/Nef5h4IyA852DiC7ZBwrCVcL82vV8NP4eKE1x4v8/EFlEZ1KXr
kJgbGirSYWbXFSeAbEZIQOYC5xxwyzJ77cwpLGPozTJQFwGQDK9qMnvLn3VIV1IYGyCRVE5YsTBQ
ScmC5ab3c0d3a+AK0oE3I+COcmz690oe/fdVZpym4oS9RJScrb2Cdjm6i6pT3g97E2sAhV3fUHMY
Ohewg+51H98+TmC7o2gIwEY2sCR6COCJucHzJv8mWQI4dU5qonCEbFqFeRHCxBGsuaVaN1jgHw0f
M/2kaU/Xldi8rle/T+WvTq8oZLPKO5xeKz7F4xPpb/JOtIdJsMWMB2yynYushDGmkXV91aVThzLN
oQoKN7sTbse3GstFlE1VGv+AOg151koeYxrzJBXWAKaEQ5/kAVnIrRFanm7GnCuG942YyNAvgDLr
zTQ/qMMPq7lRRff6N+L9PhMZiqIRMjHOzABrdYlZ2IZEnOsSeFbApBaV0JuVUuhYHZZLWy4eK7lx
tDLFzOiDYPJuCY46bMdTrQaxqEW9DObqYcgfax7HIc/M2KFAsWzzsaR1tPFg+jJQlwAJ85AdKcoj
OuTn9OX64W3XAy5mZjLvlEZV2nyScXojdpQpBI3woAYkoIlgYjcnLAX6HImb9yxtMFAMOxHb0Z+9
tiwJVtlBS3yYdqFvvcSe5dWv1j3t6lUjxzb+4Tgvwhj1EpHE4gSyxUC6G1xsBfrkPneM7wuaa7RX
XL5fV27bFi/imIgXSTkaD0mtBGr2E0Dyri4udtLprjxarqhzTnLbFi/C6L+vwp8pkE7tga8TgEoa
nA6zXQvudXW20xQL7AaKLAIY32T0GWSt6xBjgRp16oE5RsvhFhZb/N/4xSdetXLz9FbSGIWqKItN
1UTIyy0TrmwCP0VojSdZzN2COApA5znPrm3rX0lkgrpJMLqfSbBF9ZTdGBinpNPZ8TfxUX00fDB/
3vHmobbnF1YSmbAOJliS45ViYZgIA6O6Zic3+qH3w6A6Lvd5aVv39ZNM5xh2vEUdrrL0+Ff2YpHc
GuMQZbg+cvJn7RWLGajDiWfjO5Ht4hbUt279ct2ANtOMlbZM9K+L3szNDucrNKOtm8e0k+x44JTU
t4VQqnPJpFbKBJQlI6YcZUgDSoMcREN460RlF2vKt+u6bJcxrYscJpaIaq6AUr2VggQIdZmT3raA
vYl26rnJXFRPEcKcAnzW6kP17wkXkQusJDNuaGCFGoxe2JvOCJp6pbaXO55h8g6R8b0st2Ac+SgF
YXuTK0dLeqt7TumI/sSXB9ZKC/onrOwvy4R4CGdsu2rYsnVFEgq7mCiEExW5n4nxMDMWolKfI4ya
3fReDZ4BlDTQhEXpKGg8q7FDFeCazT2M/U9SqZV+jH/VNUBSqqo0g1w070fN8KUu4dgg7ysx/oT1
sLnKtUYJ4hEbVcDWK4rnEfNA1y2d96GYjGpurHgq9ByUjuMPoXxuDc5bjvP7bMdz6hsQv2RZdkjD
29K8g9de//vpF75iaCoTEBpTzI05QauwMn1l+auuVHuKTqKgutfl/MP1+HdEUJmIYIh1masFkmft
rv9FOcUEx7zBrtLsDv68573Z/iGAX8QxYWDq2r7tC4SB0WliW9ulXugWR/kt9ml6CLwBTNFwRuN5
R0k/5cpny0mZtcxAOqoUJ7EdAPdyrJPHduaIoa5x7YsxoaEiZdYMIYWa046FcTLotCYQ/KryQep5
OAYcH2IbyUKrqyir4RT78VtnhG4y3uUabyKIJ4SJBbqQYcUZ9DFBL3hy8z2pb0P9/rr18byIiQV9
QZI4bHEdDeY+7E7h8nD993kqMFGgqpe6x+oQKOX112z4KYknJXu/LmJ7p/cSMtmGcVzlU7ZotYnX
RxbMmS17zWMMdo7c0bzll/moHJIHE43q5MQbSNt+GaxEM0Ei1FISiSHdl74RHunOB/UlJNH/edCH
Do93dONzWaIEFBnstAGCnO0tYCCo1Ad9KAMtDLGZdNby5+uHueGqEGCouiaCHhcITZ9dtdKSpS1F
BKNJ+2s2u50x/aVb3alKDOd/E0T/kFVMsIxBb6oMggy584bxV5m3vjYFSfjXdTlbN/knjRgnkmMS
FdqApaPR+f14A5e2lYA+3h5ye3DAL4I33Pg+YXqs5dyAW8X+T6IZ5zJrQbaUJV+COvfm6PcEKkEK
kY62VDnGNyBUeo2vJg6PimPD6T7JZZwulxNNztUFVql91MJPQatcYTJ21w+W/ggTbddC2FYJBv2i
ITco/xjdpEeFYfy90MtLKbdczBJlVYE1GpKif5EjLNPQ1gmS8vvqBiQIAJwVPP2GoHMx+EDh96+r
tUFMA+ZXjPkboGICdjvbRujqDrPMQoMq+uxor1ANnbvcwRz8T+JFnf2R/QA7ntMQR35v3zOOV2yb
zEo6438l+JmmtMC6EPmVAFq6wmiPkNtNCIE2eQptjDvWNgh5Qp6xbjr+SjDjj0lOrKQt5ykgeuiI
07dqUIK62IkSj3ybJ4jxx3QI414hOoxzLG7TFlOGYfmtHnIXXJacl/mmH6x0YvwPi221mkfY8ZLG
yK4U0RG1EzF4SxM8KYy3GWVexoVWy4GaPmbRTVR/RBnn0cM5sy8Fw2ZSDamqJkCs/Cq6fbOARHwp
3R41d4710+zvi1dfjoytHFbpYkZmnFJwn94TvRTj5HJi65jrboP6btwbT9cFbkYRrAWIpgV0Q1Vh
zK6KSilRgYF80ArbDGO/mOubAaiGiWEBebO3VTl299dFbu37ApD7IpOxwErM2xLweajXWC//R9p1
LUeOK9kvYgRJ0L7SVbGMvOt+YUwb0XvPr98Dze6IBXEK9/aGQt0PiqgsAInMRJpzenKvJcRK0UZU
/hY6xRqD31px246pc13q5hGuhDK6uISRlhEDxS2zj5zSxIi24CRdZIXkr/+fIEYdzVFsInTVgttD
F+fUbXO0K+/1Uk0Mp5sqKXeCRdMEjtXcvAOfq2MfY4Oa5mZEpvRQJKKdy8egHa1xer++MrpFX3Rz
JYQJtpKJtABQaSS/zUEE3v9Ug9SVMZBdhy+B+lMRR86iOEfGPswktQ7ackCWTQfU4og6GibA4xHc
GjMPuHTrDQjtl4AVBuhNFSCsl9HQkGmdXGcd+WhuAyibE95Xewq2G9/yaXU317USxuxjlQABRxL0
ySeKZqHWapvLPSFPST9ydH5TK1aC5MtVhVM9K5KOLh9SnVPdI12AdAPvJcbdO+ZBm0mQYmhzgZm1
YNfdgWUGvUTSrvSHe37+c6sB5uKklMs1lV2XzWWKx0b5buxaS7LCe3A/GI5+nu9aZ3SImxxCcBsZ
Z8R1ORc/j378lzuw2lK65auwWe7VZFoGjECOcfm8RCDDnHiwHLxTo+qzEpGMixo0CwJmQ73JOtky
059z/wed5NhGFAMokq4Mh3MpJJbNcExlmEOx2A3pu8bjNd/W8c/PZ8xtoolJGCBZjedFZEX1fpRU
y0AlALAK143SVj7lYiWMvV36sTOVAU+XwSv8EKNXiBfVm9gmO0oa3aUAdeP11myf0D+L+xIOiEmg
lTKSDyo5FeNsoSNK0l/+f+tiIwFBFTIjF5HoJ7eyTft7gflpECt66R3QJlvdbymxll/XhW5r9+fC
WIOBcZihCYDWUiQnuSutOP52XcD2aalAMhB1oiIdzkgQ1ShMRgWVynkHIvP76UT2oApo7OmQ+5gb
OkTPvAiHK5KxT6TTeuRwYW5HmxJN0oFAHZzeD/PdstN3JZozsoEX4mxqyGqZjJVahsxsYSpyANGk
DxSIJjyPdx04YRxKipA72VlpbJDFX9/dbakG0gbAEsfgEutY0rFMUEyEs0wfTeW9wzS9GT5el0EN
wxcDqH7KYA4QwymFRjKsTJLe1eoQVADFlg6l9h1VDfu6qE1t1IAjLqMeBAAu5uAk0psRmrkMvxh0
Z4x1NxV4WZDN1axEMOckxpU0x6in+S0GHVK/i+7M7mgu39KBx0Sz1XJriitR9PBWZj0OJkSdwYBI
m/T38pSfsm7wBYRrUqweowS5KkHZSQno39PW17PUu76ZWzXLC/mMWxmqWK4EvQYM5U486G/9A3lt
XqWH6V74PoF9KnMBqOgBpFl+uC6Yd4qMpwm0sR46YyQ+mYzykOXaYIWluHBeaNtpptX2Mg5HNMdA
MAT0CLRui0EcC/SuyFREDnmo3MlWkepJXOEbL5vPWxzjfFQAVvxdOwirX30yWBmPKXDzSn8ui+2p
b8a26hQNp6aJt1OXW1Lop+nb9RPaTvEADF5DCwk6hUxGNYLCaOYhEYHPM/0vGHF0G5+Rn5N2xU23
E195DSvbq/oUyOiECvKuJe+Rtl2Kszn90IY77qK2T+ZTBKMPpIjkOldDw4/16bbLjFeAHOyu7xs9
XNYUghYAeVqCAVGDzYx1QtJ2ZoQOW11svc44i4nstYMzCWClBhlZfK/wemy3IMFBEoEsnCzjf5md
pcRYWwFGpgF+8qSAQTZ30dBhRecW1NThsd9RQj7xltz3TvLQvNBsVWX3HN+2/R0USdJE0ZDww+xs
HVYdqRW8NYMayNlOgL6tl0YWzRJpq4IEVp22uW4lYy4GPzpJvAOnk3IeIrF/VCYBFO5tFY+6lZdh
/RgnBgptAxlrP1dkEKGqjQoMiswUn4y+D00rFNvAC/EpPyuhCciul6ZgdK8f4+YDRjIxMI18Plpk
TMZt1uWYF1GHknbrTs5HP4UTPlPGqW437iXODP1mOLKWxjhQQjBIVeiz5ocv6V/FL9BceYYTYgTX
1n6iZ2TX7/+kaLGWyPjRtjGquUpx2zS8yrpv1cKxH1u3ef35jBPNI6CZNxXQPNL8PQIfhzD6ucqp
Bm/dNYDeiRQfUzSMD/O/8p6mucitrBfhR7a78Ch8peLJe272me4Fe6fXchjLlBtmmyQNwhtarVBe
euTVO2t+MyxapihsJeSEbFtmai2PuUxx3fR1rYyBn4U3YnGSC87ZbLp9tH0pwMkxkKRk0ftlMxVr
Q0brpriTD+kDnYMpz6abvA4Hiiic4bkc3wauwAk3ttf1KZbqzOq82jlRlWZGXVOdX9vxdeTVmrc/
3zR0U1UNJGyYW6QneVfVYgNUoPp3qv1o4l8co7ApAD3VKsaUNVlmm+ZyPRmDWMpoBD+7+j7zpiOl
IdDPQFnfCb9Cj1to2bpG8koi/UarLUvCuQg7XUCDOgo60n46tokTfOv2wUndAfDaNdGeTKyJN56/
GTnJcGIyAVgLSi9MDCON89AvE+Z9Ycsx5JZ4FdAGHHSzOfozmpah99U5e9Z49avNQs9KLovHHETl
GAvpYPjNTzw1mzcKngKf6eeA5crewVN9IofqhrqwjFuh4y2abTeLqyCZjWEA4PV36YMaObdJZ2l3
sQ2i4DuwowIDKDnrnA6JzUhrvWZGbdE51ycgmwKCymOAbFmBl+EoIHslAf0XrFqGxQtQN50b8jsg
76DYWcj3XGpVGcdRNgg6wQjjAOeWOUBx/qlQIF6v/8HDGqKB4hfrSVAaRwZVAtAqc+vncYxTRTEL
v63N23qanRh0b3jYjK8T5mg5z8NNTwpImH+kMWFrJQbjMIsLWgZd8UA8Ouwzd06mW5VqTaA5V/bZ
zmh5/pse0bU1Mh7C1EaxFskkfFxTwCTsp8hr3+jxFTvlhvTudUO0aYdWi2TOLxOzCQGDDAj6+rzM
D0LKWw9PAHP9c1NX6ylEQhUor++KnbpKuDdO4xuqrCABdCLwhLtC7FxfFd2kK5vIZtDUHt07aQ/r
quVZgFFyMwThmlzp07uoVslix2OQo/k/7yceqdLmhZBARWZqSPRr+Lm8EGiQlLohigtMB9Uvqift
B0txwidid8BM4mE4b9n0tTBGRechMGNgU2cHlCc18rPR7ab6fn0reSIYfZSQwOgUCVOnSnfKo0M1
/NUnT9dFbKnIehWsDhJ9obBPsx+h5+pZLxRgqRRGmfAi8U05qoLiIOYKQNdL/77ygE2VjEKsR6hX
iA0mgHpL5QF38CQwh1+ZSljrzRwf0iazJ5CKt/ru+l5tmnjMPvyzCObI60WV23HBkWupRTsYBCtz
QjcRLSSvFE/Zh2ia5QSRmyoAxDMdrHvI6bMUtpoQJknSo3c6q8759CyqqdVqnMn7TY8p6aoqmYYs
Sl/oDVQjyQLEJzMAxyIZD1xr8GnrIvz1GzreAWAnAlsH7DqVxfWam+tbiWb0D3Nu09A1CCZBXdu9
tS85mssmzM8WAaX8XjIrsESrOI+8fd3UFuDhwnEqEm1/udRHM9GXCMiupt8Wu1l4qOb767qyua7V
5zPRgNHl4NQpQT1VaqNTjIqNrIVVpbzU2OYyTJkS/lHiP5ERk81dokwiqHXE+76x0IXhUo6r2E5L
K3gE0xSYo7lhx9d3FND3EJiLqi4BS9hk3pzxOAjNEqJ7l4bPFJ5u2CPQEcFUTZVEJxb3sL5u5qVE
xnhES6SKyYJ+5Lm8CUc3aA9N5V0/r427fSmDfoeVgSIBmcpuSUFS5I5uAgLKJ4oqID9Odo0KjVuc
8x8ciVS1Lx3lpUTGmiRKXmThhDQWUnMRet5zd3yXMFbzQV5k2kp8AqIBnfygRMT/gQP7+u6+lM94
ly4uarOdUEKeukPQvWTtK8C8djowvMxDKDpG3LjXV8w7RuauF1M/aolUCuBZaK1JOJMA+jP8vi5k
o2X1cllM0FMAByCcc2SLE5+G/+prj9RPC0sNMwaAXt/8Pjuh3RpWoli8gtT2CoFnCJNCiPrxYl8p
UdomxjhOaKjLtcqSw/tBf0KzF8clfL3zdIGfQphtjKsUCa0BM19zdBakv9qJV0DmrYLZwUmVk2Uo
BdGfZTQCxqZd6MeOvF4/J46Qj2aA1VapZbOQpoIVaYpvdatgYOewVM/XZfzLpf5nq1hWMNFI6mEU
DED+u3MOxpK/oc+B3WaeUzQ55h7vlbThSi8OR2YMstz2oJmV5PajItn2p0G2yKn8Ph0VJ/cbw6li
e8FD1EmBHXV9sYTe16/25HOxjF2uuqxLWmSd/NrVf4ouzXINslOobnkz5F58rHfKXT9a6MPC7Cga
c1/RF3jqPcMCSO9BPxjEJoCr0F/M58Wm+WX5WNi8jhLeqTOWPDDEuV6kDgA4y77p79C5ZrclL93C
E0L/vlKtRjODfgqU2V+U2tYAKhpOaLUYeWvZKPtdnjVjwJc4CXOQeiG1DaQd8DufBRsJRU9y81ve
4W40r17KYox1P+atGlcg1xJUdQncIBrNU1bEwrJP4ygq7MEoA6C2yHMdW3lXA6W+SOr5sQAcUGkv
eqQbGEUaBJCAqXJvV6DNHp15kP+gF+/yezLGSe7GGOxSQXooE9nSisdQHW25eZJi3tt2Owr51HbG
SOUkFvQ8zMJD8aZalIsIfX/kofVGTwCTWrbjTQ7Tw7xyu9iUlhiX3ZxIwEpQ89sl2qnmqyG/ttzR
ru2g4J9lscmrkgCPoc1i8Dgtfj7vjLG3su5x6X6IeGZEwvt1m8FxJYSxVmOcpHU1AnZEBOrPklop
l9uGZ4IJY5WSMGw6XZ9moHIPTrgvHMCBl45uA0ADkb1wl1fu9TVxbj/LVA6gmqpV2krwq2KwBfEx
mZJDGfKGdXnqwNiYOZhHzSgRy4jaW18XVh4+TMtu4dKEbGTCLi4U28ULHKYqMg0Ymc5pTn+DXUVO
fO4Ay0/c4jvfRPN0grE0iTLU+jTGIbi1b6oedoR3dXkCGBOhSGFTqn2GroHhIIynKeXxgmzkgS73
jLENwIcJ0yCcDb8/VCfahyS4vTe/UbYYfh6I43bZ/tKsL0wyzVF4GGFpO1CEZMtJDsJ9hCwlF32C
XsgrVujL5GSxzKQv0BFHG57ifUpfXxZ1OmDd4s7Cc24SW4gBGkiNOFo0/CkurBbT8EoxWL3xdP2+
8jScZa0XgciYV71uYtBLOQQHULfaNGu+AG0ptHPPdHhcYhwFVOjfV/GBFIVyq6BlxTfSV2k51zxI
lW2bZ8pE1zUNdbkPZ74SEAxSW8bGIgDUYvFowQeooSesCE2LORDjeXPNXHlMIJIBxEMeNVS5NRQ2
DxSLv/mh+MLz8A4QWSt2uLBIm853tUDGRmhSGkujgKxUkFrZKb35OxFm2iRzZE+2Um4FbfPIVgIZ
myFM/bBMGsxtW6eWtJwyVeG8qqhN+HKzVhIYmzGRgkhzHoYHI/+9BL968QwubzdWHsrkaRRwdBEP
82vzen1KZF9ARWkokihlnd+U31QVDO+nUudM6XC2jX3/6KGuB+0CZsMBlAlD9halM2fbeItgIggJ
9dtqauvZl5RfBcZZ9PaHZnJ7+HnrYIKIpe9SM80KAN5FVnBu/MLrfii/wCTUv9G2cMEvXxXehPC2
F1mdD2MmZNj0UgNQEfJcNJEQu8q36qhYi01HCyVerZa3kfTvK5uBnnMAzmWoeAlAZyswSZWRo5r8
uG5refvIGgpBbgIlSMASZ/yamvEMIIan6xK2rflq11jToMQTUEAiw5ce88yiICaFY95E7wro9p4W
tCSMlvrrusztVakGmqfojWEdyJKl45hL5uz3BFPWd9LIWdO2afj8fCp/dTS1iUxxNwL2BnNiVoeC
dpY+9EVu9eNjpC2WklVWw0uMb6vDp0xGHYRekGpxIdEhTR8p51ivJ8AO5piH7VyZ+SmF0YcKs8pE
zOB6C9MqTvFD5ZW2YA+hpXwzTrUze8TWjsRO4bQkzqH9i6J8ymYUJeu0IcWMIh0eHt3GV8GF3Y6W
+TzZshdCJBYMNMnrmsLbVcaNTFFgJCRCT39QFc4i+0S7K5eFI2T7rY7+dwWNZ4qBwaNLfUm1spCQ
2cgOg5ff0LJrBizhnfLUOvRpOr6i7trvedmI7aV9CmW3UybqXBEVxB29G1ffe9luePPePBHM7g1o
JKlngkatAnTecfYj7SUkOf/MLX4uhHHEfT7m1agKmJbFDDBxx7a2ZC4FGGcprO+NzTLGpEJC0Z9H
zGKSU31f2gOAs6q/Qrs6pE5/5E2O/4vC/7Mw1hm38ZyrRh0ufvHWu92JUHQnp/iRvEYvokdTb1wk
jX9xYZ8iGe+8kC5R8xqWcfA+no473LAMHoxCImo3PJu1ZYdRgqK1IcPAv4yd7IhUBJnSC362GL+N
udplQc7pFdzMr+qiBrIrFWRbMgvhbg6BNneNjPySO72BmhPNTBH4w0Ea901+pPaqA3Oi1R/bP0kr
rAUzyl8jp0ZKAXNOUioe0V10k8rlaC16x9N/ah3YQHQtiNH/JEr0uCjgo/scq5p7y8ClbjqkruN+
d90c8naTbUEv+lQKSK4KvrBHesEXDbwp213xQ7EMK3gbahs0Hg4/xbD5YFmtkZ1mSRIzroQqxrp+
joateq0dp9hLsOFVL+Wv3BF//MEAjamsRTJXIQeiYRUFeKbHQP2XxpsKIGB69Hh9Qz9YW68cnsYE
qoNgdGbdK9FHL+t8TpH4T8/SMUIHU3yf34euqlumO3rmTtlTdqODtk890wdief+qPVz/MhvD2JdL
Zu5jOZvpqM1NBgxjEB9b0l7xR2SnKTnbdUnbFx/tmhjk0YjKNikYY2ZG2VgsPjFn4ds4tc3vYJEr
nl+lLuzL5mqAoTbRyI3WUMavar0WEH1ENad7G11K/wbEaQ9mdKc54N4rrfwuc4mbcivemzdyJZdx
reDKVtJWEwU/MjNLz76LOQqy5DAXnG3cvhYrQYyNaYUMWE413qA0JCKeAowA8BKcaEQ0+sk9j3Fr
89h0QN6gDRZtth9dnKu4FsNRnZJOdD/1H+CpGAPvulpsK+CnANbL9pORRqLSp4fEl+3IBho7KFk1
b97zKj6bO2fKsoqmYUkBogmjGnUgDtJQJa2vnClqaYEUiHEX7oZDexp2xZm3c1uauBbHaITQZENB
tA70r3pgZVp9aqvBSlAWmHTV0lKF11tKD57V/LU8RjGGuglpv9n0d//wbRVbFJNyOCq/lMfhPbAQ
s6BBoHCLHS/PvflEWItm3NFUKksuNZrhV05wlg/gF7HT+8Kb9pWrY74suFUwX1bs5PPyJxWelWQ2
sdo32jiMDdRTvjdv2xtpHz6Hu8YdXPEEvNFnXnzG2WM2tWqmfa5LQwTW9nywZDxXq+xBsKeq3vel
sK+0hhPK8OQxDimdpCiudSSpRSm3QyP2DKV9wOPfGyPV65PmRggG3pZuvWRNIht48n1MXYqXL5NZ
WuJWlJGYrFo3f5G88ibdL358gCb5itO4xUtX2/p7excdDFdzr5uDLXOzFs60XM1z00+itkh+NNRO
VKUHArCt6yI2n15rGcymDgmI6oBIQ13EhEFBNL0C+tPu9vrzkLvRA70nQHblOdpNc7DaVsbrL7OY
hmKCB1+coQeLdmLXv1Xwrph26oun4JFmYQVH/cabGdt8UqyXy3h4Ap4ocTRRBDXOxk461aCxSW0N
5QD1oGKphc1ret0+Q7Dh6Tpo62U2cOvlWoolUEH4lbEvyY3CIxDbrKmb6BH9PwHMAZaEZFVsosVy
/htSzA4Pwf7v9kNe2py3FubU5LRSup4mR4mxj6LbTnm9roxbb8z1UpjDKQIkyUtVBx9J8bjUj8l4
aiaODfnwoF8cg4LJNqKrugz60csLLYagQ6jRAYAWhOpEAbVi4IPHp+wV8Hw7dRff0RmL5LzczgAy
xp2+vsLN94O5Ek+3YBVBTCSPZa0WBB+K30uYWgQhw878Kyyt1vyYQxAA0KAdBae3OJI3D28lmXH4
kaEOWRr16IsFPLNg9ffp9/g5tieUWNrH4SE6/PfY1yZlHdagmyC5QKPs5VLFpJvUrDAwrYuOfU+q
g0eSNunL1Ji50zVd6pFx7jir3Ao8TVVDFK9RWAWDWaTQNbokFKnpk75yTRJa8YK2sknxholzkpvO
CKOnKmJ4zH9+ieBLfe4wYh34+gwHMLwtQ2LNYWTloAgPR8ki/MI2vV5fVBfCZF0F/zvWeLmhJBmi
kURqBiD9Hi1Kiht5wZPwjJapXeSaDg8odTMXYq7kMTFUP4jlZCa5geGAxZNdkOq9LqAGSvbVObB5
zBfbYdNKGhM2Ae46LETgI+IhCNj+WwkkupkX15Z+01nCWQIDeuyEtyiVObwh3m0T+ilaZZw8Kdq0
0MZW8NXb2YVYZ7LEu9yPjvOeNwq47YBWshifnnZJLlD6c2xq76J5VXtH6A2yYMVqcgeMCODx4/Uf
b9589MNrBNNBeG0yIkOhaUDnTKceC/RczcVzJMd/FEasZDCXvW0VMcoksCBHoH1UAR3uScf0Gfke
5Ta4XV7o4Sm5tfA6Ozdv4Uos45GqJMu6eABCHB5kZv/YAxcjbs9qCvuGKiGvD2PTuqykMb4D5dsB
Q10h/F8uuG20V2rAMIMPATU9jh37l7v3eWaMn4gVgaiNNiA57SkHxZ32xXGxDatDmp+PwUU/7Kth
+RTGWE20n6VxqhDBJ+n3UrvDXLk1//dz1/AGq71jjFcxFB2ANfE2mZvFNjXlPkan0XUXxzsexl6Z
egj04EpH98WwjKmlhhhZBWZfgY4wIxGWtyiXQ9O5LnPzbpkSAYIPciyGyFitjGAOpJWQwc1T2UKT
sTWlHEfz0QD75XRg7SnqKDph2fYsEVikRQgquIP5KHnLXeZTgi305vr1rjumdo+pk8Gu/c6dXho7
ueezcW+vEbzf6NAGKAY7MhFNgRHIwYjmjCow3LLu2ps6FHi5j42rDP0AxClGMwCt9GE415FRkIgo
YpAFNUndLcqzmjxJQu9U4E1XT+PCCTU3Bm4pzcinOOaCDWVWVAK6Qf0MzNu3iwMo11skW5DtbywF
k680oWt48W2GOUbgMPHyEzxdZfRGGatoBlIcoKgPONTcnnxARJ/lu/6b8Dy5na0cawEJCv3XH6jr
5y1k09dZbmhaEggYXhMOVVpbZsgjLdx+UK5EMN4G8WDXThUueoumagJSxvkOJEmKJdnoTcK4S2BX
byrP/WyGRrh9JgJOmsJlrEvTakNWpiQA6nbhiy4yPXvyEOwXW9jJx+zMC402DeZKHGtphEDPZSUG
yAOZvVoT3vuu2mczT8x2sLCSw2gJRjMnpG/NxW8ba8a00vsCOqN8NydWsc/SfbSX9/2ecHRkOzX4
KfUjSbm6iUYEbmMQ19Aa2OBUTzQgosVYDUeo7ZtnXvjF2cyP6GwlripJ32k1wpNiSry8wrJiFQnW
lMOpsmnFVqtiIpRKi2Zw08FSa9qbOLxWMufzectgQhF9VPQagAXRIVPew+QXOmqtsaztP7i/q0XQ
Ra72ylzSXlkGVESlUDqjE+pFanhzp9uhx0oGYxmzRo+BwY8S6GhTjumPzLAv+7Timn1XOQk23qkw
oUcodJJcVGbgR+S3If0eJc6G/YsyU8QP/GJ0nIntUyFKqijvMftzKG9kIAgLmDqGdceDwokOcWe1
nAwDNTVf3LXxKZCxf+2YdeNch6KfdydgqArR4JEU6djifkh097o60Pt/TRaj0+PUhWlLA1Jlh/73
D9hzGLw/LBYAHBNeWcIvWyxoI6GOSGxgrPp+cChLh+BKN9IOoYfX7LJdzrlK21v4KY6x5mBWx/sX
wJ9+n92U6avRfMecjreUP81xerq+g/+iH5+yGFPel301acCjQ1/D4mkv0rHZT/boCAcgfYCvnpuG
2fZUn/IYkx6D54hEI7q95l1wpjgN+S75IYKdjiL49EfeVm5bpX/Eseo/9FknLIYsAPU/RBT8S400
SwEAOWcXt6/xpxhG6aUgLgSBiol8Y6d6+aFEbKqjhxxxKZ4s2W9eAXXbSq0Cb0b1tXhaFHFGQYlW
/gTwIaVn3dWQQqO1lT9LG6+kMcY9EfWEdCKQkIzz4gUHmiI37QZYeiI6ryjt3h+92VcCGUMvRV0g
JzVyL8byvZOeAoFzxT4GK7+YjpUAxsrPKA3XQlDRUvfyszkhveOUv1Evck0bpCXe8B7txb2BBoP9
dVXZDHxXclmDbyD0F3rctyarbDU7a+psacJfhZQ41wVtav5KEGNEKl1NoqmHEan1yqqjwxKAJYEH
BsETwliPIcKDU0PLgG9m39Kj0N60AsedbNwsVQJSFTEUwNwRNouq63PTNia8Me7Xk6H0p3biw4Bs
HIqKBiEDb0zApSJ3ehlWaCpQ59IqEoFaPTnIneyk4/Da7LOjBtJA5QSMJ6c+5twkx8buXYhldEHs
E52kHVwlmpQNOGUkOhIQ5YiP3WwnL4ZF24ZVn2cSt6LqC7GMZuRBalYkTkU/OiELT5GW0Mm2L16R
J9BQnBX30bP034c5FyIZPUmLagKF16z65igg+R0eo3TkPSk3PIsKeFjJkAl+Me58eYhCsgA9VkLr
UxRbvVvcYYjHrvbg/ylPwPs8BDaPcGjz+D4FfkmBD4I0ygKUXzUFL1Gl370YfKtyidvMTr0HY6vW
K2MxCXvg1MdiOBNfB/pzhAKX5nfW3x2Af1DiuhDFuJVIM9oqasXFN/LALTL1WGbcHjL6GdeWwziT
OWxVbaqzBKY3e4Ly7UxAIZc+HXWJHV6X6+bVXh0S40gySerEUR4Cf6oPmSzZencDOGbAvfBSsVt5
qoutY4zIoo9VnpQyJGGCp/LAbHQjDVZr0abN1A5qRDjKHkVdP/UClyLQmg6viMDTSMag6EFc9rOg
Lb46HovumI3PCrflaFuGquGOmbIENLHLa6ZPVZcn/UQhKym3Odk3IhJGlSvf0vnCaoc0t/LwJ2UD
bO6nVMaAqJU563Kqo/XghUbgQODbi9/mu9jv/caeLfOOCyGylcjRAD4ko9IEdFXxS/dtqMV1J0Jz
GnT8Nne19ZR5zRH9XODKBQ4usHu4wfHGzbgQydy+RZ6AKkLgEBpnticnsmvQyMZ2dENboGpeCLTh
Wi+kMfdQBxbzEGT9gKC1OFU+cQr0cPqpPd4NLrGDV1QnW55Mek7M3b+QyVxHkuQKqvVYIQ1bAxf4
oLfBQbKk18AhN62X3Cy4Ghh5e+UFlBtPRWB8aYD6kg2RGCzW/JyN2bzI8A6BKlpjHjrS7McpklfP
Ut2Dx+k+kJ6vB2AbludCIrO9itSZebkEgS8v57T6q5gXe8le8sS0rsvZ8ucXgpg9NeYgLNAAER26
n9PfXdupNe1pZpzkIAfA84NLZb/VqHchkzF2GM/uc8XIBQzMTo4MK2DcEeBDy9xO0Q1zcyGIMWkz
6PeUtg5NXyi+Jf1jMS1WwGvu58lgTJqcTELSi314WAzMzBSdDSqMueSmYujHfNH9lQoyNmzuusjs
dTDBdaY1eQ1qGNIek2/NUfg92DTpTadm2sdiJ/nXNYSniUxkFHRVUeLERL/oeppd3AfD+A0QYk6m
5j+vi7q+labIpJvkflJINWSCH46oeMqLI+f3SsF5E2yuB4OyaD8A+BgQpS5dUJ2aUmTqmO1UY9Ga
0aclZaktzuDgCjg7t7kc9BahtgUEOrTLMJL6ZhJitKRiQOGuTY9LcUyId33HthaDBw4Bz7VoKpj+
uRQhBw1aFmGQDuokOZLqdnLjVP2PKuJs2lamR1sLol9klTstuq4wxSUXAXM0OD04UZzlWP3I30Sv
vOvsrrTL1+sr2+oruJDI3KuoiYwwHmTdn+3ezTErNgCnrQak6n+AMcbbRuZydQ3QHfXZFLC6zlf3
umgFd/LdciMdJHtC73yWAhpdus05a9zyoXg56sBTNdDP92WSMMqAFjElmo/OjbckSDCLLoYvnH2k
noI1HGshjIGfAuBetb2k+OI9JTYtPIq0Zzyqu8WlFO/cDt6N9wbmZQBGZaBHDIIZTQHhUG7Gi9T7
cRJVt4lYTbtFiRQg46SxJxBjsoDqTlxlbIHnqjW1vUwiQN4VNXavr1zeCBdQpVRorImxeBSZL3XW
DDNkaRYFJCY2zatl3uJQqPsksWI3ctDiBGDiAUmo0vkGFk+KQjQhMtNcRbXup986xxr8S9H08+sw
B5HJY5+FJO+RbyZI8nV3y57clM8AksHBA9HR0hs82uc9EXZ9ahsPhPMFNpV8dTDMhUrlqpACve1h
+HK7Hs8LaBSz7I7U36/v+7ZWfyoAc5mqpiV5OMKK681O7u/DuuHELFt2FW91zBHoooIAm7GrgVA0
SSfRjgv1IWsfhe4BBOvX17ApQsEQo6HJGjAnmJSsiYEQolRDekiNu1KZjlX7PQp4LdnbJm4lhVlI
PvbD0Aop4qDGojcT8L8YST3TsU0TM+bXl7R5LCthzG2QtFkpzQVjJYgoi+mOJLxj2coqYwL1c9MY
BQcKhZTFOVHxJKAPgmVPs7zmrgH6V8jFw+VKY1wfACPlJg5jE9Ji1KbqXbzLT8sHCXDs8RIBPH1g
jFoRDUuQBEjRk/hZMLzOfM15Krd5PVe7x1xPoZLbUDDhysv8V5R7oGC00HJjCT1Htbdd+UoQcz9b
cC8SMY5MFPXE0TEOlDcLqOH307vsqTYfTGPziSGho1TD2I8OeBIm4hJzqWyCAtOvox3c6z8pUrIA
c1eexhhkCBQkh3dcm7qOmYMPclBwHzIXqwBcCMr/WOKi5M6yfDOiv/7gMoGnBUGdgWQGYZRPIcWS
Kj0S43JHQFMyWA034qK78sVvr0QwKlcPUkHmSUecCiSrdJ8eYnRYS6585BUVNnUbxHfgJgARC0B5
L93k1Mwi+Luh2235M5/cMr8dQ97LfVO50cqMJn7wbiBSvZRRJYrex4Wh4cWnP7YvxZ38HLvD0XjS
vzcv7Ym4wY/xyIPH3NSClVDmkDD8TLRUHQZfqdFEo6udI6UaD5Fk+zqtpDDnJPV1EpQG3kd0FqxD
IdlwBvGDnu0Dn/aJV3za2koZ7CU6Xi/wQmxD2aL1XaSrqebno+Kk+mM01a5QvJo9B62B2htW/0AL
BFhzCvVL2FvbzFqliXWJZIuiP0lyvlfS2sWQwbMU5445g/D2+pWStwJVdITrigrqN8ohfKkjQV0k
kQ6AcOSvoieaqg52xGnPoqseB/RBBQXm5SdXtWm7dvGseYmLbnFu19DGtzCgpyKKAMBUUD86rVcP
ncwoF8nUUd9YoKd0tmb4oYFUhxw6YFP8kaX6iJMJGFXAR2MyF0PRhKwXQkP1QwL0+CCyF2F/fV+3
FNTUQPSkgEnBwMoYx2JMSgGmoCXwq9IaXb1EuRfE6zDABRiELePIr79uWBQ0oYI1END4MCnsbRdG
XVtyIxRAyjWXlpgHvyYTzYH/Q9qX9UaOK83+IgHal1ctpZKqvNvdbr8IvVn7LlHLr/+CnnvbMi0U
Z/oczMPBDOAsUmRmMjMjIh2W58tr2zMEVmj4FAyQQkuVqU10YlkaSwFuWsnytUiwZ8VXNW4HZedI
4AHxxwo790fkWTNHDaUX8lyvzhBIxxLMm4Z60Hza582u/qI39MEgk31GvR4NsTlpgT69FKVlKwCP
D/Hvy3u3ey62y2KCZFIJpCFZCRqvK90H1UwFDhRH6G3iYDMdSccEZSlyLjnXKJOFasTUMDeaaUH3
XARvOa8L3KzTvK5eeRBcXul/JwR82EnmekXrWKvjhAKgZX03o5eFN9uwewB1qJ1bCGtwXIzPast+
lKdi1YK2htzi+kNbvg+kdC5/KZ4R5jg0oLRsKkVUgrW5I10oFpkrWTPny+zu1GYlzGnIu6peahEs
dZX+JRbCpXi8vIidsIVS2PtOMR9+nLoWXKMFCkjz4CyFdBrE5gwqEcX+ddnQ3nDGB0vMN69rSSBF
sWDi+kEM5TDyKRu3NNjzqXWhETe5otseqruYC9zfe5LAsgKHjrcpQhiTSWWFEndTiTZBD1J38OJh
rCY+jy7IEg/JVXe4vE7q25j4vJ3BFpm8Q07RBQdEfUXNKj4qx9yfDn3Q+Twq4N1z8T7qzUYPbRpT
nfQR1mTctsaTwT14uwdjY4DZNCJHfaV2JA4NAKFz9WHsrlTzxyTzwiA9wJf2i4kVc24W/UiQXvTg
OjC/tH5+1SugNaUzCyn/xbh/DN/XxQ4CD0Qy5wTs3BgEzh7FwhaedUc6NTetU0IITrctvye2mLqN
z2vD7/qLjWXGX2iyMnaTDF2hfog9VSG0qpARLu0k52S83YZNpqQ1SzuhtrgCqg8OqCO68VCEy1wE
+hkNCeO3fPofz+JbcNlYtPTciiYdHeoYCWLqKy031L8N63w+Je9FOrq3GxNGnhFBQ9kwaBSrwstY
VerzWvQrqKeSWNJsaxCgUQKAEYZ7JquP7Wgs28QR5lXonDoXs2sAQZJTJ6x6ai9Jht3orAS5ay9P
yXSMrKG8Tru0OMvlBNBjVw4KxB8UPS7syQLthz0pdZ0BBGkm1UFdO7DzyUJf3RYCSHpAeJmalQvd
ZLLaZTU3r6SarO9CvBqGU68ieZSKBVSV49qWD2JtWb1XL6OJ4RVCLLCWdOvwGplah7HTPB0sZ0jW
qnCi2Mx1e1QXjThTq7TLYQS516nK1LZx12pte4BAE2F2VCJG36vJGA0bTIXr4lRdot+AdUPM0JyM
m1OtkvJ3UQ1kdoEJVK+WpKsrO1qNZQlydak0G2L0ZnVozBIoKSkdR9keFYmY9hIV8eRYY6ZiH7Re
pFCgEdoerYZP5TV1Vj+IsSjdxO0MWFK+qs25MEmMgrkap+ZRyHOh90HyM2a21JjpbTeR8ht4oKfX
MZnEwpHl1HzQi2b8bSgx5KWHZDLuh6yIb1tgdn536jIRN0sEsXOUbqggMjqmqdOVdb441mqAq7pb
rfIlx/BQbcdNP2G8exWhXgP8EkZ2orFpYxf/wniZlal+yMAl8ayoZHqZ01kwbFGQBtQ6rEyNnRUB
ynBmqb/PSPZYGUOyOINRKl/HIofG9zz1SJlzdRrsTu/S3lbUVlLs2MKCyLpIEB23tBwA/0pIw3Ip
fCErIXo+90DfGzgqNvLu1VZkPFgEgmROVJvKTkZTr641XWwSl8QF7k1OJGNwBdKlI/RlO2twS0FJ
KjTE1Bq+aU5a0cutZBztdhy7c2qmJqRg+3m9Xzul+r0uQjFgLMXMnrQ+K16ge5o/g6HOCBOxHBsb
2ObGCPpJ1vFE04vFx5hEE9lWOcqmk8Ug9LIjnQhPJb6h5gzDpKKlJBiQSugyUVGcYkWBys0jAnEl
3JPOq5sZ/I4pckedk13tu7H3G8/E0Sk3UgBQEODIet21P4zo/nKc3vfG73+feX7lVWdlBUHiYyT3
ovUqSUftL0AgHxodbAhV8ZCF1hlQQ+vNaJwz/bSsnFXsVAM+mGCipxaJY2f0bRaWYMTV2yc5gty9
BB4p6VpTE05qw9kyVtNtqqSuK2dMn2by2VKv2uR+FjkVKZ4JJkZaVQtHP+KZL2Mi36ycIT7UE682
tJ/a/Pn07PhpXShqP6TzGCiCaXozYPXfrabNvvRGlh0JiJ4eLh+1vSkyCxVWEaJhEpBcLB9Yq9Yi
sihphSbHfKCMTgJQj80hBbNTclAfyzPBgMwaLm5yKl4o03XiX/4F+02uzS9gku+ZzAlJ1wxVo1C7
ka+TIL82DphL9RtkqJKfXSdfaAJOgbg8Rp29mSusHqqQIipWCsopTOye4zgaaMfYSCA+rh2qhyhc
UWrGoDk4dSlkxRuPvIHY3YuxMcq8m4gkLFI6ZRFIE/DaUBEFisVewNebQoqiSF85+7t7pDbmmGeU
DhIDqYEgNgboImiu0KlfyskOuRdn+paf1UN5iF3eiMv+w2ZjlfmqUYbkpTZl5M5hkb7JX9BRdzRN
oWztgErI46xyN1ff2KO3d5OFmYNWLdYCn6ncoGJ1WI/NUfOpcjKlB+SRzOzXJDbW6J5vrC2J1Ah1
Dq6NPnFA4zNILm1fgQkGifMDJYOBgCvnnuwGnY1Jeqo2JhF7S5T+jCiIh9RBTmibvPScZ4GJCZjZ
qetoGAAqMY7m+ixWnPLwHhkLoMZITTG4APC2wSyhT3Ol03uUVvJXOfLUkIodoa+MVOVsvQh3ClSH
QAnEHUfa/1obu8zC2jqSTE2QtWBq0NaH0G/+BjluXi0fGAVbPPHY17gWmdhn5VbZyx1G5LKzhQmK
3n/Dr3R45vxTtOIVlfYd2fsS2fiXLWmVRT2WmARKd1wkX8QYMICkBH26Ad3uESuFB/2rEVJ8U/TU
oYuuYhSeKWeBPEWC9F+Bm7DYBUZhqpvhmDoxgWaTfkw83ljl3iAgYP9Qqkb1jGaHzM3L5jRfI4Jo
sYTtdR4KoJOiPS71xB2+2PMoW0vMaQVL5prMhWgF+hUoNg69nw22dD1B+l08Rtf518sObC+72Fpj
zqhYt2us4NYEGJG1TbDoWNKjBmTBZSt7scAEe44B9lvU9kXGS2Ya4JHGBC9ZR5lTNGGNIm6enMTh
9rId+mvZN/HWDvOVxNnQyrWhMUd4qJXWliwIin9XynNeYBjw9bKx3a3bLIr5UEoiyEY0AbUdVbWT
aF9UM3fl4W++z8YI831UXVnXSGyVQCOZVxggbLMUX5e42dCeE97uHOM5umEBsXAFhk0IIcTXIsgM
caN+EJuEy7MRNiFEToPL20f/4oVvxVadrK6NS1T2gThGYlvieT4uyhHJ+48y0gIoiHijNYl2LZec
z7bX5Lc2S2WB6LJABl0zwEAh3rVfCERwIrcybOFJCtGpCyk0o8s453+P9eiDTXrpN1FUtMbEhNTz
GtSvyS/dWU27eIhc8NeoECNNjsTHoDZIdI4QSHv6m3F7GEf9Aaz1NOtkz1CEXKzUO8wMnkePqq6Y
vwiGyCiol9KQXf6s+wfp3RhzkKR1Sq2coPKlQGxFeJZKnvzE/rX7Y4Dt9uqTGhsKng+gVsvstjY8
KwKFR1Uc/mYdpgkKWCToJjscaDayITeSAk538XqRzuXAedbtZqqm9G6AcR9gf5XkUcHMLTSf/0mO
Baf/lgaWPwCSzOOY3E0NtuaYQwBc1WqMYgrMxQECdF2gnAQvPned3XyhqAtICnOeeLu5gQkicpT2
4ZTQLv945ucyxgyXIRmBlthJoCP/7x287TRH8xBqaIr8k19R3ptUAwfdu1VmnbPYyar+BjY8mr51
mE8Excg78VB5IHkRePeaBpRPTmxjjTntrSDKY90sgKpdRS8dJLWsQ/9kIEk+qw9KCLFLZOq2FfBw
hvuH590u2+iFhtfQ93qsokWw0P7NoQCJDfDsFJkEHOzAXejutUajCOzSmiJZrLdWK9SJTVobymp7
rm3zjWV3AYuNWjhvlC839Vfeg3X3piuyZqmajAEmg/mUDfgV8rJAhEjALdahgqkdW17GsPs4MDUg
58AUKaIZxjzFo6zLunRWDDC9zz8XZ4FONNhXQto3n36WQfuIBJYrSbq7so1RJhx0tShNcWEBIycd
66K0FzCiTD8vOzCeDeb9HWlg8CwTfDFQiKjrM2ZPF40zP7sfSjfroKdmE9aGpsuySkC+Zea2eUeh
Hulsz+gv31evCHH30VeE8PRvUiINOAUQ3Snwn4zROIq0yFTRTlS6xG2Fr6a6+imPMHf3vOu6Bfpv
SL1YrJa3FQE5bJmjEZRiFqxd7qmYEb78gaj/++Q7NiaYdRi1komxJGlBP6anspJtVYoe1cS8kq3h
mJfctxpvSfTAbD5WLPVmkuiVHjTPApiwasOpDrWv3qKX4paqMz1WLypPTX73EG7WSP3nxmZBCUPX
rAaJsjAc2jo5F8v33uLp1u2Hmo0ZJtTUPVlInZdJODrGTXqtfqHtPcvrD9UrMH7gs+GjB3bT141J
xjnVI2D8RY8hZdWnD23a1KYJFa/8sh+3N3aYCJP2Qy0RDXaEwSHot7wF0dyxnhIT0y+Flx54B+Xi
OVFFFttU9yWIjImUh4txKsdHJfl1+dzv/n0DkFNRBuwU5c+PZ0ItUq0dY+TClfZjjjAxOmrHyxZ2
T93GAuNeidam1qLkJJgqv1kiWyuOGp62l43sRw4DVA06APci6g0f19HlS6YDbgme1jdGZt1pfytu
fRe5KZimJSc5EV9GD4zjNfZ3749VVjoA6uON2S8VCh/gC8/u0pnzdfZ9+vuyWDxwK8epILeLgcr8
hNeCcUwOwxEFRneCOjweKgfpG2cj9z/X+5KYz5W2k2wKJSwmZxqAFTe/m0960LrE64PoBGZyl5da
8D7e24jnxjHlgxwXy6DLgXVMgBOTneYAcJ3gIXZpmPemOuDZixYQ3lpp1P3k9De7Sz/vxq5US5kq
x60Ot7F4pbcezQB8NjemTZNww+XFyn3PiClmTDOjaYrZr4/26mZArWXEcUF7OP8yvolnrEf1V2rZ
AmK2jZYm3p6Y3r/8TXdP6cYs4x2FOG2hzA2OzrYqfXPprhNZf7xsYndsxRLBdQEfpYDMhLFhTrNS
JAtG53uPnHUfcx03BZrAv6EC7Jg3yal/yEJAE5YTt+i/d2C3lpmbn+cYKK1azQRKfzhHYX1HqSqi
o3XVnoGZAvlB9sQ9sHsHZ2OTzfhXAFsVMkUChnQoS3PrVwB32MSLbGg+tECwj7xvuBt6tiYZR51L
0A1JrNkAbH6tbRkwXj3Q3d4VoZVjnvhyMpxtZbEQarnEYxpBUUMcvuvJ6yzETlw+Xz41uzYA7EAh
BNAoiX3H9ItcWUUq4j6o36z5LOVHq/l+2cSubwH8HmVVVKhVjW2mtqOg96SDeNQzxCTuoRRN+0Jo
Qt31h8HDlQN/q+D+BWjKsjQZTxlgUVGxYNJ9iUxCL7eArmDIx44Uwcmgpnd5YXuXemuC8V1RKxVZ
o9Vg3wRZW/KiTHeX//7+gdOsN7Z108IH+uistKXPzWyao6B4BrIxvhfs3omCISwmhIK3p63Lsbi/
pP9v8ROOO5lJWohFoWOSf32GiDPUVE6g0/HKFL6xfjRREPzPARyQCFGjGogmZNrwUPm4SEPvhZYU
6P0Kw1druK3SzuEsisbLDzGGscAk3c1srFYhA9bYe7O7AhigC3aO3jJaoFTy5xfH3CfPxJhjQozW
tNE0glYY5iZPO4+/09B0B3tE8zyVbL4ezecSD2OQcfxLZXSY2en/UYMCmNzOn0iIshlyE564wSd3
AVP0H1UxQMcPBaqPHytK+yrJSAf6f0yQkAVT08dp5DQtPmdcH42wTTSoYZhSNYN2kRZzZvA9WwtC
GEX5ynYRNk50bfacq0y/CXtENutiUaOqkHdxpORRYHXPkEK0teE+S2661bdyXr32861mlkeP6ybl
aXugtloC+OP6QJ71sDrEXndqSkzvt0FxrEC8fPlAfrrTjD3GE7bZOo61AY6EXHTaHmTq5cy5YTwL
9L9vVmTlpiy1EtQ9Gi3F3NpjtXJIDHYNoE0GiVTMiABy/9FAhrEZsFPh2A1ja5fSw8Jj4eYZYFZg
FLkRCVYmBan1PMlfOvXh8jf4VBel32CzAMbJAXQo1XFU4ImiFXY32Kb6W5WeRN7Dn7cMxtPlBvI/
XUQXWJXDXLhvlsfLy9i9JptlMK6tmItuXfUeEW/CWNIUa9A9/z72k8Ojzf9c0GU2jPFpGVk1aR7R
fzNfoisqFxO5GIOVbMqX8i9oJGjq9un+SwqGIYClRP+eSe36sm2WucX3p7zkVHdA8/ozFYH6F0Mr
uz50Y4u5/3MslIVuIW1ofqJyjPny/FgcEixvbRxKW2Eexhu+GsbbO/XzEsFYAXCtDpwD47qtppLL
klIOk4N0GH71vnHfPxO7fOrfyBRot4/4tQuWMke8l9EkCC6fnf1l/7HPZpqa2Pe9pYIXyQCaTVGC
AnlZypt34hlhvmNbTsbcNZCniRTRzgtX6Qy75Q3ofDKimBCWhaKIAQ4aKrfz0RsJy5KbSb4CWpif
M8wND79NIXIv79anm8zYYL4WmlNFWxFooK3i7DfychAmHjjpcyB6s4GxEZSdqB464y2URshyoSpT
4FC6RwPEFokbX82lPXiCD4gmdPs4R+CzChVjkfEffZYvaU0gykufqBAnXKH53l7lTusK97kjP0iv
lHJgOg6+FWgBD1K2/93e18t8t0EtoWlfCEOgR7cNqqD1LVn9y5+Nu6fMdzOmqcnIJMeBbgi+KgkB
VLGIY66KKxjDba9FfqrIN/UsOaueHPN59ZZEPhFD/s8ZzcetZuti0VJXVq0NVZhBgxscejbaBG4n
oHjUvKgJr/j3Kb4x1ph7N5Sg7ZWrqA90tY1JYZMqSqAmlChW4wtEG+aw0Hqj4Zyn3UtC52UBc1b1
TxXHOSujiRBjDORauI/rIkwy6ebyB91d2LsJdhsnPY2zqIyLcDB/GtIZXsEW8BgyCp1z4T9nvXQL
N5aYLZwMMo7AQoCR+5m+UijUt/Rp1S8P+kfwcBwkTp79KZgzBpk4FOdxWxgx6LQwnp9EP8VkdMTc
tNUV8BJyd3kbP08XM8aYDK5MFnWQMhlMEmF0179mt5JrnMzvPRQrUr+AyA9I5FIXSAen83n1qd17
v9lZeow26enSqZI+tUkSSEt3jPvsKSKzb06Rx1kj/UIfIizWCN4k4O7BDAWqBMa/aBE87VDkBVRs
V7e3McCMxj6kxsEMxFvS52IfY4vxM8Iki0MGHfU3Csfkmw4qPijO3WJ6+1Bc40LY5WH5YQT/mVLu
o1l22KQYRUHvhhSsZYsYJnl2MNIFUAKr9cWGR5y3d7s326kxF8IY2iJa0LINVfKkCndVzvPVPAPM
BRh0aWxAu1a+1QUstLnRnXjjYbb8ystexiOvYLR3ELcrYi5BKlkN1KDSPCRCmE4BEW4HrsIOzwZz
2OesazEsVi9vhGhya2s/gGLqTlAtONeuaGcvuOLGNy7BJ/3pF86+Rn/W5o5pWolhmqijGrzNGaVn
JLSxb1yBrdipgQ7ncpXRu3TJHpO76M1Euk5uod/6EwM8wQxK2vyawhjrJ9NtC0d4MRabJhNWwC8E
04NxyTiTxizrmCS1QWK6x+cSr4WfxKkDKqQag3TzslfZC0AgmAC9C6ZMaD3z48YqidGCHyEByFZt
MfKRx8+plt6p6eKKw1DYl43tpi9ba8y2NuWECAe2s7B5XnEhmgMlZxp/ji7oa46V85+H497cyfvi
mI0cs6gQ51iOw7b9KXVnbXYvr4e3eYxHjiWjrEU5wXxyX3gFpgjS3qtEATJvvKv9uQj3thRkc9g+
Df+fMdVohVrFCCygShIdqquFSTno0WLM6vA3eSySnT+mGN+/AKuZAJs4olgVmsUxba4y0bu8cZ8H
ND8uh32tNXUfN1KvAwB1k2oAJCEdeYx8yYVsrBcd887tn407Kxxeuiveodj/aH+W97bTG1eCjG4a
ZQPjmXl2TIfDLBcOhCptPm/Nvqt8N8T4/zqtrL4qW/A0ibdd0dry+qDUT5c3ci/J2nyrtwu3WcxS
xLLZd3D5MSlv6ubUNV6yLqdY+2WRv8iGt6YYzw9Ibtr0KTpiAsbfyoDU3y8v5e2bs25Px9D6/3sv
vmHYNmspZCuSAfArQjG6jYcYGpBuXAIlagx22/6Oa+tg9ZlNxm+X7e6F6a1ZJmqKaRtpRT1kYbuY
J6jPnrvM4DjZvZOwNcFs3WB1tSmMWNlcOuOMof/1yoJc0uV18IzQ/77ZvqWyojZNNQygdUBiDaZd
VQ+pUnOs7Lrw7VoYF95V4ij3Bipn1bPwAI446JEaXucNiw1RGt9yeVxd+wZlBXUziJgAvsdsXm31
y6CKfRJC7Zj6iYPe2NkPOh8BoOlRue0NXpTaPRHgkESWbYLmkS0HJy1Z8aJd03A4SD+L2wRpm+lG
RykEH9m/YqXbTbcBJ/9jkVnjoAm50RatieeLDviQKwOXOYu2GVjOeFjDYYWcNPAIV8otrxK6l+jo
4JfCswIlmk9CKBbROvxbIITTeSJ2kqTfZQuXrmmKay2uHczxnEetOVw+qvuPUV1VQQRlQsiazfOz
VstrgBXTUHsQF1qjpG0YyrmqYWyC2EKYeRWfOHg/r3p3yMwNMSN1rOpprML0SxOgv/5Dv1VdOjvU
fuPrdPMiNlv+KvCU0QWrzkJNONAKc3LQvLkE7aXspgdeUNs9QVvvzKQ6eVpP+tprY1BZ9vgKREUV
0DY42mhDaN6M38ZD9SU5Ur5NXs/u88wLE8uZ1KQtMxmzjkYWTqWndvaAyUon93JfuZJ89ae5QMuJ
ojN5VI68OM6kKYSY+ZC2VRqCXMeeqq8DBrHHKiA8LubPvYKP62NrNMNci3pDzDGIlzdZG6oRseLx
0QaA1HJboLztZAfC1kXrC6g4AVD/Ki6e+Cq5rYMhNx/o4bRzDQ09Cur4QC/JuZSc68HG306Mh9ya
hxlyRd3ZQGoOrMcVZtz/lcvb87Gb88oOhGFeo5SVGChUIl7PMUiXC9m9vB5OaiQzPnXRSatZGnQo
cvkxkm6gfuemKeSQmlCNeXCPvdi7XQ3jWdLCSKJYMrNQEOuXdh0fWrm6Txdeq5Vnhom9VbmKA8CS
eVBnIKuH4txcQc4WIg0gKopEPpEPRXWyGdl2WYxTgTEgdRp8JE0THFmBPGE6n7JIV31pLE6NhnGv
ciy9REtu6unvHld/vPUbifcmn+mhPqt2A5RF2y+CgpamHsjxuQCo9/IxoW7i0hoZNzKOo7VYvZWH
JsBxIAGTstae1B4kJ0uMzoHRZM6sieIhyxTTIa3KA5lz3BiLrI3naFblBK+tpkr9XNbdxepu6np0
U9XkhF3O8WG7kNO4EkWeECOWtbLn8g7kro5icdmeacJ8YUcV6mc2H242LKFXKry6KaKWDmtTWUsS
6jbiD00QOQpdvFXRn7Mxl7SdlK3amgagk7R7/bGLvjYL1znu5Umbq8BmoeDJNAXdnKpQ9SnqSLLb
q/gu97sMuOQVqkv9YB/BFRYat1ziUd4JYZxLDXp4sylHKxgUx7BJsB4EGznpQXCs78l1C2U3sGZU
jsyZ69h9j22XzHibXjRyLTcx96NY3yMdJyZGXghmI2IKdjufTKi8KdMxR3v+f7qRCuN1ljyrVHA6
ZWHeFI+COFxNWjLZpdp+yzXl0JDqlBaRo5oiZ8GckKQweUxejlpbl4jzpLtT+2+i+OPyunZfMtsN
ZVyNoBWz3Fl4OhWFI4aLF5/Gp/KqOlqFW1zTSk779X+zqFIHv7kbhdEQyHpD9EO6Ue+aYHojKCAN
htMoIyAoSTg9H85RVZmaeptOplqXpAhTc529KiM/1GG501tRtbVl4mmc8JJelu9/LFS0W8UJGcvs
oSnyDLSGXVOaZcgUEUdJHOOFDs82PrcXs7tQqEeomgiMvcnWXVZp1ick+CmeEsNZ9EyfBGnYnOLz
8nMNqcRi42e/1fvLn3PX022MMhnNAD4Es56UKhT1k9agzm4B3S/zeq37+e7GDOtv+om05pTlYQf6
PsRB6DgORzrxRzVgeWMb+5XAjTXGy5Aoq8cyVeBlbsrEGVxaascczg/ykNwo19mX5Vl7jZ3ME/Ec
9i7v5+6F35hmHE1VNJLZw6cgnbqS03tl9i///d1nrrExwHiUGYLETZObKeYR8uumdOhMdw5+5bG2
i2sQvl39BcMyfaxsTDI+RpmFpDB6pBMlgjtcml1GV2iPcxa2G+LfrbBPoobS3g6JCOr51/i6CRoI
VMjB6i/PtCjzL+anePYYv6KXqSmSRrcA46ivCzd/UQxbvmnP+qF8iLz5m/DIWSD9g59ymM0CmRym
BWGWYg15HI6UbXz0yysJ/HY2FeCYjjwE2G4KujHGZDCykK6tmS4kaGXVnla0CRsvLkzbIhEmmULT
Ut114ZzNz/NaHw8K+zyKxRaED1NDVTJOph8tdnMLwwc9s20DSD7FTx/zx/qWIt6kyTZcHkvtfjTc
rJpxM+KU6nLSY4uF1k1ugZBH8R/WQV1vIaMa4LN53WXefZQZX1OgEKYZ06oH8/PkTd/ru/LKEh35
sXf7ALyTOSWFAHMn5yztvqI2C2XcTBF3oFo0ZRSYpcWF+KVToD3UQS1UT31h9SYhtfvR48t57J5h
OkJmgqjfAEnDx+A/q4u5VlaJdjCUQyvQVsnwrvdlUCE4TTwBz73YZIqaoujQVUbJlHF1cTKNRm8B
6AH6vJMg56+6fG8t5q/Le/nmWNh7CWIg6EfREQid5TaeyraeMQ4AYZzGoTW8N8BCbOd+/nv8Fh2j
m/KMvMObMBEhX63fRh4PrLx3Vy3spiZBF0NCBfPjpk4gJsJSY6RPruljjOaQ3Qwn/RtBxSs7yBD6
Nt04tasj+UFTEMoQgEmJ4zifG+jQZrndf+XVHvayIIn2byEJAhImEI58/ElG3aRD1c1ZuNxVZ1Tf
ZnBdecWBclGp8P+BEdYJVGL/zduL/mnmc3wwzdzhStQh4V6gATpDZW5WrqKMxwu/k2h9sMDst1Wv
a2yWqPLFreRJde6breEuXe+UusRxiXsV2w+2mIuadsWIoWAgcakcPQGbv3at/qRC9KDn5bxx9lzR
B1vMfbGEJVtiTYiCSgFZGUXexLNdOv0h9hMdMMHcXX5wi8Q0al36XExysCat2YIRtADWlLzNgOUv
0XkAA2J2zG942SrnbLA1/lLUurWtlywcxuoUWUZgZhUngXtz2J8XBH9gYuZY19ixkJXMo1qbpRZU
suFKSuekoCBOSlS+85+1cT9moS4bzohGxpK9WOPvYUE4F35rVWdXBFJz8+Q09VNWgzFlfdTn65aE
gKkeOrQhgI6z52z8u+/+/ouZ85woRhSnc5eFSqe8lBlx+yp+XmL51A2ZLwO1n3aT15fiE5L9O3Uh
56FcvshCfqWr0uGyM939QJIExl1w7IIXlDmCej2BMcaUskAxwy46SSL3JbGTtqGpZCo6nkgW5haY
82ZVKMJCAzVH0WTydAfCPkfjOjpMB/3Q+MlvXnzfX9Afcyxms4ubCKCiKQ+nAnDtxDZGwonlO1EO
rTJIBkLcSYF+CZMWrq2qdnFlFkE3PWiTbBsD5r8n3mztvnPYmGESwhTKu4k80fQaEGLK5JN61j06
4n1qqwfZRp3p6j9rfCvgZt2YpHu7qRQIzRiXaaLgUyXTQcmXyZHE8mHKVJ6cxN7z8oMlJmZEipxE
PSo4AArk96WHgX1nOmA80068yGncy2ecu5XMfasUSW5koliB7Ed30hkDXI7lzYBBGOE/VIk8stnd
IwJ+Gwk4IhXi4ozBpoviYiajEujCZLfNdw2DyjrhXN39ZW2sMKEqF9BVLfVUCAaoiEuPNQrxT93R
fEiJnR1xQhJbC4aK57zob//kbjdWGY+RmUoVCWVeojUV3cX3stM7xUPpzBCj+4KpZeIlx+LOyGy+
avpu5FIBI0CSo6NZzRSyVl2J5DFHolGco7t/dOIkv/miIDjzFRr23kZI796tMc/NDJotOi0rh/KL
CUQ7XoATCIuB3HG0E4W7a3fRjQEQZFtj6EGF+BOXo2End//wCxhHo0yyYLStjuFUv7yuDqU/HojX
2ZndOP+ZI5ze/M1iGWdDxqnuhE7NwxqURUu4dKadaLxbsX/rN1YY/9JWEH+dLDUJkyC5Vb3a10A3
TZms8n+h8rf3tsSaQJ6FsX3L/AShiaacmFld5Jgz7L0uAPGOkzvLrzmUD/IRNMj/vQXxwRwT5xow
CCX9jPNi5qEUner+qHPrZLt+5X1J7MScnKRjFKt5hVrSglha3GIE0Gt+mGdQ42s+RWu3ot1xich2
Lx74wCDSCETup+kbNVlbhYiIC6hZV4EKBg0geDCGpeLk12CU5sGbd5eJEK6BsEYWoQz5MQ6lWZ5A
CQpil5U2+uZaH1T5VddTnifbTRU2Zhj/qRGpTQepB53QS9k61kPkg4cMUPQ49owFDGtAAt+lfzFx
Lokbo4z7TIquN2OQUIVzE/bljV5zW2+8ZTEHMdYmQaxGklB8/aEB6AozTGAjJt78haIN/wUxMPUO
n0LC+5oMxjFnMxr5YoIBRHSD6MgJ+HPfJORMiJPBOQt8edddi5gRxOSQBIwcaxHCH30eDTO926Cv
wXhE4SaH6Cw8dd8VJwt5Ipj0JHxa4MYcEwvariomYBtbqNw/x5D+ADy4XJFbyr/S5i/KqmDoel8a
4/W1ZATRcgLmbEGzYkeVc3eW2+uuN6ADnvtFV0OmqoMwQXHA0KeNKgSQjrrgS3nEaYXt3UIZEn2o
JesWkCZMTJjTCXLcnZWCQPhBym/qeLRN4+5yasazwUaEGjIkGUF7Uex1f1FG1xLy4yKrnKu+eyU2
e8osZVnlEk96XLq4/lXVX6fWu7wM3vlglrEKConJiPMhEMzppJltdT8ifJhOv155iiH7cQ2SopC2
NqFfzk7NzINeYL68yQL1TsGQZ0jfVAnIH1Rbru0stvm4XuoxPh//d4vM8uplrddGatJgMOaHFm9T
kAMFVhb7iyimdq01nt43rhytnAx377OhQGJCxhSi8arJxIG2zJuu6dEWatTV1ZX7LOK9TvfOn4RW
iUmLiWAQYH3lGAtpajR5mJBQHYN5vSnML5fPBv2R7OZtTLBtkriNLSUvdTUQls4zxN7GMzuFmJkw
csdyaez4ZMpUZEvRFfyPfcz3gOVYFsmpiJl0yE8YuqAlJS/6FQer09npz9SNvCS0XO4La6e8jf3T
sZMo9oG6l/lSs17+H2lXthw3riy/iBHcl1eSvZDdrdWybL8wvIy5gfvOr78JecaiIEzjjO/TiTmK
cDXAQqFQlZWpJWCjTYO5GD10nD/benFZqjFUVOmmcZrnaE5vKmADzbH8dH1/uVkl1fjUDTRiIQzL
eKdWp1llSJQTzgDHbrmXbsoT+Um5liGU7gsREbzDsDVHXWrzSFaISdYhs+VADs2f8w/j9FKA/ux4
QEJgGKhzMQR1R2cpa9+pXdFcBs+bttaZje7nRTKyFOwIsvwlMhq/njTXKWtXawQ8o7yTATYJ6MUg
Ycf5Y5KjJLXaFYyEAGCAEkoejxNiTSYcZRZZYbKhuTGHNInw7igWd5h8ymZaeWkD6pwF7Mjo3YMZ
3ZNd5w5g1utuw4stdIQS6SwQ1wgybz+jWs/aGhW1FEDtftIzN9JF+SXXUTYWmNhC0O+pkx44CCrB
2B364//GVsnfwt8LYd8Ei7paHZj8UPCKnufhrrIPsSVQ8+DulWG8aOegqcv2OyDtbGiFka3BEs93
i6RPLmR8yj/5ICYw/mAFRgeOZfAaZ3Baz5GGDkZRGM9G3WKQIGvi/fXPzo8WdAYazTiUuTUmFYCm
GTK3Vikg17HuKTpa8tZDA0x/tov3okovd+M2xpjQhIoriChISoBiupuh8abP368vR2SACUY5cZaB
VJiLAAlZoz3k7eP1f5/rXJsFMOGmjBMM3eeYDOxROj+t8r1kCj4795TgZQlBbciVo0L89hyOqznF
mgbULGpzeH+Nx24vgVZKVODgbtTGDJNVT5UExQ3NioO8Qgl1nV0pvbu+VbwckFaELSje2JC3ZgJK
puZ21Yx4TRoVGlPpHZkOLcZCYztxm1jyrxvj1v621pjgIpFOKgebgOsclQAFAzHQz3rQXUpg1XrL
CaKOguVxPeF1eeyLSyZlopdd4wR233rgYIJm7re1EtGecD+To6k6VGbAqccSyMx9mxT9jAOTVBHA
xLoyrLqr62RsBFIA3OVsHjfMwRlGOvA14HGTlbIbg/lukFvcASJeOG4VcfuIYg9Qremz3polRCjU
xIsfVh+q9YfEt3Yg0A6iW1tx13voevoGveY+VyciSI94C4X6s4HyDe4isOa+PV/1kC+2XhZFoNs3
jemraeUqiegy5QG4FKSd/3w39hLKG02N1UQGhcVeP2iDZ4d0jBMgAI+W25r98n3yVR9ow71oAoT7
HNqaZgKIZCzWUptmjCo4HYpFwhsmgMXqkNBt9vGjqBTA28+tOSaQ1Jk8QuW1ikOMMVcBZmS/p2qf
P8W1pIuuKvrL2XR+6zuMKbMtxmhWEhJKkFVIT3Go++onmg6B7NS7Hk94527rJfTvm6TWjFGSass2
D9fEjP041mxwrOW760Z4YGKwNr/6InPoVmmALjUtuI37PihCmhHNOyzoKNI4pqeK3bmtIebUDUUL
nfUKZC2GM7hyhpGyLMiSH5JdCeIwzxs0UKpgRNBRdBDkv923xIgmbV2iDOpKyUO3WqehKU8ILMH1
nePdLZquaLhY8FbFY5gx01qSEs8gv+tq0C0ggbrIjfmoL7lvJXWQl7moCEVd690GbgwyrpfYlYOp
dsxHK7fmwdorp6ra92ERxB5wNd8qERKCu40bc0yQkkbH7i07By+z9sPsiA9xs7H8en0PuRCZ7SYy
Pk7M3pCzdkEB+2BCwR74GOhe+qD0tT9M+8VX3SxMvmDcw7oTMknQ389upw7UNwSBNAM5LuP4zZhP
gJV0WBXG3KfcXd3I1/12V75Ip03fEkHCztvPrT3GLYc0S2KpRVJVSpeE3JMGqj254GLhnTHdBhEN
xnFlB1ohb31St6QqrZMY0A67x6hx6umdtSfrlx69iOtfjrsa25FpgghEv8XsXlGCqnNdSRpMy1cr
uXVkpFgiTJfIBrNjKTC6JQi08ViDgLfTzG6FQQciiXCAXDMopsoYZYbGEcttapBpTXP0ozGhmbrx
GGT9j1oIzBUYYblNu0Z2iC2nJW7E6DB/QPn/WHyyH210heuL5U/35CC6P3gmbVXVbMjKmlDqY7bP
KKtSGTJoThMlaz2SgnevcNS7VR7+IODaKh5uoOKCtBbrdYMaDfECvFk4Gg9mnLlS/QNkY//Z31R4
NN4kJmqeaEC99exlbArbmGb7mEjJxwFExT0hFyMpBA1D3nWIxy69PUwdYELWGZo4gVTMuMrHuHhM
jedUuSh4MBTquYaUUXOMsgfTEL1IeenS1ijrHPKyLrkGpmIQ/7fn4YaKdix3YwjZ3XPuT0dRvYrj
GMg5baCLQAnpYJ1v9zI2YqNoLei5tOlZJndjo7nKKELk0MjNhNc3RpinV+xUXd9aCQniYU4hZ1/f
2XpeCaKQyAjz4hpAko3OWpsgpkq5NxQ5pNEnTcTJyHkOb5fCYhyMtVDm2KC+F4BX4QiBzQBon+N/
JsTGkP/ms7C8V3LWlbJeYog0LapLKhnHTJFFBR3BpzfYC6JCY6DImiRsm/Y4aOA7tTDB1VsP108r
b8dUkEWDnw8QQFS/33oYwozUxhbAdG2lA4ilD5dymYJZAYC9pEpIMmp7Sr5PoF533TDnAlS3hpmk
xe5T05iUOQtkDdLOz1HnL8gjRtGVwT71oYaHkjoY5kHMBEVd0Ji/XeDc2CCqrUj5QiGGSWbo6KJC
Slu6TQAlCZDKiB7HzMp+WURpTFMt6LwCVvnWIh5zVdQtAFjLuNajcnWL4qukfYirRvDsYFzknSEm
OmhOjPfxUIDyYr2U9THWH9RFEGWZY/u3CQBDbYjigTiP/n3zsiHNunbassILld5LtNvBFAmtMg74
ywLwSKiLOqC9ZfGA0li0iz6RBDR52h5TIoc4oIAg0cOTvS7e2WH8rVEac2xV8GVEUvVRIuu+HJWL
pi622yn6ZZXsS2/ofumsD3GkCsolzAPkne13u1iOFQpfaTj1lmdLUJItHgicQ5IH1+gEfJgs+8E7
a9RtNt8MXYHInnS1DJdw2qXH4dA92UF5bHdUDsd8TjHuI8ImcV3e1EwdcBMUhh3GZDxFat7NmApB
0jyoFxkT0W2uuuayuNejBluA/ntxr5aYw5VPBrEoYRhe9dGFstj1p+g4+Jh28f4HDWXm5fFiTTVQ
6zbAnANsNHM1Wl2+KEmD7kB2lm7lHQVBOTv5Bx120U8QQP18fXW8Aw3xQKSBCMdg62H8ZHHqpdFr
cDcS+8mxS7SlPjYizAA3IGpQNEaJEO0CKFe8dY/WGuV60IGLo3BOymKKwbPP0g4QUj9yzdPyTVRO
4K1qa5D5ZJi3bMcUApchxH7u2y4+px0Ei+peEA3Z3OzlY23tMOFwJnMydTogv8XPBSKhAfhifMdr
PgFiSPk+gKPZXf9cvOC4Nch4hzI4yqT30C4fCaAD9k01Hq4b+JdvBQysAY0Rimt5+62szMi0CqNA
mOxskQDSmXVM5uo/csel7bDiNr6NRRAr/ud6tck44SiBDKbJJz3oi2TvFJMLrwwKEIkK1kYv3k3a
+ffnerXD+qFZq0Y8Nzk4DiCGBF7IeOfsaA2+uBNnbOxgyi9rkJmxLTTiLKQCb3dSUjFUTXoJdFCP
KqSi16N617sWWETB/CpA/nDd4tUU+0Zo6zQnRVOYgVMaPsE0RZsZf+J5GxNMRas1c8VIF3hem+7i
9G4Qzdnz4rm2+feZpCmrLa1LbG0O8hWMjKHSQ9roeWx1QTQXmWHcO7KSHB04uHfbICL0e3lChSy6
cXRB94V7JW7Xw/i0apVFC7xXAYV67ZPqYUzUQ3HCPKdAdjQfVIwtmoUrUrEW+QHj4GYLNea0KHAj
kke1+TTHojIj96RuvhITWJUllWddqZIwXcCX+YItpcjBpXbTs2GgKwK0M0jA/mO5kT1KNhNni1yZ
1Dku5aCUP9YK8ZwGrdlaxF0j2j0muIK1ZrELivQcu2Tfysl92eeCgyraPyYmZMmgylWy4nW9PGvj
D0e5xO3j9SgnMOFQ5M8mF6sVdPoNbbKCXrlTu9uSHGvp4boJUWhje8BVp89zRigL8yG7oz1g+rip
b6hKnsilRQfJYQID9NWMFaCQPJQPZnmKU6+DGPydcSwOlpcUvql+JDfgUvmv8sN/+xyeU5oBoBRG
GN7uI+ZZqxnT5GmgTSelDs0u7EVJOjcYqQoV0AVQGzKfb00sw6qpxTwVoS0fDPOQY4DN7pHQOoKg
x9/DjSEmGJnrYM9RCc+mlAZS5dK7D2OLkutAQewzpNQBMpaBEBeEC7aZ+msPVczTYOZWRr+RCReL
JjUV9Frw7SyQRGgQURl98iHxiC/t1B/9bt3Zt/Vx+KSCD52ChkQQ/39Z+OsPYD6i0WpmC5VFdOKi
nQOGu/JR2jlfnc7NAHz+GoMkDcQA34SsbNwzuFk3E0kcRVWnFkNnYZ8+5et96dwUIlgb3wTK+UCU
auiLM5HEMrN+LSw0sjIiHcu1/alLqOhLnaAx8S87+NvOOxhBrc3JUEtdYDwOu9VPT9op2Vs75WDd
V0EGbijjTlSC5D6cNQzA/702i8k1wN1nJxM4Rl7CC6XShuTWwT6l/7WL+ss/NagKAbBiYT6QcQ9p
1PokaXtM10MuMv+WC0eguFfKxgDjCOswWUsjI+NU633cy64Si1hq+W8QSHzTOQ8DzzjGxGLjeZcp
iXWU73uf4tbmY3vSoUCp7sHq8SiiX6F+9S6H3phj/K6z7LiJ6rpFUy4+akdnN+1X0ID/x3rn31/m
n1XZrL6yuRggQkiWNWiVGzI+rZrgluT79e912KykfUbiQSqMpYAwMVXW6DztFIEDHFTFjg8+D1AA
LMemDBpRA5r/wNoYZu6zaSlydAIn4DRtryjQ8DGO/behdonl9x+/qm59QbVGeItSL/j3z2bLzFVj
pVJfDQpw05NnhvMnKkVhhlCiv0c2v0NZyML4zDK6vSefItm7ni5wr7nNipnbZ8mSKp5UIDeNBVJS
431fYSKuvllyQazihsSNHfr3beaTYQCjXDDV0vUPEkYapWdHOl5fCg0I77YRallIgfE0ficJVi/V
LEddJwegi3RHLTC6C5BjdRztpn7eXbf1QuZyzRjjKU6BO3VZ6FDqJb2JTxk4jcG07ik3iT+6upvc
xBBK0V3TjVwbLYcIPQ63uDWC6z+Dt6vAPSJDoSUpdL7e7uqAi8wqnAZEsU3lZehvyc43UxH1+nmB
cmuF+XaANVdapWn5S1ixMfh3GsCscFCDcafs1tyvBnc5SoJSs2hpTHqStSnQapBhDgnAsf1yjtWf
Y/N0ffu45UPdQPdY1S10KdkGaNmPOoX5R8GA7Cs+gnHEj5/UR0RnSGAIKZDoOWZ9RjcMtCghquuo
7HXdQk510CHiBbD7S/GG+DN0ybOPK8431LpDTYQk4344A+p4ug4WeLBDv3WPxDF7p1D1IrSU+VIa
8RPoMT4ItpC/qFcbjHMkGSQMO33Er79tPqbH5iB5vQuduh1luZ2AnfwTe9DqwUHHuA7U6d6uKRv0
RB1k8FD0+5y4L0xSB7SJ6p0SUqgrqrCCagE3UUYnHnkyJJHfj25l8rJ0iYxCYnZWQ+fReNQPsid/
HA7xDm3z8+wZYdK59u2CB3buiwVF+F66+QHMZyRT6iipjlsJpTEk6uV+fFaD/JzfYVx0L6It4PkM
StvYXDR5oFnBpF066fIMImDI7zCWOlffZflB8AV5WQpwO2iZmsBgmewoXDI7cZ7pbYmK82n+lKHc
8tC5vxiZ6539uHqdCu1i+vARU1zzrlpgA9DfNGQd5EpMQlaNa9HEhiMF2qj5c3I2ltVbW9VT5fNs
Lq6T/7i+WK7zbA0yKVliZgq6msByJOf+PEBfmErejCc0Ko66P4fWYQ5x/HfjAQn0ITkLh5x5l+LG
PstXueSTlVb60gB7tsC29W06EL866H51XgCTLfzlNF/+MwTyJUXcmmVeCVI0172l47ovdOmw5prv
NO3h+tZykzVokwPAAsAHpUN5GwmMRmnjUUlpoSM+9o/Z3vbzM16s+9WjbCjj5GqCUMC7k7YWmdiz
pEpN9A6ti2XODjkpD9AfNWfB+eAbAQYM8QaXBduCH015klUySYGVPJjq86SdG03UE6Q/lL2JKIXZ
PzZoUN9kY03R6/lExZ+yc9p4dM4L1/kH+7YH/0MWihojohUx8QsUSVM0KLjKFZDnlyD1SmXXqJ+u
uwMvkYXgAmBgKnTJbdbRx9mIJ1IVTlBOpRV7Q2su/gzSVL/VMsN3Orm7v26Qe7S3Fhn/K7oodmIF
Y9OTR491vou/KrgbbAhEg5jys656+u0KsjJz70CmdToJqdN4oXr7Axh3LGp5wDBWCVzp/DhJibdo
IpJm3pczFUuxQaJn4q3KJGG2YYzgBy8QqusbXXtOlGM3CM4US0D3Eiq2NpgLx5ZIPtQl9DIGFP1X
r4ovzUdwn+mh6slP86k8QYkd3Gsg3YRK5eIq4C7tD0I8AO9EbH8FczEokbzY5oA7lkrO6yiCAZPu
KfdUcR7sFh+uuw7vBtwaYy4FK1pUZcIc/EvkKnEV/G/DbHz/+OfrQbTr7Snv43oqUQxGpzW6I8pT
pAseXNzE5HUdJvtOt82qWBTJSf5m0Eh3snJKPdCf7eSjXAbCiqFoQYzDp8Bzz7m1glLpgorXzz5Y
nsZj9b1c3OrshDQbkkWAIa5JoBZRMHRkPCvp3zeRUultO4lagN8x0djPQKV/u+4K3LCFmVDM55jI
StgXyJzVWgx9awiqIaNNdxO0jBQSaJHgU/GXYUHKQIGYoGkx7r3ERSeN06gEcvpXRc7lJAiG3H+f
Prvx+ob23TslzawkWisPaZj3ud+uXdhYhiBQcGPRxgRzaIZ4NYZEKbNA6ie31TNP7nxNCI8WLISF
DMZSlMhxMSJfay8zmEvFqGVuURCZr2Y6Muh0wHn51qUA6rCtDmS/QBSPaJWBuQei3p+oag64e/bD
83+EE/8KsBt7zKmxkrGf9QyPXKX8XFoSCC72gyy4fbnJ2HZRTEZRFhFaxJBShUb6uG9sjwrQ0Q5+
E/vlT/KVsukootuJW4veGmUOZ0wpdmwDK5PI5E9k/l6M0Lkb5J913yl+t66fxzxp3FKLnswCY2nX
j67wQ1KP3cQGY+midFTaFOGIpqDlXos8q3MtSLyYezDET+4qolgQ7jNzI7eZYjdlnabgo6FJR+mX
jwkSXyhWw3/q++T+T0pM2z1mrmdZh35sPdtpkDhf4zWEGDYUSgRHm3sfbjyUiU4ryJrNoqBjxEGK
urUdrGFyhMxT8P/8YEwI0WM7lYHRRcX/0mM8vtznlyFz59bTDgtotqVgLffXTfLDye+z/q7kUzXl
4MyYOjPmH6V01hLRXLzIABtMZtDVLGSRArv6WChAsgr7yTQ8sG8FDOKCYFNG0cpmWT1WohbOMg4x
aK2nnQriROmhfFZu+p25z/drtru+Yf9yqH6be8fwUVZ9vy4dgJmX/qzu1hNk5m+LoKYMrnviiZjC
hfaYDXRyWarW2MpCBVVMyFzTBijEobyKYIypBxfeH1WwNhvKqkLNnTXqC+qbeDdQzlhwhPu0aEwV
aVXIUInwdtxuytYeE5oHKUW/Ri+ko/K4hJRyT35qnpI9PH8ing1eHTz5HL8QrpPvmq9fkonOQxkN
WjWO0hFDrCAHqB8hQvlXDmpK6QC0JB0NE0nvCj8mE5GjJHFIkiGQNKi0UF/tn02/8ccdJWtOLqKE
lFdc2e4sE4wbHWNwRV2QMBqI20XOfq6+Sfr3ptynIpwmN098PYVsN3RKMq3siJGANaJ11eRoTorn
VIfJWEW3msgSE4zVeKpNI8tIaH4pA8XPd1S4zInBwuTJgXI/+HTwCbdqnApiJf85gaKujmc88kiD
uWqglzyjulI5GOyLDhbAvOPRPHcg2oYq3OOf1HLA8PvbGLPMTprVvJEAUHaiizp/MqTdKsSZcbdy
Y4O5b9CZ0TFrh62cIDGcHhE6Y9c2QKnsqwEYBmnR/z4DLZnlZpl/PY5yr9RX0ybz9qu6btIG64Uo
uA064Ojp6EuxtwRXKveMI4cFaRxGr0Dh/jYFiqPOIlE9oAzWqGHkVA9rmf+8vpIXWcd3F5BugwQf
uB7LZlGvcjLlSm900IQuXeM2/Tp8jB9Axw7k63KbfiC2V39cfMwaHgR2uRffxi4Tv+I5M/vZsWO0
vZI7inTAoJK/ehqoDMWcocJVMqGrjEYSRwXyrBf+Wcz7z8/g1dipQY9OCiz+lV1sTwTU54LFzM0a
qQdvUtipLTBMCxoqHLnuK8BikJ0fP1Li4D8Ei0HLwNCBndcxDsjctKsCdiQil0hdKzd9mAOc8Ns4
bI/pmU4i6EcIYiWhCBJBt+2d82yM0o+8WWCUAPI+gVMglEvQ/n1I7McmEeAGuUdtY4K5X9uysXQ9
h4xzNHzNwcEthxgrUXNK6gkKvhonvxSBsmlwurYqxjVHQ8kiS4nASlmP7rpMGPbBU3Us3VwGRTu0
Ep+unwXuMTcx+QA6Fmg1sFxoVTNHyrwoaWhXd+b46IiI0/kXN6jEMZ2FUdR3c2d9FTt91CUARuJZ
M9zoJpKiKIjPVdDsFdNbnkXM/fzq7cYi89VkzJthrC/F+fIjKICi5mcVqOEm+9xLg/HniJ5s7CU3
lLg0hJRL5Yk8k7unNm08v8yysyWZKimyVSG6jDr/DJq30axDLYrzP5g1MjdWmCtoqIgsry24KFCf
2eX6feHcTiPW235bRbKBggWxQHcSO1kF2os0rKofRP8yGMfrTsjPD17XYjMBJC/V0gQROJXRGn15
BwaYXXGAbiyq64t4Qow6AHvGLBksSsC6gduMtZYkAPD1OhiPo7+iL9Kts6dKJHbqO19M10Q6iSbG
9fXxQtXWIBOqJCNKOgkC96Hdf03jx0X56QiRVaJFMV4/FqA3I5IJXrBw3edHEHbths/WBd36HaWN
1kXZJC82btfEBCppyYlhNcCkG2PfuhiFtLxxkU5ZoYT1XO1ItAYpkSGsbguZe3nJl6Uh9ILxUgab
IeMtZm70Swby3qDfQ8QFuNpQcoFtjd30MHw2DtnNumsflpOwYsyNZVvDzHfMVGCQ0HUd/i7R5Ls1
RYVGO0gH8wQaeaTOogof92RgKBNTYjIVPWcH07QWhFmatoLJFgOFBx0wFslrNFdD/4KAiU3UVead
dJQVbWAawfeHFtTbSzUZm8zIdQhxZ+19ZN3KiwD7w61ybQ0w3y6TyQBCLhOjrAAAkh9oqD2ZvnWf
fIRePCTz9AeM9l8/fKIlMR+trW2lrTWkX1GRHcq+9aEPtL9ugvsQ366KOXxVZwOZliORBbNz9qG8
ozqu5nnYDygXKqHqU8CD6FMJt5I5gZNdajJZ0cBYb0dfciEsl0CFxTMTd9m/kP0/aqUnApFws1kU
t3G14TEHCSVmqZpWLBYhehSQ87QrHkATV++7i3Nj7ayLFealZx5Tn3gitUxeXrQ1yyy2KPtEjxuk
Efp6G6X3TrEfVM0zjJPUf+/zb4LvyfeZ10UyKbutFLpSqKvxwhCr7wBSzaD0RjOHyK3vU9/IhCed
d0dsF8jk6xlINlY97ZLABD1xorV+3k7uQvqdYGm8ysbWDvMUX/U+t7psll7K+don60xVIlBSR1pW
eBrZOcWBYiyI0HNEe8o8y5s2lmQikzhQpNvM+DSKYAL8DcRz1QKPhg260rehq1T7LJIiPMl7MDAt
h1n9QEbBm1hkgllCX8zLTHoT74GKVH65GIWnj3YRyMpIBN+J2zwH3fLv5TDpne3YtdqNtgKF+Qv4
GrRQ/whBlkN86HfApBWBvY9u269LkPvD6aflX/cS7kJNneJ8NAiIsKy2hVZiXm8s1MAq88mXAAQ8
aMYAcY+0Uv9kT0GeroC1iHYj6E/ZPuPMuQDiHKEzakZphzHbdFf1U+6tea5611f1UkpjEz/cLb9t
MWes6bM5n2ZdOhru6CefqcSo8zAc1ufkEVJ0AHvsI1d1W2SdEBsNpHN0E/3VekB64L9FVSruOUQQ
NaAASHWfmDha13KlyAl8yeibi7JOoW6t94kqnZrKcI0Zac31xYvsMQEUMNKVtCaeC02RQPq78JYo
QvyEYntX783hcN0aN28ByvD38pjPqq/qOHQRMvr4hkAwU+lulvRCrHvVPEKKxGuzA4l6N48C1RH4
Li873FpmPnKWVZluRlhovJSutcL8BLTjzdSIlkhzoXfetFki3fGN58791NYqLcRJneSrcqCquTst
kquoynfDIqdRA2eaAqlegwi+Jfcy3Fhm4tBQrKVsjWArWNMdyEbdYgLBRZARHyWY3rq7/im5cXtj
jAlEUTVMMcmqNDTJR1W+K0VxWxWshsV3WVBsb8tuxAABSvvSkZx7CHIovnGMAbsvwdkKdsyHMTR9
vM6+yz6mGC4gIfZtjzyJ0m1WJO+low6JamDuVRkTgixoY7TWtExJLqN20HykjLHj3vhuh5hc84ni
Gcco6PyWuCAsD7MdiuUurSVk97SbJIrBdF/fuZcNcIqBnwNaUuYESbZVKJkEHj710ILiwA6GfRf8
IT4KL+HfdpjzoiO1so0SY1/d4mnff3Wt+iPB5B7ioOTbD3/gTpQtzIIkA/6HMWdXGSknHTW1KbqZ
8PwePl//9/mRZ2OAOZaAOaeV1EuUv7APpG8ZqCF0fCYLXw1ZuAhDzj0dG2vMUawWSTVXGTp6Gfmi
Wk9CLCz3Jt78+8zpy+QiS6QGq2m7e1v+JEuXSDgux42YrzbYVnaTlxMAj1kWQnSncWfleUzsG1tr
7nPDOgq+jmC/2CFDk1R1VAw95J8uJiQ5cO0Hjd/vLLTpZWDsHV8IDRCtTn0bprs6yWVN0uPAehwB
DbCO2b5/XtDl+hL50VH5mcTulLhl41aiaCJyRYu545NYmYpOdpCsXShLyXiK9taB1h2THfqzguxG
4CkW3fnNdUTWUirVCRrRNtE9NS68oQuEqiqizWSCUkvaxopqKQ2W+qMy/5xjzW/1+2gRoSu4dwKI
eFClA5YZ6L+3i4mLRCPapIHJdSrc0nxqLLIjCTTvm9ob6xtZEV2p/N37bVBjCh+pGUVojtJW+vpo
5qsrtU/df6QC/XW5vC5KY2ofS+zIWjfVSQDiW/MzqfDGkh6yOBdkB9zWD2Ux+nvzWJx5qld9YbWt
HGi3s6969WN8oXfHiGkA0YQj/zi/mmI8XGmtajLJIAVOsksGSF8Iq32iD8O4taZEdjtUHa4n8gz9
JvCru4suYLKkV8K7q3azYYxXjxiNHIsVeIbGsZqdU05m7dZ2bnj60nc7TenJoRzAIPxHsfB185ir
sOuVZs1LIL4oOb3uFWGbQKfOBqyB8tXUuS+ekhF9L+ZyBHurYY39ooDmOfM1qfDq9dP1VYm+F3Mh
OpWuVrqyFiG0x/aq0951qunFxSTofvBLbptvxkQIM6vmao4d6H8d68rtiGt9SjCAY99F58ZPygPF
d0OyTpC98Itur2bZZFW3phwEEhHgtod5n92ZnvEt+tyfuv2Ct2P+nXwpnv9kP9Ebd2RLtgHwfRsJ
rRnsJbaSS0GlyW7Rgh9+udMSSxQz6EF9fwRezTCfLZ/qZiWWg0mO2/ghP6b35bP6+GuC6WV8sRB8
P76bvNpjPt802fraUDfpsmAe/mqKfSecheE7+28bbF4j13FfJiZojYoEsoUJAGBQnHhSHuTb8mf/
cT6UBxH8/1/c49UkG+KbTp4XMktHOQTLs1/o0CmH5CsdbaelBfnbLLmireTfya82mQRHSQxtJJoZ
h8byKOkYXlyeCqf9IMmxIMPg1n7xJtIsjNhhWp7tDvS2tGpRgdrvchj3xU0UQnnoObpbb4xDetfe
YIz92AlBzqxowsu16YCzFPYUzKWwEkRTmjhRPaHdM3nJh/bT7Nuhsy9vtefigo7ueQ1n3HI+mlyB
KTrtvK3dmma8tOuywkpHQAgdxZ30/fiJtmBAKeXZvgxoMr7vjjbY0r2IWvRftvr3otmtNpYmlRBr
SNh+Hz9JxJN3VKLM2YHzab0HT8JHm2pGCvVfuLnDZsUvf99kkdB+mZW0NdLAIZnu1V2nfc2sQfOh
cgiAYRFVPpQXF6+Znb+Wemr8tJYGbyxHZ//fw972dzBOnQxD3fSREgfTZJxsqDUBxXqTgbX2uhne
zb81w+QvJZi3jTqT8AipT7Gp7qTZ72lT46wNH65b4gU8cLOrYD8F5ZDNikP1BLwxyjLHgSYRkCIO
bjHfVKrzR0dUwaAcVcSAFBTjsXoZW/E0Yeqk26mLq+4AIve/QxDZNS6dLx2AE/tcgtz8+tq4YQ/0
Ov9YZTFpa4tZtZ5mnBOalANIh3og09TPY0gJOwkKJSKL3IO5McjE2VSxJdVIaiPQp3jvjD9V61vc
dJRyVbA0kSHGDy2pVpammUFWIIV5hTm1RHEl7XMciVQ/eJfVdgsZT1zMaYnzopeCorOf53I03dw0
/yA329qgv2FzuLWpM4dCx2eK4/tIVVyZfBgMAfsU1883X4b+fWNDR1cyJfWahav9FKe5q9tHvRfg
soT+Rr/axkhqjVqGdwedzygxWNCgr+uaP+Rg2SsYR4lupB8iQLBoWUwaBpVsidRUD23UdoN9Lpa/
BAkRF1yw/ThMBiYP1RiXFUJRhmlyCimF6MYzpbylCGdyUP/obgP3LGaVbMsC8dPbPawB7lyqErp7
0kkOZzSQR0geARQ8Huf7RsPUSexVj+VBdHK5ibuzsctEqKTu+6KIlDJYb5dwBDqrc7VnM1hRbfIo
dTFFymfz4XqEeiF1Y/NbRwXrNEQ3gT9+AY1tPYakY7nosnTsdtGh9MeASoJ3Lm2dq16COlSFW13D
/xGuu8xd/7JPcu+KgKfcYLL5EUwwmetBXs1ORfGLvmLjn4mj+7Z0mysiDBzXWzeGmGAC0qHa0CM9
CaAfeKy0CC9LZW9U+v31XeXenhszTDwxkgYrgiJkaKSdtxrHJDqNxc9JvhFSYIoWxEYVE6CfgShy
kOn1roeuNAiBzo0sogbkpz+bFTGBBaLVNhylyFGelD0V74XMTy/FmfKPiMRnhLaYkDJOTb5KJoiG
ynN8nC6AxOyrQINuVeqLbPEdDwIaKkX2yGxtsKt1wCd0fKhM+Wk2X9fU8TQFWqUieRh+rg409z+G
mO+UtVmeGo1qgTxJDWkvgbL9Gjcp0D6gx3053S2e5cNR0VwhJI3vjq/GmY+H6vUE6WMqI0lid+jj
gyHflzr4XuV9aa/Bdd/ne+SrMebr1WPckdS0gKOQLukAGkXbJ5JI0ofGwvdR69UIE6P1ujMN6L7G
KNcMX+SoOoMjwY9663lypksOtedmSm7yRP6TOxydfxBP0YyVhVLEq6IUihRDB3y5dbpTtd7ppWD7
+Ff4xgaztDZOtaQD60aoPJapq4J4R/emS3EwdpW+A433XgpEjypuirUxydw80dziJdPApG7so2h2
11kE9BRYYKtDoKSeVqlAU79Ak90GybEibG/xTUBxB+TWgLCyD8PZxNgxLEhoC6pfel9JQStK9kBO
3AEPpe5VV9yJ5J9q7dUmk21XPamGvEW/eQob4s5n6zuVLexPOkDwHjqzbhcQgPdqdEErQVrEPWYb
08yVqXbFuJY1XuBm/0DqZ6c/Z6PgFuPnBhsbzG05qJ1JzATqcM0uuYu+RAfTGy7SDeXzKQ69uxpu
9pUKn1G+VtsbTs2juDD78t3eHfX/I+3KduvWke0XCRA181XS1p4827GdvBBOciJqniVKX3+XfNAd
mRa2OrlAo4FuA6lNqlgsVq1aa/EjpLu0txLO1QZKmwO30PE49ihp6vU1Fz/sBlNEUei2beXW3RZh
zOoGIy/CWxHQVoBqP6aBIst7m9kDuHauxWv6FD2AIgPTIvylwCxH73JwjTbft2YztS2r89+X6ZiB
6bqxpeGx/mHt8ivVE0/kPAUmambhPd0VVwnIJihUMTu/vuE384So86Dc/Q1Sf5Yi+c/ipRtjBACr
IU6NGwNjftAm3OV0S7tl9bxCVwWoFlCNEbkZ0yTUScik4uqNv4ji4NRPf3EPLf59yXmjqlWzIlTi
k02H3lMcaDcCTyyOUHNhGzHbWf9qv9ci+UoR6Q5Xa5Yd8fhOfhYRxRVeKY3zUFTVdIB7hfdhlpJH
KEo7Tw6zGbSfgE/5xYoRotGRVYsgN0gNwAok8Xyix2HvNU1h2a5I8/A+KkZygrCPfuWQsnwomk4/
m6Kqn8e8yZ+dzGIPlSraBzKw6kumsekFmD/jmHBLHMMiUTTXiLhxYFWIuNgq2c5U9AjAzZakgdFO
5o3gTP8BELd9CEGriJMdZzGwAYU5eXlWkdu8LcY3bjYl+NQVBW0FNS27X1qaIMq2U+9cTSTLbsd2
IJaLuiB1k7qm3WEsdNtySzuze4/ZQLz7aVb0wIMTxMyApBhNdzmqUF+iLG4e8MvEt4oNqYlOZo0m
DwEI8FDpbXgFsnXjUA645zWjs25ElomnxBj5LkmLaD+UXXEmhHc39RBne9CN2ycU3kLTnUiXP5SO
3p4tUea9F5qNfrAMqr+oWgNh5bhS2FXW1PVdFLdDFVz2wPWXK2AqhgVCX6D4pFQoVfKWDCbq7NUv
fieO5OD4ZE/v+QOgMTt09P3L9lZP1MKclDnEUT6SUgjomlDrCynD8bVhdvI3x2phRMoV4l5UU0xH
pEDVXTu1bpkc0r8a8YeGzn82Tm5Q8BTMhFVV06OaPVIG9uByC+67vldgzQJ5qgbE9vz3RZxNnJj3
TkyUo8jvVZZ4amjsLn+Nta8PomCMYYDUjDqo0H80wRqls4fOBnUP8DZchbqXm7rhkw4J1Po6Il66
35o/X3nNfLAoRe1UJbQdKBB+XYGDZSQQLqt3jfpmRxt58MrufTAkOXYzZroQTeocy0p7YykQMklm
bGm/bBmR3Jkn3VRMUEE4aoAvnyPVmkAuMigbS1kJ3R+WIvnzNNSF6GwMC4xx7PLuebBvTaVxL/vC
xlJkEQQrKxrL4Ji8VnsQHimA8wwb9fqNTy8zA/Y0SXlltiCsBYdl5UIcFGLP2bfLy1jZK2gm/b7m
JI+OIivXoOvGwIItXD7+iNOXhG4knes59cKI5MRWkjldkcWQgCrc/Io8Widwle/agzikrRvu019j
EB9mTfB83ysb32n98bUwLjk2JAedhLWoZqKiPdMpzAq/7QsYB6rXMQgxvT5+r7f4P7Z2VfJzIkjI
FBOk7A4AuRZEALrYo+3ffLpZQAncv2BPliNqQ/rKDnPI2InhcUzOQscsxZYcy+pCbAN4dYNCbNCU
Mq5uNLRJ1A60mspro5hcdbpxhn8uu+AqdIwujEiBm7WG0HqjwRQ1JiLnCmXsJ9f2zjzNU1JbD+P5
8H96eyyMSQ4/DVlK0epEde0YnskBhZM9iN7OW9n2+htnYUfy+TAXbLB1sOMN+U5PXtW29nj7q6uu
9PDaHEGwoe5tTFBd3sqVkAF6fgeEwoBQIEORkF1gIMT4fa/nR9aUvlCJi1HJhzTEMEVdbQTZ9a+2
sCU9lGMts2llv3ffhE8AXTa+ssPkGYF6YLutUaythUlPYxbaE20SEp+0/GYo9mkInLu2L6u/OVKL
NUnuHtulhjqlAOLFNj2bfiU4UxgO2fhKq4dqYUXyd6uMId3ZmvnJikhQKN25bJMvkam8XnaG9e4D
BfGlCmlBsFtIUQi3H2VxAqLX8nVKPTJT8uNoKR7DoPYve9ZSyiFBsFmaXLkZZ7XE/2R6MurZGswY
LwwFGmgOC/quDsIk2RitlEzYBoZDQQeug85Th9q4Jd3wFOxhhtFw5Rhj3qIwv1fGl8t7t2FAjq1a
I2icm3hVZtUNcR4Hc+Nun7d+EYX+XYBJCPD3DkbvZEJGpVGLSZ8M+wiaw0BEO7tWvDoqfIuBgjXu
3VILt/qIs+9eMikFvrrv9UGJNfTcjjNANzzpIeb8ID6EMFvunR0qL5f3UL55Py1SCoGY5B1NMUwM
AwYkAAHwHhq15Yt6O49sgrIZznidbvj86ndb7Kt02cc5IBqsp+Ro1o5n8A48ehsjInLc+7Qq6VSV
ggJEbtnsaLoj6HCye+b/MCDGyA/8ZG18NOmy+mRL8vNxLGpajbwLEiMJoiRy1bw4j/3LiG83DBiN
45Mb5X860CSblUu7eGaqglkWAZ9Ke0Ti5CUeciefHxKQk25CeOfYfcExDekiUWnVtzTHIqFvvSe+
jnc/+pPRVXfV78cJhOIbbindJZ9WJ90lWapAXlh12sDYl0dws4E9gOcu2E0wCQM6uCKIfNRLFMWN
Xi5bnp3v00JBOwLOdvC1fBq4qTMjbVlasqOTjq4xAhZTv6aYAW8xvJVn3y8bk1tu/y7TNsHKiiFv
DN5J531SjERnUYP6fK596UR2BYKIwDCTIA8TP1LVwDTCzp2c6aWr6KkX6m7jB6wGnMUPkI5/IbTW
TKapDGbeqHYKkPOfbC876vnOROdvm659fX9/r3j++6IAUGo9mmET3jIGAcrY6XY0Yi5EKw8a3xvV
4+Xlzdv3+WP+NiaFgaKKeTiFqnOMdcXLjNytNAsdg2ojiK4GNAizE4gYoEOlSpuYaVEyoi+Gmy5v
2oCKsN/lZCi8y4tZDWpzVQN9DwqZXvk+wpxoApAEYwA1DdDgmlNwBedhHov6HwB/a4tC6waqYujs
qLjMP36oNDeaqtIdhm5wfge1Lx/YRs/cMzc+zEBw6m8hm7YMSruIVKWqzRqAo8lGa8NwIP+6NR1A
1rwPAlkzjz9USjRZ/yjSlCbKc5y3GEP0qWfV7vBr5o+dVQT10tPwf3WzGh60rND13hqxXb1sl+bn
LVg6v8nyIrR7dNahjGC6GKUDeJP73eA6rWcRd1aDof5Wy2otlppzJ+ed8ci0pY3FuGupTWEBOGpj
/+rT5pCILPLgZp4xkI2jIFff3iPa0ph0vkEFpxlT29poB5qvM+NwhK0FT7cHBQiUDrbQO1trk064
hZK80uS1fWTgbOflYVKuYuNJ64LLZ2/NN8FAArX4mUHpE3f2xDoWqw6KI0z7ytmdtqUwsboMexbG
xoy7QR3pusutSRd1XSvHPr2dC+iGeAydQxo3G/F+1c7MRgAhRoxxvheBFg5YsaIdBzVG+bWLD4Te
ltUhQpfGVOiGoXeuVjn0WvNEpYZBTsey5otnYUlpsi4MM5Uew7d5bLVGS/2dCXfWxh4GN7yaates
XVzoV3OrVv95+YOtRf4ZVwXAMnThcZl/ND/qmkidpoLPiy91wl0FPEpsw8baZi5tSDlRakXmaDBB
j2Pv9wzDRqkYB08rKgxUUVNs5LRb1iQXIbEOOAcAvUfdIjc0a685ifdm2h9yslWOW/N2YHUtSIwT
NMnkx2FsAFKtF6gAV+ohg3JMufEyXP04GjXVdw4hsAh9/DiiiUdG2YCNG76k6ZPF3zL14fL3X1/C
bxNyXLAGozSHoQ/0FCpYeUGJl2SWtRHt1lJ/4BssUBXrs0rUJyspK9QxmqfNmtxr83FXGsNe15D5
g7p+18Xi0OogEVL1rcLO7L+fjtfCsvToKCYSDmVqzqiL+vivNmaFYeztgbrVb2XqJijqsEqQYn78
VhE1ma72A1QDtP5QoSudOs4+LrYq9avJDfIaVDE1DSBA2c5o1qC36UsbVFYz3iEOiO2ywyz7Npeq
2BZb2Jp/oI0J557R76bcGSBh2RsszcKTpkW3vUb2kB/ZytfmECd/I6QZjvWOjDFl6LvDKAUhd6Zg
SdHktehDKl65o/faq+rX3nZqvb6Hvw3KqPcsM20FzKiAs52s++wGYmw34NE92aeZDmDzibbmGYvl
ySSbem8x1J2xvJS6AFnumjfDI24cUC/pvKLzxE5DXrp14csFs/cEY2lWioNMGZLOsCBFE/6KUfgj
oNJWXO6Jg3Z0ksAg7kzSt73ctaO+NCvdZ1qbNk5iIZZAtBt07v0hOir7bcHT1fxpaWd23MW96UBZ
iPag0AZgsX9N/7V1Ts8aRfUi3c3SXX8eKPHYtf/NDz+9QKMurBNhpugrm4arWt8FP142sHZvLQ3M
f18siJYan0QFCJoSI7k1WwSRQ0G4b05b42BrZ3ppSbpWOMBKYxM22rGwVW8wfVVw//Ja1lx+aUEK
hlnCjcFqkAYCkeF3oBpTGs1TtoPhWuRwyDzUBiZUjLdJ0R2YkqG3IAhzDJ/jJ+c5RSNuru5YOir3
M8veFjx71esWBmVCzS4askIBJyRIMKKv9WC/odajek06Ho1EPOWV8FraHEy8oKH5fp8IUPUohvbs
dFpweYffKenloDnXWx0I4VgABkvHWw2rPE5NrQ80CMS6BaI/9Ttv9Ca/f7KeU7+6th+UL5oShE+j
XwXxNyjxbOQOq8804JItqMugoQaswkeXtSvAhRKnou8qpKkf3beNl1zrmCqcGyfZ9475W62oVc+C
VKflQA0ReCjplIDbKkdyHttH3oALKtoZ5KfabrV459/9aW8NaqjvnSdAJD6uy8rQRJ4SjaKAMJPz
Q+rK699FtQu8zLYeu59P49zbosDsGvPDU9Y/LBGlK5GbmIc2rIDVyEw6YyOPnA/0x/V8NCEdkxFf
SVemnJ9wGvXwObLd8WcI6iix+W5acYkPpuT3hAOarjJKdHqEXpjyyPZlIM7IUKwrhvIcKHfYd36/
Jafw2Sc+2pTeF4kGmpV0Lg4WwBZwzMphpkxsFK83vpJ83GpVH1gZ4uFpjy8iesmLjbO0ugaIp84P
TlST5NLYwFW7TcrBPna4w+LUzchDscWWsLqGhQ0p7keNoWVagYygbLRdb9tXZez8GeoXSQc+xcKE
FPjrMYpHMRPtZeljbO9T3XDTeOOBt7VVkjc7igOegrSFmg+20x+7MMZFRiCOwBXhXo6yn+9kMNuh
yjBnvwRVBykQ5IUwe6IhyZisxFXYLVq3XsWApA7rjSR47dugZAkRXfCxW9jHjyHHho5E2YscRWXa
P+S8uZ7GLV3xtSiwNCF9G8su9NLBiPsxK8EfMYCm0K0K10kyb0IBsdQeL+/d2ooWriDj3ZMsbMUw
6OFpqvvynFkA4pXUmjZg0OvOAMU7PFFmDWfpC+GKUNuOFeFpUMxvGSdnS0uOZrrV11nbO52Add/S
kWh8IkO3y7QqFB1lksTu3ToePQvtBq18pOVzJ6INr1tf029jUgptjmmMh5iFGFrNFa6DJlD/yTZe
xltGpI2blC4yVLDeHcG2sOt0dFNUzU3ZFqnfSucGEQHDipBORYkEk3wfHbt3WiMe65KfuM6v+NSe
8er3G8VBolTeZTrfqWb9T837QyqsPbxkI09a80LUI+eTZeEHyL0AO80r/LYJfEQ1SJet0muUjWxh
1cKsr4dwQ6HsLS1w4LltWLEWngTf8+ilVn5ePkcrOSeC0MKAFBq4xk0Mcpg4SD/MHxE0WPA6Ptjf
5gntIkhutzKsOXzKyQLUe9ERBes/VHxnx1m8Q+Kun8rC4PwE7njXKR4y9bouEoClApHf0SZI+Y/L
C1zzxKVBaQPrgRdaNMET4/FGc/zRebO2dGzWju/ShLSFsS1EGusGbm9QxIMLw3dC2wVi06vKr+nw
dHk9cxy9tIFSnO0wr4cesAaC0HBu2ccu0x/jCpKYoIGxvlv1BvpiNeVaLk66D/sRHdhivnOdL5rp
lkfdL65RWMvP2m18ww+Fv93KX/fJ304il4UKqzKSOkK6wr6NOx2ygpriYqjovaJQe5G/Regx+8CF
PZXho7MG5JDVuIibKLyC8HvkVkgwu6g7WNPWgVs90Iu1za+DxQGwzboKE0WH5J04q861kW58sNW1
OCjgIesHVa+c6rW8Gse6x10ycP4aT+JgsuKua5V7hW7lL6tHa2FK8vu+w3BCWuFtYem4tnQ/zn5m
2cbjYt0XFkYkf8f0Jh10CtFv/bb6ld511+3ZgexJ5NbPUIE4MK/ZmlbdWpbk8fagZFrb4n2WDo/D
8JWUz/lW6X2lA4qo+3tVcvpSd1Qz9SiBTIILPe7mubkhB5wqkOY8ZFdqULutVzxhvAnMX+3G/b/q
ILgwIe9nQC9KFhYLac+Goav5KS6G77WGyS41RY28OMV6s5F2ru7kwpT07VC0tnMC8NkJRXLPVGuX
x8xtoNN+OSSuHqlFHi1lNICOQknGwp2S24lr5U+Y2/lzA1Aw0udqiAnIlNTGsttJ7yuCGBh3IPzR
78xuw8vXbhDM2YGEGnUHtGMkl0uVtrHQfUQfYdJTt1JT282ykO+KeGg8KIpBXzSqreNfrOq3URm4
l9kxqVq8To6DeuzG177ZQIiuOdpiUbb0cC6zzO5IrSISWcVdQ7JdFJeNC1EEj9vKxqttzQWWtqSo
WlZ2UpkZeKPVdnS7UffaaNz/xXZBjwxtIngCkrGPgTsH+1UmCnyjUk0DrR6vVP1P9bXfH7jmwsa8
pYvLAcxJbUroDMu5bnb1UT8wX7/R72eynO1y4+qeweHmRzVEmCzpdA6p3Zp2hUyixJsTiCC37Tfu
otXkwVyYkPwa0n6qqHO4gLFPbgS4m2c6DQpVtRxDYIm/rTm2sSbZp51aLTh4GpUjT79x85WHG2dm
3hM5U0AWjnx8Rvg7dLa/+EBqGnUZYQrK6H2YBCqvOg8qIvldPQhtN9qk33U0E542KFutMpn661/f
oHjjgGkN03Ry7cvQBoelBpYWPiuPQgMpC+QFveFrBYm67K5+nnYzUEzZiExrIdxcWJUOcWI0Y2wV
sFpgppsUr0nEPAssRJfP1pYV6fgaUzRghHQKT3mmfjHH/NZm487qs7/xR7x1sImAFqKqLZ0vkqbF
OPYD6OX3JGh7r9snezH65k54zVE7q8xvXpTg8tpmH5ddZmlTypI6rS+VgcYclYrRc2jp6uO1luxG
iBnw9ruK6Zqh23h9r7QgLaBkfq9TOtpQAK+FaqAkO+NEy6DYJ+DQsfcQMcCs+p/yGb975tKadMoL
i0M1UYO12i91j+3nRri5a8GuuNd8vtvqlRF1zV0WBuXZjX6MHco40NKVmUYsMPPOsM+m2ZnRXYXG
0XNJMJHrT2GXYtK4nCAup6Vtl+9JmOUc2LJRjyGeBy1Lj1rEyf1kTDFxWwoyPI8mrX/2Wt02bmRp
01M3VNXoiqanv1QBYjEdbxPuUj3ERLhdqs6JjCZ/Mqxay33eR0PsD4UyqO5gq32I7kyKcaZhbLLB
n4yJXUe90jd+pGfTPxDJIlemVhaJV/WTPUCLK0pan4I813CtnqvxmYAU6LqJNfGWtdTUvZEIHeWU
ogSjCLFyI3K7mGOQ12lIbbjamFt3bWeR28qmWKBZQh+wVHJOIeXaR4mXF+NUeBmKXV/bbmorwCPV
HCVHHvdIOhwivqIbg8snQvh5mFRBJ38aKsygharKXFVB49UtisnKvodhx1JfM6j2ZFpjVfgpKEpv
m2KY0CxyJkEO46h2X6OwFDBrxnWxj63YiI+KnpnNjscd9PUKFtnUbfhoK2CCddhtVfTGa5LGwzOL
lNa5YlFrZEGcd4Xq9nmeP6c1+EFBehJGhaurzHmjaajcO7GgLaQkTBH5eU/Ge2BNchXiDioddhFp
SHLICLTqocAwlZXbp72BGRKlLk23TjDxFqhtSb9afGtwYe3g2+BuBnDTQsSxpYOfpFBtD+18niII
D/oh2etoXG33qtcOw9KMdNZbBvUSoaAb2vP8pTWMQ+NMt7W+ha5djSlLO9Ipj6misrxWwlN36nbh
gRzqcxcI718QxR/O8r6HlIUxuROqhFUMvJhCjxwZ96gyD49AqBk+QMvuL64eB5KMmFGe4d8ywDZX
nWoIgUAPVDX0ey1z++4hTjb6O6vvvaUV6eIpIEucqSHmxjFKZLrqqbh5lx0/siv10XU6tzoWUFey
j3/TvEKuakGtFycQ75eP+UrNJ9LUOYVzaM9lUbsh3+fs4fIFt+aAy2gspQjqRKFPlTNocBmYxsE9
kz8b2kZ+P//OC5eoTJehT1Frg4qFHrtad3Z0ykC5WOmDW+TgkNLrcktvdbWwvFyU9KaszSkBKQoW
NWsC9aCtTPZkD9aT/wHCs5azLk1JOWWJr2bXMRIEoGgxS1G5ydYA4paF+QsustaKOGCBUIoxKIbc
7ZrcxSNjd9kJVpCmH1IOXfK01mAgxSUV6BeAkLkKb+bh1DlBhe4coEjXrdtc8bdZFuV/SftXk+Pl
HkqxljlWSeK6xfxUYFd+8jbz4opzCcFoijsXoB2QLP/VGMXHRUuxl+PV3lWjGp6M4Vs6nZ30V1we
63EMmvjr5f2dF/DpABBizQrmeFDJCjTdUOtlGcFJOgjyNs+2OYD9Y3Bb+wuS1sumVs8zgbS3CjMa
ICAfvYVgENvUE8wYi+EFEkLzM0r8RVcDmN3/mpBCRlPSojPBb3jibVO6rdlX7tQPG+tYLR0urUiv
irJJdDOPVH5SHRp/nULLejKRo7WuQZj9D29CiILaKkPZDZhe6AcxxXiJKhaeB4yRnwagf9wwqeOt
u2AOHfKnxBPSpLqDbh+RJb50zHApZpFPQR+Mu2wXBxrUEZ8MF+MqmDG1boy/ac0uDUoBJo6yLo9t
tHhYle0qS/XQnXPRlN5FkBgzN5a3FmuWxqRYE1V2Zup1jZap9epM3CP012X33DIgBZpGG0yWheA1
L9qrVn0znKe/+ffRj8SbBSFFbgbktRUi18E8a9rZfmH3vhNvdJXXLrO5KvofC5Jf6iZrElvBsDHy
WTePdsjUUfO764qtZ+DqVqG7ZwBENbd0578v4n6L9uQ0GDY/sWJov+C/9EcCUhbiNWFq/eRIspWA
EtHf9gWv37Kpdo6poyg/c7PnP/nIwAqZJsZXnVF1q5yxEs9AkoBIRvFQBb+YFAFYzywxKJoRGF33
BNTKDkKCoKYG+34qvK7balWsZa8f7El7bptVkZTRZAWtr3ozdJTfChCm125/ne43NVjnXy8d8Q/W
pOyBjX2aYiex8deAeOE5zA7F8d+rbxPfPP/yS7akj2zHjtF0E+r5s3Tu5Kf+/PhOXXTLMIG6xdC2
uY/S8W40Zio1ccLTeA8d9X23BzXJvYULNsNL/w+1i+ZXwIdtlI56rBpl1RCQ0FkpxAgNzUer/azi
uXn5xK9dFB/sSNlDn2udouHcn9r6mgDjS8BFkY35IbUrTwgG5ckscCJy6odsx6zIB5bueuy6LRjI
2nHFKkzHdgDY+8zKxGgZQnoTEBpkFHmNUQZRbYSe1bsd9TwLHUiNaDKgxcwL8LHXSCMy5+xoPwbD
AzOYe3k7V21YEHHDcCSglO/Y0kXU6dVEi7M85acK5Yxc3CnFLnO2GKxWMz6sAYz51LY1NDs/xjZV
bVFUiTRY2Tn3qgfqzvv5UZrsKz+1fX6D+cggvv7z8R8Lwwr/tSp3gtoqyyw9bOlxGkzNzZj2g6nD
U2ja1zXdxNiv3RNLY1KM5DmlXY0iy5Ef2R78THP5vD9j1PTacZW9AO59PDsP1u7PP9/SqhQpGyeC
5hXBxkLL3YtVPyRXlvnPZRvrK6OYfAOPLP08FyZQ8cKmIYrEj5wFE7X2Ib0fhy3dg7UThUTmv3ak
HQxzPZ2cEhfg1L3a5L7nWzfsyjU2D6/814C0WXYXE4r6PzsmINc4zHeL5pnn5ro/z8LX4Z3+K4Z8
3XafY+2MYaQFcr82gMSO3OcA20GSxBAHOlp1dVvx4b4oZyTsFg589TstSljSPWZPZtHTEc+qCnLl
+rli3E2a65b9uuwOq32iRblHJqLueaqEidYwjMwMvxKMbUFYE1zU1/0utVyyS4LU22Lu31ravMOL
KAUk3hDn4OI9YWmltUtYBL2/vVM+Xl7a6oda7OD8MxZm0ia02xKz9idbWJ4umn0k8n9QCd3awRVH
REKpUzAzO+DLkckWa621kdl3M1i+ey5/dtfiBSKKvuHr92JXu1nAzsltbmxy16+csA92pRew0auQ
u03Qucnq1qXxa0+Olzdw3QASRAtXCQZYpe+kQO+vyOkMgNPYPhqq64FlGyZWXAFr+G1C+kYtKUTd
9fOThRtem96icp0UsT9mr5eXspY8oXus4tmHrNegVNqsKK+iyQbBWmDeQoUlOYT3ztN0aq6UU7sf
D5vjJCu+B3MG0mw8yNDjlaKfQoZxSidFDTAaNqL294DpjbvUpxmQmJ7+TXj1m/ml/yf7Q7rrOW37
YFcKiklScwwSotgpmoNu3pf6xplaqzXBAK598Dygfy3DLlHBYr02oGY7opCagZun90Tuxrf2TfZa
XA1X+vN4LO9rAdIXdziDVX7DYVZ9EtMhxvwfGyPcHw91jLs+FSk0NcnwUkQ3tvAvO8qqQy7+fWkD
cyuKWFXg2tLJ5AvlaRSvRBVeaLxdtrMWd0H7DxlhVCMAapCxQFoeD2ozwkMGr/eJc+A/OvHOZ9F7
eBtB9iJDFsV2G1ZX/XJhVToGQHRZZlECosauBYQ+EgxIDrmX2y4w1lA6KIJ0b+LDaYfLdueMUHoo
fVjs/PdFKO76jKESjlBlQao5jGq3MYmrEu5WqAOZvWu1h1J7uWxz1VN+L1XuVGZFzvsWTP0nxVFR
iMz/qZSt6LVlQnLGyDY7pYow/17F1Us3KreYJtnYuVV/XKxC8kfRjY0AIDM6tdZ3szuRpvOiyHe0
jWO14RdyYczWVBX1QLwty/bVbH9RbW8l9/+/7zFv5sIHeGhWTljChDPtOvYtDmP3soG1t+TSy+T7
yjSmLkdnHsxF34o3xU124b1xzK7QYbUC5DH7OrhscOvzS5eXoeQdfDiOTmPz0LOAw9BlA+tfBcKx
lmmrGjHnvy+2zCiNaoDaNKSuit5TtesqVEHf/Vff5bcRaRWWFbVpiG7uqaUKyO0B9522GIlXnRiE
x0BWzrQb8iRc2IVTBHAAP/UdDdjY7fAyuMqVzCWi9i9vmQ56nvlMfIo2C3NStEljgnkRK6JHrbWG
zq+Ine5FpPehS5N4PIGvu+s8tWWoeGWJ6nfKqL4KXWgoN4JmEEPdGGuNVBPYADt3i4GQQ9Opg6s6
s4pJakRfitiJPNvMyN4aw/AmRM36qo+c+rGdqvJE0d+/b/J0Ct2JZpXLWGM0GF/Til9NmjCwy6Vd
8ZOwMgFEYILaUqggQ+gVfccqZAeYTywD06rjr70ww1veAeXkoe1edj7PjKzxwJdl7C0n7r8Zac0U
T9FyJvyxjIbHfCDspoTym+myNmFvPUU/tam4zQFXGKLR7VlZ9l5pEToGVdHw81ga/DqqJghx96y9
jqOOHLopwiltHaNyMU1c3JcRCi/5WCt7Ajz/Tmk6uhemkz5NjfFPzFlyjpgY4aCtErmKJsazQfgE
znk2eGZUhMe8Bd1OqrBy/p95YA95F0SVygPaaslNbHX5DsnUozIxeuh02/AUEtn/6HqsHutkan8k
dBqAxUxqnxqCua3AlZH3Q7JTKuH8NGLTACG9bd6rU66/VXE/XjtTYt03tlnuUkUd9nHEQS3Jm+In
ij+lcoihXXhINaV/7JgSnyOrED8a1e6Peh/ViVtNdfHLqBrlVtUK8lRQZ3TrNnOuOCQQHxnDNPCQ
Opk7pe0/fWHafhc6ijf1PW6y3qJ7VjSFl1eKeZUPmnk2Rt2+6rWSFK4A1t2Py5LueJsIT4egZADw
RHegmR7e9kNReMNUUsT4NvX7vBOPLA/L21TJ9BtDj5UXbrDJa/JIuCkvSL5nUYc0NuuMp14l3Ysi
yuFclEl1N6UpD2qhd0D9aqilKVl2ymn31ERaeIRobj26LRGVn2cD9+pkYIEBMvz7sMpMvxNJ7wsx
OX7Ug7qyb7r6ptdUEeC5Hd9Bi5coj0lZ8sqrhVXdJmNNdkVdp7sE/45vs7hxR1oVuy6i1gMHrAY8
gEk2ulFtpEeM5VUut7JkV9s8/kLUUr8bm9QKbFKXLs963rghKYq7UTfI2SRR9AwQT/7TzIzCs0RT
+wWPMVFEOMjsIzTWS/A3+klbm6HrkNDec2ZWX3IwV34J7RgcO4wnNyG2984UNvna92HpZlodn3JV
9Jlb0nzyhoqVLvjeYw8de+ZrLK79eEiol3f29NZkDfGpDVAR1OPV45ST2oszCt1Yu6GqZ2Marriu
DKQ1IjZfjKlRPXVwvNJWaogpZHdJA/CtEirETRXNOTBnsA84Aokb06Y8CIa+c6xFYN7Ck9WPC/MR
mOpvCRTVvSJz+D7OJicwyyLQiP1YahlI3KoSMrZNw3Z9pvRXIGcKDzUEIPxp1ELPmXLnhEIkdj0l
bb5D5KPfAGIybiI9blU/69vugTqD8bVnFdePRgy9iNHOlS8R6F1/JHoBqs+8y/UnMAiRwetUrt1k
EQXASIyqQdBX6p3dmNnmsRPgGQNvV1ZULi0mXoEPIOpSL3REDO7Mum7DwGn50Ph9YoWpi+2qNa9Q
op/D/3F0ZduR4krwi3QOEvsrULvL+/7Csd0eARICCYQQX3/D93Fmuj3lQqQyIyIj1Dhdu8h/9Z7Y
U2Dieb91+NIIr82ut/l4bfqkiYoBn4beB53XT1m+KncdFIuQy5CsefAPtgq5OhKmXXjtwgG9drGQ
NWDdyXJgJwofJAbAALktv8s1De7ioKn7Ipgb/xWNaV76fEZybKSxRDEnue0qHjF+6CaNrMc4Ijs1
Q7xVhHMTXLnM4nynEH4KZVMu7KFbISpMGU9/8ma0z1YjvwgdgXz+M975nc0yPQzdEBU20wM+r0y6
Erkm237zNPzbNAzvGyPj5yHFapxM6/WpZVTvsTxnd7LJhjPQn6UA0qu/DPXKFG2kSIUF2e5HOli1
WGT2nRF8IU8jQpRaBNQsNSuAPCdh0RMSHzCpwYzdy4YUSdJJXIZ+wXZN6toKGo7gJuMN5rcuo+ld
QuptK/rIDh9w4k1OjqjpvJjEnOMNH5YMizhmnZ4KuO7Pz80YLX3ZISlqH7GV/Diq9Nm3vH+vuzHF
Wc7XiRcMlNedYH56qS25hU9CbwuTUB7iJe2gKgsMJEbbLPNvAl96WOtlTVi2jiWHBKDbXSz6/LPn
Y3iGiC4uGoG3rxM8mCuiyQjSn7elCbR+lCKX12xW4hrnNTuOPAzfOtK6V7rCzwd1z8I6Zw6ncSx4
sA0nO0bba9ex7TQO4L2SiU5VzZm633B/PZsMd87ateRihjQ9N2u2vvCI1MfVp9nLZOHZUYTLKo6d
IGu2HzbLXRVPBv8aC7jZzZI3LVRxlhxiI/0jJTQq8Aks0h5oc+w61eFK4MPz2GRxNanB7ePY1BWX
qntr84nsQBPAPjqp23NTo1asExnBVMdRc2Cu7sDVgyrcMzH5tqgthTU3t122H3ORY2ic27uQevLQ
TJFDDkM8+68chTgoJJ4lYqlg4PjepH8BLbFTqqCKTy+8ruH910DVnG/QzaE9M+ZmA8Bf9q7vj+Eo
8RoswZU6zm+IVOzO1E0CMeK4FLXXkCLyocZpcMlJ9mtc4svAllg9PIfSkbtOsgQhKz48Lp0O3hrf
mb2J/HRtoQd+nGbmjtk4DI8zQmbexoi0Za76+roseE1HG0GxGzSmpP3c3cAcLt7TPHWPG1/5I5fy
hzux3WF9OH3MatSsySMR2kWLeIrH0bz7jfrruoZNZbCh8NSxYTtEQ44MQSWCb2TcbCiN7Xhy1M7H
gPrwRPwMSXItUpUdQx22e+8V2+ccKkmLybkchIHLrOqya2xrEAFh8/cuufxiPTI2rONZuQ5Lex3l
oJ4RYPRfrnJY6rdDfiRL3OwiLlS1ZUn6DOfauPRYA9gxIWYI2Rvk1TlODjpL+/s+8GMpw7rZQQFr
7lPV9qUI4KQrAtX/5kwOu7W34wnkc7Sfwzk+sHGWXzVaG+wTS+wU4XMXTHGs/ABHfvM2EbdaaCTv
0dis52xy/BC2MRo8N7XrXbOu/qAZLhyN3m63AEK7hAP7FSJ1R8hpyTEeY3h/KBZcksDQzyH1IZq3
wJZatKmG8jaAvDOgnag0HGjCgjpJwG4pNyfJoWZmQ5QKEfVnOj+T8DeLXDEuEuaIetIVvLW6QzJt
siuUDKcMpXfEvCNn6fqKCfmnB9Zjgu2fgTzCFaa5F7zP91jChN0v4dtuHntkiEY6vqmzBZ6ONk1/
li6V18DMc9kbxu/5UtfQGsfGFvGqAsS7WGiVBiNuHIEN5Ia+5naYV7NfYRF5WdQMS3UfpeY3wpWI
HsIrdc/osv1sYbI949wmL9kqh0tMMjAcYrW3QtqMFRPT7QeI/u5GsnH6siEdTm2s9LeIURAL7hJv
q1mxDJUYNkfYAm9o+5oPQdcCJ4wTfEhRR/7IcDXCCtfgXoUSLggK2+eiXHTPElTRlV+nZHGyEDRr
d4kARMvGWHx0mdzeGUOOEYS/wSvhPQR0ZA1/dLLi/0XaEPYtQbt0hfNdfIRRVnbniZtFsbC5v8bI
Mdzhv+DiQmr1J++j5JTbmp9kosQumQ1SMdKO3aWehEcc7ejoVRx9kHbGh+Ii+fAGT38/t7q9p7jx
npK6tneZ2ZAgSFh4NIExVz05etaWYpeQrKhiFq5yL4KT8bbbzPYdWh1jwXDSw0FLkh5449a50Had
fsImXR6UHduqblf8DoFZs61QeTrCnNhN5n4LB3XpkF5/nQmOamk9dZ9+mrDKNybx8pypTu/Qywdl
u4zBPU/HBgMJIZUYlSopDuz9OE/Dc2tCcqi9YB9Ymw/KZZoXpI447EUIrMFfbZ2ym60bYFiqWfTV
cDP9YA1zfoOVAMY9GRF3mtJx2kkgN59YoFyzQsUjgyuDRV1HjFXYFliGAMcHBN9WYT3qXeeMu11x
iI/9qDew7VzdbG5Mf2Ug3WOMdJ3HpEnd3qSyfeuXAREUUeIaBE2xJSy6Ttu9Wfr4SofUPdBaz2tZ
sxylJfYxfZ27lcLuVebPgw0N6k2S/0G0KMwJXIHNXImpGb6UaJa9bURbTXE3XZJh6x6I5fENx4rB
QxDZ9ujJsnw3lgfpjqVjWNGohoiL5zlBzQnkSaBBMGWG++SVMZ0fYUyKAwGD0kNkp/qs297dNVmt
TtChW3gZNRwIQEu7/rOlTPboVxaNRQmr4rRoAh7vqFmG7eiwIehL9HkSKvu580XgKOwtmnzD5S4l
6/7bssizgvR++0kHpNFAdMBiU3g5YSaVMw4+BJJYGdj66ehmP+y4d2la6GRpb5pB5IVK6+VuCJvx
NOezf+MBF28k0e5EgqRBI8bGGj7fnu94HoU3M5yEUD962NdmCla2dk3uItnrkvKW/RMNW6tkZebH
qKG/+JXmz007yZNNmrmCHdi8n0eJayPuuwMEodGd3nA99KH/B3X+GhdCmQW3XhJ8Uwhz7vmU0/2Y
hm4HM5P6SKXbMHzOPVxxkF9vSjzz/AeS9yT6gxCGEuA9uqrN7Kj0am9kkiM3LbodJ8idR4ZNTdav
Pzbo57LWKkTBDZj+bZ3il3hSdCom0gfvYQ3jRhTZ6ILfweCyS8lx2yazq5vBf2/I7wDxHsKQq7b9
GZlmOMMkjnamNt95PbuiXpvwByCIOWjFSUXRWlXU+qRKGRie+g/PmLhz5bRlDyvm8YPbMnVB4Jze
D7kKX+hCvmlu+AMTenzGdpJ4JQYpdovc6M8GkV8pFkxHHL9sSWGiX/C+bd463kBf2C/BgcKw68KT
CeczDvy2QzxcXdG02drSur7FS68Bey/Y+HAZfl2Jhc9TN6fd5+SQxLug4XylyLT6RNijfeQkGa9a
Jj2KdzxBOjbI+SUiqUqrdaPiFxrf4IYsJH5oAxJ9Dhb7GmGu06rzcLxFQx7Za1QzGHr18UoxODp5
Fy+rLKMBjQB1eAskbP3+VkRkt4uzPN2F+TYemjh0Pyi/ft/Nml02tkXPKhJkT0IC85DVT+xB1wp/
EHswtwP2NaoQE0o1+cXubOL9zbCGrjk6q81fVG37HjTw1kH6H+Lnaoz7dU9fu6wXxcBIdAjXnBfI
YHiX2FncmQRYw9oMH6OKn4IlhmXyNN1EaGCB27u3DIhTCas+hrUegZzymCTVKmS+NzbiBXI97jHV
4WoR9FMy5PEKrnDf2eCcieF22tQDl/ynt2AA0ISl3tRFZugjy9ydC8KtREczlpteLUx5RI2/yOKq
yYSu0rRxO4KD3ddjVjTLdIDgz2LxD7unRspr6HNIrd2idi7BPrLPKTYFsQhT6A6VuA8JCA+73bXx
BqfrLvvM0OXBwcbk+7U25pBvch+o7UkiC6piadNg/ktRkzZzAY/zFFL90nbhK5ISaRXX2MlDMF1a
oWAe6y77sMr814x1CrNVoXBfTL7E7fLMc3zXTv1GQR1WyV+YiuFHROZ9jgkiGZEbLIqUd2KX8vhl
NpEtsL00w8hCATnZmmkPg+Ef7OyEQBCWH2QU3o6hgA5/Fj0UtOzQdzQo8HIy5C2I9zxBiiPERXKH
PEeIIFCIDtoiZsKH44cf5Av62yofEBy7ZNB9pFl2Wn2MBYX6BjDtfwlf67Lp2786LF7N4PsSraQ/
WErQIFLqDq7p/okW3kLGbUnBlnSGAUZ3N5ONIjcySCph47TkDCiVsGou0tFnZSzVSfdBVJF1+V4m
ftXYGy+tEdmxnVCr0kULZMeFaUHbabjJ1/w9zcgMjC9ITgbOcPiKbGy+lRP+aLOBvk9ejL9Lnanv
vB/tsU3wmhepmqOwDFmyvAxpNAB7JGKfaPjWFwOGkYe2buldI9SwQ+AjdqOGcYIcy62nkElscuU2
CS9bu4V3pnNzVyBrbj4ssHc+ZzYLqi5r6t+V9ku51FtwEzcdxtpRpfIe7k+0gkSAVi7p9L+RBejM
hnh9y712F7XlmyrypJ2ePWQJxxHz2E1j52EH21X7tJBWLOW2yvmO2QgMsXMmKQDxzoh4yBU5b8yy
z0SGy2X1JHrHwceWHUkTW1LaUax567GMAk2Oym8NcilnU9EcjyvI534ntE6eF7v627ZfcsDamb+1
Cy6+LmhENQOc3dnYrQ+Wt9h712H+mGY+K7ASnRVB36DVtWPwEc8NLthloa9YGNtglVWz6B/vAmSy
EGKqzFtsPC4tK+mWnREG7yqiBEGDRR/QCH23s7iKbDgOSIb8iz7ANFFfQoVNtb+tiGkhmBZU+KGb
vsM1nifFnNHHcE6AsTRxV4Qu+i8l2e8SdclNhJz7Ao5Ytpy9/cB6Ww1T3uS9jR3QBxjMFwL1tuwH
OBF7SovQADMb5+iFNwTJwVy9eVDI5ZZk8hTW4mNd/Lp3LaXXrae+YKkLi7rpIB/Fd+QtAdicbecg
0s0hzRZShn3Ci171d3UmMW7M40c6p/+azPT70UUvgW4eTI92lDSA6dupcBw+vul27Kb4FM/6jDy+
I2zW8QsL95hRvCV9xipCQ1IMnXpapu0jpfPT3IZ3wSxNaUh7naP86hb+sCbYsg+H5L5H0SsdsoKr
XLspQEXOm1LzFtcwFrH3wWL/Canf6TQCJCY6wWRqnuGu8TFjWMmmptn7rJuqXNamaoRJd0SiR8wG
MBtk1mZvc8seNyYpmjT9q72rSw3hTtl0weM2hsiqiIdXZtDVDtTvm1SyfYN3eSjoGKI7CURQXzF2
prdkINFNhtHig0lV31ujo2oDjV9EuY0euNXJLq8x3AA+Scqxnp+jvjF7Fer+SqatBWSuHmsWNAUE
UXMxB/ket83nPNdvg8ToptMRi2MDv0MHfc887WEDtB5kCsxR1JgGWwTQl1MMbG8yNsNXMWGe2Ga1
/mtTE11hKJ69YHTLSr+1wQmUS7xT47w+D4kfLjM8wC8yn+MnoFX0Kr3jvmhmX2OXTKTjE+vGr5bO
aYH5sd4DvEKo7urGsm7kOYBjXtlK/t4u+qStB1KyIukjiKcfV+e/HLFaRZoB3Uhh2HTYmD9HNQq/
CGWMyxgt0tDAkpBlKj/1KzYnKMUw24RwXEvVVCRgfcrAM4UufuM4qZ4UYRc2Bf4sSml/6yAkr+D/
fonbHr30tO1FmFxlgh9MBiWqOBbyIEVwNhm5+kHXVazZ+zQTbO4Eod0PDeaKWKDfExPES0p23/Os
gj1NHKgjl123eIKlREP2nnVBMUckQk10R7lAWU778Wnatl/E937KeD1sZoKPBs38nk0WQt4RsQtb
tOBnK8orEaVYKoVmez9Os8WXx19rL+8YsDiQbu6x18kpQUouwKCcX3TSXhaKFeeOYSrNBv4F2JG/
5EapPUE3eHa9JTfzCnppbYAId02zHTlRHwqLPJdF+rUcEvkL/Sw/0B5NbRMzUVglHqiJT0o6f2AY
3otgyg+xneXFLA2A1MQg3wiHpUSi/JPgaVZNSNgt/BjYauU23mlncpwN80+DJXrxaTPvYzLyg9qW
syXzULZ5A57PB6qUwNjQRgcPot3e3SqeW+JvEvhllal0uFUJbs88YsCABn30U/2ZJ/MNxuEj5fJ3
ykIKoDR59rPh1da0iN1MVFgEqXsde5AiM2e09NF6u3hmb/JhCj/wUOJyk80XVqplAUD/afJxcopg
RF+tAzB+Sra2QlTjjmP1rgT46lHz3BUtQQSJz3DNZ56DhHTPFBmlZbiouwbhu0XSdAy3O/0lFBaN
a95umC98dkD5FQXfHF4WLhB0IPmurukdRk28uMm/ZWLJTeoCwFFevgJsfIiCOa2wlPBDRiLwu9O0
CJZorwH5FulGJEhUNRZ/48B+4+l/66R/2QRAOuMgZilbpzsQvp8i7sn+D8pJDF3gQ8LhjeTaGIsO
2Qrf3i7BWKiTisLatyItubJ0RcYEZu2y8/QJQ6wqEEV3RoOBQKcY9IHNkxsWmqDCnvJatRyzBNOB
LeQE3pjT6UX7YdiN9q/Yt7ZIpwGwmwtu1lS+gIdoy7VGwFxi3a6eLQDKZWG7kXpTOphFFf0Q0z11
G97m0LXl7OytFfq9Tz28Osbxs44B2tBGtnsn2Ys0+Cu4nO0ukuN1FD22txKwc5kZsPEP3dsuFdvn
QMir/gO7m3i789asB7i+qJJr/SSw0n7IEvSNlq1dKSAu3bcbKshc+/+WObnUkGVit7M9xeuMCg4O
5SaNxHsINAXtpM0LZte/fEjRoDOkn5jBHzHAfwVtG+2s1dnZQwpbgR7A5+z/hkvTfgfRfBB1g3cu
C3/CaH5KLGQ/FPsxBQjEs43Cf1sIt0qKoroXM9qOtNH4mMN2buMY1EU4RGg6dVsuiadoDcMGMQMo
scRsd+i0OuCWaJWiOdK7JtAGiCmTOwxiu751w77OTQNBQ/OEju4yZGlbdCJYqgDZBGYlj23Puiog
KdLF9fAE2rs/ttnwL0d+MvDHugNz8jdiJBvq/Th92FQ+N0R8TKkYQUX6FghQiJ2PEJNCZKZLTtGV
rVT+tr1J97kwkA9k+Xu+YvELB/Hvqm5eRx7dpcEAOSoZH0mH41qA9DFYlO8klFgDqLxONUdsLLsd
tTXGvR7tTY2Cl0UQbPd8O9dzbpGoltCi7eLxnI0aaycAiXEVJ80OVyOIcoEBsG3zgwg2X+Rt8BhJ
SfcB4S+6SRSAXjA1egnR6efueYMPW5ny9oVk8ndFKHEZb0NXkhgzTOTHq2Qr8FfqHjaF+iEDcZ9A
XwCvTInpSC3wTecYVwbTRDuesLpqmvYu8kHVyJqXDee0iHv0OyTBaZsoEJ45RsuSwvfgHHnwlgri
2sot0YdlbN3zv2KDtUtRRR44E3H1JUmQT7vMObqAXrgS3pNbYRpMGo2GVEnTL537kyCaIruI37W9
PIrUJDs6MXEzpJNEcFqTYRT9m1gjXGxyWu5an75m/x+jWnU/QcaAM6o/eQTt8yI/RNftbSsfWni2
HkLa6gMA6d9xjV8zM497zOB834Z+7+s+LpCxofBPwBMjkWDBaQIV54fgAa3wPnbRjR4J3PTC4Juk
cOiI7G2cZXAkAcOICnwIxuwpij3Mm0Elw3zUnttFPKpM/Esjfepah4ZpkB/zJF/bGhg4H/H4c+Uf
+CKQt7G+sz4F7ctxx1o3/KTh1JQO3yTECHEI1oeLnWDbVOHCBVYXy6hMO/Fe87HF6I33qY4nEBwL
OpQYotWihR9y2aE7PlLwcVjpoHjzodFAClsbVhu0FNUyxqh2A5StISjdQjFs7jRyfHLtZsuIkKCg
WoKaqF1f5hLlPfS8WBI8tBqbKQUcs6+a4u4JOv2IhC3Ax3TLdzNtxK6TwVh1NARjjYpTz/OrXwW0
/R1/hnAQxzWjE/QhWDeGrrhyHkh6tOWgNOACEtT0GUmOonAgNVovXmGljo6rxxzjW7+UA35smo/f
Q8dI2QwZcpUT2GsssNCu+Dr15UKztJSw+ikHntSHLWv6MmNts0eDb3A/tU8bSLls1SDiGJkLY+LH
kWJMNFT/A2iHpi1lyS7RRFZ+mTd0Ndl/abaOhdNDWwqQ9br3uM1sBGIF3/HdNsIdY9nU27qBzkCA
8n/RHH/Vg3iMoc6Aw2R0QRg5Yh6wCYFighKxRnNeLcDAEhzeovOqKzcjYA9SL20ZsQVdaz+Y/SJD
jXc3PiMxvQY/k4AG43NXDrDsgMdi+sEnOey30D2YZDypYHqH7fxaySDWANY6kA0tf84ijJWa3qeL
BNhE8fWDi8I+eQA0pQFIU7EYrfDcgVbhIWpipxJ1jAQiwFUXV6PSd8DvTZEym5cDOuuWZOY4QslT
RU38psGHFRYa8N046RZKjOm/3nBMfgGFwwvDXnDSmWfOg1vcO+t3g0FrRCWmWgCuatNXNiJ3CPfJ
TZqiFV2nTeOGwo8Ej7GguCygvBX8ltVSA92FQIlrTn8M5XmBDZgXky6wChX+ZWhaCpGFXUHIhi+1
IJdoDJ+3MflJPQeCnXEoL8xpSIAoIVbzxnYeTLjZLjMxpJgGPGu5sW86Ar4TEawsOG2bu8VbOMkN
wTnSxGOEa3xREyC4AIeOoeOXNsVltC4QcsAR0NzO44QGK0X+mo7SdUeJ0yWRfyi+lk2JxWUHKi/7
nuMI237hBjAckqiQRmqfL75/DHt3gtYDUcqz3LnFt5DYKVekuNLxxcgX2OO4YmvUCzchuvH1126x
vwzx/KFHxBAmfbBWrFV9SbvomQddjEDh5E/T8pV27doU3SamcpwwHc8MME1G4GSO/eq9CtpH0mzX
FJIksFvQx1loIbpwOyVLeAx0+IVv5UkKtImJDT6Jn3DrzMstIosnCG7WAfazXIK6FrhDGo8Oum4M
4MsRhXCFqvZed5PcyVbibFs0FfcxtGhPOLFmP0ZdfulCi1vVzcEM/h2vMuhGyPzCyTY3rvkrzJOb
juB9ug61zbyg5Rxf/9qcU6zhJAhPue3ey9i8mabRe1Yreot2HXCb1fpnhYH/YYWt+ns3QftVh1Rd
xj5fzsy67pEZKX6C5IHM2P0AzqL0Pc/7GIOM7/1O5lZf5tEnb3Fc84d6lXgNRMYgtYKG7jMdsvEi
hAfXapc/tDIKYdy9OnPHtiR4y2jQ71K2iTvWJekJDCV9AAYjAINkuv0enFTV2M3REamr3XWAxHwv
4nW5117YW2CG6QUISddUa6QBEiecwJcIkPhn17PpPKoIQFVmk6rPtnAX1xh0kdga9W+C2PXkoz8W
XmaC3cQaj9r+pX2InsLYJoqn/0Jcuo896TDKiLXNbmfC6te4Fh5QmU3/tON5/DdiZPVwA1x5+Qrq
MV8wctLxY24nfY7ZGn7KBHq8NgK1uAzBdq8Ilc+J3YJKT21z1NGKQEJK7F0YzB7mTBpKFmVMg+0J
Z/qTWQh5BGehvnq54Bv38eiP82jGowsCdivnHgdsEe4uNx3/gMy+e41tP2Angm43y9SK3ykhHbga
SBp6XKTwcCo0IRhZfJ2xG6PJfBeAbTnNNSV3mWpgRILK9m2m0N+FmfJYjFrC7rFWCszmCouGUG3y
2CgF7T7e0F0f0OTaW8cerUriJwiuQuBg0wxRid1uUYXAAkaMV6AY51OyLQi0HKPwvNUSHPiWL+OH
GmMcixzQA8CN1i43pu7UmWDOe1VbUp8VS4OnYCLL2wAFJzrikIF0MPMBTBd90gsFab222gCDG5IP
XKnNPnOLezTL5vBMocbab0vUokvKchAnsv3KQayiT4nnCwVKR1YX7GsyswOEIuMpH7MeIGsXP7Kw
Nm9h3Y8vmDvkLx7meOwXUMYMfQEspTYJYnFmXN+kMLi493k6n7VL+ico8OAGAtVbBLeuuRkqxCLo
PR58e+Tjn7ZomJfmSQF13w2B9XiVR/h7HHCM61ONnu0IqDp9oIvJf0i9qJtpkLXC7MlQBBpQd6xF
yDtc5szH5IPhkrd9i+ksbXfLsIqdHCLM9yCJ7T5VyfCUqREwUJzG8+Pgs+1iZUK+ZMj8d4uL+jym
gp5UNqpzKyIgHGnUHZcx7y4LC8U+7bZuh6kr/Q0EXDrGNg4OREz00bTQCVQIwoMgg83rhw10dhJN
kt5EzDT3CvD1BaoxuM3atouAKbjsmyc9O6MIokdL/wQaWCGQj2umoNSs63AfDm3+OeoBgcqM8mu4
oukf0S19CRGFO85HPHdad0+20+7VazG9OtmMdyGDkwIug0y95aEPvgUQCDjb6gZ3bbBuZz5N8zvN
ND8MKTRV3ttvOIS6d5/Q+khcN3M4aIvwNZzn9mQsJJI1UGNY4sqpvhgao1difdIeAgv/g0JHE6qF
6TGuIgwuquJmDVkhkIZxCKaFX0ejh58NKsgY9EAL+zbGQ3/oI9c5oHW1OUzW5We6xltXRHhSFeEc
hESbsPXYDVlWsTBZSxo2vELvIG/jjQ1vmM9JleQLe5l53O0aTC3vVq5A7urWfynI3T48VuQObpWw
VNvWYTc7xf6hmQL41HEqMeYxdZOHPXlg0Nq9J1K353WGFK9UJEbdSWtyj22nZrctnO8dDZdjmIb0
BPAeoTyLVrcLuOYjGll97fIcGSgYzE4G+ofPvgv1wzh09ovoGultcxict75bK8WArfW+Xiq9hb4K
AModbRq0NxmYhhIYUnS1/Wxu23mlp62OclRDYy/YtuZfvdZLNbrJHUY69nubjtklxbS2H1TGbzJc
E5XJRIZHQ0NESkqHVi0Z4+UssyDcT2ZS12z5H0fntRypsgXRLyICD/XaQHu1Wt68ENJIwlNA4b/+
rD5v98aZGKNuitqZK3OzGXMzKl/s80Q5kacX7j8719Zr65vN1fXs7s5jL9zVKtrk5OFNc/UvS37u
QxO/M4VYO4o4xbbylzrdAKKM7e2C2O6UrbF+rLWXR3118TXjvsaYdtF+r44qiuNcVnjAHAyPPTwy
frTVT7tZw8rDox8xtsualn1bzE+qccghqGK8642qD1nwaDTU1pYKW3jqPkU6LYgeqsP89qQHJ1fr
HGmmbyxnEnf5nYe1HDVIrbt4Srprv8y+4urFjRWN4Op50/vMXHM1iHjv3KrGBxg1/1WvbPMN2tc9
J7VbnSw/rXMmoXr5jjO3PfHvFeGEDTBwR/c1Hpjaf5IjaKqbu6IPRu4hu7Srp1NsDNOXbOeeS6su
X5qlsJ5AtJAzxgKIScSVieKwdDuuCS6vC+lfClKc91Chydn2UCftqfOajZp0k7djDiLj6JaIqiY2
D5rS4HdLf440Z4Lo02h4Pa0qkyqIS8v5ttO8v1uE3zwuvlYfJctBJQ5pbW8TCa+SF1LEQEO9fBz4
+DcNijNipAGUgOQxh/psVgdjLI2H28P6Mq9FfVc5MHpwsv288algvUxKW09xayZ3K7D5k7t2NAk6
a5z8k67SITOsxv4zikZnIG3HPJoki1aiOfe6vWYU2llW9s14LFYugAki1leeejezp9LO86AotMjr
4pegrTplmk45yzRi0jmJCHl9tHAGmESBnRn+HLhLru07ULF916fulXYam0OHl8PVl2ZF4qKrfLag
zM1W01X1T8x9/kWfIr6mqaTz1zr6AB9nMwcFdZ9wxSimsfjzs1k+rl5tnZS9zOem0oYdPsTw4OUO
7edD7439xXNi/+MWJw2bhZc2VlmOli24hPdVL7cedEgR6uZQvthNG/e8YYvlkLXGcpy9znw3HZ0Z
T9fKY9oKvt1tuzLR1/VU/cQD8hfW1DS8FV1cIsgPUOmIY+lIBMybh4BIc1UH1Tinxp2y9NwKuYIm
y7boqIY8KNVk+cYs8gw5z3bjswlv9eNNTcNZMJmq3+g3yJbq9jIewkH36+xkJrVQRyPjUTlNjVPb
37G5LLCldsEXKixcR3nbFj87va6LNT+6s5HWkZeiNz6SD9aSCOqHrAepiY4F6rlanid3nO2wBD/G
H2p6y438FW6GgdR3iEZ0U1du0Rr8IczscVZbq/ba5MCi8hzhOff6HtSkLVxoCeEz7HXYWbwJEs16
sZ2++rZVUWu7xBGjdbd4rTdsUcYnK+RjX6Yzz2rLnsAiiZ9nHgZ735uqszbFmnWsmqZvfQaf6Jfk
Do4JhArrM473A4JTHY3AlEOYVG7cnfLWWz8nzj11nizcnhtkBpGYDtM0nWXT6DEindbMESQAE5xH
sTyf9Cqra2O4cxotPQP1jmGcFtM+W3MV5FKCmoKSsKqZq2tqvDSjLu1tlQ5FuffLom5O0DT00upl
XVQn1zcAIVxss5WHz6S+E1FyUEGmGOdOdmHaddB1t2VPkwCj36omH+E6lOmX+3wcm/heTb6PvlgR
7wuBStDHppRp7AgNb2T7udbyOMq461mRFlcIJ2SAkGczawAuZHKjFW8aVZFEdUGh0Ys+qO4xhuH2
UMSmDsOVK8RFF/xg//Ql9Vgxm+hI2ZulBe+OisnoRNCMkveQ4ySMzwYM6LyLc5e94+W6YolDq3T6
UZPmam2sxMTeqGM0qMXIFmMLCFHDwNZKJrslVpmFWOnddvSwcuazylwA2UyLifJwc8pFxEIEckw6
GGGJxg9tQyN0KkVgzo7Fnvi85DXXk3+1N+tSuhPDRK6MbZ4W1UeXdCBRMXx6UQeKtnT54o9jkZOb
ahEgGb59FgJjGCVxy9W2ZLDzuAu6m5JDznu30ql9V+WkoH5MQi+3NxPFiGurcKdiT7JBPpnM16Gp
bBGtuSa9oMr7Kt1lHTU70CG1p+87LKzx9g7lcpwhhnLgSrX8TabW5Zzn5aSTOuk/KWtYik1sytLG
E3Rl+6CzqWiIpG/nxoUygtyeD/SSmh2rmL2lZayBflzYeYBH3FurHtR6btdu4HgNXyGC2nMtUbnS
ka4MWUlz581aj2LVuH4TkHG33uLOHNJt2QjR887oqc4q3d41IiFYbMaWixxFVWhGt+57eI6TKNsq
3Q7ubNVP06ov+p4uq8JHBIkH95RC6A+h28QN9h4jM33fG+5RhUbycBKrTlRGKS/buloyjNGUiyLe
1ouMc2TVSVvegYlj9+DPtQ8kbPrSiYkdZVjqOj8+71WuNb6SM8U10wasXhy6NVp3sDqNF/+saclM
a1UxxJeuhlKPBBc+iwoFkxg75iRTATuVFxyVlmLgU0VwUXTBkPdd5gYLMGKeEc6L2U2eLEbdRNAY
jO4krmwBjtsaAAGaYTY/erGiYIjJ39iZXFk4OOaspXUKb1pfZjrvEG7nppMRJb9l+tivRmccfCtG
9oAJzNxtvsbau7bK+Y+fmdm+w93q5A2spBwqTsXGceFxxtV6gOZt0jfKlRVSl5unbmTa7Dbnj0ot
wDhNy6tTqVa0LlHqyuYDlDhJv4W79Eswel0qL4u0xvWjd1jgu1GW4l9YyESqCNrYuomLCDwbL4f5
3KXuaEz/rHVStBwrRlo0ul4Q9TrSdjaNZ40FLiOUWgzloMe5EZq61hVH9m5xAQiMehD+98LH9yxm
rj8H2lOkALpzBdp8GVv+T9y7HHVc9vRPMUoaFvO+nw4QtZkeJXa81LteDfUXYRsnP8ZuWiAnaYZL
Vh4j36YUoNHwkwtm2ajlx6ttvNJ28s+eujXq/vpViiuXK3xOlkCibWqab1CcWrktVpPS2lT/XWRq
luE0O5MTpPDX7XlGSzFgNSwkcK/DZwEddCpzb5mV5Z0mLH7/pE+JmI6YVWm9m5JS3meelna7ss3X
lXcylDgZyZoLt5Swf1v6U2cX3OwWzxOiHv2DyGLnp1ldPHFjygZ7uxbC+BtWnP/zikFVhNxu5vaj
sRLp7Oihlgtj12R/Q+A21NwQ65B7k+Ok+ahm5bS3EH9t1i9Vadj06Jntql+wPDsM+lKI9CzW3G3P
VhETwyoNrxieqk64LHbkuoFc2RTNd9Zx897SSSnzB/QeKP/ex0jetKodusDqZ6Zg5iTij5ZS9qXt
xPwv8Wubbkwx1QZq1UQJ9xTelqzb1IA3Wb8T7qjKI3nOeQidwV6WKHdvEwvdAOjjaarV4wWvScVo
5dIoMIA1yzlaljmVD2XuKTdgPpb/JkeYOCUaQEKUo2ARJyDdL4KxZB7kWzq73p1osXG2k7XGRDDa
zvOB9QujOPmkYf2t62kDtcYFOANbXgszCxNVDMMBMJxrDJYy8bFoMkq5htWA3CCnhldRV1ZCB/4F
x0YuFTp2RTEYeTQqe8xDSu5uOB1hAm5HesKXpgX/ySJ/afrsZOdmAftXi6W4poYTLw9KmHw161Wn
frLJuu9O1p4ZkG5hVOrA3q1grLI2Cae+bMYPq5SpCnHb6jmKdaNTIZycmoNR6EYTSYf9jJ+a8mOq
lA3u0JGqCrvd6kPWcPGXlis3pMg1YFinaP7SxbVfhxL5IsQfdiuqYzvXDwvPmsdIaD7MqqwoEgmQ
TjlO4XD04oDC7owBEWrXCYW2OsVPiYSp/boqybNveJMu55ci0UwPhLsZ4xe0UfxX2ahsvRtbjwAO
D46yHkonwy0QzYoq2pEkIJ3fr+mvb5pEnLJRxQVlhAs6G7SIjRk5yqn77tukG0FS4mSJ7PnmEd4S
UM0hZ03gevTGuH62/Mn4UEkVe/sysZp4q/8P+U9CE2/uMPhjmHOFwRwnC/OdY0rByzh1P9+RZoyN
oIbZLkO34ya0G2mCwxCq6hgYqeb2BipV4UTOanBxfxpdi1+Yn7zmkBWx/k5wpjc/F4uN5xGzf+Ht
V0NV2lGLa8wiaHX9qSzr7pAlmnrWXFB5L/amJ0XZyvdUOd4Pr2T15Nsu9FpTZcNCJ4Y5HWaK1OEn
FKh9nS0dDx9pi4Y0iGu8DwWG4JBm8xwaZrHiAKkE8FbaTvIXryYHmytabn9mvU77rrTAVal5v5pl
Xr/mTGVb6XEG4JrfiJ1iINO46ZUz27x5S1JeFF2NwTJ1MWEUI3FCWfQxFfOTRT6jnucuCzz4AvIK
hDFIDFQaBiY+ja1vssGiol743GEPlmi8MeL7dLM37LjlPmzwTpwHXnpUB98VXs8gP67IXPx1ay0O
hVjAGCrBb+c6bXKVY06XTJIkroUBNvTfZR6Xb6jmfn1P4APgbRVsQNjoht0fHbIp626wa/2H/Z/J
a+9784/sAEqPpISse6OP3a2fmoor2tIsfENt7TVv3X7X9q1+pIKfnQBU4OuKvNKKxUsgPu4OVbeK
nTbY4G1zOWjX1SmbR9DkMkQdv61XpEMpqiW42So0nHC99LMtPm+3LY3JOKDaF8fKKbufgu30kW1P
2lbhrX3xv4KZiiBLbfN23dhYQmT5702uAUhZp3W+czx4Dyi4G8nRUfxIKRcjWLhoX2RHNkstSRC9
cnLvE/dcwZWm9w4mY8WAUU7mOR3no77cjYm8xEu8V4WBU5E/rUm2zXi6zE69O7DAjnh1h2bXGboA
78iCbD2prIXwbEOH0gA5/Th2cUD/2qq22WYzszTERNdvXbf4KPri3LSwW+X9nAGPKR+UQQZCWjsM
hPfcudoa9mAGOe62B5ybfzKuqw3kxG9DO0uRpB/+UD4VrnjN42Lb+/Ohnd47i8tdsUT+oN2r0nzK
43GbdOvrWhYPfOMjjLuwL+eMhG8ZzbH3NgJtdg05kvValqSVGm+rKbTasd27c/80pFpUpXlQab++
qLF62DeS5NjKYqMtAtaslJtMkc1S9y4zV9FQ65DGR7O1H3sxv9Ke8G1xWSZTMoMhG9HiftbkB0aZ
Xvv5q+DWkmfGBvortl5E74LrWTSP6DF/Uh+sXhE0+YDu027T4UWh/XranZT1JjOYy1lbIYNV8b5c
aV3T3MMiqse6NcfN1E+BvvZ85CwAJG4SdrB8CIUbDJfNwM5aMj9nZuacG/TK8MZywHnL7ojKvna2
tVH5hZRaCGa6acuMkcPbeNaXZMUVNEQwZTw064M1vhsGqHihhfpE2RuWiOcgtpV7zvidS2iCHDxR
k8j35LewU/4vNZ3uCJ68Es/e2vGrRNdiFw7zt3tGtdKJnbUVRTXJkwt7lHGHZAGeXkLFeoEzTduS
5XF2FvaVdjWn/Fspn6CfZR3E7edwA8BHQINuoLWiLlYAXuJMgJyT96Sn785AtuBWSlBnn3PnHLPa
O8FzXWt7emzE/ex8SvMo55+JFgpLx2xZwVvNMNYP9D6MLZeAY6ZGag9IsJEx5eNeho2VgSfAWs/F
xWjyqz+sCE8e/AOywNnuTqTk4+Sz5vfh2/7CgYpm64es3SX/YHH49RQe8Cklp74/GN8pLzElWhon
mr8xP60IChY1BQBsWr1txS7JzsXzUngh6KtlPri4qlr3qxVfWvxhubsuvk/1bcN/d7izgsks9w2O
nHgqqbGlPQJ+IHc3er4xUBH0qIlDCDJJ5Xq5w/VZrUOLe1Z9r2aQa2etvdruvlNsN45M49CWbDa5
yqzeLLxckkdeEoZ1L8Ud+Kob/64Ae14wZOixH9LYxQpv/1Uur05zXebXdQ2GghH/wjMgYI/ayM0j
w9nOzp6OEZiat7K5l+UrPk2nzrUKiLpG2SdlH7i+yRLwGWT2qeW8d+w/37uyomMjdZYp4fhmDV0b
d06tMeVFGHC0KhTRuBDiU03k2GGCjkkauRahK7ecfJazLzKoQppOSpVdBtPgLZ19LPM/0oB6c1zv
7Xq3PGQsa0ofbBMuz7ajVqSUJ0xEQjhPxy2DSwc5Vge+ln06d6rqf7BKN5oB3JJ5/a7RH9MEvyW2
dbIdxV0JsNa0/EuFcK41d9FEdruOXyzaNvTj+DHtvMOqU1qr5AVQyNA+5UrMN6HfsC/30vqHBIgU
NDOrN+8ZKjlvl9DOCNwvbbyZaCHgCPpuZuMtzbkSlcmZpbON50ZrdlGFQ64rCU3N3cHZBl6MLdQG
liy3cw5kZeu3RdYZCPgY6QjNJc+z0Ti7tq23hp78NNlIxl4PmTr3+so6GA/rM3Xp9YgP6VwS7zRO
nv+P+HkIgLspYi/CXtxys32cxubsGPlWSTOo6m4nB+PaG9AZqXvQM/OVDojbXTxA7QsHXqpoPxh9
/OT7mFQg2wCWPsxW8GYDrCbZkTWMeh0V0FwOBo8iXEXAaRWk47mHJ0MMI5n+lqHMzTpX0lyENpdF
XqtbAzrYEU5g26w/wT9dh390LRxc/bedftPumlVJ0JT6uO71YoaPiBeDlytvhQJbfi35znZAFB0v
eE6ZbZfOafEwQ34lUSFH04DynKkucfTS8a/Wss7LMyN5qwdCW5qKJNSSaBFGQTFtOY+Tbp+wyKb9
FJmm/nSrxwpp8mR17pp4rbtL7a0Ug2q3Ouo7pyVKAEiYs/DxH1n1Rh6MRLZpRLhYWbs08ZL6j8pR
G4q2JgBcUFkwCVpP+DgrDeg+GQnWNj7QnBiByL1Wh72xWpBzi8jdov2zTf15JT06GSOvdifk2/WU
2f42H9a7sufLneZj4GEgb9wVhaaVX8ZgPlMisa8noCKxei+1mA63aGLdNmWYlwYVMNoa3e5h3JOr
DXOOHlRra+xaTzFeViPHVuvftoAyIYw97MhMOtInxVkIa89GlHOZ6O0/TdBmRxHbT6cnyUbN2Vma
/iMe6imv1X3mJq+zL6CogLwak2xcSmo79FXTBoPPBDQRLE9GnQSU9pxow7Gb+weNEI4Dcsw4qZPm
NCOlu+990fThCsAYeNYNQpoLGJaOTrvVPs+WwYxsAZTplvr0s+LTSYlcAby0G+kah8qX8Cy1cXb8
/rszwQobqmGGZTh61W3b0ujCViYVa7VMSx1qQUNP3ehXw19fhix9KU373cEt/n99fOr77ZnUVLEp
81tuOGa/c679DkoydPp3OocbToMBdmdVr5kHWGUbjgkK1B1wTfn8YeJ0vCmkiafaskMQAqpxYCy7
xee5RCI4Aj0wCDfppdLwPezuPksBbRwdgs67cLXfy9bcD9hcm6zprrHRf+q5trnFuqRxTl1rz831
M5XDFleUWMXwL6m1yNLozR38N9pqNqhrZJAe0QU+geOZtmiHsAkBePBLurgfZPbOUxxM5OLMnKYb
EW8Tbw1tv9+QKyJOP9+jFTZU8/SHpBS8CD9FOe7HJUZycR7hk4KV8NfN+Ovp12Hc0pEnBz3jQ5hP
pksccs5ksPAhEBBgrHdD31Xog9fc0e/t7h/699lu+RtQHEvnUOTVy8WV8RcFZOToUzvE3gqk6fwa
fC8xfJtNHh8wdED1m9BLD/pycL33HE5Mr0m9QBvyEfQiX0PX4x5CtK+LqwiNM+yXv8qcggbqEWjl
kTPuZqsHpLQjlszuiGdQi/pO/nXrFxQQu/M2n55HosetNx4L/qG2g+juh7W2t70rBZ3bWIdEtHG6
Af5c1onBCCT50TV9mr22WPtRyyaVpAlqtUO3Cxb56I/fimA/nKG2goXV74mx9cwiwI6gummbQIaA
cdTD3eK+N9zhaPoKTHlKxHudets02VeqC2aukKNRBH7F0aF2aX2Dqz+ceN/e4s3xFUU5uEVHLfc9
HtnPNx7tDEy+vHM1liYR1tI6+0oBFHDUQRTLzp7m9xXkLdbW+9pwqRvfOoIrVrU+SdTlfHpzvO4y
IAlUVR6Qj41cUvbJaBPSHPetl58WYta3f2f/cWOU4zp9XNzlueebwLxFpQi/SeU8q5nKpZ6sjFXv
PE2GXWscpReHFfq23lB2kz+X5k9F7tvAGSxCwCDWl33L7jND3FhetPqSuGHJsOj7UUsmbMJ/1KSI
FgKlbu7fvJlwaivOhzJqCKymw3PXnGl8uxMsqJunB5M6m4G5dmoupnlIZfZFHvItN9m9VloPnpTH
Im8uDPcjFVRLy+Oa3hUdfnPOgFG+46t76jWT+8X/5w17oQaEffHrUmcVswrBIOinpm1NfsZqwN+5
2Kn1vpF4n168cSiGqBrISoCJujqlo38cjDeLGzT0VUS7TVToOIDFhV3yG9ww4Q5Rpwf9uhfNmYwR
HmtNLicNK3F1rYMyrln/kayXJG/DdqG2JnGomF69x65hER1kmG4+jsB9IPtEviPNZZC7JFZEPIe6
kT5UojnE8XebvXgIk2V17CfMA/trwjxSHqbCDH5QHB2/2nD5o9htKB/c9WeSH936UDfMFrzsB94Z
oPNveXE24SzmJwcPuQQrzrf4hXq7S82n1DslKJo91+HXGiGZ+uspaOUjyMpsDGhcYddHdBn5VNzX
0a3YgbXhyVlVJ2eMCJ2MOhLleaa+ySvpngub98m74z/5ZKTIgqb9/aqOojhgp6X6KYegS84eKbMs
v6/ya01PaZv+2PNbn/3lr2oKJpKSZpjfgLl3S/1gxve0jfv21netY8/bZYJDfFDFg2ZH4/RaJdSA
7Ip1uxjfY09KPYKS2tzaMZKgyu4b1zzQ9uJb3XEmOGO/VXw2y7/aukPlKFvExV2c7HNgcf9jWo8y
IVxP+d0dz6+u7TSXj42PGSrjpTVfTbxuhR1IKDoyc97YO9u5msVuQTpcA2pWBBdL902aJ9vY+Lx0
bE795qP0uzOSGFjnVcbHKvtiFeJG73aavvf6T7+4VNUrINcG0L/MA9jCCC5k7kgZ6ku0pC9x85lP
v8gPuhxQ1O5mDhA2/HHeErYbXW3Heq2waa76EBnGMb2h/9a6RUEP0uIvhpLLdnPz2yy7OT+Y9qvD
FTgbDerLFv68vxqN2SmudXlobRG4xVcCxqFgWjF4TmLWwJHvjDgquxPxIu6St74W1jF2MJ/Tl7GY
IdNKJ0jinGyPa4d2n6mDVe3It7viS2FkZeW5HvbO8ukwXcnxjr0zDHH3WeME4HHRJB4rSSkWwfVM
P4G50jVQ9pCwy73nPZTDj2r6re4VO48765JewLYCq9wiOodgDwgF59J6U8LjN7v2rDMqyOqKnNfB
gtrLaqf52LZ3+rM9/UGHF4QuP0QccWdp5wvNdX25Bj3Z8Q5XweyokSYRNlf9SwNpbefvXrItOwfO
KolUSdG4QyaLuZmfxGa28nCgtMsb16iu/4yRnzBrNotxX1rNnVU9u96y02hBmlqbIOmvPxc7c8kj
HxTEr9IIeyD0GuZIciladzbtA8T8Rp8RlGhdNCA8K417VvrF0lgMEnZMKqJw+aXMJOIvuQ9p4DA6
1c53EiIlDSKTjJZkPWd1t52WmO7fVfvL+aD1lkhB/ZGwRsjKPgmqbuCsTqIftn2K2b4Q86i9/QJH
SoiEsBDhuDS0FnvvG/UhM/hmSzssyrOBYEZdRp+/aeI9rrRNNltsYrzNMCNJ0+m3GKpgmPptOi9P
i1VS1EEOgojGoXNVsDCIknILZfvotj4nMrNLYp5AwzhdgB/0JwCscIbxZYoK3aKNFv+rA5Jm6MYB
5C8GlUvIl0GJ8g2X8CyL0KeY/JU8kP87psTnLS/eEpTeOSNl8MZjmaW3raj4pG54a9UAy8F/5ZXe
mke74y1Xufz46WJOxF3N5sr0IoxDT+EZ9hK/1z2E9Yw6JpwQBzCo63Lj2xRGk5LTWc4njKNnxps1
341in7CSjcTQg+Y/GPr6ZYMlKGhtcR+nj4lFjde8cNwcMnWkd4Or9+eUvVfTi5RbfeLBoqzEvIjp
14Lu9pN54wwkKTSMsfjZWN4NZIR1KI6shXmRdIyss/jwvZwmi9/O+UucaUMklx2wu0ITW9tO95bb
7VmecO8nDAoG70oaHmZmupbDc2BusJ05TPIpIsOxQUMMSZ5x73wzb/D7iBxC0GtMl42CQG5Pk/wq
qrcFJbfS7zVzn9zwe3mfIOXcWiyo9Nl0gwYXtRxyP742PJy3kHlMS6/ecBEhMtnXQ+iTrmKXRJDD
P8Wzv+vcVzUjl1icpX4bZcSWFJfF/h/m8sGa/efEczaOuB/tkjxqv/GXdufG9IVhe+nLS4wQJrlz
Ltxi6qLYVVkctujEsvACzNHQGoZtWXURE0XQ6DZ7nQ8136JOkOYxs5OYlktXwtRxUlg5OOyXX/Ug
J1w+fDLeNaqAlm9X/QG7J9Cqq1yeZ8rz3FgLrZGFytZySNCUyU2ifrq7bLn2GorRR27zxyl+uumb
0Z0bte5WlzWwxbyxNDPwdPNUUWqKibU35lcxP/pcXVTP5tziyEgV0oZDvZ6xl9iwbczQ3RLuO1Bq
tK+98U52b0rtyQ0CIAerwQnFvKDfRkvkwCEN1IwfxhhJGdCmBswas71D1ZJHuAFNTFrfjflR2QdB
HeGUfPrTucsOHBi4vTSLzPzy2/gPQYobRm9I6QZpOXPN97iCS6VddcPcS/6YguBURbCJikR3U/fq
1Hvqzqy9h6RLLo3pvqSZYyJGqDzQ01sQzOwf5roPPS3bWimquEfSn5obb8P2uisBclBAX6IyM4kM
3WKHDTE4rqEm62C08TIPzFre+pv2yX4ZkieixB/QsGRQNO89uWVzoB6oJVlj9ly7NFNO9k5zquMs
EUSNyt45qGeZ20Xp6jzauhmzoTr5EC7acV7zLnKG9NLd1uK5FXqrbHE32+Vo3CKfa0uo0IKm0sjJ
kp7mORx63aF7yhppnaBkqkBc2XjZBEmkYyxoppvT7+ffN6lQe/KMfO/BvCOv6z5lcVPjFW33zbSV
uf5nIJ8Nxvycz/X+NmDHi37M5+SqmvxBT6jR6Ml3UexXE2jAHPKZ2pQJ7yEAUmhcj6BWbTx89yHP
swc7p4+I3tnIaQcIgMnYjV1xJTeVbw2Ubt9j4rAtca1KFGXTbx7inGCrqizsILci+kG0uzDLV1MC
4VQCkdy0RH1Q6fiaIphFdj3T2rkCUTmLRDeQPFddycE9rGzcazS1TxLzWSmoj9byX+qsCNNZPGbG
9DXU9VfZQu8lcX4vi1u4jmtBr6ur03KAx5Y8smr5u/YHWom470qD+DaPrknbcm8ztInmw8+tP6en
LTIfvmk2oxYkM//acr13Oin4HJmFyvafwbTaacgVNAvy+ja/HWQj2U0v64LNUpnmd4LcFSzp9AJe
udVXn1DH+NbE1QXmhp0lnn0cZ04ll2q3OLXnoDcxjTPigSDD+W9DBbNOUh+s+rHJ9J9YZtfVE4fZ
9I7Ucl1A/khqFT/0j92TEgPW7R+4oXeIyo3ceBNaHtgVxJpuA/eN/ha64tTWsUMvGN4TwKYbQP1k
m5h6XzHou3Fe35pWfNs3P7hcEEiQRqp2n3ZzsVVa8zQbyAJ66yDM0sqjhuHYIO9OKwJ14ZEf1uaY
4ZeOPuKj/UVzsmmXTutprZqLl1sYnDdkoM+KA/4/jUS+evFWjqTUgjOfneNC32FkCBplqfR5y1dn
m05+1DTehZKvg6mJV5i+g6vxRRE4FDlfUULxEcW3XHKy5j3v8jeVoNprhvrI0nlPy+VlnTiuGuPm
lTjvbs1y76EgN8Hs7J6dxaTP14xoFf8zQAzHmew9FEZUFsoKDCfZQYZnm1FwCSryml2k3sFrxA4W
/K/O7WtjD8/gGgzvyfxgSFJylLsx+hO9Y5Pp2RP13QBoOtjm/QJd9h9H57HcOJYF0S9CBLzZEiBA
gF4iKbNByJTgvcfX92GvZiYmurpEEQ/35c08Sc5MCni4b5FsboE9jxuVS7MtJPI960GKAgeObCxY
SKHd/JV06iNaypughve27rqgSYe9uq4fYd8GY9R7ZiG71Jonm3h9Kv2hJyfm56ia9aZcYJa0gK+s
mvS8prnj2O4hhGzbIv2B83qIJwxN7M6g0DuWXH+R8GbRpIp/DXKancK+28g5hj1Njy0kMoELGaC3
DeTCN3bZnGLddDCS+sE++l+aCl9GObx0C+jAvjWbN6FTMyZWngwl6tw1lt7LVgrwAmhHMxsIzWC9
sDu9uvP3tEtJQexPEBSGUHIKpbzJqXpf9GYfr8K9a9Y7K/MLBvvKCZfVoz0OOiA2yk1UzW952V0k
Y2WY4WCW9ORfz01lY7JoUaLZryV4mSURYC4PSA+wVAg5Jsk1SXtcYZQwYa94x1ZE1LWXX1iRQo/q
LoBGDtMk3xdZd/Uc7jaE7NqI9no6fmcdYzUYaZbew72ddWdgSoGZjst4FveSKlMDWgh+DDEbCFnr
aAZ/fUFgyCx3c9UDImfKwhe+TS1rL4+Cr+vCb7PCZdC4+hb9yN9i4SIRVxvQ/vtCmfRNYiI1oTMb
W31UX6x0LB2sLag6c3dTn3jskCwKb4X6KhnzTunia5XUXHQI5y2jvNqCNR67UXsdZDwX7Qi0GotL
YpeqsO8i/LcFJdOKHu+JZ5E8Eb7XiK98I1uXyTJlgtANwV1iugTt3oENvfdW8z5IvFgmlp1CZ+Dv
L6ZgiNFjMm2nRZmDu6Nm2yTwTklqZ4H3Sni4v8hF/Tbkz5OpV4O+Ws545jH/W56q8iCHGT+JgSuD
bPktRIZn5WX9tCOWDzn7MntGm7n+KqLkJphGUPbmUZ9JGBdSbyJz8SssRuVfsYwfvKcQtJEo2dD0
rmJwh4+M7Vi33xIiRh+VJCwKf2FxWmmij4X0VenThdbQam829eKuwg8AOrQGoBASyxdkOIRgsuCz
35XpjnVGSAY7na8yt/NONQ4DufqUV6+gCU6kd34rFDtTB2/bhMh4AIsS1SasBB+e5HxZByFBQi1R
fuamS90wXpynagiNdROlXFwHhPgEIrQy/GDCdoU6DsFK5QsSqnVKmvKqLxazsvFPqO7EzTcR03Oy
htvaMFxSBXYCjG7Of0L8viu3SmGkNrrGMJQLmKn/sAE7SdJ6c8aipOT5iUpiN9rMIv+Ii+pEcOHN
YpViRlDjGvOYaAqqmqg3LJDTey0oyHx4nbxeBQyoDNGLvj7TQ4PHm3Kyday8hlg4ElNxhLgSsUnZ
gIrEcfUixZo/t+2+LV2zoTA4XV2oww5gVTQWVmfyDZ49L80PwfgF0uj0lnJJV+VVEVB3ddmNVt0z
hsYGSvltmJJjNHlQqwWrwO5SDqSnGgcaW863hjcQJ3IewU8ztLtS/K2VsemVD1T1qzk95BJOwcqt
ZOAYRJbFDO/2escx1zTYpZVtbOZv6eRCE4SfuqCv84KmtQ/C0EZOEfJZWgMsseEg1Msl5VyYWITg
fkkRKfKxY06JHWNh4Sj/SetfDQ8NBR0TzaJ/zeJJTwe7HN6rClSOfl9TQLyfguIKJZvOoj5MzbxJ
Mbs1ZeWF2HgiHvtULtCZsalNr8Mg7cWWezAjAHx+WxBRHpMGf3B3hPiMGkJto9EeR67dYlidJDXB
UFEyQjZlYJXxW15EOAwVA4Nlvn4t+YI3MzmvKq7fyHpAjvlOUKzFod2D4n7Nk9lLou46KnLQy7xk
WbiK5ak3I5bcib2kbE17Qz0IpHlLuJAp7IFB3cGK1E3dkXkn5ANBVcupIqRKtaBCYf4s5s9YTLcp
K8lZ/w0Ndxg47eLMq/G6Dx3h9wRqSpw7CfyurjJ3XYiOqmrwkiI/MXFr12eDPHQm6HvsnkBFOm8Y
ODX5pVVT4RZT5Yy4AHln+jU/aB9lVyOKT+GMT0xKnWQcf/sB0CwpeYeyn0uUK47aqR7cloCwJ2Tv
K5RozGCQ960VJFTpVcngE37ZliIawzKZ92oWj3OpYko0zzynfmQmMrfB8Ip7/ylX2VV+SQD0WXl6
6a3pK0JtCNMXE/sBKxZMXv/4DepciIb8SJTsNCXGXV1udfqaFd+h+lmSK+jRjyZUnrjEBzRBvBhR
BAvpmGU8L9Lwxezpcrfdi/Mxzh4LHR4Fq/DNlNe7sGwDRYfE2pxb87HkLzIY5bq4iKPiLJHOjTfz
JBYsGUaE2NR3WqVdNTYS3Cfz8Wi1P7xOnDS28N8phyT9iea3duhvQy1erfY5SIaAHO/tmOwz6ZJb
+NNEo/xC4z9DlV7ieGeuGjt5ETutsASM6S8w2NiNkMUw8szRw9ol6sLA80VAWZu+RVaPvDW2jVJ+
UoeCUhzv8DJ7XKgAVcUvqVHtMgWRctW5+GZ4wHuY26bA+gwjMwn7J14JpzZe9UTSejsf4G8aHC7b
cpF4JfBtEcvXpPhXrsNupBtLfmqN+nxde9m29J904khXJyeHuDK3Hs7kf6ORXxccAPUQO8SAIkTf
OBI3yjzt+phhAzfFyO5FEt8MtAl8qhuh/kvNxCedMyriltUXil23RU7Bg4SURMEIXnnoUYPNtpT4
FbR2DOH6AWgmrlnAOH6ad04ZB338ZfV7wFK8ldhJIXbnU2Cm5VZmN9YWDwN8nmxJW0PFNyGlHr0Z
sFJYeMaMlITdR0xCKneLkC9/Etm82uySLck0sPwv4e7ALCpm/B01CysdSwYMOOmD3T1/0FsqyNyD
jX1a3VNaMTpLBfQwT2+0tm2YXtja6tzzcTvmaRsMfeiEJumjRJRtMD9upc+qnWQgpoAdwbraCVxt
1DSoNdVVutcle02JhQn5NWbHH37p7Tk1r3pXu+n4zyq1gygi+qp3tX03JRyg3qTuWu64oNu2cBxR
Dkn6mODBFp0PQv/kSVWS8CGHi0NWzV+tH1KBfJhG82EJmWO1VVDnQIEyxvOqQMsiFHErR9ALVSWO
wVzA0Syb4bSaBOi0vvHD6nkMLE6SwY6Qm19ZY1VpvE75Xzsde5lAHql1aK71d7gUm7hnhxHve2U7
8GPT3fODOFzCfP2UsaNkvAGtjsZ7IF3ElezZmDEg4yES9gAjiUP4Yu4wnkCNIByLYxXuuTZ5Uenp
/TaLMemWUtAmFSczI8p5fh/xsa27dd5N0z8QZ5tS3ebRfq5vXKhQFjrje8wcidWK5JrGiTWkieaa
2lp36NXPsfRi/G2L2165HW2AyG4m9atrvgXFBk03jhxDHMO1XUQuWfcc3L3gddlNm09gWlkEDjcL
rVJTX03Fx+K6REQg7DQM0vbYKqje12Fyp9HXtW95DkzWWqNbS1+9if2UjIWJKgwOJ5JOVXqGajmy
r4nKfWIS+ow8a/yocWGxICMA0crkf92+Bb8i/OmLY5Uf0GDWwgPLPKsXIT0YAgxOJ+yRBCXZLbmw
jMFS+1TA8IZyRcUDoj+ZLvcTqYXUcMFvBEMrRxxnVS5coJbUoM2wQves7TT6fj4r1mqEjTx5+qql
ExUlp7l2hNFWeBLT9poWdxWzi4E1JZAaxHlfKm48VSxyEQ1bnqg7m7G2nv1IPiLlhutB5VwYtkV6
BvwLKSEZzuKzAUWy6+UrJKhQn/ke2gIXUOEjlg/6/E0gDZAR25T5SX3ayvpf3yDJc7ggTbaaV9Oh
gVzUi83TTOuXNQY1frDhhmduo8rNXu8FH6LHdsmnc55J11h4FeF0J/rd6t5kjkfo+LBL5C3qOun/
Wqjg44nuWPxZymeruvL8VkvvEV9508IEQDQeAOReay+FtlWBIUtehYVifWnAxyq7aXYlOUC5GfXM
0xLeIyMKnvLC2/qFCLm18ggeivxTotmH47J/QQ6S5z2TE1frTjo1LAFQvIudOHjQD3Uy8T5QI760
2xkLqgVpZxPWZD+CqsUJQsrJTmtf48PujzqbKH45gF6esW1voZ8CRgObhRZYECuN9GrOLije2Nq2
M3viIJFPRnwAVVtbWErdCBpXZi8d4e2dUR6W9ihX8ESeWWIHbJwRP9gfaoYHaGMzDOyBnDl1l+FY
0zFK4jC99epRSz4m+dXk+a58tduym5+yHx1uLCfaAiN44vdgp/0N64BUbjt1k6tHXXrE/Z/xpWDY
J8Bq6lD2f4kgx7gOs1tRualyRPjdNCy1lC3KL9tCOdoShOi7ncHR8qKw8CavorHXcmWabrKTtfxw
aDIuTIOds9VK/knmLWah2b4QTE+ym/w5iU5efHfyS1p5mnl4Iig4nkaEEHSanSnvx5RDO8ApjZXb
+X9PCg2BVRKmeUebD0Z4AavCXpn3Kuc9HQeBGBFB3TfKtvxj2CbwqXT72mB0pcfAy+FMEu5uvTrx
uSBJ7T4qMJbOBwmxIg8RswK6YTECYPkX0p+uppvFs8xtlHhF82L0JxlmOz5LsNqRPTyh/WQ9Bgx6
5rUufHV6W2CoiR+FjmtxS1YiJjlQIeZgVWIU4LVLyjMMlOKlWQ+SafdPn9uRkz1b96XxXplXWT5I
QtCM21Xd5Rr/Rlywh7m78kgXOGGl81CyWtrWuqshL9X2Uh6BbgySyzQEbFpL/FIAdgam/0iNH59n
xf5Mxoh/4iKqLBdlQuVimbVpwTZhpx0ZTG2NrUXP5m2jmW9C44uR2827cNjpshcqlJPRprMhjIlR
37RjeFu4enExd7dWxa4KJ8MPKbUDZjIHab/VTOJuiKAeZArKfWDrMs9tx3w3PZ8i7qJk3PAPcXaU
aCd/GNSeuRK7bVYXWWnFzQcopj2E+rxl9sKN8h6px6WnIOpPBGfLYNMTHFSR4riPb6L+vVROsvVi
Grzt/HA+imD/psFl7W6DwU35LCBnE1WQPEHOyJFkxalX7z3o6hXEnRgrB5jbu35d90DybC31837X
gYcNsdn3bCAzUXNySTml8vCld8MurOhVAW+niAuVXcUWifBY9VSTkW0+TLX5wmT0PHLqX7WAD65L
dWDEUutBwWDhb/LxiNF673pu9ZY0/Q2V4E5AnDaa0tX29CSgh238zF1MDGfEysx49PIZDp+y4E2t
/AVLivVcTs6Qlkzt12QYS5kyl7TkNnccrcQ1QAu1564xKRCogbJd9b7htgQ6D2JROv/Gw6UpKLQp
4JYdYuHtKXDMpqM++QRUDLlpHgAJF4RXa0HjBOid8YoU7payl5J39UkYhalkGxgmGh/3vqjYRIx5
6R7M+iiqv0p8NNpfVbiXDZfy0ul5ySx/0fxvLr9xQtCOsQobLJ4YRSo+X+47jLjBPNmtvW6RRN+f
vIzJwesFdx7gVDi7IX6vaJfcWhalqY3HWfxGRuHrRKeFlrxi3Q3La/xEOJ7XR9KzI3blwm5MLDSY
11zmmxD+Dx9Yue2xlf2QuNIGWz9ioQWoXG3qrf5RLjaCvk7650/cJ98GfmfMgXcToQi8KYqJsW+R
Ih/jle8dfxyuqvYzNJi7rwyfKAclWAHaIZrDcxww4GE49V1w9cqP+j1XCvYSCfH6fQSxOtoJGJD2
c7RjGJIQ9zyF60/qx1hJAOLV7vCPQwHvBZV6g8PAoUHRbXzB5x/D+A2JQTymr/jtYLkwYi4vxR8W
NgN9FXIbD32HlAVXH2uRnd6E3/Aols6iu1NQcxcUXhlkZKweh/TA/WjlZd/hZtnAnQJXmW6i0/xJ
l40H3sPkR4Ia5kcSOgpNlZd6Pg0tb2Fi9Dvze/7IqV/muMR2/dXhMqOZ2ZuCBHtGsyk/C2zT0DNR
JpqNflz8/D7wMxtfU3ykr5ArC3vnZd3lCcfhrsSRw2aFzpMTYbLYzy9goQCB9rjl39N/cnsg85CU
vlKRh2UD7i5k3S2nkZxc3kkBDZLajo6/9JEIXJg81rfoT1p1mT3rAh5fZlz+JkUykvW+S6bbY55F
RVW4YyHPvMyDy0IcMhvSmtNAiYGs6CezLZ+zm+7weVlv1k7+Iyzc/BFPWFfgrEF/xheNS2gixnph
QMBxK72WnyFjSrplcvDL74hb9W/8ir9BhatxjH5xxMBq5n+Ps2PiqGOveMGtsYiX0WPXpdab8GzB
aPuZTwanLYhEvFHmhn4GbqeK8tYGvW6vDOPGHvOGjGcFBo60WW5EEEbtku7xG0pY7ZAWYh/OMDZD
sug4iyZIytACDnx5Ow2s2c2ot2byaBOicPs4v67DqQDZ9mi/+Y8If1P70Gabkbp+yJPXXeBDFK6M
p1v3pm4/smO3M/VcsYqy6UuLEIIZi6vNk1T9ouJ583q3OFk7Nta4gnlABGFDsA1j0F7f9l4MFh6e
y7YDVTBtjPfu2/jHVpGN9yuBqAavPO8tKP84bEBFShjXd2lzH6+QIqXKRRijRiPOthbn8QtL9mQ5
Wz+59ZW9ZOM5gy5SbGhFIfUChNlGOfrjDc9YVW5Z+ZZGwOTQfCJAW9+5ZBcI51FAPhVJcrO+E3YS
or8mceslENzmMT+vi3j+N+p+nr1ovAwaRnQ73hW5m3THjj8t8vUT+8PFSvA+7CvMpX71mwj40uwM
l+mNN7R5S27lvviV39tvyIDEAuQfnQgDDvX7JLkxj7qPgNyRsQC3xwqBas9V56JsF7nsQGff0Ic1
pXuteG+y70RdOLU0V4RdjHgPm5bDk0BbYv6JMngk7WQq7Mt0toM8FF23xb5rLpCa5wdaFEfuqYxd
BZEJaLs1/Na8DCd89PTCtMbnk+Eplt8khZjtPIK5INYedcgeEPkWRXujZ4c0ox8wRUHrfaMk0n4x
khsLwro8ljRTznzZf5TupNT8hpTqlFPT1RaeFh4E85X/YnT/xNbcJBzLSfGllhAOcbr0FtMllzYe
bonriYMIUMqB1Lrcvygt+WhFkX4OrdqatfZmQVnua/Nbnf/y+LfEhiIor5oKKKD40ui8Sz1VOgn9
bVXcpPAF1pXPmgrUHzUItfoIBoC55mfY4UUhyMDJiZuOq8OYIQkXz+mreagDnJHyH3ZHOFa3Eody
D1uTE6LMIocEJYbR/YKxj/0J0MNU2wvdS4ZgpX5CmOt10jATXajRj8Z9nBpIL26lLdHypdibhPVW
3FALl6rReuQdtGizf9S6k5xzPhjuP2A7bzQOs2Z/zqKxO/b3GL/WROohR/wG+9MpO3HezS3xL3wX
gsQV0hME7NvwzRTKP5YTO6mWly3/t4rPMJ853rjoGZexDNTVIzBOS4u4K7m/gorDkp5TTtve0nE9
zU88f1e/x1J+oOB05IYja9VrK6RbCJO2qGL+BfcnsTNWVBR+q9jm+mceSQ64R3sE+7x2/KlJ6prS
VZ0PvSg8OplxdkqOiSzboboH4sB2oNtBaeFWX+xDmW88lFGfVLwzjyupWgC/IjiYKYX/bvK8UWgY
Ynfj7TccepROij+ZJfNjpqvB2gsvTdfiveMMIkviNGGK7V2sB/5Z/UMlX2nVDHWs4nV4hZtYYfXI
7ILNyyNiL4L4WT8BrfT0SGr+OMrQ/FftpEDbjnFyGX3zmnLVqwTRXoA1qCNU1p7eFlCfwKwQsfBD
wRgRCQPF7PLwnLccxLJ+HpZvlVeMkOKvg0FniDj2SLWKBMMM2sQG9F+kU2YgVh3KwGBuTMW7FkG6
5IslSb9Dy79WUHXc0NNvZzLVpALzVG+9RemHDrJ5rJNdPelHwRoYpAmmp2tgTWq+jS3hViXdjUqx
B3R6OyKaS5CFp48daiXwhg1BSMQ9UbFeIvqfkz7GbF42IlFawDzmLzZ7ZM2nWzGRjm2VEPLgCRQ7
ry3aILKarQb4fc2UfU/ngyhgu+OBbXsNG9CCAlf+mrxBEhOx1wzdaUhsM2UTz30+W+MLQAYVblBz
g77gt1QEccQWRBosKCrjGpiCSXF7GojKfFdluHyheuzDzreUfKcb9c6aZfCS0mkuO2cFIV+IBkkz
7DLkILqqesdi6MCAZKZgAKibxxou7pxJrJu4nmM6ZfsC7JqpOQwM5VWnYhBoSmb2XOesQ9cXP9F4
zLO33Grhpb5EBZacOjvA0gPyj7hNGQJLXnk6VSpjVqKyTMNhmCSqwBEazZ6mAIQfFAXYgcpFKI7T
s1bHkp/RoLFZ5PFRhL2TIzZb4nwdB7KJ7cxkRnfIDKcUsuA6QIbgT7XOz0IpGRu+aT4K+R+ngNtF
hpPFLFsLdsRvxGfgU5eBMhQ7NvIbYJVvCRYehfKorOJas5yi5drI1zQSQCdiI1z1gWdZYk9JVJyK
0RP2Csa+ugK0f7IQHNOGzgBCB8OgcYOm34unpabxZu5oDTaBJm2KBuc7iXkqeanO20hd5Blj+xbO
RSBKy75+Zge0CNl5smQyWrpJtqq8D6X1QwuUn+SZl+efOj9vp0mewqOal8gvuiuQfppyaTctlE/1
IpafEsvP8BTUeulQJ9RjarPOudrVP4kkWORuV0+JEs0G5PFZINN4RGllt80m3yjUFwAhHXeIQK33
8Ao07ogmWImJmJ6A0NVHI4EbYW8VA0nBFfv4+Nul+rVT6M/uh23HLCnIqhO2HbYMcxvTx7ExZU6m
YaUpKRyaIOS+ZSbGUUoEP+/Uo9onxzAqjhOft/EIo/7Iug75G8cUPyVLlXMP8RZA8QPc4l0DVzEU
f2Ux2zTH8HYzN+Q2wi58srNtGCfbqO5+EiBgNlT2f1U8uXWDYwT3e4Ct9WKCEKQS4iYB0GvBxhig
DiVsyY2M0XztbFFSts2gnxaUYMzmzBXY4UiOcXuHKaB/hWVI6hovjfYDtqWduHqze9EQJIXCwGJr
7WvtxhWQBg0ezX4BOCqNZDhHjd4Dla2iXiLwt46MfZjiwPO0FJ4MubqbKOco4kMkM//RLuZ0euGN
evw6QYrBMPHQi9Snr/wX8jO/GGpo+X0JIyp2h95WzsM7hPbdaK4vLWb53MAuTAaWCsOzzB60RW/u
KDVa4uq1lEj7QioSwG2D3Rfq+YfvR5BL3LxKSGzdVeimnsk5OwsCSFVWMCZUtIp88BKDdEf5ZiNq
clos843Wx+2APzSsvEVOkK5ll+4KpnOF4cvikBEIBpAbs6YTxBKvMQUvI/sz9+EG6nDdZtQ7qYTc
mO7iR0IqUav2Q/KhD6xNiw+LBCStbsX8JZqnefoWigMN6DxK0i4ndwMq2Cu5S2PX29UmMgfbFdyO
tsqyyxwrNx71IFXfAGAtMVWBckU0hY8a5xNXwgiXPKSqTRwJXNc5IugXxyDH4MSrMDGJspNNCHnX
mNqbjrzAiy3Iq3bHa89p6otW1A4hQqecFux0ISl4rNuZuNfRejLIDZmcfacDbvR6UK+QUJ9PwnYC
q6hrlrfEihNp/UbJTBBudfJCdS3MV1L3m4qpC344PiCAAzPxupp5XCpI3CbtQSFsBkzrpBmdEzf1
SeQzSS0M9xyFLEA2FgIj6UNsItmLTtmVBrh5tsprhQVDs572k9Qu19lNxGT/HCDD3wxoD/uNaSgH
ijW4YGjZCkbgH4HfXWopAUPcvpEpTpPX7Rg/tXeZtT3v3IxlE+9SfTliS95OLMiyZaGJEXMlHWg6
pWuxGOQDKqtkWEGHRqJ3k48vwcswK8bkEadKdhnTSfMsLDPG7t9zm8iCxWmsY2JwdLHoKXW201X+
mi/CXpGqY99Yb1mTPugt8eexd1opPddI5mM6HXWUQE0EezNAIyW3na353ZDM7zFhWDf7uwnERuZi
MSWUNSjx3jTqa1QXL/T7+QYKqp5OQR5mfjnztop7O5N7zSmwKlCF4qUhB6DZMI93po8RJej62slY
n/G3cDUkEcYuKrofgHr3aZLjCB93CUWyIufLUg5+zBKXbMUBxgBELeOiy9OHBvKFsOh0ZGnxNJCF
WfihCzVG4izf66PM0icqAlqYGbGy4VGk2LKJOjaUMzyLaMD94Z3/iJ4ie939qxnvLAS2/5cgiz0X
8W6MQzvqJR+oAaBMJL0Mli4eDD2Vg/UJslgBfxs/XcfvNINewGUq6r9ErP3Z8LtGPL0rXxBsFQTw
Fuuj5Qb5rJFfGnbwFU5RYM/xrXum/lYANqB2sPe4xUrakJ48nF6b52penpH/0ZJpQ+KPRRfSa2+g
/S6c5q9uqOmOSb24p5aPT1DtY19QLdM2x86RUQWSAieV1TA5qifzaVa44MOzl6b+CEOEOBNUJmHD
RPGLTnfU+l8mfRdoPBKZE5npZIjjyxhh1tOseIs1iPGw0vDVklE3xoJWIJpCMFJ+p08xW1VawmX9
aQpJZ7JoNCY6FuTm2GNbJ0ur7ZM+Oelayx2Z/6EC6JBjHs8xat0IaXPTLCrquvxdwD/6J//fQ6Sx
2VOm8bseQbiW7BNyrYSOlkQeoLszWeGrORTM7/m7Kcw3TL8LHCB6CbKaS0A9v0AzBcuUyvchVq+m
xZdBnR6NoFwyTX/aS3jmGHiE8BuaFuZ+4PBTFsJlG4UQ4CWEkbqNH8xG7HEjDBVaf59aGpT12PAp
tvvoNGO+znL4nGIYZyoic5OocnOJh3+zojdOLCO9RVNLo+NgffKTEIBrLdTUYrzoll6iUrIbpnMH
ra4dMbEie4eRAm0lMs+trrMhynZ5R/Na2u26IfJZYwOPftpxBEKzdhJmf42cbPtMCsAGbvrqqjRr
TJcILjzz2UtYqR2RLrhcYGiWuy4nYO9ndPe2A2Rv1j3mDOxA0FVHyuT4wqTsxGEDUZjW4j6Z6+Rt
NFFA4N+gCeR88HInnzVy49tCX/VdJ2IWygycjamgjp95zV4wsXoYH6X8sZbLWY3NzzQUoh2ngQ9X
6Sr3aG5dJPS7COCMbj1DXzUGrVFieLSkhKvBWOmXTEUkieYRrb3bzxUWU229igbhKtjKFFv51JE4
fDqiGxe6I6rrGSTUmyUSD4fjyPQK7NSwMLOMitF5zB/HUcy+QpMgSEF8NG/7K3RSy5vkeiu3BTuH
vngbdcYBWigwl9MzK/QxwWL5otUyuwJWHaZpfXEBha0YlR9TQxNUN4jfbOxjW1fT17w0j0jm2Mcs
zlpll00GUiRRSEj5l1yb7qBsb+3ILqsf2NEXy7EG98Qw1P7MBkuo0ZDAddLEsSyzb8Qaq7AIq3He
+XMMlLM253cLIiQEDxbXLFYI/rM4FB9rnX7KOm82fonJEaS3kyUIWXmsP4jbu7naXktrbWlRG7BR
4YGbi+zecd9uOsOPCiyycsSGS80jeCY411jy/hq95rbCtKdgyFb7dC8JyEhEEQ3N/Gwlpjr9KXxo
5S55coXk8rFm2nIuLKzmMx/mMKE0WUqCBKyGn/z68uOktmZQ1ys7JLlEec6l0CnpqENNihpOfz64
WWFtEqk0vIM8QADTCTFPEl4XrsBhVdGYxt9VLTHChvFrFkkkbBdmy/BZrmhVX8z2e9GYf/S6cy1V
D3hmXlZeYltJtU4ULU92ooL5gyfgS080sJlGb2vO4lDp8nsmivuRVADlIHsFO8/Y5OjPwkmt+2Mx
hvs87dywRg6QeuhAvPRX2rHmwl1SMyDcTbIhwoBTquahWvJ3aTJeDDEPUk1HK41zN5NQuU3AJRQS
bIEEvHX9oAOp59uiI9aUWvwaSgXCIYlSMwrfhZo9lrQ2fsYy1lKZfxNB++gLBLZBMUlxqhg00+0g
4rVDz0CN7bMlMOX+M5zl90aoJdhM0jmc9f87N1+ygrhfNBiIox31LyqKejkQD1Ke+bAk5mal8xqp
uvLpmybA1bkZ9kY5orO0jqAKDZdiIY1DTAWYGbayev6bBukUi+D4q8VTrJzivqH8hjXIFBUiM8PU
Xl2oEgI5W8lAU+8+UACKDYiJ4TVVrPHZAi6eNIlhN2a6kCAQb7U+/1PlkCtipH2WTD8EoeadNqrX
sp/qLZVTQSkaJ+B/P9OUFLaQRd0uK+bvngrUTUwAWRTk1jWt5kfVuCcMxb956LlAAtGy40T/l0Br
3DLZkTrLs48C9yso1D4mv9RJwbw0GU5Q65tv+ruVWNSBrF3oaSqcS4FnZhXJSXTw1jbaEhLElmn/
1mQa16z6Ohfha58xe0r1/ok2E/GZrmtq511FMhjgaGvdEzk9TWqybeXl2GDD2arK861BRYLdsiO2
8FfPsskZPCnVZk2sD+i8UInj5p0CjxdMpzHRLjiQYhMM1bgfzMKLswpCobK86U0Bd6UR8KBJpVtH
PKvMOC8ao+E8aMuue4o2OMhqp6e6ZhCLC0fUaU3jMyBqpG8dJjcxlWm66eQ/Go2FgSGdc57UolpO
HESOZYzgHNE3aHBxGl4tpjEEkappQW1V1TeQV/Mg4sIT+MpHc+L1Ipu21vqAZo1EUmwTS0HuZYRk
AUH+IVC7KDCrrzGf6Wmb2W+8x+2xEr9k6xrHFYaVChcE/qHla0oeVilueqHZheJlMD5XrOVT7+ex
6MviQSxQA4A+ojM9lXMcx33CPQugPwe7m8cVcDI63Szq+nJls9KXaGq3UPBRNo/cPqA5I4xqy+hx
6jhlp14tS4YvY+3HRqSUAhG/CZJGdIXomZcQit+4Ux0RrE2jsJriWyiXy07NuceV5zHUXAil274q
vLoV9v9xdB7LjRtRFP0iVDXQjbQVc6ZEjiRqg1JEzhlf7wMvvHDZNSORQPcL957bJ7iBu5X0mU2q
ZufhJm9J7dCEPhFVDI5PH5ce0seJ5ryJh6Wb2GfPhDzq9Opk8LrMfXqIl6/BX9RLcQet+BvBqABP
wHzIailC+S8+ujxsCFgiCTJgl1H+wodm91glSxm5/9CnHjSzuNWMtoO6WccYprsOsanFUzKqveqb
vTD9Y2VItt58gF1lwu5iyBgasBzw+VvB+AznEzXzlxawVcxjllcQM8rXthmfC11Hv8IwsnMJZxwT
uDShzwIGKRlFFXVKmqmd8r0boZg4aFv6HJsdVInXLYqOhaffvAoZn56gfCyj8TMxtBv2pWgZAPp8
Qk7Nuj/d20k27gVRFKBLWC0h/QfFrB1BSjNwYg1aMWxeE0R4HAB00cyUT6phCj0Crbj2kLyp6LSV
n7GRa0Ksy0EhGXfoX4lyNlYeAKfyjsznPg3yrCorhWPhLhUovUBHOVamF1h/VxlYUCV6sdL65qa6
AMIh1uimIAG19f+iSPfWBUlLhmERe8e20UsQh3qd/6LlPlm4fgDfL5mYvCSgjTyqOBJB94yc0SGQ
tysJWlkUOZV4qSAQVia5kq3JRAGFTdJZxJcm6lBPSAxJb96FRfwTWeFa0ztG98lLZzkfZGy89HgY
nhOG+KUZnGBGj8RgtTb4cXlIPQ2PiRaaB3Jmi9WgDzxcFs7+Mmcg4qj2qw8UE2ZitSqj+XYjeSwG
mhriziR6K0yc2AaQlMQ4LgxN3Hsna/aVoil2OP8IR5rQhfKn0rI6n33JQCCxfeQwvY9oK0bCkrjQ
3QNtPLVtoxNWNT1PhXsiQpz/k/xQKgqmCq5l3zqYuvjQ7YObk7suCNxZNkP/Yww+Ho6wQf2jk3qW
5Y9x9L71lCUEZNG7aAtIVRq1h9k7Nbt8WqlUtEdJPHXr1xdXM/dJRBJtVO59G7NswmeZ4CA1u7lU
s9GYVBFApmAulWVRIOx22QUOAXPiptTXbYi+bWw7iCZSwzlPxfcYFYN4PWb9Kqr+Y/BgTLjWyF1l
G+nGCngf6pbA4c5nOa/6cKON5gk8B8Tb/mwgFSctjvFQezCEvITu9OdMNjiuyjj6orOY4uXolgwN
zkxYfyjL3KqMlbkVUjmE0h2hsfB7mHaGLDYYXfaGCBUZ8tJFzB9gPXFNjRrKUzhLI5zppz5qH4MM
jxZQeurrFrVuZ/KvhMGxz6PoGNzkCnhy7UNyDUMPEQxEGkH/CWddnatJ3WhlyFnXsr92nBnE1rSs
BGt4u0+uqav/IjlmWArD9KlTXbzjmd4DDD/E7MgMShZ+4BsZNgQW+P+sLr72EckaHd+bPnvdhFHe
ENF++In4HgrrJgv7tfegS4kaxb3L4KvWPyadnZRiS8FJzBbNdpGlGVH/Db3/ojT/aLr+c2Bq6ML5
DLqsC5+0yDzGtUepZ+DzK5g1l0F0jQOPpsZiZ9abzQv10LVAGLv0aF280O2hRTGyTH29WRRt+pC+
/e5B50vsPAAlYQ7o7+mhAqBYT749/o4tVrmqcNfkDaC+cGqNVM124wYtU4xo8peebO66bbFFHpG8
uaX2lpA/SrSBfmpEyxpF+lvd8gH99BSPowYmF5F7pwPacVpmQn2M+jcmUpCfaHgqdTRlrQwfxDP8
kaWUgrSEnj2qdxJwJhYOyl+7OjA2ZULAdXS8KYEqj7UMvkRRb3rkgbqt7/UUpIyw7B+3QhpRY+Nd
2ZpX4UiAZFO6iHKEQ9AFWbrB1qrEg4JowibYvdUMYpxgVvi0zp6/4mDmqE4DZisEEtIfRKpl5JZ/
holDgCk5BSCDGRRqpiRHvXnBdPkuyNWZ7IZYC/ceGJa+hZmKNkXvNynVEa3rVCwnEwr2hPrAdoJw
Wxdim5NNc+xKX+Dnz0qEqPZFpiXkQv8PWDgxrjwCJG2n7kZ2o3lwuggeA61P0ue/Uz81XAjFDQ6S
uZn6NjmSZU3QX8+LgpmOpVjnvbo5I27d08ulPk7GZ2dnLqqJATRh4M+H8AQj0QOrFTooBdIGBnja
0PSQ6Yn9ga/GECl9QwnV1M0+ui4SuDst8Fc50HOT927bpCbaVlc7l+SsHaNRfpGW8wknEKFR3J68
ybylybQqcutOAtmHaapx77cMv/sI4oQuum6vTLdfTWaDB2pySJLAvdVq9gZjgcYjG2y1HHOGYkqC
xMB0VzKBCWDihz66okMnZ8E5HEWFkcr6rmzUomOjfxp6wNCGY9qKXSjkfvfZ5oqJqgFSzW+yl4Jt
p2R8+8QUreO8McBYmo2NZXaI702GVE9O8M908HuJBlEjdPE5D8K+90m3KfBWM44ipzHAWCz7/Miy
5JhSgBsgI4Sq7th5G0wPJKax4crWIvWxYQTXNJiOOAuvOPA+KcEehpX+aLDAF+ytiCVM0BQ4BQpx
YlD8dVeQNkgsAIZaL71pgUop6O3NOASfg5ZQBScXLOOLPjW4UYt9lgxndpMXMi6uTB2f245VBIAm
yxaXbMRvP5mXPOKMrMtdJfr70DSrgSURvvdi24bGu2nibp04f/RWo1+rER6WqwywIDOqpaVjrTJJ
omXMsib/dj8N8k7IhLMfpPcLbGEBWXw7uMj6EiPfsUBYSWn/xUPLrtBmXOB/TGQ5srSjfh/NbSd9
nmxJj23qCWsSFFtgBMjUa1nq6gQW4XL3ZtiEhFKLIkvbNrQWbJrOdq8uqrdPScDWVaKWEA3UDJHW
2VaT2F8R8C9JgTpUxnfujxuhuxcYENe0iZ9BuLFns9ch5KMsc755+L6MtAT0pijPUmZEPmAiVG5W
MRy1tjoFxqy/9ynyzWCjuJ0ah3I9sHCCkpE9ZOmNZO83/poV8bFLvWJ41vhoVXt3iavld3C11cBW
KKDazzwUi0QEppWc3eLHWtO+aGFWTD44QOV4DxnCiywmzrMo/oxxejHq6ge+OQFC2g0/L/Y/14Zc
zxVNZf5XeNpHVbnbeeTrIQ6tqpLfK9+kSu56HOm9g8DcDEBiFaqerkU5wuBKLORQqSUOA0d3hdlv
NZLqhngAgYvDeK+dADc5o/iSxGt0nbLXjm/i0Bm0RRdoDD35y82ceZwr6LULjLAt2QNPZI8fjCG8
OhNLlyg3sDNogEuGXcxrw0vbpUuZTNEpnACa8IFkoAECNidW+G+oLPSnYjywIGRW4mgXz4kGclvH
6HnSY3b29hwoJ1A99US+Gea6Jl1JzIINHGSI3n9pusFNqddk9sWHLC2hfZ3B0Z0ZNEk0n9OLaWkf
fVODCdaHPyMwjyNBYhmJNHXk/POVzc4mEfeg1pDYF3xqqkUUGBjDV95l+iYh8QzoWzMi4HPxxtm9
/adaE2FsEO9VgPc21cxnGQV7RQlat+6B1uzoabPFtnlWWvc2WsbeYqxC5MebbVrxoi+iP1dF0Rb1
AGYDpgGMyS7C6l/IdXzp2wYRqjU9ZMVOKTSAzzZEKzmW+9yCJaL0NyvGwgPMA63+6oziTED9xTRs
tB1q+IBp8TGlJYnp00tDS2aFBul7FDUF7EJXq8CR4Ngf8MqDhlCnzAcqKEbDBjbYr+zJvcZ6I7cW
PyL0/E2eGCu+2r9UC09WH31M9KMrszQPrqG/aKbxankUvECxjZWy0MIWFscFo5Cg6bkCMarK0Z4B
oZNEfQjprOM+AkAY/fN7n7XC8BKA1wo9/9b3Pjoi/YUBUMNwa3BPhiFeJobuAp0+z6YFC3yX4BLa
KhXHq9Sbxn3a+l+5211jt2dPbcM8q0vz2ld2s2CPC54M2m6rBRGOtWFPqBMkf/tPlw0hXiWMyNom
+wzR51B9VCPgaYsWoNRp1KUzonlq2vTWdEx9dMf99vm11j493EqohpbBkfsiddlMwmde1wJXXOCx
tU/reOeqfKPH+bef0hgwI2aq3BVyXUxxcBJjT19IIgMbvvmX0joK/Bm6YXYFuA9jz7jxLq3iLQtc
PCVm9ghk4q/p8oB8MgZqbSRisEqT5zJCq9MmGme0YYwLP2XySANfO8SZOs65y11Wg2hwxcRLY42Y
UtosRKFaw0wtgvhDWC7p74lRLMOcoVsW9ndH1CBghbAJc3UgBscByz7Nfzdr815q4mesUUwCJUQu
lg6AG+ewUupcLqUk8NdpfjZsEiKwjBBpjrnsDez0kTE9QSx0JG5ODeccwrHc4aAfV00wXuo43+vs
hpSMUKaSPRCm1rFpqruFRbp2Xl3Zfo6TdvERh3eDXCPzuJrTuEnMmF8pxy89RR9dOCFNzTe1nZ3n
uI/eJCWuiumcyELfMCfY+gyrDGP4H5R56fPpX0dpzA9CZ4EvEkSqbt3TsVx3UfAheatBid9psQr6
wFqsiWFd+mUNKUFftA2TtZd0YnFERJOrOPhrYzUOSGf05tfBBCPF88CgOfd+5lug9qFnYmthMw+s
j1ielZ7+RNC5XRt+b/XIilvcZIdMq/EFPMC1Ljzdws2JzHX4Ra137oO/QSJgHYulk+KHTUnTtvMD
vsmTa5watKH0Nxp7cJ2xzMglQTlxzFt88K+gN7ETQRRYms1XKjdFsZGDPAfpK7reSPkfhvndqs+G
oPtEfpA1sCAAC3UNqdJa/BbBO9Zatm09kxzL/dLZiHpotsbMvlbCpAq7uuGq7qg1S/Q0clvUr5VZ
b0JPMG+laEbcP2ALFe3VTQ4GqorENpkY0OoOyb8hZ/pdqvMcRp+n8jjRj6eACxpYTIChF6UFwo5X
g1N7N9LYUfBQ2NIKwqYXJXRuAYpUbzcmI/W8Qr3YXj3MKcOB9DL+IOhfzi4wdjCR5nioi2/eRp36
c2ZJVbCjtPlXQ0de7At4flN85oIGYYBD+TVvbRw9nBjGV916WMLaI2cFCgDyb+S08iy18Up9IWfB
DYN9qg6iK7ZMl9kI2zjAAVRO2Fnhgfmgn0m+WpT4zTxSKtsWu4P2a0+rSsdBvnG6W+zuJykBuf3E
Lg1FEfCIwEEebgQc8zvnTzQbyxi9BvFT1LePOZorA4Rh1Dq9MIQdbiDEqan32U+vwBIOYFpB9WPm
UcUjt8KPCglSl/g7RWjtRJQO/oWUr+fC0GZNZvWaEG/Q01+DjamfSOWIVb1t7Zvs4tUXu2e9G9u4
nnMkTdTXySYUV5v9AQ3e0Nz78USWCfL+m0fpZFDGNFO/KziH7PSDs25pmM7ByuHaj5tWeyPHZRlX
Z42GrUa/LrJv28fLyxwyAgms8uYwCdoS81MrKM2tZO0S/zY42mlSNPEAAPIHkMTWuTUMFWKqmXL8
IktpneQ4ZdSfYNJuIUToCALqZpsNYE66o8MUoztMWTVDQbdMbk/0vJ710GGfpgC/JA+g3TKK1Ilo
Dg5A4/7XKJDaAVL/23Lycy4QnxlQtNPZLf7EdGUdNdF7UxV4krqP2K4Xic1kWqyr8GjiQgGQqct6
44Q82kTMGdDqzBZ3xKAwcfX7afwZ2ldp7wuJnMK3Tr3wsIIDmbLAFFfISjl/45r6X7Vb9EScPVhF
STevrWuTAoPge9Ksn3S4M6ZGC3pTBj3c9Jx2aILVA6A5M65+2XftS1xzCMBj56VhmvZucC6VEb8G
A13WMW1/dkCE6PZvJe1tJWK8Yi2GC9z0FcLqnIVR0ywFSompw4WHNj4sEZP1eGnUvnQUidsEf+iM
DjwOxfyoC7Xyg/op0ocNncGO1CcmpuOy5cZjT/YUIn7WE+Lam7eAzWw//A0ROoo6eGXtTlmngXqa
l3H/4nRnq1tPaJftl3uWt2gazFWU+Us2BT3aIxVkK9TKZAzQ2zIINTGCltolJ/Dej+znjvvZyU9h
fbOhFhfOtSn6DYEDT76DDEGDKp2z8sWeZ40/bT8CKsQOoYf/xLyvnAIaGI9pMUtG79H2+oIp4HPl
OAtDlOtYuevJ9veQgwj3hj9YaDuSU14Su8Xg7e6A9Kw8Xs5Y0mGY76GRnoQ2A+Qx0te4Gupvk78/
sRGlinfPrbZNyeiBwy/yfxHgbiWwsdiod439r4IrHFcM1/o74cRPqfOLcFvXuaCybclwVVV4P68k
ztb2zWC4kkJ66fUnF02Cb+4gzHnRMe4OXnxK5IHYyFbtknwTI/hXlyb96aOHMK4+dgG3OPTmqexw
xR+Fzeg6BekA9TN8HrzfIryZ/s9QkwFeLTP5JdUHHBfXxyuDGAbljj1+jQbif/mZgMEpCf67RtFj
NPBY/pPmMUBaIkeexL3j4PHmsLOHP5uE8Qnp0KrNz21JG4+49+CrO3p+Ge8LZ6sjKnRu0/DGDif0
kO3zVRfgr6BoAxx9afz3tnkHa/Tkl7e27+7SOefeL91zxThzHLc+VwZ2EIImIUhNrK1r95yRmD5+
0emE/RvubJlqQAc3yHnG8l54PzMRt8DQEhGoFO/KcRnjGOy7atX6w7rUHFSD2bmFk9GOm0I3OUfw
3QZUj+NH0b8auoBz8BLWyyE3VyWVPREaKTgBz9pm2Vc9Lrv+Urfruru6JvUyNXC/Z5XzBFhkNmHn
6EpVUDwF9T+Wr0vTHbYjkz3OsXYudRcQcXS22VDM0tWoY07DWXZwI0yOz4n3q5MDQ25JL3aq2VYO
wg6IA8vSPHUK4MNVs6+Gs25Jcy62PGqigRsHQYAFBHmKbvJPad928imQzHurBiJLfU5hLzQxNxLt
dcl4Nu7PQtwTfAKxc9fgzevYvo0cAxWsZVHeXP21yuNtQcaMSN8VYR3xRacOGbfUhYwQn0L/GAKL
r5KDidh0ajZh/G3o23b4DWzAnCl/EnEZeiAfHb6UNCLXtuQ0KYtwmbtMacyi3PUlxk4wggczY5kU
dyyT0UvAIqryZdHHRMvgaIt9d0ety34sg2Rst7fBZ6TgCfK0/ifrhTRuaMzWPtKCsBFLxUgjbMp1
EoVXtDerMHM2jXMxOrTGGIf0rme7zDZcw4Ia0kCJia/YLiXfM/Zd1k2YDyLvI7DdTcHcfawom5n0
oNUmCjpCMg/jo8EbR4O01wrMxrUJNxzPu3AuPXMVx7yhV2XY9O1b03Pk9Azy9ZXvCZZciM4DaxuG
yV7QObm2uk5jcOqGDlciImKapKXhfJvTg6Q8+Dj+Hij0PcUBoevjxqrFhpzwbYeOkWYI0XwHMaIL
16XvLGqQwH43kp+aLoTH4jE9CCjATngwaAS1bFoCAl9wNhEFUyOmWQlhsvK3yOwM1v2UP7vBJ7lk
/KW/ZS/ODiILDIEegy9JT/3EzwCCh56+i96BVi6EodaKoZvAeRzq9XtMkea0b+bk4jaaLsiL/hWR
foST82S0+acQSCVNl/hgvLparwXLOuZjU331HgieX6NdIkhgrfgYeMMro1zTrt1doIZMQpflYJPF
UddoCr1NogyCwadFylwjlBsPHm6SvlJCkZnYPZVxtU0Ha0FSNYP0f6lRrL0MAAFGDwPQF5Zj0hmo
PGV96b3yXOfW2UQfJ7ijLCyMzGxfmvAWafyj09BW//gOV/Nr4TR/EzAKLRhf4JbtjaJYTdxTXm5v
TKPcstIeWInJNxlZB5Jdl6V49/ncRodBVlTt1fhHYDMhfosibZ5b3hLfNH4Fpi6iYAB9s0aCoLl0
IqxGrA8Q6K9afdxZ+rnFsZ3nYAaVt7FM5t9sDXQsioIuWstRHzXhscCoxfzF52sKsVIghGf4GUcc
aUV/m6fgKqJtVRLZafJUO82KGEumcl5HzHfJjtXfVK3xNuBhEgyOUR1jV2TJ5lBKtNpDB/KDwWpv
+RFFHW573/+XYALyXG05Z0BwVW35ABdhZ50dILYqwIrfka+maHdJsyPllHzqA8m4TxURgRbzoQqg
/XDWTV5QhoI9a0zvz4zxBU//bOYZ6K7XASORFFC87U1sW32EYO2W9SoGvBfFgdJRg1VkX6RexTzk
ZezarVHTJzfpO2gbtimUTGBBx3pT0O7HhDOhrn1qw29UUq5XnZHYIWM7slouG3ya1OgOVHTOjNVc
1Fd9TeH2Onou9IzDrBBksLgY/JjvGNOgRzwND3TmiJWMKIHkexGGAFzZxoUmnu9ql6TNBhQ3y3Hx
JgpnFRXapkRBQaroIuv9tcSnSnylsXVztCnCQOXsQM738PGV9lmWAL1HBNVB5Z1CSx0DVCKM67ji
uFRcH/XMo8EXBsVPEtQkQMUtC5kfcjd5Iab22o3Ols0kom+PwUfxnNQxCJSKMSoTCvFkGESNOWwI
J+a6ofpDkMXlMRiMWPr8JwmIAH8uGQJaHOJukZCXS0UV10gV7RdURms3V6CZso0P8sd3fI4PTNgQ
CIZjoP6G9tBjvh1w1SUXk+0Cg3Tm8+QnBVsZ/Ks1km96kAfhqVH3uLgppIM4dGt3W7GKd3DgVMhb
epSd4r3IfgM5S3TaU2oxL8zrU5pbl9EJia9aeVy0UeUfrRESTE2YWnIx+GmcRGwIPFhJvIKNiM+j
r1aOsx/bP4Mhkj1+ZAoFjy5fsg6KkOVsYpItMWbHMwPZH/dSjac01CAdR/yacyKZ/1NhZdPR7IH2
VMjSupjSwg7QLZcIxi9ZdeiC58JzlhU7wHKghs0dLWLajR8v/knT8AFPbRVAQjFZWaFQ/jC0+LXP
/efYNTfAonfo2bmS7YfRVos8DRdWIk9OhzOm+cL+RAAoAFodYsxwiOJihZhhbxU9W+uDVe89QfLl
1LyUIcR4RjSi3fnsrnLBaNcacCCSvpBX5bPVj7QvhKWATkqZ/4aEVxsNbjb92YN7kRXR0cuB9YXe
w5PeRRdQWBxvOVRy54hsnTbTC5g3nFLRGg/mZgD4YtE+uZgzyGlp2pZaBQtogqvLvzlCXzX1+4Cn
3oDf5PEmh6jIp+Bfazm04yA0CIomK2+VFJ827K+eDsC3Ly3VZeJpkHUvef3GwqMjYMt868ky8dgy
Dtz6JSYrL3nk7cVK3mo+OGXTojtrJ/ro3fcUXLmO2lBbuIAyi/qM0KxjW1jYOBrNe2z8I6Qaavl7
EWvwet5GCqO65ZMyQXhpTAbdRY5Od/x0Q1hTX9W4d1tjwUochyU7gY+hvoTABu38V8RXv/axkT0r
PBzJyfeeS/1KljM4EBJXcNzjp0IHsZi0t8i5ePZLbeDF0hnbtWpZeOw57IvOm1l1SLz0T7IUl6RR
EsRLe9nFi4AYMSJ/kB2YMCNRBOI8b5EIevzE/fQGYmAxWP0TJqqi2Q42aVLqz+/+0eV1zL0hDkKJ
xYvj/BGi0jmr2KbukQ8LrZ0mfn0cCbx31PTPDSGR/h6P5JNGpy0ntaHiYnbItiTzkHnywVjO3gsL
8PuUdpHvEV5BSg2y09d2DvHBHxkfau3bI43XR4pLgBNov/A7K55N7VrHJx8xTjXsJpHjdIPPB2V8
pGGKTXZYJrkfNH7M3OTw4swpE2W/1NkHErkgnT3ZGqGFUGwPhVDNpJdoMQ7dum2PQ3f1R4egbg4m
UOY4CBcNSi1/rteI3chsa9nUeGOQ97n2axbMOtwXCz3AOOdhdgGybibMAFHbrXSW2MHSii0UO652
1Q79pCG/0eoUMYtvHsDdRp/zmvvPhg/KBMDuZjqrkZ2DyQDVwnbEfi0JOfWX0TRzXg0Kt1PT4iXl
vhuabdBk4UttQu5FRxD86b7tMJ7P+vAns8MRynaCaYehWORv2tDeuq38NUHEpMMMzulurf+cYPMu
rC817/uIALOYk+Wd2PnJt3BgjQ/VkSOHvZTHZhrRuV/vyGLGgtLuJu71TI04SolPpLjo428FOszA
yefS8uh8E2nRHgR7sEzu1TxdzNQ1Jpc3NuH/ZP/CwcU+nxO9N6xTvrNUzF4TZ6XhuIbKgTxwIDp7
YpsCWhN3pgdi3WJrW0u+Cuqijkde6z5qJOlJ9NnF1SZWp858cxTxnSEwC3k1jWapjdskHvBrNqcm
+20FNvjsT7S8yIScQl5Fv8EYrjVfbOI0JE7jXs2J4DrrzgS1q0IV1/FeclS6FF5AEIIk4orLnvrh
Bz/vGLD0ce2Tnf1zycPJGZRMhHhoPPejwuj8ljjwQgma8eRJYLRrpx/FiL105kKdXz5/SbAQ5Eha
c5+cvAzbD5TzPlk1LCAmtt/pGxdfXteHpu7BcwcH35yeKJBxS/20zK6IBubq5Qymyk8L87VNrMOI
Km5UCwIPcFM823TfpnqrU/O5KhwWU89S3dmnIc6wEFjcGwsJlODzDk4FNWnI2eEpWCHwW8f+x7J+
9eI1an6pFBOWrT0hZoUgCJsFUMDdVsx90qOVf72tHSWb8SG/WUSgWRAeJLHrHqJBu/q0cHsUOITZ
phTprQNe7mnukgARL7PXI6v5JikJrjuZ0XfswyybYRzj0a6eU+27YIngm5uUSryhxsCtZ0ENw29k
SwKh4pXInzvO14ICsaEabR+Is/dIi+9Tdym0q9Y2b1z2TxYPWMcJbgDZa/gZktcgFeiv5vRG5JSu
eI9GjxuHYa241eEHJpSnSUHhgSXgSfqHORUAzGWxcmvWFiH5fR4jsG3bn6B7J6xYjTfhnpVysd4A
jqWOJeIkm6ZVGNEmO8Agc+dsMpIxoFq4Y3kdox4zYY+Jp2daL+ft8VMxMFmkEJgNVJH/CktmBX3H
YSAyppcWW6ubXVMHc44CAgZJoqx8BOQJfJxF7ATciUg7Ev2jgq1DCNtz5t0LotYdFlw6fwYenWpI
Ng6piRhGmG7vWpMvN103DVyAgaEIQbZj/wf/mHnwZyDbv76p1ppm7Eyf3cPIiASXaIVrFRflQi9+
Z51b7n7YxavGjcJVvh/UUeIMAyL+lKpdbzzc5JEE4HQdu174bXPEvso65NhM753xWzk0SvPnQDwb
peAiHWF45S8VN3aFnT8isTVh/V1Lj/8tn7/6VWIbl3xKjmaD9LDvVrUvERK9mkb1ljDXKSZ7Q8Yv
xTXWMKKJ9TF6Y1vGpmFYYZZdm/lwmcieNKmK7OhVH6aj3T0GMX17FcyFWoAA+43tR9V+QAs/GP6X
5vPGBgc2kFrxgusGm/4/nxsvrodVBeMhx3aVI3G0cus0yNekQgaav/iMITTX20VpuVKocWv2ICJU
6xosfkTdWXTbYewfglfCFA5RUD++K1cJRCglvlJmWS76WsktXvh7Kf/mJ11vHm3YLNWYrwYTHT3a
CENDlNsn26gz+fLYQHUK3YnPNOtjUkdeETJHTm2xLbH9opQ5DMyKKpycNXEU0QQhIPyaWEakkFsi
xz/bTYMcFUazeVcMmPx5B9zIhhARG5pGRWNX19lHWGpg7lhbkdlhVvSNbW1h55Wbch4iWDmZOUGP
GxincRb9uDVEtEG/GJH2DmR3q4Ws/iw3uI4y6lCLE8rc/dhttIq9DTkh9HOA8sEolpW+na1b0ONd
yoxoYjLPi9ip4YxhZSFoqVI1bhzDX9sB0scRinaUvWXGtHbURzreBCqTwis2uvPBCHnXsWDJm7OA
0JLQ46d8Jlgite6CGZjl/U4ScGAEGCSy+FWb8NylOunPVJxathppkMfk3rgvekhsFzv0oHlU+U+O
8Xko+l1fH2xirOn+0BuS91UglqmABQW5ZHaLqUnBgNANAmGs3QRYL03RcuOUTgvnO68jrOTNXSKu
XsfonciomrgFcvdZr5Ot7szqYyYGsqn/r0Ao6uNuY5bJ2Q28YyTTtZ0AFqMrZPmPJb2XkKbGmFWz
rQV8ksNJtpywemkAjpnKX5EbV7fEY97ZQqP1LY+WiZYqS7lsAxhnA5oqYmrR0eIVL99GlR+6bjI4
sXHDtSKWRGFmEJJsYDtVNxhPcMYuXpyvQrvY4fc9+8Jl4Bz+NPh9nHzeppEvrYv8HvbpPiygsKY2
97w4S3uwcRaKv3jCZ1KyLzKq6ICGBUem74EW9u4dvBdODhtqQPAnsEgu3Q7znJr2ZFkSS+ee8ggt
hoZUtR58Tng5oj9pSGKpvINVxN+jA7jDcCOsp/VPrOH5zMHzW0b+ZVrtR21xhzojqVIJ4jXNo3nr
2C8HLqNBAJOEryFTJxPvmlQ41DIsEGgslmmQHyxwmMshge1mgwXwMrJW8+zKPoBrutSMC45clhfc
v7TdaqtpLEG8lDTVaLj6ac9UMdMgkZV0/WbKnLqA4acT4lFpl6imupTUgGvuYW2Z6eG90Fmz1kZz
aQbyc8hzqlGqKfLfYttC95aelJJv45SOBIEPh3IY101r73rZovgf9qMQf6IavqfQuFj4x1PLOSgA
6AnDCd0rHmnlvVctQeKtc5CSO0aJBveufomr4RFW8qZQdaI3gmhRieCQxeamRQrpleFJieKOcPvA
T7rrXPKeef6zmWzGyGQkSduyPhMfvX9nrpy+wElTh5TkwJGQlWEu48JCn8Urk8S/maSCx2HGFjvD
cekPzbEfmY4WbrzVOzIoo9F8dTW/ZDxsrAuYRlM7QG3UlgkiSlLujENTpe9hFMG2IdGB95Ck63yw
CZfzji5kc5PeWGYj5tvMLjYCZJnr1tvWQbjdoV5GB96U5Z5UFReHaUrRn77qzDoTPUTpODjXWufa
UOybtMxlq5+kaIgl5xVK3YWJtkp3bGJb6wpYZcE+U7Te22Alqzy8lbzUXt1A6kq6dxQN//RRbPXY
vQBeXhfSWZcCgF84Y9ZJBJuF/6J/yIz51oxEw7/m4BwxWO7Th6NOdVeZ30Ddi5fF/z1cxPVhgfcL
Ffy9JFyqXLxPrEtJ8eCWNgeUGFVdqGVTuJ/ezOb4j6LzWm5U26LoF1FFDq8SIIGiJVkOL5Tttsk5
8/U9eLv31DndDoi99lxzjlmiTIPibx05L3y8afR1mpwfGEzzWT3EEc5Z1sJ0+FVOt5LyOQE3cRv+
FQqTt1yjUKnWKRKrfyU2w2dsMfNASYEKMRTXeGSPaK63nLqwflU5+4nwLJDGfQ+z0iuj4oRT2uYb
Ym3fJD/DnE/OYvQXmWIGpT/XnbUzEpNsvWq3fcFdRMKLiGey1gd2xNRWqQSG3KLUqUcOuH9RraWS
emLJbcFCAuQ2oejIPBvOuPZnos8z+xWi7OQKTh+FNE8sKAB0g/dqMQuev9SpIwnO1+wGFrQzUX9t
DeuZi8tB5vc5Rdxw0hag3QB+wZq/895yCaHCWjLdhVbyvnih5k9cLJergy+O7E8wc3LArYcyteAt
wIHqmpFlMJd7JOduxMmvjQMcvx+D5oNaI3uOFaUXxGNtkXnXLqFk3IC1+rjf7irb/i7riRtgdeGe
1CsGpSrNloTWNoyl47rtID8UU4IGrK8vLaauxR7aZ2hwM5B4pmfp1Uww+ES7iVWYoJIBSV/F0YJx
U1DGN/BHp/ZMDgVpfF8l32odsE2ZINwHe3gXrmDFuzB6rUSWABps9UXk44u2t1CDoWH7jkFwPVbT
wFoomezTBDUSD05N02tCM1d3zprjSsLhtufKoFOKOQWYuY9lGll/C0HZr/EOPcQBKIsXYI9YCzAO
MJSsrsZw7QONQ3LTlxrJp8U7tm7wIxedd4L1PMPMKoNvqyW6rrDfGn7pjcZZtREBBC0g4Vu2JxYH
5zDS/Sh8jSp6KlvFqNUuo7pmN+gjczBNJ6rXyG95H7uUBmGhx2CZ/WvrV1YsaXpQG18eRF9LyZ+x
+c7Tj5imsABclWFA/4NcooSg5QNm8bzZxRnhBIuiKzabxfITfQgYi5prtSKL0zy0K3AsVXmYNI43
f2jd2eCG0z6I4vX02JI7z6RTpLnKRL2TARsW6LJ0R+3ERgyrZhehpOJ5sGg5Rhls3+V+33HzUpUf
QAOW6Q9DcRnbTwE7Q1MttpBDM9Yp8Fk4QmY6zBjFJ8WX0r+OxEKz7BIu6zXAWvYN2776aIHdNnBO
ao2AzpjJnhyKpO7unTbbOVpNQHC6wpAYkjMlEu+MVeaXaSK4DROGy8+ls2fRkrddQqXSMDBuKaoJ
yDgwnljqU1BRWvmh1bAmWrz/rpqOP0YB7G2aNeh1BaaEMDY9TUWVSSbAlYUcicBhNP7o+Gkm8Xcs
jk8Kl1V+kemh6QxHRnGXSgUTk1Vup4iKj4bOUkLhBVsEzZxeqgXmu4lraDN0MqWVAi/MIOgp1QQ+
Mc4j+eYEW6sEbSJMwGm2/YNi2npnLrx9gpzJU1lrbmcZHFeMhKJ1qU4LUBLtx4W30tz3iMXlsRuC
yYliTDQFBjww+YatIBSPQvkt1BMBAy4Gk0gz9MJeEsdPpPmwXLahznm/YMVkpQ5UwSnE+B/+vWMU
oOHCXEa82uBHXl2NfoFkPQnQflIcH4GlYRhjAMslv+rqhU2uvpSDoykBdro8I4fAsM8tzkdNoWVO
DNrYtE0zXQZXkhIka6mTrV8iMwgaJOyTawkRxpEMIZl9DU2VhokqoytkMqfxqVs9hwRR71z7SVMi
5zsYrLrAWqxSgwNfMGlochrnPKm/WaTOnM3EbCazBSRqCIYrTqCl57K59erQQWmjVNavBuEh6bTB
A7PrlM8qKeTHVBIGrAol/s0zTf5iYMyv0TQMOxyVlK31EBmzCMJk2yJAKNijooQfUq/0iDY6KlZB
eMyVEwqRLX36ixd02Epe3/CjZnIYK9R5SZwCQ5KMR5Arh5xY8UUvCAmrEudITMAG6CILXQykC2dC
yhYiCy2+JBa83SBq+AYk3ZEB55zFIv7RAlnfVKmy1qXk3PoJk4Boz9o3K2PES3X41TjhSjheff5V
pIKyLbIclJI1drupkNVDHxARMw2uHHIcsX5t+QB/qstEGFERDCixWNfmMda9MiFqpUj8FsxRWbbT
pHc3iIPlV60q4TEw9BXPL1E9k5aRR3ii4cRI8O3GQQ3uXRyekhK9WINy6+V+J66R3Qg3rWFQ+W4Q
+uRW/Fim4iJQ3EV5qXQAQvQKInjbqZ2fobEUIzxNeazviykdFyNVifSQq4yn6J9KahRYiMkPvc8A
FAxvWVoj9ggC5STBoaK1sgVI3pY0X3LS2XNjvbfJtJ8E9vxrDJxBZgHJnZxjKdh180q4qxCKl8gC
XQqNN5cnr4CYFjbJR7cS9abR7iTzXitA79v5o1jPpnHl9SaroSICiqaskQmmqU1SSWvSctzoS3aR
4uEtEOiL6pPYH2QRDwAVhED9Da7sFAbkFKD0Q1n4DRHvjVJNmKtpLDDlyZWlkny5Qsi3YmjtCau1
pfhWBwrTbcStX+mW46DVg91pKEuFOPspX8pkaEc5KPxWD79Zt88sVPNr2JE4rErAOQ1j8VjkImZa
db/QEpzlwl0LMnoWBdoBR+iTZQH6eamcqFIfljB4czK/sonZBZwbjWrYnQ5+Aon4EBrat2Lk+16n
jU/PftpUoUGPwz+N9SMlg5hamOZV3RtaKq+bipLHzI+V9gHoxEuz+qCUgG8S9q+CiJM9SruXXJa8
EelNi1m6mPCgsbgsg3HqkgwBOvvVuxwFYdlPU7fjVU5AJ31Ra8Hp6nHf19m9GM0K3jgpbCu1Fpbi
GGYz9NQclXNrWcajU9RuY5GRY6kXsdVbsR9UQcjayNylDYO7aOx/NZFZIom1xgun5BSC6WXOhpRM
Ux1LA75vFDbDLkj1p8V8xPVO6ImjPoTHAwXjYrWMBFBwYJyK+HbiAGACn3/CBeDnel33Uv4FW+ws
pwIjo2KQNSvYY2KafCZ9/Z10830YrYVarYJLULwOKPDiHQVGVRowd3SiWvskJtCQLaQUS6BAhh5U
mmbR9NRUL3xeYJ/GRE9EjdbG+MFlKZW5PSxy8NnleuLXlZB7c2WxAw9R6FVDpY4poDIVQBlKd//W
dHxFeO04keYxsxH/f/reFOxGVw2P6isScFmzcopQssWUuh5eVQTJyfuxGx00vNSm1YMnNYkWKIM4
rTVGjykeT4bSTFutJEE+VJHGhFixGlu3J4i2CIKfjU5XqKajBnAaZ1rndpN+myU6W606cM2hkVHl
daq2jetCfXVaa1Q0cS+WM+BJMm2QTGxxKHvxbF60YdpTpOv3i+g3eX6MrCLZjMt8MOPsd1L7ZWt0
JBj4x+QW6Idmabpnp/hSY7tkUzq+LyOrlUY8aQoXiLLqvUQjHUMHLPy8DJIgbWONZvA+Cr06w1rY
G/O3oM8v7TwdsXhF2GoQgVuUuDW9hhE0Gj8kOb1o8FobvstrHWrJWQPkWUXVnguPJ1kgQtNEWavT
ZZM1UkXMRVNfwc6w+m3JzIq59N4DRCOjEf8wSRGhrHDO5NENFVRjrcEVYolJXzacs93IImnMtNZZ
uLOh0CPgJhGWskDD+pk0vIvGBofVqD2SOX/2SgejmRdyI1k+pXy/6RC8ty15w6Dlb0yS30LKPkgy
nZtWOiw141Zc51gr54ZKPbnL8X/MTtn03BqyVabxaES8GbxbVoMTGAEAnzuwf/q6y//H3/au5eZd
6dC8oH9povWrsDmldHnbR/hwNessT0y2UscvqAPetCkNaTcP5SWeWi8Vyf8nwLqsaf5VFY3AGBfN
TKFhrxWdsU12jUEidxayXbuK9UJGBxb7A4Buv6SCwEnIjxTafadFHiZje+5C3IjJH1ounnDjEaVU
LwuUgeJtObXh9ClNPZcVKXqRNayNOq0OPbRFmTxLHBYKRo5uP8gl8UJSgOA3uWvy4+FzHHbAiXXD
kwdhBw/zi/7XjxRfOJAweNUB068yMdoaaX5ecLUZsvYtyu1buTLka9a38xJ+UCi1W7LKnUjjspKF
zrqEdEhT7cjuiWKpzw7jzWKIntXD6Fa7YZeHE1nRJeJL5erScUtKuEzpjGA964eGMWiPWg/F2cKN
XATDOUFCDDrRLxq8NnUN9xTTU3DNl7lG4U30vRRk7FjMUISKGdBfs7rwMMKxQ+AzutVr8dWgqzJn
Z6VD1huKdDfkYENqTb3ohqY5oRX+ikyQrHZ2XbdWAkfHXG32kxa4Ikbn0NLvqyqmLeLvHEqPQuDW
UP/qccS9r79VU3YVJ7g6kokDnJ+SK+LEFpfsQ4utXYE7ek12tTPNKRGFKzFc4t9IENllG/DWsFCN
tVeytbJ06jIWZqfMdAtc3xXZMXXmPS8Wj4F751Ko+yruiOKmTz0JHouuBSAtrDMfIaqKqJfHJK1G
4iVjrcHaW7nUuYjwgZKToeLGTfslCGBp5sgZuQmMWf5RGhj5FYB4PG/XrNf8elLBBuTISmjU2Qxz
Qcf0UVRfwtwS+MTB27eWXyYKBSpBdIxKtmBq6qYJ4zHLdXYkODS5oaq/BUUJGu7T6iH0+LzBwQ3k
gCX1c8jGex3N90KYbgghPBSl9tBq021U+Wkk3CgFUjcjZ3PT6zbRSUcYyEF1Qfcq99qjJUwUqPOa
uIcIoDisYn5M3n6KSL+Wqtsm+VjDwpEXipMnZYQaKeMz29nDv4fLvvUyUyVURVtQyfFUpdZJyFq/
ajW70QY/As9Z570PWfc4cYebsI52uAXIQ/GnWs5k9t8VlqY5xsrIqogyMC69eDdMibdraO0XDfHP
qPST1fPSA6JgZyzrRAnUaSFLe12gRqSUvDDACVGbtmYGN53OT2eOSS1kWmXr+G1GSTtKCZPwzFkT
58te5fPQ0Rw+ZcZTjiAWL+QQaL6FqmyTgKN0A7svtj89rD9ISG85dHeD1oKfsBwj/E3St6DkN06h
S699AdziE5Q7AVkFKeQ1LCP9E0FAvbDHSgTEEA5vWtu9DCxoRSItBVjRspzg8HKLYFXh9+xNTAqT
xnjkGQO7FYqkecCkeWPClmUUf4gUu2FNvMQKeU0V+6EqHVlC2puuMea9AClwAQK7AOtohLWQSN9Z
DWGNJqSIC6NLQ+scK43JjIlsGeIv6iPXVvKEEB4EP5ahlE9p/Etq+K3WC5VqdVlw+jT7aHMhdMo0
fgYJ+IAJUozGRgEZcsTEYCjWTYSWxSaawE1NS05EH65VjF9jUUTX3GCbntScDzMVf6SxcSET4p+a
hZo766s2Grhnk1Ms80cOcmkVgAJ2lnydCATCpg7qU5SInpDJt6GaZ3ucS9zTTDuKwbldAmPYRLVQ
3wDzQfljJzInhACiz3lIacfK2TbAJbWVtIX6IGDxFUqybkGCHhcVqFOVKrxIWnCFJLIrEvB9JMM2
4AqNjQgBPU/pKxGmYjoOMZjREjtmFjfFnrS0Z1kAly2FXlQ8yoJYddx5QPKTC6lMUrC97kmEYLYN
LURTkeGGGtJLw3PnSgI7xCHhWi5lfexzF//LI+w1QV+Eu3ZMIUyENcZOI/tJhuEFNZiZMWVZUSvE
zQGB6Vj5B5BvGZzlJRiYGPOUjvlB8yqMYHYJWHOj82xtZAV7A+Goms1CZTJusOWBkKG2I4EVRuOW
YXodKXBARu1DTbs9U65C9kupvFw8CVxe82dXn0Jlt6D5jYT/jfy1oie35hZSMuCPPSaMte3kPKMH
MlOugNqe6MKc/NWIP6BBg7RDY/lpogPc5g0oip7gZ7uGfjmztRvgZ8hQV6t9UfDV0VZum4QBO+k7
JXM/Tje5fYkAvCP4VLpntD7g02F+o5S6qi50OHMHnQmrZp/T6AL9h1BI01GkcQZWOz24VCLW+vdU
drLoZxBOmGdqcyPCkTGrc9i8Ctn6v/bC+EqZtCZRkwW+oCZi9AYZmewmQYmjQTImCyO+l6iyMxGz
LvDs+lLe2XVioBEzbPS2QFsmDH8wbiEDP544R4muiYIAgpoAcAQ6EXGA+WU+kGNKeZ+/zvVOnb2c
Yg5olNqepsYw29Uskxt30B1+8r2nlTi2nbo5jtE++cd/2NHGO+8WetTgblSv2ELgiIGXtqS9VsHY
cTvjkIh+SPLf2I/HmAwQOXB5C6GYwX3NeW6QEdrIpgGGQXew3gPQpBr0AIKtzR5oGYw/1lFR8bH2
ywkEY5LT2KAcPhgvE4Rq65+ePLQel/pZ78iVx2c4uyoSIZtJOmKzu3pRKCNkMsUzBQCKt6vFFt+W
o212hURN2VkfX4HcGst3O/sS2yrZzfBYyTYFtuTN+PaNhnnuSMeKAcRGnm46JegpGhlXoNa6zPG3
pO5YePTFRhkcoEbbVWfXT0nz2T3VuxRdIvFFBktwRZudXimE4WPOAdPsBZIVMcfWMcKIyFIxdxbi
kJO7VC7dJLn2PsUb9hMpakGTO2b8RnI+S4/1cuquCrEYeJ/1W8o7Y/hN9TuMhm1X6VtLabCEsdjj
L3309Wde3CT9IoK/qeOfCaZUWZ2ChFevbcSYnBgfnWKyFwHBbqvNjo7zifUyqcr4Bpb4TS9P6g+0
JtxQYC6wENUIvjC/Z66Eb4WxkRDqUZHe2EiCQSGsLe7E6md+krvjSMhzTKHsLO1lZUrY3aN7ayxb
AfyJOPivP+kcY+UWM53Gc+0Vw56NGwBdcbD57dGXAuKCRZOCfdPl0yj+tRRVELyb7NYgl0tjpAtf
mlzwApcff7JADI9Jfjs0nD4O9/q2cAXczfb0Y72XRGe4PKsnEyAtP3roCf+MC5+R4Xf9HD4VAvzY
FHf4rSVr098CDE/gDYnVbQH9KB1ctA0MHcvcKVf6dxbQRQHWBX6dUMG8/BP+j46tH9MIwOp7+l2n
nv5bvJEINPNLcl5Pdt6DGJj4IykkB97z175C9AJRBQW2+ItiSji2QWwrD35ZuPTazq6euMb71idL
yKL1DrwALWs0OJh5nP0RE+BTwMkEpaenxdTpMGriSDJw46Knw5badN8WdjC8TnxELqQBBdrbMHSP
TkIhz4h0j13zEH1RO6kDlTJsuu2Ys9XZze4CqsUb2Eh4Cg2+d8FGxVSnbR26qLtor8ErG/EObYu1
itOA3n6JAjs+NkR7xQMPvNB+xZHPNbmBBADx+Mh+uXRUoh/UIpV+HXA6f84vEzuimHpIZ23tAlIp
Eh9ZHw9GJVHYRwnOe9INXM8PGKcYXBJ6CZiaiv2MCwfG8rLBLvtpfYSRuzbitbBC3AQZHXPcjZoz
XDfzK3FE7PtroVLuDJadOzxxy0Mt+WzzlKF3krdyO9kex70uurBBdLptC0I2b+gjypvw2pV8Cz4s
aA2eBmASvrvkSC1YduzPmYXguxPbSzse5fRFm3fVz7iWKh1LWL0sYUpfprROx2mM4WqTHYf1b5ar
o+gnFcxjaK8bk5Ki9fEQxgedlGwH+NCHh+lbLZw+gAPFq5IgGda1jXDE0IbRdkjs4qeQD+onXOoU
kKzuSjw9EdQ5G6dr/F0v9vLOnw7efSLmCkf2B70GzkzzilWx1bySrR65jm8678H0Lf/yytdqeJRn
LGmoB/yNKQ/LvA7fjPSIiEe93avHVNhWjO5vxTshPHZhWL1VTiSOmvrIsLGmnFovGi5qx9Oh0AKq
7qah3qr1d0wlg465Eh6Y6ZgvxoMPiqac6bLYzMRT1PHTEP6V2KbZZ+H5yY8A0HOVuOFakIMRha1w
ojlIa8a1/8PJCxMXp5Ga/Y2yJ8FzaIK/rAp3Wv8i4LNex69zxYWtIWpC9vAtr/fGR60YDhX1uY5Y
sxloPxdPSv2Q+AiL3L2uSnU13xQc3axsJUeMOPNw/gGoZCUl8Zmx87XWBlly14+74EKn+dpZWu67
hKIzDEh4Znn0X9gnwotwYi5BHy0YMf2YT76Q+7XmVNlx5rKo4VDjmf6SyBAbPj+f5FPNfsnAkV4D
gb1N+YwNNZr+P4nQFFegWN3zjAoUf1fqNTSgS/O6Em8ajd+gkBVvkpyo3+Szj5RzjuN9jLavqF8S
r0ttuOrJYY7PAidXN3+3Srth79OZCnLSWm3n0JxqBI6S0mZ8KE6jv7YI3hXlpwaBJWw19j7khfON
9I7YmD/FVyYInY8njTqn8C8lsCfwcfV5GKo/qFlVeFL/IYkVCIIdBCCU241I3oRpC5XqVcUy94+O
23p01chHZKVlkFT2ug7ivj6zH9lUyPu53dzGN+tPgM/ZXkLLNe7Buc1Z9B3jt7J1C4FA8ia+WuY5
VDYAqcjb8BCQ8emKIzbSqtsV9cviATZMVU9eLukKXXkloyp2twG61jMNvNbkidxB8VYqIs+ucBgo
JMbjBpIid8JvtK3ZIyBaMMS+9rMrPSX9oLNFSA7rNUvex+WzpzyH9s5/8bLno1qQqZldykIXHi8N
SOkp7X02DqZ2KqRj2RzaD3KDbDcXCBfsGUIKt7ZAJDr5WY6fonknAxJ1/szQ233K70vA8ZTeZcuv
NG5Eh6TnEb2zn52jZzM823e+Fo3ten4oxb/8Oqjrq7tZPMwQY+NoHOUu/vZ0Q84XBZal3vIaaicC
xAj+HasP+VESQr1gWGZAMr4IRSlfRnAz6ES9aDSZC29V7wNxlxtPPi4QNzogLieymcK/LOOL/m0N
l8djZCwQSFEySYayLy6nHL1Nkc8qD5y63CaKrqo3NX7J8Y2Z9IL5Q3pSeMF2fAv5V2leYvO1Oc/f
QASIAzFl8bXxVfdkmdhBzjC/KJMfv4PfetFhjO5Vts3Zoe68Smg20tNcbxXoy8fC+GEFyMkSBfsp
OZry0VB9sqlxWZIcoMjFb4aTxMuBi35K0UNz6fFzFC6KMRr8vCLWtnLv0nYT88joH2X9Pun+RHVk
4kwQMkIfYIgiP4isZZxG4HChgoToP9NrEW2ZmyCTVIO9Wlbkh8mqNn6GoCYM28LJB45idiP4Heo/
Mv6y5LLs5HQiRtOk++FrsM5MzKToiD2MRLIXrKobKhewGOcYwS1SIxeIkKRgJPVaageZSgOyBGgV
YftTdTk2A5bTNKUuw3tE+lNOvCmEsERCD+29ey9RRuZLgm2x/2LjjP7asE5xyaIH5q6R/ETe4wUm
7hQr8lVquk1lbasnyXLmZazBrELoifo0jG8amgauWZ2voa2INe+B9KStd5CdotwLjJfKP0M+VxW5
EDvjHzKqyEdG8JZ1TvnVRleVzjZKC40ZXiMXDKwFsvK0noaxbXAVlxzS+/jOgzWQ0aagiNNF7lpU
wk08fHbhN2tNcG362WIYXKy7IT2m6kxgTvs1AIWQmfN4Ww1LyuvxqP6xmC25A1IRRa6M1TofJZ27
Y5fvsluduLg0CKaw5+WgkeJdwSccZ/V0ryHLTNiL+Glhyncn3mUCUrOwL8w/KjrGhb/hmi6OwSH3
UxovJNdlwizdUaJ6kB5V+TjTvbgGvXZL9SR4T4Ejnj2GQ+0kzcxl8hezrWzsmFbM2Q3fC+FvEV3K
2RrOt9otH0wLcnKRkrMa8B2A4kNAnC5T+AOSBhRuKz1762YFR32lcfEgJpyHp3Z4yATDA8oVgvJV
jJ4l81RZvBp16rSStG2rB3OgYhzq+Ux5UorHXZq/V5EsiSlworwuwz7cUPWLOnljt6k03KIO1Pcp
MDKC95L01uzEoq1ILrBQ5kLhlSZm6MwIOqTPR4Y0lnW7+WNIHryg1OgwMvLGEU9JvymDUx58hskr
fizLsLP2PCheaLA9ex85cXn26EnUGM2A7tQnQfXnH7mhqPKQCv7EzDGifdmgQsw7l4ilO0+ck9ge
tDtOn5gfsPhN8rnjnd28TOm+JHEWSofMsqscpK8dP2hyNqc3EUlZlI6g8xnNw/iG4jKE76J0psNx
UC7U6bUS19ziE50K+XqXcsXJEfX1nuy3mO2xCm96tFinfUNCkluL3BpkIYi1fUy1BYN4fxFX6wmL
a5V0dFW8TWibZYOcqkQMprC259MU71XI+Au246X7a2mPz4dTRQtceme9fcfTca6a6yTsjeoh5T01
u2Dsx904sk3qKzctPppo3zC1dJayk4ZuM1Jnslrdx7ZxhAXYSYWpg5d+oRjbmo9KbdTbou6OGVX2
ZvsAXQcaASDzwnlBDVd+aDF8YLAvXqC6F0F8UaRiH0qKXaFPmtRxkbGuX+Zk+sKBlapfBm6udQkt
VgKuk+ykd5AH1kS7Qpa8ITv6TwvAFMzrMHnTu8MoqXzHV5UMbUwqmXoKIOgpsaYFOkRYEFqUnkbT
/4WwLTO6BaSvGn5fgumUe8HiCUPuZYw9Futc61z2+9AgyUtX6ijblUgiPhb/hGjhUxb8ZHm/0xPD
sWgal6v0Vs2XSqF3JTBo9C3xskpQTfHKKW96DTuvHx9zxhuuTZpvPetZG88vJKF55rlqV32PJ7xh
ASXW+b8hqjxIpBmXb+0tiVMsS1HG7aGObUnXPwHRP6GRcR1NnxN5Cxw36q6tZG+BQDSYOOajgLc5
fKyuOWbmSluInmwxqeIdyVrPsvoBD/8qlIHbTx1mrH4St0pfooIgtdVV9SP2y6XvwSJZJkXB46jI
Lks7+dnjusuSjhgIlbQsA4roJwAsP/AbM9u9xdgYMEcSeUo3KSUXmbzyAJerMA6grzF1NpjRTMih
eCpC5HqxO/Q8xdo3npgN7+GQ6VP7GaNTLlZ87FKH1FvNKdlx8sLJb+iF8QvNN0kRkRPPmmIzIbZn
ebqP1+zBUe98zi6QM06AsX0WXyLDDr5DSYT+aJH9YaNiG8inrVepO2u4UMApSciY0EKW7UjL79x9
JZPmLJA7ZGhXdlN89WxWiJdq10I8C+PdGF514WMULpmwK1J6SV/Y3df6JTIP2eD0+KBWitKey0ZV
vi7ztZyBqblxAoa0fbQBaD6V1zzFSl8U/2Ja8mUyhY3f675S3lLugaU+eKVkUVjGehUTA326LFKE
9BpzHaOrAi4OAbH3Fll7otfgkLNm1S6KdoCPzee4Zypev7HdxJZJielWu8/WvelvWTLsC/XeIKNN
OwX44nxoza+2e4MZCJwoFvjlHihxikUnMUUAHr/wFhgI9lGPgPs7HjUiA1i5xB8LI7jpiSVhCbhn
oztW7jJsLf6/BYBP630j8SguybEDYxN066/Jle6sMKONeNY/6z8gQbfqnR0QpUH6qa52wrhTX/Di
IsB4EKP+9JPoTxfdH2+auOHe/pkk28oZXbL3k18+QdNmHhUKb/OLdq886YiOeIXCZvcfzE18jvUP
elrfg0d5IL5ibuvv7NfA2Mh/NZp2eqCP6Ts9sd65Q3V6K7fjTjxQHuWUf3iKbGYWrBWX8WkoW5kB
eIuXqP2LWidiuKN1N3dg15d/aCfougu51i12iU/YzSqd67f4JKmUPVBTchi+dWQ/1/xJvpQT2c/t
aBe33KY0zzHWabE8Ci+do5x6O75Wt+xzPHBPdEmVOMk9eKR75YBZyu+fhKOEi4ni6dcntOBX9V9t
KzNxIg7F5ZYeeSRs41bb5gZZ6DifpGPsCFtaayFmYq7czDuVkuHpUHzHGD0f6Mvmgw0OlWIIEuF3
/g3F1wV0ejX+Ne8FR4An/lLXwutR28Jn8AiF3bU9GtJb8kJyEifoubPDPQ0Blc/sRZrToIdlMwd3
vkwGpeCLsfeQI21Um/mqXgDhtq72wvhHkwg2UK5s40/4MD7Zgm5hN7xGd9NuiwtmYD/3oBP+hY94
dud32W12fMjc8iR6lUM7VF49EDeRaINLfR2Po0ufCiOF7lr++G86oXHDiea9sOtO5UdMZAKX4WGM
HGHeFJy0G90t/faEerSFsFGd6ytZnCtozrTeYqz0jAP9lZrTHIU7Mxm/1nKbbiXcthvxh5+2tsqv
wd1855g/difzpzovIMSondzQd25br8lZYgOJfrAJ2Mc42ml25YvwiaqgUQ1O7eYLIiW6yxpLPzZ0
K0FIh7+Cd8Fe+FHtCMw63VGxcWdGNsnWreX2r/l+KTb1rnirbeRGgtXlUcQ/xy3hPD8X5mpEUUZw
uz3HN0pXHYbLZ/2jI364KGhv5rb7Wd7ptNiNTvSh/81f7bY+sYpg61UdhKdwCh39c7ogwTjzZ+zE
++in3pi7xcZ05jKaS37t6YfsVB5q8mQbfiA+VDbfOJf7/Dl4mc3hu2OY4jvdUs+647qFNJd88xk9
R/vcBiea2Pj55X3IEX0MH5LT4O3cRpvRw6fOdp3tyu/ED9zJ/vW30hcdGYG0/lrepyOYNZaWn6b9
Y16UHYbP/epCcxbHelGesquwG8A9dCe2gcixqbmmbnF0q552izzzBZff8s7iGzLgu/Ku3MMzj2l9
g5kA5VzZxzuYuIC9FVexpQOfDUyrfnJOvcaZNpqNSQDzkVu41KrY6b59iZ3Ijv6YuNgtssnzhV34
yB/Zk7/oJvomLybNhaN+nXftngqhA/HPd+NYeMgdp+7D+sfLHBVxNrbaRnKrfwjwdnOfvOqeb81H
6MBcCVDHD+uN7dX0DCf5W5vqtrFjOTRr08O9zV3EIrJkOz7CzaY8N5f6FjuBzaTIlI2VESNEb48/
49Vyhr3hQC76V+7J0L1XDx4sNOR+M10lZLpj5qVnkmSu9g1U64CcuA88jFI49zcon7pDH8S6n923
2LapQyKx6y0ksHiOJeL9p0l2BIefE4tQ7H7v2WezuRZ3Tdhiot0xa1DjgERYXUlIjUeo31x//pFb
Sire0jzPnPRMquyIPg3+dYg3kaMWh8ora3dVrXzQ4MPJGJ50TKPwIrYHD7SO2J8O8W+5I7b/GZ4I
eMOqvzE8m7Z4QZbnqsW/+JF9dwfVM4xNc8Buj8HLNk7CC/IwF2d6DwkrsFvY0vUB2Xij/cqjK8ss
tsmm4/x6Ebm8fJPxNmJn4udxZu1xhv3KD/2+uPG+3glOhQzJsH/QveA/R+fV2yoWRtFfhEQvrzYY
jLsTp72gOLmh986vn8W8jDTSnTuJDed8Ze+193B3Q5cEaa4VxPytB6dq8YEdtG+p7HI5GB9cp3Rs
E6QY9F6aze6uf/S8aIKDCEpWHdUXfbALJCIi2+IY6s85nvOQGex+OGh3nrXiEO4l9F271S8AVov+
jkHSHx8nQJIQsO8fiTbO8E9gWjx4I2NiaZu5TI1XvZKNxNzGXLAm/DqQ15485Fsuts3wtLZQoLPv
8tXsOXmnt/Zq+CQMxRbSl216V1qn2jc0wYiItrmJuOqkG075IOwv3SLZ5ciTXwe79GDxw0iuT+sI
kNuD9bC67VobkEzEw8vw1pFfFIIhNyzgdouHZjl9MFZmMEqt7IbfHIoMvD/Kc3WdXtovndBDviXT
kfkzoIkZ6pzkPaF/OM4QsD+Ld+mQvIyMjbckeAAM2s57PDeftNj9sIXrYP31vzSNABFINQPMhTqJ
8bvNxdCS4ujS+MZIaqA07NEOubXiwb2eEidzScua8RWQN2wbfnMbzlwZzA/3cJW/aJd4U6eX6ooN
Qv3WJJZgG5mKov/GBzE7qFCJLnhT/TDcoWxIkGjiFnmL1v/pnQzhXPUh29K+MlvbFJdS3dSn8VFu
Uc49AmWjnYtLdNGv7SM/sXNjrZg/2Hchf5lql/OUMZ94jY9GZtP33bv75IRbJlfAsV3mNp/IV/b1
EVUwZjFX3KH/0ezZy68FS+attecR3wFhR0+6A+Y/TNvKndxUtMX3HmgyApT1GCXJkorgkfn9vnwd
brS6rz3X4QaOodu9Sc47N8192VVH5RKxN9pJHJuLN1I7blMei4XlirwpmM3+Wu8we4LIn5Fl3XJy
CPA9cYbY7Y1LHhDUhTHgpqPomE8yTkyGLOGWvtdlZrocOZ2ZDf1QrG0FD3dF4LJ65l4pT5Xurle3
wqThQX3jMNThyBNc3gdfc80fKG/HgDESds7X6Wz+YlFEtzXD9Twa9+jJ4aA5qsN2Pj0IT+J0D9kO
og46GqrcLwiXO8Wn/ZJNag5Yjizfr5Wb2ypSZI8HYXkwGgDeBH2SzRnhkq/xnoRcj146tnHuch4f
LKqVbak4TARyZujwZTYW0c+b+iC6mAp23ISRK1y7B1gEdGoIKDA2AKGU2KhvyEOR3sO15OAo22Ny
9yQvAOSP7nyTcvIRYJY/ADNtRpu/v3dBGd2i7fg9r1dnc8HqewBAhSaSGgP23YaHEIgbn9Fu8jhA
sJUQ0gAporHZrjKMCn5IN0U5KUn79jf+KBZXfcKCEjgUluwZMDJcAa5sQxH+5jdx5q9l/Z4e2P8a
oScYDnNMg4qdGX1zID8oQoAisjWwh8mdjCODa0DRA7fqexbtldRhi8jCKe4R29lg8KoHlHvda85M
i7vCHalTP4heDFnDw5H/k/5K3udXRIngdYBVYHSoOHlpyLarLyDZIkMQouvCVJtXQ2J7tOFs79Mt
KbR3Ud7oH5SddXLsuIaYmCtb64b8n+to+A6ov7EHfUAKjysfF9iKYTCUF0AOamBsIcQa5ofY7mME
0hH9vJJRWec+D3TDYG0OSr+HHaJIMDpzrkmZUGZzggPPnIr9lVYZG6bnxT2yTsxGypFZNRYOFihw
qLQJB5FMJOx5LO7B6PKvWfwcih908rPJzOxPiqgmS3vh3pFPhorNcsN/OiOMrZU3yKW4mI9Jdo3b
czud4/lWLh/MdrYZKXrCX6ohMnMAAQuDjjjFXZMKU/ZsSMJZ5NTvmLpYgZls+TqHVG3N3GlstKW5
+lm6/jEAq8jbl4DBsBoiNMhAyUi5mwJiq+cQb9DfqnCprfklnHQwdtImB2M3sEJEp8Y4Vf2IyM8S
l6tMTdR6Y0O7hVenOw8sBAmFdUux+RRJR99YKTx6Tcl0hlcYRJQRnSOBVT+zaJBkVH1ZCij1hYEd
OXHolVAe5tIQ2piPDpHY+gqJcfI6NkUhE8p5tJ1NY6+Y1VGbmZ+21sI2cFg0dBKITCyhOistuM05
Racp9sqviMfKNyZF2MmaeYeqtW0n2QU1xksa98I5FaEDZAp/OsmqcwGhNq+nX0EEpynEuAmi4MOs
2vdCDO6RQMpfMBdOq+E3juQSGI4ErCQfjokWHCtScmMFhaumNegVY/3byFn5lubolii8NpO6wAWb
Oy46E5WDMuZOD9gniCLjW2/Yiolz2ttkWBd2PegvgUzYrED7M9UTs5SOkqzHBTLj2lVb7SmM7ToB
lRB9Eikbj9eMzx7Og2Mpoy+Kwi3RuaWs0fL6GeNWs8woTgKuYzMgHgWd61Sa/tKZt1TNnrnMNCRI
la8hrGwh6W5aNR8WaFZ6EjL80wKEoPo8IZXkDCiFCgR4pFcHU4+gJw5ts01j1laW5adEZweN+Uyw
g0sk4U3S8E9VxvdUGuB+iwxzE+GFHBDfapnM5DCCViLUhMRoff8G5NYhy6cQvUe21BA+mWNHX62G
p3wBN92J0n4ilIGPqY3/BiLmVC50oV+pJMz8tZeyy5yc4k5vugsRhZuoBNdKhJvGQ5WwGUs7jdnL
ddbo33Vpk8mkOMRfSkhEXV15g4U1Uf3syZmOtaeopm43Wd44aQhbIXgAhYsXmgx2naF4VYSv3OQq
7ARfBOmUthayyAAuQo1P4DcxGRNgiZjZdKQtm616JQ5jJ9P4KoElzLIJb83kvQSPoxm8HqWLDnsT
0aEIjIOqvsQcSN9mQPoHUoFW/D6znkQYidKfCTBTHGRgFsB0FY2l0eBZTYhaN8Jtlnp6+K/KOMIT
gVO4fiEsj5LnnNemNy+HUtpJbL8rESUSM4Nqn+DJENkdh8F7w5Eis0VJ2J4IOTMs7Rtu1aMOVkah
BQMxqP8UM+FDWPAeyGXtVnV/MVJAQ3WslFskzB91lrAVMS+cbad2mr1mFk5jwPIzjJNjLtQXRRfs
Tu4OSdtuJWIs5QnRKJdlSKp1nkcfsya/oYpEOjG9V1L/hcOco5vaIjPfuxqTf2EitenZNnAHMO6+
ZWqKFhVKx1QxF8Mi1RaiGxpY7KdDOgPNNPcBNUkAoTLoNYqiQ9Gc4U6rxesCW94asp0KJxY1kR7+
zvREwnpKoDnNIuvbMOtvgxewN35CbEIagBDC2s+xCoyNygbZIjHLJyng/R9Sp+8oIKP6nNXXmh8g
016aGiTYXNAUgzpWtSvOqbxDuMJKOxU+J3xFgHOxz+z1lO+QvfSiLtdhJS/DQl4oji1PZgSLRZIQ
rU0VGVtDiNkH1kSjMxUr6ZCTNdcURYruhTr2PeCcWnFq8OPRcxT9G0TBXVkpgJz2Ac1NoPwGuXXQ
ER2I+kmiEclYty29zco3K7GdcwqUbyswq6FtS6dhu2ZXEDHDCUx13pxFRHrxgAZE+ky4WruGuzdn
1Gatc9vwUSnrtXiHHCUkil3nXwqrASqx/IFVV6CeiBkN6gMb14s4oKWo7ZAZijV8ahFUgO4hsjUw
8oxQe57YaD+QaxeY0F0vM11GcRzp2hRG0by+csRKNFeI6PqUuOcEFMmS4uesrjL9LUmRaHC2pOM/
WQe0rV3WxWyF2hQhu6RtY3rdsGYykTFc6V5TLCICxa1g9F8yZFlhzLeKRCGRQStn3zG9FJGfTeWr
pGhuYMleMiIsKPlaFNYlICL8EoRZm3xLTA8ZhcnRjwhi2UhuIyXDpA3o7U8CMyjgHMzC9wpdnVE2
lxZI5xQWGOAghbJonMrrPCR4hZ7y4krI4oTwM1bgWnZnswNt0p9A+TpiDX7O/Mim0MaYAFFF472b
GVilBOTV3bKfRGxxai1AqGCoWq07k2BwumZx+mHZ1wY3DsvE/iVPmus4o0PFEFKF0ZepUj4J+rus
9njWKsQVWnxKqR+HXsYLh1/qTKQ5p5EAWnKV9Yf4y1K7GyWW/MUIqEkOj2VFw4NVGW1unBzKiRTf
dHyTZOsTuoQbE2i7sXLiOcuckUqEfKyI31K1AIiHHRPAO0tJTB5eQphLKn/UI0khmuE2wCqzaj5C
bXlRi/mnj6unqil7qeBshuK+Aft5MKpBtEerw1CPcw0rmxrW71HaPMeAdlLW4p1IfVnCuOnoFpbx
K0X1wHYYv6LJ49sR7SEWraNlVGSMjyC7IOJornAnNov+aqEMwrR774CnVRET16SNkeIeLTy13bxa
gnT4l5ICfvWHDqhR6OmamOgCgFaYZs/DguFdeGrRX6Oop4T1bgVUwZo0XK+UYaQxdNUnzGKkabUN
24K+2B65RDizCh6iICGDwjPIecvMnwVqmai8Thli0Y7Tio6jRveB97G7q3yA4W7ufOQauDtkBHym
3/W7yrwt/Yuu3OPgX6TvKDNj+KosWzX4DQSqEMLBeh8WBMIsqJESGx3WfcTv2MDD4c73k59arhbu
A+RHjL2SS40bWPsQQTogSwGt1lLBTZS0qEWXC5gWPlNIa8FQUHWxNEheF/OcqJeQiTMVkzxBGL/M
7JEW6x1sVaBArtrgtpEye5xeyxB2RW5RfxA9Bh32Wse42lJ7qJAl+21wLCyXTA48FCW7RrS202vB
oVuwjlT9/EMnOVV4H6tjaoEqJs6VcK5no/8ua4rXVqSr39WMD1FIyAyPv9EWdJFPx2LIbxMYSm0r
1DtVu6TsBNgn6K4Kb8iEeMabpeuuwO8Zhrap/MbkMKAxlVyWhmpPQkbqpP0xUI4pqQCGTMzdg9AK
ktaJoLAOqvDeqPd0xuTvSR2ZaQdYw2P7JzPELfIUmB9SAR3lK2itgseHhQu4MjJqiXsCr5euzGJr
rVYDvhttK02HQfjCdLniuefdyIfIgTmjxdVGD/HRQl1ZU/SwootYHXCIVz81Qk06yoUuofRoZFqw
e1mQ20V5kVgdpMc48mSapxw2xTDt8HZjrPluYVs2zF2tHsOtaid0ohjGNmNzbjN1S8vETlmY/o0R
pX9wjoEhGGtFgvhG0J86zwLolmkXLk4uv+YAew8tPwaFOr0dxBzSeTfKHqUhz3Q/8+Yx8msdYTqP
2sEYD2RsA/KDmk1Vk78pe/Ev+YrAtd1QAasRmhtQcnvVj07LR4w66Iydx0pxT53xdMxn0E4yE2pU
Fcggay9dPJhMuoeLqqaHZgSfg+Bi9svHw4+tussVqXHqInLsfcTYlJaGbf7lfvGOqUNZjqj4IAAk
zlDdx6dmpzoSOcdovU564+dBA4TYlNNBpor4wjttxi4Ze1gYTEK86FZ+C0QvNp2s7vJHGKSZfIxM
XiGsLvsWwB2+aTxCZHxtGssNqm1OzhcAzs/glJExgUe83c6f4bU/Sz/NxfwF4M8i+RGf+HaEW4nY
sLgQlXnT/6oeGDnz3+gfAiYIJUc0mYgjlgvkl26f3xSuWRfbkeVI7vQBIlmzpasE1pQZxRHJNyPh
eUEy/8XOe2n2A9VOkX0JwiU3bTV3qt7RNDdJLgsi/tKJ/kbiKsTPIvVl+ZiVlIEbQ/RXsBnl8mY6
yfjYthb7GjLEcnCELqvz0F6QEDBPYWj8FXhy9YlosBOc+cI8nLXbKh+YbJj5kvCdF6QGcGtvCpsi
n2xEDtkw90qwzXbqc5qujFp/dbafG9CfqEud8iMSnDg9FuFpDahP/aRwBeHaiJc+RrCP3XlLm4JU
CzBcx+4Xesbb9LlWKKzssj0UR5mehDT5/o7qCXM12s6SLAzTNb8U7a5wKJ7FGXXKRmN/jTrAkxqb
gjIhfsTV/6LQ5T1hgQLkmGVEdNVeaujHW6JBXOljFX7/sP8x/w1P6SjsK5sZUobTmiE6A6XwI73E
f8GNnqv9o9o30eKrJJxsxWVTugy8IXPwVY/Jpv2HcJNOjXRVjIL6XvG7p0LQPaDHhGz2LVmTzYNj
BH2JAKXtp3/jxEwJ4dxJz5ryhUS9+0INndqwsPbNZ/2P21FjfP+MvvuXyEVUdYseOVkOf5EX3epd
+9uTUclq2heu4j24wCoGmnxGPcGQrv6cPWVvIt9zItTVt8QrTlDu+GkMJ9/HlMXYxUKH1ki7jfvi
MXybh9Hjb0OhhvgHISDnCvFEHeL2p35p9+EJhwGlq7l4PA71WeJzO7Gos+7K1XxEK9iSfYB0SzGU
bkNP8fgPUMDU69CU/FzQOBSzNGKufFE+gAC+MVnh/74cJW+5I7Az38vX5pT/G7m6XA0jBNN7065/
wDc+ikPn0OJ5OIzH0/IMWbgVwPrHTefwUXxNj9AVTtJpfOqWnXzxjUov1ivId73cwwU48qoG13ZH
XREflsN0owqJvrs7/ZSlb/v3ifkrR8LyyNh6zph7HNULEJIqh/RhcLfSuPMA8CyqJ9WfaNUwUeBc
dii5Mw5Qm3d0+EGJxpyB5BUQlQHLTU8l+8I3r2N81JatfmHm5RvXwOtZX9V+81pd8hO/+4GNQcvB
gc71wtOZQM4oN5hwOEXRo6Lqvox7YR8/ozdMsKv0NPhkmSOj/PbnY3xhhSBsI9Kl7fYnDDaEO5y6
b/0pIATluvjMcWB61ZORMjIupdlJbvE9fuAujpAY1055a35Xjrdv4TbDdnKdVlPgBgF2fMpCrlsm
6qfot9oZ5+5iXoUUJtqWbVg77yZWAQnVHlLg3WLYQvyqUKUxq/odnykHF0ct83ZCTh4RWv1N32/x
o7GTMtBXFwg7YdbEsItNn9kp01adMWPlUqgqsx2Wd/RYVfGarw8OI45NNd+7lDbRg1BB7vqRrK16
PkKliUdzozD1h2CHBb+XbtmwbfDWRISmDQqyateyPAS+qXXXyTJtfsZ4x4YirHciCoRHgHgtUjmK
/dR85NU/4IZBNeGbgLsG5ulzIWKc0OQh/gFonNQ7beTrzuwgcFb3GpMYFrmpreFO6s969G9Y1SrA
bb/CZa9GlxUaPQiI6VbdtKu3J226FQWKUkorxufWqzi8KNIDSL+an4LM7bMPqeCM4DCMTi0odiCD
wz7XLzEugZ5bc2rudZ9QjtgSQ2smZBvCGZ2pFxk14VZjF8T+hiThJfgD8OwadW3jxp5KtlADpSOj
3Cq94pYNWezJEqFWJKQjzhNZA2b3QKiohk6q8Q79AQnnSbDuTZ+c+wrYdveQlFeohCmz0aJg/MFs
osPVodCVCUGETsMZwh/ALMV0MMTWzpXRLgk0GRvUxTNdtlLjR5Cqbf+PtszI3JlurnG1Giv3Pu5c
gqqmd1InuHNDqjXU3BhzHKba8dMsEYN9mJIntGDyHXl2GgaZa9QF74D+LWqvBUbmwO2pxNurmnhI
pjKRGz1/6W/DM9U9CvFJdGJWWGzduglQIzlYLCLCU1AfLC5jE7aXdJMWpKYs/FYmHx48XeH0LOH1
I9eOWXlBrScVO5o5+orgdyEcJFJze+QXxS7OWcliKkmdpUr8vP1UgOmTYljFi0N6gNuZ9OFG4cHz
OiwkBGfoF7rqGTZ+xdy2PwvqVYEIgcy3KezgZ/Vd/Mz5jtneD35UePfc1tqerjCQ3PZrOuIHAgqP
UQ5pRpmjKXG7m/WKwD5gdrZOTFwFUXVsC/tmJ5Ld88bqmheu/hM+SOAobgXeLAgG5gtVavZl6TYv
/cyyiobxiugRsw0/eLKPeOyY5v7jFWeb8zKRmvygVwGkwmwS2xIJQqtRaxOe2iMhvH7yCHHkUcYd
qKWQgdX7zu09RoyxAtgMEv2+nXEBQ3RAUWG8Te/YT/K9cFcYiOP1eYSybX2FWBJv677cq1yq8Oks
epqt3vAeDsKGKw2MBb5KV/fLg+qzaMG24PSaKxKBdO53wcfgotOcgE29hAdWXYgUCypInA2rzpe9
wUIhUBxYQUEL9cO38h29UvqscPtACpv+oSLA6C/ZAHroMoINA6M03oq3/IjIrP1hb5d/qmxGrt3b
4GanNeEOyRojGnNDrl7goBJDoNuzTTiY5+5nAAF7Nh3VlUUPVXeL63eTPMhH4dogGKzl2v+uXYz2
GIQuzJpZlza40edtdUVXsycmXXnjjFt41m9Ey4JxStChuzopqtxxJNWofusVRzgJ7ZPnwXDVF/0n
P60GSWCBRAo78pP2L1F31qkonPGDUQCgupvySYDHned+x4keD5iu8Dys6xz0e37JXMWRT4Mbo7jb
hOhuQezb4wdRCEiC3eBglnZ2FI7J63wKSUnHM+Z00zZ4UPLfKtAVl+4c7MIrOFEayX17NmFubOsX
9ZRy/z+rc4zmeRvfWA+mR80nbRCDJb7FywDE4ZNAGChEO1ZVglezmd/If2zDSancBzbim1tylQD2
vYhXXOz9ETOi8EhP/38InzKdNaXH8j7to0uPx9Dp/OiHURTrc/WWeTMj8G3rLyNM3G2LdYNRSXql
+uweGglUEMcpeR6JcgDZARRdqTApuL3JankXPfBxJv+GW3bOPPS5jAkgi9W8hsN8U0rt2qlERDLq
iSgNNcCRZW2ezWVxU8zhCV6GOPzU4dmMtXok2NgJTMlV0ulRq6c4uLWVsIvXP1yzbdToD+NgJ9Nz
GGV6FOBVmSFCcgWqJco9s3+TYYbO5V7Gyj1A4+goHaeBBeoQUugDTh6V5mzKxpsZZrugQkqR0s5C
Ryt3WcTFummuNS0UsKx1+ambTsXoER1H5I/4KQEy4yk0pIyNwKeekPXCQwdNT0Rse4x5MEZnhEyH
pij/iEov1M59ZuBJ4ICkrWrJpbH7u2G6snpLEGdFOeneIvOBN8u60ESmuRPTHWlcb/ZchLu0eisb
Rr+V37S+KNAcHaBBKe0+6h2xfWC/r+StxnwOLorA41TZZi3gj4fR7aWxj2Vg1Jhk30UVXAOxJRey
ws2KVJvhHNX+JDKo8Gcdkx6U9K38QGBN1b1KV6UtwI6GTAN6R/WQT/tyhafdYnRdiBjh3QcT7ZKx
J54dYqdTBf6aDdSGKIpdpNUAB2bGO6wA6HWZ0bYFuwLEubiotyArssAtlh2G+h1RtIBdP4KZMSZg
zLWRwsjH4EGmQLKIWT0icVbT1dWy6Ki92Mab1rldAG9vtPA7lG6YemqWrXlOrspBpYC33ImJA0Ib
piRj88ySo6DgCcRepdQ3TPsVOIdxfKQo6MgrSfVdLHoWWcNmQhyGZ0BJ3vUW4yBJQV2qpPJvb82E
iXR2bMKCLiLVTdcYDLYJwPIFxDFEIvNAn4hY2fZIrAOLtc6UK+xXYsEkHqWL1OinkXTNDiSZ9QwI
5BicgVTr/KJq/R1nnUwCbtv99ONSPRuBtIVQCK3fjGSKpxWUzX4ceSuS0UqvpdySp5Kqj7CZ4/3Q
h6ZvGCH4Ar0NUMuy7J2T6l8yzyqm9kEDBqWGUMlnKnNDCwmKq1UNo1eVlx+kKAWuOBES15Rzja0J
jKxD3LW1i0jreGknFpBx1Ui/U943FzTqRBxKFIi9qA47OayRwMRYuLJUJIzQ6M3Xrpsx3JegRKQ6
7q5TXnLe5UIfMs/sSA2RZFk9GvkYjpvYQF0Ned7aD3VJTsJSRoQQWAhtFIP2K5h4FrROyW5WLM4L
23iO/15ehLc8l9bpVgnJjSGggfU666OPNBlykjjH9q1LGpGecTbMnUKUn2OMmXlJai2HnJQZ2MZV
UgRaw/yK24xbxlArcR/nZF5GeswgryokSK2m1lKLwvhMzEPXl8zItFK+NHqHYAkGNmNaplXcoyZD
JnmKb0lgZddMIUdGlxQBcCa8O7ZerepJbMq9pA+xNE+EPY0xkQVTIhUvYj4wORgZyIU9HtpuRUfK
aTfvKyuC4qTND1jaU8ylNgCoyPPytZ9ig4ZMopeaU0YbJGLUh6hTRH6ovig/5CyFkKylLT55RR1Q
CxbzvZQqFP4iVGkG1UXxI4Q8kogLpoi/QFypS5MmtLVbqpbxjKc5u4Zjh+tmroCFy0lKTVKJFtX1
bCQvnZ7RZlUKCTBAPMT6q9GE1RSpGl5L8IBVilQJUmVRNGQK/Qn/wHmSdjnnbl2POByDfg8KxcSp
zhrqrQ1rgcFjBixPNnvMvgs+R7Lp9dNctPFjCQkKzab0NxDHn7lmeRqqnfJCYBjT+aZMbKXs70o0
yIclMHsBP2VV5zZBSiPa8oTTokj1leJHfu5nobJeWyRynZukA8wwCfyulIdJKXqzLNWtH5NZcYQs
yWmVJG1K+FuXzgwQ5DJzTNPkKlUVhn9Ry54KrqF8FbQquBVlxbyvXur5HvEkO63YkSfb4UQOFsBI
7GsBDo6sFqGVv/PdsZERoZ7vMwHICdNjZUe6bWC3ZpFco8oKyI7NwD8Vc0gC4/CsVTYq8AOjTWN0
vT8rOa1NKxHMMA/zoQJqM5GP9yrGXfOdBsQJ8CI04FbWdEutFc/D3MaXJgTrYJTwgDWoWt6iEvzD
mrT5KskV2+mmjAYL5goZS6SAHgUg2jt1qinv5MZk9aZrI+qWViqeUhDOW1PSmb1hSyHJua5WVbWV
ZR6pVFyS+oB4uRdIEBQ5Lq76FIRnQ8zG05gYkp8TloDFFCueGrejKwR1iyqTl07RzNGvdAIEW90c
Dkoj9GeyGLtXs1VK1CuxbBwsa+xR3884C6FhoX+hYg1k0viY32ngagBJEREIuk4JKpmRoBp8zBLo
JHGSGEMYdNaSkZpE0+nrnyFM64lWAaoCr/dNIgxyK49AIQjTYrA2WiRxxrOCmJLElmbfspy3CW3M
7lYXTy8w5FqLK7LnMWqQkVRlSdnQJ6thp4rk/UCcPdo9ss4NuS3vXVWGZ3FBQROwH7Yn9mh37gHJ
HXryAcRCIIamH6T9IMeor4DSqn6mx+MuTAf1VFST+j2pMiJOy8BdPS6hU+Tz+EyamWe7jAKD6XUz
IMZTTKrP0ljug7I0J72f4crOBUqpVEtprnrJM7vWNBFroAbR6jY/11kJ4X4OoThU2Wo3G3OMq5LQ
ZKd8nJgz4akEKgM6MvHyGsHeMkJ5jFWVbI1KhCEWq+FnXs4MUyf5I5qywElJfHNmcUbLEgyYeLMo
rrEKI58fFBVexgA1omtaaHyhHPocoIwTixnm0qbuwhRv9JJAgxIGSkULlEUgr5mTaaWgNIysaxkJ
Fc1LnI/3WgvRr40q52eXkQk6puTdcVVQDjYMboc5MBHaRWUMFJ5oD4CLFUO7OhMuSjXobO474I5p
hxgBHck8hdm/povLdAdqa/QiPYf8URL4p1VldBNEHWWvTsSgoQYTDU8HAYaLJASABQr8HbLRCqfR
TWZCXVJNjjxE6WnSIwttTcbCd7IqHcg040q5KbMLlQw7zJb06UHW2IroKUS0cNBYR6ajzFqHqqm/
zpKYGUQNtK1rRW23azMR72AOHyAfyAPdEgIAd8CY2VhuwDjR6wkp8JshSmiYYf+ikU4FBDZxoyMU
DOTaHRUMuH0D7guBQwmegJlMgtrqGDQhr/gYhu6YDpVbN/B5SZsQOKtmRH/yxCLVSnkrwwyj0Vgt
ONARssQM3HIzOplwnZ18VAitlyftqCZic4xRNu0lo6qP7UJ6MwjvUfzOyuAOhSt9KIGh/qhK0n2Q
DhDtRYFAh0ijCg8pDNxAQoFUiz2vtWKyOhSNPAYDrS6AdrrWQrkWpwZu+TFU94MaKu/jIiaPRjbq
tyYpNCww0VgfpMaK3uQg/BtRRK1FGk7FLEPvWVss0sJ4/OxUbRZcQxnp2XVWKTMRUBnefZ2BWRg+
kz4udmGSxK5ENNEuMUxmxUkDo0sWB+tBjpflN0rzZWqddSSKNvTUIRqOqh7jyOot1ibMRvQweMT1
YjKAMS3iajvFxNY25agMhlGSbWlqVs2jZfFpl908HJUqGX7llvd1W0sZmUcTypB/yK0Sx6qMryTS
arsfRyBq4qDRV3PEnJV4sUovgIqEJzAlvLQb2P+IgJOSCG9XR6uh2ui+uPKoQlgVyrgV+77Kj8Gy
xplVpXgtSyh0rPnizJUtMkuXEBZvZmasPvOJmJJt0Eiym0SsP+U2MvcM2wyVREAJGWeoZcO+nTTs
NBXi8jLJ+8uEGmmjV8SK8oiPN7DD8q2Wu941wiLxjWFkqJGMNCVNtDyqqsp5OfJkxMY1zvZUI/Hs
y47QYCuNCVNJAkdUNcvR4Y6D/5OFY2CBJSmSIPJazTCvScFqDA5WuZvAS+/47tddQtp9SfrUg8kI
NW+JGZnIpjayzymEw6JCr9Dnkg9+1vUfksvKNzUrIWUVk/qnJrVyJs8td9HvZF/txGwoU8PhxFUt
u1IL2srM0sGuxib3rbHN3KUdu1c9m5EfR1O31QCioniarJNoSKmfq216kCrWq0Y/MsAhyb6lDJ8A
1IcyvGKMmu/6iGMvIMtwy+MxvCzS+F1rI3YnsZee0FsTX1c0ydeateFR+b0AxhlPQWMyWMsmotFF
l0Ni2K3WCRviuWoZ5EwjAMpQUrW2R03WCSqq16ZAJrIcheM2KQUJoNgYXDhCkKMkqJUxvqKLSIjs
nJJUeIiTYqFia7P3ISWTMpVM4TDJaXFbYANuiTx5CZHHHDoxinBLp6GXzoZwEMn73bWzTHNdZ7r6
3ltR9EEO8PSaIVdzBdM0nlE8ky0fWoHHKwmhVqn4qoYJPW435bNnVXPwD7qjdNGbdd1tFT1IoTr1
TQSyIPUHg1l7Rd/PgOC1aDSCJmVlZPkg9ypPcj1NXC3s9Oci4VKPqkF9WmGiX4pF4zWP2JIT/koP
jLlRuFgliP/MyqEBLrmJeBVdmCgstJE63FfAKC0bHzGMMlaOTSPcCy1pmB0UqeG0FjNBFDXjYerl
GQiutkIolQlVBc5lS6u7Q1SjUE20OPB1oX2bo7k6jWE8MQAwFgPqdjTsiwyYWhQBshQlddxBdZeJ
PM0opeax+ClleAzMtJup8JqwvxI3N7pDEwNN7+vJvBF/N//H0Xlsx6prUfSLGAOBAKnrytE5dhi2
jy85iczXv1mvczv3JFeBtMNac0GkKP8NpbE2Y7Cof1mZRzsbyOjJxKM4Mj159kMrf7J6b9oPeUVD
LLjVH5NOFz9jmnXMTDXqqprWtWGe2/2ZuIuR7gZUgaKtkg8TpFAYaIm/OVvAkNhheQ3px955dJZ1
wFeK3UGOaMzkzUAji+FIYml9TrMEQgztyoebV8FpqhKW+pT4M/LeGqCRnnGs1sNtQaLEbcjXU0Gx
AfH9h8Zr0peY5qvnWdx6XRLjgRbhS5jikLBkKAlqdur7RVjOYeqL6CprzeKKGwickQ3bY4qWU7gI
JlskvALsSIt3Je3FYxNqT09xV00fvqJh8d2l2o0NHrhe3tAqsyuYuEnConyfuKShYa09UB3FtcWi
LBEIIkOHmVvTyi0INixKyhd7IysS5oQd/0VhQqxc0gIEck33H1+7S9sFv6oxLovAoM+ZwjQZ3nfN
OLoh+2QVK4+oXV9GSNLK5kO2VrZP7UWS2B5xZdbe8muJcn5pG5alpVuDM/eq5bH0IfjjuO4GD6mq
DVJmWgYWo34FvkuE7fycF05wrHvtPBDRcHVqb/pPZUV4UdBzmZLPNmpeShd37hEBTBkS8S31Qb5l
zEX+bCKwzKMiz594xlqk8svflCP7AumLZXUhOMZZYuwSCGnPVaLnJ18VLCPtMiYiCWzH0IfBJRwS
+VFMY3lKRxFfAnsQ+7SqEWymxS2mgOrAW6uZmN/RZWwY9IE52W7PIdCh/3QrfkLjzeZTTU0KtvUm
JvbCEK+yC9KXE5kBwgwNhNm/pQLndxj76IUT03/Xnafv+y4C53MTb5ft0LxRaHm7thnw8unA0yRW
yerVVTK52i5yrT6OYJaWsdmOpo+3TWYve+162Gqg9NbV2hpqYEwqzasPNbY1QqTS/eY8Z/TS1M6h
yXCJNDk2CzATDJg7wYWLEhgbuMS9Gy/yX0lLuJpzYiXTafQPZg7x65XmN4sqte6nBjBh1I0/liTJ
Nkup8zl+4aa1oITCWvFU64UdqI9Mqe1YQTv1TI0d5CfA1Zp4lNh7tbTTn0JlDFYX+BiEwxGJyrcM
FcdnxmYLyz3nOiqwvuYTrI4bLxS8d8f6yyWvr+70b5p57olhRHAg4QGLq9JkaLT3g46fC2/4cxPz
z14EjwahfrXJRrh6KGiWCn3oLYjcz6Jd0dmrKui3k+F+DHJyRwFe39lDhHvM3VKtr3LoV5ObvRdL
wOreJloQHiXJu4g9OJu2yl5eyH2gkDDT2TczsJy6fyyt/rvSaF4qfxtEeAyX2H2s8h7+3EhtQRnV
bIYxJS1tbLONz7pGMGGTbXj1k+jcZtmLRzzAyu1QEM1leN8l5W/oIG/lQey95dkhGckXHGaWgk1j
H3OoxXyF09mK5zOQBXh1ck8S3SbEyuEZpJ+eRSWoDsqXD0uKK9NxtiJoDjgYXsIoOXSaMVkt3nsf
B+qiD9Z1QrQYWbAw3BZBpSD4AdmEo3aJJS7Z0nP1jOchQPTZsnyYc6PoDKqn2etohFh2xbARw+Eh
rIunhto4mlnCsWyTrJVr3lG3dx+7Tu5LuzlZOb7BwDBk1zA+EVCQLpQIzEPATwiluvoTx7sbOye7
Xl4z6aEuTFeh7/2gU9zR2Kz00j1XtzZNsb8KMJbE87ZH/iuxsjG72aJj6L+DWK2gAh8YglHB3hQi
4Xjf4R9w8+6+iPsjjeCzcM2f70UPGRIDO8dMPuVPzhJF+ExDjKISU67+GuMWn0GK26gDjyrs++W2
StN/bnyD5DWHPidYyXlIO3dHsCfuZQatWwd4VRT3Ows9Uw3JGIGvwxR8gEbqDv7Rn1apL1+JZIrt
B4CSLeYNy+8uNto87S+HwGW7SWrH8MLIArqG5A3Q6wn1xPIhvPfW/vFLcqsQKx7h1VjFuVMbmBfQ
M/e9wge97H36iiHYYCNh3UVQKsYRwbShmP4m889AVwse8/IVdKSlT4oIB1Kw4wjuqFRfBl2RRNHU
Ne5nzNrYLjVMlOUu78BHkr5qZ8tOd822sL8SRbLqp5Myi/YflwLG2Nq29120Iezqzs+/KaDRi93X
4sVhUZAyi843mKsc+6ki0oPalajE+rcCcJr8NvW3v3BBTPdpjdXiJuuuBfINSME/mcMOa6jZH6f7
xS4+HRijFPGb3oQIwOUuRYAX4fJlAE5NQoLfyhuZDmhWV1Pxn5V0G3amdgTZEh05o5qj9vqzCBEL
skCuPuNoD5Ut4gHMx6cKRArVj3jnoL9LSHKup5rimYUAyLrJI2Wo+XHEeDG456cIfeHISHIJdj76
bgZeqYPobLx525p+nxTUwLddB2pXGV3jCQDcDxjwHYactQDGOIToM273WX7jU38rFByhxXJayvs0
/g1GXEZoINT9DXJxCwXoxhtBHio+1VZUfruLcywBgkTscVUV7pwic3d237AL11tKEl7laM+pVHAQ
McpsTfm3NPI6J4B/cBZdIr5Oz+8PCQxiX43fCdSFMHXWocWaE8Fd0CcsWhMyaHmHgxDzAcFvMYOM
jGuIwTUtdM81FwKLk+Q86JDRAVIZ7LHTjJ/H8Y6FLg+BM141Jfy4uOvCRgse9NT4xfzhYsyalGJm
7VzIwPxchHPRiTppG29suwyHXo/bLmZwMPO7neir0IJ/Q+Z90hk/LDfYHzcpUiXm3j3S/RUFurtR
tS9PUQ2+zB/VW0drcEy9DvgO5TO2cPkZt0CKslzSkCwclKKxMIay2wAYu9TYLvNwORFyfZsa023H
q7DDM6tKANeJf3ECxVXpOy9S3HSi/oC0ivtx8NzgzppDg+TMO/ldyxrbM9cxJ3MyGtTdMFBzFbLY
dypg39wYZJXEGtxCiDj2JnBqSQ4MRDULHF//e7bTvaJhKV2s0LH3aE3Rrp5JeouYHSVkaeEaem0w
FaqR4zUOPEa0sYbeSfcUDoros7KBld49hhX0N9N9DCNQ3Cmb38rAvbh1dwyJoKT5hMTvhl3L7eFt
OJl+K5He60g9dHP81Ov2NHhETjEX2bcgg5OObZztug9Oah1SnW1imnUqhr1nNVdmDWc3QFyVEOtN
VGtQNYg8a6yYdRj9hNBVR5g/tpt+5rJ4iQb3LSVi424qu51v13u3w7gUTntfJmci/tbM19Y+GSS2
LD9Hygue0+pBgiucsR7UGc4iv8z3RGAfggHkLXXUakS72QTDOnPnyzCgM8cq1PHscJ9opKeZAg7I
paSHcOty7+bsPtObrsUJUCcRXsrYhLDt/GWK8DlX9XNMkCY1gH9gG7BXPFZ31rD8qKXi03JfKocJ
eUhCvB25JdNYjzliuHYm0lJoe3mj3aL+h2oHqbUbbdnCbIldfVn6+khj/rjUChYf8mQ5AR3Gn5kC
FfYd73my/XPm4RER5IvW+kpc9c4d0sOQwsMy1bn1kBTU8a4oQMtRYdBfHfyiPLQZYTsl5Jl2ucVB
39gBbcjKy7zGmpHsjK6mWRgg187XkAQXKr8tw7Nv5tKr3HV+qaD2fju/hnm015plJxOgTZvnPy7H
l+c2ax2Ko4lRKISsZFpA7tT1Fahd19zQu333p3T27AHkm0IbAfjyWDv8QsU1T+7qMXKrzUjA0zGT
QDg1k0RutfreUahFY0Yrqqx+k5kgSWswzwI1G41QvB5m98bnrPZ9Hn9YHp6X1NZHx0PuR9L7RFjW
XasotXN7Q0W4oVY5WdZ4yCPipUuelIzENzr+b8ciSqld5gOZk9Q8wkF52jwSo0NBZKMcgKbNgo3p
YPSTj1iscKRxlxXVuoqKf3m6XOlQX4ugf6rbECe2Ba9sxBMRJCifYwYUeU02GvFx+zgTd3X7oGes
r9EIRciVjwsFfe1VcBs4yFznwxPzf0tZPuQZWl/yMfZVWk4AKM2PM9z2S7N7JG75qFrz6qWhvNQG
BohkD7iKPSYipmeQGoVxvRs5SfhA5k1m8x25DJOw+DFIaPuUPtKcHD1dukSuKxeBSTA7+2ZOqEqU
+iPLKyf+isOfVRkiD7wZbWIzcRH3XmcPm3Hxrlmc0tmySZ9ura9nf2oNMUpH0JgTj+stcG5qfjeA
8lidRJCzCazHx6lgaG4n1rFvKpQfArxRhMRUwdduUzbABvtAKuHch4W10wsHclM5GwcOEIlFl4QB
BadPGz3Ry4ifcem5Mlt+3DJjpRpAUIFslEXJwOSrvs8H/yUN7B3mVBYPw/jNhO9+Ehq3WGTFa1of
7u6k7lalnb5j8F2JBIZV5G3mSG+8oP7xef38yNkS2PuRIvKS9vikcAGtYnfKtzUjIACoY3fxNU78
FOu01/GnpQGDF+wabOsVr+oynZSNkFQ2t69z9i6jdTM5j5i4YqAOYzq9m9S21oWfPEw5yKosvtB+
/Moi+RByzlZDhTK4odLPJNE0/J/BTX8Lp/xvao1mBDz8dqp9cD0cCZKvvqmkIu2hpqC9Ybqd8X4I
Sfud8YMTXgqACT0txTX0g8U8Mzm4zO1o3RUBI6AbDLScR3wyy/LouTaS/+67r/1uz0xL8BuG+zxH
/ZHNLnv2eR+OINckk66QpEn6nOs0cYtLkXyWcBctC/WGbC48sPdRJt6qrIGh7VhXES2CTme5kLhY
/lgdsjWyGw7sjNaA3LYVAk1jFNITfzkNDvbM1tMLKLxhl032sXPESWBOtEEG03S/uBb4qpAj3DEo
w5NKDXiBi5/Cin74wNClouk0ejlbVr4PcZS2Pt5JSpnZy3a2FaFyNvMfE6mN6y1bmSjBLX0bxU4p
0x5LYhiS2SOl77HB/JIv/j8ibe/bikF+DAjKj6mE8uBm657xDlQKfAK9M4ARkCRZ3Dtra2LFaET6
XQtaYkvY6l4vjCYyOOPs2L7DoQbp1srn1ItPAaS6laHCyaZxFxCAwAwZyiq5p1R37ZsXIPBc5PBa
EjZj2hvpv/FwZbhYGhinElOK831QwXZJ7OHCWx+sI4UuLW3jTWrwahhYq8AVczEmG89HetwurTlV
ZXuQbAybPgSFk1mnwgGg6eniLw/9B4vp7a6T4WeKzIcY8Idw6V6t21FUzd07gdkHhZyDJ+6eBQNH
gU7esG6C7bB18ki4xC8WN8hLGNzbAZl80Z0JyYQuQnJitRCuU+jHKdbH0Iwfsit/zM3V3tG7lnV7
QgbwsMBWheM2ne3cPSaUql7N3tupMQHZ1zDLf9jInNqO+Y5hbgGBME6A/LWhWSdImbMKJ6eZ7znM
bo58AdNY5o8RB/idj/VMRNHZ1jdTYYPcp3ZejVbPeiLLjMgAB43e0iGvrK0ak0OHvLTa67Y7mcZ+
T0fvN2+TgxVCj5zT97yA/aMsDujC+bUxUNUYLjvlXS1SdFkL77txPIb5tA96/wsP+cZU1lftt9W9
3wUZWp0u+mgFwGYB1/UuDW5rZahTE4EXWb8pOgFZkZDN1EFXDedD+4zUm1JumT6hdOx6/IyY2uJB
//iD+WdpOROGx7/db0Cz05KyqkIgBzNArizPBfvI+L1XqInVIjct++wgb15q7b1S+sCT6Ub6fDNB
BspR15FZcOeSVCh1eVJFf2JbJO5igkthBTxVxr8qf7nPDTLGsYh+C/SFZrJhxQHkxH9VUxYggqDt
wRvE1vWksc+KInr10AnaCu9h6nwoSQ2fxzd7jWBypVFqj8y/Us9aNykBRSQLJL7LJsk8pT2ke8L9
io4TPMUsiVNZfEf4NPM0Qv2qVm5PCo1R18orvglO+qpEsGPU+CvHAHij+ipTcZ2XfrNQxCQ1yiwV
X5UHwtTUj67VvLrRW6YccKYYmJT4SXoY7zO3W189dyTDBfYcELo17e22O9p6PNUo+irQhSE558QZ
H6qiefTzm4MMY6bEgL1MTBGG5imx5keN1McQbICuZEMWyyoFMjOjUBp0u3bo5QwPTuwmW9rSHdM2
XtT46tj1Z5d7Z0JIdwvuzaiWxMxZJ9PO74xXP4IJz1hGT0sjiC7DImhsjC9uJbGu5HBokuBqE48Y
ElLT0vnXkVktE+ZEq3lMzeQiF7UOmcm+5yT8bV3WwEkCfMLXd2nfvS0AtIuy2g8DRbAYaInLGotQ
M54sV1zo+/CGDPoRL/O4GrHnFqZm5etJYgPt5+yWhFFF535yLvloH2WCOteGUBZHh5EqnbXGSzjg
NC8RhqwSrAxD2z4IzozCiV9nPFCTTVmib9t23+a89DGh2CIgGMTgxxEggdqbna5mm3VgTbRBK8TP
x9M9ibnZkvKd7DRU/TLPoF1j+XHr7C1lhmN7VIQTDwqCIxyPI1naZRfEfAxp/MRaJj3kndvu3E5d
bA8aVuPnzUfKv97FEDWSWXbye3h+s421ol6iw5Lyz4wbdPce9ph64ETKplKi7abx18L744ZIjrkE
4F8m8ylxu0NfIw8mpjNnSGHdPnPrmX6PjInIHo5dIO+MU58Xt8GciQYJiq8XkUKhq42RNj1NzNzn
/+IiKcvnoMOZnYv6FAjqyC7Nvi2CcuQ04AcLoPwELmDclr7BI1Y9454yffk8tPRr8gmNHiOwHqFV
P1NwMx08yCT9dNFHJEkGagMTRghjBkssDXlNObW082W2zI5oH5QQXCmae20au6++H19JQdkTDE32
+njwGUiMsxs+J0G+z5f5b2pGfIiKOUvaacY+FWLQrkPgflPY2/PrpBzDSNl/FyoGoDFEZ5Q5V6+c
3GsTsLFPMS+zHBfAlGbQJ0tkIQlOX1ODMLNonGPeYGVSAkfnHHz1lXd1g2GfzNU5x56iVHbm0oV0
nwJlSaC5RPHyL051sSLqy7uOEzA93oFjbvpkk5f4+Ept7aMJ/mDn5WfHBq/jlPl1QVQF4GEX2ex5
GSreVZKhFxO/1s+/ZEcWc6vEccq9J+75e5/1/65EKbC1jLaOqcoJG9bQFjtRvLHsqw+x9AnjXhx2
8HjfETxdUsJ7iKXc9dnyGaMB4iDG5uAYp11rF9tYPulp61nWSts+AKfOgL73n2ozr0uyWaSrIdu0
YuM2ON1r5qfx5F2LTr5r0b9q7LsRq4NtgsCyReMY+eGJYo+icKDUMkbu4wABddDHkLcFWnaYq9jM
Z1wGtNHGkHXbF/SFFWlhtX1Sumy+kL+shYf3ipTnldPV+QPrEn8H0eMQYiMO8ALNunnkxviiXvuc
REQNoJ9LfrWyguLQaEVuvGAdLQjJ5GxnJerxH5dFN96jhNQnN3rMqwjRo1WrbVznNa5k1GwD4eFs
Pe1qxb6AOm1+arNuPDWJ32yNY94zF4dXZsV4chC/k0H919BjAA4iXYhodcJ1S5KeRhrnsCGdvEkq
pkmgOLYTEmWQydiO8i0K243dogbowTkHwXPTUHNmQ+Xt41a/GR+vWqzRjUBPOLizvWmG9C9r2bG0
0QhCuHiUOVsESh8MEzhba+c5RSJGj9Cs6waajHQHDsMa77A/8wIXbconjYD0MRpD/mjiJ5fAPKqM
QJw0Oyzu8KpsbGFN7nybDi1FVm6RHuK2ldZrkAXvFYC3viA5Q1Xdq+PVB4gj81qa8ejUrc3srcg3
xunKte/Wl0D3D1XPtma6pd5nGaW4Md7LlI0vyovIb8r9GMKoOCufWVbg2BAiA79eF4v6KhbOvbni
8B5a9ZzY/nNppTuLbUMSMeugPaV3G+d9GSjU2iO63akPPzjQNjFzdlwZpBMbflJEK91jbov7eByu
PrMvQqXcc9/bHXFLxXSiBdKga9qAbN3yu1TOwTiM7SWXAj+Ney01dvSSCAlt3A1/qzmwiHYuqJ6+
PT19RI4DAztcdsS/B5uAHfFaxFTKy3D2cf+QkG0zRKpHFKEcQ4fFGizKzhrGPO++WIzeLv7y35J8
VLN+yAHGJP7EQmVhgq8IiUXrwlDE8+z9mHJ8xFN/9BgbmIYlZ4ntuirUR71gj06j9FNQgtpxorji
hxe6xL2XA9eeW6Bz2ls22c39FcdjdF94bbYLLBuU2wLXsYiVCxhDnhbozgo2OiWCfU/ZtVs4bgGX
k1rIFIYNG1prCpJ0BzeCs44MkCrzN7r0QUpURbGqJCLbtMDDwpSSUj1CPBuL99ySL6LtX83/B+0i
epvm5KRC+dqKVO/sxBzSDApleF4qqJ6MDiKdzmta6/Y/BXhdlvXzkGNN1NJlitZeG1dBIUJffpdr
DlYdWH9BMGAcJtsnNDXjbHb6bYo4LULCeIkSn5ohZMozlSIEzi071mWOj3CZ36B71p+udP46vog7
Jwy/6gqgn8ZQmPjXvs8Ad2M/NF76blWiQyoBkK24cRSJ+Ntl/vJNuO1LOgU8HFxYseZbn6rPoMTW
4sW4lM3tPh1lwJFKyEAcM9OSLAi8JTrGtzzxsEBsh6FuHp69JtrHpty3Ov6qO5YyrHkfxnhCrC9G
FoaWhJ3tnGsVvRfs4naFhc69ySpGjkHzOqhSkcSQiE03j/vmdtIFSEvLEbYhArtV7Wk0vs7WDizY
VUjSI9nunDi4WSh6h5y4mKlAaZb9zBebZhmAmRnKXds+D914SbCoeFXx7JYW33Px2rXzfRkEhP+V
WBiTlB09NPO7nHRuqIXi2MmZ0HjoUCEklsn7SHPvvrxxgBSGDAP9r2qGB870Uy3hgLiEQ0VqROOL
Ky+Y3X1WqehxFhI8sHzJSFnku4aT6C1HRaJPRm8VKUyPIi5PQ18E28bk20XwJ9kPM5mQVvFjWTMg
cHbQDmrtdZVHyZ10NAEZanrKEDL2c7WZ3ZbwsBBcajYgETR9mKzIH/9NVfOGjOyHTx1NVrbPUrAF
wK4zHb2mfdCxjEFYh364CIv3ljiRbiTmrw5eZ1ZGuHuk3N96hT6bdqlJD9bU5hxG7rXP7Een4kcs
e4cig+OPASwyYWaLGSpZYAv+XGdrBzjMU8n8bD10/pNo/4/zJsFwhtJQ1fBOKR4oD/YeicRlRPHE
GOlBiZkukUZOifwYg//2vQVHnLMLEc/EkffO0OMD/VwGnMtak39Mwo12yxVSbwRkI2Z5XGYeMCGE
WFtf0pUpma7DiV+8tPHPUhiQoWypImAX7ThuWtdeBZptjIHcIAKz1fX4V+b/WhAM0gm29WAOjQXU
tIseOobzUpm16nmDF1gVUj9QXWNGtSWFGo9rh1qI3Ar71LM+SubuELr488Zk+Aiy/NrPqBRL6g7m
G9GuiZb/mmjYSoTpgxMR9kigaNpE34OI8X43Zb5JLdIcmoGRSd0zhmzymvOMRWWA8JhrFpriv9Lw
zjYl3m3Zwps0Apb+gMu36ttNqQKCxHCD9vAzwkFfKmTilriNoWJxdAIqzMxcpMMAzrUhGSvJjEs0
Ai6N1x6nJLwujvUqa17nWa3LicltAZQgmMhvnliuB1/NcEoiMmH7vKhxPEowHkcX9sBYPnbJvEYN
ZUa80v2FHhwzGNUtgNZh+BbzVP+r40r9otaRZISO1nZE28eUxfR/OeK4JySvNLZRmEUkwHkV9Fmc
JqDacjU858hsNtkYWm9tWc0/uUqx+dqF1Z6L0LK/UjQDJ29apsPEqXZ1hqR7nZwJzPHSNiurLiCL
DK6DDVTYuK9kNZDh3IlqI5IQTrSHKVzbYXiAl8SdEWPPrTz2QyoHoTEkQ/+wYMbZpAadea/L/2xP
ZhuWmTMm3y7+LSsPp1mFwrDtCzjNnSCoJe7f2wIMrjVtEoWnJI2JsizJx15JSwOHGwxWqrmqHoaW
WiHqDbopuG+OBelkZNTM8D+a9HsypR8d8rlzqgy2bGumOcUxw1YTkga7vmTPB+KzeObTblGKc4/F
SJL7NppP/bLYUDBScm0rHEv5LdS5TOCHVAV1k+PBxIuIwuaMqaEbpnWH/qNhpKb4jXeFJhLQN57L
Qzg2RCwSzNP3HpNMlvo0buImHYjzZMPn8+d5anmwR+HGZ9+9/dm9pemo4f8FmYayX1kR/E/bSrJ5
1Y3LfI0kVymCaug+FEIKwh4jBD+9MS9ti34RARxJuF1vI1mwPy1O6SKkTpwtxrXNbYXSBVQmhilI
3TMQF2rbkoC9y0pG/jJd7M96oo5g5lFd50I8Ja3bbbIuuE/G+stBGp8P7kF3wXUA2jn0jOazKvjF
w4PPRzL1qpf4gIDyJSwIWIgwSUzu+FAVQ7WlO4H6Yci0SzBl96rA6y4/PSQDs10L1s/FA13E76zY
pXgGWr5bk2/tZdE18aZDmEDg7J3nfAmfF5l+6bSnCO72cZQ/JwrxHlHn2VZ0w94MMRd0ueGWSXY2
CtPYdrb0R+cap5xR9VupIIoE6uJkBLAMbBvnsbpfEHiiq/0oXOfBFuWfjwAKy1HzKLuGPqvhvFfP
zcLoPRXOW5hJpFXO1ZRAhzKHImFM2A+0/SO7uOW90u3BTRQaHSd8bdG6EVUFkRqER6JbkPGzO29K
CrR1KPWjZVnhLqiD51GwU6Wve8uiaTO0zvs4EAmTtM8lZdRd7+J+tnNO/DQiSS5BMnv2mCFxMbHH
XxIcOkmtHHQJQ32XhahIxvKJe+QuZF0jyHk2XoX4xGG169zesCpMGcJi2SkHStDR2wSkfpm64IuW
ZyvrNTWutUIB+y9S9g9Hibptc51tTNhp3MOwdYZHyzXAdOyEzZiw++fM62FDxemrBYBkQuxus/+j
T02xowbo7TASrPOFJ1MkAv0t6UtF309vWRYweW8lkHnhHIOoCnZ8JvtMD/+RX9ycm6B7Ggl2ZOzY
rtF4wVQwW+ic+1oSVIANbZ1CmZSlxWwoBQZm8UjppGOqMhwSR63zWn7aY3xFj0q5UfqHLsuHK8rT
FR5CzdKYEM1bB1faaO0izV+YD3LduoxDozS44rpDXG6V8c6u0r854iSIuxFwV4/7tXOjlVogaOS4
EIKZkqhCDzb69pfszX+9pNbmxDOnQYT/zZ58UBETEByRWDKXmwXfLdy1Z9cQeoFcLIP8SHz+VLe8
eGrAKR9Vd0k3rS0tAIA44kMLlCS+g5aZlJYi4K8jwLUTHP559Np7HU3KeIhzANk6voQ3RSkI1k2Y
A/ZuMv+xS5OtO1UbpvGfYz3BEmpwRo9+Q1vR1uOR4n8zICRfcmwOtsRvVzEjs2zL3zdRaTOL6exn
EVqomKqyv3da3vrcvlkiRHtNObgadgNjsaxiHlPSU+6ooja2cVYOKTNe1T17HggMhfhL8hT0zFFY
wqyEnZ0NEqtaRD9eOp/LsGZzJrZp4kID/VRwNzp334T9X6WadOWyOagY2nJzP+QYUHm/gAbqnwxh
S2c/OAu0dFK1ljK9SFSnSn5VlFRpBHpKK5Ar3i3mEggLYHBWlATifsxYAhGBH0qJXx7W36yaezRh
G8qiTddBSwj9u9QX2y74r7MIPnR+TS1fJBqi1P9mB3M7dCMfJoA8lrW/hYp4rUZsyNBGLNwawpkg
miKKYQvYhyR5EJCGMYLbACr3BFUeDNVcAr32pnNXgMOSgB14iuqK46AnjsrtzpGJ2eg36yRmSovB
M4YywFBME+zpanFuEDGF43dAWh8Vx51DIRz74Gb5ZdUQfgdzyS2KZ93D9Nyh6NMIZJ3GrI0cNnMt
SBiQP6NFua+5Q213M1TmoQVSwNO6LfByZE13N6TFynMMKOAnfmZ2wesKyzmir7b/54DZwv54k5Fv
G7hZ2HzuAmVv43KNyh1OFKBKugRU7+iP7KOfEZA0+IfW3yXqhV0Y+7B5G5QeA5xpk0MA714Djw1G
/dp4aP0dxCTLGkMbxfLFLuvXeF4lhsfUIbQImAyrdc1IwDkWMfaD6B4xb47G2gGtgfDD4zsAdbYJ
UDLXy0szftXEeEn86/OCSp2/DnXu1s0tkk6t99Cr3iP4RdGNQMOpFbX+CgDiNqQOYN25I4QbnT1G
TQAWXS62Sn9ildvfsrn9yvr26zPsYYvLY2YHFkn/KlGEZXBCFnyeuXTg+8IzZPFQIQglCQpmm7dy
i+4+sMhSal4l2YPslCpSZaOFT3TJrmVnw+H0v7mdd0Vw9ebDrE4CvpyLstXv4W4VpCzuA+zNmvTg
dLw2RXZIzcJOgyFMfOjcL7GAT1mKQ7r0p3a2GZ2gq/oIWbx4pDAFR6tn9L7W6Day+SXn7YQW4mNh
cOpjBw9UvZjlquB8BAR35xBckaP4zbUx9qphFyrHT52+1WXP9bNK61eB0SNgp0x+ZbBbgG1k9s8M
LYrH74YpAjcQkQ+kGxwMT5wy9nDbXBJINphdezO1kvAl3oQsYUGfIgCZsnqs4DOhdujKfznZfXxh
+e0ZDoGXQZ7+bxBPMRUnLlGqOKY37cH0L2FMmwMiy1g3cS/Yc06/voEu+YeQ6w691t1SjCyxb7CK
cqfgmxsgXA4kIyx7ePijVTkJarz+3g/sR117l2noT8PUn+Lkb6F5aP/H0Xk1N4qEUfQXUdVkeLUk
lC1Zchq/UI5Ak5ocfv0e9m2rdmZsy9Dhu/eeK+f1mMDGYjMi7UYnbnRNMO5p5BvIFW/77DY6dBZK
xHz7MYp4irjY4WHgGcdiR3lp6nWMXMk1g4KzxVMCWZhXObN+JaCFyTpZsJmFUW8UPgqfa58xuVvS
X7DPppvf+ftGY3NvbpFK6NWCtpogeQIWzimC1jLtoxj9ncrvnNfPdQtSh1l1C6ki7tFRXzP5oyId
J79tUSAsOZyZ/uvkgfPCErRtHXYq4M9YT9s9EtVhjob3QeW/eWNtyESDk43ObggWc3yeEkrLCD1p
eNiwkpzn4X9OYhIqJvEwYRhFRhOIMOeXw8jDqH7LRH8wG+ZQ+rCa4virbsxAi9PfaChPlgk6mo+E
a9ADfruzcIC2Y3eZx+E6SqYfdrXCT88A5Lc3h1OVvNXNrzZbxxSnxIhv9yGyKTgVuxFfXR5Hx8n0
Nk6N7pj8VBp+tIH8rJk/Rh6VMAkHFb/58tr4OIDP7RnFmJ38meUUWNQke/mH3rawx9K10+79rN9p
MCRssZiZYUQZ+qsP9a/tPzjCHOfY35kcMWKp6CkLNwYBZH4svguxODYdDr2xSRT2SWlyY8jbBFzM
ZfpdD8Rxul+FsG0UTqDsn9H+ytj+LVYIe74y6rzBP1bRLYvFdizPnEjYONCpvZcOw3bWvxf5I2Gx
0aRYdF20QcXcmYf/0TDPTobfAnZtrz1poGusdn6Y0wXnOh4ZikO2KB9m72+uX0R5SbPPOibvSC+d
mazjERDuU47eQF1QzbE1g93vMJQqmU/68cmDX53AG4TEoZ5n6E6ej4qLDdl0NkTLVml11mF55wm1
5QqLcUh3rr7tBPKT5wP6grUbYTcGFgGBFxOftxrJczxYNQO+sJOQuyFNcrHC+76rvAz5vkKrMPc2
h8+Z0/WKLALkecAXMSdtf4AXiPrDyduLfjxQ3V37JLj8c1F4wL/ickS3P2X0mSefRcZIN1EPNnPq
QoJp2Zb+KYRS3NhLxyt8j6nnjDXiFWrsS0UmF1+JQtjx+VWnxM4A50XgXGiHbeuPNgR7ItKtlfpP
eo1cGMv6O6bjZHLSyxLl5h2q7GlN+ItUHIIEx/AScsSDapOd9HCSoaTX5KpnGAElTJt49m+mGbjy
C50Ojmd+VUoEQBE2HnMMy+8PC21a6P/08S+mFsYkg4011xv3EVCXyjwQhF2TC92RHWEp4pXvYTnT
icYMLWhyLMq9vgpFFwx4ICwgChppAMWQTw/fogjSteVT3EiairsbsRQdVZTTqnzrHNSPvAaJ1tc7
+iuZrpkhlWNOgq6k+NMKu0vrGAj6+Xx3/YkLpPxn9bTt4h0xRi6YhpevYnpG+W1t4vHXEuFPjfeo
4hOwxTdtiBCmnnPzJetwf4NQ0OLH1DEf8rDfj/lFVcc5efVZyGIANYUHWy6FlsrJiwh8048PzAmL
iVvJc29ArTZAtvFb5layGhkkuZIRHfRSv3bOQHnyFtydvivJp7a00NdLrFFvP/oa/oBvUpIiyN3R
k5uG56FtLk3+r8Y8M6vmpNMrPUZ3VcqXXBsCbOIA+LYeOx2R3UBWKTklChssDbMos7VkR1wIPdcM
Ujv+0ZjI9xZOEOFvNRuV0cs3rCUShKLxqYykhG7Vx/cGwoIZ5ffCyc8tST6X4Zcj5N3rro1BA3IB
mJL8EX7Ac4j/h9jYSYn3zoOhHBlPqqvPUjyP5o/JIbyp3mpBmta7NvKdIBvj0U2mjlabXDtqjm2p
bXXL3totoUiuEAnVhOnSa2Rrpz6iGpDfxURvsCatd73krZHNd9gkAZM9WgEy/2XAHcwFfwvUBNQ+
58iIWQnVFiZJ7eJRzfcZk1E/lheNKram0je51xcPIWOyvo/XenKNurci/MOM1xrHQtCxJinUJGLW
u03AsX/d+y2f8sW07hBheO2HfVK2G4FLvne0HZj6wMr1reVO6x6RA69DST/JqcWhXnvh2yS1QMxi
bzPFLKvfqfrEgbNJCZs1xnSoU4Fq8d5Gdzc/LcfdCFPdPFDGS50h/k2NFxxypmXhl2+TYx5xPauh
vta8dDMXFcvn3IflD0bJgwWZQUXfGODXKEvkLCVmVibvw23ssYoxhsvNU0snlWX/TPM3PP291dPx
hLWjjV8b+kkyzJMuUoZDkCCZ0QWbhj0egEIjau4P+P/dmm+ZdqDu7MIiKpYqHS/Zpm53kQ7E2DEr
92Z0n+Gi1fzupooTnHhRwKpy8dlS70fSxX2amQOaDC0DeBrp9JungEjbV+GCcJo+DHHpxzMnocMw
5AeHfa6QJwIipdzpBCjc0HvQy3rtjIz/+JAyftJylrsU80Gi/zHsDCjJ7PQnmjwiKxDqlcat0OYz
3WjuK/6hbTEuuRf6w0+e/Gh92HN4YBW8Kjatqgu65ks0AcoiJJk4itldOCaFj2ziqn/jTtIyRMDD
CBFgwsR7xK0mEChxrkK55r8ZtvhoDmSwKrDxipyBIPwTp5htR2fLyA2cAPhfvLKtw4PP5Ybp2yqG
WukyvO016ohyZ1fw94iAk/7jThKmVwF8QhfXJlpM1jEGojhIHS4JsN7t5ourZh1fK3Ul+ripqOQW
4KhEUPIWKP5hp3iO7As+MkC7DVgo9uBoWH55R9vDYgAYiT9vaSc6IGzjaCkAw5MV9Dx2GGElr4l8
NEegLkYaFNpmZloOCmwoMHQew+bepoe+3BCZsIuTgxkZbxFM5BuXiHU7bUeRb83miQG/lX/qfDAx
ZvSBL2vhy7J0SrQxn05oJrQJrxpOptrwmpWPac2xpu3XuN33Ml96Whn9G5/hzM3BmhE238a2CPzq
MIMHnpmJxAUFfS6xmIGqXZ8fkA8vK7B/szfbGXZ8RZ3XkdYWlDcYLGiZmc8yVq46vKsxBkQqAXS3
/83ioxBl0KMJT5jisxQYAKEBmGu6R4tHOqLZS5M6gOhU2TdV7ltKcuoEAG9hPbV5TgKMuiVOxhkU
+tDaC4wpo50DJpquutYRi21xb47naFqnS0pAEJ35bEd/T3I4MNhnqZ1MNH9th/xCwwhi8AzfqnuG
CrTREmzKlsd+7A6PHIMfTJt9meIpsWsiG5X5eareMUghJz5UoE+FPa5jkyA1zIIMnrgwyeMQIhL0
8ZArYHutV8M4f7h0z045dUuIF6H0L4l9TsOX/wk+LTDzuaKB2NoY6s2csRFwZA3dY85A3Yj4bMfu
UXK1LiwgNpdCXWCsGDTVUEuJCfDg0CPgEyuVhHHQPbc4/tbMCnkETzbMfIgAdu+c2ctB32Zn5vJU
JKUXw75ZEXSxGdrdaIWQTf2gKDr6Kwx8WWNQR9VXNGt8QAdsCwIeTj3mNE9h6CI5AEZdDrxh9tlx
7HhNEsJngh6dHD9jVp5VzeNYJEutyVA/1plGiVWa/QLu+ZeEst/kS+9znGOY0zAxrmAC4GYYmIrh
NyEKa7I6xtbCjRfPbWVfxwGOkQqpNPEB/jXoMW4TY3nD/dESSdVbscXfukj03lGM4T/C15Q+IoS0
mbntzORgW9FeYkrwO8pAwclAT/TpqxNxfsFrxwuXHDq321r+wCnQWsCyc3sZ54k3qSYw6tcTmH4H
12SfzEdpZyQw8opaP0MVmy7XPpjH7Eqbwey0KPiTQwFY5HI+pCtcOIj1rTBJhqmcLBYUFoZgRrjP
l6ugZhwN3T7ExvSpTQysXFqwO9P6dImk4mrjpMTsK2efJccxkhLJFJRU42CUrFh5uo6tzx7Est6H
axMHcsmVlDgP7aDKvKIvXozSfx/HCKkFt0xmihgHeQweV8O1Oy/68zB9e4wXyRfYUzD4wzdz0Fff
877CeGqxA+Gr9JZo1oz9LcWRuYp8BsF4BB4JE1y4oelfPAzUlWfUfUV181F1DlAL0mF+RRnmgD/E
61JKylp/OcwQEagxUCD9ZjMI8dRq1sLSXitg7mgqSeWey1h8o2puGy6fLsalwjIgqahgSJLnytHY
Iche0FNi6QxXCK2Mob2PMXubLlAHTK7SuwgNJGHhvYy0dGElJ0qBXRBuTyxoi9Y4I83Ro51bx66/
JgQNLMULu6R69F6w2OF6b8fqPoaY6Uk4uUgf2k9MEbbmZDtm459tLUBvwhnD4Ond4NwZTOXareeZ
QAfl2nV4Mr2BWje3fQ9DN+gBvuFlNtAMcdQCUXSpczClxMc8XXvbvRmA8uPcPmsZ11nG1HH2QkJi
P6QAHrSeAx5OV3N85Ca0TurmaNjPAiQG5kwqEOhIwKiScO8mWMcBwkQ/4p7kf6RVuc+seFtO6tUm
UZcRnhgXLbyx9jB1SJgxC4diKbm1NY27GRQBoSyk9CvGxGqs8yXE6o8MZe5UIXGA69ZGlOxSWlm4
0XHQGE4dL21ZMWpxNhq/Dc9wN1Pz2re3NnoBAuATJuY2FxYXezxOydVozjU06AwyVMmAka6hyQGj
j9aKMhqAVNhWuMNTbDU688ExHxjTA5LHhiyB0zqgoG1mUr31qYBYVK86ZrbQaTYYdDbVkJ1nzniZ
9rWAGz2MIfVwlAyu0cUfjByOPcbDphi2E10tXNuPqv4ctHbjhJ9Ow7JAvhYQ25xwppMhdOOdzvSE
6gfuMJgfOlB6MSaE3J4+Zma+FiWY3ZLPIDBVlLyrdZDUKf00UELbZdyzOPHJUDUt2Z+YSwvz10IL
9NC/QUri2Z3jt0y0l5ywz/JGFzMxw4Xc4xV7nsR9LbrngqyzjYibu8MOl/nRm34UEO+++sPl/uCA
nJ0VeJaKvlEk3IYgc9rRYIxTVVcsQ2LcUPmySgpeGmOnY5KvDPdJ+UvOZFZXq9pO7deUvFUDwezW
e9QS8ogXj0ctaRzc1tZp7D7S5BIDsMZH+SDtZuNHLV9sDHSn3+VSQDNu1zapPBPdAv4LOYFu1dn+
a9QslXZWYfIpp5DRveGnNiluHssGam8UHS1LbaPW/B1khrFRnKSbvDaKStCMVGEasrZVRjevuzHf
jobFaLjSwVNwaiwnjkuspYy/hgPEjHurnLPClBAzi5Lw0/0u21mj/HOBW7KQu7csHK8ekLgobI1V
TMJBwx2ENVmc40onVGlqrAFiIwiDx4xTRVYi9/Sb2QaLFk+0Wy8xCPNk2op0s/bpA05hlMPRJ0kq
AaUiO8J75OSUJFuEITSCtDikGjqtgYP1AUAGqOSsO5OstVdOKnoyTkCsLKGA/1I34Y/WoV+2Vs/A
Rp8q7SfSh53VtlTVpxu4RR6GW9STpIrfyCB+qdBaKB4fjrG472b3LQOpuep1L6TFCriHjbgIYy1k
/TNI1VLtVeMFbT1mzRPhh51d1B+VDfLSnPgzWfTsjPh/8vBPRcOh7mxM06y5A7U8STTtGpjtXWG+
2nl0qWKil6Hz1ZotYbLyJS37T4h3475rQ2pqRXUp1afGLLa0B37leBKJejq8/cy7SmDvg3EpUmrH
dAjH0fQ4T/m9xJ9jZxSwKyNwVbxqxvEW8csne7gOJYdI4UHYVQvAXseKpptyi4ATxK0KlMWemelP
htd0JHAYvGcxhoGsKj6MDGhAYx3rkQ4AGQ83xRwJ7050sR3zOdGSow4iyIyKc1+pZVqHNgZCQjAN
L0NCNtK4tp1DYEPboLUdtKj8aylE8D1oM7zoEvMj03amcHGIoM2jrK06TOMoaxAh3Zze7Yr8o1OR
9vby39npPhXcziQd6FALZwWVHahyhRLUtck/YYKKrlmhfQmW10eLzOZxY+sZMAF7eKp6PPqipYEo
l2a114wuyNMJRbEr32KT3U3WQUkQdVWKJfNkg7NVy4E+a7t/OMrw6+E75fojT9XgE3NNv0INZn2M
NWtOaVI169k9Zwl3L0s120ijc0ALresUQr4Nl/YiygeDeQLH4pr0HJbVpen1kTubMfGvYtVsYg7i
laOvyccSIQeYNGkaV0CL4S7PnWxPRZ1/TFa8J/KOfDK8+2iAYdS8ZSk16BpePuJIBzuXPWN9n7VJ
29YulZ1hRMC988w/xzYviVlfsRJYb/wDNzdjDRhyddNHWFwxSUvGpPCBzVzPKDIgn9xX6aYw+mLX
6/UXJY7nTOU/RqyORmScTX2y1pmvp1sPw6Vs8zdiLYfWdZdh27Lt93+41oLIMf45o4ZjwDmVLQLL
qMKAqH1A4m09I5U6nn0clX4ca0DDWvmYz/af6N2npg8PjVH98wxOv1rcGBDcuWYNg/bG2rH16gEu
VHwIAYtbIn+tvYYHACjg7CaPIkk+zXxitumsdXorNOns+6zZZoIBnRvidrTl+9TzCWaFhSHdM6FH
RtUP0jJh30Us0a+13tWPbpWc/c7ZusL4gAeSkx6SH1iHDmOk1pqlL9Tmhz4kFxO9eD2dmD7ezqqU
W+w666ZPdwlkZr/Eq0+/aVlN/zBDrfMwfDXMpe/AO9CTSQDaguogQ1SAnHFKWGvrODZONOjdIT8a
K6f217miYqZjJYTQe8Xud6YqEpmEc16v4CPIct5lPve3Ugcbz2HBlOmx8bMB3nt+G5v2cQJlrjlL
/qwAq+s3TVCOWN2IM+UsweLPbZlIKBQ+ogjk0zRBJ4EOPBseIqZYhxVZOfDxI/jK2XSbRmgvXXJU
St6TUp6nuDm4vbsMY0GlOIgy7uQ/xrH1AvmAAvNOv+dx/9gJcOiWtSmteNe5DqcPtdL95FwLmoaG
SCBhgLLiSJp82G6NI4itL5FMDE3l3PRq0rEYpCRUZv2xHdQ5C5NsTQoQQpJvcuQ3vGSNo5MGD9Oa
DrOr/WidV0NUaK+D7/JtGGDTyDzJPuFzKKuTlXDXNWaqPHqy9ZiG77U9vJoDBRIleOIV7r1P4m5n
cH9nR7ZLzWf3ZekopFkzv6ZO9V6gOpcxRRZwQZ4SK8HZoq9bhdCeGc6x80t9o7OqAmrDzz56Emej
TL+FTbmHbQ6bSBGvSkV+1toOWyNiFGYAMg5WYRsbmG5cB6r3AesXg2j0NW36jpR7SChQ2CXOVCPL
mmkwZEuxKbcJWTgvmE2rTc08AONNyoxafEKLpYfAjtoXTPn9Cqs3PwdhG2wuyEtTR5VVWRMG07T3
OK9Zgab5pBo8orxiDwUIuRWxOVYVM663vAsvieLcpDNyQI1IL6M1XquRs1dpYxF3zH4v6piwl7Zj
4dt7Xv00h3TGeaix8JiW5hs+rr2TkuxJ8SZu7IyUdU12MOgAebADtMd6otrbHNc69u+VM9mHWkuj
TTNLsSartDTGRLcxpOi+1TpGlyhGJm6KDQZJwDu8a7ZT48L16V1p2+c4cTmTu+AEuJzJaIBPYNs3
g5JjW+M61qAaP7R5tG0HVGzCKBwkHY5fEV8jjhhh6iFDXOpuzQcxoGkn5fBiD1iX+Yrvdo3Ahsdh
GwoqqeJumlB9GnGWUU4llRTWfTZj2omWuRUDo/CKlZoTTPJbc0dMPROmsTqzD1A/nkASNOcGlACM
v4KvZsgiC0pfKxaa4Lucm5YfsHjzYpSsxKLZ2TfmfOuEI/PEyAdnNTjGQy/6V6uc2fl7+hSiHlmV
s/2QQZMTp7DLd57eucjhXGFDG9QiepskNVx6l2Qslvj7oG5Rr22tZIDVNA8/emJ8zjGkkXyWrCd8
MPow3kcWrqZyIxAabKuGkmeFk+MVQg7L+eDyIFoz/482gwi3Om5t+WIL82UEaIGyht3P1vO/UcJY
0QG58VIhsUUaU31/qLoVOwUX8IpjQt1TJV2iWAi2owe7z+k91//VPo00bg7Gcay9N99rX4rSlQER
klNb5rAIpvyN8MBxtoatbhfPrl5vsyx8Tp3p2Srmx6gvbz0xIwtkLFDaf9DhLpVtB1pEYbU+oIu7
mrepHCijYUXE0vWeoibctUUZFCK+T9aCN0mxNErvsSacnPucqQCEB8NYsxyx51Xc80gI/AE+1VZ4
8S+Keu6wZ2se5nTXOToGmYFxfOrtgdIeCx2+BZoxm0smg7ha5I0lcTxGmks832fURyvtxIfvp1SL
9UswpDMfcX5efW34ruO8YOJgX0Tp4gPl9gi8I/2mFZTLKmOHqtOPLpwuj0AF7OGZoVkYjB3oYYvL
icm6QwD9L2GnIQqSfxFHusow/GcONA96jWQRdn8br75ABX2BX86xzDo5IVHWpGC0GalLmoII6b3r
OFG1BXOeKkEDqzzPHgEXXAM6/MgxqZmfGxbrX27iHlADeYUIsTEU2EY9jVe+aRQTynRLLJ/zi+yx
NeUxIkXGDdCc/B2C7N6e4nOd9TfdswlmcTJHPVjlMYU8GOmeKis9WmWW76yM7k6nn85YbAtKScUd
hMHWMfo9NP5rMU/fVTG9c2Tmk8H5g3g+hNRQ5DA2i2ll6rF2VCw3nE9tbbgKor7voHajewfXd1cv
eH+/YpifJHPJcZp25GDUwVUDXM5Ppp7ep9yUj0WS1quyQ99pPSBWMTRl6I6XqeusjcMYhWWHO98o
mOxoPjvOrJGHpHl7GzbiJRH5p02Aighww3VfiV/c6duxsdt92QyM7cZ6Z9t2ee/pVSaqR4BZSUoU
uz5rmf0J6jobVe995b0PsYAslmGZBaG6cyquQkwyV02FJNnp/l02BIkS/CEPaTaeqnlYAvoZVlH/
nx+77DMOEgW2l6yB6TMvazPF4ag53pthutd5WbQ0/Yc51FV5EyCT2KfWvR74Ckl/I+x+lNpwCwtx
DC37kTH9RzSKFw51rGzktToDIW4G+xYS/35QE5PIaba/5pYGDeCpZ9AdPwRsX+uCI0hOE9RQ628w
Ryigjmjt8MLmr8iYjD1AcYyBLaXWYer7r9j17A2bVLfDm7weaJXkLR2preqmjQZIq486l8UWNYt9
oXmIdDz+jdEyQx9MDB50Nsi11iqkF6s6FVVxTHzYDTbTUk634DGKyfrIuZ1tGuAyzPglFxiuVVU1
E6BwMMD23vQR5vR28v+J2FE949nb2seUBjjxH7vNu+Qnh9zyAtjg0QJ+pxnGsBsLtlrI9sEgGUfG
vELdxO4+etACihd9TulYA4eXK/fRsbkc4+DlAvkchh1LLFUqSf0MvYI8mcHUJ9KuHfc8aXRnkXkf
OtF+9CAo+0CR1lao38xCPCnTol5iUpuQkzc6Y311UgplBvE7TxFTBoGxFliNjlo3R/Tnpc7ebSxU
kuklY/zOyZfhi5yni+ta96FbWge08JfJGLN/YolO63x47bDhM9imHmwcy7uyBDwkhUHar9KjAFRK
e8IA/TRWaHAjFocNM2laq+pEO3Ytow3fI3FaMUAKWgNHFeqe2ubz/Jzy9mU+doVOku+LnOnC/MqG
TQbQKq3xDpk57iTHFO2D0NS0BapNbMAP36QG6qTwsV+0PA+h4xDWMLKtQ8nsgodhC9vXab3tNVDv
sz5/eoN7tLybHXN0LhLno4fMvfZ4XXYWkEIOUsvCp6AJipKOXCehZgsmQiQPIXlCjliM3MglI7oJ
dpY4m7UDhD5YJyCXMzJsowsjLI4JBxOOF8fWqtznNq5HDFsstz32F86gSjDJzPHUG6a/GgXOEm1Y
mr9qhBVS2zxZi4Dpfxe2Ga40LIOGsk4kAN9rXeT4p+tfZGlyaETxyxQPWhIdcx6GVWwy0W06EvcG
BBKT95u8p1xpERfSMHP+pfRJr6CN7mMwn3SU8aHZ+Jh4zWnaSCI7MHAh8TGqFYcYnAGYOtY4ee1N
W6fmocWcm4nmx5Hxj7CyBS1/ryMKu/mzgVV3gWS+Uic0ojVL50I/bCadxTc17/qMC3ZQ4Y+RcZDV
sgVu5oVbb0TIhxZLEE7DKOAli65rEfKIh6UQqLGwAWMEs9iPW2fGm6bBShopGUR2XhhIC3ZGBRQy
Y/UrFriUMd5mn06j0X6WEywSI+QtlMDnwIqBOi12iWVe4zrZqMG4FZ36xmJ8AOyKxUsVH00jpuXx
+5M1iklMdQudenPq74qeZtDY04udatLXsZwPftW+Reb423W82ant32HwX/KB2vskiXGg1PPK7v9n
GnLEa6rymVIH7o9tYKOwjglqK8ECAC5eGaBW/jWUKvM9ck+mWSjhKCuozQM4vyMZTKMA+/AmHNR3
wW6/ShDgb3k+nhL0Z/BbVOtAQfiGoP1MLPEPas1XNzQhFXXmvhIOCGifqhWpzv5Q7mJZBFzGuYa2
9mMhXOAQfqvOlR3WT3EsztCrLnlcA+GM6j271NpMaoZn/Nukfu5ti+l2SpKFbf+dGFq4KT1z7+Ja
Rs8QPPFe8+Nz7ZxGfIZOhzhfjFzYqfWqW+owsbctcaI3Nzp3g3FkjMMBXfAzhBSAg+NXu2xwFkqI
f2TUaey9kKLpqauBwae5fUqtkdXf9W8ScgGBZdagkVBRAw/pUXOKamvauDBNXX/13OppSifG4DR9
g5bj0ZjR42hLsr41y79BOQ/a3jpA3GAujhlst0SOZkbbQR4iD/o4EK0SMGCSMhExwJrBtTJyeu1n
/W2qzQ+vx8mUVfbF07R/SqNLYwSCFKSIGA+JLD9BvyeoGSkeTDKk0XDTxvTVjaeHSnl7k0P1TAiX
cF54l1H1nNjz1hbdZ2IZnxM9DqjHNvN861uO8Q3Pzo2qiTdV9EfoFFQ5x2LlpTAfJWW507xpyYSl
/LOxwJAz21s/T9aV4pif9SR56j65dbZBurCA+WFvGlEdi3HCy4DqYPQTU3JShb5rX+qh/Gz7GEJa
xN1oHtDwIEp1cn71RuMQ6iO+k8R4n4Gq5Wa4iXN/mybzqwzTmxtTTlV8eRo+Yds9zqm8TIwxB5cS
nQ7M6ujcIyiNAKyoz3PZHClQzGZcu/624Q0NVfshOl5Egx45jcMk4iD+FsqgFFskQrOcXKRFnERR
i2D/LYZPUlUcOdu91hD1hHJLbuTA5kGJZUk1fXcu8+kiJ4MpqnqbE8biOdsPAntV5jtlNrSLdx+e
J0/+nN4UPVOhax/sRGxais+ztDh2tAdw0Nhn9GvUlfGWosI2NAsJpsF0yTa/yfybgr5GSXvyGesq
SfkYXb3TIkinGQVnaGdb5elBWXBtMzzn1ul4BAz6KyctvoRz9BaX3S5nia5yCn4bMqnKPMieQ74g
1u+ZAi/jn15+lpBGyyg9Dym2raaSvIE8qZuydM++awSy07+naQxczm6ey/220mvKO0NKa7jBNtlf
51m7Mk4ZZy0j/lduGg+tsm4ZXqoSfSKZn3wGJ2FFES8PKGmEa9V0geP1u7IdN03pELOd8IBaq2ow
XqZyXKu8z9ZaR9xi6Qs32xfa1N6SZLroif9SRsk5xJnN8vvo06WN5AtgRgP7IQ9eojZVOd3D2IdV
sAAzWJPpPcuoHlAtraF2p1+6ehp3Mqcr0By3fR2DlzXsQO+Rv/RmftQM1BpBL/YYz185TXAGRhTo
SXgq67hehUn1xRr7OPuMJ5qRz8F1pz+Zjb927GZQuTToRZIK6yrBH5+DL4rAVJ9bNIS9SX6QiEPm
H12fZH81lk+Mkf0g7fuzZnsfs8rrFZGdm5cTGjawC4ZZ+TSV2OQjOkA5TFrsm0gqmunjbQXs7UYQ
L+dmfudx+OyABFCyEHCzwtY9kVWE90h1jrTAuQoZIDoEYy43jsTqBZT8TIdWstZqqAiKQZobdxeu
DA+dUAcfL56NeNQ5+VGSJffCfA/2+GiWlLZBiDI6iBUm8FnaLMjRFJSjSFutAcjj5iWTkYAUf6ji
6B0mMtuqcAyG5Rp/0kKRt1IQQ9ipmVIL4BAMG0LqIiZg6z7dGK1eEUaBlJeSo35eVuGZ6eWD4YCN
tCYOL5PpEa0cXwzOOrWOA3LOD1wALsu8TLqkw0bKPJK2CThTHBoNkBDiV2ti25IV1Gv6oMRajozx
0oa/wUGsXVuZgnAJOh/3UihoDdZr45yOXJ9q5i2VSfdThpdSYycne2Ef6yVhXIgQ9xV3Tyx8fXJS
hn6M5oFPmL7lsdg73DpGbT4Z9VJxbr3ok/MSOsYxa7ALzD466ozVC9sAOpbZb/uUNlgcBQiZdkWd
m1P2O7Ot/0jTQh0s8CRUgt3QCMCwnfqqf8xtwA0dbQ5zvaQg0LcSx7jUrXuPZ8SgsJr3CBm7EVo3
88KAkQktEOaxl3Ox8RwfjcnIf8FUrDoHcVFOrwI/R6vF0drCIZPUMOvxG6GsrtwQ2n4yB1D5znPY
XF2qel1r/kSU2ule+QqeuyMMXO+NQT63XvsLhQqrtghpGceAyuPEDo7b0DlSCLVpRfeVjRzBVWfe
0xku8Gj+DXH8z8cg7uT2lvMd3fFpna/F5LNzUGYe9ofGhAlZOs+1QBHq+nfdAVJhNcZLNI8n00wA
Grn7pQqsdbv6oaE4AoOffm6K2uPbWPxkJlV+SaVdhNfhkI/Kf2FqfkdNvGi2SxGhcm9MfMJVozdb
snNcOFLwq+Z8NUVxg7j2VZb8WBUjlY3TY5/hCnH33fKpbdI8GArn1sMwQCMooktEPY9pshy7CeA0
gg+WlRCJo7MJvbT4mursV/P5/qVPeh26Lkm/RUYsZbMunHibNtMGBQYCVnq3GZ5oGY7VMaKbNCc7
8NcstyHLr99t5FYnno4ir+5tw2mQO/CTBTishfhsGBqQ75ToVTrtKtkHxBAOjVM9Yk++FxZ2lJir
KT4WpIJ5Q+cVcxO1VaAfOBvjjszzAsEnW6fw+0ZO4auuBmUbmysXGUr21aGJWeUIle3GuDy45XxT
lv4u/+PoPJbjVrIg+kWIAMoAhW17R9u02iBIPhLee3z9nJ7lSBOSHhtdqJs386Qz3Cn+T5PPGrdW
nzWfZen6LFaDpyTNHyKSMMs4/lsmmpN6XTB4qllhEvCfmFU/xwxbY4e5cG4wHfRs5xOhrvYtyafb
975xt1lL3JuuQ5wX5LRkysVXnGMh8TSiBkehumex+ybC8lEa/UG3GyAzytEnVECczmkw7YE7/2Sj
fyLR/+iEETm5+mKJ7HVJuOYF1nOJ2dWbWSxM+QnR+eDq8XEohudANwegoCdJWUwVcnLguZk6Gi6s
MD/O43hMEKz8XvCeoEBwFFetCswePWJCd+orRaNJdLIifBN289wC3Shy64tSp88K0cGmAsCF8cja
Ori9/9k26vSTS8u1GrJHZwyv6QgmpFf5Y1cUmygt1zWuw6S0fzsfaKxuJcAsj24vxwazyKvBQTXD
YOxSYTfT9YumhYekA2DrpZ/kcchVDh3fJowEoM3KZNw3PDj54l5CmqijYH6ULpEo7f2Fmf/Ts+pg
3a6f3IF9EY0KCuNJqrhtEeXz7bu6hJtYAnqGWHRvj+GFJeCtuvo/q5qeHGzrdIScl55/wTKGmxKn
XB1Ot+7FbZSSJ6D/EON1BMq1Ci4Zf6cKA3Z70xMk6n1Nor0wCCNDsF/S6aoCFghDWx3HzrvrC3UH
cfErYf/mM2eXMj5bsr2klW/dummwlIwXN4wO3gC51FT7ILVepM0jE1JgGxPagjOyGtEaVykvqZAx
Bq89lUBJQud5udWdBb9smQfQ7sELdmW9d0IARumN5OXUi0vdYnScsA0ElNg3BJdJtLXmRHowRrHI
3xaPjbrvU32CA9/iCMJysPWCFPEGiFSteoeFBs0Eg7W8sz49zyVSVDKyBZsu1Sh3cza/T7Z6N1Py
iKqzieLxMjfj1i6ga1GFSNVat+MqdufNMZM7Ax/GWnCrhkI9iGYpFQDsb9Sb7m66Qoy/yIe/uS0z
DRlzQAralLmKHwB5VTfaIvD3RMefEAfKzWzm5gGPRUhBE8YFKfBDuljWzx64gbWN2/pxAdFxQaK4
ZbSm5BNvrfkRJf7vhXP7l2I7wSpZEE/J3MFswjGZP41LbEv0hsOj8m4J2ly2QDGWTm4XxQGvK5L3
HsSUS5EafYIZ5j6Mtme/hyoKaIJvhCG3NkMFCDFQVXBCcFPxLQi1Q6JgmK9uwfaejnFXI2uTgMHe
O4P542a/MD35RM+Yz1uJ9NNYayB56zqd3ohL7Gp8oxGZeLvrHkz85FC43bv2g419dJHV0fZJK44f
Wcnqob+xejH8qFuxEUBvfm0KwPOM9cqP2ccAjIYewRsoWI2wJ1siqoxuWMb89pOBBj+2OpAGZt8v
dkvNF7ZDgcCAkecuFOF85Q/2qs+R+Xy5oYTwoaAQ3LXpB6zyNytMziThTirLj0MA+ZjvcG+N3Lv0
OXGnf/kI86lVjwPfsNB7rUx4imvWdiPnJWBYGv52c/fXpsu2gOjA/oxdBEWGqFJdQPf08M0ZftBc
Y1vek1n7T+NbyPw3sJM7GziLp+UrlqxN63e/izNfKpU/hRUxuiXeUoN1pUBucxPLCOofdN+j/Id3
9fhX2fGhdTr4H9Paae6wr6z1Qg9ESbd56XObZFG+whx2nmlExqS5MsFIDQ8A6Mpdm+QKdASlj4rQ
qtzKmDyc9i94MdcsnLCaTemdsPJXXbf6FAy8UCzbS86kr3dJMn+kcGhfh4x21aqybwYXEn+kDVCQ
yfl283wnyuVOyfqcxNAARkytPI8yuVYu9mCZvSvsAOekTRMqQKP8Dl9Uvw8i2+bpCRn1WFdgJpva
J4PTDqE9+x7j7NeHHwQ5Z2IBLbjwk5tejRPlaKAnrGtS98P3MuQR6/nhPBbxcXHVfG5S0W/xbD4w
xvNtvf1I3Egm8HCblyaqxy9Ttl+iHX7E5F2bBmJs1LPrmEOSZ1hk3VH9InOSwxogHTg2RXAuU65T
klH2vC57qcOs3osBiFREb8QtymaC4coK5ehpAN6N6XBeGuMO977lRy+4Qax/Zhzdk93nb7XU6Yex
cJTw6i3PUUYT0lII+KfChVvIoS/tpN7kUeWeuq78oYXqWVgVXhOjs2MST+4rO+1fUNr/ZXbmw91M
gFP6AVXGlJO1JZl9Ak7FCSV4PDdcw49VXhQAz4n1sPxx/1njkCKphuC7lxsUmNdkghmemH41TxCj
Kz0hawaw5/ExfJcx1e3gAM68N6s14Ls/QODuO3MEf3pWmktvlp8snv7ikpixqV4LSZ8UxwP2tIn7
LF/FvYV175BPvfW51JE+uHHd0oCVdnembsenJvJpNe5FvC4bNPtE8GosyxlvWej/AL0j2xV7zCJc
KmbkbJoBMhd6YKkI9Li2bh4L03YPEpbyOi8Z76ISWk81TPEddSzxPnRB/qj0VJcLmkN944K5hTN/
5ab4tStHP6R901wSf3wapZLYD9L8z8iR02pyGhaGEud+PbCTkyFhCdfBzrkkPPlaY0FZ6vAWs8CH
U9YO7oyRKkjAxMhTZXl2+dh4HbItKxdODK+ERAM/qd1R29WzKvPZlTpJvcPOLQhzO+0rexZ320cL
vP66QSz2/TwibRmqh6VWFMtK/+gETrUtAF8+J53oj55P5xoi7zVOFBURIQQEfo9vZB29tsv42ftk
aLpAOI/aJtmnIHhwHR36beK3PbEx1Z+bJIfH4bT5fBfCEt5Fc3QmA40jBSQENPZ+uTOV6jbYZL88
S2f3s2fDso2odTS+jnm8uoT2OPFe37Df/dLMH82SNWDxOC6hC+BNChZaHEkPcYEMljunxUWW2Yzu
s8SgOvk8QFUEa1sHZ9nmAuB9Rgy3ly+gd1lz1goYW05Lthsu7VdXJFw5ZpSF2Qvki1kIcQHKXBAY
/eeouy17fLCaNtVOR2dhs6MmhjrHmr01vqPbkUlcokb+aQTWFJro4QZAN91H5Kw2TUG7rDu2DoEN
mPeNM15t/CRUVJq++y/wcMMA/CluyeWGLL6oX0KuhofCiqotbYzf8NB9OkpqID0p99/eq71tJPJ4
RUR5RqxjaNShYTCKI7nvKpnfVbOJdsZpNX648l8ILhbkvKEZaRk4kqOcK7rfDA9ujUi46JYsUJqF
Vx9A4taZKLKMLdyyhpKBFR/tJnW1v2rs7tPtige/QMArBHF22CL9wROjBGap3LOTOfk+dXDFBZ4g
Ol8brDlxAoa8ZgsRT3BQh1T/66jvPCTtUn/kS9HjVW4+PVftQGqchzxj/5XyzXT8yzDWn5ZE7s9C
doKlRWg4BeF0NA71ja2NE2UAErhCXHuwioSVll/+eQuw7xHW2Ir1s3PvVv1Lh73okFXJEf8W4xEZ
clhgYEFM2D+PC45ihKhfPIcfVd18SMu8MKpeWRiIVYm2gzkeitMwUwBupy6cTRJPo7zxe/uw+QGU
mSPzxYDz+huKoJmXTSa4k7bFRNnnADEQGF+9U/BHkCYsuVP8edCGmHh76hRtQ9S2iQifDJk5DSqj
5/B2fcZRvirzJr4onNgrRkH9LQIJAGduifovVPMAtxJbbFQsUp2O9cP0zk/prpJYSQeBz97PFaGh
MscJqlr/P9eiNTdwbi9Fgya/zLo++d2CWyVN4pPrzP84NoKVXfOvAzZnfbS8k8mhF2s5RYS7qnJN
Z9GVTchbDbljbXi2YQbMnwyALH+L+bOzSncbzsgqMTLUKYyYP4Rk6s1vBYMZKrWP3rJWE5CMOaZs
1gY+u10K84Smae9C2jF4IhW7y0YeS0/mW2vixYNK5eIGc7hll9QPRVgJ6B0ii2LM2xCPy0EqdeQO
xlPSzfdYLSoixkAmq3Zhg1dCH2/7R9xPl5jr+R7He3/oEvyfxg0bngpl7YKc2xyFFdxFkzGHfc1N
ybdjZ8eZoS80pY+7rvUNbIAlVMeiDMpLGg5iX069R3tFhrWgqmaI3JhyjllM5jaxBU4/i9/wJo8V
2xi5bz15fKKd2j+gtE1Ujbmsx3zQTdivvHLnaUJoTZkTKsFZsRt8HZy8pVy2oZ2wInbss2d8mjf9
KSSrE2EdwM3u3HTjbz3e/ORh+uNkbMw4o4at0+Ryp00778Ev85GrAKExldhcSWfwbMR9+2xpUocC
YSfzpkeXvArgnYIFXJ9D90ptpe4zI/VvpfP6iPe1W5NYIaiVLvmGsZU8xDQqPEt+dlyqOX52guW/
qk+ACuAWfRmHJXpy7ZoXU3MbtaI+sDktcAkDboz3NZMWt35SFbVlc0/3qcbyYhdjjTcOH2qijLes
C6o1wl7/SdX9OCKJ9kkbgJmhg2VFCTI4TpBpDDeOYfmaZGfpA0nJCv5nEuNkoqSq2c4mRbET6Rid
0pZSVbfO1a4C0rVKKGfZEqmIX92qhaiYaEJ1jv8WRZLOKVgNgjHuZgyas2BvpZDtwYTTZsFJQiHZ
zs5B2Ma8LRgek/e2L0GQlwORvgJvZ2TJz6G2qe+2PP06CMMW2rdRhBn6VsarYm5o0Kl6WH9LUH/R
zsZkWHdEHtwQ3z9g8a1by3IDR5NWtKHsT87of7pVMHzJCtq6Ee5/mlUynR36aofmY4a6tOIG94o9
WcMeA5Qpp5RXCgbyO7pbkdCoAFpNPZFottryQLrNeujC+te5wZpzbZIjf9dTH8ZPlDmyuVFs/QTp
9ytjaLtzs+hAkdy3MchpwwDTIpEO/MAs4otCCDYcnOwvzsPpqIrgqpFsYQyxNFDw4qmymscr5Zww
a2EuHfNgIoZt4B9UYL9x+Ir7oe0+CtsB/jXA4SkgTvCQfLvxyJaJARYnnwINT/XFBhv3m1kmYKhx
PeKtkJhTJzb5NLQ1wB7E7TxLwtfZNycktRFLWFIdmpyitNLnYPBK937iBZ8XZFTmiRhD2dQRpzEW
Cmw2rLqzfjen4VPqez8BfaL4EBagw2nASVo75LNcsytVUR9Q0sstgzrEUUUbWjcEz9o4AUIIBYZT
4xW80UYacsQ8fnRO+0gbqkbRU+Y4LRQPpTmJrJpU4KbxCOJlssJuPHEXLE1gbQs9wWiUbeN9mnhB
qs3T8ALZl+8svLi3UjcdlUXmdRlrtZqnBhpsUfDVDIvmIx0BjrP2nk4Vn9ynwKG0sGTlxReEbOi7
khum3ZfltdQgSuiPxNE0hWd4eoozqWAx3wTYKmVwBo560mzd3xes2bAXWsYf/R9xN9rFO/ueA4NO
DkVWLcMS2fJe5TaF0kn17+y/2AEjYwan/ggWFiBBRIElbNjiFKn4256z9GlayByLpr9i2AZS1Nuo
YTJ/SYeKu4cYQfCMgc2SI4r/STkGOwQJFk63mG5aZT55TDgoqRtlbx5CHK1a42Z2xjsGwG8nYIEe
89aDhXPTCIaJFE41Bae8yErSUe5DkqU/SnK18aYaUS+JWBy1YSNwdUeoAmVVMV3bvLos4GJrkWjv
B7THv8Y4OCrnZ2S/5qBkNm3oWgAHyzF3X4/td51Fn3k/h09R0VFW4/R3edL9JFq8FHH0ZzcFbT1A
2gLiO2u/60n6xP85nXvtMvvJzkt6h4b8nov3zXHOB8Zi6iHH3HJE6+URs90di3IWQnnt01dc6ZMb
uj+8eMI9WXEsclzGNoEP7qHNprceJd2PlkfhOXfw8glOj2AsSv1WDd5H4UGrmTP4x6N353ojbmps
z6tuxp3deB5FAFYAgi3Iiq80IsAbsaiIm9r9FYMaaV8fFYVSE13WvEggENwamHQinqwwG/bFXDSg
w2zYFTqn/8eOb9MtWxcUl6Y6BE4HsTubyuIEQME9WsDyD/NS0ZFrLSnJ1QA7N1HJdD/jM0+Qqdad
VUDYEIKQszOhzTiEG1TlTyennD7L0v2HZvEXC1oXb1QVISLrYeBmq7sbgzXB7MBrTRDYZ3yhRHRv
aZwdOmPDEiZuQTKZ/JE99B9pTnSTiNc4+09mNve1SyS3URjZ8Hf855ft6f8c29gpn13a1XDreFBN
4vYLI0q0npqO2sRmeCpT7z+voLVDyJCE2FzXj5bdsA8VKCtZpa/WrZEzbjQWcfrkjji0nWc+ZQYZ
oaMDZUOHCMT+eqAsA+N9gi9c2P16LsWyK6Zpuoa4clizq3iN2Rxlw1hPyvj2rp/akk4nvgdlVn9h
Qypf46XAy43fBcWGgk8RDuBDjV8fY2y89Qogcfxmp70BS2ypE0Fl58tPwd1oU/JqN978OoyYmlYO
9Yab0G2n54BcyMrK2Uwwq7LftKFgKeVyPE03/K1w4Zm6rtUfpoz2MORaecXAIbaaDNbmhu7bWHCU
yWRgLQHNxjYw4HCJrRyLYTTX+hF1+4n01oTjnOy2H+HOLtiPrZrSFr8Lfq/7ZGxJ/oC3ZStXSyB+
alApP4cqsGCBUxnkS8sCG4Kw9zOH7V73Wn9ZTjXxbW4fm44cDGpmy87HvVWgccq1Bm+In5Qxp0pf
LLyndItwzIPG70MFKrz5mjKMEsnEIRth4ad5rhiudbOQEawLDJpNyOehUjE8hRQDsXHM7qKGpj17
Du0r3lD6LUIL5MxcEiadEuvZ7WlgTpy8onOJjWW2RMAmCOns2B+zz+g9Amy0AKxZ9b+01CZspXAB
C0nmHdWB6rdiCH2ggJs9Goa1LYeBg6XGzuKzj2ixnmEf9B9mPz0Usj0r23vrig7GX4sfV6jF7BMb
AgGoRX5yMdiEVoOxYf5mWm7KdDPe8On5be7OXewRjZ6A9Oj62NI2wNeUJtREXXrZB3uUdmeP3e2e
ET9/jpneN2MOOzIP5tfJMzUmQKpV+PZuZJC6h9EV+UmY23FDBJuoUomUqyG3rozv/ue5dLMM5U0k
dzD71D4W+9SMZ480BK0AmMhqLwlZX0Pb1EL90uXpXkBaU2RCjxBIZedOt3awr2qlXtBH+X4qtVsk
zsGSjOqJbNLyFMf9pyXi98Iia2FIl6DTcyig/liP9OBOu1whK2RIX6scFj5LVwGCWfQUvIaEQ4Tm
bTfW0bIJ21pQckRqiHBMAnU9/LNciiikZ3kXvv7UDETgGL3E/zBIzCxZqE1BHjF3LXBfYon8DaVc
3pOA/RGfIi62OewvGTsQRJHiv6kyz4GS175KbGSmPCO5nlhnHYbIHKKzcG77MZ4frzrPovsaHe3i
I4Jpzg+2BwQcfWc1wfsm7H6iOq02bTBRX8pO7bF36/IijX8jTKjiHEm3PdipDX1UY0hJLadjISJh
Xlmsv4cl7fd9XSuN2qnt89jZ+c6InJ5fXcy7yprrl5Y85rZFpVgXBWNk1UPNTbD0xXKGY+R3ZOkr
LBpWn9OmNI35WWXdkd6QJsF/FMuLEB7ohkgp8VQNvQMBpkQqdFMuwCQ0+8/AabonXbjlrTnD39YS
GkYRlgN78zA72KXrfShLk6YRjf1QZlZ7wndbHKa07Y4FRCHifaNZ51xpcTPgW+tj7T80UW6AM5be
NUms/sWzVX4MKDDdsx0Jt7J2DdWfWfTKBbLf8zbmqoJr3sap0PXdxyxByqW4JmGJBHTyTi0eBdWW
+6B02OoS2Tn0dXx78dQYIZCytx2tY4Gb0fa7NL9FG1m7xgVeModIlJbgxz3dbqrkus1j0kw3KYsn
jSE4v8yVmrDfkMwUFBVviib86GpIQqkm8cU/QR1RR8BGFASjsnwhnhiXL4Ufmm08L2+DWz4mmVUB
zNEBIIKWukD2YyQ9BFLAUMxb9oh6U4w0U1UdUmBOgHX28JTOWb0xVhfg7gQGD8/yeTb6axgxc823
eIdPyBDQz/A0TOY4+/2PHZt23Unz0FQMIqOpNsB+07ems/ynwCMCFHYjBlDTthxoUFM7ROu9ZTs3
PCgGEp58dqV2W39nA7Ye6OtISU6S7kLeHcCTCOIRdOp32Rhb28600S5nbr5hgmIQLEF9aRdRXt1B
z/cdpQEaXw0DPzFVC1bLJJWkZVJU96kJ/WtGowW3w9DIf1SZcKdwqWshBIFX+49kbfPDOxKmoMHj
swsHKmfIYDv6xYwxfq+A3Ji1HYDedDBx5wVxx/KzF+ygEZvSlrwQVbKEOMGHVv3rQh3YXhJFOgTB
9KLCRcJ7XoqrEG0KK4Zun33ZWP9PlMgDb5Jx61ZVeGZc0yBLrODOFljKYj/Vm7QfHmoSf+uK1cAJ
L0p6CKZh4QUy0FsYk5MNkJtXTmeXb61qSM1ZXs+nj1vAtfjEKHxB18HQ+ZC5QbDNbei/XgE13kqQ
YXXHDSEsLTIwmm+vL1z2dBbr/VjATnWCxtlWjrKfrJEtNhUQ8cEkI9w33hbyl2aY/q3r5F9hDE9r
H/fnyUpuegcitfHbYdOmnljX/ER30gpo9s1z2uUgQyAIRV2+F6FXPRBFIhPcYYTlcp0QmKojoq4y
OlbUEGzsghcgf+p7HEUZuwy3PyuoqwS0qjvsG8HKMpF9Em4Kaks73i5weOu2dketbYIe5fvey6SG
izKy/80tL3rIZ9e8tm0O5NJqHbgqGbWyOAMjbFswc8hY0x0cT2G0DZHw4D9x3u+rgbOQkJW7R6qN
QEK69zTWubusoQLDYsK9i6rWgeLSybNqCIDFqQ+0I8ieBiVJp9OygwMuXA9V/IJF90qKjq0naAKa
MrKYj8qyKSBszHIJK9GulG5+46n6E34VXqiSv5uh/l9xTc5rLrrZ1oMEDpCjP4Rpex+EBI8Vu9mt
3SqsTnMas8BazFYof6YS1Cbo62CkytDnNqz/60M2ga532ANuFvjJTxT0WTfR2slhPNndKdIJo0Ev
TlMXvLKWgDCSJh5mH4oK+bk84Wf/Fgq1Iens9BiH6XOVCvedYQJ3/41e06iwOnb54KxaFrBcF/2d
1cKiDmiV4jzwgu3SmG9Q+rRpS7WdWKW8owhFe+W17Z7IFSk6D6ndEOotvVuirSnaT19Ji05yS57T
yPsrnDrZcTJf6Bb+SXPPOfhLDx8SfM9fpYNfHlNmUnVHMUG0d0Zq3d0m+6oDxHOGG5v41tLvsygZ
D/xcqr1EfqQfThcHHtYR/YcdLjgrs/Z8nx1py1GKK2jeSPoTNrkLY6KdYWYr4Npa1jv4RdXeGoNu
M9GW/SbjnsarASf4aBuLXHdrPyeNIsPAewwDcpsXj7U/PGZFwJeA45mARXGoNQgWy8m+ui75B7gy
I4XH4cJypt2UhaaNiWqd16HSuAWGujzFc6POddhoyt7gYWUu1HvwH79epPW+ilFRqeNpTtNc95sc
gfw2G3WbusUdM9AafNHkA/dlyNcyufFl+yky10QuJbdz+VXhCDiKlDhAkwGuHe2c+6Ct9o6bZ2fL
xDaALcju4UwcrDDv1LOStpkyEjtz4Zw1tVqbOTDeuRwjtnhhTb23j302qcYBsku+dTu+bLaLWs21
FKh25V5c5HhC396hCLtn6QYDTs3s051JOIxDVW0IbD2HfqA2pmBsnbPsLTMt3Gav+p5U+dX4Eu4N
hBWtG0ALGQqrvtFskh+IE/3aRJBph4laLJ2q39GP/4QF1I/N3kNcB/C54K8/WzV66NIQjQPZFe5T
WNBQ3IHqDUtDoQ2lJfQcTB/cA18AXH2qsTf7GL8ryz6oJAmKCxsB1hQxQh1ag2p2CiDiUeJrXtGs
i87vI/b3nn9O3ZsPnu31oQyw9dlLhQEw64L7sknIZEUwX+y6DndtG0OBhtJgFYwxuXwSkUByFTGW
2Va+p3j+hcLZC3AIW0VOOn6ivo1s7xeqP25I9JAxN7C6Gw+CYtvsQVHcV9P4TY4KwAhkaHoX2VIV
ZfdT95ofKXsczM/DMU+zrRb+q1fU6hRoxd81IFt2Cqe9SxOgCm6GsDtkdXVo1M2I3/reJlj4NIsp
e4vQHT/NHFbsZjH0e8Tr1kvvP4ad8BmmMvGTLvLZp9HphduFeafDx9upAVF+plJoi3Ol5cykcXv0
grvE5O0GHAttD6F6Yy9E/lBU/oaxAF9Gm/kviyvfQ0IeKxVSOO6MmGnSOs3PcceUWvs1Txw7mIst
sV8mNiemkH1xUen4QL8EFwZ0JZcTGn+lwa0I62Sput/C7+qjYWGy89MGSJ5rM1231j/sFDe6LywI
tEicNimctYDnmXAkMeXApo+3xyo06OUSmxDbTwK3y9WvPYXclmjHe2kjVQR2TNOu6F+hLb2bRIL+
8PkzmbCX3eIH08XtbvBbiAe7tJi7FXUc34MoHiOdAiYquRLUyh0PuWWI09W4vMUCUZeOiDr2Tp5G
LsWyn+yWMvimApoNJRcDZg0McOXEitviqryua+77DL78GMoxf+HWioQRk7VLp+ZEGUt8avv4HZDt
f6UFI8ex1TNtPvYz9w6C+jQhgPyHWuNgTZZdOz/7yv0v50ZF/QjvtjkQt1rlevisJmTdsI9RYRMK
o2jfEjzuLgHqxk3+lSn5EcIfmGESC3Urza0tJzLbe93ZV+OSeJksq6p5TzfjpjDcIvCLZI+1AhMZ
LoOE7NgAKbIf0wYdG3TGdhyH96aMDjLUzwwyVHTPmTxPKUG4oSvSjUcE5cHN6l89Y3jxROmuLctn
0S9/2pIrvbJp2GhZZOjUvNpdKMB6a+I5GfN85nsescEqXKcFMJqluATkL3D05Y/zrS6osKoR11Y1
sJhD4ao9c87K5ti4WbxDjtgVQ2ttWQ3mO2DJ0yrqgMaJW7uoyaKTiAvwh3ENkStFVMB88T73xTeA
lW3uecGj9qp/zbRgcArRZk7GS2h2jBGhZx+zRT0lxVFVgACWul8OlR8CEPOnonlkyGeX2SU5DRL2
+D36UXvn0AOOGVk1X41CSedEL/4tDVpvFgIjZhLC2uMnfwOWItg2IKWyrOw2hpYdvmZFe0jI1+yo
8ORekJf+mQF9OKimaY4OpC5K5rAMF4XzYXPDofew+OvjMoJTg88xtyPnbVJz8BGzllrPOUGQTjbZ
YRStvGdEp+cwpzmiinDz5WFsweXzLHamrf2UJALjqN2Hn5K1nhPWL9K7IcUbyv+iBtrrZM0NYDeG
rAkp9wB+hObrpk22SPd6U0fiPpL9h0yKa4bOtRZYus9jHZKBSyZzmEgDbdMYDl6sEu/c8W/bTMJ3
qPfVAII5dQBb/FpoExtWjsXBp9P+XBm20EXEuy7tg8++p0hGxjbO75TO8zyjQYbPwTENlYU2y8ec
PPqKgh71MNBNAtGmcQ4i6b7KJdWnGCcYQQ99r9q2QJ6xy1f2aGeHfSbXuS65ythM96nDBTrq/OiQ
R6rE7kP+2BHsIjvly108tQS9Evkgi3g8h3Nr9pM3R9S2eF98gWE9BqiXHbmgIZAPwosOKPBfcjLP
mLSfPRH+11gE9+pFFMixgH/shcK22+CfdcQgRB58Tz1tMVFaOw8jtLSj7U3PDNA/zKvTRs4Jnn0t
t/SqWEcH89Q2WrqD7Uf3ccSxgzadXCw3/V14ZHa2KGGFF3l/wpiDJy9tybEjOeGFxps6ghqP4JW+
966QD5EVU/vFHNeFSbcJVeY/JKy/OR+c9Lm9ueSQG7HIOOTSQy7ttRg6apVC0E8DFI87Cg15qUbQ
buuGbTyZDpoOkldH208qVI8pFv8t7BG9KsfgOAlItwbKFpAV9qGhK60DG0EKmk17EbV6WZLxPTAc
VO24xEccdtgOAW7zxp32la94ZgLJDarm1pF31Xbyiyvd89SAYCC+7V1RtgTvp/F2Ta4y79uUgcea
PDrRuHfrByNq24d49m3Wt1Xd0cWLZcQPnBfVBWc3nU5lxfq/y6ggQBjLVm2AkWMMyf87VED5nqEk
MDbeyTKmW4uxfsCM5aBNzHvWmZcRAYsWRWLf7dhdpZ+q7QgsYV3o+GOwm6ublvPFq33oMV77nygt
chI3wyo6Z7IvFiS5rur+yoEN02wL0ASsjhFnIUiX+LfX3ezTvxNE08Pojvt2iudLGc5PySw/MQii
fgZ4DDwXWGBa9Hx1EzjhIaBwZNuOlb1+1m75mnj2c1RiqOawgwHZe1eeGOwVXlU9MAszYnBRQ9/F
DQIm1ia0OfJrgA02Tmu4xjXeP6ipFwtxfZ1W83YaagbUqhrXgVXKQy/no01udhXrDk0Rq/A5rQgF
TxNWTBxIt4UhC/3QZnBs5EfNkpP/zPLdgWpyw4/E67m2vEPacDwXUAZWzPEU76BSr9i53RRAdZxS
9Zp2DdS6nCtXI+AFxcCUNn6G2urezAxZ9VlCMkCsFcwNcfsElRuZgDCZzwPJ2mIhIE1Ofp/dDEFe
In+UdrDMDA0wCVt/9E3x45DXXmeKY8bIcF/19TM7jQ9XLninl8xeJ7o4w6cnFzTOmy7DargUngDM
jrEoIA4u3SmlFAdtyPWtu0m132Xm37MbwVHrNJdmGXEXptNDabr83i0pAaXEg00aa2sKH/+NQf5Z
Bs5D5YCWkYvhEE7zkxUAESXxIbas+BGuOvKdBGCAlS89z5Exv5No7sM05ldCcE9DBL50kNM+D1VB
iqQ+aK4mlGrQqqGbH+mlLwnrHjrcnd+hk2ibzjebVVKPi+Y12IMbCxpmDWmHb5WtcONZ9CjlomHl
sIxvYMruqLT+bA35qHr6H0fnsdw6DgXRL2IVwYytcrAlOft5w3IkmCOYvn4OZz/BtkQCt2/3abaH
izWqnyLv0HjVywydCBGQm0Cu6EV2KAjxaED0VFdv9RQcaMaAt2vxSmxjuSVxeWsU5nUg76dKiee5
Nup7pGkogrSWCb6RPJjnwDc/Ck3GMY+Ga0ycwfUmUMKY24hKwlmFnoMNyGfDgc9ibHTGeAgkmse5
3CtBGw+GB0FdAfe0yhyulaH+xUPz2ngRRMgYT0Ay6r8q02+eL56CaH4GgvZK0vmOvEG+ASr3ZMyY
YvsALXEuJ/eQi4DNRRjbR8PVlyb29o2lPqUueA79ujvaqqNqSljP0eK/wtiJNtTEf4iUdG4YLpYa
buW/Ju9HHracvYIXRFw0nIgghqnvVdt+V038xnv2c7C4qM9ljjQNMj2l/MVB9T3EClY6r3rCJzxA
OuH/LHADku+iA7k335iWwk1SZ5rqkJ7a8MwvL0kcGXheaL9U7JGPEfLzqSbftCH+Rd90ykbDb7oJ
E7a4IJfdN47+NKf4CQcs5RHa36aeN2/zJhJbSRpojRF3GwT+MUic+FY6pney4T7tyeOA2ZdsHQvc
wNRbpnLPrqDFcK4ZYqzpDYDxn9AwikR5nNrI2M8g2w/Ejby1mBUqElKk0y/veNihpzDxiQqXnmaJ
6v6YfYsU4novDYZ5xuku2XiB/KhQrq59YbwU+G826SB+NOlxrD7Zk8Y1fJU2/gcnB/g4T857pxBq
8MdOb51KXsGEoQCmuQcbH/6fTRqhCpNziPNxw2+LfVARO2EfzHsrDVDX1SjbVVa65W+Ex4g2GhZ9
s7pPxOScRVDc1+j3fGe7U+UN9jFglcy0Rgnb0OHV8PWoX504P0w5LKY4tE+Db1O1tbQMLh+hNQp/
3XcmBBDVbtll0o4IFteb/Cenq7+oBKR2TDXVba5qtJWOIkyML6yaTfvOtMZd3NPiNLpUng1EoVdG
q2BzDK53VwW6/cdF6iC7pPpuM93QO6/Gh174OPyc0n6zZk3hle3Ppxjn+x5bsfzHOxNfYNsMxdMs
jGwPi4D9VlPjAYppFSg6gn1e4gB6zyFmRvhZdlBRAPJXTf2MjkYTHZZE1LncwV/v8ZlVjT3tMjug
/l10wVsKCOEexrpPcy9mBMOiAcaS7fdYaWS8NLHKD28U1jYdxfeQm82mTi0yvxUtqNnoOS+eCtOj
HJzqt0mxt9L98EybpHlqkEhWDM/zL/oBhouRxU3FIgBShIuNv8mU98/NLf+O6z7gW/5O4yacgHK6
dfVNT/Fiu4RUyYAIxbOkJHBwiPuqaXqOsjI9+2wR7gzXDh7wdwN9NUpCcKUpYow/UfopRrYSqrRB
5NcgL3JLy6uj+LKvLHdEGGOVjkLoKxNXnm71r5dZ5C/CvimHE5Mgt1W7/0m07T8VCeNYP4weth+a
hUsdzzi+yEwlcOHQmdgJaSJbqM10xfLFFKDQMIp5CbfgEWJbswi5kZ1aGHMxh4i4okGianjW/cUS
7uQW5crZ9EBHYfTBAeLjtmUBVtAGmdpU0/jsd3cmLX2qZB3mmFEDhKog+ugYG1apkL7jBrnNeLBZ
9d+speu29yeqNKvqEOT+kpszFMSKXLv3zWTib4yWLndT/Nkt5ovCcQOsQNMucJsrlhRrJWeDuX0g
G7DKK6YBRsWZRKcWetfQqLhhnAmWFskcuCoBiV2pwFbJNmZwl7hpuHtPibq2hcFwquJ560TZuOL8
LvnzIvZJKGQEl0iqk6nhVH82IEVGdk5CGrXpnEbsFHi/GCDEinQ12RPr91y+RL7Un9NUcFuJue3N
atkJ1/FpqubXjlg/seNjEUj0+kiiC87Nv4KaVdzW9X0Z5G9N5AXHUCr5T0eCOcchKHCjjRaPHZov
r2Ch4h+7JdZop13IzrtJj1AEmRqg/NCr6JYGiRH7B1wlhk7XwrQ6ZKuhpZSvVeF36+ruccQrTFcR
Fb1r0Y75wYQrpj8zkJhQYacSZrRf50O5L6QNUFDjF3vqmklxOalvKRg4brZdvqk0b2DoHkQ1ZzoB
hnxMtn1H+2PRphL/YHYvO8/agC7ZNyqCwarIBbPpp+Mmsi5l4IHubeDFOx0MUbt0783YgaeYG8j9
8TVzmD+GCtJjY9kvljKxY6tUGRy79JhgvgPHZrG+4+rbso5uLNKA2LVGzWGStW953DHltkiT4Aeq
hhlDK9KewPVaPiWI/27LoqTzIPM6Xt0Q+2zTLygcd8BIkYE9Uzyy0ZmexybU2Bm9r96UbwRsMEFK
xiYWkHohPwwEKNmIO2xTAPaa3gbqQoPc7Lw71XAsCtxrdVA/1RY6peaT4IHM24PoYTAS8x7ISRPV
rW08J7OD3c0ZWB5G/K0B3UjSehnDM0wD6S9hJGjmbkfvO9uUlpga+oA6RHxPDFOR/ZRTu4kQHxCK
gAkE+Ay3uqoBBhJdgkcfVjuts+cm7q4AaCY6c4m5hszOlElwiBKIeuhDbhnBItpMVYaLdBi4Qjj4
h1qDbQJvrgr2F4nV5BjN4poZPdEGfF9tRhQubcuvUjTU+Pj+Y8F7Fjzwucg8OpqTgW+ZU7ZLfdGy
lEq+NNPxOqiqX7Z6YqMsDtWG9gRlTf11GLLPNMv+MDJttfC4PWH9xkwa69nq1lCOCzxapk3JbTXX
hMzQNudPK24SCRjWmiEnVC7zwJgSlWJmqIOnlNHY2cokx5UoW6y7Wxxv0xPkFUTc2s6dexQTio14
w1ZvXqIpgAqcTuKMwife3mYzb8DIZObwju2uJewLbDLBrZQMmAULvuCJtCkcyClkg7PgZBO7NXxn
677mxVUL9WQq7d+EG/+Mtv1Sjd2NIcbl4HVc7Doc0VaFe72SGczY4KeLWXf0vpN9EjjA2dNlr3YR
DOvKEPnZnJzlhoYJNloGRadlWZEhu6xn+NgXt3bHV8lF6AgQACdXx3SNeomQVITGV2H2pARssnT7
0SIbRni5BM7GKvNISCOirIhqZxSo0aDNfaCqhI2Qz96W+qrm6jXsHMnVJhsN1XBFRIBmxRjnKd7K
+B3QcPZpW9Rv4600ieji8ghwH6zyBINfLHFvuD755sSuskcrKyArlLXzwT4spdVN84uHlO3ZoQPQ
zC158aPYMIQZVQb/NLLClctaf8d9LQFenZf3Nn+BH26D4tdvWn9PS/S8oxUp+k1tb/oeQhndxIhb
I3OpFGYv7u6DOiC/gzRCkzcLK562wZNbO42y+xg34L+OEMsDok795A6iWzsqZ8vrl35BlQl2uWEn
mK9fAmumqxDRsdkFlMADHlZe81DkVfs8KVlcAxaB+CEG4lBuV6aPIa+YNz7B5mra8XIGtQgKdWq4
u0pZOJpKM6ftIfQ5cKqEm0XdzaDidSas6+x1eNMqan6tVW4BVpi7ue43YiF75pa0TuAu6BceZwD8
uWuwN2qgdKu0Pc2EDFZaG7yKskBhV4Pd6PYYnio9OIzyTXQO+CPCnWN6DQcZ7Vz4sauuiP+VfQWb
ZYGxR/nCV18GKU+P2VqlMIsKbfpnv4btFg8Iyklc6r0tgntB+AY5ETl/FgkTRmG/DBWFpwnLODvr
NZ5jBCDd9GSkbPziMfpo5Sk6CRRCYtIz5GfJKFfByEvON7gGABpc0Oa4LQZVHWsPAIa9EPty4QyU
x2Dzbv4fJb0s+DPx+G/cMnoApE+BXpS+Qaeg8S2h5SmOSy7JxkJvZFkakyqZeQhYdat8DbkdSuxU
tvQbxBXacPegi0liZhjYyflsNOlnxzkeVpSq+zMN3TJ25DMdbsVHsSyuiqWawx/Tr6mYnoOW/aEu
XpN8yEizdPx5XGOJWTbfhYkMgCYTkYPlfp0rA5SwwcPh+9mN1/h747WnZCbmG0wKubjtMbFb+ZMX
FK9zXpEyj6Nui5dyuJMZgGBf81AKt9uLThlrmWL9ZPxSL5alX4eImlHUhvUoxBu3dc3hKNLolJWE
HVhQpvlRGCEbc81gvWdAzy4yWEhcLXpF0pXBTqcWYOCsb+5ANIxrbfDe5sGsPnIs95TG8nIYrPzH
KSN4stPwEBKlw8+qP8MQaSmfHXkDThk/0Cdcb/oxeU4KOGKsl6AWLlHdgRnnoJwh3Js1v3oQL778
ckQO9/x+H8F8WCvFzyoM9kCMIezGS8EydbJuGGWeZtlRUtPMzZ7eZLnq7e63LIyfwoVh4/nwOaOY
7xp3IK5ZWXgOg4n2K33Kfe7xfg4FJhmsT1wTCL1Z/lHHxAUbc7LWVTi/DaOLVa5+ZrEDgcSJ/nqk
byDoOV3pQ29d3KRDMgPruw1q41hqz9hZhvEchPhnh4Dd5WgveGXLirezrC6R7y6Q55QOC4sehp6X
YIc/1bWgE4+q//GooASySKbTk2Q145bJ0Rysl5DdFdu94TUc82dqoVw+NxbDblr95XN7X4foXkGQ
PWAFaRg66d6kO3fftxPdayNzloOdjr6wgf4gnKnaF5/CkfVhwjdOclt9F6IE4C6EB76teAUX2OxF
0A7ErPCID5Lmvjoi2F+FiFacFkzVPg3xPrIUnmbSpmUjPjo/Zmoa7ykM+EtDG9c+brcTNkiYxSF4
DuEaF9cpr11Cyr8IPPB4NiL6Amh2SPGnAY19xhTCG2XJjqHHkjA2p6NXptGx8aO/TPfA1EoNNxT8
50Np9GC9Qydh6B+GQ1dDtcpnZCwVZ8m5z6bkEGt0YUCkwDTCSkP7gDO57kyfj0AU8kBw/ySjcFwB
JLZ4ETcBzq/83a07KhLq2tqz7hPo9URd8+Y2R25x8Tv/e254BvLeXngFEhm4/gtS5im8uu9xWN9U
a5l3k8o97lA1dx+nwie9Mrwer2Gjmw9uR4THPcv9Ia3gf0RAJQmgs1wvh3rY4hOZTjTEYwdlPqZW
NpU3pkzUdaZVsonCZokl/FOK+ror6tLcTMVSmpKQdYgXC61q5Vs1RYu1EkWX8HZ08WIGoIZAAxEj
7w2/X3rp4qq/JYPO7gYnfgp8PowMW80xMOt//VBoVq4+ql2osvUQy+xaeHaNbZtKeeLW5metaKix
PMt7iP3xn1H0+D9qdlF1d9C8ZdjO8hPDgKO1g0c5sn216UoTYc2VAzN6j1TLjXjepxGHTNYNdN5X
yrvJQZEpoiX2YBqG9epR9n3w8Ams8rj6GYaFMVu4/rGX+XdJFcQaGvBDRcQ/beSXy3Zqy3WL93Ru
ox6nE3aZLFh7TvOLzRLXp9PA7e6z+i5PsUnLETgZwlpTLmVKy1wzTr21xmeiUFpnPDM1CDvgTcYS
Vp43bsWLVUz5q2UPBxT9CPBJnz8ow/L+MVOXm75upoNFNvXBGdu/rsKiK+u63jd2xCJRVQHIQFoI
NBdWMyVKZaSOWnND/WI8aVfu6P1MNYXhMd+8bWwb740fx0fP9j4d9phAAYL56PPd3Y6YJzajJz/p
qvruopi+FR+10scNhcpWvXpNYt/lbjBsXb3cr1uyoE1kDye7C+IP0ndbK+qw38u52QxNNezDbPpS
7KAIm0X1UbaFf2XjcIZeStuTb4R7HSJdtZ4SeM0n/5ylhrFybIZ8e4i+Au1i5nWHdyziD24d+Iea
h2vPJ+YD/CrEKYwUViDM47hIv/o++EKBZlcy0d8j2668+MJlR2QE7xKh68rqvTvGRg0BTKvwVzlq
uHh+i3dlGLoNt2tvTcl2z/WnV3AFBrpvcnYYMeGG3TAFd3YneMQ9OhdiHGTMqUbhkc2jYaTfxPyI
4NORTKrCIqtsOQIc5nwCCHqw6WMlmH+2rfGhMNw3KUsvPRrSE0sJ9mDrG1+Cq5zkPsGTRCEcrKRJ
PTn5wjw29hmlhY6hns3SvorUKzcRNXJDDA1dWLxzdGlcFef2Kh+BEMO0H4f5EUkROR/bpopfLepU
vKLkYHPIPQS4V10w+UvQABZ5q9AQphiOgAegIZRsQ9q8f1wIFhU8dRBjERq0kI/prD6C2TrZC+p4
RkaoefCzjgLbQvwEKY8iDIN1mUHFhq7rzeY2SvqbW8UfIiVppZpnrnRsxYrxhVqqw5iziMMUxmu4
3M4UwtrAYnH/OifXNbdpqd6l7j7/Z8/gkiN/1mtKG8MIiCkHG3On+tST12Lo8IlhwqdzpXnp2VVB
1QjourTNS5CVdzOW9Q1+a7RHnHjrxRL7XYwhA4fqz67HmjPigF1hFMFqyJ1l3/YVAeUCw+AHMiSd
2O0EudZNbtSFXztqn3tA+AgC5qqqunHv9wNGCJtd7zu74L/GSw95zH1unvU/Atj7srNPlUz/FU3/
bBX5IWVp4cOfAxIUvVrEZFPBUJvn/jE3w+PQB69WlYNKNoEB9UMGDyNNxq2HZ/fA8cslggvASpiT
cRNl+ICx/Tq7+nuigO5AtC2hs2zkHa6fW9O3+VzJM4Kwv7lNLlauzToJYvIfZGdogkTB9k7rmCsX
sPmazdMen4vYTG5cb0kqJ7shrh5JxPEPxV9+mr/Q0BXucFDxC87caKtbVBLOoEkK+n5KEqxMiNBN
dIhvKMuhMaCbvO8IdM4bb+gzxq0r9kwFGNb7QIk07wJIyLk9/ngo9U5WVWTTKGnyUehMlMGg9w9z
Zv2L+/nd7SGh9DhDDN/49fIA8dKr/swqCrcIqXBgNX8TQ0zwiePmQTfRX5NEzzr3WZPLN5MK4PXC
lrPD5QThSVs5VD4nA64MidVsY5vsMRHyyPTPJPmM4ptQRL6ZesbiVAxPecJymb/gE3g0gyfE3Jv0
UjcTMwg3gtcoakjlNZ9RTLCbQDQ/e4h1dOAWvDZVezYd/V11vrci+fhnaCICbp08jzEns6MXe2cM
BWzSb66Y0p3rjnA+GTs3UMXxoBC6UihDRBGSewzvBdQbrrRUGT+U00gcIcdyIhyLtdWw/Dip80Sc
FkB2u9PZcnF2y3YfxwiqYeW424k10yPZWjgXMns3CS9GQYlSI+a14TZvpXAuwnF3rtdUhMX6KzHY
+7hl5oLxTDefywaz5q2TCIe8ZlhQrjER7yg7/+jreiu7nrnHhH/WXbBoPNnkSsl6vCvL3WZGcBKu
xYW1HtCUeckpf7HLVSNbQ8u8su+8TLPxqHWxtbiOkU/n5xtfjBDOSB9ymPE2/iBj0D86E0tGjMLs
bbTkl9fG1jdYAIrOAnUoMhK2RXOyRXWZBoRSZzzXNvCToXghyffk6XyTGk4FxLXBwwqZw5rDA52B
ehO5aXtuRfIYlhYWv3rknOcuLPR8F1SFvR7S5o7jDB9jSaxtUBfNfcDwIc74CwUqiebPuoEhFhjh
bmgBHORpdYvN+LGR1gO7QIRqLE45er8zqEeaFrY+3s2VpfunMAm+c23zAaU/1C7+xG33Lweu0Cr7
Rtbo2koODwmi3pV03hrkyBrK2xp+V3tCleXKjCOhWAcipZ9Cnk3YFnxHL67CqJ1lyYWk8WIcZOUy
ZeZ9wGS7p8N6M8A/3/pk3No5uHrUWtLytVWh8TQnItgrr+UrX35XOuhWtcQcNZvsqa3pbCvnnBek
6GMGkTAe9lme/HkzQEItn7iovXme/2J60y9JlR3l29YaB8i8nkcQhWZYvttlh5utab6l47afsx9z
jQO1yC8T7bNa2Acbdvmmttl6dFWkLoip9tEe+lewcLs+w9PRCh5Vy4yuNnM551oNtzzJn3tEdrcm
zNAPakljeXf0QEYbzfYXSIs8R3b76BsZK3M7PjbowevKlzTIK//C7wYYsmy+rYgGgGT89Se2eiB/
m23d+r8muROSSo+Jy7/sjG/uCH4dN9IBJ8q+7M09xbFfpuESmsi+eTbuxpG24YnPLkeIXNulfNCm
Sg9pp7ZNbe8NAlZEmV5mL3yt6+YrjmRAaWD60ml55yvx5g2EEC3pS04K68+aOvYKZgPDra62luhf
pjn9gnh4DUkrLJ02iHq2fwYScsvqaeD2mrzGDDE4ZeJLRuxgitBFCku/8fDR2xAMl8Ysmd8mdVOd
S0sKb146VD4SZBPM/eqYluOlprs3KDSamdk/mh77mzDVHwKU9ppx4GO03T9fQu6VMJTPIbE518QH
mM3VSZs5VV18n1a1k7zNHU3WXBG3ygyCFayxAempxPBFrUDERbEF2t6eDA/bXFcQgY69CIFCsQwZ
L05nsBaL5T8++Hxl4n2OMb/7QXXruTZg4hipA8Y64cNRCCwD3ppXvYMooEuPWFNRGRwLyrpPev62
CJyUPgAMA9rxAOp/bccxwFALKm5xiprxM7RpUnQ98zbp4aws+zZqFh6qOwA9/1lkUFrBOpwmbnkZ
jGSbt/2RS8xGiOwr4ubLB14YJMJxhkiL+gzQGFxmaZVCW4iOvTlSX9K0T9EoIN8PuCZ0fZdM8jst
Y25INqFb+R7bLKft6ckPKL+zBnmIgmTPt2O8jtJMDl5jG+uojcM1gM2veVx8fU5c73I+jB34HXcl
kdHXIstzfL5Qyya/29WpxhXF5XeYseAlxb1ZBm+hqHctDAlGEC6+TKEbcNsbW/NHrcN54+BU3mLY
2EVd8Vpn5UtuiHidyuIlMJFm3VKdhIRuVCdv2J2wUEUuzATErrSed1NYQsuh9sSZih3h5GpbwbED
oXPBKPrZuuV6nKgWDSbjzq548JK+vwCmQ+/xff52MfZmQdxAZprOB2j8gDCuIeJy12NEzurqDCg4
W4eBa5/rPDo7o4sCmc170sGfZYcVAt8V9Q9B9hPJdNuP9puViw3b1HA9YCBbTTRCke7Vyc5vxAuZ
fdxNBZ9nF9ylwjlUwIVwzScnpy7UfSRpRuMphAOcayAa/OuGD/gEVRUa1rzzS7nxAfX6Mb+AzlmI
ZLl+G6JsG04ZZ5hHZ3wZ8J7K3PaBtzC9Fkv5dkuMYjP09tmGprPybAE2qA4YJRe8NKGOrPxJRmjk
QfsvjdWRYNzZdntA5gGlSh2mXnxQlFdJ00vBpuJki6nDnlzWjis7mHhppp+Dml/UpImVcAlaJUvf
QSisc2gIEqTBM721x7n11XECDN2N4fuMMQbwtA53+Cewt3ZUQiAzb9I4PwWt+EtbjvIiPHaF8ZaV
tU1LIRbadEHH6CTgxwRXPfbe1ZNM2fCQpVc/ArA5SsN7x5t7Zif74OOEWBf9/CJaf4I/lTwL6B4F
N1qimycUPhwCwmfTVZSbEa+LXSgfuGv/DHKJJPNk3Ashj07n1hvR9cjg6piw088nKiWUZAiLMxdX
eR2ccTxdnEr8Ssu6OmX51c0ktkNChXneOuvB8A4cZHdOxUyTD89zGIrD/P/FHnjTXOlPPAo0XQYT
9lX+UUi55OTpe60vtb10v2BlRUgyN/RLPNRZQYI+/w0ZkIYEYaYl91lEyVMfeP+A2eB+7aPHIVHn
QXEvk7p5Cdpuh+r5GOPl2zYduzE8rz98Y9j1Aoj1bPskiuzFFAlLBp97pJU0ABDpf510bO6DuYIn
jTfGsDEJsfkuVtSpHeY+u/MrupwliqPP7NmjAzM1hI8zoHYaXDgROr4w/B0PcxL84jd9rez0LjTc
U8vKgssdPiCrYiCEFIghootfqx738zRQ2wvCA6W6ISyD4ZstlEQYFOJAjfm3nUVsUlMWhQNXUqyj
DkHMDftE6CnFnRTiIQ+mr8itLrQq/FZs7phX402MzdsCvy5C9x5nE3bvIv+BKVGtJvJlXmE9JUFN
A7OWFJwspmgAXN0As5VL3nnsyzuRuHeCEoi5YDx0E+yscX2sEnqAp6Z/4pr9MATiUFf+Q+TksOG4
QaQAHIYEc2rKf7WMRupKAyoxmlh9NdI/ppZ6dNP+5EMj29PqxnQ4J5+RKPkRYvuMl/FoOiRQm8it
1yMk5fUI6CqVU/XdSIY5JZC3ESvOmHv6eyVofsm8/kvUbGCjBVBY55W9l02KabbRZ3Ykv2NfvEG9
ImNR9gE3FXWyW88HaeRcgJYHayee/vysDc+57+ydtH0m5A9SPqVcASHdOLGKVWvUSkrxDK5K3TSe
3Jj2SyXPDjp2V1iovTQXxDACV8Y8PneiuyKC87Zpk4NjlAA6je7PxMPUhekOnscBWeIVeHizSgzc
ecwv/+LSvFgLyF8sq5ZE+dvZtj9a7KdaEdnFNhi57c0wuhcWc9fKM+60v/QMULrY6PYLSutv3TnY
l5yesmqy+ABbDnwPprVpyCczCMcd9c0crrFzCdnFiqz5EyZuXEnn+Gqo6qs0J3Nl0acWS0bdIsnu
dbJg1oHn5/FpaIuv3g2CtWVW8kikpMESpTjy3DWf9iuWlN2gnV8d5NnO02W4g9v6kOVegzWX/FxE
0JC5H008htW+JjpKv3HYQe2refn61WOvmhecg5Achqikn6R0Maeiv7Bf2AyOy1eXNwB1BvMeobfA
Nwe32MbzvhszsQ9zCa2WWm47L04+wXopDNIElBuxrtjwBl2PXvejUy/ddiyPdiyN4SvBctvXZohj
xwe3D8WdkxowUPW/ILacSc5VV+qpDItLSx1zZ9t7ezZ3lCU0m1SOoBXMb8vmTa4G8ycVbFD8XgJy
1M2e0fTaLrBxwz/SezmzOiE7PCTR3m+xjygRb0erg0tA6nJr4pVcg/kc1n1Mmiafw2g3uIRMLJ6z
KqKMcWqSAzr/S9ymdEyOya43rR0CzHsp3bMZZZt2Gl7nlCbRUjxYUf4iremXg/VFTtNXmlrYQnvH
3c82JGYBD1SHzl2vsm3g/v/+LYotCR2NNxb7TdhzcU2qZx4v7iFdR94pIBykz35UQVGuSd6kMC4s
619SQLrD2HMhk77L8pD7HQ1cKi3uUtf/V5jpU2CZ6oTXn1tfoW5Zal/ZRzx0DmRIDqttx+G6mgNj
l43OPuzKD6PjRmqpP+W596lyOBn7/Vzkd2NqgqchtAIAwP/sM7r4yPGJklufnT1gXd7Q/nSkqOPR
7CUOKuu3tTn1xwzLyuIbEF52soT/Hk7DYRDl1c36ioOVzalJj2+e590BIsumrDFRu+Rj06Z7lmFz
xQm6h0lms8NK2RCmAHEUktc6wAN7E7Xep7hcysS8mR20Ias7a1V+Gm19c0cXHye5OWo56QfEQDzk
dwjOf/RlbfowuRs6uDG+Fz01rahW/mz+C2tawJcyUJTV9wzD7Dx6730iqmvPs01eGRmJwZQrORFt
cma0KWQC4dNiZ4CO4bsfFkZlfoMtVYDH3lI/LQWO69ip0rWf1tcZlRtfGkcU76qzn9t7rZqvSXsY
Hz0BZSqvXBQGZrkI5Aan0bjuLetZIchZldryAlH7zoN7TdWBy4KOxYV/w+QdbgaThC6hBXDydWav
M00JhE7CFu/MlCEkExEK5HzKTM/FPNbsmJEA7KI/hoH68upqz3p+hi5W9/fT1F+wqBt0pzJiWDJw
ltThq5k45k72MFUrbT2YrAOPbhjAtoTc8Vx78dls7S9jtM9GPtHiW4CnKCZexqoCR+bnDfsaPKRT
c8e1CrFWbTzifd4071wDD51t7VnufU2N+qVOJcHhxZsjAXcSEJdf9UjKYElfk7Iaj7IJrvBO6Efn
/5Na00HVE8L0ED3q1IRqQPyVqy69vF67FDvDXU9CSA1haZwLIzzG40zMwKPTCDUX/qm6MXQ+Bo48
yoAasq7MziE3/XUzE00DiPemJqSTprceU+jzWTl9BOF8jbX1gdf5kJNhWtFXmKwn0T4NqfFmOAjU
juYTpcIXtI1HojGMwi+TdRW+cpipUbc0sgLvwounDw0Iyi0hXU5+QvEsHrCU1iVlmpmgJWQIv/zE
8ujjXMJaHjGwOQTA1/jWPzzK9KJE1j2u/R1EkXJdLvRwclgjs1nLUqTp2k1fOk8TxIxNY9A+hKE6
wOyJw756Yh4GYsGfrh29BafuRfux8l5A1X7giGD29N5JTX85ovgN5ojwKv94zc3dbv6xlEW8pP40
rORjn0Ufc45RRVNz5y1f5TLsnimfeJGorPQo0R3V+pDtiW9s0hkwVDNWNDE44a43OmRE+VcHLOcm
hc9CMj8GLbJny9oxCtI78IwdyWhWKDYfkWV2I7GL7hSOdMC3SAx9EbAIroaT37IntO2MM775xXKD
L6fn7Jo1w1Dlj8Sn624AKw+XfaBnKTDqh2LkrBuVSDaUUWxqs6bvNUxIRbkVRil8nVsIWNusKV89
W6Og+vV28KYfs+3fxnwcVgWMTa6gi4Gggcldm7wMMKqINRYNE5OYQDKwy72djn/CtoFjUHUSgyq3
Ju8rmgjNJyMztO5DPENBTJsG5WXrscJDMpvZh6HMYxsCeoadMxXd66AViMa+2CNKX0vXvDhOx4XU
nK6u4yP3l+i+HqUQyPv34WAhHJIKQXtmNNI3p7aRJRLNV4f6waQb3qbYJsves76zO+PDa1giQmPc
oPDsawsCgcxPBfhWMreSLsLCOdW9eaI6fJvX8z3jwUtfKPb6nJiYtOe9RQAA/+pDUbsQ51swmRFp
rzlz/qrROmH+n9Al5ns2dgCDfHeVFP4bZmucMkq+R1FxPyPrUkuBAcj07+qgifaQ8j9sbjGTyJO1
15kvosR1KYgYBtgm6bmJTnBZDuMc/kfamfXIjSVZ+q8U6rmJ4b4MpufBd6fHvodeCCkkcd93/vr5
qMakPJhsJ1oJVKGgVCXN72bXrtmxc17DtCTbhWiGIZE5Ne0aRs5V3TruRrHKDbR09GiFiOk5OZoj
1Y4g7DvNXz0elSe6ELvbNjX2hUHHqVkhbltE+qMH9JRCI7+HfOxqgIsHpgMy8ORQC5aQmnRBprds
xBdLzT+0oG8eHB/V36y2rgEbQgQJ57UuvtPMvuvr7mDqvDUrwbGtXIHDmGoM3KYBaIb+5BbDKUVP
AxgTAl7aANGvX2cbB6zeyozCH0lmPghRg0hd3V67pfLTqKwdmlcH9BluVGoxVUwjck0dtG1SRL9r
dDoSaXhBYVdhoqXvUlg+qnXTXamk2VaVKGSrQu+Vp9JPX6qCGdIak3cGRAsET/maF/69XpDQD2HN
1Yz6O1Lc7wMcO3Txy9Q+gXSJ7Gu5whN5bQgPVqndwYB9tFB5sgx626Xa/OHGVPWdAYlQSPIFzXnt
hObOR5SI3CkAjS4/Ilb9SHLP2+SRdKWY4StgXCDaffrFzKVHPqbAb1h+DZDIcGUUJ5CDOLXcGL7e
36kaZd3cGHwY6uNX2Wp+KNBv0iXZQVKqjCQwifYBLTJdTfGpyiXBrjQgH8Dl8m0nhd9Ej1dRL8O/
EFC5BioYHt2eZHnWgrN225Iikxm9FnHwZsh++6DSU7krLd85lDkgJyPh6MkJGWa3h6VRbtFtHaFh
VzG5iIPXcucKWfIKO/4d1DC3rR+SZfLzfi/KrsVbsTIPxaBWX4QaOOGYSZeMMud5K0Ynt2RCSgnO
U2iTP4jU6cj3IVfwLcVFfqEut7BJC3CIZNK+KCH06QPpWLcwe6Q0rt6Q6kx3pcKvFYKacXVAF3VE
gK5cigM7sC3QkfdJ/tVTHQ9kj/hMdlu5hloi36somXaQrw1PVSYJ1EQVms7TWJIPUa8plMFRyTyi
fRK/SEFFPnIwvpV0pUHfotnwlzk879t26wHDfoOJWj5Bm9cfDKsq3jKtLe8L1v4B0dIaLU0pf1Sb
Idk3GiK1QVvSS2YFNwHpK3jSUBsA2fCoUna+jZskQ+DIpJxKZzWvaQhy2Z+SQA9fAswrbm7rlIgy
6lF+s6wyPjQ8pZkx44WGofrBrOufcPJ+tNDJ7BtV945OwEuSgotgy4OQXiMq5mwTpdo7Wv8DWXWw
AkH9quQKkqq8jVAC917paqCTNKMdeoCRHGVQctG5Fj3XcHUCzE7ooiyeMrIr9M5A5NhAjbctDFpS
UlhfJB+/5VebMFLeorJP91WtuWvEMvZwvlIH7FRpxCfmxqbSSyVZ6777HaXJ0gZsgYSWKpK0ky0H
lEutFg9NTnRjerTheVGiXKm0dG8dGWYzSXOqY6gl4gNC5tnGNEqYnynHvKSeNZBORR+4RQmG0J6b
usiC4UEIQojDovRFhNRnpce6RdJN5wGHWlNBus97cYbutgmUJwf9LxTuSLgC4kcGUSlIl1QCEF5F
0uCGCoiBLB3wm0YKUC3SDxi0KcuUTcflZXIvdM4j9zj8GhWQisonZzyEbXJVZ3rwrNGkDFCkIeJR
hNswJqjxalGCuiJ+g7+P617MT0IPqxkUjx4tpUg+ALBjK8Tkw3mVfhRaC5gCYkyylrVz3SVcw2HS
Vvu+J4SLQpfqaBXB0WtJR7kPIEUoa7uRSI3kbejQaNXspYZi0lAIIFL04Qv9dBDgNP4NjAFoCkna
N0eBJqSzlMFWKOvTuiOG/j6DXeFaj2o6jc3nUPS1jQFqed865OAdoaMkl7TtLh6admW4Ho/SQZWJ
8HUUq8zsWU+Vk0gj+zZLyseojL/QtDpcQ4H3ktG9tJEHAwJ7FR6zSBLDZ8Xv8l1nVv4dhHziti3g
tcjoJjtEJDP3hm9BSezQ8aBq6jcNKuqtIUPloTSq8x2uQWsvuHDvl9RncygcbgwVdqCSlBrpAJIa
HYUYbnSmuo6QDvf4I+gCm/7iNzEun9J+eDKU9DnMtWYvFHFO9jao0fjk1a8mukUWAjkON+weykLM
N56u3MhGI91ItYgGki/R/y4ggVam0VEojPAglsSAFioLdH8TINZGz80VtzAgApQOgD4W7R5EjbOW
qeaQCVEy2CMJK0IHlifP66Harh9iICMmWgaxC15bD3wBgD3XHhioGN1aHe4HL3tyXQ0mbolYmOb4
+r5UtAcu7XCLQlACNju/5feOjZlEFEP7kGXRIYK6ca0EwVF0kp5AiKKeA433yYQ6bV1p0M9YGbkT
XReBQ0lg2Q6K2ihbTawc/tjcx5BkbWNlpNmuIyRt9PqV7Gl/3QbpcPDTqFlnvvPUlSZisSLqH/0I
ox+CanQ2lAeTnE7/IkDSmJvT3HDJVXTuVZzPGgnaLcCekXwnEF47bjSieCm96pWCWidgfQInJLSG
7AGu1OIkNvSd0FL+iCgvb+JCUlekPpDqixVYBw3ahwm4KLbVuCCd9zaAtw41Q9ClFHMLu4FgbG15
1Q8YetNDmrvJOneCD6ls8oNgCTK8bGZ1IyuquK7kBOFvzX9UXAjaXAftVN1Mmy+RIbzT0Kid4HgK
DwK1KtTJZMA/ph9DetqSWAYoyZ9rIQCKaQp06OFcitQ1nqWeOCaGy7sL9WFNunmUjU3zq8FrUKQM
YE7QcsqceGc05wiZu/LRBwX8ZuiFhIS9SGN9kvRXCoxLG9xjtE0tWJPbYJCfaUxRv5HeN94gFf6Z
8R45EJX5R3oXxKPUwMcByji/rXzEmmA2h9EolgGD0uFNewiwz+Y9aHkP7SHFMK4aotAPCIKaHMSp
TANAkhfIAZihwoNTZ/PpruZ8oSYoPekOfXVEr4bX0EHAoxpcjvSqJJBVgx93rmuroQoQCgpYcFdH
NKwxhGM4+OU19UmLuodlwudTWzpy0CppuECXlEeeJe13CcLJe9ONWHQZIgYetwGkc3Wpv5lFRRWw
VaqvmRn0VLOL8KVrSO17YlXdC2mo2/lQqKCiDLp+g87RePCLVBirROERHshRYRtC/132VemIxFQF
7VmP8l4JHRU94mn7kRYwJmWU4elCqZCAQx3euLPKDsSSYhVvTWzydUWC/QEpbRpghYzYTynjlpgV
IjlVHZNoHop55RhAIApB2AO98lqG+PAqznlKa9CT3Ji+/pPeOXPnZSrSAaLOu8GUeSEWFD7BOKDW
RTThBtBz6cSem3YQtG3u+T/qLvuh0Xp79BSTRsqqae6lUrgmwVbf+yLZIT2hdgWvTLxTQsJZ2ss+
sh42By+xKL9YlIMchILWVt5070PqKq9sONgzNXfYi3RvHcghuQcOUePuKhFZD8JgYnj4p3cUqYut
1EbaDl4T55DFrr5ToTcBL6mQgw2dkvRrp731oMvf6RaJr2nH4dUrWCkMKPQtHKPW9I9VAW+nXvj+
oeiQhMDNuyM5OJTCb2ZYCKcG3dX7tsooJsBTB5MJLgViL6wh/+V12R3JPB3OV7nft5Tx7zUh128c
dtCNRnZyXUOxw0K3pyarm1OmGd43iuXAz3IAg1Fd9rdDjWFSTpFoV0aD+tsgKpBeAS8bVX3Jwabp
gNdKa57PZjQkd2Wq8/juNaJPkx6TStd4ZafoKEGOqB87r4TTr3fdD9ot/WOruM8dYs5HHf3eh9LT
+BcGnk3AdJlCsUdQUDa6K6F1ifSajtxGlMbeni1AvktzJUKdkmypHPTSiMtvT7GaF7djKy90bjTr
GTwTDPDTtxR5EXeSjcLbhsaAjFZZhEAJLLowHNXVThm7EF8raJ1d9xFRLYzJdmD6zXVdyfc6fZzr
oZUznr+0QUgQDxOF0MLcibK61WRARZ4qUu4jv0urc0UzR64YMMjXaPCuJSVuTvA6+SuH+B8kpVZR
u0piELktTTRO1svsKcHUT7rYyCcIPblOXJFYP44jGBU80eXVU4ldjr7JIIk3sMjD7y8Akz9JaN6v
awXmdJGMJaFsoL5S8XTu5EryyfhU9Ps4JEuQx1XDdUkkRfUEdDSwhVo8FDQuN5smood1hQ6Jbu55
lapIZIE24IiW6OqCO4M5seS0BQArVvSeg9/gQkdoEZKM8pT2Ecj0jqbTnM5GDRZZ2JGS8KDn9Axw
KaZCtSeM6Hb/gf5hlbYw1QPMjSEYGtLnHCB5B19dCsHxpgnKH4WQvJZae+1n+IghRMMkQRUaSctQ
spEYx2d4RpOTvh/k5v7f//pf//f/fHT/2/2R3qVRT8bhX0kd36V+UpX/+W9J+ve/sv/6x8fv//lv
3VDRbBFN8KoyBQgRJBd///H1wccH8//+DyWkAOC4RAOiDegg3rr26JtX8gaY/sHZLljTF6yNv+bM
mqGi9JDrsmer18nR2Ikv4ZZSzBqSFbvbgjjZo/6zFZ7+oVX5s9WooD/Hy8bUya3z3OxUW9kEGxAg
TwXM/tt2A0TrAArOXV22q84OFp9sUk2BpXecjLPB6r0jeYIKBR1vXNqNaFwtT5ctGAsWxr8/s0AG
qOLN1QJagn0MfqhaqO0ykEFnkb1BYuiytV8/+O975feAzM/mOoCdfuEGwlG7HTa07G6FB+co37V3
wUu3Renw0JJlHf7hLFqfjer0gBQkj4WjPzQ3Q+m9ibn5sjAw5fI8ypNDgApXpyUJEn/qXtmBV7ZB
vuyrFWx+m2KPNke1MCZtwd7kGFRSrRi6iT2oe0lXBLeOQf+eX9xeHtf8aftrveTJvg9VzZO6VvXQ
S01/qnn/xR/6eNfTLn5sJQltk8vmZva7YinghCRdlQGoTHajGhVZHeuOZ7vpqQcxJN9d/r40s0yf
DEz2ny+1jk5DuXN0rvufju3b0LRt0qvqhR7DDUXPzYK9mWUCUa9amgLMXDPF8fecHS+6VhtNRunA
7u9h6jSPuo1/3MLKbNdvCB8VLzReHYKFUzazaJ+MjrN8ZtTzoXE0UFA+Ar1A9cGH7MQ8qgOdXY65
MMDZBdM0mTMkyaIlTvYH2zDKy6xiPtFlMpIPU1jwT9KsBUuHvEyyTEmRJzPoQN5UahGoSscCLbyL
jvJWOvjwl27JKnb4+2ofXacLVmdn8MzoZAbR7EiLphc4zelLWFD+HdZaeEqrm8vbY2ZsROpcmZrI
E8i0JmZoI5bdqFWQPjaf0a/JrW+Xvy+N2/mzu7U0lXMkc6h0+EAnk9cIGVC8Wij3oLBvi82wq0A+
bmhn3Gjb9k1a08H7NGzrp/RxaQ/OrNtn05OxQT4QG4nlV3ta4Mufzl7aIEW6T07DjXyLvMAd5enN
5dH+/axZ7ERJg4BTo53u12ScbfskNhTPiPzADoTrobrRBTsLFvbF7Kg0jay1bHIdq9PzXENnLXh+
ENrZm0CVlO7tTbJxt7QGwSMPSexVukEo2VhwizNui6GdmZ1MZtgZndgrfogbXjXpyrtDUXLdnAZa
S3fCPt4JG/l/vDWxaNDiIBsa21CZOEq34V7p0tC3K7p5xN78jjbqlz9YL1M3FR0Ndd2QJlemqToI
AtaRb3t0WxeUxCGa1HX7D4xYvBlgC5UU2gU++0Kp8kdB1zSw2+yudGAKfAiSr5dNzG4KXRzd+3jY
JGtya/UVfN7xCE3mCi7jbXWlbHIYXq+1bapA374W9sXa3wGfvWx3br+fm50sUQ8+NjN1FM8qCXJh
6HjvhbZ6HqRmfdnO352hBbL59/Am4VMI3r7q0Rm1DeA7on5FUnclSe9Ocrhs5/J4ZHGyH2hoEoO0
0pjG9DqDGsJ6BS5y2cR/s1SGytPS0kGbTuYMoVbefNDZ28GVe0OrxEF/B93lHOoN7+C1fAqeAWtf
tjmezakPpmHPNE3VgOTGGqf3zC2lpesAocm5+8k9FipwfXrv/5mJyQZEJSUQVXJPsMKKa4OcpZwt
rM1M4M4mkEHQ6rzzRBjdPo+C930RNAIPIPPZzYHprtQ1PM07fz/KyMN+uZZ30db7gmRGsLD9JHlu
AmU620xFsQxJnkxgn3liKdCFSGgdEUAph+q1s0kwrwDMb5wla+OV+LflUkyiZ4IaWVYmA63yKk6Q
SHZt5bHZAMHYextUPgNEQW/TY7RtD7A4XF692X2vmZYlkyOgjjT+orMNQqJHbzoP0jh3+ILo60oE
LE0pfOF2nD3FZ1YmVwiM1rAFd8xi3X3x9KPpPMRxCori5+XBzK8WAFRjjGcIOyZ7UUIwUNKK3qEu
vKp/ilsaK/bu3jLWAHd4mS/lA2aHdWZucqBBG9EHTaODHbZ0g5ANF9UBBWWIHqK3yyObXSZWCXwe
iliQyH9eppCyldI0lm8biNUaT0J4NJul9/7sRQ/1319GJnu9ansKXxAr2FG1Twh18721Fr/nH+GV
8SuxsRimjcvxt+1uUaaSTJUNP3WIQgGDjVypPML3MNfsxb1qk1Za03W+77bxnnTtrlpn+6VjNusU
LZ1k//jUU83JOBukDvxE1n0bWclbJS6vO/gS/+frRVBBNGhIkoHf+rxeQZRo5KzJnahQdEJEZt7W
4sKZmr1Ozm1MDlWqSGph9FZgm9dWua2OvEye5Sf1EV42ZyUDu1zRkfAHkZlBtlDnfa9BbDiZur4u
ckUUXULQ/mTFJ2Epxp3b5+ffnxxgDyIZrwf4bEOuJpi7SDvl+vXlpZGWbExOrVj5aCTQ9mZTUX6j
Mpo8qVt/693qR/FoXetvqKwiqrRwhy0ZncQxtKSIiVgwcZoMlrs9BpBmfb88sLltfTZ35uTyoP+p
CpQ6RCseumTFuEmUp8sGZh3EuYVpPBtYGVKhDIK87wb9s128Tw7DmtLPCvGkzVLANOdez82Nd/PZ
3ZSrMUSwJRwrWl+gR98b0jou8+RRtTKfLp769fLw5s2BzlB0zSJcmiyRr1p+qjW5a3MHfnXaFnEn
5xAO7fdccv7IPfxlavr68GRDgGSFpTKkn021LuUfkbZgYmE0vxLnZ5PXgV+ByS1hl1PZaayDDHtI
1XyV5Md/NGu/ruQzOyHaviC54XUshhyWKbD+lX+DMumV2cTlwpjmj64smjggRVEkceIe1DDwmtTg
Kap2W5AT4yXl22K7kr9DmAkxYr9Td8HW3RW7y4OcPVpndicuA32fLhOFKIRB6p2Sm7zoy8cPTG9C
48zAdO85Wttn4xvbO0q76ogzX+Xro3Dj/tCfnEN6RX/+Oobt0dnkC45pdp/8tjzdigWYadDJhGZI
HZxqsV6F3RMJxRF5f/xHkzjdkWKOoGlqMYkOJVG1s0v322UDs+Hf2SxO9yIspWGKtiKziNSK7R+G
g3YjvBhfoEPZEkZsL5tb2BS/vOXZzod7xXXa8RADVE60a2hV/tn3R/tn348cyQ1RaQzH0FwoHsRi
/8++P15ZZ9+HHLGGCJA9R5ejWL5L2fPl7/83y6GSxNFFHn7T1wwEW3KXKgyg7Nf+Awwhq+4gHynu
dltav3ZLKbjZ9SDAVwmPVSK7caefjSdOLFQAcvaXkULy/UKv+cJ45l5nBgUCydKoEP8t3wxJoJRB
sT4GDqpdPCUbbyO+61fRz343luASdXPZ4GzMoEJuARhcV2RjcqFTUg0p2XfOsVDgsIHUWMqv6iRa
8G3ztzpE6rLBA1AUp09c+JvyPjIUzHw496g27bwNrS/Npt8hSbKjmfr75WHNB65nBideHJArqC74
0vc0rr6ZL9HOrTdQttvejWYr6+EHGu7Gwln95cb+5mDPbE48ODTbdTR24wOQhz6nOsURAPQYCbx7
yT8IxTcXGWh34QDP5i2oCf81sxOvDhxbdcSaCB3Ssa24jXYj+d0tKOyndtdu3HWKPOK6POhLg53d
OBRtuSQtg2zCxHMA+ACV0sjOUQSk06/CG3KCaySBg3UWoyqygjPtYdyxw/vllR0X7m+TzAtSVWRk
CeRfC392AjM5FxM4i7me9XKtOQa8djy7DTI2rzAaX7Y1U/m3xscw/9UAAJjTVxwo1TLyIk5ja3cb
YaUc1LvOltb0htrC1YKtmZNPBneMOUjOyMjgfHYtappABIU0kF29tduxBoSO9kq/HUNf5GY3S1mn
mfX7ZG7iyWq5y4YqJCkDbRrN3uus+Yi9hZfczFp9sjE5hIkWp0nYeIGtoTugZqdSfTX1oyDS4VI8
X56+peFMzl6HTmZm0W5miw61CkA/dXeHZNv6spW5I86ILEO3FI1X9zR+z/3SAm2SWEd0V/ceinJg
3+HALODyOTYVtQpHoY/IoRtOzeijuWx95vI5Nz4Noxw3jANBIUEzhM9qdp8bC75kfg7/Gtw0eEKt
2qvNDpyL1MmHHqZbI4TAUP6Du+DTMOTPG73w4DUoa5aq2BBcrz0qPYikr421sVe2wf1iBmhp2saD
d+YxogFCK3/UrJD3sO7tyfn0G+9buem29OKtnRtAk/7S6RpPz8RLfRrjxDuqraAAo+0oi6fbsqF7
5ItW31pLr8mlkY0LejYyXcuUTKpdsjNoXgE4aRZ80uz3x9SZIlNPoETy+ftl3Dsxgjk+BDUwkYji
ta4HT5f39OyeOzMxee4PcplBmMmeQ0p2ldPH7w3aXT5YC0dnrlCsi2d2JpsOuu9GhLEAiNl1twH4
v1UA46MWhnBWZ1vrejNs412h3UT9Pqg3IXoNf5L6/PQTJvuwgQpUj2GhtenP126zY7ztDu17e6dS
LqbCeVT+52+hT/YmezAbSi2m58Q4lqH2JXEVZDzjhYedvLRDJjswc3zPQiw3JD9ofPRbZVPu6at0
DzrIJ3old4DzNulOs+mb3Zs37SrdIBCyiEJZ2kTTu4w8vc9FHdhZeVCQAcjEY8v/XN6pS0OdXGY9
AE9dgkfiKGfqvYiqbtP3f1Bo/bRkk1uMHqeiC2QOtLyvx2COynt1MI/lji6RVbpzgHcvHYxZT3V2
MCbxo4XwH1SZMS/AmzFD7h+iu3g7AiiGff0BJH3tvvmPS8+ohQWb3mQ5nZdxrruuDZnlMNBBke/G
psHLCzb36NBFUm2mRq1VQsnws/vqUYpBIkX37Ny8SY402jIq6lwIoEEwZe1zUAXKQnQ6u0nOTE7c
jAzdtRTTWoRA2PUg3g/CwoGbe+/qIuIWoIVkgsVpmbJXxLKHlob6yVt0dA/dkW6hd5RlzFuyUjZ9
qAtzOLs9qGGYIpAQRVEnTmRwM0UJBsuzizf/m3z/Kxu2FdY5lV53BWCenBEqN5ulGsDsBjkzO/Er
RZ16EXVlz26SWxgs4fnzlKUc/exandmYeI1UCqTQsrLALrfpKl0BeN3pwTY6jS/tbF9WK3PxWToX
EFPfhcUKtgb4Nyc7EtGbgesOpIEuoIpSNNC7vdTNaxMdCuX18srNzeC5qclObDJUY4uyC+zBOA7Z
oQ6+aMZCeDC3NzhWZMM0oGvUKCfnK42pWremc5SMb57+7MO2bw6Qr0Jhc3kssyf53NJkO4SZAXGD
ZoJqqNei3f+UNgi/HZwDhDbwd4E9WSrfzc/e76FN9gYNl3WuRJQpqyGIwkPU9PJzUVadNipzqtWC
E561Rq4ZoleQPLIyXauyK2kHgFfOa8oGDoORi18f6KqDvrdeeJPN7XpYBf6yNYlC6qqOYwG1JlvL
nsSyWaXNj8uL9QsJPI19zy1MtoUIvwU8N+14rujLVxC4WGmkSb1ddlJX9Jyuky2NwddjFj35Yd0t
3Wizk6kqKlVXiFUZ6edd6fRW0Ti16Nsumgy7ftTHBNiBJrvqy5vLQ509AGemJutGH06F9pQKCenI
COR9eICjnO4lc/SFDTKXiACBSgALNfkMbtgz5WgorJSsx94/yD/GhgCIS3foY+zNBVuzG+TM1CQG
UQOvD9ApdI4lHbuVI97X8D1dnre5GgsZFUM3yE5JFv+ZrBG6SWZOl69txieamrbIBb5Hr/Ij93L1
U95BhbURNv6CR5xbrTOjUwQ7fTj0V1VCaMNjuw6M+zSB/CVZucha/bPhyZMtqIV0JyItGADCgkcM
UUYF1st1QCnT2aHIUwi/Xp7Lxcy5rX8+wsl+NAd61GvA0bbn2GJ2SqUffXO3MLa57XFuY+I/YP8C
CZialP33gIdWbb5Kn6kh7csN67aN7q12JS3Bv2b9/7nRiUuRYAXRtZICYGub9yNmCR7iVf2WrBRA
bbRyLizg0jyOf3/2rg7SvG2KfnyUFkQ5tBM/ZlSD4UFZPAjjC3rqK88HNrlnwrys9BidUNtvTPRh
fbuuhu/wjSIA9dU0W2UVSgo51YGqnLEUSi7ZnjxoQquEW7cYdwv1QJXHqHOw9ukuWS9N51zUcz7I
iUdRskzp48KibUpS3G0QO3ZVCG+BGG+hFSk4gMn28iZd2qMT91KhJmWJPpjYRitXqYbSprCwQ34d
4QsLN607dUqvU/x2I7tDWtNuorW0UzawWm3ad6g77tXHmD64o07rBfRIB9rsrsul9RtP2qWfMPEy
daZATRTiz/wX1RboSxsOJnRMK2M/1lTczWKGelynSwYn7iVqkl7v66A4wLK8hY29uStuqYPe6t/F
Y/0h79Kd8U43Ok3PyXrpVp8r6JxfGcrE76DzKaXEtAA1Hsuf/sOIDw+vh4fyrX9rr2AROMULUPiF
TaRMfA6MrqkF+bB5jJQXN7tGy+YfbVJl4mQiuSsgjWsAbps3A/oQKJcsbNLZpNfZwVMm3qWnJC9r
Bb66p3yhroVvyivMJtI6f0a8m27C/pjY/q2uHMyHxfrQ7KHnmQPPFZyW1Ig++9BGdl0vldmdyRX0
9N3V2AtnbeNrahoruGqHX2F7ZLenpZ2yZHjibTTdFLs6TstDVFEKzr4NJYTpCkwScs7r319Yxdkz
cTbMiavJBQkFntgHDYqKHS9KJKVvy+Y+SlG1Hp6LKltY09ld+Zc9SqmfpzWWnKJFfoO+rvR73t3Q
k3t5V85etboi8QwxxBETPznkYR+iOgIdii0cRoWJ3QjAkm46G1k8+hf9nbkwgXMD0g2wUGPlyzCm
x6wLIqjbkTKxc2EUfejEDDYU3SnTJaTX3L4AysiUiRYMGNPOFl2PuRfcxrfLqka7+1hAxe47EaRe
p05+vDyLS7YmvgOWDL+LhxRbECIEw6PWXsVRA2XNIV7q/5ibv/NhTdwINLwicq3UYY3sKDTPWrnQ
IDn++1Onf/79iQ+J6Diy6gFGcJ1KV55ft+VtZywElUs2pr4CEJnm6Oy5XIO73foRtc+hv7u8JLMb
+3wgE7+QdpJeAejjWRpn2deulh0Tuvc0UlZ6MChf6NpNo41XNjCopl3X/Ax9sf/G4y54lKHds9ZC
7qa3NTwO/cKRm1tB3SQ9CRbfoJFicuLMbnAFJQ0cukFrGGQfhaXpHZdouoS6qSsqJWwUSqagzXLo
0HxsoHutRVhEjxZc0bV45cKevTDF4y+9ZGgSkUANmVaBiCHRHut6cOG+RkgQ347Q7h5Gy6UlnZ+5
3wObzFyP7GqXB8yceR081S/uSToZD+pTZxv74BDv4NRcCrrmDja5V1mG/GpcsMkIOzfPoA4hL2SI
xSFxwXg8o5q6K3t35RfG8fJ8zg7vzNhkeE6RakbtUlwx8qdMv071l8vfnz0S56NRPl8mSqMoMOBi
oLutNpD07qwb77XcDWtpWwBl+5OI6tzcON6zZ5US1wk9xD7JcUE/eQpSnJa1tAXnXMm5jYk7NFIJ
8KYFBgfuL/p4CN/cA+Rxe3+t8NLoTpDM/1fGcKmkMRcInBseD+HZ4MqmUEqj6an49sF3KYdxph8l
XCCE84arFNq0VSX77jZus6WLbRaUoNPtRf+SKFvaFIrTirnnhEbqEOYpO3TkaWpIj/IqWy9xKcyB
jQDdKBp+hBqEMm0RMYk9QrRaxtSeaRdX3a7ZjOhYa4s28tfoRt+NSJWlmZ2teZxbnUxt5FpqkYsw
YtSD+Zp7tBI38Pz19PlqKnSGGSpa3i6FxSTw4ze6jbaqtoQrnc1Ynf+GyRVVo0wgt5pjHd+0x/gG
PRaUGDfi3cp5BGT1nm7Eg/X98umcczXnFif3ld+0ulZ4xBChHiPOiy4XyK7GgldP/672D5eNzR2b
c2OTMFZQ0PnW6zxAubNeJYYtZ93ecvPtZSvjV6b3w5kVfRK8SnmCRy25H9T9r1aSfbX1DrBH7C+b
mfVr53YmXrqF7Dx3RlIC8d5/KSi0O5vqkBzgULoftst0BAsrpU/8dKmHalNEaBdIhrDTnNb2Y/M6
TruN3MAVG6hL197oli9N48RtZzUSmZXq00/34n8dIS3ORj7ywqk3wr65jq6lP7iHDEqO5Grp3qOn
6bNra5VUtoqc8nqqeddVIG2FRF7w2+MR/tuQzoLzyYrB/KtpA+xEx8CF7L/y2nqlm+0pbz14XOuF
yt/cvXoeCU7Wy2rNDMk6yTl6w2NpHJ1qIXMwdxWcf39ymFJ/kB1ku1GLabNt0yFpot2I9RN0tV78
McCZeXm7L8zdtJguaJZQdCaJBLQbV079nnTXBTh+zfu4bGfWR/xeoyk8TI8yHS2jyDgKEfzBSV2h
CCr9BCO9dHyXDE3WB20pqwFYQgXCRr2SbK8Ur8z34lSCH3nzjyOPDqLQ1cIjZN7FS4AvQZKDK52+
RImFTMmHjf3Y2u7XiIYtMBHb4pR+DDbKEnfxTudnLHjE+a342+Y4FWdRg6NlZpebvHw6pdpminhV
oAR3ednmL+2zcU2uT8lIIC5sxhfcF2kXHiSa2w/p3tjSzuLcmm/wCNsjwoMQdsHw0uBGv3k2uCjw
Ta0ewF+o1xEM5+vwYHwbe2X7XQGt/zqkaruUdpo/C7/nc+KqhhYacCuCcETRnVWmf4FrbyVqV5Hy
B1VUQyJHIiMNA/55MjQusaSVkCOyB8+BFzS+Rr9mAY05O3uyCLEDgFMAGJOtkcpaX1liTLRc57ot
mcVwo3h5uLm8SOMP/ZvjPbMy2RxFnYSd6DJhhuKjqHTlA4FDx6uNm5UuLRXGZg/2mbHJrKG+6mtO
WZDyHAUcR03c5tGCmvDykJasTPZAotRwWJsm/lDZ8CJe5xA2luKC0533FmdjmTj5zkDFIqt5zOhf
0JpbJ5v0WX4vDjQ3sb1XkGR+0R+k75dHNh8J/zY6Rf+oBWrDuecRE/ar8b3mbcwNVZvr8UmT/VEl
mA3+/3fgFK2ShZWaOh4XCzrtSnoHE+Xl4SwslDXx84EvShUUwJ4tQ/2oe+jmaVBVKAsJrPlzRIuL
Yll0XU7depF2Be1auL8muEqyQ2g8XB7FvH+VfxuYHNSqC/TUUnkajICsHL7EE/Dso3MQruWdu272
no2GyFO5xI4yH+We2Z0c3cQysqZ2uDuoPun77EgceCzhcO1X1XbsGQh3XbC9PNZZ93pmcnKAoShP
ZGOAldMT1Z0aCqvIedWr+yxZmNPZnUGOVqJJFvDxFFlkxXmSu2PbW55spXybm895eP8HQzkzMVm1
THRjCNcxEeeoMBaPrCKEtI+RuxA8z07ZmZ3JKnVS4sPeQAtJFOJc96mOXoQI8qB7uTyeeYcEQA8s
FlxlbPTPt60mdx2683QHjNU5dR0hY7cuDs16BBcbdxD0bKJ9tnB7LBodD9/ZFd8gWojm1OhrEyVE
KSND+0WUSL7UHX43pglI9pNTKECGm0Lpts7G5o9GjV8UzUNPw4UaWVcRwBCixXz//MT/no/JAkM8
D7nAGH142QHp7H1pFcg1Zeu2y74tTP2Sqckap6pVQ9TLLDRv+n11JazK9fCqHtWNdm/cW/tkC5H4
jbC7bHX+jPwe3+QsGnLlGWnOBQQFfZA/diB2xYWHzKzrPNtSk5s07V2vzEu6XRTE5sqbwlvKGM9G
H2cGJpeoSYLDIQVvHZPGOslodJd0kEsOwWi6kQS0NC5P2fx4DBNSDtOiDjTJP6R5kCppDZi1E4tt
DFt5p75ftjC/E35bmLxjO00x074H/2sVAv0MafUDEpBD7IS3g9G+XLY1fwEov43Jnw+fWLu5iqyU
D1p8bP0LUW9euft2Z65cmJ7+H2lXthw3riy/iBHcl1euze7WLlm2Xxgj2ea+7/z6m9DcY1EQpnGO
52HmxRFdAlEoFKqyMmNX4iyOiUIzSEAmZHumolH+YGVSXIwpVledJTQG/0aMIJEHWIvXxWXfqhix
xQAeOE5Ei3KNdZMyozM7PKJ96Wv9l6Y4YJAOhlPkL0ewj+Sl01y3/nrgohxInPyUEf82LNFOgodY
PEAR0wg1G6phXutIp+E5dwogxmu/UIEKvryNTJfRTCDuDAX1W5qgBkzHizREC4YX1mW7EuVVPm7Z
GAW60mdeFs3m62V7TCQFhMMM0pcH6ZRO+Wi2QPMpl1Dr6734XkSfpnChu3Ctu4sznnU/94Ufly0y
j93OIOWnQ6d01ioCvZtKoNKGgjmUFoiA+mUrrHgI/lGQ4UDFxrToJ1msTE1V9AmqYsMZlPmlfDYz
TirJM0H5f5WAxUBBGf8ogFmqKlrbXE4JqOkvL4RZzwcp4W+PoFx/gnZQDwUwUs+PggrHbAvaUD38
GV5wZ4hGRG6TrBflAEONCjLk4iyiwiLynuTsMPW+HBoNWYLgvM2hzHIsf60OAe/lQaXZBAoseeKh
cCZOmOIcKJrSN1EykEm2Oeo4BqQx+jsJOIatGFzgXC5vFNOQLlkAtwAoAc7Mj/HXUhcjAoEMqJD7
1Cum+LzFj5L20so8j2D5HTrDvw1RB6iqtjo3LRR8M/mnYdoVxKtjTjrM3qWdDSp9jFpNUdJ+AS78
IXlUfOUQudAlvCM1ZQKw5zV1eEsiMWOXOOaDaWXQYDTCtr7NqrsE4qwSb1iGZ4P8+84GRqmKqppB
cgsRUeh+QQwvTUGosFaci5gZ33afjvjJzs4gQhNOG2L0p5ovAKitkA+97GjshWgKSC7A8wXa2Y8G
BLRmcq2skOrFV0N+J8VXWsqpfrLX8G6C+lb5oFUoQeERW0OONbnVMs7v85ZAfaMe6t7lJCJXyVpI
tpaPw/p9UXj53dvR/nR34+nznw9F5cTDsgiiFuOt37nKVxlXt5t69ZX5o3Xae4JHSIM0NAIdegsn
vPryxK5v+P1K3lKpW6Ieof+oJtgtdXhZ1Cu5vokLzmllRx4TEuNYrKbQkBGoPMQY79wwWB8dZ/22
Fn+pQP9EvEyBxJVPn9OQZYCzZAMMtlS+bEKLqkZWggE6jxBT9kF2Uzoq+kz9I5+9jLkmRFG8XmXZ
kOgu2mhYC3QlMNmGkpDfjAfUCF3Z2g5itfl/cJx2lqhQt9VSNW055pbqpP6W65DXziDQmIMk69/Z
oY5tsoxtbqUKANb19yrrbYjTTtDqvGyEXRPcrYY6uVouY1gDl96x12zCl0a4DYWfb8Th/0XcZsaJ
nTXqHFcaJF1J/+yYzi8SVFe440PM0wN6DzDFWDrorimfG6RN64sGI3LNAPXZ7DavRF/tdI4LsJfx
boW6uiEtrW5mIwJxVhdiIOmV6Zr1uHLiNjuT2y2GvrilTc1qHaNQuYFx8/nJjyRfql9FLA0ybrLO
CQtsX3jPtOmLYu22DNJmWFZ0FUEZ190OugthxfQRCklHy+05LQrmXu3MUa63RJsiT4QfYK4i6KZF
Hp5OB8iZc9Ju5mbtzFA+B3lGyVgmHRjbJgHRxsNUv1w+Q7x1UNeGOBhjlS1YRzZp6EmAf7ySAkms
OU7HM0NdDCboZCxrnsFVlafuCO0RqVWdMp05VRv2Lbj7XtT7YW2FaEHuCwpFH+qfIOaBwvOhuImf
wDUA9FPysjh1KBzFQy3asS9exz7v9c7ZMRrokcdGIuONmR6Vsr0FfsfeGjO4vGdk0z/cTSAjB5sw
5uEgQwdKfGqRnS43uhDnmEOaSg+tsmOeTNfTBukkaX64bOrTvn00Rev/pFpqSvWCUnEVXRULJK2i
J4OHSfj8KqeMUBFJGxOpMsWIjP5jIO1txinoMJIzHYGXD8eHKuAVED+n/JRJKjoRjlpIx4OQoveA
Irku/OGkPoJQyYFmx0lwV55XfA5PlEHq4u1VDSjUGElg760eGYiTK8xxEeY88ZCKtuZe3jfuNyVu
ukvM83Ybt0bAZWXmdmeBypGQsAI6FttQDI0ekoNop1yyQ+J4FxxTpYLitKlg+VgMjOWI6AZ9TZRb
rVGcBcpdGRLeEaHfbP+lg1IBUhJLqdZLCwTiUJqTc69PnyJe2Yhz3lQqRs5FUYsFYfIzAGRfltuu
hyj96gopJ3p9Ch2Uj1BB0lImOddNMOeK8mNs3WcNZ2idd5ipuCHpomxuIEY5WEa+QeFP+z5M6kFs
eBNiPOfTqETGys0FqqaIGtoNLn23uklH17jHsAGY5FF5bm1EX65qEu9M03IQ0TyVG/CgwL9iIm07
r0+1kzuzD6nyv2nEyufLZ4xs+wVv16gYshViLJWKgTAM1SF7ErfZabXsLw3+7uNJAWaIzeI98zhb
SHe6wPI1TFBczo8Kpk+b6Xadn6GfaV9eGPdLUsFDkYsJRZHaCqOfqB0dG793IHEAYWZQSy4BtNg9
jkH2CSPgIzDzKyZNtVHms6xN3WS+FZ6rHwDy3uU/JcOOzqM7u4MDGfNGtS1It3OeEOwj926Yiliq
nA/oJMxmWAlHKBD3ESctZe/X++/T4QmCFGDwxZEzm9tlvBXbu3595Xw8cnV89sN3G1R4WqK4AtSo
gI2r6I6wsqaQoCKPfdklOCOeftI/nO53e1SYKssSkrDpBIISH0rZ6L3kV9q95qUh1GrAcRTd8/Rq
uBbpwGWA6r2FhitONpClEKdQTi1KqSC1hFLE+JD6+j3nm3L8go5gigI1BQg0YnzwbgAV9xjIkycq
YCU07dUt3fnQPE2Ze9ko2ybITyFng2YIPTbYKXnS1x2umUWVHG1RA6Hi8WKxL+h3E9TW6VBdnaH9
jhAphpp+torvqYyuo3k7CkEk3q4mx/3/YefeDVI7tyWraS5Kqh2Gr8prTgpRYHWdnBjCzkfyIROP
V1393Kl7u0X/Y/KT1IylJJmyyK0FCGriqaMJkF+1fRsa8awM0urX5uAKmip4wjr5EoIaONB5kF52
tgc9GLSowUIO1qKP2VfZd3OiaVh2A3KdVxPlI8Hr/c50yJpT7puDeRPtzNFRpu2nWMA7IVRKSElq
gZj13rRVtpG9qgZv7PPzy5584J01Kt6Y2dxBjgmp5epMLuLNCSCDkPCd8riz2ffQzhLlrkMUp+NC
TgTadalj+Dj0jurmIcTbj/+V7zBD6c4g5a4i8qFZjLC03pP8v2krdKDMRpf0Bgsnfbl84j93ej9+
Shq/PE6tOKlLb0Eyc/xCJIuUCioT1WHwiMSEeIpemif9fuLJZ3DtUi+uzFDnZCCp0uCPv+L77rHH
wUR9051fRxci5n5mywfeLc8MPu8f9+3Q7J4kWb9ilkWD0am+UYqrZbjS84OlvIh9Ar2/DNSlOS+R
YYbUnUmy3zuTSg8olRwRBNJ5dUSPIBW7F+TwuDjWc3MsrrTHyzvKvO93BskftDOYGKtQZmqJs9F8
qZJvcffYcieROKf9DZi0s5EOXaN3S4XSU2zc58YSbDUooWrwPCvpac5Ut150rwSJ1zSqYWmMntyq
dhP3obxKD2DC9ws9/blVvJE63p9FBaFO3DDKSh5/kLAet+9GC54eSfc6gBvLllN9+4cYhFQRsmxE
PJeKDEaxFPGyIjJk4QKtWemghhq4H8QDb+qRfYNpQCGj1gLUs0UtCwjlChVMbTj0nn6sDQeTli+C
F/lQs7etnxpYsXxe25j85KeEbmeSCrClZhTNGKGIVegHqQ9ba7GXpLNL5X/HUZL4Y4AgUIU0FcCN
1EOtmzRIy3UAiulX3Rnx9ao7xOc0JOKRhEbD4JwOZgTYmaPCDupIUl8vmxnOEMzTB/CD1+EGcXhV
+ZUoUJQvXsbs6+UDyfyWO5PyxwPZ1X2axgVgVm30HKsnM9LtGnkIl3GRtzQq0qypGjedvkJ9AbQ1
mA4pHagi2k0X/xIz86ucb66yNe4UL+Hl9bHvyN0CqYhTDdpsGBE0zVbxOHooN4ao83hqh9pZZK+h
CAKWyxbZX1S3iFocYUakDkQqN3UsxPV0SCVIjCaGk8b3TfSgl5Vz2RAzoJgiHFOB5JhKw6DKeBmM
vCmtUJQeNf1HXm+2DK5H85BD6P6yKeaafpvSaOBTk6LVkkDnL1zqu2lypCkFvBfV25+XzTCdxITy
pgoKSyi2UsdtRat51gekpn18J1nfilKAlNlNP3+f1mMC1g5e55kZvIhiA5Gfg3QDPR5rlAWC8lSB
L/AJEw1kHLAO0slb7swb8CzZ8nN0r3KeTsTf6OAlqWhjQiNOwcw9FZknQ170Thqwa+X4nMrrLSRQ
ONc665LdmyCfeXcBKkBwAQE+oU4WzXeAOXxp++SM6f/Xy7vFcoqdGfoNmOt9OmD+D8KsYh5IQvRg
GcuxKCH8ZXIxAsxjvDdGhUY8WYa6KmFs1CAoMEOZMHcmJ63RtNAw38A7xJ9JnBD59/aouCgPtRGV
0oIM8DXWbfAUzlfQEyKsu0ix7eYLKKkju3RjIKf1r8VfCGkB92ola7rgKnQxC9XUwQLjI9L79HmB
7OSSxteWcTTNyO4qPN8Aw4lbIEm/CfHD5a39DN6mlk9FzbitOrFKsvGA+nQUQLf7KHjSde+atugq
xxgjBDG3Os6KZ1AbMYjIIDjb6CFCSE8qmzrAZmaUrtU9RtNBaVZ7k2+kWeUcEfYpfLdFbS84OzND
XAAhkM3Wlqfu1K354+VvyD4e7yaUj6fQbJP/X04F5q8ZwO8mhuzQ4EzYs8uWeIuhNmutKmPqMRkZ
blBZb5fusI6le9kEKzLv94Z6sEvijDSpRgFymqG3W7SaO8fbtZlkv8ZGchdjvivNH4k18jIwEg0/
H4H3j0hdpuuUIrfFBFwI3jZXGLNrfXuqwM2/1nepVuWOhIFnzl3H/ppkUMLE4A6Uaz/uW2eKRtuC
FSWMRbm4gx6sGOpZw8Pt8azQH7SVpim3kA+N2WJX+mSvWnB5y3gWqE8XDZo4pxKwlW3aPOrt6mFw
lmOCfX+Cq/g/34oc6d1Nk6FYtkoRvlW72tHdcq58MB98A1EIJIVjZ6zslZte8ZZF3Z+i1CoTpsH1
gxK1Z3n7Jcyif/nD/cNd874q6v7sTFWpAKMi4Hkz0HxId3jybQxGAtUvfetWvr9sj7kiNKqJHqgG
/hgqFpXpItRqo0IIK3pW1INWc6dtSaj5dIoAywcBiAIlYTolVdoIrgDq2cPgzh4BvpmZB5LMN91n
8Tn2p/lPIpIOuRDodGLqSKL8QmgjRW96DY1OzXwYJZCErTXHBDPJ2Zmg/EDLViVSDQk1PVyHovUF
WfZa/1Fk3RmhPCEtlLgQMCkUrnPuK3kfqoniXt59zjpoUFMRyX1Zjet4EDTB0dIva/7atZJ32Qj7
Pn9fCA201qw0TY0WPlYmjqnZ5eJafgo6mNyRb6wCty16gO03frWZtzrKt2NhWAaxwlFKpZt4S5y1
DqP4X3qbTN20A6iXoJBkIk9aVHcQZjtrby9/P+YR3X0+8u+7ODcaawdJXSM5xslVv95uPKku3mci
/777/UJqRiAgBIy71tcF+s1Ca9hSqvDCNTsO/D6WdBzQrTlaxRW3qXBSRruB7gFwr1fAJKsAnUFh
Zz2ZvLcIMwvafTkqEtSWsintBMcbq8SWlwNIBJ1N8Sf9D3r30s4OFQ66ZZ67VICdOnq2Jl9OntKY
Y4J9L5BJHMwKm8onQcG50SKMPePz/SeMds8DmGN0G6CYQ/vMa0YxncLQUUaA+p4EAfiPThGbfa+k
eHcftSFAKc8uo2DOOXPWzLxuZ4Ny7KTR4kpWF/0gHkVPOeSBFqh+F/CElnhLof1b7PDajXB+wH01
qZvdNWeDB0lmntHdUqh8Z2tHdYjrCCXP4jxI3xKepAGzaQVRu9/7QbnyBs54aTMGI1SvtlcyfYMp
nB8KRMJNzJrxiIqY52ZnjPLnCWOISUwYfJVBcFEzt63et9STMHAAlJ+JYMlLb2eIuuLWMtlQFxmN
EBAN4KBkuzsDKARfGE5xoN0pv+Jb/RWsBR5/xojjfDR4rtDGVUwrECWngqCiGRfbSbG6Uz3f19ta
2XUB7iyjva0j+XA5nDPd0RRFogwKLS5au28z0rFeJ8zVJcrPZro2xxZdTl4JnumPOyOUuxQb8nu1
ErUDGRbUfBVMEIVfYtAk0NEjrxs7OQqPl9fFM0k5jVhAInRspvjYiL7RgG7A4qWSPAuUtyBWDIaZ
L/Fx6b6q7QwUPm9Wj/2meP9uNJFF2kvJnJvok8jfs1B0NH8MEj911Afhjcsi8Xh9N5Y3gNRHxbQE
/meqVOAAc3TS9ENVHPVUaiqvGZL0OyZcUbmds63+6/IWMS8RzO+JoDMU3wQOPkb1UizXtJh7EMgD
hfU2YImoa3gjOPKHQPv2J72SvTkqAUuktM/kDe9MqZvtticI1dxd1iervOcsjOUae0vUdWUus7os
FSz1/Rlzqm5vV34dqK5RBtZTGRLicR4LJtNX9jbJ37TLm8at1vVIlvJj99UqnPELof4uAw3dcDwJ
bO04BbFfP19eKGudaAVZ4KNT0Byi/XMEOXAOTjxIb3XAXd2Y+dfLv890RwsypiYmXT5Tqi2F2Edx
1wOF2B/V+EFXfs4Dh6LoTTCUfhCSQW2FqM1jiIdyeXOsG1Ev8D5b774oX6fmrjg3o7OutvG6oV1I
NL5MxUs2Z+y9UvXO0nH4RRRjodAW8CBmzGY7QCCmihVbMgisP26iBsK6oezxRoD+noU5FVQbAZky
H4UvmKjGu6S/Se5ilzdbzfQdDKyDz8uUdUui91HJlzaycgsdqafiTJrAjg7vETzlyloBm9r+4reG
WK6D9VkYzIJkEe6ejysds1HNq5Jc6sLJWA9FxQsuLN9R0Vcgqoz4jx47Fay2m5IRRMYK7pztHAWK
G4UWQJ6in4crgIKpzxPd5ZmkAow6ZsBctroA7dbYNkrdGVtwQij2/34oVIsM/shYmU77SCpVVq+m
G3oNghrMMRLiybiZ+8W7bIYZnfHlkODDIZEYUKvJRLPF5IAkhJMf3U1h65A+QwNRImTFoEnhtRmY
OSXWgy45BhbETx2vSu82sMNX+dFSvL/VbqBDl+BRDjgdWsy8PJzlgBom6EQTbwpM7VLXN+bjq6kA
9PhYNDeF9VzNd5e/H+f36YxuTYdGqusG+DlZBZD+3KacW4blbZjhVPHJEPdxW388QTVY+qFbkCS4
ZO4zxRuhoQMGtMuLYNpQVWg6E7HlT03BdpJyeAcuFTBb2lr6V7kstlk8XTbC/FKojAEmCmYCiy77
LGKvixhRgfp2HCNBFNMHodU4eHnmQnY2SH9pdztKQ1w1vQicRLX9SAAeyovZTqV/uRDqxMwgw1Yx
mQdNreml1F+zNbj8oVgPIR3fB6LKoECHrMbHRehQPIsMSQD97IQIXae2Br0dFcItw8rZd9aW6OjK
wgyGhj7JDaQbSnFmCudN9dPUYwB4+nJ5KTLrwYOSJKTHcNeB04j6VomxLGqBS+eoV5r0M1Mwoitl
2eBsM/i8nbVMO90uRqtLbL0UstJujVE/RVaZvMhmv76Uyrgd9WnME0cbjOK2UYQ4diwIV1Vu2shJ
4urGtPwopm16mIvRrB1rEcefppKXkS9Zq/FcVtBDdcDlIKLgo3TxYAvSCAbBvmkrO9K0hKdJwQxw
4Jcn5RIL0+lvAXfng5oSbbOWYwR1dvrCJhBFy5EC4U5xyv+GGoZV4dqbI3u8MxfjNHRajDZxAmIH
H/zeqN2rrv6QhxDx/S+gSMwLY2+QnMGdwa2cBVxOmEkVg/g6PbSEcPdWeMIkud9cRc7Cea6zfHRv
jsogonQEWq8RMTkS/aXJtZ1xn60sH0X/FRIfOAIKCgMfF1RkWj4OZMNMw2nOeW9LSAy9JYTo/KE6
WVf1Of5RJ14LCXrQyI02jwme7TEYcdBEQEA0/S1d3H1ROelFDKrOwCe7RJkGk77fCP+MEKiH8dBy
QiTze+6MUY/0WU3ESYgAlWiEwda6e3HihC9mmokm4u/lUPErLkWpkWUdVSMQW4OjM7nJA9PtvOKa
0LCTGwbvMs6qWDHTQvYn4XUC6BqNgByUDWPfM+DVWXfVdod6eezbg1Vx6qEsT9lboTylTYZEiCL0
hFWIp5Pa4egLgcxHGLLO9N4OtUdx21VKOTTJEUi46ApscUfhGjM94k0eglU+sG6Xb5fjNOve3Buk
tkyLCd5KbNABXr5l2mmFvk3JydRZfrc3Qb7tzsm3eemrwsCalqxxVvDdpSUnFWP5AOCYkLPBW9UC
l9NHC+k2CX2ltqgFdSHwOSDossskqFSeTh1rJXs71O6MZVuWii4IYQIYtlJdRwKnRM0zQO1Gb83Q
FIw6VDDiUySdW57qKWu39wugtkLBYHwebRiMN5bKUzpCrmWvRmJf9ilmB25nhibMKCxhaMq4GA7K
zVDb5lFyJZtgygcMQDvSUYI+YnTPe1szvx0KW4YGVVcZecdHJyhTZUyMRjdDGfSp61y7hvx8eV3M
r7ezQP6CnSODMWyb0gIPs6GKr+Na+IXG9EFaK14nlnnRvkmCSsAHgVyZ8ueoaIp6KXWUBQPJlyFo
lwbrTeeZto7qu+nxLto3nVG6RAL+PNxBloEXIc2jAkpKMxJlDP6LwakIVy8+6T9xRxAhvdZN/pq+
yOettcuHItDCy5+UuWmWBDJ9C2/5T9QqlRqng5zJeIO2N1J12kxO3GZtGcjzwL5uoLUEcqKPW9YA
Pa2mDUaCY0kPk2x1BHN9LYzFv7wM5qARSisQWdeB6QR1+kc7IjSSh6hFQZBUOptvEnZMCZJD9PIn
lIDoYuxtUU+dWG30BTkoIa5rQkhAB9tkj8GE7tzkxT+SgwJth+bqj57ve7NUQi+uZdY1ErI/UuMX
bCJktxwMj8iEJ3c8PCDLL/AitSQiryJiCu7j94xHqHDgKoTQ7/ASWzdWw9kw5u8DTQwyJ42A+Ynf
7I5yr6zmMk6gGUAef9WWhjOYxf1ln2C63s4EtYRO1qctW/PpMPdnTXox2i8aL4H9THFBXGFng7qQ
1kwcNyXBE6BOHMj8yGDmd+bj+IsUNoF8cXUMSIIbW8N7+Lx1b5I/DdCMPIYB3lKpa2tto62rlhKC
V1rjiPKDBvrnsuaECuatsl8sdZZLSUg3o0E3IQMJ03ZWDgtOWXxWAV/O7OJuPkGSgeMm5PvRgXFn
kq5cqHPeJ2aDZ3LVpLMtREkg1s2DtgKGu66H0TI59ohPfLYHKg8VbFa4yqg7bI5XILhnMryXQLRr
vEHH0KmKIOaxPrMzdfXdEHWVKVO0ImnK0ZYbHBVD3Rm8ZDmVzhaUZ+FOIieak6ezT9y7RerE5XWr
mk2H1EMTrnrJLxNOpH8DzF/6dtR5k7d4jOoyGgH86s7bq+T3B7FwjdvaMwOrtlWvdjDV9jj6iY8p
pPOc2jmGW+pgwtkwC0xjxk7i/UmXcpf70g6kF/FQAhMyHYakCA1BvpfG6uVynCFuT68bV5slKboE
tXdalmZJJz2pBAzo14UHrOrYak60dPa63k+qI5YCf0KfHOdLFqmDiInBTF/yxAwbVw0WkMNWPmZo
jFPiCmBNsQLoNGcHIoGl3fJafCwv2i32k4ZfWY4YmMbcYAE5g6rKDqsyHi5/T54J6not5gh1AWuZ
DkslJ4GyRFLQWfLsXLbCCpn7hVC3KQirrageVSs05ocMOHNw+dby02UbrGiyt0FFE0vIa3NTYtDH
5w+CHqTZYZuu5bl1/50Z8kF3d6kGtEtdLmaM6J85YnMvlKZnJucJQKvLhnjfjAohi1T3S5HCUKvc
6cNVV4SywQnAzFmI/TejosgCUt0cfKYqKjKSL5pucUvGYcfvGXojo29+na6r418T5jCWoK9Am8NN
s8imfDpcBuiskZjIwF9RmWQjJt04EMcgmaSOW1y/rU6vmwOWnoNyy6tAvQWgS+Yob8/WaRq2NsMg
LiqI89USVjeJazkgqz/XYf5DtnPMfYy28KDY6wsPjcB86ICB+fdiqVNQgagfwmAYX4X1aw0F08Q1
Osyc6Agg4sG8LjmxkulBO3vUiZi2WiiggYESWHXTJw/VFhYlp9/MM0GdBhGDNnksYkmZOjupqAWN
hWFGHnKEZ4U6ComlRU1c4V3T9y+z9iwAcJjrnGIEI8zroqWK0DpDpoDh2o/nGsm5qiUietVdpzha
cRePmjss5zw5Z7JkbzMn7jJyLVxgGvJZGbVzzaBuFSQ+dVtbyJGFtvD05oeWPup6fBCkcBa+/s+B
ZG+KvkW6YRTBkp2izJJ939qjWX1rtuCyCVanX5ewGozbAXr1SS2uiVQzEszeDJNw9AiwPrlpemd5
ToPe1eu3gnIaQZyel4szPyN4SolKnaKgHvZx18pBNGuhBzSwExPLrcBR6cYJkEvDpq5OtnQ/K4KO
ubxYhjeidv3bJp3lVFPeGkaMXk+ifEmnybaG+27kgeBZb2xYgbgnAEVoVdKS3JGYGP3cgSBhynpw
FcjaazvGzZc2Hq1zv0i3mDasj/I0bjdxmr1IcrLZS2HGnNuOFTFBtGhZpMmDMhN9LBTwaugYyNbC
1iOESLLmgq9gy53+KfGb03RqPNlv/WQJk8UenlJ/PPHCJuNe19GvxwQFTicpeH7cYjNNRDIQBPVd
+TzJL9WU2ml/J9YSJ0chB5y6G1AxEQFCwFEnLZKPdralHeV1abWD3mYg6vxW8lDGTL/ZGaAiTGbK
uQihATOs46+JOthL1oH++tdl5+StggqV1SJ3VUfeVJWFV6k12HP3cNkCq3724UNRSYNSpdCNNJAQ
Z+cizB7/v+AJGeH4SYLkoV2frSNhChYeM8wwcuIm+yNi1uVNAeNTsXAT89wyM9xpuebPws9SuOqU
58sLZH1CCGBhUtlAUQYybB8doZUXuW6ICVG4taowif/3Th+QWWjhgNjbxH+UQ0sK2MljodDCNBPi
IDeizin0IXX/YBUqYVUGKgmUmVSqg6dQpyQ1IAJCNgXWjDZbN/3BXgDV9dsElc/0UWVtnZGhkLoo
fpWo/iQUp8HkzqKR36FP5t4OdTLneaoldKExKqgsoz0JFahap+dcHQOMKd2KyfxYAEo9SbUDohW/
AcNR388cCAErCu3/Burw1kIsd+KgJscqfcqyGyvVnbU9AofzB5cL4iykT4BYFS067CfFlg5bWsTH
bhMa2ypjK1ijsfY1VAg5NQSmn0NilUiCQMSa1ho0NkEewaiK9BBCEKb0tVvSPwipoGn9bYGKFE1t
dm2VIqdK4pOqP8Xzl8s+zgoG+98n2cHuLZaaC/JpbcmPm5rfdFGEDya1llMKivfvDFEhYZhzq05N
7L4yBnl9n4znKru9bIK3G1QmQ9yh3noZY76aEmptHbQWb1bsrSn06SC97wd9lWoY3YvTOR0P5PmD
l57fHlNMvb8SwozySb7tXdEX3cybMfQgnuqTfj9yPIKzYzSMUQFtpKCO6Mrn1a9pATPRrLlp9Xj5
U/KMUHFpMGJBTQSQrSCA5zXoVxOvAvfrZSPs/TKRm4EMxDBoHp54AMnZpmGmXbPm50jXwIo+Gt8v
22AuRJdVEcOd4LtWqRieDUYJbjz495RDRG60nFxoXyMjcv+dGep7tUkr1dGCTREgAJpDNVM1XmXt
D+bFQHH5vhgqiitWM/SYmyckf6VboA1bW7qvtt+aP8Grf7BEtm4XFrZCGTRkCRgkvim+YqLrC1Gt
qkCrXAI87hNCM16Oytso8u87iyiqG3mX5BjDVRJ7KM/ygN7bxHmhst46+w9IRdNhKFTkCYB4CvpL
BA5KHarw6qkrDn3FudhJrPkUJ3ZbRcVVfeq2UZpJo0VUVqeMouxBjUXVqxagWpKxM70BKEpXSZbu
aI56xLlrmUdrZ56KthtGC2uNTGnn4jGCYDEGTTlhiGeBCrZ6O2wQIiWkB2kBHvs6FFceEyKrtrb3
QppEZYKUXVP3qh52qK2tG2SjnDG3+2Cew8QFp18gupNuV151J5861V4FR+4dPgif45o0N7CwxlNb
qtJwGMG4kWdXW4WB/u3Hv4ogGhVBhk1StqSx9EOCVEIcMnsVB0dceTGXvRbSA1QIVa5ObZu5dmoV
r5YVNlt2iEH25ui9fuq05uvl5TDLGTJGQf/fEJ2i10u0pnqFowYy/TtLBXE5maFMfMzNXRl3Zu8B
c+gXQcI54Zz1GVS8H7O+mObMRF+9/lFZB6XrnE11L6+NZ4PaKjPK5rEdcTnWqXToRws8ejIm9KaO
cz+yGpggJtChlC2BDAmVjI8xsc7ntcImonlxbgtbXu3+rx5jGJFrno27EbrT8ENwLfKA8MzYBWwF
SMZEADzobwjl4nzM0QkPwUYG7o3Jmu24j/2qK/5qe8WtivHanOWgbvNvlz+szIzPO8vUgmc5wlBR
M5Di8uYvE5Q48ETtbOumuF26K/COV27mIkdNz5GFWo3dP5pfM4BAnPSHnNibJ9vDFW+OivVsQW+V
EJYB2Q7g5cdNAMXBMLUzqEIUwTfWH+Y22x0ouyse6o15YvBgVkyAwiHnQ/NtCesqFEaBaDe4k4uJ
mwnKxP1T5MbADhqBEJi+ptr5DW+3Wd4MKL9uATRhQDCSSipINSwSi0YPUThyerl3kxrCvgnnQmJ+
xZ0Vcp3srvcxVa28by3tsM2Fl3WSMy65U5YNcHcN79iQv5i+e/crIive2ULuGicrFLiPZBSddEQi
tzqRHoHkARHpipwC/hthxyd7YEiTMaaFV7RGZRVpqQmysGAWndhLT/Bct/GnUzmDK3QG+6toC27p
x77MGzhlftSdYSrJSICUF5cBI1PzItgV5vmyW1kr3Xr8g4eVsrNDZROxHM+N0scJwDWGLZMEZuIU
dP7hG+LbyahSglyIupeiIhnmsjRh4mr0gAVGY0e6nxt7/iaVdnxuQzKeBa2LaLNTHhCQeQLIvv1t
m04zMrnMpKiGvK0pBYZQes1yWHXes40VVFFe/22EuphabRo7Rd+0gxoQkRKgfHzCmMOLVuwosrND
has6ijE0s01GSOaDE6c+Qhk4fTIfu9Jekbg3gRo5IzRDwpqT8bISwv0CqTiiTlqWaBW+YrFda+Ov
Rn++fDnwfp+KIGuidrVALkMTqoRlp9mVyIlRLHS9vl8CFTjyaIkHNMoAGDqLzuZqL4k/QXBzdpfr
EuiQf7ceKmp01jJ2zUjGTIvIVrZvUxFeNsBeDmi6FKJDh/YwVSU1xaZOcgPEKcJBe+3ehhRUF+zp
JPOK0UnimGNuEOgSUClF1qfT99esFPOQilC9M26a18k3AxWzqqBrWWz1YfFkUJebvMjLjPQ7k9SG
KZOlRHKHu/nvcYjeKa/yAG0BDEQQMqo/IB0BuvB9hdSWaUupWYXaKIdOfc0kvAX61sVIqXP5Q5Jo
+uk62Vmhonol94m1ymB+WKx4PA2VYoElNaoDITbqa7GbZzuXrMSL17TzLlumd1DD7KOJXhUGcGXg
FhQqRpWypdVtYuVhqSH3yh42Obhs4BOMjLZARafVSEUxlyK8GB3hAYI4JBRa11JsQ21tPbcIiPEN
T3PiE+jxzaipYZRQRB1Ip7GheboVgizmFliYm1B11qces/CKiwLx8/pNCrT/I+26luPWleAXsYo5
vDKT2lWWbfmF5cicM7/+NuR7LBriWRzbb65y1Y4ADgaDmZ5uUDYWjvgZeg2+jMoGm7yRvqdf/gBD
FQTeQNsC9A2/JiT6tkSKlhaGL4rPw/ItKjlT2XRz3j4ztpe4xt51aEPUB1zjVtUaoSxDRfOIZrBG
SAaC6qp3t9gcQJVJ3guYrIlv5N89irRp6svKS5pMaSPHATYZryFCtw+Njeod70pW5iAo2H+wVrQC
Ud8HkzCmxqm1joK8Sf0qNP7iDqfUl/wYyJcMsAZvQtbFixBzBxTlgb/fMvOyafqAkqXuLVNL1YdS
bVajnP2y/pYND0vl8fppi2pTmJCgT7/7ZP9hDu15MnNLcO+/ek8qKNwI4EsVdsk9j0fP1tZWsT5e
XtObBOzFChlsk9ERhHQ8FXWMWlqVYeU5PzlVp/w69tOrGtITuafas2usZnOd+TmJ4YyY8yZhoQ2T
3d5l63W6LUakyobf2U2gpGb1KL8rIPQh23DX1a6c9Hb6mDi/m/S9mAVslozM49lDszzwoPbW5qLT
/UyehJsC4KpQ56r1Tqt4jZVX0NcUbAHVAfJCHp0DjLNR90aURAlATYNIkKbLgwCmdDztOKe1DUUH
xpqoekSMS+QN+IG2SX3PSW1LJAA4j+Q1yTuAe4diQKQ2GmbN5eDa+GV51BdMlFaKFqnWIQ3m6e1J
GBlh7Q2Cgl4L9ThoyizSMa1VhXNjqV5+TcQYCHa0+J6gHJI+zS7GkmaopSDOxJ/BCfb18uE4OPD7
BdLwH2na+mYadTxe+c022seuf+CzxerbuwWFuok1O/hGoIBar06Fti0GKUkjzDGE7IHHNwW/u1Iw
M8szibTe4OloS1Qoy4x+HNZySIL0++yAlsaqrQ7aDy9Jb3/LLi2RhIy6oBCwMfVCyEwgwEDZ6zGw
3qwJlwdzmZgycrXiez+xriL6qUUWtTdCjuMuooAaWohEveP8+Do5ofRYnIrb0SOCblXk6KfuO+dV
YfOUmYlTWEzqFLKES0ukw3XdNIOcD2Uoe2jpu6VXjC7RPqvd2VdAA2z+vm/uF0ulwD0mugulSzKA
FJ7mFrmv9JHnvmFfxe4u+n11vh97q4lQmNBIOKP2NgYyxuBIApcEs9M9Ek0m3a4zFFcIixGUGz+z
3pVHOSM+56tJakPnLZ4ioRWBGyis7csmYeJaBQxfc7jWbb6njzPJ21g+dPwVX41S2zqrapqVWxoH
PKZgMBxDyE7Ur0QmZHmKbdZlxFwjdUNofQ/QQoKcHyG0CjQ3g6aocA/etzvl3J7+C+vg4dHfbyt1
Qei5OvZ1EZeYjkG5Efw+eKw5Hepkmle73DMzXzu6Jfb2qFtCE8QItE56EWbZpgX9qItnBfjsoOWr
2QRYCGO+/KzaIG/IrLEcoZYGfmtz6ZPcLBQdIalSHso6Z92TB7m5gbIdD7ganqw8XXhaB7CApDIm
aFUVwwkYBMGoWhlOV9t95Et3QjiedLdkFl0PEvW9Vfpp3qFaKG0TggQXbdZieGB8N7v5S9V3thKx
1ni485jz0AhVOHj9qKCrVXqqq2ldhmozjmY0cc+lpPiXw9BhYN/ZoOIC4FNtupVtEnTRTdQ/D4UT
s1qqx4dkZ4MKBAoGdrhMqGIg3bmbFyoue4KCWOptlm52YO81WbXx40OyM0mFAUFIx1Y1UBGSHvhw
fkfiwOBrlqEgMxVNdtp27I2vn4qKA4s6yE298nIQowjfFl+NEpk3Oo41izueuZnU8V/4JjbGuuZ8
42Gyp6D30nPnGNf5STUTX7zCY5hVrX7Dpvlyd2BcGMQ+Oh5QtCbLoKtDnLZJGZadmb8TguGD6iHU
kVQOU+WYMkRrUMcLdTpHjsAqhh0mBT+N47z/mhQMzdbXSauU4RyW79Lvyg2p8HGfh8/iw+S39uLE
4F82x0C/gnSRfflwHB5AaE2hDgfQs0yLM+aqFBV8bRTQ2j7P4ntDfn/59w8P3+73qdDKpeUARYoi
DSPeV9Ugl0D07F02ceiYOxNUCl5rY9zNZC56Sk+1dFXhtVtprvq7QPsfLvLPTr3R0hl1g+vkHIRJ
ShNbTVXe1hV3o4kSS9ztcMd2OQW1nNTAsLyRVGW49Q6X3mzJ+zVjZWZv6q8vi5F4Fa84Gbh+mtFO
GrKi7ioOOQSo8iV78w2osmgeqUtUFjOFOPxCO2vUgR7BIg856xXsXw5x7R73uaKZa2XNz+LDAtK+
wuGCgTNrVlw+9O6dYcr7jKkUG4lvUWRuu88jB9QT3y6s4jK5P95k1Tsj1AdblAL0Vh32Mgmqk3FD
6oYKaQz19uZM9w2TZ4Cxmy9PtP0bYmgAjhgjaPFFTiVpaICHIOfmOp2Rvh9vHtqG6PAbqLxQ6wKE
OiqhVJmFuWHVMYi7wDZ/+eQyLNBADLHu1iVW8UCYQTwqf6zT58u/f7xTP1dAowW4amj1pcGTrgEY
cSsrZ0gw5Cl8qFlq7ayFUGlMLHNiXZARf1EMZW0xi5KFr3sDuPhxYgmqXDMktOqoMzQYc1+3Coom
src6W8A7vTf46JzJ9maRJFzMLEyN25c38Hhdr0ap8yMOir6gF8T5HQj7lOFdzFJRODSwS3Gpqy/r
xSZu+qwMR+lOVH0tDv5gAbvfp8oVhC4OODbkl2mqZHavpJGjVdXE2Kbjj7MzQ33/1OhVrctJAzCH
6J9XBIRRTL2dNKsGJOM7Wkykso3Zw8urO7wqdmapzFaDbkKRTh3eBLrPY1JZWEBV8EeHdGeEfMJd
uEkNuRjWtsB7YAg17XpiAR9ZLkDlsVJb6Fu7Zlko5kEPVaAsSlifh2z/mwi9WwKJE7sl9AInlE2e
Z3hPzo7oZJgtMSerPXWk43DWe8ZnIUfxkjnqqGajFvcaKUTUfOtMxV0LXM6clJDfuxlBmH7ZB46K
1Pv3Gi1MJ2lpP2acBMhoYaGuM0IPNneioPEnp35cb9XRFNG7SkIWWdmh8/1MuxSeOlpin81JleOR
HkfvG5QEAL8d5kfG4lhGyJfdfbl66jc1Uvki5O8WV0HNCiXAIbLUx86ZbRSMz4ZkgimEmZIfesxu
cdTJigUgvZKGK8BaRMh4F38qTemOd2ubC/QnVhvw8AjsrJH/362Sy6RYRJFl8VtMwGw5yo+cxdjI
4wWBGhdoMUAfVeqUrW3JTbJcDXigzs70SCajcxAcCJZ8Gs4s2gFyLbw5AMqrMeq8yerACUaHXl/T
G7auYvBAAvmbNpmCwPlrt1pdrDEWeLyFryapMydsvQSWTZg0WidPC0Rh1rjLYTKxWxR1F6ptonNj
gSeiFvOY6Y1MwDmvYx60G2nOSilZX4tKvdYqEuUlquNARMlNdDAKVZq5pZ05r3Dm4bfH7n48bX5u
Hp2HxTPAuHoylaHYnxrZ35oviXJ72QEZu0enYnzfFJ0RCWXYgdbUUkrOV9fZ4eemteIlZ/CzHHYp
0FX/x9s1Kmy0UjqMWoea5VCO11oZWcnEP1dC7W9jBPJh7q4Ylt5so8IdiuHb5ZUeF2Yw3SugrQ52
aFr/ReOKoqoJ72ESbGA8IzJk8lfZrCA3U7oy8AR/4vo7e1T00Ps0yvUOUPdKIx3Y+ZRUrPyWuSYq
fBhLmfJclxJWtboA13sF5hnN4p4IP+sAdhQWAumo54sZjtdNpEIIp2ZGJ/Y9hxOghvPH8T53Elch
ZWev+Nw5EP32MX+KnhdrBJVpmYokGNAqYy2aINpjpdcjiKhWc3hsUdXnwD81ngZUvT5J71DfZ4qX
MneZCjGburVi0bcotcv5aVFWU1bsSe5NoBLNEQQ1SWUWiWhmQ2QOzbsZqd4kMEDqx5WB3cZToafq
EmHttxY4DZR9A3znG+CkcuCW2gC4pYBFmsdaM009zk1TFWfxoqHHHt1BLDX1yYERNmi3Wi/aE88i
q4FCLu831xPg0uh4E4IGuued81utZeqahsvNCPnx68atz/ItqHFWczzVduOx7vfj98HOIuVTGtBn
KYQpIn9woSkDYhCIuNVnxAUoYsKjy1vZb76x+JoO++y46X+uk3IndCbkaRPAMVOuDpFnQGPKKoAY
dOr/0NU/DPAgyRYJZyWUDKiQq2WFKG180Qcgx27UmymeTZV7XsT3jOh6eNHv7JCPu8uViqUf+67a
kjD6WD1C3xdxAfM20l2no5FJJIVfiOMYRonTv/GYnVEqxC5SJaS6pkET6Ia7SSbIbeihXpgqWozT
lQxaSbk2wXrUAxkMHHfCTBCP69PYWcIgqGiYwP911ZyURg0/pAsciLcW+8UwmfEE0uCL5ok2eV1W
4R++MHd2KceNpUjdUj6PA645c9P1XN0Mzf3lzT1M8XcmKC9VVz3T4hSpdpu+VwZnLSVLZGmzkN94
+/1et48Kaom+ygL2DxM/0eaJmllKszOWn6qktTDG4kdJ5l5e1PFp+GmQrtHFA+Z9Y5FUnsbkqptX
d+ylqzRp36Va7Fw2deybr6aod5jUGsa2iXhttmt5I2Fkddrk264WnH7hPKWS/VnKT8K2fbxs9vgc
vpqlzns281E2iYDUJiraQb0CLcKnyxaOr4ZXz3j5/91RL/lYa/gJk4JgQflERN5LD92YIZQ8Ml7X
edLvqpW85MHocGE8XyOYSCq2zOBvLRUZpY4u+zjN37ZENaFdYl5e1vHGvRqhYkkySwRVNkHf1+Ct
UuzfA5Lx4bKJ4yP1aoL8/27jlq0btF7C03zsrnOxN/XhasZM1mUjx373aoQKSUAlyU02abNfBLFf
hoNfAwzA+yyuRdZaqAi0gBZomAtSHopdjS8gNXfV/u1+USEo41Zgxo0S0N8U4iGQO0C203//u+2i
QtDIVaOy9WjrZNguAl7sHM7rPNbT+7h5+urDNH/RqiZjrQ4CmVaJFGRwki8/gzO1+F7gcYBWS23P
Ppc6lxfHtEoFoSYttWGqUWGTP2L6AYgIK4cWVJGB/6x5R+pPLW8y20oMD6QFmPVYmdSllznMrfSf
xKfKxRgnlFEHP/muQN4xMjurscarDryjZ9aji+GWNEO3lkabno5wy1b7MAzXFUjLhugbY1dJDH17
bf08YiIVKupObRZ1ShafRxkApJ9n2V5dotD9X4rJzG9IlryLGkk+K1ypAldUnIiAQ3uGCiH/LNsS
ZD8qZ/W3yloYVYHjxHjnrXQQKapCx1QLXhsgYk59fLzPCm/Nt42zOC0A9xVn8l46MEIXIwTTvRS9
lfQh1tB1KFJHxsyYurEs/Mvd9frpqJAyGBtQao1Y4O6abHLgE7fze3dET7CzVmaj5g1t08vVpWM2
gtDtypB2//XjjVEuJ6hx/5/ReoQS6ObL4HuMnfQ84AyS8SpQztS3IqCFTKA0adO8cdSddeLIO9dR
mqrqBhGus4bEddJQDmZXAHc3sy5w+HbbWaKuaAMTjS1E/IqXMVzBLuzIlgPSAxNd2Y8cFqckuV0u
LYw6gVJWqY3RN2W4DIIpz5Gla8Eq+6KcmRxzuuYwpuzWRh3AlAPZXZkPcZCllZl31/xyPQFUfzmo
HPr+zgh14qJpbcWK1PoWQ7YUTnG2TPtLE9SVnQ4yV2ySCjAUOsfLgKA1sJ7wrFVQxyvNmjTpqwSD
SK3N3RC1me1KbUyp9IEBCYBnvVJXW3r8u62jrnBOUDZjVPBeaNfUBZeuPzd5cNnE8Zv95+d5gzLJ
W4xaJApSNxIQcz8OE3tAhQDkwD6r0kW+9L/79psGTtmPaWmAgyooI0dRvSiRTK697nKWxx2XlHZr
oqKDNCRi1dYguiG9B3JmuevOX3BiBw+zfoyPdPkQKTwVILaZr3uVIP7l9gvXhlEKomwm5Thr64h7
7uLdWE7jwmtIsn5cW/M7xQfCCXgWztS/QnbGAaAls43J/6OG/G4rqRChdUuuiyUey1U9r0BoQgF5
XBQWi8TxtbwzQwUJnl/qIu8ixS9OVeJsruRKPsqAVuTrD+KX6AMk532VcaYvH2mAQX/dU06PjCjr
UjQhRC+d7rLf5cv99YZUeCpkLMu8iOUyAaYj3bYzbxlopDQjCzRzXKkhxH8gx9VEUGD8ugxNbMDd
KaPUIH+M7xcUjstzcwXeL0hhrbcAZwoWSGE84Xl7YHn+cc6xM005h9pGMehGoyiYRrMJGrf9pgbr
bTv6vQ3hamD8a5YM/XGxfGeSchRkbmlk1Au6OXf1p9Qn0jjVVXRrWKs7JNYWktmCygO0i5kbH7vL
6z5T7lIoa9eoCTJHcEANwIjmXs5f/Vho4U2ZielUlxGbWSYpD+q1NBO0CCJuvTM7GmhwceKXAcLg
s4v9tcub+GaYnMtGWTapO0dHH2SOugIFOKPBsRDf90X7+bKJf7lzfm4ljfhWpVbJow4u2zske6tc
QJfvyJgyRJhZnbnj/O3VFpWnJovQA/ONUz4hqJTo6YjPcoqxSN4lLAoAMUkjYweJ17+95l4tUreP
inZOwnV4qQ26XxUfesPXVFa/lmWDunQSo5rbbEK81OOCN4UKvJVFK5pSjoI0Bl22PgsU/muaqH4+
LuEWZ0EWz1/mRnMhXBkI82ozPinDbWhi32lr4nKKUBRcLc2cTlBIPhv3qZU/Yg7Nybz/MCvJ+rBk
i3ZXYrkRwtUMkYDzxVBxBb9EvOsc1eRBMFJ4rOSFFexoZhNQ4SZprONgzJA7fOGktrVrHs8OAoZT
npn2jp84r25Ex5uxTzVlgBv9uPLxugqIXBBGFj3Gt2PtJBVmVEPNiyFWwasZSB/ITk5mdTW6E3gK
Bo+zmY+3Y1+BPBFmTMAUQ1+8A+DZSV30uh+/q4L+XjBra7gCnV6wOET6Yv2z0T7A7H9apFZYgHxr
XAc8F+W79HqzK7v11ucCouHdde2mLitpIj/3NgK8mqNiqGoMCg90ZhKKQ2mqK2em01eluyuLJUy6
1I5wUv/oE/60SJf/81KvxFbiU7B1EAgAxFNRDLvCaCFmhitvWryFxSzE+IgvMX53/IZkNlpZ6FFV
jgMIe9mxwPJLlgUqjmKGmK9njAuHo3CnD88cS8b3X54Jr5tGBdFJb1Qu5kBUOaPDJVoVRHwMB8VY
D3PWLivbPI7Yr8bIanf7BejxEIkJ5h7qWrsuQNUHEZh7Q0pZ77njw/xqhwqL3TAVJWZOC9ytRAKj
9SYMBak2+lynAYRPM2uShfjyBV9/QQvu1qWD8Vqu8w3ppxeFkDvwUTBEkPptLp8f2fTruqhwmCxx
rYCHMw62m+a0nbQrHRURB4Vm1H0sHtkQCA5cFJxYKlas70aFjiqZy2zNsD7D34y7TCzMsf8zsNxr
fKJ1B/JVN+YpA3cLHxIgr3FfoGMeEPTf6jfQMvl6OVww1kSX7PtxEzJDHkG3k26fE063yyb+OtaD
c9nMcY0QPP/gPcSkD1jVfvX5MgWcP+kz1JdO1WNzIvlXe56flivoAz+NNoQxFhQHI4v3IXf0Rwdh
Z5xK/ED5OIyGgmkCA5S9oNHS/NbinJXzXvRgunNXM9L1w3i1M0jFq0iNeSkutjJsp6emXsxI/MTY
T/InvzlrOwtUwKrksaiWSp99UtcY79OwudqQyIo2/55V9zx0kZ0pKlwlzbZ2kLVE2TO5T6NvZXOT
SgyeM/JUu7Qa8ifsIodaQnSSNwaMpoPEY55LK02f+unDln1hbNthSNyt5c2bcVZLFFChVH2eTrnT
grNNsBpng2xZaSe5DRq8+8smWbtHBavFaHmpBXlvKFdfDfmsG2d++ktvo+LStE51Otfyi45FpH/j
iw+Xl8DyZiqHgYxSoagJ6vuAuCYL+J2qyvobCxo9hTgaYwcHEzlf2q6X+UuSs7775SVoNGBcFpd+
LvOcDBJYDbr5LRB1EGa1hPsJQmst6I3+bEb2p6tpNKeDUlej1mZgIWydKiCPBM7RnAJlgsTvvMja
ni9v4WGiuTNHPH93hPpsSraqxxQwL6RXfTR4cp/f4hAGUdd6FcgJTACXmr/8blRoiEo+LwH1IFIQ
0JUvIRzZGoyb4/L50XgqNBhNt9RRhS83ipUZc/fLOFolk4bwuAG52z4qMBhazvPyjGGd+Q564fdo
QaJ9Jd1z30itGBQutyx9oWOc8M4iFRjQfYTEzoojxYcGetbIl64IEyFQDP5lzzhObneWqPgwzEKk
ThG2MKlR2C9uyxCNKxtgUlL4YENJD9PAnTkqXLRKbSygLEcxFfBZydcDNHG9wWMti3Gk6XeOqBlo
/GUwk4EdKSkSs8kZVWHWxtEPG6A/Wm6RUOdbQ8GV7NqDEmwCOKpuinYSqqzZHdaKqKwh76oEDA+I
432j3gsDOrX9V4YrkCjw7xctFAZ+jRKtXIviVANlJH5UvQ1y4tJnBMIQI96EjoxN8cbI+1CY/tWg
khFcU48pvt5J79v7yiWQ5hNBvVZXMVit3gmWkkJ3lgsUW/SZTwVG9HhpNuyioo4JZGD8ssUX7zZX
c3vQ3ei2hmk1kCMA62dW5+ycfr68yYxITD+DpF5EvV8FiQWCigk9a1NtNVuZQIv9fhpcoWGA4VhL
pOKImgqrtorNEGztY19tYAzw4og17cc8ClQMibZJSTYDiVPvrN+JWHZ+5qwE39IhqgdQib+8hy9H
65KjUkGkWOMuU7SGlNgwtn0qbIAJPMIzU9+wAgljA+knkJyVxpK3GGOchFtt5MxlvElYH4m1fyL1
BGlysRsFCSBaPixxChZ/dKMbySrt1QTDA2P3WCuiAokcj/MiKxCV6Wv0Ic/JkpvxxGJvOyxKvoZ5
GoXUTH23bRN50WHiVECLbjAV778UJV+gRhd8gYYiibVYSmWDtw7GP2ZHdgD4C3JnMXU7uVGuMzex
I7cCEbxbu/mDEWSQE8Xrvzmz3pFHjJkGhAj//4gFC9KvwUyb1DIvwSeAlC6+T55ED4J5jhouD0QS
OTo1Dn8r3dUfjDNR0i5v9Hvm+ADry1JpStco68CnSMWJ9ENigRAQiUptKc5oF9fYfECxmTbJb77d
fsXA7LcMUJFO3RlVWfRKpcJ1OxvtLpuwdy1+IJWmZnUOQYTJ4AhlgV+Og+irUereWObZKBUFV69Q
8ib+ZSbzV4gyWUo3uM12w2uM9Pl4Y1/tUZ+24pVlLQtl9tPOsLj2KxRX4uU7I6iRP/rSTlJfD2za
yyhtaNVg9KM5xT5hO5xiEzxho2EqYU16FZmlPl02y1oadUFIWjw10SjNPmA9RfvQ8u7cvr9sgrUw
6nZIhWpEBRVfq07DdL4qCsaVyvp96jZYOyNt+LUqMNQZlNN7kQX3fgm/F74MXZ5CJt7EmzgCznlu
v89hk5lxYb4wjtlRkKNCQKYdpMKGgKOObN0lqtzi/eVNZHwnGkanzmMk9zLOWa5fL+UHXXzXVsHf
maAuhq4GJ4EsoBAmcIVrQLN3NBY3m8Alf9nOcW/e+HmcaPWEcRUWucsAJSpOYFHDHGL61HpAw9jy
LYGoZKY4mIbNufJf7iEVNvpaUsFGTS6lPLPauLMUTMco6dfLy2O4o0EFi3lalLQngMcOPCvjt0Zu
WfvH8gUqUkzTCincHA4vequ3fQDdpdU+pWd0cW4HB11NO7ljdSWOh/l334yKE8hZ5aZLJTSOUlP4
ANKNl7ktIG9i5EQvTI3pI3Jmpq7KMWxlZ5iKHmtfbiM6cngJ3yk2ITHjTAIehb5RCYCD/DChF5iE
5fuBTQd7nMS8+ikVWHh+lNK6AsqZpJlTUDwYThmItnjFfImQo/WvEQZc11QBPClluCU64/iiDUYb
4zteMlt7hA4GXuC3Aqsnd/HShjkq39SjJlUGbkaqVGp5sI7d6IoA3QV6tSZntTbyx8tHgmWPLH/3
0FL5iJcqCS34Vn/gio+x+LWbnySBAeG4eCywKioVyUfMySkxNnFLPo1bbC3Sc2UsjMN3fLoNaGdL
oqhK9PutglZIJ/ArCgvlKRlGq2mZvBnHzvBqgjpq5VQPYA3DoGv0VEkoSCKnPWuOmrtEEIDd1j/e
tldz9AGbdXHhVxWIDN2aje9rag/j3eXvz9o06iBFk8zFEMxOML402nz9uPWs2aVjYCDGo/7/Xeh3
GqcsbcwNGoez+tLE+QBNGX8E0bA1OfFX0S7upGfWqAVjWfSzbRbaqdBENHIy6V0NtL44fr+8b//y
MHxdFXVw2pVw88c95r6gkrPZoE+x4zMOKyDlscvkFjk+pq/WqAMEZpikEGTsYfqOVLRaSxrMGEKd
hI2DC0XMcULmnPkeZS6SbPMuOoxjwo0RdEr8OUT3D88HiBwBKz1YRFaAVatgfTPqdi6ltNImjXwz
/rbmQEc5sQp1jPMkkl3eLafuumVbijEOapBrrlFnjtL3bnn8S8+ggoSijLOQpmBY+ge6TIh1SDm6
dscrVm+btWlUiAAkNpGlApiERocu9XMSP1xeDev3qfiwpoOyDSn6zCrezEO4VfeXf/9fMs6fni1R
9+vCaYMiV/yP3ZKRLy1+8Xk8AwntRH5yPT+Cpd9Ovv22ShIBI0D1QIc4iAEpVZ0sfO8L8cRtfIuF
8eOTujlJ/SUaGLfe4fHZ26A8WhgNzDRwURY2tnpHBh4XKD49TqEBSpZOtVh1DvKt6VRlb45y72JZ
tLyJ58gTWqQQZido2mzWq7AlPnRSjPu4X8QUXEEY7jW1dulb5/K3PPKVvX3K8XNRGzEKtsaBZsyP
HdS/hXz8dNnE0Qnem6DcHYOwUlLEmIiU2gAgyToeTGll5WCHRcy9FcrpIRAmZkWqZaGqyOgWzAKk
zpTWGPyVB0o4lsvJEfBq9gQ+XbyxXVSzl2TeBU/7wKrWHWUcuz+FfuDmU1SABqfRff1s3KB8FuIx
ZqKXC3lmm2MTdzP2981bNheUskq0IhQa+R564wGX5F+FWXcmQXzuRMlqNd1JEuNDPmk2JGBuDFXx
wE7vcElilsLKwBcwPMqgLlmkP0kS51oUxJHmJLruqanoX/aoQ1Dofoepq7Xva66aZWDUOqDC9XD0
InBDoM8QrvZgJQ4LWMi0RwWeqoU6m9wj4xpc44FM+UV29p4wy8lu5mDy1L28PtYWUjFo0jRwJYo8
sJnycwfNk5nRbGP9PhV0apHbIEqN6ZI8Sc16ccFaYv3dCqiwUg9LLGQZMq04gVZtZ84x68Cz1kBF
lZUbtwEtf3ySSjTMhF+CWS2eL6/i8JkO0lwRQgMAFRi0L/OqPG8VgVeT8vMAcRg009DUSk+5V1xJ
HoEgs1Esx1fCq1HKuY1oXhekVV3QNp0ljJAcIOTKJhf3Twk50fVgq12t25fXehxFXq2S/d7drfNW
d2kzy5inmoybUS1is8LsnaUrDcP5Dtv/oN4GZbIoQxqOruyPXWXg+aqlof60huTwEiEFCc1yU7BI
rzd/zypwH/b/9yYph5eajqsLHg6/hqAlNoHg8kkzrWE2yskt8/Y6f10b5feKsSm61neEvXUIpKvB
J6IpEO5jZCnHzv9qhnL+aOqKbSq6IlS40NDfK9PjZWdgfiPqNu2NuBS6EXTe+jm9768FM4HGBiYa
QtKOH86pzXr8sSzSOWVtgLF54JGBN18ILli2oF/qp5ndOS/zg67yzOQVIB/jwsei5bvSdDTqcsqi
YIR434TpouSLcoVJu+lKccpT92k+LV73pMwW6z45Pms/P59EXZHDpmiZOKGAs22tG23JzagNJob8
GIkIywwVSKp4njhlxTujrG+HTDDr7szLjI44aw+psGGAsQjYSBXEu9WVzn/ohFulLZ2Ju27HkXEr
spZD/n8XoZSRk+aqRUEKrXErbz6Wy3v1T4jEd4FCogKFOnNNrRE5+WEyrpJIDhMRDV3G4SL7fsnv
qCDBqUndC0IBzgDB1L0G8gOQBdLM0VVJtwM3isaaW2JZpOIFFzXrhiFmUOe7q4WmIjr83fverZCS
NiF4Qlj2GPFJosLH3E+iFpU4zAQNPz2k0OBsOZMQk6TPPFrGhSXy1t/tKk0wl+rlVOjVEgH9kl9D
cclFMd1LA4JjAFXX+U8e8USfUgEBjmZoKnW4lnoD/l6Sc0CivszSlzllePtLie2Nl+wMUCermdsN
CHjULXmvOXH4bgPU1qE+TsAZCyAA0rl4rz5AldjrwbkSRg5jPw+/4c4+ddzANSlxSQoqSAx9erkv
XMXfttJ8AXICSsF/hswS41Y7jCU7i9ThG4RtajoAEMJcrPysb8ys0q4b3dblMFv+hP9w//2oQzga
Og9mKB1Ma7YcEhobTQfTpfKS0yk1czbp+H7bLY46gkoMZSGNH4n4Bw/5qMreMEehARIb3Qig1jSC
P+Jc2a+QOoRj28SJGAMN3diLOwvecpIwk597wp04X23hjwHl4U/gxTurNMfsOg9JJTcYhFn19EHp
uadSFRiuyfBMmmNWgmJUma6NETRZFCYbbxu1wjBBnPvt4VMVQxEMQefpN7XSS12OFp3ur0L0VZyN
U60tRJJeSf7oMhBeLVG5QJbUWQ0a8RwEqJsBMdrK5a6Ve1TtXt6ykOBhMkcdXgaiJGN0XTJknc4+
qk4Q9bxHbvdPrXPzCUa1t7Vw8ApPuL0cSA6fMztzVKBceeiai6uk+Zuy5t8A/ejutrwZEvB5tzWM
cmL/YR5rPBDrvG8kxrXw9kMqggwKHtApqtC+oXUTBUVLcC1gljsS7+Sct8F8kVbDXxqhGoB1Fqep
sNTgNjUCyRChN32emCIarJVQjhL1WqnXGxeH/foxnp2kzc12u7/8rUiE/dXtFchzQXUCiqREHJH6
VlnfqXrRRF2QGRA4aGezHE+aWJsD+n+XLR2tZm+Jut0KNeXFLucARe07MwYlSZZlZt8mDDMH5dxf
V0T+jl3SCBBGTlhJgMc+jY4CUGpkNyATfREKjJg8V2+ff79ao26wpW7BzzRC6GTsB6jFfYoy3uSW
L2IKpjT9TikQ9QtGdfXt8frVJHWPzUm+Ji3hMpQaFKQi4ywOumLWWvFZHmRrbMGXMI3vLn+8g8vs
V6PUZZboxmqMIoxmJ8KQsPnic5NZgLbIN7xLxIWi67hmvGYOepLEqMGDzFeHLgrdCUqSZpKGtuA8
7UEQzPzaQOJcbXiXymZ8OwZa2N39h+oqOVZvjgQOgyHLKk/6D786kFEn0cxJeGo3Lz3DF7DEbe8a
RKHQlhix8vBU/DT2RiFMFTsxGfuxCOU+daZusjftKmOJLRwecuStkCKXyAVABZK5BDVUJUc5KR6U
oL2suPPaxd4oF4zD9/aexgfbGaKiSbmO0qSkaBNFfXIrqkQ+orAveyJrLVQYkTmj3qapiIKMK6xB
cQYMADbR+y13Lts5wNb/uhYqjkgL+iRzvsRBZ+t3crid5taKwAQMQCip7kc3DXm8xZGZ+SVG21m1
CtZWUoFF7BQhjuMZo+3CedU+KdH3y+s7djxDUlW0wDVdpTp6WdvrJa8DhyHyz9BQN3v5+6h4l20c
H2BwRv9j5M01KU/ofYKtPzsRMbLiYbl6eVGo5uaAhOSBc9mAJ9bCKGcHd0RhdJmKqSl9NY35ndB+
yQXGrXkcDncLoxwdG7rMSZ3kYVdYEL0I2rC1Jh9XaPaOO5MnvRaw0AUHKErikK+bSXn+OGyiEJdK
HjbEZvK1t8jdNmDaQghTcGWvz6RyVoCGICOS1GycwbFL/o+071qSG2eafSJG0ILkLU2TzR5vJd0w
NJKW3ns+/Z8YnaOmMNzGt9LGKnSxsV0EUFUolMk8fwBjEWoFWkr0u9KJ98XtrPY2zmy8TDHiV6HR
QHdU0eJBWLz3uX90xmeZjBksSPF3hIB/azxIh8RBHsH04yPGXGgROnLrU3dYAy0Q0fXQAUgD0+lc
sviPj1TsuyyDN1oxJCK/N9htAop+jXMhLdI8EGLVWpTJys2bWn2NUWQUex7AxK72boQxlw/RVqkf
mgaguMLdrNz22bGMeNfq7gV3lsG2+lDQpzpJMwzNgnCsBK6qsjijPTkyhuDj644HGshZEtvlI2qx
0Msz8FyWzlxtHa0Et+Og6U44zTwgp10N3ayMsf3STLu8zjsgtq21nZuKn5D6/rJP2w34ZAJdUDQg
chJGIce1AiUTvUtV7yfa709cGt6AK/2ZD3qPngdw8cmmjFDk9yBElpZllMYelNfxgwyKPmM17Lh5
LuaVc2Xvn85ZEGPUmpCVISmHODDG59n4PIh3xsLxlvsGdBbBbFkuaVh6U+h+lRyjInN6HVeqQqwo
TCzCA5DcXY8CuldRERVJYQeDC1UusxbAhMFkPpLpOBaAulX/c8EbHgFkSyqCUoKkPrNnVTSBk1FE
PSsbb2XzQRN5b6X9+2UjgdmyDI9jIzdy0y8/AetZtJsHkNrYhbfeN+CYCGjJm5f+27WdjUjmWSFE
cZM0WWH6c/9JKe8A/33ZcHa1YPP7zAsCQ0YJwgQTPUpGahtoB0mJaA16UEj33X9HtPn9gBgv2rX6
YkohDqgXgkR+baaXy2vZV7JfCsCWrsjYZREJZ2RqRbyAVry+iislGjimudPh8tsy2HKVqk/tXDSj
4JFrCq9Jh6bDJwBgX4HynnM6dPc/+Jvz6bApor7TYrOPNdPPB/FlnsdjMqNlspICQV6eNEO+6sbx
+HebyMZQWlb06WQiVGkeVtEtwttF5KI1806K8aPrhIkr0NyjIpZjOptibrVvtZtNiOAlzKjmbnK7
6JbIq3jvuu/NdjIeQkzNXDGgJO+IR3QSWM5c46ijl3akUO2tnQAMI3sbP1/eUo4Ns8WsUjHnVZt7
3Tc00VnM8S4n+uNlEfv5FcU0ASIKqE2RZSXMUVqvtBWu6SebNXB53fE038cPsxffq7yN3NfLszTG
kktl7RY1wo2O6/ZhpBw7h8aTJ0u7MWIru2quIgwDJrfxjyXiIhLtNAFR+/slnIVPnMGLO/RyBnTB
K72yVBdkgZZ+rWPgvnRTN/d4JfHd41MxI4S9VfEuY70+qqpCZ2Lofhm/ElBL5im3EkmfdR/sXENn
iyihHQN/fo8rhCw10HwoJJgrRfhipQdki44EDxZeALNreBtBjHUPU65mhYiJtdr8WiGZKNe30chx
w7v7tZHBGHeiLUmxtlEUyM1XEVR6FSfTtmvFm99nrNjsZ2DLFEhnjLPkLBPmfCvME4xAU+ZBGvF2
izn5eQXaqrGmORDeMi+epuuhBklWOB84xksf3JeOn7nkq2FtFYzK0NC/x5xM5s3o74hsWqHl3Si8
JTH3fUb0bkV23zy2I3qZhrlsrKZZVyup6m+cVe2fk4IEoaQSvJGZXEaDzopq1jDPFV5j7AcTDIan
uqBUAy6/04PUDiuks7u8FM2uWCJqKByaiiFrjC0patWDPIpijJCDibxkWVT2XA+WKcm8c6M/9eHc
NqIYa1pmYVUqdF4cxWC8it+fvu8NkAE59M+8etHuyeHlAaQgdGt96IHLp7rKKmnOA8UIrax60oW7
lafw+xHuRgizIrMQhlEUgeNA4WKJvQKcygJVfTC6AwrcER76KpdpezcE3chk/AXYe4VQUVZwznrd
P+GX/moCaJ/hDIf5Pn8hwHGm0LjTK7c5YvcSMyQZ1TcFPewf+NZHolYixqtQeaYT9vMVavr3+k11
bdrAxryVgTbaeogING6z+e5RniWztdk4mms1ywAArAujowzkMIqyM+BvjgXu7uxGDpPoE8QxnFrA
KAfzgMHG+hC5cu/gmm5P8k9CX1QIhNSqAKH7OXq9LHz3FtjIZswQaZsSj6UJ3dCdD1Iua614A7c0
yPhgfYYhgngUkCYIe5hLszGHqAZpsCfjzQ8oYGDRmgF6/PzLC9k/rLMYZhPHuNbmNSFRoOl+vnyL
hCAWeCiS++HbZi3MbtVCIo5NP4MwjeoiuiCq68TLAVYELM5bXtfifgS1kcZYuaKjcVsvW/SYXivf
aKk7xsSI5oJI/QaN1AEvXcg7KMbAjU6aiziiGco5vxlizeuH5BOCqltNAH5q2vt5Z9rrRDhh9+5F
sFklPdhNhtAwqqiKkCYMTPF1nhKrAMiVcU06XnJwp0MIAelGEP2QjaBI6RctjpHbHg8/aR97Z3X0
EzqUj/J3xTOQVu+90o6fKV9X9vZ36snEDumkxb2R5ehR7+OHtm1dMSqvSWE6l8XwNpOJG+ZmkhuT
3j6mCEZdWTymyHklc+kWEe9xQbXvkl0zj4tpFsu2WeckWDxyDzZwfwYXs/AMyFgXM+AuL7zn2PeH
kkuMnvVeaoB31jytxpPR3I88KAeewRHGhzRZ3ZC21Q2MIKoBergwC6g6UqAEYFz9X2YP96+2Xz6L
MO6EALFFTIAg4c+3Wnbocsv8tDpVEB4Jpq9XvLlrOwYQoC3jzcuPwPYLTCbS8xJ8s4J/fzeIMsr1
eQzBeaN+AQZf8XVFv9P6Jt6NgXBdjNZ0VWAujXef72roRijjZfSunASkGfEmXb1i/qLn98uUHhqD
x/+4e7Ft5DBupZgx6IBMAp430+c1BTTHj8uWtquPm99nvMmszkI1CAjBhHLUjk3UrEdJiogtZRoP
AnpXTTaiGN+RCDOYLE0JRt3J3hwVFvAbraJtHLU7imZQi5/+bmmME1GlrF9aXUkCSe7dNj2YReIv
c2r9iRTV1HT0VEkm25Y2qhoeh1UUH4FW/6po82ezQXutFh8ui9nXg7MYxsYWYiQSpkezQNIxOqGP
94NW85ojd12heZbBGBJypYhcFQAjtwfKS49ATrfK0EbnDB1ephQjcszJov+L8Z5lMnakAI62nZMW
THuapT/SNxtU/TMyw3FsJ0fTo+/S6TUJ7cvbuf/02KyVsasc1FtiN6HkIYLOoAo00TIfwivF645x
YRWHwZ8Kq+MU3XhnyNianOUAPxt6w19znJ+QPRYFcS+va9+cz9vJ2FhEDHnqI6RwV8CTDrdz/sgv
HfKWwdjVZIohCY0kC5RH4JhQrNfqWf5cfFI8CrAE6uYb3mnxJDJ3tF4Wa6EaAyLI7pD0tS0lMkcf
OPvGNgyubVZSAE/0+zSiW6XJGxoHHMGcv//J8Rh4AqLPmI6W/X5VxaaUoXaIYKNOvrQjJnzV06Rx
ZjN2xp4QICKl/VOIwuKgSHOqFFWO6heFjZueY8wZFMfcL27/JL2H7ihDNnWAlhEWgihKJjUbMzCQ
4z3hj4ZyPbYaeNoMXoi2dzhbOVQ9NhFvWqxkGWsZPemlNX+isxPrSQD/yGxnIxI7rUWjmv+OcaBJ
W6H0ozZC67HV5aYzk6DS7Ur4Bl34g4tjK4DxBqZWSh2qH0WgI8YtB2Ip+WOxcmYy9ixnK4TxB0kk
ZvmiqFGQNDei8CXX7i4rNP3/2eh5+/uMLyiaOlwxKwli3Ug+4PFqh4p0rSS2OD6GmcTZsd1aGBJg
MtHAG62L7LBHtqJxWyIG6AGaxTbH0cWQ5rWqUNjs7lmtQ29UgVjTL5LV1rg6ZnDDXl7ubv/N9guY
0BrEEqsyVV14DK9XR3Hqq8UFW/sBWIl+Akh1ineN/psGTYIh+DEjp3Yuf8C/bIEBfG0Mp2oqW3mJ
81SU0yKJwcVJ0e0yr7cGR/BEq7Z5qYj9sz2LYpyVWI/jEI/I54BH0G0xkDomrq4f0uKx5eEA76vp
L1Efkit9GYNHA292swl68b4fKo7qyFQRPyrqWQJzcCM0iqiFIPiY5b5dvPkgfMJkzSxbqkd7WZNg
9DXXsAQvuxr/0e3ejQq7Rs44Q2aOclfxhgF3czBEPH8QE9BFbb1GeVegR8EmXnvMgsrDMw0sOdVd
yx1Q3fegZ2FMZDenQotgGwQDgnA9wzy1PLG6tfU4ykld1qVNZhx1MoxNnU6pBhzLyVUO0Sk7AT8T
lM3JsTiuL6rfXptHXsjDUVONcdQFOrLCuCnQECapVpNXdjm/TKNkiXADg/TGWSJPUxmvXWqmuCbz
Qvvf4rvuAUnVG/lpvh9dysG3vGaII32OSHo4l3aVbsDmJgIjSq3qiUFRmUQ7DIr72PkGmFag3PfX
/Oc0b4GMR1fnsi7aDHmsdXoU1q89t/NsVxdpHlyHE6PddL8vp+8ltehV9E2o9+0VePZui+fsuUut
8LG+oW4sbyztM6/9iCeU2cMGSdRcEFLc5nIEgC7zMMzoCQrTI+esqNV+OKvN4tjdS7Iha2P0CfYH
NZiPjR07tdu+0OZ4foiy+4ghG2mMh64VpWxBIw7s9wMMukUxr/BMtw/k2+L4P86UUj95YYFs36Cu
NvpSGqrgqd54RbkEW1B7RHgc8pe367LPq2N7Bk2lmmR1UcACHH5xlu6hJxjhyAc3EYFIFn2/fHK7
ar8RxrjjKkvEqauhIMVYWCb5vJqc0IEngHHBxtJJtTFA7ZWuHaw5TUEpT/TD362CfsTGVQyKKOUp
hfjAVFTnR33d22u+mJyAnLcUxuMCgyVtB3R0+iIZrbX8vjR/8FDe6DU782HG5lIkZlwGylypJzxp
J6uJh5znWPeNVdN0heho7mVRrwdkAEY8pSIYq+FRHrf2tD7M9mpTjIiQB2m2v2tnacyumdFSD0M4
6n6BJmUVuJvKH1Ax480inUUwrpXMuiCWJYiL6U2xArk6CkxXBccaCK4OMS9dxFsQ41MHXauXNMEL
aQjM2+iU37avSmQhTXmvBIoroObvFq+X9ftfPN55hYx/ndQynJGJSwLldgRahOL3b+FT6c9B+4Kg
+6g/AVf4skjqQz86vLNExsemLWrFsp5kqLq3x8GjDq+86bmUa/sX1C8xbDeh1JupmJTwq1N41+Vu
aFy3OWfQmnNebCehVHVLN09A7SuLq0LuLJHL8bL/PDorINtBmGWjKvaVRi8kw5McxU8fibOAiiJ2
5KP6GN3lDzKu+Pi6PSyBfuQeFm+JjJMVsiLO5BBDrpn0Cc9pY3n7K2VQqPyNf617ZMrFqo582vgN
5QPQC71neS8vaqcXdE5hXMU6hUNXiyjx9aQ5ZYnqtG1oTUS+U1qZkyDYf1BujozxGWWShJoAQvB3
5tN3FGQvAg3E/0IzQB3CpWUxDgPACYmUtbLqZ1LqpWCMsjNK8QfVf+4NtAYVbfd4+bx2S2Ebj6gw
/iIFtVFdxaBPGoL1oOGdvlrZNdDgezf25VPqzZ//UiDjLkI5r2VjWbIjxcBQMFdBPpt2dyjeR0+l
zybv+Dh+g02J4LllgPc0pLif7dXsZL72+v/esoO1OJHdGNZw4kE27EBB/nbRqMxrOkVndT5pGIAA
ihhi+Ao3J5557xjWnTM5oCEOUhtA7395Y6tMlFaoIYkbcIO/7y7lGDSOfdA5KsCWIodHKb9bmyCS
CVZ19KSLuFZ+t/ZpWqUoV0h0zK9Q1FTABiG9tT1IMWqQQSzO8lQ46b3K687YP9GzVEaD5CUekrxX
i0AbT3XnRZFiKRovlbbvKH8JYfPdBrK6y7ggHTKSf/LhbfyTRv/N1hmMglSykvV6hWCnkj73E7Ew
e2ppwmhJI3quU9m5bHWcLWNnW+uhyzFBgyxkucxWinBE/5wmvHwtb8uYu2VFujszuhaZt1V16lG3
o+GPLujzoTC3C0ocvTouCwIqMh+zOfZjdeDs1L8EUGcZzNViJmE3Fyr6i8i9cqgPzXP/Kj3k/4zv
uGjjZKdcyJz9y+wskblgUGkrY2HBZbaat4ZwbMqvs4z5eJnbH7n/ND0LYq6Xti+MJkzyGG3NJKAM
KjQ12oCsJnN4FzRP4RjPUFRqCCB/uQfo5rM0HUIjt1KVd3fxNo5xBGHZmqTS+wR1HNmG7/GH59Hv
k2P+UsO15+7gJwBuPf7JNPrGdFkcU7yCsyascKPUBNxJObDYDEcqOfcWx5hYpBWgQEj9KAJicTCK
W7U0b9pQdi87BXoGH6ONX+rAojiSUi4FIIYmgIYlz0V9F6aFP8UPxfgErF87GTiVkH8JNc7yGP8w
yV2kmB3k0Zs/Q24+dkZLc6Pje0PpG/cu3N1CPFoxf4hpR5PNmRe1mpRZp4G/KzC8FammwtbdGVhG
i6O9j4bxRpGovn3Y0I1Axqeb6jKZUilnx7Qep9ReYp3MLjiHZzTdaOCLPjQSKEy9XE31N6Mvpf5p
joVW43UM7L7aN5/BxACihBys0TcR0qGz0910eJLpoIMKLdnPr3mVZ96a2UOV5JhEDbrK6aiE4o++
4g1H/qDEvvJsFsW4fknNwnVIWuQnWwtTSj8hRwUXjPazZuU3lFde+nzZPnZ92EYkcxPEaPtR4wwz
PE2dvfSJAxRQVy94SZZdJ7aRwnr/2FSmJq6RJx8fM3JoutEy0F7BxQbetfaNHMb5S+uUZ7Ms4Yle
2/p8E17T0hyou0AoWbdWmztihGEo1OcoIxwfMIS3mcyFkEZS2Y+k0XxF+1ZNlYWiqDVPonX5yLhq
wlwJUqlWemwaIN9JgCEoIcNTPcdvlOIx9VPX5BImcXwM262oydWUSKmODJkq/1BX82pVzYSzKM7W
sd2KRSdUU4w5wKDXvmXJ92q9WfKnv9s3tkOxWkiqTPUi+DDjzlKc+UQJGaarAaNjtV3avKmQHQhh
PJDO6sjiBBKhVZCXH8NjeZX45L65qdH1nOOPbuv3pLKQBfny11pIGC+Cpo9On/QJFJJQv3b63mH+
pRm54GUcD0wYz9H3hprWJpzVeKAjqbljHPPT8P4KMx0eii/HgbCz9nKhRsUyAvGiGL6S/KVYa8s0
RxvZU/+ykuzrITqr0TxDMEbEuHoFDrEV+wZdrLkx1qckzBbVKiux0d2xW8PpcFncvmmdxTFnZerd
lEyjgrLlmN8UxnBtrjyEEp4I5pxa4M0CgRuNQMLg1cOLUH69vIQdWimq5ec1MM5dB7ZoPbS6gOd4
6JUKsKOt8RYAL6uDTLqnBKlv/phKq56tFmhNscVrpv4XMzt/AOP1V0Nco0IYTV9/FP+JTsW9cBM+
KS1YE2WgyoQ3/Y/lNcY8GGfd+wZwFst4ezKZSm5keG+OkkMnXQpPPibKO4yk6Of2ygst9+WZGNXU
QM9N2Nd0YximjpGGFDNLxNMx/AqVhDQFVUU+JvO+HZyF0Y/Z5DizvhxEVcOzIyPotEtvy/G5yB4u
7yA9l4+h5FkGY2uYp60yVYIHydAevoSxrbcvteCX4bX2B6D0VEnPshhDkwwypv2MV3XWfCuI0w2T
dXkx/3IrnyUwdtZV/ZgQA+owBXJAmVrpDNv8QJs5FHfx4bH+UiBjd0Bh03Sg5tFZx/VA0+yYqLHl
R5BbHOWT6fxZknGzhYyZyWMPZLIC6T4QOxzIIvl1grJv0dljGx5nEGpimDioJ+KZK5pBu+Iu1bXn
uP0atpqTy7xJm/2U9eZzGPOrul4iYbmisbtVXZKbtrp40XoL6jdbxlRdckqF8KZoDHvk4S/te9Tz
STPxlxz2oQZqMbzBld5utJta4AEacyyDfX2jaaXIUi00fJmkthybVgh6xTQMr7SkBfE0T5X2b9df
C2Lf4ZpgNEufxKbfJuh3WoGCHrXeGF4VvAaMf7krzpIYt1JOelwopvazi2W8InZ3nWLQxu4+ay36
niZHckW/OoQp+tgM0b1sMRyfxnaqGnW5TtqQRkEMyDa0ByUP5cB7l3J0w2T8DJgUGni1EsXXxQax
D5A64sMCOl+LWJINqse3xeelof7l/jtvKuN5VDkqyaKX8RHPRuA/xk/6JxAQICLrTyGarqoBM3ZC
kAY8/iLefjIOqBqrLBRr5Ihyoim2IBDVwrA/kBHLmKehu6IU9Doq6HYEDgOzrQ0A6sR1VJMg0kEO
a8C8O5vMnMzrfjfeRgqzkXO2pIa8YK6tcRfgNBM7cdFaCUgxxU0ODUfarqZshDG7R5KhGLse81lR
+Th0X3qFt2e7iGlkI4Fx2HpKyh75IRNc6PXRHGzZLnzlRO6S+9xJwbdL2ayju/Emc8y76nP/JSg9
3oDUvsFvvoHx0oCTIpMc447PP+mSFY5OdFMeRVeyGk97GD4rX4zHUKBMtW504NGz7++widhUNWVR
Z8sbq9wWVZ9LUJoMwzjiV41bAaPu6kMEo5wlMMmwuK+L1IjQUWk89051A57ph/LV/ILKt5f/4MW5
+zZwFsb4Tk1qwlKQOs0n4Y1o4B5IHuqCOxlPg65LS2KCsjwiqpYsOUp3VyI0ZvDWd8r53m2OmKDD
SMxln7x79Wx2kDFsIpLanEaCPHOpWoJ6O4tP5gSc3ui/k50hANwIYm07KlOUZTF0kQxf5/STKNh/
txDGnPtyVI0pw0LW+IbEX7LBDYtTxaN/5ak0Y9JZHA2i2RGcjklsWRGuuqbjTI7wToSx2LDSmkwr
piTQMFfRLLWzzg+lECHK+3F5x/Yrq5sjYeIoLR7CtZSh0MZz8dJ9rQ+J27+NoS28CF+aJ0zh2Ih+
JN67jbOFbGxlloLckh6hajKknizolgEs18sr44lg3MI45ejbMNDVPUbPQtw7yiq4lyXsvzbOe8fW
NUSwMCK3VIZ+9s96EN3uPr9NHfku9MNb9aoyrD+a8tnIY9xCEXaYQCUYrxVmIIMbOiApQ5vkEedS
3O8p2Mhh/EGfVj1SxSBOjY/RA1rHg8gFfjYytuFV56DfFGStyDBwM/y7Sg+AEwWQSxgefi+Ybp67
5mBOkwD61EBTH7JxtJYCOEVGY4tCx2mY29UNTVEwKGXoKkZFf39Y51UBHpsYGBW54mjkXou/czRj
907aCGDsd+nCrtB7ZDnHQ17YGoYaiKPeti9oFLdLj4ezsLtxG2mMDetaujZC25m+lFVWu3w359IS
yCFWXy8v67IcmR1nG4RciAcdk9YYfG0xvquFwJnFmxr8DBxHvl8cJ+gG1RXRMGWDfspGF/SlIBiv
oXkW3R4Qst9nfnqIrkcRXLrCPe1dA8Gpd3l5+/YMVgZJkQ1ASWrMPkppSaqRZOAq+CHfG0jvpAfD
iV9l4MUdRtACcUOX3Q3VFdPQZICBq+yG9mackmZc06D9Fh8pC4oEgmL0NfrL9+SIip5FTrknPlxe
5m4IsxHKOMZeS6oMANQYdJFrqxk+Z7piZT0vUUZ/5UMIs5HCBEpiGolSMaI/Twa0lQZMjMyeDpJL
MInFmw/cj291XZUlWVTxPmGsrdWUrm9zVfCX1ppvVyAYASDcySJL8gXUYXWvyw/qJ1puqq+500O7
Z0gRF3RJNySJbcCKZbXo4gy9t0sAhgEgGha2+D1MXBFJoJ+j2h3FFuTNosi7G7yRy2xwNfRJb6yA
r2gdCYhNuQPEpshDcvdEW42x10Diqx5Du3UoeEb3yktF7arRRj5zGUloigA/ImCLW/VbrSV2HV8n
Lcfh7PrpjQzmIsqiyExWU0ZGC2SyhgTQVW6vwP7xqTSHBTRvsAz87mjWuZ7ATLjS2n3zQhu108fM
7hzNk6GtFBjyzxTGfCcz0IHuZjLaKjValsidiLzSfX5svuIGQm9ue8pP8VfgUd7Lp+SQezy2rH2H
Cmg0OqwJn/quThuHqo3CEhltjoGwQ3tFURvX4Q4pM3qrU36uWb1RQepmXXY1+4/5jVRGSYsuzWuF
dtBRvHCCGnD4nVzpoGRcfHLDc2xcaYxKYooA3RkGRdCIrc6lQzjjm3rEGOGL7NQeL3ewf11sFseo
jjyTJQ6jxfSnqUzdVu9DbCqR7DhNREse5fCoZu1si5lS2maeLYdRqOAR+uWfbpEqJ6zWljMOsmuT
my+i/31zyHq1iooSIdmQkU/JfDS6CeMtfymDuZnjNRcnocDNnEQpwgyA01mK2di1KHCUh962H26Q
zWKYIK1YSz2fBD0+1pXh63rvhpWBgTG3ML6qRWUVwkkROk7csetwNjIZ25yANTCkchQdy+a6M2bL
4IKUcA2RCTKixEiqpNUAd4EQg9746WPybDzF/2iecVhO5vdI5Gzk/hvvvKoPEw1mpSrSVAjH9fYn
yFiZ2eOJHE0KeLeC81X0FXB9vl02fs5eskMOYPVdJKGAVG296fV7qX64/Pv7xYfNsmRG28uOpHVp
/P8ZG1CBXMtHipy2+Lws695aMCP503NKClvOX4lSS1pTpkFWeeFYW+CZ4xwS1WZW27cSGNNFSxwo
0WtR803125D8o3d3Zq+jQfdOjD5f3re9G28riTHgcdS1oRw6MHKsqS8DBGjukS7Wq1Mk8ADn9vzR
VhRjwk0BBPOkRXLabDGSq0/PdV1dhzqXHIYnhzFbQzWHMDFpLPIJQ4k+QM3vxhXQdqtXvqAj3amJ
Xb3JHEfI0wnGkEtNMDUMS6QBkA7W/keT8KqZnFWxaJFNFK79Uoyhr9fRemXo6XqP8l9zWMlqHC7r
xK5XQmRg4rGFIEgXmZNKMHwit2tUBiDYa5GlRglf8Y073e3QQYWKkD0da48XCu3v4Fkoc2ztMqLN
Y0nTQJhOHdgHBoOj6rsRAd5zSDubqkxAqPa7i4gNpZESaQh96bHJMZbbecZdeCV+k2zxio93uLse
in5GTImA14mxLNDD9XJVhqCYTF8X8R/Atl8+pV2F2Pw+c0gkH8ZIaovkqKh55xRA4ra0FDW7KiI8
bMNdJ7ERxWxclTZ1Mhi1dASwzKFoE2sabgVttOZsdv9uUYwZTZEmleUkA5s9vEnT2zy6lqIfl0Vw
zoW9/9AAVqqDBA7C1cAs/dWsNhznvZsx09G/oCHABM+FQb9gG3iN+jTIkSrgFUG85JQf+s4ufgB6
jOJXiHiBiW/mZGerQ/4IxnArmirNRrSQSTHpQCMWTAW6YfPiWgHynxDPnNt2X/fOK2R0O0kwHyaE
cRxU05e2c7LkJPQcEftOSJZFwzCISgfhfl9KvuRrnWkSWvU+lZXVvAig9wqPy53wjLxWcyxRnuIi
2tM3wYd7dyOTUfSwkVq9rLAuwMaBE6u87V/p0N37JP0tSnKc3OquXW3EMdqeJS1WOM2oHaynVvk6
F344PWYCD2RlXyHPcth2UbXt0yVPZFrjB4md09kQd1pfQ4c42vXoyo7qA+H4+6BzLGFXTWAEwFMB
eS9e1b8fYdyCwCZVgFRTZce6fdBnNKRzRtLf3ejHIzvLYIxNCKsU2N5SFNDMRzc70al0kntg8aGH
AQ+D0dXs7JDb1Wts1ZZ4SxHz4lNrC44RWdzck7yrP+ePYcxPyopxJtmSoL00v1NfEhd1M7d3hQWN
pbErPF32ZP9yrmdxjBnqUTEbNUga/UW3Y7SuHgVrPU7Pxp3wNb3pv0YJmPDMoAWNLI/DfNeJgjyV
GLqCf9icuaSjI71a5DiY55dVPQgZr2Czm8ZDxvCXBMYUy8ioZKEixREz88GcoDlYfqawHaqTPAEF
aLDBGgqAi+wQN1bMe23uhwob6YxlLojlQDS5IhlzJQOIEKlDe7kFVKtNBxq5qeZdP/BL2ofMbyEX
7bjkGi6M+/A6eVDtxu7fJtVBSiaxy3caelqBfda//4kCIUmKLJCIjCU7q1KtVd2pUTMcx0/1cXUw
d/YlvTWc6dAcqwQJyxTIsOicfJZ5zn3X0QJohqiYk9FU9hIu0zwTiwgx+vo4uDVyM5HbnopPxDK9
HI6d1/Sw64gMUaOg+RR+jznOugFRSIvygj/WT2v1SVcqS5xfOJu5e4pnISzTgaBJE9rwazwBPFV/
p7Mx7VqzNGBlFk6O3VSAmVl6GucQOWt7fxhvrvyolitxCVcYSulk2WoNsq1GvNfHLro1kFSBkY8/
iGkZVxONitq0CwILOmGfuYUHbjqwlws26ptPKkCZJbf2OkxTaZ/veenKPWdj0PuDUMZ2hAO/XyNR
vPRaW1dgjNJB89FodhKWf3BTbUUwwUZaypppZmD0LIDG3H3VZlutHy/rx945bUUwDi0vMXewpHDW
K/GlvraI/txEPB3cqwNshTCKrvfzpDWK/pMGknZL1T1m3UacTush8Xh5RbteciONLdwD06RLRGUS
/PBawtBq5SWY3qiOFFUpt3n8tVxpTKmqFkOt0cwRGZ5gAXj1EeCGgKI1TEtGSSNy2gNndfTM2chi
uzp62W8MKwS/fBo1wKJqHdquJTnA46c4IyAuiW/oDH9tL/7g824DjrazQVMiVeGCsakiaMybfvw2
Zfecde0FKdt10Q/YrEsaJAE0CineCDZNAHa4VM2HGt1EoPa45dku1eoPmyhLOnyGqKkgnv9dmAAG
bqIbAHowypcF6Vq99CLzPum91HRFsfojjdyIYwKwGO+6GTXpHGuT0IGdHvLeGm1ixX7tmUft6fJW
7pr0RhrjmJJVFue0pGDj5WkGu0WEkuNS8Pjs9xV/I4ZxTvVC9EqczBx1E9A0OOsp8dabCCVhSgra
/5lVb8QxjkoUG3nSQ0Xw6MAsEMfRxf5NuQfBhm86vMbt3Wy0gYo+QEM1RTRZlMAUrRGaGk/pewRS
OqZora+CS4D4vNqaTd4K4GT4vDbE3WTxVipzcHMngt5uQMfRsLzzESGPezUNINro7faa16iz60cU
FKNFUUaPiUpjoY29GaKwQk3wCurk7D4f2taKDMUNzcpfVvGmH3ih865WbuQxJheWkRaLg5kFwBv2
I1O5H7LFpTAMnDtzRy8R/oMjWketFH06bJ5jSuW0BVdaf0wVW72vj5SELTwskUv3MeNCc35c1+/i
GNsGHE7cS7EGdvGlscs2aIQVLXDPl016RyF/l8KoRqsCLz6V0HfUOtlLPloIFVU7PwjucCCDFaO2
dZODXk594MilWvC7o6Ry0bWABCXlfmNu7gnlcyMChPexcjOQSWKoOfyuuYCuFb8ZuOFEX215zpIj
kg3Ck3xSSsHM0XDyaXgp78BH4ZX+GEiBGYxe6ZH/nCL/bYVsCUgbp1Ii0xT6rfEmL3chD+Z0Xz90
QOihNCNKMnNf61MxZqStQeXYXmcRQCZ6W+p5uRRqPB+P6SyEMeZEMXsFzE1psBi13YLAVs+PlzXh
441Jt+ksgTFfM5fUWSFddkyqk5FK9pw/gzfEjqTYB6HBVUd4hJhUoy8tibErU8U0oiL1wtFsnX7J
LNK42eo3KmddvONhDEsv5mxdelX3BRVD0qHpLGlhDevb5d3jnQ9zVy5mPw4RdRKl/rw2rqz/5e8z
l+MgLoOKOVtU88NHUf1WVhwAjp0+gt+Pn/EDQizrS9OAVL1BLAG4QNmliBVCayv/R9qXLMeNM90+
ESM4g9ySLFaxVJplWdaGYcsy53nm098D9f9ZFIQu3LYXHV6og1kAEpmJHM7Zl1egUC+d/154gURT
kS0NHVOW8ZaI3finph7LsQJyBEp/x5AAR0kWeSS+p9iIYFSsqU0lyRMUZ+un6rG5gm3zyov6l3RL
4cxEj32uCmyEMYqmRSqSuHUHRWsPuQKAKOn1vI4Jl8MoWSr3vYomIpBjxC6FhCj2+k8MMZ4UIFQu
h1k0NsL3SZsVMUo3kpbovdpaAQV3Nb+39+AX3EeBhga3neamx/yL8U2EY8K9rhuZjB5GBrrzk8XA
eKZe3622PDmpNVw0Wi3IgQvkfAKulZrCMvIOe1leFens1P3gVpYgSyxQCbbfKVvsGAOsBHn9frjK
qu5gxql3XilEIljvI1XoG+sa4IX3izMVskNEBMKcdO+Hi/o2XbS5qGYbASGnL5tgAYLo3eqNQPek
r7cCjVv2rWxjWE/1QmA4eSK4Fb5VetcGFpJ1BIgOWaVofJsop5hHhQsSKX/AdGALQkhRelkojzEY
Zj+hrpYi3TS/aC/2U4eMqOWhcAtOiQfDFSM7irSQsRmSBN4otBgREBFVL2NRPs/Tctcij3JeSfhi
dMTLKEGDs4e5VE2vFug4bqQg6v2uPCmzV4SC+8TXw98iWODBUB7zeR1lcEbVP6b20mi+/NUS2A5X
IOTaaRMqfVAn9X2eJTdWWvmlKrpOnPw/Vfb3dTD3SU2WbpVlBKcUwyD+iXZBoOYml+pN/qu23Ogn
5rn20oXy0vqGaB6Ff0oEj1HMhNCz+vhgy1OiY5JjxgMqPy1J70zxXgX6+fl95J4TQVsA2GbwMGQp
Z0iUGiYJAVsHsjIns74rpii858Z1vyV84pvJwyJs6xwALtbltKCdwk1vEEr4uqddDl6meuOj8Qay
IjIW3JUBP95GYUqzTJPxjkDwMKWILDkdxt4txuKSNBas7fOTGsqxEcE4xKqxx06L4uyIUOnQkMIN
i+9Nqbn2tDpT/XT+pHjqYOmyggQWvbdskURNtRDkQGgYyLtDl7z0IFIZHs6L4G3ZVgST2ozKqTHT
0SaBIV81gOMzBXaHG7FsBTC3KS2QQu8SDDOYz9KFfgTqja/fzLfSrey1+3B3fjWc8WcTZKzvO8Y8
kkwZrzPY7yVQL/uX5Kq4op2NNDtsXqsDMF7nHaXuEOmd6JzoJm/cI8aIFjs1EZWRtfGteTzZ0+Jh
0lWwOq4YU6ZINCZe6yzWaWxUid71UxzI8ux2LWavZl9EJ8PVh40MZgPRlFWuUh3PQaE8F8vXPD6c
PyHR95mtImne1GgmiwMT6Y3KRjPUsj8vQbRL9O+bw8ikcFVsqy6COX/OtHtT+xUq38+L4C9CB4iI
phm2wWZMzFJaJVVCA9SYlE5IrnEO5wVw427afPJ/EtgESawteV1ocxMYzoAO8uTCOES7BKAy2Un1
Kx/R6nAQzRTzTNtWJmMKstSWG6mWUEVEkgukmVO6M7ri2ixcrbUEPoh/SO/rY6xCkWvNZCYj1hc/
J8TJLzJMVvzlHjKqnJpLCe/XoqPrFq+lGMQEHkqHPtnJL3XrrLeyr2KIWfSm5fm+7S4yCt4l3bjU
AA8ItPhCuShQtVEDtRcktETbx+i4UfYVuiebIgC1sdtOJAAX3rEIJxHUPV8PiSJrumrB6LAxXbbE
dd7EvRZUvxrwkQGwLPvyghLlk/xkHHsXpQ1hBM69XBuRjBpq6MBce0AfHpNFdkf9Ik6Eq6Laxead
rI0IRvuGMjaUwbTDYPSXHfBp9tO38ED7cyiqoioao39L/30WpyM1qBpEB/7FR4tEMHszlOUg4RGN
shfwgPoTnjNuep3s79TAvAc8Nro7KBXvcqEepsMfuSfyLp9RyTQja5qFuRkY9hdzfsiky6gSRCr/
oijvMhiNxNSnFluSFB+jxRkBAa4D1oH2zBnPM9K6pp/56V4EBMe9BZt1MU8nPayQc7PgdovuriGu
tH6b+j9402A09/fRMRFlNdoA98cQ/LG2r5voZzP+yUXefJ8JJ0drMdZIIUBQ1V6lxJeG70Uq8iX0
wpxTP+bpN9aV3nYkiY95UD8M+2IvXy++5tLR1eaHwObyb9bv/WL7/RYEQGYV4kigA0HuF5ddSWEV
PQxDXBg/1/vz4vim4l0aayomQw6nVg0PS3WVhTFgAB/PC+CU6xBPvp8PCxMpjZNdti3C/W43AQMm
90N4YBlTuJGQP5ofKW9kMWaiUTDrri9liOZd6ZoS0Gl3g09AJ4HOL18Lzq+M6+w3whib0LZaA3CH
BAurfsr5PiOnTDn1w92A5O95Sfw9tCyQraGR25IJYxo6uUl6eUnR0+/QHlA0SR6j/ULtnZB/lLsq
NL0bCPNNdHgxW2jZSTersUKCzCrcuA7krHPl5mow7kxLZNa51gdvMgvJKVlHm+lHq56jYWiV11oK
0NLglH3nJDm6gw2RGK6Ob8Qwvmo28zZNc3SZTkWxAFYNKAhyIxqQ5K8F49+AxtFpAffjWtZFSe2k
QHbIbEJvWsDUUKFlNfsu0AS6/Z8sEZ0y/z8xjCZY8kLGqZkSdFYWjQvYwksJ1iF/tJzlBHMkjMVE
y2IcBFD4FCMuG5TMVEDvrU+j1Djm9CpYFV/p3lfF+Ah7aKc67RA3LzXwp+VdDaD57Iv+c8TEtwLM
S+BQO/JhuFB+nhfM14x3uYzvCMt4rvUlyo5Jrjpr9TjEf1IRwqTq7/NiPIfd2bI0mkAk1QYnuUru
gJ7sSrv4R/qY32lIvwrRywQKwjYyKsNa0HoR3O2TqmN6Hry+Dvpf0bIWefat7lOClvObyFMRMHlo
to5ZZBvQUB81HzOdY1KX6hLEa+ZmjR9RxlrzP+N8mJjHeBfCmIoyLUkJ3cuObXEJMtMVLPfnV8H1
HVsJjJXIgWWMlXQSavjzC504Bq7wLgaSplcB21oUUPI0HiNa6Iu0bQPdLIzmFcY62ArI4Y9leyDL
SUNyvMzR86dgcEEqd+fXxmkApbv3Lo3RwhizZquMcfWgs65GzIVpy2uH3k856HV/6EqviFXXKh61
VfGlpPKIdEXpePPiVQYcQIQOkTbD/2Div/Xl/E/jFgs2P43N1zb1TJrOwraHmdN7deHOAYWJy2M3
IwfaUDwdpESwH5zxFOwHmgwADGLa8HKMVbMkgC2TfIEjWIMSrS/NXr/pJCdvHfmpuIlQlUPM9U2w
Uu49UQA2C3ACzQBIyMd70lmSpgFKukBLouLrj9kuvzZvlCuKw4NKqhvf2jeiIQOefbM3IulP2iRy
qtm20iiPkqOcT65Rq8+JlomQq0UymL3sa22pqgh5iBTzNsitiKjXRd9nfIPWA5pJXavoWJIgKg6k
/HX+XKjusx51u0fMTUy6ONXzHDX7f9gIpF0SYC1HkWEWnT5zBXPFGNaRINCmABhJODtRd5nVolQx
16yoeCNr0G+FsLdpAD76Slbcpv4lD/pA3eGNjE5vZfHayAEyBp7J6Y5Mjl2jzCmyoDzXY2+EMza6
09dZr1c9O6r7NxAt2mB+6lBn/Ic2dRUB03C3dCOPsdhmYw32usInSEBaddbEQUH/mgBe5ARuJG+4
T+/o+BAJzuuLSCrdhc2dQkOnUpE6DAOlPfTjYx75ai3wqHxftFkZYyrWvjATW2ulQDZAkVX6S+Xr
TvtLwYszf468UTQhwL1jG3mMnQBrTFUBYy08WNlFJe1TDB/93aYxRmItasXOCELwcdz306mcPdO8
PS+Ce483a2DsxFiEQ21X1A6BVaT0rWDypX27/+8Ii3AdGzGMuSjiuh2sjAI6Vo60+qNVOnb/XNS7
86vhZoMwQAWeNExqohrDyCFKWoRJNDXB7JtH00397DLtnf5YBLTtJnXn6+GryEZx1UA3gfBJAAAL
ULWPqt3Fo5KkCUkCo5O/tCVBrDC659clEsGckpRNmFmyOy0Ix7DcpTOJ3QL8xwJ1o5vzyaZvFsJs
Xp9mc6W2SRxg6MAgr2XWKtNdmxrjjPETQKx5+prn0Z6kqf4rmdChJzg9ziptmWgEVWA0DsvsIzrX
iAnoXtS/h0Rb7uY46XbAPqoE1l4khf59Y4lAbdoXQ9SQQFsuyvjaTkWxGY3cmW3EMohiqwSk4niN
fxTQ5UQCrlmRIus6n4DGuuuBMWIfC6FN5Rm8D5IYzWvtbi6nEdQevTGF6a4fUhnXK4p7lOhWownr
63kO1cds6KPHpFtU27cGlEUdS8vM6zUNR3AJtos5pIKDfHsusVugIBWCSTdNNm2Z8WnIRNu1GcnR
UT7SfvrkGJ4WFD0KYd6Fd+HtrSTGm3WmIk12Ae85ufZ1eYOc+mv9w3xYrotTd2rxAK5fO/0PHM0H
oYwza+VSxmCYWSKNT6cTqn3+1f6i7WkafzpMoqZlnsJul8gorKaP4FpNEI72wEqun6vp53njQrXk
82GhNwfDgjoSZcz361hvDXRnZ0d7qndJ8zMjmQvGcyQ1Bc96kSDmYlR4M6lGC61QjF2XJm5sA12w
6hx1FTVT0S+dWxJzMdRQiUPVkvJAWW964JIkqLhoggw6B9kaMBfy+74xRtkKs2noJzRQqaiuqOVO
OWU7hI2XmNgrUCyl48+5C8SmQ3IadwNGjWp3uBDtKV853n8EY7Mrc6kAvZBKQTlMbgXSazmuvPP6
8S937F0GE4RHeqatcYXJVZRYZtsZgYiCgfpoZ9HweLARYqVXlj8dRGUWztpAJqehoGjC3wAv6aMh
JXNj98tYlcept90V4BHWaAvKLNzwB8OxFhDdTTgdVlFmuy1ae8iORiQdiDGjtx0wm1VzX2b9oVky
T1VXv2vBkX5+Tzly0QKlmLCRFpBZ2K64rq7barYUtDwDqhSMgJN202kX+QiI8PGkJ4pjy4JUEN9Z
vItkK6rNAKa6akLvfn6qA0qUC6KYt3lyoJ57IkTWt+5I9gZuFsj2zBWDTd05OqzTUx7oxJ2fFJAe
54F6O+3ynwXGZspD+Wgcqwdw3JsH6dIGMzww6g7n95nXl7PdaLZ1pS5rjPKMIDGVtVAqjjmQfS1M
4XUTcCMjNGsAu22opl0X2cpyMcNtFbHTN/mIt9DSa+ZjQ6q42qnDkpS31qRH1a7M89p0qqgikaeF
RBG1kfDSLFu7wr5G0ygtjHICcDN9EIZHgJ9fjBfGVeNhptXt7u3JEe4S56YhsQP8FsAjAiCRBYGM
IqK2sj0g138cVad6jA7d3gxC4L6+VKCLTo+RGPuVK1NXdYKWIhOIjIz5jKSWZHm1EiB0QCUKXztR
rANaoCEShndTsB2IWiS4bmEjkjGWeE6tM0C+7MDS/VQPOkzk6M/nFY6XNEReRCUWmq8s1WCrMzOA
R5JFnSmIw+pTstThNcq8XgaUGSBgtf24W3eF3+sOaIiVG3Jvf0NW4fxv4Cr99jcwhjPHwPg4RS0m
1xu/xF0Hpu6Fcqc/GJglrxwKjUoDleYCAH/nJXM3eLN4JjDSzSZJhgbIix0QFervXXyxCqdF6I9n
Lct2cVSvNvF7adm9Pox9GNTe6OFFjNJA4SpXqCzjhSe8GfQXn5PGxCwU71mV4y6ibJgYUqNsvrFf
Xyj7qvVUzPyJe/q4hnq7QMYnrWMBRhMpL5GggaE+zAfdA2c7khh/SA+IKGZzZMw11Keym8CkGh/N
zJn9BBcffDHIQc130iut1qdOgbe6kEuPb+U2cpm7uCrzmkkTGs0AduLG32q/vo926Gr1CVxBvlND
T1RxEYpk4phmNmLNIBVgsO4XzErXuBdWCaZajBLsKUBOdP0Hc2bbzWWLPJac2bOSZOjJ0junWm7T
9dKSvmuSwMsJrh0765GSokuAxJEeYzl2zR4HaeReIWJj5seB70fGThsC8aa28gmK2SMV39zRWk97
0C5p/5IMEugYNNDZ1/MGhWrfmevHzn/kZlE1zYBWutoGCELcOlp9r0eq3ySVPyPNd14a9+ptoxbG
fsll1sykbrogWXH3aMuw7QJ6a45dOt9b70X1LJ4P3MpjbFmjaq2m5IAI1RrLBaK0Y3add35NPN2Q
Fdo6DhwR9NcyBowgeb40qOQD0VV28hg98K15W/eiHDp3JRsxjNFqR10qSiO2AjOeXALKjEkXKDn/
cDYiGEuVDRhCTVJkQ/V9cphe8W8gB/I17aZEak9oLWiOglW97cYxBkoiXTuoJfzM2zTGS3RrBY1H
o9QSsLh3f3dIjGXKpSK0LQ0VdXP4bsUvBN0xuoAUjHtAqoHUi4KXFN76H93mZCVRQRYJczjKtW78
sAERfX4NXPOKRsPfEhgVKNd80KSQoBkd9MpOBPLB5HLdRw/V0+IPqA0NF/03gUheLLAVyajEpA0y
irRlh1Rbdjfep54Evs0qQOX1OfFETLrcm7RZH6MQxNRWNAtn4UGKC7c0DtBHr5xErHt0lz6pnaYa
aN5BlsxgMTSzPtY0qQBOQxrdtbIfk4epvVVFXVjctaCFHD0NKkHBizE8kSWFZRmilFuPeF13rlV7
xiLKWvOX8i6EUbnaGkOliQpKdffdssp9nzbO1O1DMDWe1wPRahjNS9dCTpZxwmqqa8PYI7crCTn1
eIEg8GEpRiwGOTQWDQpYSZakzpiCjk/ZVXKgIZKxMy5pOxl9QIvyOnxrh8tEMPYDLEH2edSimVGL
cmQm5pfozvAB3Or1yO48yV66G36IdFsojlHuKi+GqS+7GMuTjxQnVtqNQFdF6wvF0hNldriaYdKJ
GYLdBGfPR2NkWkuvLDQ7IEX7NLudQVVhD96iiNAY6a/+dJneKwoqYx8au4qWcsRQSdhFnm5XD4b1
bVQvE7k5du11MYkG/nkth9sShspsY2FLnTpoCDHlveITfz1Yp+INHEoS8yhwNXKzOMZpxCMeQnGD
qI/c18F4Hx3XfROQS4xpoPMmd0U5Ve6rclOeYUdDyio10QWIVHsc9Ilj+Nku9tOv1at9Rft640N+
1Ca3vvzvMNMoILwvU2NqCUkipcmo9A2ySIpjKqc4Je5588HrpvkggrqZzZNSW4p4KHOYjTRQMTzv
rQed+vrb8qp34118+ZeFLo0JMxHwyb1ajmkQ68gs5qEZzKX+dH5RvMh5u22MhceUS6OtVYxRISuY
tS9rirZ4kFlpO8WSvL8Txdj5tpTDpZPNJRirb015jCuQiJDUHYareBwEsvhRxkYdGNNRAsoLBeA6
PPRedlV+g6G6sltXuV2BNdj4OmCHv2oP59fHdS8bkYwVWXNdXoulKoJQujHL2Z3N+1pELSWSwRgO
kinrMlWJeQBZgDJcWesNEYkQbh1jMAiJUJJbMX0iYfPQIOHNP8avmdt4q7vugId7Lf08v3FcM/++
cWzKOewADgCqDOuwJl9scElZKATaiZOnIl5Fwe6x2ea4MwDXENdpgJewG4WRk/c/8kk0Oya4Umwu
mQyZYqR5WQRpPHjTHO2navYqZfJ0IBA65aQ8nt8+eh6fvBeGStFpZyoIBxlVxxymQtZWJYFS1eBy
iqvcBQI1mGPWoTkUib2Ac8VeXauaM1R9hfzPfLO4kc/ovd0s4yJ1SGWO/oz++dyffyRfgIiPzqTC
tyVHhEXNPcWNPOYOrNCWPrdMKUik00QuMkt3a0uwpzp3TwHhJZsaSktvd2Rj6iVt1RJ7Rb3MrDOH
DJIja4KHFncV6FUkqmGBZ0ijf99IQGQzJjKtPabWodSDBajak6Bph7uIjQhGMarCMjvoPNIGFrCL
xotYOZzXPNEamJMvagrHg8Ap0FLZGeOrAoPmUvx6Xgg/WNosgzlvjNlJamwgtyq1jbOak9ukV2oC
6qAJXZEq7nHlqK3h2BZ81q/zskULZExhUXWV1anxGJjDF2UKnSk/hbqg4iaQwVo/I25HYi6IMRNL
9coieU6syo2L9Pv5pdDD/mQl3nfxk+1rNDh6uy5Rna19RQsLB3z0O1JaL0ZWiSIlgeaxJjCdwzbB
7BhGDm57r7iiffmhpwbKvkdZg2bDRSUbbisJClL/u05sU9ColX2TkMaksZmrA8adotPTVL8IhJRv
7jaS6No3F3fAfa5NYPMg4UOBNJu9pXsZxkQsR/bqZ+lb9uP8wfHAbSgoyu+lUQXaCAwbtKPK9QiC
oNgpfpm37Snco0bqzQegUimO9gxYHfQRAINS9P7iepaNZMaA1G0CYLoadRoZQ6HA8gz+qZ78QWfc
hwUyZqS3q7RAN4kUtFbn50N67PNRYKmEm8gYETh7ZUkUzJjKxz6YLae2nCLDrGH9lSAXRJVyxXtd
pej3u1lg6vkR1WYfGTNi9XGV2quZHu37/OGtFQi1qGoCVyytYaAf/oswLckNQt5FstAc3dINUd4C
GVq+VQ0nuqoD9DxdovEjkRxwrfnWIb5FA69XuqIcgcDQGMxDbLCSsJ969GJnzWNurg5pfrRzUEai
R7tAOQ3mNZYpNTL+MQglUTZBkWY8KHvKZf4HHclQTjDjWIYBzBv2qS6rNdi+I3Q7FuWFUR3C/mGQ
BTec7wHeRbDqkaW6XvdpEcSlr0c/lWo/h6/njQhV78/W/7cI9lG+2qAYREwaHRfTj5IT6Y+m9aik
urtIijOHArfJM/+bYiGLiZWHaZcOKoBAkvBrPT5mmX9+Ndw01FYAYxJBaDbK8Yo5rFby60CDKTSu
jM5pc4cc3yhvBT6ae4O3AhlLWKl2tnZ2CQyzX23lhHs6pkxc/RpTO8Vp3tG5fKABnF8lTy22Mhmz
2OhJTSZqfWMDMHODsyR3dSFQPa432wph7OJS5GtYWgje3+ZmQI8apg7ZNWCyap3xElR4orkCnnnY
CmSUPUwKSdPbEBRxTnyi40E1ylnB7Kx30pdxZ/r13gimHyKxgr1k9d9WK/TkoN/2KKu3jX039Tul
FLQtikQwdi8vKyCiI/sb5IrkSmPsGqsWTJYq0Apufm2zgRpj90YrRsNZRsxA3VePlIBDvRnd/hCd
ZPwr+/N+OWi106bOH2ijCSBqVTZsYrA16jJUur5oMfzS9JojTXhQIOY2Y1sghqseGzHMLnamldUh
fcwaqBnbhRONt2N4P4WibeSe1kYOs4tNGRV1bHUkqOtvSf19Sb90q2jLuEEH0L5s2jII2mV2Eq4n
bWXMFC7Ngq04TnvlK/A9g/ogP5n32qXsU5IW2v9ZijDiuKvDvCVBxyKaddkqXluYhY1iQXGclcce
FDFS+aqL0PJFMhiTGEPFhypWpYBUlw25aOSLMbo9r3M8Fw9gsd/LYCxgqs+TanaAWtFBjo06IUJ6
ZScfRF2I3MfDVg5jBFUM6KhWCnKicQYRk3TfSI+1/M3qghoZUeVYNddxK+LV4FvezeJYQ5gNSbYY
LXBkwl12RTsto8up9Nc9xeTvL9E1KGz44gWFm3Wy48upbZKhaIzoWOBFBoihpzciZy97jb8ae/Np
eBko0gvKAqKYkBsQvK+V7XbrkkVflwYEMGV+6tabRYTiJlCUt3hh+0TCuG+TTSA36PPalbXycmoy
NGuChALD4XEa+uqQB4WaRgJjzLVWm3VpzNMMsGr6FDU4wyZ1mvzCVB9j5XsBrsHzF4Fv9DeCmEen
bFRKPVYaIHqeyUuHxkvKYNJ/ne/KXwtQHR5UB8Qil8LCuejcqA3Y7Gu3LtZQ9T0dApzQ3IKHdYX+
hvBgXyLUWneUkOhPih6Y4ZXRhkKRgmXGMFtKs86KDfRHeQEwC6jIVFG3Fb9BaSOCOTV9JLZWJmFy
bID48ZTcTZfrD3tXXmBCOTuVj0NQXJNvydfzR8jfyvd1MScYSesQm22WH+PlSq6/z8uX89/nO5vN
qpizCvOw7CMZd6ADbRQlL0nQS3Ycv2Lo5PvsDifTn69aFxsa/lGgupHMeIIZCCCA5sLkSVZdDemN
Yl6oQuJVeibsA2arFowrUKRhlWNAZgbafR5QAIHwpr1oXqpTfGj3mJ34IdhN/s1+Py7GJcgdsAXM
AnUx2tajApetdjSwAGB2k76eNXcuvdZFNyRxRLbyXxzDu2jGMRRtU2h62beBfjue6huKY2x6y5P5
RAdu0WG9EyyV3qgzW8t6hbBs+rwLNYIWS9p8D66sy/qgI6VU+dG9MH1GA7hz0pgAT2tybdaSVEUv
ThsMYA3KTpYDUACK9iSY2uABm9kbpWHdwlSui17OnXQY8XpaHJSjVdwLw1OPml/sxkO9I0fDlXG0
t+o3/V7FDZF7R5SLoRfv3IoZc6Pq65po8WoEanWxKBdDG2i14PILjAtbriBdAUxRlCyOyjwuDhjB
AEtSl955RREJYQzMmk5yTGbopQZUySQ5zSJ+h3+Jw35r/psX3LibXiF9KVk9aDes0TOmyJkfVv2p
r65MyRvaO7v/rqoi7RetijEskT7IqYWZhkDeq0gNAr97L0vO9E13gCeIYAhrHUT9nP/izt8XylgX
yRy1tINaBMoA/ExUzR6q22gXXa5XdDwwvzO+gHX0jxC8cB8IoKPxMABCB3OCch7KXWNHKowoTYNi
eCMFB1QWAMDgKGal4Qdl79IYt0BsINOlYPcJhvJXDkTLhoABR/Um40sPUsyhvEgxc/0nKvoukjlM
9B0rZr0iJ1jqPxPzhxwKrgDdoM9X+f37zLk1WlwlyzSCsKiMnGm8XbqnWrs/vwb+wODmlBj7r62j
licEpzT74b66XQ8YDcbjMTkWe7QZB7RxJ/ExnOL+01KmOXYgDJH4t+L3Qtl8iVRYEmAhJzmIgzqY
gxWAUSCcfv6npBK6+Rfx44Tv4d9Fso5BSecIGhEF+uWw03zQqpeu/kC7DkKnd6cfigjMXLRGJtK0
raKWzAT7rJe/WvW7vj6eP0iqDKyyqDKAgQid8kbyGH/fWLMsmoABPiDiy5XXOr3TsqdJOgJwVU/u
qkRUYuA58a0wVmmmStbXFjGtjsk5HZCh5Y/pRh+cKqj8fK9pgovAtWAbeYTBpWpy20B2crURNGTf
o7vlkWKhtIf61+DJnorgIQI9qvChztMRoL9pqgY9gQ1jTMoK5oMiThHjDu7iUrDI1C9cAha77GbG
i1kUilFz8fkE38Ux5mRsMFeqrfBH4ySXrjJ2wWxqjh6V3+tCurViWzAVxn2ZbNfHqExU5rViNV18
hJQ9jOQbUpYPmkrQOUqX/4BlCUunok1lVCclSjcPZUJR72YP8eZzBUaJGeBw1U1zP4kp5nj3brNI
dnDRjuJU6saRcm7TfhHFSSU3e5Vc60TbVse9nTry4J+/i9zQYiuUsS5TVYxlvOJZaSY4wnBUXUNK
DqUNTKXZGp3Ski5quXDzFFVdMxaUDwR6ZDOWptVNyS4KsCEWcXMkI3ogI+UqMdCdU3ezk5Xq0/nV
inaYnvjG8tT5SuJUBUON1OzGJTC0r3/3fSp/8/2uXsNqXnCCqhwoKXDeJ/UPHPn2uJhIRWvSebY0
JB5wQo7Sf6lzwVg+95W1lcCYkm5aiL1YqMmmp2Fx0hvao5Dtw4MWu6oP+oe9CL6cfvCMMWGJwSUQ
gRbAqouDtLmdxuswfmwGxem6yf27w2FsyAo4WmuUSgrwfVeuP2rj/vz3ua8qAGTC/8OtmZrC2AsV
gL2RZgOaNQUFn0tfVI1bYWg19WIPq9E941I5Np5xRDrFo6Uc4i2ihBj/Rv3+DWw1Qu/qacylPg6a
0YydBQjZBJ2KXWjvlzgfQE0ImMTzy+Yf37tExoBIXS4Zelvmx8r0zXLYFXbmdSV6qVcRJxgvyNzs
Lzs/p45DWvUKWvotdMdWVemk8KS5wCRxS6hbKYyNmEluWmOEBEf0iLcWBgdiACA5FrJ6+gWouAXx
gmhNjMXQIrsMy7rIj62CBFT6GPW2E2YiZCKuFNBEItgCmyhYyz/apbFvgTuf0/l09Xatj8t0Ict3
59WAWwmmVJT/k8FcryUdw7hGdyLKb4ofp860x2AxWM5k7Q2fPQMfgSPKHQqFMldOMaVuLRK8O/Rb
HQxXQOACS8lPPMFdTKjv0ot6L4oKuOr+vkyLie+WdhrBxQkgNiJjbgX9OMlq+iVQKKy8889vKddb
KZZsgtSIsoYwOzqjdGYWXRsfpdprzNirIhHeF18v3iUw25d3CqCictxdPQnS9ZTbVyQV5Jr+5Yh+
y2BfTNOip+AMhYZr17MH3K3n4lUP1r39TN7a0BKQ3D/81b6xEw+zRmbLKG30wZa/1qLwprwR2Dxu
Thl4D/87GrbWHM2NueqLYgeoFhkvs6d4Bl6jBD0PTdB5oT+jI7xH+lVUBBAcGDv5MCFJMWAoKAry
1dyldeEN6q86ezy/f3wVf18cY5PU1lwaK04AzxShEQsTHav5oAyncf2TaExFZ7ZmKpgMsxjPAVSX
Sh6TJQtiJd2pi3LVZCLUFqrAn2KLjQgmwCz1sOnjsUS/pTY2O4vEfltYx5pYvtZhCNYwR0duoiDp
Vu/8HnIPaiOY8SJpHsfhaCBOU9egy25yFe5R4Kk+i8Dwl07Bb1TgyaqsO2xJsdhSagJnRD3m82u+
Dk6uijAauUIwY4aKE5DINPaM1hLU3uvYVwGocr16bU4RSAOztBCs5S02+nhQWIxtEIKWTQRi7Ji1
ifH7IYpqJei9f0Kn9WDelLEjXYG5HMTeEhAGZKTCkfy7iETZq8+G9qNweiE2YXsqZdGyVkMYzH0w
DbeL/N9h2j8KYPxvneutZdjYRdvApJ4OpscYU7AiS0t16tweMv5Cj5WoM82IsqPED2iEBYuDeqPf
r/CF7d5AHfZwXsc5T4WPy2LcR2uUudwVFkp3lUOuaxSf6ARx6GeDa6PjMPIlgUf8HN1+EMg6X6DP
xJPZF0ow2ouTAcAxXitXjaqjTAbX0ru/3FFW+7vcADni1KyB9WzGLkUjtALtsv2lv0h7Su4g4qHl
UBiixArOd7ATGOBdsBizEa56XJZFiinZQEY4A+6jajfsmqviVtqlrVMMbqYi+w6sjdIxbpTgDw50
K56x/EqRrmShEceyRzv1Gxq57Q6+jQwLbU4XpZE+3ztLBkORoWgqlg0k74/3bi1Gc5zlwgJn2bep
+1aqAnXhf5+A+0wFWvOnUZIQvVktMcHfI+Xxrln0y2xVBfnFz76SLuFdBGM6Rik01CrXlyCf812Y
Sc4KMtoexKPwzecP57MlhiRdBx0H0oso/zPesorNFWhcthUM1Y3epY5S/szkx/MyOI+fj0KYE5Fj
LRk7MocUFz0Cm9gDxfBI3KU9/P8R8HG3b7MoRt/HmthmtFhtoFrdTZ9Pu2QcT5gtCZJ2FVkrrjZs
ZNG/b6x8EYexDCp2K2ifVp/m0WenPQBJ0fuHqiXfiyj5RCdG/74RmCj9lJYqBGqVfTXIg1eb6qUR
RQJAVpEYRgWzOu66tpGiYzsc5fhmBKzgIHDPoq1j/FfWZ41lRQXKqOpNVN0tgwj4SiSAcV1KB6YF
qYOANWkuygzAVLH8343bR91mvJXUY2JDGqLiqEQeBaeZD+A4kl6HF/S8vgF6CRH/Batinz7/j7Qr
W44bR7ZfxAgu4PbKrYql0i5Ztl8Ybtvivu/8+nugvt2iIExhpjtmJubBEcpKIpGZyOWcJNoSdY2k
JQTPCBYrHjtRtUdw9OxLR+rirbHzsTjFQDeIrow1SEUNFMENZV86WYWEAvTu2DxFFqH90VhPY/09
m+8vOx6eIgrA4zUVgBoYzGQMTIv1rjBmmYIK32jF1xRwsEQ0YP05PbKAR/Mug7ExjABFhjEWJfbv
R1/2C8BXUaB4w6HbEbb3v+/dfxTHmFu0da0GTk4T4MIYwJ9KZxHuclNv/DHh+yDCYGoRuWUumxYr
BUi7MHwAHF3tQQ4bf/I1fz1OlXv5jDhNmI/imAiUkyHOx7lZMBJP+aCwpW45Se7K33KgE8vn7KRJ
jl65wskYkZpMUBqaJS3sGQ+dAaDkTVAeUuIZ5w6csBSGT4iDz7u1OzsxmJikp/VSmnlsh4Vtdhir
raKtOqpFVimHyx9UYPQG/SG7+BDPADct8r4OLWn0zaK9y5vmOMqpwHlz0nScG1IgIBSbugWS6o9y
WrBW69ZoLnhboQWKVYbMQ7PVIzB8Oqgoov/gqrUTx8Qju1LlLR9zxHAJIf06Nv+IzKfLX45e1U+G
b9sE4+PI6gDJ9FEjowFKSB0hTRjL3F+1JFjr7VFfYr82ns3ZfBmMRXBWnIoP/YjvIhkj7LIeoxpx
hyHP6+puxA6IB4hn4qd+8xJhJNlyezTkjUA+Rr6onkU9BautKqsWGgu2idc+YyeV3ZK5Kdf0ZJe3
42wCYzd2y+5ujDQHHChup2MmrXu5/IV5h7iXydgMiEVTea5NQHpsaCUrZqAZ/clGef+yGK5t7uUw
xtLL9tqvJhZijevZ1wMKC2RgbemNeXC+yl/if6mX+dFyNL0YKtJadZhOw8+2K4ALQJofVi8CRuaF
zb1eTLAhRTNhDqACk3rzpWuPfS47uoEdTtHd5vnGvRwmyvRKA/Zfo1kxE7OC5zALMDo0BpNPMd2U
b8IHosAs2IzGiI1uI1UDUzwuP62DRTkiPAsLm8B7AfAk0BOxp/QP5mgtysBq6SAVwtCIxRxaDSSD
rBy0JWyL5iaVVBAs9NfGLGrg8Y1xJ4c5tL7oeiWfFqyjJuBCpbEmAevwdsi+zKDjSvz/vZcAvQx4
eVMHUBkKoR+NsaqyeJAbBNRJ+dKb51kJV1V1CCquglvG9SAGMeEsVYNi1H8UJFlWhxROt8JNwVid
EtgBcVHL+Abe4cWNbuXb0UuOyzUtr60H5Z8kXhD7t3TGRkEBJmPhdkOX4V490bxhc/LfqTt62w+k
xa5oMZUXv3fiWBsdSlstY8olWSTRVVaN3yZFNJDJFWEqoBAnJlFUnfHIuVQXgzabShg3P2frtZoF
bpH394msg18YBBAmqFE+nldfRkPdFcgMWu1pbO4rEZk77xrv/z6T4kTJOMmjYUTAVXXXOHN69Zwq
QrADXsK9l8J8pa0jnW2OZMFE8xCW99ZdfA0mmbN+soIEkG9m6l02c5FW9N93+VQFpFNpGMsmtNXX
CFSOmFiIRAs1bw10NhjvlWICVoNxsp70OBoMoYMzUjtmXtw6y1UO1oLWKRQXdyo+032s/rHt3Sp2
+/ZQSYIbLTIQxiNqckGSZc5AN5StTjFpqJ8MomsrksE4jTSyjEZaIivUH9fT5OU9mK4oSZ56S2x0
w5eDuLnK81P7j8t4isoitl0ntgGLiY/a0fY7n64xiAbPuY5+J4cd0jP0oW5X3LFw+wkvf5s+Y440
2Nw+LEB3PDq9oEIj+JImk67aEek3vbDxcDKvE+2UiCpA3LLdXh/GXxiSqZKsBQ7aeAJouq8cixdl
g2undY3qUOmClyAvuSEKJgnQFwLhm8y4DzIpWpIq7RJm6ApdqZ21+pZCpGsym5FnrKMICYav304g
/cC7mw2yhyZa7GYL7UcloPhyuj8H9gHTSK54uFGkHeNGom1Q5UXRjbCft/qIFn96Vu0GOQ6ICxxZ
anpB7UOoHeNSptJa26rEg4mumlOuavOmOrYedg4B09KJOnqcHoMl70+P8R3lOlZ2ZFgAdfye3MXH
IiDfYsO1b/SbDeQB9mEOyVVy6gdHB+mLwG9xXfTuIBmfYspSXmt4poYbWF40WwvU5bUVcQhwZnCh
oQpeBHQtDdNih6CwuJNEy4Rm4vJz9lc/v9KO25V9U10tJubEafsk+b42vv10Of5wCyRYKgaDtQKE
U40d4CwRyPM8GxeYaX4TH01A+CbgQaTME91DgyWz1BNNUPJPU6dMWbKhYPKEufpVOpHaVBQAiZyj
eyXYvOkWCwxufVBKZOXy7eRPP+RzHax/aCI3wHejO9mMH8gGo4nb2Mqwhrz64/fWXSf/DfHnawxV
U4zyBZe/MNd8dgIZP0Csbc2AzR6fehRUrSzHto3kd3rrXRZD/8ynGL8Tw3oAJWsiMJzgUZrX/pz/
0UhWeFmCSBHmynckrbHy0a9hv/j90oAWyDXAWnNZyH+wx3fbYG76YqhTqkgY5VwCOJYfGGUL1Ds5
NJzZ65z6Fug6v0UbPPz8aPftmBte4LVTEhTQsDY0fTWu45cGfKDpd+vbWLn5dQo8KDnQD5GTOWMO
5y3CwBMdHZNBpLGuK8UI8QX5VaLGX8f/8qOyPWgiVVK8JSXKg+f6hoCIpzlOGLT3Vzrdf8QLSjQf
K1CJbUKTsZTUFpS6p7W+GvTvMvnxT8zEov4DhCsW0Zgjs9tmVrYYuIFD4Vbn4omWCDFG52kHupxU
OwoIVyJflBTxvTR6s5pmmho2r6jeu6C+EhV0SktM1ysXD3Axfv5deiCZs95Zj+kdXiS30lOeuaIe
Oy+8oxtsqjaxwFgrM9ouSjJL2jz3Ybp8B867A8JTd1qB3z2LJmM5AH3Aid+JYoxR74wyrlONmgql
y6C4ZPYB2BaeOGmhV5l1WTtRn3ZVG6K2ZoQw0JiHsYicorlVtOPcLwcjF/kVnkHuZbHprBWl+tJF
Nt1fW/vJ0TDtedkkBWf0ljHtTKPI08SMjAGYKjEYynu/M66x0R+J5g84s4kfDugtwO3kyK0cJUUB
BDmsA3irj21mL3m0XZALna0gBXCAqJch+nSMzbeYGUxkrQboWP2arN+t/32S6aNCbOTamnwsdYDR
dFJ5aPvVteRNNBQjMjUmdo1DuiqVPQ4YkN4KtwnnA3hMBge8ebpPW6kwvnvVwxD4H4vgSSoyCyae
pRFRjFmtDZBkvM5WElj5eUl/dZ2o/MJNbPYWzviIzcw0I5clyl2x+oqX+um14ZkunaSSAScoamdw
XwB7eYyjsBqtVnIDiv3VoZEeTH/BvgVmSK9E3AX0x19wFWx2XJrFtJA208JNLr7Vm3pVdkbkRp39
lJtl4Wub4c2W5V2+0QLDZ6dXsE2cNm1h2uFg/5iQEkSrwGWIzowdh9SrBiPuW0Y7Cepp/vJWmPbs
Z+uWYF9/FW9r8apbuzNjqXW2VSlUHXyAp+22OVPCt8TL/qCZgHSofCkUeQ5exrgXx3iOBRt3kq3h
Zg/Z94oiF4F7thdWikVSGP9RyKPU1PbWhLV011inDj2uKfty2RS4aamOmV9DJ6igGiyrgNzHkRxF
mJkih+kM6gK8HKgLuRpO4DDwpu/KiAApyqL+wx17l8rc6RRMw2iQrjHYl2QXaMxeBl4uuHpQ0gTV
bxF053+I/e/imCttSHEejzKwO+Obxesd4Md5RqgfVK+7FpGD8+/W36LYgndVLomUSTaWPxfizY1x
M7W1wOmLRDAhf7AmBYtFsxku8aLfylNL/ATjOv5ly+Bb37si6seM0NYlU67HRAoB1uD2U+9O23Td
qZWo4EJ/7WcP+C6HebeCYk9PuxXaDEC8GMIWPSztZg6MAP3V42WV+B/OBlEp0TTNthirG0zFULoN
tEGVdjak+3j9n8H1aMB///uMmeVSocUkS6XQNoHjFAxW7C69KJHlR/y/hbB1jalezNTuCex3bJ0x
+WoljZcurWctX5RE5B34Qf5dGGNqet0mSZmj2ZcDKRAMQUBCHH8ngeT238rUAdboiZwJUH2FO9R8
q3gXzFjfNhhqbPage0gW65ivJQZtc6zFaNVtMqgPptycUXk4t3b/ao2Kp+amYMlZYCo2Y5UjuDzl
Ja6icK7v5PWwdk+XTZF/u971o/J3yW6iqnFRAtE1HLOwn75Z0nWyCArdXBGgn7cUTBHr1luxaidi
kHsA02lJebKz9AC2MddIulCKZEGs536pnRjG6NcRK8rRbNmhTSoX/fzHzbZEjXWBKp+yJF2VKr2V
zNB4TlKnf/3zdZA/97MzAN/RGc9rWB0U0ctHoBqbJ63GVmC7TO0B+byBdvuaqP9kZhCIvX+dEZsn
YUVvbsimJqfCTMDzoDoYmHFqpXAvWxt3YEY3MKdsqthfw4zCR3PLGqlOSId4u/wsnoY7o3Xaa7AH
lQ5QpcE1UmuOcVXe2mF/JWIA5h7dTjJzkSICzqxGjYqTbq1OPWVupd5nkmhkVSSFuU6jMkmFOlDP
vo69s/XFjylT7vq+FdwpfuKyU4f+kN2lymcyRvM6r6FxbaAtphytULlH89yngISiNJOziIOAspNG
3fNOWtfO/TwqaNoO7ZvvzW6jJ+kLrdYf4lP8PILCT0N6az5N2H9QREiMoo/KvvByoBdXc9qFKTYC
kiNZbrZFEJG5Fcq9hkxILoGdtzZ1AjR1LzoYXxQn8WbNAUg2ADPo4JGFN57uGfdAnwwkb/kmuBfc
+GZooPkDRR32Ehi7qfK0U7dcsbClowUYIDsNimu7+qH7QRlqY6892neWL9oz5voVA0xoWBQjdH3g
47Hq5roMW1lLoTo+L6isFSIrpZfqU05lyuDdA5CSrbILXG2j5ea0bZRdcghzP7obrnQ/DuksKtgl
D9EmiAFcS9nJY+w0Mcpx1WsZdmoeyfQ0yNfF9CQ4KmoJn3XCyJ2pEFgMW3ktq6FoMRNIEYU7zbUH
tzvbgCNFZzBQ7snTLDmNbzmRk87OelQfBNK5WRdKo39JZ45MBaDxWBB1CUdQGgTxMT/FV2D/82hn
UPZqQPxJh+laPJXE/7Lvchn3Ocl2E+u4iKcpOQC8trC8bhJl4HxreZfBXIJZXitL7rDM0vtbUPdO
foxPhqcfitQd3MyvXBHknUgp+u87t9ZEc6rQFYbTLN8Ty1uN50oLBAdGD+SSuTAmaSfppMRNLIVl
4VThn5yD47cE+7NvY3GDaAiE/8bcWQjjLYdcqeKNoOg7u9It5UqPT8WLdqq97lmYHYtOjPGa5jhm
VYMqRFik4CYFFiKab8/FVfWjD6dDGlg3uuj2iT4nk+UlzYYRgwSvwQxQWxQQcXB6rw07NP0LITkD
1z++f0r2iWPaZaymNJrHy7PSPxD9IDAOrtvfCWCeNdHcNPVkYlBTu+1fywfFSf1ZOkZB/7XAJ+xc
EGlnjgFkP2G/XySZ8SPzrIO4dqPTk5j8U/32MPyRPGJ2WAN1HkxT9kqvua4wQyzCFhIJZhzJoG5q
3JAKxejRBsHWzZbZ7kROGHYXfFuBpdiMN7FivQYGowW0fNrnRPfKwLMAkB3SoTuY38jDZXECV8KO
0/dxkeZxC79cWWGe32hV53S9qLcuskfGl5RGl+blkOMxmNfXVr8cp1YTJEJcEaDv0DSAdqDrx361
OY/LaEPpIEu0+6Q3jyqM4PKn4lrATgTjdYdCWYmiY94pqjuvNYI0tpw5+pHM4WU53CPZyWG+Vofy
l9qVkFNXmZOsjwsolEkiUIb7vWxsAago44ACmvVH+QLwqFrGzF19p6e3uog07O3l9Sl+vAtgfVAX
zV1MNrhzXNSf8/16GgK6Z1MeY0xV5HiEHvKDdthuokeMWdzRIrMQT4Xr5Xc/gfFScjokrbLGxUm9
N+4BAxbULrmLz6jLnsHffi2MKtyay04evdm7sBznSTxizhaTZGf4+If0pGIW4o21yVuPwqlJbj63
k8Y4JKxRTFuv5uXJUK47I/XkbHGLIjSXm17dXFPv/p3FsH4pHYzRJhtI3SkKuo3qVdoJwgrX8Hca
MReMJDEZDNlITst6J2Emtf065SJAMNEZMZcrqa0UoXG23hii5GdqjD0mmoDF/1tULeWmvDt1mIQm
lvpKGzDNGIImzevr/K7XBr+Mu6Npp2e7Xp4uuw3uCAKGrP+60jaT1My5sVm53BWgG67Oya/qbj5s
xxFjMiZQ/pIrq3bWJ3GCzW9V7cQynkQrunYtWxQoen9+ay9OL6BwQPOUAjXUgyNCjbn8WTWZ2TMY
y60Cg1i3hkMcFT4o0x5HRU48GVPEABUk5mlViaAufdlZajLjSEojVeNZKVHKV9Fr6UYXOyOXD++y
6aPe+NF1yHpeRuMGs1T1q3q83QC10ghEcMPX3+eksXOuUaQ1WwIy+dCIYnfrr7b5+7hgiFDwrURi
mEDcbrKGBk5khmRNzA64/o29unEWdb9kpQJDJbAXx/QfuCbalCCWDQh6LGd8/HpmO7e9XAC6oxhm
p5A7V9NEiSfvgPYimMvVAN976Y1lDaX6KVaOg/FkFoK2FLfIuJfB3KTcwKeSVaSY833/qj9az9YB
rOFXyoM6OsjLjEflpPgodboi6jr6h9lYvRPMru6AKQGReqLfD1gC9bMxP5gFCkjFS7qc7SLIk2+X
rV0kj7lPthqp+bqWOcordDJ+OGL++SQfReU/wZmx3HGqsW2aWRVauLaJY6OukUZha6buZWVEUpg4
3FW11I29bYPXDe0qtXC16XkUAdLxPND+hJhbNealvYFaAmNz0WNp/+hiQfrMu7X7v0+V3KUuZJ1I
RdG4wlq+rvSjZbVerf8G0Lb37z4WE37BDN5lQBUuTova3hRq8WOI8gC0SgJ1uGXmvT6MR1CGTG5m
isrc+tKtiU1M4i2nxf/vxtVEH4/xDQXRu3HtVHw8TCVjJ9+b1eg5aqe7RVYF3lVkbIyL0HtN05Oy
jMKt/zoNs2ulP8D2KnCnAiHsJn7b52lZETS+uvGgzK9b/joWtcAQOFC9mNGUiYUtGM3AI4SxuDGX
0bMuDTpebp2Uo/kwBn2IMV5hMYSvzbsgxuRmZS2SYUyx6yx/U9XDkNruvIg6Xdzhu706jMHpk5lG
Gonik3rIniLqt8Ejol3PweqBwNifr0SvDb7RvavFGF1jl+Y8UrWKovd6oJU2thdr53IQZMy8dGuv
GGNxZpzJo20tmMcYznULJIvJ2eTaKbtHQx0FrpTv5f7WiX0zFnK2jUuBRbBFKpxJk51BBLsvMAab
iTyjBIi+1ijLE7pqzlTmronHU/Rw2cmJ1GCSuXwFk7UUIZxu9nHSgQLz6/Lf54dPS1NlW5EVTWeO
BDA8al0Dk+kE7tXJGh05Nl2l/tJgW1oCXlnsJbqIsI+v0t8iWZeQZX2vTZOSnqz6RjLvZ1ng17id
OjQl/tLJYA6mVtCC1GWUtP8cGsz9xHIo2LwFZIfZAy4AOHvlc+fOxxXUkZe/p0g55rwAxJargwoo
I1OTgrpMAsMSeFTuI2mvHpMkNN0YxTMAETBmOniUk8O+obsl2ulPLDLRLjb3LbiXR1XexXNDqhSM
P8K7So/rAc3Nh4SOwQPPLj0bXlYAub/w5xeRWIFhGqxP3xoTkARNfipCcKxcpQc6hiRfiTYe+Zf4
3VYYj77IG2Dd9EYKlTYkYIXCmL0x/r5sE3yHrigmgEYsjCSxJASLBBSOdYZB9sggFm95Gn8bs6P+
AptL4Qy5A2p1+1ctyFu4miloOqqY5kfrmjm2KLeqOB5BQLtZPyoyB1L2s1FfBJpRW/uU7Su06Een
BD/BExWgAUDZF6c0nvrX/0cZ9sagAi5A+V/gAvBzsZ08JlKRwkYJcsJs6UiCCsg+iJFh/bN6rUMM
VgeipF8ojvGObS9FUtHS5phLAWJyP302gMFBcZH0u3/SicamyV/fkvWL5dAlqG6j02IUIYlOUiaI
vnzHsRPA+MVFmcoJFZ8E/NdYO/eT29w1ziPWezW8BPsrYZ+Kb4HvCjG+kNhdRuyJztwHxblJnSGk
LYjpaJxR8ZO/kqAE0YjI7Lm5zE5JxjsuoBkxGh1TBFqJBZ3uJdOvMA1vraIsjevod3KY69XoTVYB
D9UKW1n2htgKIlW0E8p1gaoqG4ReX2C0fXS8QMmdp7zB9ytCOkZNa9y0DiaCheBb+U4OYxd9WWWA
E+pgeNeGDmKD8UAbmBImTc/ToTiUotoE1y528hi7UBur29oRIxdTID3mG+BDKeRg7mKpqj7LAQAC
7vLgHzl6SgODBSfDtmzmKo9rBqS+3kwAyfptMq9JetaMx8vekKvX3yJs9ryGsUrGvKtB/kLIQ5GM
SD/08agNCvEuC+IGFODiKsSUcTLYTvtoGYuq65s5Y29++lqFJhogbuyTu8Ep0ZBonyp/fRGNbb/N
nrOeHipppoX4paI2/FGkqrV9XRY93SKQT6uvedV59iVHcbZj8YduYQyVOJWzesaR5gOpNx6Bd3Oj
YFQIOeRBoD+1/M8/BqDLxDCA+WkwUXvT500mbUtnaroQuHXezzwErv1JZDTczhM+M2U+sxQDKGEf
tZYA0iGRYqUuTL8tbwwXQ2a/4MMe6di66co/KfpnHlgPmaOe6TKgLUhmhb+AUTXXmsQc9CQ56Q5K
4j+zpynsf4Cq04+fB1CxTb7sFQA1spziCw1L81GUiHHzPxvJi24BDg0Q1IxHbWDWaiEjpdUfjYNx
kn3g29E1SGDV6wd0A451MF+J8mjeU3EvlHGv2lbn8oa5g1COVccoT2BGV/Pa6aSXQUTDzo2Le1nM
IVdYMlo01cJA5u3sUorJxCN3VuKMHnW3kSsKjNxBu71A5kyVmMjtUsQEDrcunLVw3hZLPYTj28Eh
qC0eooA8DuC2zwNdA5SgI5r64fr8/U+g33+X1FdKhtFJC2aVhfKXKpiOEQqnM8icBzyOtm+C+0r9
0af7ujMhxnmQoc/GlozY0Qm6mk7JQKDuazoGEcAVIUTDFmrHOPsW+4sVqHpA63FqQlo/wQDjSXHp
0y/2RJvd3Fr77luyi8/2kFZqkiFOr/fAv5t9OnDUPtOdyfRgXg+vtYpNYeDfCQ2Jl4PYeLnbQK5C
mv82BrU7xEiX+1RV++KUV6+j/QCuqsvnxgto+7/PhBkLYBmU7yA5deprQr4P9VVZCUTw0jUgXGPJ
GTsgaLcwV2ED4owi9xbcm/xFVz0NIEF9dLuKxHA0oeUN0wBHNFDFCKNJEU35qBWgHKjUV/AOOwZm
imaREJ4jAUmmoeIpZOgyhlg/XiorN7UCu0AxKsX1lxQDybmrPnV+GyoY9SxcSZRIcc4fCwUacGaA
lQYUMeZaYZ+1HhpSTOF6sg7xVeYtWNwaA7prSqvThZDjhZcFWIBjUy2NWOCFZ7d2gKpbW72cI9pe
969fwJZzsA6Kt/xUvsr+fKAdcPM6CpIfmFZoPTmofPu6vFNBTxC5or01zpF++CnMHY8Xa7T7haSn
WjuVbeUM65MtarvTv8H4rb0Mtoio1kvbd40MgDbkGTQDH4P/BnaJcwkgRgM5FtF18BQydjMtRje0
FXDgVDyMjNwzWoTz9KjLAoPhf7J3OUwkt6w60aNMRudqPHfkoOvBIGS1ob/18yfDaIoOjBkkTUzg
trJG79IGwXQG+/vm0bpbfk3ebKG6FmUJ/BtnyDQVBl6+wgIgGiTvSSaT7FR9TW+sU35aGh/tzfyM
UOY316R0ot657BR5yTfNBf+Wydw6pbYLwFxoGPrvAuueOvvMK93kJUqc+eeEoL2KV7A46RBkgtYI
PRlFBu3IR89iZGm8dstshAmybpUSaB5zv7wuXQidsCjq9aF6NO+SexFsCA9G54Nk5jwnc1qWesTs
VYmy37kEsEfs2zck9bJHkDCCyS+UUXmpng3TUe5Ee+28Qd632AB4RtuC92akq70yIC21RtA+dG/I
5BTEOXKmQ+yNgnPlOVMVONgqkC9sYrAzDbZRy5jyAqqbqdzl9W1OjgK7oc9o9mbsBTC6VGYUW60k
T8j6/p/FEmlmHo7hf4HjxlfGMmxwCAHmhv1u5tiuy0io4/ouY4YnOlA8FhhK/007FDegaQ/MX5fV
E0mkvmeXi+RLusy2jMrcMieOrPuRELyKdwdUDKv+pROTKhjz1GMmjhR4gQ7n9jRUTnmwvMJ0Bn/z
jeMb4pmfHZCGCaFt+Ef3LprJlktssFpkAZ543zlaQB8IG9icf1IqtehGBEPAe3AhSwEgNQFCLZCr
mMgmJx3ogAYpPWG/DvMuFF7w7bnpj7G33WNxBGns/DIex1JwBXjxYSeYTWR1K7VUMoI1pmp1Jx+J
E0+VHxPRlAPXa6vIWUBeqQKFzGQ8aKrJaQtMShsD7Ctek80tcLcdE5lLGxqgEvwHc8n43batGsiR
8Aph6miRSaqlHMHdYWzXVXfI7dtINDLMdZPYWUL72bBNFFEZlRptLLMxK7A79TVN3WZy9ABrKdcp
QCEXvAkQjYri7f/WI2ipRfQ/POQAQBS9i2dMRjfzYSDTGh1Bu5berP72pF3Vh+GquErD/jyG82Nx
L3pDcu/ju0x2uz5tu2psW7U6pRH2bgzbseX7pcndEvfDkP1/4F4MU5ENHdFPZzOxpVjjON5UsC3E
2eNoLzdVGgtEcK0fi1MEgPAG2BqZIyQGFvezTOnDJK6uN6m/6lr9qleExStetqfSDR9LB0w7spaP
njJOtiQlTZfCL49AUTGD+Uvyk+buphs/6S1S9+G6OgghfejP/xR+dmJp4rZz0FZPG2rmisecp4Gp
zHKL0VV+NtgiTwLbr3+qsS/3fvTzz/6oKLryLXQnnslgqiVL9dmCU1NNV3q0DrLfA+448pTv5HH9
qp0oLrfwU1OdLunMhNwmzkxjGtYCE7rpsbxPPKDx3FA8MtmJA5Hf5t4HC2yUeMUqOmGx99OiSiZ7
w32IQc+mpb6U387dUc5uFlmEO8ANtgD8xsqipuP1zJhqV+VqbVV4aHbriynfD3H4D27b7u8z7iSO
tTjG/C/ooA3gxI1K98ect3eXZXCv27uMtyLZzh6XRV3VJAHG9xCdbBKq8m/TEs2Zc6/aTgZz1ZJE
bjbLnopwrkBsM0hBmhlfZth+M5Hfl9Xh1ZwQz/4+k7dC7k6frup6rdTkGV0NupxQeVGohgv43gog
zYpsjS8NELOApcNzQDGZZGhueiVSJiXHKsSwYgeyAvtH68XjYfMLX/JEvUmube/EMQlQvY3jMCVT
GtrZ5AzSc0mxx+rFiVfbiRsRIxXXNHbSGPPerBacZRJcVTSYbm1/lbvbPlq8ywfGu0NI9ZG5IQEh
Mls8U9tFi7UUY5xxHtblQ1U//Lu/z/jbJl5yVZm0NBzSByM7DIqAYI3nz7GgZKKYpb+tLn/051U+
l2Zv2lW4zvW1OtQ/rW1YnHWSCycCfqzZloeiMV8uK8VN3XZSWTi9YlH0biujCVa++ku4HYeX4kV6
lgMVeynb4Ikm9Lmn9K4le0r6jDWvKd7S09yjCl5MbpELSQB4UWKvE3NScrq125TZE9AIgT93BBoh
oBjsg+zRQSFRHObdpL0wJg4aU2ut04jSNEYZnTj6Ejd3iX6oNOKskijo8u7RXhb9uDuXJC+9bEQA
jTnVyrcO5TnltVUEVi4SQf99J4IMtW73hm6GFsDe0SdykuZ3162Cu/pW32AD+V4Txt21KpmMrkd+
OwMSs3/owu0W1YYgu1Oc1k2ftWtyS/H1UrcFz7DqTc/i+gD34NC1Bs+gqZnIez9q2ttVrGQdCiGL
eZDjVztGETk9jCNAY2H3l6/Zp68Kp0Rju60hH8VoDXNwCz5rYaQVuESSH3OuOYP1dct/XpbxKTZS
GRrK1ToQF4B7wuiT5Fm31nFShHV1JcVXVTXdxpJ9KFHTuSzoc8GMkcRo0wNDVVoztI5nlKmJD59x
pf6KQ0pzjcqRq4eVQLXPrzEqkVgE5VSVptpMAFHmqVq0DSTDSRgdSlSspjALLG8O1BBs8q23BroL
arNvJVqo3y5r+8lMIFqno1AgKUW1561ZtLsQbS0367wM2akmjZtvU9C2pUvnqidw90mG6NvSU/pw
MRhxjKZdWikof5LliB2Pe8rdGAFscvy6gWa79NJAlAd8Lsgx8pjMMEoidUWVLAJC2AauFLpZP5zM
Qw1ZIpLZN0ifC7qxGaIdWWsKerPlaNwvICY0A/1qAaFE1Djp9eQuvo7O+3wFhmzMmqXovQuTLGqY
n36Abhp/IuChAf7xym/mZlZYPRqBx5c/RKf6VB7Wu8ndTvEvmC76KwCovmw9vIuPFsDfEpnPO0i6
2hGtLcKefNW2YE2/bMuPyyJ4934ngh0zq+oa/USzAhB0nZxzXQLUkXE7TtptlqWCu8C9+XtZTP5d
W5m2NOlWAYehCrfJKUEumKAr2nuzt4ZAXxfCyom0Uz8emWGPqyl1SnzapsTrQWY4n80RYaEOL39F
oWqM+2wiuQXaa5WHAIuqE3cCUPN6TRsBmekkMxA7NLR8N5F9CCzSYFxpYQJ8fdCs8iSlJJinBZxW
qrK5l3UTCWFi+oZS59CDgS/sE/U2VZQzwKIP/04EE8+XrszMggARhFgN4mjuTIZACe5NAt2AQsd3
wJ3OmF4qbXZDlh7MrP2xXU6mHlSiXhe9jJ/cw04EY2uFhbf5YOhQAnxfypGOKNOBEdHo1ee3HvW5
OzmMqc0YJ+8LJcZ4U2gdbKBlN9iIVVzVoXjZopzxc/WZkcaYWIScEfw569v0/OsCUirlGOlu8WI/
j1/lIAbIiH0n114vKj7zrI5W37CFi/+BQuXjzUWhbanAdAvSRwsA8mruSuUqWFvl2QSarMjfMHIA
NRnVSqlKgSKATYrFjJy2+aPo0TyYRCtPPBe0l8Jcn7hOrHLJR+lYbEswFjFokI4V9tyjSrT4xP1k
O32YWzRISwduJ2D6t0NQTL9IJkrduAIoHryCaUMwxDIBcBmkddWQi55iJX8AsrkDZyM4E651myAF
QR0L83WfWnxVHSXLik91zM7qqx0kt8OJ0iBQcGLJEw2zcc+Gll7xX7SM2e1eW52WrrDb7NQT2TXl
u1lbXRmbxHX/eNnB/Qe13iUxn84i1ZSMmxmF5uhE+tvMEyKfGxfY4iqBdftvNWMyhzazonpopyys
igwbPL7ev6Td5ArBUbh36P0Lss0Uo66XKJ6wDQnOdcA2uKB/dW1DUBvk2t1OCOO8h47kdZ4B4Sif
KKunPzSvguPhpelv1eg/DYEduUjB3JknelJhceFPYqhIOjRX1VE/zG/lYbT17rZHoFjax8uSud9P
N2z8ByNCGKX96ObGRM0oGijQ7dqnhny1NzcmguDKNXLs2QGuUCWg+2H6XXGuAT5EwniTattOG931
xV1nla7aKIIY+7kaBCdq7iQx52SjyCQDvRyvgf8j7UqW48aV7RcxgjOJLaciS6VZlmRtGB45zzO/
/h3I97ZZEG/h2b1o94IRygKQyAmZ5/yn5mlONp1Fwh461W1+zYvId/ViI4/ZPCL3Wl+mmuHraeGK
wuRr+vT8F+ezEcE4284QekVUk/SYLLfR4oBkMNWdyyK420aXuckRUeiZtazF5K1wNbi0tb8AdF4C
FH0ZHVOADHMvy9tVuc2S6PeNuJ4YiTQmoDGJJ4zIkzRQQVMfainH5PHUjn7fiMmapMgFA5Ar5VQ/
Kq2sWERbiVXM+WdxEb/+zZrQzG9oBqVGZ4QtsZJqPWCHjqKR2n16K5StM3c8mKb9nfsthVqRzZIa
cMiLvQaSI0zmWwT9E1GF8nf15fJa9uJIA2/T/10L4yrEGqRxzYCBSFU6UnTbZW5cBfOkjYpnBOA2
jcOtWQqcu8tbGuMv9EFGFTcRy6CTfAU+SlCuuvnb5YVxZLAvxO1aDX3ZhTH685bEVkO9tVNBF9yO
KDy8n/9xp/7ZRPb1TRriMdch5rjcl6fxRHs0CBhqlXsNsH8l/2mR2gE2+N8cmsKYokrUMxOv1QAW
pB1ZyGvNoL4yrgeHUl2D5OmPh7feTe3v9dHfs1FFM03MWOiN0SePSWdRqj8wYz1ifNbpbcRnDo8N
aN/U/pbH2Kh8HFXoZCMEwyI7QhGUk8zRwN36znYLGbvUxqU26oDgATrdeCqD4YY+YileCZyS3qcE
l8BEe8oc8WoIChwh72lhN4XfymdsCBiBZ3WtpSjojktrdc+0Cx/J1Yt23bvtlxz8mrxUjrepjD0p
wSFRDWJs+l38qJLDOP4xODejJYwpiSZ1CuduLvHIbx5i+zallIlXHQqevX2z+J0/3V++4rtGH4YL
vQx4sPgwINPLS5mUigxI6dZX48eqlSwte5YnjiXZ15WNHOasgNs7DLWKUpwCgnmalSZof6Sgr6Hf
+vP9KtrKG3ghUdUdXsSH8EdWcuK23YUSWtJFlw34CpmdBUZlnGntKPirWo33AKlKDGvQsxRj+UsY
f46G0BS9y3u7b9M2MhkbLZEJrTVNgZmrt8HFpPc15b9UbynbTuYNXP6bXXP9WxxrrlG6FkTExaav
Le0JZPAn0Kl4Ip5h/92yWFNt1MaEZjpAOBbP6Ma3O+udKbh7LUarC+hMKJ/ak3N6rLXOs7ATdAkh
sX5NH+fh6+5TTLAjP0Kn8IS+M0pBKRrW5ZXuOvbNhjI2u4p6VNCGoUSfG8pPXoYCEUXe5E2p8c6N
MdWzUK6CgUouxd3EO7knRKqtlQvHtvCkMNZ6kIdaqQERDlju4pMqls99Wwf5OjiX94wnhrnoqZRn
NdJLDFEqg26rg3Y/ydkpXbKaI+jj2A61lZvTYYyx0DVx32UYNQmvi5sWzxkUmDg5oIHcLwLlMDiS
22Jqo+BErrxbzU5tpBJJhTEm6P86al7urC+YVb6p3SLQvfogIKnmCORpIWNFMsCAqcSscN2SuvDW
JsO84LxOjhRHhd2JEgjHB8AXCyDH8YRxbTjZKOdAVSYbRaJT9iQFNWmt6pYk5vYS3xDeDN+uY/19
lmxPXWnEbSdMmKAAcvZiPg+8lwzOHrLFybmPKqK1Jv54KnRWpMygnlccLdI+hQZ6gpNRaywpkgJD
+HO+jXM1VRkjkslaos8Kxg2q1jJuI386NHZ4t9zpklW9Ggdg7NrRYzlxgjPehtLvm3CzBCBIaZpl
FRhybHVqaE3R58sXfb9CtjkzxqCE0VLq2TzTx6HJnW6qt/GKsqAujhgDNZ4Xz/LUkLEribosjVHg
tuvTW6J8HrvOalOOidyPKDdLYkyKpsXjaMgo/SIE+tk8NJiIMtzs1OfW7NZApQPFzL88JyYsETM1
yyQdt6vRncVED2kx/0sJjPkg8iyIOalMn8A5YxQVUCYcN8lxzmxJUTC6pB8VVHWAtOaSOHdDUfsp
5oU3RurrZaXjiWIKVqWoCkOnGoAjU7+ZmJWuCmcJD1rPA+mhB/0hO/ytCGx5MdSXtStE6LYmZ0FU
SFdVH7vFNFtdM3liN3LOiLcs5fy2qpkG/N4aemf2smO0QI0Lr0mCzs2EN+PIsQvsYEk1jUWTjTC0
abLe9t0Cur2WM6XGE8HYhZZ0hi7PCGeU7JMwCNYYNpzt4rlgjTEGKUnCEeNUKH64s0PTvlZ6r1vO
IOXoD8Jdz7F1HPehMXahnxa9MBt0TaQYY1KA5kYB6mSfFwhy18VYA1msUmQjGuqx38ht8YBuEM1e
H6ZvphXZ43XZAGbo8n3iGfEP+GFggip7DWWXNEgeKB5Pb5HrX1y+GFDhGAqODWcL28Y6NcA8hjBt
VN1pMh4JSe12bf+q1vL79rIAYpjCU/ViHMuj4A+ueVT84iA8Nw7Nu2hEyB2Pp9fzgrVg3wRMQdVq
SYTGxy2Yd2oMx5MvGt7EURGm1Hu5zaUTeq+PXhLJWIxSHMSKGEhNOjd/ojOM6hH9lRhdrK5oi51s
V/cRcDWad3aJ9GcTiE9oe3NknzvCSU3upV/CRhrjoKnCjA5PzSK3KzL76Ji+GKAKzR7/qhC+OVfG
smSduUi1IWM2ldxUNUC3lsFasoajpR9HHc4jNhadRBXUxQzLNArWwUqD+A6zd1dyahWpQxEzVtq3
dJv/SHqeXJmzk4yV6fSuqzBYBczfY3iYDtUhwTR2FfR27OZ263FuPsdM64ytmWNQ1YYyIg9MwR40
YCyQ1WpSd0QAR4fPu5fsa1tyDDdPJhOLLLnZTW0bhf68PPblTV9z0FZ4OaHBJCsNxilR1MEWVpqF
6Tsd4JsoNNny9/arHkSn+KaGJa3f+OVWjocwmMDEzPEqrbUlSj0Nemg7zarqlxXMmOTZMF8apfMi
HpEGz1kYVJ02IX4Pwq2omTBPmZ4GF2VXB4O9rnIjHSiAj3DHe7vbbcrc5NssjgywsiKwOKgEiEi2
fDS87kd/BxBI4KkVQf4gC9YAABIdKD4R8KKdy9rKCZAMxsgkkWpkU4RSc58mGDUBbuLQ2II8HqWG
C87EseYsZlC09BppRgQXqPpUlubDG1vSESDIuImJEz3y8Ec4XvHDKEheCqjaDclxjo3Rajri6vpw
h8mAf7mHjHmJgd4xJROeEWc0nNReNg1OIfSOOdScNIpzy9nx0KVWAHiUYgMBm+i28eBVKmd2ghe2
sCO2RMD5zyIaDMy31Uv8/Na4Cf2uAuuP4i5+ywOL46QDHwZriaYJq4LAJZOEzKqNym5ATovxWjOI
Bj0QNE68yVEJlp9NqwQcFdoAjnkmWrGa2yNS0GrmQSFwbhULQ1b0+mLmCnoZgMb1qUkw9VYqAOKo
DEuYhn+XFZhMwNLGZpnEoQrnZhhuS4o3sak5u8ZbDmMkllLu+lWLkmNe35fl/UoSt50eUHvheDHe
6TBhiCnGIJLJ8iTQy+mmrCJ/zlpMgPDE7PZqbwwuCzuaqeYyjwmc2QLANhV9fAkwpHVP9fnA2LzK
BwvEUSroC5qAaQXYj9EJj9pV/Nhehb5yj34+RJUyns6/XjbpNL64EDeyUDRLhclaMY3iwChv1fSq
H16V4cdS11bafp9b8V+eGRN5kE4i66SOKB8JpyS/moyDMXKMEkct2BHnpkWRD6SKSKHqyNZIaYnd
K8m/Xd619wGtC9vGolZ3CUCxMTtGvVN4HP4DKvn/wdPgqQRh4otibWYToCWogdxKXn9He6O/zUhp
0odf0Pl/DAh0HnZ/oIleo2Hsijj0h6EQ3oRVjX+0a72mhzUXxsXl7CMnbWEpjNZGGZD5YnXlSfKm
w+x3Xn5DiUqBjMLRPY6ms7xqozzFYpPUeBLRvyr5W1PeSFog6SVwgzEPB2ZIztI4dpDQ75vAEOkv
MH3nOAJ3SPUzvK8Dyckd4Wap0ZniJcHkAGDSV+7QQXlZME8uE2CUjZiIqfBe6Y7cEL3zSmug4/Qu
rDgvkJwAgx0Palu5idYQxDvhADa86ZH8zVUGeZKuGADnUvUPIZk058aYVBW6Jl4a7REsHj2Prfcj
yjnUfSuD2S0ASs3jpKFCnz2vjgDvbqeP5EH4Ik9Wi0I6xfJDcfNFSy0xtZuVD3u3Z6+2P4BJAKNE
BTRZ1Qk+HQUS0bz2JXGBnOikN8NJeh5v6FAOL47fTVq2Qhk73OqjrKstdMS8Vo/TDYzKQT8t71cv
dtEPGFxWSZ48NnJDC68iSBQBTD7QPtHco32UlopAkb4O6g8VJ8zZuwOb9bGRm6mnWTGYa3EEkpzV
DoNnzMehuVbGjnPZ9ozKVhBjndPG6I2mw0ZGZWS1lJ0jPYX9YpHoM5jgbNHgIUntr0wTDUBposFf
Z06uWyupyAn6JXRJsDrlZRHv+vx6WUZOmrJ3uYGX/F85bArfhcPcJpiZCHRykvQrNeG46d0Bia0A
JlXvJjXLRROWn9ILrECwoWisyQ/VMQ4m+jKI0zxGXB/AWxVzXGMBIvnORHxlpG/a/DByOXo5x8Nm
51moRVlNH5J0PPHkVl7YtC6O2/VkfFLu55/Z3S9gEPmBc8NoSYUNSLbbSVe+8TZmXsdQNhomWINL
QRPVQDsAL5PLcvLev3JJEhN3l4VQS6mAJ8DJDu+1W9Gmdc/1SgeC4XCg7SBiEAFCLjksHs3WFdv0
28wizgBDio4bJ/J4LWj7JvS3rtJD2aw9N6u0k2QUmlvtazM7TZLDWHucDaaqcWnZjKNolk5PwCUV
gX2AksCmXvkyeIv3Tj9ucxHbeIrKeIVsyOpG/rXJkxsH7wNEVoR+Vmu2JXu+kbnnypPIGBZD7fRe
D7s0mFfhdsrg1c2WYyz/hxv456BYN1DPqhZWHVQHsBend3xXO/b6q94yDronA4vr8pntLkkmEiaJ
MUIMrMFzvVAVucXYtz75ZTHdKiXC9DrnlDp3VW8jglE9LU6itOkbEoyzoHkjUFhTqwrb7gb0bQmn
oLPrazayGA1c1HZN53otj8UyUWKDqsSYeflkxjJmssu2tNShlqxiFb9d3sbdDNjcCGaUsSNSiwGs
lL4t0AFNwKSDL4IcKFYFD4KLatmHW6bQOT0RCGPAdTo/srgslqSs6zDQakW+bpey/zGtGYKEpdVu
Q7UQXjtNL4K01IXECmsj5MS0eyqqACFSAUgkJksk1r9iorIqkfdmuObLT8pmbToSBm0pFCydpOJV
Hffc4FYe62fLpeuLvGzTI/EXmFFiAWHHw3T2U2+t99MreotQvEM29Mdobhjd0wnFF9WQ4YPu43yj
s7LvpNkQhyDpTjIylPREZs5e7tyNMxGMRamXRTBA9pcem+5rkzma8RjqnCuxlx1vZbDZ/lCRPs9L
AzgBiw3gD9qVWN9WB93ppaOO6bf2QBwu88KOXTkTyoQu6OsM56pNAZNKrDLGW2PpoehvE8MOfXOw
Yj+/J472xLmF9HozV+NMKhO7JHmcl6mhZUfoyfSsOB1688XJ1oPGoS27lGV9fa4cFJY/cyTvrxfQ
f4gHTaAkM0auV/Is7foFVIcH8qij3FFci4Yr3nUgPXnfYsmT7i7L3BEJdOTfdoB+37j0pFLEoSEN
hjn0xYlTyUmExLksYkc9z0Sw3gFA6umMcYBjMk6uUmWWojbWkvwxvyJNMDcrYTavkPJI1gpA7ont
QzkeUbHGzCznpu0W4rdCGNcAtyqsrZBVQfu6epTMSrDLq+K0OKbHzx55G8eYjlTOWmAkiSkKrz+z
PLPiUbYng9eStevtNvvGWA8TbHrGHFbghRs1d+yudHQMhuahJqqjDF+KZDhcVofdkt5mD9+/b1RO
DMHOQCSFYK4rB3kABtcSYtpLhu7mcbZGaS6sMgFfuSF4tWjy0iHOpr774I10bQSVd5akAOt6k7z5
VPidjdEbu3WV2A5v6TxbbvPo2DmX7F2rNjLnOc1IFbUheJKeUZPSFN4b/v6iNLCoUVpJ1DHOb3Es
Yfq07tcwKOMvVfzSgxFPHK3L50bvD2MWcb9+y2DM4toBCXJQ8+KYpC+L8DCoMPgyAB1WHsDV7mIo
LiFYbxAasO0lYOhK5qEFv08noq0ZHcaNsvqq+f3ycnY9GoCRVFUlIEzBTN75nqGJpUmysgVj22n1
Vkfz48ckvZKftEP9IFqCM/Q3PLKnPc8CRhrTBHuhhmlu5rm+krpsFvV0DiTyRcmf4hZoBXVmydFz
KfCG7XcDLEzTgqYAZExoQWPWlxo9htkqHbCuOWIdxckyABCDw+M0oqMj7K3y0PiXt3RHzRFiiQAr
QMADjD9GCxfSyD2eueJgEW+75EabOP5xRzHO/j6zIpQT0AeeIQZJYt2qDE+fK0f7i7rPmRAmMK60
IddmVQEPXXsEqJWj1Km1EnfpZvfybu3Y3W1AygJa5XFcCrmyZMc2azw9z7wwzCxQ1lnh8nUJP8kF
D2Jk/3h+R9z0+8YKVcrSTWmjG36jXL/D7i0qL+/csRFna6InuBHRkSUC0xiC+vIU4l6NTuI3cJGh
RxHfzdvYzxw+2CNvXYzjD3uMQGdZKfjz6pX56xzF1uWT4glgnH60aMkQVwkgRpr7PH3UBM692dfr
3wdDNWWza3FfkqKTEHCK2RhM8ZRYajXBB4dcYPCd4hVC298BJrOSOtOSCBOEoCk6Ir20JL/2FxCY
xce/aF07E8QsyehKpcm0AplsdwyBUIiuNQLo88vnsrtvm9UwkctSj0kWmlN6LEAmKgREDAre08ue
xd5sGGuxZXlN81BLsqPQlVdt2Plzp1iG3Fji6he80teunv1eD9tUVY0Tado0T45Rpx/Wau0soEh+
v7xne91+25Nh26iyqRuGZYR9A/fPWFnmMba7g5k6+qkHUrtsAdFZtmJX5ekebycZu7pqJEqVUsuD
MdGCXiicMF5Pc6ZaSa4+AJLx2+V17loi+D48rwANBkd4fqckaSm1QoOm9+Ut6YPeNGwjAXY7yTg2
b+/QDPAwALsC0GGoppwLqjKhM8FKjDpGeWiBPb+EAkfN95aylcDcpSFsRSlVYFQrdXBjzL4vzevY
fiMqJxXcKz8BwPH3Upj7NArCIi3jGvoLGjKHA6glrn9NGuY2L+ng7BqbA4xVAU4SszUCFfHXCEgy
4+3y+e+9N24Xw8b5aRgXq5wqwIsENwCw7HNg2hQu8G0egNFSu6YVWvN1mVu/VkgcngXknBob88Pi
5VM7tU2QzppPEg0EDOFy0sh66rokdy6vds8Sbk7uPRbceBClTZUWb41m0Cvfp/wmFHpLDzkyeAui
R7qRYSppJE49FiRm5L7UZWueWg9V32PMw72iesZkGmdHx0QRBC1MBWmxmnQgqdNMoeaK46zdGaFI
/Eka0I6mTCueGjsMQ+p/Fzlvd5PuxGalvS4ljaRnGTpNAcXu0rHt3oqCX8Wf5G9AnlAFVUSkISqI
xdhWMVTqp2SJ5yTQpJ9VdNtWz1r/VeTNNe4afuDAqiIYWhUZDFznqyra2jQLWY2Dyq3BaGtLjmSF
d+KdcR3fpA8mHRU4kKfLekl14sNJbmQyRt8wMYbYDfEaFNocoNTUWLnafb8sY1dbNjIYvRzkSFaK
CO0mkvDWtk9Lecy0l1i9bqYDQNrsPv96Wd6eI9vuI6OdahRG6lLnwI3J3tKksbThbtR6r0KIo0ad
d1nYbpa6lcboYluAibsZgJiv3KLsah7CY+2Bogpjv9pi1zf6Vc1lTdv3A5sdZVxaIirZKLZZCjha
ihWSuDBe8jfaQBC6HaeixttN1rkBvVhUwygK0uYW185Kpms9Fp0VE6sCj09sVxsNYKcbIKrBqz6T
fhc94DsqAmb4rj9F030784rk9Ap9UPeNACYBVvp6wEA4YoG0P6ShRTkjknvxc1nd/ZrE4c1m75rk
jTzmSgOjWFZDI0QLOrHT5DYGwVB/w4WSeLcMl5bF3OKmXQZJLuY4AH3eveZJvmAjznldnBTEubzu
sd26BVDi/zkl5j7n2TRJSQey3PBNxcQ5HtiBzATiUXtwKJPW5BPes/Z+rLARyVxpsRmruciMGQvU
j9qJtv4l9vgTrUnSzXqcQVGw+E2KIKjHuxTvJW6vHqpsF8xccWmOmlVehPiohimYarsRRTUSi5G1
KiVe4AyErLOWC7cYJ8tvURAe7CGXKk4Yy1Ml5s6TegF4ztCioaCUQcs4l96caYESG8/pODxdNmq8
e8jceYMYaYOnpPi4RHPioDTXu7Ea82Za6V+5pLVMNCuYyijnmMv0l7TXvvdxWj/NYycJh6gwtNAZ
Fm3u7GFIZtUGj70acx6sdw0bjhU4kehb+sB4EYF0RREaGdCNU+KR/maSYmtG65KQ2qbwenlD91XI
BL8lMTWFAAno3LeDxltRao0Ifqp23Y0UGeWBQIWcZZiLuymU8PrYy4ndRipmq7D9dpqufxzwqmB+
lxRdJcATJ4A5O/8NYH5WerPs4iOaj61S6u1RLqyxQdXReOAs94OdpaJkUZNBqK3qHwi50lgxBzyV
kSB8S24wDuHRAM3QrF90wLwmvg8BBihLwOYHl6GIoLBh69HK3KptKq6gQJjixdYFbOE4hXZbSU5V
Ew+veber3lnEzDjNdR8NL1rCRTAogkQKvwHh4fmWAsZhqoe2H2CX6tMYoJQLfq7JEWF4I4/Xj/wx
1KDSQFAOsFHg2oJ2/lxamBC9n8NQRdOI5A033QFNfKOfgOXZtDS7ijGZYemco3zHITq7pe9CobKa
bhB0nzK3VJIxj9FHiRjo9xoi094ZT8vPxC+d6vALmVG1MuBUx47hds4MtsoeqVvu4xkfEFtc3/NR
segW/PNr2LR0CWtFh69b3zEe0PaHdis4ApDiUEw2Xrn8Q9J2vnQ2Qw2h4q0YQlgsP6fiaQa0tDp6
nKvywa4zQuiKN7kMHjjKLAZnZZCeki9SS6fHAWkOfmnV0+6zO/EdlFl/kDkzyR9MPBVryESH7iq4
pYzYSC6jrG8WMWgidHXozVVf8ua7drfPxHsDWitMoHkxlyOuSzMPm5EEQnecps9h+wrmFevy9u3K
ABi3KoGYQVHYN6I0NKYZmKGY4kl7S8wFS9bfIsP4U9+LzcI+odMURJ4f6R9SoYol0mNMbaifzeS6
rnpbGb8imOSs5mMPzLsgIuFlDdbTYPsLkrBrATpoGu+toLRfsrIrO/kBEndrwSgjKCachYeT/TGe
o0JhTfAySVQ4COaGL2ufo/N7Md7BC95b8932CnwI7x0NAPN5unxku0ZzI4+N8uNaHdBHlQlBs1jx
UwZUgeywgHelsrI71Q9dXtfGnqoDsR2kTIYOSDnWgqFHs547HadXhQYAYaZVCRoj5xWiOVJYy1Qs
A3gz1hnD5uqntv1Wyi+Xt+1DuEJP6fcqPhgjsQEjpGCQgMRv8upG3XgoVcNq5se0yXh50p5R2gpj
rIOCRrqxWVQzEPzwPnmoHlQUWaIfmqscxufxS+Wk98MV17/RNIV1NVupbBpTjMOS11MI/EbFIy+S
FXv5i3SYTrC7/uT3vLrtrkPdCmQsVBuLQ5/Vwwj2n2pxf1EXZjb5NGvWehQ9SkLChdTYs1hbmfT7
xt6HoJNPZID/YeCgR1AS+UsHN4ZbfiDXhvBSKscWQz+Rk3NsGE8uEzwYCKwVIdHNgIDBuh+/1XVu
CeH3y0q6b0sIGgZBrQkK+fca12Z1xgDi0ILkOigMNIwAOJkruEnqTgT2q36Q/RClXe4xUm38oDcb
oczSwrAzTTUB0/JyT3nVh4PgTnfkenFoUMBlrNm7GzIaMkH/alLubEZLUbQ2azRkyUHyXJ+qm/yz
cZU7ox+exFvdIgdztMIrIZAfODu7Z1+2YhldldI+G8ApHQbK4+A2X9B37YSOanWv3Yn2RcYu9zru
acxWIqOpnaSPYkoMAfN2qzc71ZEGJrqjHPRb7djb9aG74qXavEUyJ1lqnRAmiaYEheSb+te+4zUX
7R2eYoKcSpORKYD5+fz2LZrUiQJabwIttgbNkl4FkCGnSE/MxMlO5fPq9sCaiBzeZr5zC7E6Stnr
Tc1Acwl051ywgl7aKZ0F8u7Z9efiIQ6t7gtSI6e7zq5Lfz6Wz+NzUVs5WJ4AWckdPNpbOXIxQydo
EkJ4weT0eSWbEegqMF9iD67xmlxheNyeBlDbA5zQRZHyCbj7Dg+kYe9A0SJEU0FwTMvszGau1DXp
B2kNzOouSr4r3SfOtfhQRIBbRASLxBbcY5Rn93xfxSVcEkD7i8DcRe3nOgZSJWYSktkqXyzN7RJw
JMun4dTbPQrBwWXhe1uK06QUne8KxSiTWEYkqYkoBlN0PXe3svBjSSvYN16Qu7eJiF4oVRwGAHUW
4HEmWQ/iGQRoRfVjIYoDmiDnL1ZCwDEGolkTPOGMv2+SFXCcYQnPW2EmrbRDA+8p5WgJlffngjBJ
KCkwLPCC7P2LBmhJmyD2k/TFqprvY/O1nwqrEjgL2nXtlGUESSsQ3RWWaaSUYzMyRJjLBfPjBkjT
rOJasIvXzjFRhcAVB4EaDwFl55zQpSbJBIQzKIqxeLfTNKoaCqNykHbyYzErRz3mAbPtrQsyaPIP
OgbykYkubYS+NBas6xj51XH+KgE2OLVUZ3RDIDeKvdX0VsXNu3dCM4g1JZRYsKEG2/kQG+sw9zTP
Uh6jmzYo4QmInZwEOFkKB8Sr6OzFEWfyWIXs8I4JtNswCD+NTkvbeF0xaAHivQL3MD/w/M6Oq8N5
AYwHB4eKINsjEHcl8JjrZkU2fN3mT1WFjtf7y5q/l9udyWAM8FipSWNqKL+tt3VC5+FMgN296mju
wKSM/NibtmDa1Xc64sAr4uylXJCNBAhKCf1kme+yUopKpZBFhGWKN13HXn0VBVkAzidMruirdXmp
O3bxTBpjkwkG2bNirLVAyNGi165eVM2HQq8donLDaaoIjF89k8UoytgIetl0MpLJ2NaPlJoxOaz3
65EyhmRc5ovdG77ZRyb2i2tdV5NyhioqP0LxZ/jHaIiqdLYaKn8TPs9x3w9xWea0YUoGYYzKSSL3
9fy3HjAhnTI2axUrQPBAj9EPlG3ceApHKxa5wzwfS7LnC6EqslmI3Mviqi4SCXKgQgi3i6s4mCZ3
ybXq6N9bd0CJtHJEf7kyb4Y/7jpjNpFm0hvZ6yoU2hgh5tByT49+rOSlHHiE6byNZC6ztMxZ2APV
PVD6xxn/mo46Jpxr9LEhgFkIU5gpW7MVGh1WST2UgWDpNibbCuBKAgTlROna9K/E4XXCf0QsOxfK
OjGj0mPdRCQHCp76hL4cauyLa5Q+pRaQ+BMm4yNM2ODFBDrECQ7knRoH4A3AeU7ZauFnmAXXipIK
qpiQIIbeUOg+wwGc4GiNMggqsvvUhBPvPNlbSiuDz/NkS3C16xUIcUhHkDPz3N7uKf/+PeyUZkKG
TAFuvQ7OrfRhKTIvIe2PplE5ceS+eQZlLsbs8JhusOZ5SSVpajVFRNfniqaPzE2dEdzDBsaW8cbP
K+7smsyNNMY8S6NsVBgtBH43Hkve+XPDJ/IlO4kgC/obZnmqUBtxjIXOe3DeTGB8BMP3nPyHaCQJ
iic6/o3qIi/w2zszCVTH4MOiO8k2hMaLQpasRQk1D4Bt/aM49LVdfhW/a/fCIUUxvRMtAF8XMUd3
Pz5RY5kS6I9RiQa/ncnW5yoD73dL3isg/RYx6h5WNmbBnNQTgGAI+k4bEwuLBTQ69PKGLq8o8ZHO
gpHObHKrxW3YZGl0VA/xd8lRrMWm/+9sJCMAIjuhEnLd29VrFWjY9vITd9v3AkRJwbIVDfzx+O/c
6FZtaUwCZTZCjzy4jfSjAuoTAw/hYLelvhj1CfdylLEbCksYQJE1ESEpHlfPRa5amAiYM5aRUkue
+KUBvKgACpvJaS39Kr+P+COqu7q1kcjYp6pJlVAYFCmQbgc3e6D8rLGz3JoBjhhDuIi/yx88MFeO
TLaubIzSaCgdMYK4FK9GgCSLuQlg64wTnu6LwTwPGmSRBbIvD6OU97KQhXKwhCgoH7Pqc6Z84hzY
no6AHhwcchqCbHBanx9YbeSIPbCDeBWWPABh3qvINMFmCJzY1qYTxVx6210dQaUHM+94H0LCyYjU
E32RSa/JgfgmH7XEaj+DnepGepsqq3sPtYcXXqln120jvwW1O4aKMSnKxD66gbkRdGdJKGOHoFct
vcoeKyd+kY6gPT1GXnwQ/Yobce1Z9a1UJuoZkzSVelGiYK3UqDeHGtkSBe2hEx08x7jrsbbSmLtX
SwkRChn5mfY4OpRxToeFu/vFV6uGNnd11CexYb4C7kHwoIJCCod5rjrSOKlLZU7RkXY+16B1Wg/D
iZrzyeKtbe8mbEUxMX4fjUuqglssMEhureXr0hNHEr5dvgtU7y6th9HLyJyrHvEjeL2IeRVG0pPE
RxTbi6a2C6EL3cTBuZnUaNVKAKV9ElsLs9KzM4PHrEIEqT62kVVVlmQPQf+w+NzBcN4mMncAszhK
DU4XlKx+Ns/zSbWVK+Xrr+qxUuAlU72KPF45jieTuQFL2FcLcDtIUAlujT648GZNOA0fPBGM2i99
WslpqhhBOxyL/GsSX3U952F+/9QMQzTw1oxhTqaoWKUl8NZlFJEE0twUhuDKZD1UcuiKhei1SXd3
WRE/9pIickAHi6QqKAsgbGLUXYraVRIFAaCOKJSBPMkG5IJPAJcdebxi8L7V2MhitH6cQHdothTU
ESSpmgcw8BSjZwtYrkUf8yw8Ldy7ZJgvMUAFrKIDwWTc9Zq2ctrFaK3IlCnxzYyUfimUMify29OJ
jRT2wJIlUbpKneQAvcXVdF/H1wPvPZYngonYUSEF3jAYp4Ihuh5M3ObXfPz8F3qwXQZjYVWMlrRt
R1AacBe7uylvkwNFJQMQJpe1jrccRuXEGSDRUh9Fx0TT7B52ASNbWcSxsDwhjK4pkmCIUwiPIaQn
pcSQyYMwcDIpngj6fWNgtXZRxS5ShyBNT5Hi5WsgZAfOsXB0mMVOrKQsGtMajmJsHIoevvoSYvmv
8lO+ACsIcfXRhHviGIU9oYinJbRgq8A9YzsmgOMjdl2TIofqX+fyRqs5V4ZePNb7bf4+G9OqbdkJ
hQrCNvVAYwfKY4Zk3udmCLtyZLxnYFj9fZL8/ICGEY35i9GToM1t41a2Bau5bw7GTfE6lbb2Vj/T
/cPzQ4j2YWBQ+5fPjiedUQ+B6JOmhNhFYbipY5xavTqVAYDme6NrrAZdvGnHQzV+37oPW7tZMuN4
Cz3shxl0E8FaKXhdDKXJMuNcetRks0XzuRrfDWYmeE2aSXaTx6ojJaviXl74btQNrI9/9p3xxGkz
q40yY997B6h2T9Nb6pkOTYPXhNaO/h/vq7uuZSuS8cxqomTRMtGjBpvjir6D7JPhziBAVn08F3Ba
h7nS6NFvbn7RVbPSIzB8f83VTrOfX4HezaYZIJ7+ORHBR6B7PG6qBor3ePzD24TImP+6k5N6kHNU
3NzF7e/y73jgdPXJonyDvSsDgrk9ql+z2+Hqb9L6M9GMVyjHImlNqcC2euH14tL6OmZNKBoHbbn8
P9K+qzluHNj6F7GKObwyTKBmlCxZ8r6wbMtmBHP+9d+Btj6LA+EO7vrWPmqtVoPdjUaHc+QXkc/w
ThYC0SjXNHSpAX11ebL2uMTK2CY6+lvFU32vHMhevXdqz3bpessgBGHghLoLeYy/KPHUyfUE2LIu
QPrz+30cwNe/NX5y2x27xP1fjPHS641x0QuRrHcYa6E6I0S2rybi37B3HtVj89oH3bHdJ88iBFBO
GFKxYmvQ6V00t3TGVie0zetWj3XU38yQMuJ2oKfs99bxutNzD/JDDNvZne18bchUOcchD40YUWcQ
bfnzilxbTQzGD1oyGU7VQQTFBNffsRYJornyCOoV/U4LFY/spkP6st6ZD5qb/BK+7KkxfPpyGx0Z
b0gsk8yrklvoSkpf0sP8tuRut690Nz7XwRgMp1L2ItltfyWiNICaPSMZ+bluAjsGFUbnE2Qz6a3V
bk0Tqpto4dE8PdvFZ2UP0GZMW8sucNEEYYfzQS9EMp4hS1mHdqkNpFpj16p38SBIMrgqobiORSLM
cGAz+9LTxxhLGes85qHZp54xxa6NpVhCnq6bJa+TrKEg+0cM880qEylUj3nPcLX2xdHaZfCAYXJJ
HJguxpj2kk9eBCLpE+3Tx8LuAwBWMPDzafC50h01NQ2pBCHnCHau/lC4tjvAuf/C5zQHe+3YlMME
DDonl0eIlf2urOYKLeXuOAAVaupU97ou3I+0kcAEj7izhy6ZozJU1JOu3ETTjdwJ3tS8xvhWCzZy
5KTD/FCfTwhQ44kE1b69b7w46N/ZGzXPPExvSM8EdsFRjG6w6QYqnpb1aR4rLae0MQAxdMQkvGsa
QGt1Ii+P9eD6+fHuM7rQi1EXA2PdmB+//ERmNSyzYRDs0Z+HYD7lYX/ITwaYr2ifX3hd0w/OWB6k
UZxsNJOA28gYuyUZNulXjOzp53lngkVJ81WMkAPhZfTUn5npJsDKJwCezX+IgFo54QJWiGkoyMXT
QWcUhZcRabWwJ5JhbqhNs10mO6LDpDfjJ/U2MuhH3aRda2GTotfzFZe18oooGFQhdef6kJ4URH/a
UWp/xXcilnWRWCYSLktrNfNEpuNQ/aqGEaj1N7PkdWArjt8E5sLJDeDHGJBCAoTyz6dBlFpy5hgg
rdi0mYF55dBw9WyfQCPj1Q9JKCqZcS40iAO+FsIjCiRsttXn2HYvEjTLNOWkjeGgLp4Sx26iCe4S
Xk2cxidAbQIEUFPZETZJ7dfEmKPlSJEevgLm465I3KJ350dzcM2flCTHeOpQfPrPTDlYypLRCsR6
GHBvdZnG6o3J5HUb0VBsH9MyXAkAg8FIZwaZWxqqwDq5DrCRxNxnU1TOagacPvAFZw5oBvI8KE1L
BCTBu88uFGJcPGqsWE7accZo/jvLFuzDCTDp6NOkbrkRlQJ4D0rIw8Sq6mB50WJp2TRrILU1p/Ux
ktvdiNFm662OZ7ceererDnU3eE75qNi/rjsC/zA/pDL3TpsuZrlWknVczcxdjB9TJUhX+Rb5oRfb
Jy4mWZmyxabLdGhW9oF8jgMbe1cTgLCqtyJ2i0Dcs+SphQEfzbAdcDmgXXxpjfo8JoZV4XVuradh
OFf5JLiveaFqK4CxDqlNGkDZAnGpru6a7MFoH8ZxDGpz2duzoMDGtUQFk73YnwUEv8MmcGB8LOKI
xFmYf83uSeymQQ6GQOOh/b4cAQG3+4shPTyEP+Qxuq1NYXb1MipHqfmmJXdzciaLKFxwzQJ9QtWw
UfYyNY2J9es0D92kgY+2/Dl57fFH6SfIs3U/P1bH5+9JIBpg436wjTz68018SmdQBJK4B7ZILj+b
8ZNZjfuISAc52VfZ03Wnotcje31udWPSxaSdnNLAkELYRv/0ziHpLff5v0tAjw4NVxMri5glvtRm
GCc5iUu1DI3iH936Wo6nVVR05WZUGtrUhoUR4s9bsHXZNKOJQdt38As5KDG8bwX6F2nf72NfVHvh
XZBIrZGxY4wYFsHEoURVqmXWuhRVwr0DvrMh1lwUaVxTE8Eh8QzhQxKWMy+Prs5qY+yaHNgXWEv4
2R6n2wIoIt3O8VBwqVuXAvRNiVues70QXoGXdQAWEEsBADejZ3ope6kbPevLsQijZ3NP+WkxVvW4
3FWnBHu8sfiBxD/VD3n079kYfS3JJt6yQGgZX9NHBcieza/Ebw/qXXMCKMdJv0n94iw/XrdNXhkN
/a0PqTQ4b6RqqamtegfDmTznboz36XdtR1VNgCv79D4M6+Z3gNnpXEA9/kVygL0TBQgACnIgNq9r
5UKJpDoCTF1LahD0EdtePVteW9O9riX3aDeCGA/UIiALzZmehUXkAER9P7cqpg9uRxEkIjf6I/ID
nhUnCndn7LUaBlUDftd4HEKah0z7BjC907fmZO4wincnOkBeTRnVhg95zNVptdhasAulwJpH9lTd
qsF6iPfJbxNPawMMqo7Q9YUaMl6hpEAyVZRIO0o38df6SCAxxabOtIspdcledBPworPmAIBext4v
UAWYL7fWspqUHQAmgVO3jE8R7hpLVLfm5R/I5pAJY2FFwb196QLTPDtAL1cLuMDsF9+GZ7xGPdNV
d+Ro7pKw+yEaTOMptRXI+JzUt3M2RVIajipCWDL4NlYqnV/XbZ4XOtG6BHIWMHspUtelVkmszHmm
4l6bbDBTNZ7V35bL7MnRudcUgX9xFdrIYhQqdJk0yELKcNQkfy3yUNOjnb7EX6+rxL3ltjrRv2MT
rJR4ieIVleKwA4oUwIHXg6nRhSZf3g1P9V40FEqNi00NtuJoWNmIW4xYi1ODrEd1zAODPKxI8Ydl
b+m7tf9ZOwLtRIfIJD29OktxtyYoFDvfG1UBzaffjw/XT/AdPvmaSow/df1A+nSh2U7lFq8Gtibr
o4qVelSWDnT3jbKhK8G3HGg9vhIQwMOLJom4bycdmYOFUVQbRSDmVNV00KQJKSv6nPOJXjX63b9o
hsKGFNex8boFExYwxjHqdvn9RnhFoSQzdezR726HPeVEyD3s+NKyCBZwb3TBdcr9hhuJTHRUxwpj
dVmGVQWw28bZvVW/2c3L9W/IKw0C/vtDLcaz07VBSKyA7tpFQV25moPBUhKQfXuQnhNlL/9sjpQi
Md6JkBhE2jFuPukSqYgVAVFYerCrU94dTOIIQonomzEuXmr1OJC5H4/Y2rlJrOi21UXrdiIRjAGi
VGdPA5h7w0Uu3Qn7Ankg+EL0M3/yMh3rtDJWE1HjZL4QllWUpMf0Ojqh/44PrRh0BnYEbQ9m/wgX
mbihfiOO+S5Wt6IykMGpu8DGbGV/TF2MV1JmGgPDjumTCW5Y8vKfYeFRRNI3UpkvZZuDXSvK7BzV
QbsdHM1bNdnNSHJoVedH2raCQ+V/tY8zZb4a9uyauZs7AFZ0mCi2vxTlF8FXE0lgAnA5VnayJGpy
NM8zOmk5iu7jYQSj1giI4diTD6agAPi+wnDNTphoTKkJ1qJE+tYF5/xR/d6d25foni7qaw8meljI
qH7ZuyQwvhlvog7o/xBGPg6UecW1ZtZW6I6W2CvBZUDXCdFk+KHfFzfO2X6lQ/mx3xx6UTGGm7N+
2A2SusuonNTaDNQFnTKlLYHpre7qLpkPwCaX3D/nu6p3F0FU5n7Yd5Qv5ORo+TKmY+bdLI3RmIYK
qvANyLqrQnCviiQwpqNpfatUiClhPhTyPpFHy81yo70XWCg3rmwUYeylWyfZ6OYyDxOQPxi7PKxv
tP0EgMH/DaQh9d9PxrkRxtgH0vEB8C24p5VqDmd98LqlPRT14guUui7HZu1hTCjDeROXwP4YAszY
+Y1Xv6AZqft0BrLdpx12/0XvCn4W8kc7YN1dWuGg9A74Y+B6/4Jj5HsQagHbRzzXxzUNIGyj/QNo
LINd9k+LSFfBbJeEQFV5qtrOT0gssG9+XryRwdw3uVRWbVHE4DP9MoGDHPidYfREx8eAFS0cO+d+
r40wqvAmK57maGj6xcDWsz55SmH4ijU/N7EoexOdG/0zNmJMe5jVaoX5qeXvCo0YERcnP/hu9GCi
Qt6YZS2nBpYPfmMi64nyi854PefP5UtxAzafYTchBZYP3Uvxy3oTFV5E6jERw5zldCCNPh0LzN7a
Kjmnhn4QeBY3XGw0ZMJFLWuNXhiNfZQfwBwX7cm7ghEKgrsYSCXCRqtIHhMxtH5dl0qCqVfIQ6xd
tXeCBn4MtAkNO3SAIr2u33VD/HSRrKScIzOWilBZd/n4JZI8JxHc0PzL6s8RmmyYsOfE0lYDgd18
iLBAkn1Rv0lfU2wF0uacjfVHV1TQp2b3KexuJNJD3ti9XXTxio3kEYwD/6gqNsRHP6pDRRPcJaLD
Y0LGEC1abDfo/1mGgsztqFs/kkiUzIuEMKGC2OPQ2VmKXbvoNpLRJbuZ/u762JwXEyfiKUpJtpgT
kIci4z2NIV70pjxGhzFY/OIwPk8HYe503XtROLr8SDMmj0ZNA9cmBuSwx0GhPLFxB6ZSDBMcsqB4
FmEmc+u0+kZNJl4YeWtIQHSxkZx2BUBy9KDws7tCduubHnqqLrnrvekUe/mdKBKLviIbRqLebgpH
HY+N+jBk91X71M/7667MLStu1WNCB2BMV6lVFET7PR1iKOme5G28p0sXyjl6FGXe/OQXc38U2g9D
1yx3fDzqWRur6Ml0wQy6nxIczJSl0fTTk7MvAiXIfXA01u51Nflm8yGV+YhRVUw5Fpww4z99l+Rv
siE4RvrvP8UO4MdgQwZLp7LFfKk2wv9d6i0qA/NdCXixYS49PM4yYGGNgsuFF6awmY0HAhokls3i
WGaaPSZj1YLZtlr/Me0+cIbJ65UFJdrp1/VT4+ZqW1mMiy+rVWbziKqKun+nPz3gYRtWu9gXFTi4
ZrGVxPh13cxzo9lZdNCwy+q4d++4o3eD5KInTRGhloOWAU12EYEZce+ZrWDGMuw+AY+OrQAo8bgO
Xvy9x3MsATxwMoG90/hNEUn+5gbYimSMpcrB4NU7Sxo26aFXvpdOQIbfgi/HM3iYI20wySBvsBm1
Vm1pIgeDGSiEyF5xT3FdEr94Md3uBOpJH1RRwiREJJJRazTnoiwcZAUIVr/tsHNpCwbwEP/kRwe7
pkkoekpwPQGjZZZhYwpVe7epzYXt6BIIiWuMlynyF2l6cYrXqGvcfB19wWHSK5n1bmMjiDlMk6h5
bZhtCi7g4tgflRvn0X7SHuizRcY8/yhs+/Pyua1A5iirqpwiy4SF9Ds9xFwZsI0pZTtyR+/vnhVb
YcwNUPZJMUmKHYf1chs1t0n6kjSP/7cTfH8SbD6VYkZRkmTgJJrC4ljck8N8E5+7n9mthiE5CeAZ
ovRR8Mk+VaDzKrJHIqV0OBtujbUeQC+4oye/DicZUDwiW+THEQU8hmCLQKHDYE5xnsayLWSQIcl7
vXWt1+Exf7ButbMSjgWmbftz/WwLlOTb/x+RJlPPmTEKow7SmoZlcxwzgG3Hi1tbxCPKz+ufj5eH
IJSAaRw7wAro4C6TrtaaZ6BfgSq3VX87xh0t5CiijT/uq/BDCDjGL4VIpAcMPcheUWKpT9IJU/Ph
/CXBwAEqjrfSY3UmqOOW3wGWgdag9HRdQ+5RGibd8KDowyxws96OZusYQDrS1JPsfJUmx2uAgxXJ
miARoUf1KZTQ8UYLyGUaxmIvtezA1wbII2j5/3fNNKCqkJ1oRpQbizdiqL4bf9McUKWbBK8nVX1a
h84Fe7tAEb7Bb0QwQVFe9LxZ9YSEtT+81xOBEoOJeQ92CEi74U58b3KnoYDV8OfwmLDYWs4ymSMW
drve0L4C68DWXFNGoQdtwVnvz6maE/nYoyoTFgXm+N26SuWDpeTK6sbDEoMosZCzNy0xpOcMI5ep
S0bFEaUUorNnvKUHEzLByjTo1a3kbBZ94jpCEiOuRwK5Ex0OFdbKds4jGNZoFg3WLWMyfVttPXet
CiPjurqqggqrSBRVd2NKUrYASWaF8y/KU7ucFDA0WKkgkvFloFmIoSb0JXXGXLtoXaxkRJ2YLl/Y
wLFVTbfP3q77ONf1HAUb2FhRQGxkDFZpGkWKiRyDbHQ8piGlslT9TEhlSX/NJw/fiGGMtHHsVY9U
PQ3nRfFLsCZqKi6AZnStTHXbTLCuwDM2FEcMxC0MoGFc6vLrRHpb6XGTFKFc7uP0pxb/un5oXDff
CqCpyubzN3NS4xmKB7d9HrHJaHqjs6N0Uslt+Wjo6HZGt3/TNcAr6p0VBNMa7Ox+Gkf9ZAI56Sg3
N0l/rwvHUrll260Eao8bparIyQ15wRZO608BOOyD6BtFEpb2BBBtQggP3jfaSmOsW4uGrmwqVAPX
dddIj7H6Q/CNeO6DQS46qU/XfGxGnUROMmIYHWa9PfuhfwK4nR8/YwVtT2GtskDypdPfgCdQpsw/
MhmlSgXz5VpCJ0ICeoTI9Xf0DU+PcDiIOp48GLgLaYzvpnPfmIWWRkfli3WXPiYYnIjQudK/pXuA
BvcAGyX+8gMgHqLCAbc+stWTcWdNbYBQVEwNBrMxL5cikbR9UnjFy7STRxcgVqUrwljiy0R/UAX7
AWI8+7DBYkvukNmaqMx94g1niWDYxkQ5F9By++SfXGBAXPsBCzeQaeloyKfqxRgZRd7E8zEubxrL
K4dnWQQqx/UBUO9g2ou2Y9j0WJKUtJ1yB3lPEe8IxnAzydlddwO+CAew1sAURXWESSBxh4xtpybR
UZYP8nCe4y/Xfz/90mxgR70KDE0YiXPAWn4ZNNa+6dM4Gczj11k5KXY4gSzWwgiPgnZqPQtm46j7
fBLmAP+EcnxgJYwxeKfMElmfZyRwmY4XTJACwrfJ/K48XFeKGwodDIICXUFB+s0CxdUkS1N5BhA3
3i3heoxDMCOdrT3e6+hCixZHuVNQW2nMbaJZqQH+RXU+JifjS2N7q2//Lp+sn//SzPyMT/kRN6Wy
uMCfXb0VTGopAKoEKvMMBQaCAU0TGeKnCtpidwlw0+byqIEb16tuSdB4krd8ywo3u31/0nv5i0Am
VYz9nluZTIheui4eLbVVjlP+0qzY6hgf1l71smnyqgkBO/tpmpIb66fWvK/0+nhdPM+attKZYJ2C
0Uzulh7QnfkXs05AsRW5mnUj/501bY6WMVsQro54Y6WgpG4N0+9U8+AYwD9S26Z1p364AWVA7Y7y
EBTYQYyHBBiEeX5O0k7zrmvMC2lYdaW5pIY46jB/SGqDABaAzVicsJ9N6aeJLRpdYEciEUw8KPWy
za0SY+Oq/mRlD8VwkqS361rwv9uHFsxTQs+7Qm8qLD0Xc3zQSXGLnU4PzbdHvRddOtdFAQ/9Mro1
o94Y+Yxx9Lk5Kybgrac69gr9/rpC/HADnwNtFv4DDuelGLtG4TOeCxt1GdmDLkhVJM8IrHfGLNE+
IdfRKd0TUEwNFa+LS2HRqsxF0eUklDFP33/vlGeBNlwT2AhgtCGK0tVKjk2F8RWJFyrHkQ9Qp9/u
CGDwFtSTwqyLmu2nMIJ1LVyhOhyJffc1BVHUtNNnUD955RG4eghcBGTsb/rTsBsDunJaPGuaKz8K
3hm8yw9X6x/B9Kg3GbMh1WSJUhmsTPmROF/HAW3t3nb7/kdjPA/2t+sHy/9wH9KYD2eoZZNIzoCE
Ns3KHTxNx/h0PwtihEgK8/VMvWmsSspIOM2Su9i5VyxP1/Xgm/vm2JgwNFgRimfmNGOZfN1RalzJ
m77Rkk8BQrpZRCciUoiJSIPapkVmIFzY5/RxRZ1anygaf36aA9XXcbHfm4+i1JzrAsgcMb3vmNbn
2uC0TnmdOOVRIf+s9UvanmsxERnv6e7YoIezAdjpaCwnGF1lKTstr98TYsSMXXnfPVI6Mv3onMuv
aLN5KOr6XhQQx7/+CblxEdeIrCOAAAePyViUKVXSIraSsBj2hPyw5cTtwYeNmtp1OdwnDt1pxcY8
WDE/IQUPTpx3OXZw0LFRwzHxdRAiufqvhnajsKSf3GooIzyZkZuEIpgbzvGi3oo1UCBfUGgA7dK5
rb5vkp7AEWa97FxVUr28BxB73VqPWiO/SjFAZat4X0nKf79CLwRTg95EFbQyUzD/4dLpF82P69lT
1nOBpt/1o+WVliEG3w7FJQB5s2w3WaqVzdrVNMcFJwvxtModTzl6z2Du3avH/KSF5a2E19WJIgM7
fhUI/gBahWHC9sUfwIQBzJUMxNALEgKN+TeWBP3xpvk5HxvwSIwh3aYnlGMHVFtgAtlZTyJMC46P
Xohn4kIGHljSV1Z1bNPam5S7JSZes/66riRXCMBQNUza4Q1mMUbUZzE82CiqI2lm85CWTR86sWq4
hiQNz9dFcW5BkPh8iGLMBpS2rZpoKN90RuSZ5Osk/Rp12Gvx4gjHP0Rq0Z9vTHSYSOTMBlYZ5thf
XxdQdGc7MH/UoHWwzvkRrF4A+YlF2POcqHOhIXM1GW06Yep6to9al2SuU08Z1n8BWHkYgU74mtfd
erh+pLyaw4VExkS7LJuduGnpygZFCqcjedathdlgCgOVCWGgeECfF/IYm2wSq9DiFa/15Gjv4fyh
fHT2mPV2xfDAosNksmijnpxZblE8spdDMe2M7lYydksqun25Tv5hlewKoqEWI0CR8PahfLimpxz6
H2Oo7oqg+PUXie328Gym6mvHUTvKTpKGhgJqqbRxV2BOXTcI9tCwR4ktSswaU5Q37FIw7wGzHyr0
HZYsHLrUQzusNjovQRo9Pl2XQ311Gxrf5WBIlyKsgQWaZUbS9K7pNMxkhpV8V6mnUgRZyf/9poPS
KHgiwP986b+UPkiPSAkcPGACAAcBxPeW4KjY6/NfFT5EMCHC7Lu2NcoKyAM1OHTSwh3B9IHN0+Fb
QyqAIbl98vX6obFBiZXIhIfBIY06VRXm6qvqNJTpDRDevoNJS1CE+jSV8y4HHEs4OQ1L5zKj2djP
EjISVKGiZ+dLDQ4MHN8ufZbvFXB+5Cgu4zq5EYKkcLXbSGW0UwATHdvIZPGwbm231ksUaZYaiA6z
Khpi5FrHRhQT9UjWyGRq0EJvopfG8M3o+198qM3vZ6IcEK8xyTXDNEoQjKmz38W5a8iCyMNXAmt2
gEAHaA4Lc5CpUw+gAysLdQel+FwJOknw+uN+ESy0ohZtmPonBNZxmEylJmB7HYs7Q0v2ju1XTXK8
flbsrf5ubB9C3ofRNjdtaiFJ0pcMHbkWnPTZdFfoYLKU35J52S1F+XBd2qcLjxXHxFANy+JdJ6VZ
2O7A/EuxCONgdOOT+eWdlUI4pM39Shv11MtAVKz1lGQ11NMAqQCObVf4lbgS8JEwo4G2DNCFLiUM
UVFOIBcGRkJm3NSKGmZrIQh11F4/ReuNCObQzKpV5UWq03AYHoeWuEv6T0RAzDfc4eFSSiKMRa7d
bcQxZ5aBJKxcFBXcMMrDMB1q54WIFoi49xwGQ0FFBuC1Twx28mDESd80abhmz/b0OA2VK9WZ29ay
f93guF+Hcm6aDpi7AQB1+XWqIU1GcBoCHW9U3Kis3VzE6caVQFl7AOACK2BnnqZpyBSpXbNQWkxP
XSdXIeF1HfhOsxHBfhA9HlRJgxLzbglabOzTUcnZW38nMcBmHX8QpSGfZj7e3XQjkXlWpHPUS0qe
4aq7y2/HewMUpcSL9/Fx8OdgeKN0Eo7g2hOdI/35JhDVlj6TJpaBWuRg1kGxwTspmnflGjauVZOS
GGqA4bgUQRB4NGUmuOJmC/3EeSnceZaTUO7/Y43r/fg2gpjct0w0FX0rBdMbPQEeuPqYD6K3Cve4
KIktJTR3bLa1l6txkeQ6kgRture1UyV6vfKN7kMAO+cWmWOdxRrGfvQHez/tq3Na7Yxzh5H71ht+
5L37V7f2RiAT5ey6WFAogUYddhjit3K900UzDtxAuhHBOBIB53aUxyDgnSs96Nv8p1NFnWfkxHck
7R70ImGvmSKaOL4zbaQyzoRXkBppKZLhDuUsT8KUNeX67m/0J2XfL6CLrnzpXojnww2xG6mMP5VD
3ixqjfFZyrMQ7UEc96U6m9/k+/w0gSrNxpvvfhDWyrkutpFKf77x4i7TFkDuQ9fWwChyEUSr6S0i
nqJPBd53/9pIYXJVDF00nR4TjBO9/stEasVuedBBSY2Z9Zv/uhDCSmPSVW0sgB9vUsPscrddgS6s
3EaqshNEeXoVfbrlN0ox0WksbCVfCbLiwtE9y5Bv03X83nf5zVhjqG52qmPlVHfZUnmRIppF+B+8
Hc0NvDwpTAWjo4pNW63OEqSBZ7MFIb0CoAplP/jmz8UniPaiuXW+nXzIY5SNEmy/WDlw43qpeQaf
7ZlgxQKDWtr++qnyveBDDhOJBy0dnaKroVdlhybYfsHcGaJHebCxcvt/EsVm0uBPTvqpaLPQSU7E
lN2+yT1pjI+T3vrXJfFj/x+l2OkB4OkURtEgicYcy84xx7AlXXBdhODc3j1w48dDJtek0RqwPyhm
qE7G5BpLUbhap98nifI3Dx3UL2Xk0HRjnU3SHBmTWjmGHZP1VgZLrHpahNcZDe2fvGsjg7ldDFPS
wDdhUIz32aeTU5bl0iRK36EK/CxaNuEe30Yac9GMuVKrfVxhaRiU5MaxGMAuoR8SR+RG3NfbRg5z
tWSStDaWBjdS6odGf3C6G0utPQNxqmgngdXx7zEMvwIjCBBc2IO6jO1S0i2NSQysLLzOrxOAjBNP
A8+0l+4rDP1+ze8BHxVgYei6JXLrPBupjAfPwMfUEhOEccVcYDa8MvAQ7iclGOYIiyF9lOF+scYb
zRjnIK9tUdGHmzJ8iGepUNHdaNMZg9zhrCVAOX3N1RfzrWkNFyhQQdoKlP0fzthBDKYtN8zKXJ5x
Xpb6oMg5Vja89LZ8IofVJfviBmDRux54Y5Q4Q2RDvGjiaHiJqWi22abM2NBQaFiuSPGAUYCVNf+w
0q/XPyD3tt4KoH/AJpbkeWn20YLMnm6Z0asFvaDb6MsavENuCGIJXxvg0KAzioExFpDUqeVO1pQI
ft7/qKP7TvSg5H4hNEP/CGBcO0lHKwczexKac1CcBsxLgWiEbtJb534JhtSl26m1J1p14eqly8C8
1DALB3jNy0OspVrCZAeIzeblti36YC1LX/Cd6IdmQ6SzEfHJv+t6NvEwB79e+ii5nReHDrY/lN8x
xtLAlSOQJ9KIcey01fIknfDAiOrYuq3qEl3QPpnNxbuuFy/VwH6orQOeCCwDLJpr3K+6upRIFhsV
zdxWLUAkso7flioSjq3ywj54GQw8xzDwbr7bzsbSM7zWqlzBCapn7G4iKIL4OvEAme/H59XASqUR
ZjfqjQi4javhRiwTNKzCidYeQ5jhkCADdv4pwHi15r/+4hg/rINdJpPash5zDY5Vzzdjf6vax1qU
B/BuMwpDbgNnWkNvgjFATSIdPiLqXC0A76roVTdad9QrVx6+VK0gTnwasadZvWMA0ElXwW8FFoBL
h5qUFti1QHdE42gJ4ptiR37hFdG7xoPmgalzBneIcrx+hJ+22v+ViYoXpg10wzAYJ5bXBUDlgF0K
21fttfodv5j/tKd/54lGx+9boGmjjQEcpCxwjiL8CG6Oj2bPH+nM8UazapCoJHk47rBTnx7S0MYI
pKfsrb2JlUqrdmXBhgnXxTcSGRfXpnomsoHmXEIGf1XUmz43BWUj3v28UYotU5jWmhtzFcFmknLe
z7Yu7VvbwBlaAOAo69l+TEBTGmBhp/19/WtylTMVlS764rJhHcIifW0mOnC81dEY9kqmArhHLXsB
vxz/9tyIYRLXxsaTUJmjOGwQSXY16uW2P0z7DlPpZTAdOtHoDf+C2whkLrhsaYyqN0HMVr6Sr3oo
fx3vG4zft0GT+MpvGc/B6fB3tonWJwI1xnBMk9Eym80mLlZ8xuQIhEagrEZvNjg5XFDcYxfceYtf
rn88vjNsBDJaDos9ASQrBqUyKMIBwvRLn/f6cdpF2C5YXhxlV4kk8u3lQ0Umz6qSJMV2AS4Hul+g
B2ABkd18H+/7AEq62QOYDxpBkBOJpD/f3EdWV0qp2dMeVf2W1V+X2r9+itzfj/EzLEGBW+9TGb9v
nW5UJgcLcYruYofQT5VekBGLRDAhpFN7khtI849m9aswbpZuf10FviH80QE4k5dnVBRD3NWlA7Dk
AiCrdO27GQP1HkiP5EipAXsrEA2Ucu/rjUjG2Gu57m21t/F+L+9s8tjYB1NUHuaK2CQ9jLF1shIl
6oKkB/62jzQSoDCxr2cluH56IjGMgaUlUZqaDFghXO/m4avq7Jvmy3URXAPYaEL/hI0N2/mIpwO2
MMImH+6kZT4pcnF/XQTfBjYJFHMvD8paG72WpKF+1sN6l32JfCNoXim6DbmLPNHWtShNZC5iC0O2
hpzjWlTlu9rK3bl7ycvRsxRRQsr9PBu9GOfJ9URL6wTlgVWNsah+qJuftYhgUyCDvQarzAF304Ri
VJI9mnHvStLLDDjf61+IawTgQcZOgUzhXhhzto1pXGsTwwkwtdW5AYeBQAD/mt1IYCw5t4ji6FmZ
hfNPNcwP6w3dqU5Hl5I0lZ7ozf0J4+U9E9yIY6y6lQm2chuCF5beYTbhkaDZ5ShhYZ6zSXMtdXKb
7seS7a4fI/9bfRwj81AAgo3VWBYKbUqxa6LfZn0AdMJ1EaIvxbhSs5ZjNygDzrE3sIKNZT3RALnw
UzHuY9udjrIP6gmU4KoFuZp5lO9MvLvRRxFWR0RHxrgQUex1UCsTVXlJmne1JufumIPCdFAaTXB0
3MEfsNH8a+UAeGOuojEts8KWYeXJad5VSH7cwrcyr9tRcGowt76qoPiLfSGlIf0mzMMfNzgG5jXw
P9FtwcsQO2BgJssHhNj+NW+wmtUB4Sv9VbwsuxUoCYs/vmd9mMQUxV2BYLZkDuSOStYlbG1jeE8D
Gv07gUx0dALrWXmw7xTMl49nZGPf/itSA9xvqzFbQZdXXPuSg5fm1BB3lM+Y9BQFFI4jXIhQLw+1
ldY4ipYJsMtheySHyiPe6HZ+B3YL1U0CFNT9657HsVTwW2EUEpCvKNJqTEhZh6oYetp0tsfnonwd
onAR7jxTS/hkKRsZTADREhIRR5pgKbv0VvUAZ3swaxes7WEcOF4x+c2pQr5elp52TP4RRk2uvSig
5MH4ILYm2b37edak3mpgL7UfnecUGI+dax26M7LDE7oTFnbJm10WLi+iCsunwdl3g9lIZr6mBKoO
YhUqwppzbjOUxoZDUdjuWIM4YQijbG+/tanpyqJWJ9eKNnKZiy8Bl19iTSg/J+tPg/jK8O260Yh+
P/35JruKsllSoxKDOJaRuXXjx4aIjISXXMEuPz4aY5fSKM0yMRBd9HN2gisAun0krnYefB3fajgQ
waOH7wcf8hgbHTqzGecBvp1NX9bRM5XUdaaH68fGlaFieIlWYnU4HHNsUWPKJLORwXWF15fnZlww
Ei94+guEsKPNs5o3ybxisqzLQ1u/V9CPrQSjRSIRzEuEyHgktBL4V9t430hvGlpjIg4G3nWNJZA/
Z2UzrjOgAzutJvraTVkFzbrsV7v30sX5PhEMP0zYoMuzxk2HzF+yytdJ/7uYR9E2Ct8KN38F40h9
PhKDJBpmf/bFkxqAjPwt3s9YAzF3ObAThOO0NAn5FCk38hjHipehWMgMecly29W/R2xKjU9V7/iK
8+v/kXZd23XjQPKLeA5zeGUmr3K2X3hs2WbOmV+/Bc3uiII4FzuaZ/uoL4hGo9FdXTW0j//JHWkq
iqxsJmOsEBc3LuxabwXpxRScN8HcRupYLcLWi9M0ZGF2Ibiau/mGlV9oGB7ICTOhdd4ayy+pLJKL
U2mrI0AQjVm9Rz/E6gWAgjTW85X85nObRGWSSo35w0RBJiksglXkjytg5FHSWMVon1/PYZgVDUNW
VFXB/UlldmNcjWMJ3YKwrJ3auDPABPgFA0QuHcA24Olp+RtumrpNbfHeT+Ue0Cy5e+43jrGIw6+F
QTkFM2sqQGdU0JuEfF1nBanwul1Xw2wlWWQ2YoD/75xfzHlDn0syCRJDWd3iUEsfY6U1+eZW31ye
eUaPegAaELv/uyJoAX8M45y0gfFjBcLa6LPCblJetORsqVHHlTGCMwz9a9f07WO8tID1CkphTQ2g
5LFcjFdbK8dWP03Ae3ZLwwjLh+6y+11UyOS3pIqmlUwa5A9ZdTVhoOv8Fz4q8n5YORUOs1ZdxaRE
xFBMyJUTupPH4WeE2rmjhYQdcB5MObOSmXGuj969H+ySle/yjRJAI6GaOy3Igshr3CiIgzaQ/dhm
VZQPU0UkiZishOSrplIRpB7KJMrUGJoBGUigisbUkQe0kpNVJ8jcMT7n8X69G6PiyNAuUVoQgHYS
XSvbtyJjPZTIhn8KVLvVUEcvr/UpqwYCY8pN8ZaUKRe/OcXQXQV4kE3Wwfh4dLiK+ylfWxm7NIrT
JZqKjlLFl7mWX8jF4rWCcs/wRnLOziyPbtrrDa/WSlxCCzAd7UYOpOHHOGJse7O3VnIL7SWvgjm6
Xsdf5w0z9o3WPOQXLk+StkrCXDZewUBzI/a1fd7EP5w0TRAx4StL0C796PHcqgPTMeMsb/d/+Xzt
xb/FGwzeXU4gXub96IpZ9zsOoO82qbhWcvM0yiMP0IqcmoL+KopX3Vya9cqan2YZogJVDL4/MWrx
PCGBEByLVtRezuXlKjER6YdbhRlTA+1hwQAjwsfP2MeiFDUi7oQkqIIUcM83DS/5IcV0jFk5iFg/
t694x84kFUKkBrqskYa3EV+rXrek36EGwsiqDvOcnQkqcBjNNg/bpBpBm0Zmn/xJ5xboLZas6GH0
2FmhosfYgD9J03QD9B9EL4PIn6lB43Be7VYeq8l96BLvxmh/r8W8V9oZX22SLozlNZV+FYs/GKwh
FfKbP4WMnRnKxQWhrMHVAbTllMqLFQvqHaQDrhclcmKQ3UB/M9Cb8UooWXkwY8feuJZ2F1hvxFGh
lZgta8bKySWIGSrtbSTMHiNsMPZMpC7omBuaSZVQzek64XXp0e7t+l8d11vVMLrgTbDKqb8yag5E
h8PPTvweJQIjcrFWSk7kbqVAhPHdqAPKPXcXK3RE69xUBwZAgOUs5DfsbExpVM9xJAOtxTl8dqOi
0ds5a8pqH7CWQgWPMR7rrFxBN75FhcnPjpaKpvRvddbeSkQ7j6TCRT1ubdRB6jJctsQUtR9t3DJ2
hHzxcz5PRQuhhFzitqhoVRqPUvqcrQynY+0GFScKbsqSXsaOGxomY+LShAKT2UMpI2aEveOFoIYH
LBuhEadcK1qSZZYUlBEhHnsXr9O3esgZKfTxlr+boDxLzcbFmGu8uGaAYcH7lYyF2W4/z59SsqWf
N+TdCOVX/Fx2fJvU4AbRDKgsroungGGrqttrKHnfb43hnLfH+m6Ui6mzksmxbiAoyBepcV2uDDAN
66NRDiavglSOMmDLyVpZS65a6nwlfqnmBDDA/20+5WW44KsVQHA8VavBXo2nuIstbv5K7ezdCD1I
v2iFVg08MjtN2Oy+8MdiAq/Ww/ntOPxcKqhzAYkm5ONU9tOJ64LCH2o8dfMaRU+bcZMPz//NBHUN
yNVWV92Ej0UmCuL5MsJypkQy/5sV6jyu4G6e8klDybTJHuACJ0lTYktsWMPGx2V0MsusYPRTRmf6
Y7zvZ2OOZA5DSfpqKW7vgYivHCE4SCTd5md9+9K63s1R5xN9yGbLOny9hsu9QlAEU+N6KPYKzPSU
7MOnSIAkCvhSTZMk+rpuVmlt0EbDe/paeCEr023tsbxADw8o58pigYkOAwGGJWBLIZS9VPbTFh2P
edA2D8f8VwyukPjPeYdg/X3Ks1MUj3pwnmWhxoEIs7qKoT9/3sJxQVYDzSa+FqZnecrndB1XZV0I
WahCBy/1wcpjCVeds6HnV7pgA/IZ9g7fmDt7lOvNeTHVUY43evQ9RtfIbT3A0C8Vr9hMto734U26
M0Y5HsSLVr5I4HhaY7hNGltR1L8U1WBm68SI2cdb9f4dqTvB2PpMrXNgSsFbM6yvwsB4PRwm2rul
UHeCmEviJjQkNgSQF4GgQxoQcpqRtT+HJ2hnh7oWykIBZFZES6WHyDpEXRV/8qvTUDqri7KUh1cy
Iwk5vLzfDX5qPqvpppcCHskG3q6bAf1A/U+HDkUPVfStt867H2OX6IbzBDhW30kT2gHcYI7TvaS6
5w0c3kW71VAnNs8kiC7q6ORU02nRHlZ8wpSFxTvuAeyMULeRWqQa3quol1dLdiclkNzlhtMqTJhI
rC4NUQo2XTNMblZOnIQp7kgv79WFVQtjnK23ou7uzRAXYAvmahxkgMTnP4JNhmnTy8QdngczDvja
3Jz+fj4xURKHdgFk1BUR8x2fJDRXXZ0S4Kkw2mqvVnpnvBBBds6SbeUyeyquFq+5VG5YTnpcot5Z
pfZ1ibem1xNEYvEyviqv3vR93OqUX4CeA4CX1GU12Q+Pxc4gtcfrMFVpoWzALXCdKW4gNa9eZm00
p9KN1i8Md2mYw5cU8KiACk+i7jEA1JQIJG2oTLSDCVTDjSFwwVo3ttb030t4s9rzp1ZvH84fln/4
qu92qa/Kjwm07nm8dKT7rLOFFw71pChY7oQ0ABwXRbnkN5PW5zAEGJilAku2DBwbFeAaLYoglw6E
WfeqYnxsMmUQsUa2YfVQNI9tDjps409WGfwwLLwb/RTkqqmrdRGSFcuw9LYxZbFdxUPj5GOVMeIp
Y310iDPQdJozscT+Vb+bAqofI+Pkkw/0KcfarYXatMSYKkyPgr4h6rXmqYuL12XjB1sXFtnM66J8
giJDZvHyrDlZt7HoGg+PvwF6eNQedah7UfeswncbpjrBJLPIv+rGq1ecjvWUsyoix1/x3Qx13Qqz
lmVaipZUNQG1/ShmX8CEAuGFBh7uUwEUm1QeVCrRJhIjYadnL1EsBsk4O8a/5tJ7q4bszJDPuYvS
izDI09QTWPV8zxcBlKrRlbRG1hjPsX+/r4balWwz1mwRgXDlIbmzYOxVtyvmACPLCLUnwCoI2TLA
SPpHv9TRtgLYySkMexYwobA4NfADrWYqrBLnkVkBYEAeqhwYiqZ7ugoqcHLSo6c786M5c4NVpPcZ
i+yaZYT4426f4lxQFDCbZWG5OJrk5bHdcV8IDPt1kJ+wM6FwMahxphXVHm41aymBwNPd+Xh+dGj2
Fihn6zlZ3pQJ2OBZvq1KkKlqD+cNHF2KewOUm0mENH2YIZUTp8LtslVems8/W974LXfjjcZFzEyL
dIXoWLc3SLkcnrR9Wy+4LBRUs6v4ZIi92S+ZNfeZowFBEt1nwmM7s1zu8FW2t0tdUjKPhrc04R2b
PqV35ILa/GSzU8nSPMlSTwZoMSX7P31bulRTbPUAXAk8cJP+1HEMWivOG2V/FK+TdnDP2zrMYHfr
U6iEI5oTaR1TIQ85XwwVFzQXVuQKaHkP1pewwyAF+/sAK9SF1ayxyKfAiQE0eB0r9hjftSyOuKNb
SQCju4Q0CohxWthVSTaMMZUV1OigZ8Dpr1L5As64YKgZJ+zo7t3boQ5AuiZVtSV9HJa9Bo3V3pZU
L5sbW9KdvPwzNtfJyijgslZGnQBOrOdR3tBa7KsbvfamGRQKQmZm0W+GSxwHDx38YLyKuW6aq1KA
5lHXyhU6iyOaHG9ZGfiJf0WVKXmbMweQSgxExuc8jrrvNqmQqHIAsfKEVQB10OekXP6sMsDlTcww
81Z2+hxG3u1QgRHABCNdKgnYuz9CB5TW9gJ2F8ysQ8oHGs58MIXRq/BYPQnWYGJAuXvanNZNXRb7
xvFevv8MynuyGrM7woTpvmo+5UmwgmBSgSIlpD/+415STsPXkDkpZw44iceuhq+YRLMIeB4rBQgU
JcdQtBuPJW3CciAqZrYrhKoTHqS6XJtdQllGt/tIZlGK/UPk+vsb0pgMMVnFLuKBvkIVy+9LMEFk
SyC3otuV03NScb8HXnwVZ/2EURmnETtX6XhGEePQawWMSxu8pGGCWfx4kXeociZyaaBbVzi8upxa
sfRmjQWmObxrd1aoB6i8qMXSluCjgGxSY2qlcRXV+nW06t8NsJyV4+Kcd5pD59zZI9u7S0/AQTAm
eg7wCTe+lNAl7Jo/PUDtRcGwc/johErS35+POvQ1x6+jPgKSJFwb1wVEz0DrqtvK96UzBxw84TK9
Vhn91UPX3Jmkzn9XZAu0etGggjII+FkGof7RxHP8hWbLfmHU8R4FuNosglA+RQYptr2jl6IL3TD7
/EaxFkMd7pk3IN9cAJU0ay+C8NDK/vm//8ah8Sla7r4WdZCrcozLdkYaGT9N4AjKw/iWuxtO3JNw
u7qKlaPaEt3xpcnSKWIsjM6Apg5EwE2FJ1mWK96UyFYc/Ty/tOOTC6kBVNpRatco1+NkbSq6AYNf
ay2ewCuWWEOdeK2RsYazjg/TuyHK4XqkQ0lNJno6Hhw5gtSm7iiWtVk04mrOfcsoCRzGCryNNBVU
LygkUeYkPY+hPo14P4ytuRQlwJiXdRF5UuUBPc+6XUh8++QfMANKZkPEgA3lgG1uRABmYrYt70Dt
Af0o13Agk9ijdjN4hv2VQQZMF4iQFVUh4kYXx8qsGcU1Qy4OQSKzbW9WbrOWmRGVDj1jZ4SK6cs4
N4MC8F24TndVbpgFsFURi3fxc+gDqTk6VbCj6oAx0lp3RrPMwtxAmCoJNN3jnyQ/9zAkWl5kV2DL
XYPcrqx/Xzp9MwqrRHEMWTgVlrpsQhE6MYj89WpVD7mfgjphwLyXo7vVJRRabBZJz+fnE2WS8pCI
K3I92iTEW68JxtvC5ZzlNro3QjK5V1jA4J0/15+OG2WPilhCm3JxpjeSr7WcPdSCVc2iHRumNrEK
iZ9btx9N0ZVEKHfOa5nFBfD/m6u4QMXdKHgTFhC6jBh5xhtG7MNBo2xRrzRu0pO1i3sF5AyT3Tw0
7vRTfVjM0ctczZGhyCjaus+b/LNxo19x7vlv+g/O+rffvGViu4SgFzpw3/aZEWzXujc8YNgLFNWv
0WjqmAYGZ5XLmtwTPr2uqPVSKU8lr4OCeRHcbMjQ9csn6S03uNMls3xMvQ0ELavdusNlkpvCt/Or
/XT3UKbJv+8Wu6R9n0oGh7tOAn3QzTY/nP/7rKVRNw+Eo5dOUeChKfp6ndYHDZpDYJTfBN7ZvvPA
p/LN/XmTrCVRlwLUDrmkjjDNPyR3HEaLmubHeQOfB3Wpj0ZFFsFI5igpU5wBMGVND23I/wYtS0DE
jVUXCm79L5x3ZmfmU6imrFLBZZoqjhdUrGvsv8up3eRXWsqYnRNZ344KKEDZQq6oiTa/s8lwZRmK
kNVILGj12qUDrXF/MIWQMJwV4XDFnwjTWeyyCFdZYZTGkCYluLVWEmvmUPVIrOGsySLYAEI+/AUG
vI8flqbwFosBxGoDDjxgD5gViE0hZsSUT3kKZYG6ZXk8EJeqhZTt1tTXiVpZKADcbal6J4toPufx
xBAn+Iw6pwxSEcVoux49GPIFLQhgK24easBUvJDmFnrpzur1vnhiXn8M73nzrl0wSXOlzJc8kbz1
dnHJeHB2PfjFieycaBNpPhbL8eH9pyIf40F+B2Jv6kjwupI2Y6JBNUcC8Z4ULpVgNUZj1oXBuGmP
b4WdKepkRELULkIMU9HjZEvuesndiTcx0BBaWITKt8Zj3biHkfPdIP3gz1Qt0ZdRVfwsIICi3ANC
wf0CVIV4CuS5QLgGUmGVRi5tS1nmOVHlbsQLcbmcY8nss8oUJ5lxqx+egZ0h4jw75yjjBhXtpISh
7jYSS3MsnmPMwfVr5iuxxjB2vF07a9S9E7fzzKd1wvvFhWaWVxK0lQBVuOkxNP42fz/6LDaDw/3a
WaSvnYprmi7poTHYLW4mZFdSHpkpb49F7UKLhtd/yDlrrvA4U9oZpW4iveOFFujmyOe9yTb87kV3
OlsG6aDkVvbiL7E5zlbVQaWSHHy+tllMt5857Sj/oY5gphvgUegHvPhs3dP/TMHoKc9ZYqJDRhK1
C9FN7kjaZMwWq6x4HOWgTqhCmBNyanT1e20kUIsKRREiU1PABjB6pNYn3fKIAC+rKzhgprqTfjFu
fxI7P2WnO6vUN69Jh79fgLgaoGOv4m4sLyGN4E0OUTHOPBY39+G1vzNHf+AVd8aiZ0U4VrGbqsVF
MUoXqsBCzB5fujoIRsEDi9cmLffIDSUnLDEKjJM7O+C2dRKXiMQqHkqMXuyy9B4Oj8u7OVo3BbOy
ZR3JwurL3hAIeA+S8IYSiHd+tw5vCAzEEt5UMD3SnJIdyAfkhtBwLBwErtN5OiVLfLGU4mbyRuGf
N3Z0/wEBqhAKF0kW6Weu1mwT4Jpl5HMAbgZxmkRXUT8xGRXIjtMOiL8OADUEEaBSTpqHu0gKRgV5
jdp08qeX5AH96IdCNJeL6jr3ZFO/Tu7GF+62/KWALzhyzi/wyBf3lqmHWaOvPNS1RrSByhTKSkGn
G07ZsRZ4+Bl366OyJVlQIECiDTGwA7HZqk7KYtU4uor2y6CyoywFyj2q2yJMesHsu1/a+pODGq26
Ptfpw/kvdnis9rbIYnebFalKIqhDJyFCqx5BUCY2/02/IOwXpQvSDVY34nCLSBsLgCpoxSmUPSi3
ZH1S4BrauCRMlcUqqs7q+47RnjteFxxQ0yEjBxZMKgqCULqNEwXnl0gXQtLCQ9KQP+YgDBbdwZs3
JhMT0yIVCDtDHIZKUldf9MRw/ZFYrTc8iw9S2IRNbmaXLLmYwxwCIkWKQDRogT6jzhlkLED/1LdG
IKcYOjRcvH/MFZ2BUxpsfzaHjC2zbB7uHrAzkPRFAcKgIwhnTGqz5mseotNirtrNmmBaTw4YPvkJ
XYA7W95ZIbF555PtlHFarxmLX6m9K8r39aRBVEoytzYzBYAZ19pZst8x675+e0h9ClzvdmlGk7Yz
4iWO9MXPAA+DsAwoknnwZ7eh3Jqtp9qNkwZzahY/jDC5Em3hEbUW1tpJ8Dj3G6gQVsQxwKq1oSA3
QsIiO4RPNRbsGdkCrjmbRYF7dP/sPjXNfpIk09ZNA8xp201cXMX5BCkPaMW9nN/Sw0RQhui6CB0q
cCi/+fJuS8ccMiUA+uENC3ZRItZc/BxBEUsKrYtFCmarz7mTLULrM7WZeq2HEXtnnbj13nqs9nJb
t+DD8aBJbbe36GwFatDaZD69rkwuYMFUPzdriA/vTFLptsCVZTeC7z+cVVu6L4LVWdy+QxJIMjLO
gnxhgk5bKLsicrLzH/s4MOxsU7GvKbpE5id87OWaa9+8qIb3YhwfoIG/0sDCYuKeD299FcMeKMFg
f2l+r6QauL7uoYmLw1O9CK9NMHvLSb1IA+WyvtiuJI/cKDEmJ1hsaYdBaWeZ+tTQ2eyrREZfTIIP
Z0+qHois0HAc3KErQdjLMOFNUwBsVS5XJc8XoTjZFRiA8++5FyVmpZhTSITUkSd2jDfi8bLeTVJp
Rt1nbbcuvepLcnYFuhEv56PMXCMWMPawXChr0MEWUKFQFZm6kjOjgRxlKaBMIFpwUQV43xDdo+vu
1MZOdK0DXE2eZ0Agscg5DxOdnWXqXMZN0g1VvRYQqYw9NQapeQKKpfz7BuqljmXs8HvujNFuEgMl
hPIBTt0gmBuA+GrvCynr7B29vlCpkAkHnIgRb2rXZr5vai7S8jAt/nCiLbWyKWu2WmhOgqGRajXX
Dsq843WkRlayLdag/3uRDhJ6NCi7gv1L/SzSUeXd1iRrqvqNPdntVemD/vuE1pJZ6ZZgob7gGzdg
Qj0fdI638t0oFXOkMeegNqrnYS2X0AUOtupq62arjm901LjP2zoM57sF0plWqY2tqHA48F0wjVcF
/6XkcWeASkDyZda5DUA8lCdJAtCDRzAKUjCuim7lGN9YDZbD9egocYHyHyXyTyrpVRQPUgbUXzRv
ppRjxozV4Ty85ncWqCMebWU+QXh98us1dypDA5mDZvKDfhdnAqv7wFoNdaiFWZk2Le9Uf7CHCxB2
Dm+S9vWL/Krfk9GswjJ+nfeH4+i8Wx51tLNyUbsmqguQWeqe6MShavcuIS5XIA0SWawW3GEk2Zmj
fL3uNE4qSjEP80G6MlTuKuNKdyr+tcgVOcc7M5SbD0OS5OIyFiFyNLDbd2YS3wzJ4Asj6/CyFkT5
uyiuhTEMKWbDxzkodc7n2vZaSKN/C/f5uKBP+bWkFZ3Yz0UYVXhpdgOy+YiFhj9MQ3SMVgOUAGou
nnKFJTPageexlDbDdbLezP1zqp2g+2eq3exEWeKe9z3yaT7l67ohEGYzDToL1MmSVg7sTbxUhNVF
7JcOih5hGyCnY2CYPuPr3r7dux3qVBW1qlZdAjtzWAWA+IeK08HBwW8HVmFWbf/YH96NUR+xids8
7opcC6K4M4XUFTrJHFit1+MUeffpqGMkT1mvVNom+cporn9ivwef8OAvpzLknBQkZ2Yb8A+N1Vy2
z+f3jPkxqZMllpI81bNchAUYP0cvRkL+yl22wNKmbs3oWR4bg+AOsivMQiMroB4fWSFWfZIWYS4N
PzNFDHlhMptiBM1ocpdw8SM3NSEnKJdzJQPjysejWRYDa4b+H34G+lAABiko81EOlK5yuVRJTwaa
NxdtU7/xW5t3CZta7LLqBExrlAdhHKGIwaP2FxyD0DE2JxKPO5NIhLHc9fjBg3clMOaQJUPy9fET
95Ca1epcUf3lVXttvrWARGjO+ppdlQ+Sk7vZJUtZ4h/W926ROvZ9N6uiocuqXwTRajYuOIQwbJOA
LB3fk30gDyEYKLr8vUJq96QqkuakVCW/c6PvaCY0k0lUAoeffKDfRz6y9PvoNbYakMFnnvbAOC+H
QW5nndrN2YizMoMmQLgJZls6rW5Jo1XqVn7VuK3FWRpQbe46WoLsLgn4EhSr+Vptd/cbqGgxNJvS
FL2hBzLKyZwcgL/UHDQGYO8w8O2MUIEB2AwZKlIqzupyDckDXdQxTcC6bYlvfLoydkao27bQOaOT
a2P11Xl208Fwt4kFmyMf44wJGrKpJrOCEkBsBOOc1qaWRLWpA6vntflaOOI2LXYkb1/poO58lB5e
UVYOV2SNTpAIBHiLyzYOhky2FENBBUtjvAEOm2t7a1RY7ZC5yionol/7En0nvM2E4rt3wZhwAjuQ
Q2aPWYWG4zzzfecUKs60VTeA0AB4zgmSxSW0WFLBLcw3a6ufsSR338i6zu0iFWSauEJxXJEk9KAk
d3MFu7CT68aPHtLWzK3eVsLkh+ENyHENyYx/8t5gs5g8WIGOpkTZuChNqhSBPEWYe/vKnLXcpgER
fGRjiBhHQ6ECjbL1vEZAkcFSXBjZgwD6+/Oh7MgAYARgZ1cgJoxp2Y83hZhVYx1nSKO2YTZn/Xoq
GW9HhgFakLNq13lqckQQTOhf60l9KjmOURg6dP3dImjkrTYlfb92Exe0b2KxhV3KJgDG6W9yB6UA
dzWWLDG1s1krow4cn65jMwucHmRtcpFWsp0Vwu353TkKvwpvoLEg6wDH6FSMj4RikgYONUQeszFT
K5oR0jOW9tDxOt6NUDEeqvTbyHcoOvV1Z1dN7pTGt/PLEEiRnj64aMuIhENKVg1a9Y0bljjvOThB
60Ce2CHkMdyTdis5jbexBqYPS+t7Y1THIJmESsolBKU+lFHe5p0K/NethYLFI/dDvOe80q2sHs2g
JkSgeDi/1KPMYG+ccooNFe5o2WCcx7hi4eZg6E38r6GAFAFAClBZ6con/qK2TOqq7w1UfPoERFOj
cNtI8+3WqavZVyxOVBJkPu/euzHiQLtuAbe2sdKVMeYstutxmsxMyX15vBpkFtXY0S2tiCAXAt2U
SEaWPhoSoWvbz1GmBSUUsCBfaXeIfWaZlE9TvXhS1rnnN+swmO8NUrsVy02f6QWKdH8xbRLocOr1
bhuULmezHj6H52y3OuqyXKMtLkWQg4Tz8qgmVxz/wlgN6/NR+9Qs0pQUKlbD37Z/psJSXkmpDmho
X3vsNl83oRgJWB+z03voH7uFUbl42eJ1xfcoPyKOnGJlSMyhwgsAgmm1xv37mUE8/Pd7Rl2JmlxM
LUiOdHTOBHe8a70+9rc70IShktvhcaxoDs9KrlhbR8VhvI25ZaoGpMHxSzE9iorH2DoSYz8dsd0n
pGKwquNmV4hvtI52rbzwT8gYsXPSXf9tCaWQKIwm35vvbN7t45XhiQgiNAJepO5/bqgzdVWQNS5q
b3KobjQszNthkqiIf5ugg3/bogwux0BvZBdiOD0IZmITsa5ahDfm0EdithrJqf38MTFhBLY1gB3o
12/ettkKZk8Jb9HYH+4TO7dmsO90ZnUbM4cf/mF579aoUze1GWiOSwSt3iH6wdO1cBpO2uNmSVZ7
n2HnGL5yvGPv9qjTxifZvKoQQgglxdnU0VRSlrczl0QdsQJim+kWowGWXPROF/QoCOUWsAYKWpYd
oMgsbNlhmiO+L4k6XlA0B88ORg9CWW6sOk3MrWv9emSxX38eryahA8BZwmEngdqK+nTLZFRgOm7j
EMzXi8s7sS2Zxv2CLrvxDKI0SwUCcrCaq9LrSjO9IITL7EfT4WJ3P4L6uGOv1dqkNVGAGfJrOdW+
LUt7V3cDa7XHdtB8NkScBFRjP16mC6TjNwMiR34jPgnts6CcUunxfNhimaBcv+Q3Scpm7JvBfV/L
Z9LNy1iU24eVHjAlIM0RofCs0Hrg2dro8EUwakWPhKxRLsDjY66OcSoAoOtfofknjyAhVE/zhWjm
LgtCdwiY3dunnLMtRZFbNUzccKd0ttVb3Vud3soQw+pXUTIrv67hNmDb+Dn7rMmKw5t1t3bqWqhL
CUy7C8h2I5WXbvg2VZ4MLU7tSh1LK5P0X+f38/jgo1tLOK9Ar0CTDc1qUylRPGqBck/K95Wr3mjA
50IM2ikwSMXiaDp+F+zsUWdh6hDNYvCM+UbG1Ra6cmZhvMRVhKjNSTdcL1mo3L5UZfId47Zf6Zoq
O+P0xg7ZIkgVkHfZJJgKRsgVFkHzYajeWaC2T42TrKuWTfVbabF4/bEcHhgbduggCjDAYLmCdoZB
WajbJs2BtyZzIytwfYmFaa3SFIPuFPmYTX6qnMqDULj8r5laSSQlXKBkiheoQipxhr7FoC7TAsWC
PkyBrK6vNtY9d/iSQt+e8HyIokyjZqtBbFQhR6FlehONzL2/ADOsGtZbhYPOFgCWgdQDGUoGju9j
nKxKSD8pSYPvZTYXZAgm/d5700nyq294OtqJ25wmxwihbV9/6wNcD55it470GqHcsz2yS9tHQXX/
e+gzUQ/xMLca+E2EG07yhw3SCeVmMxyHOManVeM5bkBMRzd0uizTqTHoglO86SRzsvunzYam9uV6
mSFXks0ezCNoTYh+/5zdskSuD9eHkWJwpr3R4VIoTa7kajR+MATAZaLbSxqaaXqYpCxJqqOTgeaS
RtDxCjDy9GdM+nHSInio1L3I+Snhb4XC15d/y+aKc4C1CCoU8zDOTsP4ihUvrpHPeX8ES6DwS5Of
Gft0lMuqOGJ4AQAgDAz5R+9MjKzXKn3DNAE6+ZpbX+bW6JbB/6/NeRSv9sbIv+8e+lqWG/mqN3gM
QCNBfE23O8ZqSEj95HW71VBnbeokOZfjNyhEegVcVXmH/okFemfZriG0qQOjoGJulj2ifOh0O8OU
N3CikRXajNnyBVgnbrrRxgyCUSyk0aEV0Dqhzw7OQZS6Pn6/ZQR/wqIgHyqi9VZRKqtLIcSgKYxp
wWMzmCSAUpKgQwH2o5kRBP1p1OI1Gle/2iW12rR2u7k2z2/W4QEy3q1QV4swaUbfEitakzh6NN0v
Snqltes3HWS1500dLYgUn+HiYM4D1+bHBXFZtXUj5OqDWATNSoTD9GDorDf2sRGDByYBvFHIcD4a
mVdlK7QBPXxd401R7u1U+Z0BDnp+KYfpKggb/zZD3YxVMiqjUMyKN0Mgd7jZCNbe2k61B71V5InV
nUiqFCCgYN8cR8eXiAhBbwc5I5iLPq5wkdYKMzpYIX6EPQq9v7Gh6EcnGH8bTkfK0TJPeQUGZqoi
65A01X+M6dQEU5C85cL8PSjHNYu71TnwP/9/WiGHTe29aapUsfX1uObK25ed7Cn462FvXBLd4b/C
IaZPzm/mocu8L5bmUGh4vqqVFJXxrb5eo9TcQP8j3H/FBoBuBq4SvEypVc3rKJVVoUl+vyjOGKFb
rOhmyepYH6/kbysydcKUKS1WNSmMIC2LqzFeebSKOa/n0+/nV3PogtCKwM0LDhRMqX50wald9CHd
kLQpWm5K1VMUMbbk8MnwJif8vxYoJ0/7ehFaHgWrubC5axlD7pzVFLYQqihNsPiYjmKgZgh4JUio
X+k8tZxolaOhjiFEM4u3WhNK0WwaujMlr+e/GssMtSZxW2st5xW0blUHmCa7XDJ7kJ+XTmM041iG
iJvsLvjVyLcBw9nYnig3tTy/3ATxWluaC9kQGMiBQ0/YfTryU3amIokTWyFuIJWlLVD8SjbJFKPY
Pv/hDt16Z4S6CTu5V+RO5eJQBMg2i9xcGJw1ZnWUDp/Fezeggl7HKVWNoRF0yP5AjMhtkYRxj2Rc
g5BMZZdM+A65I+g0aW+PignDVAqT3sDegqdP5UKAOZxRvuQJe4PNgu4wviEd5IqBjytRBqoSTSVz
iVwJReDsS/PduyW9HeudO8RIWCKtR+u+wuC/M91gbBWDWXNhrS4QSaATMn4pD+ed4/jCePeOt+7P
zmYnzqPRCgjfvFcExkuCgjpihTO/bpbsJpD5YA1XHz1ZySyYLgG6LOFF/tHnq1oU+7LAp+RDySWj
PPObFgJLe+H4aL2bobw+1Ue+lqosD4eiMiGldpI11nzH4TW/Wwnl8UPTtFlZgYc8amJHBsdUO2ZW
tF4lBuaRWEThrPVQ7t6uQ59E1ZRAJgmi8NLDxoqvx5fG+3LoWkIct9k4DV0SjhrvCUqdmlP8iCTu
xNf8E252X2qju6HIfkwdOoA8a6jssM+4cwx6WkbF9C8evXCMzuYtHuXD2uKcyCXTVpXHGpk7DvJ/
uwetkply6yyBWAPPA4xZlqInC70tq7iOxYwRfhkbR+P052bmcRWPmp8BQcnPJp+xlOCOLaDCZIg6
ugBv2fbuCM/G/5B2Zctx48ryixjBneAryWaTrda+WXph2LLFfd/59Tchn3HTEN244zkR83BGMSoB
LFQVCpWZXQY6xAxTxPrTIhaWpjyfDxIcAx/DBCsDC6SrzWAe4oPavi7RQzzxhsC2v8avFbBv2uVs
RjXRW+IVNYaUWtTMhbE32u4lTnjMzH9w85Mt5u6hgaQpqjqM8araBZrDYftt0V51ShQ73lapP8U3
o/qjVr6e38I/xNmTWaZKgpKA2S1ppnjkMXoIDvlt/Jg9F978NjqRJ3oKqNu+/UeT9LOuPlvbtLna
lPAL+ggcewBQFla+D5wBCrvDvkz/doQXQ0oYFgbFn/kZyRQWo9rJ6LUu1/kTHbDL99Ezmv90oCR0
uXR4dNfYImBtjtnVaSn7TFC19JCU1nwAZhsED/E+8Ma3n2Hjb+Bga3vMllZhMzZ5gi2VuhqSN7eS
dJtEHue7bRUbayNMARoUWi8XpY5FHcOr2IOwmF94+RGEQ1R4K7PfedvIM8ikZAUXWT2NweRUNPKu
N9ANhxwOttU/v7CtzL9eF5OSVUUNjEJLhw92DOWi85Q9dX0u6oG3HCYv53EyZ+hhpBAlGdyK4h52
0O4Vof53R1nRc0d8jkG0d3d+dZvIhPXymAw9yIPaZmmTg0JlcKgibXYDpubr8kcOoq8R57z3+3sl
cXgPw5uhZWWYLU6rIQGTf0XRg3jaAL2fgQULdt9b7dtk0zGd0OU92mxvMTGgGiTiEvvxHrgKLUEG
FkqjMEEAAbVWubImyo3LG3nmGWE2tGnBSTcJuLikYSVZZj/EdjOMgp+JBS+Fbk5HYnrwnwWxKS5I
M0Gf6YOzBrGIEuRKlRuBRcDBG7cKSEnp5hW4NYUb3svpVg25tss03Iql6E1RzYnXZi3kSZ1ZfVCK
A/gudpVyz3FQ2r/4HCxPa2Qy39IaadkkgAPQx6IcauvSvvZBa2HxuC636gWCZ2hIWmOm5RPrjqyD
dkeW0Eju8S5DNJA4DZwYuRlKThbYVk0S9EOWTeXgTUqVTVbexzmqxHBejjNpisjChJc+WaEyT71f
l/mgOj2U5nnwmO11gjhcw7uYhObs7wk2CeJKGELMBUf6LmiuVY3TKNo8APRZD6Nh+B/LcFyUkhEI
BJ2IqZf3ylzaU2dYMVdFcHMZKzNM+I+SdukaFS+wYLEHLeLXxlfBlJTuoydpBvwGQ/EOz+23TYJ9
BDTHmL5gp4+iLCRNQ6Arq9btC/Qr7Vnvnzjuvukj8skG/RtWMUqvZSkUlVH1oELg65fp3fRzSIcS
Cln9UduVR2LpLk61z8WKba/PVKBpogIfz6IaAk2FtqkwGH7nmtd0xlW9ycDi53UYdBU9AijtBXdO
gGeT8UZ5hlTzFEb5YdSs7ijgzSgQEFIs6TV8mI+UY1J74aqR8owyBVihKqE5Rsg9JK9Kq5h60U4b
tC/Of0ueFfrz1ackpVih/Yc7QT6MV6BNe51mkRNRtrOofPpk9DCubFSQtg66VAI46xjfRQ9UR4U4
y77bfajvJaAE5hWTm7F/ZZE5d6TpR4mMXX6I5aD73qoVsQRR7HejFE/eEi2BVZhz7Z/fSlr8fEoC
K6NMERZhutYMZ0yvRPVtCPlz2Xg2EqAa4t5KhRjAJc7FZzuGnbaVKcbSoJuXtqbiNOlxasHD3XxZ
Op4SJc8IWyl0WtdpGVgapjgVnVArLrNSUnbaUv1VRP61GnZMc8krMypk8MmJ5Y+2ciVtsAhPLe2j
Xvv0iRQ8/FPKNU0ijLcHaITg3yI4CsuNRkAqGYt+ril2oTwM4pdlHqwlLbzxr1i9yMoucwKyXB1F
FQX6IZwtWkdSHqH4khwBBouudDc6/E37e22QOQCTjvmYGAn8UC7XUXHTczmhNv1C0SHrgZEVQFiZ
kAjqpzwkWqfvJ3cAt9uO4r0Gq4fWpLQHBmqf3md7bhymv/Tz5zsZZUIiiKZSaOFAlyA5NsfUo43w
BowomCoHxvOvSq3VChlf6dRUQH0O+JwqFk5p4orIu45uxt6VBcYrFsjthLme54e6O3b6bZnzQOqb
YXBlgPECpZNqSBMQPO6hTaHbxXX5GO6yi8l+gdMBY+CTHbnjPR/wPIMJgwTq4FkHVZbDmEo7zNXa
jXkvCZycshlrVytjYl+3QOhFNSIofqaeMBoeZB2synAnUbcG9aotpr9Jkyt7TBhU9L5s5QSg8Rhc
tHtSyvndgAFaTgbZviudzLCTCFNAxFI22+LQ7tonMuNc1XtzBzUi4RVs1i+iFe2yvfJwPm9tvi/R
sQRAvaANjpGs3/OzOAbZnIVo6I+34dcAgoWRq9P83IBfhc5d/g0N89oe45Yj7kpg62ijQ2aotrlc
GaK0a6uXWP2LQZW1HcYTjVnIhkSu8kM0HvrqMY+/lvHIcYzN3vraCOOJRjwPkiIt0WEGNQJUPqaL
5BtUI9qX4FpG/SuazvmvtRk0VEBQPpRFIcv5+8cKYmLU0OTR92HWWGldWVH6dt7C9pJWJpjY3tVG
1soRbrPFUXJ/YulHV3Y/2Nu5FIbb1SHNIqDkxaXl4+er6nAuoqJROoAMx0N1pAV9hGINTLLz2+yg
oQT9a48nlbLt8UDqAsCPKWPFZFYolwtGBSjNa/OWv1e4lIUHKbREyZq/UIiBdvM34CsA5X4ZZDKX
VOutlnUZQr2ZAev9jSzPnI+26RcrC/Tnq20M1MpMSgAnAOGhuOByn3RW8H3AJCWllDBfFswOcILw
tkkd05tEIcDvMFMdAOeLMfhjIlBYO2L1mo/fOWuin+FTvtdOBhhfr+ZJF8cu1fc0f1EwWfnYeKol
urXbPCq84Eu/wTlrjFOkklDHsYC3mBrWaLs7kezkOfd1d/ZAEq/53He5TYuGCHYcDHhgtojxilBf
zKWTJ2iJyXb/NO4TR3eC++ib8Eo17PkSQZsfDFNToGFFy0MXmQ8WGPqkSUmPqd7peRTpqypn6mKT
u47OZf1jgflivQSw5tKOwD4d8zvFaXwd3doAXGczng3oWNby/5iu5C2L+XDd0vZLvJRoRyQA0ICc
VMg4pDE0I31yDYz9oOAjmJFipZygToV2kRKmhzpuWquUqtZq6sG8LFPxQSIFD3extSDa4FNlDAri
MzEJUs+J0YphlxyM+nZQc0uBzinnaG2bIBgepsNSqkh/vgoXVR43EAgsVK95m23zjTbVAVTbazs5
s6m2ONAWnD3cDPTgMPplkikzplwRlHnBJUgg1wmocT+m28GmineDo954NEzFLq8a5Vpl9hK84UI3
GxjYaqSjjgY+WIC9fnKnxpbvJ/DvFbvRC3l3h63ydL1UpvKY5cLQihQTVVoYXiqT6Ij5YA/gEG/u
puBqMHbnv+ZWyb02x9Qg0qKO6ZJFAoQe0eoe3g21tJbx9r8ZYUrgcVkmZZFJfMiX64bc9uSbqvIu
LJsBEU178NfjmVMhTPio0gbNWhPjnWijPAWz6I5x99IAYxUN5n0yJfspyO1xKhzwM/2Q0tGv4uoG
Q3KcpW7XB6u/g4koJjBtQx73wErbteFQJJIW2J012f1ghTaIhrm3za1PSFYWmVTQBHJWkQJuGhVu
OyR7JeyO2cjr5mxSmKzNMMe+N5tKJX1uYDyYLL6Y3ZPRCa8UIHcoJa28y/DGC/29QN0FmW3IB0XY
0eFWsBjZ571pM6Ku1ssEg0FF61oPIaOZzr5pGrYp3BdiZS0RJyNtxbn1gpnj37dtUQN2g0fXErCk
ODiaAY9jlGeCOextpcWlaQAj0Rmo/L8bJQfkQf/7T8lntVXM6Q4bQZS7FG8haZ3uhkBwxzFxJfLU
GGA5rO7Of5fNeLneMOaYd0ODp5cWDT8d2vWCRSW9B6t2tD2VM/sgneV4As8ie+mF63dRsdBJfxmw
WPPLMli0aui8Zran2Vp2/XfR46G06TLObKrJRJpOCzqhbgukBbFvb6NOmm7MUBgegyR/ibrqVTDF
wa5LvXWSaJZ4S+Z4P3v/AG9Wm3VFYnjqbXKTvCkX5lWX2CpoxY2DfIQ6pD972b7lHbptT1UVJGHZ
FDFE8nvSJ50okEgL84OZlgexaD3c9DhL217ZPyYMtsTsKmPpQDuresUUOeVwL4D4LSstWeHcPTbj
pSkBrKEZKGBYHqSeKEEGlUjaAIIA6rQbRdAxEc7J23SSlREmeBhgeTRykglA8lPRkQ6YRmkHWBpn
LZuDUyBe/LUYJoKUs1oiiaGvScVNlIscqjQUC04p5nlVGG/fmGDSdFCHKQnICcZIvMqm/NJs6msM
0t+fDyM8M4ynjUsBrIvWgx2ui51ITKygusy4vBgcK+wFVNWHITEFefFKqbuOYvUYGYMta+T9/GK2
23IUICGjJgfmiQkWI0mTBVfvFPyUylt4R4drwVCJtlzRWLMrOjIdMuM+Hm8epZVVpgjRwN2WhuKU
HORX85ocetC3424TgsZ3RywFWTnaQfEBUgy8FLC9raflKr+HCbVPagUgBzAGS86U2c3RBJ8injvB
XS9Z8r1ykHbdJb8E2i5OVgtmipO2qMwgjyHUbBZWv1O+KO54VQKiB1TongKYqnfploqIBhelXzrp
fX/BywpbqRZDIXiFogTs5sdfuLoVRVPVkzjEs8koo9BrAVLQPKnE31FfGyLvPsQzxmxzAvmfel5w
BYMwlOEAhGrnkJDWRDDJQeU2uO7BWys4U2IVe979ZDPnrhfKbLVmZKa8mDm4ehprBKXBDiNxjnGl
XI69Hd1RYizlJn7mHCPegqnfrXY3lfJYFaYYz+ig8abTd5RBjyphNqFFD9OTZFPyPFx4pX533vaW
S6/Xy0RyOa2KKm8VvBxpsTVBQWRyyfDl39kADh4XA0XVDbQIVKIwexoNZUPSzmz8xCSv80icQYHc
QhpyWJs/fbufdkBNrkgfTCJsF6dJAyXDfQHZgmp3tI+UARDXyx0lIJqfA5sXENjNYw0y4a9Z8iLU
DXC/1TJkZooUY//apPe2lvM+06eLF2uKiXnTVM7BHJTgcrou/PmJgvu0q+UulJEOZafaV4J1/qN9
anazFplTqOaaWWlJCFkMa9wtcMjhIoYGiuyW4ODiDhTSv39ddrLWGB9poqVqQVBN2aPmd6DH3NTu
DrFPKVpTt/x2fm1sAmGNMecNslhkEILI9HpFc/saan9jd2+K+RH3b/u/mWLOVykMKem1HM0BM7Tn
6bIqADEYHwudU5FxHYTGmFUMMZVF1cVQoKOgBVRzvXqvXXUWuY/uZCd1wWX/Xw0yBVMr5FU9CnqA
L0Y+xGIIpiQxuUhBPLiW3Ij/lhLz46tBD0sBiJfy5jAuUmpKmmqVGvp5FNlm/sMs9+e/1XYAWVlg
/CJLBKUyVHws/TH+Wj3kh9KO90NopaVVvYOCeif4QuxwjG56/soo4yFjF8tkFlIIP7oT2FrpvVK7
6w50mDy+5lW5dI8+HbOVMcZLipgsJg614MVDb5e4v5nL3wT7lQXGLWSq7qqFCXTF41CLLBBmCO8A
AzaGpQ4D4U1psZmT9QmmnJ76dGq7qMwPFYQjtcWKzL0mwAcHYkUdD3m/fcZOa2NHQNVejrtJTPEs
4eGZ0cvc5WLwgqN+LWNooNgjP5/3jc38srLH5peonMVEaSfIHPi9clGSx3HmHWOOR7Cs70GeauWS
dNASO0agkLxp7dpO9+altkOLgSohQe/YO78s3jljRzEncdD7vEvAAXJdXkW2ZKWXVLSMXE87+hTS
ejyLvEXSn6+C4yhJchoES3wohMNc3v5ruhHGDT/xM8ly2psz5iA7tA4a0S6hn3x+zziOztKmgFYi
UAsBSDkVjJ9W0lS7JC5eh1S2syq7GmuedAhvx5hAkZl6Cmxcnx+CufyWNVVhAQ7onF8Tz72ZUFHS
jvYUkfwgpXem+ZyYTtpxupxcV2MCxBI0ihiIUNoc3BL3CQrbDXfzCHqw1K99Kj2Ie8RfLMtAm5Yi
FZCpmDJ00SONjCmixJh47egl87dZ40WGzc+Dd3NQh2PUV9WZyLCAA4SobZof5uBqih/SghPFt6u/
lQGatVYnRoqzhIxmQMkhKVtji8eh8gvlG6Matry5F641ptYkadrNeTHFvuBRXRyoGB3pExSVqedf
p3l7R3++Wpo5hyMUhZAzyBDulia/xtWWE+E2PduEhiBwKiDJUpjdi4IumsYEUw3pcqm1fhWZNvhB
OH62GRJWRphNq+YqzzuxRZWSLbZeHaUJVCblU1Hh0jgvnPiznftW1phdS5bJSPtuCTGBJbl0qFG9
ka7Uj9tHdABr8/NfHKKVOaYUSyqhSRakWr+FvkqZ9XZYDzb+LWcPP3WwPiL3yg5TfRmtmUAur43B
zg+u/FvaTSrtAnXs97G3ug8pam3Y8aZeeP7BRNdpqgo5XzA1N4a3qXYjyZd5vT+/gZtevloYE1wz
bR4xFioHvi56Q57apOSlJJ4FJrR2rZC0U4ApMkV9S9DwqxJe8KYe/KlaPa2BrbeCKiqqosOrZ3+I
HjptB7E/19wNNkjKqBR66PBEf3lerjJxVZcKULdGIDEOLsktvUTRefxhJ7qhDTEP7uMmZwvZ4gv3
mRFQbeDPMzm0FMgLZdPt37iBhiAEVIoIasDfg50cpySdlgJSRcJrLD/niXv+9//hAJ0MMKFObv8p
fahgagUBnc5TH+jFnWpNGmDkS/Z/d3pOJpnA14Yzxll1rIlAYaUQpNs40F1Zat45S6NH5LP74SEF
2pa4dLJMrdBw6QHVNwJfue/QhTuakUUn1CcPnJTq9/ZlOYBBRXWpgkfvSS8c69sx4mSdCbhEUo3a
LMeYdkTg+e1leDCv4n3vRl7uts+mX+0JL8hv++PJJhN1a00rs1wsqHZ945sXuIleabvqHTSqu9mr
Eivkj6Fsn/GTSSYATyVGG+Ksxg3ubUrdn4Mo5i4BEXAG1Sfa2uIdct7GMsG3MNoRmA1IAcRTbk3p
ewd1ZIETfT+9XP3MK6dlMeFXkjOABZUMqfF/OsJCawWeCFlGPGDyshj9i885KhOJ0yWORaiVB54y
dn47QTEUQ5uqkVjD9LUoeEzvnP1jSTsSaNYbAXhfD3nsR/3NkF9Iwd155+f4IcvLAVm8IDEb3KcU
sdmlbW5H0OA7b4L61Zk9Y9k4wmqQ5WwgjS+VNQYgSJPtq1joLDksGwuTejyCLN6SmKAF4o8RrfYq
PrQGRE/egHDgLIhngP58VdbqeDpXYw0eJ+g4qOAV6dOH/7ZlTHQYmiXoYh1LyIfUmqKHttkrWWgR
jccRylsKExOSCDceQ0BlkS3HcHhWCe/A/CHP/zqeBhMDyilV49LAUhqn8mlzOzwETuH9bG+333jP
Z1x7TDgIQHQZ1LR3qVnmNZgxLsJDbHe75isdIgr5s+OcqGowEUE2xqDVtV7w2xxE8QoWmO/FcR/6
xj7xkoM2Wj3P/7av2uDf+F+6ZFUzswEzaVJbm552L4Jw/LviQEB8p1xicPcusMaHas+jIuZEIvb5
OTSruim1xsC7aOKESWQF8asUd5ysyPFGFtFFokaVoKkSH7TkNWh76D7XHAu8bEGY4KB3QWZWKl6u
amSLHK8fY+fERwMtYMjNc9+SaEl2JvSxYL9qysYhBhT6Qx2MatwjNzW7n0keQ33P/ylqECZqzNrY
zjMxAy/ETS6QvAaA8lo9loV/3g7PGZigkaLpIk0TZj3lHnrSee+EHdghm/vzVrhezkQOHd9KKwZg
09LGUg8YB3whBdKTBeJaQCZ9WigFvdvxIhbPCZkAUmrVpM/gET1IgWVCyaXiUl98oJnOuQUTM4y+
TVW5xWumfjvvgOWGJojmzbjiXy1H+iJHnMkmFiktBZQwzWXzilGD7/Kx2EeP5/eY8yXZuTejC8xB
M438oAmuTI5pcB3wMA2c7WSn3JRBmgbw3gFfal4LmW4v4b+d92IKQHaSTQZVuBL2IyadI3GwRMBO
bUnDwC4ZgDA0Yh4O7/NdhfI1QMgdqB3Qd8uM90tBgadocLX54ZTOlpDU+1ELvTDO9lqp7jNB2acl
j6ycOsTvDvO7TeYozK2eyHre/JzOave6P7s/dUjOu8NGd/B3O4zvz6ISpU2F3neZgHkx9uhEPghg
zJpKZ6MhyUsrn53jd3vMQVCVMg1rrQm8LPo6Q8BYfTi/oM+l52+/n+V478ZwkGparusmBCuGi6Z5
yuNHQeHN0XDWwTIrQ+VXHkGKAp3LfXQjOekuAoymOxi7n5QQKko3TiKjX/yMR7B9T1VNJLOsChPa
JpElLa64vLTFNxDJO6Py7fwmfg4Sv28imzK1eREwvZIfEjUDFYoMJoNJr2o3yQIOAH+jxUFNQXxD
pHLEUOH4vbI2R2Mq0AxIDt2X7rj4GaTPasu8qi5idKkDzL3Lz5Hm8MTitxf4yyo7w9fNo6CYU5Md
lORV7kswyxz16OX8Jn7C/VMFsNXS2PZQVRdZJuOFxEswyJkfchsjlr7qyhc8bkzeamhNsrqdmIUm
9H2Ah2e5fgu0+xkY3iX+zlnN58Lm99UwPtHKxBhCUlJ0woS5Mf2DAXu5+ni5f+HV9LwV0dO3WtEQ
isBdaHPk60F830vNZV1Jz3go430i+kd/PlMnP6B/x8rOVOqCgplR05f32lt7RTkqzV3o1wMknOnd
gXeGt6PGyR6TSRRtkgWDThr1irFLJckSha/nvxPPApM3wM9hJFE8h77cxFYcfR2mh/MGNq5bvzsC
kzFycQ5A0wsWo/Cdqn/RvnGDN6XaCW9EB90z77w9niswASJeoDsdVEiEmIpstXhP8sKuSMoJrttp
49eHYfsuJJ4yZY6ywCtzoT3k1URsY1JrUDCUiaVXOifAbm+iQp8XwcWHCT7GwY3UVMxghMCTuk9u
VFu5iG8FO6Jk+Qk6kIKj8bitNq5B+Gwri4yrR6IAqYYmC/3Mr/zWAgrZG9HuRHvc5pVnnwCZH5Fv
ZYtx817Xl8Ycg8Bv3Bn64NNRsjIX/+9C2wmXxp5COqpLidd12t5UFZhW+ixIC7XfT3OWKXlZlxLe
8fexl9+WGHwY0AgIb+hoqXon84Bjm665sseExIKEQpMJsDe4ijtfqT8+iid/dKed8J5cUOLqYbTO
H4dNR13ZZBxH7AUpTE1M7eem6OYRBmkXYod67nQ8TsDt7TylZrZROEfN3A1UhmWEpodFCZQEe7xp
v1CMgOhl9sCLxtsVzukQMt+vTkoBikULEibYP5Fl5lcDEnWpbV4uGI2EnrwdeTXU6XjsZZ+oHplM
zXL6ZrVGOXoa01uu68zqM+tV/NoDGC3slrvhvfjafAUgrYys/xjbDOZjFotsEjB8EA8kTnYcljsp
1a1wKDgM+Nv3l9O+Mkd/UeWB9FkdH2R93htl79XCcpuXQgX2EuINZQtm6Pz+vJ/yCjuDiQFJO8tN
WsB7KgevO2+hJ3nxXr5OrqYdpVgQnNuUczT+cJc5rZPJfa06VKWk40kz8ulbEl5YUI1PO0ohwccS
8pyVSYNj0Jkg0A5CYPyuZ2O2axkcnVDjKJTWascnzm7yrDFZkEilrGYV5hFC5IgdlVdJ3LC2VMXq
X+TeMvZUYSX5gZfOIbG4XC3UD8+USWz3sS+bMG+LMERHtzu2i1Xc5wBuQjPrWN9kO6z/gseltv0t
JZng2g22IJWlh5GWrA2yJcWzy3U/W9MR41/ecpvV9rKjBKjl7vwGb4bylTnGW8WoFJamANyxJE5N
nlTVHvK78yY2N3FlgvHOqIOmBvgrQUktHOTkJhg5L/qbmWH1+xmHnPJSWUYC8Qmia3ZggmG1PCzz
ayK0zvmFbKf3lSXGGaXEKDtzQke1kBxxT58V0YzGNG/jhceQDs3T2SK+1M8nmaGPMH2yy97tFSlL
M30R4Qpv0lvjZ3s60fTBagbRAczOA8FGIkv+Mjvd3vA5i+Z4CHvhNxotMk09E/bg1KSCGMU9puix
1sD6GGJwsBs2FzFDJwg+HbzVipmMaE6LNhh5kfg/wSvFNbiHrdxPvOaSe+I2QwwmqsDfCSkHg32R
1wUzqoZpbPwqdDpkdxf89na+kzzzSpVtqFYIr7VPaSdbj3ct2nbdk2kmD9ZRJ+iTAnlfva7crI3s
qF7sTDqIwGT91Wc0P+gnwDvFznpi4EXA2kFw2bn9TrZxe3GM3KLazPHDBxmEQ+54E7J/ODAno8zR
L6D1FceSGR7I43yYHMHKb9Eu8seX6c54FS6nXemOXh6559e6vasnq0xAwHOi0YQqoF61cMxkuxWK
3ZK+1cP382a260TpZIcJB90UUg4gkbYqW5RNgLKAIA/MYXZiUcQeD0+88UqAm8zJnsbMgLbyDLGH
wgg8nEThuv0Kjtud/BIfs8yKdIvWpsnlxAmu2yWiDPCTqBDQ2Hwoaq46BdrcpV0i5tCP2qmH4lj4
KlQzcTbgONI7hE5d6jz8ISaeXTbmdVlctBNBmSbdA3qS9Hv9ULmBY9rKbItfhsZSLnVrglLtyH1Y
3Yx4pyWzES9aQsMIDDk9pJhOIZoTx8TSNM7GbjrpyggT4RZx1kFzN4MUv9edSMqs0vw6q0fuyN72
/XdliLmsSWqXF92sRBDG+UgaB6j+QGP+/0MzsVlvr0wx4Qy38JkECS19zfEir9qnWNH3nRhcLpH8
3lfaD8he8eIa3adPmWJlk37MlX9KKbgFwhho4cinZOCATrgL+qeQoUAbi3sEeV+N/nxlrdEhDaWZ
YeA1Tp5Z8dfhiHOPgSbVgcRgbs8OUFJO6PJy1GaKAkuLqkOZDNRtjLMUoG9ZuigFtixRXioxfVPm
8bDoozNnzctIUZbnQxv9UJ839WSP8RlNnHOJmErsd8ZdAnLR4On879/extPvZxwlIK1piAta+iYQ
sUJmWrNqWir04wrS7s+b+oRz/iieVnvHOEg+V4EiplChGMEYCHOiPR/6ixrRjJLtUaFGUDEhmuV+
hR+60tdmz/t825F79TcwblMlgRwJNabD6Jyz4ihedE98aJmD8rHYVY/ZI6+A2vyAUPyVQBcng9Od
+YAA7Q1lqfeCNw9fidRaifDj/LZuxsiVAeYLKnndJTWmtw8FpCA1+naMh2rcys5b4S2D+XYCpJrV
Ievh98V7jZ6I/u/HMGhz8LRPzIcJB/CMNx1EjRbNl9IvCSBe51ewvU+nficzKiuVTRclNWZ0WskT
9SM0SWIuSfvmaVp1HdnoMGTE7Gqc1uVNPWju5PeX5V7YxQAppzficdqnLpjv7fML2wxJK6OMh0Va
n5ZmUS6emL9PhmwNxmWH8Z8iuMJt0jlva9MNVr0/1g0yZejHNohA3Ys8Gb8KPcfA5ldaGWDcIGk0
IANGANbbMccSZIdUDuQTOb7AWwZTDaN5C/rhek4PpvzUjN+j5eH8Nm36wWoVTN07VFWbTC24gFOo
i87DgzKKThk6Us5byIcsyqf8ADkHkEObaOOzrwZZZmqxKAsgYXLJHrwCLkms8QZdYBczKw59rzed
0U5A9ibnnE3crmdAdolDq2oy+fj5KgV3QAiL8wIQEQV1G5gN/7j85r4Mhg4QR/7Flq6MMUdrmcDW
GxQl8cKmftcC7UWbqltjwFTYaOScTLXpHpSdUgQ3jSSx43WDiZcKSSSC18k9pBVAC6wvnNf7zUN7
MsH2s1pNBxVwiilbyDo4/UyuxX7pLX1U7NkIvgUmmmzn92/bU/DQI+If2YS26u8F05x04qSPWFR2
NK5BTfRTIrn9MV0YV+OLchvdgefeRiets3gTF5uHemWaOQ5zkRBB70KgzfBaG3zvAbzhIQHlzT6F
DsUnmUrDg1b39+UleMKPIW6CKZLGgtzOuJOcGsqTaAhZCjDXpl28Y1QarVjM3HWouXuPh6nk/glM
7AqjpqomE/qh7SF+ynxNsj7eJqGUKzzpfnahXQXu7Ep7qlw2PmP0jwP23XTb1RYwX5juTaNkQL4Z
xmMDOdZhvuX4ED1kn6LNygLzISsSBOWiTpgkyCBoFFEs8Y/eXWaL9tNjZ3k5b2/zFrMyx1zr43zU
1bknAAih5SrNTkVeBPGm0Rs/SNwKQvbnzW276f9ciGBw4ncXGpFH02ESVd/Uf6BgS5uXlofH3kwM
/6wIJpgiZEYBNAPSEh6iqXS6YPQWZfyizvnNMoqcIMZbDRMwI3WclKSHN2SDgItzbOdqfUNG4cv5
TftDXDntGlN+SHmoB4tedD59goQ8mau5KeShu+f8B62rqUiZ7iW3o2gpHPfYbmqtdpMeiFUC6mtF
LsCbkn1MuipOifZv90115JfsAoPQF8CyOupdPzucFZ89BfiITKjJ2raJBXMyvOHLuNNcqqnbWcP7
z/YL96JL9++PZw7WmKjSNI1s9q2Jq/yX5qi4PeQWRb93yyPOBKBJGm91m5lptalMFJEwZithWBmk
qrvmKO4iuyss4k93aWzRYajklWohGyDq47Vgz4YvLJQJLrKpD51YAFUrqt0dXntqaykqDjX+dgN/
tTompEDLKwlVCZJ6oz04lFobE9+BX12Ex+qf7FBeLPfaDW1aSD7HczhnksWOS2WZiEuuQNgcTFCD
n78O3/T4Sbqi49k0MQXhi6lYPETU+cQEXT8m6gQgvpsHs+n8xbQAdRPeAuL0l+EuvCT3882EZkl0
UR2ar/JxeCp2yQEr/35+5dsLNwyDiKqoqwbzbXMASfF5USrq/SMhu9nMLMngpL/tBzv9ZIT5tlKd
ZYYYIf8u1/0OSCmA2pVLCmrvoEvKmw/7Q/D5ZY2t4BojEiOxE6KDdk8aq/PjQ/wYiZbsZ8TW9uCk
wnOocSMjM3JKR85esrAIzHBrmqhg+inq92LxtSbXQGn+VSo8LY5JHrFaQRdrwUteJieFrYkQ8QSR
vyPog3veMbjbyKQPkYhgV26KENwAZWbVaKVnLpiq32grqHeTK8Drb7M9d3BmO6qeFkiD0Sp1TEQO
crFOKfaYzhzXewWyZneG3Ts66I3M7zxQ63YX/eScLE6ilLR+aAcc/cbpUZsWGHLWb7S76oIMtvFK
LHDA7XtveilzXtChZcvnBHJaKpNA2qSrx1EBBFPdoy8L6df82OIVrbB57EPbmeNkiMkcWRQkKfDO
2UGqoH1Mvolqc1M3l2H9ZZAKzuTTdiF1ssUEFCkCsBT6cKEfSiBNFJ7mAaMInQd8yHn/5B02JqYQ
Y9HygsaUWH4YJqRc0SV8gNB26vu1GhYSQdR0mYUJVgZXuCCXVJkjAhS+flsOYCcAwRevD0q354xP
sACJqAy0hYAN8dCVxUUEhIQiD96SAnciWm10N0m8Y85bIRNQAHdWp5pez+qdETojwrPmEV94VG6N
W8qFFR14AZrz5UwmsMgl0bLQ6CJ/So7z6LXGY8Dt9/FsMFHElOsq7TXUZp0DWC5lNpH98FH4MR1+
5nP1SvK5fReeUfrzVegiUrP0YwxGsTB/U2tPFx2di/bj2WBixtyINSj0YkynC68mCk4c4YgzEsbz
CCZahFHRQkKiN/1Rfinl78vAiRDbj8KniGsyIQLEw0EtGrgdRBg3pSHe2KHUuaZdMdELdtyUsn0t
OB1iJlRkal5A9F1McYiHY+FIz+YdhZzmN6Wb/dAe/ktc0ti76hRAzHGJoC+mJ8+zcAchP5VHNf2H
m90/C9LYy6oqNOP8f6R9WXOkONP1LyKCXXALVAFlu8p7u/uG6JV93/n135H7e9tYZtA8PZczjugs
iVQqlXnyHK2NKI8X+pX26Kb3EUoqUL6W/flifllO+hGEqapTfuO+QvbvZyQY752cVKVWQwskRqY8
HgAPHN3Jqx3hbgJzXnZInZwnDc3JHpFBvbdYCEYjZBMsUkKG9h56TI7qaDe/h57Ev3zWvW0uEzoC
MkYIHBoEmC7jgUITdb9FbYiyzeeAl/I4mPZPm8a+WUepJqako8ldgNPKhv6KaqXtmHHONCfL0djH
qiyloVrKouDV+WG2QertyRD+FSBAaqWYH8vO1RlIaKCSeWOonNOuiUw4KUcpl9QEA0ONM0HQoQY6
kaKjlhPSf9TAeU+5/VxHYx+rSV3LZVgOwLInqHFIlS0030o04EiD8aGY82p91Qr/5+saenXvfTPr
JBJLAu4yzPpFuD0XZ3SFxYlPoPJ7yq+jM2Z6LAQ6sAJcGrfgM4fs5wsYfnz/A8w86pCi4HDoN5mf
nsVDBybB8ADZJs906yNqA5QRJoV4Dhe5tB9W0UN+b1po8jjrepF45CG6pWH8FfQGeDYg/HzdnP2L
Dyrc760pIPobqdCyt+i61WiVVSQ3BvlvwZvtCY+RiTF2Cb3OTiBWMt8XMnJYvXH+0xXx2gpf5QmN
MIhi1uObmfF1rhSWUCx2xdPy5LzftFcQ9spKJy6LWhV6eFoe8tFRT7TY3lwVVzmeM8fRaSzZCi/q
/f/OzYx28Z/LXXv9WSuzhaw0BMqy8WlOvF48tLrX8FjeeCHlNditbFRtJ4Qtvf9otaY+03kzwQ6v
S0yBx854xat/bboekSAtCzFAVWehJUYx5YkgQrx5TH9p3cs8SXYd8mokm/fqygh7yxmBrMXAUuOW
m5zYK9AkiZzKQxHMmtz4wp1r2Dy9K3vMNTcFgV4vtPCjZtF9rooHgcgvodzeCxHIBhfTKWo0evVO
eIkxjTMuZWwtGfm0fxI2g/XqRzAZc1APQQGeAsVPBKDWAl8OIis2L5TQuys5L53Nh+nKFpM5K8q0
1OWE6kyHSW6r1dUvxhw957J5qwrE/W/routeOaipF5BlE0cIfaaDVRW1lXauNPp6Z1oKlrhvjLcw
Jp1Ox8JUR8ilnsZ5PoLP8T5VJw99hadRzHnjW5vZymoTmftubAVtilIJ4yLFwTBCK1Jqzmq24xZR
dShwGlCMZoXg1BhKU/rQKODfim6DyJaf0wO4uyFCkNyPL9Urc8u/gDhvn783s4wrxr049kKNx1tv
kwulg44exBEKE69ZbfFvGLi2w8qbRcYhoyYiS9+h4h0+D5/xNHEmSvfgYBZ4tEoFonfqFT892naW
N6OMZ0KWOOnSBA/jJbxvKyA5RJB/kbs+5U1NbnvKmyHGK8kCvA3GQYG0CJaz0MuXfA78fcffvgdW
rsJ4Y9MOg5QFWAx9i9DBl+nbAKzDhL3r3OqJp2HO2Ts211ridJGrPopOUUiO5XKqcbiTDsVkbsF8
szL4tjA2tTKyPivDBVMUijXgMpCuVD/F5SZ6XAVzmqR9SGBXlpi0ql+gVzOUYPwChdARkd5esny2
0lk/gHj0GBDtky4uh3jq76sU+lMD9x7aTGBXP4C595ok7mptRJnZuIlu5czKfoRX9d10ZR7Ux+ZQ
PKtHUJpfj5HV3Ag/9v2HcwDZPCwdFXPIFBxAMup2UN4minS1/B2kabVAJrAkZZYkUUrAIjgXj+Mi
/zQgp72/EM5ZY3OuUlTluJAEROXUk82fVfjzv/37TNBQE02pEhFnGS9VKxh0O08e9y1sd8JWu8SE
C9PMkzApAJcCh5ATUMDUhRCLgAax/J77mt24FXqc0Wm5Dc/gfPDTT/s/gBdLXvuTqyt7iAtZLxJM
eemVHbg9wIGiYqkO7T3qEB0v3JxnkfPVXt+WK4upWLdp2mOkdT4tx/5MaUJM0Hb1Ryp3GpzjI/ew
c87a60dYWUR2B/bqHDnm/8VLyBdfDZ/6Dq/FEuiwGUhFS3ssvwVnjRert/PNP/cBq2Q0D3rVpxEg
I8m1Tsl+3RxFAMoFjnlvO+KUGHlbywSVONMhVUWDSlJEXpGhq1PO3r7D8EzQv6/2Ejq5GL2IkU42
Qn6TlE1mDYFyt2+Dnqud4MwOOprCIgiNYQS+Nj1I6cVscqeXfjbqVSA27r6p7ZnctwPIEhmh4BXN
QO1D6fSEDi1KCC2GnJurxU2eqWI3LH9rCS/X4yRdMt2A1SZqZA5LMf+dAkHVtHXJubgawHaF5uwx
fODV9njfjAky0YyRFUEtO78cRdkx5zp3DLXWOHpInGuFHQeK23LqjA64m6i4BOMhLwsrxv21/704
RtjZn6TIlF4RCgAWopti+j5A+SX8sW+C5xLskE+pLhp6sWnySrnmKsfqKNzjavY6C85u2PFtCZZY
hWeVEyhYpoYlkSpDkNsEZBSxl/RWeDCR0YEAzesjq7B53SiOTyhMqMizYZFqKmbamg+RehMrB84u
8gzQv698PKzEpCdKQrsd/UG0IxvPGTdoQeo2OgbUS1rUJh/3bfJMUudZmRTFpsukAfnAnLZW17XW
PB73LfBeaQrzeAHfZLlAqoBCjCHXVh3DEwGyHVwv6gMtOIoeihYA1PeivW+YtzQmYjT1qE1kqEOM
qRw1pIuG9G3fwHa74S0QKkyQmELUdCdw1J6M1KLM2tFRWCzpTDnpMfZyz3tUvL4adoK8wjxiZOi+
ZkuPgnU1KI4pJoesVewKpTvbaFBMNpdH6Mg9VI2B/5uXnFi13Up6Wy1L9V7USxXPGcI+1UAS0QTu
AZxrXcFWzhlGfSjuQjuhC3zHTQjounbWzVK+54mq5lmH0dD8V/EKnwO/ki3d65G13FmSSyfU0J/D
oNHd2HCciPOQY+nfu2IexIYg2YS845lUupUVTljKhzZw/sqZoJWsmRgEwODB+5PYt00ZynpFJ6sG
55WawemuVBQVCmha8cgVt9O7N2OM5yphZciJpOSnOEmdebxvNAxpKzFqXZdO+T6UD5zF0dD48Qu+
2WM8N5pLTVJaxADyQMcm65sBDciLglYZZeNsvebvWHwAVfv/28l6qxBMSqz2o+CNtnRUIU+J6TT0
OibbxIM/qbm8epwdZX0069tY1EraaBUbK5RGJwe/3izVNsSAMP3iNTxUyz/cuW8rpLfjKnQncTVE
CqVS60/Vdf9c/ZifwRQL/sD0WktP87XsabfT5/0PuX0c3mzS77yyWVVhjbOI79hMut2ojdO2mhOZ
10QvOAePuzwa3lemmonOvyooN4judCx1S36dlDbw/pAze/qlHKimCa8lsd2lW7kNcx9OdWVIOcX/
D0fTm47kRbDiQ+DIt+JFa2wR4x2WZMsYh01QM0LY5+kebidrbxvMXJZyIQHtQMD2tyjX8XAnaoe+
4wRyngkm0NR9V4bG65ReCTXaLj1KcnU/ZaK/7yrbY5qrrWRizIg7SVCoNsNyqXAhAQ8V+NJZeFYf
4kfjWNmmo3JWtnlPGJKGOSoF7LOssDaE88w8CPsIPHy/oaPjK9spbxRmuwCwssN8pKAfpKFd6IPO
EW0ZeVoCJGBqDzbV9gXZrsvZyc0vZqimRkzRNCSD2clU0ONsnLMYeeEUnMj31/qlB30s9WBAHQus
UngrP/HM8qwyMTtvahkockjAxa3umHJHc7a+5lx7m0na29JY1FwDrrU2ElGXTWW0ATNLiX7sbx7P
ANN6jsUKAtgG3vd5Px7zqXeqgucPnI1ieYTBmym2Rkv7cernRblE5c+m7DmPuO0serVRbOSdJ6FP
ZWRf6s1sgy/eA6WZG/sg2VUtKCle4RqwhCv5fn/3eEuju7sKwkU5dmpVIQgn3UGQCZoNT7LJwUJv
3pyrldHfsLLRC2CiLWMVOnbjYg2pYI3oJkpzajWgcZ3z1ql6DhZjO078OU8mc34JRogTMcZeyidI
Od/FLqXcR8WcszDe5jGBlmhJOgcC7pKgcKtcsJP5lEYSxzF4/s3EBj1R+6nNYESCvrExTxAW4d3E
NJH4kLytPhATCLQonyYSIvzUh+WIeQuX3GsHGlrzI/F5WJH9TZNZUFw8Yk4WVJ0AxRklAPix8C0R
S7cy4u6479rb99OfZcksNC5J474YJRzb6kW/6a7z19YhAe0aiBcBL7RQsPA5Jqlj/fNOyiwirhzG
MDIGdA6LFyp0mFO6588YiitHC4BTvPIHN3MHwUoLb9/y5q6aGkgTDEVSZLakWsUJphziSvAUNbZK
dbQC8tSnPLm7zYtREmUJtJnEAI8VE6QkJW4iWQdcZbkID7Q0DsUOUDBDFP5QHGIuAnprO9fmmOhU
EznL4wa+kgmnKWgcpUGaqCM7A9Jof/+2VybJ4CMhGBaTWGhaVKgDOl20Ju2PB/mA+YYrw9GvMQoK
dnPzx9/cveD+/mOOOdVy0GdmU+p46Su6BfYeS0v8kgsO3erora0wBzvQpl5tI2L686nye6AzW6D7
/h3P4ZYDrkyxDdGuyTRjTipAKoTpDCmkO2Fo7CbkydJslmTWdpjrXhyqtDA6HGo06dqU2GKeW6OQ
oxV11IvzJF3V0W2znNDKsw3zM8dJtgLl2jj9++omM3UACtu8oIVxqhEyXX3vDvKxeSXP4SUE9PJg
Q8naFnPUUtJNRSlBXhQ5jTUOuJrlyVFxB+SRuwgR7w7gfT/mqElhO+IRD02N6HoBS4FqS1b+ZDgt
6IFo1yv/FzQ9PJP076vdrIVAKQUVs4QkguIxAAjEyByuguHW/QnKeMOQQOamqB/eDATpjWqYghel
oWZL8RIfKkHn8ebQ8/rxa71ZYTIOc5lHeSo6lFnFkyQ4Y2h6Q9g5YUDstJycqfmy74q8VTGpR28s
ytR0yuiJRZ/ZQQGxMVCaPu0b2QiKmiFrikGAsQT0mKWfbksj0FUJJataw5g8KrsHwXS+y5cWzyAK
EOYCvD8uixok4E+TRInoryXKlUtApDfDmFmfnBrzIoa+kn3irOhjRHxvgImIRdRAVrkyIWKRIcku
joMn/mhwhnWPP7/z8fZ6Z4tt6rZ1bBhdG6YnLUvsaLjtUtVeTDtRbzmL+hiW3htiYmIdRv2UdWBg
0zGVZB6zSz25lFlkvs4vRo4JXU6w4C2MCYPxksVg1u4VX9Hm2iJ1CeBgMdjmXDktdyqJ4xIyEweF
LpCFpU7CU2F8bSDPKU0cxMQ/ePkfp5PpL1g5nSQCagl2JvS2fg0OeaE8gTnqz3WPmdvsEB14baaP
ce/952Linh5Ek5yoI0p45ffYPEz9j5k3eUfd+H04em+CCUdlLZRZNQeUN55Oo6euAkIL2eNlMdyt
Y8JQlqdSPsRwcf2OZk21q/ra8kooIKF8V3/iThDwXJ3NmyaAvyN9gXBkBhW30CtActhZZU/5fkFu
wftUHy/h9/vIhIuFsqXJIvX08jGtrybdNcdrJXtY4v+dQ+6dJbaJu0yoC411HPjT9CNIr9P/vQ/4
/t9nYkRqgCTWoBunmUARFzGSTpcThjhhge3WAmEKdjXdiFA1o7TsEXgv1VvUL+rvrUOFxFER9CX8
J4/jiBMh2LZtQEik9iGBT2DAqn9Mqvv9hXHOq8LEB1SYjLkaFghVhVnniN30WZiHn7GW8/QpN16s
7z8SExliOWuTotIDr1Bs8aQDfaFiMic6Lq4kuRg+tvnBiPfRmEjRDVNdC7WYgOzEuBcCvxy+JWN5
yFWVg8PhLo6JFVo7pwHOU3Ja4mvaI6Jk0PNtNVvkSX+g+jCFy0M58b4cEy0STZibrg5yfxxBhSEC
EirlB6DL/uc60PvPxkSJuB3FISxBqpkN7twUVqk9kZhzujhOzra7ar2u2wF0oaehkyxIIFhy5ey7
Oc8CEyFEKasyTcY1GKqfU3BkVrwyKsfV2FarXuqF1IkkOs2KZsfxL9G8r/Jf+dJa+wvheZrKpAwN
qcKsnBCIEt84UdUU4X78XL5Mdu3TKDR+ikvO3nEcTaV7u0ohAN6O6sAMIr8w/Gq5jrp7Y/lvUUhl
YkNTkmzOJnweELo91QX5IZgvWjlyFsL7Rkw4SAORNGo3g+ehLO3RTBwzCSCJHueOlDQ8kZKNmjcO
DgjxQOKGZo7B1mmBA6xIv6SaTz8UBY7ET6VgAWs/oFSGEGiJXn9VjXbccjLYTV9fGWZikdTmJqpY
OjYzvjeGq5SLifmI2n6/Miby9GmfyHkHA8pQvkA2yBZm86mOpRMo5fyYVIclxqRzmLtzp3Pcf3Nt
RFXRSiKiqejye1+sem2I6i7AGKDyWMrP0ejtH69NX1/9+8zpUlU5miY5AEUFFFAa/YsCdRlpefkL
I6sPxIRUMyfi1FddcirRMwjGx1D5GdW8OSu6Ex+y5D9GTLYUvUhqX6YFsFGiW/kE7iedF6DLaPd3
9Hj1nO2otLLGxNdG05QuDLAkzZJP9ddiABcB0DULCvpW8xx+7sCEFf43RzfZgrRcN9k8a2l6Cucv
cnrOtV/732mji792dJOdyJ7nzjQFooEaordi3aKvjfhmccld7ehW65uuBqQ2t85O92rvyzHx1hgS
SSC9bPpNb/hxM1xleuC3i/4ohNXzXOEdMpWnQJgvCxk8IzKe9le9eQRWn5KJxamSNkZdokyBunSm
3YytP0yc+377abWywURiWQ6gOTcM6alqvAqdBPoorUermK3mV+3LXuiQH/ur2hgMp9/ylQUZIqYK
i1Y1q3Ym4CeMTxmUCMkLgRAhoBHt0bhIdg9hXRVlEvWT6fCITjaKuu8Mf3j8aOCJiYYoOfXFlQGc
3eRNoZVdFb+GX8O5cbmUIDREfXSfPwtl0azCtCilmVUoMzlUCJym2LpTO8tJcFHsv+WRQf3DPfdm
jwnJQUlCjIZL6Un+Ep5pIQ3w/nM72gHEK1tf9SidALaVmwht++mbXSZUG9WQ42DUyUnwhNoZf4kH
gNsOuq+c26N2J0ENDDGHF+h4Rpmz2UG8MJ6XDpi26k42DyDctmZyt++qm3fcm6cqzAEkWR6lEdWS
EIIbucitUuThy3irYI5fVRM9nwasYkJGB8JuSAmOCWcVG3jP937PpCFj2gpipjYpElX6XoY0Bk6Z
DCQ1T0GMt19MOmIIVd0uVRkAN61bc/hd7zhJAfcIMxd2Yta9YpY61f1UT5RPwvBDN3hYDrIX2OL9
/ufnWWNfQ1ER92lVo2fWOMvxlVGZwiQoawwaeC5vBo9+651w8QH6lyZyT8olPpVl/qBM4bPcnCJj
fEII4QAXOF7HPpGg99jL2ZwD7l7FlqqdG/2lV5/2N49ngwkKAkkIpR3AU1/yNcWdZaefeJkVb8eY
GADaV3EqtTwBooCCWVRcJJKX22BRBicmrQU1ruDwpqh4C6N/Xz3Cxkw01BDjz75GfGTdC5Lt5PP+
3nHOESsLhOnEYdJjHNipTC9ZUx0LzM7um/iHjOpP0GY5oAcFuJJiAOdS4g9+q9tTZCUAn0l3VDAr
uzOO01N4QR1t3yxv85gIkQRE6EjX4EUU3o+S10mPoXjcN/EPGfDbypgYMYeB0ifCInuV4WZ+/RVQ
DBvp23UgWbOCNiOtb/FyC84XY1WAJq2aBrkEK4sp/1TDp5L30qMheic2aExWr/S6GGmNkvii+liI
38h8n4kY8pmewVJkc/aPk7ZoTBqBN2UfVAqZMA4DlA60tl3K7jIf52vz5/QTI/i88vf2MUYfDg8H
6Nmz5BpEjqc2FMv0VJLluheSDnidwZHTwMp1k9fF2v5Sb8YYDxy7DNSgRSP49cG4Q6sbjJbQGgnd
yZZsyH7ci57OgZPyLDL+uABwB6F0+LxY/gqiK5LxlrR9qP4sie0AaqoaGrkCioTKqX9lPiirrOwS
OEhuo+fhsBzqS3bDextxFsUOdqpaIydjiud/NWiOCmRExmui0m356PJvq2LcUBi7tJFE9K/oM0Hy
Gu83SIaXs/A2j7mnzKlVSVfhnjKMB31xm+nLzGNa4e0V/fvqxogyYuR9kiU+KpOJKxlTd4pDteLk
RpuniEiiBhoLVGRYFfmoMGUjX1AeHkhsTSWy7jwFHdXdlDxzAgTd+Q9fZlWaYdajasARTzrSYvFk
WpGtfRIwWDvZBBxws8ebVtr8Pitj9O+rzevqMo6LLp38cAwGKw3LqyzV7nKVS/q2WUtbGaL7uzI0
NfU8BT3KNJSzT/MCX3HT28aeuTq7r2fj4/4RU9ZNVQXEjQnmYWGCOl8XQgh1SMfgOfY0b/pEzuGN
+ADVuOyceMkpsUlhJQA/FKllOjyB0e3Mlrz9BOZwLemULKGe0Lls0e7PLXq34ncJGnmUDFa+33eY
Tf9fGWOOWJMGSlcFVXhSgearbjSDkwdue/7bYhh/rCVtnvRG7P1JuRaT1EoC1N8HpxAVztXIWwjj
i3JdS00cxnhIhfdksHX51/5Gbfv620IYFxTlSGn7GapYzWBH4WfMxQjmz30T29nR6mMwj8EpQSFt
avCCEnqreBSs+al25QTPmukQD5bgpo78jQu44Vplbt1omLJRX1CVXB7MHkxLMF0d8xvhuXyRv0Nn
L7QxZuTvL5X3tZh7V4DMSbbItDiudA9GIP0wssXZN8FbF8v8bXaiUYwJuo2NcFReKIl8SMd8HhcI
Ej8sNiWQlrT/5oUs6XcrVIvWGCVAuDMRNFvoAa+3o74vRE7DkbOBH1jISFrWYMYOT2V13eqzlRk1
ZykchzeYyDAlvVCqTdT6I9gZEPuEzKsH3uD6dl3szeUNus5VZF8Co+50FHORH9GU1sS0KQSKXCoP
WPoArICssPcWTlbGWxr9+8qoZhpJWMgC0NnVbT75OgDTyv8uV4nCzmphTLxI+jCALDW66mYUeVX5
hSSBpdet25uE86F4rsBEjTZvZ7TqysQvwqt4eZnnvwKmrJbCBAg5y4SpHtran6XyTjFTV6oqHtHX
5icxJPSqTMkA6o/xA1lUzCVeQsHv2toSDF+cJmC8j38TElZWmA9fRWVbAUkGqEOaQy5jBjGlUkAO
K69vFPFBIulB1BerqnRXnEs7amZLJsnoLGUJrWyB8922n/mrX8O4SCWoUCcwAJ0qD4JkFZEj/1Jt
qgk22LPhJl9LMN2AycHhbMJmirgyy/hLqASzkozYhA7CzeAYOxo/yM1wAOGrC36FT/vWeN+V8Z1F
DRIlNzTBTyvVbmJwODUgcCDcRdFo9CFvWy2KuVB0FC/KRoP/0NHqzh9/Uv1r4yF/FJ3UMZ3u8/6y
Xjm3duyxQ21jNA59PXXpKW9ecbHRUb6NnsVjZ1cub3HUD/ZsMTmpqirSFJRN4gvqMzjpbFPt7bjr
7ACMJfvL2gwlb7vIjrmROY8yLUaXQms/yeq1zhM5eO0f7S2FuVSWVmlVI5410PkZruwap/SwfOou
dMAyhdJ1atdO6i+ueNs6r4x3vngfO5EVeWB8eiK3PAoY6up7P4eJOroWTTUYugGpSb+k5k2Gc1/d
ZJnLB+jSb7RniYk8pS40ijk3tS8Ioafk8nUB9sc4l52y1grLjLThAIDPDzlplUNXJjeC1P/6b9+W
iTZ9qGXV0tSRH0Brql8wuM6jg9zOuFbuw0SWVCubOtcWqOCCYTZJrPYL1YtFwdcv7vsL1A0/8eBd
XJNMfMEATdlLyVz4EKLXT/khPIxgAzjHwrEH4pCqpVfJQeW21Wg42fucTLgJtAjzhROeiePpt4ZN
gDIVkORP0SV2h1N5LR9Duzgld9HPiYe93g+pH8bnUilMJKPvcUjn86C5vXxdze6+r3C29cPgnFFl
eSgFBtXfXUqAf6yG6vR8Mu2ycTDCS9UuZq/+CwYoJE1/HOjD8NyoSku1SFgaupWX2Fs8wQ6Oky2/
aqYXLu/4b8hMvbfHhCNNCTJQViDeqa5sC5b2KYLKFDn/lO7FSw6kmGjhyQr0UeTydpj65T870Ede
UzMbcjOXen/EWGeqH0pBsar5sTO+kvGQzAMv19i/H2WWWD4lgmTGSpH40nc6lFgUlqxY6XX2DJTV
IX0wFYt3RfLclI03gjpKo4D3Q1r8LCNiKdKNET9y/JS3LCbidGRR6koziJ/+kiGbU4CfR7qXH8yb
35KqMqdcvA3JWDkoE27KKJwSXYV4BMZhskc6IvW7mT40r8rUYOnjvPN4u8gEGsjmKeOgJrkvai+z
8F0OXUHw9zeRY4Kd2yuVMCWlFgFmMl8t6pW0HPqGs4rtfQMfJEEDDsJmGrNvma6JXZhgPoXyWdPe
cPdJ91WndyIMZQfn9Nv+kjYzJhMznDq+lakZjO8B8ivLUZph+GHQLmHTeZ1WLbaE97I1Q/xr39hm
0rQyxvjgouRQbRuxf6P+UpTPMld7i/4DH2LFygCzeX2TEgIFmxQsMBpkf+zmej4IaJzlNxWxvkt3
JaDAL+BrvCoEztK2a5Er04z7ZSMI+Ug5I0E6UqnWzMHLzO+Rm1HBYp5YA2cj2ZxaE4tW1fAyORn1
9xBQUy3mvPu34U1vy2H1lOLKIJ2ChM83poPwMDnKgG2sQT6p+8FRczvhUD3TqC9w1b83D9nKMn2U
rUoOBdHTUVqG3teigz6IGFY9R8X9viPyvharpSS2AJO0LUBp0fVv4q7UXRrkXwNGs8HmySPO+odT
/eeYscOB4GHRlWQiMUThFqiz0eu6xeNVAkNkcggdntoMdbadc8BqBwtZSTDJPGe+XJ9T4zyDO2e4
ToEMNpXTlP9SNMHZ31DeR2PCSDOj5zCbOHim+bXqvgrEEStOpsUzwQSPPgsmUI6h/t6X4RGzid4o
gkvdTA/7K+FtHRNCUuyNWNAprcQHmznQdSG4Vju35cT57bhraKpMDBSMXtPKlZcrJTS5ixYNO7nO
7GU4BbHbKKpFePM428t5s0N3dWWHzJ2qSROK/eJp8CFkgf4j1Tji9R//4UC92WEcAEKAbaMGYuaL
d+lXvNswzQRaDCpqkh0E5+9m6cw3c4wz4H6cIMwTCdCPAf3pl+iYYkrCb69LB3UN0R49bgK87X5v
Fhm/qORUMtsMd9fyXb6Lf/2fEPYk2tkvchd5yaG/4nUNX4lq2XOsEFUCkBQyGiYb5xOJtDmqQuiG
oiqvIv4i+n5WwXw02zPgiaWr3lae5JZ+fQuOxTM55U7x0/R5KMWt6wYsFmB7QMVRVDU2+SeV3KKG
bvhmcRn0R403Vbq1t+t/n9pfOWmzpGaZ6bHuDSARm6O7ORMtInn7B3vrxK2NMCchGVtkbpEMWF/w
yYh+VmA0Wbwh5XZg6f308Zu9bRZzEkgGyBOevAByX5YjOS6efAu6TRRmZCvmi7ZuVUvWq2IOQl4T
qNppON+ZLwHcV9uljbFSVz/KV9wzzvtMzBGIkzpPg7Rvff1GHJ14Qdd8AfMSOZAvumV8n74uN+mR
Nwi1eXWuV8gkVvqU1JVZAlej3nQv+ml0yxva9VCno3KiVYvibzpTK4MsBKEahsWQU8jWlEl3B6Ll
BA+yNOPli5zN1JlSpZyZMpmbOcJm6neUSYiKz0P3zqtfDHAGQDLtzHuTcY4xO+wSD9IctCQCUK67
n9KXPuUAMjfL9OudY+KEDIoOsBXg7SKeoh+PgE+DxcxSe2BN+2vDSiwkc/d/wWwLGp+34KQzwWPB
q0LpZtobyCNLSu0MIzb7kWOz9bY2wYSOLEITPkrQoeokB43f9Gv5dT6Ad/5IDiBtmdtD8VUBD2Ls
8Jyf98WYWDJoajrHmYLiUt5aofxTmez9pW2lB+uVMeEjIH3TFVml+XN5DsThLLaDWwSjJVWTPxSh
0waqQ3gwQ57rM3GkBB9CPaQTOrLCeDspoq2PxDF4YEP6r+zEYZ2JG0naTWqOF+FJz0I8kO6U4tJL
L2MPZbuhs+aSxwzG+VaEInNWl5hZyho4XXG/CO2NoL0Iw+P+p9qgHH7n6CzgBgjhIAwkIAF+qxAU
DvikPuU3bWLRyh/F/aGEO1p07Dn8tm+b88UIvfNWawtHVe/bEL1nk8zWkH8Ze+JIPOW1TSOGipk4
SVGIxA62dLJam3nThmA/xDs9JIoL/oLPmTB//4vFrOwwkbfrmzEZhsj0S33pDyMJoSFfTaMbBmr0
N3QZysoWs3GQzmqBFjYMdHHo9YyWpWNAhbM79NeUpJkn2crbQiYAG0KLYV4pMzyjNO02vR3r0B7+
in5hvSgm4iqmoAtJLuJD5Q8k9+rK3/9Am0FptWl0lStv0/qMaOakGQB1Uw2f2J2PAAbw3yybGeHK
DhNd5TaulkqdCTqhVIGyOs4/MWsEwSzDyh8Tjw42Er857i+OZ5SJuKokL2TEdzrJs/GprMFzlxPN
Rin/q4GWk7NvbPtGpiypuiibosaibIw+U6JsFvPT7GqX8iwBHY952kbE0LCmWfTSqp5KgGw/79vd
XOTKLOP2GebJ5SoYYl/TjUMnoIRev4wl6h3xj31D1NU+BPmVIcbhZzGTSGTO+anA5HWUY3KLwx1F
PwdrQEUp1kRxVKR0d+99MQ+iWJlEcCBpwJVhksaKjMSeUeED4aPEqZlvLWZtiwlMYJKW07QSMCmJ
C1luQ7dOTI73bbar1jaYLzPpRSrqZkS88kDnyHW7KizgSKILsQlUy7URr3VeV34zf1obZb4S9ObH
QTT7GCOEtDZaA16mavZc2PrlFQdgk89NYSc3LS/80tXsfT2646tIIlR6qIC1I/F78PRTTWLgU6+7
Ax0hDB0emHwT6bBeJhO3IGnb1tIkCr5IbOFiHku3H63+e3IGNuvC3VTe2ugZXK2NJGmSqwoAAiP4
Y/RnSAPZGLs7VuflSXC45Y9N35Q1nSiGBDJpdpjHzLV2KEr0/03ZXl4mh5Kr5zbkOPTHbLa0E1V6
ak1n/3RvVpXUlVUmWA59KhXqiNlT44a+pZOjdgZ9JviLkn/jprw1Mnkp6JlUI5801JEOxLSko4wS
C0gdDrEfKDaktOx/sa+bX3G1QiZLLfV2mNREIX5wA411jNWHaBpAwQFYHP606dbFutpOdr4ny6Aj
FUJ/GBcrFavovN+U4LxCwVYWsjbDxDHIti1VLlKNHU2wEnl5bCrZ6kztad87eGaYUKYRLRPkGAXh
JLPr4pBoUGXsOOGfZ4OJXIkUSVpSgkgkaV/i3CMjONXUh/11bCb2KtB84KCgVO0sLUAs1nGctBhi
ky7kItrKqx+0oxX3tviDUuyHNrCdn9C6/aam1n80zoTIOpOEuRjQKpgA44co/WMLntrlLN1RCROo
cF/px/QY2NmLwmkxbTvj26rp1q/iV1aTMI2gN4ZigXIsjrkruS0ttHucBW6fsDc7TJwMkrxq2raE
GJj1exSsdqOj6ANpc6hueIXprcRn/SmZgFX2gkaaTtL8ovWmFiz4UeR0Sem2PAX1zbLY2hITrJaq
r8lQYFCG3ql0ZrT8f6Rd13LkOLL9IkaQoH+lKRbLyLek7hdGqw299/z6e6DZnaIgbuFOz7MiKpVE
ZiKR5hxsPzT7xhU8IFF//aPxIcAcqMD8pdigLED0kiwRHjNTsI+fl10XoBtYethkGa3ONSzRmc4Y
dOWVP7YTh5VQxsXjSajirDWCPSA1T3UNeoH+obbTX5ozuALokzTKbYj+GQ85d9PtV3IZt4eLDkWm
1OglJKFVji9iP1hyzzPNzftmJYVxvaYJQmJq2MHN59tK3VfVrz8x/ZUAxsXiSYmMlu5AYuL5SXRp
cTh4GtEAah+FP4IyWBsI42flpEdaNw0RQD5+VEB07Xs7VD2ORryDYfyrqiWpnYwiQN9nOGV+5RMX
JWi7ck3VWnBHp05x5pWrtvO61WdkXK0K57JPmzE6lKbhleVk58pyo05Y1lZASKTOL0Ve7QBe6nXh
7IWJyFF6M1CuxDMpwjQr41RkCGBy2drJMH8zo8GKE/1FX7qHsF++5lG11xJhx/nWHPNkp136XlUx
uYuFzOxV8+g6Zv0lQDY02GiS39CtdN6H3gyeF0VZ9t4sG2PgOsYAVVMHS1NLKHknJ3td4JGhcazo
Pe1cXT1imMmLRnDnlQKG10dVHva5puhW00Zcfsjt08OihIQ+HtaCmdMbiiYEYupC53lQAXoSfghW
BlyRorWFX51L19SHXxi4sQeM0lp81DAaqT69gJBU/Ec8u1UrZIJcFxI2XPvGok8gOveluskzZocB
Alp4hv1HVmMqEjYCMe/ADkaPk6z2+ah3vjE4fzVJcztM3AWJ+1+T851g/Vm4vshkwnVTJVMoTIPh
a2FjqXJp15pm9eQ7R7Vts7mIYeJ12wQNppewbhidxAOtGPUeUDv9yqX9DUDf2/z+3rZLXEQyEXzR
FknPlrI4yEpkYX7ErvOHBoP0Y8pbK9nOQuWLKCZ+J+bQAm8gw+xUZANvK63t7qRQOp8dKH3xKGm+
p6ZVx9bwndL6mD+vf9ztYHORzgT2rtLlutEpEFv6aEyVtagv1wXwDo8J4nISDYKWZ4Ef5pMVB5MF
fBI7MidOPs3Tg3H3VigrCoWTHEj1XCX3Ia82el0Nia1HhUE6GqGCVT1x9mP5fiJ+x2PP3a4R/W0J
ABf/mJmrgabnOvLmd07phjhKuqfPRdNVz+b9VHggNG88Xq533dKBFPxRaAa4TkGWFX0vJVifUqWv
vSw7gi7fB4id101hc7hNWSnIxItgEHKAy1Gogdc8s7QDfX00pWOc9NQSf0xugwXieNcf9adG5tjH
e8D9HJD/a+iSyAQRCTtFVVoDgFd+NO7lXWJjPlaLbNGN7GkvPXSN1cbW4oKeD0wGDnHiHY86/rqJ
YtX+45dOOrnJdMCyHXqQuxgvSvp6/fNSV72mIRNI0gHXK0rrkZ+iVDpM3+J6p0gvEynBZyQ612Vt
P4NWR8nEDQOjI1NM12ONc/5Mec7e6bFLMNP9VST6s5z9cnxMGKlGjOsMOjigdP0hAM7b/Ou6Qjz/
ZuNHq0mhOKHOJvSe2j1rlVPyKKa2q2qXb8YmdkVraHMpgKlAfUyeOrBnxV7/Y7EFD5gyB16dkmNt
bFLXCImehnmr7430J+WwikWTk3JwIgebzZlZ2ZZRD/SxjPwy0Chq77rMKnUeJDNPDBM0dOBroE6H
N2H3CliXd/7FPHGE7+ROupcPg2f6qp+X3NbrZgsHPVFDlTXDQH2Icde6m0F2v6ArkPT2O6+uo/lg
OFm8tATRLCWfV27a4/D1uh1uO9ZKLOPFQyskBPAomIM8kQMtnWt+9EY5fjDqdihfeFyTm3avaAS4
thqWgVkYYnAl1UOiIfcvpado2iWIFlXK6a9sX2wrIUzsTdWxyKYal2frKofyocyt2gbplK+dGley
88oaSrvk5B2bZrOSyRyfnjeloBczyk/yz1l5CbVTOR+N5Y1zXPRO/hR0V2KY4xLDVqu0GVsrxNMO
iw+y8UP51GAYoLB5w8Xb8WMli4m5WkG6ZEqw0dlipYuyzxt+d3jvqjiCw31Q8CyDibji2BdSoRat
T87TbnBGE4u/FMpp/NHNFraNd/ljfzSfON+Tphufv6epozQva5rI7kWkJiAyhtQMALAE9nE0AiZE
yeFQ+xmmLHido00bUTXK0mmgpseyHQdpZMoTAd9ANmEbZyboyE1nrFta+iS4HMU2b+eVLOZzSloZ
J/GcwK9bNyLAqLIkh7aFBRu58DLjcT/CyWenAfg3D8ti23JWwpnbLVX7WQ0lzGqJ9/0MlnDatMJ5
jqDt7JBx8XJKnjwW+nBJdYCdZKCYa90ZjcdktyQA+aGIFikwRCceRvfmXXdRj8U+1CIFTe8O52iE
Z6I/J9xOwaZVrgTQv68KF0NhFhU66+B3OUk7Cv1aufMuQBGUEgzxen6bjrcSxlx4ojjqraZhRyIQ
sH1EbCJ8Q0nbum6PHNNnweDbSpTFbKowbN/pVgpA81l/joY30o2cLIFrC0wgFmJxHLUyy9HdmxzJ
oUTG4p3sRSAz0n0uii3PFJh4vPSygJVp7EuOh+Spvcmc0u7204E2vNFJ9AqbR/fLOy0mKE+SOipq
mwNPZZmDXVsRYit986McR5OTCfEkMREkaZQwnYsUxfH0UUyPQvXD4G1HbGcfK9tjAgUxjaITWzB3
p88F0MZrL/amew35jujQfaqSs43BMw62M6rHploMHQLFf7splOW6f2f1DB3ycN3medqxOIiZiJZv
WSh0mbZ/pr2baCc/aI8AccHDM/ticpClOAfGQiGSZirSpseDr1xuSeKZQMfUeE9qGgw+3ZeXA2NX
BAyNSF3UdoaPOmPvxvv8Pj2HXnyizfrcUdC8vP4Nt9/RK4FMLtc0okGGhNBCCGCDvCDZj78nR3RR
nQPNkW6DvGQCqtviy/f6PZ42AG/+k3lqwMT999pmM/O0zHqz0oC1Bkh3q5xeSt59yQkiKhNE9GUI
NRPUVL683BndE+Gd2iaG21oDJmiEcUAAY46lxQIB8SbwiGscgntiy450FFzFwRymfCAx4EHqk7JT
9mAt5YVlnuEw0aQngtEp9F8g4BUonOw2chRfP0s2ijBn/Y7Xx+R9UiawYAkEFD4zUFZmM7FLEzze
6uN1y9x+sF3Mgt0fGNTQaDW4HHhtxXcq0dJujtGbfm4BP0oBq+u9/sSRufkVNVGU8T7EIi9b01kC
UTWTCvtQyUk7tBYwd/exXZ5MRJT4/1Hl3/yKK3GMYXZKvqhDiyLW0tZWXv3qtN7laLSZp65EMKYp
RV2nDBmmdJX7yo/s/kx3oYdjcRzBeHL4T4b6K8LQE2+Dh6ccY5F6FjT6rCSCHxWILD+H6N8KYGyw
y4RAQm82PUT1uekjq5g45rAZ8C/fji3wRIuRF4UxgsgCtARaAPZG6RxC0PUj4klhy8SAFJcSBU/O
JLrrB79pn3UuWyPnLN7v7VXCqwpkItqSgZTXG35QZof6FxhvFCcH4jcYt+Pb5Av3ecvxpffbeyWz
CMsAfLwoRaiS1c7ALKJYKaY9hw7FdsNNYjq8dJGnJv37SmQ/96osYH53byyCZaq+LofO9cPiSaCH
uZKQDHkL1trG8AUVHCD3Mxe3gD49PiUAK5tjQoKah2o9FxqGqdEao2tvxmncjQ4YTTCfwUX+5J0R
Ex2SpiZ6MSClAQP1d5rMk9HKX3NfwyVV2RoWPp6uf7/tIYCVfkxUUOYyaJUURY8Bc1KYYfUIcnjA
u0iueERLkyONE/3YrrEsRLkgm5A2jUfFS28oiEG0M+2XGXiXGd7pANH4/1Ep03O6co5swzheBD3L
ZJxj2ApPBii6SNy6mm4eGg1N1etqciIIC79ckiAIhhDQjFVbeLE5+vmoWn3C2xzn2D7L924A7D4N
Zj0DOLKTFIlFSt6GGOe4WN7VKDcnohMsiEk9pkLa6U0Gg1WcR6ElLFLqDnLy9u++HFV55c6NWkxN
lkNgPAGfSjMtOV/sflTs62J4X46JGkYjSFGC1beDMTkA/S54IMw8A2CCRgxeoF5U0Cpq2kNXOchx
m/H+36nARAqQJC9LJuIhntVfZ+VOm37/ye/LimaqsmRqbOF6kLWelAOqJGXhEeN3F/+4/vvbn+jy
+8xJz3kCZPROQdtB/dkMzyQ4YPKb44fbDVHtIoQ550yogxkrUXSdXjhh+hm8vpIV7aq9ggqr5kzg
GyjRieQN/PB0Y45/7tOwjk0sEhU1RiVBpCnspIFXxtp+26+UYyygNNt6qbQ28kVPOfxniBxAH6KT
uOjZONePi/spmXtC0OciCkaCdexHAOWDnykBEkx8JnfjXeiTH4YlA2AE3W0eset23L4cIZNU5kKW
lSIgOg9Cbe7SGh0wQ3gR89ERh5Hz2Kc/9fmK+FsUWyzREqkDyGmv+M1sPk9TfqfM4ZtiNMTCgj04
UkCYm3cpMqdx5nzd7Xh0kcyknG2SYr8ikcJDu9hFo1laYnJcgR7PNd3Ix8C6FHjYxIA195c69ur4
nCd3EUKsUvpzAlhkgxOdOB7Alk0querkPNZ6PxJ2ebcrjBtpdK9b5PbddPlmTAAxAXtghiZAb3Vl
cuJGfhy62BvHymqD9HaRhz8pNl28jS2K6NLSC0LZpb45i8FuGHHHu1ESRK2d9lpUcmqRHKtnKyS5
0DVSMVHSrgmr2ZUz11h+zXfFn2AUKyutmBiiJxWouTSApk7go+i1L8FQe8Mk7oJE4pg477iY+BEl
qNVVoxkfErVDXd+sCruVs691nJ8Nkrlk6DhdUd4nZAIH6Vu9WYoSjHXDgyk+EyFzuzF09YqHq7Bt
6xqeMdikM4Bt9tG1SKuh0VVhtMEQ78P0pilvYu56G3XPz+57kcG470iMgWQxOjDdLr5R3OVIcVIT
Oq2K5R1e7Wo7VlyE0UfKKgmb5HaWOkzNHcQkOClhvGtA2Yu5ssoWdYB0a7ldBvqX6968PRKvXYQy
7kzH8BtBxHF1jnFfhW78oB7jb4YTvZR4E8v2X527EURi1wVv2+VFLj3dlbJiZPZV0Jmo05k3SvZW
GE9a/Yq5ZMzSlZwYvF2WXOnI5AVdn0jDRIOwhn4vphFBBkMOlLksAfVg79QEQP8mhpF1G2iCpV/u
BJ83/bztFRd1GYdPK91Qah24ePjgdqS/9Sam5wPcqtxCF88tGIfH3g+pWnDyAckzfIaaYO1IboGb
sdykJ0BOPpNj8MBrb/O0Y3x+WIph1EZ84LBonB7Nba2wCgBRNYN/3Wo4yrGvyVosDVOiiH+S8Z10
b9UUOkvPgR35nI4YhkwI6v2SDr4vlnK+bzKizQJgTRSvA65lt5c97C3teZNfG9MjH+UwHoAx8URu
YhWxxbRGN6osDbOxyl0Hm0DXXHLp3iVvSepzwvNRJuMJEpChpF5FhrwEt5H+VSq/Xz+fz4bw8fcZ
M08CAQ/JUDf8pddIAeoqE2B/IrwPj0mtAiCNUnE26jbmjD+KZOw9bOLRnBSh95VvMsrVFMkKSTmW
SYvj/DW2scXhlr7sCne81wZXMmP1Qi724rQge2xeZ8w2hM+4IuwWsw8GeFv71+m4eNGNech3PNP5
7AUfVGbHEJpCFJV+EDOgvNmdIVjC5KfcqLnxzvkohblfh7En+mQOwnuDW8OUTG7LD9QXGi9web2v
jR7mR2nMTauoZNHSusjeYeQBTuYWj5Hzo3WyG8nNH/95d/ujNOaqTec2j0VBx8Qu+Q3GRzE+DSLP
MOkq/8fc4aMM5mYlahW2VUFiH3we90vaunia7lpJ8wxwN1mzmT8HSnM39eCVEcSBsw257eiqKhmS
AnQLwjhiFBY5tgsgPK4CK+tlqy7/cSim6l0kMH43juBIbuYpO7SoIQ7iAwUyWMzn6/GEpwbjYnqX
jmWimLo/h09hcqNm/7x38kELFiRmyIpejypp8nXtPPXPw8grF3A0YOmOxTECv98ig+aJPLXis5pw
Dvp/uOnf5yAzjiPKWjMiw8Gm9w2d4ck90V9suvFNZ3j+eYr68XMxftPkWSu0sT77gfg1Q8FasMrq
vuiOoul3ysv1s6cm+tl/Loox/hMHSg1iM0DRdTXZZc2xKFCG126E8iYLORWIjR7rR72Yu7hVpjmM
gVwMLCRpR6lAEjSNcec7dKFKtIpfC4r0hT2GnNR0O9e46Mjcx2TMkzAE1oiPCoutYiQ2cxYD4Nba
02C+EUU7dv+cs+ajpkxgEED3DcQYc/b19Jto3NbJ7vqpbSTbHwUwcUEZgtxcTG3yAdNifAOq3mDp
x/jQ7YUv+s2A+1iyMZsHNAIJ46QAxREcHrXkRs3s47/ARI1w0MVhak10O247p/4+//4PUlJlIQ/G
WniJZl/iiqKVfeE5yHYC9PeBsldzmRoqQj4W/DsSWgWWCKSTJuPJwcPZ/h/Z40UQczuHldCbc4S4
Ij9ia9UunPgAPE1ADrcnzDTZMx+ucfs+u0hkAk3QzkPegTMbkxUAsseBAn3YEy3+WCcnZLIlcKUH
/5WRAtJIaTrLrGN7TO+vG+l2AmWYKlYoJeCDMaFFFSS9k2SkqYlwGMenpLozufBqmzJk0BmCYgAz
uO/Z4+qBKwlFJEmxOPmyZHVYXczd/DxLgPhbvPl1pogxhmXc8Obst91P0QB5BnhXTWThC4WglCZw
Xoaw/cm0MKWKtWbU6Y4YCnOQLbrhndhbub8cqmesGHrli+Ze/7bbsXT1HzCxFFaSdRnaSX7+3DxF
dn6ozyaq/efOku/Jrt6Vgl0vXFCgTcdbSWUiaSXJgz5GQuoPGrEy6Ye2qJZR3XZjzglw2xeuYqqa
ifYMNilYP4jzzMgA7vIO84WE316OqkthNQAAgVkcztekN+qnW1CVRQzcyGDo+DSJ02lDmBcBwNGe
gadxE7t0IYncln5nd2c+gMzGHBxi50oe8x0FoxYB50TAgH1C3b07UV44ULvchIcflavcTSgIzU8q
CDldml/wCgmbTrOSztxOoDCYSqBrmH48GPqO9BGexqOQ2DKYkDnnyBPF3FORYVZEqAyMhBrljQq4
r37qHkVScupc22JgKJKJWPOJf8EwBGDPpxgQK7AM2Hb4aPIpHHh5xLZRarIsyQaWs0V27hkbgEJs
ZrgOgFuwCzwg6R6b4w8dNH7ZPW+McNtGVsIYD8+jKUFhVIkPESgrsc6j7ujEv2L3uaPuMuz3gksq
tqrn5ruCdZhjYfOKh5sfdfUPMEZqmKMETiUi+PIk3WSFcE7r8rbIck5ayBPDWGPdSoI2hUt20DHj
nb4u4tde541m8GQwZqhVXTRIaZgdMnCAyN+01h+mV04M2cwyV5+LyYeWYI5rgrn4Q3aavQQn41e7
4I58VZ7MG+mGsvxgjNAOgdx2xNIExwE2b/OLcLa7JxSEzE2gY3yxUE9SIpwiQ+ecE08EkwshXejq
iSBGTsqvpEosU+LECp7FsyPPjTFofdV18SHOLOlH4OVuaQt2oVrSvtrR0f/wVPrJXrTEt/p2PHKn
hahBf7oFVh+ReXfNDX1H6lJ26F4BbuRIb+ZDcitgYKjEAlEMYMnqrABckmM31PauSWXSpDATe8UE
qswBzVf9djp1pwCpNHZ73B4kX1B3JwUoVOaOecfre/MUZkLMkpdRMrRS6zeLDkJSsIbIo9ZZRlIe
9Dnj9Bg3hrFw6a0+LxNPcr2V+lDD56VDwxj03pPKEr5MroFOQMTzeN5XZaJKEM0AkFKSxc+jYifU
t7r2qufnermLFTyMgq+cQ9xMIFa6MQEmKc1MybO6OHRO7wKr216swE/tGcsIxT0/NG8X8lbymGAj
FG3RLT01VRPcZTl2Echd8yLeLoAdqx/jHW8hkuP87Hi0FiVC3S0S2CjEOyAkyBqnwEJ4ApjoMg9R
OUgGbgFMXz9FbuCmyOcDrz7kXmzLh9lZju15OhZvFEoQ8Ctfqi/jC3eDhWaVV3yRBVtvsG6UiukS
wUQpd+iyD8/TQ+iLO8A0HzserADHRjUm3tSACZmXXI4Ow5I1+ylazuaM93qrCTslStyJpN/yuuTN
DVHLv6YjE2/qRZSbWkReoeFpae5bW51csXGGhXNf8GxUY6JLWC5zPgQz/P3cOe/kZU6zF30NU5D5
/2MuaaPJ+iG+aEx8kVMVmCsB9QlHtwY/eQzei+nTg+RNYAgqzmJuNYn1fN31eYbLBJq5ahFqZBTQ
lPJnJ36ta/f67/OSTo0JLXqtB4rcTLgV6fJltYuglegrj/+/6S6eOkxgCbo+bgJglh/ypbBE+W4c
PI4+nFDJQq5nqHbXUlViOhx4qzSJpvja2pOKLLr6xl+I5JmFzkQWU8/HsZ+nAb130aY06bFrOMGd
5gvP6UncoWnlRwCm23HUpD97xc1Y9HXwbyd62+XBnsJ2jufIGazsufUp+ZbECZ6cOKIzcWQwVDFN
zSED0PutZGJYHFskFGegujWMpy57uK4Zx0J0Jn7oLZbIgW2AvljyGC73GvnnaDzUj4FXaBoyzRcY
j6pFqRjTEa+sWjokw2+Fy3ixWWNbCWA8quvMKkX3ecDaPU3Sh327Uw9014xHwbP97LhowjiTYohG
WGWg+9b1N5Buj8oPPeCEn/8RHv6WwdZCp2YxE6WT6bND2slg76jcDrgIBLwdfIW2z/4ijPElMZ67
hOhldhjGykuj2J81ZX/dvLgKMZWfRjejOgcNGsay3+Nd7ilP5B0AsfEy+5+Dnn8wNrYMOsdFnxQK
rHloR/AUe6ZYWgJeN3rEu3e5ijGO0yRoCEQG7qektBrZNhDLS884NbnbngCCyF+k3460l9NiLuAx
ltUGfLMZSI3IAbxoTnvGOsIEhKLQXn4V3j8nOPz4LZkLWJfQqG8wynUoogeVfNF4UOvb5fiL4ypM
ZAjzKB/jYihQFCyfK9OL9zVwb2uneG4jN78jFrbCHY45cnxYYYIF5iIFoupgMppusbRqqBbFlSjt
3DaAgg7g5+xGfIof85frYrdD+uXomMiR1pFYGYmMhl9wHseHZUI9YTipyi1R3cGc7evS/keq9rc4
tnxQgk+hzqmlLLeTszgFdrcDB+R2LuYQ7sGQw5PHiSPsLnXXlqXYyZLoR370lN1hRtcVUHGtfqNx
5eYA8foD7u4PtsnWFmIxEoO8xANGup1eKdtz5Oh4YKvuhF3nwaP8K5xvupkAUPI1jE3qiqYz3ifP
VaYIspahWEihhyI7/BZ6pjd5YJbmxMztfsRKFuN504QBBKCUwNNDByTvLvgbHEoXXgJZK/bN7/kp
PE2H1Nc9GeVz5YFHYUJ//1Oys5LPOGaVZu2sFGTws7neNemrhLdSYR6bpOJ91c0X2koS444YXA9C
WcJXzU6Fr0DBwarcGvGzsvnPbJ5ajBcuJMSoaFxmfqP87NObYPCADGolwCH8d7Zi0Ixl1caKmkjv
dJGe3+3opmAaXW5yn0JO8K/w7Wvo8gVZdpFhVKvS6HTspuwW7MRlu/gsnyf7L0ZpnVP02XT0lTDm
Mo+kLpbbVMedpzZuV8U3IOzgTBLyRDDZb6LkXTVUuekH47zLZGnXlKZ3/Xw274CVFvRfWB1PSkig
1Tm00OYJxaPMzZeXCHul16VsK6KDsERH/1fWGSc2lWqSexGEG8QQPKNpzpmgP14Xsf0Y0i8yGEct
w1QCeU6/ACEp8RWwixa34SFrbfkGsRCwKuh2fdVyS3j6l3IZt80ksxr6BTjTnSPtNDzBxGFvSl/e
JwVyvMLoxqmS2CCsssgDRzY1gE/ByUCT2NRFQie1Pp5eXiRN0kVI8ShjEFoneG6adrWfgJ1Hr5qS
E4w3j3EljlFVmtIsXBRM9CnZiyw9kflPXGr1+0xQ6jq5jrsJ4InFIFm19tbL7r/7YGw2MEgjyVsB
Q2eGbqc3dKss99BMw/DMvMPm7L58472WOd+MzQcEoRZ6vU8HXwO8m1l6MQ+pbjvDuXw19v4H/mo2
GBFeFdiLPRCXopEZT5JHa4kYF//Fm1DhKcQEJfAk6FEzitEhCUw7yQc34Q3tbcfxlUb0X1gFpaJq
jXkx4wyDsYWPwuyRfBVv5QON43/YMl4JY5IZQ8OEoNgU8UHRAD6mRYEjB+oMdkMeFwPvwzFBMM7z
CBgV0Erp3+ra51Irb/++LmtgxdE0vMA/frW0HxSxAKcHNjMHF2wBL9UccxyUOvjneHMRwTySG/y6
FDUz8PXGlwEgM3nyHMcnI/reDgep5dx+2xHduEhjbtggUyLsMJsh+IV7V971HkjeXUoH0h3opQ5a
CT++5WHfbSecJkgl3lHKVbYIhF1C0whMDMCkz7SoFn/XTw0yzmonPFTH2jFuKRjMApyzxe3Ohc0r
rGydoiLqAEhXsb6r6UyMDcgoxUU2wvZzrbamctZBeJkOO04g3ErhwYkjYdDHMAyVMKF2KWMFTGxi
ASqGyaFLqJOOJRbVo0EQg4ocaVtlqZU0dkp2bCYhnzOV9scM5O7oH51q1Asrm9vm2LoR15IYC+1T
Y4ni+T3dHJzgEB+KzgpO5hcdFMTYc02sIeHkNu/oJaxTgGgCWDeo6amENRgx7eRQTeIc/R0Kw7rs
q6PuFS7A133OZ9w8tJUkJlQpxpIkSY8XwogSC0VoDg/SzYyRqPiR+8bbeiCstWKiVT8seMaGABam
PAHqvr1J0aWu9pQk4C+aPvXOvOPOfvE0ZBIaSaqrKO8gVbVmWtG2kttgR1Fl+ZNRm462+piMo2l5
tJBSVYpDWj335EUKOae1+QEVE+ShBHkvmAc+huNYzWQzIWF+MOob0vjq/ABiSrO/v24Tm1pcpLDQ
OpKYy+GopsVB71+z8VsU8KAkth4IykoA41CiGS8klwDObJhuTe7BJ6vVT9d12LpV1iKYON8sVazE
bY4GqdTH58royH1ZLsmzSDL1MTPH+Xc3VtisA37hxAPa24wXKgBVVUmVZYONTOg+EbWrgZlG7pMn
iiov2NWR3EY3dGXLdHjQd5vDjYpqqpR7WidgFv5oFZEogt64QyTsfowusSc/c4Y3wxlAbtU/YaoY
CLk1R0fqM5/i00okNaFVNlU3kVqIEQjg495wlvbczKJj9AA2UQyrJHfXz5KrIBOjqnEg4qRpWGrC
uAD2cGxpX56FB9MNdiDm0716Z96ZsceRumlCKx2ZaKXL8wguuWDw54NyEKzlJFmh9RSeKzeQ3vFV
yZ7WUKITrz616R4rwUzA0tRhmlEZHv14+g4qejuPnUEcePfnZixZSWFiFTrNgxYuI9aNSmtxcjcB
PqO8L0GBQAfiG8s4pqltcps8NER9shxkQqJIR1VFtoNg9oZRCDN4CRJf3sn7v/j5yJ67CLdpoSs5
jIUuSd8b+gD1Rlu0g0N+P71lb/F52Qsgv43B14IVivnF/Glyl103wyfmVTGQqiDrYu9uAqi/vi/0
0ceUgCPv/qrWZkfTS6zECnc8V9ws8ysGPijWTHXcDUyoUzBG18SGgDeAB6BqO3mEhoA1kb3AAjLe
Y+DymLI3LWclkI03YdaFqIwUvibfR+UhML4k3a3S8Ax08wRXYpgT1DWi4VGo4JX7jfofyNh+pV49
2u1rfaLsFRFQqnVfu5F+Xnf8TfdbyWWijTmTaWpjUCZrc+7q9dsElqbM4Lx6eN+QCS6pEmtxPI/g
4Ry/6AIGfcfjGIDlvOPEzm1jvBgHE0uaVA21qF4Kv5MM7BMad5HGIyzjiWACiZENJbimQJxeTnkK
jNB2cgWiD871U3nfDvwUOFbHwuQ+PQGydtAijSPe4Ey4BCiuPaote+OOwngmIDm5o2A+o/OXcYQ7
Y7HMAgTQiRtyJ0g36wkrr3ufzlzdgIUCeKrIAIZYZWJ2tfemfTjaCjb3aUWB0qpcV3/zMrpo//7C
XImr9dxQ+2Qy/Vqsy9CStUX0gCCsOmXRoC8vaqPbSOp8HIeJcBxx0x9MHW0CVDQUEBd8vOvjNk1H
TEHpfisrTmsMSKSUU1/wumo8MYwZBTMRMzGKdd+ITS+Px10eC64QZJwUejOqrLRhzAjoazIWQeT4
MGG6agDq7ONkfJ0mjNDy1qE2b7rVkTFxuQ4m1WwTQGek6SKoh1iTFkeV40l2UjFSpV0g1l1jy+0y
zd6CmZth1za9/vu63WznTqv/ggnW+pQrDTZyKHLAcBLP8ktqaydC122wj4nna/zWHhdO0NncQl87
Bw0Za2udm7yqZEnHyMj8Gx3gHegL37q3MHXmOzpuIdvha+SWWHarLbXiPJ43DWmlMRO/xz6L1bxG
GYLkx3DGJ38VE04Z6T2lvhKMCBO+sefe90MCKAm6m0mxGaPH7iWvrcIJkSQ2x8YlO20ffcNSOraq
Mvtela1m9ydHa2KvQqE3vyoziqZCFYGNG6/BYTe73Y8BOxa9l3vFsdhrj2QXHNM/QDMzDGUlktG7
rhtJEKYm2NfVT2H+UU2C18jC/rpi9Ec+fdyVEDbgCIJoZgb0ism3tlH8nhBHnpQ7eeDB9WzXWVai
mKADzpK0D2OMAynedCpuY49aJ5B0zjyahk2jXAliwk6jt7EyzGNx0NTardruxswGR114kAXbYlB+
A5uHihV7xtv7QhZJJNTZIexie0oRagzxPHb5w/UT2r79sPz1XzmMgxe6KsVSjwaVeJ/5MehRUi/Y
hU+yjVFV7hrdZtFWWUljDL2Jp5SEtG5EPDqXI79RvnLTpcze4BOxKyewC483dUFV+GyFFxUZU1e7
Sh5NIyopc20878eCBwG0eaWvtGLMvCjqRc8EBXlmbVRWloC7WQZfSaju+6m+EaPwNhVr5/rB8eyD
sfcyNWslmlCIjsbytk91uy4XX8sL97qYzf7R+sQYc6/DSEc2CKQ+SbKAdxrfEOwkYnnWHzuPEhxU
gOu4LpLzNdmiyzh2WaU2gHesmx+9grZY+DDoDypQZFF6tyudd3o8F2BBFEKsXWlti/Wbbje90ipP
6v0APBXFpuIvLHHOjQVU6LSymMZOxzbRdGz0Q9Odco0DM7ct4pLmMfY+mw3QMaU4OigJscZZtJJm
tnJea5sjhW0ohbIoG1UloAWnnLTgV7Ds6uH3dUv4HyfztybsyEbTJGJUkpBSYA14J1AWb81XHPAY
u+Ejr7y8fVldhDFZXjA3ba1gI8FX68QR1e57I/XP0iw8CcT4eV2xrYikiqKuoi0vE82kf19lVamJ
iRDAT+C+V39M80kx3/7d79OzW/++YcxC18LIcu01zLw8LTiZGU8BxsTasezBmQgFcgRyrbEG7mjQ
Zqdt/Y2YoCoKxEyLjMx+dAofsGzenejEfIUtLYc8Lg+tk7/+9UQrX7JzvhP+hGYFva/VKTEhViLj
kqiAUXsvPNF2g/RC16N1z9hF97y0YrP4s5bGBNp2NEVxSFH8Id+Aa/vaIwqN2O3PLREsPNji8PT/
I+06mmNlsuwvIgJvtrgCVPL+bYhn8d7z6+ekeqZFpWhy+n0rLRTBrTTX5DXn/JpZgzjHx4jcwuU9
0RJJBt0yVliJ93K+mivPCuFZEqgCQY6uDRHQJwjLCs3M5Xse/RTHd33vGfi5b+h0uVxDEtZRZEjY
t17MTutq2Mhm82YSDV68iN60lKdjeXtmYiuPCsxibVaTbM7zIBGeBN1U5t4u40ejfD4Ww9o48v+N
CoNeFqgPoZgEgvhnTF411uT4rm3droOyEXGi1FmxQIVJWlW0Cie5JxgOpFOyeGQNde/OQG6lUQYj
NqYmbnOUQcGdhf7v4rSehrOIGm9uscK93YfyVhZlOQCgvOSt2iJkGcxMt8jMZepmIGXqA/kxEk1C
i5e4zevxgTEMlsZT5mKUAYw4kFpY5ZSStf4E1A/kGtZcI73VEO44h+S0JKSrAcJ/U/8FKfHWXml0
TbGX1kwwlFnzuamxCs2qAW7Cd15dMTKerMOky4pLCxVQEqjcZI3omkY1JRAxKyiRXfWOd3VfDZAh
ljWVB9cgZaFEo4/KSAPPNz+1j0OaXa0Ty5ftZXcU/lMEZaKKUc/isWlmv9DABDF334uyayzUbuyi
Fj0tW+xQFO+jZWVZrr0IaiuYslzihJng+KPvsVPtEqgXwijbQvx4vIP79upzeZS9ymtuLbSET4Iq
Kt05vRXz73o9WtjOYzmsk6IMFo9RTokPyzwoFBclU1NKfv6FAAGlYJScdBW9KZcWUen7/3VW9fg2
yqEloR/1WMLuVm0kUAcyrU1YKeRAMl42l3Uw5/WH0YX2GjNu9e47WNlIog4FgaESd9yyIrhpz2Sw
ors2ChPdKOXriHb1xe6t9rnprJZFLMhaInVKQznmeg2eBARuiKrR0lZXL1qHh46iWsebyVwj5WCq
1NDreFoWcKxIb8JoZh/ENLIpfSv8NihvCgAL8A/HQneDgc2+Um4G1Tp1qntYplVyAOru1ELz1IFS
SFAKOzNq91javg/diKM8Tc7FSa7EyuTjxe8XD4jZrkdLNbsn4tlYDT675mIjjPIveoaGFFVXoiAV
70QZLTBoseuYiDK71nAjhQpDhXCoBTk00CB9Dk+o6l5lPgA8UJ77Z1tHG3YNVExVI2gxqNCjm8Qj
uC7qOb4hI9LlidVcybgW9ChsmvZaJzYgaExrw1060DSqzVkClrg5x6M3tiyyqQ+UJjrltNFvegg2
7OZm4jFe50u33XcN076l211jlWjBVgDJ7gqB6rbPzyNhxkHu/gpRK0MT9qOgz4Okh2PBSd3VYQX1
U1DRxUChaglX9Y/6qg9UMzSLd/FHztzn3WzRdt2UeckA/le3jQBKZ7f1l98pZo2kU+QPturynnLH
GmJkKSA9a2QMIDTJxy4JwuwDDiK7HlKzSk0Jk+8VyMajyj6+t2QBRwdLGRhpWvsyB2lEMI53U38d
iqwn2S68oILyP/ICOtRYphRw1jW5k8SZzE+HgfA062b+GILWRD2rt/pbi9mYLDYBccb5rK6+fS35
t2S6/Z3Xk07Qxlr1ywbTftpbqLo197ZwOUzNy/E2km36uo2foihfLmfJHCsxZuHTiLdSUAcU4yMg
WewsZsSq++f1KYhy6aKU8EVSG5qvrb8NePSe+/XPVkJ58nCQucmI5MUvV7cUfgvc95j/PnURw5uy
1kH+v3kOxkPHRVWvAzyg/plXPlczlrH/evm8djQThmRgNLGNwU3R2sReVeby0t+VbmWNJkDvbOkk
APZV9iQndThbxMQKI/b6D6bj86QozZJXUVVDRVp8Uv2SreI+udbQ0U2QZNqT8v43GM0bNVMo1y1I
dTusQxcH7WC4EqBXxamy25lVl2KdG+W0h5hDZ4G+IrfcPBmFJxiMbRP3o4LPbaPMhZ7ykRK1H2+x
Gc0U3Q1KtCeSn5dNMBAAfEHBWDx3mgPCbldb4U3iwu0NHouUmKHRNFAO33Aq8nXoogjRQKjU8DnA
h1Q6c2KNGbEE0aZDSopsUBCgoOUmBg6d2JvxBKoD4/1YsfcTcp8aQWPi8L3QykZSYkrmjKn12lc8
mGG/cwHmlzzFIO4rLdYmsow/jYwjr9Ka1xPSJAQFFQEzBgtIcwxopgZMFIjmcpU77fPg9YzFstSf
BvZU175LwINCgBmjh/UJxEw3+q/yUZ6s0pN/EliFFCnPIQKIG48KGrrfWDEac7/JTd+YuIarDanK
Ed92TntebQzLBf0rMGftZgQNVWYjRvrGOGJi/Q/cEI2cIy/cki41GkM/6u63jaVFmHNYg+wOvJkA
6XKP5TF0VaVsjhxzRgPciiQYsj4QO0D384pfd8U/8xU0cM7S1KE8xjUy51V03YixJyolw63urgTN
6yqK06qof7R4bc5K18IJdq2c/ai+wfRaL5yy+m9glNAJ/W8ZlOnkK7yRATULTscTqo6O4JWvJRBL
Cl9w4kC6Y7W67FpqLEUGrq1kAH7l8vrxAPPNihQsI3okjCcwxmemYuSsefz9jfuUQvlxo5jBkD1k
sz+DD1Z8FTtbj5+ObxlrIZQe6ZKAwlUIu9UvYDcXEMoZ98cSWIugXHWc5r3WK/3i6+VN1pz5+bVm
8YARt/VFMzenQalKPJV5UnHp7E9CkE83agsKUySuQnDBquZs3LYR62T2A5CNSOq+acsMkN+GvK8T
UzPRgHvS/RpUuh0aAQn4LivcZgqkXDcP0h4gPy6YLTylT4szneYr1caFMAUL0Brs5gvGxfiCmCMn
yMGT5AgZ2ql/CZ6ElNNr6GX+/AI2PKcRHNa8HOOmyJSzjtQk7+UQrRd6FFuj8l3TFrtkdeCyhFAx
fj5J9Vr1NfhMFc5Sl7cqA/hD/s/uPN3tLmNKXQ1rFNX1+RbACFz6qPQM98A6H/L/jVEthblY165D
BnV65pbrggWev+9hP2+4TFmGXkjqRChr5O0D/dQ/ocPc1m7Kq7pFTZOM9i0gmWeMl7DOhjIVSjeI
IBHBkECTV4Mp9XxsrvVojz0LOJsliDIYU51w8zoizS2NyKlWmSUsjVMZrF72XbuEBlpNBVoBom5q
PeFS1nKrc4a/tqL2p4lUNTcBoD1YSSq8zzknIb0k/8jSQTITA9iix4Z332RsxFOrXNBZXst6YyBv
rN/3PnJKJOEh3C/u5C9X+k3yyhC4u60bgZRRrKtQAeUpOgl6l4xAlG7kZI1pWGB1Ru8ngtHTcsV6
mu1njiUFQ1DAg1BFgzKM2ZqLGlhsQPLgqffdd/UUPfBO7oYgPtIf68IezjnA65gvULJ5X3zOv8UC
FP1S/6q0kdMeCXLUKHtfQOqTvENJyg6VH+4lAk+oL9qZ2/RmOnrH+7y/zboiY9hWkTU6nsIEbhr2
9WD4Y6HrXjOsjZuuLejH2mpx/pko6kR1cRIBBI/EayTzpiFbKlC5xup0LGQ/MQe08P9bEHWEgtSC
mTsbkwDPQCC9E7g5cMfciYLNu5UdA6jnWOCu7fyURzeNyYkGgjgF0+Cc+HsBXajMwo7fvxz/XhDd
JBZzy9AoIohblGF2u/Ch7URLFnqrVmwgA/5NBL9ZDeXRUBQM5Q7t7UE9pjeVPJz6gYXKxrhxdLjL
1Qn0r68w4Crx/pRx5sS3jsZs42GdC+XT2mSYq4J0Z3SACO7QUs2eLtp9xG02i6x04zaTCByWoGOH
2p7rc+IJHnLO98Q6/X/a9/Z96EYa5QDkqkrHpYZt4k98oAaKp79HASF3zF8aX/ai2GRBEJMvfjVL
nzeP3MzN+ka5T4Eamhm+EA12hVRHIUxmXucWpwvmsRbt5x82q6OMA9hc+WkSIKuE2lYAGADqW2fF
t8k1dEp9TG+ms3YCvQh6g1lgnqybQlkMoCDLUQfOTjAjib0HrApE4T3PqkruV2Y+V0gHwYM+rJww
5jOe/OBKu15dsDACCwrtIcg08MBYTt3+h3K9WrWpWIWrphb3F29nkPMC6wgzfjpQHC7PU46NvAKZ
OO9LMVKdceR3Ee9F/MywiLsFINCSghUCXO+iKlNyUi7WSmU18IQKZje903831723nvKXETP6pdPE
SOKwwr1du69qGC6SwKkHPCfKh5a1KCjTmIGWxSEgW5nTe+qZvKDak2EXjOCS3EZaMyBDlXhN5DFH
TxmXZkXEFzVA74MPs7qiMLM1SPgrpboTQs4Oq9U+Vo89H4Cgj1exrWTgldIOlHpjcRR61Y+qO058
XvQcs0fnuS3MkZv8Y1m7od5WGKUPYc6rubTAByR/Up/0MMWA5FfP6310VxJS9rtjeXvqtxFH68Wc
tuE4TyreN4o7RD/T8M/x98nP/XJWYA+RdFUWtC9MJbWWD0LMC0CHAu+p4CUn5QQmqROLvHL3iHQ0
CoGsR1EUepyn0qt5aitp9Sde8jEvtThdlV1zWc9b6GJ3G4F7OF7X3r7pvCQA7hAoDjxPpY3CSY0a
Q0l5X5kbszCe9egvzMVWAHXJS03vWl2LQFqTARg+s6sBUTfLLO5FAzrGAtFnxZNeK8qHihFnLPOA
kb1ouc0kN16+TSFDeXYv9FYGZY+0VI+0MUa6Y3QLQmVqxbEpgbONDJHVmQn8Zvf4aHYXBcMAOGUd
M9UKpa5hjIaJPCGRbpnYS+Usyc20snZu12XqGymUniZNWo7aUMl+8jIB0mB90oPSRtLeVe/Ex3Gy
04fxlD0CW4ZJ77db+9mIpmsu0lhLa8FNi69e1wCnuibNeLU7Pa8m+N5JozTxaTMYNAa7x4xNedNj
uqZ5jFwW8e/X6SuAY2A+nke5BPcHXdOUT+OiDjN0YhYU42C1/E2t3Lb1/Rw+c7p4behONXxfu5/H
x/vF+n/I1GSFTPYIYFO+lJl1RqMuC/Dgcq43M/lGiB7qCC+Mzi3X94n/fixN+GLAKHGUHupFmo1N
1BS+qierfkqyEpiqeVW8VjiG+3Fq6xTDKW00OrHcDKKVSdlwq8uF/LpUfJbYaqvVhqVGfOyF0hql
pi4kI0gPBpVfgbw86omv5rJa21xM6u/Hv/6LlaJ+PKXfigRkvmEJQ39Kxat+Ma5SWWEkyIj6Xhh4
IkIHKJCCcoCm0492ueL5QonRfVpr3jB8a0HSzXNP+pgwlnIsBxb38thrXdPTRCqqoC51K4lbl4t9
LnuMS4Zh/+JJyHoMmeCwA+DGMCjrUapJwc1NzfmG+IvPnHECmWT9M5nMCBRz//3pgFXLkJFX4pEN
Ey+XVAEA61+jDuvYZObY61dVzHKMezdgK4PSliRLQdgrzVFgCC9i7PcJC8t1b7+2Aij94AWkxgqu
Tf1IHk21eegxEZzi6Z+OP/X69S82TAGKHWByAJlPk+TpMXB5lCRMA7G6G5tXUWNMUH195eHwEZyr
kqohRAdP++WJSEWh9hjwjgPhEZ1FH4C7KMPCAS+36u1kk9aiSmNc7C/uipJJ+ceoTPWyHtfU13r0
i8vjWW86W0xYaS6WGHKOm+dkKijJCjsT+XFzm6dv0zluWR3Ve3dtu3uU6kgrgAALCTQrk1y2voGh
ebMONfkvtGYrhXK8DZctnLIMBUpp52U6FTOri2/P0mwE0BNuiTBGutgYCVii7pb6jyHypohBRJkR
eX8NjCQwD+JJCsuF6W+BTi0tUjkqmr6A9NRd38iMfYRoyAm9+DuBMUx/s7z1jie7kEeZmzYUY4Bd
CZzXhrH2ONZNaWeFcZ7UTjkBI7k0BR0lgSVaQqfQy+6/jWfJamUd9Khk9g16enn/9JFXIqURowBY
UBaiW1vjfXAfMJRp5wpeSKGUacr6eBjAhBgsmOQUEwAjVYyAYEePLiRQejTLfbHEoQHUpRiJA/GU
K52V6Q/Hhm7PEF1IoVSprDHMVGcAzKrfhJ9CZZIZuOKEDkfuOf6e3SHh5CY/jmWyto7Sq1IuVl0M
hygo+Rrgt211C5ZC+1jGV9iFy1tAh65Rq61qFoMfk0wfKQDkJuD70Wy2q81zpvjI3S8f40HTVWQX
PyQgnwWlxf1iEcHtHiISMaqG8ZKvuRhOU7S2Eoo8iMdAjHszx/Qn/hwvdlfBRRmKzUuE+oTOG4Tp
wvGrkWGu4GV1a6D+V5Z2U7wZ35Bt8pJbnVWk+pr6we4CbRK0ruQ5J/DCpY6VC88VPOiMgvJtiIEG
KTqpnWSOtpra9egoFu+FP8qTwjJke7u5FSteig0nDQjQvB4HCkaBCntxgHd5lb7OD+ilkBRTCcD2
AWpuZucQiV2o0PNiuVRs04xxpsR6FwXqc32ufVKkAqtCkL4IFnremIX7nYfHhTiiQBsPCiQ2kB+I
MnBueSk21bK2FxUeosUMVDGc0z7xVElwGHdod281QdeAPIsHD92NprYDwDoM5Gd4ICesT82pfdVA
uMzbc4AHNNoTOo8Fn7VnCKSNSGpby2iaU0RfnMcLnqz/EQadoRgsAdRGFiVgj2Rlif2wOZeSj+kh
hoAdDy5vV0A2dXNSYqEDjIEj4IbFb2UlT67IVBKvKr3j02EthPI2WSR0olAKMJnKz7H702c3x99n
HT7la0oOaZss6Tk/DBcAgsiBFlbX+mQwIqpdb7PdL8rb5GutrxyRk2N+CwOMZOg5cbKTcNMlZvud
GA6W8u4FI1uRlLdZE0mPZn3C0OIgA22Mu5/m6E6Ycw+gqQhEKl8UYzfNChaSMuNq0PMnRtbxeHa1
hV8Cwxlw/HnqjcVNxf84Prmv6SFiig0REBoAbDaQKLy8ghpfAsEglEFQC+ctYkihQrbaREW5D0Zn
dn7KGMYIzfX38MpiJSKXgraKeExiioDH2xJU8ZeS+1Wv+iLRkR8RWgcJBmtCP1gESOBOswXp8Xid
ezdUl0UVYLYq8EtpF1dy0zBonTH42lhasf5NbHRr/QtvreCBLGvI9qiSQeMxhtMUD1UsZ34jBwKH
mK5+GMaX44XsqLKiYbbawHOcDJxSPqyplT7MNdDXRdkvAfybA8NJ7ty7i+9TRrUNm7HhZwzEi7gN
cermWEe8lGajDSxtJp+iLsCFKMq8dmU6r1GBF7liTo6em6QzfAyMU4TqT39is7uzto6ytnktVGW0
DGnQSJUpyqlZzowl7dyyixVRV3odJIlXZyHzVxFR/fJdRkW0W3/+sxtAG1tN0DJewmTAkK3WlBdm
kjwcS/haJcNrb3vJKDu7RsillkJPhi1GhEkxEBArSwD1DYGyjlnJDGJiju4BZWLFOBSqsM+Azczd
Jc0MO/BWSdcSmrmN/tmYnntZdHPAM8jR+/E6GReCfkBrZbMssoRi4Bh/H5sf2nR//H2GLtHwMIM8
JZ2W4TrEBaALive6/6UJv5fhz7GYvfh9e1w6ZRMAql4VdQVeEAAK5C2IXGTwDhuWNjsrYCvROJdb
2StD5k6QeSGTKPcmdCm5Io/VPDe8xVqs8o7PTfF3RYAE7BmDOIJTv6yYcGtP0yurL5WhZDptNrRm
6vgQp6asd4MRmZNo8yxakh2vf7E6ylREYjGieguvqJfGakZa61Y6IhsZEc6qJuYaTm+lWHrAtvKP
95V1ZSgLorSCUbZpOXnorArkXr8FWhKUPLXntGJY+h3/e7FGyo7IEyZOmwh4EEB7um2NCePdqMhI
sRvHHl+wGqD2Ao0LcZRNkUKhyGqwiHyAB/e3kgfokNQiI1RrIFnK98wGHYUHCBlWZxTLmumUfeny
shIHCdascYBa7iSOcUOGTAEoCEIWVps+43Ya/KVeyJOi1iBxKIIMAOWc9K2sfsUsgAuWDCpmGwqE
IPMIuyL0vlS+VIqfKKzphl0ZMpCPVTBsgGeDvh29mHPNoiUfzdhCCdb09WG2dLM1AfVsr5h3mTzp
6fjy75/URih1R/K+loe0Uggb1eRoALQGAfF75xqnyh0AbGQfi2Mtkb4XJVipxy6PA3ROA8ioMeNG
cuScVYHd9TKfi6I7F4CxnjYCMJiD0kCfXGIKHCsRzNo3uo09NZp0XQXSj/fW23qQBXVvStequTp1
wNkqKzzYNVKbFVH+RlxrkFGvOCbh9qU8o4LGO9O3FQjr2fkkoWToN+/tiWVAGKdFN7ijQb9ro07M
/K4YXDXm75uCd9tWZl181nGR/28cm6ECjL+FcwukwYwePvoASlAL2tEJjJRoBRhnEyN9LH/KWh35
/0ZqAxwvpQcjticpqy2NEAuM7jFlhI7Mi0K5ly5shqnsK8Pjg8TjXtEsbc2AVMKwvxXfD96xfrF2
kjIhIBiMZ7QeAMeDB5HBY8+s4zCXQ9mLbEElIF6xa7MruMv1/JQE0TXhNlK+988qI8lBPvYlTN3c
espcRHVZh+mYAyy2/I3mYVMPb8IpsgS5tnreGWIG8i/53IE4umUhGo2840WsbXTHM3kadS6AoYJ/
eEg0w1tbKK0ycdBlo+DNUgFQ8sLQKMY1oBneAC3aR2sExW2791wNbUVjwfjuxxafR6NQwWhWLqIm
xUCMIX5DtjIntqfUnhS0lwjW6Cx25U5endr5OezM40u+H3xvZFP2YqoSVOH1zvDEe+DsuqQvP7Gy
82qJduoAY9w6lve1QZS8zTbyKEvBd7UwyTKxgw6ZyWoC3kk6s3ZnDy9a8Cc62j1RakJoOzYml5qP
xa34X0NDUT+CsiNrWslKPyGYGyXOLXvVHOfKKViksqybQxkQjMu0+bw0WbDUo3CvKpN+3atTezre
0b1qxMWOUlZkBNL8ZFQF5/Vv61vUoYaVOAVwBRrDbB1CfDw9ohhhH0v9wMk40m/KnHBjwmnpgnOU
dH/RTUN1erCLRecYcOXZfaWafAGcECM3JcEWAU/C2033IysjU4/9Nbldp6AB+KKS3teKGwKcq0vt
3niTMsC/hyZAXMp2sWLhruVsTQ5kLsZcW22GvJ30wMvA26wuzWRGS1D03pIEplfk35p4tCSxNFfp
UcowIDTZI4tc4evszOXNoQtrRcYhF6hi4KoEst4HVXBzkv20srv36m1Gsx3pXZhTs50Yirp/mT6o
RtFBKH/cgo2HFeopU5opDz2MR1lRl5zFfGWY7P9gCz5lUGoxa7WotivOdLLE4IPq5ra/AmiWiQF1
u//NwuRkLYnSjzIptTyJcXFzZXyPw+ipbnnGNd13ep8ronSj1FVgpJNbuhSSCVNn90llq8Z7PBXm
VODNyMXusWLsR0KfEim9aNGhF4djUwZV9SurAHMf/SgbVuGFdVI0qQaYzYRIbREx89+k29UNAyO0
29fpbg1SrxEtzmaFr/sSyWsKrkhAtzv1MGx0wA7lJZrBDa/7owYDiM4J4qP+2PjV/wNS6isIIlG0
jTzqkYg5yiHujYRgE7ekO9td249uSzKaFnMM5WKujnoSdCDz1cI0TvG6rwDxEdu/SSKIsDuR5yIr
FGMujnL4CbD1EoxCpyjPT87sd1boL7cfz8QfrFmnvaLTxUYSLdwYDj2suplPm8kbkOkqHggRTHHq
MV9Y3BHEksRmSdzVgM3JUR5+LJRJSggl7jpeZdGboD5FESP3sxtcbkRQhgp2YxyzeDa8DyYnQPki
l4BZSdal3zVQGzGUgUrnOUNnuAR72Ld2sijXbRsyonJxN3u8kUFZqBGF7mlSVwNxcjqaiyPZZO7J
cJvrKojdzu1fFrsO9J/zabJJ+pqVRdj3aJsfQBksRS/L1OgmqLVT+u3d6orWcN9Yod285d+1P2Ry
PW2YyQuWxtEFwl5VSz1SoHHS7WiTrqzY5lorg87Jbvdo2Asr5mMcJg1SJ00A6azrqgg0QTwJ/HqD
rl3GYTJuPl3cqupcisqpLII1Fq6VdLGMSr3OSo0R8bHEUNYjWvN+WpQFLgY4d4q9gCqGOR7D0DC6
FsiHErK34FL0Wjd7Gaze5q0e5E3jVXUNyF1L+VOdFxthjhUx7QfzalAGJFHaVqgX1CFHVz9J9upJ
i72eKvgZhFbv8gNrkIF1MyhrIlT1wINeAvkg7r3t71JxZDx6WAIoO6Jl3JqEnZEHC5e5rSj5Vcgk
V2fYEZq6OM3QqqnNYAYvAeYuCYm1ICuiFW4k2WFsmHl1GhrRNDpPzJ6OIx6yPV9eAp8GRKMMiIT2
ObFAp34gknZkcI3oq9XFp0FkdfB+jGkfSKILXriRY5QVcGWAPLdSkEuWQ2dzeWLlUW5LeHmAx9AR
8+WkRYW18ADs0rjruYxOnCFeY/DS68rsgc8blAjmkxZGgPpTLG3Sb9sluS6k6lbrx1OsSgGnw0ys
vHe8Ubt6q6FHAZxLmELXKb015klY4wb3WmmeivSqHB7mmZGsIDfpyw5tRJCbuHH2E2hS8mmZOG9Y
kKu1wpYXPS6spjM39ZqtGJX+CNpriRHzMu43XSgMpS5b0w4en8wNRE35kDQRY+9YYQxdJKz7PBZn
DvFnihe7LzuNxT2UP8LWUWNzDgBH6ZYnlXeOT4y1MOrE8nIxhHpWMj/iJnMWBmfC2MWxiP3n+6f6
0PVAPdXQZk06FlLDVAY0w2sgBNdtNGsVnE9elCLMngZWLCZ3Nvn1Xy7LRjJlZ4cpKpJlNuIAeCtv
pZ18U5OT8K05kzbC8iRNVqwx9nNXAzYSKUubIFPRhgucflaLD1Pc/26NxY4G5fF4T1liKHubr3Ge
tRxKrANAPtOTGP5smZP3DKunU3FbNw11okpAYNBSZCt0eb3PMuQHeVfNKt0+Xg8rRqNLgJXClQDz
1ULEaK2rmYBG+J67tRu7tRONBOMWXDr8j796n3+eFl0LrCIpXOOFNzxO/dnIDyqrWMw4JoN64pVh
mwlCCzrmOkKBTrdBE2TN/3QR1MuuaOtkrVSiwj3gSeWnTPp+fDisVVA2YlhleZ05OPc46mwl1x2O
Dy2jYKEX7Vr2zWFQlh3kJXkmVVDWRb9pxnujvFbW92p5zCPNOl7QV1LCy6e3QVa8cSINp6eSlkHU
v/gHOiu/jR/Vd+nBeNacwdYCwHJY3Wt8PbCSJx9NcwcmyaAMRFpPRmeUAJuQv2mPJBee29l1aoMU
C5haaHf28tf1xJ2A/43x5vSGtFuT5lxAHz0xNoFhHA3KhgDiL5d7Hs+iKQhP+TuZOB0tcEG+Eezx
yGb1S7JuEWVOpHiqJSXnOK9Su6CbM4+L3LnW/vvhkG0ugB4iNDStkYdGzXy80U05/MWpjwYXM+7P
8VLQJX95fYSpLBUh5TlQH76Ao8kktMC6zNA6xiMBLeGXUsRIFngtTdNgFTCaq59ABmKHPskFtx9A
QnGQVoww5/hNpNBUOG0jKWpWwJSk/8vkN7mx1zJ5Rlj7RxkUKReqDswxcJLhXZ26sfBeLqfj233s
vBSeMiZrFEUpKuB5kC23c37mONFO4ptVYY0JseRQlgSJzywH1o7hGfPjIl21IEzLG1/kWP6RtWWU
2UjkuU0VTLz4vGJ2L9LP4kaCtcjRfRGdQujT03jSNXYOg9zk/2ytwDVyeQeNrJ0aTtMgdrktEw17
2Jmp2NtjfuajwYpDzlnL0p6GlXF++5XjTZxPbWyR8GuXisBJ74ADIoFWtfyhOKNDkmB44THSGvvh
x0Yatb0RSE5ko64Jl1Hz0lcmIfFLrtUz97xaBK2GsApMTLEiuYVftncjltreHF2VZZEiBzG60QNn
59a/qJQ0kLhKP2dMohiucMVZo9UvThSDSFax+ufligXdwdxsyjarS1oaPRmmIng2srN6Bhidngpf
Qip65ExWC9au0myWTb+nuyFCnhFKoyEsKrrV7CbNllSX4xn4Lrv27FMQHd919dqnFfraPlrauhPn
oI/9JHqsCIxsz8Ex0mFePEpL3CQ6Kr75CxcGRZy4ans9LLM5aQneGKJzbNx2jcFmWVTE18tV12hG
ixa28koWPBE1yFhlJKD3n6MbIZSRRqVMrIE1UAR6hkLSibxIwRX62uQgCjXDW/ggTGKFf+NZN0Ip
s63K4ph2MRyQ2N4IAOqtfo8og/6z3aMsS7oCsCyTkaQYste09lK5AocNIwxhKDYd5Rkd0GdHA9Ur
EEOZpVabZca4AywJlOkQwq5sihwOIVRBNNnNDhhqecZOMfSURjBQoqkBd6uGtuVOMfXmecX8qDDd
lgJDTfczBJtjpwxCKbdNJmZwMwDABLtbEYm3fT/xpqyksR2tEuJScUIKXViLM4oimpkVnQyKPkGx
2nH4Vahp+qyiH+dWwQwVY6MZioCBmEsfyGeRJodchXDrPNuc2Vndc3aSTrI7OhHyCAkTlYrhjYBR
QEnkBzmvNNEAg8d6TuDppweEfrZsc9cCRi+4k/LMrn8eGxWMVl8Kzbq8AQ29hDaZ+buy9maxPqoJ
Ex+OfOU/m0qg6lxKAa/sWBsN4W++H5wwgE229LMAtL3Ob0EE/FfPgX9fLKC8XIpDDDhWbRNFPloG
zaS7FZOHkRU0H2uiTgfNYNApqokEzVPsR8AQG5lTKywJ1NHwwF2WwDIRBytKA+O3ltWexfo++f/m
OVyMYS5yE1agRD/y0ueSP8cWl/V9yuLWspDNaonfX0VuKjxnE7O/lnF5eSp+k0stEoQQdUzFHO3w
z/IbWBuAmG3OJGRC5uiKTXbD0lI6NtYIwrugIHnEn0YbpNLte3PNWY3d/sFM7Wk696g8G/Z/Df5H
UhebG02FakuRJHHfalkgCvfVMJqp4C/J0/F57aExXQih7HGrITuiEtpkYK6ZCfdHaH6oMzBRR3ct
g4kHukRWmNHkHos9djc6zQppGHlmpDOXBHytafdRM1bXVZZor+3QCpYRyyVDHuNafhj+zbUHspQA
2B7kakPtKlnvRiYMMbHTB8aO7mgalDIZ5ZJvPyDr5N/gEAUWPLDZbd0jZBjHu8cI4gGUdqnFOWGH
SGtEBHUNYG550MxRQh2zSb06Bl5PjKGfTrDjpHcSDYReqmxcDStrzJyhiB+NoJs9zY0oUWIAXAWq
cJ/OCzCsvbB+PF4pSwalAlEmjtm8oFAiI3RLjciSw2vgxDCCHxJAHR0epQNZyPPo74VR1NsMN780
5SQzQ5AsLslDkbwfL4lxFelupyUci1SvEC9m9TlSfrRGZh0L2E95Qm8VGeiaEk9n+4ZM5ZNxnQBW
ejZ+kr7U/rw+CR6AZ53xg9BN9bqn6RfIahj3kuzT1338FEydlrG0RrU0QCmNw+Guyo1Xfkq/L6p0
10utz+W9Y2SVVasFC8Ni/5Z8yqXOD8AnfDQqAA5e4ngwge4+elVe1VbWz5zD2FwSRvznNQp0VGNI
/dTO/0Pale1GjiPbLxKgfXmVlFIqvS9lu+pFcG3Uvu9ffw/dd6aUNCc53dPAPAwKcCSpYDAYceKc
LEbdTJefzXa5gY6kH0MAdgV1QLZAz0jLoJDpPMqa2bt1JZIaurzWT3QdSVqb6wRCqxNGQqGwI2vv
ldl/lez4RbBQvp/+a1MVNtcxtF5eCyJhUdF8QBfeByHzoTrOwQzBUVo1FrGO/Yeo9scik/tI/VSv
eqcXJ+mon9QDVDzuKXU8HUEGQ6vglPBvoD/G6PJ30Yu0kH6eszk/0cLu+tA2N7LzfUsFzx3RJtKv
ubNSrdqwGcOSnxz5NmkWdyEi37985hQ2HVJWU4VSUEE+Lp4+HI4GniuysO4hMsO8QeW5hsD9jMbQ
OG6ukgX9SrxunL1yuZWdECgXD4Ihgk8kcnUmnBilvfUV2ayjIkH1T00J8RwJM8kKaCD8y94uMsVE
kMnJs0S3caHm5QAdHDC1qN/1rRDcMwIrbNYDFUetTCVkPWTx1cF2ZRBlb0BpXF7Lf3hi/9u12Ves
nspzSfqxxASacde+KGAYXa7o6KzkKiGtq2KeCgNNIlC3aHXMU7ax+jrJU5pjme03paneGtX6Kq1C
KlPBmWJfr12lSASiRXDF8mWW7zf99fL+UVc+i/DAo8sqSCMMB/yUYOc5P7OjIUm9lrQbOGZmX642
0BMsbkJuMIrbi6LQpz2jtsD1BOYcIO3xgji31axVOutbVp7M6r6VD5vcea2Z/t1zdG6Edbtt7Ts9
zpM4KtUHOVkie1LdWBFpIn0KqIwV5v09kVqzVwlqJ3GjuSNgR910wJ3vO6BTvvyBPjs4Y4r5Ql03
VaQYKHH46mrA99OGGTgq1XvoYatAEFCYM7kTsc8IvhXrd3g5T9amU6uK7mbDTWIYXrIK1sY3oqP9
YlsgAGOhin2qyBJJSiC24junSjy8KDRJ+R+N0B+xu5WGUav0RkcwJ5gB86wuGcJZXn7lMSkFcfXz
nf7xqf6sh3mpZNqwDiYY50EsP0Tylwxv9cnrr9frDpKIIij6p8jAGGMuqWTtIRM7FGpU2MeuftXG
rwLHo471KTSArf5fX4e5kSw71wqCOW00Te2Tc1V7oA5DhiKdzKMYev65K0yXY6marBm2AXJ+xs2V
tpgthWgKrnZyHDAi9LBCUPXdCLNj8a1qXVBlTo17eYlc/9vZ1M5dY4L8H7pjsRS1yskobxT1WRO9
EvjHd2eDfsad+5nqMFRz3jeAxELs3R9DcFiWXnydXlN6b1QiDlBSEIUnvlXb0W18P3qwmN1c8J+a
6IsBme26cAvoRAZjGPumb7e+8WC7xBtuqhsRIp3nkgpeCeBUckDZyU6OxkNZ5inFk1bmz8x5HZr3
y9+LuywQN4ElFQLQ0HRnD1ha5eYyq3RZWZQ/rrfKMQmUR3QzT2qwhNkDeXIEHQ+ej4B7FHzHtgoC
JzZGOYPe5pR2KbLbW6L+7PD+GX4JlkX9jD1piuPomm6Cv8n4eOPufGTrZ9nOU03CsqpIPWxXauaq
UftGaW/WI2YoRUyWvOtLVUwTNVzbtHHizp1SG6Y4zSrwEdrF75w8E61HdZe4tS2KIbz0QgVHK12Y
ChpXxvstebQLZSyHaPhRv5BjfSqC5cq61W7mt/QZ4tY+pVtKbv52eRzBZG+WifktHo1EAtg+qs3x
ADihV0HLJ08E3XXu4kyQbqGTIUOQi6n5a1pGBgWJe9RvDoDhxAUD2KGcbpv4fq0HwTXGvVxU6IaA
SkxXZXy68282JSr4AXIZM0eHxVf8+YaWgs0nMBThwVh/F7jkp5c/3UH63VQZkhQ40OfWCrTgRt0x
lqjzl2CB5ux2tJ/XIDuCzOR42RbXGXemmChcl5U1GgVmL+w29+VG9tZxdsGB65pDLAj43ACyXxaz
iYMjV6MSwxYIi+wekN30mPnlTXd03uvanX288zCCJ5qr4sVFFcm1Yzn4n8Yy+/ZGnY+z1FjRYP+Y
FYgVG6Ksl7uHOwtMYKyKFq8gycB1ooJKL7mClI8rZ49tL3jic69p1bbhyVRKRGYhAd1sQtElGZpo
CEZKnUaZUoCiBXeWr7034BQVFUr4K/tjkHFE01rwvayhjnTlNFQ3UvM6kLtWRD73eZCf+rsD5nTF
hkiDzRKnt2tb6E5SrxF5wdahVxtsR6tECcNdHkt0W+rAOtWBg4Mm4ur6eKGy0V+TVQMveQ0HnJ3C
6NW6XUYUST96PMBL4qg1xzWg6EjRUeNdZjtTn8YwkrQZzcqQorT4ndYH0x5cQw0uH2ees6MOS9s5
YL1HInAeOfJcs7a0hPZGZ0ZJ+72RiSASchehQK1TQdEXNEGMRzgzCOI0LbGiNQFyF2WS7nZINVGk
4N3JkG1QZHqRKKbBPFY3qag2e8ryE/DnGGM/1CHkHVNwOwQ0eyqfpK/598sbx13XH4vsnO5oGpmj
Z1RWPT4VTmDYt2obXjZBf/QnV7MVA5LNeIfj3X/+bQpDbbQFWkRRomz+Ot11eqgUmKe5T4jhqpCT
HARXJPfWAtEn8KkquM2hfnVucTZby0wrJ47Uhy34S4NOv/tLg05c5uSG9701JrzrOTHwImrSk/FU
TR9KxdOx+O68q3fSQ+zK4Mq2H5V/5iq7NTLZRlw50lz3OSi7V6/BqB1IrB+Vzit+T4cYU8j5kywq
CnDP2M4iE+5NpW/BRb4tkaFDDC59GAqBo3B9cWeAcZQWXOf22MRtNOQkC7e26t7kRpJOjRaLYAYi
U0wumoykqtRpJqdSjgg5yRhV/Nsiogjue7dgzrLt2IkmtxB5IU4bYnjbV+LspSObyNm5S3EU7BtN
P/HQP3d2vGtta+tsJUoi+bQCAw/sua9HBFrZdBxojdQrEYcl1xPAKwuRLRRUP+GBx96Z7XHQlqgB
U7xVucU8CSIhf1F/LNB/3z1O6qFOS0PGl5nt22x8Mw3Q8toPl+OSyAazcVueKyVZVpD5FwGZb1oD
DSURRQZ1WTb26UjT0STEBJ/JPrISKVGVWpKkaH2oIu26fOw9AhG+1EM7y2lAW5MhQDj31s9Z1LX4
3KOE/+1NM/63IO4qA2S+IJHqxgbE+I5NhOHOSOrdHGUA6B49bYWfvUghalNHEQqWbt6FhbM9WM0h
o6XmlRR1RHflOsxI7scy+Fl+XP6I3Fi/W+bHwPzOUyRjVsnSQDNgxhz8dK99N0qQwRkPY1TfYWrB
EZVvhAaZTGDq8rxXthR88+Sgn8pDjFE/KBK/F4VLvtZP8UFYMeLmv7g9daAIHMhHspx6RQINl1yB
SMcAttPxAX0GEBQ2xzpCIaeDro8gDn8G6VHXUSAlLYMkW7PYxuQ0qq2sLLmEIpz8G5KjwPoqt0po
PNTPtPDr+JCOFXxG3mGkNP4gyEaaAJnM8wNfKNPQGI4UR4N5lJ5oQkrDWGe59Q/L+pjyB1/DrVAg
k5dwgVoaujLQFkK5gDE7mymwD32foyFav6RHiqBrjiSyHpRDdhiPf3t0nG7szhzjO0latJg8IHaU
9qAnwmT+1xTwkn+wlVTzAOqH9HnBfr14nrbBVLo4MhQXzPHDteIr7nIFVnXJ8dQ7FO+P9mNeuVZ0
2TDvyBuaYzgmcjwdvZbzT1hrRqmXCZAkVk08CdLM2eZN6TEX1Xd4rrK3w8TtdsrtJZl0KBeqiSsb
rWtsN8P47fJiuGdgb4VJRorBcZQS8RuEE9015odvwBaLM6c94M0Jwc/Yi98vW+QuC0cciBKLHgNm
WVM5WaoeW1ukNj/y/MXCCHG8fb9sg3dxwwFBfA8nlGWTuRNy2drwSM/XqCYPyrp5sSwULeB6wR8T
LFHHtIFqvM6T5JR3Ab1w0sNw1eIFc+/cVLfgLnYlX78FsbDA6/m79++VsQc5hei01sw2NB/S0K7c
er3KdUFYFK2MObzzmhtr0aO3rCVfKqdyx+Vtkl4m8x/UflFmhpIuVcD5hIAdjbgo5RgUhRZ5X+vH
sXlu+9fLbsBdyc4EjYq7OzMvlqIFBtuOALoc7udYcRQ3sY3mHUlm7DZN0gi+DvfShDIw6pa2rmuf
hGD1xCgyvbG76C/KwsKfjiQEGUMIxolAJLXAtwbSBAW1L2iBso91Oetr4CWKAoTu2g9z/RhAsoH4
rl4IwO+BiFSSGyugswlRCQhJIwdnXxOz7Oi1LW+oW4KN/AX0Uz4egtdpJAeyD4znMRV8QJ63m4jt
NuXWgtAt8+RUjNapSKluUStH7fycxfepLRoxpT+azeAsWZFtGpDQhmDcnfRyktmNuUVWWR7XYvL7
RI1stX9ciXnfVKsbV4t/2S9pTL1kkvFLeQVVnqzLyDvAh9e0y3FNpMOalK6J6R8jEwRD3ibuF8hs
4oiUKkkTY40WqOJN93P6WAh5cWj+wK4IboGClIyux6e7WCbZQlYAm6NSWg9Dc2dIg9+rlW+tgAIX
GM2HoEHbyS+J0R40RzRPyQv3EHbDmUO7BR1OJrshMQrDugKx4kxpfeizBtvWCF44vE3cm2C8pFQL
WW51G7xrw6Ouvpr9UZr/LkkJTUWxibpOGdU/xQ5JyRS9lCbkFaD8bMHyv+nHofNMsD7Xuqiuwtky
mr7gTYuvpkEm7Dw01rWizs6mm1Feh2V/5zgvl11c9PeZ/YLo9jLmlFnfWU1vKDu/E5V2RRaYQ4Tm
kyataU1OvXaVx3db//e/+NkOUfu7y6Nb+35UpQbP5u6m1W+d7WjMz5c3iaYhzKk5M0GdbmciTVNA
W43CwgTT5PbDva7cQJ/Fm7Zv3fB7mx/LWURuIrJIb8ydxcoulVFSYTGL/tJDnwM6HCt8WXGC6tnK
aATc2VG6pjQsFcrelCGLvnLQCArBf9pCy/IAXJyvBx2obItvZukKB9I/k+lC0nbv3Mw9pbV1rkvw
7ii7lu6mCCpIr/ctngUAr41fkqc0bP3NMwP9tRh9575+nTLXv/xluc5Jn7K2KoOukaWdGvVpaRaC
upudP5XjM0CVl/8+7+pHqxJ9c/RUgO3QmQ+pmbPRrC2AN7OX3qoeFWiM76sr2tn4B4ykdD8ttASQ
aKjopTO9WEnSik23UAoopPep+17YglSQl1hACNFAZQ+3MDigmGgx6AOMt6ry0aWZImg5EOA49Oc5
QDWbggy/DqKTwLmDz0wy4cOR8UKQi2aNqkFav+s2qQ5Ebl+kskv8VZMtj7SrI4jwnHz0zCYTUlpD
B7NLZjtRl9WnnFSenVtugy56rSzhZQfhHUBFh7gkRSE4qF2eH8C1lKrRSaclig3ddbYfJPtSD5kX
a9dZfj/G5eGyOV7pxsRjDtrVqGpAaJB5canx6hgp+iJofv0bSEcemuNieXNgBnmQiuZMuUdgZ5It
vXXd0mYg8lIiBVSvRtCGGnHH0cWEU0SJwdtVcKZFa2RLcB1ww21dowLdKD598kHVune7EppqpgsY
WpjdIJD8b/vKtk6NOgNMekQJ2vw2HvrF78FinYbxU9YHqp8HhSeC5PAi135XmXOhZg0BcEtWIw2u
ojxXk0gXip5l9tLbG2AOQaLa5YCGApUgicP6lAUOZgFINB3waD72InI8Tt6GchdtGIBeDvg35hzk
eryYcj0vEWl/1BJxp/pXnz9c/kjcLYPYHrp+VB2cle0e27jM5xLt7UUOFGzc39d3QPxVdgaYYJ+a
Y48bDZ1lPXTeGogGKGF7DXwbKHeqUISn4PX5AEyhTxCglqFEzmwZWiEoXZo9tuxFPame4vdh/DUO
zCcTgNjBywNABETIB95n2ttk0lEtHtrMWdQFrR2weIHqf/uuz27xfQ4onWb2zQFpOi7w4PKH457o
vVnm3jHyxkoyssXRWPjoW/hZIB1y+Up3QZwHcBim4UQESrwrADhMVUUZ1gYSk0lNKrmMdXNWuwhc
5d4kP+a6AyagoFlE4ZFriJZVkIPgGmCv1NhwlgzISTMqxtNgP8T2y7Blnvbz8g7yXB9FUIAhdXTJ
PlXQjXJoyzRPkOZPr53+LSv8y3+f5xeaTLHzCl5G8kfisMsjN1WRUOGrWuAdMneUoA+u/SKgxb9s
hQdQwVZBnhyimUAKsjhEjIpKydgoaWSDMqlLfTDpV357syC2u/EToVqZ1ks7ooeFNkT5etk6b43I
fSiyE18KjnF+VZvNWHeGOqenQR08zM+i4Jb4pfJ+2Qov39lbYRxv1obUGQ2oyaG5fZCAIDGH6WDZ
9VWpgpbAEFjj7yhl5IcusY4EmC569+GaxICoa41Fzd74O18Py1v6GIe0aRtHzrulBxUGraP5KQ9E
OFnuoYZS8b9NM9ESs2b5WKxrcZogH5N49QM6V80BIvMngmmzAumQKH3lXWl7i8wXHMulqyuUCKCS
bIf5kZwmdwzqqHOp7rQQfkxvYPYC3VtjvqQsdfHc9SgBjyfrjqQeZXSSDnK0gA4HoM80EIqT8E75
3iKT3KWVmfajA4vQJABpWdjeZiAdshvPeOspSC1AKEu87kX1nUN+rUfON+NU+/mdCGHF6/Uiav77
07IQqyyv53bAwMmJTuwr1+07pIK9LLBuLejBQO3La26rQxkA9RpePj0f+euFTWe5XIdWSbqtkqll
2aMaEPKJCjIuR8dTTrarAYMAyk4PgxDC7Rc5NDtGNCirZJG1wwV1p4CGfA6j5E6+Sx6xxfAvESaQ
VyLY7zGTAMYW0EatiuMjh1TPYLoaA+M0hNY/ecHu7VCn20WIJN6gFayOMuY56NQNhMZwaMqIsqP8
F+TZvOvQNg0b94iK6j7LSuOAaMkqGhMQmDC5xxF9GK7m++I1PlphB7puKWrCyiOibg33jYJrXlMs
1EQ1zWRiURqDxdaK0dGm4HOK0KK8XNl7DB4kMULr4wHyyUktVPU0QDoVTP2cb6mRd/VUT+YKFLN5
il+0q+wu9pVb/S7ZAMGgsgYQDpLD4tl+sA/TjZiukb9eG3K4WDASHItxnrKeKnvuTGDEcEDVl+pp
OFJ5wfq+RDol8lRu2cDeWWPWK4OK1W4sh5zMb8SEyHXxrKAPJ2E2XcaBxEPU60JRE4R7W+9sMhdb
vyaFSRIEAhkDT/oGkWPruAnrZ9wbZWeF8ZultqSkSIfqNARmuPn5ARn4cwcuN8BkM1cU3VTumd+Z
Yy4wuzKblFj5RBXYbQOtdLK5NRjWHrdrCuTRbudg9NEQpkyfLn1cx3hnnwwvO0wv9FKVIQkr2gPu
pbP7Tcw1BxW4LssKCZdO/bwWUbFuoqyPGxN2FphrrWw0NTUUsKomUX2Au3olVERzyEsAthSCs5Bq
PBD/b8tf4TG3c1r2DitHU566Jtsg8/nmFOGWHi9fVfx9A4QGgRq4CBZh0hZ11uc14reTVO4cHxtN
8NzlYaqxgj8WqPPuIveW1kMraf9/C2tB76YnNaKVR7zfBYvh330YkdCQlBuYpWGOuGpm/QT4HPBV
fhyaXh1at6vm6pgmoOgETB4v95e3j3/T7ywyB1wee1KhxTRF7SEevxRRHK4H2um0/XL0+q/aLYm0
U6v6wJ7iohJ1I7lp+s46c/CVRR+H1DSLU2E/ZBv48vKroehdy7pHB1uwUl4o+2uKTZPxxmLhVrKp
qZNuldlpeitvp2i+Wa7Sm+q4nOrIOXUPKRrIxvNlm7wjtzfJvPML0yq7QkOPS5/8pHgkhRFUTaik
a3DZDu8Q7O2wLrpZY5uVSJnKxe+GXzmkxy4b4KaijqEAUo73r66yD/lYx5bG1RofZy8OW+JiqnL8
ldwNxwmjSo/dQUGDYQjl5pA2/vRLdC64n25nnQldm+3UYHInUIuvEzeRrhS1dqV0EC1SYIYtBSVN
qeqglYMgk+G+TcC5UEHCwc2+l2A7BTsElVpWHy/vrMgm6yLKTPVvegzlazUk7cLJLL2+FsQVkRHG
P6xONeJEicHZ0QajqoCI+ViaorPMzYbQNDYNTVVRZmLzMcsq2xrQVD0qouV6BLpwOCleg3ST1u2E
717OJY42vwaAho1Chs0qcg5j7qxWWy+R0x2WH/0LFbldjtUx/qlGSpi9p9hOlOKHcHX7K1Fdixeo
z6wzmR+mZDvTIOWCnpsdWsF2lUO0cgTdIWQTAuILS3f0+mdy3TN7zMXQjPngFJSpB6O/Aai4Dovb
XcVfF9f0tTDGFMmaUAhnBHr7y/7JK22cWaa+tbv+ikxZqkz7sDxdk9vmmYK/pqvNchEMkCPZr0P4
X6BVOS57Zpa5GQZjk1EpaqrTYh/b7H6CDpDxD26EMxtMHmgNTanHLWa2DVf5kTwPUXJvonULvidv
svzVb+/zQKQmxjslZ0bpl97tpzmnFphncEqGH/FDfUsl9KBzveI9XR2gXeMLPh+NH6zjIGwb+E+3
kMQw8UXTnGQlalt89B96r0LIHk5/NaRzURGWcw1Ze1tMmOmAOpotqkeoJtrXibT3WVkKSuc8t1B1
WrtEoxmz0ky1XgUpiK6jExwllTR6cdqDiD+zR+DcGl2wdbwjp5qoq310FFG8Pv9QsZo7vaQO5LTE
xmtlQ/Tc6iuvrOVgSuYbQrTEzcr5n/gkasuyJVvATX+CFuWrVSp9XM5ofqzI0teDfJMeYl/6MvsU
pp0c5qNo7oP3sMRE9R+bTDAD+7PTbe0qRfODcbf4qPecypCExrfihVLbx57oK3LDJwrdqG5hRhGt
F8ZT0rQsnKlYab2U2stB2z8cLa+OKGOVFYmCmMY7BYBNo9oNCLWC6+n8WzbAMNb9sBWnhUxl7bdb
ayVes1qJ7qdZ3jWYdYGr5v2QA8toLsq33lJHxR/6ab3SZhA7uGSYmrskLeUNiubNMB5ALp0TSFzN
8t1SS+OvkcR96XWWoy8eSdf8+5hl6m2uFCjBxtloRdqogtRzHMYJuhm6HB9yNRtPZZaVd3JrTF+S
0tRv1jSGurQgBvAOjQYAiopJFcwfakwI19M51zqCLFt7ot9X98Yb6VC8oper3lHpDKzxq1Bp7yNb
YiPP3ioTwdUxT9QWensY11M0TFYeUbxdrnvEOxOgzfw6fnIM15p9I/EWdEPx+AxEeQ8vR9j/BCbA
t/Ma21MFliA1HCLt2IGEjWZxovSUlx2DNhCAPBVxCXvMxPTYibNsGTeMkXqQYQ2p0DkVLYn9+DqB
cmMN/A8GBg9FCIJQwbelnvtpl3emmdQ4b9Nxg67nElnya1tWp7FwbuZ288YYORfZ/Krq7qwy9fNY
97sydjtQVV/+Cbyov1s8+8JfpsTpRwObbFc/1633O80QLJLrv3/WyFajRxkxJFbQzMmH+Xokg1dZ
adBVw/HyQkRmmCCR2m0PogfKU4QRuOllRmN2+vtK6zoqlbtIxMRakm75MpA8Oxmobutecxff5yDE
3Tz5WnblV1FZibumnTn68XbZxjIMJJb73I4s/b1e3oYk6g1RZYnrAMDCYubcoYMOjPdrLTFM6A6S
E32jHWQlVq5HyKV9v/x1OG9pS9NQWkbDEqeM7Rsu9lLHPeS2TnVfuGMeORAO14eTLpprFtlhVtNX
coOjjHzXkgovt/0ZxdVS+21OL5fXw/0yu/UwBxfEm/MGOM8WmSPEA8jveMY4D2Z7/icr7NyGhEeK
VDQWuDeWJbBKqXRzvbtGU/jnZTs8GAUq8HiIqSra/MCgnDtaXC5DEes9+nI/1t/OW36lgA0jvSmu
ihfkaO19fRc/CjuRnPLRmVHmiiEbKO22LE5QN16RSHxLvPJheAWMtP+q3tFkAjHwp3YvhNlwk/j9
apmLRZ4USc0Lp0HrYT0ofgEgBbn+63KJvU2QE3LP125rGY/U4ww+mJZxNMkmeH1Ikd+DmXr2L39B
rt/vrDD+mEhKoyhlh2EActOTJzP+1pEA5cF/4pB/zLC3hSPn67Ra+hJpy1Wd3WftvSbiDuWeLDwE
wOiAgShgAs9dcTGbRc9THTRLVf3STqqO4j7ki1Wow1zeMn4au7uYmGAeQ1S+2PoWyLjjhO5LRC/+
7db5Zt8th+KQBqLOBXdlO3vUU3bRfDTIasUmCAnN5a5fT6pzM4lEoYRrYg5y35V5KS8ACQ1BQnkP
qsC+r16Bv/uhB2XQyq4IgSVaFHOIl3XGdIizapE0Z492s705I4ZSpVjwcuS+cjC5bykaegXAhjCb
Vy1zQaqxTU9rOK9on1ESMzmyvw6u6Urh8q0RKofzg+LOJLOXDYA+s4aH4mn5IXduD94jkMHQEf7S
DrPWK94pbRXxRTUG7o7uzDI7Wq5Dv9ZlZ0dJ/4D5TXcsrvV2ERxkbuzdGWFCYFoO6ebQ7cyLCkXg
Wh5k0Cr3JSpQhTSq3zFvMYKeqE8sUb7Bd9GdaSYgSr209rWMRG32lIBGXwyjNwfTTY7FofGse1lA
xiBaKhMa16xIUYKe64hAybvJNdW11jhKFjMy+uEoyUCDXA4s/A9oK+jcY2YUkKLzc56OJK/aZNGj
xRy8uizcub5ba00Q8elf+fR0AETgX1YY7xzzhhSF0tfRIp3q6Wa2BNhX0SoYN0yNuZCzqbcivUTD
YEvBDt97qlYLNus/uMOfdTCemMxlT7pxyYAQsjHMC2Bj8lR6qVflJxmwYYT+8PLnod/70sYx/mcO
pNmmZKkxVhKHoAqI0kgNdCF1ND9i0SkBSqhrAEZ57gb6FJvG0o0xsgyqe9mGG3G7w8F2FfQefcsX
NQN5fg7SBQ0TiKpsWyx7VGOUyyrNUxUpMnFCKHq3rpNpXzSSmQdMt7xLSMGfL28lz0d2Jtl0oE+d
VdGLDfRO2nVejYiR18oYXbbB83PMBoANEcUXS9FZ/2hUrYMe+Batdtf7w9gnnjHo6+GyFV4nFSxm
f8wwXtEtUuaoGWR7Op9qlgKpdQcWAAy3qZrbZ6A1+0vEucjC9jU7OD444wS/gKYbrF9iCgc0ewCj
fCYRzLcxJUmPWsAQ6A80G5EO8XVzsG7ozT1eCZsS3I1VHFQqUVWi1aVz/8ziLcOoJVYsgXagxegT
akvAFCxH+KmJ/x9s72KgBNdjdkaZQzFvuNwlGy/aRdv8zMl/NYl2MBaRTDs3xdd3dpjcToXeX70S
G3CJFIyn5YEcMshagcS/egQqJSKvlz+eaC/pv+9SOwv6Xnar1oCLNl+1FOjip8t/n++eKtIewzQ1
0BQxp0BeZ71ocvSiqX7iBu6ILADZHpKRAHAbqnABOg41mMLui/XVqAQxmve40HfGmbNRQbZD7jYF
6BYbuOK26dCGHGx/mcwvsSriIedupQaSRKDCFJQ9mS+XJhrRx7Kxo1E+2PLLAIzx5b3kuiBqHaCl
RWTW2beumaMONZhIkcn0xdk2Lx3f8ikVGOFeawBo/9sKc30CctYY6tDrqJ9m92NY/mpea6Cl0WOk
TK6Ql84FLihaFuMh9RqvUmE0dVT0b7p13RVPFjn+bzvH+MGm1V2K5n0b6dV9Tp7K7Vb8gKEB4FMU
pHO+uDK1z/SL6lzHqMDh6yTX44EcQQLjFVdQZ4VEqeQb/uUFce9oIP9oCRKjfGB9PD+3mywtk9IY
FRrBcuKpJ+i1AaKbh80hVvwapLv/xbOCOjC7QtMBEQLmbwAVUpldJDm46aA6BSKEHyOqDzjKftq6
to880c+/ykdDcIHy8p29Pfrvu9hkDANEfopZisi6BouV+0WnXy/p7DlrH/V1dzAgWqZM6/vlveWd
451ZdphpLBYTxMJlETV25pbKS6x9uWyAG+MBV6VJNob1LFYDBEJa62Ilpolxs9WjT93piKoireMU
pyoUdSN452tvjTlfBOPuRF4Ievh2WAxX2XZXV4IvxXfH3YoY12hrAo14lIhO9aG7TtAhvWkgShpH
YB61QyesARbXBOUpbqDar4txD4vg7bcYY3oqouRnWrq0X5l6JPEh8oyuR997oq427zrZWWS7wInd
G3Gp2WPkgJNoy/SgTtOT3SuR6QSXXYTbxQJDD8bcKMr4E5K6t4ExaZWYjh9sP4rnBCMd0xFwdPQs
Ez8ZkI/nz8lt59Y+GERvVBE7I2+l6M1qCpAuIB5kCXDKpNLnGEIDJ7n9Lm3Xk7q42Wx5RvdyeZ28
s7a3w2RVXZ2CvllBg9TpHhTjakoEgZ9bCkHYtXQU8bEOnXESyV56QI6AM1zQIAPK9qoF0raS3eIV
7dG7/Cd0cHxLCi+viuuaO6vsXPAQz/m4SoSyoeelb58MiHmlXp66XeE6IR0pFdVeuB/szzpZcg65
HpvJIW1+ys2s8WVtdNfKercn/be2Cvl3uF9tZ4z9alOTgio1r/7Cn3sUmmr77g8rpIS/9kFUQePd
O+jy0OFM4Ih1tplgSGo8q8maROupv7V/UWMUmmq82Ff4fMJJEB7A3wKSCkSLmMy0QXdyfu/oiVZa
xhjbH0olXSTfVLlXv8/v9BDaUZzANr3V9cGVg7Rx+zukRY+XPYh//ne/gfFb8G1VSjphGKgGZQ3u
dyWwnsxTE8S++nV7jJ+g1RKS5/kaOBQPb7rDZfO8KwOECtC5oY8s/UMcfXfz1kbVrYmmwn/13p2H
3hvkwxAL1si9BvdW6K/YWZmqUpL0vJhQz1jw2PHB/XGgMrpmQD+rqN7LP5S7RdEjtDNXdWWR9QuG
5ZbRle50D5w51JN+NuX/oyznWpCl0Y/EJkwI3oZOvRZVAOacgGhGHnJlpQskYAM0o+FAcQCiuhD3
OO7MMA+PJK5yB+ymTgQGohcdc43IWhxRSKMIp0troT9it3sTdg8coCCTzuUsiZbeAPAPGhdHIOaa
0JiAa1G7zfTkelEfHMzTn9oxNqPLbslNMwC7BDzpo5LOskhJdVXVEyCJUfoi3QFk4NNRn/hoP2kn
WpsivpDSkfcJbRwC3MIGiKt0xkfLtIp7E6RRp+GthppsEzlB9pSCbT++d6BiW0eGN15Tha7ki8hh
aV7G7vjeNOOviTFvKbF1jIuY3zXV0+THJJikt9j4IthVXnxFGVP9OO70nX7+aSUyV1oMeT3QyCDM
BIVPHjBnfKSEanVQ1J4IAMmLLgDOgjEQhQ6q4HFuj+QrxoTnDbDgVfbTeT6ss+FbeuteXhcN08z+
YVhaM0w6YQ+foR6989hNaaWxX1TUga3RX7I02haIM1jL0SyNW8hf3TeTdbhskhe2bRM0Z0jcQOZi
68xRNJfKzDY4b5TqAcFd/yRDSxtXCAadMx+KVz+B7nKWQ/dbRYzDmGwomiLlxIKzH8DsbaZMZh5L
pRaB/vqLVKeOq6jLT8EqOQ4DI6A8ATMOdDXY4RczbZeuH604ogdihAB67Y2NazYu9LzCLLB9I8zv
KTtj8cW5jg/6jQP8uilw2/+w139+BRNd123QMBjf24AsaoHx9v2uQBkQPK+BHnXAgGsPK4Qv5WN+
p0n/oHkIyBWG/j++sgYtk3PfajpjHrZmALHX8NivYSG9liL43OdTAhM6ePk0VLAAb2WW1+iNPDSz
toFd8wbzKegqkE00Uv35Q8IGyhUOUmMgMdnxinnSFfDvoWWdRHQ6tA6dwxaaruJBKQ1DWaLKLd2V
3YmEu0B9CAMvhomaHAAbzEtUGbNhbjID4mJbpJWV2zip93+kXdeO3Miy/CIC9OaVnj3d441GL4RG
0tB7z6+/UbN3JU41t2tXBzjY8yBgsquYlZWVGRkRCrFtYEz9sot+PMUumaJyOKULl3rqFrRiwC04
dg9LUtjNdNL1m7b+uYY/w0w365ZROaA+2dn6qKRNajmumHUAHlXtwchkMyslq+pfLi/t8iZipuiz
6/VZpktTK+sBn9SNWca6O2jSrR4lT02bP1+2RYVQakHAGH62FeZCW6aVkh308JbPLB5aoqDOcyJd
dUNtMQVWWYu68s7sUT4v11qJDQRNLpfI95rE3Tdq96i36EFxktkU8uvl5dEZ6Jk9KlwvMZSdQQsR
H6rFXBYnu568MGh9XfWLBG3dzM2YfMrUkTszSQXoRa8hRxwboDhsMeMvO+1D7Nb+8J20DNW3f1Ep
JHt2dhIEBCs011DW+nghb67BNqpVuR6jv5iAoHB8N/uJNx6aoHBTvIGty1u6+wU31qjAWEilHk3r
ZARKbvT3WGtnZVX9BkDC5IDnfDxwBfcfcZpAkPOgp1aAmEdYIaPnn71UE9Z5QMskOuC6MlPla5fq
5sIEHnyItG838i8zOuHdxIw5kvrPZoomL0JuAsNntoARGIoqhZO6MlQR7cYeF7zrBSgv4U4/seA3
9J7ShimXAR2nsRp1B+LN7ksSP1Yi70joDvU16HpGFhcMPXf6/7v5e5kkyG39JWuHalkyzPCvIBZ/
AsH/8L3J7z8eL7m75I9Lx+Jrp+MmvUDKaVIUFjO5VjDgWl7HrVMKryXrRctcFtnkzbIUTo+LZI5S
JPKrm/npTXkVX8tgWkrY3Cjkg1zyFOry0aORy5cIyFRFPDbVMdb9ofzGx/e6/DCEiVkZixmFj6WO
kfbRGkYvDCvG/be7o4RyFBxTKHrRWDTIUOpyU0zlQZYOfSqYJVymYAFidpe5MUKdO7XV2kmr2vJQ
AHTZqubEr4xoQr2+/vLFjQX6yIlt1+IFFn08oPH09EiNXPzPiIczO9QJS4R6ibW5X4PalsHHQXob
zc/CU+0ZMwLTD6hYsWpa5OY8c5HNyqhTZghpFRt6pgZ6f0yX742MmY6ocAotqNUXcXhPxZtMexU4
Vkd0P4ptDFNnjS9no1XLCsNSp6U140f1wDuZU1kSOBId5GHcnfCN9yef9Zql3+5ne0wfQH4FukPR
IlTV6iOZBmmsyuqv/tKVSa/a/6oUdmaQOoXrVDZcAqK9Q6+hC/Eu6wehfLp8250lEB+Ra7ObVMYX
5l0p520LDLo9Yklg6XnQHMK5NHrsRg5dwfq8IpimUj9FbQDElI0IhdDQS67A9mr1pnxD+h1k+lN1
GKsjx+sfnRT2qPSv6WM5HqopP+hPAwDHBZqaMR51UNBdneEGSlQMg8T3LtmjAspQRkJpqA2G0HgQ
8X2BEov6HBedkNmlngm1N0hZwWoN716uaNejzaALaNxS56FXhL5c66IMerE6oiZ8A6THy9TWgtv0
q702EYtGe/8m2likDgJXD2WXrviKChg1wf93yK+KQHI+OhH25S+4H6F/L446Amkx6mG7ItksgARS
lNFsFAbYjm6w/OWTgG6RWjVaw3QxB5uaTnPRc4HolQlwu5JPnLLIrd4hhKRaIN7/wZo2BqnImVdR
KKUlkoWsFO6QEB4MZWRcOx/17TNH3NignALv1D4WpW4IUMMRHtQ7rTLrWyAJCfFNbHvl1QvB7qqm
cS15umQt4kcfjrNZ1Ryylku/g3IVlJRTtYZgWRByjSmkg5nInZsJGSNboJ95H1Fss1zKTSrdyBYI
5qDCgJEFjrtqQ7SRbK4frLFqLSnSGPu7uyyiAWuAWBkVCMpeHybSPMup4RvDQZxqa4aY6cK8cHZP
NjBH4KMi3M30yQ6TsReXVc0Qm4kYJtART9Jb/ND6rYO5Squ64V7jp/qJNZW3vziwoKJmA5VRmkuF
HxI5zJU8ORT69YByWHk9yf4fHAH1twnqCIRV34aFOCeBUXbfWkF6EUA6ednE/nUNPn/0f/DYQbUW
rrnJl4tFibp00MNAeIh0aAJiAyHWi3qiDHWPa1Jt73yREUx24//GJnXfELmfWA0bjAGvfiN+Gdc3
YX3q66fLS/vQsDs7VRsz1DUjDBJ0V1IU1OSTBjWzO9IKAr2d08ruAuwi91xYIzgpnQXsM4nbvQxW
fiSLBUuNpfy4/GN2j56moUatCTgIOnUUFK2r9AmztwCivueSZBpj5cz9DVjHrRxppxRcNrfrnBtz
VL6SDJPC98WaBU393OZ3Q42T0Lz8TzZoHvMxb3C5KX0SjEVqdwNQfYu5ToyF7Gde0DZFvwLzr1Az
++yf4LHlNGGCICIhtltxi9ZOEegmoV9js0HuOubfaR6iJUmUNodBAzpN7uc8PrRqZkaVownfhqEx
15SB+Kcnes8yPOohgqmNaBQXOQVZFrQDEjNcMN6DZ4FX+gtIst5BDuGiK2OjzGCxxg12fWOzSCqq
FEY/rgAxJgcN9JOTl3SONDGOHssE9dEqNee5ccU0Gd4CZpivps7ZHcszWB+LujSrKKkUZdDSgxab
i+xOzmpPT9UpfZEfpi9pYc8gS6m93GKOMLEMU2e5i/k47rUC4xmg5WuD+HW6JsPYo6V5YuQoB8Ia
ql6D7vgPztvmu1FnWuTmrtLCJDsYmO7hrsL6cZRvL5ugey20X9LIJ6VS61bMkjhQHvTFagCFgNij
qwHI+xNyhc2X5ghQi5095E9EzH3yRcbBoDEZZz+AuhoUuShAs9BxmEkoYycB0PvQB6UdgaadBOol
iN+So2oqh9Ccvf6p/MnCfu277t+ptGhQuzyH5cCPnRoFQxae5CS/GjWoTWnJl8s7zcrYqWu3nTC5
FQs9nDc3rjETfOybmXG1s0xQWxklwJZxFZJKpX2dqtdofr68hH94pv69VWfzI30sYaZzKArweoxA
XREqdTX0B7fBK2fxjR+QY7ps8fK3Af/85/Dc9GBXhr7UEEhAbPLZmzA+tRGLEXj/dP9eFRWaZy0K
VU6pAMEvQ9A3Srf5gHeVhhqGULxeXg/rC5H1bq8bqIIOhVipwRhdGeDfWxjUCbv7pWsGkOqSAEw+
lQDVqwgu5Rx3pzq8jf23NjnNMSNi7JrA2Auw6hr+R3cWMdDbLvMAak190K/GdbgfRwkiHKV3eaf2
zICwHCACRQRckpYgXOWyi1VwsIMEorWmDPju9JSHrIm13WR4Y4ZGoFXFGq8ThzmC6H2KLdK2QVUp
teY74a47Vnjmlp7KiHhnHUzyKNvapI6pgYuyGXiQvlc6+F2En2t8pUecP8Y3bWvxGCXNh/syYVjd
c/KtUcozpqWqUJesUIkvvFE71etp4F2DhY/c82+MSGAAC5kb1IyppYGKCoyTkIr3NcNLprswYZwf
EovpBB9KFHhcEmaIs1hNOhhxliOpHovyRYhLf5BkkwM6iVDldFp56ha1Nbkicy97496L87fds9bs
3CTRLKzARVQxrqIYzK3Ct1RRrMb4vpT+ZVu7CTChFNLwQoMqIU1MARRKpLcFtL+mQ3KtuIKfC474
gFQDUxqiZgo/Ltvb/WYbc1RykzShjGFHPQ1k8VBJ1332BwEDsxMYkwaTFp5C1MWHvLOUATEOg6Z7
CzNHD79K0cOfLAFaPR9M0eDy+hxWuTVeQBUIyHYS9X4XVZ466YyvQnbhzPPARPG3CbKLm8hdZFG3
LsCOBrOYeZ2Eqd3TOtuCODg8iKYGhp/vnlZJxKAmTGo6XZ/t61wa9LXIDgn2rDwK3X0HSrLUubxt
LCtUTJh5vupSIU0Ogn6a2xc5d2V7/ZOkBG3jX0uhvk06Jm1vTKLud5yUvKVzLr9XM5cwlrJ7QDdW
qM+TqnzNy6kQ+gokIOUpM3O7kzDCwmu2kjJaPLtX08YW+feNK8TNqBsNv3JBKTx3QOwb+bsxsXiY
WEbIt9sYETJO6kIezf2+1K3CaKysucuq4LID7IeazVKoF1Wmy1xUN10EemDeKm+Vq/5qPnB3RAch
sllCHSx3owINr8WYQs+6MCi6wqnUL/0CnvX6rmsYvrC/dVCwg8yOokJr9fPWrVNUNfzI6X4RfeHG
2wJQDz5hZaZ7UVOEmBugF7jwENo+Gwn7yUimFm/RWXVk/RQt3y9/mt2/D2wHwFvoXch0JVUtlkks
DQhmSu2p4r7qwtMf/H3AtQjXKRTp6Op+26xhAbp/EOat/HjItTa7FruVNUG89ylEMOqQj2EQhbrP
u4TcruHFPE4P3HwtGlanPiVMqBuJUnRk3thQqfsl6xdITbYl/zHULtmVVyN/s8BuiOvSeGRVMnff
QJhWwEA09OEgYk7FM9DVYqYRnRGfzNBjcMCDsg4fKB7oWqzlxbBnho4mzZf68UDeGqQ8LdbGFps7
GP6s8KVb8XmamWG8gDpSqzOjNQ1llSNzTnTpuZu55rabSw6YbRFSw8j0CvkdkSS7hUJvA25CyLyW
fjkV/GKJKSDsfiRPLIb23aQa2EYMlAIWCP4m6ovUawYa1K7jfEEeruehOeQqmu9FeKW31VOer24t
c5mZZL1rTK2vKPmxkOtHns/dRswZ9/be9wKuBzyewFoqoKSko06oFQY/qvEhfEqDNug8VBas6JgF
s1OAyoFVTfgHe8h9MV4CymK6fFm0ctSVXJ0e5DvR4szsjgwIkVlo/tiigMmq+/6DPQPDHDJ5832M
aW8uilzWh3iOFIjmuP3xrzYWGtVXfw0kACL9398R2M5f5uhvO3dqB5x5gmZ/Uv+UAPUOR86JVwUa
IGLKAnvuhg8dEmoy2o8yMC+fwwdfrrIu5GhVzHNpJdKViCLtxCKp2MvsRAOQdTzLIB9F138acZVK
tYiHACww4S2kgeLXeV5KSPIIwmERZuUVpZvZqsN5sC/H4N2G8UdwlyDRDc0P6rlUJpPUSdBaDYo4
s1fQ0Li11NxOAsJXLTwvevZQQyPEaiE4GwKC0xYQl2D8hL1LGdS38Bs85iERQEUXHuPTg1Bp8aGs
zOLbgun9xOl7s34pr4AZUb/wtuoDSPW6shKc3dwDY4iYqkbWjjSXyj4jIeW6qZ5KDPDFt+lr+wCA
poMBrEfj38jlkLBM3xJba1TYHuSykmEyxKgHwuJj6dbjLag0lDsgCo/NA3h4VlaK8DE2fckmtbf9
zINUqAP9iXiHir9+AIj9qXtOb2s3toPwSGa6s4+rar7mTaBKHEt4j15B4fTAUn4ils5/CeHaR98S
dxYVBEGj14/TEIKDUAnW8lDjCrnsR7tuJGJ+XMKTBe8V6qTOaxHXTVuBVLvSLa3izRE423CKbbll
FIb2Ap4ubUxROesqd/PCCzkG6GJr/E5KNvMV9y0KYJB3CVs6C7yyF4W2BqnNQ3VoDIVI1fyyHi15
Blra8BaJcc3vfiFIK0Gjg8dMGc0pE6m1LM/DDHrycXpruhVjnlH+dvkj7VVPMNz/ywa1kHCUuFEe
1hJzFWRqLfOgXOeiwuZcNrO7FIxVgVcTiQlw0Z+jdtfH3NLWAMuPir9I96FcMJyNlWDQd14Y1lWY
JzM68blZH4trwUZidKp5s4aCs+CE3J9iPyU0JeHkKoabeMrvFgzBcVGkg4zmhmCmJk+6ajwCiVHN
Cv+HcWPWIPyu420sUt8LhNHNEqsyRtD43gpr2RTnB71lvGZ3cYPbdVE5elKk6DFFY4ooZQC4LkKt
ZfUzC0MOjw3kxEjSwsKS73rI74XRTad1GTR9blZsZXuSSn+dGXCDf3CQX9/q4+LdJEXhKklxJlWQ
mjFBhO90ZuaMb2LQfedOhD0ZBP2Jfdnp96+zzZqo66xSEiUpDTx18iNRtluhbNfZA8Z4eZMtc7Nv
TRVRgQeNANrklGskiTYWEhAGvuipXuKDTUixo5N0R8D/yCW4H4zVkUzk7ALZ2KOcJOKa1hjyND2Q
HFoDEyvE4A+c19z86dpArgWuTQny7HRCxvFpMoc1Tvd01+aoyWsAqHCO3DrkbNdeyAhXuy1QUA0j
x5TAn6jSBcp0Nko95jUNUjSjnb6ScezkCoBIO3xcbgc3/xb7sq+9lte9l3vdH3RswB+JpwnqvRi4
o9ymHnO1XRMhDUYhfgZ9kdUPuY8WAeNE7IaSjRkq/aniRFc7SU0PC1+aofqsSkeDZ0QSlg1y6jeH
Tm+iTJwxHOwXw1dFvpJWjx8Zfrhngog1oCUECg3cZJ9NpPo6c6qeo5iYQBtPkjCjrxpPWZ27l/2d
/FTa3bd2qKXUXZNy0pSHQdbert19Yzxe/vv769DIiw3EWWdThnO8ZO0oLWkwJF9UvQVUpzL74o/u
SZTccYQEDXk2zb/X5knFi7EBFRe3bu0+gFy4je7w9XKjeMsx+45ZJf/ywnZRo7Igg5NDwOoAHv38
hcZK0sacn3O/0IEvxIRs5ueYIs3QofHI3HHzoD3XTPGevfQTDE144WMMSjkbqYyUrGrBNYj1TF9F
SEyItSXV7jA8M1ZHwuqZXyBWQJMS6l6Y4Py8umwes0SqsjSoWpNwNdZu5aW8OZygX+MJkcmdRmd1
Ri+dze6tZj0o9jd3Y55yy7JXozmUyuiDiUpwiXor4CeFSfK4xYWKoMXZLIDGvlGQ42CIHCEKzDGf
17yEUtgaSkmUgsCcFFTQhXQlP/NmzZoVszoKFqHFNgaHsdfEU+i9Vgi3LrYbZBL0y7RtwSvJcx0u
1L+YkMPbwlIhkfJegASL9/XWumxw70xu7ZF/34SvqQShA8ILrtSGexwS4d7IOCsyMA35v9mh0uNw
CKWlFBvk3bMjqAdZv9HTu8sm9sLXdilUqlp3i95HQ5YdyvVaFx8qFhHr7htsa4BKP9oBdJcTnprA
hut3ib/6EA0FLpx3PxSUmWjp3fWAQRQc3GSoWaE+jSpJqxIJEZjX9JtkPo3d98v7tevjQML+MkB9
k0ysU3lC1ArCp+Q6PAxPgJtwvLXcAhUESpjGLR7wpm0nhsvt5t6ouYBEETgWVRepD5WkUtwuBIuL
0RnCj30rOyWooBJLOxng3AHNJpBlrBLlXrDcGqU+XtNXS5xpKlIODbPT8yKYchxydoNZdCUav/7J
1mooAyuGoII7kbJWRVMTooCm+0RojOhFVU/jVX01Wx3o9KGoeyuhCmMzjO6lq6jEo+WM4IE5e3pf
W7GcI77BuLFgCi6YPWJzveYNc3Z6FAgm7U+O9MYctcaxq4Zp4NUs6OMnSQkaYDoGRn1gNzqBLQyq
pDgA6D18jk4xaKCqQhiBoK4z00jusz62RTm4vG/kd9IhF/OvpOWERjfAB5+NlIW+cEWY5UGWLGbR
DY7a+GH3Uo3Pwnqn9Dpj23afaQDxizr4n8AbTbe5s27FihQ9Poh3qys/k0RhvW+hbgOMNqRlCN5Q
493La9wtum6NUouECsfUpRWGbkVwXBBBxvFgeOm/UiPdfaZtbVH5AqcPebVK3BQIanPXcr3V9YVj
VB0YC4z7ZRHskZe8bmzMCkpOSRZa9VgwYszead/+BNpxVjLzq6VZgOJ2Wrrz+F4Lp058Y+wqWcm5
6/z+lFSI1tM0VPVqwGSsmcY2oT4kMnQYKSCNCPkKXGyMM06O8CWDVMheBkzLpBEamNDrNTmtMLnS
69vEkjNLYeZAxCfOjIGOE6JtyKLxn88HQ1HbRBwaDBZ0TkyoU70eovWh2YNMI7dYExp7R101oBSH
Rgvk72iOuRjckuVYieAu4G5L0WkbHHjxgfG99lak8UAIYh4cvB00lj+EurE4TnwacP4KyvsBbbFQ
MhXH8HovwbC99yf2gANRQaDDC9D2+byDadioITocoA+4AV+ALV0VP6fb2YE82217Ylnb83ngjX4Z
o3x+jit+VQqg0SvQ8o2gdipjK9VqyDmz0C1732priXKMeqhzg2vARqIJQOnYuv5z5r9c3jqWCcrR
Q7Fa0J0a80BvI8lOFdQHqnHu7KgYWA+MfVOqhk6YDBQVzReVGgUX6nwN+h9IpyW52Wdey32/vByy
9/RRArnOLxvU1czLTT43KRqH2XSzzFdzyoCb7ZZztgaoyxh6WPHY5wkEsR4g7ASZDPUgoVFPJHXi
t8XNr/UHwZIcDW8m3kTa419e377v/V4fVSnjcbNidLgxfKF9nPXJndAsmDuzSFitO8ZG0tBVSKo0
6CSgeSiuUBflzCVvrMtLYVmgXn7ZqE0p34Qos2OsyLifWfNau8+IzafSqKtYHZJsqMJaDLLn+FFx
O5TToR1/VwQr8jToNtqX1/PxPL/ge3QQygRhGCOpM/zpUFyr6B243P0AACnUJF7kR/WmC9BCsEJL
+JE/zbIJ9keosrN/x16atV022ffNS3Mc0yoqRtT1W9XRY9mKoFMOaHO5DICf34Q8q42+CyHB4x3H
GmVVBUf7s0GtzOWF57j0UH6RbuTWXG3FLxHkezM5jg5JtMQvhBRnemNF4l0X2limXCiR2jpeeyEP
0vib2KXWAsqKyx9134kgRQuQOB5w573NUZkxXIWbbHRnMLISPcgI9zOZ4xX93BJeL9vbjZGKwKuQ
fIdw7Mc8y+bjyVMrVqKyNEHbTUBqQ3QzNquYUUrdS260jRHqYHCJJrUAbWlBKr/38yEKj3n+M+eu
o46RB5BodHYiNoaoazlRoDWz6FEe8IfEB37WUzzVrZmClqz1UB7fjNXU6NlUHFb9W46uIKeC4OY+
wVy5zDMO+f6KNAPlOeC0NVrGu86yFLpMkYgVEew0mSKK/ZpJzbmb2hPqz7/tUDu3QLp1KVrAmlt7
RiUutqKDdt2bmodX7YlVVt09Rhtj1P7hoVtpxcRHhwTYDKO9VztWfrZrAckZbgw8McE89DlEiHqd
1Goqpgf1NDlk44TC1AdUdSDJjfIewBH9ZLIIzHcfgBCR/mWVWlc6iQuHKwC1sK9o5INlI/paQLyy
fP9rEDm0puhPwgXQLgBVA70nnBFgZ7WATosk54ALgskcJjH97GUQ4mgCKKzdMPlgyFGlTxjIjRF6
DR0gI43KEJtkLUI+rMlMsuplfnInv/aH4hj76SGyMSx5OTrtVpSgZCVCNVMGqIjGZ+VtvUylAH5v
IpsIVY5jdVf9RLPuPn2G4DR5spRfI/DIvl22uxcVt2apOK/3cgqQEZcGxXKzqNccd2xiBqfhnofq
kM+GfwJLeiYIWZZSu9SpgZ5MJpqzfl0yoZ27n2pjgcq0176NCBMZFxh+AzVn6D7Nfn0FIi7Ccz/5
rEyRtSAqE65qbVViA8JfA3+XGFfyyLwa92LhdsuoVFiujSxO6jY7pAi0h/VouIRsPjkaYLORXzU0
qEW394arXLFzj/WM3S2qbq2TX7e5KbkhMuRuaDDuDPbZwidUqUZhqkckXN4UtFYJy8aPy364O2e9
MUrrP7UZJC7QzUX7Fr0K1WpR+HsBKSzCGIZ2nPAegBfzMPmsSLbr/zhzgPGhlnXGtxlzUVj0Cp8e
aiM3dQE91k6zB5Zuxv6WAhykYBU8ZkOoLQUMepm4ZUQdojVlj8juIGRmUOpI3/nvky04racx1ep2
1/bL6NnwUxb25NGWGb5STmZbcxi0+lkXLIbd3dOwsUJFkFatc0yvpmmAIVlLSu745eWya7AMkNO/
cUd+4AQV3TM1aLkTD0agiYGM3T1smwVQN6i+rOIkKWt8kKEN3ni9r3iETIOFrtq9MwGu+n8fAHz0
8zoSNDuTPp8y8N2FdwTHVViQx0IyOt0uoJpsvRlTPIxHNcsFyL9v9k4HS01d1hJGXjQfbYIchYhR
qtzLH4hlhAq/cbhmutbjWSQXi9nJiPKq1pt6wn+/bGf/jtzsIBV4MTdrcEk1ZCg7E4mxyet+hj/U
o/6wWgaZ5bf169AZWN141vKoYGygvMiHHeiNJsx/KydDduPpD1Ae6LoJ6LSgBY/hDuozJd1QymIF
Uvr5qeUzs4veGv2RsXu7t6SOIiSaOgQ2TD0m5aQOG1BPJQcO6qMigE6j2bmKB+SlXTJrofsRzxAM
NP0+mFSobyUZdRmno8wH4dfoXvgQwstdgk+bLW4h3Rw7cpkDDHs1HMj8/jJK7WPJVcO68OiQiacw
t2c7PLQ3/QtOGSS1O7teLZAMuYmr3HZ/4iQo+4pAPgEUfdYt45Rhrko1iw9RdbXGsV2krytLnmEv
EG5tUJfIVIrSsrZyGiz5s9p9aaMflz1kF/e8MUCXG4S1UnthBRcNVxm9YmaphIE8fk2k0V2kcfkq
hdwcBmuedYMVy20Uu4nQxbkVF1IrW0kM6m+nHISFu69kPh6tdNUmw+LUDoxqeiVkniFqORpUOZeo
N1rW60EfKSt6RcU8a14vyJxoN1VWf+/jorhF5Z77oWkc1BOaxYhKc1CKRLYur3kvKhsgDkcTi8jJ
Y3j389FbpyqNJ6XlkOxMzgipRD2QUFb6kAJuvfC6PjEVDHa+4yeTlJeCSkAcph4mM7CSkBeo4Mcu
B0Cqhjc8lHJ9pjz6ztH/ZJHynHUuplzLhOSQHtuj6DSn9ipEOjk65KLD+/Dynu4FzK0bURkBNLan
aowJmUH2wkmuXroTU7CLBCv6dba1QSUFfWvUhYFyMSDRC9HYfCIVkNRP71iFMNZiqOxASVI4SB+D
gye+b4D0innHYJG57DgE4TD+O3jI5N83tzSnyvMUVpruq9GjDvG4uWcJBLEskFVuLIRhmRZh2eWB
kN1z800fvV/+5HuB1+ANMlGJXNpQ6b+frEpjAMcVGFpm1sv3BJQ79YPA3V82s5sBbO1QqUbSF0op
gZnu0LqzyzuaH4EqNban19ZRv7QmwVFVb6z33m7JaGuVihF1to6NtqgJpP20G/2QHUi5OxzMfwea
IX/t3LV/7yUVHrq+bCq+g3BUPV83kiuA3Dntj61irzoj7WAujIoLYpjEbRL2QiCA+LIPBD98JMAZ
wek9jkleun+Sfq2L7nvoCsRFxCEPfUMcW4jCzuMaO5M+8qIJbSWj/O9RaBvzaHTw1AidqqdyESTC
nbQcNf3BYA2Usy4PGmKXdnoihiEgYdJgqqiDIcs4VZ50z98oMVpVpHrJLITtbOOndVGRj5vWUsSV
jPErwA/U/mYpX4v5J+Oc7cSLT0aoqAcdvzFdZczqdIpZV6b0/ePBelg9Q7MWMOP/m3Edlk0qCjal
EfFrDah6rKiRWSr9Wz4s9uWF7dhAfghIrSABt435uc9xkCuFPlpkMQyglzAt1zELrr3LEbM1QB3e
Wk7TOVE03LRBfVtC/lPyAAiz0NQMLq9ktzeEVBcANLzsgXmmLPGrEZa9PGGQPbeGxZxtxSWqhDkg
9wbalkdUDdfcjK+I8iLzLUuc7CxGbYxTgWOVJxAfGyVwu076aABMK4NUrSJTJ16JPhxjqbtfDeIk
JLPGG4luN4IbJqmMBs0o3sNMniP48qv6owfpMYS0zfoUXmdvly3uXmcbg5T765ECLVAJdDVNGuJF
i4GowdKVn1XBCMCshZF/31zLZZRGqzzPGMYt3/tWMgvt7vJC9r1ksxLqYtYx+5SE9ZCBk2a2OXPw
wKLuN9Z6pT5+R3M44B8ze+HNkMVEz9pB6qI2Sp6PF04GWan0DpL9BM02YYQO6StjfbuOuFkfdaCN
Tl0rZenjg4DhLtKJ7q/gio6ICPVnAEwD6ApgAciAvEG5RRaV0SRWeKYLyg8d5P1FJAMp9SaIrALw
TozHX/9tiPIL0WgFACFaTGXmmlvwxn0fN4fWyBjdSnJKz07xxgzlHJLSjAPR/wGzZeKjLuUXAalE
sppgu53e7XIoZ9CMWOSkFSNWo6t8x/MDE4ylz50IHjxzlYDJkr7rfBgLl0D7Az4DepBxkss5z+c2
Cvi79hhdCVftS5taaIwR10DS5upAnQXdi8Ccjd490LCJHjDCFFrbnw90WzWGwI06B6CCeoitzqtO
emmVfhbEvniVP3Uv4j3jBLBMUh+x1Yx24ObV8LN342GBBFBiFqS46OlHtfWrxyVAGsKIW/tfVOWB
OTVI0Z5meTPiWtZCtUXic1MfE7/xOEu4jp9XKEVmbuhojBbSXqKFV8Uve3TuCJRFXAg1sEFibi+t
SfCflYWL7ptw16PmeAT/qvcHjAmfbFLP2DnlqqnH5ww02YEmrlO1vDX0AKStrALqLrR1uzwS5Tb3
AAZkulKQoFQuewCx43jIuNw4jxDQsw7jbmgh4yBACwN0QVehOT4Ws0ZE8UEHgfmgXfH8c5h8u+yT
u+dvY4N2yQnUWIk0YWZ/Le1ZUa670gjkaj6osfY/mqJCS9Gk/JLJWE6OKZ4hbr2qvI/KG0GXvMtr
2t03MogPIXlDVjXqoum0JBwyHYSDqRKZ2egsOFvL82Ubu/F4Y4NK6TqlNcJCkwBIyI48910OWxNV
lDJ5B/1BLB2UbjQvG9yNHRuDVBqnzsWiyqXIBYm2/jTW6LmeVca+kX05u2N+m6D7eqksp1IjKPlB
mfvSXtf6WqoEf+IU3V7G6n2SxJrRzyG7dGaR4H0hEIrSMw2GHECxyQng4AgwdvUyoqrSdOqx0evH
alLf80ZdvFVQGV9uxzvQ2ibnSUEz8WxuATBdccb4fB9kqWiO2WOWPA0smTmWDco7YkGrpWHBHPtU
Xi8LbrCqtbOclTDuWwGtCmI70J4fdf1NKFI53uCnFGJT4dNcn0TCfWERGEJVn/Sb0CTqxrnHIsNh
GaVOMVi/ClGfkioAfZY7gl1ziBfLaBmjGOeUxSLYLTG0IJC5NJBdULdztaSizoUCMh1Is3j90eVM
wcSQspja0tf4pTpONl4wTw/GbXg9MI7aea2FMk72YLOxcly2nDbF0D/0VjfBDQ0lgpfwQQZqSwtY
fb+zU0cZozY0FPvBCBEZD6FuVfKpmJ8mmXc6TEeF9X9GmxJbGNchU9+Yw6ZfZ2lTLbXRtch5kKRO
Y3cU+JA1jEQy609nmrJBZd7dGPeSPuqTL4MFRrWG08dkqj+5XZAf8pMQXI6L5/kGZY/ylFLhI1Bu
9AkyVsktHCiYvsq1yX2b8eQsMd0ypVbJMTzkLBjDJjjdBFycAPbpCmUz0YasCtsxCgQePNP3UvqT
sSiSsNCbCLylBLokAJugzvfZA/tlVrJJzjFdeCSLguogmnFEqghDHn+ygVtblAOWY72A9KkDe9fP
2W2D4RTfqI9iCkUr0a3cIjaNgCXKdxZEsH9bk9QNHctZ3bWLBkg/r9iNYvzM1gXK8L3RO4yN3PPG
rSUqEifRUqq9PHN4N+l3mgsquUCzgIw8EBF6EA8z7O05xtYcdUuj+mG0/KAC5amHVsvfaeX75QXt
RYuNAXpwRVYrWRHAaHAwMMnESbyVQf097jszAVfdzNLyIZ/+ghsqxE03gbBtG42v9LQ8qNPXcLUS
bTbT2VlL9/Kizt8on/2BBpSmk8KVQ8WBhd+fXYK3CG05aOzBXmwIpv53tiHKHBWicqGZNSJJcdA4
O8VqFqi/R+H/uigqSCjVtIBuCJ+qc8SDZAOuchW/QO3SIUTu1UvBqBAwXI8e4DVafRSblm8Dowat
hgpSlIKlvsVyvv8j7cqW48aV5RcxgitIvnLtbrVWS7LkF4ZX7vvOr78JzZzjJsjbGM+J8JsjVA2w
UChUZWVSd7lwhzoxJTTMQZmrDL5GvvWVl4Wpo2QniatytG0fMd+ICRF6r7RdHCEqqV8I+oaKEw/Q
j6LdnNkLfwiGDSSpE7gSB4XD20UmXmS6JM8lxBmBzX3sYz/OecLqW7QFszAmRJRtJ6iRNEYgsRko
PrYHmF49Sl+q5LDYhiWDOWfqHIHjHbvX5EXgYCk8tSbSC3EApMTIb2hlNnYFWwdIcbb02485nYPp
zE+cc70fP0zwJmJqwDA0ZjcrzUjENp1MDCYHvvHaPtIOoHQ3e/optOUb8XPn/wNym03D+WOHf1tl
drgSpyqPzFHwB1xno0+ll1DaB+Md74G+myiq+n8tsZsqQJMXoHs46YTco3Cy+9w27e4Xrcxldvzt
+m7uX5q/jTHBWB/jYQ4FIzulWWhB6VVSbsuQ8yDj2ZDXJ3wCB0CF2V390BlJYxuSlB1Ib2L6ItUl
zlVJv/3qbtGISbcOY3DQHQY54dpULKSyNvQD1a3NgsYPwZqDAClH5a3ZRsABKVpRfm2BJvkhL7Me
cDI46gNr63QyE6wGIL0E2ZhIN+IilMVdJIYTmTG+qMuvRV6ch0L2R4KBPCmFnmcZ+oDr24bScOxu
Nhga7pd22RBaLDHOCv68Lj0IyrEOXsyeV/Hj2WBCZ5h3eU/bjn4DUHADrEx9B40uB6/4ewnnrr8X
uGxjm5uBWRZz0Js8lmczwscsakmANH1wW434kFLpGnp60xGR8z7cBBZqD3MhIKswFQXzIevPN4G9
v1d1aEpVdfKYpcQt9fAGWld3ea7yCpp7a0MxSVEwXUDAI8GciUbKSRroUenPpwGwxcqpjjnYuXJb
czVfeFId0Svcjjtgu+ehOjhZNdBxGIDjM+djFFpFTYYMBR8tt0fpmJYPC3ld9Mxpsoepyyy5OlwP
MNtwhl29NMmsVEeDITBTUDpAvQrimrRUDNJ16SSfxUNgD9wS/CY5Z+wxeVidzDUYrSEya9zSMnFw
NEGJZ1iLG34IkfHe9Xsf8nJ5TEKmNAYooXRMN4TCdIyz1Fp6w4HjWopwNpBGc3Zzcw0xq2N81Ohw
zssax5DOfWmfA+f7ckoO3Qt3/GWTs1BDeJCCtgLwOCi5rw+DMmuxmcggyxcfiWbp3yWntiMPA3qN
Zdxn0Onm94l2nVMFR4YCviKUWZkQE6P8H2YRwph4CjAOSI6jJ5yoYOn1PdxdGao/VK0Rj+CPlulF
lMZrairUvg4hdJlZ09y/kF59v25idyUXJpjIBebMpRkJVgJELx4eBlaC/g8XUs5bCf0ZlyvRwj5I
ggpsKeW7kAK1yMNb7QV9qmLx91axQ0lT1epCIffxSTMnt69u0iZzlYaTHmyzSLgakJ8AMwAFBwYy
5vpKonKQij4vfeme+IujHJbPIHA6SifJpkQ6mON9vv55tk9DxiLjaRDbapOqy6PTQg69Gx5UyG3n
tlhZC3pX4O+Zb/4cMcGYZFyimQRVLHS4RAfFBrNE4bGG1jYFTTRPeDNyfHx/TxWgXMCmo4Icm1mh
MhZxJZt16VPaBspqSQDQeB8QBBOXzwu6G+RBmo5viEIgJRxbe6Isp2GeC1npF2cM56G0NFjTSQe2
nFaLuXiQ3Yv6whoT4ueoSmNThjXoUJyaB2h8O5iOsntMRU1wGmhvO/2Bpwv6QU67ye4urDIRsYxF
fSDoLSMDGt35lDyPr2gGwnLlqg/ycYKoIB0OJIf0/s8RiNR7wIgEHmgJsBu2dKeIQwm4D2yPNj6n
DaZXC9S14L8pwTPFi/17YeXSGHMeCWWuQPG8BHbtlkTfi4l3/HgGGOcU6wQSiSUSu+isS5B7lek0
p4cH1ZfiV30WHT618faBzGwgc/yWEQ+BKtEKOKgGui4TeQF9wBGUgwJIDyen9J6HHN67BEz0UAgg
sZqOPG99JpJc0xIg2suPq5oONP81V8Qzs3/2kN8rGtLJLRO8Kkd1N4cKjjrg5HQrcVE71YHGscLn
wc72bgRTwxiuhPSAahytFzXP2WAMM4almv6kLN/qzq3Cn5zoTJPQzUG7sMFsnDznumamGIXN6TDn
f2WOPwLz4Y+rxtQxLoyxd2hYDJLULZBhWCYokqmA3HTnduCBCfavnN922Kt0iPtGDPI5PpH+pY3s
5qy6iWfaQ3wUtJvZobQZvDi5GyZ1k7LU4VEMfvf1t2plQa8ElBNO8VxYs3gIG8ky0wP54+4d3cIL
O0w47qu0yDHRAYLSqXJ7Eh16GXTGqs7JfT/eXxu/uHifMXFJackYQyOo9GvXwEQ2oAWH0DfeMweT
lDT+KyfVyb5S5uuqtPUflBU4+8j5p/frHrpzCAA5k5EWK0BfKmy9fA6XOsxSaC+oxWKPvROSyWmU
T9eN7HnMygrzVhtUPH6rtkOgeh3d4ATCrMElHfoMuOEwLRg6es/LGnY8BgrwwNkYMgiVMSe29phi
KrS+WnC6h7fRLe/0mzS1Sru6WR7TwSofGsTJ0DF/cOuINGowXxaQOgnCpJQbGMjctd2OgDF9qMUY
b0TJKxRrgdxL4hFnOiV32atkN1b9KUqtmg/t37mKYFnVQcaNhwfwYmvLWTpVeqdhSqUFNbzijLeN
ZIP+DHusoJZYnARn4o3H7OVmChAwKl449B3OMgs0WTkhhQqpcm7gg2/Ng1Z8n1h4FU82jQSxA12g
ITj8uT9BZwZ0BiK+rAia3/VStR41syWUob+Mg5HSYoNqmbb5BWIpTgm9TIFLrb7zWF1ZpOfo4n0C
JEsH8RRTOM4EbPhuA0WY91pMp9IKezk7Rl1nLp6y9MmvIWjn1A6VLKqsahKTwr6++L3PjMsK0kYS
dBRUgwkdQaZlFR7liL7B5ym5X3gSadvxdc2A36oYqwTiREIjcr3UfgyqsK4k0Plic1VbP8yucD+B
ni1Aa3CyYyAnvNLJTsEdjxxpG4zWlplNTmMhAty9yv0RhbE+/hlCvENaeHfJjtOuzTA7OEcaLklN
iP3yF0gCncgxlA8SIsEPMcuJ0VuXV+jffjNqEf1qen+B94MJCkAVBOFSoVY1tMfeCC2Vq0ch0xtw
HXfWJph4p8iDIE1CmPjQVwfvtfirXez6rvdxsfwUH0YvsIA1/FJ7Y2m1it2eNfAGhg4vBdlGXfwK
FAIhFqdLEJ9itlbvuqrLavAGpkMOkpjHeJHsIPT73vvTQ7C2w2xoEDZz3LV64qfNrzYzrE7hveR5
K2H2M5Y7JSzGJMEj13gMF0tyKtBjPgI6Ed2Rt/y9v6+gSpH4vAt53zshLos0BxkwKGvXxy+e42Qq
yjE8VW81hHrou6y7SSJPu53BBAZ0eOdwManbNBXb+dsm26cBkLLXu4qQY9aAN5PSV3VWQ8GoFNXM
qx98BBDWVQmdXQEXL7RYWQaJMJdjY+jx8UYoKxQPhUMFynrcllBcN55ByWiLnu7mVNAb3HwWjfGx
dvsP2lN0K///HyKJNOhfBPVQqUWMBeOHdA5MHKr7RrADR34AtyaGZsOHwMq/0/f3eIpwvzxfd2Ge
cSYnigqo4EzZkP9dWOuAAFI9fmFtL6b+3myJ5dMNdQFc8QpOpJwGlpBoViij/mm8X18MPQ3XdpLJ
m0ehHExB6HEcot5awCknp7NLlucMAHnJtNIo4QSAnVfwB8+JRlARAtk/67Jpl0uCUE8JnoqZbAWY
WCuc8jZ/MZzWmVzxeTx2AKNdX+VOHrs2ynyzSY9AfQFxaV+5n966Y+ZJuvX9LxRGAoIv3n24u0hK
EoFyCbg20MtZO2gtDFItdWIEbDoKvMZJsFo7v+3f6bzzeBbPoMs7iE/XF7kX+C5sspPzUZImUx1K
0WlOPueLr3Yo8BmV1YOO6Lqh3Uj3gWtFjgE1P/YBnodzlMxaiVdBjmEoxQlPEHybnSCyMmt0QMt6
VI7hZ47R3eVRMO3fRpm4njYpyQtzyfxIsTunGazxKfPA6z8iY03QC9BePqpuQP5zDO8dxMvVMt+y
6rpJyWaQDpDb4LaQrQYD+pHzvZqhYmN8R90Gcxzcy4SeO/ZcXhhln+pSMBZ4Khsg6HxUMcRR28FD
bOdn3e/wmjSPXL6l/d2lGtsgjgCZPRNR0y4QckyzZP54Mk7KAb0PKwEfQOAteITkTnKgRT4uzGB/
lb+tssdyTMoSsBRQ2J+oFlvp63dLYweH8kg5s7LR5l2YNL3Ybutvg0w5Ii8WMQGlNfI5KXdS0fAh
yoXUQHZ1EJZDDZPTzf34TFt7eGcRlKvQV2CctpOmViABMtYGF1WDCaflLXkAw4MDugWgNyY7W+zo
a/iQHRJ3vNF/cFx3L7fEU0DGUxrNLPCurMPQmCdxIMegeU1fqRQSlRwb7OkXLU8IDq8LuZcrXxpj
UruxyMFbpaCnpQgIAzEO6JxYnAXxbLD7OXcG6XLgUsRH0ZZtTOD8DF+QeJzo1E91G/3kYVN2Kpuo
BgDTCVQxmlASW47IwmkK9RTEQjNYGg/KIXyRnmIosqpedooeuSdiJ9gAwiyZeJMitGJ8bP3FYrNM
qjxPhA+VlviQedn0fcpBHCOBNyY7IXX12vmJyy+001jAMi/s0o2/yKig5htpZiyBye3Ygf7ja/sF
sgekgjrx+GaAZCABle3s5F7sUH3Gl/7A+bA7kQD2IdsFISu0jAwmEgyxhIZlo0Ugc0y/DmcFxyO2
IWxUQyKGMqX/mxt6ZZCJBJmZV2YfwyCZXMqtiE6DYKnPxYxOPeXoSaz4k/CDe4vx1sl83youorYf
lcwHTdWAYVhil7aKmVgvfaZxNuJ24fYd6vfGMh82nqUinHJIGJPkU0aeUkjSBFwthp04Q0tmyOjA
XY3eG7uZbTR1gwYjtPxfPNDJv+nUnqmsNcgweIg/6gtMUAVBFRHRWSRQVNSZJeXarIwyLUrS2tXo
177hlG+zR7lnuTwye7kOOI91oA8g2USFbtcHI136gRSCGaPgq3wvP/BGgt17+ZmO1GM4zuOF0e0g
nkYJ1H9bZIJ21yVBBskAvCmgtKkdDCjbit6HQ/453zhMgUwaVUADFGISq6WIWusEfiWkqSY49j0i
kdRL2gy0EeDJcMmg8PgwdvJwDNCb+GyYS4UO20e0vQgz5lRp6aSOSBDv46/gVj/oT8WBfCpeKbIw
sFNO0rh1/rU55rRJUqrVogq/hGKC1bV4jUIrZ3Q5sWuvxIisCfpheImj2cZYqSoIPS+GmPjJmR7p
HtgpnOeHf/CM2bcERQ4wVUOUbcP1EWjqjPdT8tHOoyqDnUV1DeUbbkNve9GikUc/kgkmOFpUXLu9
URtNXS2gHCIEWIHwQDUeptKpQ7d3okN9Hzsh5Hnt6zvJM8qEkbBT9bjJROFYN9GD0cp+X4vW/2aC
+VaLPFep0gBSBKUJO4tBE8jjkN718cutY8ITdHhjYY6rGDmK9CZ+TYHr6EB11cZWc0eZ31pePKS/
eR0P19+KCVE6ETBR2ONbFW+do71R/o3AEd8hsKafck9weCzmOzFxbZCJUGMYkKkY6Cbe5q+Y9aal
LsFVbqdThIdYDRgm97qmjyx2jQS1LnT5wMutsgOVjdKbSZIV4WkE6WKHBDpxmm/ah5Zo7cwx2ueQ
SvUiP71vP/P0qXdyQPRmpI8yG1ShQCK8Pgx9qoIVRgPGidLeWZS2UEDfHswmlO0J4ynOdR/dvsV0
xRSR++GIUykXJsk1YzpBKAADWgZlacWd6OEd8RLI0rdSX/44QkIEnqDThjqFhMuA8Z1ZHvVc7kN0
vfroYSqN1z6BiEERcczQHVp/vrUZxmOWcSqhuoxsS+lQLpARJCPDwgxR0TwFpven2wdbWA+6zSa6
LAazfQ2yajA6YUo6MsBo0mmp24xd7M9todmmEvyLntbaHlMfmNMIf7mN41NwG/hQk75Pb6U7dO9O
87nxIVDGHQzc3morgyyJZtumUSCZqeq1v1CLwEkwn4ZvlLtPfqMvu0BHQYLnkztnHqPMHxN7YFqA
1h0Tm5MarMKTFIUYHc0AKCzwmAzR4XZVa3Cnr4WbvXAfJdszT00qANGryPcQkNfHri7rWkuB/sOI
G2VVSX1aaG183l23vXUMmv8YSEugkIapxLWZro3JoI4mINdxa0+NbjclB2m9PdAYdsTrBqh8TKqg
FLC2YKgJIe0ECKOJWbNI+FpVyl3dfxIi3t2zc8wuDbFVo9loQEXQAAXRVbd1adpSeTSH3B2EO6Hg
rGk7xwQGVwodp2h1CL6xrTEyLqlZhw2Fgwn3nYcmKoRy4i/Eqc/VTX5s0akXnOjPRwDWVpnDDVLQ
GrcArEZn1N+c5Yz8/xZjYYf8OHxF29oLPV7bcffrQdSApuSA6ypMyqCmodmTAszubVcfGiWz9LS1
WgPdjaHkZCd7zUDKivFfW0zuULZSGdcEy5MfA1uzeoxRhV9FW7WVz8IdKFzOkIn4RbEI+aePFwGY
a64Hz50zt/oBzH1Alk7LxGQoPpobVKmVjjfzz9xOkoTveLFQ5kJophoRrMGmdl6eWeUdSo548MdH
+TuqDA7Ywjip5c4dvjZIj87FyyNJJG00xwnMw5EV3tEaboPk+SF51U4Q3XiRHq7v415QuVwf46dp
1jdUthNJYPrJSBb4zLfrBrgLYoLK3Ek1xo1L0OO5kyNhhHA4qMfeA2MLqHZ48KrdwPL7c7G9BUkp
lDEhM3qbkylYg6o4uCTuynS2l1LxZm7E5K2OfX8QoYmUKu9KnzwaJ/OGwgljX7hVveAzfPN/dA5W
eJoE6BeXXVf4+r1pgUIRj+7Byo8JZI34QOUd18BjGwPgRJMIVdFbe2KtmLlS1QFm6+ryvJjZrblU
nLrzlgIQzGCXNpiYFTRNiS54E58qPA0cLSUtuOPKyVJiDcn5oFauggQW2imk0lsLQ/88LZGdoLn6
AUwgG4pMiiBSAXht/q5oaMDXpgN4aBs///kxWBliAhZmP4UmLihczJOgRRi7gaO56RmgfS/zzcN1
ax8gMCaPBbZGVE0oyOPiY18CslxVhtlgTMC4RQdqAf1r8t383NZWBs7mDC7TPze2eBhvKrt8Dx9T
v8fQRXGimA39yBsh2N3jix/DxBihqIQ+juv41IPLYCje5Cm1RXRvFE4s20qfUW+6MMSEGiHulbSR
SOGr/nAen1JX+xY/Jg+VV3yiJYiOypZ/KfwZrT/1Znkp/8Ec3k7Oi5+ApwpSQfwUNhecpIpkmS4j
qS8GK8NMk9mmED57v/59d48mKpggs8SAGsrR66MJTeOOCCNAlYKRWll3Y0Q8jnaeBeZcQD3ICKca
cqOx/K53oUWyf3UgLtbAHIgm0oRQjjCY8NeBgFbii+5KfnssTsaTwMkCecthrvFQC8Q0rXH6SrUB
hDD06qxyr3+TbS8dFSjUKPEaFlH2Atvb+qOYhVmWykTAelVajQcuWy10wDvgEeD1DUdWniiFeHLi
PQs2Hrc2ywJsh8KcYiXAM7JJv0TJvS76svn4vy2NpaHQ9XipcGo1LzlSIdXUzQR7+NaAqs9ARaOP
rOIFNIG8y3zLQfSxNAxVGagxEAznrHeUKGnZxJUSoMlUjw45mV51lu0YjzryXtxMDVhEgBWEujcA
g5RORHB4hdktVpH5CayXqmYe5JBlPzXfjVvp++ToQBG1vnkHCrUAEzTaLxTLHFrTITyAGL1fVzGc
mqYzLJoJES+Q165XXwd5kuaNgeczEqf0QEW8jAfVoeJracEVr92cEFgz4Ll4OhCyhTPrdVEAZwoW
Y20UbC2LD9Os8m57GpaYFZki1KWoFDZuffYp1i5gb88nfE/pE4gJdVQAazv3yRnkXFS0POYiwXbO
xsogc/Nkzbx0hgSoW5/7JmDgy11Yc479ngnMdgBdgu4EoMqMj+oKxCw6jA8ck1S0iGqFRme13AO4
4wvosoJjzIRkLaoATMA3hEgpOnlAwL+ho8G9Pxyym9GTbMAdACflHPetNcyxgvULHMJ4NEOJfe15
SYvSc6Ci0jA/0ok/EMUexE+9s7g5hEh4OvY0LK6dAh4H/k8FJXw0edjeThcYwzD0RoZLezpn3nBQ
fCpqyYNW7QQTaofi9TGvpaFRvl7UKKuCYkYR8eCGVpGjEJsCsKp3bkBUxyigGqd+T83mVjOflQB9
zzS8NUNvkI/NDDnzULIr9VZUfwYmsLxyAQ0s07m+7dsTqACQiW+MMWKQN7NzgXWAEkZSaahcLfl9
TyZ/kMb/0QTjRmoo9Utk1Ci7BdMdaZT7NtDt66vYvohw+V0ugzkQ0A4zypKghFq7VDMSjWM/+KE6
9bG+z255dE+b1JLetJi5xtQtOk2A668/6oyuWR9J2LNFiiw9fleDzG5MV4P4xPVl7RsC0R8IK2Q0
cxlDXQtaxm6YcA8ska1Jd11FO3RflfLlj+0Av/1RxVcx6MuC7zFsAjEgDUBunAtgHP14MK2sRuti
PF43tG3fQl1N/OhMEwLP+khnLgoNfSHk5TRgrpdqiAqYjoemvF8+yDf8ytTWs9emmOxLK+UABVT0
YVLFl5v7Qfh5fS27fx+ihRiHllC31Ji/L6mTquQh4tVifCvb08xjktp+fPz+i7/P1GRkbQmW0gDE
NZTMA2g/rUU3/DgaXTMoOSd0W66kn+XCFhOmslwM9NEALFz167vmof8y1hayuqfOKs/F3fRl+il+
Nt95T6f9HcTlAp5bbCN7M8+QJ9UCEyus5Ncw+U5ETv69Lct/LOu3AWZZTdbNqh6hg09uoZEQ+Lmb
1lZzaFzTh2gyYMmmwyttbWpBMIk7Raf1cuCh2ICvo3UTRxXqF9E02nmheE091VbVJb4g9m99P56u
e+E2E1BxwUgYkcIhRb2Z/v/FgZqHSUBjQlQ9olSYLgEiy5EitfXSVs04XrL3uS5NMQ6fTLkwqzXA
XvrcvSmd6ox6zYkPOyYkDC5jyksGWABYmfVq5FRJpXkcgqNSGXanv7cojlzfr52bAjDOCxNM7z4v
1FxJlCwG+Ni8/+Cjx3h4+PzPdNF3vGFljOY8F1/HGNUoBIASZch09PT2kCd3JRgaYuW1TDnPpR1H
WJliblkzICOQqyHCxZK7clceYderQl6Rh2eGfsGLFckykhmjgBOohX43LqKlyvljEacu5zPt7xx6
2iIIS4EeYY5uOiyVUi1ovUbnPHdMS7bBun07v7feDPSI8Cg60KdzZM7zZ5sWwjlAyYATg5CEdsZ6
dU2ZVXPc5IAvnqneeXejoDQgH3iv520FkqztMLtodLLWBgbK07rYB07YZrk3iYH4EOHW9XuhL0+C
mXR21qeJ2yzjYmVSU/OOwuawUSEohA5sMq7ijSKeVkldLoqFcGyUc9c+KAmnMrY9ah8GDIi5IPPV
EJ3Wu6mpVRZUnQFs+MtoN0dKaJp809IPFbX5UPHGNjeuSc2hGIKsAj03oCEYc12egqiwF46Sunhz
3Nu6kB6mJeTlmtQJ1m+H9cejv+PiCERlV9dyCtwUpZlYnMwB4sGlvd76SG7GA6+jvZMHrHySCbst
dPqmsYNPhs3QnweMyXq52qt2OdftjWo2PBT4ZhtBR0L5p1Tw3dPnMruNYh22AGuHqFolmgr+nXI5
Shgeb329RPbmcA769tm3Nscc9EkCt+kyBeCHf9M+Cfd/EfdNBMrQiJNc5oyd0sraHOOTs5arAlSL
guN0P0CWBxhJyckgj5PaSWDX3ymgf3gUQbgbcOH1O7W6lW12jKBO6j5RUHY5Dl6bf+gKJp+0O9XR
/MWeB9SUMLzABYTuf04kIhpU7gm6amtvLVTJaBsZzanY/DQITj7fGaN3/RvST8QcCMj+oP6ogBWZ
bHiRq0TvJznAnSAXkRVlx1x+TJevEjkV5icB6g/Xre0tSMe7HXhzOru84fDTkqyJEkgxdCHmIIbw
weiSOxkcDdfN7H6tSzvMucNoQK2EFTGP8ym9Q/v+WfMkQJsaHRTJg9vEoJk2j1xYx14qDta538tj
jt8yxRM6h/heQnOijJ3onTjzD7WzZzrOO9mTmwBXFdwlf8xujXN/aZg5iK1O6gEAe8piYMouSUTZ
6cXkj6lr4IjAsWPewxChQvhxPlfBUxTGXOtMl8hfiEqsJPjF+W6b8AwLVG0LqwHfiszyokV1kmcK
9CzcRcJQCZ1GAtTjccTRntwSCAiB4/3bN+2HoCKKZDqAu+IGiSNldZsYMu5R9XF0dUjoFkB4AIuD
0iKvF7t7ZV9cccw3Svos7+oCEJZcwehmftfxGBY3h4u5Q5nwOI5tHCpKqR9b8rmaMSXaP8ZhynuX
0aOzChhrK+yUY2hUQVFDT/NIOfISb/i8PC26FdvIkTHCJR+y2/om1S2eyurO7iFqAPaGKQqFAEW4
DoVaPULGGVWBY0FepeGlankk+FsDeLkgyqI5Joq4OpndazMx74YUGsMApz9NoMiAutxT+SahYdCh
8Zm8SD+uO/v2c8EgADGGqOpQuGFbJFpIqqpeoAURp7UEUoqhd9Qu8oaZRxLJM8Q8ZOJhSrMoJYCm
i5M1qjdRXdpZ9On6ajY5P9jJMBSK1Jv+wwNw/X2yOKHoPUDaBtBM2Iu03E1EPXS5cIJAyWOY60/X
7dHPsXZD2AO8k34q9AbY12YWgHBCKkpUcHrMEwgPqeTpstPOb6r+Mo2Vo6rH6wZ3MmIIiMM7QHIB
Lg+N1ZFtoeaBoT5sY2wANk5jE5UyPmWZRRHxodfxZsL2PBJRFn1hCWBZkJOttzTslryoR4z0dSE4
n4ck81Qh+Hx9VXufDchjWt5GgRuJ49qGKJA0jwU0cRb0hbXYa5ZDJzpCcZOqL9ctbQs6lIMQqb2I
uwPNHHaYYOmEPiXiSIdbJAgkUJhz8Y0SsoJX2grvNYWPJ91b3aVJZnWTnjSGEFYIuSjBfp9fSwAb
KIg89+d7c3AAUnHd+n7+xsOU7p04cCXgBoPOC2VMXu/q1JUQ0jUX6WiiIKsLsauYmDovW87tteMg
dKaVlv5xADYQZwEnbp7Q1z9Wwmz1eXsOh47zqN5Ge3Nlgv7/xZWvVsEwBAUIvARkczd5GbbnvpWW
xypT0QsB6JjzQNtbEpiCCGah8bxVRcbnqylQ2mBRZk/N0ahtAD+R3jh+uHm06KiSX5hgAj0Zx1jQ
kFWDZ7l+bY4t5tSab6On/ZIP44F36W9TwrU1Nk7h/W8WfWxAeMejrf30JnMmC1MTHhU7acClOEJB
jnCC4+4uoreIeTVKHsbOFAxzl0RGBb8HA7E8ga1j5j2kdy1gQE0Hmh9oIbaAjkJSH6Y5bssYYMMG
ol2VqLnXPxTPBD3cF65nlLXQSC0QGLhIblsyPGE2n3OAdtI/+MLFMhh364qoXFod9MlUozE/UWm4
wVU9qHZaPPzpTkxAcwZDHpqJNimQ3+vlDFhPY6S4ILUwtxLdmqebyuRs2RZ8Sr0NHXnMuwKHh9mH
tZFRTkEUGkSoYB/DO93LPP3pO4Y5XsH66JoOL3veuYPRYtYwRIV731DYMCcmYAmdRmj4jQaGokmv
eTFJegsaJK6eaXcKHumIg+c85RFO7ewlSkQyakUQBFNMNhkMMdCbNAqo4KW6+Eqy8n4wRRuCJJyy
7N6VBTtgecX9KG3b2kDnDKk2tZOXz+7iBaf6lIDRY9bs8Y0WG/TQFh7+xd2BphQ6AuAr0BHYGT8J
5SQnRoPJ9il+qYi7DIuV9pyovo1KmPjWMHoggYgOVSK2ORklVToniOan5q04Jg/ap/CAsqWr2+Fz
MmNKeHYmv+Lyo29ONLWKFyQYAyDZtkHnaDMBcHLCqNNM3kQ5toaOhxfZOAZjgf7/RcwYa7C71qB+
8SLAjqrnBiLRpR3/JE7jTq72stQWX0CZsYkYiJsKGRrexGCdw7D52mZdtanQAnpzSs0KMNT7QS2t
ruBEdOYe3hhhvKKZ8fAuOjE5FRKAL9Hs6qQ7ZO14N0g9J5OnMe8is/7LFHzvQ4UXh4y58gcxwpxH
NuvHXDh3xI/62lJn0VWyz1X6GiqcT8b4xMYaG+VNFMzRYUtOpvkiY6Yo5FIrMEng3xbQgafQFFpI
W3+feZKFPJuBCF6SJnaNUp9Py5JBd09EASjuS4TiKBT965fXrlPQtv9fRtlyoaFiy5vJSE5Q5rDE
rkV0ehilr//GCLSSweyNJzGL95JIqMZ63kL+vDvlrWYnye0i89RvdlcCFXQEeUNETsE8vGOBZEs1
9cmpa4zbaBig66u/xAuPDH3XwQGCRREGFSAgidZfyYAkHMSfobEzqvMzOPgPWhrej4r8dczzX9e3
jQ3rf3nEhS3mMOmREKuBbOLjgHsKExM5Blkx+v4envUv6bPs/IP+Bvt6/NsmZrEQ2RH9WJgGfX5B
GxaV+ao5NqDdHb4ZZy1zZNMinnijvfM6AWwqsDHIHKwRvWWRiBnC0mvgt1aKBo7qVKD7/ODZcXhj
KLvnGBNt/1kfk0lVU2iGiz40B70sHUlcLAhdWte/G88Ec5DFPqvrXIAJQ79Ru/cIvIHXDexGvt9r
YNMKOQsgjoUAdIr6wp1A/52AtzTA9GFyn3Q++UOpNvYLsXIhnQzG+qKHuU6PCQrEYxIOEIeryGgJ
RSPfjpoqTO71JXL2kFVGSXQpBaG2FJ9U1C2qzO0GTs60G20v9pA5x2SRW1JOmBHPZGgDFdrr2KeZ
ZfYhRreHBdyZ2r+JtBcGmcNMlkzRqhyR1sxl/bHvzMlLzXRxUqhgHK5vHpPv/vXBIKGg4K4HbpNt
xwSBmfViiLgBKpmjAs5xBZz0fKWO3W90YUZah8KhqmdBDcr4NHcIET/HjtPb3Y3oF3+feSSkJMmX
KMVUvTrPz0Y0n6XCtMtW5pym/TB7YYdxhdpsCrnL2vjUmNAU7/3SNhzpqUysjKaYlUWZsBTFuf6N
dv0PQ7y0qAoWPjaz7UBFX46GYB4No7zJJ6jRSz2G2ScMHSaxJeXp83V7u5up68REs0KUNsyRIpQu
yqxAmCXicxL5jfkgGxy32/WH/5rYcEIKE9JLfUnBJRY21tjObqL8q+gN4DgewxISCRbNZZA6LSI1
Sk4CZPTahynhuNzu7X7x95nbAbX7oewLZHnC8LnO3EhULHWwh/ntX3yMCzPMDaHFi1llSxedevG2
gEJf8FDxVrL7vX+bYO+IuFTBz9nHkHmVX1EYs/rpU4/J2evr2P3iF0aYCJBGGTCqfYxAE4gxqHmF
WyHKvOs22DfgX9HswggTBspGFGZhwHR/Ca/KQfoOznxIZAXnCvWJBlAdgkkzYMWfRE6rZX8LUTMC
VTTG0lm5DX0kUldGPfC+aVc75VgHR7kcUP6tRp1zdHajASz8xxT1y4v3oFiPCglyoH3D4HMHlsPu
nCWmnU3HquDk4vuf7Lcl+ksuLNXyDAFPHSeoK9PeqqT5Pg7+1VvpYjXMKUoGCr8XDID48vfB9Ij6
g+MS+4vAkBiogyTgDZiILRdhpuoTnrLFG0a0MwyMZpSEwY5LS71HBxZMibyy2H5ijKfFf2zS33Sx
cXNmZh1cPYG45uLRDiw5tw6VCqcVK97oAAsM+Nvpf1ujvnlhTasKpa7DNAUbm/79o4tzH6sWeV4e
qSASGFprC3NJ8efrG7vv8b+tsm6opHodFCQ+oZpzgFSpM4igxC6C43UzvM/H+KAsBWBv7kzzqIaT
O1btWch4YgI8E4wL9lGmiGWkwERyzEdMos68GibPAhPD69lQikKEhV6DYmz2vZA/Xd+l/Zjw34/B
TnznrRBmRo8UuANht6UY461gaF+mVnsagvkk1Ron0O5mjWj14sEJRmswXK1dDnXTeBKUsIGiagn2
89yPj+OZj0vcXdaFGebjZ4ne9UuGc1THoFbQWz+TAELMSqco1EMeSP71Xdw/txf2GE8ABHMQBYrY
o8x4iwOCkRviANiAYbPQ4w327b9mL6wxXlFh4Fo2Zy05VU75SpG/EGiyUnAOiw5l4+C1bXad8Lc5
9pYPRaNM5kmJT9NgOu1QuPL4en3/dkPCB5yBTm2YLI/y/5F2Xc1x48z2F7GKObwyDDlUDpYsv7Bs
eU0w5/jr74G866EgfoO72uepYk8DjUajwzmpKXbWIiOOsPTOnsH7LCLPpqmp+5/EsMbejJ1sAQ0W
9bvIvG7H9UlblcTOFJGXUd7Xh7YzoCeVcgy+t3JVGYRukaQ0lG7qSzDrHlKgBQmrnRwXt7mVg8TV
juPLZ5Q7yWRMsDcWZa2NMg0LSfMkSzlUrRmIcn38b2IY20MlWysiC5ADyMgL6UHsGttSn8/LeEOW
/pB1RWXo7/Vj35Z5SsZqjNGx1oUq0BHLw6gerdgeJgfNT6vXOsVNITgEiapHHuwkZ+tY7L1KHYux
bfFOUwbzEs15N1Jj3XQC4WQG9t+DGxWZgHNSM0GKBUz1z6/Dr+r6DfsZvHnWlUJQcKCs8bzrfu8Y
y/SpDs/7huD53ijHpWs1EDCDV6f+uaiprY0c09j1gmjNR7SkIGbCbP17CaRZdTPC+OqbF5QB+A5m
VOhE+WX/Hw2wNP5ijWQrjVnBZgKSjzjAEvXIQ+UaM50NXtO/6ifQ6djkDuW2x/NmSU37g0BJFoGA
ikAd43Lv1YutRSm6Jo4AVBUHGSpEc4hum4AbBO5u1EkOmy4vx1JI0wEYNuRo+rIHkkrgZ9YY7Bwu
1YvyyjjybH43EATYnIJeJTTQY8LzvWYliMmqaKi6oPMoClHpjsvlmtxEj5TOVvLEoFhdYTyOPIvZ
1XQjl/6+CUDLmRQ1ZrSt47oeEutpwtT/+S3bvSq3mtHjvpGQREtKcqNEBu5SDY0DsLmAO674lNcK
/Cr8FkqeRkx8s8TTgGEgoBjkl+0x89YfmZ9fGFcUtxqgxwBmaDkBFf3gB6OUaUc0hjgxocCcuVid
0NKTAFudrL2jkuzQF+gTAQK52bjn13LPM8obScx5mxpDsHTM8x+H/jDWaJ7rrhK8lj8jBDMc6NxH
q8YbN8lmvxpVnvt5ELJQqR4JWAXLxI54zO37S3aSwdjEGLWAF1d6gDYt4KQYLwlVhgA6x+KB/O5a
AwrLIsIatJOxQG1pb03JIGZJaBZlbcsqpkMNkzM3t3uT4Oj+EcJYQIvpoqYyoiSMr61gPfTH5qpw
Mme903zRHf3k8C+L8m/Pxq1AxhCiNc0tmFwGTO0bMt6q5L5KOFa9a2sbnRiHNKYimiWFJQv7+Kkp
MGBbPCioFZ23tX3nsJHCuB8jT4ZSKdEZFOUe7VBfL5ZbYBxUIJeRD73PH2Hg2QNjeSibN90yAsHB
0H+IU2iJHI14y0Ytf3N61IK0yUQK8zjrP/TkV2XdlPoLZ9Ho7n5wOJtFY2JbJF2KOJdMOna4HmRP
Av/uem/eUCai3K+889J4CjFBbTfGMcIZREma5lnmS1QclOj+vAjenjC3ei7HUtQBNeLYFA9F/WjE
wfnvc1RgY9lmyUYxKXBapOQLULnU+VpYOS5g16GdtoSNWbWxMXqpQ2QnL8E4HUbxuzr4Fnk9rwjv
uCjMuRdUtWzWFX5T9iePznMITnmx+r8h2Q135qTJeQvH+AB5XrSmmRMBpzP90Tdt2MXaoRVRqjuv
F7WhMwb9oevXsEi+glk07Ov4Fd2JuUNyOVRj2UlXch3Rfr5RmzhWx0JA/u1E0TktipjzQx//+6M6
l/kEmhJcdJ03gWZ58PWw8JK7+iIJpEC6b1zpl+RlrvicOo03fim/8Ahv9pf39AcY51dhVjUx1z4L
xejWHG9U+acW/zq/srvvOJm+BPDu0MGOwsjIu7qrzekNsUb1ZcdAqiJyp1sRQ5QXYzi4qPYHY4r4
kjuXSm3xw6ZuJFPtN54QKAdiIxc6joThlKAJB/iPG5X2GI7e/4czbdeJbMQxjnepm7IHCZZ5HIT8
BrVsN66lh/OLuSsCHX6I0JFU0FneuVweG6Us5ixcu+eiP8Y8fPHdY3D6PjvK0gPpe1Y7EQZpTG5R
3KqR7qiy2yuNXQk90Lg4TmvX/jbymLCl7tsJbyw4rU5rwdNTOuIaPWQjr/DKE8M4LbWxFpR1pCyM
tIt0uVTX2yXiDNjxVo45yuKSqpEq4tbNQAbc1KUtr42H/DYZrJu4TO1I41wp+++1zdox56rpO9Re
CzkN56/kVnGbOwBBIeBbHcoimR26WyCreufNb/eO2YhkDlSsx3GldATtrYsXl7mtd6qdkC+A5+bE
MLulONrK+rehs/3a1rz0ZCoR+zVefI8u2nB+LiXHfBzf6HjEgOjO9CPyeOkRnqEwcU3R5ZKMiimi
2mapHMVYfmDQ5rpSDc51Q7/zwTNt1KPWtPVMRK1Hosb0HEt2PvlqVdvF9LgOl+jYOL9nPJWY0GaI
JIMUOcpwa3oZDS+58Jzyiswcr8QCNi5CZ6KvJUaRTCiPohk9JMPEs3aeDMZTkJRggIHgCLdf42v5
iWZeYl98RePdW3taFwzctAFdmTObxIJJVY2Gd4EGZ7jctV8XR8cU3OqWGJVpgxX0sI1r3M2ejIEF
wdWvuaxwPIUZh6IMJbq71LkL9Nox7zIkBynVQ3Q5h+VTcczv+V02++HIySrZRuupnMzViivzqPr1
aBuvmi3f9250B4L61ZNcBcAAjds2TpYf2tyec7t7bO/+HyXJ3Xt78z8YNzMp5ZTJrZGGQ+2ooQJE
Av2oXOkP4kFz+FSnLB/W7yhsI465t/MlNfXFwj73h/mweIUXe3VvC/d2BvJzE840fqQgcUCWQL70
8fzp5NkY43CWIZqRj0MDeJceS80nUbC2d6QJlklx1frYK8/n5b01p54zasbz1LNi5ooxAio0sZzV
TIMlgvk2qastxE6r3Cmj9LpYk+d8nDqO19vPDW9WmvVF8SRXs4lDTCdlG9+6Rzkkpoil4oG2PkXz
/Xltd88QJXTGZL0uYmjwvZut2zZP1rXN0NsHaLPxWyzxNKKn8MNyniSwyZ1BKptUmqmEq/5vVt42
SI6AtwLQn8DtKd115htxjBdMpN4oBQVFP0Mu7yfgMtV5eVhrzflP6/bmKDbXE0Ce+qk1G3g+w/Aq
o3maG5PT5b4fvmxUYfybKXR1HdPyWLXY5DEOUPzAu6A7mA/a1eBSgrT6Cy9+2U+TbYRSg9kolkiV
VJYLtisBSaL+lINXvLwwHyjFn3kgXu7zBoLYearfzgVMaagWYMwJqKDvJQLubhr1GEyJtChMaROk
oL2gr+WcS/+2b+0nUczRHpDUX+qyRhIj/WmQqyzl+Krd74PZEniBIIMAsNB7VTo4ZWMocXpjdbTV
4TH7VMkUqA2A2zYp8w/bbZNJI1jtNaA+pZfVd6LY+l8dcJFmgJzp9uKOs5tepBbIM9eX8/a+bxcb
wYxd1FkslLExAgr+a3HffBPutWvzEr7Y0V8bcE2Khs2bdd9fzJOqzGIWwE6zwI+Mlw94e9X+RkeG
gaPUrrPYKMXca4CzGlPgeVNeWQp/C6x7mzxYTncY3AHU8pnLv7p5IhlrBwDTvCq5Broy6ckoHIAl
ZcNnnowbrRgrVxJFwQhpbB51tXPECf0qYxnIYuZyVo+3QczdIa6TuZgqngJWkF/+nm5fBLsOhq/x
bemVYLDrFc6O7T6vTqqxrQm9tkyDUGLDojHz4jWsjMxugYdbNf555fYFAe8TiEiUxJ65RowhUgpj
XHEPY+Cn6l5ldXb12NcSjpz/ca5OguT3LiORQDFVtsjAtG5OPEtxfkPUxUftbv41oLRu91yOn30b
PMlkLpZeL+RFqBXMLFTasZ+TaynP3KwqePQ09L9/uPqBM/vPIjI+Y2rLyoiXkbbpRb5xMXwZAxl6
pff1nXHL46bdt8aTMMZdWGaCOzlFo/3S/iBDgjLS8bxJ8FaNcRZEBthHXajwR+WtknwXrOc4vf+E
CDh2kIhjQhZd1e+NoZYLq567CGXRErADLSAO5tuFN55PPcyHXTkJ+XCGRuR65hIZTVkrHDFvvCzB
+wklSiDNjjyk2d1FMw20seHWNUG6/F4jIsdrtWpRGibLzTC6oyI6nczzCizI1+8QYiOFOUSKmqCl
gvZKxr9KmNrg55cTnmN4Dh5jv3pNjuR+vhrA3MMNl3b9xEYyc5TqBbWXwaTdFZmt3NRIoSKh5cZg
AbtXXylsPTgOgVuY8DAPdtcVI7FAcgYP0weovbpugajSY95jmotvStTfJl0bTgXc4XmL3A9CT4LY
LgtFKPU5a2iG+Ft+uSAFX99kPiEHDcV6SnEBesqLmjervesV0RwDrHOMbKNBhTnMgjjLUzLD/WZP
xtf8pQPfZnyl2uVTfr9eFQB14naT0I1iT8VWInO61cosSTMjVyjgMqMmRNz6QidvjKKU8YkXye25
q608Jg7QhGrOBQuUSFofaKgP8fLGu/nBrQAmCoAL7BqQg4MPJfzNDSZeaRfJneDRTqNlfBvp4z+/
9tVCgwUqJhpGFpnzUEqFHo1gmg0H5a5VCrswV45F7rkvdLz9kcBcKkYtSsJAo44yubeyq948mnEw
D72da5zK2q4uEh1p1jB9/gGvQh+GRiCgejuakmCT2vySLSovrN7zH8Dc+CODMYPFWEbZqOUsLJBK
utPVQ33UnTUo/PJC1QMxB4YZzehEDq8hZv+IbSQz9hHVYyelQw0OmePoil7nEGJHj42rhRVYUrug
vPpMgyyQXYHiBzJ3DfDF7+8CoVfLqirQvjotYZkG3fqD46t2TeMkgK0hG3EOxH1xysB+VHzHuPsB
yAuO7ppHwxOuIjtFIhLNCg9cuvZ9Q/mjGFtYNooyloiMN7PRuORWsBuQaLQXPbg78J64l23APB6V
x/+oLHPnaYWUt3qDcARVwkvxqU9sPcyJDwbMQ+aMjja55XX0dQU/rN8F52Xvr7OJNJVKQXfe6pmb
HEGKd9naSPDO1gR2lO7rCuTcZrZT1bQHmQf/uL+4J2GMnSYDAFFBDIPJxnjySxWd9ynvFt+7TAGv
8kcfxjDRXzcP2iLGoV5dxNJFZB5T3mg1RwSbBcus1ahJj93Kre9aNSE3Hjt9/Hx+XzhL9UZOsdmX
VSjxvNTaNIzKv1TlPs29//Z9xuSmyTAIWurRUB/pF4WEvpahd86L2I03NnvBFvzVutMWK56QokGP
5ewi5wXuKQFgre5yC9xUDxTO6QXBi49Tndx3xH9sgO2om9q8IsICM0M13NG6QGooxsN9LXDOzm4u
naJUYmQSk6Zor3vvBSu1I5CFGnh/qDFcepOlzhQOyD5MfuJlV1MKdkS7RzT+VD3qQcwdU9jtT9n+
AWpFGytR9FmrZ6BmwktOXgeuScERj9OBXNMOVn478O7CIowDshnYXkSdMRpiKQXI1DDsaq2KaJtx
otuDqAV1+VxWHecG2D0AG1nM2srRWJtihHdAndwLxfUsc4xk9xRvvs8unUGytCswLKUhha1d5+mD
NY425wTseteNEPonNvtTDc0E9A4gocdPwNfrK9sMcaOhczsCu5xSvPE+tn6FxtzPdCzSx/o/W8XE
wK2pJHMiQ7JaPGnWtdo+8/hx9qPSjQiq/Ea5pRxQMSxUiLgSQ4ox8SOuD7gr0Uu4uN2N4glugiqL
f35NeUvK3CFaI8dabwpJmNQ6igJJZ5ctyGLqxM3y+SJFjf68vP3gaqMmc6MY7ViiJxcoK7Imo14m
Vo5oqV/6VPFjkjlJGmv21M6vckx8MhFnFtESkbdKKLaAlsnS9df5/8M5F2z5uemqsWhG9KZEgle3
F01+d/77VJ0PjydgNCHrjf7aj0CrfQpUihS7SkEOJIAcTEjfZwfeNu66EkzoW8DVAlgZG0AalVJN
s7ZgNEOpnS4J4mwGWBixu/jlvD6763USxAaSoGXvljhNUEQS4iDujdDkdlfzRDCJEYGoOlBqFmQL
ahIYhX5Im+gz81WAdf9nvdhOxNI0hG7SZ3QdvF6RRxkjC/WN4N1mgp0/CT4SWb3Ni/H37++NTMYF
T+ghslo6UoiECHJK2Xfgd9hrML3gMShkQMqrr0VXDHhvtV3PvBHLeGZTI6gu9dgxVQzVxFkEvyIc
J8ITwfhlFWlaMstyEpZFdcjj1FsG07FmHqDMbjfgdtcYL6yPxWRoK5zVeGiPzV3l94BKvkJj79Xs
AZXCiYktXOaX8j2PTnxXQZwqQMiBCOBDZAJ0bVUbtBGCm6t6PIj1lTRyUsK7J3gjgtmmwirjeKmA
tDEtuW/okWt2j+gosslKOHEWTxlmt9qYgM5ORvVoAXGNJc02KEfcqeLaOw1fPri+jUbMbi0AHjd0
grhxfiVoJwvLQ+HP97Xh9k+YnQl5kNb70dtGHnOBJhXQ/5YZCAzk0njoLwcfQLVf3w6WfqhRcpk4
rp23jszVqfb1NMorErhZHtsZsrfRt27wzrvb3et5oxNzWxJF6zWpRy6sS2QbbYLuLIXmcKEqP8nI
2zCOPqxrTw0BOK/0jVRRIpYFZB7NeqWmPJhdnhjGvVfFP26QRNExb19Ka/TLgte1udsuopxWjvXw
bYk6QtHDw0+T7g6xk5TIOIulPfcXfQHEHH20tW4EdOjXXrqUW45H3A9zNuIZZx8NMeWqQmyPQJUi
Nt2oDqBxffNRRh7pjhIs5g6vEs1bWcaFpIJSpwtBaJVbAFwdib1mmSuTiRfCcYySreVXZgT8xMQA
+NrXQXSWUEdntuKiq//WvFxroHlSb5y5fGzI/SsUE8I6iD7B4MFinaRyMU+JgU3tvOTe/Gu1ETJa
XvI2INqANhX02Qn3Wbgbj2yEMn5Mj6x1SlUgHKTz86BI9sIdMtzfuJNajOfSEtrQIsNY5ulhln5k
6WWaP513JP/DO55kMN5KKgwyKyC2C80vxgMdFSCH8ofhDYf4Ng0QdRw/JQ/lEQpkD0B+5gCkcoOs
YAmEviFsnmKMJBROGyhXPTiY+yu83XkHTty9bU7yGOMniTj2UQNcyri6FeXYFdanaJGdtg7B0W6n
+e1i1v6g9bzDsBvgU0anv/Wke7t5tklzpMqdYdHqCIUGpHSbpqtcECRlJD87zh46qp0FOWPj5/kV
3jeak2DGLMeuwizuDIVH40skPBvGIRs0jnb7pn+SwRimXmSmGdFh1Gz6bqENLuEBoPCUYKwyiqUp
kxpATFltUIr3VvPU8MAudkUAUYyC5Mr6B6520HkWmQpErlCxvgOuyF6k25zXxEzX+kOos5HBGJ+e
pjNJe4QCSZ07lki7XAHvHj2O4mfSLBtBjLWlct+rnY7YrVhk1xpnZ2rvovITXTLg+/6zYoxlleYs
ytEwGMcGpFeDfm11+Wez12DrQMkDNCEoFL8/OMCYHixdQLimrJercDt3nCbB3Vtq833GdifsexR1
IPEZxh9a/4CCWIusYob8oZJwnpO7x2QjirHiuO3aeLLQjlhGfrVcVznnbcD7PhMF5uOwAvQGJe3G
FI8ySR9LI+fsOUfEh2J2hnnc0oQKi/kQ1/eq8foJb3VaIrbbYRmEeuh0tDJmYmB0xC5EdyacquTu
Sd/IoA+SjStWSGfpc44Hh1mXh3ZpPDQ/2GouOedV2b9KN3KYq01tTCmejAkPjcrWBlsNrcOM9p3u
1bqKbgAu8qmuJJDB/HNUTMa9mBgA1ZSWmrLp9kgdVLjeLB4H4n7IupHC+JbMAm4E0A4Ak1cBYRQY
k/Uh9vqA/FI01PrB4oR55oLjz3hmxzgBxZzlUouAOTMh46KpX3XRPb9ZPJtgvEDd5YIgdHhW1+VL
PRHbVP8qeQO63JVjzv9qza2cN+Bqjb6sX+NAuTBi2/wp/2y9xe2dERgY9zx6Tq4RMj4ha9CW0avo
4m7dAdSLGBj0wJt3HB0BbIG5z7tF99PTJ+tgMZz0tWx7Q8M12vwyXgF54AxXempb35W7+rvk5AEF
N9ReuLXcfQOhJOPgSUP1i1ETOEtanogoIHe9Zj0MQjIO9iwMpmgDPK26bKIBZD7gtQeu/zjmVWwX
AHkc7SyRzNaOaOJ1BD9V5dRkNZ+Jskq8ifndP0gLVoANB0MEuy6RXvWCXMOCrXVA135agC0RiAr+
eTPelQIsqL+XgZWi5e1aijEQXUriteaLxANM2g1gNt9nHuXlUjWZnOFJZ8wtfLOjAVFPk8NECc7r
8VbN/RApbQQxPjpN86puiiGmTmZabPMOWGfoCog9gs4AwWu9IrGTx2iwI1Q8anSl8bI2+4fVQueU
jKnpj7zrgpRG5YAOnWN+FL3SXZ9b0cZIVu0NLtKv9vIMhhfey3x3eTcyGTc35EgtJjmekKQ9Tmq4
osgxEF/ReCMlu2ZyMkaTcUTZAB6MNYOctbmKyKVYcbaP933mNMatrCeZiv7pfi3vwaN1iNf2x3kL
+Zi4Mek8u6kbmFEG1BSLkK9kFbgzKUhA747oO+/e7GIM5UPlWkde5vqjG6XSQNkJQEEMmRvsnN6i
mKtWNq3hY4oeo6JBh9fb3DrqjQHsEzUQJudfj80zEpnoQZsqtc8MYGaC7t0xzdkv+8qbZYMTDH3Y
KkYM/X0TDBGk83rwvanBOF/ExfeGvJzfpw8XK/N9Nlow6lpUoyYPI8Aor9oxBU9Hqxz+mxDm3FTm
XIMQuC0AOHtdNYBDrG47g8f2SY32nUtiNGFDhGktcpSvjYCicilBH6DiDxxyboaCtyPM4azKbLB6
owGvoythlodS3ukYCB0OdEwwDwVX+tQWgXIaF6cGNGqaMtmYgGYNpNVbpCaW6jqafXG55vZS7ut0
EsHcG9og5dgj6NTGtaN0na2vnzKBkwTmwiCluCqCOFVhVk9+N6SBbvS2ahXeeUujlvTBCCjrK2ie
QJamM+bcZ0SsdJCLhYa1wpxrEI5DmdZX5n/JH2mA3UkHucgfSYxNmxP4P+oxR5em5bcJJrjX0Mrv
z2vzMVHKCGFsGvDAYy7EpEKlTDroTnqIx6OWe527ehQZEIUEGU+jbyrnIbzrFDa6MSaulzEpAEUt
BlNurodWq6zrkUh6UFtk5o4o0Z3/uGXACgQvDCZRFEaYtCDrWCa6HpRAyMTpdUfwpjaXyK3bgssj
693X7CSMufkGmaxGXII+rUdXUtsHazc4UcZJWex6IooV/Vsjdv7AkjJNiEX41ISAq0DE8HB3kRo/
jOFpGdUrvUzdefy3N/qboZxEMgdYkoUs0cxxCmJjIUejr/RAq5vIPW+P1NzObBVLrdMVgOEuhikP
iVLcKVJ6Yery1ylX7qaZXIEth3OYd72SpgBzSQKTGiji3ju+Vh0nqRbMHPhirlhrdq5a9nmF9g/Y
SQQLdiIOylA1I4zPrJ3sno7I0aGKMRhDxU8ezVdASPIxaXaNEOjrhipSal2NOdVkyIjSNkYZ6t+M
wR4vqzD2TMVuC5t8p8++4Zh6U7D+PK/r/mqepDLnLF+kUYgHmH6K5kIQjtldzVnNXfPY6MXsVw1k
wqVRoiys1wJEyyq5ssAq5IL9LqyX6FIctIfzKu16+5NAdveWJYkKacSoIXoOe1sap6taVm+tZvKj
jpcc/B+m8mf9dOaIdWpvJVonG0ete4xr2VWUsFzvpfl7Sg6z6QLTj4hOuTwq03MbPWnJ/dTNnAXm
6Utd6SYS6IRRyPSxUoO2HAAbooct0T1FqJ6Mxrw7v7T78ftmbZn4NtUTPAoiA2OcyyHya0Q5wHdr
HUrXXrx8ovOJOjBdQYkJY9IoCzLWORczmCAHCaE6aNxGFWMB6mHqRmcQ7zmK0T/+wYltJDFWOicV
WMHIkIfZLzGkdOqVAyzQHpqpoHaIDx0nJbt72k/y2JTsPDXdLLVqHorrFRAzJ+lX+6+7Nt8vHpuV
XeVhAd1KmoejdN1rq60V10bMG5Ti6cEYH/grZfQg9cbRaHVHGX41cFmgNeKY+Edwijdd8GyURVEC
mTVzzHrJFDMjV9RAJnrs1Bj4XqM4aCs9RKvxQ7lOh6RcgyqPX5cIoKAc49hX8iSdUdIQMmNeZKTl
xbvesknhSMBwj47CX6ZkT67sTgeaGObNV7z1Xn+0yZNY5rB1ar1KZoW3y+Ckx/oY+YXXXAl25KtO
4gGfIGg9OmqXhy/5BR1fQQdpfNC988rzdKcXyMa7LMUkDsBAVANtfZYpynbv6RkvtcETQn/fCDFm
vew7ZVUDpTAD8Pe8jHPiDYt0PK/Lx/QQY0ZMeC4CNXDWVviT3p08sbkevhWxQ19pgt+85KJHNOBj
/ev2YkYoc7EbkaUXWi6rAQAYljQGlsovq/92XrPdaxwYEv+cD8ZRojS+arHV6cFQRnZXvug9b+mo
jX8wRgyzIq0GtijTYuygHnLQy4+l4at+cS3Y7c0Y9KCmkp7KMHZ5yLi79oDYTtZAkgcWdEadWmxF
vUkQK0tV7JQraHnzsCh5KvGkMD7f0vJqEGQFd7c9ePIvmmfPH4DfnaNdk8KMqD0oUHn0UR9z7dQc
TrqxKbCsn+M6sfCqnpzJ0w56qHozZhFmYE+r8CbIt3yZAt7bbdc+TAUw0CYy7RhIeH/AKrEqAEWC
d2lGruryuuMNif8PrUAwDOxzFd6YMQ/ZlHOiaZ3hEyBp6w6CnCKz5wsQhTjVUbqqHeCFP8cPvJzl
bnBpnsQyjoNUbZtWpoQWgz6M8sQmZmJP5Rx2o2xX0+UnDtlGGLOIkmgIeTZGwGeRfmXN14Q3BLS/
SSdlGEcBVGNVncqkCFM9shvjkhAefvZuqLjRgDlXU9eNWq/0yEdZzc+maG210ls7MTp7qXjTZfux
4kYYe7zyGfj7RWkE6PSnMBnmMTpo33S7OfZ+fODVzDiLxx6rMc37ec073NHaV1PL7DT9t9XMt3P7
Z3dY+oJZL8jSqFg7o34h1XXKg+ndz1af1uttPTeXYJG0RF0zaKAZvgw0+srP/ERzgKaIGIM2QLu8
aXreFr39pY1IoylAKKXg1HbgNGvsGk28q2/aIoYnS4fXgrr/VtooyPiIVYrMAZeU4VMwtQwc8mlp
44mEWwRtVCF6+/z8jpeY5Vj823/aaKjqPUAbJ5QApFKy46bxFSLbXVR5uswtN/BMkPEPWqabFtja
KoyDJEHulqbdpe5woIABFYZ8ksMs2OXrf/JJb131G/2UAe6+yhHkkzR10niy59E9L4H6hA8X/2bX
GJ8hZGiJmGe6a+J12z2sor/GB0lxa/FY8DA69k2Ezs8juwPiUFadsSkSbUgAYzuFM5Kb81dK3THb
YBwGy4tmG2BMKn0lCs6ruHuLbKQyKqaWGosSWMODpHk1urtevGyrzAHzp1uVFWc5d41kI4vxipVG
8l7NAENCpkM9PFkSr4N3N6o5CWALAwA/aIoZNcmjuNzomYdOrzT3z6/XvghVpl1kmB8WmdpDpVfK
OGuIyXp0CUgJOHjr26R9Pi9kP1hHMv0fKcybL0e3uhWLqXVMsqUiV6sBuV7R5nnhLim4woO8F5oH
Yco7BVX5rl2deFYb9VhU7aj6aRKXD7E5d57RCuWFGHUxd9xt92hs/iHzLuwVa1miUddAjPIbd8Ua
DmARM9GI7lDyaOJFTvajcJGTj71E/NSzdCOeeR82PViQm0XTAqFEAKsldk5fpokXuY0rD06NdXIL
N+FeG7ztpya+8TkTEdKkqqw8rFany370xV/dWjnnd5+3tExgl4kNKpBdYwRSLoIUPnbzXrd72Ueb
BPILqSvF3JIDTyTjvsUpscRcXQs0wWT3Kqp2j8ahCCuHchcDVzVxNEAoWyEtsQicyHJnRQ2a2FDB
0oIBv7foerOiWltGEtFlPRCMxZZEVzIehS7l2cvOE+6dFCa+xGjmKPYp7GU8KIflCglSX36pPcvH
bT+4vGfv3pPgnTjGq9ZWK6ZCVOhBevm71p+E0XEM8ov0acQMAQo5t9XzzKmy7K8krg5FBwCzpTI6
roR0cWHIJCQ4D+gosi1cutYcc8xzx4tDt5MYRresVYsh0lCEiKfVNtTB7ngoYruKwCJUCwUjUWHd
uDJnndrmIwpgQzgWXxF3DjonabAX/hnU6v6RwXrYBvCGwwRUxWaxk2taHxc84alArR9DXEswFBwL
5OlEDXRj5oqY6RKyL4hw66M5NI6WZHYjfv/XngNKqSYwDRR0Hr+BZm2EmJ2RGC14GsLVrAJAlzmg
hLaT+UFuDu181HiYTfs6ncQx93lRoTm8lRfcsmao6h4IJUceWB5HBGsKMxjOgXoFKPUojWxxArhh
kV4JeXx/fuE+IpICHW2zciyORtQP6TQqyLrkl2aIsCvIkJEw7QkAYryw/H+Y3p9lY4FkpZyMedRm
6MhAJo4CUDagqdSu0Ah0iAGafV6z3dN6Mgl2XGUSlVovC+RvIzHopccm4Tgd3veZC7GqBMWo41xB
AvqYlreqzDHpvafhu52hFrKxaSKAh6bocXDWm/WrcqAoXfJtPDjLgfbRCZe8zt292OudQOYuXFOM
CRCgTIbR8sYyVzmPIKT/Jt/kv0D+i2Q3N1tAY0bmmQGJJpi9dBE5KjbDXw1EnUG9pfuAu76l06So
8ri4bUMeis/+aToJYpzQ2jZ6Jwio9FTA7YkwuoSH0zpzmvr3L7+NOkxspprzmKSJDrTBb9pNidw9
xixEL8NgVuII36r8MHu9wyff2rVE5Gg1A0BTGgbD3xuKWgpzqwFDLqxBGtObYC/NP3PzbSQwpigm
Q5vXgw5TjK5k8a/MfPzEWd18n7E8aWgwA45rPJzLLAM247KgJbjlVN/2D9RGChMmRJ0aCSUo5pCE
FZ3qunTVNXfnoPaqY+mlfQmEbl6yhbc1TMhg9OVggiJSCdruOMSv0/Drvy0ccxGt4IWpZQ0bIxAw
2YBYJM/88xL2jfrPqn1492Wq2ZtqsZrH5Km9bO7FL+hZCXRXxJjET82nKfOidvX7f91gS++ljVgm
TFFGbRVjDY2C8mSkidvkovhlRefRHZF1MMMYRtpzoTXp+fzgjjYyWS+RyuhftXBlJLltfKXg3Nlf
630nucURFSN3erYUl7O69JPnRDIuo2yVtos7dPRN4XqYQQ8ppzZ5/t2vSMCjy3lz0IN0ThzjKkzg
MRHwL4Hevforzgu7FT0r9oSeczfuutvNQjL+op8FIW8yiJGscJmvGu01VgPOyvE2i/EZ8RjFpdot
JeiAlUPmVb5iufKjboPHE6PK3TMxvP8okfEfhb7W61Q2IF8FhXNzLQXEfR1D84Y+uPkARW/T+ef2
ivEd/YDxBwutHb4YkpcS09gFgGUdS7Zn2RmBPGO62aVpJy9AN7GBFAb+DdMuUcPSwtgR7dqX/qr9
5IH7wqMu5dzfYlwOPI6YdBJAy4bWNv30Z/O9vFycJMjuBESOg0sCFMjJdfJzvP5/hJB0jc9IZzP+
cqFUnamgz2e+6YhT5DbSETTvGofr9azZ6OFrZFtxUuAQ8gE/9zoS4JSAkKloeGig8Ip/twnJMmKu
iiG1ZVgLoSR/N3uMHy2Pmg7eCulyMI8kTWzMLHNu332xeA3qaPxVRYRK78VW5v+RdmVLcurK9ouI
AAQCXhmqqOp5bvuFsN028zzz9Xepfc4urOaUrnvHjtgvjqjslDKTVA5r5b1cD3AnjOvfW8Bv0NL8
Uk/NnVpATUzPypIFbB35gAEzkezNiLGSzV13gPCLLnNv+qNDftAZS2SpD4pUFEiyX8MvclSe0di5
ES0nbQaQk1T+mtsoVIOEjBE4hJAKFKjLGK9zHQmUE+jGd3fqAtBVuoJnXL+g+6G/6Siddviwmcu9
IHRs5gErfTjDIXGmSwGF01i1az2gxry8AzYbT/0PRpz1qjzjfXw4L1SkHQugK2OdclMaF509gGZK
7EgBsmAYh05Sq5dDJHrbiRTkPix4fHf5kIXZUQ3NL0NTfQsKkRuIRHAfFblKNaUnBNNazdcWoA2R
4KO1nR+uLon7ogCMrswtWcP756llht7v832wy36VlwyYttqLQulmLFvJ474nU2IOqZxjx1wvbrKi
cELyVg53k349ya173hZEZ8dFEEOtUwwqIoKoU+gq2DKPx915CcLT4wJFG0xh2GNr/pgaLsOU7r4P
9nQvv7JdiOIu3omedAKVPhRIloQuiYER0zmrbwIqfQeNiCDHEEQhvjaSRJMcppIFKqgUBMABOJg6
vx1/nD84gZvyRRENWENzHzcm6gitreajkw2GE4L/QxUNcorU4QJCXirNkmsFCn6Z9TTI1Z05aF7X
Zf/O1nh0UaxvpmFQIe407WvV9Lsmqr3zRya6ei4SZCo4lqgCWOxwLL0q7xzDfD0vgRnrhzTj5Joq
FwroEhfDlKEUYjW1SwZlN9LWKWJ0dvvpKo5LV2uiXZVRgcFtK4avPJjODWyfco+eNKJt2Fv4TJTy
lWTtSChQ63846UkA9x0qp5lWZTKBYMzDvKtb7qXW1ls78C00WUdff0tE5FHbVSXkS//VibM6ouZq
1nZIYxssSSmP8YC9Zut9eNgc7PpGvojuRIF126VOItkxr758JNLKVh7xqKqHZD+H1DVKExUYs7bx
ARSNqYrujDNGmWhRi81H1KzQvAHTiB0YvXPeGrcd96QPZ419sqgzbSiqCAgLlF5q04s2fmbgFXRO
GH0DKz3SW5X7HMloo5ZUKyOAbDN6oNZJf4aA8XQC3+zAswnSO7B5p/Hjed02j28l1fzzrrpJl2JL
G4g/yK3hYDBFcqopSwQRY/MENWyOWARcuZbFXdLQmGqtZhrx42D0pHF0yiXZmdanLmolhruoisRJ
ORcdQZcanZvbsgPUvSBL2dYECEc6LkoF99af50Vlg3RVKlOf9C8B0qBOfq2Tu/N3su2z2kkI70Bl
2ChJAcpF+a56ZzvKHXoof5A7RpUMutW9CM1bpBV3P2kjq5aGT9GxGiyXtLlnkEeQ6dgCvdjhfAjr
K724+5EnySg6CgaTGqNPzW3qDQDrnJz6wLAO+u+iOCTSivOoLJhTVRoSwy/L1iZVg/m+e3P4dV6p
bQc63RXnQEMYG1bA+CrleXJyjDZbojI9O5UPp6arFCt5miEbfJVeq0g3GCPGjWiFfsD0oi+Dn8ie
ZuzOa7L9dVoJ4r5OijQPbRVXiAWYFSORPYH1nI3Hhg75WexLIQb05tGt5HG+1BhLJ9MFKWRcP49A
91JFCrE/+NzJcX5UzjSv+8IEY84dGl6oUVkeKJJv35FNhbXmTWtbacP5ENCy5KJER+pYqaFtVX64
UMeoBe1jkS2wf199WoNkiNPRHNFISV7S6dKi90rTO30gOLnNp9FKF85zikgPjSlF5p3XiT2CHkw1
7Ka80FBziofn82a3meutZHEONNLM6BUrk7AtPgFjdPD73XiJzrt/XsxH4iZW0QZXjE4QyxibxJ9H
Z9Q1LYtlIqikALaqyJ3ImSc72wVu7Fh3JSB69qo7XJHnxpEOIlg2psRHSzwJ55Ss1CZv85Tgs9G0
e7och2C0+9Z0guwyal+x6SFQdvMCDQocfIUSi8icsjO20+IYMEdQVnayt3FxUh+zmB7YhF1UPMLB
Zlu9zT7SXVG42vSDlWhOVRnAxVK0NNYhXbp7Oe13hRq7qCEJPGE7WiGZULCWymhtOBXVRR/qLoCN
yphtxSjYZXw0PEyF5AdGLpA4f82ixOxnJY/TqwWB1BAsSC40FSUqon7HqqzoC7np3isZ3CM+65qq
RlMW1p+BDmrZL8q4q+lNQ0TrtpuXdBLEo7SXqtyWlo79xVxLn+a695SguqT9KJjf3h45WMnhXlRo
IoG3Y2joPrVHT0VSu1yw6WNjX++KfS2y+s38YiWN+4B1M4r2ijTCxXGAdnBULiTnxxQhe5Zdtsgr
2mH/HzaIjB3BHbxKPHBr24ahlUuo68jNfYYBZDYHaKGRmXlxDA9juFEiDtutDTXY4Ukm9wmwymyQ
CwNKgtTgiFdxYcdYpqoxWAYeWNe6krEYhwlE0JalwMrCJKIHwNAL3RVEmO2zPv0ZnPuRtNOipQVE
ubof3+Gy8p/hFeAQnNCpb6xbkdrbBnsSx3nf1MwAyQ0irBpI1puVGhdTJeGs9fH+vF6bOcnqdDkP
bCsrb6IyNw5zKO1as3g29FJEu7GliwKQLBM7Xfg//4ZIo3oepTbPjkTunNYCTgnYWY1FNC+3+YxY
y+HSH0Ue6bJ0OUqCv6ZwDxms3Z6DsGnAIgCmmsBPNV4INw62DAMwOKoqg5eNAv7jz++sPNF21JU2
Og4ATR6lxO2mtzF5jaz9Amw/qoKIRvYVcgg6fw7v+0XQYt26wLV4LgY0QxJMZYMOVd/dR+Wz+tds
rbiy9e9zSWtiNhYp0Tf21S71pCp9VersmUT0ZiaipfqtzGgtirs/HY/zeOwwG9Ym4S6qj7r+RrTE
Cel9G990GaJaKZjR2LbM092xf1+ll1NgFCjnzsRXqhu9vSik61K0tSa6Hy58qV0ULRqB8SfLrSZd
k0RUEBKdGheYcGCBEUphDhhf/Uto6IdRpcfaWg5SE97qGbnMWtmVulSUj4gU4yJUNJJiNOLROEQH
tkZRt7b0fUqd6cJyOi+91cNd+aALMKm2djf+sEYuXNUdJuCmBs7WehVcfFffhZ72RjFBqHjFnYHF
Ru9zsBlrqXx7kEpZ1VlsUEMBrNxXTIezctXkk/v5rcF+248I+Nf9i/54PjRvJhMrf+DLs3FnFNQo
J80HQvqRuAuWYePL8sDmDUJXtFm0lYqthXFxxEhrPQbWk3FQmtFWg+elU52Euosl+OD8jys0qA7Y
NBNYNZyXd4aRTvpE8NaK8F50i4PqxZ7kpJ1rgY4ME2y737N/QvgFFoj5NwkGkXVw5aKogBn4P509
mQJZaSKUsowHBk2aPzFmpOFZAxGYaLd4W8mVLM7rl75NSd5UOcZc828qYB0tuzugvO/Rh6gFlhKy
hnw3+p+Z/1qryMUCk6DalBSYS47C3A71wNZCEdQKc+tzp8i5vYXqTBnp8EAz/dXEHlJCm1a3kwrY
/hbce9buvBNsRpnVQXIOv1hjlw4JmqRZSu5are7tVE8ezsvY/Ar8I0PjV42qqF9IrmHXhDbDhZQl
uzJpKztVLFH0Om+B2odUAbdjhAqup/UY3W/zYB6WOwtpc1jYIn9+X2P73xelyZxDpyQKB9mqNV/b
N5e9F4C+MnMjMAzLN4MXOvQidFKMIH6mT3oyQU3m84UwoVZHYPlpmth1c9WEP//dbXHxQ2/UIJhl
0LpSSbflwutiywnLw3khm2OIWA1kwOKAF/8w4Y+jy7uajoCkwENO32mIv8kOQJ+WByhzF4QHQJOU
blEmOi9309xVBTaI5zXaB1wyOUqagjexnh3NeMq+NdhkuNPDsvD+nRTONBR8uGuV4NldY3GlVPD0
7gQSNl+KiqoxCE6Q9IDy6M9gCwCMhOhDxub8wWXpZTvTDffqwwzyshlhbxZ8VTZd+CSOh7rJtYC2
MwNzKM05ccAanthDX+7jXkQLIxLEXVCa6f2cDMBLAdNGal12wQuZBUnptueulOGup0hUtW6KcPRB
L31sLIy9aV7o0dGpsdt7wZAj6I48NU/9hQiIZTMJWEnmnDcuSRxqWZ8f+/ShVG5o+S2xKqcXzSdt
W/k/xsHDketS2wEqsS2xQOWQ8asu/fiMfZ9+n13iKq2XxpAuISkANW09RMaXWLQ3Jfr7ua97nMlm
OkYp2zG6yZoLqX46//dv1m5X3mNy33HdkIciJFIKoF9Xon4L3JAIeDzwodJe7ivPqDBX5TAgD6QW
Qr4akY1zn3jaWnWgGLQ41tKtbEYuUnlzmgWRTmRqXIBISznuImDyHNscc85fAXUgDxch9nwFR8lM
9sNn8GTSPPC1EjbIxSrYwnJTPi8lFiRiD1/558p05ssMRTIR6pbAOPgQHs4dxp6LKjsWoZbYfUIf
IzMVZEXs/s8pxUUIOSad3hUFsIzma8nyFw2PreqmT74U2EU7f4ACY7C4kGDUqBKnUmT4lVJfLRI+
FlJArrVQeTgvR3Rs7N9XPqtTfQywioidD2BfFWXmSKKZQYHF8fl/DiTWEeNPmm+VN6b8Glr3UwYk
WGFbUaQJFx2Gsk8nVcblqEB6orbUo/MC+uF9iHfjvEsfwV+0Dzwh7pRIPS5m9GSuQzNE21S+S5+V
3vm9CUQfTdVZjgxvowZtaPjwmRH/VaiyuGChLUpaEowJHDpV9wFxb1eBN3WKF9PPbAWtJXERg9CQ
hOVQYl2iNxxMPthhKCrfn786yr8EhnKsmqjBGWpfl27PvrvAlHcAAApWsrq0Iz/dfYLCglXY/olQ
lH8VWLExmmWEz303P1dgOByEtJfnYyBwDv/0rTKqsqxIASApo5AwPRa9newkp3VVpBERtjKEsHKb
j8SVSlzQMDtVLRQNV2UUrUtQAtW7Y1H6wyIfJswm6MrL+eBxPh6C8/pPBRMd2YSkAThsqvXEC5IS
iDbNazlir59MneTUZvbzvMTNsKirBIMxKGijgvinRMoojrIEVTfZbIiDs1WwA1wad21jBPtPiAK4
lQF0eSyYEk5UphhlVLQAQc4MH9stUhHaRPnUB+Ukg7uwDgimSkXBkjGoTpHcJb1XjF/z+linorHq
7Sr9Sh3ursplnEu1bREwMKCnPVmKkwLV8Xo69sCWzl1slPWtI4pSm9cFcE+sfWKSSeUreOZgdpPc
ANuxiyqnNCZ7KS8A4fWJi1oJ4d4GatqMZKrx5rGG2u1yyRmn2iah6I24GehXYjh7MNus7hYVvUwD
VeWs2cv5F4xJOJ1+d14dkRzOJhZdr5Qm1hYfGAilG05jucesoXSHjREMLSh1L+oGb5vGSjPONFI6
yqUCIF0/ArcGg/OK7+ih8hnQiel3T5YrAsrbVlEHOgF0AAg4p+K8GBPoqBnhJZZ5iHKnRZiphH/1
UuqdP8ztBzEIOf4ritOt6dWw0qIcQ8SZXaNZuy9AjkTuE0xlZO/0k+FNIRqGZb/5IU1cyWRescqp
tFwve8NAKhrUqV0Ut8anCgkrAex8VwKqWkmxsYPvZaheVenDqAmmDxX2TT+nAZfUtFnbl7ouDb56
Nb1Gsb38KB4HrC2WT8Z15ZM7cpWDpMRO3xIvOtL7f3lnXG5TDaYmFQmqMWD9o/K+OICkFI+wTNuh
3R1dL0jkREnq9pWZGB1FeRyDo9yJjp3ejh17PcR0sAv0vHrl6bxW26HwJIE70r5TR8z/AwFwaq+i
wq3a614X9Ia23eokgju3eVSMtgtg6+o8PNRjaodT81KnYFcNRH150XlxSWFTJErTqTgvZay83NCA
T7b7V+fFQ31bAy3koIEyWl06irbYFsreRfiZJQMF/Ez/uXh+6pEGcpvnDO2FAHW3emji5/NqbKZk
q9/nvhrq2JFpoZikayMDz1JFntxZLTNbmX8a85y7bZTvdC0SZdQsgn5wYE2VQUlAKdituLAXVKXS
SiGSF8tvLmWv3zNGuORFA0Jj5skvIgzS7Z6ZpqPLQ7G6SCmn5tA2iqG1EmDDfgRXFJTh0c7wihnD
bt3/Y6Vq0/oAMGKa6GOBJYXz1iCtTZqrhXWg8sGU7priUxHolGbyQDN51cVGVQyAMbzE4nTwKz8G
rvqmPeBZOdvdteqLYEw2o8NKIOdP0gxY3kTt06MOc0BiFteHuhQtQm5XOE9S+GWqyoyjMU406g+v
5lPnNmCDU+zlu3bb6DZTbnpWbTC+3ytvn3CClVwuQzPImEV1tWTHuZnKu2qRA6dOWh0l/Wz8NuWh
6eYzLcDym4gmTDc/ZLqlAGoYr2EYy59fSnmc6VypKYC/iOx09JDKV3mLJlD5RQcRY9zVdksF+dum
ca5EcsZpSjMItooBqMbz1wK4tUEqELBpK0AMIypY5QCFxH1J9LkLpnQBopgsXUb9Qe/flOwT2O+G
spLBfUqKluRKn2JSv9e6XYIOcQpQhI6KMqXtfs9KDmf3YP0cMcfcGfvqtThoToqeD8aoXXqT/Ioi
h9qA19xlT1PvnTfI7UbxSS4/mJgbzTyZAWiD9AfZWVxgFDnGfZ54SglmbXXHCpQZiBKfBGI3zXEl
lnMEwIQALyHAfO5yE1wFT1DZmy6U60zxgAbxI9yH4J1mG1q5YWu5LdyMEFgOT5q2xEqZhjU6rnlj
XkRZckGSQyOamN20/5WOXHJP1cVCCxZYt7P00qStnSeP509RJID9+yr7zcbE7EDKlx8bicyDM7cz
RidG8NQK5DA/+vANXSnCTnMlB8sQcZFjCxBsNJULJvG7usGMXqw1thFql3Jafz+vl+h2uMBRJ1SS
rABorLT/VpqXZL7pRRxWIn8zuNjRDk22yH1A9+p005T27H1/ZKl1Engtsc0H7YahdJkAsnfO6/aO
w3XuMLmAgq6gIlUtEKPBhwSSgyyx9VfQOO7Cu9yvneALyn0e/ZHf6t8Ur9ypL9WddPhUm211oVyw
SbFZDmZ7BDUN8HezITvGnO5y5Vrtd+e1FR0z3xcdxzouYxmTS8FX9YhsL/bzu3iPx676VnnzK3C2
sGY3X0ixd17wtmtQmZqsCwesrT9NVosMecwrnLLRvQQWvq+WiHRv+0GNIWRZA8yETt7/feUVYa6n
FRAsdF/9qu6DPcGsp9ViQIra6q4D07AotWRW/9FwTvJ4b8/QTM5z0FsVJLS1JXZk8BRQaoeW4PW0
ncOuNOP8vVOsgFTBmALjWdmxuYMxsWXwSZYuw2Ejgugi0ovz9jKXklJSAaFJAs2ZksBRq0s1VQ9L
MAt8T3hlnNNHgOokbTdlx+lHDMpWFHgGv/xRv84/GAFO9qQIBm62rfB0ZZyvN91QL5YcJ0dTLlyi
t86oClTaDpUnCZwna0tpdCZbHMrib6VUOgDVRwJpn3em7fj/jxA+W04KonRkmeHEWWgDQz+xbuL5
GOXKPutEgL+CI+MxCKSpHZImRtKoKD/T6HmKBQcmsDa+bj7lSRI0PfgN6rJ0FuNY6KNb6odaF9Ri
RXqQPwOQnFRJQo05Plp03w4v4dAKLmW7WHnyUh53oKhraZHxJAR7YAB+cy/3WwdAK4mD2lCPHUKl
tkGW86n60EoqFxtUvajyIgoW3zLj5VaNpfE6HQNNEL75WwLZJ6NAMk2sGYHXVuccB6VfXTMCMLln
1rd+eU3HytaCvbl0okPkTZsXxPlPGsVSrqFBdOx2s6M6eG8eYdJoy863y13vKo7ugJQgspcv4+ye
9yredTnRfF3HrORiqkvUwWZ6odNjKmNDbbH+0tx/C7FQ08YgmYL//jRD9DrUKdJYOQLbkWPf/UQ7
4DrrDK9RJtFTafssT7K4swRCrIoXX9Ud1Fi+jiUDn0BV3VWm9lD3ZmArrfaXPsYpx8eluAuXgoZG
cOg7/TU2TZ+q9eH8Jb3Hg/VXl5fBPVS0WWvgxkV4GHbJYM/H5XX0iKv4+CSmtU1vkxvDY0NlQ233
F9nX+pIND4tmGj/4Ov9XqH9eYzBa42QNeK9Y/rQDWyNeacDj8NXH+MCKwO2LCJCKD1/vAoEsaFrY
4DR1vmzWBcMASOE8Pvb1DyuN7HwWrI18eHjyErhAolizRGR2sKPDkLOpM13KT6UjOWSPMXrZbfZx
Yf/thjovlMs1TGNu6qWCO4ypP7ejl4ALaSx2523mQ/7ES+HSjGnIdIW0KKUy1RjjUoQmfgHMkXIn
uaKbEh4k5+JKCBCVPMsBqQiuJTbLHo+P8V5nPPTyjlFJ9IpXJW4lSoBFJsK5eyrJg2U10LImj1oQ
eF2oCiLk+4LBB+f7xwo/jEM0VjUvY5Uy1QYXyxZO6BlefijddCd0MfZBPieLc3QgXOeyZiIxKF4x
sPwOhiWBSHmPbhm4fLCO//28lWyG/5VunEsnhhYmikSaA2nJRdKNwFGZvLKbRMa4GZVXcrhEpFWX
qCvzMj7qN+l9v2+fugvrW4ECeIFdlcRLfKxfu9GVLAu+PAK7/DATEVRd24xBEGPwrfdYrs3itDvd
0Z5RquHZ1/uoPFadyGiYvZ+7SC6wRAVrDRugOOiBHtkD1yz3kIVdm/iI30+OuisuOk/B/gPr55K3
85f6YXDyT9fH+/PPQJ2lak+HBAEGLKW72Ff8wC1e6r1+T12WTaDl4Kp+5iyJvQjeGpv3DKZhMC9r
BDsmnNql1Goa+Kolv40Wr5w8Y/jRB88zgO5r9W9nJ9+1XMnitIzkPi6MHDP2QXqYzWinNPck/dGq
iic4TuZ0H+5yJYiLpKFmqn0dTciRjhMmUOt9tEudEZ9b9eJvE1teJy6MplESJpKSQ6flVcVwVyZR
kUcwl/6oDQWkrg4ODKpxrlhFoTIoQZ0jnMlINsEYdpSwHSrvVDysRcvZm/EFQv4rjIXvVXkiIdYI
Iu6sO2jps5pNzhw89vMiUon9ykeVgDGElWxFlTUuajZzWrYJWNORmKh3zNWiXXhVXKT/VEFEgzTb
YYWhGv1HIhc39Snp1JZRY1c/NJRdctSNs+8aNqne83UkX5kTC0L1h7rBb9s4yeQuTh2zoq1bpF+l
Z96F8OrI7ezKqy8ZFK4Yd3X76k7iuKurY33qswVBpDH8qL8ehiftb2GoeI24aEHmqJat2QoOS0RR
Xy8b9ThFaifInlkKcM46uDgRJsNcJr3VHAyDgAht8rBD7hdF/WbOtLMbKf2lSx21i6UVxWH2y+ck
c4GjteakzRQ5xqYTK2EBmsDGYjQSZhkrIAyvYvkCyGQBIL5IXS6E1CQvMjVogauyC33d7/zlyDYz
RUCnmz6ngeDS0sAbSkwu8cIzy2y7Ws+PLcD9y+hWDkRTL8yeP5zeSQI/s16hKWQlAYoXjERH89qr
wV/u9Tv2tAmuya2oHL1p7ytxXBCJMzLnSwb3kibiSjmGJ5eb0bgTfEtYyfecUlzgKJUpCbVAxnyy
fKeNB9JPHjWeh/Ra754V6VeiumXSeAKh26pRUKFqhHXpOaGxUfehXlbxoQZ71nAor3OvfQoAvguY
J7zcnMrJqCNChNl+gGgnqVy8ygBnpsTtELwvj2VfWpAs4vZQy2BTSp/LnFfSuHDVqVpfxCOKNfMd
y5yBt4Ny8ZfhqByRXO71W+NRcKjs0D7e5Ek9LngNkxEXhBhYbn2VjxWGoqaL6gIgMTLalQyHQyBu
MwlZ6cdFsWCuBjyR0To3rwZXBb+F9oU+Np62a/aGiGlnM26tZPFxqyOGFCUVICRIaRNtxox5b4dd
ZdciVlmRZXLBSqKhldZR0BzCOPDq+mdbVXYvZwIH2I5Vp6viYlU+lJjdDGXLz/UvmYaR+ebh/O0I
Doxv9ITdaKqDhjno1rzOcf0EbOWNF4hAsz5MjLx/ME8XY3Axalj6LkrMSPIDYFiB/lcGjDW2KvRd
uwcOvKtgfBNYXW8EnxaRg21m9ivRXAwJaCKROMZN9Xk92Lk5vYam5FC19fIqdZJWtLkrOlIueoxL
Z/SjnoCjZlBsawB2V4fmdT/ZQ/R8/vIE1mFwkaNNF2WOZ+QHltIhCflRWaLxPIGVG1yoULMcYxWV
Fh5kSe33Mg3QCkyqzqFkqQSmLjQRdq6rjFsBCFcg5WzExhtc2WudxLWwN2lcJ98Lf/DKx8yTDvLX
WjSP/aHJytsmFzQyLWqGNo7yo3KTXmt3DNWNGLZyvxz7g3W1OHSHvt2jen/+8kRHywWQIKit2Crb
yc/AX77E9W7RkSyEuei7LTISLoRYxWSENXg8QJZKdouJ1ZF8b+HZRO30tvCkxDa+iMqEApF817qd
g5EGTZgd2tRvjN5WLVFLbftJcXJqk4snY6gUZq6pGO2lPt0DyepovuWZE814yfzuH4sWtERKcWEk
qvKKoENg+aX00NHXNN6dtwehSlzcCCYspYaFxcxw9JBx45UEZll2USwLTn7KoX1eosAC+TXe2ez6
ekhRpO7Upzb8lrbXiYg1V3RoXPzAR3IY6ynIjx15k6PbqBQEDZEKXMwwAqpNXS3lR7LsivQKMUoS
BdntmpQuqxqoN7EHxO8dykjlw7GQwwNe6JfK7vv33FsuGEcX2YMJ6vobOBJA9ylK6reT0JVYTrUY
QJmhSqv42LiDy6o3AGu7Zc0S4jVPouqNUBoXA61eztsGyfb7gw8VPxQiqBs8MDgeyzVEzYtNs1jp
xsU+S44kSdEDsLDclPP7fjx2Ux6ln2SfXAe2as++aJRgu+6xEsmFQVqHUSTNOE72om1tlFNR+2DQ
4uQrayyMfvJVlHic11LltxG1qOhKLS3io5IP4N0NbT11z3uwSAIXBTOKCio2LMBAq7/mUYo1R9FN
bTrYP8em8quHcYpicJlDh5EyJhKYYbKzrumb8nX+YewD7K/Hu/zlvFYCY1R5DJI4lGgeh/ggj7pN
jzoCIWae7tgaUXQh5tUQmAaqcH8mHlKrAFUS3WQgrZTXSmGDmug6BuR8fxm+Rl7vM7omkcOJbo4L
jNZSBksSm81hkOurFAhfhSFK7UUiuADSVotp9lUdHzXjIigqW7JEHxDhRXFRY27xape1AuEdDJ0U
eH2BW12MmHtlUUNUuhTpwwWNZQjbuSRa4A/SVVg91dKX82bHzuPDs3hl6lyEGGlRhbRBStEXkh1b
V21vE8mmaeqcl6MKfIpfZuylVtZIhLZcdKAowU6H7IYeisSRclu7Va5bl+H7JHZxhbndAERyDCFC
ugic6E4ICMqSljM6f4AoI0Qv+t8g/ujLX+Yg5TLeGUPp98wRoWoJLvDdmlYJvjk2WhqANOeolbcB
fVaSv6Rwfc/jMZ6PaqhJdax1/OnH7ajKkpxJWIIdr9vkco4EBrL9959+nzOQGNDplZoBpGZq79Lo
PtAF9c/tMYWTAnzdUJObqM9UfKMkn/UCyIsp2dXLdD/vZuDBxqkDvCLRWOS2UoaioCAqE+vD9rpJ
6nYKs/AIpMGlOOQiHOttYz/9Ppc2yyQdJEkGVlFm+lHp19NFUoo+Utuee5LBZc5DPBua1GMtJDmM
z+0RrGqg68QzR31UH6JvLTaVWIdI9Mp599OPznMSy452Zc8zZhPTKI+kPVhOHYwi35BrNsrSXIlK
aKIz5D4WZk2HMajQks2KL+rcOrMRoKClCOKSSAr3vWjMuNdqIoEGJcdGSx3awaK4S3kviH7sMs6d
Gv/N0LVZWix83OmVeSfvW0xQ3wV3+mXi5o76UKMcVFwYX5djfstgL0LMj/09Qs7vSHG6OS5SNFbT
plPCCrxWfo0dUbcKlGMK9u/zuopOlAsYmtIuoy6npl/EgTMCYbOSVZdaP85LEVg//znp0kQe0LBB
57WWvgJF6w4Ev7tSyd0EjnBelEAh/nMxRupMqhnrbO3wZIYdaAOux0lgIIKAxH8lLG0y8GisAj9T
AY+Uvg2qaOh3+6VN0VNgXVC0e7h7IZ0xNUpADZ/cdJfWbrmgB2wtgCPxiILIIX9Z3s4f23aedBLI
B/YyIfJEFGSYuj249b1iTxfxPj9EF42Dh8f+vDTmQB8cbCWMexTIy2wks5Llx2VqbLV9qrLUieXv
pnLZfiplWonigjtNSYOECfvjgLtyMhTNyrlzev1GjmuB5b0PLp/TiovxmTLPqA9O4YHY1WVZO9lj
dQt86AtyUT91Pn1kWZN17B+aq2HfvqXiNsZm3FrpykV7TZrj0VLxEqo9jOG4FHS/be+aYGMAUg4r
EZqa4CKZGZ5TmQv7kTXPkx6iQqjtQ5+gH8p4flEJEojZdOqVYlzcrztVAgY96q4jGGHiKXGojnWM
RhOtEm/GqZUcZrerz2VHu94oQsN4xwIYLlUPJY3j4ButnV4qR0bCmn21bkVzHNtDcCuxXKxXrKhR
AbaFNwpQjlVv8fsCxLOmbe6kg7kIzFR0llxk6bIsCcYOxVZiPGlkJzNZ5K+Jp98/X/+oRPjCQhyZ
oxyM8IVhp/6qMBgG6kRn8BbQTjZO4YhQadkJ/W87/ICQrvXRNBqzHh4W/Q1kkHbVoAsAarEl+tWV
j1Lvno9fgmhJ+JpDPcYAzxyRIcj739iT8hdlj6Ez1j73/hbujT9LLq70IQmmIB3CYyldK/3PMhv/
lUkQvrrQa5betiTFW88YvT5WwT44urn15fyhbRueoamKiil1i5+GB4pnBBYTKzy0YJKgw40xAkA4
fzwvZLsUipWC/0rhPi3NAhLvqEoDn17pP5JbY0fRpFETmz5Kz/FBwbiG+VI57Yv1mIuih0hB7lMj
5+FUpgrmMJMDeDnsdyhcL3JRWLOBbag4bFK3+1Q72TAM1UIRCngEXMwH3EvU56HEuGEkWxkjuw78
ufwSDyIQ+O2UZCWJqb8KjnKcDnnRAt6B3OTX+q64sXLbfKQP6S1g31zriyLCgd48z5VALuoXet2k
XWtaB9D42WPwXFWJPY+/BAazmYuYYLvBxJ6hfiAxwlpaFPQjIxzZ6zeh3+67xQXrza3m/mZen34m
++rKOIjMZVO7lVwu6DchLVPDNNAV0gInk47aou7S9kWg3eYXbSWFi/ayUihqpMTA5MhcwyV2cUAt
p7Bzpyyczs9s6Sry6cv/g7NCcKx8137SVUBUUuTh6a8ROd4MVMwUzmAe8AK9oYqLNQpGa3/TXojC
5ea34KQy38fPMWldt8AlOGbVF6VsbKU5EhVdCe2pMEASSxzBETO3/vDtWcnj3H6OETkNJcKq7VXn
siloetvuMIKGUeAYZ/4vpXEfAzMtdDUpFtYkYJyWmYs8lpGPsiWR8XNLIivduOhiprGuLxRzOGmX
oOA428IV+u2K0koEF1YGEiaRvkCh5LI4/H5jW96y/z/Srmw5bh1ZfhEjuIAE+Uqym2SrZa22ZL8w
LNuH+77z629CZ2ZEQZzGHN0H+0URKgGsKhQKWZnVmfFfs652JcjT+55JQJGh6Ips8pfRqqhDnB5M
CZdCNEWzK2DUYzXolO+VWgmcYz/I32xxp1EnlxMYOUrgPMm50B5i2W/B0XnZJV4pxD464JsRzgGB
+Z2hf4P+WJlH67MlRZlqW1lhJvaik4TYeVzjxJ2NYbbcbqyH7q6Kyore4jA2iR2bgPjaaajJg2uY
g645iR7ilW0kpfxLUtvuLqwapbLragD1xkhC6GhhuDxE9xzXxcyWCFnAKdFEWkAGOX0M02i+izHx
V9pGF8qjE/dR+KKUCxjoFbqWz+GEgQX0rfs5deWuJS7EGI3ITgbgb+xCK4mXaonxmK1tlttETcPB
KeISo8LFlFmyF63LVDtgtGgzm1a11UHnZ0RDUs7JGB0XJa0MJ4bgJnViCNfNQTf35cuS5I9FmNCX
UJqjwgUJbD4funmKzkaflw/TIkFdwJhKIMKlXALCqGmsuHJnfc01Oy8bpiqURPpj29HYUzMNQ/XQ
U17OoRlCqyMlZnFSe4O+5CsFArujo1Q8zIs8txA7Mo3ripRmeKjixEjsscjGM1gESeUBhG61Tm2U
unGkid4vNymd7q01C0hfqf3xsp+wWL3kJlzmaMqsGuU1Q+tWmtfILsp+caXMWkTQUpHPcznDGsNs
qabSAmrEpr+K+wxTq4wMtHGL1u1zewpQJDsiKZP91ZmyxohOLUj0va9O0iysa8zIZKcyW28pjlRS
WIfPbOCbCW5hWjItoTYVaMnJhjMst2X957KBvcwEHiuKnIRnTLBLcWuIpmiN8n72xy4+QDMLrZE7
s8Hkb3vXm6KONNsQ3h22xrjUBE4pxB4GcIMOwg39QwM93MFF2QwoB1CPwSqo/nchTFt7XJaqFggt
qTpuMXGAuGbjV+Z39Xb4rv/QTl0QASc7+Zmwr7XnFqqsq4phWQQTx5xbUJ0aOY4YyVPUv1SpPBSd
5Fz+aHsV1tYC5xWx3tJ+ZY2zrLrFoGprUgjNPEqjaGx+t/7eGmJxt6m/82gy59yE0nn0jZwYm9X8
hHsNdarEng/aofZGEWWRaPPY0jcWyzRZ9CZGm04zfTr+aBPRPPEH8kV2tcVNTQZrM0H5TbjydNXy
AS/b4AJoDnkQemw423omwJEAvHK2POWkHs0HRqxWQupM8OF22y4b4zoXbtpAorCqlugkn9ioTuOF
gDLpHttK0fPI7k6+rVPngi3EVFC65AqIgmiHR9Tcaf6pija3kzoXXtbUZlHcYxYvI+GJQtcsHsip
0zNBitpfiK6zHKtD4ogzY0RFNM3TEgWpsboYzLYn0Q1+r3xXlTcLXMTmYSOnaWZavrYWkVvN+TNN
0zNZNdleysnOitVJq0aUDdkH+JANN1a5KKb5iEoiZyjSxWkDxumn3Bs3+RcZg6iibuZ+JG+McZFc
qHpklRoiWZXv1iM9Mloi8mioTtUdGClR7omg4LsNq+2ucqEMkjYrMXOAqFsXhEiYxW6cwlluu7Pq
Lr5wYHk3J24WyA66TeKwchSMZU8lnC3KMX2mxd36on9hwteyq1VO8oyxlni2zXtJ8B1F7sldqqGz
Y6nr3GGaUI5cIICPffHzcrpn3+ajo7D2FctZOt/YrOJVA0sPBiPlMkXhB6FjgCSENf1/+V5vZriE
UdLEmudVAoeUpx3nhxRdfGJbd5AY9tOvIsaq/V17M8YFtZbP1ZqamFrMiXGV5PMvQmTBh/kvPv9m
gwtrWFgKOiSh3x8xiAaQlvJkfk+cgrEbOGlmi5Bt+/XGa5/x7w/FRfTaGE1YEYBhM/QenPLRXKGG
FR06yR6OkLdJbPUZvWgvjxwaXHYRoWkuvkFKZRn5CgUfNgVa3VenbLalgwyGE9C2gIH8iAfy7IG6
opaS0DAX5VGalHmqoC3dtHb40wD9GEbqMZocoTXoGSA86yHIlTsijuvdmFBVzTJMMDVaPAXJLC/Q
8FSwXnRd/NUynrWUnrsuFOzrrptuzHDFQphXtFCUevYHcE0niYzw+wQ8R32zwNON9NaikKYDHi0v
jkln2oX6TxUmXo/pjQUurtVlWcZMbaHrI7lV/C3Ch7rsfIJN4tmP4jqKI20E8VtWoeld6Y4UiUjU
BZ/7lf9uk93X2JpHMwRIKrXoT0LAO5AmiaP0s+hdYrc3tP0eXAxHOV3UVcE5wqbO6mP5EN6at3LQ
uQukRsyX8B5dqcvbt4uY2ZrkYhdTFoZeS6hI82B2QfZ2IgGFin0tZnzZm1bcWuKCtZ/bSo3TJQE9
ynRIrjqv9XVPOsm+KB/tMtxsLXHHsRJG5mQ1AB/NjTtgoAlcYi9VY1fO34QbbN5e8hKoxhTH7qU5
gg7pHws+8X7PHcyNtJhFkfU4mLOnfPpl6Aezv7386XZvz5vQ4tJDkeaFLPd4n2iaxm9VDcp9ujPO
gFAX9bEhnzrQ3sxp3O2hLuTVXLNMwoFmghqw8eiX8qo9TC57aE89kfzcfkWwscdljqhQkrjUOoxC
AMiqHhpn9tUgB+t0dYyOmmAvRZHH1/lavmpLYuIZbTgZnpnb0eIABAzSVjD3NBC6foQGyr2ohyO0
yhUJudKjZzsBrtYPGMGrVfuVWudIetcs7fwn3u5epFvRLK0gY2pckqGqRHsLurR+sUL6cw6qTiQb
vp8wof2gmq/tKS7SaYWTqy5yK6DWdaoeyuxhKQVno8gEF+IpiaEcTuIQw4vUacbvygqQ+CR6A9zf
qreFcFGsmCOs5AixdrTAJg3wU3h3OYj3Sxj1zQQfxcB5SFUUxUHrTtQ1Qa9eeEZ5zK8Yth5Qu2vM
EOhB9PCpGvjNLt8MgNKZqegDOvVz+6gordOXkStYGvPeD1eHjQkugkvkv16u8MzOIFYtKKCHP6Gb
YXhKccYv6pPomilwCb4j0ChjNK4j+rBddatb3zPpVI2iNMGS3KUlcQEr1yCf69MUyuDl9CKN5Fy3
xs3Ytq5ZG8d4UG9qZQLiaj5STZSidu+Ym93kwlapdXCoz7i0AFHtlkN+IFly1lJQMlCREPnuTuKN
UCbUJNQiXHBBH8SaxrkHW3den+q8P6xL4oxV9njZQXaja2OGi65OnVNVqsBPg+cCt2tRgKiyf9nE
7qZpUBKQ2buD9jpnsindpnjNO0mdQOWiasFqAu7ZFwely+xFjkWV1P5y3mxxWQ9PKnSV+hbvDWii
/NW7y2F+WP3aj84VOcTorKi+KJXvH5LQ3aYGhW6WQbktVCA8MqtZTSEe5FElsweM8Ec/9PzZQqfD
corkPifXeQWIaynCJu/bJsAewVEMTeZ7fGtddn3P3oHZyyw7oGM3+sqGdGK/OGaidvDu7m6scXd2
PQUeLtO0OLDk+sCaY2ovcMf9KztODWJiul8hPP3o2MhDMUtgNyc/5l9/K9VhOF3CLRY0ZrftPxam
ea0RN/ZYGG6cc53WRR0l1lohaulPUkjcrKlFzFbCZXF+GeGRM51GpGHJhw4eQ3yMPnHXk3ZirYj4
IHyy3837xDIhRa9rFuWHPlJodo20zqAP+qB6jMwiOpiB/F2/ToCcKT1VcIn9L474Zo87QiFSZ5r1
jKOMOaJyzg7SQQ3oNesdSS79fTmj7G+nrmmqbKh4ufpwcGZqZqYd+ImbxdFvRoQ5Fngq/SE6MNqr
5BgePmORahaor/BOqvFPfVY9zL2lpUDsnEJv8GY/fVF/Kx7wAthNrbbFl8LdtLmxyIJx45lFOiqL
OU3gagrqQD/qV9W1GYSYMmwPEurv5Wp6ya8/Q2wAPT4NoCSCVKZyflrnxBwLeUpOFV54Kqao2L2E
kf6pNG1RuItqUsPSuKiTujaWurGEHtqZjYg0Xv9Sg7npaji230r2qpQeRAiM3XFGDfrjlqHKwK3x
NGkyDu6ioxgvawFTViAaP2ETv2eTzYZT/pakGEtHlgWes5czt2a5zzhnaaaPnWH6ynRlksZW9Z8C
19y1AFF36P+ZwFG+VrcbRxmw4KZLdckDvVyKB60a1at5rv/SvvQH09YOi9+KOhbs+/AlmLYxyRUn
cknnIqlT9IXnK2u5J5Y3joKqgSWMjyZMEDwqGoRECXfWDF3S9pSCvYmQwqFWkBLVUTI/rX1aP/SJ
vwyjK9hIdlB/MImxB7yZ6WhdEM75lbIhedZZoZ9AP+oX4CdMMAVMi/4KmK11Ajz1PB9UuwaWWHQT
2PdOTacmOOgsS1a5HV0XidSWFMfBbKFQj/z2IcWkeYfnQWgGy0fdWfGS8SJ8NNn1nY1ZrnbJ9HpA
tdxjNvDIRusqL5/PFRij3dBmxxLgnXoibiuwS8eHjd5Y5Q6LeNAI/gG0SsOj4TFJmvrKsjDDr+Ll
61P1GQY2/721fNMED8pWFxnAAA+O8ovR7IG26pAF4F+FdJaoLS3YUI27b1m9ZUHpLsKVLj5I069Z
+nPZSUW/nwsLMpZtL+OJ9VT1P7Luru0+g6TZ7hZ3u4Ii+pDh5GFskqOLKfPjhMOOHtJvzCcq8CfT
288cOluTbM2bBBbFSqOaYWj6Vbk6RPH76heE6ERnzl5FtLXCnTnAZBiLWeNqkJ7X43rUj8wRFK/+
Jr+yLYoimgXsRx+3VMWycJxqfIliyuq6DAWbZq7v8t7Jx7/K9KG2zkr19bJH7HYvQM1qGRjvtXDA
calDCUN9MMs+Cfpjfo6+NN/qx9JNwQ6tBgkmSIrH6LtYCllolcscVqu0Yz/g5mHcLff0wcSxk5a2
VtjqjXyUrnEHcqQgAxuvYLW7n1E3kCZNwvDnXAsUPS2qhDkeAJbTdCAO9RmEYr1nwM3kBqOu3mV7
uyfdxhwXz/mQmnpUlFIwjtaxAprNHhrVj2eRJOhuXG/scHGtN3k4ZCW2c01Ab/OUNkJqoL16UtMt
U9OZ/IHOix80cYUSvYAFNjYFWPRxDBR/kWxQzs842zTMyKSzrU92IwqF3T3EIx1VqCWD9J0/V605
LBPLwHhknUCvpL+VzOfcFE2V7hYMGytcGGRkTsZoluNgAXlfdQIt9DG974Equ+wQux9qY4bz+yhO
1igao/I0an/APQpAqgjcvfuhNha40zFR5dHUQgMM16uW6o5O1tm2GkObHItAyFfJEhG1vOAD8bkq
A7o7ifs6PVmdYi/z6HTS9SDiht1NiCboKqmBmXoIBr/P8u1CoB8dVZpfr8d6+bV+ibqgMe9mSRCx
ux9oY4ctdnOaKKleNxWG9/yerG5K66tUqQQ+sLtfGxOcQ49JkkTyqqYnzbrO9R/g0ItFw/t7qyDU
MHTTgkK6wgvWhHnZ63qEV+FmluxifpYlEavCnpttLXAZp5VRddN1ngEYmA76efqzvmR/rIPuDcHq
jeCh7J1Ftqf4+M/jZ2uWqy9msB6UKw7GUxt5XXgv53f/v9/PuRlGGhXM8OAtdRxOY/+Xvn5mQmi7
AM6/+sE04ymtI79qwrMZz9+hY38Xkta9vA6WR/j6YWuG87ES79yK2mmST5LWbs1rUwpqCL729IqA
5l0ZHi+bE3kDlz3btRwyQ18kP5kkO5YfGjl2iuWh0wXRuZcFtsvi0mdXVKmEb4RBCONeoqiJ7NSs
j1LUO2DcFAi57L6rb41xmTRUMc3epWih6MoXbbhb5ju9CPT1EGZg5a0fMQLrkG5yLu/kbnNqY5W/
bzSjFIGNHbweI8i0lMStgQDKnA4gHFl12rtE+M69CyrdWuSKFKNa4sUI8dBNvB5HHxv/o9chI4nw
4q+C1e0mJlOWLQJSFJnoXPw2caYs6qS0Qe9SO/0NAiUQsAHD2pzpX70zf01c0ZztXrYlG4tcRMeN
noe0G2PIAmRuG4eV3TXLD9kYG0HI7da0W0tcaEeQzgAnmQVWL2CooivrgcmDrH4j2epD/k0Cfgz6
ErknlEsV7SkX66ump6024mrSVjdxFtl0eb781fa3UNPRiKIgAOJvpfOqz1JRp2CzURVHk1tnLf80
vcjz95fxZoU7UQaplvVcxfaZmISWZcyIVZ85PFDB/nsdnPOVvZnX/YpHsah4KM0vnehgfwVbfci6
GwOcr3UQUpBpODB1kTKwVHv4uvpGQOwsMMDzHgXhL/UMWkOQeOm30VHEOyX6TJz/ZaBdaUazTCEw
fw0e8cjAtJEuej5le3RpiZyztSQxhjIEpkP98bfSQRgoMtKT4shu76XXIoLQ3ZMFN1PopBMTJQW3
pU0cK7VSYfStXzKnlt0l+pVOPyOh8tPugWnJRFZNVYWSG3eCzVXSaZCyNH3z+pXD8C5rf0jVKbqW
gwRwKkZHCVbXJDkq2tOKB2L/EyG2Mc8dbBJEbFdTVUBx0Fy32k24HIU14a57bExwx5kur23bRUgT
IB1crMMsfy+GT3nHmw1+YD6NtCVeI/BStW7ooY0AKcvGTc7j67AHODC+Xt61XfQN+GZQTAOfqlmv
pHCbar3Qp2WNUjM5lZZt/ogfV7eDHJPphigIcsjqsHy7CGqQD2K57NFva5QLAULiTqk1dMwHZ3EW
MPTV59BTD8NPSB2i69pfEXuEhBED65KrGQ90iy/i39jNlZt1c97aFzQsFtT2vtG/EOU8roI17j7I
bdfI+SOx+nhSlS4+tblTQwc7vomu89hBIoPKDQ0kwYDrLk01VGFUSiiVVZWXdmvlvJXqiUi+7PUA
GdfnyLeu2Ht05ii1Yz7UrBy5BmpMcBfbD/s3u1zObBWzTPQqk4I8Peex6RQ99PSM1I6MwZ7kL4by
GTTtdqGc85hJnxCzTuOTugal+rWigovZfpS/LYjzjJJ0tSEnyM/oJWOa9Uhw8W8MkXvs+R8GCagi
UwDrDYNbRTkYnaSZIV4Ur6Gt4AB+xqJOvqmCV3XoP6UQsC2yyK1L7Yx4VlcjCoj00Jhf40zwBL23
b9sVcQ5vEEiIthn6W4ueOqoZu0qLmQLBxxEtgk/BXbQ2dahj4iky4sMkVQ9dOwrRAgIrPI+BVKUr
htMlyWsOacDyk3I19+BPAAgC7KvTzeJbvy/n4f3NA5Wz8dqk42EXZFbVqFTN6LQUPV4q1StlSG2t
FU2z7gUrlK3/Y4YL1qQd00juMTWeLPEXZcXIcyq7eaw4ZB3tNQ/txBBJlTK34ssdlu8VE80UKGpz
JkMjXNpiQT8gjlyK9pZCAkB5HKh/2apE3MvbuHuybK1xYYXxvoqSFVm3O1j2D/bKDHbZ8gpibZkd
H9kXzEYbnE6HUDmEBx0Ypf+BBoPV2R+XDP1wghMVm81FQqrTFZggCR/zpDwnaJCrt8V5dTRn9JKj
EGkissaFRFSWFikU0DW0yCAeOQAiXNt5CEFFDaxxyq2wZNgrYHX0D/+1PL5bSaeOpoqlmsHc4FkP
oLVGsXDVkGATlbtunhJDhcAzUGC6frS6uYBs+ghWqBLvnJUtrQlwvdlC63MrhXkq6jnsxi58TZFl
E28UFncXJ1FFB9Iu8cn8sThMUzV3pUPXu9od9ZhCVPOUiOSGd4N3Y5K7d02y2ReRBrq5bPXT8FjQ
2C1STeDaIiPc1WsiqrSuCnrEg/SXkoJoLvwmI44ux4/ICNvcTTWIdk1Rj4MWBXWYubNMnHSqrpek
F2RxFoUXAoRHzVVWXUTxXKWndfBSA/rjg010z4gV+/Jydn1h46nchxnyfuiVDBqqaqoY10o+R3C/
SBad5fsp7i0guE8z1EObYDTGCMzr9dhAC6pxwlv9Pn56ygILTZn4EH/FFOvlte1W7tsw5L5VQxIN
AiHwOoYsXl3k8q/jk9Y67YHxNGPk608iFG7c3VAVE8DoiwOGRblcE8tLqM4RFMTi89SCV8h6/ld8
HY3oUAX/y8jMrku+meRFO8olb8xmikDJJ11LbeyU+l2i/7i8l7v+uLHB54xeUYdBDYtT2WbqH61L
129hruY2lIynXx2tSC+Is93OKMC4/8lSbNWbQAMQSpasCRGQgzYsdhhElmIIffFFeg2722fJMphi
8D6N1/D3hpaoNhp96vC2T07K8tLrD3IruHrsOsWbCX6AbkwkvPsVYK0Nk669MrKe+uWi9qIo+/iR
dOCrAByTQZNhgUvm/UrCtpLz1JTb19Ep4pSYE9D9ysGDMAaZwBwEFEFy889ni98b5eqJVopNJRn1
6FTP9KYJlYfMqo+Xne9j9nhvgv184wrj0mHgbc6zk9L6cvpthDJTpb+s9c8aD4GXTe3kjPe2uMpk
kPRWzUiRn1QQvGsuBt2ANTqy5yaISXvdy+CQe4FJlvze53pmUkd7XMZ1x+DPY2MG7clI0T3uoRfC
CrLKyRx6MDDE1HvRUdQG2t/NN3NcyqdDYSXlBBxsr7xIYJhVzMeY3MnDN9PMDp9ZGnkFNgGu9pFU
qgeBbqjMmM4CnmUMmCA4GifH4ix5xdFyRVv5MZSxkxtzXJZajLIM16HrA9z0+8OgTMTPcxk0IEA3
CwbdRKb4XVyVMU2lQgpazHdWYWxL1UuYP/8/9487N82YWlS2WGqHsCa9Wq8yj2nMysCD1p5xvwh1
IT5mqvc7yB2ZCZ4WwMGko0d4IwP2CnRfamde6ENUAZwITE1L+S1Y475JBkPCGLyC/99Hd5RV5hQ3
UXqiCvhvGJ7Q6vC+B5lZBntd/PV2eFIFMbebKcmbTS7nN5MCiuUVVNUlgTRJUtthnNuZgWusOKMw
T/gQ3v+x9REORJdI0jIdesSeeYICkU+C4flvbbLcGb8LdlNkjQsBzGfFzWDihaPpxiuy1E6/GleS
rNi9NH6x9MY20uxRlpQHmpVXQwaiM4U+XP4b9kPj35v7QXnGjEcTx1Nl+mubK64a0/a45KBPBRfV
KDjyLvvOB72ZYSZqk85Leqqn/gCxAhdiPe7l1ew8lrKQeFsO+xs2p480VH2blX2MJzdGLdg5WucY
t6MzubozNxD7sB4FFkUbyH6+sZjlSZtbFYpyCul2BUUk8KcHcFNK9miHCkTktX9piwjsinaTO8rj
MO2XhVZSAOU3AxCsDlxUELWmeFtirJT1ddc5ItD7rk0d1TJqPcvSeR3trLeoManQUJXHrz39vhiC
i9T+59sY4BJ1oa0qbescoKvWRuEwIsMwqZTmuUts+Vy4k5jnZTcGNya5rI1HljqpJngMaDbZQ0/q
Sg4mNU8yACufESSCf26scf4ZhskwVQTDhmWd6z972ZoLZNBMr9zL7rHnlRb6UwCKmjouznxmMbJK
LSPmHdq3WKrsRj5HoaBQ3i2/tka4rzWbKaa3aAE5EKcMmntSYZ7bdAc8/RW1PV7LfngQ4aF314UB
D2D48Thg8PV/Ylp6EhEwvvXt6KRQ5da63xPJ7cu7twOf1wG0/Y8Z/g6w4nW70AZpDcwfw6FD8+e2
OSUnCMMx7HzuMwLwSAhM2PV+y2JPmxSiGTI/sE4V9treVkYAupcaXBGFV01gsoQC3nwoD9NVhvFU
5/JK987WrUnO+5VMCUFoDeXbjBZOsz5GylmyUmeC3PplQ6ww4A/WrSHO8WvZGvI8g4QgUTyFrHYm
P+dd/lMn2XOe/sgSRRAAOw9WLNIsnQ10UYx1cc4JYIlc4mFa8vOz6U3eeNXb/aEJUCG5kSsigWN/
Pb+6rTFuG82YVJ2K+dMgz2RHXm779efl7RMZ4LavrcZEbesYaPPksGj3oUitevf3GwwGTQ1gv/m6
Tl9q6EdLE9QswmMyPGamSJVqL3BNzBThPUBRYYRbQNOVBgobvAhYM8ZtbuL8aRFd3Pd8eWuCO4mT
0ozmddLAhafcxeMXSZvcyvDkgQhiZjc7bA1xR2/fq3SMEihgMbpfdKivIo/etynUXoF7PsR3c2pL
viYoFne/0GYDuXs10a1RzrU+PSWlW4x3yiq4vog+EFfZT4XazbWEIZrJQo5LLLtWCeAiglc10Sq4
Wl5tKlLoiYrrs6Q6cuhFgypINLun0ubr8K9dQ1MWYE8BSq+DmL3iJofMk+5bhP/sMDH0yQcC9nJw
7joeGy/WmBIkBjrfl4DWJCmFzEAHlky9ziDo/kY34ehNohN3d/fQfWDYBow0a9w3WqKk0/Wm6YNo
/RGHT+rqXl7Irg9gvkRl8x+AdXERBMMG6HxBeA4IoDf25mNJU5fU8stlM7v7tTHDxY/UdYksFYBd
hRVIKjTFSfrvcxQeYu142dAOigDnOB4IUatSijqIsxTRARMEJRglm9qJvlkP7Xl5VbyWDkl0qA/6
XXrPBvAiV5Tu9pa4NcxFa7vMkKSqK/DslrLdGLe0p3YZP/RSIFihyBDnEhCuV3oTj8evbfM+mK6j
u+Q6L4GyYVN+rRfdpF/12q6FzKN7vmIpYA/UcGiA8Jdz+o4YatymIK1WbuS/Mr+5hlQJZj/U39Uv
A7ov2iG5IaWfPQnWywpX/qTdmuUK26G2erVG7YzoVo4aAEWx7nVHvLagx0JEYJB9/9kskisiZDp0
dV1bGJl+Du8YEuSbApOtr13T1NevqafjZcKMbOPLIOzusN99aaVcTZGqFQAVKUaFVBCHjTfsXsJw
RJhyuBEPjO5llu22sp9vbrHIaUOpQ+b+JDXokFXemopOzV1HxcQOZt6pamLY/r0F06ByDt51DLC1
ODKb2raM0B1669iJaKZYbH3cuDdL3FpyzAM0dEJbzMrOsdQ7xHRrLXHMmhwg9uxddsj9MHgzxqXM
OO4rSaar6RtAxV6X1pIeZLND31RpRbR4O7owyGabLeSymY5c0oHUPXvFEycRnoKr6+FrzyiU0yco
9zi9kxybm/Yrpq4iITcIyyQfthWvSlTXCMCXFmd9TMBlrw4ahmsH9FYkW7ppfyt+66ff6hZD76Hd
OsnN4uLWfCcCBex658Y0l011TNuGRMYBq+b5l44o12kr7BzthtvGBpdItRnDZrmMPs7fohQMuofe
Hyb5C3CTid5hdr1GBR0T3h4xHM5Xw2khLUWeR7h29YNjLJO7aMZJS1T3snPu79ubGc45RyjwhRMu
6Bj9eqpo39gmrmH2ZRu7cb1ZCucWjRXm5kqa+FSHX0kSHvXCtwpQC7XCE2d3NZvrMbeaKkyr1ApR
AbfPixP5g5ddr/IhqtBjg+t7uZdLdvsJFTDWCni7lHPr6xe6Gl0LtsvuwKBTyUFyzEembEaOsp87
s6DM393OjTnO1atlMKGFgUWilekaijcDXZKCcNuQBL6xmyU3hjh/DyGoszbSFPrrbOpOT/Tqeoyb
7FAudYchwR5jO0OfCx5i9lPYxipX/1uFGRtFqFu+cZfeYiToTrkCnMWd3CHQ7/PXbml+iGIIMmuP
l/1U1F3hlQlCayTRnKgRWNnMO/2YH8l37Z4eGJstSGU0W0gUwCqgDwnzba18t3RQs7hU4gwiPsF6
7jzQBID7mCnHiWjEBIHBc1vIUthjxJOmgZLfkSaAuKAgxncmgnS8hbzCqtGEwgnw/vBO+pwoSgNl
iuX0NyYrOheBarPRBVGHb2dq5r0tttpNKVIvZFgl0jH1szIYvuS/+9v6Jvy+AEB4F9+nEMT72v+J
G7jIZQfZ2cV3a+TSy1onsQlpsOJUdx4Zgmr+/f/7/VwiKSepnwZSxqcV7HzJk6Q9XP79e22Jdwvg
UsdKurWSiikM0iDy59JuS1w57NEHyY9XuZAOLX/kPyThVWev0/bOLpdJpqpZZKla8pNJwTsPrlKM
p5k9OAEZm9Fnplre+weXQopKaseQIeKU7lHLGruz/HL659Rk74zwcwulHFsp0Wucangxjkj8MPRE
kOn3ciHERBh6FTIpbMqEc3SyRGk45ymmfW39pvpZfWFgq/yYecvtemfdVY+0tWUXZZUrC28XOxUI
UzLR8bqHPwEX5PfGIdMCgG6fWj4OU28+4lpsW1ds9C5xgMbTT/+TaMDO4fbOKBcCXTiiCZzAQ+tf
EE1uE3Cj4pHqWgZlwH2+vBaRCib+LFf0cLW7WpWhdgH0Au89l7/kppaYFJPl19LJKGanko+d8s9x
k/CZjREucUUzSiFFWiV/qK5iqPQWkxcOn0kiGxvcZ5usODTiGvxFVfNtBLxKVBXsJ5GNAe4TZWE3
kDpthqB9LgP5APHmJ+N7d6zO7c/IgZjZKb/+52J37/eNy1tzKs16C5ICX5IfZGm2Y3onlb8baH8B
O4X2kyFI9PsJa7NGLmHpWaYWuQEuaZDlGq/srLFyWG50zwQNmhrZItTE7smyscdlLAtLQUN1SYPR
+NVrXw28FF9O/QL35uXgpsFadGAKDT9XvmTal7G+UlTR6cKyEVfNbL37tUTYHMuzPOrxhOIU83Aq
dXuQfUhoeOcS9HCBVDuKSD5Ejvj6ETf2loyCpTICe1Z6TiG8e1aQKla/fFK+RIHy13IujjGxRfDC
veYxVsmwr1CGoRbfMAQfzqypw5qC3Ek+rUdyUPwYjZfOxaQmLrhiUvEd6CTz/jeLnPerK11riUL2
lw1ba1fgfj2xm0Uk3NGdgv+dId7ruwVM7XUv+dJyC10dDDmBWfwmG57SWnQnFC6K83i1mqsQ+jfR
qTUK+qKHONZo6GSapIdX1Bj6v5oilh7GTo3To6mX/bklqyK6/e5+TIwrKARQJYim6HxCDjW0y1Oo
aGqYvp0DxmFUXxln68d4UJHJtOAzgb41yGXnykxaGjfg803Ch7i9SnT/cpzv9SPVrQEuO5fmCL59
s4BSoGd41f3gFU6Ci0X8QL5bh787QLjlD50jUpXYuz29s8y5KfQm11UNIXGpPxhwVIbLKFJ3uS0C
BrWkt61o+nv3HrBdK+evk56qS7KASjX8WgYMEJ4/1E/h5HXfV8e0WTQOvV1PYLkWnQ97+Rq6mrqp
62hWQsbpfW1UGSYd6SCFvvZAcyd/jCFRWng1Gr5MTql7FNPG7hVGW4tcfWIold6FCSOC1q+K/AoE
c3Y3ngpTUHKKFsYFxKRTtQFDn+Vb0uhKxM/09iDw0H0TOuogHaxQFj9NU+kgXet6CJK1x+4v4zR4
GK7/iuGo17dRp5/tyRcVd/u+qb/Z5N4EyrGeymWGzebAlMwT8A5aTn8ybFy3PfPLpw4JKEP9Z42c
fyxVEsfxK4X8cQHZjeGUx9mXDoyAN7RTu/0jaiW8zsvxh+/WIucfhaSWY7XgisWEExjquLzNwVCL
iyrUxBygZ8+QjX+dyGKU1NLZutUC2RMNGe+VGdu/gnOfsaykqGixz1F03Zlneb2VFAGmaEfn491x
yF+8CnUCzCFv06A6EOjSR35S4JbA5PSy6wTnMNHwH7St/4+0K1uOG1eWX8QI7ssrd3ar1dplzwvD
1tjc951ffxPyPW4K4jTO8bz4RRGuBlgoFKqyMsEpuRCIvCuBcZUFVmFclSrlUIaOya7QgCqWWN2O
YDCa0/s5j0Cb44zT9Mw4MeQupL/tJgFQKW+a607hRgmDpo0zOCtUpfLHsTfH7016bP3Q18+qm943
PIRwbAFV979nxoz+3lflpfchGLCwqLR9sRDiIQ6FMIj4ytE6YLaGR0FUzOvL3LWigUhBx1sToDQq
mosYCgiFBvACsXyJUWzrvi68fd3EXhDlNyaopEONlT5ZIlnzw3y16vxZ6hMzajE8ODNginsxbmPI
oFqfahjO4sDDPZrS4Ytvdfz39YXsXn1gtydyn++jIdQ1P6qqIY4CBJCWg3iCml98Jzsc/O+I2WD1
cXQmVzuQsgArkpKP8MkVN3apS35NklVtF1zyXKWdUSDwheJHk0ymXHN20p4q3b2+0H2nuKyTcgq1
X4u+b6Hol3aOMtxywiFiEQnsmoBMAMYykLxjYPfjXS7XS6sMY5gfkspT1t4Mh9s4YZyg3RO8sUF9
Lk5ZlnIYsQyxftOi2iwitMMAio+hz8x9mTpv4ifv+s7tx8mNTfpTldUyxtkc+tCztoVA9VY7g/7S
etQDwyENcdkmaiOYarvngvgE0nTGaWP+AurjSTIHdEWiEeamTrNT/m7KDmJrQgeqA9MxyZj6AwDQ
XOvyb11r86DjzV1SzuLYyEnWF6COvjFIqKNxQgjyuRZMEaWduw14q4DkNU1kqChcjF515mxm8XM3
5lw+Az3Ol+Zxw4UdF4MlACLeilcBlcO/lBrPykn3rqRNNkzTHRryiMkHI0yRAQgu7gg3US1FM9VA
OennRTRzh2CjkTe2KKax6v97h2hrnDpEShFBmbrFG7UtjNtUrANhDO2ICxkutZ/IXR5sNLMnZpry
bgz70AcWG3pJB+nIPUQg1S1fyAgS7vrg+iliGqROUVaA/gY8kvH743t4BiW+HY6AWUx2ieHFojfV
lvUhSapGx9jtXlLHpmvydl1ypHKg4rtvA8kf/eymPvYOJDbs0uP+IMRuzVEnQ5M7UYBiDxBQqquI
iWmsuamOjCl1hnPSSb/a9VmeVf8vKCoL50b7lmVnMb5dBgZ+cLd2t1mPQqVmoZCO0joBdpTo8reS
48xakF1JLx29603Q/y3NsxLLIMrWHF6YbX7IGB9w78RvfwCVrnWlwhn8uhpBaYSPYwjAxTiftG4B
E8Pq/Dv3pNtueV9lmJoktaFT/CRbNTimNUe6B1wA2oFQpWAsbbfmtk3wqXOutXGH0ydooBrkDBNS
Cg5kIiw9AADeqU30xGozBs/E9VXuZVNbo9TtqegZUowOrwqFu89WT2rerv//u9nU1gB1yEs1E3i1
BWMYmQniVRNDQcfwTryboY5MVMf75/yHmDI5+MlmfTrom1ciddDVLC/BoojN7PPOqqVnyeAt/X/X
TIMuvELGKDGNI0s0IrSehmVtQ7BRpHUOZ/9iKItdRyLLMaTdtVzM0FGkrYzU6KH2PFlE4TxF77x8
zU4apv7GW8x5aIyotVtA3KyLbtbXbQ75viZOgzxI/PyceL/YLgzmBb5fJLzsIN2lj+XBwNAblgZR
paANVCtDRoWXV+dmT/JN65Uea2Rs3zF+bybdrhclmY/jEULqID03k9HWec5asnuG1+/G5M26yCfd
1M+5qquLVR0MnyvNCAwOiin+/CVFGJ3me+gttaaguKJZYByCFUiIO3x2/csKyZHf2NaTajWMJQ99
/kAG03p/cmOfXTXbv743a6TjlTT1XQ8FS2BzeOudHacwI4/kvSn0qnIvemVs6m7w3xikYlU7zgYk
wTEmQUgqCNNB44GQZ65sOXWUE4/0NnOFyu0qu2cRZOyHycueUlEMecMgLFML+EB6Xspnvfiji22z
NipepfJYNbqKR6eofMlAcxwlN8vymEL8jrGJ5Ia85h1UMBl7KUqyEFzUv8ioMC8NPTUiMQaZ+mdm
sY5x2ujcxAiVTh9aiUBXBDfzl8xsUDFfb8lgtuyWB/EYgiH1ibHG3dOniwqPITKIEtGtByWPornn
QRNFYMrNAaQ9Vo3m+nosUMWaUakTTfk7Slesofp9uyAChMqNgkY3VZoY1TxKhAE0ROqg2qkKIMt9
lldmlT4UCUvaY/dS0C+2qFQMlFBLGIL5Jph1r3sJPfLo0wPpry4HalL30RWwr+/q7qfcGKRSr0GP
yr5KIC6oZZ2XiqKHIeJXXV4ZNcjdHBPjyShyAa0gQRPsY/hKq1aXS8KbKp3XL5EvodMJQD3QCqTT
yXxI7x1sUYDsuMFj8k+RqeMQhtM4CDOkqKUekJbO5Ob/nWIc+kMXC/QRkDNuEIbRaIO8S2+FRDoI
q/Q6lSLryiHORR/srR3KIdQMra9hNQhvdHNbAseSgTqCADNZzeG9MLw1RH0gZWn4MFwBRZYU6CPO
9hxJNlffTvPbdYfbO00iPIFXeAhnYnrnoyNwGj9KUcSDP0rExHoG3knxKMcva5NbZcJZ143tZiJb
a1QAXkAvDnoxGW0n6KSJJo9JlSQDoYPmFPA9q3xIjzxTbnLX+0RJk0FhKkPclwoYdQPBQlkDFkLg
DpJ41iaGU+ydWQhx/v7/KZ/gKlGY0WrGjZlVN3mlO1WfnuI1Ca5vHssM5RHznMrNUiQg7ZErsLE9
1dmrylRG23U7MsEI6AFET+hk2+ijPoUKchyI9+ph8vLS1DD68dQfoKZqLXZ85M0EF7/FFO/bXZ0i
gJQFw19gQyUfcZNPcW2a82VnRGBkO89TaHLDA4Cl5vUt3H0niRsr5FdsrBT8ECa8indS/qV4yfHe
bCwydAIRvaP4NFsQzLTzv1j6J7s53NYqlVJBX0OtwwQjNsbstjeGGz9Gp+XOmEH7JTitB2AuS1xy
LzsFGACoOx19CMWgTvVo6KmurUl+KPjGwbCg2Yuo1ea3w3LbZ56hnfvevb61u3FkY5E62amuTs0U
FoYv1dHfavEWSpiXB8I6nXoPNKPOdWu7R3pjjbpQigzib40oZIESReKPck5it1+l6Pt1K/u35G8z
n1INPEvnQteBrsghgJXglsxO0q1y3wXlYTiujBL7P1gDKRGvEUIS+g6bCxUvptD4BcPXQLEB+vSb
wSZJY3dksS7tHnRNQTRUMUSOwQ/qJJSTVo5TAhxH9gZJoxmCW5iYdJhUYyL58J9uTB36fAAcaaJI
Zxptpyxyr5ZRoD9P6P1lzno0LOE2DST3FxoTNKYe9wPwIxNC5Y+TL9+SaUXMLIJritXe3fNSCTmI
zKMUgaBPnX/Q0Dap0dZREPeNmRtvERJjPnmWw+8561bY2+CtKerQi0MclzP+OXRT5bTaX3KYW5Us
mh1TRGD3VkV3E1xd0FrlUar/+C21uCiMoYL8EXFTAlwpvHS1a/9X/zjjrPTEcp+9A7g1SYXrSMQQ
3dwm6UEYLU5MrJI9C0PuM9pxtiaob7Vqk9xpa4qKPBQPiahEiBfUu7j8f4NR28v0t9aoz2VIbQrE
CKYD5VMPMUlC+xR/Xz0wfYCBNLJZHel3Fo9rq6MidFmC+buO1vgQc67S2GC4aV56lGZIU0kFJZl0
j2x8+DJjBtMjM90slba9Y7ldLxWvw7Vo21CW4kPTy/MxjirRTGQFI4QK1DTEMT4v2cpbWSlKrPmY
3Z1WoImtI+fEA4SK3WIPZx2GFh3Rd+XVEFMxGpDZpwkF38kXUIRlIcGJp3za64tFGnBR9VE1rNJa
HPI1s4zlu4Kx/279k8sC4+OEHFyUDFUn/rzJLXgwB1WGXBEiY8LLVLqxa1ih3wSFy/0Jsxwm2C/G
qCMvVtFQhLMaBmISGIarhF/m6Mf122/3iG9MUEec6/OhNMS2D5KxNOvBTZrGum5h1wc3FqgTHndy
mKWjBuVP6Rk9HHNZPH0AjTr/nS9vVzXxrpvbd4PLnlFHvBQisR1i0sLJHuXxJAn3Xc3oEu2H4s2S
qGMt9OnSY/AAEzaVKQBbW/2IfjRv2kMUQA8ClDoLNJs159+tizrKkox52QXZz0HNDtqymEV7v2Be
9bqR3SR263HUsV3KTkGmiTbwfB5dQhwXOYhTfhIs4B1jq8IyPhadn7T8EEtFgemUOX3uIS8hvvQq
K+FieDhNdDlKYcGDLjQM+i/lk2Bzvdk0ppRahpWBi8uNj6BTmwRLYQ5cshZHhYo8Bmdzr1eQaDbM
yRoaqw9KN3JGs89tNLsJpRq5dvTFZnxE8hT9HAl/HwGDChtgNwNEU0dxt6leyvLUqMcqzUxBrMw4
O4blUx1pFsbrtPHfuSgtdWE0w6hVtQo43zyYHdhdtOdGYHzO3U1VZVXAcwcvV5U6BlAoC5Vs4KDW
uVoVwQdzx4Fn0maRT/NpBzdWqGMwzyXmODA1Cnhy9I3kCXh5mKAS+oXUY1WBdj30Yo1moEDPuRP4
HklkgTkOZQlmnlHh3DUA9igDVXEI4fLUpkEnrI5HkBYcsvpuBCRB5Jlv7t37fmOC2rE263UIksV4
abwIgK6Wj7o9Hga7sasb4uRhx4hU5P/79IUu9t77bpt7mNO4EuUNtM+Jaqvkk86MgPFXVgK1HxDB
EaqBeg5EuXSpBIWEVBKNDPWYzFTvSTEhB/resDoBvCSVzR//yCLgcmj0gh4HjzbqY+WxvIxjloE/
/LG8IdSkcWnmvKn8tbgr6gjpwETL7T1ioBkMWn5Zg3Ad/SSVGoXr5qqDt4+FuUTuVMRunt1y+s/r
gWnPDcGzAkC6hIG9T0q7XL3Gsh4hQyvjb2X2OGeMwLcXG2QNiniSAC9XDCrgakVZ8T2fZodmuMmR
X4axV+lP19ew6xBbI1RwHTutJUQyHNSXVMBeSje0WwBfAApzC5uzWRrgu99msyaypxs/n+oBrExh
Dt2pyJkyr4DY3lAFRsWUQWZtHvn7xtAqqsM8YgDLB2ffYlXf1ANcHYvrwaJiJqIJySksr/Ovbydr
eeTvG6uxMFRlNYFNLa9LD8xtfiWUjpaXZ3Csvl03tet9m52kkrYeQg0CePQAoESHogF4qJ4ZMWk3
L9z6BnV0hbCT1AhTPH6NCbaAFHc4R1hNtbdW64YQ+7C2b7eatLVIhd1Fjbu078Hgpp8Gh0i3570J
XsLDcoOYazHbxnv34sXcp1KZFoJ+OpZB3EK6gaW9Iu6G/q/6ZmjxLIjUdZdUearkDqKWqBl5whlu
85aGdBRjQsBiqufFJVy0iZ1769frTsI43ipPxZB5ljDuJZTkXukD5Xt65u8SK3qK7kqIthSvACUy
DLK2lIonJdqckyZPRC5icjhgeuKzastgYScj539A14J62H8ipMpT0UTKZy6ROKyuG0t/0SKr0yu/
MZjUdawvRwUTox9TdREgvBqeeAtgDbd65m6VB/7vX/xWUWjnJ1YWxbJJhZJc0hpVzmvdzzMUN1Z5
DAZe8UfBYIDmGadcpZtpeTrr06K00LFNpK4M1F7NfrRhmjdmjP5A5KU8EM0OyuRFctfJnS57IMbx
FlnnSneI1fh5nqbipxQ28pe2F9PSvu5RrH2gglDP6V3aJDg1UwF+Iyixz/ndUKyMwM3cBSryFGnT
1VLPQ3IkIJEnd8fX9Ug4jusXkqaomhkzXvYsk3TONyc51KlasIxj7jjKzeKFTN2nNpxJ9MfYqgKC
HU57xn7um8XwJYrJJHfWKWeeurXQslgk4iqDox4Ut/MMp4icGdN7RBpEvg2/Xf+Eu/hFAh/+j0nK
lydQg+MRBzHwAbFPQqTNDqGt3JKMOnyfGMR498N1m7tuszFJXY9zGoW6EovoeafBCnlQwxMrRt2E
ZYLyzCznNKgEYjiwXm9L8VuR32gJA/Kw9yyQiZ4q0kwkgHTyHPXxnPXdDDWm9WTUdjw8G/2x7W67
9Cwvroy3z/Vd200qNvaoUzAKDS9mEcjgSiPHfM6NHDM+y26CdDFAt7WBjemWJesgvNtDSUj4qy4C
Lipdtf95fSH7F9/GEHXZSuEaRuksF4AXdd9EJzqMSCT08wQetMyNbNZhZmwcXUdVJqFD7xKarfOU
ePwCI3nuXF8ScSf6ibjxBZ26WaWoUxqUa7NDW0xPpQjRkUxZ/W4FsV3TPUpx7c8RS1Vv38V/+59O
lr3NZ6ul6EQ+QsoyHOW6NHv1Naxer6+LZYP8fWNDJXI7uF7xJACjwIQB2xYkjowyy67bgaIPfIm8
pOBpSNkQ+DDlFkDbivJYr4+q8PfQKeYCvus/WMvFDl0AHCt5HLQCgY4rFEvlh2M55afRMBip5O6W
bcxQzq1KSZwUSZcdJP25RSjQz2XNiNksE+LHHVsh+VLxqHQfOhFlWc7IRiuCrnLEd8H1LduFFMuG
rgrgiBdE0Fx/tARcR11L66r5YnmU0nNdfMsVhGy0sTRwHh/GDCqOJWN1+w+NjVHqRhLnKSv4bE0P
y70CwZQaL0PlgXsW3dzhbJXxuXaDw8YYfReFvQSGHSEOtFhzo1Hy1rlmOPj+FbuxQV1GBXg164QE
INEDXPqmfIqO4PG94c+ygaqwBC6AgXnH7qcSG6PUsQpTvWqTvvg1plO7qY1tHMlgl1Pes7l739n9
P0XAizm6sFhKypxlZRZB12BEu/Od9O+2uAfViYc9RZtVsSq8Sgd/AZs0qwvP+Ii0coPAD7PSxKAh
k8LelPWfico6CCSAX1sedeS0sSzSsMNu6if5INmNp9urRyBMop06BrMUQ7zumjnqPok0cRFUWZj9
VvOb8ns2GI4sZmY/BKNuMOIi67zR6vBFXWqrRAblyaeD/osJbVhPhmcS/QRWkYlpjQopmQKeVK4c
gWRubVJyLLwoQHeEUAqS0XQmDcDel0OGBiSijrsFCKaPIYyLa72OqigKhtqa38gTsXvIiEJqUAQ5
JhZ6MvnpjD6KTze/kmzhjsXWtEtbtv0RVJTJGzGtq1jl3hmYw5fEGXnTcKrUHN5miwi7gyLIajRA
m/MfLATwbiTYGqfCDzfFSzLMneJHP4W32UaGet/9GDWzXswxNxVLfwVo5Q+o94Hkvmw7FX5EVapV
tQKL+KgHcvQ8MGc19i7BjQE64PRz02brDHyFeNLML5JbOJWVPM/3/68qh/Iha0Jj36JuiOAyIQoZ
VMKl6TFYinnQhg/dTTP5RfJX2jJUKHcvXNy0kirqcFXhU666VlImaCA2SOOHPNJMTXxRhiXgJHed
A7kcTC57aZlEA3spGErlmqHj1QkScv7jGSnkXuvRGo0gxVF6ApebfO5pXeFgQtxmZBQkUNKRbWuK
So8qnlu0PtFJICWEyLmdP/Y+ed4ugXxk1Sz37oWtMSpq15ne8B0GHn0DgBBt+aud/evL2XWJzcZR
cVoVjZgbegjRrxE+TTObUvYIhIN13cpuzNyug/I8qDPwaa0BNgi6UlcmT/TouXhnl+vvh9JcWZVC
1rLI3zdpPzJCcQmLHFii8Bvg1aZQdWaTPV1fFYkA1zyBCswT5HIFNQO3bA7qTcFPcJ0SEi9Wk4u1
Fir0Qhu7TrsIXMt8dRyWL5nuC8uX6ythuRkVYLUpExI5LiUfBR2zXLLYXPiepUjPMkIF1GiulSZT
Bc5fez+LUrMZVFYiQH7nlS8iUWGglttu6WpN90WvvBkrEwSX9/XXarYKb7RQ0his5UZ6ju+7M1vD
nLE8iYoLQpYO2ixieTwfDBwoWOs/IajZHCJaKQoJVVatUREfNI4LPUGr3+YhzE2urwDTKAAVKnNu
dK97xi7hw9YoFSCkQYjAMKsVQQcmbCX21ioI7cwiel/L4+xkgepCW8lN/cyWJus9BTozEwBGeJfI
3m+OM/pEVSqrXQh6o1LCMKoMqE0omUgBGlt0h0A0F588CphzZLu5F3TgJVkz0PV9h/JuDKfh2vBx
AzmGXwg2IvzaAqxLSKYwanhize3vUr2Befy3PeqMYAJJlNoRkCJiD7ONbhyb6mSqkpl+rwGOJ6OG
yp2RQqPHWpkgnH0X/m2dPj4gn1mVYeJA3vVSBn0A7NSDGCiqrZqhiVTan782LJ/eDW5go8WIAQRb
8M/HLytCsEuuMF0ZCMLbKPph6LXgvLnuw7vL2tigLgO+1/tymOPyUNSJD67W75VoMF7ILBPUVaBJ
QlcLzQwEZyph2twzDNagJssCdQtIcpWFko6SScPVZt/I0B5ZH67v037uttko6hooZug4hzFmJKK4
egtTrTS5GAUSXgeNtKqvvC1JSmSWnbh6cqGCrQOTAPb137DvD1DuQWVG0T+p4QlFx2HIFfmIoJ/r
3tLSx5BJOEJugU+3hHixQYW0VlabKeUApOMPmGA4FlZvKh6ewYfBv76Y/W92MUT+vokekzLFegTi
uAMkUMxWzC09/Xrdwi5HuyIZkHtUJXgZfevkcV7q8wKO49FtA+UmgggpYUlr7npm/3zvSb81ReWi
MeYEln6Z0kMWnWT9JgQyb9Ue9eK+byfn+rJ24j15PUCmCQ8kHZR71MZlk7o0PURjBRkE8FUQGT04
TJyk/N8/0Ac71JL61oh5WYHuwjx1Jp/xpj7+QZH7gwnK2US5LzipRSdCF+7b5WZOX2vWXMWOm30w
QblZCMlmfQRjcqCMhm0URzkMGRF07wX+wQQVQmdeTptCK3XIEpHqEfQbHtRAOpFxCoyl/DACnhGL
duLAB4NUQEU7XE1CEfBdXmicuit+xplsrTpUvK972t7L5IMhKq7mPDAaI7ptILQiw/0d5t9it/Y1
DyUN5nNu58XwwRgVYOMSlCSj2CuB3Op2ZihWrMConNrTINmYiDvizW5pQ+MxFrmTxujoTkhgC/ml
IvfxPMV9XY9tN6Na9ZNwvk/PJE5EwGGpLgC9bGGpfX/ZGKT8pS1jVYqqRgmWA2HXgCJBZWm3q0dE
wiJLPCal+Qd6GB/WSHlMOUw1wkSmBKpQ2kOKooqaB4x9JPGAujk+2KCcJRNbUL6tFcSsjTPRao0c
w6oLL/4WP0wB7wsMe7vustlFyl1EflXzZRWSgAR3whklef8No8ZutN2YIT9jc01lqR7Weqymh2ga
zFqFpFoxYPytMwHRsq7v4HvkvrKDNHyyXuJczqeaC6Rz/CR671WvH+GdsZqpTS7i3jFw8vpT5Mo+
VCt84ev1H7AbVy5rpZmk1EaI4syoskMs3Yy5YDXqKRH+oP+zdROaSrgMMZavKGBUBPZCxVxA7EYn
7ttsARbopidW72CvG/3BHHXF1NMY18a65kHjLKgOg6kHMA/VHgHygAKIpzC8cve62Wwhdd2Mq7GU
Rgp3iblvlfZ9YOZn+9FK0gDKf1cdo06ZPC+cqEJm8DB+Ge3Eb8A63YBlt3yXxfgveAT37WmQAUPW
KQk0yb2QRVGU6sg2MAQcvwMDORAJpy/RnWQpz7XH7CDs7+DFIAkzmwMn8YDqj4YGzNwjaTUJfmhr
t/po8ecqIO8sUNsyJa3Ipn0+eBeblJMAaJzneYtFzlxlpUbAjX9z8mAKsmxmTKTHfuC6GKNcRB55
TgLhC74g1/00ZsPSEgSxonuUVcUvNNGRc8yUMPkAWPtK3ToqOP1iVYfOemU8duOrwKrE7Y0o4qRd
1kXdMVA4zuZIHNUgza34ZsYU5mobx8prj9wtCNlfe4VgEQG2DJ35B6sW/A+X6sU6dS6astVjI4Oa
6II2l2iVKEaMUCEmFutTwwAH7QfKizHq7ikXPlLyIZ8DUJxaSdE5GaQ5VIWBctoreHzYUeruEbIp
VKVmIJ7iJj/TJ4z9QGsT0g9gu/6eHzu7xByJHJtgCfKu3wQMZ6FbBlGSJCBFB/ppGiJHKO+4jIXs
ZGwh/YppGzRbeBEWdOhqTnlQlak9x4xovNeZ2+7gewFvE0wwTqonQgGwARh/Rru67W/yG741waPp
Q3zslCTm3LqTiLSLBw07c5L0H26f344iUoFliYthllpE6+onD4G+Do3l0J1ciGJDmfLfR2uaFkNE
Kb/Ki6wLohfx0NxinOUo4ylCZoKrc3RmYa/2Xtgf9pcKKn029XILWBlKcoT1PXGSZzEglf7WS/5A
gOqDLSq+dBq/iuXQzUGPCRqxfhLVf+n0VAgpqnCas3wJfUGXIuhMdUm9PiehOuv/e0FMR8faUKAr
LaoKjSdbgSsOBx2I1zF+6CJQqk5/Xz++e8QlHyxQd8zC9U0jZpKGS3R4GRbwxUNZ8IG831ofF1sE
bIOTH2qPxVy5B4b5YJhyiKZLuTbS4PDZS6O4kgthN3QB9SC6aQAIeEHe3FsLW+9gN0vf7CjlGzk6
GwQ3nR6KBTS5oSeCGRQ63agDg/tOO/A3GFcHlRoLKb7/QN7YpVxm7JpIK2XceWKNyjvBMoVP6k1n
NxjSWHzu6fpn3Y2ZG2vUtTPmcmfoPKKZkBvxIZHnzgqXJjMlIZmtPzAFsg/ZkHlBkOnAlUbaWior
SIokdQKi8vsgIkiOrEtg3083Zig/HSO1hs4HB440gA9d8mqMXekhxrSf4YHZfbIjDEGXFqtnQjbq
U763MUt5Kc70KihFFh3CVDkMlfbQz/FNKcivcwj59Tw6rsXwdn1D911lY5NyUSMx6hT9ecXHVVRg
aAgqW5HT+rxgz9DeYVPD7R/FjUHKN/veKFYlFDHE5hiPxrkPbEwAguYjHMyvnCcia2ChcXZP4cYi
5Z9S2Q65hm7pgW+BPwGDIS+ZU3SHBsb1vdw9B2QAVQGLlgGsxscnQtkMgOOCbM9XuqiylSypbrS6
46y2xYTjdVNkkz57ysUU9Rrpw5Ur9HLOgxz4Vc2IHEVM/Zg37qJ8ccDL4/47c1S+kEmxqCYGMj5j
6gtzmpavigw6hSlsvkIoykwXZltr/5tdFkidwL5t5qzN0VTTn2d3tQew1MUuqqWrSTi/0do4tl7+
zCrekP/187aCTwjPSh11O9rqIA5LlaG2zK/ZN26Ob5WYqVm0W48Cfv8/NqhDPi55K/QLqilG9MDF
3gBcTSSk1jq+cOHjpJJpOs9Ijvp8lFfWAOnurl4itUadvbEp1bxXgY/qjdGpou4u77vbPuGDtWbV
3XafkxtT1KHLy1oQoWNPNE4lFwrQXu104BBhspLtxsyNHeoxIvNaPXCrogWJMVptontanvnquvhi
k/lVAn0ddXwFit7NcDArxfAyXvRmwXgd5NExMJDZdIbdi4o38+nz9VOzn+Zffhs925DJcg3ZBdQM
jNapcjN9kiAI0HmVxVnIdpKgCrKgqYB57P8L6oldX94Yp6KRoEVTGEZjdKg6N81LSyyYrswyQUUh
LpqbJNNxXEa3+QbeYjI5pP8NKIUb3RmH6RwfWPN9+5n9ZlXU5wY7glBxXIdqruzIh9qtQDM0cG4T
EPZKVjjYvxwv1mj0fpVlMRRkFLw3QUkrOquPkQqLhJ8Mo8IsLb7d62NjjPpg2MhxVhse7OfhXR66
lXAzlazRPsZpoSfI+3FN5ZRXEADABdXbxYNko4Z7SipXfersFVgQVPr9xV8niyW5t182MDDyBT4B
FZxJVPAxFHAprRHSRB383RyyfR9qXGZ/TCxIe2sH7q8Fozh/hPFB6n8xSwWibO5VuZAadKWkp2Q6
xn+Axvvw/1MeqShjzi+iGvrDqtqtuh74sD+KpcwinNr/dL/XQdc+lhbBNOWgK8JDBbgM9AN3JtQQ
0PdzaicaIbBnE7VElD6D5YERyHbvrMse0lWRTCjjtVxRxaoc8Z0TAO2v6k27FxywaHMmS91oP65c
lkrFFb6AsGdRFXKQSi9tceRqRjrzD+f6YoDKZ3St5iZhBNXcdEjvyCxYeSxuZkfBuU49Vvq5n/Fu
do/KKoy0DduGQ4kTnENfQq8zEzROel/4C6RXqANG5z98/13WR+UY3KB0ST+j3B/W1vAz9AZv9I3n
XLNJnIzc9Y8KBxdzJO34UM4S087ogUFahJPafZ2ZaCBW7BCp2BFXsSCCfdEINNGaWlNcTPElA6BM
TEG72DrGvfyFWyz+XWeO9f32k6bL6qgAEiXdIoNbOww4KEWVxqGPezsV/FRm7KK4fwFcDFGRpB/l
CqPNqD3GN73dfJt+gn7NhqRuf6O5PSaCHTAMW0kQnqcA3LnLU6qizooKgl1aLBAd46fQqLLUQNE8
jHAXqUtQrPdDiklWRhmZcchpFAy4TObJmBGX4y7Ixed0efp3QYuGXjZG1IrSCOoNEibxfDgXVv69
P4BbAbNPVe1cN/ceAz+9HS6nXKJiyiBC+MlocMpRBjTAC/1E8gXOEh/DezLgnLqZBenH3BQhZcId
1hN3xyofsAINDbmUljnqxxrHfn7TvWY1SzD5qISgyFLdIcHQReqEFrMzxvIV8vfN6V8Vrk34EcXW
CRKbRNuh/56jhqBZikd4LvPMTE8Fo9OxX8He7DYVclQ8RtuGiAXInn5QLdKOa4/zQbBCsz8RUc3r
X5flrFT8WaZq5DhoCB3K7LkSHsXiy/X/n/npqCDThqCwUgx03zonvuPM2CI96Nkf4S7ltwZg2Rh8
3CbDKONal6iAE+ld1qktmRo9w18eulNop6/AkJM6eeQqrEc9I5DSUjFVtgwcP5cgZgNBe6Mppta4
qQ6F4HSxGCtjJEsylUtPab2UKofOKR86kmGueB0EyQNhH5l9/msJdsHEjFVTWsH7R1iNWFM7LP+k
pWP6qSq7GdNXeP6GuK8cSFmg6CufeZc8HpIzqzPGOIQyFX2MTsqBhgbQTwMUVG4Kt+Z6VwImhLGx
LDtULhOlmShoIV5E7Zv0liUWoXrlnPyoNrYAOfTcqU9s5pP9LurltMtUiKnSkpuSXIdYBqhdgcts
lu+x4rd8ZC71W9NaYVi6aSM5SeoOxbHlg5opq81aOBVw0qwWdK7CdSV7kyNbmRM/Spo7Wre6CcCG
tZi4UZLX67u9bxPlOhA9AFZLN2T4qTAqUc+A6eZXmy9tCdKF+p+wEOEBc7FCfVKjVPRlKjFh1guo
04jF2Vh+RvJ4FvP5vk0zW02BMupmD7qdpl7PNvqWJ3WQgiYrTyAZsP/dmqlPvWh5xwlCowdx/C0q
v3NqbUoyS+N2PxJdlkx9zK5b0jbl8+SgT/FpbQe3XMdXdZj9OB0YN8c/pK4XW9TVMZQgvJsloCJR
XR++gVCVvNlCu+FMBVhMwnYCjr3bKag91pQ5a5XUnTIJUsEXbYQkLpr4k7x0UB3NV91vIikzeXVU
GFF3/5K8rJS6ToQ5Xcqs6CEumr42nW5qOYu3ck9ee+urdEFGK9ZK0JU0CyqxUTM7VzspMYUp70JT
akW5NtNMTTBJqEbSZGrxGlemrmo6dE5jBfNFcf/Mtxi9cdqwNFpLT9YuxQQdn/JO2KyTDIx0nt1l
NQahvbSs18zpIaCZ28LaqefByIrZHJREByZSbVeWiCBj+wzqzsrKPFMbNTb+j7QrW44bV5ZfxAiA
O19JNrvZau2StbwwLI/Ffd/59TehOXdEQ5zGOfY8+GEUoRKIQqFQlZXpp4DNSvlfVS14YGw+exlZ
tQ5qaDAw8s/4vg+UJqM0Rb1uOLH0orMnhyUXxA5d0SN0y/vWxrhHPFUsaJAruILb/hF1blph4Kl1
tUJQF2HHh0+7NQKgLJUpeL8I53QkGIumCECwIc+TA6ldZ5Se+pY4wCA7ESW7/z06rax9TGOscl15
jAOShnrim9JTnfxQyY2R/DhvYjMVXNvg/CDIpLAfpKL1I787DX5+O11Auqw6tG76wJKHqnSyvajk
spmwrK1y2xVKeluZSW18TE2xLD5wVchJLo7q5Z7liqQ9hPa4hIUOuTlMObgsQXRVgQYUDzSMqGmv
Jp5HbCRf+DjaSnbXC+SuuT4JpHouZANcEdTT8CLL98rV8IHvlFzRILpwE7lrTDZDZQpMxF5EIwb8
ghDwtelWjV0ZoB1iFf/ULd+K3wnB60XyF1s1ls2iK7M/m8TOyxfgWQXeuRWloApPFYOCvBVdsl9f
e5jjDko1jCO89mZHem5umKfEp+UYXLNiRLTLRQCbrSxobZE74VVrZeo0oPkYWdfxuJusG6sUBJHN
BHNlg79X+klVTaueoGJ5oh7Zpbu8dFS/AdUGe8IOj9ZNLsjt/iUY//Mh+XAPMdUgReOdpV0/g9ip
G8jbRFdd7iftezlfKe2rDhX0rN9HqsC0YAv5JoCWQjo2Vmb0Vs2rcXBz7a/zPiLYMJ6eu+jLEdcz
YbDV1zr0QkN1QpAHnjeymVett4w7z0otgwjIKFs/uExupr/U0qEQ9s7BcDE49Nj7/U3eOVno9E/R
ZeMJjIuWyB3vLNCbrI7mxEeCEd5Rt9+3j0zFPD2ZmRPfyAhgeHg+CKxuX6mfLsOd7jTIB2OQugBl
+B6zpuEF4Pg7emgOyZN5X31jg6ZjZ0eippFosVwG24RLWYZmnmCkofxuHukz42FNobSnZjgexZ16
iD3RfbT1gF/vLhdm4kIvSJvjOurIZFsm3UXTKSK5HS93tfmWqqKZVtGZ4IKMqkURnj6WcYiL5EdC
pne10EQ2zn9H7Yvk47xYtRkaGAdtrpa4hoTCldr+PO8j7O/8mg79v4sg//o1PPdJB5nhdgkxJ8l2
Kd6PmBcSi9GJlsJlCzNZVLlsCWiNp4vAMNxAtnVAxs+vRRCVNcLlCMNMyVhNTCNzdvTZZkDO7mDW
LiT+LrMrBaj7/EJUWTzvCLhLf/2Atd5hxITUwWE0LsboRhMF3+189XOD2JddZZDKSKKq6vHl4vm1
qHw9z22NPESdB849wfcTLYULF2OxqMYg94E/NZd09ptUUIQVOQEXF7Rc001aRZIfFvumv5ESv6B/
aIILA21f9F3OBhHiJXswUS+ko3Qste5w3tNEK+FOf9Qs1hCGYFLUh+/6cMDAZ5vdnjchuO81/umQ
Uik1igrFnMZdnuMD6w2obu7LSAWj3W9mu/+4GT8fM8dSk2ZwLqTzY2YDCXNJ77JvNYaLol22F1XH
BJ72sfaVU0PlU23qATo+i/Q9LV7kXsCXt9lc+bwOtI/XxMrAqEtD01DkgGljAzBFoYkd7Jl4i+QE
HRoN5nMLEneA6fH/79PBVp8VJNhixrlNZOj6D+HCQ7CkeP+jJegnpW10KAUStDxacJXEjpLvtNfg
nnhoIwsxjIJ0B+wev8aNoQ6zkCwDy1BnmOwvdc0J/PYyAm0u6/Ag9b7Vkn3yKOzvbD+cPl2JCyNB
PS9kYYPdADEPJ0BhoQ5Bb/PT7GJqxjP/LGh9fIfVTrcZ1JrkaEiOi4W4ckqVx/PncDOHomBPUqiu
6Qbf2YQuN420HPXFbnoy5m+xjseftaPguvszO9xFDH0wUg0t6Iaz2rSDuneCuPGiojtIyywwtX1P
rtbE3caS1ZKgLtLEZ80wempTuw2dxLTZcCbxgAmpT/G1kPeEedyXVGNllbudLRVSFCjKAIr13AFB
5zYnRn6SgnmRUBu14vym9KQX0cjw9kFYmeVOYN7URj5VWcrMnhS33FvedJjuVF+38VY7jT8Ys3yx
J9X+/IZuxjiKrM1C6UoDdfWvB3CsjKpZ1EXxw1RH6lYBpym47LZd89MCtzKlV+RAyWvQbSWlp3az
C/mXm2DWd+AoElVSRathm7s6ZqRFhbA1AaiwxuQKKL6bOagFj2qRCS5uRHWdgQ4AywmM2Yu6xI/b
yT2/J9uX6mpTuBREjYu0TDRgysg+isDs2F92h/iU1BD51f4LLJloh7h0pIburhRWADzKmFcfg7tY
Q/mY7tNZ8Om2j9anJ/D5SA/hHFVG9agqFWfpYnugt6oiSHq2a1SfH4+f6x7lNl8gm4Ri5mV0k71U
99MTqDvITbMz0QImkZ0XrHX/dn7PBGvjp7mXmY5NlleTr1WmU4X9TVjkThTOguPKdv5rdPrnE/Lz
3KnVm5OSIzlNUnKR6eEukWLZNpKW9QUw2oDG8J+ti4sPaKqoSizD4CT/FXWXVRc7s/yHNrgIEU5p
Dt3XpvYtQh60HqW2MRtdGhSCSLSd5qxcg23iKjyEeVyOZAG8onsGotprH6c3dXTal27H+uUz0g0w
0Aa7XvRE3ny+ruxyMcOKs1CnIW5ndc9oWgeoXrW+WDb0X1zfVFWNUkVRLc5OHIZ9uVRgeEFzZ0Y7
lx6GN3SPcF3+MDEKFu2Cq+xWWEjZjoifVrlolatz0k81xsGCR8DBKWZzMfmWO6lDoYhyz0Ram/1Y
CmLkdsz6NMrFrKKvkn7IVSADrEtrudOs2l7KfZaKmM5FdriYRWYaUyXGvZyYqtNbUObAbF/w3dAF
sXETAg55v//sHU74r76pKmkxyguCI+uPQJtyzybbZoCywQMg6pixLO1rFPm0xWVxXa2lSyVbyHHy
xO2X5lUL+gcrHxRb79OroqSy3ZvLjmiQMGuqW9WQBC+f818VkvK/LrasYrNVcyRZixzZi/SWhndN
hA8bvZyPXv9yk36ulAtf3WIpLcVotT954w6ocM+6mqFDxLTtlBsRsP78QfhSZOlpHqQEAxdHGTpc
8aOii2Qr/iWAfS6HC2C6OrbjolZsAnhyzdfKl3eZO7SYM61B6XW/ACuKCb7HovQE35F9p3MewzZ0
FTklnYSGJuGMTzVEnRQ0E1oHOaqTtqACLFGhFT31N78lep9QXDcNjABzK03SQCrbEFWesHvLq8vu
t6pIq9/PLQjybFWvsDkSc3kNq4dOVEXajsUrA1xUxJxnGoxGpQJfazNwDRO9iXfmDbkBt8Zp2ZVe
9lM0Ic4+ypddWtnkgmIUW1FrVlBXrHMdqJY8mK+1qQhcpe9EcXH7dbayxQXGbgTXedTj/SwdeqiK
RY5yEXngOneVIxg4vdj7LdIJTWYihAQsjTIv4BQviVWaKg1A/N3JGLIG+jR1AMq2gEAtffVEVbv4
aYni8mbGtbLKfdMGYtiVxeAm2cmymYzkQ/qoPpTg6HImbOKh2C8VYw0WoaS2D8Dnarnv20bBTKwi
mXzFDElpQ78ak+VKSxYqONtsAV+d5h9DfAUvBoNr1EoFFhgSR0/nvdyWd6nV/JxnjNIEy0mZy4fz
4WTbTz9N8vdPJQcLNCLAvxtU+4WAhFcukCxbh/NmBJ+Qr99BV7yUh3EOjwmEvcCE9FLq9dN5E9vH
QME5QG5q6haPjwYlCfq4MwkOgEAN7oDsztQcelc/9671zlDseEulhn3e6ubCVkbZz1fRWIXobNmN
XXgMh/qdyM0TlK0FJja9YmWCi79RFFRlJwNXYNF3OcuNK5ItslsG82TPPabHl3xO9mmS7s+vjIXd
L864MsuFZQlp3QSAO2SM9ABsQCBri35YGcS0Bv93DGm6zAi4Ncxs/voJFUseg0yvkAJR3a6Vy1x+
msLJburHP7PDZTr9ONM6y9X0OLcKnmfXSfVE5sYuehHP+Db0BMpjOqguwMApcwEjHOtJyYICo6mn
CCOZ9MAoc3tPt6MD5CiEOiHbF9ynPb7kaAUJynOGKTEmZJ9eS/eMkiG9NHaAgyj77LsJTgb57vzX
3AwcK5vcrnXREsNqFB+tAqA49ZveVztFOJez7YT/fEl+xGIOFrQ0raH2QXLqkPA9DL6rIDoeE0EY
3D7Gn3a45FSqs1DpoyY9TnKIgstgN5XA+7bz39UH4yKFHPVLinFPCI1Kp8qHrsO+Cpw5dFG8tePn
/F4E2BYa5OJGpvWB3Cjh5Dcu6yJA6C+ymQKKta+9+U2UE4h2igsXSQ3g9sTmZqU4d8zJH1XJs+Z9
LNaIZef0a2D63CsunRvM2up0ijlFBqVRATKUPyqzsp17YtJKkZtzOYeOdERrAgl9odhygvStQlnE
EBRDWDg4tyAuXMRjpqpj06Dl8zHJjlaPz5jERZPsgh3ipyMwlrvETUZMPxtq20z3VucBaAWmeIFW
umA5KhcZMNUlh6ouYYaMCYtfWLvRUz35IHK47WvxHzfgByAGowuHdppNf4BwYJxfTCrAhNYN1T0D
CiNBJViV6Djx5XlMjEaNHCG9YMq9H5RPtR14rctmWcYnQxCQNnPdz2jBE0VYNOliq40mf54Al78g
MtqN1atV3+nz4pyP5NuJk4rrF0kTknn+S6qkXZZex/xh4xn3hS87ihu/khfjddhFB/1ihD7nH1rk
wm0DZgiwN5S6H852vyOO6uS3JcpUJXSD8psQZAWi4qlwkVz4bXJZAtf8mMMry6sC+iyMDbOzzfuA
kaBd4CCIHHQ7DVh9Vy4AV3KDqdwBRYh5P2WgSWLtZP1mMZwRUucfdAIvgu+6WRtYWeSCsGwafT/G
aXyULkDCzXiZ/PnFeEyuGJ2Q5QsxtpvXpqqxgXuiwnG4SllAFdKpKjowluxAELzxrYv80XgEIXOF
8iOQvaU3HoTvwM2YvLLKBZglCzOzGorE77zqVCA5bZz2NkHbOHa6XadBpNRujvm1JsK+fiznS6Be
GeYySKlSNCwWRevG1feS1x+yU1d+cIwxnlqjteUHeitdss3Fve4Iy7vb2/v5ubljg6aG0kwhMtju
ecxdRoYh7eKTdJlHqOwyELVo7no76K1WzJ2agI7g3Zpl8JiNLktaMCLszNdRZrNZ9v+Cu2nzbl/Z
445MOFZKTOc+BPh3KkH3QQ/hngl67RgRgOGKsFibV+LKHHdezArQAxnTEH4+um1dnWg7euBL35Ui
FYVNl9Vkk6imRg3K34lAouuNUVrg+6K6MyXVbpQGl1qRdz4AiMx8cdBMy6MhhtZxc8fEe7OfiS6q
WG864WopnBOCV3gxUzlKILc+uNELU5QfIPbWnhTEmPh3lCxBi/z55TgPhHxnHskShseG7mhgxrgT
jkOwIPXlVGuQGdENC2P2OpdPUmSuVr+wFA93UXCMj9UFUFNMU8X/nd35NMTlkkuhJ3hkqOFR7u/0
6FXS3KYXQGm3Q5SuawDzYWTF0LjdGYJ2HEoSAwI62+aeugpmwcLd/GJe37C7YHKmd9mdISI3Xfdv
gLueX+H2S3RlntutHJKEqU7aBKlsDiSv4mZgXNmZLuPUWr41rd0WmAQSDY1uuv3KKhc1DNNoSn0E
JrUde6eCQkmXPIHV2Dm/OJEVPlh0bdK3lR77ets7BPMI/e04i2QrRUY4Zxy0GR3FEOjNbq6vanXc
DRJKL9FYCRaznZysvhnnjG1hSDGlIyum/s08ZF0toR090aPsRkeoXgyisohoadwzhy76gknPRvJN
A4qUUeqHhm6rQXw4v02bmfPnwnQuJ8mjwCynHEXUoAMFVhq6o36tWDfZsscMpiDebmOFVsa4VCTv
Y9IMAbar8TBmVBcXhW95oCq+GGxrPjQZ8svRbWw2AS5yx+0O1Mo2F+zRplySSWG2LbvwF3fcY3C5
ebOg9YKW/X48jffyIfRErbXtnGBllwsxWm3q1dgnBTpffz+E0tJBNxZIfbrr9kQ06b6ZY67McSHF
JJZkjDWogQaaOm2r7kg7Cg6DyAQXP+ZlCus8LSJ/CPQfqRU/jEov8hT2Vb7cMqtlcNEjlqrerNNJ
xowDDvVf2KrqLQYZP+iQ942TgBXr7vw5EBw3/lrr06wfswSyFDOFqCeIZaLDZImUUj74UM8tiwsj
CfRK/+bmoNdQCRyQlEJhD3ypzUN+Rd14F0BQmEaOaUOPzYsjpAnJXQL+r9/ibYPI7v9ffDoXXVBa
NtMup+Gxag6MT7X9Ke3U1NN/yKfoaD2c/7Zss86smldpJVGjSqhDAdikElvSrzHTXkIqMzZvz9sR
7CGvAA2FKEz5DbjYEjUGtOhax6wKFdXfRUa4OBLrVd9nTSr5lR7mj5PZFm43Alpnz0UiuqlF147B
BQ+ahFqVS8i4rQN9trz6MUW4Un8sENKOdqFQcVpwsnkluSoC8X8GBN9Riu4i9ZmKal2i389Fjjwf
YwnoZfSu53JH08416915F9hGo3w6tsEFjiDB9HE8AfYiA7FUeagOnmo/wRxk5givFLbV5/yayz4y
KrdkqkFLHLwGt5DFO5hu742lrTiYmBXfYIKr2uCCx1AtGvjscJPMe+OeOOYRuJ49uz2bA92bdvyX
glet5Ir4tkRJssHFikaaJ7UK8IRp3EK2FVCmgb/JbS+ZKEvqZLYFFTt0eN/ZDK1+Ry7+9DvzvJ15
FShxUZUlKIoHl3GUL4fwMnYImKOKS1EdShCseNbgoA+VJS+Ar1Cl0Y5l2TUL04kV3YkSQSFbcBp4
mec4AJeBRRoMbWXEngfw6gkenwKH4flKmiFuIwPxw09IUx2sOZLcrAakdJHiaa9p/eKDliEVVCtF
q2I/X7V4zTwyzboqkmOMHq+COpdWFvZQR+3v2DHRLjR1UCdoGnfQISvaqwGjFOoKqBxexO3vXCar
388dbqMfSqUNUeat5fJSTkNfa6K7HtelIGCx0/MliKzscKe6qsFKb+rwAnmv7zuPidmAYCa0DbIj
vV1CG5YFk+gyceLZrp+Eykeb+wWkko7CDpAAPP53rJfKkqsxBguUpyKkGJ5yMVxUF6UFMgrg3S/q
exGMb/OIrUxyV6hkFSOxSt04EOR1dbYz5jezew5LwacVmeEuT3VYChR4Se0XUnGqjPrQ6ZeB+iNP
R1uwh19rIjqmYICTVXTKqHs4ny+KtCdo/yt+qj8XypUxUBAhvY3VbVX5QfRq5SA8KRX3vNWvG8eM
gurQ0kygzXh2uTweF1mu2uKYVLWdZU+dkN7la6rDLMA3cbpAUvLxtFkd5V7KasjMN9FRjv0kdIvs
vRK5wvYiPk1wezS1cp8nQ0z9mLzqFXGXWpQRiCywn68W0dV9lasmpCZMuu/y1MlLkazs5mdSZUot
FUKbhB9R1Y1paKylBXNAAKUdaCqTHPOdiXt+u0VW2M9X61CWfgxIMxYYubsiZW5HFN4mwudsJJzY
8tVauKiaFZOVT0maHSHz7Uy4aqkdMUIJRh64Ixei3GJzc1bmuCDbjnlBx6W2fH05ROp1vwhAcKLf
zwXXNpChwQSadV9vMKse4lUwiXRWRSa47KiTaNIokkr8WEMfw9SeCmP89kdbzwPdMF0v90qFTZmk
ZS8vqT+WyWPaKaUgjn0NmGzzNfynKgB08+DmQIaaRyN10EkMvusGwDCK5pigzIR6wvkFiQxxp37Q
lGzQmlHyNelVkW/UGj1N5CUGFVWctjfnc0Xs56tDE/W1lQa0AexGPRXWUyFE3GyUlX79ZtyxBALY
DFsD+OLIB2mOGx4nn3W3oGm5M/YFjgzTVBfOgIo+IPv5al1yaQIELJHeVyuHIP3282PkqT7qoHbr
9ifcBK1f3Fb7/x2n++tqufPazFQlkqxFfpwDsp3+aOfU6brX896xUTL71Qp3aiEQYlEjA2uOWbZZ
8k1G8dXCDCXwGKD5yxeA/IFrTTyiqv1L2tUVHiLg6ops1G/mqza1OtWWLYii/aHXcifdrOOmVg2U
1gg96t11sWSHGhHYwNV4/gMIdpc/772Zk0GTwsRvutkJqosxaR1Nvp2EmCfB8fh4TK/caLCkEXOH
VYQufw9eJPAaLxepo1ziixKvsRtnfiKNc35xX/PdXzaXTyrCdqmzUYJuIZaHFumAtysozw4i3XDR
N+RCTGdBITU2AZMslPdE+2klgI0N+/F/11j+dTVcgAkhJZgmGUJzhbEJcgetdT14Of/Bti9+08KI
IcGE9AdN9WqTSNmFdRxE2XEBbx4dW9vMcmdpVUHwF5nhQooy4NQZNAKtdgDY8U2/XBmJ4Mm20e9i
X+tzKVz4kGMjojWYDv30vTrJICtNro07AAHI9fw8u0y2s3waqj9cGBdN2i5lnLq4Aww5d6mk2l3+
jozg/CZt1J2wNM2S0ROVEfQ/ADWrXVKsJAuMCRGZ7M29ukN08nO/sZOdGGTH/uBfX4wwpetojMsG
GuR8OTVo9bKqDYP60tQ+qJP+EJSzbxgDyJCH5zCajmURCkoVmyFZIQTId0IVvDo471j6fm5Q+MSS
AGxgPOjLQbli1N2gJxU2KIXWOD/p+syUSyKXkEqv/NaBtNH0xAQxar+9B92eCCKz5frrxXEeUlFp
gPBOXxwLbRco1K5AwtW/n3cQ9ifzmwZRWkvXLRNjIIS3kSjxYC7BDAVLoh/GKpk9FRHqouwJRLcq
MDDnVFaezhvdPnArV+EabgqEy5I8IDJoR+pvzWArg814JvXT8k4vw5v5NFyK+8ubt8rKqPxrciKp
STcEw0ShIn7Zl3c0/yFY1da3XB8ALrarS5hMg15kxwR9PMg33OKJ4oPPMoJG4ulDdf4QUxCNVZIg
lIhWxkV7c9E7qe3K7Chh+q9K35tRFEY2LYAFQ8UhA7rf5M7ZUGuRlAf4doy8XXW8t/Zn6jAV6tpD
G8gUBGT223inlA0dgvbU0hVdY3f1Kmh1aoyhdssCT4zWIQO/TzTTptP32BJ9OPaLzhjiu8y4W2K0
R1Tp8HHpH9N971lH+SBKaLYOMr4ZEAyUGqbJH7IWYn1xUOj4eqr2PLXd5VKET5SkDwIH3PxuKzvc
d7PGRq40OlDopy4ededLkHywdnLpGDv5B3S17mdM6wtJxTed49Msnxd2tWQYbWuB4MmqAA2pbEnE
hrX9nFmZ4AJG0hj5aFGUjCMoJJMd3v+H6aIitnY3HFPfANphPkzGLhfcL6KVcSGj6KrcUsI68g2w
qiZvciwq0W2GjNW6uJAxD1JiNP1M/SyNDkOw2FMaOWlcOWp30OmjwD9Ey2E/X52rnETzpM9wd4bp
1g7RddNBpc+OAfxSICFMnpbETd8ERjfP2GqJ7HCsjEoB5gzxqKaI9eS9vgv2EUTsI6+8tIDzTDHJ
YOxND4Ai9RDdioZeBQfvw61WtrWcQZkKKT/Gi2SnC+rXsl2rIoEE0Wdlm7yyEmCkPa4ShN+59rLp
lI/h78T31SfkLumpKJtRNUFerEwXbf3ciuZmNuOGxQIt0VGU4MmRK5RcBkPLYj+fH1ET9UYDfCW5
Yk+WSAtOYIkPFTSAVlo7QdVTI2CG1BowfhI7WW6HWZReiyxxESMfSC81MyTMSipdVLUbz8Z+Dr+b
lYDpdjPr/fx2/LtxjIs6UGqF+KBIgYfLveEMhi47mUYqh5ZZsiOlmuzA3S8dBCeLBYcvt5dlYDwN
CZximpzfVcUwMlRv7HfP1rP8jemj4tES+sQb/eLVehGdpo2OKzL8lUHODztFMsOyKQBB3yc54P4p
oEOMAxoyVbk9/5h2DXg/wD3t1ZgUCXbDy/kFb56zlXnuetNiaimQugVpJTomfW94fUGc8yY2A8an
CZ7gF4JfUl5GQAcOkuXIhumooWnrSe2eN7N9n63scN5JEqkcI0IoFK7VY37Q3hRiT50dqra2Y+I0
EMi6WOa9eSXCfYkWyN1oEJRXlU7qKZpPUF6GSHGm3cbj/w4SZEMon88yLuZnWaG3KsRGfBNXZ/9t
qi+a6JvgE255//rlwnlDPemhhE5aCChWsC/ceh+XTnHRYdiFNSb7t0m0qH95/v3zVuKDl2WkAyag
M8DaQW4LXAVqUq1Xx/ayS3ahJyqmbnm7AvomaASj/WnwWmZzVPZhkdRowDbqPRpeezA4CLx9K0au
TXDnuQ7Dse+jCuVZvGCj2C4uyuxVaUUzV6KVcDsFgOoHzCr3NYwuYqLk+WOMEdwGbeFgnva5ucqF
5AYCm/wwbVGoakdL8JqDZuayKbIb2otixeYhXn0+Xpos02g6L+EYHYPJTmI7/8YSU5B4RJ7sq9fS
pbXvroCgOFCRJ24d4rVh7hAbuBCKuQdDcFr+Nc9Hay7sPBHs2rZvoFxDTFNWKU+fUxdLpBd9K/mx
kTulMtpy5Y9KaJeZAOy+vVOfhrhQiEablIK3XQEDVwE+hrtOxEW//bU+DXBfy8zwOulyTAVnc7Mr
KNDsCvCNVKQ5vzGbhqBHP+2wgLVKA6UGIrBZCvEv9VK7Vn6w6W2ojR0YfPFvqSw3fRLEwK3nw9ok
+7Yrk1C/nIpRwxBt1O6Ma7Ib98upvwx/FheQSZ921nv8wAhsJFc02CjaNC7ABxZk+WoQFPtL6pXk
2JHf6bWsV8bcc7UydUizQaGp6bfHwk8P8a3qBwc0Sq297Ep+I9Ic29489MpV3WQcBioXCrthqMxl
ziHxCSYz6tYOynkgl4Ea11H31KfQTQU5/fZtsrLIRcUiI8GgdQrmOY4oXe7yvbGje4YkZgjKcnfe
UzYd5dOYxsHpJ9UI0mkJOrRQX6P5PUheLegVyKfGeD5vaLNTr6BbC6QuMgB8zF83zlxGuVtSaHCZ
l/l3NvplusPRvB52BFRw1u+1HNf2uCS4Cye16BVotPZAsqP7V96BMvBQ7pO3jHk/OBGvcDsjsvjn
F7oZVVbr5Bwm6ONhwSAftG6tcYfRJmcMQdGdCKBym1F4ZYVzEtppytxIIMsJJ9036gn1gXcjf1eo
INoLVsMXwshURq0FXh6/NOeLtEwfqq58CaJCcKxFZrhYH8dxB9BRrPpZcFQzX00mJwxETFSb1eWV
S+hcwKdBQ4iSZ5IPic3qtLjyDgUAjC+h3Pxs3CaH/H48iDrQgo3SueCfWmFZ6gGuS1JPTivXtgZO
o+k6XlL3vN+JDHEhfwr0TE8J0sJWvpXmu0oebCndJZmoNCraKvbzVQBurBaEqSXOcR9Mj4XeuUYa
eqMspJBkm8E/YqHMRi3UN9DF4Ufks2Y2wqjrFhBWswnyFoOIeFpiVvSDbUBQz9sgCMcdvbLGrcpS
4tzKNXy9yK98N+qd8HtdM7OMJNujswN+8F38YF1SQNkZM7gQNLy5f6u/gP189V3bgJrdXCXZkdyG
d0X8IW8u5Xb6KN9grG9Xe83VcNXsRYC27WR1ZZeLkzqNhjIGstefftBn1uPMj8thOOiAhncjw2ZA
kjG6zATXAYuC53aXi5Jkjogakbb3qxwSa9bsaB0GzKdDYO2AHNBF5jYmuX7dXy5eVpJRE6WeFrQ7
w++Dmx5Acg3SzsNyhRoTrqDRL73q0bgRwVUFu8rfr9LSJaFeVZI/Z8chqFzV8OX0DgNIghfbdtag
gauN6PjH4A0FA0TnagkDMqyfa3jh8W9ED3i8kTWISNa3IymrCKI0qOpo9P3qrMuY5EYuUYCNoUh1
qm60AwMR6a52aV0mV/MJyDJP1PUUGuUiXJKn0SglcoA91G8lCrrmAvMSueZol2b4H/H6ORB2Wz+e
7198VTMtVYYgBU4Kdzk1kVVinrIpjtMgR45ltpcFuF5VUj2btXYIBsNXlMUmCbhEDVXERLnpQCvj
3J2lTGpfjYBzH6U5e1G7wqZt9VciV+5YhYfzN8i/fODPhXK7SglytNyCRikp9NdMVndhZLih3Pum
HoGMmO6Uqr+CJN9OV/rCNsdhcpJe9ykGKvSpeLC6dnf+L9q8a1aL53bcLHNg/DTALXt6Kyue0X2X
B0EitQmEUFY2uMiftrQKw0kBXt4ed4aH4s2+A4y9gMi3iOGB/bnnHIkL8VNXB3pYYxS9b6TXKk5b
Ww9FVATbgUCXFcPUVICh+ZmoZSiiQgqgF7pc198Ur993UCUFJwkjsrH85eU3dmhljft6xVCUYASa
QEkSlNBzOkgpSje17J23Qll4/vLlVma4LwcgC1gXjCE9pu/SdYPK3ryTd+DHuJv/0i6hxax66oEp
doB90BE9pjdP4Mo2d0GaVJq0qsQSk2zwrOFHbR26/KIvBTfipq+vzHA34lxFkVUUuBGn8oUWt4YE
/iFF1JHaNqIB7qNRhG2VW0tdYT5vyFDGjvP3bvmpVyDHsW7Pb5bIBreQaqnGtmkgHTPP1x14gFHB
bqS/ztv4Fy//XAh3ny9jVyZ9Ak68+cjEEWsnxCxqZwfXujdfiAYztt+u+j/W+MuVYrbGmsxR8Zf7
yQsPwIG5kfuja2zqlP+F+vdmnFiZ4y4c9nxGj8qIj1n5IjfXvb4///UEO8Rz20OBO6O1NqFMqD63
0y4rf8wiE9tpJZSnobptagrh55NTLZCDYA4B1XyNvxNncUHs7ep++zJ6TPglsKEUIHxsbS5sZZRz
PYimmHpitJOfBvfgsxx0L40FD+JtzzN1FS0GDRBHnmctzko1HbCyY9aBjhHIuWtyI/e29UiglCYW
7tn0hZU5zhfMsJJCUFDm/qKe2vEizQVVVnbiv0TW1e/n8osw0NGg1jQJ9KOjjORCfwnlwnIWEgWA
AMyyXRWtIfC/7UTDxMtOV8AtZVJunxIgpqeFYq62co3rIXMwxwXCRO2K3LfPxXdGY2/95gNrZZQL
GX0JbWf8GIjHWzaVic6QE3mmT1664wT10cAudtmlFbvnz9q/+Ms/a/3ona7edXWSZEmEsqVfQdLm
W3Qz7iPP2M3gbjkSlxxEvdh/OXif9jiHabXWTCRdAdHbrXRfPDCl2sSlOVCktvUaPiw7yDW/ofMg
olFme/bVkT7tco7U5oqmKQyUGMvECfLFblrQ6A2HrryBoCzG5ubfuWdAt6Ogooh3CD9PVhspRgET
DCIO6aNEv89qZNOqsM9v31biobIxOcIGy2Qeu2rmZWekChAQynQVZqMT0wvNuu+zq1mCTLiJdDwS
LGvzslHxjoMULpEhMsVl4WlFhzle4KfjsfyWHpLr1Knd3pVumXgzxqUFL8etALA2xwLQyj/nbMn6
eDJ6PwG6SC4f6/gQGtMuramToFx1/nOKjLEAvjY2Y1JgMDChF0mqY83SM5Hyq2CSrzB6e29ApExg
byt6rhfH5Y2xVipLVlu9XwPgI3fEjgNRLNtKD0GNZ2AY1TKgq8ZV0Ct1tlJ9Cgu/+z/SrmtJUl3Z
fhERgLCvmKKo9n56XoixOOE9X3+Xep+zm1ZzShNzYx47YrIkMlNp1wIO63A3Js6s+i3GLc1TfpVe
TiASUirXWn/kuSuaH9x1pFvhnLFnc9ZnVT5gsvSyZSUjcpTu1VfpmQSK2zr0rv6VAcnu/DcUHZgz
dEytDGmRUHqKil/FDJawocTKVTC3vUCQ8HScJSxIuqd2XYCN8BWAcQOCCCws+aNjPuWpU13KBwRf
ociB7sUQ2yvl7CGNjMS06xilaGADmJdAIK1EOeeuFWxUhrOCAi+qbVm4wdLErEVxV6CLmk2DM0gD
tnNEVF27Ge72ROyDboyuKGSaz/nKCOHZqD+KbIfuEq/AX0F1GSiTvBsDO/lG1FDMpM3MJQkJBjDz
R6266av78+on+j5c7GDFyGqUsk/CzCpaxxqGrxOxLnN8qr+RYxrwwkiWLH6DIDZWoivNKB1Bm5g7
ZY6npW3bAx4LQQS2eyBUuG1LVmx4fE7hUGchqxVrWMfN5qNeSq45mu5AjuePs2u1hmXZBNV0VeV7
H5jtiayuMWJgf5WeOt63q+wZ2ZN4sYSZPx8HaKZuMnZEhtXPGW1RT3ml9aC8oWGVusWRVSIHrzcc
4sP9eiJz3X8uN/K468tbvZWiEQMd+kN63YfKUfKTlwWGFABtIwDet0gx/odEW5XxOKsm4SFb+pLU
TYo6zlF/GJ4LYCAnh+XWvGJwur1b3EDk+U+3+4iZ7/I4oyIgKqe6UaihNX5L2otcVKPeVcDN/89Z
VJLVFoDUSBrG8RU1gqq5K2yBK989gmXIJjGwb67w2eCaVS0IL9A0mpPIrTEKmYjWmncPsZHAHcIy
6TBnRUpPXTy5Q31fEsuJhQM2b9j+n7R7I4ZLIqpxxZBALacnA4usJzR4fQb9pmoH6wn85h5qlIcq
iGpM6w1f+t8lIxKM2ciA23yhz+TEqF1FQQA72ZmfxIeo6oJ1Xm3FlP04vpTNMZcqr199IB9I1TWt
BY1awYfkIatiNQdHRV/TU2x7WFas1Kfzui74jCYXXERJ08ZSVq5hDpR+dE0H6UYaReiIO7BmeKbe
vyIPUxUNOUsEVRk1XxoOGM8ang2A9JTefPxhXunXBmZkGDltedcGDPdU8kSwd7tp2vYncG4rAyRC
blPsBBlfAVvwml0OvuoCQPPKCMvf829CgVuNbl94/np3s9GtWHb/mwc6a/NllEc5eYsFiuN8ZBzS
lgNEN1fc0xR9TC7wGLVIjkxqpmFpP5HqWK9hYwjKMSIRnG+c+zZeUPDGXF3z3NPG6bJ7dfp5/tJE
MjjXoq0pGH9lMOCBuhncdy+UPkyi53n/UdmoJO9Y1MKqpibPTuRh9Hqw2/QX2M3BeMz6Vg2pRA1v
lpZ88hpYorIUXVVsTAB9VAQrMUt5SpQCwzHrobsuD6hKuJJb3syy018oQfEIoFA/KhzrmHs0GEWD
VbuXupHPGTq1inkijUTCRrqOotbRG1DIirL3vUAbM/BgcdAMG51KTkjWI2dLTH0K+04NivglhSuJ
WtOzDfA8qaKdnV2bRksUVSRNI5pmsDNvjCuf7N6yc4izrmg4e7KvX1SwZxO0WXogBeNVfUWF6die
R94K5YwM1GrpOuW5HObqa0GuGkW0mrE7AreVwNmYXqbdYOiAqFsSNwbgsOT3maulQP1dDrPP5tJU
05E677zV7WZ/W7Gc2UkmiRfMQMdhApqd6hotexT51dv+VFx2l6CfuBjEhf49q9jK5KywUWYtkXS4
R5AoHxga34pl/+ogdo0iXeFf7bbJ4iTS5zjMiDv4xfWKdQl6kwcoJVeTw9p1GEhwK9C6COo9u6MQ
mzPyT3i6FFJmUSDoAuYYw3EDCPMSt3vSr8lV+oipeYCxoz4TzKJG674x/msd/NNOoxpYRAbBhsEl
6KjNC+WYX2Se5Lb+5M1BHSCdvzUu4oPowAID4R97MOeNOp1UuO/pQdJvNP2XQFFFAtjfN2bfDtVI
cjmSwM1knJbr+wxj3gZAesf/LL1o9+cF7qVy2w/IuZnS0iw5zyWoKG1PmSp/LyLNl9LoWIyR4Hnd
fZa2sjjvUilzVHVAkgoHd/gdAzIy8uiF5hiOdALn2kGEryTyNSbna4psaZcafZdwAN0mJjzsQ/LQ
o2CBXlt8C0QnpwxE8bNQJudosKmVrUPRm9hyA0Q8A/nAxghWX8yvhkPvxyDFuJclghUROgDO1eSN
XVoL4znSKYCropPh0hv7Wvo2I2UAqvqB3ldeGYh0h/2v/LO/+Z48NKXdrQSss6vyxt6DIAMEydoB
M7n+eRVlKnhODBddlGnelGTCkp09KE4c31ij5i9/NdS1PQz3vFdjlxlxjuFU6yobnRm9pOq+CyIQ
RhaY4QA2N3GTo3ZRXhkCCxS9TTxSZTbNaDOCcgm9pARsYhhEYk2d0Y0fe6AQLh4rPYg4bkR3yrkZ
qanNaaoQMY155Eq95auYyhlTyzv/6QRu2uK8iznSuJdiG8uDo+R1dHDBU58pqTtLl3krmm4SqSPn
XnK6qIMaYYE1C1NEFv+QSf0BX7fgXec3IvNkmTTQ12EFcvg2lIVTFL2TDQDCL16nBcTka3nQokcS
/zh/lyL3aXGuRQLekoV+Rwd4hH/A1NVX3afO6hqHGo6MPArkCZ4Gi3Mqao6AtwYoCuS1l73XPbMp
GQzauwZo6NQfslccUnEuyzTvjLXzy5HlYNdyU7YUeLfqle7UIUGZ3r7vDuSOEcksF6Kin8AUeE7J
uYtlE0sZGGdqr4byspFOhSW4SpEIzrco/SR3tGho2NSZM+s3TfxtKQStPpEMrlRaZV1lqxa6N0b/
TaF3dntPdAFihkgE+3Sb2ETSpCxbW/BAzNmlZJyi7lRbgkK56Ouzn7ARkVIggxTK3IdyEaPLnLuW
MI8TnYJzE0VlFKSQ0QjSQMQw3CT2Q2O9CkyHfdBPSqwQ3VCIrSiKwclIZ7Xsh6kd0XZV3qp45XHw
WBct98SQSPuv/0YaF+cMyTraXdyM6BquB71yND/1C1CkDWCiH/3iFnMXbumKqk677mEjlXNHuZ6D
QncwpdAAndcaOe0CGhkDWNiVEAledJ2cJ7KaEYqttAPG9/Nv/2CNKwHqWoAa/wOyjF0dfD8Yn00N
aZM0MSU92Oerb909GAJHlH9zJ7qcDuYJK02D5KUPnaCIsvtUbqRyUc4EWOAiG3I7rFfDVaIvo3WV
DLEDHGs3ShLvvILu2sBGGOeQBozmljOIAsJp+SohOtXlcC3vz8vYD4U3QjiPFJnDW1koPkXZkUU1
49FenQhdm6sVy+eqo74YBeBinfNiRUfjnFRGMa+46NjflwhgOGLTTZvHSKWCxFckhf1946eSolFl
q+mR2/a60wBzUVZ/D0JEWpEmcm5k1tO5S2gBeOrloSVhYonSaKZUZ/wUnyHlkTbpsoW3z0Sjic4/
jRnMFFnmZP11bGTOUN5N8sVa+kMiWjzfj3o32sG5D8DMW1NEgGfCYGLIEdB7QFy8VW9sAIfat9UR
/VjzVZS+C6VyngTDKdqIjgs9KQ9awFosndPfNAGDmbKB+wgmL9sz/P+XRvJpUkx0lK1HLFI3wzdq
gzX9FxFNNwgUhcftlyqSN0M8lidNrix/nAGKrVlDdzh/EPZJzmgLj9lvk8SO1wxuOCbY6zQB66Dk
nq6VXqQCN64EIgdtBHYmEsn5EIPOVjE2WRk29ktKw8KcAzXNnLaiSCUwx2iICpSCV41HM1/m2qgw
tYFBMCt3aPF1pZZvFY9jIVp9E/h7PjVSqk7tJrME1UJimQ4wtZ7nUvGnitxNJTlItirQQlGUwKOr
SRmW/aOhp+htFxhxPhan8Zi7yXX2Ox4dBRsKtpeE4udU4Cn5bGnoDT2i9YxeavmgIftrr1XhGK3o
o3G+pF8omGnSuAJAo3JYVqe5q36tiRP7mBkI129q6ZR39OvyIkoddjf99HcnxqdItrJCtL3EofHV
CDCmiDlXMBmd6u/Z7+xZexg81vCr3eE4+7E7P8UH0T6ByKHx6ZJFlW60DayUa8HiM6Zwcl0E9bFB
4IdxfKd8Mq7Xh/NuYN/ZGLaNBrwG2HfOh8ajDgL5VM9Pzfp1KL+Vg6At/D809V8B/J4wyc00XnMg
hqTPxsk80BtAvsaO9pPlugiiMbm4XNhEuGz9Bib72b+9y+VCMFkfqd6xDSHtbvIlJ/lRPGVAV5Af
GBlicQKdjrsc2ECxGSI5dfrr7GTEjv5TWN3et5n3H8KFZ8m6xPk0djkaq8PkleF8iaDXSf32wrya
LZf8jt0ClLLnP+t+LV95l8r5WqAelUu/TNgtxFpCfWhAQty40at9bTy2fuTIXnUDT5X4pqh9J1Ao
g/19E0xp1jiRZcQqtZqOnlXF93OcC7LjfQ/xfjZ24xsRutG3GOuJc4wRoR8PTD9LAvKulrtxLqhy
i74d+yUbSUma2HKn4ZHUlq+ldTdll1YnMMD/YfTvp+ESPo3KfZ6vWASVSse8mT3NrW+iMA/wobBb
h9UBekdehQzO+2/xu1TOyy6N3hUtO5nu2DfFc3a5Hti6DPneXwyHwu2dofUwHPsQH0RTortTh1j8
MDVFNWTV4t+uIU7itq8nhFDmG5dxGhS2M3irv17FB2E7ezcqBrYEmKoBUweEiY+fEOsspSKXBMNm
iRMFxGOE4+a1cm+FDMTQvtK81rdQza+86bjcSZeJKDbYnSlB8QBUXjIgo1XCmaK6LrLVm2BvVu+0
0xhmj1GAPaGD5K7XgCcBl4e/opjAnhbzljFP2d4SCLzBbpVz8xM4o8xRs8J0JFbIBqKBCipzKfrc
LRTOmEEhrX4BLAtpHuNEUADar3Ju5HKWug6lYqqNxDjMUPs7oEt8Ar0LligrT75AEVnk9XY/9kYe
Z68mta25teb4tJzWAwHC1/RKruSD6tUBIMcFl8oc96cXZiOMM9xSn0mejNj3MR+S2/TYoJyK0Dl7
ZtPHy1FdRfJ2g8yNPM5kjUEfMPeMaFZ3DKRZuR8xmgZMPeOTvuEPsN6CcS1spojOyYUIJW36QY+7
AgUbADoF8xHO4QBEaxSixONPu8/H+yH5JaooTyJUTogUNmXslGPqqNmr4Lvt3yN2zwzbBOsQzwKn
9GDSaRfgv4AjJAsrszP8BQtNTq+Zlb8kyeiyINEvx+ZlmPTJrRUCdrrEUD3TwNeeWzQBDalT3ElP
FKCRJL1rFYuoAbL/ggNb6D8/k880o6xRjFXDJn1/iBvXCsrUY3MO5Fp9ANsxexiyr8fuRhzk7z6v
G8Fc5BRpfSSX5pqcQJCh3kWVFDnNMN6acV56dBxkQa1s/4u/n5Op3+aNpbSSVwBhoklefKnkA5DZ
Bd9bJIDzv6U9qLUcqYhAqaOdwG9JMMAxHssjMIZaRz5Yh/Qgaskxm/jsG94PxTlc0nd1PyR4dbTA
ODEwAsYN0SPWFJxN9K04B6vpjVprY4vQ0h299F65BN7CIfEMNHbQa3SxJepAQQTPyW5UtFEQzssm
ukRJXjFHlD/lU2hMD7HyV2BXQFX4V/0574rlxqybUJvA0zFRR/XXo+2jMldh+jH/A05K0Zk456qa
i6qlGDsLSfY0TVdmZzqUiJac9t9DU9dk621o+1M1GlXFSTXs9BRPaMFhuMYdvyN2Be5U5NAjo/aM
vp3XkN1zWTZm+TDPh20F7hpNRQf5mQHkBsXGjlgF2MHqthKBk+5q+0YId3la0wFwakqNMNfACNCn
HprRnjGeakN2pvQQKwUQ9ERxMzPbTya2Ecp+1MZvREYLLh2jBQAVNSZHoRFWr3O1c2lTqzdGlNZO
b622k0l15rXRNB7NKFEOtjYg0qUFUPUBK3U4f9m7Q7QGmBx1Q9NslfCzk8NgrdowJhnwPvtL1ceU
g0sCts75J8BAe35tK4xznIYNcaZezGEDQuJMmr5ErWgHeFeEJjOuExWr2vx0vl3QNJ66DJaePhXk
hxUJfP/uU/z+DfmCxygNtFbXUg6pZvjVIjurvnjpcG3Ur0MrUBiRLO5Zk/o+o3oOvJQFewAtiAGM
LvGq2Iv8GCOL5xWBKfwZ3bS5T6NHkzzETDc7E8vfWMDr80e1axxpfqS96o7r6by8/WBhc5HcG0fb
tNDQwEPNOCgfx0fyoigueLCRVskeK10xjI9Ec6LIFZXNBA7G5l66iRTEHMGMeorJFbIMJzFdU7hs
u58kb87HfsXG2K14nAtdS/VwCViLocQuRYu8/7HxWOaW4wW3vf5vQFOB//Jf32lz71wWGXLRU9Sr
Jbm9bxvL6Un+u5FFscL+4cC5AzxubGFhU/Tj4Qw5JmNEQIjIepSY9XeHJ8l0LK/2m9A6mic27jVP
7nmV2TNtHSAMbPXGlFWDMwerzGljjUBEmKrOGbLMzYSUcruqsRHBWQEt5LpYgUZ0ioh9rCnmvfLq
crEjgbHtet3tUTjlrysJxOwy5oGlI1rmByx8YU9DPmBNAgmKsOvEfvUn296cilP4us2VUmKRQjN5
DLG1QjaQOWz3tAnt51VzVpEe7jZfDUzAEhUwU6Dd4S5y6TRjrgYUa3qMPjLoOaQBgE//SQJsoxym
Y9Q5woGhvTed5WHw/gw4jK/SoE2j29aKJfomcecfQDj9weYfwVf9pBwxw+Nr2EAYrCPLAsXEO7uf
FFJlLAuCiPRTWXpQaZ6X3cKw5xDXYrpUAnC2/OXPhgT29HQjjC9Rt7lckb7A6hapOm+Up9O4qC4+
hSA62BfD9ouwHGhio/Ojmet9v+R63dkhLcw7WZWQcRbkuW1E3PTMLfEKagCEBIhkMmI+fqzZAsg/
jG2iYVl3noU2hf0MFmtnlqnI8JiPOCeJMwW62HY9JwSwYHeDrx+6oH6JHla/gL8Smh0z4nOyOCc5
jn0zLoOB7VFQTaTDIZNd8GWX/VECHJf2HCVPaf59TSZXGu7lVQSPtG+Cm0vl3wJbIklmVjkrIw6+
PbiMxSDy4mBd3NLJb3W3ePibPAtGb2HP2NRBjsy5aLmbF9rTEsVgivRRlXyrnoO2Mv3zL8G+vryL
4bxLVJRtJQ0EZKzts4Gp0S7/Wg0vhilCIhTJ4dx0GydYWCUkOaXNz0QjztTbSAsOQ6/9xdO2vTdO
LdOKok42YwmxT0rkOz/MXHBj++5p82U4ZVxG0ywnCijfJGRIPyvQIg3HchgAKBWqvujeONWzzDpK
F9uUjoVeu7X2FK+JO7SvS/p4Xg/Yj/5sYf8mLzyni1l0nS5HiRT2uuTGM3qfxOuGxDkvZTcH3qYt
nBuUE8MyihYbv8vd4rJRosgrX/qT4bACie0pt+flfT4VOMWBl4LSP14Si49zpHVVcrNMgbE+fCOY
AB+esIZ1XsROj/OjDM6CYkLKxWZYd0XH0DZa4nZob76V6xDFFUGpBCWgpYGwIyQK+x+ysbuvEfgI
Vea0I5mWJYnitTwxlJH6J7igEjyW/RvseQGytfwBadXwXeiPmRF91BacGTkhwhK8Mmgf4++biHxU
CIaZpATgd5fAjkBMMl+Y1+pjCto6Vv4ekZILrnn3S24kcmYtZ4Md06VHpjE/LXbjRRqmSkfRJORO
NP7xYJxtE62bbSPRoqOJ9shdciv7zakEHXrmkK+z2z4r38Ca50H2eSUSnY77jq1hNmM7GcmpqZ/r
7KCRn7IIrU70ybhakKoXmp2myRzW7TEuQqX+df4I+/+/JgNdEjUuwgNaKWNJukRullBTGiyIvi6J
aHhUJIF7EftuSYhR4ZKkanmgee8lqXI8f4h9gyLvp+CMuW9pEpUULLUMZR/UdJbmZA9sAre4nKlT
3mdHoFs/Wfeir7OvAKZmgjwDrKh8eGhTFQxCBaEnkllhPFnOkKsPshH7gvOJ5HB3SFf0LhYlAa7x
4owe6yM1KBWYrnajebO7IqHAVo5A6O5302Sg4qmoism8E25qSTWHuUTPdXrqtS+ViFJr51GB0W4E
cB8tX0CepVZSiaXl5NZEDRzm2sZOEbKZHfoEMt5XwTV+zo8+SuT83zoptqQkKOUyIkhGl05vsAKL
BqdyzaZ16q/FJXHZJlx2FX8/L3v3C24Oy25743pBaqW3Wd2hodHf991F01w1ImXc94I6NpUtBRA3
KBx/lIF5BD0xBhObG0BCqJz8ujiuF8at/LP6Et1Ul1LAEMeEKBq7J0PGZ+N0gFXjKy462gqE5rUV
9kt5ryfoUWfK15TWAnX8HFHh223EcI6wKYD9JUugZTIZjnpzALzqpTHf5jYRCNrXy40k/hqJsa6A
k0igl5hVUX2stgbRkWClVXebG6xJCkLf3Qs0FIxXoFrLWJU/frZmaWPMGujJiZJf5Wg4GIB0Fuvu
vP7tn2ojhf2KjQLaulnmU20wcDF5wV4kW60zXUqdKnV0QJnIx79yIBuJ3OtI+6gspoliuVu508ar
ShFsw+zkd1CJjQBOJcgAguHBSmQ00uZDHY6PqZ94063hoFGAPW8w1gpU43M5+qNATjPAZFNZTVWV
YSW9qOSFDic1kTHjXjm6aNls1/tius8wwPpnGyrnHNdYQY41tXIY1YCCi670NRAoxL4EOGBAHxHT
tjmFaFKj67RCwpsJBM3FJ8f1RQIlw+DZV03YAgcg/xsXiGLYfwVy+qCCoWlZLQDhplmoTUfLviHV
4W8OBaAqEPCiEYkS2Ectb1vSdKk8mCBLBHe3ozhA0TFOyffaH/0pTE5ldqGIOCj3/e5GKHt2NqYV
d33S17IJRpqHtxwCy7+gPs2D7tD6dtBeE1+MJLvrNN5l8ix1K8m0WllK6bh0yMonP4kNp5ufBdfJ
HkQ+YQCKmQm6dwCLGHzvc4JfaszVBHXcQXrQDxR5HwZB+9PgJUf1ggb6o0Dg3rHQhCPgPEDtBABn
H6/SGuxZwo7lHJKH9UsbErDXSuXRCFuU1TEqgzf6aTgWL+elMsX7dMp3oXwU102zPZUKIjjdOGqW
b3a/iXxsFoH677ormxD0xwHXjSk+zqQJtqetehqyk3S07hDDncz72QRnOIjsEXSUv6z7WRDw7MU7
W4lcvDM1ep3bkh2f2ugUF9Rtiy9jvzqFci3Zv6r19ywy8bd04dNVbs7IvWVtN66d0uOM9nE6GRgg
s7/QnzqIvSzP9OOQDYNTw7FP/6AwCccU93yajTQGHg3p7SccnF5fsVuy1slJuZk1vw4Z6MccO41X
XSbArMM1Y2AvPK89qkgo912lWFXHNh4BPoyFlsWvDwRYjJafhYsfXygOhScYaqdeHOVEQE8CBDE8
TfmLaGpgV4s3Z+c+dgXSs1Y1EP2Va+lKiCO64ltPZheVFkHAIjow95HpNJarok4wUln31NK4ngzp
/vyl7voB3USbixBADZucH7eBNgA2s2LFEO/gdCn4vQaQcvQiasydoiB8zEYO528iU7IrvY4toH3I
J3JAYSscXpsvMEnsY7QiTKH9i/v3VPx4mAwKlq5pLHoCzVc0veSisT/BrfFbSEkhS7q2jnNIEwBn
PUr5g/4XS4Ufbozva9lq23eyBRmdrzGYC9yYGTvZdxIkxxqERtjBE7FuvSUun7yKoShQBnQ+kWh/
fBWkmVqz2RXJCQyVluSVzZD90kD5eR2rhF6Aa6m76OQIqEJlLSfXoznQB/RsCz8ajOGujOfGUSta
UceGNj22sjKlt3msaQ5jifqi9LGtO+fVd9cWTQvVPQXdMJNX3zrV1FKhMT3lFBORUwDgKswRPNHR
Py9nN6pH6KbjYjSgdBLuZrB3TEbSlGifOmXitT87wBPWL0Cdnbz053y9XIiG0HdVbCOQi7nRRsV+
QNGgEhXfa3PYWg91I5pA3jWTjQzO+I0eaVIz4VDpMxIwYJ4fMo++NF9mN/rBtj+ia9HEufAeOT+w
5KOdpBSTa5M7AUKJkV2zYXNkR+EI9iNNlLqwN+GTRr8fkR+ZlaxardtpZMuXi89oje37+mINJg+o
OMdVFzjsfTe3EcfVj0xZjm2U4SQAxbQhg6aSJSd7wUeENCI5RBQSC74gD9WGnfzSKgqgnmNlsO1/
GaA0FCj+Xipm26g2INa3Dfkt2NrE3NVa9iholjSULrQTmDyD6Vtx6hWXvkhPVRg5w0OaOIAQxMKb
4DJ3g6qNZGYhG8l633VLNSAm1oI+pBhKZaA7f9Ak2FeR9xNypt21uSbTEWjn0kX6XIdDEPv1S3fQ
vizA/RAFMTu0WHDrm1Nxdg3cXVMf8jRGaSw6NeCY7wFbZhxkYfND9OE44x6aKImbvKLhSlGkjR71
6cdqVoB6PLXgwzqvJbtueHMozqonW+niEXvUp8WAVa+qb5XW0c4BPx7/+n9J4svotSKVctowIuoF
VczKBFSsKjlVYX5H0HI4L2vfuP5VjLedyI0Cyu2ySpiNxJoYNmQz+Zs+CTCs99/b93vjiw9lQ+MW
zzxzF0AJczKvPsT+DHz2a+NW93ufBdJZ7jSgva48EYDxzvEANK2imG+DxJHwrEadkliNGo1G2M8X
Vfa9SV7PX9+OUnz4/zkFtKZ8rZocldgeMBIKZnJAmOIuALnpf58XtFcXQPJMUO+wsKiJiuJHT1EZ
XamZdClDrNJ3z+VrDPjqiyoov6932TfLsVRnvSoeiOB87PdzT8sHqZyvb2c1WhI6lKGiN9e0RBi7
VigRZGPkzUbiZUvqJeMYnD/r7kfbHJU5s41O6n3Wpsa0jqGidYhEblIqCgp23O6HY3HpTSIpeqkV
K8ULzQhfqJdjPRy4YJcaYh3Ve2WPZ+RUBxoAkFo0WSU6Hvv75njVlFB71ebyZOf3pvRChCjkoo/G
PSr9MOqrvESs0NItWBVSgIswPRVu9h1kL0APvrXvFlB8402z7kUcx3tJ+4erZRazOZ1WrfW8GBAO
Oqz76GnwF7RP2cAaEGSP5H50V7cbHRUD0fQKvRGB6uzVRSAeBmJYIGaxCWeQ9mSMlWpj12M5ZY89
hgvUzI+IY7odqkz1VwLrfBG+d7teYCOUexpsikmWJlPoiV4C3fWGXvYVuv+lV2F3OyauAQ4o9MSl
W9Fpd+Ln7WH5wE+Z56Rv5T49jfPDtASd9FW1BQ5gz31/kMF5AFlpy6ygMiq7tZvZ2J9Zw8ybHfUW
sLJPhodRFOlpBZgeSv73q2B0Q3CvfORntKYym+ixhXUFmbXkRnrn1VV8iHUR1cJeVGvLqA+AF1E3
USnnvmEfZQqJB0DZqoGFhR0rHE/MB8BMPOrW3nkPt8NaiHLruzS+Fprp6dSDHpQ5oMGfgBZvIMsK
Mm+SnPqYXyonJTCc1Z+D5G74vooi6t173UjnvqmeNXM2agugDZq7PHpusbwzNY2TlqHgmDth54dj
cp4cAHqdpbFHC6OyLaLO5KDewgE91t9iVz2KHvu9uNOWNYLM1TBtzbQ5t97MY2YsicrssA31i7dF
Ra++Vo+i7fq3peFP7+JGEufDu7Frjd5aqnD+YgUJSvTKpXLsIzeFe0vd9MTq9daN4htHwHW6ahBh
OtBEa6m+JMBK+hMAr33Hu/lJnNeP0HunXYfDoycHeuryYN+XRxPBtxaSIHIuxwBTmeuNEQwXoqbj
G6/FuevgnL4irWOiD5UcLrZV56EuKavkSU0TAxuqzdUnxVxSkCKih+eo6mzeGfqA6cIiAy8DRjm1
7nepynXnpDoqIIfWNqvWg29rOt+IrWJyuigxE8+WjJ8Yq9VeZ5n0SN0HsthO19XRT4pJPN2fo9lS
HKlcMX9tScmAEZRykG1XWulyr2KW8loCguz3NmnjH2o9R79AdBhHPpbDEWEnABPKnDqrC+yaKab8
dY5W64cJtrKXKG+rzLET4J64RZ3nAFqRutLPZU2+z/V1ad3CHshL3qrFb7MFINFhzhYN8/T9oiZe
t/R678S0X1C1JiW9tuNYpUeI6L/WpT21ntVRw7Vkeps1w4vWlNZhxOD1dapqrfJqWJnxEJE8G30Q
wAyKa652e2ek+VB4q0IyXE5d1zctsHwqV+0lLb3o8DpWuPdKD5siJbGHDII5b9LXIj+29wAB4hed
egXjxih+fnzsZ8BN5aSBI6nmr3180a2z00giX8lsiVeurRBOueJYaSRzBSWgBs+sIj/H4rMHmmXr
svOkoA269W9wK7H2gZ0I4E5jHUPnuzhjVeoAEDEntI6wGMwW15UXKiN4qi5bVJEw5glmq/vz3nL3
Mg02644tEKA7cpfZ5mlWZlUDwlyqRdd1L6t+No6SX1m1aOJ3RxRSPqx+QAwouvmCh9I1q2y1I3a4
9frSbJQe7T7pRmvzH+ePtBOJfpDDHUmOxmnU5awOkSQ5URWYY+LJ9SW1X9YOaWD9F+/NB3mcqoxN
OSnpMEXINf/BzylfVhursLNf+tgvjo7nj7cXbX6QxxU6tFFO07VNo1ANjED/IjmdWzzF8P2m/h+e
kFUEr7JfXdx8Oy7CLQyM/pAOZ/wHOJZ6kq9fM9xttuJlhiJu9Z1YwYJC/lt95q501dRuVGfdDGWt
cxvwuedDQBsKeGFRJ2hXKTeSuMuMGl0uo74ENI9Sep00XwzrcARCqS/4aCwK4P3JNkrg5EhJjXBd
equ5zZeFnx3Ki+4gXSmuirHVzO0FETQLHM+J474Xht6HWZ6QHLA5MUDuhtNh9ftAFJLsB7Cb95/9
jk3ilWtFt6DGhznngGHImBeJNzr2FTykm5xEKc/5Q2Gu+qOwrCoGzCqyYAPozCWakvOJ1S1FpDR7
rl82NFXHPxXLLJzy1UuvylPRIK4gj8r6mpNv53VhP2jaCOB0ATMr49z3+DjaVXqt+sUJGEml21+s
GKFuPOWUAnZVRq4sAxT6CdNuol7Bjs7b2wNyyoG4qWjlIUMTL56tC6uONKeTZXow5FkSJFMiUZx+
AFoMgZAB6LaVVF6Xda8G7Z5Ua8r+5r3enOntzjeKiBwt0qxuGUOD+iN5Q7dmDL4l9mQs10Lj/I+2
8nb81PYm+UJm3mu1ViT4kp0fBSVg26zbDA379mI6xD9BaXiMvVR2CsH+8t4L8EEsl+GkcQ/GBVkZ
AVbXe+pvtnyooaw5eNl97GbAvhSOp+/mVO8q+4Y2tLleraT1WA24XjmIAkaiV/sm4ntMs/zBHp7o
VpmBboStAFWqi3xJTnH2onWaM5LRWcfXRn46b4j73mtzKqa9G0HVnMrYNUSZoQXqsYZOsJE5azC7
9omBZogw2QR+he8BR1Wb0XKGrzTq3FHkp14NBOfZtTZTUVRNM/+PtOtqjhtntr+IVSSYX5lmOEE5
WS8sr3fFnDN//T2Q91tREHdw136xH1TFHgDdjUaHc9BAxnIdFujQHGZBaoGZA8eiWf1u2MuiXaH1
UynxBEThUbekbzx/snleOhrwNAVda4rC+BNSBKVYRphxr8SbJNOOZZ58l4XZjhaTC39Ev/XlYlvJ
YhxK1em5HmQNbbluTqBXAEuF4UfeckfuwcB6XaLHatw3SNzcmA+c3d20gQ/RLLOuuSS5aaiokOD1
tMMgHrC05m/YWURAgavzpG2eJahTNGTeKYQGYwSZVOskKYQQC9WQ1hwc3Vv2hiO99k5/euftO/NS
GTyRjDnkAnoAc1CyHbT8KKZXqlpZMSilOdvIk8Jcr6RMsNgJzkt7za80VHPlfYzwtXPNxhpP/7/U
15bprV5zbFNeMhVxVtdN4Y9q66ZN5FYpb1ZzywhWItjHGy7UYKhaDOe12jFBT206hfaMEemw7OzL
O7i1gWtJTCJtHrsxFVNQpybhVY3MwVK/6Qrn3uZsGNvp18jZVJqhkYK+8mUe76eZAx3B+z6TNAuy
sVTlWNZ9tLYgPRPAI4KZgldx2bLY9U4xNhQu6tIoIbBKRlu0AdRsJ85wVBwd+NDRLa/HZ/NYVi9p
Rq+bCeh2ralmYDTYmYqfVDe95F4++Q0QQ2QIVjKYyDHAAINAZDL7sm64GgB96srK0oeqPRkZGGdQ
SpLv2hZz+VwwgE31XklmfLwGTjs5HyFZOYuqJUZ2sOshB6Db4Gl9wIiSNLuSDSBB7nDBvyxapl1u
mODU2OulErtIWSTcaolvHCiG1o8OvbQYcnF4D4zNeqcEEsL/iWJulwx4Qp1SQBSos3biE60gpbvi
ONgjYK3InoCDk4dksnWhrUSyt0pR6nGv1iI68rP7rD82MliJ1asKbdiNkNo1d6Z80/I09KGhF03H
HCXjPTQhbaUR1QhfjvWbccDTc1E58SlPBDXLVVhV9EJjlDNw2av4URR+zPqvOI/VEhjnkctSRdSi
RANf0hErb/QW0wsiDzhhMzpEx/g/O8V4j67oMzUrZNUfvIyAzB5Mg5hwjWr7Jx4EN8beShGs5VEH
s9o2U20luRQNXFJ4vsjvg/7Bg47cPo0w2mfeYOu2RX8sj/FXKdoIdCmWMT48mz4RpGtilIesB+Gy
HnEO7F/s6kMW47faUm5ruU8Ligsc28kNRbg2VBtgxLviqrOz1xb42lx6Ea5YxmnJDcQOMbi/I9An
Km57ntCIr7vSroX7yL3srN78UnJ6pTSMB1FjQamDjJaCh8XS+0MsvBbi6+VrgGNfbB1PmicSGX1c
+iDsPQv66KIB1Lksgqf8LCujvmR5FGS0HcjH95H91m6kq85VvNyDttxdlrZ9df6jHiwVY5hJc5oP
UeBr83UdPVdmZZGB07C46Wd13CCmBr4+6R25e2VdWlmWVR9n0SEQmmOkya9NbR6qaHnUNFDbhv2j
PvW/tIkrmYyJzSKI78UU/DatK3moVOzAp3k/wZ5zT/3GG+3avidX0hgjS4YlqFHlAQDFC52wBTfi
g/gCul7AEfEurW3LWsliLMsc9ELBIBkF+i5OA/AfJ7xNdHv8YVjoYAQirHrDq/dtKglKPrqqycRE
JeSze+ynUtOXhBS+kRJryGsrGzJLEHll6s3kirSSwxyangytQjpwBfaH8i0hlnagmPiqGwHHM7Mp
zC6fZ5K3NuboMEnUEjkVBH/G2oSxc2p9p3YG5+n1ruPs43m9NObU5FHMzESAnb13ICFR6yWefjXZ
+k5xQqt87RDppL70Fu2bAy02GS7AS6MdOHZUjmnwFsy4SXDCCUU0CBg4w+fHA8k9onB6ALdFYIgY
ATNo7d7LxyuDnxulXUYCAOwkPKaKaTWDM6Ip5rLn+hdt+ZDCnFwB9E6w64DJQHzVbmkKvD8HDrmJ
3jSruFL2xU74pUcNHY7+e13MISqhFidd8vejxnijAXHraRaF1kbbCLfPm7eNzEnNtTbHypQofjA4
wXmiPUboLffQWY6eitiaf9Ch4mrH9TA0SPyqq/8sk209BNxMrPedRKMh0QaqiRW/UoB4ABsCXIQL
4c2TxkTFRoX5uU5C6TU4i+BtkI7NcwWu8evZGXamX3Db2TdjvY9DZGdQ2iaqpBBg08CwCq9oaBk5
WeEHezCSuYAxkbxfye0AhxUNKujixGuNqZ2IVWZG7YRor8lLS0PYP1VHGed32Ry2leVDCrONwAzK
OnMOskMkF3YvES8XRrsuNe/3xNDTXJm23gQgLFFyzO10guD1WVzu9W7o3MIMFf+yKOrtWTXEFJ6J
Tl4T7N4sFmlg1ECqylAr0bPpmIGiM9AETygAdQyw2f8uan1EzLMmBd5W3IQ6iLBH1Z2n8BmtLBHF
zXcbiTfesx3frfRB+byFpEnTeCYSKEefhGvVo1B3g92XKJRQQjze24anF/TvqwMLpywslaoFMm2r
WnLtTiAJy4tfcvgfysdc3OhDyujEPnByevR0BwBPmWuQZ6S/oBES4PSAd0EMgsmNz2vJzAYdNOjc
OcQDPIS0L8db2bwq1NvL2kD9Kqt4azGMKSlVkIDFIgfynB/uM7QGqu+ZZp7n29LvtRjGlKRiaLLA
RE11AORGne0xQ2EZEaajO5HjG6hGfV2QQVTMCBIJjYCf9w3YyEFvoBqIqo5mDXHqaLycOU8Co9NN
1Pf10sCJlwCZGaMfYcfRsO2wF0iY/1sDo8c9RZ8iczX7QmTJGXh6beKCGPxoPiI0LFt3xmhL6Zi+
OdiXteG96Hxp9xjlzrVuKLMOAZN+H9+ludW+hm531E7qq3RAmv5b7uSRpY6WeHdZ8NazCfAKGhr5
MNCuGUx8oxtzlam5BNASszurwERPBrTdpuQoiZOvhbVVBFLJ0ZTN9l+CHiggiSgmyBaZgwyrtuoL
pcf0xm01WBraCsPbGG3Nkm43b6NDIVaTR3KFKRjB4uEFbinRWjZzxImgyJ0x9YsvN99i44+SW0ba
sri1AOYkhyoY09AAf6B6389WfEWDxvRAg0b9HMgA0P//gZtuueC1WOYgC4CmlSqS1IcevD7Jj7G/
NRVuFX4rrFkLYWLTRJmivlRnkOy400sMt0WJxGj3vX6gHPI858U7KyY2bSatb2o96P2mr61+mqyU
d1ocCWzYpIulpqUthsrKebBi+RSpEkfZOefCwm0GsTgoYyxNftfvArTwj/FgGQEPI56eLus+Vgej
ks/ONxmmLF9iUwdFJngr51a6DprAuFJJON02jcJZ0+araC2O8fWGhvmAcmyjwwAgXTpj2DwDxKA8
DYfJpQEuihe8yjDvpOjf1yHGrITzrCDxFhmPrfDDEDhJbd45MX6hSPVBN+MJDGNIzQ8KPNAiWFPP
uyV5YhjvEAtN2qYD4rK6G91WrC1TvSkGcXfZq2/18wG18R8PqzLeQJyjVCa1nqOHEJlR9G3FoR3v
BnBToWoJquJr3sjfZsC5lsi4hqwu43KZQXf793sOpZXcDjzRK9zY4w0EcdfHeIY8z4W+jei1JVn6
PU3hRF6zF17bl58Cuc9VjvqxUWGuSCGS96Drpg13qUtsSpJEOWGFW/SoIbmtfuMcITXZLya9epkw
cag6RmE2dGhembzZxTQARsxzm1wTL0MHhMbJnm4ubyWMiUaluhxmDXgAh07p8l1J5MipR0XdX17T
ppdaSWG8VCxFutD0VewXUXJjJoY1mPp+EKvDIGWAV+axvfAWxXgpea6icBGU8CBX6pUuV49Lz+37
3IyfVkti3FKuLVqChmRAAt6rpqWCXRSNI/GuNK1iXzyHJxrVk32FNvpjZvNK0pvx6vr1yjgtre8F
FVUe2jHZu6KbuvIfgRPb8q2wU/bzXgf7HDcjthkDrFbMeDAt7WSxIFGwx0zTDohLDoYo3OWqd4hH
kXZ50EebDnMljvErklaQMjDQVVWMmJWvF0vKlX1i8liEN7Pr661kPEqqSWFQgCYWiLfv+Si7PAfg
I6PZ4IjzzOCYAVvfCfOhxIgG3mRVde5RLjBUxxhCq5V2Cw+1ffum/tg+ts5Tp3EhaATNJP0helgc
yVqOght402FwkWhDKoCbv+RYBFvsGcq56JYeOilfq85M+wgwoSVd+aDa3S278nSiABnRX9wBVY61
s9DBmiyAFzBUIrTpy16sW/lr4Bin8YXOpQJH3YuIxyuxcnSTxUUc+lyu4MLCgzGA7bVRj31W+nnI
C4N5uqmzZt7NgrKI2NIIl08JUma0lu9+zovwsCM2x91WdsCm1ZViLvG8TwZ/PsR7/ZnCLKg7gBVy
c7IbDJbgq1qpJhOjYPQnyIQQq4rfREB2y980DPaWV7IT06aMfXPMAPWX3xgATFRBSUF7T3jXOu8A
Gecyp4ZcSZUU+V2wU8SjKrgCub9853E3lHEsmtEWvaziHscUL+wvuwYzqZ/BO3Nvg82X58eGsil1
aQIKCW3Xh61XvmbHLqWPJImluxTArfd+YrcYs3N5hXQBFwIVFtNpSRMNC8wBWQ8sBloDpXAjOfcx
uB3zrZbHRA9DIOUpUt8ZoNMoNni/W/ZABvclm1pC9MjLafKszmDCB1EEZ2FqQj9rl5bIM08ZLdrH
+D6TwCOV346fV6tjAgkyp9KQoYAHaQMoyjVbsiJHvVJ3ktuduXMdHGfJjoUpnSHoCh1qpZc4KE3P
gjt/w/1jU7wdQGS5PB/GufNY4pckDIw8pp30jXgVpSM62IAB/F3MMb3FuV05Ns1mtAYJLMD5gIy+
Vt1Eij8LGeDZHi6rPFc3GMdRaKQeuwz7Rz1y7k774WDuMOqJWjw34KKx9yX7YhxIU8c9SHXfvX8F
WogJHJOlj5rc/0cWRy/YLtes1bO8VgWwlp9nsAe/8yiYdihY8zXlBp2hG+qfl/eSc14m8/TQTdB6
BxWWJ4IIFARqxfyQSt8vy+CdF9vvaihxbMxU/VSgk1c3aPUC1iM4sO4Lm3uDcgJkdmC8qpFejsoR
rTUn7Vb2gBCKkDzYp/7kZm7k8vpCePtHj3SVGKkXI5KCBWURYKbYSf+XJr+pg+hxNnB7UQBvVGVd
kglLb0tIDv4TjOi9E0JQ+NhgtMMz9b7ESq+Fm5SXKNl2GP8IZC+z3FSieCmC3FcrU9uX4qB5ZjDU
1hJPTrQAZiSoSuJeXuX2Vn7IZFRxMZFBy9GweZDC771xrNqbpHj6PRHMJaaNRTp1ownGH1GzBXVX
kMLpEw7B/LYVf6yDubnKNtKHPAC4nzk/C+J3AU3kv7cKVufKKSiSoBP8Rjh38fWgeqS5/z0R9KxW
ai2PGLyvFWRm+1m1+6X06nlyxLDhHPm/RBUfe8U8Z5dYbvR06Cges2xa3Qm8qWBgGqwSnhb22px5
+Cq8w2HC3iUv4jkXlASUz2dBvFUlTiJzg7WRxtUfK2Lupiia4jhFNvhgPE4vMBa7PUcOJhZK1Z5s
YMwCN1SoLModGj//3pkxNxV4scVES1JKC3u9CEeQwo7G7W+JYC8o4DNQ8AKoxdzfmbVgZ9K1OnJd
OMcRsHdSq5p9M0ZIBojgXEWw6fZnsNPZIcZsRzwm23vB4bW/cdSCvaEacLyagwkwvVrLbbPOrLTh
dOluPw/+0Qv2XpqQEpaUHhn0pKnPuvJXJihgLf2u8er0vJUwziGulUkWAmP206C1R/HJ6Dg6wLNZ
FiFilotJUHRgYdKnPqKGe1TX/NCnndTiPv9D/YVhmZVBsfwR3dKUJZB3Br8vb6rurzDjrIe3YYxH
EMqoUSoSgeyjPS/mVTTvLtsMd78YjyAb42AWORKhtE81d+vddKTAWRS9qrw2nV+L6D4UjXEDaHvq
SZ6hFCAmz5V+25tAPwHt0eVFXTZRMFN8vh/iJkClOkCRWlysVon9odacYEi/XZbyL8+y/60FsN2f
xchRJatJA1Vr3fBORDNA6AYP8i3xKKGNzFG0zcnxD00DLt9naQHpF6WbRnRrvKR36Pw7Ynr8Fuml
mybB+53mQERg2mv75jG8T8488bwtZcKGcZwbytgM+PfsIa9us/jQVpxbfTsfCboeoCRLFJCE0Y2+
b+M6rNXkULykTxGIxWpbkbxFtzuXtlY0jwHAe3ix5Dsc5Jcn1IfUd+SlVTAx11mjEANJre7HEFuC
BeQVdDSbcOnSrW4Px/A8qZa+C23REo/9EW0H8y0P84Ku7NJv+KJJcaNmXUXnMfAD6oMenKT6eogV
Wxv/LKR9E9xd1t1Nt7JaNKNMfdpoC7rTMbY7tcg7jcL3PI/ffk8GozJFJw65bobFIQGq9pJdgYP0
9wQwl0kYKjUxu7nxiV5brfomxZyA/H2G/9K5UKtY6Qb4iOQ5aCbRr932bX4L7wa/kC3zudxpYK6S
7BDsVQra2R7E0/TaRij18a7+bf+8OikmBiV6iV5KDScl7vRrWk6PHOXP3qPoxxjHcBaOm9lsNsIY
IYhpfoKYMvfB1JE0mIEws28PhU9LmQ/ljibn1d03VwXAQGZzC7b0k192WQFIoixp4E1kPZsiTDnR
aHqLIikAWhdhafoaOZqvnmnFFozKOwJIDH5r4qYVrAQzGhrmlYFW8dL048m81czgposa+7KObgLv
wTP+szhGSWPNEKqepjDQ6X5uweqggOan+yM46eeC0rmeW4eGjfW9yX8nbx/mSjijv7NhCi0RgGQl
3wOg6K16EJ8i5H6bvf46vkxv3XeKQCNx7sXNq2IllNFYoEplQa3jOAEJ0BnfGumcpr9i+SsRTFQU
xUYMfAE0NM3lTRjdz8EfnFPjrYGxAlErIyPVAUMr7szMljAJgm3LbekOZNtAOnNkV7Qil/u24Ckk
cwMqc1GKyyTlSJdTpHNUNZcj0qBX9H6vvam0s53+5+8t9b1GsfJxoCXLEzLjPTN4MgLA9DAcDV9x
WkfxjD19CdZ7Hgz/dpPfx/m9p+RWMjFOnEfaMA0Yr9SvjcZS3jT0hKCvwNGupVvDCizlZAC0IuXi
tXIO9j2mW0uuIq2dxig9NHNqR+BYIcBombmUs5yDfPfqKzHJglb8TgmD/eCpLwToiMtRBfUQila1
P9xROEau46ZX9gUv+h5drUQOZqa1aCejCJ/vJQlneA6BZ0Ir74VtcrSGt4307ythqhyCNm+p0kMx
mI5gAIssPxBBcTi6ybkZ3v3bSkxWAoYwnOE8yW56aZ90AryzEO5LsWavCy11RnshroadqAMqn1cA
3I5HV1rKeBlk45qgoyi7tG2puOkBl4pbyVkOkp1Ywzm8/l37f7eb1XqluJZKkpoYfDkMpSX8oM4a
nVKnEB3g/am/Ad4aZ4u3K62rRTIuByCTQdamqFaolnFr7BKgx+ixJZ7r3QAQY/VM8ZOorwssHfAj
QFc6Cz7vR3C0iQVw0pCVIomG9nBJfwQ54pxf55p/WZU4msSiNQ1NDprYrEBrryAAeFYDpG9XlZae
mEel1NF22cl7YKBwpG5Hbx+7y2LRh3qLVESNlZVueDU/0QSi5gvfkycFZolMGzdcpJfrFy+AWq4I
5nhUDFkE4wplyUAQ0X2pvOJZPTjE7q5pABf6huZSYpXeRxHvGy+7t7m9GgoAAKdXxS9EvJHaSYSk
ZXwQM90iiDLIbuzPcfeiGostFLy616Z7XYlj3kuqkPdNmDYAuAVd53UrLietDxXee3TTo66kMI+k
AmxH/RTjVRY/FRjEkPYJ7ooXyvCaWPF9yHuJblqBIeogjtMVvPSZrIVRyvA2DdpxakDpxQ8iAkPe
XOR2U5ihIAMMeCEwNjERb01hBgqC+pN2Lp8GLCoC5Y6JelddgrpWdBJX8HkQUdvr+pBJD3Pl1FRD
KEHdjH5MTTpo5SlJQytUdOuyfVNf/EXvVwtjLiQJHEVRT1HgAXNqkzrb1eIPI3DV+Ayj58jafhau
hDERrigPJshckQMZD81Je1Ps8TZ67LzG765xOx3nm+A+2gP/ClSDp8JtSvuX6gSrH8DcTGijSvXY
QJyYpY/EvDN+hToRSK0fZ8bEv2OcalpYBYYPBPbR7k4pJRrGxZvNGIwUdoRLrLLpt1YCmWuoy8sm
lVNR9+catAhVD2ib+1q6KktOons79PwQxDbrCn3cT4BPoy036Eh5zR+Dh5SCBe7fAQ5QO4/ctrO6
b9odb5xmu9BsgiUAYOGqTkxmjYaqtxioUWg8McExo1KKfh91J6OJg4dm88UcZHwNIC/gUwYqucQG
gymwyuok6kJfyL4NoWqXegvYYg892FYDapfLtvfl7BhhjO0lehdG2gIecWCn/siGRLHCJX/MZvNu
qPqXy7K+ejBGGGN7TdaGowj070N0KvzkRgWyE5qZdsjRjS+LTQtY7Z5Hvf01R8gIZeytGYE6JzYx
ajyg72j3ldM31k/0XYrbORw0X7kOvOIP7Tq5+znC0428RAJvlxmTBNF9iX6IEUz0Rw1gwwQdvaWt
3oEF2UpLa3AlNzpUgsWpGH65aZmVMzo7RFNtTkkfwhFksh3qtWjXsybyFkfvnU/u+7MYNgLMza6c
zDBAVhn0HRqwuoKbwWqdGg2h4j6wRU5LO8c82Giwi9JoMHoEvYN2F2Zv+biXs8YRFy8SQ87SvkRG
zMqYIEKvBDwEjQHP6uYlUv2JVOgE7a3efBqFb3LQPvyefbzH+6vbNpyKtB+6KHl/tBAbuGceGA4X
8bFFE3aG6z0b9gnwAjqHI3h7obqE5gQQB8rs4F6nRmrVdwI9QtqiVu8KeT+iD28ILcUyLNFJvf6h
AkyBph6We45wGvB91Z8P4YwLipp56PsyxDsJMW97JQHrRzhTSscRAMscWdsm8SGL8UBibhQSndUG
ssuMxvr8aXIApnGv2yR0RY84kQtKpl+QaQJlU5IRyaiiwsgU5MhoZA0INvNtEVtp63W+esJksFO5
E3mI9jQVLHFSwV/iNmiuaQA+A3grOsA9Gc2dU/R6CQQ2WS5nJfULEjuElJyVbQh5hxZXTEXRgM7D
LIxI1SCkNdpRwJzwNBgKXrtycUhVk7OYDYv/JIfx4GI+z201g3YsDWqrlG+N5UVD34OihJYZcNM/
dGsYdfwkjfHVBSCeRVy/OfrcF0/HhH2OkmruA1sFWWze63lDHz8JY1x0auRTECpZjoJ9ZBsEwQXg
OS7r3+VT0tiCqtmUpgHiu/wQlo2tFe6cDHYxuZeFfH0sy8ZqIXjEYldXritKTTIkLXateImfulPl
lTvxZtnFPr0GAIO2/015jIKLuQIsggF87sa5d3WvBsZbdqS+Clepi0wrx0Nun5MCq1IIpYejf18t
TxcySWm0Pj+YKDiINzUPtG77kD6+T/+++n7cG0ViLlN+CFJyl4yBi9r+bRQG3uVt4y2DsdgcSI2B
aZah34IbntwClOny97+W1d/V4GMdjKnqcWwKtYR90nsL8+WKXd8m19lRbazpe3Xgk9FvhZTQuw+B
jLXWRZv0IwY2Dsar7BFXbKz6qt0FTvQc+9UTwIxpECLxurp5+8iYrblguj4Px/wgFLKdzcfQ+M/d
n+uNVMEs8lkhQEsR9CSKMG0j/tWEx9rETI/MiaToaX/1dH/vHWQwNouqXSx1DVYRlfleSaJdFKkH
aVKcksd2zZPEWKsw1bEworYELnh3Gb1SjTwFbDSDVHOc3VdKdGbf5M/7ZhSqPnRGCz90Sk7Rg/Ya
3AIgnM507rRTmuK/1vkJK1/sqqv6nva5kiPvjf81/cz8DMZfqMooaZOCrTUL0PlY2m1FX6yYPauO
YesCdjWwKFT5Zeu76ERwnowTKQtpRNYdOpOXN0Gyi4trIeE8KS7bG2QwHqRdGilI2jg6mPdgcEK0
ZtGsSegDRyN+GE/ZXtnjEc6RurkwXdFMWYb7FdnMl9YIgmDEMPJcOE3NIW5fQtn9hb1biWAOrNIH
EOQtS+AL0lNRH0hlzcvz74lgjsdEzYwoFYLsAKCGVjWFJ2WOvoPMgrNbm+HSainMEUVZV3f6bBj7
WK3aEZSwUf4AKLC5Q+q8Ux8bQOVibDUM9ISzh9ve3wQWElKCSGDLjJknTQ+GiqbCKLVXnSiMBEbT
D7TwkDsxt7FyO+RYSWNMPcnDOEzGFIHNE5Cbvei+OaqudOgOmIoCVkHHc/rbur8SyOhITUIRECNY
3miTxppdxa3uk3vzSnFmT3L7wkJ9hQvBxJXKqA2IAVtF6MwITxZSHLXD8E79HD0th3CwhFvpLUHP
L8+VbDwIAdhM7wSCJDowZD670WIeQQraysa+k8cfJqlPZUfZhUPFNlrixxK4oevCuWwfdPu+XEcr
mcxVbi4tUGsWQJ1NUgSkanAt8PDHNi3j4wAJI6GcmzBCvwceEsVbktwU45VUgW06PU28qVV6KF/W
spLEBAiyEQHHAFBnwLT6K0uzJ0PCjGC6EM51x7U4JkxQk6wSVbDuogGg80G59Ngnu/plBrRf4kaa
TcxfOaOPdclMyFCm5Zg3IOI7mLFoA1HjOggETlSyfXeuZDD+q9N0tTPbEQCQpwUhnbSXZkdJrOkO
2JqYCNRB2CfaIcc50wO5cGAyo/ASgO+iNsHCKLd6u9NAgxjtMcu2v6zj3MUxKqh1raGqRV8clFut
scANcTRu4l1tWsJZ8yoQPfV/8Do2NoMvU5VF7CkgvFR2P+OATPUcmfu6qfdFB5ZZo7kxg/RZJjyK
pH/Rxw9ZzDYmRlVOooaGlEnw0KAB8u5mH8QuBS7A5CgSWpwUxL/s54dAZj/BjxhpaTjkBxUj8D9+
ijTt2J9uRy+4BhvTjhvbUZtiVUXVcMEqcI2ayJJSzGk0m3GLN7sUIfqf2gl9YUIfWcs8zKGV5mNh
ZRNRvbw3RDgXoMIWsxhw4ES3HMzqR7DzEpUm9YU+LtGhkB05l+xevRZFHjfGlkdeC2GsfSniVBhG
+Mtuus/j11HjFXToFX1hK9nhiEwXojw3CTp6vOBMGUUA/oe+hd5ZXPAEcCkJtixhvR4mYpCyyVTE
oU8OpJatLto1AZKAoO3lsbht3TNrOXRfV6/5MZDUvNIARTzOr4X0qCKDVD2JoqunnMwY74CY2GCu
6ziQYw0vOMx7BJHd9yHnhuHpGeM85iGIpXFOzT1GtKw52Y3FN6nyOE6Rt1+M1yiVLCmUsU7QqhsD
VbXIbTziUbNMbcUiL91b+qB52W2x43kP3uIY5zGrQh/2KNwf0nTcCbXhqkNykJOAd6Px1JyJBpp5
iRNViqAPaO/6icMbAH+hdYBK7QkOD/Tna50Ur88P/QMv6Wf9G1IlHmV5KdA6ijxMeEepJstdqIAu
ejgAfRt8ylaFf2lGk9vLRp3Cv9u0xGYVZAnObhKxWJpip+P1oBo5/b3QO47iXD5AVGc/L3QCJ6+q
zeiYQcuKm/1J75tuP3+bDqI3+u216df7/4wNwuwt40OURkxyosKHJNITnWwWvxWZe3lZvFUx7sMc
y1Ht2gjPXdK7cyPaGJC1if7tspSvDcbMSujPWHkp8JEuASrNObCM4TaUW/ENpRBHsFMYnj8dCOCv
IhdTRA5HLm95jEvJ9EDqpyFPEWqF++FeehaulG+KE+xHihHtoQATTRaPHHLzGbW2CcbHNBOw4QHY
Z+zNPchr0fcBgKNrikfSmijAhvbwmJ3BBX15rZf9syQyDgbQ/lmbBQqe/KPxrMzBvVnUHGXhiWB8
iywBP0krcAXEpLRS4L43vAPjSGCbjJvGJOBtQf2q7YQ0d2i/8W3YZCMPR5mjF2xjcSdPeqmauAUk
tbOl/KXrS1v7z8CQn5X+PYBdKT0Bij5dS3TIxwdjeFYbHlj/1m4Zmmmgh09GAK0yRy4E85DUiQh6
06mxsuCoGI+XdWoriAGM8XuPiKQYLB1hqnV1m5olzDbxvSYGnAg6bn5PBGMrIdCYo9ac08NEQmsu
9nV5l4vl3RDyZgG2jny9Fmaz1CFShkStjb2uzZOFaR3TMlH58JJY/c8dejh4gIGDHFZGJVZjtUvC
+F0okTI91EZi17VgmaLqGlXD2bqvjUKMHOZKIlJRj0GDcpsezJYQqA6J3pJGRRU22Znh8KcwVY6O
UeoMSeA06X6h2qeLRId6SMTELB7rXLN2VJesyg/joDgdxkXiHKjGvMBpQwc/SWEUpAW6waIWmb4n
rW6pwcPcJC4xbxvz7rIibhjTJzmMfuSy2NZk7IEuI0cWmVpHS3lZvQ0V/CSC8Z9Z09ZBOrWYeGkP
gnbOm5dlfLi8iq1X8VoG2yFjVuh07SIxPVQvZEffqImnXskVBtBKL9vxIhTOprENMq1Rz3IjhBEa
bFM8Ss8CL422FTl8Wg+j48YSBmKHd/A7P058pOUV/Sp1c7Sd0xmbxtKOKd5xnMfOltLB4QFWmkgK
aFJZ1a7LZJCDMDkMBOQBYrUX5dgy29ZaUtXjnBhVYCaI1deyGAUPxKHtkwqxUeMEOwyzUgagG/Ti
xGCUCyxjTxubopNxxR3p3lJHTAzqyCzIhoJuw89BGTFLU0czJRJskWWcqa7k56SzlD+j2erA1FfS
oS9kwHh9sTy5jKUtQBEXehl86kXz3JWRrY5+p0UOZ1vpV9htxYywBjIgYAmbJiOlF/RB1PrU2Odv
0+yR2RIzKwa/0rBPd4Gn3grnst0HPzSvsxPuoO6mGRL4RYIqkikR1jdOeN31YogqZOfEV3RSsX5E
D6dbnwxPSCxenmjLDNfSmJOUy1QBtUES+aGWfhdK/UkZYo5F8EQw25moSjpJWQxoxPqp029F4eHy
eW0pBU4LLBoYSlBFtuth6Jqi6hTEAU3gSQMMrfMUjad5W4uQMRKvigbRZSR3P2t8E9RNUkdT64fE
SPfZUrT+qEi8xPVX9BQZZSnI0DQNBMuGzuxVUclNHQyZsaeob3lrNTcUvF0OrSqxtdN0KCwKMjEN
5+TMw6vdentgZQZavxB8oHuYeTMmYiyOZZ9EFH3Lnt3CqScLCOvH+DTZk5tY2nP2F48AaPPsVjLp
tq8C3XkUpjYihrAfu7u8RAagAAUQ4dXbN6UY2FQig10B3cqfpeRjrYY6rjd/zm+C4jHXd+nA7cja
SJ/oQI38Rwhz3Yh5azZtGmLgwTd2BKDX+RnTTbcY5rRyR9wTTtCxFcKBwEAGaakJ2jlDZrauKusZ
VH2YvKWY0AogBeIzhevTjiEfBG5rA9eyGO0fMPugk6gDIs2OqoZmz4oVgaVJsZIr/WAAyrWwJ96z
dOsmXQtlbtKQaGVuqKHph/LZKCe7r3O7KYjTibJ92YNsGfdaEuMEgROBwoRcBvteEiyF/GXqHBe4
uX+wKkVFyKugwvFZATtJ7IFNhAgRVGye2Kdns0/+MiUA8v/CQihFu/rel8+6jzpBaSMpFXSRK4fc
uJYi3pls7tRKABOHNlmYmV2jCr4Qn4T0No53lxewVSnRlQ8BLPCamlZojImSAukeSl2hHqXOCnzV
HX+QFyDmIa4ISveyTHq67HW/Fsl4B2SXQH0yoCFF1/xgcgrzezbMVt5fBfV/BYeER19LYlyEksRo
0COK4OddgWsqtLJ4r+nkF7RZpeRLcEYUg58x1rLKjaZW9Pz/SLuy5bZ1ZftFrOI8vJKURFKSx8Rx
8sKyk5jzPPPrz4Jzzw4F4wo7OXnaVbtKbRCNRqN79Vq+AL6oDOw3Je81wgI1GOBvQPSBerwpv1MS
bMK2gf5go0pQXEr9eLQxIXEg6mntYutAYRfg/ebSoZJPQ2/SxiL9OAEtsDKYCyzKuqsHybFB4T1x
GkKTVgEPzUNSsg4sCeU6RGI0S6QP0jRbmNscAdAam3sFXbNe+dQZn677HfPCxbCOpYgq8M+mTrlD
uaSWWqRLFITfJsRUXLd1+R5WB3feiW65EzMn4mq1sY6wJWNqRwWfEJSSyP/f7J0Vj0tRdDOEwPoH
NfluaY/Xl0ViGb1TlgJlHRn/CObx8vdDESq1EUp8gTR+qfOT2vf7GgNqBTQ1G4w/LM/XzTF90TJk
w8AYEpk5pK4J6NWOca0P4fszj0wFgNVj1+4Ixpa8f2ZOKGfZM1G7MDQgTpBQ0K+DqNYgCFm0mEbH
MPN002C8UfbXgAgH6UcwiXBOM6tNcmGPCrmNBWD5LA8WlEnt8Dy8ze6yq/fNT+2h9JTFiV8qP7Rl
MAdJX3mkQQxX2ZhW6Q5NY+U1yD0xyTZizpDwxC+8mQ7GHX9hgYq9K5hDcrXWiqAqwmdrknxtjm9q
TXDVVd1fdxSmKdVUgM/TLBlR69IvF/DOgWYfzwQTSYy87+L8OLS3aGF41+2wHUSTMPyK2ipmKaj4
G+dD3uc9Sp/qN0JAX4NPZ8RUr3Qg6AJQ3nPWxbi+TPIokS3RMkjEulxXqeugu0K4D6Swt+XuaZxO
lSg5YrrXh5/Xl8Y42qYEmRUZk73ION8D2iZ0iINSW1DrjPxYTM95BKqefg46ef6Uy9JbmBcvi8lD
PBLvpqKJSWaJoWaJKvIHhHFohJmmI1vHTTP6oKnyCBFw9hf03kjdJc3EXLkmyyKeQZdfMa7GPAZo
LgnU8xKEh2IX3Zu+7NdvZNPCB55OAcsZt+aoQ23WpaZlSpf4pnLMlSeU+WUhsxseXyXrAG/M0FoP
ggLOg3DF0LzRSrbU/+wEDjaCuQ4dV5eJ/BmjoJTz6a2hhnKIh0FSxfaoFHYV5nYjuDFgQ9d9j7kU
w7Tw4NExLkTzvCt4/seF1UJsJNzL0lPFJWkWWZ62MUAtJcqzzGpDCXOIq+ZaE7ig9Xw9rc16P4va
z3lIH/usO66qaRfVykl7mZ9xY1u59L7GyOtxCVPBU+fpFMp4qMqyH7dmIOcD7/7i2aLu/2kaMLer
NLGfPMkBEX/UKndOHeVAQOb9OQ7Mh+XQAuP1F/tnQh4WcQMVFJqnQtfWVc8nqwN0+U2LTsX0x1Jn
5ARvDFDf0EizYikbJQv0bLi1xtDT59TDrA8HJsEMSBsz1OebJ2nOwxXjZLE6Q2RScCfz0EzQ2Hlb
pVOGQWEeBx2rjn2xMOo+wYmC0LSakXnyxMt28S360H5xIglHCi0tpDi3E8R2rm8XKzmFVSSKoCYk
MA1yXDaxHhqbeZu1Weivgy0fiMZVtIN2y+g0z9P+V4UXY8p/8b6E9KmMipCsIyumk0exiNRRqoBJ
SleobIJoVT4IWsu9ollnHSuAvipoTFTUPy8X15phXNR5aXrRpEinOIbaZjai9aWvEsCOXVjZ1ZJD
LU8BHyRmB4FdXuv2B+cLs25TlHdxFkTDwL1NeVKoirWurIPhQbZpD1TUQXmFTlrsggMkAVey5PSQ
beoPIMZJHelv5j3xcPttnfaqtq/yOp4EWB928R0ZTiNApvCRcMURUi6eR70/0eirfGuRBKaNR9XS
WGtpJoPB5T781icYu+qc0Je/GqudH2ciTekW/uTKUBrPDxq02zk3CKu2gEcJ5EaRmuHZRWszxGov
roOoR6BcM+8bDIU0jrDTP41BfEOm/5pXHiaBfMMPK94YpJKKdmpFOdSn1M/1/thE6p0JeqApX+45
nkSupg92VLxSFdNSMdJAndVsyMMiUSsBkP9fWiHAi2u7AfxqoHPyeXxuzFWpBnn5q5KBw3q5j1ma
L+UygnUTsb52sm5onWron1M14pRL2B6DrE+CKWwb3QppWzDwS6AXPHRv05semEF3g2Za+lXdrV50
SF+QfI52a6/nIrTRCeJyXDBDL2SY//kDSO69cdl8mVNdkC0CAgqD7pyde0/041cVLEeaox7Ls/JD
e2w4kzHMB8TWKuU2Miq7k5CpMbT3xlMVJLvF2BEtN6KAIZziylm/XncgEmk++A8Kkxo+tGJBifxy
mVYIlEHcipZXmucRB1LmlATYJw+z5ZYGyV0M7lMuE+ZJWPR6oaCtER4gLuMV5/pLuB/cxUVL65v+
wEOTs7poALfoeIpDWV2U6NeeKoI3u9CQz5MjQSJNtNP9emcd8p11xzvnrJSKvPQApjFEIOOp81cM
Wm6W0H0Jovyxj09FqLhF70dWtLu+T6yTB7SOrOK6IDymVIqaj3U3zMIMzr9KBMsKChxr7BqmyjHD
XI6Gs004vowPFaJ06DqrHOB/IPc0nUUZFaeXIwx+r3uMbHHyKdbzFZkbsPEGZKDFd9fZHLGobuYS
UpqIkUXqdMadHP7IUYU3ms+14P/F54MToreG1ipaQZdu3kdCZmSdZvqjULjjWjxEQvJJy+KaU7Jh
bZOKOQbQDaB/K8tU1Bi60GyNAUXyZn2ZUhnt/7U7WaXKixM8O1ScWFQzMmZQtwOwkdxUD4o3HpfJ
Vj+Jt9BZIKyFn/Ehpbs//4iqgucW+v4mCCNoo/Nc4hQUeSB0X+ols5foJMoK56pmrgzHCZQQUOgG
xuByp4axFBYtni1vKeZ7IYqOky44lVVzfI8V91AyRNsOL34NJ+vSTDhWaYM4CQhrdRiTxkZP/m8W
srFARda8CttxIRPz3XqbqoU9VzvlL/rrJsqtwJygs2madJUuw7xk16+Y4mqsxwxwYi7wnfmZNgao
bLkUlaJLDZR9CNSj8BqncEYbCRtkAFtM9f0LESOeReqk5tKQRWUCEjkyuA4y49NwIDM6Rma3xU78
3p2aPWhXeCxTzItXEyULWQ0hJKFRkUoLyVYd0jXB+L15ItpJFoYh7DUwIKPaQl2Up/rM6uECAkcK
d4ahgpCe8vN8SoVFmPMymAe79ics0vzRfQe9vxs98vJvVqBFbQtFSZgCcRe1i2IxW1UHEhbP0ECF
iwZUAlhBZMb2Mt6UPPb3d7gtnVLgRCFDxNOR1Asvj5YVl9EUV3rvz3H5EiqKE8fpaVTi0zpOXjcv
pyrEggvFCZeEkzaygsfWNLXQqF2NNVkk6CjVmj3PX3JoM3Trn0824c76vT7KQ4tEEFJTgcxNDw/R
TK8F56cR7f881mqajqIXdkz6wMlTCX3TxJUZBVO105OjAiQet7pA/tAPGwUQgY5unmoY9KOojjDS
kk145xMtPgxCuKO33swOKXtGe15DgZVZADL2jzHa38fWzPukxGyy9HXp970qOsLsiMPT9e/GgtGY
qFkgcVeBpflAdJkV2tjlMTRA1G8RMFT11wVtE8VN95ZTgmzjvvLl03tzjSeuyw4huLNQUwCuFYna
pd9LQgbpc5B/YdZDDYhcHiEZm4EBiSCZVzq8vigrUIJC6R9z1A2mqGOXAPScBsCk2/LoGCIPO0O2
5IN/bCxQN9goDRByj6CaHUdl8ZQnrerMYIZ0ZH1t7EwUBqeMKmNXtxOPtZ+1NlD0aEBBg1QB2fzl
p6w7sW3MPJM9VU0exa7O3FVpeKyeTCNonSD6wi3RNL80Ms+m2VoglPdr6zXtHwQeVJIVdfXN75Ng
tUlvjWpGxaHOUn+V0nNr/sit1R76xs4tEGy0fzFmgVr879WQ87exppddlsWWgl6Q8pQYfvEXzDwm
xkktWSQZO3L2y98vtSJNUlkHNWJU2lPxaGW8hiDze20sUMG7QdkvQ8vY9JZZwmiCHln6UyLHen4Q
s1KInRSivbIzLlaUHThBg3FvWDpuRhnsuCij0I9UFFB63MeYUVFuwcgfHsTEKfdRkIAeKpFd5W36
hKr4sfI4ZhkrvjBL/v9mz8TJwnBMq1VeejIPQATFdwrI7cp3Mph6F4LIL7E7X/cWLv8Lw/fxNlYB
N0RGAGI0KhqvVmFGS2VVXla9pOVsy9O64yyOxB8qelyYoPpcqpVhjFwFKVrxtjiRR0ZnR3u9L07r
rnDLg/4/2qOr1iE6eKqVovfaoTMOxXEyUSjfNdF7MYxQ2GVfOCtkfkSCoAVOhJSoqCOnGbU4rMKi
e1OgBtpol/v5aNyotT2COV5xKglEzlx5SoarXpxD6paRh6ILGyUefDP1hDmypeaHVf1FhrM969TV
EoX1GglSZHpr3YDZABCsbDkNdch5lDO+38VSqAA8zHggZXWBx3IoOsYCqZuYsxCmBV0hmYCBpoJG
WSiyyBTKrrV8rRhtsfhq1pwjTJyYcnL8NDJqsAsaGmqVlyd4SDIF2qQzXgnvEtQ9RgTJe4HXtWAl
T7qpIpsmTwZDpAJFm9ZS308zpBtl2V7jzM+ih75ebYRE+7pT8yxRC6qUVVtUQciDMK/3EsLtaDl6
8lmo/2ZnNiuiooPRTULSJwag7v0QYKjAw5Cgc30pzBLu5qvRc4GGWiRWqgDMD5l1F/QmbrZLMycD
NjfO8bQjMKHFy9Y/V6MkWODfa3t/+m3C+moMUzfJNYQl1mwfW1BzWmcnVTjhhxkINlaoQIBqK8KA
gp0aISEa7lP567C6178gzwQVB/RaXHoL7ExB3DwnxrFNOxs5+3UbzLR5+7WoM6rqiWgkjYxb7r7b
EeHnGCO+602HAjFU5/jdTfJHfziym+9GFr3ZHTVfRnUcTKg2foeyyDt95nflgOEEoBf/BYaL9w2p
S6It4k5cZEHz5PvsRXxTd+h83aVYJCZ19nPjGD+TPRc4RpKxj2sEAwioIElOSCVrIDmMK5QiMWRn
SOM9iHPbQ9gXIJHt2nwvdwN6GIWW2EkvdfaMBOG+H/k8pYxQYpmWDnEqGRB1jb4epcWMZ7mT8UB2
jdtqdcQd9N4PRN1sPViL0/jGU+bmZ4sTkhkxH+Mg4jvSC8goGuSYonCdxCZKo7l4k2aPXJnbjxuK
Xyf/ZFTeyAvl0n/kWoqLiPDIrs29lD+LrSfwKMEZHfhLG9TZlgyhUYokxBjSYmcvZgBso4N5jNAZ
W6A1VFAtJ5ljPkSvnLP40W9gV5UwfySZcJ4P/GhCI5eyAr4JM83vEkV3c6n9VInhA9D4EMNZzJO5
okS1rA/WuOw4xj9u3KVxKtpUZdgPXU6YEZ8FwxduCSkEEb9Vu6B/m3fjIeIjLMmHvDwolzap4FMV
tSStZptiuoFQOTWH4pB/GdGCj732wJWDZLqOCQAuMNqiDtjUpesUEepGpYTKUYl0P3TL4UfHHZ1g
fkW8aFFAl4C3oRt68rLGimFgMNBIv2n9DyH948I5mbUCutzAg4lUTC/XkBZDLACVguMVngWttPvh
63U/+Bg2Lgy8d4Y38TkbQAGf5RgwTOV+V6u3NTiVB+Dkkv11OyST2Ww9/BuTTgCCkHarDpNUTpXn
U91qNQBydXHq14e48LuvVf9lTv9w4vmDISqlCo16KpdK6j1l+lICl7+0dj1yCp90rvPLiI7WPLZd
RZZIGQHjPPgjBsOCuFMG9IyPitejOTkP0eAauwkMh/lOm23xS8GjYKJ8+t0w2saKLsuIGRZdW26B
uW2HSIAudv1jSG9WsPCYPPApXSz/YISKh3LRydCuq9NgNb5b83MJAPRw048A54jOJOOpZSROXUAD
TeBOhFLuSEyDklqDsgupQ2Fw/dLfZb03MJWv4QnxLniEVyWKUV/643RnPhLi+cIdJMcqHe3Tdfek
zvG7XYwRo6mDyREiWntpt9fAyVOOhuFr5dkQ7oyB5zE8A9Q3FXo5FdJOT4PkLT+9w1535RfpW3Za
EfxqgEcKTtOS4Sk6fAQj/wpGaz8Ma5YZ2BNGUpkN+8TptMWelWBq/8II6ScDoG+KGKWkVtUimYmi
AeNWZXw3iLJdVeexVu3re0PnrO+bA+ETVE9QO0ezksqvmrU006ozVI/g8vDMj5z8dbkj7N6EI28c
d+rDdYuMYKWj+U+A1yTroHmEhgwjKYNaWr6Yvand6wwiGDnMnSk8y+Vzz2srsnyeENmi+ornJv6L
8r0BTCdximdzsp4F1RMBtUkhcs0j+GF5IMgoUHoFfolwXlya0aeo1XoTEJsaoPXGaByu1BDPAhXj
+zxR6tHsomDuJnvWddfASb2+MzwTVHxQhnQazLCEVvZSB3GcvVTjxEFas90NswuArsnIHWin1gQ9
7ccJMh8dRoMVNGrWV/Puv/qLUeb8KT/Xu38TCKYGUBnw/nTqHqoDdM+XKCHd0MJdnixABJNzoTlE
636BXC64ekGogSn4ZM/ra7CuMuRGpgagi2igqkIdrl7S0lqYKgP6nWqg7Gc/BkUY8kDlMD6VL2BM
RDNFUGzeo4kVnlQCggKKRwO3LO2NKwjJIBaseLK8uCUYxhMQeU7J7XV3oVP7X58Ws6B4Ecn4uHRJ
SkwMM6vq96mG+tNc2fIOemk+Xl/FqfLBK3CIg8Hj9VPortgvqyiBSSrWp4M54vKoGULdSnktpMGA
aQoS7Odj+Vg5YQ3GtV8awem9+cXyefAypusiK/nHMPnqm2xOa8McMxcVFgX5CHUfHqBQjFacoLuL
ZSvBv+K/ZB3JrU1qJytVbPTerAGiex7K97pc7Co3oVe1rrDYyi7BDAkPdcazSUWa1NCmRgDnjC9o
D0iO2+Xlb/xm8yGpODMl9QhGKzKl8q7ei3HBuYO4XucSoXDtp3yMboUTr4XFPBPoiBA8zjv/weXu
tVaqleGog5NoNFDBeh2k2FlqXp+RRuz9n3f+NkO9i6CF3M51iVRcPZNUBNocn7UH8VEJMAf5yg1u
5NeoxB+J8m9r1FmY57zFJHMK0aS9tBfB4ozRos4dThaEwEV7ORacQh1VI/6wOuoItHmVdmOTa14K
iv0BRC3DvvP5InfsuAlcFubbwBL6gX4Gkg+hUjfp6M3PyUMH3hJPOlq76nv3PLhkIJLQKcb3f0oY
/Gt5G7OU5ydjEybK1Fi+ntk9BnRRNrbJ2FsFRmQIBOtetufhWd7D1Yct3NikDgO0mAYJ0+6aVy0i
hiN7V1xad+kgXFYXtgU4VzK27tQartVJB0MZ8MfUdij0tmA1++sHk7W7oCFHrglVTe3DyPWipRGg
r9UIMWbiuaNHhv16bgeAdRK3ZqiYVjSdpWsRYhpoOu2xc0MltVseryM9cPq+lxrSMYxaSagS0LUz
YQJV56KDGlPwepcIdoMQGTfTZ/1H5FvnyW0xbZo8mpFdvfLwIawAioqThCYNwLtQoroMNcXUw61z
JIOj8mSVP6T5cH2fWB8QwFkFcgUAW33AhZSTHgP1hesdGE0XkMDjUpQHUTA45RFWoo4UDeBPMNOL
sHe5jHaOzSgxQqTOOmYrMESW3ofZSQQ2Y27268BjfXivhtAnYWuPCmaRXi+FFmpZIAbtpwyAF3Cs
HxBq3MLp9sJZ/f6r27qea0xW8F50xOlo4/iWyErh+SSNv1wsGvFlXVcgQrfyU2U+leGdWDwP4ufr
O8d6/QNIBuSBLqFf+EF2WA1R5tbVJAUluYn8YYaKQvtEZkX+Bd0Jww3BvmNBUUBC8olhEWpJnaC2
XSSYfrWDeDxUG6Jv/bEMwfks7knqaaW2yqX+IT9KfccLo9R7KzLCJKpXSTuQGgPAXl7vEYG5NMj/
lFGYnHD0/QGr1SHQC+YBylRqFSrGC8w8MIU7S/G11Bu50sbM5UBrWEUowXbRFGELhEpmVQabkCTZ
v3LN2pu+i++vBd5VwDjWwN3/tkXdBHHfLmXZgRU5LNx8eW0GWzOervsfy4RkAnePuSECEKG8vLeA
gpcxneYJonkWhKneTXLSOPU48SqF5Kqk/QAPblScLAJho+vDQx8NrdSpoPrrZ3dabqLYsIv6kwjG
otaa/OvLYnn61hgVOULkkzL4pkD02AdNeqPqnIDLykegYwhIqYkOFJ4dlAEVRAnWoM/me5FkqfeJ
fEx+zhUaX7/ekDOgLgt0m3faHZdfg5HjXdgme7p5dpSrXKC0CzXK1jXvibq24Kif2h0h8G0PObdY
x0pILuxR1/NYjNKCjlsWaI9q0NnTefXwLLcVUJJjqi3DI5lHXcNKmg0UCAmiF7xhqPpeLtEotFLt
1lL1IPYSSPvpEPpgqAtk2OOLvLCcRUaxC3xTKEEgflwaA1LJkPsJw96tdTCNFzn5dN0ZGVkUeDx+
/z61GDBrRGI+tZM3ART9yTR7DROghtbZaZuLuzQqmtvITCanxhm0lS63eM9yxlV28QdQDlOFU1WZ
laZ56jl7Wvfirgp6XzqaAHAm4Nh4JhJB/O4wK7Rsl025TZxB6FvLRMtHwNzHXeMsoWIPBo+4mLd7
VIpelvnaId3RvXIG6/gApfRO4uQ9PBNUHC6WaYqEDtyXSZamthVHx1SpeCVr1iYpYJ0Esww6Wxid
vfTCFMTtSybACwWv9Ge3vsMQCujb3W4PvOD6NviQcdqHN3/Kkv1+aW7tUovLxr42EjHJAjCGqOG3
pnm87v3MULk1QI7HJlxlKXgF0iVXPPEgPM4Y/IsfwamZnBtXaAEfxlTwfjiCVTPmxGjWrm3s0lD9
Eeqki6TXJSbaE3sJn1a5tK8vjeXhpJuMaSEkHCCKuFxZrncQwhTiLFBUCJAorRuhLRkt++tWWFU1
vFZ+m6EO0jgXyWChE+SliT3s5BfJTt3oDOkkVzgknyAP7EZ7ngIiq7aF242I174r59IXnDKv0yyP
M3Rzg2UXOxnG5AvH2CkBmgAOhlQ4m8X6lKDeEsG5gVq5QpfL1VrVBLmFEvq8tDu9q+wmSR0z/cT5
lKxDtjVDHbJEzaLOGnPgcYJQsxGThhJ64MUu3+e9LfpSa8cPyddU3PEfuazXjLG1TR203Oy6rALL
QrBGyH+c+oT3DHYydmMwzLprML8l/qLYuMgxMY63sM9TWWIdCENHvQt0fUShjjqIVRetIriICO2R
mu4aNR+cdDY5PSr2F/6vEYOe2srloczbdRT8VJjQuoyPS/8VbAROo/2hFPl74CLjRRgSEBkTe6UU
grGqW1dvKG+iCl03Yfbi/k7oM0+e/lBD85cxjOwhPgPso9HFg1U2q04V0TRQ9btOc0TEyuwcVS7H
P1mpAqIJ1HzxljdBgXkZUbRW0FYM8wOd/SQ8QuPL0Z0kWD3za+0N+/imfcmfiBb55MnfuPgY4n90
gg5+CjQ/UETAKCl1NqRpBFNpDb7A/rkwXNFR9ugHO4IDIUtwtBrf4tWxAlS83MHjbSUz39vaps6G
MXRRhjc4uG7BGaE6yc5EvjcgvpHxNB6IihnbwJhAcM0geUZt6fIrJ0o2SuViaZ5+Vg+J10G+uLcj
vwc5XQuZdd4zjrWpW3NU/J6qtVXb2MLMjPJjFTW3MPJjnEKYykREBQBkKoXdIPKwCzyr1HZGS52h
sVqGHgbGZ6cbBgACR7QIRivZLwaG1bTqWMXaqRFrTghgXljbBVO7KY/RoJdhJHpxZRvCnpCspHsM
uuaOOu/F7xMoAEswYZTTX9zHKKSBfx8teIysUx+6GlpMUehWHAii4praeF921avURdb/aIf6tIUR
Qe5DLsAho66umu2sRHX6htMUkVlX4nY11FeUkqnDjJyoeb/AGbGzYuiqt2dwRKqfc3cmU5xOC1by
1gb6hSQBo2APqBvxmpase2P7h1BBKdfHcM5KTMcI1q08P8s8Nq//5zz+s290ebSKpzYmg9GB1Ttk
XJTo4Ej3ut+52r9rojFDHcaXAdYwJPQUyIo3KWkUqpAITuLQFwMgRRVCMfzQDZ52L++BX3KGowL6
d8jyZF9kg9uLZd2Q4H37xzgVfeTMsHo5LvOgkhW/W4HeThRHSvNzXswcR2Xu3MYUdSAsY2mtfpZQ
QB1ecv08D6/X7yvm7xPIBlJFDHLSbWVt6YRQAqItqPPOrVbFyeb9dQvM14O5MUGdtX7Nynism9Bv
gXIv74BHsUMX74cenKyE2QvSQdF+/nrdKvPobYxSRy9ekynuMwE4wF5I3HboJFdrYtVVm2bkLZD3
DanTtVp1p0RJqx0Io4eIVHt9zQ6jI0JGN3FzgMR5qTb5Yh/u+d+Lowvbo6Dk1giMsZdWyUEcT7P0
slS1vVYYhtA46A7mJbSxRVWcx0Hu51SEImXZKUdrxbBq1vX2kpj3aSI+ymlu2uhgHRS0e6/vINNv
LIzzvZMsorZOnTK1zJZSLjTDU26nyV3epMQmQOPey076bfoSv+jP7U0a8B6dzHr+1i515Bq96JS8
bDE35Ywgeo6hOl56EGDD450nzM3ynK0p6mh0xtqXRSNAKKh/XrsHSea4Ju/3qVPQjZ0WFZqeBJkS
ZGZua1wCe5YrbldA+X6P+RVlbRTT79vnqH4T19GJ5Ke8uJnQuuY4BKtqurFFu704jqMoiKCba3Y1
xvMBE0n3va2cx9a2Dr0T73jnjBVEtgYp3+81dVoVCwZL6We/Ppb5T6nk1VZY3YitDfnyItPqtJRM
qde9PJyOmpVLdjXXn2VrPiRC7SW69dQ1c20XoIQLcb8uY/98/bMyfQSzzHhQAiULoNvlH9ClJcbQ
GjwaKkkCu1xT6J+VcRHvrlthfsqNFWqZxQJlqVgC93JRHArNzUTNrtE+uG6EmYYQHk70UdHbgUDK
5Vp6aYmzytRzCEWoi0Oa/bOXHMAkYX3r/PlcHnhFFubH+8fgB6XIVY30BtU3yA8IXyrlxxh5nBWR
70KHenSpwBUFfoyPU/ta1C+znsKAfl73ZBwoPLU7DKuQZw5/MIdnjZzATVYlJMhr+vLdWnZj7Ktz
ewROwriXnHIH5Al3v3j2yOfd2MtUocp7sDwEkGAJiNZl7NbegqYwHo0+Dy3E3CsVlVlwjZCpfeo+
mRsofnUyhs/j5qvRHcf4y/W94v0+dW9IYhRBaL6DJkD5NR/f5oJzhJi/jycR3BvoGdRNLj+WUZBE
uEPxJ7Eyr2ulV0OpOJc92wQYosD4IhGM8qUJ2RhHI9Ej3ZOsxY6Lt5gHR2GfUOO3BeqErpYUGxby
l0CJXpr2mNe3YVn5Ld7SjfHYxvf6eq6sfa9NztD5De++ZUah39bpXmmnymsvk/X10zGs9213inmE
uZxPSA8cZEJaCKmKJukKVnRjKMC9wosJzCtjswpyqjanZh2rqsFUQP4uAFpCH1ZNXGConArUQzGP
9oD3yaiQ0ESi3FeDhlwT3BCm9VNHolmo364fHXI0PkQ5QlyvopQD9nqqhx0XfS3q4K0BhXKgZJ8s
Q7Dn9DyKvPICc3NQWjAAIYLWCT0tkU3hqvWWhiOUH5Q2t/Futa+vhPm5UGJEl1wi8xjUbRpb6JAv
IyBKfXyj6RBFCv0U1eHrRtip8cYK5QFybo4QE8IDoEIj0heeWwjHOU0Ql7bgzA+qHRV7I7cJ/Fnh
BCESAT7s1MYy5Q5Tm06K1uUYvzD7fZwQ8p+5PDTSuhcyX414n5PpGBtzVMwr6xl91xD43KnvD1OS
2d1Q7zIRUCVO847tGb/3jbocSllU03UFsCYZMjtNdNuUPl/fNIYFMKABxIUZKHC9WtT1MCEodEZf
6Z7Zlh50wQ/zKh6um2AB5C5sUO+JTJTmaYxRhMWQ1fq9rWyQ2a6ybRBK29wtDuthbe1KtiPh/Eu9
modS5y2SukCUWDCKoTCA2gg/j+PnkneHv0cCyv9AuAr6ZxWQJGAaqEjRj2qWNFD4A2rDsqFAd7Z2
RFsqu+VldqxnIOrZ2CkQICNjoPl31HVpTcRZMKwCnYaBteqQOBnImYATyvjNOoajowMJOmsZ2STI
Guh7UUnCvmpGHShcOVjBCNV8nr3+2O1DCx1WwBrBeaX5PMkQxutta5VusOZz2Ovjgniohful3EnN
YwN2sqGNHYgu7zjOSYISvXWEKgwwCqKsSrPzpmuXpKYMsfFuJwG7mbrtq3w77gj2d7CniBMjWR9U
AiBElQAjA88qFTm6PkmzRAIqz2qsz5BTR8nikFXWTS//eeQwgSNSAUEHMhW0rpe38ZKu/bJoLVoR
VQXKC5Ww1PK0JpjOuDVCnatckApRnVHAhWSND8LzYD2AKcwWbf7QMesIQ3dZhkII8K5AiV6uRwtX
gAnWTvfkNX1SU2PXD8UfCiSTXpy5tUHdkqAwH5dGhZJkIkq3hpLpzrqMmTfofWEDL/eD43nkUqI9
b2uOui7DBTyRpjHoXgeS3xViHRUYxQmHw4ouMeSMebGD5XuIGZhUBy4PVO7UZVKt0aTP6zp441h4
QoeAgXA/QP5UCDlLY27WxhJ1qcyjKazRUBq+pb1Mrd9I3KILI9mEMuHvtVDubc1z1ygDEJnK7boH
BT0eoMK9Aqz+X8GNLkxRTj4KCbJAZdU9Y0gOcw1sXPEtrznXMAsLByvoGKCCD6QCPYq86GtvjSMq
6tKjAfqgAKPIQCNbL6MzxqjZyijz8dqHrPkm6OAAmKYCbSgBjHx5psxWTaEmCQckKPzuXvLGzpEM
O8SEsNPvCJPI+BOKvwNkcuAke477kxNLuz8OM95zaKdjOp7awnLK9CWsxSLQrS9C/q1cf67i1zn3
FeE5DI9DCaZybl2QmYpsjVKb2adlm5Zarx/U+1RBTwhNWqc4rxG6X/1Rd4kMVnHX/BCP1p3pcBbM
OhWEH5po80AwR6OS1F6DSHg6gHtmvhUaN7tRcdkUjvRt+i58I9CMmlsHIif64yf+bZH8RZsnmdGZ
oazMqeEti3DTmMtNMy53E5iQrq+MtzAqsOh5tnZyCCURuX9VFi81OK5CNuXaMig/XaCzKojg7QG/
9mTLmdcW94KALFJd3KwJal70eueb/mAPXSei5YGyDI0ZasdQ0/sECH2zCQ3N0fVZOErJMnR2NKjG
Xs21dZ9hfuCmwHyEYVtiU8iftToqIUDRdJHfYQp9F5UWqNSEonGgAzS3Tr90M+YZskr2LCsdM1cu
0grCu1LvAFpev0rgm23tRMszr88bVLnWrvsszYN+Koo6ajmflLllmyVSh6+YoeFodfDFTPSE5dUU
X6+7BAt4Abjh729IHbS2WJUMtS1M38ZO6w+H2IU2X2JPe1xuDiqenMNF/t5rW0Ylqkh1jL7PceMM
9U1ixh5GWdw2WuwK5QhuyZ/z8WiiIKmKerMVgGwEn8ihFQSwLvO6d5z1qFQqIqx12y4g4gowTKjb
AHo89lWKWoo8fZoE2Y1ynogCM1T83i96er1a5FiYhln1ZqnbW/LoV2p4ZxQJh8GMHNWP+wTmepDa
gpWNNgMNr8pMOzxfYvOlks9KmzhL5/Whd939mDsk49EJ3nrwKdPUlK3SRJoZ94Aja7t1ze2Zf5Ow
3g2gdcfbXDZEkP+TP2ETW7VqGIukHsCE4hLkc7YzwS7gtzvhoHrp54oDfWFuDwHwEsIQiMJQIVYx
yiLXKmH1OkWRfy5zbn1JhDb/UixJz6m2kqPyYYs2pqhom2VhBXqqEAwGgbbHlNIOSlc71MAO17eI
tyIqApVgARRiMlCazd8aKNgohVPIL/+bDSoIRXGpkXkbSIKr3S4RVmcdThOvest0aUy+g/kBHRF0
eC4doYrisJhCENfV8o923TdiZA/zMR1319fCdOnfZuhH8fIf0q6rOXJb6f4iVDGHV6YZUjOKK214
Ya0kL3PO/PXfgfZ+KwqiB9e+frFdqpomgO5Go8M5sdAkMfgYgrpR/bzMHnVgnFwWsXskGxGM05ma
tjejWRiPSTjELpEVV0364dgbxctlQXuZQszy/9kzdqBqEUkFSkRBwXS5VVdWoXpKi6mnEkEvIATQ
o5Oo9yYFl+MTF+7a7UY0E4UpmaqM0oxiUvNrcBPQuRF3DIybBZg0fFrc/XhzI43xEgt69Ig+NChj
uuSoPuS+FgyH9WjaTQrSKv0x8t945EDTXPF6PnftGN3jFHwYhTo2J9VMfdsrnUpzN9GxxIytjBnb
/2KCmm7YJ38BzAu4W9B3YKjmo/7nZAQV0YoNDdE1hizAeEy/DjVQvH/z40WO+npZe3YNjiLkAVwI
dMMm4zngecu1Qqf3selBBz19ATqOpXd4+g1c0i+eKGZtcweiwQkY7IH2KMW2LAJX7jdGbnuMIreL
ncaPQP71XzA67KrpZpGMV8mbbpDkqdMPxlkLTBSMM1tEckW1WyC68RIfe/UvSvT6ny3FyPTHM1zD
tloQAmDW5ZSGFn1Pm65iVac+BzZP5pUHHorzrqvZCGRdzVyPYyNjeUt6lsbvWn6Sq8K6rCe7MdRG
Bt3izQ09raMwRDP0pOsHm6iPzVTYmvSXHL/Wa8KJPy8rCpAfPsoqO1LkoVyZfqwUTtUvZ6OMX3pZ
9zKFp/67F8FmWYxLAUB63ccY7z2o+rkLI6sLeYTo++pARwpou4KCiOPjalZBFyNMPZlIDKS3tABe
HGifrWK1v2IgE2QiZ/e4Ahlt72W1ryW1USGweqL9BCO8o3aDqbW3lM6/aDxFD/yf9bHJxIaYQirW
Myi3RWIba+9O/e1l3dvVh40ERr8HBYwa+gIcb3AzvmbAc7FIk6IhCEhyosglD9l1wToQE2QMjUqq
Tr9mo+lRua7JGAIiES+e2kTtTQcOezW6rWpJL4onWfHdwrOuXTXcyGS8cIeJjwo8OuisJ+ceLTpl
xHHzu/fXRgCjhDEq1WVeTGil81tfvQpxU2a30pGHEk1/5tP1RRtBEVdj59jieyupiViUBBmhOUcS
W0CzqbpiAGMWtPjWDLv5RTUqw0WzO69ivteIbcgmgF5BxY7KuMKsMI86pQ3XBj7+B4mt6Fp/ocRr
1WPuPUewazsKorN+Bza/m/K6B6nO4A83FCot5ISWu8548x2M9RmRGCb6DPDIprzSR08aaytaFo43
5ghhAapAfRV14LtDB4L5iPS+ZcKbxC+XrW63IAEILhUglZIIIDZmJXgLVqUQZlkQmQnGv/PkdtKk
szaWnVWQ1W8zCUMRK2aylPNgFGdR7w6cL9gz/M0XsMscgWyeovsKeQGn+knpZwv03IqRlfjkkAem
M8ChJQ4PT2Zvc8FnicqIZiqmyjq0NI+BCL+gHVZPlPtwTdFMtE5WPQkcR82Tw7g1DF8YfY/ewyBV
kYoTtadhnPHvPrrjbOPe3b1dEHN3k3JS1WIGjB6FMxPc3OkUixRWg2YPp0FkGVrDjWApKsbSefgc
u2ukFUFdQ/fhp26MQde6BG8fkBOSr4lyHeNtUnAeWvt6iuciaNQwKASIwo8Ou0y0opIBrXdc0Mw7
Y2Ra8ZuT5iWgeOA1Du8vB6yE4O5Fol9iTGLq5KxvwRcYxKt+UElyJ4bLc77oHPPe1XtQ+PxHDAvu
qInxIHcaGkZBeLBOr9os2rFQWzIACi+rBk8Qo4LlULdC1MFZKeYSH4UmnwJDLzs3V/LGHwbM6l2W
t1uZUSREQegTVURQ3308K23Q0XBrAqVgnBfJ0kiUeGKkje7YrxiylwRAci4VBgeyqK49omogIxeS
8VXq5dyS1VK7FlByAOaqzgvT9m7g7YcxO0EEPZcndYJXkdDBKgMLyJWUnDiX17+rP5vlM5a4yLEJ
CIMQ4+MiOYdL7jRC52GQgSNmb7YLDInv20xjnE0MY+SdOKQLIJjnl9FRPTo7p7zGv0ZchM7slhhN
BOpzzQOi3PUzG6l0jzdSu5AkIRGiKqjNLiPW2LfDcdEbUQCDddvkzjSLY36lrVr97fK27gg2TRCi
iaYJCCwgH30U3Kaj3iZgWvNT/XFVbC0F0WH9usy/VB4u6c4BfpDEHCCA1FJpMhQEajPauPu4cVRx
DFKxfbi8ot0gfnuC9EM2e5kYnaCawGYIemd0KA556oSOaaOfzQf0usfLWPPUnwl6S11GR2OFvMMA
MkANEBAjj9Hlb1aECil6AAGqyTaeJrMYT2MuqwBEWdzZ7zBApt83TuXLLsULMWuOE92tmqDm9Ecg
46yrqAglpQo1DJdQkNzc03zjgZKTAqOBOz76N57tjzQ29E0xIjQabVKh5jy4YYBprsnKtNMIALrK
mY7ia5+6PY+xftd/vy+RbUUEzlxaRS1SDSOGOEl33bVuB4w5VL84F8XfeJT35TGKr7VTmpEVOYbR
k73lXB2W78i6UbgBCt4Jjt5DfVZqTgDIWx7jxrSx6AaC1odjV0pAG76XKySm5KvICHkOk8YI7MNl
oyts47XWL3pRxToGp1sP3O+lr7iUaVSQLbmwFH+6Xbz8vnxSvNQdcJb/ytjfN5cxdoAQd5OQi3Eg
6DbliVFs87k4TLUl5VR9PMDA8rr4eNbBPnPrehJxqdKmj4fRiTBeHToA2Hyiqdv/wjroSV3aX+rB
N+5sMItyzBKK3uPMFHF2PSq3yWkN0GcCBhy4nMf/cUuZoHDVVcwZTzBH5SB7JXIueXlMY1sDGlLl
5Yc4dQTBvSxz5xYyMHsgYOwA3YtA3/u4RrVdKBAYGgSq6jWJ7wYDM3RAVmj8MX66LGnfl25EMdaY
z7kyCyFIIxp39X4PVcjXCjrEKWlEd/VvZvE/LI0xRKCjjrpaA77n9/gjCvIuXtMgqaBUU6Cl4xTo
9pVzsz4mkiiVKc9aDemKBnDTlBfUvC6vhrdershZOemlv5FGia2AhgzoDUaamQmNGpedfhyC2h9v
aCMJkAvvKG5W4vBIOqktM5bwIYJgImC1U5JVmhBBGHO4OmpoPkKfVqvXEl4a9S3s2YpC6hmPIgmq
iM5FYEYwbiVb1GmopA5cKmfwGIedpd6Qm9VBSy1YhzKgIOt2IllAhCyA5FJZalChbUbhwDJ90lX2
K5jQQguneKowFwaO1+xadmi9ZrTVg2GpSPajoMFx5awn/y0OfIISYJpoafyjFUZ5Wo+NhvRdJxuW
MeeWnt1FGGiYx5uyexHHI8cUqal93uR3eYzyJOI6DVGDaZff/GvFObPjFB1fv2c1un+M1MiujznU
vGhzqZrDJDAftKCzcw9zmRZoSu5hiJy1sdcvK4o5uSaZ0daS6qBLyI9m6JPoFKWd2zW87jXWJFg5
zOWwYCANLcUzALUAFKwvdiY8JBpn/ORTlZQVwlwIkpCsU94spd+48e2MIKaAARA7/oWBaqvxCy99
BByOzdEO9t5jpTIxqLJUgqHGeRTIkv07kxxFx+Q0OZqHWUU7PfBAWugPXlBHNgwtphbUE8JYAjQh
OTbn5LAAcFDgJno5qsEGnukEbH41BgdkKfUjsM/S0pEyI/k2hSGqlXrHK9jzjo+lNkbfiSHkaW4e
8xN5UCtLPKHYfC8AC9VZgQiOjr/xTG7DggtQti8Z9zp4Q1RQArDwCeW4GgkYZogfn2qncyU7AYQ2
caUvaL86/KZpMrl30q5JgKUJVQgZPXMaozdS3kuFlnTEL7XnTPlSyIk1E45nlnaV810IqysSuIfT
Ye1zv1AH9Cj0ZO0zu2zlobQ7YB+llqjWI/H6ZRhfQBmgC5YRr4J00KUBvONiXJu3mZKAA0dZpY7Y
TZu2taXnwhzopR4qpzFVp0AGYt6LlM7qk1rJNYrLU143XhlrcX/q8X7hsr5yto5VzSXU5DrUlAj0
2yHKvTT2SyunTTE1RcEoKqQFW8WZZc5zk/r5T4a32Uw2JGsqsaKg7gH4gi1t/NoZHG+8r4ho9Xrj
RVEBEPbxZusLozPWpYgC6SB69CIlrZ1VHkWhoPMqEiCCb8Xb/BvHhe3u50Ys/fsmdCfS2sXdKpr+
EMSAPKb0iF55FXrFafiuHoBmeu6ueCBoPJnMzTPFixHKeQqyiBDFHHOMXrVV+NK3Gm/MbvfUKLwM
5m1VQBIzp9Y1WSpVQ2McEU3cTVp4EGMQi3B2cFcIhnl1jCWiOZzlMkEfEOqxbUN8clQwrx7fLIAA
miwByQi0dTgEQ3XWFHuXpe5uIYJ23EBAQ0P49/HY1HKqVGmJsqDKj0S6mfHIK3kaSe9MVucRXGL6
AaDEdBrxowwlNhMToIchQrseQHnjzXolTHZiZffoRMMk2gisrjJ3ixvi/+OSKb1Zt7KZ11aotiCH
B9+4PwBVrgllRx46Tn/l3rltRTBbmJqtJKEPFpy30VW33g68Zjfe9jGhajeSRiHLFKLJG1MC+TNR
U6ub7wqtcKTyrou+X9aIvTsbr1MQMwC+UQGO9MfTyuVuNvQWyAmroFltIVipbhwGdIUBQ+myJPYl
/Pts3iUxt1cZyXmbZabpt2GANuKmvzEApFY/SMjiX5b0aViQEcU2Zq2j3IAmGlNTY5ZdoXXqyyTP
Rymer+Imt7o6v41DxZXV8dR1PAvb3U9MemAkgKqixPjjAX2kUmeGUSBKpyi7rfSnND9ovLnpT6/T
txVuxDD+V5XLacmQUPejJ/Pht/vVbVG1ZvR+/xdzLLxV0b9v3H2F12S2FO1vaBwKbbhkB/GrRqzw
RJG3ppsQKHw34uhyeSM/pVDfVkqzcBjqw3gk+3ST4lTpq7kU/PREA/TlR2NTktrMT25JANAx7kjH
rp6qIHtAlRej3Kz3z0ZB7zIjI0cMvx9aEeMPRTVbeUwOtbTc6sk3jrJSh/HJX2ICFC3OFN9fY/yl
vBA9iRsjDcpT91SjraQ8YrIVV0AKFCnuRNLeDYAy2x9pjIeUxqaLszYGMP1sLYtd/JTQEIGw6Eu8
WI1sSQ/qgQRxUP3ThqC3Y9zIZdwmWUUxDZUwRY3koRUqu055sda+pmxEMJ4TDQlrpqqow06tJf1q
XxtgYGoO0OhetG/pMXUjh3Dugt00xnY3GWvvQRQX5zGGCCbbOBgAS3xD3TwirYEELa5wTnC+e/ds
VshYfSolkVYkcemLGZB85clqCK/KvHv9bEQwlh6tUTPWMc4pGVYrFxq7kV/MIrPz5UbT7qd04vjq
vSWh8oOYhFIfITD56FnMYhXHmhjm0Sh/5es5TL3L5rWn7xgdAOMJSoGfKafNoTeGeaH9KtWvUnrE
ZIlV6zw12DNhBdgsIOjAHDBK2OwicjLMMnrRaGYSvRSeBtTXzgGd0lV+4FF6fWptoKa0lcYoXTMa
da7T3rosN7y1qy0tzqyiqW21XKw8epBTXxRRo5iOKr/7hrdURgUNudAqRStznyZ9FYBLg5TH7S39
ILvCV9487a5Jb5fKaCMG9IdR0evcpx3WlF+QXCcH1a3QyYHh8SuUBzX3sr7s7y5mDMBgAApeKM3H
swy1MkmSfgmxQIriixrrQ3SglF/LkVdf3dXNjShGbTADLayAjU8CafVrtINF61W03P+P62G0JQ8H
WWuViPjtDOqHNHPbSp/sMgTT0Kj8kuLxFYMirtY3gRBGuOKMV84H7N2nuL//bCijMf24LFONQVTf
PA7u7EhP80P9ELnErt3RhdZcibnV3iUOb2Btz7Ns5TK6M7V932VimPqr8ZiRH4LB8Sy7zn8rgMlQ
TkqrtnoYq0ge0npLEVQHxR+Dxi8DAvhHXv2Dfi8bJ2zFMZH6UI0SmZIp9QtaY0Umb7pDVsUW6t6+
fGK7G4fChwRgA8AbsBNkRRuPahNFmT8J3/r5B8I+67KA3eiVUmmCOxYsxfpbXXkTTmZSaBboAUOT
my/9opNdgDJ6TYGPDZpJ5JBuOeKoHX3auY04RhOiVtbI3Dcgajq3p+gqByq26nYv6oG2WqeH7Jkj
b9euUThC4wm2UWRb1ZeqXLR5xPIo4IV5XL/1Tn+awOFeHmVA1J7iq/bAG/bad5Uboaydt1Uaoeks
BX0gGqbGyoqOMuhlXgzQ3l3PPynbCy+YfGt6/LSxG5mMaXdTD4brETLLykruZQdd5VfmbHXXObDx
E1QCBzD0/qTF1fJxvpUwzfmvNGnzBczRllWxpjrqEUg2JGgGbQ6GY5RW/CR4FKhaWXnydm1jI4+x
eQxJF6U5IzU02bQij9uhhcjfbJf5Xa3ZocurXe1by0Yma/h9uPQGwS63jvyNVsmFW/kwOXQsJrrh
Fif2lRepG1E0QSvO1j0VvZDTQgL/Uv0SGZjfV9zoTqqtcrFJZml4YMpufJc9J18vG83+xr6LZVRp
SPpsFvu+CMwltar+ONT/owBGU9BvmqatSFS/ILe4GawCfW+Xl/CpHeYtMKNZr/9sHaMcw6AketGS
0NeQYhbcJkjc0FGc/IngjVwB5Ts9dJxR0t38L0gh/shklCNqhErKwGYCX4PpPmRhk/McWUi+fV8P
NCijUUvzdeFWHKU9n7qRy2RzUrIaJFeGgiJO0Xx67JSCpTnoIT4ANunMczW8dbKv5LKImyaqQ6Cq
+SAwfJUd9H0/1l/LY2wg1R0CEQcEkPA0vKYDjl5qzHs5LWN9AKgI3kO5heQRTbWg3xw7HFvy3Wpr
XnoHvnPe6MfuXf++u2wOgpCuMNskGXw1k4RTYkb9A6Zjm/G4SIRkzjyPNa+ZiyrnJ1+OKA2YSShp
YeQaf9/cyeNSzMsAIomANI1DXxRResprrxQeTe57aXd5G1mM0ook7dYB2Xw/+tV+q0/wo2BTKd4m
Ns/DS/hARzDiM6/tfPcowdSISUqMxuK19nGFdd/Wa5lBhZLhVGinOuPFGbs2sRFAP2CzhcBUr5dR
HHp/CQQbizqYAHXBTNdUgd15Oda8t/P+nU8JVJA5ArIWW0NQWqHQlQa1OnobSUCsTtwZd36PflDZ
BbMm1wx3L4eNQEZJZjmcBxS0Qt8oX3MBtLrrVSY9Xnaj+8f0vihGORr4uiiu4EXjyMnb5zF9vvz7
1DN9UvTNGhjPpQxVnYnLhHl7H6CT4LTMfDNoQWpxWQxnq9g6ahSDm5Q0Re4PUeaAdNCTYkzDFfLh
spj9V8j7ctjKZqzG4E+vwfaU/Vps4RfF+xuP4VEyLVrW5A9c89ZFjWCj5HoOVOKsrlDLie7S4TWE
2Y5Pl9fEE8EY6lq2nTguPdIY8qMYfyczyDN4vLvcfWOMNUpMIUlkM/fJVe/8duvGKb9SDwpSCwDv
56Tu9uWhzIeyPYpjAIP8uG+zUsTRJA3E773wB1DBgNei3E4Teu8bX7mKYoungLt2tBHI2FFBIrPV
FZL4c/o4SZgX4WW99p5VgGwFIy1gQGSZJVbqwPwDSwKIs/ZoYG7BXlyKLmBgOPdg3hnecuRhkO5d
G6qoIy0D7ijaxvZxC8fCKMI6ScNjVgHeEmkDISssVfqia7F7WQN3Y+6tKOban4V2NPoUDVy/01yl
l94I/mqTA31W8HoN9/R9K4wxqbYqsLQ2z3xjLKx2fYnAbDKNnNuJJ4QxKgxPK+haKc3j1KJ5mbwU
66uBLeTsG1Uq1rlul8JaVR3NSjipCfaNPCBB6MrHGM29jnoWryN/dCVQ3mm1G9rizb9JjlO8OhUN
fkC1ZymS9dZcTDCdhL5oPJqSi2YPzuIkeg6fFreRwJzTonVy2oC8zDdFC73n8WhJdnQle/Jgi4hH
+6PxgKs++l4/xff9r/qtbfrfOeDtOtmDBKVatAJDxkdCI1zdtbhSZ+fyMe65jq0I5hQxorXMgpCk
AVgkgB5yO+ecW4sngCrr5hIZRGEY01wlfrL8qJIfJS9xzPt96kk2v4+OmynsMPvroyPNj6uwtHAT
xxx92A2/ttvEuPSmT+dqinP6MB/c4UlymwNoFg/6eXTRxuqZPi85vWvDGwVkXLqZjEa4TLrmJ919
NbvxApxplTM5uetkNzKY8Gg01jklJmYMU/OsJGdFldyu/6pL/yp43ewe+6LrCNAYu2zM/RnYiA1m
Y0Inwt4NDuYpwDBuXPNGeHevYJApANgXjWrAhGPOK6nGZC4NPQFUTPX0u9dTKm3F0fBoLTyM2/Ku
4N3z2ghkziuVpzoVMDd8JOnJFHPbFBMbEEOcSHPX58oKJk9B+imabEe3XpntEKWSeSzGx1q9wUCk
l0/ndrjLSg9z5xyt31/TuzTGtJRKEEozbE2/7vTBSeW2uW5aE6xfqhR9ueyGdh/9wIb/szLmwJQk
7cQ+xIYVYp88EMxS2C1wd51m6SSrimpkAdQ5t4kIfJpxjYFmpOQPM8bWnaGQ0DIM/mY7qWawxcxt
Z5NUVTjGwtsM5oDnaZSUsJZDv1gip26/ZGHmEPmOsw28A2ZMUh0bkE63aubnJykYT2ifcdrYQob1
DCCnIAXgewNiECDZ3SrXDS8VwVkiC8WXrbUcpQ3g7IX2uq0ySyrPuvEXZ4W7oaSsU5AI2jTD4vMr
AHeZ+nXOaCK59muvewxpHne1RRtYhj8IN6+zuyoUamVwggI8ih10GqvJKAiQZPyufRbNL331av7j
2UaaDgRs3R8ZjPYi/gbuSy/2flpZQkArACEgGslj/FOigCEu79Lbv482AhltbPJBJugvQQng2+qV
oVU6CcpsSMmhcmr31wUykLzayu5FuxHJqOZSgllOFMCnmOW3knmvcudV6CZ9irneBbCz4dFk9CBt
HBVkvmbAsF/pCXJit+N6TtWHy0pIP/WSJCbkTxsMzHQabgdaa+4O2aF1FRSkuIUa3oqYKDLss6is
kgU4xC/ktNyVvunFsdVf0aHQwZGvkxNtHskfeTAFu0eFDmEdEzACZu0Z7TBXXUnR2p366nJlYoYQ
/+tc3sF9CYi8wYSuCJ9ActDlr5QKmkXQmPB1ie7XiXPR7YYmaLf//99nDEqIFGEwSaYfi2mKjwaY
uZRCAKqdmaTu3Mjyv8mtI7f7Rx6zY92sTN1aJbQVYHSWJ5paSW/aK+VmBTpGdwtX73RHHm7svhVv
pDImpeXjUAszqofrg3ojeugKPhfn+kpxwofsi+wSn/f85Bwba2LA0peVpO7NoyJX1lgG4sDJFPAE
MJYlAoksWk30qC8qUtfPCybbLiveJxDAN1f7vmcs2qFRTVEiVgNyhv7kEksF2XoYUBteD8p3zem+
rXZ5XzzI37l0A7y1Ma+xfJgE0shC5uvzlQ7isZCzd7sX1WZlVP7mJTPI8mSYMVK8inE9qY2FaSUr
4zaJ7PqkjRT6FRspbTRrIWjZjKP8kJ9GhyLwrUApdzR0BAJi5IcYRHbjRaU1Kk7EbYXn2DU7TLMg
2Wc2wPMGjiJgKezIHc6pk52778lpdNNj9oA+H2B+1s5lreEdHeNOJClR8rHAcz7Nfwj6o6YeLv8+
b1mM+4jjdCLd1GWBii69tDqD6sNSCyT6+u+XBfF0hPEYYP6W0OLTLr6ElOk8eOZ4n8a83eIIYZNv
dauOZdYhz0xKgPAOzV9pAZZ4s+YEuzwxjK8opmadu2KKgxIIGkBKbCVP5IWbnIM3mRu4HVHUM7Op
CArBH4zZkise3CNPAuMVAPuHCUm9xZxFm1loGLCHTOT5PI7Nsjw1qlkAHRlNh3gVtL7kkq8NanZ3
YEP+Hj5MDq7Fr5mTGFb+uPJANHZXB4IL0NxLlKOQUewlT4VqmQBMN6Y/jMxpZ96bY/8O3EhgNHqY
QVE3EmAfkCNuXuSV4xuxcpDEFsH4Wbqpq+iWULmXzWg/6fsulb0IRaVXAOGkgb3abf3O7s7r1+iR
4k0joQ1cEueyOM4uGoymm11HonaYQx9vessIw2MlNJzLg7siRtOJSMOiAvciBegoMR0m34/B4hle
HAwWbyhs13RBJ20qlIdTZskuekEvimaBWpTKq1l8W8RffcMzLHrwn4J0/TfFmg44Nrqpm4uKLOvY
CAQlgL5RrTz8gjKy3bWhberfdKnCiN1hGEOOpe2v610m/ftG5mKsowFcttCvMK8U6Q+ZmnulUnmX
1YEnhd4mGynhqI2xnCaRX65X4vpcLj+V6utlEbsJMAOVGsDQgokRTcQfZSS9joe2CpI69YFgamQ4
tHUQfhkD9VBfl0FoeCIPi2ZXA7ciGQ1U1NVctVjK3iCLaMNU5IIjO6BPHNPnzYx/4luhceBWGuN3
Y+TbTCUSQGUVKIH5rQNtdPZYP8st0AU0KwSjVnlXYyRe+1f9MFvJjGI2uhk15lqnIGoq4Y1XYGnZ
wgM1NUz4feGCw1AXy9oBRqkkgNsZBmqKTOzSy1IxRdLS+mFmqQ9CYFrEEh7H43zffx28/Lq1Upci
J7foo7isRHt6amig5wYYO7wwW9ce87yW56lM/VL+S1AdDeNp2j/FLn47RuRoReQOUCaXmQtmlJHH
qKcMaeAOVDmKWbpdjp7voXcvr2XPBYP+GPCAlGIAPSEf7WGQmrBupSUJhDbxVBI65cxl8KIq9+mk
NjKYtYhdpZZFh1qNfEPR0BugrkWHwaPkdalrOlwT2F8TkMIF/IO2MKZIaqaAeUOemBzT0+Sujj6i
KWQ8qmfaJJWUdhygDc2+vI37fsUAvrVuSjgtkbmua2kFMHMO5U9P1VPvo+/U1U76neAhK+lGHm+N
e5GP8S6OxeIM+ykxwgjimqYHE4CrD69keKzFoxbfcFa2u5tgDBVkjOgiXcdoyNKQOR9UnJ5wN+Z2
eJccSycKtNJeVcvIgXTTn8Nr3oN8N/wxaY4GiEE66t3MXRBrpj7P+YLC0ot6k77WXuIavnGacrtL
ABfensmJxwi4e4amiMLPG+c0gDM/2kJXFUpWpxrx1YfmSNnmKD9W9kieoi/ANz7q/uWd3dtY08Ac
CgXnM3V27kdtpkQs67L19fZOkq8X5fHy7+/WDkzqpURRAwYou4eFVE+amOuA7zgJtuBWgY5dJEi/
UsQgyVqucpdwZw52dhFc4ChBg0gZKA0IhD7u4jKvrSqIZQYGqhRMBJSkV/huPtLOAVSYnOLr5VV+
3kWIg8mB11YAOwYbQw4iCfukRyNdIqhuu4reUqQcH/nmMD46sI8ymBu8XYcqzBXK0es318MB3BU+
0KvO/wVG/me7/iiJub37MJ1HzDNRPGpQzt3MjgZQIuImpyKxDIv6ksn6JXMUcWfgh0pFyyMuM6RA
WERjJZcSQzMm2q3/xo/hTbI125NTgTJC42Wq9g/sjzBW7evKiOesQ7/6XP7o8h9TzclZ8n6fifBW
UK+1jdgXfkSux/U+kZ8vK9zn2//DZqmMMqSADJabEIWafHooBFuWz9l0uCxix/tBBp4PuvHGFclG
GMa0xGluLOpb2pWmoibN/t3UqKFuksVWeM17VvyNTJOmxzGRAjqNj3artNmkGHOLwdfFojga83FC
0tcGnq8dH2mxJre5Hnf3rDAy+P8ymbtFMzqpbsMmDkBSGn8R3PZGfFYLawyUb7KtnARLuOL2sOzK
hHcCGzG6+zGb8nGdRTRpSwLUvWASfHF6Kaa/OIdHf+CTt1A1HYPTAOlGqeGjgGisy64CW3TQNj7R
JEuRjlNu2kp2O+Robuqe0xLtkP3DZbG7agmKQ0TCmPWU3o5383hCU1DSLakSg1cU79q6Bd9NbGkK
Ly+xK8ZABQVzPTowbRntFzIAyqsljX0JkIdNrxBmi4ycAHv3iADUK2ImlvJD0I/YrEVPxSGOGjRY
NtNPTXvWuQWo/VW8C2COCGBaXSerwFHJfnVu9TNGWcO4Hb5TEODennE30qGoy+ezb1+Grqlg81JM
3MgfF0WippuHN6L3k3aQ3PohdvRrye8cCS8kOpot8c5qXySqyUC7A8Y4usIYkWVfxpjXCY/NLwAl
aQiD1cha73KAPQon7SoBzBxvWmCnQwyuayOTMWm56GQMRKGvqXdAs+mHZ0rXE3viPR3I0PzoMAdN
Yok27SJMeks5A0CKs9W7p7v5BOa9Uax1nw9Coh01kAS1P4r8R87r36er+GTjGxFMuD/gxszaHKHi
XHwX8QBNm8xd50CpbhLx52XF4Yhi78t4KuJcX2fDl8xbWf/Vm/CP4VVXpbbScTlSdi2PYkzQ5BVF
jf+oMbDGyjC6muDiSa5XB5G+q1CmVgXRh2yLj9ORt5NUB9mdRActxhHQ0oqMDHNYSkbmQV8LxR+U
GHQGQnVoheooDiqGarRuti5v5p5qiJKqIAJFoxDc5Mf19fJStyVwNo6JeDbUr0Vz1jMubzDdpE9L
2ghhNnHtZhXVJIrSFKweJZrB4jwKBoxstMN7ee6d2HZFjFvBaybC/J8MMJ4Vnnj9HnIbgXl7Rr9g
641nRSCCVmY+KVEnQJaF5oXnK+lL/LTaJgasspvy8Z+PLgMolqZQJdyigMVm3AiwXUgsG0iaibkX
LcDOM0uOKuzMqn0UwWjeLCqFvsxR4peDvcSY86u98DZ9lq/xyEy+zE+Ifq3IMzqO3N0D26yMcR1F
oWeDEIlRMEX+qn1JUl5ZhCOAzeFjnn8oSTbGfjo2ViJplpRwcgK7GvG+BPbNtSyySjREG/5iPKzS
7Vyl1ppzxs54Mhgj0kDsILZK1fkteZTzu7J/Edb7y85g96m6UTKDsR2h0qK6NITobUpZs1OvFSx0
edZAn5Fd5StYCblPSd6yGGOS5KztsmRu/KmJW2Rr0JgUlfLPMSGxXcjkV99FXwVDbAPBHBeXzCWG
wedxcGUtmkpwtOaVXeZD5OeFIf0rzcRAOoYpUdSSDObblmk180FEz3MHIDZFfc5CzsW8q5kbAXRz
Np6Egv+AuRLIKtNMKG2F1YQe50ipA//kezcimJCnVPQerZm4wLSkPSRRFJBJPZIa2YjW9KJ6OaiI
2e1IUV/6Oj6kgvnX5Q/Yvc428hm/lSd4cDSpqPuz1NiDdit3i7XILi89TH3TpWUyvmvpF0WLjBVH
Vb9IxpUCNqUmvh71Z0G0hZUzuLOrs5s1MR6rL5pwHYu28GfjRZTA1ie1Vp9xByeoRV9YE5t+Azqr
pvUivEqKDhbVyz31vsRkGjwAOqF5U8M7INDw/ngsGTSzif9g/ItaNmvVkTE84oD0l+ZatLpz8Sge
pcyiCEYiQPrqzkJBrfOHh9qOboyICza/bw/v38D4n7yt6GNRCI+y2ll6bFpjxuss2T+7dxGMTbfS
VJbVmml+bd6MoHZUrhrz7rLK77vRzVYyZg0sbROg7k0SiMjvo2yMuS7NyU4r4GcBms/Nte/r/vuS
GBNPZCEnhpgmwRi3t0SfvSqtruOhHKxYVK1eipwiizi30X6wsFkjY9cZEYY0T6fY128EhAqUvVJ3
a3cNFofidT8gUHAvbyvv5BgT7xAZNyRGA4UEGKqJoM5U/UhzybksZade+NEOGONWw2xYCl1Aoemb
plqC7tAqeexlZ+kVA94YZf+pfBNBDbJYPJhHjvazSS4gIVbIwwA5LENHkKx9V3j9OvuKCQhTVBDA
Bg54+Y/3TVIJ9DYAXkznKoHkTuf0IfzSefQpUwZTB6SKf7OZG4GMaq7/R9p3LcmNK9t+ESPozStt
sVz7VksvjJZmRO89v/4ulPY+YqF4C6PZEXroiJ7pJIBEIu1aqDqDMQbDwZd2yU8J4ZNyjsGp8DC7
VmihY92sebMbLRYTweZe6gBqFVQNlW3amgFfNerSHFCqvay4JS8+cgurOr9Rx4am6AQRBxRfSM1Q
ibPOWMD2qyILDqxzsJ378V5zSJ8Nb2cOe8ZrMym9FkeFasHQcPxS6fFeni0C5IJhUaDVN7DHuRva
zLTgtrKslkc9CLLSG/FkhOiHB0QTgfVqFhAL9baOknn3pgBpbndfW7YuuAgQWg0k9QqIcSntrIQq
F6oyQaYE7EzVw5SDJjQzzPtCNsCsMU2wkkKppFiomZgYQgASh8zX96d6rwR2s+PQTIh+6xHWqwJc
ZvqoeeHlJ2Bcf2lZQerm5q6/gjKfbZaKmREutS896Eh+CTsgxrjL/ldJA6iE7v1Vb12HtTjKdsYF
V7W1EsZ7FbgUicRbesXKJGw03F5vLGU4l2lIg2mBMys9LB+zxx3RKLqXnfhbfAp97onQD0Tn8rXz
WHXDzbfo9+q0GyJlEMRPUzwpwE3O/O4YH4SDlpvFd95XHyKgPBaqpT8zMXg29xTVStmQVRD28pQi
9Y0gc3zJo+XtY7CNj96bdgWgtZ3JKs4iwEfAEsxrDO3dkinxKEsBIxr4aTq1xx3HRTVY8ZBJAWjh
shRwpRmXcNPMrETQXmcDCl+UdECeDqYoUq0cdojJfZIH5nesJ33zGqyF0TZNEoegj7nOH/c9OhPS
HQDppl3skSSwlJryd5auMDaQ7vMESk+Mzoss8bXsG/KVoEvs7T+/apKg6XgTANCENN71GwujmXN6
U0S+vpzmkTejmDV0vLmGlQTKTtaGSGBZytjvFqDORGN8lvjix/1VbNni9Soo5a7EMQwb3oj3VVjW
up3lkpi5QwMOE3MGclrD0OttRVitibKHVdiRuQqg4utojvUXWzCTCKyjyM1/EndyPDBVbyswXq+Q
MolRUxppLCTZHngpH5Ixubw6Aa4omR+DWvor4pFV5lCDqCXRrCa0lmb12/0t3mhHAA6cKGuSChhj
VeWpc9SkUC2mpov8qtlNvYXsslt60rlCbwWgyqoZs24hHM3QrZgteJsqtBJNHS8gEKNgUNCXCf8d
aDskJ8tZwa4CFPaRFNUzJvf8pre0Xi11wkKQBcZSKwZcwV9UTZGr2sOeNEFwNiuJzlofdbhyoWIm
PxZ5P+Ieih6kxBiTYJweSwRlirlYHAchRTgSocFJ+yBAOzlgdrTMJnghjWfYIqMKSA6FzgesdpAu
1LbZ1AbtCNwpY27MpnC7orT64qTE3v2lXQDJ7wmirHI6pMNQqkHky0/peXjMHrqDBkZJDaMzwVcO
nFcA9VbNHLNOhAh4cPWnxCreWCmdzUhsvV7x2pJG6VzFaYEdnitLfSo/F9zEvwj/XG13ua2/JGeM
/AZm58U2q/i/af5+34+LuVol5kQhQyJiKUB6N7k98HpRLQy6x/vbvOm2rNdHNGwlpNf0slLgCPra
S154nBlZCphTAJLYOKUvx6b0U3A6JlkTQ28vX7WSykfdrINGEHkk/cCBomZ6v78slpZSpkWcwi4K
eMxk1iAeyV+reXGy7K9GYE0Wbh8RmuFAIA8fjKYJ1YYxjsMKLm1hnETjQ1QjOy8F+/5i/j9W67cU
6pYXqjRGIt9xCIIIlh56QKRzfaHGzU7F4Mgsru/thxBUbP9ZFp0EiLmkyHQFzRLLw+SS3NGwQ8+J
08Mh+id4nawF0lhRVVAkmZwCSTI51u/hTiBhpTnMuFf/iN+R3Nlb0/J7edSdDoIUM7VKB78iCXgT
kzaHPEPbt4h6YBg+Y/jqe8BlL5Wi+lKenJVCcxRY1P/tUDUqzSiMaptGSi765XJKxZMovkRiZCsN
6KTTh7b5iLizwv3kEAE2DkP09u34vX7qzhthPPcJAAt8XjGr2Cwex8wUbMJfIORm4PY/ANKVPJdu
yoHz677s7Yv/WzTlbhhCzo2cKqG9oDhJ+S4pme0VW40+hEbwv7pLXX2hSCJhlkYOvaIYe0SfI2nq
7yzkk/3/bSmUL5Hkk55lehvvu8AdNW+Mvt7/++T/v6ellPsQjkgvTsg3+tnype7/Bi6YKde6Kaa5
NXA/78sif+tGFhLu4HeDKyga1KZlFehy+qnl/SkITFhPi+decAesOT/m/NsiSdZ9eZtqsJJH7Z0s
x0IcNkK+F7ODWH1rMJRwX8CmYV4JoDavi/qoSmSo+Ii51CUrrEJ9bQbGCW3bScIOIMpoy7hBbhRV
vhJToHkD21iZXbgGpJsHTWUmyHclC+7JP8BT3tTvlUzq8gbZMNRiC69ZBrFDD/DmDui3xp6d0dg8
I0VBTIA2ZbDwUGcELD0+GBKAA+ad8KyFYIrt8+f7p7Rt+FcyqGNa0EwQGoOOjh13dkitVznzvoxG
JMEBgQqryXXT7mkqOFtEXsM/KldqdJ3a1m1T7GUlt/IodsdsMIuWMzkW8/q2W4UOCdC762ikoa17
w8nRPBZliP582SNMrYRJi3NQxP4m/VQs3gxtgzFUt3leK5GUYuipNo4Anov2GvfKVe9F9p1xWORF
ujESKwGU7RbqookiwERgZCo8hzv9bwCWA1aKe1ocVMH5HeutIG7NPXmUUVKHzFAnVSj2lZLbk/hF
wdwSqh8i/9iVXyr5q6GynGHWFlIqXza9lACdMNxX4JjF2+iPXuJWX5bnzBx+Bh8lUtwsJ39bJ38r
CnUDZGPO53FAl7fRK6aieI1WmeEAp5hRK2MtjWz2yuMOBH2olW4s9mr7HBuwhwErfbJpcn+rB93h
0hTaohWBgSJ73Ntj9RzxT7UW/Qu7rgkYwQLvksYrNFFcuPQV6HkjEAOFnBUbmAopk2PKtYwodyv6
lAAnpxkGga4CR8T1dumxNAeyUoZomIzPDcDG279VTGvI+8FPnQR6X+y0k7A30Ied2qVuVqk5eDw7
QbRxbJIIvieg9wKxBv+uv0MC4cHIGWKK7xhswRZc1Vp2wV8aagSLM52AZcl60zZSUpCoqKIIPEtA
XFFGMgF1zzjqcurPMcBtEjBb9ZgH05XHUAP8cQA+iYyU4KNKtLKpq8wkG+w/NzQgYBAB9iwoaMml
h2nlohHSRc7y/bgXXA35KB71kMyeCHOqWVn194mVbdgwNVcSKdPWqrEqJ71s7Iq0j80ykp70RnNq
vvALQbRSZXzRRsOUBJbftXFnruRSxzsrVaaEGviRs2aX6HspBKBEwao23bopmDZSFMnACBXGcTCW
ea1EISgl+bQNSpdQx5DBBbTFXuCYCRB78o1lt29fdcjDvDVaVUVQIeOHa3l53aiRlHeB33yMP8Md
ho1slF10a3FIuoYl7mYPoSegjETwjaANQ/9UNFcunTaPksj5Iv+KMUmu/KGMDkMjb67hRYamS6hX
I1MqUlZ6HmNgrsaAkyL1OhKDo1zX7bKD5E2AVCwmK2bChpJNunr9KJGUwe6yNEKPD4L+crZqMKsM
XWjq6bec1W+3vX3/tzR6MgxErX0kcJXuS+mxK/di6Al/nAglS9F1AS2j5ELTEO7NGA6lMiy1qy5a
aTVRV7s9J4k+45BuPGNKDH1I3By3aMzG24DWhdAw89zpgxae/z433oJ4MPnuoxqe7kvd0AyUwdBA
gDoLBrU08vvVu6oYE69mNdBdUz7EFG1bcOYcxhrj2bsdGoBy4/KqvAaQKYwek1NcidHQIq2kwwwl
93SPXOHElR8NRwbsBKiKzPCFlfi8sYiUQOoOi+qoAMwqV/1fTPGpN7okocy6vJvbt1oX9c4mRaP2
jVypvm7MrrCEbpz3DK+OJYJSi3EpJQOkmJhFLPvKLsS08oMwmu37erBlZGUdD5aEwQ6D1+kZnCJN
lj7kMxUvteCS2RWeM0loNtuSQxLxzFF7YtcoAwGBZNgehEUwt9S6wJA6hkmBrVNMlH6RuI0x0aE5
mqeDpYDVFrFhja6EUdZoDoEBkcYQJgT1QQFguJkspdPDOYf5ZZU1LoPSd5ZGB2oiPwazmIOaqwWD
FYALfnA76bXwu8caTYDqK/9QHCbwvpwkK0Hcwb0yjnJjseChFECYBw5FQTZIILS6bFmQD7OWI3hr
nfyT9DzC2ANy2AT/BI4TS3+qD8afD8jo8GdXUoker6QWcp6oRsPXrpSXx1mfHAO5OSF9v7+4DXN/
JYUyJNUMbkhRLoAVHZw647XmHpaQMevJEkGZDoBCFGq7YCF69ZcOrlv9hZ9Y5ectGUBHgG8OOmzk
+qjqEDiqFy1TqnDfjyJakM482S/J/fO9ggsM30nFVNGN813nPZ8F9QQ+aGDHjOdSeh87Rli2uQ4M
n2EUHPMiAt3oMCi9FvMl1qGXP4zWxwyuGbFSzVvqjIQoIXFFqRe9IpRiLUrYiEoKAte+Vbw2LUEv
X49T9JLjlBI/FvJiYLxXtyKBsoiCMnwlDaP0NFmhktYjIsUeOzf3Zg+vogPju2GJKiNOo7cPuoRx
UcyzY6gTZNH0jHSSCEEOwKzOK2FtCx2IelxvdgEjTXUTDVJi6GmvKpf0QishZkCaSn4HfDFeYEwK
Ilv+qPvptxQjuXxpiqa4KzztsdnHblYDtbn+cl8hbwwj/SGU2nNZF0uRmgH908+fCWYNqKKtBEhU
qpW5OmqSs4tOPBvzyIUJPNw/feMu4g1AaMKxR1ujQr3WU1FNhRZgH9CTag3ocTJ+1Ptwb7yVvioT
TBfv/npvuhNogdQbp2pdBFtVd55UoCbRxcKzLFWfY9G/yenUWByn9iBTUw+TXDqZrO2UuIcXIbi4
aj/CBRhnnT6WdtblrEYzWvEwKY8oQEGGQNKQh7iEQCtjHUdyG1QCAA6yobDC4G9BKM2O5TdvBVJX
UqiHCFlypRgjUNaPfadiwDBMzCCddoZxDqZjGdox7hS3oHEVjSJc0h0Rpn/cP4Hbi3y9Tsp2yHyV
zHyFLwh6EIaJ3/WGsyfhVDETprfeDPpjgWRLuLTBVktPSktFp/NFJhm++DTYQFv0lNmunPpICIqE
r9rr/WVt7KxM5vhJjyeeXIV227kyTfRckENXfZpszszs+Fu3m4B0i6n67+3uvjRyLa7dGVnj0Rov
otMYzK10hDrIyihnmJ3zVTxW42KW41M8P4IH1CxF576ojYWBvRIJMg3kJxil5KkrCljsOeEXNDsX
H/o33ZOdxA3/Rgf+BbCSOT9Njv96ZYQrU9UwyCxiUpSGeA+MtJLKAI7aEhcIuT5LFufn7T27FkD0
c3XPRE5dBj4GFqZQndL0kOpvLavj/RZI5EL4+XsR1Jbp+qQLYUjwNjE9b+g7vvcL40GV9tkQm+kC
TB1gjUbTH3tJ1yujTNsAwI2hEQCzJ/VAYKr6V30Ge0xWCO59jdjcQQmpNNCPwGJr5PerHVQlPdJH
EZYKONVL8BF+TXnWkBBLBHVIwNer0pLoXJJ/M/i3jj/pAmtkZiO+wn6BQ0TikcnChaVsYcBzaR1w
iBAjP3tNd8vOsLoLwbNidR6ySgwPZmtNeOiAvgLYDUO9dKiutk0YefRucUrgK+iAkfwpa822/3n/
aG7bXKF5ayFU6moBNmqrG4DpV8zyfXSGhwU5Jc2r//oHSAfkEOirKiMlBzpw5M51ehhBNMZW01D8
cju7QFA/2fUzYUNNrfkheNHNyy4+smrkm7uIVwd5EQFpC5qyN4NZ7PQUQXERHyfZitWj2DKckttE
BbxzA7QZGIDAS0xjB6YaSlJqvwDPaE/g0bsdSVSIf16MwlGtxVBHVcVFksSTELpAzL80xIwuYWfr
GU/FbeEQm4UZa4BdyQbPg+v7+rrWlRwllRiTRI/gts/Crjtw7+VR80Sb3wXW8jDvWFPdtz1ukAkf
WheB34V8gk6ZCKmY+mpJDNUfwketrLyhTL0kwUDOEJlG8iw1ldekrQUq1LMcgl0tjCxj1Jwhxr0o
QPoix+epCBmeB/OrKKuSV5zY8uA1Qta6ARVj5Zan1BkOics5gxU+kq5U8NqOO9bN31Coq92gnoNO
76pMLSA38QdfOMRe50Q7/sDKfG1cjSsxlP0fp75IBDVA+iY9ysJodtIh11luDjGK1KXXMMBL0CdR
ULlBjtCVGKXpHLlx9RsmKlX0C3RfMBfe7aL3/jidtIQ5P7NhZq4iPypCCZRIjEMZvk5YCb1dVMZX
o82duo4/Jy79U84XEh6gPCQRhB2FlASvLws6JId2NJrOy+S/eHGwcg30Q3+aaqCFUDeSS7MCXcpG
54mdfqiTKbZkofmuyMHbH74GQO4BRC3sPbhO8YNK5dgigCZi65r5wO9FC8/NG2nlnV3Rzl9Yynfj
81Cy6AybrIRCwqMH7CB7BDxN9/Mj5zVW5bF8X/o2XQQpFzApBI14CK6PaEjVeEIEsRx+sVfo/j8z
zzcJciIHek4gkJAIgKW+lhPoajKqabwcWqd3RKtAO9t0IHWn2QUXLojvWZaavr9EIOj+SJ8ZenQh
/FqgNOZqHmPOYle2sZ22n+ARMBuuYrghW9u3lkIZQS4u9bhSuuWQ+fGuPcVeThhUmdNLm4sB4JeM
wTeCH0UtphyAmKVF03KohFCQZ5MbMen6LcMMEP8G4CQkIu/r+uayVvKoZSmtxsdSBkThxO9gY0l1
ofdBBO/fF3PjNF4OSRUA7CSLMIJ0D9MQR4bIaU2+a3/ClycTBoGdfMkyDIGRaoaKnC7rASfmYG1y
aZFk6SvHcQL/oy71UMTO5q3irxwgpzLKAMFH/TCaAUM9bjxIShp9j4sizye1rIl+iKD2RQ+nG3qz
C/gXlwWwezOcT8uirK02NSkSIVhZ/I4y8hFKIf+MUIgK3zRr+UlGriWMbyhPI/JPM/FVXhinSRf4
6A+gLHFWXNIR+IB5T0CiU6+2R5v03rPu9qZ6/lYbuntrAVrboJS4db+LX9EOgAcOY0EMXaGzEEkk
KlVa4fRICYd3IvR2cJeYBnSUD//K5uNtRrciMrLIyVKaWRmBkrX8SC7dhZN5H3oK3MqGWSwirsvt
Ffg/QXRJeQo6lC5mYTnoGAyOZ7NCzkMezlzvKPWuDhgBwKbpX61LovRyCstOrWZ+OfSgw6le0dgk
2CXSkqq9NAiowe1ZeQGrl/D2NgCtUCStAMisk+w69eB0UQ43AF0OgLCfkIStga/QmSQyVb6DAc1S
H6S9YIkgJgFcEQLUR6bXfqOk1AeQ3MzK0IAF1hjRyt35y8OSWeFngYT0B7D/POGcHbhvxaeyL37K
PyT4yYQPiKG6ZHlXZ0yko+4C14sg59HKNKpTD5uL5YOt2hufE5tDDlx/ACeBFTmGz1ztljww7kko
xqAWg96S69VOXJFPY1R0JMxbzApDEIqjnIwnALaDTDp5E/z7C9za3bU86kVUldngqiTpECqXZzKA
KnjGXtyxLM1Nvg6eA7w9MqkpSBpuJrWuOCiQaZCxLsj51LCsFJM3yVlwkN22mc/FjQWFNOQFMe0K
+GG4zVTQoc71NCGnTE5NcqvLqjhPBq00q61xc10rSZfobqWdWjMkTR7rnVcYneRI0rKfUoy5ilJe
gLl1fjUa7pyr3Bnk00fABbem3lf7oWwLRprtpmRCYDE1AvuJShHakuh72uvcws9zZfjyiRAISbv0
b1Eyky/lD/n1vx1lwVmxjcHCf/PM0qObiXSd1y8lKl5C+g0ok9SjNXIJiC7yTAdsZmyF4HnKi8eg
RZpCHs0pVExN0k1OeeA0HUSNidli3HjaG1FgxdmHNI9OWA1mH7ze1+6bNAMAdgA9CUcPWQ1szKXw
sjqeKlbqbIZz6cxPI7qTcyd02sRbclM9Ik1IWBudKHWK0WLIJbZ4bTZouVQ4kA9qFWgBeHUJ8Ufu
LIfie3wkMQ7muhuWMPp5pYVR2t5JqSalRFhjR4/hgTC5yihkmLJLMK9RM7m/ONpkQByIZxSSZEVT
H3oHrk0USCyMchASzSFeg7IjoU7vszNRN07tLznoMgG8NlTqBuhNndUApl91yBDrHFu5E6BnfnD6
Y7QT3tip0G2BpA2V9Nih7kepsLQkS9IAB8ppSpNUSwgJFwAoBa/04RZhJF9lYFvdPukXO0WCK14B
Tiqd7J1iZdCMruz86Ud1xAWoXkmZU3serKx1JSvbweR790/v1pWmZFKWuM2CXl8ayJz3+p486CQq
AbH6ng0PeWMUiNWHYfjv+hRKVcS6wNXOYR07e3Qmv/Ex+2DnwG0gESvGOTx9l5AiMtPlpHWUFkwF
Xl1eBlEdaJ0ne52fPnU7Ek82J6Znu/Vco9EUTEwE+Fihre4wSEvWZRVSpcCe4vdkkSRjr53SwRQA
TMP9df/0Lh0Fa8NyWdhKIHXXC8mIOT1ClgbuGFzpliS4Hc0WXsR9+J6fyWAOWg8P3RfeB46glTkL
RogN70fsDVbzKb1FwPpl0deRU1x/0+XpQXpKRmcC8SUojeoGo+/CAE9PxZ0G4TMRfD1mGfIbG0ee
t98y6JsyLosOqFtxOQxJYY7TX734tYsMu+1PUee2/DvfvM4pMhPRR54wACfJlt4sD2Ul1GVU5D9o
6CG07vFhGCWGX4TCSQAwtFCBQkcT9kOo+plRWW09M7wy8jzcE0m5+km7dEEqxIYfLBhH7fBcDpwT
9ZPZSLwN0Gr3vlbdeDGXE1wtkbJ8wVDO0dwXht8AN5ng/oPwwp4By1M48QPr0pC7d29x5E6t3mSM
+lXBuIDBWmgFU+g+9OSb1GLeZWEMCm2q5WpRlFr2LZKQ+gi1XERQnCeNP/WzGYUsML9t9dB5FL3J
IMVlb1fLyWpJr8E1B7Z5TJT3xqFUygu8pNBrViJ6XP2NcVi0zfl1WL8FUvsXByk/GHxtALopfWmj
4hvf8E9h11p6uTiJpvVmqQlep0ueGgSzGYe81y3ZQ5CyjNH2Bv/+EGqDBb3tgmxuDb+vfkQx6NvV
Q1I831+tyBJCfr/a3lHJsrZbSqhmpIMyxNDOVZKVpgF8+7h97LnUKsQC1KnpRzcAW2rgXS7LTn2u
+anaWcMQCVZUCj9yLnXSKd9V0bTjSmSQpuyNk5t9J/N2qLZP6jQygT9Yn049QlMOIhk5hwJOP4IT
mUgAn8ZbarUhRjyKc7IDCRxgHRnvO9n0m9uFh4hwKgHYmuZuqlV9yfSIxAHpLs8/o/Lz/oFsLmr1
98nLuzoPkN1LQRHDVBQ47rbuPoVJcoW4Z1hAxjJoo9umQzPIM449ldWdVkh202SMprpNI4tmAUkg
oFJ4va9XUknKMOgTjGwxoNM8CA4YFn+MwGDfjJoZgWPo/saxxFHaMAY9OMMMXNugQ2tM5amcFwvH
onrsm3+jAquFkS9ZHdHUG0axcFiYrM37cgxecGa7+4u5fTFIELDylSkjVIpcOwUA2nGCEwApd+E+
PKomYYsXdyE7nqfduUsosJJGWZooyqdW7jV45vaE4DazNc0MT/WH9Dw/kl5lgN8DsSG2uaOYOTIr
B8ZcLKUpStKNxtRhsX1kSW6PFFjsFYfexnrPyObb9/f2RvUvWwvaZ4RYCF0vXZqr4+t7pW3LNtSc
TjgPzbELf97/+7cmlRJALScRORCIihAA3jqYSGxo5/6i+QzB0JR/kx/lF/EVSBhPgRt9hq+CRbh4
gJoM2P/7n7K9s6B+Q7uYAfeZbuNSEzmQ1FFWnewYPZIRuNyannKfTBtyjyxpN/QQFzVaSaOc50ic
1XjsIC0HLvKT8FX0CFt14UYA/8gdIhwYX+i6/xyPxadoNlZhsb7hJvyiv4Gyn0OVBgZf4RuCE/eg
ubUn+uoPMilNAH7+1e6SgrFEptToslCftrVQlqLqpLlDeuRKTzljsnjaTyj1V8whl+0AGp2i/5VH
7W+eYp50xJi9oz2kz4sfI8xrQIM47Gs061Yei33rpnXispfo5ACXDjwvrPHa0HFBFnNBJKhO9zGi
qjC/GecitQwgl5vaEzFGzVv7JftbfV4YszY3Ph+5QcgsoWkU87nob7gWHIPksqjkAYI1ry/f+9LB
MJRlRKqpVPCDKlae4Cb6gTxMQ8kSqnsKGpMpa5sAuCKFE4SNFcxwBxKwQ2opJ/1BdrN/wO+3eY5r
cdTyuIbTQIAHcXVkBR7EIVgHV8zklDbvhjDxzAboW5uHPA9yBQB8AFwumqiuNzRs1HHS21xxWid6
FS0yAUOqC5KnZEBArXARmTlismdXjhLSpBisxvkhYwklIjnklZktuTAVpbpC4+2+RNyc4nakCNwN
D8UUJ7ajt/uX8TZBS8mjYjoV/TaNJkEewMtDWzLRwS99xM+kxZ4LzRmdMSZgq3WreweroZW+ZBYL
mPQm3aRTn0CFeTNvZEbe4BO0l24wCRJqcBz2RWJN+8VKdvxOU6zw+/1136ZgL0KBuCeRPB4o3q73
eVa7sudaCO3s5sh9oDtuj27uswFCWMGa/b6A5WNZ2Zuq1WWlKNiAIxVTauAUuBbKGU2WxkYoOe1P
dY8y2VPuRd+bQ/IynmqLDBCopTm+5naQm8sjGs7OzM7rTfVafQFl5xctFsuowheQDBR/KiF12idn
Av+Mt82OvzC2mSGPnmdXe4WT6yaWnCI2tY98lz4th+bLcp5dTOa9tYXJ5hYm5vXmBv1eIt2WpA5K
FIQ9lpgdgXBtkeDKJJZpstJXbZ/sRJA8tbvGvb/S21ecKNRKLKXFuZjVglxDbO3oT0tkB3tpN0GT
td1wIJMhoZXteTt/HBzJKlGTDO2aMc10+/BcPgGj+3gBMFWuUYdbYFohRzsgpsqPS2k2j6MHLK+H
BrQ0xqn2MwdZ/mf9y4jmgPtr377B6F35j2AafEIxhkaZBAiOfFSZMT4QuSDh9lSz9mEzbMNn5fZu
3wIsFf2mIK3GGIgI1OHrm6SIWadPQCR1WrgQ+TNx9Qns7uQ0Z97MXZ311G0pFXqN0EmFCEbE9b2W
l2m1ZAAymshLz3pmxrlJ/IgfKNfktjMec5s/ABr+9f7G3iBVE4OBplBQ6GJmBv1b5HqtXoOei0J+
kSF2cuNnEmGIWC7CQjNx4zcCwkjqy6Ndg0oJeJCo/WpM9/QmW05/A/UINnw+poWEb4h8jPZYvbcc
+9QEYbdFUPDggx+rPaFg5Ow/JuH8JVpD2QO1MvCvUKJBHzxWWcqLCAlIT17xQnryjCfV5XcCw3fa
tM0kT0aAGsDqTk8QC3zU9PJwOeHJRl1HsGUHr68F79sqPnvUIojrXVmGTV7++cACyt8+69UHUGet
Iac0j6MowjQTimag7D5JP9Iz8QIE9NLVNshM3uePBRBXqb9g44GZat/Xt9vAh+jb6huoDe9A04IU
FK4VAeuvn0c0QQ6mbE7O/AqM+93/KI2K+Epdm6JlwZbze1IjAADtmZhpwRqecZsY6Qfm2ii3HPi7
3CBgaAchjkCKn7vFI7EyIBXtfxBQkW+nXyH0kcKzQJkJrW+UwRjKSRLL/nJzSSjbWtL3ZafagLRx
qjPRI6TbOPNfbSj4kwUkmAEhQKlQDjCQghNG0QFhzGN6qK3A7t3mEy04wLNneTO3MeNFWX5Lo5Sl
qsJs5BtIG2CcDHc69G6F+JQsjSmLfDm9nWhoAD4eBkIAQETJAhdUu4j5IDrqU/75Cywfs62kWC7a
AK48MRsJSTbqnkBKN4N24lAdhcDWCZ8xF1y5mZ2jA7S2Dc94kvCUd57xtd+xMOW39Ga9UEpLx77v
xbSAXH1Cn0Rcm4LgG61i/QtNWYuhknFIk8ldLUPM5BKsbQn18vhIHhGwmuz+1UVfS6P8Xj3jJalX
IY334k900nqAtvwuoaUHAKMPTCO2oStAviEEgDwGOeDcXz+aSxpnQtJoggMUSgznFnb+rfkSo9/O
8Eq7SpkQOFsv5JVAanm8MsV1XUGg8SIDPttSvsQ7tGaiKQva8qS7+Uv+ygO5ILbVZ8Y53qQgRcSK
ZPgPVOZAQKQjijlTaq5MeAEGu3yXelMwTN2r3NAROzvf5yivtggp7Pp1+aZ+YZfSL9A71DUBUTEc
I4w2oe2CZiMYKkAmVMvCA+vFCc+zkzvZVwltvjzSLLpdZniqeLgn5wxI5oEJ2kzwqybW4P7qsGIe
PXH76M8hxOeYCsY8qyFTZkJYOmGamxYV6BxILTL6agzHMKzYl/aiHX1jvtkseZSVUHvMLg415E0Z
ukHwaO8ivznqezxmZmQPpnbi3e5cWkj/pGbwgMaePatuuWWGMRH+e82UxRhmJY0HHd8gewQsOPdS
DBMQZUNf2b8wG6RLjvT4o7fg5oEBJ2XIGTlkzcAGA5XPPoZ3pOz/e673lXsrN3EljTrNhJNmGXib
vGOgDhtZ3bFyMX9kVaBa64CUSxgiOvKweRV6n5t/8sRtWGNFB3cIiDYkGY2PlClp+mDpIlVY8AqI
P9XMLL7mT8PuR3oEDOzyvpzELwYTSXIrtrkSSpkTQKLI9VJDKEGdyxdzXkwQ3mOjB91qfTG1Qldm
2RHyN+mLY2DAU0QzAUpPdHxTjaM6LupCFlq/D7Ilv02RKatwIEhHpOjyrx1g59BjekihV0zYu617
ZGDwBu6SjGEindrnfhpmaclHFIp9+SfRK+IHygTTgSTZmN7E1rGuxVE7rGph2s01xEno/M6fu4cS
eb3BEtAzHIKFmRgp5jXdeJUwx0qguLC9BqYLr18lxHhLkY/V4sgnFRdVAgSc4gDG3vnFCMeMyTfW
eCWPSuxl2VgaKrrbHdLdPhyb1xHsNDJqvIDYk5CEzh8Mm+W8bCUCroSSc17Fq+AUnOIhgdDgpO/T
zwFtRyALsKtdC86omMAFsUzwlvm7Ekn2fSUSCYIoBLvl4syBU2EuofRIKyeai9Sd4bNylTdYJIhI
r6RRJgkTo2nWB5AmPgUwr4JkqfvIar36DWAU9nIwnjv0AiKVuW+eSKwG+2RHT8x3jhwedV3xGQB3
gT6hnEkX44wyA94nGgOd4tgSSrX9/LhYlRl/RA6z93vjbl7Jot44LUo5WRsg6z/4hWb/RsYkyJhL
xkYv3L4mv1dGvWY60EU6kUhrnaE0g58g3gPlWOPoBjLu6i52mReF2JabvVTQRA/4QgK0TOnsKOtB
J5WQKHvtu2D3XoKHO3mQH0MvM/PX0o1tOTfFA7P5fPOGrgRTmjsUS8jJYwwkUbfyFXtyMYwF4qPO
kZ5Hl7dljL0yrRDZvnuLpfS31TMO5OmQOfyokfAHh1xgo2RtG6fgVfCm91/hW8+0uJsKe+lHNJDG
AlXW9S3tcrWMJiGYYeDJAPffKKhaHqExZe7qprquJFF2T6ikBoUcSNLRAqAgBWtYClplycLYGf0N
9xvM6KTN8teyaN1pY0zYRxxgidB0jOb2C07fP2g63tw+1ITQLQ4kqZtKmxF0edZk0FFkdoHJWoMj
SPGIdWHngDaXtBJFaYgUz1oLwmPyFJNILcaS4Kz/i6ossaQaUAkA0S3r6KK81ohxGnNh1gyEDO+k
mJe/yX75Me0JJ3xj9V9KFm/allsFgfDmgJcCwBSFum5xpJUT10Kg+q3w0UZtJi/FFxnBUWPKx5jZ
L7H9MK3kURtZB+pcFgXk8R4Z/R4OnUkoPIivzAqwN89sJYoy0XzGJ51MRGV+uAOYNXDBMTTPjuNZ
cijj3CaaUaQj5AyCWc+W/GQ8/AKOj0/GJ2qF+Ud5zFS4F6IZOZmlOvcDArJj18YLyNMg3ES5Gfg6
wIa+VpklNFIOVdPZkVpfNUIzbVgo2htJwmsRlGfYAy0DnHAQQVrDZeBIYq5sF/sINLzQZaF8XuY8
7i2I7PfKd0lKbZRnEdJqBx01eAUqtwAhqj3iNUd7C2pkxE9j9eKxFnmJu1ZilVKtYgTQROzoiE5m
DwcehXTCwwWkzMf7h3arM/+PtOtqjt1mlr+IVczhlXmp1SrrhBeWfQJzzvz1t7GyLQrLu5D9VdlP
qjqzIGYGg0FPN74oLk84W8mEvU590ZXjU1WNlLcU2QHWT3yTTVbGMkN9yq7gdd3gZGJGcv/OxJ9I
W5eH9ofl0JSBbQm8nJFgOaInB+Suktqz3wfqobFJhyP7Ub4wn0EujzTYJMPhGHlXiRI95SYYdlnj
DDbBf3wkjM5Qqjl1X0XALDhbOVzfr51uFqwpApi5gAMVJInKk1WB1+uph7XWFkCnOuPW3clwSsVp
HZCUWDkGqdC/nvz+m8LwlX3P3Nimcqbeiu3A6bBNaIZk9OhV4Pd0szVVnz2Pt+syG2NU1uwhhJPG
M4yRcTwkaB9qCl7P5GDYeZb9+EGprDn1hlaWErFzDB8As8gP9WhKLtHTxRD1V/7Ag+n0eb2tPeZe
7normua4WWMCD1NRHz0H5GBx1xiIihx1w3LKnAKtKDCekGvnkbxBxx5z5I4c3BdJbWOT8tYqW4xK
X2AzPlQncumsHfUrKb9Y/AL7+/e+OMpR1y6bpXHAd/27+HrLLKzDdQcqQvbv3Q7llIWUi3FcwU5r
g4LHy5+TE7imPc5Jjt1gcYF+84nqYTfmN0Yp5xRBTr9KJG0u1mLpv8nIbemTDFN9S5i66qwvSXlo
BBSQmGrYMkITIvmfZXHaD29ctAgAHA+NCvkdm4NnEuYql0uBuMYbPDfEBFSIix2Z/2E2I8j+Xzji
uzUaeyLUYdhwM784HZRl03tC0ayDSjh8QsfFhTi9xUicu46/sUcFm6J2bbEYEvHH+lnxydByc1hv
PwE8vryywiM3lqgQEwC7m/H2tji1PcXgZ5q8pLK0U3kjR7bmLLg8oksnm50PZbNHxip3i7CNbSrq
ZikUymHAKokmuABIglIAIzaBuhEPYjbvfaJdd3n7+bhcKgCzRZpDvCEtaGWtLrkskIlL1czuRWaJ
uxsJBsbq0QyVMaZNfVm0WwZjKNa3nEJILiQoeX7iQrfvm+92qK8YRkLUNNLZDnYRFzoQXBvoqkBP
EOYacFOywEH7+/ZukfqIkZGIsRrCYvh9tEVLsjMHHMRWAh4/zpu/s4/XHUQFRpl4MFRqIu554vnv
m2gXQw2Q7nwmntIfIW1rp27vR6YqmyFAlOHTGRyPwjq7AwwXj8bGM8NV9wJy+wOozSzCbJTXHj+A
gN0aPMglIGchFyMmtmDv424tUdsJ1oTVkNqJLHVxVnQCVc5MrAElYWTNLxz6kEzeTJZJaj9zSM/m
cX1eXPPHcMLrtCWcCHixOj+LLOzeEflcdD7FtQvPjCjkyevPx+ydGgnQBeGI25+bFta5OrOHH4Qb
r7pju8/O/Zm4z7s56gSErLYyD1NPdq86FU7hDcA7QR/vE5XETm/goy3qAMyHpMMdGkvr3WWE5lDi
p3Zoa6vZfStfZ0f2WbXL7lG4XR11l82ghNYWGix2juASpNEI8snOJtEf3bEummfOl2tbR13CQOs5
z0kE/yyP6bFzymfeyW6Ewmp/or/qYvjLNoLyNfmZ3sTO4ItoikgnzVrcGsyUIBSxIWtmXw/OvUS7
XT9VCkSFUFfFet7d/gD2bMwFE04oZvG2d3Zs7NAPW1KZ9NMo4juXxxAP44S4hHhRSTjJzOtL2nn9
gBdJPI5mMnapnxFem4Q3dUMHwWKVlFFqQJyIDF13dnUkgw14n2TitYhbXmzrxiAVkQqm9EU+g8GF
i6wmfORTu5MjUxl9xspYhqhYxNS6kQ8aqlHhDkDe/JkMzGe3wmP1Yw2gKwRlNt2Sb5ibR37/tfVR
YVkCjSlr5IOq6DSJIKFsbmeTPA3OBH8v407IalSf1XCumaTiso8xiQNiKByTt9lqtS4mOGqzvktt
9RuhvF2Og03KSAVVFgS5cGpl9+QcQ9gAVsxs1++VCVuPouJWVvusQD/qnHIxgIA26W3nRrD49uLO
fN9n2aOiMhZyg4smrL6288QEs5JXWcqJNC7jRx5cVf+pFbVZIE1WVYcYoCvj8wLHI2mmSI/rQ+/g
03rdzcxoL0i7yeA9Xs5/3wRor1Yt+PVgbbII6gkjDk/RTWVyT8sDXkMImz+BzIkH/o7U0IqnHrND
6AoY42stMvwlQPKNY8yD7589KtgoZCD2cDWiYkuFhBYmlPDNAVb6jTIJvECjJZ1Av35Qbzjb+Plf
YnljjwoqQemHGpyaOHl+C5h7mLzcrTCdlB0SALYFqzW1X+z77F66B2+0Qrq3QO/RqXGW5bCvSqT7
NyLK8cwTDCEFj7G4PQfe2qEyIt92c1mF7YI3tfFIbiex3d6MAYCC0FFPf7E60rtFytYetXmrNldN
M8EeH6jBamdB9KLg1gd63DsWvJ/1Cal9gwZbrIrR+ROSh0Ly1kQaqaxPuIO6gQ7AZquoDJiJMVcL
cffWAk890NygZXUvokSJHnoM5VjdcbGHe8I4CIzRLcv++USmM/DWPpXzQMLahEYC+6DJRgIa0X7v
DjwyLOt42UFcY6UqYGL4H/FHo+s1PgeNXEI2z0OXBUBBAumfbtPYLO3MR0Xt8YfqKDjzL+1eNIm0
R/wgsniLdivB7a+gXDbv2j6r+IYccgJYwSqvcyHGhYsDgaEwa5S9OxEagQQceZZMI3/fpECDyBzx
akkCsT+Ubua14GLBgw3zJn3uE1P7CHZ16GMJaP6DIpw6S8QQYJi8qJBsodrHgX3Czh6aILelzhpu
C6+0hZv8KTrnHNUt7P4kzWYaZDb/TKrN1q4PDwsInNgvnHtffPvL6MfotIWK95jhl5Ha++zY6Isq
gOrhxcVn9rR3UhIAc6DHIKAGwi3+8YvzIN2a8K5E4mm0p1MWZF6HeaDYr1yIl9islLSTJj6Yo8Kn
nBR5jYg5cul9e2/B53VZwXNB+UPkSbfLorZ31KSqXybYITxYCgD1GvhVWyyR1GlxaS5B6MXgcQIG
1exRc08H3p/sCeHUWjpIwESTNw2mf+/ddDY/62J+spvUVpTG89eenLI2Jb+ywmP/pFrSF0LvVBw6
l3elB8langnwn4jD8V51l7iDBRyGXbOh5DshByQytBcxNoTt14mDbEJuichfp4x8KcFdn9HrOeV/
kApHYnF77O79xhKVSuSVB/PTCEukI56jkPicbODeu+WHFVGnHg4ifklifOTKUb0elE84+W5y3JhV
O8QLEWhhRYgxsU6GvYbSB7PUCTg0aVaCWuUtbmPJFMwUw5urDXYbjOkMruhyt7xdAq0w/oHZ9T+Z
QwHEwEVK23xfKpShNT+MAp+SHxACXQywLfoEhcXfi19Dc/YSTLol7Ms7yyoV0bIaQ4ZJgtUJfexR
NKPIHLz8qHvKaFYBxg092Vpuu5cQQCmcHLkJvHXtEKwBYs5NbzI3xO33t7CYxmLOJ/YkyJ7bCRBo
Aw+pBvUb+j25FVKxFJXk7UwhowTZQXDygLX/e5UyQLjvdqgGeySvhZ4KsNO6C0IJ53UGn0sAQFb9
6OkTBvcid2uQaiBmg54lhQiDfDDbINk4v4x0hzxgtoOI59CetbVE5QhemoxSIUsjnlV/42+727dh
ZN3snoejiGkToPdfWI/zAmvrqIyhaLW8JjPskhuRaP1510S42mMYxJKC6UjQ1d0NWhc4hA+MSp38
y9dWTOUQfQ2FsCSWCT51JV8XZBMW+vo/WvT4Ejt8NBg3LfIvXrNIpY9FC+VMWWFxgI5HHDTiUYme
GKva/Z6CKIg6qkpCHYDfsMn1HLQ8+KaAjfSwut0f+Yhb5XgogshRbdywftZ/LMfuyNuEWIOJZNxd
4MY4+XEb42ETro2cwHiO2k6F1K8ZQaLWIdjbCPVk6pQQqrtltUwYS6YREdyixcs6nK0SCZjP3kv2
umuQBP3n0xpU9OeYeE7bCXY6Bw2oV9LP57+9ccjmgYDhZqaL7jS8P1ikwr8eZpDvkZWRym04Qd7m
BrozHr5kkHtMWpS9OnG7PioFaF0EpNwCa5NF5IG629jFsOstmVDkzeVPZjZlrY4KfUxXqCng2sTe
aMffyIMlRgyc4ZlEH8vanpNoGFLBXK1uAAVEfcp1lOdK40MMkkInSPLbG8X7FKpw76zc2qE+YpeP
RduvsPP2Oqn45RNurb5mNYf2scXYrmLnL6wI2LuyYvr9fXXUp0yyVJYgkzaTqMeVVQX3rIBHg088
he5t2tYSlTUbNOdqVSLfEZuWfzMw7O6ptuaprqJiUoLVpd+9Km3tUTkzN3pdXxTYI1U+ZxKhS7Dn
+GdBpC9MLP9eCAArBniwiAnWS+l6hVM7DqRWCLjkRBhl4jvdlk0emlLql0+Qrez0A6HAo8mgBtJ3
5svVMIu4AuN75xAA6xkqZuMW0H0LOqIHxsmwuzZwjAMHBxiXYVARAN31pOeGsy08+PyRQRqQBLj0
sNipqXZMdMwlnxYuaBCc+8cgFQphbkAyeoHBzlED2aoCHu4xQoCMSFUofnMbE/oCAZd/QnqiBXFh
jl7GxJbswWc+/A4qOEZ14Ga1lrGpP7inxFduyGBkbzbH+HU9t+XYfPW72YYws+J/INhoPgrESNMY
qYSHO4+wURA8i4rHJeaz796BS9QX/7ZDHUmDLtUDl8AOGY3ArcvS0WjEm4/gTbaYmMMzj1SadBbD
lfbK0q1ZypXiUh3kZuTfzJKEM/oZuKDLgHXJ3w//zQIpH8o6ThhiQZxRpE2OcJR8A6L3ICg/kmsz
szdFiiO6QNuui/YUYdJTlWxbeCv+JtBiQAbgK+L99C05criyo2q6JwoHTPLw3Tp4a5rKq5hYUGNI
iJJgKfBw1/0h2MUDSDZuwY9j8e7s4LnpC5FXEL+wPvIOcwwJ1HcvonJsU1WLzMdY9hBA3s6NPQkw
F9yonfSOUMj0GDRy5R/dsbhvvdCJA/7ESvO78aIbmK8HqkgHp/DHwjHmwyXt24XES4/JNHKBmzCb
8d/iZWOHWik6u3OTLivJ77oXNhhoPE/JEhC+isIqq83UmdiVzm6a35ilru1qnuXFUGN55FGghEaH
fEbiE/wjqxQgLnrhwgaktiD0CM1ZmTbFL11lzBPIZzPpG6dFz6FksMKfZYO6Y1RdNysppCTOWUdC
A7MISP9DBlB2gawce8p7t98Dz/hnVcR/NheLaeI6odLGN4sjJLfR2MNDGXRWTNFdjtAAwYgbC7Sw
e93fWKV1v9Uu7xcuxzqJlhP4X6wsO98QCQqyDRZfumfkVZLNrmyeQqXzVBaHKK4mssw3FbMV1VUG
b+mODTrDTKQsyx6VxxV1XIZIwQJViGOQ2XncEu/FezLXXLkTUwh59wYFmj7BIHoncE8q/KQ64Y1F
GEg254Px+CYl0P6ZI/ySb+0nZFz38srWIBUNLWcoYSrBIMkr5LGBIHTZvWiWGSogwkFIE1E+m6lw
SyNAbqIW81/uMNvVUFGg6nrTgdOFrAbDrQDsDBAhZa9m700RgxL/bBM9GVXqdcVrHeyQJxrlhlSJ
pH6Rb9jPQbvtcqJ2KIEwA4pwtJBQnddp24897hMPg5PMdnQjBxLaMZqvuUmgOVLQRfbkal74A4wn
VvqgnkitM6CU5CsTkABrMf/DQyfW/89vojEBIFED4b3RkfX/PYGmumxN3n2veTdDRbs2iFG0gAgF
2/l334IgkFhes3s53C6HinIp70UQscMOaXQRHZTeF0BDx9Y03bcEylqQRoPUUBCp+E5LKAJMEBlC
ERPf1254iA4GxqDZKJnd1Iw3WkmDhjvIIOh5fVnUuB6goBlQQBnP3iVwVQVoMetTj8mQ/3jtNcAV
C41EBTe1M2pncwDpqVRzalvPGBbUPfinDwF3R7AEjOonbB69vTp0a43KJ2NToY2wwBoJwMEBWz3C
AmNSMQbZW6d9NW5np3SE6hOIrr2jFkKaIupN8NsBOEtq/81Kh5zPm7aqQGRnq95sK24L7JEOcoLV
4jyQF+IdnJ0GLkKB8KtBWwaCL5By1jVqwcsqLpNcZBO2kzATvEmvfCIULg68sx1w8uhncWWZctCm
SKtBTPQR2UbG2Hz7RMhNz0QPypkRi3mjuLigwSDoJCDmDAFp3IfJD9p8TYgMFHEjpdO5HQQlMTty
khdIBIGYsHIRFx5RdWZUESSeP1QRlE3qFpMpYqRgjHDEqV4eOrz3ao5xS3aPdNP/deVOjKmgGYbK
Fi77GlW51+EwNX2kjOfJz3/RfN3bua0daufqJCZuswCe7iWP0Cl4IEPyGtqFYQJWHxBqsuDq5B+8
+IoaaCwJu5AMnb+PO1eAxqyP5GRCLSaC/C9G4wmgDOAzZOAp8aD9RKp3lr/sxQEoSP4xSp3wkxh1
QtyKmPzECf/2do6gYz5k7Xrluxm6Y57khT5o4QpaTC20qiRQpMIq1leGH150CeAamJblIdGsApKq
Ur6fccnUKuBSwOOV4oLNhTA2Vsf21DwxSYQvLliUKdrl+SHJRLVAIwcuLxPp9N+Rr0KnisNDJCGm
SE8tSokMc7SEGZoFk9z7nujzyGATB8u3RMP6llgCaGmdjYMhxWYelmakpKYRMRXNLs6F8zLf7VAn
OcRl07AUp9Hpv+JUABsQcLBgbPjOYYqCd43f5C7UAMDNJt+/5NkipgnJkyxBgREUCh/DAVVMsnbz
SuIPE95Qbmt/ii/anwDu4djVz4WYeo8XcESjj9kfr3wgaNTGIfeK+juLl/SyRKV+DhWdWSryE6dn
4DwZzlTcnJN+Mb5Px9wpPRbnymUTijJGRaWUZtMq1tLorD9W14CKcGx3bgL+/xogbtYFnmWNnhqL
s4bDRRDWJmt19aC9i/HCf6YJePwEXnHXpd73VaWK0KodhhyIY5yIQfM6A0kh2MqNiP2NwAMSmlAH
A3n7+WxkvTftJdiNR9GycnFTV4OmIWanJQo07beQrbdNJpt9ztuMTLR3IqKUAU0vtDkMnFUfnVfI
BXVF0pvOo0eYxPEAxAkUQv9BGGtZ1kiyoU4OpIC3nj6kG+gqmJ/rUStlhAq8H/BtGXJHVmVxlgTu
fYjTznh5Zc7Z7qwQNqFDC3SPSDjjP64Qz59znoto+0yBDmDI6td/vRRmbm4xBxv3V/i3NaT4j9ai
sNTCmIe13iaweALG5xwNMG3CGkAwyqzhsZ0ES1RVoGgALl5AlCmD88hloOtYkN/rH7wUcK1kFrV/
3Uv2bRAGaczaQmCEsrFEcViPcroelvy3DrRuexSKp+smLtmbJKhhnVmq32xQ0Ta3taYZxjA6yt3y
qhBuMS+1JovwLhS39XkIp7A8MzcFywiSeyJuzXoHYi2TOkPSyABUZuRATcXlZgqlpSEpzRxSzYyl
7pz+H5ZKnf5yi4tbrKFgIw93KUSCncg3XEQ6WM4y6wfxlCgFSCuyyO8IWK3eXRfdfGny923hrfBZ
HYX96MxF5c5j4RiZd32Fux+SiCSBX1fHSDG1l/wQh0U54tBfp9rp1Arq1prZlDzDLffOA3AgvNuh
NiwS0lwpJHxI/Xa2CSMISA898tySB+z2MWtR1K4pECSPSzkHjCy6HdTGnKEJOzX/45ej9mbE3X2o
Rhhpu8Ev5x9G+aqNiXV9e3ZKaUlSRR1iQRDgvaC7q0cQIxUycpTQcTaaBV6WplbEn/L5JYyCvD8W
eG+8bnLX5zYmKY9o5FKUoDprHNLSrefHOM//RwOUK0CNe+4XDWtKoq9r9TNJ3OsLuGyrkPy0WQG1
/Uupl3oojUTwcMR/4NzA62XmCd8J6L4qMCvL6k6RuvHisNxYpHyBS3FYRg2W1K6zmUcclOIPZfVa
VpEppb+uL2/flgoQNCp1FYT2H3MCSHlFPEprkCQE71I9esVgjh1vykJmGsPDdVv/z6d8N0btlQi8
LT8NuGMlwx9qn4PL0myix67LrSb+YcijWaipGQ2+NH7Buwbrs162cchO4gkIMsGQqEd5/nGtPD+n
SE84MccfHTqkZLgIqGhXOs21lYNPfTooQWR9gmxkp6wjD97okxFSMlCPfzQ8NXkVTSOCAK/+kFcC
prlF553QeMYnaLY/LBWEyXom7Rpllgz26OhYgWMEurpgBKbWW+ixBFahEQdJMVr1YE5Rb5ZVbIYV
Q1GcypAXhiiHjQAQQ5nCJ8Ggh505DvkffRR96ZWOkSRZCyK/Y3OAqXk8DqHQGv7cPqTZc4onk/Yg
sHQkqZR1sRryKzZWWgg/LIsoYspM+D6JTyBzZqQs1uciMbkxoBpttaDdUQSzfpflThHrZja+MmKN
yvUXq6DqeyOT83Va1tqPD9xddervu9vogXuEGBRmejHF8lQDwxY/VjbYG53rtqmccmGacvdhUoUK
WIg4GAfc2W4mdRZWS9ML6bXHOZpb4hBHr7iRzF+v22V8VxphIrSSMjZLkwcr52bGket/cpLC2Dua
iYleHF3iLGuRDmJeFoHoGXdxYpbH4kSyyAyZwQN3C5i9Wb9CUwbflQUMZrg/jdeTZNT4nYH11eB5
a7vI17v8rix7U5HW++ufkgYIXSyTyh1aEVZz3JWGT27c5X17wOvy7egToIkWNPeyH7FJP8lZszn3
LmxSaYSXMc+cK0oeGK0amZo0+LIyVpYq440rC4+iVj9EMf9S9pBxjmPPiHXGAUVi4uIHYDYKE1Lo
0CFnfQzMUG30Wu2aLODF0QzVwhJLxUoTR1b+zGXZRFXF8CaWQSoTFD3PrUQhKJimvLGmyJ1UqHqJ
Cojqf+dZ+30osm/XN3Y3RjZLpNKC1Ksjr6VS6DdV7UK8wed40Q6jxr5uhq7Q3/ZyY4fKAZMgNuCe
07MgvFVywCGgIwLEDBYpusMz+xVjN2e/mzu/wm1S6qhHo1jlTRGAl8asF1Ca5AVLbohUJxfeIRE9
KfBfQH6Ock8lAdGAhg5ugNvbb3A1OOGhSSF3QfqnQ2+yml67viHJsGXgko8WxkdnTFItM5ZQS4Ja
+qUOt5XhFcqXrLuTmqOosHRLd7/fxhgV7mqbLWlddkUwrsc4uu0Hhtux/n3q283LFIpFKRu+nBUe
GkVe34uM14ndU0fSIbxEQDHiOaNtXIATkhGXHi0OFkk2xekQq4M1iJ2pZa98qNrX/Xs3jDbGqEyB
eaPOKBG0AfoyllQXdih35iCz9Lv3feB9TVR+aKAxDxVQOTuQZ+rqsQxN2Rk80qubHwYAAMrHBlIG
hR25wsRITefezqW7v9umMgVXzhLPhVKGopXcsUu3+xVnlnqvWflNXZgCEW8IltTSjoZdgfof+tTW
9Y9Md7TfksjmK1NJRJ7XNpZCHl7jZY9oB3m1M4ER8zNsM7sOCtpbcGFCReFC1Esta6FpCkH0RePL
kkuWBHkDxmrIr734oBsTVAwg84pJ1WUpyR/ogIL3zyvvDqsZvQyubkKoBHKS0GX7RvpPLNu7wbGx
Tfx5ExxyqBi1OMp5MLRmhdPlMNrQi3CIGAckDiNnyfFYUjoTnkmY1y6q6/W2ixvbVKyENVdAc0nL
DiP4tLL0ptVtLZ7dLPo1SY9RoltaGrp1wkgH9GXzL7MKoJN4Qgd1GGU2NcKwn2QUwL0tuAJ4rsID
DFvamdIGfDqs42F/e9/tUbGKqTRFz6MkOmSvLQFgPEu++ELmL9fHNRAxWlu4/JfxVbSh+Odcdy2y
lEvPejdNheqi8mqGh3Y0v5Y7XX4eGgAOx87kE5URkfR0/l8flWASgEglr5gf/cjQozbH4YiCBT6s
DSYhfmv/hFBwblcvo2Yu9+Ld6LQYFptuktoRAUzqH/79g9DF76D8WZQjCPrWcRGkIPtHy/igudH3
zMvLG+6WAIaSnhVB+9/4feWUO4WCVjQtsNe+csfdFae8O3OnGdBDVTzeHVawkWA+ji2LIe7tLTnO
wA4CQAFdBkx50nFyGKWBQhjpC4fMtrZgBI7RLIaGmLfWrJWSs/7CmzYWqVpA15a+0I04Df6mW46c
lDdDDfwrpEuhQZX+9br/7obOxiLlVaCEnIU5W0QfA+yvjRJjVF0+9Rpvzan62BuGg+4ohGDnMWSs
dXdTN4YpN8obvVuUYqz9uvOb+o9m+lJBJsL4dX15u2fLxgrlOgbfjX226BiIM37IWnazhCwSnf3r
2sYElXwaNWwhRLVyPmFP0F8Fs/JaQIZke/1NqNsXP34Rvl1f1W5tsjFJJZ3JWPtVmpAKVKPzUw64
4xWkFdrkNVP0q1aq5yZ9vm6R7MY1xyRutDnEwKEgT7ORFUEvHqvyManu5J5x72WYoFkoul7h03QR
OOjTlg9DXd1yxeS2Q/P1+koYHiFTXdd1GQdOqHnOD4fvXf69NRgBtX/4vW+OTLLK5lONrRxPcozr
1+i+QRPCn30E0cgJBDGguu/NXmKEEt1dfUvJG5NU2hDFKB/BYISBF2f5ra5WZ2JYQzfxWJJBxA7D
YjeS6JbBJ5DwuwXGxjKVPsY2CruiKuOgk/iDlKKM0doD14L1IkRCHpW7rM2sWqiDZfi3cPGLVVMZ
BA9qWSZNCt6eDmCsAmso8rOn1uaIQqOyK91klVMsD6WSSZfVXTSmIqaX+ep1nb5GUoWhJr1kbSfx
kMtgA0kmkdkC4ItaWI1kMmICPg44Xw6aYAVHX3wSwLgFfjWX5Tz7lw3l3Rq1Km1KYhHlGmQSUEoc
INh3HmY4aKcEaDaXTMSRon+5WczhULi5Bx3G6xG5/1nffwCVQDEIG6GgkJMA7R6wR3mgd7cEeXq8
boVmy/jLXd7NUEmzGPtGULKhCJQnggIC346rYhyOwFgNHlR24O2zSw9qUKRHS6bRDf/6LyAf8tq2
UjmUVzpglmpNReaRzGjR3DU8tVltR/Lt/2SIbsYuWW60Uqqrftkqp6ypD2ko/pan9hXw5cN1U4y9
o1uyqPSFta317JAlslXn3feoGE5ICMwakBETdAO2FVNxXSoDRx5mQ1abUJ1oj3NACOpzj3VnY8UE
TVHTzmVbimuYHYgmi2nUqKqLB4lfrXIaTJl7mQD2lySwmhmCXza/xhKEP5LiTfxzppzm5tuUATfM
d1ZX1JYcjsz77H7aNUAmRSTioOn18YxRNb0PG4mPDkTgZLp9Iygfbz+BNN+9vQIqDGJJiB/gBe+j
JX2NpkiumvTAB4lfzGaXmeuNmtoGkIwkJc2NOQEl7S1+yBzD2y+tVAWv5ZqAQ0ajTpeirIa2Stv0
AFmvwtYfyPOvfhhBsO3/GGzeVvG25rEAU/srfjdKZd+44mqxVtMimFLDqoxXocZ7LH+bpl7GSHw0
/uYtJW3WR31cDiIXVTdhfURFnQNWEbc64MATZ/IihwhNY7TUziE3WBwWu/5OGNfkL9MNa8X79cPm
d1AZmFeVQluEfPJrrdTvhhqJWJnX0Edaro9To+luBcZCazKUk6TnqRUX0GoWorQwDbCuA17Kqbd6
LS6OwcWJJc/cz+tZZr+lDc40neChoMdN+bvUQYm+k/CslR4I0VB46M0WfJDkYCJUq9etnRFxF4l6
Y41K1EARl2Myp0Qud0X7orQN37jrXRJrhAAUHLZfl3uQWTuzdxYxxXw8ZNBvWFmInl95c4/330HD
zMDxDhxxiisSekbg6wZWH3zdROydNXJLS3JcWKKKYkXlYh2EG1DjxiBq8thBp2L5lQRkzmKyu2fx
OHvjCzvUmCskWX9TK5cQUMqVMU2D8kgw7QQnuLjkas2Cme1W/QYmlv9SjaEiLdRCIZl0nFPFPJo8
WtM9JzvX3Wa/8N/YoKJIrGNxBY097khfdW/Eoy9UbonWLgni1goLU2chsHdP341FKiyismrWbEFb
s5gdqftjXAI1YbzL7WbDjQkqFhKwFrZ5rWYHuX3FFKUZhndKdFTE0owbpgo3Y5foYZ9MlROAjdFM
gyrMYpFog2A7NEmDwR5AeZnY0j3P6h3uVWUaJozA365g1oeWSI6hr5PrPFoufFAfBLshU7WxW0G8
65D6g2IpDxi49aK7rmNZ3mv2bC1TB42u5lqZcYPmhy+dQ1ApoAYE50SAWh9T7Z3PMdqye193a4+K
ga5Nasxrqnkwr4/acmj7inGe7fnK1gAVAINe86mELsthjjl/5GMzlbr7ZMn9vhC8TGGxM+96/+bU
ory/yrJuAU19HAjrUxX+nrS7mEVWuffJ1I0JyvurdRK1vu/ioML7T1xjwi1nxBc9hEzXAHSxHodq
Jgw5Z/j6bMoYFyHXAkhQGi8pKh48TfC+epJ+/pdU9b4uumznuaYQs0YtAvBaHyWQVcYuP2F+CaCw
A2RL7lWWr5MD5OJI3RikEr1YCJM4TWscxAe0Fu2CSFk9ExHyzGVqwJN/69IWzk0MaBk8mAc+Hirx
jIxYjGjADEF0IpyfOoakpq9vusKsYmEvfajquzHKCce81COxwlOdXN6o61ceAL4GAh6JwIgtmhXj
Lz95N0S5YqI0qMO7OT63hruT+kr0Q2JIeMw4ogmZWYtqMTr8TZQr3f9Lujj6B5zvTJuzul1yrjZi
JT0Iza0U3oTisdcYjHS74YbJCAwpAIOJvfu4c+WIwa1S71Dk1Riimw8dKHD/i+dvTFBJcB56ZQ6V
lT8/TalQKp6h+wDBHpVQsPqyZrIm9/aSIkR0/1kT5Y1VBsCLXgBZkxffxDo3QVflNprHCYrZzYy4
3s2IG1uUM2aDlOHxSEFGlF4TCEKGoGdT/8c9ovxwlMRpSJccqUNOTK75E2O/17eIsQgaTzKVYxfq
HBCNy7y4Wcv9lkeANiP19bqZ/TvF+8c6v4Bv/DmsIMvGrxV54a5ODShDMBIDqvIQ7HIYWDtct7ab
JjbGqPwXTXO0zgBjH4S+MY3VBTzQziQnQWfhuqH/Z1kgHdVVoCUxCPAxhoppHjsunfNg8Uh7i4B/
QlfxJKtAU4sJE9htRGjv1ihvGBauRi9kiANM/PeVU0IW7kaGYFRk4qUlhYj8uoCWtOik2BrVrBEx
hqhWjdWvi/rj+sL33GZbfFDr5qIxynQjwVVi9LrkZGCUJWG8UOze17c2qNUmSdYWedFyvhGBAVG2
3uapxqeI6Ag+EFAxFGu+aoopBYstAlHQfJFvPtGUId5Cn3Cb30EzwQC1WnVpahB8yOSo6Bf0f6Jd
C30lwuolscryvays8ZJKKAAg6M5TGSybu8VQNQBusqkwlbQzRZUBYt69f25NUJvXRJxURlMcHdLD
9DtLLB2COxXY9RJceSFqm7+qBvKz8pJ3Jlsim7U+aleraiySqBPzoGlzq+gFU8js677JsECntDnD
tDiURNDh7rg7ruB+akb8dN3Erm+q75FIz2lynNLGrYFGXXnkdcswG7OzlpcMU11Po9/YREdav+Ft
LYjuScWQfOu92ptugPa8/kP24nD7O6hWQo7H5LEXlCJolsHsJMPUZptvGKtlZTl6WnNcokniNQ6g
mgDXmLMGrFv6M/icHdB1MmkF9jZQxcy4DBoKXlHPDbTNWVHyYaMAlgtI5dw/ZsOamvE0etc/3H4z
ZGOEijNl6cOx5vran2fFTgyhRbCN3tiur2ESjaaSJ+46aF84abXb2GC8GbBWSEWgJGVdnEkIgqxy
JP650b9dX92uWwCRR+YlQZRPo1e4qU06FVMEAUbTzFp4LNTeikb3upF9hPjGCvkVm32qhybsDAnz
A52Dyzz0a5LIEnqwZI0WGPht2bdaUHaCEJ19FJIPROdkQEX/WSBVWLZZK6vjJGQHNYHAgxT9jhtQ
EcbJC+h7HsBgYmYgKGQsV2LYpDyGW7tFgmMWAf+g3BE80Oivp+WuOMpoEuYeqzzfzzGbNVJOklWZ
IY5JjmdJPMKIVuE0twShCITXN6KbloC7pEysdMFNpDXnwPAqN3ycHgbWZBvJyNe+NZWx+yZN+GHB
t9Yi3uqUyVRBCtgqlZnwjyXAF/3XOdEYeW23gntfO53DZT7NeyMiL91xbGnr46Dflc19HrHednYD
EWOCgqpA2RrSQB9dWGqrQlYqIQni+UkoX6X/9IgNzmEFpEg4y2msLkiHm57v8tDvcn+dE1OL7saZ
dZ7vLuK9c33Gsm3iMBGHZEp4jvOjxdRvdQ8T/L4EITZncNUfkpV+QrOQZZL8fWOykrNRqFs+CxTe
BgjBnETWxYRlgUouMqYyREGV8qAYh19amkKFux/t6yG9//K4+XJUGsE4YG4IIUANhPW6/hmCmgfM
gvVNjWeWZwiT4guCCwm8kAou+KHD89b1H7AbWhv7VEoRIgUXCBVldFed1MlZ5R/i5CdKbIe1ryUH
eZIZBneP8k3tR9/D6qkYEzEFPh14mUfZmf3EemMV/4zez94xtDVGRRcXrVWWzugZcg10TlrdrMRf
PLOc/T/Srmw5blxZfhEjuBN85dYk1dq9yH5heBP3fefX34R8jkVBnMZcn4h5GkeoGmChUKjKyjy2
AgoWGbR1IFxiPEWIlSIqQWnjq/dDMDy2X2PXtItP0Q9a2NUh+JI63Arb0YcDVuSPTcZxhLroTQo7
Cuok8sdFEG2JGNdQnP0s11tnqVETbON205hpaC5DiH5e0I+y2ysjAEnzaTDT61peUHyMMZOsO91W
Kxzf/ocv/foTGd8q+g3quFtaAqYEymfIRwg3+BHOeK5C867kVLuP4vV+P5i7SpZHkLlvmum3BG/C
rHaInF03c+UqJe9q4H1u5joqtikuh0qCDAZ4doYmnIWvQ855ex52l3brYfN7TUnkUV1IiuE3HEsH
Etdufk3xOYrdQ62HcCq2nDWxRCxiKsndmCIOReLXpco8kphuGUUclzgKqftFMceRxIBUFYNh+oP+
LLWfpJzjBLxV0ATqzaVAcn02M9GflF64GaMpbe1WGcVvQl6I3uXIyf1CdLE7Y6NgFoa2oEm9eMMZ
wCJMGRvuFA5uH2QhueHxALHSnC8F2f3mMVFmo/ozSovNo4BwzRtR7UETFVK268ftbF4V4Bc1bKDj
HlZHv5LcKsSYwaf4J0U5TbwaAT26bEa2/y1M9Cnl1ejJhur0PEeQrlc3cIWo68digAZSbnqmNn/h
7DZ1jUsWmWCi1EmiCxKujWHxqmAJ0FC4E0ewa0GM7/Ff0LYf5dr7FTLxpNNX6CGbgL3rqw9Srxcw
uH42c6tYQchPZ3kTzpOMFy91Jq4Yfb12qYq4osRQf6N0uBgCSkCRT+kW/wVrD+c0su3XvhZAEIC7
C8hVNaQTKhkG9LVr7R7gYhdw9y9/g4jb7anB1ArkpYiafhUhH1LfluB8KbTREvPJWroiuOwudKsu
eIvBBJpyMOVNWRe8XE7RCRcP0igMM3EpcTnxhh377yUySnj/piFklsW7uVVHf1WW8ZqsEeGETt6K
mGhTETXHzC6gE5RLWAIRPZW/5M+3HGKD9t+IiTJLM8apWOIeBQGHB1FGe/xagwW+AYkjZYGfTolL
MDHMWR3PFZl4EmcAIZklrh9VuCPtU1dzuhiHbVewAWK0QzE06M0xx1mKotlE5z8Nux+VAsYjSqI6
ZxZJXek+/aC4K0A2+t/gNQyJVj8UlZgKy/iB8kfRVxgYCgYj/tRUjUdkkGFsyqfLzn7YK9zbYby9
nrRCTSc04rfhSZzOK8oCqp2A87BsnbbwzNjuaj+OrzswgEWYBwUcZvjeStYq2VOK6vmXQve1zFUJ
7+F++LzZ/zLmQs5FJVqRqEb+dpveCGdI7aSWBDQnRXStAHBj1OQ6PplUe9LpuFqqh16123/mzBhN
m5UbLXKBBtVSNrCgjJy06TgJ2Jlgjks2ZMI2Sij1qicFDJ2bn+EG/EnR/yJ63Ylu67wX2/E1sTPJ
nJUFkI44adCVyNCQu/2NmhkAz8FNCIVWcJ5wvOuol7//hszNq1VLp4P3B2cTSxwGe/mQOTV0LYeX
gWz19qUF7WEodbBbzJvH3vTl8i/gfUbm7K6rqJYNxqRCoj+t0i8l433Ew9xit6M09u4yuWxql2wl
GPyiZKuiW4DOmZwhHYZ6FsibPlxezeGd8WqMTezBfRrnGLYFrWr8EDd4tX2uEv+yCd6xY7N52azE
GrK0OeAXdPo0d43S2gxLd5JPmisZVnUFDXmXklULP5fZwvhgzzv6vJPBluzjiExxIuDwyfebp3lQ
QrWrq/4HlU5a/cLeHi+vmbetTKRpFhHs/gm8VEB8T8YbKG5bUvrzshHuopiIkhVzS0ogYfGkpXVQ
CtLsIHijW8Kp9MxACS7bO14UYMEi5QAFv+tbx0wqqezwEKzCZB3Fu67oay8TZJCoC73G2T8aNd5l
TIBc/9cUE8gktKZTBVRz/tx+2nLTkqKzCdGwlOOa/xC9Xu0w0ato16IVkzZD0knBtrnb9HYHgaLN
lX0CqPHp8g4eYsrpDC1aZSb4qNihzrGXdKnrOswme5jqnKzUT93lu3YTBaozOuUHgJrXzyuvK8Y1
y7hjJqBlNRQzpk9uFagFtA5kLT0SSJulrLb8I76T0LjCDPj3y8s9xDLvl8t4zJQYi5poKPr0rnBV
fuoCzTdvMi8Hhevqxdfy44DQRod86HBaAqIVZ/HE0/2/wPpSS+8cCmL3EjxXVFW2aa1u87QtpQKM
b22piKq9XV9TAp3TeE58BB7nXxBLH8ETjJ1N5oGRiJmmxLlShbnijUow9Pcb6JCLFtj67EbJUf4T
TmZ0CwovSylEyygSCw0Oe9C/zWa4qs+q2doFms5ZY3eq1zfnpD7V3WqXfW0lyfWyfFCkZ0NwJuFh
7a5LjVjGdO5SiD/Xtd1mP4wFHXNZsyLSgGn1FFWJJaLr2t4u5rUmVLYofRgW30zu0hLXS8PjsKBO
dWnLmTxQ7JQuytsJw+nP6j0lYl2uks/LPXlUoYBtOn+DENvvNuPjpCTKAPgWANCFHGQNngq19FlI
dV7I4HkS69O13HVRD6C12Nh6SMGLAMbfdnjTYcoRfNqac3/5FPEMMrFQ6EhhdMYA1rCGoKWIuYzK
vWzhH87p6+lgwiBeYEovVmb8Uhs1ANsZQxU87xUoD+msUwnlcNrFjG6V6/incpK97qv5JQFvHe+K
OQ7IuzPDpHdL2ZkmsFH4it6Ly/jxaXR+DwHyoSyHF9rOGJPKKXVfYHi1oy4DMTNoNeuoVScCN/zy
TgKT0UkDyYuthMu07gZKpMIpf8l3KaZqCE7C6PMyVM6y2Jyu1+WsmzqYM6UCj7xwnPSw/puZ7N1x
Y5O6SdZGndQpEqoS80JVf861yh6qkeOah4nA6ydi87Z2NAqyEon4yvx5mcIiku2tjqwJYmWXz8Dx
poHSnU5pADDJ+EJatFI/j3R+QpLBXPssk8UVZc5q/uEifrXCeEIDyoF+WvsGVdPurDxmQfefyprw
sawBH4F4V8hj5TuOH39sshjvbSuiqZ7NMhTyDPOAX7eS03DlGWDuOaE1Mj2KMduqpOdBPcd6z/k2
PAPMTSIX/SBEBKhCaZRPm9g5sfj58tdnJQd/l7NVsOMSiWoXqMznB4WCkccxaO/UU4Kxo9JZC2tz
FAf0JjZxUPccQNOj2O3P8m6lTNTcISi6hne35e4HMJ5hDJNRpo1Z+8qt5KX+hsCngF+ks/4NcvJw
Q1+NsdmQOAEBShI4QqwKuPlrO29y+/KOHp6nnQnGKRIRdNC1BhORovtdXV3XHcktovL64sclwp0h
xjkkBWXINsLGdY4Ylt+g0nNur8uTHGw3+g+IXVx1H8crnirW8dNrZ5XJNvopm6VBGgluSnIyvPoa
D69vvSd6iisEwln/eHk3j9/QO3v0i+6KAjkofeREmsBzl9gzJQVbQYEthu0N5ZsvbZDfSadttQbg
8J9fZg0cXlH0MBLvfgH94LtfYJhZn0jg/fBBSyfGt7r2PSs/Dxmv08gzw6Qigtn1a0bgN9toLaZV
yU59Q9tLk99oVj3aIHfrJxR3EhegG+/yLnO/KpN9qEYG+lIlKzDmgPl8AEDHGrgi2tXBRMCjGNk6
70Kgx+DCsWcB0/iiJDaNDsAel0KooHBoGx/LoELHo/27IohKFF3FC1SG8ODbTxhLSxl1HZaXnckJ
Tasr7aF18tSaXFpyNj7wZr6OkbU7g8x+ooGkkQi46DB93p6MJ0gVoUSxzlZ07jFeFNvFfR3g6cel
HjuOb68LZaL5po9j3GVJGiqJm6wPG5dm5dhLXw0w0boAoUgR6Qg6YgKkDK1ptScMpV9BhBBMsDq4
wROo0v/VE+d1O0364Nwdwd4sEhXfD8sit51g68qPIuP0rF8AL+8cUiMA72MyhIhsG07PhlhopCRH
9fG3zieezP6KsAaH9C8fN/r135nClBRUHhRRAQXf2+UkBJ2KVkJTsxTzz4JpzNaQRmcBYyqttn3u
ufX/w4+2s8dEsKFXQXcZK3E4G86o1d4IFuT6KVo2ztV3/IjZGWLOmZ7kxZIkK+3FL2cFMmeCPd9R
MhwJx6wRONnR4Ta+7CC00yX0k95u47KqSTaZGcDroqsgPEoTQDXpj5IUlmKOnFzv8EgTUYe8GQD5
mqwyRzrNJqIUIGMKzcf0oSUomcWuGmCyyJ17t/pGaWIiwyrs5ctlZzn6eHu7zJHOGvSHmxF2mzYY
xVuprOy0xkUg/A0Ecm+IOdoGkbepLVApbqL8kRTLr0hOnf9pLewX0xPwHPczKiMEKPWtFuxE+WKY
n8zkb1oJu7WwLb9SSYdMz2NafxNtKmId3TVXVNEW8ekXdxzn6C7bW2MyMbMWxN7QhCRsMc9vdSD1
SdrOyeLsVBL9fqt7t9bSEPPcfq/otrJlnG09jF0ESo3g8cQVp7yUOXbxUTDToliHPAvU5gpSJe6E
SaA29loZ3aBWdpb0NHduvrmtzNNvOrpwgJc1wWQk4Qewz9SuF8yqGTOcCvM2V36Mxv1ljzn8+4B3
YwRGg4jBS+KyW1mcJWopCJnpa9tNGT3o/eP/9vep/d3fR9VFaFRSVGEr+e1Q2sJU8D4ObwlM9F0V
zGHNZERba7VRhKU8OtpVfdJcAc/ec3FTe9Vp42ST9G+yNwxFTf9325hAPBdTjsk33DBrHlu1/tT3
piWbp8t7d+x2wEpDtxcqPxCeert5aVqnMhBeaSgWTgap18UXf06AoOM131zz0vDjbXw1xhyyqBf0
MoswR69lH0vxuRS/c1ZzGGh3q2FeNk2mg6tWquOgT+z++TfyRw2m2Oq/tE/1uUZuuvrTbC23lw0f
f6vXhTEuOE1zoxhbhKGazDdaN28+rDytnUPcBSAXuglFZ0PUFMaG2omiWfZ0DgTZNvL7sLjNWwxo
LMjxgSa5jmqHV305XJaKooIGIRBMFTPfSzGUOc4GuCAYkywBcC2Xc3QPDWjgugVhG6iS2NmWTEs2
YMMB6xjnyiJS5sRRZ5OYp3/AM0P/fRchjE4f5UxHr3E1ntaht2Pj1Ipcoi16i787sLvFMAc2GpYK
CRpI7jo8wCD3AcyP6vYoPjdX+qNyPbjLJ0xYOUZQPF32vqMkiuwMM2nNLGfzmKql6HdSGtlCbJLr
VBaajz3G2hy5GbegLojBSaYOz/LOKJPTaEOZC7IMlu/JTK0m7Syl4zVheCaYbAaA504sCcqaleQY
GIeD4MxHwOk/GHYpO5jrqm6QsXGrWRyr7LhKRpRJUTdoZbRLbWWV36crJ8c+dEdo3Gho6CmmxLIT
Da1mSESJMGyeOrL0E+pFkvnzsku8XwTKgWDsAYeD/KIk+Nbjy17Op1rfwHsFVfLydqq+Xf77B/fG
GwPsGopYF0Z9bWPUHJczrXCoFkbzTyLmU3j1qvfb9dYUc0UNdQ3NbglsL2P+uUdLsO9CwqNQPXga
vDXChLqlRlJeLwgR0fVvPqX4Y3893rQn7Wa7n54TH1TYibXWzszrsPCWx9xZgiIo0dKhkdMod1t0
ValhXnICBM8E9ZZd/JtzWcsaAQh4sSnsIUWvQ/eUMeC4BN2it/Hv7RbSX7GzMsyZtCn5CADXbwai
8tQ6nZt9oyU9ygp52dz7q/6tNSbaGouu9/1ikqDqrrcJAOZgyK4jrl/wFsXE1s1YMTqQjORlqki2
e1QsF7CKgifVS0IeJ+T7QP52TUxMJUU+VmRGobSSZEtFQ1ZrnTpTnUzubb2Trcs7yIkRChNe1Z5k
ZBHUMhzNmxQSjoP2+bIBjtuxvMQrFLYAtu00X5XuFQKGvvq2X3/8bzaY4JDIS7TlVZwEzShZi/QQ
iYO9xc+XjRwURd58GHa0sEmNtdWlEghBl05aRcGPztXCDMNkfOlwjmOzSvNTkknqMg0YNpoeByo+
UFfW1nwqdV5JlfP9Wf6uUhS1aDAxb74NbjF+4nMP0r2/EBBUJiBAgLoqtx67FmGQMUdbCO+/QAaj
2+pzoZU8X2PCgUyEKFv0SPCLc/ZhDKOvclg+yG7+oKNuO/lTuHrVTRyY91o4n3tvcFUvwySAwEFH
H/8M9HQNQ5QAkmKukVkZZmVuSBaQ8qo23UZ70nkPgePP9mqCuS/WYZuLdTOKoNAejKhGXv79r7z9
1QJzXZA6zvp6wWsGKJH6+TeUAUS/CrDFDaWR4A3WHszv0+P1apBxFG0B1tzc2jhI0gSQan0toYKD
iXCv18nSWMtYTF/L4RrdU2gWfdQ3aSIeZ8002L3zVR1Sh4aGGgxEsd5eXmVTd1KhSYCrXlc/9FDz
i1sjttJQsOVgCFtncLOHys2dUbT0m9rnWD8886/W2aJa1rRIOKWN9hr00yaDv6O1BTf5DI2KyW5H
yJwUeLgOlc21fOhNO8tM/JzbWmmrqo9xYrSn7mcBYqzonD2PNXDXxFM/K3c82v/DI7KzyByRURCk
dStQQBTVxxj9R0Bqx3vOfvJWxZwRISW9HvcLZKhk6QbANWIVSxxC5defzcWFwLYDl7vLtswu5M2L
lyEw8u1USoWrFTmnkMlbL3OatlTom6xrI79B/x4MicWm9u4WTcovQ0hRbr689INmK86Sju6HAvFr
HS/rt44MTr4eNCJGGUye5CVQQNr8KAPZjQBWk8yJfnauAHoMyCuA5n29yk7T4Fz+Bcfr/fMDWMhG
UaDQndVNGm71FyX70Lb3Sv3tsonDz7uLF0ywz/pOWPNGFwK9zp01gkAoxEgvmzh+EIBLQKYhQTV1
JiYBYqBKG145QQMq280Z7lIw4hUYSyA/q9VKP4AowipySxH4ukeHO7gzzSyvn8RCmyGFiVbn4ggW
1Vyqv05XOtCm2jNl7q2uR24BnHZa3gXAnVEm0c3jtatbIUIVWHazGtMXWWtL9TclQovVvMvBptw+
DRoXVERP+yWzTMoLdIxcCSZkRuhk8++7uvG3kMrhmA6PhuOghobDoVEmZF3FqD6LlKlH8MgNGioK
2m0XjCfyBdiDyFdOs1O5qad9qL/zFJYOXXVnkTmOcS/O2WYsWSikEHiTs3uoqHKKj//gqn9W9e72
2ApjNeusCHJUpmewHoSCJX6k0Ao6WCJ6fdCF4oSLmyfhxFkc26IpzH6TOhInoSoG5RxWvNB5gI95
87005q5Y81obJzkTAnK9PptoDQbNbeSIP7fCobOVkYXTcJ1dg2mec/rpBfHeLV+3lLlANNOoO00u
kmAOZzcKaaOw80WM3Bth7cW3vOb4AXjj7ULpTu/ezkRt2iVJDXBw4JkElPQNlZKYrrZ7Gd2v37zO
zuUlHqcckBiTsBgRJd63FtXeiJulx/DMXP0sMAdRQcNzctKcM4p7GMugH/1fM0wsmwXozqYJ+mr1
cNbpbQPmjXw8XV7LoR/ujLCxa6jL1RDHIkxUxdJnTyr/5sLZGWCilFok0kqSCnTR2y0Ax9YMvqz/
bQlMnNDBrTGMdBymU39UzWPOkwrhfG72LZ5ouplsMd5H83obm1eDOnuZ0VqqktqXF3IcY1/3SmUy
Sn02lLiueyHAtNLTdE7s2l586UG+jT+8UOQG8sNlixwXYx/niSYuaGzBxSbtV4epyHy41xROKYPj
YeyjnAxj07WqgMoMUICWWegPciW6l9dxMHxKU7c/Z4V9kGvGlEvbhF7cIln584RBl825TUFjU9qz
ZA1Xy1XkYaAcqjKpY8tn/qQJz0mYmKCIiypWEkZtksFVcowUGardyZ5mbMHlpR7Hu91SmbAwLVK1
GUObBGM4goFB8qOfs2Jt9xSDOPsSbuX/7QSz0A+gdQTSNjjBbX2zqLK9pjxZ5AMY7tvPxwSJGq/H
SdABJR4841Y8CWeKmDe8zBv8CvT8cW3VZ/rxGkgecGcPDi+s3YYy8SNeR6HTNAztlc9ValFOdMqc
A/ksSlm4fePD1HifkM06qnnVYq1ZqbLwaken3srxWDbt8kynWEVf4bTDOSeQzTX0GONuPYG5XK78
uR99beJcVccWXksAzC2ykMHolz42fUFd74cBo7nl3+ipUid5NfLOSVZgiQfwdW4/5HAYIKZU51Z+
kqjOmX5LZ53LR5TI6DGn9SkuHP04WP6xzxIsjdIak7I00J7MzhmeozmQ4eX3vzrdr0aY022IjYis
LQLjzr0cLmcJon6aSx6r3wJRAS8N5a2J+XBQv2vJlOH6r1YAC+vuqlU0p2wrXp7Ns8N8uzYt1AiC
XwUm1Kk+Xf3RaE7Td/Eu+axbkj2gB19GzmpyUI08q8zJBo1+LZcRpCqGmGDUTSAfhHHI/NKcefrQ
/xDB/nw3dvhGF+Z0SCbZAKGY/Nyj8mdM1nqTY0xMgmhRdGuejE/ac/+zw8whT5SOc/p0Jm3oxD4a
MokkQZ7Jt1si3PQTt9glH2X1r4ePRTrNQjquHSANL0Kwv3mGpAcURMBnEtklJ2XgfDedeUIo8rSN
ZW8I/ire14o3FRjq7xJetkW35d1DZbckuq27h4Oml0065jpUI16EVhd/O5mnDATK/IkzrnvQFe9s
DVMtFO2QgQARb3XBasOissbY7n8JbmpP7vRteFB9ABy+qCiNQGL7clThOQgTVFqxb+IkHyFOsATZ
cKeioXTZwHGXZ7eXTBwx6mxsV4wqBNkZOsEonBFnsDDtimIZn/WUa42JJqKy1YagpxTfuDigk0Oe
LNjp+T9UCZzN4zkjE0QGjIdBA0Ex/E343kfPrZFYccwV4eV8IhZ/nRezpE5tLSCrm0Gb7DWoJutg
a7fFx95J/O6kAtPoX/5qnJWxTEgmqjnA1iJpxuDwUx3VN3NldE5r8jrBPDs0tuycfy66ZSwh4xCM
xuga2qesT/1m4lwxx0b+1E7ZDZwWQWqLSVADSf5EhIcac3UybyH/4HivRphIO1eJIQrVC5BMtAWI
VmbOdKU6xgkN50ce5O/4SfFqjNm2FaMcSjF1xNe31TPnX2aW20PXW1HK2bpj33s1xITbcSm1res1
wd/6p6qAdGq18eID7+swsbbIB9C5ixmkWFIrvsEwJ9RYikc5s9Zb+bb8UPjg3XxcMo5ZnlX67zvH
k9d02CpxLoNoVqF6b9iLUlniX3UVd20DJrpusUJmsvZ5UBQk6MXuRh9yzqOP94WY8FqKmZqXqZkF
7fxx7vCKBubgcizgORsTUqkS2wJSxDIg4tMKVcBxjqxceViTmWOI801Y1Gw96UtUz5Pp1yrIYIxR
KwI9GuoAdByae3lNxzXQ1y/zTr8zxYIwpGoEnQctSVvx6GBn/rHxdQhtGSHEErzsmncXcr4VK+Np
ZlOVKiVihLiat4o2u0sh8FIX+r3fpy5/Tiw7QrPUZYlWEaiOF6/+tj7LruTrwXbabDNUruUnKmZX
2MIV77XAi3+EOVDTVJjJmkqUN4WysqXuhPLUAOZtyYUGBK/wxttJ5mAtUp41Q0JwfEnhTHMLugvj
bx6uBsUSahLBf4zb16K2NE2KkYVCPnfon0vjF44PHvr7zgKTPkyFmFG0pwEUFPVA3TY+J9DsWGxi
tXellwAGw2tIHe7bq0l2XqxOu3yVwQIfzmoLSi5viB4uL4r+5nfutzPAXINphZ6s0oqmb7b3gnDq
4pu4+24irvdDMG6e/lcX1M6e/DaO94o2moIM2kFMW1g91K5G7vuG3nGXlsTcgWsrkrXNmhi939kV
3RRUm7pjQFqFcioJTs15mR4wAqCYsVsS/Ya7q6nRCkHsVCwpx/SuIz8nduHQIuVqoqtWnomle4D6
8CbqjytPmOGifVm0Z0X2y6GEMZV0QpISOKaucBN/VMBJHSDue2iO2iNPFvrYF18NMp8uqZVy6jd9
CNri0YjOaeZddsXjDt5uRcyHG9RoTcQBeIU2DSBk54s2EU/khPG7UOit9ker2MWA4mHp4HnlcIzz
Vsd8RT0WVDUbRypUnD9oT/OJ3MWn7VQHqrfcdBBO54Gkjh+Su+UyEVgB2iU22pIycJJQQZMgv6K0
1lRQXLmpn6gqm4lR8WD4WH3MOc/y4/C/M84EZLEqF201sdfivfREOf8SvPK2BAU37K73VxfpzhqT
9CyrXuSVWKbID8ijJKpWI8QcJP5xIHv1Tib8l0XUYbRCFADFpnymGBSD1G3DR2kdR5dXO8wlkMvL
1EFfDMSfTxTgW4GlWbzTXN2SgU6qrnn3NP3Z74PZH3MsDn+G8Ncorl0VgnJE8ASQfYYNeGgcc1V6
1xy6ySd1FzlVylMc4xlmwovRVYaaL4vpj9t1njwa6Ve9vdvW5LQuV1ujnDjHjwaPS+tkgos5Nnmz
FihK/UZAZF42WKozuVTAMrnWPnDMHebIrw75Elx3MRtTZZOor2ISxN+yu8EEhUvmgWLfykt7C+kk
EfCzqc0H+fHsMlEmjkpZNtsZkCzprhq/yN0NqK0dbeMVIY5TlVe3YWJL10yrmm2YtQUPv2PMxJ2j
7kPW8Prah8nrbhuZKDKSPGoKOYpDpYi3G0GMymtoHQHqPmq5pw7d6qTQhub5yiFIxwT/nqRgJstg
SRCqJBNHw5AEHwf+Tswm3aknmXxs0nS+NrObVbvC+9pCJfVWHRWb4zmH559g9hRDnIC3sgVNWZzl
QRfAVC7Emi0sgguWFCvOpg8QTJzs1cD/EBQMUBfuvOVhbqRuVG5Bn+W8XTg8MbsfwriSrGT1EGkN
PTGzi2vDM2+2E/TjIEMZ2X8F4NkZY/wJWsOJMiYt8Y3JltenNeE57HE6s7PAupLYNdJSGei6nhXA
kqiaMTlvN1v4m2ebV2g/PCA7c9SzdwEgyc1VrZUkCso2dTBzbOXbDRm9y85CP8G7oLYzwtxJUlys
mtiDrWMuY7dJideqMqfgczyCtLPB3Ee49xRNiHAYwIXsQLLqhC7TPRL5f6ERwtkzti6nCxC1j6qS
+GWyOLNEboW0uYqk8dPlXTvOTV6XxBYzV8jpCWWbAMrgUVLUwhPc32g4SjrIK6jzFsVcPJmQ6GVb
z9DFrSJbNOpwGXtX1nlKFTwzTG6bi+YMCCy0SypSSO4GWF6QFpoJ1amWN8l+XCvZ7R8TGQgRagOh
AXm0S1MUcLac4tYyHprSohQWdPq30uzx+9/l0DvDdBN2h0oXW6muTPjiehrd1S0pMeqDgdZ74gNZ
6Iw+7xQfJn07g0zQmJqqKk1CoAjTQYunm5PuCnMBwKorWenWRPgWzR1U0Vdjc6vOFHln7zAEg3BM
Q7NQwk3E5Ej5kkeSIlSRv4bDmfI8R8jc56f/sGN+4ByL42vv1RrjqW0iAWRoJmi8Anqb44ZL1aes
vyfSz0r5EKnfB0wOpwqnZXIcl18vWxZJXfetFI8G8ACD83LNOANYKFDzoIyv2X38WH/nLJN+s3dB
89Ugi5zuGlCOqcYUBYtX3piedGXGFkazrk284L8BOXIVV1amWlz6tsNcZmeX+Zh11+iSmshxuPxQ
w/J5RD8qgSrrgnKcihpjskGtAO9AbomHt17msy6pECnphvJBIXiD6cvzvbTi4Nalc3ljD8/Kbn1M
BCKFHpdZu+Z4bnaB4g8A/FK5V94Yy2Gg25lhgk8xNlVU5EIaGODoqdf7UYJ0Eq/Wx/NKtnrZjkM+
FjGkTTCK5lPtwPh6ViyqbRaDvsYMxpWze7yvxOQLupxuyOs0DM+P60nG6JSEikA7WEMcXP5Mxxf6
bgOZpGE0ZgixNj0wWgkARWgeeupPkljJDX0KRdwyEnXr98fNxIC0IpqyxIKLh2FtoV0rlkG/Wnqo
+ElioTeFuZe0+TckifTzXzLHeOHYknrTczULl9s1/A3Q0p3+S+9RynOKdv//E4igPGa+ro/xxxYM
IpEWl0KQmLfDCELQX5PsXf5kxy7/aoK59khdiwBLTRmkfW6j5uMsgJvZv2ziOCfaLYP65+5qjbJO
E5suykLlloo1tacI7t6A/RptZSv5qvJUIXjfifH3MU0bvTZAgKV0pwHiUzws8WF5YbcexsuXImui
aekjv1NAmm0O80OuETepIBgmL/7UI+AOPAIq7iYyuXJeiuuSNEiMKHue6S3o9yonepHReik3GzoO
GX/cgsURZaRqi6yUVlSkFM/wte9kxtEiDiXOQyXzHtwbELngmj18oL7uLAshSsxMGfUVODD9Xoc6
zDMt7pkPSm+JVAObXOWPwk+Oc/JMMlfYRMqkSibUiv6bI2x++XGwKKaocHFd89AOR86piLpmYowF
PUGTcZ6RdFPUj8TwhWFuw21SGzfT27/pWe2tMN4Sa1OFOKypflSSu00Xg7FWHi7v3FHkeDVhijTl
251q0mWyqhttERZiYqVjcRuXnV8IjXvZzJEn7s0wqc1srGUbVV0BJtcnI3FzjMIt3Sep4s1SHx6w
vSHGEbaRDEqa6qa/vkjKVU55HV83ruxNp/kzt4DOWxZzl6QxKBwxAUhbp7SF2Z6qDa0CcCF8Vi1i
5T9FIMQbyqbjXN5O3lej7rn7alEWoe6i5RAh2u702Z+VxFJrTjmbZ4P++87GINaRolaF7I/TeYwq
FwwC9jz/uLyQAwlADID9OUimyNwqhqAag5aqtGiueHXYnuS7+B7T9tn36XOCnnAJxOqMpEpHUWm5
Ea+Uu9lWQ8HD6J0v86olXO9h7hxdyswU2k6UZF0NVRfMYjfLg4SxNMrIW/z/SRffrp0JIuVEhKaZ
5siPzMe4KqwKhEuqDMYJoLgF/XR5p3mfk4klqTFmupSCOq2u7/L4MULzc5F5eIzDh//uc7LNAqUo
yy2LcCDkU/eiICl/EaCcLLhDqJ0iq7Py21a0eEDnw2gMym1DkkUV6HrmOAjZNsx6lRJfbqrHYhpO
SP/ty9t3bEI3oU8LHh8kx29PA8RYVbXqyiyQi8968a3rK+uygcN5HUV6tcDEEpJpxbhkovYihjkE
FSg/0185OgIUiSh+jz0eVwPXIrNtUazk3WYImt+uVnk1Q0MOCo1hfD16RYG8TnL50wqHXrhbJBNU
zDSXikYz8LSOrgc8bVsg3yFa9z9uJRNUZmg/FJWZQ8n+K4YV0wrpaoUSHibLDb/41gaqP6NA9DdG
0YWXIMZnIpAxV5xmblFkQCAqNH0xJGEeRj+rz1CncUUH18Cj8EHkDLQfdquVnUXGJwUATipDQrFL
PE2Q1yQh5UYWbipfup+91aEa2+uVEfD4pg8vvZ1ZxlEzOZeVdoQCXqb8Go3FbvQpzHPNIuI3zpbS
BbBPtf0CGQfd5iE26pSsPiUr35zejr4Y0EeNLDolzBtsOXRNVVVMDJmbosl+v6RVJFVoMVq29ueV
fEpxLpQs5RSzDsPIzgjzyZQ0HzOAt7NwS1xZ0K2e8C6V4ztsZ4L5PAkCodqvNeYUnMlRwZQUu3rQ
OiYS4YLbHKYX4rsvtDPGfCGQDBCU5Ffz/0i7suZIeWT7i4hgFfAKVBVQ5b29tF+ItrvNvu/8+nvk
nvmMZaZ0xzMRM/PQEZWWSKVSmSfPAQS3v4zH5DhIArjVu+tB1ZB+KxInKdmsTSgrg0wAyaOoAmLh
vedE1QmTvY4+wwm6wLviUPAoFDaLPGtrTCCJCNDFjVF1Hu0JK7CGCcCfr4tN9ume3PJqyTznYLKP
euqruA2l2BvanyP5zVV13zy4q71j8g0FYtX1VJm6G6hPGOOy1Pg1ovJODWdEjLttTK5hziMIYxpJ
AExNeRWuYrc+GM5y6KHueKBUgdybjPr0GTdk+0JhHKStSjuRMfTBqv3wgr5vvxfviDU7aIO6RsHz
Q47js4V38P1hUmYyBXAqqb7kgF7yLjhgiOxAHOkggyTxkP7M99mBixvgLZWJIEGEkV4ytx2eHO8X
GxXOTR7EJ+OV3temwwWzbQbhD6/5oggcoEyiLognf984iSNqkF6jZwBs7o/fqpCsjhyby42yprf1
2ENOFeGLdhOFHQ6cgCoT+szu+QuGc+B0JphIQtMZRSWDbBCcgmL8rHCFRTiXis4EkHGQTJRD5M4l
qQWWcSq7nd1VoqXoVpXYyk3kDofKnlu07a3za9u2jFxVNFVg+9+xX6vnm65ogTQr+GxCbjex5PSx
o+W8mvR/OOn/WHlnwVlZEbJUlnDwNDfxUOW5mI5ZfRhAhAupWKfvIAtjjbwnPmdhMpNndZMCeLza
m64hdVcIM26Rxc4g8mAW277xsTLmnAnoYYIDECAxTXiplTd1eDv/fbhbx9zTag2KoK7JQwzpVB7N
3PIL3Yb2wyGELgkU6J3z9njbRte7+lLhkAlRq0LBySiOYeiK0p2eZhyf2wSi4hn2b6eT6R+xMiKp
1ax3Bg7v7EfX4m7yQv812EcPki9DDrk6BNxZkO3o9GGROWCRmjSZJsDN49iTfeii7c0deBua94pP
dmEO9vltpFfX15vmwx5zRwsBGCICA90DnCUMH/glEE6h6tYJpBDLxjaXp86c9udt8j4dc293sYEq
QTikEGALLCEt7Dm5J7xyD29hzJ2NUVYh7Zs69kU/dil6kT4AGy6rL2ctLF+tUBGM78Yj9F8T/aUJ
m6ugTo+JPn0rsv/zmRQmSChd3vdLI+peDCwYUd7C8vn8N9nEzq5cnVVh7XQVjJcRHl8EpIr6vr8I
J6tzQ6i4lKCqUw4TxIjno/oSo7dwzcNkbj/dwVtMiCkRUHYz0Wmesh6zKIvp4gxnP5RTdodWwu/i
LQQfVnsFXaNbrvzxZkDUVF2UwUBOvrxv87IOBDNDl3gqK4tMT8W30t+VAWZNZaVOEN/Emgx58tJO
udN6LnBv0/1WNpigq0N2W69IEnvLVXWqPKrhiiezHdvFm3G17PI9eqqc07sdFFc2mcirkTqRsz6k
wpjK3niorhKnO0K9b0+bMMVNWlgA7XLCFG+d9N9XgRjyoqYxj1HhB2J00eiY9xzz2TZlHm8YDa9f
wuFqbUz4XYponMUOLf1iuTTjq1qSrAJkjfi/88eN53xM2DXwCiPV3APnArZCU6l8seCxgb/XJs+t
hQmzhrikadbouhteIpUH+m/wIReNzhwP2Lx99a92jY218ZgPqUASX7MW6PSlO+NnjgHQB/qMHd0F
vNA/z28fzwfZB1KvN3EfLIH2PjLe34x/wmfjB0A8NLOWre5e8JCAKr85VjlfjX0kGfoiC3KthX52
yiEy116AyhNcj0BH7SCYfCC3o2Srt+eNyjyjTBgJJa1OpSEA4hVv9kyxxAtaZDzQjKDeL0fDedXQ
U5igx0ZcjJQf+kcIRxU2FwPHOYLsu4kI0dBFaoBM4a3wKOtj+Kzd9tC8sOsTFUuLfEc1nfOLl6iP
nvFh9vXUYepoFMwUwmHoL8+XxXWNplTzWCdW+So+0ScbVDdkN75rjy3nScxbLxNyYgEgbyOcUPeU
NDvuQbqr5jbReLpHm2Z0DVJfugLMG9t5zcY0K0DsEnry7Na6XdfjrorK3fl93DICDkYgrMEdDPAG
kz5IbdxG0JGAyJB46BqflDd19uO8ia3IuTbBuKk5D2YwVyI6oumfJjasqcJMnxJbCW8sZdsQhfNA
W0YnLHyuTfIsgepz6GXD09RfdeKlGKeWGHGT/y10oCb9Y4iFzSHvHboM6bhPsly3ySjWVp2bdmQO
l3KxuFIZXUeB4ghxd5qa7HB+O7fS17Vx5otBSbMchdSE8Sazq/ogSYdc9oQudcoaau1ybssL77Bx
dpadCBYyUhHSGaUrXU17jIvtFTfbTy/hvXgX3LUeQNed1T7yihabZf/1UpkcJgmEuo6NHD8PjYe3
obS6COqBBfjwQ094Vl+l2W7e9IPsiC4376ReycaXtW0afFd5hTKXw5y2Qel2++hah0rR3+5saGPk
notLpD/2xZhCDNHURMzUsko7oA4WSySjxE2gb51eTDGvUbR5zFcG6L+vVhNqqlT0Ywu5oLG32uk+
a8sD1BOs8665WbMGPvefdTBJUpzIi1FIqLtO+w4aHfmhs3paj/e/yQ2ztsUkSrOoq21V6SU0Zad9
ejmcYrc/SI+SbomeeGVctacE1OFULvNCvSx5w8KbecbaPJNDSVBTqTMKMh91W5iv018meC0WlCjb
V3CJZ9pRO4Cw1+VBPjczqrXdLxlV1EstZkQwu9HvMB/6PkwIci/c8ugP7Hnr3Dz5H1+UZXEMpbao
wgXgz27SWwtAjLe5d/sqN608V2447rN55lbGmNAmCmBxlqq6cMlNCtGDyZ2v6Lo6W3ZD51tpy2on
WRZHw9CgLl7AWvmWXVNOkmifXlD92mkXHfGktUKuhMj7Qf5y0FVRVpETQzWdME4bhtLQ9lFboCuG
x9Dg9TVY7OKrJfMmcQJFibAnUmWP4gVRn7vkl5an9hzdYtZKne6q6bck+4byaDQHFMcxn167WVLs
Y9Ubl8LKxsyup6sUzLuyXwyPFRoeQXMLLa2SR92xCX7QVstgnL8eyz5NdaV0lyv1MO4WTI6ku+Uo
2NJlvwcpxQnjmYfoG6QD2DYoBkJKUyUicxs0EA0k2EBwhcmTlcf3dcPJ6zaj8MoAE/JrAMLCuupy
n74io+p3x71UtsKwAdE2CYvQsAomPurFEuj9VEGXerZoGwWDE5R1H1Ey3KEKZdPennpb8aL/1sLW
ZhmviwRVg6x9hWkGzBdetFowPU5ZxHshb3rF2gzjFVPSg7s7BlsdHY+i+pnRfsnBjnuI3iT/L4mo
cl2AxqvipESbnWADLoGPR8kO34tIq+utleRZjSfJeEeUCJYCVmE8hAbbPBguMJFc3OfW48NQTYgL
SzLaDiaT0gZEKMm8YFK43eWX3b4+Rh7xq71w2QtW/qTdyPt8jy6E11xw4//2t/wwzZyCaY7HzGhy
KMUPzoR2nGGTt9LPD8VRFvam5NPud7znpmI09LKBa71i5mwYdUnGbpJAhvlAmcrKgwiNb6qFLUHq
uOXdOpuvOwM00SYG1FUisYQLJWS3QWQ35X6oO/VitzgWPmX2BdU4Zue7eTdCEzN1uwdqfnR59jc3
eWWe+b5l16eIsAoEPoVTX94aPEAL7/eZj5gnS03ECLQZknmfDz/6+YFzk/IMMJ8rNItaaVTF8BKP
kqdggv5F/AnRYYcSmEc3am7xsP+buZ9B8B9MAMiywRZq46ysFy2BlBSFsLwnQ0fVo8l5deCpVm0W
hQ0d8pPIiQmgcEw6KxaZYkYypGv/TrBj5u7GuI4xkUuZYLt705N4IXTzxK8sMpFbVbu8wThK5stL
b2l7sbhNImIp0kWQ3M09B1aweU2sjDHx2lSnJEF9OPKyMu1tUkWXlS4hnBbKK8dPeJaYkF2VkdFV
OaBcRWZDhwZN2xgkvqrTVbYEWscSfX0eoHwro0RFA48cUzEhAcyYVMiipfECk0mCnw88rf2jabOj
86oBm30LA+qluojhdeh9Mp+sKxE/IsVIAQ8SbURKELXuw5v2frpLd8KOYl1De5bxnsNwAEQ1Oi5E
dDNmQpZdBG5eJ18a00YcVFOlImZSL6WsB8WLDMJdeiIMbnuQY4ztTwPdWMSD0YA/S/4xKguEsjGt
slh9dK9KR0HLnDrYy2ZmJePNeR/adKGPVX7pUg9ZBQKj2HQj+aQtp0ITMaL/47yN7Qt+ZYQJyFKl
zUFtUlDqQXqi7N2g3T2lnrTLfL7QH29FTHSeBohcQpqx8KviZ7/cN4Nu6wknQm8G6NWCmAAdLEO2
BFULRT/VzqP7UeV17bYNUC1O6HsrItt+LOZ+qXMjwbiuTxmRFZf8BOlzA0ALJUmSH4XfAy9Gbp5s
sDVoImTfTbBCfC4yaGYkKWDRyn1TxKwNSGG70JKCx4FHm7191awMMd5QG4JeNG2a+01va3sqeNtZ
sYweE3jq9zzZxy1vwLAeUQxNhzIP2+lXuj4r2gBDuU1iWIP80hXSTo15wYJnhQlW7aTGAglKYDIb
/TIxgIFe8sYSZ/J0/iTx7DBXy5yb7VjqVeVKRXSS5OgEbo9LMx05T6mt63K9aUyQT4FrWpSBRqNc
tjRhvp2N0RmUzE6m/ISxFUc2wvvvrAy+R9/WGlTtP3ufMIp510aAsYjlUS98NTyQ3DtvYqP4ouky
EQ283NEaxrzLZxtBM6WjbOShr8s2vSyTvfqzL2xKxl2CAml2eSz7X0/xZ4NMmFAMED92TRn5RtZC
zEeyGonjEBvX5GcT1GNWb6d5qLslitQYSJb2rfwVvJHcIXayN4ArjAere1h+LW/1CTTxSAZ4CGvq
bp+fFZ+NM25vBKmYCpkQeJJAXqYKinvEOGiLuCfyfB20Fac7+NX7qTkd7kFwlPGAY9aKM9b1tR57
WpTYYXy3JJ2zyDySuq9xEFZQp0A2LIkamGs+W9HGLo6mKkq8ASp+T+Kbdgp3hqf+kG7MG1S03vBm
AWMIV9Fn01dWZpkzt0wlXlQ4Y/5yFVyEt/SxlF9AjO6G8rp0eCWpHFg+b51MKXIayTAK6P6hwASI
bXbZJHeK8qMK/3ulmk/7ybZbVKEYKzBdINs3oFYz5Ye2yzm1pU3H0FXASzRDVcFl9PmTgVlCSlqS
Q6SAvLZdaS3DSYg527WRxNB1fBhh7sdaSeQqMjuwAjx3mGLoD9G+OEYPC/Az0Y5bo9h2hw9rzCUZ
RUW46DmOlnal+tlvDO5TZmwvuYyvQyg9mA4PibF5lg0UYFRNkUWTvf6jQu0TZYI+e13+LtD/7k3N
isWnqlHdTOGh0zZ9b2WMWV2atRhCETScsT0GO2+ILtjoyHldyblVNnpQ+GiofCgi1eaCgttnz8iK
ARpG4gLKiNIChznVJk0cwylHG7J8xwmoggnwsWjXIz+wONfN5idE/kaIqiOfEpkTLfRUdRUSEF5x
QhFExyS6vtMuhp3sJGAogBTwnoed3BBzpMv9MMmc6aqumqRNswygZKrgWO3bC824ERK7ao/aLfDJ
FDqklq6IIbfEBinDlHCFGTYPo6nJCoqJuqqyL8Q6iIa41yiovkwsQ94HcmtF0w/O5tK7+svVs7LC
rHSson6IOzPwslOWv28u/vd+8efYAqZ3b1zy7jr6g2cMsjPq/RzKctpOgUdZE/Eqdbud6Ysut1RH
Xf+cHSbMoKykKQ0BPKHdDWiXZk6YWtolpWTNdiBz4QUaztdi5wXJNIFROa6xINCV5RiyqPZjyklS
Ng+CiXaJqoqSbLCzs3EqKA0gytCpqi+iYbYkaPRy3GEreimiLEmigucdegyfz3lbzbIYi2LiA9FV
YbKivmgeE7BUJVbohdfDZewIXukal9kTt3K2tYMIL+hpQB/SRPb62fSst8AbtkbsiQdQCCzQ4qOt
0+oYn7q35a267A789umWM65tMqGlEPs8IAGQthng7BIYav62K3nOuPXhFBGsAbICsmZ0t5mlQRVX
CUWAiDUpAkv0Q77sz383ngHG2WvBNAUzqcEquezU8l5QH8///tY9s14Ac88kCMv9WCuR31YgJEpb
P5aWa0kljjiYd+dNbb4u1raY18Wo11CWbcXUn0yLsp0aXv9TeU49A1OAsyuclB/nDfLWxrh8npXJ
mEVNgOv51IIaPwUoR5TvlfbneTubic96YfQArJ4YVSzNwkCWHCRzy162aWZa2uL1jCeTiLHN89a2
T9OHy9FVr40JfVpMMUZi2wxOMQMjL1uloPLixVaUXa+JObRS3QVQh4FnizcFjpDiBj+oyHvvdejC
R4f/bU3MaU3VUFVBxJH6szBagGnNIx6dLc//NpckyaqE6g0hisJYyaChOActpvQroAXBCknT00UD
gkMGJYHp5Jx30uaHWpmjIWr1oeY80+S2b01XFy/76r5sboIl/dZn+jDCJvZzWEq1ogyACT51kDfM
d4FX/nuqS3Ql7jWyeaZW9ph4lGtCSJZIbDzd9ClQKtkPomV4xBPv4pMAskhp1z3ztX04e8liGZKp
IdFQaogVZmhLeZFYmSGAZ0FuefQAPEtMkDJakDwJQ5H6g9BZc9lbs55YrcYrX/L2kYlNRZeZcV42
JhpY/a/CSZ+zx/4wuE1oZb9oz08DOcatec2DsPPM0tWvfFKY4qgu2yFw0yKyguEko3s867dAapw/
0JvX1spNmCCFDGfUQOEb+xKwDADy7UhG7P/NBBOgkjyvFajep75sXorCjTlxSnwbVVgURFdrYMLF
MIqVmoVm7M8+uNSB1ul8/dChnzJyc8zNZ8naFhMrsqXo9CYBZZ+IWjaUJp9BVJjXlqzvxvsYvIHi
zwHKECBDdlTQdIW+Wjra7+/sp2YAt6GLKlGZTyZordplQQjZp/EYoYH6DY15up/A4AIepCpofH/2
vVZQhLCq29ATtUdxfCzMiRcM6dlkXwZrC4x3K5AswhghvE67kqEoT4efLgo39uqT6RM3/AbRwOcV
MVsW1+LQRmGDcdb5eQRpqDnuEp6oxvZJ+tg1xs2nWuvjQgWWWE28BXVmjUM8yvt9xsuFuKjnRAcE
O5ZkZwzrnZmpznnP2mhnf94nxrujtp660QQ+J/JUfwFhZHRlXAPL7lD5Ytz42TMvL9/ONT+cjaWv
0YYMoH2A6P3E+zsCUrykggVSbad0ZleeHdPlLHL74vjnQ72Hk1Vo7Vs9NwxpwqveNw79ZW0Dy1tZ
wi/hnuqACR5QT3Jo8R7dPKs051lZNbVgiMBXG3jJjHZK/ZDXmtXJnOoh7wO+7/bKSgFCgzzqhslF
hWh4Al7Yzf+E90NuQVjSbr3+SvjJE3v8DyHxYz+ZcBE3UmoalZh4DcbHKfpVaRwRPBtgwWhQWqB0
AMtOaqz4evmVHKGKsjv/QXk7S/99teYyDRMzjJTAi8RLs3qcgktSPZ43sf1wWHkpE0CqJazaLhsn
YHyLE7gpDuDLoltK8VXFoeYkpBuY3k/n8L0WuFpS28dyWAkLulaHOd91T8Y7Jeg42kuIo2Ee1FOB
Lgwf07udeH98SibGdEJtzlDc6r161wNMSTlWQa78jr/ga6HwvhsTbNIinrtwziVPzWPKLw8emHga
eCGNfpkzVw0LR2iDFk2lAbjh0U8vo59QENsnV+lBAWdP60w7zca8wnzk6QPRv/2cVSb7HsBqlsRz
jYdmbps6ceQxsQvpBrTzZMTguXkpNBlnpZvbidqGTCD5Likmc//MeAVqeEoFnjkXuwVUmgQzQdyn
Gc8K4yFpYKZyHy4aDkL88M5UexWXQAZZgz+C/kjB/HJCuBNm2wditTjGV2aBVFMyVLFvTJbSW/nD
BBhNDf1mq9IsLQIx9V+eZl4rYft6ApATm2piXoDlq+gydZ5qWQJTPOXGgPycCT519FkN0GrS0VVe
NKXB8ovjrOwxgUYclCoUAkiiLJ0bBxdtywktvN9nvKQq5SkdgI71Okn0S3l+C0QeppC7Z4yPtIWh
6ksKxlX5EN8qzuJC1QUC8IalvdMs8L7Rtkt+fCLGN6pKSuq0BotbY95X86skPMbiy/n4zzHBNv7I
EsxzVSOIzO3LPB9Ks7OyMOZlxZtWFLRYRAnMesjvP19k49KH8SLPk2u6FLYMasL8BvKkv0Vv3C8g
rO0uRo3LDrB9tanoJ8kYMJc0k/5Vq7tmauXRzEPk4stVD15t1I8cMOTe0Gv7W4pbuNlAb6oDs6CJ
IpugKKOqCEOqUZ6iv1RZtWqltQUZhtoZHXCT30uDy53FpR735VStrDI7K491F2pZEHiK1ZyG/eDk
tyjA/BRs9Qe5Q257S2WOIxBR857xm1279XqZ3c3jJByBGBM8wY0aJ30bHNkWHhOw6aclVO+zX/3T
hDZavP9ON2RtmAkkgC3nYwS6dLwS93F7pQaWyIV2bT7jVtvKBBOCfoFhxrChWTKe3vIO8N76MF9H
l2DrujLUA287N0/IyiATWWSMl2RQog08kkLFuXBatF8MlUMY9w4UPOctTECJtLmohWYsPM2iIyVQ
uqWs0dDoDBw6lSPvFUxHxFD+QoXhyPtu/+E8/nNC2IQll1pTCoQ5Bl81OVBlUNVLMVX1/5Pi3syO
PjaUxUyK0qKZDTojftfeqNoNiQMn09O92BFecNtMLVeW6L+vwky2pFM3ZViWeNM5NIMmP1VnQhe3
8vlQuc1bbmWMrQ1WldbFyxL7YfEn1VNbCCLeeqhvn3GS95n41XoGowRjRyTHnnR3LDxy07xDloUd
OYED7Uq/oJqqqOsWnGLaxmwLAqiG/iB07dAeZ6s/qKS1qg7FU2/oreV1iBxp/zdR1+3CsJcAM/el
gyeJe/4G3HbLlV3mrBvxWJaoSRJM3pqgl5NcOtZSx8A6UmVG3p2++QFX1piDnqlKTaZGy/1MecuV
21DjLYf+wJfPtzLAnHGgRoO40gjCowQFBHWHAY/QLu5w91hShJcyHa8tDiREztIcovv/bTPZbqSm
BGnYkEb4V4TJnOWFDg3Qxvj8yIPubQZNzBeqJrqfBINJn0+elnRKGAs18DfEFcERBkzsvLxwVkQf
NF/388MIc8+pGBtu424OwBs67oBJdOoLQDv9eh9f8XpQ277xYYq52ZZ8FsHhBWKSBTxGhg7svkG+
VUdZ7Rnj7TUad5mg9BkewlSLFKH/OpPAWTOBZk22xJfsXuN2bHjrYny+G5ZZAf8CZpavMg/4dQdZ
wkV4QDMPQD3wDHoSZ7pjM/hrQPMg6SNAIjIhOSdZL0OJGkReyuAu5osOUe0gdQeuZNLmygjmyXVT
RFOPRauqg95lUgF3pz3+7F9yp4PVvM1g+abyOjxKw82VrQwyLi8ryxhHc2S4KmRHSeT1gblXxd/t
9Hre7bft6AqVBTREiTCuGAhNE3YZvH5SHyThOOdXQD3GOm+mYvMEQy0cWDaZwkKYYKVn4ZS11SJ4
ZHpGqEomu8h5Njbht8qHEfaNI2jQaBmkPEXNScWQG+2NC5fVjxaM8MGpcJM34Q/lJ4v8mvjc22Uz
k8QsoYE9NAAdZeAZRJ+XPlmQcg2vlSfvqislQO3JtOf9fIp0GxTmnHfw1pZi7tUQNTx9ZFC8fw6K
eUWUpe1wnaWSCkwXuCgBqq/N/Xn/2KzHquBMoaKVAIN/IUXLlbYJjUZwUbQwr4bBQmDE5OBgK8Eu
uPqrGfat9/faKLM2QasKfTE1cMC76g1osXcUcFm4Kti2sh1955xf5NbpBlTVNDDdIav47+etlIdQ
K5TBMMGheyM2YLrl3NVbh2z9+0wylxGNdLOxZG4wxvsJYn2hgTkm0h4zgTfQsekVq6UwcaMSAUjI
ZMDqg/BC698M475Hg+38dm3WstbrYa7KMUQ1S68G09Pu2gfV1o/ZvnuJHpOH4ldggbLxT3sMfp23
uZWsrk0ycUqY06GMyYR4mMhWqCHt7u6n5nePMawmlTkpKs8fmLtzHJMlyTUp9cT8rRmuTS4clfeV
mIsyjMLWMIYAxPLo05TjDQhwrMxsON+J53ZM0K3DUBwwQxR6ca3eiUG7M6o4s+Miv4nDgdPb46yI
DX+ZQmJV6s3Qz+XhCXfX9WSWuFD+e80qCDWgYyxLMggMCTuKlSVB0tUTCCf78ZfS5Nflku0hdsP5
/tsbh3CAESVREtnbftZ6rQCNjIFGpR/nj3oSOWq44EO9nXdqnh3msM61WTVag7hgSvIBHmHnoHFT
zMIZIi4Aeut+omhyE+hB3PbsRT9Ffaou4LyGvAE5gDfOTu6KxxhAbMjpVQdwXj6eX9t2kMBsCEqB
GCPC1fE5qCa6XkyiFKWgMEh/qX4PEhAA8brj3FvJvFOfZKBAp8Sab8/b3XTElVm656tXbWUOEOTN
lMQf+/tseWjzwepL77yNDdY/uKGB2TyM0wNqynq72IH3XxELKkAT+OMht3M79lqvu+Ah8DYjESZe
NcDIQI/AslwkPXRBk2nM/LrNLMhZQu+Xs1+bz2J1ZYIJds0cpQn4T2I/uAcHFDrmYNEAy/S7fg3o
8XnTeTTosM+stTkm9EV1XChNBLKfTnorwUOlKIAehTYJKkfGGKWMkV6+wsyWU2iShoqDjp3EqPRn
p5BL08iDGtyJxn3+S8YEc+pHTi1YAIXeGK+UKmQaQRzCib+bpdO1WcYXO7EYpaYjKOI8RJGzgMke
5y5/DhyUWHoQPqCpfN+f0PfhylluRRZNQgDDlCXB1Cqzy+KcaXWoT5GnBJml9o46Pel5aFXf0c7S
sKeGAc4QcHhgRubz1qZtoakJJooAhMGzeQeFv1Ps0XnwZFfYvCx76zgghmEmBuNFGApjvmNM0rqU
pBHwFCzLlGM7i3g9DJ4J5pu1QJPlNS5o31TrS6nQfyjQVuCEj82vs1oGc+SGvh6VeZkyT70ZToNs
0XGUzoVuuK34BlSqytN7THY4ZumnYI/eevcYp8hjVU3SCASF6M68BigKTG5wSmZoBVGOIV7RhrdI
JvuYZrkCC1UPxfk4PQppZc1m/ntSzd0SBnvOyjbP98eGskylUIkDeS0wMZ4BYQXxl3hfH0rb8FpH
8TvQ9KKla3q89XEchZ3RUqZcHomsotBhulLiR/X9+UVx9k9nDlZDglqOSyPzxkE8IeP/A3ZLP8sH
uxrb3+dNUX/74hiaaYiGipEQnR3YiIWuKepWRYtYRLNA/aEmL0E92wSw1wD6G+eNbX4rghcrOFNo
LY9ZFyn7aNLDRPd6yQsRjwzIVqUv37ABvgrDAHsKYgX9dqskQMWswZz2eYnwdzGpIzgifssZr5C9
uZCVEfrvKyNVFiuyFmZQDaweeuH3LPgdjxBi08dWJqiPrEwomK8RlUUK/Tm8GYSTIXBqCFuXMSoI
mNKUwR7yhXxpSsSyb2IwhzTGL2P81QpvpXmV9ddReSThcybfnf8sNMB88bOVOZqjrpYTaBGElAwo
ruh6OVrmMP0hIB2MZuU0kMlqwKzRBT23z7GV+WoGnE2UURRXNOY7xWqp9yBdD1GqXvbaPrIxxrUT
0K2ljDryI49WavObrcyx30yWu7jtVBA1RsdUPpFvJWwYhaYZITrQIKX4vIuaKcVTqKLwD+az5n30
VfaiNzo+mfn80YJNLMTaHBPHzVme57TsoNwVW4UGVbT20B2n275xdH/2wBp/2XMixDsPxFc/+WeF
JlNLwwOGNPhmBSYnwVWFlne/K36o9ngBNrJd58q/W6c/UYq30hN8Wn0NEOH7I4+uYvMJs1o6y+gb
zZirzGKxeOdG6m/RYdnltvCw2I213MdOcphdXvN0M6h8fFyTiY7TIvbZIOqRL3fo0erJqdWJ1Wsj
58bcILxG2raywxzFoZM0I5Azwx320hNwE7kF8XbQm3SnwWut9iKmwgSDH12mgVU9iK/tKbBom4y3
3s364voPYUJ1YrRmXSbYYxmcSTKUx5I7gBos4YKCsRIU+3iNOd4OM+GghD9n6QAk9Vz80Zo7kbwY
PLDN5tW92lw2BAAfkg4JOsV1ORyn3jdq+VDKbyqvrrjZ519vHptIxu3SK9lceMoV8ZOn8h6oHkv3
J/BuAoODN2l/Kp3RrRxcg874wvt48nZo/TioTCgai2HudQXCHMUreabA2R8vy2PkDJWd/iGeCcJ0
4UCO2YU7u1AUAFMD70HAdR8mOjVyirFuMwh96Wpw5l2OPoargynRWeyhBuKoeZ4lu+Hp5W0ihj82
Hn2NzzG470olaSZsfLvTXpU9hQIpJ8mVrw1vsEdHwmR3tFt8dU97sLxt5ywabZvP1hOAHMZhBGpl
tDEugvssDdHpIGDIp0gc9SVSLV62e96lDbZEnodtQvpCRwOnzqxxvEnlQ4GSBJiwzqcI29cNAKVo
s6H4hhfs57VVgd5UcmVMbvpQDO+DFelhuSF32S/KTa1f86TKNq/rlT3GhbupR9mlm2NPLRtnnBNH
q245S9rcu5UJxkfDZSCxlMmZ3wDqQAWfl+GtAbj8ooWXgnzABzVtGFlz/cjrEW0m9h+W2Tl5MqmL
MirQb+qLY1n3lrDAIPnRJcFeyzkV+s24urLFOKVeLXUzjUnp0VLV0N/JyXPGE7Lj2WBvxzCPtWSM
E59oT1GxVxXZIgbHA3k2mJsxbfRRGFF8cOtUO/ZxeRTM0alr3vAfz9EJc/GR2RCnogw6Dwiccafa
5Q2gG7mFakNwRcVKi0PITWjo/rCJFcFMqmSaBLVLtkOqLEOn18u7J8aXImSHwt08Wu0eiJu9OVq8
vtqW46/NMS4hq3U06s2Ee3266qHpFhuNBXi+1fHoYHiGGL/oqqJFbQM4gPlGqB10KlVfgaa6dJs1
lnGna9a0e4fD2P89uylKbKsNZZwlkcY2HBKAI+viGnjnKuL1cLbC09oA4yVNHw9iOJWJR+ZnLXf1
8sAJTltPwLUBNh0qC7EMBzRuotKCCgIAe3bth8+pPfmFey090mSsEXbqvrGLA3fIl7c8+mFXL8Kk
bpVmRBHTVeTlKluUiybQLM4Ktw70eoXMjaL29Txh5Dv21YP4php2CmXR6nH+uVxOUAUer8Lekh95
hXueRzLXSiV0gVlIcujHxZvZG3bUxjYyRsuUOE/4TdTDennM7dL36dR3Ydx70x4S8GAbA0/JPr03
KosK1kh2+jOxKryRFGtObB5v1WYnZGWdfarNSyUPU9PSzaW0zZhctYhVgGeDt6EbPMY4akgJMMQg
4dXLcpDG4I5Ab1vLUMMPH+JLKn6YOCBrflQ95SJ7y09/5+1at9Q5HrSZ5q5NMx4E/jozj0Rke41T
ePQlSgMnhdWmN8TLoIfUXU47+9cdaISAJUzvvpXwrf8AxpvqZSJyMVTEpfCjQnSCn+EFGJP8GVCu
5k8s2Fpi8ULbZpa5Nso4VkCWsjOB/PCSk34abeJrbrQPfkuX1Y6Sgcd3vOtiMxh8fGG2udtU5ZSo
1VD4qTLeTAa0pRr9gRMMtl4sq0WxcJZYXaYgr1s6Ollm6EgqR/C17MZ9dEvFEYTvvW/XBpmrSRrK
qIpHfDrNahwEAkoRg/kEC3yA+s3/kXZdy5HjyvKLGEFvXkk22WQbeWk0L4xxoveeX38TmtgVG+Jp
nKuzrxPbJRBVhUIhK1OyiE3mMb+Z8VYfkjqVDD5p2nnAzmkhGigEBzW9tCfOCpxpR+JELEDuyRpi
3BxiX6+UOqpkPp8Wo8RVbOrN+L4CsXlxAGrZwCB7dWKGBKkdPpUyqzVS51aCOZCxByYUojKEPpIY
K/9iXr92yK9MUYcUIOYjZk86sLFVz4Hw0s2M8X8SvdeWQqWXfOY0AMvx4QbuxGMoZ46f9G4w0+5B
n266ILUYMcCKMyqbxM0gNmHfk5w9HaGbcBJKG/yyCpAAkS9VZnIXnJmQrs39koHVxASaDgo2yjt4
LjBKowQwqd31zwYOisDpQaEuH+GJrAVu2zIEWdIkgEToJ4Yw6sYhgwgQ6MHC/XyCviaKGMkXduJe
vWd8TBK/nzZPAcpBgVaPBEjAZQVThXi1HhawKUYeETda9pplnP56Yuj0rJVtRraK51YchZoBLr1L
a0bKTXWlgCeS2xde8gry5p3xZEp3KoiIG2jj9cwafvOeAib6f0zSSG9dT5Meyp4jsHjhufMAmz/J
yF+KG+1zQDhYtHnbaWRlj7o0SJycKiOI1KEpW9xKBKTv6yaek002v9Fmg3e9Nio5FyFXK+C1ITyf
nf3O02OjbgqHHWniSADQ9z+hRo3m6HWn2QzA1RKp/JwK4gJgJ/wzM6pdJIHJJogZdT3DUehJvDns
BoCJJqiUKxi74+xuEK1Mcq6vYxM7sv5+VBLW635Mp1jM0aivPGgj7BIeg5KE2ZBEGqvYJHnwU6iB
hB5gb4irfJrzG+ZQS+M8hE5Une7kwDhrw7Exfsu6G0oMONt/8PoPW1TOD+HyDUaYIl94UG6aHERb
MWG6/173aGnm9vzza8fnanX0KZAl7SLEKujRQHEP6DxEiSzihoTjvi7t6zu37R4fy6OyVtBmQy8K
lU4mTvvwzyDdSRwrM257+YcNKlfh5toHIBoswYY8HZfIlA2rdeM7QtY42wJwvOjyM9PH9YWpdGNW
7io9T7Uy8sYMZToHvjIB89ahxIhgsv3/2RWR/S/z8CjOmGDPoLygLqEtNIcSGlR876qstitrOVSC
GoYWIw4zuf63Thzc95jwFBnNk+vb9EkLKg/jppbFKPA0pQVB01PH0sXcDFsNLGgCeEgBQKRCySDo
agjMgdtYvpOSh6iOrHTCpMEpLCeGW7NMUTGUlMvc1yWobKEEbXKZYEpdfMiyzBQ4KHgZrGeAzU+3
WhkVRalR9KHRVtidvvzZF7FmTnPycj1St2/YgHDxEOIEFlWhXKBSFpWba0jCasVr0R5i9a7A44IR
O2N7N0w3RuUkSsT4jtt3v5VR+oSKBBWDIUXkyyftV3UL5qtb+aH/NtrgLscrYGaxKKG2j5KVRfKt
V50gTuarriihQzP70S0ZuSc1m/yNtO1Cm/XCvLlxK2PUuZWNi1o3QRv6jVD6E1+CzDXzGPtG9uVT
iljZoNy+68K2CQwUhhl0Z3zCuAaiB0wwWNEeFHoWC/fK/ICU73MZVBzQ9wXw1e/fukdhr3ua1b21
3uSCgnfHWB1xgGuro1x/FCWl7zmh94AK4GdT9wludHwFSQ4Rkkrtr4jdoP+jq1C6kcHQKNNCRWmP
J2uNg1JFpXa7dOStxcgzM+VHK6y6r4CU1saozROjaQ5BZBDsa/G1K74tBDvJhBr+hy37WBK1ZYM+
takc4FENb+/WvINUgD2ZwllzJeiOMZWetrfswxq9ZVVtxNDKwhRl2jdmPyuDKXLdYg6BFJhZAmTe
XBiBBUm0yKzFJnish4lzqrrDxrZ8bcVLkbrX3WgzDg1CE4yhOhUXw8ugF9qo1NsFrNy84NWgJGye
vvL7ko7pJUNUBLrbkw047mp16b2sdWUeA/dybF23sHlAY3juHwtUdtZCMdb7EcjimY8PM7wS4z2H
fhFY2WTLDmSsgOWVwNus09w4WTvLbVbjyqDcwNknyErUVteZgbP43TNRIstv+gOL8Wtre9ZGqe2Z
hsTQpR5Vzqhyj03ZDGaeCQ/XP+BmEKyNUGVibECuxRi0YM+78ZmwBYTu4hO2gBQHDbOpuVW4fVgz
6PowHOowUTPgXkbLuOlATq296LhaFpCwQOYi00v8Hs3UHMp4LOQ7Y6UGXTQq5SxNQjgHYA4hD36Z
Ddqh22pXeznkTpgaFqyVUp4ZBp241FoKPdsb0SU8R0D5QUZOPUog3rqJPfLmp3mluL++n9d9BrF9
GdLg3k7KlFvAhSd/a8bbomzN/80A+QNWhUKOaxl4sBEJYupF0zFkaayTpEufbGClFKDjjnkBQM0u
f38wZiGeI6gU8ImwM3rDEcrnVD5PrXQMefsra/mwRR0AXN0avLYoUF0sX+vhARLZ139/cwIBLTdF
AUQfSjv0biTSnMlpEhgARkPwG9ANAyQ1ECMArddLboVH6a5Nnshsdr9npqyt82Ztm9qoIitj1MaY
ooKkSXg/PhNd4NTlb/rSzB//Ky3DrZILNbKBcSmQKRk6fSsLeWXBY03i17hCC0cwdNxmh/wY7Rs3
fODvr39bkpc++cnKGBVfbVwOiV6IhPYx3Ke+gUcEPJIyJzm2s8bKDhVQyPn6UsR4oOVdwZFsCDTK
Zvbyl2M+CCEawYgvpkFq3wZBCie1B6S93c07AYjL4qVFr5aQgQQ7Vl+Y/NinrygJKo99w/2GbgtH
S69kadUG3hw0niGlf4KxZZwwm0cn7k8Y7NV0wJypjQp5oZ7kDIoHKZmh4m8T0M/j1nTdG8hR+Hkd
H0aoXUr0EePtnZH5Qgxy1vgHlmzm4be6jHZqF7t9dnfd3vZ3+7BHbVLWDqWBDl/sZTiturg2o5T1
sLx5gKy+G/muq0Qr4E1CDISBiGzE+9PfSxlErEzoaBK6+bcYsNuwY3gfa7Oo7Fu0aZcmuHl6uniC
45tTfR7wbn39422m+NXKqLRbifWSchXmsoQxtfg8tbuusvXwKIJYBKTH141t5+CVNaqKggqdzHM9
LoKKyVvlfeTpIEWqXdmbfxER2QZ0TKKJHh8r9xOXu+aSVGFVhOMUV30UAqOIeUtL2pen7lCh+yY7
ndvyJssgwyVpKAAoPyvgxCGnLOg/xemc6oxnsk3XwOgg7oDgq+BFaj2cXqiNEOOCW4RuMx+DzjWU
L/CJYLDzHxP0C7RQlwunz9gqSQnMSfgVQO+FT46LVjPcfBNAurZEHVWLLKVZsgSk2zvZP1szcepw
nz8Jh8gOHomwJG8nu/5Qze4+RZn/g+GT5Oc/+cZqoVRO5JPJ4KsmTP2eCyw1wZBMh8FjsNiFkTWW
XlQ9qNJzBm6yLttdN73pJYqI/wwZk0Y0kHSeO/CCk12s+6NRH2RWYtxMxKvfpxKxxI9p18cT1ECT
7FVWk33Hde4s1J4cA+eWKD6mXRmZkrUkKheHmjYIRa8BxxmcufQU8ww6t81nKgxZ/vvNqExc1Y2q
GSoMSDfR7XBb+omjSqaI3fEx2ulkfvtTQTFvX9+pzSbg2iyVi6vc4LgyRhMwg3CAWJvSgSiGqw/R
D4I7kTsztGcW1mbz+Q9iZDxKcLR7cOO9PHXkTBYaUesSXJJ4C/MAprCv9rNDqg8W3mSTiUwH4Yem
S7jIwuilrSIM+kZZ0HPkfQ1F6T6HZHNuKTsVoIUJs5iG/w4JYT0ebLno2iwV+5iLSyrZ6DlPNAZz
ClQHMituAoGusfgegDOzZX3ULQddG6SiXZzUME+UJAXk5UFq/4j643VP2TpP179PxVwZSk1RyT3G
1IbJUg1LU1/zeD9FOFhj1sdjbhoVbU1W5EMNrh2/+Ta/LUcV92hwG/5uIEM97FRHPVS1ecdqGG++
B66XSIdgE4Kjo4khOOhKEKAuT8MhtfSHxSKTusEOk+vXP+lmzOuQHCYgBhEvJ1TVsCRSt2Q9WOXb
xix3qqs5iMBwF7vKHZ6mwZ8AiV624Nm2p3xYpc5YRW95rkhSqOP4oM+3lX19Kq0UiIbsTBoy/IGF
n2AYpE9coygwj9oanDfET8bwW2K1QbZuaavPSHcAFT00ikCQg72MdmfcmHLzzBmvbeyOYmRGzWxW
fc6oLjfz5tomFW792Kp6qUbkbI85ENK2bmRrVh3u2tLkHYLsxjAMy2FYH5KKwQ68OLUcgwQ3BjG3
Py5ls28m4Z7hleRPp+uG9dKo4CuKBhLOqZ548olQ7bZuYEMc+IaohXxxNmxtjQq6rsJbITfwKobU
AheBfkPmNpUd3o1deQ/c3Jn1rPEOIr22Pur0qfEZtXCG/8dvROp+foaKNPryAL3gLR6j0AAtQctJ
tUNQHJDSnSxaNKNdZjHbhWRx1/4U6pLSQu2ei9QGE3pF4eZhvVcH5RwHrHGH7dz9b8TTSlVT0qi1
0g6g646PgvYnlV4yFX4rD2ZbMW4kmy4K6RnylIlpc5oqomursporcBgbc22lNTQ5RFZdu3m0rkxQ
UQCaqIkwd6c+dxi+9aC+eB/2rQ75t9QvDqE3f+MdycpQTPCzzYgN8tufNmxlm4qNSTG6jjxmoLVc
HbNbeRf6yz3Rsw6t9oGN8mR9zU/BMYoBDGaeruTgBDh2I+NjbhuQ8QwGoRuoDlLrAd1hpQccDlpN
T80pe5tmxs14MzeDMuQfA9QKxiEwqraBxEAF5roos+P8YUxvowxiy2DGMp4F6Rtji1hLosJbNEr0
ZWpM10LX+XvlKXuZM6fQBEqV1NE8lNmKpzlkHOWbEbZaJhXIAdiQ9ULqcj+RIcqS/hz4O2jfKPNN
0bCk9DZzxsoUVTSELeADYR813lhPllIdhBl6pcLgXP+Mm1bALgNNbnRTQRJ8WTZX6rK0YcHHXhTe
6+l5ae6nlHERZ5mgSuSha1S+ymFCWAyT0woMlEFhwwh311ey2evUgUfFAx4osUDuebmUiZNCEI1B
sb3epT8UB3hKgKRLdIxFIKSZF6rNDAEdBg0dfx7EQNT2lHpZhUbWEbZxSDEclQO57mNMd0CSACfr
XmFRVGz6OxKtqBiiJkGl/XJ5xqgtwAWAKmAInnLlvmwYEcz4fRobGjY5NDYNNNIkwy36wS4Cw76+
Q5s54mMFCuUIo1FHyQCNPK8Tj1NVWIrxEkmZlWFabRyeo/yYqLN13eRmw05f2aTqt0SX51SrJmP/
t3GW2fpoJsDbKBb3428+503Ma3LFUQDKiBFcJAV9OkV0iEYKeCAEzR1lXJmNJG8LUBylcXjUZsPK
xszqgS3r6vD++kI3g2xlijosx0DqkwBXQ2/OYqtVOS9udgE33V23su0jHwsi/75qI0d5N4+5CPzS
Mr/k6s80YUA1N4/81SrIKle/b4TczFXcnHh1yKmxGbcyGNMjFZOheRndZ4JaQUsmrH4IqlQzGjOs
pVHHSQC2khAQitQT5Dc5+C0nTEblzbPDUInsDahldYPaIqlNSrAEQnlw9CebMJeUrgxqapI1oE8V
vxcXGDE/seiHt++7K8PUrnUziNoWKDd6wk3+3EBje9gL9zF4/Fuvccc9q3e8nYhX9qhdBPksri1i
iyrtKOB+jWuMyz31Nnm6CywWN+Gmy6yMUfvWJlLbFjLEqeS+h4xeaTm5ng92UKVemOhnrQ+erscA
83NSNUDej8WYlTmHaZXmuAC9UbpAE59ls/Yqn60WuN0kWa2QOmn4coJU9DKSezye1W4kp3KyB27X
vWOzNTcwjWf2+baZulZGqdMmTwsxXYocgvedX4HWbJrBTgACwYVnVSAMd/kE4+jybkniCALw3J6M
HYLV0u6d96kLBzOsO8bukUPmU07+d2GfgBu8lnRNnsJaZ2vm4GUP2o47zTZvwoMYaFzGzuGZ4zKd
hfOMmfBslkHaMVs6oj2zCwzjmr0EcmeTLJE3xxetgmwU69wjP31tmVSy6YRaLIscL9rqifcJz09k
V3v1RnQ6qB6xrtrXMxtY1S/XmcS11Bc9An4aHzSuNGvJjYrMmZXGqrTavr6DJHt8XhmG3nGPgb6Y
RgV8WHeLJJQR5JhlYG+61lIbb1ZYlPvk+1yzQgW5JATgXs6FDrOFf6kQ5VvRa3bDjjSvE3di1Mib
pRHILP9ZFBXjagh0RdNCNZBMObVu6v6XAITtnfqwQ4U11wLG0fPQshYekkcRFKHVTW5JIcgzZTN8
ROWKtmBlgViYN6/vGmOBNFvB0gd6og5z+o6wKJxhnx5bT9yzMPabp/jHd6RRI0ko9xM4gI29UfDm
AMZnjbFR23nx3w9IAxAauUy6NJKNvVj/HBcO80WJVYIVYdJYUz+bQ9LgcfvHJ3QqhDWpHao0AhFC
920hg+C2cBg6M37ib4kE10zETnhMu4/7/KVhdeZZy6QiWuGDrhzzBgjuKjsVXW0JY3yaRvXUDv3r
dc/YbrGu1kmVC6EiG9nCg8RJPwHUIVtAaaFFBz7QZ8lvzujLMXXjWV5CpZA5mJUsSwptXwU/k+Sx
WAaGt7M+H5U9Wl1uNb4vgn1UFW6Td5bSaGaq7uQxYFj6D2fMh5dQmaOdOSlS+g6dHcEUZkdazovd
oiCZ7rTKCmYHnF+cAlfBPDuTa3/7gW+1dVQ6UcuhgUwICIAHR3J6t3RjoJ4hSlXsZnZTbrvS+3el
9P2+a/VojIHw8DlJBW8R6ECqqilMnasPsQzOX2HoH8OumxlfeOu8AfQRIHW8y2IwlAqFSmlzSU4S
3Enyt7R2FsBL1J4FhNwsKtdWqCCY1DzU1UFuQEugu8svDnjW1gX51dCY2T04Qw9MDgZx44RbW6SC
oFekTOHECK0sL4YMSvTQ7GVbO/EQbJqhVMIoSLY2b22NiogqWMYq7IH4r/PAXOpd19z3YmtXeuhK
+qGRlafrWYW1a1RYBGiBSnlfp94UPInlU1vfhDLjssoyQTl/HqdQHh3hGPOkWWEg2VF81zPnkrZS
yerD0V4PAm1d0toM0ETjR6k+6PLvtCxMqNgzNmjrgF7boZozGuSS6k6vJ6jT9LYovQZzYQp6C06m
t77l7HFE15uF5tss/ddGiY+u7vthWhhFW+GIa3cQnwDPnX7sdqTJXlnzgdmyYy2ROlBHKcqGoMeb
hT6ZOu/yjSlaqrWYkS3ezrfcdwg3yA/RT9UMTH1fuSyIAsNfDCqRtGLTNW2F2ssAzE9MD5LwyC0M
XNXmU/P6i5I/YvVFk24YuSWe8aIOMZk3sDUBnabb2lMJuvkReA9cACAsyRIYZpqlkkmlQMdcy4vU
7xztBjNEipPu8pOamBASc5Lz/P6+5uQ/rwf51jm+XiyVVOpcAv1BzIMAvn2UoMFYSCycPyv6qDTC
R+j4BypneKBuAHmzcA+G3dvGaHeiAk3z66th+QeVTwrJqIZSGjNPGMKHXpR+JHzlG13zBYTTx0fD
/MSlh4zhqMhimKILG8xmUPRmyS3/00ogIHtpQsnqOKk19D3VBvUHkofuqxGTC+r67mv07bpKlVTG
KZb45Vt4v9ikbNR2kAc/Sb5i6QfOZja2ricQjacSSF3HXKsl4NaW3Q4HteQNDtHBgGKsdpbOU2V1
OzJT2e+bP/qZ1ehiJEtgqi6/qsAVTau371co6E0DS9Xsj4DoOCnaJEyMDMm89P137SVUHom5QJzB
nc/hAVS/43dgONw1e/4G0Lt9wRRS3eQ+XVuj0kc8tmBRKDHaAIDM8iD6MrhjIye18n16h8EaPNFn
z8sdETsVbZBKG/bw+pXYQ3EnaNhWcBJcflv0ELWoKKLUk+JjVNuz/qYlv66b+A8l3ocNKpeEoh4E
QAIkfgro+k3gC4fUxbvbS7fT/NLmbO43w+DnPVRBtyaAoUWGbAvQR5eLyoZmbgu8uYBgRHX/Poh1
vuLyNpnGYnJ9fK7wLq1RHsMHXB4mWSjgpYWgqrB9pRP+wYss4ZGw/7KojLyZnTDlEBhW/f8Hgl/a
p3woSBq5BfMO+by2IP7Oe95SVY9ffhvxM+PDfs7UxBT00xQJWhkCLRdghHKjCCpk0eW7yhsiE9xl
gJQIPqFVXiAhSDooTCKc7d38MEr+fXWy48FUDbUyA3PL8+J0XnYDbPGNBg086P5+pYdPlqhrGLQk
T440YCCFhoC4KCoaUqd3njKH2xX7yV92pH/Iqsw+n7IwpitQxZEw8AOO1sulZRynTS0ksTHa6SuD
pWGyc86+hxWLgHHjvnppiPIRY0piIQ9AX7DI81ueV7YsdT9LtT1DVcuPjP5PMOQOL2aO2FcPWhf/
v7PMpXkqywSqlDYil+ONyfjBV0+K8CpVT9d9czMKV5+SSjKtlNZBV3GBJ0idFY6L3wu8o+q1o2oR
cE3Fflw6Vs1Jjr3Ls+JyWVThgkHIQlHBBwVBTcIpZJwR9PxDaxNWd2iRVCaw59dXuVFvXph8J1pY
BUOHwUQlyLCRwkO7Sx4D9NZTcLpgaP07mYZEjTua/6OXvjvXymalcXESN0gwhta7dd+cpnn+ZcTA
+xd6xlrg5+LmcoFUtKOvIgBfBX6cPMIBTM7D0o14s6/M7G3Ykc5f+JCNFuOzbu6kIcqGgvoVGgtU
4aZFRHmhGWKvczowcJPnycQeDmDg9nuvvNEZDySbi1yZoxZptKkmqSlJ2fli6eGzLrEyNcsCWfBq
z+oRc4uhAanB4Em7MX4RgDHkJ73Oz4/ZuTs3brtnfMLNs2G1JurQHaSGizGmSV55l3cN+kKwQAWc
me2RNOEMcOAXTwOrX7tRHMJfkDuhEQVcEFL35UK7pW+EQSrJYNJgE8Xj0kLuhiwGWnEHZiG8mWVW
1qgsU+hCKcSEd1+5WRx5t+xVW7nTX6V7GUpYhOYj+8Pfozhmznxvf92PZVKpJoz5Kms6TAt3Rrcz
gurcKDq0/HRGFmV9TlqEKAnzUp+EGk/lzmz9LX91u/NLj2S0L0zXXmweXU/E8pwnPZf+vVckvxJb
t5u36J6gtDlbPf//H0lUTQN9iC7xMmhWacyXLNd9EdXYvST9nkq/5IzxeLZ1nK9/n8oiqh43PVTa
ILAM9dzhUAvHZXgs1TtGpJHsQB87azNU9qiXKmh0FTD+dhe4cHhMCAdH2SaDA/NeZzUwN+DE+Gpk
ukTG6DXYj6jaYdDRbgiaKPNA72EhIZvvWCIOItxKaho7kBKlqant0ILfdU+dahle5HaO/p3Dc+G4
Z/GCbgXC+q+h4n1qxrhbxBGVzBKmN1nLjftFBtN+PkXxF7L02hQV7H1RhEufqvo+GmtQcEXmuPxi
bCVrNVRYG5xRyKFOppNKU3zDc0wBxu/BXO6LN1Gy6sfOKizuUfr9v5mlZ4YwYL5AoICYBfGNZkvg
9LczR7ezQ/O26NZUg7mCN2ObReW/Wb6sPqlMRUgilFWVt6jS5DveUpzMif+IXm2XRwJcDSzBYxNp
bp2Ea5NUtEgNP+WGjJ5MU5bO0o97Q/oCTRJCRBeQVxQN4kz0ALiqzXIl9jVkzqwJhxDu8NB/6QB0
QNY8sThwNn1GV0RVVRQQPMhUBETG1GjlBMw0399HIp4J+cRcVAYqjPzIpxyzMkL5/qCUjSTHBLKo
aG5eJ4dkkt4E6E918ui0vHR/3SM3N8lQiC4ukA28TOUYmS/CGWRdiT9pqRm1bq6I5nULG4BIXOt4
MFJCORbSuzTM0wiEVC4NCY0HL7jrPA10B+Fkqrcg9LNnBxCm0BQPyF0n1vTO1tp0QQQ9kASCIGAy
LyuUWtGXeWpEQJiCE68dA9ZI8fbvE6gl7uUQ+yX/vir1ljzJBMifiV6oOXwNGL3KQp5sWoCUOVyc
h2wx3f6TlzLsm1Yw9kshOkGovYR6/cjYHhKGtMPpKxvUKkqu6xZtiN8VuvqdcEzvdDtpTDC/gGuM
3w/Mkn/rsNYVXlFARyfzBg0rxriiHgL4+K5ABgVccMvkbpNY3B/lRBjnyWNg/KKfWTUPyeif1vlh
lnZDBVwi4IY1Yr+ThLMuc69G2KVmskSHHqD9Je/9OuN2StHvrn/gzT1c2aUyb8yjKpojPP1LkArI
FXRu84kRYhvz4HCRlQ2yxytPhNg4SAKUiaglE24g8PhHZsObwr1+DJ8I4fr4SKSEGod7DaxJMOOf
19e4gaggfwDmYHGF09BPof6APtGqehpTEMZ+r38sR815v/UgvJMJQlw5SPhYzbetZKxrqIzQbeQN
hb6PJ8kcziEv5j7f9FYM9fMYb2xNw2pLb+4e0hemfJEhP0FoDTSsishojX0yAIq4nNqcke83T2Zw
BvxrgYq/rGoNSetrA31v3krv/84cpS7uN+/a2ur+q9/uwyT5tit3qcScq+YZSV9Ub+XsNdX8tv/N
8IjNKF8ti0q+uphHGAyaYq/6Njm4l7pAfjn5abmffNkefxG5QTU0WT3LTavoO5ORDGDw6eMs5bW5
S5s596XoXlD2Wb7YtfBL6Vngsu1dA4M2b2i4euMMuPyEWpQqULVSwMblFx6/K5zAxnzdH3C12KQZ
xCWmfs9qeG+6/IfN9yyw2raSR4RHC+i7Zf1hiB/H3hUjh7FtmzYMAQcO2BWET3KXml7VSRXGZD56
EezocbERyRhZrL9p38ujcUe4mVmal5ubtrJJuYqIJnOqyWA2C+XKqvqXwghdrnRFlFiM1ZE0RJ8B
UAARVUOReFxEqV0bZVDMlxHAc3/LxRzv/8CgmIpfOoXLfKLe6lkYQIySo05WwXR96SPQMC5LbiBq
EVbmGY/KgwoNUaC3SfNefOwdtTfnGx4PTDN7FHurjDTQ3BbAX68KYJm9tN2A2X4OxKIE6PidLc6B
rp5magtEOM1mRzhjYjt6in9meDdgQYu2fAgNE1k2ZJ6HxD31lfM2CPIUpMD+yN/lyksu31flPWMn
GTbo0zwU5kbhMVbvC70Z3AnQZZV+dof2FSqwks+hB1W48rljnQab59xqafRAEaqFSOkmYLn5O9Xl
THRib6DbhJniBWqBmc996ZhbG6R8qM3AWtNLAnRrAs3PkRxupb4KbABqo5frn3QrCkGPquMYR/ZU
6CMceoRxMZV64Imt5HS5YkmJcjCWwZGnZHfd1IbqEKblZDxoQWEB7AQK1STV+VFtO6Un1Bnvuval
P57Rb7a6F4DVrWHXevGtgt5lJ5tfEkC8tE6duH3VtzyUUhNI+g42sIuW8JMwUxEckAIFHs77ykVk
vVzizKvEzWdRwKm1FEHOaTe0OPW6N8YH3dy81Qelwj1N4qSZe2welHZABmIqN0L5Pr6MceknsTeV
O9HpbyummORmGCp4sCM5FQ0+KtRDRVKGvB0LL+VuG5TRGgQPJJWBgN7MZf8YEZFSLj/fLINGTNKg
7FMP6C93ry30FhQJ0gfQHGONjm5H+MoYVa6XkShOswHeMt6dgIEuwCWt34ZH2STOIeOeyrqXvJNU
fDqUVhapEJ/jVNZmDocSwXiIdxiX2mFmAwJRe4KrlcEqw+2kE7erdv07gXbqyMfB7azxKJrzQbnN
7lRG/20DHYEIWf1JVHz2Qt60rQKC//At8rgblPM3+YlP7PAOkzJ2ZdZOAxZQ8ioE5gY80jAlUllb
ToVoq5ZBgcnvyO9REiT9t2z+LS4CdNB+50yWS7Kjn7+/xqsKyHwIT/qle8WTomp5CZAemXYiJQHQ
GA70nNyCqQX0zjJ2zRbV3RGGuQNoGPFChkPb+wIgWPSQAcAlZX/iaPc1RD0Nnz/m4KdIcIhlVom0
1FlkkA2a2fb1vLEZviqvkFlRVQeJIrX0Ti+Ri0t1z82RvYBaP5Shd4DL1HUzZLc+rVqVcI9BrwSk
ntSqF2HhjSKF0G/LneP2Roh/X//9zWocFFY4uARVVmSFSn+LwTVh2xPI6pH3x2fyhijfoqEVOB16
841bv9zJrAqExMDnRX3YpNxmBltEHI4RB4Zc2R/dBfRWUFnARAvBK2RW9aWt+jBHfUPwj8VQBOxi
v5BapxZOkgEBpCBl7NT7jn9alQZsBPQ94Rh0XVXqECPiakBGyQyXdADKxEy9ZA+BIvf6nm26HkSW
8PRLCLvoSeVEE9q2W9AF0pf4gAHfXcJlbhCwpMo3Xc+QsRY0OdGApDy8SMHf2U987Odddp/wy1kd
mQ1OkqA/fTPMhmFuRoR/a1S2DJCqhiSFxpHodsfKCf1f2uldtwygnK99tg9bZL2rUmLho3xsMOTt
ZfnclBavqQlnQUMnnk25mEtGXbGRhnUeGyRhhhgSHPTrfKrzVZq1JeQ9ue8T7hL6izt21lI6131h
Y6QEZG2KhOE6NHJA6UEdur2gz1nIh0Dj7Qhtm7wrbhYyeKTa0XmMzQZcOfzP+icb1UESA7V1F4bJ
1q4+p5BxwtIGguGFzxOU4II3tM5sDlAxUwGZmq34tROcxftBYMTZhlte2KVcBvEwTpMSaHtEM1hl
IVY4sTAyG155YYLyFC3gJ2MQtBAiHOE5cKV981KADOwo7BqcKiw4I2tBVIkrDYY8KzGngTARbf6w
/RWn9fN1L2HtFfn31V5VmT6LytLre6O129rkUsGq+8NcMxvUG2vR8Fb9bzxTaxlbdFmqBk4xOP2u
eFQgy8ZZGe4H3B1mMcHXxDqGWQapldVZyndxKEEkLSsdPFmYEzQWr3+8LSAa+BAFXLgI+Skori+/
HpfwQjQTdmveJ7yIsU/eyTSXMGmzECkbqR2mgEckqm8aNFcvTQF4Ldb4fpyX6ucydHQ84EYsxuSN
T7a2QVcuQ1EXfRTj+Cjqk9I/ZyMDUbCBnSX8kf8ugsZeZQXHGVwHMtfpJvIq1IXhDo/EhwUXqQ4D
gqyBZqY9KhM1LdcqQjsGXuv3OwJqw5TsWbPeS36nsL7yIKzzwFzp4M02AM6g6omwQO3HYToQVW+4
XwBpOQFRfp9gkMINE+Tbwspc4TUo7Ot+uLlvK7OUbyRLMnQg6cTwoPgMmIbOKpPI//8poX/8Pt0j
FQ28ci5LXr4jA2sX8qzAq/4XoCvGOuiTMZqrRc80iDe1b/l9cxPeBb/51+UuPS4WmdeeSkdk6f5t
u4iESkZUZUHU6eY2pjX4oCXClKMfnxWnBn0e7y13hFy9gWJyzhjb2My3K3NUgZvPmZYG/JDt82zp
ClNWS+Ul6LtCOIl6rI37VkWuZ6Wpze+6Mkq5ZSqicziPBeGrJ2A2aT/ttTPR9CAcR8mddsu6/rEM
Ug7ZK40RIhIiPwGNmCaBUjW0rrs84zvSJXXPlZEc9bjLquP3sHNkrrNSw60WFkSVsRK6N9mDSHgE
13/oFbrq4HHili8S5/pSthp3eDb61wVpObGuiMt+bGLBQ49p3NXn7pg+189ECQVQpBQnSg7iDs1O
YkRBhPnf8oXxB7AWSRVOQllj+ngBmGBWzMLrVZNIK75jWX5hFOYoF+a8Z7VDtgNPRj2AmQbdwLDS
5YE2j7VoFDHOgs5eeqBnhD3pF04+DxrV2vkKFQrOHllF9xwIdbwvUZcWJMlEN4QCNDY92pJpaYfV
TZ8LoDH70im3skQV3t3UFHoeQ4AoeOIEkxxzgSc11uTrD+O7ZgNePRk7SHboU4ZemaQ+JgBBRd62
VQyg42STqb3Ijl0ZbSXRkUGhx6RE2bb37x2Gnknp27FCzmxgL7OSR8Ct7OiG+xHHpoFqjpTC2u/r
KxQ3ffTj1vTerVgVqn0Qd1xTFJDKQoxoTvFAMsu5h7ruOzhp2Il24fM/uxNmYnDjUf3wUEMY4Ya5
9M1CbPWHUDXfkPQ5eAfiwgcFo3wXuOk+s4d9/Ut++Lu94B62WLwi/0falzXHqSzd/iIimIdXoGlo
tebBkl4IS7aBYp6HX39XyffbwiUOdY53OMKPnSoqMyvHtbYGWdc548c40Or0M+gyrCKuYCyeCdzh
CQDctGRIczh+e2TbIa2OyLwXZJkkUzZTCVA++ZPsiL8o5QgGAS70c3K0Ho3bypbt4gRCtBce9eUG
XAY100/NYp4OkkxKHCpRGRjXWM2cMYEWY/QiJDYF5jMc4yj86s8fs8koBOzrGOdmWQ9RN4ayGCGJ
AnmOsFCsqPOtKQyFLxaJwgkDNkWtcnMmDDBkUtUAZI1OkVY5ini2BtkdwCqwfyBuCYC5SC2MRjUs
SXZCwVe/Ta/GJ0AleagXOs1B7524dlQPcyQeD55p01hR4RUBkYbyL9vIz/QxSc2CxKdwfp0kxZ4t
XtOQI4G9K9RmNL1qIGG0pqAeUeVVeSHG5h1hFAbchti6A1vdnw9UPpWJDpwKNHuqB2Xq3NIEoxxv
Q2SzGLQSwjy9Sb/gsQJGYyBEB0A5H0RzcWb90IG4NB56l6MPvCPRr7pyI4Ugj3pCmcDw0IuNLT0L
2KWonenCOETA4gbxxWwT7MxXvPR/87p0RYNpY0AF6eufgkkoGoKc4bpIf1u1nV2BJmn/bNsSsKSM
Fx7XxaZeQzJ0WiJnwDDRr6vquAzl3whAHRL9DJn+z5gsIdXY5KGO5KR6krUGtF2vf3GClQDGWFUx
zJQ5UsmpMvzc+pWPT/u/v5nFrX6f8ax5IrZLCegEtMQokthvcCqKgrUvZtvpfMph79oKo1lr6dia
cm0eYyenxF8IEH4TVYTvcHSXf+lxVkKZmKuZcg3gepTpZvGyCv2WhEcrudUPMWkh+v8rABumlwWS
DrXFrGMLcgGsVSWRrfixK76okg0M0toRThR9nNfn3sx0IBjrCqIEREzGdGZLH6XWisC+MV9b/ZWU
/qoArDS+79/apvmspDDfbzHyGuT0gJGJre8daW2r4I3kbYaMKwmMOw2leCm0OEQSetu5DWBx6EZ4
ldsjiKtEzOrwMm3eiVjPqon1spR5HzTGbE+oKPBmULcVYnUi+hesvKnZCmrcqLHg/yagiD0p9sg3
HZ1cdzpoUAU9tyfB1niCeSejXn4ltxYksjR1hpy0WoLEQLdzUXm3RW/jS0KxOhsT5Up1MupxraFS
19v6SXGjgwUsKgV8HqXLRx7k6TjjW1OlbrsBQP/BNADr/mdJ0CBb7qch+HdKznjYakhSeWzhYfvp
dcy/V4q3//tbzysCBWySY3VXMQ1Gxds8tdQ6Q1SnpMQdyRVRc2fSnX0hm4nzWgqj2K25TMJSa9Gp
BdQazS4nX7ypsTD1oXR8iOwtVVjLY9R8TiqsUmsKba+Hx/EImBYvPPfYMci94qdys3+6Ld1eC2N0
u0hEc8YacnTKWn8mQPLBXv6+BN4lMZodqkleiSmO0y/X44xF3M6r45d9GZvZ6voYjEKraq/XUwMh
nTu4v/dvTbrahrpKeonqmyO+C7f1A52QBI5Cce68yrFc3hTM1ouPZjCYHLHLI8tslm5VIamJlYAa
BEMwmZcemwNF7+W9+FvWK2l0ahurq4i+GAVpsjSeYzO3/BSEUGV+mZWxbc4gATd1d/+7bmaHEoJI
rO6hyS2z+7GVoEapMMRYYguqM3Km4gZwdREC2OSyO42e7M3n8dqo7baw/4u8eNMSVtIZ/4Fy40JE
LOkBNGY80Bk36hUL3zqWHh+7YfOrUsgPA3RDoGVjvqqYtHmt5OA7x3K1nU2JbWSnRP0RyY/733TT
4lZyGItrWlLU1mIOfhy91fHTCLS6fQGb7yQ2u/45CWNx1jyHrYZd3FNTl9qlAkzw2a5na4kOndRr
b7nepaMDiMWu8tMlnEV7SaTomzWQ/DoGBDeAOSol86whVgo7FkK1tMGdtaQcv7r9HUB4jr0mSZfY
Uc1cr8RJr6XkFJUYuRue9OVp/ztsCZBFCdkwJkGx98B8aEnPYI0zumt9exdpgpvNw18cYS2B+dAT
IshlbnLTb8xAqlA5zg3OXVK/xYYFsoiEGDOIFroljAWMU5MLVjlYIKk+lRNWO1u4shpJ+GgPf1Vp
WwtjEhYpTrOynTECUh9+83MqxDEfOhCDKE7jNLWdOcKFwIt86PO5c0Q2fRFkAPMJcqX71r1wTW5o
Ydo6qNfLr9/hfXjY1wp5+5NiC0ZSFFDVsD3RKirLruh6y9fs8imXj9N9cT89NPcRqCiEw4DBXdWT
z9op9qMbikwjXohn8626owSlvJ45VcGvZ//8W6gDXEWWqVFrtT7LYIIc8+tZap26nby5EThn3hQj
STSPFrE1wELohenQmc0ih0GRDrbVHAskHGP4sP9hN7/rSgj9I1ZnyfJeiqwuR8G4Fk+1XlyNkn4c
RhXEPPoRms0RxzsTY3tmHyU19uXzU6+JgFkH++ONxrOITQ+yOhITVWSjoC9GX1l+pSyaKw4ALVbT
idO+4B2EMXHDHMqoTZYMQlLcTH7bgMgBoIeHv7keEEoqMtIMzBn+eT3pHLVGTaQ0GIrs1GThvZGq
53qYb6Okd7PJutsX91Eh/6LaeIL+Tx5zrGhQQXZlAu6/QUQmPpWn6HYhjhxgoDE9j/Aooi3cxI+1
dBA4td7NKREEX/+IZvxYP2qDIAB1BkQKkd8fY2+wMYJvz+f/gi2QWujOMVnEi1wn8Tx+fFZA+dL5
irr0upNxVA7VcSy5gGvbRvbP0VjIixSUFHJi4cUxwF9seNL4q3TU6HvIYxTZjCFW35BNrarOqMq4
rjK0fwZXrx3tjHoLWqPdQTv1g20CPg+NUc7NbdubiRF87CHrwA7+U0e7LgOhV4RWD3AZ7AqEknnD
sYLNYpksfYpg6i5jNsgWVmTBF3twq2AE9nKBJuhdC6Q15UDP1PqAQOINLm3b+KdUxs/HRYNEdUEF
ASNNb4XZv09x/5CaFieZ+w+a/ymHSVWteqxEPfto2g0uGmX3Oa4sB45Aw8UR2Mp11h+S3uXK3Ucx
XFVJh9tVLEVi5f6oHIVjc+z9fT/CUwn6ZVdimtK0xgocxqcEdCHkOR9+7f8+7xjMMyIPrTaFYpF9
pGy0SLtg8QrvMecY1Nt9cRMYTwcCCqI49Gn+PEamRIMgW0txKhYsrmmTn2rZ89R3V5mObmYsXwhC
7e2fbFsZVjIZN0iwCDUTDIbghvIrtB2O5kP7THFWqiNY5TnCNqO4T2HsKNsiJ9i2IIaAZSgKix2+
dD7YIl1yRcWpV9oDR96m313JY+y4EcdFbXQE9yMcFMJTmDJN8wuUtP4rrL1th7gSyJiwEA2ZJZfY
72wPzVk8KFh0CIPmonbV5whTPZHXvvH2gDe9xkokY81hiqqjZqJXFRaz3WMbXhuiQ25wZmw3LUzW
REOSRRkQJIwFoIRmlSmd00DbzUxQAeIVZ7a2kcA58imBCT3krh5VUxtI0J+G5+QuRgcsP0Zn5ZaW
0EqXP4dI/+Sv1vYpkLE2Y2wGY07l5KTlpZ1WnqS1mFa61YXnfS3c/nRYMzSwnEq3AP60alENEz2b
ULRVi9hOozvCteHN917+lMC4v1IT+mgG+Q7mTMZDctEfJqzeZq5wyAXshVAmNs0Zalt7ETgGxjsa
oxVS1QAHtcTRFjPQyO3Uc1DgNw+G1iTak6pFS1l/fjp5HM3MRJQW1JpxsJLRLlSCZc1AIcSugVW7
f1Gb8xzyShyjEW3YYjfKBMXrb3i5moICTk6LOXIKHDTecsRtWi5AToETYxk6eCL/PF0s53IzVuiO
0fER3dEuDA8DHb50ZcWOiI03uluj83zw5idVYWgS9BFL/YxLjPOYoOsLODTsoaO5bYGMRh2N2But
uL0pkiE+qHpXOZyjbjl+UNUDABinBX8kc1QtKuUoy2sMBhrO+Cu9oowrk0++mWjK/AL2yoX0si9x
SzPXAplnTQ0luVdG4Fe30lGbzxYPjon+wV+cx+ozMo5+RDigTgPm5GLxagbmgtU8jyiM97pu9/3j
FE4c3dw6D0qr/1wb4+UrYTDUTo+jU4n2XP+YLG//+/da/z6Vv4qg9ESchCYt0GkcTkKX2FrLo1zd
7JDIWFgDiImKIRu2IF0aBXifYvR58l+zQ4mYBl9/qN08WA6511/w1oc2q9JYuZLwXEkWBhBY5zHL
clRJDTT9l/asgwGBGlf1TQch5WsddMfIW16QobjZJW9kadvGPiUz2m5FdU6ICuUg0rcpLt2u8wDh
ahvlUazv9+9t22etTskoekaaaQJ+FsWmBIkcvD4Qhi56TzjmnuVaD/9OGluGi4oqnloNDj87W8/J
BQHgZ4JamJLZw3+xQ7rpID/Pxo75YiRG6IwUYb1shI4w/BL72q4KTmSzneytpDCm3FpaXkR0/aE9
qCe8mx62zJzwRr6hJIDljYxJTePMY1fYDnc0Da0ZMH6CZYQx6LkttWLJAK/Qzg7lbPeIlxzRLXl/
eZER7PBqiNt6spLHGDhAu5Bdmpg2nzFtHvmSP5eeedaOFBQPI/x/gVlkyitxTEhS1NVUimkh+LEi
27WJ/d6S2JMZH/YVclNDVmKYAGTsEkuba9Bx5CF45uXYL4oU/QtvX8qmPesyeJyxxakhAv7TOWbg
TR3RDopPcg+wdcOhbNFAZLebzBd422XUXr88LCtZzPus9VKTZ2HaB6JW2XOT2oAXsuc6tifJsJt5
PjatF2s153nZVo+VWMYIxllFmAqoMmS4AM/388cUw4jF0+h+wIvwgpDtPGkljtH+kGgktAbUBSi3
FcWzD8/hj8VylSON9YvL5UX6waVJ2lSWlVDGBMIsGyJFTYGYWESOgqnLVndHzNbtKwv3UzKqj8J8
GAlNEgbTs+JhydLLHeGJXH3wUfryHUca/aO/6AvWt4CIgd1VoJr8qZtJ2IvpkOlWoPU2ZR2MHXB4
OeRNl+C9sjtKSBP91QQrCsT/J5QtwTVlRcpUp6AJTyr4JKyL8pbcNxfVATuXWIfQL6rXyOP1gLau
TwGLui7jH2JXRkWxvZ+ZgNkEelh7NpvcLsvBH6SGU2jfDFMUEQQEAEhSMS7CPN6FZJmdmqaY7HLq
DFw7eA8O3Sk91x9pQOa0vPeHWjR7g8hvVIrKIIvIEP+8wcjUUhB2Q2Dn1k+Y6TkVfnJDZ6n5oAzb
h8OUJB2fBYaozNgd+KWVOunz6CQDjbA+Tb4aqJ3To0WfHUbfeGi42Nmbt7aSyJwOdcYMu6xhQksw
6mt/GJ9GEDID33fwk9JOMCjwACSae970w2b0hyYGcitwSKjo7/75VZvIQP12ak1f8KuAFhOKGwrU
B9p67MmlN8YhD2QXHv2OuxWwVVdYS2b0NAVNWd01aYq9rvxpwN4HlW5Ftoa2YfU0HWS7vA4PvNrh
pktdi2Wu1pD10pTVATCWHoCGlrPml+Mhvk6P6AU/yyCeKysfjpVTTN6+3s/PzFxvUQF0YOk6hGi9
YC/RMdELpzLdfSe39f4qBi4TPSkDS73MK69JnTxLSSIEXTo4o3Bfji9Vbdgz4B0zwgOEod/pizmu
hDFpQ51IYpUoaBkqH5BJMRy4+pIeCFivbd0VnnK0AOaLzJGRNpCD4JZ+eMVrcXzsVO79EYwTypdu
kkQMf56s+9+7gXRVvwFL0J1ygb63rb+HducIN/JF6yvXLafD8lGH3RPPPCq9mldyFFaUerK8ooka
hZ6nFW9ukkaNYUcSWxGuFklqzR6UauMpv6q88hKIH3hD0EbHWi5v83grtlrpEdvUF6eulYWxy+H9
aMsvPfaeCgRDnu+hOr93JsYBlOpiYEoi6oOoBPrqt1bjDEPwjsFYep0P1igBSwnkkuEJDFkgOqJ0
v3+z264YOhJ17IZLX5DL8nYASH+e4q2YwE81g7wwL+w2So/7xr2ZCa3lMC5EQqxUKIoVY3JSxxZV
eiid3FHtHPvFFKQ/AanDvsRtd/J5MCZAU6TGAgx0IwY9YEUy6zIrLpvUcuL4efkraIr14RjXpYJ5
axaAIg82o+5M+QIxTYXGNp48jz8Kt/nymOBRxTKHrCssRHiCMoAYD0A+b/vvQnyM+lPeXmMQaP/z
bV/YSgzz/SbgSWgg1ENB+6ifjAR48uXPGBgmzuhGTn3fXleP6t2+zM1nZiWS+YxpMqeRGQPSQeiP
WVzZuXXk8xFuR0crKYzrT8BPICC3+016oF1gfekKW+dHiluJ/cFDy5vb2nQUK3mMl5/lBNhjUZIG
WfkiGfdN7O9/tc1UBKwy/ygE48frWpdaMcLrbN13ZwvgHqqbJ/boIvJBbfkvqC/MlTSWhhyUsIUx
j33oz1Z6B2QCwJD3HD3YHBhRLOChWSadXWRLQqogTpJK5IjuSjVnzRMvKbyH8F171e/jKwkegxyS
66SzZV5esKmCK8mMVxeKTIgnWvoyL4Xr6fwbPSc8F37z6/cgh3kY/2pIE7vRaLiZgKn7wjI3iEOu
W+ALDCy/BVcRIPJoQxEw7GfLcGboJZb5nOUHR222/AiGeRE2g4ANURdzVOyLTV25YFwRy7TatX7s
MBpzqJ3ycn7pPfJ9Lu3wGWh4LjeZ3fLM66o941kUIQ2rHpMJvvpalLZ+nDM78Qug8lbftMWe32sA
JH1vnNQzXvJvf3XozxYF42KyiCh5Mok0DVOBS1JepSeTIiK6MnBjwfFNX6Lwiten2NKq9YkZl2Nh
AS+PREglQ+zOJD8si3kz1foD53RbrmYlh7XNLoxDkEoM+empcSMgakj+ZOMponRewHALHXdfHudY
LMqVUglSJWbI1Q3woFatCvI50dVE7ob9tqb+c2msphZDJ/YgOqYb2KMDkMzq3AVo27nSXRrMYAsV
bim6IY/e+4Ogj43w1l+TjcCEcBna2hD8Yqjn8lyL1fIYaVp9ngslOZgNEQuwiamLgr6QRc5Glybv
WlaBgGWokIC7mGpWsJ5UCtLVNOldZk9D1NX+khV9cUBwVz4a1pxYTof567sSIEfgX8UAWQAe6fKQ
W3l/rlOruRRUScMIVK31aKEkTQX2GN0kqW9gcPyiHfXwLCnx0N2ESKouxI4AySKdARd92L/szXdz
/Tmo8q2aR50yLynWtGlXQHiXwViFEeRjGph27GcHoCL9W3lU+1bylCzHNLgCeZ0n3NOtSdPVz8px
cUSXAImD965txdvr4zGeIdXAjNU2suin5FuKSqyYGXYt6od0vML4ABaDsSsicVIwngExfiGNQ5WI
syL6o+bNw2VfP8fcjhwNL/a0mAk/Ul2JCuCfWL4leFq42J0gu6T4GaXYlZteI4sHWLQZjqw/JBOO
6NXYmmBcJ6f5NIANqHDNQAfL7kevKhC8fa3knI6FQ1TBFIeFZAFKounvRSH91Iry2ehluyurb0ZS
n2M9PO6LpJey80EtpuZEIjFFA2EiQRHL6bU0GGbjmku/9F44tWmBYsWCumUyZVnMSWk2qz+rT8uu
xXcCdsGkyMCwkWtcp1ddIP6sa7vzW/TX8x/DZXMZXvFA+jeDsbVQxg3ORAe6iTZQSiIRKL4YnwFJ
F9bIr6MTLVKMLmb9XgeQ5QGOnfPA8HTpy7R6MhC8aTBKuuYpmaCJDV3lSjpSEuXctFXeJvtm1rM+
LON0WstK5GFQ5SA+C/d1DeK6zBuA+DFpGHcN3zN/5hf3Oc+bxXiesrJabVjm6KTdC0aA901FKZG4
qRNj1Ou5750JawiZn3q8Egb38zL+R63mcRByPKy0XUiL4M2b+gAwwgAwMkftx77d8B4Qi/FEoFIl
lhQSgA15DTQ3wQKX8UgdOp28UcBGwqla0gdpz1AZRyRoREJ9K4pORnU5ZwE4Vu39E+0L+MIDLyaA
fK8T8DUb4k0qf+v11/3f3/Q0IEqSQNaCDjK7hjZaSg9gMpIF7VC1p1iusb8/z8Q3siJxhb4z3dbq
S85X+3pN6IlgIYYuLVqmZqqMCRTD2Ohhh8HhOGhQzFj87sJ8WG5/T4vqd8nb/iE/xrv+uCZGHqP+
XWqWTZmk+ckIFSl160QLGz/tYv3BTOdu9Ea1Tpegresxs9HDl1/LpChQF9ZVszvOejIXxzRu+7su
NGfilHIVmvaU9Wpmj0M1hHYbhxUKyubYvOtEGx4S2P9bOMqCXxtN9EuRi6axW7WWsKmyYD1OtyLt
l4GAzW0EI3T1JhOwUN7lmY71lbpW3DGNmlOugtgDozTNOTbV7Jzopf5LD9P0rWuIMNuRmS/iyQSQ
z49EM41jWhhyY89Lb92ryTyCIawiamUno1rVdl7rRLopZwMd9GpCjmJ3WR6j0j5a9XdxTq3EyZJQ
SmwZsNN3S52QwsYoIEwm0+rKtEVi5OFBBnJofMi1CZQRZRPOL3GCmPnQTcs0+XoqSJKdCnUl2NE4
5z2I3topRc+5kMEyKijZKZQkgjZGlDXBUObd5ExdJpqXtRjqP8g4yqDZq/XxSVtq8VdlpWblR2Kp
a4Eh19prTUJlcisSA+m9Kgr9h1JPE6Bu4hloI/qgYGrKNMP4bl93uLrKOLBmmDFzVoUGOLYpIQ/g
xz39h/YqnSiBZetPnEnFr/0mRlcZF9b2g170WY+O0rEHsq+KBTxbWFwhsq27+YYO5HS39bX4FqUO
qW1ew+CLP2CkMw6NTIIs9A0BerEe2s1ykQiA+NDel+WQprxZgS+h6Z+y2Bkg1IXNcMR2RFBqpT31
P2T9Xe64zy2NHXZsny30ZHlDhkrDeqp4qzwvZwW4tKpdgkrSoyTwyf8+sMKciql5xJOsJHI6L4He
g6NSXJzBIE9aB3vcV8ztr0fh9SQDA3fsVFqq12NTT9gaFqzrZfBC81H5n8dVPo7yKYJRxWSWNC2m
K63W3NhLFUgFJprqS6HydMBL7R/nP+j9pzBG80xhUsMC0wCnLKDDB8pbjOCL2OrD6IXAI4vRVpbd
1MMwC7lMOQ/EfzDyf4Szqtgio1aUgZiBVdhFAlA/Bev8ajDdAvyFEmMKLq8QvW1onxKZEF8Bk7Da
SYoZhLOvLWe16+yor5zQlO1w5A0kf4ki/rxIFtsmV6oFhJ+walO/yI3zwAOx+Tr6xghgAnirBRGC
vkAASWy8b886+mLtUTiAElF8ATgzNkApR+FCOEbwNZhmBNOTrzL4bEzTbk4aJZiuJy+5UzEOHN7o
il345bm4Ah8Fnr5/qyxM9IJkd7bGBVhU7WE86E/ZNdqaLm3Ig3Lip+Hy8k+eZbArE0WeFdqYDHNQ
HzBMUjuxgqmH6BB6tDJS3SU3aUAbQSmQ3njc79TovjrPTy1lHr9kGMuySvQpMC8BE+NbV8rROvEb
nV/b1Mw1Mp6mGQ0gYFfCHGj3lF6ocelgL1z1XfIYnuV3C+XjowkKldknTvfeijZvzJBnjoz3ERIF
jagW3idMvzVN6ojkLVYu9Z44g5Rx2q5fc+w/T8tSey9KHk8jgrATyM0oXU7++J7Zwl0HljEL6OKN
YwjcPPdLBsjIZPyNLiGOFDD6FeiJ2p7jrsBw0NTdWiQ1batFSZDjzuV9zWGJ3AjChUUsRhVbOM25
RQ1cuUqgpsgy4Uy5Webm9cnYsAcriyiCUOJPNyBOSbXUE5AQLfAzF8f2u3Qej8TtLpbjbNkSCgho
etgjhrUpx9n+UTcf4pVsRnenJgGXaI0csMuBhJzUTrYcyfy8L2Tz+jCtpqOOBqxCtuwOko9oDHPA
a6WAnIrV70T8hsVj15B4iMjbHnUliVGUOe3bJqtEM+i8uAGSF4YqXT0oR7s7ZU+UpxFRJ68wuv0J
P09HlWnlxWNpxPA56CxOXRMQ7TpMHklxt/8BN59ARQFuE+a4gMjIpIBtqOZjJgBNMm/fq+RbPz3t
//7XQgc1sJUARgWVFjsvaa7M2NiTPPJeXFcX+rWAzWxKSSRxH77NsHYljtG6qseE07AAJopWOgxK
O4MxlOqQn9Ob7hjXtuVzzrcpUAPLzUfGDtjKP+9IE2QtajqSnhp3ogzsmIGzHAPUc8KRTrbPx315
mwq/Esecb8kwRN0jGwni7hQlP+KoOoBI3BHQQtwXtB37rSQxrr8DWa4+ahKwRh3hmk5W0DyLgtKD
Bemxtxve1XFOxiL+NUM9xXNb1YGhvTfaeZleG/Whizj3tWlSn6dSGDPGwkoH7g9U/IhyE/a925Y1
npX3/W/HE8LYLTwVkfFsC0Fr3luCqyTfKuuwL2LbrlYHYUJLZTaXMqnj7BQHRWB54DgNKOV1BBq1
yA0djrRNN7GSxsSTYj1E9YyZASwW999VjEDnl5ajYwJaTezfo7QyxzF9LX5Tx7ESST/yyvlZgqU2
qmmlp/pQnGnz9gBgFmf4Vj9SmszCDt+lJ7QBhYA3M7cZ3K0EMy5Rm4q2V1V5CmhdQ/HpFBu1Zd7j
vKnvOh38MhWsULFLDyjVEDJ10MShWfxeNR1hvkwi08FaFafXtW3KK1GM0mszqlRxrUwfPpjuTFdv
lpNjDJDWasJD98LRFurzvoTHK3mM/mP/USjFaAEiQWPLp/auP0oX1lX8TbrF/PppAUpk7qGQE9kz
R2l4ghmjEElugksZB13QMxTJUSqvrDJoishGRc7mnJKeYu+UjE0UCgp7wgA9qVyA+WMjGG2EKxUF
FKR0/G07nrow5lAT1L/IHGNo4rF5BsEjpvjMm7lwsPYznGh4HJ/Mq79Z8admuLpLxhqIEWaxBD5O
TFtLHsVgN88Ug50aPUit3P1vuulmVsKYx9SYwiLSOjM7za0XqjfV9PDvfp95PcuFTKOe0Y+4XC6x
ZM89r/y0HSeujsA8m+gpG22jaDVq+O0T0PgdGiZGQRKUAaX1tTBptH+m7SLDp0T24YxMa0hjc8GT
FtCwtI4cgnrU5c/eKzGCX73GEzB+2jeem+SdlH1KCzNsOpG0ekACbEYepAuATt1pVyNmfsGS85Y9
agHnpNR8dyxOYfwKqPHCuQKgHGrA0zMdRBn84iL5WLIDvuMlb+R/8xlffVjGm4RoNpQygTb2cmm3
2c1EOjfSeDNom4ZNoSo1wHgDOJ4xMLk2AaAlTMhAO8UDPL7dklfB1BwREJn732/zPCtJjHVJUVwT
k0RmQDB3VivEluNDGnIeG54QxsQwEiD3xYI8aTTLt6Qq3opZCTB2pnEOs+kqVodh7Awb9uhdWdUc
iFN9KOfISbgMlhwRbPUz0lEJmIkGB99hzfLaKL//q/tgS/ALKLjbBHFikKetXRlHDD86E499jHMf
bI2zJaosKJIJaNn+JJtPbXOZSo//7hyMnWSGUnZaHePK03tB9aXyvQmf/p0IelWrYHARukUDM3V0
EuLHuXoUEE3871NP9KX71CiNfsmVjDlfhLTSJROlGfUEAGt/8VPEuOb777eOx+WwGausxDF2n1mC
YBYxxg5a8GsnRuU0Sm7Lsmwn4o2e3u5/v+10AS0RJPlYvZPZjcJeX4Y8muBljOvI10DGKjgpAkBQ
qRyFgJcubOrcShgTby5tJvQSoLpPefGjzY5yqDsEDeL9I21a50oI8xj0SdwZ0YwG5BJ/76pvUvM3
Wr36fUarBT0prQZrfgFpAj0ORus61ThP96brX4lgtDqT5BgddfjKSeiRw+d97mtQCfSmh8WRgUB9
3P9kmyq3ksdoONodGcFmixRg4esYY3hKNobLvKq9LK9u5kT19sVtRyYreYyKy7lhlcQCqEaKBjza
/a4CRh3BEYPqabgqMeV8Lx1ouhpzZsk/cqcvgcJKMPPSIXWcBGLBc9MqUPccg8p5PuiO8QYs1e4U
3otufAfyaGTLFQDreYSIPM1knsA5a1QtVrHYYyxXVDPF5/3vyjMv5ukLpTkXBQs15LxQbKyUD+GV
2ubuvhDOIdjHr6/NVlki7D3L1YW1XKq8HTje7zM+Iuw1FZtiKeoXmWgr6nOfc7SPfoUdHWAfviHq
Rb0ZLXRp9TelfUiEk9VhmSvEGjdaqJJ11Uwc8+I5WY1xGUVkGZh7oemLZofHHnB8+ln42WGGTPSz
o3i3f0PbAfinlrOALyTBOo01i22g3Ie3kZ/6FIBFDeDXf4lnDOp63Jbb9qVpgBnSAeihGYzmYTXE
GKQOjp1uJlUvAFum/CbSfMhvZFu8yI7JGy+l31b2f0SyFf6l6hqxlwQlABOnTfTIG6bFRoTJ0Zb/
cHefchh97KdITYweVCBY7/UUN/NUBXilaUBpOqQXHlUk71TM4zWqjZaFtDmSZ0GF3n2DJUPjhaMf
VN2+WsDnkRh1rGZVT/tcjU/9qQiGQLrofDFQ73uXnkm94+Hucz8h1Z5VANUgCKzSITTBAzsCDmjy
LVAdKydwkWAFgjeguv2WfR6OecvCJayi3Mqykz5fz+ZTFt4KSe40Wh7oU8gZPuLdFvOOWYC/VLsB
gfo4z5425Xd1I/htWB44F8aTwzxbaS7nWFHKARLyavQ25YDrf1LsUOMWQ7C6DdYyLzvyRps4Nm0y
r1W+9FKeDhg6zOK7CYjmlvxt/1i8UzFOY0w1Upgjvh6GLewai4xG9PwX9JM0ejdNTGzqqKai3/mn
8kXWkhdLEWaw3/mgAvEkeRRacNIAPOkw+2Vnh9//5lifAhnrGgWsZMhTnp0QttmgYbIBGF4YPJXY
VvNPKYxNSbUmS1kGRyEDAPgSGyrfG+yAoPp3tBzRuhxm1Bt/5ye8Ld7tAvzqi9J7XZmzmjaqiF0F
tKjRUDhWHmWtngDueSGIyB1ET4NVjxf6XTVyvy3v1IzBJaKWkEpG8NFErdORxy6qwFia2234XeNt
gmzr/+cXZozOLGW1xIznHDSt5eqGAn7LeeKME/NkMDY2xblsiJE2Bz3Q5UXjfdEke18b/0Os/XkM
xspms++WUi6EoMqc8dRTZJXCJehFgkkiOadBgSY1ckturP2VNvNPw2P7GLmmgSJMU2IQn+nYllcw
rvFNusOuVOypD9KJUi3OFyCfnS+IamsB79XhfNqPEZqVlkZZVBVyZmUnRSOAZsV0LU9Btv3XP19W
ZjzLJEx9gUINQDhjTTxGOuaM1N6K7YhEPW8CnCrC1yf7UxbjVNqYZKDD0zD+dtmACbl9NL/TO5QD
6Th71pFu32aTndxnl39Vev+0dhZFNZGmZqmURggK8qoKxNZ5hUHeRTHuJOqqKo8lXFSGnmFBLHsi
P/ZtgCeB8Rq1JWQ6ZnTVYJgv2uKxH3jFfZ4AxlUY06JItYq+rtobNlJbWxXd/SPQP3Hv/hlHEdVm
QqK6RJ1rTB0hjpy2mN22Nx1g6P1LUYzD6BZlyocwM4O2bdwyQnTYZ466pN4IF7h/Ko4FsR2KUNTN
yEpwMTrgZacudnTh1Yg4QRrn07HtiKUue7OLocAaeRU1zU5Ie4i6E0h1eHNqHDVg2xCKEJdxM6io
dzoAj3kqvByPcXOoz22QY/G/veANAfO+H+MVBnkBP+/YKoGI2WmliXx1mLxUbP4faV/WG7eudPuL
BFCiJEqvmrrV7dnxEL8IiZNonmf9+m/JG2dHZnSb9+S8BAiCuEyqWCxWrVrrcPkz7feJf8eAj7Hc
TSylJUiOwxI5VOuu5RKodh2Wh8kuLN1b9Z1FVHx/cqN/vjooFxLW+ldfa+qMjRwcBYLHGAe/WnuZ
81H0dN3ZQp1AEkwHCI6uUuifkxnWQoRpajuQRs23deou6WOpCbZPZII/u1Mj5yRCtWvUXmuoQhg3
WiwobO2bUBUC1i1GTZPbsCaX8R4utOykmU+TcT+N32Lj/rITiExwQXQukgInJ4pODRh3pZ+58mzU
L39hgoEfGcJpYO1WOBNZgnl82ixAbujxPUS+7YIBptzPggC358744gy0m6aqMBD4ff7mVRgUpEsL
ze9Id9Z6CRT/54yqx3LuzoHxDXPt1hzd9cNoN/mx1yuMg4uedKsJLp5/+hU4nxiDLjcoJEBPU0Ts
SfpCSerIlQEZ6kNShF/+Yl+h4aMQwyRwEi5MjHKUZd2sB36nPNfUI9PL2NmXTezkJ/oqb/0fE2to
3ESIZhmiQmbF7Cf0p1I8KlntTuX3LAVb1ngaxv+e15qqQHZCV1JlBiA5vLCLZEyZhDsqOoXP1VX/
DWRh4OmCmEYE6ZqVIUNUVdjzfoigEQKCQhPas9z36qGSVsbNAjY96bHKZCtUJguAO8Eu7gW+ta9M
iaGjISrzhcI5LwppasoFgW90VQQ+6WEFcazD/CJWx51r8ZMp7ospqaw0oEFffG18yYLvqdy5tLpK
hErUew8QGAKno6prqgn688+uAYr8Wu+6mmJNzdX0Bfzjra3/mH9kFuYXbRCO4fHfWWZliV4Aa6LC
nzEZDNQGAfcoM/gCRgUR5GgCRAXUqqCNue7APyi72UlESrHrGhszXL6klKTXmwlmJA338JEWDlVF
6f/6lLiwFH6mPqnrQW/JovnSsXfXB0B5DQLJx9ofDiDCE4Th/S+mIDwamgaOC579v5lRWSA9eoLN
u3EdAs0HxgBIQlxrLuktNCRHFArno/6wPF4OIkLD3CkjRpXGXVqrcJXCl96l1/5GO67I2drRDkPh
Zkf1LAnP9l4sRnWI6kQ1GQi8uPAYVTqGvZsWSq5Lfmyp5uEB9wXEaL2ljNKtFAym4AJaj9YfX3Nj
kDt6Op5RZOpNUMcqHTko4LH4kRdR9lWwm/tmsCQESRwCnhUhazD5yaDReSIn8tzaTLaNES9G1YoD
wLQaO9Gc+mUQgUn2ug8otv02yz2LZ9JVaiRDzq51JdOan0Ej5JhuE9nyCTRRbvoIopC/Oh+qDkJv
FaIVkDP5HGMwlYvJJlMGUaVD7HUcLoHDMrf0SxCIiTpUu/4CZ0GcBi6HEu7z5aOm1k0J5XgMH9ia
emwiCHOCAgdz88Hx8jfcjS0bU+u/b65VJgepMTVj4LMkuQM+zZ8MUNori+De2fWUjRku8YrJqMYm
GeNTJYFpcAHxya/L69g/2RgmwLfBO0Jn655uFjJEVTazRkGQPEqPaEmdqs4iBfjeEV1c2VWs2bJZ
YbMvl+1+pIx/HLWNXS6iVGHdScaCW6522ZV6WPWhQ9dw1EcTU63pT+MHuzFiRz6sdEyxF8t2yqwz
Rd/l/4MEeH+Xf+8Bd1G0bZANWt8bfhRqVynrTyn5cXm5uxYMXLSqTGXoPXDfkcpsTONxZr4x9lat
aFbSCN64u1mDwUwU0vFWBtfh5+9YtlrbSaa8+FkzXc9KfcukcbFkKp2CQf2rALYxti534zRyqw9T
HIUEgOugsfS1lXnKbeXHct9BuRkMiy8i6s19P92Y5A7cCPrieS6HxSdvS2ZDukoGS/qKoWdPYE0m
+DuwAdBGdP4CtQII0e+N5T4dJIeLedAQwaYgsaQBXYOECaot+97x2wR3BtNc09uFDisc6yVM3qgI
uL4brDZL4M9aEbLWmNYR3Uk6DEN9VapXcSIqaO9aWdVh8X4y8Qe3UaQclTwgieYXBKP2fWGVKbHi
XFA02tsriM8iXTUVhUKy77PrhbU0V9GsBX7VnKrwupAeLp/U3TfoxgBfHZeVqjOYFkSnyZO9+Tpz
2EPnmjbgPZ5yLIklQpXtbZuCBwUSYVOHMiB3Q2ZSSQNFNWY/y5AKMOouyc9KEg1O741qrj/dwJ6B
fEVj3PmRe7kYUyphMPyYXWnvMihs6HE4Bh69Tp6Th9prrkV9yv2V/TbJOwSqlX3ZdYGfkusWK6Ly
se+9y59LZIM7OiMrVSkyaOD3avXQ9MFtlsv3EyhsL5sRbh93hOqqnJWRZuv7byV2Khx0RifIejIr
lKAUuXYsoyezFxb5P6r4/D25/W6cvycoSOjFHK7TeAWw4V/QIbXzJxNNBgmEUvSkW/FhxLhL8wYs
B0RSQq+EHqcogqzLu/Bb8JiOieS0oz22uSSNl/TnCnQoWaxbiobK7UPWCQ75/nYDOokGMRQHTD7z
B2dfJEkma0DeFS72+ByhtAnBd4wzP0rXi9sdesMSiwHsOtPGKn+toc7TZG0I5aBMO3SddCcnKzls
oguy4t0YpiBUygyYnD9qJC2b+6FQGBqYxZc4eJo1kbeuL/c/PtfGAAeN0bq0GxMomp70NnQVVBKq
yGFN+qTFPwg9hpjwMV6K+enyGdnLvpWNUS6QEThqHagkOpngg03fCoBkc3Y2pPtAyJaw+6EgmIV0
FaULVAw/XwKVQUA7YY7FaazeS+r1+ndJRMItMsEd+KrH628s4YG1fm7TZ1bd9ULB5XVH/vhMm2Vw
Z3vOmDz2kSb5YIn8Z2DTbdz4y6qeLgk5vv+ksEdlTvltjT/DwNAVtDNi08/88qbHJEboo0xx/XcZ
09YQ531mBhamKIkhZVN9KerHIjtcdrQ92NKnlXCepslljYFhwKT+YVhpn1bIDapWTnKej38x0v3J
GJdYt7kBzcVYXWWpbo3ltcFkSQ2sz+UlfbyDL7iCwYWeXMrDZUhNNFZOyR0BYdLi0Cswm35TwG8s
wS3CO+pG3xu3HKwWj+fxqAum//dj7sY/1hOxSeqbSRpK1ehXDlEQHPsrrbiF960bHEfUboNz4o7f
icDomgJcWjaXIoAobJaUGnQrZIluhql2jBhMqWQ+qqUoj99P7Dbr44LGQAs5UvMkOtWNNQFlXHgT
UPXzDwgLe/0tymbu5W8qdFMuhAwV62dtRMqlHkooOaDuYbdOfNcAwmwKB/H245UOZmy0mUCjtF4J
m6+nh1TP9RTNYYDCtCF1TM3JulLgpv8PH/lthTvaoCNgY0gxrK+CFwe6BE/xtX6lWisbdGOP51UU
VH8SbOO+j/y2yZ322kiLBhDd+NQ5g6PasjWkdvoWQGavd8xDhxG99HZGXn68bFe0ody5nzO1o0Ef
53g/o98FOYkAs2SmaEN3Eys8lv7z2bhzLw39MIVjAtzU63xavMWpvPo6eS8P8dNwGjIru+m/AHF9
n1yL4tpuErKxvK5/4zCsrVqDUQzoRLJuz7FhLaageLWHR0Po/L047nQbrE/bBhOAyOIGpK4rxk+5
gzbCITyAZBAUKqXXPUFk6cfffDlI5JoM1Iwgevi8silEmUDvUZurqvYwx5WjycWRdaNz2cxuT0ih
v+1w13cLFac6TQhFFWQtX03H4Fj664BCKL68973xX1t8Wy3rkCvkRR+AvG94rRCcSzs9kMqS3N4z
UDSefhYHEeR5P4DpdAWOg1CbatwCA6DE1H6eMhBK/NP0gtFrFYdOP47Hv5jdhIrZv8Z4LqF8yGe6
VOiFTlNhtzlzAYRGJ++r4KPtRpONGS6ClcncDGbSoqLK/OiOuLIFmclrSKDGX6Q3+dA7/zBmC2fV
do/bxi4XxZJMDkqpDmNovSL9foauvD2cw6cY9BzhneKo30Xxaz9WbyxyAYx0Rh8laDBjyhi3+eS2
h+57cx5sdshCPBwLFzzE0f3f5eYbs+tGbOLKFDbJPPVV4C+kOcZMcsMUxJiaKUgC97+jbipMQ+xk
hNvPqOq0NB9A6be0slVWwPOMeessTFBW3T13jDKokmqQiNO4WJJoOpGUDElDVH5NlcQZILiQ9SLq
ll3n2FjhDlqohwM1ZrCGKdN12d6i+CW4ZwTL4A8XCiKzGesoMqntg6o5Jn0t6dPlkyVYg84drKDv
sE/gkfDrvLVUY3KbdBGsYj8g/d4nnotLTSujalSA7UDfAGnfFS6b28VxdebYEyXEezNpOgZtAUNB
x59CY/GzJ6NdVmqVXKw42dIt/NLVrOiQWgVYiuraWiXA6t5eQks+MFDJoVUuwjbspqzb34A7wuYk
l3qYxfFJuzVfI0gZY/zEjn39/YPx06Gi4LimwHw6vrXHnV0Q4KgZRk6jk3zbuz2qLqt4snwDruuX
+PBBX36afkoOERXAd2PV1vDqv5uggZutzYfQiE9tY2WKVXyRwAzYfJcflFsNhGev6606HkVwtj2X
3Vrl8pNsCKJYj3GpYmTLJkpxaHJh4XD9RJe2lHt1NENfQ6gJ9eqVTUu35WN6HT7pTo/spznoiS16
dezFxe2auIAFDmGw4axNXkl5zpdTY062pr90k4heTbR3XMiSKcho2zlZfLrOiKQDxEeP/31A2ayE
T3nKsomXFoKkfs4qa5GcJQ9E8WR3s6hJDMXUVKryRfFJk+QpU4AQWUxLPVFHe5nO8aH9OriyvarA
1F5lZ0+Be3lhIquc25GpioOJod249IeJDE49eYr+w6xFcLr1E/zhepvVca5XsUBliwZoFDmFx/pg
+CvMBrQbgpt41xM2ZjiPGwd0+I1gWXwFXfcwWOyiF5SD924vwDr+/Uycr41GViE8zIY/KFBKxas2
hvzs8hc3/cYIXx4zjdys8nHGVFV9HEEE1rhSLKh2CNbBawA1cmuWud7P/pQnDjoiTtDVlj4qIrcW
2eEurqxpx6yVAaxelSBUsNJDa1XOodXZOx9Ckteg1WtfRAn8/m31+zMZ3G3F1LKLaVotaDEF96tm
NjoUTgiylwXUgf2LqKAjWiV3WRV6OWkjI/FpZqNVdqplxjOasyK93v00YGU2U03gDIGj/Hw3FQ3T
e7knaDGd+tlS3iA78ZEDJF76tDzoP6Sfs1c9S6fGXvlA/+aZvoKu/2Od8/1KAWsPWxAsCgnEygro
vnNBt2B3H39b4GGAcWKotaR0C7SUMAn0VW5syNSLXHI3SGyMcNmhXEVxxaJ2+RBKiFE6irzUpm8T
yEzBfnQfOkIm59XJ/4h+G4vcIYjCUpbSss4/kEfo2HkrEHXFbJZe7IlanaLlca6vjYUuFQSlvlju
DmFQXrFC2C1Yt+jSgjh/T2eg4GqtzMHeFB/ZS26ndu6TqxS9AhHaYvfm2Ozd6jKbdKyQaJ4qNUyt
bAwa2sQUKa5YT3V313QdNEpMXV9xnG+TtB6iMQDuYek1K0VM1OVM5Hi7+ddvG3xYVzB8LvfFkCKF
Hl5XLm8DWhUzlAJ1LzvFDkVq8fXy9b6Ls6MGxcMU0uWrMsjn3cv1AqIjGtpuxtNsR3fsDAmKyKmO
UgoBIPC33M8vIjjVbqltY5Mv/8opyRJ1QeytSmvNM1fWjvAtP8WnCIVS3ULcH6CPnKa2/BfNTAgy
moDbGQBb85aLNF10Ze4Xvyxjb1CoHyiLSF91DbG8629tcNEjkKRh0NEq8IfX+EY/zd8K0IbrX9dq
xuSCQNPD4jJ3tkxH1JjZ7ZptTXNhJA9yiG2TKsdd2vkUA/kTKpfRESI8/mW32TsMW0NcCKnCpII+
idT5ilzFN5KU9C5G10r7f7PCBZGWJVVLMpzsvDhpONHTz8s/f9f5t8vgQkeuTmPB2hFKmdfglLfp
S3deOZlAXHTzj4R1/t/Tl+lbg1w2TZuupGZGAXzLjetlHv1YbyIL4jWCndstPmwNcel0oarFsMS4
UGq85OLckq34lB70W7B5PEX3wre/yB+4tIN1mjHh3bj4aY7iQ4XrK7flm+Yc+ux+cetbMfxhN4Hb
rpALXAw8NWxMEI+10GmgcIrnf+T0GGfVHUhHfs3c7CBU/N17DG1s8pOGoNWIR2PB+aJza9HMvGEy
CK6S6a4izPvffJMfOEygMxeUEFo4NZm9KmMkt/poz6Cot5EVOM3T8LO4Fl2lgs/Ijx5ihrzr9QTt
4zl61ZJXMoiy/b30bbuBXNyYy2hIE1Ch+Zgjso3isYgMTwFH8uW927UCmJqqoxCG2SzO+ZshWMyC
4VjPwU0X3w7lORMh73Z3amOCc/g2QPF/MWFiKKdjvCy3SrEcL69CZIJz8DwmhUExnOtjbNLq1cE1
DUkQxgUbxecblBZNkkgdsJbGY52/QPTeMWPRm2S3XobpKllHURrvYsp9jl6d2xH6SqMv3y6egcpF
f4gWp4YYFioXigUs323wELSCZGpvbVur3BfSaaLGdRukYLfP3KrMb6KefYllTZBR7GJ9t3a4z1Ti
FZ6Vho5OvTtkdvC2dtfW7F1+ILcQPJLuwbVpiTmz97xjY5Zn3KsqNWiUgiAtLH6WQPOpgu3bvUEw
pMYw8mEqMjSsPyeGtWpS0L7WA7D26mkdFVrQb5qdf+5F0fN4N5qjfi0DH4XcDNObn60pUj2FrSSt
/MPxN+NUPabX5K4Dr5vX+hCmvRYlgqvP8UmaweCShmFimpEfddW6Oi5RP05B1K5bARpdZmFDG8Qa
1edu6p3LJ5l+zIJeMsfd+4oyKk3emShydOYALaU07p/MCsJxUVGPFikZOQxG31iFlhuLNZCiO0lS
zt6rqq8XKw0iaGLmc6y8pEkBdRR1UCrbaE3jkDb5eyaNP0mcjInVKiClQVnjOw3k6hselbPbzZ2M
YVATs3Fx2X+lAQDhZgY8ndzXxXWeS6qvZeB5kWW0hy2alt0B48HjeQIA2JfjULKLgL3nTbG4rNB1
b5IZ4Ld5nzqYKGn9jJm9V7SKaYV5iSQjmH/14aydKN6zDLMZOeaf1Hnu7stC/VEqA70a2QQOrFKS
PD3A+ZBpUFuGmsZniJGCL7mWjcI1WKB4GSSCG4sG0WSnYDG0mZG2rkKr0quDBLjW3GBWMIAkrIjI
6LdRrjttsvROkraKNWRJd1PLSfuMXS5sDMa+FzpF0t2DDy7vo+ZMc2o4NZF+MSmVnDSiy63OAule
HxT5igIeaPVNTxcrGhbotUD5r5g7tK0bJTqUix67ilymTj+muZ3nSX3OqnDyAoyTOrGhShhHVFrU
SpVfYRFMnrGgZzv3+WRBstd4kGmVnUdI/CEuRYtd5pFhQy0g9BI8T2573exSZ0E1wJYnM74PymGw
ZQLJaCtRUkxB5VN6Bf1LBFCqBZXdQnz6aoq0wo3SAUJIC9GuCtZJTtMP0MRo+tzp8d+tIAczdWQS
8BeVIHCRswDVtnpJnGYpEh/UpJKlNCQ/ZPo4HshcTU/j1MUPetnNJ2x9+jDXyPWBqewOwxzg1GSZ
eqilPH0OtKy315qkFWsY1kqLarC0uJ7dIQ0hGkSm0K5jInmtXkoum6PSirKcWeoSGg6EBEcn6KPh
UMqqdIUyOrmTuljzhhFzNKyp5DuShqZTRkw9JKzDgE2Qpw9ZJuvuAtqbGzNTusiSmIH2D4EkjA2x
XkO3kqzHJ5S6ykRvV5mcvGkynw7DdJWpxtfFwFs6MwN6t6Qzw2cZjcSZQPL0CsnGyiuWktkxqcIC
yxohgdDJlVODrpPZOWLKMR2U+i4mjFyNTSR9k5oaHyOPB1S8oiLSSqcOgD5yWkLmU1J33VPOctOW
lzC1YkkBuLxopocBwo2HSA11v15m82YFLbualknu0umqHbEw9pVCHxwtHTGLrJSZzeg0n6V0WRkN
CwjS4EzZM5HCYxgOKGBWcWih9Ny/hqGZ4wwpTWipdfZWpw1Kt4lZvcwhS/0sTlWvAJLNVpoYNJms
bIbbrsF/VvNCc2gXZJ6WkthLm5kxm6lEs00d8pgMBi1Mgde91YVgxTmQZlmVxxgk5JypGvUIk+7F
EFr92EO7xiDMlhjLjnKDpz5Im3sHiE6Kjx0GT9oyTg6bVUh/TsZIXoKwgZbr3DO/SIn6pakmKFGl
M30yk+lrDEHWDqKZTfLK6n7IrYr0GRS1SfsQ5Xl+bkH+4kxjx0wLkInFYgX8ByFzdMzQHK9aIMLd
Rp56e1xaHCItW75pfcq+tYs5/UpIW9mpko2Yu+vAWJ2jRZ8PZAGCvRqvAPkGBQczW09TIuJCzyN3
JqowZ5SGL6DTluylktPQKnMFegfyFFmKoo7enNblKc+V1xGCIM5SmDJkI+Xm1BRgLqJ0HA5B0kd2
mOb4AVIraRZLSvKD6bnkoh/G/Fwi9GVoph9NMCQuJroXSxlM6W1E8/+g5BR6KWOUPoelBMlDJdXu
NCMx7lpJIc6UlKo3ZI1mh6oe21IYGC6NJkQTc6rcUVKUn0k9aNRaBrPyDPAfHmk1E79NmvJKhaao
pUtD58hNl01O2ZWju0wdjMZa6ihTHTlN0b+FarM8RVm/nGgbvM29Sb1RVosT/L481FkdeOqStVar
gcmoNCpizVTC0mjY2cGoSwdSE+OuUKvhRmoD5kpSHxybrFtupXLM7qRKCty4R4PeAh97EVmgln1N
ozR0L1/Me++5bRbAZaYLCaKyjFRghlYbY2Qv8hcMMztjOYnSqb18bWuKS0ejbIBMstIwP36G+rT0
Ds5iJz0oty0gGjfFDXHIUQTjEeU4fGY6LITm5hSf6mB2iiA+RsZga5MKtVtm5a2otnF5hRrhUji9
xmVYr3qzjEzX4Jy/VdpJkEjtPiVM2WS6ApZp/Ml9sMnUkxCFhgyYirVgkznqXXwfOcXxnxZ121nt
WURdtfeQ2NrkvpzRQfMDARWDukPuKpl+TOrKC5RO8Nzb8UUAg7AkxhSZEY1LEeteCjVzgVryrAFy
m71Wam8P/dtiPF/2+Z3lfLLDbeEwZoW5aMOEDgq46FhjVU1ixUKZWYAX/0yxPxni9q2awyqpWyg8
1yldgdIZ2IX6MkkPY1KN7526tF/VaolSKzC1+r1qWd3YclVOp7KOzW864FKTHeERlyAtosPkyktg
GB5dZ4xsEBSn17kyTrkXzFo5WzVi6KvUFu0PJStaGxI7Oq7AsqWR1Rg6ZpCqWb9ZKlPxDNLjMinm
NnwsdYzmI+Wf8Hhj6ZwiDZDC1NVJCh4JaGHR72UbEJsWpP6VGQQcCXOtepphSiOuiJbYeWbWJ9An
9q0VaBSo6aX4EStxcle37fRemnrOnCUAwUcaLsTt5G5+meYCBPCkbp9n/CbnTJOrDFebUTplNcVu
T4sB3FKN/jXG++BZr8bmTPJ5timSCXtJuiS3Mr3G7dSQ+ErJKtWZykh/Csswtqsoil+7rpushfbZ
l6YotStk1sGd3LaF7jItwnUzz2Z0luVAeonqoQEjeDk3RyaPZeE2+UAdgyXdlRpV7FkP6/GKlmpy
J8llAM5hw2g9aOUNh44uxjlIk9ZDvwSKLaWa/iyD7heeTuzWABnNWc/r5Zw2ZWrPRj1bqprPh75s
preYxcE56yqjtAr8s8tIwSLkE/gxGkTwMqeSMDJbtoCDDFrT3fdtkBygzJE6JEuXtzZpi6umNpSr
oltUzFUZ43ITS4Z8w6qJHVZ/siEFDCWpqizxYmUVzR197PrrMIzCQ1BU9L2HvO5s4WaSXCUxV6qm
MSSCEtTe8/mT93PB14wXI6AtAwYWbW2QF3iL6SyHlUpgPEpfUuEDev153AuTEQoqAVPXTXSnuK6D
VrVLXzcJ+OSvgvvxebkqK7sMLTI5IyBRoaveDSf1tXiIIaNigj5BWAfZCf+ffgGu9yDTlsY10OHA
365wt9Q1lweQHLevvbMqCZMXDVWRXtAOFq2aqyei7ly0YQ8VL9J5ffeLzEhQdRfPRaTwr+p4ltSX
y9Fz/7tu9nndhk23sY3VcR5z8FEmV1LogKYayuQx+Bs8PFihsSlCSO3N2nza1jWcb+xRuQkWUi8K
cNt4uaFhtrJgDsfxDpK7zjpIpEAQqvkl27XHDo2VgrVI6FuiT8tdTYqqjREz2gjEbY0PdrOzqZ2Q
5tPDiHKQepTuUgyXSgfBTu/eH+iWMKoC6iLzBBl1NtHUrGtw0x5WftjhKB8wQXEQtxJ2l7cxxG1x
OKij0S1JfmpwWxTGfRh8Fyxl9f0/DufGAreBWWgoUV3jbl+Z6BYHMG70KgIIKBVQqRS5zF57lZGN
Ne6Gj4tIH5sc6zGPH8EHHqqZznRW/LCHcuTsZLCq3CyPc+QJFrqbXGxMc3e+3hPkmpgL/wAQoiXj
SYltPoSHfyq9+st8hCbnXySeaMoTgJ4xYq8ZvJaAUVdVM1fAvBhdYPeYatCFjdVdF9mY4KNrHUpL
HyOaox+PKd8Ple2x8Ob3wUWP3CYv5fdapNy0l+x+WhcXUbspNxN9aFYiyBbDNT9yVybozWffwZ8E
dBzk9QxUV4B0FRGR7vVFP1nmwqpsRB0egy3IoT4mp/InLbcIEHlAv1jRPfQgHkTCo6INXv99E+YY
S0BJaoylz2ofAHmpeRd45ur0fxzBzRfkDjkEfLtM0jAuLd+2rn4CxfUpfsttVD+vgRz5ZngJojeo
twQouv2tXAfDMT+tAP/PnYgkSlAhS+cYLPnGGzgVIeKaux84ZRQSoF2+jsELlrq3lxj1Af0bSvc4
D5yzLppZd0FppCflfpyt8Fh4kfNO7wkUPBVPP6Zii6s/8Ju7tch5qjGkgH7FYeOTe3LK7rTjdGY3
XW6t0paYe+4s/eHyGvfufUxHKsDiqHiQq1xA1TraFAO6SoAXhUeIKgDzEx0xPCK6g9avwy8MPSsZ
WBHUu9nHEd24pT4GrA4NWny8N1eE+XRkNzG0EStryi3jcYLYZIo3iZ2+LKM1/E3rjG3t8+vMdRMt
LBkgTC84rJJRKC8futP62oXmh23YxoNIXWk3wwGFGQEgCOOZKv8QlQ0NheMQkl7FFUTw3uqnwAmu
yHt+Nz0ZoZCLXWiOu61orEBsNmsWwLeCw3xdHlK7NKHJPjsQujxKImTEumN/ftHfq+PPYx8FRR00
MTTLK6suryJI/C2PtBWggPfCDUogEHLFOIYMWQX8GhvH6QKFdNMoMz/EKxsVaqsY31VyV0nPSyZZ
lw/D3mwfg1QFKFNMkAnoOmcs0s1cl4IwwhejHjtGAF+oVmFVN91BRFO4u66NKS6MSmgJQIIDsjeJ
VN8xc9SsotStcg7cVGldkDqJ1rYXzLZr407ApHUkiw2KYQvwUPkGEsEVW5Jivht3r4KqGVhEur8y
iqYnJGg0TCfzZabAVIAx1cBk1r2v+Zp2hrzrymCS3ORXNfRG5qMiuu33/BJiC/+a5PySpc0yFyiU
nMKe3nS9dqDRUFrZ3FnjIuL53d1TRUUHd9W0Bx7js3O2oTYOlQquG7n5WgVogYgYuXdTF21jgbuC
eoyASqExZqcmdJMvK/cy5mh/Vseqsdhhef5HUkLE1ClalvJ5WVjtUEHvDG9s3UnpTSP9EpyzvWsO
PXc8szWqaXiSfDawrFyreruya3kUhF7hKX6aEwByBndlsqSdI0Kp76XTOu43kNTSFTDJHex6klMp
7ubMN9Tc9AII0ihWVuXLPYX42TfB6va2D/kJWvDgIzTBgPh5danSzbMUmAWkeBePuP0hPkmudgMH
BKNC9VZcix4qe6vbGOTBmGgGLckYgTS7B0X8HPe2YUh2Zj5fXtdexALzFvhHVyzDH5y7pT6SoFYw
FwzeKstUv3UgiafKyUwdbLggcOxtoaHic9H1KCt8WpJHMW2rqJf9kn7RzBeVHi+vZW/HwBtsYPaY
aBRso58/kaQOxdjXGAbWk8emPdSgk2sP/5uJdTs3F1dao9ZQTVV46oOboj0TDEwpVKBXsof2AJ/o
73Vwwa4uY72iK/flOmc2+fIxK51/iBlA4fg9ug5fLi9q/XncpW9ACR2kZRjZVuEFnxfF4mKop7wJ
/KhHIc6Qbho6ODjLxz6efJZRv4kV0RTrTgxEIY7IOuStUc3/gxaKLk2MaQgocBav6j1Kqi6Q1elP
7ab44LLJjsE5fhTzpq6R9fNSP1vlQwYAcYtkJobfeRWAmDlIB6HTjLpQgWzx8q7+ebI+m+JygWIe
0yDrW1CG9IEXoiXJaPZq6tE51ZiT540gpdphF/tsj/P+emm1QJdT8yPpV34COPudPA+PkcdW8ffD
CGZFZyVVbM+SrxOrulbx1umFXP87T7rPvwd3RCKjVgvM/MNrnPU5lzloOJjg9wisxkow25tcL3eX
d1roS9yBqWiqaSCYooDzBm/snXrgwbUg4+FqLma89dfRbw4iPew/g9nnZXL3gdo0rRGYwE8k8Xcj
uamDWOA/AgM8wgw1xbnKp1712SS/R1rs6lkoqA+LNo5H0cpFKM/N0q1c0Kj5t9/wubzppR/xdjOs
6Xm5RiL5Qh4ufy7RwrhEpBjmOpG1FMCOyZ/mazTCBPfM6ukXDjldE5VNkI7kOFbLRdYBtw6tLjhT
I7fCDnPHicjx1l/1kiUunJSxbID0EZQvIzhMZeirZp2lWou9zmZqd6IpWtG6uIhiFimGa7Le9Enx
y6yYVYB/pb2aBpFXiFbFRZIyxfusC7Aqag1Odld503E4aacOpP9ihrGd2+7TQeLxr4NKVrJRxMl0
tlZ0aODHpjVC1uxoHlA+cNhXU/TK3XlVf7bJBYyug7o4dMFW/rToB0XZAp/tdu0+kaPpCEsGgpuA
cqEiH1kWdC3Ck3oofNXWMPH1f6RdWXPbOrP8RaziTvCVi0hRkvfESV5Ydhbu+85ffxvOPbEE8wh1
8uU1VR6BGAwGMz3d6uRXnoohzsVRXIhigHUJzD0HHsZho9hNF6qB8gBErnhyMMFYDCepnfRe2xsD
cEcOZcoqPOFz54WO5kb7HMgKeOoLv8y2fcjfDTNfuA0hl1K2A8j050el0a2cO8y5AS2+XBvzWaVY
x7y6lJv7+Kjft/vOix0R7w03fZYfF+jytXYUg9/N4l3sH9PMC7tsQR1xv5QGA0ubm3sxCmrxhAf/
34TIP1+PrVEm5ZwD0oa7XIoqa84zG8UU77qJf7mn320wYbhZm1BQhVDZx50LJSV3+BTvkPKPIoaL
lx0i2OiALmPPsUo35WPEfLfKxGYiyr0B9loTrYJ1ZwIS+2Cg/Qp8hRTahUec2s2eRKcBP28WWxGx
eDVLjl9qTMRO56wqimrR96GCsYfJAsk35/bhuQcTpRtjmtCZnzTobT2J0N2UTmr6xPmKvFUwETrp
5hgibti79otohx6Aq86gQXZA8yjlUf2pO3Cp23jLYiJJuSiTliaU3cwhnuSkOzW1yNfoW/ap9acd
naIr6qB45SyU5y5MGKmksYSCTwOru3FHvM76JvnkDvA+d7bTFzowGFuPNKflVUt4y2WCy4ICxyqr
yCHW7JOgDVbS7BeuRjDHiM48vOIlWvNQjkxcDNADQE0hvwX+4KYP9NvFoQEM8ui1e/2TclyH5fbR
lHSYzAE2wdIoK5/VmcO98C93658TzlLtCItSDa0AIEW8l8BYUHka9ooyutNHFq/5zlsNE06kXJOb
joaTKb8hUJvn4TZ4f5/+/1kqKU+JWIlagWvMjL4Pinyn5wpXzIPj5Dp1kzMjhVLoRWvgaNFpcLk+
Ii0+diAVE+zEi/ZUQ1c9FIpVPbaNZXyVvl53iH95BLxvGBNMlBhAqBLDYig3KLussIogBuQIExEo
6RI8GlGix3sR4sS87GQzn8UcGkqsUDoAxd/lusVlTEqlAShnLqGxiLGETjopAIvJK2+wTqJx4sO1
c2aKiSNtIa8kBwMx1qgG5FeGLFN6BvQYo1Y2xjFA+Z3a4n2OFIxXpORZZgKJArqTPE6hgzaJ94Nx
wBSY1SWOUNJ+RyjyZoI5C/1QvMZgQ5WtK3LNCWOR+v16hEzLrj9IfuQKP8Nbyu1Zn/KfMjfVvL6Z
qJJebiYoB8NIaSVz3/Whg+krOIzqdGMwNY/X/ZV6xb9vpcqyxYFHqxDwwKOGcluc1y+ZOlvZLILj
pXVWKfvyv5ljIkzVhDVIFVd4Tp9YxXS7TJENjjcrw+iOwtPY4a2NCTeisfSQJpP1fU1uxeLGUE66
eBjzxwHKPteXtZ09/zkRmFK43K8IcsULClT4jO7siLoFli48DXQn9HukYEoOhoHYpZqkf5Mendll
oo1QLyZpNETsuYbAJfD+KdRqgMb/H5fHxBZlydMsRAMXeeZvptkVHYK96qw28Oulpbj0ck1P5tN1
u5s3+tnqmDij9Ri7IBEelt34KS5OpujNXAaFzTvpzAYTUZqkyIu1QOV0BQ1Gixez8ICKjflphdyz
6E8H7Y6n37l9p7+bZFs7gqBn49TEZF8ja6eSCejx7yPIkFe70ms4LAA813xr6J7dh4maa2OSokib
Hoknu8k9RNIOxgPgRb68p2wftSeTXcbJNTmf9e0bnFkN5TkDhTWqK3L/ui6vlfj9umts37NnH5GJ
JHmxmCGQZ3iv7ge33qsueLyQQzvdDpRrVKRP2AP+xd07+mevxEu2117qE2WzAVc8rVG98QDcqneU
x0HwZHC/mj84y+RcBG+f4ew7Gv2MTnxNdLxNtC/jl+pGOxSn8tX8hOnpIH0RggwYX5kLypI5y2Ti
SttGsUI0fF0xKB46rwe5AogqgD6rvcjJOeGFt0YmurRdSYqwhjEzDMr1mISZjQfCYPKwCzyfZMJJ
RDI5kzKchFnOod64SxRO14C3ECaWjAKkMapZxGZ1bpfdZcP9bLoF7w7lnWi2lxmF0tqmfWbQAv2p
lCF2qH4CAyZEwvrAuBful6N+6E882lzO12PV6Yk6GzWV8t1L+kOPibiEq8RDP8+Vs/UGTz7z9RbT
7assIXMPM0sMZqezldfiZNwMmBkBlhQTdkF3pC8fwYm9vuR4IW99TEAp0KbLgSrHu0G+wVBcFD5x
jvK2AQKNJNNQoTXE5HTKKA+YpI1pseYLuIjQyxFudGcETq7amfv72Ltub/vyfDdHj/jZ15zGCZPb
eqLv0YSebDKu9aHI19gdu6zhmNqufkFD6Z+lMd+ulwrgOhQ8g8fd6IguJTEzHkzsmeAVu+TW4NN+
b/vKu0X6sc9WpzWlJs4ET0mjt9PRan79HnyIvDFIb4ZdB+zoL+M+Alll7eV2xwuQ2yf93TyT741l
j2ZsjVbPWN2S6rUwf2bm92Hk8UrwXIYJw5VZxVNB4DI69GkaHyrUf5U/vq+DCb3pOtWmNiFFTjK/
QGMPqj4yZpOue+JbaPh4sN+tMIG3FWZBEGa4R+2ALfihe8luKKalsaPZ6g+9BXAVtNK7Y/+iH9pP
yIH86z9guyty5p9MYJaExRxzEYK+opfdgKQYpNiYQQXno+hQSSgeKpZz9NgEz4j6TixD1LRb81My
PzXLThS+cpbEs8FEkzGdm6ii+Y/SQEB0dYqg+ASFys6h7i8F01H2Bz975ljlOCSb1jXJZJaAjtEY
Njqh10G9g7Z7yl8rQONoR8cnHlj7X267P87ztrdnJz1FewnAJGTLgp+8hB7cxmt7yto5gqtOscmu
QAZr3vHeHjyfYTM9LWzi3qACFJqFqWRE63RHvv7/EMwOvRBevP6XYsP7QpmYko9Gn6nrW2o5uLKt
28Op+NSdwuPyoz7Q4hFN1dfJNr+C6ICzrzRAXzmhb5tw9pEx2resRZmGKJoRT3EaT6ow8KNDOQj0
Fj9zj/c8+Jf0/X2xTODp1jXuJRnxm8LbkkPzLVOt+jDsxs/tDdj4nMgxFIvrvh8PDebkoJ0G3hco
ZBmsFujaAMrWDVjm4vVveAqEoG8JWKdHW8/BmFe6SD64ah8fYTKGTFCYo71D2QRN1OVdJa1kCMsM
Oi24q0JPdYXC0twxKPb1jezzWjIbS7wwxnzYUVpzSPtOUdB0ryMoFYj6IkzedXf5ePtdLoiJ5ySd
Kfu6afgZaBw7J546p56IQ0re9bSRWFxaYgK3pihhkndZEuTH9Cn+Qeu4IGHrrOG7blGe8K6zVd4U
BU2MLs/ChU0WKqJgPj9JSER8cgIhxg5kF3Y1YQiG1gOq13Z3/Vt+jKiX1pg4LiaFMaEcjoEw8GYM
yejr0+xeN8FxCZZprRKLQRPTGaQHempFokek2K7mz9eNbFQ1LhfC5IB1WILhEI3qIPo8vk0tGTfy
LdVKfsM5cDxwIzpfWmPyvygyhNDo29mnBTc00Jzi1B4onycEH71ox1PO2d4lw5TBdKwD3Mn0lvpZ
FU057pNgbO7j5FkZ95yvR//AR6d7N8C4AcnEFDwrZotyRrun+qOtC/0Tu+eSkm8A+OmXe7dE3f8s
1GedJOVEh3un+xKCeu580J9ooDcbC3Ay+/q6eN+NcYpVqYpmmOM8MKfHVPgSZ5zq1tbfR1gVoSCN
ST/Mb14upkgXM8sGgOfl8CZKvtXtf0ePGgjZ7waYUNeWRVeTrKWit9ULRlTst1qdR+mZh7vilhe9
tyLruTkm3omTJszGMuZBBH4wSXTM+NacB0tcHv77vpzZYTNUMe9lPYpIEej13bg+FCsnGnD2hS06
ruUaxb0iGH6S3Gv154TcX//9m9HmfAGMF0MYOh7IGEOEDDOSQhvamuEX2k2qiXY9/5AFe2oWezJB
/nU3K38Bt6VeAeC1CPEbibDlfqVO6lSJQNYk+INLNSPRpEEMEnCraxBml30ML/EeMVtR/NwmdZ2z
cxtmhapgngiTtrLVkJ8CEm7y66++6vu6mOMkgBJjlRJoZPyu8+fOemih5vJGDe4ITxxr1JnZmHe+
IuZsjanY5GSEs0uPA5qlg5c6mP2ks+YYBn2bBMAIagBMFQT0eCjXbQd9Xylz0MJeXNDPKIpAkjIP
Q7yjVUh/keReuAl7yoxEWKA4AuUu2Zvc9M7EOFHolIfGoUTJqR+70CTmPHU562IPXoz+fZhPjemP
QIAX6kNY/48GmIO3SPnaNCBiDorxYTB7K8W4EscvtvLlM79gX3xCYqRKn5UJtBQpAQEaTRatJKUA
lvNwxxs478stot/z7FQBNS9moaZFtOYoY4Kt36V783Z1dDCCW8aNCQVViCruTS+34JagiFTcEUI/
PBTcxnvo8nfQ03/2O0Bb08W1UGZB8kv2CB4JNJo0hqsfyS2dPAPoNj51HGDc9m3z5xCwrz4zTMpU
F4Q8EDo3Gr8q/Q+jehGSV85+0qjx4ZzrKv6BxBZsAYzLTKIax8MAdmFwMUJdHYysTtkj84hc06VF
GJrmZLeARMQc7O3GYVAwWUE0FCYxFsFmbSmm3LQ5WaMgi+vUyrPy2ypHvMxt0whmrlUILuMwy0wk
WcN6GI0hARXV7eSChQzTZ70l35oeelBUz/S/TzIZVPznH3vs8yRV9UgLeyMJwtVX0SqJatMRBJGT
WG2liRdmmIS0kJAjRBqCczhqqZ3pURCW2pNaaLhty9wS5m4/NMs9fg4qBHJsF1Pzk+M3G+558RMY
v9GiWYVaAH4C4GqOAu7+1EHBMLO/Gx7ZJSgRyFbs8jKwre1UAPDF9I6kY6qQyViTyNBQB1nwjJHr
IAyNU0xk9/rCeCbo/5+dddgEDREpoLwQvWAEbuGxe20lR9BsAhGACIZMWRGZNagEJKmg7UkgcIj3
qzX8pLMb2ZHgyQx6fi46gO4Dc74vzDHrIbNs5OmI8519fpOA84gjec1RctGE5eK/tz7e+dqYQIkE
L0RxR0fG36uvSWs4XWxwfH/L785N0P8/25+i12qI3YcIG0i9136fVLXVKZ+jkhM6eEthsi0pWk1Z
N4cYg6teNo0Wmf97/wCPojNHYDIsY9KKNKOOkBS/+qWym+HXdVfeurcuLDDRD7yJorHGQhK038m9
HmDgwDHdqnfiZ4qeFa3yE7rw3Doex+PYxKrpzGiuw8nwc2D8GnsGza6NNsIvWiFVvnI1RHjmmFjY
4cRGCehmvSmg1dHVl2501GM1Cop3eDi+rdKGohIQQMiyQkw8PS/dT2irxRyqGSrxICkoqEjVQw8C
WyTEkiv6IoLxM2cTN9d3ZpHZRKh4Jp28gCmTytnKUI8Ed2yGsf7sqQEihSsDs3m+3s2xu2dUSqb2
hYp6aOtCfAZ9hMyng/aJt95oJyJZ1Z74tcdTl9v6sJgEBTOKjE8rYib08sNOUp9K4pimwTI6I6Tc
jR0u0eNo2BHyu8r5q76TcWGRcZxWM2QxlIdkX3/Xbn/jd6MTZOO/UC6P2uO5Do19TCC+MEf3+Sxw
TZo0igaBuSJ8FpQVzAXgKeYOhG2kcxdWmNulBENro42CANjJKQ5/amR1pgwFdEgVgUOX45obMfLC
GHO3zGtMWpJgScpt9gAdwsPqZ57wKbw1g2oXu6H7N955YZG5YCqlMdIkyuIg/BTeR4cqsyjgJn7+
XcysHPUgHrSvEm/MbuvSvrDL3DpLl5m9FkKPqdLeJBdXPxYtQGo/g+7N77hI2q3IfWGPuX0WZSx6
BG/iixDprkS3+Ta/mq7mJSHIPLq77ha0cz95XTXedrKxTesTcG1DnDiRvTj52mgv1/2FdwKYSIZO
hCZKo274YiGikGA0ta0KmrSfB4jE/U+m2MdFY4pdFjWlsM+XuwZkxNB3DCXOcjify2DiRzc0RAoz
EEkpK3DHxbQzyofrq9iYabsIUQYTM4RBLFYznymBGwpmLojEwe9pK5GVPjdfojs6NwH43jN4T0CY
z7FNI8WVeGUwkQQ4un4pK2hKqt90zRqPlN9w+dqA2v1pdUVL9HnofI57sBwXIQRIDENFOTpOP4HD
06nVg5Hz2FWoD19bFRNACNjGyVQ2aYDM3M5EvNPkXZLfm6DFn1AwaVROGslbFBM4VGUp2qRviR/m
ByF+0rqdWXJJ6XhbxUSLsR0qA+IjKZ6DjhqYu8ou7DS1yxT8UJTkb/LbiVOd2GiIX7omEyyqZR2J
HurC2+SsHszHwh9+LktQJjtc22jXarYyOCs5Cl+HZx4T8+bRQ1tBBJ2HJH8QCSELCq7tlMdBpZbW
0pSWMPBkaDdMgB6CUCpBEZQRhN24VOqWbBKSvZmGgCi9SMun6wdsA3gDGhIUqIlpgJYEBYrLhCA1
ymiqtSkDmSbxdLvxlBtc1JYs7VYDJALdHpxwTvWMkw1yCPKpd0yHR5i4dc+A9wdPaUzMgs1GYX5D
0cWlkc1y52ef8ycV7DzFKQMyzAx+zzHVFDluX1/3tk0ClB1U93ToDTJHUJ+USZxTOfQlpJcgM/Sp
XHfvk6N+OznicfTigEuqtBVJsY/vRpntTECWO61qLKBvnN2szrgvMcI++o1gLXfGPR1B0335eTik
/x3XSoVzVBAFAQ8NsUHGsIrjnmQZWfwxBkgE8ihJ9d9DDKj9FBS4TMCNFcJcEom56k0NOv5AVSqr
adE21FofqiecC2EjkhEN2wVOYdCngE7w0l1LdRlB0TYQX1h32fwkpHsl5VaXNyIZwBhgzDENTSYK
y2tTGzrwkGKcolpB66zxYyla8o/hC31exa4mWAXXHekGMDfChUkmeC7DvGKsbqKcaQRskIBwf0vI
kaCeTDsrIpDVmVPEVu5xMUVbIeZ8scwXnZROTWctj4JIvFdBCEkR66GjPwnKbq5tMKX+ley1QdEu
qIcasg6CaObAS9EsLxIt9+rKfZ09J+Pu+uneXBMxJcQSgpBmMGuq4g7s/1WV7cFLUd8TY5Y/pxNk
B69b2XotEsQOFMogbQwmGyaGtENntHqd51Q4dEY/IHHJHfCeCJ+LM5/EA2+vtloRFwaZY5w0Ookk
0cQs3a352O4NkCfobtcCfdZZxX2FPoR0jylTUD/HTmanuRXdSW624+nybQDujIvfwXhr36XY2xH8
s/NthcGlBPhyysOcecudadhSQCNZcRveGLxZV5rNssfk/IszG7tUk9YABEEwREXAAB90nuCKj9MO
rc5sx3srb+6vAXkH0HSBLwkX1GWwmUehVcVaSEFBpnsJ6C4JWJJpWQeYUNSWufboZ2NXh6IHgApA
kCgfbvtirtbVbLC9vWNY6R0S7cYyHwBsj+3uy7ILrWo3+eKNNFgC7225dWKICYoxzIVKBFxYl0td
SzkTxElJ9tDUytOnRuIF1a3AfW6AeXaZyOHjfOrjwIgUtOQbU79JzShz1HngmeKshS0egbZ3Tc1l
bvfViCLznOzXYrq7fvS3TJiA6qm4IkxAzJjVCNBq0oYVdSJ9eKmH1UoSzpzI1lsfAQw0SiL4XkHc
yWyIYOqJPCE0Bz06GxTqOR/IETMpb1UoLkvEluedW2PWM+b50sqqAsFqxJL0awYyQRCXnHqUMUe7
24cHzJJ7asVvam5dtWeGWW6PelXEKVw7XLWTkyL3a+x4p/9YIneg/e8gPnGTza2b1lR11VChbK2h
63fp6Uox5qPQtVkQnqIHOohg3kQu5WdZbtXb7AcGSRz0GaUf1x1mq1mGFFtBcgQKW9TsqUedFd76
ZlgySSfIjzwauKkkIyUuEgHC5vWntnJbE7kYMhhaJVbZukPXGmMHyaoco1n0Pjf8MbObn9FpxIDM
6k6o22LY/I5Hu7PhQ8hfoXyuIGTi4zLREsVhSSukMA3MNnbV+WutfJsK0ZrlfTdw58s3dpESICOD
kICvUUzmeIxSI2pqm2i4CBYo7yRu3dnhV+OB0oKHwJlnj1FnS/wR+o0wZoI8j3JZEyLpInMDi0uT
y+ZgpnuhCwTyTeqIAwkd3uNkI7zg1tEIOCCJggjArE4qcBmFTZ9C1SGCghxYZgtPoYId2v3orq7s
VxBY8DkeunEUL4wyMUDTlyJXCI6i+Zg+0QkI5UF8zNFTkJ0Cism8Ot/Wy/PMnsSyIDYkykg4wV/i
vRoIlvozvpXRCLIpd/ZaWFCSsVeb+HheH0DB+No989Kprb18/8oSO21FCjnOFBnXu4Aol50M2SvE
1+sfdctNz00wZwJiZ2251Gkc5M39Kr/ESWOprbdKmnXdzvZS0AsUgdsESTZTBUzNkci1TNKAmGiU
9KtTY4B+FhrnupmtxA979m6HWQ+mMKNWbbR8n1mKaQm32k47dt7sq/vaXXbVk/R5uOUnYpvHAcAJ
UyfQZP3AXl0W/dQKjRDulcirxvspe+Isa/PzyW+crMj1gN69DM45zuAY51H+JjCAYeuT9pD8TJ9/
A2wLZxItrbZ4LKBbyHUTkB7KBPtmlcmijUQz+3KNMQPkdC4GSI65YqUQFsmO3RECe91jyW3/bH7J
M5NMYMliowzLKMr2ZHjRyc8+4yDjeX+fiSFzOA1lD2mRoFq+LdIPM/3f/j6rEB2lqVYOg4bCKZgG
2+Fzo/Gi4NYtZuDdCHczwLXNIuFj6MoIdZ7l2BRpNz3kIOqi7+EIeN7fSiVQW3dpC/m6C2564JlZ
GpzP0oMZ9Tlxxrz6fpWP6wr92+xZJCUnSmwlIchB3hdHt+/MSm+MqZouM5JKDITJdmwDQLenC1oO
3CRk80MSlWiyTCQDj/BLW9UIgLmaSf0+gihQEN9FPhUsKOzohMnL9QFKjVDvmBtrORTP17/l1rsN
1cx304yXQzFWkce0SFHTpLJ8iQtiCNd8Q/73Xu5VHHube2cSqFNLBt5P7BiYnBdEbmSc4yw+1fPn
OXycJ06E2jIBDLGqo1wJGDvbl5bCSZzapAYpipGTIM3y0QM5GCDMa5Ny3tj04zCPUND2v5tirpKI
KsJWGoJtJz7J/a4gqb0UjafPn8f1dhW+/8VenZtjbpQaD88h0gtUWwGAxZi6O/vKCYSeb2O50V/V
fU3I8tBviAc9qlCXbqlBqy1Z5FTbq6f8WLwkqPumxMq8N8peB52e4jbnUotvhUWiyCZlaceXNZmw
OK3mpHcRiuxV9zqkK9SAX69/RvoHPmyaokOXCoGCTq4xq5JjyEorwLpTtEt+a7jFnuzigAcs3F7H
uxnmYK1SBV10keal5FUlt5PoXF/GZoAiyOZlWl+i2f3lOgodBb3ZrCdUQCSQCpc7sl/v6YR4tONJ
rm9GiXNb7KW/oLHTLgrF0y7IsSnmVLtZfgwOtWc6vHx3KxU8N8ds0QSimnbsxtAvFcGuK2FfqNJN
X/2UefjuzVhx9g2ZTdJXMdbGakFxNZmtcoAEcDFaVcxLOTfTl/MFMU6tgt88mStCB33D+3i0wSsZ
4J35ZdqJu/GGPP8NxymAau8rY9+1c0lFKEkW+rp+IMaLUTxw3G/bv/+4H9tMb3MDpeNIQzsRTSHA
xtAQovLOhdVAHEkDP5MaWVwJGLrxH86uiplPSCroVDHl0udrIExjXe5yyGsfVHlwCiUMpNTvyHeI
Gn/mrJCG02vG6Bc4ywCgtqBOMfjRAsFvjzJlxHGi428WywiUGdetbXoi0BQKXAFnma150BtLAOcn
HstCEIWpOxo3asYj5dgMfWdGmJDRp2MpxuKagu8Ng1BfYvJNNV6r7KbXviyaX8H/ry9q00fO7DFh
o8+LhCSjFAdaPjngYMOgeT2FHCObDy1Ix/35dEy0KEzoV5kymumiZ95S4oo0tijzJx0MaS13xMn2
eBGRt11M4JiTLpS7BD2oDtLv9RhjjEi6ncnIqZ3yzDBxo5disUO2iw2LOqvMalcpPuM+2F3fps1w
++cD6mx1YVzDdBpFWfHFZC91TjslljJ/nTkevlWmReb3zz7pbA0hKlZ1TkHr+yYCkLnVz/6VlqAA
bPZNCMVz3GIzVJxZo6f77PTqRkWMpMYISFVrQZmv9jS9QrV8l1XVTtIEzkZtR/gzc2xkIllUV3qb
7ofFgrrwQ/qdDsObnTW3ltBadJGRM/B27voBQ5p2uUiyJmIfj7RSGt1LaQMpY54uynaacbYwJmZg
llozGtAZgqKLvoM6e/XLg+FR+UteWe16ePpQMKxGfZRXtBH8Ka4dZZX90czcemnstByfl3I6JHg4
qEXJmUrdEGrFXQldIANvLwLNNsZVhCUp9G5sTZ+yGLQ/Ghu9JFm1jAOAu1Llo9JG7zRQzIMQ8NB/
yn8mtxGYcBaPN2GznWcZUKxDyi1hFpIpuEdVAuafQkn3xiOVAGl+khI6h6CRUcADGgfJ6ihP18/+
v5iEAhnWr0FjhYlksrCCsTlCngrt5uIGvCde+EP4XB3zGzoPYnLh35shDU+Kf+wxIU0fBghKl20D
6ZHVQk3xpsmrL2vY8sreMj1xH67vP4Y+iNpDIzoeViBIAg2TRJIzWQr00v3sRkXDZrrrW6t3+1+h
he6r/T18pHORfAGBzfN59huYB+KgV4KSLUMaFD2cyMQM3HR/ff/o9lxbJeO7q7CmbVHr0G5W+weq
6J3LrbfM6imp49tsqt1+bDmFpc0dJAZ6F1CsptNgl0Enk5Wq7SGOFwjmaW4f5davebWxLbAamgbv
Nhiv7IykKSZRgg3c5TeCpQBISSZbezBsJVhuqWJLZOdBstMAsueBFbZ2jb4ONU2GkKLJRtVw7rpV
mVHdj0CNU2ivOjdl2fqE5xaYoDolyWQIghEHy/3ghp7iVxCIt6UbxVttyraYPeb2+hd9a4Dv3pfF
ZGPTjK5lqEPmW8rxyEm+NbyS9+Z3U0zVQOBS0VFjHKMKjaSrFcg+D9UNph8rg+Prm7EKWnB/DDBe
sXRKpKc9nqHSoxyoaPSmt3Jpx79AQw1gbflz4N1+mysC6EZDqUCjWlCXrk7KfEYJUAr9Gnrocbwv
xs/Xj+9m/5Hqvv9jgflmWRilC2nMBDWWUN0VN6JbYARHeAiPeW6Vok/1nyKHB8fc/pJnZpkv2Qj5
uLTLku7DU3Ezg4ghxsg9WuatRQ3m9t88b/BeA/jHwHnS3s77WTYmtyjEhFMJNdYYiH9JcuRGQkLL
7QZuhUM4OWAAcEI0kJlwmM1KbQ4CKgaqKKx41beTa4oZXqIYfnTESmvtvi4rJ2qkLx0gHE4egcxu
mMenHq2OXSksOcLJvHh6mISHpewFO+y61o7bUrc5O//RtwBXVTBHS5EkGC5kfCsqMDJQxwAGdRiD
Ao2bjQFe2zhNO2AqIZRgcp+YmwbRc4YGHZ0HZ5OLLm9Bq9zHWZADDxil1mJyi+Yf71wKwUUrHTp6
EE1mmRzMYSlqZUhnMDkIjz1kT9CLvYmOq13fFDvBkR843/Bjkn9pj/mG9SiahdLLkBh1x+OCBFXb
JcBzJfYIZcfwmO3fWI1eeQIMG8fn0i5zavNukrQmQm9lvQW52C9gge0QDF+LCdBJD41RHgXextvp
0iBzXs1BHUPo1dGum/GFChdk9rDTv/y/OpzL+aw0LblMKqg1Q5YMQHYgR818VrJIcSEaQoac37B+
9z4ij+quiD4vMGw8nC5tMZ+yqYmS1lEu+Oo9lakaflIWw8oxX0JM6tffQgzoQRAutThL/BgoLs0y
HxQPUSPU4iF7k4eeR6veKR0wgb2lBXixzcFqU54AYMfMI0iRvevWP17/wJGLKlQFaOfF0JnvG6lt
3EmxBPiAkv9ossitNQCohXrYX7dD/w67j0CoEZ1O6AFlwiySzEuTaHqUBUqjWV04Wmib7TVkw0LC
+Z5bseXcEpPVN3kqa/pMh5bNIfXHdpSA/SXp7vp6Ns/dmRl2Wn9sG9JFZAUPPLgPxJfCrezRNzIo
JndH6STsuang5k69f0GFSeCrqWt0WayGvSFFVhXttBgEwRnnvPGMMJfWqui4c8wE4rSL5iTyeIw0
3W0kmTOIzdkjVnpOyxNUGQs19MMstBTRsKru8fr+bC4E72cTSFAQ9LF+bfRjo/XaWOyLWrA0ddfX
L0vKSQK3fPr/R041mCL0CjrLJAqzkOI07/Gxis4z+8iqIQCyqgeJJ1fxsRoBwaffs61vhujnPDNU
6v1Mj2mEblvkK5iTVMBZ1/IZxLbuTBmCsxAapThWFo9SLl2pxRKCgX5PBacqlJnF2zlAwRT69PmJ
h1/c8oJzc4yzJeKip2UvQwa8+lqXPwyJc0a3rmQZoxMyIehVfhhuiBoNWkzZaOyVoXTn1rgbRwPa
Ovn4s4Wys5bMD//d5wA4NnVEUlUx2DZYtLT4TzCsB0kDnvBV7P0s72rL6EROs3fTH84MUcc88wcj
ExtSK+LyBnxRDr3/VrrkapVsXvXnC2IuxDEZVRUcb3jRB+uOIqlr0MWPaKngIbDjdSm3Tuy5MeaG
CI10KNFEwVO3/jHnpyj/pvJqlJtBG4AkBWhOUzZUNmivatmXpQGgi4qDlDvNJyHCDE/vplDTAUme
6ZRcDo2tZSkAEyq6BMIGXICXeyVMjaHnIThB8mN4Lzwu9zKQpFUwH/LDorrqF6osyEP6b5QRkfli
+AxTbsCs4p1zabRPlFiPEx0DaCBSmJ31qPkguYVqnLFY4F2aQICUA8ZKWUMayR5sZI4+70dsRUdF
J8B7EvD3SW/OdeakkWmmjdF28V7MVjdTUMnvCEjs5eXrlAFAcv3obe7suTUmFkMZqlbJWqCBfqJN
4fBOvDM+0QcMFS0qnkVOoXZjJgxf+Gx1TEg2Cuitx6khvRGjj6FVplb5mHkq7n/qTE4MlkfFhoQK
f+BgK2yC5EU2UCVFXYh9rWWgxxRVGbPD0IESk2/myLnWtsImgiVerZS5SvswS6s0uSKnTR5M1aOc
vYZCD1YnYrXkJdQ5n3HzcCAnBDgGrzRTYwKM0BgZhiqAsCAhIJZRArmgk5bzGiKbnnhmhYksIyaJ
YKmIAgjUrTtjN5wwB11Y673i5Z+pLr1oRY+N/1cZGyaZ/qyOyUSHtk/FUaejtZ1hFc1O1167nrNZ
247/boTFGOV5WrQQqqOtrBQatJCFxQymiKkTyqoWcXk/tx0fJSh0vd82jQktUaVFa2TItEo078p9
5Nd3dO5A3+tH0FPsqycdmUl+4r6vt1wFKpM6ZhVNBRc6E0elTk0yLZvzoNCsdF8DjJ/fVhh1GO1w
QMqd+7Rozpvt2TYKsgSAWgxDZmFHVdVJWgzWlr1ZjDtJzKxeeK4jLhkyTXTYxxEqUSrgi6IOgirG
UbI8BHNvXqI/gPemRREMxs2I+Wt9N3rJjkdJJ2+u6t2cymxhnqXainZHBi7SobArSU2dVFgfxCV5
BUzokCn5ZA3tfKqT7rgU2ej2ZedrwnJIROlXHq6Asxm9o6nd6jRV56/SSD9MeDel42Il4G112xq0
dgIUwZwEbD42No7Xz99cA5B7wE7J6FApzJnWzLbsyoRSbfUFbjAIVVhrNaSOlKs8DbAtUxp9SWCW
W6GTEpeXKTA4Mp5FIpiQxLs8Wexy+J7lX/7i/qIjAypWAxnitz07uy31tuuUdhqzff+9f9Mfrjzz
Jj90znCcTyV/fpTuMety5/aY44Te95CEKcmCucrUYJXEcF/HZnKc6gbCJRjUwJtsnXTLjCcFDH6d
6pigs+bc2ls32fmPYMK/3LdDu+jAvAvGd0n8OnJ1Ubci/7kBxksGuZwrI0MOMtnlPoQea4zyWH8w
7O5N4ayGyJLJn47aOs7nVhmHKdoqEYcI75r8SFunqQPZ2V380L7Vz3kEDpwlsintjJEXMYzxCG00
0eqKO1GeLEzQAd4y2/9H2pc0x60rzf4iRnAethy6m2x1t2ZL2jAk2eY8z/z1X0K+54iC+Ih3fVde
KMLVAAuFQlVW5raPfsgPbfgMXYEQ1YyT+Bjr6lLbGM+ThczSjXeGEz42O9lNZMffNQAmaTchonFu
sd6La4nJYl9pkHfXFsDkD0QsOOcKk1ND1Oi65jHJKrcZqtHkFM7eXvLq0cdx1HQNVWqEma9Hn1PS
uYiDNPXE9K5IeZuLf/bt87aN1UOwsEH+vjj5uZzx4ijquDo5cLKoaDOOjGO26iILC2SVCwuqpiR+
qTeQbOtfRz+yqjmx0ux9YgUx1m5RMSU3mqLjJXD6h8Up6m9y+Sb2f25v1oc7f/PBxVqokBH1o9zW
bRpigqxDVwqzh/mOc1ozfL0Q8KmBum2zTwD753doq98Mu/SWuKJv4Yr6S2ld1BYWP4gKMSEIsVNR
hAZEKotmq3hBxsiRWf5BRZO0jtHMUvH14vnsAyDXPG5v6eqp+lwA3YtJAXNWS74NPFk/5kZggmrJ
bDCGpwjPo1/tto2RH7vx+T4gPgtXrAYgRQfohCJbjQ7A8O5J5SLZae62GYFlh4TohZ1Rhbh4PxSp
p55yl3eGffWL0PthQK3ZjQ6q+ZZB8mOiYRDtCkZ1czUnR7hA1oicwcDc1VfrRp3FBl/ImVdhkqG+
Ll44jIMThuFyX7+wWVHIf/dtUzHqziNzwFOb7jQS8C0X8DqHyWnDLerzOEz7KZRNn6Upu3bAVVAm
AG+KLByzNl/XNUehofo55qfj+lSPmAcprwP8s/3tVo0IIlCKBhg7RLqKNtSGXOrBFEAA7GaIz0L4
JESP2ybWNgyNiH9NUOsYMi1WDaFJvFIKzU6779OHUi6tyX/YtkPOPv1hlnaoYJUHlT+qssRBcBvc
a8ExKOECkn/umtDpoOlUzKwhepZFOhpViTiiNAgmRKEwp/51HiqTr1/99iQojZNVPeNjrQWn5Qqp
4CT7fVmnogayKA59EEVATaLe/0+bSMPHWy7H7EWF9lgsqWYu106Loc/qJ8c/CHpphaG3bY4ecAUs
FETWBrImDFwpaBVRryNjFOALXIgH9YesarXv7clpMATFWZoVgTQjMxNX3bV7TJzbaNmLR1bljIYR
f/wECUPZKN1h9Byz51/PmcDjqZvqIhG8173uNxmVVn4Y5wiTtd39JKJWSTSHWUgM6lt+s0oO5iJm
8s0kRQUZEwm5UxB6ocQg7abLyf8xYGDSRcOYO/D6Xw2IUyYNoObHQOhdQeSoIDF2xLtCOZKIHDqs
xzvdz/1jT1PRO1FVUsyiDkNRlbkqFmoCGl6wZBHm9fZN/8mXJhQWXlGmsMpfE5P6jjqB34xSJ2Iq
xxzhM8gwxc87zYty1Z2Et+DXvDf25LOJ4ge7bH5SrgUWpp4Ka7Rp+ikQp3oQcv6MkwJbyaMvAjs6
76qaYzwEVu3oqA+SWXdVp+8bKe99XefS2M2azAX78B0mPDIzVyanjFlDvtRt8GdNqIjoogK6a4Vm
jor8SOXCzPddMAc43XQz5YHVJxMjjK2uCPQHAuyBCkumeqtSlxhj07WVywMzEprjKAmndIgmU0pr
yVLVvGFs4fqyPg1SRwEpP+S9iwRnLSytRAhNQfCE3tkOZTR08T+b92mFer7o0KCahxS5KQ9sn7Ib
ToheoPvhXeNUuK+kREgknHwn+sEwvBpKFvtJBbAq5cSqqdFI1ADPdknmNUE43eRemsGsHaKLGuQm
SxB7zSgGYRC7CaoLdMBfw0uallOoQ/XD06SrJnvu4nvGqtY+2tIAtZ11KMeKNkzASkAZ3TBVT7Ar
q/8Rv3Xv6WN8m4NlLHxgve/pZPLjIy6tUnsZplkCvZESw9N74UnaEQnW/E21I7dywc74pjMgtauX
j4xmtizibGsAYn7dRi4UKj2TUs71HwqIst30V5ix2xlWPZmNYBOePSIXHVx6iXEIV7cXmhUC1CRU
dIyoi1c2mnYsjKDwAohIKMZRUQczKxjX+6qTLIxQJz1F2iqPIlrpvGH12h3f/dp2krVIAsK+fxdB
OWE7KV0YBJl+GEbOHKJfKGt1TWlOrHWsXTNLO9RX0vI+y+diBL5BPGHw/WoEM06Zm0Ic2WipWAE+
3f+2MMoNobah14MKQS4tfIjnKw4VGFFsTMy1sqIW+emLrPmPwy+2kPjJIg8Rm1yQZq7uPt6IyrFN
AKyZnkuncatnMuI5xv+rRfJRFxaRp3NGhO7UwT/1vantQEWNCqGEOQRc1pg8sDvGZq5GZqim8Gjc
wNW1DyzuwmLRinFX1KmMwiT4CixAy0vUCrs9gJdnwHtkUFOZ0bW+yxOTbZ1s4LcNXhinlhtLQNxq
fhR683gXKdex6GnK9ba3rEctGe1JsEqi/0xz+YWGFLeNIqBN9BLfi5ZkRzf+/XQhwvb1CQIftwx7
VD37j9MgPYCiGyYWBYM6d6Uq5oGogk68UXsgimJTnSCTNLq9cTa631p80CtoTk2s0a7VnBbL/Ncu
dQ4HYfRRaEDSTLgZiJisf204o4WZksNwYM0Ir2a0BLqgohQpfX+b+FKh6QVIzPE24S3gmg5paGqZ
iRkSRwBWv0C7+Q6Er9t7u+ouC6NUyNQbEAm0fhi483DXiMgnn2T1b6LywgT19QzR7+Aw0exW5WNc
1aYaP2+vYX3nVJFQPgL6jdmDr0dcS+RGF8ss9+on4wIxRrznwMPemsM7v2vP9b47slxydduApscT
DjQaeM19tWjUczOFUuMfuvJR6I46/ziNvxmrWg2VCxvkNyzCCKif+lLwcQvwXnTQ0Mb2Yt6USis+
B2hq5w8+ap//ZdPmz0lb2KSjRzSls6FPgddM+l5rQXDqV/fb61rdOkj58qidgdWQfmCUht8FUT7G
oABUTFV+q6Zffcc8uqupAEpMOFA8prXpWVM+qYA8boIJIm7tFSqSYDkhysj8DlRdEHgCUowV9Vc/
18IidZL4IhILkCZrB+WSX3f78Y2z0DVHvLIyO/3lWyyuItYKqWPld4U49kDHuY2oXJoIDAl+zYCi
rQdADC3qZFIQmBT6YMmg5RMyNGLF4aAPGGU4KbUISvnEDHu0lSMTk6YNYOKBXWTqbttPqNL1H1dE
pk+wfZjFoQk6+ILULFTQzIvReB0P6s1Y944QlIElGoZmc6p+2Da4mnWB2RGcgAaYjGmyPD/1a65E
r8ntQfE2xVbVenF8qXBjl8pdqbLaT+vmJFUE8Qk0qyTqePdFEw6VBEDhCKbUskWAFwRTqSBcobxM
emCVCePaJmf3W2YAkP0/BqmzDd3duEhKZMdgbHjNc+STY+MVUX4CXSHjVlnPENBURxNfVnAGKcfJ
QmFqda4LvP6pdIdbMvejEf7IGeUtRDI2h8xaioDinowvh/zAMKjFZVJTCbkvonoNJd4O8yAd4GFo
Eu07hpesha+lIarsW42+qOVTD5Lr5kbRIa320vu3245Iw3A+XH9pg9q9JMcTeKorsJDtCAUP7wgH
AC181LZykLo1V0QwKfthKFasWjyryMVaIFXjKvtGrYpJ0t2QuwzBQZ7uQDXEWODm18JVQP6+uNri
KW/CMVAApk0Dw2rk2Z211q3r9DzFguk3FSZsJHE36cP13A2MwLK9vbBORerGaFCewViwGzzm95UG
gboMxJ/SXrtVzqC437cN2CojW/Qt1uD1WsxWwFwM/nKMtSKqfV230pe9Bv0w1W2BwlfVwIrHkOU8
a/fQ0gYVVzCkqwg1L2FvH+MASFiQxu651+ZdNQUrnc329Hcn4nNR1NHj28bQ/XnGJRtedeWNYlit
wVgUa9/oQwdtP1/qgIlWaheoxaD5se2Q6z7/uQTqwDXzxCHTqmo31tE57J5BHWYWIPTctrKapy4/
DXW0UFiVA7X2G1e96V5zO91x58om5brwkALJ2hxLm2FRXIn5nxa/pUFcVnSDpo6A8J2k949BOQuN
hhC8eaQ4yBwf2/Y9lHm++jcnQE4q1EHfSTDlIsJWYpUO1OQhFvr/M/ZOPjt9oy1XR1a/CCNRLgl1
xWMKUwQXJD8ewB5oBY0tNkAEZKG7vZfbPiLTcJG41I2u61XZVaEEMN4HxkP/X1Ip/ifu/+OGqAt+
XQ8KdpJfGqishrVfo+guicONzLeZxHJE1lqoGJFXDYrgOuSD1JfojAf8FRS6jv1Rmmz4I8QN5mmP
GSSGM5I48P1rASuPrpeK3IA6xGOWQOI4KEK3bbpDkY5WHwc7vvb4YDC3P9Vq+qHwn6ao88yJjTK0
UgserF3xm0DG+4OKIVw8AIh0gnrLeg6uG8TgAeRSMAuAysjXLzck/tBPI+HpKS3pkruyIxyhUNHX
Fv8+XLX7wJZYFVWRHKZv+7mwSQ7jwvvzIirUrABzZPO7fZeemnNSm/17TZj/oQXocJYemnoARpEe
Q//uBOKJ0GGe+NWbfPEjKJdNgmGGGHFAYEHjXqmeagUJCaf4b7LUWgZ4FYbnZDx3E6sfsL7joNIm
PD8SD73Ur6tXJ3GWuKkMQFUseqITeb3Z4g4niG8yyc5i0qb5af6cTYBRwQCP8Z9vdH5B1scQco/I
rCqh+Uht/Tm6+qDBgxQPw33Jpn37sgtblPvW1ex3VaxgnvJOeI+vk0PkRA/ca1CYoCK77h+CHSiu
tm2uHk50nVVoVUAqRqVMhp0UZz6vIyLU0iM3jSdOyvaY9nwOpZkF710N2wtb1DWY8m3JQTW7QiDQ
XvOxdYCyIq8Rbl+r3IHPu7vtta1u56c9GmTQtCDA7fhucDnkfJjNvy6K+WHbxGpAXZigLj4jzFqw
hgOoKbdvZe6K07liiSrScz9/PHBhg4oxesbx0zzDhnCJzqEbnGsXqg226GKQmEz1C7fde+9AvhUS
JOLZP0fM+521SurMNb0EPG+ZBq6cX0epE4QPM4uRhfjZN9dfLJKKJxBdEIckjDk36h/QbxbLCIOX
pwiz2Sl3yyWs8ifDFTXqIhT8NOJaiDQd1B55UQ0Kt+ltTK4lpTCbmDUKwPJDKlFWejBwAMYae4qe
2bFQOWH7X0pUfPMR6o6d9SHSKw2EL+1T24FBUznobpFahmIaXr03bJ7RUGQtiQobytTNclPmoGHg
Hvr5ZS4YFSiWx1GhAgydQQm0CbxdlJJbedRR+Gmk6UkNCmbJkHjvhuvRRNZiMSZ8nUOFgtRboQH2
Y672qLgSSQjy4IbURiEdtsMGY/t0KmzoYlCUESHFKmXOqrgXrXrcNrB+TX6eJxqWMw68Hs9ynMEh
yJQnmHVtMGW4gy1DkYizWegm8j2+7yHYaHFDok/6ja2zrNIqlcGZLQLcRKhiyTBzyx5mXs19wEf7
jx0qFjZCJ1byZMRe3oDXKN+Nh+xJ7z6kWKIdi0ZhLUigJwMCBcjLAx1JfaVeaMqRi0FvwCVdA/y9
VIN7Pj6WYl+ZSh3j6vJZtcjV77a0SS2QG9WwUecWjIweQXdAVMlqNWDTiNJEiv1kabCsHbSlPSq0
c1MuNy0QRm7cVWZS7eLmbTAY3r6KPlgaoYI7yIBQac7Bq8RjBJ13ptMgm+NbYnGPyb0E0g8uNsub
9IGZpJLNor1yaZeK8lnGYQ6mEzOvtnt7thvQjxtnzSHCPclFYbwTmZ+OCvNVpE/pKEy6q54qaGDd
higwcQ70qnuMspHrmSWRvRZFlsujgn43812X5nns8grk6NXEHMvddhhheQcV5mW15ptYSNCKin/L
WXWQA/mXoIeMPG21PrJcCBXtoVIwyn46ZJA86u0E/FQZynLyft73wBCKBwWjbKeaNcS9urYPOSdd
F3kMAsJ5Fs8oNc8yDBJhuFgFr2vuZvlDgnHm7f1b/UILG9TpQo+ZUxrQtntxI5hN+M7xDPglywB1
sqax43xBn8FNKz4nRmjO8fv2Cta9erEE6gwlUm8U0gykEtjx3gF+3KNm6jbvHfQXMRJqaT+37bG+
CnWIQhECqKoKwgC5aI6KNDujVjxqBgtpw1wWdXaEsYMAmiClSKpVFEvJeMnwnD1pmFwowbsZvG0v
az0ELraROkkzqiMpaOE1N3k0Lu19t4/t+od+rTjyRfo9gr0K7K1H4a82E4O14K4A3T09ExpoVcx1
nQGjUH3QvDY4GUwZwNVLEi/Hf2xQlyQfdRLp+RKsxB+Bh7SxIADVl878Q7+S3wnLiDbuZ8UaB4uJ
SWRZpw5xDzRkk6UF0HuHyaseZyg/pjtS0or28n3rtb8JG0IqE80YxgclR/fb3bJYN3W0xYKAYUJw
T6MAdAT4JjADqTlLarhvuwi0Tol/afu5NWPABKJIRosv1Fy1MnY9OFcZv4U4z9ZvoaIAJkW6qo/w
DTLITN72IBMn+Z5/D7Z07hSeub26i51ol1rC9Xi9bZtlmgoP9SxrddkgR/IVxVIaFGPil75WQWYo
W7UOITmDNfhGFrO1WCpC6FKh8FyOYumU/lDjF4k7bK9IXPUpFJhQ6uUJ6wt1VBuIuYXRKPVuJ6lx
fxl6oCfNqudH44S2ldyeNW4KajuOozzy/LoOhZ3fQS/SlqaO0+xC5vPgAgZavbTLMhhHQvifRzd9
i1a7U6W88WMIqxqz1j7A3U4ycSEGqbMwKAUg0yYllo58U5Hh7Ejnm4ORDDpnoZw/jA/coAEb1HWy
LzLeW6ubulgzdQPnk5wGRZBFrkjIgVEG5nODAQdibCs9giE2RSxFfJF73XTR5eepfBAi1WzTvSg8
bH/B1TvkczEqFZLKUa8DsHjg1p1HnL9z3URWXO63jdDMmh9PbjC//OMmNGxAjMs5FiPwKyJTR7r3
SDpu7ZH/CQYKD7gtWz0MR+YQGoln35xfxwgJyNYgiPRRG14kLa2al9E09dVHNVK24JcW5+QHY49H
HZNGbrX2CTqUf61R0VXj60yfRgwCJVV4bajDrpxmu4vLm6prOitOSs8Yir2sRU4ihie5ZBVf173y
0z4VY8ECgLeZksRumFwNSmU2mEhgfEWWCfL3xYbqbSunygx6QO447rLbzOEKWzjLZuEWeCqTZtnM
wlqtomvQDIEgpAi6UrCIfrXZN3MaDPWousrdgDeecJhROn8AyAUZlW/1z9tLJPHwm8ssrFGb2EEG
stEDEEN0wvMU7LRKM/vR7vXHbTOrx3thhtpIqWxTKYMwsyvjrp2i04Cec9ikZtH+SHNGtGLuIHXr
SHIg+XnYY7z1RF7JEtSA5/MAjFeM2garDLCKG1h+L+rGKaB0VreqAdzpk+zJvwndQH8UDqjc2M2V
jr4LoGWxE+xYgOK1OAaIEKjHACbmBZrwia+CUAE7LPB/yjsE1kTdTUdWFFsLKEsbVKyMimgK5lRp
ULjpADjJoXk3XUbro8GxY/GariULS2OU41cRV2ccLk8v0891Bz4ScCxx6msZ3zVFvs8lxsju2tle
mqM8vxAUSHiVsex2dZKauuK7yTwzbjWaP+HjGlgaofxeaEJg2aoOjTZvvMqf09iEiDLIiECzhwaH
E5t6a6KscijuRTtFrYM52sH6gtRZmBGfEz9F2xvK57qXOXg9/1Kv5z3RUNAbizWFzXJK6jBkAzTt
uBHIgl6pDxI/W0rUXSre+F8dk8SbRWBO8pCP/ToEthcMAFFmSkfOqbClzXX9wtmsgRyWq1A5n942
k1wOfOhG3WtWojrV32+Hx9UHJ/r4YFgC0lAF3PDremShC3wjnDuIGY42cgW7sMjsaY1qFCnIqowC
/VrUX5qjjlqnQJdOjEDbkKVxDybs7LXhwgeNzPaJGJZkLI78ePqOWVqjTlqtj0nXkVd7CEKWDLpx
ilO4rRWahKSBYYv8X1u2qAMnC4HehU0FOMF8HQdHP97J2S8/uVPDa8G/1MPPvIrsQtsPYGpsGBFl
/SvKQBfjGwqAnFPGpU4R+7lRJxBQ97aCua1sbziKM3rIFXbxiTUbsHrYZA1KBegiAmRAfUUMNBtl
UWGuttVis89HSA/dSRgI2N5SlhXq6w1Kb7RtPwhuwgP598uXHmNQKG7bWK3xaYulUDsHRlAxlQYR
E2inD8ZnRx/Mpnfyt27XXZFJYVHfRYXNsLqWlSytUsExGgpjCI2eO5CRnOo2cZTZRhIp27LJAe/S
tWZ6Q5gvjWcW6mX1rlusl4qTMTh15DSTeTcMlKuqCm/CBONbaJz98KX+51hLINViuifZxG9nY2GU
CppGms+dKqANw+9Jm5jwho/HMTCJYCr6MVbJFEtdjTMLi1TgDJI4iMOiD12uOmnSaw/+4oazBYEl
cbfqo4SSBQSYoIqTqQ9pzBi6GOs5cjswIvmR8tLkqS1oAaOeyjJDfTWjlZsxA6mhC8kTU8ObYOxM
MWRk5KuDYtpiMdRn0uYcZTMuSb3gEbrQAErvCys5ydf5QdjrGByY3jnMlaNwZXGMzHn1c6mgsQTN
H3gIaCmioRL6Jud4zHnkJVQ3UTpzAgO9dvCadK+6yCQyXN1PiLgQJWcdWgTUZ9O7pJx7Xhrc8kk/
BecRgDNQyj0XT8ZJAFPpeBqO2j3jzJOg+O0QLGxS33CqwBoQiVqGh7nqERFT/g6tOiJiarF19Vaf
IgR7Dk4HRUTJiDoA+TwbxawFqdfvBuePQPH0LO07N9t1B1bbfXU7MRmhKaoIBgmaaaczDD0EqCVx
4+CV7y+88Vp1rCtuNWQubFB3jh7O/aR2WeTlT5Mn7PTU1HqzvoS74EG8763REV77B8zjsSkyVi0b
CvQ1oMuK9VFFqLgICz+Gpobri71pVJdu6C097a2sdHO/ZeQRq1v5aYzmVYBuEp+EAs5g2j6p8RmR
pFcYOdhqNF6YoFK+QCnHGK1+sEhFt0Lzmss//sbTDQP0gjJojzFXhZOwzJH5AA1APuEh+0nmFAUT
iPa94vAgJRqAKmZYW/88n9aoNKHtM0NL+opHBls9RgdyuQQgh+sPwamF2JW4E+34JbCTv4GooUzy
7yrJNi9WWfaJX42GkHnI9iJ5MPN8NMvyVWtZqeUHdpCOHCAWAb5AxrMbw7RfLelFPxfQevSxQuWp
QDchO5QuxKEOxpnwAqQ2oMZAbve/J9/s96k3n9pfTLHutfx2+SMor+njvCznDLyhaJecq3ODLrJ4
LV8UD/IYJrDbrHC5dhCW9ign4tRGqLIRBHxKa4k1QKToW+9ywcIrQTbJbZQ6xmOyY62TZZbyJuhm
l3LCRbGrzm5WXc05eIJZFy3LBuU5ChCqMyhRU68M9olhmKF+TpvJ3j4XIssK+fvCPxVQGZWKxAkA
Hc87BYzYzuQYR8ANzObUH8B6cBPtofN1BUIcsJPxNlDBQMWXv1iqxqzfQd179TznGK8BwVBV+aZh
FFB0b0xjYD721u7XpcOQOLFYL5ov0GwjqRiRdM+vCeZYdccbwDr30R1r5px8oq0jSV2vegaW2TDg
QjKnrIJHV+dvtz/fah1/uRzq1hmLQdfKxkD5/KovTGEH0Y8H/146j15zpcD5k91wYH2qtTRsYZO+
fOIw6yrOz1Ov0XRTQe/QmB3MdJqZHzjbyyO/fmP/aHrPLmxBh9YXiWf4slVo5QF99UMzKvY0tTuj
D2xVHbxsRs1q2y7DGWlaz1pN/KxR28gb6scxP8jlc/FXPXyd8Hoh+QKAgx7/xi5KWTZmIPLc+3vc
DZ5xnp65hwbPSf5YD6bMcJX1NRlgDQVjMCidqQM2KZOh1ZkMVtboJLaXUXzW0bLb3rd1f/+0QR2u
rJ2mYcpm9CPkWz9MTZGpCLdWq9EFkA1oYKYGJYz49fhGI6fLTQa5hIi7qri7oi1tERsYAbnPnfzo
0mpvY3HUxcNfLGxhlor3KPcWaVjhbhWMSxpcJcrj9v+/mogv10UFe8A5Mj2SYEC5k8FYDb5tMvod
iabmiTYwCIywv3qEIW0Bzn5krOCK+LqNSe73tVDwsVfVb0J0y6WqZaQ/ROl1e1mr/rAwQ62qEv0+
7yBIB0ouwHsysHLsg14qGR9nta6Fcet/V0NcfxHTJ2jTC4OmcS5/w3s1hNXQVTy2HuG8KHbpnkX6
u3qSFuaok5TMDYhEZHA11gP4hUWIiYJ6ksU5wzJCHaVObWqlSDIE9uHY8JYU36Gvvf11Vqtay32j
rqexKTDZGWrACoTWCDo6r9yhXfOjSq0aMnu7wh6OMlOEY7UhBZI2A1SGEohYaLSt3BRVLEygIpX3
6fXs5jaBE+muYWUuURXjkWb4R/YYwLovfpqlIkfKJTNUCerQ7ZV3JbrJpd32bq4fqc//nzpSUEvF
k6mafDc0JtNQ9lH4HimBOVcv23bWr/zF/lGHip8yI0kVXL/B79bWPQnPCrOECtwb91pc+WZh1w8G
iIdZk1tMu9QpG2NDjYcUcEBBMDXBHAaQUCJ98hRHuamzffwIJXHoXrPabv+P0/25sdRxq0WV7wWd
0Dmckkf1N8acbd9+9wPM/IE/ecfkaFwbDlv6J3XyEqlUiyEQBbdDXwws+9dgjfsRxOrOb4Lr0p/t
suLvZm26FF1SWNsfl+Wk1IlMi0Qd6wLENpziBChjqwlrynA9rnzuJpUwlmIqcHErh64x4DNWwSFB
RVlPmbVr4u7fUrdPL6XnEro+TSUpgpf+M3k2NxZ6Gq6AqdoqNIcjKxVe3ToEFLBA6ijB0MLLU+1H
FXgiCjeWc1fvqv3YsnhfyZf/tqaFCerr5GWf450CikSlEUwAx2x/fBr42unDk57cbHvC6nda2KK+
U9SJRpUYMrweOCNOOuQFYObc47aRDwK7jRXRTfoGGjh9IICnWatF3Q7iebKG8nde+geMu6lmlUT3
jcrfzJm+A5rmb+Z+9M81GlSxQCoajEpmTQqREYKcBscZnpoVYpho4tXCKB6vgliX1qgLQOiAMRwD
rFU96fWOzNdCC3VfQPr8BXot2p5IS5cPMxgoWbUn8j9/32VNJMpvH5yhX/MTOSlisdc5EZWuwQET
pDUeJKB0DPS4A7Bludsfdf0gfFqj4mU6K4FeDaBqCHvudRJaS1bzv2qIEVleAHNFgs2lj4Is+JiV
bcCZ+6CCj1ECYjO80yWz9Ywb31QepgP/V2inpU3qSExVVgrTUId4MfU2oZ30n2vMYYwWiSmgpRuO
zLtn9cR/LpMmgBTUXPOrPMdzI7QaovIje5NDSkycJcwmnr4FCj/3pCLCHt5djQCY3CHa2pB6oeuj
0GQeSzDsANXY3g5RYta8qw8//8JXFjaopCXn+kyvJuhQ8aBjSnJUkpP8sG2CtQzirovk3CjHyK9b
YXJH/UHUod7ZmP50u21j1eUXyyC/YWEDEkaikIvwRskAl6siumoh3G2bWPeEz69Bnao8UoVpDgTB
1Sq3Ew58kpjckJhV8VQkgrltixyeb/FCRhcDQt2qLnzTeOLTAvnxmHuJDLLHqAR5FQiPQN3oSImG
KYlsx6vdw7bN9c/0aZPawiTIfGGoc0ymy+9y/Sq0kSWNjDtt/ZW7WBi1iYLfiW0hDCTg6zdk4H8+
Zlb2REAk0YVVfGPtIpXHcTVmYYcB0EE5nq0wfwGJiVnokynmryNQi7XM+GrM1VExUeXDKkQmRXB9
k+eDSzzb61fKjWAVAAiwXvDr6Ti0Z1SNR0cUalBffX6Y0VLOahVTkVD2RnXYakbLj03/KnOFGwLH
5A9Jv4vett1kfZFwSjS5BMg4yJRZPo/FusIo/IfQZ7cX3vTSDFwVlXYRMHCzHRgZ8Wq72SAMmqIq
iWAhohyzm4IolTSAu8PCzB4BYbQAYdyD8UZ159sutcbfs1MT9oQLbpyB5bFrTrS0Tnlsywkc6tKC
76ZXpB0rHAqrBj4I5YUjYpk7Qnk0dKrW1H52zPtuLYWGhgbqXAqoIkBX8fULa91Y6l2hBajtihju
rU7gPHbE+xlwnXqvXbPKuqtLXZijlhryudoZqSa5sfSoj89ajMxo/lkOP6VZM/V5OGx70lrMXq6O
Op6YQBUgfAqISRWepOEnD6DH/2aAOo5dPYRprUiFq1QA62ijqfr2toXVAgrhbYOes6zrBj0JPUKo
ps6ysoZEGv9x4jnwGYTd7g8fDQo3GmgH/2pZnzapAzirSj0CXYiZlfnS5ReO1dpazZOXi6JyAkxC
92rpGwGwTsEBkHJTxeSpDh6azq6dyq2hUBbs/gYrtjRKZQlD2GZZWoEyuogy1cQcx49sGO7zjpWN
0DI8H4hXYJKh2Qh2SEi5UG8OxQhBVpt0wQfgdDT1ffEoWrkdebqrgMD2JT9OOw3wDqTNb8YzK6Fc
dfqFderjdaqYBcGciSgSedV052eM3H/dIzWgjHQeNQxBppy+qMU2UhM0DQmgA01fomdxXR5bh8SM
4K45sIqhqytaGKSS8lAIBt6vR7Aqd698u2sU8W/8/dOAQrW1gzYX6kEBAWSr3RpSYbYdAzXFWAHt
EWmuz0oVy8h8/NPsP4UsNoj1A7VYAfXRU4lHo6xWQoCso9FuQ6d1hYPqguhIvQMCGfJ/5+ou2bHZ
Xcne03mksTBMneS4a/zJEAMNdzUZxseQ6I64AYs+YTUVWdqhD2/Na0U5ghhRflFDq7wns+N4W1vS
y2ylJDVo9+zFrWUiGqi1Fcy4aZjS1KgLREr5MdHnCfndjQDatsgjtG0Vup61xa4er63xizXqYLVN
VuR6XBhItzAfn7sjnvGzyVn5sQJ/TXio7jC7wfDMtVL5F6PU4aoBKIpnQ1Pc/Cl65K0WWLvQTiz1
okPZVjgTpTJI+VrMed+VzGNply7epUj9JimrRwgu9La/lw6h/c49qOZktxZb/XXl6aFhQETCIxcj
aYpEuQ+XSlM0c+DxHzngmY5N/hxyvxg39eqKgMriwe6BPJKG8o2yEA9F3fIfaSuko0fgMHeySSoH
+hGiIIMpMGZL124acHt/mqTyKaCNumbwVTRcJ7O+Ku9RI8GLIHjg79S74Eraz1Z1X9iQAj9mb6yx
qdUtlfAqwEwT0Ne0YLYIyRi0nUvI98qPEnQRQv5SSH/TEQAQE6rumEVRoN5LheaxBCdvNyScG6Rm
DcSGLVvKwXeDfXRlvOgXDs+64cgCga71A75YpW7wIAJMlwxXeFlo/dFQyqxQuvTQVyTb2Q9WwaTJ
Xt3PxUqpED7L+VSlJdTr5dPgQODxgqK5KgH4YOYHbQ9KW/IGKFozZz1/WIapEK7IaSlkEhYrq0dR
NkypuM1ZFyAJXdQ18WVDqfPnq5OSJBKqJ3J5DONro7qRp3upyZw2O4hMPinWisjfF7WaokBSF7VQ
oAsx2tH5V72gOalUMbIGcri21kQdvlwv40kXsG9CcMtN74VhWJMIfU4WO+q6HbyHIXwPnh26ka5L
ddvVUphCmwy8zV1vV/N5Tt65ube2IxjLEPWRMnkeIj/oE08tOS8x4r0uVje8POzrgdV6Xj9hqCgo
wIqAUVOhNg+6BEEOOhG0UU6yR7RHwJmxy64GW7HAA2P9TX2cFDH+tUfd5GUai4M6K5hK2cXXZABH
Os0W6QIkIJZgjTas+t/CGHWR8yNXToPW965CJAhRsi4q/ZfQa4zRuvX0BFgbCNND3gFwga9+Lkac
ns1xGHggB/QIR0d7aL1px9siwUHa296xlmNiCz+tUacqC6BPX5TAPfe77jH/GVrZzf9x9mVdjuro
ln+l1nmnLrOg1616YLLDdtiOeXhhxZSAEBJICAS/vrfPrb4nM+v0ydv9kA+5IhwyQvrG/e0N8nK0
n28v3JIQEJtu6a7JfkWg8Ken8rtlfzopAUTK6NwN8RULPlr5Gdo6CwSUEfgvnu+yWf92nb9b56cT
MpSi7BvWYPYyvmvdu7je/mL/Lgb8rxb46VS0cvS7oCwtTIJk4uhtyyxATR/TsRgmlRsBHOsv7vP/
5ZIRxw185GoANP14PmAhhlk2HcjADtWtn6/bKQHl6e4iEtzCjf3yhPz5E/6x3k9PyMzgUYvY3c69
uXDGOJep4xusl12mjsP8F/v5p/FW8MdqP0WubjSx1SLB8jvM0s/ZBZNLIDiLSbOTW6G996v9/PNr
/d8L/typCShzwdzfs51cPyvupYh9onn91Uv78/P+xyo/xR7NUg69r1CS6z/KNlkhfoYsAE4yCbM+
dz8mMJj8jzij/zwT+GM/f7c233lNQx1e911Ad1WZL13uFJdoctxat3Kriv7bCA4HF+H57+J5v3ro
y0n8t7sR2gHKCQHKvsFPtqUlcYXxUqC47B3irdT9iveXBpifLMX6OG7m/UW4EqJ9v1r3spl/te5P
xmWJSmvqMTF1NRXWhwekSZ/zt4tQ8v+zXvGlKgTuPw8SHNCZQ9/lp8uh7MgRpcHAqexcAK3sazHx
28X3sjFgv+pD/+lFhOofSLsuug8/M7RADnNwQXiJzv4G1BsXBgUrRWvvVG+hxrn7Fc3an9oZBwYG
yQBojtBK/NHO2Cr0qI6Ixi5Ohy6nhY1c51ZCkMG9RMuQTP4VPemfXcWLlPFl1g20wz/P+QAmyQMT
z3wXxJt+XaCYd/3/pXwIyVb3MrxuA1sV/fTGFmNr7CJoScsR04ilZTZjZLKupmBCDVM/MlekC1+l
AMusxzPStA/t2Dx1U39X82grtf6FxfvTh/7u+/xk8FRLbGog1XnVV7eMHegE0RD/6q+t6p9Zn++e
+We0RrS6pZw7Fl4ptKMHjfGGCsJsyxP5Vw34Pz7M/6q+xPm/Lpn653/i/x+iX2RT1eNP//3nqf/i
d6P8+hqv3/r/vHz0v3/1xw/+87r5kEKJb+PPv/XDh/D3/7V+9ja+/fCfnI/NuNzoL7ncfinNxt8X
wDe9/Ob/9Id/+/r9r9wv/dc/fvsQGCS7/LWqEfy3f/3o6vMfv4XY0//4/s//62fHtw4fyz/026eQ
P3/g602N//gN7urvUGmBWAsCVd8hcYh3PH/9/qPY/TuUmRDrRSC2Ad3FZbSao55Q/+M35+/IDmBZ
IAGHLgG4P3/7mxL68hMr+LvtQGIMfwg0NWgtw+z8n6/2wzv64539jevuDHWbUf3jtx9jJMx0YyoS
6CeYFchFQzTh4pK/dxFI9/m0dnHWr+a65jQXjnn7bjf+teT3S/x4AC9LXDSoETxfiihwBD9Z5Cq2
wh4tOjsTyn2QotoQgPOTsWYPYaM3f73W5cL8Yf1/X8uxQ1xszKA5EMD9qbjQk2XE/vYkKztT7kYQ
NrRpNIzL27SUfpf0jU+vKKsVcDRtBW4qKZtfwqN+vNT4DojMIJUWgEIVBQ7yczXdUcryaBDYWZAY
D8TE8syy9pXcDh8m9T+qPumK5d371YzKv+3y76tGqG16F+HAnwe5VtPPtIzx5JzIOvFqESV0lpuo
r4491PaSv97nf1/Ngb9D5e0CyMVY72UPvjs2CxPaCocRTVS165Yr1DiTaSjAmvnXy1zs8XevM4Bs
K9jIbOjOAc7iQ6nqx2Vi1kcWsI14nSZes3G0o1uI14r9wMmSWM43u6Jl6ljRsP3rdcP/ct4/LI3E
AW4iiDCW6QUYdP1x6THqBiI6XeXGY+Yq8EbfTux2bONcGs3h7tn6GTgDWkGGUpAv9MFJ+j4O9jqL
wE3tZmZ2Itg63dvNZJoUcTvciidi/tjZ5bKALrBUT0q6NA+tnn0CfEh0Umsa94nj+UAJSdPFl6km
j9OUSs97D8eqvec+Kz8atQYb4o3uLSiw1wfKK2gwiLLhqYG0IrQ2hZJn0NzMT4BoNDtPE/UkywES
nSj81wlzZvFh9XMJZrXG92XiD54HLZtR1gOa8VU9JYFDZU6snt9FcT+HSTB47NM3fVsBwOSs+8py
xHahc3lUZe+8+8pq80V59C3qI//BpcFyizEcb7/40dgmdJDx7eL57UNolzwfKs/e9H7oXE1NY57E
0PqHpYzESTl+v9HQaMxDb4i+DYuJU8jhcJrYHPucIj4Ax+DYiGfEtfxadpV1mFsuMt46tIC0W38z
+rEA04GqJXQzFYJsCr2lm7Ex3N8SzduDw2cC3iSsbqdAdkd3lTD2putLZ0xKY9ufA/OkvQenk8qN
a7Oiimt2U7pKHrVf63cVBN3B1y30qXhHronVDnthld6DZmZRSU/UUsxeHWR4/sbLwj4S9Y01uyoN
SOzw8YrUA2Ct2gWbeHvNtXTWDHO5is9HNkKa56X11mltwItnxrE8uKUXvoUkrLxnt0I5Nc4ZGYld
dE1czlfcA3wk7RxhfdbCXnliUaGdzAPV9kfs6P7VtmxrShrlzQsmSMPga9Tr8CYh7kJTaYLyKNCG
e/SYb9ZERuuQsXb0cQ7jKd6GODeZC4tdjLZy9iUTdi7Z3G5Zp+3tqjz32upQWFoDoq5YtVZ57V46
Yr2ss6iU7X3ou+rNqQEk7JUld8SRzSYYdLedFg9ztCAW2ZVhqG/iqQdD10DkM7A+zr4mMdhvKkuV
RbAG9MYjViKn5cMPLNCQGCewX4NIqbQzQ++mZDIBzPnsAdTXxHhM3bTkRbvKKSoyRXtDIMUcDlbk
ZUPVtFDTs6aCu8zd0DZSW+2bsWiWeD54jAHLSYIw0WHPc4dZYbZCEf7Vq6XYNGNYfap4XO4UdYEb
BJk+SASiWQxXnZ77bDXrWBCISmZlLcIr8Mjpe4pJu3NjsB2sbcrHri3dPR2El8p+lgfuRpDAq6Ve
7/Uc9+/GqkCcRIgPwsMFXrvN9Oot+0VXOOB2byMoXqBhWoC7O9oOc0CLdnG7W9bhnCW6d0gyWsR/
AO7de5aLig5DG/XviDFLlUBLofYSu+nJfpXSuZ8UfiHRYhL3uoqcTUeADfPCkR6A6SU7hstxKyZb
3Y7NCoEAr2LLeebC2QbrQI51HasqZYiX73y86EM3De2hViumM0IHB9ivQMNph9N41y+jOjHXKXNS
NysAkdxak75uMUyvy16JRMjaAnumy07TZfVwilimyQTMq+vUaVmpMAMzpbP1O8t/mkG98TK0aroG
ocMSJHykQ+7OGhJMQ9i9yInIOBm8YJ4OZe2Fe7scui1e7bQRfKwzBxFtwcB/nOq2BU7e0ZztZ2I5
JnGqsgdntS1Um9hRKW7bNpY2JjKM/RKsnneo7Ygf6s4K7llJAZ8SFv+UWiK8AN5pPQi8mFuhOvpY
tlxnFY9Ym7UlIBcJ6Qf+zoIOuL+6FKSQq5yvhtX4B7uxg4PwGqMQDVXB++Svzf0cLPA5RvXXCKnA
/OSPzo5OrVhAhrNa9xIXYd9NBuNkUwjdiI71BaBGYZAM7rrsLL8BnGuIGnZvM/wq/BD3NrHfhU8+
rc6u3zpZVwVjNrFuvNNktgu3buJ9M1vziOe3bC9ZOnfcNjLwUw+CmDsB7qtxC35J04GNkMMBOKP2
CoLaUNHObjck0VKTU9lhnETzyrcS5kIFd7tE0TwllrTIK6rO5R0kGJt3vQqQGjoscHZ9H82Po8PN
yVESFVU5jeOcwET2x1BF0wIFQEI+goh1ZyppY64jbQlv09Gga1JnmUBHWipSGLyYu0ZF/rmEgubR
CnV9w6KyVqlQTpCsZRmeeODjxgJnp7w9UGjWJp7D6RpDtgM2A1jZNYCfn3kUp56vQW3KqUodNscK
nrjur53KFmmIuY1j3BhSwAvXt2C9mnbeTEQ6x6bPTRBOXzF39N3iBDSfqAnTul2anITDZWJiFmdZ
Eu9+oqK6qcZO5SH4CU9DV7WPoIijV3E92JuQ4xR1AAjltFHqZorG7h4krEsOEeglA0kF7vDqjP0T
WDKbt7UOFwzUhFpmbTOY92hcrFQOxG+TyLIaDQqs2E2YnJ0c2gjXRlkHHrC3EJD8ClQv88DPvg3s
EbJ5222SMLydfDtVU5SDDh/ETEVE+b4OPLyIKhnhhNpXtfQIu9wMZFHwZhiVa3a2vu7FaYUcGR9v
CQoF/aPb6nSyDh492d4V9w+xOhv30Wb3Lsi0zXkOM3v5bIc7YxeQquJ6DwBpT+qk7HRaWVvff+m9
h0p9DX3KxiapllOpzz7bWfw2LO2EOIfAGTMLoBHcx80cvgv6NhBo8r3rbk1nZa704KYYQcidsM8Y
il9tcFbBN003ndgEHI4EEqQeT0i7FpWPCOI0Q8Jp8MLNaPGE1n3imi3vouTi5jMeE5VzWKbjrLwb
q/HTZqB57bEbmyxpzei+sY9t9dqWKK/JNSPdmDLPSvzxtDJc7bJLFU8riFdVUy44xtXMjrpOHvkN
jBV4U11cTimxv88ue2CuSFhoZwrC2/FR0wBvpE0DQHhHEPMsAbZptj7Wkg9J73zVnkngTL9cH4Tx
Bp5rKfPKvZnr97K9h/meEMLhzwEDbPGCWMFjbHmJnqd9OTrnJhSJyyocu+e+Dou21dfeKK8NJ6le
aOLQDnMdudY9nsGHibq25/YOE6dZHaJOgZcl7e5pKZfUddhhsex9J+UxUOw25njsWd3Q2MYFnE+w
IPtWlfDxYKdV2Gk9JMugD0hMkrZ77Rp133XyiUZxMvl8Ax04fOxRUgVjZOShwoCJqb+xdTjyccJh
hVE1dGPbR7e0krX17lisNzFlCavrxKwiC3yZQzJj49puZomh6Lt3Ks9V9+ggPmCqKbh+RzSaR+Gn
bqvrQOQKjPtinCG+snz57XmxT7WgGVliXN4w8Znc6RLMuhXE1+c5sZ3wqgxAdW1Vx0qwDUBoicNV
IYWX+dNYONTceHNR4rA3OweeNqibqwYSzSGt752ughAnbqPXDOel91LKraMNULMFxQarKzg4wUQQ
ZH1pbQwLZrDMTgmrvBzTox/1AJIdaywqCvVXbOPAoqREMc4dL+xaZydWmzJWKQguUuM8k/5G8Xhj
d2UamDCLBGSoPZ5T205FO6S+JMdVQ2nbRAkgFvtR6wvNCGbkk9ajqW1Iguwo1dNJ2FXaNtMZXzmx
hqeGfhL70zRs40Ayi1ZDMUcmWQ07T/ASzMyb1ZT5Gvcnr5/qRC0VKKVOtQ/VodryN43przsJ/pRq
2gRGpT5Ulj1/yRqmE2++hBsPdomgfQVKRZDMtpckjKbtbN3JBajM1k4RCGxtBJyK3yOAghIExk7F
1hpHqIdvWGsSudZbUa6pI9eNB9fWrD72PM5I6WCTd239tTrHMRbbNsqa+ptuHgkBNgA8lnib7r6H
LnJVpX773C2Pij14c1moMI85bORLM/qFoFaO7JEnvn0bV3MWYdYwGW2Nm7QciGUXjMsMA4H3I+kK
14mTyqAVPyfWhC0uh7wTU8pDk8qLCbFZ4g2P8Xzj4rzVlKWdB3JVeTNM9934aBqSsSDOAepO5pJn
s88OtetsBwkD2KrUnaq0ZH4xI/BHtpGrCbVN15LXS9fKIrZHB+YsKvpQIaznyaDOlYQiJ74Idb6q
6hQSkAf2QGp2QbEg1UJ4mS7sW9evoJ7YS/vJiW7iTiSB5inoiSj/jOxDqd8CrwjF9VztrUEnDjTU
MWIQyinpKeabGzx0ldnTtnaapLTz2H2OAAsF7a9kyAeFUxhyRgy71d3z5OVOuSvNI5/q3OE3pnkd
xBVvET2A17Ab8kY/c2MlrZiSGTLV8b6NtxWMBBLzNthTqo7ukEW0OYnoRMN7d1wOg31rsxcRNold
7yt+B2RSUs1xNo/tpkIM05I5NarKVuLmEFROrHLM57pJJIyycOARoS/SyyqJmjIhbpc3MTTVI5nV
SHz0lIT0hRMnjS38ozjcXZWG1ZExsQcBRLaYPu0gSkXATwqljzSsSVo2d6S+r9gtcW6ZjbLal6Ig
00UGEGB7TMNxjQFCgViL9WiNcPmO3NfO/cxZYnH7NNSfs/eFaCVlKk5Av5XS8d6x24RXD8P0TXYH
MuHbizixhz7p43sdNPsRJot4z0w+lq4uaHxte9bOR9QzDUE6d3MS127RrVE6Vh6grWjZ15hCljeL
X+chqe98PRV9E+SuFeVx9cG7vYmDqxIFBsPumf7SFHDRprnrmoPBtTV9k0aKb1SldtMcY38/hiqC
CMKSWxIyx/GMcYPPup+Rfr2tEka+Pvju0e6CZF4+OntbYaROdDwxZQVQDEu1/bYiHethIoRNUlLG
oF5dcz94AEY7if0oxVTzxitlGrl1YkXnYZgzjNsUirsbjsC3C+OEgw8hEv65UzsPPr+dr0rHRXMb
Ec9M84h8mThrnGd7jnYMNlFAZM5nqVi9vIy+NdKCOu7D2D/70ddcvou5S5GMJ04bZAxcSMvbgAml
yXmtxzGd7f08Xd6jt20oSazuPhBPgHkkYb9kYOZJJiE2DkWtFalFY3RWIq+YP3X4bQxOq1KJW76Z
DscFtUL3W18+o1aTLmRY0q670RoHkVQnly056VvYugCzRF46VdGuhv5x9C69OFPaTR0Spc7QYPfA
lj5pvGh+MTmFhT1j4MnxqvIgzbeqCYrJuq87MEcgyvKtT1+8lvS2m25azCl1FhQNPLaNXJn7q5XZ
zlpw+Wn8La2dzbAGGBbfWsPLYDUJNQ/juG5GZC6hQvCqw03p7SeG9I4U2re3AoFoBy0V8uo3hxWg
fSWXxMRV3mLSkOHr1Kk21y53cwRQm9V+IcFHBHlPsL9lJQyIC7PU1GEu9C1bHy1lmQQMRFkoEY8a
Fc4J1bG8BCxOEaO0Vg23FPpmiezCm0sKNiAzGsJzZ4E4NbQKU5lsre6Z4hnaUcdhnTLak3T2wIPu
Wg9ea3AgWO6KF6K+JBtuGBuS1etSasmrFWFLF1+FETbVB0NcdajlrfIOHepaDIqIbgUpH3Sq6W3M
qhS6AkXrkCfDXqsgyvh6F2j3BPLRbJgQUqHMQae4EB2aUaHImbvmcYyDCf55zp6tbr2uIF7vz496
OMWNU9h2mPd2XvdgfPWeaiGfl/5KY+s5mKxWFaeu6q4p8BTCOpj6zmCOoKvzGcAssasQYQgG9JlB
6M6TCk6HgpB6dOge6LjrqrnTbMGWk/gQxB9BaTLjr4Uu42Tuj3F3Y63BNhArEFhnqa78qkRVjxTM
tR8B5zhOoyhE4BwHJs6OcVMZkoeZAiupAOXtysTWCsE+mCWlKZzFTapOZhEvC1ZXmy7S2byMN4jm
iwo8eHMz7tni53EfJchsXk1gisb2g2yym0ew7Hw4w9OCtPESC48fmHib+SdZyw1UIzLfbXAeJ/Lq
tFeNmN+6eNyJed2gsJj0a3i9lOMVXZ29mMHZ7jYY6JUox8fz1grDA+d+MtvwmYxkQzOFmTuuO9Sm
dkM9XcXVmUtVBG10gGZi6jbiyIBfRDSOqDu650JtWEi36OHuPFFmzF+u5s7OWLwUlhJb2zkQNeHH
dUqiKfGsGQotOmU1VHH8NWNwlUq+D22Jt9tuK+8a6I98so9yxTtqcastCOzOXUJgTXuudoPCKOuE
AM1Zt0HNsiA4sAUlL0TAwkco3MZ71t0i5DQi3jGf5NqHC2PQrYFL1kMKcuaC8hrDqHBDc7yuyapf
xv4ztJCsxKJDAXK02xRY8Gx0kcJUMkxt4W9Xiqvoni3nQ40btQ7FSnkOeYaCLyFsLuZqyboBP2ra
wq/4cOhuB7ZZj2yGAHk3SlFSiMJGYiANkrBwyhvSbCy65osDj6z1Cc7v2AV9Vo5eUcf4nAsNeX/K
tNceULB48qv1PESll9aOc7AX87g4Xz5jcdr6PM7iXl+TaDiilpmS8NVjuAGYDemn6DSN1acW84bN
9u0UYU59xWswuujpU8iiIK1meq8RvsEcqrdO9dDYXayvFSlljBdUSvIwdUgcnQqADTCglSjSRU8Q
eb631k9JHukyoCB1ahwKHmaSu+VHJ+0H15mihHXCTyFh4uSII9/Q1wtOEQ/xLgditu2yfqNWeB9Y
GIRTL5aPrlT4AZz6zl1clg5SBwjH7EOnMPEoyE3PTBIrgNxaD+zF++CSa/XxucYRLQ0eQ44YlgWG
eL/w5h6FzU0M3oG4IahUgal9DEUxS5pinOQl4N77DIiN9scMknhjhlDm3NXBLnZaKNQ5r9AJPFuI
I8yF+Sw0ULAem3x2sf/1em61QVYSpqKKIX4Arman35UTfQ775sUfEbQ1ZbbGrEvaAAhbeEJnRo25
ahS0ku1kaLZKe5/NCJwzZCFxvNakkTqv1/k66C2Jsv1ng7ApGGMIH4pPKppctK8hdJXiMtwOlZ1x
WR59M4BGp9zN81lx74Zaw3bwDgYGT4LIdkZ1FfnU4hdh1KXtEB7H6j3SXe4On9p3DyGZUleoxI90
ToNoa89vJlhzjlhxheGGU7mpEUcT6+TzYSdGuGcaJShkXg2V/uzKfgupEATXck/L5roZwm3PgCBa
okNshEQUP/Y7LjTij0k3qRRrm7A5vGIz4PBuXZS4me1gTxBig3oSC3YtsWi6WGshiXPC4BiEyTXy
X1F79YZE84FTcgU7k7gBWKT9ZR+h4VBYVfiMMbztOKIqlBjSoJ7D6xGHuuPvlxnnO68D8Fh4/m5o
J3DjCTmAgXesFsRY8uSRVnw6ZvTSpo7f3G6kx3UR7FOjcLalkT+mVofeRdiOnyIA5kvW8gYsZ1ed
C6321jT9/ODy0CuCfsI16zwfFU1YAxvKQBsQgVr4eF0/6Ik+4FJPXyZohEbSH4hDxWYQGlAq7jh4
4s+6taIXt+3Fxl5pMCZzTN6G0n3U4VCQvjuViw3RIQe3JC4Ruk4LYHc9AhcIUWGeHrU9ldrEPULW
h+PRqbyrwsk7KRLQvdNHZWrHw9ltzJJU1I9Th4u72g/qy3UZMrI2R1mV0JNzcbl9u/U2laRgMHTI
24QuPSoWNLUiQPusFvWZsbVN7i1EoNZT+wcAPMo09Pn9MvB89kd4vXbd1zzkBcwnIEGq9ZOGml3g
zac2jPaq0X7eovHz3seXghO0pJqJPIYTx22peoUeVTTdsSr2HuYKkYlba5WWwxSnisLVzpglaVAz
AS2LOjSMLRtNG9Q0hDmEkb7zjHzl3fqp1imEHDr4U8D0WlFxakiYCToCqb3qBZW4ek7j1W6zoPar
FOzPVwurO2CR6fI89RTd6wrTs7IFZm1y0CufQoqML+7DwjA4nxaJRuEwP4s8LVIPlqwM14I6MtzP
RiLXW8I+sdl0OwT1dQvPKefyrvPDp1mEx26pcwOZCkndF0jSRUVXwZcOCpzvowfRj7h8CLmytz1S
eYuzr8luKQqMaLHIFem/HS4P2nKDvF7cMTMaKbZU+ykEH57j5ESTYx/1Z9u3WL70FqSQol6iKDrC
PxjjbOZZryBtlZ/tCK7fppFT1tPucxzsh4iUMjfVACEr7H5HK7KNBn/ciNh/Hrg4xDV+OW4YKfqq
uSF1dM1gihobpZixrfY+QXfBwuxxpjmd91pBorJeqH0XSWr2XWSLxJaTe7UuXX8CLmJOR2SZGYaV
umzlQqAKfTk6LVrCKJ2rbYVMEK0LJ6n6wUEbp4XlRzdvWb2Euksj8gE40aL1nSaLeo6qnuiSxbOH
xJ74+OHplecgqk4IQyZoGP00s8vFtl5s/zGIS4b6nuOSG1HP8ZAOYmpeJR/6CkGG74L6Va7RUngg
W0HVK6xQgnamEFla59MvaZsARY2aDXdkjnx+cHrjbf3ZiW8AoJ965L4VbA1n0Ry9xT2yBERacQXU
vsbEcDqhwn9SctUZr9ABp97EX9yu9D8tP1q3Yu1F4aJYbRdETg6spo0sKFvhAlHlgn7RQYkI93cK
vWYf0YvXuzQOIcMWdD5a5miLbU10yann2XcAyiVIIEuPZZNGpISO2L71GaiqneFRsn63uEE28PbO
CcCgKNtw3PfgN8oGKCwsk/4Wcj9zlqDoWgyPDyY3LZxaw/nRl/yAxPZotebchvpgBcNbP/fnoEIf
AoSC6KeBX0TXmFSQm0aYAq/5G3Xce90gNRqH6jliJkAVzgYbpkQxoounlwrPP1nsabLBVWXwGVfl
vv1Zo98UBvXe71wLVcca8giVhQkdF7QO7Yo6btXEWYh6tiAWEs6urWAN+a5X7AyRM2QwXh5UMlnK
uXCmaR8t35yg27aWc24p+G7BlDlW4fhIdTAfpsFdtl4cfdAxeGvG+sntKzgQhSKAdPdoHyU+gC11
o17G1n8zo94Z1R45dBffWtqwc7XExkkiMrlIHzpIcSBPaqV5DlwiASEkEf6aFcgFp3uMthQV4521
TKDvcQUkE5dg7y1L0aycofyPrlkDWo5F9VbaG/4hFoiIOCgE8ZBgThBj1kVU6RNaYENi9OgfY5ip
49ANbp9E/trfUZQfUDOmsbVTcXS9DnJr/PZbRGXhx5ZbWGVzsKkK71AHEYUz6DDTJUIXFoQw6ihS
RaGvcxgLdrKgYIXW+rKRkftKxiGzPAJNB+jOoH3U2xFipxrfUtvvMZnrBHSgLwirzjQi4I9oQWZC
hug4+mYjly8qUUsS2stm2R+4jI++mI7jUl/5sRNmxO6nrFNOVpZoh7flMZ5xrseF3A0WPam5Lozb
v0YNR7zm0KC9qkuJ1out3qzQHihq7H1d/G+OzmurcWUJw0+ktZTDrSVLzjZg4o0WAxuFVivnpz+f
z93sPcBgW11d9aciwOel7rW3pI3LDTEkY1DFbQ333A2brkjmxzetX0a+dI+8EFDLPB3eS1HvUoIr
0eaLdhvL2NrI3ICx9sRVGccwqSRvhCvnkMVXgeoCTUMI2QFZq/knmykB1W3wfPNoeKmcfF0Qox5P
6xuLsobf1qhV5Kr1sGWg31eucZ4drQs9h/Uwo7OLexPKu3idaHzkvB4n/UkbnmKANENRn6dkBpUz
tk6b30Acd43jvqjN8ECny0TdlWvHNT4c55L7qtAS8B1lfHT/UDqhNZnWS6pyNwhkBdx66Fzmyk6D
Cb5663Kfrmn2oqBr8LGsId0QCROp8u2Wg/Mq3ORptMrnOms4p+Ycsl8MpmYI7VnbdqlBjC2B8YLL
bhquvVJ9MVJSf+U+hR0u5y8daGxluGlt0E/S4ZRKPpnlK6XRn/LqkozoVVIr89g4HO88s1Q3Yyau
bd2Q0Tf6JkvTPHIW6TifSmDGpRiDSc6nTFUOjxFqGpFR2zG3GBhK3l672AO4qt66me3gcMGyPRYt
7EWvPw9pfZzlSq9Zk5U4Fxu160O1W0/dbFJi5509sn7BtT6HeNzI+mRJgIVG8WVuBpY2BroHyZSt
G9VEBFwnIYvwFPtLdcUH1TjMbbgidfYd8TqJ7mJCcpevfXWUQ0UT7IZ5LTZLvqCp2ZXMz1bvBtr0
7aqfubfN1vei/ez1O7xxs27i4uBxV0/LPpl0hCG7gb7YrFGB2MLvZe535rjRpO/mEHPtv6pcNlB6
foMjX85XUb2OlDrp/WfaViSY8jwlRqmxnzqUMEyo+QP68L7GWg9VOh/Du7rOxTFPQxulw7Om7xV4
T4rGVJxYrBh4xhEOywOvS9uPxv1s16cxwX89gn+x83VJPzpv21ttZNBkIGfbuM2v3rAWdHmq1NeZ
gVKd2KWeWyz4bQ8K73XbDbRHL956d7MmgNzmUtuLngax/Ta9uzWVRHcCDwnL11IOq6RfLbqtQL8r
XyzjVTWY6OLAA54pXiznYA/nZia+btl0zY0IliBhrXMBR89wVUhWm5nEyZTOBs8ZfSon6qXLYr/q
242qbgfxPunXvprCwjiMEurEZcbJP2KhBEX/W9AOGPD9aneus50CGi/hHaqWDzMud8v67ak3CJpI
mZmi9wmAnJsebDg/8w/fsweE3o1/DkamtN6xyXGj8a4INWzoJwtfgIRIVQ2mqdzWQDnuJU/Gxw8P
3GQvCt+dmsBUgLTAzOiw+HCr6beaUZ65n4i2R5uWHka4ECdZHBOkB3oJEdDck/EFMHpTuEDdkG3m
BBqKbL6ctCBDeeTIAVym2zrwYD2vBDRhI5tz1Xy2M2fVU4IanNfIQItA30amwcegUBan3uZxFF/k
sh2yUmyTZQ66B47trf5i7Fr7klk4Z3dNDj0N++vhWRFk4b0Z4lKgF7Pf3CUqVx4x2pi5ZPDmrZN+
7RHcvKI5H7K/Bki/57j36X4SH+Xyb6WIaFXpW01k5IeBRe72d6bYB3ZucQx22jQEuvGamsfBBj9I
ycsfbkLxQrBh4FNBwnzOnXpNDfGdtxFJV7Ut36zmTNMTalIlAo0YpVEFZ87plUPRGZQBlmwq/Tbt
/2kNr2zVwRYNX9ptWBTneBH7wX1zPeOGGCJWXxAS+LltHjzrs07uRq09qbpvlQmSYv3SjaQKSQdY
/UetpO845Y49QVHv+IbebAy0bzpCyKDs57Nl0welC0W1LICsq3E8q41+6Fec8vYDju32Bh06+scz
E02wpNOumCCUZ0pHs1bH0ewP5lROe9k2L7qS+hYVp6kehxyXZfpF44RBfZ92le/CVuoi0hfmf+cn
n5odUKOy0BJ2Ofd2E4gJJCfVuq2XuwTXA4A8upPQs+m54PQX0d5kUx0KiuhUDlGtKzAKy5ajvF21
ditQp3SWZCr994C+te7dpYq33ZlYhcRVd1P1DSB5MN2DTiUT9Ei6dSuyqEyRl6jfzvylTeWL4eDN
sfSwfei/2iQyMyfU4iVQaOE1+YljgmFC+kU2BqnXR5q7BK0AKeDNbT3HlwVPZvFqde+eN99qygJv
zlWgxdKHPJglEgn4ha6GhzCrrTO1sIuLH4Mixwr8T2HdhuVf24mgmmP2WnY7LTOgtCEI5+6S1lfI
jHa69c6TVXy6ptyWTRcULhPUS7WAxlFkcapttNnbSISJ1VSGwBVBIku/KrRNrZ/0nnnkbVKfRIy3
PoUcNfeiQ9poIpvutq3x3eVoTBbUmROXovrTDTtFfNrraYY5K184ibIf95Vkl+jyPoi33q5Dr1Ow
4J17qKQYuLuZfMf7Nyr/vMf5hpOu3pXSDS1lCNb8aYL4nq1XZ96aC/v2jPzWNV+ajjXcs0LonMaI
ZoDw3ki36sx6A+fZTIZNU4Zpu2/Q3ZRFWFUJEObXpJGA3F5yqmxMJVhuq0Q+pnypE8SCdk+VX6P9
a5HFdVnkrCiUlrAY7V05A0zobZA0VVBXAzuKIIncA+qOQHV+rWTPcAjNHzXQ6RUUaI/qz2iilvB6
y7ukWag2zw2ItzX/ZChg2veycLbKDB/d/sare2yBby2nD1DkMJBtKiUsc4DwGu59hXy5gwCjCsT0
Sb3TUt6C+DwWbkAMAewnqwFssceXeVsyA8yM9dZoms3hs4FhsBWSe9Wjxi8VW8/sAC8EJO9fmaKS
wAHevQvxFGuXtAfE6v+56rsCyBav3k1KMCuZxDv5iOFnyK7U7sOYxC2m4ZyT2C9oDxChFX5W4U4T
zk4z7BfbnTRIW3pFuLtKPJdpHi5QQG6hRNMyBVOsBALP6vDSlhfXeEs7uWnbsBxvIwsBNUJxm89u
fXWM58J664t/yBfM9Kw9qm7/NRfzJRE/uSMRCH3aTYl6Jch1lDqGvbEZb7ihJ3Gq+miMQSeJMZ5f
J7Z3NDKNlomI1frqrdhihN8Ol7rRNywkuxtJx6ZPpAZ9icBhj1rBHx0/5YJutxmfRaejD9ebnfSI
iBwvIr9V5s9qpBtL+jisYX2kv6aGn6isjH7czNXWytvN7OrBo6eoO9TkLsDtRFH/LdW3sb9J+zIO
11H5kQIB33+mt/h1ex0dd6uOX6t5rupnF28vPC9IsAkBBe7u5z9Md77tkikRI7jSqUzFprYoPX2w
aho885PtHGLmfIsjczTbDJB9vGEmCTpXRYl3oVHQ8lPhRK4WlkXj5/Jci8NsP406cqxVMM6Eg/h1
6tdGPegTKGHsl3X7JpevQhlCXX8C+GApA93LsWzzYCC1tox/Wa8mVGfTpYcuVl7q9lgNHs+avlnL
XVWT4fwYormqOqvYGSZM6fDd6XIzZ/37Cn8gjZNFGq3pXVtj9tmoE5DFH8yAEl1eUfKOcSajUiJO
VLad8VBj9BsWB6NxVKO1T46Vg8tVz8N4zba6fX/IhLSo09DmYkWQNLJFIqB8gwUETaZglGN3SJEm
WtbNzc+z/dt1BbeqQoqg3MpBZ0JsaRF+PX0OZ/RJY71Hikt3+9KAng8p+LxGSgsi/ZLWzc2fTePN
dICo7FB3L0j7KQNZAylsRDVqnMlNo15lVH7PSN3Ks9Fv46MDaVHWB2BYPzGv5bwEXDrMIbSgzaGl
aVXT0h8nDnInaNTvdtJzn8Wbtb4INu/Qoo12udMTjCpWZGTFJs5TeBEuy/7SgbLa3n5QDon+Hhdh
Q5wM396qX57VBYP+2jBdrV/04S2iSPeVCpszZNrz75CGo5fscLX3gwmW+OI4e6Q56D19HWlPu346
ovdn9M1KtcXeEUr3rEOwJyP9tC6guOdN0uzsvPEdpM4cbZZrzIBGL4rNiBkHldr4Wf0xFJYv4/hq
t/qHqM6rShiFZoRD4x2szA5VfduzSLWh4k7W0Rr5KQo6SCu2CCWf0X6jTobaG1e/L9F0tG15xBUQ
pnq3SxXai2L4zuV8bLqVxb1qNfhlxjJMU932YKwWqkMbLIn86r1K4moTo+xY8jgq0umJvT+nabU1
ZNixF5RZXiJ3qj6n0tTpSaeKK0pBleVZE71g92rFKV/gpfumXeI4MFtJV5E1P67qmL43r8+SzERc
BX+5qV1mu6ye0Lwpu7V0T7FTPNsS+ETGBAYjCJj1ktzPonxo9Z7XUjkvpc21VT1PQjP22WrvPLv1
La3YZZyBtJJBt3pv0+KdQF3djvqWobKyS9+F21JSN4JeoETNHXorxJOzPChIFCHKIAenaJ6coI/L
Q0lYjiqPRaEsm0aLQ6dka0ifev85bRex0jyMi/7cmrzJXXPJqmIHCLXvOCdZZb5brv1sFZydTt48
jdbMa8/QydvFSi5xh/KyqTs/mQ0u+LVm2jKWYLCcu8yokzrvOqoXNFbef0ZXHXp1otSsX72YnrVR
kQCSw2Z1/61x5vfQyi6nELOW79VByvVnjZEsuaavvfi0JIrO2s/5HOJhQPO5ojojVHU0YP/2fRou
82GZikCuSTSldmBW5rea47KOs21vH00WS2WPWd5BC+vjwRBtDnrwSNts8x1x44E7xgEAX6GHhYrB
B+R7fYRhzjA0DyNCd19Bw6cZrky0wJc4F/o/bkYIGmW+VTqeh5bqD0vpfiGDH1HlcWstvQW979f1
rcVsU0UzFG5+ZBZQcHun2lYfpd9QkauDtp6S7guRo7pc0KNY7rdV+mny1zUHOb1lPfX00lnnkXYt
PU/rHq1mI+41EOcSeSOIcNdEBQgT8op2uLJSLu5C0T+IphAUrC8PaUF//lxSvpLnYdzp8duIsFFe
7fis/kp0asvTpIcICid7l7mnrjumCGgcKn7uJ25AfemsJ9dDOOR+u8tjx3QCs4ISdV1O6EJg9lb7
ALgQyzApnjLa1+bYif0yPqvTv6a5JLlPP8hQ6P0USpD9Pxi/QQj4W2vojMXzaDzxyEKb6vrdGbYD
rZDgZPZVoGtB/cX/qkU09I9WVORf8/RaGgc1RW8cCSZgu2lRuvFQ0+jfW2+vA6UNgUH32r4r44sx
fBvyZ0gva8UPYNBhM3YemKkWLH+Tdde813WMVpsGlXo/6KBRexvVk+f96eauqnal8cKILiVDVCgd
a9tzPSSfnX6p5X9tB4j2WXpIf1XF101ENWwL/B4Q5ea/+D4K82V5iot4q2aIRaebglSxAO38NspI
uKnPrzSq68ZC4mlVCZPon5staJQRBcy+Z1ibDG2dYTybjLZao0N2EsNAUoHBVb3NJ/Qt6OaW0s9Q
UksOTXHWWNXWneI86N4QY3kzyoLvagzNvtvY/Q7kRK8uS75b2bhW8L3MVzM38CZnUcHYH71B85ck
RMPLTCog6JB9lL+MUJNaB1q7K5QwHbdq877SQRYvKbjBxGBWBdAMqvhyHN/rL1OlB6P8yo2HcPnJ
JatCPRPhKerfNFMoWLvO/eVl6fmTkgd1Qdjz3mu+jO4yqBe1C6yCfyrfdvXNqc+ZYga6/QVK4/Yf
ODEqdGIKQPW55UKFM8DOl1IKyg5Q4IjyYFxdJHknhP8AM8pwtcsnLgz4GIS6huv4jXeOacD/g8Y4
GlCuA2vKU/bOqR6A871JIU7pK9x1z36TIadk6l/gELghVmeHjGR93NL1k6UFmg5tsGvsqwIcbMQH
6VQbxXvt7E8D3KC1DjM+hgGxzDOGTLdFqNNuEqaS6aTLj4TSt7gHF+J5Oq7q12rd1/6ao+IAlBO7
XkYF0kzcCJu+OBfeS2Eg0qCb47/BSHIWaeQAMW3gIG5EDzLsPMKDHS0s7J1lhtCxanHSxIEuxyFP
GEFelZ9ikBl3U2pBOkdl/FfDjdYo4JGievbP6CIPZ0SPP6tFRm3S+n3hsyABy2KQ9x9V/Zkjp1vj
kzb+UyYTmc2JDE6K9KfUtvheHOxzj1Lj+fbytyZhWp5LeGPjN2dMmet9pRJA2m4NN8RXE2f9BvDT
fwQgLS/pwqOdVT4OTzDq/zj2c4tV4tekMU/b+4w6tC9GrABHAbycfWZQv8ADXfHVOFs4yfIxrG6t
k1oC2L1VLkvGTPxI4DqCuC3UeXq5YblZ/HDHNHVkzzgMdma8Q9ChldsWNT9gUZt91OPV+aqmc94/
D/HVETYbIo6ZTQICR4D5oH0RxjaHonU2jjwjb6um7UMo2IaagRrmUrNvTzMCQY4HVqd++ht4aprz
yPDJxiHUmM62Xn4W9hO7FF+psOclWXxz2Ok9ncm5w7NTFNu0+zILKwB+sbCUqCxOJvqHLX7uu5cf
4FosMiBYMJXYkWXemIVN3Ktr5CIdmZCmWfvK4h3Rzqm2mwFSmaQd6z2lP1rqnZUjNUbjPPU3sfyL
kRV1cbVhdXo4zV4kmjlIJetOSZszlerWuVPQSDbDuNP7CkBW5wX3AJZbdERjD3A9woGWluCLHcTM
xtaNzavdp5kfW8bOLZqDkxfRNA/bZC4Coy0PiwcGhrfmBw/OsbDqsyfTwBqO2Fam+jeHS0a8cMDr
imoFMdEdY9uuA/03oeIrnjmj2RWk8QnPiTfDKredHMI0ie8dyildQ7bHRa6VHtxTu5O4gdXCgMam
X4UmrzMV+L71x0HbQIu/6Yb1Xyz1Tb6cUssnc3XrIe4acu2lyNPtaiZkJRqgufkU9AX344A1wGOV
B+mYFgBEYoe9VcKMvDtuHGTUP0H1dm1xdpzpAPEYlqUWlWJ4XvLPWP1A8HXNQVoECvwpr2lZul2Z
qmcb0For9sY0IUgAe6+e1bgLhAsnFvt1PPn0sujkP1Q2zK0HRaUO6zP8wiWxl6A03G3SQZ/YOP/8
1fiPMVB08phRPyXn3LaKIFG/VPm7qu7WAlxc0OHOyn3Kpk02rIj91mPLaRocJKG5iFQFo4ud/0ul
iIiSS9SfleaR0EfuGzWos/hmS2VDjBVySwcN62HSKH16s9ed/8a8fsUfFubC2tP4bPVeDYzpU2+1
7QpspkxIGOFBBTNPJn0TlGnVq11tIulRYZUKg+WN+fSDiXW3mrTWKrCj1xSBoqPOS5qeGQYhl6c/
16b77M71e+d2h9lqN+WgnrtkDUaHvNLyNHVo80zjxAKN0MP7IKbISpIdFuVwqaU/N1bY4ChVm/LS
GeK/GQ4p72lOJzWqmE0V7dmqizCLWZr+lNXPUkNPv1RQO+U1TYdAICpa7e/UHfw1+zI7+ySIDBQY
DjCZR025YGJgoyjTiDcwLXnjNhaPplXdGfXqu7EXzWgqSOs7FlPL4FNg5dVOQve46JOHE3ozmNa2
ah4GEYA/Dakwsz/OwQj+z1/X+GKMTGaFlv9TshH5tYz4giv77LrU2g0djGE/bdFloAhNN/gxN/V0
5+ly6v8QGdog1C4DjdYKZFjqxRueXf2H5BzUAYzWXhrvl5QDZGkbCGIavMRH9B3j/81C0zA3EHrY
5tl/Wwy+Svc8O9gmUk3/lyJabxocHK2zWUoYLmDKElsFnHbv3WPHT5x7yWeOrj7CmHgs0vLJFh33
IsqnBjtokQYz7ZA+fU7DdlH3a11vC1LiXZgGxwsXN/GVmA6tphvIL4tSo2VyooLXm0xIAI1Xsz0u
1m6m4JnMhMIET1ChL+YceA0GRsCBTKi5EjgjHMJdzp4yFYYVQKd2P8wmvqWy2GGvR74LIKv1oTnA
CtnjJX5I5UnM8DxYUFxaY6K+WZXtu2BKIv5WmueqeHOGNtTj6pBrZmB0PPn1Y41Fs22Y1lLT+CQo
/UX34LwmqlzifNsZs3ZFp5+YYI7k+lKaBdL6dJTbqWFdrJpFhZKeTQOqJGd4Fk36Vqvm4TGm2sXZ
0O/GCvrM1WHqEGrx+GYtn9naBxkYrwnwNGZo9E/llO+HkXyCR6BBE/c7AxW+k9rzxsqmrc1HmYs6
GGli+0GLVv3Vzfg727LuomYYAHWYYrEnTGWHghygAyi7wvewNMZtqowP1QSIQJzDqqZxV6RUFowP
Cpr3tvnSl/RQUxRJ/sd929DBJjsnVYO5tO5JUgVG6Z2J8g7drAtA9/lApx3eazpi71xUsBYTKiOk
HyRnLPzdAq8h9vagbRf+LVmoIOKwd7YNDtH79kgymezBFtLPVTio2JwXzXZ2tkINd7yZLxg38wzs
Nw9Y0zW/rOqnyYpR6ihooPkNYsFMln6ahfqRTPErETJ+1mZ7T0tuq8usvzbJe2J2184aTiSVbVzI
saSR57a2Txrlp8voOSyEk3yqS5qcFTXfTyBHdryeNaN/ScEccfNEup1xdNJIT7XrUMVRh5rN7HRW
qpNLvKbHsYb5TOkpuuyTXW30ST9xD3eVurzY9pyV7SV2WJewunfV5YDlw2YiRMgaPj0MS0gCd5YG
/ecmYQ11N0tnY5nmxhluOWbJSi7nJW8Ptp2+ZmV2am3Mtd0UgatBThVbd4CvVPC1iPUkuVHlsGt7
Lsvs2ViaKG5lMGCIt5ZoheZdWs7X1G9d7FzxtETOSLTxmN6sMo7Mvj9ZuNvm8jNZU0B7SWMj96qO
+sJLgxFapISvsfPlwpefelPcNVe/DIazqTzW3jK7aem87VZctKUA5EwOTnlph3yT2nFY1tohWzum
SRN5qMlqT+T7pJ8K55+S9Odpor+sxv5uakO0Nsqz2YCnTFb3oVsUjqUsQQbNTIv0gj+BgyFSqDPc
kMv4U/fNGChmTcdslH+DGEW4FqQvQk4Dhbk1mh7kzk5pZv8Z1VgfABO1g1dayosqFu2pcx4XHVuY
LQKrzo4BaFahRNWds6Eo65ZtPUOgZMt3aaCjYXCvjZ9OfXhUVeutEMU1U1skxF5Cx6pANE4DQ2CF
17JQGs+vS0MJhqH9JMfoMizeCCxI0+HVP161oH0dPeRNq/rnxAr7JtMCe9oCwaXMoARKKpxDD2lU
VCPxtyMYrb0ijNEVGvM+H13YrfifNTc/nWvvjFy5FXRQbTocltazN0nnvue5uADp+WmPHdnJPpNC
i1KI8s5W7m4M2hs7mtj2U/681B00EBZKpytOkxE58Vvf19u4/DUaOP4uUDHSE30VjEobKKrHc0dg
BJIBq6G9WPLz5Kw4FdKvx+O7zJjUK1YKIPhppmQz50hsSm8r8//GWQ/k3O685a7XzU0Tw1PXfKfO
XWgz0wYaCMyMjp29rHx/zXrl2D1YzWHJgWDsP03fqahjiaI0rS+pNP5YDXcdea9m3TttobndpvNf
tlKAcfL2daTnI2d1Tht/6OgP15UQGXrUm8jaXV1PWzlWNf3f8of6HUjme3KzF6mdTfMgVTSedHIV
Is7V6I/rCGFc5FvNs4kjefE8LMLZNsHHsrgOjrz3oUWj3L5W7VM8bpfmQ0lNDB+IuItjobPuXqs2
tepny0GgT4ipRaHdg2w5BsrBX09+F9ld5TAI9hDmD26xeR619Ap1dNbn+MTer/d5PhYMplZfRKZW
hhmvX7GucUZ55GVZ5kfqNNu5Y0+JChhfTneTxoANbLAP3LfgG6manTFSYW19quf8W6d8FPh8ZgHz
T2uGHf9p9uAdYXDyxtosmMbW+cWmx0LqjFMPthJCL+rsD8SpwTzypC9fThIu+mtif7vN0dJzX7TK
RgUtiou3tVzhPPbaSufFNBzHLOXpnTelaKPcxvMMqjk4ICCpyf+ntI02XtTWQMD4kkxrAFCzm0vo
lji+D3j+Heq1LJSj5YFMY36pk4RgvfK0ZvYhwxzTjqinqGDLqlwlA4SGb3s8KnTLqf5SKB+x+T4+
nEFP2aqDBoOEZH4hMU07/B5Y+R8FW5tremA+ruZ7mcqPFmEEYb0QxZ+iSj8Bs49JB7Vfq2XkKmLh
GNgvszVte4xVxBJ992L+m70eh5ixZ4ja8kNuMarrUC4tsFkdvy+j/U9w128Go/+bmN6cQuVGLA2x
rR/kuJWv76nOx3rpB520j6X1HzoKrVPPIxlcU95dF3QUbascvBUKT8EtO9INuipKfKx32Ik3D7Fp
KU+rkOe+Ml8UQInZe8TSyHAam3NfVhc5dqc8Hv2B1n5RPhW2vzcCKu82qf8VVOdx/E/gYJfrmwnK
PzhnS1hPvZUEna7w9gOEblIzY6QS587KAq1LwZR+dNRFE+uoN3ZawD238m6APZYufvJx3quYhjh9
AW1W6NC8jDT+AzhPDpy5VPPBYUTxEp0LFmlQhQeUn5PdHGu+Ejz3UhoG/CXYrmuXG5vIhaHPg0az
Tm0FjE6TtAA38Nia7XBAnHRIRg91VRk2PTIFzmg25UfDVD9IU/pI4LNHnBd6WpMx4RyJ/IgmbAFO
SuRLnkQxzW1TcdKRd1V5yqnZTYw4lWSZsiSUE4ChYmGKX4uJyKQEXFe542v+mG1ATX2F90JKO5Jr
sX5UTv5eke8dt7ykxh7eGodbBJYhhY1z72hqL8TsMqIYQxzGbMWIOmbVx6h5sXQPi7onfuZVfgyx
TnO23mdP+N1qT8HQsQp1EYNx1kycTpNsn+3efVsV4zI9lowOZBNtOzF9Ym94KHJCtyz/S8oO+HkF
c1Roc4sYOVo6wTYQVnTViPOKtAZ0yZjrf2Lw+s3IuuWNtopn1Zvf5WQ+z/YjvKA1IqVto0GKraHo
86We5S3uMcKmhvc2aKp3c0r71RTyR+TAIlJMHawyVL9BMJ+vTa8VyDcVTpsxxIC/D/9yMV/6DvNY
Xzg7tJM4jsnlNPHsoc/PHRXiP8N894rG9aTBSvUqwL7JE78cK14Msm7Zjs+mMvsJJBqIq2oRcwK/
0fU77OCkrqwUN6UAbah8b6g+u768JMX3BMDaL/lh9pQNZVHm+QJ+H0cZm0IUWJNGsckGbtJdNktE
T1bUmoCGrpAYIoj10Dp/QfvNsLfxIOdY/LGva7Ft9CzSau/YtepzCVZWp9NH7JVh532LkYCyuMf+
Wu1bMnPhXpjHZ34EbQt/bmcCqab4b22Xn0yNllWeS7wmI1Oa0fzV83XhucN6WOJpY2zs5F2OwyVX
kAO1Q7Ybu1/0yk1BRZYimJw2zEoTCgWxrzJdNUkAQBorJ9f0Tmt3L8jPaBAKt00ejnn8Jrpsl6Wm
P2GrcHhI+vKRmeEyzqjHFLtvieaAYBqcV6lfkEqQZRU4QXIc1asGqT7VoO6D3/FpPPLDbEgk5Igz
94dM2+1APZZJCreBbRMsSFY6lHy2KVXBgw1rT1RVZ9xlBYSp/VepRQCrHpnyp7GGqIr7r9b7IG4h
HPpzAS00P3ia+G21iVYA0JQQQTp/7oFELeOpzpODREWYtTOG6vQqnCEcgb69BK1WiRKQiNuuQvOZ
0XKkPX3Wj0TagXSeZTGPFGo+7Vo9g/M3Y7wbsQZVOEd1Y4FAwu7ucXPUnq8YYYYQKOch0zTrNsFH
aQp6cN76eo73pSS9N/aeyR68tkQHWTi4RL0gAbT23POitgkLp8/uUbx2CWyVnK4wn6gn+c3S/mqp
Zx1CZ429/zzg09LgZHJYcyJ4+j6/5VibRfUxcfHO+tEc5DVRob4N/biw80Z3dehwkGKrJ734ntTP
Skf2yMy21wEOF92SOziHlBW07hLvLDA/KIMiWY4zwFEOWjAvhEe7JA674G8FIXoAFx4dPg3xaRzc
o9P/afN/KeNLNXGXlv8j7bx2I0eyNPxEBBhBf6tMppdLed0QVZKK3ns+/X7sWexKWYISvYvpmQZm
eopJMhhxzn9+s5rg3Kc5tgeBz5nNiCLrFo0SHVSNMXNaA6WLHXqhJ0kY1IVuoTimJUniiv7iWIUM
RnwLrXLJVMeeBhX9obIdqnLbD+918OrhYpbr3V3N8lOb+s7XxKrknzflVU5CkZcwOK+7p2D+45D5
RehMrNRYRhMthy+uB0e99jMIoW2xiD2cx5zG7RxGEkbs1p7YCJzHbCglfuYtNdTLlmJipgQIqcQb
D8GCCWbviN7t2tn4FgK+FKsRMoTu9XeV7WDoEMJCerL8XwHMSaV9jJG5N+piiplMw7CqeJhy7r7Q
q8UJRk0sVRt7vrrnTeGOYdjStYDMKx5LQqWvaBPKBG/FaJjHS2keHGtZUogDPgTjosEPoi5XHhZV
Uv0YYCoIRbjCKi48SMkJkISElzH1ki2AUSRDkSk8Wkw9yurKUXx+6rhOpn7Xo9QxmcdkZsUE44Dm
8bdf1Qc/75DGaG5oJNvSDp6R8fkLCV14sh26lpBZXw92b9BDuJr3mFDRGmqxafDR8icIcLVYaNB5
AsCNAQOHKVbAyVD2+PYfRVc/GiW9Mg15j9/rldqHRwynHhTUihq4lSWR3+viQQmzl0S0y6byFuOo
b1XlrUBqi5iH9iNms9OHgwF3BOsqbKfCZV+0UMijcVUGABE+yHAUGbcTlixI3bGUqSlYUC1g+1P3
rq8PRxMkP2A6n3bxtldnOrp5mYyzdZpT3ocaz8ZA8MuA0otNDKWaXYxFtTHLYx9mPqUGodB+Slvi
zLrXJoPGpVhu0G08RODEObf2XdXfM+SFQlcjIILPjJ9OKA5Ah/5MjwBuLcKll296eTMTbWuojVGL
YPjFyfMFKZP07KDq16rjgNsHQHOCoorDmF4iEToK0Ef+X033WzfdwA4XDrBeJ17IlYYgRIsJV45Q
POQN8CMPilMwnH3F42JZSujHebyK0vCyx0pgiB7zroSjQC1t27jvgQRBTNZZos7CTx4C+9Zq2Qzh
HcK6KSFYOQDCw8DADbaOmfUbWMQFIGhoc4TsVVwT2F4oJNTScE2d2an5lCS/avNK5w1Cn/Kbo8dH
WGKlQVkyvgX9amxhcPrqA8ra41S+ZdDVjTJZmApq3Xg9jhEz94S7m9YKX4mNUeoxtPk2C/NCtQO3
qMIbmf4CS9GSrepTUefJXqE7G4mLCewRat5OImhVP8L0j8fD0WZjiJj1CcI0acyVrXTf98qCHtTV
xT2ZBBddcGzMTeB9ZN0LMpeJrl7oV2w02fQYMTGqV136IiyAi/Siae7N6rEsXS88Gv0RjUZXH6Pp
olGQ+FYPiLEcnSMbggQnXUdDmv4p8zXj7tDeWBnUHWAoMOuxuE+Dx6iD8ApiA/VDN35NNTvAprUO
QEwF9sL4Y82+SWK6VKW+GqoHnPT8C3LfL7LOo5MADWfTUTnJkBOQzA5D5NrWiRDJJH8c8nz/3kzu
FP8ovasQx5X6t4FaPn0w2LQ6019a7YNmLTXezwhEhKZ6kdI3xPpaMHPzqUM01S1hkzrmfYqUVIfp
yjBqOSg3iGM2MWWRGKN1xZ82NpAuXtguN2n87FeMEnFLKLonyjkzQs1AGd9emcVCY2JSt8d4eNXH
N2/cdhpc780YPjgBFORmlcJCTsfjLMsKlG3kXSYo/vvLmD1w2KQTuvYLz99iQTU59LvHONxr/S+c
NLTxqDlPOR9kcbDZfFPlmGC9qV7bwG8ONsbhVoW/4TP9xAQrWfYTaMJAe1O8hq1zMOEFRhDj8DE3
bGWtQuDGAIApEg54KPijlWneljkUVo6yiQl9PTOxlIsMuqWB5dO4LY31gPlMwpB9pPjNr9QRdyT8
bkxog4+NI2AtorubaoCso+V/oIeqYELHfOFw19i2VLpmVK+sop0yb+HQJps70R09BLCIj3BZA3bH
5WfLcAcnnX4ZxE9e60KusaY3vb8s9f0EC0wWAC7aIvNXXqSu1BbMB1ingZMGiR7vpxF2q4Xlrbpp
aa/tXt+O48aQj4Y4jMVdklzpiAajlHZgNaYfMPOd8DHtb4rqivgTHEV22kipS4mPYeN0bO3XgZQt
iyJFbtNyl2n5Shl2Ocw459kaZ5NUDNW6owZE0r633R+oYSsNlNiGepciK+VVQaScWRHJhZTRnVYb
S62sH7pKd83AOgwgLVqv7WZuCeshT6fnyjSuM/wwGFE/VZqxwO7hFZNXlA/xfrRni5fmZghxNvL4
fI5YBsJJXUqJ8B1nM1j/TIbRhy0UReGrP5SavxxDtvHnMUAi01IC3k6ggz4suqq5TQDgJp0RPp9d
Hu+nbK5TbjWnR2d6M8T3CpVzGEP9pcEP0ohPlEDXBx3QrwtwhxWu3/dYmR0UxkfZ9NwUvzuB4ii6
yxE7xtVL0P2qlW3I4MwomRIasyfN9dQ9Kxjt1wLvieJSUothuwr5eXBVq17W+aHL3zOYQM5kLqvg
yUlKWvsn3PBHWVzlGevRQKBt36AQshhZqzGmD4eMwzmYNkPSLxLe12g+piTsBSil02003Dfas9kq
t1GCFAgaRKu/ZhOnO59bLP1VSFmqxJhM7TTIqPqH2b9onr4EIMPgKobDfciaX77Pw0XYFXb1pTTx
SVMu24Hhz0ariO4I8Ze9CX0BzQtAmCgGmK6xo3PQPfuS4ySUtAG0VwrCNBUEwmjuSr1wdabB0r7O
GzgU4bjXZlg54UB/65ppkYEOBMXaCIdF7b3Y9msVrcP4TsMIOgd2Vo1jCSU4402AmC39GNoLSIey
R7lNo0l/BrXJch60MV7k2q5lEJnOHThlje41F3qZIsRonxljLmsf1QbPMs8JudJvNVgxKRojmY87
GcNjRL1gJR9VWmyD0jskQ72L5ZWi/FG1q5rJo0l3IvIVyIbl+fw3DoKmXQZFtZ/Nmhnxq2MH+ZDd
fkTP/1Q6K6/w3cq6GcgID5oVUQuJBu0pWjEXhOr/4DvPfY0fZ8Eezp06Ul3IoQNmc1bB7JWXQaSV
zUukWQsRshv2/cJEhd8UFC0YMdTspMQckByZLs3wurDbfUf1jpPVeoqoXfR2PxY5wzRsO6ixhjy4
EMUdvld7v1lrNm+9gmPuIBJHqoVgz0lGbLu0LT5R+wF3PyVoXMYr7LUz3xtaBYJSt2nimwlG7Rj+
EgLHCwcAyF4EaKAc5dZHh2nI8nIAPyra2wLvPsBFTTEWuWG6mGdmMX8KRLcidNwYqZfCyLeEotxP
ewYFy9au1nPZkwJuTmzZOhIBwZzEnDU2zsow/lD0YStVIuZM7rwAX3tsdKJoN5bs4TI4BG2y0oSy
szXT1e14qc8uVKVYorreoIplpDdh3g11LIZK38pVXSmX+Ea5JfyDoPWWngKlCEKnHlwLEUL2hfHU
qge1ec5ACtToIRRbJWFym7DNAKbUxu8ejZ5el64SX+YWD0xDMI3VFWNxMREtgL6z50/qiZ7Iy3zf
lpzno3wvy/4aT24Ih5TK4XCbjjZ2MmjXvJLXkyiupRWLGuNDv79OWFq6r2ypjHYhRidsVxtP2Dvd
O2DJuxkJIE5fGAoIbB5J41XGW4nHbZM5i4oXV6Z0aaof565nWmvTo55zfst4+JgicCyoO0nOgC/U
LPyeJohEYeYpRxEPzFQ0U8IB9jxKOb8It33G3MHXHGWvtCGq9mIEzYz96iWh89tXue1ddZaWHXGN
jbZIJ7xHTOG632peWlinqhap3AFfcaFGYqHjiXidTmFCxaXzYhwHZToe7gxTkhE0YAwMzEKzYlUl
47tg57zPOvwBGnW6xPLo3bYmbFttfdvFrHSlqzFACubBfhSF8YVQlDRehIpjXqEvg0BnhDozXwWh
F4U1RUVajQacXGg9zQQ1PQqrHhZz593bmZqum3b238qiiF2ir/JLS2ghk7bAW7TakMD498Ld2JQN
lTIeP6bKKeogdVhpaYhTXzSbR8usrlaFlGStA71eeGGpeLNU3VkGlq+vdcSKL0qrZzBVBgMMZojK
Izloq7xMrgpRYiiOIQla1rK4wfJ8L9Rg4wSQjnwT5Ub8x4rY1la13ZiLIpXdbzttcH9VNH+8soui
YwqQJSQYE/kB4qEjxS780cchh4YBV9Ep9kBbPANGv+ZvGCSk+E419XgcnHFYo4FMj2Xdtvscfe21
kop5zFZw5Ed1qV5RO6GwwGHEVZqMUF7wmF1VJuGlMEfcGhAYZ9gr86yyyPaXGCMVd2Wm8Y6MCjJx
5hm33DGmfzHGUujHnHnG2un9jTcM82GYQ7dE7mEkF2OXM7mM2sl8A1G1ugvL1sGQO6yodVCCuGWE
1TEM5IAfwl2kqNjL5n7u30cG4CvLgkHjf1zTCo1us7SLJ+QtwbLwzXaT06Gtq9BRr3zdgh066ukx
UBqbUUZdOGz9nXGpBYqCbWQH3JqMEUdh6zW4sjZO3eBzY/tBB6M2sJ4KgEXnorbTaMtr8O9Vr6DG
qoMUMWLuYPTnqLXVrEbVUTrXd1Iw0dzSzYMeSEROXRavK013bmIQ3zPReidBJ45hmpptE6wqVaa6
/OfXPIdumIp8LCPpxiba7+yxzqflz6ERJ7kff11h/gWfMjFyvy+RWmWEVTQCKDRP8VisNOnmOf67
//ZSlq7ZpqHZ4No6f329lGpMKUYss9WJ83smNhucE4j8zoR8/P3ImBwIU0gQN90W2kkEBl61tVNM
eKENcXVo/PKQKfmZtyLmP+NTzAYPjWuYqkVeC0uWU/3rnVjN2Nst1AsknhlB011du60p7H0AWLRp
R6NeR0b3p4tUsU0LA5Iw3Cx2q3gANqr76cwdf/dzbMHNWpbhEFsjTn7OmJRqMFTEHkBBqVZdKBFq
Y9C1AXwxDyOWwkvfGnQcJOr2KUzGZMX6L3Z97gS/ZBQyCvz5PctvXoHNzzEsaRqmKs2T6LjMT2XV
pp21jJCsop0ZGLqQgFIdxt7r70WI0CtPTOcyzqzospVzmRlj9ckjVJaZLfuFnlpQp1AYr+pYIIEc
TSI6RpiczehF1/qowj2XTTxSSY8GnJaxgGJpdChTC777M8v2m7vhRiSZLgJ6IH99fdmYcKiVqhrW
stQoFBTZF2gh83OhWifZNPOSskzhWHM8kkZ8y8k71Bq7lhOaY6jjEdTt8Kqb5U0FzKyptZNzb+gk
ouafq5HUKQ1pE8tEfff1nvQJe4dATwQU95Ias2uMnZwh4TQCSC7G8oBNOx9nHxwHAYTcmhYzEPsF
LWp+EZn9vZMke6bN6A683uTghuCsOMxwHK1+DcP4zasHHNJSGgIUut5tYENlCBzsRC5UCRtOSdWP
SCTt8eeFR9Ybv/vkwyQUihtSTdU0yUs7ua8gy0lKExYWtTkefA7zvPR9rOV+wsBnaRQz4KW8R1Ld
W5lxIRzUaPRPzF4uvBEnTPnqYx0WMlaysCI1UJHoAzSz7qggrfPyYBV29037lGveqsftPOwQevug
1M1b5OxNBwYWVhxzZlRw8IZDDMpZdqvCstyq3Nv6JQ6Z0KteqzFd4Xa0VyomoTpcTDiQJhSU4tEb
NrkEJi7qbUerbTCc6lqHaTsOPMOOAeeDz5g5C219H3pGvrbGuHBVO/0Ye/EWz7OgwW7vOyN48/Ny
Jr4s8/wlqHz0b5yyJhBORv+E2iiy2+sYlFSg8ar6hEoamwqLYXQiqkutQCyFFfZhIr/BCtp1hNI6
IQgjiWdnjmFp1/2hnNvtODLfCREDnATrHfqnFsFvHw2YAwTZJvPzS3NAEhDYUBOhxIaNvC3V5IP+
YDNEypkQrW93wc+7jvz67rVcJlUczlERfWxjLJf1WE5SM6HldEO7vKWMwkeiP8YYt2iaTYmn6wgu
MsaaZ5bhNzvGl/1v/t8/namjHo5jb2I+BjoCU3PB3Gsxe7xDTlsBHqDYWXnHc6mg1AV/L36bHdci
24p/Uf98vSzjWru1cdZl/YDAplhv4QhLTAeGXXzP2WUDdBBCNrZDBafb4jmv67fes+48LXqo4kxx
A8UjO10xLnIDHLoHDyoK7xZ3vZlqqQIAaBDfFXMtMv0+IHEhUe3EbesUpCZfTwmEVa1jAJDIo+wZ
AasTbufq0UFLxgIay3sKN0ixs2/IpWDAXVbLCaE+3gmsTYH6v1lgsX2R2nvix0HclYWll9gPETit
rT2DyTM6mkI0x6j80KzrBKwnijZFA+nGAW9PbiprhbwkAl4zmtvJfCI3BFiK6ehoPudg0ISZ4nxz
8OyKrzjcjAY8DaFcomXGlxIXaFrbLIXC0QULB3IFEZr0EDg3zVRuE5uAsV3y8G/MDPBu8lGUUvh3
hrmL22mhDh5JSJjva81V6NR8gP2lxIJNBRxMpvBJ8cdnmfkbL+5Xec3ULg02cd4cw67ajv48NvC8
N/4gfrtAe9kmRx1J4IqWR73oHfG7b4xDnQSHtovvnAa9hKrrR2gw7jRgH42THjCM0WM9r/t3yhg/
mtNeiTaNEysLL5v+BI3yGhvvot8G6ZMD9lqn42F2cpqaQ9OOsG24H8yZNRrYCupfKKuNqUY3Rly+
OhpIvEMYqwHK4tWHytvmwyMNtsGz1B7QWF5lUUwbHyIyH5VH6bmR8hilxlUvLQZV5lPhYfaF2ICI
t6F5npAgzSMhA+/FroDLXE7G0QDaihJjU0XdetCjjWDfq716E6a4wJB2aRL4oJB70T5WOKVAWx/9
AReb5D5EM1ojZ8WM2lGuRlDZANOqGvaQV5jgbIwMUNl5ya84sy9CcLXJ2yntbVBdTtYfmdx7Iljr
AC5mn3JAmBsTebrPpMsHDIaBttVD/aoPy+dMaxclBYBpXpESO2eJphgw+X+MsHYblR+tPBjtsKzw
5MDYddZ/wjvS8JbAunaiCGIqYTGBSkYPzbO/zSusAmoFQeOTUPW1V79H6TPPDA+TfiXEawb9XoJF
AiQfjTK7bUdxmZCGEMwoCgR3H2OC1rw34L0TU8Jc9CJnLo0/6Np3jil6JOwAGSSp+0gY7jCrVDC6
cIR3MGJU+jTXgzAXfgBD0DBv6hmMVy47MOfWelHM97ANV9jcuL3p1r1zgYPMUrTqMpDaYmoxoPJp
AJOk/sinl5SZdevfV+NlzV4Dd+aiolmcYcHeMF4o5ICurwyDUWRGacFIzdMB3CHq2qZ/N4uwe0zy
Eme6MmN7oTHY661fKb1akJBtmjD+wH1wGN4nET/5NNGhb7B5YHKcxlcaNvd20LveyEIaNJdkow0q
86On0n3CwnJHyC/I0Yx1CbHf9NJnxRivPIZ8EUEIXQvwPobLYUQbUYJ3UhAhhSNGQpHFhx7VGz3C
zj3s8DccyVhIHLhPtb2SOsSPwPzIpu4wN8LReGl09cZoApQpxUMkEICkzI16GOADU8Ia4dsYf2Bi
jqzch4mPjXDf+6zawnjtiwitpknIDe82Erj+tEymrPbOQ0kATXq4H0N80wCqDN167PDyEpyo9pTu
cTEOllmP6C82ITIkpfPv695Px4lQT2opIi2qvLVIhJQqlHMmGGNzriP85qAkikMKeC+aZdPgfj2x
JiWfIL+TlFihzXbzCXFr67fp3c/n8TeltSNpjaRta5rEXO/rVdLMm6y8oz3yGqblXu/glAKKRhFK
eYoZ6+bfX86m9iQ3VNMEuu+vlwNcsrXApg7BWmY9qmJtOn7OgF6uVQns+vPF/m7fLeJWJdibxcEP
1vv1YrgXDmqp0TZgsgxZFnAaKSTk4eH+5+t89ww/Xee0sI6arm6NGphAUaL0ti+TFvEUDl8V0YiL
vM3bMzXU1yBuY25QPt+Xc9JC5rKfqqyczQ9gokDCCkiL8awHZ/bAPbM8zjxC5yRMNrZSM4sUbi3W
oPZSQ2FNF0hJH1+cayXPXeqkMBx6mEx4xJmQeAOIuQWffINBTSGILfv5fZ270skiRO6Dz2fN80v9
2whf+eGBcJ+fL3FuSZwsvTzpW8R/dDv0edplNDYNmTNky3R2nl6KiHHyz9f7B8Y4ae4+rQlszr6u
dVNhAtmRNb4s9Lq6ibIMIrGmGw0eep3EnqDHCR/Pf+1PrKj1sLMTH9sdx0zIt/z5l0j1743LVskz
dSTbidRpOL/+FAYxkY69sIWTD/Itc8KyNN6qgXFnWvZejBamjsaG9MS3JgmwABkfTf/WSfBJxfv1
wlDEFf3fUvdnZ6puU9j+uyYNJpvQjLLcuunbBu9G+1iEHEYj9C5dHze2wwxbqyyG1eXvGnfXuM4v
B5w2/BZvS93Cf1F36yI8OD7h8cpMVUkpCZu3MMAgx2/XAaIUTD0XSjZdhxgFdiXzAQU6oYCpQI17
H2BpUPX8veoZHSF69ilzqvrY5OND3z03LVOm1DN/ZwSO9FW5ncxwA3uN1SyR4E9D+BagvedJ4F8W
gIUlGywaH7UwokNG9JzcQPxYy2mmM1k3WdFcp83VID6wsN7FdrQlnA7Eqt+2tYByRl8sxnhlmRjO
RInJ+FPHvOqqk8MdpJinumbEODnraBxhD+NF2eCiaZmRq9bxOwmVwaLr+JCpK9a0nFdpaG1IKVji
6o7jGLUL2m+P8UpdfXh4BicA5BKsukM2jKl3BEFFojayVPCe+tGYSWREqjbZKi4fg9L67eGzrpGV
aKJSIK+Ip7IphPKqi2iDju4+KCfEjJiKwFTDpPhQzRGhvy3df5mrW9W/zJXLhOQMryE7iwh3r01c
E3k9cquVGcd3OAbZ0aolPCw1ca7lSWBT1Advqr0m7m+DRO5AjuoFudALJX+aoviNunbLCD9Xyj1I
gAfXwqvVjczCW4VBSGF1LmYPDe+6rT9G/EF6nWEhI77KehBi2EzkptacHZKasPOfUzhdWgaUUTz4
DfmVSEti0khNZmcUJQ4lYmuN24GmBf49HClZPBMitcfsc+00xEanDMGU55+/ORYd39TXz//rN3ey
3wBA5PEk5pC5Hm9DkR3yPKoZTfbrvqMvzdEzVzVjJE3ehZnctS3eGulILOA1k69sfMTxTsTPRaFe
pdDTzYzZ44gtvaMEzw1iBSirblb3OOaVOAyrrlVPf3TQy7D4NSR3LV1mgJtoIn6RDAN1kWwf8tdE
BN0mfTOx3i1R6eWOvw61+0wlYgU6VtcX+QKW00YJuqWP9ETH8gTl2C6ski098UKZ6qOZm27JbyMh
dK8KhA56/haoc7BtMD7GhfdLw2YzyJIOwhWDKKMKrrV8eocKxrRdhZYW6Y3BM8HCIp9s4jXUEdrJ
SDNl79G+xVjE/ElRi41TxNcSrhsdyb5lrbGw34k036qQUvpSrPXkNsIlHkNkFwTHnZj1Dl0K5QDb
S1wnMVRuMSQ1BGkTBNuBAmUdIrcOHk7WrQxGLDVetl6ZX4NQL9I8PlRJugwLxS1yefR8uANRcuio
FnAtwkqDAMIcL02JiYus4oBcC5rvvF4o7FIEh26q2OIDb12AV1gSuDfgtPDYa+LG9LxXv3rLhgfN
/5ijHavRv21j7dposGvjH+DGXoBBsIpKUtIX2pcWzmrSYjNq+sgLDOUM6jivu/9dl4wxDMBGoTma
CnYrNHFy1DaK3vW2Ewns6sb+ht5Qg7cG59d3nK3eVcrvOCu7320NRtFUk/r483fxzUkk4RTrKvnp
KifRCeolu6brQPzpzYoXRB6z/f2Z0+7r/c2lmC01VWP6ZtnzzZ4ULUFp+1BnbdySo7a4JhUAIY4x
y1J9XSUdWSa3otTI/YmGGqplUfz7YYtN5c6I1tI0Aw3VSSkYokv0o6JFE7gptvG+XCAC2JoX3gV2
wKtzKJr4ZpeRjgrnEjtTgTPzyfPUyGzHzU1Il9OxdVE8XE+baFo6C+SIwAgXFNgriNXnrvt3vWt/
uezJQ1bFnF2QFnRCXjnBWgemSuEykpkzq//T37z4ePXzyhF/44WMyCyUc7jeGTqhUV+LGFMWY0hg
sXBJMnOZf8JiuIjdaakTeHbh7/Rl9tgv8/fmtSAY8Qxa+82yxdzY4fly36Zjzq/hM0RqxxohAMmE
kOV+xFKL7/fnu/vmPX6+gHXyHs2u7sPRoHsNk6cQwot/6YUvP1/in/b0y5cvyBlQ57mbpWsa8T9f
b0IXjLfiic5BH7znzII1UEf1+9i2W98ZXCepVpbGGsIYt27SVVoHJK9gYInanzzSS0pEvKwhOTKp
a4bijgTExwHTkp9/5EnVzPYkhG4zdhWWzriSEdPXH6m17A6jT4cIL6WmgNO1gXTpUe5USy3fTc13
1saAAtWobAOrGPrwOinih59/xdfl/dePOG30x4CZn9AoicAS8zUXmOUq9jte7j2meh46brn8+Ypf
F9h/ruiobBkm5pr8e178nxbYMEopZI6mIlPJ6aEQa8SZfuTr5/PfVxCWyWCQzli1T/rGVPGYH+TE
rSchVoelbXSvkAJA0MiUv5igtuyKiUSpbjL655/v7dt36ny69MluMUDA0hQxQbRosbz0UhT5muw2
Sg+Q7asu1JDlCG+IrAEteD9z7fnDOVn0oA2GSbvB8/172ByHOYN8XqWiivBDN0axS40sAlPVuzdc
62w4p2m5b3uA7aqXyd6SjMdL1Pr3k+ablz//nH82qdOfIyGO8Dp14uXlyUaS+orSm3ZMVucEP9wM
XaVAX4Upo48gwzJ3hvQ2RLBsoQheJxV2pQzbIP7djPXvMCgh/DXXQ1mvWuZqosCQkU5Fs7xlhQ9M
44m1F+So+a8wv1rF2c4LvJWZYmsSLobax4Qc0q1nHuxiQFUcLadgeqo7feWE8McNZe8otauIEWuf
9yi8zRUG76GkQx23DrmKquZcjTj6peDSE0Zk2Au4oYbtXadcRFm1CrQ/BPAuvMbZN8S00W0vAkOs
GLlFOUYyJfZdWhwyYGig46+qENf4iHj28mBWEKDDdBdX7cHC5dccdFxcxFMosZQ08HMEz2ta6wyM
8tcnzqpQTfZCZuQwVU4LkV7GYTsgkl9WmiW2sq+7pWrgX1uGVb5rBU0qxOxzZ9jXXf6fbxB7lf95
+6ente3nrWnXpO1iR8bAuSkOVkMARayCfPy80L65kqUCVs6oHie1PNlPEgvimNZESDXaFOFyAaK8
pV5CiVNl9hCc2b2+Yiv/3JdFVgkniIoFj3W6e42pGdleXFrL1jcS1KTICzlRcHIk5c4rmzM72d/3
phm2YcJk0Q0YR9b8v3/aK7u88iAZ1RwRQ9wdNMyBV4VKjELfIcH6+TH+fWZyWwZdmqHpmkny48m1
ZGNhxR6VqousiRys4U08ixUk8zVmLAuybjZIbslvStdEKSo7iVX8hXr8+TecTIp5uroqpAF7gFOR
DewUSNIrr8WgwplcVEfYoTGcXeKjsxALez9u8jMP95ur8RZZNaptYENoypP+QMYmTvgFFTqRODv5
aO2bffuGi4eLDcBl+nTm3v56lxxFhoReBfCsWkKdP9NP77JtyqGPE94lVhXdNcHgEpvhIbguNdKm
1XIq113EQLwXAt5mzpHPUUIgptEMQIWOgKnbhOZ1PDP58fs4B0v+ta4NQ4czxYt3dJg02smzIKaq
BkOgzOXSR2kXRz3MsYyy4fyXxmCcWWwnNQCpWdS1jjA0/mZJvvmvz0KIzCp0NSQYAWnNo63hO4lj
bn7mCPr+KjpltCEF3tonBdY49ZYuGijQVXtHjmiXn/tmvr+AraMtcig2tZNXqoZlIcycmMgUY2mP
UzXTzjyok0Xz3w/qf69wsrkNcOezEauQ5UA0Jt2uG+j2fgqKf7er/XWZkydVDUQ/K14KT4YSGLsL
UjexMoBsAo96deY7mN/tp7rg9Fr6SW2uJr60YX2QkpxJNLcqJyn5KpE7FFniKjqZd3pfRvvOGkbM
wiQGQPWANZnmYD6UdM25KnwuBk9/jsGHaek60xrdOikWM032TYK2n8sYLYmbOZqo8FGb6i1+fSvs
OU0EjJZXvLZFTVIGPhBz2Lk4t5T+ASN++h3zWvu0PfiDL5KUs2WJV5gFEKt3qwqEGTFXP/2uklBx
HRsFYtX2uO5WoMnEqCt2mb6nRSRIisBAtFSIbSCkDjptYHnuz+/t75VI2y2FQfetagwET5aIjUec
Yzd4s4dM6Wr/I6GpKhHC/L+u8k99/ekpeF0ajkrGVdSqvEZ0eQzJmqnO8kRPdjvW4JebESfIBfYD
+KWkkYLNimB6NWs7U9xGvNnt/f90R/R5rC5Bo3dyqQBhDduEZS/bUHUwMpomJLypukg4C/8vl9LB
SOZN3BDG/Ao/PbyRsX7edtyVwMwpQ+eLIDVrarR5TaWeO87+/m54hJ8udnJgwAiRRmOnypJRTu0O
S+J8CQBYoMWsVpObLpVlvf95bYhzlzzZbjXPRxsRZcoyT5ao+lbGk91fvGGL37mIX8muPwv+/L3B
f73Jk+037LvcGpNcWTp4vgw+geeEoPx8V/OP/vrdcwnqDxUMHUqucXIJvw+UOk7Rg2oJTiKDWd9V
JsSZIk5hfw4lusH85ecrfvslm8AONIociqdjVUFW4dBIBwWqT7xpvVT8mMAc58zG+u0n9ukqJ/sZ
+UrSoTG0lyrxk2uPrJaLvhG/I1UztmHQvf18T9++KJvRtEFFR0VxsourIX7Nk83SMEkR5evA3upM
MfHPnvDXi3I0qnDL0AGVT1YfBgVTZVeFsuxMVJTEAGSKz9aUtjG0KBEcK9XMb61R8w6mqtjYhCKV
VdPE/+1YoTxTun77cD/9lpNFM/nFoMuRj69UXz08SbvAWc6icRxunn9+sOK79UmFZmgOtGSe7cmT
tRQvKms1cZacR1tiHe/scacIJI39QlmQer3lIayV/sUofvVP1vLM1b97r3KGidjOJGjoye7peGo/
TiU3ioHowsA3Mtj5uwjC4XJw8xt6vHBp5Ktzl/3uC5GQvjXOCVO3TgvHyZBFjRUjp1C/DJHglfau
xpvr53v79sFS2gLgU4ZSgnzdraMGoU8TsZ7GYCKaZ8DwCHJbL42D1NFgEDF7Bnj9btGgvfifC57s
2Ezix7iB2bak4zwU5rtndcuIcRa445lb+/atfbrSyaeiExLGUIhtU5JJgJLrV5eqrz8/vXM3c/IF
4J9jVb3gg+8ywkajJH0y/4uz81iKHdsS6A+1IuTNNKVUegckbqIALsh7r6/vperuiIJLQLwe1OS9
KpSSjo7ZZq1eu+sislYUvee/3NBvV/uy+SnoOTGDf9aB6VYV3iGGUKztWs1/lmygMol9yb9e0dft
j5KC8ghVHlw6lvixuvtKpGJSanYRhauGPv0/HiLjgQYmKJMKKaTPQ7A1YhPfHSOCHgfoUUdq85el
NLh9+5/Vk/3Pjf37Sl/GXmlRya9R6uoIk4Qh6mVUrz+Ph++G3L8v8GXIebVWQ5DkVmLs0RNb9kIM
f5mMfrvElyFXlBP2gg73g0+KxKZN8gZk+d3Pt/El9fM/D4oTuKSyFyBUoH6Z8CLSyTH0Oo3pNtkU
G0pNlwBA194Gz9fBWJWbBsuiixd8jQbnl2t/c4NkKimdIUxhUbX25WSmpr4yFg032NtAeDKiQA61
FWtCqhBVdvB1D77z24j/7Zpf7nfqx7JK4OE4vSaAYcWkZjk/39Y33y5bb9KGFjMNm6wvI6OiyYnU
KQc8oQ4cmYpjTWucDuyQGkTHny81TwNftgifLvVlhDRyNgVajWpU3IbreIvGZ4WuZF2vf76M9N1D
ozpTJiZIrkExv3y3tap32tDM11nN5dt73abbHiTGAk+crdjNpXrXf7m13y755QOWuyCvm7ImQmDe
JMlHRsnwLzf1ze5e/fdNfXlPlE0EIi1NluPf4/qjTcFbFW73YF2jbDUQkoPV9cuWbv6Lf72ufz3G
L6/Lt4TcajQeY9i8qNaSMD+dJ9uh15ZS8frz3f12qS8LSFAm6AUMjmZyGNPa1dL97NtW9eoJr2Iu
2T9f7PvxQcZFV9i2kWT8cjWvqzozLFqTmnfPXOdlRHVyRZwaCh24kWaSSLyJkKRLbRRv4gwCRUch
OcTUoLGJvcSuRUvzujDU+P7nX/b3KFJlQ6FSQKXpfG45/bzg0J2PTlkNIfXSzjeDGOjiNxrN/c+v
YrGhkoz5ZPX3Tt2n86kU8K0JuVndBj04p7FtjOXPV5H/HrBUdbDyW4ZE4JxU8+ebGSIy91Y8UZ5K
vdeiKDRtlajQnpO+Uw4kf6gQS0t9J5Y+OFMO5yCeRHnVUPKzQosOoQiyudORx0KvZDZ4pepkKVUC
XLt65lfXYkP3iNRsIAnle5gBwn2pTtIvz2p+4p+/AZX8OOXkqmSJaBDkzzehDXrfAqXhqxuLbTW3
ADZ58Q5a4UCl7S9Hwnla+notSea4S5SZDMzXE9RY65WYdVRkkS9ESDZ3bVDVR2/Czy/mt8t8+aw9
Pi9TaCfPgVd5Mor0JmkoCrTiX8IR3z05khWGJln0nwIV+vzkOq8t4T80hjNWfbwCcF86Gs+MOjAr
WeeRov/ypr6JEKpEXGRLYbiRsvi6W8tr02jijgwy5N+FbIv3IC9zIH+29Kw/WvdTuaC27NqvoeP9
/ED/Xta4MAUhbAoMWdHVL9NJGw0QDBTPcGQr9SMqtqLkSaXm3O6SgW4N35gbvTy13EWRip99Lu/8
+Qd8zdSwL/70C7QvOxM9DCm2nA8TaUo3KGQ51fabOIZRQwaV9ngkAINoSScpEk1UWmatLCWtpGgc
TTSHRUqCf/lF3758ptf5cIhySZvnhn+F2iavpoKgIL2ZGLC0UxD9EBwkIO/U3ObK7c+3/+2A/tfF
5ln1XxebM1e6N5QEbBLxSYrDNVKnZUXA+Jf3/N1NUVWka/Tm05XxdUTXdSvEuZ6bDpzY0dENYTsZ
ikZH3aAvpD75LQn07eXYZ1Klx58hI/T5tkxrKATNIxGA4YCi385gcpxLt+FFZQlwKUgev3xCf6/C
GD54YTS1ADv468gdenpA7QRF4H0vautwJHMLlQ8uTSTRUtlMQvOu1Wbwy7T33X2SXwBLQPO4Rljh
831KCAXExiC1luYKRaANlQK0SsaJj+QZscUvI/O7wfIPyMEk4iwCdfh8tRHbqSwOUCElHXBoHVAE
2FHsOnG0+89HpTFPQyZBN6p5vtxWCGFAjQAFoOVMn5REvUtoqpTj9PLzZb57ev++zJfBX+Wq4pv9
4DngBLxIuaNV42KAaMEz1/1yR9/sTgjTsy9R52gXOb3Pj67X06wEHANCCYopxHwKF6Qic36+n3+a
mr6ugqZp8o7Yn8wJ789XgfRrapHPPneij3bylIUurfxS3GSaR/mXugj0cqPp/avAB0caeFN53PTQ
bCd/OpElepTmDsCw3VpN65ZZAxkxWmsF0dX04pvmnSlmrupN27Jon7ThVmKjHkZE5TW3ltFoq6Zb
ADNVEbZGeey0Bb2Iue+U8JKoRnMZxYvOgGRNAc2ciNYHou0WNOgO3vciRVZY57dWJbtGc9sYBrhd
8sNysdSo/M6Ti2E5Zp+fuuSuAcgCKJQJG+KzdFO2ZziAW9Fb17OTeqL83joNIGMpVY7wjEcdRazg
oZNzm+2kXFwK5VPXn0PQw0Ne0CZpOnrRbhRvJ6qTE2L1pWX/0OabQN9JCEoXSZtfJhbEQQQnjYOE
EjPSdhpNzngtOqXb5xT4/fwmv1Skzmf1GQjBGZ2iBUmiDPbzm9SCVgmoOAKxZVNFvo4ewyVh/JW2
9W11B17KaX+ZoP8eoLBKKB8AnqLMG+gvQ0dFWRoXc3jID00MSVYjILYt+l+iQt/kWT5fRv58X56J
Y0tqCPmql2Iv2sKCFhVa41fxJj1DNl7+Fm79+xPneiYHA3YZ7Kf/iYn8e31j+hdpnCQ4pFSMjwIL
J9VXtOrt1Ez888tLm1fmz5/f54t9+cgDYWzFxOMkZkYCfQXy2MDdwhMRxAp1afQ8Apmt1UdDKMOP
ZAiiuyiq6EuV66JeAzukfl9pQDH8/KvmRPO3v4sqJkuiKoJc7ueHDq53TCEfeY44U/bCyZ2Ca1Ih
yFQFF7isEH+MXrtRSwILHV6jtt4XsvZEhnirA59Lx5Dm5U2D4YYOGzmirh4glp9uEkJhfjbQymQs
yUDaOl3rAwKhHB2oB12DhhiJrgByxmYIhT/fN+E5AR8iAbYt0ifLhzou5ZQdYAYN5Z1OHxFa6QCr
z6je0mlm1xjaA5TgnHApnJuZwu907ve1tfJGEU2wRUUbsikI0zHYK1FdmjDzRLpVemUmCSK4xA+u
yo9BkOAYjDaW/hFTeNAktMp04rX0xsV8WLISmr+9mzxSz71CiENclWW1rZvIBbHj6Hljm/msC7S0
fu8lV73qllgm8EnuPORSIwcO9jY8CXQneHEj7LURzUNwS2nXRlAQLtSBTPrjbAEgAo8ed1/KeF6g
cCYzor1AP3tl/ykKlp2AFA5GCQZY5rLa2iqdXQNpcR7kVoI0zXThdlCnUZogZ64xAbGZyUR6WMyN
Aro0AmNYBFtR24f5uwnOJMWq5+uYoPCiD/vCf5GSq4RCtdFf+rih2esBjXrZ05lU8mqVlSr3sy5M
r6kk1fv9IN0MzUdBv3/UwxCOOYpKq4IdlUa/CXYaNXqbPeOx6fEU5YWRAV6m86tm38M2CTj1E7w4
E6SWpsegFoBpZt1CCaEd0zLu+9hL+ses0gjNuQpMAG/Il+yIIXa41Net0Wssu+JlRDGivXYR44JQ
WysfsxShqrjSfVbqzKWN0y6lm8B/DK1DIyLyKllh6ZHp+be74mNKzwSobZMsoTy80VUfVwEEUQpQ
4mcmDtwVMhknt0QTq1r45l1f+ZME75n/ovaMsBh790rD2hft9Ihmlwp6O544kVs2aYBphpfRvHrD
uUQcV1HFWYzKIgdhrPELYrV0hPGkQj5VYuqDs3cZjqo3a0pfaVxJ9C10uEK/hN1Jw5ZCVxjAx9Hc
59NIexmwhPQ1jJCAvtGiVWS3tfQ0QBQIDPqJXhT9aqH9Smewi0K/ADaSBu1zAcPMESLaB6sKAvoV
0R+u9ZOIKgihEaYSCQvxqs2XUXdveCvRvE2AisPMBoTBcDuk9XNVXIE2Vzp/DuLmTE+tNbrHInbP
9JybKankamXlH+QRZO1YyYCocW/TG8aXXhN36u9NbEDJR+Af8wC0e7CEXusj2kEWllb3gkZXL1zn
cYCSry1iSiQilY6H5HGcRFYef6kbKbF2TLbawP/MwHXr/AVucGSuFYp2SjpQImspJ7T2CRzBrH0O
DjPSDkZyCxaLowxNYP1Dm+e7MTtFRePobWfnfbfslF2dujHzFC4/9i2YFulrSY5yW26n8saECNxb
hwKwUTmkbgHlXX+EGZqRcy350jJtm9MXV0R3oUQvCgDmGOShmqFHfFXl5wAuoJxflBqqdINaWgVx
0oybXt7J4QGsBWdatgr00Jj0KKZQM6p1qbzSSga/UrflAhNtNnd3ceYD3zzeArgQtVdVORozAz5a
4gVKEIY02pmvaSHm0HvYQvbCg5itNRYPqLNa/SwCejYCoHGgRGNI1LSjtx9xAKw14GTHxOilu1Z/
iuqJGQT9t7eImw+PcdOWdBdO9z50/9k+EB8af6/Q/ZWAP1ays0ARIWpj82jwN3LEAMKLqG+U4dGr
Hmg0gPtvqSEE5QDaRbfKxnNpPirQp5UEP6IGD7RFVUhMBg8BZey8y00oqduwPsfgjjuQCjRL7TTw
h5bkGrKTMCRkiY/Ye4qFpy76UHK+bJSgOAmK4XYYjrhXcAIuIAE6encma4fakGkXhTTaVZuc76LO
AVGi6BQLa1t05HVDusrCfqFWk9t0zaYTYdsXLS2Y6plhVxPWC9sbGZhvBEIjedXQKkNvfaemEaTw
Zer74yTOkArVaWfCdOrzp4hqieY6sl4h0C3KjNlevFOZxk1LuEq6fG1TGelkuzCqwvaMR0a8HIx2
GbKfVO8qHOeVhR1GADDbMYj5ZibpI9OzQ6VADhqqmSZKwlY7iPTmFjKmBSD0UhDvlAkMptTx2oC0
g71gDVrSYngnDekamRtF3/ucv07lwILXIHa1rQMw9uX7mm27UeOXbg5tvzT7F3ztkIXVDKFHjhz8
mou4XvTIHvztSIgDAlZs8f/zIvlpyPecyTL4h9052T1hNaWvRvcg0RHb1QxqGObM9Ur/oQx7X3sL
h22WXyTPbqINFfu2FkzLSF4pASZmVvhIorCA2m0jWBk6JtN0L3YYYYyTmm76OrTVuXCliZaW8JY1
jxIlVUiJA7BAHR3HUfchDorj9/Q0swqFvpPIS11/tegkVM7CvDFAjzQBIDNZK0fhjyCtWhmK/01M
HTLSmkG7jJI7TWu9uI+lE9txlq115++EeVtU3g3ig9GxiPhHbZw1y9PJ8/94LPaKVqOwYv/q1WdF
yhaCwtfhwX6P0Vq11gbiKCv/n4KpPu7FjT/d+CrrGKTx9qHRa8yl/gJyPp2VynlU6LRGWy4+j/5d
LdUPhd6cDWDlhTxt/ehZKooNa3pCvQAdWxImzK79CCRmLrOaaU1qvJO9+EAJasbX1b5H+JQaIDQa
7eIlkdCpuxMk7wxho0ky6M2p6wERx8jclrSl0x4cSeemX1XiecTdlwB7QWqCWzM9q7Vba9uIeaMM
sboJyFQoUoyxcr/QTYGT46Ma3AqtvP7UQPszwxiU/SYgh9gwPpY9vO542QUPRW+zyK+CsgR4tKAj
2iouyJRcSEHMq3QxwgYKEiYN76UXQKSoSGXrEMralbw4tmF+Zm5uUunOyCqUgrkdYeupMu9OrcqX
oqNFkHpiiTUsrtn/xQ+hcdSIVDYDOmJjHcubPnj3vMdBfVWSA6d+VkIWJMlHD78M2K7HARtZpGSk
XLUOeLwKLKeBQsSGLCzpJXuUxq0avM5aRiyru1FxVK3biMZaER57WDcBgniJ5o44ZzuoYrYhv0mx
a8FeF7rudsw+KKJZqmMJivmZ3kmbbuJ0IuEJXRaRGSbZ+BIx5ysde9RwWmrJzlJ8VByYDhL454Vp
60OwpBmw8amiBvA2lk7UMacIZ9V8m1PqIdxUeTpOpFN73MxZDgDsklkdxOUnP3wKhQ+BOuIofRit
U1aetebdq66hf27nL4r1UKpX6UwvXiQi0ry3ztrU1lGZbvMe+rORQ2gcmYXYhg/7KPyoSmRgm7wE
eFfyRdGFjnl7PKa0ooZsf+RxKbDsRIGTKhsv8padzMNptRdYv4s4fFfg22MBgO8lZyAOFHplwPkP
/loZ3xvF301Ndol8DO9S1N9LeQ8ZuHfTmK7zqkRyxCK49Ks1BkyclJj21D9TsdbjHqRWs5dZK8UI
sZdvOvHcgCfHe09wqvQmx9xRB3/a5JoCgAr+eIUH+fwcDoc+0u5Nvd9lZXIfs8+wZo1Uh9dAf/DH
26i8ZtVt0Fzi+HmkkU32JyBobHo1zy17d6IVB1aEXQAPq6rKkcTndJxWUHbZSJNhN7RlI/O38pci
RRmZiMuCCYc4B63lmKLBL4RCXizGfhYDhI8lkAZTJqfW4xwl5E9hja1RdNJBKwiDfi8l9S6pN2K3
RlCqWBev/yOU0waApF2N5lFndyYGqBWS+hQHGbd6M3QcwgjiiMNbYh7l8KUJGGbt3aRxD9FLJ77U
QeGWLcYGnCWKHtxMnMqasrIVyVqpeDbM5z5ANS3yqp1QvpE05gI3ls9RganayYX38cgsMGRQeF0J
S561AvddaQRbznXsAtFEH1X1L3Fxp5i2ULiW4iDuMuRiEeHwGvcWk4dGawTEOd1OXoPyvjb+jIId
wprW7FjeWf3RF46ld4vGxJdcrMWwwfZhc4qafcSoLKY1kHUWNVtLbKV7FPW9bF4r7wUUVhbTHuTy
CQW0rZv1Q6tvG3Bkxg3N4mp2pO8FTzGv5ynEnSvSRH6tyzPar8J4HbPbJD5p+JeZ2JgLhfuQPkZs
8+0iT8+yeqdL6JK3fBoG3GrZ9eJVQaacFj0535vlWjU3IujllBSz+hTwjYh3gOh7tLSw1vKb0Hit
KMHxc/DCKzl1x9wWlS2iSj80QAe6OUBD9unERwz0zgmt+LDuHxMoWpVxGVEMyiuvYXvplMgDJaaR
nDFUjJrT1/dK5ZThpsAuacjH3ntQ2pVXHjvlqvTnuHGF6VwHbp2iKxDtHhW7/i4rT0myMZsFs6an
vTOyFcrnlX6FEtVueqBkmaPrD4qecsy5HTDGYnagtGc6CCZmbydTT9hq8zsuOZz6gvgm+oay2xTm
rVgwvrWlChWsXKqZK6Vuox1MFPZMsMMBrrgHUZuVujliUfZYzg2UJcqimtZxsOpVmlkeWnk9QleC
sdBvmuEjCJde+xKZHH+lyDGtJ2orgVQ8Nd7WT9lGXsoE6ME6jHC/sCgtauB4zaE6G8WBD2ks9jXr
ebUVZK7gBDXblF1cbzmFK8KTPm2YoIWHKAaMLfzxaBeajl71LI5PnPE4FrXKXtB2+nCLCtLTjl28
Nmo3ibc1zN3pUovYil9x/7GoD8/9dCspd0q4ncXH2a5InnFBJMnKe28ZSXlwwG8EU7iaiKU/sTcd
zY1JiW53qaOtKQlQ51kPN9iRo8b1LDcJHmOKoqPNyK5D0Tj4r+JyKf2hndiDldZd86TBDr+T6wFV
zT0w0yRgIV6TNxs1GILHollX436aiXosza5JhpgTZbcReFP9duydCekBVgFFtxX50TL3ibdXlU2t
uqXJ2UpDS+A0cZA6akxWUIkBSTTWAx94D54w9nckpPV2BfhqqTM5pe6AkA6CRLDXpUcD6YHl4POO
zDu/vDVDl5IZUVoXI0qgpYCDJduK8qXLFrXB7rrGqbGiBFylZ4sNy1VVQRovxxDuX7yWZfb4cUbh
r1vpl7TvgJBzlMPqLdsmMhlmlQQdxmDHbNe64piMGzR0XbrzRhfnmDRSJmGP1SbKFpp5VNLNyEqY
0oU/n+ziBxM5H5aQYbgVpxWHp0LGtblIMZX1wAAsnu3Vy8ulJt1YucPWTEdmlzQXOVuF2kU39z4Y
WGGbYTflmdTqH+p3pe5FIJvZWK+Nch/R01fv2LTm1tOQ/2NgkBNoh6ug5XVt6GRZqN1e8jg0hVjN
8ejdGwA7OzYknDFPxlxTFzki6niOB92wYy4n7D5vRUXhwjnf1A9Fec2zg+KfhOToBQknuj8JW2yi
VxFcnGI+LOADPJbCmQ16QFevt7KSY0SwmW9IgGdCkChypJ5qf38fmcsITUzTP5jQCdizMdX7jR1k
sCldvZ215hP9G0otLEvtoeNENy61YKmYW1/l+yeAb1NfDzYfV/mOCB2xvrTapHy+vNooeBfL2wDT
R3ovV645OibG8OaiqxsSsaO85Atga9ETMNX5h8FRNluzBYLEyX4d9EBvi4VPVBEFEUYJxXKFYgXV
UWOXR39jui69B81nKC0hJhWoADxbEPe+tFLwnnBaVleWuZC7ZfBWKcdcpKdUstv4T/XUY7teNPXZ
4jBkuFhp+mQ3mOs0OlREKUEnJ9ueBoXqPkv+WNgQOBQMQPjdwNqyjjvEQVH46uNFBZ2Kl3t8ZEcp
mXYWPqbFWshcq1+Lyia0rgO+Q3mv9S94o3SKdiQQhl5sY6RgwkrjQ8/ZMoTGI9/p1t2Yo/LYgvLv
hGdJ3WvhVc1vWTnScB1xQ6wd1cHqXpUJIxe+qHZdCKc6PGnlpSwgNLGvdIeGPhvCOXbFpsho7aC9
DbG1mPo2Ugkg2SkFgdW2MA6mRXza2GXpoxa7EisYwlPCk0gRzbWJULIVT9WwYlOmxluNZXzCGzJX
3yQ22+zBOqv6WxMxc59NmQMCurnx2Kt3hrocOHiE6Wtl3ffabppWaUrbteupj91waxKLHC5jgi9u
bWJC6Ze5hHylIdT5bM7Ymy3pQF6+Wh4FTBhR/5YT2WLvPbwm6T4Zn6TspQj/hOMzO/EyPebz4N0j
BKsSWMbtO461Ql174kaqTzr/naa5Y7VVy4d+dET5NS1gRdK2Xd+H4XZirdc3kbnzrNWs+vPWE73v
BtFLCj9Q77GzQfzYcdrRnz3/yeAsPT1q0q2HAUnie1mHSUlzGZu9V09edbo9gS4S0FNuO5SLwrNi
boTJ5RdZxWOt7zr9xhCexuCtjvez/0DBQLOqpKMhuz2PB+wsTasVx+Et9DilPdL/Lg8rjiLVaxVg
u1upGg/Ywek6nVDRYuhuBzcLAlvsbxvtJjVcnGQD7yLBlJa/dO0msjZjSmz7OQBA1V0b41hJj7l+
kOujSAAf2FXo3zHUMzj2zDKZJVFddJNqrjjAz2oaYvfFosPNUN4rlPjUjAXJf6654+DYE/dJcoe6
JMIWq6EGvJTiFJTUDTRoAbpuBmspr1ZVPtgqwBHGHgDQsbN170lXT7247bmIAYSa5KXVP3nDIh2u
seWq3b2v7TLjtRWvyrAz8pe+iYHv9HYQ2ZO+6oaT6vlUA19z/YP5gG270hFWQio03racrQ3xpOts
LR7FrtxqAzhRlOYZe2bT7oerLOxlijrlxhYe/J4dycaXrnXzmvq3ATt/2bsv09s4RRp836hA0FyN
xKQlL0blqZ66RaopiC8ZmPWR2R+fBmEcr7jWnM3HW0Ffw+/21XUz7XpIUSwJdY9Nd2n1OzU6DNPj
hBwoV91W5uwOwrvQkeusG43dxJwTYSyNTD4KB5FuS9y7k5/yaDVlkuNHx4nQPLblzClrVOfQrnkj
pbYhcCcQ6qlRZmDeMI0/TPd+tqvNkDDwqm3ek+gmi21Q4GC9cb5601sPZFnfyOIqSjZesxuG6xSf
ERgmyOaK6OgXb+q0TnG2tsFrO3xIExrg0i6kfVHecf6YiGQ2CggxSPZE9zYAyRJzr4S7FKQQVmp5
lYJPkJa4oS3oeIXH6fokajAQIMgeG6po8WcW+z65qN22aZ0YHGRC+ITNr1zdmKlDTKvPdwPI2xjZ
iW1lBFpcgQhEkZ+acBvgPSGNGcB1pf2TccU5pV6Frcuhrw3WmXfodJr4Mf6I2Hu3Rnv0FVagleev
dcqh67tkOHNLBmJDInxV/Rhpf8KUJcSBiCt1O1N6qv1L371MY7pUOegnLRaYS5q6EB8WQ/ERFQnH
85Wfgc0juIyXLXri3MBBeNJPTbCr87PZnn1/m/srS+T4rDpm5xCCVbL7nAjrnIs2kCZ1SITUGKAI
DpyHksFvuBT+VWAgyhOb+ghCmLGearh9mH05gbIDSrdiATNuGTS904/rocUCiOnqudQg42/T6s5i
LHrmYn5azUgCfgDQz6s7tO1D7w+3E7pkOGdKeYc1apGkuyS5l+UXIBKjctfoW5bMWRQNsKJBgcfe
jiF6IuQfhCuS77wMX9wo9U7T14L2PoVOxnD3F36yBSebjTtddtEfpdlOr9FfMoO+ooKDMkhkf8Zw
DvWIhJMNz9JK37yUqlHtotAal/ekRezGPxeIoSWnH9b0j2umG1RrNd81yiYj5ZgzIPuCCgIWm+qo
Ug8wp0Fi84A2Sy3Z7yRXuXPjrocL9kEXOttTTg1rQdiramkDkJPNQyWtNWJ+vStmJwI0BQtly8yU
KTvqB6paeYoAx4kUS3g3KrH2LLwi6U3zta9QUT9xYD6F/iUgIq1tQUaCY3ukN0Ee0GIRsjT7TZ5v
Rxpc9QRfwdGs98iUB9+ByLdA5dpxlirOHntQGmjabWKgoMPQBwYRqeegLHztto0bCLZbka5SJK3E
YfroNiEV1hMVLcyDSH+k+N61/HtPJufYrLlmLUlZeEuluEs9pg0WG0BvPgmxDF50BeHcCj5E6epN
R1V8jHsJRQ+EGzNwfIoj8jBYSn6LuPW2DW+l1mDl5MASvbcl1GI/PyZtd5z7YmBirBgSUwyIEL+x
UTqydFDii1d+GFgIxuuonCr/JqcWC2B7ec+wFs0Xv91q8xEe3y+nYv+14bDr68xwbcHOe24FY9ny
Hvz6LMo3g/aoyJe28UmHTZg8IyrvmSynEyqCvnWz8NknBucJuwkMb9j4aEKVQx8+NuUh8s9VcxtL
O5LvjXHTZIfMJOvSvwz6O4GTfxY6mlrRmrPSeEheRMpmq6WY3/nVIan/lNYLUwRQI1fyfArXVJKw
V+JHysQFM9gZh1q5A3k/RbtwfC+iV0HaRxUGqoLjDkyPRGPRJywEhpNNqEJq9Z2NBmAoulw/Ing1
CTJE0u1IlNPgGaPWMlZPEjU8QZuuB+0977wXStgvhqLf5uNG1INjnKtAtbe9jFg4YR0RfUxZJbsZ
+qi7a6r2rGkFr/Et9ST8mEUHVXRs2tdR92LFqSi53EuBX9miDLY6oNoEwHidkirL81KwNckXCyY1
Pa6WSR93Z1PoAHOMkpVvq67Tof0EsABRrCYrxTqLJd+1lygMR/VkTRmJGY24umLnnORRVZDoK8v3
iNzpNlSAqYwNxUdB4qlXCvUgd0rBnRF2pPHD0RkiRWXtgoralTgm9PGoFkRJs1MNTzm4CiTosmxW
hdumlSw1TvRGqK/FhNSE9pEkb4HpqAnArWhhJmirE04sIYk28ba3WkJPwGOBnABaMzRHr29GAO8x
Oy09eh2M3chcKVXWTmlNkfMRLEhsp0KrLZXmoyVI5ksEG8lBkxjWQJBz4lkk3KVpPni5v9Yiax2F
b6FQrxmly3QSVhY3i7OMw/dykHM3V7TXJmT75B8NqBGm0qwb755EW2b/F97MWOkNCrgkhMgBLmRt
2V2m+sUS1rD4fy4M0f6uCpFFwATU3gI0ozTkc1VIQ51mYs10Ahl+pghBECQt7YjFL7XM35X8yJQn
znWfOp3IX6sGc01TBsH/p89SX6m2bktrc/MWb3S3soOtsfn5rrDnfHdfFsWQdCjAG1G+3JdYx/9L
E5AGws1SZ81cKIVz+7CJmzcDdWDUpkewSYGdNw00yWoHAGLfJfpSR1DgdSoLOgWALak6ozLWWace
E40ogpzxebaRWLM4oF7OfPWQQz7VfG1rpmx52GxMwZOavkmEQyatvcmTN10nqOlpqzSH/W7F3ZvO
riJswhUwxZXOkddKK7cX873EomKNNXnSimzSXSRyYJaPVcQPx1hWt3Psg3I7n4BfxblRXihJhhq4
dHXzLtZK9oX9qpM2DYvALNmLqkdc8gw40HMJisvUROctkh0l6tdhjbD0VSYfugoYevwgqnMvuLcO
6tAd0sfZkqMOtR1zsNFJbUwaJRDsZgoKG6I3FUB2isFDkqKdQMpJr0ZHGc6hFRxMkdgKO0jd4uAK
pMWOC32RQ+KII05cREZrcnsmRUehKSxb713xxOWQhtT+cX0TpzbFwGOOdd0jFUleZiBiUFTPajDM
KzrH6YGz0k4jNSJrVIA0JxkQ3lKskbJRQd4b9OnT8OXKYe6mHtZbska2FXHyruKSqMYMHFSWPtuO
IUz/UFC0lI29CP5UnKr7nCr7hSB6DlRKchWIq1FR+2yQ8Q4cK2ZNzjrpJSuHkyyNvKLYy7ZZSp20
aXR3U3hGrJkB1NWqHgN1uq+hwebEy2DdcZvGOaXQokmal6SV5iSxU3XREs9r0CJG5x3LbA2atD2K
zbHpGwqVrhqHxA4BQZg9Ykd05DZc9mnhSjwqEBpuRDA0YanS4tk4URGxuEkqkLPcI9mrnOYHjYSs
Lsa/lAn+VU8H6YsuUqp/RfoFKBX8PGnk4tAWWBNhN4nkS7P0IJByK/wDjq/fEKDfVCSaGs11MEFA
EPMhf74UBjett2LI3xwGnPYYW8tSXRCzX1B841CUBdCIhK/98/TxRWM2F17qn646/6p/FwyWo5qK
EVfFvmnXWxNLxI31yj7DljO3WdbdgiwmUUg3PxP4e/ZsnvZLfup3nFl++Slz58GXckLAP6IOeUyi
ovxrSWZU94nQGbrOgXkhuc81O4FFSWd8x1FoQcDSRc3oLa7wspJVf8G7+vP1pbkW86/r65R6q/R7
4RH68q7DoGYqNfv5BfRLyQmXRA+pfHAIx668G+vul8v9NbR48vQ6/9/lvoI1KTutBSUaKPreW7cF
GQ0nc/NrgSt7Ua0H20Tyu8id8CT/0n74TUsbFzapeQVNZxp/cd1LCxuvpkcGfbHjUv9v0s5jOXIk
y6JfBDNosQ0AIRnUTJK5gVEkobXG189B1sw0CYYxumdWZVaVlR5Q7s+f33sunSN2r6vICY+VS7ws
hGVv/R8zZ/950T6PurASRQY6gbEAqRjsvE28La7M60pc0R92zRXM2UehcbxzL/fJN+rTlS6eKGfT
44C4GbfNxkTNs8qcEeW16+3ouKzowT0UDK7Y0kP+nDpzLOt/XnJ8utN4qr9+XL2i17mmhJD7pt8e
MS/dLC+FnnnmTZpv3eLFhf3JdaKg1uRvHtaglE0CktC7ytG+i1bWnb/mEAjjsXIhbamzNFqPSCXv
R4fct7OEhxM0D8gnporNBfInFsHFFDI0FVQtfPFMIdku3JY4qZAgrPU1oqLNmUs98Y1+GWsu8j5N
V15jmmkHc5dvtLqA4/bXraveW5vcGR/PialPfCkEMMAoASuBOe1bqIqXGp7oTWTeifvkmuCBTboh
qnAz7Mtduo6O4d25EeXvxdws3VZJi0EFD4JlcS99kvBS0rf5SrJi2+iBrWjjCv6oI0Yp+X7Db23I
CNzt7Ag8J2diu4pUbhnYP5sTEoxoixB+p4gcg8L9HKP7Cuit0N+3VQ7OHPEch1ZD+eHlj8DWz7yG
J346P9qgtMYPhAdy8YEripgKMV49R6rRcoT+Ks012yJTPOyv69rbnnkTTgxHDY+9iltlqN9E3n6S
WKUfT5pTwlWU1v6238zPx3K5L28mEOvUoVpLNtp/vkxRDyj4YUU+NhUo8tdX0PSLxOoLkhbHPQeI
NixJpzyaO2TRCHRWxkZxCVp20mA1XtCaOOvyP/FSfh1/8Yq0SlZoZcz4M8dlchSnPpJ3vvLvJRv5
xJE+2LmPbr6ir/OLqbBvwmcDAR4O0WIaUwnfSShZLMe4a13ZlbZWscFvWzq9gwQMcSvJSWe2Nd8X
xy9DyoubLIqx59c0QR01iAunYBLlSLGYq/CKNnSpK+eMGt8GnAs9HidkA+x6ojlPPJ8mlq4rO69X
cs2thaRHURyU2lEuIvF6jsV6VipPNTk3oSHBEbngI9dWhpYzkVDeh0ncYecUafrzYpjPRSjSJZS0
pMR0VMjhmTszP94vD2PxQxd3hqxtI2sDXXWNfNjGkQg49fnnT+t7Tfh3CID4sgpCRf1m3mIX307s
NdAxxZtGuGnS55Rj0aEtV2p/pfvoFerHhL1Nlzz3nJ1naXRI6THmok5IZnCtiHQfsV41VJOeYrid
SVhmhLY1flGQS/z8a78vP/Ov1XVotcRpwNyYJ4pPT25QizSvO0112zR1dVUglLzcVWLOQSrHmIW0
k6TwYKn5JrG0VZAm//F+fzH+Yt7zg6jvtNbCPOsYq/qy3cSbN+NG2BAMQUWjnykpTl8u3ELIXCr0
5CVQKZ4wthWNrLr9vtjR6D/6F/kO1RD1yzmgyF9s+rd37V9jLSkm4iBkNW/CfGnFDj2P8YT1jVIx
/uPhPEtWopOu0fi/NswC/tny7XsnZb6znzZfiydrkUBYmfOlduvyhRTHbWjHOyTNjj9f7llL2LcG
0WK4xYP0WiTHCXOE63X5pmvaTT6oa330z61cc9X56a5iVMS7yufzP/TaxTjgKsBwKcQCzFuu+BZR
+KGyNq/KxbSVnyF1Emk0T6zJHuk3io9zNdRippuHl6gVLSZYdQ5UW8zmRiaEnYlLEqVV4oiFhnOD
KBuUPoThnZmrlgieeSwGg/tFAgNv7LImSKZU9gh5lDkt7mU3aehYcHPidV+U3p86qgi19zIxPgYw
NzmLaiPBFoWYjpRWp/mT2Li6f6wMJtI2nW5lTYLQUiHqZyL6eRJZPHp+J1+SaoqWLitQjJccP29K
/ckUiTeZGjO4SXDU7DJRghZket3656GWb/XfseZq3WDrDQHAXDgPq0lNyIdHe6+tOo7WZnGJdLBc
TvbcSkSiR/bGubJysWYwpCqKsg55DgY2HvvFmqFX6O6DNpwvj2AegXb0JuiGc7ud5Qb6n2FUnVhA
mW6JuLwyXSsbPwqJBEavug3s5K7bUizbTIVr/066/vk+nromeS40DYPccsrAr9N+EVRDG2aeiIIt
NW6lVETnmJ6Nv5i/xa/fKu0YeLasLoAipKUz2wxDVchbdq3TaOY7XRYyV5p0CTGDVW70hqwcfM2k
VilGGD/+fIHLQm9+UcDDkr5BVWJCnllMf0Niml0XY3YvzITcAyN8tTI6fEoqBXafe+U2LcTCAcly
ydEHqaQa7bPSF9JNFRJ9NIYJ6uYEfdPPP0ue54dvtwTgNC5TYIYgz77e+IHqPzQ6NtWWTx5WWyOV
I9J1cmW/4lggo08YGelgK3mj3LZ044mJU8I1MWB/oBJVx3FK9LWhCcbOD5EU9KEv72ETs2z2CYe+
xHr1d3XaTGdsod8mXaDc4CZ11hOmPeUboHyyMlxRCg1YUr40jDASfXI1OgyTtRXTbG62OvI4nplX
vr0+GiBp0IcgyplWvmFk066bSkMEcZ/rMUcakWRe135S78U8iy7Caqo44JXybV4Iypl24vxyfHlK
i5HnVeBTVTT24hRpAd0lhN76n6mSmotczUvS3EYkEUPE2lJxVHaGz7C03mL3ny+Y95XMHZaYZQ9N
mUwaaIklkixUEtgx6k1dEHbtx/oqrduK/kDSoRYsUDREE4raCZ/YRaEmWLl0aOyd32i/c0FLHzsp
TA96GUovhYH41hKiitAFr8aRVaduVEzpcy7VwPW7Nkh67B2aTKsSO+fslsH7g+mNE32Bw2TAJpwz
Y2TfZmNV75uRRFStFVGuC5J8n4jF6LZsplM1XicIBh8n2KicLidRzgmsld9lkDWird6zOrRJOGwN
ITDWcw77H/KoW0Rras1x/88f2bc1epEzsfjGBLFsfbMCCOFryNQEgOXpmDebuCIADcPvOcjkYjia
wKRqMc3xNc8UpuXE3cZj16htYTqmqOEECok2RAaYWAlHM2RuFx3qk58vcLlWfBtS/vp+ErrLOWkf
cfIXeNNrOscyBoHxqgtafRep2IqKgU6GXDfqBrAmJadkRU6f8zx7oasefv41i8/0nx8DfmPG+JIF
tlxLJBzjKlnVJsGvMpWsJT/QCL6Cu/SGa+Zt4ESEtDj75zEXJcd/j8mxAsDiv927rzfASwpDr8LR
c3pcixqO7aGN3SIxzgwjLSaC5TjLNjMHKVZHxPKMOjL3ceoQREEERYj74tKwDeQbK9Q4aJxs4WwB
f27oxVtc9lUVaCMQELUvOJEE0WquIxgAjyWErKOcB9VtUUN9+vnGnn61ZpYUAGNWTXleCj5NfV0x
aUpBw8gxJI18xDIyayeqRvR+ShiSTRjjKBRK3XNrT1D3oz6Lj5vAD57URPORZTRnKXKLxefvMwBw
xGInk94jLctLw9ekqSET15GMlyk2Dn5VbgYp2JuRdUw0ZYfe5kKeuTk/34lT9//zsHMJ9elGtGMm
JqJHNISIG0HohLdEJP/Q9y/isDxMunquhzKXkZ/WnH8uk/bQTBimXlne+MAa+9LQgHgQlu7Gt1SA
Tv5Hu0x3wcF8bA/ntqcnL4/mHwNaBr3A+b9/ujx1KNWxC4EekfrWH7NM7DhFTPqDYobA0+tiuA39
WL39+Z4uq7J/LnIucE1LIhJLXUxcbadaAyISiB6byd+ovzJnbotEq4soWYUclROUGtvnMJWnJguO
a+byBdA3MYFfLzWM5WRQMhINWmhOWX2otV/l+P7zlZ1aBD6PsXhbElVPNHHSTcfiLtpqGkV2gwnW
rcP60fDHM22TUw/v82jzFX96eBZZlUoXchtzuQJBH468LX3vlJ25FXugDgK38+frOzXJqyCr4PnT
35OWb+dg9LVXFRrHbCSUO2EZ/W5lsX8cRRqMoWJ6bmK0Gvhe/xzdbr5xy88CBq1Bti/RdBwUf71U
IRYmvyYAC8tQUYP9EHUEYRkezJ+v75/0qW8DsVmhkUl9zoBfB8prgRZdy5l+C1RZRMmNEdxuaUaq
9GfHPEQGOtBRuBmkK6hkm7G583GDqQaBpCZ+1/KNjsDGs8gegFrRNMcYS4qCyF0SXkcsAcgkzeoK
GbQda/RksXi2KBSLjlQJ/b1P4GVcRoj4TTJfJRNHDfsPK02xbaGlbKtfyjgdhF611Q5Qifahkco7
XlQqbsQ/gg8zofZs5G+raoCJItyWqOQ11IpF39jpkDhguHDv1XY21m6WHUpZny1j5vhidY+KhxhP
JcZ48OxQuYb3AykfUStH1cS0Qq11s/jWkztbq5H+KfzrGANbkwcfMub/Gj2CRaZaBs8TFalpbTQZ
jw0SxTzd+yM6+nXjXRSCcDBKtGoI1dWpc/JpsrUOF3T4J24wwHNULbxHMiHP8DRWSXwjCscheAzL
9mLSrNUAsYGG6yrB+TUWV0mwa9rqQGtjFSCtMRRrY1h8AdLbIDxlGqG5geJ4mXAfccChouKJMjfC
yZJkudNKFim5yNTlbhMkxVZDGNMVyCxQ0HTV+1TLt3mKQMN6Ns3KnoJ+67W6jc8U531wSEeEeyV6
YkTTxFbaWf1gSL/L5r3o9HWn877Idxme0jzGs6s/1IK5nuiKl9kTqaEraWjWIxJfLZMdU8b4E6KN
ucNTaAf1ZW49mDi2yutIeg8sTPcjCpkjmPlWLlcN9BQZNQ5d9mM9XtbGh4ASRRF3OfQ48akVS9ew
fmMdTnHTBibyH2yGApIei+xtpQ7cFD0NsTorM/9llZqjZIgwphdI3JsOpULWDE4HjFhtJmp/b3ZB
6Ph3rHbc8bVf0ojBYBTfjHhptGiT18cu2uB0D/KbcQBAXf7WWoAIWHpQ7h2F7k6pfldAXSpzgzJK
0NdafyeW+7DDQbv3MlyQl6PxBiK7pwEgT9eesEXP8BvZ21GqijVEw1VXcjA3+/qwdLK7rZIHY5JX
adeg3St3NZuXFSm6x8j09+1kXarjRzZ0iHmzq1Z9Gqs7YVKQ5sPPFaOjjii8Np41P7HjDL9+6MQe
2j9AMCio8uKxbVK3waulFxIyV6wc8MEI3OumraoEe7nA/WIkxzbEkBEkgMIg/CAT/nn6OTG9QmIi
xY2IKMhaymKWA2jclERzsuFkg7TKwurgj/61FzRoQ4sbAuyPRjCcwfCfWBbniDUKcd2g0bjExpa9
MoaxRMEhDY9CB42DVoh2pnFwqpzU2BsZRAswzDcCcNYbRuf5koQFF45HmaDzUrTyOamSW+BTeB/j
u9qSqK/lQ9u28MqKqCVVWj8j2zixYMK509gv0MOT2TR8ndxDv+sMlmLciLopXkpVnV2LYqn/6roB
U05PqNZlyD5udH9+rOqpDQQgiHmXAnCWXOvFSh3hnlHVVPOcTsix44FJlVYB3qqx01ZSbitZ7Rg9
c/bwlCCujK1rWaBNq2pIuWJbr4Q1nCkRNkUKETmrETg3MYyfXLpRC6V2lbE8mBXgXkCzpd3lCIwa
Tk7k9xbwRZjmq1a91HFOS9G9HL5G6No97HSDsZ9wIfbDjdZyIFFDptDuiHiG1kBhlG0DhPkRzp2U
k3CSy1Yq1CAxw8nKxNfw/4fMwX4l3shqvY1G/nBSFJum6F61OcRcwU+oPHRYgmNvAt2EtdMVZmZC
SDehYsv0CmChllQ3Vh7V4bqv7n3h2ce6krD4mJvWByOA9t64surnWDkSC+vkkLkyxfZMFYE6UJMJ
Y5w37oR5QsPTalnDbqg/BNgpdYDdr5wuDK28T01+9li9VTjw0qxZp0SvqX21TYJuxEhQP4dxvhOy
F1VLcTBo2EOCCwS1EWeU4iEPmBSMu7gIYLHxrmI47lKJ2GMZzqzkhoN8F5A9XjSYQuL8Oe5wxlnt
3ssR4gitI014lAaK69zcTFh3PUvbyw0u81Z6zrpk14TjwVCA/FBjjN21N+i3hY4tOEC8lz4aGNBD
aEFT/nschZVsPuryuwdDSi/w4mt2lElu3m+E/EWrfyVlfWiH7JBonJdZ/WasAiZxy+YWr8Y6RCfE
4U9HgqE8rADJIKu8TZth16sFrsl1h5OgmfZQtTplK8S4ezPKhnw8EGQKgulpRNxYJMMmgduYIuhu
pAbBuOAm8b3Wgh+DlzRAXTG76kDMKjrIGRLTbtThYhDHrRFsZfPK5A/06mQnMjop40r0tFWDWDOt
DiZOnKbh3DPc5fqf3t/lE+t482iMrxIPV6weogQlRr+PzBaaybHsN0EM3FCyODZ9K3Ahgz0jDRt3
nCe5FPWWX3OQirt/ejFK/VqQwKYl2XrUrvjd2LBTFRdJ/NfCrD6OMTCBtxraxLghpWGVRhyooG4N
I0e1CNa+U7DlKMFNE/d2EiGd1GLglrCPKlQ6YW4bRgiDbT3XcHUAFY/Po+eJ3xtiehG/pZHdY2cx
Vlm514sQaEa2qaV7Rf0TCpeTeTvpOPNAwpnYaboUGhwYjAP+wsDfNahM48rRwme4Vj5ejFq+qIIr
SkORbRlxPmr2qBcfhfoxatJV2CurxsMnpPYbX8C/hAE42U1CvGkpJAsRdxZrcRm/qjBvpMFzaWk8
hewQJorcyhPRIW+V4nfYlhA2cSeKzf2URBsjCm2Oo7tSeRqFi9g7VOI9PDfB6+6S5iIwOGzbj9RI
uv5iAJtKQ0Sv/Zts4HfclOOhbN3WAiqyKvObSk9sv1wb/O1TvqWiB68D+giLVlvBb4vKu5HA9DIB
mext0uzJGDYt0twRva483U5gQU2TTZX3PKqV09Qc7KkpFoTAtRrMubnhFrCC6hHt3XNdgukDVQMG
LKvvgE1gfsa+IKV4gsLXydI41K42EjGeHRQn+FjhkzDsA3IwKdfKm7G4jCjdlQ6rHaaSAfvkY1yn
Wy+abgRruogM/E1O1WBzTixeaoQ6o1VtUrzH51IwTpYEn1aOecf5aY8nxJOuNSklAQln4zqRoCaE
jRe7qhKNG9aNOcFXzB1NqaLtz6uWdKoyQAxPWxMVPnTiRW8g5LxvHANSGBsyuXCGubIdb6XtsH0z
JfzsG+Qk22Jz7kzq5Kj/qoGWW0yz9yKtUmILY9dtVDxSUSvhr5+v7MwQyuL0dqwEtSIPDHufnkmH
zi9b6IOacqFWOGX/f0MtOh1jLOSj2UMwGKW2tNXc4KLog7pi1JyT+5x8U/5145YeBr9sgBeF3LjZ
qotWw7HQk4vFg1BcBs1vsexufr60c+Mteh0yhyKjVTOe1ZcHSWg6QLficVKSl4blga471tAoml5+
HlU60WKhMcYxM61mMM/Ly4TxJvdIj+derH/rmQQTOLXdHtFnqivzbsKyBOryUNjW7lxAL5hnPrZF
c+BLTuyiPhcw0eYghQQnibRd68Es6ZQLfQAp+IuG6Yr9WqTcyPij2VoKKmKdoab7X6wmfL1WtAqT
o0AMUFzdxaW0pXm/q2f0i+IKTcm89CjIv0R55xXXjTySxrELwnorT95FVrmC+CriXJvGVyv+MME1
Slm6mSp4O+O2wuAajN4cqbGeQpXlZFsLe/AUfgA252LA/TuEay27zEu8TUAf+GfX7TrLow0Gji0T
1z5/U212eMxehQYPZOI0fHhGBU8FtaNWXwmSwXf46hE7puDWjqEOyklkU+67YYuycwSw0uFUxfqi
SytNXMt/eYTDxgtZNSG0lBwK5Fpr9wFW/5AZtxyuqQu65LXyZkRU5nRzI6u9HnNqwAQWnn9jjhdK
1zrZJDnzH0oAYIvAoiNmw7w4SO2hGzDnDhiC5qQylb1ejZYORFrjPfewbvIaq5S2YgbLvB3x6mW+
V7RbNZPAg9wZ/g7N7Tb1n4sBm0B5VxpXRBqgtPzQtQkeF/xN77eZFgcBOmkRqA+RagCEkla9rmxb
KBVDdvQaJ1BAaJF5l6qvkYx1EmlylluHmSelZ7ZP82HVosFIjnK/zocbYTC2RfvLHBLX1wYnE7f6
+JFC4zKkwi6NXVce2ZbY0PvW3mSCb2L3O9kBe3n9IGg64jG6QcoMuxgtNvVzlwBb7uRfZ1Bf8vYh
yKjU0LBqJS5dVnx6rTYCupug/B2zX02My1w4SDFxTb/VSFwbOUY783eNJ18VpV2tGbdBdluMo4Oa
xUl7b1fUV0VRPfBEvPRJSGjx3PRWQ822rrjjJlrpRr/2gBdadAWNC+sP2e1THl9zMOq2UbUtoIji
2fE1pE+Ude1wS4Qq+20phRqnxpse7KXJWVVDWYOBlM/Yuo1kvMLjlQWMtibSwdQfmvixh1avYJSD
FFruCx2QQj+Urk/J3eZDSs0ZaysNRgsbfky2waEVJTrY/k6H46f3iWsoM70m+SiQ06b6bYKxTGYX
VEEblTjQAbPhJc+ysVNpy9BkAqQkoaRJKVhHjS+Z7yW64oyT922VKndsakT/wwRVxZZM6RTkfLfW
9IyTf4Ks0+KpNEVHBKNeQ7fQ3hX1XUunna7yZNSdBrSnrykxDTZlsJxY9J6sunZUDvnnyDgVeECr
4RQjK7ViDqB01w91sguycuX31S40tqHHtga3mVnCPDUHjKUbizMa0WNOeezwMkdQixOalNl7o1G0
+iB8XB94K5C7IBqucBSr2fVQ1o7GBimLwddZMxoXa2ZxP5R3KV7IQX5uiRHpWio1ybuqMvJbQVpo
vK1ahqC0ZN7AaBy/TOK1iljXUy5bpaVO/IXjvO5fKP27+krq4BuyjRydKtd58mziamgeGZ6mp5xz
OwkDnQAQMDVs3TwY3lVf32YTMxydyxnR6Ks55m6supabhroTa+JGLl4rE1mlKDnz/sbyeK865SFI
n+P4WoaNSXOSfUazDUrytSpI/dBZLG0jaFigAYApF2xO+g4diPxsZG+ZvxbU3VA8xgk0JpibJaiV
SukY2sGbpbUHX45XnHSvKuGF/jP91QPxRbZakRUtAigJHhTKeEGyg3Sjgs9vLkeo2bkBrFp8GaVX
ic2G1R7j8CLL9tIAGR4ZucyLK+0TIdlWafmsq8HWmtRdMEBHLcd1LBkP4VBdJtL9oAy2Nbau6EHV
b7Ghj8o+VMGkWnB9/MQ15QoK8UeNSx0hC+oPwmcvNQiW9EFwePd8fnDtQPlxOb54qeglyN37ID7W
Hca/ZJP1B1kHpDRtS30dQBLxDUCT4Mu6xI3a9zECAMN59r5A+kkwuo8bGv4DaBtzE5CFlTMpqTpo
7V0q7FT/UpgeCkDWoXqr5s8emEbwHmzplV3QNmDyID3mFxXqUhz8ox4cE8B1HSA0ofChMz9HQ7Jl
U1IjDDZ2dMt94C9RvtZknwgBdNPlr0mIbF19KGgmBBnwMW1V01PI+uNkQvpKtka/nXgUenHZTimi
BRDbCPPKLnaENnFlM4QJ/pYOmR0CMVA9yNsguZLoXQwOuZ+y/TOYrGKnoEMo9XQyBnXVRFcevUZh
irnhb13X7MPqKYK3Y87ORSTr9M2C5M0M5K2KpzLB8B1J7AqncC1C7YzZRxoGZDHvlhyrAQtWroMp
KFAN3hgaxkvsmTPoZFItILgyn63KMmT7qGvGnFVNSGndsLpCChRBOZA9lu/99hZt90qk+VI0f8ry
IZCTVRn8kX1ra04VBuZnKX1U/XtB/OiL616/buInaTr2bQvPnh4s+7cJEq6wzbFkN+G0Z0tnd95l
EOykRrP9fs8SB/KQYrWr76BbjE2DhfEY8rwQ1d60CNgN5S2u4KtIMP7KfRbtEa6tKlqlSfzYKa0b
eJAKeQMQzz2MKK6y8rHrHhTu96TMXb/G1stt638QIh96H01zkSYvARGgU8jOSmKhix58Og9Nj+OI
d5JmGd4+wrMgO0o3gUxWdn2b5+RRQLxMUg1LOZswAUGvQNJd9iKF1bwvcxPvWoINUkP+SIrLmici
w0sT/IMXzrXGRYDJQg6x0YcS5NeIHkiIKRaYSYh4Q0x2lXSXRIXj0VwYrF9tP60whLnNoNjk/2wB
dgOjltEjpatYPNTUP3SN1EHaBxGR8fq9BU7XEHpHGTkdkXmJtXSg8fyYiu3lKFRzE4sXAmBRsdc5
tojVwCmQp1jZL3Q5K0xmFHm3bSty6n7Ram9WFK09+mIZSv74dZAPdd3xTR2m8R5a76puLsUkggTf
HOBJ7sbAJJZIsjMp3JWx8Op1IXN1/9Ln3bvcX2SmQHHxDpwzncaVTzCb6V9X0jFkQRjGXUVvQOVs
xAyqAuu7+drDoaGj5k5nDk6/V9YyOVzEB6IemUOg5//+aZvL4XRGAA8RcV1N06hTrJryJys2QL+1
M/qq7xuIr0MtdtSaEDRRXJDrqCfhVtFgalq9mw5YvMF8ndmszNu7rxuGeSxOLGn9YoHSF9s/klVo
6M8Znb0treWX+hhvZtuc9Et/9NxzcRwn7+Gn0OnF7gQ8eejVCQm+RauJTqNq8rbNqFYipS7WP1/Y
yXv4aajFdZW518ieOQfDpt67lAsXou4fGi/dR8l4RoT3XSzAeQEqTnxcSOGwyCwuKwonVYhoQLv+
r+FJWWsXRMS4Kmp927wiWOVP8Puc+uXb1S1GXFxdgsArVTBMuT3TRKS9FCDypPpFZKr7+TaeNAd8
vrbFgYSgxqDsE3VW54/srO4GrPu2sSLZ2gVpv2MRwOpeOvG96MDMPO+D+vbK4PoSLZEPj2QmMk8W
e/g2EbRqBJTlipveVfVV0a6idXOYbgZ7+lXdTg9zxqr0/PNVf2sc/B1UJd6Pw3xE7YuLNsoGn2WL
nKYqo3bbez5F7ZiQIpeWYDSGRCK4DmxyrYXnDmKWWnprdrnROfjfoRfX24Uh8JFIBMxRz5Q2kMcZ
t3p2akMDLEY7hk7HnmCPjHyV/xsO3m8ipsX4i2kujctGUiVBcaNdeakcmi38qU1+1Z5r3S30xX+v
E72syUkULnBOE79OpxyymIQ8zKxPAUMyoQTtSFCLEa4yplj2CE10VMWB5fOstWZ+eF9mPK7w88iL
2bWwfM+IkNC76g0sLae8idaUL6yWLpYT3Airc0iSpRfg27Uu25TQjS0cwhpWEHnf7NBLMcvOZvdg
W22y4znF1F+n3k9XOL/en5aqiWyqYBJMujZbc6Nc+HuyN3be4bzd+9tp5eJWzi/Tp4GYC6ckqbkw
iwAqD1VIWt8o0tMYAgk5d0B75oUxFi1RyWg7H7ueQkrIm89uVuGQA3eDXUWmnfbpWhuPEwhtTU/O
NEj/9ut+uJ3GYnoXCEes2/nxqZv0MtlF95NjzcQ1fQNl+HZ8qefZ3kl31SUn8Lv6gplw711Qh0J1
4KTeTp2cNsmbeDi3Cnw/tP56/43FMiBkZqlBR9LcidJyoPYvamp/lSOHZlUqj0kDCCWAKfgxRL+F
Rj23Nsx//U83ZjFNeimWv7Jg+G6trFF/sJkYr3FVbubupuZvyzNqslML7edPd+lBD/pST71Enp+E
uR8vQSQ71u8eoxiHm47nnn/Bz97hxTRVt7FaiCOXGI2X80ScXUGHeo6rXb4bNvH63FQxz+4/3dHF
3FR2DU1yj+GQk137OhsZYK39med2bpDFdNSZpemjLoPgnj4MwVVlnIvFPFU0fHlOiwlIVQpRBZmP
zdZl/9K7yfv8jQyEMlz52/Eyx79duQThsdMd/vgwMJyf1+9zM66xmJjyUkwrMVVZXZ5G29yn+5x+
JZiVCZtSdXPeenWiHvt8weZicsJS3E5ayi1VjPepgXS3rqU/FUSb/8t1qZo+m5UM+ZtCNBuKvvZD
rqu3p6fBAZa6hZf8PGAljA7/xip9qvrCb/u/4y2rETOui95jvO6NpCVH/+O7xiXdBlfYkP+yBXV1
Ntvu+/HJPKl9GnPxyXXTWMXy2LNH/shg9W0hIawRK2J+b1wSbz4mt6TuOUcR+X6WuBh28elN6eQZ
ZcU7q909FRxxHDIn3+RvIFraDTS22L3Df3LmSzw9vXy61sWnaA4KWp62na23VLc2hFM6jTZUKkgX
+qt++/98fRbfZaoq5IT8LUSqFQGPAEOGFRtaG2Y2D3RFt+PfqOBPLdwzRmEOzCb/0Vg8T7E2BdLv
cG4rsbkJR/NQSvF7PzUbsUZCluvSUWq8J7Uc70rVvP8/XLGCSxEDm66Re7a44spLBqMV8dHXH+aG
w6dDdhjsAksznXc7XpvumfFOLYmfx1tMPEabmFWNVZatILqAF2BOroF40uW4yRnBeJ97gU4Vs5/G
UxcTj6Q0SpjUDdZbXMacJvUbb/emo51ZoUK8yuxzteWpie7zeItaiJtpaJ7Mw8zyhsY6kVRdHr9j
nrwqznpoT00+n8ea7/Wn6jLqKn2KWu5l6YdHY07XEccnVdXObN/nV2C55n4eZlHFmCU9HwV9LuBR
cxUQ+aFF5M1zWNxqt6H0qBINceYlOfnQdAiBs1uahXbxUoo9yixSkxUXs0pvE/J6RApskxvIQcHG
RLFwbj1UT17jpxEXr2XW5Yjs+lBxtbzxb8QE4Y4f5vUuHPToKmyz3uminDS8gTNRzwLFrahVRhM4
aeVNm7VGZI8BWQpmVSDejxV1aw1m/jSFrXbI5Sb6ZchB9qiFif4ny/OE01pVRN839hx72Q0BpreF
OVKlsaM7DErf3Aoph795m5HAl7cNvT2hDVKiwTETUnF1h6Jop4OZl8VDEOTtMWkbzqkKrbpupNL/
EwYFYfUc5cJcNrMS6L6SiltTaPA7IXstbmpwbk+inmTv3lilZ3Yip+8lliONUDJdX2ozOBdSCeFT
Zbch2ixM3hOCJyed3LDuvtCfFSvc/Py6nPwM9H+Nt/jk8kL3sDXNmP+Bs1+OoKfk0Bi/fh7kZGkN
Yo9mh443H6/N149tBAjc63lN6xe/ejk68n7eOCaPBnERt2Ajd+nVObvLySrtX2NKS3CWksUeGZuM
STWznpzAFrq154RUaQRv/qpa5xwU4eR6+3nExb2MTQ7NQyWad8bFTrmInNTODvNw/87u+EQvR5Mw
ps2mblhzqrYYTUzTJhKHWkEROKfrhJehvw5sMl4cNoajOyDxsmfwXHfL2rsmDOHnZ/q9zmd4BQPJ
/KIq6FG+PtJKifo67jrFbYPBHWrT7fv6TEH6/d38MsSSGaREUl3LA925sCIaB9WI91BHzz9fxomH
xiB4/9HS6LDl/lZun9aB0GyLslSzkw/NOTdVfm9pzIPxXfMd8PD+Cmw+DaZkltKpEYqX2vPSW40j
1VvPH8dbTS/Ua4sz3aMwCML7z5f49TaaeHkAq+mSqsOb0vB+LWrPiMD2UvVj2oqyj6y3qnWQ5w1A
5ZZ08Z+H+rqA/89Q9Bhh/mCD/ftNfro+yZfEvCw7lBBe2D7oCdmqqyiPJDsxaJlj4LCMM/Plydfw
0x1dXJxeV54ZeXQ0+95wPeNlSM9J2E5MXjw0rk2ndgXrsZySB0yKOJh0ane6pfq+3fwXc2ey3DiS
Ze1XKcs9suEYHEBbVy1IApxEUkNIMWxgiggFAMfkAwZ3PP1/EJlVKTLUYvXfm86wXMgo0TH4eO+5
3xHLeYzJuLidd3lYJZbvP8U37+lVgxcje3LqSvo2DgsGLkmQUdXYt7/fwhuT4/k9ORejV9vakanv
x+XTfNDrD8UdcsWLGRkp74fHa4Tht+8Iwn+w1gBQuJz/OWmJBJuUxAHk3cg/wQTEwOXo/Zt6vxFQ
987vqekaNRIXatmJBUnhQDJdMyhT32/k7Wk3/OetBJeVeBVKAyyGeomY3cgbQRd2jNDgXnwZQBaq
nYWTuLH3EfnjT9c3WucDGfhLFCTPWASQob0IBanzA3g1urCNLKG4T51Y5OakHcjeatKsW3e6smd9
c5Z61c58Ha/aCcrITN7kwJINOO4xJLtxgm+ZYdA3cYABs/jKI73W3sUYhixBCo14BgJv7TFfunv9
oYz1vgD3JYR0b2lv4PUew3Ro+37D8xJ1vjc/f57zdb2+T+KgglvhebKtm/TrYSNj6LaTa828gds6
b+diR96H0EdV2Dj83P14S/hQPc40XED+Hq4dEd/qIuABAECHQnHAgS5W5ZHzatBgDsYBLDXMXKrp
v4zj9/ef25VGLoPlnl0oNzRohCP07BZQJUB9qrm9er+Z88Xkj+7+6l4uI+OR24LWjHbiTHgrXf9A
iQcsXO796MrtvPl+Xjd0MRnC0xpswhH309wUm2o1AyD7VbiAB9NGbN6/pzcXk8hDIRRGcYhN6cUk
xSLjWgqS81gnFayMl/YB2agFhYodIQNrpw/Xwwa/HinAMXjV5MVyEjHq9VDxoPvBqxumaJO/gUG9
peBkBfNC9uHKHf56/jxv7uJpagXlYweoV4wSmSPkOsCdorYsmSG5cllc3VK9uZS9vr35el6NYkIt
9JQyR0Qvnvf5qB5dTftyrVZmNdzL9bVd/luT1evmvPPmaD72YEnh9gLvh5e/FOOpQq3aYGZjluLK
ivZT7H85Q4ElAoKdPSeKL/UTJp1Mr4D/iuWKxjCLeuDOov8x4zfaHQAcj/atj64KW/YDnLyRZczi
Ob43xJApO6v2ZDbXtibu/Pbeu6KLp+1OgadzTeb+Oz6hSimpY2gOaRjXj+Cxk00WN1/TbbCMDjA3
WrUrvswS+aX/qA8gS8lduWKHMExaOJ5+t64IW94eW6+e1sWrSRsYvg4K1xYesvti3ySokVqRL95t
cBhimjgb2H5f6ey/hh/R2V81ebFURqBAFR0AXMh25OnRlaX1rW3qudQY4x/GxLmEjxZs4PvWAme4
ddJvLkAeV8o6L3KIoQdRvk3IvDEA+R0llhdXYXt5W3iNsWJ7p28VhoGPQQAx4AvIYqgOgDHMh+Gm
Ru8o1nQBNWrs78YP5WoO4IH6u4C16FGvr+9XztfXXy/rYl0HIpyUrJ0srOvZRh2Ktb92VrDojN9/
CT834H/1yV/buVjH+zSqeaZw+8gUukt/K1Hpv8LqlMhmYQ6oscLDWI23MFpYhkn4lR9R5Sb3UNii
h87I23EL0+LkKiP9fCL89bIuln2SqQ5eF7iscYnw+7M5zKMTzPAl2wQv/8ZEeD40f23vYu33BQSm
wdwLxh3UeCBNl2vzHd5CsbMJj9a1nn++Ov/SGr2YCHrlmEA6eLld2SaeoPCSQjIa9gqp0TCw4Bsl
xKGScDmE1LRBVnNqdhNh69yb1nLiCBlcI0W+sS1BbGkusEZsDofei+c9ERdoLRciRfAdnqcA/IfR
fgxEc2W78MYCcNbMxWMObeFb2YDdQsHUQcrPNhTodtgs6y5Piqq5sgSAevPrjPu6vUv4EuuCkWCF
oLEeZAEPKQ8GS0KFR6TGmzhoWLcULCri1pQyW45VW+5h9z4rfGRtL3TNoI6u8GgUMA6wQiZl6MJD
quytx4kr/mQo1d9Tv7Nv+sC1kkCPoPRyLEVHUQtYbgXGhT9rFIDHUVTy1JnA3ZNucODjV+bL0J5h
/DByTYoehtOYK/vP8EaLYE/SwggigyTbKxnZCIsA3lY6JWy8QpYEU0WSkPgsceys5Iv5T1alsWEt
O6CMmwUdgAlTx+Cyja0fIYO7N3JEaUWF8lw75dHHVk7ZrqZN9hRaDn+C9pA9Qmos1n4zTvgaKbk6
FgRW9JYg1tatdb+fiJR6AzS8T+PAl9qGf1saNjFqh4LE9MbcUiG6TUY9lm+YpAb6fjtq1kPD9acy
c9UmY/AAqwxHZYXnpN5eN9CHrCsb4qKiCGBLRQKQxdalRs35pHrXWzk9hOdbz0zZoUpzmCOD11cC
7MD8T1J/c3NHbiu4tADQ7kj4j1S4T2dEiU0T1PA0dqSzTJnTPvUmgiQYXCgWN4LAv7V2BOxiWo3q
D92DnLjsUiPgidLm9rEdIht213WFs1uKwpZRywGGiTYox8vM1ajbZkM2MXjDinIvmIsgOqLMSQeY
SVxn5bhB5W6/FU4e3ssKgJA2Q32DH2p/p0KDgu0uGsEQwuyGEnEKfogMwhii4vo7r3r7S+qw8TRa
QTOg7omNKDrK/XWgNbTouQvEAaB6gAdyUERPlirKtQTKNjGmkXDpGcBnWFTaok9+K9JH8NnhJTUa
43QLSNrbDkXmXvjRKTMZLNmUE7G2VJR+xDHfeSh0G1zZrJ9vnP+IZgGBM5N2gaMAHep8q6dHWaOf
yXA1ZofULhKv5itmFgp16dB5Jp1MF++vZOcz2J8NRhD7UsRzvfAypAuRMQWZG5SfPg9CGFUacUNd
/tlr6LXZ+3xS+aMl8CgCIITBgEZk8PzWGtsE9eCBmyaLnqKkomh00k7wj28KFNBrTNKrwWvLpHZ4
v1TNgGIx34r2XV5A2h0MKNtp+3BJ4bl75Zm/IS/zz6a7i9NKL12II8PW+x/Ly84XsJ/Hy7OGLs4p
w5ClWdtjHnc4apyq57CHaT1q0p3syhR+raGLZ23VfqdajvSYQ1PrINGdYfln3QOXmJ+MaMmVbfB5
r/3nfQWh7SJg6Tr+5QnThBadfIMwmNxamABZg/0d/GZL+ExHQsRWEF3pts61Ji/eGcLz9uDDkSJO
D8LeKpVoMDeeYMM5repYrKcN3Uq4pMAFu4uD+zlwqrblpxGIN7A3f8znQlRPXROBvr1O//UcLt4v
t/F++YiYIwpTgy5mDgDkbNmgzg5u0av3B+7br/ivti5eMecigLniRGKva9cirYrdSAsNwyfAdQdi
XdvwvnlrP+09kHwBuObiFVdBXfaUweQ7GvUA8JKcK4ZIID/5Ydvuh1FRYBxaDRJW4Vh4DYHuQEeo
zDT0WPMaZ9uwSH7zowbZWlRWobKHDjAtawQvkChGjY0LMtc9VsDaWpA+707GRa2qlDWWsgEG4BRF
+eshTW2UadXgCcgAqSc2VjBGn9gWRYZNrPweG88sxDcEFesbVKPWLkAh0/Coxy56GhzalVcGmvPG
aWyG6oGV+8dzueiHgeVWEgsPUn47/wPgrAkKZxNAINAL2QNli+AxwvHYTtgevkjXQwNv5ZLO2r/o
cqiG8rJ2lizqpLtB2irGiayBTnNa4gS/HvmVfnA+if850l/d7kWvYz0rdUd67ETzO2k/2le1BG92
awdb0gCrEfBIF88T8mitaYQUKmtgIQZx/EC3qBpfIuycvD+A3uzRr1q6eHJpXpWRdDuEtmt4o6V3
enhi3Uc2FzcCdfx+W9fu6uKxhRMVVE/SiSeXbVoJ9Ew6npxAH8KAb/93Tc1v8FVsaiRR2CNJ6gAj
HB4mA5K5ab+WNYP0P7rSGc73Dn92hldPcP78VVMc/nvcE3hXpAI8vUVRrQOiTGquzHRvr8+v2pmf
7qt2epNFrWxd53J9vh7Ye2tVoajOiCIbWxV6aSGiMqotH3mqn+dnhcSAA6MeVMItv4EEBV0u7LLz
hYV2u0/F6Vqm9q3H+arxy1WU87RTUgoYDggUrY3pMoD+CfV1V5bOt/r962YuRphFhSpIiJo4mqJy
FTgHY4Gj69irij6ITl/pI29OUBTxIRRFYEDbZL6cVy9vRm+rbqxcTFAEZt+LOUbAgsWYwJl3g3p1
sX6//78VnHUobH88VAQiROVcjGtEcXRYcYUo5W6WIIbZqUrKdbqZZdVTcCyTa+HZt2/xVYsXo7vN
K/yjDNHuk9z2X/LE+jkBi1t9KK4WEL01A7++vYvx3QS51Qqca+MSZS0HhpkUSPJuujI5vtkKRfJv
9jXEaLgYcoOymWkrMMTgCosy9Z2XfbnymubX8FcE7Y/JA+5q0DFCzAjA8EU37AJjCg+aBUiqSdLf
F/GwCR7/cF1w4dV7ZZ1+K1CLiMVfzV30CjFwlRq3wwr51C6AClm4G/kVI3s7C3+j7f+HEHYO0f7V
3kWfmIShVpk1SPB8mxVxAaLUYK5HCx3/W2Z250/zj8OV5/soOwLP4FcnEH+UlkktQIW71ZR0W7Ue
9kCFxoDH3113nLnIXv3a2kUfDELOnMiA806BiYS9a+A+al2Nm6hogZ2q3fDRDboqFp0HLl7E8SmT
/a1wpX/3fi86X1d/XojvYaqG4wTK2iANOp9cunZgPLJBCef0u9/LBYTWQCJ8jYorhRrnw+HPdlAw
D6IgULgQ0py347sqKqLIhe1sn9/aHkqceH5FVXIxi/zZhg8RJUq5bRhnXLTBQocHkwrJz8JVUH3s
xYAES7sly+mlWU+37z+5nxawf42/P5ubsfl+AEdPKLrOb6myCqK8ugG7SIbywclxbBtSbd20NIOt
b+pHp1REHZywWni+FyjfWE5I690MInXuSgHv4QaMk3UgugCMDBTwIzJkEsgUuiUMHxGCVdKsB88V
WzsDMiYv4ZFNrXA8NbmT3VihBxr0OIAbkCOWW3eBBTdPBp9uDhvlbC47d8bJ+jA2nvjC4Qty0yrx
opA7X+V6jgwYY3CIrqsrB9mfBm2vnwr2nRRu2+AeoyAahhAXWxpFaQ4iRUbjYkJgOe4ECAdQYxr3
+xhm6o6M8DJZCANKiqx9LM2RQSx6pVzzGCmDZDHMcFNgYjK9pAOub0HKSnz1BgyOZctaYCA9S8Gj
Ogq7ape1pL4j3OUAb3e552xDTKD1lZ57sRz+GjS/GKs6SDNZRPYfKYHZ30ZAUe1tcT5YejfFyb2y
/fylG887d8guwauGFzD8zS6G5BCWdpeN3VwqA5kPXTTJbKczp2Jz+B9f9Qj6ZS66fGMX91f0Bj4B
I4XBNB8yGEyOgUF00WI+383XATp+ChgAhXbgx+il3hNIPQFc73WlNm2Qjg/vD6vLCQmHFhvlDwje
gd2DzNjFupln04Qxl6fxIMullNh1ELHq4IqtUMX2flPn28X5xZ43dTGAwYZAkFLB9XsY6w1vgJnI
Y2bzK61cZF//2UwEy11UOkCveLGQjczyi0xYUdykYQxcxs4qIKuzwEWuxhpkJ/tuKlE5ZvqlxVHl
EU2rCVzMNBiAp5y9zts4KtiiRJYizAC4ZGAoRuW3UJc7YQAlpnTPYX8NLzxE9sUiQjn20B6pXy9m
SncAUA0iWdf66Pmh/ZcxcblFxLSWci1+ZgmLTb3LV8Oi3HrJdUXwr+/oPEt60TlzT9pR7+Dh6fJG
DfUyqB864LHe7wjziLqcs0I6F1ljJnfIzxDFqx12XQaSlxKspjIDA3NgNWKlPmZJGGbg/LfDKxUn
CS7CaRyRt1yoKi2dP3rJf3zT/5m9wCK7MlnbqH/8F37+1nIjiyzvLn78x4m/NA+dfHnpDs/8v+Y/
/devnv/hPw7FN9mq9kd3+Vtnf4Tv/7P91XP3fPZD3HRFZ+76F2nuX1RfdT8bwJXOv/nvfvi3l5/f
8sHwl7//9g3a/G7+NlQJNL/9+dH2+99/I/PG9D9ef/+fHx6fa/zdujfPzfMvf/DyrLq//wY42O8e
hO5zvMyDaBn0/t/+Nr78/IiS32fdNva+Dlx6kdDHuGpa2eV//y383fdxcEHNPD70PGzjf/ubQtUA
PiK/z74R839I8MMUAKPxn5d29pL+eml/a/r6ti2aTs33coHX86lNQdpCn4FLMMFP0XwgftV3mMeE
AD4XCjhbdAcUPWGFAiV9F7VmPAz1AIh8x6sbcOXpBgsX0jlSqG4PRyEg8ieTi31VWyYeJuI9ShPS
TRuJEoiTCAxTSNAauCOkkCiOuhsevNCoHcA7sJ7IQYwpEcG8k1nfHFUeFrc9I9WjU7oIy5pycr9z
JcuVz7voNnPGZolcGZD+hZc6D2OVgbLWWXocFi3T5Un2SslF5g6QYCgtEBD2yyeGyhCkKbFvEbC6
OkaT8VZWM5V3CI6Xx6Y05Q6vJ1u6erCQmOICtX9lwcEmzQAopbDtkV4wnvjUtCMYfgjrAr1nwEOu
SgBll2rK7AcYqWKGr0t1dFKWfVJ23x2LvCjclZ40RwG5zr+reeRxGQmkJcP6CAeA4WugAti2pHWN
J441aCWzhjwivSFvcbINN3Ia1MLRdvAsIaO6C/noLETnwCoZEdZsG9K2XajRB4DOE2yj/AEO7LnJ
Tk5bogAVic8OjDLXvyWM1DdpM3Zrw2i0Nti1fVFEmRV8ExgKZkI73eeWH31WUSaPUTv5fOEOzrT3
qIp2mQ5UErJ8uCGgm3yxmibYs9LQ+zTwVYwv009BGY5PVZPSLfzLyD2vatotjBiH50n27ePUkH6b
dWX1USCOvXVSLTbh0PRLuC5aGzqS7DNocf1hDHIQCDMPpgETyL/3HcqJwNzuo29Vb4UxgdIJSiOE
0IATHut4aqp+A1GU2vlqMmtK++oeJT32qRjaCHifVqzrHnlGAnogKj8QpV6ooGNAEIkIDhGmQuFP
FDLrdkhp8U1xnJoAVQMGr3ErnYJGYQXfMtTZLKQwWZypUblLPtnOpm45ym5bPwc2uGs3jTsNtya1
BcyQMqSvgCSCbwOUYQ6YeqV37GDuB2qKlkAQR4YdolrA3dwldQ8KRBnBUB4Ofbdh2LtrdIr8Q14H
HgaVrfmn0RvMF9lN2DIpIVW+7iI/2jhIwTpbnboKfvdt7y693nKXzgDv7eUkPWfB/NCsI0AHE58D
GxBqK7pH+hJ4IiOchaZDmS1s35ruYSbmP/qTXT61XVQep0HDfKyzcRqwq9x/QN3S8FxZvbvqPYCm
GCvcba3cbtuDEntiTmCWGYXTt5669JR2AbTVdcO3TE31zk9J/lHDQW2JviySkntNotHVdjJKu72Z
aZwBr1FvV/B24xe+PrSOFW6GhgzYmzpan2p4Eqw9ZlkPwu6cPXT8fNcP7bSSftF/5ZkZNiB5kRjF
W3W2mHynSFwvErusKcpEjzmYCSC77ypXBB/zARHqpmVT0hPVGXDIGmuVg3Oy0dQFrZhjvr0d6tGH
hQq67IYzd/isuZM+Txnrdlhuw2rhI+ceAzo+3DB4mW+mlDFkxsucANjQBcWPDJKCWxR/ZtsadWM7
oSdiVi3r1a4BweFHbVtgvRQRh5gZKegBOd77FNmypU696dso0hK2EINaW3ZIQWtzQYEmLpy1csuq
9nmbhknDU6S+c10X4JHT6KgRJuRx1hmEXBvsqKaeZR9k4Hj5soxCuZYtaZ7xpNODbNssoUx3K3+E
XHbhMnDgxiKdVkWGLqlHp0GhnhLBixMyepRwmspQkwVlKghzbfoksA7wZRjtLbuPMFE76gZo3R4G
IVF5UwclahFaFKmNbKZnEQOWGy6dJWKqQa+C/Yc8oTpiTMC1AGmrT1N/OZbtFFe5VdzilZoefOUe
4tDCmgI4jIye/xlJpfw2q2iOnW1ExDayefvIRUeherBCswrCYPxKUndMlKzIU1W66T4K5t1ca+fk
OYdd3zFKC51MeQf3Fcd2+w/oDxlsw0ocJRd555uHqSkhD/TBAFuWJW05GIK9uK3dKQM4arR4s+RS
8nthl8Na9/a4Rep8AHGP2NM3YNb0PW5d3JV11H0IwcbeSdPznVNbBWiZhNFlY+sMlYWWrp6rVjV7
4mo42xcQjmybqh5vSZZX0EthrnnmjmL7yencB3Q2zNfcuLd6sNErApZ5W4PCjNgTBW0WLYxm4XBX
W/1jRFOyCZ0Gs9aoW/bJKSf2BTKHYF00Eb+xw2yANY0vt9j0RFuYaPl3mAysIwiP6t7UAw2WLe+8
4zi5gNhVpFDbqiyQsq1YEf5Agq4Gzox7S+17FLtJwsz30CkIAcZQQH4qCXImkdLyCWwvHzChToUn
5dQBLmfKJ0hH4TQOBUWnZl+CqF9Bvk1esA6rcaWCcjq5/dTOvnUwMNiinrQJk8CVsxHL2IUrWoKN
vSwaUYgFh7JkZ1qw4vZR0dUvOVWsgVqA1xa2DGau6exRv5jYaT/13zjkIV3SjAT4PxsSArj/DJ7p
t1MtnpUZgX8M5r0Dhc1jtXSmANgVq5oCqOUKpYoFdcZC3ARjO8ECXAGQxG9pO1T2ArIRTOVhw2ED
QTML5LfKAqpUIh0Gt/R8IsXCzTi8MVucYUoJ1vC9stoJ3jVN6RSrQYfwj4GSJ/JPGcEmnZhuprzw
cKh2AyQucKioxypYaa+LyC6Y6ir8EZISALpAV3INZjzUMaRm0X3r5QROQFng1kkeaCt48CqNF0Wz
EabLvdBAlsuh8vVtMGgQ6ICJkEPmJpbrhh+zPkw/RLBB3fIIq2isTG8/em0e0gXIT9amngAvWklE
wKrlEKbE/+x78AxwwsxICJ7srnpREUNJLUsZeiWcKwa+1IHdwuAlGnu2YGPmikVTBOK5F664LSDF
alfuaCPwX4Z4WVmaq5OfhRMyxI12vk9pJb43nCGgAoP62llSGvYP+VwwlnVCQP4En1WMKHvpekNn
A/6uUGEA7KrSixnykC1gXs8/WQPe1qKt2uprnysohCMhb11NpieiBWqNwgmTFG2ZlcBJ3d50g63Q
aRGAikMhmttMwSbJFT04xqyx2TYaa7pxfA7/DCVbaIxZKgH8ZfyLIPmQDAhyHIDHIMfOLsXWmEFs
y8BOYTAhxVFbDts1tAXJgsgB7jcyfWxYNWDVl/AaGMs6/QQfK7Eizqi/52B2P8KF1csXgIjb6zro
zC1HYdGnAfzmxIXZ35M7dKCZlqGh2xTbnu1AQvUoVRrO8SbP/uwFHHxCVNN+qPyKmZhgGj/BTsJ7
bCtKD5ZnrGREFfKuHFh48HUE4BmNwqTIap6kkBQBBXj0ub1zsWf+mBEY0udTxskCJQr0M/eKZutA
sLau0kilgO0G9Se7Hvt9bU3FOhu53ISmcU4IHuRbOyiCJZhbLjCKtZCbiPJum3Y82lCtAtRUlvCc
ImPPP2cULN1gaBEjAmJaf8pz5lsAu3bygdkTJHpu4bRsEaoQ7H0jeZ4v57WmXradHe257p1uFwQ2
iJpd0NZ4P7S3+0Xn9O3D5JPhPqBN/VWWnp9AQMA/ZHAVfHGqRn2qJNeflbJBle2nTCOY0Wn/ez1Y
5GupjX8HJYt/KKFi2GGhHBLmwF2R94zfGOX293D0iJArHvmxqtv0LgvyPpa2hi267YcblgdVUrjw
JHBYRxHYjNx1nYUwAlU+2B+M4pdb7CpHl/UJnYZwlc6+XzWy0cus8atNM7hgfZdw1wb7MjgxHZS7
zh9hD1VYyOjnBBjt2rI3vgn6pC8qfzU0dbOuS9ZtbBB5N7bDnKUtJhQnIDuxTKOuWIWm+AHpprOC
u1q+gtYJEGMD/qhiNbr8VPWoWsd+Ep4uLVwzAkd9hU3O8EhIpRMFQ9wVoHnhXQWL2Y9wlQUXGbPa
oYEH5jqcPWgN9+rVKKlYeXlF7oIRxkKLgKf8gJCP2Bfg1t8gzMmWukIoJATx6LbgFvtWDLx67NMp
P6qSWJ9dfM2N5ZTRUSICuwRNjT5qQrKDPcIXrYHi+nM9CrBUp7I4OgyO53XRFJ1eU6+IKnvf1Dx9
Sh27fmqJ28YcqrZ1VWTTxi39ek/CflpPKAf9Uba1+eGLrEmkqmW1VKhr2gBaaz8CPd5sq9FJj9LN
cQ5NEdLmqWkPivrfrcZun0RWlcvWHdjGhiplUVJPf2FjR08uXGTIQoM18HXeM2/dsKoZkLB2u+lS
BVls2mXRN+kWGXT6kIcimiZvArBwQSqxyAAYaCVGshqcPju46HYg2acuWw3Yf70QSZxblUX0gQ6F
dRJ5mB48omAr73osAyxeZGO6lgO120UalDqpPQqjncxy9h0HtnHKC75PBx8OOy5znA9OlA8fBixV
7RpnN8UWKlTjA+E/DVpy0Mc92IqtMTNLHK5yvR8MtzAxGow95oz9tleWfTvakQQ5G5D6nPjl1q5c
QLJLoE+h/7US0+ZD3LlUfrTEBKwAXEanrWQCBxzsHYKHQdcKsNmm0jtTdh58kDSBz9+QAxQFs9N+
mro7Ilp2q/CbsXCwdSntjK0zW8IOQ5DpI2kDTCRmLPcFr9iR9C5gt66ERTyrupWyo3aVFzCGGyLL
PIeYOJCriLD7Lqk9z2sA4rIopXELX8MjLTnZpqrwjjMxB9WvvrGXfdQ0CfYI7ocxFc26xJqb4OwF
T46pEyDsTzxaO10nsZZ6Faj/llmFuQ8Vo1cXfrWgkeTfscvRYK3nOKdC1WT3sYas9hhWFKUyI1S4
quA0KbEa7jgp0oRbsIjDTg42hhn9WLha7erRdQ5hBTw+zoF6RwCX3XW6R8nYqFA8W8M1aoqM94kh
KZdMeIex14/VFimfIMH/dIcDf/kA6TDZDoPtrHqcebcWzmI36EYoklIZ2eeB5WCnEjUxTnU9UJC1
u8m6NoqpxHlZUQnDIoIAbo7Aw5NfZ1geOqc9WNwtbllWBxsfphQbRIfMV4RqeMzzUG1yv+83BSvM
Dt8Oeq2G5z3c+TAH85FCelenkA1zMO4nPNnlyLT9se30+MDLAL4KIUD+wJfIF1pinJuuQSmmNcp4
4p7aagBNsPDXIvtGjWvDUVHqr5geYNHiOeSTzQMaGzv3QPIsIQLUCh5S7dR0a2F16gOCIuOurYpi
7ebEgsmTLocnRMfqW64n4S1S6vcn0vNqNfgRv89VXSQVExW249q7b8q+2DsI/EMb35KNm1EeF2mG
7lR6E8p/W8C0u1S2ay/K+70L87d10zAU58rMXRAqh4TYHYnTCD7hhQ6ylcWJe4CAEt7VTqvls2VY
/cHLsZeGMxGGQtdncxZOO2YvCx+1D9L17qNUQRoe8fLZg834QxeWiCxIovZu20AIWU6eTMa6tua3
55qvUIGXd0I4mKF4OdrbKUCOD0Vz5kvWR92pRcX3URc5UlvWVGXbvnBdKMNDkiHbNpUxWLEAtSvR
butwrrTwVbbTtIgWeOMxHYseRz1vCm4cMaPNK4e6Sxv7qr3GvDTGqT/2t5Os1QlbdBbrRrk32K2N
G14W7ucJAydpC7f4IApYl2GX42E14xO9HXVdPiAqnU0LnskSlgYtPAmbCoGtvoEFCUynCZiFlOBe
HNjKxKln1MnFXvVYTCCkU8WBkId+RgK2L6foHocFk2HrrNLTEIbu0sXB4YdNi8JbgFOnjzC+aHYt
bFY/NhZm3TBgVbYCjaXZ2SJC4DNXY4IddYtMfmsVe1gh5XeIpCH4JC0GgnMVbgtivHhKgVdwqjQ7
EmxcPyAnNGyAWGhiikrZ76hEt9fd7Ew7QAKNGGohINOzmjtL2OPLOPTWPoQU8ujCr/djyVseB70j
P5XzwOoHB+M7xeyCQwkczodJ2/kiCAurXkqjzbh04Vj9mbUWcpLeT74NlZ8mFKkniDOiPG2+L6Tn
2H5EBhX7DLcTD4035h+D2oiHEVYDgPd77nBLG1LGTqPpjxDO1wt/zMdDi/70EPEg+iMd82fw/iwu
/a+MwGXy4L9NCZylEd5NMfxfTB7MSfz/Pnnw0MuiQRrhLH0w/8k/0wfu71HgIaADc8oIqg4fmZ8/
0wd++DvKM2fGNUWu1UE8+l/pA/q7TSCHQKkvJFAIldlIOvwrfYAw7JybjVx4SyFJ+T/JHuBKzhJP
PjBSJAJ0Y85sINHrXlZLZ44jKcNKg8jiHE/mgBwlEAJTtYBwn8H5psnSbcvc9K6cuLwzbYA4S+Pa
WN4sATNPUvFTa409ovtDmPFFbgf6hjjNtFCloPD7yp0tEhT9yfdh6aHdaoB1oqe3wq2zTYlz+1eP
kexJYMH87KVdhGN+lB3Dzum2bZqmP+yoJCunMggFa1InKhTwFJRqBD6feeGhJgK+EwUH5lnAw7lF
SewdioHq2b7GhxdMoGDNMYR82gc9ojtBQdkXB6kxnKmHFrn+sg/VWmTReGI5FUseejbOLxGCQzmC
sTGIwM4yCuGL6Oke6yig02rl6pQuoS+tblDWmgOHLAYEKWHch0CeN+4N/IL5yq4zvWGDB3sCHEX+
H3vnsSU3kiztd/nXgz7QYguRqrRgUWxwyCYJrTWe/v9Q3TNTicpbmLnru+leNJueEQjhYW5uxstm
1I3ahnj7M+esvSvGynyOUF+56sWivo0rEWX1mLtjn3fckQhhYZIBTBB+ipdUBedNo++dWcgMHDrM
Wv1hYr6JPh+WfzCvdJKfY9AYeAr24pRWTpsvVRLVj7BQagNtovsiQGfcHmTcXLRqFjOnE43iCTCH
Ds4m6/+U0pgChQxowMs/94bY710lw0YBG6GBtia13ndtK97Vujg5Yp9z9+Az5dLV1DottpqnQVSC
hy4Oo72Y5sHnvE6bI5Fi/JWU+SXtNPVHxMHIQ7wrudqTZrgSSWxvwkytvJAnO/McKJ8V+Cy83blF
4jrFlshSEfGZQNUwfhpNHE+G+FTl0uDmSpAd0qEKgAd7q3NCiqs3tHGJj+JsRrRWBxMHfiFwA9mF
OQun1kgEvoAgavt4Jje0qti8neMk2xdyQE1gnCynokzi5mkxX4Wpkp+aLMm/1ZVf/R5GHQVbAdc+
wP/5wcJ6FSIJHpSFHCs3Yq+iFtUnGL1kUG/sCm+7+7Yq2gdDRoQLofba8Q0e6VlOxmY32Gh4ctTO
zECcHHOlUlAobpMX35xL7u9CSPdCKyrfUr9NPB511MhaMTp1WUKbutkO16GS6U9BkZSnRCbdAdcV
cjcwpOne6vLoWuXuvVbNefyZpOnsjAImNlk7j3e80fJjC8EBBNPEUQlPNdHmUY8/iRW3R7WL0y+p
MuuopAF96paSIkvYFgE8n4lUkirZtQZWAwHIMq5qQeb1X2O0fRIMI7jR1Kr+HBpi6uMcmk9XMzJ5
nys9r35yCaWPQm41xzod56dmqIofcQJpyIIx5VaK3vRO0vmKqxW9gHyIoe8lIy+vdSwYDpM1pHzj
AQ/NxvCnl05BWe3az8TpJZLE6ckXxvgurCQ8RQIr6aB+U8//Jml9dl9HpvizHQLjxg+jYfRKoSsG
B6mB4IuQF37hUkZkVyx1X5cHHO48Q8X50md+e0fNJ74qcwuzRDopaGmM9DTQ7U7o9YDDQ02uJopd
+0gUglvYRrxrJFnVQg/DHRqnqzEujg0AxdcgENu7iIa+Ow4nnpNCMBt40IRc+olSct4pqlDZWHEZ
MoZOgX4qk0ziAdbwtFAp/V43UhJ9bbs22A8wk+hjFANzt9SOkKj1hfoF7oz6LKhSVbvIQ3XJgfzZ
CE6TFUIcYBXrDzVQq/AUgNMKu15PrQfaTqwHWazNryLwtYRZyyQInqAEoZsHpBruIMrFpy6ysm8d
hSPBKdukbhxIgtHsyr2kln+OrYqwSzqLAXtAH7v6KeOBt/P7+kGkrmcHWZV9ldWsI6uxqvJJ9XMd
xxtIIbpTSnP4XA7g5sWoB3sxwX99NlPW8RQceJJ9q0BD8eSWv1Mcexx8bMr6JvQ/U1/CShztspL+
CF0+8kvqXxiW8nwMSdTD0f+eZ6Y3pejw9fP9pON1FEskSmm/a0NBuQW7uaEiczW3eMFOMTgADLhI
KG1daOlqt7JHoRX8XRG339F4gS5DNsr7R3iJg/ir1KWVa83YiEx1I+1yVtDOb/LhQciT+kDHg/GY
ybN81bfKY2dAlq6lXL2WMhRNtTLRdzHYCHLUObkjji6ycNupwrRn+YS3CKJw4GWguODtRQ27a7aC
EGPAabjXQ/+bntbY06pD4qWWFO3ksikPwsRjta6KPxNRUWyqcSo+QPWwr61gwFmNdTDWsuhIKmQ8
cKJh5xd0Yoi6ye4NMBGyJCM9BLxbE14JyrEFcihm/H3H0W3G7GVW/RtpLvK9ECXXOgtjHGVQpiS9
1mbpkzJhzFYMNwE3waMEsOfyF7e7Jk7a6xhvPb9rblIAwWNohQchyK6MSbvuuvDQT8bNJOT3UVWy
GkCedpHZXgVJcWvUmI9hPbP0q3boBjF4T4giy7EKPIxrYT/iV35Fa+o93a+/s3C4L9T4aKr+ZPfS
ODmp2B/AQq/BaveqmUjfsnYS3AQA3lYzAQGigKm2IzGv5Re1SA2V1SuPaOCNUU9y0WL700eUT0n9
KyxtU7kKAhhfqSHa5SiK+wiCeM/unk2FYuIMpVrqpDByNEVAomK0spmnstCWV5GpUCbSXusfQNyN
6eJbLD5NJk3Xe8NSKLKqUplLrj4BnfXx4k2apiNOQakJwYBD3ZulqgPSVFVuoyjXUEOrIWbtDHDe
wwTbMLP5Kv6n5LWE0yda+hlAknqXUPjWTVI0Pj1LKfCZlcW9IylVZSvmGP6ycmgXdo+mzXU/AgMk
HOD3YYxhnlOqafM4LNWloYz8wtasSTthwzLRw0Mtiis8vk7zQrsbwB6+xHGh/J7Cxjx0SyFLrpX+
d53nXQEqYy6EA2pehWk2lL9grd7XNDZfqaUUfCqpIx2tNI1+cccWkpctdbTEKPJTXnVBQTezOl8T
P/26aAT0rpDpke7IkhIdej8lf6PmcZQVwXoGiosflL6sn6qlnod9OaW9NmuGox9YGdXTUHlsAi3E
r0oD+nKHOa7u5UQbkHcQB+qtBTILN4WqmE8B4ge6LQxKDpYydvFTMMOMxGjcHHZWEua3EgnFd3NA
2XMHqouX71KzDKsRFwpR679pUySIO3MpcRqRXx2FZKl7QjCEZgyaK3+VNInDelQz7QAhjnrpXJrC
nVGIs6e91lPJlcrTsBRZ1dRM78DYRKp4r1VYE449PFT/SgimZ2r6yS5cyrb9UsDlyopuJH2Ub6tA
p4oD70R+jvq8p2l+aG+NNKwR3G07/TYwDfWXLEeCj0mbEN4W7DFX0Ef12AopLeFVTZujgF31jmI3
3ZhL7bnsy/gQoJAh4FupJM9DuXAW9Jjk8LV0HaWDdWvlWvh5qBUqxYTlQFnq3XOQTYmdkt4946Gm
u3MjQ2ZfauScu/Of1lI3N3NfvLcKaMtFDm2ZsrC4j2lE+h1QHjqB4lB+96suPMWWMhw7bFHhJhb5
NdlI94vGSYwW6mwcr/MoK4/RUtJvg7S/JjfQXWoJmC+1lTkf1bYefmlZ0X8pefTuu1eWgNUNEAYs
dcSXTBfywwSNx1a6oXEzNejoMm+V8UAhXjnpUUt+NqX5QQmVdCepgu7JC0/BTCLeSYFGsgdohaH4
wmioFm5Du7AcWNLlqWoS+QqiT/IVR0aVAmDd3/dCi+asGqvJMY368SZbGBT6wqWYfC1yq4Vfgf+U
eIoXzgUwW7Vr2WhOyOvmS14N0bGnE/9QU9tx82wI79VoxKCviUigNLO+m+DPHpnGiV9d8jsW/kfW
z9X3jNTyecxby63jyEJ1KDSy27brq09NY0Qv88IoGf4ilxQdLJS/GCcgLurCQgFBqneqkrZ2Mmho
AwedRMGpJ10QQi7FqDCvJUlI3dgUavla8SPctpuF7pJQJQ331SsLJlKG+TMLt/wO3giILC2EmbkR
puu25KvpORSxQpQxtYYs9YsDuXDCMgx+NqI53kmK1vrXKo9KW8im8lHoKuGUQB5yFVSB7/FDSGnK
m1uP0p2x15NpqNzIXzLnSSWniujbg8iOyIvqC7tAmo2n2ZqTrZbmFVcUiuDCF17ogpYom5gDnVPx
CoQ8aKOuCsrC1TepcKxG28GL2r1BGP7GWt5y/ladDFDa4RQaCz3bRCUcC7zzKEqjpPMQNIVDqdBD
aQAm0V901P+Dc/6ftNAn/2c45/57/T3ovk/ncA7/yz/hHPUPqAxMuiWZS2ea8YYNKv+B6/erSCvF
dctaGMl/s0EFyfpDBqjHQwCuBerMJpzyv/EcluMfUDgVE0TH4p8sof8G0TlfgQj44e1swgSFwI5q
Ji5q52tjSnhlDHqQeEqQPuWSjK98JMoOvnyW+2ZiLqzCjUiv3f1vaKflIESjWRPJSsM7cjMZq0/t
UYnNh4/jqAroWflvcjSqPK9EWsTMZGnp6Vw7qvtZA3e9UUIUejpNg51HDdIZOLmRBMji5YMWiuTp
ox98NyPKs27PsTp4tHiMyDWPplF/n5K0DnadiESNndIPF3q6nhatm3VW4bt51JuQF0vcg1FH8LmB
qSJoBwWkeLwSMH9Id1o1zfA0x0LCFzwGPvdq+PGADagGDfs2nNtsR8sIz2mlLyBvBzSrYTOtziGp
etLm0m7y1YBaut/LxrVUTzp+o2Oi616PdAdqA0ZXTtf1CE5yTPRSag8YokzGYZD7QXckUaiznYpB
Nm1SbdF0T+jEjJVTaQasdN6V0+yC1OvjcUZVYd6Z06AgUd/xOjvmmZD+xrpCTZ2hbCIsxkO57yA7
WGLza5Qjky4cjhM0SlI4ZI/pBHLvyQPKMU9mINT1fUqZIHH1Ro+Ta6o/dT/baS7mi0k3RKIcv0Zl
VG/MsSx7l9u5EH7kVjqkO6XvO3+fz5WZ733NRFO1y3Qlf2w6fs09mZQiLQ5m4k8dfXZ91/V9P3ll
r4QlhrAwH651qcNDWqU/rTuFYu3DtqOWZ+zyJMMTVfATdeCGLnFv1APzXmyzQwaf0PcMbmPRqSjZ
B15aqkK490fLmvYG4KZkm2Ug6y55VUeuVKiJ25vhYtDMvfhomjMlzXTC6vEU0gZUnKSo1b9ZadBX
+zBQug4ZugS0qa6lAlUI3YyHT+AlNaltlBSkNXrit06fDmTOga+I3ZFVKgrf4sZUKKvGRniCNggD
DBrqLDzo4K0Iz0cg91d0a0owocjW1SsDgCo/JjPQnZMPgp6dVAOg7ApZsCy/1yBxDDc1xeB+F4B1
AYb5XUetKZJDhZqJnqB9Ly7KDFTfaFfEubzZ1V1d/TZmVUqug55/Hboka6ELzIme4YKjhjHcvbkd
XUUqspHXtyDwrER9QYQnnWoZr3+zOmhpYsLSrnDvTctdX2SGcozzVO9Qx0jy4jBgDxTvGyNNn2Gl
zc8FyfCXXhSpc2rxFCE3mES1AbY3NtnebCp1YL8YTeRY8D1gdYSQj/1IDMmMF/caynBgpLaiFzo1
W5MSzo4UpvpNoRUj60mZkuAolTNCeojnVVgbiukcnnilGuKzNaiWcAVhOyAzGPUpvFWSUpSeYrXM
fPzOm2Yik006Gtb0eZAdtdEo0hlpF8WnKQ0Q3rP6mbKmOPWyK2m1L2Lt28y+MxTRcJMZUxkcxaWc
t9NbEnjXqgUYT1E1iuXTULd95vrIWofHDmYLu1/C99ERxtqAUYDaBKbbhhZObjPrrQSnQ43He6EN
BCihQ5uV+yaWeRfmhYpruIPoVFsYL7GhzcJ8n4pNPE3XYiYrqvk7bybFhEOqqYKGNbw8Td2NCNcQ
iFQJdZVm5lCRtaGCoCPnkwuYLSRuYFVd40HCtDCEFJMZd/ta89X7FiEvvLrLMroTS76y3atF8Njm
PtwFeVSxYjekNvSSTIUOIyq1iGE38zzboSEVv/KSFsvbqo/i9tZKYlUGEx3gK86zWbnjQI32upZH
y3S6VwJ4f+QhoBZHo+6GXzRCRdnRz3MZy+lwtP5sO6Gjy0DUS8hahjLQeSvp0TMozJji+phVuQ0V
alJ3cxt1Xtko8pd8wMFZqrXuURBVKGZx1yZXmgCl1El8Ci4OWTtbb1ZVjN8jCM2w0KzUzz8XQlgo
blBk1PEiMa07Lx/HKrpS53EybKkNTMVVexWb45r0Gz6TMFMyrmIjF+ycv6w6sRyTn3JWVL9rucsX
0ogB5YQuu1y5l4pcbKY7MZCoOJp6PVUoIHWc0jrKk/ohFloIPObAw9vtqrw0TmqhiClruZEtR4nj
lsY7StmogIWAzzD+rKCHLN728yHXcutzbMV1fujKrJx4T8yx5dAxkT3zLdJjShlCv+1NKG9PfTZO
Iq5sJWVqLRGgp1B9Gnvb1JoI3kUrzyV6uQ3KcJRFJc320yxEoBMAIMcylxa8k+Qvah5pmubfgzoM
rmsK9HstUsIfvlX235pwTDPb77IxQLEshtW7E+SQJxLXXf1iCTDuEvrpGqcLA1rqVLUOKic2/bJ2
jTxLR9cQoVbYokgKg9hbZM1L+Xy2dhNM8nrXT5FG464UU7zou9q029CHFYC3Da+attDxFDZy1Cti
Ldbm70AoMD3DQeZvz6iwfTZKgB66QFDa36udaRQ7MVDK1gPsHXRIMmJxW9NyILsl9PPETXyD9ZH1
GqBvjYpVYQ/g+AmCNMaIbXVcwz6cy0DL3EgtJxo/tWge7SjE9s9u0xHQlJxFR+wqGPrBbmkoieyp
1bIJQF+cJ6gp3TxCX6Bcw1OfDj2n5DS8AdEbrsCV6hgIFYq8m8Gn1fZi1yizM899Wh+i3o/9ZcBz
dD2EYVp5ozHM4lVqGZB/FS3sQEvExipbeyyG2XiQpUmyjmWdDTzTszmDc6hllpV/ywuxFG4E7o2u
ssNGiL8oSphrLliKOd78YxJUbfJlCVC7kmNWTRSLRuy2jaTk1yVJMCycTqjz71ospBjmiuxWl6Sj
T07/8JOBb1miWRJGYjncwr2z7kbs1ePPeSNPwf4fCXw3mA01HY8WQu/20NZ4h0/I6gn2wO9Hlg6V
uXajF1Japa3oW2EkgmIF9wYvddL08wSZluGqKRIr9uYIj/Cp7A5GJptfOZeQH5TLG1SHbiU1vcqL
FNZsRdbSL1nIFA57vQBHhCcIjaGiDvhxmnvhd0miZCwvOzQvzLWnrAqpSRLUOPESEJ/bshO1+yyR
Rq8bgv9SPeSvKZCpaqDnwRWxVrzsgeciNY4g9NC/dtdH80IYKJMbRQVkzIuJ2zGq//Z4+L8nJU9K
2nY/eFL+qrvz5yR//O/npG7+gd0F0pFU2HnXQJ7/FzvApLkQvE6UsIngNUfN/9/PSfEPyAGvHACD
74d0EgjAP5+TkvkHn1WSTKjToon6xn9FEFhrbrA46FI0eVWCNuCMayzL9s0rL2wCAPOOU2tpBS/v
gapNW3vs8fbDK5vyiWNy4m/s0fVWeI3J+1mVCK9CUTiPKQnAo2NXTJ4Y/4SCherjKQRpf/MRLjxf
15Z+f43sTZRV2yQJghZLCZXRfmdBezw0e3rO7aLxFoWPzMZuHNnf6SBpsBbsjdg0hr590S6xLUXG
DAozF9HQF77I21k1LdQ40cKc/5rVyM1O2V7ZM0bFkW5Iz1z1cSPi+zkFD2DNmDIvWHCI5Re9+Y4Q
D60Ebc8lYvVipU57RNzMrT8njoJTlFPc105b2VuyOltRV0iVpcZZQJVj9gT1JQp+Te1DsAUPrOSe
mMrzga0WqCAFaW4EhPCV3DWt8UrkkktpLxtuJRRezdjbmMnlgniDRhCQLgnUShBEMk0kAmDtvJ1J
TMMKn1rQjNscrlT4Q59Qjc8dSF27di/Ag9lYLAti80G8V2WtN18uV4TUhzMxe1LyOFiJfcvrYktg
4v0kLmMCnzJkncZNY7Xjuk7r4HYSo/GAlFMY+HRW0GLj6FikGl6e2gDM+p/wJ4qf+ancb/obXJ7U
f/+A1WYc9UKrfEOe8b8mabS7m/DOdLV9dxxvqCZubf33y5LhonKpL3YK7/2GyrmYUCVUiJbtG3Lv
k+qlbrKfyY41mxTKaR/Kh+Ewft1YOhc/5Zu4q+0QwpOhVZm45O88tCPbfIBV4hS/6sLtOlvbI8A4
5ShsWNsmiRdOcgN3D3aLwgLmalmdOWELm6LWQtHr/5x3otc+wVM23eDatGwfY0ZepyZeuFtTvQxp
tXq5n0R4agjMA1evtiful51YSK24mKV8gdi0OKa0rW05NFrKNnTrQ/LUbSznizGx9UTrx+ICWY80
KxlrbemMcX5C62cYttx8tgIsq/nNloR/NCHUaYhel2Ezoz+2g7ix6dduxZwyXAwwAEUN3pKGotB5
iBDJF2FaQkid/coHc3x1N7q4cX0OPMtpGpS6baPeIdSOm3fz5Aeb1/D71Xr+E1ardYQBrWlFKHlT
ptsDkheB/k2G9o0748a+eDefFgJGlEyW7Yj/jLI6fuLStKZaQ2G68YYXXnCLizbehW58ixqMbOs/
th0p1oKE1J3PY65OHInnGtLzjG6x7e725hG6v90d5cPWHbhS71l0mc4jrS6MRK18hTKv6I1/Di/l
z8VVwMJiLxwRs1vcFDaPt2VtnO2584Br/1VQYlMqCkHkMI2fQyqzREQceom4iOb+B3a67+6PVcTV
2WLNI6/EnMmkecwZr1FmSxyBZGpfHlpvOV2QheI/emmCoOnmBL9bqKvoq+0YCzrdYSbLB/Ic5IoX
JG2c5GQ9ikfckpz+QUAm3QZU/vTxsl2+20fTvNqifUYXQrLsD1DYA6faYdFD3B7exTBIiS+npy5x
b52fBFnQSKMBYOItEv4RPD95/FLp37P4mzHcGNgjT8PLxwN7f/hY1Lj0ZTtqpkjE1X4MY7UVA1rP
2BvWn7Pb7f379ohriys41vclMfavYEi5wlF/zD5vxH53N/MCF2XyEIMiGsafq92S9z1I+sziNWrP
fxDsxold8xg+4VATO6BSzTHbCe2mJOOrXtD51yQuNm8KLyaaatbTHCi0L2V0kyAbKtOrsWcFxy6A
Di1QtuV7MWoeOJ4E6IamxiHcxx5Zwn/gS3Rx+G9+xrLW31wtli/qY59CjVGtnt4qy9Y17LCptWxM
87InPhru6hOTFMVyMjHc9Fra0e9wJR6N/eI/jdi/q7kfR7swKOQuZTjwi7QhfLTzQcWahLnYxHoa
BxPf3OhbpXYwHOYN5bcLJ611Fmd1Y/m5GtMSyuQJB2pgJ+0wH+of+jVIuNN/ikJ7y9bo4rhIMJD7
A1JChe98XK3a50M8MK4+yw6GMP7WRtUtuurh4+lbC1Rzg5CliqoBv4AKKJfkeRwEVOQpQaiS+1Gf
YEna4cyRIx3KH0OH6lWF9FUENdrRd4tZuuWGp8D1N5fM+0P+7FesHyIdCG2tKvyKxY13+E4Dqr9v
gNrtwul/SLejM8H/emxne/wUUYrxPp6Ed8Dd6yRgzyiB2fGSXYuN+j6M6IjePE95Gt32KJ7YG06D
6ZpxU4WgEbEXuMVhI+j7q5Qx80Cn3K/DV1lnJnU6xPLY4yuyjJmHEapAh8RR73RyZpwojv7WKM9l
zZZk4Tzg6lOHZZsP6qhR/7IHDz/KB1rcTrlHQWgjSb60dt+M7F2SoDUGGilMp2aNXjybN4le/9KG
TZ22i3FMukyspY4PPH++dhWtk1QYw7PXIqwe/0lHPbdI5c4n5bQkBuVeEzb35eUNg+KtwghVgKvV
LKph4M+DYvDQ2mW3k25HV8VDf2W66J0cxd2EDvR1fFgyof4rGNZ+MwO7cLrqJO7/jL/eKgbF9pGj
kAfm3vqCds4BE1svuZftmtN16xS6cF2zZt5EW03xmI90Krfm6+vdtxXjMF8rB9NVXQSDetpNUb3u
vlAidf3H0Nvcl++T9yU6D2rDkEAP1GUBvLmxhqZM/B71Yi5OTLofuxvMWhz9jjIx2S2Myf9aq/l1
j6DwCQ+KJGUBYc4jZrWR9hOcMiLmx+Kx2yc3xs3sIPb0bTu3Xbmk/bUjdaBPtNW4l6kZnEcbjUwc
E7GZMdPrXZnnurlfXLKym2QvueZeetL3GrLYkpt44U588iHC2/7O2hduvcfm5qAehoPp5b+2Pvv7
rHcZ/r9+l7acJG/mvUQ+xDQjlZd1/CmI72brIKSTbUwbsveX9u/bMKvJhocAx4QaqhdYT7WPgA0q
F6q2pSR96Zx9G2WVwosdkkJZHYt4aSaP2czJV+3Vn9LevzNbDr9gtwVMXLrM3gZcpSSRCCU3bFlD
RtDvilR5iRSzc9OqvUcf6qq2kufQV72N2+TiXErICVL4XSx5V1slU7Ugiv/aKiRde2nX382HzJkf
R5Rchd+LqnSylU9fXCZvYq4SSjhDSwsvA82vERtIDtljA6ZnOfoTjUFecy/vqDzutePGUJdlscov
ea2glqgAXnAOruZ3alMrqmTCLhdndSvh5bI8j9SrbWTr0gFkYktgLdLO9BmsNmg3+RPqD1yZlQXN
l15oWd26luUlk1sP500Ma7XZOpSC5KFhOPVu/pIjoPKlRNnZodOutZGq83x3FznXug1338kfEzdy
eS00x2IHVno17T+e3AvLCFMNGdVcEaIfRcPznQ8RvtPScJi9gAbfOfpsTIaTo3b0cZRLCddZmGUL
vTlgpJg+tQ5fND5hifzdTvHt5sbCrMWW9nHm0sFsfobh7266erwOYDXbRAa8o1arwCta7RNFT32s
Z5ol31X3Yuai67igJnNg75E6ccbZoYn8W89pv3lzL4vlo9Cr7dKGA0LEy9M3TAyYG/0jfar0JSyy
PnCzUVyOjegUSxZcru5oUg8uUd/YSUkD/hYjmKumtXwoC1QLBynor8pkOkRpeQ/vZ6suIF/YYmez
tFoGogZNPyUvILMy96qTu8p9Sh0rdzGQcRpXeJBt0Y720mlyM3cxvNhYHxeSnLP4q/VBO1OaaTpf
ybwx9/S07Uy3cv27/xDU2vowq13eDsgRoo/PkeVltyPq+LT8C+Sv9nzV3MAlc1VSrPK2cJNdh7yn
3fS7rZR5Kbl+tDjWpwAaTbUuKIxY3SfNrudHLMCa9U3+MmE/s986df6HHfivfWCt7t459hX6iGrR
S15MJIjs+hk7Rtt0x0flFtGZobDDg3hQt/S/L58v/w67uoyNLBrD3i/Zfn3tJLl+gD5EY+AWjf3S
c/3tArJWd4QSD2PZVa/PWmkHyfXKpNXE0R58W3PaPb59m1XQC1cFES0KyxS50OxdRZRVvl+qcIw3
YEvUs39GnNzQZJx6BmdO3P/eRGJJVs9CLj/pzSnalKOOikjPKcqzFUefg3DLzQHWXN2rhy3P+AvX
1Fmw1cGJUpKvJA3BDLqLAOrbZ2mUP2WSRW9X9osnQrF1SSwz9v68/PeMrs5L5FZDP86Z0cGha/UI
n4vnnXhXHSEWuvne2IB4tj7g6syLRSrntaDO3gRz2Eby9EuUVLuPD7aLJw2VMsrk2mKLvNp16PnU
soWsJ7t8ceFoD7Q9Hdp9s4EtrIeCchdazKhHS9TlSONXKcU4ZUYWowrmwROAIDbrqNsJXHEfD+bd
mfUaBr6BrGmSAYtkNRpl7n2hpOv6NRGb3QUySfbZNUg1ad/WmKT1nbSOtjo64OPCxJyWowO6iHad
P0X70cE2+kge9GNjZOvFvsSCHaOhggGkqK2xGfITxNIbJjAXdvMOrOSU3cR3C4kj/m6dtJvmegGF
rE0089259RoYoxJrkf4BkFvtsiEKknikid6zDoYECGZhjzB9jckE3eo439C5u3nXrp8rryGRD2HJ
WIDTa0DDiIUuQgF3QVHQBkKf6lPzO33uj9GJtvyn9DsVeryRvs43E/xp7+OJfqWevd3jS/BX8g/i
4wDk6xc+emaCBVNmSTRwY6JVsnbFyEmf/Nf7Hm1hTuz0u3AqjvFVbfcUfFoHOqJTbEBWl3bM29+x
Omu02hhSATItomRIDFiod2QbBi7rm2890tXx0mvtGCgRETThrukOigyhY+MEW37kR5O5yposyOIq
Hf+iFwVig6JdTklB8tOvQpBq4FJIcz18/PkujklSXw12JBNm4fkFlLQSlO8WJqEuPUcqoouP8vzz
4xAXDxlE7v8VY3WvGhoC8iEybADv6Ex60Qm2tiudIM9DZthKfN8xGV6/0ptoyzp5c6Vq6IkV2hKt
8PIjxFyAlzuUvg5Ii/2eX9CAP0nx1jG6vudeY+KKyo0AgeO1i+xtTCQvA10M+pFLIb73T9ZVd2M8
JkdrL7paZU9XW5vuHai3Drha7E0qoQA1shSRcAkgpwWf8DR28W120Coh2R1c7FIAluKjcNw6bpSL
a+bNaFf7QG8HGRk5QJ9+J9zRPvmT1ppTdzNeqV8jBxHRA2m4a3xC8MuVHotj7mV3qKDt5FPlxfv4
ZLgU8j0R2EY9bF0x7w+BxeRg4WBZsCaRLjr/+LOiNZlE85NnlM9V/iNE8vfjxXwxAPckgD9P7HdF
nWGe6CLBgA4iLk0vFY0aye3HEd7PLkN4E2F1BLRzYVg0wAC7s+O78ClCQywTvn4c5NIwDCpGBjKw
GiZIqy3Z5Jk8Vsg7e4aPdpzqlGP5v5goVCKg2GiUad+B7C3OrWWZ4jYYTQh5PKG49/EI1nkYMi0a
pR5o2jBj4aStFmGDtlGoJ9Wy5dqjdIj2LRS7ejNnufQ1LHnxNdTwjKIX/3xBdcYg15LCRNF074qI
BDdj7PXBpnvd+3SF4SivTF+QMSRlzuPIqV6OuT6P7KnkVnaMXfOt59jK0E20/afmSHHgU9Y6wc7a
SDQvnJfnkVfrTe/7RQycDwWRSHQWxpny2b8XgABNylj9aE+HrRPkQo4k6Yqss4kWGta7al0kxoj/
a8yqVbmdFxzaOx4GHl0wf7Yv03H7K17IPM8Drq65gnTQR8pz9CY0hjkv2yvjU+fO3rgX3P/FGXQ2
uNXeMnJ9sqyhJpaq2pH0gubBx0v/0ieDcU3eJasUl2V5WbRvrjhxcW8ol1NOB1tpHisnpKgi7efT
4GqOfBBc3duI+P6CkxBHk2hBZjdT0FmNiQKzmne6NpC5T16KgMiPJaRws9Rx5gT8aAuBvzTGs4ir
azwZBHrXlzHOc3XjG5FXhIEnG8iTCuA5GW+GLKdZJn6mE+hhmo0beutIzCxv7sSNJ9+FM+Dsp6ym
O6gVQYVkM6Jci7PkCD26GhAM/fnxHG9FWV3putYUFBiIUiv3vng1tYdo3AjxrvLJoXk2ktUpU4Nd
6llPDKuz66MKOcjLO3s8+NedCw4IydSTTqpM5ZXi3N3w0HzeglAvjtLSEI5XqdKL6+rckHW91Gps
DrE1EJ38NaEl2AUbWfSl88XUkD4AHqajfpFBPNsgLd1diNfJg6fczTvqbwfzWB/K352LhdbOd6LP
H3+6C3fRWbjV6YJUiI/SKN7s6j44KIeF67VAb5tUtq04q10Y0Q5Kk8g88NRST0IAzyHfhTu0il6y
fX7lS/ZCMvc900mpFW0d2hcXD4wvUwcugA6+fmVWmhCiXWAOmEE7Y7yg/qIzu9qh+tbeZw/hHWLF
j62HX/tPBPgR50P+ZyOnuHgocAkDv8A9YyUvE/Tm4JN1LUpbhe9au63iFLcdEKvq6l9bEDNcNOnF
2+QPXlqwlKqwBKXYwNG32jIVXg99PAuD11XGp/9P2pVsuY0ryy/iOZyHLUcNJZVqLnvDUy7bnOeZ
X/8C8r1tCeQT7L6LdvfphVMAE4lEZmSEVNUf4ARIwSUXfNz2obUrCgp8INuUBAFJmUTdw6B4hTAH
ZCSRs4Pd8oHEV5COo/AY71RGirmAt5I4cGmL2sdwgNpIyiEOkK58sgGlwSbbVmhHsUqO66tCioZi
mSqDyZRyWR6gqyIrcTRaGwoPQB60G3SGUN7k96zjsXY6CP/Df01RNwZ4H0DYJGMDoaIEHbE3zX/g
w9cQHJ0+twVH1CSzJnWWr3XMIClA/4hkEgt142t3lEIDlIgYwnaEAbTmdWxVdbYRpNKce2YplcSQ
68rAtS3qk/F97KuYSx3wyXgr2ONVewZBSzvJKQ/MiQvi1QtrABCgZyoD3qRQV17Sc3Pn16DJwCxC
jz4a6BPzLaSV0RqWn+cdMDqSKe1Gj9+H3u1zwLJMXYM1pD7B8AjXbOP5YSyNyG458QAw4jdFnTfG
YPybu4LgWf+7VOqAGwG4BeJU7aEmPrvRBtIilvrc7iaXvKARSN9ur2/VZy7MUT7TVSLkEAZ1cPT4
TYofVKgAEx5WeZpYwZIGi5FDfrkwymMivR7LBjwVuJUUd0CkTKzBne7EDdNbyHV6w1tUqljNqYMc
4JOR7PAMF90ItaWiFZtupk2dW7c3UGTsIEYYry6BuE9ALowJYpwEWNyoDyXeEBiFQK9P2kC8ax/8
IB0UTI+4UDx20sdyF6LoAJ0PhquuphkXO6xS936N4eVc0kOywxVaROfKFmawZit+TDfoF9kyK3CT
cHlrp6lwmrQ9KOc0eE//Ln3qu8bzUfSZd3WK5ZI2LitdW71xL5dIBVU/66RAi3Hpk5qNIpqNmbpQ
F0YdN/tu7BBnbSY4hPyVt9ZIxZ4yDpo8zXHJY1dfZ7sE2CezEowhYsAsIAhkZHC3XWr9Q2KZeFUB
VS7RLiWgc5zGPK4ODM64IXqNxqNwnIBI4TfhIXBZpeqViigZXv1tj3IcwksdlT6CXLqtjspdgJa8
DLepTuXuXz6lLq1RTqNFdS0FIlbXv/MW6qK7yIkOwaGyoebrRvfpA/NgrCVNIKtCGxWzpKibUJ9w
ggpDEkq49Qm+R3OVNzATuwRXBP7ko+rK0D7Zs/JTlk3q4sh4IZ2QH6L2aDyJ/T0vfxrZN4afLG2A
TRJ9Fh3TgRLkkqm7ok5BPgNBQBJ6hHfxJ3BoeHrzoPy407zJjs12BIKTWdEm3nB9IK6tUldGXDUg
MY6QZqgPOBRO4WlOskVDBz1UtrcsgCOAkF+tkbo2QEAgA8wNawpIBLfz3XSUAWoUgSAhH1D5mms2
Atxe22X2hCdO6bGe/v/PLyCj7xIUqTWZ3mW9keNJwy43Tm/n35X3Aj8BCqiecCQ1GzJLq+6/1A4Y
3W1+X7A+8up2o5tGRhIVlP6o+2WYyy4AlQkej4FT44VFEKtRZOavglXYETv4LOMdNhywP4y1AI+D
ofzr+ywrh1ZE6j844NhFy2K+Uzaxm5ARyG3+SDDQrO4B2b+FP/02SGND5SHL0z7GF45ayWx5JB95
UYGJvd/6hGIzUkzGsVneWlcrpJ/jaesPTRfAoOihXeDm9xxQjcZBJvDfQ/zCcqBlggBzmKpDORXv
xEVxW2yxwqHDBdJB+cjVDEfS37OKcfmTQ7fYRFQYMHOFwWgw815/tWmYMXtTRoMThi+FBtBG98kH
P8bm1PCVBQV1m7GHq155YY+6iDMVGs4A9uFYIqT2zxATxeiRfs95ZM6oeLttbdUlUVNXoC2B25C+
DzF+JVcA3Q5O4fcAitxJ0c/bBlaKCfhGFxbIci9e8ogw0hCm2L7s52SJ4kOWPRH0dIkxHJv7AUob
SKkLnoFF6hZQ6xhMxNDK31/71z+C+oaQ++KTlrwYo9foSKCvsY0+AsR/Hd4WN4HNeneztpX6hhpI
ShOepBmC8aIKb5H/hbGrqyf7Ylepe7fwVWluCuQVspc/h1Z3AHvQ1kDXVf8hmOQBMFrNXWOPDsbI
veiOdwm0uHIzIAL/RaXvenOp+xhcvzn0abHYcH5SwRef3Mn9j9vrJZFxcQbBAYLhMUwXALV17UTp
WNRCo/5Td0s8KMZu/6DutvrdLuxQF7Ax+TW0uQOUnRJXHezZDgmQyQk85dhxLu/OH/Xh77sI2L4L
m9StMEBtM+tK2OS1EqLGEA0oGob/r3kL6nhookmoyAKwcr19YSPmA8Th0HMawQAl1AOmgQdoRYCC
uMsMD0yPEDv3wb7Lug/WYhnCJip4PPDf8Ndrwyq4oNVawCuG33GdRTIawyruMHiDMRQ3dFiZ4Zqb
AM2P0U1RAwKcRkRrYK0GEXyCU1HgEaFjOmvY9/lDOnzPIDs6Ako4gFXqtmuuJjGXRimfEfmhzsG1
iP7Fp/ZUbMC/v8seQZshA6wMtShUSsXtXJuGB6R0/dh6kDRhfN7F0CrJ5C5/AuVC0jDFIKfDT0jv
erveGi442lCvJaNO/U48VXb4QeZloRcBHBTvNbhPnNu7sPJ8vPoJ52vgIsyXBXgI8wwuRp6PEoZg
hDeCA55BZZM7sZN70olhcVmLuLZIZW9RPA4Z5LF6WNQAhYLi+CHfaJ7kRGzE77LCcm2LusQyAyp2
eg5b8TbY5MB5EZYAzmOzBKx6sIDpYyh8y8hqqLg+9iCm5qMYF5V4UAaIsfkdZo9TsJj+BHG8pc+C
mTe5fXsrl+EB0848nIjwTGHgmnIfENynih8UODaSbILzrPC/atNzhdQ/+bxtacG2ZICx6sKURhWQ
MklJoaEHU6BSs0C2aVUPwLTguYGxUTv7kt0PJrOnuQzqoOkBfRVhfOPBekZdxiKmGoO8ScGhJtzH
3UfUM1KclaIC4QECABBNU6CCaGAcmL4bPk5wATYOnt2QP96Fdm8ScixE1P7wBw/FZeJ7bZG6ctNx
kFsoBZL2CNS1QdFjGeADgbq1+gylB4xFyG+BbhZPLOg7yy4VzwexGpoajP8oZwRBZRb8+9j8yGfG
rNmqFSTaoPzCzK1Mv5OgAVEWkCgcnaIJzQr4O/45qDYSSHBve+NinMcgBE6/DdHvoygDmkvqYAgD
1bvyrgXZyKOyh+DtJnJQHAZHqKW/R55sdvaHkzrcFmRnVvljPEAPhVWdJif7OsW5/i1UOBtA/Km3
MbwUpdUOtEDNMbeTxJygnOUEzzpBCJmpNzGrKSuXx7VhKrYFSlkW44RNMJ7UQ3jq0PfPnGAnv/Bg
0N6QapWEguPP7j6yB9Ltw6Dsv0Ad4H11pl0gw9WgCaLyhEAZsraCP4sP4NmsPiRXwPhK5DWf+YdU
WRB829z+9Cv31bVF6gTxGXQFhhqBluAc+u9taQ+YWNWsCXNwEMVQXqY9a4p87QtfLpI6PFEWTnVv
wGRf4PmBQsM4y/aosxxpcYWoskgYgwzMwiEJok+PXIaSWnJIBvjd/AUkpBhWRf//xyOHeb/MUpzW
kaBg66AbwXxNLiMhbKtn6gxZNGCeukmyMKumMoETk95V/H3w/C2kjCyIoexajx0HFztKzBEiLXRs
kd/SmFZVgjBQWGBHDSj4xChRGZoJ5mz3tq8swhHIKkC8QsZsQVwB7oVr52wxH+/z4PJ2prmEym5u
StNWH0Z7lipGLrn0SkgKYIgatCcq6mHqgiEjHo0aVLAkro+2bDUQtMY4FUF5gnLtvv6Rv4QMqPPi
ciTKEQSOBiEadKRpfCC0XvVMIC9VvMuD4iNPvt/evNUlacj9wZGnAcBEVxg0f+YnWctIOWN2q2P1
AFUM1MBVJMTlkZQ0WNM9i2yGrOjCIBXPiljrZMyiDE7AQUmkq3wrlSQ36eq7yq8dlYsY7rHihFf2
qMcVIeYcejDdg1K5sTj/uZkUWwr+Go5KrYpKYqCSN6RjgG1U229VW5g5eiSML7W2ECAgBfnMLrKA
fvG+XhJ5dTifC21Hy9+hSnMP4YMX3vXNHAEjefr7Z4OqiKqI+Q0ePLQCSBquz5YkYlKkIzZJsUtA
DRQwlwRTi9Clc2PkTn8wr7h4NyBi4DyrJDwBF0uPbSiZD53SFP6hPeXP41OwgzLDQf9UrHjHsZx/
uaWgTJXxAuYBUQZ5K+UbRiMMwizBN4jz11tp0zySqUzZFHakPUIw6vrj7c+4ZhLcScBFg6gEtHfU
jqI1EuqVD76igpOfSs2Hurhx5PvofzNDp079aIR+EEq9A5p3J89+aHVnzh3rZbuyGAxGAT+KywzM
FjQMCIqkbRPzcA8+wagH1GTztrYqnwGzZFih5zlLMI9L4MMenLLdxep9o9+3yLxuf5YlkB+CL2Dr
xUqALwLxIvVdjHnyE6mBdlz2kzDmZE7yYI5vOUjdj5DuAAAXnOmEikR9/BP+RZHOLmEdV8s5pUYM
pqOw7od1FahYYnqnQqzzPLJqQF+DgAFtdiFmeavAHPwP+TsQVSDYvD7WglCmkAWt8d0KHxLmSJoL
Vt1l+dHQmEOuAVgxivIgSbw2YQiNIuZ9hWQV+r2T8VMXTwKGYW9/NZYRKurOaTtEfNVgHfperWSz
VJ4U4+dtG4vxXiQWVyshP+KidOILfZm0A1YiouunA14A0TlbOcpAT2WyhUmqB1ITZ86yrH2jyw0k
ac+F2V7h+Xn28Y0KztEjMNNggIWxsjWvA2GKAqQbxigXN4pQREoXFgOSi67whhgI8yxweQ2Q3lK1
Yu158GcI9D4osWTGULUsxk/GDyBOcPWoAo4PgB/8qQDVL51rdxdrhDafWowlfkBtS+8VCG23Fdop
0iH+yJ5zIET//llxNmiAwh1EfSRuXW9qJhTnBjwulxCZt/JOuCEgMm8Zo9m8iy7pNQhf/s0iAe0H
CTiSR9yj1zYhtCsGaUoWGdgGxsg+DXTgOcv3t+pTfARplMwcRFw5FwpaQ6h3AIYKnjw6JQ5QjW9E
oXO4rDCrOIISUGACHcRwoFUzAKUhLwADhEJ/PqJQJ/lFgOGVSbMhxDGJkGKYXhn7Rxx94STAEgKk
rBGuceqb6Rr476Oq6oBcxOOzv8Pr12k3wUN0aM3yZ36s7vlvamYyu/3rdnVZwiMNolY04JTrqyhq
qpzYFd4xY3XK0Og/GFYGpjpy6gEHfQMFOAtZtOhnEhfFLfRfs1S9Wqpr2cgFmB0suTbF19AaXoqX
UDATDwq3H4JVPmqv5dckASOp/3F7r5czpDAOuDYpNaLCuXhulED8yV0H43lnNa/p9+mA0fvBFAQr
elG3MshoujvRhAyTZ3yPvwLPtSG8r2yymCUwBz8EU0Wk84l5Rfz7+tBAwzDspBk/RP9KXlqpO36T
t6oZnAiem4k0IC5Eu9ilNWrPlUERiiRNunOaO320J2z3mdo6tQegSZQXQvauPvKP8uYPiGDXjtGl
dcrBMQGWy0Ido7KjmIbJvRtuMYKtL3ppbN4F13R/bAiHnXX7W7O2WKdqvZDS6KpuwhbXNh5Hdm6P
e1JLI5RYkauz3Hp1kdCax+fExD4QSdcflIv7UA55XNWEMY+8XWYz2rVgXNM80Tyq39jcUUtwNfGh
C5PUV831AiovmoiCyr38czgkL0DoWUFpsqcdl+hqyhT1Cau5zAJ1CDunB023R9Dw+vfpc7JTJ7pn
oUbWjKkox+HVgql2Aync9VaKUgb5PG1q0e3wPdnxtxDaxhPwTyo4KzEQaTGpq2B2H5yH1LqgfaNA
XJ0HZUv9HgmzickjZKVvEuf9vTOCfgp9QeDhodhIn3cjjsIUMkeYHfSwJqvy3HqveI7+B5OES8gD
8H6Xtii/kIS2VMEX2aIC133EVmtHRx0OSbjl/dNnj+Et2YUu7LY91h7zRb0SajBtB0lKHogYIgpy
/fGaPhQTMcbHA6ipbzaEj67+xndIKQHwuCdci9UW94ybnLgdu38lrXxQEBPgEGIgFG1tWlcn7NNM
CAysvXHiE6R+0JcbDsNR2xAAXXwS7NTGmyd/a4Dvqtx4Q7IwyL6/Ck6LxkUA+AcJgHCCPSGmYJHl
nTvAVCAGCaWAbSHtrkUnXNU6VJol/Lz4DupjvlcCbJa+QTLcI7Gw2Q7vhBHjD/jXllUp0L1dGKZe
EimXJH019O15PKJ/1r5VO2UfuwQoiT7HF+5nTSaxbOThDMdfljtgGAPA6EtJ4FGme+KqDiHyoIFh
lNYfB497lG3/aTpjCllM2GuBAxQjCrIZGCISRte+ByaqxEj0/8RgQjIivAUeaclmT8x5k0VLVgUn
44Ut6pCFoBONtKZrQWgnuZkDBQeXpA6lxcrp1zwa6jcGZnWgsrOoaasxqEwiFRtoGN+ECGVzQDSm
qbDnLmd9q5X3Eio2qMKi2IFDTAepCLhBqWixJtmbXtFm3kNtwySnIidMvqz7eeXGvLJG7eBgaANS
JCxs2HVOHNmNWSWmv60+g+f8KN+VFneKE6YWzFpagIEFXkNaD3jZgsMk8ZVc8CMskt8F++yrb392
tmCJdnsYNqz60UowRI8PnKSofGAuiU7ta4i+Slx93lBS8+g380524x0z6FLvTHwt4E0Q8/GOx7Qj
nrrXjg8kilaoA+yQSYV2m9oAujgjsgHVLRFNWLBrmoz0lz1CH2lg6hHVU+qG7uNemFXiKDUmItIv
3V57OnftHMOpVEuNzfFbnpsQyjaLrY+yUuQqu8I1TuKBAOwiG0TmlnRfzqbIHM6ijgv5aUAV44EB
SC0qd3RdRpXDutfkunWgbAdV6m9RVZo8d9+xuu5083ZhiIqokA7XR4mr2jPYfQYpazGD9n/wDvlB
t/SH9m62BbxLTeGxsfOPEBwrVvMcnSTMK7KpfilH+/VjZBSx0a0GlpLuEaVGmyW5XJyd+jx1DhGX
PxABoCPswg6JIBcFDcmHClA+4sOHW92T7HmT7jXvz/Dh9EFd2CJOf2GrKbUygVYxpBFfybDPuJFt
gkaP8Txjo9GZ1qjPGYbhNCt8SxIHkuBWh8irfxo7HhEdOPQnxq1IFb8Wa6MO7FzEbS0o+F6QP32Y
HJKc+afhxB0m0uFHuY3ZCqDu4YVFcm4udjON0kLyEd1hkei3kOEa7cC7hRu4LCzBuZZ8keX8soUb
mHDsg3uV7gGEWfMfb5Tu022/zY75qT/VT/5OfMmfiq/+VvKMHbQWE7tEQOi9yEK6iAFU7ae6z1zQ
tdmM7aYua/oH0d2Chku1WcwTclkD2YCHmbhVPNHG0A0rz6fyrF+WEHzQE0ZtCnDR621GRhAqAeSt
ERnFHWHaA/e/ZkKWMvihCubkkgwTPCtQ8U3fldPtZVIX6sI2daFOWa2ofQ0t0aZ5zOe9AA0nTmT0
KpZhD4kIoiuuTwFZ9uL6nPH/OegDQ0/lICDviYBbaXaE+FPZqDvOTDG8QUYKxtDi3dyJkFMSLkze
DfeYL2ClEFTCgtfh1Y+hyetkEWrAgK226KWpeOFUqClgShv0/5BDtSvG0s9TtldubSAxItO3mqih
2y9Rj8W5FPy5lcDCT0DPOt5V2SNouEG9AVxDDyw3dEPnD5ICsutFi1vt2vQivg+QkvZLBbFJwEdV
D5UcQd51G/dfbrsQjaDAjl6tUaYC/FiMUS0nGnTlcaPV4Otxx31rAizSvvLPhEhdfGRYXJxNyiIV
5sXEN7I6h8X8DpnLuf+qeBAE2bGyFtYeUjG311oo9yYVQHIQ6TWbduLNMUIHgO+kkzhnrHWR03bD
W2Qq4Ob1PPRRV+KTHfQMaRJ0JF8bPEI5YA2DE5SFd/Vj9syDnp31YqALAIuPSAWhqRZqQa4SUNS+
QhsDx0LEfJEERJO+JXiqDhorGkYq60P8JzfpIgxRH5QKQ2o89oEydrVTdo5QfY0jp1flY5ZkGPII
zFSSLa6C0DMmMBqc3KFKvK6GeketWpFaMyL/4p6lfgt1ZKdZ7sQgCaA2qWdWKfNm5T/f9l/Gaumr
RSXTJa0g1k5TQxAlit1xADl0pDj/mxnqkypG0JR+w3H2LIKcqfxQ8u9zw2oJME6IQn25RqshOd33
nJ0p3A85nVNLHnnd4gJRMTm/MRhrotG4tJ8q1NfJ8rKYQXLK2XxppVul3aq1OTlk/o9gFKR5K1hp
4I4B2tLMq2PVM0BGSsRAIKJJP5kGSJzPBomo5MmUIXV3C4uzWswbtxFSEYANTZb+EFnOIiJcmKQi
wgQ0BqiPEBFEr94SrTfJ47zMZZUmVr/ihRnKVdRBAwLF0GtnVJN7PZG2fsk9tGltB1Pm/Quv/G2K
dv5W1cCwJTagthpTqJ0GZsA/6TUTGbT6raAIChAGIWOh2305fLLuGwm58iE+Qe+UYOAzT33u3rMt
53X3bDmR1T28sEhdg6rPxzP0YuAdmLfPMs6coM0eOSInMlKY9Vh9YYm6/qocgwsqsZTfnd8BEKYE
/dQXaGF9k0+1090BgGuFuDJCs9uwF0pXJH+dwQv7ZO8v3gUZgENDKMkNCoMYDLUlu43MDIpVKpT6
WpRFSbGYKEIwc3LWRyWB9cLwBL28RFRwGgar0QE4BqHJW2EZluRV4rk8GNwzbS4eQeQ6uFgsdQKL
uJIiXcHFSA49aQkFO1IgFP6gi0HjmhcbSx3DLur8ZtBgCw4ruDneyoYlbEJbexQ2JLwZHkmPY1Se
uO2vNx+TLmM1BblYLhXPxTIbhLLDT0Ax/LlDfQ0xR9i0e1L8BsGBB3KcDfiV/iC8sj4uFdlrufWj
Ki0xQR0HpmSUkC74uB16aNgKvb80ampqciMKhKlGKUJ4V3dn+Rtsr2wCEjBbzTMhhmI6EGNdNBW+
Eiq5FKocRsJJoe25v+8AqEs83P53OmipXv6gjbmaYPz+iHRHA6GorKoC6ZRYkvF4p+VsYe/b0mP1
ScZHxx8h6BTfWG362wEQBVPqdHJN20mlDxm3UjD5BPFWbszC/zYoiX37Q67eiv+sD22Ra0vg/hGL
KgkCp0nqp1TIvbSuD0JS7EC4vc/5MTCTNOQtjuv/EtNKeRBGg64tS3gQaGHVcbaS9LopQpbYVAsW
iww55otL/2J5xKMuwlwDLGSZj0jcUr+3VXRnCw7/lJ+Tlh0FJtqZ/OSlNTAMgRQD5U+68tK0ECIH
1pVEcw2NWtVKvmJiHPwbIuaMc6/b3P52689FKLn/xx6dABRKm4KaFfYGa7KMwiRlOg3UvMl3ovrB
RtwvC5DnCP7bIOWX+czLVZgibYuhMVLf/xo11s1hK+5Zz6j19/7F4ijPTCVtMsYibZzkpwBi90LF
CyrxAsBjSE07fehf0T20403CvhzXj9/vZVKuGQx80sUZTA+Wcc9BOA4l/QPh4COT1aJrvFaoKDEJ
QNaj22+rlK+2zSiV3AirRqHYXCeZil8xTjtrYdStz2nKpHN9gcQmacy8Ar2fknX7pq6+SHKVMh4Y
rPVQ132dq40mizCGAXFzah6q9OG2/4vrN+zvHaMu+alVxEJMcM8B1AoUWgQMsgWQxB33FKCwgLpu
bGt7Yc85oDs3MPUCp3kUnzQ8p6BBDjwgLuHOZKlTrIecf36USn3GgKubacwivKJy7SHJS28qa6/g
y69job3orby9vQnrF9Rvc9QnTaVOHIME5jQJJErKRyglrqzP5v9mhfqWQ1PkXS2AmpWPZUutvg4y
cFoDI56tLkXHrA0KuJjXpPt1Slkl+UTCGfQcTEm9F4WnEPnw7ZWsP3t/W6Ezl6LRhJyPEcNkD3cA
JHtcxDFSQhzsXZzbPMgl2Wd79eBdGKUDZ5LW7SSTwFkr3jDuK/kp696LtrL+x9VRUXMogH7R9YKE
LrzUAGhEyknyXd79ojyQeezY+QMddfLzFxffxfKogNmWzZQW4CoGwJxU+JOdD3XzX3VE1r2weuYv
TFHHK+PA+DqRBTYtL1hDWcYWH+Y/ASt8FfziUGT5ltemF8a2rsayC6vUKUvCPgEFXF1DdzbLwAzR
AEwRA9HTTlaHB4YzHtofrOudcRwM6sxVTeOXZdggWHPJixC1B60Y3jFRxYqiLDtUFI2rtOqaFnGa
9N5aFRUgdE32YLdBPaazPzO8Co0DJlNPENSaNgSeo3rpIWWDA25vMipD18laWM6+XGkIZQB/mIL8
HvWMHsLtUwjhnWsDYohAmU1x4Ag1IKYlnth+8CCOJ8F/vO0vrJVQny7F+LJUSFhJlQNdmkWozLDi
GMOERH21LoY+XdUotVMrwM/ju5Rvt9eweo/94/JAc11vVimEUxdUMMBFs5mIe0PYGmAOMYL3nAvd
27aW/V8DNxi0rQ0yPgp4MhUf9a4fhEyfG0e5RzfrzBQSoU5OetsBUztkJYRcGaNi5IyytBCCddxJ
kRWowmhJ8nYSAjPWnsrp65SwKo807pk8da4MUuGxH/ymTvlzUEbfHtwHEioSHcotx543s3M1osEs
znCPCXOPDFkDo2FNO+YtTo9jLn4IdcIidWhbnuR/yr3yKVrKXbJD4gCCd2OC3BrQdwdWpXfFTa+W
TrlphE+uaymOHA9IffesBT9ue85K8Lr8++miuVj61YhmfuVwCMWc1Lmdlph93nq3zdADXGTnAJci
Cu+QEeVRx7o+DWmj9JIKXk68fKQtYXqQFKd/xhwLJnTj1/Eh2gLX+NgfMAkRM3tna9/t0rpEungX
z1i5BF+30iB9CLfyDgmYFTmjSdCD7StBDrIBGWv1syuL1IHUhLrto5YnnUjd68BGED9lmEiuPHis
bov3A8TW06/BU/AGigt4DvsnrD0Ar34CdUwhvwYK2Lwnr2keKBDCYT2jQhrtyBQPmLXuMVFjhg66
WsxCE/mrqXzmyjR1YCECMCZGTyLE3eyCc3ajBWDSGiFXrrr8Hl3L2961ckiuzFHHMkUFGLykMBfy
8Ulrq/s5q5zbJtYq3Vc2qLsPc3qzovh54wTgV0jI2EXy1c06SFc2AOCpGJE2A8yY6w7iLRNFyXQn
6kKMfIVLMI9BcozR5kER1H2gt30Xv5OBWEISwIdOdQKnDkJfYCekOco6wSuX/9UGUJGIK8RAMxrE
vliyym0GnW5gwDXzkztwVmoaD2cq/x/Bt9v7zvRi6hrN8xyfF7JYDhDHyYds8bNZWYUXecoD1MMR
+zED+gFynxHTziwA5Fq95nLNMuXH6cSlXFMj+nKF8XMC1anlN1ltzgOmwnqjxZu4Dj7iUjlOknBq
RPkYifVs394Bxr7Tg06VqtRGM0m1Y2ifM640vZq8PhZMPha+37Z0nnW7cWxVaq/1YK4wBShWBGh0
J+9iqIKBfgLyAagOCCD8jRy1NBs3163o1P6soVbn3yN39xBELO359o8h7nTrt1AXBqpHYS4rErSw
pLB+yCDvBMZD35DviyrkTlUcZLKJikARWrftiuSbLgxj1kEG4ZsM1W3qm4uaAfZoYSRtBwFHuQPV
sbKZLLwIHcNF259UsbjExMwVqoTFvWBl9h9QA69G0ItfQYW0UGk7yB0D7iF7qMeYIOiwowMR//4j
P1/1sQtrVHDT0lotyxbWcF/ddXjmAmEXOPE3wntYYyIHgnAAu7IeaGt5HYCuv7eaimrQ6UBMHRBT
a7e8AwMicITdBJK7Bmzd4VE4ivekRwAJVKszS/CfNrv0UGxYdMUrKdDVr6ACWzrq0DEbkQJV0FpJ
A9D6AXQ7gK6Y4Vgrj/xLOzJ1uhQ179GOkEm1DRLXYPHsxx/jWwU18OguBWvusM0TAHtMOTDbF/0t
0k0NtAoM92YsVqH8CjzlnBZOWCygBZYIyhJokRdfb690PWwCawbtDEwngfgVR+wi3YpFwGNi1PEA
FSByCIVXbiToGJJBbKYi2Oqu/ra1qOEXCFm80uLlg12NNtFXzSGofx39AlZHcq1eigHXf9ZFE/Rq
WgcUZokK8wiOwNIVnQqSAYmTFJiADMGJKt/PhIX1B0nuJrtw6xcfHzAG2LgGbp51I69GyItfQ0LI
xS4X+twrOtgTnSDbC6Ob96exCMxZ3mPameG7q/HhwhQVE40uj7VMgNfglekkcWTVvuTVyes0syZu
iP8tou9vS3T11/Bnjg8qFSqUwUnIYxPUEoy1MLaNJtFLDaWV+G6snFY4gQD5IYzQ/em3gR56FV97
jKOwvh7MSxk6L4MbhgouveLPjUge5tMOMHALAkCgl81AKUtGCRDX2E1e8tmXO/jbIhVmNHmWxDjH
y6MFBrLdDi+/FC0AqH9gj8GshhNQVfx3edRJL+VY6pIRxrQIBMQNnjcgkgqi0L69jes3xW875+z8
wtf9ohvznrxlalv1SoCTCQtyddDt6E496U9oswKLd9ejrkYmBqs96FJRhWYFz7WGIQLAP8ulJ0dG
NY3ErENgI8FGxHtO2GTer/Jw7oQPLI0Hsns3PuX5VXCx6jjWDU4QEW/iLWFY7zcRAEPsscO16tHV
sqjjHRVyKigNlhUD744u4YtYmqkZHyXUuoVTy7oJ6dHfX8WAi22kLqE6VvyulvCakT19J+0TzDXr
Zrxhq1Ktvx4uLFGJTVtrQW/4QFDKXnSsM2t+jm0C02md6q7Z4ioGkBQTLWA9Zb2B1x+MF6ap5KYQ
QpkvRYRnkke2pzo3kVokoJCDzLS208BQIliCU3tZ7ypkDsmTnm8fmvWqx8UvoGJP1pZK2s91hVkx
XIxO9hI1rSsGO9VWPMnJv+aqJfeY6GWkGIyQd75FL7xWKJU6MUg9vC17q8IjqdBYCcZ6DP99Dqmw
k4wNz5WkDid73StvCXb7dIax74grEbjAWJlE4JE1ActY2nl+92JpTTGpmh6mgTMNuWGpSrWr4okJ
GFy/bf9ZHV05lrlI9/kMVkiUCTOwOYID2h+2hOl1cFU3bF5GkC2g+8py2rXm3mUkUCinrcRRG7IS
1y9BCHFm5siim4iucBwtzhMOia1A0kMH9fTI0Kldf3b9dlaNymZaSC4midpV+KTGJ5Gz4VVT2zc/
fLvGeCruzG28Kdxw5+/zD8EpvfDAzqjOO3sj4NLjd/zchv2k4EeoB0iI4DnSvNTfUHh1VK9wOkd0
ynuIxR/bHM+xGHBsW4egUL6T8FkEp7ifIIOj2LWVbInKCWaBdEd/nB5vH2vmTlHRk596PWhl/Ejo
ftx1R/5HoKAKpVrpfbsXPNEFQcSTtOXvMrs++EcdE9ndt789CHgdgIYEozTgJFxB6pQqH0ZNhEey
X7yG82QWyZfbq6SvWgwLyxD6xcwuALognKNv/Kjl/GT0QZEme7XiJJsAcugInJlDCHrbQ26xVAfo
VwssKoQHiAwgguRryfIllNKEMh8g1MCS9tvqRbdb9H2BPXpjpe6L1YH0RwLJgIF1QSdywTNQpaEe
BOl5GKd7VVyQxRL5FCLbopGeTc5kNjiXuC9cG3w1oHHGJ9PPpGILgUYIffhpSRg+eG+yJodU3nnO
JDQfKugKIaW8LzzZlnbhXvKmu2wbIqWyhv3kycfaTo46/puZTlHh9NdvEkRCuAe2DHCBXL9gciHq
lFjHjg878ptyW/pWWPyJzN3KG+70B/wOVGilLdLkHGXcDkZigLZLgSpnduyJbs22N7Fkm3v41Tnq
NoXD8GUqj/uPVZWooODYYOL4ep1i2MyY9yfrtOo7qTd5w2kORIYhPxLO3HAft26MwnFsyYfor3HD
Z/OgtoLoo4Q/cWSvzXdKX46RiE9Pgvr43BzaTefOVvIl3LHoQ+G61zkrMQZWaBF0smBsXGL42k4J
eGXKeifhOF9LHR4U0dMhlAdJfBJj8C4Gpshxcbb3x7wavlfioCafqq/mYm4WQOplO3lq0qQ2Mek+
8sdOTtQysNBpVNCvyWpDDm0hxBDfFtqcvQgA1qQFoGCrlUH9Hs4c5GXNHoDwGrs8B6NkiuHUv3F+
YYBcJg+H2g6ncp4AXpyLhNtrEQcuI0uIGkI66tcjAC1xFpco4ov1NPAWlB9S7fvQ8JH+atRFUR0y
IUqTxi6EolMeh7qIjddBzhK8uY0gr5IPzIWE089MKTL9XZ9kVQLlbVlmfIjCjio33xo9r9PSLOOy
qHizH5o4eRikckyz0xh3/Ci96mJU8mCUFkKufC9itIs/w0jLxME0ONBTgpQnDf3sRQDMLn4MwiAW
DqNeFgXSuSCqFe0wN6HWHeU4GaCJzhcYU8E28EK2lQdO5XSzHeJMGW0N6pX6m8Lx8vQSpIOkvuWh
DGbnwzQA/fyzAO9FfupSX2iehE4KJksLxkx8KUCJlAX3aSDOKmS90kgF0QFk5kWptkTVGKFPztd5
3ZglWtXDnS4nc/1VjQQfEkpKYozx+9QmcecaZZTzL4qaSsqXaAyLLLFDv6i1fVyFkXGck1JuvGkW
ejD6VZqcbyd9aLqfgpZIxaM8RIWyV6dJ1P6PtCtbrhtHsr/SUe/sIQmuE9P9wOXu2heX/MKQbZkk
uIIEQQJfP4dyzbTEqxG7pioqHOXSkhdbIpGZ55yroUNMpgJNt1PWb0p8POeCejSBDL1ZKLtxAl5P
yr4t8pyAnKRm+uQGmkZeasdrvT7ItHRMvuSTpGj1Hngn0hP3+wydyUYLgPDWznlL2cYemrxg2zSZ
bONYdzzRnuosRQu3slo7O9EChyxSfu8NFwJsfmVYV20xQMa1Lk0zKmtq3rQamyAaXdToovV4nQ9x
TswGAIV6SrNHPUvcCYUkg1pVUCVdY14oqyrbA++8XO4drlU8QjnYkhGDdHoT6I5I5SFVpM7D3s8I
PeU1t+17bRCZsbMtNvjPYAHt8y+e2U7jA03H1omYynL7WqQFt50DbdtxmAJCzGk4ATTSjhdGWk56
Z4AyHR3qB+gpEO/oVYMOCCBxRzMUCeX2MVUq7/aT05blviGlpl1ZpuYWoFmntgaaAJ07Iqyozey4
kUabBFBlrWVoFDZkoLH7nRHK2cao3E0PZgDrigtpFSeo02bZNbYHN68IrQ33Kysms9yXCS/4QY1w
o9+9hmdkS6hbJPuaUTB/WpPUwGNJHW+wboBRKh1syLam9mlkbmc/0LLgxo41eTftXRc55/uuQ6nw
sjJpC6mf2s3MyGONa4ad73fmVwA7DHLdtxjPjVcVZnKbtIZ0vxGf2f3RzFyqXUz40NWpV41GN11a
0DZUPufZQWAvlTKoUi0RV7IxBD3k0hTj9ZB7qRYwptT4pLqpc9yAycF1fzc6Vo2hKVFc3HayRv9e
1Sd9QQOUrZX+OOoghkGjlquMjYaXM7nILV9WF6knMmaGUjVcpoEjLL97nDCjz+6Y9+ahGStReHHt
6a0C/T3nVEIrynIkHIvnmO1WmQ7OfKCPhAWeY6XQOi+IWfsRWB9p8eRBNCj54YxJbb/IkVg0u+Cm
RXlyctKprLOozybdKa4tZ+o6DSBb1YHFFn23TV8Ck2GA/2Cf6cwZN6zwe/sWZZURLCkVtzMwwGS6
n/00uwJXAToVlSAYAdDfuANMN0ucsHPSXFUQCFaFvskZz5uLtndb/dagg6efurZyitjJR/hOzXAV
NwJhDA0DUXA2GH0TukntFGngeS48S1C4vtZAMseA2JIKbea41UmVqiezIc31Lts2qciDXU2dd5VM
6KS57CzoNLdg1CJWdl9x6fgixOkd2KEs8zzxLjzLbbu7kTLR9xe1wJXRxSUD0LHfdTnugAs3r4fm
Gsy4cuxio508pwlMLmuQtnhVpu0STbjZnVfmNupsGvFGdfRH2+05Mi/9QMkUYTNWpbFNW1PaKvJr
ItHv2I3CziLIcRWufjO2SVcSKMPrOfQOprqczHCcVAqVcV5jeEHeKaU9wRdmXjz5LQOvymCrJGwn
iNntpOiq6qWc2hKiQjbTBr0P3dIiiP36Kq8LMAYzp8XkEo9qCrNRi9GxcQ3D75GgAycpchlT39J+
m1t0l41p7wR1SSYqgkrzeYooE9TvOqClUs/BlTf6fa22dOBm+qAPeuNGWLOiQA29N5l9xLyl7pdy
BI27FnhiatNvkxCVLCNPl2NWh1Zb9MNX1TiWh2qknYkWt0gPyKqZgTXstsg8iWe/C13EfSJrjzx3
VBtRwuRGMZ5IOQ3jfVcNGWh7S2khBDEMj6XhlFDRPuZ2PeIgyUwzDMjFZnphveAKzsU9vIfuRA1+
pu4Cb6pcnW/zBtiLJmqcrOi3unSV525tcwBKMtYohO7wZHUHByxc+jRcGGORyHIvOR2JFok21Xy5
SxM5NXYMMU5uOcFATMn1oEzcmv5AxOy7J4O1SjcC8LPSFNQovlC0QdnG64w1GN+yOwdBm0OATQTJ
LKJDFzIL7yNEmZG60X0pkF4tLtntjC4roF7dILcpwMOT7eglsDrb9sKPtM1KcLxIIf9hG2Q8+Bd9
Xs6iNyeDugx1DUSn87NruG1SMNy7apbumLOCKq4PVCLR0VfB54YXOSRIZoLtEFpXIDNHVG4sYZmM
cT2xskHEkGSO0toN+xQ3yZiFxDiUf5rNd2HOfAWEvUkd2eYIoWkbLz4etfu5alRijkFQBWXCbY0X
z5fPR7fM6c4cHnjKeh7UrUEXCu3F90tKq9QctBz2flUb+6B/8LGYr7QWq0z0i4fcmbFFzSFPVT8C
YgWCbBd3TfIThNMrq7VMp56ZWKT8aO4M3HFeHzEg8NdD53HALnXCbEO/2BDps2+ncAIPi/hqfiu3
483n0/nhAE0wE/suphJqYe9nE4IgSGhamM1cv7DLq67tV8b38XrhfWa4DkT6zoj1a2GWvldzPNJu
JPpr6k1exG0V2GBCKjY2jdfQ8q+VpzcJgV8T+sbgMtVXVrXNMxi0tohJdYXyewHppWwuQEdQ75lh
llVEp3BMIoSrf9n+Yko9bWJaPw94zo+bDyxUfSiO36uTdwLdHlC7xRX6PAAnWONFXuQAzga+2Kx6
PlqZ4QnkADBuT6Nx0qKHqMctuWZp8e4/s7TYs0nNWnRJY4j1Kd2RnbMfN8P+36hyLFzoLztwZw5Y
4cBotmS+60kjMonLDUvJT7PEu22E0tmQHRhc47S7QLaYxroeaMNaZuNDy74LaLtpgrxtmU+peGpx
PQN7NlILXmhv+i2e5AmJup9o51SvlPzgngabzpr3XhY3fo35jeVFTgVPfaKmBKuIyrcZjXlYxNnV
nCJMfGQJf6k+X6/mxz/0A2+sLi7KzC1kO2mY6dmrqmj/TX3xYZMcmuhQI1X2udf5cJAggbOQJYQk
hb7s/dK7NCknhunVt6hX56/SAwX0nYErgLRTyLdr7AvLAsDrtM4ZSQhugGL6LAla4JPABWJara07
hAkL586j9puxK7ZT6AVeB4T9q6C2Ya+UjZbdFa+mXVyM6LyaBT2X8keWXTqZsGFabEBboMdY0Kg7
Vn4whXsuAmMmpLvLNm6IPIKMkL/g2+QWTUFxdj0Xff0RTa6fz/8Hqw1qcZcAUgWK3fPdTSw08Ds4
vz5Q2QP7XVYr18pH0/3OwmIXoz7IBx9JyViCU+beimnk0Uh9c/bGtgYfC8gr+6t6qxtgHPx8aB+5
/3eWFzu5rAfHVS4so4TGwsSb1QTD5MkP2ypux2g4gVvtSmxB2fLkrF12a/M6f/1NLKSswtOcWdmg
rkSgJhXTXv7ZpUPsY6CGgK5z5PTPocRZ5WXebKIb7cBApts3VgLXs0HMFqBb6IJHzERudXF/AUOl
Mxvyz3EF6hxkWXBR7VfWaJFLnbvF3plY3FSGlbieaGGC7vler9BxUOwEnrNHUCFELd4CW1Dp/OwO
3QMSV+mXFevnAzShdYJNMmOg8Tnmzqs3q4R70u1879XXmV0A0il7M2PhgA9QW4FIa7wrb9bQaWf3
CaJxw0XBZ9YuxON68RiY2ilFcWteNuOxyfaAfwap8W1lYGdGoC2BkVl4axATnDWLldPNRhExqnnr
j48JEnQsMCD2OqeUUZNHey8oY7+CFWa3Yvcs8FjYXSyn1ttFohc6ZErcO109KO2r5HjrPYEdJpJl
sRH9rZGeavNpsr4mtr8Z0eBcHCjajz//IK9tKu9Cv/mDIKuGi8zyIZe6OPsqLZGVbvBBusg6+L/r
F+ML/YFQGkRFYGbAdvYCEHsARsNDXkT+y7jrV0QqlwUwD69NfAQwK/sQHEYSdREadZk7uuiNwlyA
FMeAfODcpWQZ0GpLAuvorwu2nLtavIPA4w9wlIUQGwf2/XYWkKsc+nn28c5E/RodmDVa9lFVRMeA
2onY37LNXFGXfz5UmS3Pmw0icaCSPusa0rsqUzkuNnWVXZuhv8nxthZhKjDP6PCM02itU/E8cFiY
XNwrkrdJDQnnKU6mgEEdfj+giJ1E6ckoIxfhGHSLyjRcLWvOv3axsd6NdLGx8A41QZct51VNtqYT
4Arf1Lu5KVKhZ3C7Zu+Dg/zO3OIeqavCIlzBXFqBuJAfk+w2VVnw+Wk5c4MAU0MoEazcIATFc3rh
LZipCUevXShUixEVqh+59+fPApSlTAh4QssIgndLWKXGh2pCSUW+1udm0kL5glYvFAZJPCCMXu0B
XowI9PbvivfLllkAuMe0m4v3QjuIApw+LI0+n7PFw+fMwuLqKADVngwI++LiSgA3cvag3N2tM0fP
U/9mu52ZWexyyL/0tpoZHzTXCFGrKjj4cww/IOJLgsTy52Nauqwza4vNDclgjWYWGrr07Qxq6iEj
YbXoAVEhWO/Rj7JWS11cF2f2Fg7LnOu2Qwp6MrsvjXioZXfNPENd69gssabEGh3E4jQt7TmLje7Z
GeOTi7YjWldhU36jmREqfQVCvHTDSyvu4oavirLXPAU4yyxyOndxKsALrH3+0MW4fEmM1CqeGD/W
XMUy3j2zu1g9MeXcImruvuf2ltrZJiGQ5ciQ+3eRn9Z1uRlUcctJUgetSb4XeXZFx/xEfI6i1LgB
YdMBhYG4LdL7z/fVyrS7i2VOWw8sjxwT4rS3k75tm7gWKybO2KYWJ34pJoO0ujP5kJSLjavsR360
v9X+pvtiXA6b5n64YwDZTAEAbV/+0si8xfH0oV1aoBkZIwPtq5VkcVsDqqb9/GtWFtsWXF2Ua+g5
jBvnKOw9pzctqhKf2zjrWF1O4CJ080SVVKj71bHZpQ+oZePa7o2dU4ciu0PbzaUz8X3L6l3X+L+v
mP7QDeCRMQO7bUBoF7M42RW1GgVv3X1HHgDJHX1+GM9hCzvR23FP46wIynAVdD3/3jPn+sbu4sBQ
q/ATL0NT8Bgm2+66iMUOtagpsODMZ57vWXdg7lUqt/4PEpQnqBKFf3Ho80X25gXC/SSnho1rBDnz
k2Ei28u2/m0estMARpyZa3zrHdcD9WUm4peveDP0xZG0B4gUGDU8PbnKAGDtb2kWmDQattBguuAH
Z+886XsgEJGb5YB4gD8AjTsc/FR0V22IWBVi+NBFvPk88xZ5Mw/myIcR5SEtkhTKK2axs0x20xrp
7efzvWJmGekYtuRQBcAFoGUovRYsnIp9r7UrscHKfl429rFG65iTocWUe32+MUqUtflkWxt9ymRg
pEUdfz6qj+/tf83eKyf4m9mz0LRgFBJu6H+a9u1vGhqxFbBtA1o215r2V+0tfEU6jH45MFEjM+mT
0IpnbJAPc66Ht+WMgVpruD5fN5NAJBKpX6Qi/DM9C27r2qRMihphvmvauQZ+UNpazmZZoMCheG9l
4YcKjfgGqpg8Lh69Awr+M+EsufHQh5wOCFLXcm/LmuSZvYX/mXK/ArsyKP/nuqD3SKAIOeshdXeC
B8Yu3zoAW1U0YHeCBSNoVVZ2zexb3ru/ebiQHQaZhmejPvr+zGUg97KE38/1On7yzaAPm9B6YlCc
00qsIv26HpfPG+Mzkwt3R41OcyGnC3L64dmQj736vbceS78OKiTwR/ltZYTzCM7MOXiYAt4461Au
nuCtPqKpbsKCwr+esrA50CiLymO1n7Y5SGlXI7AVe8vIL3HMwrI47KWPCti5Hrhxdendgaom1ndl
qK8lz+dI8mx80GglFsiwIHI7H5s3595oU89NstcNVAM/UwBzQbb6ydytJc2XvbWvWxUtrHi8obkT
9fPFXmlaQ6B6XkFMZUPxwEcrdpQXQXOY6+jDhfkw/y/24McIPHezUlb6O905x2GvWJAgByNe1gmz
lhmAX58Jem0m6Kqg4LNkpx5NozG14bXerDb1dQ8ut+5YonDQXVZRG/qr4KjzNx+kl/5lcHlg/KH0
nKTRZqTbrNUt0GM6YrLXttFHzu6tmcUh8dFWmXQDVjXl6YY491yi8y9twpXD8bEZZCPhAtAWsczZ
CK3tzZa9bh49pE9DEXAIQ8QAfeCVUj11ReDNDJGrbmfN7sLLStNs0D6a/EJiT6dql8beGIgdFBp+
zlBzDWHIcQ1E+0HAM68dRLNAUg0JrSVzHACRWs7A7gBXgFh2SzYlOKyMyD6CqQuN4ljN49yUDSKm
8YTgaw8gBiD/BZh49JC/ZBefT/55hPDu0ywZ5lKnJQ5nmANXouvSucIjLa+ScKBPn9v5yMW/GfWS
Dteoqgxqexh1Lsugz5/9Ys0Fzau1dEFvLSxW06d1VucOLDgX82OX7KYjLs1thdb29SP/8db530Vc
ZnVZVdW5AQE5JI3aEHFAWPNHh6fB55P2YRzwdkyLAzjZom+ohTHN3eSvMMwteNzQqECAgFyLAtbG
NH/9jQ/PByu3SQd5DY9/7/hlYr8U5Z9/YL3fbovouiqLepAl5m3mb5upgUADe5y1T5s9oDSRPws+
Rmt3xgd5kPdWF89WaajWQwUESbhNt7cejZ0fF+hAP0lohSKZeeHh46SbVZDL2o5cBKdJ5muSVs68
emrD930BacsChAtGyJ667WosvHaUFzEGmbvPSfXLnZmRuFK7BKCa6eB8n0dZACePFjmMdWWPzpP3
f587oi+STIWknNcMS0r35TU6pHfD11lBs/5S7J2NczU3YbjX6xotH6QJ3i4qWfJOJ2i5p2kKu9CD
2FQQ0C322a5FEXW1fPtRMPWvUwhgz/uDIbOudcz5iTrzS6lZF1QLZ31g6PiEkFast2TFWa5sWICJ
3lvUndJI0xmMbActBHVOPUrF0P+0YwSQqGRAWTcAVOoIFfX7z1dzbTEXDqekY22OJYY6QNej8aFX
6WRNMHkdCadOOwplPH5u8HOnA7ay9yOllNaq5z4kYMhPWRypIwJ3Wkn6r9lYOB2062i1mEVuWtmd
GtvZKr+50USx+WtDWXgZ3vmVppAmj/OpQnPpU5m0AV2rU6+NZelTCmvy8VZCBq7etv59Xd0Z/Qo8
dPVkLRxJI4SqGoNiEyjxdcjQ75PQ9M5Fi79fFnFVeRsQa28bozoovdj9pUl8/WxvLiEwOVp9XQJE
XjcKRLfZRG/lYLBT6zNv+7mpD5IHJsQ2XWh0oaEKHZyLceZ2KfuiwYVXPDbP1e0ctudbCFiNkXuw
w+pq7R76yEG/sbfsvq0TyTQLDdxxSbJA4SayyAas0w/jJNcCh/mjL53yrLeJCijUlc/SFGZXaVZq
GTMJH1Bwm3oPJfWtG+Y3xYvRI5kgQn/rPkPcGXdSGo5rZdg18wuPSdwaELQ5lJhrUsjd7iXYlNYx
xEsY6evD6+0wF35yakjdoqN5XsE5XwG03XHm8gV6+W6to+AMCjznZN7aWrjGfso0SBSbMyENwE5G
RI4kam7LaNpVYbLx41keeY5eQDcSi4v5ws2+kv3nW/aMm2P5IRbusoC2q1MyZGnnis5UgXhTD8U9
vVaRzoIpSC/yGw8gbkAMVA1SnOH10i+nf6Ow+eGj9+18LLyqNMs0k0XzKza1wM9RXnnQ1EiuOkQb
r2p+a+Wsj+7htxYXDpb1DI/vBoN3r9jzTAikhdWLC5p7FU9FUFytPX8/DL/fGlw4Wz8XhdMRUEU7
N8am3aQHDvSqD+I/Gq9npD4oHL3fYAt3pOUNEJkmXLtXBGikQgtickAm7GF8yn7Sn9b3WRexfFmL
bj66UN6McdkFpLsliBYUrPbZhT56wdxu3Q+rL5mVtSOLKrUpSQ9CpwSk1Goownzo94auR67sX6Qz
3ZNuCG0F0GONV/dYQEw6E98ar0D7k3TXXuBrI144J60uQUU0c4M1WgmaO3CFTHXs0DUenY9CqTcT
ay1GrKbW1zwbhQSNZ+atI4HcN90eNEt+JstT23NsqUHq/4/7863VxeDSVhpOr1DI9ns3ygp+wTUR
JM4fxE7/8X36z/Sluf51lfT//C/8/XuDsChPM7746z8v8u9d0zc/+X/NP/a/3/b+h/551b7Ud7x7
eeEXz+3yO9/9IH7/H/ajZ/787i9xzXMub4aXTt6+9EPJX43gk87f+e9+8W8vr7/lXrYv//jtezPU
fP5tad7Uv/3xpf2Pf/xmzvKL//H29//xxcvnCj/30A3p8CzPfuLluef/+E2zyd/nBCCanjwTQQUI
G3772/jy60ve38Gy4PouHhAwghaX3/5WNx3P8GNE/ztIcVF3RJMWQZfcDBvvm+HX1+y/65AYQE0S
QCTdxX//9j+f7t06/Wvd/lYP1XUD+GmP4cw+601kYOG34B8EBkhCARm7TB2OpTFm3liQ1xuEIOXU
IDecb8VMgY8/jW7m14CsHWRL0Ojr3YyhF1bfZj5AErj7tbLjIiRCDQX/mCCeQOO1bqH9+n34X1kD
J0WTkzi3vbveww2W4LHcdWGz1vmzHDcsmdYMfHLAcoGs28K7Sl0HIJlh3C4URKMicfLrdtT4Nktd
yM3qZXfH0BoQEs9cI0GbA4O3M/5q2Z9XHVTMgJssHEGftXyEqyGQZaIsEnp731FrjWJ9GbTPM4nO
239ZWRx8oJm7zi+Q8U/kgAbSb3oF8m5yYbdXveZGwJQHdsejtFh5LCyc6ZnZxQLasi3xwbCAnMvL
JCWAi8orOjinN4fsj238dtt+PIcOWoxtHbpsS/aKxuHCAqDejDVL+gqE+wYDqFGRNU2KhdN+HQ7U
mEGrYNm6g47J9/vREE0vWx/DkSBX40FraUgUmVY5bIHwru7Rm65dV9AVuv98eGfHAOUMm9jgKQEu
0D0j5+hZWdG5USzuWhI6fKPpOAHgVaqzH3/KELySTnwAn0ALpgNOu7yUGtrpbcahlN60ZZiJI+3R
a6C2XNt/bmexLc7sLHajxmoyeQBCx4VicWJdQsEvNv08+tzKYtpmK5auGzqUB9G+fIbFaUen7OBB
IOpsNFHdNFFi3UJUJCgROPw/LBEbhOo2mniB13i/L3zA3T3gfqEwb4CpadIDK9d2dvEIzriVMVnv
vcU8ptfigAN5AYAhlq2zZWlUPCkEuHjQhEETEXrlGlRq+fCdbQBe5/gGbhTs8yVJSd2OLXTMFHQy
ZKB9n6WHRnGhZETQZDHc5ZHFttxaGdfyrXZmdF7MNy/7achrg2gwqr7roJ+hkQia7/622WgRuf7T
q/VufIvVaizQIng5aD1ytfOmXSN/L8XJdG8+t3K+x000qrq4tomL/u5lz34FLRImWKpi1mRBoqVB
llwWq1S2a1YWJ4kYIyI6LVMxuJh/z7BlApa5300U69e2+Gv+4c1FhRUygWQ1DbADoYYJ4PP7FUoI
p+CSpSrWusymWwr4MgnZkIsSwnp6Qh/G2oU2SArdk0M6Ne03q+d9GldebbFbqNUmvQ4WD2PokPbq
TRBIWb0behOTsV8IJx494LKtgkHl0gYqm29co9L5oest4MODGotmBiOQ6Bct0OGBANXldTba7T0R
nXtoeGVFqhu8OCnk8HtOFR7hHO/h9EjT3Buee/APgB6WWTa4A4bsdsiK5pKZUvtGBYHsTc+033tI
xzTQj87S597nxl3JMcbLqkHH2c7qmRG1Fncui877oaFjnsKPjOqBjcPtkIpYlUaQuvkmccFflMlw
FBLNEWaSkQ0cLT9AsCL/2iIL+JAnhBxyd6ziwXDLrTty0MV0glleNFkaL3f5/Oe2LfLe3/Ws6oeH
uhsZGmo96DcC9t3W/mPChiS5MtkAogdQaYEgbRTll25KOxaIwbC1oJj7Jp5BE4EXUiPoBBKpgSf7
weH6TQ7aCSt2bRdzUKr2a6HX7KtZWvadKRrnGth4b4MyZHGsHYH1mjpl/3SrCdQQJbX4sZhalCms
CRJTjZ9dE4mYYswa4O3JaJ/K3nRO4ACwd4DpNlXQplAOawev74OJguAlYLrCDVpx/URl2+ynLvWi
wWqMHS0EfAyY32I6KP9HWk/1ZaqV9U+Q9jiH2p+qHfLPetg0moBqBe8je5DZZePWxY4MXr4XQwGG
DYsRsgOidYhYK7KNlGV9AmrSiHsK+ozQkrq38eUgj4x4ftRzBsRVKrWg78Epo2k6u+ekRmpqbAEA
89Pu5CqzV0FGR0cL9EZDBFMVclsBrRYqMxUtWHya5kUJYkagNKNTnOUgxwhqIQCdn9whBUOH1ulf
BKv4CEYO5eUXmseMK6514BABdPIoiSABKGHUJYgO5A3LDT/MhsSuoLkj0fEO1HP5TCixhzg10h5P
KrSp5kVnYCdxEHKj1//Wxi14Y4ymucfr0QMUsuuTCPtG+1Km7hC1ejLuwGpkMDTo9/1BtHT40dFO
u9GZ318PpJsuTRAq/ZSMD6fSZ+4jGdsmcthY3WqgsQHwT5TecWaa2hK9sTejo4wsxPxNW89gVlT0
jD9VSer8TEC3YkWa5TR7ghb0ByfV6mMyNjwyOjPf5wD9hsLx+uOoqPagm30RGXk27ljXqZiMA/pf
mtbZTa1Znkxh0YuqtFw0abT1xtXKLC6rKrlCuJ6GBr7le++aoJwdzW5XFUn2I2UsPxKXQQ4n4f61
D5mcwEtJftDTEnvYcrIxLJiA+AcXycmUJrms3RyUMypT+8kysxslHORTEG9eSdHqX9Oh9eIR0PPL
xpZ9IIWOppKuq8WBWLl1zJ2iv5cTSSCORLCXyaSloVd5eh30cKmB1DN25fVq2DqNLmLPl+qi9cDv
owpz5vOXNseESnIqsNOO5uhW24kU1n6Ubf1Fljp0udI2Ta9yQrQsEJ5XHvo+9XbDYDdfWq02dkM3
GmVYZqq8QAa52hVg7OuRrCHwbQU4o597ZvJvDuhWwqmeRnwupnVWUOLq+NKDe/9Yic4JFOnlhjUG
ZKswKbEavSxu9MENR9wwF6N0cDJyI7vjbc6LYGIeP4E6ZYpRVcy3JXbjvcuHIRRUkUNit+SHz0F/
k4HJakPbrrqYOg79FcaKax+MR48ULv8am808lmAI2kup2khKD27agc8qhjQ5ELeoD34/1gdXpiBH
AnmYfwJNk9iMhDr7AWmJyPM00BxwEHnlhAM0xkAAZNVGem/1eDQaU7NLidFFtcmqyE9T65qaeAcp
KrxDpbd+3HV2+YxIzdu6cNx7yZRxGniLJKlWD9Y9Z4xGk9KSk5Gk0xUksLKT70/uHkQ8gGbWOsRK
dcvY5rQwn2SXljEe7pIEVtZChN5OzCMx1LStWWaFAwBvW4sMbMc86VyVQ67PbdhOss16Y/giZFOB
LWXMN8xh1yX42oLGr4AJq+S3YtC7PfiH6tgAh9xmaAwT6F/OtF0KRrddnjbkqvOEdjUhjbjJOIFg
JNhMrvCq0O9yM7G2RaHakE86uKCyScOdl+jfRy9JQg7StKguTCfs0aj0wym19hKVj/HKR8bkwTLG
bp+yptmCQxEn1DbqqK51fytLUQVaTq0noHb6k8ihUNFWTbPnelfGtsyqsLNFFVLL5nvbJGLTk2zk
m9ZW9lZTnN8QfwDmJZuq+ZbtxAQ5Wyt9YBkdxqCrcjWL4vnFHjRGHSYZFDe4HOYcJK4ItKphr91q
Lq2uioQ7T8zVtJ1ndv5lxUv9saonUN629jBvAUVogMCmeehJCaYYN+f+1xJ6IeD6IVoXJsIq77UU
EcHG6ZSbBZVsHAhap5INoeE31s++9Ajg7aC2o7HPJgc6RaVtVTED6RkP/EH30IaIKAC8DWhlQc3X
BZESsK6kfxlzRYZI5pr3RbdHqHqOTgq57LRpDg34yK+rhkoQISV5kYeV0NmzBiU3bysK20E2AKRV
xsY3BOhLgVf0Nj3Evn5wSDi96JVXRJ1R+tZBual9D9Hj4YAYw7oqOiaQcE9JhnbF3BVRBf4kN5Bm
yg6AdBK+r8YsAWkQ6hkQ7bZtcIE5fKpBjtcNGfw7eh8f3ZTpMsx43d2g99s+dJpjNkFvsvReZmap
Qr8eNBVYEv48AoIcurb16KEUWJKm3Y2EoD3dN90c3oCJkoaj1ctb0xH+ZYlQDqIWXTEgNPZxMsPB
79N7m5oaHpstAMlhV+s1CEzMLL9JaVLuwTwPep4BXFug9qd4lOKNlUDHSNr+xKHHyiwjwo/ooIbN
erAIqabVgQdwcNFuqO5VF50HGfFAcNOHRBlCUSyxmOpZS8aznlrEMBCtqcc6CWTn1DoCpbZqN8rT
6q2mu0DAD4gZnTBxG5Rup6qs73uakApUXjQF813X5npYmG7Hw6bzy42EasURAWarfbcGEBXHAiXG
ndQq3AqDpOM1wrt6Zjq0dStQlLpDoHEFsYTMovsxl96G+E1+aY62dvBLvXhgpen8LlSGDYGsnjpN
mrS7wMc2PSKt416Bh64/NpIKEdAOVT0mHGert7mP3iPQyIWt2Q+HuuntKcjbxN+CJKayoRw46W6s
c1XAOXZNPW362vMvgY0DFZJm6DykHp9ecLGrU0LaEQ9ApODkhfJ67BvbHm1QEeiKdbDXwbMIjYeu
5k9ig74LDWyaOcEacaNT0EVCnvmpxIPBv4W3o10ocXTmjrIGm99yPGg4uU0u4BdMVxx0run/zd55
LbuNJFv7hX5MwJtbAjTbyW35G4TUrYYhvAee/ny11dMiizzEaM7tH9ExoQjFKFmFrKo0K9d6sOOi
eKUlkx4FRmeNm/HYctYK2+5TQS/XfkwJh5SNXmbRc9wUHWMzxzrcm573tnDq/M7Q7eSgRUntV1kR
0gADld2Otc5vHlJ/hn9spx0z69njOlDgONK7T3BlF9+XowY0VHOjTTX3+U4vneyTqSXmu6XIFsgP
Gg3usTtlnooW9tDSG7Z1HyVPDGj3r7PqiCxQnKFNhyvaentfZpP20Yxhc9tYepRUwsO6L4aHclPk
hOOnJbPS10qu1q+UsWGcwkq7J6/NFsb+OYH0RicHimOOzPCOR8be1AZsiDh+o/0RtuWCbIFS1u9i
GO02/8+BoVEPi97ZOkhD7qpuce+q0er9uqjX0GCXdQiRDLqeS03RYJ5WSgaXpNAzh9h4a8NhuJnG
/FHP1um3Jdzw3ynnP1ZMCTxklnPSKiEpZ2b3j7Fpvbda+ztu9azF4bfeLV6bCpyDRhW/LyN9fzt/
lyrC2CZvp6AIBxAL5Y/n6e7QDKFjd4W+LdO4DXS9fm0W6UMRq9CPoQIULu7BnLrtbaNy2/TFqmVA
dAH5hs1Rk6rBJQLI9ZSb+hYRB4HpazfaJ8X/Y/YQFgNkg7LW2peU0f0vJsECOJB+CdoxS6rR5goy
KlUf6pT8BUoagfA9zK3Vc4L0rQDZv6gp7o9/JK/DV/oKLPNFN+G8qGDAgvzLuPCzk7KPZhhu3HYY
T4FpAcq8axk/D/fGY7aD5+0xPugHppmYbKCr+taAbHx1+WJHL36BmCrmP+rvtvSdFV7P2iuoHQvM
IYWnXRMy0DUGTN0finSlzHVZrmG5XKAg1HEqipPny62TpJl7OzK2UfSeXgBMf+9UBqhuO9Fl3RMj
LlUaMcesXmj+KHa2hFMVG1szenIcCi1p7evFVyaXVlYjDvnF1v0yJE8vk461XU7jhI8ncObu3XTf
3umHeqWzL59EzzRcmlEm8QLxwAVHQmyUDS8AZogpt1UHZh5OVuXDONibqfsjqn73DGKP6ircFxqM
CIwbSh9pytMyUensbxUNrbV2k2ymg7XlvU98cKi7AzH7GkxS9gvPtAQax7BcA+Ns6blflIYSqopR
0H6K5om01wqfqMFBHdWaw+62d8hAAhhEYHmgV2JRlIYa05DKn442E1hEirVtyU+20UOX7tJi4229
pzGAGLJ7p33In71g+XLb7uUSYZBHx42isk2bTa4qZ8cpqo5K5Wwr5SnuIQJuP5b6t9s25NFi1nZm
xJDKobFu1nZSFcRSTwyGf9TvpyDfQrfwaD4Lnm0Qpw9CYeTvz/f/+930uzn0/3u/++OP4sfS/8j4
Tj/b5z975Px//t3x9v7lqpal8s1pK+uw9v3T8XaMf4lYkqEYCxibxhH/p+OtWf8S1Hto1BriMYQ9
6J+Gt/ovwVVCj5oZXNMVLOru7zS8z+9KzgCsRIYnOEjoedBFl94fdBZHc45GqsKI7pp6t1cFk7B1
6MZ3J/uy2qLEEB4P7byjshidRq9k6IjwQOdOruKH03AIj9ETPYjDb5sAUgBKAF4VbhFVaqGkxH45
TNuWH09d+Fk5RhHTyMOwJqQlfumvW1+sBKp5kAYmoHjkGeQm4cygmhd5pJhwrCSbdJqf4zovV56W
89uChr8DKSgkpNAgI13H2N/5hQjddWUXZs/kBCONCZo5lNH65Y/bG7ZmRNowM8+nUXEa00dyaZO3
38ZMpTe+Bm6SXUwsBdo4mqoWHE50B8+X4lSTzezHaPoGxE1UgTXzq9vGu+j4+fdXw8vB4aA1Lbrg
53aGSht7MhTTNxW0n4Mxc8cvNUX6fqsozbKi+8OxPXMCsSgIahlpsx3VhZPq3FgoqK4zmE2D6JWA
cDaHn3yKa5jY86dfuAG4F1v0cFUcm907NwPuqI0UCu1+Wxn12wh5V+j7KY6CbqzN2e+UI02FZfpy
eydlDxdWLZXYU3w5FSGEc6v0pebSqCd04YxiiwzeG737vdfw58K42qDYgljMInM7N0F91h6rwTD8
tEgAZKbmXVOFDnwT7Uqz89LHSWGINFWuOYMqm+R9Q1EtbpHklo9+eXPntCHUmllvdc9xXKzJd156
urAlet0MehI8SU6hCwJusz+a/oTOxmsERYidZid+oyza7NflPKxceGv2pNe+cJ3KpJRpsoleTGnD
tHaJFQVDlxzaVNdXwtCr1jwAVjbJGSuUdlJJElqF0wICo6dI1ufIT1gHpYeBzamfbzvg1Y92Ykry
Dr3sq34yHK5YL6oaP7Yc5DOozUIdfmRC7s/b1q65O+x5/yxMcnfb1Jd0nExRkViqA9mu+66frXp3
28q17QOFRGORArRlmtLHinozi1ultnzr6CJ0XgIq/QatxfFd5aX65Pexs5LAX9tE6AZtOILBsqi6
5I32NLi1Xs0mhcAcdhU3/SvK28L3knANz37VErGMiCRI2V+w4SdJLGKyR4jKYRhQ3Oh5LqM3TdY+
LJ62ci2J73D68IpriccQeA6RjzB0fmcUgwMHoJ7ClqZk30M1ClwdytxyseKNUfC2pElL00+jTosK
xn+zmWL8nltfpyoiJQ1dp9PvDW1KEGrsx611p2nRfea6m9tOcnUn0ZjyNNfD72SCiG5pJ8otneXP
hUZePKTG+IxiTnRvLDSWbtu66pAntsTbc/LVVCMNGQp1aQh39pNZ5A+TkgCGXYat5q0xX1x5x2xe
SZ14FfVRw5IOtDlZWZmbxExq/uecfzKaOkhTOM7r7rNr3SXdyqV/5USfmZOWphRK2db8FoQwAMFP
8zc1mtakI8UXP/dGT6fwRwRviyBNli/uGrABdaoZvtaHefxgZWHGoD2AGCZk6t7tIRUZwnZnj1ny
7faHu3ASdlAkkS+Mn+QAYvUnHw5oq6EAIXD9YjDuB+QT885XpmTlvrpqhTdM8DI6VOKl+ypNy2gw
MsI2hEZ3nKoHWn0U/9e4zK6YIcQwVfFwWmDUpMtXA1RR1Uph+AWN7NInjcgT32ks7YfWIR20cr4u
HAPp2xNrMvtUkuljyii07TvzK5VCV5kVK6fq6no00yBLc21CAWnbxrKZqoUio9/a0Vu6xcAxjhHN
ijJawXxe+B95pQFqwwPxCVGxXHxy6QE0xTHy/Nyeg2r+oY1dwLybq82bgUbIbZe7ZgxmDi5eqifA
nySXW8KZgCIltq67tH07p5EWOKAFHmPPau+s4ugEahGt8bxc2UqUJ6nLknCJBFqqfkeWm0ZOxlbO
GVJY3p9q2ldvEiOL3t5e3KUd0m8SBi526k/E2ufnaZzdLu4VQkQobawghWF3YyVp+9g285q8xaX/
YYr3mE0ETcZ7cm6qGZs8Oi4zz0g+J/tCUfpDN+n29vaCpGEsomuYE4Av8oYQv5PcSyuaGcftqspC
Dvir0CdufRCfyuvyY/7qeEA1cjvdl+mmfNR7HwKF19nTvBfczmvo9Sv7CgoTWLkQX+eXSIu1qxS3
DU3Fd+n+ONnn0Xis8c7ba73cURIIg9RIkMdouMn5jvZjZZhL0Zp+cxznj0ufgXLpC+23T7WF86sk
e2JCgHHIcytjE2teHqswJizNERyO+yHOF9Bpx/rj7eVc7pnFSKJoCFCBFeWSc0P2pIyJopFCAE6O
jIc076NyP3U1wjKdFcZrufl1c2iP0OMhmZUbTMB6agsmR8P3ujz7kCRe6e7DTtPHD0llmceVXZQG
t4mdKJpQ2HKpagn8uDy+OuRFXjRLAh5sG793n4o74Zv1U8x8oPeE2hAZ51uYf1fMyi6CVeCaxPcq
xRoww9LHG5BmG2szdX01Pn7PzHHZhdmwlqnLN6Q4a5R38UTmJ3iepXt/GY7NEQU9cr/qrT58r9rv
A6AYwHQgbY4rrCSyLRZEX4imAEzYlmDjO3eSoYMfLXFK05/Txgi6oa0+klowohua+oOTF+kzWC31
w23PFLt0Gu/IRqUFVmOsVn2vu35au9Eu6zNmY0yCcQ/2iJ2bLN72tr0rX41HTVQ6OXZE3eLvT6Ic
N7f0o0HS7i/F8MZVhsDR8xUTsvezJIsmo8l/VGF53M5NWM5Ajj7wqoGMGGkC9OG+rdT6cXC7cX97
NVd2jzjxRROD/pcpe36lMurURawGsM9dybAEmEn+p9Zg6lt+a6D/5ZQRTenwhTEPa6MsdL6scqlb
J4cAGTyc5xzcVg0BIbv9Gzcum93tZV3dQYiPmUa0Vf0i2hnMSQQLiekrepZQYrHL5P4YjstymCY9
v7tt7NoeIufJ+Ak/3qW+cr6uPPHiSilVwweCxoh4CbPvvtKXGCVo0/ymuKP3+xcHCae4Nbj2KSlK
D1gDtKLOKwoDcxmb9RvAZg7D724daiuOKI3SvnwyrigqGgwnikq85ImFDb/+pJMfWfm8IPloKF8R
FVXfVrwVO8OFVGq2G8+vNR3qkL5KnxJehsNxyeLSTyDeWnlUr1wwYgKPwhwjd6Iwcr7T2chYKawl
XDDzhChZN90r6nQ3V8O8qfQv9lpFXU7sOYe8QEwKqDTmRJX43JxVWvHsFIQrgoCm3w8UU2t4UfrD
bf+54qxICADYwH2A5MlkTk3mqnVzpOZYlNMeAPQ7U33XTsuK07zEcNJFSZYBV4fOKAyDD5LXtKTu
uWrkkNg/DoGyUT5pMM1kxuvwsa9AMWg+wzhPZrybAPkpm2YtL73mS644jYLbgD64KvmSnik1hYlQ
8Ud/CPpXR5TorbdCTKDZj4e1xu2VM4kxodNGU58JIOnTpd5ENd6sHVI2/c+xMb+ZFTPvca5Qpa6L
tXDlil+eWZOSxSiyVKuMUQjJl4xx6E5gAadXs5U/1Ui7biK3W7lyrroMATRadkIFwjTOPbOcQSVr
BA++ZqBMmnpwr/Yb4rCV8yaNHP0MjESg/m870jdrIw3tYYQbg+7zEEQH7ZD7ia+9FZiXbAvtdnD7
JIh/7sJFBbuauEmJNOUo8xglo1vQXbJjD+pwTwMz2CgrT97Vj0W1R3ccUhEERM73DonR4VjZdBGO
SVYGS9+8icvC2oCM3PWFjrZetaxYvPq1TixKIYra1BNI2dzwLbvPms3I4XxTdtb8zQSXvFINv7aF
JDewOVrI24GfOV+d0QLftwburJlx3DZVN4Wxu/2Rrq1GAxGhA4lAxFp+fcLGyaOpp+RoV4n7FBfx
t1xz+q2V29pKPHnVErPVGg8PiaMl7VthuXk7cLh8FHafZy189Myl29SzveLm1zzCcAjFGfwmQPEk
O0uUHKcMmkM/5V3d6loHApUy09eiz6KvVa4dOV9ut3ZFXVvdqVX5bBlaslgO6POjHr9Jyuo1aMCD
m685xEs9XT5UwFjo2TMySNlC8ghe6jTTm5T+yy7/6O7te+uP7nH6rPuMRH4NA/1Plwkppvru8nBT
bNP7wk/UlQ2+tlSALQKYSPJ/UYiPFXNyHFrtvoMElRn9VeogV82VB07SP/x5WZ1akRZqJYwVlf3L
QpXn2WKwbyMITvIn74PzztmWNFLuwmfBpxYDgg6Ug/3u9skQBuSdBrdPF57gkkdWemE7wKd1UXEr
i9KXchzU3SJEzSdDRNThuFY0vGaOUh6pCLgyIFiSORi4KmsoiRvQsnigb/kULs1DeKwdZMWr48rV
/JIJyIs7yZFVyVrtqWhGw/hLtlrs6OahoFvQaPaLeTww/fpk9w0U4I6j+g444t/eWMJQwZwKLIQ/
SVd2HbnqArsJHZbUmF+PVNHvwqMSAnCf9e8GIxsrNcwrO0v2aiPxplG0suS1Vm1fJ2NDjbmiDzDe
6fr0yWVeJa2H338ZTg3J6ReJCa9gqVIlmlAaC1Q1JJEd6yTUgjmEZW1lHy8uOvIhyCPI0nlg4cqX
TkistEDAoSPwmY6sgqOXKHsjN7+PlpBi76Mv5bgGnL14joRFlKqoknKz4qfnz1EV1kncISfp1179
2Q4hrsqOxsomXrEBJklAa2hvmyCHzm3EZsjoaU1zSo3eugyXaSj43Pa/axaYEETtT6Uge5El11Vn
N7xGrp8t8U5d5q/IDay82xcuxz8tKl28qHwaLurzRSDxa3pZxRikZc/1pm7LT4Ndf2mrTt02prIW
jF8uCBilwcvKCBQTtnJpeVDdyuw6tiwtX2vxsJlte8XVLkNHioXUgVgWNxR4LulRjfQ4BzTaRYEA
oTJU4w8bBm/vRejY+EpQruzfxRPzYo6g0aEsSFdZrPikLNPTxdPhcrb8LizzT0mNKMnYVOOfjhMn
h9/1Bo1gQRNdFOwBGD43pWhtEkc61/xIiURpu4/ucU3y+dpqyAdpTQKyIwGVTIyRqfaty9U+KsYB
cb34bl6SfpMCil15mi/9jrnxE0vS4YlUO1eLlElnjwnlBaYTryz93v4IF8ntXRP/0Mn7QeIHhp3O
Mew1qHWiMXa+a33YYqXOHB+pk+N96vZNGQUJsXj/qdPiKHw8Zv0EU/VIn2q665MMdPTtXyCB+Ekq
CIdBydHUo9yrwkR+/hMmLS0cfa6TwH0SvHPlW+07OvGIZxp/CQnh8bAGvJEOwYtFgVkSnqI6YGzF
hXzilXrqMNWp2licNvqeScZdhEiI/t75Ou/0AG2O7coSzz/nT4OAlsmyBT+iKqPmO+iJvCSN00Ao
OahbSKp3OiSkzJfv9M9CDyR/DT5hbWPF5fTr2/5tlcYvBx1nZErifJnJqEVTtiRpED5pu/kp3w+w
qJfv/wPxVfGJLiwJLDH4LAjrZQz4OMa6YoYMUUJwtO/uagjHmwdr39+l9+3KjXLNXQBt/rIl3WB9
xsCHOrYpXQFtpz5lQWbnGzcYd8kbwRNoMEMf+msnX4qzXvaSC1MDkiNEVenpnO+lEtmRx0hTHoTl
Q2O9saxDqz+68/vRfGcxp6RmjwuVjNtuc+41CLdKZ1NcRyduOkfFkhsjECottfbAgD5kXfJqyZM/
FGdtrkN6eS5MScsbzTShZcbL0zbKcd/mAMQi6NVWPFKaX7lckXTw4PZIePYyfP2Dbm2ax/DD12WH
eOzu6Md/VX8528FPX3VbVLTTDWPrqwJycrXrYp3SvWopaujlKbJxw27ZaUzvHE14Hsedss934/dy
5XKV3osLa1IByhrcVmtKnaaE1YMubp2shk4qiotDC3P9/81b5CpNFPV947U8TmaUDpvBGO9gNPgc
0mnfet7w9rZryj1jlkZjHxA68D4XuZGXL33im44F/sIpyepg6H1XPUISv10O1Y4Jw3tjd0QOeIE5
YIPuWPFt2eqH9lO8PT6vimlfui2/Qgy88OgKEibpc5KWp6FlEJ6lpgnnjvqmS34z6RAL5cYWbXj0
eKlYSq+T5jZ6eISz2m8cZcdkMRrdycGJj75hrEx3SXXtC0vSYrzZaKcpmaJAve/ufoKE44N6WONe
lbKNn2YgOVFNUEhiIPH8VomSabD1KBdZW/m4UBGF+aX6UhY13BVG/yUdzLV65eU9RoWBui5sDqSK
DDacW0xco9SjinZFUkFnwnx31/rW5Gzb30QWiqWdGZKeBiux5swsaZuVCY/wFvaQTts61Tj+0Tj9
/OP2EVh9EqTLTEk1AjMvyYMlEwKbXh2h4ZjtldDagsJ6KMr8a9rZjHpX1X2fhysnUHoHxV2KBA6Y
cg4AUJsLkE1fJZFnLYCToDWHlbh/Oz1U/cd2V96JZxBGo7zaguS8vegrB444hhiGQIbhPzlWG/sI
ajWmuX2lmUuoZHRHDGavvbaX9yZLO7Eifcfe9hIvbUiIVW/6oDrGIRv1D0rv7W8vRprt+nsLT+xI
wa9b11m62GMUmPvoUN4fvzJ6LcYZbSjhKaG8LSAo8PNPt61eOQ2eGAEmCiSLAJV3fho0Kx5Tt8ZJ
MyFInSFra2ZBP1pBb0YrX+vcFEGLbtK90hhcE+USQt5zU60ZdsckMaYgSfI98hdf55jjnmVw4i75
Wnv83DVEhER1W2fQhYwZ1Jw8BsCk4VjDphP6tT7F7StnDJXSr4cUBMztDTxPWYQhkejRQmZZHuST
8rlbisqKO5g44nj8oNjF5zgyv7YOHAFtYSEv2MUMvrvOm9tWxb96HuIKqwBRgFCCX5RD+MjK67nJ
lNAvmJgrd0et8bpNOztR6nuw7r4tKVAnQeIqVrm5bfn8NPxcLyV9EXSi68Ufzr+iXcIgYNZu6DtZ
yEiMXVsbF8aFTRpVa+pBl9+QtPOXKbnw1aSjNiAsE/pwt8C1MXt+VMxtcHs95+/c3+vB74HQ4ZZU
O87X08ZGDbFQrPjFBFtLq+vtnRHZyV4ZoyJotXbcl5livzbt3AuoxZfb2+avrpErE80rRxSnJPeB
SbGt4+mo+OoAaU1rjcdNNeYrJ+/aNzPxUGB1CIWb8jcr065QrabESD58TivzMcqH/eisYumveaVg
wdcobiOBJKd40ZiVZrZk2Onmks5fVh6/WI1tRCAqvKRF834qO99UZ/P59i5eyaGFqqcG2pI7xgSi
df4VvUYfoCAhWknvokP3Og0Uvw6QYNv+LCStaWlcfjWaZ+AdANOThmkyvwB5mdsWIeb66HWXJQdw
kYfbK7p0y3ML4jI9iWj7yIqWDgADCwrvi91xP+6c+3UZMOnREe4v2oAUj3QuFOIhyf9GdJuY8KFU
rz0Xd/EXbwe3/B5CqE3xzX1mppiSh1etXCFSsPDTKFVz0QTR0GKVb6+kC81j17hRUCSb6k6DqRhp
x1fqG0FPHD5g8c1arieh9/42yRQnlzRTdsDPz/fTTIthbpldoSag7UAXBfCLHI57ISyDkJxPC9T3
7tY0Ol8qDefXNNcXwBDB3uuZvEXnVjOaPeYAORpWBZyhBR5ivQ2FWv39mtrXlSMgMBsMXXqkCBBV
S0cgghcoqsIGjE25gQwBtcxx+FtoLfLN7xz2tdj9ZexbWp5GD4vwC4jRZeWqTdjw3h1i8ldjFz1Y
n9StCP4KVM/0L9q7YevcT36tbAo4DALRNKy/50GymwrfXMNbXzkvZz9FTlfUqM3jhJ+iIlN0RFsW
zmv6lKu6AWIX5SWLNJPKrijayfc1p+loJz1Ipnqr/REd2j1EWYeW8XTnvvP/A7XHyytVp+RvEDXR
dr6smoVaAoOla8CdlDHwv9xZr73XHSKMyjb+q9l6b9N3+mP9vK6CdsUuE4e0ubngwC+KSfLT+yfL
j8k4jw73gscYJ1NLU2/Aqu8k6Ydpmkd767itMvpJ2Xn2+9tX30WcyJCZIFCx6ZJSdZb1c+clK103
8aKgNrLprTWrRrMr1RYdCIjkk1dRY6grrbwr1zn1XrJPqFteBrXOFwtzZRS73hQH1WQtYbBAy3oU
NQt3tboscgXJfRiio2NHyEanUn4hrSld9KUK4yD6OG5JQe/tL93meKdtxblYg/VeywmpSDBDB5qS
SVz5I3aF1VdFUiQ8IuWrHn05ba/vqvt1b7l2o4P+ExPMULEwLy0dP9XRm94Y+iRognmbv1vCDWfw
y9HPNurnNNoce0Qe1x7hazfemVHJR+2672cbCpYgZpT9/fGQvc59Ld9YTzZg7PZ1irjkSrR27UK3
wcBiVkx3AKs89xR70cMo9KYkKB61XbGbkLfjhrtLyXHXbtcLW3SPgPbS7tM4BJxEyZbR1t7QRrkV
OK/DfYWtalveCf7+yl/zFPFPnbqlZEqeyrLTGvyB0gIQzYZNsqCHkma+d/y02PBUVpusgy9dU/3b
5/yaUabBxGP8gmmUUk+HzC+GgouplbuEKxukH1f2OnJSvsnE2k7NSG/wSDc7bI5sI7Jr955e31Va
+ZRYf+bKF8temzWSs0HJmNw8VzUlViqvGgMDVFXFmwuEyw9HyFqaJTDmD6m21oCQbxTZohTAGTO3
ZNEMI6XPeStkF5flnR30QXw47ubl3Vpp/uLQvdijzQ1gWkDj5BtsCQdXjXIKBEKfCJDtj9KH7fab
oHlq9sqdsnI1X9xhsj1xd58EwuRG0EeEeIkqhoE22etoP++gIH4IV862nCRJhmS6gtGFwkdRZj5d
OfwBRdiPyVzealny5bbXy6+bbEZajz7Y07SU9Rhkk7exM2fjOvvW7vxo+Ou2of/lS0EEadKCpvgi
ecbY594YOp0VCOXvGNa/792BIrhfvhdaVs2PtUvkIpf4ubRfBqVHwDZC086Y6wziu/Cp/vgzOho2
ylP1cLxT9sN+Pqy549U7hPmff69R/P2Jd4yaM1nlzBoF+to4dKCvzV2zXwv7VszIwIvOyvRjDhSC
0pwAeef7nmxsvXMpxyHSBsrzpLUd6kkbN9C2ZZGYV4UlAybKNZTWdUf/Z88u5kgXKkbRwh0FBbB7
/DgXw2bRn1ecb2UpMsfIUIz13Nojp4kes32PcDdyV942/Rb5MMH5ha+/u21xbVXinjzxhKwfqgJF
yzGINEr61bA9ZkZQhNnKLXH9VL0MSYGnA6UgfseJHXMcYji1uY9Ew1f/YAnJPaFxW2z1T8MPJVgD
8F11vRN7UiHAiObO7vSXV1J4uH0nPPw/KASIZ1AOAcSMO7mjWJclrasyE9RBS0KA8Z4EeVvu7cf8
rvMrP9qtJeNXP9WJKWlJqF509lRwBbpKvdHsbpNCU037YiW+kNqrokHOtQCOBNi9YEuT0UUzlOzj
6LB12V3+Tpxa68nZz0A7hRrxGiz9IgSWrYnM8cQxdCe040x8qC5w/sj+zLfWd6E37m4UhIg2xoff
Zn+8XKD0lnid13V104sIat6a35a7AoZxZBLppKFXGG+pHm2T1+Yu40+/N5h4YVuOA9zQzcwIHvSg
zd4k6de4/K8c/9fXc6TFKUA5LWBUY0DWN26KMdnnnfWKGWToaLL8OWwpY4YtMypL7wb/xV1yYlo6
CwWI6xli7jGYq+5QtvZh6cZXeR+vzLpddxmCU+YYBDOIjEeLqczZUUVomt2V2wVK/o0QKmXyeTM2
AerKQODWHsyrZ++XSZlSKBmtzKynaQxCBCqOSvy9VPNDVZXN5vYWXrm2mHsH+gbgh4Eiucsapx6C
uak7BfA/fpmhpp+M6e0y2a+UdHnqy/KgxsoW3vsPt81eu57P7ErPgD3WVdO52E3vusclgMRo2z20
u25bvNMBcaxxoF7ZzjNz0qFPgYul+YK5cPymaCWdijf2sqZQJAFVXs7aiZWLyXuLsp4TeSV3Myyv
5TtYoOr76o2B0E7J6yPUqr17dTffRV+ad9OHyg9flYfb+3olrzn7BVKcNQ8a2NyUw9gp2mPZ3qfm
NzUcgrYku3G1XdmstXavfUhSXnJsYB3AuOR39himoVlMDmcDOIfpOw/LgxvkkMqWO/XwH1QwhGNI
79+pPTnE845wi2ejNgbe80I1swiUV/OX8KDs7YPyxnx3ezuvuA0Qa7qF1Aup2MrQzWk+1ouXOXbg
aB/tiKym/jjlH2/buBaOnxpxpfi/mdU5ozEuvGZxDs1duxdARtq81lMfhJuupZCgBGslkmtLY/TZ
QYIKFIwl99MStM2zqeBOcyPQk+4b2NxheVs55leiS+/UiHTKRzjTbDUTRmpwhK04d8Na9HAlIDq1
IROixfT/Co0aaGCXthPQvqOPC+9FbKt/dpXO2HiRdj5Sg0PUPcal/b4d2nnlHbroWhBTnP0GaZ3G
EupG0uZjsAxQ5xqONfglEmJPA7wf9xASt75Xo/h2nGn2tqmy6dNBAxPYpuj0Le1DY7TO5qik7/PO
3pp5uZabXzszQN6ZMQYoSz9a8jA7j93ciQubalj6BlL8w/FD4s87bbv8IPRY+SBXHesfY8wpncdX
U5cqkQl6JihH5ePUDrAWGTta/yu4J4mG9uWyBYNMu4amPgQgcs9mMcyuzyvF5AWBzQd47G7aiEIm
06/jRwRiaFpRgwPToiKduXJkr/rciW1pjVWIFrplVSYxJFnTx+UQPTGq4I+vq711d9vW1e38ZUoG
yaYdCumIaxDjlNafaQ7YuFQ/WUW0EuNcPaknZqQVoW1kHGOEn4J89lqqYvFT1zI8fHst0lTX398M
RDN9V6F/KKe0SsdonF1SlMpE+/e5fAvK+M7c1v5ETYAKrb7r9kcUJu/i46Z76j+tRVUiY5EfD+vE
vlRjTGhOpMiYEfsvNZIY7yuHXr47BF389vZK1wxJ25l5yPCYDYZ6/birjacSIV9rDkyUs24buvLg
gy/8e0eZz5FWlHUD2mI1rONlKHQOfN17XQFRL9QvajLt0rpYsXctFj4zKK1s1lPXmmwMGs8UxoQm
99BtBlCbw19jQsdUdGh/G5P+cr+erFIK36rI01H6oXiaR9394rqfj6H2flgm5XH2muZQ1ovpx42n
+31yjPdpBvPQ7W2+lqOybCALDOcB6JHDHHPOlqWdEjuoi4cpKP7seaQ9P9EflX34aZ0x/+px/GVO
jnLsNu+XWFVhyPeMT+3U/jHaxo/bS7pqAu5GOpZMddFAPL+nzTmMxpABsgD5jI3VG5s8WzkEVyMb
68SEVECIM7evjpntBbPvvlW/dVUQBgPHHBYeBA/2zatjEO2WtVvm+svwy6z8rcZEHSxefYJgCqrD
n/AAttvm5Zpx79Tm9eQreyXx021/8FajEeH+FzfMiW1pyYobOk6TUjOpwJVCwBLDy1Z4ID11FfEs
00HYqbfj8LthJeUjw0/3pVN9d5Qk38wF4Of/0yeWK8tEeI7XoogUlMgSAz22kmBc+o+3jVw/Goys
wqpBjAyu6NyRDIcoh/EHUWkbu0dr1+4h2fDRIZ6DPJgPa5fB1Rvvlzkh731av2mnPEQ50BwRZlrQ
2+MYKt7WQl59VDLmkY4bXZnW3vurX/WF6ExMHUGvf24TnuIURaLFCcwnBJwPxS750H9pA2UvCnxr
0qlXUyrrH2tgB8+t9WmppbAKjQHUaciTMG/plzSFUWHaoWB9WJuNubqhUCAhmgFtITxI5+ZoEkee
vfD94N2NN4jrIHJXR8kG6aKdbcSPfRw9Ise19nJd65t64Lr/bVemIcuSRrMGjw+5hMcvTRjhMs6z
t4yPqtLcw1d9vK+yod82VfGuqBs7yIb2w3/hujajjYIrADiOPBuc83bac8V3DT/kH8O9uNSP/pj5
c1AG8XYt+hAbKd8NJ9ZeRGJOKo95UVteZVLTiW3UTVvKqaVfrjGUX7vWT4zI7K52XhuRotpjoEzh
3ik1OsKlZfwXFwvwAcFTC4iP5P/cZTrANb0Knw692uZ50AZ9E07xGuTy6nadGBF+e7JdVXscjTkj
sUMn2W+VP1FlIwnb3naBa85/shJXuq9jtTb5hA7ZY53eu4vJWOuk04Mztddtm7wpdG/cWEa/xuB5
9SsBGSAlA5cIbOB8baEHJ0pY43idOSGb9yOZ/rq9rquXiP3LgsyXvHiTW3qzO3JlIWcKACoM8pEw
rdjYNN5C33q/YvDaHXli0JAi0SlirmYscbwQzVrYVg9p1z+YebELS2XTDYvnH6P8uVqGP6O5uAub
6fNRs9f29arPQCnvwNPIkX7ZlROfKfMyrGdtcoIxQUcWYMgYwOdobOK2/X57vcIxLg7ziSXJOyev
iVqYbcagUJZ8k4X2W8WokQO1rR8M261l8CvrkgcJ58FO7OiINcRdd7HPHHG3ib66QbW1PxdbJyVb
8t78N6mnbeKjYJIRIJNhSf3MxOSc46SqEQVHS/uoJ0u9yRTPXLlOrq7ulyGZ+dXNcgHNXGg0Fe79
YHavrDj7K1Wm/e1PtmJGjhyKyjMnE8WGAKJrVJbjYrtU1sMx1pK1eEHcfxfOAbEZTC2AnS9oWspJ
SzJF4UkVhWBUvg9izs0O5p2KlqhFVz/jBN5e3NUwDALUf9u0pTAsCXUz6yaihtFnrs6P/fzt8CBi
BnfX/FgDYVy9v5jZpYAosCUy5qkS2pshOp5B3H82o4/6+OP2alb+fRnolKoKyhc9+Y+adve5Vz52
VvfttomrB/jXEmTu6QGRv3xwFYJja/KpJW1jmNYRzt267Uqp6tLvQNrbgqEKDC4EXOLvTy6lrMkn
/ZjpTmAhnpwNzWEu8h+amX763QVhhn/dE1U+80IuBJG3yDKrFBlGRGL/h7Qv7a2Ux7b+QxeJefjK
cMbkZK5U5QtKTWDABmMwhl9/F6l+u07IeUM/t6VWl/SUVPsY29t7WHutFAmdn9qQG1Ahq+8/tzQf
pffH+72l+Sk4WxB3DQWwmO3G+QDRXXM8mcXobGuD7ztu7XujWyu4fdyrdwaXXSrW117ftcYYZ7wL
Xf6F9y+94huMUH++MPvjuXtvaLGyrLFSo/GmMYbq5D6z0TpBS+UrMzHdiPosOLiK0JtuIAwPUqnD
YFthHzxlbvl1GPMbi3cRtCqjVlmnzky4cdua3wMIZJa2iJlx7RWoT2RT2PU+CMq+93iOreBVqm/S
IhFEkY1x3E76z4r8oO7XeTzcsjAC6PG4Fv1R9WZMW0gWNvmht8enz9f9ptm12FGQRs9VAIDEwVKx
cB6my9POBEk0nEd6B2D2qT5JkrBNnxS31U8RVRtjQ4APTei2SfortK8SyDmd1FY99XF1yo88DfMW
Of0aoufC3Tn/YUufXWGgMeXKHGMyPhnDTza9evoaNO9jDxRULQjEwGc0z6BZy2h2qlqwH1dprDbB
1+BG2+n39ha55YaVUfMsfmTqaCT6Lo3ajdDDtazgQkXtvfn5TJ7dpqDC/FRmEy/2vK0LVgm+LYc7
/uQlM4+jeyzUjkVrRi9cqPMlLzkH+0CvKej9kec0X5R/CNQLGdCkWB0vX1vc24U7W1xl25JyitKn
8zDiVepPyg9RF0GWBcVJDeMrL1kO5oXPj/OF1HL+pDNvF5gBMWK4iEUNaDZnVVl4aEr62/ntNffp
DYCP6KOtuab/zwr/2po/9dkKuV5ZDAju8e3dnaGd1veSh3asV5GOfJ1t01fyz6jC5zr6vD5gZfAC
g9pqOSXTM6+37LFE/gUdYdbgrZdgtoC28+ffcTGv/8HOEttRG5NoKznvnqZf18UArUQvxDBvLOxi
6ygeOVWQ2F4T5z66lK0ZqYluwegVTr0eTdUAMXb/quzUJjeCB70gUduhA14HX6ipkqmsVtz34lSD
Cgs3GCNSeP9ALAuq/fdbUfreRGWberGGuQB92jIP6qrySPw1zMty02dLwNaCr1fHfAnYqhYuAzR8
oNhwaQqgIUr6ngzZDagatFMXDht3E0CM/IFs1o71heVhhs2fDzTIWcAw8H55pnK6gmgFeludfOho
kUDs+ORn9JtWWY+f7/wyfXxbIJjG8T8kU+h/Lz5lOubjUNjEjxVzroqGbOiQ3ZZqfG4H/Rg01WNn
azHYhjAo76Aa30HnPe1eu9L9Z7HT/DsgZoRukYfxFt/50DGC6jYdu8zHlk7TdQcN3ddBn4L7wpzU
zcqa58f97BH8YGvhNWyJ7wBAEZLHKLhRwKSMqM9EZWT+yHcSREq7FXszcP4ze4tgoysJkgcHh2ig
9Y/ARdxesNj0wC8onNhs1ab1bkvzWaVrWfIyV/iw0sXx1QIjBytN4ILjZyZP0p1YS5zE20L+tY9B
cPQP/fEfezMdP/jPoSiyHDtJhwDKIUPpz4hjjEjQ7bTlIBwAXcwqDnMRm/4xNVOHQRoFRHLLqaSh
7YjkRuvF0wBl2VQLndzF3Lp/UgKsuiP78vkmLgLGP+ZmUijoYQCMuYSGSbupMunAXC5AQtsjWHDK
n5+buHDt8ZbNwp7eLN6+XFGNOZbc7R14tYGHTumEg3hs2jLszXplnxbB1r8W89fSoqbhOOnQQITF
j53iKtP1kAZPZa9WnPRFI5hhBcUUSBQ+DHJDx8t1ZQcjJc9vzUyczJE8T1yt9M2Xzae3xUDXBVTf
SIXQbV4sRtjGmHpFPrclIM/ut+EUG2F97cciHrOtH+pxCXjpWjhwaXUzHTFyPaAtMMr93kePwAHX
eQOrw3g9mWEwfBnSp8/PwyXfbCLR+5ProYK4WFlVOwboBGDD3urOpgNgSMqNH1vbFgOOmMwZyGYt
DL/kMVBbwI5hbAwHZBlRNRkGEKfZZhurNy4yCDaVkYjFnm74+lP38Vph5HgWA8JDDtKu5ZCscGu9
nwZhxa4EMgZTqIH98PlXXLMw//1Z2Ganqs3zerDiIHOAxKuOXUvHlft0IUx4v4z5tJwZ6SsKNu6u
TeMUM25N1OxnLKAf8+EAKQgAHUncf0/XRmwvrQwTqHgskRx9pCqoigzjl4gPY0K/lNoL9DtXlrVg
IUYT3MIRtyARjI4fEFzL8r83BMrLHGbjaqVb7sbk9xzbpzwkuwqwWO113KS7ei9ljIHJDW/C/LBG
EfnRKc5wXPArQTwZJZUlVUIWNKznwCLEZt4Z3+pJZTNn+pQfAhf/EZWPbIW/+uJX/WtwSXLBVabn
TsFRcrX1J2JOt1kOVPw/P5Nni1pifSo+ZDz1eyvmdbWrUnLlT+5akLO2jkXQkU264D7FuUey+yOH
IzzkESkhTa690P7wh4ZhLXC94D3ewNOYb0WHGy/lYoRQKSfLUgMHpvvR7E0RchAJGC9uaER4lNfR
E4uE/s/5BFzk/5lbBHLg3GrbSYe5echcbGfh3LcEPvl8u5awvw92Ft9S+Frd9ZBQhlNkVdTFAd4Y
+YBuLYJG5UUoK27IV8wLx/+lXeu9WzFI2zbKh11z2+xLjH4cml3+FQpHkbOdEr/YjLtgt57qrn3W
+WidebP5dNr1ALMz8dHMkTBs8t16yWfNzMJpuhQn35m9yx8z5dbCvKm5qipx0TkjsPr3KZldzNly
WmeqIV36ZsfaCA8jmVpUf+1jPRZdxLZOzKLVizDvzPuQ//1FWKRw8GNEBPXbM4oUal/F2QuU0iLt
buZsq55W7X2Mht/bW4QKcuBcKBNrlJsxGQUKeBjfxR8ov9ibDgM2/a75Oj1h8nzljbjon0H1h1El
d54bXsRBxuiNhTvPGKa+96012atVaYeiSacwzdj+8/swH4gPH/WvLWfhXQKI8pQFqEViq6pDWV+n
qthVQbF22y96zjMzC6+iRl0CPzjO57IzcdNZnCXuN6cM0UK41Q40Hnar3HQXPyP4JBALgSgLff33
ZzQFN7VdcmnHuf1FlNOJ53UIhaLYML9+/g0vLu7M0OKgoCpOhoFhcUS+KPOJ52s54OWVIOafiwpg
HVrc6pLrpccyw45H+jC7ZiZJqI88Bl3p5v+ylL+W5l9ydq+zLLfR24ElFYwv0lE3VaDv/jsTi20x
PS6sAkQOsVn5G5Cth5pyV5z8xUM950j/+l6LDWkpMXkHMRwIECu5NfpZdjhPj15d5ytX9fLW/7W0
uKpdoKGdM2LriwGzmWGBWYENTVNy+/k3u7wgBPSzhhdQI4tHSzBTHxXDN8tpfWhKe+Nw84mm/PG/
MzOv9mz3BdiymnHE7ltNEQdg6fOmZOx/f27kQnIJvzqzkf1rMYvTrAJzsJ0WVlBoLOqw/KL6aHyl
Sbovh7Ao9tWrvbGPw27t6b/4Np7ZXZxtWnRTIwfE9goQopLt9abA4JTDAH5TkT7J52rynk1qr1yp
y2/lmd3FgddGWbolhIpBP0VO+W3vhv3dtPNOWokGcyFCCTTTYW365vLB/PuRF1dAmqqxoXKFjwwQ
5RBkobdWXby4LgtwdHDnQxAbRGHvT0tH65wqYs+RYl3ufSecZGiEc44GPscg1EVSk/+A6+LSyqB5
huADp2gmvXhvVhklpUBMAXKnP3joFjQ5iT8/oZdu27mFxcJmBziV4LeNXR9UTw1qObh1jA0rvmPZ
IXgLgUEp5YL+x4DY7PKdLwyHlyBpnVPB7N68zpM0mTm0QKIRm7+871kCfg2HxeCXQbjh6uHwYOJa
rJWrL37Pv79iGQFAZqQychvf00QBjn2T/Onzr3np2kFpGbMmKFghYFycRNA/OJrwqR1r421dJZV2
pfVdZDRg6mEkGRoepWsU+/NNXgY15yYXXlmNrpCjZvixYWmR0eMCmOVVr37Z5hpaZf7xn1haUota
uV2M9YCsU9PikbexFN90dlvkVxo96pZayaNX1rVs5XdeS4zBgDVpi24jex8kuGUgEydzr6WtVnq7
l66Bj7lyoJMhUIEi7fuLhpHXps99hKGeBnCntPdalSZ1l+0+Px9L9hMMziLSRZsClUaAYfAovLcz
cEuMNa0AEEZCbe3AtAa2qOI/SI4+fL73hqzFsdDBKl0Yeo08MyvN15YFZJtJeA9E1ohEbEiAr9Qk
Pubus0Vk0uBIdiAIvIT6FKh6y7RHd3zqQ43HbA/WocN0kmnyhwdordT4Ycve21tCf3KDEk8MoOHJ
Z+IVjOTjDQjtNR7mDx4DVrCceXJ11iFa8l6AZnfk0Lf1YtWNUaOaLVCL/zTgWZiYt/IsEml1p2tR
157inuRRI39k7q9svP/84F36WJAU8YBKB5D6Q5qleJ8Td8DmBLkddnoVttMLISs1o8vf6t9Glt6V
u0wEHse3YkJLNLCzG8OKU1izsEitdIMxTx9gAYpj1TXYArQYXJhrEeiKFXf++7MNcSAuDwDVOMWu
4I/Anu8p1ApWrsvKhiwDCsdqRzvosOm8N7a9qve9EjfKkJvP9/2SGzjb96VWOGEUhwG6orFj/VRB
HjnDL66Dt1HR+HNDH5sN8ykGgyKQ3uiifJgdRS05r4U1d7qv2ysj7q+JHVJYujKqsErQQKlD4x/C
y9+86bnNhTct+9ax5dwY7YxfTnFP2rVk9OJJ+PeiLH3xLKBon1UDmNhj7tsHq9RPIxX/lx06M7FY
Q183Qz9pMCH1LBzcDQhPMQ3khkG/Jsi3DE5QNEK3E4kiIlj4rfckt+b/YLrItyso0sV5JeKsMUSU
mjKPXCXV7n/SvBCjISTauq12YqZzFZTNtHLol3gbAITf/4TFq1QUAKmAXzSNa88P0/bZkM/5eLTR
5ujv9fxH7YJfQgBAsuKYLq0cI+QO1OSghYiZ0vcXupKjDKxx7DEC3O7Zxt+3idh3qxi05djq2/LO
7cyX/sxxFKPVMrsAstIdgp3ffc/Y925IE4i68PKLJp1Q082wzc07pV5z4iTKayLbexz8a9K8aNOL
zZ8c70GV5orb/BB24LsD3ASGAnQDQQD61qg5+2HdaFldGaj5A0jo5+QbsvW2Zrwu/7C8MEtD5vsv
QEyPCM/o+9gvDX83lNnwmmNkZy2MmvOe81B0aWaRF40jp2VdYkP1A9mZ+cFxD3N5dEq6CIQ9YNjS
hrDTVk7v2trmvz/7iELDgADAjxA5kk+M5AmynJUsafkoLJZlL87p6JmKNeOQxkUjolH/Wvs3tb0G
yf7QjVhaWexRWWQS4nywIr9CGRSMf8azdo8e7UYm7qZI2oN8GndrY/hvwh+fbNkSSYilIfglI96H
O8hTbYcE7AZbIw4AYxQRmgTf2zcyOxK5ITupKL0p7mca52Y77gGNi9AYdVbiruX853xdz2/FEnMI
sAbKmRIfwnlwtzry0nIHeFbS7Xhc7p1En7sWhxKVru3nb+XiIM0c3TgboFmGiCcqc0v4meNxv3FU
STFywm7bUV5jbv/n5yaWzzFsoIPmI2+B8CqYqoPFywW4lm/RhtI50dg68/Q1Pm8fl7cz3eg6mubj
kmyM0sy1Ed1CkWS5uz6aqzbLGxrX1qO0JijETyt3Y83C/Pdnty8ztGCaDIbqeS5CoT8X5QqCbBEq
vX2x8yUsnLdHW+gjWtDg8o0DLyQPu8mRobCHV1YPa7XUtxm+s+vwwdr8a86WY6eOpnTZUgzqTBt6
mjnTSRIcswQSEw/NF3iybf0QgG1vfbzw4pf03Vk+E7HAB8prv1NDg1I3pEGkudWcKrbLp89P38KP
/VncmYVFTJPlbpPbZU1j0VcvkzEdeoNseQmqms/tXNoyFK9QmJs5yzFi8v4jqlK07ogZIOim8q8Z
0s8QHC5XkMn50uZy5XhcvFFnxpa9aeE7vJkGqKkATfN77urwJ4qWYwDAUKIDoeGuZtRzP2p5Rs4t
Lp4DCDtYSrRvFtWVBXb7H1OkHdYbqcsq9dt+zQzIQI3BNX2Y7A26bHIgjUFBt5H/zDz0pQMvTK8w
bXBSiRmyg6qjAaXB58+379JBBErIM+CLUDqwFj6qrAtEC3VZxUD5Rsyww1GtiUPN/8TyE56bWJxE
iPdCJmeACdYOIQGhfT/zIE+RW9lhjtnlzxd06dyfW1ucx5QXVjCA4D2WKEUgp7MoXFW5Eswuo8w/
u/X3s9nzsTl3HR6GJpkP/iCRqNjZ0PtgU2y8e/7U7kyckCyS2xme0TwZt/1xjQ5qiemZrUN1Gnhm
/Imy9LLTKKfa0aq6qQB+ZXt6ynbescLQyy+KiZA9uQOxPegKZ1JGvQtzNwLvTnW99iMuHBy83H8q
4uivLB9QSwzMtwcO0YfiUKYkrPQ1foY3PObi4MAEhK9QrcOM0pL2qqF9YJGpoHHAeWntIRbU5tux
N1gTjVNhMbAYMvlN50WZRYWl3BrQ7gbTurvczFqInjUGHW4y6CCVETVbv96gJJjPlYTGejHBxTL9
nIaGIieWhTmEfQq1hyuzd+t+k9GCMZAW91Zx5IzWbZz1/loh/A379359DnYR8k1QeoC0yxKm5AlZ
1b2DOp3ZRBBJjNoHqiL/9g31GCuwatbxeNVG1bZcxQh+GCICdec72wu/ZjWkyFwxtlBjZ3sTh1hP
+J26miUT86g8TPtiQyMCiiYj0uMOY0QzTVyw1WN2GPagAnlwk2wdLPPxUL3/VYuweMyMmjk2voiO
4HTETFMet8fmOLM3dNsAWOdVfuX5X/ywB0A7w+ECo4k5uPcXuejL0c256mJ3W6QhaY7eZto5CXlM
tQPGuprVBHWRB+PuYolnBhcOF2MidppWfQeu75mcQu7+0B6vMd1fNuPj6qAFDDmr+UufOSgDThdz
fqRDtpnt+u1M4iz268/WBVc0L+evnUXExhun0FHQ6KB7i0lW/pOQyNvIDb5leiCH+Shj8sSc//iN
ejgIzWd+vDUAy7I1+K+P+vdXLHZxCFLSdoUnALKi90bMNsK/0iA1am5YwrJ987IebV/8wBjrQXiP
OwzOwfcfuPHdQPSF0SEU+fOB2yTfrXMIXzQDQDmWqKMRv6waWPrYepKPs5kZPNztnK0NToC143L5
C57ZWd48gwGp3MIOwo9bI8bW3ZZAqLmbZvsf7tmifvBnz1xwg+hYFoRwFxehdVTeao0F3h/MXdsR
Yu+77hlYPGxavUm91dk9nPyL7gWdQfhbNBLAI/J+zwaRYYZYmDKa9KKsrnFg0vzgeXQyQjUAgRsU
gzluqDYV3qalvaV2vSfLrz2VSp3Kqb6jWdm9FEWrWfthwv8neSOLV9JY1RgOOh+mMLf7kcNziFSL
Te6Ib5UB5FokdNnbN+lgFvJYWh4KsRaBHEtU+F4nn3RTZFA07vyOJFYBJo1DUQce27gY1SogmsID
57EZu+M0WTzfUgHeF7CuybSkEJHhEvYU8rLDpDHeHKwmSNXBC0AVuxvLpm8S4SlShFmjT5CU80Tz
Y2SNDiopv49Ms+z6TV/2uRfRCfIYoa7R1trU1OD9RpQdl1HHBAezjdtwL6yYb1Rxbkk/DwUFRGRb
ViSjV6OdmWw7CVCabAdN9Gno1q1EZwAjR48j+EeGH7oGIbZjWZVVeqihli03kOqwMLppm+10ReUE
cLIFqgYrbnra1iEoZ/x6R4XrDlcNsRViqspx/AQvMXQjQQpXQH2pMdL+2HcG3A73oTOz11mfNkfl
oDMVeVC5cSKSTRkNQT6kk4Q2XiWuBmF0NPS4tCikGVnvxaNVD1/7Iaj80J1xeIkQhZFlYebmWvut
0uzgN+R93fzbaKD5cSI0k+wh4F3ipc6wY4amGwdLZLyIaVWY9p4FiC+uGwibYLjAsworkjYgVRHL
IJcYNdoU0NBMZYHd6oHhCYO26vIvU6aYFQ6237BH2fkmj7uOFMFJY4Xq9l5eWG6MMUo/e3X0nj36
DSQDQ69A6BOpwG8femxxG+pdo/XXXa05L1mjudgnCX6irV1izjJSgkNFkWSZO8amOVWPo1QFi0ge
9FCMLHk1PBlBh98LFjcyHoVTNv6uZUo8oDxetPsp1SSLeiQT5iPKKqAJDeshG/WT4ThUO9a+Ofox
0EPW08CFqQPRYDJ+4Jl0QBnITYq3wBlnCdWKVSD4MvPhWvGmfHQqYutJL4S45VmbnlQuyzS0qJrg
hfI6f4IQAhTOQglHjMqp5qgRtYFxfCgQ3ZnAQdkQVoEgLtspoNDlzhhzUPCLFsXPMHCF+0CoK0VU
VgWUc6qeQBvCtElzg/tnX9seb/OHpp20bp/pbqUnpBi5s/WqoeJXWJKN7obKMjyi3NKrXTcZnrsv
OL7LhlVjUW2prAYXzKzO5ERUULfCsGVDv3qc+NjEwdSbyBo8w/jdt6zVaygM174XC2tMh01rQfvp
ru7ASRA5XtBiRNEmQaUfZ5WhDmFgywqwE1ucaNe0M5qnvNGKHzpr6G2up2mS+ZMzRCCT8MZQJ7b7
0LCy/2XzCZwZ6AcZdyRVabatIZAhrvzc8ykmXRr9tTWFX0ZQKuihbWYP8joHM78L7rOJ3HNdTUlD
K5uG4GNqTr4oIexrgH4RmfZUCAyQ0hSy5bKug++223viyhKqxgQtijbwGHC+T/oAwupNMZrAQ9ip
LcyDbLwxv2LCkN1PuzcCvglIJ2VUZU77022nvEn8vM/xrTi4GWLdUMyLKkf2YzSQdApCoSGIDrkR
jEVsKJSKQCQ42Hw7OgB/3QuRYrK1y/IARN+ALEJAyCiVvcG/yCFiBBbrp5akNEgI5W6eaLojv1G3
tnajZhYHDKPyk9CI9m2iZqVtNJFNPzJ/7FnIa+YFoc37ugrLcSJgL56vhc1acA2ZkpYcSq9BZgPz
FIwVNrdvnrzC6X+bpaP6W1MfHBHbzGVmRDy3R3xtdMFPcHkbRsQayeAmFRLiOxzDmt85EzSFE6vG
vSwTsLiZfeizqbh1oGoO3l8OfIv8Dl0VSAhCylP/MWHI4dYwa7+IEcuO/L4Hp7v9wCezoklm5JZ3
4K6TBgfX6mwcVQP0DKEaR4+FItWVSKRqzBHDavb4DPL7od+2asRv8hvlipDZ3PauMvDwvo5NlbeJ
Tho4VUOJ7JG1nP7AZIUJLD33A2QqqM3fZnjNhj0yVBAyeJkpMAPnavrBKmRWb3rLxweVhmXcTpoP
zW2LNIbcq3yQ9c5r7OpasgC8C6Ums705meB8Cn1I1dAQky3kqcR/yuKudQVQYOWk7L2ibaHtesL5
Li1GwwlB2ynB2UL8EiwhhqW8I+14DraGgvjbHs/zYewFMkVRFXpxtIipmQcDb7kZ8sxqq7A2PUme
jYYH5k0+CPkgrKb+VTfMqsOJdeIW/D6NDwMePSmz6R6BL536346JRDMcA2l9Uak/0ajCj0EFwuxQ
Zjy0vlNDJrrsAYxzatJmJ0v0tXvjF8M47akJ4uVDHwRKC0cNAxEWdsbKxMHJ+gziYqnR1RtBDReE
+XT0muu8y4RIGlUxPQJWjKDFO3hOmbiNxY0TGbKCigiyrrXAaCDJSJRqvk+tsKkKyeLBLtrXsh21
Gz/wIcfWEYNGdinJk8ADcE/Qzr1rGq01adTlOAvORtK+QD2ZZpbRhJ7iRnMkbuNpp8kU/RiKTGft
QatJj/6BaAV2Ne2cMawGCB7fUk3B34RvzSLwUpRBGdtBP+Muy6E07lo7DRChQywuvSfj6EpQT+Xs
q6fLZrgZtIx6cTPpA7lHT6Y+FY2l3+fE639lVq3LIhwLtFEwt1erKq7a3h9f7IaZ8reflVX2VS/g
cHdlDcexA0s/5v5rMQF8AQl0PHfMNvOoyjNRhqVX4bAPHgFiqypq5icY7xT8oFnT5G11IiTk4Xlv
Oyc2GjoEEhBk5tHUF2Me2qzTnzGlY0FPDHSHXoQmr6ifA6e2pitNT6lZHwbSp5pA1KKbrRtRPdPK
je5iKCUyirYHfYgpsz4RKfXDGjzM0GSwJM1vAJaagkdq0YFUiSbVNgfbX73NKgOwubFvK6fCSw1S
15q5pxqeKRyt8ZeZm5hvV2UZ90FXR5ad3wptHlcO3I3MLRU2ShSRCzmytGugFmrUuJgm0SGV6x6K
Kn9Srr2vLXMPsfVsK2pww1NzD+0GfUNM/yp3OjzKHB4lQGU0zPu0TahdJU1AwR2NYpPu5NZmaJud
6TPwsLOSbSrDOfYDmlxTYYelsJ+p7tKoaNQtN2yk2ba+cwU71Vr2y6uCIUkL0Bu2bLwHS1kZSQ9A
97RAAwV0iyFJ7a0jTbivTDsK0bS4LaDw1zE2XHhTSIlEnKBnu9TB0+5LYJf5QfFgP5bGtT7xu8Fj
X6ZRHk2ncSJRt/cB6MZ3tc+vypJ9CZQObuq8vM577cnr0luG2tG2t9JXLrNHURAwLivn2UFihsvq
7j1W/HKc6t6byE2T0de+IFtKXR4G0v45MPVtZH2bdFVbhCg/HVCV3Jou2xbj9BOEVFu7JWTTGW0M
AUyUzl2WhSMeTiACyN4ZxOuk6d9xRLoYcXaRTIw4IcvxZnq17I9ioA+AxfQxEopfNqkP5lhO2yDN
jdmBkpAEBsQacswV1sarLYwEFI4WXsj6d9b6X7wmuE4ROofglwftXCDAX2/Ig6hAjTYNNMkdK/Zl
8YRBClwQ1N5CcMTvjJS+VkAryExtpNluEAS9YAIhgWe91jzI9imcDjjOMXS1ChGX37tbv9Aei6kc
nrvRN4EPM9pQmZTEVe3qkYtn5GEsNfuUFeaPyutuBpp5uzK3MKZoWpuuSq8hFRXxFPdcQW6r5Ru3
VvGIHlhYVBlcC1A1IOApjNBymP40Vgw0+W1qIqeyc8PAFMZoWGB1pe4IHpOuRIJBDsp3wf/jUq15
bRwwkSJgAkWyaPnOt7XbsvUJUjTWJbmHvxzwBoTC6yCqm6s90YxQK829kYqrtO62TSHi3soSHLyT
YNU1ztMOg79bRCXbRlMzeaR8HFz71iL0jg0g0RW2wr/kb8zGvVLcO4Abfdt0Rph65g1EkKuw57o/
o1FOFDBg5Wg/W396MarpCJTpd13PfoMEJ7KL6rpupkehsTtZ9jc+fCAf+6hF0GkbaezT8m4o9d9q
8q9GVQJ5YNllhNhjCrO8eGhUieTA7I5VjSYrXimExBvOzUenbq8Gv058rn1PpXVtMULCKSUHgxvh
UON6gHwRQaRCa5gEdQwZr2TUy0Sfqs2k5yCYBgFSn+Fl6ApOEEG2W5OmX1t92FuqxUBOmXRe/SRF
elOmQAkg3jJDq2DP3OD3oBGtAEuhoeapY5rSLTG8xDXca2TKu8Y0rqnjPuidfWq19jjUiFZK61tV
BNdi4jvZgamYlbthMI4o/O+cVk6RqRc3DDqFGMPeB1xtM1uiReolUqhTUFTHkTd71mgMeQHdswF6
P3pDYo+MUZ15JOpovnEHf28Gww33xMZLyRGZa1RbLvoLZlz3ECdJFc9i18YNbIcHZrIvGJS+8cDz
nZtalBdjrCr7mzaKI0JPElI9fbXqOcmqoryuD7ZeXQ06iTPd3/SduZvS7FiaDIzSkt0VWaWBZcI+
BEa7y8Zpi6n/vd/Xx95F0b9tEZdUrsXgp7OD7o2/qta9NWVvhs40APesnO+IX28RsEI6grq3hWaA
gZC6p9YIAKIXbWha2T34yFBN5ydAMOWdyHH9QyR3XaSyvEqIj68lHI2GklZXxTAg3rXtK70eX+oy
OxjQCQMuWDsOXbbpxsqIVMfqCCBIllBB7mUHsVlocl6pzI0ycPqFzmChwJI1eBZYERLd1MLKE3vu
sb1mw4Mx6WehslCHsHVxrbM6CNPUAJ7V1p86aulhQHrwXAWavakdnZgRx0t0RUFX34UatbrnRqu2
cGoHOyjnIBq1FwvnlX8fcQZxktXDaPPHbPKmp1Ivm2tUgRPJyLcqI/eqmmhsuhUPWdepUzu5bCeZ
Th7Z1JeHvmb1cxN445XRO9sekmxxpXVgPYn7mQRoZ/Uld75xNglnWwlD879mpUayGyR8Nr2HINg4
4ByaBjL2THD5BdQ4KfI2I2hV9TsnylQ/nBq57j0paFH8YL3WAkjTG9w6DpSkwTffr7urlru+SjQ/
SK2dkFn2LTOkZ4Ze1nQIDjoxsjDXu0IgO/lfzs5rR25kS9cvNATozS3JZPry/oYoSV303vPpz0fh
DHZVVqJydrduGhCgSJIRK5b5Tafp77FfJvJNSE+nPPSC7CdXmRoj6CCN8hy7gdZlqY0GZy/ZWHqb
6DwJfvWqi3l2LNiy5aZV/Hm2JznPa7doeVFXljpN2WosZ/LBLCwRT4zUAT7SJJWTb1PLqAsUODRI
3pVeyNaw04tHSUphF0hVEyN0qpjVtEJUdxR+GWbb0J9Val9YiX5dxSSO0QQqw6c1vxIQ/n3M54xg
k1hBBZzREnNhqxSCupslqqRXWYCl9KyNSOmuBTSh30y1VTe8vh6Dia43X8upJ+ZmtR97M+KmThwp
9S1UKsWZs9BHa9Voco6wyZe0YXglVzUfLfGULBv3MuIRoPXMGUkAKay0rRQFtUN5/kJvIn9qM7NZ
V1llPphNm25JcYz33hrla/6BZoPeiPwet21wZfjxfE96SUUQYVCF/0mnOwZC+U9jX2WbsYuVTaxm
5Rbp/PoQFVnz3kmpP7nl0Ku1bVp5NNm1rCTvctEXdLhnsns4lCHe5GouhGiu+ZTD/HhSs+5VNmrT
nmO5tlN2reWWYYh8a1OqVei1fSa9hMi5Hio8OdZ1FopOVyn6Ooi09KEio39r1LJYXlOaRtt5NJCA
x4S13AcKamB91ieOgWPfa5JR8cw1ncOxNvAN0SU1+qCK7pwg0uvbCQHrW3+iveqovVVti7xPgPMW
koT1ddRa265uiqswV5SnRq1exFnMUqdqwuRXb6LgI1Uytit6Lx9InaPHKGir4Zj25uSvpFrVMH8V
/r4yA63aJkNVVWVWv0prtT3Gae3bhBcp9NTMDysnE8wwPo6Jn9YbqUmlbcKlcRyGIrxnFiPcYQY+
fpSdLOU2mnPiSuYwr2W6GMDYIukRs8Dfk4E0Z15smjLd1YlR2HU1XuFttKpIXUuz3xiBcFO18VOS
hZmd9fkNBcJdStmktCgKqmbuJJO0k/x8VQ3pc6Nbv6Vek7dzoK86sqAxDA9RIl3JXbCdaQoCDtdW
VB2/1XZ+xGf7Xok1lCKjXncbUzk00cRdEDyLYaM5Azv3PhFEt4+EdSD2K6ktV3lkKA4trn0nxrdR
MGwqaVQ8LhVot7nxq9ZwINcm4U43UNMudU6Bmd0UFfS0Lo9XOH5JtpwqKIjlA+K8k0TbUlbKK8EP
iLF6Lu2tbNpOsXijltYK36BN0rUfQqNeqUKx0evkma4QpVtc77UaD5Ehk5w+tsZ7oykwd0SBmLZK
ywdTtMppguZDMtVV2Gd/YhT8krh+Dn3sb5bLeM472QHXFLj1VHh9VT/pvrCpqjpFlcx3FKN6UvSY
5GM8yDPd+1JD4TAu/8wZkIMii65Tw8CiaRjJethydtSXt8LAI+b5DrLBB309DwtxbxKm0pbDcbSH
JHmM1TyjcSFVb9FcpEdtxn67DFvAHyj/2GmLnFtirhIlbW71KXRMuvl7zoO8ruWS327qtq+JRx69
p9qSjXtp+D0iVh73eHhndK7p39hJRv+2EcGpzoaauLqR1q7RlaMdprgpj41ly1pdOYY+FjRBVE9R
qrsqUPeBZYHPTQ8GIiiNlm3EbnqckvG2F4v7IiofNU3dGGLxZ2kJNX4CG8TvPTlOc7styEzFcJfq
6i7IqifN8h/MpdHNaTmKQB1zo7lCkeQQlZTDSe2vI0Ev7aqXYyglre5IpIy9bvmrpFN5fPRL1pQU
bLRR8Z2qTTaxKTqGL3V25ht3CJ94jT6/p0ntjEW9zkb1WNbxQZFzT9Liq6ihDDfL+qgKlmVHKaYg
zaROdtCXb0oTd56vT7e4FVeoD6praaDpS7bFwF4j9RORI6zYpYEg3cnq+E/hF66Uyze1mD1wrz3X
VBJF1qlIjchPmWGtc0u5TxRYBGajHXsd93ZdemjD/rdvms/+oDld6OP91Oi7OqfbaZjM/ot6m8SW
k5pKjEPi9ESLAcmvqBdWcS63uzSPH0XLejbrzHfEcJ63tYVNTTgDvUtoRK1zqi7FrUONKrUwljkE
fFvCLVKAjU5+pQ/xY96U676RNpVY7Gt/vPVp1drtJNOWTZLJ7VOK5IoyJw5oo8Du0LD7ER4FjTmW
pRmCLUW+XajUxCk/NE22aVi9ytMQIWuR3akpV3Q0C49R7R+7NFLoxZKT0zlwh+CPOr411UwRgKKC
qjhhi2SmOjzgIv7CjMJNRGwatdgWxcyZKcGEUD6q/WTPzW9xZIeH7zLFEZ5y27kEh9U2t6MV7eE4
cUcrDk3Nx7GjSVybK5PT11sk03j5xFrhCSSrwaA6bERbNjB6r4tDHkdelWTHrPF7e5qUQ6REm3GY
mNaVnqk8tn5oa1bjqGSCZlE9jso8rdjzuR0k4LqtUMcRYNCu6V6WVzgI/NOaFGqWGm20oVgluroO
8+y20mD+Wt2ebPqJsQ+IkfdcbFwrJuJnCR1CwdPL31XZkLqIt6IgehaThII9riRp6YTpotbfr5vy
fh6G6zS7lXSkMkfD7nDsWM5YOUEl1saPNLkPoskT/Wvo50dr9J3IEp98EZRvOh3koToSx7VagFkf
U8bFG2Qb4TVBRVirATo94QNzFLsSRluu4kOdB2shb2+G5sUYbszhuRqng2LFTp7c1lnzMAymF/rt
3sjpSDEbXC77ByHqbS26I5w6OTGnV0BpD8M+Ef1dgFuDmfibitJLMgrH7EnWlDnYzAw1xBGTrt5c
W3lyr5oJ7SVkDBIf7HzCp0M6uO7u01j1qNHtJhK5lsCF0G6SjfguVKoV/b2dPBauKBfXWpFepUW+
E0ThpdTnndS0tHnWVjWslRLoY7Ud0mCTae21Iv4Wqr3cDV4wrnFlOljR4I7N5Fiz5hb6fdKQggnh
U5iAMg+BBFv5Vjen1Ty+lxjdqoK+zlBRlsJp00s0R8Lurqur6zER1zRqroAPeWSO+8APjlVa7mq/
2kRJ41LCwDZMOV75KoZ7EQvaVaxJhER8GNPQqTptVSIL1Usm9zpOvpq2jhvSbfDv63AonFyphIM+
jLZRRHgqhflulg/ZVD+kBgPHpQ8qCbOnje21ikSAzgfrGmE9ZJW0UuTScNROQPGDrtZtXyfarlH9
HaqJL1qfH3SRlprPJHqdCYEl0i1PFFq3zMDszojEdRZQSVR6lbhGVcrbLJVuEl99USKSd4rvv1MU
LtiKz93MmhfSX3vNNDPbdYn8KKZT51FZZLu0T+DeG2PmFXFWiA5d6RohPgF/WKmIxtBpYOftkjKF
6VfG5XBjiKPI8HosrGYvQq/Yd+HI+LZmzvwmzYBe3Wb0KwCLoTQV9tQijhyJU3+rs5m8FK/s3q7o
ULW2j07Clvx90lYoEebTeiwL31ylZsNwWtErLzOBKEXKvhyq5GaYCnXrQwbcJImQr4Gz47XWDOW8
JQNQ3CSpcSMTSw5QTtKbxm1FY7S6ntPm0Wp987rtivC2rU1hM9ZjdhfMHaGTD0GyEEXTUbPiBFta
xVrJQlUfA4OavsiWfmlpst30oHj202RDGiMpV6giVP6uhegnXMtSJNL+meiXPomzzH2D5E85umxF
Wc43laVnaIzOCE844uAPqquJWXZlzEKaKfuMjjInYJQoeu4sxS9BFZhivoto8hfs0jT1ekoKOwyN
sHBUNRGvkzGe8O8q+EsmL5q6jsw+uZmtsl0Ptd/ehW2hdI5Oo4WRIHX8H06/dMQ1liE/xjGvIE39
kgmFNe1rbfL3fZehbG2N2WsVivNR0yfK8qagbtXJYDBFikgJ+7ZCRSAeiYaGHwjbns7DqhR9HZeK
ZDQOQBPS65kd8GDNfurKQjHvtVJo/zA7rH5H0zwzh8hN5T42lpI3lNruHu5YsqHDS2jxu0CL0Nw2
yCCHNkG/VONIlfEYvaWDz/YUy3wjGMCd7J4+7R9gALTVZwPyQhyrMR3LFF9RZiVLZ6rKdkxFyrVY
tdlmYLp+nVXy/FCFQeLpQl4+hU3/EWnBaztKN2bLbS8jWWoLkRq7oabjBSv5wWpsTN9rYjAi9A/N
gzn0CW0qsBtdGlQrXRZUJ2ml30owMONKCo3iZvzlZxy9zOpCNzaxx9M7kQCWxxzYMaNd03S/K6qj
TUcm5fRBNe5KCLte1IZYWosjqlChsU2b3iDOai+dmeDQZqKMIeVphL+w1nDmhYIDGcgrOQsLteIk
TZ2u2QVj7VuV67vbmHqTRMcgplIEZmCOjqGk18oovVrhdB8qObMMije2DkNmKwOuqqINMUTtkq9y
7o3gQ8qSa6vo43Wb1Ts0A1DMEJqrvLUexpC5QTmSD8ENXxeSSLmu+/dhbxXeMHPOa4rYme6pQakD
jTOyEV2mRMqoKJlPxhQm4EiEYHzVU1/FFCqrPEXuBCcLEyTq8uAYo2Ns6630p6Z6d3WdxMMcTN8J
ZwYlPk1GO1N6Y8vSk23IsiMmPXVy2YybUTFeVdGfjnrQbsuseRTCUlqlVdw9kzfWTLAYaJNuHTCF
ZForkWpqPmWVjqb2qAivpiQpqzm2/lED4ZAmlCzmHMyO1gOrsCzu9grmth1l1nuOPNLesip1RbEp
7FXZDykPdd0J8ZwrwujY9X5FrTCTnGjM8OK2/LCi7DBDzLK1PtZsBru/xj6kf2h0r75ZMEcipFMg
DA9KGSJ5mfhIz1cF8U5X7HgWIk+s8Vw0aO4HVXAUWmmna/2bGKV8gT7+TTJjiC656WiuTTMlB6oF
sQQRH6ajup9kQbfjxmL6l93TVTpKvYx8BngIW43G9dwn1x34Lxw41ZbuAk2YuJswdqTjoNTDr7is
7tNSCQL04HzAt3ZXThHGYbksbxO9YaQNH8wJtcB/lppJe4oqxhM59pdIB1RvHR2K67xJrJd0HPr1
rICHiKfOCJ08S5HeZkq/CivdcOKsikjyzGKkGV1bL7Ey6WsLBI8rMqVmviqM9KfEKve3DOMST+4r
xHCjKW6cburbe6X3MRdNw24XRIPpNEOrbSKx4iLvZfOesV79ZKqZfotHgLKKiLUO00PrXTMnaQ1c
zJ/sTFfjx04eRhZLomm0aXj5FhEwLKly9J6yLZOlgi9iWITjQrS6x1JNzB1k6OE5UgVtAr4g6IBm
dAxkESlUueWgCFWkBwHJQFVp5V6MlOwQ059/C+WZyi4NJ8EEoaXQkLTKQHELGrxjZQetJL5VQucD
VCp6BtWoUER2IUbVr7YUccTTrSDfp9pc0eBHP9UxCyF+V1AJ2hpqGazqehDe9aQadnUrtLfyZIRH
KRHV1I70aX6JI3rsvDPJs8KAHmw0l3iLz+bzSO/GzWA0IVw7NM9aBS7JKPLRjYo8Xs/hm0a/8TdQ
Bp0SSCFOSz2AFJu3XzwicxCFW+CMDGd5Ce6otvkVgX6+SeZWzHhKHFccOvyi16Vhs2sysT4wRUvW
JZMbGuW5fyVHmTHYgdwKR+yX0n/i0vD3WTH4TC+y8CAygr8WukZ+j4yB/l+mrifymHUJOGFbLgbw
NrgTYlqrpMo6blWK6D4TOGGF6SWKGh2QAZncGLvtQ1YN1rFkx79P82C85NpMAecPqbYR00a5jnOt
+tMQjUhucSkO5iIh55VrfxXJBfWY2XfY85ojcuo0FNzODCSm7UODRI2cfZilAudbyv39SCnL/UJu
Sm06U1FrgEEW4KFVTtJdk8jyJhsZuBVMUY8Z06PX5S7D00AymeVLQoxw+2zqWU3XVe32fm+OWwPM
u2ney6hojpIXK4XJGEtshkNFXquDZNPLbWZ2LWCnMWgndyp9v8DXUJi2ZmaWrRM2YX1fKZjH2dNs
JHQ+us68khuF3arNSeahz5weZATbrkc5jd4sP6dr1I6WcFcxpHtr8l5k0jYq5sOklM2fwERgkTZt
l7NMqVn/ZC2OcMx7ObFeyVmlJu3j7l5E9OvVz7FSdLUE+9peMCLBLnOL/kpSlsGeJAytJNAI2nVL
PqyujazBqCQ0h4wroKzUX7lsNjd1Lw2NLRSM8FeRWJcdm7StBK+Q44Z28UyHbbk4GU8YmsLQNYc4
MTtqYDL0VPs0Bk6naPQaF6uJe9ge/uyBZkuF97KYYuuhGgQLkrBfF8Ev3ehrksghDjxtCrN55Zcm
jYaqY7aIJlCpt/0miTMz8UJF0JQtfIPYdPqqEYvXkLwz/wWWc+g9tWga0RMmXxQ9jUlU7rYwwA1v
iPJgXsVW3yCOmhqJVhS23FlC6g1GX4Isxp1SO8hxjKqpMvSVdBfKxtSuaqthdFMkc6a9A3Oiy1tx
A6ubqe+NpgFSo9AmjaIuO+pTrzwXEVQgOywRSHETHKKY9DZJRx43alpha4KgS4ckzWa8VMwi9Z1k
BBp3GCW9SkVbqql1N6XO9GYVhQy89xnQOeThBmmONiVG2ZGtB3PJ2EY3OtgpbU6D3o4wLa1fyqTM
ABWBU1HAzUwE+6aYNAniBu0YgI40YLxR0pBHwTgZPBqo0RjUbRyHADDqYlQnpy8T8SWlAY8PcVgF
+VoNGyBEehbF970FbPeoJV1vUDfQNjtKQbwW1cHghvbF9o1rWit2kSBMwU0Monfa/sw7OkPgAglv
6fjNSpKOyviC5P6EuLfEsOjFbsZlmpbHi+J1a592hCNcdd7ktk6Z2P06cC+pRp7Dh9NMQTYHNpCs
iCeQZslI8QuPq4WFHWyUfbJexCIBE11ie3+HTi9UI0ta2DhQcZQTtjejHC0BowuJazESnt5FNLcQ
UXWEN5wiZFd+Fv6kjxdx/d8x4uhYIwck80IRhjpVM/EZ1ketyqr1C2iDv/j3zlPxC1/sSsWLim1n
uGPoilFDLFxGVTslHMU9nu+1CoN2tKwZ8IPUpRL5WWa+BQB7LmyYcxwy2H6Yh+KtLSLXcQK5Nzqz
E0Fbp1A0iqtcWw3zSqDlu5I2xiqQ7eBGe+o/mtdsK63aIzn/ZeXuc3xKC1SsAhwe8ImlnXzVssvl
KDAhy2m2vp5WNDsQ+zUPzCmwYw931iVrvIXqd8K2QQLCxPcMiUwTtfevZ6TzDaxsStarscZL1+0r
qnirhXWboOaabUOvcplerBLvEltNXvhMpyuzqKZyTbOD/yonfTqd/phZdTsvtECvPSzM0WgVHcVj
dfRdAsbO2vG8KBcIW2tDDXORofJ9Z2nAUZY/SK99t6Sefb81ggh8hsoQ0e5oxClB5JnhJT/l5bh/
e0z8xLBv+OtidkLHmaAVF1iypq6p9qVuD6WgCdRGSktZ15TJs5D41XzBjv5U2eIvk+NzDDphcvgk
XLpImkcMarcVYY+uI8yRf8lS+bzSCZV0rmuubV3p3IUzYu7grWFLscKoDV1XOIg4qF8m+pyhiWMY
pKLaIsK41DksXzetBCrOskDP0911Cn91XBDaL4YH1t+hTBp+T9f5L+k2uEFXROTPJcvf7/RZljdw
q8BVxYCge/J2TT9TkxGTJBf8onLXhc1TGA6g90VA4XVQkflEen7hk57frv/ZRie3Si/EWo0mDUT/
vnNE8UmRb6PiUvw7FwwkTaJE1xWV/04uTKnzY4uJHYF8nTxJnuLSyvVa9DCmVbC39qmHUhaCIs2h
camYtk3n9Cu68Csa/vpecKXXny/w7zccR/Q/P+f0rhmNspfKAlGmVn0MyWQ0pXF/XuEc4fPLEiek
S8jxoTAVJkrST9pWv+1dBkLMJjEYFBEoRHUDg/r9Yjg5rTvi0oXl/9oJfwsOBiRvlN3PmH/nxMU6
naDsAmYzb2tED/xjuWWw5lE0uwAi0eRRdvJ2+p1vpB29BjSnQfTAYw4uBsRzH385TgvvVTOVU228
aAZtoEtQmAXmS3X52IK+y/prcZYcaiPeyiXG9rkL4NOC6glfD762lMVYO2IfLXR2eOhhvI5gSAtu
PMMxt0vupBJG0tlWEErdqnvEzZwLG2DZ0qdfACFRbiBFMznRJxvAqrO4FBSeOt5GmxbQ4i/fle6m
G+PRWGtPmTftlW0IIpdvT8/lwurn7obFh0w1RQPZib/JwKcrUGmSnLk4n78DWgCH3CmAPzfpw9g9
XHjMMyFLJF1UZPIa/JK/nezWtPi8rBSgfUKT7kXmkq+Oi9U8oCmO1sdAjW1D0HAvEnrPbaxPa58e
Y+aSUEUWNHjvlbJreP5Hslo0/lW72FakHR+aE64sEpD/Axn2XNjUFEXCNgHNCArGrzdFUv7v2sv1
FK5H8mTF1TZYbtdevo32c0h6ByjBAXhqR7ILUu7dzDwEYbCmv/ANzr2Hz79l+ftPXzsU5JbakEyg
2xn37WFEv554+theL7bp7aqcnXADj9vFG+7Pz0uf2+QaKrNktnTjDeMkB0lG0KxaHOZQVmtSdmaq
i379Rcrque2MpYlMRWKRUJ4KNeHjV9e1MKTurP+yOLJ5rDsNeGw/vBA31TOHdpFoUZbPujiof32T
pUyXM2tZKJuEN26GvVzH3s+v7Oyz6ItVHPRvrGBOrsKsHYWkMnsi86Kf2b91A3yV2q67t5/XOVek
AlgzTAg2MN71r/pz0v9EyDZIqa7DlTj4k9MixCasKFIzyRXextXC9PUBoN+K4oXYc+ZkKIqCmBOl
KsfDPNkTwKiMIG1Yt+gB/9K4FKobwd/8/HRntvyXRZa3/GnLV53Qymm1LIL9axvikWllKzlh1tgc
E+XaVN9/Xu/MRv+y3snGUM3GsPxl1lVhp1MSwbPWkaM/efFn9j/U+cpHDOfnFU8FXv+m2rh7c3tI
SEsh9fT1EfMJ2H2QC+zFvxnTYlQNJ+1hscu83Fs4lQr8/6sZhkX+ixKXdRJDyrEuK60liAfAYiAM
N1uwvJKtS8JHKk0P6tTc9XHyPKS5lzOy8wXjwrk4t21UtouFsaGF7PfJpQ0noq7mNsrcDP8eZdCX
Dq4bNem/WgYhMIXuE9qZJ8/JEESuwFIiBgYSFOBvNhUPzLkbB8WrS1qTZ6KJAghVxvxSpJ9yWnIn
hhLOVsUjTcpDr2egny95Sp1LM0moSfNgB7KGtfyET+eg9dE97hqWYNZ+CK782+wqfAUvjVJ6a3Mc
ioN/XSx7Zn1R126phU4SHJaG1StpKIMidvh1aVMJ4KGpHIlFFND4tSjRZNvYVlb3iWddbH6dfZds
DSQ1RJOe4smDlmPUafUiF6a1u4bZiljU/+bAqYQs0hjkkZjTfH2gpgI3UPS8ywY9Ep1OBUDOxRxe
9bJrprKX1FTPdGQ0ReVZKIvIf1G/+bpeEQyBXvbEsGbVHvot85AWv6d0b60Lj/mxcPOvlB9YTIKu
vWSkxskZK81IbGmaEzVrqFLbfEtp68FLG1fQzevaK7b5athEl7LRc1eR8nndkzcLy1MALM7HG5zi
qd1262xdrU133k2HyQNHY0OLfbgQPs/dEAZiQoaE4M5yp399uzX08aEA2YmhluQB1gPlIzjGnkYt
KZHoqof50fyV3Ndv8D/cn9c+d1mwUQ1NksmJvpXxegUoNygoqcX0Y1IfcLf0ROUfiImwTV67HkcI
/b/0Ffgbvj8veRLWxIUNVs3o21mFMbR2b6TSmgrXLO1k8NPXn5/vb+/u9Oh/Xu1k5/ZoCCS+wmrx
li7QrUZd65QbH9DpKt4kCLFEbin9i8BNa0SXlSXgkFh8/Z55KwRmN7GmHz+r4YfCCSlgtPz8ZOei
zOdFTtIKXwwqPIskQkCbZneGnoXvYlVHFx5l2XrfXt+nRznZmmD0yrgLeJSiYnpZhJj5jqS2hieB
bW+K4sJ2PHsSdHrrqA6gx2uePFSqhAIV8XISEuG1CACb5kCM7RDxDjTajK00CiuIUS8/v8pz9zle
rxT9VIfLlf71e83ZQui1Orqw/i4LH8YitsPon5/XWH75txf5aY3TPTFoRZszbHKz7lFJ34QyX6FG
UFjy+ud1zj4LMmwaxt6kR6epGBi8Xm8UniUM35VwHws9YIKL98ESfb89zX9W+Svp+ukur2MRGUeJ
VeIt+BsvWWcHYV0zC7hUMJ7ZEF/ajCfBwlT9RkxyBT03wheUUCWGnThHnoY6A7IbWrEZxDDcW+gx
XJSkPpM1kHTJkkSuQhPu9BiHYQP+rqHFif2r2600r1kbd8kB7oQD7dnVLuz9Mzvky3Ine780KoQt
hCl1kzo7UGFehymaVMb0Wx5pvvy8S86E/S9rnRxr5oEwepYJ1qLDJW0WHS4Jk5p/9fW40aiFJVo8
p+ravmhYRifx9aQh1W9V1QCN2syVm1ZT6SlUKXbbQPtUQ13b/PyA54oEBo/MVJfRoPZtMuinBeDl
wUIANKxREe6DK5RrOrcVjKPiV8dIDK819EFXCD8c6yn+1Rfd9uefcOYkfvkFJ1Gl6HV1UGKSzqz6
bZQvg4Rmla+sfl7kzLiOBElDhUVSkJCSTzMzWRtCHZHgRXSxd/uWZLC8z/4J1vlmEX9yFae6Z6tu
rdd4n2Anf2nTnn3IRVcHjV9Z5aiehM66ntQQ8XhXBJPhtcDzV+BPCiDPzaVHPXc+yKYVShQDyRft
5CYP6qoXLYE9qwbJc+eD2SmTYCXIiADOIOZ/fq/nDogpmyJoeuYA8mmNmQJEyayZnjizVjjQaHb6
v7oI3lFEm7+BOzamq0ZJL6y6bImTsAoLZpkFaiZcw9O0XsnipKp1tswgtr+xrD9ICtSgn5/s2xoa
zs/LfpGony1aO1+/GCyfugAiNaCQGWyhuntd2f/675dYrjq2BdYuiPB+XWKErWv02CO4Q/lLzQ75
WP63fRuegXONqwwdB8qskyRdE8I59ZH0Acz6B4Y2eLcbSy68n5/i+3D2ZBX562OYpWU2ddj2f8d6
zd3iDlDtYld9ZTwApQ/NbIjp18n1sIl3wh/roNxc+AHfNuHJD1guqE+3bKLDKzVznXUQ86NffNT2
uqMdgpW16taxC6HaQaGOWXHjKTskBdfVvh3d2Pbxx7IOiWn3rz//om+n/e8PwiRgiel8gpPTjg5d
6Q/QtlyrG2xB3Y/jI/INP69xKkK/qDbycf+zyMmVnwXYO01GMLialdpl9VrktWeEqhf3Ksj93F5G
1VF0K6OmIFjFrgcOnnUrK332zQHGUnZhr33vWyy/xzLIpiiRaISe3Mt9AgJewSeC5ry5xiWhty0v
Qc126ZarL8IOoboDoLVVt78UXM8cVQtiJ8kH3R8a+Cff3xCszhzRCnHHRYBF+535tz+/6+V7fYk3
5IefFziNBeYMtyNZFpgbAK4CbEJAWTvEjqis8wHlmUuh4dKKyw77tKUzNHAtHb8Rd5Ay29dfyu4q
bVs7UO5068JmPf/2cFrTqcIk/TT50Mo8Qm+AzVom9aEDAA3J6cIS358GwIhqsF0ZXmlYp3x9mnSw
DGvUutHNtJe0ifCiRJxP+dCNCkmkC9/qe5OVFsznxU4OHy6nKWpmAyz1dWpuZleyi6PpZochXDV/
/g8W0d8P+5f1ToFAUx36IFP6Eh16ydOd2BWu/IcKlJPuiZs/3Wa88DL/5gpfd+PXBU+2ewIva0hi
FszVVf0734JixwpeP0SDk9IncECTufmbvpk22QWPt7PfkSarCe6JW/+0oSv3szCrqToCQ2cSpZlP
UzNckWzcWJn6jB5O7/587r6lMsun/M96p4iuTKJfLRlTidhhNLWbQBmrbKUhRGnsZdJVaSs2WZZe
2EDWt8O+zHGWHURWjNPNSVztrTTyBdRDccjqGpjH4T7UtJdITA6W5C9KkNsi6b2+sS5ZzCz/8Ml3
/bLw8sM+nfk463ID+cmRjdvLbnrDXvKsq1B2YsGBcuImN0Zqt06hr5GCDLxLLb0z+/jz8n8z6E/L
V5HfVcjccEgL2r4xgEf/pZsvGbR8hxvhnvPp9Z5CB0q5K+KKQQ8zLH3XrZNjS4KweAldnCVf+JCn
mIFskTUI0wS6qfwKqN9B32hXmjWsk4chvh3acCsF6I70oDfIjeAfdlngmOG9GEtHKpK7Lq02ohTe
6ql+4e6+9MtO8jIVHmAtiryDpdmW7BZZ4AVwdams/H5c8S5h7AJkTbT0bxAdMR0DIxwJuwPzl1Sq
nKEt7CD+0KDzxqJ2KQH4vtxiD0WzndmBqn8zTIkkKVwa1SN9gFy2k6uFyfehuM2aJq0zKfgTUO7Y
mhODb9W2P0eK73UstfPnxU9ObeNrRmwWPCuv9ICU20Z7s9atkzAhLy9Epe9dfo0BENMEwKaMS0C0
fT2ocz1kBrwfONhO/AAkwDOuZCI+TCSPOcl2uGRj8f1kYpe7DHxNkcqV//m6Hi4nCMSCfXLDIaSA
RO2mgHsdfVx4hd8TAYWxE7MYicai+G27WGWYT5NPxaMELhAmJiaZiJg8Slb4HV8tmF3h4gzo+6N9
WfOv5vOnoCO1cobsX81dhvhngAVlBm8mQQDvwrMtn+QktrIlZQWgLtPzb/DuoR6kCXgwfFNQapQD
q3EjrQGrApQtndy5FEvPvcpPy51OZfLCSMxJp7ILVXkdQtSlnL1wF597c5+XOIkhEUp/WtK38Nmn
q5l2vSauqMQuvLcLz2Euf//p83RVFoyhP0Je6S0kFRBj0pRLYePSGie7GwnKaf5/nF1pb+Q4kv0r
g/6uWYm6FzMDrM6803fZ/iK4XLZE3ff16/fR3dPOVGpT2wMM0FNwlUMkg2Qw4sV7fotLnqGqhs5O
pbVuJrvoBpecDGQNknrJj2Dpsl1wiGkGvQTfcUd7jOzf/OUF9LTAOd9ZvgmSCTQYLlVXZ653YLd4
UUVIA6HH6amBduWS5BnuV7SNZmAtqlNjJCgQeOkK/Ns7fkRbPY2VhRWcC6FOrU5WUMtB65OUsNpy
sUHQntdIulG2qtES3r6+yeY88sTUNA+sYTqDTPawkN6thAjfK6DN14wLfj9z+qLE+j2PX+/iE59U
0GgA9lAO8Xa3BXdLvhYt39asSDuyNJ6M42MRfz4bcmsEtQ/gblAymCac8ipTxijALGKHoZUFxG+8
DRD6K2frb71v1FAzN+kvcJBEpr5eOkxm5/XE+CS/gm4aXh1CGPfKn2hiH/qDBjqI62t3Wf9jhesT
I5M7LdHSmPMGGAnXg1kcArMGpdRGtWt0/JrI4dynvgkargWrs3vi26o8eRg2Y04DIoRQDAH2XP9B
N90jdwADoQGVaoCHWedNu68hu7aqwwXbMzHY6YDlyTMxSPVYRwsnuBZdb8OkGSJ0apTLUejSECeB
CRqBK3RP0sIqQTnbScixg6eqEoIVr2QOgHZ2APKZELSLeEgCAD/mdgL3kiD9lYjPgQqKocF/Czh1
W6viamH6ZzwLgDXASaFwh7T09D2njIGuRRIWHQycCH+p2R2EFQ7fZw29xYZ6Wzxk6PPoF/J1M5kr
BIjfZqfPOh64P7w0MPXQtpTFFhlW6aZHNxwrKMrDW5h8gNRuXWs20zjNddlUWbdgoR3x1HZEcDgs
TAPbQOfBAYvkeA0JCqYp+JXgPDlRJDlIOLWCtLP3Wmnm77ouYN5HRhvaXRZIKZZ0MGfOE1gEcJrZ
hZjoNKLLeiJ6gpcpFrgHQE0nvzMFDeQrTdqYXe8w4Dxxvkw/tvmC41+G6QrAYARlEOAoUPGZZJ27
GGE0B/ZEUAe2z2qEtstU626SDnBW0b+P/XFB9u3SyVClxtyiTUCBVsgUNQ3SlajKQl61FK2yAS2G
LAOoN7u/jFEEWBXgSIIiJMCel4Ws1MsEDvBPC8KQBg+WvxrkAlyydFBeHhvMDKQtGGABCOnJiaWB
/yPNY5iRw1YwR7AyouE9l209GygaQOlrKosukKIvRG7er/vp7ESemJ6cWESOY0HLYZoHAY0sjui5
zbJ9wYgUrhuaeUyxQTKQIrLMPDxlEvbRHAThIBMFJR3otI0RIg+9xYGdyRJ7bti2kEFGxbVRQeRT
ee+9GvEPkF9AL2/EjwvI/7lBI4+uamg00VhJ6/xTNBVJFyGCnoBO0ZjZfRDy2VJx6fU4cwIAWARh
YwWHIYANk9svbXhkJ+G7lnwMbpiGFNuBwmdphPZyS9LskJiX4iVHUKljPz85bry+1FO1gzEpr9Bx
S0w1+eElirmwiNN9rjNwNRr1UfZEGuvi1dh5zZDLKYWuwFN/ROraqiAXCy7oDBmX9FM5sss1fe1+
LIUr03h+Ynf69inFDu2XmhhZoATNkGfwH1O1dxcGx143p0f2lxHgSoFqkYAfmkLBSN+KXknQgT5s
WO+RvwHVy451cC3LU82O59uUxHzndLmqioB+RImseqQ3oZc9hWL3dH04U49go1F4DWK6QPSoF+Fl
nY9QUwqV0OrLjRa8eomjgBz/uo2L+szUyGQcYINseD2FkSg2NDeCrBhrFy1XLMzy94ohQPcQbLU3
+SKulLDtM12tk/HJk7dqjTeImJUgigNfn+tr3RFFgsEgYS8acpICryIF92VEPDMG8Ttq6G7vl2vw
n9xX0PEB7yO4VPghg6hUmm1bSMQYkpA9Bb303CbSVh6AG/V9sTKzvFi6LC9uajZrOkHaRcQKqfj/
k9XXPTLKqKRbIOHYCa0RICmr3FC3v2WlRAAN17lZbiBlvbB9p++2c7vQZz23S4KMR2oEdkf6Ksif
kXRgRK7FYiw2t5G+xwfl4XM7WcqPSTNApbHqG5sDt1B9TBH7SXghKtVLNv5QoC0vZmYpLKHDZ6f2
1CsmDqkBixRwyJRARRtwzgdhlSBPCHXrtb73Xbw77hKHs7jc8H8u7AQ2dxfuCJwSunwYPH2KBaED
xxcgIwYppvgRZ4+qUDgN+D0AjzCyXDMlsBKU5XvuL+H/59ZU+bY77Z+OqgZcgDJOEq0GcU8a+xXe
yDU61gJhNfjqsOBCF9f4147H5QmpSIR5oDU7X1uJE2gORmAcK7ohApWF2KvGQ7V8Y+DxpWTzxQty
am2SaYiHWqZjBUpqDa0paLJ11C0ku8zCom7wFv3qHpZT/HNHM6qWfw5wcpOmcijJaSZigPJ7AX7J
qL5fcBXmgxeucmJhEu5lLapTgOiEaLHv7PBF2Pp7iHwa1Q1ETFdLbe5zN/bpcCaxTgLkf9aDmws8
G1BXKEC5K6VmoNBtoalG4KUL/rFgTpy8TJtBoCPKwpFVoF1VlPbh+NmrIMZ+8oUlU7Oe/z2N06KP
VylUKFuYAq2uURclaMdRyF57/svCes3epN+GpjUfIez60ONhiHclt7eyu/xeTgwRD7nSICvI5jno
21+YxwUvnCaHIJsHmZsINsHCCXbZGkScmrEwriUbk7NSCsWoA7UTyhnr6EA2qlO4uo20yXO25i3c
2hbnXLf49Qycej5CfEAqWJ8LoO/nh0fg56XCgZwIGXPPrY/9fWyBlQ1is/lD/BI7nGqQm9rWmcbk
ASjajW92RzSHBqvQDjbJUf3lA0Z3/Ztmj5iTb7roT4F8UgfOnggNAFyxZ6UzzvRWLZb2noGMKmIu
5/7mdokuoNiDtx4q31Ol5EiCzBHn4yIuuhAcs++UvrbVUy5KaN9feoawHXcx5ye2JqcNCM5BXxKA
9xmEisjCvXFGe0w2gQPSWZRIlZUsGz0INtB9tF1qcJif2xPbk/XW5EBPux7jbJ3OxkRuBWNctYgO
O0tbKU64Wbow5rbqycROt2oRaYnqM5fuRmpDR20j6tmt2oY/rjvNwvpNd2fRtRDpyplsVXIvg+uv
4zYd9H0iIm4lWV/w0IUFnL4V4kKDtEIFY+DQRuASqDvsItFIOzBIdqRbiRwBA3foLWzW2VAKjaFg
guEFAD+nGbVm1Gu09GGzMmYWzsg20W12C9lDg9vrrmwCfed0W/QKW9fndn4Jv81O/HUIx1DIGg5P
PeIbWr+X2H/ShVLNrJGTCHxyTSVQfQ0iSDqhixACevHAGVGs217Ev18fzAXBwiTk/hI0P3no8eWg
V4Pig6rjPl7XDlTeHMnkN4MNElTkh1mbUfPc29WavPQbVrGPN8FmtEFMuVUWcmZs4i4Ogj/HDH6f
88NXFlhknOFT+qI4gOHP5VNtlenFltPAYH593HNXy8kL4EJWVx6oFKcB+gv5zuaR1CqW8syzW/Bk
NJOjZRiLRB1bWEi4xAHNKROcL8ubSHjK6oXdPrOISOKgc5G1w4HPa/qe0cWm5jMI4FiDOZipZLa/
oPvrFpZ3BPdqZVRmiEZ6umZ7o7WLB5WVGniLbMvbAKprD9nq+uRewF10ECYBWA9SKvRt47+T92OF
anRZBMDXS662+V0wnHOl1XLJeSbaP7M0zeuCGkKnowQoNt73rNlxrA10jG6ydWaBc+Wvn97n1ibj
QrYsxTJWucWno5nhIa/6pQES5IUT5gLNN5m/6S0htTRFRAw7KLE5nsv6DBsHaoYWK9wvQoYu9wIb
FWp8igBV64uW6TLOiJ4TzCF9Ah7yJkVlkbpgvNtAf8COH5eji8vD7dSgPn2KqhRN93le50xh6g5Q
CahXlXxstC29v+6Il3sQhlDaIPgfQMPK5Kj25MZrNAgrWaryUyBQlgHGIspyI0PXh5QsBDILxqZJ
W78WoSodN7klZeEvfdCfOmhnCZK3L1J5F9GSLBxhc/YU9HFBoZUAAjzF6le5r0YV22RKcmCU+JL5
wPv3Inge//okftsBtOr8WEYPBVgjBz63FNIf5Y774UNkyAh6bQumXsuPgau6bnAmcyZrbFRgeWP0
N9MoXM3HdIhFdDpUdnBDV7EDWNVO2bMuK7ppV+hf+RQ3HXp8A1sx0oNvksVX6ezBcvoNkwsYkrkJ
pTGaqPmwV3YlemG30IvLrUSp+Y0c9Pw96tGi2YyE2jUoHd976PfaShHWC7Mxt1lOP2Ry5oA8k8u6
AT4c8CBeL3gwX4PkaHi6PucLVlRyvsjdgCOghWysFQ/dr6oNIBeAnls1XSo6zDntyWhU8dxO1BQ6
1AXl3CpiEaDEUT9A+3ID4i5cjmkNFvD8LwdSZ7407bf3/LQFGRoGFqTY8yXIY+CvPZTcr8/fZeyC
LjYRmTVVRplMmZ40ZZdWg+7jBpYq1aiVdRpLEC56U/12AQkys1CnhqanTIpWRsjEAkWJ0lCbAZOs
QtQSSp2Z5IyQi60XrqLZcalodcLNoKKHa+J9I3jcW2B4EsRJ7acXk42UqMToE2h2RdxihfgyR4lZ
/LY2BcZFaFbrKyS0sfHBcmxjq6+LNVktU3nNziJakHQRHAkq8FvnbihAkkbMIVcLFesUffR1D5xz
E6WuB/mQx+uecQHdwWXOGhz/tDU5SaqAS/HmqgqArugBQl12BOi6/yi7UEf6WK7cXL5pWU8qY3KS
GGslCmHnY0vRtgEwdz9Y4Me3AbUyQoif2fJra/sv6MIFQ0HdLJxRF15ybnIahbUB9HobDvTUeiug
tF9DIwVQ7Rp6j9pfpR3SwdcL1AKmE5OKDtHJQaWCVppDMmSwKr8zm0ZYceA8Qe7px+gJC6O6fGBO
bE28pFKh7j0wAFS8y1sD6d3uja4617flQ70Z3qMHCZzMO2g6OYF73WmYT5w9hSaWWch28iork0Gk
uk4HKJqrh0qqH3SxXY2a7vJMQJNrho3YQy3pulG2l68Y1SdTi+JANIhizzrK6rWwitxoLaGbo1p4
HVyEm+dj0yezCgUIUsTl0Fgy6UCFGQUfRTAu9TBfeqSCKjPIUzWVEQGJk7Eg21CJkI9FMrQWjQ6K
DmlLQUu9TxeJ4y5qSRjOqaXJcDS1EDtaAADe1VKygjiOLRbJOgu6G0iQREZQlmtQeADuU5ijXt3w
WbgwnxdnGfsAkFSBSFkDFESZnC9ym4Q06iGnyGSvSAxKp1UHIM9135hzyFMjk3uAko5voQgCI3xm
hf5rFvyqVLwd/WcZ+GVpKaU95yMn5qbldI/0eSnzMnZeFVok08wsW8rOfz3xJ+6OqBkNYOhWBJx9
ikiI86Gq0HzSW/Uz6mC8ndiVCylSN/mQrNomjgwaONZXpDxDmdHkXsihd7oVh1z6EnhgxllPv2S6
8eKyqGhVYOPlHqSH8la8g4SpDTH111Gi6+sLefm2hHyDKIG/GQq4QOROs2ZySGQo3OJQ60zeJCb0
LO496z1Zx6vouPRevgC94bQ+M8ZGfnKOFW0Tt1hMRn4LieRxV7mA+pUr/ZFlrrOjd8ft1Jthu1Sc
uIgymVmkQbAzcBXiBXFudlTrCAqI7ODWpXIXodS7zfsa1SvqpVCc0iBmUHVLUOe5VTw1OhmrJ6dD
QqB5ag1J7vil6EIZ3UgjyLBoS+Obu5lOBzj13SJP0w7jg8rrTntVXAWP5wf+MTgqa8FNAXluDBD2
b6DMwcqDC0fBzHlzZnsyTqrUYcuPZWP1HhCEULwotJdRgPKEG5b58NdLMlhLnG5AZSnot7+giRgT
KKPqEQCTMppQG0N47vSbKrrP94E7mHlg91Zg0g25SUFkDIUVUxxs7V7eQ427hJj3YPHvst1INsiv
HN9KflzfTXNzcfpxk2um91Kv9NDPbvkR2bQqvWskspJS/uGvm4Ebw1HYSS9d5PdCDooDNY6qFlIq
of+icwc6LBCdzw3l1MZkKHmAgJLrceT6SDhTaUso5LbkhRTv/OnzPZKvZ/fJgSDxXSJxIpxHckWn
22eutiueGQyHWJAZKRcimplrBK7657x9fc2JNQosGHjLYG0oHRF6sYW+1BY1Z4HlOSW4pgg2g8ms
pWrbBkKvYWXi1zL70Sc/r6/8JYAJ7n9iYArSgyraAN0SdLyU+QMXH7XYFqUMsu2QUuF7V9E7G8Gi
6Yei6+E+riHRooSJQ7rYIaDDifnBgZyyVSaqcf3DZgeOEUNgAQ2jaKE6P2KluhVKkuajlUGcsqX6
C+iLltgoLp9ObPAnRiahjVeCMNxvmw5dxqOTP6S/ytRgLDuaoVGjZsnrpRtrbhcoAjBpBMIYmPhJ
nIPmczGQ/Fa0oGFtSBU0BlrIb/XtwuxdZsgxshM7IpveE8+EQp/f8w2k2MW4iKDDCUEWvuY++yG0
NdptS19ceVTN7FpAC4KEJpqFD5i7IRWw/CjI+YJXTmI/P7HPU5oRrQS2NRqOJAatM+k5kxKIlio3
AS3sv+4sJ9aUyWi1tOeUiLRoMxrBFdusxSK1rluYGw+IIwnIS3iwQ0yRYzLpK2XocUJGum5rHGT3
wIIIQd+Oh0gyWSlesXDyz/n/icHpQTYCwtQ0bF+mHDihIR6UKQvEt3OueHK3TIOYNFNSJLBxIHvR
Ku8+o5qHNvbS4+GrUX8aBZ9amdzmdZQ0alYxK4/DJjpw7/6KbvNjAAVY03O0o/9FaVW7AsSZVpxV
rWKX3F1fu9lo5vQbJs5IqrwJQDHcW0qcH+gYrZAAMHXKO0nlrzhZtouKPEYhxNSEvlmNw7iqW+x9
iAWuGmQCdK13VCEAAJ7GP69/2sIaaBNAIuCIQ9MzDoyw5B+LZuANvVefuFpebAqaeUaCyVLiiYAu
1Espnq7M0TtJcZFwPFCialSyKgWYx/1iK3badmjjQ1HrSDVnjpo3x9bT3v+DoX5/wDRR2o0QfvfT
CGzyJcDvo+BAMhCAjwVk++yrS2VVJpD/EGRy2IyfHjwSZNprDeOUbvVj95avm43mcgb6yg7I9Ftc
YqzVA+PyV2LT/1XdQODd4UFZo66X6vizV+vpp0xcX2+LKh1FnBmVLTiVZuG9kFqxk+DdR47pW/FA
dtFz+YpHPGctZcy+snAX++5kHiY+n2UK1KNE7DsCvdyAb3FND4eIIcSk6C0shid1jD5rXbAqTrOQ
6oOILdqoNOBS+WAAI4Kn/0qRbs7FcEfl8EZM/J9a43UGzsajyuN6JH36xnX9hq/J7XVPmT36vj99
yplAenn0gFFvrbhrNopUHvhgCYLIpv7K7Fw0JyEQHXUoi1lKVxyHUqyMPNEOnK/uRpCHLdwdS8bI
uUsGrTAmYQ0uGE+LQoSKcrNNNCCwedlb92q29Nqfnz6UtnRQZ6L3YuJ2slwNfB/gtGu1fR0QIw6W
EnmzlyH504I28S25KyE8KxS4bsUXhWuRIlXMwR+es0J6Sdq/qLvCnvgq7l0FpJJMmGlizAvDlGYN
hiM3xQ1N69egjw4+AsLrTscCr0uP+DYzCQWlkVPGtsYWFTkIskq6p9ppINKNrz4qENM0NQUg3GSg
FNJ9Kbe6bvz/OCq+rU/CQgKlSKGuMchRHp3UL9b8GL0FoXrMYFXm8CqLIgWxVIoewmxw0r5bN7S0
80a508NkBwH3Rx+KN3LR72taLLxyZpZb5XEEfPW1QdV6ckmlEHUXfZJ3ltoUBi87UHQetI+YfvTd
0k3NovrJKiC+kkGZhCoXqhaTqD+XfbWjKo7MENcY6At6HnKoutuHTWYUpHvhvfLOD0M7SQDZ7JHq
EVqHD8PbgC6hv2YSkqduN+3iFEqqk57i/ORlMO2BbfRWiaqjFmm3UlQcRL0+QkZyiVFhNhz49nV1
4gZqUKU6ZIY6qwlTRwxyI1dSS5bvr3vbgpVp0IFylRCEePlYaSAQWxW70JGkrDCztF6ioVyYxSkN
FpSqE1JKMFVlaJTqID8QDmaQrFNcerUGDGa9UI5dMjg5axM1b4s8qMDfxrX2SNN9LzdrZcjWUkgO
tbQBCYl9fTZnj1uIDcJfCRQ3pm04SYJrMvaYoxTxHhtwR0i0cAR+NflPtgX2w7eNyaigZiWXKSj4
AdGVNFNAEIGbODHT0JSBnB9t/alUTM+WlpASs57ybXdaTe+qTkSICn+Uq/CQe/TQ+dUmDvO361P4
9Zi5Mr5pbOgTBMENBNstQY/71pFBpHczEHF4Djox2RZosv7kCyp/Iqk63BB0KAxo6I0KzABXCR8L
HzOzoCdnEBDK59e1pvNZnzEOkMFV3OKADiiTMyGwvWNSW0jUL+o+zczymUEWup+ErBGnJ+WA5m2r
b+hbm9CHMYh/dEr6HyRWVQGCbdBxBK8w4oNzOyz5J3lUxxVXIfjPOfQLP8pcsRDtzE3fiZVp5gGC
I/nQVJg+RWk5GxfL8FokSfa+sEoz7xkdm1WAyic+HF2154NpeT+sIk6TraFDrzVITgqE1ZnOAIiC
TRDOL9ibCeLO7LGD52SRxkAphUahiqX7aAwITYjduxA0gqaKwdgYqbrqbVSuNkvVzLkc1anhL2zm
iWG/4npSV3xnQQ3MXwFviRJStJPW4waYdSd8XBKknPHGM3uTgVJOrisuGJA5GsodYq6d32iAPfru
9QmdcRNJldBkBAVKAnaRyfrJg9d1Ue7hcVRB7Kz17G4x9zCbBDuxMT1WvNoD/FhOcHxlx95/kcAh
6CErPMaupr8JHLH6EC1Bib+wA2ZmEGJyiI+hjqQzfOq5q2hC7Cma34xWMmZbCv1ujmA2K2nhVrhs
JmGR8bedKSoCBA8KzQVkL+Od6PRgGKGKMQxGudZuk7fwJXVAF7umu+wduDGmt4sutWEnrVqwIPSv
wqY8LPeOzYSK+CTQajEMkSLok7eHBHxNrDYQLx5aCE8r7wMad7qwNZT+pl2iyGXH1cWlcWJr4kFp
3wNWk2Zoml/LjggacYZ4WRbYnM9gndiZbAg1y/gkD1nKFvgaABcMFU29UGcFyPlTM7x7xFF2vsdV
DLaPci0bUr2YNZ47BM7mdXJ0575CoUdQQxQaiWqAGSQ7c6uX0u4sYpX7YbtUa5x34X+vI5nSb5a8
PsZdhfQxz3u7LGyBMa3uRlX+Tw6BP6cW6ZrznRL2Mc/JEV4WUt6uPUYsmiULwe51jwSQ9dxEw/lS
HqlcC6WKO5LfBcr4EPKZ0Te1AypC8/qhtrBOZLr1hzjjiN9hQDF8Ut1y4B/JoPAXP0mQLjeKe93K
29V1m/+Hf4KNUIZqxaVCs5RlZV0lkHVvNo3NbghNNj3OkNFrDL5UD3azI+q0rUuRXW2fNfNXsFls
dLpA1n2dRd8fMdn4kG0HqDNmb0QpSzdBDqbLKJf5ygQVA/CsiV5YeD9lzwjPU0PjlNKKArrEbDpz
IuDqAh4OnbmMen/yEQLINMZkAI0Go6yu3BbCAtWaX9YRnPGpMzuTk4fn8d7uA1kHfB609w/NU7Ly
N63p3Zfb99oGit7Sfob7pVrwDPBOOTM7OYj6sMvzjJmtLdXQNoGJts8Axzorb9Z3ybHZxgv+vDCh
F2DQqut4OcHtBX5EIJ1Ks+JWUpiAqiuzdMRddOhMqMhdd+iF2VUnwwTheh+0nQQOPqKgK+m97QQn
GyQbk240dInRYyYOOZ3U6ZM7kjnaq/yIQ7xXf1Hee/KafqkoPRur4qIGXwgPUubpGdTXqOWMYPjE
TRXfpEgAC7epIYIlkVryzdfk/dd7/9/+R3bz+/1X/esf+PN7lg8l9YN68sd/HfOP9L4uPz7q/Vv+
D/ZP//yr/zr/I/7lH7/Zeqvfzv5gpzWth9vmoxzuPqomrr9s4hvY3/z//vBvH1+/5WHIP/7523vW
pDX7bT7N0t/++NH61z9/Y3Hbf53++j9+dnhL8M/+J/ko6ftb+rf7tyTDw/L3X/nvf/fxVtX//I0D
w/bfBSQkQWGHYFLHk+C3v3Ufv/9IFf6OcgDQ/qgio+TK+PpTHIkB+2f4ESiJUWLmmdgCz3ytyprf
fyb9XUZRCDkowO+QikIs8+9vPFuG72X5W9qgWoAUZPXP386fDziTwH+jg5wGYRFTQZ2iovw05WX0
u3L3Sp+5XN0bGZXtuNbdUfpxMjt/WD61dH51/2EJMBbWlQJKvylSPI+KtB09yt03uW8EPvgeq3WT
L2klARVyFn592WHssMBtE6hwQ5zt/GIVJV8jVdrg+FPRzIxWzJImuREDKhSRWxIIZklTu+8OGZFt
afgZQ9c50ktjIOBjC9dlA2El0EIIfmQriYu0lyW3P2Tw20f8Pckit1Ke61g0mubT1zwz55OVEtuB
dlOlbqlTM205q1U3PrKEkt/bVHhUh35Pq8qIhFvqc2ZQVCblXyJ9y2VI3LaZKUE8CuJHsf/ZQoUv
6M2og6iw+DiMPzXQoKT9LyidW10I+7Vk+WXnND4x9Oi18p6VLr7zy96Igj2nvvo+La26/0zjO9l7
qxvIrYchZ3QRsSqpdQfQNDYpMcW83sv0TfBkC8tvJMKdxz8M3tOYvMrDulJvuHHdFI3RpYMx1qCi
e/QyV+jWHdStwvJObhKnLZ5VCZrI8ivlHyBrge4i0eG0yJSHwQzbGyn7hfNhldX3QrITOhD1k2hL
xR6jAddmCd6uEsq68n3bKbasg+e7DMsbtc6cUlFdHQR1SAkYmnofx77b6ogV1NopCmD2hvumuKtB
cZGh34BvJRfyBHYZBffyiHJ0qf0sxDsq3/tVvYur2JZkzs3b2CbSQ8aBOAZMfGXmrUsv33daYnb6
jiPESMctGXm74V6pX25op1tEyyqzDzinTGRQhUDVnHXjc50ZjNyK78hxrJ3MC594X9zzhXKXeivK
70otNIQ2xQjV3EKhy8xkwY4jfT2qvNFWb3L6ERNxVZaBSwXJ9EGT3FDiJgB5jXztKvyjCkbLsHpQ
msTu451WSode8V+y+qZlZO+NbJBW/5n1+baVqRF3t4mfmnr+MEh4Puq5qXfIlrbCOlNkE7LOZphq
JtcUVqtru0qLbuXhIwAfm+fr7hAFN5EyuMD4gOSyc8MosrU2dEOf2gVEx7kSShk9pKAFb6VlslFI
4iZoQa2vKc88FHua5meuvonlS85vI6XajGkDwB9eAK1w9PJ8XUWAVupg8aHlDYceab1GViz40Wqi
xWpAwvjUtcre02+88Bi3wm4U+Ye+iswAsbeFnoJHr6o2Ys7ZQgOcmx7su/y+iQ+c+OplxB75xmj8
3OTidVfwm0zKNnlcOd3QGjTBx0cPdY4K05DsAi4xe9UzG4GzPW/DCcQccGmnsegwRYeuDRxQuLqJ
EkBqvYCgBADgyuiEnWdI48ZTHqHNsBrGx8Z7i4oNR6C628ZulL+E2ssg+uaQgD2sik3oheNFCbH2
wLdT770usUXJ3ViVVhrJhlyqEIZ7ywTNbeWPsg+eQ5GaLR3toNQcoSFWToRjocu7XMdL2G9dRetu
m8GzlL51g4Kamf8kYPoVoDl1edxGMAViQbuJf5YDMj8hGHs5waY+tu0YrJFFsxU0/PEMPFG9Vmll
SN3PTKcuITiu+s7WUPFuyeDohWj0w2hGnmJzFXV8D+SVXmIAPrwNQv+QprcV48dNBhswA6MGiaPs
hh76EMYeJTzJbtN+H0M4tCzwQ2qBqdgoEwlueM/HKOZim2vKrsjjDQlA7JRGqyTrNm2Y7nUxPKBh
f6Ur7Sr1AvBRtYElCZ3Rk9HsR9FORUhhFaCeIDn+QmOXemdA3w8VXnqDipgpCLEZ+Le4I+8iPzQG
fY+2HWOQQRPrCyDeDZwgSk1ZeRZA5S9R3sVpbfLdbVXvpeQYd6lBotdW7ux6gK+UEFTAAwyARotT
Dzm/0eK3QOfdIgxNtRmwLSF2UlbGWIE4SEF0S3di9cuPWwjt/AKBBn5QIh/10ftOz1Gw/e7TsXQo
ZGObOAWkCrSqIqhQQCDbwEOLMbAHou6GQIR8Z2nKxN8gO2oUUWNSD+L2jOAmABQgas1CKQ8DiCIl
+kKGHzyqw6OyKetfHYpPsQK+VP2zb6HDAvLIfkicygc0pKKmEhe2UN5An9jouMwcowdROA6qW4CN
URDXxbCt2UH9QsKXBlqJgwLSi4dSSo0BALpQSoxA4H9EuW6NQWcineWEwl1ey+s63dA4Mipgf6Ae
hkU/dn1gSwCmZP194DVmj8wZgXeMyb6TQDSppwbfgWlpeK7rD486XsPAXpAc0EC7id0v6eugRdCp
So5QUCtAFj1v623mZ+6gYkWyBwwLFMZvHFDidYhfXCsW33TsvWbU8QuFaT5tDRFgP7UlZsb96skm
6m/V+k4cQfUkoPONP7YZAGc8wvd+NP3ioW/XdNBMyFJaMYDKXr2JsUnDCLmMojK6Njd9ehfEz4nU
o/HkM6rwVbFq9p1qxg1yqto+BKerJu0kUL3yGUsriZCoCM2ol41KBWlwLRt1A0rXkLxwcWXUIIoJ
wlvC78DdwMYA3ukUzr6SwdMH6tBj3SX22PyqQIo+9IWZRJ5ZyrIJ2vTtKEj3AEVssjJwuBC6R5lu
5BCLqLGWQxrgDijXQvHg4VDxBVYhBs1aAXpiNwR1cQcQuGei09GRyCPYpyHszRmjr+87QCyGCIz2
1QAIkm6iRdoYArIdwsBsggQxIOR6x9YsY2ISOdxKYYBoqDLB321LMX49zSEF9sKD+YIXBqtt957o
Gc2IjZI5bZybTTcYuQyv5rAy4zN6BXEtoSURU9oMn5BfhQcFBi7kMAUTQf0MSfd9KqO+oYiWJD4F
w0bqwEwSUlMORBQeEzsBSRICViPWkl2Y+9bo41GbjVaM35WGXoR7CnDX+odWfwK/KOtGiCcUESgO
+cwG1MdSRmmlJTXWL3VqNPf2WWkS5VOktRvGkT1gj3bcLojxkgWuU+8R+f/5RpiJgoXzN9fv4Sm4
5VAaAHsHKrmTjJkoNWrLKQhPWbNRt2fvZDQImPWBXxWr67YmGZg/bIG4FBBEMFch8j4Phdu4z6Wk
5tsH4hZP6DQF8Mj28D4ftw0MSyAUitbFLrzTHLRArEIDW3PhoT7JDVx+wqRCmORp0kUxPkEC9+2m
fYBI8ja5bVeVpbqtYqiS8f/QQp97AkCSAv2HGpocMcvn4270Vs9pCqOl1VrBi6AZLC/am8WOtR6G
m2XF4JlnlHxqcZIbKPQmLzgQeTwEqAj2vNEET1GGm0GqF9b0PPPxx3yeDG3iPnIADhYSC82X+9CN
bncO06FYrO4s2JnCDJJCi3OhwIAYY36bmExOm7O513Yd2YFDTe5/qfuy5UhxtO1b+W+ACQRCwClk
Jrmnc7GryicK2+ViX8SOrv57cM9M29hhoufsnzmZiJ62EnglvcuzHKo9d6x15Lv8qMxA8t8C8+8W
+qennM6ue6WmKtyA2tuwhd4t0Ca74tCsLbdd5Md4Zz+LbbqND3zdyGN2bI/z+nZfFKvvv6cxCdsI
Q90y7BFBODxFeaSyROa9+n57zkTplIvb9QXADuMrNiGkE4Z3Jtl8vwD58iNCdRbKsAzqz9NSWI3M
Hum93WAfYAgTugCaYiq/g1HeqnwaVmMLVtuJE4fPkDJrov311n+3+mRP5LxCBdZl40nX7iH4vkpW
OO12fGV62oLkMOKYO20mIMt/x827JSe7g2g85UPa1je9tfZUUXYwjHIi9idPd8y6s+NsUxbKCt1q
F84FK6UHTbHp9l0hNyQPPH84djnS1D3tvETbqTFoxFn0VNi/YwVdebQNuK8vZr7Rl1Hw90+egpis
uAzbTsWGNk9vjJ5HpN2L0NW37TFc+Cttvks8xu6nzfVuxcmtQODl0xGzam/1AmhUN1tEi3ZNF6N0
zPBjTuVwLgqmoxTkk1VUWH578x9gXubqa7IYlWjJUbrETRD4q7kZ0WTY8SkKpm3NKK+knSpxc6uW
YPsd03O9Vg6ASDijcl3izTWjZ9ebzFX7wa+6CHqf2GZkhR7Fqt+xDVuMqu5ghG/s39+HzFtIfPcB
J+MEKFb4SSSi5pbts5uJMhY3q+Lo6+TaHPxlDRN3xbN2PXPaS7QMLWfWfmkuZif3q0qURIge33Sc
PGYc6p+4iVzDq/b5ja6g0vE/5hHvgnZymHDW5VI2+KYDlHnlQkfQjmo9LeQ57a08hItZquH4Fz+9
ZYbOLbqjEAmaJk9lWgrOTF7f/pqfos9/zB+DlfqL3kaZPMPFPLXYZodmNy8jNb7A79aeXD/xAEUS
0WfprQwMVwvJAg0OyNzf0vYe5aijSrgHoCHVxA8Z+xNZ0U+4fGYgBZJbnemuFeG2ktVWDYujMshT
ZG9IFK9l8SS12tWkfdeG9Kww4ihB9GAryoba0QvwYjszzTexxAldBDtdzwtXDMkjtBaWgQ9LjigT
G86CS9xjqK/0v0ORXrnKtxlaQdZZBKgnI0fPvS7eoQMECby8cxrLfLGQ7jqkhiB0jq5eavu/QMPd
STU+91nxwht7AbEKpybVxqcXP9YdYLoDoniZTnYyDe78WCwt7VUvqlVQXKPkIgZ93TVoqcFcQ4G0
SZq3jl/CUNs2oKZyLIpnKAct/FTdlc3rUL3GOoHVG5B9duHYerqKLX9lthRGhlnjFpl0VPAtejSA
hT2cZMAXvqk4thIsOqt/VEYUdgf5G7fNcsjRGaVbBronwmEmV56omf373HoXcfrHtDW0B0VpGrW5
scdsk+27JaIcw9rqkNwFbrzki2I5MrMND20wT3NwtvzqNqPv2fzc9OvSgUFyAp30kUg4uUkTFllF
F4v6Vv/kHnPzARNF6spNuESPs34bYpbrdI86+K6/H82G1v5pdnj7Za3094+wJ4g3M8yktHX8CH6Q
YLtKTBXVjemhM+TNCU9MoIz/efn/fWB7civC9ioOOSvqW/9z9LVnW+YKt9+ZF+llD9oqXZSvc5y7
ry+Od8832eY8SUmb+8VfF8f4sbsI5aB0x4QsPAX3c4SjL/PBd+tNAkwtZNlaEd7n6ERYAZdWjvqG
/2OG8W6d8f54Bw1LWWX3FhrCN7GEjvLvfBsEDnnMN3wXnrTdXLXwdZr7brnJ/Wuo/tDBOrTGfU9W
5lpchgMINa7yatlO/5AvgmXiwk5vY9/mhfi+viX+DpvJXSwpMONJhFtCO0BQcmmYOZrt2WmAkmPC
xLJH5/H72//rq+HvBSd3b1wMeaJrWn3DxbWhDdRu0ktjYrqPnorenr9fbDZCJ9eu3XEfJ749Rkx8
ebOtebSXygF2NagclLu5h5vQpP/ahZhFoiXMdMxOpywpzRLSrIIwRc0AQPGbN4dbL0P04t/SitlL
foz46UX7fr3J51MGo44VYdXIZFR3dA9OTqMA70sOkbX4NCf0+YYx/bQccPTAxGgQW57ilhuCBl2j
m+mNU/Sw0iq5mWp9rTq4jFmh8WRSfrV7tix5tvRVbYEqfMGzesF4vrWZvtKCLnbSwo9cNUz7VdXo
V6oUKmyUuNMVZ2acWIJBZautsvYqMZywFX3T8nZv6si0ZWW7Q0FXSYXHbfmGBXOAggny79+f793z
TTY+8UEvrrI+vWXmM0CwbljUtRMY0aHOWreGQ2KfWHCMo9GyH8QiCO2VKJoXJasPQ/Qss+oQUSt3
jKDd1JCMkbHtKXbrxW10QPp3b2f1D4T61vDzs16by5j7D30qHqGsc19jVvA/xD5M0v77sSbHigbF
YkOG+FjVMrqDTxQSTuXINsVSXWXLOnfnroO31t930TEJxtRWiqaMrPSWbPz1I5wD8tRJt/oPe1dc
QbBR3Bd9qy8x9F2bHo4Z4Sh3VHWyVySCp2u0zHDI/S+vAEcnlEQAREAb8eNB3ihpqxVjvNb2vUV2
Vn8xxC2zapdLe88BcraqAyDA69IUjt/pbtW+zvyC6XEHDSMNOGp0L3Q4iRNzctxZba012dCaVxj2
3NkJg1aMLnaDT9wqGdZdpi20Ur8yM4BG8CBcbms/C95uCcMAFbIBJdzBnYGY68AKvbef9o8QLYfw
pcyr/E/9Eb7yEQbz/x3uZdzW/+1pj7CaD7iXa57kaZ79v02VPGW/q/fAl/Ff/Av4Qkz1X3BfVRE5
KgEcHnvnL9gLMYx/oa9PwU4CEA59cITUf1Avxr9UDTGGkwwNKxhnjr2C/6JetH/pqglZm1FBFeR9
3FT/APUy0eeBExNwN8i0DVPToEpufirumtrgJkvNqyFaF0K2KCXQKVb4ogRGISLcsdklregIW3AN
jB1j/b6Ot3oKJJTPvdiny3ev8O6vTf4eHDNtk/z1g+C/YIEIrRmfsNk6SYMIRu/m9T/qRAQwbbcw
34YD6M0/Gp0DZsTMqmOC+e7EgScKwDjYVQBJAIFEp3I6UUPDoRSKdhUMEBnACwYj8gTca1U7WBUY
R1X2Yx/yZY3BUKOamz5v5h58PEImPwEtesieghBK4Ws83tDvckVAM4ekBAbqWhlwPkedC/VNlOSe
YTTDUqT8UUaxcFLdisA9jPhC8uLU6SKfeRXTlvOoF/jm9AawFoKWTg1bRQdhTp0X8TVLreQWJhYM
3pIO42QgLJTUZmuAigoghVCeqnH+gOn3ay3qZNH1CvqooS1WRTT2FY0CqngMpFo9QRmaq8oikSF1
lKI+WXKYgSROFARAPR1/tQEOKjaERaAM9vHtARyiKQkE06/oc2puuylW2TX3bBfo9gVxlS28pVaQ
LEfr/PvImVQSn9adXFVERqmmxli3XY1C17FHgHGvvbkxxBuv8n10vD3feI7ArxEPOWX0BoZgQ5WK
+ApYKybEgxHCVGRYAuqAWW4sMFxtaQm+kJ6iZqc/YqrkyyLWjnaG7kw7sGxPgH1YKwlAJLTuuKuC
EXezI71c5qwb1kmeBxtWAM9i9PFVE/WfTile/DgGCgyFmdty4JSKHvVfU18LVq8LUd6qrsXouwyA
qurTEwdeGPiOKHFsG+l4Tki8IgGtF0GgEs8S3R2xCIHGiLqmfVRuzEjVD9qgukVjX7sqOqN6OEqk
RfBmeoj9QAXSwNgasu7XSioyV1fhr1GYjSsEvUCmU8dhlB2CQm6rAu+k6ZW9EiHC8jb4hVR9GzRW
6/pBI1xseMyZGyBZOlTRztAYHgeLqzEhcRG0Rb0wTPjC177yUxnF9humluuO6n+QZd5MvA8QL41q
0fhZ4sZ+knlDA9hAENXRsuHsFMAcfiGi8r6vYNSJM+2+5rKaOR4+xRmsAOH3BrUdCvikOeXd4nHz
AVMS/UxBYRiR07oHBNesndG0pYo3gXWgCodMw4QzwFSZuyct8GO+rp1ruCA66eCwbeO1+BQL40fq
VSt8YrEpLpAh98gyWiob5fb9hppWWm+/wBzd7Yhu4macRrqa00zvsBPOKu2zpdXV94G0rR1g6zog
EG06bKWidl5u6rYzjjgcqsJ/WEQpXIl5xx4J7Dx+fv+bxk38YfNhaoRGmQrCMyTI7Kkx5MBlgdcW
0EudqE7CFddSV2C2rPxspsz8YiEoEY6KtIgZy5qK7VbQjxtSZAyXNKFriImPpmRPYFqvc8v/8w+f
Car8yDFgcwMJXIAqJvmkT2rAHqmIriEcuEmuOjLsVoLCK0ubdZObNtHGUxIBRQFHpfgvsP8fT2dd
9weBUbRyMYYKZU0JunyAns+iDI1bGUFUJYrybV5BcoS1V5sl1y7rzIOZQLWtAiZEgNyy9lUddCiV
Rk5O/YuICQBx9Wuol6u8s86BYECF+ierrh7DKDsZIf+jsHxPq+A+TuNXaQbPwjBhikTMUxZDsapW
TkGo/BkaRXMbYPIMmaE3W3AvNeJLNehLX6k8Ko2d3Ub5sjczvuq75LXj9oilMNHI6ZJ8qRYt4IGF
8Uw5jpceWBo0s3I3NoOHqAg6uKRywET8DApdseJFFrKsvKI/WSwLh0XZWlQKJCZLdm+F5e+kLo6F
XWQuDpLBrToVxnsBao5eebSr9BIY1nUIstcyLx9jszhIABureKO0/NonOXF8Gu/TMnuSZrQSGbSM
pS8cAYmnIFXjhcaTQ1/xP8QobwUX+EFS3VsEMLKuqn+FGmqttAbKVhd3ejCsdVbKZVeQXzKHzq7W
lPtCq/d5F9ou1wATUxWAiSHeDq/LiD1CavJJWAOQFBkXnl63a4TDDytrdEdJumffGjK3L+kfs9Z+
93W5K7RsYxbKnJAHjojpVgVRF2kccgBkcoywSaQpBY0H2Kpa51zibmqLXnp13Jn7UoFciZUA5GhF
hbrAvzq4bSdqx6Y99Dxh4bJv/RrGkNkAzXlDQe8xZdpD3vT5WuXAp2qdCA8dL/W92UJkUGmbagWJ
lAQeQay279C1QAUaFhKoX8bTQ8lqfz9kIO+qLDuaQ1l4oo31rdLRAMIfgdU9D7gSL2nJ4jNkcOMa
TrOkPfShKDdq79tLI219ANAheNZzuLyrQ5PsayMytqHUiteBUtkATqSbJ6q24oHB6HLBa0glmXnd
AIhmvhikeDI7gPt4K+Nt1YXWclCADLOD6lzT+keWpsKrYjVZhrofekkPuC8DfgMcEtGuiKqoHmxo
W8dq+r0Cqclnroa7Um3AXMq7epGOSGeJsN3oXQr/5lqmS6qV91bUnXgNpHPaRYALY8KxVNWIuDHK
Dy+oTAgaMAWSTXBf44EKdB5+9aqQ5k9blHRlmEqNe1080bAJVhGuby+EsP5eKUu2MEW/DQZfnrPK
BkgxjwsvEwDJWV2iLFHgRNshsMtNYlXMkZQ8loMKrk9cwJYvJPWCK0F7IOJcKYMNDF+duS3Jy1sW
Jf4K5ikNrK2oXLYD0VZKymJ3oOQ1Vep8GRqAk3F8tGVHWrpIws7fDhmkSGzOjL1NOTQuVG5fm6jG
9dyktlPnYXqG69FzF5QQMJd6s03TtD1jfl7MZKBjK+nj5YSyErbiuklNKEdN7wxmIDWM4sC8YJZV
OIMITjwk1+8vi6/WAMvCAmF2JKHbk8siG6wIfssmuygFjpShIBeUUMZM5TG3yKTFKvwEvvQ16s0W
nV0UYOkTT2avoi8XQYUH5BBwYEjrPt5EVRJrlp8a7FJYnoExNQRpgTLwClR4uhvf1bGTudCaWnz/
/sa/Ov1GkLvCBAmSPyj1J+2jNpVQZYqgBcNs3AagKUA3zkkBh/5+mc+1G+R8UR0AyzI2VT+514Ud
5I6lUrOLDk66A5ZLDZywjF1eioWlaD9UhvwYBunrMK7oKQ6NcKn36dI3zH0VohwI8gb49ORg1/09
MTq0ShuqOFYbcyeAC51DfPn0/U/+6s28/8WTjw5nu0gBYppdOvUwWMQBDLdHhf/9ItNuOmhCeC+w
Y8fLwUv5JAec6zHtc+JjFYC4BowTgbw4hd6wwgTtsVnPrPY5i/u42vjP31XyZgZf46rHasYpPUa/
KseEI1nk1rsX/1Y/1cgeHR1D5PPcwp/fJbQc4eaNBBJlojUVie21JKJmb9GLkmGSreprVSa/4yJ+
+f75PpUiyIbRLgLQGaYQo3r2x8cr+jbqNJ3Ti+YTvrBYeQCxCPIbwGJntfoiNLJAdCXuoJPl9yt/
9YBo0YCIB0QjQ+L6ceW8juyuFnjAzPhjd6+cnwxwWb5f4/MBMT6dzcBGA8gWFPmPa8BQx8BNiTVo
SNw0okArVzMn9hjTH0+Dj0toH5dIGlXKrsYSbQyWhhgcvbsDOtdDO8UhYGeo2vP3z/T1e/v7mSbv
LaB6M/QhoxfewBAXRCgDwkipNVO8fK7c3gLj72XGV/su7hMgAdC4xDLAuQe34Sk98zvrJs9ItayX
aB1seT4TEBNZLuzmcUn8R4PIr4kW0Pjk75aE8n7LEiswLk0WtvtgaCC+XINZJUlfLeBh3Sx5MLxY
gjWYBinDXosja2PGHb+VpQbyAaNHFpbIcQrtp1pGXpdALjSMg5kv/tUHwBX9Vvyo1qc72jI455Uw
KbyuUKpS4gSadAzez8Tup+QXuxHap6OjH7TYsEc+vg3sugpuTIN+qQp9r2dq6YSV9ZyaYKIUAznr
ypwc2BeRTFVLRwcZ9Soc3CeBpSph5TP4Xl1ABYKCPjQInYEbni6DwAW2GyrEAeQu4i6b+e5fbNIP
604ijfJCQzH0xnAzj8AXr/Uhe/l+z5ARUzHZpR/WmIQWSxIeE6PRL3QADVCgXnRxODyicC4X6BO0
Xi5I6ISG9Yjmvr8u0nRGPmSKxBiDG79gBJ3goDU+GXY3CGRSphne7mMqXXUJKUjoWoRehK7Mqdqn
v5Nlt/Z/zDz3F8f7+1Xf3su7LaUV1IijFu9Wa+Ww8K0Kvs8gDj+ERPyscPU4Xa+nTtQqvav7lu6E
dmms66w0b3aBuaWtv+qVr4P/CA5cD80MJyqqbdv4G0aHmXj/3Ff4+IameVWspV1vWamOe71dgOBx
0xdyzWB1GO/Ea+qGrumNvSowssDfcOOFv2CX71/X15H432/0lnm8e1vCqlKjzQr9AuMv0CcPmjGT
TXxxdHz4HJMtphBhEEB5QebUyB+adNIZVN/zNWNYff8kXwY8BlIjC9oejSEmSX5v135DkwinR5Lq
p8JoTXC8Iq5BiBUk5agLj62a1o+ZNJO1RnN/OchWvfv+R3xxgkG+UDdwnoDyjQnExxPMoqgcW9pp
FwttkcwESTM8YteuxpUAglp8v9qXj4zLHjIgBMoYn1KZgIjK51Jql0pr16XSPge1/ofX4Wus9IuQ
ocPHtF1dGY+wYJubWIwfbnq+wCgMegNowuF/TB41hxOalmSt9ha7/UZ/5lCpGuVAQLxdAIH4Pz2r
gSxYs9GNMczJemYlSaqZMdaD7yI8eteJJj3TSL23ljc4UaotjnCvcPJhZo98FcLoZVKLjiCCT7MZ
2eu89AtGLoRvZBCtM4pwav8pZGY8LtHShN4YRkAQ6mST+GV903e+FOql1h+gwel2qYF5XbEZ+qOd
6Lc+0tDZGHBBdU6VAuLdtpt/Hk5MtTBSxfgSxfgbPuvdYRBiTlZkVmfgmgdOsXgA7ilIGijyJidQ
SNYBOqu8gPFq28983CliYnx2NLvA9EcrADIJ1uSUgAKIbvl9blxChuIiCb3QNp4SFcrxbU+cEuOR
ijxwGDoRC5S0wCWVXCC3dwANXaaBPMY12I0gsgUjPzsyD7oWrzKzWynDr6r9o7HXnFO3i1InkdWD
0auFI3rdnXl9X+yIMTGGiR6MHz/PuAzBjTqLQuOitve9Fi+q6LnLaOyE6i7lGzpEqzAAibQX2zL6
Uyj1ph7MmUPwi8sPP8GAhjxc6FCxT94j0Nxd0DLUNjUmRjnfR1xAQG4XgXHvA1Ccw3Q946/fP/cb
DH9yEiBskRhj4s1UbQoxxfjCqGJpo+SwiZNp5gKnvQVGIc1MhwfQfCb5U2bC+CD9E/CXLgxXrIQV
dJiCvQoGm4aBuOpfMkgz1LI8pAN14cvpMltyJ+r2ZSRn5FK+uPPe/94pGhUI64KYiU4vg7nTzAdd
+TPzQt4S1Q9vBJ49NpozGIgjrwT26OM14MdmbQB5izei099p16EBXWs9kAfVryINrQ0FMEr48Cex
ArLRC9OGFIGvebFsD+1AmatFsH5JKshQkFAmbjP6N4CGOECKQuqOLcJzm4r7lKdbVdobO5GvNbFe
/Ug5KC34uhYTl8QofjBZvqS+lj6ntTXuIPMhSkBH7lUUCEHIhpPK0TxJrE2ZNtZCLezXJBh+Zzr/
aRds5dctkhKiAHeZiZ+WZCeo+b+mVn/XEDLqO4Jgm2UgiUfWXS2gRpfraCyDREtAKba9JkZLn0Jy
Mw3ZCT9+DSWUA8vbTaXFf0BEfe4GctJy04UO5UvMkhJ/ETpSovYy7p8lOs9l29xK0bwWPZxv9Jcu
tfY1CTw7C7ckhAJjKX90ofZqRUCdEVptYMFb7ugQk1MTqjgfmszy6lHUh/vm78DSFnZjXyIfJFwR
HKygSR27CS6R4f8xSnFStGEZaPAJUCDsnpJ0xTN7RTIKHQfohlEzW9hl7EYBQAJyVBBNqYNLGdKQ
TSBc1Ta2Zq+eEy5eolzZl352Zwb1Sk3ZtmjISyqjTWqRUbiCLWTdXIWWe2GMFwO+uKNTttMSflfn
NcEf7TZJoJ40M0DrWxrbISruggyRofSrHoNtOzfvagNWXyK7tvDrdWNm3MdldVf5wFcaFSYzZlsG
izgM2CottcY1MgMk7Ti4B94+wJ6K1Q3Jcn8lwCkFxT4FxaW3fhghQP1ZkJ4taT2ZhV8jB848auIG
ANpYOGVn440FzV4yuoffwc/C9LsdKUjksDTcRGjeuWELjE1rDrs0UB5UFU08XYv8pdny3zTM70Bq
2EaplcIGSIX1SZkezDhcd2q/BXQHQyfruYi0s02MLYxZnlvRQsaGhtsol1ta5xthNivd6Dc8znqH
5/5FGdnCXQ+JD7W0rWXE0SVnlnbtKYRgymH4ZUl+05vCPOdRtFa6RnOiXL3jRts5dk3yLZXWPjbL
hwTsh1h04C43Tem0oRW5Ye6zBdVS0MxsFIBNaXXXlnRbRYemZKdTiFH0yyyH2hvRqVcIS98aUO1a
wu7h0hJtQa3yXCbkEWnKs6o3r22l/aLCugcJIlhWoVG4KdELNyT9UxfD5ilJaLdWTbj9qSSCMGbC
20MspX4WIWFbU7YwwSlLzCh0w604cDNNY+nnKsgx1LfgVAn+WelGQzNzmH1KfsajzEY6ixBGx2xq
k2NiQCGBvNIvviAeyQimEMmK4Wj+/sycYr9R7+toyiGVJACJWDAC/HhkYsKStTj1tAuLeb+0adyu
LTtfDgOD/xgOOmIHXtaFKxmVQKIq2hlneL4PVZG7eshwyyWYD8U0EADcmj9DpQwXTATKAcDPuST/
E8gASEZk3JoJm1ILjrlvXZ13eVIK98eAE1s5gwp97rUF33aeQGnrhEAY/Ojd9CafQCvajX4jc+L7
nwBmWByO4vgmDEgvKPKNH+zd4sEQt3VhceNsX9uFnTvpKEx7UH9XgDvcaU68yF7nPJymVc10STZZ
MowHHtSqefZhV9rzs9YmQFdsZJmsfe3++0AY/9b7q3O61uTqFKma2Z2PM9hisJz0Hd6lUEIQG0PO
yXt+xlwh5BB0cNBSDRWKXpOKos9soQ65jmLtkG3aTXtqcjddx0sA4+/TfbWHPvyyBa9dcWeJd59S
RRt8HBVmA6jZUECNAMn3HxG6MHXXMR25PgGBUht0IANGllaMlXVkp7VfADFu9BVGiFm4hBcgileo
hGSh/1gY1ZyZx/Slo7gZG+6wqNMhxg1Q5sefM4xlHm/FcMmCi6zBzLIdhhu0kt1MT+hTww0L4TBh
cMNT8eTT5/a7viS6ovSXzjCPNAlXJB3nlBLZAmzgcakr4SzLcvzxHyMKgh2oaqjGgDll0w0jzAjN
nUaq58L4LW0ArbL80OjsVippuS4SttUiEMaCxCn8cuHn6q2Lgz8jdaHV4Q6vPdUBdco6v+s4lCmY
jXvloGTDTAU0ZRQYmKt9+JWTPeYrvVLIoGJnmRgZfJ9C+hj1A4404DVcnscQSWnIHcecWQOWahHi
QMXNF9zgpZKsADgnB8LDX2nDbrQv7zUFgloJx/8tAnABYCSACnBG1hBGia1QriWSagnkG2AQ6Mio
lZG6KaZni1bj96UVD2jyliYKvQFevcWwbXk3B5KfJuHT553scxrpwANCD+nSRN0ds9bQNJ5J86ES
98WXhzUY0BQqdPvU6Zcn0g/stNLJGffyUwIN9N++bb1Yhr+tAbe8wINpa+ZQvukrBeiQ4UKBe3Nb
lboRgdlnkyHL5UZnrZuwvjVae8SOBYqYNw+daHHem2xdsRZoxqLex5o/QKRO/Um71rOhklIl4DSC
erdShz7YtFX3qPbDtWPaaqihGiaBsozVk0ySYyz6jayabQ38j9NBI6Zo6MkW5gXT8q1vFcey4V6g
6fdtXu3aJj34fvqoV+gQAMN1VovoyWyMjVT7O8Po9xDpWPcCpBChbjKVriLo2+vEP8OGLnVASwQO
sBGAQVSP6GisjbxdZazapGYEYTueno1A3DWZfEpaJOQ0yV4kV+EZRSEV1JCV35Wbsib7uC0f+wFS
RBRyRUXZ3mBfdmzL4ikFogQCMUI4eQotqqaXL1TJmKsorHK0gh37XD8JOIO5qhDRXWVZv6u6+Ulg
wO1lVgF2qUnXtdLtuAppnTjqmmUY6c0G2mGhY1XGPlDrZ7jCAQvTk4MS2OfQJsHRzG3DBSYJ8Vyn
sQOgLZR0Ei1fxnZVOaQS0ACiMN4S2TPAeLqrW/KUF7AAiOUhpsQFBGKbYFuUhTxGQ7ZWk8QDNwtS
Pwn8OZV2D8YstLJQ1KT9uWi1H4EyDpe5isGECnY/SzYFZ5chbIErVTdByc8N07yEquo68BUnpR6+
zzFqzrTJ1m0Aw5xBMOSiwa7qLPBdhQbwVdzfc9YMHjRYK4dz67XrAGCkmnJIsiJwIPt9gvPtThem
x4SyNiv1pzmYGvzohNs2IJIRo3AyIY9DE6JqkWxYAKr901CsZV6xpZ0Ne1g2Jaj/mtcqsi8kg0yW
jLVrEdvrRArfTfSodAj6lJJVR82Ir6jsW1jAQqRN5biLbALDRrKJS/1n3dlQzixOZqeDVsP5EyT5
8InysnBAv4Rzu55EjmnX5UoW4rHI7CvtIAcYl1qwbAs1gqZbqK/tOA+c0B/2vmGUazEKbIG++QqN
Ih+ySNJTfWWNHQygXbtt8NmXFPE/1PRBVEnvEOZXLgTEfsdkBHzFKSSmJNslWim3QZnfck15rI2U
OVlFUndIVOCH42NtB5CFzALtrtErCKEBzOlCocvftGb5W2s0SMz0Q7jMuSqcRssf9EEZUNaGS0Zz
lB0+5BJxjwFCzqTcGqV9TwJ5jSLa4nEraNS1TeHQCMphgYS6FbV/FAADOgL45LoqH2nTH/SB7Gor
uy9M82iX6IxkQa7twoDvxyPLqWizwjZeCUkfcDKTFcxh+pm2/KfhzJjDUjJSMUz0bSid3DdBoQaq
EdrmeRw9UOHaq34du5jgGkvoCjrZUgW2bDOHA/+EZJguOzn247qOREMAeMz24mmkBQL/6qBY811o
AM6alH2ih0yXG/ORd8lyHmhZbhEf+MoNmNg3TPaX8dk+0kW6B0hq299DJ28168s2ze6mq05qGX1Q
tcGwY+U88lg5CMjRqv1hLke5FGAn/NnH/ISbmSw4FflhRIjCYrmCx1S3QNWvIK+2Yh7OUw2yIMnV
Xupe17jN3vDUhfFUeP+4Oz/9BZMMkkhdw0VbKGfNA4wCsYSTAgrE8wYAX9U/7wPX0D5+0piWog8p
4edgjyH9sr6r3GgxiuUTqEgvSg/eC+73JcmXQfu+3ptk67Iy1KIEIQp7RXXzC8wlQS2FbKHbXubt
AL58wPerjZnTu5glftDXWthRRI94KDcFDtRlsDDdYeXDWcFpD8pibvYwLfLHr/d+yUlNafQdoxg+
WOdY4rKCzFbDx6RyDpvyCe4wXWdy6BSyqqGTZJjn4qUbx8Ge/wgdmR/5FmNhN90URw2wjv8j7cua
I8WBrX8REWxieQVqddmmvNsvhO1us29CgODX34P7i9tVMlF8PXceZyacJSlJpTJPnuNo+CoXn81z
3+TpEoXAI8c2jlEdArzZq4O1p7ccoQdosS+kGeirLgltzfiMicb339xTWKokhwrU/lASbFbmi+aF
ewVwLfSj3RQq3kvvt5/nd25MWJxhBBkSfNs4xtoxDEBQaT+OYMNY+Aymnyw+pE6XJARTmrac2kNq
Ho23DI2wqfhgXiUedCfByOyZRwwVPPENgMILd9VCGi++TqtOSRKb2jZmR6z9n9mRie1g8W6adunC
+sReOEnbjiUoOB1H01rhFfsppaMf9VCDIyOAd2Xvy2Z41YXZF8g97nK12ahhY7q5DGbDpvAgHb/C
NI+TQIDg8s4v/TAh/qRMgu5DbthHiJEAkU+3Got2dZ+4WUN8Fhm7y+bmnmYn5/wdoE4CUFxwlNlL
E5dmWrkGjVYhTxZWtHSkQsDBo4SnGsXrbxJSKNbW7s840OKRTpfBpSMVvsJ45GaMV118F5kctMbF
bSBnDyqvAOeWht/EKP2pHLmHEtF9p4F8adB/M9WIFxx4LtnC2A2o25Ado/YhDj93PB0xF0T0o4ZE
uvPUvbqauLO6xFVugLY2N9m2u14OC9MHeb56lLY0ZWpHYv7HFFvmmPuseFaF5Giq+irUZZ9BabA2
7ZtU49dEMqai6cJd+TNGANJCMIGl2MgrMe6Nn3TiO1KAsSiwGhlHo6swUhluFN04VBFZBzB92U1/
Br1zU8I9Gcp1ZbR6ZR4ZOdTFXc127fB52cQPgAUurLPlCH6KWaCAyGVkHoui3fcyueoDrfYAB5BW
aQdAcdtIt6UBCWcKtMmmDcj95R8wu0b0O4AHwA8BOuB8O80UrM4kaMhRbgG4sz61JHAG6fGykbn0
EcVIHBiwDegZ28IqZeA7ZBkExEe2znbmZ7ptrlH8AWfxdfrbhjJdfagzt8ftVa7bLau9MnDNBabI
mYWaGvSjNZAbomMqQmPz0W71QG3JsdNSLzNuhhzNEunfnHPqTWOKfZJ0g34UKrBCXh4OQH0NRTUV
SsAIW+1AYbuCULWj2ZF3eUuF5QiW8Mw/P7eeD4lSo0vlj/U1RUctuuPl3f/NhOAaMrPbsgKDl5/j
dRlG1C0KlALyeuErEz7oPytRMTuB/AHPRHHP2GCTTmUZ90v0o3IWf5joylAtXSlRuJQ0ze6aioaT
jOFHFMUFP0Tg0MpaCtFgrp+k6JVmz9HSrs0v568J4UIw5bglBaTW/c6GKjaErlDX2CTsKZaqhVtU
bC/8v537a0pIyqD5YQ7QLOJ++DR8AaPb3AzX9TVUk4ZXBU09hz1hXPhafsYQlxwunNrSTgqpWt32
oAyugt5XDQwxp/3vtKnAlmwtlFhnd1PDrKuK8ATUneCDBVjHcmh1c5/pw+jYY6I4AejcaAZFkFJe
UF4V0pI/+6kDMy0DpITCheAdJbMChhkh7tdxuwbs/Dqpy3+D7/0wIXgHhs1YwC1UUjMUebLigYGP
hxZPEtDOKtcXotHseoBnI7hhIJZpCetR6yiOqkbv/bJXvtSAobPA1f9yQCc2hAUFaorInrfwwfzL
pK9AmbhR+czip8uxSEjn/uzbiRnB1SUUx22TEwRWCDgz6w6tDlCtQ2gHYJXxIS5AUJi//weTgNhA
7AhPV4zgnEdYElf5UJtK79tSsW+G5CDFzJdbnNsY6SGK2iGAaiVNHkJ1MR+fPbmJ1wTD1DYEgUTb
g5yUSaz2fs6LLVjbDyxaSDyWLKjnq5MHFViFVu5B+n9ns/oOxAbHy/u3ZEE7t5A1YK6yMIju08q8
jVl4H8RLY0uz0eFkm6afcJIL2rVSZXaAbSq4Atb6V4KaZqM92cHCTThvB2VaHd1cCH4KH1LUkCIB
3pb7Tf5VjpBS6A+DF0fyQkwVIQp/vNz8a0f4mEYtT1qTlNyn4Nsd3vn98Jge69+YRL0ix7pz+t2w
g7jMfsC41C/gtP7DgVk6VC81FUp8otPFtInzSGt7X2LbNvlI9SUD8+ubwPrwaHRKf+RgSpuOQM6g
HXe03GnSTHe7ex04Rgg1FE6ytrzGQ0sBvYtmYzxDIWQhIM5eWif2BX/px95oJQv2FWC4i2cC2Bzm
6L3/sI0nRgRnoY2SGTzFzThK13KROQFmDC9bEOEh334CUIgBBDiZiICETysoA02XNIJ1SOv0fTA9
a5MdwPuhg/tTWtVeC+0YyMGZnuJqLrRpj+l6ia15LiCf/gRhKxOZZJmcWZjLApQSElN54GTpUDhY
urqu1OrYtMHNkPKtWaAZcnn9c8cINiJcaQDAm4rINtEntpzmFWbCcpbvMJh+E0kyVHvihattWsLJ
4/bPLv81YwopdoDhWJuP2OUxbb0WghR9vQBWWFiImN3k5aA2AM/3PhrFhzYjpWuU5aE2QmPBY2YN
6cCkaoCZEzzDzgNlXJjgSgxHLGXiKZJUKODsrMV8Qyws/9kxPFkxRKtOsCXhlu71Alp/EiIIuQ/v
UrBAFl7+aD2kO7KX9taVfLXExTp7RCcGhSw0i0AlZ1kcAUXZoieC4cAlzPX8zv1dkvCi03OogYMK
ofdjGkLAqLnXIsx2KJvLHr2wju8P/uQiC6mF2YOm6yGy449V5NaYgL5sYWEdYnA3lBj41BTryMEP
TaTXzrAcJV3I0paWoZ67WYOeQmp3OA4zewCk+FO30f78v61DCH111yQYaoInV1oDorEVxOAdjS2s
Q2wj/HFkpM1gygCOCN/M+UIoGUF/2cCRpW0DYlrMhIKOHuRiZbeKPppPEAu7oPZJnBCN7Nf44/IS
Z3fxr3Gx11YoJB9QeOr9KH4FOYsBZar/YGBaGCYwdOD7hM+0sLqSZ0bVg9z73UAnvbZfLxuYdTZQ
sgIpikc90ufz7YOeX1MC/NT7XPvFzNgpNcOJo/8SnkH+h7aYRjDbIeTI1B57FB9jeMIQOiB2sZZW
MXcO+jTuNRF7/hx1ALI8SuMM59AnzA1l4tF2YZ/EgeBvP5tIKQATxEwZihLnGwX0CYDLVdrjObiq
QMkWrYMDyNb5kbv6Ol9DXfDu8sksWpwWfRJphjgxBjOBReW+hV+3IHeQX7s96EBW2QosLQuuNucJ
OqBxso3nJ/nB61BTSwdJntT5XZVu+ir1NYz3RLX0X1z61I4QebqsSEJlNDu/0L906a0xF27q2Yhw
akA4qbYjJTgNrM5naxD2rdNV3ryFhjvWG8wMrPhKWenblNy2zCnRtTVXS0z/8xtpgGALqEaINAnf
LGC6Jle50flK+EQsKHXmoOFYYtcSyvl/3BFqsZgxQkHWFmvrNYEIlErVzjfTg6yrh0EKQXd01Dn3
VGTlUr/ENjL3sEJpArQpAMhCfkoMFPHY9CC+gnuwF07HNQmYD8jea2wvEVjO7d+pJeFpVRSJHJJw
6Px07A86AJp8xFhBGy3VZWc/sFNDwkHxamisjPSdP0EzMG0Bhb58H36LXkh7he/i9RI0Yi5OnVoU
kiAz0M00i3nnV53tkH5wg8LaLYSN6fsRc2FiIZTrOrJHOMh52ADIpQS1Lg4qg5hk5tBdsYbg5M5Q
vIngO1r9pzWd2BPWNNT2qOoc9owaID+QylXR/cKSpvvhx5LQk9BQQ5wmaYUvOtXZUNpF2fl/HqIZ
UtVxY2/KdXEtrS/bmtKFS6aEoFuBlpjRnkJD8VvVHZFwra+XuQm/+9SX7AifE6hIaSc3deejZbe2
Y8NrBwzcFA1mLUMocmJMBSqIRbLHHCR+gdRtgN9cCJSzzniyq8J3FkRJblAFP0GBdKVBH01A3i9v
5pwFA6LQ0MJGOeYHh4OSWg3qJGnnkz7dQVX3Ra8W7+UFG4bw9BuGWMk5JkR8AApb8OH0jWPoQMkw
5gy/2Cq5izWnCzH2tLA2EU72HYFPFicmNZAiok0+Fp2f7KCWU0H18CvfJ2v1NXblz2oETToEH/LC
AXnM5j9sqyKjFQeCP4JB5PMvnKeGWlhF1PnqYK6MoJ7kgDldXTYyGx2NEyvCd23STmGlCisFGiPv
oC5b0Q/dgw4rhLC/AXqsX9jSucCPOQdjShFlgt64sC5jMBggeq3fW+WvygC3S6PHj0ENcdDLa/tO
1sSvDxc0Uh3MY6EjJ3x9AxTcRyu3W9/og87JO+WNUehKoCj51Mjmk2EHv7IhXFnGNNI4VO9DYTzE
Uo/By8Lc8lAGKpRtiZ5hAKy+ayL11hjrVzvXY0A7640C5RlI2NzkCaYerTE7DBCuVmprkwPO71K9
fdUJfQbn9O8wtZ/TBP93oo3U7UHYCBxE6HRR/pYHRnkFtSDZiRpwRIeK0jqZDATukLZwclQ0Lbam
upKvMP+VbQfQAa6UOku9uMwA2bTKY951N1zmLunHTcP6nUSB91V66S2J6VXThi+cK0ASS9Gh49rN
IEF2qpTKmxIEW/sywBD9UBa2x6LKWEHiHY+q1LwuC/lmAIK8isFvd/lQZk4ftwhasRZYn+Dawpn0
UYOMprUHH+xcK824butyLfX/Xum2bBCfKiCXw4yLWMbBiJidtIo5+FJgrGug2enYXV1ex0xAsvAO
QYN+YiEHve25F7O6IoCZloMf9kPr5rTZxEO4xGw9W5/FFwJMAh69YAwSrEgGNBIGIMS/7ykISIDH
328/4bIAYE0vBNSNrsASspYe8isQoV5e4pz1KenEqxQtOMyeCV8q1Yae6Ay3pLQ1jsVO8TJwlci/
C4Ahq6t+jTFTkEx69X10NHfmw4LxKaILHy+mpPBiBaU8ooUY/kqQzgZtKrW+BDFoFsZHzjHmWtLm
KI39mvTKWqcJph8BegvzeqErONfJRR0TOQh4yQgo1oVcJJNpbFUxNp6tm9W4DrftEa/AZ8sLdy0y
rGhbeuy6XwSkiTNB03UDu/gHboudF1UbMD8L5v1IaX3rTXmZoK4Kmgyb/Frbjrvhkd32NyF1szV4
jYG+U1wojF2VwMCWO2013FdvxpZCU7O+hdY13SxVmOeeXKDbx+D2BE2Z4ve5z8cjCSLMsLXIpKG+
XOmQ6Ivcb5Ll13jTrnPfxAjue7+j/x+SlN8vD9EfTo0LD0oGueQhN01cG27+bm+h6p3t+K19b22q
dbnJrpIvs/NS6o1XyLI8yK8B5Jk9atDPXZKCmd+HibEQvMDgnBe5JQlLgqTrcEjZgb/QXfmOSebh
OrpVbqTr8oGOjunKa/WQe8UiMHIm7GBm1gJtGDricBQhfAL1SaM263AE5UoPYxfD/d7lD2/Jgpgv
gvaD07xvfbWaGPIwVN8sYvRmnrWo4MhoH6NdAuCH8HVBa04dKWMt2mryl3lLd+oK8mRHaRWsQXDo
knftC3Tdrr2ImhUxut/f1wQk0CfzGIYQXDiCKLnFeljOoL+IAYir1NU2yR30Jdf/Prj7w5rgs6oa
y02M2X8/eGy/+qcIsHWoEPqYO/kaV/U62i+N2M3crtjYv8sTNramGavzyWCuDCBUjlyIzOcLNEBT
1Bc/RHPiiwGvIb4BkXCkbaqSUR02BgIK7hCD9LaLRtMqxORgmdgLl9DcilC4NNH1x/g16r/nMSeJ
8q7EqBqqEGDAba1oZYCoJoec4GWvn3upmad2hKNqklBWQilS/KF7J5n11oJLcYAmQMfAnkGaVZUF
W83u1pkR77LYXFjl7FULujQIQqCLOHViz5ep5Abmr+wB943E7/Wm3xo5uLc5AKPy+NKm4Afs5MS3
dLIhPZM3KpMwsghp3KrSbnSIJkhGODp1Ud+DOhhEByglJ620VLKZewxBR14HHRMGLJFWCQlBokUm
RiQ17sdP6U3ha4fymO7zTbDVby2nfJAfjOfhakkKeQo4gr+dGRVeKLmaxKyW0sHPUdnn+n5k76jV
O8UiNeCMq8EQast/WG1EUIFU4RlhpNHg86JDYwHtGBQPK7CBXHa1GTPoYqBPCvgU8kbx+5G0AlWO
EMgZyb41y20rf0E9YMHGXBA/cSfxuazBYWg8tq3fJYkr1cUhy5eep7j3fx4MQL94HAPDiZaCeA2O
nVE2dJQUVEBHTBQXRuDgmDwO3NmQSPJaGdLCAc/qFY8tpMg6uQOgEFIw4NrwNKm6NkYKHt8Rs3p0
yFyumddjq8hOKofPOIVJ8IxqK7MBgBoQkHuIuiZOBbr/22HQKg9ASMheZOM953nn2gk9JoZ1ww0V
LduwG1d62b6mEFk1QrQ8ZXsDWritXEqQ4sLfGkjUug0Ggq9kPNgc2UT5u0yVEnAsoPr1mCtrwiQI
0xaIAqlW3WpG0Thc0s1V22gN2HGGu9ywjtiYl7KPHrNmpA4AvbdN0nsYFN70RX4lZ+VVp8ZPlI97
NHXe0xgjkBg6vKZFt8JnSoEBDFunMVGXpEPtZARvwl7J9vg3NzavWkcj0C0K8sy18t6rjOFewnx3
lVr7DqomOiXYBArJFBscWKC8q8m7FEVvlpIfuiK/KaJxzRob2qgKqF9CQAJLuqkC6QrD7WuT9wdT
xuAhRmTeSBoSh5G+dkCrgeepvasyjvVYEJZW27VuRx8B7RUMsmlumGSH0sL0jm2/mlUDGQQyvBYS
ps0y7blszXeoGUROnedPsQ4GctAS+YmJoWdpPKTMWkGX9pgWOtBbyKib5EEiY+ioknIAedSKJTg2
gP0yMuxVjjnPXKaPVa59Vl1JdlLPswO4AyrP6KGm44C9MH9UoTpwgywJ72WavkB3HoO1fVqsci2w
vLY3rgp4XWWrv3INHPagroPYbAAmk1i3HkuGaMozcE0TtUtWWoT/qAd0I1FlizfZHRullTYi7VYJ
hADiD5kEn2YBpuc2GZA32HFyZOYI/oAoJ/4wbQxpIxD4t+pz27Wb3sxeEjgQ5MjBLP/PIeTsyxND
YtFmgEbazC9ZvrJk/E6C2l628IqeCbwgsgI410aqiSaEcCf1qYHLSApkH0mckyWvEgBOcf7IQQZ7
eTlzGQXIxPDOBRgdY02CIR1M9kFq96Nv1RKGdoM2h8ZNw90WE+/4XrNdGrGF5/tcBoouGPpfYJ6d
Qtj5fWuMwxAB3zr6hooheZY0sRvy/BMi9KaXVt2vug6uAjbsLi90JvSDow209IBgoiIlFj/iVjJH
PScjXPxgYJ7Y4l9JsQCrnw39+NNggwDtPeYyzldmx2CyBcEX86FfKkNLA8IlffmPbLbfiS2Aaf9r
RHDADh8Szag++qp0X1e9N+bm6vJWfVf7hWsfEeavCcEpYsJJVzUVTijMSq9m0NWMgyRbS8WYeJXJ
bKg/1yB3GqFYwuTPrk52et/urAbz4Ya0n3jtnbHTq1WfaPeohSn3EpI8N2m0VVOnG2IUBrBRZego
NV+iy/55zqhOTLyGSJF1KB8Jv11KQMPbRFLtmwW9y5PqtrGa+7GnCw33BTO6UBSng5YacYZ0rAVV
SXcbJm9siTn9Zww4W4lYj4gwYZ8CnQ3wfHQnZ6kz9M2WZdTNw2ThwH/67bmlKds46YOzrsq5BB1R
Xy5CkAq8mfXjZY+aX8rEwYOXhG78AJN3dlgCJ8V9iE2uZCo5iVE404Xdj3eXLf08F+i1/HVd8VzM
vm1iVD5HnyePSmvcFmHpFkm6/ncrUEIEdRYqEAAsCC8jGZ5sl5HV+FkXvGqkAE1Y8wCiwIXn3hyG
DJARiPpO0kt4iQnOHHagDagqZfQJGCpWo6ev8FJ3Gw+6WmOGgW/qLs/uijTJ3wHmxKgluLZUUatA
CXz00zS7ISEyqtTMPaMYZI+1pHUsrf9gagK+0nhSVzKfmExewgxa9ODs+QgL3OXU7LeJ3aQOt4dt
WYx3qgVBOKTF7znDGHJehwt3ymzREBGXTNMKeEZ8zwSeuLBVlqka4TbzU0l6MEzA+QoObkyFJneY
3FlXI0QpkHBeyyW7Ghu+AiM4d+kYMa8BqgYiRcoaw4TUGbT8yQqWXm8//X8SQkHPYyLTBVJV8Bfd
pIYcxBxeCQU9pdSubM48FpTHUV+iw5z5AM5MCd9ylecjVFyxERgV8TS7X+XyZ2b8+0V3ZkSodeht
GpvJiHldSUP/bcz6N9BOu//8jWFMXsW3jEyB/EiBqkxKawJiQl8fb1v9PtY+o8RcsDF9P8JFB7pQ
iJpiCEqFSIVwYbc5yQNlwPcV9NqBKl8JA5tj80ypBk2eaJOqDOWVr8vr+hlsLWsa4gFi2dQ1VPjP
g22G58yYN/KApnDjBmHh6Po/R1sLVYzpVTgBdoFrO7dACujBpUEEF+DWVSI9cA2U6vpDHb1eXslc
eAJ1sTEZA3PmD4UNPAV0II3jAYMojpwhT3XqY3HLtlbkDKXTH/qH5j5KnUXc1twWIkOEahDE7ybg
8/kCuZm3Va1R5nfc2lZQSXL0Wlm1Yx54iFWPpCyfh0DDDLnkhYV8jIrs2qQTYwwppyfhEqB47utG
9QLy69a0EWLsiaFxQkF4jv3GW5yAUDeH7LSiHBh7W9jwn6kzLmrQNVrTswBTONPHfxLlSrWx63CM
G38YXOOorOUV2ZIP5SN36RV5G93spodi3Lpys43+XxIeyCCh9o7U8wd9nzkYpcEgcOb32tHoXwf6
QOSXheX93Egs78SGELuUGCpqiiVRX7/uv+Qn42nQ1vGbtZP96ou+g5iovae/I+7UC7fHz5h5blfw
pzoKaGQ0sCvrA4itH7Mh2UT26vLqZs/uZHGTU5+cnQKhYpCGYj4H0lgOSH/L/jW0S7T7KzBu+qWE
TvFlgz+/kmlVoM2cXjxIiYUwQLUkryOOVQUUXfPglg7H/5sB4bhYIA+2NG0bbgLmcgVEf3b4ednG
/NH8XYRwNEBpU0gLWtQfRoxzlOmhAk0g6L4XvHve8/6aEQ6n5l3fRwaW0iuvIYudpiGOGR2DcgER
NLcc9PC+dVmRB4s4K9LVLRktjfocAqRD9qSnidfWxoKrLVkRVhPVbZQkvU79OKgcyFZ6FvnCm9u9
fDRzewbsFGRfMUlgQCjg3KHTKuA9oEHUh/O5HMpVsezk9JUDxHHZ0JwjI8ojuMowg8B/biiOItOI
5YgipTE2Can2OuinL5uY2zHI1YFiFvV19BaFtVSZ3o1ZVFFfAUJbgWKJ1dXIBJbU92ZuTESAv3bE
MZpSV2mLvI/63dp8qX5lXuQZXreCUPKvqWlauEtTXjN9A1gEOT+yYlTXf8BY02zUsWV4DxOn8yqo
nGybY8/BkWXjHWHuVd0Nrvh1db3Ysf4JIoBhG+Lk2qSnhnbt+amFJo3qmtcNiiHqcUjVfQVMq9IZ
z2aqr7kKVBCKjz6KraCki9WFq2TWZU6MC19APpSIScO0aiU6ZNmA+bPk8bLLzO4sIHdoy6OXCRUF
Ib7WXK7bIIxr1OicsHY5kND5VnuuDde8YfvoJmuc/JW/pfdLfLZzzooaJBQJwR/xE/7MehvqFaFd
+bS7koZ1ipnfbMlT5zbQIqBCB5Unwdit8M3VesaGKg8q31KRVKTGA8Tcl77rmToTsPBoQQPjAUmV
H+TKqtoHest6EK4fMDB9W7+39Y3hxhAtMo+d4XQryKM/KJsS7MD1g3owttEq2yhLeJO5i/n0V0xx
7uRiBuV/lNWogfi26lrX0UPixyDJUZ6lu+hDDT35094k2/Exvm+2+ULiMWMaaZwOWkJshP1jrNrW
NVqgfgzICYlLhzPUJcPa1Jy8AeV6ZamNV1Rq7qKT5V123m8i8fOXD56zJ5aFu1tXCmJXJG99s2lv
lLR5BM/9lakMu4SVe/SxD0UVVk4/5HueNr1rthEyzhxyILQvVwoJ8GyRGQGXRwNtQjXuvDrT76JM
NlwtAJiuYYYfV/UjDhfkAeMjLQrqBk31YoIaM+WZ7FlGFToxK18Kmb0yzeQuKF6Wqts/vhRA6ZH4
4JFACKRNTSEMMFb2bdA0ua8VdF/x2i+bfJs13QJXwpyZ79wfLWRIV/8ob5U8z4egyXwUngqHqVXg
Zmb4XCbFP3OqAI6lA3iOrx9RHdjzc1/tVbnsABFKfSCZ3FRHnyrA4HADIGz8z/QgkymARZFBggYC
ukfnpmIt6k08aFIUzJ+6iDjgFE2DcHXZD2d27tSIJtSa+JA1bUHlFCMxt4r5pvF3zI1cNvEjTfle
x0TgLk+QfRG2U2pdadt0SP1Wfqu5veq1Dyt/B5Rhc9mOKMyCCgI+KcNEzRlgBgRn4Wy6MbLi0EJn
CErIwNXoK/l3549by48++86bBrrJBm/iX8YzCKVfjY/2F3+UXpeGBdTZmHLyM4QvO0kzTJzFmB3R
N8hl4nQHJpQbILU8vtaQ23gqiGfX0KsA05C9qQ+g5KOu0boBRM8g2NAC27DPNotpyMx9crY5QjaQ
Vo0Vlwy/aprm111UPnywP6fIQRSXOvU9hCykh8sHYv84eRwISiyAu6KTNtVCzj1YTtvWtnLCfKNt
mRtIxAa6GK3W1Eb/QW/Jr84ubsaWg4zY+DTLlK9lDCED28VR7rSCF72EBl2lQ92bZPmj0aJVW5XW
m9ajU86iGOSQjXIYLf2Qs7Jep5EFDqe2tvfpML4EY77LjLFxklTejyZGy+S2cxUTRLV92yWOGubE
iVW21qPxWWfKI7iib5uGP/UVrpko/eKD/DRAAwUUjQZowSmatVoe3lCZG54dm8reNMkngba7Auey
u/yDG/kmTdBlD+ywdnpZWzMju6d12qJ7XleOzBM/MsAimIA+1CkGKUYgrmWX9rXkqIX5TsPhVkJr
G5zbQCazsHG0GqWVMBr1oxx3UNAoQtRQQAqDXn2eb6qoPoDCDapRAQt3GQBnHg8l6RY1oczBeBGB
Zgp/q5SCexA5vxrSSHdpmA2uloIfOM7MdwloZacKIojPGD2ypwAIgJqGt1kvL3ycM+Az+MKEeSey
jerJjzFPvcy5ObXmmlXzFG6bjXSTup3be8PDMrfhj6g2OR7UGGVU9wCcEie5BihoyWjVMj+RbejY
MGz5bcB/XXbvOe+GFh2qMagkgr1JyNCyUDE5k2jry5W1J3X7mmjpZ6xEazQf9YUX2KwtIHLRJ0Yq
qIu2UiWN7AG67X4umes0eSrDqxYpQFtr3uVFzYUJtLv/19AU3E5ysYYbMqRyYKirEtdqob0WLpSu
587m1IJwrVGKdmYfwEKgbO1iX+Rb2i6kA7O7BQCzBVXziXhfMNGWSjtk3ISv2SAA6qCE2D8y40ay
/9Nu/TUkviYbdRjrVMeNU2jtuqkDNw7b4+UDmd0u3GpwMDg1qsnnB5KCjTttoqmlrYHZIradTt/n
yVKkxh8RklEVDwELctuYhwHe8NwIYGaGWcUF8wfQlHkYmToGnO463djZevUxVPUuoeRYSOXz5cWp
1oy/nVoWwVp9GZpRVuUMs038itiduuXU/K2mFIqWIHqTWv3aTKIdnqtXcYaIzasErL0l1NXGNnXl
ArNQPDHwlB3yfh+NFbAxIfmlq/2401p+UwzkhtpatS6gN9W1penopNvgQ2rBJz/egmowu8rxhANo
8EEP2088qDPXNmE9bfdpBLw5ZBQ+dV25KjDn71oShKG6QbMc8D+9ywEf3ULN7smQJ44SFb/tMkkd
s8Jno8tD76Sk/Gri7DXqWQCdHjBwDlUPobP4Kk+AvGgbBUdq6e+o9n7akXzdBEbmSE3+wNmwAXAB
Ove5H/fBTcL5nluAUpVy/hBKyarMzEdLjz6zSn5gjWms+nB47FJ+T9XiSk5UzOCkw1GSkJtGwOXU
rb6NDIZSfX9rDeW70gSb0MzAnyu/YCh/dI0ePIeUopmpmFDe0g5pzvZNztbEzB8g7QAtvT55AvSB
4S1kfxqjvO16XCdtp3WrTIoAZLIkH2RzD0Fe/u46njmqVryaqvTYY+xmlY3WFWHGyhirFUmylVFO
Ce0Qxk4bF7fxGLxyld3QuL+z0nIT5dWOqeouKNDX4GM9OrwL2UHW0mZlD2rk5DX6RGWtHfORgJ6+
DR9Z0W7kPgG2TKVr1CU0wHFBeQ7ivqLJ+xWr4saJamRYvfYyFHSdJGR0TXXcs7j6gBSWp7XR7w5S
AFYL0EhrmL+1CEB7Vd3UqkZde4gercqWXZDUD04bmiGeiCqoOLN3lfcPPLN82cZvAufctcRGL4Lq
lTvKmeoENd/qZbot9bJzpMA6qlV6b9rhS2EaD1VbvlYm1LZrqJogN9hFI3D8MfWhfo0J5xKgOQy6
gvnfrL+sUr+VCnLftBW5Zm1guZDX+lCz9I1JI2CCJLzutQCEy1UP/LjCbVz6w2/bqh4wzXSd24ar
9MFey2SMsFbmA67+z1JPn205dllQb3Q9+40eruJaWrAZSusmGwi96YtWdnjWvlOWXUextimJftDy
GLptNIidwpS/mGbvSlb+QmkV9EJlk+wlStcFeGhdFTQv0PXESB1kHkw+7sqY3kdl7uq8/iiH/l5r
q8pTkiJ3u0nClVjFE9XMx6isPiq1/W2qjduSfmMpw0Ma6LJb2EhcksR8rmnyK7LjvarWT7omXVna
+KAVPHYrJdgjKBw7W7rqhm7TqM1LFIyJq8spWadG/TvGs9xVSpuBo8h47OwkcUYrjT2K3+7Vqt67
hBJtTQkHz04kv4K9s9iEQc/cxgoqD/gW6EqoQ7Y3U/kNwYa6XUaMGz2uXjHaknh6qGceBr2QuRYl
3oWZ/XI5aM7cbgiZeA/ikYN6ophVS/Zgd7KBkAmOVj1NnYBCb/BOSv6d3ARgERkJFFI2MFuIEmXp
QAquFaCZ0+tPo4SQcYIuV7dEMzbdX+LVA1o5TNRg3gjzPdP9d5JwKFkMqW6gPv3EfjfJUyDhSRLe
dd1HibB0eeNEetvpgagCFAZpN/Tw0G8WbNWmxHM9R/cO0zMHZSutPslGWdHrpUmEmcHSc0PTEZ4s
ipUdqODMCIYO6V0JzdZ9uplyXZmthgfqDldLnOEzWcI0LmZPcGRMyv3oOLdZyWUpoEh4matKEPKh
sqNk0cIOzt3WBDP3aGdNww9iSSJrAeMgoU19dUTZ838o+67dyHFo2y8SICrrVVLlYJez/SK4PTZF
KlAiKSp8/V3VB7inu9pw4TwM5mEwlopi2Fx7hZq9+kJdqXe+m90odwKgRvFZbnVRisT90MB+3KCn
hc2t8RekXeE4S9gYLH+eDVce9Huy/PGNotlCGks1SCi3oYAhbw52jrj7Auya/fyg72b4We0DwiVm
+T8coroh0o9Hie6JVUjAdPWdmDxc6+DIhv/pBqLb7soTv5sNQXQOcEa/BkrTizGEWSiv5FDJWymc
jRJqH8K3gGj7ygi63w1hiPYTPpWLtvillMmtVWTceUQzLbI+eB+4y1nQCAly6rHi8mOi83tH2BYc
xtPgRM+Om2+1a/0yZNoG8OMZBsdLYPWeIL9oNRFc1fv3qNfLmZGlqOkBOeaZI9rHaBhEYst2P9vD
QZZyRQmyS3P3o0KuVcZhI72bg4Iv3SlYuwjPvB1hlHMFKP7mp4JdEKBwAE0FQXoXZbjdANgqprmF
qOCxibY21Ulk78uBXbno/fPpoM1y4UkNEyGwJ/8RvtuYInFQ1eK2yC0gmXZzMzdFnwyzuv95Vn73
ILgWgJwCxVT0T4oxjr16dkanuS28zyneD2crjfAKXeJf3SLgXxCI4JcLewScIhcTsWlxz/PKGuGw
NyPqajQYBMKrEgnpoLf1lzVs4RFyjTCyU/6S1A/BR45knHM+xbXEiH/hB7wJlMTgq5xFy8FvOP6P
1R4gGK7Qnluh0wH/z3W5DTYchVx2dr7I0/lKS+Obwf0L9r4A27w2EH3cSxTvk9gxrlYeuBOU2Fea
5tAE/316/s/t9n9jNy5FSTb3AWuFVXHnWOKcUOHJNaxR3tsKZbFTx69VJR8nHmWE2iuKWGz4b7An
V9pPESkQ12qQXey2exyVPPGKYd8xhThYGiIEa1Z2qsb2GT45z2NfNAurzAFtlQGCGj2Uvz1j7800
7CoaPTa1Xs+Ova/c8lHhnpJ4StzYrcBNEqW+EljN3X3k8cPg1x9NMTZZXo2LmSJPhhVvw4TXGKn3
WljRF3fEMYayI4w5mGAh7rxT4x38PHo3jjwQiNCCAabsZF7XfZFpt4PhGnclMD1xG8edSrthfI6Z
szKcvQ0RuQEmBTXETE7DFFeLqmjyNGDeCZG368ISn0BbSNZyawHCzQm/8NZyvF1kIyUwqH1cIKqm
TkBg3stYm2VdiWYdDx7U5yUEOWGoTjFgbOHzX+0IJ1avQ/z5KHHHg22aTDTU46Xd/AILBAaUao39
bgtFKE1Z3MK2tfOOJoZOZIRCZ5pswEfOzSSLHRHiw6uHOCF1HCXgNK6ZRkaiGCOgyQbxxAGsQw+o
8OfnDnqN1Bn6B6CFq84NVRoPFbJ89XiK6n4rnfgoBSho2vqlkeORh+7Jov20DnBlTHXZQXPjTUj2
iaIvCt1rMkH2IYMe9KWQrME6v+GDs6tLfYeZcmh73A6QvQvsNOjIqWDdk+ygMCo9/B1/gvRFWdM+
Hsh9FORNisjjNelkucwD/71HdNpgITQ7auitjERa2lAOR4hm8CKayXJYFkIgXpaNYhnVQMhd5SBp
sAirhE+5XMhwBFGvaZEcnPSTdex9ALMIIrgpYvOcR+fHuYgfy5tyPtQ9EFewfXIEbenHvih1UuVk
6YgAt3+iIV9XkZd0rfNRl0AVEMW2mFXdZmEH/wk4KpuXtg3arQVh0bqbRblwxvEU+sMBCDUS3UL4
UkC+/qlr58sUiFOMA1BrEa4KxiulNzQGMR8iqiP4aF9NPDrppEOVVKxEurnu1cKbcE8Cz+k+dJA7
2mqPZL4VytT1+m0wu8+hLL1kHKDhqXOrTqba6tPWx2WL1mAquaPsEtVHIsldRHzMsT4hRi5IKC9M
atlhvkJOw52jYFZv6gJ51E1wg3LqFx2QO88jAV1XN7fbdprhDTaZfStyyHbs8rPsKhjXjWOwHkJa
L/TUnwVP3ZSM2AoSq3HitPG5zCrNxd4xOLkHyr4aXQ3L1ioxh4LebEjMMc17cmT4vNL4C+XAm6a1
jXi3FBCVvFS/CJEQzus+eHLa1k/zYPzkUcBAAx4R2g425dNgevRJpP0JXxREUDlCp2Qeir0yii4j
ZBX2zogQPrss8Ur0CGs/Pwn6Zk94/UakdpLOq59s2nyxqLZSNpb4yNELfkK9JgxlRsEnneU4/xZx
XLkLAzJTZI349XR+xDUdJjuhjIAY9f4aujgs66YPAUOUDroAXZAQp2+SMeyeSh6QpDfVXR5bVaLa
KEqdMD9HcsdzUnbW3nfdY8zFGr2KxymsATeVwHdCdsrV+FIjEz1pa7l1CHtrcev1p8rNwMb11m0e
yp1dz3dtUB/HGbmBFreXtq5UGhZyTGngFKnwrIM8Z1fF+g2ARIkKCZlvU3EMbOt9GOSDUWWN1Ywf
UHgDHAOoOQw5GONFPCPsHdI/xAiu8soZF/DgObvmqm1MEO3ZtlWq4nltBd0DnCg2oMs9N6CypTyM
71QVfsws+uxwM1ZBuwTW+h/8YrFgy/i1mDoIFMevordIQhtrCSxhoyYIIO1Z+1k7IYCxU3qLMHlo
+SyEWDox0Bo/f7ZmqJ26oVjhKx1omTtpP9kgg9fKSxBqcwv51S/XKt7mib87dO7SykL+SYRJPFJa
YKI2n2S2HsmobiNZZZpEWwLOcgDIBgulhXyDQyLsGoVf1n3WvfiqSust5x5PBwxdHZiNHN1l0QVF
1moGek6lDnKeMGKAJSjZMZQPSaC9TRMH91xiD7Bdg+HmInFlcOQBjIbLfjrYLlI5QWRKCdVipcaa
pBYJ72E/84JMpyIxVr3rKOxKakvsEGt/R300/epGhYkvwtdZYFJOCEwdukcT8VdHqzcE+iLtzR2+
JO/rDFjbHXUhPoCSdhVwe0eCUKSj7m4qPb9AvoxUymD6BXLMB5PhE3TlO0URAdoNx5k7hzJy0Ymq
48+y0SCu0JeoE3cwAll3FSSJ530jrRr4wgWiXoz+uGMxWpNDzaHmrLLB1o+1N9FUM/kxlMNOiwBe
mjyIE8fGK0k3Pgdx5q8VF5+0te6rxvso7Aj7lG4+LECE2H3QAIM/Ei5CET80XYsB4Edbw9sPzrr3
kbI/EAa9Nhp+Mr3gEvoGmDMFDHIVK6wQWS1TTPZ5yXCkZwV4LekU8CA1w7Qc5t5KjCtPVLfov9Xd
LSBbtuJqYhmCW9eicoI0Jl0NibiDmqV9cilsZQoKmQRz/K2n/W0R5RtZAXZrzFAuAqT2Zko4earU
sJs6eXI1/KXtmryoiEM76yPCzWI89YPwvpIxmqqhzIRoEBvumr1vyIx4ANDxEIMqk6DwFs7QTYto
lDA2CawgkQO6oZ4HIztQsRDc2r/D5iqNaHubV+S+Ioi+qsfHUbkn0shDTCvYa/DyaHfAdmW5K1Es
BTDoSqH0u6kH7w0wTmpV5gB/0iMUH28WJU0aW+N/wcy2XTvvBkLXEmqcXnnPheYL49pR6jNrSoRF
YS6CbCHV1e/ant5Kj9P1wIc3lcOXkExsiRTpG9eHgYMoHxC7tqf1eLRHsS94sLFGtGNbyLuTQOUV
qjC+NRTZtA6LbrzcX0QOppA9Tzvt2EuQju6aIHyoymaN/k2UNqba6JHfCR91hcef46ABLxfYVhyP
68agP9r186MMu1sV0S/QeGAjHhabGLqpxA2rLUKVm7SS8NLQ1XpmNfoBMzDpEqiqkWZLFAgaFkFa
aVlbn8rMaz+2HyJmPihR23Jul2EOOYAZXksXjVpv6mlSBPUHVFMmLSrz4nQqTjVQti6QiMioZujo
gm4lcW4lzeC7Cc81In7Jl0DclXbGJVrdR2JNaHpP3j7o3TMXPvrKK++xrpxtTayXMLQPsUsqzIZG
bYiPDlVd7IKpeg/ht5v11JoXcq6RuIsY2JhPv7ySwPFNPZPYW8Ac8WGow8+iUyeEfa86Yb7cfv7q
/TDrJrH3p/kEaugbso7vCM+/6sm5KXSB4ByBLTMAywh0q6dKC5WK2f4V1/Zi4sG2sA38JXpWLlQD
2wcXDZ9lqEc0q22cGz/fP69eXS46jbZyIVJqkImmYKVztlcad8EmRM6ktZIr56rJxMWVzP/dB/zj
pnRxFSUo22pTK3bXVdLNxmhQmd3mfI10eSh7p5YsBoNSuIVdZeZ1jcwGxjUybYtwjTg6nVY0D5KQ
4apSDuE1D/0LiAgvFwHr+s2w9UCTuDSbAk2zqZ1B2KecQJs/+thgu4woBJflJw9V4s9D/xsh/gNz
/edxF0M/NnoOG2oj8W4frNgaxlr82CIe8jGuE1jIZsMyKjIQ7nARNzrDZkrRVkP83hU08bda4qf3
uPgmpRwc0yOI8+7MScGvXYxr5/U3TpoFayvr8M81HswFjnP+6Uh7OCe2hbBsjC41nRyVggTDLziZ
6BHtsVQ5MPmpn6R/BQH4Znr//aDzzf0PwEGB1BEqLqLTsEUz64Zu+yV9OJuWgUKZisXPX5ScmTQX
I/nXz7oAHBRUG1HnthYyI+sjTm5kG7MNuragNF/7ZRcY8O8R/DNJ+YLUI+fWdbGE/FMsD5H7rJxr
vLdvf8yfT7gYOj6hsLbawTvR9zEDn3FNgRUgNdBdNGVyzY/pd9rA5dD9+bSLoRtbY5GOq+DkBObQ
4jDnrt7MvneYUJNNYXMPc8YM10Yc8tWnHMxDL6sdc8qN6OTGxf27saesKOItWihJ1G6oQbQ8EAxi
7LVtqR0bYbA4tDsHVh3j2S5PAMfsU6tEdor7qEm8LvMSUYz5Lzf3twhVzOY+THlR7ZqIn3t4kG2u
K6coEndCkkaHKK3AXAGSzgvtpzE4f/M/JutstGB0YMGptlDu+Za7jQhLwpynYmQrINXQm7ePOHav
7QDXHnzetf94sKnmsfTtDpMp0KhTp43nOWluy2VXzlsGn6+i8NeBCZ68Jrqd3Pyxzvu33Js3ZaeQ
N89X6AoegnGqk9z0Oqv5NYnNNy/4V1Dfxch4zBIyB+PzFPV7Q77Uqu5a9E/BmM9C+ujOV+Qpl9rf
8+r663kXA1JVHRwU0AM99UTIBWMwJQmcGQdDx8PMF/YE8lx3UnPLgMU1BlGX7h59dBDIPHvPx/qg
LLiyEgPQo55BQ3POe0JVfhVGnNiAK5WYDW5S4gqp55vtDr0nuG8hFc2xAfRe4OPMRJA7dZ6PDUhv
0P/skigLD8EHrPl2aqdff97vLoFlDNPfj7s4wWDsIHGI4bN4q3ZjJWIbrvtDtJmfo02EZtHm7M0o
zxaut8Wjm6CUScSNPFxXd/xm+Py9cv5+kfP8+WMCi5bZkzdXCHJkzXtsYTNstf3qK+AEXVnhqqFA
0IitcGMCvRC0emglxVXA0k7qEfYqm2ob+TTzRPgcaXdls2bpeNVNDmAQV5hy3bSGJZWL/a+sOgTv
Fn2mKIMTl75nFgcbEM0CiPlxbcstsjZ19wRvzhc9u3lSAiSx2fTERf4AZfYRN6IijXvipDZhe+m0
y3aw6ZpqEFss5AGGo3rPbRWuUPEhOgfX7YUaY9TDTAQRKnr13oT9PWwxn3BBf3ZxKe70cEPMNGeD
g9oylC1sS6LhxVHjjkrI5Pl860r20Yzd/WymIG1DYqV15JeLqcn15uc58U+BB5oxOlEBpgaEqdDc
/f0lzsgRyWk9nfRQLXgnHxBflZk8f/z5MZeaCdQOeA78LaC7BXQMK7C/n+P7NQuMjkako5tM4LAV
K29rvzuLCibkJkXGNkLnm4VeTWuwlLZ21q7yxc/v8M8RfPEKF7Pf8nLaVj2ZTi26vG51cEFf+PkJ
3w0mhhKNEnDo4n8IlGLsRl/Ldjq5Ub3qixD6fG9D9DUByvlF/1o9+CF/PuZcrf2xesxoz5bocJtF
DnUayxdnhK1QlfU2AOc7Onz9/KO+GzaoW234R0ImjH///TRhF4iE8fHlPF2ljZIJ0MArB9q1R1yU
Lqoww8hGnELxOKV1PMFj48rWd8kt+D3/wMsIYLHgQutw2SCPelWjCeBMp64JjxUyjxMempeciZVv
5LK36nHtltK9QfvCSyppPkgujuDlbxRzRXzl915qsC7f5rKL7pWRM/a41590JsF16I/1tgccg7B5
uTCLKUNGq7Oob65VbZd2E/889+JbhqPrwLVwnE7RwWTRtj9az6hSxKFdl5sh6zfTvfsZ/Rp215TK
/95ZMGX/GP7fB+EfU7YAKlo0HdaeziDn+w/QTUYXFpjM/NjcBWvnuVlda17+c2e5eORFhVqprkCb
fR5P1K/RYxhTYdY+gk4ree0U/+ca8ftJUMdCMghu0WUyV14A/GlbPZxqN3zQPb0Bcowcce3/ApK3
7gd9aC3xBO3DGlaI965E6NDPS/S7fQd5Dv//BS42hFKV0zhoMpxgWk2TjhLUEdzZ5+3VSPbvVio0
rVhBQQz/hMttPNK1RB/QwSWDv0jreXDff/4l3/x9mLvCoibAMoWI7/KjwXGdRo2YTqHkWWCPyZSf
fn7CN2OFJ6CHD0cAMJouWc4j+G/GVuc9mueo2VkGZXNWVUH282O+W2qwlgAzGNGfYJ5fcosGCZcW
2lneaQoycu7ihy/jvl7QBQSsLxPakR0w0kRtgE1v3Cu7nfPN3AcjwoPmGI44NuxB/96zvcGzWd24
3gnNwVX5dL4PVpkVJvFCbvw1NFd1CkArmTL7YVqHD8X6zOgqz1lFu2usrkthz3nPcW3QrGAhE0Es
eemLTUfZN1riXax190XfydKFqEitSj85p9uXqV7U9dJeYpQS8gCBA94MtJtU3fZwTRh+XZPXXNLZ
/ud9MMfAcI88D9ztv8em4oWLfinep9qA9LgsV2QF7CxF/smV0irGH7o4pl0bww+aHloBwKr+fhDi
DaUl4Wtz0qOzglwtndHSEaM8zs5hkjq1An9RoFv+88S79tSLsxQQAA9rNZ1/HgVhg63KDVnYV23H
v5vfQLldmOafben+IbVBuhsIPhPvBC/KpYJmeMHeRArwb9yeA1jOGBTiYhFyepWV8g/shwmF4UQO
BKb4WcX897haUzMqEGvnkxmLpYjFXcvpr5iHn02lETJDLO/KWoZg4JtPScAaDVG/4m74u7r94/iK
TRX3qvPn09lbc6FF+MtyxzVlPVpTI44X5IxpKPS8dVyz9xYpUykIzK+wWpwR0mDuyhpimrykcPx3
7BVY3G/gaAxJ4cbTSsSztyIzuyX+jMqj1OjdCzAYEJCyqECWUnr+rNr8xhZOii75QghLJaKfFg2F
cQFUUJ9eDpFTp6d6KZnaeQpBDOG4YqFzMIqd3KEkCRw3lnYHqJgHRw3TN0sXRxPpXSvqR4v7u3Bu
7wsdwLhTr+Kmvo07nsV28wIx+m3gBIce7YfAqTO7a4+l8ZYdLl8NIYuQ04My/oGrEN7O+LXO4NyD
afuKevLO5PJVO94Ct/MGraBaLHloFWfI4UGoBsxnCuMN+WHaYs2oxiRq42dvrLEUW1kfhrb5Aq47
JhVxD7gCDUkXRIveA6GanONmPZg6V9T94pN6QZcgo57EXmKTZ150QP5duTVOeOu7eo8E4wfS2G8c
5PxgaD+4bB6QFHADgQZMvpCS1TdLiRg9OvX3XsdXg+SQCnur0pbHMh/btRDutJoGcTf48c0Iu1Xb
jCKtnWBTjs2mn4c6m7UVo/vZGrDju8+R+UtWTiAfKLiPGRXeD375XijnvXcZpAnu69w1zrIP7DAZ
rPKkePSgfEclud3euK6+ZfBmc6r5xSbTHsZYYBfZ9VPswSmnmLdWG2/BbXmgQi5dQo7tFIOYofDY
JvYyNZBtng87pWS17MYe+v56nJcWwSmHHoeLqICE9Tb2XhYvVc3vhhbGNbm3iH2FtpDlH5kUI8yM
yYn7cBbzPL6vQ2s7crg/uP5j3FQ3Iy1pOvNiXRVq2blg2jVjDBfdvD6B/+1luER8eLNss6Iit0VT
IMY+ip85y4uFLskvjWsGWjUe5BEmurfAEUrgW11tQZt30DSptjW1nnwTb5HdCqnwZPzU9oog7en8
XLTOigbWzkPu75ibp7Zht7FwlnNZ3ksf/EJYPD4JTx3rWL6K2bunVRsnheXb6cTKU6+iT9ugb9OD
FcL75hBC5jAYg85iGR2iGAb2bkHfBWOvLS3fOO0+XHvsEjApnu3C6Re0sEc4bPurXOWfOP6bjYtm
4dSH60i3G1BCVtE8zolVOJupz+NVC7ORhFXeG4gcr8FEVtIauxu0jop9oUs0lat+O3vzzkXs6h7v
jUPZDvokpNObbPxgXdmkkGgEo8fgkr5JjWpAQSlFlzIjnTSEWVTSxWo12i54EdqkwAa9BfzqF0Vr
/xJlAwkNHcDewJvSTt85vHzvPVtgNOAXMwp74zp6B0vbIp3qRjw38/RRjsEj9vf7xrC7YnZWULPA
EhOrS7GjrcY15/pQiS5jOXkonGLZeXcqqDPH8W6IP+1D5j0YRjYKLNYMvr5FprQ7Zzwe7pCKk/Z8
XqLAVBvpOc9WFx7KvDnATeA4aycraLvowxbnot7GVftKBX8aJ7oZ4RKd98Wa42I9Tei6lHHwEMvw
oZTxKuyrp0Ah7ChCm9HuOeIt6LyCHHbf+OGH5444lDhH5ntMnUSjZEq1Dt8mUZAbFkH6D7DSrDzN
1oE9HbxSn3y3f6ytcdO24t6ytIf9c4TLdAdhMlQO67yN12Hn3pemtdC3jhbMrt3EgRlD6pSAk9Tw
Qd2W3USFRqyza2BaEnG1BNdLpMMQ2MnAyY5P/isf0Swq0S92yhpIVbkdlBBHMHdkJq2gue11YzaD
XXpwBWW3umoOFXzFksFx3KMJNUUwnepSNVfhhuTRExxiykRG1hPLLZhQ6Hpf+HmXaELup4bA7qi9
j3W/4QGWdQ0mTqVauRobD3EoHX2WA/MTG8Y+Jkb3ShNwq+L2QCMaJ41jqRRaV3g+N2Od1gRLO1Yg
vJkC4UhuPVBAZgyRU25wnE14qm1/CXDtMe6qcNdN443NOp4M+qxE8yFijmsHQi1x59lgZA0QSiXh
6B87xOJktDp/I970/8U9WGuwEQHVRYBL5fjmKYznLXix2Dm1sxUWTLErXt10U+FtBotVaREjAS7s
s9CB4Kwb4WZvTwz9RxNvSO3aGaU4ohplrfVg3foxyXJGLNgFI5zEPeuiWYudvMDkLz0nM/A54vjv
6aA1SUkJsZrk476VVb2myIhKmG1umtGkkDxVCSoEkA2nANxYp0MnMocixgtFceoK/Ynj0c+i0UAh
Zd137nQYuXbRj0CPWLioz2YwG5rQkZBXU7DMyu5Ds4mvUVKPdz6Z7aShQbugBvQiJqi/zKsQBNk6
pruZNuOSW9bOouUH1Hz3ZjbPlQWSbp5LscxDwNqliLe5qbaxKP3FpPJ10dbg/eTlghfgb9GgdFPL
KL0IJfKRVcVIBqtoH3xIbGpmKpaul++a3ngJcsCrrOnFO5iYd6XNHvQgdDYHw41RMkpDhdZg5UZI
gi/4RzCgBAJnhAA8t9FPn7t1B7+yZeTBfZqGtl71+dCvqghWe+ec2bwJ6CrswKllUwklodmYfNYZ
NaGE4YZnlkaPTwpNLryG5adRE7vJGI/1M4uZTL0KJYPGCQk+ydHR+a1F5/08AbGFrKmQw4ttgVwh
c8Rexaz/ZFPdYQoHzhP8F+5DnGmWXUAZPDgSnLwOZeSInGAXzuCbeRaYHtFS5WCe+kUWhRz+Ryy6
ZTxc2zo8UKUPsdctwoGkdensob+qU4uxA+DoKtUh8n8skblo03QUXxVGKbtm6pC85dzXYfSE3fQ0
xfUGhONN0emF62FLdwNA2lDur30DcIjorHPZc2/RR8b0vQwbkGewgpPY479wDtzYvchAMV3jprHO
R73QpAQjwT6Y3t4al4C4aO18zu6dSIBCQW4pJ3vRmqXyu72o4IJmevIE4cBelPYDdcITjHvB6KjN
nFkj7kmts+QKqmMCljLNy5eqKW865bepBIEpLRuYqPI5dBKZw928rwYwk4thW8O+HRXSnS36JhOo
n8GWdgD5Y72XAWxXsGNYkM1VEu440bSLohzETePugtwOFx6ZUgqnolR29T7GxDkwF4I0n4DwSusG
GzXLkbOEdupowMEMSf4wEMAuDrFOAlbQCdWllw0wk8lEoSUIdcO0A+OHQwxbsWXpuAluN8nU0o3V
WzsGPvWr8lpIQJs8fo8L62YMcgY00pXI2tYKPCOwQ53Ghn4WJYqZykdZkk1cNvOtlDAZat1Croqh
cDJvzDdx759qHEFp2A+rdsAJbASISqGY3kYHWZih3YCgOueohzvQCEdMKJzj0wDSahX+11c5RhVy
UQY14Yx93xrlyh6a/wzRjxO1d7QFJ9Yehmg/WPF/eVzQTIcF1qwD6lxVWQ+FW08Zbt6wjUCwG5ol
KxhTgs5jTXelO4CNNXrvFTohdo4QPQuHQMK7em1RZ1XXZ841xkmXwym2kBTqUBeLciitNC70f5SR
Ax/Lh5ZPd24oX3uOiJO4WIyarFjPV45nHkFk+hyHaoVVgCGc6IvycJPPxbLq3e7ZtjoDUaHuljYj
911lfUJS5OIt5A133C1r/KOj4Cqm3bVLOPot9FYwnBSxnD+NS4tFCX0zzZtTNLvbvkGuEzya7+G4
d+O13kMPjkrB7Yz37T234NSgi+iFcK3hs58/dnHwGPF+Wbj00OTwUGjkTYnVoy3ceLxyPcziIXKK
BfP6KplonMmxP2LJb1xPh2e69KZp9YbRmCc4UcB5Zy/cZksli41XFysAAeBN29P7rCK0ZGeCPlDr
vTncPFZenYk5fKwC/oU7yjaswSOJoiopkHagR7FzbH7IzycXxJJbPaGtDuZh0wSgMeKzTIEEeb9Z
xkptq6GIEua3C4+jrgLlzsZKq0t/5+WBgsImeAmp9TZ2KL26IFzNNAB4P2etMMc8yBeKq10Dp/QU
0n4U3SB7+naP6xD6XDNfBRTqAMnzD25hYrKaPNioamXJENJQwWj7TCyOnaFZtNS8GQraNcpWkeKq
sZQROKlcb+2xzMKWnOqmeIbQadnWHt7fNyDRgk3tPyKxFVdJhCZQOb5UxML9D21+retXII6Y23TZ
TFPmevQgRP/Ai2Ibm/6+CGaShghEhEYDQYXljJiOvtj5EzbCQeWQj4PwK9sEFu0EnPBIXIEBvkEO
XSgg0Sfz0dyBXvBv3AHE48Fza+OdIIdMztE6DNvV/1Fg9Bud+uMhl/04pIRNU+P03qkHjzBkRZpz
N9X8ii7L+w4gRFPHIzbY1E546Y+AdOqcFk4wnYyo7oewOECknoRQT+RoclrlY1W9ONWUQAmXhdFj
N7Os7v6b+Ivg9aqRRZYPdOnkzao505wYmOYIPy/5vost8J15aqzqNLH8yZfIQA3eK/Olp+oYIHmM
tdGmjOPbYUIZOOSgFBqYQamDq2G0xbpNXL+jKMzAuAODqr6no4XkDYOnz1e+5r90LsBIZ09LjMJv
hPaiI4nEaulIcDhPvuG3c+ygd9tB0ejhLi+QStOubfowNuyhiw+iRQnmbWYSLaYca4LbYLwNYLTm
D7lvFqbwVmL+D2isvNYo+g7NA8RlO7AwgQLrEqzUNSyxaaQntE2HRYe2KQdi2h30Wqz+H2nntSS1
lrXbJ1KEvLlV+soymWWg4EZRQCHvvZ7+DNH/abKEIhXQV717s4OVS8vP+c3xhStmoW/jn7eyTuL9
cj3uXNvEyHHFpBpS/IOEGOZKLuK7RpqRSGK5a/bKztsvOx7PNDPibRD7klxExzdZVq2gquGAcugs
74rDKMJyD9ZO3S9FY9U/Q3iaiUUirVAhCMv64+qNuAn0gUzS1JFru+8+V9H364HXmSU1umsDNyPz
O5LbPjbAVgYdXe77c0l8LwhLSoUQx3MtgMxQLJFt5vKZzFyJkscRC4R05GNrXtZZWPWQtxf26o2/
z3fV3tlST7Li4Nu466XM4czeNy6U0f9EVylKnCwW0N+dXzqgeFX12KR3rnSbGwvAs7kBumxikp4v
LdOvoi4hQwt6zHzGY3ZhMc32QaE8muyPTMX3pA/shGah62R+EOka0qNvPSiL+tzZTgAsIH5rKTxf
J7MsLwWZ8KRCsryNnlX8l5J0yV1hphuXio3pMRSZjZSZJUORldgMV81nvzF2buUtaKpmliV9wMGV
imhFobb24wRLoCRXecEEy8TkMXMImng6d6Wh1PZtKX2KS+mHkgwp4b+82V1fSXO5BarlAfeQnwFu
PKUbILTJG4p1epS23XbYatvkoQu249YXHcNDfcsj8jhQ8PqwBMMbp8DHlA3TQgFDjySGcNVUj2UM
WhMJhded/eSolE+ZhKVYc5Raxe79JR/t2ba4SKCHQZgFkfXjB25ieYg1oG1nXnLaui0bFUxK9K2u
CA0kPqLqqg+XjLT/nJ70j3NkrD6fycXJg1V7hUebTffZI3jaLSCkZvuE7wcoQRoA8POxT1mNNrnm
WX+OM+gz5XOpBGuHMokcOVbnOuvr8+TPlTD25ndrk1SXXCQuwSVaa7DTxk7e9ipuC93Cvj7TJ+xq
ED6DwBgT35NxatM+hiNpFGdR5W+3PKr13+UiX1F2jIf3QmMzt5JRoIKvFcWQUHKnTCk1rjJ91BCR
Vqu1rXj2753ITsutRDHJs3QUVsm+XAsEDHZZvmrSI9UNX/3tEo3xlx5jshAuf8YUMJVIlYqnlZOd
s746KFW44w1v+0m6y+r7Jt1VyadYkbdFJtxXSGeI9yxps2fGVuP9LZM6hqSiTLX9gSh1vaT72bkp
CBsIzblC4+81/eavpxCl/BIYX55aaNsng9uUgpULeqaeA/8xJotkeuBGCn3h5JkbVfyZ6QXujeIo
Dvu4Lii6hJ2l54gBUDsr5BO4Wh0BRe0cL91HEaZ6XvMYNALvnq9c11e8wVe6VH7yNO+VUOA2I04v
1V+UKN2kuQYsRwNqtgTe//MCA+ry4keOf36R5BSHwbV0grDnLmw/oaR64nzYEfvbOj3pnuvffUoU
551DhR03b26XysxBSalbJ1QZtC3CGKviWV8Ne+PRX1EnujL30RkfnoUWZ7Y+AOkjRpHsscbF6WPv
BP61jMgTBRJB8rClwDH5SwvNsU8mOysSBx2sPBvgxyZiDzO/UCz7cy08Fc5JrRf05jPn4ocGpthZ
0xVIDPb0wf8kvRIzRu2qObZ29DfxbuSiUyha5ffKxuMG+Jdw/l+dk1iKuPgCLaGg9mPnRCsj4emz
2TqlbxN5QqxskvxeGqbxr5lsPOZlM5NJyPFE/WVptWe1/pYHR3W4L7TP1+fezEz40MS44V/Mc08L
A8sgNnc2neioy/XXzvJ+XG9idqRgHfOwhGeKjmlyEIYmEcHWNflaxopcXfho1CtpzTitcJnq7V7d
CGfzNT2J6COUw/XGZz+hQrm0jlRhPEs+9i9UiR/kIW1L5jedU9ExMLhpfl5vZEbCKEFz/t3K5LrO
0SvVTqa3vA4BpZ5kiq82+c4CgGbn1Csf/NcyXLlrFPXXG54bPfLiuswahuIw9cJNQHH0Vs+rVCLH
qbXCrjG8p39ogke3LoHpIKE2GTzZN7ggQnw9t2WByStjFO7+oQVqqtj/0KJSV/pxiJSqkn03tLpz
j0lsqH+LlIUAz9wcQOsKEcoCtIq4+2MDbgGRgbA2cmvoewg+77j6rS3ZX5hqs4MxYopJLXJ+Tqea
2XtRUecZd9gG8EZ6qKV8Ydv+U+tMNOyihck0U51WR91Rd2fITODomn1Q/jSiYRW3ZMtqxBSiuLB2
Z45BWoSJTZiA7MBUr6b2YI/9gD7pcrlJ66+NbtoaCAtlcSrPriGQXUgEKf/4s6wurw2/Vg3mMnyW
m+E2vUnvis/DTrjrNtJGPbpb5974p+1B13nYyZz2EIUn20PVw8iLM+ZepHyympOQfTe7hU84Oy1G
1B7BAp7b01uVXBhaV0g0kRGgsjCajfxP1xfQn6UsYyh2XJvAwbg/TGFdqQD3EZPm7uy81Bt1hb5x
qxxzuJRr/D43xUa76ajlKy20hBSO7IOzKNq9TZLlx9Kbce6uTFSY8h04SegbpybgFallLRWchp2Q
A1m5JQe9MqhoMF+b87LP4YyUeowP/25uckLiclwXTZ2z5h6q2+7W2Aav/sZZq2CZoDW0zzKlE0vv
gdlVeNHmZM6oiahBFzXGdU5CqSjtwv9Skw7re2HdK1DZ6vfr47vU4GTZB4mCge84vINePHSD0CGN
Sk/UGyIPHQpx47lk8/REEpbs+2YCax8/72TnRFXRChJFz+eytM6ZLnzTuty4rYU7JT51aXAj5ZW4
in1l3cTWVooqIB/dWUySvy+9/pVsgErIq4QXw/QUImNWCBlUCUK/9abfYE6xkvajYFa4k7coovZQ
XRY227lTY3TdGkmvMje9Sd9DGhQajybT9FNs3TruY5Jvrw/s3O560YQ1qTeCE5Xl+vjJLAAiLibu
ednasvzSDkv12nNPDJ50bHO8IwmgTx/u8J50SYuK7pxryi5q4eEOltGfej0+OX1wkKNs3QTZIeqd
o5JFAIHBImSGImC6h2rPNdT99a5L4+eb3m1xpcB7ijcc9jGTU1+NTfKjnVifhyflAW/xk7mT1qgW
KVKl5jDZ+weyqm/SxpVsXoefw8/X258dXXhyEN7xef7DzTbG729AeFJRlJk8qaQLN5IV6uR9/xbH
9+utQJbsvy1NtigmblsDAiMwU+fIQyrghmX7qKXB2/UejdvOHx/0op3JttSnuZF1vdGeI9ZE/tYL
3hOxeQ6BAgyAmC3cPGdUwBIokN/dmmxKpZN5YREGBStSRDRmK/viWNntOv1BHnnhAjd3hF62NVmK
gJ4rHO99ulZSkncEBnb900lzO+xFA+ZkIWJhIIRB21Tn6DY6jVDB9Gtdr7vxFX7rPSqbPLGzs/5N
WJfH7sv1tucnIndoUSR6RxLy4+W0zmonMocRA9ccy/65Fcm7KenCXjb/AX83MgkONn5b4ienl2ej
JdzSfEpQt17vxuxWhknY/++G8rEbLd7A5M0d8DYooj2jtLP+vW+Du9BaCMUvdWX884sHK7xOpUpk
4gryqPhVn/twyVfpzwJqDhuyYv/tyzhkF00UShcqKSqXcz5KSaTKtbaZD7NOlH35JvA19aD6XE+L
O0fKXr1cBElnuOaaGOZRbfJumzeetw1cinYaxHt7R6OQryFuareK0aLHE09BChNgwGLj+iDMziU2
HP4KYjoUUn/84SaKlCARyRqJ4l0dHmXte/HX6Ibx2/xuYrpSIhnkXwxp65yKey1rcCYeNv/SiTE7
ib7BlKb3ZXCOpZGKzKRIyyGJI7MElZOYf58AoyPcl2HNw0P7wwtVlbPcqTqXFGgd4+KIr5Bu3lpl
sbB1ze7KF81MVp7hSUDMBjJHPXKsNNupgb8qHPhrQ7saFv2eZo95/A+hpVKhqlhTy7c0rzpFzDgE
ABm8ha4drYMn87npiSS6mMr6azx6/qGekbQUAZ4xJSDx7p1MO92kBB0kenvWscN5lFfyex7a8Bl3
zl6PVsoq/1Gsoq/iUnRsZsshRUpaToGKzMVm0qwVl20Z6sz2SLjpR6i7hDeNiC7J7bbXp+TcZcUa
nbRI/OOTTGc/Lqyca1GV90wWpY/Hp3b0puZpu+LiLRGa7kO0UKTqa6EANtyAF6vz75kI0K9RTCSx
dagfKkWv922fHJxREFlx31z7ufKzUOulnXhmEyCbRTSFfYAynen68aouV9KQ31qkREZDbx1Zyg40
x+H6N5nZhz80M7nWRJWh1IXMcx2SGNjfz6329xKj0U+QaApW8EQgpuljp01aSe/UDsVqcCIB+xAH
UUctZ/5yvSczh/+HdiYnimdgjZi3PK96qTwT3HjQ8khbC4onrUuvwooH19p45Blcb3b+A/7u3jiO
F6eMIIZubjmUkpdFDQ+1dO+l3Nxdb2N+LvxuYzJICdEwxaEW4yxBtAXj0Ly4cM+utzHbDxiAEmVv
BHmnwYegyH3FN53u3LkBc/0nrIiF5SeP16/J1RbT07GujiAr5ZOTle5ZHpg0pUzJj8DZvMGpNrHL
XfAEmXM13GRvmT1slE36sM92Smv/Q7D/svVp+k/Se5kYfJWeHR+5EUDMtBvWiNMX7mizY/W7k9MH
kSe1UF17NzsL6rtvQhYQH4TFA2J2sC4amRxHSqslotMDckkEYaX7P9xA3lyfDkvdmFwEey+WoySg
G1b2EFnPev2q+af/rYnJgm2VpOpFmenQkj1o/Z+qKaw69el6I7O7AroL/L9M5I3W2M+L5ak0yCnN
kkYCpbMrwdtV2l1cuKtueFYJ5lvu0jpaanCyVo1BMjI1RC0DMYUIj6vHG7VElxpWFknuFKiTmRj5
Fjznv3zOi55OHo6K1Thl2ubp2ZJ/pqjKFf04DEuYjvHX/7GEVQXlHlFW7Y/nfhzCVpUdFlGASUtm
fRcD0JPvghIv7BVzEUGLECjCfVFn2U6D/R34ZpeiRmLk6wFdtW08aFtlT/3BNvhknctnCi9v/tLM
l+swwAEVXytCGaakTaPkTdukCYxhLnkd148WMojb3uTNwjj9uXZpBc4A8kNiOOSyPs5I02hCuS1G
vkmdnOVIO6RBtzDpp/6XY08wfBiFgZSDk5+fzPqAm0Pk1x3pwNyy1iQGv7Sd8bmL5a2abw0PgJbj
opdPlTsK+r5SDnDDw+9OL3SQlrrwlpaSivAkQR/lJZQ5dOW27ruNrOLYJ+o/Ok+EbKv3ro3nYL9w
Dunj3vVxin387ZMF1NdVRL1TnZ4xaTmmqbgusuTQahKo7WZTu8CRXoP6lMjiTWzKt4UjrQ0nfW0K
lOMeIh2TAgNT9m3ZK9WtleQiDlPy54qqG6sBn1nodkjxmt+aj7mQJFvfaKizA66Z5NWDVwgPdULx
nHBuxeZzQxFV0bdrnStEr2fHLMvsRkbTrtrYFa1CSgEjudkWUc9PwPKpkCkpCULqQeW1YwhvQZND
YkmPRm5sgOsTFjRfUitbt3w0GHCPZfc9cr0HbII2dSTv0n5pL/pztcoKyrwx7cdE42j/ONXctE4H
S/eRfhU2HmdV9KCq3/tFDs14bk9G7EMzk40cBX1uOjIKM0WykwO1pP2de5Z/+Hf+ihE7EP67IVq2
0o/exjppysKE+fOkGjtJVgtDFRR2UyRBYfkutlSkhgOQs0WIhFl/z8KFRTvfyOhIr2mSzJr6+CW7
rnO6uCGFLzgvSZuC88Nr2Qs31w+ruVZGfINBBAk3p6l8jpryXkp79Aim3tih51PBQc3MovvRzA4E
3+B3M5MVFoed+p9kug5X16+pfV0QdSz1Y3IU1URFpXL8WmQAqEd8l8g68vZaXf9aM2kNGdmuhpoT
JxaCJePPuDjb607QAVENBUmq9k0ds2XpGu+rkbRRsHevKHRZWlF/nu4fm5x8ukKHGsp1vDjrQ3rX
tcOpspwH35C+mCaM89Q/ZSm1oAv9nP2cpB7HIPdY4DBZxoC3YTqpdYHMx7a+QzvfDbZDpZ+dFSTI
ANzdRht32y1Jf2YUXnTWoFVimhh2/4odX3zfVi1EwVX64izk5Tr2/KfGqL+bSXYssug99uM1t42n
Ota/YSFAzHjIdzphM1GtHrLOkNc1gTRehaUNrFra1CH0y7IzHosu/VInFGRe/0qTSc17giJLYiUm
VxOVNPd4rFz82JDiyl6QvBpmg+zaul4j+UqdpaEYIwQXW93/tcK3QIhijtZXH1spA7kSQ5FWmsJ4
iKMA60Ylfayz/C4dUsrCjOyLiojDRmD8rBv+nUe6a+E3TDb1//wEQzQ1KgxGQPBk1hOeNDOnKepT
oIP+F/ydaL0MFMeKeMNf/6TT5MAfTU1mO7TIyCSKJ506qqakqlvHiXiyHNgHWe2vXNGDkK6vWy3a
xwRCMNtYoFCxkOe+90VnJ9+bp1SmCWVdn8wIIkPVRZ8EV9thV3PjW9pG0d2fhU8tLc7Pre1L6dGy
wMdTvLp38Q2l8P7G1+sdHpV3BOpiEJj9Q0aafUPYdc1t70kqhQetkp5SU6TqsYcjmmKEosn7YShu
+o5gseO5L4HW7a1yWBdafh/iI99SeKzV2n2GSMWGxPUY+62Noxx5p2gLM4vYXBvfIDDcYErLGzN0
nwhOtLeNDx29wnSoDcRDqucbP5cetdb8ymtuL5v9GgbCWQ8CKimD4UfRSp+7RN5Tor8OzR4Qs0Go
ygsfw540o9YY286vj3oo4RJduXdub36DInA2W6GxpY58cihgbt3GVrWttHSPbcezKHTfcgAkdjQ+
SY1CuuvS+KeQo3aP9BjyilJuZP6b0UChztpTVmpHsxLXYVcfhUw5aHG2TQfTNrzhsygF+AvgM0Lr
QnzjRaazyuTq+9D3jk0GGBhHSr3vr4p3lPY+1ibBd6cWu20fa18aL7xVXSoJk7hLsWgZNr2vbjqB
QaIW/tUKvbOXVg+YrtyVhXsfdkDlPE/fNXGh2DG2HXgTkbKXxOFmyLND1lYPVtfcJY301vjRwZDa
OzHjl3q5jxU2nm6xpsBv77JVnwhHQ9I3nkQBS6WYbFwF9aiJBm0XR7aNnCTRSgP9YXvA6lNTWTsh
EgvUEC/BmG+RkuxJFVAluqoJXpVrZ0zYTKhMSkAJnJZZ99xBDt9zvh+gg8AylGNbrOC2WuFZSZKD
nhCIMl350FXda2e0T16A2UXZvqda9hX91HMAjNMGTng0k+5LXpk/1Ta4FSnRXHtOvHHE+N3CzcAW
BaZ6LKeHuGi/MjVvUrScdiZAJbDwd6eCsRnsRupOSuc/i0pwZ4jwQfQi9ldwM0dYwjnKwSPUaftM
bAzacTtSBJO9qLRfYiN9CzqqGwfDeGwtod+4OgSIArSADGjA1of4BQ+bWy8SnvrOhBlg4lE+UKlZ
NvW3IVE2USPcZo5w7LMshEKrUowr4lRqGf4THpu/YA1bMKQwcbpnRfBrm+f/17okBhxV3yxD3zoa
aJCqxPOh0kEfR7n+aJYOHuyjpW2SvMqxZq5z7ksb0BEtJdWQLHBbxCdVsYa1HiLlaNWuXGWV+DBY
2regqSnWzPiJcor7RQsBsafKfp1WVbsFne+uwCPilaNIJFwRB5ce8pqoMU66KRyqoiyY7aCQoURv
Rbc9+1W9ohTvJkirQxKoD46vfEc+q+IG63/pIAGkevsCmPWFRWEya7rOboyeA3uo2pXfEsILGI5u
EJN1HwUvrtY9JyZ2aG2wM+LqKBUJmJwmhPlcVniftsWj4FB4LPXia2RVp0gyqaOMXHzkQYwUZfOp
0fHmzYYRgOzwygmwtwKRvKfq85mI153m6Ue9UEGxJvddXA67oAtulKTZhQ4wFjhNb1mjHgrZ3xll
+IJl0dPgRVvZRbWd6p68GcK+hMhjPiay7xzEqGM30QEPJPEOz9fHzlEghRRasHKKZG8K9VcwcroN
WSbci2EqQeDIn+WguO87/9y0JnukqDuHMM1uvSIOV2la/pAliNZ+k2OapaOB7BXKtPF/4C8RT7mb
vogUwYJaUutNYnHh0BJgujnlEnbpAc8VG9exgwDXE6A/ig0E91uOm28vReIG9+R6nUPVd0OcUQJh
FanSa4Agc291ao59F346ea++ix4WMroFgESM/dsQNNSmE6Vq64a1uxXTBpgVoYqtYVUY8Oa3SpZJ
dhR0GZUa+ufU6XDsyC13g+BmX/hxase6vpPlWj4MoWKe8g4Jqdh9CkLFXYvYZ1i9wkC1dbcfxU+r
yB+wsY1PXqtGtuaW93qiPtJBOPi1sZG6+N1xjLXg69w6PNBYlhy+Kz1CztCjdrpwznlWHN0GnzJP
r/uD4bb3Vs5zzJe9GFrMoL1RFundCCb3orZlcRN/AYuhyxjrqDCJW+Od8g3FzuUyp7Ql+1KGWrXq
oCRRz62ST4dEvVN52XLXYOs2zPZbJsj3cWF8yzxsxKinUNZ9HLeQCKydVnUHsSrxxS6yn1GuyTsz
Sn9YVvpZKoMXrQVnoMrlk+8AKPXzLe6AgKba8lNQOe8usVlcZlmFYmnVKyvvv8jN6JLi9PuqAL/R
i161C4vqRQrZDrQABleRp4cBTZetyR23Y7HYd3H3JVAhEGcSUBJt+FQZsC4iQ3G2lWD+CAv9a5Ny
aY2S9JjKVv/Kfm1tQ0PvtqpaftVK69EzXZ/GmMS64WJUCONnVSmhuupKExwDF6R4FTWtYystyyPr
1DsLbyzQI/g9yznbtVl1T66aHSONR78n6l/7UmSTlIyvYYd9de6GT+mQgfiJ/NEmOEpZbf1h8Kvn
SBO3cVvdmF73KunlrWxFZ0ft7ny93TbtOCkkEAYhygNbTdsXHewF2qO3Qki6O9NshJU2JF9I5t/V
Rf5DBfazgrzT30uJG24cQztmkbgrvNRbVWGyKz3nSWYz3ygaIIXW0VhFIzKkqfwnwgg7uFxPnmy2
azXRxZVkFveJlN96cnoHOgUPWPcQan2ygisl7EAQgHVTHYAhjQeHNjM+cXfHStsKpJWquhgWKc4p
lc3nOsysbS61R+RbL56Pg1pRDtZWDo0bQ/KVbdn5332z3xMJ38W41rmydFMMydZQQYLCaHhqSgVj
rrKx4z65CSvQfLkO/KZP9nEsrV1AOr/I2W780BvOTdFXO08ErNFFIqQ6t8K3vUfLE3KRRAtXwS0g
lfPEe+BoecMbfsS3Xk3siXtHL6eWDSmFLbT9KhbOMW4pbNH6fOUqyl0ucyQmeveGbnKHIgGKRb8P
AQrVmn+P/9y6bLK13GvrCGC3lSm4scKXS9NbzGqIa4EDkgrqr9vOg7zFFPVVuHa+nhd3CIVhPBja
VtKdG4Isr3lk3hZCTt25cc/5fIzz4nUEvBRKuM/cIV4Xcr4DpXPXlvoJpGBpd4r0xReGoyRYAgwE
Ns4a4IQ91NVDrzXqPW+/U6wWeBjpDJJXm6odJs9ACh+KRn8WJGXL6/tTUTRbIyCuplXDbdVVDq7q
3jkMAr5/dTAq5yZT8o3gW3upH9gvUmw7oNkFmvsT959fN61uYyUeQbTqUEDrsUPNuVfk+iWAIlkq
5bk15KPWyDd6N+CJUNTfcwH6n9RGLDOdTamstsKAEiUdWsI8QI+ocQcn4Twm9cC9JstuM1f4rGCz
aJOpf0qzbhtLMZkFqt1sxegPpVTfBTrEIlWGcWhG4atu5LdNlhk8F7NDXWUjpcl7CEoRGKAwrMIg
oZzWOZZ+94WSzvuqL+EwCT6kLrP6HNf9WxmlLwSqz/ixfc5TEHNVYko7aIB3mSV96lPtqJUdUJ4m
3htpvW/8fIfZMGn0obhzRedHI/RPvlQ8CUH3oqTKhl3kIfN4NivFLdDynQ5Aa9PJ4Z1Vecpa7+s3
n9pruFHJMRW7H1wxfkid/jzolJMm4WNWhtsmSL94RXUKwlRfmXIJQaqoPpeldgOt/E3vFWB88UYx
0JVk6XMpW18MPTnriROuU9XfpGq1bYQS279i+GlF6s/Ka59VT8tsJLobP27vs9jZklDdt1FXrFon
uq9qL8forL9v0/YUKN6TZ1Swqxrc97ys3kj1cCtY4lYzxc14wvleiE5R3lWVr6wGITyiqtvDzY9w
liqfMetjB8e8yEgMkHMyF8M4tB4Akd32pvruuf1NjDOml7PRS0aC2WjyLlsDl54o/+6FQgtb0XiI
Bpc4YIlWxzHNNw9Ez6qouM4FGHZkpr/LW+211kqQ1KVxUDRGNKJan7ufuFG14tHUUT6UmUtUWJay
hUDFJFr6x6N6DDFdBCoE1SfKF4byafRHkPbWpt3q23C7xKidjYdcvJwnEcumLkjKU89yKsPmzipK
bOnBcF4PECyEIqYqIrGIIde4dCUDHZPhLQDnrOk2qeNurjc0iYD93zcjJ4ZCBELzNAKmRqw6KIz1
SdfhXovfzYhVPPy43sj8wPxuZPyiFwOT5WqNB8mvgYkflb1+aLf9bXSzhB2Yprb+0xm0iCK1GGSB
tIkKhWQXRpSlNpz6m4aI9aE+R9xxt9m+2GT3JrcyO37CoXMhmDM3H6A4aJpISo1o6SSIqBrEiIA7
DSd6aPvKvSi8/P3nI/VhauTwSXDJk1BNkZSlVBnDcAIXRZ2086Q7pruJFfMlK7r3tgao0iQvI5by
ertTsdSv78kRRLEJUj9Ln4KhjVDTfa6n9QnZ0lvwQ1+12hqzFLSyuKduNDB3u9TE0nOh3bk5CRlD
VkeRIernyQJzdTNsYDsMpyjEoLCq1hrmr3K2NG7jZ5tGHC+amdZHagnXg0RNq1MnJ+7GS4wnI+ju
+V1clnBg9l0hWV//oHOr+rLFyfxMwdi4euQOpzgO1wLQrDRtVn34qMoLM2bhCypj8O9iwSU++DZJ
a4ZTUr6GuFvKz4W+kLeZm/UUnEtkQy2NnPVkkJxWwhbBxH2k6JUbPaie86FdkAbO9gI9mTVam6Oa
mywsojdcgTWakNN3LQDXdVaJdP/DkFy0Mdmagq53nNKMhpM7wseaFHlMXnNJI0W/8pwlEMskyfFr
QZFN+2+Pxh5fjIvWmHJWANg9tdknq+dsT8JDZ7xKGv+I8NDUFszhl77gJMzsF1VBJjtkwkn6mnBl
C6lZjPL/8RtO9idR76wah8XqBBptFVCZpjcnYLqHLKk3/zBa5ugJA62e7MlkRsAZE4ZWN/tTUXtb
J/1qkM1rmxutXdBQ/1r7f+wNFw1NpoUY5m0aYwhxcpNh5fqvVF5uA9OxO5UaFLVeZ90je5Qd4UWk
9QcJ9EYOYhjvzCD77CQZXkPqaiiMY13Wm7Q483/tXg93LYrdsqx3qfeNuBPBnAeF5z7uuHshKw7X
v9XsAr3owmSuBbWjJnB4h1PJ80GsJIiqz/9bC5PZpZeKk4JUHU7mGA8RxpBPs1RGMTuDL3oxmVtm
AO60VHwO17jkIejauVTxnFvYzGaPAhA80J4oD4RU8HFdWoC2xTbHnzQhWmtp7y2Q6VLEdg6vcXGp
Jnm2S78bU8WPjZXtIEZCJJSnQhWfTbCUfli+eYK5sCqn9aL/2WwsND6sFPgg0yQu4SSQseO1oe8f
zJ23kmy5PXhrdW31KxmPxMFO1+CF/UX/x7kOcmFQNBnhMT5RkzETkyroIhIIpywOAH8/a/JN2C0k
wqd1lL96d9nI5LIf+FCVsjYbTt2r+lO7Hf1hxCf9tT5hSLYItJo7uC8bm8wPOapzlXO7OrUBby/t
c9Xellx7dO0vtcnTXk3v/UKWaDyU+XR5XdlilrDRkFBIw4Ur6/wIYbExkse0Pxw6c98Zer3lflA0
rS0RwwurO4FI3/X9Yb4Vg4scdzj1DxclN2y8VrHYgcTyk67eG9m7LL/9QxOIcFDhcFHUphIVXSmi
Fh/16tSH1uehMe4qoXsR2jBe+GBzm6l20Y78cc32WtEbIjj9k5lrN4YrA/9euu1MNfT/GfuLNiaH
W5CXMYlfEZ7/J6xxh22/0VfJw7Cv9uJB2VF2B8Jb2ykoMCJyKEdhe/1Tzt72L/s4OfN0gVrOOmXu
Oe/1hiKFN7jv3V58Ct4QqNmKamd3S5XCszMEew4Mb1QdaeD45xf3IVnQc78y1eJUpz8k3jS9eIs4
8V+m4UUjk2MKUE6utS3vs645atqtrt3iWXH92y31Y7LjEfEXCryi+5NEFtYiPtNkT3KU/8OJjjRB
x5IMYzzukR+/lptkKRQNozxp5igvAu5iA4Ba0ibMTnVD5jVLwbzC4+9jK0asVrIWy/2pczuywuaN
keVP1z/XUhOTmRa1fed5Rd6fAvWnKKDkJrl3vYXZAbnoxPRTuRaBz67uT35NgKrHwkj1wMNvrrcy
348R7woll3qiybEQmVHQEgeklcFHo9Tsh8xduInOnTz4W5kU4Br8z3SDs2KhShzK10+UJB+iQIWa
7UZ3eVzHdunA173eoanw69ceNCKuDE21QFNOHbtCL8s7w1PLk6oEIonwft93CmFWxHsrapy/y1JE
7JM6b37x1mp7dSWX1crV9FvFVcqFXzN3K7v8MdMjvgKt4uasqgEQeiSTJh4gN4iRLWL6F8YLNLq5
KcMeBL9QlVA6TaulMt4VpTIwmJZRkTSNeViAowtfr3/h2fFUACJpSLwhlk0mphxXDsLgGKOcQMOO
0ccmpXYOLQ1vKjHfXW9sbn4iKOfyB9mH4Zw0liIz012JLvVlse7deFUsFefOtoCwGyiwCHlRn2wW
OcnJIS7pTuUhP3vXvW/XezA7BS7+/slOoYGI0TojZafIlJXpv0qkXXT+0ffuBzQZ1xub7wyIRQXY
jkkZ28edzzMyIxKHrjthSEziyyMr2Sr/sPXp6n/bmAadUqutM60wuxOGwqSf0OMsfLHZa/9lC5Mg
Ezj9MbavdARBMzzL3GO4yVeja2q/1V+Fm3QdrrGyW1//dPPj9Ltb8sdPFwUKifxW6E5i89Jot3i1
eNyUo+gYCd+vtzS7gHioEUOhNpVb38eWEASqhUSG6FTh91cXOGgn+lbWqrUanP+3liZzL+1VXxrz
XKe0evS1s+h/1YPHrFnYdpb6M1mjDc7mda+X/UmrdgaUNjT0q0gmgiBGq/+tP+MvubhsRW41OK4U
9qe4eRu0vWppa9l4EKylwuG5IJd+MULjXLloBy8zFG4pPUJNt9W6DKUVHg5mEe9xZnkOm/KV4No/
XMAu25wcFVFjDg6O2z2+IMWrWgnPphWR40dcef0bzvZNG6GbsCaR2Uz6lqdFJtd4z54krUTb8aqm
O8OSV2NSsZdgyX+63tyvwphpHEq/aG/SL653jeCIjJlccVxQHv85rSOQzab6VAvOM05AwUYXEtQ6
VUxizXReJUCgtWmdyahqq/9H2pUtx40ryy9iBEBwfeXSq5amNkt6YVi2xBUkuC9ff5M+93i6aUYz
jmfmbTzhaoCFQqGqMtOn6MmTjkLLROXhxmhl9WNgspsnGHloQVD9TEmI66eo8ueoGw0IDqqYqBmY
nSgFupN9Dk0msKYedb0ZXVM3shta+z+lTNyGGkSE0xJoX2pCMMcodn7Jvpqo1dAxT0+0Jv4WY0WP
ILd71pGpgImHgK8x0d98E2oAGYOgAgT5AihMlOF36HsBsVhGMubOlBdR8xoomeChytkhFel+6MEY
L6n4nG1ZbGPNfKmC0HeyTgDhyIInNrCfhVk+4y50qqR38hjkRlJJP/RSwpyXPN5WaVqu+MLidYE8
CdStmItGuePSzwsQ9om4gy8kHFNFtNFCS4OCxooH4C/50wH+MTI7tIK2RdAU0XDSu285VMKCEgoZ
p654k6t+JYZPv/eaqZlvp0EKgR5ow54qjPqpUOETJqSJlJULcM3KzKMTrSVjAbavE+haUZNUjG1d
qviKaSWtbN2apdl1HsT60FaKhutcfQIpE9cf6rXbfHGOGwCZ//rAvJY31sSoGiL3aDn3DobG3ydB
Uqjz7ONDuHJRrCxnzoMCrhDIEo51ddL74pZD115Xci9smr+puJ4vSb50a7Riin6sguHUyL2tgNhF
KYWFgP7vvs4fjedSGksF0lMnReaHoMcrwlBDzNTk0ef1E7R0TFHoghAHiEinVubleng85AKmkJoE
r9MUWi2Hu+sWFlMuQAHxKKdo0GL++NKEXDcyuJLwUCmd5KW9CY76MXb6b8Etg1DugBb0Dk387RpK
Zylz+PXunJgM0KadLawfEwUCa111KkALySLc6NGdZMSHluvu9QXOUY+/noVIuSZo5cQ9Pu/EcZ7m
QdfgY8X7JrxlryCUEKHLMazPbHKY9B7A+QyhBGgnapZfOuyLmXf6gARwVz1Na18rHNGpSD4PVue/
aJacBQ0HW1fRVyfMtu1SCMJZBWbPrUryXyKjx7hRgguaNvW3pEkf6hxj7de3ZNrca/Znm+/TvsDb
tOpPHGJ3ac2dOqhttV2rO86R/X/s/Cz+x9LYZkqBbB5CljvIHum5BZ2pxJXc1sbVlmLkz2I236S3
YgvpVvkobtfGKpZyHgO1AKBdMYMApPeld5uZJAM1qkFzDeCEpOy2JDy1Hds0BUbc/WoTZU9/sbe/
DYI05dIgh/Bl3hZI5lj1GokHxHCo361kVovfD3hkNmk7A940+34j8808lRHlIrPfh1H7QGV+j1Hr
lbx04YxO8ElDw2QIOE/nFB0JVJ8y6GHhtaJyR0A8yi+tQO6BhFnLRpaCEOrf4McmqCzIkDq83LWe
1H4KOdTh1KJynOLQbfg7yBYlV3E0uAhwA26ubVGnWnlWLOzkhd3ZhZ5lSitJRoidlKOdyH0vCPku
VtsVxNKyGcATsMKpNjnzwiROMl5wvT8x4AF7qmzlIttKJNhe972lDwZn/6+ZOeNgyqDqNgS4LSJR
2pC1kmLq9GFtJxje/QtLU4EVLwlInf+hABOlYRAHpJ9q33WQuVp94P1LWP7vIwCQIcCuoaQh63i2
XLqFKqmFXA5qfzJrTOYaQMzEqOSHX9cXs3DJgoAfzLQKXuV4N8xuwDDuRTjo2LbYaLa9Kd2B235l
GmQhDF2YmOUlfcc7EjWimkpNE+A8C9ttoEJYs6y2MqqSurnGV/zryMyCPEwyNEXwjbCymc+RhvsA
KeBI9WDcLX+ym8rLHsP7aNts8j0Q8of2tuzRFlmLuIu+/o/dOaEKG+Jc4TSrTlBLsaF2ZKH0tglM
feVILe/o7+XNCVWyqExNDl6fk4gzy8whgkpelfZblb7z5psymH8TKM5WNfuAHPqcIL1HjSjtoYs5
6UA0hpMRsWJminNXPtq8JKn7pi7XtKjQ7mk3UQlyixRMYnJrQyPCafuV+vzaHs7zkDRSslxE/WmC
aYB/Gg9TsKUZWeUaBQv2xzFPVjrfk9P9uT5QMmt4doKodBbnhxpz2uj59yda+l8x5r71oodUcveR
TCPvbGxe6h74vFymqwNza6Znod4gXRDUHaoRph7qdpFvx7aGpHVXSA4VZmWrmC+y5AhpStM3uhPV
gMNQLb9LAJo4DDXVrSrAKHoJ0KTeqKoF4JglM5A7JZq0Kxkw5Z0mfREd6ud1wIED7G5brfCgDQkh
XpTUMQyYDU7c6tDdBl/YBrE6haphNjpKFb+URalYEledrKQvvpw6pQE6mto33iaBr52ItPRZ64x8
05Po3s+go9H6GJsUsM+H1txCv0jYLGogizBo0Y4ZzLeZWm78uNCt3MiJ1XM+adPr8sYscSKFyhvM
bIlTk2Qv4Kz7mdYpKl6KATg2NO+tmDc/IqHfKiP7BMg6tHmKceo2qBIEYPDJkmHcQnseOCbyOkg+
246+D2XWqoTmelKaTiQln9fD9NoHnAW0LpQGcPb4/Umvuw89kt4ABaVOSIKNGYs7X4ruGNNeRlW8
Xre7eKuCJOj/fXZe9e50IEHBK4/Luzsm/FR2gPkMzx1EL/+dndk11ISsitJixJ1K3ob0m6FFBy15
aCPF+Xd2ZqFMGhohQYSlP0FR9kEHPqmq+21Kmdtl++uWFq+C6dkqY/J3kte7vL4BCS1IU8MSpvEb
Bh4vDoQZps6uW1n8PmdWpj8/K9kWEoR3McuDosxw30ajJYzGkgC0ys1oZeeWZrTxUP5nQbPwVdCy
AA4NaY9OreKFbShClQLSBQWyQKCX8COLO/F78/EXr+ULu7PYBZUaWUl0PKRqGYE6gAg3WGEc2ew+
AgIV6X+3n7Nz1o+a2UFRuT9JculCY94Cq9xO074D0X7dELSNlq6D/+7nJL14+ema0G8kgIO6k9HV
P1MfNKCsBwsgknDoh0QUtJZq/SCi5HUIK8y/x6A8Be193yCJLgJUKfyQ2VXQ3URkK2r9IBfFLkCT
o4GUJGh1KoycaGRbBxAfAUp8YuE7xJQcwHJ6r8nyg1HEb0YT/xRS9ox4+T2p+zcpgOBxAhtK+eJH
EPmmJdwpazq7D+N2n4UYkezQ9U/1GhhQothqgsifcLofm+5QF81+8JM9S4pb1LuPYRj8jBS0Rqk/
3HOS7WItkG28oyCF4UebQmd7UBNzu+v6lwx0ziqG3uxBMlI7TSJA47IUNA7jUcTJvhor0BiUELHl
265I39vR3DYp2J9JtYFoxL2vZyZ+TOyBRqjDtM0o272Ij5BVupE6ATg+QLZhqh10HXjIsTxGsuYG
EBN2falPrFgWD30HSZM68F097sB8399rLVAoRmFnUWvJQJWr7c9MsA2j9V1QJHfALrsGy7Z50Xkg
UHQ7KXWLsL1NQrD1RQAJQlJ75PQ7kGZ71vr73C82qtS94rrftAUk2RsMAyWNl+DLDYbADWWKj65P
AOMO911S3Zgkd9OcoowbHSUabEKqvrIk3pMqdEmp3EZC8liSblQI3MQtxJsifDvoBuPGdis5sTOF
WGFSWLTD7YXfb0A3F7SZ0VQYLC05jQ4t7vBO1eDh3NHKJ4NXjqbkN63GvvESXMpjeJdwGaVRhaA8
wSDhrpV2AEqEDhDZHnD12s+tXDPsuhYbTHR4CjB4HCjJHgh6Uhg7dLdtHdiynDGHKx1AoqpbU2mr
a6BUMKC9HPXHTCg7w8BRA2qxKYe7Mor3ef9JldhSCs0WSnv0MQEbxS9NqTht6rsg0cUtzdAZRRuR
mD5u4xDq4f2tKIkdN41Voq7DIERnUi+MuUPkjzoWtuab2wlQCP9D6opACWHBPhfPVHtkuLaB7rxD
JmTT8a0MZDccY6sd942quJi6PqqdD1Xl9LZRQJyZZVaBelkfBKBLRIbPOmAaQf4lGujhRgdVzt06
h7xsaj4Odezmcf0otBMHBFYOMAUBVVeAdaGkZvtKeJNnb2kc2iKXHuJYcZLG2ETqaBFI0PY62cq+
eapHZsdZsK/q14p8UtQh2u4Bv8qJct9uB8iLowCfmrdt9GOQvqvJZxmihlBwq+D4FqCpScvXhN4O
w1HGHFrn1zbJoHObfnDz01BcrbrVh8I10NwLQkcoqq1BCNLYVfQ4Bjesv/G1nZygI9WFR59Ljhwa
iAvvUX6ngMwbZ4gwL8kPMvaVlpXTm2C9uRHdsTD2nXg2ITsOebkh0+3WdFjgGfQGiBjLMH5GdbiR
Q8XNVQqBH/oMZedjlSG35NBzh45SHQoAVu5a82dQ/qgT0FQEgLUdlcKED/+olR3qTAFxc+4YzYGr
YLDY+JJdFE8JNAYCfpvRbYUyipZxu4lAFHxAMqFED7X0JfQnlJJH0CiIGOpnb2jM2XHcuwDwC6Bj
gCRQzZuUH2j2FkFDfii+SrO2DHATFAKQQ8N3E2MX0I2mSq5UHmX/Pu1vQaySgG9ohNYoKTYY2R6q
bz591sXTmD0nw40OMHNSM8vM3tsEx1uFo/pQ1jhkmqvxbUOfk/CFgtleim389FprrLGF3vaobFT/
JkihUHkawTzX91CchRp3FBeWoF+07BwZw9s+38TNQ4wGEDTLXHWIbKE6DaYhelSUQK4Fkg9oeo+J
hbzEMjREp5JbjCYPXQKAevtCC9BxdIEbAFyrAsDYH0vwOVdAaHeAbOf6j3aQj0MLZoDUz1w/ah1V
F8fC7JwxAHJWey+oBnloUJvVr4V0XyeNPep3MUBpWbWtm1tJg9pyXYJ+rrOVKb3nIff0tH6KWn/b
S/5WyagHmdBPAfh5wrvCSatmBxlwUNb0R3MYUksv6DEAUdeB8uzNV/M7aAVCqRpBTqlAqxLLfNMS
USDsxZGLoU+Q41T8g7QttKvV+INlw7GjaQSGFNWwuIT/nI5TnGiLo9lhhtY0as1qzexZVbqj1iWO
aLU7oegvPDHuRkIxwt5Gn6MCCpy6KU8onwEEEO6LUX/JBp9iV7UbPwRYDQzgdtqAhiXOX8xI92Jh
clvN+z1jyQdhoL9p1dTiTSdbJGke1Ch3Q4XtUymzEyNWcTGgIs3KtVzxakaKhGOWY5cYF86ZQI7d
ht9pSvFKC9G1WWveXc1IYWWWYTOQSZvCR2OtEqe4efTBOUKCl65Zq8Itpk8qVNfwmNYnIebL9Ckb
oU2fVsivE6W6xdDWRsvbH9dztDUTs+Q6QvLUyobenQo6fjfGuAUcF9fqdSOLX+VsHbO0Wm6HwtDC
Bi8sjd4pokUo07eaVqyUOxbXApZv6CLKkDubT9+YvpSRCLTwp0IBUyW4N1o7r8tm5Rm3WMI5szL9
irPnSCAFjdn3QHmUEUDgusVI7TTmc+7/MGm7YmttRTMHKM1mDP0MGxcO4YYP4U5Gbnb926yZmDmA
Kfnp0FG8fovQi8tHQ1pjyl78+Gf7Nfv4isGJXiRw4jB5bqtHXPFl8Xx9DYvn8czE7PnEyzYNhIkP
b5bAqSUYEPBbW8NwePt03dDaWmZPp1zmDDUaVJIb4KtkKEYOgCiEICm9bmblm/zqL565WCJH0HKT
RY9Z6srqzO+D8v26gaV1oOMzSXuqKPDP2zENkfSSdXgCgr7o1pTrQ9EFmUX6ceVELp2VczuzD8MC
VQ6DDO8/TVIh/Qt2AtMS4KcS9bMUrsX+NWOzjwOepDbWNNQJ1Oy+pT+4eleTtxTK2rhz/tX2/eqL
nn+fLK0xv4P43wHi17eaJfBUSIe1sLnUX9UIAdBYgQImJYxdhhqFFyP0dtPqJE/sbSYT+6jo38Kq
/UZ5ndoCfUIri8sbVQoOSofBST664ObY4HHLrFLtBPhpkBqxoX8D0dBdwQieQejDIR8I1jSqFlzq
4rdOPn22J2ystKbMcMwl9lJhIEMwT+J/wTxwYWT6EWdGBgAZkhJT4KcIaHYSo0jKIR2N4SkVPEr/
8ze+MDWLizF00yoNFYOTVDzV7ScPMNP7+O9MzCIjxeRO5AclWhwVe82y4lnJ/ZdYIbvrZhaiycVK
ZodQITxtR0XtTrRAp7U1d32vb66bWPv4s6NXq8BZddVUQvWfI9TDVXbsmq/rNhaO9/ky5tNMSdjI
PkvxQXqVvIV0/GI60nttAB8hk/OHagifrxtcwjxdWJwlk10IZplaxMAbgLKjvTeJ1WgA2FpaZwW3
lWNuh5vAThzjofsmOten7togycK9dvEDZnkm6algI8owJ1XWt32Q3LIU5FF5B0E1sFdeX+2Kl8xH
nnzZH5WqRFpj1A9keAr+ZnTrYjGzAJHIjV6REUMpvfoV45EGHs6u+PbvFjGLD21VR6CXhx8a/h2a
4xDJjP4mLGCIyoAgKLRrzNmZBS8pZzTn6BNCIAachRZAxnZC1iZ4Fr/GmZnZmW07NKrAS9KdIvDu
SsMIRkq6v75XczgN3gvg+QV255dU06RBfBlMmyLuEikowKN8A4bNJzyWXDBf3uR7cK/b66MYUww4
aw3+xxzEd6D5g7vsD7BQamTQGUlhrt0YB7bj22ivbJTd/9ie/sPM7MyMlSo3FQc7dC6dROZVCrU4
BvBX9m4WjP7fik4ops4MAARnbpDRPtV1EoEjeTdu2Kb+mR/iDep4m2jfOdQd35UdWOLtfCWUz0PS
L7s47HA8wAug2DL7ZjXzewa8LzihHboxPkcUMm4SL9xEtr7tHIGy86nGtws/9RsQbq74/swp/zA+
O8FEBFQtmSi9Duxe4ojp6Ou7Ogt3//n74ZIUdD8LjC4DoUWRS3HpVeIzH4ll+A+sDMFb9lfU2uhW
/LY0/ZKzPEKuVEV0IyyVjnJAm8dpMys4JHaCAh+ktjJPcsLbZCU4LegUytB9+MfqzGmgYKzpY5VO
VsWev4RP+iZ75FtQ9r1rT6rHvqbbpKrsYbsmgrN09s4tz8KJCILIRzaGs1fucz2w0y4CgvKop9uR
R0cWRaDrWpkIXnSWs8XOUgIZpWvVz+Esfmlg7r3J93EGUZTrHjNv2M1dRp81mOoRGsLtiHNYlnsM
VlZ3/NAaG38HMOCm20c/lRsNTL+WsWJ36fif7ac+yww4qD7QWuel19RQDq4OhfGaJirYe5FaJ2vM
YfNnwB+LnIU0mnVGiupe6RUucv1Ns20rGw4bO+WueiUbcPE53Y7c8E2wyY8YolrznunWnEfu89XO
gk4s5Z2ZV9jkAB0dravsClCgcI2zZ/VbzsJLHMSgT59iKg7hptxrNjhofKfaAJhhi0Pv1rbY5itn
cmlpuI3QooQ0MUMgvwwERaKLNssChBxGHH8Y3A59FDwqVvxlcW26ZqC4Cz4DZA6zLax43ggoBMGO
SzcfQkDaD82Rm27Tu6A8Pgobwx1v18/GwgFUJ+ZhTOlCZQ9MWJdLy82KyHLm5x4QYioByHhtbmI+
5jz5pQqyG+BFMQAwiQNdWgCpLA30HBaUbX7XYMr6h7qVtusCsgv3woWdWfQiRS+LpkwTaGtRh8ba
sQSPoSUZ4AfBzIrvXN+3hbOtQnABgog6eNqgwne5Kig9dhGhpfCqILdN9iHqZlOlkpOTweHt13Vj
C/53YWx2tAtZyCWEjIWHiWO3gYqTmqFLzLX9dTNLVw+AIIzRX+kepgUvF+WDvK2rEUM849b3+F2y
S9xxB17WaB/cqm78QhzugO6cfDS7esUPl/JM0M8xDULNcEd1jlwVoZxAOyMVXjGmt2o95A4QXWBv
EPymKQIQEBMQeZodZNnCFK0LGSRuRs6/cR8Y0QwQsetbMTnLLJhpigq4Mbh0cBbnHYKMtn4s6Rr3
6qDfDTkDI+mAvClkyXdqqANYR1O3Veu1KujCaQQEUGPAYECvGv9cfoA+ZH2tF7nwWi2/x3z0Y6WU
azYWnAk2cNR/EZ/9ob3KUlB6ykWae1K5j9ETh6aIozXRygYursRk2AxiKtjJWSiLiy7xNRlaYHKj
eBnhhygnP65/o/m4+BRZNLjrbxvTbzjLz9AAq9OsNXKPDLa/RW9um35EXuiobrQ3MC8u3uN3313L
bxfizIXV2SFhPBlU0um5B/mBGO27fPSh8pptFFztKwucNukPLzxb4CwBjXRUDrG/Oc6jeZ+dQLZu
lzv0sjsHrTE3265NRy65BjiCCHgaFBkD+LNsrDKH0Ae3W+aNA2RKwkjsQa55YuFqQjZFx/nCzgyp
s4SsJCCblNoh84ZobFwMyx8Ntd6UWXOE6N8PliuDnVcx2oyYlrc6Ib4H7Zr3qAsRXDv/DbMIXgk9
jjIOUY1BgN84oNKh6jVIP2jRa1O03yMjvSN8fJS7QHbigD1ieKO2wfP9Uqix6UagROsL8hWMEbCh
+aGnuccqiEupUBpAEL0H13BsZRKUXpgqXNaHz6QZb7t0+Oj9yBNxuEnrtnSgo9hvxygo7CH2P0vM
jDoQJ2idbmJNkuS+Al8xKphJlmzlQM9AWw2ITASmP0AbY6/Oudv4SW9FHEInlCnfMRrp5UHynqbi
Cf/rJtfGfY+fYg8RHQ5SKoC8gdqHTeqU2dfddenI43UCjk+IiaGIM9vQBIwUaDFDUEyOTS8b9XcM
LK10CpZUh7RzG7ObkKPR2WCCdVL+G2y6yU7ktnrv9/qr7KYb3yE/MWHbvwRgdD9xZ9gV34a1M7Jw
/LE8sEVgNgzTjPNcUE2hmTImYekNYMzFaPMGUbpGI1yN19LBpcXqVJ1oHEDLSoHKm8U3DH4NSmzg
5T5233xC39VQAQ4Gwyjok5pWnGBKF9wmwlV7P91JcqxsAsYzC17kJYy0SH6gMZop8baOWbrrK4g7
KBhAQA0epAZpiXmZNlxxgoVTBTEq5Mioe0GxZ749deV3CjRACi8A1bbeY8wG9IEJSFDjrNwYRb8S
Ihfu6QtzM39QpE5imvALLxIvAX/R0v5FKXYl2ePUuqqcrsANFgIk+BrARYfLE3U9bRb7EREDsxZp
6yUc+oZVb+nTmEn4ef0gLS3q3Mos7McDr6U08zlGhMABHBDwVqVNzJyQ6o3F+vyOpSyzx7YMN9cN
ry1vln7IvWLWJDdqzzdiuywzDCFibAiCF39jRgcmxYCn4Ptd+rVQWYV2r5x5CeX7Fuz3vllupdW5
0j/vGHyr31bmA9uQPgp5opq4zJoCXSDZrjD+bvQ/rq9lyd+RrE3QJIWCFGW2FrnTTAmTHo03NN1N
AexA3TFbR4ecci+rhr/5QP9YmxcyWAchiSrua6+Y1NcZEmIFLI+rcs9LMW6iaaaovyL+zLkk9aoH
FrgLobKpYLCRvvag6SrIjamsQAuXHhwQ/v5taN6tSYHDyqG22WIsDgdK654lOXGC4b4jg6umNXQB
iYM65qEdXsquOOi++l7mGq7EW5VjvCn/bEX0CVnWj+sfdeEmu/hZs8Ab5CoPxgJRJTY6W07LzUDS
lS+5lLxe2JhFLt8fxtioYaPdKF9QswDZw7fkgMCN1xZ5HG0oU/W77HkNgj8nnZyS5gu77PLw1RCv
opCkaLzO7lxs62PstBb0QpDjWPV2rc6+fDz++cCzFL1TsqHABVd4poYOM+1sjko7NAEg5iIjg2ke
r3+4NXOz+Dzg8VrxuC28HLpSfvOh6u+cYkhW1ywiP1+3tbqT0yk6e35AfGaMa8IxdbxPHvSdv58g
dcQJUKWRVglJl/0Fsn54sE0MX3MYLug7DDmMsZOl07nqJgI8P9zQI4c8umYNTnOqn7vjWrKzeCGc
GZ19vhYcr5HOi8YL09Dpco+HNzWtnJWNnFxu9hrQAX36vbTZV2uhkDeyCEsTmFbY457LLGh6kMf8
BlPfdn1bfZgr9/ic9OI/p+DM5OzbMWUIZTmeTvhe3dT3gZvYkzaodEi9Na2F5SB3Zmt+qyqNiQvO
KLz6R3An3Wtf1V35Bm0HG6LEP/QDmA/6L+LIO8lZ6wzLUxC5trOzmlguKmSAIZYZ7n3VGlzmxE6N
etgGh6J5NvblcXormx61ZYdX22xL90BYhNvrH3gxnKIFpuJfpM7zZyXXZb+J9ABBIIKkVNZbJs9X
kLVLLS/40G8b8xfloMZtlBtj4ZFt8kJzUFVb/X54jpCi3dWH9sV/bG7AwLer7ovH0FMe/tUK56oN
Acc0KSb8Ss/Msy0rwbzf7K9bWCqjXixwdl8wXkTcTCu8O3wqIGOlHSvIGTf5o4LHMhQ270grAovl
Wwz/rR3QxXzgbHNnd4ZZCB6NhiS8epO/aF/0Rt8h8mzlPRCLL+ZheJR33Y6uJQfTLfun8/7zSWfB
h9RBTAYTYUG1xg1EY7bt7kfjZA/rt9RS4f1ic2cRSJFMs8F0rYCp1pmOSbUdd6GTILR2jrHLH4P1
gL54NnVIUmjQW4ZU8SwssCgzKqnIC0+7zfbBju4gPHfEqLRb2tJ+LRIsB6Eza7NIoBhRaGYc1lps
JaLBFnwru3gjuZpDt6Mtb6CO7OYbXFwrh3+psKtD+eD3OucZcgop2qQccCeH6veWfBZQQ4KmX6+i
X9Pi6irps9GqD4lkPEgQFWzy12iNYnn5NxhTf0NGSomb5vKqzpM+JmU67TVG9H0z3ZfZUQ69mua2
EKONrqfDVNRwGqgSZW5R6ba0es0tHSJ0kHQKhotp7Hj2vUu/koygRUV0JIpb9Bi8B4qvrb5r6Lpc
jxVL8RYVVzzBMbuBMefZjucjVE99U269Qk++ZCFBo5MHKzFhKTM4szEfPmVBDz5ViKt70BixIVnz
FHD9MOrmX5gBeRxeijL02//oCuRyWetdXfReD2AREc9N+N34m/0ycC9NzzeU3cn8fgJVBi01UYEZ
gX1UxT7R9JUPsrBZhgG2VHMqubM/1GA0X0AwA3BpD/wmNtXec5q5NPwfEb1TTgN2G0jOgBMGXZRf
RHxn+SjAd34vDFSLpRLgmco/RgSywa1QQzuDDOzKmv50Z5QoUJqSQcyhoSA+c2cQzaa+Dy55j0YF
3cZJugcuYHRyuWXQicPQ83WfXjKHIWQI04O3EIIAsysoKAgevlJP8ZAwj03Zf1QcIpNj40FVe2Um
YdGUCbqM6fkLHsfZ8VGVtgmh5Em9tGNOlso/G8U8JFV86tOVqfplSyrCIwS7p/v1MiwJyNVSX8Oi
oLt7oC0gdPp7EUinXPKu7970ky+vUnBuY9QI9RAU59AwuTRUNMNIU4OgaQ7F1lZTbCP4JrT4Jgzt
sP6RdocmllZO7p9FrEuT09rPvFGX9bqVFb/0uCYdmxTHtzQlHT07elT0ZBtzuXHGMAhW/OTP2Ac1
etlABwMwfwNEX5dmm8GvWaMjTWoaA+KcbTtYmRmsyUotLe7cymxxxAhpJpcMi2vFg+8b30Tiu0Na
uDyuHtDF3w3S2nzHoklQ7RB0Bwmm8WYHADGkJZLSouvQvnKjOow92Cz71I4Zt3NDB/9Es3LCF7fy
zOL052dfsCFGAtCukXlwUZsBNFfBzHW/nILE3C+nWirIpXSwc/3Ky85MlETvZWmUS2+kpVuBgwQE
msH7YBZ3ZDBqu5DXCGQX13RmcPbhRiFVUA5uMJzWgauWGK4uGY/X1/RnsIcHnpmYBUZTRd8YIzCl
x8boENSdUyfBjUTXuIQWzSAUyjKoXOGLs5RGKkczbyt8nVpKrLL7QYP7xnj6i6Wc2ZAvPSAIcdng
rsJID9kVSmAbBFw+8erYwfTXXHiBQtBiV0wNPUcAGeZXSc14KPIqSbwhlx/awm8g7MJBexJi8yqj
+oamwneh+sA9ak1m0QBEiypXtiqu6+vrxYDu/Kegpo+gyxSwkBEIFMx2Ne+iSKk0U3i+ao6Wlhcg
dMiy4wilK1sW0IUqNChKF8oeHbhtViY7o9O5a47+i2bqTwO0323okeIJXZihxTLlkNGK7ZOh+VR6
APKLpvuiPvnJRfCi+UpuVwr4V4ZSzaCr6ev7pDAatPjAmyz6sHWjYCgegS8AWLrGu3wsy1cI/aZu
WNQnrtEXQ4Q3moIWKanyu15ujnpNniugOQBnT47KKANbmdTcrmOuHWjKuc1qcTBA8bKrimKf50nm
YJpBAZFy8hBrQFKbSdFaMURGqRgHSzMacdv25k9lkLedMn7RoX5JuuHWz0xHE8qbHwxuEhFPNINj
5oErS6jX9hiNLDLISvJ7UYeIi1LrSX3ZugMbj7Eafu8jttf6QLe7lt4QNrhi0L8aNXkysXMqpOkt
VU/3mixtjD59zBS6JSMaWWMe/6yz7rlNY3gjahhxeJOY/kvQAcRbl+V9FtYQwgP3h5SSxA4ZINPo
1W+bsHkaJji+jyFAK07ZtlHjU4xpJ9AhEC/RUFFW1f4n4p28HQdUZEj+ng60hy4WB44meDAT9hoE
xMkC0JbwTLodknHny03ujHJwV4AoGuKh/Q+NZKDFycExANABoLYCgywmkORS3Fo6K1K3ypW9bGT7
ZkAOW4OYy1KFuidcOQktf/dFQyxBgkNRVpsmk9HIS/LPgLefcBVAtxPwoQ/xC/XVm7IErVsDUg7F
EA5twwj48AGtPqE8+LHYKmiSbtOCIqcg71CbflTK4SdE1G30GLcGB1cIC3hocQJPMf14P+qQI2+j
wa1HKHbHqgwnpp/gvn7OCm0TRtU2iNTILljyTKpRt5FFOIpWDE4JTRILFMaNnUh0C32ZQxmmr1Ua
vtGE/AzVSFgkZEfo02F41kczqzbQjMmnoes6BQZ9wEcpuxCcSQSMOhmYIIfwQ2tDXNp5+pHl+aYK
pG3dl6MVaNGJ1P2NaMXXqBhvfm++CdZmdm8Ee9pXt5AJ+FYxbrrXY8JySFAwCgQZKEyqzms72qgy
o/WbBu/XOMaRMLCAzLAb//9I+9beSHWl61+EhMFc/BXoazoJneskX1CSmYBt7nf49e9ijvQoTbca
zX6lo9GRZmuqscvlctWqtcCjBIXfUFF8vUl2aJ7hxDf5hwrHtsapfG9MM+sgaimea2m9ttZr0S/U
MfW/kMCT2DkFrB+/bhaihzTqE3BAoSEeQhSmjCG9TDTQoJlJxJ0UYUg6Wq0wpAlViWM5Ng4q79WG
JQJK88Fb21TNXRXzbSRU0MqMpVOlrXCCvtzZkr2hMBJDDNnC/LsAw0PVEYhuWfw1L+WtGjThVzmN
M0cSRAFgJNkr/fiik3ab1BIyZFXpyLz/MMOeuYoA+ach18wsE29s8nDXhGCp0kT8XYNfv7XIFkp/
R80q32Qa34Gn5WgmqPjkPHZNkLLEIC/ZDBkG6JS0wzeoYiPNxIcyBJrY9SEdBwhQ2HsjHt2Y1vsG
NBUib7+EhX9DcvCLj+A2Kjd9rmwnhjNFUX43PDtIM1illfIrYcZtS0AKUeZia2fKHQWFvcGGdxSG
NikLvigLPYvFbqsP91HXJQ7Ez3DoIFO8or2BvK8W6qdWxopT14F0BbdasIFVxNV1TIAkYb8jQxQ7
bRep9zaP85cqa8p1jneSV5LOOES9CeLdrMM+FaVbqINcSQMSUHZQYGytk8+GCUoyyNrEKyHr8MOw
BThbwao7QOpciXcTqtRtQLjvQP1BOuHYRV6jZzH+EF8IO3/spi5uic7rjwxq56ar24FY61XV3ygY
ysPpyoYd8stqj9n/3CtstQIJLxQKGcbBwK6lKCu7rIGtqOqvigLikpnhJ5At37KX0YHztn0dFLAZ
9pBCX8eRRVaEcWUX2EOLVo9SuGY2tjvcaeVjGplsU5m57Wd5AFXUwUiJWwgsONWT9ka3ga4pqGxv
GqWFmHYc5Z4xxC+xEKjeQOt8lC9jneZbPSDmBklFuB2GwUwcDfMcYJHgf4wuMb/gHb8zksV7S044
japHdSvihyyn3ON91TjtgM/Ogg6i6DrDCKQ6PrQ2h55hnEFjPjXWSa2O2zJVPwGXy1dDpE8q7qRe
6yr8Q49DsC+UBV8nortH0SeCmJFdrcJO3HVDp0LZphndtKQ9zksYe0maPgT1QL3KrDBCE/OPCqNv
MQeHSWdbnyJi0M3OLU8r7cGtUzBaNJbypTH2ErD8NqTZPakB0B2twulkPsEfFc0ZJoArDm+4Jrn5
LAy8BORIb9MOcBQS6x0mjjpzlSrKhpQKQdSCAk4vxpsMPNwgK0ldFUV5p2vN0jHhkyAzxDdCeb10
qwpc9oR3qRvlYg8ULJheUjBEmLn6yoescJkF5gi46q8yh/K62vhhzX+pwCu5NDF7z5agcsaBdCQk
GlzTbPu1no13Kcv3ucZ1TF7jCI0t/o2hyyb5dqI6MoJaIWBg91TN32yVZJ4R5LETtPyWp92q4f1d
bWhebhahYwlLuqppvEgmdlQpX+1SbFhPH2JVebQT/tSP9VPdWt+RFrxnvH2ygAtmaQ/SPWWsVskY
4JLE7vkZqxsXyM56nRc5qGt0tdmkPRioTAv3qSn4EyFgrTHoy2AKdPaifmul9ndfdN9Mi8GYPhSK
06tS8Yy0UxwwXt6BW+ZrEvSII7VeW2MYuUExBDvDLKkLIhrVo22K5gQqkRA4jwtHy60cPghIjja8
5F2SeFWR7JoeB0nPVD8P89TlgfY+aOrRirS3TKnkSgtVxcHhOiIcgval8nPiKenaqGOIRgfVa6+W
D5IIrXaElRae1DBkG5MCFEWY6V6NHMtnFYFcZbW17eGbpRXbO0WHCKjRcw0UzSpcJcrTW3u0rXvU
SNuVhbetowY62bPAiMAmFAUj6BOM8nFo0uKNl1KvXNNGAdUpJEc3P69vSMEeBHhKssYu3grw/j72
TSrBd9gCMDEULfie67scRHRb2wr1DSifkvfUEAQcV0R5UpVMv2+b1v4a7SJd22EqPLvjtdcXiQ6y
WaylmrfZJgMBgsMKcBpllUkd6HKN+65TRqfR+AMEQ/gCCu3s6QWeJxQZUPSiQM2b86dXILp6QNMy
PTKkv1zFwzvt9XVKgyX1wbPXyGQIRVzT0DB3cEZJ22q92g2jTI9pidTcEk6voUbOHLUtADa/N8eF
9w+9ZBA6hKhIEdNEvXz68h/v8X7MAMiowvSIp3jtBIO8jQhwZPqofulmCx2OAjOfCQQzaAXSO0ky
A3RsMRJ5BeO8VNNDJ4HE+zCWXmBWu7HM1lGtb7EzG6XMIWJGj0zvP5maPEcdQpbNhY33XHzQjMoE
vRpK8iTOVNwYRebyErjaqn9E/XGtUwzoCCh/NLFyh2jyW5TsLS2r2zZgB3Ry7yMe3Pcc+rUa7TXP
lIBTCKvaQgYAx2Ri/LqeFF6qW9imhnXCQqGtOSsRxraVGqGWAuVGwOZW2E6dT2804wg35cFCb/PM
3XQTMEBKGaMgCqNztlR74pEhAqj8EhiKNFQdtBfwFlS9698Esbfzxy/6NJOjTW9fFNxPd781SJdr
aoIuSRr8BrEEnlz1uM6SeM0VA+M8zaZuxYNBhg82BK+pHRluM1qrKEhAWlrxdkc01KR4+jj2zZ1I
47eUcWg29clOGOEjHYdHXR/WbdTcIXt4zkPjWWsGyAUB5uhUGpHgU0tVt6rjO65DRoWgtbBSQ7DW
5VpLAcDXIeQA4LoHTgrq2ba5s9h4zLJx1XYjnrwM7ZvWSAYnUpQjprINrxwY8QqrBMiMcNCYhaDz
N+rvLo6fpFWoToHgtkZdFtInQVs5eLThZosqTzPYp7T6O4VaB2VQA1dmYQTSepx0Cn8WEjDMkQ/1
HiFIuiHhryCLWkONFKlbUzyaMb1LguZXPLI7cGJC8J6BTQtFQ/1NZPaKEsncroD4gKoc+pq81720
HcFBvJTE2mdbgkGptfS7vsv3aqmk2yGIyhX0O+81s3hq9O6PVWoPfVHu1EZdQUfxaQiM1gXM4CYl
9mNWKV8Ka746rfGjfNiBcOGAIsQT8iACWg3xu7HEfVnnL8QMD1HcrStwmZncOADM/ivr0g3mWsKV
EKUf6cG9NEyodqb0KVLKVVhn93hugQRv5OhD48HDM/xqpeo+28a8gX5AhXFM9YYF/c4uyG9RabkT
duq9TPv70VTXdtB1SB0xbVDZ3V5BjqYoyZFqGTA6XXMfqDGodUEYrdPQqwJeAVULCrOIZ7dDYP0K
M3UL1YKDmdW9aw00X18/AZei39SkQX8BsvBoJJz6fwecRhDWQ3rM1OwrmOo12KXUSRLlUeXQbo57
bc+y+v661bPjDTipjj4DCNunuuH81FVJnYhoUMWR0PjN1Ow9LSjemeC9u27nrPQ52dEmfhBUkHU0
nGdf1yt2PXYIIw1rkxXVcflaPFtYwrMQghtrmpTDxAeASmfQzlSEZgQdDxCaoYNetOvRlsifg5sm
X5xjOW/an9qaAzxpRpiIBGx1buvZ+3ZXuajK7PDYvIXCrIMpy9D755r4ZBNRGMNB0/DXfEKvaNq0
alU9AaGzeB+nong/5gsOcd6tnhmZdvLHLRyFkYH/0eRYItndxiAVwW/SXJPEeNWO42GM2F3K+WNV
Kb4VigPBRGI5mn8w5vqv3ZTpl2BCDkUG3ArowZ7+EswMxGUjGnEMJWqV1gOY+Bdu0gveT0zoFGLK
CqxwZ+qL6tDB/5s4PYaJDW8hO7wRnoDr3Vx3/rMGGDI1qJhBwRl+CS3nWV03SBVRl1owOX/9qcdJ
tapCsE2ylGmrJCrAlVnFr7kOQjAtIQsX6wXb6Lvh8GHAEhKW835i2AZFoQVU8TXlcQAXj9l1K13H
sx5pC8pn4dB7rUi31z/4wmlHsQoCbypai5iom33wONS1jllueTTGvAa7IwN7ZZUufNmFzdORAyNh
1BG/0HY+dQ+osg29rKzkGFm7SIYbVfd4aC9s3YWQomMODxKgmgWZ5XlHLwkkrmHI7x3V1t5HgP2G
3WsDTk2Kl/y/rxnKfGioIN1Gk232OWifGyQrkf2OQvh1Z0xioyA6v27kHDaKboeKjA5Nc2iAnNUT
wWOcGpqCbgfobV/oKtzXDjhC8KR3poC11De/sEUwo07jvWhmI9s43SJtoKhkc1McW524CjQnVJZ4
rSEWlu7CJp2Yma7WHyFLBX9+XvYwUyRB7A06iiO1rTlaRMApmi0YuxQgTxpGM2tW38ksiuz8GCOz
cyJ3dIIdOlMuuCQ1J3dTd2kVp1U6qbJOHSq4BSaY0Bk6G21KQL/eaSB1OVpWlYLj09iOE680uhGo
Uh0DNXq97iSX7CETAaIDFJwQPJnd1XxobLzzCOIunrdJJkE0PaIyIxxlGhkrPq5boxe+Di1Ehskq
cIYg2p9uHsbNOC36UBzV0vrOovJzNJcwvksmpr//4R+lKqoSGBF57OlnqNw2w+/rn3DRJX5+w2zF
zKiGCjsoNgGP7j1U6rwJ28Y31Cl2yZqvlacFe9rFNcOIE3g9J6zB7FyJTkEqQPk0Kq3t+bYAP4d5
MDaqV2+4t5S6XTrE0GrAzBmGM89BDS3tEiW3bX4syBvHPHakNDu7CxYi00UrE/XOX5EsOu99ikwr
cFEr/KgN6k4N2nVvKC9qxx+uL90lMwivuAspZucRCU9dIWNZg7cn40fA11410j504+BatlhdN3MO
mMeZhW6VhZ4JfBsXyKkd1qMpEOsl4AsUMstQnh+3PMt+R2Pdr0gw8g0RQXvP29F0qAAssMnBFodi
D7s11BTynmZrb/QsQ9GP1Zj3ZGG9sBAXfRYD5tSwbdSpsfKnvxCEmroINcqPqtS+E1pi+DSqMpSn
fyUgMQMtVf+RjfVNM/brokFxqRH2uyXUQ0PthbT9UrwBAglzbcjFLMSc018COnDdAFCMH/FuWFPj
VQgGjuKHFmqGGooq13fmUiwwgMIkKoBjcIKZsayx9LDMJz8bBxQzhu4FXah6afunoDUP2QYydRTP
oPpnzuclqCYUadW4Izo3vIt8NA4AsDVW4Bz8H9Z+6YqYfvXcHu5Z1IQMiptiLjFnC9NOQeDNj0na
3I9xtArL8oWGS0O2F80g3KAeOAkmzl9xRdmr6DHE/Mhpu2/qcU/D9NUI6MIbZMnMdN//iNcxA2ZK
o2p2tFCa6CLbQ2XZzSHHe90VLpuZILE6UhSTzE5AqVZqE4dKdMwJCuyP0AVwLPp43cYld7OQcSH7
mTBG82otR9NQFqnkxyahiDOmF0TR6roJpAKXdv+Hkem6+LFelc1D1nU6jHRh44Ampl23LYAACqW9
a7cEQ1YTrkUWEI0I8izyhqiSbmGhrFkk9ldfAIMA1nmMRqiVywdxG2spiNZNzeuC9A1ThttCgg9G
5MYrKBQ/i5QoK0htv9pW/ScZ+88kZIPLMNydDspOs9r7INLQmCDGo0oBnDEVXjgQXUJ5poNgQAdM
qEOqCgyFIUjdap0juaA3ahqXK5NA5aLFHc2C8FHLdTRbFe7lYKwBOEQ5EFKiwBZlj0lDVnHRvgE2
goF0KwJoJ+W9V0FE+mgziLZLdDlsOm41poE4o1CBp0wLtBsH2rwouqJt7BEgCRRcQCNnoDmta+37
KItXgCV9qZT7OmWPYZ9wF9q66QqtEuhZEPoLJa3aCcsi9yA3FDhRDrmVshTP6GfeWm0YbK3IfKnU
YCdJfBNY+V0u9Ds6AhVSRBDqgEQAKlC6+hql5W+Q7q9DjDa46CehZ65EidNURQApnGzVGXYHoSOS
OHmQBp6pVyB2CYsXe9B2JA+DowKgZlsCQWEFCibpQn6smX4oDNWPyzZd8LCZEyN9n+IyBsGBk/t7
n536l15LRWuKrvQ1aNJzCYgL2vsLTnzRBp3q/ih54l6efPyHDwuLJXUvstLv9unfqSj9pt2au8Kr
V8qmfSifyduCxVmM/t9XYSYIUHFTB8/I7PgjwJWBAoIsUGfaG3WVrILdV++igeCl++Uk/uL3ARat
AkMMOuN5IAApQ5RatVn4jK6ahqL5Oy4s4QUL02WOdq+Bm43NqwykLcFrj3akn9B9we/SxT36W3D5
cctMK3ZiYRZnQkPnQCLDgti1XvLQbZCfZI1XUUc1PMzOjq846PVWHtS1sqn8foNoJI7yMbAcMP0R
l/I1e0s+r+/jLPid/ahpm384TqZa8Zin02dDQDembMPQgGaAB103M8/o/toBvgYZKh4q9pmEbxDJ
vgTPPQrT+bgruwGiZ9lTN3zUhXRJab1o9kM5Tm1sFMd7J+uJ2435KrZvyFC5QR79Wxvw7OdM3vDj
s/WeZuDOwpkcowPoPAjZyiV8zyWH+vnFsyOJ/AkUCl2NA9JDKUTj4BtYQBDNilNnHzG76EkJ+UTC
YAF/3JoD2xh5+BXL7GuI2WHQI9c0SqdvlhQO/9Yd5o6MajduMNSjcVJm2Xk08JLwnCPYYAy59uv7
6nkMvPrGWoWH3lU25SaD3sgrWmuLA0lTVDkzDTi8TjGzb+BlcLpv1BjBZZ6EpR/v6h0bPQluK8gu
7+K9QhfHny6sL/qDCAd4KGKQft5TaBqICraRVvhZmmCOvnKb6FuDehUdazeq7LUgxYpY5UI+f8Fv
kMxPzyik2eCJmq1uKAvAyNO88ONuXOfApbD4HweAJsc5MTGrwSS2bELAPAu/CW9z8z1qDjpdGI+4
dOCRvE8XEjoy4FiYuX+YghGPyaTw1T2G1iDbdN88i3t+W62H9XDQDt0jAA4M3PqbhUhzIaKdGJ6d
CqsUcToaMdbvEPnqi7UFMh0sPopbO+2q2XW1S2+6V6jRXrc7e4b9b01/fO9s2xTVqFUjk3AW4w2M
b66s7vVYerq+7rJx4RsvusgPW7P9S4saJW8qCj8h4d7GMI2ZNN71z7m0iug3WaZlgk4KPMWnB00z
gaQLBceFC9mAwBB7VslnpMbudTOXvgRVfVB9IIsAHn7mJQRDJjogboWfU7ElQOGExhLNzKWNwa2D
2SNMBbGzQZ2qxACXkWWF35XBgQ/lTSc6j6LciAemG2Uf/+GDDAIaJagdo+kyC1AqiOXifsDRKicL
/UeZPV83MLnvLAIaU8cRM05odqL4cLoxdVxpXZSGhV+ZhpvmBDxVYIAYCTrnf/6DJXwCYgVmH/Ho
P7WkFKaqoIed+72NlnnwFFgvzLyL+VLpfl5V/3t0kHaBYwohb3qGnxqyiioXbThC42+T3HWb+JE9
qL5+1Pf2WgW8/d89m4HQGUrA8AcgMmbWWAdkYdnQ3I/U6MDEoLmKrn6LcqkVeLZReBajJDMVhxjF
TN8sDoWlkqgRMAb+2KduowlXbd4U3JOR8fiP+zQzNIs8GOdkAvhE6UfaSxyj+KMdRx2gst11M9O6
nDgezIDhEQxhaKEydb5LSWnTIqGm8Ivsm6DGRJpDmS/1aC8sGioKKP0BmgMPnxcVdM0Ig8wOpQ/J
GqDQnkMABqMIomZUWV3/nMuWQPKOq9YkaFGdOp1tGdLIAibgBpbHSLLpq8w1ysZRofbzH0wxoCXR
oEInZ54vVUkS6iGwsb6aGx+AoQ5uOdqvadY9WhQVzP8/Y7O7oZVp2jEjQBOstX8FTPlOM+6xgD6q
FtDM121dcAk8bJEaGSgFgphyFuwkeCIhYIWBDD1sfcZHvMsoNFny6uu6nXmJBm0N3BAQkKegazVQ
BprdRgBoc2mmhfAlH01I+5HGUyR/FZ3xCgTQ1kD5xclydsTU632dmG6GyQQ3lJb0NL36RvEkX6VS
LnjQpa/HlBHuLZSnsLfT3/94Q1ioNIPLqxN+LqsnRQ22YV2/9xAq+g+rjMVFNxgjVsC3zFZZq8cC
D9Na+NqQfTWD/VnFAVjh83YhZTu7i7HIP+1Mf//je/rBBqdTVGI3+2oN+PMG4NK36xt5cckwAYzR
dlMHd9Ds0BldKsPUToSviPdc+5rKWxDoW1ivSycb8/P/Z2R2AhI9UXsF2Gdfp5UDEe5VhOJhl9xn
2VLONyf2+OuXgG9g/heFHZSrZ5cxUUgm6CCFH+fpBjSU0AoiFmBwbRJ5LUa0oLH5F6DVmXjuKhia
bYsl6u6Lu4Z8ANGFIN+etxu10jJ7pcOSNoJvcXY8LWpfru/aJROgLSITZwCu6TkDQzwqYZYOMfft
8htQUocPS+f77FkH1/tpQTt1Pa4ha5IlLIjI49t4HXnB2mSggdWcdLMkxXwxmkw1CDoBOyw0h0+t
9aiQFrLWhD8G1kZU1f2QPWrDXmaoP2iYONCaLyOwMcjQHgQe7dDYgHJWmXlyIGurZAsj65fOxM9f
M/v2TA8ZdJxU4VfhLUuOg/HVsafrG3jBhA0EC9EBrARLwpyuhGuc1HEdRH49yYhKbU0gMlPnS6KJ
Z5k2ALU2yvXMsi0NsWR2GlplVFo26NPVE3l1UG41FVV0qIWmpgrm54VwdckaLlW8MNH9BgBpFn7r
sOhFow2IJbHtNIw65fBpop5G+C9qHK8v4PkJQMpjAOIEYt0JRDDzGMuoK1TvEOq10u8bP2uWHinT
0pwmV9MdoqG8CaQwaqqzGF9LZmQp1J59AzUyD1yh7wVp0FaIMJ0gRtW+10S1QWfvKwXW3r3+cefe
MbVXNPCGT9VPVFVOj0Np2IMioMrsGyxQHcsovQwTmqnIPv+DHSDigRVDHRDlr1M7oxmlTOkAz2FG
sy1a4NPzaANg1/N1M/OhPwRlfA/UU8BuYfwFOJ3aafUu0NIQdozafGyEkXv52N0oQeaao7w1+2KV
A6JKRvte14qbzLKfceoj1y7UfpUYDPWBfBzXQibSb2y6jmS6EO4uLbgOIIqBChp6L3PMhhAW51Eb
cF+P0flRoKUL+DsEgIpqvbAUk9vM3QqUA3h8TNzwKGadLkXMZNRlEeM+5KJ3uV85ZNtvC69f9R/x
fhmwpF20B3gqscFgo8GfTu11psgpVLmFD2p329FMqKRzCwkRRu7fpIz3gTAgLmxjggUIoDu9MirP
iognMFjiRDZeMLn5Jyjrd8wWHoySfY4xej8E2GbSdabLM0iCS1FRr8e1vr2+Vhc3xcZMPmoEgBHP
8XBchllgUp37BGq/UBRWCHUC+/26EdQdLuwIeo2oYIJKyDrj9wF5dq5CZwA33aBkGKMClEIPxdpq
AJiu0ZVShhYFoxI67Gp9zFgAxFJpYMA3Kx7CHLyLap5tITqPYQ3G38K8CT1uVeiKDB+omHqKEF5K
gDXSaQ0RD5Y/Z6X+FBQU5eCudJuy9pUIA5/5iLm1sbvNVTtfI9IAKN3zu2DMHwgkOpwC0+QBOEkc
Iy0n6kdbcQqBMbk64h+8t0ZXkMHyrMooXWbzV/CAp26W5Y+5bG46bm7jiN4k6KOl1PYyJUmcqFKh
tNDaHswcMHaYIGXv9/hNb73VPmFEYNsUeBa1hfIrqslvCBJzJ4Tcd6u3iaPqQK+XW6vsbgI+/FKJ
+OxSTJMijj6oclhjL9/LNjwEWhvuW7PalyUKFrpaf6EF2LhWRp7ikeyCCPBDjDRmmE3VtAEj9uZT
aPc3wTh8a5hUdDtrKra2ELqg5vjeROGvPu7cOKCl0zT9PibQSsdsFnjcC+L3+fgnRDV6ZZn5AZDt
NRsV3+TBUxPXN5lSqK49on6rBsN31bGDbJptmbQPXC/rlWB9tFI43cVDsg/KHqkHsdH/0fRbtBEB
lydI9c1XCTE8L9e179boFYdK8yU20faqi+KusupHWVcry8IQYmiNb83QozGWVC2GuVVsYCc/zELc
qGZcfeRagP6yEbIbtdJeWIEnJ0tGHczOxtJT5W8RYBZwJtpZsGsDKzuxWJ0GgJolVsxB4+nr3MS8
d6GZgLzZ0gFb6kEtNagTpvHalDxwtc780nCzPcZWdYNxrdytkV5Jgdl2Gowo57f7oAtuI73amwTC
NyMDtDNf56Z+13UtRlO4DpUAO6ULr4cLVz2+AHQmCF8WCl+zkKn3ikbLBLchWjZryoq1LtqFjO9S
mDyxMb1gfry0MPU5UjzqECYHQOpU/iXtTlvZLWAFdWU+Dlme/K5QEnOzCMM7Qg50n4955ygIHdAF
ilI0KTsbrBCyWE3Coa+Ix9VB6FTuwfLQYKiRcycJetNv+gh6ICz8uB7HLgRLhC8N/VJAP2xrXuUc
FRAMkxpxPsrvjfrOqA/dEorl4j78MDH9/Y81YkWaAwQUIuXqh8FheZw4BYBV179jychss1vFijIF
eqp+UUFjMgVnoBasrpsgSzZmm91QRMO2jQS6ZeO6+cDM5o3lti7b0LW+gmMvIg7nzKFTAnSyO7NE
SytliYwZFnPmQGFl19zJFd8P0pP77NZ60N8HWJZe81oXTraOkRWstEWVvguvrNNfMXuGFxAe5yZ4
F/xi1a/jJ3QpIT9Id/LQeNo62sYrUN5urq/1tJRn0eeHz8yjj2xtpRBwy7ZFfTK663GHj+Vva0n5
7FKK+XOF7ZkGhtT0RqvraU/31HDSXz1z6gPx5Kq/0d7A7G8/ovMKDE3pgBByERe+4FFzMERZybQA
gYjwzST2s7C963n9H1YSJXI86FDYm9oZp6cvrOMwaIMhgpSnPCjhnSR8J5hyk0HL4vqeXQollgpq
vambqxlnoDhWBEpRwhLm05rhjRVf+RJG+kLONQFv6QTCQY/hr6f+CCU6a/UK7xIACU1yMMP4vQzk
Labtv6H9eh8YUJ0C1dn1rzrvaeAMoiKko/MJ7hEs4ekCxiyQGhVj5GuB8oSBICgelYCONaTejITs
OqFEq4yAb0904JMJeHljqcDDJwlfoGK9dCbQXMEIxjSlgw7Y6Q+x7cyKFLBB+JSNQOjFiW/33es4
kpsCTaTrX31xL8FkiHk49K1B5HZqCwkUJ13UYy+BpK6e4/qAedDrJi75voUpuKmtjBtoPtVU0kJP
kySPkKYnGN0Nx9+Giln460bOvwPvANRbcf/jZXyOberKSrECFIhQj/XKunWJ/FU0S6Po02qcRqvJ
Cupe02gTGhCz1apN3oY8QeGnrHRMqOYxxqhN9opFvB8mDi2aW3+ufxfRp2LSmU1gNS0U7dHXpTOb
FthMaspa4Q/Mzp2+MO4Knv+2k+C3zZobFZygQ1dpYEjh370VveVj/Fgn+hZ/qU9MVA82cg/ommBu
2HjOdLoSI/7rwTJ+RzXyPTCn1U6qkUewQ0RgEmheRj35Y6YVu8m5Dgk8M8Iok3yoI7BpxF1ReZVI
DQcyIMjmY2V0W4Bv3UKhtttL6ybqhLHXkqF9yIEmcKISlBKZpNLhwYgq5O+K0Fur5D4UnAqwG4xQ
Yw3CfYj3DAiajGzF0/A9iFLwGKn4w667pyzD/8GUWuaidBs5EQ2Slcm7W62s/CwARLbOm9uSKus6
Km/rJP3ogXHv5QgEgW3e51Z/y5scI19tCm0PRc2Rm0FZrO6iwxC3KxBygOrFtc3WAhkSZ9D6wcsK
VZvEU+Ou2rUl9bUqzTDgPD7mKZMuXj3QFk6KbaHKnWpU90U6DO5gi8PYKNThZnwsqz5yLGZtchTn
vaYGzxTN5E1eB38oqUxXALLcFfY9NqLYJDypvayqsKYtedHxL6/KOt5QZTwkNfnI1SFylaoFz4W2
bfLxGGlotHZACnaBhXW3D6aCUe6Q95+TmuEaVBCPat095HwkXogCjlMNY+aGuvkhA0Bi0Rr6x0EG
5C4a7h2gDtDlQXmETuf/R6wOkTUIWaHTM7DAVQuAOsV7hsB1/SBcOnpQh0O9bRosPMMuW8DGZoMA
LaitN0BI1gbINcrsM+TRn7wGsD1XdO+6xQsXAj7sh8npZP74MKnkKqi30MWpVr1H3coNV+whXxW7
/hb827vr1i5/H8rbiC54ic1BAi1JEFdIihIYOix9hkma3MDTtnJyo7gf26WK+oK5OYF7o8iedHYm
fFw1GJGnnlQQy0bNDcabsfznt8e0kP/3bfObtUoRRaoOxjRdfDKzw+MZ16idt0/X1/DSJfDTzmzD
2ibQqpChHZZKaL4CI90QFBBwGVw3c56c4HNQmUMLGk9m3NQzvwDPKmZUYvRvOu5Bu6WA+ruxxqF/
KEAq2ATTe7hUlurNl93xh9nZq0QLhZGyqeg7YfgmdwRKSm7AVLIBkbjiLHKYX7p4/no/Rh/wtp63
qRq7q5QsJdyvUYmsodvt9FBRQLXeTYSjbpekUc/hZ4gjP+3Nvk/t2wTgFcr9IQhatOG0HFQECHwj
uwXP/95o5MZCr9yFJtlHKYZdaCUfhWhQidD+kMx6GwbyJx1CuRAGLjkV4Ab/d//OHkUsLAKGEr/w
8ep3Df4GMg2w6MkFn5qC5NktD4Qmhkwm/N0ccBA2nWJEEj6lGu0WK3Gb6vLl390WiR5Gy5FkTECn
U7etjJE3mC/DkVea2CmoHbtBpa4hFvGNGQnujCDcLJfmws5zWZwVqNSB6BuVfZAhnxq1hwA5B5iE
/MxEAhjqe7QZ9mbabqoq/XX9+y488WALIC5io1IPSbTZuUTuAbSbgTXsXHNj3HcrzU3X0aMNMpM9
mpQuGOFCkC1925+GtVoSLb60gT+Nz7w3t2WnthmMF0ripjwCQchCHn3JEXUQI4IoCFRIuCROl9Is
IvB/Bgr3eTaA4+SYosQIEfGFe/aiFRxEMF4gtCG+nVqxIguMm8TmfmJnd0rMnuT/4+zMeuM2mi78
iwhwX27JWWUtM7Jkx74h7Njmvu/89d9D5XvjGYoYIg4Q5EJAarpZXV1ddeocH5C3XDT7219rcb9+
25lrUfWqkXtJbQSnYoB1zEclJcy2f2KCISSamwylzeuCnubpMcSemDD/KuRPYbdSFFxcAi9uRUFv
GRuz1kkfBHKhwNED8imAyE85xt4a0G7xa1yYmH7CRQqilpqXyhQOIPDsd2YTwglcbhN9bZJiMRu4
SOFmK2m5WFJJoZfpdr5nB0GxbRPxo0FfX5rYeNbAsEurUun1Te9BKObngygRPPYazL7BSfZesvZY
eme1/Xn726+ZmKUC2kDxwkOE/lSIXyHqsCeuNWUt31hygIn5H1Iy0t73UNjYyCFE7OgMBak9FEj+
rE0kLC6DuV38iy4v7/Tr75+P+gifOjsVyecyPlvDU5w9396pN1zw/OrRJsYr6P65Gua1KT3XwjCP
IzqOcoWgngahpUGvyJT8FqLC6t4QZAh/B14xPOz2/Mpgl1sdJHfjF1Vs7gyxkbehq/6S03IjCPDa
teF9LpRPXp6ci0CoVm7KxTyBfgXBllI/wLKZs7rpKCgd9JeMMXmHotgZ36uHKbw3m/wR7x0fSub6
TgzhbFc2aumUgHmedgoOdSZCrz+GGNdqGRuUeyoYIw+DWR6r1txKpXlEEOjOZNY+0voTQoiDLfRI
zETJTnCBzKejyHwz8DariO9h6v1QNFCLmVLd20McNY7f6PBqFbxAi4md2ejrnZ/Azpj1ibbRa7c6
Zk2w0tZcupc15nomWNcEGp9dJqNRd2UsAt+pBQhLNFf+FYbyBy2Pzl62Rq+w5MSgTDAlgZWgrHW9
bzVcyRCZNtA/qvTwkuBJC2tKEunKEO30v5n7MYMLEvIlE7nTPC2vMktu5EoMTqLgaXaU+JJtRO5R
Z9DhYA3ZN4Fynh3q0JbGwX/jjHt7Ak9jtRPzi8oow2w300asS/jIWKHu7kK0KW1Nil77rhBXbuel
zzYxplgm/9C1n23l2EtiCZlNcNIUrbHzIf3qC9bfgSd9V9poJTAsPXOIOgx0U4mdqr3Xn02raaHC
GUaxphU/9EbyPMZ55xTauGthoA7hOvX1ftjcPmSLCySGWCSMDPLM72zYn8MmqsA9CaVmd0JOvbDZ
kxg70ird46IpGL5IT42p5js7zkYGAWLPy/RUUVcrB9luTQjwB8/2lBXPXLon6LgRW0EUk47Mvpoa
VVKtD7iHWUa2JCeObqyhsFdMzNsbmjWJV3d1cIL2+bU3pTtYgFdm15aO8cUq5veEmybx2MoVt51x
tOJ7eBNaaSWFX1vF7NYuQl+GaINVoAj6ODb6s5KXx9sOtnh9XC5j9tktdYTiaCAaKQ1CZ0G6gbxk
4x5R+DYAYmwneS59B19t/bj2jRYdbnqbwJQB6ef8jRf34I+lnsOr5MlPC533jZ93D5QZ9oKXlyuR
YumyAqzyr7HZs9X3aq3Q1IKv5Y4UC/svqlnqmyJO4o3X++eyZAT79s4uLw+CDRDW1LDmSKJyUnmQ
gP+cmgFiZvj0tUh+TWXz3PXhiqlFVyT+/c/U5EcXaXHXpGDdREJTn0IcXvabACiK76+xei2ZMRWJ
MESxh87QLALWfc53bBUihJY/671MatwP9/6gf7q9cwuRFhYQ6hQM7tCen8+3yIIbuKlk+CcjUZxq
fPWgSTNr5oTggJYg4++TNfbRNYvTt7zYwMRsaFdUGm0fANcCAhVxBXK3H8C4CJvRyElMxJUguLCZ
E4ZwSjfQMZHmmHizCvLKGOg0Ucu3K+HZRCIiUdcUZxac8MrKzDOoAWmZ52IlFFRHHzK7a4xN451M
88vtb7a4HG5FhoUYq33HpOeaMDh5QUW3sNU3fhHtk2rYZslwvm1mcT0WcHUeGBSH5pmF0fiBMfUT
Tn6hHY28fBkqKl5li0xEk//3UwW6bZp8mlb1blyoCxSrL42EJaU5VbV2lxhoQhPqby9paecm5Rlq
fVD0yXOmIKja4VcYI/8EK8W3rvPgLDXVZ/BPfxAlmL+gIAxCkLHIecHEHTJf9UvfP3l974S0t9qw
2/nDWil9AS6CHhCTBIxcMoNE1eT6MGlJ2EhyGfjAJprtuOke68hxgcNr++pYO5Xw3xnSpoST8UiQ
4ZQVJjbHWUZRFqXfD83ggUl87KsXT2VaV7pL28i20m+3P9cbtn6WV1PfUESmxk0eXPO6IdR6rYok
uXdyH6Sduu0PkH7sYYYHJrF2Q84uLWaSaN/yvJpgBQoT47OAa5Zg9U0xDM6dehejC6gXKtT6P2SE
IwVlpfM9Lxf+Y4xkfQJxM886H5asUh3WF6iPzy1Cwcpf1aOOFIDt3Rm8JBHFgcnsWBw9J9oEq3CQ
6fNcbOk707PwCy9sKcahH5w9f9R3RiX9EhLhXkzNY+V5d0BC7yM/fWkL6FBWPuYsw3pnefoCF4G/
c0UxjxGmOMNcb+6NXf7R3+mbcttuk5OEFmqwqoo8O+7/WKSeOA1VcrXNEQaZYQhKJsDUZEpfrHIv
CPeBsL+9qoVFMV3LQBfgAqQQ5pl8ytOvNyKUYbo2/sBO/t1oqxQKsxtzWsaVjdnFkqSgQyzXBO6r
RHfM87a2bAAYsoYPbtt+vys8a+WCeTtXMyeBR4syB6RlE6vWLKyMUlDKHbSiQIXHXe+NtlK7mZ2B
iW00j1aE/rPoM5csq37ow5jKDThXFHoOnivcMyj9EsayY8nl1zwVj0nuHuRIQpFlPKIa9ejq6a7O
xHPcVt9lOfpiBZltRdLKlT8PHdOm8dmZDp1UMieWz2tvK6wwhT5Ld+FPkQtnYt8MHGVffxNf1v1s
dlP+vy0QPJPyIvWZmWejG5a3kpbAEtR/8OQQXa96n4viTiU9vO1uC1GKVf22NEutZakOY6mK3FPT
BA54ULRIqk2KQKDr4t9uteLdS8R1XC5wuGGSGaj5YH+ZpklL1S07R78sy+43sm6LnuN/7L6EnzKa
xJ6TpLb8fHuRC8cWo2QBE0ed+i7xcI0iH33D985oBThDqdqooYBSXWOqXIiEV2bkaw/xPU3w1bqL
eCRYCEh60PiY4Us0huTa9XjOff/OspKPLpRdK6Fw0TJFvLe7jbAx801JsFAJzDrvLIVUDlGOkUHm
gwGxS6NC4nHclFHtNJnu3N7X5a95YXe24lZH7CEsIuHkpeTenWk8Bq9a/UlolZMq1T/HQdb3RTEe
vah/kERoTy2/67dRLa7hNhaiJtk4aZ4Oxxfd+dllSzARU7gJorPctOGmymj3EFtXzsrScicaV3xI
hFMTCdvrDxwFndklQHZPgC7RwVY2EPpvBAeUp5P9kA/G8fb2LkQBCi3UNZEkhUF73lpQgj7JO1KI
s55ljiHejyIZxJDgTCvduMWFIbQ9ca9P+f98JEiI6jF2tdI9WeLPelR3oVAfrFTYRKFOEd3bucgY
1VqzrVX1IyJ9SCEwf5GuXegLx5SByN+/YnYtZXprwezDrygYmehOCQPjVXa4vacLjnJlY+YoBYRT
Yd+MsA2rsFPmYjE6lSivFKSXFoIuO7g6CExocM6OY1JS90sxdG4nHs4qQFOpZjjXSN0/McSgCcBS
eMPewRHHLANegLLfWdLRoECINw8Eelxr1ZDF9dC2YXbOnPQNZmUmpFQi0+9R0Rot/TOXE4oZUfRR
LYQ1Q3NcyHTxGRTXRXXyeY7ZbOeCMUSBh4kkqDe5G95gSuam2om7DCbeNV+Yl8/+sTaVKjBH8XQO
TnV1sesGuFxPfo9KhmDChwYfL8M/g9uiXAZncsJAk1nZUd0gUolEgPc66ulhlLot6Q4qHGvEYAvu
OdFbwHIBpyqBdbbTXVGZNZQGwdkPOqgnYAdkt9cm1N9/Tqp2pjWNAMJlR4XrOozFqL/KgqQH52y0
juifbftUOkDHvnbXT9H/OumDDhZ6TtbB50Rt9tqOWdNIEKGJPLW77DH4gDTTNumcauM+KduccdIV
e0vLgriDlUGhSoYxpToXz4E8lhvfUDMdxNSrC1nrGJV2vTY88/4DISiPuvc0KQuge37T9kJgjJ2S
KQAXxq0cJHdtpKxE4+l3zraNWXd6cyjvTSTH0zov1mFGzDAWKMOcZQVxk8HTgAn1sokWWnmndf5n
q/D+gFkeYtILm7NHnOiHRZJlIjTRqrDXhp9u/TL2P31f2VjxT+iEuubRygcHyDBw07UC3sKeXhmf
fbhodOtU6vDHUAANIPQBCZoibm8H/reK9PttpWGBIgU8THOvB7ddZ1ngm1Q2xl15LJgK+xQ/1Z/T
D0mzt0Znei+aWx2d8ee1QLPgmfSkyc4mnhLjHSBqKMdaTWUPctKkf+4EHbWKwtHMdAXDsRA9+Yq0
uChZU2JT5pQgcdpWitwIxkk4ABraFXuTyk1yRNKE+ob535O/yRqMxcz2U0l5GzO78FOIHsbeFVjV
BCmVNshZImFp9864rffWKXxYNTiNtbz7gsAH4Mvh5L0r3riBx6jnUAbnSt0F9dcu/hx0d5V5kuRv
gRduCgEtr79XvGYhhnGzGjS6ZBznXaW37VMmXSxkTAyk8GCHSvb5obLsbjchFb1dsZKeLHop8DJo
VqjTk/PNLgCtlhliRGmPTZV2ulPs8++euXUPqm3a/kG2o91wcLd9ZzfGyhvifVGAmh88L0Qd6BPe
MeaZccuhqStW2nb1huLz90BgdjrrzB5B1Ooc9W64UcNAW7H7/u0CzG3C8FEuY2p7ToehMbARRRPJ
sg69blKkJJ3uThgQjTG/CtrfSBLuO28N9rpwIiFHo87Jc5AH4RyhXILxtkwhD85S0yNTNuzbzjpa
eb1SNHifwbO232bmyOSe4rMfq0FwNiZxRfmTmtYb4GdghlcKgAt3xpWh2VWrDFpUtBZFOAHuC/g2
7JKOhGJlWy0NQKOtBJrl3QPaqQK2gAJj5qR6TQYTu4kFMyXCxT6zIp2FANkaTH7NzHRvXAQYxG2H
BESOdRrD+6Z6LSY53ODL7QO+5PV0zBFHoEJr8ra7tsEkBfWAHk0yP5Yekp5LQP1cKPm2q76UjF+3
6DbfNrjoEvT6GCJi6xiCuTbYN0YVUrcMzmonHZADZtK8DQ+NpH+m6r+/bWtOEDRFZ5Lb38am6Hax
g6Wgx36TUoOO78tj82AevaNxVzr5vlqJW4ufiotAhMKAN6s284gGOVojDznEXmfYsY6Xx8xYryKL
l8LjxFlBAW6aMgWvdr2gwi+bSqBZinyLdxA+435oQj7mlPGV/bDJNuk52DUfenXjr7j8YpS6MDz5
0cVOqoPsBRYkRGd9aJw4lneJj1B574iif2D8xav9rWv6zu3vt2yUqEjve9IhmHb9wmiH/G/LRAzy
jUX3gm7zIfMZpmgsRPDMPCttqxUf09h6ILSutdzf/HB22VKARiuAXBqywvkofSL5vZAUsnFyX9vN
sFW3GT2FrrCzn4Ij/ghFLvr4sf2l7ybVEv1Zl7beGkBoPkn8j/v+/g3GlBBcrF+uihZ+lOlwHuW7
5LE+tsf2SfkQf0SqbUsRDVhNsRmd5qh+sFJnQqfttVO+uf0RFn2OyEBZiVlK810+Pg4qgJoGvZbh
nN63G+1jjxDEtnL6Q3noIVD5Fn6aGIDDn8UKEmspVPDWgA2AKjB38+zz1xTMkn5EuyVI2w/REB7p
o3/S/e65lvw/OL+mzDwhEzs0B969hM0+L7OKQGGN8rbzvGPNRLrQrd2HC5k+NHr/mpFnH9Sso7hJ
kpoVWc23MIOaAyKOdiXCrhmZRVi1KQfEw93gHHX6RlBFp2hWPsy8S/rmmCbTwlQbaSTyGrx2zMjt
URkP0/DsCqgqq8WTQAPOjvIE1royyzZihZy7Wgu/vNp4inOVKYtYfUXXMnTStBYfI6NcixWLznLx
k6a/X5wVtzFLT8xYNYBkm7YjbOre1h1+tk28diDmNBv/LJ/3Kf0JaDagM722NaiDVeSJPAl55i18
GTnKyXH/GXalr3nQMto7ZuleR/5nFKnhyNapamU0QPqwekjEtBLtbiySPUw47V2MhN9urMONklsf
GEepbMZTwodRMe7HtmvOCDXC9+K2H+BUjphvVH+qLRpamhz8kIqRkQg3/64H8vcKDJ+NTqWxH3Xl
k9aB23F78WtkVXvJbRJerpVrM74Il0MzHAdTgO5FTBDsZtBJLP8umsrpIuvo5ZRZlXIjey0UKkjM
blr0MXYm0rZMhwowv4SvVq5Dm5KeJTPTj7Wgv3pK80t2LXHLPOVLIrmu42VafUh6E014fSMmfofc
aax/ywo4Kqu06JzAhH6HGd/B0dzk0OidDLtGPR68XL4XXZ9R0t4y7xuliLepYnT2pGyBEv0HzaA0
ZlWeE1JzcYJRpneSNx89t3nwBdm9k9oqdKpmfB0ytN1Hw3jqJnnloEJZJJBe2kr+IhfdcyAZX8LE
3cWF8ao341cdsvS4qJHsScdvMhodNny42iZhEvKQW+Jf+WD2dtkNFWw8yAME1Y+o0dytoSalo3Ed
264eKhtPT37pgZmeG0ET9mEpv4juhGmqrL+Qgv0SdmtRa9HnVQYvoAdmIm/+Ao1dazT1utEhAC1P
ppW/Dcg12wyVNScW2xWsx2I2ZaLPAxyXDvu79+cQDL1W0tk64YL7Tnsxe9HW6jqwtQBsST7YYQWd
Rtn+MIpiLZObEqj5dWxCWgltIMkqFa7ZkYMzgMKCpJwaizEZqQv+kkLvQ4DGrNo+5N0mlpz025AK
Azq93qmMywexLNZGKxZgBtLEn0Z6TwdkKrNd/4oMjkmvCHrlBMklysedpmxEoVAYcNP2fp38hQD7
vZ/Er6IlPFtlfhabZAvA9siw/lOjK/vAMg5W2DxYUvV9HLvn2zf1Ys7y++exT9c/T69Nn1EcKoDS
R/8lPiUHSOvgfE8/G3CAoUVS3MfPk4RT8NQdos/CUVjxkEV/NEiW+Beavnm+1gyCEig9za9YjZxR
axzL+0qF3haH4u72UhfvOJDhEtXiaR5t9iHE1kySMe504PueXepI2lvB9raJtzv/ncv9tvF2HC5u
lLDMjU50NZ2ZSdFBN8b/0R7fYCXhJnFqel4JbI7Het++Fl+C3VqzbbpC59YtRAUhQGBIjPbG9bcs
FMHzfY0XrVtnD3kVqfagK38l/bCW6S59NIuTw2gf8HmKu9eGUFQoIsMIzFNDSdBFEWtQj0MhbCtD
WtnRxSVNGnnQCDMGM0cQqFQ50qat9VMwflMj8YSE7FGq1oSxpsv33cZdWJm9+ZpECOUs03w00lL4
S1tKjWUc3ae69xUlOOpHUqau5UNL0YlePhyOUKhP1CPXe1ibXK8MYRunMpB3VQoQeFJhlwX5sdVd
p9eHB7j2YAFTJi0pUylsAf4mx/S082CFaxRaix/0rUJoiQwzzbtvcVZzUzaFfqKTtFHQpBe76GkA
JFKI8h/Ud5gDpRj5j6nZXqdhpCTwROknNasPsHbcWz1CWX2jBjbCxGt9m6VDD40iE+wT8ZWuzx7Z
XVejVt+o2slt1J+62G7dQF2JYIsuemFi+gkXZ141g6xv9FE5jUJN7nw0IKZtgjUV1kUXvbAyO9tm
bFhVlhCngf6d4kTZkTRs8tDYW4a7g35i5SutLWpymItFeU3vmoarGCdFLBzGnXetEe0sz13Ji5dK
SRYct1NywODMfDxYFtMwhyOO6J99cUcSqgrZXPJ8dOeRsDgKg77SKFpe12+DM+9TZaGiHlBisIuO
jRf/1STxMaqjHysXwfKB+m1n5ncaU8+hEnPrGxIcjJtxk36RgNBs3E2l2FNhWvc3Bvmho3XO2jWw
dAvRQZyuVKpllCLmoUVNNcNsdP9cFOBZKnnsN1ZdmI4sNb5divCfBIax7ckAt1qQfdTV8UlO1MZW
U+FYSlYDAzBoWaMZf7SVRXFZ1D+aOtPTeQIy/PZGLXyPq586qxFJRlMUFsJ8p8BFmEjtHjw13w7V
f5d0nSQPJ64qULpQuM5Oj57LkNBIKB8Gmoj6s29r2SeD5/rtxSzUnq6szA6N7pdKMCSmf45SoT82
vsUTpjKfArH6248FxW7r6Hvpc6jizl0bdlamRG12h8H9RU9eo3451ROvT+xYjxEiOhylump3hSbA
Qanu3Dh6gbrwW0cEhAyIr9/l3xJL/9RVnmp3bdozriYhqDCEB1WNf8CO/nHQpMeo0bV9HLmFM479
S9UNJwG6QDHt9pJQhpusDu/qUP8gjDGUWNXo8JQGltbrK+FhqWiALB10XBADAwuZezJysfU/KLQq
ZOas7uBDkVFw3GlNemgY4rlrpODTYIk/IlX76eXqMTf1j66gOKZbSjbTKP891l/9npm7Al+RhLqp
lJNmHgIl3EjW5xG2nttutHh+gS6RHID7R1Bqll7VY+WZkZdgxdY1W3S8Z3E7EdXZkRMcn6sHa6tB
RehCybtdG3JdOo+MZ4BxoFlvvmObwiOSCFValVG1Esbfh8KEHEJaOSeLRiAYUBgAIOl/qx5eXC5t
oSV9rqQEYTO0NShpQZTY8C2umHkfg98wFNSBqbuQb8y2MZYTj4dwIp+qHJG8QFcOalcZjiIVX3z0
15yVr/b+AILTRe1BZ8SP7zann4g7SYpqKdZPkSraYZTaIB3G5P4loJrUoOuqKgxWJ2swhPd7OTHe
MMHIhBLJuDiL9RUo+sAzE/00aKodMvpc576damsoo4W9RI8d9aJJs5zK6uzxpCPr6oaGq52ohcJO
+mxF0QbIom3qK6+0hfVMz3UZCC/qUu/Wk/qeHyU6hsI6+GWN6l6PzMPY6b9uf633ZuAZB5YyYWpp
9sxf5YHuSWLP+TvFY0GUbGxJTGylWsGaTanfdUye2Mxh68AFKYDMr50iC6JJ/kQ7IapWFa9G+PMP
VgGsknFnLABfuI75ZQWp5CCVOgz3ylmXq002ho9Jk65EveVl/DYz/f3ivMYudCumFHJJl91dmEjM
iHcrz6H36S07pTJCLfPW4z+zsxq6YdWVLY9zQRXgj64y37ECTdhUZfUcv0GujHz7B5unMlgFxgTd
ovlULjirwRxCMmorC7cmwiYOLyMG4Oo1BqHF7fttaD6bSywvldbkxcPE3bmu42dd71aujOXt+3ct
81A3in7RpHmvIQRTOHXgfVdRgnPyMoK12vA2be2d/mDzJrwd5XyWNm9newXzfE2F53G8dkI77hv6
e/FYrrQQF4/pxHjDGBcE9e96pG0zlryNOaZyyvX/o2+eERteuScWN+/CyMy9i1Lzu6RUtJMcucxb
eo4bP+oys8EGjIj+Wsa7ABzG1S/MTWu+OE2VPGhmUiTaaRjqTxDYP8lKnz6JfZnuxNzLKTBHW0vt
lKMYe+AldRWybaGA9Lw86F3x+fZ3fB/Xr3/M9PeLH4Ok6hhmUUAEEdB57u59jyloHgjM6G1uW1o8
BdyN9O9BnTNvf20J+klJSAWNXRa6e8PqPlaBuobpX3SXNxwQMBXwoLN4CI1V38gCX1KsnyO48qPP
2X9kYaKPw4ZBMcrlNCE55lgEE4HFpLCon2dxzoFu7xQzO6vNWll0cbcMNgqELbwBc6IHdCmTsgqp
e8Va7Qx9swm6eHf7gyxu1m8T+qzyG2ZIGeiVSL6iC69Dpz+aifYp9rLzH5iBZGFSYYG25a0xduFh
QqDJJWpE+inMKkemED+SWUpo3N82s+jIF2ZmjtxpRZIoQ8MzR4qcIfteFp9l83scBit2FncNJ36j
y2ckbOZipaklgxsX2snMfqZw+8cRnNHFfx+ExMsurEzucbFpVmCksaxnwynUy/uhKNEnsDaAWO0s
S856IqzkroveRpQlF6dZwYj2tTkmx2Swnr5+QvWBsr+fns1W/3H7A8mLRixwEdD0U5qYp5BS1Ulm
W7TDqSGPtLVEEe1SiHybMiHDN0EW2o2ZeDaqHvCNiXK7FQqoFV1DYFbMzNKN2aLK3FZqtYEE90cQ
aZqdx95LLTFwO1YMiRo/On/47jItB+QGYvhG7v9kn5hifCPRB98xy4LlsEt1mrhcs5KyycLcSfTj
7V1awKPy5f81wejM9adAG69Gxkaizqe0Hyzf++5piWwzpOUIDQOHbuR/Tbr2Luj6l0QpD4nUJjuI
eNdqSEvHSRIR1KZpRcSbP2b60c/6QOfiFaRfIs3UrHkwlC85nIy317t0917amR1bX8usLmks0v3g
W+9JdtYOG86XPXbdpvfWcClLhxe2Ix1uGVyA+H29uaJZt6OHzsUpidVD2fofmrS8G3Jl5Q2zvHm/
zcyqBK7idaWaSf3JJ5ko4k8aNb/RP1fxX7c3b9HOxLWh0B3RrPkEV5zGtWB5nXoayjy3hZRxxLwI
NUeoy78SV1nJxd4qSPPXDDyY/5qbfSsRgg3D1ZX+JO8h33KKc+H4T5GTb/tfrh3a/hZt6LUBhYUR
UiZaLozOPpnRdOE4QNOD1lpY3WuN5NqKhhZ9HUASOhR+4UTUYcQ8jzkgUm7nuUzBbY37ZnGnJ3Uk
sgqA4vO3QpWQB8cix0EKE74ofNamayc1vHWf/uCT/jY0fyvUJUqOtMrVU+4/AyqwS9VwwuCujdcG
CFZWNH8xeLrfxDGTIZQLTWeSflIQO2z6U7VKybF46C6WJF8fOqXo6thXUioURv4cq9WXVPAPopvt
b+/cdKjeeeeFmdnF7I0pU+ZkNJAK+pCofIn84djLzO73U5jWaZ+t1coWYxe1VkkC1yThpdcL82Q1
LXKjVU+d9RjBJlTGAGTkbC+Ur3Ww4hdLl+dU1/2frdkmotyVCGNdkhC4u7qNNmFibG/v3/Jn+m1h
tn95XlpBk4wqwJD445iOAWAsHK9RV4Lj2kqmv1+kNrLuqoXLwCRNrOBoRNIjiNuVzVr8MBM2GYr+
CZ03LfXChG66XePJmAhMcdeOKajPIT/XfvexzPrtGLorTaXlyHhhcDpslwZlH5J+L1FP/d/aX/WL
Ba0COBf1i/pS/oJ7ZieBQB0345c/+GIXVmehUa7RHGjzWD2J8pfAOJnFmW7yH5igeQptA4BYJh2u
FxbLWSU0AyZIe50u+DgWAOQo2N62MqVN747uhZXZ9kmDlxrRqPcnZdQO8MnbVdQ6ugYvbP19lD6W
XrLJ2t1tm4tueGFztnkRWkgl3DT9aWI+8j2oAXNdXMtuFs8U2zbNJyLmNkfKQw+bmUoccmrH1JEY
BlVG45Nfr7j7AsSIO/K3mfnIhCvkfh3kmBFB/Pb33WP7MbrrD+l35WF0tDtlG+zCBy1zoqfV63l5
hVTyJ8Q1r+FZRhyaoxqGAZ5f/wWpdPLcPWqfLc9mJ9NPpp0/53fA99xHbS1NnlzinctQTGBgi/cK
jYRrx6QJ1CN7EbOzAJwFKMn33Sl6tZzeyb8hekBHyi52wtFq/uA1O6lA/s/uLHp5dS5qnUhoEb12
0ymwjomCTSPqT9LiCzOzcwdVd9sbpqCdyqbYlToiY17OU/NzIsVbI/h5+ygs3pzcINM8NC2MOfgj
1KW2EBtK7qLe2pXwyW9VRy5Ucsl6U4ShE47xf0YX4LAXFme3mR9nBsgkKqIJUKzMB/DWGY6a1Nvb
C1t0zgszMydJcsMqy7jngqZFqXT1Y910FCnVldUshpILMzOfMARulnSqcCBQsknA5iTm2pj/mom5
P6RGhvoxn8h19U+elx6sLpZXfG7ZxjQLOXEvifMiQN/KZinpmXrSSh7gce9k1lrxZPmipKv5Pxuz
Dy/1qWJWGsdW8VGoDNTiADnztmU2vPPUk5AgZ1JHr7UxfoULMgIVFGmI6Q6Hviheoli/E7tmTebj
DUD/LpRc/KaZl2SFVbuJPuAlTrsx74ZtdDA+RDRc28/mi/W1uK+/hYfSSV+hBvV/mit332IgmygC
gD9KEk+L60DGGF+rFjX9O7lKvvaa/hTEwke5y3ZNuAYhWv7Av03NnqVmKVRp41GA6YZgmzUoJeSK
1Wz+4MwBK2YOhvuOtuv1egq5k4FAUOYtx+KhSrKtUKp/W+MajHlxLRdmZmsZq6iKvV5UT01WbtRI
tRh/7uuVE7H4bS6MzC43c4DTX/QZxh+QGW2ZikDN9rGRs00VF9//ZNugswaiYkIkPHtLtENtRFE9
aJA90XQIf/Q+ndzVfGTa/HeuDj5Uk1QmLIFlX3+c1vfBvSbNlM7VL54eJHbbNH+XmtUiXdUI27Zw
1/x7yaRM7giPJjwpCLhfm0SKM9c7kbqs3DQ8yxJboorXFWhkyk9+uPbFliL+pbWZW8R5K5PvY60a
1EPenNJO2qfi8Af3CvgMgJuUSrk1Z9HYz1s/rz1etKE/bBMzes7c9hWdpT/oiV6amdzz4lWhhR2g
SOAGp7RHelHJgUp81ZpvDGI4gWCsxKHF73Sxptl3EtGbHyQ1on7eyTsKaE9tcoey1RZYrE2nYCVK
LFuj7zppXAOWmMVcVMsA50dU0Q0//sjcwFZQaD/Ve9VlLN5bIwVd9Ar6ykBtkSAx5xxEcO6mIE2K
AagtYqyJ+pJn1qEHP3P7DC9g6eG0/G3HmtVu21JswqijaWO+1ht3D3H1RtUAtCOMbLvIw9rKnjqL
I9vh1tsl0pYBGuOorjxGl4LWdMDB8ZKWM/xw7TV5nedJp9GsH1xxh07OZpiUwDoyOy/d317wYnHu
wta8haRnU3KuU5wrgge1EDe+S6l6K4cfJnnZ1ja1dFup37zQWgnMix9U44KRmb2fcH3XazSowolB
ZFKOo8DqIwKbxakt8XC8vb7lrfxtZnYAIegvfatJ8dJCQVCw2Ag1WnGSbleMbt42tXSfAU/8d0Wz
45dpaCvoKdcmCgrQ6giHRF/jyVnbtFlsbHSEHnKRAlk5UeMSTursUyestZIW06k3eSHcbxpDmB1t
I2hSRW5F7S2dqh6F7y2CeqYtnqRzdnRt2c4dFBod4Sgf4le05bOVqLm4zCks06JTadPOblJU+AbX
BwR6ypr4UVD1Jwa+jlq9VvNZjGAXZuSZC0axy9w2aC/Bi2lIhU7SPVSuitYzk2r6Sul92dg0Q/Wm
0TmHSYtVpY6yz5m2ktxpRsaItG9FSUew/d6vzoIuev2kn/D/xmYr65shq3NXIhXxs19xX+zUQDmG
YvLUKf1ft71+8VvR5KZEpzIFN+eX6eVYj3yRvqMp9Y4rxhvBqLauNPzBOQZShqaAynjMO9lO6EfT
zNcIU5EmOmF9LrVu19GNtvy1iLHY5OTtpNBdmjSU5ulOLmtV7IsJeNn+s1c1u6qDnSfqNlquHZXC
dwxZY7SEgBwxEC2qT0kTEi8Fm5lNx/Dq+8YK9r3kbRrhC9prjpEkH/Viuhr/TgLVMeJmDdg3nfp5
Skj5BNwwzFkozs4CT15xLaQ5rtW6tS2Pr6OfoPPy5HqnMYNIS1/5FEtxbiL3gLcYord3dDvhMCoh
UF+qzH36oY+yQxqutVCXnOrSxCxqZ2aYaUVJnNPy5k4fY2rlyg6E6Eode83MbOM0Ky3V2qKAqHjN
xuByiIC0SP9RP+0NbgJFBMx4cK0Bg55Fs843zK6oqZRkg7aN0CbNYKHXNLrha2T3SzHm0tLs2I+5
LIyWAeSAAV5V2Iq6cIDVNXX0ynzMAO+sOMKyuanOMLGaq3Na4LgQwzHRePeGAjwv7pg/CWL4s0Gw
wGyljeopK8nZ4udiZhIfhzgLbNB1vJbdoXQZABxO/0fal+3GjXPdPpEAiZpvNdRcdrk8JjeCM5Ea
qJmUqKf/V6XxdSpKHQsnjQb6ot0wTWpzc3NzDU4xhX5vVgEDZn0S7lKr5uaGAq708vwA1ucfHsEo
vxxF8MX6virgh8pO3K43pjDiFO6NoFZ00LW2/6bEhewEVETciyzQ/DnPLcvcr1z0Yafis6a+CvFW
Ns8fJ+tbE0NVqUOXDvA1b47azoZM6kOb45EDJMYyzwuIVEsvUk5WxjqUbeIEZf2qNLNuodl769Nd
D3z5w67uQQM8dd3KxzubqKajciC9zEmzLVq5gNa9PQ5OCZDywJ6cp0In0wC679EIsvU7atBQqB/+
krf3zTEuGBtAdi83n1l1RDvGuHK98ZSWj6Qwg0Q8ANyy+vhL3TrBQR/4d5BLEr5aMIP7ZDKq0sIt
GJYfEGzixpqSMxwLFjYxOOM3jg+A6CGIiOIVasGz20aWKN3qCBrVdto9DRBczbx8O/Jx1evisTBL
D6QXccwN91Ex8xkd7W9DZm00qR4qBZe5tnvJG6AjAPz5TLwxHnNZAP1r7FmS73t9+JLa/rrRRh4l
XkOizCKPBu9W0nLXSTWeOeQIiNQ+C5WfmlLGVW6+VpLuDJP60O/NXmgi0YSazpR5dxlP45KSVS1N
M7Ateq+nzbk0wUVPjP7ZKNMHoKhBfpRr16FWqDG8fk5pVBvyUPtySxxxTkj5qGU8UqyLJ0gVmCM9
DJTsiqnYyAlPpk4Fjg1l8nOdwOZKMqDXG4iYCus5s6DZLNpmPfj1KwzEeMyLZgdhq5CmLfAu2bSF
YM7Z6CD1YPsjyPLCaQLeus5e1v6PpIPpamU6D4M/qIB07XOrhh2hI9BhzWOnT6BRijbuTeerlrhr
MzGeuOaRYCjGu5qLOysbIyedNlY3ttAPr/e6ghcCH/FiMljHsh7OMIJaF0O9bhwkKKmPe8Mdu1A3
6S6R+trN/Az+ZOW7VPzOJejjeH66GdqkDdKcojys48LW3iw1oMuTTZucgV2lvMmANbV8FLXzXfdp
zMV0NOz0jfnTq2OkX/TBxVrACVuMj1MPE3C4WtthwzoYkDBo5rLJf2jd6eCl06FK02/MhGCWgq3H
qk5cnBoOKNYAbaBplh9V7fCgFp0KWmquugqCbH6Z7Ua/PqjUqS/0i7WpcEFNtXzds+yz2Vux0yVH
v2izwAUYaBAjrq+CQzayH+qQQYMi0Jj82pcFzNLFMxj7QzAaNS61VR/0mb9WVesG0FN4k1a/Smzy
2W2LEN3IDHRJlDii3rI+f6dDveqHKaTQidG4ygO98o4l8R8lN+6Hlr8AcfOoMEU2NhuHNBvD53FB
6jqAW+uOj8l69LNtOrmfXXvaMNs+grV334/dqbQAEbkAULkcNiNvHtOOVAHX+JPD+NrVM3i6ZHcV
SGmQJObNWufwAup1FWaF+pY59RP6GZgM3yRA15Ou2g81+1SR5BnO1+/4UMdkols+pmehnLVstYM7
9dCl4PuEdxAOpGtfdTvoA782vTqYXroBkOeTA1sUkA4BS6vlSavSOwCT1pVhf3Z1C+rEoshCv4DX
wCAepd4doMB2rBLnayO7x7ztWADLzg0egt97rTuIREPnK9k7vfZqMMsM6QCVu0w3tiSH3DJPtuLy
UYgx7lmdHru8vGst8Ecny38rLfdldCGANuqlHYqCwVTXb9qo5bIF3aPOwqa2vKAXJA2Iw7aq5N8a
V0bVSA5FWqxtMcZSs3ZElsd0dHee7LeFVm96Cx0d+HCyyJ7aPkDU7PBV11lvPhVsdDdt2m0HKc8O
9FRU2b16mbxrHXZOhjzizH10anXqhaZHOWxWd5mOPn8NvZWQts1Dm7dbwkhMbRMfNsHEc32XAowZ
jE7yPhX6doTDOgDBVRpprb/R7fKcpOw5hV2PYMqGMFp6Kly6SXvRB0WfPoqqP2Ri3MK7fmsr4xki
KLHdpgeuSzDOuxeRmEY0UbgPmpZ674vpoRTeZ8upv/qcmoFWywcrd47SxCMk4/WLrifbSfA8Ku1p
CfV663KAcxe3AxC3dPBCfz+3CpO6FEYjeFxNrTsO6ps2LKGRbx2NF1ldoFDhoQcY6u9DIAEA5zKY
0AQRyAtWHqe0fDBjfJuv//9n8PVAszMY2FVSKsMeT733nKrNwJxtghRT0oXHx1sFBXQ2L5h0uET8
wRXU2qoBSDkxT8RO77vJ2hdwpA2U1i9wgG7V69fjzK4HNShOrYQf+knTD7z/Knq729WV+cJ4sidp
niyUMLemdVVX/GS7XpUwqJxcq24a65S1n0gvEYd7t/cWypebDdvrUWa3KzFVgpW0xyiG0wauxTo8
umB/0dbcysnvYsiJvZU9gL5GZzwqYRygfYhsQRM0dDt59ibxw84S/JcRdFqdTg3klswhTjv/B6ug
NuRr/kJ79+bC4EAAXx5sU3uu9o0iw8UeR6EPKjtQ0wJ0ebixkyW2xq1hAKuA7gbe8MAsnN1ucRtM
CE4KcqpFH5bihejfLLzYfrxHfvZp580HtEkuOr/gDUIc6/fdqKWNY6e4R5+S72pHdt27CnFDesKL
3q5eXWwCUmNFhsDZGus+nmL9MN7xe7UXGyde+Etu5QUH9xoIdIJv8ceTDlab5hKA8ZPWh/lLwfEv
svN2RlREbJWiXRrq2/SIFcgBMTHQwbRWCJZ/lPz8aEnS9ubqA7gG4WPTwyvTLEvVpVUzj6KwmWii
gMPzvk8kjzMtXX887aVxZklqbIu+aEvbPKXNC5+MtW9wbO4lmbWlUS4/v9rLZj0MAlbJFiTjX5uO
QyHeB+KKLQTTrZsIrF/+XbPLF74ahbkKQlwMG0OaeahNCdxDIbydgVpAwmqAMj7f/LfFmwUviACQ
PkxTQHUvckUNLFioCEARWJjXzdWD69XFPAOuaXPOQeMWOk2g+AKJ9oOARxpxs6AZfnw8l1vhD9Gg
i0MvkOTww/p98ejoejAAt8xT0yeRSVk8JD4IFI9FSaOPR7p9xoMeDSKIAW3o2YWx9Ltk7DvHhCBY
jvtTu6qaZOFIvDmZqyNxvntSNU3JBNAi73soXeD1YQpAPglS+TeQmetDcbZ/BNpI8GGDNRn83w4T
Mdd1vwTLvUTRPEVCxwMpCapVF2uA378MSAwct1yc74WkX73us2XGuizXQDVFRnP++NvcCrXrsWbT
8d1amP5ATACavQDylpBNvdyM9IWI/vk3/zEntFnAvTYALJ2LOuFgEZ2gLmqWtbfON8Oxem73bTyF
sF99hkX0wrRuLiEovmBIIOr+aHFT36pQZCMzZM0AajwYR34V2JBeTRxtVUp99fEq3oxwtLB9lLAA
j8xbPHZNm64pL7fSftdPKjDrJU25m29scBpEVAB1jspvlnqIXtlFwbGJ9F13Z9dbY8MhCtHv8m16
slY9VPmz53RlbeibPNLHpdPpJkfpevhZQ07nvlfbFJ3AuiQr5VqBO/xwFUVAHtocrC40Y6Yynvrv
ZrE1+MLXvOFAAsOTq8nPMghcSgdwxDE6FK5/uG/5RuRBdez3F9n+Og2t1bgm+2HP1h9/1pub49ew
84q09gSoEbhQnKw2hTpdv9LG56Z1F0a5HTz/ftn5Sx/xp5aTEV/Wab87qEX8vl8Iz9vBc8H5Q/0A
zdy5JJYDtT8rz5h1ch+Lbb1t7syoCcc9OXnb9LnetLGOCJJjCGpeEmqr6ONlvDlBJDLLQU0FNMbs
pHG5Q12lcGp65Jj7R59+/2+/n/yeL5NiIO7IsPtEmT66bNhXBXTwPh7jZihcuEAQ5gWaao5xq3hT
Z/Ul7Vv6U2PtXfDWhm5cGOT2LrsaZbbLPDi/psalOMsM8P7MY8bvCSz+RrcMvOnJREMTZi0cMqle
m8UpW3p5+onB+SNLX40/22dGUZuOp3BVzn84D95aHsYt+nrrCrkzPrOvHXwdklV3cHD7iZx9uy6P
9klf2Ow3j/J//wZzzobktqm5Ei+fJ1WgH4LgbHAosRfh84WwvCFUiqxyNdIsLqGFY0hPoQLqx2Tf
+oqE1pjYkdkPcDMyd3lCdpJDkUykaBFrL/8loPBU/XvQjmAJeIOGT21a35xKhJkSEAsbFub4cdia
c8cyK4frY4934BMVXzisTmX9gyx5A9ze3v/bGni4/H0mDR7xlJEjf0nPCM0Ml+oltPrSLC4/v6rz
zUHzxhQA5pOl7lvSB1y/69inj7/HzYrhKhguYXk1xiRSX2sFGlGgi37RxuZJNyHdbvUbAuyd1XoL
d/rbw7mQPwGrHESK2ZSadPDpJPH5XaKtvJpETNVRCUnlVO702gj/ZnK/RptNzvanKafTJa80+nPT
6FVA5Lgi47T2m2bls2kh7G7v4V/jXWZ/tZhtlQLJ2F/uSQS5yn6cisdWHWj99vG0boLRAPmxYccN
oB8EcX4fp5u63vRKhF7C13aiBeMFE4bOaQ+5t8T8PsgHAg8YH91eVi51Mm4F5fXYszUdc1dvtBLZ
g7RfHbBQqfmioX/58QyXBpktpKzbxjKaFl0B/8soTxQS6Rn0FP7bILNTp+dTk5qXUwdP8UHO3NCF
z6lDV38zigduObyJ4BEw+1ZGk/uEXrJt4jy22WPNdybI7f9tjNk3cahdJWoszFPrqcCDNXZfG7Hr
LfRFb5KvcDv/dyqzr8IGAMEAmcKlKZxW3m58yk7avbuaNngiKiL7gZ29VXtUkAQ7Lpkd3JDHg2/1
1dizj1WVeGqBPjoOrQigjbBeQfsrX6cwsJ5ib9M+i80SnPsmgwMGC8Cj2HAe+gPeIJveUp6L1KiV
wbRCf2yVN1ABC1kEklKcntozpBfUZgnVesPXAlOFhgMgHOAOQfPs991t+WVu5hmqfn03RR2MWcOx
DMxXIGvdMz3QbRfxbXkHW4tNDqVqd+ucU7myv/1FSF39EbP1HkzI65eQPTtNfb9tazuCONkRcmmb
/zbMrPIqDA2tX44jDjz+vnpzCgRPvRS3N7MJvM+BvTFMwB1mC1q6VGODQBH7j2uWDYuQqdp48AJn
Z7YnGwiTFk64RNy7rNC8qARb+t9RZytYq6S0PYgInDonWbmOH1D+o5poCIh22Mhp60xLCe3nRD4a
craaLUjNk6awmsPOve8PF35ktTP2coO3PvrEzpcLI8QZXtulzt3SyD9vYlcnX8JNZ6jRkzgVB6Sg
zglArMOR+0w/50cLEQtoA7RNXjInYrulhb5ViF0t9Bw4hkvPAEsPFHtV2wVGBhxXai0k8dup79fH
/Llnr+bHTGr/E6f5S/diQNN/NRynJgahKxAreze+iK2TBN19Hg2bJX/ApfnN+mL6mFtJVyP1dc0P
Zzq19uPHe3Dp919+fjU3oXxbMxt8O69RAW7iQU+Wlu9yAP0RmHBlgs4PIEfWnB08GGk2gMiBLs5a
3/lvHWi7xj6JrCf9TUUQDLzPHvxttlD93dyAeFSwvZ+37zmjO2tKQniPuIAhTlDoAEbuANTcurwJ
hrLY9YYff7yQt2f5a8DLz68WkpZ+q/cS5Z8BnJ/bsVDBZs0q1uxvupc/UXfoYOMJeQ5FgnDfMBZV
hkuU3wcu3cNYIEzIEuTp5nQu2L5/Rpm3gXS4mhis77GnM+OF2jImpRn4nKEWM8slcO7NHH012OxS
yr0WYqWdBgVT782BIwtxXiBivFAn3XwFvVo4k/z+hVKdAO2W9COOVntlw6z4SJrAyePus7G/uBao
FYnkkd+7Q1wUcVdC+CRUr0tqGktznW1oi9LGagSqW3i/BIb3lbpALKmFU+/mrr5a0NmuJn6lQ4IK
g6RJCgObdt+M7cvH8b40xGWeV/HeGnhnUSPC0He/Q5EHQlck+niEpZWa7ajUIj2rNYwgMz0262zV
afQeZvILw9y+UF0t1qxCIGZfwRjlUl3y597X4GGTxoS91qN10GiLZ0kZyEkPJBx3K71biMqlSc4K
hYtlsDK9BssIQrUNFx17eG4A/fx4KZc+1qw2aKhyKpZiKUWvAm7gDaLTFxLu7Srg1zJaM1aYV3QN
LqzdeBI7A/Sh9aXdyvSz3EOKGMjBwIzVI3uovoANs/14dgtrOKdXlL7De0PH1aQC59LN3qT7lsnN
x2NcVuiPQ+xqdrPkUXW555UVhIOybbKuV3JzOfnh7Lb+eJjb946rcWbpwUwqr0SKh0BRrOKLcy5u
AHTnARlghDTU4LO3YX/FpbvKjNYlfK72ciIaAHbTDt143sIpi0TQUAi7oguqRUrbQiTONWu03u3a
usjNk6362LPpMU/oj4/XcCkcZnmDm4muQeTFPAFxCdP2wn7zl3T2l2YxTxlCH+QIkPppqK3Q7s/u
9P7xHC6/4KNwm6UFBTsldA6A2KmcdM+cOuqIHREgV5N78TeP4tdff5YcqrykGSLABP3bXQ1TtnYM
sXfz9M4RzurjaS2s21zBxW6oluFehDeYRO09XYdNWLdw9C18/fmja141lmgmtEPM6ZVOEEqzP43p
14+nsTTGLBnkvGz5aGAaLmC14m7qz6J4+G9DzPJAybwuay51eeMXUW1vFJqKsIddOBd+PkN9EGf2
bOdXQqZ1USNpD6Eednesja0KrbCoGUPAOSe8Ng4bnq/Zo7ftVkNEQ9uOWgiwPxc7uiI6QNGhlryM
ZAWCqkcP7bMfLaElb3d/fqXEOQ19hBuCzBmWAl0CmOe8D+tpr4UybN0ouwNMYA9LvAVy5VJNYM9y
SFnlmZ4TpCkFkXua6Nt2BGEHndXXooRty/Apdw6D8iM4mi18kqXYmqWWNGcAaXo1Sje7iW1bBKlx
qhZpQrc3og9Gw09j3jlVHL4tJPdHAq7JWH/vmv7NHdKFjXj7xPx3iDlLPKsBCjQE3tUsvN9J8Z2i
hvKyMuiSjcG2DB8zIfHHm+byVf6M5l9Dzu4RZSt8s/eR+V2hvzB33AuHRFy137Oq/KtM9muoWQow
qjEhYtDR2bWdY5K3pylhC0P8Py4sv8aY5YCapX7JUqzgdO8d/UdvrQXmoX3cgjYSoWHN92MIBSgj
JpDJCfw6+BvhNYib/C9I/FlyaKAqLKSDWwQVfItH0pWS6brqpqWa57JWf3w2QBKhOAmJBDTpfi8/
3EJlzeSh5iEP3Q+6gXMnmqx4HhxjQDz+wj0OHdar0WZHK/DSHFgTpDyX3pFWRTlEPpUVfhyJN3cx
bCoMSMuCPT1nZ9vAk9OiQblo9dkWF+aoMbNY4mz9eJibj+fe1TizMEwbc6qLtoa8mwlhqUtvHPiv
HTlZwZhv4CIjm8BdqLZvpo6rIWdR2RPIM04Z2jm294UmPyyyZPVxewDA1tGBNi/+LL+Hg+Vn3TgO
6NiKhK6lzbcVKDIfr9vtz/O/Iez5e7suXegP9A3uKk1qhDo/QHSpCcZ0CUJ0idw/IhsS7f9M5Q8U
M1iRU6VJlHEaO4w2CYwGRCEKqKsElKJkf5P+rkabB4NH3amCu8kp1T8zMHWFkMHgk6D6C58p7KGr
kWYxwBlE21UCtN4EPIZG69gerGBSf/VAcDXMLAF18MrEoxM+E228laOgBwD6uG3kC+u2FA2Xn19d
fyTnXlbnDtpPfR6oTIQiE0FZLJ3st27IEAeCQiLgu7rzB8m5YJPmggqsn9iBvlfTvXYPFkxsbpKt
EyVGBJSedy9fxInslyzqb8wQqqoeYNYgtoJiPdtStdaUteHUw0k1sDdr2rtcWW9pipbex/vqkjtn
8Q4+JoE9M94Jobw0G6cXmZvrMh1OTTHiJi4+mVm/Laty3zraneW3z64mlzQEb80NEH7oMsI4A66n
s9Oj1z2LJ7YuTy7PorrPt6AeH8kinOBGVsKrHJwJoeiOf+ZOIBy8LQIukHHK5RfdLNcwRV9IrDeq
F/jLgPEAfUlcT+e8XNFkCWyJUJNBJCsoYBU19N1GFc+iyxeOjZsjQSKCwEmNQAp/tn1H6jmTl7XD
idhwyrPgizdkNYSey+pU9myKPw6KmyvnA8oI8WDYU80p8DncnnNRkQEF9LMD92GNL5Wat0IAwCWU
DvoFOjwH28HVDQ43EPY7JbXaZMQNNK8K+nFJ0vcWj+Pi2fPvOLME2w5j2XuqJ6fJok5gCH/cj7Au
D5Si7XGEKvO68iBgmUl/11n9LrPMqDSSDW3wLuUl7JAU7nfelOdB6mnYttQ4tsBvH91xBFVU2xZF
uWFafejLccv1hu5z3v5Fqx1TsJCB8Cl88PZ/z3XVOF5QP8NwkqL9UuhJPLh56A1sAZvu/rw5zlMB
HtAJvjl8c/5Q1m9FD1BfC4Ai3o3z76lorKAgQPE19fCo6XwM8qm7o87QBWqq17qZH4WWt7Gj3HDy
/VMiIbBU8jtKhrPgIglzmkPLLVNDyCfw/ky54YSezEbARgn8jnBksHQgUwujP2gd1PAi2qW66QQ6
nM5DL89WEOnaDCYkpR3FgqFV/qq0vCdsxrhRcpPyZgwY9ePaL55HVp4a4q2r1ImhebYz9eR7BZTD
kLQbmehnap5Z2RzQnQ70PG2ixB4ruGNUn+CnEvU2vetb46sUapfrxXtlyCMTWQHjeAIPcDbewyr8
wHRXHozMX7lpPsAHtGtCAMqasKPG51FvScgqMCK17rlwIIUKYjiMK2OH5ffm6L5bjfWg5x5SOdHu
4c5hBK7BIWvuQ4BIDkZcTLA5nPwmyHTxCey1eyv3vha4ug8g1qIa+GKi8VZWw33hQ7el19nJbMcx
sLyhioyyW1G9PjuOuoP64F2eyDdQR3fWQEHxJDuryzct0fcc0LHQ8isfoiDDezPVfoCjAUxKC8ZF
jZWvs46bgdPaUcmtWE0eeNIk4auJk3UyZZ81v16VqnzPpXFgvXyw9cuZOKmVKPXPjsp5kE72t77V
AM9x0oNVggOPsvAAyv8e7JNTqcB9aXvhBsKrABAtqi3U65/SisDkjA88GExiBcyD3TtcxgufHcce
zKbcjNuMf4EuG7jXUOLwxPAZhpJmOPZ1gVD0z2aqI4ZaOzA0SMWUsCSng6dHtpY/DMCstb6O+kB3
Aq9Sz7pbyQA+q8g2EvHTVvygynSbwy86zHKRR75XDoGA9mc3Za89vCaCJjHbsBjxFl83LxqA5fag
y0hZZNs25VFN2pHpQEby4qVw2dFk/ZfSU3jkg4UgEdm5UGMZoTu0MhLva5lNXyu/ffdH97spgEaB
z1GYC/1YpmPsNFNckhE+ve5ZeGIHJgkoAVr9VShzNxER5pXz5Gf6oy+T+y7rpiBVetw6Vaw4AxnO
bzam1u8rQT5NCn2htJki9CMelKGJOCnZtuLq2cjs1yzRRUAzEA7aYqhiu/beJx3CIy4dgBWisFid
sIGCWi+e9Rz0flXTZ0+W33RKgV4zhB5DuqCMlCf6uBZTEyl9iIyO7koGeFvJbYqiDH9eVWQ7j/GV
PmU/YMV1II32oEHhbqjYDneSTZ4b3+rELIMiKSPJu2Mj6oeSCRII2d0rt3yGH7OM6oase54fit6N
INm/7lKQ7wt65woC1fkEbxb87PTkDK3zI5FJhF+5EbiIB5LLH+CGhrKw0SWX0yNo0V0wde1LYrRv
Ix33VjKsfavfdjxfmU2B10V0blUqvsJPxOCbMXO+4vb53GbTfdKZuNza/BMcoZ90UMcDksu4S+lK
SklhNq7WNCfY4TrdQza8AaEju+Dx9XVbkC8QJDurSp1p2rw1br7NQauPOMxj4D1zLErnWDXliYzV
FvIEsQELYD5enlULdlcDTlTlzXZSas1MY9U1cCERRp8FvmtxKI7Yzzlw3rrovkBKJg2mdnA3jVWt
C4Vz1bLKYUNYbkRj3zzUyNNF7pX3PST4qoSenVrywJWtwvIUFKoOpge2mFzlImmj3BqfRM/SEERA
WO9m+idIFEPXoBi2vdWOEBcDvMrWpzwoWtbtPdc8+xByjf2G3DlMMzaFnn5LCzMeOlZiT+XdquFS
hJ4kKtC5DTgWMd+qwTJCT1QQN8j5N242P3JirJ2GeoFbsi5qmmmn6f4U1IqdG07ZUTZZt5f65QvY
7mdVlWeUTN4WJj3Fe93iwRv6PQhtrQFpTAtJZZ19XulhbyVnnrUrz2oemh4WuLBohVQDhB6BvXSO
VmV/0qhadzk6DODYninJp4jWXRWYg1y3NC0PsrS00AG4LcZN7aHVRBs0lBwUqOeKOp9zW5zZMKw0
HXQP2Rr52mj5F1/HE95oGtma6aSNXLgGRnBLLw+Dq6DDI0q16qRbhANkTAKvHE24ZWpG0OrqNde9
74adNdBp/Inzrb4bGdMvzl5O2CptnXTpLknqPUF5iKfOCprVdYd4M85wtoKMca6OSVU84lg2A1jp
ogpy33nirrImR1xNbiTN8ns6tgcNj5g18+9HQBMgNnPwzGGdFoAeZWPYSX43kGEM6ZismG5uGKm9
t0EMYaWcMzLkkduI/UJ7okPxapfuvTeWB8PTVjb3TWiRg6DvM+gnqB5C2pCx2FBs/KB1MrSBjYQG
sugesqTMgcEdtDCr6DNsir/5LeZU1AAn+p04VjrQfH1lpnHLIHrh6S+Gk3+WI24tvi0j4fpnaBy8
+H3pB6Zi+H/zwdk63M6iYWy3Ji2PKKOeuGetoFf3LBvQPDuV3GWmiNnghdIxjz0cngvZHoaiXgso
REKrYcct9twbBg8SS1aBhsORQNwj1MpmM3ZkBaxoHsCyMx7FZKNlhOJ8zKQKEhi6j6l/hJEJVLEg
JKF7GluVvauDJmk+lzwtoNTgZpBcIzIoCSrMrNwxfXgdPLa3VbPtvRRtqKJHkpg2vmo2JVr9kzQ3
Q1NUEdWbFSBOq8rSX8ek+dQlxgurtCyUGeP3hQB2etCLByNPXyBJUwQa4ZDcIMO6NbwdnVLskUqi
E1+YT6OutwHOv7h1xzMkWu5bi35pCFvrAqDRGjKdsogLNURTgpyTS5yD0j4XVXPotOl1qPsfEJ45
2G4HOxj2rTXkNs3TLSCuG1tRnIuZB6Zy533T9H7LS8gVS8gzSGnXIawat702xQ5X95oQj5Wv7a1U
fob23rowIVrjofroCrKWTgWuQx4Sy4o7Nu1wN17jXMQLCHEPRBgPRY9TvWT6gWbDd9o5a52Va5PX
dVxW/jtcrWhUVQzG1+YRho5h3dGV71kwBXKh0aERUDGttHiCt3QHmx7PDQyvO/nwbQns0YxJASIZ
LgRohE+GfSZlAll4030XCUSFaloE2MZ7rTebcGDeVjcKSD5nKMWYh0LCSR/NyZBh3fvbshQrWLI+
+Lx/rSFnFaZu9jXJ8OzOu7PMQZ+hlQvJoQ5Hso4DRPVqW8gRoxXmDxyNbA35HT3gDBa+Y0r30tBR
4MFYIE/f7TZ/9MaqiXrOn3ipbxjF3bqCGa5rJTFw09Cmsv0zDtcnpyu/TTnEenLYm4eTZauzpl2S
f+fvpxoK8WNaYf/QHBJaXvrsDCJZF1kponxKK1R+kBgY+NhHTtka98blUpB1tXvMcsQIXgvTEHz1
Dq2sJD0BhpcG46gPse6hIvYleWUO6+4hbbKRXv8w4t6l1+MPa8BCVNleTsmmGuFWU4jqRHrHiGrX
JmFBoXBOpAfgp6mhViU0RZAMzkr2lRFW9jhua9VPAegqY9DpgwOhQIgQ2JM6alL3dya0O1aeTR6l
RmEuTiYQlSoIkxQcpUbPlgx/zMtt/KOb1OU2f9Wesn1asETaxkkS991N5DfS6t8FE+9pUW89aBbb
XuuGxkXGpzWhdyoK/3mozW9Ga68rVaWh6Q4kyM2J7mF3pkKv0raQuYLnOaUrR7NeS98M3KZ6r0f4
KqN8rKDn4OV3thrz/US7u5a5Ex74xjvGjCkydJTytEaB93Gb4OYlHl7gcGZAM8f6uQxX03QGRlSO
G8RJyHcobQRdt5n0t4/HuNmCw53030FmHUVvbGSSFOgUTIO9bip/ByeAyOUCIkrc4NEou4fGAJgO
j7uvrgNETmHkQd1bd2NOni5Cd1jYKHUsePJR7S+6Mtd/22WBrhagbsauqAe8XgnIzfk4EJXbRWYp
ozF3ooV1uHQq/oipq3WYxZQ1psIa0OuCTCBdjYUXdLCPssy6Q2mB84Cb+AOqg2VmK1pVe/REH/v/
I+3KduPGte0XCaBEiRJfNdRsu8qz80I4TqJ5Hkjp6+9SLnCOoxQsdJ+3oBsJi4M2N/deQ4Wv4etf
ca0w9HnCi1pElKdhzcJCncfZygoQ2spY6eNeK3R9HmHR6ykNK7T1aDLOiv6A6axL5spKrQVwj1tZ
0bXTu6h8Gq1geiiVAT8AkMG6i8EUAtTb1ws2L8gXu7aEWGWWVGWlJ+pcTdzlCFFEQnG4ulOZjUOa
e/9mNJQjYR4O2Vq2mFJijaWSPT5IvBM8W3+w+37bl9pubN6acgXvcnWjwCHnM/kB1ePFUahiaH3y
YjTPbSzN2wjMANfSyh/agDSJmGvKCVc369Noi2ORmSwKa6LLc1wBV4XGZp3KQHQrdLe1URbrZ6nC
yZqJynOZy1ctbL9ZdrmlVfny9TZdHwYtJqg5QhNzKfXUaU5uDgIVPdJDTW9AlcLOnzj9FxbVOlBC
6MbgMKBjtphNVIato1Eiz6HOgBQX8kjq7EFvh3+zatYsvgmFGuiozdP9FAWJpsyp7Ar9HBatK4Ab
rMoHp1wRtb0aeT4Nsgh/YiJNW9qNfrYivKrzLr3TzDL4el+uj8EIYWA6Qr9gUWQnvE2VFUVYsOmJ
IXZqq8jVqztv/XeE+Rd8WioVcSYmiRFq8wDFSBsyE+rj60lcA99AqcxwbIdBTBzB4M8xqkaTDZCP
EnhEGTAvDhzo5Z7plvjNIbmA7sV9CGj8q0HRMiCYHcQ4F2egpLltox4nz+aWbiRYM7vcU5fWn7X2
N6kPute3/PvXY17bLW4z9KxQGTcgB/XnPJs8HGODp/AyzXARgonUV7uvR7gW4v4zAiXLnnPW6lpS
JtI4j9qtFb59QHam+zcpxOcxFrtlNE5kcglvozzskMgjS4HKtfbeTWLlbvhyuTCZOb/4fPQSMrZo
cJrnUEHXb7TIRxmvqaavLdjiA3I4Mv+eZcCmac0+MWqPtsc6pZes+F/2HpNZfEf9pOjU12gzG051
gOYBbFbXtGDW5rI40eBopFLTWxOKIT0KUd8aOw5s6y1dFTRbG2j+/582BnivmrQdFk2n36Ok2Jfd
U9TSTVgPP74+zmsnYHFjdxONetlE6py3H3H6XdVrAtPXB+A2qOLoU/5lcADurDYCdz/rTg1BrEFT
elR4xf+LWTj458HBQzNs+ehIM1I2CizQcy/Fax5Fjvu7N/W/DbI4X2PKUe3F13Ie0nt97HytX9Pi
uZYYQmr+P9NYHK/a4RXqzRHcqFizk9lzr8QBDRWfRdyPizW/uatn7NNoizM26th6VB0gwl0YWwCd
XDTt/BwVDc7WMHBrQy1OGW5p2lVkkuck1W+QShUq2daI0MLZfL1H14Qx9M9LuMgJp5rbkdPNcjF0
2vTwPkJaMJdndViHJJrakw5iUXaM6imeLM92IeqVkLq2h4sbaPYG7ZoKloumwXdJeFYN7B4tezsr
uDbV08p0V0ZbPiWaRnTjiF7aWZIGXhshu6Nk9BU8dGTOd3VHDlmOfiHDNVIVe67gUlpHmZ82Y+1C
1noTt8mONrVf2v3KT5vP6vKR82kjlmwOmytEy2QCm6MS71FioBQ9Vidh9is7fk345fOOm4s7TEuG
HErEs8TkNtwZqExHuyJ7lD/zbe0PgB6iRq5SH2ail+SJP0YBOhPlXfyQ3KxdpmszXlx0tWItHuSj
Do/WXSIjL2Gz5vNaPL1GLTcItLogyA4J/b8k6SquQCTtKx2pnPJJkAFmKR4hHVf3d4S6wxEILtiJ
Gm5b+YZfbZ37pHTH1svpSiI0f0mLDf78O5ZHTyIJa1oS6Wcysa0e2WFQtwYcRmWGpulMvppS3fKq
rC9WvrBr3/gfIy/So2aAdbVpKSBsCueQRPRMIP9XaZUf4mgzU7il1XmAZPjNv2AM4BKDZAdiNNQE
lkqX0F0lorY0cubGqemifYNcnZjblY96PijLlYW1EoQ9YXEK8ORiflMty2JKRXKZ0fyTH3klKENe
7AEk7KUf4864/3rAK0EEFWZAljCgg1EXB9csog6qsJ04E026aR4+jSraQd9nm9eoWqem//VwVw4O
BCIp3Ix1qM79pUdV0aoSUIRLLpntBOFgHInQjl1S79MSDWv8xVNdZCtRYo66iyXlcPOzIUFrAbO3
JB9IWmk8tSiWVBevvW73nmjb1B/qOEYLEYUzOsbCdWr417LR4iszvkYH+2P4+X78lM7FnSbEOIXJ
xdZdbVft86B86nbggSBcnSyv9MkRmJKV7+TaOnMYNCIjQiDGUv85aER1NITTNrmwHHPLSSeOpOVB
S/TW1VoIY03ILxlr19zy8KCcT+hiueenkT4DtFEFXmLFrDYv8KqI04ul0OoicX/K01hu9RDaYA5s
Z9wirGfnAXGPPiOq89w23DwuznZpvjUtkEwifDQSMDXrMP0h2/GO2NB2NGzrF97jQdroeEjqyQ+h
Dy/xqPmjAHwoNNTWkfR7C38iRqYbAnK129rqSbJmE2YATaIH4GVNfrFl9zBUZBdC258MFA2DNHa5
4I1nTBA+bx3nRLIUEbXsGpd01Z2oqoORmg4KjvzYlxJmQ4PjGbl538I8FL0MtCnhy8pdZRtkxwTZ
Cm0a/b5qtgkvq41qwjdaQ1QhIfV7Y8hdwsLHUQB1kNxM9+gDobHUi32D2plHYhQFBwNN/CSRW6OL
T+nY1LtQjRCwJre8yRrXGFuwdpqPnqcPZHJuBI9vDRr9ijWmu23CgY5IZIBV2Ui7uS0SMHxE1cEN
gE9vuJQfYcpwHpvwzCiOoJVQGDgN1T5xhG8JA7YR9l01jLeGPXAf2sM7ZqeXVof7HxHQJrLUU17E
gehR04uj8MGi6YOdVS6lhu1pCl1R9AgjLyvUQdccNA/NR16ifc4ElCUzq2NeYgqONGQEAalss32i
5z/6Lk42Meh4bl3rup+2tN9UY1LcTnUS3k6z/5RgmQVoCoDKZdRuklb7UNJIAk56za+jgvjwub4p
tdiCnQQ+6CGxWxSKyzvo0n9Qwk0vL5yjZvaD1+qkhpuvLOFwoSX7ChftjoFeveEWyJKh1f/Ksuy+
lHh1x0U6PpgOywGIsKHGkcIOwLaxY6m+K6oeSidteoilgm1HEgdK8TOzpleuun4PTeTe66p5PE60
zZRYut9aEpvL6nSjrLFxka2+JWV3Nsrkm4zMEJ3vCs7r8FZ1Y9ptGlrsVQaA8YR1SbF5UFXt4Pnw
21hpZAictNGCTCNy2xqAPSl7LDbKFokHuGKIBKADQCPMz3zUJi9uJlxb1jBuhcF/hgzwJVjCxa5e
0tOUxdauHfpvkpCDVtPvlpMQtE6r51Djnd85bQx1le4+EuyGmR9F2yVeZ7ONMTnbuOYb2NCkG+HA
DEXEEFpPJXowIAmCS9ZDGq4y60c12LctpR9lmB7h2AFomy2g1wR2fhGXSdC1Ffa2r1JX59Utult9
MBAsEDgE9zmDd3SW57dOlJyH0LnHEynxUpFDQ2jUk11btB+aBdl6mRZ+3RnAdEj61hdFtGlaLXWb
IrQ2mj09ZzGUK4A6CahKXiQ8AeqMftg9kIpxBxiTEEANSNgBRQyWnk4xaIcJAvh7zRTfYTq2h/bF
eyJTc1do0Q4UmCHg+JMbThpga2F4X2VFBjCCftEQ6V0aZr/CtPiIq3oDOD8sGCwsD9LDt4FPQY4G
uJ/AhxuBOALpPrTeiLABkCqrygU8+lblOFvWMOxtXTtoqYKZmsbB8ur2XcMPoQBwohghElWb8J3W
EJkolejDQ4UNYI/uJS35hLNn3tFWcMi2xD81+J74E6eDp5XZU6zFP+ns/QdmleHHJj91EUAFHbQM
Iiu6V1UJpNOUvpM4v3PkcELfd5d1+i6WWGJp3aSK8H3jVA8hXGtKffqhSXEXp8BGOfHNRKHOMUT2
zyhR2yKv3nkuf1ltk25gbXbQaNkFRYdObJEjctG+Rp0uPFYlTESAx4ZRyrtmF2zTJvgNVjzsYbgu
fKd09mjwHwBJ2CFKvuAH+dkQj4EVsmAWnb3pevxLTR69WAIoDqoP30ua7sd44Js+ywfXnNDRCZUW
FAMFiAAgK2BF/Cl6hAhHgG4/gmh5wr2FFqq8zdP8ZwpFKbdEYxGN/zIOuhB/aiHAEBiw6wkSoAm9
eED0rwXKDcKuw6AcxhdHJrHf2Vl2mqzkVKss301wDGyM7MFGcAqAsiu9jlozQtTEw35CksrfUrPe
ZigseRA83Mq4fSpVe2y6GckVTwczLRHWHQ16zcnG6dJNU5WHKY0fiR2+shznXGThtoglPWq9eB1w
scAsWfcK4AlcVcvEhzJn9qC1ibPtYrx/tbG6rSrL8DGVyGVG9JNzqIH3WQlYrpJvraVPbm+K0YO/
MzbKTJ86Gg+u3pIH4PhO0TjdJnV235qiC/o0epC0jBHMqydzyDdWJH8oI6RBP3Yes0rU/6ve9rpc
7OIqD2JAKFMDUi4Esc6J1VNckAoaoWrDx+FVRsDqZDnE8HDGXjnaIrNqw0eXkQ97TGH10zmln47G
fgB0MSph6FP3U+RqmT25dTuhyV9VcDQAa9DDdfKjorJCLch56hDE0BSFoU4zjQlMDgcU8Syc2Eqz
7lqOC4MP6FaPk32J2YSf3INt3vJ6a1gK6CLDt2X0qLUwYYtL4FQBOdg6vXbSSuQJTSEfhUqONHf2
HbdOQwiOSxdFT7AqfCqm6palatMquE7gCoM/EiAboPYksRoB2QFBoAF1F7oUto0fX19oi1gcM82j
KcwNK2m85ZJ8z0fqT0WH54ZnUO1QmOX9BPQp0Odb3pqnicPjaDYRQhT7lhvOY5kBaCJse8+t4qYf
4NBaAlPAOKJdOegPhhEdJ6A/3UbVtxF8QZkxfAsja4K3FRJ+Go8fDaMnZNPwiIjMfc9yzQs1OLYI
CKa1UnvpZTsBeInTFLLkDBvTO6ejF7OML7ACeCV08PNJPTQpTKvywtqIDi26vn6CsXHoTTUAxGgY
uPg+8NFq1i9jjIhL9OkeL5TMxzukPijpHIZCO1q82ZAaJwnWVBDM943IfOZ57MW9vhcttHPoFAgF
fKQW/oJb917Ly5Mlw6epAnx0TPzIdho3GR86h/sC3j49/d5H6R4J6LlL2I7B3CePgQCFkc92MqtD
L77pLA/UJO7NCZZY3fQEFsCuV9p2wn1FFQlC861Lh9seHuHEyl1GB2RRoO0NkI+ang3deDfFI2kN
z4ghNIvLu9cqJLnMT4Zp2xP90EcKyIPSM0AgcGr9qGF3ownOUlnsm+KlrmuPOfEmh/cRUEDaCJBZ
nPhlxH7IPMKn6RheEzpBUXXbDHWeDL5DTKqAN3jDpL+iMfZq8SuHFEmk2lMGmE87ewqVwIbPWbiy
gK4bDqoLvYH+aJncZRTz10XQw+Y5SgYvA4oNnC2vrsH5NSNP9aVfVg64P7lr9rYEKrOABY+jPwmr
3RcWR1Stt9EYehWgTRA0kvCkgKUccohXmr0BAewSePQQvNEVHONJXcLm0vDxHnUBCPdUIjYwWHwu
OLkbQQ4fZBbUljx0fNwRgFKBYdxVCFCpSd1Jim+VHUJFYdoUMRAWDGvQj35RQ3UX/dlo1+nlAyBZ
E7KofIQFBuuBfqC9q6YLs2/VhIA+5UFnQwHYyTYhzb2mtk5VIvzBInN9LAJToH4okMkiOdpWMvbr
iQQsNTxdi0+xzgFULZsTsuEHoG1vuZFvZatDsDH1GdgLQCdBwH/23rI2HWJF2k4nyEhD3bPelXGF
9Fgd8UZ1JVpidGCPsA2DGxmWJRYc/lzVeGMLEaQawlg8BPYgf05ZdxeWrzmscmb8mADWTOQ6glC1
zYnyrRGCD1Z3GLjtc/NNB0BcRyEsa3PfFq2nBlwOEjdO/rMP8wtvm52oiWeS3jdKgO/xkKCw6czT
OwOiHngkNPdaV+Gm6j1aCLyYAEweYHZeZoOrqnZH89sC+sbYOFdOunRbgLmLEHAJtBF7R14E/mIE
vZOEqQ9StX5bN/uhSoMeOzY/bjKEpyapX4kx+hAVg+KpcpnSvE6/FCrc2rHykSPtwNMKGgqpAvEC
0y0wO9Q2azofcuMuUKC3Qkg/H5SfN/Ht2AMKVuShJ8vaS6ri2Nq5R/BFVmYXRER/a7sw9yyEz4jx
fawMuFaxQ9EOgNqXD1J2H7DD23FASyuH4YXD/An0CCMGXDsZIbwHUgcFwsxOv4esC1K7+kbb7lDG
6AGJZi/N73Dr3CkTOaBlPyj2vS/zW4Bng8xUHvDdNdDR4Y6k3HU63dOJRB4Sb3jWu1GU+MAI7yjV
Xu2y/UFodTO06pDjSmsymIlx5FotJN0qWBNGQ7YRCb4g+wGecZ7Smi0Pn9uml660hz2IBHpJEGgJ
xKiaX8DmKZcyfkrwV1iY3mVTA9RuuMvb5sDG5yKDox7g6Yya90YVHcKGohqcbaaOAEuByF31NxVp
N/CI307w9R3KCumMOk3oR1SIbk7qA1/s4+2MN7zh0oZvpuE1HrRNXOSnwiFAWcYn1IAD2eDRD1fg
PGP4uvVtocgj02DXawCfOQB1ili6bxv1atjOxq4k3XNgfjeJaT6PTHuaNOODWbDlrnP0P7upfI80
fD3DlD2Wokd1oWs+qkIc+1FcVCY/EgpDN1uS58kQR8XMJxQUHqE+IV1i2dYGV2y+1+igAi2CHC2D
6mCgU3kMDdyGdZLtmMQN17NxwxodAtrGgcY1zBGnF4C+f8Bl6UZNuTe1eu1nAAeBEoHWTJLsdIYb
eDSsi5FpB6MK0eGW5tsEm0O368NtxA2/F84l1wTeaFE4uABgQJO07IGSHRmobvlTFlGJhK95T4b4
1Jf4pADbGby+5YjOKT63Ef5+QQouujfZOJAAfuLEmjCndPAG0S3tATnb3cgYnif5vdlVAGxK6SvC
voVm9hw2qP7DCfqt68vXiIKVENWAXddkawAWH5S2emty3DxTFX0MZXJCUWnTaf0NidBHtTu6nRL+
1Eg85e0ORogmTAdly76jcmhuRViNnh6LYztpA8oaho8K366amUhDMvyicW8fE9E+aRF9RtX2TWlD
hYvfeBehdQgLuEbC3rDQ4QfG5uzcpq+ZMrRTaaLIHWtgbPXHPDNPfdg/qnLY6WGOoE82qIZchoZD
4K3MLo0yNw5jd11Z7gnFiQ6HS+Yg4IR9I4MPRM65UHwGVoWhEVm/dIM4ZDXElfXaekza4qaL+K4d
cV3TENyyhpvcLQXE5ZQWoXXSH0UyvCEpniuG9CNhMZCWXPhFWu+mGAQ4DBDOdnq3GUgrRdZ/KIbM
Y2jqt9CEPGld2M+yLGFwCBNS3CT4aEbStT7cX1AIacY70CRQk+vYDioKsB0aBYD/ZfUSAqXtl3H5
jfX1e9azJ8rqxO+jVnNhTgrUJ7mBueIHiAm928z48CltDhYiqQtVo73UzWHDQ23fJFoCh0Zyk0D1
xo1VHqJeoO2LCawfaqrvRaU1vjBGJGWCV9tmMu+roXpFp2Hr8PFS5BCxZ230pHK7DKYofEUR6pb2
iQ6ofms591kPp+IG58AHcuHVHDPIhBKZBHLEbxRJsh1b7QdKTBZMEaXlayMEm800bPHN4dmXKBsM
rDL/Vdk94McpIPPMMsYgy9NzTthRpylyciFgKGj6SYr+Pl56bMAnN8S4FGihcF/VFihC4iz9lqWH
kpLbgVl3ejW+izQLkmZ6Fz21PQ4orK6PO8Bif3Bp7SxigFSWqAw5Ezk4bcXRZk9RME1U78nMODm5
swXr42JPMUeNagTvqwU+H8ngc84jcKbi7CYpcQCKePyeTe0RrPHWTWMoCgm7CAZ4Sfak+eXkzX00
aCUCfzZspnHKvMIc5rCIZyE0T5IVOMSVdtQfNdi5PPyp5jyUqG2NLE0vEUILy+iwjzj5OSXdmmTm
NYsTKPwydCtQRuPUnvsLn0YaSxOxerCjS3Jil3FruexgH8XevklvqqB71+d21G5NM+PK9Ew0D3To
wOjAeuiLPiuMcSKzB7rgkgD0p6GpF2UgDeAG+bpZcXUYyoD+ApbN1peV7JbAdQcqwGCypvtI9Ztp
ZqRM5Uqp/gpIwrQ+jbLYq7E1qCi6Jr2E0CnqLVL74KGxlUHWprJYMfiIyoJ1pXaO9Zu8RfIBuUcB
Ru3XC3ZNcwm9JHSu0ACwYQK1OA25iNIM8gDaOapCL0I5mcEPseCHWn9QWnfPQG3oJtSvQQKw1oDC
19bx89iLdTRjGwgdJ0ovEzDPXmQNO6OJfn49wWvLyGEgrQPWCP3+5WmHlA/wk3aTXAq9eYK2q+kj
oMP9j2sv/3ggzpnJiYlTPndS/vysUkNm8AQ1k4uy6x+mVfmJjlwAPKJ/OgxgoLZuwkZtttghi+5f
bRoRHowYZhiSzRjJSwV6CpoCD18P8/fWAD0J4+3Zs82AQ9jiWGShpkKIWsQXACS2qoieoN2z0se8
0mZDsAbGcZYoJgA8L1bMbB05ao6ML6L5UJbpUTPzGhCOxxREoOHeZg8d6hlzsmRqDxp/j1AT1dIy
APBm5Vu7NtvPv2TR8Cs6QtRUK/QbCW5Jyo8aQDUrG3elD47pwv/RgK2aCXv2xc4RJLW2MxAckGS0
HtJpuJUxSA+Ks9dy5pqaVn9Oe9OemfEoz03gI3y9p393GGEaBn3EWfEJahfLRrXS2moqeh5f4Dh+
L50EPDc+qh1rxtzT9TRC7TwNuDb+Y2wxergMktAoERmowi63eaSJIi0am7Kyd5awjqIhu7atV9DF
f3/oIFTpOEe6YYJEZi7iZWnnvAdN0TmbcIDE6s4kPj/sVr7yK9pPGMGCkbDtmLrxl6gLuD6Uxg2L
L5Bd385ODHZQnmaV0MZDfXTlXP7u5f/ZmYUzn6XzOTADrLZUJ2nCakpk1fPfHgyzX6gebxy/9ZE/
7UpwzXzQg78+JL+P4VdDLoKyxMvIDpM6uTR6L30YkTtep0YUI7OyeQIeazdAOtePHSk86EjAr1ni
ndKAbNeIMtx0RCQB3sjSTxJaB04Gj7oyMiqUQHMK83Uo0+fgjKa9DR8To7b3NC1+tqV+tFuUtUHN
7PX2NFX8Q6Xht6kw8RzDC9DluvNUdFl6bEyUIM0e79Quq1HuTbDsU3YTKoIcPW+DzoAeopnZAb41
62gP+rAxmbCPZKhiFJ+qHl40cwkrMvR9I8jkczXaSK2l7iVR263s3xw3lmtp2zjzQGkgvi31vC1T
G+NIOGgoVO1mQGiLVYRCMcEss5Whrh4VSO7D4cdmlsWcBQyFj5kxaXEYX7qNDOgmD5KNFnCvn120
duNuTazxyucGZgIEcwwGYTdnKW6U5z3q5qmEVOZQQrbbDkzww3m6pm107ZIAFB75iQE8CBAhi89a
oJbJtH6ATrRv635+q/bdXbEpt/PMsud6H1P/32SrloGPHEB4A7JRf6XItdnJguD5cY5lvjdgNe/F
aMaAuRev7dqVm8dALAE4CaLygPovpscKyZTDQ2jaejKA5jVEO36iCE7czgX+9gfuP1S01hb1ykVg
AM0D+RiDWZCkWVzugPfJbGyi+AL2cuVZaNGAWYh56o+mTr/h1feKxvCaY86Vb8FA651DjQi4K6zt
Ij/SwTUUWRpf0vhQtSgSjVoAJZPQRZBbueiu8Cf+DJuLVdW7VlcsK+LfkKxhX6fb/GeFSLBnd8Kl
nrEbtF/2yqDzoi2/dQb2jGlDa4zrv4GPn55VRsiGHAIDuOZUr7YDRwmT62Pks8l8Biwhc7MofPw6
Vl+d56f4svw4Bla0RarjRi8j6LOm7UsyGm6h7nuHu7BjQ81a39oChdFa6ch7a7T+C9DLuy0syFZu
+avbOwuQIfTMVDL65/YOJZcg+TPnbE/k0AH7wflLCi9ZByX0r2d9JfIYSLP/M9L8SX1a6CEeEsMc
Y2xuPgVhWCjUaeH6IFFi+3qgtSktTmzf2q10Ut05VyYkVXTcO2OLZqbtV3Qtq7hyeAwgROE9BOTX
32pdAj1vvf49J2AIsx+tZ32fduyN3gLQsO223C93qLHAa2zt1F4LBbM7CMizOpKzJRQfuueWMSAw
nQeOZ/8AErJ9I2A3bdaXgtKN0Tx8vabz5iy+EgNiZIDXQQkDruyLWwr91xJ1s9Y40xZBroiSt7Yt
N1+PcW3fPo9h/HlAaDeaDVTAjHOrsd2Q5DuzK+8TI9/bQ7WiuHXtLMK9cT7ypgOa3iKSlmBr/v/t
xNRbWQI8Q18povjX87l2B0IgFf8+dAxxDy43aRiABjSjHHdtwB+IB3V1Hy/YwPZa33HTc+iR3dq5
uPZaASELrFAIGBK4gC02KtTLvtanGDzUPTvIm3zbuQxjdds1ZdMrS4jCF4fMn03BQV8izzFI4+gK
A+UD2gTDLbNQjVtL268OguIT1hB3z1/8RhMKPSMBnODc08cUMtsWAC0E3YivN+rK4YYRNIH3DV5Y
+NPiNAxNX0OmAFNR0b3GwyBqCv/rEa7Og+OhA58PvJiXi2WgiNNnNY52DfWv2PS78qHv2Mo01gZZ
fD+hbEooa4BmZkfaThD1XJIOjDazXYkFV4IekHz/ncziyuBxDHGLAjSgmNRBJPQNF9SHmow3dd3T
EGr//IH4x3DLeyPUkPNA+OlsQNcUXdxtLba40Ldf75BxJfrMcHMHCl8cSrrLjM5WQ6PHqWGcmaah
81Tw0rdi6006JYD+MEl10TM5NYm81bvaG6DTZEmAxlFeRsrkRTwFusm6EwPajVTAPS0qXsKQJq7J
6J0FhTdoVKb7klu1BwDHpsiGwofY7fvXk7i2M7NvG+wTTTzef0syfrpigUykEAtElCb0QsGr19Ed
sopwZzPkbG255nT/95LBIc5CfokLEGKSy6cLiQfYHOqVeS7y9q6oxT4WDBiWDgJR6fmfzgxPd1w7
MycAL5ffUhWfZiZYlYVd0eLMgavZW7jP20eHfB8h9Cbilcvh71UEhw6kD5Q8MOJf5G2ziZKwCQuc
BAjj1eZLpAB7TtNgSFJPB/ji65n9HXz+GO13QP80M2BwksTWslkL4edQA4MJbNf/NsLiSiC5xBvT
CI1zgVZtZU2PkMn55zakmAWDCSN0ZXUw6+fY9GkWkaUxMoyafq4KubcZ9YWahSUnAA++nszfic+f
A81n8tNAZa4XuQTm5ZzWALj39qtVbzpwwFLxg5EX1AKDr8f7O6hiPERtJK7QKqK/Zec/jdcrNJpz
sDTOQr5bkJzk9Jg7xcqkrvR2IFWLxUPV1jb1v9I5TtFtziKTwhRQ+XO9CI9yYz+/lKUPK6Bd4rGb
dbs849rZM6FN7UDxaN65xXsrVPhPGqdw/d0DkgNZouQRScqm2w3oLj1CVCX14j1wNuUe3Ikd2HyA
49+wILqxz2uJy7V1Nh30fiCFjFCyzJXsrJ2iOHeQ/GWml6EzO+oMPdJm5SK+9m2DhYMDShleYPbi
WwhNPuhJBfFCu+kPna5O+NiVizKyX49jYJdduTLglRiJV89/B1xcympMqnK0RuMcEgib6h63Xn8j
WVbu5Osn6NM4y0s5SdAeDCHeYj10/VbfkCANwoNU23BPDyqY3vWfzTb6ttYfvFJXxcn9NO58xD59
H0OaQxZKYdxcVvuy5Axid8Tx4SwDlRUtfZaddQsNY7836nuhyE/oy5SwX4CC69ff6W/fzD9fKH/+
kEUE4jUw5+GsXjNs1EY+i1/dWb6nASx3j8bZuIPu5KtsfYCQfX7qj2seR1eP76dlWIQl1k55YuW2
ce56y8+kOtl4k7WQI/t6lmvHd/7/n1bbiAuNwmrWOOtKosMiti34JlxdQH31EJhXRlub1KKkXOHi
CEkj9LM2QX4zeulkHehpv7ZzdG2cRRiCWXENKTZcuGmbCQ+ouR8MWaXpROCR2ahFj3unJ2rTWP0B
Gge3U9OcE/wPALYNv0270RN29y7y9FhMw16vKfRQk0AQHnSKfEff71ueQZSyDW3IC9pvjEeVnxUd
daVWvQJSfwp5fNBHgCNJ+RZnxgMULaCZSYwtILU7lkyuLCef6HD6YqhSR0Bq2eOxmTXqJthIpLUF
yhUKYlZig3I1oAvWKl7PaE7HB1nzmJYWShCNV8babUfsjSrMTQP4EwrsE2APw0bLI39GJhhRs2mG
6ikT5hEogtKTtQxBN4huxAQwnNDuKhtkHdMaHMAcq6Nem3uHO3eCkcd8AKW8zysbdcH4blCANcrw
oAag+qcse1GpPNJRXooJSJzEaN+pTr7hV6NLDcxhDqAUat7eJLUtacFgMFqo8bUK6pxUM4LK5Bs0
VQZfKy2Yt/4faee1I7eyZNEvIkBvXslyXe2qrVp6IWTpvefXz6JmcFVFEUVczXkScICOysxgZGTE
jr3h9/VGbV/L/YcISs/29eahs7xbqayAv5rifVGnp7IfAqgufIp4VrMpi/GWCiNMcrCAl7J836sN
bGmp5VgpbC9pBNMp+lO3fiE+B6K3c+GOrCPh0GTWrygZGDQQ9oxb3+SFdqvEXXgDbT7qf7FwULro
u5/FmyAuRtoZ3mcrhAYPVF9tZ03ubgcdxqxW3tM1hbO3Nh7hLQH1kqhQkKuI0hrhN4uWiKh1py4n
NOV9gvpeVegQArZfkHc71JH3mgbSq+npHpj5ELv1+M1vfMuujfJzK9MgMbX6a2gpT5CrZ04rUnPq
y3ivtMJjFFrfgjLvncJws60CEnKjlq13oyqVE5n6mz+Uuh1k1b3hF/tEZaS2qZLb2gtuTB2MrhWB
//Ib7d1V4cAY1KOiwFypVuKrKpifGZ76XIzKAxj1kwW4cu8lXWPzCIA4cvpOhHu9hlLZVVPPRiDy
TuxDOEjHn6XbvWeuWzuFCDV7owyMCdT3MmLAOPOjP/gfUul+ERPzUAjhhC68g7lcBeNbfymq6oek
dgDDXVidS6/aaKJ7DLLkxs81QPqmWYOqEJ1QTB+NyDyIOZjCFApqr29IQCmXCwXNo9GxYm2rdG67
kuwu3Lck7bxIyCIsEtFZIM5kHRpWkB6o870MhfScRkffV7YV6OHroXghd7owNAvF2ZgaCiqO0Ogb
6QYCHsJJ0URrsXF5ORPcBxwglFWza10HtlQyDcO9sgGnBXoPEsNfVWkz47+Pbod3dRtv6kP1XXkK
vwKZCyb96PaXKzGdTgGXWaCVVS/d9yz7zw+a3/cpF3ses+yp8SG+R7eZA6KboWkUpet9dfiXTf5j
bXaplxBTq3WDhoAgl9uhpVMrvF63sHD3UPlHD2MSkyCIze6e0OhymFpzSO/M2BnC93ZgKCGvV7xy
coZZcqJC649DouwAzen8GPtCNGEs54aT0oMhFPeeG238qN4PrfaQCcLKxb1QeTRUk09SkWBpMaCF
uswTLEEQI4gRyKa3OrDggVelk+8Kum/drgS8/Zw/uAFwsbU0aAGWdGl45h4ijZTclNlOf0TnRv/k
Bh+mzPij+hZ6H2n2nbmtrVmlQFrb7fWDXNji80TUnCmq5orcJU1DapTDRq+NBiT8nnSj53oOxXTf
O1JmBiveuWZy9pgYe0iqhp78qBNeuJkQKfpmAP9uR9kx4Re9vr6lL+9igfLlmQpCZqBg1U2hgJvY
rqAXY8btWN2l2/Wn4QL3J1P8sgbWcEK+mH8puJg+sBNKRqdKFr7khfANNlR40CtmNoO6IBMI6mMg
y9GxUIqfgOwNYk+H6HXKvA2DWV9jtVVpfIh3WQPVcDr4L9e3Y/ouZ18UtVqZ4ReG0i1qDpe7QTIA
PFiBlC6+8Q7KbX0YdtBL367Fu4XwMDV4TEBoAHDAh12aMd2GZ5WZTLUgHlLQpjdB7rSdtOJJC2YU
QDDWhA7TKNLOvleh1lRYuA3xRJnrRzDmB6WoGMVKV+qDa2ZmX2erwDueGVRp6Ixsy0CDoodyZTSu
VGyXHqOUICmb6PBOQKEyOxyZkoKfZRQGvXflO5Ssm+Qg3T4/09i0uJiSk2yLqyc1/faZQ9APoz0E
5cFCqyAahoCMkYtfUH6l/udS+bjucIsxlUIn3QgAfCrh9dIV6kAQC7jPqOH/6rYobjBGKm9DxPdS
zXYfx60WbYLNmO1WwUTmwsrODc8+fCXR9aaviKnDsYltbZcibwK03G6y3dTc6TYZsxG2CAWv4+2y
rbrSIV5d+Mw53a4P2gDa6FM4MANrF0/+jgmxJLP1H9Gbd9NvmUAveFebw2Zly6eYPT9T+jIIceFJ
9B9nW+5ZBqhghTN1771D9xbtJ9ad9mH93lpynnNDsy02oVNP6rhUT31jnBDdfVEy6XllMdM2XVvM
bBt1GCM8mmQUejflXfKM9OB2vI0cFcBI9WMdC7OcOf5JhGeRq4rSwJMMEjVRZoTYqt77wbwtc/lV
UL2b60tbCCsX2cbclJLCQTtgKu0LJ9dKR/cfRusfqhFYMRR0iKiTktZcfn+u2TDS5BOKR/2XL3dQ
tlUHw13rBS5t27mV6WM8q7B4aL1bw1T8V0fN0T13Q9UbMpWHUWz3/7Jrf9YzC5IpX1Qo9hKVszqD
O0uzo7ydxqzs62YWFwSA05waKLCDzMyonZ6j1MS2uTmTvurHGL8NXXPI45UOzdInxP0FsIxmN3fl
7HhIe5uARzZRSvWYtkvQslirFC2bIC9Rib/oisy+oB5YsdgKZEBMN1PPqXk5i5OewvUNmzZk/p1C
6APalqE8669ucOOpauYmhvSb6azZ14dyax3Lf3rakE/Ad0urSVXmwBupCUHd0Qrg+LVbfbCeJXWN
7Hjp6M9NTPt55ss8eTJBGizYgetnQxgpFKa70ARd6K11ZRYyYfXc0iwCWFIkQ9OBxGXNP+040+hj
yekAS1z2llbQByhys3IfLzqDRXIG6ZIhkTZdLi5NRClF5ZDeBSJ5OXOxUARcd4SlsMaLjXaqIgMN
mJ+QVSpu2Qc8PvModxJXccqw2YXZmtLl8kL+mJmdkq/XilACzj0VBU80bQxtxfJ/XF/KoifgZijs
shAaqZebFdedgGIEzmb5b2MiOh0Di77IrKQRH65bWvSEM0vTLznzuVjW6kpz6WTBMGAXsFKbfXWI
27e2FGwZLYTr1hb2jrEKGJcB58tMicyCGwxAWu4zPo7AmfXmCzXqMLq1Ru2+sHnnRuYvy5IGYW7o
yJsnAwJVhmTLVUfR83Pkfr6+mqUexoWlWb4TZ9GojK1ADHXajftLIk+mjZPdo+NXdYi4j+DVu0f1
QK61beGXTu21987C8V38Avny+AopNwu4pBTacEd0eewQZkUGiRN9W3npzfXlrtmahfMs4apXilI5
lbWr2AH1ek+IbqNhYnFww13XJs/XDf5+FM5C+8XqZp9arWREXEYBKF71G9mhAvvknuJiy/RpdZ+8
GdtqI+/iQ/8zze+aylkTOF4IKBfmZ18hFQojCfJQPpl5/oTEJTRfavMAXmPts1jz2NlHqJZjhzFN
ObWqcgyDAZay0t9kiQAfq0yl8vq2ri1rOuezT95lEqboEryW55ndM9YN2mBTMzh73czaomaZGYDr
LmhMzBQaRB3QXiG7Mxa/mugfEs2LY5oFFabbB78XYr73QjqooXhSM6RLu9WBzhX/t2YVKzUfRzVV
cIdi29OvRYvoZ7ePN+ZNtlfpmDiKE9rBzm82wt31nVwzPAszkjQ2Nf0JetJedRPq6U6lqyan6V6j
URtI8dv/z9wsppTWMIyqS0I1qpITx18bybpPC/XgRmh/SWvszgvgaqjw/9wJc/bQQYeRw61CbiCl
3o5u9x2ivIfWTCMoHbpiE6Yiewyt2xDFGySM6VKN6a1qokgpTL0fzv7L9fWvhR1rFnYMJMekLCLs
tDvknH4okOSN9viafUk4aEbJj5w0wne53T22P2EJXPlwFr9P1GUNhWTT1Od5TK5IvhQWlnzKwvxb
LmrfXS+eJnDWNIkWP9AzO7NlFgoM18NIBTZQhNso1R9TJVJ3SizEDqzkayhvbXKbv4L5mblZNFUJ
BVpVYc59y9X3KP4ey95tItc/fUgjDCnfd5Hp2oYVfUfE5qMuy2e59KyDrBewnHjbPFKOpuFC6CXc
DH39SRiNL33i3mSewlhYVcOUV0p7avY8ymTrHTXWnsqucqi10N8I4cS4orV3lSXcN2l4FCamkhEu
ibgqd1psPlRC81QpE0oQ/IElnIxI+2FF0U7P/F+N1AW7dGoDiLr5WRjHiRgaprVpbF8DyGCnRrkm
jDVFx793C3QrkHGmOOYIVC+PW7TGeZ5BN/nGyB88HTG8Rp0QbXIpNB2E5YSt5uujc935F5xvGjRC
qxtBODiZZsHUNJnXUd1cPEWasTMFbZMIjVNJxkraueB752bmE1u5ngVtUnRAFYyDDp1VKL2ByN76
ZrxW25yC42wjLyzNgmcgcsxg70W4wH3UF13QUUKmbsaweNe08nNV5EfeE986CEMDqf2h+P3a1OvC
llKWB7AlMb/FQ3t2345cg531+yi7T3p3r5uPTbfymF/YzgsTs7s2ENABlZQA4Ex2EnKo7MCXWMpn
EfG/6+6xlMBLssLzTYFmAJjdZe5goE2pBbACnLy43UQR/HBrdYmF3WJKGcUC5qEZyZyPYtIiRraA
8dOTm54U7U4DTRDCSHN9GQv7dWFktl9jqjWyn8BYPUT1wRzgiI/jY9Lrtrq2YUvV2AtTsx1zhxRp
I8p+J+jFNuUrLLzdwd8wtARjgg3b5/fSscL9WhF4ZYHzXKUdTMqJjCefxDKA0jPNvqam9LNSRERm
fGl1vG7x0Jht0fFyhtnnQ1nMj8Yu17gEMLF60G6LfX/r3Rus8A7Qga1s8710yooVX1xc45nR2f3V
lVFZQusinQr1c8YNnYwI8g6FozXR/XV3WfB6uC7+LG9a/lnGnAe5n2ZiKJ0SuHhyxTvK/lqOt2Zi
WuyZiaiRa8kT4I1vqShGxaMaf1xfw9oRzaOQost6UjcSN5sJFRFzh+qYPqNG9Q/QYjaLJt8U77hq
Z89ExFv7URg4FqmBUjJlUgNFcJRjNTD515f0263+iu1npuYeMA4FrMEBDV1HeBRu0TLdonSs3HpP
yGonH9VG3EUf8id6oM4vOFwPMvn5arvnN6T4r18BHEFk5AXEx3zBUEdLrl9wdBJUVtBjd3eD0QDr
GaMHM++fpJwnFqgp0TEKfzsIoYSANFQ3pvvNQodJ05Dp9LV+5zUNqugycB5Y8iAqglvYLeyE6rrd
u5AzDAlqifSrP1zRfGz95oeYm8bW8o3UGdRpgNWPdoFCdyfpS3Jk9RWEKSMexj4y+x9a6+4bvWmh
QO0Ouha8d5PCcw+HWiOYH/A5v0B5/trFKDj38ggkyKKuZUrtzzJEvnCQvReI7V6lNviuBhUQpLxh
0hyokl63+s5Te4gLyyehiHR7NEik9BL6pcR4DpP+w4ROsB2ko6hplLM4lRb6uraRTDutYDuqibxK
WyObG4gPcYjotGDC7JgZITLtaQBRSu8ApzuaZfyh1u62g2JxjNsfZiQyihl/lGWwCfPWvPFlAyra
AOqt1rxXInhyuyncjWP8qDHCMTTpF9lPN43SabZcNk9F4NKOG0PfMXPp1aWsx6ohKvRgY9vAT+eh
lgwFa6ADBYT8fDgIrWFtYpAtTuKJ1SkxW8GRyuDFq9DIVRish5wuEnejLjmF1z2UpfWjbvp2c93p
F6MeXB50TWk+q3MtL6BjrlpFhXhq4k9xA8Vxd2cgZqxK/kp4XQwY/zHEE+0yImU55GZSG/NxjaNd
UV6pqtdcXBunkBfN0IhgJUBRzDltRTaOeullkxlGMmUn3XhbyEMl0S6+KLWtHJS7CsQS+ucf0HJD
m/S1eBkO6nMKnelNtpKVLqEodGquimbQFGEwZ5YslnkwZgBbRXD9iKU81I+Fauuf3Tv3IO7qh34v
H+Rv3kv26b8X2DSwSz1UYQpQVubZfqAOJoAYNkHO3kMPyoaM6enuX3J7MvpJ6BAzAEUuTxRSQU3O
I1pLRQDuu+pAoI6ZtNOTZsV1lt70KOr9sTQLzK0kCkWe6eRXR/MoIR/fM6S9Rax3L+6yHbDktNt6
m3Dl7bJ0h/JZQL1Cxj+NSFyuT+mGNBZMdrHx0t3g9ts+WlnYlBdeC/WzdTW+mhW9WFNi6p59CxXl
dNxJ6kdn/Cwy8MFSt/Z6Wfw6zu6W6f+fpQXwlAOpLXtynG2zpb6sOjBMoi8f7vRNB9Or0yS70plG
ItZ0exY3c+qxs52gKOYpXa2OXpzFfArmAI9v+VDE/5BUkff+x8BsL7M0bEqPEHeqISwfZf8ph+f2
eqxc2j0JnM7ELTENC85yb22IPHWUyNvGSbZeuB1NLkBhLQ1ZsTJ/ywIxUYY0EkU+Xrd1QjiePWQ9
HE8G23t9PYtnYkB8YNHhAp848wZNRPpdLAbxNIpW6DD3fVMH5rfrNhZXg94NGt+WqlNZuPQ4M22k
NmHM7jSWIlokMThvshZX31w3swSPY86aRjdjIDwo57NMfVRYWqZF4qka3Z+Dmltwvxuv0jjB1NDf
KMfgQy6ljYSYgd2XDcrfjb9V4uAflkuZgzoLQC4UWWdpcQUvdkYHTDwVfX4UwAbCBLRHFm1luUsn
d25m9uDUcqFq1ZbadJ9WKA9IguOGJG7X93QpNZChEgNjRyHqL8ST3/txJCndeJKi9mnojAF+7Anf
aASPmhyvhMJFY7gIk7folv81QVgPpZbUdSqe0uCtt76X2fey+Nlq/31hg3cJjEy4IjQxcyBuYiZK
XfiCcapB7ffCuMkr79DLw370hxU5bVleCO6yIRqySHI1ZVeXnt+6XiLofiee0K+gaxy+Ige/KRxv
Oz4LW/8xhHdnCy7VKU4jjLE7eIZPxmkt61p0FGYKNZi8Jpqh2efH8EgwFHEpnhQ9gFoLSuhf151k
sSAhn1mYDvbsSjGLNq0yVxlPKgQ0jSuoG01AMyN0lTcFKtsoYUa31eNiMzTBJ7iQY1sGrOeIRrzT
KutrnJa1LWnBz5Wftbbw2YcIOYagM2ZGPGCEEloleMpBpmY7OgDARjalI2xcGHVXPpmlaEfOpQHo
gDVH+71ZZ5thpLnqdwqP1VG2bKmRbW4Tu4XWZWV1k+/MEweV2ohOjkuS9zsLPrOTmKU2+IU7wv+h
H4cy+Jao2bH0a+YYI8pO6FG9+lEZ2CnzG5WCAkha6Cv37bSBf/0EwgOMLtNc7PyZ2keJ3jQBhdDa
828bVX83zPRGr5SvXm1+DT1xpYuy1BzXQf38x9504GdL1iNVQKtIHcG05zcpfDmv09eU3Edbf5dv
y3f/UUWJUN35t+lTQClse33Ll05WhR6As4XBEdXjS/NdIgqAgU3x5EGHbIexiOyQmug2s9RraJpF
UxOQlVtThTpr5rp9I3Y8lVyy3SbZtkKylzLtKRb8zfUVLSWfv/Gy/2dmdod0yghbr8fN7Ieh5YAR
uYG47Q4dmF+DxXuh9ZK7HEn5tRR0ehXM/YY6LJAdsG8Qb842MtLzTg9yxTiNFZQrrhXDxh0l6FIM
QeToOoxHZaRyoJ6gOEixMPylZPvUtH7WY8yQXRuVKye75MgaNAZ0RagSS3MQiZQ3WWCYXHNDJzvB
aNAO/QiCV8G4zd3361suLe25pjHPDWvCxDo1bc6ZEzO03rdmlI+ngMlZO9XQMELprD2aUdhvOz39
FIsqslH1thdQUlGESdyqkfONC/QoacbthLiPFWDUiaL9MGvtc1D4N9d/4/J2/PmJs++s9TpXCNLB
QHo7OnigMsKoTO16LHdZZd2qffP5ur3FqttELTTRTPJEnj+zEOIa1VZiT/qdshO/RsfydvhsOM2m
2gc8lzf1VtyYB/nW2HRP6p4+2Vt5b/24/iOWPrnz3zDd5WfnQoNggMEg41wikCCC8NK23rbr9N11
M9Pe/eX7Z0udHX+gd22fQ9V5Etq9CV1TY6yVztcWMjs96HJMyFLq8RSG8SYTfbiBEfF5vr6M3276
1zoA10GYoyhQ0c1SG0GLFTkczeGEqs97dBgP5J+H5K7beA4o+Me12LvsInRwdFJ8SZblWUTUqK/E
iQIhY4TK1iT35tkFWgFKTRQO21ZxxFrObcNHBAL16PsybKudlNYPtSB+yHm/Q07h2CvxaSiKt0RU
D5WUh3Y8tt9VZcx3CNNMIjH6p1DskrUvfulADMYFTCpeZAbza1I3UDPpao682NaZbd6XyFIm98LW
fK121pfqpngcPmkrn/BivQT5TTonvxGS87aaD52sIAjqwACG8AjeoNn7O/GmHuz0a/Ka0j7xf651
iBbX+cfkvEOU1EVsJFKlnyz3vvJ+6vpzEz2tuN2USs7dztA5CZgiuDvmd3CZtlpjNbhdc9Qe0xvB
znfNvXeMcL6e1vtDsRNvq1XKzBWr8/d4Kqbq4PWTs4t3vYuWTfwQW90mCJWV5FFZuh0MSMmowcvc
jvP3uCFScvIDbzzJidU7Se6iYWEEdlLgrZqedTsjlEZnIpZ1KsV/UbkfHB5o+2GqukXVt74A3jmK
d2GLKEU3QPafGtJW0crD2LTbuCmP3SQIUOr1o1EMaCcHygNtbMcIhx+DUp9g6PuR99HOEBGlE7Wd
MrToLsntLg6H57Q1PgmB/qDLQ/ffh0WivwVEXQGcAKvdZfTNvcDNej3pT2Pw1RV+DGO1ki8vHCFA
XkVhUyW4OPRZ/ABNzuhTLwMWlt29NaGFZZR6pPSYo0Z23UkXrs8LU7OsymijBlhy1J98wTtAa2CD
x90Ohr81vS9lM2yvW1vyGO0sMM6shTA3FjRZ9BMj0YdRGz/zttqXAeynvno0KnWwg3zF5NIdBoU4
lTSI5yFbncV+Eb7aoA9lYov02PuvAL9XdnCxan5uQb50h7SXGsNTleGUbaP3/E7aBYf6ZVLgLg9e
YOuP3km+kw/drbSSiSxea7T/dEq+TI//FaurQiEXSwP91CfhNuoRYstyYDGWMvqOJbQHK4lv2858
NCPBaVVrEyBugVJZtYEjdO25s/TCm0pZJIkT3mSelY5hCJwoHsYTOC0Iz5z0Rf0pPJe36ia6CRyD
ykG/le3sJXhJn7xNhEbqSjRaPAaY0EQJSjyCrjY76K71yx4BLFKJmxT4Dn1QJA7f6qP6aO1R+mAG
bdfvgT7drD2iF75W3rXUTHjrIToxTwhrM2xGEZU8sErhIfZ6pxOhVRNUa9vWxkqVZsmbz23NfC2u
+kBUBJLP2Gefh5dB+Xr9C110qrMEYH4XI7KcifmUK+n3+U23R8CN7lPvQBhh506wWUPjSvJSTDgz
OL+JJQ3mCr3Dc1TP3aaa/lWK+59+grgv0oXfrVTRd2ouoEskKEdNayBaGV4qNd7zVnzjWXHMfOmu
7PqjhY4VjOzmLh+7d7Dpey80Drno/yh95RDm4b0Zo1ZZV+L7INY1E4ng0aOu3DLN8C3ohjf6obkz
GMGDL+WfIqF9iD3voUcO1x6R0NsUOsiEsRe/VCjfoEFbfxPT4oVhfbp0ffMVuceXQbc2fi09SuAI
J165MeSJGIsB4pvZE1rXW0uD1EKRP+Ua7C18qVLR/BzC4lNVNXAFZAljpnEDFq97j9QK3VypvM3l
cVcp1lYWlMEpRGZTdCmXbL1sb0oVzZ4GXVji26Q396ssjYccnR576JNDNyHzuDLMVtNssxPQIUYi
aqjEz72V3Lk5UpHiJC5cqK9in3+IVIJuQrm19pExfhbz6F4KittEaeCFrr/KFRQzXcEkY20+q4K4
0Vr+WKmjTxdlhkzDTn+FWw+Bwky7t4rxu5dqwV1vtk6vaLT2Da4wBgW2CNoVKHXngi3IMjd8XG69
WngOJOmnidyFXVbFC4XBb54WPhhlcTOoKuKTk1KD6Ztw9mkrQWP50/2T7c5ihkBhNxMUnh+l9agi
Pp6VvUNWv82StRLYEnkZUeKPqdmX20nVMGrJlCyN8SnJh08wFaGgBSL0RqsM6S4XgxdYctAhDNp7
jcnEOgTSk9mJ0d8KtXi0BDfcx0Ni7oKQAQs6JOijxuB+3FxPNi2qq3Ylud81pLNDIVq5RJejwkQt
B90kgyvzVDaraw2pUooOKGO70If3B4oftvVU3FDZOga7tWi+kJYgRgD4l4kpquy/iRvOHrh1Ylay
nFnDKQp/uTiw0n63shdzlHbRt5WAt2hKYtaPJw8ka3N8og/SmY4Tjw91r3wXEAZDs+lU/2hP07hr
75j9i38odkph+8e1CYulyXN60YzRw3mBdMWc+CIrdCXWc5AhohV426ZMxG3jRl5qg4CmOpmgo5XK
hekYrhg+oIS2CU1oIfI85HUWWnsU0DdJET26U8sokPrevr43S48kxu5M3oH0OKDqvMxs8t7tVS1S
NBpuP8zgtqtvTHiMrtuY/sb8kTSV+pF/0cCvi7NcVwy7xKiKXgdQUh2LrEUFzTX2vlV/6oC4VIN/
HE3zHu7LccXw4uLIVBj1RFKUIvjl4kKrC+pQrPXToJcvndzcSi3pWkAp7foCF/3LhOOYxBeen/kw
G9cWwnQG/pUM8rvXakfV8u4bP95HXfRlkodbWddi0Q78Bs5MExOy6NmOhplrQK7EwsJYrreVhpR1
qYrP2agH2wSuwkeYi8WHQhvQkiW2D1G6t0zh1le6d702hV05pO5WCkQZ5fMi/iYHyhcU0I3n69uy
sP0XD4+Zb43xkNWtCFUQhJVvSsBIiRo95kq5UvZfMWPMYDwgIkCc8Tw/9e2tpt3p2l2arDTp1kzM
LpEapvisDZgmDULZ7s37MUGstlrLyxYyv/P9MuRLd/W7KoCDyu8BCkG05X/uX4Jt/0n+0TuVbOs7
ZHutk7hyRos59bkrzd5rnmVGmuuW+qk7Zu/V1/BzvvNlp//k3bfHCrqvI3osxxpGtJ/Syqaump75
R99qSY4Cs36Sn+q79kY7KAfpwAyaxITf0dhbx3Rb35dv1s2qbsXCTlNYB79JP9xEzGt2nu6g5NE4
YjmLun3j8/weJX2tabKUeZwbmR2n22W5mMNIclLMZIP+h6PTr06YOKWWtJLkLPinDsIMKhBK+Br/
XXoOJG9llhWjdqIvs3cpTBvKXupM+7/+ni+sTAs+u7EhpBHDxhr0k4ZKQl29JFA99gTUf7GCrBUS
atzL87cWkEk9lXJiW9NG28hPHc/UIZlbeWUtpjvAuP9jZnY6uln7Y+uNhNAb9TgNtTaFHfw0mGgV
Nx1ct9+KFYtLjyAKPvBFszAKJLOYHQSK64+FRGEkqT5lmflcSdp9Ig1fevgNS0v7ZOT6+/WtXPzC
zm3OPm5hkE1IPnrtJNzWCHfaNGOfxbfxW/BmfaWCkLwWp+IR+PCbdHPd8qLvny129mnLqYc+d4BD
uuLeZIYPySdHdt8KZY30bim/MqcxMqTfJhaGOS1U6zVJEmSmcso/iq042OVrfaqc+EVJ7JP0VPkb
9AbdW+8RGd3rS5yWMMtqmHVRgOIBxEPlZ7ZEl4mrrBdSBRjRR12FG7H4krWIxqYoXetPhZhsvGSN
fW8hbpmkqhK9QVVDdGfmQ6NZhLnu1j3IhnqnlY0zJi/XV7UQSS4szDzGtMCHolKvnDzNeDcBVFOY
VDdF6/8DVTvZMFBUFTy5zKT/ZTDJoraH2KJQTw08Vqke27mPnLrwFUnq6ytaOqdzQ9OenkUtoQmi
0kyq/gSI+9kPtRutMSObr7EBf14/1sFnP/3VZdJKSF743C/WNwvJaFE0ARcAZCpVbafuTibrsnxH
GGGsRTBPDLoVf1z45C4MzqJzEyoGsz5MH2YQ0qdj8tqW9T41mk0cmN+vb+mSk5xv6cwN4zAQ4DWG
nKjtQeV7P4PyNWA0/7qR6Y/Mv69zIzNPbA2zqVyt7E9K4/NgiOwq/+IFL6gUbaBy3V43trai2cc8
0XQ1ilaQeg1f4tHfge3dKemn60aWV6SiUQnVN/Nls6zDTCxhdKNWPXVJcK826dYfpHtm5xxhGF8q
I1/Ji5cd4o+52Q03AZtqzZ0cAoJWzd2rQP/b8ru/Jr66tqzZl1xRkQ9Nj4MahoNM2cvoejsSvgyN
RtHI2lzfw6V7Gzf/s6rZ5yxD5JN3k7VqaxDxxx0y7gf3R7XpNhIwo90ageSCZ/BqtUDm/R77mvPt
RY1lJHEqQS8aM8smhFsL8QU9XWMLXzisi4bTbBOzoABZ0mioCDANEzHVIRZEeDdxhiA8XN/ChUvk
wtRsBxURNpwygrQI6QhbFu6D4PP/z8C0pWcRV0xkNbTCXD0VdLHd8qNfe44tbtaf5tl8flzJGgGe
FQsJBFF4mCChdu6WqKE7rvwvNYSLR9lst+pk6pfD/nUaVErkMEd2TNdQK125pRbdzKJ8iOCLqf6F
J/CbZsx0hT3TjGfQBPtQgDi3W1U8W7iVKBtMkCIZ/jrqIpdHEzCU5Huy0J2YHmLoumMH66MYWZmt
IrcJWPCgdq2jD3XihBGyD3oX/GxMPbPjKD4xcytR0R1PblYyGBUbpzKQ7wRf3+YxUm1Sn9uly5tg
EJq90pkKI05SQFXd2mW1+4Xny8GM4EQaSNnssK6ejKyEc67tHj3XhTQ+rnZGVt0Ypb5zlVhEbnvY
5n618yoZQgizj459Hvxw9a6GiNK8UUi/EFH373g0P6VpDiZ4OFi8lCE9dp87r/VvTWsMDmlcpker
Qd/TL1LJrqUiW2GvWMpBz3aV/b3c1c6oM70bExUi1GnCp6I11guOv6Mrtle2KCu9+E/N7VpTauk7
/nOWtAgvrVaDGqEFlPYnrdLeY4D5mdz8g1eibyPR9QKjjBjfpYksMWsXHar+FCmfBTr4UdJsuvbX
9XCxVDfH83m/ksXzhpyrXTHDTVnN1wFaS/0OLt7+IPtSf8ir/stAGuBkZmzumkGV7VbKtr2lPmaV
BnOgODLpnu9KhXlPpfP2lqx+aSu9twNNBDFYM+mW+E+t0jwFhpfvy6GMd7ovr5UxFr+ps58/S1Qk
0cPNsryjupw96O/DfXOvjJvOPyjlPtm3TrvVHHd4l0XIdW5SZ62OvgR3RtYXwbOJHg4c3+yQxjAB
45pk0MX/ni8jx4RtAOw2RI7yDpmUb8qw17LV+v3SfMOF3dm6FU+kL0R/GvrI/5OI8W1v3zvCPj6a
3j91fy/szWJX01sEof+1121Vx4cM8SWxwNpOyDxxk5TbKnLId8Vb47QmUrv0rRnAAUGDwFvIa+/y
Q/CiNmxZbHdKC3kXqkZn8zwTVzLeJSPTkIYpcrcZyFJeGjEDWOrqNupOjWU9ZaL3Hee/uf6tLd2c
tO+5Y8wJYDpnbweUVhme5LanllpULSPoIGRO6d9Yq6Mai0Hx3NTs4kwkvdECMe1OtLH7Xb+JDm7m
xPACyDc0fnVbcoYXr6FlL+yur3EhH4XubaL2gITZQNrpchubxCgqpKT5Hhme9fLwNii6p6Sla2ZV
b42bP103t3hqZ+Zm6xxgks7ylHXqemv7bQ+599oo0d/JAZgHRhrFaXTSBIV9uaJe9/t8iJmK6nvx
NleayG4D7bE11pDQf3vHpZ3ZiyEypVEwBWE8iWK0ldX40ZdiCt26h96csdYuXVvU7JiEwfSiIjSb
U1N2D4ZXPLWWz0OvpgB8/YAWDfHegj+E0SGgTpe7p3RxLTTh/5D2Zc1x40qzv4gRJMH1lUvvklpq
Sbb8wrA1NncSBFfw139Jn3vHLZinccYzL36YCFUDLBQKVVmZUX8ex8KrIX3aDTbSatmE69rmAQi6
jFkt8zzidcwnTUX/1OrPnGGcesw3Udr6hKCwOP11e0E/v/fHpzFoBxZWU0DEl/KJEPG1NhpJnVP1
TIl1SV0XqyGbLK3CrCPPY6o/RkowdX3ngfz+JZuGKvyXP0AI/RaASFTjGG0r9t0+f0yCd3M77gEe
kT6/fj/MH5cqBP0CJz3tLLgk6T5FBUiqpncyPpgjjprW/IGjgNAe0F2CvgAkJT46Sou5xBhwdgQO
poUxKXKvV93NHJWS77cyOIJFoQqMXqFlgrtbOM8FpnhzjdnDWT2kO1cP0XBp7qKz8VZuFUixps/2
Y+SZUJfmx9J9Zo1UrPe//AJIwVoIKAsi9+NSK11LdNCnzOc+o69G24PGokNul1O+Uepkz1O6q9vm
Wz9nndcP2ISmBuNCd+RzGkyoYc8Gf3CovTNjiG26w6Ycm31dpYOkZv57bF026tfPFGLrmI9GhX74
DGqjL1P1CuFvySdfM0A0ZyGFX8qqqvDJwRMRK/U0IeK1LvXb3C59SFRK3gdrkQElzp/CF2izi8/V
1OFJwvJsPlcq89D69ks38Yzph2H/cz5iBwyVoBpYhITBfys4FnBdQ4me2nzGe3gHFPpmoE+So7+6
Y1cm9I+eY5W5o6St1v/M+prWG7fR3vDGjfPZ2KjAj8UPsgR33SLa68SCJIEtTrBlVWQ2jsGHc56m
wD3dg/PCv72otSCDZsXfFpYPeFWwMEdNr+zC6DFFXRzS0jiaFsj3qqb7Czosj04y727bW9FExncC
xBfAYjyuIC740SA4QLqZdriS8qhwgiTSvzdJ9C1t2BgyiDtBw7v3yn4EeIglz3Vv/eOpcZgHWH2R
EzVUXCQfzacN6E5YrvRn4CwDpYooOErKI9S6JZDRlWIduqvAN+NVhyl7tFs/GmpAnfofaiiuKHEQ
p9qPSsXOjiqv9txmRdhmVbMZiRaQRDP9plQgDzyk0z43+9EbjGKW1ETXcgF0/UDaAwVsPJWEjbd6
rVfyFgcknVNfz19NRjcGCh2S77tuBur1GJjDPOXPfblyKAPgfJ3i4XkeGHGgwgKVxZk9lLq7d+vh
AYwsHFKE9lPRAJDkupi4UlvN06zuvcuh9WVB/xvFlM+SH7WsTcwaMH7x949aztnVjwKLfJE4KViD
xwRkvjEQzHGoDqHy2uyHxzH3x6MqE2pYO7p4y+A1AzdfJKM+mkyMNB/rCnOD5qXaT3v1JQ0b+9S/
zz4PtLvhO1TsQDZze50rNrHj+MgLnRXAP0JyxHSlb8y+Gc5MZ88jnyCUF4Hg4baRlQ/8wYiQANUj
16AN2g7nVgPsmTlhj96O6rz9OyvC9qHWTY1p6oezo5c4JZcuY97YyqLRyvWEj2M4OmBgeDOJKClD
b4Ec0BDR5/oNqrNBB8L0WS/Dmv5Byo+3J0GxB7AlDXCzj+7ASK8rrLZNFIafevNC63ObSbZsbTHX
JoTrSSubwu1dZp6d+M6xGuT6mPVm90mv/oGbWZgyX/QFliFBIZIYiGxd08UAQ6RPJbk4soX8hC0J
xxWb9cuAcFxjjSWJTimmHg3nkth2t9G0+NtoxujozSy6I0a7qSkGIUkWZZ6b1jV44VBwV+uGB31X
cj+mJvHmYfYpGNFeTd4RgPtQ2VUG98ugTNNdXijHiOXmvjDAqj3r47euGAoQSuGvxqyaPbtuhq3i
4lZK2xyTruSUdd1X/NlvNK3e2s7sH/qaAqvUZmDkMvT7XmHPKgTLrHI+tTzfmlFxD0aPsKjJCdRT
uzll29RMtmCx37UZPzZuBpHEHrqOLG+Bza54Ezgt3uwa4y+A7XJMOdQYF6SBngARb4P7NDf1xG9s
Gk6tcRxYfmRdB9oYRumO9bT1hjF1N6gAMtmlvRI/P3yQJSZcxc+UthnUPnqOOluiHOJdcyg2TgBl
6TzeZqDojgNNxnexFmaufUBITFjt0sTKuHku8heDnkj3VJiX2zFm7Y5G9x13IULlEjOFQ5kn6kDz
FAhQyhPV59NQnDSbKjs7i8JuhnOMafZo2HQ/M1S0ucWCkefH2TL+slgnOVRr75IPP0Y4vl1hsgRN
c0QIsAE5h+kZFXut85wAntBgHOIh2VUh8ytfG/35nIRAB327vR+rWw49wQV+BBZ/cTqSTlreJEMD
sOpge7F5MSHXpqID/e+sCIe7AOrN1EtYmdMxoErsJ+y+bCWvpxX4D4RjNECsXawHFCOLR195bNMB
2td39nS2jPZbT9x9R6NHJ68eStYl3gCZj5b0nzUyb+YOfIKYR4OmaQ7xyLw/4FoHS3Jf0I3dAXhu
OjySJSRrsRqPIlRlVDy2fyNgMkCVBsgjkF7QBDywM7+bd+W2OmKufPBApg4+DOseEt9/8J7AWwzI
HTyQHMz2CbtiVm2lsbnE3k+f0viSpZJ1rXnQ9d8Xvq3VA9dW6glwf8Q60nZ8BeL22W5tyaty1Qzm
BIH/xbH9rWPItZkNI9WMn6/KXmkCZH4+hdTsbU9deRuhlqUDve2gCY788aMPLRI6edUo5NzWWtiP
mHy5yywTTBNvuozAcy0UXdsS51pJB1ryeEITfLSon1dt2CTZq5a4j27x7qi+0uyGqPCDgMQvjUUl
B38lb8RImYrnEFgund8w1WyAXDUeTOSs5KrfZui8S7G2SygVrnSYAPIUxUhMiP88r9fnEYp6eq0D
XDXM/H7KabxrGwM6hXP5pqB7GJv0fm7iO22qCMg1KQi/bfOfP4A+/AQhcdWAYDdGzPueVfqD9T/6
+aKPMgTn+k7+WqbgMkA9KTXDys5DP32N0/rEijL4A68E8wkuC6j8AN0veGVnZAmzK3RcI3CV5/SQ
YqgLleM2gr5LJtMFIasrujInXEs8R59ZZx0cE4KTfj04zMuM8jw2pn7CZMZTH1XUG2rzvVlqzC0m
FBVXHbeJpZRBBRZ64LlpqOpN0M4JKAkrlPSswTwpg9ZuerO+mAUtMXCWmDvMSuzbMj11MT9Wqvbu
1DQC/Du/ZK7pWY3moosNdY7WyZJLbaX5rqra99t7uxJYMOv9a2+F+Nj1eDgBD0fONu0PPK23qIgd
KZeRG8vMLHt+dRjAc5DHw/IJzfRFh0i1ait+L5t1lBlZ/v+VkRLs/0OSwMjQVdusM7YTj8N47De3
t2zVPzBGAzAjApgqtmAj1KJtrc+BeCkM4FzfY+1y28DqOq4MCMe2QftlqPPCAAHPV6UCaa4zhJzK
spK1WL/wcoErCp1WEOR93K22SsZuyoHrMwG/GONoh9EgT1ezMEv3NpfhF9bWdG1NSG7rjGAEs8JQ
hVm3WxZle1biMaBP+SS5wlbGZdA0u1qXUBKYmWUrVQZ037RBk4RAHR0SxD/0EO+EgxLaPgvVz027
T/8Cgkyue7jSoP9oXvh49ZxbSsOw0DYcGBAifRUUIIFdRs9QNah1cJSwL3FgPd32mZX06sOqhTA8
17HeWypubsDlIIwOzKlqhaR5mokEAbHm/VfbK473us7cAf3SGWdU3C5jxrdWNMvuFMliRH6XGbOV
VloAH1UAzz10jxntvCx9nDtJaVRmR4j0TZsMSc4BLzRVza+Tz7iPd4TiYmm78Pbnkbi/mIbqLJqr
OYZTFg1dhF4CowBLaCsrwa5+HMj5YfYOrUn8+/FMjxxdHrXAhd8F5ruLm8NzW6itee9dWJ4VC/13
K5NiUhaPFhMdqN5iFAUiCiBHEa5n1QKz9xBrHNSq1a5R+RMx4h+8UX2muu/QjMYxm0bJa2cteIGh
DGUs1DiRfwuHvLGNbNKtDlQsSbdr0keCMe1+oTScBhScWfDPvx64EAwImi9PZzFUVmXjkDRB+Yd0
n+0YrGEmCBny99tG1r4dGpJE+8+nEzn1KKBzY1LjgURZknldPEKwvJUUzNa2jcAIuFY1zE+IYwwD
Oiud0+XWubFNUCSCxqiOPZtjWLk8TE6yub2iNacn6K5C8c+COIPYd0TPodbwn3GmmbrBoCLozJ+Y
nu9uW1mBJgGqY6LSaKCDgQkNwf/qdB6HNs+WUs0UzAHmiBrPRbjVN93WfZORG63FDLRTAM7AKwyU
bcuir5KM2gbDU2wo07m22tCZ670ZuWFFWbmpotrd317b6g6CdQplRzSOwHj10Ritu1ElAMOdp6yH
jMKLOaZ+RmU8vCtW0EfEtaUC7fT75Gzetg2yHYucockFeQ+ktJ+m+Pvtlax49wcby7ZebdtEWpCJ
pDMEgODjvjU0Z4UZn//ABrh3DbDFYuZKlDGfkrZJnNhB9HPRUHIL60Hj+j9/iKPD8cvGss6rdcQl
L1QwKRjnmpBNE3EvLmIoIUq++8o5/WBFcDIAXOehQYQ7T7N50vI5MNTiTt3z2tyTAZyEt/dt9ftf
rUn4NpGWdEqJKHtO9DOZudcm35RI8v1lNoSAXWUwoXXINq0KxAbMDmPzOxTcw9srWfWyq5UIyVdb
Z9BdGIB25yiQY7Tw2zTHz7dNyBYiJFq86jNMiqFsYWbcN2tlE7XjMdVe/pUVUwAZZ1WrxCNQ1efI
vbfd3pucz90oWYnEycRaMCA91dzryLJGJAnaxH296H1DrcKqm31z+Hcu/VNP7ergQObBaRPQKp0V
ftEmoHuHKTRa6iV55umZJXEE2dqEwImZBCNOc3ylzkWn081Qxm5C6MXs0RlDL7j657N6CM54QyF6
LlO5Yu8zVTF2xuJOOzsoXSW56+vqtz/xiL8tiDKwqQ79IzOBRzSZ4RfDoaoL354fbxtZ37ZfRoSr
tMyU2awIXp6J20K1IjEnD+qTPfArUB/I4lM7yUYhZBaFFNzVeWGBbwmOzqA/ULOwco9NfJ9TFpZU
1nFYubuvv5JYIretFtDN0dDOQO+hMPOoWenOTtLASP65iCf8AeQw6LAiSVVFbE4JuGOv6Aqgt+4e
cmZ+nn3BDLrEyVejHWjeFwZkNCVFbbHCTiunWvQAXA4UWd/GXjJTyZNidcuubAgRNZ+0mRZOq50Z
VIdZ/KJYkd+VhzmVZL9rMEdwef5ajBBXdbUnBk+ohixuDMkJZAg7O+QbEhqfWknGuBrCLRfldBOy
HkCHfLzD07LWTVRdl7fysG8rMMtS9eg2rqT6uvZ5QNaMMR8gN5ErLj/jKuIBxksHlgJGzi16mLr5
KH8GrX0dQwMnNMDP4LQRn14t7Wq89dkIpV1kPEmJ9nfsBGkJ3irFDm7HhrVdwyAyIGeL1Ppv9aIo
n0Ybtd7xXEYRuKbYA4Y3mKe7kcTO6rZd2RGyEapBMx40q5hwcD43/RtIICXpzlrngYC5CXTLGPYy
cFd//DAxHweq6ZjhYIG2Kayw2gy7wR+D6ikBAdcFAkz+7a1bXRKeJnhwqfbS/RIMzlOZk7kcz6bF
TmWE7l+XfL1tYtUTMK2AxxYmClAl/2hiioFLLymA6Xg4QmWi8C36NYqPGZTWbxtaq68h4ODxDRfA
bSmWP5k5j/boAHE/bOKdEfLv5FOcQza43bQn5cAO5SZ5RPnQDUDkKbG9uo9oNTiLEtsCp/u4yDmJ
qtZKFrB//QNTZn4hXd3qNoJCCO1x1HzgIB8tJLzkZt5iGwv1XmN0S8tyT2prZ0AO6/Y+rq7lb0u2
OEZWslHrixj4Yyi6eKR7oWMh2a2VoQyHwL3/32J+o8okPebO8wJu516mYgPuMUz+6S/ZBuyRfjt4
xESLHZT91lH5I48HwRTOFlyF2OJ0i1Xk8aSaWB0DCnYeUk9jEodfC0fXFsQwMfQ2NdsMQzqQvk12
jEItHhq5tz/SqrNfW1nSl6sYDvG5wpl0eFzpHccQFbVp3DyQb6U/eIt2RvrWp4G1A/z/HvPWEttr
HnJtW7h6OQDKqcqxh84df013rY+OuZ/60WUhaRte5B9tNTBeWxS8nyvcnCEOPJ5100u/kk2/HXZl
v/8Ps3YZ8G8mkfioZI3iO8dIMQmrjg3CllJYR91RQQ9sDLJC1BrSZOE7+//uKD51Glu3FHdY7hQf
7Gvpk7spguSS37FdB8CYZ2Z+jrEy+wffYy4WlKcbsr/9MdfiyvUPENLcHvj7TMlwFBn5gQl6DwO7
mzwDOaCSXG5bkrmseLuNfZ3XlgaXte6gPTKGc9BvXc2fjumd9uTeRQ/5ubu3jt13RTo4t3ikUAn+
sM3L1746LRGfQTQ5YdQhUu5prG8tpw3M7qwSqMlnf1V9LOlFyBxWpEKyowmMHxO2tQ2ngFIPqmXJ
pvO6EDUGFMyC5CDLHWUOK4SdyOBaWwPoivnor9R4rmQ85mvVzA97KEQcFkHLlxk/XXUMFVTw88do
YdzdVqH6TcZsv3pFQB17wUejqAmWZuGLKVqh0RhRdJHzzcHIBTqHWYEeGySl/TmMIAl5l17ab7KM
6L946S/Dwj4W1pDHzIX6R9r3e6sFwyjhQVKau6lMH3C3nxLSb/pqfnFBE9s2zjnOkmM+9wEGT/Y8
so8oJ6og5W3Bc6RUhiT2rr1KkUYteTuQSsiwP25LV+EM5RG+cmaWT44GDXU2fmnc9GCn/fug2ZPE
3n9x5F/bIRhs+aBoCsehHX1ts9Swk8D2h12/0TflpniRTU2uejHgpijqIdPBtMrH9YHCgzu5gXNj
YM6miT2u1cHtMCSzIFxeaZUws46RSLV09jrnPmaK7G5ebqPfos3VIoTbasS72naXj2Q+AIdhPLJ9
tSm3xnMUmKpX3ll/Za9oAfgGVLZAAfSgP91e4fo3+2X/56VzFe0qF3I9XYpNHIGwN16rOEjDHCPR
oL196myfbmXp71rKY+P9gFYKWB3AZvbxq+X1BHqSHqGBz6XXmdRzv6u2jEZzbVevjQgHsy31TAVg
EJO86r2tv9RoEI2AwfTKXQHV3nmavZTJoAhrTXP08H6tTPDHWAMzINCvSxyPthzsP1CF/LJQKoyb
Xvf0U/boRH4FVa/t7W8oW6zgpQPHyOEQWQOm+dH53Q27cZPs/gdQwPIwEV31en2Cq1Z2mqcVxNjw
ZuIh1hcfnGBATNeDxpEuSuImllA7bnUzBQgAblJMF5rcz+OXmP+4vW9rp/tqPeJDzCxtKydWDEYR
SsLM7vKwnons/aKT27tmCUlTDfz6VLewYnp4RRAP0gyP7GRvsqDcZp8sxYtO9Z0VlHsHYtjDtr5U
h3hDJYFsDVd77ZvihDlSqVrpIKv2szBlvDpmgFAWG15yGTzA533is8c52UV4Dm/+YMTvg+3lO1yF
GM3CpIlpI8RkRfxOk/yrW+eb259y3Vsc8PUakIL4rVJZK04zY05oPufjCRwxXpw/FZpMFllmRPiS
Fhl0jqxnOLvlG2ve5i7eq4WMhG2JTL8dMhdwRuBWVee3QTfXdbVqnqrhjPbCNm6yEN2GcGqi3Vxi
5PX2rq1lug7YIRYlWfBMi816UOXV9azNGAmaIU7FtU2rKCC2I2EZ197cO1sedZLO42qQ/JWUAOLx
0RmoqfaunuE4qAdzM+bgb/eyDZAxTVCfprDzZ8PLH9w3Kffh2mG/tiveCGAfTlQNI5kxZveduN9P
Jd/d3s7Vu/TahnABTA1jekx+BkjjMJ3KR/Pe8Mq9smXI4jE5IrG35irX5oS4T0GLRLmFtBeMmXu9
d74lvH0pRmsPwfXw9tJkpoTQT6sEGNwWR9jWwasfJUGqW15CMXNjvNy2tJrM/1qVIZaUmGLVeb5E
Kn6wPcfxncZ3ocETQHzpDHVlJzCrbefrx+aT7Hl720VA5PfRNVlaRXaxnO+hrLxkemezDD8o8X4M
sn40YY+Kjcsai9P50iAI8ke79NIXY7/EYHerPqeBrUhn56VmlzvqKgKjCgqJA4pDp38xMSKxJxB9
jPbk3rk4rhd5i3vGgQyQIdtOIewDCGQn/Yi1xtWB148DJrRuu4rMgBBKYtDPWZg3Gs4TezPVOzeX
PMxlf18MGYAYxSYG+s9FPINShPqF8v32ClbfydfOLkQMw42qtC3wYdpwDIu39NHBi6nc8/3wEgeO
7K0hW5AQMFq7ZJWzpCLzg7VVfecV3NWBHdYn84f5c3hFluuvph3X6xPiRjvTkSgqfKAN4507omCV
AeEWRM/TAZBwiKj5iolOM7javBYzU/9ywT+H2q/83ugst2mmpYG5qe/bpwItEqX1tC0e6UfjGAdG
7NWSoCzZY3F+3CRNnkMBYzw3VvI+lfZLYw+yqvuKNB2gzlcveyGMmODqVLiBjH9ReyzezV3+mN6l
0L7gQfc4WxhDkpU6lrMkpiXXFoUIwlruUnWE67jxPThbvQa9ZzBdh5LzsHjgLTPL7l59sCaHLltZ
IevXtxFGJu+HvXqXPUTESz5ZlxnT9j7BLJ36rfju/sUlz6jbdxyoNT7azlAjrysbzmKnpg/NONTh
PmEi/ik2HUlPVZIogPrio6m+h6pFzLFM03knbeM11qcUMjKVetcVrzbfGWm2NbPYI6PqD5DGHaEc
dXunl8Bya6OFUBB3E08Kgu5h1vbsrA6m6leTeXGT7q8shSyVWemRZNWrL6FrHxKCQWyk+pgv+UoW
h2imQEuIbKqgASQMtx/3hgMmRTY11H9AKTP4Kojgii9lt2hMy+KCxJvFokcMypO5rOHNyclAIFRD
yPhd2M7w+iB5in0k3YEsFMpMCsmFzQf08DsDoYgWAZmdZ1Z320yPJfwFku+qC5FhKAHYAGsC3nm9
7WmYx7Ix1GPSweOsPhhSdm+ZOSEslJzETtXCkaHM4UPCyZumb92IS8xEWt+93fZZ2RYKwcEBLByU
i9CCZ2BMd41Am+6II8NAyVYkRIE6pkpfFqj+T+kXF510hAVfcarA4SRwh+fbK5IFAl0IBIrKxxFs
GktJhe3BTPPSL2K9LCRQbMaL3D1bssqYLOUQO992Xfa9vZTms73l+GXspWEUuF8n8FtM1f/wSpEl
nz+l1q5iutXqac0I4moTAmuYev1TisLwgFbV8FU9xT4IeKS5p3SVQqzpOctI6SJ3Wxgm5wBtx09m
aCHXdXZ89y/vfHEIVAPpaMOWQlKHCo/TfZlnWQlljX7n+sYXpwcLh9IKk+bq2VCzVzJERmhCXzFQ
cWft4qbfjZod5PX8xPAEvY/rqZSMKkjOHhHiSp4YGrSDEbsJYklM0H6E6vaUyhjU119/oPQAn5lj
abZYk6um1MiAsBzP9PO0ye+Tt3lfBIgrzkl/qE+an6CQexl3w5+EliuzwvIylrVtaqMSYlM97LPU
s8e/SlPfSo77anC5MiOEy553ll0srenpXXlo7h0nKB9BBhpqCx8ohncC+oXlwXyHV2Bw2/Ti77/d
91eWhdipM9ar3VKbVvODxn8UfMOyO1Y/mPwVSBif/AmFIXE0cEWBvxB1fnEI2yU84iPH48yOi701
Ow+05k+FXT3eXtcq4u7Kjnj2XIKZMQd662eraD1U+5NZ2fTkZKY1CIx60Anep+ars5PLd69Vw68N
Cxe628QqeKhALc2TcadPoN9rul2uZy/daD9Zbu0njvpjzKdtNL5bcSz5nusvq1/7Kx5Ii6P7NfQl
RAKrwWvyu65LjmUHUSLe3aWse1jk+GI3/wJyhLCpQa6Yzu9d34ZKT2zfSZWg5f3jyGaJi/+ko/rd
0f7+7uKwh2knUwXhbHIuXf2V9SXxMKM/ew2FHALcBPzXqfHolnYAYGwBHiLah43VPlWqE9qpcWrm
khyszDQvYGKf/dxy77UKSNpCPTeVnX3HVRI9Q5mTBmXt7PJGMzyIi9zphqMEvQX9JTJ1m7Q3wfFn
GQZEMh08ixpD81s6DVu2EP2nRXHInEjz42l8dbU085GM1yFn/NLNzb3N66OdOI8kjxUv6fW7dqCV
3w+AEhsKeGLGKr7MeKJ4lm1lASmdbUXao6HQb9UM2c0hScEXXlrHIT+Ojqn4udnoj6VK4oCzLgs4
LYwwKVLQw5hYezXkka9YNgubQn9s1f4NNdnsrpzovYVCMMaaMHUkOTLrUejXJxJiAfrUjcmoM5yV
yiv2UzA8z3s0G+utGTYBb0N9A7nSQxL2n8jzbdOrt8iV0wrJVdolmB7kSIIp1HbtYafm2cE2kqd/
Z0VIqpK6cqAZqmN97jegv4PUAYFqX0oeEatP1au1LLt8ldYoFGxbVYrAY9ovprtT1d4Dt78/Gt8t
VNRaWTN/+dG3zpXwYFPYOMb5BPpLy+ZBW5deBUp6M35EkJOFFtlXEnKnTjVVEOeYAx7hdN/cq3dk
hw5VhsR0Ia3OqM9eiu0fcNFe3xeG0O8bmlQ3VBd9DyWKQCXXejrEnwwd172UY0YSuUW8cZfWndLY
YNCsCiiZEoj2xtbeTtxXTYkCDcoBfVI9QT/oE3g8PUuVAd4l22sIuYbVlHFFUhw/hrYpqHA8ZvWB
a3y6fQjW0+5f/inOkbWd3Wpp8rP25Rzmk/aMPP+c3nUHd2uc6gv7Pkrp/SU+agiBBYUSN+qWRrSW
QR0B/PgsGKBV7xGwrDZ1KXnqSlcoRBMIWDpzGy8n0BtDe9ODkqjd1tsll2r35ut4qStPnQNZu/2/
5Kh/x09DiC8dd5opNtl8bnJjizGqI9RDjone/cgUjB1axYk63XmC7xgAAhIWf64i68mJh1cap0E1
4+VjFZJgtOzsjehgCMHIBj1rYhRoXfS03FsTDZ1WErplFsT4YzENjPII3YSjukj/qhFUJR4ruZdE
MuOI5qZaGUgZRx8ysz+U0m+34Ht8iyf0yJtTf+r/0neTDpiqDEkkyyJFBCe0FTFBP8d4XqUD5GwL
4gMHqW20rO9eZ1uvUAawutMMqI5np3RvgPvGY0Umk51d22TXsCw8faylLSu8D7I85U0TZ+pZG228
QRL9B53aF8k2L/Hlhq+IMFJ7NppMnxHeAed/1jG1tlHcjm85TX9UIDgNInV4thk5RjN5y9si8wtk
WkVPJbQFkjAojtLlPUqBfEDLPh7KfZNoGJxKih99A16V2wte29SrRF2EkrqpMzNjIqi8NdlzUhgn
bbZ2t02sF+RRwHNBGmrj8wmhqIwwGEyWSSm26UOyQT51TPOgvLP9+DyezBdF8XCV3Ta6elyubAph
qKaDOdMJTzprIiHGXz3Wd74THWwthuKIjNdvFX2MQYm/lyiEmAZzO9zOUFGZL+RigOjps4NuThI4
h/Euf6y/Y1rwwYYeHt/EaCod6qC6S7b/bsVCDNL6ae4bvVXBFR1dyMQ8vd5alhnESvlYjbVkf9fv
l0WkxAagBKP5wmmsTGbVzlIlRvPqyfC7c3lIHha28zFon4enDFR+igwesXqFXtlcnPkqq1wwa/mg
Qu3CvThbDdSRR/oAUYOH9DHfgmbpWZmCtvL6oywCrh4S3YXU50/2AbH37dZmT/UIObMxo27sPmNI
O7j98dZX9svCEpauVgaQWqLHeLOeByfzor72KvJYs2NqS+LKeukPY/ogj8NUnGsJ6Ws9FYWelT8/
mwYRpoA91P7y1QBC7cP/ARa3Gk8hj0eAZyQYLBMOhmmklsNGZK5gRkY/AzQeNOwwWAHYx5ZkUvzk
6rG/MiccAiNmJRJliN6D5WjfZs2Gce1TXNCDq9GvjWJLQttq4ejKnLCbljmUloHuxdmFTJbRv7F5
9Av7GfwbfuMeEuNQ94PEU1Z98ZdJ8SlAVD47Q4INZaB4znge9OqnP/BFYMVVSA+rtiryBy9d6Taa
VPCzD9YTplN21qS+dCR5jIj7L00JUdptZ6ZzELpA6htCb2psQ3eSx0EEtOhOacDBdntlq3t3tTLR
GbOqK/JoQNmttz4xd3owMRl62wTeEGsZxJURwQX5rBCLg68EExI8AwtatAED6WOtYLzHbnelGu2q
Mn4vSiRKhX1BHpEFQ68CcEDSLefOu120e+jTnsq42GlRd8gMrfVVGp2Y4fquCbIwFAq+2yr9XIEk
T+0Aqs/TzggGdXR9qxhAPkTAqMtpjdkTExWeoUvuraT5Doa9bVykl97hx17L9zlxHkrQp/GiPZmk
eJmUfJdzOhxLRXvtaVd6jVJu+3GYt2zKwM06lYpvJCWwrW2x71VoBIyAySdpjalAlG7DKUpMpPSd
44MA+ABRQq/Vy6+DU3/qminMgMjyiniAaOWUbkFCu6n4eD+7RefpJZCVqnEC8u9cLZgfaK36aQxO
+U7Z241+avi4i1x6QAXxwan1zRS1r/3oXNJB/TLk+Tk1+UaLpg1YaB5oDG5Z0g1xoFr6HHASvTGm
/Gic7vM40GDo3J3S1aeMGF/MxriDpJgOgTHaHHg/bgbolA0ZHT1N5T7XzK1ek1CdnXtVo8ecgCK4
rU6Doc/eaKvAB+lJUMYNKJfyXVwVIZurQ+tOYaW5D1lXP6lOkfhtkp/NpnlhrLi3KHgR3AR4BF0L
h07flxnxoxxtipJ/nrVhUxnOY2crmVckKGNg7z/rGaa+MwIsKh+/GIxsqG4+kbQ/YDT9qNXz3uq7
XTqYl3zQ99PYH1PDeeiIc2pbG/xkbmBy0Jn3hg+dzcxTErPz7Ml2PJOaIWj5946ZPd0+A2vHDKED
c9fo1FuGyKVEuErnSElUqLFH3txY4NuVNFxkFoS4YU9LO4jAAp2rrdJmWwpxo9uLWMvArxchxIrI
KarK0fHoUazEQwbkseE0RbLEcc2KcxUshAsEkq5Obbr9cJ55s8cAecBL81nrDMl+raYXv8yIzBJq
WfKkL131rJbA0RVvVp76blv40GqW3IiSBYmsCFqnxDNVzR7bZr13bfE6ce1HExWSi2O9zGCqwDM7
7k+4z8eEKeqZVeVZBKGXg3Ngez3MNh4w26lnXYZQD9QdCFXOjqSosrqNC5us5WiIRT9z4qssTeV8
sPIe15Xm4FJsfatjR4tEIdWoZBvX87QrU4KHR6zJEkgDwDG06Jy0YO3uyLZGaJma4X4slHCeoPg2
RZ0WoMGEaKm1X5gZS1Apq1/z6lf8H2ln1p24suT7r3LWebr3gW5JCA139ekHjYBdNh7L9gvLVbaF
0IBGkPTp+xd499k25prepxdlikEoMyMjI/4RGRlxsAgydWksC5u6F1adNU6RVj8NPfNMmyNZf321
7fP0/kHZA6VpkLRjpMYmq21CCFq3cnZG7RTNiUwXx8QG1VjhFwME9eWQPq59tabwmngQSIFTbP2q
Hp0YyFEWQfKa5GsgePzQ1o2Npsu6Yc1+fvtribjYDY0b9+QbnGj/iuX+oaUDDqn6dV5tSRzE3AAl
1P4qHZ0qTHZqMAfTTxRUoQ9ZhiDfsLCSziu113Whu3F3ylw/PjN/ku1g/jfrXWxtelCtRY1wdxMr
fr6xT5VxOTWcA2G7tTdmtKEiwkKvSQW/nvjmunPK7EzPTyybowEJHFCgugYlGQHSsq4+CIptt0rK
3dLCDGnHjqWT31WOc9WVo1s/LCIhhsJDlDjm6FRazX0I06H/6mPLB1yRRNFynWdFz05I4WTGRa4T
UzqQMXGF1RWt7vtVPrU4NLRlH4FDylXOeXeqNSx35jSNR/e7/nVX/NQ4Z2uOgybSvXVPauTlyY1p
2bD4rpsHnEUclrGyNxQLrEmmtKaEUGRtnJHya1QVXjPc9usSJqDX9uP3cuaoLwq7F/HNUXGVY7Gf
ZyZddk2lrBA0+lWsTDmGeYYbNeRgE/l3zznHyFGE6Smf+DHm/tim9rnNpp/kFpqWzFF5G6jqr2Wc
nVAXR1vQENTKmGwdVCz83AKbxRq7Qsl2MWnM1GnM5teQpycwxKk2Djhr1K52EzuhDaohOVXzc7An
JyTaMW3DIWUN6Ai5zEM/vbLSy+VOCjv2k4kbj892pu5OilMS+mgrH9Dpgahp7FinSCrArp8Ubqde
kLTVw9z8ns+OEotkqXs/NXloDkTNqlkVHelElYWVLH9Y8STI64n/fRPHx/HPJg698qWxs5U0Lygi
mp0PzcXIOovbEzH+xwSmTR4gyjhT2ozsr5/ZqhwPw3ZiURZS75/0nFkfszwiDr+q/8p+MWWEKOS1
T4K5j479IDCNBiOpU6jYZiWbR2ObsWnVWpdbK7kal+pZ0zePVZL/+p6AY5npL0LoQ6MyiR8aJd1o
q6GulcV6FJj5JKfaOTEK1L8hd8qktKm3A2fslgik6MUYhsmUAMtsOpnEoab3vlqv2yCOJpdxuU38
bd4W3pCsf9tauXLbdXef51fxqtqemX0xCdNkdd81iJahO+9WuKOHfBJzeof0iLteH5NCOm691sS9
aGrlrM3L2ivX/aVR9atgbEWVt2nHp1y4p4Z/MLtRDQdZQvOUUCfqJt4P42GuV3lYbovpylr/KPXR
8/ckP+on/zjPB0LEivpM6UY98/y08xXfPGP3PFQeqzPdqz3fokxIOk+nlRsFnHE7FScoSuVgvlHH
OslqDOQLqvnzfA+Tpoh3Y0AGvvIfBJA4hfJ7SFU/L9VwlZ6wFY5Fr9KaCX/hZaf86IGDfKkN+brV
kfpq0Z1lY8MfJt2DWRgEvWhR469G7eSMo+0pe2Zl5pgEwXgGhVjdejMqYULLPsHuR+TFp/4ccHsS
tX25UTfKIkG6FhR/r8eE1y9P4N9jm4UUIZTycGSsI/PAgWZXc40SbRt8bOsZkaVOfjNyf7OFFSSX
p6L2jkgnqvrgXhgzqSRyOJCxdRZValsCgDuldFVFd0ek6aUglUvqrROj+tKU5Ofl6OyYms06JcIO
BlUn1nKUmcVuEduLbar4Xa5N4xQLsBlWp04jf5knactWaY3cVObkUJdvG6Vly5yEb+xfnRVD4y2X
STiqWv/7pfh1og7aOViKabNM7U1FO/poF0+TNLHcTd5RApY4LnzZ1i+lXurn6aip5/omfm7YuMrz
U6fIjhL2w2APCKuY9Sgd93QitbOrTdmG5HvyzM3yamM3NycG/AVzHgz4QPFnxWDtVlm9WyTarRWV
Tsw2YBK/rcgQqFWXhnWLNx177VQClmPzCSK3DSrFcHL5ENV0I82M4o5mq02HqdETULN5s4z4xHx+
QRyGqiuTsUaKBRMdesg2VmttSVHKhqfZaS9GGm1ca7cded/T8FQjBzzT7DJ2w0mztGDb3zEnTyQI
OIEBjzAEw+CIlkkqdhjjAJ/X+cSI8q1EUjRV4ZRbSmeOkIrU1DFnrdYWJ5o7PqA/m9M+q4RmnHVG
vCXciCyfKx97jqC/lXEqf/kRFtAVQ1F1yTNDhqoDLl/rpbWrDfYPl9vB2TSxE1M1RkrbfD87XxS6
sACJaaEb+3tfctjvotHINKOCU9zavBsohZFsPE7bEY2uu3qrciRk/r9r8IAdUiL8+g07Bos8Ib1w
nrlr+6necZwG583KjAjnUU4MUSj1SYUbRL5L5VENzUIM6YHM13W7LkDWrOH2uYxvyJzgaKMnZXjB
pP7fNbWv5/gBHW7J/NKMtmzpx0rrdmZ9Q4Ebpyfs1eSE1jD0J3wGRxhfAluoQGBSvpuNt8+cSF0b
7onPb9Hbm1lKaGyjbnD7b9OnpVInP7+fuH0VgC90RJvthRLVXIVjPwxubDRLsywIRmNDxKMhY769
jc/Kq24K2M+DiS87wmNXP2uoCDk9dWD+yKoTD9w/Wz/gm3VPxek+pnW9e877p379V333wiUf7n9A
y7Jt1yhrgnjUrUrV4d1AoGJChSaevqfj0YFQXQeblUB+4NVnMhajNOubLdEzo2yo3F1vkph1c8o2
OqapLWrM/bMV6cWHybLVqLGGRMTHj94vgm66nJaztSMhFqdOsp4a0CFf7EgOW23Z+zXqyk1bfRNs
4mUa/HWqmapNPhJbh2iHGlGPN2Wt2UBEZWM6xcpU/aQe6ScaObaeqBxi7I/KUBn7QJGMtDTTtKje
LlZVf25NyIC1NKgaUliTa6VVLO/7IR2R8NbH1rTPU5QMVWUbqwwHDGm2hiV7hboWmqtTu8tHm6GC
NLmg93k/D/htWO6GqkywYEwrcezsR7pZO21/yol4jAlMJAMlMwm2gYSfB9P2dtMMKZ4eLAXzSqHe
kTfedSebOToYMiejqijz8qWSjUX4nJmypbIYG79TXP5Kgj8m+fXXJ8Yi950k6Va/pkFjC2/cTioc
jUNOCqHcdjpVc63t27/QCqjFICUNuWkO/b1DpsdKlRktSdV7Z2LfNsxLrP0L0oayLprNtqqGPXm4
bsZFVsUVtbAXpr4r3W5TPumTU+eQjywb2jDIGaeBJL6UNKxHu3SwKgz0SfWoKOmsXF6u67uNdipy
5sjkf2rnAIybSd9FdqS0CzWyL6po2TqTdhfuFPWEGPi6kUbebAXRCdmoHw5A+MzMWUx+c+o/tfvc
ToNHqa7LZjoJjWDtF2E7/ct88LGxQ58cRkvVavauXeTlVbZuqQKLuXiCo49AIBuUp1nkHdfIS3Qw
IG0wV8vUrFrstvhyre1utGHXkZxrR+aewfSsYqSUJ9TcscmihCA1QzUiTzCDP9Nwo+SjLjbHDQXB
ksshWlJpdbXoTxYKONoMqQVwzqC99cO94yihEE5ulS35X6Zbk113fe2U/ev3U3REuLFAmSVsa/D4
YVonY7cr2NVfweDlo7rUHeoj/3VdYOOEx2FA7XUKox9MEInAsfJqs1lstr/7xttpiduMfn8/imOk
GqvKmNJKUrH88JRGbVVWV+VNs4hSw2mj2RZfNgE37vetHKMVokaCHhEIlK36PO85NSqjTIVWWqx2
aOrBs9TohOg8xs4EBrNJBvyVgouf21hudzhJl3a9aCaGk3G4lDYDdZL5Sv7S9y/fD+gY2RCflE9G
f1K94WBAypDYhd6a9cIcj9x89VRWuhOTcuBfaWUP4qUo7CHZKE+ZNcag1wuDw6Oj5kwdPfRL7cSa
PDY39rulsG9EBPkHUJjjq7aaRq0XbZs4TdmeK8byBIw+1cQBjB5n43roM8bRj5pAi+Mzi1JF35Pq
6OyD0XQqOmHVHUKNjoLoOwXvyKJWskslIw5qt3vQAW5OuqUwYK9Ep/IiHWWBDy3KoD/QbbttDC3N
Ffht+7BRHurqR2ufSiNwtA28MKAalQJi9gHhbLNrJkRg14uOKnI5x0lHdunHpw7WH1PVZHcFQI9l
x/fQFibhZNZt0k29WLcxBU7sbu0aRnWv7iwzIBH1qUF95QaNkC5Vnjh+gQf9M+HW+IpH6/Wa5obN
3FSImmvIL/WXJY7cn2InKBubehoHlOvzRBlF62W16PrXlmS8+JtO7Gl95Tha2Ffgo5oKdVEP5E1f
2MOmp+DvIlJTUhyx/vvncXsxZvuG5XT3PXt/ZQQa0wV5UniNcICD4SS7vrcJ8KoWAynId6MuNKod
ODe+/b6Zo1PzoZkDMFUUqjEgw6vFusNLVqsORxX+siz4PJIDpdZrddPnplYt0noI2sFyy6i/+uuj
IE+xTu2HfYD6wcysYmPMyVCVJrTid9Fv2JzljPq/0AZ1HnHjEyEIxv3MxBwJT+KtRlKftaa7Rat5
E+NU8MexOWcT3qSAHJsTNPK5Cb1PyvU6aqpFPE58eNyN1FetPHWU/GuIiaGh+NlgUfE9sG8q3fgg
x0xy5bXpaGjIz3q2Sc3HvjKmQ33RDzfGwBFbXZk2ynhqnzzZe2x4AgdgajLYf9nZ3vSxlfV62yza
6LKMinndlw4b3bPv5+loKyAbWwG7f3VlNvGOe2/AN+uC4i1L316/jEflCWFzvBEKL+K6MU370HuT
pWBps8+bhVVGQdfFzlDYbnHqSNmpVg4UjllzNLlapc2i1nWcvpt5H92n41Nl8Y6JNTFvkAIog/eo
9A/sUJSbctRHScMJxAsyAqecyjer87wm4Kf0/oW5+dCU9pnzoibJRlUaNfjMz1aGea7tzqLi1PnV
o1T70MiBMKCQZJ+SNaZZTEaXS93GizdP7e6ENPiqQTVUDNpgTEigbh2WgqlWlFNq0mVN1IH9Ui9X
fjq60IjLSnPrlE/lq2+eppgXBBwZP4AGn4mmx+V6py7H9SLhCDXxc+E4Vmpn0uAnsJp5WzU/JqO1
//1EHRkeMdgKEgKvxFfTNwVYT1YDGlutZs3mYbcpnJZ8zvUJjXqsGZ2kNBBSQyIdytSd0Y6btZ5U
i6Zb+c1y7Uyyh2xSne/Sh+/Hc+i1NhRBBmykGDhy0N6HgeWaXSb9ytAHbPkqdtg6nwT1Uxa5iUlu
NO1xSRYJr7/Jn1Ylp9Qd8zU+ued8sMy+9EBo8WGZqfq2quOKRAPWZhVaenputdudU+vrszFJVFbj
/PXEkIXPPzjqvzR4oE36aDmU5Y4G9bB3l292EM1jV/lthzhNvfzu1J76wbL70twBkugn7bhuuvGw
GI2IIyMTpZG5G/svYvA/WiG6Hucs6+8Q5e2yrNmqccqghvFFmpfBrmWVd8MJQbU3tA6JRyZ9qusa
eBWoIPx5tgpVT4p1ojdyZlojn14hxQNeqEefuAWJPLTz8YZIk/jUJtUxIk6kXN+YYDbTOoz8IKlc
TsT9alisN+m8qre3Y6W81MfFCR0pWOXL6D40c6BYuoJq8HmhDpwZnCXm2t2lv7d24SQUfYqzp8yY
6+lfQ2j7eaMAGXAWF+FXx7DSFu2yjxhYOX40avKjV6eC86TPh2Nij9yaKDp+B/XwVOmktY2y10b9
IqeVjV22DoV4T0TmHMir/SjwzmhsEeFGJ67tM1dE5q7g7ItNiCz5cbLEdIjY9kxORNTtX5T6701h
A2rEHKk4OA4YcJuz79vaSNxSY+dXzZPLtt6kXqpSECxdrWynSEjM1I+bE5yvfaWjBfkmFIrbn+A7
rBs5JOlIy9vJsIhNtsB2sZqH6mpru9S17tyGozN8VmczbShtfxP1Z9ZOXVTJNuWQkOKPh/JmlLfh
sNF/b9NNydGX7kdHEqfYMEoiiQsSCWHP4I2OnAlH1UMl56DPCcF3dAQIB2J0iZvg8OjnWapasG2e
rrWF3QV2Nd0+6PMikLOqCVkG1KvkNnK1qeV/3+rXlQvZYAuCg4nzIWjrc6P5tu3sKCmJCJzkbro0
z3Vmy+6r91Daf//d/b/odbN4Z+j6P/+D9783RQ8dVs3B2//8Ef+uNvXmrfkP+dk/L/v8o/+8LF7z
m6Z6fW1+PBeHV376Iff/o33vuXn+9IZqvnHTX7WvVX/9Wrdps2+EnsqV/9Mv//a6v8ttX7z+4++/
N23eyN2ieJP//Y+vZi//+LuOwvj3j7f/47uL54yfuZvfm/pv/+fs9TWN8+j//m1Wp8/5S314g9fn
uvnH323j38jyDyqjDAq7RKrFrXevf3wDkmLvcEw6AUxr+SbfcPr7H38fqeq/WXiTCCNVYRpCLZjC
etO+f6f9G3VaZWMDj8nEJKnCf/f005T9OYV/I03QYhPnTf2Pvx9uLNhYX5y+oIc2KWol8OIzr+hK
FQ9D0+khKU3O09a5nAyONTMnjnH2QkYD5cTZlfHBgjhs7zBdc5WutiTo2unhg+kQvOdgrjhUwHae
qEYgL1zadFXnOnVsUuqvnbnm+c+sc+du5RRuz4v7D3P3B0U+UmDvKvkgrL/06GC1cA55hJSBAmck
6XV+beTpl7x82Di9mzkPmZM595mTOC/yin7fr5x835XMsR2KFToquetvR/7WOc+d80XnEH7jkAXN
jRzt5nyROz9/lt7ip3wa/rZIUFk4E/eicu4UZ16588i7N51fQgjcxrTAWBPvLXVf7q9u3r4frDDy
R830ZbAHVs8aqJKTLlsPidV0njyofkmWXmfCMH5FTuT8ppcMgNgeZ1H4r4ufj3Rz5bzd3d21Dt28
3DgPV3TwjtzlJyaCjZ8TnTsQlhPdToqJTuceZhs3dhL/toMlaufX2ru2ZlvndeReLxYpZHy9vn59
TVzIHeJgcV47yP36+nrdOIm7WHnXnWN5I/d16ckXnfN81zsrH9a5ermJvDfbYwj3L+tw6e4c+Xt5
eUnITH7WOmcv95XH//LB/dq1yFt69XbFr50ryNA7V6dcOXvl+R37yYL5gMXTvl6ROrDXw2VYMgv1
fk38+qUycpmQ3Lv8VTu3A8PLWB2vES84Z+KQi+On4txdXDzP38qpMGHmXAlXxt7KuUmCFV0+f1w6
d7l7n7qpz7W98/byPTudkh6HewRb6lRvWlnNNbGrXhy51mL9s8ic5W8rc0j7vn49lR+ELZUTXCJc
9IFg47rI+k1Fm8LCLBt5CKWuMzfbc8M6iJ0SkVI65L3zKDARbiBscy5E2jjLcOe3vnxiv5N64rxM
nB+d9yS/0NzOY4WDpoLetRFFG/JOPZA+2uXrJ1mbiQgEcorxneno1K8QobBxdPfXZeIPLP3zwtl5
5+ell5131HvIZo+D+yhpac8t53fj/HzMHYvLLOfxZ+vxXFAWopAv4WZWW+U+dz4fXqiU7Xy84H75
/molmMz1QPM2gcbUzmPv7a11blLXuhBmbvlMpOTJzfrjAoPTExPCee0vgdCpPlpHhQm1eyiqiowO
M//28tcri2twnMUt2TD4tHMWC8PZ+s+UP3Ir52blxMHbG/1cOS+Rl7r3Y+f+/uXl6lSa78M8BX8I
tD/7J/3/wA2TLK66JEFm3CuuRhd/3ZZu5t5e1wgQFg5yeYA3RLRmfj57suGMvcRYPHIABEH8XBCt
PxeRLARMXRY4y/9NcUqWUO8gLW4Y08XdyYWv/n9k8Z9dP1C9amMvFWJh9NCEFaNr4TXTGeA70tI7
D2gf4UOye/NOeC14UuBIBuA8TQJtf/GD/FYewsydp7njYEN5xIch6AJEu1wrmc8fBo9ULLOtJ/pK
+FhuI2shvhZtVzoGxBIyXSNcH1W4sRBO3D9t7wf/8QJ+fLRDUtm58OnO28zkk6Xz6FwYzk/YlJLU
zk9IWTmPPF88csDX399lcEX7sRAMuJyjCtxm/visBaPw7uLUKfS9WfVVlP6ToIfnw9t1VfZYBnq4
IpPP0tFtPwJCaK5ZuyNyWHRu1ToWo+Uo/8RDtSNDi9KtwmTs5FtvcmeHvUVFN3dFd/mJ4dp4YAjI
n2tBTjLGtfe99Nz70L/r7wHyqHul3WoZ/R05qvckehjBFb5LNOHYwSH7UnCr8lJ1UqTasL9ELlCd
WwEpiXP19gI2efj1K/U27tYxLxKew9fX7ZkAkNfr554IuyJE9u+ZmSyZIX/uEq6/Q4Bkwup3LNck
uNvB72iPK5btW+GiRe4ydEnungIhqnJchNsWIUDMFtX0Pi/aEe63atU2esiJIL91d267f2wDPGLe
lvRaPf+3PgUmg84bw+zVrcHqVin8OTk33Jz4l9Jtf5ThKoj85Qxryl1Sg69zVxedS3Z1R6fWlM5J
+qVneZEf+bG/voz5f3Vp+1uuG/a5mAe/ggyRFEbjuQvlteawI8jrubzMvMpN9n+Jl3hQ8SwKIsro
LAEGFlGLhi+vvueKfUTuV674kzgH+q0qu1UzLlvwaOPZIrn8W+aWRb5XUBx0da6Rt94vOZdyHaIz
fg54EH+JDAYZvL6CN5/v9qtXcZ6Bznvcljk3hXv3/PrzuQrfXuAGsOfb29vuJCQgApLJ+9J/zHZC
lVAaXw607PSGzCi7Sg9lMjk3zNRuA+vHzm28Gs07+d1SB6eYUe83KJ/JwOJzCM0b81i58sz5IfC/
4bZh6mW+4a5c3U+9OlwHoLlpxGvilvl/CcCL5isWyCbspmmQBnXI4nkqwzVVSWs3YdJjfxOublbB
iGT0a3638tIbSl+SZWEdqGcbMg+CFZ7kDuUfDxKhhCM/w0AfoUa2Z2QooK0V16+D+lWu2vCghAXP
0XwdkGl7WoasTVqM/ZJshhn9jv2c/pR8UvMuDXJyRu3CGsZlI12CtyhYvabnJD2kV0vaXHos2KmM
rzuDqedrb+BImTD4MN237kmLSypkvbe+ulzhBcz4np5eJOHKG/kj1/IMHrpnU33bIP3+1m98lefW
Q/b5BeHQite4ipfcKkhghLTbB52veBMq6I5dsi460Uvns4sUWKERtn7NQw8br/Qrb8KDg6xU986Y
r5Urs9MFpS8zbPhpSCUPP6e4W3MxcMfcrcmRp/kIYg5QyTIGHHmcAsLfK+tqzKKLF4qneaTQcuNg
tIgDQKu/wcoLR14cLLlxQcMwUWBSHnnpj7yB4ZCBh8aaoAAq07ttYITCadIHm4o47Oj6pkdM8XVP
svXG5zx00DO+LFi65ZlNzvUR63nt91PbS8MinNAPKUm39kcz63odrvyM5pZQrfUMp/L1vSEhlehN
xIYCtcywhIo2CeK4M1VvU9oVoQUG9i0kbUMnoXNQIUgypAYShJF1geEKLxtuNLXCjqvVYAJVal9o
W/prd+JZ/tKPg4m780CBoQUB0lCKlJR+wTqSLGPr0PbsR6Lj3MKTMfeUkaDQ8MwkqXN+P6KqSuUr
QeMbew4QYlWUVjEZaYTI6wPR3Nltx29KRtcGZpjcbv07H/388/fiHASnO4uN+7p4PReL1XbDrbPA
de6K4in3kGHn3oN/e/dpCB7AERuRSpFg1MVPbmF4qYMFKf/6AKD7fFFgw9+l/jx3Qax4o9w3LFsQ
6wt65e75GUOS15jWdJKvdiCw+uzqBZkFCrcdpFqEGO9o/lZ6AL6zHfEQCCTaYZy/vNzb08rrvMET
loVfptFlGi5lKiAcaAoRYoTbYAIZVhh8lrt0J7fj2do1+UQeKQxIQS4vCWwmvveY4JkZ7rwY1si8
KODuTNcGZttBTCEnBeanS8S/zUSs/cHP+GRgCmoPku+ZZIBZ+mBwm3sbFivCPFwjBi80+F14smXe
ZOXZ8FKzZ+g4iAML6mx8qR2b8oiCfP8nXWxdmX841rV8w19xM/NEBNN+o/0bqX0Y8zkZZVlk74p3
qd0gmywIsHV/k5MFsYLkGfk2CfZY2cKHDEb7MfHsU73Ya/7vunEAiUjrtBxWG7ohiKD2FRCCLPMS
MdSiPFrf4v/svmNBbYOGhYedNpclJMqFbs90FhdiAZEzxte6o0pvJQLIU71JoKJaMsQ/aIDhbKfm
dRJup0tEpghO0o4x5IaNKQQny98MWzbilECmq/VGT4bT+SM+y2bkHuaTwZ2ESqAil+AqeGMHn61R
a6Ob3l2fcx4l2PFpAQ+JuSdW3s/UqT3WxjOuhLtnxbsQs6Pgy9Q5P++crTO6ZvFFThIurnWPPPM8
+KQMOzEcu7mBc+nnz58LJmW/zLAN++D8kdfnPwEC58Ze399QT965F/Q/BKQP5w324dl9sjdTFdbM
2YRPe7F0XoS2YL3MuxFrEhwpa2qyN9VSdz2HuxPYUFZIDZ7qg3Go7ym38uq7Egqp8H7BqmK9sZ7S
8HsohJf8eyxxmEA22uqjhJQqOgtYll/ts5SZdCO0LzvAYcsCV4NlqDHR8s3kQQ2iqYJ+UkAVS1wq
itujg3L4eYSe/b11G1Kc277tJ240a4PxlXGzC5hLxhGz+gWsRIwj9zVHRY0NiFDhhopD3VK1p4RD
IjhIR5kNqJ5tsAWfdlNDiqDDM5vZluUtKlWbRqizJKjChuLJ1UUPf1nQcHAlrROSAwklC/uU739/
Mvm7FXTgRNOUMsnsDpLtXFEynVcAsShCcD6+bAFkRPKiIltUSxxkKMYkoFgkcsxkPAPgiz8UE8r6
TADXO4LOQoRBGIOyY9m5CLXZLmicyQ+ReLrTQJsdiUcm4SSUtSL42nI2XoTzY8UYN6xeRorErKcU
sDmxw0JY9QkeOXCgGYUVF9uuBqdQ1Vh0aQOviAgQnSzCQASD4JjWT/aCwwjxCF3AJYHiTxjs4Cn3
Ihx0Vz0XZENQ3ZnJ+2bGJlLsRFPd1WCpFc8/Vm5yNvZuM7+9S+CD/BIA6QM+AajpHtjx6VygK58C
NpubNqxuUq/9ATwFkgoYBCaG8XwA7A3A1jXwlDoiADuBcMKXiUuCRCjN+pe/eYVOid02qKG2WDWl
p14plyKl3q+zXdOPZYawfKhuxqm3OCSRbCgzZftkSHOVhe0LBJaWgbFAtz085XUSypwazLN4Tu19
29E5ea/hYp2S9CmARlaFBUBZMotLNppXc5UetQ+Vz1XIhS136K5Mt5kuZwKP05sIVcEIwmYqfajR
juk8wvGa8mtA2t3oMWHNlayILTo2EcDF3deh5aIn4aD+QSw09KcfAzoVVpkAzQL9Xf9Ct8Ov2pUF
YMu5347ds82ZKEj5G3HIb+wIHGvQ2+8iQ2Bsg7nfIS6EHUSYUN0cVhGhsmUNti6r4bKfkusXfY/a
ReWKgWfSuhh5JUpZ7tru1/T4D0jdALVY1aEAwZQgDjpjno+50KIjFihaEYwI2s0BFTyYwGavSjqI
1gpUADoI6BB0B/oTaAKWFM0PmRFGqYhUlyorP4EssyUYdpCp8mVybTDeO4vIFMid+0BUFdgRlWN7
75apoOIWoNJORyBW83F3NpqBcEHqpBcI0jmlyJkcBbz5rubMUDBtCTrRYT6mlGcKlc1leS9vQIew
qX2BUT0Tw5q80PQmk4J+2CF7U/uH/Mp29YXlUXl2b9fY18tZdoeFw/Ny1p2JbSNsKNePXBupLAY6
dh02kqxGBdFqsFSWjK/zVd+AjhaqB/DvKiQ1WkJZYRMRzkJP2oO5Yz/jTKEBa1N2zLHpOSg9GJML
uEDQ5fyRlh/K1j8tJr51SiZVAFwMk+vTNbhbGAsmBB7KTOjXK3DOu1orf6Z8A+ALBUCSFxfRPbp9
Z1re72Gl6dVnlq9diwXyDjUNlk12xtVgulNCfh97cSjkbUIY2DgkqQ3BhZ8dKJStSkp7nIvNAWNT
+gzL1pHZGvz/Sak1zn0cEbIfGzwQsonVrfKoQqsQX4xnRjw2oitF4I4xxN478kCqU5eM+oEALyvU
5xbFRTqvl2zpzK1GCcYddm/sTxB8YlWLYyan9zk8kPDt2DODFW4e+URsX+EQEbAissRqx17Hjh+m
GbBthdoljaqnYf0IgHuHbSLQOoRejmgTi20cqu7ExaHjD9hVKHPWCflRWXt2iJrmVYNdbPuEXk3X
Z+lU7NIlnCYOTFnRsjLRKHswxwYH/VVR+1hzYe+nM5lpTFEQSXbGKr7MgX+dR5XfmRgcawRVCzdU
KPsk2Ia4lqaJt2bLT6zeHfsDE1/mrGXFUfXaKWfS0yYsMBgiOHMtqxkhWzGehL2NNV6DDCptLw0o
JSuFstlAsBSwwlYLcga7NBRbNgtIX46Ft/MUHHvZDaINzl1jhiTebro5swCrIhQbT3HTmUxh68b3
PR6azNtwZFoEu03fhKYEWkAj/AUiVD0NQ8jCApGRL/3HxhENI0u+8gUfA0EJSwpkpXwPBTkmfHx3
8E+/2EEMWbEaG8lkjLtc/6HeiP0r/iVAN54lKisi7I0f6uVwWXnrcxH8rHLGuJ6t0evCpu8S9h0N
mEhDkQPyqxbjgQO1cvVcJPGG98B3VIR5g3p4iC4ER0TPw29RHNIeIApK7NyHCY1pWCjqZXQvwEMa
lWbp3kPpq5cjLFMRNNx8vnwtPHVGwjyu36+bB+1KGqEgFLCkwY5JqVPa4jXAnyFqqvHy8+5BvtoG
qxkVm8LlU36+ninz9Bwv2qVcIYpRJABmB+qNsc5SDKB3I0i+i57jZ+HWlgVKFahA/lrfvuno/zsi
EpBYvxmhccXcw8z7h+hFeQwPOU3R9Ny86eeTS2X+vtLV3ykLXWywdFa/FeeiXfPzFLLL7wWYWz9W
s9JfnYvTT/4EfwqpRQP3busvn4Ry4hb8b3gm35mXPTaUWNtb7iwtt9yRCec9lSxTfmKrTj/fVc42
WD6lUEO6OvwW6uwdQiuYWUgkd1PmuIbmLEXMBTEUtLkgdqDf/cDdDYyG3pXvjKutF11IH4WA2pyQ
TxGq9EIIJaPBQRmMfwvRwCH3Kv+DGrhjPqOGCYSVd+LUlOUPikb8afPkwghXt3IvrIRz+aZHsZnc
RcTigNFCZNtcKLfFc2GxKSmblcVsGWYXP0SG0sy5WDcdskehnrvcYm9S+ubDetHey6U9Fbc1t7nd
ziYBqcad7YwUGchKO7AJp8AIGlM7OppG0zFwNkU9bsGoiI17TuBb854uGfNlKAB3c10/K348lTsN
54MnVlQyzXx8LfurNFdwsmBkQcXyi+pWJJC81ylzL41FJCKkFM+iZyiDV83k/81Fw/9yPwoUoQk0
CnXi1vdqg0DG9aJCPXQ0V90uw4HRR9POyy6SC/l8HGQX46CYFTPzgeFzhdgy8ryEorYzeZB5UQPt
bRm+N/pOElE4MuZqVtHVLXfnd7fJdfssnxhvA7/HZHSrmf6mBqRDhv5iLJLJy22Yr/KeqlRy4+25
UIhuvlhvzWysYQlobrpIF81sOR9D8EmwnE+C8lqsA7KABfWFkCRfLOfyXoN4u9C6l2/F+6DxiYrT
tA2Xc65CoYlTWPWKYPU753MR7fIcnRlunzji9x5mu3CMTTLmogmz0YYEj837H5s5myCBeZZ79s/x
WYlXdnOV+Ls78U9H+LwHTAs81p6YJDXe8TVmignCvxr/EnWqTsdn2CRhG5LR/UrsEumLWAXjaR0m
c1zX3EidRvPUU6fvV4qDPQ2GsxTbUBoRN7s0IWocZcz/Kt/V4ZYNhx/ZUzIXA0j0do3ODwpxgfMg
pVUe6DTHuGgKLY2HXDzydVigAO9EvSfzAdc8cR9YSZTEmJchFZ+usJRoX9rFMS7lo3F3i02lAw6k
7+z6oiCBgVTUhpiJP57SITG3uMHayy+TOfTiFmP89eJRH84ETch+ggyXm+Cvlx0E6Y+Kl/sdc4jG
FY+9oBRxHsnV6tl/EXae26lj27Z+oUNrJBH+TmUJkYPtPzTANlnk+PT362Lfc2q7Vlsul70wBiHN
MELvfQwJQLJiDZs+R6mfos+LX9Ir+QwN5NItkUIXgmOPI3N8cRLVAKY1Godw6HAGF78akE/yHK8f
8drRKXnGGmJembEHOhrnwdnqwmvDtXsn9tG5MmYscZgRjg1EqkNAPWR0g05JJ8ZFZ2NeirWqCBHZ
wgqRRVTMoxzo0MHfJsvONrkG9eYyUf5Zc/bxMZBPPwfHYI1n34XK8E5OPbl49USpRsFVwHImeTk1
TgQoVb9i1uGZ8DNP2HHz7hkuBurlHRp5zyL8UrCzbO/CInA5d+jA+V6y0Ojk7kjWxf8twjzY7SOS
h1mFii2rZGIrAnYwWcJ0QpTW0S+bIkkOADe0CTgMwdKT4EkpFudEcPcgJQB5AXZfkaseXIv34upD
KLveHiwCegFsWODlgvt2lMlBhcYUQG5L/on07E7YZ/lgPFzXnWu/cC0cmUZ+ZKMC/e1noM8FMyGc
4oa8eKsaNKFFfnxwlV4QlgTHAXgkR0KSCi1zBjNUnnjPetHc+JQsuyawKjtlkpcqWTs7k/V81V3Q
SRpOnLfSEAG/2zhHSqkIYs9zFv4HzBNciSs0pCSEfjelktzTXMGsUh6YUPalEqoVQbGC4bOdRvlg
QWqpY+5IcbJcPuTOnPCeYltuQcnkQVGvbMeV93EBIDoRBSnR1tcxS7633Epu7+SbWaTEX8U/MIxM
5Qr+pmDPRCts4fkLdhUagq7URIQF+xCeCa5p164x4FrzXP8yo58L4AZC3QmPCbQX/gPMV5g9npnw
UpES4RbrQx8LYmWXwoXf2UAjbPm0k8Oo1aGn8ybH+wm1GR3wBeQxBdLEfCD8aRcWmDmwfEZmbfuz
O7N9YuXU/XV4cPac4Z152JMSlLgv79a5tDQeW8aXG42SKMriXdxFVGH8d9N5NgMwpmSR5KHE1O6N
i9qygDcsvYxts1lKMMYW+Cy7whK6AWOwdLjQSXNud8AY7RspKRyWWyMlSJnJupMLkfVzVlny5t2T
Nc+RsvKdZ72BwviHOPXr71kCC76Ra1xYg1sPSpp/RaiduZZrcu5AY/HhN05PCT9nzEo88ynjmMSC
eUjhxpn1DNO82pXGJl5ALCby4PgSRlUDsgufdrPGXbQXrsjuZSsXLj2QltEmAR/hq8byUKwrSlDk
7tLbcY2sfs7m6C8iAAx33Fx0oPW4BuFGvI5EauHXRNKxT3TWO29up+xJwR0rrQD3yK7UXzZuOagE
qyDb1yHUpAsZz96ugy8WATj4PAI+JWGb8JlFZWWsx7g5Bu4QiCL+R2ea8lifL84HG8LRV9CcHMs7
khbNhScFtyAXitXR55/5FAAZuKENSBSUP7ZKlGYe+EZruowmlYnmKMeEv6DBQhCQkXIbyBl9zbEM
j1EOfigfbL18sEasRf8pT0QctAlXUIoe3jZUKip79WCVvhQIq4DEjd1R8coeaHtrw8rYwH0uOPIt
Xvm3kUZO45eiWNky56JtBSsppa20QJZJMvesmBWEksY237gO122pG0p6nVMioT3wyZYvYZrW/5oJ
f2IvsP9MO+Qg6B32iN/PdDJVVgeJbOZJuS3UvMYXP9sWx9l6pLKMGLOHRc1AK655DcjCCAw0hys3
0iEzHjXDgZRNYuYwody1mW15RtxCiIGhgmDEUKLes+vdeTR3re78A5wJJySOuiwDgAOps6G0jWmO
aRdE0oAAbDHWZ7etvcBZg78Li7wyjiDvDc57D3sLVhCPgfzPBAgPsmoNEgOIYypxnDImas4QaGlV
MA57pilleFNMe9XprLDGRYLApYfymPHduGgtWVtnLg31iP0YFVkHq2iPzWHtQvduvWPCTHW0qpZ8
3JJ1t84ecUtFMM6SwbPxiLtWcAJltYpl9WPJsAjMI/N2c9ZhxRn3yk4lBA8G0IDiz0QCoMSOYDM6
cYDLSt+iiyPM8zbc/0qg4BLfyxg0qmiRwV1DsN2whn/IDbYZuKAZEr55i8uByOnXHFp4iTuVRNzf
GjvIQDGXp9bCZXXDDgiKyKxMUHSKzqb7ZALuYP4AKQxbgcfy8Wd8yZZVa9lpcwWWLHpTrMreLzqL
IAc3UIpqRtzZLqyZKqjwvF9mreedEpMgoFS+tsDePDVuTGo5sw6V4PBpAdDJkuQANSs4HKW7gjcv
9iOWV6vZuRDCnwk+86kvxHmNJijHWhBwwa2OESaWARBLvELySe0yIhW8pfbfIxxwxVunEmvutHJl
NdfeDenTnD39CLAkWDWNVXYefJqkQHmEVWVsVDnYZBDM2S/JgmSQUtUXg/wAuKxy5YhImNVLBlFt
OBeNddnLJVw7a2COzrM2w66421CQa9WenV3Z4JuTi06EXy9CWpVyJRuPw5dolv0QWoC/ymKf2NQ3
ghgMFAegPpewbB3KvSl4g6zhEYVB75AIuMJtyDB1DmE9yhEEoShlkphgTxeDTiALKXZtesrgKKR/
2BOLIu/NgkqSHPvcK0AW1QkW1nTa05IUN8zuJZjJv42NppvbAmU6CI5AooNwizRhza4nHMEIKlCT
JoUbqBFwHOw9x0q9rftIyvwrglbanAPZjuVtiXKlCSoTwNK1kNhblAJ3KWaBCcODTuO3e7YhZRI1
AdJAyPag7eC6pY4hJI4UNcve5DBrYMuYixNbSdG4aC5UBiyfK+EsWwVjT6DAQgQrZEsd8fSor4nv
wVqVY0XCu9cQHNqeZ0FghM46JuPNWVWwdSREZAUidqTuQasD/afXC5m+EcQ+7R0a4VqWYK0yLL0O
insg6HgGV9x+mb8tSNvzyqP4ZBFQspOE9Y7VUP7C2HMWqIjINZQElYInYyfU9BmcEhrQcv0bFn02
0iy6m8PNeQiQc1hNLKcPIWly0HoKbtGQ+Dp7XYuwxg3s1zgic2S11flcDJHURawKWXXWHOMOzsd1
niGL5qHFSin3KpiaA+sJV0c4BmGDKRy7F7YpWCpBasY8YGmF20slIzoVLpv8ZsxcYFIJH4XJSuQj
OkaUkCLRKptw4cqdZiEVeD6CC5KAd/HTZeIPQaZSWWB/2XVWJHJFdozoR/4e31fE0698feWwtftE
/lmWWWKgHYclhhoKNC3B8CuHYdC+kRBBQGAziAJ4Bb/Jzil2k//lC8sGXEycV3BXcSHZsfxee1oL
XDv7wfmMoYOuRO7czsukgMCylvO3HeekuILHREEb9znEusKapu6K/GVurwKs8iTvVL+v5CcWgzU2
JzYudwhTiDZgOyHOObC95/1lqKnTpsdosGDHpsRkP8hvyP2YNpQOsoUoHRZemWET1lLCa8AJYi+r
JOlKiatMbJ2luovWgaiYO0vgjoqWFLvELueGh+6eQOGGIcXoYTplykvwOpB4ohHJmuFB5Y2UxSu5
3/dIiwGrX4nyhg0uJrXIdi4FeoVSaqEQSv9fhNKOc1G2uidxRqhNMl7g5qMF0vQU2Ag6X0ATlL6Q
LCDAjK8rmYeyXU8Cq9QZ4+/ISVnE4heJbjBpio1k05UljrHaeZNvFPEvJXcRKEOoIJ0VqSYu9OLt
2QKivTCm8h5A6EtWCiSep6wB3rtZcYpt5YZVv96Rn9riT5XvaBZkgJfkHbLsiy5wfCYlu2HEr8wO
n98iXnMuDcRv+L485kJGkTkOx2b7SXuVsCRfRoACRxrDPQZnUGIlWa98uNath/X23JNGbolHEth/
aq05S3QGrB/WFZ98axxwIGBseJ/MReD/qpies5lVuYfrvKHdLNshy7IGMmkU3Xo2gnDX8NFjsjaB
JGkGIu2ARMCF3FtC6bESBV6ZoVp9kTULDLMwIQEc9CrFYAH9DfOgXyUvT3d8QYnAPU7BCFIR/SNs
jPkEiFknc0TYBGkYgRR5p6gdqQ0ySg8zdXNWCPnADvpHrm2l+IR8QKK2I0QHI+gdYaMl4Xu5G+hH
yECdOUJKjK0IpBqXKRdU8hbtGwBkCRBTUKQw1yI4iKA+obd3ByzJ3yV11s6S1SNTLhdRZM9hnNg5
2kXsnnfhXxobwEyQZGGsVqz9IiJIcyUWQBLKAsixNPn1pRlHxck9LDF0ezYJoJp36IiOlxQAYn4A
aqfBIeEEYuACgLgGRabwyWJ5cnFYZpI8AiW4GfGz3EWLBbMgzZgzzUW4IhLrLIC7YTywjgQVJd69
6ZZhQQvu2FQxioA2kmb085iGi1OISIhbxBc2qBJTqEC3wGk/7Fq20WooagTDnoFgT4DbcxBIec+l
hlTgEt8r/GKdQVmyJYHc8dtrPBcaN7aCtoN8zgOjlmcgC0xcSZaddAblfbxMJMbO4A+OiDnDk155
ZHVfbN6Z7AC00H7AUaThAuAKL0EcIsZYUYPgR3QaQPR38OWikG9ijMyzEY9gIEHH0Ajj13SFqtHj
WMN5l6lqyJDswbqFpVEiDIsAyo55EoJXBMyfe2cW2H2iJJvH8vuZelP4dR7zJEURSnsW7BOQQour
ymsk4mD5NqT/fWakAFA/ZRmC/DGIGIcCFVqdBXUS43Bu+mi95m5YxKB5/Eqgz+geZMagFbSUIC3s
SiRWVdw0CQNr557lT1qMB/ynVoVCTUFvr+87pqQQYZrg8l9OQDHNCSiuYN+oLwgtyhmeeLKnW1my
guR+FDrLMcEkOvO3CqkoABYpLs82rk00f13SSdaVXBeuz7kjCJMDVDgt97lyrxisnbOQnv6sSY6L
IFTymTfyjtStsAjP2ZuR/uI+5CUVeO4y/8sNe/Hj2558uHKmR1DOk8LJ40uSkZIezVvw/gIfWgLJ
xMYvkhdEJl3sKTiMNEIvUabVHpNUSUMh/USdEP4/ugoe1ZqCFscwmLjltqAB/c5PYLFDIKXFKSi8
57xcAzXuCcxCROeKe0BLL6oPRG0SCFfU76JB9zyuw3rtM3ssAQF/CQvv1bDcPcT6rdxcAZRZ4SlA
V8b1CVXR9W4iMBAQJ31t2BZXBpwcCoW2v+9sSWlPPQApInPJtARKrXmrVBtHGOKNhhSHxmwQFb00
DjgGToYSFwQxv1Ul1KQo+Kk4qHHz6P9fsvGjzqr43F63yxwlG6xCCP9VY9kU66PKFZiKLDoXvz+P
5QC0Vy+wFHIJgptl8YDNCXMzy6xtAupA8CiPeMMnCwtha5BdUn2ELPLlP8dG2abwEYsxgspmtLRQ
hfAumcw56NMF6noVnnmshZIhT78UZPy5Au5/r/ynMrZy2c2f3JScesOTOdbMk1u4Iti8sftXv2jZ
/ixl+79Btn6oX+vcoaJyOfJRD+oKVWMIKavCD+TWquUq2tOpaoT0hTJ6urO7XzOSjb3pqiRUZW6t
KTyd6b9qRxl8YqMPbjtAMSnlkSk5O/Vb783Jneqs5uBsDwYrlei9fq4QpQ4mKrpWMLF0OiDDaEer
bUTWf2fzKyoz/stq+qnrTA/P6+FkXSF2KXHhvnLZ14MiN+7ZkdV1vkrfUJofDEXAX7M2+K0Kf69m
JvwYJW27izh2pprJqJfan1Z2iOF3h1LKUU0FiCuX2qdfTtz64zagrxt9ROnzSMuy/xbeLA7P3Iq2
q5QoSwRPmZ4KSQ98a7Y+qiamx5NDhZ2eSOqqtJsuHL+NLgI1vCrgEOuenOaIU3xHGz82jDfjn9qU
6f4yxj+6QLwqI7lrT72k/qq12o/FdCunyzE9OTSeeTJnKornZiE8T2VCrwVCbeRSFcYFA1/F2lF9
58JmaXVzLmVENZZC73tvUzr04JZyEZViW2cw6IER+b0eSJLd6Xx+piqgRrD/99MvVit/WiP/OP8f
peqbdJGvLnPoOqXvEMFy4RtJP8rfO7JbCQNe4gHR8Dc315KXFZk+JvhU7cmZglxsT2/dkf15Vc9Q
tErspdBT3N8OblRxsGIa5a40U8GnKnkA+LTHfUUlAkErjRvV8Ef3HBFJdCAQwArJ+43lzhO94iXZ
hJCw54noszpowJqUhjwe5RuxFYEoOjnCWok0JSgmRuJfLeUqEYpIIGXSUs+9cugLILiy5rsLkYFW
o4jdvWW6QsGKIgJuuJNNohr2jX8LrHelmYpTysQPCs+J2xo1pBMSz8PZGHEWu4wSo8gBh7sjxFeQ
W4XUe0k57wTXSnYu1MTD+6CZExGS4uSkpHmShmTqO1wdt1tATnGHF7rg/FaAgdWkhCG6ohUUBiNY
n1pC7xZ/3mBpPr8H73eTc+eGRbXQ3kxVXpjV03/X8d7y1gLy5KnlZseUcVSdCo7yElwQS788vvSQ
csArYHEJ0PTb3xfdn+vZ/7Hmfmzv5f2yu96v7JkD9YX+FhlqjkDy9laNFsGhTqK1+fr7J2Ztxf5l
Cf/xiT+EdfvyI2fdi6zyMyh91VzgKp6mNHfPx6CamvvCKebMqWLn1fLdPt1MmT16MuWioU/qgUYy
Oyf3sDdQ1xd7C2dOuksADkZHQXjlF0dY0Ln87Vx/lG0uSuPxtThmdLind4H08+Yuk+cJJ77n1hTu
mbzj6WxoXXG//eIYK7/ZMtmK2aRL+xX1NPmfdLmur2trzO6r3Dle4xXR+lO0L//ITZAo65ZRu1IE
SVz9NCv21wyP0TDvsxElTFp8W8pitzZ2WL5h6aiXSIf1ZYafWGBqXlmrFMmqXpZ/fpnmzHX/bex+
qNcexytNabWybsihLGTwlllRazH8HD7w6gXcxXBIbdXeoRhKxRrfNBtZ2TyQVm9IiS+lT3LjeEO8
/CHzOIoDcPY5bDZWm1wcSmVOaTAjMHf782wsvhZed877oDgwOyoMNlR6jTBaEDBmVDGYpw1P5ez2
V3uWNddot2ezrNBk1G6PrsDJZTO68qL22EuDdgUKsWLaEiVazTpYNZar4O8aJ/oeQBrKz2V13rxT
h8PzURs2w2t/zWaqSp3huxujHmkQBqCXFX/FCjRS+7tD3UoJP7omppN75aotk/PiYadkKs01Zunz
c6W6lZUtQfYWSfbwxSxajjwQ75Mn0oye3CGPO8PPl3abPw3PHmVm/C9esPP59/ml4ekf9ka9TrMl
GtpX6//qlpYv5KzzYosi13lDC2gZ1TBLgSZFmBatE9/s+OSOE8qXDFGdCnoV9mBbh/w6tEz89nZ1
kresbt87GC8huPYc74OWK3SnSDxv6rWSFvrYj1ZCGgyaUrGnPPnR4k996hSYZfaAHwpvvqtwaEGB
Kc8C0amolBhRX0o55f9U1CeoTsulEIdEAtLd2H1l1YJ7IJX4G0XnpZgWMWs3PJk+r6LDRUtRw9J4
+o81yUsoUWbN9f2wb51N2A9ZfnRw4bkQetnu8sndsPtFQ5auAn9iDI8gZG66X6CNYCmcVIQwnPPn
t+zYGxZRanZr/b/httO0oJ1T2778qu0N7fT30zG39qWbAREyXpd+IyuTYzQPnF5IUW2bs+kiMwci
CLe28b5qTvc/TWIIJgluumwD3//yDb+B6HByYsm+6u4XJxUa31CBhXvvsk38Lj1nDg7LfWa+YAp8
4/ES3q6dwyl3uUoNPs7/zpM1x4TdkMMy5Ph8Vfgq6Mri763d7Xfb3a4iVwbDV8k2+cSGqQGGhEdf
08bdW7NkpqdB2ju2CvE8KrfX2DfmZvnxHG39+dce/KPmztfuFqLni1t90rp208p1j3E+BKQlRAEC
oVcHOiK6D+9bog4oqUZYBFQblKinrJqlBU4BRwHhQzLeKrc309p7bWV2yXpuH9BpEEHs7FvzfrXT
sblUzIr6tRQX/sX70+/RtnHZmSOYXPvoPykAvZgCY/9RncztO1kSifNwH52TPHdbR7LDz7Uz5mfn
vjbltZ0uo9IgnZtj89ZIn5l4YRw87d6Fit9cUBukM3ot7FBKdG5bQ5Y1RzgJIcsEP51Vxb4RpBB9
QQmB3qxN4atIZD3JY84xmeEFuUatuxkcYLcX5paaFR0OSGhgheElH+Z5N+cVsMRuY5+7VFuoeAR5
kF3gxrBIqP3aDWEU+N0mux7ra6M2TYPewKZaYnD38zRoIXEqmmZEB6dJ07KjaBDB8rtc+4BkdQLk
3Gw0341tB8hVnM94eLFjkFwqSLBAQTJEzUKLEboMAQ5Q6xqw/WMndgLn08FOUafHX4afyrNjyj7t
2HGSl7Vw3hwcR9DpgDXgoujRQJTF5/eOtu26TTvqOXEnjjvO0HHe3t6Sj49kinHohv1+y0s+Wh8f
2JEky06K9tj/eLiJOttUIop5pcql5FYR9SJT1daSzPxKZo1xGjpUDUrNbJk3PTh7Q85VZy5nJemz
igoX4SLkdTLbN0w0Rjd+Q5CLMVf1ofwbZu71i16FiCjS24ZJidcPkf1wOF5HqxkCSz5+iCmVp9QJ
8H/2LINZMs7nkO5MKJI65a7AHQqK48/vzmcd2/793cnHext+RzlK5LgMz96uTBcGgnoPfdML8D49
ppx/ti3G0e999xjPpUP1Oa2eopwTdOqMcSe4Gf7n4Gh0nE6a0P0B4J2nvm/8uMTf/On7FtN3qdOp
8qZvkiGaK/Ba3sWZzB0nsJmbp8tP1sOnFkQcx29MddCh19QvN7cuVP6UNNVxPzQA5Ae36fvvQGl7
sDbFXbpAsN7Mf1uzeutWsx/ooyDCKRAp29d+bbKZzY+mOCjS3ISi01Q/T3fM/L5XZ3XX2G7+AXJk
yi4FxgE6pxnOYPs175wL9rZizyFLBuuEuPQcLwf5mylVDT8x0OgHqX/KfrvTKgkCgJ8rbthuLtjn
SbGNpOFijg9Tn3DHu2tceX9uzbKxETMYVsEO+7uGxepiKorm8VaIuNPVdZKjjuazOilxup8W1TXQ
wInVOT/M5Q1wvm7m7cPWLhIQcwOJLwQwALX+7XvTtrzbZNldH+yyZeoH5xHlCqaKoWqh3l9hA8zy
e/7N/VnG9ASgXdH3Ymfm3/mP+fd+dlyZ21yWB/tTaS6S0l6/HNH7dQs55n2NJH/tXvJmMxh3N2Wz
oup7Ou8VTzZWZ9tadU41kw+KU57nETbowcJCq5b9XM9unzxa/XLnveKf6iD/OfU/ELoyjcCLxeuy
7O8RtT9QdJ0IB1f4Hsl2xLNKUTDHZgg4m5Nt/T0EymqOfkS43LHR4qYEhUKJRuQ/cqf8s/g8Xzav
fJ3Q5Yr4WmoBKz6suX8uX60C1IaK+UUO0MNtjeQUmTGx+mVAOTHKWJo0BSX0sOp4w/gToJaNCCw1
yLpzs6NnsgMNBbLKmytKDak2XhqNGlYAbJXWPZ29f6UvTut4MGy2XOMQ/Hb/ZXpq/zvWo50jvRxp
IEvzmp+totPLuXbaPSlSz5OPHMEhHrZF6cLdW/Qrfn5hjy3s6KKxi08ROfkbFSNevnOdbb8tk17s
XPCgpcaZ0qJhzvs8BKV3JdgFVGeHQKb02UOhajBAn58XU+7uJIu1E6+/gMzIWnygDhLNQdEbjJ44
KUEGDeIpoieECUToL+Lq4Hwd40XelPsoHvpfu2TsWLQHao8dn2wcpmyGBNBMKPek/DPwN1Pc+4Zo
Pe/NKnyGvvZBGp/orKNiogIBw4xIiNKgZKa3W+AcJoVbnqn2rCK+B2luHj4YHUhYduY+lVV2qVu3
09EcBUEFZqfaFAZS8PPhaPVNx3CPzOIevZjJK8do0EoqSyPIEiiYz0C+gzMqRDuUa1Ivkpioip4c
AuSv6E0GKBXfn3Yp2kCWwQhKXeRGvU4Hh6GIf+8M5dNOLqXtZFaf97ZSCjF0SFfxw/Ynfufq4cQE
nvOPHFMFzYEg2Kv3hqdOKPQCWlHxz9l5U8mKpMX31qIRPyIJYNH7UqJzi65vh+8HOQ494+xHtKI8
5QKhm+E2lwgSwbu3VZa6ajyiEvU7cn0SMom34INLOMmS+Wy+W/64VTOT4PuCA8yjGV3dCWAMarUN
hP/GZH1c3tz3NXIAyYl24bsEPsgnoptXTXxK9GnZAaFEp6fUhkKRr/oloS39sgdKyof+kZFvd6U8
91JhD1i0ylMlznCYJEhpgBHJViDQmiQzNAHZmEK0R2bi7lDTHCHRXdvp/N3ylP6A0P9zP5Z+IJ3n
8+Fwvh+zc9H8jZNq6+oAe9MxxP5Aq+TUTeKFoXEnk0fDhjtl2aVoOVfN98judX5xwuU/+OD/Op0f
wKW1WheeNw0NgRsQ8N67+Qk4BWsHWjf8WjiotiiabzVsZYQlE/R6zRK87MMJ4ofCvR7xpPP3MSrq
Q/9lnbkTIu1euWlUIf8Du3msDqd8/rgCZ3Luszri7s6mv0e6UnTKdPlaOhuE0BirqlkFlS31J4Pb
1r4+xTGOzQMyb/eLu/gT1FYv/OOEfkA6l8qlfl0v12V/iWcK8gQV9jgol53CN8IJwkW4pdsvn5nR
Cn8bhB/RUW1bXReXdz5T4Wq9lYdQvaJl2QCQr7t3SpaO/TVqhapXdr1+fyb9esGu0x1QjTrQtUd7
+jFmHW3o+0ODxnV7b0aYPowmEZUJFJPPnV+whT81wfivkfrh2KuLeaVucTs2zBRd7SpRfdTP58w9
qFtmv3Hvv43Sr0vlR19C6zw/WLsdS6VaNOtunpsgUyrQK7vb5ilFBgbilwZjFPNjc+hd/VNrBdJR
tqsHMx5cgr8v2z9Bjv+89p/tgi/XxWb1vHHtbzThbLVIyoGZol7vlz1bVHDyr5VRqVjlSpUYqpj/
ec21wjbdbLnm0s7swyVUGqhGtzw8tpadw+DYqsGK14Li2775/K610q9yDAeeLH6xZH80ZP93Fj+v
9gCAlC/mCOFuB6qmdqB2Myj1VbL5ZSMUtdD/crnZkvuH9d6f1pXlccnlHlAfmQV3cwLqHhtuMbxK
7QLF5Fd7TlUVTMPFfLHY8m931I2HdgrIAfqcmnGalN82AC/uBnb2F2NVoTP2H09QU1GlEpj7A/H3
f5xg+rhwS5vLoewriyQtxJtbxhkOh7FSZSWJ5eQUDckOb/KdykOdhN/eyEcdfiRD6mtfOSteX0Cb
lSGG8ZHUmAyM/3LZcRLwOt4t+M0y5NkZcZdQH5kk3ofUHt6Hp0TZcz5A5i4bXoA3wa6r91Xy8eYl
enGJ2j+S63V3TClnGlJCSOHpvEm5DuDfsnkYirMSJMi5YvPvGSR4blSNyl1ToBRnEa5V+tuhXpbg
QHn2ilpWVG5qDsHpSz/IIHSoc/igUopYRqTMwSUpXvI8pbceGDFAMHW4YGYNUvS3VaPoF1rELZQM
q89i0T97b4uwHqwIaDZluivt3zaNeo8QNhmTPVHTY7VqySqk7pcIlQhpwxHy0SJUNDP+UII/n2wo
jlbItB5yZPrZ0eroChM0puS3TOlOnpfSkukbzu6DjGsREhpT57rdcHnrYakl3PYGZb9pADfk7UV/
H9ZI6VoFYmAGf8KT34v2trnpr5vWW8m7DaUzKNr3BjBYgD9dB/cQMQ809zYi5qWCjWI8ivAkNVDD
wFJDRXUUT168e8XN1TZ2pdp+DFBWre0bIveTXVounBQ5YrJDPo/mxj2PwiXNKawtuVLO/TDtL+DC
bheeFCwvBFGEOOUhv5owBDQ023NYOcbjHAV5CTUBSF8kiax4NMueDNBpGBsRA1nK1ol6k+LSDODS
gJ8GgmxSOp7NewvVDIAfvbeX9jGuEZLbBNXl91djA99X58bFhxqBIWApsc9W/jeNOS3brryJYpN6
/5isqOwRqJ6H1wdtrMB0HEckBvCJZra1lweSq36Z1pnSAKAKuEJZAsdzJdRLukv+CjgZcJvCHr1C
QX2N+vutwGgRjVIYlRtcufIlKKjGhdSh0YgeBkBnR8gqHB2E49tuNt9ThKEVp0qe4LowKmItVMS2
A6pZ+OD1SZVcesQNbejwRvr2PhNJEPXUEKYGbhD21vAvFAw5mw8EuQYvS9xI4ofSFYKBW+siFssD
3/m1NpLBAXrq5H42YBLu8g7MPW6PWWGIo3NEEbT/cNtnlyqE4FMVR6/qn/yUdH1Ont+jC90+GZAI
Lf2utIZ63xnSdtZwaYPay7Upt5o+8OWRileUek4QGKjeT/U3IirInmMqhOxx82GC5jsKcVIxgNGa
89VuSIz7lY5E00wTYf/Jh7qRdwlwOmS7sWpjj2u7Ty/IN5ZssvsAPT/RlhoSaAnye9ELpYaUI6qb
viEDHnFrVKZDeZ9ysXV4m13d94I9CehZ/3F1SCQvEKaSO1XIhOe9fPwwlUBg10CySRpH02mvN2k+
PLNttNua0TTIv5fDdFREheBJJNeYwPajtWrX28Rfi87mY/WhSjpJjxameQsf4dEcgBOYG7XcIF+k
QebSn+1R7W2Umj3dyc5j0bcWHS3vgTU8kY1thqQB7zWRRuLWkWc6NJdyfPMu8ZnUYCi0TQ05U1F8
EEk7nDPa8mjrpR2kPhTdqDWrQjAJ1wBd846aNks9gQQNmR6xl/e+Zdyf6NLrfj3S6oJNpwEuddAs
8Tb6R4nQ9tGKfttDv9QsstFyLhg4ykuaNUGmlN16XI2p4Y3RCtjPOEtVj7H6wikxVXPFLaurWDCj
Xbhr0A5ZFQYTBi0vJNZEkybaGnbXSCrLdz6JkUCYfkRJo9WkBohLr4ediLXEUR5z5ciemiMosobq
FWjmZkWqmnm3WHoPx6WIUAUkkgiXUG+OW2eXg1/e3tujpz8b+ZBws66U+VlX/Ls9UnK+DiH1YPRG
I8tXjHrn2ksCiSljUZlbQBjrmu416MPoeKHfkDaF7ULGCYC9dRxnmiQgt/TIAY6Q2xWJD7zCcpfu
AHmeOVJoSPNG+mLfHHuwcZkLOkPf3XfX7ZoBXGowabo+49WA2ckYHbe/cDhL5oSzvQfdbs1pAxsI
OFBRV7tx/5ZWm0oYaoGaDI3DgEA4JCOtmy8fKvdqRu47vaRL0ahssAptFl7FjKAtJWY5ER2q4H1p
6DdEjgVBA2PZhuAB3QghaXyGpQFD9eW34Ww4K2BxtijfAk44u6zbHib/i815hc2SNVEroREsDfXt
vKzbldwVakKSNvRsFouL+vTkiTXVF/8mlK7YGFrUoRGnRRHuQlycXkHPpCs62y/+mELoUMfS4SGW
DG6ICbX9UO1TGsD4WBUqz8ACOoDUJO/yFD01LLWBmylCwr9wW4yxQcT18OjYKZ5PxN6Gf8PWVIEK
lh0qzOe65+4XnoB7JZh37qBQ5988vWZGd0Z61KYQSU29C1EPcymJnbaVnlM/zzayq9QwYSC0ZwN1
J/PFcNHlfpfAsLXQdtOCoGDWFO2B7sVIAaTWCr0PcfJld0otvcl2VWcLqrdFP7wN6jCYVtBSAEVF
3feOVsZ63Jr22a3wZNTocISSc5KcKlkkVMvmwqwxaK+HgQLS79GuMFXBHbsudSOwdhG/nQevpA4E
z5gJSSWJJ3MLIlnsnkrdBnbzXfjDIPiEj/EJ9hC9x/ewilao1RddjlpY4gGuyG3d4UjxhnDr6iJf
4LUEDi8qzVB9wzAw0a1bd3qwq1PGuovArku9telCfp5sYsYiKpzpxVfhEmxtQgujiFc1TBMiAG4o
ipr4OUFw8xCnGWQXgBKhia1k2NuAdGrhLcp1/aFVmnocRq3leCwCWArsC2GPng3nHdZfnMma+AN+
UQ7/Lvd/DdjoG8/rixmF2tX9JCp0ylcDvKlgxZXDX7r96Rbf3/LDxtOeNRrTvuk+PB6MjQmnLSk9
pxyv/2q/pIIdsc2KI+BCJSzTB077nIsJrUBCRMBw2srfOOGpygjUdx9hGRyp6yInA+QMpIVVsJRG
A8uW5fT7J199khGleVRC9RhSH+qEm2/QM5Z0y6UqkRDIddmmfRo5wJcyVacPFZzIzDB3YR9eEJSl
30esHue4UhJXVyR36O+DM0oGwy7WGw62Vwqk/rZiNdW+s9CZ/ROzT9TKpEtpCQjNHqf4jcIzLYZp
SoFDkTb8UOIHu8+lq9zOz6YKdRPyklDCoZPZe8RSKgygBAAa38NrSv+XtcNnb9wbXmjqnYLdZYLQ
kjt9fwYRzSZ2+0uWWsnxKvguVdQhQEK9tle4m2w3rkDyPgUIphAw+Nk2DGHgGWq9sw9s0eozdpxf
n0VcMFP+qO+E71bq9D1OjEd9r+VBW+vL63PspYHbn/O4D27Iew3NIZao52TU4Pv7OrZ2puawwKcd
7Dc1nOcvvBM2n3lnN0x1M4iTBjGTBUx18Cknc+zx9hNqhT5n5HEmOhmNdKvPibJSpn2e6af6U9iC
ruQfTgHIzkC/fzE3YdjtIymQgfOg6DnjMOTEMXYV+8OD5ZxOPS9kNLkuSgbqpo9FxU9wWiFW1dDc
WBYSuUPQxZbp5jEi5WVw+O4ggHTuMp3aFmoOU3Km/fbVzXWcbdBvU/qDffhS4YM0BZTbqq5PFmKt
hINSpTtBp6gN6SZwFKAkMe+Aqf+w8izmAuUH1aCEMpTRkdSiv9YUxq9G5iHbZoO9RkSgWhC1cKCt
SosB9jGhGu4pl+QJ0JyizyB4a9dt1hoHovJJRlb98CX/LU2PPQRibPh1cDCtC2+uxupocqLMKlUl
Z0R3FDrI1Kl2oCVNlhnkJ9Lg6uYZtWiq8hS1SJF6hCkpsJK1IehMYtTW8j/VmZyhhhPZGat9qk2v
IkVZOJmqr3OMq3liTrs0F5Fid2RTRINo2ltSQqVt0JzsiYdQGNeScVKaqUctgaZqEeaEc/Xo4E2O
0R0AG0bS3FpF6qrP9uFTNXXjeDIG9R6zpVTGLvzNCXPZ6se87l2iDpdJEpf8Ng+mTAPKji+sMm68
FRYd2yXmcRtNGHPLxu1NoqYbmlYLUVWr1f9qd333sTdf7AMWHAs8W+PdvmwLy5IxCbVz+FF4/dYP
dd8XWZg+K7jf0rMtfmFpdTkIkUWueQ2+QgUjrutGmWKAaLyJH2u6UXQE+LWbEdGU1NjIMXDCRI9g
wPakgK1TTXRqmrwqchUvcuLuhO/mwEa6bUuG4DYjV2HXd56YHwasZzd5o+FaWCVfX75qbBqu4Z0R
QTbRfNRDLODigCbNAlok6tUOIYVUt3DSnKh+TFoJxeSAwVRuPIeM1KE/ACByFs2RBdmg7ujU41Ng
TpRNzc852MMS4/CqGNRSLHN6jvcBdNLwTBxLPofamfjy6LfXfgU1N1V0bZr7Ef6oYq+d1fPasFmE
Sv1jyJ23hm9IUJ0PFh/aJaaOasWcewyOMbwVJdUdac3KHLjZPEEFQU3Jtiwx5WzGAMNIcN99bflH
gn7SXb3fG3QCbpdQyKoWSHu2xip+BrKue3YX3au8eXBzy0dqwu7/j7EzW24cSdL1q5T1PXuwL8dm
xuwQ3HeKorYbmJRKEQCx7+DTn8+Z3TNVWWWVp1SpZIJABBCI8PDt/x3PiwZPk+DctOl1Tej8QIrL
Ut28VWRLu/Ax0R1rwsZhbLFdsDliRE0PzPzHbjvsAFXKPjYJ19q7EEARDQcl9CYgI2UqFGFkXtwo
OsSy2zqrcDFMQUqKYjEaR69XLhqxJPNH2Ks2+aNg1KhG9CREitnD9WGYkg+6CRchuDNRNKyvYieI
tmwMGdiGQjHgle6XI3D4gtrWPLl7Nyhr8EZv0YvGwQt0XwLfSKb2M8IGjlqEtEuDHUiw9FPorexZ
QZaSUHy93yYGgchwUezwi1kMDSWn8HdJmF2bvgU8VT8B5sbvYWrAj+Wj+QgoS0XqIaW4BXHCfChX
nlCd5J/K0/Zt+6ZP9s5TwYsjY2nmrAJE9wf6yCY+iH7CQ5dLZ3WBaku4xeAsu5F0f5vA2rUZSdGl
/JHHXm1N+OCn/ir+pEQwcWeTTQWdTK9le8L1seg32cNt8lFI1+NstSc5HFZwf8V02LAPgXSVvH3/
qHnbN7ToJZJTB1umTLey60gSm7g/HkTiyX7FHdjSo0tVHeJM5uwjfVSh7xYrvl3KTOqBqaaQmOHc
IgyEQioqzoUfol/4G8WfJ9697fUBTBr+LSE+Y8J5qMHbfbdFFm27aXSQCnQvW6QJCWAUMIomw7Ya
k0L45E/zsyTgu8uj+C4Jd5Hak4y31WKN1gzdG9nfo70QzYkLAhCImHEIh7Ngr2pvNzVQd+Y3cGIg
BeMxUgi9OUKOXA4tNYCSw7s21tD94gWmaAcGssD4F6RlchgmwbpZml52EF4Ra5Ycuo2BpBh9QWXO
YqSS0qJ/qh5Xp8ts9YpdPp9vnL1FSp3wVSzf9Ls2VCxzSixh8QfT4+JJIYwoMD8bVio4fybC/Z+N
43bsH91TM8UlafMwhqg1ClkhnAtec2bDSJjg1pWEJOrX3Zho5MGiYXzfvG7mD7w5NIy3dsOwgp1/
WCIl0NTuCg6yfniiXiovkFTRcibBV4pTxXPuh3jlicwmVqXskAQEpO6SMq1wRIp3+G2/lwJ5LrNP
0rKejpLwszi+QEbIVS9HTBBl3BygbjBm1bJZJp/aXZriq9g1S3sl8vUdZN4E10Hp7c7BtNjjJ8Sq
nguRBNE4/gBuZXjwF4awyKykfBt5S4J7+nEmkPTblDQ0ZQxnAzCeFd6fpxfhOfSPwYFMrnvy1ZGS
5vhShjH+KvGRS1YW9aRIVXjBvF+AAlj96Cle1XP/WUR+fWR7EtRV/JA/4PDZ2bB2ACH1VujsX+Rb
bQcP9ZJx3dYbEouE6vCyw4FO6lWwdXb2BBP1xFPgBzqzfVXAdUfz0Uros3aym9fzks3tXaaTTq2Q
7BXnzaR8cGbNo8VaXVmz5gBcdDMsdz32reAOsXIZLQe7dEciHSR9ON6lBkS4s8cj/HBwAI32yfsL
pObe8XR6J1cEu9ZcjY6vRYj/5FbiZxA4KgB2YsBnHR9StXy9HO4aIpFg8fHxOsjpI5eAiSNrXdBp
V/IdBN5qsNXNoVTBz+dsmJNgcHE8vNKRmCanaL7AMl3xtMoM79OXkOzgiSJB6Y4b3kxP3pcDCPCI
L9iixorKvj/xPlF8ZMLUs8j7FHS35KQRq/d2bGvP3B1enwNJ7MFOEi7Qcowxacv4UskadDycmMFR
e2Yo8xU7tpScc8YwTGlMqRJU5up9ehBnQsnsEA7Y05fQIt1Lq0zK8zGa05Iwpb+4e5kV0DWMXwY4
bwZcu+K/XePtJK8hm76Umy069mx7/FQW636mP3aErU1CBZNPZvrCnz5hnMW8GIGaDIB1CxKcrS0T
jhy4L+QK736H1wsXGBVATjiOBCRqzDp4KHJUj7k53WxeGf7wYHNg6i1G62IaE0MQckxYeHAVIPEk
UO4uulUEGFaAMPfkHhzp+J81MiePvHjWAb7a3Suibbkh7xc9TMC0WBtzrEhtLNQvQsdkzTR8A+1Z
IPaSGmryFr8WBIkAc7kve7Z2th34JfktEv0GDWT2oLLjlMtiV4yzh2zXgnzXYZak9OeMDANRDERI
EAUl40mMzvxA8sFDvxTyA8nOb+aj52Y+vJlrdw0+iQTuDE2cclYtakF7wnC6exq4FiTzND5UO3az
19skRLsQbno2Q/SWlr27fXz7EBPXxEJUsbTMxQfNYec0b8LUKKazQqrcvIBHa5bnqOUZzDofDZvw
Gxl9OGnY7PfJ6rE6w7VwTE8EOL3m3BmUHquMMWl/06QnYashHlDgq8aa3SZ4q3pnbD7jAVr0Qrwo
5kqy0p/tZ0F50sjKfEarOsE9Odafhf2xOldb+0NoHAT/KRSNFc6xEGS0GAoEH4QwkrsTWzFS8EtA
e0hXknReeeVeaA/LU7UVE8NcZyu2czFwpN/HBmGGQmHDSNOe3Gc4HsXKecuOxXHYisUSExBKphn0
lSX+Am5hBEqBf5ER/T1ZVfOPjAeD2+17h5WSbUVbLLY6vi0hi8RgsxW0zjsPJmPTp/JeF9Ji9yAU
/ndUK/mS5ro6CmtNe+rm+b44phMbTkioPFfNNq4BwA7nhhc9nHmek7mo99A8rpu3ZsuQYnFKU6JO
NHPtu8Ek+eDdMBlkpMSmrKDmlL5cnqxg9y+O8ryoYvihUNZogItzJlZyhDqTN4RJAvXjuuBa/Vm4
bqDbRM9ekB6O7UfnljnBzX0etjU3iysOr0h/Yt4cbZRfgYzdHvvlB6rRocPlpY/zV1I8DymyZdcu
b4bnr2o4X1FN6iXK2qTZ7fVN+oimAkpB81gEb5jPoqrtZXaiCNUsgv3HTF19JCv7WVuBmVxPnHxO
JaF8Pn7ArZhtsKfEqyBp++IcGs/UEtuhKCT/n3fxATEmfkfKdq0ub6AExlYk/4dbeyekPfVC2CtH
U22Ep+wCtO7DFpeNI1r4AXc0PFUvw+R6qLBw4gdE79MVGxIelY1CTQ749tBpSjQiZQLPy85lr4OY
iH3bYucWxqhqiZC/eM2yevRfulOJrDBm+bhZosq9CnkV4HgddDItT4HPE89QJtFC4hIOZAwNFEsi
bGQnzR/kLBPhI+xT0SJYvP8gl+Eu7tklX/k7eSRYSwdzq+K77maHZNPNoicxcl65S9nWmo25kuQ+
E5YaoXgYwRlYLSWOInZjNksxA+uthCMOKBfcBvfOp7Pkv+OmFwTngliAGI5oD/zSxmfy17H32JzJ
UF6Js21VnIr9abW4m4miF+JIxfMq1xCTHLOfxGxpNEnImAQ76Aw8ajkh6YlqoKbct6AjXZWeCbQX
rRIyAWzVk4deEHBPxKMwP4MxednoL5CocetCuyVUaVJvD+MTOHx6zOBeEAktJAEkcC/QUraa0PYQ
clgVuA2PLQHQZFbQLvfEbbfzeAW0nvOtNTfCuV6+MuA6s56lr5ivWmmCE6pg7Hy023ilLTJis+02
O6WrbG99OM/1NoHRQPzH2qLfSssEmeA3cD7kPkuvYBNDjZG9lszWo9yawPVhBWOs2rP/QS/C8Hgf
AoZZclbrrXirr+q4fcuE93FVc5U0yyPc/fsRQ0M261EyW0nZXEi3LXKOa3lpZ2ttrLOZwyXtXEak
3xqLlssJfh2h90TBZN/nmxxdUajd8pV0gx66VzE8RPGicZgaZAcUddRatA/R/eXkK+F/KD1n7fAu
JNomhJKwya/O9V0hpRvGLj/KqyGaKBwQxYxsGO7MwWMj/yYm96NiTnXQWQfYBpOY2tdM92Fpzd4h
lfCcmRyNMCjyB+bqo9gS+DlQBkxPbA0m6I4o+qTgPGZlyY+0/a5PuYwWVuigTMAdT0MOFIF2Zq5w
SPhcqOGj0L2zUC6J40KuFGjKaE7D917uMOup96p73m4CF4mk4zNp0ZeE8k5ImEQB3BHcfH8Xns6c
Nt6Dxer9hqslx+Oycl420+fXZvKcQMqCa1G4yzbj6WGDzQ+A5RlIG9RBAOZw8mz4M97goUlJA9jt
Vqw3phKvQGaF2IAsOR5r6iE8vCk1mndTfO6s8udmgitDHBv4fSQMID3jnirH8HC8y5Cs3j0PJ9GZ
6UOzJQ9LUhLTgRXNfyih93fK4RUjIWaB6PSg/M9nJjnEeXyDCUoD3vnESTJvWPNyWD5wdMUIn3G8
WYvz6sSns7dAEpxlMZQiPiarBdlXstyj6X1asYxlZecemutdQJyYRSdFGBgnrGzm8RcPTzj6dOIo
0IsTNRBo9MT5pxORQshQthwUReyEgRpM5TxA55QdZZ1BKYpkEAkD0mUhQoPuTt5EW8ucXnhczv3R
s5xEc3Q8tj6Afihj5nQw5sDZ45N3lidk4BkoxFk2OSPq+AY+CRk9zmT8cMrd35V8kRDY9BBTIitE
svH0IrPA+tzF5YQmaIp3IXIA+eqtWJsYcdwqlhqPy/N9eQvucPI1WafemjgenxaSjnskFLsAxsOH
xdGboD3zma+JZB35wz8nR9IIj6CTMNMEfcKv+9/OLp5DfOFOJCDiT6WN9ZHKSp9id31Kc5PgOxjp
B4DTks/8JTXlRo/663ExmXhYqdnH5x3QQrE9OlxwTHqm06/J8Us6P6JK0zUt08XnPei4EBIV+W5y
5HZ4puOJQzwDt33hCzlT7prP3MWahgE1LejsyB/+56knpzVHLnz9xUPTFI1wkBu25bbkB0QMZ5P2
zuW0tPianDiy4H4WckgGawScZgRvsaj99xJ5Ex499u6df0HHTEVTH28C2fNfFBmUcrZ4SEKi3nJv
X1yezvklpXDXXyCoAAyA/kkhZTl9fQnw9yvgBabMNP7wyr5I0iHcuvjCdOF7BP0Xx9I5F4IXwtEK
0uh05JvRhKjkYkHl3IXgiH4c4SFo4v5ZCsjTCSQPc+7xko6x3ohpijkkzAp4beVCmTSsC5oSWJes
kC+CY9wRQCVu5U6IE2KyCJP1gnbl544Du86+vk5y5H4fJ94Q9JQ0ACMpfwWykUs94+DNN+eBdvEW
b5Fxov8Tc5Gb4OyOngdp4YtB5D7pmIe8D8npa4QfVj7K8K3Y7GVITzzRj3HBEuV+uJJb+VI+ZPSg
OxY+C/j4YDWYRVegMGzs2/DOVtyDloFK885rsy/POSHOveVPDPY8HPmAJadxzzgB4PguWI50m26D
t67y8u8XBmjBSxD+UhbRFw894QmOzDfunGH7Ogo3Aodwx8hxbPMjIy3jzNsj2sh9398Or5sjtCGe
EcZcnlxejjwVrcmjBVMe6HT0eDF8/GG6njgibwOrlyv5veIliSJwkhwIBISFrBR5QT63eEBE+hoM
PgIG8SayicHhyhNSgfvCdcfS6BbM4SPTXlaSv2PR8AaYfEyfyUIcLj+kAmBmWQas+k+SMbwvfpNJ
tRXZIAMgK4RzWU1wDs1pac2atPn7U5ZssJ1wfsMVfPLWchFrWxpmGS8+ZXnTsPPweWT9SKE2vvmM
56CnSXlafPJRzpdlzVBP/rXiuUJkRSWn08fn+lOYmMAfftL5hPudfPIV6/friHPgs1qMHiHxWOOG
oM/1ghZpiHW+/kTQHWmC7Pf1J+g+kxSUNakn//jtP/77P7/1/+fyPTv8yG39LW2SQxamNaQApvpX
Oa8kvjskkyqKa1k/ZcDDJdJX2dXSoYq+133xhFlSWEQo0AFdWzuRXEypp4IbAxr6hmowwizlCGeG
UK17wVlqQ+Wg9yMwVo0H5IPyYULyZmJAiV0mzBukVW6TafAicYZud1tqU47g9BcPdrKTwIJBeZJ/
10Vu6Te+tyNeYJ3QpVivGMJYzea6wUSXSrvmAoI5AtBSRkFs5+u0PhFhhu5Q7E35LWUacphOcM2B
J8Y2pdCDlGoQa1JQ3kLtLDFLiPFWGVgr+NDgdBT+5ZB6XPCFYu3LlRLslvQz+FLfQB9L/koqcG1I
6qRi3Y+ElgAPIA18iFUmhSbU5xDKOk6Uf8BdR05VcEoAKAnfM2l7ly0piWe8v8QUR3cyFCm4ROkm
wpgs+iX16u7ksUKjKnQCl43QogidChUIODNdpxCiFhOfOos34C3KEnjRCYLWpbh6xFTS55JHIfmC
9VQ/6ihlQrJSTvU3AlT8kLF2//uykc/U0jzCajABjrgBvUS25ETbSx0mOfU2l8aE/7X7Jk1KVplw
m5hzqbE2zOqpecQj95ZPXaqdUSG15c74JTdIvSk6F7pAqDdXLuy0wsomP0L/O7zwzabYSDEAaAyf
xMwU0k/SR9G6777fWb3NQBhALi/M0VTeJOsQfui5uYSUhZxLYXVHVMxk06KuwUx+hD9eOJoFmiqy
UUop88m7w1WpfiBF39gEOTt4g3vsfpY7ugs8Ll6KhG0+pJHojbpT0KK7S6lEDC6J2W7C/i+JxvrY
OP5YHUK/3FMcp6LKFVnHE3Ggi0MO1CErhdq14Jnk1thdIXLr1h2CV26amzpIqVS5Gcnx6xBysL4s
oWXd2svojLqCcuMu463IoGjrvkor3MeuW5PYeKawL7/v/DBT/M4PQH1JjSUNVc6Z+qQ9SuqjHPH5
Fgw4T8BTPVI5j1KBITWwxBd+2UMBy1NlPNHfCxjV+TPux1Vt11Qsy3YM1/4ZFpiFbd8Mrk5uNEvB
bNdauhgFazs4RP4iSyajcpKkpzjFljIuY0NZ9PXC0tfWrR3fBg2XyColxgW1Gxy4CCZQfFADkHNk
rYpoblCdaDRNFa+iGEJ1GgjQG/ORvyhZ4jZ29ibRorEKl9FlXtjLkpdibW7DsgumfuOZeJQwYPu1
BjNdQ775Ihwee78Z1+7xpmx8ZRlQHxvws2l8tyitGC8UZ22Ozrl2UMLtNXgZDesLpPXfcSWp3cyl
WpJyMq4LrZy15WJULA1l7ivz1pjEJAHDlUtedbdN+9nlMjMpk1RO1FcwbAW+En0W9VO993xI7HjW
HHWgGb4P4cRxx74+DiigAbQ6WjfRN+sKKjyah/m2ItAUzcxu2bizDPq95jVpvwaM6aQL4ME5dMOk
ppvbrCECqc11/5gmGHTay0h5sNtVe8iqQz883ZgQzuymffS375V9CLtt4z9drrvaeeV/zZq25cxM
1/llm4Vn15jF9jqrtsqwDpONEZ8Dd234PM+0VLdhvRytdHuttXP38liXu9B5uOlyJKlhWyyu6biq
toEyN9JtS3lYoo3ZXEPNiby6n5vqWhmtR8ZuSI5h9BoEq8T/AWj5jz/sd9V9//uW5UMZXoL6p3/+
9/9tqrp8j8P39LdxU35/b37Lvn471e91WNXht+o/pbH/ufi///hP2vpXX5P3+v0P/5imdVgPx+Z7
OTx8r5q4/vcuLGf+/3752/d7K49D/v2//vEta9JaWruEWfqPf321/GQTB8X2P5u8NP+v73bvCZft
srIOvpfpb9v3kod8/21Zxe/pZ/VzC9/fqxqWIMP6p2IZrqEaiqWx+Xfffxw2/uk4lm6BWLYdE0Ta
P35LpeH/+oem/NM0dVt1TMtyXANk8z9+q7JGvlKNf6qqotuuprqKia5h/ePfo/AvXeTHy/hr3UST
Tn6HxwGnr6hIDH4MxTV1xfkJfnSNR455vQzsQjpONJX0ISdaGEULgPSbXmezvPtqlWBigMjptGp3
VezdxcKtCX4+V7JNFmTboQimgYmbxawX7WDN6jj1uuuwaOPmGNbWOe7MuWPhT+seexv6LH20cqt5
kBFH60jxcGtv0MP11Q0e9EJbli05MLHpjvUMteaKf1Mrjxe7m3VV+BiV5ChoZIC7X4ZFzUR/tLxW
mndtV35PXRrNnrrKsunSGU8zU0NtMly0sZ3a07gildq8HIy6nOQt0O3iYGYEJjLDqwtj5hiEAutr
MzZdIthIgSL6CEOUresqMs5qujNywKRX/+AaaG06YX34qasm9Yq0eKv01c3vZlVOdmPyoVrVuHcy
r0RKVPXMdtELInNeIZqM6lufpV6vQ4sSElkPSigNKLPb4CVPsk3SZZ4Vo7slK6MnWOIubPu9K3Aq
RaS/kzWvEN3TymniHOorZV910Cblxr/BVdZWa79IYOByvVFuzjWgUhe/f2pqm+z3HC+YCqn+aK83
5MxckPJOw64eA85oGN+q9irztbDI+I5QqqN4YWQiPpHxjj9NNnn8UA5ElDVt4ubBzLaCdXADcJ03
4zTvJrGPUlGTzD8U/je9sqY2xlRdBV5pI5dHkfYSF2hpRTKp4tuuanHfGi9OGKzj4eZA+UAS/xV+
hQyghl5R+1QlattlJJ/28aHJ/HXQq0fNSNqx1owiz+q0qVbVL+nNzCYdu1TWoClxrC60cTV0Y5bN
0nbVddlG5GwY3ghoWdZC8MJWkiVohsX7KFlfYJ/Qm9vYsS+nxD32Ax7vRFsYXbMIsvixNlDJAkpn
1R9uunU0sn8u0NsX4XHUosM5z4ZOnFfd+dcXBfx8sVRMxwt1bVnlzTY1rXlom+ZYqdk4i3LmgvyJ
O20VXCuIpi++5bmmCjtFoFFNxiz3vQW2IcaRElM1PlRgOO5AcmeaMW0sZpGrud/Msp4VjnrMr0Qo
2+tD2/oUEEmGmZLgHm7y7TU2Tv0NPIlTfmsiQK1BF02LXn3x6356SSmmPLo9pk4Rj6/asPyd8PsL
C0e1/4jxvUsRU7Uc29Ys04Kk8icpEqTG7ZIqrrK/8qodvSNEVFsUGGGKpsrp6hDp8nnXV0JjJelB
bv7umtW47Zg0jrovMjzRYTEtALnZFnlPRO+6wwAA0er2oY36rVBII87qcTVylyGhxT5sxjf9Xe2j
R60BSmthPaX5xk5Ji72R5jPSDnaK0j9iZQU+NTmsy6fdkaVvJvOSrBP32iz6y3V/zepnLSimRtEj
xqpFE0bJWMusZXLB9Rbhv0nUjT8Q8tCvE2ekbVI7mwxKPrZKkDcm2dnX1/iKByFcXJhnllqfM/Wy
GrKeHM+295oQxSiDYXcovDKPP2rDQSGL0Pu7/BjnwBkNrcWec+FMDvrX3jEOYemgorbNShnV0yhl
uOywgoUsu667q792EhOANGUYSlVZp33pjBvlM88IUw/W2O4e+j6cumqyDKzRKrKsZevednl8W+jW
W+v6xMtHt3p84WkSJElQUFUrq45+8KpqA6jr6kmB26moqOimtAf9iqgYGdu2OAcjPNNxPtF7ZV7F
qxt1QSFkUWNnoujowThR2ipeJqq51ws8Y4QHew1Rr+pnh3P1JvS0fEmXXuroXusH49oiR8/OXpUo
mPbWuk6ALwRwCxvKTiF42HfO2FdrAq/W1zV/bttqc0sR2MMVR/boo80uKKMEp4uo84KQ/Kx4X7AD
2I4KS9e5hUjKDyj6rpsPqgO8IsO0c27Ig1PauRu9tWd/vwL+aOH/mP+6puuuatiO6/y8ixpKdyuL
LFD3TQ75tHKKHKA3o+NgaeMgGuZ/39kfKQl/dCZwYc21AdQ7yk+Lzbpeuyi9xvo+Uv2pPoIG4TKM
Tcv9BRb2r7qxFFM1VF3XLeVnr0Vq5rlrJK6+v1AXEZB686Xbv6JX1IQg4X/hwD+eBVVGMxUX0eFq
go7+9r/0ipfUt0rVuep7aztQJdWf559QPOJ7gPrDGief6Q6Gyetm+OwJlhAVmofBL16djNbf3YHg
gX93B7lv1LdMYzQVMgcbyjvr82qp4X76+5em/hFh/e8nNSzHchXF0H6eIraZlnHl5zqoWMqTQjG3
I0Fk6pCCGlL9Jd4NLwJDq8/duk9/AbpW/2p6upqjappjG4yzfP+7Z7Sq0O0jg1EGy0v0HV5Rf0HZ
xRRYowWqCfr0aQbx9esACXI2/fsH/8u+oeYxHUcYCkX//X3fuZuydyepvtcgMFKNc2FAJqAcmyKa
GUb5izmr/sTIcR9merFQZTUHRL310+IYlKq86re23oe3+qEzq9VlyMaqTVxStt2EuJPJnqDqh7px
xnVjnPvenRYtpmGqrDsXGk+HCecME+NGVodfrUdJidxo160SzRRSlq3hEqI2tCsneGxu5SxSojdd
Ab6v+ws1o3JrdZlokATmcbnKqvxg5fnM1+tvhlWthr6bmwHIvOAy0SPlYRQqT4VTbeuiDsax/k0P
Kd41oMgwKzN2sdGsdYv1Nc2m1/ZsXoneOrd1E9hLpzVXhTlSx06k7RUt31+0tBgrhfpU+OayaMsd
FEJnPc5O3cUt51WePljuaBN25s5QUN2bJEinjVb6iziOv5wbDKru7d29xLtbHX2UUajO8iul9doQ
Tr3BOVQFpA9aNzHSbBMPajJr7XhtZtdJ05tPQ7WKewIdsUsSVqI8ND25XATgdVOdlFq+KlKI+S3y
/G91Mq5Cy2vD5rEq9qUCG1RAhp2Doz7ovcuVGgMKPhJcBo3TQBB2ip2nNCey7uLP6q0HU8sgzLeQ
sYWWP2ft9ewr1FZz40NfdZPc0fA93QB5jfynLijfoVDyrAJ3mmk/2CRqdBbheYcwnYFzycedqadT
N2cTd5NfsEf8kUTgX7MQhUiH0MHRFfunSa9Vvl/nQV/v9QupPbddc3v6+1Wl/oXG5aiuZmiupWu2
+vM8d9q0a/28rEHNtxt9clnl0wDkN+UFccBFvxAgxl/sBS7Ll01E0TTFvH//OwFilm1m+7pz26u+
sSyp2Zn5GysrTxe190ITt0m9aX0QO5k7UZ2MslZJsNC0uTqsnG4DKRXMApa9TywqkbG0En80jXTc
b0X8hK4VRadoNKxQ9Gbd5WCp+tquOmLO+WXWRQFptkq/7LuJVfXfAwcTKLg8+TV8xIYxLbN8kg/6
oo8vvEWIm4KlhX7z92P9Fy/zDw8vJvTvHl519EyxbuZtn2qkp0UnNzj9fQeq7HJ/3IM0aNJRHjT0
G/7/iUaoSY2860eaZES2JJuDZvxwvW+AfYnCSVHIv+9O//MDaYaruLbJK4UA+mcFIjPUWx+iXuwL
s5peLGd9a62pW1OeSiXP+xLP7IAUTK33rvFTZH+a4Uapn9Jre8idZJy2KPeQXzrxyTDMbQtXSKIU
iAt1GUPU6VxImI2CdWo581zFHWfm3k1Mgfy2uo5meqeP48tjefnFglNVeQs/jaEsB1PDn4GH9Oc9
7pqPfMVKMndf+6Rp+K96htwPP5VUG2v+5hrXi1BPvG4Ix7kOHBGP2yWknELw/dKRI+og5/pHF/co
ZoQJCWEGKUl2Cyd61i2Twd5Uaj1xzdqzK3LXIg1gSUox+gRskgNg1qeU6wDTefcV2iTxlddFFuav
etJ9q3zI4C+4KvTnrlLnTrhI+m5X9Fc02wfXJRe2MA+5+VQEMdvHNrrB73VJ5waGw9DVC8X/7hvQ
IqT7wJqrAYnGNhFJtZ2UEaXz9NYbmnhZBxAVuiT+5rizU2vaXaDTdO1l7eIprasHs1FHEz2GJie7
UhDIedfy6qPLLvPAIS0PV6VhN4c6tx/apNuZLqWHbHNTN+teqcddvO9yYxwU7IQdGbpaMDMbUC8W
JFYaWT4Dhbf7fun2VM8Jd1aoTcMU7T58q+1gYdiQtPrP6QBjs/1e+wjzcJ+B5gqNlzzKV22T76Ko
mkT5w99PcfPPAgvtWBE2ZIoQWLbyswC+3ppSV+PLIYu2ag4aIQS9moaiFWyUbngaRhQ6GxH0hd12
2N0CzOKSZDy72sQ23DIdNYoS4M/KCJe5Pc4CaNETZ8wsGof6bRJcyXXEtdJfvlvV8ZrujdEAQcGj
pX2VV1j4Igc2G+LW9szmXV9TfOq7oL9M/XRZKhBNtc3eSPRJ0MEs3Rtzh5xNx3mrwqUSvlp6sg4y
onRkzVy0bmsr5VEf4l8oSuafZIDqKA4L1HRVFZ4jU0TS74SaWXVpnhnR9XDTHtLkIdJrz7hoX3pX
rq5tvYhMbewHz7b/mIa7S0g06PbRjh4jE64JP11HV2h8YUj2M5Bao/UlPgXOQ4qTLrsd++Zs9rd1
gCetGuKxU+1TjMcmI7QSL13t3Tc8xfnSnAcbt7a9HXJzc8vzdZd17Oo9giT0UiIC13AvE22AiL69
GqTTLvvs4BuuV6WJjisBmqTb9Vd1UP5qWHTTIJjimKiRhv7TsDBrrFgfafEhd89aonyaaB6jtPzm
WAUsXN1oogzNR2Glk8F/GXwF9eF1KAcqMvpUH0wIlXTGcnRLV3pq4nJ/GrRNoH9c7Ou4t6HVZU5o
PvXhWgBM6btdY6qH+wRQvl2Z01v5LQGflr4pznvSrG0milJToqajwNhwgyHpoUbhK7v8e1kky9St
dklmI66Ht6CCJmWkrduErDRHfSn7dlcO6iox9F+pHX+SsvC7mtgvuok5Yf6JzM25UKYnShSKdM47
kl+pIzby0gFfJfUc+i/Y2qbWbmRMqD10+8Uu/GeN56euf9qGncZleba37CCRa6lNSck2zzi5c0oO
z4zd3wuQP2/J9EaVFQsqW13BofWTyYT7Q8tvnZMdbs04fO8Jhidv9aJ4wdyW4rKj5a9YTH8w5P5h
B6NLR4UJzMBKM1zrJy0gKt3raKQa6WF0DTtPM6/H2+Wza/VwbFURWuuNMsHRKlOu05Fmjctsow7B
poYENrYWGTUkR2SYjg6BDrdjBPz9At95fgy1fTnKPKTIWEku06vNVeyIYQmczWnegzQm97j1P+sy
erRqZuFgnRrmV5RfcMppWCA6jiHHWSbJi6ss6ksy1RT7zUz7ZTxQ1F1HG8jXVcRUxuU7qkCHWA91
bcw0/5TnkImpS6OEYClqN1H8GuHkzUrQnDi9RpgHabM1rgfb3WbmYaC4brTL4pU9wjoucaLcDkr5
hkNr7hf1xqyymdFrr4Vqviv6Lsw+ovJ4NToZnRt7Cx7BIVlEifV5cZaKlj1WES7akHmYB8Z01FLO
KQjHYTo6Wm61t28FYb/EhtPSzr1CXYddAGbhoYxu0yyikhX80LCvQVJW9V9d+ZjY3SLTvtIrvKct
IYRmmOjhU+WEEBCDIjCDKdaAFxhtOQ7q9OTmwyxPmlmighFy1akNlTxOUja6M1uMVj1nxr5Qt3V6
vtmOV6cgAE28ne38Ojj9LLGAmlWwB/mvfWAv6lG5tOLkY+j0iWOQEms/GaPiaKXd3s+0Zee3k0hz
ZqPEWTmmNtOy/c2E7Di9EmWAmxyTDaDrFa1Ij/Vtq8yzdqa3UA/mDmzkl+A00mGtuX6MSsq9NM3K
vKE95NmkCluGrltoLUHtlnqDkfGLTUj9k/dHJebkUC/I0u2/WGTOVVNRIIzyoAB4s5/xXpPsoE6L
E3XKfqH0/snNI125pos5xs6n/CzY2zq28zS6lQiu/8femSxHbiTr+lXuC0CGedicBXJmMplMzlUb
WLHIwjzPePr7odTdSoLshOlocxd3JZOVVJERiPDwcP+HYkd/iDKPgBt3PZeHah/tGHj6TQYaL96z
i1WQyl7gBVzcWuyoNGav9z9DStmaDvyjeOk6WAxNtxQ671rTn7RQeObn0ltLF1aL9o5e7xTP2oZa
v40KbkMLeVi6ST1Ns0rHE9XFwZcuTqRzJWeocVh7K2vs3tJsVcntLENwJTO/+aJ5m3sI6hmPtYio
pkkDCdXE3rkLvOu6zR98uVlkRbBIVG/hCk9J8N2quVDbW5VdS8urzN9SalIDibBpHmM13zZWz9X/
JsY8MfuXBt8D3fgR5OZKpqLrOPJKaftt3eAk4/HcVosnrauuMguinPqicvIG+UEtvrst/a++2fmC
cchUf6mGxiLveRNY31qoD3TpwqJfyiEmnmW9LhRn3Yg4JFY/q/Z7Ej1lwovYX3uDfijLYMsr8crX
fjZl0y+k4UVJ93n/1iuYdafWU6dQ65GgAcv0ILKx2mUtrIzcQw0RHn3vXMAg9PWcTaoka40Ximki
yl7oREB31bvqY1I3V22I8AriYYXfrUS1t6tkuPZ9nmWp79mux+mqnG1YxTdkO1R1kisvLw4WfcE4
g91dPTXptY5wo/CkUgPxjHTt6280gGwNRbjcWGsFbZ7I2Fh9/A+3+yT/rVVhiGWJXYge+xafW6BF
HljI2arm53zA0niyyhL6rjStlMk1mehaHgRSWN4q98kuypCFcFd0waAE1rsQ6osMPDra6KvLt/NX
h5kH81jfkyTtU5GvrqjwpZZZ3CJ1CJzMwl5UBdg5N7vPZ1kWaYtTlSbj0fVPmvad0Tv0KyX49761
KED5wN5x7mPzWxZq15mGFfWQY9xLD8Me6N2Zw3DNM6u2RTc8CYb75Pew8mTldgjKfU2zy6+KR6fP
Vp3G23osYZT3rvNmaFwM0ilvf7ltvDWt70kZ2XGP2qX71ERIuT+2OaIdTcvb+7uXFAu1GTZC+tQV
t7TgHwb3mJnKbaq/D9pzWf4cZHkdBu7MhpI+rTlroWAzI4M90DVzWsftuBlrc6Ar1GBi6t6PPEz9
ygCZJ2LnhbX3qEAEHwLTsOOcOZb8qdg1GXuS+uWxUJitw9gjc52+x4O77WHOoZqY7RtE+VmO08gY
j65qTItTXH3mro/P5XtqC4pm8jAgwCtAOT+G9bQrvMBLaUuWscfNCdbG0dcuZQo7MZRl2gWPxPxj
Ld832MSl7aJ0m+tWzJdBC30otUBM4WGUgBAgIl4+DJ8T4/Gn6bKsqDjuobQ/+WmuRH/PcZT21rcw
Exnq64jGtNHufMe792uKxvrwo+7VVaUHJ7nybkLLnzmPv9s0H1JXmRcB7S+RMyJpxu9s+uzSi0zP
aLSub2/zLEKel5/RwEJVDpZRoCFJ9NfyYwjrUtTXlLoOg+j8Cgxk9CQE6K1mpdLL7zygWJGKTmKO
UMwA8GCIl3mTHVxpmNnL8qeoJWOXBBLXpB1hkXNPVszrDSUmdHW39Ib5dulGpEIhFS3VK9TD4rfU
922hLY9OBMnHU66ApgnVrR49A464kiPpSspoWXpImdbPriIsSnGdO8U7538XupRYmsa/7irvbeZD
f2ohTX72+Odnq+yasa6okt7dBrt0262tFJEPdEwWDQpiiKqpEPPUNU2yg48n8O+x/4W0uv3zW05g
XJN//Z+D/7NIy/RX9RGw9REK9j/H7D25r4r39+rwI5v+l+N4/wF+/b+B9NJJ0P470gvxG3oc/8J3
ncO7xv/tT3iXwA30BwViHYgXdfgRmPVviJcg6eIfokSjg+6bIYkEjv9gvATxD9JeAgrgL0AThm7y
Z/8CeY1/ZoqqhQox/wFYEt0w/w7MS9I+bh0deKgmi7xlRd7nlgJi5OPWMbxI9iyBAn7t79IYO7ck
AKaobztt4Zc3VMXsvriWwrX/jCNJyuOmyWzPhCaLRXspH2PDdgAriSfZfM7jjVFsNXdTVKsCfA2I
BpyU3gaP+uS+wVRBWTqUfdxFJS7pPVUZNcmFQ/vnqd30iIh1B4VKGuY/70oGoGiZwf2HXIzhsbDM
/a3ZrmLsH/xleQIHUGs3AcrAOwyqAu2gfxt7pu5B1q9NUdt0MDiTa0l4kZ23NmBMZUkQNJ/8+lDA
lvOey+bZar9X4oagV16JtJUKQAi2ED4HGfYrykL61ek2OFXd/yHWV3m/b9SHtL7qfvjCoS9OpQw5
OT8V+ZM1bA2Ou7gVgGMN6+BH3N+7b054nSLUaC6AUbWjD91N9sNDgo31yBcekFkgSTsYuc+1fDv8
qm7gSELxQ7Hrm+cujOCmS9fSG3LFFrWjnSzifLWqESKJ7oiYOlaiyio2HjJj1WJ8WK+FeoVAd/ft
/5/sqh8xnCZpxH8/2eviPfnp/Z8x9CXvpf/j/HCP/+e/D7ei/oHRCg9Hi1vWpOr11+HW1D8APCk6
CAl0xH+f+38BOAXjDxOoIGfborTKnaxzBf37cMvGH0AAJIAiBAT+yWH9GxDOj3cZUYPuomTp8jiS
KnKZfTzZFJMyJxVz+QQ6fKtRn/V0yvNVvJXMmVteIsSdtVg+DzWmaef3TxikaSWk8sk5tNpvySTM
LrcFLya7o9q9wRH0di73Gx8qf2UWn8dUPo6ZF6qTNXkln4Lc2SetvKzzzeDmMxnBpHv072EskhdN
NkAqTOJjXqmGnjWRjAq6uJCu25UEfcUdQ81RgjeLBty7C8D/bMP96049ZwZNgvLvT8dOoOI3Ynm5
OD7OrUwVetmGq5968ZvY6xulSJeh+asUs5UmVWtTu7o83iSH/3OW5wNOPmDoSlrkNqZ2SlAU6d4A
HQRr4SZamwgkIfS8Su6cZ4FnybPwrbXnHm2/PQSmn/J89Mmn7KI4KfPC0E5tqS/bEkm+EHpQgeZa
jXpcgADXgCZEilkNWLTLM/9qF50PPe7ss50rdk4eWS4r7YNyjX3QkQMinUVhXx5G/m01dWmO4w85
GyhPJJduh6CdPLeh1RZFW0eGaFCXXE7ryL0LLYnX4YuZl7d+jJI8xVUTiLKjR6cYTInaSWtVPPjI
oQy5cN22uBoF8VVa3JZGtx4oKiTDoXO9ndjAPwEzJzv+fTwkgAzzK8toVr3krqkLrTIBf/MaxJui
LIwstAv9uysodhrI9KJQ9An7Yyla1xZ40OSX62k7w7PsJN8rOsxUK9y5Vnif1uApmtbbBPSqWhqR
YDjMFisSVOEtB1aG2q88z1h2pbcNo9fCj+wg/NZazrLIcJGWRoPg+9xZ+1Dda0Qe5Uc9e9bqK7f2
bCVP92YvHXIFhGCCQrZFvgCoWQj154SqpZGSf0g3sYMNZB+tXK299WhJyfxdYo+qpVhs5ba3reBo
SNJLIJwqZ99JI43jRWw3RQH+RqfZIgJ91oUnRapsucipC2WnNJeuKhAqhvbq8TfrWWVXwjGQEQnQ
l2otXxvUPhu1sH3LPbiIkZApaaK0yDwMSMvOruVnF3tm/lAQ8eSWnUUp/Ehy/U4pbrQGnzP9pxyd
0uHFQ2UoEdZDcqjU/DoPqk1mBFuj+eVE3SrRWVYXHWCjscsCu+WA7wUmOaF5qpvwszR0tMgj/Ea7
FbV+Aa56mVaAHEBaVkq1HTpMMi0QLiPmEd2DjL+2TlaFsmktihEGongSxMtGf5TqX5JGgUItyk1u
NUvDQWuIPr5kIL0ioSzVFVduCX8sS65dGbSxg74w8IshZ72sbN0mzZ3Y4u5svHn1Ux3clTx42h55
iEhbpzLKYI2zMYJTJ7jfo0LAkdlY+R7OqfU2dEbotWMHPixXkfo5bBqK1Ua1FjXn4GpoNcbw7UDm
BCGC1IPwXYxz25CNx2FAejhDTMF7TyL0nLxgqxjJTU0Jjuht9wl6C9FDb11lbQ3kB2E5HnBCI34v
G++5J4wWLRs76PaZJ6waVVokcULyRxVUGMHwxSam91vGzbXLonUwhAK9uRJ8Zk21NK9vm4EP3f/0
em1hALcazF+JUB2kAZ255CpT0k1lwjgDky0H/VOioHnY4o3tJcoJlBSb11wIhQh3wlnw2LZztX0G
673R8mrnec22UwkNSBIOhR1rBlnfAC0qWWoeTrPtjyJAWUxEyypFRT/ca+Ej8WQ5dC5lwmwmLn51
o1u8SyjgSfJncF6iGW2nBJJ2EgMYgX63N/Jwezkmfhl6JUpH9JvHlGgSegunbROXO/AUqE96+iOr
7wr31+UhvkxMQM/8Z4xp1G2q0q3k8WZZSOvoFhXqExo910DKbkf1C4ea9GZmyPGq/BToz4Yc07Kz
QG/lWPb0ea+dIh+Rw1E/MwOzg9zpU4IfYPp8ebgvkjwQuEBbaAuClJ0WLKTA9/RUaLSTqSNSWD2n
IYXjAYPJbHV5oC82xAj11UAVKyqZ6WQlda+MojRTtZMEezYQj4b/8/IAypjUTBbuwwiThVMat4+H
nBHMg3o1QCHukCejvbhCBfS1PDjfLIjGfgcXBZuMcikhxaKli+pR3Xuo2zx6p3qr3glrotvlH/bF
Pv3wuyY1oVyvXcnLOAp5yNlvTFvUfw28bC+PMml5kYLxVqCKatBShgv2iW9V5ICDfLVXTr33rPVI
bXvRpgJyUlnKSpCAOWJAHFjUUwP0bFRh5vN+MTxsMoU6PY8GkY88maVHkyxUE1E5qZv4DgGxLeSK
4wg8BgE852z1adNKH8ca09+zIyJmfgoaKVVOMp6wQHAglzu7CBH+HEF2rr11h2aVvk1GmWbIIYsE
+1sPjnw5E4Hmfscktyfx49RozNnMcV+tQTi95hKQVNBTlz/u+Bd92NofJiyJE2dCvwh12Wwq5URX
gSdYtlYNbEbiFyB2q7Ayt1Jx68XKXCS6PD1pCh5shsBQuzBQTtwndJlpoHdStYv9X5KEckAs/Oxk
uLhNv4xCb5m15W3WOYeMYoKV9shZQytR2uXlhfh0liYLMQbPsy8fSDQ/Yjq+J4N6rhy/6sqvvv11
eYzPQX8yiPJxEMOV5UwRGuVEfxCdQtxeF86tgXblb6LANtkot/9wxMlVZoS+rLoB0wquzQ33+vhC
DKEpiC/enYZ+EKS5mYX8/C6dTHISjw1AFUaRcIb8px4xB2XrLHmycc9o2LLku2g1SszMndy5HTX+
+dnnK8w8jQ2lU04S1ukFZmLQx1xc2cJImgmHE+LYGA7PY4QkTuKRlkaFlzUF89NqYdVjpeqF38JC
A9gutnB2rK1eqjD0OmCbOsZrcfhU6NX32ihAXph46fhkapVooTyaKQ9KUS46R9q4cYLAltDQTKiV
H1Y/3KRp+0AtcznkpKK01ork3pNJucp+KznBQlIbSK/9ixFnuZ332SbIFZmU19goqFBbBQ4QYOBK
+afge4tOu9fFaOVY0bpSGp5zsM87qnzqq9nuQVbYqkM1pOvBvhoLz8TvNbgSvWxb1v5jnLfHGIp4
4ysjwRFUUUTanQgDeJ/shPHvOpet50BGq2OQl178WhfBjRHNXMKT8wlQyqK4LFN/ogUylq8mH9jr
nH6oWvGomDshQzmn5v1tzu3d30Xls3j4aZjJeaHsMZRNJotHFzZDMUi7RjG3Sc3jXzf2lq/bikul
Iyju4CfA9KpRZ8xhxAWIjSrcgATOFJOstrST4sVM7/vkKoIC5ibYFPSA45rj0N1kQDcFqwO6eS+K
ie2q+7zYq1W4zk131QporGLzNfRvAPvsTv8JBGYP2QLMAe+rSDrpqX6nOmie6C+ydlAGBZ/wm6AN
vsdxtdCARKuidyM7zaamiSYIIWnJExasx8B87YM3n15gpCFkjzxfdtc0DwJRIQxaG+K8XXg3inDn
5YcQFKTQvdSNv2hpLHUpvFkdjGx+5XhI6gS7uMTFs2rsQLnuk1ep+D7E5k7n/aWUIjApVPJUjEFj
EFs90iQl0teGwqRYq0ztkVV21kMAlCF4q9t3IXvQuvdEeBfUN4+XfqnHti/xsPTNRegZts+eLrP+
uoZQ6yUUXOS+uDMDtYLkIj5VgEiWWlobB8+qZJ7A+i2SEVcOfBG7k40HsfW8fVBbJzlxbzxFvRKT
4S5XTfTzeu31cridRKFPu2cS+vC6Nso0qeCUIkFRKaBBAnNt8ZQcUmEmDM2dh0nAK7u8GRKrEI+Q
3mnW2Kbs2tjZz6QHcxOaxLpaDBMdLql49IzXIsN4Q8ChJTLs2Ehm5jNN8z6t3ST1kvWYEE5Z+Jgo
0nVsRi+eA1CHN3Hq6Ts+1ZbM7Na1vEch9pea48zkJOPBvnTwJxlX28VgC4tMPNJAWabaTyGc8xGd
pFrTCcqTVEsRhLRShV48xj6QQi+K7qOC+18RHxqhPJlBeBMlzjpPu5mgNrNTpiXbuFPDRCrYKdoA
gV+9C82D0b9c3vhzY8gfo7MlObHWRY14LFqC2Y+meiw6c2aHfDEGMF6c5A1dlAHyTkrPfQqqKdWt
4WhVFEukB8e8s/pyZsNLc6NMZoI6gOU0SS4e01WwC27dfYxnmQmudNsjUhsuLQqxSOr87eX7MLXJ
5ebDRQtSFbqObt07MM57H6Y8+LR/NsrkblMFsCJmySiRBKgjeArcQ+X56380yLRr6+hN7GVCJB4j
izqfD8aJqyo3s90/GkaZHCbV7IdcDFzxaNWW7VJlpKILOd+YWbIv4t/5h/ldGThLK9OuY9e5oXgU
AdlayrDyYu1Kq75rQvXPtoAy2Xc6Ogd1EuvDMbN2xpiA1XdOIv39UPBhOpN9plhlFlsFNZLMrW2u
8KUEktjgdr78ccZbYRJLPwwz2Wh6aepQ6VXm4seL2Ke0H72k8q2uIpeRzj0mZw6sMv752ScSAfGI
hu8MRxeqnqYcHI8Ccfh6eUZzg0xuWzB1jtJVbDcJaLvVDsvKbZZ9EMxst2m/abwjPqzc5L4tw5oO
j8I4CUjmMMPQBQNBY1jlMpaa1c4g0RPRQ8nn7ogv7qYP404uX7OJij6y2H2mRM2/rFC132f5j47a
ttSbS+RjYOrOEeDmDtfkyjVCyRWBgQ3IIHyvM5S3QCw6YM0a9+3y1xv324X9qE6CRSaWQytInGJk
DdF+eR4M+Z9FPXVyNwWeAaWz59YI5Cfdu5dIeqWwngkR0/LBdHeokxiRZQTvXPDEI9TttXadHK1V
u1YfUFS5ju8DLKWF68sLN7Pt1Um86JXKkOWGhev0ux7Uf5S9D8hYXB5kWjD4NK1JuOBOKrxK5WJH
SxIxmUX/Y6y3OUsNQR0qIyKix49oa8wD7Gc24JQiLA5uHVumLx6rYGz+davQoZ0hYBiQZX8/vTw/
YOokgFhWoaiJwN3rI20k6Hu3GGaW8etvhVInwA4NyOfkW+WJLxToARF0XZy5PYg3zg89KWYi1Neh
/a9RJt+qSPPKKiUAowO0tgLZQfHQK6twQEob+OTljfH15/lrrHHGZ5FdUBQ1yMuahK9+Puqwdyro
J9wml0cZf/Hn4PDXKJMvo0GzHAJJ5MtAdknxKfHmqgpzX2YS1AMr6nrR7VizYa0mVJCrK1Wbk5GY
W6xJBG8rJWz0qIXx3eBj7uL8hyiJiU5f4lrbyys2N59J3NZUx1M9jRUraDu78lOKGLFguTNff2YU
cxK0q9QQ4tZgQinNjVABdgFtTMnncpW5YSaR2+g1vdBTaTg6w3bkzOrpsZndAf/lXv/PJhvBWudb
ua2VzCsLlizsVXAShfXdCDXQfDcoxu1cJJ90JYT15eCKA9LgH30ucxIYBB+cp6szw7CgKWUVy76Q
V7E/V/ediQzmJDJYcZojxMBpjZxD4ZyyRlj4Iyld+BYgGnd5SrPrOX7Vs9DQlGIr1xlhKAyRhYrr
hRreCOWrH1xLMZhinyIzxH5UP2bC+OzAk2hRFimpZqmM0aJdFxkKwNmr0rSLLH+vGnkhCmiuBuEq
i39cnvHM8TYnMcQ3PE8C2jMcA4i5MuoqqHXYCrA5zdVnnlZfBUT6fWhm0F2n4TY5EWqu9W2vFMOx
ktpFDoUqr+Pl5dl8uYznY0zOQxmEg9Va0XCUK3RVPFDt6fc+SFdm9q0Ad6OZyq7z+mNTzbX2v3zf
n488OQ2KjAKVbuUwHiTvhx9TgI+SkyV2a1pN30yVZ76OtGqMbKkmW7u0SI9aqq81NLuk3lrp4pwS
7txqT45NIhl+nCnlcPQQOFP9n2pc/C/C9fmMJ2cF+E0btz4jmP6LGCKgGG7NYlhf/qJf7c/zQSbn
Ig+rtFE6BokUnE4Hd+OioyegPYBO1Uw8+yrQnA81OQpApmp43hXXT5sfLKvcmbDRw1Y5Oi12YK01
E2v0cS9OEwTNMug5AFsd4fIfYw1Fk0iOB2+gCVLulb5fVDCAC2k7CCKinIKvLASpvqpE8dBWMgFB
svp7LvzXNBte8pKeilwU7SKt62aZhdWySvE4p9ivmHhqWcpWLTSipAOaqTdXBQKepnzKwdP4Ob6Z
UdrbDqrDwODvEgE3eMQse1cASj4qWXbhwSmrg07mBVp/XQJ89yzq+i2KB3pmj3IPWWWsyuDe0UIE
Oa4C8UGvyxeayzQoKnmvay3mfa767ETJc+BoiwbAOexXO6JtFnjtogv/nhIcYjwj6Pev1TQm13qk
ZkanVwHJUCDsysHcOLF1U8vS/2o//uejGZMgJoduZ+WhD3nAEBdxDnMW3ateBpKPXszlrf/1Cf5r
qEkss/JOhZRPtSMGbq/JkFw7Z+YIzw0xCVqZV1dtSwnqqMfywivvQkNaXZ7EKBZ8aZcbkzgE0jXW
u55ZdPQFswhdoureKHFiaPJ1D4E2qg91+agJCeg7dEPbX5HkAcoTaSkXiGENqbesMxDIsbwLdQsJ
kGtx4HciDq9DrQx6W41Gvu/3SE5QqkRPJXUAD59kTdr3PO5SDWbaa5/ci9175P5IMhB+SGUEJLFG
4G0blrQUhEMu8T4MTdq8VXmTCtGrYAg0llU55vdW0aqWoKJrc8ip39XEaQjQxw6kCTweIbzJbjIb
o6h8PSMXTfepduO43tJplFWNSLdadsswLWD6Fq8hkxF0/+T14BmRXBsyZVGbe0fZpcjpdMhhxmCh
UhTZmhoiZuAu9aF9llzTsKWkyWy1GV0929K13TpdO8lLKc2kEV++tc9nMtmsXUGyBO+Lmgs6MYjs
kbi/x859WtYrr8xQGn8KAFAW1p3ka3aovvkiRoWJduUYIH5VdWZf/+49TBcWLpumKihIQdScLCwK
f02PWohyo8IRTT2sJSBbR3qHTmy+tERn1YavtePuXTRkNSOjMaPAiPYeEgdOtoCZGI1LPSqWSSRu
rHoEIWK6bWozGdFvGYtLP3OyaoFDGqQ4oXLjIGfy+xoQ5U1vImMhGHfCUCuLyEFbvk2+RxLS8lFI
E75KrFXoEXRDtxKvUqFK0N+pX0EurktBhyOO2YKEamTQr1Wh3vUpGNYBwSbfRG1KYbE5X05gLUMC
mBgL6z7LORLNW1gBNEPJiu6wgJZztAZ8t0/AqRajPKl2X6D260nSk2j5y06KFwIyOTw4VhXCa1X4
hvTxRszS+4bm+ahglyBQbALN41bZpC4mpsKPZmTHh/XJi7FXMNx6ZjWVr3IFE8oC3GtZtj7Rcsvc
42EXtcoNICCbTbEqGm4189639kHbLHPnmPSYwQTXFqoavnTtRcfCAd+6lyp2gF7vA8d/NgBCN1rM
i72/ktHPDQtsd4YIOHQLyRZNmqZcVK2/JslEHShcpLL1jdYK9FuvX8eJv3QqZxcU4ky28OUBO5/c
JBFqLVFvPJ0drdlY72ao+/bCsxjhiunj8AHxBMFgleY7looL/H5mhv/qNXs++iQ30kJd79HZU24y
8RlE3QGyt+0N0hwpY7xvPp2Hsy9ofkyJYmSTgHZyHkbxN/MXbp+beu3ejtx59uKslt/chplkYJ7h
SHppxMpNHPU7NTAWtf5TRx8MxfmZa/Cri/Zs/aZtJRQYrSIOCw561W5SLh+p6Wa2/4SW/WcGdD7G
JOYVVSQHjpvzjfQMgEcLaGNAUEuvDoYcHD20ziOJGCAoO5Psr5RAfSMcVeDVqXsIendAdcWDqR+r
+c07s32mTai+s7hXK36aeIXhN6ezt0B72ljCLrKVcZVA9Ue5YxRsNGZWZW7hJxmOlyuZq6fEhNog
EJTZPZp2MxnO5T37W2HwrGTggb+RxGacm6u/ZCWOTw4WqdHTPxtlXOGzUcDEB4JJsfemsPJdjJlw
1KCSokYzy/XlA/p8E03CDKBfvZdd1quVH0KLklI8LPvhFrhmiWheWRlc3i6XyEz+MPeZJvElFwst
KaEy3MjowIU8FILUWV9ewYk2wOfzMQkuRpv1UP8ZQ91gHJIBHoTkYkuLYI9y53zvfSa4KJPgkhdR
7JRDpdxI+SHPkq1hyojuYnzTzQnYffVwPftm0zYUTgeJXIqEMf+3yUC+caHBcBfs60qDAzOH2545
zNOelFcksoEulXKDQgHKT/my6JFWbI6XP9e4PBeugmlPKsw7uQrFcvxa/ja8CjejGpK8nQNET8TN
Pu2KaSvKtJpQq0uOb7fWESm2USje4T+1MFCpJx7NN4fmlm/yIMoGy1MCh32hFIfOMO6suL0W6A9d
Xr6ZAzVtQQU5r+/692b3u2WXSLB7nPvLQ4zn5dIXmoSKSlBbPR/Trb5FhKHEy6COVn6VbHR4II5A
kW1mS8yt3DRISH4EUY8UqDB8u9IguQN2lNAdvTyvuUChTgJF4LRWG/nE2m4t4f2xV/Yh7At5LQ57
eYtU70xuNRMopnzb1u37AZcSNgSozy6NAdWWu7qH6J/NkTJnhvot8nN2i0gJn6rN2Hvu6BUADMCB
ltVFmH2nxfryKk6Eaj4dLG2Sjriiawp+x8Eaczl3b71oCMUYd2G6coOD/l5C6EN9HULo0s2QgBRR
nrup7rBLfp3TLpr9KZNnlo8GfcZLj59yNF5gGcbWwvcPgWLnBj7tMU5zWLe4tvWroz0MEdGxDWPf
3GF8fa/ezSzLzMGcio0WaPGSbvFbKvR7pAAdJRtqi+UtfcyxqzUMS+QSlhjlrepq2z1B0cU+40GB
t7m11IdqM5cgzVwev1VAz7aEVwZNU8HWuxHablt2p06Tl6GETHtvh9XfU5L8155QJBpDUH7Q7J5k
Y7U4qKKbcrKaNWJV4SJGfRjN/+BGWmFZBDXxfQ4B9yW2geE0CS8KZPCnAs9RUXW1r7nqjQWSPuwM
W8PyJjBDYafm4a3plotGkZedYFyZEo7inrlv0Tdaxmb+UGjd9vLX/5SjjxB/k5qEDKfMQm96ksY1
fhOHqkFzu10kO3UBxxuLkcf4UV22y3KXQGHQb3p8U9Pj3HdmlSfxejr2JF4LTJw+hCAeIsfdegpe
9sMbymi7QvLWuoyE/VEvrg3vvc6GhQUWN0k4FxWIvqw8tDFS8vKNHG2GCvkSjCh8KVsAqM2dl1ZA
I7dDjUQebEXqbC/20PALMXpBlk5+tXJ0TCLcVjCQKzwMafIK9PWzjKVbnma3iqSuLPQAO0rHhvbd
0J6UJLXrYcAwDzuP36ZCooJ1YvlcNzFEh34vQ1K1/PxQShkS61QUpWYX5unGaKtVOwRLrdFwLtJs
L3TQl0UYNYG62x4UEbkw2L15XG0Tn8xIdeErO5tBeJALJhO760j8mWP0Qopz5VPDqoPSDq3rDncI
K5AX2EgtvETcoJCwDMsnxz/FFTokEXA3LPBECi8AJZZQEzdJ+SznCO5TgU8QqkbBeqXUJEvhNzd7
cBpx0TT1dTVKAZruM0wNSNYITcoFdixPZozXtSnayujh0gi7tsHJq70f8HOCrX+dxaexRKF7kPYR
7aMFu5S1EdCsrErPWaI/vkMQcakklp2lyU1BwV3QkD2U0BJonxp0bWQVl02lXOlyvw1Mc12EwlKO
gMD377If4EjzWlu//P4ktI9JrqyKKNtFVoJkqoM7lbdlVW9rSb8S9GDdlpYdxuUKF5YbL8yo24b0
m4zrCKseuOm7IFQPSuptxLS4lmu8cq3nxFiT7C+q4leDVJbtdmhKmM1KiYzrBLo89DQ8seA7iq4d
VMWiVEo76N9Qa7Ar+SXvfqbxdScfCj1eSNaLmOQLTcrWjdYfpL4/xO7PcOg2TaoujYHysP7iZ+y2
Nl0rvbAq9PtEgtXd4+4q4xCkNQvPvXPYZoVTLTNZ38i4yJSithMUcVW2j+JQHOWoXJvxu+oi6hv7
W8vIsBkb1gqUjT7DGF2G9jA28fSHXM1OcHFWQ/aK2vgCeceVmx+rONk2NE1ab4+d0UoIJWqP3rIb
YHr72iqg9NRle1k/JmqEedNt5ctXWU4N1YFCg06a8NRk0qbwn/J8mxe4m2bNrqy6te8JdmNI+PmU
dsoujgVudDB8rX+HiB/McQH3S+xAdWnRFvFW5lDmeX0luBir6SAnU8Nu9fekxH/J83fUb8kBqqWh
2yG2aeC5YyqEbnFnSOmdKTZLz5HRWcbMQgqvcuR8umGDgGtr3ZstRkaisNDpzfvxuz8kx7Bq1lIQ
LGoLRntSLgUVr0apgrEiHYcadwOR8kO8L8W3QXgDH2hX5tPlOCtPb1linY62KeZmIjJUOA1/fC47
uZnqoEnEA1HgAfer+iZcxZjWOt+ggSzjx2IfPJdE3PpetNFkvCsejR0ylrOZx5jknOfIk9/x+7l9
drtaTWH17vg7ypWz8RbZfXHbPpLmZffpRt+J9yMxu1tVC9A79WvXjj6sM9nlpwtw+hOmeVigUifG
leowMvWMtX+Vvbo7fRnudEzMUfJdzXIDpynFnyOqqO+JqmIo065G0ba+U/XdeMmJC3dfLkoc90Rb
wnbT1nlwy3a6FveGseqf5265T2yP6djTVA9sV4Hh0J9jj/YRwb2GF2iHD24+Q+r9eo/9Nc1JMgMm
xZfTvBEPnnwd0zcIy7+brv+eDLpJqPejJ/hJiadSjEGz/i9l57EcNxZt2S9CBLyZwqZh0rvkBEFK
JLz3+Ppe0IuOJ6UUxe5BDcqokAAu7j1nn20qULnFKLAOuSE5ysF50p36x//+Xv65SPB0NHRKEsqz
Sy20tuoTiQrl9r20V6nq5OfGIZWaIOdm9UU3c7+3kSTy8++PA3tEWUNijysU2Z5/fqRiXKRL3Kzi
qR2SA8/5Kk0nbxkKBLvYYZPIu4wC0RA1YXhKEHY/RCiO6pw6crc6UcxGLhDE2cAgxiNUUammcAla
q3a31GlQYNNWMIoSNOID1NE2ijfDXD1xthwRd2qxIPbg1hz3RX+VFJo31F8W3mfoL/2Cc7eoWKfC
ep9TmncNcLulO7NoBn1ya5qVrVj6QVwfVU4JeQCvKn8msoXPjH7Q1Re5eGCUJxGvOCbnpK6ctbib
1a+0w6UmLG29+NKovfIaM0qsWWL1hYSlo9BMXlevHDrU/x1OKYjiFkQoxXqO8viQcFoIWbZvyGFs
iOObG+LfFMGrinHfYBkuRdQfGXux4omcfYKMezIVhZRdDRElJcFAEUaFImEgCjnSxUMyBzVjUk6o
RSgw0HkV00eiDmyZuMqqZI6hPm4PuMHze8KuWyvEfQo2xzxRwTnHgDhX5K9rc6wNwe9BCc3mQ+qw
8jVAdpN3WVwdDhZbGB/U8rWCMCVxHrd7xWidiTi63pAcUgadOsQnZPrKsjagB3kdlPScTy+CrOJV
jnF7hwqwFW0kO7a4pR9odItYzun9Yg+ZdpQ6BjbE32iv2sSplWMHhDtK8bDyd5NSnIz5qyPZQost
r+3WwJoFfxLpNLs3sU+dnFOZw64rD/NSOcRUYo4MUXgamZjehalub86AesQ0FcPLzFL2eZtvk0F8
4NFYt4IvbBXqhB+7vBz1VnahjjjGwIBRy484C9jV1s5stuG4i6MifKkoMSGRuPVaOWKDS5FGHXFS
l8OEwUNBI5QAu6/tizLo+NWkB7OenXaefaG5GZbW7xD5FuRorqPiJzir5qnXZs2tumVVqNdji7Ng
uisNVO7rW57oN0mGDeaKs1XzoxhTSqzCHbFN1z5X63bsNvj/a0havy0fx1TDOps+U7tWstBr8bcR
AHDqAf7ZTyNanbwn3EKLjjUDfCtO/bbrd4v5lQyLI7cSxvpYxK8PMcXaaBlOlrHnKtQZjKprNA0R
tcQ8n6TWDPT1Zzd8DaQqzknps373MoNCYTIDpXzolpeGPIg5/6Gmiwd2sDfpA6bxYe0kb26rW6OY
/Losd3PxNfa4+Bu3S5PeLqruYCRBDsxDOgWiRjkDGWPI1oC98zR3QpAa0peinOBDuVO6cSFHO0yI
2MDwmzBFAsDgEyj1dSzMwNtJ0Bg3U3ansXWU5rMeXcUyjq1C4VglgV28X92cnFE2bGt9VEL1Vo8x
dSYDY8QrUqhjD2HjXhfnoLUmT8AlvtHJXJNrbTcKiaP01xFalc1KP8RhVcqJRB3oMHRe/l7mZW7e
UmdBx0dRepUHkmzGr3F6yTXJxgSN7eOcCSd1+JqEw7AJujXGN6RrNspnZtwsS72bejeq9klPZV5q
zkyWaFE2LkPbJe3JioTG1B+SigBXkvbwfw97iD3pevA6yUbIEHTjfcLut0R3a39eSO8pEyiHeOAX
HXemfeHbjuQm9EQB+8rQ8qS5uRlbFD91Swd9L3WcFKpX8ZS0uvSNcLZFiyRe7aaQThOK5HQosGdK
b/J4cMYSH81F/a7a+Uft8ceZctnklk2Fc4yxnNpur2Oonmbtbs7IrRhCtyHKpkhTe4gyW4MtQpkb
k1iwRZCMs3Ygh3dvrKITDt8Nb6xL5JKD3JBNURE55gz8TS/K0cQQhEmVzAXMSXJjufNrslUXvNeq
0NyDoZKaZFwJxZ2AR0QMk1ZOv7r1dV1n12S3V6ePSLjvDBWL9eWg8PO0zvicCuKwdP1O0NiY9MEx
hCeJ5a+l/cNaDtQIdBVtZuscUEXzriRsT8nsG2qGHzNTakFx0+i2z1/z1XSkwToaGSBYnu4I+mvs
0kqOIwZjtZy5U4LielKvTOMHgzxnVbtrWRjZhM3TkDXY78uuRk71Yp5MY3abhRBTcQwa9Tkx36YJ
jBGhuj4da926Shr8TorjhhgIpKdOK8ZqmO4Xgmt175pxTEIG8dlL38ln5BORg+XXXg3ZxHNS6gnK
zqJTq6Jpp8FJlMUfI8PJi/EglSIRAxYnqOkimfluTV2OIi7e3iW1DNf3SkurTjyJBIc0RPbZ6yvx
3wdiqW7qZ9ycrslxDbJH3Z9P3zsjXjoVYua0LZ6tkNbxZPzLV16pZUtqq1o8bXOrIaiC4VR46zF7
Gu3NLAaOyGHZUR9iL3L8rp7+58IlD538F/w55ctZT2akYpgs5npizWYxDJR8P0Xnb4rPfwBT4IH/
e5GLmr2u02aupVw8KTerb/hNYHnhrtjja+aVzrcDn3+9TQWzYRLmYNriev1n1Rl1U5dyOW5J9TcM
Tm3s8SbxxiN1kzc71C31dbVvr/UdXoHkidv/fbf/Knp/v/zFBqXnQtbEy7qeBlCZ1jiP89N/X+Ai
9hN/Y/JwdYKswBENWRc3L+XfR8XrIChaOSnyybgxHYKHn7Wr7lo54sv1qPigRzsy1NzG7a607Xb3
wp3mlF5oW94PIA033wG6fFRe7lCvbFwS9zsb038s6D9/4MVuWCb50Dc5PzDdz9iLlufskARJZDcB
wWlBdst52DqCiwGon3zrXn/hz/7X47EuiKJ9oiTpGIryqXclf6QrzPf5z+at3ksu+zNIH5Z/9D1I
cgnDuTV3+jHziSjd//db+qXK/xMZ4CGw6ml+LFWSLt3FhomAg7roCDXDji+nE1EIkYZNfQWqZCcT
CJii3HTpz2LLbqYjYzd2LTMPirQhm5DESZ6XVe3rQSRliHI+VR7++xf+0iD/9QsVmkEiBH959/65
jkYrmySZgHP2HZzk9qtr3RD35nTvqlP760sUzDvDUfc90yMv26t+5pdB6rROHZRPPDq/dqDcfbMX
//ux/fajts/rN0AlreAhpR0/Sg6y683tqHfLfXlb+ylfr3KaXNE17qLb0DZ3ONcE//1I/tGx8tIM
GkTs4EQMzS+wlGRZqm7WVhlkA1tcP9k1ByIfsSCaHeKTVID7b+GbbTn+9RYMlSeNezIsUeXPG87L
StIEkgbAN9kMe5TOEXMMncFnMtntiIvJciPriROOmfvN3f4NXm13+7+XvnjWWtRachxZ0qleY9dc
Gm9EkJVFjyQ309o8hvPZJFRrtfysW78blPx98HBtQvmA/w1NEy9v2+zNOhuTZlt8kwce4UZ3WVB9
mu7s/DIhBi61tdv/vuG/THp+7Zy/XfTihrNOSc00j7eNKQxKNzlkuyYo3rt7iu3sLfJQJnpA6h6R
hrv4rriSHAqCzClP2De4pIDsvnNF/ouOc/mLLg6rTIOgPM2RTCJ4u9eO/VG1S5v4o+C7Y1HeToW/
1tlv935xLs2GIvSrxZVIxEJDQG6Dn/uFw1PwshNurDwIWIZYAbqyTbwMHu/prn+CaXwfhqiUbPlF
+uZ1/PucwDqCNahiwXhZfMjJgglUmGw3vzgA8s6KtxndpS+eogNJE8zMjHdkbq+J/93Y8H9CTP58
HppBsp9K9qFqkhG7NRq/bTRqkxrrOLcrwWSivWC8tCqJjaHhzupjjyynYyq+mMOzkL09a8J7tGrO
MAKTU0QTeeXrteYXou6GBfMz/Ezjgte2tsGSPklS68TW5gNsMSORf+TqU8OAF+VMUiVXjUBXPESB
2hK69NWgXi+IHG2XLJDD6ueo9a42EygnoPPA81LPWlsyT8Jk+WRsn82mKexUkJys+TmYkz2RPGCI
AK5dRhpl4i+l6UfhgFxE3ydlfTeQ3Nhrld+k4XMrFvuBhlFgKrLk5BpI8M0Jm5zVMliwPGrEaddj
1grnYxehNZzDe6M0nKS8nczYSUCb5J6gN0YaptSSiR1f1f25NvkDWEFUEvlx77rS+E3OLGr57PCq
LbLihM21P+XqWWUMglnUSdBUEKwfC4dcO0lb5sk+jKTdyIisVr2p1e10/JHCtk0jhiL1OS3v5ehj
xCCyKOhUNAQ7YAPbqzLkzFnL+5S+eUwxIgsV+UZT43MFbySPsGAGi9syKm1oYdhEd56qPuoKg6mQ
gU4uIrZYvVCuyClT/VF6CPNdF+lYGDxivYRhMExmQz7KlYD7MYmTOuZRzOySJPV7oLuhv5bKj9YS
Aos5SyXjVjEo3HuCybFiS/3HZF3rxmp3YGMd8d46aZi91rnt5rI1UJagDYJ5DNSm1Dch8pt6sLyF
7D6zBkWwACmr1RWz1cvjkT5sCUoi5Pl83RG0ayBKPiXHTq5zt9bFQAx1tzUFB7tLXKxeKkPdCdpj
P/YgOWRp5spqy8opkhdbbDFKGHTyldpAw1V7BVyZjcq1oipIsTrORNMn+yPYYtlVTFEFtdplihBk
6ivSqUCXB6jRmhMN6k4m5aKVVwemk2224BDx2WC+LlpMrcJPIt7IXVcdw8JCzij3g/mgK7SxQ3Ns
cElSCE+VThU5cAq2DRbN7TjgHimlr4Uo82bq+6H5TGZk/DiVEjF8bnMTn9L+B/ozRryDI1sykW7U
bRKR6pGBgRxpeoQgCxhhRzNhkEu1l4ToqKp3eQdcqD/UsuKWWuP2VF/wpkAsscVGHGzVJ1W/XWFp
MPS25QV3MiIREzx0uv5siAikZss1svdyvMuGm5rYxZhkjESGaL/wNBjYYeXtAXTjwVyFaOQkFzvS
ncpjmrvrFqRlIUvOem2IEJ0xXY6sxyK7UgTLRrZok1vGBI9ITw1ZAnbY+bQp0lpsrDq/NF8qNEcN
/lzgjKgYHsoejVCPFTRIzHMByXgU6K/T61yJyOL5VMQzptauNt0PSn6wErYSkS81bhx8ddxYPPfr
QlYzhuP4zU7507KSJ6W/dsOZ8eo+bkmxTwrfKs8iu04liWTG3bYLU3kT4TFisV1BYMec38Vx73ZE
3W/TZ7wEFdwSha4FH9APPXp+Jb2PiQsihdCeNMkBJHOokO0+WShkn/IxRKuxuhoWb318VSyvS7S5
jvPXSCqf3j2Z8gNUhSpM3bp8juTXOGdv1sDEdUiPCMdTUk2iMfViDjEpJrJ2JdhbzG8KUXrKil3P
3mBJua3PuWNV2r5RNU9f3jLpXcyKQ9/FN2ooXc9GflcSI6s1Z6KTnXxQiLdVTzVWeXPGp4UJ1ar1
uy4b7ZlrTJguCtKTJr6BGGdGdi3lbPCN5naz7GnDkwTiZ+XXMsPisMToNU9vksba5bO2KZHcpcNY
klwzJf9S+86Df+umSDvAz0KiaCpA7zQDYEhTd5SagxCajjmauyIMD4L1UFay09ZFIMhbeCeDZkRV
YDn8UdOv1IdukuyeSL/BMG6UEoxTh9LIqL6ZRV+qXkJsk/MycejByV/mSzFjF4ssP4edmC9VsGBy
3+PnvSCKUWLBJaPTDrPzXKRXNZtn2uX39KHuyskSRuS/RT+ZbAeTUZ4KbbLHGjydsQORXbbSf7aM
LXTSgY1o29XYgxXZge7gRzBHEvlO0W4G4UUSf0TVMeq3nRFEPCd9U+98PaqeO8DoTNKDIiFwcbgf
+JjFavFN6ARTzh6xbb51/T6LENpy8yx1Cl6Dn1tCRi/pqDn1J22Uwbisn5AIMXXCq7Iwgn60nCZu
Xez+3YKJTNUaTMe/BsG6zqIoICEVr3vFX8mbEQQSgAhX7ecCpzrd7/nEO4I0WQOZk8axQ9WKcOtJ
IPWrCC3XJFIIx3FnUtgy5ru8OVs1bVTU+Ug3r/Q0P1Zh5dTkV0oREdjLW86515m5p3R3s2EF8QRl
WOU9QWLQpDscBU4WSQjdG+a2hrjJelW+8Y7qAtjMYD/O9TstM72ufLMW9VirBCRYD6K+a4X0JgOn
VwXJT2vZLuUQ/D1zZdzUQ/Y2ZYncQi0PLQh8nM/2aDGPjgtbTs/p+FRZCYsv8fOB19Q+Lvj1pd14
bPMKFtDsdfqPdh78Se49pViCRbzGfp8zMH5qu08zSuG4XMsWdCOqCDMpUP49VdFzI3+S4uvLyM5p
hJ20CNKe1UkYkmVibNk8psk+DweijgZfImZS5wSb4/E4Eag0TZNnjNiZkckpyaUNie3QNj3gc+Mm
tXlrlOpVElUQdyR/2hLb6Vu6+rHW32aLUy2EdJh8yOIIJ8n6yMHzoCs5NWVaO2QkU5jeJL8oJFdD
s18H1YmUMMjrh7ku9qOKkfooORY8QjF0+vSlWqf9mun4iHBCKW9pbj2rsuHo1CgjyGjcytjzKweC
4tyxZRfUn/AMOkjyeCTZ0x6U6TGCZ1UUV/o07JgdScqpXN+btHASDfxc/tlVd7CDPGMdPNFAxtC6
omzcNzoMk1rwlaL/OZE+VQzD7ayEbtkshw7NJGI1LOU6Arsf8bY4WA0vpI2OgsmgiekU/9peQDRT
GfqQdJ1phyR/qxr82ufRyeAOqdEHfDq/ZeK1AoS0iGNagWfXD9gqD17WgYPG5DOxm3Z9wfTgHFKc
hZLKQifL6YlwBLPTQWSZIuN4qhR0yd3HgEOm8QPVGyqsU7ey+wmzFyHKikbBzahlROPcEoRXZn5b
bEB95IzzuyUQGdLnh5Dh6C+aWErRg0tqHou+rr5KTGaiJmWQREL4+NoaezItrrbl3ZtPa/5RQNOJ
pxuGtj7BHtsDz6JgGG/hzTtRLu/6+D5l3a8VeV1MJkf15yLxbZF3l4+nNn9JomE3kEWr6fdap7B/
/Gj0ytWsr6k8Wel7Lz5PumjXGUns4rLrANnJk/A7TA7aftqnENBa47MwBapCkB3zTmXYJqWCN1SL
g6rMQVvqiPOPPgIuwaNPX0M/Nxewb8PW1dZWY6yqBWIv+tprqaRU841nA4utsTPm42TsftP3/w2Q
6pimMqOk8RIBSi/wQ43c5cKKhuW0JYoqu415//+Ul/oPZOOP61zAgHNmlmqpdoBuv64z7mDyOfFO
3v3/hjVtiOjvV7q0fMmjolkwsV2AbWa3/rkhoIKzXY3ZHqmsd9/DNv+AL/644gVQpLaCkmtyvJ7C
khmdIGIQW3h9lvn/jVj8pQq8vLML6FyJ5VrSm3KBXzR5FgMBj8AHT9gQKRyv7Oom/AWlfodL/ALJ
/+yO/3yiF6iU2ma9WOnFdt3NcLzf1+cmgBcYrC+h2/NkrUDx8rfcwWnX1Rxxt7gUMP83ipFkxOiz
uv2fC/6eGvXPpcr3so0nIPgaF026xYfXcO4uoESarxyZS/uqnx6+A0f+QZ3ldn+7zsUnUeAIna8J
1yFazFHhjJu3mTP56McZ+Hw3IfiVYPHXwyUqDQWrDghxyYsplwEP7VybT9VX+mj44anfJwfUei6V
gEcXQ7QR4Hjkf/dW/wVv6sZvF77AgCy9l0JhkueTGOiHwqNmcKSgQQltT27pJTeml38XNSH/PbDl
0f52zYtXiKosGeNVmU+0O423+ls0QnQYgtjH0/ooerk775JAvgFbsHE4u4Mp7k077K+f+s9v8d1/
frZwBtFiGcbG0P4T9JlLU5lyrZ1P1g6fZYZtoUv+4kdCnO8WvpEfohvxO078d9e8AB11PNOLaLtm
69b78gy+xeYE9ciu9mMg3GYu8Y/foav/fOi/3ecFrFi2CpZeUjf/Avs0tkPLK65S33RH7pOpL/Di
6BNB+Q1j7l+IHqOE/32+Fwus7evSiBKui6jrPjoqfnaUdv1L9kZUO5oryelqGzd/9ozyU/9OEvXP
zeK3i1+sNCx2VOjO6Xbe9Pvs8Mvj0Jd33y6ibZFcfr4m6YMyjsJ8xJccf9NYxjjSuI56V+/N59SF
eetad/m9vOnJvpVm/+sMYN5HASmRkcok4GLRFlU6LuooyycgK3uhQAuj9KBuLYKW7wbj2jIeLfNN
aD6w0YGM1tkSgVlW338a2OiAMvz/lw9/jB8vjr5iLKQ0LH6NjaIdI/sAK8n/h0By6Z/Tid/GnBdH
32h2kQwOs00IzK9NtUdPb1Nqpjxl/ZuPFALB3y/1j7u6eMh9lIdqOEo8ZFmFhFj66QIqVxGnqvzo
Ad0y9cGynlLR3NfW40SlvNDxrPNrNyb45lf2Ol3r4pMMzbpAYLBmIngmIph6ApRlVUwCbRHloPYi
NuSnrqYtGEWQiPzfBsgpNEQFsCVkLykxsHlM4DsaKA5wURV6X2kAClqJzrU+tKS3qrzXtX9Nq96X
cFMUoZAQN2h3nQAbLXEHGV3HstqmNN+JSfIxofdY4+pQlPdSOzrporiGMHoWKbeTRTyDQLedrA/C
UOMxRINDiUylrghEztXIAoTr0WRQnzNVlg7tfKtJrZdhYVGBRY/0kBlkt1WCXyeKu2k+DzI9cU13
I8heLLEAlQoMLnVzAa5n/kbt6cMJbCvRLgilkes7CKEOkqGbvvmh59diBxwrZwchz459IYF+IxwS
XvW4Dfg03LjMrvtwApy9HkJojJnfl1dLekoThW6AxLT0PacFVArNlfL1NqbeB2b8IDRPtu5XZLMw
x4OYxAQNBb2ibt0kYpXHXiLWrbbJxDTVlzm/Gej1tfmHJLzgNets0QqqUN6VWnytrfjNLqtT9x+S
kHld1Lrmah7TuqJSl+FzFp4JE1TRuSkILhjhE+DwOmJHrzaNq/YhOONbLL0aQ+LKK0oS3Thl/YJj
ExiyTDPGWpCV2xySkKE/zvGbKvxIAXZlGTnuhjG2toJjhcpLC5GGaPJ7A2WlAzJSiQSOFhGu3ky/
H3rSAhRrSH4hzEFqkeYRxHTBsSK4QnMttZw6hkVS4J3VHdPudqrvSutKqZ4rhaiP+Uqwdk0k0qRE
wZLngRm+K1oKsMNcUqkPcj2BbaPoB4vT5szOi4dxuBYAQa3yGo5s3Bs24LMbtleTJNgLnNUqfjZK
EvTSWwQZAFkKeO99q75OCC+WEcobAKDGoXxsp9mplPc0A24BTYmIDx7i92X9ELLiGGsjfDPFSayb
alh3kY4hPi5+gqXx9IYrISKNroZYzEzHaHS7p56RovyOE+tgbEYfKBPy0KC97Xyh7N2i52Ay3xZy
2ScDhQ5YUJs/VPzTQUSsVaG7IcdwKq80QXMW7LFqsSbxsbiK59lbJploLmAzAMqy8dvquQ7Dj2gY
3LbKj+liHBZT8epGPFoKno3GZ4bBqhE+y7wGKfySQtHJEVlVIAklq4puDaZzEhTzuG9Jv9OzpzWr
/VIa7No4d/VuXgxbiCN3VJRdzbszu8QLVUDosfN6kKu8fa8qE0yHEmo5JUXlSkQSpNA4u6gBKn/J
E+skdhKQnAmV15fQcJUIE6zxQ8kjN0lZ1fmWD4OtWIOpUHVQi7cVJLxZXlTtSVLRBhm+Nb4sGzuZ
QNWW/SqvB69QCbmOS7eOZbfr70UB9JcByjgVr0bty1Jl6227W2EVb0PsQirdiPBEVCNONUFzgwlt
9Q7eXrf5WoN7zXYDZbWeWxtLeAf9i1d0867IsE5MXKV9C0u+GmFvsQbj8MmYTvkggT4CtnRQawXV
mdafcNl0cnTMXEB3iXPlsLo1/4UqnAXYgGt2P1kk2eU3GYGkcvSUWrMtWxZSuWdpeYyVL7N76eR3
khvNog5m+bOvlcBi4raazTfH6b+K8j9Onov6UGmwZzRZS7/UFLh0wez+JZqs9nOw7NTd9xWFvJVh
FxXMH5e8KA+VVpLDQeWSG0Wmeh74UB7TW1SROeVp5ZiuEjSxi9jOxYwKGYe/Pv9PLjBMYeHbavUf
BfIfv+aiaOSwVYVOUeWTNiGhU6xjHCUAit/Jvrfn+F83fVEe4qM3y1U4yCfL+IjN1c7X6hvql/mL
5/nnNUBUCMAGXNF0UbxkElYmDMWqkKDyEUNTXyEHDQaYxk2YB+qsu4nWw0YdXa2HgrlqWqBancO8
Crne5CURbi3MsY+lxYY6K46YfBTai1o/mtR8MmEm8I0AWKF8NqRLEjfa93fMYcm+1dCmxK8VUw8J
yaFu3Kud8ir3dxNHQT8DuYAILhyLE0RmK19QfeYOlkZupMzMjuGyC0wQ28rTC/1gEuAKWk3tMx+X
ZvJ7CaFh2oG+4emGxnFCLlgryFr1MDwpSorxLaBmEjohefD1mwHIi+GuI0vvaWThP48Dh5jvs7j2
BBEDQ443KUs9ARm2SvwtbGkLxeWs0pFO3BInbari4i0z8pf7nahCRtZiR+wELwXflpvRUXlM0/oh
FfWuNEO7NBZPQky4go83KxZkmCtO+rXZSl7XgfQ3e4ncemSlXtJ9WPLqDOWnzMnchz8MqPDiyixC
1rwosQKGq09jCm25RDdbugYlWVZMbgO018zrLtPh4rNEM34MZYgoz8wKW0oJ1a8sFcPaCXK8P8Om
XVIjkDX6Hb3yi7VyEzEjgOhLjm7VpXpaKvnQDCSDqMnBwjTNRCAg6G9i9yzzXsw+8bUsI0cKbvr0
oAIDin33gM+eM5IhnayRp5XE9hTSscspYqLPUdXtggSotO9fW/IlxFZykmIIJAYXi8FwDomlVQmw
v7ec2NqtpYYo6gEFhOjibOgpuHeVVnO1eaMpxfxYEj5cVIcEzUGcWq+VcDvqxj6qyp1kgPA+qTql
oBBvwQJN0Lf3IucxFDOgzxmdYfaQ4t6LdBUy0x2qQhK36ueI6dI4wHEoI+Qh2SRTOV6v1upr1l0o
kZARmjtjWt7bumWcrEtBKllX9Ug1U9SIItRivOFZNPBUxRWjga4/9rjURANqANNwLEHw1h66eoz7
JbG52PXgtRkzm7d2a2rtmwg+QFvUx0ovvaGRH5pC9Mtk9jQ5dbr2qrcq9EP3Qrw6pkRJLsELnd4n
uATiKQyfLYtevUvgkmeOor0v5UptFe/DbPTMbDo0WnZLJG8A+KsmP3vrKTY+u7O2LpCiX8P+IyPx
qu4bt1A6km1Tr0k3gkXjTf1z2F5X0BFMDd0xNd407KPpXk2kY45rnr6E0EzEfYXRWiN3rlpByV4m
V0vvFxGhyEK7mSSOBGNl4ahH5EzkY5YNjxRqnHDnSn7o5fNab9Jkct2k4jiilx4kAfuY3BYpSdRR
OxaMHggL3y/D4Og1UqBBDtafvW49a9KPiflz2iHj5wuq9I+4x/ioHgJZn/cliyhhhOQsYuiq43iV
96098OaVhHmkWV8NYe4ZOJbP4V2Rd24/Z26+zMeMd6qI9DExULcS93s1k/Z6bTGJbqmiwmDuTbup
k51KM1taLMafag5bdWXP6I4h/VSefZQxPmh8tLO++tn0jEc6I/ZjaN2NoxwkGlJXWAld3HpwCR3J
wOGI6aeVhsSDLw626pTp+qmfqLLfteZmivNTo7b+fFvNA2KTdCdW9wpuPo1l7ZiyK+2HpME5SLu7
QcBqNTJO5mbQOIlnJKp2ofYeKrR9jZsqoPpU3vZgeD2LqNSps7LYG3QGUmzMtXIO8+WqXp+ZxT1g
FOPOPXUQA/KKbUYv+D7NzrpWTAj7hKrFy12MqELBOGLQ011i3BhzBq1AnR7KLeYXDoRJzpoWnocR
OsSQ+zU/q2rflxnJhkGAeQKdhh5KNYI8huCJ6Mro9xX8CA2+U2O9RunzBK3covpU5edMWG1sSnyB
4nPk+j2D/22Tk+fPTv05zo/WpvTa9D5Z4WAx5jTdwgiktHuEFnX9VAy9E4aqb62TV0vlA+wYHQGV
SA1u1Z/GQhz7iMaxJAIXmVulms6wdLuO3iCJo524vkltSb292pJExzIj3tDlQxG9lOSltyPq+PRY
pTh8DLE/mMzAqR+T9cBmrfEpqKDhhZrutA60WiOhMpQg1NwKvRWkS3fSs/GAusXWrFsrPBv9j3qT
+GxdXiHvappHA3IAXMxbRUQh38C9xWpxZuGVFfHeVeWKHGYliXaTRIW+mUulX8k0B3MeeUVMW2kK
V0pOvItmkV8eHQd2y062XlcJz91aeFhixSbEIezJEeej6ci3iXMYKcXCm6p3sdm/haHh9onqpFTo
C5Z1zeBK488I5kvIAFzW6QvlTxXUYWor9Fo/yQa8mq3SNTFs0FhOfekns3qckWy0zKdlKbKFhLpa
Wr6MeL5mUueuYgygMFyZ6U+sGfYia7JSKs5I3au020JX/VxocE85bP5gOBCu5lnoMluREw6V28o6
Ret7ut6n06tcvquM3IoSd4FXKiQfhasjFS9t/VIz3q0tZNcmGwFcVp0C3rCiq01QF82T20I2TCbB
F9N7TlJfkBnkc7x0r3Orw04SnYmI4LaFokCNMw6EI46ZZ+TUD+U1Xq0niVO7L2rPjKcnS5iYdbcc
W7FLEO0n2tfYiRcBZd3HILdeKMg0E/PN0p/DeZef/w9p57XkNrKs6ydCBLy5JQnapmknqXWDUMvA
e4+n3x+0diw1IW7inJmLUUwso2IVqrKyMn9jCsJKkfolE2sFZZlHGrnDY2l4tPe+hF67IjAArntI
YVxF5iUN6AZE3d4V1VPkROcKbmirZZuiOJQjQgRuWCxqQOkGW+mQleJF5+T5Mop4TuKmMHod9tjD
RxLPqHJbgX3oayBeHvTPdi+L5qIznJ0I1s/1IfQoSIRS2UkGCl28wwZwZ33U72NM4d2ERAIKac9x
HCQ0a5VjaTls+AYESg75CdiS2FI0aWnPaohEfBGds0xr3s3TvdITw+R38KXhi5HSEcuGnUgeUCbn
rj2HylMkfq36+NyjlwoOGeGllTQeleKQAEf2DMQm4JSpxd5SUp6SzVYHEpxEP5sWX0/F3AtquZW0
fpV08TKj3wyTzi6sbOn2v/S+A2llgr84hMZ7F3gwN8cZowVR+TSqI5QwsmVX1eM+42LQfbwggd6x
tVtL+iaUG62tMEJ0YEfjJom2kA+KQxVeRRe0PEmD3BQ88ih6lCCYdUi9hbqPg8iWHG8nShaCbM8o
aKy94cVXwZX29BsGQO1BYseas5SH7NilwPGMGEjAKCRxSogjmuZuMuuXmPNON5t104D2iDmcyVNk
giM0831YUD/gMTT4L6UzbFyfakZYrCWQoRnZ+MBLERGMDeq1p9wJ1o7grvMqWPGXb2T1NRiGhaN/
S7t07DtTsHkAu8FjHfMuJVq4SHVUbrDpq+QSpe+mUS8dHd4faxgpkCwBPAKlXfZasckocTWKsaGd
a4ssUBLXOzqKkHB52cfmIUfjWDHYP4oXoilL2JDiF20Ql6WhHUQwHAbXm473N9WgxjhVob41HEwv
G1i5TrKWNYebk/pkUC8VK0VE3LDlsak96jvov/LorLYzYos3emOICoAHhg6uiJZpTprGRaxVGluO
dtHOeih/Uci3FSDKgu0/VIdujwHxw3AEn7y532hVrL+fh1cDT2kjnq5F/oBB1lFO02WdOQs3/aF7
O1WytqIpr0DMLMQErIenrorR6Vl7rrkjR6iclOl4W74alOc6V1tV/bDxsnJTuNWK0tDF50aKUmpx
3WcloWKXA/VT6m0jVV/T5NMQA9YQfpjyS557S9n9MsRPmsDDAzHqZJTXLTaD8pC0xxr5Goe3ZIi/
pC6jtfvqeiD2IDRHwasQZnancWO2P9G6XYhBuOkk8kOvQu7kpU34H7LT3S+h9q2AHDmUxQ5RqJUS
UDaDBVXBQUm7CtRptXA4uUJuQia8WGCCQulRyF7ryOMvQgQ9hoAMOqvytI2ivJZFiEgKHSWWS+ah
MkAf66h4FiQc4SHTPvXGs8/fGYafA8FbG8pDWv9oeva6JPJMjV9S5S0iAU7bfiWX3wrjiJpvCmgs
Hb57oGMkckJXtg5W8L2E458RkvuYWgy6BWzRxPqWUnaViSRq/tZxW0igX5K8hPuOn7KGXA3EWil7
Bzq880po4hGvCGk3NF86VVjhcbMLox/ArW0H9MzQJNukqfaKyWXHLSQ5O8uojq7i22bVrn1x2McS
70nFP3GdUjV0t6iOgYOtdg14Fy0PVgqagmUX7Ct+VYQnWuF+ciUZFBlyMEb91Jd0lv2zNRwsknCj
0RdANMA6QWVF+oVUHsF+ilFQXpRLnnzqMcN0h3ZVx/UiSojJfrbAZ+rQR0CUBuXQgAoycmpa2Xd0
KuyejeqCV/OjYI9wgu3Ln0Uf/JUZcuOBtSNva0E+aYZzjIi7bpU9x2V4SPFYUdx3lRheNh1vRmWd
iYB8QkjWmrjuqRhAGaaWrS2DBN/oh06tdgk5voBENFcxPj50jqNPSeggMAMiENJ9ksUwRz3CKYzT
Ck6akNhqRZJkCcjQvujGN8oVB636FAdHB8sHsZL3VpwsPXVdy84mUMXVUPyU8y1RF4Ag2XDIh0jr
lYXMbfxZaS7KgHjeJk+xTUu+DrXxaSjgtrkDIGsc8Min22EnO9FaKBHkpVIO5I+P+PuWyClemr+Z
ji6wfx7Svrv0DIGyMEUAAbJHp5546352gpOsPobO1mQpvMbfRDBS1FLbtlgJlYH4q4y+hr2PhMEn
rzwM8aUvu1PblshQq8tRqkBWP8GEA1VFAs7E2/BTLf3IHeAvFD0yXI5jgORFKi0zkG5m/2kU3cpA
Juf+sGNv2rLyGvOWMA9KjpBdFm4qLn7BuWRGuwkA/kOxO7kYhwfFgcfmm2eVe796hMgKdduzSXgX
JfoZRuOCKqroKaVrS2AZyPUiaZfXaE/o31rwkD5KWgmv+QgXAil9FHV80LXoLIN9DjRU58tnuUMa
kSptcfCFk6hUi1Z8rchUjOS1pfEgICrVZdYxEqCWKM+dwdXyg67OqYy9z7UvrrWuXoUZ+h0WWU7z
s9fypeX/SESo8RkFXvdXosTr1Ny17Q/sy4f8WzlY1M1Aoun8tC6xzeBFKy6BkpPRPlT6p8G7oMyy
9CuErsDc3b8KbnByrm+CSYMzKYI8y4u4oyCbQGAM9/rOOiJyfi5n2uV/Fz6vB5p0ON1BlKQwDEAj
YD1Z6odmQC3B9e2Z+fzd2rweZtLa9KzBavyEYRA2WAmLr+XSe5Z3I/pg69lzzn9/Iw+uB5tUszNZ
EhyxAAHQjm9S6o4RkOqmwvNAOyvFnDLu36Sm69EmhezA8y1XQC0L+vK7VBeLAu4NmmT8AyorRSmO
1ujMav6NMhiHNIDNySMGQJuUkTW564Qq0AeQUeEpPsFhoQXurcc0BZD9CoWLpfSrOYWAsFf1/z+u
43rwCU7JaAwHmcuwY/BmNTAgDdb8q/IuPOERv5ZXYFT193SdHKU5rtbtTfRn2pO8DAC17EgyHO5q
VTzQ918OWya9HJFD1VMxS1e7gSS5mqk+ggs/0LNiSc9kz9HGZZbWEEkOvIPDo78hvj7UD+26s9OV
sFN+CNv2kM6cyxuIi+vBJxHAbHAxyCROzIi6K0/JKj3S8bds0Nifsn32GmyyjXGZ5U3PrLE+iQd9
YuhZiy7CsVvTm2heRommcT8BLxAfgoW/dmZCw+0A9N+Pqk8iQ2Pmcu/prnhMFHk7FOnKiYRtZmkz
EfXvdtP1ck5iQuLhjV22TnvEmm8jhNpKkM6Kjt8Qj6qZ0zku0bQB8+F0TrE5ckFz1e+tcdu0Nhwe
1BSqbbOk3Gv373PLNxMK9EnjygdA4OFpOKKdzP0IpFUA0s5TN2+H1D9faRJxnF4I0lZgW2TBV7P6
TlV7YdWfUvq67JjN/QW80RrkW2FWBbhJFCVjasNdUNPFk8sdLwvnMXmJt/5j+JNUYmVtLBiZG+mz
/6rTGuwf9EOxcU7Gg3XJD8Ylnwl1t7Ym8g2qZJhQo/nj+vxrYNTTvjfbY2X8cLSLKJ7qbs7g8Ddy
arpbPg4yOXAWHEpFH6T2KD6O4RSg3DPFbNCtyZO+dVez5PZbb8yP403OW6jSC28qxvtPUEsf6ee8
JuvuAMHSrj57a+1JPAPWAQLZICWJPuibtbV2c+TXmx/54++YHEiv9zOxaFjcUcCP3KP9iorfxjr5
xPP4hXrXBgLCccTs1av+oVoKb8nXbBMdlR0Eyvsb7uaSwALXJUM0kPGdLElUl1lfRcFwjIvXonhP
FWMm+NzAkRmiNgKI4ZtLqEZOjo8mVtThNHeAZeyhI+DuIRt9cVG/mEeF357Mn6Em1zPUlUKVMmSA
NFdYiN5PlUrk/eW6ITB8PZvJPdyofauMguLEHGXt0nJ5dfaULPfdOz0xtLYH7kXFXVIEbLf/AFZ6
Nbg8uZQLvYwCo1cGYKX6nkt5a2yd/Zj19BdtA13qlUsKsvasRsLfUEDAj+hUyKqBtCMyWdfBoEoG
zavEWjpq/mtPX0gQqXPG5joc9FPsQGhDIyGA19xA0zJDa2YH3QjzQC/Baos02E10Ia5HDxtLMVya
qiz5yJeotiMwfD7luXFLXg0zCUZ07tyaWrl0LGTkZpt9U//qxbGF9TazhX6fqauwh46kqYrUwKDu
yeL0kgykQgkrvwXA2vlI/FaXEFilq4BProeHCD6+qSRb14L73/swfLyjkSWPQ0Q5l464X2r7ANgV
YJuHtk2XcueCiGthDqbGpamGndEHF9XIlr6R7Qce3VGm0TWpNkOn7L2Mp2IS8yIHBKSLwcaIYfkr
qKCFyXvaWrsSooyY47jnCAfDGx5HBzkDSKBIv7yN06UjmJeG/keWAHYodO9V/k2ihHhcgKRI5J3Z
f8EbbFUNHTq9xqdCRcVPKt4jif9v6UI1jLcFvMaKvnht/UyNp97S7UDnP1HQTPVMvF/Nc4WWm9vB
kzfQg6CAP9BHKeN0EQ6/kjJ5Di1r71ujX535XRTN7YDTVlPDbWnpu4UOZToJbjHFiL63Frog7/RE
PJsC+jNG8kl39HUkwaAd9IUCp11J2uXIFDM677NqDqsg79d53qyHolhWqgOFD2BoptlCl+4090cR
HN2MLB/6l9SoGwet2VxUd47RPcSSf6op8kqUlzXEh9zYfxiAL7n4SQUwnjzzi4FRsCC5dtSLS2Pw
7Y7qu4WwYyiOCgA1BCl8AmHZLw0XjLomLgOXYnen2WFe4ZrVb702e3XCs06tskbvm3i78srqRTOs
B72KVw74s0ZOuUcqfvb9ffs7uvy1bUHWGKKoixr/cn0OU/azX+VqxxOk/yV8739JD4pmJ/i80K36
oh3lH6TKPIKoMiQwwuxZmtFfgYBzY4k4YhpQ4yRx+vRT4jxVRT8dnwX6ftSeTXY+LKN1e5LewRTi
MHfsbMn2bPdL8DgHUf6dTU6n/3H0yeXSp1ociVoCa0Q3L20AFQfyeR0LJ6GBxFd5xWPcuLu4+Kkh
tx0Pr4h9PBs0qxKtvyT5W1ABo/FQCG357JK0quEl03pemPVXXYWTjNviKK1Q5+JSB0JTdEhMpqdW
ci+tg8QChONM9C5lX+2U4lS3z1aPCkGMaoJp2nEy0Cn+MdDvFqxi7XnlTknVd49d39Fobqx1BX5C
GKpN17xX3FoI5tHrtDa6Cyte6w9lJX+Djb+vXADDUm7nINsFrTpQXrf9+MUFBFzlX+/vp0mGaaL7
oSkKcmvw8UVwHZP1RJZTtpJcVB4rZBZhAds8HOyW6uC/G2ZyYZexqtJXGZRHRFYXMbx/nc5gnc1d
UtPGyXQ6v6taHx7MvuiklSKO01l5L7KJAu5KkRcliaVhC0cd63giw6fROy6BtPWv5vg7Bfswtuy4
eqa4jfJoVu9+9bXtPxfVzNeapnF/zW9yPVqhk+idlCqPzrGjiiUtXDs7tGsdOthcM2hmZ0wJF1Uj
+2ZZMJ068JZ6pFAejVcmkMH7qzZ9fvzvlFRTUlQYbqSo1wENqmvYNyW2vWMaPiI/iwTkJ0oWcOuS
UZtu7gHyf2ySPyNOXqytg/pHacny46gVTgf1swja8yIsvycolp6lZbUsXp0nbVfHM3OdBu+/5jrJ
wgXkzaSUV+djaXuX+iQjrMTrHP4vhedfhbF4iBbyOl55jwgqZ480kX/cX+zb3/TPzCenXSrNNqkT
Sx417MsSRRQzWUpoMfy7USaHnaJV0cI5x4hZSNcDvN+QbpKWzZyFyTNjupZTlKkRGoUUyw6jSI8y
NqCZ787MY26EScoL9hrycKfKjyI9fjXpUZw21veXam73G5MD3XZJHtIXHXd/97uWWR5pTY4UNWrt
a1Ko2ft7blaTBCJwhMRN4KU80oqxR6V8gJ1QMNRLve5X3HHe3gCq9DIzz7lRx//+Q3AM6sLL3Iqv
Vdr5t/GU40sH5XI10uFQUUk453MPpvEwfUgV/togk8BChxVtjIIhe6gJZT+itRCRCWm78DkrPE1m
pjh5uvw13iSseJ3hWX3FwoJqxHd8AxWg2HSHzliQUdrySnqtjigp1Vtld3/kcSL3JjqJKoajJhUE
E/kxRYGhMn4WNJt99FjujzK7VSfBAwGrQG6Ri2GrDmte23YzrJqDf/wP882T1+YMH21uQSdxBKWt
Om/7ccDoV2ZtjYbsHk6WL1er+1ObWcApc94JtUBNBQIW8tmLCOxdL18idY4EPOU4TDfItJon1AIP
uJ6bDmWrU32imViHaN0s0WlYKUsgigo9lK+z9YqZZTQnIQZIVG+oaEX9vnTKk3bggs1/dtViVAeo
kZKE3JLhNbSbq17OHEBzEmksIU8UcTzzDSg6Izhr1YM7fBG111kVT2nuC/4VXsI2AesjP6pd/Q1u
Ag5Jws9CfyjqbtEhIGLWJ8uq7VFDfTCahezrnzV/OOqI0ijpHLV97pqfqp5KheaCDhsnvtZt8Ew7
QInh4cV5i4/6pVog7bJyl8GjWp+e28Msv33ue0/iUC0MsYpeLnFv75/MvWobn/V256ws6piS3UDC
OBRHx9bt+4doPP53opA5iULQqlCsi7gtAf6tSzlbuZhTCJ7C6wzFEiPbWEW4vT/k3FefRCRRcAas
zUinFHPntG+56tmhls1E15s3lwpmUlJFCMh/qZpHjey6ZqE8Kj7NtzJahej13J/HVHnhP5HhzxjT
XMaVpShwzFx5RMyYjDS0tWAJIHjXPiT7dtvNRqIxcv71rT6MN8lsUt0HD6r0BLwwXZsllBI137a+
eXHR7SoiV1/oofbkuMW+SbwOWm4L1Kv/DOtlk8Tl1lP7yxBJr4on7qiIbRpL/XJ/RW4foQ+/cBK0
NAtorjnwadvlysScfmFS6a03zXuwSvcNzSyqOksHr4KF85mW4MxT7uZe/jD6JHKh1BBqVSLJj3rz
rQvQgDOekOhcqK5rS/7OBN9yf7qzG2ASv4wUB4nKGuRHGSFYuIabZttflM1IKdcuc/nCzI42xmP1
IRfTRTfwIA2MJ/XVMWEKFvLMhpYnteq/NvQkBvm0UwFLsYBYJqxUcgXZNjeiXT9G6/QYLmm2rB68
bX2hSP/oIyp7fznnJjgJRZaZemDbRFLcaBV1wzIlCv27ESaRx+lDRXN8RuiqXSTIq6CK1/dHuHl5
ftiCk+THVEG3VQkHQBh0yLWQ2p3dAN00IPsRS3EmeN+MpH9Gm2ZAGjRmVfcN+bE2ngssK+HmwXl3
ZraFemNSujw6PdFCoBM1fev3bQdDVtKFx1wTL3EC9ItmAOw1BTZAVMvI/JsFJetUwbpGK7RFDIO6
NdVyEUP4AtFMESKEFeuH3kkefRINuUPA0tMPgRbHEGF4udCOvoSgmGUw40a/yiUs8MKXHFaGkv6o
ZRmWlYPRiIwgpdgFRzMxYXMm6lIq8rOWU7l0KLKnIaYuhgLp2M3CbuWo1LTxdjvWfohFbu1AIEzC
fhkHxUs9Ky1xY/deLdLk7Jix2jnMR3iM8xijqso5YWc5YzIsj/FzcgNcDTI5IlIUlbkkV8Jjt45e
SBKW7U/rNAro+wd4Oilt7tGyDSkalAFQC0T47xjyx+b+Jr+VEusYSIFwlhRTM/VxLT6EIisus7R1
0+jcoccMbyh7DjeFXT8M0jaiZoA3AvZHwsw2nGLbxuh0NeokAFpO23iCFQCEVdPRAVTcSnAGeqjR
aYjFhO+dDUN/kMAYG94MhOjGzXI19OTjSomeheibwrk26l3hcX2ByjTM2EZU1TabcqXTgZpZ5Fvf
+uMiT741+zimyMuY0rl6gBkOYR5Pj2GJ9US/nJer0ubmOAmOSNAGcZh60blF2jIakFqAqq8+iY61
zcRhF0vIb6T1m4T6KM/yNUp7LiJ40OsluP0g34GkKmP7yXobwsQeCmToYxWpSmheZRDtE0n8KQQH
iLe97B4CpVzXYrADzoE9lnCqk+xbHz2XurGExbTOVd76Hb1ZAJ1a0EBL0pa+Pnxq9ArDLYFfEDff
+1RaJHW4pR/3VTX9k4TcSauhtiw8FgY00aRd1CCvdBx2dJgXcs7GtJKtKTj/9lNNon5TJeB6fD5V
uzc33W7Ymg/66H5ij1YRc1nO1Ptgeg6maadcWLLbl5w+kptz3r0ZerV2Kn3lEgKdAvyVWq4LS0XO
gOamt9EidCPYP5YDk1KJkUnsl3hQLVr0ggO+Wh67y6HxVs3wPXVj1EkCiGW7HqkB3fI2plt9zaqz
WX9J1WTmsryRz348VcYkn3UaubI40WB1kGDRhZKuZ3WMUFTuaziiwU8pRLHTirYzB+vGrXk17Hjw
PkQvlVvMFIo4OjcKNESUYW1PAx2HzGg+uAsc73AVeyKTRJQmAeIOsSy9yAUsHxLuf3CDX/2WScqK
pmdnADGPznlbrHLYLnKfI4w918i5lalejTOJ2KmlZKGcjzsUcwhjDQSSOkK1H3UasNmcW+GZ0DVN
VTM/EOEossIFH1bQyYQqXPBkCXXeaFsRNsPmO5qnA7XsIhEORVzN3FDKiOaYXpQfgqcxCdiGn5eB
l3NGcEsAJ78HD74qPuM+tcVxM0ayTTkam3SVbarN6B4J/NZ6Vr5Y54y+RbEYldzC9dy1ObfdJwE9
r4o8K6Xx1rT2at5jj6YsK0hxrfQlswD499QBzfp5ZrePO+jvlVCxspTAoOB7er3bZdNzMjFNhd+N
muySrEfoK5Ygv3Uzcelazow3ruy98SbXSCPkopkbpkPdCvEUUXnJIAOtRt3HcgXn3zG2QrSPtt2R
Jvfc2Lf33Z+5TuIwbvFlVtDYPVer1kbTdBOsYna5tte3yUbazcz09vf872i/9+CHOCI7Pq6VegiT
7Kso7bvuWYvWoyags+vPOH9Ck02kTarCsV2hwv2SLdvtHGZ07idMImhTVqVShSx2UYK5kddDiQeO
5QEIyUdi0FLEHKRxP9+f+Bgr7nxhZRI/09bRVKdl3tDdl2Tri3T4cX+EKVLsf6+4P0s7CVe6lopV
mzEvXk0wKjdQZoqlu4VSE6z9Y7MX14a86Xc1voYdTkxzJ3VuhpNM0ww1rXflcYbIU2S+jLa9fX+G
46m7t4aT+NT0jR9pNSPkOULVI2e72eG7vnSFsy8+3R9rbpNMIoDYya0hRixmhnmlISFZnYQb5FNW
jVmjbJnbiNgvY3XmrTITB347gX04HWru+YmjR9G5d7lz8Aag0LuuhUdLnuk3zH2scfofBkrVKOw6
sv5zrBBnoPUL7dx9dqMuwu353+2oTrCDGFxkvi8ylxG4aBxQkpB3wIhX5Rm1z3p3/3Pd6thcjTY5
1GWjU+cZRzM7fSMUn8voW91IdpxGCLzLK10q4A1SjcHBM8z3svLLBTA28xtu359/Zjw546ZrlEIv
8xvqfbaLt+4+OaS74DCfzd7CRlzNdry/Pnw+ZyjjCDU6XnUPya665EtvNZyMTX3x7Llo+X+8W//M
ahJWOviljucwKxlleBvlFOTLUIzb1oDrVnK0HnA7xyFyrnB787Crqq4oIhJQyhSXbgmeqHcuU0w6
vFZ19H5QPuOqXmTI/w/ZXF365nn/M9z0XvKc2pG7lOEk4+zy+tLdvaN+H8TADtGk13peClL1Tw7h
hzEne1Zw3EpGEGl8eVHeVXh9AVT8J3vywxiTPakVRmOZY8wEYrq2Dt0WfZmd+f9ys9/MmUxMJUUd
/TLp9wn9sCeNOqtDR0gTTCn8TVOMfEzlGYecpSXVPxFqAodoLiKfd5WbreCM2bGirbpmjiF2c99Y
FjaJdDAUFFuvj0ZWVQq6WmFyFiTIuPqqQ16u58FbdPJTX89Vf6Vb+0YTFVHFV8qStGn/y7c0vXL1
Nj5nX3yEINBsKlDcWgYXj9dCvMmhvuwBEynFInwRHzA9nWWyz/6EybUoUsFLuzhOznnz2rouOnnx
clTwCNHhqHl/GUF1SNyTJ73LCa9YxMbk6MVA5mPwQP9C01arZ72k041k1P3dd+vR+HFxJt9Cr8vI
yn0Wx3W619BA50dRX/Nmjm506zL7OMwke8ZaOpKrLEqI/dsaun4m/RPsimmiF455nWTp1jQatRLt
XXyW4nOzVveyjYXaxnyQaGZLNm2L3dz1PDWuG3O5j+NNw1Gq+m4mxe1w7lxMgsH3NgirjH5aaZ2v
5FTcDpK/krRvbSOBbNIePIReHIw0Uu9np/9sLGSuXH1FPgH1nzypf1W9U5J8TUBrDEhlWqqwcSrz
BEfj7CDjsxiAxdz/9rdu5KspTKKb55JP954Wn0mto12BlD2mf4KtriTK1zbIr9mraio9/teqTYKd
lAauLJRyfE5tca/vrZ2whT2+kMcvtodCgIbdGROWtf4CR3prnTLk5cdHa/k5efXfZ+Y/bu5Jtno1
/8kd7blSr6l5M5wDYdgoVbdtpf41063XSOoXjfhmIYsjlM5Da2AI7bwPDWpyIEb1Ib9I8IIJcNsI
N5f7v0qZ+1WT27zRLSEecjZyqWP857UogA47vfrUIRQcK/Q+zYujuHu3zy7+KPYQ4ZBmLTzvYoAV
SVRtC7fYTtX0lOfVuszeihZD9haCGLCKqH2NTX/fx913T8/tFIMpvQ0PcYfNH+7xXl+cmih9rAuM
7aPskFX6BtbtzAznJjh5hiiaJSLNw7YLfSCHWMiXUvOUjopLZy+bK6/fyNdNk1tGG+88CFbjj/lw
5ym+XohqFcdnUXbtGpPsHiVnUbaQJfD+QT59NdYkyiWt3mu+XKAyYZo/uwL61ggQsqpDU5YHkOqL
IN9ATKDc9tDXP+9vm6la9n9O1oeJTt4LZIdxVnlZclbFbpkg8pMhCRMbhl0i3Jgq5VZAWEBXUFQ2
JWr8QD5EfVOIyslxzl5X7xTjECcZxhmnxihXcVhtR5k/q37QQnlmA9wCyHxYKPKR64/ShrWqpyGx
M0POY2ibx55j1A8p5AXUQiJ9aXpbNXqqqmohp1967LTSwNjXFJby5nJ/3W6VEK9+yyQI+pXWZr3E
ulVrxJzs0CYBu6DASwkt2cw1u2dHm8S/VJZCSeK4nbsy2RiGupZicx8Y4Q49k9Qtl424LmCRCh1u
CLr/1YGVcn++988Dmfv10quRS3c1ZbqOgk4LldnCfLbQ4wiamdNwI+26WtdJGHMyCyJh3cXnCOn/
fKPvRjqauPU29+dzI4G5GmYSTORKsUwLbZFzr42eW69I1Vx6KPj/bpRJAicNolunBaPA9T8L/SEs
zQdLnMEQ3yoPXc1lEqvUBgXGSMmTswiVxVsK6+xBtqVtvMS+bSOvaM1tKK1CF5irMFpjZPrrJvxv
8KAFer0rStULE3koEvRxvENVoI0G7BdmCor/uHilS9Xw7QFmSm5xI/qY3pnq1ireWutCNRqFW2Wh
DLqtk/HEOqaUqDBZ3ld9MLZVrtFEO4uYHxYHyToWmWDjhLEIqnM/pj4Vcm31m9ujqoR5mxzFT6bE
/FCrbdPPmlYusnyrhMkyH/aGiKVDiL2ikmETj2poOXbrXCTIUCtK3gWRSxohXav51vB74rjYCi4+
87287IqHrlPWKT6TqvmpHw5eWNKHC1eDGr4lqL7riHl5ws+u+6aHwXIU8q2wIjUr1LBDb4ci+aoN
32DZIaEkPiddtZLbY6e6tqoJGBleTDddevFOHvK1NdqG5e5FDuJ11NcjdW3pIdg0OsCZLJ7klwjG
oBOLctP9LXorqFpccgYZoarJ6vSdIzRDhL+TGp2R+sZKayGce1vZ4sJprnAHeEEzH9bwao5wPzvs
5Gg02AFKlaZEZ7e3Mw3B0mUkL0ZMdb4RbNHa88wcrXOQvZmJZDf27NV8J6elFNVYq1sjOotIcMUI
ZGYubl0qQvb6LoP9pLrFTEi7lTBfDTk5JqKrmEIiMdd23/7S1tJWWPYXlHG/wYbEiPofVDivhptc
6QX1I10XGS6xulWeevgiF3apyOsyqskMsfLFUDLvKvv+TlJu3BGWhf2zrGNpoepTwTcdwzsFJ/D2
yQi+1sFF6iScRNH8yx1a5fo2bFK79B9jTN4WMPJegjB5xcXnS10abzh+8cuKtWrAVxG7dF12wtHs
sBHt4uJrVVG871PnJcPHUCzUT2H2nLvNd5Awh9ipl2K4H9q3GvnQ4HueHYfw0hfuzEecbBvoepoi
gZ60RgK6rE9dztPC0CWl1uWnrkof2sp5kKxHTzdXPRROoYtOWjZ3E04v/b+GnFyFMQyHQK5rAA/0
b1CnIarga05pbk0EQ2f49f73u/H5rq6RybZJQlcRDEGMz57T2BiJErUwE3XRlSPNvz/U7axTVzTQ
MpKGnOcke6pDJelTq4jPCTK/caRdNAs8omxIT5FOZUX2X9qwfZTbaAnuYaFI8lMuVl9CUUM6VRu2
coHRdj78CMr0zUefrk4xe+1RNtfRUMd7VQvnhGRupiUffvAkAVNDXw8xSiBNhjk+WuWMuMZgP0ds
udWpNc0P40zyrMCI2jby4uFcIfqaqeDbBbRPB/896Yxj6/xKk2Jdhf3Fa5J9Z1rH2Kq0jVB7X7TI
QGG7Wro6GnU1tSofv8KqjTHZyBRbC9GalAQ0/DA8UegMeOk7LNSFouCKW50dlEdbeNX3v/LkyPzn
afFhLpP9G3ZZK8RhMpyFIVm6ISad4pcukGh/oGQKF9uwkpmsbvwb/8pHPow4yeocLaxUTxpHjNaN
KZ4Ex5vp49wChV59oOm9lXphFPXVcI7jjaKKezCoCyEAtg1OA82+mqwEcbeK0nItWWcTvU1EMBd5
+03ssKtBztno4wcf5eK8l3/ElIUdrvj76z63CpMbTsyUoehVHxlYDIqG8HMavt0fYFzGe8s8uc8Q
y20rIUmHczjgHtrt0ugByM+cdNO41e+NMolHse7UaeSw0ir2lsWuxOFNs1H8WIx5wXyN6Vbr5eOX
ndJu9VrtTKlhViOHE0RQvYk39br4Vl/8WTfEW+i9q8EmAdA0m97Mx200xpP+mEKeHPbqOnk0dv/q
W/2+ZD4UMkQ8LIpe9EnRwwdDI71BYzqJktX9Uf6P+ejc/5ppjtZm1y8BvTFSNVexYXEzXIQDegFW
8NyjZm+1u0hH7KtxMZa/RKh9z4ys3d7uf4aehOYwVCTcMSh8aY22MqVvquEsQyH+2itvZoiCbmOi
lo38vCdu2hjgTYRZVl2t6xI9SHdFB2BThz8dy1sl1sZEOrUQzqmxi+QTEiWxs7Wil1roVx1CBHrj
29zIW6t6Q+Xi6EbochvUhdou3ieugOQ6xjdp+U0TIQCr6i8/lZ8wLz/4colCd2SrKf5c+EwEInra
IvZJqfhsOTV+PSoOwKybp9lDKG+C8q3TcLpFXhSVYk+13ovmkwuEWsfyiuLbMmurRYAXmNZgkyDl
O8EMt22DyoX6P6R92W7kOrLtFwmQRFHDq6acnJadnutFcNlVmgdqlr7+LrlxTqVZeZNn735ooIHa
cCQpMiIYsWKtzikNjH1RL4GKE20KCH4AbYHn0mj126QBtbOFC2TNt7Jc7ZLpNYYuk1786MHfxfT0
JE0DxMbCzSKP7thPGyiDeB34quTks1GWTQvy2ySmfpeUu8JU/FJK9rSFQFrGvBSE7nLVb6pE3WRW
7VHyoE4YkSxL3wRDqQRVmCgynD5/VkcKuRGQbMgg4S3TXZ0sIDeluzHRdy349fMCMGkJcsKWI5cg
4dKgn6z/TMlhiY7y+DuCdBEpPhEGwIGPWc8l31b9y5S+yPWuB3JPJjPkFEovGlVbGgnQjiDDB1tG
FA+BQlOvUcvnaYaWc7bp8+Yl7GOoO9XPE6ipodQrYqZane2ZF/srieNCEqSrjLhvTPUkKYtvgiVf
YgnYviAEgbsiLDgoXBL3lzkuPFmGFOXIY9VT1YLcE0PvVdHtR+xo3E21nZat30IrhBVvLHlv4lfL
Gvx8gECYCl4GcBrvQcUvuqCX/DiofgyUZ+WVnoELR+mQDtRq8OBSwa0Gjg+3AhsV8NEuqHecxBVl
apdeWyu10P/a46KTUstpojH0CtYH7XIDSbvtZGMaYJNuWSCe0OV2/CvLOTfHhal4geeTZiwv126Q
4ORm5qXdaa5KAZ/2pWmi83V9/fuZJ1/wctWbycqDBa4mSZIgMqcJ+GCIPTVmOn6O9LODOI6rZdJP
a9n3CdpBKburs488yyECFK8lBfkutUKoFch4g+U1BMFFyQf/auH34yuBOvuZBR5kZZOYQDtiS7ok
srsax3wqgK0NMYU008LNADCcWbWZJM1ri0q3c60UFfAvNU+/bRcXFuY5pCpk6tZCYjKhHW3L79ah
fyo0u9tOGN1pH5uT9Zu81/vqAUo3gkz0Un0D5qEsigkFwLb5ssrYRxazoqXAqTfAtN1u9X19l3nA
zG9UsOXugIerBhSLRfH+EqoD/Wr0LsBnrmsYUfkeidO0CGe1xP7H0G3D4BLofZ6GbdjsV2Fc+QYK
llC59ARBeP2jZ17uPx/9j1Gect1Y5tIsIccSyPfmEdEP2C32jnkUUHskm/GuuIG6IPQK5NfkDjoE
Xny8bv9SQnq2ZovLPlJmNHE1wDx6r7YFLgBUxuNcFbxnLhZaz81wR6qclAlkIthanF/wmeu/Ed6A
b6S3aH3eY3nWvYV6awdCOvPURyI/uv71a3u8+tmziyUNIZHH/suPgi1qs0JX5bfkRtqU+8hXBP0N
0Y6uSdeZMVqB5EqPsaN685NFwQj59bR5v/7VLiVu59vJhcYxUcEFZ2FBTXTbgTikVoQgmYux5+xc
cuFw6LooIiWWsZZQFnfcrBR34U3nKc5yjPciyuTLt/7MHhfrFiZDyk3HCZmUGyNYq/HgnIdQgK8G
8TsYrWxoaQg5IkTfigt4YEmvSYO+SdB2P2f2NGHsq00F716RDc6ryLKmYrQN32poX6GpVJlAGTxc
Pw6XA7eqYLIOtWgVeurfz9ySzKDNHlCJHve9R/zSXyW9x7velTbgJ/UsQUC97CnP7HH71i0hehIt
1pTuMKfysT4xobbsIA1MbLZTXTFL7+XzcWaS28aisRZzSMHJrm2k19LNH0YQtB0HjzgNGOPtHOzr
Irdx8Qr8McnTL6sx3g80wSqht/Rq+BC/c6C4E6g+Cnuu5YoqWKIl6pwvpvKgLUTDEs0jON97RAHA
zjcyiPK3C7DnPXCTWUAF7orPe/8TgM5Wyblm6HkUY9vg/YlJSPOorZxEuRvtk42BxE99AN7/pttE
rghceOkMfau1c6vNyDJCMRCrjZ4nt9sp4N47Ss54pwfZIwH9UezNwpmCC3fxm01urcQkaQ6pwnWH
pQCKn7FjvUxbPJY+UDa96e+0AzRq/kU15ptRLvr081SSLoJRaYuEarsOd5s31SvaVxgbKV7avcAZ
rL18Ltp9s8cFoNBojImG2NiuvZdzaAl2ebxTWxCuoUEFPVhJLZ/kVVjRYs510xfC0nkbg89laBgj
sQoh35cqmEZpFUg4/fN05ZsF7tDokdXm1RyPJzLmXmPc9zG04aqf15dh/L0OKsuQrUNFBpMuoIL+
7k5jJllDxMz8NLaG0wFn2zTMr6ThNRvST2uKSttYUsitWRZIAQr1oEOgS4s/9QWiZlr6kcvlu0pm
NFVB8ofmBkmy7QTZ4yZClVmF1mYmm5tCVt5S1r/3Yw12QFD2tLh/MirxOrlPMLcVgc8RPJRR9JgP
TWDmtzOkivr8DuA3P5Ug49i2T0C4ZV6YJDcyYVDGVjNX60AXOiqKXS9q7o0pdkdJQePJ9pAgOFaD
tkuG1KZKvTUa7ZeFGWt1+FSb8ZCYzSYhxm6p2Qktt8c8Kf2xa+6b9CUHs6IZx34rsx6Ang4KZovp
0AQdnAiST0knCJhfU79nB3h9iasKgpiu6yjog2Py+/ZL8Qz2lJmQIGtUZwiL45QmzywfnVwjQZNU
e3WVCVmqWfeMDNORaD5DXN1h9CWJTi3a4yUIK5Q2cXqwR8OpQkID3KT0Phvf4qpxdUik6CWo1mQL
ym8YRmV3BEIe0vyhsLsG2pbgm43uQAzNcLjy+ucEPSpLHo5QPYCYQ/2Idhaa3ZPDJEz1pbdhu9PG
txLAMAvSn+pTFIJpUL1FiNyg4eJDxgmKiNGtDrHqAlSx2QKAJH1t4nCbxCBnaQsbtLuC0MXPd/9n
Cw2Q9Wr4H0QauBNczV3F6KSSgMyYfNchT6hvojDbdgRqnpHqUvyyagKpapX7iuqQsYJIykYLs8dq
Rv2d/DKKFQbX3s7AI8Rj+GFBtiwrd9cvGv/i5X8mXzimjUJAvY+fKQ2Hcmf40b3lSeilo9aP50Ds
Cd+Wq3/462j92ZevSvZZct6lnUT7viPBaFjH1LSAezoMELSDLpgTxhhYZb/1+ibOX+JW9Kz+8n7X
bHPBJ+/KSEnylgSlob5WEOQeihsCKV0jA/FhAvZqKK64cTO+mUq21ShE7vsJAKW6lT/U+dEcF0gP
5Qbm8qU5gSQZ+A8iYqA+Iyvo2gGuWvSPYIbYz/NDJEPTV38s5MYfavCJs1Ms5V7Nboq5cipQr+e6
vNhpbuauqoxbydjI/T6HyKlNq+UG3mDMb+oxO6bRSV4ecmI8SCnSkNYobQ3iadDphj4wSP0WaWeM
P/O+QgHsGTLmU3s3sNLX9Pth/hFXqq0Mj0ZzkxbPqL6W8WPeH9e22mz0dqq9UgzIdvBGnWXakdnb
nTbYNISzhcJmjlszoj+ddqpT9qCYIfIrA+XxEPU3E0StaAxqPBXgucJLFQBEw8K7fjTXjJn7WBRE
2wgB4Aqw4Ia++yCZ9G0Zkk4K8inc1P2vaa5dOVd8sKjvskn7hzWP9SJ8M8fFbDqm0PVLEaBHxwjS
R/aOUqeOGTVozX0MJRqm63ipkBqMi3N/WeUcbQ8YTZJIlRQQC/hbqXmkNXFpeMNijCSpoVMTDH9n
nTPr1KUNWtpFgtIL3UIww//n200xKqApCjog+GHft1urw6EgGtY/6Do4OO6i+amDPGs+Y3ApTAXf
lm+5fK373Br3tq30vDPbBdZIBY5pSNaqY+oROffogjbCnHoQs2Jq6qfxKMi2L+w4xi8guSZTcw1x
3MMJvGCjlpGJBCvMuBrB6628Xt/J/49P/WOCc/1ZBHXjuV5NbMyNBnBlflipkiDw5UFYW5Dx8S/P
dSvPF2SuyeiZQw2NsZ0qC9Zy4iwQSd9pHrDkLrQgIRd1xLk9iny4YAt5Gr1yYY02ljMJ0Atyasi0
QfT6+haKLHCOui5bsxzAvxNEPUQ85ScCGprrFoTbxrmXRVKkJdJGAuITM92twCbLG30Qo4NO3MvB
ni3Cbq1fnfNn377Tuuaz79QnoMGTU6xpfYIo22TzfwOHXnCb38xw91imaqtIMo5DqUt+2eAWPRrm
XjaWTQKSDcEmrt/h2pq4a5xYvUpbFZvYuQpxqN9uTBevHdA+u/8Xvoz1bl4zxxVZeoJ3cjRiC8Ou
dpOqxbjyPRTW7bn1SQUBwU6E2l5//zWDnLMYZQnqTypOegGhgNjAuF9XeZX1kaYf/+VOcj6j0I2o
oR0+W+crHytKZwUMyB8rIWy5EfGO8BAm3mfwz8Su6kK50GENSgrLq/VAE3dqtvUOAc8tfuGJshuh
Hf4bj5O6sOPn+jneFi7Kf4HQewluOl/9bjC9tjCg3INMGr3BOOlaaEt0cYkO0UYC2nU8E0z2Khdb
BhnSIasBJANlZii9X/8A67XgvzTuDQExFuYEdZW7NlWiG4kJHZ6grW8tdB9mojtFLqRHv3Sgzs1w
FyZfhsTQIiy39SbXoh7aWN2wqf1p29loJS1ehEYcWtLuLCQYuLTT56a5y1O1M7p96CkHZYbHyJrh
ZYLJ0UvX89wCd1tmKHQqEIUhwVCmbjZvMZ8KWn12khv5UMuFk8zavwl+5ya5awM8hBX3qxenwcKO
2QkJixu6zG3ZMT5RR9sKW1SX/OuZRX4GDtoc5dyC7wNVUGu5BbQ5jPwaek1fCmlg8G93jemuiTdQ
6/VmFBbQBCfoi1LoLIxYNUPFZXW5owOOpGdttoF7pttVou1DszDLAumH/B4c0u5/dUEIF5JncJ50
eoyPS6BTkIPMydJB5JSJ3s2CU8pr7GAAZMTur6cU6rUMJRu5FlTnRBbWfz/bwLSbrCFTYMGowZ2z
QEdZ+vzvtorzJcDYpVVMYaHrRxs1Eas1UCITvWZF6+BcycDYyIwSBxESEm6BGb0lEeE/eFjZV5w4
P+ycz4DK9kC7ETYStngAENt6cprn+0UD55R+ShpM2feYN2XpoXav7+GlF4KqqiifoAttACDF5Wej
Wag17Wt8pgClabtyomPnxdt8L3yDXbzRZ5a4A6FivjZN5H79XHhdTXIJvFGDM04+SoBl6XBUlkPT
1g6RMFdADmGEJL47mmGluwWFmLIuSb6FtPH6BmiXIhJknjTNUjWN4An8/ZxahabqbMZ8Ci0DUDk6
mJB0xyhzlVmBzigGfmrXLE8N21HagAAB8s9bk5aY2jhk0Owx5mfDCGYI6spRvl2GfYEebxfa9eDp
PeZM07dBR7ehnN+aYXyB+pw/y2BNaHM7blvb0FMvLcP9yFRHnpU96g5HI6WHrIZqSljVIG1GGcVZ
0gVy0RBnsaVB3l5f/9f7novI9PyJyJ094BIkU5dnKdCj0k+18AHa1+9gH3G15Blz5fA/7918ksvR
pf3izwmmaXV5EyYQs4PCEkavPROMPTRSvV76XcYvA5ioJQkQuarcK3V0wH+5R13ODZXaWRg4KGuU
e4ZWtUkrHZfE2ENm9BeV2G3IIBJF75n2FqrvDWo7yWM33C2yumHTzyIH92g/zM7UZ0+AdAN4Pt2D
3/5nPC3EQ23NLWrd15U3STnqxr0G7utoZihU7uMwCKFm2AZlFN82NL2/vn98w//r7p6dH8q9C81k
aPtG6cB8wAanSn/VcRR03WNVVrdJPLnKWLiJqmwzq7FjCwrrXeV3AOnXw4xqzlBtl6LzyfRGxs31
H8aPWvz1w7gOQjOZZZIZbRkoDabkzGlnGmXpdlNY7qoWyhuMfcbmuAmZ5dIKlM8VWtBhKT3kWnLo
gK1TyLGB5jx0yg5Sb9pwEXH5kJu36VzsWAviADLZLT49GQ27h6Koqf2sRxCdVgvqqcldvQ5dyOWh
L+9pDMpHkJuJnkUXEiECaShQp5omwbAwFwBiq9GpVJsqhtoI2rG6az6nYJxT/VWYl27mm9Jw9BcM
x9N3YK3BASzwHRdcxzf7XGhIu3xA8ZmqgY6R/PSt7e4BmLz+FUVL5G5nrhs9A5GFGoxZ5NHyKKen
UsLZThuHJcArYbD1usEL4e7bmrjksppA/kihFBos2akcn+PZFHw1sjpUzuF8s8A53EpmqWVhkCSw
cBItucS0xq06jPayTjGDjaBp39K83SnJsCkrLLV460dmpzhliflCUn+af0TLQ68eh7SwEx3YJWSH
3ZztW7WB+PxND5GNLs9ulEkGD761j5X61BTxjznCy6f9pcWSOwDYO6SIM+qYAChbgmkvFvkFwUby
b79ogK5qVEsqniDaXitcKC5kXgy0grIfMKZzhw6MkA1EExwX/pkXaWgn9VqoBr0m3+vRuGGZtk3R
LpO0+3LS7WYGhFMt7RiibU0JjB8aEHmrOJigDIdbFXOShZFjcP4jhEYdOOch8fY+S8TJFeAs4n05
nDD8hDqUXyq7nPxM43upfTDZfSJjqMaCzF1qeVB4dQx6kOZPQPs8KTtBRXLLkNh0luw08v1UfoSY
vlYQ++u5JoLjdSHLOD9dFpc/97SOwCiEbS9CaN5Pj30HvgUFEoPGr6L/ff2uiGxxuZMcRnHGBlzO
tN2BP97N0V1vgqYi4MB8vm7qUpj5ti4+e5LjppUTfNkVpQQNRw8dCy+E7rhvrkxMILd3waqx7YFe
Fbm51Y1dubAW52at1qwavYNLSAkmEJjuWDXKGRrmWjVD4H0uelRQrCiUriQ+/LMklpIml4ZJDWpw
c48gCciBs8kxwnt9Ny91DYl8ZofbzXJemjgjFdxqXlV+1dy1aNFEyi1Vt2n6izKCVqCvp/sM2j1h
UzhNqz4t7efchw6qmQDUgmoms8t6QyswIYC9uusF/f9LhdNvP5HbdSNqc/QJEFxaL3/swk1OPOWw
kkYv3ig/NE58L6o380CVNWP4ZpKLZ0rdJWmid2pQ/Y7gUnfTI/AxHvD4bthvIgd8gsKzddFLnn0I
Lr5NWpVFZoQPHjep04R3OZAF17+16EhxAS00+gzhDBYWPB+WxK6AYsdj47oR4dZxQa2mEeYOJWzd
Sr84FM7ajuhs7QGKyu68qwJxT+virfyzczzD3mwZA6G9pqB2Xyt2WoGHTVUwvFAi1ewFe8jjRPiT
oXG5ZJ2QdtJz/P2mGx8zLWz8UKrJfpox8dIMYPZe5V+NhoJvRXZGsz9ELeA4NM8wg5m9dwomLAaM
9UwDkAhGR550VjxF3asefZKIIV0+9OG72g6hDVXDxEUJxC4m48HAbApL16aVcYpK/X0ecBsa3R9a
/Y2V0RaI089mnD6BzgDtFrpobVp6knzSpiAaB2i5Ui/E08k15mHTV+hyodOnz+EBbV3PTAy/GTJ9
28/yXpEqJBeY6ZK640DrfW6SXaSl9gKY5KgHg/IkpQ1+Cmj5QTwpmxOSFSg1IRuRb1vtZOENbRP2
RPN4U02/BEeLQzn9tfdcRBtj1jCoeMH9gu1iHStVQEQL6WVhl1RwFzUunIWZCp5SCBQG/XzMyW4u
/ymn8l9L4dzuMLVQl0XlKYCQanmzygWFrvnZ+8knvAvgm4KdW0/lX4Hr7IpwLhQhKh/mDlffPNa7
cQPOdD+5AxebC6cuuCGiveNcZ28kipYMOJ+R1LtTl9hUerm+GlVkgnOVdAjTaOkkJehrZ96b++hA
UShC61z+hCbudv6RuhiIwtQCa/E0h9yVijOSH8UV7kuN1/M48ZWFnpX2SF/rqSQl6tf0THVStgOQ
hSuZFijohDt7OfM5+4qca2X9nI5m0qqBVv4qx7s8eij7bteHMpg7BrtVIC2LVyepHIw0OEsCCeoG
khfDgLHWvVwRN8yOfSSCOgqiCv/qn5EOWWYHf29O7w29HbMHJXoGW4w9GScUqey4QwCF8AxmW/Ly
rjQearKq5cbu9UMhijuUc8xJ14GqWoJzaD1wMq2YS8Qed7rvwLK2ahMbb6LKuOAYUs4dJSjKU2Oc
sXK4wqU5zYMuyM5MkQnOEbVlXpUM7/4gV/t7ozPeswohjjZv3fRZU+gTJB89VI8T4Ninp0p7Ie1H
oTG7VrtTa7JnNJg8OaGOkQRKfTcPsj2vvhwjfxoI8xjwXRJeilO5n9v3iD2n0BbvRwqGskcd84+l
4YEyE1XeHBgclOmgntrfkh5MlvUn649DI0Nz8CTNvzvljRUfLAfrjILJB1V1RxP/n4b+mMmuGaGx
ZR0zoMpoqm71tn+wpv4pVJ9VIByNFgowb4wdxhY139RlU+0XBFRrLeYSq59k6GyjuJOsxYuV/GDV
d1H+M4OQAxChjlFCTCge5hDpPwWQyEK/dCSKN1ZMFPcvFabPb/rXXO3ZTQc2TtHLiiE9iwZ/6FMv
LEPAqZDvSrNXjti48LNiptOYh1QXNi0vvmb/3HzK+W+9GKVu7qiCHkx4rwBzcbO4zSc+ISahOxsv
g3jV9cMI02LXm3/RiPm2dM6jW8P/xCrD+BmOUEzRT+qSCo46j4TnIyI/z5DPdYHMZEF2Goy/pVcd
zUk01hbDzg/rAJqROF1mJ4FocYLk8UvZ5Oy7LrNaMdlaIyPYreLIDuPfqrQe+kYQFy+eIAVC1Cgx
o7ug8iweBJi3QioUBMZwsKFs5JjMApKNbLr5LUoyzFCj0mPaCQGGV4TSvuSkz21zrqpGZWehKCAH
5coYBVo65JMZ8HcCH3wpQTs3w7urnhCzjQmWyBpQr09uFb+aeLtmiuTNtYzp549paR0qi9TULvlJ
RZF1CkYdBdoN3P0gY82MrMIrNix/Z80rGXeCla0bxCdQ5wa4OwBpLlkH9616WtDEMJLQAcv1rs5V
VFQtAPYw3T3XYI5c9t30Pi3GvrEmweZeXuIfSh0u6bFyVlW9Bn4bEp8YgMUjAM+CRa6f5+9F/jHB
PRBr8EVW7QQTq9AHcfO13QNKS4TPZmNJdlVthY7t8r7+McmlNLVRdyi/w2TjKlCYTTwZPCxwZavJ
/Gl5u77Ci9fgDy0Rj1yrinwh8gBr8oDa3rCdql/MFJU7BbvIg9XSSW3i1qyVYL43f5iAWqS+ele9
gnpwR7x5K/nX10QuHAwAVsHzjEoRNTENhq965sH6RpPlmWJRDILHqfk2IgmEwtamNrUXKTKa3ZhG
d6Aj9EqUyCfrQdeDxDrmFImqwuw2lu4HNT7GWu+O9EdUHSxoH8lT74+s9rUJ3PuxidnwsXWMZq+E
TxJm3tGoySrjFOs59Y10udHI8nh9VfyI0hoOvq2KO4vSqFdTJGNV61y66rQOQh34GR6k2/LnilzR
QOskKQdROLgQaL+Z5c7jVCq1lBVEgU7YKSuetSK2I20AK02+7YtHBtyoYJ0XXmbnBvk59VYyMRK1
rjOzIQO5rvMp2sg+8erjv+k7f7PFpcjdYEwDShL/ud8abIG6imq7RbazX5K3bJT94qlbmnZ2/EsU
Gy4hwL4ZXz3B+TENFwsYYxhfgUiS3Tql6kWRY5U7wlYQHyQRwPmR+KhIDGDucjNbee0BKsE8x794
on77KVyYShjyT/TfFUh05PZcB7ryfv2rXvAz3wysV/ZsrVE2qRmGjEBjQcH3m7xZ0TETumvBvecB
ZGivR7pWo+xVFRkYHF/GZnGvL2M97Fw8+LYMLuj1pUQHaQ05k7/WW1a46srBJ6y2iu4A58FAb4ZB
BOPsXKIwWXvWJvegUSZ4r4o+DedXQmmRu1rDBVeMzq7WOGp+VnIm2LlLT/VvW8f5kd76n2st75Nt
O3rZ5AzDV4MC4t9OiJxdtpFKyz+bfYzDruyufzl6IQidDxfw2bREirocY8wyUMn6rejRTzZYH3r1
W4kGm0wBW1R0BiGkqWjQ1wT/UAvWGAtvG+zHEoIVJ0TTewOCjjZ+n+SnFi9GizbOPL1okophDuKm
arXNmelLmPeLDcUL82RfK5qXFJIdD++htJc032oes/iEq2ZHza8eIxw9WjQgHQBDuV0OzNXLeZ9r
sgvyGrcjha0SBRrSmGRJ8W7Nxl95NAiwWOqFfP/bxnDfH5QEFWaK16mLbF+AgoyxE0lLf7AWtxot
d9YiYOkGv+uAaMGQDriEnQzSUwq4x6hZ20PzUanHvgptVYrtdpp8tFTVcJ9ScBioG0Wtt4IveTEi
/ZlKodxJKpOEahjMkYK0AGV0L6nHimF6VZYdsNd/NlWfOV2eVPexWr7KylL5Gl0w7FXKzJunPN3j
u22khLiRPGV2Lqv7ITb9okdZTBo3Vvo8FpCHAendyPqnOB72bMDcfWNhHDcsnbj+yHRlV+n4gpiM
iyrAy+afqQY62iUF5SveS9ALwdHOtm2d+vE6OC3XTmpYzTYxVdBZSvUrMxTQcTP9M12pVSRQ78kD
ceQ2O8Rmdq9DtaiAuLOJRg6K1mEFTgrWeoJdvOTJ/mwiP9YthRjFiwxch7SGUvlkgKf90E2b60a+
PO5f/vLMChdf00gClY5V4Gyp1a08pr+GpN/O2odalF4rbZXiTh6Ar55uLAxU9r3hUQpd6wK0jYnp
pFKEMt5vhWQ2avFAsGJgEe1jBj4olITnN2kUXIWLnvDs1/IBeQgHTbKwJ1mnbOpCd+Il8Qka39d3
5Sv/5HflHFbF3bg2Kq1xUtcb58SP8SfAnNE2dnIUvC1n9LMd28VAL7zJ/wZ//A3Pxd2cMGqjaqoH
KdCGymEqg/apYAsvFS3OTXxhCs8CPWauyRJZWNvg17u820aHVYMImD7H6G5C2/TRF/2nYt5fqfHZ
hvIDjaix6ZoiwWiyEB+iH74iwlVfzL7PTXBno6XQt7HWdZU32a3+W3eUw7JbBfFqL7pLJ5TUV5pj
DOUJzsqlTODcLpeZIUPM+rTDJxvlxKvCp6x8CdUbbZ4dPU8gaJJ4SoaxbM1CYUhUI7nUZ8bHtFRM
o2FYSzU444iWJqkbXIjWK3do+2K6BNMJ4FeGVBBiUuYL2zKXUrhzi+u/nx2fDvObEgr6UjCpUJRo
2iCKdb9Iby35JQsP5fwSst6uJQVcZFl9LxPLb5vEUUMh9vXivqt4PlLZUCkxuAysGFIrauoa+65I
qwCgXbFPufjZFe1Ljq6fpNlUr1+scvF01jmCj35xF86Mcw5i0sBem6UlznM1B53VIzxgQLqTvQji
CVqFV1+4y5bsGS1yeMjS6boZWi6ATNhjrQt+DK+d8p/LBbEtVQFBGDG+QLJnn0Sy9LEjdSoFplrZ
Udtt5wKffgI/emWHgO6YAG4SXXGbGkdjnI5lUrvTPD6pZbLVm19FUzl1FjRpe6BWeNM37EEfsiMj
LVRDSkxYlp4eA6Nfy+GnOvy+vpOXPLoO/gxFwaAhCMq5+DNlkpa3JrSsmwqnNiqdlu1IXggy6EsZ
1LkVzjeYqTG3cZ3FwVJU9pgVbiG/mmh4Z/LH9eVc6q6hVPpnPdyFDKEHXTRZEyNygGN0Wz5A6MMp
dvCqkMMUUrFcugPn1rjLWFDJaPokjwPQgdvhkPk0nH3JDIGpNb1h9lSoKs0HM7qTjOfrCxXt6Ppd
z84cAOkpaUA5F8xL60lV7hmU+EoL8jEqAoUJ93T9LWe2Ysmo1XHB11uF0KBQidR3q9mLI/3u7sX0
8aITyfmVKY2mKl3PSjVPTppFG32oHaXr7q5v4Ppn+BTj/NNxHkSe5oXlLT7d2N5Es+kP842cy5D+
eGGVKOSvx/uaLS6ryCEdlKJAH4MRH2TBSuHr5CXJLVTXgGxMCYhBQ5BDKAcKlu0qNzeouQiipGC1
fMe1hoADHU0zCsKcvM0TweM/A0kmSkdK+kMuKvf65l6s3JztLt9Zhd710jOCj7iW4uK3hQUKLuKB
7VNfAsUwlGN/VIOjHFFTrZ8BbtyYJwx+ihFSFzPJ8x/CeR6QFIZ6l4dAlYOpb61fZTGIDGzLctla
NR482U29CIz9u0Tfi57Uol3nnFFPzATZO5xrjKHxGpy0+RK5WYsnGdvGcSKIQxeTkfO1ct4oSVuA
N5UyDgi6UabxQ8ZID4Sx7b6FY5L3TZrgBVq4JdZP5hsWBrMWC466wC3xTUd1LDGwvOCkS9KTXtxn
1Yb0UQAdKQH5y8Us+nytnE9KQl1asi6OA/RwgIEebzSLIYRChrnP9qC9w1OUeRb0TmitbBUJZAXQ
LAHdEXh6KKCHlggoJ/rU67+f+UgWV+OQqCn88QBJqeJjmWZ77EZ7BL9OREXiOsJjzXmvtKCLoiqr
93Iml/oaeG4ge01sS3LLoNgMDsYITLdINn18EOsVX0KAnkdZvsBQmxTkwKuPXrs+em6D0eZTfupv
q1so1eGGr7o4w62iQ9DLbfa10/78Vy3m89/Av8/ziRhKFK6xV2odGUA1ZboBQY/gQIsuFc+2plKJ
grj4a6dHT9ZtSbtpwVsOFmW315wq3OX7fnvde+qCw6RzTmsZlQlTvrhFlUz3cvoMvIY7pOGWzcMW
UkTbWopRHL5rLbJjBAQRMRC1836ZQfZK78Mx3wzIhgeFevq0V3UN9WqAnFE2oARiPWDfWypvdRFF
/pMV0Pgb2U5LGnB3126s71GuiiFn0uvgUZ03KoaRquaW1RXGAaBaH5WbKAe4g2hORzLA+azKH9LI
qUs0kkjuGBKSBNq4pZ48yeShye5akAapBmiC6gy9IdXLTOBIaWYNTgmM/Mp89QH05w2JXuq2ZQ6z
RuQxgCcsQyQY/RV+S84fh1lFofaJpGmFgevv1X2yLzYgi0brRJUg3yRC+whSmS8GqzOnMII1nDSo
IgWkIU5GTYicaqAU/ze9iTNfqHO5YDblDORWCDPLyFxarNO+gp0TLYTztnJsolYbwbstIwj/hgaE
VsMNqCIEWYoo0/y6GGcbVkWzvIDRKEZna3DlZ8B6Nt3ehB5B+yD9U1bPr2fb+bZxPjQuUO8sK3yd
JkQZ+iOPRzsZJkEmJNo5LvXTuyyjAG6uefp2IJgQYZUvRsKskf1KgmlwY3RGEbdEX+Ck8ubI6nQz
pZXAJwnWYXDvRG00zLgbijhQ58rrATjpgV1owlSwXQLPZ3Ceb2jKNtcpbmiMd4bRHDKa70j1q7Xe
ICHpXXezoiVx3kCKQ9rFgD8G6JTbkHMCtQ9E1PLev27mEsoQgcqAwhgY0ylwC99TAyUJaSTlDTh+
9wZYa4kRejG6mNVcg8rf2lGCMd3cbzD4U+Xo+8vWhqaYWBVlh5dTs//9GXwJkOmyojADQWVtpurP
0QGNzFWBo/ZK5kwejiUyYYysClt16z7+fTj/GOa+qSp34zxJMPxFF++iQFbag/3/SLuy5bhxZPtF
jCDBFa8ki7VKVdptvzAsWea+ghv49fdQPTMuQTWFvtPRHdEP5TYIIJGZSOQ5B0xkoBuyNvS77D3+
EkbufME/wsCZF8liozPS3kbOD+RYHYaJl84no3nvI8uli870SNZ5gv6w+GQOBqgUI/17nhR41fIs
xMMUTMkQg8aL1kuf2aC+QJCCbKc9+bivuZ09uqxRfUrMFQHFo8HIqkEc0xuUa8JYgQXVPifqKgmf
BiV7QUUZ+kq5ueLFT0v2NHWpQezTVIWUP45AN1Mta5turZ3hZbt2vzy4osbkyYKZKKz84S9t3bQN
3USl0xDfB+s87xutqaNjRNFmN9f+ktqbrOebMQKYsLNyfqPZWeoWuh7vqWrHKAuOAckGvOTEG0Cb
X5Pevg8L8F2GU3cbFeDVnybXsWwS1O1gQdVCD/0otfZRw++gurirCd12auglSh1kxSBxABfzgfMZ
CRGgHcdBHwic2uiZb/njwq+UoQk8h4ITqHv/t4hzPp7gCTog2WedLKtWFR7waMBqJG5LhrXE4ywn
SjxxZ+OIqfE8mmRsKwaP44XrFB2u6LzdDJBOnYtdTDZZIC2EyUYUwgNTs9lJMozIViFA0VDWOiJV
XUFIbdhVPUaUepVLIe98joJXSXvNAIlUt8xxQrOPhrbk1wpkxEtLqwm8Mr+DpqLEh+qLQVxbWCFk
5ASvmi0YVqH8PeMFE82z4ztFISEJlVUavljtSRsPFIAleJpE38do5Zj6d97ngNnWflP/ttW3BsLQ
Ob/vK9Do3BfqcZxuCxB8NLax1+0e1zZQSxbrAkDsGs+kmqYHkVU9QPvjocjBNtmo8UumPYyVrFnw
Ujg8X1DBldh5pCphO0bHnL6CAHNrZGgC72Wvqpei0PkoQiZpmNDubnpsG4mJy2YTOUSJlvTQqxRN
drxlMxLu5CTu+9YqhuhYfutX6qragQUHJJLQvD0tpgkn7kR7OY744kvY+RwFt9IoY1gUBlbSWOtB
k6/ZDPQC9ISmILSgvklXPFB9037RR/53ZLZkZ1HwMkpaTm3e/ussKtbv8cbZMv/j8P+9o3gpaTub
r5h9TnM28gSkZx+ZBYRfnd/qUwrloQAo1GBeAXr5VKQurf7GDUu21mJeGo8zAY74X2Pn2i1Pvhnt
76VCreIJbhHNNfbakKHZHWzzskxDNnHBB9Utn/uy4BHYP4q1koanvrmxp+92CFxfKX1wu5RHnS+z
4HxSCI8UiQVzrk3r1AAbEw/3dhwDMt74WfOzrvdmARwHINsa4W6rg34afMWS0CL7CMFL6F1fO6WN
86vuhoPh2fUmBY9jB1ytA3KBp79BAC8bcTnlZ9mc2patmU8ImstporWPHFkBj9TsAcqyqcobuXSu
xEfZgo+qoffQ410nOjYMbaNZttJJ5/Kkd/te1okrG0pwUUqS8tIKYb7UBMMtCKtmOCiDNSsIGErc
oX7ZHVLwihq2BcpyYSEH6BN1tcKgMDECE54b9s+qY3sDT1OVxdZxyMDpCh6hOHrSKuWHZqHANedr
S/lhhJbL0Dyk2GzDbCivLUIzToP7UrVuSzQ8DSuqqOj0yj2CUpRW5qC/uXWs2CUWaIpAkdWQbWY9
gVvgpmjs+1Rpn66bpWxqwo7hYRWdwfpSn2AmqFQS4L2/67ZEzuKjr/Zr9P+zgMJmxeGMhxlTQzwx
TD/lz2iOvk0LRd+l6RjoUby2U75XJuttHms8N3Y5aAkVaBVEqUeBerX62Stp6rNwVRWxN3FzwVR4
11fi47H52kcKwQdUuJndJwOkoWizLxJwjxebEIyEUPLteejrMRjqIVo8vCR6EhTVE+iVfTQ3+GF5
GE3Nm9I7DmK4AoyGI0D6DiLzssWUgobMAEraWNcQ7gZlZ9YeFGJ5JQQ3U2T64GJfqXG3NsBykKEg
G+JqZPeRF/XJgVmHccpXIIjfgFcCGOYiC6LMLj3LbB6vT19mCELs43MJdqQChuDUiU8HBeXEYQWi
+v/NDf7HFESCvTnJxl7JcXMIf5AWzUk9kMXzegym39Nq0TWRRZqL2a5BDcfWqaPSj7vZmRPMjSZq
oqUAF1v1OgUzCO82/8PK/RlBnJFl5fNEJhi30ac7PKKsY73fmkQNrg9z0eGdDSNcFFqG8jTheIg0
jbcxbf0+sSADqYGzv5TULGUjCcHZStjclLSHKp5pg0rsZx+BkFr3h1ZGQPdBFvDlyJ3NSQjMMYna
rrdLOFb9oHHlwBlg95DPOGQKVVc8rO4XNgrXybpHxuI3Y5qPps2gWQZJLxdu+aRbfe+2tPT1AiK3
MzhXxhdqpUFh1T/jBjUZq+vWJDI2CSgljGPnACYyda9Eq++itHlyOGFez3Fj7W+scPpt5PFqYU1P
neTddNrbRCl/ZIqMdvbrUbMsaHWDPkq1qUPF/p+pZ2EN6Fp1iin8xKI2TAx3GmWMRxfaoj+PIzq0
HGq4dNaqk2a+Qq0z6HoKQh7qgb3aJcAw67hZFePPkb8aVoTnRggRpOVDy95R6Q/0vAzK2UDftDQT
+pr8oV0GjO82FLYMDdJMn/OSPqQj70jXnwbWgKbUDkZ1l9nO3ZjaXlZqgDwq24S/sDZHoYR4ra6s
q5rfEoBo7AQdWdp0ROek5Hh93RQTBZr/+IkP4M+Zn0jb2TDLxU98lL6srQp1FSN6vX6GL5bpz0dZ
vuJslMwcQ8ZrVM6XlIwNfrKL8CCGQ7xJB5RNZNfuy3Was1ktR/1svKIfYYApYlrnO13u/kV9gBIp
6JcgK7qq/BIAu61kkhfzzrNBhf2tCbr+DY5JxgcIL3iOdszxHLFQBMTFDg3p+Q8Z2EbmsQRLtxv2
r5LGEOJJNUwDLTf3tmoHqi1hXLmcypxNToiTWqVSozFR+x70GVdRpNTDqTS0JYfL3a5k8UrT8lWq
s21VOombaO2+7qZVEy4IRq13C8XaEz3b6aP1WMe6OzXvtvFyfQckyyFytDQF67hmYAO6dqPGeBlM
32wCqeFBEvkksVVsgWMmZzPPYV12X+5ziodUS9JrJDmVhhCK4qIbo9JAE4rtdH5vco+FBYAMscxk
ZSsmBKK2HcuKm1ATLAygo3i7diJyM809WB3U5MZQx/tm0tBQeOqtYk26d/DX76dI24cpaPkr0hyY
FEV8+YL+x9IM4cLoDIRDQAUXRrbSgvB5jDwNbImZD1nkzINizrryLfU+G4NE6jdkyy64qYlZeRQn
uMct92HWrVuypUATXLfSiyX4M2doCM5JJQqwlBryjKQuttV4l6ovM+J/Yar+iPt32p3a/LcFASKl
nJ6uj/01BH3y9obgoooQfDxxDbvKoHiaAhBAhycUD70YghHd9+tjyZywyFuSTFPfljPmCSVrnrtL
o8eS8zLoKP1sth2KO/8w6RXJZVV7ijqWK8vzObSMdXQgxL+uT0piIWJbnOlUU9JmOPrOUPuz8TxC
KyKtf18f5KJ/wfMk0dGRgtRd2KUZBbkSvJD5kVtgnqHGOjck7bWX2G3QcINbPW72NliChay65lo1
pM0Eoc+heLbU+gXsD42r4TZxKHm1szr1TivAc26kByjIQAhUCUM/1hI0406xb0LBvLWyZ16S2xIV
X9XSPKVKftWqddvWfIc/vR919UDG/v760lzqE7R0ZJGmCjnpRdXlc2SvqeIUNE6KY5RGwQBqRBaa
theq8X1ppY+40qOYVXX7pnPuCpavk+l7aWnrKNOekgSoeYPtUkVXIF/UbVK60EwkJ9BQocYLJBIS
H6i3m4X2fP2jL12x8dGO41iGqRNDRGtTMBZAmKArjs1oouF8PEya9ZBVxdpWnVWiGnteGz9B3LAH
Ye6RgVbGKn7ZM3nWh+xnM/Q72kL/hBq3atk8q4uylobM0bxNrMi1lQOyep9nfD0rs8ssDMCb3znK
GhmkYCzH8PuRuA2p4ddB9DWPxTcF2NdGB1N/HO2TaFhDfD6YGKB2inpSBuOb4qDxFDt/fRUuxBoL
b9kaNdDxbgMF8HnneGxEdFR7LAJFMytzQOSnQmcN3wbFp+tDfRBvfr5gWRaBmYDYkCDZFokNrZ6o
UZSV/VHl2Ys6U9ACaQ1eWDi/z3tIMkykVl1oJxq7uDlmdv2uR+o+KqwQNLv5llN2byiG6ramXQFb
m3IOHuoI4DxmHUlf+bxla3VIdnHe6WjSp8pq0p1sZ9IU1PhT4+eZ+d4YEyREC7YjZfbLSUOoe1v2
KhsPjd7eKjZMT59B7TkGcQM4Rg01Pyc8ErXYggoF1EUz2p4e0lF7rO4s8D+5+nyatT5QoXvS2usi
Ku5ZVRJXRR1X1+7nYjiEdrqzy0HZ20AhWal5F5XDKgMVSFLncQDtwPFnUyq1h//FDcsWLKxGeeyy
ZM+rwVkVBpvdwlDh1ZLoOeHoxIvb2yLN8EJc0YexXcgMwAKUt+Y3VjpHoGhejD5pXS2LAuZontb2
q6GdbyMtQ6csA2MsJLeub+vX6PV5V4XMINbN0Ug67KqZg3ga78B4kJmrt0VCq0xl1fOvnh6DQaGL
6OAp1wFX+WyuWQEuDj2q+qNdfU+tG57/yEdJHnlxPmdDCOl7OsdmmdqYDzrKYx2E1VOJbo6XZEC1
NJVE4yU//3IizsZafj+7EWV2CgFDA9PpWupDgwgv7NNj1GQnmpL1oEzHukaXFo6MZFzJMoo5ed/F
5uQ4yzKS3515pF1AzKfrZnGhX+bTVon5eGaWNisirCO5K3H1YmAm9KIV9UB9DtJmfuiewpWstiub
l5ChjwTdDTrFvKjN3bB4XXQ7h1Fy6/rqMj9PTEjPU2cahzSu+2ML0qeM2asKmXmk/lZk0piy2Qgn
qzZ6UhILs5lBcqcVN/U0u5Xx8/o+yQZZfj8zwZmEDa5jGKTG2+ak3RZwayN7/GeDLEt6NohtpHNG
KtgCpynqWXcO/AQzJc3kXxO0z/si+IZ2tnCSFt9gjU+gRVPsl+uTkP39gmPIkZslLMTfbxJgIVNk
J9HT9RFkeyG4g9KegXoiWKaSo6o+gQyWQ0dWphknsV8xW26SLubJMo9mAXNX0ALVb2Y8/LB5lkR8
7aJ/o5CVQO6jE50ICa1tV2nak3o6FpBYquJ6P4526nJkO1Y1/Gzo/KsemhM1m5fWqp+durznefKU
M/7djpqXhCubKW42FSgVXFIprw7tJTbz8QWiB3bAyUWWqGKqjrDkjcbxlEWM8qQPNNB6BeRuDvVV
bjcu2phONpKxcFj0EN/y5tA4M0DwR8bfK2gH6A9Ka/tlBEFMzooXdFKC+LG2120si3ofYGLxKylY
xXXIx0OrWBQomaYyqtvSKk9F2AXO4Ox4P0Nn1lkDzupFvHiyVXPV1NotA1nBdZv8Eg5tKMpSQ7Ut
wCptKmrxzDNyRxBSN8feHHaqE6Kx/Dsf7kZKdyzTJMX+r3gQYTTBt5p1wRUO1cRj9Nz/tnbmJjaP
yU0YRFvnQfP0lfGSZrcyYpAvB1sYdPn9zDtBdtUqoTxjgFR09qYRdWgmudlJ5yV4WQggh2NRYF4t
WtbVVbEyoFMMFHzvsy1ecbWV6ip+L+v1WzzSJ7MRJia43bpP06GeMbHJGL533UsL3RDGI6hD5/dD
CnJ79Odft5avZRRhSMEJTzrJkqHT6mMOalsdUlHAi22hb+KWnqy0K9s2wR9DIg/EjIutDKrhOe2j
lcok1GS2LzgHpk9stiOsn+kogWrcOUq00Zpbqj1PqsQRfS3Gf144MSWbC2sOCw1jpVv7zQ6adeYB
et26+Ad4e2ktXjI1MTvr1DasQK9O0QBCvNhTNG9+Cbcz2EzXxRZIPi/f8X3+bkRAXklsRGKVYhm1
qnUTzbzcOAKLnUA15SVqx8eo/a4q7RZ8cACnFL7EKr+EPGFxBbeSKjOxkhqLa4CGpm7MLVrTWwu9
f5u53rE5yFFqa9o3ajwDguEpCX+yKzQjEmSP6g/Jt3xhShS+RfA29pC3E6uz5tho5GnoTmn3TQf7
qtm0K93cOVYe2GCg0Wn/TTKw5Lx81EPO3Fxo5kVLVSyCdWfrHrtNdgrYKrpn806501aATwamZN2/
5DPCVAX/w9WqaaEYaxyz3NxlYH8xC8xwfrs+MZk9CS6n1xWoNi/uO1Giu5rObhxNJwWVA0dfZ7zb
5rI2la81VGFegudRxmROtdZyAAUobodj5UFv0Asf0nuoT6zQA7m6PkGZ9QpuaOD2zEMCR2emqVeU
k6cOp2Z8mKTcH8sxuBIvxMywsqqRcQ0DGWsVqILb1P8rRnG0/6mPcplamdMT8cUZMyzNGscaNGNa
UKyiFaRZyj3eeX3iA1Yh83pfaXo+b5zI25yWpHVSZVlJl1ensHUN0zUw2M0UZLezn2xKdLS4jm+4
NlS2fk9k5xwhXT5vOIRF5Bj5r68qwvcIfsmgKoeoZGSj+3nw2U91xUws+fKg4rjssVsXxxr9z7l3
3Z4kvl8kNOYEatckTJuF0PikEUiUDV6jsiBZ+hKc4v76aBInIGKJNV3RoyzH8bRHKJyDniIPq9s6
f7k+ygVTclD7UR3DoigBERE9F4Z0RnG2oMeauuEaQvH+4Co/57uFSw48Zevrw32teIM+6Xw4wbUh
Uc/jrhsMKCzXj5y73UHdjSsb8pyV5/hKvlIDJ0CTXXYCA/kOfWYHPLdIeY4upFufP0PwfUYTchb2
TY0n9QG4+NKPdmEwoFcXKEhJ2UO6woLX0+K6rB2eNB/ggPRbsgr9t/5bfLsQtkZMYqNfg9XniQk+
b+lNCBlI6VCWAOz+e/7/F0H+vIFit7PZTjTKWmwgfZiDcR3tcIECb1PkgXvDl1Fgfj0Dn2YjPuzg
UGVz33bYpnbLoQGX5TpwuoVsh5br9Gf//XkY8vki07WsQMk7B5tfhZY9/RuBojltpxXwOuBzGyAY
C2EE52cE4rUCPcbXj8TXgp+wooIzi02rzFUob+HuBsmQ4dCvu024sZnb+LMHCEkAyJXsHErM5EOz
5SynqXK8oo2c1UcN/cRWfl8M4VYyra/R9/OiLnt7NoQZWWrU460HMaNfNbdohsyP1knFGzSw41aw
ZOfIki1IQEqOwIU04/PIgo+JeVhmjo1oVc7aG+2OffGWdu1DrnznXQMZTNMneXjDyKZ2dlYLdqK2
aoPrs/94e75mUoKDSUBnSfGOgSvkzH84KvplqnWRZTdpUgW8BfdGe5Np6bNhJ7Gngtyych4r+qRS
vJ8P29kBEdG0nSfqTVkPJswZ+Lpjn9/O7M1yohunjNFrVfceMZ29qoKVnNul4ZE0p8FMM/xfhXJH
yvCm7brCNYwwYFDLs23XKkBirtrrKGIT+udnNMnTHI++OUwAD7WvZkutm0nJtzGTHeXrFqerAkZX
YUo358AbHln2gHdFb3nbvL7mX6s9nw6SLtLFh0oZNqGOUBbjNuQQcDLrg2tUB6ZuRwV8iTzZlkm1
iSvJZkuiCZiwPpt6FMbZWKLp+QMBgpsJWN+iQ7Wdb8q1DIh8/VTpquAszLYZuw7PmngxJiDzmjyz
+UXIVpU2uS2B4qsBGwRFLB3cWOKjY1k4Ua/2GV1oxt+SDWgtPNb5RrrWb8kjuqP9hZmbFG54Oyng
+vRlTxIXSj/LKf7zAYtBnfkPxgrTCe0Yvh+7qXVood9z0u8NkG0yB03HkHe00Xqlxfi1jgA0G32N
JMCevqK+5l83ra/lzk+mRWwhho8xFGi1AjvctObOmMcfM0WjmLNjibYvQYGBdp5Cf1cgBZWB906b
UteBbHxhnXgx4OjProVEBr2SVnXjVMjQi1lmg4uNfd2v/+RxthD4e6UJtbZW6iMtQTPKHmhyigvH
jc1t0bS+kZWbyJ7dydFWPViloMNh/X9fxD8vkSMc8G7oympe7gh6yh6nvH9sjbcOcChN2VzfjOtH
AEIBnw2Dx4M5xwpiF+W3an3fGWybZ+i/Lcx/uKaOcK5BMTi1RYTD1gP1AWzitg7igHqmESzZWxbI
mE+u+0jiCIfbKkJHGWuETGc29qHq61TGZCFbO+FQoROM94MGK4nscNfqwMVp4Qrczl6f9RJ7kLhj
IrZIhLna5aC/NY5QQlsPkGLu83znlOYdMfYdTbyZDjstqSEoLOPfkjhk4izLcOY7nDEjPFyCzTxa
D1P4o28OUZicKJ03ZOpAEpKuHDN8mdAx3VsywjjZLgqhv+h1M56XwdMw3jJ0HM6T5O1RNoLgjSya
9fqkY4SkBVW2DsZUKaJZNoTgThRijLmWLDlU5RohZLpP4bqE9dveFKLw6CtrC8xKspY3Sb4v6t72
Rho7eYI7L2QnXmP1JaqjXw0aga47EMncRKHbGPBUDeTpONYlHp/RLFiMshR02YEr3lhUkkVXIg8z
DdGz34U/5gC656vU2MQ+tAm3bDutQXR7tEDKGAEOJRtbNj3BiwwZybRpwtZ1ne3nNXkg6CG2g4zn
b13rbGyT7vTuZYpjr+PpO1BtPuE/ivj1ny3y8pVnR1BXG22ManhpGwfM7siCjZAUE2QTFW4YeIKd
civFEMC+NzNfRURGfyWzR8GPWHFtOHpTO2hlql/Qg+U66NHjIJq+vlayYQSPoQ9aTlMH1QgnA1Qe
JGahekudWPKYdqGK9+leRAW3oWXdNFoMRtkR7baqm2AhZO8hxhXSameQ74bymxuhb2glZHMtj5nJ
hjIfHV77Xq/WJivXfDDRvqcEXfbkjPWi1FylC6Up2gSRHVqNq+azJNpLv1rwRGHdKFM/Iyi2Pl8Z
Xr/mwJuU4G7J7sCkAu2yHAVID3zzHnGrh/qd4rZ8pyqe8ggdDHpKpMiXy7v1JzEVzC6JoSc4qpzi
xSnaVDNUO1G5qlfGGxju3ap023em4GCb2+tGsszzq0v5M6xgiyaFQuxYNvQ4mK81B2V2gwQk/wmt
up9T8sshjX99PGkCLlhlrzVMz9OeosiqerPP3DyIdqC0rzfaev4NuZV19GrLgqdscQUbVUaGlsRM
o0ct+Vlz4Jx56Vf89/WpyQYRTMpSSQ4NeVofi7k4sEK9MzN+rIxGkgFd9k//2THxaTJpenRIdBWF
WP2Tah8y9df1afyXDOvPAGImTJ2myFQHVyTjfULzZUajlaU/phVwxxHw6E56HHv7bihmycwkCyg+
RcaTYzc2L+pjzPep3rlZk6HfVpfgRr4yGX1cKf7MT4hksxFrWsbt+tizOnYtwkClWPVBycZjVxS9
nxd81dH2Va1+MyP1rYy6U3bgttnspnFaRbHHLfR7kDsDFNgVSCIH5iVqs2GGuirL0scLkT81IMFA
gaXPUYVxINIIV5+4GecOpAEphB3y5kVjpR5krH0b1QlVQFA80MeQHe02kazrf6kF/pnxYlJnUbNq
lSzWi7Q+8vZ1ZslzVyJjjb93+ftyiZzZqzW/lm3uVsOtNewVlriMzKvrZvVxtb/iacQHT/AscGVs
sbt8BEbaaAPaoV82gdJJOb5PMf5T742RAx39mqktvspZN5MNFY3C7eNn/HJQESNIj85kc0/pQevY
ZojbVTve6qi22fVvyHJtjSIY2gFB+3no9I2S+cSJA/TBSxoEZKYquM0xok1EtJYem/qtmdd1d+qq
B8mCfX2a/lSq+CgGnu2aU9k8yhPFOTrh6NZQhNcN0AzxZlUPIIoG+MltrfQb0aob8E+emALaI32E
OXbIDjtrXfHXoZzQGx/elw7wuQQ6GFNtjr45gHeLZ0EGCts91HesJyAcIQ06Tzf6SEo3tEnlMZTz
pKv2Xx4t/hii4IdLVU04ntfhh1FKgyLbtFFPQOnyAFnrOveSl+tLKNslwSOPuRM6owmTq42DGluH
mj7QaJT4k8sRDWgLqjomtWyxC9oyi6HX8HJ4jLftYekmatbIHxZtNB2wSghb+VWQr1XZO/QSKL+c
p7NhhbXsqFNVdRHVRxTVoAsLfrL4Udd3idN7Wa1J0v/lL7s2mLCSNppDulzDYLH51Pdq0E6POhi+
rGM0TKA9lWSuy+m5MpoY4mhmZWmnK9VxrEC2jANsWW9c/8nbaHPdQGQDCaEuMmyltqqwOvL+p5IG
6Fe9Nc3HOnS218e5GLP/7JUY2XJNKSlkeStQ9WtuDIC6Uv5vZaWzMYSwRipSxp1hV+BB4ysLwk5O
AbZHHu+07tEctAfAa/wC3LVADh6c2t73M5HQ+l6uZ559ghBnGrOsUa/GNAF38jToVubNKoPWYegD
JIFmaRcqsosQNCvABFev2aZXUW21vabayO6rF4/+2acsv585T4r2JaVsYbAks9HjDKi4VQXAo0gs
9bJHOxtHCARJozQ96Gb0o5bWXmxRkJG0kz8Zxgutn2sr8kGB6aivqO4DkZQmvmUQyQXsK5Z/yWfO
PkHIqJVSS52agiDN0bonHSR4U/LYLhIl491gF6BMfMuH76R8SuN5n0MCLQKUa6RQ3Ioq1Kt+NRHY
jpisVnH5ZDkqWRpVoeIirH8LZttGs/XqmE2F24BqLbFWCpAz1Fb862fr8k7/GUnYgQmgrzJhFpyF
BkoKeqeXsWdQqSzyZQ/4ZxhhlWeLNo0SGRXe9v8SSNWTY8483vnRYdpVj6BoXN6qa7xrjHdj/359
kl+x5R+b/Gd40dtrczM0vNaPdciC1AKuL2b1QwxaGW/obK8bXpv8Qa9QTp7VGXza8Z6Bb9qMuqM5
0tU8zlunb1cR8qvCaXCDTQGk1dpWchwux6Q/XymECXU0xioxCLj6cL+D+tKgbYsC58I81dKKlMTC
Pq4xZye8yMu6ZighHCdnUyS9VzlbNO0p0rbdy2VfCLr+y5Q/fj8fqE3zvNQIPZba2wzF5NxuXqwO
OLXI8RtW+uOIoKu+5rn11OuSwLEs2NdI+Gds8tmNKZ1RD7FmVsc4PcTQOlDrLrAocyvtCai1THka
VOlD9xL0ro0pBBJUZCre1Z3+0QZVn/4tTFLf/w1WP9n8hIgRhiW38N5WHZtVDyh7fSo2/Aag3tEj
p9YA/8XsLVoSOM5K6ufvjrG+fq4kzuMjtzvf28ae8oriVE/owEjCX5m5oa0qSZ7+S4b4ZxcFF9UX
HRudrHJQ25mP8XoB7aur+litjW3+u34et91aRuUpm5jgrhTLVBKngOFU4bfCsf2iOAxZFlxfvcsX
y7OjIXildJhT21EaHQGfr/gPLfOqNXBLnubF+yYYJnRjyLroicQRf6BczrasCWsnBYeHfoSGLpSg
Jghi/gLO6MUctkkBdq0iiqNV2riclK2XRMphjiBaxBbgb2Wt69n5VdSpa3LF0/N4Wy2CkSZvAq0h
JiSGV5o5nrKoB/C3jwNcm0e3ZbGb48olWbvl6F45ZqLgcAG881yXMP2/FLcbb9hb2z5Q1kUQ+dr3
66NJztlH5na2aEozpkDfwc518x5AObfFHVkxg6Y7WfYRBSUosBqb60NetEAomRGC3ARkZ4IbibK5
HdSiBGetcrTBx83QE1TUMtGyi5n12SiCA+FRY4IZDREHNWi/1040IZLTe9HezkZY5nm2dNBoaspO
matj4ez7qQi4zsDKhL6jskTpx3DVpF1dX7kPgP4X0zgbUvAXWkmVPFPVJddYWHKKVbtlHruJ/XoT
HbKD5cabds1Ul8rAAJfT2bORBbfBKrOkmcaXDH5R9oHyfAroA/MXle9+kL7MXYzhZ8MJ/oOpSKi6
HmvbR996SFnM42F2BpfO6v/i588GWs7H2SZyTa+rqFgSkzn2AXdYE6Z7zRhKbH5ZnisbJ3JED02V
9NVSwWTpS0rfIqcKzNRamRVeGGrr7p+ZiaiiolcJB6BIW4KnsW4P4W6B9A4bApXCvx4vFjOxq4C9
NJJ5Ss62qKUS1kD2aj3MZNahV5zUB1zQm6aQVVYWF3FtOQUXAiFEg6PHqoKqZ7TJVtVN+5q/LPpS
S7mIpJ79eH1FZdMSnAm14tYpmwnnbljHJN8Q65hlluR0SzyW2BptsThl6YBdm3m65+ptP8igWJJT
ZQnug7WOakYRPK9OfutNcRuDpsGZB3+mcXB9wWT2LriLcCrq2WwxF5aC5YA/56iFOtPezBOvo0Sy
cLJpCc5i7jSlouEIcydHmsR+b2+hFNSU0qYnmdkJzkLXh1QvU8xqCvRghniDnz0ZUPFBOzKQc2u8
Tsle4b5qPy3Xuz/+Sex/TmyAotIMj84VWFoiXVklRuvrxvjYpQQHOtpMIx4gc9PPjXqjQHmBGf2K
WA/NpG/qdKPl+ybsPA1cicXUvupKUUAw6KHucokflQUIsXeaximKKTo2wVh32/a4wCP0O/D7uGRj
n2S5nuSoiMIlVclVEk1wM0OHFTD2alxLbEo2guBhkBcNZu3gxJuOsWHTrZpIG5YkZis2RSspo5NV
YYgl7be8ZNWBNOVVQZOyv9Dqazdkn6/1GhV9SYYpm9vi7c5jnlOlM/TxqiOtQfBY76dSxjsvG0Fw
NKraprVKkacg5QbYGm2/Tf8PN0jwMIhwUQReWBz6advNHRh1Zcd9WYYrQUZswkxwuoAHhpGNxS1T
2Nou1izJJE9wX+VsPw449Esc6AyDcUcwtI5CxD4zEcqWxErzE/DAoFzjVzclOMy8+TZ8BJepG++x
W7jr6lBtTO+clQ3NJvBydH5hrmVdUZdLSgDb//uTlt09s488q2dALvBJf6FVwEUMvh/8q61G05t2
9q69zSEy0W8IWNHflX1vuqOsTPtV/EFYF8FIycjnodJyQAYcUBEkvwa+L3A3aaA2oVZoOVfzoEId
WzM0SBaFXgZuUjMDRkwBHfb0neuVa9mRPzsZ1GLtlVa2myFKdyppg7zR8Mccf7CztYl+RJVC7oSC
6yT6P9K+a7lxXdv2i1gFEoyvjEq25Gz3C6vd7iYJ5hy+/gx611lWQ1rG3ec+q0qTCDNghjESvyvj
xWa9+h6lyXbJ6XOaAQerz1Al6/M3vY0c2nYCX3k9C3C235y2ZGRRgfraISUKHq618wGm4N24R7gG
BO9t7ReB3jhh43zvoq/r6Ncpcwo0GFJc1wVOWe3L7ZC+hI0o3PgXn/AlgnPMdSVRvVWwMD08mewZ
YbW7FhzHOTso+n2sakFvAgAmBqekESSNJFjh+veXCvwlnnPXHWDm6txoYSJUMCB1i4vOBN+cZTuP
K3s2t2Ka7usm/R+JPKyzMUbaoLG+PDJ6ABOfrTegAzTeSWKI3O16Ot+sjXIFKi2eFB25ehgndMsM
23zHcEURjww3KynLmhoLQwCY+ea9BZ5KkdES3B0ebcIIATaRaZCuBPWfCOOYDd003S0xvKEOzP6m
eQH1jd/Zrds8Z5viR+In7yPdAsrNydH2IHAF1w31165zJtSKykwP47Wa21S22WOyd/nT0Yfv1UUk
hDOKU1/EKkb4cLTxD5AroVhyp82i1+j1ks2XKfhkFTgzvdNcy/IyQGNWAl3FwdPGkUsXO2qC9X1v
4MHdHxRMKLaytzC37kTAHqILzJkiZaAyHdAhjXnJFW8g8dLfpHOVY3toTxg9d62NfCT3oiSU6Dpx
pkhJWKYp8+oDi93YjO4i7q2/2jNxtrGcKZIMCl7tHAurihuZ/rGUMWgYted6U+mnMVvsrL6tGBWp
6Xr1vlNTzgRVBhAWtRjnqQTKLgx0h7mhW7wnTrktXZQ+RS39glvKF8iHbLKSguKW9vEDjTDspmYO
lTVBAHk1vWsA6EbHxIxM9M8myrNrStBfkPZpuVqfEU2SMl5CBnPiGjneEcYndcPcNjVBFfmqnzyX
yl3Oes6jpopSqOCWnXJvpXjczGDDAKUocZtgoxfbfHFLQRn12paeS+VuDl6XURKh8n80otspZSgp
UcfUhaiLVy7KuRTuopRJ0U4SGjewtm4rb7qNFqwDu6Ls/zW3cSaGd1AAaKfxrDI8nJotG09GuWzK
+jUeD5JWiMZcr939c1mcixonkHFHSoUeihh0HPrL0L2CnHGbax9SiHpAAr5cNCmlYDc1bLXbsVJ0
ctfMyvkHrIn2s1tadUTD6FaGxZaI9MoTU+LN907hEjkLUeq5CM71yFpGh37AlfzEZkcqlminBYBg
2R29zQ/sVgEgQdQEuuV2KvqrvLx1RKu86jPOv4HzTLFeMAljdSZsNh7DaFWOUPX10VRBW3QKD2Cb
7EAMYpPaa+6q3420Eb3GBRpCOb1UW/QyGrNZHgvzY0L+pVPfdPRDfr/VqwLwlvR8lZyPMPTQqNII
CpJ1QWrc5spdQ5qgXx4SkA2Y9eu8pO73Eq/5wnOJnOJLRaWjCmiVxwS0BnKHgyyfpg6sI7nQTYgW
x2m/JFkYPNfWm4rE0nCsg6E/SZTaqaOhbrUFDMyxCvIxsfNqZ7j6bTr89+zJf99k3nPMRDJppeEm
d+Y9BpX8Jd3Vg4iwXrBOHs5oAVtuOBSAC6BzcTBAUz1hMDgxsy1GpH5X+ks41y8pk4WjugKzx7dZ
dROZ0SORmXhkD4d4awaxY70sG+vn4ixe5VlBtVPeLUQ3398gkcdSOfOA16eqFhjv/CzlxY62QZcN
AnUJmFGrn0w6p1Pt7EZEbSAwfDwKfDaNWtiUOMvMxOiUdaKxaOBcoBt8z662SFEzZ1B5PR2DdFxJ
xGeAACJhMee+YBOv1UPP9JCHfDdkIoEOrCiBgQV052Ao7OjHPKKvF6xka74/UQU9vMJj42zNnA4y
NRtI/A8M3BoHd7JTyM4ge4kzeMCB26TkXZTzEG0qZ3CyXi1qw8yxqc19O91MRuXL6ZYmmsCUisI3
Huq9QdNZRkrY0tYbPeoCkkH2y6fivfIWp99ibaEbiioCV6cHzo6RRy2SFSbn6oDVzTTo5cc6f9es
e12fnTR7KkfgjUIx5G4UGPGrqiBj/l9RZRUIkpwGqshJR2MSo08G/CWNYbqFlAoCxKs5euNMxvoN
Z3GG1S01OvlzjNjdACJ7q/nK7wF12fwHO4anzia9PewrD7mpgwXOnt/o9YvET/KrWnL2EauTPvuI
StWRQWojuJDosJSVHWVAoQYjQsm2bRF5yJMFBlrSI+SYh30s3Zbpq16/ZhneIHpvG3LvLY0ZZBUe
7UPmVvkpVIVtoFcjwrNvXBXg7BsHUJdJIDj5z71bM94Sc8wTONrlFzCkBbU7aTYBM/a8yRzw9bzV
x8QfNCcWjXSLLgWn30moE7XQsVcEkWnXGI4yhqInkmitnDKXY2R2UoZIe3Rkf83rhifMj+mH1o03
bFciE+aI7KRIJBdFAK2GJTTDPaRRbpPCsK0+B0T6MrngtFVchQ0/1JH9KVh+klTtPe2qxY8xX2dL
kwbU866L7SYuZ4D4g/anw2i4LeVL7em1OttTo//MgWHuKsMwIIE2ofEsG28NtQH07Tg5Cj0oRuk2
MQ30ebHH4TXu2vdpiX/NSuRSOjl5lP0OifQxREhJ3aVo7dU0ubH7pcs3fbLy0lLpde4A3To8JnVr
L3QPRBMnx/j7vLIpyIo/sNEdKgPzP9beKEtUFsCdJtsL0d0RWAhUHdCtA2ok9N9ZMyjFowgA8rET
sWFLZznImCfFuZ+BAI2VBP+Y28u8zWcZmcDRThQgm2Ef+nYvWbdI9+4BfHFq8QS28355Spd2q9Sm
Adp4wL8rSe1KEdvWADhoMOY9InYZ6o2iYlwCSwnTh2q8aYHwbjTyfgZ+Z5EGFOnyHPTQrVHZGBkA
YPxrTu51dt+29+P4RyW3BQjam1uzB5F0/jiH0R8Wt048gKtF/hmVhitrMcJ5KXbzSpRQvOp7/lc1
LfKZyj1TTU03FpqNs3kEny4YtBAfJY9Ek10N44bf31ORpPUWn0vCrKdC19JwyppAKuF8YgNxrbRR
1WH7vajrPudsVZxlnmlkNLQG4j6N3tsxeQuT1FuKzrXUDCMxqc3A/JAo1j4KRau8igr0j1PAhnL2
uE8mS41j2Lr/bQsei/v/pGYBRcRsPdyLnmGijeWs61y2ValEaGVJshfE8ra+9O5cM7djRLCv67df
vMXOtpWzn3OczhExYWgsKGhoWqDB7R0LE7qC47v2XDB1Ar4fxQQDCM9XMuXlXKQWKqRrHDZ7rVM8
jHOAQS+p2+d4GN0MwEFddihfBMPSOhngaQQrvVrCOP8EzoxrqSIvqaoXx8ptPeoXLnPBMXoifgHs
NlFT77VnyrmwdT/OVEPKsy4ZR6w3yavtkmXe0CZezoij55qdi33UtZjhTB7faTiqij7pYEJE9iIL
beouG80bffPV9FFqdEV1xUtKXDwxz8VxCaG4lUOaxB0SFXPlGUvkwD05owm+0ijcgJl3OyiYjESs
bzhqkrIgVCfQ8xYD4oRhcLtS68DyMNgAZe0CKSneUt18jJfCwzvdUwqwo+bkx9RvZHXH9EMOYl35
UDW3xVRuc+UmBfqwBJ/YqxPIU5AjkS0ROPC1sOJ8fet2nx0fvnkAidpgHonyWo0fKXzE9wpx7X6c
2RQe1GooQjDk9GswO+2bunZSUm3oYvg5oAIWTD1+L01kPXmAK/D96NII1UQIg+3ftgCKo8HaOibK
Wl9PYX0ZFB7RqopT+Oq1lRJdFrSv7Q5HXemyXUg3tTE42jy6IOdx6rhwojF3YOrcMfHG/q4D0PoE
94oUrcNUKjBAAjtHOFeVDSWImubJPM4MSGqzU0tPqp4IDvX6a+xs8ZyTMsZuDIdIKo7jOvFLnBHt
2FAIYtlyctdXz0X8QPpnHSOrzLyBmbS7KRGYOdHF4pxVWNOFjMCxwxhaZYcTmsIzO+6B+p/Z4ZyK
QuNrtZjza8w5KnNsWtIyDc8Aa94vM8ClZ+CL9Y4Z3QLZwU4VdDOZGAzR/j+Pk3NbdFoSMLxBfQgD
ThS1grp+raPmUaA2olvDuQyjSOdFR6oSqfxo0wbS7YJ2/oKgrafzpLvQVjewUSIVujq8fr6pnO8Y
orAsCnM0bpmWvxhkxG2R0fOA6iE1+oNWSHaqRbshK3cDMFqSDrjZs+p1ZkDy6Y5GgLauafoTXWaL
TTr9d9woJwI2Mp3VXgw26zoe0m2d5vD1hDBHqjLQHA59uI1rqbWrEECZbfsYljjGiKa/Rkt6zcFD
aM+02ktztpVjzS9DydY1JiqdXO2KPlv6px07t7uVbgLFAU8teXpu062ygnWvhEB7M/o9gOZXNmyp
jNxY26fUmxrTi5qtGh0Ss/IjVYT2c3Uq6PxrOC8nN7HZtgPa98cZmSqWOSTRbHSroeckcha5BjuD
6fUp2cx0BsKoLNKua7p87oU4o2WVmjGMOpz6HMRbZYelehnaicyt+aGATwDlgMIbN4CMW8qn72/+
tYt/LpkzZKbaY3q/QEvWTEM/j8ugNNOgWIbgezFXDea5HM5aFQZL9D7HCtf0FdvqO7oJtyBVRVaV
+FBtsYP6zJjyEe+5SM5kWa01pklpFEeiv5Yq9RWj9Zrwl56BslUy3AaQVamMSlbqW9ZWrn5HWeHU
RqDVudu2mzqmrtU91Wg7marctdIdUySvQK1mSUFBTdHgFG2l7r6cprUo1qkPlbbvxg9agOiusfXp
VhkAOSiX+M9fZi05suGj3xKPSsvWJbcxQ9EWr5f0u/VypnIGigHDMxoOYXnpSApMwSMgnsABHKjZ
axorbq9vi+GhhhEVHK7oEnHWs82qfOpDBNwMibT0FkA/zrSpNskBI3xB6Y9I04seTiKRnOksik6j
lo5uFg2Mnm2a7UNjfIkmVeBklWsPtLNLxBdf69oM+6rH0gZU43aLC9jpye7vZR+4SB1weJd3hD3L
RnJqNIDKTnefUMxXdM/LT8VO/OXt+52+io19/jmcoSIVXsQAzYM71FvEz6mfIEmRtcadQmvLJsZr
JqtOYiZuqYyHpPkYm9mVk9tp+ZWDvqbHpEs/FU5RsA8UjzVbLuIfqvQzSd8mKqqzCk6I7zeyKjbq
RosGETPEZG0obZayc1M1E0S8IjGc6Vy0Tu4o2C+PsfGhxLq7VADXVFpBwCe6BpyZBF9Y300qdCsd
DHuYgPWIVok0itysU0UtEwI95vuJNKUEqkaEwK5QezQ76j74lWzA29iov7WstxerdimC28i3iCAt
LtpMzmTWVavkRUrNYwX6EA314Fx9ZlImWuG1YPL8FnOWitSKXDAGZ7A2wq3Asc1+RQ1JfdFz6F98
gCqbmgIeepnnoMqgLaGuooABegLFKaPHKi+8nC7A7C7sxEDQvuSOCWOJuQ253ivKhunqE2ib7GZC
9BcXfldvzPwGrxfbMJAuJTYFDUaUya4MXBtANdsdcihpY+6S5CadiWNB47LpQS9rr54nT7UeZP1n
rGNQtG56O27ZW1jLoQP813cmJSBeXj7m4q5QyP9JL/5ZOY+TaCaZCoYtnR7nqXGMGbnZOrQnhIHf
W6TVtF86nS8xnEFSWF1kdYKyFEVHMZj7Ar3oA7My/XRs9hlAuljbCGzydV38Esk92cO2AcBvrtKj
pN2Du8tX6ghEp7XTprWote76Rf0SxRkXIA80HS2U4thIvV13732seVLxZwDlUwYG4OlRCV9ZmAj8
6XUt/JLKGZukMBpr0HB0qV7acQN00BS0rbP//cldDcFB0Pu/umGtn3EWghsGbRhJCvVYesXWeJ2f
++FQFi76F4MB7VmUbAoLFQZvCJC8EDQaXfIxf+aVvoRzlqarR8zLIn+N7onhYD5PDwPzUbeowGPR
2fLgx2iCWRzqYOx3uGlB2/FE0IZzjGvfUHyyF7WjXoUQPN8MziShBjOZRZgDe9zLf+aWY8obvfVN
8kOKAqndzD/BsXmDkuCG7pqdWdpk8Rfyoxnuh3wXog89hrcX6ZboonNhlYbJyYjIIK0155uBHKyu
2BnVHqjeAlPxLwnTr8PggimmzkbcD5jCVgPpl+pNG8vJD1aAYHUXifmxVv38d5MB0r2/753J6sRo
gSB51Nn4UCrxsZNJIA/dLpq6Wy1C1rS5MahmS5XkALy+xrix4OZ/v7EKnyRD/SvO1BE4ie0C1BT5
wxhQp0EVtQHVN5vRmzjURyBveJr0o5mZHa2kUXWMEfMHqRzcIWW//9sPQlcmOL5lC51pQP3nkblT
lTW5aSrlaSTlO4KZ3djjGZFm9zUoidAUYscEwGnSuIvqwR5m5alYfo7h4svoU1uKX6EqfJ+vR/7X
If39RRdQ3WFOcqTPSqCTRwdVrpyJqgFwLb0FEG5zAXpEFr4m1oZlqtugKjMu97Ix7iWjsWfNRONa
7kqE+J0U+jQWTXF/dqdxX2fIBllbWakMHiPO6xQawR4OWXVKG/CxRNWN2WezTZTwA7h0g0vnZVs0
6BFi0k0TL6rdTqFqSytHh4YHmYoCSzKMzwML/T5VD2wePag+oOst3Z0NzOolP7pMeowVw9GmH0j2
2YaW7KVJdRWV3YyN13Ujwgck+Uel30lZDYS7AlXGUgTlf5mYQBFPNtCvS1SCyXuF00yjjTK1ARLT
aTKjTRPq742qe6SKAwlgcYt5iCtjGxHMZ0xtHCzNLNKUK9cAUZMK8h/w/lgXEP+Yf2bdIKfVSU22
tYrpSQn0Iz3K/qHhtfGfXHkKm8q3JrD1rng9jaOjIiBTL2uz20bVgO4nH5vkweos73uV0VaD/PcV
MIhqIKrTFNOEM+F2pk/AP6/Qtj/pk+a1tY4iQRQhNC/uNY28DVMbaEx+U1LQ7VXNfRKbezCVx9tK
7QYXwI5ebPXugMytljGAeAF4Ig3tDpA70bQ4IEX16ualS6hPEpBuZHaVo95pnXqm2p1CnEiBb9KV
BJ6qe4wUy2Zx5oRAoZBysGuBMiMdrF03VNtCUd2oYqixp05j4WmCt9oGVApPSoJSP7q89C5A3+VN
mL61C1C1Jv1+KKunfPkzGMVzjHmB77dtDR0udm0lHQVhLFEsvsJpls08aVbTo1OE3qqE7i3t4XsJ
l85Ew8GcieA8exa2WlWEENHXMoyr7E7Zja6uJCTxQSKZZ0BBmYFe86Z5Kvrea7D5gk+4sO/cJ3DO
vI6VkILduz9B4Zm5lSx7AX7ZikweIThF6D7b4HZ1Vmzt/5rDhBPN+WwZEDSL0eBaJqN1l5byTacK
3miiI+QuvjSbHVoKIKFgw2FUZLeJUkFQLxDB1xjnpGR6HGP/SHQXp3e68UNwQBchwN+7xCOYFEuy
0DCBgEX1zF3hS57q6g/Ro7EjLtmIgjvRcrgHAyiI81kl2LFybFxjqdyk3H6/oMtwllsQ91AgpRyV
bLVGPgnQKYtXIbs3rKB/Jl73gasHPloMPADTE8CxBAAtCLC32S7eZQ5zRNHcKusbHf/81rO4HpQs
hpF263KrEewX/a5STnMdnwjLvTJ5Wlb8LuMxCROnaTHlGz3PmuATBPrHj5qk4Tgga4YviMrfk6Tv
muVXWJB7I0oFXuCy65Pbd87YzP3ch0sESaNDVY/q99TNfNNtXTD/arlbA4/6LXLKB+GYpOhOcSYG
fd+Ykihwg8N5s3yoO8Wrn5q9dBMagbxT/dQtHNEcyOXgArdYzrYMBpupmmCxw69C8xj6rOCqXvVg
lDz0d2FOCSufHNb6PT3I1a2u2ERIi3cJC/n5EUimWIgL5AtqFdPMcqpp+AgNg68lxp9LO9LtdvEw
jdscFlcHbAlCxMrL7iNyK9dOcz8nmPQRKfVlKpT7EE6rW6kkwFjHh7ReehsBPdjrF8RjmNdCk7hT
PNOb+sA22Z3mGLvstu9BlFw5OJX/k6382g9O8yvVCimUDHFI2qJiFgKmT9DafP2qfUlYfz/TZzwY
2jD5XGiHsVAMFHSRiGBufepfmowvEevvZyJCmfWZpmMvZyu+1bNfaH+/r8a7743kZSy5BgZfQjhd
rcxOji29g9GXJpdNP+am2yRhemDaW5bekv4nYW/fS7zshuDuCKcxgMkKrTiFyHWG4D/Yd4Vdb5WN
KNH4L7r5tTjOK0/VUMwAHFgN0eBGexkVAeKNQHlCKuFo2oqd+tqJOqUvJpy+zF38vUo+1TcOZV7J
MVZZ5x+1sQdzpRdqsTOBh4JG7mwekGc5GO3NpIMPi7Qg8Y2BbvpbQ32KkQdjfIqU42J291JouFEs
20O2j4zXsH1oQ+oLTuS6a/hnn3hilUxr6FLnUJcRzJ3FdsWVbU61UzqAB8BrH1FZg6hMpKSXbLDc
FnHGIkFAanYzjkcN8LjG+COSSU7ylP8G+5tdbjNvBgqkLbwV11yxTmEmdaJZ8gVwqhFOXVqTDBbb
VzR/HbqMYwwITU48udKu9BMhCNc1JTuXyClZFqch60Ckd5rNByvMgywFS4e5jTAAKaMEqJaSG0m5
yA2LpHLeMESiV1fqctWzCQ9E1VkatySb/jbdRcHizO4Uekin/Kzbje5THUiCojkM0Rdwmq4ZRZZJ
MdatBmsDRxqMvuqLZzFFYtbfzwzlYsjRIKk40MkHjNv/s5irj6izY+TbI9DWEeUSGBZP0W0YTNvS
id1f4BB5LQEnKNq6a/7lXBaXTJGWupznDGvqYs1p8j95I3Bg157q5wI45Yu1XlcsMH2eIk1F9upP
Xo9uMX/QZXZjoFkKLMw1X3YujXfIVga4JWV9vBhOscWkDKgW1UftFk/OdWos8wqAg7qi4OyaXTuX
yjnpTgVs4tRAKlv63Tzu4p7ZYYTnZ5bZ3y/wauBzLopz1mkqAXt5CbtT2+sukEFvF0X6mWUash9V
ga51Sw9UACfKC9Iw5uLk4JsZ0SPfdNC7FLNlGrOraRt14QZ9/Juxrt4wbvCrrJNHBd32UyRCW75+
vwxNVwhF5sHgDkStrVJO47g/gYLP16rZriwRvaZIBLf7eRpN1mDghhkokxrT5FataHpOJILbdUq0
pSYq608VI/YYPVi5aPzkEsMHTgqe8Z+N4mx3btX6EGkJ9CQDSBB7TgGGk9WjR0YgmlaxLwMOPO47
RwXecwwUQrb8IjJ6gNldZLY20Q9l/B5NpyxKnLwVBG/X7/fXt3EWngIdVh+HVYdNBbgBO7M/9iOY
kNFS9v31/hfT9yWJs+SWKmUdMbELbKvuKn/FoG08bbcicouj98v+Zp2YCtKbmmUQJBJ1zqCjEzfN
yBTP6P8d74pZQQ+rYf6QJYIHco5WuB6sMkZi7HojvVmMfA9ukz9xrEobWcO4XV4hrzwxbUDmDuRS
bS57Si/1TmfIzK4T+TGW60001h9NQl/KtrsxlN5009B0oxGEn4m+bxTpjZZIpuqRlxQWWCaYO4B3
ZppEOvJJXfFXkI+larIC0lskTTFVxx1hTadBHZIpP/ZzfJO2GNdamLdIRuE0UfOS0TGY5uTYTuNH
1Cg+DRu/pKnbxQn6dxU3YQuIWF5NvXa1kIFUi7qNVL93MnsC+cBdE92V06ucfcyolObklCA5iuSx
I+fSoRpSx5JR1jPJ3UCBOTFVaJjV9xPV/nx/eS6UdF0igi1V0/ABKp8UxjhCGRbKALajbhfC1tFE
9Oy8rJr+LYL3zFJmKfNUzmCU26i7wbhvQeWieZVfgAfCq13FX3TbND4kclzfm6KW0Qs15KRzvlpu
mQqoeEhniXRa0O07Ui/EVBWy1d/v5IUX5QRxPruiua7q4QgWUEC/S9NzmRIn1wXlBZEQzmyjYKQX
kYzjGpPRSWnoVMadPIqwiy9iNm4pnOWOy76qhgRLYeyp0GuHjD8b9YlIP5SsdyXa20VYON/v3uVz
kJPJmXJKE9b24M84jrvFl6xtIQEM0kvkbVHZrRO6GH5zSXOzqI+p6pidl4NsQAgKt1rKC4X/0obP
q3wWrOagEjYMA5clVFW7L0KvVj80Pein2g/1n0z6/f2iP5EAvpPHWe6xSDIrw7LBUTj6SQdg7mQ2
npuiAtxjpR8SlmyUwbwbai0BgFg9g3a8z22UaTAJ1PjpxO4HtfTibnajNLyxijS1K8Xcklh9tAZl
bWv/kJpmG5M6iEi5S1tM2pglcMPZUoJ7qtrMGXZVX46JFtqhBGKkWt72cxh0LfHi4WdcNMGcgzd9
/NN1igBf6/KJyR0550ksDOWQoZtAZm8wtIyqfsme5CZEs2eBAcx8k2YSegeDVK08eaLOkt5prRzE
1mlts66SQdBkJbj1fA4fJVA0PDc4fKoDUiitnCSubX1mXmG5pAPlBGCUeqANfX8HLhPhn7tgqaas
YdQQ1+vvB5KqWgPNJIhFJc4ZxtmxogGMbJPTUsXuEHqT2nC19Eitp7HpX2Jd92s933X6XNnVPL6g
Hd6ZjO6mxjCcEg+7SEVxM6NF8VQrzGNa60qGJILVu4w5uK/mbm7WpnrYwS0d40Nyn2zWfk40Xf9Z
kxGSsER02VOqEwuzI4ahW4quw+v9vUd1VRJtlNv8mMSLVyehlzfkEGvjdhzLvZw1HpwchmOn2yLC
zGNsRY8yq3/PhvnTiNMg6TIwH+JZ0baxZ4WZu4BxvQ2Bxy6FNwMFPn6idqNNhwYYt9OCCyiLUJ0+
ezc5TbdkQ1PxqkHTjMXX36lJc2uiDTmWreHoymZhSEFHD3n1MI7RLjIw4xtnK/P5ieH2dQX9YciS
jqHfDt5/KHKv14DY3YGjnUYTOqhQ/ZHGzRgXt2Qef8lxCRpVhdz06vJMmxZTg0Byqedor1v9kxHN
QLfsrYNCY0GQe/m0wslQqltUoxoGED6LzmcWUyktFEpGbTxWRnxoZV+TAAnQHntigm3poyl3tfmu
wYJk+krP1jmVQrdVQvzUyHwjtXaScsOocmgT6HjSgFqwurOak5qKg+RVj/gTOP9S7sYWmTpISk/H
Y6j0W9yjd1k9VCbB+zptH4uueJGHAtzIbWZnOcMEUvuQr+S0sRm+K4m+YRb7mBojtMdm6W3Y6sYd
ZOUPGfInS0n2g4FhgEa+7cx5U2jpIzF6lKtD05lAEq8bb2hEnVI3jXu7N7pNDzRl8DL4LXoTVBUA
nni+aNI7iL9Qg5m9jL1lyItb3SYeXaDwxWj9R3nGzO41EMN2zW4IX5YwMIeHtAZDiD5ifhBR1J+x
nl2iPJIw3kRm7XWp+lRK6NbsgfZZs1MBRutwUJwuwzNhMTK3B9mHu7Bf5QTK5LHw2SLL9mwBfySp
nxsT1k+rbrpZw7ALfU2bFlT3hG1NirMslv63hrEPbVZxnVvbwtiHoj1n5Jc5qn5SH3GjgXNjRy2S
lJCZ9/h+abbLDId70GcANBPk5lHtMkBzNrt6kmzl7o5oJ5ahDxx0QmWau735jHkmm00jkCwn16ST
00j7KAYSKkK4pJDdPjuGxWmaH1ONPVik31eT9Pa9hf6kavj75sgyumNkAOtRg17c8ZAZRNK6Qj5O
Dbtd8NbBfk7hbBesBszqEUwZgPR4LenslBImeJG1Rs+RjPA9tt6RIbLDFmhRLLqRlSelui1N3W9a
2S2ryNeQ40zUYqMO3UMa/VZU5P5a8gSY7zt9NtCVvTGr1MXzHDWqt7B/S6KjNP9KJQCaY7y+mf80
vV9jkk1SBrtOG1tRjX3Ytvs2Gu5UpK+1UA9MJX8c457aejWJ6Ccuw9G/d4bTqbnT2mxqJHZEQ9M+
VzqnLdDqMZwEB3ChuX9L4eKEUuvxbjJldowsNBMnSrCELGiS/7ZLQP9LCk9eUKKpKIZrYYhG3ieg
IGeNKCFyCaHCieDeIhMhC+B3QSDbYdJ7yP02C0Lgl6BD5iC7c7yNDKCFWM7oI/MbHbXmVGQusSsN
xFqZIN5eT+abO81TGEgEjzLSW+yYDz9z7OVck23dpseqjoMp/RV2glD3Stpg3V4NxOToQFLxrvzb
hefaGFtELeUj8qZuNhe7uuqdoUxOWRHtwZ3QrG//ObIj+Xmuj1axOO1wA3pOu6lad+hfkmw81pQe
iPqgTwWi2IehxWgJOEAoSHqnDNFHcZNaf0bcEVOqPF0PbaurDn0LrjcqWZ1jzsNLFTJB/HZdBb7W
xT379DLq0PqPdSUGmg7Dx8TQYUIFJujylf735nEJwbpmRanXsEDl3AO0iLjZkAlSzpfR798iuJcl
YpOirJpcPo4E2U99Fy6B0VJbWt7zYddmO9V6/F6rr4T/f0tcd/YsdJDSnGkr+vUnHFz1xrobukmD
X0AQUlywKMCfbGLTY44ieENf38x/zDmPC6WCAK4B4Ak7Vsuz2m/LVAQcev1K/COAx4BKFr1lxQI1
T+I8sc1IhouKPlDyEuzgZUSzbuCXHE6liD6FBAS57Dhnja0V6SFJ9mwEbXpOtlaoud+f1yfY8jcm
Q+NuesjKOQb4ADv2CwtoqAY5AiGl+B/Srmy5bVzbfhGrSHB+5SRKsiRPkYcXlmM7nGeA09ffRZ86
bYbRFVJ9XvKQdDUEENjj2mtRX9PyG5WxjdT2IKyBv25DVjhZlt0L1IDraqLIM5m8KbXXhCIl0TML
xMrgvCmPCWppaVv7jYIovGQRaG2qFMiUkBxMXba1Md5MAMU1ufipFyXmtyKOHbyQyPx+iKunJZsK
CnKDJp7AmUOQdemqidJk7MRjYIvFALod1U/E9zGiiKkxDWbCtlw/WGle4trBzhd28RAMLQOpURGm
J8U4Is15NIbETjVgn3ItdcAUbEvZbTE+KIJTxTdBGgAA2PGOgfcbVo9RDwLDCFtdPE3KL5BXgZoC
3HNaZCG2dfTsTgeAVgd7eaDaZgXR9dtIEznHwLvNqwIQFEcMRmvEEkqmn5mU4zqAFGvQb5JC8oae
p6zAWU5bHXrCGOt6nUDMvdMcoZ88pH/eFN4FUeJIZs0538vW9Z+nula9SeSmVxnKr6dQFKwiAz9S
rWO2lB5UnLOI4os+abrdDIzzaOddXLlaay2cKOylktY6Qqc2RrVd2KdVyBv54YUS80kvrm/all2Y
Bbi+2qieelqfQslXWWsF7KeJ5x7lopN3sS3rDWo3FYipJn8Ui21cJ49aDPAfejadNGKQhW2vPyze
oa+iU0HXBqFkcGkzWx1GjX3QhPlkz0O2XajiwYQYpipC5s0wkAn/fgARqMC0MSLiKc/hMQOCPkXV
7QYm3wsx+PiEEip9dW9GYHIuat8sIti/rsD7Go3AVqlxTqa3pHrDQKldip+S1uKGfHRB+5SGhzYv
HanZDvUNmUDlgNSxKV7JVz1wRI4tG9FHqUDzGon4i6Ht8wGke72OZlOKITltD87ve4n1txANfCFx
610/4MuWa7Hz1SPqUo0xkOtJGIOh24ja0153jdrpXNmtNvIHzDmPlP/ihV6suLJTtTYWQ1dlwMi3
LxSdpknipAF/9gt+/5grM1QHtViAGU4CPWViNcD+YJrA0hlkHSUetHz+rX88zsVeVg+HRLTK5Xkv
dV99ShXkyyIMg+Qa5xlcDrQW66zeQV/2ckw1fCVxJwx7aLFtgPdzodnwjDJEkHqiV3vpKXQMnkn/
k8NgTngWK88vdGEa1GGENqGEHdIstyd9NyrA4kkQDpR/duYxKF5iHTBMYEFpbSl6a9VmfSPIHBuo
XfRt379indkNaTtKwvwrFCp7SSZuymqTNKB/Mh4w03RiFMQhvlgVt0ULSrHAy4xulxTZwxAMp4LK
dmqcxTDeY6Yd/DwAQjEkbHq971oNQzwobVXMaaMS/1ltxzR2ZEGwRBiCPmnslhDbKMHbDksvl3YX
yBhPNC0iMBdI/kOY9HYNPCh6U09i0PqxAEJrYWCvGZFTa9DfMW5oRTnoOzA2qlsYzf0Ry/ekjDOr
aKaPAfBdVupeLMZn6OS6WlWgKkHKtx5BIXpRBzBN8cAUl948YAmiLhuYcjFQkf39m5ZFOo1RJosn
Nc8camStlaBCFEmapQ5gfEnsadhLQNcmhl+0rzIGb0yezvKfTEqatPwNa72wlqWsZGhSn1S2UzRi
1xVYG1KhR3lxRJCE4aLsXQIZDRJaXX4PpvNkUqvQ0z0LQuSVn8X4BC5CjjG8YJoISrsEJKPA84rr
VmqhB1Nci1Q8zrKVI4DG3SZ18w3z2I0W7hN/rozzkEgXv8Zi0XVztRW0sFL0r0UB0pvc/jhrLzBP
LC3JFlFv5fbI0Pv+024tN7pWhBa6oc8I2I2OJC/trH8G3ZmlC4ekvyvJNq8GS8IkJJCcE9v0iBvN
FFPxwbQfRNPrWWV1MQxr8FMY7srxR6++UX0TwpLTiYHhKs+fKy05CKa0VaTc6yqBWKYhNFanTe1G
UxCEqhUY7iMFzGrZ0Jl7plTPlADoa8gKxs400JhTUTt1U1ADZK0L5yDoOgygGuQgpGDxQ+/9ncoh
gAb0J+ANtyJTz7LWbYx48FSzwGOs8welC3xgfB5VkOpa42R4BcvR9Mf0eyS8sijxwpbu6uY90RVP
BJFwzsixTnHHtBYiTTsqqfYE5x6k565nFtRhUe5tUAhEV3F8IgAM5SCv1QXZ1aIQ04C/aoAEklQ5
ozdeo/sY3EuB4ZVYV53eO/2Mr2xVKPGPQGiB92YbSIVDm8SZNOFGRhHbkVNiixFkwIXwIc0nH4nh
sdLYa6dhxlxUrVRMLFGifqgiCgJ+QikOPVjIRh1jmsXPTlYhTqBCGF0O2TarC2esQNsSduh5FiJ0
LmgBHqHMVirlptA6L1eR44EkI4zJnZrXmGsjfpbrTxo4Aao+wGC/6sRYTaT5aKnak5m2bp2yG5qW
dyLymVYtqBXLkseIfoNMwkcyIejqhsSSJTTdsYiF1O2zPIeiGoiZNP1sZMjS9SK6lyIJ5b/zaIQY
NIy9OcFup8HnPOU5lV15ZqIBFqGK0tzeWPfkxnIq83rs8ZTr8obVsOnh4BVi55bJ6LTJKSqnn02y
l8JHlNtN9en68hdSk99WX/nrUhsmlHixOlDsqKyS7aTdCfEv6B++GaXE8Y6XEuDfVlvZc1EJVQy5
YTUAbyL0jmOyL6d7dTJRzSKPKgXTgwjWwbFy8vHjx/+003VfT66hUm0yrF1QwEPl4dCnnxS6Z4rk
RFHGOdYLQBTUWL6/6roEGXZVE3cUq+m5eWQ0s/X0RW9KeyqZU6oHEP1q7UkoYHCE4RQXmBuOb4bh
hxxXNpI3sOhuru/+Qqj5mx1dFVT0NOlLTByJR5CD/qJIQ0Mh3XbNuQjO/9tCqwRFjNIGlg0L0ch0
0wnhCWJ1VaSYg+Ex7F6+Tt9e8CskXIR8RtCNBfTnxGNvU7RoQGVvOBJanpD307zR17hMZH8wTiAW
WHrAVUYAkj2YnJyJx0ZCi0s8JMVjVZN9G7dWhuZJNG5b4bYPXq4f6YWG7u/LrvIEWYzFqB/hBEU5
dXUoEGAm2mrzFHKB91HVWoOQWqZ+V5Z3eVVZzHgPRCcYio2EeeCmjLdmg9Cg3ijCcYxuKnFfs9QS
iqfeeNKLcNNAZTWYTlmp2lrz0sG76ZLkK6T3rm+DGz/MtmjxuYhaNHEhIH4Qd3JsgfSEQKrCFVx5
k96KHUhXgPzlAo55AcTKwIma3htq14nHOK9vOio5bfgmxi4LD0KBcCF16iHHoEuBbuGTSp4jdL2v
b/tC2/r3r7cyeqFS5Vo+f70UuXhkVdvcTRwTegQ7ktxCuYK6s6griOxjh/niDnPsk2YbucWN3y7k
gMvbuwadCKQQ2DAHja2LXSqFayqovYHgR3AZNFiAfNx0g6sCdsUd8eAtvSofB8EYFo2OrxAgZEpY
4ivCANlCqAdeP2xOXPzVFVtcsRrwk6AdcNYqwCpDfYcqK8eyz/flD3f9bXO+vvZiBfAzh4OYwr6p
MnTAw8yDiMymJR+dDGUi7Y0N79d39MUucW3BecuLBaNRGqNujrqVYPR6uEgNBe86fRZljwnquZGp
hbaWlZS5owuGI6rFJke/w4vIo8QeAx1gjRb921LdobmiYR4SfPLkUSB3HfjukGHZ8ZS7AxXdrNed
ckJgqhJwwk/wWO8KAB3NYwkYMUSnEKY9BaZHo3cTAIG4jqB93n7Ug9OWhpuZ7MCQXYo9sKn7BDxc
Kttn47umNjcqFbZG8EHAjllFmpdLj2EMqNeHiYkmcXo1ppumvQP93YigvO0pKB5DO8rYQ6z8MLLs
FBIMUZaG04NxxGiYrSXGm6I/lkO7Jznbm2bIebE8v7KekO0jVDEwLgAz74yuBDUPEOS+pFv0Bjag
sucUgS6gEX8PFVauWWAAEgkTbtQIjvsSYnqD4oqpjga7ZiXhTyojAa9BcNUyOzJbkIyUdmWotgGy
ezVC2rnLAc9ITItyRZRmv/LH1VsEMWtfHsJ0xnNoKmvqC+jsRFVwk2mrgmQvqJ9lQbmts+cwBw20
MTp6cF+CQy6OmSXLIZQyCt5nmY3EtZ+zegkY5GzTYo5VI0H6mVb3DQ3dJEOlUt0avbaJpm4/qQ5V
71nGgQ9eNF+Lg1j5/SiXzESeDwI0tNtYCbxigqZGVXKWuewhF+usHH3cRg0KvFiHFdPT2IDlLUNg
7grmXSFSSyGw2qJ+kqBYOUMzSySyyf96G1dOWtETWY8V/IRyeI2p+CmUw7ExH2RzJ2H2f9A/4soP
B8FSm3cyHUSQgmet39IHHXjZcLLLXPBNwpvf4Z3/yomPqqq0vYwfpfbmDxSlzUZ65c7F/zmuPkd3
i9NfOWpjnPK80QB/TAXtFxB0J8ZmXlIU5WYqZUxVWylVDmGhPk5E2/btY90Ldp5iprwbXT0teNnS
fNRX7vt6cjToge4X5/suoIVB0Ko0p9SutfI+KlJLEhBeS9FNh79jgwnIbmWhd/8hQd6lHv1I6/wp
6Hyibq77o68o4dqvWrlyEA6KWZXAlY870VZyR9spdn9vml7oNk8KeDa7s3QmqQ0+Gh+2gD9EedED
f38mc2UvIcdZKyALEo+JLL5ouHNyBL6foPf68qPNXlOF08PnfYaVFaR52Gd0zmiilB0AibcMpG2q
BH7ZTtuEPafFdfGqA50C7CaRVOUP3xOLMyciUoxsfKr7gz6+VuX99U94MUhaLLGyMpQpmZjPSwxl
bTX5gxnzCMkvx7yLJVZWpJ3qoWrmKKkqiBeKlWNAdhtwH5Y2dkOyc6xUfi68mUS0CsN4iIvCHrJt
E0Db3pCtEmo5YRBbOn1JhAdiYiCw35PpIe+5rn5+03/c5sUPXVmWGpW4oE/ns/AwmdqfZn1eDTwN
4BUeHCjhzHJo0Wa09Xdc6ZBLInepawHqpu/PvbI5NYmHNs9xUFKp38V0H4VvMi3ssT1kSJC0oYKo
Tf6DgAbEeBDqW0UaNyThsVFe9PPfP0JeQZ5NYN1IL+FJV23uC31yG2iDM9UgOTN43DIX07HFUivr
0bd9G7VzBj1P4isQRCaGG3nxF5sgKayitHkZIOcLr5luJRFsV0Ve40E1LwbYjIYk8TsCIykrqOXf
FgA9qxNPdvoCihy+ZLHPldGoSqg8DD2ONBukp6GTbbl7NFG6jPKTqM7qRSjRyuot+GNNuq/CyBk6
cEIDja8WAfRGaxgZ3Q1SBVHgsa4PkgF+4NHwM117SdJoz8ZiLys5t8Bx0dYtfvYqxNIFs29BTI/I
F5K8G3ZEkgainMIpN5WrNiDZxJg4kLWA3m/4SeJlB2yi2SPppgoOk9WhyVHSN6qK1Xub6U6kv6sg
ZgVjiYCZ/DS96cK7hGJsnM8LdTnwWqy82rcZR1JAQjxD1ZqeMR6vei1qSaigZx6owuzI5U2qXXRi
iwVXEaUhsU6KEyxoJsVdo0l2ZtyNoIsiaumECrUxLPOvwufFkiuz37Ms0c25JAkpimLyOogizwTv
EmDfip17/ypmWyy3cgEDLXuBzDskCroS2TPDfGzfxbxdXbZd33dmZcBV0PrNhKzznZE8FDMcWjnT
5GDiwTYsUHpggGyjuSjOlU/Xvej/Y7q/V16ZbmmMR62ewzOp6sAu2PsNuauEAOPbn2WzS+P2M8o2
GMoFLR9038rHoL3LQq7y5Bzt/OnA/vsrjDVf5xQYVJPmkvpEMNaA9kShfiZM2gqkt3KYHrNw+m7a
0hBlgqjeiGHqXz8H5fpVNtZ8nVJAQZcHQdijLLuqkTtlTndD8joY1b6FsJuegZxPcSLQxI4K2zcd
Refnho2eJH5o0Yeh/aqnem/S0hYT1WrizJG6xiEgLhwAzkxM4qZC5gzIMOseHCoShO7uE0wFaGS0
iNH9qIcbEYMgsQoei5KdaALykKyyxUawG2w8Uwp7nsZUb2rgY8yQ7poM8tEIOK4fA8eEGGvFHTXU
9GwocQxTN9PgMr8MXwaWOyM2GGKkdp5P6b0AqP1QLNwRMwwJhjev/4jLkd33ZVgZUF2g5pCgPnXE
SOUGjNsYx5Dv/rclVpZS6XpVTXU4cEV40NRbNBZ4L5q3iZVplLRC7tLZFn+JJD0W3UZ7qw+BIx+0
9wAZ8ZZPV8VbcmUaazEaKzKXJ2eNT2V6DpqOs6vLjvX7y6ysIeiUxWKazRQ+/F2bd04cRX5bvOqD
5rDxfP0bXS5g/WN7oREGo7GoGYLBl2S98GUUexSwajt8pfvGJV7p6b3F5e/h2aCVJWQCEBTQPMWd
2Ci/xsM0F7WtyQ4wP/QXzppjb9YwBJC6Gvo0bw74LMsIkp9xD8yvAlpboXM7ZScgW+ec5+Wk7J+v
t0YhsEApGhLhSjaKm+eAXKjgd4AGvFvtqTulW6h4iM7MgMCr2XOuzdeHXnzIwcySmM4Xs4xHS5B1
TNmC/uu9BZMIJieu7/JyoPy9yZXx6NtYRQQG4wEKOTfQk81MnyAl44lACD5Qk13eG35p8jg5eVtc
GZSpU/KoqbBs0yW3NUZyoerzYoJv0nwiIqfAxnnnXwHo4jiLtjASccBFLZtPU9kpSLGunyHvbq4M
Ca2jOGsDXBR5uo2Met8wMN8H4+uonwT5Iywery/H28/KqjQJUP/jgOWSClSWsmLVIceU8G7+ypIM
Fckmc8TX6VQJE6+DPY7lswpE/fWN8LznV5F88WXUivZU7rFOIDUe7UA1pphuN7yzHrhL9AQUkICb
CoKG5BambSOyyGPZvzhNkOBBh0KXNAN//m41K9pQ1FXxGygF3gekYCbhXI+LYLLlEqvjFBKJ6kya
jxO1BVkuMY052lAumUkcopDYJmZuQukurKbIYoN6KCALYbbkXklrm7DppSkEt1IbL+Mq8138Asuf
tjLijRzWcZ7hp/WRDSrkRrISx9jqdvdLN6CcA1odrjz7xRD6e01zHbw2XZgXmL+dXf3spyAKnyPz
haobUFxOEflKdoCUCu+uXTJ0y1VXNQhUddu4FLFTyF1aNWjQqWGbReaGhS9Ed1ocYRYEfOVB9FBg
6tQYb+PgLoeERSGVLgVrSmgyNwsxhJ5xHttsHdax/PKHzX528QhaJjaDNv8wuU+OFbtVmg9tqpEL
8tQJL8F0yXKlta2v1TEKYqzUuqKdyA4FMTbIfPC1G09DsQJAnM/AHe/+ItW+hKFYLj3btMUmg6qU
wQCBb14JGSZwWjupgTgq3GbaB7Vf9s9SHNtDl2+vW5hLpnK57CqqxGwJYxj3QYwSNrYy3ZpG5Fxf
4ZIjW66wtv0mpP7C2VROyns3DJukruwM6otKPh7NsnWvr/b/fEJdIyrqTKBaX20obAQlqjJxhoD2
7rCd6yTg1StBX9LZ6SNgj7YoWgKivQ1n4UsuwcDwAXgOZMgiqCszCdskStC0bk9fHLP3U+yoP4FI
tpkn2ZBWA/YGDOser2ByMaZdLrsynVKUSIUZiS2kiyG/Hlq52/lfUebzcECBmGckeLtcmcM80TJQ
X0wtVJDA8TW5CvWUGiZRsKGU6jQNCjZONECymBfyXYSOLTa6hpBTuFu9N79WxoCzHwFEfJqfZvAg
QXJlOEzgG/xsBusv3uYlA7RcemUZM5LLcU/U+YxHlxhO9xC6gKaBIgS0pN4MKtagRpOeuHdq/h+v
Ld9y4ZXlmxJGUrnAx50JIptT5EBTxuodehT92r9+f+VL73S51sr2jWZTmqkgYZNlhHb24BTmgwL8
GAv3ef+STigPowg3E0kEk+koWeoaoE8QiE/AEhAkP9S8saoMEwzZhuWvGNuwKRKRUn0SKsAi9I+x
O4QZGDbV5Nj1KJiOxA7pa9yeShO8FFMMEBBFG6/aphiD5digix4VPGmSBAIoMJrqqy+IXx8XVZjS
k262APQaftffTiKzRaIeW9oCYKGJUAop3qqwAjWA5quxCL4JqMbSnvNblEuWfnnQs0leWHomaSzq
5a49yfo9g0gpYBXnkIQfRveYJapNkk9SVn6flH4zxp5Web2YuCWJfXnQNrEJJRM0pjKgYI3qEVxu
dmc8Sibcbn4XR/dBg7p97anjORwf2hSkrWXixgC7RbXiTYKwQR3BbeXBKqediMn3IDkHdQJKhzTn
GcRL8cRynytL3MamLNZk+I+pQE2+tetPzKQZmSVYACpsQA1qJT4o1zArAMHz1OLxjvF+wMrzNMY0
klBg7ckEZGRSUBebjF2KMZFKraGBnDhkOkOe5vo7uhgwLre98gNKP/sBaB1AlIlGbnkvWaGru/RX
hcO2ND/2DI5N1ucLc81KrFwAoWaYqp2Cl5sCq6iG9tCexxHw0mYvoeo5noXyU8NUWlfsSlQIheJ5
ks8NexC1CPMJEJvprAGiXXFo4uPgBZtvAYycippPVh4jiPfFoSsBdRFLoi0Vk0sVMESTl6bdMLrJ
EIrTFAZYrV1QobhlV2wMGSMGnZeMP2L6AxoDNtNucz2yJ0hNs7iwlDSz0x5Tl+DVoyAkzBTMQG36
6D4zf1ZmZssSTkkRIF5CXSOLwf5Zu01bOlq37/XGDerCK7VimxgKECfRvVE8iyYVLQqSoZFmhq2T
7o7zVTl+bz1yI2lxCjAYrOPs9wDTlFE9yu3YRl6yi+1yW7iKyL3APOe+HrLpZgkgFsPxqBbEXVqL
bWZMIj0HlvEUO7yL9KdwD5Aei6u7tpK62kNfUyf/cTfRMyInEGE0x/bhL8itZ3dy5dLqK9dWppBf
LWu9hfxqjjfSWh0032HTLGojPuPyV3H3tnJvUIKKQL4IY1DcYNDVyzcYJ7TrLWhlbd40Ks8EfD3Y
hYUHI0utgzh+jhd6t3qRMLeOyl++NbzmB7wgd3PkTzb11Zdb2VqlUBqRtNhdlmBiJ77Rh2AXVIEj
GKaTwd2hcy2jsRo0hzRA7K2Luj+E+a9qmNDjylJgXntJBHEo/exUjMqWYXeAfrlmgZBzvG2V4SMC
JaYYJ2+xNHSOaICmKwkIRIigvmQHcfGSh0a8zxMGH0YrzU8DJdsY7XCqSA8yjuS9msA20OrwvYlD
oY9nNgEmix5VJPe57svCGd12qw7eGwHyfUNvEwgtQ9CoktVNNQqwJh96LYCBqEDmKYMwrwxtDarf
Oqbt0qS1wMroiMN7ajabIou8VAQ8MahsKT2Dtt2est42oLXVBYFdDMexN460idDKhxmSXVrdJQHS
vRyLg24ZXSm1utOMnQAJpRBY7Ej4KPV7KbtPOygt1aVnCPumHTYFAG+pWlkFJqfMWnejVHBVEKMp
BuiSlMYtIgHD8yXGdO4S5UUfwZQEvYdU3zXyJ1E/mvqHmYlWBjMrjlstIRsa6VbbEUuJzU0/Md9g
iJGqwc6bHJNJ3SuYCm1JLZyQZH7Z7fFaHXOwOxJZhli5hXqnRsJ5pqeKptwa6C4KP2mBqaKisbK5
15ZDDhJ8EaXpQxirEJnVTToo9dozyTdCvjNAgZ42k8NSMtgFJqloGL+QDkeXPmBGrB/qp0QwHc2k
lV1C3y6JcKLDA8SYgP61huyok7p28laBxmv40Yi3ho45Dkw+deCuzBovZM8GZABjaP4GZW0H7X2K
hFrIOgtEcFYaJq6h7iHmLXeQEX8LgKJrMNhj2PnIMNf4o0J/djIPQnUkSeN2KnKO4SFmW4ZpNwU8
2a1e1JAP+ACL4fOYtw9ymD1nw7GOQK1YHlOFHstkJ8CNBeB8jbrgGGnQkEzqm6wdd4BvOX15AJTJ
yaf4h1oktpl9sOyT1uJJUOjjdXfC8SbG6rlWmihmfYkYIUneyvTchhPuPg+yOLv9KxbWWIU/aj3T
A8awQlAwfiPn1B38FMLKwhdyYNphLDW0xdRGRKDM4AFuwjZb8GvrrwKhCGSZ8hgjIZ5d5vDIQDwP
pjeIa7cPfJAEJ0UzVjFQx6rElEpsVux+ttp9Co4zcivwCKp4XmQtzauBaCvA+Nx8poOjnQsv3aTb
+rFARYiXanOi1zXMUSmLAshe7CjZ0u1My9N7LXp8vCCZt6W1uIUOi9t2JqLHbIvxa6/z30dP2Mxu
ireji0CWRXyxhihCwlhTOwmn95xbkxfsALD3oRBQb0WHbvg82bzwaQ2cKQQ1FuoS8cxckgl+IQHZ
dD64r932g6+ycDnH/C4Amau8zpQxWdsOdA78A+BzilNGANHpsD2YOe1pxOQKgOnXDQkv1Fjr4SqA
X5eJgiOVHrQNcUGU48Sb5AxKQidz/2LYmVORMFdGZcpZVwjVV0XCfP5PGIW5smfF50c1F7sCy+uy
MiD62AGX0xvzY+uc+p5OXvQcgZ4tt3W7d9rtcKbQ5LHA/fcXA1IXrdd3xWDNFqpFOUkEECLAeoGZ
/2N+GIhP4T2s3Ikdcs/5jrzl5n9fhIwGprNrGoYUlZ4SuYQLDh5Hv+sd85cBqGXgXl/uT0GsOV5c
7G4VDadMiCO5j+fl+uCBohxDnKh+AUON7BSn0g43xVlpAE+1SXNQ9X0q3Yb233DZX36ji1+yejW5
lkUFKxP69UbBsVzhoKmFyHNEqbayNQ6O+OJYyXLnK9ermi2DLhV2nmwlglKK3UHr02IaoEhW9TLP
3eGvXLm2pwlzf04r4vh52MvLr3ax6dUrCmV9StMYP2K+XCja/qPy9IivjXIi1/LyrtfqKTUs09pR
xIKDJ7ybyH7g9y16xujO36B3LzrjxfZWzhhAlYBlBVbrPEzUpWdtLr3Ys8ha59fOXAgAQ3ALzIqV
7f5dzXSx+KpCDWoDZiqgBATVSvMIomHwrMyyOnPQwevRXwzjvpdap+d5QOQS4rr0VGcPZRH8BAwL
AISIV1G6uMy3Y9FXt8VIwq7OTLM95eBha02UZElk58lbwkonRedTqiokcYFNkZDVAkqYP0iue6S/
HSfCoSj8mhS8EtStx/IhGTMWxYjIdVSddng1RPCi0Ftwlj/q+k5Aqz2enFpDqTH4WcXVnqUR5O3O
cq3YYZtawbCPqpsM457pJIHc+2gCyX3dtF02KIvTWl2+Mh+zMg2QCisbiW1A7rqDEXuc5y8CYjVc
U8pz+1+DigvLDbgjEeQR8VPrSl7XOvNbBuEIJDMdeAqvx73jhtbzc73yFf4Y2gfBeA/ei3lN2ctL
V4qONUpDCnoDdbeZY5tkBF+tRRzS2jyBMM51XM/wN1U5hmOAkGMURAj0PBTCnCzxZiV4ZXJj5REn
qYpBywfvn0p3GqZ8MjmwwtEEVdujkD9o8a8wD2zBLO2yizwxEewCaWvf+wMmtZVociBCj9QeyXDz
FJTIT9NHSTqU5AQ6gWzqgZ6AqpCGAtcoODJI/rIoPkgs3o1q4w6Z6bKstAQFwSlSwskAW1zTCU4M
21ULCnfcglPBNVbuWIOEcqELX0283qX6ffQ8VxfRO8TwMRa+mSXtecZLuWilvx+KsfK8IHvRIqVC
goG5qAxzKR5JUBqnNz0qr0q/y2BoygCipCGm2pin4AiESgKxq1fRp0oMHAhI2iVooRW0psbOGuUn
Jvyk5mtQI9zOnjH+avXRLxE9CBpNUB/6JeVPSbkFrYpdzjQp0qMATWONQNsAfIYRuLBRqSeRIye7
UJIsSTkpxg8mNM6/MRALq726WLTsKtmYY59kG2wgb+fP3nCEi+gO/zYHWay2+rRBhep8AJgxnqoI
nnC4+sHvMNcB+m2QbDvq9vruvp7+H6Zhsd4qvsEUzCBgIBVpo6G5U9fZcVt6aqmC767yIvOjL06x
uROFLQufM91RoDXOQsDcVcUNZh1YkKuADTAyWlfABxQVUD2PUI0J2b6WQ9S3MBIvjnaoSnbRP4ct
4LohyNPLaqsO6WYsIx8lMacXBw9Mwa4IiEYibAQ0GlTw04i527DUNkAzliQoks2/iOA3CCADM0qn
YZLfgJpMMw/AEUN34mB22RFs4E6o5q6C514oAGRoEJO6TVVXTWRbH+bR7sgWkvuoFFzDvCli3Ue9
DIw6VAdZD1B6sR0MtZMZIK6eshPJxEM7VR+JrNSuGfPwB1/i9tfOf+WsW0jdhDWYA08NYJcglNbK
U6q9tDgBQ0T8M8VeJZzi5EfNwEJpgoPd8IxssDBl4aYksPVehy5OAVoe5udZ7mSgKaNgGMpNt8Zw
SxL9zHXAwdvsQAfDCgGX5T2P+UJe28AqVEwSTWuFBhd2BlCgX/ff2LQ7Y/blSeB3HS76k8WNXTns
UWOQkEDzFy+k2pIdOJzJ5wxs7mzInub2gP5D5HJD8Ismd7HqKkwkZYFgjeKdZNsc6lbH7rGGXqFp
Q6NC9MbA6u4x1+tef5wXwSmL5GPtt8MwqMdRw+VItpCGGSavwlTfBlDnTQl7D/5sN5Fgi92/2O/F
xP17v2uvrSiBRJIB+53FGUdQlAmAEjBneOOH4Je7EYu1Vha26wUwOkVzXNyhYcCsiVZ+m/enVJ4s
qojOCL+qSPVWT99SFdRa9QPYx/wekxpNd2s2utfrW6Z/VglK4520Gcy7PuxuMAXl5CJmZycj8jgf
hnMb1g5YJuCGCDqE2NACdRgaenBYm8GHIPSbBGxJ34HFjZeEX44cF8c0/6hF5FiqaVgPLS7+XJ6C
0gyULeb8s3YGN0BGjnz7L3p8F8uKi0VX/kHDZKes9/g2FEq2GuYw3pTP+ebPObf2DJrEjZQ782jX
36h28hLfdU260gYVUE9subdFdIVntpvyLtjOdeG2s4GQ+oubzzFoxsqgCWMhq0qFbzuvKZ5JAUDl
zK4TPNPJalI4YV66fUFQCOUVnYASRAHRvvnlJBZfduwnte3A+HmKz1qDsMnq7dFGL+cDmj2WOJ1U
L/MCHHlh2E32pOeuMPn1I9P90QHi75ObE1/MF75/z3qSVdcNBlEfHDuqS2jcoXs9+ZDh3DS+Zkm2
ame7zPVH698Z2cW6K9jN8H+kXVlz2zqz/EWsIgmur1y0WpL3xHlBOU7Cfd/562/D53yRjDBC7slz
Kh4BBGYGMz3d2gBmRAq7UoVgMnuZn4CNCi/WNfp11RZHXAiIY9Hil/B1YZLzPUGrzGoQ4HxLZv8y
t3uzV5/yDJx9leVq3QSyRMEc/OKFujDIJXh9TI0qtfCtBxt05SEo2Usv0m/1EdORtXafqUdN/nrd
XS16qwuTnOMgpDf1xIDJjpSQJ873ULXyrptYvqkXNjg/MdCeglEaNvpVqIMJ0NFXZGN5QPmNe9lT
0aIXvWoXp+Mvbg3hUqcUzKtDML6bHJ6RMJm1Z6Bkb7vJzaw6qp9hJLr0wc+LakJsQYs6W7HREvEv
Ee0v5zEKXY3iLMMZ6g3ckOJQIlW8vr2iU8rlPF0MPZ2GwIKcv4GF29GNl374BHzzrVKo9yOUQK7b
W66KXHxOLt3ppDiIJ3Zk+lUEmtjVP0OuQQbo5J+QorLTceUWvj/uLxxgYWk00TWYy6PhWY7mOzI/
DvO9YFGLSLrzot5ZwS+s2FJmmDWz0tTBajQLr0HOnadPurmye4CZrJtAtu4loxfMy7zPUl1bHudk
orJAcUJ796fGrkNTSVlXW1auFkFJBM5F45wLWriTmrHPBhFUXybBtrf7Tdr5NQSeMIuu6X4AYtPr
2yr6dpx3iWkWDbkNm51mfVKjXa2rz1maC26AICRp7FdcfDtSZkUnV7gBplr7zUg83Qweyr45xtmO
lJJgTSJrnGvR6mAsO7aPND9OCvqO4NYccxBJU8snw8v1DVzkgrlwZBrnP8qptTNbh7XaMxu/SDdp
dK8mG6bxzgawB2trdUB5AGviF9Sp0hXq8F8iLxREJtGiOScTVxQ49RRbrFcY3BluysC8teh0m1Qn
wDIFOyzwmbyki6XX3ayzPg5UhL9IRH2uw/9WJjvfd50j5IDyKk1UE/uqO+RttrZsQ9k7cQIuJ/Rn
v9yJaXWWNtGGEBrEITVThtbLx3M6d1mKT4l1tfAtw7jGxIE/z9a+msCGC3rc60dHX7p8F+b4FyI0
ZaHc0lnqcQCzCbCk/oBMyTZ+NNVb0Ujr0hpKPwaFwI8snuxHE/jWz4UMPFCXtbYvTTMGAKbC3qG9
tLYsCzgXCdJt7boC2jIuU8eKSenSWtpNcb0JQ/nUmwDxmKFnKphmtMdWR06KRymgxhBhT2LwIUhd
tTHk6BBQMAYXuQLBxEyCiJ3lK0m/AyObNzeak07A104F4E7toDlFB2XESXmjFFaUbk9zqNiXNtPU
XKtQ1OoafTuW99CaF+3fQty53D4u4QymbkziylaPMmBCXe6UzZs2fr/+jZZi96UN9eOJ0EZImrfM
P6Lqj4IY4KBW9BBAerF6K/XHanq7bk50IrgQYOedaWLYUD1ajM5Qvgk0zMC1D39nhPP5Zp4MFmWp
lx5Tt6Kvc73Wwq/XbSymlJcbx7v8Ovw3sGjrOkO5/j0NidY2Op41uiXNwx+08Zfc0qVNzvEPZjyG
IyRNj8lzcgw2bOg7OxhedQP3GyBgi2eTRceDc/7AQv9b/BjBFsT48ZsbEGIhpfNrSb4NFM29vq2i
88F5+TmnVQYdr/YUskFhVuOV9iPGoq9bWcTuXG4k5wfDRNOKEaOfx3YV3tqf5xv6nN1la9YsBz1P
GjjaJtwJC2aCxfEgKBBa1KadUvU41Q4qZhXE7Q+Rj97DA2Qon9Ec6Y/ZCtNc4+315Qq8Pg+Kmq1c
k1r2ipwb1Q+Vyisa4pa2ugkgmdM13fq6OcEp5YFRVYg5HynD5o70CbOwAGaKShIiC5wXofDvTdQz
C/mjjPyDPP3dCjgHAjXBvJnZKdQC6DnN4Y0y3f2dBc57TMOUhFIOC6BL3zUqVFszwRoWy7MXZ5wH
N9Va/O9Xh4pF6DWzTzI32OceZORAR9ygY7MKNMzEgvBUVKJZSvQvTXNeQ9PkQG3fb3EF1pzOWkVD
6jMpBJk06FtI4Dy7DQtRt4J5P/4dc2mV8x2qUqSmyRKqIYJu8IR3fq2su0Be4yEucCACt2hz/gMK
b1SxWElsUquNnOtrGULitHiNyXAjhSHEuAL/Lw6MIvNT1MhwwBFMceRNC2IP8VNUbv/OAJds6KST
Ncq+WZHED1TXDkYlgFtcP5FYA5drZLYc9EWHNTR+cpQ+B3t9A1GcfQ0sWnMzMCxa+IXei3QG2VX6
7bGAVc5ZWDSUdIXl8mN+UsPyUJf6HQOEX9++xVf0z9MHM5zPyFR0tCB0h6Qje6nREyyiBwuUnaGE
4nep+IRoq1oq7sLeFpyM3wQzYloaKFhs6Ad+TOFqu5SyFgi4o/1QvVK84FkFHBgBl56Kx24LChNh
XXKR+g4K6j9tcplIWifmVDbY1L7Sb9K6cWXQMM1zjumI3lNtAKODap1n9g6awhr9oQf7QnnIMUug
Qqe7DQZP67+qYNAayuwL6Ve2YX/tDBNyJxsQjzqaojP94URU6VgOhOdfzfmltojVtAixU9ImOELQ
pnDQqIBH9ExffgM4n+zQMkAJTlQ6Xo5XZ7ucZ2rnUrNTEpBjmOWA5oXOOAhur2hlnEPC+W4CKcfK
akwvFMFp7jRvwnxgTUA4+Pn6UV/2sz9Xwz9c9ZqqucaKHTnkylv7Lp6sT4Tsok6Qtixf3LMdziMZ
SkAMq4WdsCsfRq3ZzRMI8yfBoRBZ4ZwSQcU5tjtYae38hzWpr6m+zjEMcn3PfuP7zovhvFBdRqFa
MKTm+Cadgj3el8E+2aFZ+hn0Qj9AmH4qXpKV6OAt4uEv7qnOeaU2UJVksibWLgJGfW1ugh0bFRuf
tY2ouifaSM4NZfhU9cB6cbU1fJq1NQpu92EkgA8KbpLO+Z1eSc0Ssj3k2EIvXRm+tOHDX34ozkdI
cgDce8n8OPqYbND3S/TUOvoaEF7dBRQDNXrMbwpTpkVGgMsvxfmIAtE9qJhvqibHWqtu/iL7jRPc
mUfdxxzPY4fJVPRtpa3hX1+xwHXonOtoAtoHE4uPVpyvDOsQpk9J121o+xDXmugasD/2azD+eQ14
3gO1GketZUVuaPJCjjfZmMHaY6NmxH2n49xW0LlbTV4CVUEg00IbJKSi7FS01TwavrShN1ex5Hva
ae1X1j6I1vXkRDeDp1RuBXprlDDXBcYqRE9Agev8RSW9akkbjsyyYtzLcrzqMKun1tam7Cfv+mdd
HDi4OFDvqmsXNWmrKQqiz9hqNEnuSeEAAZc/ks8Nm10PPcObAGeGEPoNqM/Rmv9vT7Tzh+YcT9NO
XWKwICHN6npsodlT3QsWKDi4PDkKzQs1pIC94Cxlrxj7tjU/ug/dFLyglRc9gs8iblbFFrMAvugI
CXydwbmhGTpTVtBjdeWsfNIrehN3rUPJ6/UVCpydwbsiLWn0lCVZtmEAxjn7qQiNLbLAOZ1k6v/3
lfCGseVplZp/F8T5UfMaFIW2wYJ4EpXHEhhpVT8p6dtfbRQPXU+U0lI7dq0qhFgkV8W3ShUBXARb
9cs4OZorUsg+hgx9jrIF0NL6u9jGD5FXNpn6mlmI0QBPaeoRkW7X4rGFjCUo1zVV0/i2RkvimpgS
8lCQAAKgs5Xyb00nCKCLHv5sg88OO1XXhpr1aewghej5elSBXrZAMAOxOdBsxeGdaQln/Rf96oVR
LlVMaDg1escWhulayKFCKxNeLl5ZXmYDy+uG96i4OWDlsL3s0/WzJ9hTXsVezq3BtgKYzgDRhLQb
mgezk4uu0XIid7FCLn+U0nyMjOzftGT2wAS1yzdg7fYZ8/H1FYk2k3PdQxBBV5pKEKC08a4rxm1n
J44GbPRYCuUvWHb9Sz5wsSy2uxdBSsuLGG8/7F560zyDhmJt+uOu9w3wEEVCIn7Rp+K8dtO12lSx
HFwy6G3aGS7Jkmc11gT7t5xfXCyK89thHVskzLCo8vOMjmm+lv0Ew0LZ52bNqBNCdde+kudkBeI7
9/qnW2zW2hemOYeu5uAbQkmRHOPaqzERBhbwbQFGAZBaoeBXOuEzIKH2Wtqh4JK5qQ85sk/C2yja
Zy6jNHqQkJczfoS96fzy0XBtbfvPAEDGIBr9Wv5kQpbq6/W1A5R2/TDxySXEclWroqN8or0OtWMU
oaEAOhhH8MF8sUdIJTN92OpHI4G04HVKXsrxmwEpc22rNV4V3pDoBRMCBXiEkhjonCHwwypAJhp7
w9xgxgeP3NTRikNFt2Cxxuw5Y5mBn5FCP2/oTdFUrp614GsJ3ID8yHvZpXbolfPdjNF8gESzMlk1
Qbvt+wjdStxhOOE0ubXCL2qMPuhsu9QyHFX5BPYbrwN9AmSj5/kwVrOTmfhfp6ZXHLMC2bl0Y49A
2KophhE2Hd201U1JtoNy2/T4A5hSC+tXEp7y4WSoD4qpgJcBzIZ55/ZNCPmFALST0InOOp8Whq+D
q4DaGgDsT2FcO7FZvJDsM5D1wYTBxfRRMjCiynbqqUpqLzQUVzG/KvJ9FqNep58Ce96E0lfbUvyc
PiUR9OJBrKhFxkpTGg/PdqdBOYKA7KEA1qlXXYhQOET7HtaJa2OEuOyA2Us7yOVCFXM2NrQfj3S0
XNoOKbh/kglTOcH6+lFZPqCmroLI3FAtwh1QIqlV1uRAvKhDvE4gSdFa9baYv/+VFR42FCUqIWoN
K1Qbt8q0z+oWEml3140sV//Un2vhYUNjp+t5qYGYSt5BNMgt7ua95cUPvdNifgpEu6Ejob7lXbe6
fNPORplbv3DbErCQUk4Aq7erYTtg5FTtx0NW7SJw5km67ja14Iv9Jv6dLXLxD7k+mWXQe2CZ0zMb
1QbyBJP9I6ZcRNC95fh3NsXFv04CV0pL0aZLzMxtxq2klU6JZp1SPF3fRZEhdkwvdrFrgylUegTa
mXyr6u+ZRBzUpqEYct3M8kvw4ohwca+Q2QGhhYx52fBb9lqjwwlN73KjEqf1w03phl8wTgIs7x9Q
OgquGo8eGqresMMSa9TswFVI7Zr5jzARzEGzgPprFnH+YlzUq6ZeToiBcYAwga+SAQiODzSBrnS/
DkS9weUF/cyh+eKBoqTU1Evkt5Ya7TUt8AzVfpTy/4KpvAjkfKVABU3yoMeIoUWAodPgwRxPcgFJ
8NvaAvmNPQkSh0X4/qU97n5ppZlIlg57xpd5hcl1w2VDFT0IKbXPs4/hLnFtcvn4n3eSu2dalRiD
zdKk7BnwCRlEsaqnZK7m/wPnLuo7rUDNLXiLd6KpT/anfz0wZ9PczWu02ZomGaYbEAGr8ujYooK8
yAJ350yjlMaBLU7G96PGE9UEdevfOP7zGrgssx8QMYMBFqY7BFwLgPfC6bcgBdnrPkCByo/gBVOt
e5HrF54U7rKZemxitg12QZX00CFpZxAG0w22yk77rP9BvU60lVy0LoYo1zEDj3Q6k/1+CjxzFry8
RXvJFxAmg4AeyoQJNlUxonf2GMNDapgiIaDkX6vgVcufRDspOP98RWGUS4WOCZ4jtJpBUPZlnn9k
Cr3tc8MTBADBK4uvLJgBDbW0xPLMU31jruYNXYVHC3cLhAlC5PsiKcWFKzE5V2L2TdwFEtaFh8DR
ilRXRzs0SY/DkLhz8tgGwAFEvdcrUEHbTP0nYr8aUBiRcvs0VAWAzsO6UGa/MkGpcH0jlnf8Z5x4
f7hdBNxKaiWrkRGM+ml0UjN0Cgn5OvpxWi1ShF7Gh52D7ntQvrA1Z+MI5makSGO9ieHV3MSnW/tJ
eiW6o7jFN8iCbK+vThAF37/LhcW6ISCv7ZG35KO9qsCVJw2WV6eBq4GEW00/X7f2m1fuz818f4pe
mBvKoisHDebSm1LaVWCifZORmTWH6FD7Haot+Ro4awqOdUfeiO7Ob27s2TpX8QHXNrVphO1FYwuj
nIcWlLuRk91RD4+OH9C7QuzANICwebAc/s92ucy3CLNKSgzYVWJpA/VpNLQDEJ99u765goP6Plxy
sbd4xdp5wGg/4qnaWvF3PVWdsDcwzSxAVQu/InO+F5ZoXaINDxEviKKhhB4YDlhzmuPARNsxbuTq
utM9RuG6defvYMvzry9z2bOfN5MLw91ctHrI7mM7QxtSfil0QZAUfS0uCsdGXiqBijNqqI2fdt/L
wXTbURQ9lt3reRlcJCamngdQEMVzch3NYPNGbdjFXqpO9shE9ETNh98Uec72uAhMArONZPC1HLU7
Y2fcVT7IBA9xA6lFNgvYrPofzQvGyMHRe9Rd7asieE+INpWLx7lFqw5AVDQ/8Phr2pUtNZva/PRX
R4Mf8ivtYlApxZ7WteqDAdEzKsFnExw+wnmQeMo0akZYxlhMN4OabO1MYEGwUYQLhEnT0qptcLwT
+0Hpb6X+SZkEJkRvO8Ld3xnVlNmijQw/iE6im3sQZrpPqx31agz8Zo8g111lD/l3tVqLJjJEPphw
1zeZQ5maHd7kugP1dmh96it9H+zSfQYme3mV+yCzFBpln+XX1P3n4efn6uqqmVMpgdFm8IJNvgq9
yI1qD80xP1j9J+zYOYgT7maPVIHwDsFNS1AEa9J1NUNblP6dkyLcdW5nMIpUMY6JqYHvswIvKHU7
yORdv1CCw8j3fjJbslCOwnHPS+BAhgr5j7KfROJLIt/Et3/oEM1DzHyhSUI3zuV12z+PgbJSwSWb
NU9j96obIMuK7qa0caAS7Di3Tb6agNK0dRAcVSApi1/7tPpyffW/ebX8PDY6d9uJJkvdbKJMVkDY
YZujgCRv/xlbVnazb6MaL3LTgnSMbwxJUoyJMJYfybLkUKgpZUrt29WXob2b2xfB8pgruXIrdM7V
mKFap2VdAqAP1AoeMBBW3DDBXXDVvD9eXFGnQZTf8siisKpTOiWwWP2w1nKEklIAsjnQsGpufVT/
oJIk/IScu9GHSsoGxuVhHIjtAEHFxITYxFR2A0aVEQ7gD0YuRBvLZRBD0pamMsFon1rbwq6cSim8
PMpWRKq3SWyvafOlBDbN6CWUrMEhZKHmmol4TASxipdjgShW3dczzlJES4w+vVUiWSzh5nJOCEM5
dYSpGWTzYGTzhxxKTfFK8tUHRtDyipfiFzGFKvubHw+tqhJFUTAEZzApdO6DznKNLlFJ5xMlpQOh
IqdMQOiMiaAUEgo1GRylkQVe8NeN/GiS+5xlN6OHKqFSWITDwW7SYwLtsf/3XfxogwsaujrlmZTB
hnmK7jWwwvaOBr50c4ciF/gZhO020Zq4T6dalE5tAnvgT+tcNG1Aqu0zQoT2GbSPNZgnxRyMC6wo
HxfJJYFNSvIgYsxMVLFPqrpXzGxnzLMzKS36jNaqwmesaO9ESQOhc+jSmusOOKekJz5V0EzqQGd+
sojhK/Y2UjyCqcdsvpdyUG+VMcj0qjvBV/k1b/jwg39JKJuSzNM7198u2EwHJgcACm6XjdyIPP+C
b/xoiws2XY/JRosRK0Pj2m+3EJepnGiXrPW1AS6k/9TZ/miQvVAuXnGKbksEVLbzSWsSv8LNgZKE
A6HC9fVNFFzYXxLaoTbLQgeAn9QVVDbe4oi4efB1BuoiaKN1IQTdLLR9Pi6MS2+L0AijhL7TEIOP
8CEGrn2+g8SpRwMwEF9f3a+P7o+2OHeUzHUGXCBzsiix5yFkECnEA6R5NUSicvuvucFHU5wbSnJI
fo0mbk9mNJCWBjKerDVb3pZmeFAn0UtnYTbhoznOI6UQQjRUtWlORv49t+SdLpsYACKeos+OPuwb
TEMMCl0bcSI4MAvPk4+WOd+ENBYyBD0Wqq2bV3gnCAJAPRrNBUBz5jWwCOpn8y64NXf66Mmb7Ov1
LyrwjHyfV0aZv66zWD4l5bfZqN1mNv7S2fNNXgOyQJALRBrEaJ0xgu8OJcLmvLbXxYpYvu2JniQL
kfrDlvINX1W2skIj2FL24gssz1wxTHfqGLYT3TJvnzyIYKsih6Zx/qWxgHxLiDWD6qvfNmSPOgO8
ZwWtC5Dnuay81w+CoyPwNTxZRFf1STzauPlpjZmQ2gGQw8XclacY1GND3OnsXT8sC6wiHzeW8zVD
TNokqrGx/Qpcq9I7r5Dp9yGGQg0ovouJk0VL5BzOhPJ/pDY4npXf+ZOPTpT+YFZ+ecoSaKxEoHEk
vpGcMhVajV56J2JXFPi7d0rNi6BhloFkxSyEB5DLKtSbgOpuXjWHBJg5wdYKgi/fBVaNvkaiB1N1
jXL0CBWwDNeDAP/c525Vxp6cKKtEmz1D/z7Gg6BgpYrMc15oyCs5IiGSeArBpzmb3Kywtk2Sg1Z4
b5A7XaGrgpp+OX9LQS2gUlAwAlvTV5FH02AlAcWjwHGlSurQZlzFprmKZ5ALXN8kgbPiH+iDbZa1
wVLT2S7XVq6uBl0wgPf+TLiScPOPczQHDFLq9nwK4tnHfF9j0Ht1sHaRrnnQh+sgZyKBE7Gu5+2k
JTLI+yD8KM9msbYNjCcXFchU9Wka3ALic+VAoBxtOq39QKj0klQS+ORzC8NNkjSB9rGIT1Y5xl6e
j/ehbZGXOB3vp6C+D3PtVreK17JgIH/lmE1QS4sST6V3Jr2vKEpWRupk+jd7eC66T4P+KVUOyQAx
OQiOKaFXILdJgk0w7DLzq50/Bd2DHd2P011Pv9SloDizUCBnXkEzmBKmpanvsfXiliRNBYE/zWbZ
9eQbrz10C5nvm13UxR+1Veyzd1ElRJj/xs2f7XI5pEFoGqcT2BUbGSrd4KutshZc2eqamrk3kbei
mN2U7is5PtoQQy/GzMmrbw0RDjb++gL+uAGc78+bJrfqAskDmFS7Z3BYudatga/s9q+4y38ilbB8
E85L54oZ/RjpVlfiJkx5s1fi3ZhpTjh+M617K3iK4CVKBRQLBnXtcG0NQJWBcK6WREDm5V/x83XK
V4woGYoA7Vn5VA+KE4KCegaj6fUrL0gD+RKROoHdg0yIcYVuOSbUD2clWyuE3ITpcxKKvDALJ9du
P7et45Ao4WDnMoAk3yT9Vc1fNPL1+oIEEY0vCo1JYqGSiQcCeFagt7dNm9Jpm4ceXIgjxJRDeJfr
BgUx7J2B5uJ2UjpOfWHhqCTpFDhBfUMred+g0Rw3qsCU6C3Cz54NuhS3kYSvRQ/2526N8og7gylr
+hOmj+VLdz58XMYOgcw5N3tAtuQ1FMr83Ctc+6iCWhJvn5V0SwStY9F34wIkpBb7uqxgzpxvJ/IQ
KLuiPhqE1aInD6pnglAn+mpc8SBFu38sFByT2DDXiXlE1uWh0OZMwja84BLzkGDgwowyYd8sn9PN
PG4MSfevn0CRBd5Ph2liSiwdl4n5WHXafdqLwvb1e8tDwUhJMzuq8MSwIF3SvUDxrI2ery9ioWz/
Ifc1ON8QKpoaUwsHoH6b7pMJ391RVoY77/t9dAC5c7Cmm2Fl39UQ2gDPZb4WuULRNrJ/v7jIuRk1
maxiG01FW1Go3dlVKUgDRa8YfmCsLWcQ6MyoN7K3WneM32LP8kCz743H4UFMvLh8yv8XxhResCkj
ZEpUKwc/sn4PsVvTwsydektHWxBFli/v2Q63dQHiczfIsKNpxmEqW2zfAEE6EC8blgfhHKgDTIJD
/95l+zWWnG1yT5fGlKu5bBAcGc11B2GbHik9+n9Q2cG0Q7oKV6wDSHzTNZAyZo55dBpPXYGh91P+
lICevvSRQpVMtG3zLAKHMPdx7cexD3NxliQg7/IxrxEUoNJRQck5zObNHNQAxQDqDsaudr5tc9Es
y29eGec94Xx2gHJ2r9FAPoWN4kTt7A5ttqJFtrWjwQmhNhDDxcXExFhi6Zh6u5vam7xNAI/6qmTb
DCKQRMsdQ0pjd5xkJ8Sjl1qP1y/6cg5w/o2cow/zrOkAiGDJ3PBUGNVR6z5Hcyzw77+5aWcznIMH
t8uoBCFLXv3ei2z3HbCNlFEGo9qxX4sH3Zczqf8ZVHl6lMaeeylWYDAi8ToFm11gV8c6qI80NG9z
YdpxfRtVmXP6ddpLhqQUqMG0X/v5JqgwV6YpgksmegLwfClSUKAeLsFK/XnwJQf9VM/M0EuYXSBy
QVRRCtVQfpPjnPeRiwN0CobZRI/9FHTScTZ3RJ68Qo6dtFUdIh3TLljL8DBtkLiKJBJ5XI4BZ+Oc
I5MtWe/iGR+xj+fbvt1DYf3u+vEXHExV5vwWG/2muQy/xWQcgz1rWkrum+YorrWRNyKY8XXPrMqc
IxpqqLvGChxR0MagGgFAY7ib0107Heh0ak1RMrwAyPjwVJM5D2RlAI31BAem9aST3br5FoOk3jx7
0MvuvO6meIlexHik63EO9ceP7hastZkaYfL2JBUvGngy81xyM+t7Ksfe9a8nMsR5FcxZZmqn4uP1
k+FGGnHV4tAZIGtrBfMEomPyfjMvIshUyFZhEpzEpmlv2jp1Bzp5kTYeUtn2cihTNcaN3id+YKFq
VCQAAZqAfkWfr69XcB/eP/fFr6jb3grjADmRUpBbGksYFXu5bkGwo++sJRcWBjksGxMzkScpWyXU
XhXjXknWWPrq7+xwB9OgfWlMtEQanjbrBtIhqqE4+ZB4gTQKEI2iJXGnsZU6vYkabNooV1utyPwC
si5FidZjbq6vr0pwvXnAra6UhACFCvxTqW9lTBd3jX2Yrc9d9DzjcBSJ/eO6wd+UqH96yPc0/uJ7
qVlTg4gRFWMyg+TJBNqie5KCr5aF6STpRbbglSFU0xEQnNfPViO4FovnUdVsBd16G40NLuqVvdEk
mcwgRHq1BxB/21ciytjlVtWFDa7aBD0qRelb2KhS/VaO9+FQnXqINskZpLTL1yCfjpn6FSBcQRK9
vLUXhrnIJzVDVRsRzk3jtzfyK1Nz7VY1xOmDz+L2+WL+cGGMi3QliXNV77HK2JxBV5fuRulWyAkl
+lxcrMuzbgoow2miIHsw6nE3FZUo0WOf/JdU+2Ih7DZeHEi9AuVZJaGyXhuqg7Y3OGr3Gil9Zao8
O7kzumg9l9G2zsZb6Av+l6t+YZzzKkMxjaYM6O1JDgaUrg8hBM3akayiXqjDx77+tXVyXiWLZC3p
AuwlJEafGaaDKYz0frOF1jc4gUToquW3xMXSuFBH0rkBXzGWxvIUKJj5GXjuI3AalKf4hdz8g3sC
hTP4QgGz9+VPUA4Q+OwFBQNkE+ffwFe+4wqa7CXrmjT+4GvP8iEN1yBnA1/aKmHyPpvE1SAvhNpe
A7Szi0nTHlMVfyD3s+hnL34I53fquIFovIYfQkrotEtO1GyC5gcG4xyS9ltAUEWnejGGXBjknNAU
mloYA9aMrw2tBlq56W3m/yMzilf1UQF5qhvvYyFDrGihnA/qtFmJoj7Dw9XKvdJW1oaUOFYNUlqa
uBQpfy7izFxO+C+WynkiqSsVBXNIrJvMPjKT5mbCi/qzOE9cBgNc2OIckj0bcmAO7wfKfDMsgJXx
5mWsu+Yd5jbB/4jnMUC8xMHzbSUqMDFncOUG86mONkTlqNkJcnFV980iP9T6RjNUPw4UIJX60b8e
qkXmON+k9tIEoqsU5iSybS3LM6bYn2N0ENVvlREI7qrA1fPDRqZt26E2wD0pVr3JmmataZvr6xFd
Cc4hpRYQrAPDQdrovRjmfVGvumrepb2oSicIjXyKE4UaOsUTltIa8caSM6eyjb1VFN719bDfe+U4
vDvgi8AVVVFdjDPMgIdgL2VPmgywHGYYxzslAxARSLZIRLUuWhnnVcxwLFS9g1eRiuBgmoeI1Dc1
Bt+uL0xwFPjRoTjvgtwYYEVhWLrwIdVHQaokOArvelEXW6flZjF17LDVqfSgkEOqxmsyqm4fiXqP
IkucwzDmei5AmAblqUK505N2E9HbZIj9RHS6RdnfO9/pxZowGagqLSM0AF/L7LIRScMrbqreqcFK
K87/BI5e5byDMVVDGMT4SE0ouROJ3aah+3RI9iUEvYBT90Yl2l4/F6LM+p095WKJjRXHscoq7CGx
V5p1U6CJS+PASSV5q6V3pnJbkoPRfb9uVnToOb8R9HlFMgbajuzmGNYrvVR3vf7pupHlc2IRplBG
TIMXfyXR2GfVCCNTGayC7i0pXxSLusYkWMzy3Trb4c4jGbpOqVOcx5R2NxFGhmThiKqywBT6Ie3i
gapp1TQaCAbQUJrxpKzL8BRYxrNcGDGEbCsIOmYFmIvIRo27CLU5uGMANuhKD7QWqEgNyitllO3K
zNC21iRJbhV0IKSyi8kNcwUM9/VkeFFm3coj8D7dHMtuGALc0Y4ZyjZSPPqzEZGbNLOOWdnCQiPv
VL1ZTcOpy0sweE9OYrLfBcwZBO/stnZzO/FDcP+ixO4pwb2J4jUJyo0+3uqB5YztoQr20hSY4NVZ
DeVjqKggqaFeUYJhh3a7QJ13BqonXkdVeZdQKAdKzRivNbXcm+b4dexPhlWu5mJdF09zthmr9tHM
MeQuWW4ZMAEtyCRDy5e+xKDKsZAyaXkGu9Fba0Tf8/zeKj+3jKRnah11+tpHxSEEGWKFvNGyS2iE
JPaWKoDxD7EM8E/pGbUEa33vAJ0Su1k0Z35UIvsGQSZUJivU5fO5/a6E87FMITSsgVZMLj0NKCKz
hl1qjn4WhM9xq911Rmdin/rMkS3pjoKBOj5JiSw7mhQJIvRyuficXvEDbaPeFVC2xelsbcfI/F4F
HjH1GFNKqq8gyzd56UZceV++Ez+LAoSLaoXaUQwPwOqkGgfcjoM1RoKQJvCWPOy4beuysVhKoKTy
Jgi3lLzVnV/Z6aqGPIsiB4IAJ7yCbM0XrrIKMUstm0iKcZ5X6Tezd6zn6iABkoeJmn1wi1pgBVZJ
Ud9q2Y2dt5JzLxBR+3c4ISbgXw06p4t/AI+8ySCicN1hilJxfoou6tok0HRW4ASqqTla30EeMd/g
0GywMHmrrpI3KOh4nQvovigTF50YLvhlqj4kJatL6BBA78BpZWmCWCc6MOzfL75fUqQqjUmGzmvz
2AI/WkpHO58xIF452bwHznt1fTuXg9zPuMDTgUqqNWpZgRX1TQdn2a0hzj4WIiQau0m/pqxnK9y+
KakxAo+HKKfBNe7+p3on5XviIiUKnf82xgB6rH/DqsFtY55oTTzXQP32KpTiy3uzeDbzctP3u75I
3TnOnSDYzsBhkSQBMRl4imUhb/Zy4eX8G7j8oTEi0+jZ2x9ctRE0dqKd7Y47CzgYjFZjsEX09l8+
Oj/t8UwgaFzmWoN24ikLe68wvCSR0bdV/aB+SktAu03Jv352fpN6ni1y1Q0cnTy3mdsGZfbwGkFS
lJEE9oPX52tINycn4XddvoBni5zLThtFseQEFqHo9tbba9VXNpCz8ui0kpmQELgXhXzAgivCk4LM
WQleuhLfsSHJ/5F2Zbtx68r2iwSIoiRKrxp6trs9xvaLEDuJBmqepa+/Szk42x26d/PsfYEgLwa6
VGSxWKxhrdWkAGEAPQCZJEH9N9mMT80Ex93FWlXXC+Rav0qQslnSdK2/DF7JS6WyRRScddkUgd4u
b5O86E+l2d8YvSG5hy7fB5/aLH8/c2NFmxlIwmPNep0f8yy9CbpbJfyOSF5yHcg2R/AsSjojiFke
9xlD4w345QOV7prg8bqly46W4E7sPtEqvYUUXj2X4FIrrWZXTeY61Mu1Pj2HqazNTKaW4DtIUUYp
CKTwFB4eZowjs85E64dk7SR2IHLchTWzCnvBEozt+KiO402kPF9fN4kaItl5NxGFqBbWzcimWw6k
DDKGHq1krJIyRQSv0MbMDs0UYmwUzkqbb4yolhi0TMTi7M8MOu7Q2B0t4CmGQY9zGRyoDDhF5gFE
Tu7cBvrpHEJEpoxb9Q00nLZ5j4dEyA6DObhxjsR1+FIquUQ1yVkVeblnMMGzcCkQtKYGlsDUT1Lc
HxPatbO76+Zw+cIwTbKQOBo2+128PlvFVuu1vlAQuyVb9qL7xZq74Hr5CIHjLq9EXC6Fn0lb9vRM
mt41QUXTJVWxZEaye+KEPrlX3pAlSZ3CmzbZ/rp+F43kTKDgWDkziJEuYylWmd6UZgdKgPfrEi73
SZyJEBzrDAwJZDOXayIBwnHD79I6eaha9RCjrMoZ3ZG53k0pBf9A/dBlww0BRqxZ7esmAAFl8Xj9
cy6aztnXCN5XzZQy1wooPDb0xcru7WEzN+9o05IEkMvvfIkfz+QI/levLQ60/EVOOJ/0dFuNeBpP
P7JJ9+Jg9K4rddFpnQkTfC/oOicjmCEsTend1D6Htv7U5JICoMRUxFxxYMZ2Ui1jlG0xbvSROUZl
SE6bZNHEPDGx8tk0lh6MuKvfWH5TdiHQTqfEGQDzbZe/rq+aTCHBByM/XKV8AbJkirlPdXuT6JLT
JdmXL+lhBNMLr8581Kpb8FrvMvpeMdnsnkzIouaZz8jQEtOmywBHbJTfO5bd9YBPtSzJ1lzAe0am
7NPGRPwAwwpAojuQ+Tja24pXTpFyD1md3LM0mwN4eaiADdaGTlk+ZwV3WV97GakOdV85yYQ2WYuu
2tEPGmCHdXrmGlHs2SDBjcyPyOxdFOm9MDhV4W0PSPk+RZbHyqUFdNmOC66oLumod0v7uJIDd0Fz
TbeHO9/H6EoOIm8JXAfpA1x2g4jpZyu2S7NeDue4Csh6eXIsfdA936geuECO0vFRmZKC5yFjbI18
8TzLyCoSaePjMkC66GjFTrTRpY13EpeqCd6HG2VJchtRQNrZnm6Gp6TKV3pqgWBMliySOAgxXTu3
dcXVJcjUZut14icKooNST+7zLDmashBaopeY4ovDENMMGXpGjFh1c/U1BvQy0qhuHRWSeOZ3FefK
bSHm9coZc+jqcisFyWbw52BwW2vTTntz0lzg/PWo3oZ+uzHWyA3T7n2unkNyawe3HSYr7XcM61lO
5MssSWJIYibQ1pBTnZYmnQkzTIU6vDMZbqvEdYl4Wu1g13M6QkJB6C0J38GAdzLMh+tuXraNy0ec
+0eaIO0VYxtnwLQh6weseu6q1autsdV1STJ1li85k8RZnJv2sotWUb9keA937evQSNS5PD3y6YhF
mKygTNG00EXL+SarAPiW82qeHohnv1vqJveilQ3GUd6j091T6SExHscbOZqMzDYEJwPw/ylARRI7
NwHkrweLurm+vpgyCYJX0QOgGRgqJAxW/zBE/Z0dba5LkDiTL2gCrdkbOOEI7SPtI0jWCsDGKo14
rD+mspmfy6ZhG6CNJLalis/KIEPfh46aLcrR9Q91Xiccvbuz7DxdNvVPKUJE08SZUpk5pHSFfUf6
X4qCRmTgoc4ywMC/udQ+JdE/TT3oKhonAYL64Ca7RcJut8DuWB//Ad2RNWgtW/3VO34KW0zl7FxV
RVW1mmbMxyJ+URLuFAnxURD0I5uulXz0eFGgRPZ03TqkKgp+o7TzICD5YoA4Z5H2O8OVvcwucam1
lzfsXLb3TyUF59EAOmPAFDJu0bF9CcL8pBfUk6gks4/lRJwtZBgnqsIWZIDGJ6uwwAz+PkYtYkQ3
ENJ3lTe7MS4ZhgFgfZfsTFnCUJXso+A0hsHomlC1FghDIBJvMUeMG4365Vo2CnC5Omd+LqbgPAyt
5UwPcBDGj/ZAvDK/WR7uLapyzHRqtrC3r23Ji+9vHu9/CRUZx9PImKp26TPQ1yjzaFtwbMT+f2be
ogx1yRsupYb9m8f1p0whnz2btOC9BkUH14aeCFTaQ4Op8cADsx79RauPwSu8TJrWlvgzkXYc483x
ECWw1hBgOgkxNkbQ/og0yfvpb+66T/UEN2PosxErM50xnI6KcB97vPlW11tmPGYorIeZ6pXpRo9j
h9PoR6v0PwOOKf2u8dTY2E0s9qsuvrfyyO3yzB31fnX9QMlWQXBMcTRrER+w+q3Z+q1pHaZUfVJU
KrmopMsguiLD5ChNQk6/mvwy9oyD+hSqbtY8s9a38ZjaBNseI4CWekusvVLdTsupklVML6f7Pk+V
SHJu8JB288InmaBOo+mPJDho+W4Y6LpMXyztR9qnbqQDVW76uL7OEt9oC37LarWhrRbWzDoPP8zU
eEzTb9clLK7nyhVjC66pL1mZ8YWQe9Z/WLOx1zIwAlncK5L4mUSpq7PgX6VTPk1bcFH1qJVKkGAx
FRK8DqX6BFKk6zpJ9gs02X+6+9piZsGX/dKy5KMefyVV8moDfiqN+1Ogmg+KeQqBvkXrjzzcXpd9
/WQQcXqB5drcFwtno470qTPSLnK06qimMpiFy90Df9kkEcf2dIAdtti9+cgGoGeDjYnPYLGobZea
nW/a7hQP7oh0BbdtJxvR2Btwx0zGdQ/WKQ4WKDl5/O9K7RdbYra1EP8RSizhtKJ2pNJSQ9YHoyUO
Ar2HSWOYMB3wAokaY11SoAbWXNHcENeU06LHpwcALZvfakB0mco7RhS8FORsNajE2qcZB2oGaEtr
m46ewgGYuk/gA3Mz2em54eUGPVCKwakOPKMWiK6QLtP0ysu7xh/H4UWZiBsAa6cFvBGg42x+qwdA
DS1yj0elq9PAD0LmD/U3I30wq9GrO+ay6inUil0NLIKhKh07mfeNEjg0OWmkPlRAQul5sbGr2u27
U0ZORXqsjFemlk6Wz57W9tuyy/02lY3/X4zYz1ZWiJHSWtWpaiDqrKJuVZWFG2WHKlL8GCummtS5
bsOXo4gzcYLb0QLGbMDUwe2+oMWHTitMs2PGD5Bjta+hNDR5mScnzrvois6kCq4oU5vBmEKc2rLO
3uvuKeDzXTRj4g34dfdtk0u0lK2p4IfmdmSYaV/KRG0BdO7S6dj30dBuSHfo+41kRS+6hU/dxBAp
N1Nml8tQU7IdME81+/9trAgesLpA7T2FbnvDJM7oYth7JlUIkoI0Dia2DABF+o9JTR9Hkh0piq+a
sb6un0w94f0VdCWaBpf+S0VPXzHAdafT5ySSoZAvO3LFv4hQB/ZI0rpYehg6jGkNabPleehaHNaJ
FkkV3i3F4LuynhqyaUYNKF8nEoSu3aID1eDrsqx8vUYMMZYeSzv3+grIvk2IiEKr1ZWW4NuUWPlG
widDMTfpHKJN8ldv3ColddWskciUWLAt+NtSjxo8RrHqU4N4u1S8Kk0OjJaHJkX77bfrCl4MRc5s
SXBBZa6gfKVAwSogx2CiO2OyJCdSZq6LvmevND0N6qhb9rco2JMZPpbU+tYF30Pp4O1ijtcMSfA0
9VwnoRZBUPjd+LB2HKCp/JCYDp6DaMOWdaJdflAvuOcgAkRZUYTNzpoRLZ4sqPH8G/z+MV/xde2r
L8p6kWY8Xt8n8puw+Yt2Z+IEUyRjW2GMF1higWn7qEG6YTw6nYkaA13HFRpFK+pO+s4sJuApcrcw
C8ecT3EK7khuozEjcqbhLRnWFaZZSbnRq85V8WZOLFQtATKO+TufxYkbabdTnaPs8db3L+gz9+vp
Vhl+qIbmJvHsqDpGb0YwfHRAWWu+RwqeLYVvjKGbau+6uqPhs94/8WFjogaltV5Wjl4cPiTFcYpi
N9NuOuubaq6ixNeLfVh8H0E/VavPfDwQa6snsTvaoc/axkVcF1m7mXrwQE6r/ULF1Q3DDBdVAaBB
7iIQ9GIr3o5R4ZP2gXVbvU5AQMmcUSdOF9zOauCrIBHI+Ss1D3V6VAEYnyGnOCL+HcGQGeftesYo
cU9OOnma0fbN903wMIB4piGPnYXuUNB+AjzbKerA4/W0LeIasHbxFnxPjmF+dAO4cfISpHujUxIQ
U9aYfipvi/mglmA0qO94fxs3z83YexUnLgPaZT6BOJVab2NbO12HsTxQH+pdjmjq1WjurHr0et3c
pfn9ANTfFisC4FGQZwb1WrMeKg30Vaa2ao3K7WqQFWvMqWP7bmjUHABjrwlag63ecoIiuZ+Vft8U
gCthtlF5RtS9Mh78AFfoZhmntKJ0O1D8hE3LyEuC+gFTu890plAk+nndci+6szO7FdxZzM3M1JY0
AlPrTZFpzmxBrj35g3rKauJdl3Y5a3EmTnBoRpbh2qogLlNCt9zqfrTCNIbeoF0bjgDxtAckOomH
u/wyORMquLi4nYzEWJBR2nrTH+pjAF4JaDt52uJ4/OsqXgyozoQJbi7NVdtMli6Vecwf5+h7hmdr
FayjfnIQGDgd5RL1ZAKFkCpCh2FnDNAOQ51e1gDQIAKvENkZeB/nzZOqba4rKPOsIvCWMmM1syVV
GdyQFYbw1/kGAwI+9tOVN6ks9nfFr5pCNMUtHunaYjBRa9yabeqqc/Uaau8SnZafuSZmubzObsHG
NDEf0WH6PiCvtfqDtj/M4rWLN2OuuikiRxB+OWWbO8kgK+Ncjvs/DUbE52IAo+jY0vMTAbCk2ZEV
xRSu6c2GUxAPRLk9AGHkvf0Xr/0zqcJ9VRW2GRZLnZjkr01xT3EE21ZzdfVfJFMMSlSmW7ZKKBPO
nlkAXrEosLCDme2IAarsLpJEZJdUORchnLgmSlSQdvbz0Sx+BVR1OV6CRoOwVJHhQMkkCUctVEwz
VmuAvtTDntt7u6wde3wqgMkgMcdLVn+m0pfOw6hvgybrlkfYS2MbfliGuRup8bQhafPTyDGXrRvb
pG/bNc9p7FI7O/IemXal2WbKE0VQfv2LLl0T5x8kHMOwJ0HLQmxjwn5kHPxr6YGO9wFsB/zO10X9
7u0Qz+K5LOEsYs6lMscZgHVVkd6amQ3006jypkG7bYoQuKTd4KQRfwrszOPxySx/sLxwqQIwRWuv
Vanf1MY+YJFv6h+NdqJRdJs2hj/H1J8QztASbQNc1o968WI7/2j6pwPJhowWhGHHlqkLxWF79h54
LbghxnXQOnIm4999Dl9XSTfQH2pSm+nCxT0oidHmXYHyBgjXQ6t6M4tTNNy2geb37V1g7uxu3REA
qSZvg4a5IX/WNccE+WKfli7pMfyk6t48FA6xuVsD4S0NAMVhKwD3jIIfE0M/x/DYN3RVktILmSwR
cPkofX7+8vczh2vY1piPJRBLQbnrKtxwRmuZteKrqi4lBnXRwxr0U5bggwySDGRYIL0AD50j5gh3
ORjNe0AdgAgABYvWBEGFtC2eXD4zn2IFb5EZWaKEGlRsytMIdIUU81rk1Jdru75j2eQYylOHvEsw
r1gwYTRvb4JqC0yrgJIrdP56/VRd9ih/fYyID51rU2dGdYYDnB6KHAWi+THQttdlLHfGFZMUYXXB
G6KU+G+RYTmmAWB3XTrddFGGjv5Yi1mGbolQ2k2pF9E0QUZBYttRebqpytHVU/M5SsxTmj6MU+Ja
SeDGoX5ntQuI/fhimtouxfzedXWX/fui7ueniEuKJxofW6DmHLMmRkvZacD7qCea0yjztigbL21t
twNW43WpFw/OmVTBE3eabk0YH4BVRaZjI72Rd3vM0Wx0QLldlyRZahHCmLEsyUdUvRBYMr/TR3Aj
SZJLvxsRri2h4DW7INPL0k5xdbPOZ6ZKnDZvlB2wsY6pBuA9Tm/7Oi8BtTgDl6REvmCgnaMSvDDt
SH2tmZk5g1bkaP7GaPAYPsbNcIeJ8n1ODJCPtdsYKDZOPViNG6SNiwyrEwbfZgpGzGEXkdKp+3hn
aapnFRtzqLwWeftRibZNQX1reLTqH6WlYGoufMhSMD4k/NRUrY+WHr+h+UkJgYuZl5414tU9D7+K
oEMyw4rdHAiRBt6vQw7X2lFHBUjbjIx4DfryNHNCo0H7cXqwOhCosu6gK+zQqXdKPMJmkgzExGWD
loP2ZogWjmJ0EDsA+1FXcCbbtHgIYtPJTAz45A8F/cbnBtO5zNOKZnV9/y+6DB3cTTozbKr99m9n
LppaAPKdNK4CE+oemItup66qQRIeXj5DnzKE2C0NIiM0BuC+JUiKjPO9pj1m9eA3/boPMeCThhh3
vbuu1uUD9Cly+aQztcAzxrI8TXGA0IldR04XBbelFvpBIGsq+s2S+NW8/xIlNjED839K8jLCJdcf
pw4Du0bmZgH8Yn8sDQxtdxj4oP02o9YqSYmjAeO6uE+y7/b0MSIgN0uQLoWlo1t4hCR+26s7BNmJ
01stAty3qsTHqy+UZltUJ1SMeecOrchGC/M7hSXrACQMxM6XpITE0V96csL5/tcyxM5pFJEY3g7Y
NVN7NOngdOmuRKqJDW8dsZ3azmRPzotX6ZlAISSsqR6Brg2miCqTt3DD8Z/mjxLZZy8+JMBUXa7x
lb1FlaTsJJXTi8/dc2UFH4VAPInCArJ5V3o5nvFAIvBQWvOUOVun47cmPRnkXSUP6Rg90lFW9b+o
umUil64zYmgisjEItpJ6bKb52FWtZw/hgYMMWdXusvKlJ8W/OfJnwpazc3Y2wnwIYD2oHQKdxc/4
R2Xcz6hw/osDeCZECMfCWjewnTWwmidg/XdbrQaxqd47hi3jYrrAV45OrTNRgnsBYKCiRlaFxavZ
Y2rNq1TT6ztLAdJUQ/j3NERx1KgATmTpxQcf9D3msI51W25DpadOHDXMjzFN6cLIG69UwbQaENNV
u38zUnH+nYJPirKiGmk2zogGJ0fvc8cCV188yl7Kl235cz3EEdh4ImTsR7TV4/JZl6ulTYmucbH8
b/NFy6n84v7OpAmhijnakRaHeJiP1bga6xtuvJVtsOb2HWOt0wDOF2fLHRnJHV09TY1scOsiLsrZ
sjLBbai8y1PAB6Ncz4B7Hr6nudt1x4J3fl0vWBdvSo23JNr/rxv45cj/THHBZQBCx7THGBaeL6gZ
frAstau41sKf56C9+jbbEj/xkURYdTJXufz2tUUXEju4zJVIZTjCGABYDyBixbgDKFHZMkj2EqMM
IuXE++3ur4kUnqJaaCA3XWqI4qJs3RY3vH4v+FHr6S1IwgC1wVHAbgu3VbLthCYBJygn1+zbtyTI
P8yipA4AvR8Y071pIYhMUJjN5tdYszqJd5O4UiZ4N5OBtJl0WBq7LlZVRJ25rj1DRQhNiVeQRmIG
F+PnMysQ/NxgcUUdGKyAWtuIBI4RBhIJFzPb5wYu+LcubTStJTjPSyp2wS6c1+Hpf2SFlakj+KiO
9qPREgaiMII8PWZvev1nFR7i6oNFP1FDdOrxx6B0m1br/BRsql3+S5PSTV2MST/XVEyMBYZChpzh
NqSAOJrK7wHlaKqRRIjLql2x5y/t03OolJPZIJdTovw1bDD0hLDNcJJQ38TsV4di3XWHsSzdNYEa
/n527dqosKcGgftXDcAuFu9JbD3pPXVpm3pR9pYUKGTZqeQhKdlPS3BSQdAm/ZjCPLvgRan3Ft4i
17X6m9vG1i1T1w1qiiMdhNSoKlZsQosqXcEg1nzdrZqtCiI7eaFgObxf1/BTmOD3elXLATwCYda8
VerI5XHl87BwlJhL3MjFNlig5DJbx4iaxcSZiGHQpwptVdNRYdsajbCctOu6jtdh+gIYXdxlzFdt
sFnG2oar9K2yg4ew5/u+fwuDRtK0enEXz75F8AAmQ3Wxotp0jMHIapJ928qGxy8sLCW2ypBygbaq
uItV0+mlFvTV0Y5VTCTVK3Bt+P3U+T2omiUWc+Hy+kOWsIks6OrEVMcKbYrmPgz6lWVG2zqwXLtT
Vp0ROOi0XdVBuQLvgltNxGEDrCnPC8mHXFjVP75DuNGmjqcdB5TbsU3ZqmInpUhl97RMhHAZIXtL
5jaZK4SmK1Tr2QvsCJTXHxYKoLU3HFBOk/bU/h4iEw7JH3oJV1JaDWNSDUV1NJJyWFk8ewNDBIKS
1o37BBSl/WuDswwEq2Knk+FdGbJDoHgw95UNW8YwCZ8A/v5E201lASbX/DWlL0H1kqTPlvXcqIHq
jN07ye816xdAMj08snU1kKzchSsAePrMNgmjSBOL4/hd2BcVC1h5LEqg5lqjY077NvwhscQLd8Af
UoRzFXeNwY1ZYSd1DXqw2tPcaOmvR3YJ440LQnCe+6ADB+nzkN7JYFwuBCp/CBeu2kwLo3i2hxJo
+Pu2mVe82g6Ijmm76ydZP9Ol6O1cmNglx0A+B06ViB6t5CHMH3iK50deoctd1RKvMe55mbtFi5au
rENLVwC2TsWtUWDiWejmQ+ayLPOVEfzwAeiD1NyflgxWTySpQtlxEfYj18N+jBScyC4ZNqOd7sHB
Izn0lwzr3NEJq06ULkjJciLt2nJ782cQRZuyerpuWBI9dOFNFGm1kobAIjiqneWpiu0qg///k6D9
GUyU6lhHjEPCgLY8MwcMbiPRQXIjfOFvpSFpYwPo7bUGCJ6uW9O49bocILj99rouMknLap4FRvps
otswwt0Ttp0LBmePl2zXdc3KBvvkdVGS3RfraTPpc91adh+Qi2Ch/TUDlLAIVteFXEpInDtgkZg1
Cye7V4uuOia55Ub2e2YmbtD1L6H5EvDUre07swaheHLPOHGaatzRSl8HyuxU/ENBMQ4cGU6V4DAO
smHnS7hxf3yacDdUodm1g1GDOnQaU4ek6a6zUTVsoxUif6eI8Txr222KPvEQmGCoPa8YaJ2nZtNR
n/Di1QyCbd3xlSrtHLwQHv/xZcLZB0dnGqr5YtFgWfH0WyRuTjU9qP5yYcYuWtS1zknUrfUybDla
eqqNZNckYYlYdDJ0c55phg+o/AEvAoqxp2FtbaejBkqs1cKaJpuGvpRCONdZLC7FbTGXBCNe6F0m
zaYOnH67TNsy3zoWj61vOcMxQzh0qNf/JoPwh2jBRYXZp+jidskddCt7vTRnle4GuV6J15U4RLHK
lM1kZnzZXBsF6xjAj7H00MlECC+dNOPgdkwhgh7NnXIM9+g9Bb59yTCCSHx1E7iqZPhQ4kxEssw4
pYYaLM5Er8kmHl8KlNPpvJaY5WUpIK7FpLpq6uLYy5CFzcAs2IjhmJFLX4xVA7SHEtcvRjq+AxHB
V7bZNxQSJHIvhSfE/pQr3DB9h9HigEKuuhu+q2gxvdcxBJh43C0B736jbpFc01apj+ZW2aylTGVh
KyNVHUCDBNEt2KUt/g0obSCakS3sosDXMPlTQeHaqTgfDb4sbBW5zfMCtRp5vVOF/kL9DhR7CXuh
TKnl72e33BwFtEerd3kcQYCr2tHeytCeoTOZG5Ptm/DkYENiTEEbLn50REDboHd1U2oYGtWdGrZz
WMb4sm+gQ6LFSjZVLdNx+bYzHadYi0clh+wsKU8ZwCUboNTYdScJGC4NL8J5fW6dcFekaLAuTFCU
HPs6ueG55sVs8sMh9sxgGWnKzZ91VzpKZDhK8JGzo8a/Ue0JlbdCL1ZdmYHeL7bvbRKi/7qvN5z9
C6C0Pz5QiDJB1lIGSYOFyG2AXBanRIoteGmpNVU3NAOVPWKIRGh1VxTgfkjocRwBiqo8A2LXMWS4
3Jfu5HMhgi21cdPSqsArDDSAB7rpN3QdbVrpbLVMF8FsxqIITaaV1XHisUNovS7rGWglskaE30kM
8cSfqyOYDS2sLMC/EmAa5SpSI4eEv2rK1nWuryoKAnu7QcMUYjW9QKvHzyGpXYJyVWr1PpBEAtva
JoVvpc9gvfWV8pAZg2uke6P/PvR4wa0DELWReANv5ZQDQ+biwIEsUKFJpJYCTVxKu+FB97n/goX1
OogWgtYuj9nzCJxoNDicQE+66rbZUfFkY7oSOxCZZMzSAER7rLGTvm63zXpBjdFX6kb2IpbYwe9E
+Jn7yFpDKyxeVccSfDi5uTH695GoEgd5CRjnfOV+r+yZlIhG1pRotnrqjchp5tm1mOYZnbUxutad
cn1jle29nhi+Vqee3tT7PM88pAN9vZ23cYfBaNY4mq0vLR71MSkwORBnDg++RSGq4yEAn9pQ8s1f
FoZh8JPhpDMLPRqquP5aWQ4kUXp+yjH1T4xjDEZz2r9KbvzF/P84HoIUISRENjwzYpPFJ/vB/BWB
M3IVeAydycmmWsXbcmM6YFlclaAOpo/XRX+J3QTJQqzBu0kNaWJAvwAjit+I+fD/+30hoChoPGhK
ZfFTpWI0w/qgsgf/1/yKoIEQTNBeA5yy0SQn27ifWOM1HexAV9c6+jyy+pEMaCgK6z0DT3zO62Nv
glddQ0W0m051PH+fs+EuJ6HDUHWZyY8k1e8IyOCur8LXlLbwkYuZnVk+K9ABlERtcup288d/Qx7b
jQ/atkIOfa1tbI/807BHkClcIXZe6Zjgw9aO5BTy51q5rXXJ7spOh3B9FDxP4zaCiI6Wbgoesyob
dx0aXSXL9wVrRFBFuD4iPU7VgCXJybJD9JOh04ykG2WeViQlK6vITiVmIQlVvWX66bps2QERvP3U
8C4xNajY8snFayPBzNR1CV/7Z//UTmxjasmIUTSixafYwmPCmupVQxUQK+kAtwIF9PDCk8opM9tj
iuGURp0iR4gUQZ1/NNyU5AG/3DfCtwieKASzhTWj1/E07cIN3bSIO5pt/c/jDkGM4HZikFlVM4Aw
TmBx3pbq+2wrGMmW5V6/XtWCGMH7gF+PhX0AMdG23C6jNNYBlw542EsXw2SeZB+/xP+CNMETYU4C
he+C8RPei+sgX5cnEFd7oDlNnTTwm5fBI/60we016h7dSoQvqly5Qn53/Z95GN0otCoicXJKD+av
5DHeLDw82aHTgBKI8sPKkri0xXtckyd4lzamgRYBzP6kqIe+BY49whJE/gGVtSTLBAk+JgtjJSpU
7GGa6ZjptD5MtN+FK3SZhLKDKHFnIs9POGvol7Q1jmAr3Iym37yF/tLBY+zq2/G2OdLKmfayVJTs
AhMRF00AOxdWS5LTuCIr4zDcxG/B1gidca+8892SgbPSBZ1gpatomXLMfJuso/V185Es8hcoRquN
mqxPk1Pf7XKNbexcAaSUjSHM5O66JMka/y6hndmpqdV0yEwckiYHAWT93Le6l2Uv14XI1BHci16E
M59yBVdfkDngiacdUptRtTUkR15yOYi127Cx1F4rsGxk7r2sXVeYur2uiWy5BJ+SqBO1LMAPn5pB
cwuaA/L9ycJE0nUpMj2WrzjblIHYGbEqXHI8eADUiqNnUrRWiXMUaVNaBNJVoeAYN354b6CZJj92
JpCtWmda2Tv1sJCIq/vgNpL0l8pMQXAf8MmxQpYAlKKjFZMoGi98dY62mf2P4ez/dP9UCFK0MbSa
WdGTU56/9nbsseIfV9AECUIsktuDHY6tlpyS6DsoosphdhaG+eu2IIkARCDFCKMVcczgjrpk04SP
WokBYiPy8upWM2rXhlJ29HxdpMT8xKKdWjQ0BbUGP822jhyn6YJtUgKfJDEDXfAIU6erBpivklOZ
Gi4CY9eqj6RtndEMJBHUVxCj37uEZyO1TIZ+DsHi8iZUathccopipzzou3bbnhp3aVDUHSCjgD5r
m6AzUeYpLu/bp1jB/Kp6orScELn1q/GQ/y4rDAd5xujyXn2KEWywi7uZlArQeomGkdbkPtBm77o1
XHZ5f0kQDTCe0dij0ZSfJrTcBE297ZViNcqDQ5kcIdRt59qo+gFWt+AnUq/YxbviBkSJCBBRDlrj
th1Qurium2T1RDNM5nkOFi7wU8QPozWDLbOXHN+vGdo/zU+sHjc91i+eRn5Sd/22w9TmT2vaNZWj
c1/lfho5lvcxgzJWfay505SbcQJV489/nFASvmJZiLMbpW87oA9lOARmeJcOQF27K5nkSMv2T7i0
2rQfZ1Mr4NnV+tgpOwYKO7OWjct+7QEVNFk8y5kmaWzObW5yfgLK0fPSAwpwg4+lKhn59uN167h8
R35avuA5inFIazOBdWjqhtcYCiMR5rmt23ncJ4XsuvqbnMSnNMFhBL0GoI4sX+x/8rPaZZvmBvyI
C4VS56lejyL0vJYTeMr8o1jtTZPKRGIbcq2bJX+KqX/auP2e3qPh72aZF013qKv1q/n1+up+rcD/
uZNizdcoldYaMyyvssH7DNxNlRu+EQwRQ+NhlfUOcTWHP9gn4yR7ni1r+fW19Ndai6ObamUlQ5i2
/GRWJxaOq4ZrGwW8eIFx6riF2FT3ryv7NdcqKCtceEqWBJWa43Toa34f7rUnvXLCeKent6niDdEG
I6RLo5W1KB044xsZ3SIOXfM9i5z4gb3+H2nftRxHri37RRVR3ryWbcMmm06U+FIhaaRyKO/r60+C
c+5mD6an1z2znxlBNFDAsrkyqTSHsHwiX1CsMVSymxnJMefPsH5Bncy/vWXqQotdYae2NquUywIe
UAvtxJuenbf8g0Ab+o3I+H/qR5oIidqXYIXiZovjJRuLs5PXLpMNP246IqKglhAsEL+ytlXAorfD
q16o3lKRLXzClhqi5dGcrchSDbbgt/RQP/Ve6s8oQ0POHDLjvgMZMBqDQXkqQzBAg9bbrN+m4jxD
iDWSH8GVD4ymovBIyeezMzrm+6VI/yHfNYc0oAImyrIbQiijrI7cpXKcwbJvd/Vj7INgMlSC5ZVG
T/9Dje8/BsAU2DslW0eHrWmwV4jFS67pjQnOGIJ8qPKnx+q9eqWew/WI93NFIbzpRyvXwZlVnEuo
rpa57s/D6K6Y5pvY8uX2yyMuqCnYGk6DYrIV1e0s+dqBmU7F2PDtFQjP+DcSl6GFpFHWApeE2f7Y
cqehD7NCd5O2AsJvJIwntR/+9wuXXwMsYNYbQmnHyDFN89q1v25vR6H2I1iNfk7LsW/hiji7dHto
/miekyacdup+BsczJCCO+WOnhuPgUvSJlBc0BWtSFlvKkjrjVcrJt0IDb27et+1r8cpht1swROVw
rKDsnrs2aHOfTOJw/6Eo+3kxBVuDaWzgFKyOPwXZ47jf+rXEU7ei2ofj8W+fNPUpBRuj2VNfm+uG
6iHX+oCK6bASBS3yaQtmpNKkZrN7PDQ9MkLT9HJ8xyRaIHhrePGP5oTiPVV85dfjRjghzhliWn2o
mg1HqMqzn5p2CL0zb8kpoA61jGBCOisbpxT0Zee1/rn2si+vVdBgxv/2J/o7aPOvoYo4RqjLieRU
/+9G8gtRvqsmGNA9BEiBESwHxYMz/1WCeWX0pT2Vk1G75JX1i9eeKLltOVqLDk/S+5sMzq0FcelG
TcdRca8lWJUF+hdKtSLu5YyJGJD1cusgPVlPfVju9bAOu9N6rHt8RurBEW/A4gdwsUGovscbsCo8
I5R+Kn4fpQ9FBO4MH0Xlb1AsDc2n//KLCjbGBIX0qjQfOeh2p/9SW6gSvGDOI09d7tXlcLofn5v3
fH20y1O+ePOR+qj80d16IYKRMfVpksASx/cMkaZTEfGRUPlIpbmUIbcE+zKYyTonOcLsD10JDO08
56Ht92HTesaj4oG8MWKnPFIxS09gIAn/bglmZ200Z0hWZNh98ZxBgwT3xhiKQMuptghxfcSZwGyT
FkyZ8AhXvwPzbjinJCSWSI/EiUB9QpVxyz5SUSVsvuWNm2J09715QDnmTv6K8Yx9tQQZINu225wo
H0E4Y1sIX1IlXS3WoOBk2pXfzZKbVr9bZ3Sbwk30d+JpcGty42KKY4GsydqxAXEJLgwHCVb+/JoC
2ckDz+79/yPbpjYnWB2taZYpH0GiELNg8pPebb7176DlGH7IGvJ8xSsxp/sdMJNv/7bL+x9PL3Kn
qwzEiVqCgx0mKURjzdOy381Aja78nRvsr/5DFC5tp0brZ/vjSEFFu2e+k3smVNnaPW/0VienITwW
4THEEamtbDHZOeJFrO29FmPiMqv8VauJWiH15QTTomSyJuszr7RKr23RH8raRP8T8UU+PJlo0ty+
mP/Qhvz8WII9MbJ6W+caYQyPC7kXxlMf+3em/DDjLxx/KIeyv72ClD6WjkXj6+m3THudd9QPIQ5X
nJcCw0neKDMyJal7Udn2C3KOQwO8GLHd65CS/2zXEWIbaLFJLHZguPP9UHrKHZjC4BUHF6o50Ln1
HLip2deQ/FaesceoHlG8JD6uKLnSZIU1OyZQS0aveXGReX3+Xtdfs61zDZb4tzdLeSmRZDyDBbcH
HnKDK8nLdpMajMvL8iMBTn/xlqD2l9FvIq1+Sp7bH7fXJryHI9gfIPyWWYoRfCjWq16+pY5MPBPq
+YuM4d3AZkvKcJSDPwdg9Pc3aMC/OcHigYw6rIr/u5TeX+2NqJySWJqTag6St7L+1aoPtaEQW6LO
jF+ei4CtlrZqkxx8rk69V5wmHHKqHknVXkSJlBXoSlAkIcWtf9uPfZBGmqsfIFGR3jGIE2bwR03v
So/Tl+l7ovm0a6C2KFibSjOLbSpxLfQ89tdex62X/q+j23/5TLoslFzKNkNlgGEJO7V2qb7sE8Uh
PhQR0/9tRCTRNL3JEpSQQM5xkE/Fe/GanNY/5pCDtTM/flp31r54u/2kiBuvy+pf7wco+jZTny3c
+J/qAeIhYfaqviT7IdDDMsxfqfms299Kl7W/Lqf0wPmtCup0VgsEyuQE5TQT34qoSuiyYCbKQa9S
CEh+1OYfy+/G1/WL+sU5tqfmuP7spLP0mHiymzxIdyAOun2c19+C7RgKBn1Aeii2n7tRn8EMBegU
rxtXfnsy2khXjmYdZicQeeo+B+LqRxTGNYMzWSrgH1CC4t+h1S5+h/BZLX1LQSyP37GExleu4Ta5
vV++cBm+hCTwv/pRLxYTPmoq2WPVDkArbONXo97Cbi52t8/1alB/sYLwSa1FMRutRPWg32q31Dpv
42DtxbmrIIBjaNrOLEn+86tu9WJNIdVVN8fuG3vBmnADic/2VphhiHHp0OrYLJBWuJzuGfh5z3y9
vVtqZSHlLTvDSK0W6djUPtqb5aoNZglBMl2CWY6NbXR7tavJ38U++a+59BAo/0gqgwVokrOzVAfJ
mlwVzbsppkieqHsiRKGGXCd2Dna4cz296/PsS5hKvb0X6uQEVzBjPreYGUp02vTWpm+9Od3Ng+Ku
8s9UHQk7Q+xGbAF22rrEuZmgcAbOl3GGtSwbIrK73lb4/DZir2/rtFxrG+xHj8qnMZKC4q7dgzQo
oqn3qe0IFkPfWkdpkhUWQ5+9Qi39strf/jhXo/GLzQhmYl7UBSyveMRb+6hPD3IqRXXtEA2u6527
i1UEU4Gi28bW1EQ0jNwDqlde9ggGMynQEY6DHP6+CqoIxFb/3dYEW6GY2ZjKjZ2fNchRoCTtJ3Jo
Gc1/d7sNwS6s2yDFtsNRYew9s9JdVTzp6ujXi33a7PTh9pYIsyC28Xo2VzPkbvJzDLJ7Xd4r4JVe
uUbaQLYR+NX6Wx3j4pMJdsFJC5bJwwfcaLhzADcqvBlzzJzqjhYo5v/s1mKCiXDG0pIxm4P7oefB
tOie3caeXv1YrC5khulOjvTt9kkSL0vs180xxu27EoYCHbODUacupO+Ip3W9cfB5hKL2whbXSeYs
UvZRCmp7Fy7rWETGIwD3rrkrHhKfwqsS90Ns1HWGDYzzBBRcUh0W87VV1ftUf5nqmjCz13s8F1sT
zEblQKwwNjYMbJTqodSVQ2c+WFIZjDbG/l7S8TltdE9l8QsENdyk2ghnfD0uv1hfMCj6MNSKqaLJ
pWJsTkldFLzyykXDsPnRhx8Jb7JPH5NndqKQ1ITBFPlEkbwns8UNZr6mfqP/6KwKDA6EUaFup2BU
SnAuJk6Fwlo1z8fcORqsIla4XjK4OEEhwkgVtev7El8QSozDGpoHEJZG7C2R3CEO2rvv9yzw5J2Z
uP2/qjdfrCxYFsmuk97I4NTkaYjM1vLbhLieKr9+N+yJKdiTsmXMkKaPlp0WbnvnrV+8l9x53N6G
DGTYoQloume6/KIo88mZH8Fhid5TCX4KEv//0bu+8WPEZl7XNOm8pthvvEkYFO83xIyY8J9WQJFk
HVy4St+5q76emNQ+VWxM/LbvfzZSDniElIDgc3Gcl2YwtvdyHLpQgbgqWJ0B3m/aIkgAa0pqlH6X
1znZTk2jL1Fu2J62VK3bmvquMpWT6nS/N5MFlTG+Zzr7brDhFzcKmLLNa/PL0Dp3S5P9qivrZORb
tdOVyYTWk/loSoPm5mBrcydr9PuKQXir9HVJv0+yNyezgwrDnPgZbprGrmNLASapvCwF3TIG9aqp
OfabBuxVo0a9meB91qlX2RJ1lYnXYgmlvlg1sTGVP8l9sgMSNyoOdWTueYkPJeJIml2D8B6UaRdb
mnYmg+UjS/Kz9bx65f0cJYVboR10RIcRzcy1cmVgjynoNmV2LcHszqNjJ1WGJAR6D6Dm3/VR6cV3
mBrjsLo0+FeNk8+XKnY0x60BnbEsAek8P6vIQFJ9Ppg6ZOAwDRFbL7c98sf0za13IsRr6CSU1qCj
zvcxCu1tb+Np2uuRfO+8DD5HEk6pmzyO3+oek+KecfgzFGl3XdRB/zz2GmoskTD1It+pJidlCTeX
nyVbAmlxdheDOBy4G2KCgbq+giWebKXq6h7B8bZ+6UEdodoqFX/zF3DraAWTq2LWEHIl6NdK3OAn
nY9eQGBmKGLF1rkFmbEULnnyIBeVa8XLj9sflsj/xEbmGE94nLzPwdIfllL4aJBBCyp1U2Abxr4m
rAERAondTKfS8zLNtfzctk/NAIPGDBcIDi/uq6+390W5ULGrOXSbhS44Qv8pTHbOUXkra7C5udDh
zQAOid3clY+ShGEbN4N6p397deJyik1NkKd3LN94368CCRquTNc7HrQug9vLkJsUTA54XEY1dYD9
0p43bHOMUD7LvTbi4NIK7N+c2QhUi8631iLyN8ra2fzhXBRBVn1wJiX73/h581OvfbUxT8SBRPk7
1eknXqHYywR+dwIxLVIrOefyh5lvxzpxNckNCWFdvshpvGxIOngaLAeK23rTLg6hCxFWUUsEQVTS
LXYxm6oxNVtJ/0y6QVfjlgdIrHLCL5fda0EWjj8olhoeV92wM7ZgZ4bJWZxVSdEQVs555bjWNPt9
f5e2iquUta+DnmqyqAycKsjYQrRntVmvZjayR94ggsolfD9DYcEO6wcqLVYJYyZ2L1naWHKroDDX
B3OghXMElXKt3g/1ng3HuTgmxRHdaRuUQO2eHQaIcdblI3B2+Tsaq/ZP7rOkfRKqBFiE+thiu3Ng
ijTr6oJJxcny6/LeKE6x8tKMu356VOoXKcPQX4uubxz7tqr4ndqf8hpVTIvSFKYMhtj5lOut61oD
7izdf8D/vs4ApmPMFiggv0J8tPqDp/ceey2JC09YfrEJCohz09a9wwEzbzaDguw4B7J02gqq8USY
XrHlqcW608cqJkbUJnfRIIwXwyenX6jd8B9xYfwKs4vZmCKoXZOv23KvpJVvtpicoMqZhN0Tm53p
HC/TuGIzvQSllMTcN4wa0aTsniNEOG229ANGaXlkl+zmiPmc60znswlfuojCTVFfR7BBsVGarEgQ
58gJhHw3cD1aX82C8v1X4QWfobEj2Bw9RsZhJfD98/TEIGe46tadHEOdQEFm15S+lmjA8bNdavdP
tz3y7YthiG1PKFxYc78hKk2dSKlbV87jcDUxZksjGq/WAB0Q7lhgwtJsWdikWhqxzCoc5XiwnuNo
jDiNG4OCC54w8mjv9sau3sTP1UQqnpJlW69zVPaofquT5zj+N3Hoxf8X0kTQoAK22GFCuRo9xQyW
za9q52il+1ydqB7BVUd4sRY/2YvXaw9xzBb7IyVVpYDDwDo14DiwBMOIngYvAP2MJsCj5pq9kDHa
3z7L61b44gcIYZvqbOrs9B9NimEPcYHyvX41z+p+O+DWAAOeH6Sz8y191YnbefX1XawrxGytJsv2
XCBDNetfafytKXYMnAbE5vjp/S3MuFhEsI0L2GjUesFN4Rg7BeNdZ84qne1TQBrA/hpSsfZ1r3+x
oBC4OWqu9g1nUcr3JoZmgiFzwSUbAdYwPPMpj8nTv5rP9d0S9Gf9YQMstAznt/qHeh97K5qRt/dP
nbFgThNrSLYOrEjntejdxdigYnW2DSJnpBYRzOjkDFD6zJBHJUsdOJNzv+T5T2d9ub2V61CHi5MV
TIw0akoqd3qG2M2OTDBFlpHxpPtDYEJphb1SxKLXXdHneh9YgYuHmUNL17Ah33neUI9SMTPHmlPB
7guU5gptA3P7k9qB1QX18175ybIzsV3Cxn2A9C6W75e5hc4sbi7PAKrJU8tDFUpB6y9BvD3noIil
m4jEl1QFW7QgMByNCmsuzvcNuiM525kxEXtdjz8vzlWwNzOwRrbUdgwu3gjzAUU4UExUYDM5N8ES
DN7EdVF3CTn/QRjajzHJiwNt+0QtFUXmOHDOZ2TuZwBt2YHKDsl7I5gcy5gd1QC9+QcOHCJMnNcX
cpVBmRw5wl7+V0Xyi/MULE6VFZ3ixHjjw4g0ylI9I/91+y7yB3zDiH7YvIuTq8ZRaUu0Z86N3u1U
pXCbzAntcV/rr6k1hMlS+rcXvF7gu9iTYFIspWRLUSp8INmO6rfO19F0wFiU0Xv96Mdn3ZfD2i8K
9B1yd+DdHOejQ4zBFDwMLfdjbUcNCVIPUrQ/HdjeR46yH8pXvQrHLSOcFfH6ROadSq0U1TBVUKih
CCVP2m4pMr9rKWltypCKvDvqqlYr+G9zdMR4bYGFSQDKXX85cJAki9bo9se8XgH//JiaYFUyq86n
nFuy7qeU+KsCiZoxWnbNUZMja/atw3ai0e7E1xL5eBZd7zSJN6U1tD1srXdlnQqcqCX43y+ehZoh
fqm5Iftzeq1368LlLDZvqGScC59FBrEidUEEy1JZXdv1W4vMfUEbiKleF+devjwS3+tqCfjiewkG
ZUiKdlxWONoOjlYOMId03O7Bx+xnD1SLlLyLYoBiDlKaKDrKQH61R5gNxOmwKyPIDkTjQxWpT7f3
RlgykZgnlqR5nbUOV39sA4hfuS2UbKuqh8CV9RBjCgvM/ER0dDUJuzhNwWyAzqsZVh6BJsYYjO1+
1I5xrHsgVLi9NcrviGQpRmeC6wMsm7CZXLmTheXJCBiKS2Uo+dILsRqxLREpmZRpppUdrCFXnDKL
XXXmDHcYJQubNz4s7vxGb68MqaoadWFE2pQ22Sp5TpGa8bAIQW0TLrsBtWX7q+rnAW1HruMHPr+f
SKIySPXqxDHCBp5BsG/Lc+7bqIxOgeY1hynAKCkkttq328dLmBZdMC2rsmb5pI05+LtNQE0zP2Pf
bq9A2BJRhCPNcwAHTFxLYAYDC5n6or1kAxHrUYsIlsTQGPRjYrxuJNHdVrilszNUik+MuomCCYnR
fMuUYkYbZ80PepIE1YaeXwfx3oXSU/0g4LsRCelCXGKAf3AuUFzDZZiD9YDOmIfINZ5BHAKkGgSt
vT0k67YdBwpD6vqte7dldwV30OBVIFEJWJD5VI5HJfAii4pmyrWp13Z2br5uoR1VkFMNksA+j6Or
HLKX7cBnVzIwJP8y/rh9iYhrKmIo18QEn+6ISKJHAW2QMc6pEzA2wmCLCEqLLeOwdPCxbGr9TQmz
/I8R49uK+mLV33e3d0PZFlEgg3VjPw4xSjF90O3bBMdYemkPntDYVU4rkNepSS3JY58bF0rkQlk1
w1gBceWNwVreZ2jTZxGceyXh+gxREkrh7T0SL1IkRgHxBEhXVCBMHFVFBfK7pLzMVNH7I028tSkh
Tilq1WwrA7ZljZSfzeSWaGrsS9NN5F0HDMquOGAsfm90YVr6MgYyvhura4YYKPCp2Srq+ggGSJt6
CN3VMN6l0x8c+zDYoFOwkSLZ5WEGT2lfbcQBU+mtCLxM07Fm8gqbl+9jJC2Q+Ko95CkPSrSCQQW6
bSAsDagO3vXBhU8vJRKoqAaErhyjR3HkK9zik+kpR6NCM0Xyet+IfjZvLTImwHoKv31IH6mqFxXi
i/wpudqytqoZOyOqihRf2Y0D+lqbt951KFMwbzxQpodb9Rt3TERlZqBri7cEK+rJqTIfTD3DhG7r
5tphqFf/9qO53jb8PF0Rnlmtg2G1VsXOWTZHoFLCOWq7VgeHkt67uYG8OPHLTfKqWA31/N+xIlws
LyRQSaPHfY1rdYZjY3uU86EBA5Fft/otBTkEU4Af8thT/1A8xB7FL0GYeJFuZatzKZmrEh4P6j3O
H1ZGSjjzes+tL8l/wUUaxeJSzxYdX3L4uYSAaB6nYxI5p/iBCzc7PoX6oOJkEZapLovZqR12xMnO
ZhDssqMO3nW2w4BwRA1oEQZIpFhJBmhEOzU+nT1ZnjE827Hll0rpF3Hml90jM1PC/lCWwBTCoalh
8lAoWBFyPU/xY4ch6OTQRtsdF7Uy9+rD8ps9ad9BRvDL8cmiKTeotz4mP4+Lj9krs2E3UDQ7Kw92
BEHPVyiVHY0TVy3gYsmSz+nt/1U79+J9CClWJ7NNXgcsOqcQR5CaoIFmqQOydKWMblsC/p9ubE8E
aMZZ31ROj5UY8IPjyd6XezPMDyQLAuGmRZyiaSijNvS4o23A9nUw+LyMmEKR0VUfrEcu+5G+UoOg
V8lXwIxv6Zpu6YYteq5FatsR4o+8cLmFLHar/YoZeucITaZQNrxuZz4s36vEHd4L39nLFLHT1bHz
y/WFu9ONKasrTj1sPPPRD1i5EzR+0xAcYA+Wt/3gwAAV7Cjmj+xB2vc/dAIZce3QL9cXrlG55Hot
lxWKAzPIA/LDtkVlNwW3b9A1e3qxiOi3lF6turUb2dlYf5dbCtmg2KbGGK/6q8tFhP6lyvlfbYjo
oIIzB0niFgfnfg71cHnHICrRYrpqTy8XE7zTXDpViaoKb1QAU7ODa0IMyx/8EmUhJcJMriZ0D+zF
UCudZRnI7S101lCcegN22OflqfRAstdcK4Vd7k3wTY4iOyxFP++8OqXXZFVgKIdCsny5a7y1eEoN
kKk64GU3GtfMDfe/uypCGJ2pE8SSpoGdwecfSHHUqQNhzj4a5aI9u9yfEB8PW13YzQa9CU1FV1Sx
o1JRvay0UT/f/EkrvXZbMD1k7O16IXZ3Ndu6XFtwVKqxMRnFHJ5txVHreH8SFW+/OWRA+UWDBq4G
qZcLCvYlHUHHbKY8LTkMIeddSr/Ov6bd5DmPypdkdOni0TV3cbmiYFH02K7A0AiLJnFk08z89hUc
LPu+fFRmhmoBwBLV99uX5mq96mJN0UWB4KlslxT5R+YALzjqbro2bjUhtEmKQK3bsFfze0uZ3Gn6
XVuR3D63xYvZfWkLzW9iasyIMuqiJ8PAryk1hpOi2bCF6YTJXxcZYV/6RqjsbD//Xe611bXvUMFT
XY5MTxq3i8im3LW45PJUBCNlGm2taBvyXk7OpLbnClKDf8Rb8KH0iWKeZHud7TuoIu4oZ24QfuVv
UPxl1E1DRYe4Mn7a2c+hwzdhd3XduVJXRHp8Xybl/bgEzfziGPvBOW3ro1Ed6/y5NtVXo4u0anGL
DHiaxj5kVudaq+5tOZreaPiN0IjKugmgkdx1lEd9TTy0JFwN4IN+/NHlGCExajfG/vpZixw5juRc
RX0snfwsY94098/rjH56lXgSQEhJ00CINtsVQwuw4nBWM+t5AsyrL3JPawdEWGMg98N/5xTF6YFi
thqn5cMKbEoDOQPncEdZOm5Nblg6kfmMpVPqaCNqO6k5exWbg2VigdL395P5tJqzq2YDAHqDZ05f
cwjw2qrttpYd2MC5a6ns5s7Xdvtx+6kSoYA4NACx1LFYueOca9VTUB/pVcIYUDdPMLGYqlc3I4b7
SlCG7GZYeYy9aZSe8dWU4/JxCYZV02Zohkw1zjY+Lfm4y+2XfPhDT3+a8Jqx8tV2IBpQvdnNy4Dp
KZttUIU8KfkaZsb7ZOxYDrrJfic5ZFmCv+pbH12wv6amWEaiI6LlqZ40BBX4GCeASxXMLP1Bg38I
IyMOFNRKWw0J+uNnc8h8lje4Qdp500Y/U6mUh/As4kBB2VppZ/AeLttzMcAi0iAGiNoW9Wz4p7tx
guLswCw5UBthsF3cY2bA9C9H/Zz6+UPhdcEMT22/YZodfUEqTafOUojzGLLIxJALKGGx3xLK2pOF
uRNQsFrfbj9Cah0hwuvAhgh7iEeYgwpptVbPyndFg1KATFGFXSU2uXgm4txAntkS9K0BvAbJMbvr
D4Pf7dfXxnbL04JBpgOc8d38jBfStajVU2jrq5OOl8vzk7hIzeVqWux5QS1UjxYf/fADIPa8lsR8
y8KMYw8COCWIw3pf+wMGAs/8RqHmQ5h6KiAQZw2GBgQvjEPS9Gj+gpnF8YnpXnJcX9OHyZ3PVsSe
zNLbtmCKOADe2gMUSBoG6loLFiuzu0TKTViswW/A+KztrPiYK95Uuvpztq/uQTJ4gLr5j3q5kzCM
SBh+6vEKZmmtDbg76GSfc1X3rPmQVZiMScqfuTF+X1rLg6aGq3TkJPY1IPLFBRAHEmydoYqYIP4F
zxmqQnXkBMpBgyo3JR19tSN1uZKYfyqbARouBH2Dn6q+mn5w+zZgk4+w4Gn0jYP8VfaLr01EflnC
5YkzBWOTltUyYpOdj9Zpt++gGb9ggMytcxeTbKBWjOJAeTA3P4n926aEyk3FsYKemdmSmx9gBiU0
vT7i9XcIO6JmMR8p8Dp5yILlYsCemKuJ95zvG9VdUC/Rjt2Z+ZJnBWXmzgCeeqo//WKvVMeRsJki
zdqUxXU8ckuSlYepN7+35q9yVt0hdYh5R/JEBZuV1IYutzkGAjG3iktU+eV77P+0IjNk79StpW6O
ECyVa5kOtoQUYcm+o6Og1L9N+en2DSEiPpFqrTJj22hiPHwwLQ19etByqvdGZfTitIE2DmjqZwCR
8dFYrtrI6z7AHfpUaHD7uBxxuGB00k5TeGwZl896ZnkVWsCtpIW3T4xaRbAkiyKVsQIXDdKZl3z+
koJ2awQL3e1F1NsX2pF5HHnhGp10jCEuiMCN7ZVQx8MddqiVe/GjHGjH9YRp4uIxfeh+cNiH7DeH
7Ve3BOmj9s35RpXTqA0LcU9hZorS1IhH1s0z9fQ8V/JDwwhcBlEkcESOta2DJAhGeRjazsudfODW
Kg8rQGms1+q7FJk7WOZvlNm47XQdUS0d0fFWYWfsXBrgM7HeDQ6dyL9o46uS/e57qtJKVEEdWTAe
Qy+lhdRjk/OBz4RzfJJ65nBxlfZ41GcTjIemzJmG5IY3lTrE42VUvfW5u4IxFA3QPQb8Anbq8kCv
CHTZ1Xbzp6t1ZCGSKeah7AYTh5ru2eTKwRhNu/xNz10OoasOIB0EgQWpMEYU7xxx3kcerKxqauy3
80fmWuG2w8AKaAfrvcFpf0iNUaI5gcLrX59oOWq9bFTYp9y5zZ7jR9mznPs6utsW+Mt7rMveHd8M
1rf2SGVb1Hv5uGoXBqJJl2aQ5Yw31WSPs1JJievcV8+rEqKkhSkdletxrhrqJu5t20RULZ0PF3mx
tDmMYx072PgQxtF6ykPNchfLTfY5olQ+BNBhBoKij+DX9Z/TPufj818suuplpfcD9mtuJ/D1rGPp
SctjjAEIUtH5ejCsK5aj67auimq16dYoYPwfMSKpr35b5FGJ8kvf75yp2NUKWohW5lazTr2b6674
c1nBOFhzynrZ/CgN1N+lFAlR8wDz52HCOo3+nLSi7N8/RDOfa4pGQnZSI9c6Dnbl9LQV2qN8IMiK
qiAFOiwibg53FX//iJ/LCaaB2au0tc1QoInY3fFL20axr+8nr95XQflM9Q+pExWyGnlVF2W1UcQz
tNo3jAk61V/+ux2JCPl1zXrJ4cpRTvbddr5hXnyuf0xSc2/ki4syEqrZ5q5mYMOp95l97FOKA+9D
m/TGmYrY+VLTKwNUYzzoznbWW/uovE2xb047ZDfbG6yCPrva23xadvY+vtuiNVyh4VI/p4U/Yvbj
OFbg4nFnUBOcDV+NbC+RPBMZsEvFEcTX+BvoXm36P3VB6tLy7ORnPtnE/bru8v5zvUSEvZwbRrOx
Eumk9H0ZFj9XR7ctSPALcYs1vtELU1TXPCBiyCV5QCsXPhdVAFuoEWHWA9w5wFZulOjPP9jcz63x
rV+saTvONJYzXs4Q6oflLju28OjxnRFkL/lOHVxnT8Fs/sHDfC4p2KN+WGxD65C36lH1st0BTRqY
+wl9v6AH64N06J/tegcgFeFerhv6z2UFk5Tmlmw7nNBXs9k3sygPo6TvMZEaSuXgAphPtNj/oQb2
uZ5gk4AOAYFfD7Pb+Wugf5G+FsATmJhB4QyPmOxJouY+PSaMkx/49Y/b9uPqjdXhZizNdBxNlNfO
cyAfLdDqoh13lOazrf/RzFTGejXI/VxDNFF6xdR0UQEVU6PmrgfD3B3XUEsCK5jWhxS4ePAiwms/
tMdJczWqxnj11V+sLqRLmZrM9pSCyl6qanedbBeSld7tQ7we+l2sISRLqqn2yjYY6Rm8qavtoZ0J
hhfdhVMBlQZzuc4JlZpfvaUXSwpJ0VjITWIMDQbQjD/WCvplWxKVueQafQItM5V4E9QnFCwO2/pp
NEvY+LZ4S9hxBA3Jqp8BcXA7BsxBSkluXy+JXmxPMDfMmbJ+0lvuVIywec7c/rEHP5uv9B4YQjj9
nHGogm5x0QdkC1Bq2UPfe5THoA5ZsEB2k6kME6cIxMYVQf10mNRIYfOjMx83lUpAr1r1iy0LdkdX
1MUB9x4vUyS7ePS33QeMESPn0JV6rQuPGhwh3r44+SOZldz1XNoJCgFBUzYBtNS9zpB3xOug1hGi
oKFMGzDxQnmyAxHZBgkCSJtXzmMZtX677w6J5MuyWzghGe1dre5+nqg4/gPMj960OkZG1HzylzX1
lHZ1axVSv0p+37Aoi+9l+Vnq3okNX43fL9YVTM4wQMuwtD/whpb7Xj+BHHIOxlNWe5Oruwqw88Op
rFxl9KtfO3LXxD0Sx4E6a2z/HH6dMPmg+G3kZA8Z8kHeujCrfXqiNOuI7yuOA82WUc6Gie0uxYrZ
j9K1+9ZVGDU0eRVDr1wcq2CEEnuYMKADXxWf6s2bxmgFVn64k4aD3qGsre2koAOlozd86Wwv735q
a9ACovQUv9EwFsKriLNCnRTnbfahyTRnwVRuXsGIMQ9qBcH2TKsyJxnfrTrUP+Mme60NInegrqlg
cEyD9fa8woX0deYZ2+r2uuoX9RBamBhiSez2K3AB5dPt10GZdnFgqKgzBzxDuC7GQ/sdSLz1HQwb
Y+vG35x7rjBju1vvJuceMNI6bN7xUObdSk2IUy5bnBCqNPa/sm9msh3GonuHrp3XDwnkkcygXxJP
bcqdnCWnunzqUswqjWPQYTr39mHwj/i33OnzSovTQltsOhLrgK+ct9JLnOmRGdOdxr4sKoWcI1zZ
/3D2Zctx8mq7V0QVICHEKVMPbrvb83BCxYnDjCRmuPr9tFftFYf0b6rW0VdfJRU1IL16h2dYsobG
OrUGmp4rX9hmlmkadBLM0qpz0bT2C3tNw+WT7Pjdky1SoqSOLNII9PULx971PbtvBqjCCX6fg+9h
D786cz72eqAVMRRYow0keXZ2ENiOt5OBMYOohn6hA99pui+054r+qPiNwGYR1kNhvybKvEUcf1A5
Nm1/5aAGmqzRH9gvyviN4gkYX69tXlpuPsnISx31oOZs5YBeTty/fLxFCsbtVhvq6tOXDay3D0MF
SXgOtEbhQgkyQOruYtKWuN1z8rgqcXC5Ovqy+iIaOr1yOImQVdc+nMu2sKE5anckdue71nJr6OSc
1dLQ6RRipU+0Epg+sV1fKsGSRm0FRUwAsTGjtQCKjs3g+1OxcqEsVeHrocqwe/BoOb9yoHw3Zh85
BDH+l0XgggMXGmLby9Z72cQCcyE8BgPwTSVloAbD68zH71e5fMD/rLKI4plemHpSdOmpSyBb3olT
yh4SsU+17vX7hS6/sz8LLYL5qKeyHc7CVrmT+XovvZSMbq+lKx//MrCJ/llnUa3aFXea/iyubWrP
nGyn3DpNtHfz4SDNX12TuI6+G623qX4h46/B/tn1tZvCKFg5pVuy93o4SnWvIc5+//iXR79fftci
yZwLOx/SGJ/zXEXDaRYYjnNb5Of5JIA3CLonQvuqZPzlqPrft/FPC57FQsgSGr9SuzYgWoapgDc2
jZsbP5uqXOsUnPPGf2Pqn9UWeWXB4GskmB2f7PgH4Qw5c7GXhE1ebye3Dq9fkpFDPsY89KK/0QjV
Vs7l/xHx/vyARVBnXWyVWQwEUnWAQhwGKxP8w05014QzlDLo1bC1JTDDQ+VWq7XY5bDzZ+1FtKVj
AvGTsyl0DtqwMOmxlunKGbqMB/qziT6bYF9CW6ynVinFebDg81sSQn0WRTxSgWTvSL/IvRRGzMHs
mSkIH4BNeBxeajyYc39QAdjEa7PxleDxOej68nPGydR7LqbkxPN7c46u07YPIc670Y0f35+etXe7
iFIjLTsDYrGIhfJXx39kazKJaw+yCE5ihsfPqCGXnewXE+jcvH6NnPvOWhOOu9ym+LNHFsEpdapO
DVMCatn18HsM61Dfk9AJu0265zvbsxOvn9zopQqmrbOy9uVk+s/Si/hTg5BtU7tPT051jIvSNznx
6slwac1uJI5lUbcHkKnfv/9wK1H/M1p/2SGllmoM+IwCXps/may2RhP5OotXnm3l831m9F9WgYh5
n0eOAwd7o3RHmMuXhnIt482w15RYPxWnvglxS7mtYqRCg1o+dsqGwDQO86A8wEw8zf1xW3rievjI
YR4+nZjrbEy/fZzUvnqUg+uchL6SIFyGQPyJBp/R4stjp7RLUnWer5q3kP/PhDuUQcsf09nT4BM9
uSXQ6hDj3pUBeT7Dmnovyt7Keit/5yhnWiCrADZKVg0W177G+TB/+VlR0ySsEVB6h/hbEE/bwTjF
svFYtBINV4LCcgopLK66RCAo5CNxQVkA2ed/EXQzvrzhRdyhpo4MmuI+gYzkiT6lgdjYN9S38Wnr
DX9fF4ZYe6ZFILI7lo2Djhl9Wg5vRpw8jMZKVbC2wiIEkWyeZiqg+F2OcQhudNCiavn+0P8ftet/
Y82yaa9Lxo10dOIT6wtYDsIzwSyhvpdLx4078J2ND4OYgJM0h1bRl7jdVhpSWz0T3vc/ZCX6LBv7
dSPQOSyRc1Ywvdbom8Gv6Jit9EVXUqzleLG12pTWckAGTcqj48xubsqtSekmsoRva7vvH2nlcC1n
hGir644DFsipJK8JdGGTuAoyOgUjiPTfr3R59P1n8y+HhUA1YSxSQJ9ASgW9dOtl6LVXo+63VlS4
KC29SemukcK/SSVuASEtajx+/xPWvt8iklAzHXMYfUEwABaAkpWuHStPq6uVJ11b5vznXwKWrkVM
9gqHro8eOc18I/8wxzWluMsovy+vcxFLWAVFNWXNMBttLDeqoRyCNsKIdaoSol2K+FlnecTsvHi+
+/41/h+l+H/PI1lElSLWlMCDpaf4CZfDuRPZ6m6XBQxCMwBwhMW+us7ehmfrYWXhy63ePwsvgk1G
cpMoG0XPWd/qDNIzMDPoUf2fuZ/ycZVp+k9DHULGpk4t04KksWF9BqavXzKG1l8/M3mcDXUtmxbk
/ZzZHuROt5ypyZtraoUYE8GiMxp84ciVCuif07lYf7FhU5Mag20qdZzbzdw8Ww73G3rQuQxXXuw/
QWex0GLLDqS1eTZxeVS/x5O5p/t+x/YUA2iY9BwcDCt7yDgXQfLGg5WV/6nxFisvtrExElJiHiyP
dIMEwm2gGh0DMkGArVxb61My669ka7HWYt+aggOhYlTkOEHubRbCr/LyB5L1l8QYNw67xgc8ZPD/
ccByaRm0JTFm7ErXYaZrtTvLvhNjGVjseu62Vp89FFrvk0Qxt6X1c5NjxGG49mzcORl8sPrIFWPh
pdW+q7PSTXTqtV3va13TuhjRioCqhx5MUHifRj+I3h1tJR+c3DjqZX7PdIDM1k7t2jdeHJ55qOBq
qyJ5PONW8gBolS5389xFivlIMZQG4tMbtiXfV5s1t55/b/DFm19UCxH4hNGkHHkE3mUzbBTQtfAh
eePQ/JGbyCNrgeJ8ML750ss6gaWkMiyrUcfK0bwozvbJZId9hqmUGDblUHoEvgr6RgJFojXN1UDr
d2GARQlTupX9vfZLFj0MPvMchhY4WVDD2c8PhR/tNDhq2xuUSy7UBytvFWN2PqzfPbz59/0Ti0xl
opTqWNZPfYPnH2cXVGsXzVtfUUCRoubGmdNrfOomD+sSjlB4V9iaGyO2V1Im/imM892vWfQxmjFr
ikwb7VNUwHRvIE5gRjKsa+12VtrWnCZXDl4+EyBd2LMJeYt2zB7sqQ+UHoU9Poo+pp5e831WGpAx
qAsPxro+46Btoj2Q88OZp9m30RV0G920ZDsKp4oxekyRSVh9f8fm2eV959am8E1Rh/Aa9gVq8iQW
AQT/XQmdNCUeLV3DYb5T/aHrryFE3gLzLT9S4w1oFa/jcF+B31tWZZgjPKqs9kDo9Y3J8DFX8ca0
9GhWu2aZegrkXCfGXxOtKyp5Y0Zo+MdHu6ndProyMpi3MBmUtDl0MzkMIGhrZXwsZf7AOztwdOGp
6TayKTzezNDGHNVJDVfM+Z1t2K5ONgkywswsN7bJw544Xt0pr7ZrP4teO8Iqt5bgcOP/C2m4s9Ec
YxZ7IxS2+miC83DtGfBeixn04RRwlUkEGTUaEjB9W9HsSCqvKNG8LtN9zZh8AoX0NN9MlrWBXti2
rGA8jcw6x8cshBZWsfCVJcJc/21kWdiLX33aQc7V3mV1tavptIEj3RWD+XKZ1ntIhMP4uRTXTdwH
1aAOY882UUXu1fjozNirALe2+gYP4Qr4bDcGFqbxh4CTljIm4RIgoWbeBb0NX7xO+lY3bC0+PRlR
ulXGfGrGZtt2dDd3+InV1OwM0Kobc/rI2hkNYsjblnB306Rvqt3UzJ4BciY1f5updEsAinUBGl7t
EeNG0/yyEdcdpoVuOranOYs/DIYvnUB0jpTvjOvbQWt8Ex0B0Hb9NFIezMjcqCgeK8t8qw21Z/W4
ywZI3WjdVTSWbgRPpyQywg4AOU3BYypuDrwyr3gzPhVpdWMK+zGJOfrKFFRRjhuhh5peBPOk13lK
go7mQTbfnNkP9rtD9X3ehQONPZY8acNvQC49fSLvLLVf+06DB2q0bTO45Fq/xWAFPH6BaOEDy9lm
4GRHZ2PvVNPtmKl3HV7cor/v6xEbp4iEG4/v8Tj4gwWzLwbm1uy8pk0UEl4GooHolZHGVzwlaIoc
Soh29wKeMCokqjpEqbGXmhPoNi7wzNqURX9jzPDtsl+K0gBkZnSzIQft9kposnD5rG9E51xnQ7U3
HNgu0nYvZvPgNLYH9M350PsFhUs4v08SdTvDeDFJwEiomBdPEMwXAAjPL5p5NBAQpqp043ZwDd65
dlOFTWkHuTXqbgkHB/hONTsHU7ISamRV7TNzfrPkT5CKMDVj+kHFg19b4ipJUC+mkXbPh6Fx6ch/
1DYMEYtqZxLw6iHdHeXSk03idWq+00m8NfPoQUtGwy1mhBeobtvDQTHm6fboxlHvT6kNp3NjZ+O/
HL04WhOvxfWvaxXEdEyclDyYY7kzWydgen2oCi3MwFgjEoBQALc0kfgJDo0hqGel5aY3myAbPrqz
g2n1O673dtt5EwzEJuBZkmnY5+I45s6+J9HLiPDfVexGicrvWhmkpR5EFVqDWRlajjg5qt6O8/Uo
I9e2blrMgsf82SmenOZ9EnTPsx+ZbYc0eY7Frep+KzSGkzEwobaq+LSbtc7vS0jZiTO5Gzo9Re91
yWvV4fsRjDPRJm6TO4iXHEsnOjU29ZwZJ46STaRbyIXgKYEQZdeR30ud7Xm8Z3GQYRhvudKCoVYz
ulxHEYiLC06WruC7od0yuOFOx7NpMnkw7dYr2E0FtBQ68kXpOcWuKO9BrHqnBiTCf47GS0RqL7HC
9MXKwxQzGLxZDdzv6GA2kO4ETA2el9iBZeTmSrn4xmfTnAQB09XLl0Z6ZYazGgMHnl9VyWYm24Jx
2Mg7nmWwjd1kXlv9YNDUaO9S9nMCQciZdRzsBw7TDh2KKc96PL2JosJlhIl/5Rf461lo2rhq6mso
YvtF9FSYQzDY9TGthmMR1S7lqauGX0N2UDqCr1bujRiKkJaBj3iTqPvMjEIOV7zBInepdqUB/hpJ
LTSKbJPT7EEl81vtkNPg2HRjmPw8Zn4eGRDHI3zBPU4NCKVrE9zhpwJiDqkMC6DLbGvy9Bj6fLN0
LQllOw7d0ih9Q+WxzVJtPyTIH+xiaxaP5tmOr5K/u0j/ac58V0PBADNnsYdmUjDJZN/wFye9jmL4
L9rpvtKUj/6m6RYVUp4yOczO5EmiBzzNglhcFUN3lkH7iV75fanJUJLxPu0xxh23Tdm43SQ82ib4
igrfBB4opfIoCxtsY9rctsihxp1dIEGv2ochUzD32HD5AxovHgJeUKd5hOuYPEz40INIfdLuc2bt
O5odR8hNiqF8cAq8Qa2/m9sBU9fpV9n0d5pVn2atvIYx1Q7qBUGqWaciy29G2fj5oCGW2xsDvpbK
au9oqg55irwmZc5WZY6nCxloOcy7hghFOfXLoj1QSFk4xRtu4Q1l/UdGBo+zOGzIW6IV2IlVyKQR
xp2xHSt+HaflTvXmWybrfTGESidwgGUbUhSHJLsjNZSH0GTrbL82flswLGpatjEzGfKR3hRna0aL
BWxINtK6S9JuZ6ubxD505k2r6V4L1elmmn5OanTLWH6QFhP8Jg5mi3mJir0ktYOhS/GJMh/UD5eR
ahtrdpCl3bWpVds6RoemfaljsifSDgep+Rz5Tj7fjrm5K3t25AMMRgBr7QGva7PhajBeqJ4/z7kI
IuRpVemEcfNWRr0HbSNvQPZH659N03nZlAU1j11GuSuna1q1SLHg+j7U29ga720ybQQOpDXIlwxO
tOdeEQXFFSxu5Pe6a1YHsG43RaqFrHyEz4OH1C4ucL3VEEhphoD3Dhw80OAqW78zybUhZ9cWeaDF
0wnpijcbgGvIYz71z8yyTjggW7usghbnJOKvMXYjczoX+weUvMi3KLrjOKGGeqbgV+LgEGD7tbrE
qxx/CqGejAKCLONdDoQsrfdWrQLGecjLAVsxgSDLU5b8rM9sIWuG9I56gpT8awFBNYJNZFuW24yO
q8CgsOAVm1badZFaYZs1+8ruw6ZL9oMxis+TlzbKUzD5tVIT8RgCXxRULH0nBYFPQulXKd0oCzBd
LXIn811y7XEQ1S2cp4KoA1CXFUeOSx1lsd/U0LfOiQvc90ZqzeYMrc1SeUDdgHsPjo5n32Nt/DWP
8V2mgwjJM89sfycZ8H5xdyicDp6ntym4mWZkeqX+1GbSFzbGB+CiSdQ68dw9GXbuN3oVVkMXwGnU
nVucTjnF93CQ2QwM4gfTLQB2QLOMu0mQkFNgtcrCb03Dmxy1hZSNR5IozMfOFSnkWzX7cYCPJoT+
NyU2nVn+zlnsVkTctdmB6zeZ7De69lyqxza+ou2VqK5y4XjyLMWE6wzK7C53NDeNNqRDlXa2I4Ym
7VTkG9uZt3qRIaZ/VB16bOitRW16zUjhgfi6zRX3NafcWs4YVNWaney5Iv6ubFq0ftqsL/M+y8jR
Yq2XTM3vRk4b1r6aefXYGdPOkQ2gTc8r1epKw2s5A6l1dILmDN2YAVWTpSNhRQKVIddXxRuSbE9P
nmQbTnW8XVn48uPaDjNsgjbW0pEwSuc+trUCNevce6P2wybpxp6Hq9oYdk70CgqIO7Fs0zR3QDtB
P0becCSRVrppwT1M0h60EBxwUqtDGYnN9z/ucuPkz29b1NO0pk42FRVUc6N9nN6Og4O8oD+OlRE6
UbnyJtYWW5TL0o6lk0C/62hhppZRRA+h/FK7rSSqhjUM9sXmBLVsywYjwnCWg87OIDYvGmx7MT/q
kmysbFqZZqytsHh3fa3xAh6f9knkgAzoh9go1joMlw7Kl2dYvrCkmwc9Q+iuNQD9GDJIpM7SeZc4
JFzDzmWrjhUXT8mXJRdn0+zjpIllqo6x+RBH8i6nM7pZKLgNMoRCUtvVIFCIMrsA2pD63+/Gf+co
517al9UXvVoJ7ZS8qNHHS3vmw3R6EwHdOLR9YA6PjdL9MiG+VmbbBu3JgkIwZ1TNSlfrYl+aOijM
wNbUzaVFY0wFQwFnyeMEE0OmftgtD7ps8EvTXjkO/5J+P5/2z1KLrmXSjgRkQkMerf4qsZ4ENHlK
6Fq0A7e80Uwfq2bfzWwj+4J5AjQNkaVPVQrsu1mbIVhAfjeIfVdEGF8751pwjbV1sdn25VUsOpuG
nqTtmBbYfux3lJkeye/RvFqJQP+aIf31FmCL93dLD5KhSIAmDCIK0ENaDlVv+YzWbQuC1i2SRMAF
QDos0Jr5SKGQOvkldoGbnveCWzMwSBBF/OJjghEzcdf6jRcj1n/fANEXHc526gqR1DlmB/FLUTl7
dW4kpeGg74Bhcr/f/JfDyf/fDWSp0tA6RgxVU7yHOEJaR27adK1h+zmG/Ofi/fI4i3iS69OoVVYi
j+RI99Feht11NAAu7gtIRHuJZz1DTEYL/sP5hqrLrxqSxkhM4UXCgiGBi7fxoV+lRyRL3fuats2/
7hOLjbAIPVGb1RH0VuRR36dbs/MdjBo+UH+Q5/kdzF73rJkL/MiZGYBd4tHt9Ny5YJnBoqQRaHn7
ceJaq4oVa1tgEZLqlnYSOi3y2BXJJsL4FmZhwnXsdivgeus7yliBZX5/6oi+mBrxzoBuXmrKI+fn
Djaac7oIrL5YOXf/6kcsXvf5wb8MANGilHUxYzOc1eMo1HXEdXxQu36z/mnXHmkR6NKYMpinIqZm
6hXSZzuU0Xper4TTtUUW0aorqFXAOgdzmKl0m6FB6aLcet0H/uJU788hWuJEJayIM1OPxJG/pcng
tf0L119szvwOPc6aVL7dADDe3dvp/5JvWA5SU6CcLbI0KLbmJud97GBhemvEYxhnavd9CLo8y/qy
xGJP1OhKa8pk4ojGS9TFvqx+xbUdWCXCQvRQtYcOvRJdXGXCwbgi5GxNgfzyrvzyCxZbxcrZRA2M
PUAw5QhQZ6+s6uZsB7k+TLp4039ZarFhlGSTtCIqjlUNUdbpSWvR3dduLB6vjLovRvb/LkSXN1wt
iEwq3RJHrcgBrd5YtFvZGuef+k9g/7LC4p7qmTkkpDLFMe+La9FMR8vRBBAT1gND447G1TbKk/mQ
aMPd9zvm4qH7svAiBxYdgdicTcSxQddgpOZR9u9aYaw83r+I8HOs+rLM4uISsqs4gaLd8T9edBDK
AsEn9s60Q8yniMev0pDeqHfcAGtJ0NrHW9xKA4/plHfYJRoVXmbDVXPkKzizi1fMl6c7v+QvkVjm
DZdTeS5Vyty3DlEEqUa0/BtRB2axgv9ce5zF7WLb0CNJcgSRGS0ekzxTdCu/3xKfgr/fbcZFEGEz
7et8bs8Nh/pnYfSvsaNDMsfOcFsmA6QYY3RBMUCSCNieM44fBYRpUTerMK7Fa5/1B54UWyHvKnoi
TvE60+JVHyDa7VzBC2rjdM8mowDMnwAnQBuPYCChezY9GfF84kbl8jbsius4h+wTey3F9DSDj2rG
7phJ19GA/C5gL8hubZnurW7X5L3fYvo6FHtIOHm12WAallypvt7NJPvoCmmhR1GHpVM+ou0McVCD
KH9ixo3opwpXQPqE1hhR1pVVztyFNoDlDaw7FTS5bpP8qQeMLzQtQFptSGmck3R0v8rm/vuXvhK5
6VIoydSlMXY5TshZRwIzKYCWuAPbUMy+N/UGE0eozOzW+Klrm2kRQUFgGJtUDPyUYTTkYNpQJ2tZ
8UqAWd62xjzWcX4u44E2URpaugxN8DVD1n8VMc7xhZkOsaGZS/jn2/1yAtHdHnTOR/5p8IMBR3D2
xsLLC9UBlAE3uV1zbvp0vvrnkHxZcRFWpJWDACF6nMNMboHiOJYqV1uQQn6f6aEZ4CusnkIxp4c0
ki+l3cfenCsMy0r2g7ZMulJyXIudge5oPD1VavbGub6SaGW7GhhqHb/NMN0ZYmL4ufFuFPl2SGzL
j6YGvLauPLUYhLoKo5EGx0MvoE2eGO6YOM8DWFoFhE5qtAor2bncGFzZPFkU7YeuwYTL9gjFDmOd
G0XnW4ZYLxaggNHU+WW/YQzjkHhtp33yI757X4sYySAGDuXsETecpB4aA7XVul19RYYTw7QVrYHM
BDSim1yn2CRzHKTGQepBq/I1BYyLe/7Lh1sEULDZdNpBewI4vSGAe22EejQAoP2FFbDvGDdRvVl3
obh4Cr4sugipMaGdyfOan5wZAzCkmGMaFhCk+D6IrK2yyL3aJkObOBtwmY8dpNMpTFCg7dFHK1nm
Z6d1+S2poTPM5EDZY+biaeqMVCBXlQ6oOcZLC8x9vetuyj3gE9fx7Rkll3v5Lj/Zt7A+94EuiAJM
FX4mwVrFebHd9PWHLB54ZE2TWQ21IZtvQkTvbDyV+PppCrHwcXULX8o3v662iJaCZT2bx9Q+M5I2
Wmi5SKc3kJUEyx0OVzL1zmnutF1LYC5eDV/W/QfabbBmwKiEnV93aMLJsThqN8rHLNiXt9OVWqnD
Lh5VakDjQjcYM5ylJ8LcmdGsmLQhfmHEG/rDQEuH+co3f3IX49bhWAIY9z8+5Z9VF5mostIh1roO
33LP9iJ2ixATeIjX9ef3moIxuObsdTGEUxOVHdWZYcFW6O+0TVPA1symyG5NM9trZhFW83RIImff
MvpELXSqWihO2/mDnuT7iJYHJgG6nCiUbBMn8hITDYU0lvvOAeKl6r2Cmo917Xi5BXGUnhnu4Lxx
4byVgzgwJ98ROQe2fCKAsecFGMl947fqsU532Vi4BZz4mn7wGoXDo2TIevthGod7OrT7EvrbRgmz
7bb5EVG2i6W16ajhY1J9HuYCH6Od4UDxdo6gsahY+H1YuXS7WpwQgI1BmyL6UlCXTTnFyCuajn01
brVOe7ZV701N9p5E7W6K7s3811gxTIqTQzLIZ24aPgr5V2WuqaRciN1//ZBF7B6VSDVVkOk4o2ea
g2cRoY79/mEvxNC/lljGthibgkiAOTKZebqWujMHvGRNeOH8rywi6F+rLAKXrbMsoyadjooCZjl/
tKXaUvmSzICO5CvV64UnInDwYJZj28SGiOHf21xPhrEaamzzudvHDQRqFeagVfD9a7tY9wPxT3XC
GIL/0mIRqLccnpo6QDC9fkUY/GTShyZ5Lrl1rNQtVLyA6rtu+MHheu59v/ancPXibcIT7L9rs0UH
2kyJmcbTPB27tNnlsXIFBQWaTodKsPchNms34VrhGkmeeMxK4m0j+RRqKY13NXq2MLGfu8fYrueg
doD7020AQzAMN/Cje5VBwbLYASfhC1Z7fQMdxqTbGcDp0rF4FHy8TSwkd7EE+DNNcCyiY5anHo1P
eWNs5/KnoRNPlBymMnALGw9d8doodjsUTRhlxsEA2GysnK1zJp6cAVlFHk4xRgTN1Zx/lCV0UtE+
H+IrPT8aILtCOM/rJYVnPGTtOsAXgQLKIukpngcUGIIx+UlBQgPyjHFI+xj2FXj0E78zphvRXufV
7GMg8jPq1Ik0b6yZbxsoNGTRb9a8mslVP5ErZkHwHs1i29jPJgAJ9nZq2D5FQatb0N7onbWtc2lk
9fXzLZofuIFyo4gsBuYZBNGP0Y66mIbcrcvgXggfhKL3hNYbRa1AFhc4n4sib518PhIo3zYmkHTl
7fdb0fy8HP/Zi3/WWOocxU7exmpmKG4zA+PpWAVjCj3WYdc7Y1j2xd0EcIENLKgaOk91qatniceB
FjH0Ax9MN++pX3XyvqPJHYk1NyvhMSkRent+MNr+OKifqpUnDTYxtJW7yHzgsvd55uySWfha9ZKO
4D5WHyV5sQxIXgNVmMW1Z7M2IPZeAxQG5IJwZnNYdmKTZ+VGB9C6H6orpzvPEcQGpslhk9uvlQEc
F7V29cBCDTYQRnTsFKhe5W8yZmBZd5CWZAGt0y2IEh4Zf5biQ412EAPMU0NUX1XyNmzc6EnCMtg6
jLwIdWCWHYBFTBggAoG0LezWLSC3jHFQceia/obbmKFNevPUlEDF8tj0h2j6za1kp2ssrNpp2zZO
6tIGji31fTfAsHoEH8z0Rkt6lIiwEjw0gSgqM31rKvE2Acgmk9mfnGJrqDnIJriCADhLQECSE/Wj
hB4r64WJIYh0XOE1/wHr+J9QQT3E3eyVlhNwJh7G2jnWdv4xS/KICLifCX3vMukllBys8xhzGN4m
ogA5GTFW1fZOAuSn0OFZ1OwtZMBg5uwG/VnY9qaLnLDINT9piw89AhXaQfKaKKCz4CY4OfoxYldO
GnuZzH/mGnsl0X1Nj8w4kbL0i5iG5ZR7muiAWGncoq49anKPAYRcaeRhcCA/DORlV/3o47BMtyME
DEEcda3pkei3efNmSPQTAVJCH8mL60cb4CF7xGiwsz1jejS7E+3A8lVD2LB0A7C4JxpYYg057J1q
KCiDPiKrXY/eDI8ArsUMj+tRBMjscOxtdc9n5Sd17Mf2vMfQZdcaV211IiCtzr0dyKnY8DzfRTI3
ALyB/BZG4nkKEBxITPBXzrV3wJ3e7bqCwaJVbVpzAOgKQJiuzIAjMvy6HwBiMh6MrgW4ZvaV+Dk3
xNXrZCcq+OZE4zPmnJuq3hkaQDtwL0ze+kxA1BTIpFnAbDSG8rS4igpsz0kEhXjp+509vFfAt+vv
GrC6UXzSwb5xOgymMhJUzL6SwglbwV8UzUOttzykzWEUPap8P5Z7O9V3OdB30tyhq7UlcsSf5+iW
tc+OM+xmYPW/DzGXsrGvUexT7edLr4MwXqWFns1HS6Dt3TzX880wvulxtNM7mIPYMbCUeD2Qm4lb
Ahet3iVqhq/SSlpxIZha3HSYfk4rqL3UaGdyaDt9SOejXZsbZoNmVqwVIud4vIilfy1xzmy+PGne
ihGCxB0/setUeeNx+A0jKlddW++4N+HORpjf/m6fgOqF+U+4Nju+VAf9tfwi25xT3ILZHM+gxxDi
jS9nZhJUJ9iwGW9bEMpHNGC3AExq/UpCc+kT/7XyIgltMCXSsq7hqPigBwY9NZBjPC1o97NzQ4vw
P1a1awKLl+rMv1ZdJKUyMkyDFyM7OfewGQjifQ7dzM4fA5irYo68+n7PTf/vPu/iOpbF/yPtOpZj
x5HtFzGCDiSxpSunMvJmw5CuoXeg59e/Q81M3xJUXXgzHdGr7mihQACJROYxaqcFKPoen/a9q6J9
Pa9XhgvDPSymCBdzMeH+s1v5MiQufZWh84+1pNAAzWrfBPa1K92kVsEZmf/hAn5my2c7t5/6qQnl
EZKqmzR3QYNZNHCW92zZOfNkw8rngBghSKQEJ/KzWnI2aGbGeiUX+J65jM7fmNozeRDEngu90/Mt
wtdZW2oguTIxRAXu7nox9urlFQruTuENaygOXh9uOd9XNsjnMTmbUD/2uFyyaD4y2fCsAqLk/Q1e
F9cHER22zzBwNgoNVF3JdESZxksPupN6gYskJnSgHuQ0GyDrOuHWF60UF1lquZMDdcTEpBnZu/wO
x2bBpET7nYsgldQPVtQjgizYD/qiuLE37hZG8o980wG568g74nY70ZkWTYwLIa2eQkavxf5Qp84e
oUBVU0GGLdoTfNDoM2r10AlEh/SDhoMtZYdKZFIq+Hgq956caAWuTYlgMaNaW9+YTQCA9CNr3rKp
ca8v1MUPdlZa4apejZUOUVWqeLqSwo171C9HWXCKLt9jZ2MscfhsgwN32BlaVf9rL5TY4kAX/8qd
H6MDYq0PxHexEu2Di6t0NuQy7bMhK7mOARJHFUUFtLpvGUSifqVdK5jZ9VEUvi+fhjGEtSJMrDEr
J8mOkFp1lFRwlESDcK9TwsxgiAMFBSEDysfGQdfvYnDHrm8D0SDcNpCgy5sYTUXhVgSK4STbTd04
Svzz+ihLWPkWT/9aFdQdvq6KBpFqJWuk6Vii/1pbT3m9p+xQT3fXh7mcSJyNw61+HRWpkZnLunjM
N1b1Xbq13PKFrMCt2ktCi+/vKqaGelZNU3j5wDIax6qPQ+sENOlDUCt3gWY5pkkfEiW5k9DgDQq8
Z6JnLbFe67hsFipuB1WoW7nWf8hWDM1jxTWVY9334ASkq8qKVzp4sv/ws3BRH3DRJpP73Doxf4bw
er3NfDDHbjp0eMdVtSeCjfuZ01xbbv4OyI2oiAcUGWHojqJ0D9IPplauSVjaM4t3BsLNAPpFpgli
9HcRjmVBdA0gJwPMEYU3zK17KukmSeiyAcIVxOne4m0F31UHfUcTchgj2G1r80GcU14Mp2cDL+fs
LO7IgdbPaPCZJ8aIDYk2uyOCR8nFN4lumNZSQzKQDH0doWAzPupM0PsKyHNCp8UreZjA4s2yXTHC
HqaUvHnK/et757Ol9m0tz4bljm7fh0nPTBlO6GDhsRTvIMZuclLdtRB2yNrdCM4X2ChjfLe0lc2k
X+UtXRd66wIk7et1eSqs8U5RjlYEFawQnBu98sqhgetgGYAYC4pwPDlGXm8sU7AbLgGEsRv+fDIu
HKhTGmodM6EVPaDIUJJHkoJgmry3s5GgOFV5cgehhYltW41447hOdQUsxVPZAmai/ZxjsE3pkzX8
DhPpPotKpxh2AViQ6byt024X9ZmrjcRFVcyepkLw4UXLzW2osCooskMLPq89Q4kG9ghGtsqBkmjT
2lajYlcQC6gWXXCzXYKWf/lmXKxoZnDlh1Sm6Gz2i5qMIwVOuWJHskajHr049v5e3fUr+op+Wele
32wXL6Oz9eLiRskgCDKQFH9ZWcnDaxP9IIPwsXn5pP7ZFFymmESNUiQsX5qM0Slc62jBt7ay6heh
NtvYiUODaCW5xHEKxoql1MBKBqdomAzbip2SZSuGSuBAb6U2GO3YFGCBP1PFK+eWcqnkbAIM3uef
0yR+ptjdXfe2vATH2+llseVK3WJloUue3ksb9VnUL7vUID/fRpSLVl04qtqoYvsOoCvnKMyaUboP
KnDGgnUXNDYBl8tWoNzcqwZMbcGgrEQ+PN+l4j8vg79WmrcdraBqTpvIoiftGNxKL8ByuYD87Q13
3JHnCM4qzCPbBQCY+3RT4d3lih7/y166tghcAJLiQhtIoMQnNmWeapKVNsUgNp7aKvGbgawCVTLs
62foctL95xDxPdOOShLaUsHStEdxCu1siKskbgzBRNXPT6Ejr8VQ98uJ19mgXNSIgpkRKFRBxgzi
08o4r2qjuZlDSBM2p0nqvJrldmFFh7AdX4JBcvLCgrOv9j8lOmc/gwsgGbQXKsZw1Np6E9a/p4bZ
QwOFkAyWQUS519q1Rm4H2U8sfQfX37shFQAyL7/pz34BF12YNQWQxpWgAKoMTt2Xjll8BPoWvpL3
kx7cyNm0VkPLHWm8GaLcT1JjBfovMH+i993fpEJ/dj8XdmYN/ccx0mP8bWitKpsqOUBTe0VCso4k
cw3ipttLbJ0qCficla1Q2dWHDg2EGhRS6vU9E9U7llTh22mwdALDJqJbhHAPGjTwmCmVQQxzze5p
dlV0HX5Z6LkNLnmSQkfsO//dlWyJAGcjclFomoA6b+IcigvW4FpyB5GY2Y8DNC9VDfZYULNkKEVI
WIdCfoeGTQnuc5gGs11M2Kvm7TBrOy1+kNu7InkI9dGp4cnNZrh0Lv2z9sNsDlXwQ05SW5Yl24BB
31wXq1nNYJq9puDEu5HRryYS3uTjj+vn/EJoMWQD2GZCqQ7bJm6jJRoqfTFrycFMZSellgPFQi8j
L6iXuzrgqKWUbK6PuJxhbvm+jMhtqDRqjVoJA/3Q4SGTqGAsx3Q9sb08zE/XR7ocw87WjU86tYL1
EWr8cHlF26daRyXbqgWFdV5fvDVgD5Z1vi7xigihEirhXysBigkQIBp6c6OALnL99ywz42b+ZRtx
uZhphEOSJDjU8Ww91zHELtCTBmTW79WNHmYbuqS3wAhfH/XC9/4yKhdTNVpQUsRjfCJ98WApkBKG
2v9tlEBxyZB/Xx9L+MW5yKnrlWaUQJ3AaonBLgWOdTMaYC7rvPQtXTFv9qwAvq2VK5ZjvZwrnK02
t5Wzqa/axFxyBaScENW1IfXyWbLe6Ou2dLq1YK6iD8tt5NGaup4gN0AGSHx5tMlCEtuox6W1AumI
wu73hRPt4+fr415MPP9MkweLNFrbwTAB5PUJKVHUvBbJKLr/BDP7lB07e4VCrUduMjjuHo3b+ABj
Bus32P1e4QPV6rSLD47+AskPqOoKBr4QjM63qsHFWXTqggHaNNoxIcYPrUePeZocrW6dBoLoBGV7
e0Db8PrnFBxKg4sRkOdK06rSl1X8V0OAec0GgHXRbhHNjcvhmrI0w76jOIajj0etvIabEvgjzOvG
HfRtltdDTeFYM3vQ+4YMhWB80a7hYo9VVuii5wo9jepTTX9ZmeCR/F3O/+sdaXBhBsJyugSxkOU7
Nu/pu+Y3TlHY4dtiPAjIwqG5gQnPOj+G98KnmGi7ckFHUxpZVqclIdAg9JT3jhpYQDRAqEKCxj7K
4IGc7lVz3sfqfTPVbkWJF+nVuzyP65jFD20Uf1zfVJcT2bNDuuyGsxMEnI6VmHqmHWmLipFauwlE
zsL8pxIAmzKMqz4+jPOtYj6ZpbqdFGoH0avgJyxp0JXbxuDCE7Qzs0pG8nCKeuk20SHLRKeV2hyD
xLKHFKBNku2m/DHtHnttJRhbcKhM7tXY0CFLzBoxqnUhYyb/hqWNk3sQA8TLX/ZL1zgtmwJifr8i
TwRzvlxq+vPtefivVYGkqCw7EUo5LttQuItCjg/uZanXb7RdsFnaSBAxU+3RAp1bBasYOoLyOqvt
aQdDhLvrH8NcjtaVhTC5qKZJShsVkJo9poy5RKu8sZLXRfw4pb+UwLxptOyYSCH0Ffpu8uMqAlop
nF87qx3dqdNSaFZBZqi7MQZ5j+b2oY8g6UfWoVHdAkThKG2yb82fjfTCyrdA24DmZ5vm5NBJsa1q
9jUZmH3Y98DlLCWAIcu5l6XQgJ0QVQOym2ukIMULqoJOGhfQjXrS0kPZfKQWRMAp1i7f98A9au8a
ir3arg/2RQS5kOauAcQHCHsbOHpoMwJtJxdP1vg0BtssQrd9Cp0ufOzHFFwkWJDSO2mSHUOL3Mzo
dppS+UXTQH5RUDIW7TsumEc0jQdD0eiJqMAaNVCsMSCv0wZupflEv6vjDzCtnOvre/mtdrbfuMge
QFszbyhyHqlDjTghthE+m4N2yuFuY0OZ0WF5CtoMW0HaYsVMwFmAXrSNvpPtgAp7F0uw+77bLFmF
LLtlfLMWt3ICXk2FYw9Ld49VpqvTaE/6zZQrGxWyyiYaWmll3Wg96ig9WGcAYWmvkqG7sSSBupZu
pEBwAi5XUKw/v4m7fKoUIpPmiDwcym6HXFISt2lNHL9h7o6WVstQ7VN/mAhPBlM9SX2Wgj2T+1Wr
oMKim7tGhaBckHdA7/fBwSD5Dr41ED3SoZUo9Te5AoVFwZouZ/LaV+Rus6yvdaDsEMCG7exD82mt
bhp3SesYHOGFF9jlbfvn+3AXWDcFpgoFX+QGCnCdXbdhVX/q9XdY78BLs//ZDWlr6xnUDTWIIaJp
3GjkgK7rXRWYu9pCIbDR8p3UsF1PNSAOiaAKePk6gwWYSlUig1bB/UA1C9RebmFIAvk9QCKHPeAF
C7hmkQZvaxhmiD6JfnEBzkbkLlAtQqFlwlv0BM7ZWgaETycgxA3NKi6JP7UUsrNQPEPBgSXtLs6r
rQWtTCSQMJU1XDOX93Iuv81V5AZQGpWq0h3YDM2y8EbBm28RvzsSWE8rEEVrOuWeJICalvl40AGR
VsjwqurvMunuUDSHbOH9iHeaVGgAo8rrWJ78rKarAWaxOgWoWhZS0EVz527uVMpkpjJ87UoxHLUb
/A5wdHCZXucxg3hpvzMRYVmH5EKu1rqUb2JYPF8/ANalLUmx0AZRVWDiLe7I5uMUwMNs2ZKsgq5h
o/nVMMDrTwEXFfiSaV2B3TZMmk3YzpzqdRndS1VlF93ONAMnJI3XqvO6q97UWPKk8cfca24OSko2
/wJ4XB6gntml/ojmiZ6hTn9P5sDOK/VIsxdNnle0hoRkF3t6Nbjx/GKw+aYNUwcfYltBqI2Opm/h
ORCDbDLGIBJBQryjwEUX7zR9VrA0KHnYuRq5KvQrcGoggjxDa+zJ0noseGHXSLlTUjsJCbczxK3K
rtkxI1rDDPCuLvYZ0K6zAa/G1M7SwDdJ6GYSvCwthCD4vdMA4nkxdDQhRJRFhUOiaB1ns1MOzGnB
MwpukxJ4VnrTQUGvbLrtBEGtMi5FUepSZnG+SFyUqqxilJoBcVXeQh05gqR8uF3IXD2eMKo9e8Hu
/xGsRINysQCy7pKUVBi08YJVhxwFVLmlPBy51k3rFaNrvtftWhV60V7skp/PlgsJ6B6mTT6gkAHP
TyfVmS+RAEIbUpzbwwgI3Bx0CIjst1WCDQmVWujTrjVIk+eJfgNyhW0EC4M0n/wIQOm8qDwK/maK
24Q25f+Qh5z/VO4Eq/COoir8Ik5lr0GiMvU6rd7ByHfTNTABs6ybaTkrEBm6fmovkVjQq6ME1DdK
Eai5cY3c6miEVONY3IRrxY49qDaCiyBt2UqUZl/IM86H4gGJbQ6vmELDFNMOQoIw94Hhh3yDrqIT
hSCKjKXsCyb3CYfhLuUvQ3KF33kok2SGuC6Q7OEEyD0DZH5gUERMxlMmaVsIfN832lRtMxiCzan5
iw79JsnRcNWBHg9qZDq95lUBXmPNHrKe9gAYiV5EUBrsbqsS7ZsapIGXwYr9WIsBmYIsq2wb+e/J
sFZFXKzjmLosl+xOl4Z1J/deng2u1psHOTBss5WdAciEEBdTgvClJZUXAE7fWR8S0O0tA46y2EeL
dhnkdxf1uUjuIBmOPxmAoQg0Sy4D0g+/P/DCSuOoq/cU8QYmCbCPLXH33MTWPlYg0aWeaHNPVAi+
p6cmfoT3qlLDuTySHI01PlNke8z2Md30wSujMgx9EmcG/b9c2mPh6OgB3MyqbkUC9M3CEXWHQb9P
F2B5Ee4J+KCBZSJ6Z+ue/AQIBrK8IV4kZmknNDpaJN9cX9eLG+mvCrTJg6BiDfm5GjNySIpjQn9U
8QjZVGsj19sE4ff6WBcqBWe1Z5OX09KlYgyigGDTMuLVEoH+KGUriMc+l4kmSJpEYy23/FkJoARb
p2+ijBwaCDK0he6TSfHTgt1GEEK5Pq1LZdcvJ4MbC+9FlJcmC341qXlMGv0p6VWvn3sXcpNQN04P
ltU8qUV8z0KVwNzJdC2r3pCWQMcK2SJs7gSLeinl//KLuJcYM4qaVAbyB0kmTwwiT5a0Gel+OXGW
ajoLvJL01FfUwrOgMaKakjuSAKZngT90wU4rII6L9xvNtRXek25Aol9yGgK9IGAjLJfGtZjCPd7i
erbatsfjrSlwgwBbEtEwd4w0BvQz2AQzHmmQdxS9GS/ujT9x+nM9z/aGbAwBq9FgPZVTe+xJ9gi5
bruXw7sxqv6XbXg21PJTzobKDS0GJxbvQSN5xjYp4FaRHowUWgWgULvX96FoWlxqINMsqKU6hAN1
95Gy93Ce9qoOkxZQda4PdKkr+WV7cblAVsp6ZBlRcmrChwa2MoF6i/n4wVivYkmu7QhYzUFvPsJp
Z9TpfWuphyqVXQJH7H6CLnQ3r6//okuiM19+EXf1lnKnNHWfJidK39Um31l46E8U7h85Ci6oOxE0
P5CPNhK05gsLxKvQ1nJjm81QHJSr/i0mZF+Wj4ph7pVIvim6ZFXpQB6GoGuaDqTdvSZ8zdE7lOqd
Cq33VrupaembEM0wZGUzoPXiJCPI2yY79LR0ct08ZKEGAY7Znyr5LcjZ76gE+wTUdLNrPcCsPKil
+O2ceZkBPny+DRUKv/B2b9V31lCuJFwPLVToIWL/Xi18uA4MUVw+s9TcyJHh6kn0q6hSCxK/PTj9
FYS4afJoVPR334PoOeYxAdstwR0j67FP6uRxNCLBO+XSy/T8s/NQZ1Mi7UhbxBl9pflKlWP+95lP
gcnQfZakzkxuU1+U+2gXcuAvo3KZSKuXE7JgJD958DxCTtboPWptUVopnbIgfgMThtko8Gafmked
WsOqa+h7N4KLkikeDDBdaQxduXkeSXOXEOWxgtNePeetZ5D4IFkoguS1ZhvGbDfwbshD7BMQ19R0
X6KmLqGkZLDUKdoTa59U8nZ9J19OIs8uZC50I6nLtFjDhRyqsluSyavgkwDNJicaIkeeD2l5p46Q
mgeIbMBUro9+8cueDc7F466oQi2lOTmUsEEA4PdQMga/a00QQERJx/IzzqLiWEZUG4KEHGYQogo1
wRnKNn2b2alZeY1KV9dn9f3tAtSKAo7wvw3CeeZurc/zGDCrO8YjLmAYyX+MKbwWAwO+g/UYuBPM
QqIKmlCz9khLE6gTeSsV8HqYW82DU82LziCSPeB/XSwcYsmZawCt1eItqgXLL/qpPAG4NpQ66FL4
aBKbHpH1mX4JR6kMRCpYqdwDBOajrQrQL/TWwNcFu9buzP82Tfv6tXiG4Fy3gRHH8L201HBjsvvU
PBT6aw1V/OvL8l3WjRuIy5uiRuqMSYJp4VLX0tzpEVK4kFJHmxObz5kejJ26i26Dg0j4ZbkMvmQd
3LjcEdPhcqElKdCwdfeesHRzaqK3Ei4Zh9yFB/T1SS4n5tpY3IlSulgDcxSOiaF0X1i3eijYMN8u
fcxFpcQwUXK2TPK5n86OUpz3ppqrSXSCydoaPN47iutuaA0/rEZBcPheaufG4tYrKa0wSAodCQZa
/PE6clrJBeEbUjKTC38mBV4Ua1Ep8lOehv+A5xPkFiuurEzPTOQai/Yf26he7nV7c5e8ZHQrVWuQ
j1vVkVOc49fEhwqn+/lbwuEwDx57C8s9LHjQa2MriANWwne49i2D5b4Jt75lVffDFGjLDdhuwElG
0cyhz3Jqw/ICikIUss3bBXOb7QZ/9BSvdOV1cJfdBs/FbewrjuXHP6xnyYXKnM3eZGHd5tL+O/98
XKgtYMjX9S0wfSDOQ12ihtCLKogX37MA7htwSS7svCYr1KoEYMXejWJ3btzhsV/XLkIsjLEGKNCJ
cgDhmFyyq6o5hSzAmELvBzZDXgy2afjZJCBO6lKXCPa+6JhxGS8bgzDuVeTx8gAjC033LFieaOSh
TURZvPCUcalsjcpsAuYJXJRhG1m9olcHqym3RSFJgceSXb0lj51oBQXT4zWiFKODwFgfwj521T3V
B3Mdeu1zAH4JZJehr8lSOy9s6ooC8fdk5+vO0bhMDq4XlE0Dhe0wK3b1CCGjlKFGrBl3YDj6WlY7
XUVe0wGgMBC1/KoQ2dl/Z7lwv4CLaSrsW8IhixMUceFGBEaqfgQABXxlRfAm/w7R4EbiApk+9IxI
Ib6xuqo2zaHcQu4M7eXVUjJe1hbM4sJj++mZbkT9hO8VCm5sLkqFzWgUygAYqbyStwTsbPoRWF52
z9adOyPD9GN4RG11Acf/YjJzFnw+E/mzy4n1SdMU6hydmgk+TaBomDp1cgh7Syi0BQkUA2kBYlGS
zk67uDPLr9FUAWatAiRXbhiEK7I09Wlo2VnWOW2yCGLrt9GCE7x+S1/KCM5/KBfByg7HGZ1rREm9
uxlQwsusZhPLFFWS97C4M9CfUomIHCJcFS6GhRN0gYdlR5Bj+W5tF5J35FJv+qmtZB9ew290Q/7p
LuQCWZ3makXGIMVJX2gTEA2B51qsAVwGNQRPj+38Z3/bPwJSUJTOIGT4igINF9zgrFwG0TJ8PKtu
aRuw440i2JaKjNVVwUB8Hg0XKUpbCwOpq/SufWDH6p5ZsI104m0QbaHUWhzLFbRycPDkh2wLV0Cw
9/S1hUKtZUNZfkcfrm8xwUXMZ9URCuaWXOIs1GgWMaWzh0lUX1VFY3DBTDb1UAGweUmoZ19FR+xQ
OPkxW8HCR17pW8lGrVq2E7BjXAurXaOIgTLJDdhe9/814u1rxNG5aNcoIYlqyEOfYMB1r6oA0ABs
88++KBfUoMwXDlZXJqfAWto5e+B3rw/w7ZnKzYHLndpQmisjRW7NYKyalx8hHOLCqfeLCmpApQif
LEppdC4IRcVUSq2E+l37g1C7egDRFCbV8U0PaRrkibCIdK/P7ztNjJsgF4CiuCe9RJAcDk75VL7n
d9PoDqvy1gTret35s+X0793D/AZofHv7/xDgvHxIKbRAoQQK7CkXDajUtGkKbUMkjvA66jcw8XCy
XbrXT73DnhYDZe0EjEAp4DD8zTn5a1yeVmWMkpznSYXWtzN4xSlyFNCldypxKxhS4REBdbdt6FRO
egLA4hd9zW7ZrfFR7I276wtw+dr58zu49Acl6AkufeWSdv0L/Tr4EGgSok//Jsn5Mw4XF5TI6mfW
Wgj601oxAQGvwsQdtW1UQvSR0HVeqjdBH6w18+n6BC8HpD8Dc1EgTju0rgjLToUc2xAbHoSBXjQC
FwQykykSEH3pKSQT/DnIukom//okLj/x/kyCCwNo3sRTTKLsRMuHSU29eq5giYTWIjz4CKDtaqAJ
2iLLX/z+5v0zIhcJclCU00qa05PM0BcMlaOmpmuC1uf1iYmG4Y6/JaNHP+cmpHbpjyJMj1WZbJOp
ca6Poi6LfG02XMoBErmcdzJZUg79d3OYN1K56eBmdlvv01Xq5JtoNz/C4q8+jpB3c6pteWx/Sa+i
G0l02LhgMxhVCU8wBBtifNRpss17ChPRyqelAsf4cN2Vb5KpvF6f/PW9Q/n2KlDA0NbOpPSkSKhy
kmk3ZMpdpkKhyERFD+af8yBinFxfVeAgsBxnSXeZz1HbmG16StsnNgS3KAGcDFGZ+vqxA9jh6yAM
6Im+hMvvKRyORvdKhLtGNAsucsARXYmaiaXQmdyO5B01f7jVPlxfnO+clc/77z/njPIiZBAqrqSo
xD1A7MHTbmBouzzGgOp1lD1aV4Jo/71txg23zPlsZVgl1U0TINwTe3L6DTGOS8VqxHDNaVyFnZ3f
a7UtiZ/Z1+9ZKnPxxBggYjcF2PqDk21qr3eX2yZATYGswhUeYcARFisRbfZy9vTn4/LRBW6tfU4R
mdt6HYW/9GwtaeQeLKvtLP26vpCiU8ZFGADpwqanWEcZJqYR0BhVQ2FeA/3VLF4zC9/UVAWXgmh/
ctEkTCUJIVpLTuH4plGUXJMMOiAiLpBg4XiYD6GgP7c9LoIGpkYdDDtb+KOiMbVj0c/rn1C0OT9L
NWebM9Na1Sp7LFe0GQANt8Gh9MiBPS86VuB2Oupztg3va0EqJjqCn//9bFiD5Wo+qv9OgerbEsDW
H7BV3bZgb/3XskJfz99nAn42lgXcllozPI9iwGyUGvVrdGP7+OkffkkuJZnIoIAthXwh/93C4txH
RxLYwAjFFvPNOo5PyQ4dSFeU1AqO2zdQQ61nuRZP6Slvb2byCAoznN0+lL5wq6ESXOmC6P+5l84+
JETV4kGVEP2V9NGSfk5QaLr+DUWT4WIHU+PEVOC/cjJUQDm70rCbCMa/QfKUQSS5CI3V9fEEOQrl
G9nBTBNjBjsDEXLyurtpDxQDYL/VPZ4DKBmUex2dBdlVd9mjfhO+Gut48KtHUbPob2qEf8VMvpsj
FTRiEtPzU508A9LghbIM5l1yiMvKpdMAke/gMR56ryzBc0iyldl1x7o2XJne5tVTCC13uET48izC
V1zPndBx+npzTbjfa5NN+UkJPoye7uUMN8nQuzL4K4VkwnAHZZRYF6TBgm32uWhn26wMgJFRezU/
oQXvWCj6kVgkNiAagjurcR+GNCzm/KQ204eivKUxFYSDz8fk36e/eOd+/XaGSYD4msf8ZCqVl3ZA
hGXzGt5Bmt2O5Uudyu9ROX7Ms3qbWRaeour4O8gHmHLHgW5nk2ntjQaE9YIMt7k87mjUgNBnTOBk
RHCDlasC0rpBZpPsQEN1D10biM53lhP0hj3jhTJW0SaOC4DCjzl42LL2lA37fIT1NESc+6Z5mos3
MwUlCwLLjTFv2xKu22EePUDJ3oEzgNfpxGd6sNPhgQ4RtdVkPWtR5epBstIty7WaaZ1q9XsP/0ob
zqRvkxTdRvAGn8qnqSnX9Qh95vLHBK0jMywBfYRI2WEyUWZVYzeFhXkN/ohqPnZzAiQORihhewN1
VCgtJ9XPVPkZEvk1ick7rLD3RdM9RWp0IAbaj9BlYMG4Gph+oyXRtuwiQZi7GBVgWLC4WeAf0Bi5
paMzWJUVjiO5j9/l30go4hnClcVSpnXU+xmgAADZJTu/oe+Trzy18H5JHAPm6YMgIF7slWswmIII
vmVSjScFdwSfdQqK7FMQpHgtDwuhLvHTRwpOsO6nnd0e4JYiVD69mBecD8x9g7Ef67a2cAgXwDnA
3umWwZp1Yx0hROKDTgmtHQbVBxG/+7P1wx8bjcgGlCagn6bzYOpRmlvDCpr2kITxVh9zT4HJkCSZ
dq1Wd0Y/vEW03TbtdIxVGYacwZge8kxP7ZJ2LzpJ7/AVbRN46LwG4xfFHoeZ44bBJA+9jhjG95rd
ZKVmm1HrwBfVlS11Gw5yutIM8ruzitopDbPx0wnolOt3zXdyB7wGTMjIQ0eeEhUp6dddJdVxZIRa
Ox5742OOoXJZmCky1B9Fmm2NYOjtMhm2/XCP3rEFdLc0o2lbQoMddmoLAynTIqeLuh+aftfX7Ec3
1rFjKRCFI02MSyKAq9NdMGYygvO4TiAQ0rblK4gKv1tSQKwjq9ZZP9uJ9hIQQEnM6D2Qb+R8U+qF
MyXzqauC30VcnaI5aJxx8ZaPzBeAaV9JIa8A4B1sbQBmO3vv08rJs3yXTZIrlxPkrAy/67KTmSmv
U1uj2ByFblwUfgf/i6wnaB+iz7aqWum5o3nu1Jr1PBfoP0mwlIqKcqtDCzsy1Nopsu5oFM1DEkJE
PIu6J1nCzQZvotxRqnpexyZj/thIh76B8j2hxgaaXz+KFoY6Eihsc6R4aaG5FvxFPFDqIBQ+ZJvr
i3ghMdcpzAB0pIxoDX2yYM+uJrmW5BFYHTBm5NYJIVsPJ6GNzmrHpIUgCl24or4MxT1uAKMzFTOZ
1COZDL+HknUSDQLChGgI7jFjNZBCzUNNPWoxWD3yruklwSQ+4xN/nFX6J7NZPujZB9P1iQKFYOan
OIUgBVyzLFwRVTq8ErXemgPzQbADjbWX/EY27WTKvV4uUKMEWhTAeXgMZPLPsHjTwNoYRsUuF0X5
ynC69GdCfkNEwK503DWdfJPLEIiBAxrtTn34EbfvgWnZuabYJLqV1QGOCPA0lmOvKiVcIScrfqhi
UGr7m2I6FVnkwqPpIYPjNtOJE87jah4HvB9jCUEloY7Wml5vdPfoVd8YcfRY6c0qKUbQssxVpoZO
loDYG1L3+m4TPDb53VYya6gYRQqhV6rTEXkdSswpk0Kwqf+mIflnkbitNhdmos0TyU9woX2AOAty
BhOypZUa7qYRnbEGGjs0OMgDnNdIsmrk4tCMiF8aLA3lQZD9iSbNbcqpp4E59kjNAoiyatq+HMdD
oj9f/7Lf1QW/vgl55EPfhYzFAaacwH48712yw93+kjyMLhR5WOwCGZ/58Hjxwp+gy4e+GtgLKfwo
uYOrusFu2iANEaJblrldOS08LkItgm5qC1y6rI68UoUc15iOq8xKX4f5pQeRT4WnRZxP+7Ex3/oC
UkdQO+xCc6tZqt+ovTeEBagokMJrqn0TiRpHF+IFQGd/7RONywkG04B5oYzngKyVm7x7INCBvb4u
ohG0r+EiL0DHkcwlL+8ZoNrwGWyMQQR7EewwbfkRZzGpNFrITRuYhjY+4yHwIcFgcYEFXp/K5Qzq
P1kkmGHcXJhpFVIGRURkUCPEGMHkJysVhO+V+jD40i24vG6oeixxK5Fm7KVn9F/5K0bmJhgELdgn
MUYOxnU3WHarHUPzpx7hHSJIai6GjvOhuKSmTbUGD0EjPTF3sRPPXALzs58MAKIAXJN9uSkhz5eI
jLAugqXOh/0/0q5kOW5dyX4RI8AJILccapSqNEv2hmHZFud5AMmv70N19HMJ5iv0e3dxN9cRygII
ZCYyT54jhBWwZ/G6rgAhVXasR60FNIS7oQKCdEHUREdgSu6NB8n3XDs2lzaF4oSShxqqBUjFl+7h
sA+2EZYLwP5p6WUku1hFCVdWupIuVHDNNdoXI+N1fmfdml7nYZZxO+zAsLBfGAEhRiNtDq/dwMtV
Cu4XjCkFlG+gFKr3b3x604xOcmSuGsDjigi3bzSjop+wosj6ETXQ5G2frn8omQGhEVLF5RT2jZ7f
ZXTEfGDndDJG7LWWvcGQxTMVqrEa8sGva7DShToktfkZGTN3ylJ/wtSb21qoQjOMawzmGZk6OH4H
XwHxQzJUhyBsfxO1211f6kq8MKCjQgjTTZNYhvCxKtLrpDKhokNpC6FYcK1hyYqho2b8Y8KjyIiS
e7t8vm50LQe+MGoKH1ADTjzGb+FnLbytp/uZviWTqxmS0tzKbbtcmsg3SNOJJSGHFRXYe9XqIUcD
QcdI1jVbK0R/sSN8yjbiMQUegkNBWd+g9EcTR+0ca487tik3bbmvJamHbPuW43sRfdq06hs7g0FN
vw/4EyGbWEELiEiumXRhomeGqEeXZNjAMu/PLYG8Eh6mhzrSfUKfufJuxNGxT4GxmzHeFAfpjZlp
3j87KYKXjorBDHg78TMbl3RG8VkB+rJ6kWqSrHblzhsMT2vV1ECeYJtCrDXaWjNstYGcVASuVvqb
ZzK5wPX9vDAhfLcwt8qkRgECcpbRMdXeSiixZWPrNfZta4ZuQe4riLZgamd26hQiU41/fTNXgvqX
JQrfMyntuSDgxDgv5DF8it28BM8AhlMiPJogoil5uS2BRUhFv5gTvp1eZlVBjBbm6vepaJ0CtJQd
quLsttPQSlQlDaFVT3axu0JwzchYIbqOuBV56ARTss8MjLAZ3GnA2MjAHYEZrFsFBBTXN3XVy1io
xaqgWDF0sfAOnk01TuHDzwW0/YwZ7Gk296DXIdnM1Tt/YUZwMqYyJrqFiYFzMW6CjzIMvGb+ruuy
+SrZaoRbMAd5yriBTRyGfNeH+r4Z0YBK9P31TVu/bH82TbgJJfR/Y7up+VkJj/3wqPFYcpvXj/of
A8JRn7TW4JmB7bI7E4/6B5Co940/DfcdNC6ur0VmSjjm1aSVtcbhoswBWmTtNoR6J6WgTi8MACZl
g5Mya8IpJ2UcN1aKnbPTAMxw4LEHyL/pf7YgsI6p6l9fm+zUCbljqYR5Yfd8WRsIV7vvmQ2a24Jg
aNLcXrckO3hCHmJMQcVQ8uPnKjgzHeFztJ0s/HXdyCcQ8m+X9K9jIb7ZrZDzilk5PwctGEbj5l7F
PGZt3FNQcppA+SZdfAjL6jnvasPR4vZRL8vcB4RrAGdQljpJA0ZtvQp2hdnsTa0P9rQ0er8ItJeC
zLelyg8liTctqqjgrIAIuq1AK3PM+lOblo+QELpt0WTBE/UxbOfnNIPqc/LRD82rkoGRJ20+Gn7b
mfyGNdW+qX8EeekM+GlWaqlObg9+Iz1Pa0j7yyKhuCWaMZRKpinaeWE4aFAiLZSNwhUPUjqHQvtl
t6+dFfkx5C6N0fZzbdsEoR/SZJfanauqwabEnkVsKY/9KNldOsrA7mth5KJgKlY0grRrugqO92wU
hgs5IYfxwpmUPQGNfBtXYMGQnBLJURQNhpUKYguwKJ15goGgAuD6UHELGQZZZkVw6DYmsLNBw9Wq
yfcw7LZWt2MowVw/8BJvoQvuXM3H0K6qEjGxiDEOjrhIINgdPIdpf1tKExyJtxCrIukcGikJFm9R
P8XjUniZ3ChGqsF6STRcw6Uatm5gBhthF122ZXcvUmDEW7MvM2RrhdICVQ2x2GFyDaQz83vKITAS
K49jiVc2af4LP3VpWPD2kHPtwWWDHCrgP+bwWxseA/5y/aOZa1/t0sby7xeLmygM1HOpn0HM8F3R
aOOMnbbpgpdJK3ZDWnpQz3XLkWx4BGKXAdz+enmPFm4E1ke6b020cMv0pKj8JaThtlFAT46UqCDV
bZ5Qv25+lGjGBq26N1AHtzR4v8ot5nYLyppNGZpQsY52LBp2FqDb6iazoptsNPZN2kOjBQyUJbmN
CDs2Gqol4MBsw3Tfgmy4ZONr1j0MbeA0XQNdaEzAl+q4bTvwhraJB9GSh6wgd7OKXqA5JZ5k11ay
zctNE0JVRltOeIY8jBe2a4OfLJm/xTSXBPu1W3tpRQhTJDH0zpjw+U28zlX+k47HCBx/15eydo8u
jIjPY8uOWy2NkbyYaLkBb+6Y4Iho6FOul5J7JLMkFDpiMxzQy8M14l2+N9t+Y1XfQPPo9uP0D9ck
uDv0RRmfanyeCEy6ar1RUIVOz7WWSVa0Vu669AziO64J1aBPEnyh5KYAt5yrQ9YH4Myk9KrJqU7a
DmrT6bCRTRuv31n019FvBlJDRIhNTcWhKJFCaiBRNyFRD7SCvgfXtvn0AUK+zfUTslYZxir/mBMS
6GkeLS0xQv0MdYe3lPLG6fWnyvjRp/dj+a2cMIEAeSIGYXNQvWatQdxRQagcGDiqNQzRyYhx/tab
QWv68gcJDjnPuyQoDFCAT4dmcIifwRNDEEoBbYYLZr034kG02sdAxOgk/rTj7/Xu+pas38w/O7Ic
9QunySa0VZUY3Oegy0IdDUKh31UQcv0XRv40bz+xFhdG2tEoGjKDErgIAOeoCyeqfnaRhPln9Shd
GBE8GfAkBdcHig6xQVGzavygrpwEQ3UgiXLbUiZmuOoDLswJLk0rYwr3ji5xYz401RtIxQ6gW9sy
wAmub94aRu0y1RShclpfJ7xPsHsLC0C641CstvwUBwLt2wDwTQpeUv6rGR3yHtG76VXWfFo9In9W
Kj7VY2gbMrPGpQlAal5PkDiGG68kcWi1ynORr4qIt5mpE2jp8flMh7jBh7obdgsSVnWnx3Qjm8qU
nBUR6DazChNJGdAEqfpEJ7xZxnveQsA+n9xJXumUHJXP6aiL41/MCOqjuQAKzgPUhQDU2OivA/gJ
stOisQg0j2c9yDzreq538dkE1zID2aTSEa6lmCOPxNMWaPhNlrMNetn3tNJd06J7zjrHnjVJM3Hd
rV3YFrxKqXWl2QGTc9Yf44dxYxzotnwoHgF/2fReuy8c5s7udDP60NLaBP71CyM5r2KztBjnAjMG
mnYewL/NKgaiP1C5lrK6pOQMiY8Ea2bANanjYibGDKsKel5wU4XA1mmGawyS15XMmhC5ulAdyiCY
tTNj6Y1RTZt8TE52EG7phCcmlV1HyZEVB8mDksYMTQANWgK3Q5L4FbiZeHQa00ISf9ZD8p+j8ilG
dHE5IpKBmLbAwpaRPEwOzMdwq26nt+KDbDQH9ad3y23egC+5fkhk10NfNvzCrpkXmRkUtnaegjJy
pjw52O2HiXEGFt+rlDsaylKJAlLR+Nt1y8uXEospF47uk+DkwjAzrZlaPe5GBj60yHyypXsqOytC
aOp1VQ2t2tTOM9jKct32rax1GxD2tqHlarqMvmgJrFcWJE5+VyU4WXiCizBOCQjg4miTjk9DPHi0
Bg1nDjLqQZHxB0g2URzuzjDFadkFqhuMdeAzPapFsLn+mT4Dzl/LAjMRhGdtw0Rp7usBgcBGVXR9
Da+dFlsOgrgKD7DJmMH/RG/KMLtXzcK1TNXRm3BDo+BjNl9bBTj1rWLg7aHfm7W+4XniAk1mOw3E
BfoFXBVAeOkf/lLR20JbCdROmXZW7OCxAUoQrFqkZXjYq6Bshf4QWEwGEH9RDZMlDdgoZtNr8OPm
LNuZOnR08STtu6M93lTDO+p4KNWhlZLYkt+5HuIvdlS4ckTJlY6Gg3YGAPw2zjHzMlSDm9mZO2S3
kcJ9rkd7I8hfQ6XwRxVj9EMueeesxoaLnyAkiY2CVkcbtQj8ieKGySksADoqHq5/kHWfdmFFuIBG
wscIqOIlYyPu7LVueM9QSz/Symm90V8AKObdQi8ve2fLtlgctJ6VgPK4gVcLytknFd2N9rwPxt61
uH0Th5DQYM6kd5glmF6M4TTroST0rzHMLPSb/3dtbOFt3MVqPAFBjLyY4gkzOSr7CWp/G935UNkZ
o7Uz+949daasZrfu0C8Ma1/va2eaM5lVbHo8PCe2tZkSUKFbGCEJ+T3ItBeHvmuAyeFENninfeIB
r/gKEXHEDT1jWqH053COE2jKqb/oaLzj3egm8U1hqb07qaZbDtqMGYQRDNUN1aFJ0gADFyC0hWN4
6DEk71iNTV3DRCezi9ASn+n4W8mjo2UYj0VS3CbK3DgJOJBTO/5p91a+b4foTUnyb+nYO8zOQrdO
I4DTjGze5NNQO4Ghbwe0uMece0rAHuCzzhAte89CEjht0p3LkL6YY9R7aWr9RpQ/mXGWuYssgltR
+DIaKDejPj4nxvSQjhgZCKlSO0YOXaFkthBWItcgGJDRZ8Oz4mJwFNSTPBUiqn7ShbGTIUfxmIa7
jnmSfWO1d+BzzByD9jca7/a0CyoPCNFTG7aYis/AgE9eSfBatvSmsi0wmH4UabwNVZDUUnCc9+2T
nodu2MxuZOO/NnR1sFknffNgJjczdEGD3kyR8dEt7Us3oupp7PoTTVBdA6F/aFY3PQDoFvnWdsFN
0DDsPfi8w9JwE4zpDxV7R2z+0ONh22vZgzWBbq0sXRWiC/grLcPUh3qLAY3QtaD567e96ZtJ+5ya
ptsMxV5V+kOKP1pHkwt1+31tZjEggfEus8E73UQgE9UdXU1u0RbB3CsrHkZd201l/n0qksTp51bz
Gt6cWBRVbhgNzxMKFW6VobqY5tNNO9a39jQdBxBcl99MFfLLubXBufOX/aZ64c7ootZZ4MZzB52a
SvGsLAKnU2+lToGIMGg4YzZ42QDRLRPi2NVHZKSbIgMaKC1es7x+mk0LTOH95HILjQrAIV0Uhry5
0x54SHaa0ThaovhDq4IwlZ+m4gm6x36iGXeTlr8kQbmP53GT170NnknN6whkb9rnsW5Q1tbAKvTR
FK91+tNSJoe33+bSdtU6e5owCTxiUqdWCwiEaTud4LnSANAGOVDNbNGLbjf2OLq2QbyGdQ91l/gt
QQd++GlEPyk5sUWOwAoAQk6dNBj9bDK8VFMDDLq02ww4YkzP7QewDsdQD5ktVdY4XYkrGBRBGxuk
p5qKnf/qfCyStATwBHKOw7O2OJnwpcozSQCVGRHifJhT4NJtGMn0m4AkbtOh+5Ww/zxEflmKEKUr
GxcBePT5nIa4TQDbpjHzCyKTSF+rOH6xI4TipLA7mtohOWM029Mgmd08Lqxr+MhbuiE7ey97Ea+8
ab4YFKJygEGr0iIZOQPxsDGbA8T3thbUKlATlOSOa2H40pRYsikKK0uZUpFz46WnDipc8xHqte7o
2y9yel7JsRDrM3nJc4URHAuzvs0qENmkrwaVFogluyfWZwLLmPNsbGAFMmNLTgPe/7AGWeqikUjA
vI6LDKzI/wOKuZLrf9lM/evdwjiAPupWMJ+5WrkcniKKPiQJm8zE8u8XbzLdHsughDITErZir29y
H5IO1SvcrAta5e/Vbb+TteJk2yk4DBV8tmXEjBkcIN/GgvphRiAbNrmz9ipZ24qlLwmZsLZh7EGj
pKGwhtEap2OxWwSY9J7Ab9wccgaPZWgHO8xQIVHAA/jMo+EACREHCq3bsdbcSFoNXrsdX36RsHaz
p6ZSkFI7J3uUTorNIgaZvNjbDgxA4aMMyfvZ97mWnC0bdPFxc7yE7ZbkwzlhoemXHBlaT8LvVnog
eotBqI/CVA+GPh5jZbonDca4KXH1QnWTJZUgoeJnweSVA6TVImNT5R0ynsQd1cjXOHsZ53TbxQPk
z74VluV3IPe3zN/QQjiPqAW18Vs3Gj4vzDs7eqZBAeAJqDNzjJ0iVzIbZTMHipOBjKlRoLxta6BQ
iJXRG2P+YccKFIPb9EUFMw1EndTD0MwySP5avv7ldgm7k9i61jV4JZxzVcud2dSgbT0gWRg9ZBub
EWnrEI4+sWYINCduVP64fjzXSoVf7AvhZhwNJEwVbnfp063mGv40H1LQQ1fneWd5xY6e+z2FFFJ0
o2AW8xaksvRUSopQi+cXTsiX3yCEIta26pTlHV5NQAUpVHWBinPqXHeM8hlZ8Lkr3yGgs72+8lUs
8+VLSVi5qaVaYsYo06jmXh8bJ8AzpXFtU3Mq6F61o8Nz3c3RBm7133VkuTqXoePWYjCwAJiO1BnE
C4lYw9QbnnDIlqufD1Uz8nQvPBieGrntzULrap1iacdvbcb3i03BHylG3xuVHahncuj2Suu2pgdd
9cPCj1J7DGP2PdiNOxcD1Bty7HcKBFTR24i4L6sTr41QfPklgh8qGgYiO6jAnRvQMNrmAMr5IHCN
jnuR/lIak5ul4EmzqEM7bdeNuWsZH3oCLawocKD8418/D8shEw7hl18jXETIVk+YBMe+tAG9sRRQ
YmIGs6HTcWQUJGJAx5W5d93kemvp4vsLR7DgZjH0qqWejY5GoO9X77tRBacyxtezITsk+g9ql15C
cjz7NHfsAicJFp2Hc5LGPjPqwetUC/JiCgZKG0OS7q6/6C9+nXAt53YmBLcRF4TX7mC+kGi4TaIH
zJ46o947FabrOw1wvvS/mgC9MCxkihzYkclSQ9SG2+d5emihknd945d9vfKtxZIpG4to6ijrz9NA
vTo+5FW6s6H/ptBXzmfJwVqjzL48WWKxlJvjVKG9i/YruD2skjl2nXt6AkxihJmdMfCnZZjNAphq
uDXofc7eoiY8kgnKGD20A/kW4r43hPlWAylZeMfcfGVj5Yyh7kY9GPM5/9ni/WUokRd3k1+w6kZX
GlS6ku5Ajfg10jG611QgwVM2BHPgDeRYjFlWhVlu67U9Feo/YCQooR4BX5ZFPyrMlRaKhSsjaTLL
boxIs1mMUToOA47GMouETTC2o6c47DXyIM3nDn70Ph6QLHj5WTajKDszot/kFmYOK1hmGDOMIbfC
EBqM2fDLmfqVokh8w0pMNADJsImNwEANkdUsZWZKM8Y1uGlzU2yGnb4FT/OW7a/fhNXs9MKM8NW6
gs2BxVu8lDDkjsljt2YJ9MR0lApktIIyU8I7Io9B/cvGjpyT4DlPUHzmPxUYNANJNrGWUn3ZOuFL
Bc3MjLFTCWTpNBfZnTfu0q16yHZkJ+PYW/7UX4f+YvuEENa3rMitHK+yOnxSpp8hJEuuf5/1LOXC
ghCWEkUvSgVcHeexq3xWDk6dNftR9+b5rE0o9yVG7aQaJIjaX00NzdGO/EzLQsI8u3r2L36EEKf0
btKVHpyG5wiFnySxXJvB/1AFoQgVPHC3XF/0qiu5MCcEHjM1tLCAitA5As1HHO5y0Cha/xUo5sKI
EGQM1g11TQZytrUbg9014bcOz4rrC5Ecj88Ie/H00bIIsMaMkzNoHDAcs+GmDAon2arPu3BhQQWT
dNwGM7aK/tIgake+Z4OEFfhzavbKIf98T17YSNnA+rpCo6rNunsUIXwrNap9puGVAF0R8A0MN20Y
NB6vpw4y2Frqgj/JDcl011LI6wVVhBQSJWGHoMZ4bBpEPavFOy+cADXnhQ65qRSeezAe47A+RtH3
YDRczGPvzEK/5/ns0h5sG2RyavMtNNkhQQ/NTt8hg33EI/6ODBhR136OxuzXkXKbtijWRx1qqOD0
r/gv0HrggUdQXwajXLGfMr+ChKHCwiNkyjwNrNFpD8lZrfsFyUZgULV8T/r2NMUQ8Z3L50yxN1Nq
HiKjPKjpdAMsu5MH5TEmkzdBWRx0HM1dmag+c/QIEaHI7Rse13eFyRCA6Qt0wO6HDrJrVYTh9eSc
WRSAPmhzchOiaC1UdVD3LsMJzCSdM43ZwaLlmxr3bgSBeINiEB6k+RPoWa6fzL/bq1T7oiklOP4o
ihgyXpAvs3N5rG4gVHauX8xNCZlhxTFbdyGm6/zJ45rLDpqn/sYoEtgBJFHub0Zm4WcIQQFCX7U5
t/gZKiruc3dv4hyBOWNrDKZLSfICuRrDgWCep+B1bKqYjeK0O1G6j637pPmdavMx7rpja5zDpN5e
36O/HyjCjxMCiZlAu5ItP25JNgxXhZThXbSpvcFHZR1C9SCJJp0jo1D9y2kIVoWYYhrYkTiH9IYy
lwdLYVuNyxRM/vIaiwmUXQzQ/KMcwgQHi6CvWMOyMIJbWTAd3PcfZpNuru+fzIrgYeugzCNKYCUB
PRejvRtz3c2mt+tW/ma+/7oYSxjLDZpWbWsTCsFJDE26FrrdOtpFnNp+ENjEj5oE2qNkk9PCha7B
raLauwDyeFppesVI3Nh4gqs6WpNy7EwAlwOIst4W4bQz28Jrp37LrMYZyuk9jWQiK5INsoRebUBZ
ZpEZUj8qZhzgSj3K4A/0//i1I2yQcNVjpWYKX8xYCUrHQeNCwGajNS0eEqB+jWR8T+uu5c/psoQ7
PWbc6Dujas6GAlJxDWBi6PNFOYC8oN6uIHVZKFuIU/h51cHF9zegM90ZIYcY4O8EfN1dCj266Gnq
AfuoKrez8JKJTH/SZWSjqxft4ncK11ul0QQ+Lshihma5rfVyU5nTf8rpsmz9v/TlqCWY6DuQRNnV
YJ6sIQd3XX4bdd1dosjoI/9GPAh2BJ8xz32naBGUZhc2iuIbQkn0yHwo9riaE/mhVxyMVzm/6F8Z
vWBVyE3H0mYGn1Oo5s3nib0mU7mbOYj0s/vrV3z1Q13sopB+FlkwFsE044Y30bkPd9DS+4ffSXCI
Qwqewhow0dNYY2TNCk+5davU+eP1dcj2S3CIBQbs8oxCo1dpDxjygEzXrarXO2JJ9mvVr/zZLxGF
YuRBWzaJYpwqXDozo741/04DLnHvy6/9khZ+/foi0qQBK041WaCPMdoQA+77QB2R0gExGCrHNM22
BDxSWiWbBpfsoS04s9KGZu+UQkqxth6N9lcZJF6WPiVck1QaPisJ15YneLHUVJOyKiEh1HXx1ghu
CkgC1/k+NL6D4xmF+huqdZ5Ku9ukybatUh30+HtlPg4BUk+IsM5p9nsM8x82TcHjOSKB42MdOnib
fTTApTTQCTfxiCoBaqv635ppv/Aw8wmnt4HN3Q5iqAFDxloruQ8U3GbSrA1nyDKTDP8v3Ex56fU0
eaQ6e7Dj0PtHB1Xk0SFZk+ZjBVlMlT4oSrMtwtAdrea2DCTT77KTKvitBkG46NXePGnx/EPHcH0A
7XEVz9nr61mu77VvKTgqVeMKhmtiiGNP0JfNJkgrVRDxNR21TD1MmLntJKv6/V09Fa6H4LSCNLEy
MtnGCcR+Zf8MFD8YTk2/V4KDnd9V48vAh0Nfzw/Xl3rdV6KtgK24eKx1ZT6ipI5bSSmKjfy1aZ6v
G7j+yRgR1jUnlpUXQ7vsZeUpubGxIJ9uoEVw3czyZ/79J2NE8MjAywXwYir0dGrd5fzJtBQ3rSe3
Rouu6GQ0GrJFCZ65TcoJlUVunroWiMhecSdLAz5IxlMgORRMLAhAxLfViA2dWTB03lk89Hs8hque
7ROtPXFd2xQLZC+A3CPGIa9vqGSJYqWAs1nrwYxpnhiSzAYC8X1ab5P053Ur0hUK/jkusqIDnss8
6WhxZyMYAhEGIhWQ/Ilsea7BDer31L6vaokw6N+l4S8XDgxFX0++qo5hUxK2iPsQN0Rv4oxy+Tno
PHK3cEZ1bqq41rviRdvsWVboWX8q/ivkss9O38W166EgC/QWJJqHjb4xym0D3lIv2rTfcFxVJGFa
5RGoNm5khiXX/fN3XdjNbaWqFWu5jcOznuoHK7R217/o9TDPPlPPCwtlOM9JbSOFxehwq+Zg2au9
sPlep+g7tdEOlRyHqVL6X5lVwcv0as3UMkEE+lRBvav4nU23qP1EmxhVftW3XnvUJ7Kj+ZwmDgBf
GOEhkgtzPWiwz/N2sfCaKGNvGoFxSo0JYx76zoTe9qDcxQyTuhkDwbTkBEtc3met5MLgNCdQ6aWR
eaIoFfXKpleJa0XxpqqhyG7Hb9e/q2R5IkaqrLNWqU2kvA0BODAGt3SpumFR+k3xMo3hUYllsyZ/
Yw2+3lARKcUpiK0mBt/Q2YGTcgjX9rcjZjw4uLKhAQqWK4Ay2waQQ+7QVHEMkvlh9T6PP5MaJKpD
48zoySr5sQIbvR5FpuSLf+KErwQdEWSVV0adNNaIB01avRLtWxajt9Tmt3GArRmm2zTSN5pa+xXq
ckpMHGVI/Eh9zHioO1Wiu0MMFEX5i+vH3PiOrp8/UsxC2uSWoyPVQXKwHI5Bh/at8ov28WZs9INu
o86nRc1uaDAuzXO121jASyZ98ZzzwOc13Spj+kbwlC4MzU8peLoI/sHWI/C7xa5ujt7cYHC2/o1q
s2sN03GpIIyUbOvoQW8sX6kGdM93tN5nQGpm/exMpHYnTXFtddpNdbLpgUpKlZuirRwLgBM9Jq5N
aiBVITMHcsES9VGjx07w/hRP6pbP1blX2bFm1hsIS7nXqiN8gmE2SFHRnwd6FZouSzE1yUErUi5o
3CZD06yNwaKfYRJinvHV0zl/H/Ju2/HcNVNb1kSQeEZxxjBDzlcGA0I6rQwP39VVZNiZ608RJs4V
ovUSgEGgM08kKXdV8ZHPqtOT32okianrK6HUVtEL1Ig4Gz6YkVFHYTyCDuPRDO7yQUbYue54/hhY
fsCF40n7CeLCJQx03ty7reKDln9RzFnEgXRwvqeLMl54p/pkxzwc++uOSLa8JXG5sJ6BicGwK1i3
aOE1kwLOeRk8+G+gzafn+bNCIStmDUDBQwIbSzhRNQBtRoy39l5/k6BntuDePBliU7YsIYKpdZmD
LRYmqynxwWaP2/r4zzZu8fAXG4dZkyKwCljQlwkD+6nE6MF1C/8mm/vXvlGhtmrPNEoMFo3oQg9g
4Ox2i2CfsStcGTh4PTv9Y0gohY6zPaDzjLXE7K3Sn5Piw5YWJlXJOadCbmoXGs0Z5FjP1ZutOl42
OItk+RA5tUv3dYbzEEbb58fKlar+SA4D1b9+qrkiCl7wsLwAXLm5MaHuu2+3it/4pH4CqB4zyLLe
iszm8u8Xx8PqeuiwLfeqABZEx6xIMknqTJ/UOH/Hyz9fTbi66KCWZp8F4DnEcEfQDzsKyZbue93P
gAnG40tWWs8jhWR4G4UPxszg67+VJYrBQ+kUMaJVrNzw6kWJDoP1o51+BaUCxoczN35QjokJhpGb
9IaDiXXWi1ttHrwaVE/R9JYzvXIa0rqKlm0lR345aeKaGIYOdcs0QXf/OWt0sW2jlthZgDwFRz7Y
qh7QA051XObEu1sZ+GL1yXJpS7jB/dRoNO2HCcciPAEXW+zZJvbjZ4JRGJdvJtBwj0h2cy/2ZBdu
Lf27NC28eNWE6fZUcHo2kv1gL2LT0blrY7RtIy+D/lCG4aHrO7uW0l9YFCm7wL1bxRRZwnmo3+o4
deMRrLFEd0aMSBKCQRRI3lVUEtvW/MqlUcGvzBBly+IeXzMqv2UgMu+BLB1H2Qjo6vPv0ozgWRgp
9TiaR/oJSzLc+gAT+W52FBdEfnONB2DlskR6xf+GciOuXdoV/EqQ8ClgDex2IDbAME+/zbcLbB5M
meazXMB2bTdVYhgWAygJlDFCTAvnVmf1komw7HuTnC0bIOv/fDIca7o0IlyKAnlhpZvwlRPYvya0
/tURCNH8oS3OY9G76RiApK5wgtlwrx/Q1cbVpWXhTsCJ6UG5LA/i61VzG7V72/ilsJ2+WVz1ANKp
FxPpb+RD94I2EAFBOdcpnNmfHuONzH2vnqk/vwaE0V/9N2dpjIAVLjEjVSDygakPjJIZzv9C3UBT
1ThgyZF/5LW4cWlXuDIYPmLGsERJuyHH0J530NS8vtHqanEdODkK8maMImgi8NlqC9UYImU6Z0kB
IKl2ivT2g035KQVrrjPxlnpqNcw3KsshaTJBg3pSAs2bNdME9i5unCqqucMhAeOwfnTS/gk/kgYH
k92M9snO32v6e1aPtYlHUtE5RXKqy6dmHhxN+WFwlOExYKjm7yY5Y9AxjY6aOrtzjZFdW/2hB49B
2fqlqj1kM3cjPX8jkE1wdKM5Tm2/HSftCTK4kDeNX6H0a5vfhvJEyLthD0/ZhHiRmi6SJiccqps2
vcdC3ajKD4Pyy9Khl1JgKoGh3WvBr9ffqvhnS8dNFmZu10C13ACxYwkUSfVdD8/g2nP0BuDf2MRD
rHuK0TTI094LItsjFV7s5I1qL0qpOUnWejPHOR0+mg4FUlZi8vNjwPmwY4A9bajqQkQBEBYNQyfp
JgbaeMg1T0teI2ilQ1UN2AtIwyvfkxKzwkiRdfjkPPMwuYLia+g2ybuSowoBBrchzpwRY2kmfnl5
x3UDA9w3RfGhB7mr4YdG02M0w6tDdMjCg5Li8yR66aeLF9SgwGnvCAVxW/EzAD6oaTctw/RNXHtR
vAdToz5Iztpazsc0qi8we/gtIqQobdtNmcbM6axHfl3DdURnE5VxFeXXwJMc69WYSg0VDEcmCuPi
Q63WrXCwCGwB9LQd98Njf6oCDNjkWwx5aj+hDOqSXXSf/OZQeJF0UlbdBbswLqR7id0nQdXB+LBJ
Y4imbKon1Um83I2hLYY3OXrB4ymVu6nVDb6wK2xwQ/uOhT3swjfPm3DXnfVXNLoWy2Cg93v4cG8s
AMmdjjJI7nr4AyhCR48dV1MsKGlVZI4zFFww51e+EL/4H9K+a8lxXFv2ixhBA7pXGlG2VCpf9cLo
Mk1vQBI0+PqTrBP7tJqlK9yZ/TIzEd0xSwCBhWVyZXo9xnw/6Ebdo5Sy1h8E33f2uD9CwzNzy1e+
Hvgw5dyA01CAk6peZUyzJooN1azP2NgxggZZCWGfF4Hd+RW/ZnfxytuMga0dIBUscxbUgHa77Jg3
FFQG8r4LJC8SpeQX82XzbKWLw8QGpWEJx8YOW2M7W4z8IYAK1v9qo/4iQiDtpVrKucHFKVIZCZlB
ZQPTuxjfBrC1kDHvBb5gYZvg8nn9c2YWpYBiJC00BrG0fmWc9Hvmq276QYGed5BmbAdsavaqHLJ/
IUo/x2pne7oIngzWW1GdYIk8fWTA7YPaJ6FSYMOhq+MDT/qNZky+hZdIcHwuRW1nQeIPQUY+yLqk
TAaQ6w5qvSMgIS4kD33tLuzdFm7haa6AmK+TqDlx+X6e5VKLvS6rHOTOo6ofMTYCuNnGnFroVh0o
apeWccRcvdP1bzqxAYDsnbgSDdddPFR/zH+nr2epnBkqFiTvEPxj9o9bdxlgSJSCxv5OsMHzvf9x
P8/sLA4vU7na6AnshAdlNc9wGfvRxew7gv5hLUrcLt/NM2uLTe3B8Rs1iImObGs6eJ6D+CiDM+bN
cMA9sJI2/B4Bzn+5wsXZHRpZCSG2Oyeq5abbUDc5JYHhgKRxXQknLUSJ4iIBUPQhTDgYUjCfam2V
9f8WndS18PWYA9lrn20R7tvSf+yU1iP0cEEFTV9pVviVbjhQMPUpAiBjGna9UiKEeb6+pRebIWe3
cjmDZOhKD8UnJODgKZhnWPR1DkLB92SX3CmehlWHa+mAuism/7uDBdjCQyT4CbMTv7L+5VxSmOeF
rHL4BZs3jtY9KuP6+hovwtLO17h4MCMit5Cnwxr7F/2Fjh4L0pV6C1Z7ECEhLtiz21kZWr0rRFy0
P6cc/06Ml3NCdV/VJJl3d7RrlKZKQGQAEt3JcwX9N0C9WC9IysH5KcmRW/SJxwEKj1S0dIw3UgwP
IGQ9qW3XOGB3v0kZ2ZWFuoH0EgZCMfKm9rYAbnTxzFuKZhIds+D6ksFGNzomDXlkgJtJ8QGT9yHP
mWEeXRogy9LYx4beGcIRiMuu5Mzq4pm32GTZsg5N0TmwqD+VVexm2/r9Y+Z9xHQfqONFMqdCkwtf
ORK5HkM1nb3/nWVJTgu6KXBh0f5ONqvd3HJSKHLcDjCMTvdtDgRBEWN+LZlEz+LFqOps8Qs/yrSh
pyErUTuZkEQrgH92hxpQqzgGdQtRXX0CcKE/mHLmSmA9IDxiQHUV/vU7cvGNOvsVC88qKzEtwybD
r+D3eC6dAZ3lVC09JVdFC74YB5yZWvjVkqVxpCds+qaQGAzwSEBcMeh36KhD8X7ygAvJVkKJ74te
5szqwsvqSqvn41hjgcpXjKCOWYmvJXcFyH5L/Q5E9euJcyg3gx2IR26XsIdpmIFwg2D55kV3/38/
xFjWU+zcoCBaaqcj6R/LmnkWVEyZBKIbCzd6VKs5NOHNtlffy6Hbq8DdtzsFVyO76dnvOIbCpnlT
siODQCT0WhXoW2nySz+YN9bwZU/vTVS5VWau8uZOCV/z6VGSUDOw5U2i504r3xpT6oRo3s5smFTW
vZAcE+VGr27r6SUyH3NcNqMLZGknSxqGP0G8Y7xbtHPDsnbM1PKwMcb0CX5th6wG0PuX5SdPfjf0
CVOkThcNbkiCVNt2bFPyNS1O1Qgae3sO9x6kXgCXvZxsnu3lvNfnkVWvslJWcJTiaPDkqHvUB8ll
OWgUqlu7f+elBvF6QIAQICiFPwyfRNmbxTZnr9dvz085y9nPn/2QxQsDSqG2IWhaHwsArItRXzFt
QukmM5zRakElPWAEtmj9vAGnhFVPv8b0kEjg7ao3NjiZePppZCDnU3oX5PIeo/epea9ASjjVpU2B
Fh58rwX8gUnBKEQ3JiW3PXL362u4+EpiEA3pK8Y8VfLdtjrbzDHGgHeUSQTAJenIvdKjh2QrhS60
PlzL0Vxjl257MIKI2Oou3cxzuwt/QMAkNpStTm4l2jta9WVnH9dXNv8PlgHGuYHF1c+rqonzyMLH
kSs/zkAHbUxbxXgeUsiNyRtCRAxNFxOOM4tLUAtkqurKULCVrT/5hksDy4v2E3qWMuJwVXALLr3Z
58YWlyClST7kIJG5HTXJlennKOcrnXDgL7Rd28hrHgPWApXG65uqXHq3zs0ujrxhlVE3NAa5BZNp
kDTf305610EOwI1610/5V0Mwm4Y6Izck1EOqBvqtZuEkEBW9/lME33cJsdD1ehoUTcMGFJhdwfSk
kvJAkaDsoG5zBXqAsix4LS82pM8Xv4hYItbH9hSZ+lG1UlcG+53aQxCsNu86MEnKRobCk6oecNv9
XhJNTV30eufGF7ELYDYY9ihD/cg1DKa91fjsSv+QDaCkQO6qYFKN2VA/hNvg+YmavWerTYIU17N6
Ua9CeAoW0QuJ6NCPESGY+Bi9uU3ZoZ0KjivFBeXiOvLUf0wzC097vvhloAJV89Yq0L6jxW+NUDfH
O14XZNPO42OJssW4hOB4XWyPgv9G18GPosvmkgKWECNRJUiBo5463+Z01b0rd8Ztgmil3agOcodN
7sZ7uuP/omt4bnixuUznvIiTkdySZKOMv6fknf27+PPcyGJDOzWKSUrgq2heowVb7SWMw+akA/9R
9KE1zTYGbspo6SbMwp3U1Ji4tnRfpYp3/RZfdppn27x4B1J5SBVWF3P5Igxs0EEBF4EeIt2k2GJh
z/tSGHa+7MWjEEUMkqEa3NegvTLWea2huVbOnUaZPCRaG728McvqKzPpWmOW4Ehd9FhEtQyMfRm6
ZS2MW42uM2y3edSswuvTbC0p3O9C4IOjCKJJ1SmXfgt2d/6MPx7BPyaXwzhG2HG0JXpyW0XwVlW9
62IoTbTGuspTGatGxpN38l62raBm8ppMRZCmzQoSlsiAuCsBr2dVA/o34+n6L7v4/J/9sMXzpavd
FBZyYR7pCAyURj2Iwwhi7osv5JmJxVNlp0Uk54Y0HkNEZ5OtQcO9WbEyXQE9mCc3VHvK4831VV1K
cuwzk/PreRZMQTqpxlAOTMZsW/AXi21ZJ+DYvZSynZtYvEGlZepEKzrzaNJxx2Q0WyIpGPRpb2ii
KZKLVaJzW4snZ0D7roxqxGg1OGIVZKAA8d+CCRNcbbTZDjRZxQZYRhseZEBYjgpk3EGFbyZ1kCvk
14TIG8NIBA3B5h48sTtDD32JZevre36xcX7+Kxf+Mm1q07JybDoxXuqGPhY9arpaD3IWtDwdHikO
7bI7Pg4rveYvSngY7X2XdcdU+6Tj71RrMXT+CnpPDL/r7xNKHnpuOizWBJ5OdBWXHlcZ28y2J3Jr
MM2Jpg58s5Unx5kzqPJBZ4KTeDlcODuKC7+qx1yPCJ7+23xj/Fa3sluso63p0v2wan7l6wYMW8Js
e75R17zNwsHF0NUqpRgvV1+fwK+wYcZzji02s9CR7HqLLrmk3ldTuMKyN3Y/CHb4+u2zlzm2NY1t
NQ3YYc2IXR1DJvJQBnlT/pdmFq4rj6MUdMSlecSoTKCAWLeLwIICQoXr5/q6+7LlhfuybEszlCma
jqDc3TYdSANtC5McQSI/VwaKRPRhzMi/WhramYpqykTVF2fUjsGW2zBmgvvkrR9WCsgtEtDSXV/Y
5c/0x8jiZBrgWmvlLES1sfgCQXgV2q4xPl23cXnz/thYnERqUgvjOJpxRJVHSwsAiZVN0rhcORGJ
7Rsj2XS8F6zrsmf+P5tLuKo6tZnELcM4VnHh2ZId6Iq2MVITNMyGf315gi00FkewKKdUmkhvHovy
I00eCvYci4ob5OJd/rOaxfHTKnCOWCremZZLTix3XtYpgg0TrWLxWhoK1cNaQYSdcROjBG+tQl1a
iMYvRZ9lXujZm2zUnR1xXcdnwXAHpKACLQ0PMQ4DOkqCK3uRDQL4i//cH2Ne8ZmtsjEwkG5h07R7
9DrT23qVesmhoo7+THq/epsOqdetpTc7KH3JA7EsdGgrd4JYPRwywb+C6+fkcnXn7ActLvRQzJJn
XYzWmRz5igmcBNVQ3wavN3S13cHEoIWZ0Sc9bzxkQG5PzB1rycaymsaRFfxDGkO0S6lIr0v4wxZO
QOFckaEDjXoowOkFu5mK59E6AUOyarURxKxjlvt4TVYyXF1eR7e9lj6XFH2baMi2sVEGo8wEzk90
UBY+I+5DcL5WAyhpZAsKhRpGXqZgsrkHav/rn0VgyVyA62gfx4NcEuOYoyHcF95QgpgeqINSxGV4
Obv68/2/y9JnB1KLUs0wbRxIEsSfhT+uqVftZ4o6vP9CQKjAZZgLl5F3dsF6kKQfVZP6HHNEEctX
13duPhY/IgwL4E/DtoCrWgKqEnOUVKUD5DTOClczSr+GnoA+vDV16VI+3RhRLDgVF3tG9pnJ+WOe
bWGUQKSI9PncEDa2zYO+HteJqwcFqDCxj3WQuq2gHfcNRr62ysWt5VGSVkkHkxjEV7fdXgfPIvjz
91aQrSnmIPo1OHE964OtkkP/3DkA5aHf333hylj4zxp4/n/MkjsXYM52YXFfpZBaUxsraNcWIB9I
uxuz/z1m3OtC676zpEcjy1dxOAr818UX4szq4kqaLWc6SyfEI/bjyEGlVdwXQPdfP1MCI99Vv7MP
nEcQrRjn3W7Vk2Sd2umZTf+Uwu7v3VuOP8dhzIqkBnbLJgom3BSPZQOAj58xNK9JLlIn/P7fXTk/
317hbEWRCkZXjWJFJGg2uac82655SG9UnFZwhl3fPaGxxStOIDI0dSOMsSpQdYZxwk2RE/i00uus
l7Z4Cdu7nqISCQ7d66Yv+ps/p+P75p4tswKjtsYaWLbRUm8hAJExQSlOdPm/s6wzE71qTxWZTYwT
ODQM5LKoGgHV+xXKz5zRoCbokKexa3Hoa6Po3MTbYbinheD8XHwwzla68EGsHIjSzj4IYFIX2Ph1
iFcZ3JmonPSb/25TF75nUuMqLlPgMniNosxAgrYW1cFEq1n4kqaTlRohrHmUUgvtr3JVkxcJSGNm
C7vOIlMLB2KzfFC7+W43XrOfprf0IVrHrvyovdt+ozvgpqXyzfApxrFfdipA4YJLyiCGubgVPMs0
NUG3DczqQNaZzgx6lqmIp0JkZb4hZ8ezIBMvej5ORxNzrXoP6vis9xIIsV0/EyIz85+fmdFBtANU
PBaTmxuur1WgVmp00K8buXyb/+zY4oxHdREVJjgJQYHdu7ZEvEJ+um5hPro/3eIfC4ujzeVQi2IV
sBy7V5xa6txmpvbTY7c0Mp+lleAmXQ6+UI/7zxlYnPNColHX5D2mnILhaQ6+ui0HMi9y0y2Cf8E3
mk/ytcUtTrqidL2lh6ijmwxfp8VkYZSupAhjGg3Ezmq4i870p2QQmBV8tSX/XaZp0ziqHYBk9JMU
TxiuERyLyzf4/zbRWqS6dgS4AjgZMdyUbfPhpjZCr03eQV/zX9pR/z7jCTryEQYhIDRi515WPYf1
uFWNYwjNv+unULRjC89QjhOX7BKwJ1Yxl6E82vCX/87CwivkehebdYbBPkXtMdmAUXtJNE4nuErL
5pjesEqLeqAkiwi9xtQbG+iaFT30qw6lJgJLiXZs4RmoXlI5i3GP2q4CQ/9bmIsqhyILC8/QGx0l
dlNOxw68gdZXIYRBCzyotXAFZmtWhppUGARRv2TzNoZiWyceXhNZWfgAMoZaNcn4KiQwtnkN2TAo
eznpKguse7qB3nnj12+SJ0Raz3fwiu9ZdpnA6tD0VBvSUzSyX1WCudG2hAjm6DRQw0XE9Ajd2mcr
HV3LMp1mEl1dwbKXXHAtSvujFeJ5akA/gR6Phu4VBrwE91ZkZeEgQiXu2smAgy2nW5YcYki32Joo
mhYZWTgHw25jqqWAifVTjGpl58i64pXRv6rz/nmZlhRrVRtpmtXhvLNvoCXY+WOYE2qWCXy3Pa/2
LG7otLYnpY2LK+upW7H3LOHuSCB6TQdByiyytHARxpDnYOGDy6vIQwgCF9bLDoECdA8453XnevEL
2SaCcQsweOCL/14Ty6Fh2oE89WhPNzmmGQhQdd0ohGVddLBnZhYOI4RExNhA5+3UeMZJe0EVYJPj
Ht9VQebayOUwYxu58VakjX454Tmzu3AhJmQGMjlBFBb3mleALlWvJUDoxk1S/+qhL4hAEMQzO3l8
Nnnj9fWjQnagFvg3j/GfX7GMKpoIWoCDZGKTtcixwFhKQXwNJKdTaqIARvA9rcW1BshRHSJAQI6G
sq0U5sn8WU81waEh8+f64SHPFrS412mb6lXIqXE0QijdjqDnbgqTerwFpdCQZU4oGTVaLcYrZ7YW
SIoVukVO71sj3tAs8ozQ3rVDjy7T50RaL7V7V45KvO3ES3HCO/Ys2bYzDKVj1dTp4w+daW5t7rXi
Q4ZASpeWnqpA8OtGV75GCUqRaffLRt/YMCxP5Zbs6FVzsDQJc6CTfRe2FlCijK+ZAhkkuQtTNyr0
wrFlY339Ml28tmfbsohUQgucdKiumVDn+rBS41GRoHRETb9KHq4buhgdnxlaeKLYqIyMaF16ooMF
aEtzGAFuZeYY9FW6BcO61xejl0eihoDocC3cUtbbIwV5FxInehyzE1VuMAx8fWXEFG3iwiM1Y9ir
KYOrKM3oWGrzabLabWN0O4uFjo6OvM7tVYecJ1diJy/N+zprXXQw30ER6eoE+OEtdFm9PoaKawS1
D7Q121oK+h7MgF3mRiNQflxpIKDbO6ACO0RJubMi+7c51PuBZVvaak6mTYcQsxVaWz7JIwbLVNmf
VCQ69LHs+32N0fGwizZKrjzU+qzEmXpShhGTLF4rkLQtMlfHuHRYDbtJqle0AyeFjgBGgtZaOZ3U
+lZNA4VupuRDnjSnD38NluY3DSZ3pWjNQpBxGIoHGVM3RCHdjzCygnY7BDLVja5GLsmLoNOLuwp0
qMNQ7NWJu2qhO1E+rtsWo1JS5oUcSLoSOXRhDb4dYlpk4qiWx/Z7qqBnY+9ZR70msU8FSPlDiOQl
0yvmOzzTVnZg/gNP/+hUmvRIih5+qpKeB2jQsKhxs6rbFHq8ytvs0RzyU9mAvp0YAA6yZ242PlR2
1yDUAlUDwyzzEG16a6dpGRw8yPcNbdfNUkda51QYlLGh8QEuIfAPMJCZywcKppKx6dwkAlyqi1ea
9NK2WpCqxVrO7scm2XLZdto88puBQ0crwTQ5NMVS2c0wmdKPiRvr2vOUmqvOvi3UOxkz7WXzZbDY
S9MYWuCJg5sTgAjW0SR7rZSmWxXEw2y9r0prTqHdx08hDrg0lrc6qLuaWFubeZ84iTzsi6F4IfLo
xqq8radecwbFfLIgKEXU3udRtmkxLj7qCVhQU3yv00gOecs8DGzzWlrPXojL+6R7ayMvNKHIBQYv
RdpnVuyhjceB6ShOJMIc4WNab6GiAb51he+M6JREB0n+oKW6TcNNkaUBdGLroYWaR7Gy+QOUz2sJ
q2dfSPkc1j3VLVA0u8gCaDTXPRuy3eF9qm+7MEIP6tWWP/rWx5CMk6Bca6gnfXrJMM8OZCsBwVfp
J/WhTZ6S6Y6rrqzdxPSF8K1VfU22P1UriYz+OH4WEi6FNhxMeweMgidV7QriS6UdWGQAp2gWqCMk
/vxkeNWnD63uwBT7An9L21+cVnseIwzUHhmXnV69LfNTGwayuZHBIgR1Xqh7PCftMRvy3UQeeh36
zwC+d1YRNBXZTGno1YMCtNedRao7okOVOH/XdIgHSJmTgCzSaHLPaj8l4KTU7GmQjjXGpSTw5qcI
cEIKoaP+YRyAr9fy9RA/qix0O/QRK0tajTUI08fGz6UTj+IXCr4BfMWI9ojA7zGiILf0tSyewrHD
tEXlVx0Y5nLL5ewuk18USFuUQ+hVE/cSzS/wd0DLomqYwx29sDl1ERpVs7hxDSkd7ZdW7rhuvGHc
3qVor7I4QWY7QBH0JcpP5rTRwtrVKimoIc82KPy1j090ugcVNQ5peZwM5ZDLbykI2SY9fVBD8zOh
oCUnLeRrIP8wEH9sJi+BG7Ksr17ud+CO8Arb8nPj1dZujKI8garbaVERiAbQPtT1Gs1e1PE1TO9K
d52CqehS93QDpR6C4jcPOg0qghH+OmrT8fDeTSgYJ+DiTG3P0H5bHXQGKzB+Z7avl1PrZsRao7Hv
VayHBildheiFh2WFFxEqeS31kqJZh1Pna3HlmgVY+JrEpboZ8BjtIE1ZjZAfqAuoOVsgqSyH+8nM
NmmKGA7JkKePStAm9pYOv6dsL0HBxAZ4t1feYgYMc9nsGcnXoZJuGTxPQ9VNT9NDmGp3SjyccjXg
GABTlc9QV9EThcvNh7vWhlfNzdcWbJy8bf2kTE4VOUxc2TRl9DaFum+24U0rqbcs0/dTv+4n/WTK
ksPqrVVj5qlPfKWap9iHj3QMXaU+xTyH/FyeBGX+1BI8VxAmlUZIHhvcTQ044DoJKDXB2oi67SAE
Nl94sIELB/rFsHRI35FFnJCT0jQaRU1PyZOcO9HacGciVVAw+dMH3WC6ZWu/KpvrL7jI5iJImCZV
azqM2p2MqluDNdCboNRmJk/XrVyIEv5a2SJKyCyrz0fkNMdWeVDCwFTytd5EaNEI7FzqB/1laJG5
5FaK1BLzRqemNY8RKK4R0joMpAw1A7Hf8BxzYBYBHyxTslZFNVfRXi7Sl0HVMGFvRtaxAhkDvKhP
6GtIO//6Xl7Cv5+vUV808LO4Vlk2FzyM3Gt/1xvo3d9jJFl1tVN8Z6yhUxoLxj0uJBB/WVyUQbO+
o5nU5dax5qPDyT6suZPqQxDW4BYxgrARMHpcqIj9ZW+RFsVq3bOS4rh04KzqTPDk8NP1TVR/VI2Q
PCuqOjM56TohSxqeULI6VQ7Ry4ffrzP1Fk9KDQxEfZwa0+vKl3HgbjxZDwrIZhSSb5ikerRlwMmo
qaMVjwaYRcICeWGGmTj7q9X7r6yNBBnKjzx88SMXGUqiabKcyX16kjXZ4zLdVxwqoYaxLfVkayFA
uL4pP7Z9YW4+32cVk0SNa2p0aBQbCK1MTCrZucDbqD9SoYWJhbuRWiDPVQ0FdavHqFkrv0vai1Rz
TJ1xPKn1VrWbLW9UzP6hO5ewwpMH7cBMyAx0kxOnYMQqrSBPlLuCvSf4av1BShjUVfAyRhC1KVs3
QchJ+XtvB7UBxs7o9/U9+gltXaxg4cpaVhZUjtr0ZB2YD20kvzwWgXZHPFSIN7kf+/mBv163+cN7
LkwunJoMTKTGB1z4Ziz9FI82y2WXQDkWavLXLX3DDf4qFSxMLV1Y2vFy6HEESNBBPL5b5w70ySAf
+M95If+2tCQBIIqkZsncu0GUz574Pvcqt94RMDk0N/IKZbpAiEf74Z8XJhduTIcm1BhTXKd0M2EG
Ym+vaFBWa8PDvQZBBj+AJwkNnndRifonlH1heOHP7LYDT5MF/ArRZWRnshMq6L5Y0QFkD0E1rkwk
WHX0riUAZ+fx66gVGLZ/Jg0GfbR3eQLhY56/oU4ke7VS+TQV1CdE+7KoD42RkkZx2ADogmE2HVzT
ShYHrA2uny2BdyELZzZIidSwHh88lVEUQD6WVncCC5cvCpi7dVO1VWupHMqlGLSanE1AeuuvStV8
QHYdVGB0pZTtPHki39bMJu4UG9RHke9dpfyel9F7Xzc3NZ1OU2eamInp9qOerVXjt6F+phChh8qg
18snK6IrJulvTRuihlXl3sCKk2FJJ2jceqps+SHC/rhtbzHAs88xjdxKjxSpXcZHj8ZoW3fzSKRZ
5G7JQ2/I5/hck36ZkMYLlWeefV3fjR+P9veh+7MZi0M3Go3NkxqkO53xERfSQVLlT1mOV6mtb2St
2CmmSIvp8hf+Y3FxjhJDCsfRULH9kBBP29tUJMZ5+aD+MbA4Qo2ZE2pOfYJZJQ7uvC8zuo9FLEki
G/Ofnz2CkNhVIOQAJyE18l2MUUso4awhb+Bc/zo/o7jF55nP8pmdAYiaplCH6dRBT9p2yAm6iDfR
tpUQYK30bbOdGacFNudP/tO7/9m/xdslS9xGwRMfSI5dY2vWXnWQXGiM+WMgE7cLRBqx/48o64/B
xcuVozgHkUcYLOByfUzhhm/KapYTrKLNrFrMXc0FJUqFmocftj7ACX5UOqJ1f7uWa+tevGqxNUEM
umf0GLc2SmbvfZ9t1CkuNkVs3Q62tYnV8CCT8B4ir69JSFY9KrOYOu8glGltGpZvhs50JFDJ23a4
spNpFaI22IzgOA3TtT1Gng4FozCvHF3+NaNBFZDOkWxEQRs0Ba3bg/yBtNJd3w5+maIUo7T7NJVc
M8w9gGg8mUQghq9XWmk8NZA9L7JCUKj9GXdZsgWqOgscK5qpLuc5aJu0jaorJXCkEBHbZYEekFWx
Eo44qj99wN+GFj4AoFm1GRjXjpZZqE5TNB+1VXzpDZyNUU4bqWi+FCN5GHMi+zkFw9oAfQOTSeBo
tq2HyS6k1YTpeXfUknDDQ+2x5JRsEjtTXRtgWAcJ3FMYQjFBZagWGtPMsdiNwMElpAbvZLYGbheE
/wkeUhNVzaGbzJskBHoj5qnfGtMG4PvHoegetVRf8bh0yrjx7KJadTnfyGmtranV81XTW+9Fke1D
i6CRnFWxg3LBJwrUXz1VoFNOVmOKemA0OpE9OlMu7aDm6iCDXyW15ln1SwtkNWYkApvq24LQGwVq
FgbSXs6UDxulEjVv1pqK2h8U7+8sVTLA/a5n/hRJB5n2jUfiZMZ+D75MSqDhgNQci10SAQQsV8+o
Su8MbkO3Aj+A59lzb8p+En7khSPV7cnupmdo0aJcEfoxbzYk5qjdNpsk09ZjnoA/oz405bA1W31b
Nclvu16FdFcYAS+CuXku4Zlqo8pJId0VqpOjq1upydwwax8K5R11oIZvOxTP8s7JtdztqeRQ1BFZ
cQNiwLBP/jEO0vz7TC3cfslHVWEx9oEE0ToDlCn8REsXo0++5gK//txjBF9wX5SfqdffNhfPgGQp
FrditfxmjFFdDEDtim3o3QbFpv8105tFQDmLhIp+xi9/G12+CWOrs7GryFFuFJ/zfVyiWdGB4WwU
dKwvRKR/W1q8BEWe5VU6Ee2Y74en0vDtnfSMSqCk+jXyspXtdz73U7rSISXarfkj6s9MGBd/T3T9
7Zf//hWL58ECPbXWc7k8GkkTcJ3dpOr4Esq2T5KZOgU2Nf2OhyF1CqqC0jPCaH9UFSuUgyFTNWyV
COKmmJWIh7WsW07LnqlVuJiCcS1o5FTx6KCV7U2YcuHRRqYeDVXHBp0NI8wdpsovGsWtAIrOQ2jR
jbl8G+fTGtqzIJMtXWt6joxfJY0Ck0MduM4hPJJsqzKCEJcFTbjbvJJXqmr5RfEY66qvGYnfqWBn
ZnxXUWjmlJkHGXtBjCs8mIu3TC0Yt1q5ILgM7GkAhePh4X1mHEVERBz8IG96JzuhXxe49SVMvYc7
TgkrCVjwQGBfyzczM2ZFHA0+2FHcFrKRXnIvNPszYPnrgHyX+86CpFYZ+jxminY0TtF6OkRbyQdD
1o0UpP70LMoPL0Qrf1ubf82ZNbRLWyZzfb4U5guGm80ele2V/Vy90TdTAgnDfC1C58b8whRpxp7H
t/8PUlmBD/iOG89+hKWWoFO3c/gA9ORWHMRx5RGdIAfNn4/0CXRgXrq1PVEZ+Cdr3N8+9huacWY2
Qc+GlxJ8bOuHQenx3Zi6ndPUW1wR0Oi60mP8Pn9pzQc9kOwYttePge6hhpuKolTRWVu4XjZkpDDs
77NGocfkYYTabd6hhY2mEoZeMk88PPxzdm6x/IXntbo6R/OmqI4qnhiwPscrNAqUaQ9mq14P7No3
MXXzbHj2DQH1o7lltyOqBQm/gzilFe4I9OTc68G64AH69gNnH8QYGzlrWxzGPgdKs5A8yIQ4hWL4
dWiuqPx+3drPrOfvo7/0xLRJKhVTYUcSHbQUrc9+D+X26zZEJ3vhucJW0vRwlLWjlmOW2FyxItoM
VfncZMo/rR///TWXXEgTsIhoJ2LvhhRdLqlalUwKri9G5Ie/ncnZ99GGTmqsHm+1FOUblW3i9pPp
HxWEfKK+D8YmRpIdu3PfuSLhFnrBu2b4tJqXLgKsF9JjtizC1QnuzTdVwdkvypG5ZqGCkMUA27us
6EFnyIJPKDKxiO7LJuUdaNPhj2UwvU8lMBLW6vrGikKT7wzjbBlVSPG1KoQmc6qCOucpfZggQQ9E
gj/zaqO8iwB8MwvHDOvsKMoVBYmSunA+rZGGCug6cEjV8kGvzEAHEkFPNk2jeTbpt+jir/VURIUo
uH7f7ulszZJOU9vW8M7Z1jsBDSIBAWM7CWsOIjOLqA+kKqAayir7mGT3Sneb2TstCt0q/E1y6K7x
zjOzfjVH/318N7L7UP5SB36qIBd//RsLPME3td3ZcmvVUq2kR6sdmhOrNk+DQX6Lxu7etltBuCRa
8cLnKGNBezvBLU0mcP7n/0PadyxHriTLfhHMkJCZW6hCKRZ1k9zAyBbQWuPrr4Pz3nQxWVN575zN
WZw2YxRSRERGeLjXbo/J46kSWPnUJ7ySyH7OVJ59kCllKBrpny+UFSo5fEjTIdjGu8ghN+XB8NoI
Mo2mo2x6u5DuRaHie9fzq79TucJ2VOdVnhMVwXt6mgPJKerIbsir0f8y2K5aSQAVHwJ/SHFFHy7Y
SVX5mjKVWmG0qCysacPsrtJigbT9bRzKrfIZp+uPX0S1hPRYgl3lm3f1qJK+i7CrnfROtBOKvEUi
CCEi/84zaNO5CcZ5TQZbt9qCJ8WmO5VaXQREO3X0jRyDnlCJrOIu2QmpTARuVl2//+w4jdkCVbD+
c1VXhrPYRZ1CgtYeeNopODCbTaoL843vA0PcIVq3+syoHqvg9l1TIKT4oEcFYM+BqpVjbqg370Ue
QGiNd0V5IxOmoCClf5KxYrrWyTemC+pRJxY6ddF54bIb1aiSalECFdqNABHHh1l143YROLXvhJzc
AnK+ZikgRTJEsKJbILy5z3q0EKz+PnfrI6kcWkMYgrkETFhe5Gd+6mVPsadP6HJCmsVejnSwho2Y
hVbw7XyfrSnNDnKhZXkqsspnQFWmK94uFY2NC44sz6idatlshDMyg4KUfrIczSgW3EiRBc7VaFMc
yhVFXjA3i1tFql0DCXo9Lon8OM+dTbRoHpCYIemGlnHzWrzm7jxZKrlPPAMMgzNUYSwAlrFlce03
/5vnnyD/4LtkZSTFWaLD7TQOiP8mB7Qho+yuIkxra5ThJbbyosqRVaKcobraXlSzFzk+HoVk5DTV
ZYIKbru2tyHoNVeHtEZZ26FOZ7FN6WgTUF3LAS/w4/+ZW+brHdI4J7RA+kkPUnj2Avyd1QgNI7SH
W0OAZ/lMha/Ea433PsjAQ7mFg422xRbwP7/y0p28ovmswWeNDTYSMFo6a3OigWZrYgGMPO8yPHiv
HzjRs/sTun/mdGtWBmYeY7FH29jENyoMNQ7dNCDE7e0JmjKA8kXWKpYosQdU5FwIUEaip4zoZnGO
qxgIBkW7pMSOE4/tMydwdHfwe6/edht6E55EAU5gkEcwLcqEMnSNdGku/0SAtfRKLNhhUXzRuZQo
NAJiTDUyamj8bRf0mjQ/cGJb9nS7Y4fiSURRIXCzOued0lhqzb5BCqYvLTCCLSgtAWbPiCDhEuRb
vM5SytQprCZU/4y+cdL2vgleJ8Ppk9y7fjBFn7Pu4Nm5NCPgWxeCekBiJlbUKyBiLC2WC77m8i6Z
moa3DTpTCk9KmQcQKRwi4GNrd7YXKJLGO2378zPl8EXHfL3T3+78X1uMg81pKRtJrqHYzNriWIy3
0AhFhyPZpPF7ZIiKWBfX78wYd/yGMKWQRUF604U3Kmp53U5KUuv6HolWj3FnzhijJtFrOEtd+Q15
UEtqluexBu4gNJ7kiuwb8tjroRU1hq+qRmvLRfty/SdcPI5nn8nVA4a2HkFfj/2r6Edb9B4abHbT
M9Tyf1w39J2yaQ0MZ5a4AxmSoFOleV4fGtmjZmdecbuqNKc2WmP00AGj1B2lypIeBXbX1PDaqVk3
+uwiZI3SV4lkFKdsq3v1smvTDXOXu96Bb7SLHUY68sVJT+MhcwuUBl2B+YvpwNlnc/FwKhf0ietp
TQeUnbILfbrYIOSBqBhG8ToX3IYR1AwwT/LJBVS6onLI5X7u2Q/gImWNvjnJMrNARhRs9MJSfUyq
sPHPINlZ5YD/xzfd0asPbNMjWOQUM6Obmd7JsoWeaam4IhWN78K73EHgcvlM7sDxuNbdsiCwJjDD
ywlo/lno1hTKxqGkO/3niD59Tgq2Y6ZUeCB/2cv0XVYbm6QP7TCAEOORAVaaQqkPJS2fQlRTLlG5
A6YuysA7xiQ/mZXMSqdKtwDW/j10MQABC9S5MKsf29IUoQOojJg+EjQ7hQvOBeMuq8YhJjhwmq7b
+oTpG7myarSy5O4NU+LWoBZ2rAE6FAzeUK+6w4slR6iOoVGbjT+KuLTURHNp90gwjBIV4xsk2zwM
UBX9DxXw0X90QFWe9nLWJy2dIV/+mTFTzTIwlYX/GnaUeMFtt5u9xcWslA3KUeMDY6WWLO7brH7u
P99R8N99vaOVCQolTCMWJ3nAYFJduEHMnCX+qVfHzswsEyO5TV9DOhWJs6TYmA9xGK38iEgO0LUO
JSh4LctmCUfMAeUHqi7QHIJ8YSrXgr7r9eusfoNhDGWJiUf4y6Kltp6Pjh7cFUyyhuwBRLJAlTXg
UP8/z7N+uTGqzDnpVoJCV1Ah8GWpDKO1B11QtD8lvwRRh+A4rEH02lZwbloGiGasUAw7xQzjICm1
oxUkwH6mA0Zr0sEOyW1NidfmpXPd8vWA+42bTVYYUCcJRUY/9v5iDNsKw4SG3gk28PuIMreYnEPO
5CiqlywoTqVZQacEg1xqaE8pOTbyL4qHwlRTezbljTG/xIsBIJD5qDUDdJZGwVv18gebKy+9jtnX
z976WWDq05bVw6AAk589tlJtz+OfCaiX66t6uSWKUfP/b4XztnKdx0k448CuD+K5cMxoo6b2sk9d
7QkqA6vKBDtCvZqhI6Zl4BsCnbEtCSW712Pz/Vj9+2cYXO4G3mwyxx2OVRO/Q9TBSxVDkPBebjv8
/VKe1VSjLUUJFV+6gkz01gFEKDO29TFwDGfZ1dvqHhFguJMTrw28srNRs5GEJIYXCxDYUFOBYOtK
g8ulG02yaqInBsV7ULYV9NjBf1U95AA5nSpir8//ye1ss3c6zZJek6dZqDxw6Qaf/wLugMuTarKm
zOln+yXfpRvQjln99n8Bx760qeeWuNSilZO0wHQVRUonnWbTCf12k26iZyQTDVqsAD8LJVsvPvzP
bXLnmcpgVBykSjupuoHh3ueqeAkBDwF+Y78OPPTtS1Xc9TlKchUkubrXiRgYXh57UK/p1DZilmFC
NXa13HxRU+V1GYNip5oEY2+9/Ov63buAEKVQdv17FvhMIBlkolGsz+TpL7m7+PCkVrmd3MRaCTRF
oVywHYS7Y2O69GPTYWmq/G2Mf865iOzgYg7PCIM+FBDaROZpyYo0bzKaLgxXTPVWrZ80dTFxGx9B
9mwnVvU2/8h+66Vw1y+5ynO765efucpCnyrg+PBoruLB6po/SxA6dTe51/fr0vvy3Ap3dTOiQ97B
RGKaQ7xdLlFBwdisBHZuAkhV0z9et3Ypkzi3xl1TMmZdqicSBcc0UsS8cqsic7L8mAGoGtEfyoR8
BtfoutGLL85zq9yVXWqMjs/Jv2BAjvJceMFW3WQ3gaX5oy9qa31WW3mvf26Nu6wkT8w0okF1m+XT
jugggYB0murisvpBPLlzq7q6OR1JkYc2bZRdi1fH2BZONpS5PdbZJmDTCwCgh5RNe1UD74BZq7Vv
DsOvsRz+JGG9IQ15UEv6KCXdYaDSPi+yndIGuPrxe6apEMZrt2Gc280gY7pXQQLTrUXZIveMmd4s
JDVtgD9ja0LN1JrQOoaMW3DDJKjxXF/6i2cYXG6yZmoy5hu4HFcJ+hJBcMpPE4FcZtrtzZWfOAsF
Df5PtcVva35mZ821z+5K0vT6BIGz4KaaNFfCYL9KQsuckuOQVpAII6GdFRhciEwIRFal9MAUA/Tf
pWOGzUFi6cfE9F01FL7RQSx9kEtA8DDrHYS/y/CeDeWvWjMwel3RPaSCoAPaW9M874ciedDHwZ+l
DkBoVtzp0Z+kAjaXEgyPR+6Inc4DVKKo9rG0P7TgZhqhr54dqy5zMdvvaWbvSq1yUGXDBaIkyCGx
uUmhavwylccl+JOnPyIqP2pyeKfMhkP7GPPNqtvqOWiCUfmtkwMdyC5Q83sZEu0YLbEAXd80OdmT
7HVpo32RzW6tYZg7lq08GRzwhrj9ku+LlJymKLvvIG+CP20ZKMXlbGqcRNJna47x/igbdT/Ui9Vp
rzmRLaZh5lieXIUhiahbUR5z0TH83UCeHE1SZoIRbJJjMjN4RmFwF5eLow63OnlexuNcofNUkH3X
zJYhxW4xpY4ybMziALyDVQ43bfGqolKVtqh/Q3fH6MGDMW0w5d6FLbbxPo0+IDECMeVnFojYjtf7
/O3sncUHLuAVw5Iu5aDmp4EYVj1VnhRpXtd+RBCHRMYd98JR2os+WwFpOjUNw8DM9dfT3sl6Cs0U
PT8Z4OvQmtKdZfNhjHNgeHqI4DbQ8SJOVLwFeb8lMgZ3puJhyYE8nvJtPEleKJv3BqlE4OPV7LeF
OPtZ3CVUTJQuIMLETvIO0KG7ErCXdKt59UMoZG5c48Q1U9zjUAPeWElCxEa12zXJCSrubiq9prHo
ffaZPlwzxAXhuEv7XE/gwFgVA40/2xU8qnkXDe/9uALbmC0NP+Vmcq77zfXPXjPLReWhgKxmmA75
aTT3IJp3ZxoKbtzFhhkeSP8+RFwoNuSlb3Lg/fFGyh5jf9zo+/gtPRYflTu4OuDIluLPP8zbUvAC
VC9e9TPDXDQ2gU2mFZ3ZqQa7ZsLuJ+PnlMweWX6HkE0wyEtG9qEpA7eEUQVUkky8/8f0pdbvJLxS
gzK1SbMjpeKFkIiMUq82RicJQ+gUAO8wqxakC+4Uum8oPMdLC9GCEqQX0tI8QBEbVdeWFatSbG7R
BLNK+e+4fGMlETy4RfvH5QB5WLSJEo75SYrfC+zfwEQzryILnNcpTTwtR4LtYxKmkme3VfLN9TN4
YWYYmfzfjeJbD5MWZEuswyeD3L+ydJMe8rS3q6S05JRtDCjrRkg5injXy8wL63IH8h8wj4ECJ4PS
m5YK/MvFXOLs53BeLywKEFCo8LOtVroMrEfmFLsSgDTXP1tkhvNiSRXpcrumLEbxq5IfmkaxMWzz
31SczteWc2C13BahHhYS3qtI17x8QzZssw5oiMDoxvqXrrgSnrewUgvoLzYpO0E+16prMJ+Fkts2
aM8qjbPUsp2FHynGLu1Ur/1SD7eJ3OySqb9rEjL6hpK0NgSBTasgA4iHSNsgnUXYkVnwFJXQgobe
FZj2wz91OMy/oxFjZElJf/ThUwF12aFNvYA9DXGw1+MUhEl0O83pPmgkb8RYq3FgxY+8Vew0f5kX
djvUU+kXSXoLMjs7Zre0hxRvTY6Y6gVPVWYtM4KbJt9OlXLUWuU20pvQDZMIorl1sonwt4Kycjt4
bcjDFqpTN3WMJpLuytB0/C+Oyd+ExeDcZ6InRhx0uOGkf+kyZoHwRlPer9u4eMfPbHCeUu2kqEcH
TDqVBoRt23swjF83cLFsz84scH5KT0Id8p9qcNN50Mp2mEd32bZ6lF1tQzfgIXUWn2HUktjSrgXf
mxO8LMfU+69GGM5/BufMokVbllGN1sxB95QnthySiELib2uWTjJ62usqwSE7IWiXWnvEs1HSb/TU
aSH0LUwtLhcw/q4JrzQSTBi27tNguJsNzDwyw11aul1i9XZiKiYocQD7yJNKutPzxSWQm5Dn4RGx
VHDALoL7z10ElwO07YyHGU3xMk+2RfBqYjZoyfp9bZSN2yGXbwvFaYrEGtX6GLHa1czRy4IDnb2u
S/YgpPSTAs2/cY/KtrMUD5mmg7WKglUJZHBFtykbcCTEmcCzfUKNr/kb7mI0Gji0shyerftZuvSu
eIQMR+62TxDXTl1ANI6dK22imxnApO55PugQ3kg22e9kJ2oCXix6ny8gd33GRDfZ1CFJ/H9gPagA
WBHQFGsXNNlXG/NV+PYX+FruOnV4aEbQfkTaZni5Cp2gQaQDcPl0nkVB7qoQNcgTWsPEWo1aCdID
qAxihmpFWK4jNnjoXfcRl4u7/7ao8L2yPB6T1GAIiNrbAPqJclc/xWhLPWC+dTs6kW/4ig9I4DZx
Y0dE4SPYQ4VvkpU90Za0RtCHNliNgDVJu2QuwaKX+pkG/RYAWk2wnE/DT0VmqFsNzmSixgzCz+ur
cD0r+DaJnCphS6sW802dljvzZO4K5c1ENvRfWPnrejRuc4e2CwYj76RTE32QPoR+7H4VKL5uZP0j
3y7oXyM8jAnVWQU0+3pwM2fyQSLRYS5yDMveD9NJwYgLZF38WK4Fz42Lj+Qzo1zyNrZzgtnNOj9V
QXowpMgNisQB8aUl4TPj+QFqKIL0VRA8eWjT0mh5NXUz3jdKeKDMD6CfeH0hL3vos4/ikrgm1mul
0BA9V5SB9t7aiA8TmrRWsFP9cD++ZR6IgNdWMvIli7ynmLMmVntobhRf2oqcz+UX3dnPWVfkrAgG
SasS/EQ1QxeGbvJn3Utd8rFoW2YHD6b7rx5MNbr1ICxVX/YRZ6a5WEVp2DZxIq+PSdXrTtVr21qY
fHXCp8Fa0wdwPiMaYfgFtfIn0YevEeXageYijjqO8tzXa3mN/ErLP5lq+k2HkRux8PLFCsfZZ3IR
JQejb1P0JVwhNGWWHJW5wabBtoOwR47WFgGRUvwgYdS0VfzrZ+3yY+zMNBdawg6cWqAqAVL5pXVB
jroLd9XHcl87CKZ7VH6c1lcED671a66tK+eNSpbKBsh9ULwdE7cePwyM+6faU6JQq0w0gYO4OA1y
ngNyjRzQ2SpKQPDaXDuZ0OMYfPVoWIpXellpt4IihMA58G1TNQTYrDXpcEcNdqrM45TW99c3TLB4
BveMrPU2kBe1QUGzRR6AsnGv/BjTVxkwnpwEApcu+hzOETEoVeOVY9JTV97FCbT+hn9ogHMt/QT1
vbSHp4sw4mVI92DcFlkQLRjnQqSmjLJANoe7gEgbXVpOfQ6ZwzoI7MGYflfVcKgDfRMo5JnqY2tp
ZeqVcuS3S3EM1emhqDU/D5qNGfhzpOy7qnuogCBUzIdkuM+K0Im6ZwD/AFT5bSb7uMmsSQUT6+MM
3fZyGRzQLZXFaOUyHEeq49GJZi7F47XpnQS0Bh1m7NfakZfpgSOn4WPXs2M+pttJLwQg4AvujOgK
uiUQQDN0jXHXDjXuhXQJFqIkm643MPpvbkbQ98X5InAq1y3pfGaXxrRWaZWi1IFVnoHGGMlN19y3
negtIzLERf8SU7paTyd6Amf2LihNyETiJQD96zYXqUFcbtf+dZQmd1QnQJpVKUR6k8mVOxmHSoPM
YTN7yrDv9Ne+RZMcPfEkTZ0UJd0hUWwodNsBOgopFNfk8eW6H/hOYw/ozZlfM7lzrdW5BiFnXJ0p
7Z0JehG9XFhNF2+XaEearSzNUF5oPXAqgY1adU3Q5DZVbRMTnOSRvCvi5JYC3NcFqF3q4aaFSsMc
nhKIlEDB460JDzO45iUoRkMQlgbLZjRCjxU/5yizodpqFVVna5jooWbkyOR+VsCXPOiY+50duXuS
SwOLA5y0HIMJovfy9iapf2VK55W5SMz7c6ruSjz5JGU/y08KAyAkaGJJSBKKR3mxy9aqd/UGFRqU
dPfUGezspnZmb6V2AouwVxx1x9jMfoEhEkxYeYan7WtiiYXHLuMrzs4MF9cjmlWLbBQM1ThtR591
P3Jw4QZip5v42LjQjLO1vewFVrdht2Zh95ghEbGokDWCX1seLsJLg2EaUd6gUAfycml8jM19ARlc
eYztjNbQpzomwI5W8nRo471mFn8SUm5ohwLZotkSAD7dTQPY2vXje/kBdrY0nDcy8qyISNblJ/kO
tOE7/QdYa0ZQiVq1M2CXQP4jOerrdaOCUMBLWeRthWQdPGOnCrPo03SbVJKtjkd0v60Urv+6MaJc
X3e+m9YvSwAWdjbcjfbkQCGi8la1UhQJNJvuxYCVi5CtM4dA199zdg0UZpYUwm0gJVkFSSC1nkme
DiKZIdyMiDRD0+/qsnqWcxAUBSCHUUp10y3oLVbVLzLUYPMrwc0VyC7wwUazidjzP1wQLpvAOEje
VMb6A3eLhwrSZtprWxRzDS9xjRtRP+hCbDj3j5Tz1+bQVmO2Wssz4ulZ6zHlrQEkMA8SwU6Lqp10
/SlnK2+GBDXtvmKnJr2PyVMOGnczzEFrmVkxQD0Ke5X1l6mabANRotMVy2R3MfxnX9+amK2PpluG
uSoSoGKFTiAx7ydz8DEwYUL8LBdkAQJvQDmXFBpxGjYQAzjFurpNwqeqIJYMVkc5vA+lESxuzfb6
tgtySF5uSylNOR3CSDulWQqKocGOYpG0pMgE50vKZZarzsCDQjJ/qkx1yVhvrn/ExTLNX2/Ft6zC
rtJDurT5CaT3aAiiyVerdlg07nUzoscKL5/Fellpghyt7uAo/Uz9cDfeZhaxFyiFiQBuouDEz8uw
KFJbBaSdpxmjFJAweB+fQhDQWZECkn8r3OKJ5LQQrAO7DkgJb5R9gM++EYWnS5ja87SUh8Exo0qR
vSAt7bzZnt3Izh7iydJbu9knP+STugP1FprGlS3dgsX0tRHpcq+HgwuPX+xzfmIssl4DrTI9GfRh
YtDGHR+a4cSayup72erYwyxLzvVtvnBev5jkUre4WNqRUmO4C6EWAJVuEJ8uopN0Abj6xQbnk3ra
yBOmn/JTWt0wKNCh6W22jauog6spSMigr0OyXQuys+vfdsG/fLHL+ZdBBworNHFThjjeEui6TCZx
o6R+DDBvUuGVV4Dp/rrJdbmu7SCX4MTx0JamFOWnLp9ABJht26bcUYkIfMClEvmXT+PcTBjVUASY
KopKAlgEnxJMAK80TPKhgYookjdBWLmUQJzb49OVMOpys6mrtXIhqTZojjaG077k29BWn/4Xyeoa
fq8sI5+vqFFGNIBPVnNg0Qf6GFQveWn32oNRHqLeIj4qUha0JTcquirSLYqsVIEAM2Q2XkXTicJv
55IZtdTqrNc7VB4o1HnI9KOuFLAiBMxNwVCX0Ge1uYGKy6D2myA1QNJkiJZ/PajXloPLVopUL1gx
4JLK0k2IlhhLiZOH75qk+SY0Wq4f4UtluC97vbqMsxSihIAnyEP0NVlcx8xBN2EcowfIgLlgXd0Q
V/EVNd9kgJUKTvWFNOmLYc4XNQnGYIoAu97re1b5k8Y2Q32fhLHALwguKZ8jaWD+bKHAy059+QfY
iqz6vWiCuqLArfKpTcOiJdJCDQh6GSTCzYec3wl2SeBU+VymZCqTmwieBh7GhhSXR6v3AlmeIk+W
qdVuEjzPja+1g2DxRF/GeZ4kMye1SLXhrpWDtwFoprKRPgTftt6oK+edT3ESUo+AYsDG2gCUa+hw
2YEDASy3hByXw6BzZV+3KPgoPteZjWmY5SbBawyyzyYD5mZhgnW71DQ+P918jhPmTArDMMGpm7NH
owlB5IqyBfqZo44OUbAZzANG/d0uf6vj31J0o6Tzq6w+zjlQat101Jjig5OaGHfSgtzISAc3hXpT
VB2GeHmQ2O/rK3IJFfjl53I+RyesSeoUudA674L6hd/5GAZws51oblTg3HjwzhhHoVmSOMd8GEOS
11haP1hgCAD91GgR+uf6dwnuPq89GhjgzQpLOHPa6K42thtj2BNJpE4tssJlPCujc5svqCj0ZuvK
OopB9BUcVwInI/CXbF3ZM0etsqBlKQXsaW5Bv4wh0qH3UgyhsrByrq+a6H5waY0plUNrLLgfgQr1
LRSrgtG7buH6iun8/GWZLJqUA/t2wlizk7HOnycG0c3+H5rhTnVD2nDU4yw/NfKtFmCeeHyqIMtz
/Vuun2hdXlfzfF/yUWfozKKe1NWxTUCE3aSguG5mWy2A5a4h0HfdoGjx1n8/N8jkvlAUKTsxrdqE
le6B6ttThYi+S8+0M5+gy9yx1mOaYxJwpiBnQUtpq0du9Fo4+n7yw0N+SPzquJN25RaNBwVsHtku
9kRj96Kl5Y48aOv1WWqQIlQ4KoU82i2KS7PaubWBqb+JiqKsaGW5gx+wao50jFGfVklM0OADQ5xA
DgUT/hCtym1KrMUmruwTUa9IkHXqMhdngfgb6lFCJbmc8y2B8CWpwCcA0sox/kEwQCHPW5m2UJLc
qct7pTLBGb7+dsJM2NcjBVquqAkHJIFr6V0pPwjQimT+IMGDTAZHHUURWPCi0T/LEWdnGFCGCMhG
rHTwNNvojm7C3yk0TyB1aRG7cIsN67fXb41oiT///cykAkxjznqY/FeiC52bpxhDlSBS8oLQErXw
hV/I+Z4O4lm1luLcquoIiaQ+8SB+FVv6GDmgUPdo0f1Z1NAA9l69GTPs7aJIllLWdjn/swRL/6yI
n335kJhgj9dGespUyE0A5OyFm2GXPK9NiVgInRCkPvrni+PMnEYIAGMt2C2VDfs5nSiaHq3bHMyT
/lLerNYHCyqEqTfZzTsU4o8Qpb/PvdGvfcGOX4+Y+mdj7eyHALZAdElGYjmDSW8Bf7E+PRvaDXVa
p4rtECQUbgjA5eOS3IqgepcvlErZKm2mUp6GbUg7DI0mJUQsISdpzVCrIfXsVn2M6RY853pztIs0
/q/C3V+ja6J99r1aoZF57mYws7EbBrDwqP+ODREc8j+kin+tcAc7lGVjTHJkB9AKcwoTaqGVgvYJ
yMfLV2V+1upjTaHjpAhlGS+nJX8Nc4FWBo3uoJMgAwfLysbY2vUxfzLdwZY2mSu9slvRHf4PJ/mv
RS7SLtG8aBEok05qdYQu70bqb2pdRmWyhTpxcpLl2k2rxK6LzoX8pTfJIBeNbvMWg8HKW174Ugr/
Qm+lOLbbbJfrvh7eZ/lbmB1HUzSYePmw//2tXLSO43hOwImSneb5lE5bDbXuPnsboDR6/VZdjpF/
7XAxWZZUlKLatea1ioW3Tp29VmkmikeXI/9fK1wkjjslCsK8lE79BIoDitJQq27DOZxABj9hDDTK
UCIyGs01TS331DaL/ThMMYvagaZtZLtUnax++aNDOFTuGsgO1GCN+RmCKwLE7hC6uY8G5kAnEuLQ
v1va2hlkmqe5totKs6vpJY9uEwoIPIFKOsP/zR6GFvJoaPHOeWtVmgx5rsTuU4xmqr9DiBOFTetE
+T1JMRuJhCiJdLeS1FvoBG4LTbmJMNSoavqmnqFkH6JZz14SlnlLOjhBYriBNHrliOIe1KPr8Xer
3M3KbdvdqnXoTAWEIOQ3EqdWWUbOOP1c4mOrPNEif5eiZZ8v/Q1O00eYAFe0Kq2wJ8MMvYyNz6QI
booRr2gjcPIxEkwECQ6cwaUsVa9KJOtx4Bazs2YFxIjJU6zcL72QCVFw5Hj8upTKKxyuAdv1cXA+
dTYdEIWt7fV1rqu4m46jnwvwVJcAgMh+/30C+UHfrNZzHKtBPeXhCHhDHoEHIoF2DDjYpvB2lRqr
NLO18JZdC5VtdQzTed7Uy74g72MibXsjqwG8eQvLyKVp9Xr9Fl68H6oG7DLBuCTTOM/EaKTCCVWY
thnwbC6X+67/JU0AL6NuFwP1c93axWh2Zo3zLW1NWEUpyU6V3CAjhQBAEthmF5z0DvNEMciaWORd
N3nR2Z+Z5NyM3o3geGBKdpKzm6mHGvMsiicXxvZW6dF/i2LxSW+dAWHZRUDTK+rsmGTaD2nmkKq/
HSl01OuXXkF1Ioeqq1EeQ/227KFAmp46OKSS/S47+cYIaz81A0+BWlVF38vhXpXuRqgn66ns0PlN
1W+zEZoJs/RHoaU15xARpJBvUKAlkY83WhNCjImVb2onv+elcttIkZMuwGlcX8oLXeKvH8qBlTCe
GEFwDu2DrroDm7HVKU+9+kjLyQ41SB3lf6r5pzEWzjRHDlt+ShB0CtBpzHPQ6OQthLnBwBm9J5DW
InlolUXxNGM+1c6X55KKGNi/H7Wvv5XLYdrYACe50uJhQKdt2/8MO92PB0zgBWAN6F4RZa8vzvdz
9tUel81UCS5100ISMuxnqwCNixwIruoFbtGvJri8pSUFGYMJn7TUuS+R+1E3tiYpcbY+CsyB5f1r
taDLGt+06S8lhUA9EJUVSKajafLGDi/r8UUGoJ1Mta11yJ2VyAaIcCvJhuReX4zvLv3rL+W8SpRK
yxCYdXKX6gMouqAwQk+KBO6BQvjUXvfxa9EXplSD6KqhyybjCXbivo8UNZYhgdeCHmDBnKUyHttq
8uKk2aW17FHtpzTFNurNnjmbDzVepNc/9rsL/foLOKcGKUGFZAS6jJG2DtcN1hyNQJepmqMt/ZNS
xo/X7a3x8NoXcx5twryAVimxdkKvwOpxkEsJ0tGS4snkVy3/GKsatd5h88+McnmUrnSBNgTAoig9
QkTjkro/SFqDu9v7egX6Qjn0J1YIrF5AE3xdWy43WGqSU61IQyi0Mb9SPugMaTM222UeuwEgffpQ
oQ57qwbmns731z9ZsK+8W1dnva6D9UYT3JFWtzoyY2wJ1CAhpv0mEdvM99zky5fyhYya9IvSgrvg
RMG+FZi6RXTZqadf17/ps1B95fDwxYsqXsYih17LKV58nXwMUe8saG8HJZggk8SW0S4hxALHiq8M
qVOMDBkZGg3oeiuS3y23NYL0wN4peLMr+BEpNVydxlZtHmoVCmrkRdF7S84e5uYp15gF8o2dFt9o
IBHTMIuahw908esEauoIjQvo9mcTfwQTgtQY3QlEGmb4cyjpS2N8IGLYNbQ0mfFR0XgjD5LVatMt
LYqDoh4DALmBCbPz+nagz1N6WHrZnlo/JRnIn4gzpy9N92YCA2GQj7j7MFZSPvDV5aY3hLuuGOAV
B2uJQgzTJ56sUbtM6O9BQ/be1vcBwyRgIpE7U00ekpi4yaDYgxZ4UTBvyKjs1HhylKnfxC1GraKu
c8IGtOL0R1IHsZWmhsDFIGG8fuk/q0RnT3I6Bf9D2pU1N6pr61+kKhAg4JXBeIodZ05eVEl3h0nM
M7/+fqTqnDi0j6m792P33tWyhLS0tNY3wIdwTPwTQNB7rSBrEalbmcBJSH/zY9/lBbd46W8Uqb5H
OtlZsZ4DDQtRzw7vjbx/AgXFinjpJDrsJMhDiOu7jd+0sD2oQ7Ud/XCVR8LpR+ZGRJctvd6w0bAK
yIskqvBaLb9voUEEPnNqxygVd+xV6+8KE7hHCFmT/JYQBTBxhiJ8ZA0pdELV2obJ9VaTQm+gjWuw
W5hAWXWo2nFZuWEG25WgP2VJ9ScKaoDVB9iwZS8VSNW0k9Zht80Jg29v9ieqTDuLD2MGPh89FTC6
bIXbdzV2JLOl6JEneLX7gSO6zg7rAi8xA2bAaH3VkPvO0u2oOMzH3YBRyiG0CxDjigilJPJgAk6a
9qc8/hi73A11gJWCzqPVQSbpTRzBgE2JN1kbrcu09PgoWzF2XFhq962ePrWU3MSNbuWRdlMR6ARR
49Ci99Q2EEkccxdmckoLaZvYLTLTCYqbDFcxN++76K7MYQobvI3FnRrdjNBkqw++tkkySBi/pcS0
SDZBmpMHJYdOSojSltyu+xIbG7pxBvjaVctWogw/NMh/5gVcy8dXTYHhJmQu0yaHx5l62+tw85LL
Q8YhcRtGb33cbimUba+Hk4v3/PflOy8IAqFT4VCBiDvQ17iCxSqVk0MEzk+sLPCxFy69eS0wDNEb
G+kYnvpVuam8qas4+WYsPRGXovDsLu9UOR18mkenJvudGvAQLGNYhHz+u1WbXeAmIW1O+wlPyHxn
lOibIHsDSX8yyKvrI11Mgs++z+zWHqlfpwYk745502106G0R86DgVdf0QNRKPYRDq9vrI15+I5wN
ObuxK+BVI23AkLryyYfGjfogc2sYjxJIJMGfkXvCx0XKA7IjvU5XfSqekpjvikJx5Kj/peggbisK
WVMBIbQ2Rsc7g0bIlhrQ6i3xgoA8rV2M8iop/mVi9QVPPouxZTYQUifYzUXM34do2AnabpR6tGRw
ExRIMxfyCI/XZuEQXUDOTFe/qRkmoyqjcx6EzJtgiPtGxylCQhfGdpmCSkTHk5z0b9EoORKUsoYe
7Yb2qa4krwqkXwOwhMF2lAvr+vdTL94z379ldgB6X4qjGLXfE4Xc89j8ieWlV+SFuu/P6c62v5DL
IlINmH7L+YAC1nCb68wKolfVyRtjl+oaBBphzQExq+tTu9BJ+Tnw7DSodVeZctRiboAorxQHlN4Y
tKcPYZWFLTkUWnN2vVTyWFrQ2XloJR6JOoeFfR4hkEcmKkD6v/tmc5RdEWYCpR3Mq8ZxA9AUCm8L
+ccFPu+PpZsj6woI4hIGDtoxU+HgBh65QkHCGck93o73ptEN+MvqYYANeapDag0mj5paoZpDHMEg
BKlpmy7/jber1Teg5MjPfbONOskKlN9MhzWRRhRrUDVbhiTrwke/nDj9d0PPOQUQMKrSHFrMx2Df
oBFbeTm+N6hj29JeRiBeIBr/XKdZFQCv3gK1WEJg9zHBX+C8AY+nXf4se6PNLfhnPxqHZOcUz9dn
efl2/J7ktAnPIlfjm20D2TL9S+N1El0toZ+PlGXhBH35cP39evgeZ7o+z8Yxa7i8SUWpH5N8sNok
XtfRY1SvjOo91lcZjLPK+6HIbICRNwrM/MLOU/vKDaobyrxGQb7Ne9eAXVJwp2V7XWhelXmkfUJd
GXB0zdJG9Kll/8Mwau7U2m1UxxY0byy+6AIwVaquTWQW5qoyBqMyr/RjTuudjPA6IissM8WHmBMS
UL4xguMQvbapCQ/3RUneyy/L72WcRcCEMhXHBcvY2ePK+Azs5mbyQsTTarRRKtwnjul0i34Z05yu
zXkW/kxOi37IEHf1IFgT9tscenusYZbera/vxqWBZiGvDLuQ+QpQZxDfhNvqb73hbtPC/TbdXx9o
IbbOAX8SURtNIdVw8sONJHZ++H7937/Q6v9xnOcAv1SHeyQfBwSPNNvGfMR9UaybyQI0CK08aDy5
GtZZZqxjwN9LlGNI/A8QHT9/wxTgzs5cJYwwFjouEB5bDeyh85Um28SV32K8PNdon6nOwqynIHVl
o3xJip6NCB8f0+wR04GjHNzUSe+zR+h/Wv5tacWO+UqXOo5fz4S/BtR1ZRIpY4by1T49G1DnIwUo
RWNHTZFR5YZn05CffPTMYIiVpb+1fK+Nh047Js3eR2JJnxTUxa9P+gKJA8t89htmEaHIW9LlTGWg
YDKvOiQwxIZsG9RcAksOrGCluwxazbLbwJb8d9/bmbN8fVzcz2e/YRYX/MQYmZbjN0T6nR8MyEeK
pYv8chH5bIxZFBCwRR5y8ChPbS/bPUPLpeKQbHlMhm7ly6YbpbmdtrrTSdxpcgFzhd6qwO+ieejA
PnVFDRR0SquNSktUIF1xuKqO5l7PqBVCO9Uau3INn4R1K0LoT6pORjrLHDyREVdrpRsUd/ZGWFu6
Lux4LHdyUt+MGvU6DRKtqa57WQhXLDzsG2zvonpnkKINONBvRNmUAOqnA9/WGnH5cG+GjzBZXdVo
4VXoV+qNjto3ygaMwBizKrdQkXvog9gy6xc1+syT2GuhzVADKDRUdqNHDslzW0vXsfRGtNJuEw+/
feuj9FaYkds1qa0oYscGdm+iDxrzxpVIIFtK0Hrg+RvlTVR1O4KsLq96C1JtWx3MnomTqstbqm4D
FVWTABYQ4CPF+7JrPCnjbqjA7V4N9mWV3PZ9se36FxGPdpJKrgmkVllB1RFJYqPdC1m5IZK5UfvI
aStlH4K1kOMdAGFNkGHdOAE9j2lOZ+Da8OFQbMKLI2yk27BQbsoxc1CNtf0sRO9ZfYvl4E4fUTyg
aGEPsV1U5vNIxFbVqrcmVyzfGLY6ke5Irb4EEej8BoHf6FsD9n810nszMHahqa0T0P81kDD1Vnba
orLg+GplJuxjCs1OJA394cYuabSKibgDQ7u1obywGU2o7Y+Qvc86WMBpenMH6qbDVfl36RMwpow2
t+WWBVbpN4WTDNrD0FM37+pVoHAH2nk2sgbI5dUwf65vDNTb0DiyIoUdehO6tdJB0m5Cgk42vrqE
KEwaJ9AhRm4IO/GlFSgvbpoz6GaUf2DuQgssrog3XfWQVNuMxHaiiT1jEOhr1L2GXpbld8opK9XH
sc42PlVdlWR2WcD8ZoBcl9qsWz9/ZiO3fEV2UzT31f6Dx3SlThTkEqJLVW+nTfjagIeAOtJCCnbx
bv0+vnMn0SEH/iqiOL4mSkx+zp6UvrZUCjwB1v56SLz8UDsbaxYS9dEnSRxxNukhb7HFQI2XgB43
78o+Xkktjt7kpt4/xjVbytovXkFnQ88iYat3vlEbQXSC29u+qlfaDkJzd0A0wilym9x3a3p3fbIX
M+izAWdh0ZRiNoxjNpyMAhFDQ7mCNBYJO8sfAN0AIMSEYJnZVEtrvDTRWa6U1ZpQximFmWQFAexa
Zd7EUGIveDXZqb0Eulq4Yebmof6gQ9qiwzQrthPy76hbGuByyvS9kHPAGhmiLIP4qn+avAeZjWDg
SRtUbVCsMx39nySAZ4PNciNTwNgyLVCtiEVvBcjLqFjASC/OZ/qAZ7lJl40Gg0dfhPkM7mTdiyr0
YVKuomvfkRZ24eV+F4zRqKygY8jm/nnq0NS5r2XtMSu5M/bAw0leWGwUFIQM6V7N7mrpJk4e/WaB
E2Bc3IffA89T6SqKSdfLE0JN/hS+8NTC3wd+dJc1k9lSr/+polJfGWV8wK35Cg+zG87jl1Tqg1XZ
0NzuyqnEPxp2SvtbLlp7kOmmgI5FmeaW0T8ZpoAfk4DQNsrb0W9f22X+IdFe9EhBee1BA3lDlXs7
VjdVL6Oyjz+yJ8F0RyKvqOFrulekLxUmT1UniBOnKWI7TDdU2eZ96xX0JjMfOpigo6mjjKUFUXII
jh81CDv2aN2x+F3z32F7NlUcYv2u7aDaS54kad13J6Xo0JbgDsrjawkVP7PVbhqz/JTNxyDcFuWk
oac0q5YON1UXbEa5emVV7pW99O5r8kJ8X8yFZwEh5H3LgzwdTuVLvjHzTQhoqRN6PZwuB4dWnjE6
3SKR6QJI6Uf2O/c7H1tYM4hQIbc97+8zDqwANaFSHjQnKesEgGohHGpIfZRTJywbu2H4s1lLUMpt
IfrZu7ycEA99f1B7w+4lpCe1v/CqvKAO8fM3ztAneRASRcrRAui23Wd2N0HqE7uF5mILEYbKQSPT
Td1kJe0G+Kp4SyzvpYt3FmoAIWwog2UxiofmWh93NRjJdbLv6OP1i2gp4My90P2mggNkMYQnQPBA
lABGAyy28aB7eAsF1lLDY+FCmLuis9FkBlI5lCcltipAVyjaRRmRi0t3FltmH66KaVt2Fdr0YCOs
ZKdAfQri5cgdyh1o3JviIQNoO4HO0qKW9MUyz9nIs48Wo8Qx6EnTHn3SbiXxkZa3Qf/HhF59qANh
q7hGG68r7HQzoUsPyqVZzy4O2YhaEPf69jiq0bqKo2MRQO9Pua1iuJy0rwGXraQnDshkdo42d9UD
qKNzgHaSjYpucxL729TkR949V1B28ZNVpOQHIkLfjoMRwkijwyF3qyAHvr4BL+6IszWb/vvZhddm
sWhLiIpBMe11qNCpLZZMki9v8bMhZmXEMdO6EfJe4Qn1Yn8tr3GMYdAHYZkpSwiPS1KpSzOa5bFR
1aTAy3IM17zX0OTulli1l4sHZxOapasoVegB6bDPhm29B+txN8JlDASxzkcI3076vjazJqOvPLZa
uClCm6Z+M7on4S1BzaeR/iqlnP2SWR7bD0ZaCo6vB8yUFagfnW5aviRcpd+Y9Pnf7ZTZVdVmJctg
7tIeO/Ogt9RqgmxhL04b4X/PRpdmdCKFsILJPWaTVB8lGS2fDwBP/7o+jaVBZuEpL3Lou6OtDqdn
ZpeQik60z3ZZnnha+WtzmcWiDIPAz5ciCm6bJ+QlsAJfBQ5a9qOyCW1lK4NIghoIJEoAlKvWS3D7
L2b3tfFn8ahI074QkB84skQ78f4gKsjo7YPkLVV1SyG12w93DDIt1R+1xqtrNCEjvI/UY9tFh7pQ
ViEwFHnbeyKB7kb2WsrvBLxj0iFhMsITp/26It0paqB8laDHQxs7SsxD7asIfqiP6KUVyQd1fOnS
J9qMN/XQb4x0p4pfcZd56bgb29NAnoO4xqMbLgbsZELH3PTZtq1POV79dfeZ81/mpMnBfLft3xpg
eXyi4qHUq1bS/qkzbI6qtksztxlQL1q8kQWWN4xsI4UsYjA4mRZ6voLKXn6jihtjvK3k96jYJ/Sp
rn8LsA/4CEOjX5Q9dN2qMoAKR513TEbd6rhkLNwQ1y8Ifc73HMd+kMcRxwfOkxawwXZQ/Sb0nXZL
r+nr8e8vD8JKlbmcCTwqOPzF8azNy6UrfukIzSKsQpSsaHkdnpAhuVxH+UbOHZ+VCysm6xcPkSnL
1KQKlQ1pFmhhfKoR2CE0eKYMUPiDPaXQjP1A8z+SzvdZoP3xCflUQZnaSwodPFXPRrAuTAV8uaTF
RdsXTm7CMnxCE6hURgppBP6OZdrdqLXrZpCBbtNXI2MfGoX7cEw+aq6hx5XtYgql0gLNGf01ULOV
gjauYMTJEggLwQ4iahQP4cpVms4iiPgGg3eZKaNnDw0zfp8r9wUQ9mFqWpCVdHId9tMjtXl9n4VH
Oj6XgPJU2id8DaxG9a2u9a1C/QyVj5at6wFGRV1kp1PJ8M0fmpUMEPMA3p8Plh/4s+GN3/+m4V1B
10pO4ZeMAfAY9pXHCP+WpA5WoGlAgb2M4g5/YzfanwGkgs5QgOc61PLGxLABh7XAE3S7AMzXHNi9
QtFWdsP6Ie+FkxRPuQm6iX8nd+8m+WMkn53/JjWVNUAMrISoOAgq6Duj1KtbI4stWcY9a+4S9Exo
+EwLVIup73QyXnvZB9BBqV5YQ1atxuAkt7up0cflx0rfRUFgFexOjzXXNx/j8Nipv9n4GUPPSe+5
Uw0fY0kdX0ieOuxZsWkh/EXAq5AixUmawc2gLx9q26j8U9K1qb4H/WirSut0xVrFbiFZaYUo2Q64
FoNcdYxUszNVuAUxbD0D/Ua9LQ1oLJitVcSH2AfNR1vXEnWIlDum2I2qumrlP5qcuEJA9S1H2TI6
cdW0r99Jl1Oks40+u8ejcExlQnpym9LalidZB/bY9BDHLvZRCtc6ONMWqFKp2o1qdDZP4gVSzhcX
5q/r4uwHzC53I4nkiOoVPQY+NFUC3a4qcaq78gFPPcmChcivTALQKxzhembqlKETIFM369vHlMWn
PK9fRdisTH/Sm4hOeZJ5QrlncM/Vav+oRS2sxYmHIvF7Jvp9DdCg2u+ZvuvxoISKBgjKbya9b3rd
1oM/X5DUKrfq8VWwzk7K0tKKk6SOllD/lME6QL2hlukKTsV2xDVHGt7C/lAFcI3x0/UoInuqknbs
JRnvOvnGyNR9UJkv0LByJpdpLe1hnuQfY+O1Tu97qXEo/0jH7LYPi21Doxuo7F7/vBeztO/FnUOL
y9aIZEWI9lhp7Uvd3BuB5knqJwUKV12UB7tcxz0bbZbgaMIoa6Bc22Nrti6h4y70PUNOtynsooME
Zz076hxKMMsvvymnuLKJvnb52VsCOIAmGNEwgXtJuM78Z5RVbbZvHMnJsbFcbuNuvr6ySwdnDpQN
G0MLlChsAYUI1yy4/8+QCqS7NiGgRe71AS9DY85Wd7p9z+bI4a47drJEboeM3qH0iQCepjAcbiSr
knxb5+ghimfOG0vt0m2ZmuvCTy1ex14GmkA9jOuYFXsfLRVNqb3AD20ply2Jfsa16QZ48hNY92nh
ZwWVnus/fTrC177OdKv/+OWdygApxksvVa0KPZwY71DQfl0oyqHuveIsthGFNtdHvZj2nK3XLFcQ
piyG1MeeqMitUb6r/DOqQH+LFgCjl6E4Z+PMUgVd1Vq1kNQGIAue7gwPZJh2M9yIGK7LmFtmZdxq
TM+3S1jlLG3DiwnR2eCz8B3mPBSNVIWnqHxIGN9FoM/Solva7Evnaxakmwg5fYX7AIJn9aYo9kbk
yTjIIDT2IDRy+lGg07mouXCxqvI9uTlOslV4qUmj3hyLnjoqiqp1xm1pyptV6uSCwExT+BbvQHAk
z4pYKFVfzGbPRp9Fs1GB+DlRETvHGCkG+d3gXXh9hy6NMHup1WOFwDVwJJmgXfvxm2osXa7XD95X
j/7s4GkQ3Q5piyNgyoGdBGQrc5ergUPoAwX64fpsFu6aL8Du2WC+YeZ1rSeogYVw4FYfSJo5ov6l
A0+agcFwfbDL5euzrzOLKYECHRm/Jc0RNT/bDNccZb6vxnZ64t09K+VVn/Ru3G8DlJVp/kia2NI1
kAQXfsf0ja7Etq+ofTZrudLhqkIkHMAN+UVdSF856VPn4HXo+YunfWnDzEJNjvhJwwpXQANhMyM8
ZEhnFuZzOaBA+R769wxc3SkSnM0HDSN1yEg5VYVbB4VEFf5GEIt/kk/QHXGGXemJm38WxL7HnN1s
Q9UOA5gM7ZGZYAbVCSDcxy5clKX/Hzfo9zizPdMBiKcKAINw3h5D+UNnrZtXuVtx/VfPoAxgjMh2
ewM7JefVaGsiOYCEYeN1JdlaqBggklDfi+XuUUig6oBnNOiyramHXtJvjUxZqd1tmr7XIXgJYF0k
cHTrH1FGavO3vn5J1EeZjza8BCxFBQgwv5O6CJz/twaemEnor4gpXB9ajXxVTka52a1fvobdE4H/
LqPwjIFBwkc53DQjysvHfHgx2X1iPKTmr0Zd1+aj0fZQmDStrP41+PtRveM9yvhjtSkbw2M0saXx
TQXvNzagYAyEWX2vJe9xs6P5IVUPuf48No0DJodApTcq78I2glDfqyKnT5K5DgCNCPlmchAsOr4Z
pUNvfMbA2cL8wcqTXyF9F5kPiaOJuwL8pfy7ZoWVgbaSaO/98Kyq7x100vH2y1llae2xxBIUw5Ns
/jGi2Ml8GLYMd1pROQqHzzCYA9Cv/R1hHYz+cWg/OyDWI7HAIVja67MMQYP4BDNlZQAVDuL/sAM/
sOD1+nn6EhX4Oz5877nZke0hE0iSFHs7QE4sULwMGbhUQrMG7DDFBPVHk9/0iYajZBuibxpZssog
tzL11BbPcnZixWNSfxT4KCXwYWIUq8yEqBWStAQvf05SOyyeSIkCNwApOkBAIXyo++yl998DaNeX
yPabDL4ZnxmSLbN6GbvAqmuIA+P/lAg85iEjbIIrld1F8b4Czh/IMDhkw8kAjucq1Oyz6leAZ3XC
74N6V/Xvkd6ADFYDRZo7WoenLY1MW0s6PFg1hpKIWLVdSm2jh+wzk1exr9ht/HF9Wf/HU+N7WWd5
TyTHiZYJaQCCLVrlSWGF2lOLHwZGOJRcMoeZvyjU2aR8qWtxuXMO/YL/BMhZKpTC3CyNfDqpMk3I
6/Q+sYEyg+4oMCRLl9zltOu/Y329nc+CcQKs9dAIpTnWTgfHoRQmpbCQXrf25MmDAu6SCNDCgZhL
SDAeZalPNeMI5gTqDuYqbFLXhBLhwte7VF2DVIIiA24pmebcarwJ8rzrCLS7URuedEJ4WO/78CNQ
I1AziGMYxqmtXtIxPRmwk2PtvgF8DCqIhYZCFINSDDiT2KTjsHT7XXoznP+wWUQYKtIQHknmkVBu
deMIZmOAOm9sQ/rVzjTJmlyOuYR91pNHBuRhpA6rrvMtJT82Jnd0Ji/8JO3SHjj/SbMAEquKauZq
Yh5b/x1wOU8yxlPHQ7xneLY1NfOdKQlMKA1HBO94Aq/iZLRzcSihs6r49wXO5jDgfBLVZsU25zcw
NAnZKYqAk5MbAPAErJgnKZjI7octIxxQbd/JJcVGtQsqrfuwgb1FdjOJgwS97hR5YVUy9KkbDWdu
L9PfY3BfQRwgRcVSvPrNaKF+I/YmvzH556A8JNmS9tuXDNY8pp4vyfzw46bBe5I2gNBqLzK1/DvV
ldfI/+zeVuDhchus67tlj9Rppa8NOzv5nRLrCigp9KhV27gELo+G+whIycosNnJUrq4fkktn8WyS
c6AMHnItSt2MHnuUCzWmAxQ3Pvv+Uo90+tFXJmXOXjklp2oIthJ8V4ZipdaHArSKUBFOKCu2qjIr
rMLtGOv2wuQWDtpfarMRKu/AsNOjMHNP6fUPVatfk16KbLkI3oekvuNRDoWuMkTCwlOnjeC9Cvxv
ZuWAbPesXkmBcmJG4tVBeoiBkByxw8NCBy02TCDMLyDzCJu/ptpDFcXmQeASpnlo0Tu+ETphsg/g
6dEX4yEX1baS0bZRa6eRBApjmoLK9nPb0J0++DbrobkkD089V2Bv/CoBqleAuxtFTqEMYO19dlpv
yQWz2+pzrEFCiaNNWTVuFr9cX7OLhQZoLumqIWmqobBZJKDwbQwLWafHCSEG0wz4caav6p/4jTu5
q530bfUbpKwk9Ja3/uXN+D307MSxyvD7yDcpyunTlgDRMvH39bDwXL3gvwOM3dkMZydMlpkhayGZ
JPjIEYbqEEz70BIbHo524YxIAh2xBmV71ezIwmlbWtz5VVtEg8bBoaO4akHZU+1WclJ4Gb7Va5BX
bKTDExJ1C8JO5PoOttn1b3s5tPx3fecXb9voFPARQo9ykN1l7LlLXyO+Vtrsl0iXXEYuPp0VjUma
ZupsWu6fT7xCBexdEiQA0rBJHFDsPeg0O6Zbgz7rAvXhpPZSKedilDkbcrZ/wqaWhV9i66YSYAIg
sRtVvonU2mpL3ZJ97pgS3wfDkqj1xW17NuxsP4m2lbMoZ80xJtkqMh6Yyt1yXDqXf5epsCu/hbfm
lrEFKIqdIDqE7DptJ6cGRGgQIyo0h6Xo0KjC1lEL9P0dlPptEqTr/+/W+TG6NoMuBH6aNtoAkUEN
vhUFUpNSqG5e1IAcoRqpLCnHf3Fkfl4YP8ebXRh5V5Fah0rjVxTqYBRZ2Ya/9ju0YiGSgNhoQTnO
Fi57jt4ib/C43ReWfxQeCJnNR7tUmvz7E//8OfTnZo6wm0ddhUiqjxfugFZqp8l2S1T3+ipfCE0/
x5nXRarWUOM2hwUR6J145gBBDfnXu/HZhK3r4IC7Z259MD2hf/f/fqX+HHlWHal6lRXJCItA6Dnm
0N0rqTf2SydlcX7TOp89NQrDp6yUTPH11JAdEEo36GCvgP9HUkW8ZOXf1ysGM66l4s/foe/n9GYp
txyS3M8mB8TGlw751EH1YxdirIc0FjaLo4XjcuHl+HO8WfQDGVQEAdfEsRvXhL/Gw2jHLZCn6EMP
oYI04K4eY7dGtXlhBy1NdBYDB+jrx34oFDSMyg1MQvqNtktX0X29BhtlMzgYvDsm94AvL1a+/n5D
/JzzLA5KZsl1mSBGSJ3v5tmU2w92F0JhFrysVoGPhSGh9U7sCoSoGH10FVZXFKpLC0swHcYrsYPN
YhXoWjwJYgly1b0OstdDEWSHXIuht2CQQ1/dpXK00Y1+1erwV6uV57JegqEuff657aypBXo8xgbi
hTKs9LhzMqNwmGq6acI3qlm6KpM3OgxbqFiqWS+EqrkfbZPIaoCXrwKRDP2oR9QN4+EllZemuBSh
5yVcYMjVImxwlLPqQwGMM+zfoevqUBF4LIGWcKyuBLsTembTJIWNmQbevBfkpyrKAPZgq0EFOSzG
w5EW+cbgMHcND22PDJc3cugUgZfT+G5hZ/xd2f6xQ9ksyA1NGaJTriL8DMwOjduBPRhmcJMbN/qA
noX8yf3AbcCJjJI/YZg6AZRs/ThwFn7G0ieaRUFmCEPoKYJDu2odCZxU2DtGFsSNYBmewmZR2OH9
UpVnacxZAIx5lRC1x+cS9bgaq4NhQjtIXyJZXdBL+bnCs7gn67zjegqBZ2QJT6MTgDETPhYeV62a
eRn8kqZuuVTbQGAYK4JafwhHa3ogu8X9uRAI2SwQcjFCS6iCo0YkiAv8uUF9yGGAQdeh1iIVtp70
kBhSdrxRrZi+aVCbkBITUVpH7EIjkFZua5a2gD0qXiSDDL1Yzj4yUd7Wyo1Wvwc5XnMEjzyxtD/+
TmOxhniU/0fEdPbLBdEGpoEJ/tUGncSBBogDxasly5GLh+FsmFm4hpCEatBYEUdigudY+xacx73r
O31hJn9ljTkEYsgYTnar9ZnM0dJMloaZJYu6UvaZzyGKavBm04Ark9HIibLEM5T7Vjnp4laupaVb
ZrpF/rplvpfvS+LsLJUpoa8DngliSVRCXqHYRnmOqkBvdci9azXclV3p+BHbjs3D9UW9gAn5sT++
anlnI499ScPAiMmxyDuPdD6OmgErrvxJ6AeSmDcFtix4vzZYNzV76Ttj4ateIF3//AGzMJoaclSB
vYL1vgn2qOAAbjc5BZa3/UY4UD6vbogd2vy+2rMXPPbMbW2DW7NomHhBAefn75jFUYXmmlEAe4hg
0zrUDmylRhStLQDinHwbH/+Bmfz5wdRmMVSr41FKY+yzATzZKNoUEL5e+LYXc6izXTWLn2UX9IAj
4NtO1RcICDZgl7D7EWDq4sh3wXbJSuRywD4bcBZsws7ItKSCC3udsRC6qkppNTp4v3WdehmQwlok
bTlp7qVcDW4yI20cMsSvZVv8ycxcWGJA1l4Hq6JPoDzeQeEtq8tTaMCyzgBqwpfSPUrLqKAaMO+g
ebBUy1k6hbMgVutxCr9GrNdXhLFRmPY0r9lI66X7ZCHGzJNKdBeG0IeBLDxXdK8Vid10rxGUEasW
1LzxU/dfKTKe67thWvsrIWaeRTbgYXQDaZEnNNCejABv041VHzLw+0p0vQZbapZoaUtDzh66ddSq
SWRw3D0Bf88oDBVLA8ZcAiIy2HwhxDDx+r4+y4V7aJ6UUaIkLe8Sjrf1phw+jFBbGOBiJvC9xdks
TMRdZSQMVpHHZqBObKL7nojGguYlGuuGQyAkf31CS3GJzeIEL4syAW8YzZSVskJ50ZsgTGjpb6gD
FSNbWbgQlrbmLGZUVJayNBjFUe4iNyvfpVaC5oWKVu1jif69jIBcLEklXlB5+xF75+lVFgApqCeD
OPbar2J8aHzVDqAOlQ63kVrssvBF4/kKbUV3oGj0y5WL+glkNkxPtPkCNu5ianv2fWcxwC+5REez
4kcpk11Isv8eJzXQpH9a+KwXK3Df48yLt00uF3U6SuKY9uU+hURUIm2HIN+maeukFbC62UfQp5Au
f2zaJVzmwh6el25ltClYAN1ZGKcoK6UYoScIBViImqhS6amLKJaFM6nPwkCfpVkOBRuYqpmFl6XD
NtFzd2E5L3821IaZDOEMZQ5tJTwWUa738C3JQA1VHCgVTJ5S4km+q11Yilp0V0FTbYEBvzTqNPOz
5AlwgwiqqIIcuVnBe6LzoI3rikLxFmZ3ebN8z276HWfjhK0wG6rVmF15U/wfaVe23Daubb+IVZwB
vnKUZFvyENuJX1hOnHCeZ379XdQ5p8UgjNA36Yf0Q6qyBXBjYWMPawWBqbYy2OMHT8mDG4ECUwHh
wuiDttyT9HLHsb4gzK83x8U6g0B4Y2ddHGJvG8f3yI10qzrZIX8Cjz6aRcmhT8xhPz7zeNu2cwLK
xSyDRHWGCpjewazS39TGTifkQEPDzsM3tLx0wScRFdxQ/hyUD4Jg2Ev/dlHWZtMbXgwO2QyjELHq
zBjRL1Eqk2h7ItJQg4Pn3VfyQ5Hw6IM2yjELiF1+LxP8EBI1CQbuEcPvJVAHfSFuF1haC2ZhN3YN
q4XStaa4U25CporPj7SN2xfrDG7pelWpXQkIXdpdc0QukH/agwSWJ9mxHSP9Y4dtcM2muJynEfdD
Kr348l04UUer94KElKT4MIQfXebflL3OgUvO6s5DpqsD0IEtNQaVIyKJurZz/WWsOq/B2E9kJJ5P
7kq/sqIw/ktQOYv3raxSPPqlKe7g+JqZvKiHpWSfWfIedE3HRRdFl02ZK9m7ne67+BHbAetP06CG
Kg47DdAjWr7oYW+F4BRXMOGXY15vkg41aR7UvHrgHPQFiK8cdLYdViJFpA7tsl5HRIOqmTnIL5pg
IzzoN+INr3NnOzq8eBIDasWkx6KGRtQTHaD2EZ5GDL5nyutctHaRv4kGJ5DiYDXb9aorRdIOPoJ7
tVMw6nBMz72QIe/NxYFqmUGtUprDalKxqkUBrzsqux50zM1+vuM30m80lfyEODKDOJMYJUKVLpfe
Z7zvUHPWdrGL+TrfxqCEq6C9C7Njgc3Tzt5gm/jZLoM1kqjgOAZnrAHXu1CYySGxiCW1JtgLrAFJ
OWjP78OjZvV3xpf48Efpx8sJYRk5VDDnD2iLFU4lAX0AtO7jrNwracU5/9txyz8OqiyfenX8VQPs
DGGH4xBRZYcMq6X2ydP1I8dxSoUJjUK9wc2eYiUTVfZC3t6JmOFtKv0vTzZLnEHkuZdRz4bz+71Z
RK85ZHfC+iaZduAjO4T+ERwQkdGi2/PNEHKOdWU73rxsJBMmGRl4a1IIPZ2m2njoZ2h3Q88diTYn
F/SD3KJDkEqekJA7VIZdIYUkvDrbctk+QTrHC8XMbZX7DmL0tBDRK4LB7LQw40qyIYG4VzCnIugY
lHbFDOqhae3EuHP9caFcUbxIeZ7SFtXtb7pxkGvjYIC/JQ50DtfSbxIflxUyWAbZvHJsFnDJs3I3
98cyNqg5dKjt9gE4/sBNhHFv+W2iyL82taVB5ihKY5cOup2Lh8I/YCzLjMbxto4mU5Agzgk5uwJM
c6L2Hme8NyXnNlWYgG5Q4ySgFI4tqv4tnVO7m91Ye+vCyUlq/ab1v6cj5bybeTYZXJxriME1OaKj
WbqPsrsIU7ricOqlR7AfAjmQ3vSpe/1wbfS9/oRTCoOPyDJoU9gAp8REOWbQX1I/GRi8HsubJnsf
KgxNggwvx9SZUmUc28sWXrlKz7pYK+yoYl3EBmOLB0BwpaoHQ73rpHux7znvVY4hlrUsnMX/3jdq
nIJ+9W6Sf4iTgQH///do0U97yXKXtWoxK12EuyarvnXZ5LU+TxiJg4Uqg4WTNJC8zLBlMuazm2jy
BPSkEEiXXPcKjiOqS9J09WWiSSx6eXl4CwAgufpaQDt01rRvWZ/tejy+EyE3c65az+biiKZCyFIl
Bl6pP1tNK50OTawH92o5OzTsLBWzy6kW7f9gcSszzB7qmk8N6JUjm18nJkQLawq+PCikQeAknb+X
KVoJuRpP5zD4F19fGWV2VDD0uJNKGO3d6Ni9NE7hkJPigt9zh5KdvSTRq1uoO9MTOs4P/o1g80LJ
7STZ6icwN0yBukTeEiqc0n1x7DHbHNlgEHFbE9PLtS2NSJXxgpDt6Gtlk8F80BzTWu/j4B6FV+FQ
xo/BjbSDlo+ZHhWP5B5BBVa2xd4Ud7z1crd8QYWVE4dKGwx1CNvTYXaLx2wX5DZkaSqQITX3HZgo
HcGpHWgPw+GCY7KHz+V3JHf428D9KQywq1RLRQhqCyfIMn2ubeRfWne06aF6y0/5V/+e2h3Excz8
GH1p8RHGfxEIbx7p1ZdgcF4PxmFQdPyEdE8Pyk3iDe50K/9Z1n5lZvkZq01v1LKsq7IWTkb4jEAD
XKsCuKcOutp4c1KDnWYZAWp310/0ZhB6McrmCVUVI+pInyNXl/6A+uoBj+D76xbO4fKV88umA8dg
7tsqxPld8juNSV6HdxEf7IvxTXzJ3fQUIuEMstzJprvgPv2xFMRSZ9g1H9Wtb4pm8qQTrrT39htj
tW4GyQRwKnZdgx+lepgne1Lc3G7u0CbdeIKzFOWMycxuZbe2Gmhx3JUe74htd5etfgCDam2pRCVG
dha/hmohlId6m7ipjSEE43226GfZbu8O5IAGBO7x3i7KrmwzcBbRUQ+15XirXvdeYoQmsjSvuIdi
pj1wt3o5Hdc+P4NjcSoJk6CjwKBW36DfBc2y0JPAZg3yp+/IO7j+QDg+vZ3iWK2PgS+hWToE6QJf
M3jmysHVS+Vl6A0nFd8UmmAMI3nNoGUD7Zvrvs47TQxYdWJFy0nAR4XAI2jlSmsGN/d1E9yPx6BR
o41BKY2wgTwgdFPu6B49w046m8vnQ2KfE89s5x1Xm8nAEvjbOqXrYG9RTGhd8jn5Ue8zZ76ZwLYD
klGn2ecPxveEK0LPs8yKq9RaGpA2gGXVa1762/YTmpzOmU5qalaJ62dREgEXuHd9hzlwT5lYatLL
UhXUMLg3yE4Kv1QEC1WVAWOw1ZPYkfs83jegj7hulBdiUAaQaKhGpKxrVDHO/QFQSv26jLYRT3dB
RBG4vO+6GdhfPuuZlXZ123REAunojM2d0SSdjV8jcIF3aBwStYLjQTxLDNrkeqmKQVAhfoMUYS42
JoWcgpi/z6BhvL6Jy/G6AjXsEF3RdiRvMpz7LBEe06G1MgkZea3a6fpsxxrPHNdBGZyRZEE2eh9p
j+Ql/gQ23fYEGi4bsrrQiseAqdmCXMOOUbmBYEHBgZrtoubqAzJYExgQFCm11ADBC5p6oOn8ktux
q8XWgF618EjAbG8LtvZxfYs5D40z1d3KbVDYx9hLh48ZzDtCD7LoZrzubt7VyDIxp3rZZHMG15Q9
jDo+UE8B93PuBk4EcR3ZBeH9J+1fUYfwogJ2wkwqy6ktdTjQMuof7YwnEIPn6PwO7cZVfpAHaoIo
8JQ+9l7qRW72en1vt92XUp2AU4AQmUFavY7HWcYU2CnoC1yTo0kqTBaKxiGKviTi03Vj21fVP8bY
JCedq75sdRgTqx+V/5hPvIzMbz7jxQKDo+j5UAjE141zqhrpY7vGcDwOR28ZD8Wn5h6NlQ4p3LJw
pcGCDhAP4bZd9WKfQVRfFlqwj8J+lX3X/L1hDFA0+qPjcLHBRHGZD6lYucOsIDJeDm3Ia1D3bilK
L9c/1m8c82KHwVDQY6Z1X6gGZhHS3gwM9FplXnMHkQa7udVeQGZ0oKZktV7+nLg5PwjY9BZqSAQD
WYpMzynY1bHPhXxslQ494uHSHLmk4qESdYCSoau7+jJ+tkNX3/U1b6PryiYT6PiyVg6gsFoArjhq
t+Smem5fKVZc7OE1XngHXpObiP/YX/zil1tkZZc5hhm6wkPSVsE9HQS0ljVuocyQt56QU8bYsBrZ
RbPrI2knB/RD7AOQSHy9vnLOZrM5t6mqW7WjEypXtLRi8T2BQNZ1C9sR8mWNbLptzPuqVQoCOXlb
tIKbxtP3Ggb21Ruyv25p8xCuDC2bvXIcyJKEMlqEcQiN0kRTMoZHvxct54m5GbGtjDCnsEsUIZym
JLhv0ZpuaO812rKq4KYD/32vB+40D1bX65zM6AZxO1KWK6vMmRx9cdZHbRZOSPnaHa78h/qjeDCO
KqTEhAPI9z5Etz1mOBtgS+L1QvJOh8o8qyYqzYPanBEh/qSAAfhYWSA0+RgtwIAl3hwEL75JXJ5d
nm8yIQ/4+gZf0XAoF8LAXLeqQrKvewzPAhPXJGinmA0Zx68bhqMuJLdlykHTTZ80ZF2SIDsFwgXm
YtImNTEGiqsPssRzKpn6pN31Qvl2fR2bTrmywnh+3NWxISwp2YUNT9rpe0ioOCJXWm77aljZYZw/
wtR/kdfowBegABUhJ4hwqcP4QvlVR1PzXKEdVzQjNDTTnfxZdUV+R8Fi4RfAXP0C5iCADEwUZTkK
QDI/OJAKt8DkeM5UFvv8EIUmTwuR9/0Y188krY9aihVXoCUVwueFQ6ZRNU4WYfHka6tiPJ1IeRf0
ixVV+lShqVRpnqS58AhvWHbT31e7x/i7PragI2tS/6Q3kJiafEtoE/e6K/I2jLlJxzSbJ9VfXMTv
PDRAOHEXuEXKY6HYjF9XK2EuToXQaRgmUIX4SBQrOXUGIXQafUfA9wkypetr2s6DXKydr7jVzULb
OcDci0HPaUWMnrp6bjWIhhSn9IpX8um6ua0tJKqoaFQz0KN67iZbWZM7JR5AL6Keonh09FowK/QA
15Nz3coWZqytMD6nNXlA8szAU7k0bMlIoPNGn6PovpUgwda8xL6BBjReuoy3NMYBCTpQi0kasZ7s
qRTHW1kMTDn5k1aE9dIYH4yqReUpAUgEmmiHqWQP6g8R/XbXN3DzUl6bYXywEQp90IpSRc4ovUe5
KLUX9oJgB3UnEKDKT9Wi57LIAYBUOOBOeWyd5ZV19lEVTWORxlIFUfZgOCSC4MkViJmvL5HjI2zb
SDpCoqZpWwUrDHbKjtrRXnWh/8pxxQ1OBCqt18LcX/Mw6EkRYSd7d6pN+eBDHtWKnMSLCnP6TD/H
ULnlpd42mzLXRpnLTCyFELNuOXTAM/mxUaadETQ7dPg2TtLPTwHoeaay30dU/NHH5H0SfnQ9Zt0w
Qt/X4OXCoI9dluR2lEEc1vju6DdOKyi5pceGkyRQ9QrIsxYLh3j+k+ry+ocvnrHCh6SVVGPssFui
8olE6o0yRKB69DlAzv0oy1lemZHUWsF0PxxsuWrr1tEiU7HnXY9C5PhDdlGCW+LN6w7HwQe2naOf
tGFqStiUlB96lnzP++C1yVPeyV2iLva+Xe8gA0OhilZIPcb83TIghQZ9Kzz5O9FFr4pXcVbEQwm2
c0PQhUaZAarL0MPnxgEf5mxjKg3EZeD79Yq9aoPDag9KMXva8Q4WDyMYhJpayEaCmlM9deKbD3Yc
pZk4XsKxwL4fo6Khk6HAFyVS3woU/IQJj+RzM+pcfS32AZnHnRpXBkIKoENmz2BGAs30dMxPwYPg
oEcwguoKxiyG2+TbDG3NNyiY8hxmq1V4/RMYgMJcDCRXwKWFQki/RxedV6BeCEkKT/+D3pS1IQaU
hgJUg3OKAxDF4BusFO0YUN6EwYaOzU9wqy4fdXWyw7oIs1leTvYBUu9H/V1yjRP5Fn6AYL2/Dw5I
+dijf5zoLtyB6tcKbJ5jcs45+6IsAwVjQDV+QUeyA3i2nKCf91qRc7xzK0pc7yYT44xlSyEcAe+k
IKyr0jtpkMx6No5ynKN5r/xLawyq6G1RjMGIRen9fBcVr/iWxxSG+/le+NsNZEIcaPD4ZVPjZFcl
6mKQX6gxmzgGvMTY5kjregcZBPFDgU7KsqbW7u0eXYmVBc0HS9Kcdnoakr1gYpArDk3DCgFs5zYR
NX4cyc2gteDkMkOHd29vtsIhM0jOLJCGwupWl3IXNkpd4/o71J9yt99BbtYTPP2GX7jajn8uppiD
Is3qlAYRTCWp/l3SE8jYnsIJ2uCyM8zg+qk/Qu2PAOBikrl1myYp/Ipgw6dBQX4JY/hP16/Y7TNx
McCciWhufdxHyEhkYwcWkje/P9FYtEr6PhHOTNHihL9esxdTzIEwSoLKUbMkP5QQwhKR6QeYOSDf
aOUqMvpEOVu3DSoXc8yZGJK4qOeupKeRaLtp8PxY86a45RTDtm+8ixXmRIxzOWs1hINPhC6UXSB3
HDkhw7n48vt9U1k9rCAjPjgdYcJ4Gm3JbntTRweaHdz0kKPfoz8KKtvRY99bOHq2gZeocdSRCERE
Br77CQOV+sd/iMR4nSTXdxj6Oj9fHKnWpIHe44dBssRGk4MrIxdZVj+ue+j1HVZF5rJNo7QBPQqs
pD2qcGpu+xLHUzYr4BcMwVv754UoWQgtlQ4m8LAZUeawcjtwlp3UxH24qy1+qp+3KAZKtG4cRUip
AbB9cT8PkUOm97/bNgY55qCPqqnEaZOaA4WyjdFH9nULm3mQ9bYx2NH1aljXMxYxWIj2QmehJ893
qakXJviT+MSHv3mD/O+wqawQ1AxxF5TVgIaqJ0/w/fDL/1wetRJEYCCF4Y2EcH2DgRExmfCfCpvx
Xus8XHiLb+h26xD/CCLmf8HPxzXJYEpX6XOuqmd3xBRKCQWrj9wed6A5sCtjD4m/f5FJ5ZxlNqdF
QG8gZyVsNk6TmqNNoL02P2VOgQ6t0WqQC6c34x2fjJC32PP9voo+a2OSJjqcFzvXdjSb/zl7o6Ul
O8g0uXxCjOtXnnp265XFIBFRP8lwMijoVYUEUsCnNsrdst6FwgvniCzIcQW7z6tf2ZIaNS8rHd4z
umVvAh6XRqIII5NS4y6gzKdw+80L859Dcj5EK5OaEAdjumwoAqLelOzRVcU96IMV8Cctw5p999h8
IKJPTaRVdny18d880C4/gEEelAW0UGyRjG2c6iV6LO+RxfZ6uC84VwyzdSYboqdO81XGnxDF4d1K
PJQ4tzevNkCJaBaM7dmVFcVq8B4EvdKC5uC8T3zTN0ePP6XKtcpEN/I8R5mx3CFg8LrVD8MxtjEK
g7coRK4Da5F15/F4cr80A02kDDHiLsC5RE8+ZLqpQHp93pWQkgc89dhn9Kh5ojnd1ku/Awf9N28w
TUVCWqVEVQ1mvf4gxf2sov9A13uTJjc6ghLO4eGZYNYnYJwhVfKZYH0deF5AEWH1O/UeLPioZ8lm
7kmcau4mMqzWxABv47e9XnUoMXYjyOT9zo4mArLQvdSj+iKEnDLu9eVpbFwnjEFGoWBnnGZZ9pKs
cGVoRPzVFmpsiNbOUauNaonuDcM0oPME/UO0w0QYPsMkJQrFoZeVyFv8nXOgEeXngGoUmkoe8goQ
i1eFMHZoNOYhK2/3mJgtBdNs3Fbne0P7LDroI/gCLQenwESAaJZW+sxb0zau/eMdGivdWSVNKvqg
xz5JpyUOT10d9c3v6ZMAOgbhrtoLh8AwJQt6OwgKQJ/Co0XevKJX9hlcrYxIFsLZV05UvKuSeyMA
R3Y6u9c9hretbEynaMgQjg1yJKqxJ2riptHDdQvLv/DLlbhaBgMcAYo8QR0KyslvMzS53LUDvljy
XsY8pbNtSF5ZYvCjj8cuNjqsZbDawtQhBLRP3WWEeNEsOIaPyX3r8QiQNqdG0Bv5X1zURAZDlFob
W+k/RgcHgzOuQb2BWik4LNBLKDg96IggkmuD5sHtX0S8gM/+8ictaKufwcZz3WyEASU4+BAk6cLY
a0SQdus1D182M6GX1bLR20TKdgBvAiD64HsLC1eDFtAlquCtZ7Onb70gBlKg2xIEg4HzPlgIUIPH
7Fh/qD/AvL5EVOBDgSKOGSLv1JhJ+S/yTLzTz0ZyQavTxl/wprZ1T/iGUG4JK1qUfuz4WO80b3Yg
xOqA5t5soS0HCofrx4bnzee/X4U1pTSRGll7bEBtSm4Ym/WnxgqcZenIpYwO2m75ZbHNWbD1tjOg
MxplpZEGVnt3dBFPZpk9CM6Cfj6GZ0hxNDw9tAuXH8hu56VXvsVAUZgm/02tgBUJikSRpTpoKXmj
aI37CuUVkN/0D9QlPzRr2mEMED73wMurbr9OVr+BAaswFPpgzOWl5NmDHaZ5WDZce4P8ljt95Zc+
F3C4go3nQ7D6xkZcVXWZwFy6D9C5s7C0/Zu+GQ7InwPLlRnM6spqqOGjTk2YmIqOFBmXG+l6LAUB
s59DgC6VGi3NcVtVemD3fYjEUGf1AZRc0tISpoJzb/Fw9+xNqzXpfZbU2hJ/o6hWfgjfQkSLC5EP
hJYyA8cj3n1BZ7ygmQq605empN6LbF42mrOx5x+5+hFFoM15UGNjZ03ehUliQ1X+OgycS2i/ugjR
FAryY5myNG19AJ0NRc7pSaWdE3S6blMyQ2DZp8FBm4vRi9JRtuYIrALdBF0vPxJ7q6uGJ4VCS0pr
/cGCQNVTMnT7vAEPZ6fZSYPsCWQ/oegLEtfuNYSADSrwnya8I+0plCA51ZiD1EMLSFVcw2gmMzWC
PRGj/iEdaOgSufVkqFFJYf1Wzp4P9VMUyx9JLpuSIjvXd2A7469ddoDBhS7LYz1PsclQp3CiWTjM
onQqIt+h/g4TAnYzohuxi/YRhuqKWeLk1bjmGUhAg2AU1Qqet6qXf8qQ8vJ3FI/K+sBv6tictEDj
8z8fm4lgJhpD7zkgOERN5hjt8KiKvlVVWWJCfdxushwSTYY1y70XK5GDrJGVCmD2lx/R7nLqtYyz
9dvwdPk5TGyT1/KgyNCRW/Kkuwa3/QDKXZlbp97sEV4tmx0NHSjkqHp0wKFQ/TC3815IMaWZ1gmm
6NDKG2Ays6C3oSBascp5Af4G8P9ZIjsyahiqn1Sajvo8pGbayBazDkJtnh60VhM/BGiUq1L/mBaS
O8kg5haexTTxOA6+mTS6fHWWVk7XO3GQfbzrUaKHIEjkULt2AtwFS+OLbwWv1+39JrS5rJl5SuWj
TGZ9QKyIOPkWkTKon3t7oWQE57OA+y58NzzDgVi1DYWSClEGL2j+TWxz+QULrq5wUxqKFMJN+AXK
0+hSOJduKTcLHaSqWCLSGP+CYmg7cr2YZAKbTFDEsBkVcsp80dXFzCGNZuL/pkEkj0SzVST5cShy
p595fM/bt8TFNANgfT6HQVXg+6bTbKflaOsFJ7Xwm2j5YoIBKTEXJEGG3Bu00ywZ9F7BW2TO+zOz
+OceqfMX7SyPodnBiRcz8VbHYNacQ0QiL/EtqfQgq4dK4AnD8QwwKAR97VKBuwAUQSVTNo805dF2
Lrtz5Y5lxz+FfoD4fAD8KSkUcTDgmi+Url19E8zZrk15LIgcWGXHPpuIVFo8AFaXqG9hMm+dBVZ5
wQnvnLODnkUmCulY4TZZxgbgeVAfcIoHSbKWV6n+OT4u/fvt8/CaHrqd8IE2Ag7QLAXBa/vKAE1f
xSIZfexr40AURjLM2TDrfYdkFFVM5dF3GwUzBAEC+cIdbtOj6tYer6eM920ZqAkEUkAqHqmpZqpA
RvRFz3xHQ1g4auCSrgr7+pIXFLm2YgZlDEEuBy3ClsdGbRczGmrQLDiNvL50XqBAGUiRgkGrwjRf
ZnhRyj820IJFyh2ZYFPwqlvJMr5H3Clp3toYjAG7eVLl6ZLkE0dLhDZAOjsNrxeeh2Ts2GdUxPMw
6oATrboTY/02Lr7I0mdUhW1pEL5KxtegAYNBFFp6E+3B+GxCaBWsgi9Jl7pxd0fFYadCJvD6Z92E
IENTFFWCRhpkaX++r+IpMnS5wnYXonoYUhHisbl33cR2dXVlg3FUEvryYBSqgoLCQtue2zMm3/7X
l8jLLW4O9ZCVNcZRo1GJ6yJCB1H9bU6tfO97soPpU1e+Tw3bIBb4yJwlr5l9HXOLs9Jlt345JCvb
jPMmwRxE0jJPTOPJrOXUHEgbmkIMRcyicIzmHdms5xG8JJXkm70vnmiDMkfIg+HtsHP1OxiHbpU2
16IRe4B6uZXND377qUFNxS8svf6UJQ9l4aXk5friN7F/ZZO5LZM58P2ZKgoSaNEuwlzj5P6bWR2e
wzJ3JqbRy4xES6loyPAm681B2V1fyCauXhbCvvcxatdP/oTG1loMMWvvewbEnIZxMGtD8QTyZ5nH
lb3lrlmFjEHQJdUwIVVCoTVWRobT54ILNn1PWTqlou90+JpXsynVAwfSeQeTfeQn4oBKwBIuLwcz
/SjdhUt0tvr3/MDPe3L8g+VMDaQ+j4w4UE95fFsKYL+EXocv9jfC9NEU0kECV7hppC0H37Yfuavd
ZcAH3OxRMixuGfeaTTSw4lSz1WK4MepFj2BflZhAajy15lpyjPDbdV/avFlW1hkw6oYqlXDsVOh0
G5DRO0hN4cUG5+RxvyMDO1VeGwNZukn8JnBGZI1j9a5uPyvCpyZAQgV8xhkFVSy0dpVgNOWxc6+v
cvn3r8AeS6iKAc5OwysPyT7tcWxvYqWzQv3VR9vkdTvbr6vVdjIY004BOnUkHM3oZbKCHZSr7yD5
5e86e8lZ64E5cGcDOXjDEgrk8jiMs7Y0pPqgis5qu2l5L3XO9v0y8RL4U19BiwjJCPJZ6Q9gD1d2
401mKZ7+uZz2+VEASQsmMDjdYpylsVMwqlCmsixhaWVEzanLrUHlnL7tzPflg7HkqZ1SQJK3PC8t
vJct/6X+SF26x6W0j7zeQrSquq3nB6b2L+koeGtk4ptCJxr6utAi06Q6xObfDYXTNrmdrl0tkQEY
0AnqhSgCRDGZ5cVktKsBB7Bq79TG38nVTV/fCHJxUvQvoMs91Rq+ZPVSl61lvGPgBfQ/IK2NqdUo
UAucMrOsx2c/kTl3Gm8bGByS1UxGF/d/vRgS0E4zJZzDyYE6dsSllpUxTAgiScE3rLyRIVCEFNPE
o3FdqmNXsIZlUfDJKM9jgW6NKDWRlZ3d6UX3MHmCApKCkQndopiMM6P7ZWIXfc37+K19i7jMP7wI
i51+8fuyTaPgHO0IZmgVzwQF+8qN3IrjXwukXVsvE++U4TxpbYVprkGJrVSebBlK9qDh6AFHtDqA
74QTxHLQiJ18ibt4lgWCIxs3IDID3YjQfmjZUecxNPDsMGHPOJMo0AbMMPgzkr/BUQio29SHbHrk
XBrbO0gJESWVgHiDMRQa4iT3C4LHyscU7/TKzffEjRzjGNyNj6F/b0Sv5AFEjOf0HI9jaPvkXawv
/ryK7iKZlPOQ1LiyYmrnxtGfuU/m7cjqYoLBuJBmeTnV45KMWNo5KssfTGoHqB/Ibv41uZ2ReYwd
Xz0FtvZJgVIax2O23+zG5QcwEJj4aVD4UwyXKdHkGFKnak492NvU8j4xFGtMD1GVm3UyOhAVtkD5
oUePMkYgieJe/9bbGHT5IQzM6bleaASk0ifSeVI1uyTa07TmYCnPyOLYqy86yvk4CrGonPRcO/gS
cdtUvI1AWvx3a2HecFIdzhRxAQq2ueDdTvQuDiPn70wsJ2e1kiirwnBoJpQIssKsR9XTtY+5bTkf
5Tc35OWrMBAW5EWRkBAQ1reHVLgptcbs5NJUxNQkRmpqZWX6BtTExH2ePRjB45DeD4qw09uHOa+c
uXse+9sO/ARR+BZLn/u04WzDdmvAxX9ZyqrYHwdQ02AceOGNE0zdyk/za3gyHmcvu11Sd+A71778
Wfj1z7YYDC6BJT1Xw6ZH+1B5P3ayCbo83sHcfspeTDDgg9R8KvlVYpxKw8fd6PXyR9/eTeWtGKp2
E7/OcWJCPtYuFfSeNLJVYQ4xJZUVd6VN6I2Gmvp1j+NuNYNVft1nOQaOEE7TG3QsF/mLPIhPmvIM
XmlbgExXK05W2UXHSQc/LMq5SvyEnqph6u0QCiLXf80mJzxZfXgGuHqpnKsuwLysZiKRLGPuJDp8
ir6jKhl+k16NR7008918mOzWSk4oyCqg+QMPTcxtCuJ9KAa4xmjSa7pkPVPITPm1b4Gc3EonSBoc
Sc2j1+YAmMEAWKqrs5/XnXLKipsaZZXSfzIKXhjxmzzcxfcY/AppE5dtjYtvoUea7cSRvs6zrdws
rerI0o+O4tSBJUtWrprgNbr+ZXn7ySBbSv261gnAk0imMb6qEZTKoF0yZ3j7B7xyxLJfv4Zol5Uy
+EaCstbTBhETRX4PzC3Dm5JG1tDzhPO27KDSJRIq6pSiy+FnuA6nXpEaSFeddPBoyZMIKrbBDHSg
Ka666/u35SJrU4yLDEh5tZkmUCQQ74m/h5S62SjPf2eDcRDksv0aOE9PuvEqBPcFwk054TxAN+P0
9UIYR0DqeTQGGSdcyRpb90Mn6iUXXUP7qI+hS/5cdt+LsXRIHnOUKrc8cG2YcQpVqw0joSmCrvYR
5dknOOQd3gwPuPVsBXTU1/dyK8pcWWNvMBms8oSCofcUC++92uy1WNlft7CJlWsTzHUFtoxBnDE2
iygTT/naDHb9qfIWMnUJZdkY+XW0tJsEMky+Cf4YK/0+fyl2HTchs1lHWf8Q5lLrUiECwyNuaw0y
cvRH97DwDkBUx1FRJCqhJYdckIl4kz+nwPmm7ITurFak7nrs8jTnpo+O+k5E50ZieDWeMPFEOC60
+CaLK+uFMrdTnciVWOYIqwm6n+KmsgSh9NSusHsKem8f45F5zgk6NzaXoA4kK6D0gmmDXWLtV9OE
5i8ZWVrZrbTcLOVhF6c1Zp6rFzGID4Jq3IrlQzz7KPjf1uF71D1ldWYrrZvjkSO+JtXIAfNf9+Hn
38TsQ6v6eRK3unzS5NuwQKUf3V2zFnv9cJv1LWjpvl939Y33zM8GGaDVp1pt0bUmw9UXGg3Uli2w
ulvR98ZdirrFU6pyyehkY0GEnz/3z1YZzDVGFOK6sY0exggyiC211KQyow7F4y5xpnHYDTPUNCdQ
1EHOSfdFzLI1phwnt3UBzWvyntJDRA6h8ByjbqGLCPCS0BwnzZYLxYxoUZtl1ZsRXLX19S81bbwK
3W4FxTEKJCsp2p3uJ24RhJj8/aBl6OSJZBK5dDWCLHmBtG5mBkODvx0gpC6ZEE8xeyEyNVpjVCee
TaGvHjEF8pTUd1ICLXg5tQZ6nyg//LC0E3F2BzCX1qPgdRNxQdcFbtb8oLaai+5Yz9fzhyaUrMZo
HqpIsChU66MEnX+ZHdbqTSQ/JHlhqnpmEojLzSqixYHYSiI+G2X+OAaVo0CkOaHfRyG0DUl0g7lz
xST5aNr+U6GIuI/pAcOITlUWFsGk9iBWT2QMb0coFiWRfGdg5gGAfVBacqu1sjUpwV3WNvdkGHed
hhBGd3RftWut/NwI6o3qjw+SVh8SVTwqcrWvIC8bK62ZhaGpJJmbQMVo6kQ7oKI5ivNehfP2oFqT
5+PUfm7wiKFG/qyR8ZZg5rikgdlQvIlAs5jL+imcDWvsNUcPI0sW3jCDZoXGlyhCryK0iXQfk5Mz
tBYlchMkgVP8H2lXtiSnjm2/iAhAjK+MOVVWZs3lF8LlshES8wxffxd1b7SzONmpG91vJ8L2UQLS
1h7WkECliTBHJxWMvobX3pa3aQw1r4je0zG7i405hP3Rg0xNZ9D4pi/mvRr1HpiSTqbMXmFI3oi+
hNa8W/OJ53eVxEMSvUvTpo7HO953HvBynt7wXZpMJzKl+4agx2DF903XeIq8szSoDKUnm2PAOw9b
3Sx8K1O3cmX69QhJdVZu55qB7w2zkzRpiEMjtH6tY1Ghr3WvGK9W9BHVtpeoyW4wcn+oiRs1RVBE
mcM1zFFb/p7J+WEuDGeU4NjWHdNudrjCnVzfV/yXMcZurJS+xVTfKPxOPuU0cSpa3UWztIXpYgjD
eHg/IJDF5Z1ZqE9oCPtx3O7ztN7DoidAE37LqPmr1OL9xAuPl6eygGJ5Aw8iqQpiGfJh9q8GxHir
rDYlqqRJ35pSf6dK3JuMP7kVn2v4XbLhg2Xxa66gHQkInkMrHqDdG5jdAB+2ymdjsa2t4QEu2k/g
AbhpDsXZdAo40XzbqB5ru3mAnfDDZOP4W9gHM75sLwHXqvta3DxiIHE0jBI1CICu1UR8I6m2pVof
tUnDp7DugL9xdPOkqmdMmTe6Ud3rOtlUPH6k7AeF6FAlw5l3flLSB4hEO5BIg3hw/yMm6ifP6MZs
ckH8vjKD+x7ZVplelLCMN7LS3ZedG4VkE3nw/iIAhMM5PPgPyITLahDZtWRdsyCk+T1NTnr8UZVZ
KgbRWfcBpaoMw0bftJxxqzgL43kKNN1XomPcbGU7hNmYT94FN8j1WP73N6yurBiZHppR9nKDRGE0
+yx3y9MkHTOI0XqQ/Y2RNNk75rSjk0Eklx7KUNQWXJb453Xy9yesLrHG0OVBj9mExmO/z/Jub0Yi
Ut4/C5Lvb3p1Y/WT0hPSNcm56aDUZWrbPlf8ieae1AmbSKK1Von81CRzlo4x4AVGuTNZ7yn5ITHZ
Ts9ZUGovY4sxkiJ7KI3cDgV6S8Fcwb53lLZzZePHUMVuBN6gWgHibKMaBP8cLhaTCbJpUgYN+txN
BQ5+O5xvb4XlNd/6DMtOueixFXFnlYse4r2tGc6EfgvX/gzaz9uLCL61saIomHphK9QqkzNGO45q
TM40P9xe4XoO9q/dtDbHommkW6Q0VbDpCicfMoRH5igsO4516kRV6QOXIajdBG/OWOX5Upwkc1Pi
HLM+P2Uk36ZgB+idQMvlykz52yY2VuGCxZKiyB1R79OD/kulbr1tAOMDGQkInsnRd/CHetW3t9+m
avyzlPi+6ipAlIYKPgGXxnuG+j2Z7uYRmhPDfRq9En7kSFeM+K1N7IBYXbdNGCySp1qF/yDqGsgj
pnCbSNo/8BGLQ8tKdib+PnBbea1lTmfEpWNVGESqKnSTJMreG6V+yCC+4/asxh43W1COtfhplmWK
nE8FAak2FD+GEF5q9D+gt4tjBNhSMgVZH/nJUPhkZHcTFPUtYAiULn3XM20fmak3mxnoxbWjg5Y/
LtV1xz0SFZvELr1hcrMeMjIDbBwi20erMxzLMYTxgas0jWsY04bMMCFoP/QkOVg9CxVZd4oGyWYF
GB4174je6iGMtPy8x78DullK0BWbs+dIGt2UEdfWMEkufufJ52LZGMum0+u9S+DtrKe/1Kb1IkxW
5WIPN3InNgtHGR6jRnJHa0I7wwpUhBEZJx/qfJ6sRB78rD2obTtF+1jH0mZQfirtj6xCPUlpYEyx
TzF4S9kL9CODaVEtR76nqoXPZnn5IH5N8NRo+9TPWg2NI+qS+acMdxDpQTdUx2zftPTAzT8wcvKR
roVmbbtZheYycodDLd3l+meJKXUOSAPQP/QcJ0/omi8ECRfiEg6PX8p5DDIDWY4xedxUkP5K/mDW
fpbX7ljGTs/2DP4jMQCpBaSsKh14SfJZSmBYmBJuemh4a5VLsMtNKXOlbmOjL5ziP2eCLZFjfkoP
tXGQTd3l+lbqTYdmppOi/JSyXQFf5xnCo5nWOmUMnd0Cu0sK6viJyIVXRKNnJ281FCILAoAblLUM
WBJooNON7zbU7KaR+3JP3ITfjfZhVgw3kYNp2hSk8Fqa+RZXgbDSnKSBG5yu+1FrhKoCMnJxhn9u
OAGaCeNwj7JfXGnDuY2DhWjLctVNpB6bMN9oFMbBltfOhkdyEvLiLYOwkJ72QdTwPck6PGLiq80D
mT7rEiYY8S6ZMbPFocF+dc0IKIiUe3Z1nGRfxhvXJ+Yqaeellgy/4xeao6tn26cyt04mrCVYAX1w
CacK72gsQdrUTir+fcIGz+7PFXnK+UmqficDc2TIgUwDuEepHKYk8m6Hk+sJFnjium7D4FRbx381
aXS5LUh3r+p71vO9PnSbOUFQlolr0vm+RmoIUlk4wokVBoiCNrro9lllGvVsJKPGcMXBWdXN0hfJ
FrYlREusMo05VlJ7aKTu3kbPeBjHrdTlx7mCCoA8dL+7Bg7OVRq7qWGdioTjvE+hPCl30YTomkci
2cQvI+p/XOoX73vVC0s7uF9pNrokWnGs4lepyE+G8d6XecjjdzkeQrDWkH6QcIwhTsD0bZze2Sh9
rJk6JZVdiMa6VpH5eorkvPnQZ3TGDZVDl8cILX28q5GX910j+E5XU6iLX726UKtWNZXW1rr7ZAnZ
klpDiFv7wHAtUkTJp2ip1aUqd/bcT6ZJz7UcmO38rliaQxfAeJcJ8BHXmzUXT7W6SedmnmozB7mf
HnLI9ukH7ie/pRpSBotAS+qnumdvFcEFLlx1tefjqiJTLtvjfeVjurbNvWS3wCfzzegCyANWvi+d
qKDJezUHu3jS1SFguTm0taR391qNe4d+cvZk9aprK9M2w3BqjERWpVeTlIsFVzl3YtalnFIkfdws
oQ5cwCX5neexV/Jsz8eX20Hsarp3sdgqUW4j1vSGZtBzmaZeOWIMKx9U9nR7kSvMEeRdf1cxV5ly
WgHIS79ilXxSMHgeR1829vagP8Pk2+nYuwybK0t9VuzjrCUuT3/o87Qb9NKl2Q/D8OcY6QH9iNgk
OJyCj7um60XTSAzSo0aOkWf00uzO094czW2NbG6UpP2kaQL435XZyPIubKD+beipWF9C0helycjr
XGtbfbof5Zc2HR6iHj1cQw7SwXxSSilMR7ZJs6PcCACPy5f8Z/T8u+5qH9e6DHOWmtBzH1i7hXxJ
IDkgFrBQrOv79+9Cy59fPKA+2qSGkuF0P5vNn0mtPdPGwemYM/PSaworKOPEMftHqsR70rQvgwyj
+kbJ77Jm+jlIQ3+I6Usxyo5sVLFjjA2yKTigtQXqx+w8FeYrasfEs4tXpX20a8lwIDjSukkZg/eU
Mem5SmJPLTtfkeSfEleZ39pAGktl17tTZP8Y9P4sT/ww6JqrGJZLZCQVSJelEZ2dTHGSAp0D0GLL
ofCsMYKTaeGyCV20btj147uuPNJ28rriF2FTMKF/mZpI/Gxlo6SQvY/R5OBB1p4KZXJMmZyaukU2
3nnd+KcEVpGATq3brasgz59MzYukzlXQayJU2rMWmos93XFYo8eq7ar8YRxbV0PqRxTFSdPK7ybL
01FgKPShKTovh+E7NYPOtALWNEATzDCGVpyuxHrSW4tjI9kvhnyutNaNoVkPfxlXlmGuVmDGMOCn
px/oaoWlBktJPgZVlAR6OT4w9K7H2HTaiQAAQMKhPQ0KeqPtZ96hBRbrrqb/1pT3Yk59uly2aekl
EDSlUAXrpnsMfX3eGEHaPDcGCIRG4ZJ6cHSmetEUeVon+cazaf1UStkHd9SNsgrVLXfn5QVO1B/O
mvwayZ2TpBtLQ0MXXslwxJFJHtgRQAFVBCm0wiFDqKjEi/XcL+bCTyxIobQnOvcO1NJh2fOuwfGg
KzKIpycelX7maPkaPd4SRNlNjQVkPsdq7lQGpM0YBhz24Jm0OfFWejM0dNHl1O3hW4BG+L09iaL8
FUyGCSlc2VQRYQxV1VaRF5SKDOV9oZzRHxl8zDv23M9C9XNg3i/DGbzCw5TeggufIORdiwMX6+qr
WJyn7UDGVFfOLGdeMspuXs8/bAYpY3lbouIFN5lC7Ob37SvgCjDh2+Pqq+QNho2NKhGinFtvedo0
UPOHAZm+CcAJ0mRoEy54jxZTnzYNbPSytoIfcC2ZvXzuVR7GJXu00B5Wzo2vBNg1Pu2DZoDr4RQs
VrWZhmFC8J+Qk74/9yonG9Cqg49shm6dj6tOWuQJd5Y3umjoLGBZMTP52pV2+ZyrzEzFEE0hY4bn
VO9IVniGAR0ykj/N1kFT0bEwh+D2m/26sdY3y+WKq6xMt7QhV7oBOQQAbZlV+dT0uQ2Hg0p6mcvq
uYqe6nJyEsi/dNpbmqPom+o7uyaHsicbQiefxdve1INuRH2rN641wBciVb3c7N0BCXOO8H37N1+t
3S5/8+o2jCk8jkqgyM/mnJyayf7ZZJgiwMYkR45HHcsuSlcd6OCCCn0XFz8wWnNu/4QrAL3vO2N1
T3aQUUmm5ScsPKDFNmBQA4376oAgv1Mrh3nmcT6OrhpAO6Dd16Mbl9vW8m3TtwSvQxQTVilnDl6t
1FUJDie3MOQ0thzd6xblXJY+MIseo7L2GdEFb+Ba7qmhzUfQWPjqy31PFCa9NKahVOlZwyS0T96X
XgrTRXC8q+fhYpXVl+ZNhdpPwu6kxRPiLfoHkysrfwx1RBoKsVn7/fZ3vSIBge96seDquzKpzQpz
7BMkWugJq/68WTSWikP78qXYKUTFXw1sF+utPp7cQYVA6/AaR/6jM3826X/QS798nmXzXORztVok
GuYa9Eww7W43IJR5ySD09buaNUIhxjINQyWWuYqTYyFVRFma6RjRwvoW4z+438DZwovPUwcbUwUn
gTaOrLntb5F+xPXOwsXiq5hpFnk8RVGdnGtvWi4niOYGKmbCj9Nx3BuI1u0L33aH+DRtoYn5HB2z
j+XnoV2geVYtOIzX0SAXv2YVTwc0lPtCxQxp2CXH/q3zi+PiI5uhuC4tqOkm4cK80jbSVlTrfnHG
1qGcXCy9OiwZ2iGTXfX065LsP5vf0HnkjrVVt7R1NLjLL/qEMoR1uWfCNA2y66c/2iZ55IuAV3j7
IF3b15e/ZXWOkDQpTFPxW6x5hnlU5bR0c3uFq7fA5RKro6NguE2TBEc1rsxjM9WuWvCTHZX7CKox
PH2LhveC7+zavtMLEVTtagJ4ufjqXGmRRmnOOeqk2K8hsh2aMAqGJk7pSKbb607UQXZqsZpN3cK/
/eDXYuLF0muBiobRTuokjBBHEGy7QQ4K/lLnoUyBnhgOEMYUtIuuwNgQ4P/uqzUbZIhRFEJKMTkv
7j98n/hx5divid8iNoJ2v2NHVAt+AmcQeRO5NZJeFuogMgk++LUb5/JnrHLAdh6nqjGxpXgsubXy
zmAGNWxvv9srJhffn3Udyaqs6AeUcXhWfuycbK+GSeYx4PMAjdhlcJmJAiRKydN0kAunR98KpQwO
lDgVvEJR/f5TVnEtAVapGRM6AbS3uELzXeT94pCklze2sK643ti4+MarsKWZka61UGrDcy+LNc8J
JIesQGxzL1xpFaXsYigVQwFmC62MUHPh2rHH4OGkbkQXw/I/uhEOv1odF1df3zZzbSzgMKnswaTh
26I+FuhH1aktGoheW+oiIV3bEildoRkl1ZQz4HzHcku8Kqw3KPgzt3XkgLi65gAikrqioejVnurl
wqszUZbxpGesWtJQBl7/BIhpcS5CjfkTzGZ82Rt/A/KShyJfwqsj4MuFV+fEKNIB5E2+FGRLRahv
gBI5lT4wno7qAZ0TqqLW2/Io6895ueLqOFBrztp2Qio4xMMmSYq7apR3cPl1RgqtChXGRNpdAjlq
OHJyiztzLoq71660yx+wOiIty//vI1N0WWPNU/NOcGlezz4v2gqrszEwNMgyWio4hShzD40Leb2H
0h88CMj+HjaNAC17NcRcPtLqlh4r2TbbHPs2elYCSNTuDE86cteEJ3PxKPJkFm7W1YXdqh2EXOd8
eboRcoJfkp6FSyMPgp5/FgQyh3jqVqw8tDzFP3bO3xx73TQpRzSBdF1ZYlv2Mz80O9PTQikw7vKt
HUDc27e2+h2MfcJ4qzFQ49HTcoyg3uEQbdSH2xfM1U108VtWnZRZs5pyUgxMedLnSn7T8sG5vcD1
k3mxwiok8Ab6W8OywtIqwfDf/KDeYtQXn+xdd19zmPKK1LGv3cwXRcYaPtbXjHAtQ3daa9HmbR6l
+pPEIuTU9c168WCrAMCsurL7GqVMA1tSqZl8FXhRCEqH7fBqJ/IHI3uevMqqvEv1zmvZy+0Xe4WY
/6001FfnXzebpNKTedlGgz+8YJTfP0KCmHZOvJPcIUhOil+f+Ym8tOfs3tiIzStE73kVHsYxa0re
TfScd4NjKMytAbdRSpFmhOi8rKJCTTl4ES0etGIZXC4tp8/STU03ksmdvnq+/VqvZbOXe2cVFErJ
7iVTj5VzpULlSAJ8WSs3UAP0wb13YvkXgUv27RVFb3GVulv6EDUDwQEpmtKzpV0VRb6QiCBYZA0v
SOyONHqBaW6pEE/hA9Dg3Cua19uPcjXv+Hsk1hAzi9WyBiILVjFhKWJbaDnLfmcnTlGFt1cSxK01
ssw0Cwi/GCM9T/27RCuoNImYtaJnWWUUlSwrSmHhs/RWuydAAyVZ6fUVAKBJL4qRgh1urEIJ1ztC
MhbRszSMAR91SJdFR31ELtEbjhE3O8hcW0PsovsEIZg835Ouc9u+9DGI89RJd2alvO9zJvicok2z
/PlFxjpb9f9VOHL+h7WPyoCBEOCPt7+k6IIwVlGE571SRRM2DcjLExxIy6C7A/7flx9nF4aaEgQ3
RQBj0YMt3+PiwTIOpKslIaIoyujgzgNT4KEH4P32ky0H98Y9b6xCScwjOcPDoUC0LDBOU1dNMBbg
GMEfpe6Jg4DVmYWo37Ncp7cWXUUTMrM6qS1tuW576CouBkbtRvfZEXSJjS2Q8viS6rix2noWLxec
lJyjXQgher88tKlbIofJ7rp3vkkDfhcdyFkKB4+4GBG+/sLwYBffKWF61F0D+rGxp2yXsjZ6AMXl
Lg2LzX/1BdYT+RGz1SjPcUGN8L6GYdZ2qVfrUFT2CLbTWiOXpwTECA35xsiyhYDtclzCKqAJt59G
lHGs25pJndEpTXFS4sFbqroitJ7oa3JAy8VjP0QtM0FQMldByUp51fJxuQmlwclNyGthklyoGI5r
z40s3LiCiG6ugk2vGE01csRbLSz8CfWGBAmldpP+md0JWr/SVjSnuJ7//72tzFXgGUbO6zTr6Tk9
oPJHa73BhOZTw7hUheFx9hodZaGJ7tUu4UV+Ya5CT5sMhlxPdGlegf51VPY8NO6bLfgnG1GDSnCD
mav4o3FzKnUdd+QoU6+F3RXPHmCU5IOMJ9iZV1u9l0+1ijoRM6wpilEM528gfXnUbZ4lFzquT6hL
UzS9IZOYO91btYUERIDBnLTB1PxEttUfiEQcW5GKo+j3rHuSHcC6k7H8nmkHmkHi1E+Tr7zNHrhj
YfWgPSsbM8iDwl0aIp3HNibyVr875Nmm3ql70UkiS65wI0yuO5Zq06VjMiMOsS2YUPavr7i8Q7Ju
fkCGVVa21ssQ6psihH3PQXsrIXnfO9N2hB8Cd4xNf+SnpUs+7Oe7+gd8a0WXxlLl3fp9y6VycR8O
aYT3xfC6qPFLyuuzJBFfjSFB+9gW4TTjypLPFpR9IrAGBDFt2YS3ll6lWYzUEnTvlirK50cWqiEJ
Fg1ejtGEgs8Dr8i7xYA8/g8UY7+VT9YqvM1pFOl9jKBtAEJuKcC4AJUtRS+C5xPcx9YqrAG6VIx8
+fRjMPkZggxmH6BNoqNBMe+YBbgswZFfS+9Cg260CiD/zxl0yIpmdCc5dy3jp9EI2l/XB85/g+e6
m2mmcQRKI4KnGs5B5NubcqvBoBHYi6D30wBGsG67qTzQXRf9aNh6Kf/lo66iW9y2dpPJ2Dg1rBUa
7UjA0qwMYKdFHBbRO13Ftk6vy9iCt+i9Po9OXD8SqXWskYRypD6ObIItpd6WwG3l1sZkb1HeOwWQ
NqoVVHT0NFgdVYi3qYV5GyC7DN7TpgzaefbJF5QphJ7r1gpi+t7RDBzSAuQPiPz39zCN8HpA79tW
8rLZ9FiNsWUlLfzHoALoatKVzdQYrqQp6LOSoDThUhk/FOOnFEsggkCqv39e6Lc1sxzYn7gUE4Mc
2XsG5Gk0fs4Qd+qiWJDyXkfmKJoGUT5M4jGm+R5J1KrXIOHfz5Dvz7eE+vNhsPYDd6Bo5QGX4YO2
N/8EF13t3eJe1GG/YkK4nOl/ra6t4EiFXHOmLyaEjZ/9VIEBKaFJZOSe6isbbQu6YrMFc7flhgNu
zQzfKwwgJU+0M69jWC5+xqqplumlpNBymO/NDMxhHkLwcmvRyXTmKv4jyQpckO8ytErSuXZb0Ddq
UIenMgvBN/UzZm6A8PHLzgL/BMVPR9y5iQKbvTC01BXwlBOIEXPSCyKxIIld608AyZB3c4kOAbEg
y1d5rEhdLtL+Ey2yejPxODKpoVhkIu+RUoI+DkKU9H475goySXt1mykwuocSHYKgoe5p/dFQYU9T
EBLWEgtdxm2rSWQk4j9HqE1pUL/y6s2SOS6ojNEHJSq0t0KckejBVldWmSm80HTE3DYYfBlRNvIM
LwurBQEWaBv9JFLiFi24urww1a21UUJ5N4O4pg19AJ1jQe4hWmJ51RepB5zM+roEoPtMs6V26sFl
+o+oJxfZqb3KuQ1k3MBzopKBSaOTEwLucvFQDda5kMaATeSYmSB1aKMHbMpWztMPMpiOnWWOkVqC
TBlopNsJj726twyzHIuiYuw8mW96WYZDN26nKDvMfb2zohQsrCKc5WxDJzSObf7WMMMt0O7hUF6Q
GvD4oBhkjXwDUyMvMqcFqguCnRlqhran2gi61+TOCoqmcgpH03ArVuPvPwx0o8IgTpJqcNyibQmr
dpobp8awHZLvtaR2O8XywFJ01ZxDZRhC9vUAJmoK6LzU7TjQtHS8V+aT3kibheDVdEx2hjnfYg7u
JGDGKnF1H3EF7EblzzRkG2JhezIAFFV9W8zWOdeiP/Z4iCN7l9Js22rxGTzGEF1kRy4KEPfhNSHH
29Go/FI39xQsL6M+w+vOGcoHqd+nKWiU3bkqgCiNP4YKrX0Z9gwdlp/tOyM6F9UrKwF1gH9Dnx9i
s34YGupnQ77PFGhW99ohghZDNIeSXfhZqztdPZ1KGwwT2nuMA7jN2G5GH4K190b/3I6SX7UY7Q+7
WtYBS27QxrSdCSJR46dRnO0SygjNh6lPjlbk+Ea1b0t2AAmwO16CZpDqQUn2AyNPOou9VJYhDVG5
KtTkExAUioa7MtwmtehJaQswjPbYe4auHFTyC64QiPA6yESQebV4BvsXgNcJ/VR48tyb1IsH8pCm
uCTGej/npkN6UYfs+rH81036VTtfHEsCW+os0fXkjKak0v7pNGG9f73m+LvC6uBzOW+UtCWAyzQB
n8v7ph/w/jCwkWzJLVXpQQNqX6Xdnvf2vjKJf/uSuN7d+Lv8KiYg8R/41CImEICB4B3hNN3PrgHt
r/tF4NR8e7Hr98XfxVZnnioNjMJiys4Daz2uSH4aI/WwCXgIIiTokmD9s576u9QqAYsjPUGKWEOJ
ulrYz+CDKvTXXJ2Inewi+VS2P1JVErzL6yHtX2uu5fYli44J0ZF2xQ0mMn20V3QV+1TQbPw37a+/
y6ySh8g07J51MUMVnUcOyNaQNsEgMXIK7/+lFSV6rFUeMZKyaG0TniIR/dNkxYnNz01RPN7eGv+m
C/X3qVYFcKO05cAWL8/GT4ELQX4Mk6IF6LmAySf+rM+bvHEIbLeE9jNXUWMX+fIX0urilFs16YeC
fa1dgyB8nz5pfnkf+8oDJMFcOjvJ+//LP/V6Ufz3mZc3f7GuokZM41KzuLIP/uxlcPfo96ZvhqqX
/hCZ7FzFi10+5SrSELvlSZZ8VQV248tQfQGxJHVG2zHv5/9tDHugLrDW+QXOlh+/sU2fvqJmhWC7
sNUiCKxfnauLR2+GWUun3kiAkBl8M6hC+B4uNsCdJ3tQ+S/Dbi9a80vJ+kZMUFfhR5qIrLKuXdTp
6625IXvZ8gEOZ5U/PJeWUz9S/X6u/H44QSPrLrnT0K/rXxR/DGUguD/kj7oDMRykeKBmfxiRZ7VO
/dt+tzJIJTnDPg1FrVnRyVsFMT2C1Q1bqkgJ/pzG9KTPP3pNJDAprFVX1WI9TDrvKlwBo4pkR6OQ
IlfzQ2pveFOcNbWCeNozp+9zdEqHD51Md1XTeTrXPJphqAJCe4oaTRANBOGbrGJcMymZNUxTck7R
KLAiC/yo3010GFm8p6V26Acwz2tKIVUHaFMn3ZPmh02HYMr0VzkzArVtjl3Wpo4M8tXITcE9Bgm5
29fL2g0gMhpNsbNphuQ3uM8xoJWz/gvi3PZGT+rOtUz6qRXd4EYR7OR6DT4VXdsp2Ed6aLSVl/eH
Kj40VgM5hMYlvHPtxS13RNpvgH3fEycGUpXOzySvQURLPY3oyDQhOmqgYJ9hiIe2RZHrAEHWvmpg
H0aPfQQdAD45IyQneno3spOd43atGq9mnyw/YLoaEKV1U8A0beVT6RKIWz/OHQhrY+Kp/WNm5v6M
n6trkzcOKLt7daeDvKQZ9l4yMHGF/jdEJ4O0fsuzBoJou5q/QhfVM2YNqgEfi5hBjcRFTraE5YjZ
jVMndxkNaAvfIrMOTP1I5Hxbz8SHWhi8okjAOXcZAU81lyDXBBirXIQ5rJO1LrD7yc05ZO+VytFg
MkTMbYevPhemOwzIlecDGx/5bMNN9bWHzyn48VkS1uSPnN5pVuvO6AhJ9s9hSF0qMc8YSZC3sy/Z
w30Vw0wJZzaz0ZdQO9HuEKQ5X23wy9gmR0zPI4R1ttUDWfcKEFCguNsH8AFdEN8qYLnN9EmgLi47
Ii3mf4OH+delQpbIe7G6Aj2ODhUy+5p81qcs9Uvw8dD+39v+wiO3X2zUNSAEe4NTnodXera9TnB+
l0h6I9KS1cVGtMrAZ0PKUMkWoCpxOBf8UI26R3V5k2Ai2BaTADQnuFDWpg20461VxWNyljPVrYsI
jxwJnuo6DvBvQ2vt2AB5NK0fo25BygGj9ma8LHbGLXKvjvqFlwQiVJpoI60urDEtSUQsJLERoB1R
mwVDBrZqaeybWuQQKbhqtCVVudw1RO/MSBqgu2TfKU9FC40x3HS3o7pojVWKZ0vm1KQKXp/GNhKF
wAGullp0ywvembba/mk6FepEZVRsUPAj6u+qfDDMe5oYwe2HucoouUintNUez7vGVqTl41S+CazZ
C9mqO+jY7FmF6X4NrAE8PYGCM4L4bdg3AvD/v0GL/OuUa8truPhexKy5zA28Szgk+oblpb/A5/XB
w31Afd4ex+caZLfw9iMLakVtVSvSgskgRinJOePGNsmhsGl8JrjkgJd3tZh6t1cT1TnaavdbiiZT
zBxQLdbIEdHBccEZbx1IbwTEb3+L8uMru9OSAUNUbFkHX2pNpu1VGJhCXQeHTXvqtMYbewjvoqUp
eKormc23ZVYHLe8LaUhHLIMRnxUmRxJU0CrwmGdDfzj6BaNb9II1xQNYBDhXgt6woH4U/YDVKbRU
5A6TDS3enObn3FZ8Fd15VueePmIAWBQ7g0Iy1xB8zSvh+dtjr47lmKddn/BOvs/hX55HDG7ovwVv
9kon5dsSqwM5WDOUtzJYFso83VRp6tTFR6Ml2yHrncbeM/a7nQ5xBz1REUbuWiz4tvTqNNqaBAHT
DPbnKCV8mCVC9AlflfsRBrgGWCn0oTaC4jONndoVG+tcy0a/Lb8+mKmcleniTdWjjEvBOn+C9ihY
dIfUARcToGm2Ux3qw1VsM23sbTkIMp5rXL9vP2B1VGUTjbmut+QzLHdciOwiZ41gJoIOLKRrY7nb
xzFMjaJFCy19M3PIDWDooVWVVyuZ09rEq9P5qJQMCqB2QGdAeqbDXFFnkVHLQRgG/D6M6nIDhRzR
eRQd+1WNZTJ4WZU1ZNUXY28zaM75Iyu9BbXxNcVQHE120t//ATT78oWtcaixZdO6Xew1FQnF3VtZ
/lH52+3zsLzzVQ72bYlVCSXNMkYzA4wYolTdlY16Lqa3nNUh3Fg8IMLCzpJE7/LK3fttyVVsi9UK
DmL9OH8ZJbBP4jE4pA3cl5D2FtscMsxOq8Ow9L99m6uQxoZchhgO3uagvA/audd1NxON7ETPtgpg
Gexl83JxmIRDkS/BltCclU2bEB+DZMFxuna5f3uPq0hGoZeb8hr9KLYdycEM0vse154CH90HqYbP
XHdP/f/2Ha5CmGKq8FUzCtxLxe8e6BzTfBvbH7e3pOgdruJUjpmWpOsUFr0cfLbC8GVr9Arr3Z5S
wXUjfIX/Q9p17UaOa9svEkAFUtKrUiXb5Rz6RXAHU4HKWV9/l4x7xtXq6uLBGWBeBgaaJYnc3GGF
VUTCE8wRK4H/XPpLIM65Se6M3/9zrIuH+hf0YS4/nSwKslUoKUmn1IA8AilYiS2cSUBQzyPm6lUM
7mkDPRYLKiCqRdyohZ+sgt5bVc53zYg2BhpyYVc5M3swkskXagwIzm0+XLfls0IhXsmv4or4o35g
oJNCjlzyuiRBcI1fjXlOsnEJRx2mZFrBthOD8xyP/Mtv6C/3JAWtZxEoIJ8kxJOstZxDlrKiJQgQ
SM7JzYTDCqmxMECg8LoA2uOqM6IFmyfXXHfEnXBlleln+ftnWPz6Cauw2HYFFTU2O37CHBiRC6wI
RJWf0au4nVJnuI9xaS9MkuZ+ub5NlwT9fezZ3nIfxKXDYsf+oDAwsICZSD0uLZ3PJNk4+1+/bxVD
q7DStMjA75sUe9dC87gotxkMbqDPE0qLpfPf/WuxVeBUKzbahOB7RMWbMd9NVelouYTXcQ4i9dsT
rSIniYAvZTY4icmVVgcwf0BH7FZ1CsDb0MyEyOl+eAR178GeHboBT9FBOwkqQTK0wvng8/Wsq6Ba
VzpJJ1jlHrOp2pIMVCCj2yYgMlSJrHT5SyT4WmsVTPtZt9oiDNUjdEYDdLlA3B23/BfaBa98/wPO
xJZLwaTYwTLIV3aJS4+dO7w0L4BvPV4+cp9ly6X9voq5gNiGhVmjsGdQfE1CgNLacds05KpI4mNl
58CoZuguJNmjgdav34aNq8IRA+MrV6vvm2kPEROHklctNqBme1DHBCJetdMaH4qmwPWsgo6K4uad
AnODjxhdwjkHtNP+6MBGZ6C1lclz3I+ObRb7uryFiNmeQ9d1VgXmzul0ZyuqO2dT0M9QvDXEfafb
28H8OYHvwBPd0ebbqnilneStqJ9OtJdey+p+UEI+MWuIoHs5oF8EYtV9XdQZ5Hz5TVoU13yc0sA0
oW6WF6Z+F+fJ8xgOD6kelW41q/CKGSF/Gj6lc/pYjpPmFmE1bpoQdzS1QvDvbQigxbx67Sm8g/ki
eNzwzDfqvvMVWCLBcuIupLOnJLEzpfUxJKFfdcJyM1vdzOIHGHU3Q5q9EHwLV/TNttMwDQuhtAJY
/QhVstLew9DbS/qXEqIrBtBRLN9OLWRua6dPXwZYRKUf87CHF8eNZhysqL9PyQi3NMAIMlDHivs8
/TY3PwCQK3LViRgYXjhyoVCueP6RFZCL1SvH5C+Z0Bxruu95jq6ydt2hMyuayVOUcGOCy8uNYdPy
wq1ECfMmQAt0NRDxczFjwjvhWZSsh6azuklEczWiFklbgP96wKLLAw/VjS4OAzG/RVA/LpX8rs8A
yosbDuUay/SrtNuGC0CDK/eANb6SelNke6o9xNAfM4zQ14i5x/z/WELBh3elw8vvU70z0A8Ptek6
HJN7C/r0Uwhb7JQ6CzQwHwH3K0PXao82e7l81M41LH4LdKv7f+JZq6k2h0D6A/1BA3WbucBZCLB3
UPVJ2Z3nJqany63HzaQzBESi7MXGaPTanzF3QNrf9i408vLnYsdd9AtfOJFkOZIw+tl+PrnCi1ql
MTNQ6vYBLXo3hEq9WjeH8P7yy5TcTJ+XyskyULtjelFx+zjGA+AzmW/GPcqWYnN5meXuuRAG1lbu
JoxqRFshOg4K0jKWuNkgK45lL2x1/YVTw9UpRudjyB+6QXgWAKim2BUJk2VXspVWN5xqDUOXUlPc
hXMdKGOFoU59nUEsnJG3UIHrdv4MKKCAFWCphG4F0lWtIoQnEfSbOoiUNJKtck5T4rcduroGs7Ez
SxXTpTs7NQ8Fyuq6Rmk9AsgzVF5oAzFYQu27/pFn3y9/VtmbWF16mWJPFS0bcgzHzC+RSUbA/+5M
LoPty3bp6haBGGlT2kkIVkAHDaPkWFY/o+TXv3uWVVRhetvQ2EZCmJrxIaUQ5Givq+IwCgmU/S8l
0z9Jy9q8nbVdlMY2hHuWeGJDKS4Yt+qm2LXv6RvYTp5wZTv2HD/ldIOsx7wj56RVMqAAerACDDfb
Iz9RD3Dpc5KHbJ94lqdv+mfMA29gonMgWygEXGs3VHHGt+woa2/Ltut6qAvVcW5gagSrwELcpl1x
gITHzp6iPZz2YPFTb4Yk2cRl4+GjS6ZX55s1X+9+lYizudeEUWLePfW4K7RyW8Q/7OldwWS9T/0q
LL3Lm2o5ABfi3h9DQtaFA2t02IVOYzBA0552mstbCwJB5b7PpBaakoOyHgjOaliykTBxRyGlz4py
N9nGQx4Bsgh2RD7CnrTzeQiXJPQJp0FArhBeACSFzKwCP3RVVqqfwzz8tvFWkcmqWZw2kwX4yXjT
e0Az3iRe5pIH7Q3q3hCa2EbYcZC9kFJupadsFZrMqFCrsVluHBSZVgZMfrWBJYOH9MXc6P6g+fKa
Uvb2V2GqguFMYaQwBkmpdbAnpIYzOfBI0t05Nx797aWuIlXXGEJJZ0RDJowta54MFeWAVml+YWfe
kMITzAxRgsCPA1dBFnZ+VRWewd8ub21ZvblmP9jzaFkJpjx3EPp5z57JR/Gc3SiOHVRAOLoV5JKd
9FbdGN5SbSbb+Ef6IJumnqM3nr6KtfJQlgw8zqIZXxneimZiO6MOXVI7dXsdKtQ7RVz35HEAhDmN
g8uPL8tC15PctuirZoJdxB3ZLzbAFGBntF/NDRjyDlyQZWQTyd4yVpFLJEOcQzWZHA3yLTRuNfaz
jiUUJ1lg/mOmG8GSvbWQRxSTuiXhkbSDN1V3taX5TRYUceGPyUMcp5JJmaxdtR7xRtGclfCSQedi
1+4YHGYg18JdwCicRYuGvqM1034s7zX2uq02SWL0OSTHb5toFaSGmnGYJy5BCj1M7ZluK7d+4ehl
Fi7Ubk13IRJlP5XNsn7oRgkYVpJOtOzjroJVlWpAO2gA6ev8PYTdK6X5VoFa9eUt+wmIuXAbrSe9
rFAhRl6iNWPMyj6yDHQDuBMmQAMWHGYLd/UUKBOE3irQtmDVWiGP3sVQ54YUidrdtvZex19H7QVY
6qWRIaKnpC4CS/zIptCxMnurDYvmdA+11Ti3/TpmO0IerBbSl3R7+Vlkb2wVA6s8NSmd4C1rl4mn
j1DgS9RAKxrJKf/cehde2Vo8qVYtXqsl9gaZ+2tLDHu9KZPdNHT+OOE6Fwba253WXoHRihgMRZ5B
2eXwKxpgzI0hul4+KPnsMpVfDdG0YdlxtHoAtJR9i9deIEYTCkM3843Ud2pypxDA9vHagna09pGI
AwOE3KaOBAC5xq8cGbZegfg4GABwVTfwZbkBe2KTT+XGJvVWgfDu/K3WJRgI2flYT+wVfP+hLJDl
68Cv1tFman7AIK8B29AF1W4G1S2+0n7EPxcLAsjgmrWTvcEINA2k4X4Jcpe+hoa/n1SrM7i7kCNB
Udz4FO2yepcHUQDZNXZghg9dV8gNb2S6XZKdtlZ3ihRwVgRBIqHHltvDGy5sgJOIVFkRJ0lN6ap+
NVobY/X6s2FOoCr/kGgOfYXzZgQHQttFlvYKI8kcHQixbTexVAJRkqmu5Z2mlujczNCiNufCC1Mo
H+WJm5LkinX0OUtkI4rlaf74kmBsMs2mOlHXuGQraqq6s5EqTVDvMw19N6iysvjshztZYpWNcVOA
6a1jiYyPXgr/gEOOedDlMHT2o52ssQpDeRQWBWzutKMCfk8x1V5rgA0EJfiMf1cY8TOID1xeUfLi
1tVjaAJaA4sD7WiSblvFwmu7H5dXOLsTvp5pXSySCZhCOKBbxwp+B1zX/bn8EUMzocsMD/1nSXQ5
XyKcLLc+02o6NQ30zI9d6cJ7gTHPPBY30Evwimttp1sPMZr76O2BPhvIplTn88eTxZeAcxJQaNHF
mlKiMF5q8ekGg4MgDPS97kdSfZMli7iw49elINpBbB5aihHTXB0Nbt3a6vyzGT76kkgurXO8ZIuc
PNVyMk6eyqYZKUIzhqFah+6xAWfaeHJasLgLiHLW6YgwfezNZpeRfd6+DeqWQh40hXw8cgPgMGaY
wnaP8HD73pW1ZPueb0Wc/LZ1skXDxmLZUpdZxXWXJLGf5xGQugIcdmJCwBggVq2DVnbusFlxdfzy
RilBVIGs3l3cjU4TZcEMxDXreMD1XcxUV9VKJ1l098Pcb2DQqxtTuaNp+E2BHP7lwyE7fqtMbS5i
K2L5Erc0/Qp267s6/ri8giRsfbIrTj4egcsIr7oK3RH4bPci3QGgt2kLWatAth1XkasYh1GYRQIo
FUbRJVghFn+C1RG4jVzyyiQPtK4T5zo0VTB/4rtWK0ACvQsh1jbPr5ff2vmi+GtfrSvBSIUl2SRU
oNIW914A4QPlxrwxwFWGN8fsRHtD9lySOLkuAIEahjSbia2gktSt+eTpSgewFfGpCv5lJY1VsvVW
sSoxpkzJgO67G/bjK6TLKiDv4DwaejD9/mEc6XW6s/fhIZamXZI9vy4LoxgE9Bnmo8cOoaKPAppn
m8tf73wv4eTrrSJWHIluZEa4xOFBOOpVc8238w6AenAXAwa1R5DTQBD6hgmn8KvjBBIQ0ktX8ivO
sE1O4+Ya7JvUA505n6z/l5zWxHM4+MoQNNeLcA+yW1fBO98bmDvyb+KugLSwlLElOy2rAJMlqZhB
r4FsM3yhWiNg7eJUKXlS2RddpUaE5qaaLdlXqLJry1KuE8uWnHpJfPnDIkjvjFlLgSqGW7gXq1u9
GraKfvdfsAUk52JdotGsV0Yy4mFaL74xxwPvYxchYLiJoclcQ9lCdwz9yug2HPNBLu80LufuwsX+
R3lUUjGnaM+gfQAve3ih6C9LJwjejdgr0V6m/vYpu3ZpPe33293oLVpNajcfSfGrVlCQG5g1x9uw
1oQ/axz/M1SmoyUwzOFE4a5pQUhRaHyZ1iYUFJlR2bRTq8FKtRocO4J1EFdgkNUIN686N+JbY5zf
Y70MYAzmjPm9BrJRPxFXQYMGurZ1r97U8dPYPIo2dmA+wZyE5L9U23aVlEE9AOT5Xm28GQoHVqgx
kMMqyJoWrm3pd3S4HgZ+ZSugo4MrA0EdrwZ1ypgZPOtAOsfFnoTigZStX7EQFmrC3HS6yJyqi9wZ
clGQrGHha8lTv69mpwzj/QhCViKIE+mjq7TfesgeajMLcvV5SmWGLJKDsy4GbWhSzvOYJ3cCZq/c
9vHZJUfzfF/xKxSu60CWNVUSJqF+1PrvaVPvFHjWKuKx0HhAaljtUNUjQ+Ym9uDrOqyDK0WRTKgk
R3ddClpJV0M30gDMU9/31p1e8kPWwd/PltzZklBHl99xkulUoQYV9aV46mzi9khPy8oKjFBWB8q+
2Sqi8oT1fCwM62gKIIL6zlX6x8sXhyz5oKt4CkBGXlNVERATtF+Lfbhbbgt7k2yXliHgQJI9Intx
q9wt1oqJzhlyHVP/qZX3Ftr9WSb5OLK6bA2dNjPBI6tFaaRwuJ6ZAX0Buc9roMVe3qs30N9wIT4T
8EAmIyj5XGtRXwznkqjJVetYhI2vwecN1kqe5HtJXiBbhVCmxKE5hNh5UeHMgQYmyKJuaYNDYLNX
EqCBxb00uJOmcLJnW66Skx1vR2Aa0/YzSWUf6WGZhVWeuSl+wpjGQW/7Xz7m8nNOlkOhMkAKENGK
OjjGAXO7EnYT7X4RSI1fjW0KkcSDLIuSbpzl5Z+squcVhf01crlsBBA9zUEdnTXy0ptvAOi+2XEH
Nu0eNQ2a/jdV1NauahR+WwDjlNbvfO5fUobfpaayjy7JE9bCv1QrqRoaOTnS8ppCI60x3zB/LtLX
Yry2ip89YQGNYGYpjlZqQ7fnY+pNn2oASUaj6sACXfJ5ZL9nFZcaiClPNjcQ/jjsvKjuldF7md1p
unWldbK6Wxai1urAEFgh3ZAv1QMcTjSXudwPdym4UAthIA50ySzpk+R/IUtZg7TFrFmpThAS9Qpe
HGKqn3IjP4QlFITM8jDCVLBOuAnkW/RTA0GZi8yEhtDgtmGxb/joo/GOvjjb5SX1ssWzVHTA10TW
ldqFHv7g5JoACg8JLPQqKsj8CICp572VzZvLp+h8+/vrQl6Dtss4ARCRoTG7TJIL241ukfZYip/l
PrZLAaEib74fXQs+J8JBqQnUslq5KdRWrqXQCUmuaa5Q1WwiFE0HVCiLu0EGEaVxmwQL33j2B7Yr
v3FpUSTbOGu1YdqIlE9aBUlVA/ZK83s73bb0KVOfYMMEGCscXjJwMLMPMEOgxqgkjkZmyX0nCZuf
GfFpRKkh9M91dCT7FgZE9ZGM/4Py2GnltxYfhmyi2lgVBgvRML4rfYapWH13eR+dfwg4J1u2xixj
rcxZjlStepjvHCmKSKpQx+7eLq/wl8j7tcQqoWpzjI5GDdeajloImAew+WEfL3DLLOUIexXvdhNQ
t3RjiAxIwuv5K/Vr7VU0y8igFdBxBf65Ufd1B5hrDTPu0v+Xj7jKtKgZQ81s/iz2em8qPyikHKA5
jtgRJOTbIodne7oDtHQWSA/fklb9GdK+HnGVdtVRTW2Ta0sIJe5nodc6/eHe/h7utFv9brpiW21b
/spgfevKNqhk7bVcYmyWnV2V1IKmCibTG2isL0CDrXTCJvmM9irAtBDH6+myhWqvhyHq7PbQyEkc
CHsyL91Nyr6MXerOT4ChS+Lsp3LAhde71lEcrJaQLCHirokBVlKN29aYYdqXAi49hvmrOvBtCFy4
14fAb0PS7Ro6pG6Mw4RC0NdN+1XwxBH9jYLBVZspOwZT1DFtfANC304xpzs2HwwNCqHdTUNxuRi9
o8wVZNJ0eq+qwptbI4ZGB5hmlngTNZyNw3fKEsk5OaeOg1Dzn11EP8EQJ8GMWrleTrkuYAYwFPAT
TzCC52QXDRHUh6lSB4RwRwlvGiiUsFTfNG/M3Jnlc0Pp1qwgZZoQV4fRrD4qe17D70KYnpi3s3lD
uuSmrdJ9Oh/yOMbYhnlzGN/m9fgueOOKeNooIHr2ObtKimZbDMU2hPbzRO4vH9LlDP7xIRkxdMJU
zbI/hy4nT0gyANej0OyOptbdhNM+hPUA6X5kfF+3IeTuflxe7mxgPVlulVSLaY4SpcSWNUmFN0Mc
uwwur3C2ID5ZYfkFJw/EpjAZOwqpX61vN8SIt5xCBcyuDn0nwXadPX4nKy1/P1lpDo2WarPdHZMS
9i/pz1QEpFMl1+lfrvT/bEFjrSeq8diOogzaDdb1CPH0COOuAA0gd/QZsAkw85PhW2Q3k716g8JU
mOA9vhFUsNTX1HYhRBf1sMAat7CKP1odtrOHO1H5KILclS1/TiH35MwZ9uq1ig4UuRhSdajP2x2B
xsfgwPIeZW0Mm4bI026hNHUfBsp1+Drs4KoE0J7TvoHW/l0W5c45LP72U1Z39FSoqRHVWXJn6fqu
joYXVWOqUyTWYwn5xhAhLDUUWMbHTqKIq8rK95SUXgejlqhRbuqu8udReEKpPEANIfFoujQ6sizI
xsaJJ/r98s4/T374J1oZay1T0EhmWE1rIFA/wNQCHBEDpQNmKygc7MmtrkZISh7kXfAlW/gjhJws
u7rmh4bFaCBH5Kj05ibjv1p2yMbKUcDKAdVdEpLPHrqTxVb3eoEYNiU9WtUzaEUhI9tBA4m/Zc7l
d3l5GUqW6cPJ2e5Tmyijhk1ozjesfA/5kzEbkqN9OU0A8/P3NWylyCxtMsAE6MH0CcNru3kR/BpI
TUdHq9iADMVMZIXsp8r2378WJat2St8IpdFwlRwFiJ6WHR8mMj4PZtE7uSAKijSwqW3YTt30amFu
DX0cXVHDBQ8A8zA04A+FrrM5vtAaNRSb4AmnJPwbr+dt0e6igj2ZFoOfrGHfxzmqZCNypvZOoAIU
GghgN+CNpUMMU6Icdsv1fEfK7PsU5Q99B0S3+dGm5ZViy+bAZ6+Ef/YMaLa/v2hWDCGJKhxjNLah
hxrtyFw7ExdO1gjJ7XP5LFCyip2EKMnUFUg7p7n0xjT365w7lnabo7tiTq+XN+nyj136lKtIqbVq
qbTRsphtY7ts1HyWHINz+ognEZCSVQQsxt4oLCLIceww2JuAOOgbEByPA74+N2M3zn6G1VVhEE/p
tio6dHr1rR1ML22STQFAVH8bEdsV3bBt6sGZLPX7kMXPVNyklgze85dm/H9uSkpWVc1oQgDd6jmK
X9it6/CCo5DkrQXotd2Pxn7s+nGX1Lozm8qhyp56aPVc/hySi5OSVSC0y7ypyx5BQ+z6K8OtrtNt
/hAFsavuOe5rzUn8ZGO9JBIy8XlI7sn+XsVEVe/NHIdqcRUfPQxagGiC1nPk0NA13fCx3av72U/8
KPU01e2Io8pGlLJXv+aw25BUTxkUC3Bn823/sJBUILt0sxgq2bf0X10BdJ2yhrHKJj2F5BJtsmvG
O8fSryMAWv/d1/x85pMrIGv6qM90JF7UIXuysTacO4th7QA6hPED4FrYrgTmTlxL67olBF84158p
4cnKitDNPF5mLerR/qFm7mLUtZielJWLE74wfi4/6l+6Zv+cnE9+xsmCtVU2dj/gUcm+3g37xaZn
mh1UAtOz7s3I+oDo3kH5f/TCYxhDr0f7TiU9yL+gu75+wyqYIWwmjFXKfMx15vchzmk97kUOuRxr
csG0BUcwe6/nZF9WFMTHVhLpZIdXXUU6CJdlSbxkvYCrglL8aEIjqAl0vHrLa30/vg0twN3hF/w/
kQW+Tu/nDzt5+bqRMKUKMWeYycdc75l457IGr+Si+MSgnSzR2rUCEjOejVLmqiYEHidJw+w8HeHr
KdbE28jgRg2z0yVrZ/tu02+7QNn0G3m2Kcly6edmPnmYmSRkIssVu1iBxY1juLEPvMB+0cnFrLXw
FuCAbIp3nqJ08nyrtGkC31rJlzM5lC5yaQFZu0ULI3bL57habIiCOJChBz733IVAsGbi5sWU5CCP
f+ow6W5Xubw6pD5wlx4kC0aPMqdqdhCOCuQ0xLMJMGW2bTAd4m/a6k6pEhOKINWIiN4kTmQ8jZh7
tIV0uHc21H0ts0bIlpWYRD5D+W24Y5t0Wz2Fj+F24eUkPj/K6rnlCP/xOk8WWyXcQ9ZGs21gWtnY
DxXkyMd8dPIudnMhy5tkK612S19ZdTQN2C1lu59R+onho+QYNcjaKeej1skjrVJbYUcwcIug1FW+
ps/aPtz0uzKAEouvwSDAW9zjqmN87LazJFxLtscaIEuioipTAq6kWnBIyeYO6hjwTiQdliVhuvTB
VncCzKoqJdaRVqicurkKTVZFHNPJCAYBHYZ8hJEC212+C88+2D9NHWtdQ1NV63LYSPTHxuw8bXhJ
R8XVdMkiZ+PxySKrRLEn+sjbPuyOCng9apE4s1LIktHly//x7k7WWB3gfHG8pwrrcJ+Vu2r0mvtF
mHXpHPHehZBQCmeuy6/ufBb4z5IQycFPOo3MSceasq06DDSgZHSlb21/3i/Qg3qTb2R9osvv0F5X
z6xpEkPh6L7VGPgW4800fVx+HNkCqzPcpLwo1DJGIzFV3BGeabyQ8kjOlosnb2x1fNHJEHWB3PVo
AHDrwD1kWsANd+PBKhdNTxuVOMb/5LF+gh2q7lx+QNniyws4+VxhxVGK1zjDtbmrILXNBSiReYRo
D/1w6+3yYucj1cmjrs4ygdNda5IcUBHht8ZzS3x92C+S2YCKpZta+0hM1c8maLDUoaMYPzl/hkS4
0xXfutl2L/8Y2addwvfJk0eFmkU0r7tjZxEfTtFuZkryoc8h5N+Pn70uRudsKCBJU0KVrhCYwxC0
W3QL9LDhoeXxJssQNucphaVbXNB7pqrprWZ1qmPG8aMevdAyBh/5WWSQucLsHQ2V9qcGNZl5ND17
C784I93WwWyXQIk0s9epb/mIGa9I3QLzUKEe1foV1gYOj+rH5S2S9mAkT7MNobxpdBstdRvVmB1A
+51m7NzC0hxDe4LXxK0JrJwGDmFtvGiAX+Uc7GAL5pRJE23Chh9gino9RcW9SsPXDFY6Wti6dbRT
tQbyNwDioEiKIRtSt4cxhekUGhMDuyqHyZuACyhyDetFvkbpw+UvKo09q5AaVnPTEcr7Y/u6GPo2
G8Vv9+J5qXsVT1aBSjfzKrimMUfKjnzwCCnJqr6xVLvBac07DzqdwlOYvemMeD9p0Vupl+A4z7va
+p5U94WC8ilFRoABaKm7djhLbszzefjXMVtX4qVijgKTKO0YkxGbIfcEr657aAGpleqZGcieVeIl
FnukoxVLAsr5fPVk8dW56mmux5GOC8Dstfe0JV4BJwQDQhFZlQNngW1roFfb+p31I2ZmAAVTL8lM
h9jPtfiZSMd3l+9ye11ZqfHc1ZQpHVIGuAMgeuckd3plkkST8yOak8de7T1jrMyQpqYFacrsJj3M
W5hlmc64733uEocfpSxoSfxa13MYQJCZ9ohfuAQdy0RrsZeEa8mrW5dzLTi7bGybDsqXBwPQKmgu
crveSA7t2fzu68WtSzmmxu2QYHp7RC+2+zA+Zi98BocSQx5Au1on3UBx2i/3WecbFsyBZSnEsh0v
xOi1ntLQ8TTtTCyv64sX5MvIA5ZDA0x2Ls7zqE6ec3XNx1HNmqzXcd+gtzJom7p7GKMNhC+Lb0oW
dE/pRnsQN9C2jhx4WsAaVHfVJ3gxND8zaGRhBKZ4MN79H4vak9+1ygD6uDMnNcXwt/XqKz0AQmq4
X5wDDSBQkgb9/uWlS7JEyd79HP+d3L0ww8hEBiePox4aAYHsGlFq7/K+Oi81ePJcqzg0di2eS1Oh
7RFDcW5q3HZQHat/NBMIp0yJFyuDz2fulqig7c7ydbF4oL5X4sHmdkBg92YlhV8gMa9zCDI23+1G
CSrR3NsJ39ZZObt1Tn1Vk8kxyiLJmmlbGVpBFIakHT1HjISc8Lm4Xj5H79sfSgW5atlNJvsaq9BV
trzOigzXBRk112YluPDB5Y8hiySrq7LspznvWNoDqAnRPA0Kh4CdRapklbORBOa4ukV1wyDraiDO
hkk01oBrT4NKn3FfpFBYHoA/UTunbUBPVQzJZXf2zZ2suCoPxmYUdkx77Si6bZ++RhgM/w8v7mSB
VdBoSKHUcTOhIak8jFz4UD92akBqLq9yfnhwsszynCfnsbXTibYRFPMS1cN0ZNjz+8WCPP2GEkTY
nvHQfjRXoJ8G0yF0m/3l1c9ujpPFl7+fLD6wXGvraplYF2/VuItT4oQ0+5cvchUNFDOsmkYw68jS
B6V56KnlUR5KNuDyj/xxl5w8yWr4ZMZq1xIA+o7pDF3qCDm1mA5k6m5yK5Zdm8uXv7TW6tAyYzbb
TGCEW3KkFxpKNrMJdxV/H6wfImt8m7/nzXvR3lt57ormuaL8+d99t9WhTgYQzyHAZR3HEi7s9FsJ
1i/pPy4vcj6n/3qn61y2H1KDtB2OWIEwbowC7zR3G+RvRfVchhhQWBRiyMNz0cF3S72tlUhyOM5W
yHCNNg0M8zR9jYuOaTOYkQV6bxNiPA6lEPWG0J+jzl2hSmP/0h3586v+s9gaumwrlqjqKNOOXpbW
G9VS3TEpHRVGVyn0yLr2OmbDRvKA6idD6dKqq57oqAGdYuWNdUyZctDM3m0W9leuKOjgw2/aUXWI
rTba3Ho2rfQgnDHHL4bPZjDK0rzKPtohJXsltjHw/LTojOCGXkFeFHbzwMYBYevEA1SkgQme3CnR
d9Sw3YTZ9S5hBYOLZ+UUmrlnZvvLYhHzRrULaN9CbwWqyIkJ8J+VpS8afNVgxam9lYzWnpkACgcR
SVg3JSEsUMy2up7mLNsmWV+6M4VZ4qjNO2voZmfKo9lv8+4qn+ZDGrZQIlGnly5Blmf18IUIFao/
dlEFr7okYxhRW+aBMN23lAI9fZLsGzptrMjecGM3sXEHfS7wWvu+2tjgZR6pBshjUqvf63l6aBhy
ulbh14qNzDWmftZBnpbZeE6YURSASmT33VhuCiU5tvDtwnUI6Ww9h3LTBEvhNg2DzIQLOLhqXb2z
oA+NFGXcCoPPPonsEK5o4lvY9145Wpu5rTec9LuGhFsWQhG0spsQ5t/UQj2vWo7SljcdG+FzBTfq
zZg11APW+crqon0BUeNBif1I138mGYGdodU8M/AZhrZ0shFjFeHS2PCSvHNB9EggWFxcGyHdZlAo
jpv8VRFvukhv5x76mI1O3VazQABOWwf7t8TscPymzs0VtZonlKPepIXbGoVEpzaKY7H8Kk7hux3V
6BXUHG3/RN9Ouu4owLaRCupGNgxLPK2cBpdHKlxDaf5rwm00N89h3UvS0b8EmX+OnbW6/8wht6xx
KiF6vKGB8bRMWsE8c6vb4kFOBvusmy4ctzWw3KxFASY6IkrlKw+YM+Y4cEi0kYa+AFMDl8tkW+qb
8b19Tu5bN/HFtWyStYTmS79guchOrtwwbYYuNytcVFMBKenvIwd0WLzGxh0p0mA2+L7Pu93lSP45
Dri06Op27DLVHM3cUo+GCcXsttu0uagdlhghmlXJdFN0I75/PnQQaQKRFAbtD81YfuvGehuqrY9e
uQdVX5C5xY3RDIkDWc7ciWzlIWnbAO16t6D2S9SmjyxK/KbUjGOmiPfJpLdpjB6Z3Tk9/JVFpoOW
sjfrJ72T9PvOtj40jerUxH8EE5nfX2vSctHMlrWQPaocIAh1i6bxvfGqBeZ158FQCML4tpfJBFnO
JVAny64vjawpxySO4VABmPu+eY+3uRf7mRsGn5Xzvdj+F8JOy4lYf8zTNVdXhkiNrCwXT6FprxcO
tMf+j7TvWI4cZ7p9IkbQmy1teSe1pNaGIalbNKB3IPn091D/jVE1pqbwxcyqFx0hFEAgkcg8xskd
4Wl2JEfYpNvFF4AHqOfNksm19XLUAErFm7Hru7VhAVAz6EEv/r6/S2/OS9FgcyUb5vLPn5/QFIR0
kLRSPUpttsmp6OsIVfeHuIlykK/GYE5f2mutLuToWkSS6ELw6CHK5M9Gr4Paio+NObnDDJajKq4k
ar0NsEq7P77Mve+ZpTQktW5FqeiPcCsWQPYDOUua4e+bQtZJmSco2g7FkVLaQHJ0pHYroSiilmJl
1waOHC37+pIbi3flNEh4N+vw6LAgAWg0AzB+GuRx2liUHdVAFizN5gNGC+pB/FGPxoVoYA6bZE0h
ht8iI+hrHJBQXdHxIywga2+h1iE/pfN5TN6GcSODlzLXwNpArDkvQGuQ3pNMcOoC5pHtTohBWpei
YLA2lRnbJlzWw/wUDxsKE3UhLlylgUyQrrh9mMA3Ae+K+DFLjxN9z8uXaXoX4KQ8R9AopKXTFYbT
Q7Uigf1Agcpkbo/SBM2a1lflVZmOtiTh9onea7G1e9jbl/OTpPpte4iT2VYgz66n8JyuNp1yaTPq
9Mp7a5yjCRYaI568wBxK6a9RRTiXQtTrlV1WayjNRpCgO9PsgXSPoRb6YtK6ePk7jahD/md+SRId
2u0DTE8Vr8nrzEPVL3LMVgEXssXXgKlAHR4KJT2HEIRpYTWX9INXmcVZ0ch8zsirTi493gU9/SGb
mzKRzxO6Cl3xIBWdnxIkaFAGnOl7D3ploRSeIVaOGU8O3KxHaXE9bdw8r9ajLrvzGNTQSYFfAbR+
GghLvURYxPxXU0Eqe8b3ECU7Uo8qLjT4qooW4kGB9hUczaA77+hIZ1XsJUG7RAQS879aeXBpOQd9
+tyOwBDG7zXdGfNGTtfKADukcPbDpIfA0QoZhB1C2L5QnnRtTfCYV+uNWJ16XfUtY7Qb+ZDPH22I
AaE1IKHSLKFqUsnbuPRDIXMb/HllIf5BGbKWN2P+kKhPSfFSdcc029ExRMOFuiKKbvmEzzsjHzmG
winSn0xog+UlHJ+Nzim02k6UvarsE20VYjCCbyUJAQwFPIKdUpPSzfHbovJcZfCIjSSHhCaStNSj
au2IhASgmTlWBriBgWvBhIM2vGp7UHoHE0ZeEEqi1WRP4i+Khw6N37PkklK8xYvOVeLVhO9NThok
t+4HA168Yy7lUMSTtWtFqPAUv4n+0OvxfxyAeaeiDyTDJAIBtZ6PUBfeYQqceHrzYrgKp8ytO1ap
WuZyAfEsV1c3IfSnTI3HReYsE3vFgolD6RQubVIYTmdV5jQ1l2vOlq/g+2MBZaMbhmXKENJg5qEJ
VpQJArjNwE+2tg7+N+rEnuRaW3LGwXbyXftCVAdoavGZhz/7W+oiaRLMdXRTF01FtGRW/UWLeilM
YPyxhyreU/cYzYBU0f34vvhr9W7/aHy2PQrBPNQhu65fwxoiyrSGrMsGW/yXy6icWqIM+wTngWSo
p+YWJ++8ed2K3w94loxaRkgbhKyTj3VlIreFJqQU+7WgeLUEGBduiqxU/SJ5DiXYfKO0+K8qT3+9
LVimaig1WoOmKkBjwxttfiMiORqYGPePMXeSf8tbMstsihJlEqjCSNGrqM94mOtO2lbOUBfrzNhI
4XNIir0wSZwCHvsRRcMwrxeYyWcEWRtTucQCm9NxRPtiRlp/f3qcGozBRKkYej0NctzhKMD+JsxT
2wrPcr+3unpV95x0mj2G7GyYgKU2k1jDJhvMp/lkDbED5RxRTJ1wjHcRPDAaSEXfn9yt+HW9fMy5
LyoULKIWNZ85f82gDgs3JkAaR84o/1Dj/WsfmgwwJ9VMuYJQ1UIUlT5aDf3xAoprITrTbwA5+eq2
sesdXTevAte66zZw8vsImsxrYRZgCV+W+dLSWCKaBI+r4gjRlS2sOICaBCidB5tc9hz7PrlaVFP+
M4/vGiGXxW7ZMZpsl+bg6Kbgy/oTgVLE/c/HLR4sldqrx3QRx1TPWuB3oqfoUpzIxvKEHwvuvXPi
DQ8XzjlrJrM7SWIAKQyKw5EaL536Ix15GGjeAMxuHOcUSoMRqvG5Uq0kxR8gJM5ZsOVr3/k2LDVa
QUu+iHAJotoy7rRt7A42JNvWw54v8H+7mfa981h6tNbKvRaqoGFT5wu8r+3gIIjijrSRUHe0K4dn
M38bmnw1IrPzBskSwONaJGNeYdhnAm3zmWxRCfDi5yT2xNJuHxtnssvn+6vK2fAsRTSWQymTJmAW
B52uBbCrrCj0VIvuLYhM3x+KE7D+xg0Ne6GqAHc59iPEM+D9J9bnkGtFwdmILAW0BkYkpGaL3ppw
JsMqglbj/Wnc7shffSnm3hrSoaeihjsTlBnFGRM7v6BJGBieFOhHKfjdoxjt1AH5AflAiEPpKyo4
iP7lsTnnRwCKOIkKb1mZS64Pu2aQ4waJgrJp6JPRnCwa3J/ybWTQ1ZSZ8IGr2pgEDYXOuZWcTlBh
0gqEEPytZVqeAFeytY4eFsAWkUpOisL7nkxgacaI6oQiD+og4FSiuZgpLmd2S6T958CCDvCfkTgU
KrnXKeoaXw4PNgVJGMQr6wz5PEcHzdydOOu5/OZ7AzL3WjFN0DeAd+IxEqdVpe4ScUK9QT0QowrM
fHJCU/INKOvdn+f9lVRZ9qagWBNUCmbzKMifLRQBk/lyf4Blp7HTkuHIJksK2AwSG0tIn0LNqSdI
gfLUjdF9gaS4D1W2DTBUboY60P3hbt6g1+MtE766QTV0KJR0AgZHBcNKdRaNePjYoQDfHXKf+9S5
tUuuR2NS5VYWJoomlwkgTu9pL9UvFIXBUFVsKM/iADyVIM1xp3hrp1wPysQauLyHpjxjSRdCO93L
4wq+J+WPBLgef/AUD+KA5FiUTnpWt9kZfoOc03cruFyPzwQXPaviepAAjbRkFHyA/o5ht1tqb//x
SzLxhUriYKYNIGMgC7twF7a/3IPW5bp0hRMvF+LuGyakmGNfwVEUi7q4ZMVOdVxGmwMjgNAT8HD/
4th9L6HMRhetlkOIfwFJGGu5O1erkGYeZ/luXeLXQzDxBKIYlTYTlBkgpLfRP+ddd8z3UlA9SaA0
xRtj0zkVF0R/f2vIbDgp6FS1TZnKx4JQdzYh3p7qNjGzFWdy94+AzDKwIxEZ5azjaxW78jAdOslG
89FXUvBTF9cYPBy7Qw0mEwosP0pon3JOwM1HyPXiMud+6rJyoBSZLR5xO32juKDIoDmN4cu14lWo
y3G1gXlTZk59ZXWmChWiJbBFK2XVrai/0GF5Ie1+vIbq+p/xs9dxvFsJO1OzwLmYkDrApDp7QUZh
dwnnM97Mmq6XkTniTQ39UqpiThC4OE3nHoVpZ6Hf4eF6pK6xiQ9kl4BlAnA7CQbYRGtnA0q+sISG
NtBPLgyWEwRkkQ0CTZiYiQFLYerMfn0p/DxYxDyjn0t2z1vpm9n91exZOEoZa80oCUgxlpDTX+oA
ysEb4ug/lzGBZVzBt4qXqHKiwlft5+p6VKVITAyItx0p8u0821fKBAq+4Q7Nj/tHlBMJvpb6aiAF
hZxszPGGIHC1SZLcieih1HjT+Srq/XN6gSTjz+2qlFGuWBQ7qPUmr/gprVJQkqzX1O8PkD4LKq/R
F161mxwXsFlR2zWnxHOzA3/9FZmEI1JymALMyaJAPbjNSfWUbfxRSXa9Fw4JlMkkzzqnq+F317vo
RdAVLxbdXujvRjET5xGD4YBgLr3MCTY449ogs9eMPEmAW2Ciqx6tLv+5zuVcG6RIMUplvRWF35DU
n1CEhlX7kxDnrjER9PbwfKvzjhNrb2Wo1yMzXzjrjb42TJjUEgqC7mKFjVbO/b3KG4L5hKlGRCMe
Ec1TfR3CObbteHYBNwke17NgLgypzXORSA2IWa/6uViPuz7AazAYUXq0FTT056dFLXhM7YmTf9+s
WlyPzNwbeKbB26dcmJW1BjREDCvq8ZIWmq1Ty5O7eRcB89+MR5KpbpL86LsJRIqK56XF26XMtZIp
c0w1FftnQKeTGpI9a8QXAHz7b1+SuVDS2jJmiJiACNnHbtEGdEi9+yPcvvq/W0SsCmeTaWWa6Wp/
zGGdAXJs7Is/o+VTOtkB+k3utJU5ktw3t+fViMzZm8zMgKIaQNxm0Z1adZvP2uP9SfFGYM4YpQWt
QvBhj0oPX9i5taWIhwtWbiYWV7NgDpnYNkleq2lyrsMBRmnUK1rlXKC+tREGaMAI4fQjV6e1pGln
Nac/IfZadXiTanJQFNKK9oktQgVeExBnYuJLmvUwgtXRhJdIeZS0aFdJo9caUaCL2lkfp005t9t6
zmBonq/6OXnK21x3lFDYKGp0yQi0yMQUqEK9ijhZzc2tfjVR5qi34lyYgw45UTB4bNnQvCTK1lrD
ex4tcf1vN9/VMMy5TtJqKLsJrUrI7kNGp822LSl3mfGc5jUgjv2GhptYfZjor1Fs1vf3y+1E6Wpw
5jg3Q6SVxIwXyw7ACkQP2mB+VXm1W68zj9SQpbk/4E2PkCuci8EcbLmBWf2wNGbT3ejD18hPxlUD
GWd09wUX6E75xzQjouqQ1lD9utkoP1LzNIz7Kog5V6HK28hMktgqWQ+OoxCfS7V/a+vf8ZStoiLe
D3Ox6ef8QcnaVaIPW1QcXU06JdFDLCFfVYd6pUUjMNz0QQuFdTkZaNln4l4xyasG5EinNft61nZ6
2ZzHEAWfKP3QG2GjafK66NpffQLBIzzrZx3OSPBCmSj0DVJ9ZxaCsk2HqrcnLZe3/aycJGLVdqfM
qTMBRgGLK3/qh4+sB2UtQS3JTjvCiVG3L7jvHcG2hIapg9e4jg/UuGaw+ExDr0oTnEVYfQc2vzu+
whVQXFhXPIPr5dP//SBYEozkIMgtfhlfXmWaxCpySVe1+EzyyJdk1e+TfSskkLtEjxk4W53whGhv
n/DvEZlQps8WKVRjwGZUIhs6mDaUq+yyfbi/528H5e9RmAOuR/pAk6hXgXDRPXF6EeDLd38E3jyY
U9wRLa07osfnKTqP5mzPZu7EDY/YwhuFObpEy6VOLTAPIXozxIugLeZePO27f7iWv1eLOZWEtHi2
9vgmrdftJjkYHhd5gsQha/Ul+aWq0Azg1ow4M1OZGjEJxYYaBdav38CY0wNQ0luUqlQwlu0MDjC6
L27Bdbz/0f4Gr1iayrLy10xVJuFXgZbTqQj6SfaiAL+E4gMIoqfmHaTKxjbOA3Q8m0C/8BQ6bhrL
XY/LpCFgQM3GaGGFR7AaP4XS/mpFwcOg+1Q25NQdYOQ2A9rvLlY7/wO58Hbc/Z43k6TEgzDPuQh4
0ZBchjF+TjXg/qjUby0TlIKmyLzWlJ/btj5VqeJDaeEBbhJQdmqh9pu8DgOwwbMGk2hacy4nzkFl
LbKmiJZyu4QDtLJsIPor0Og533xZ2zsxjjVJHmcdMqZkBkT2S316qYUuzaVybfrTimfC8Q+x/Hul
mchTAXSohHSyjjEk5iB2m9v9a+aG7scIEKNTeNUP+I4cdR+sc85S8k4UE5H0zIw60cA8JSg66HsB
9fOJ15G4/WK/OkBMQCp12kijlC0XIx4i9TQrtiQgjRmEn41JYSRY7tt2Pudkj29kqzFIK5rxBMNd
GB4Zr1V1IPWbrn1kIDVkSoEb1bDvf+6b/gnXR40JZrUy6IMOQfXjlMpbowZzN9TBGIqTbGfGyroL
IXOhNk6o7rppTZIg6yDL/1giiUji3iaQ/pDJLodudwLQSSVCp69DBaYwTBzP51n7OQlIH1AuyPWL
CkOG+7/+5jk1dNPSLV2F0gQTn/qog2vu2NTHBo8vWfkgKhRj2tJvkuhH2Oq8o3Fzy1wNx4SlCHja
UhxGFVW0MFDatSW79WbcJk7nFdlqfhJ3eM80Aa+CzxuWiUZyOximkuBZbfSdM/Xi56RKflxHL/cX
80sX687J15g7JqqrLNQGqh5hLesaL/rnkKC4DPzs6f+C7CJHPw529Uv10JxPtksVsQG9fR1+jE/z
m7qCdytne96c+vf50ZgPDGOtKJ3h7HKMhENXbqz6Kes5STbvstGYr1pHkkBC0sHZENPuzJWIMiXq
JprfBhL8wPRV5ykOTJJ1h/6CkDr38/7DC+evGMiafRWJKDdVhrt98BfznGSjUsAXdVsI0EYUbV7g
u10MvlpUJqc0JE0GThmaDwATI5k8xE7rDNvpZ+9XT+oLegoQoeOxPXgfcvn/q8y5UfU0L/Xl4oLC
aj9tuiqF7OvH/R18uwB1NTPmNuksTU0FEaNQB4hg1ZFscL9OcKpz0Us/8NMy3qzYO0QlgpRqGM/S
PvIYlQXA0oX6jTOrZZPfO5fMJVLoGamIasRwBs+dPs23Osm9vg8dcCxUeT3MsltRw6t04seRwLkm
bwLwri4IFt/bRSBPhHAQQi6WgBbgZW4MDjKmGfwf2wyOyT74/fCTr23tZ/J8f/LLF7szd9YdTIhm
NR9kxKS027SdYhs4g9CAtX7fH4Z3JnQm0AhVN4sZ1JoQBOQNAUtnB26ms8ywXisB9g9aU/9KT+Jq
adlK90hgWk7bhbXTDNCZWdegDXLmxVs/5u5o0YWBEDcqCI0bP0L6MTu1mJfgtW4BnQzdzoDxh2Ch
5fKeyrzMTmeiTFEaUqQut4kaFFZALmK/U9zUX5Y01fx6p22ixBsOkLWJPZ43mMw5mCwfSmh7XRlr
fM48D3pvdlH6kD1YKEnPobu0vLonWNl9GRDUnuRVhxBkl+Mic0xcbu+Nk7OzfmARmUNK9Fo9Rp/Z
esRSbNMH04WpVFjDcBxeTtBHgMYyj5TNG5aNTbPRzHOKJejyRzG+9PTX/a11U1/7evcyYYmOYENP
FoohE56ksUM2C+pMcOhJOEBdRE+9RdVUdMegi5zl7Oj78SdNnejIo4XeRJFf/xImhwXNp6ysSIae
ngueNiAV0SbcaQHsJjY8HU7eZc1SKuZIRzWthOe5ij2de8Pqo3XJCTTj/0G5lbOL2fo/rAIgXZoi
8RNBy54vWbmt9NP9r8gLfAab/WSCoeihhDZGvVoe+G3p5EECh8LkpASIDpGTuwlXvucmq1b+K5UW
WWi11EKFQSpF9Qhq1yd4I7A6a3Y9nKU/yOwklxZi4GBr22ACfNmO1Z1XPsK9YzSd9A2Nzs/hDaTY
XbLXAkAw1vQh5taBb6/M1U9kV0aZAP4eJxWqf1C0IWUAy1lw0YG3ghheZUeP1maEtiF3Ny8h+W9X
3tW4TMgO61zTkhTjggQIVqEbzg5U0fFNRF/od0vvjmvgyBuSidWipIFKX4+IFbgl6NtwTDaLtXC+
g6Je9xoeeI3k20nF1RyXnX+VDoazlVh1iMth8CE4HwF1iCDdOm1tW17rR7Kdr9td2Lj9WoEFFO96
uHmurkZn0sRejEUznGes8CA7EoldCX3lglenvhmAr0ZhArAJzV7wIpA4ga+LzPC3Mv8LAsv1GWIC
cE9UdRJyPEcz8Bi1/lQDCMWJDsufuLcXmciakbnKa0NTwI+Eomdm0mBotG1dP0zhe6s+x/MjHRfj
BNDa5zoo5cGZ9F8CWCAdzLGbSHYU48UEKfW//SwWit+j1UAiATNfnmzCh/lpqA6pgi/lRDycykfp
iYYB7CuQXfCz/ttIkO8vy6LzYdQoTGmNuKzuURYFwps+zTvLh/zYutqKDzmY5Z8omNEdfYy90Esd
ngjvzazu6gcwoUnJ46SZRdQ96iZfw47KF6P2uUnOKVfanjcSE4xqMqpF3OewqgdRed9m9uzmXvQq
QMdbBA/bXt6L4jb8V+JeV3ubBesP2ZTCxhBf2ID7dTSem4hbUudNjYlBoqJXvUF15SgGeNyUtvVh
xW5/kCCB2HlSEajwxEJqDLtozqniBAaLCT9a1nYF6TE3qIgEWrbPY9G/f0A4AY5VgoZoSldnEgKc
OCDHts6JXHnyv1FHu/5ETPipK5E2QoYrXARWQFf2FURe1dp4vz+V2+WZq73OhKBZtkLNnHA3TRvh
SJ+KHRR1NorfByWo+x5Ziw+TPz7h4Z188DsB9/cIuKZ/3lMV8B1mW2GOOp1tc6yPYb/PKuXRrFac
ad6/gtFh/HOkRWORtiOmaQ5u8X8dHqfY5i/CHvDZgE8xur9FJBY+a0YN7MFiCg1YAvmtyJ7SS0Mf
OZNarrh/vj4kFjubTGKhhyZ2+ug3a3GESIDfD8iax9XgQGEUvmO5k/xM+nV55GPHb/fp/to5Emto
pBpFL6fLzlEe9HNyGHYLQj/0+xf4cMv+8vzjxZTbb6KrIZmYEg+FMA1dWh+zNfIZm2ogDVb6UTE2
smpXqA+vDAcoV7rrnBFKXPOGmJvqtyX7vWnDufg37/F5P9RIrAdSoxpZqAP3ekxgyZ2Ss6XJnGDG
nTKT5hD4LzeSiXSVOkbmoHg6gSqZ+VHkLO9tKKHukdLB9AFYCb85Z+fpedhDfgHOD7y07ovtfW+7
MRGpr+dUNXqc1s4lBx0QNGhpueWlWQvHMHNB/Gr9/lN0CtSwVSdaxbmvWPC28yHWhBrhW+vUTrci
6/SgfYZ261rp2qo/gCgo7QpuWG/ABQ1PPe4G06Gymx7a0jYC1de3gssr+fPiDhP0tITWlmDhbtLn
fFfBH4toBIKexA1TjZNMcc4oCw0ehLgJaY0zKgBGOn206gc1N2NyKaJPTjTghJyv83qV9Bu9VclJ
ipHCH6jJkB9AMkD2rnAhR4YOiqo8RWEgImP6j4v59dC7Gre3xHm0GqRrMZqmcQ5NMCvz5Jlu5z4L
7s9x+S53duBXQ/1qqFFJVBU8naU6MO4qf1gpAdTRV//xWH/V3q6G0YxQVDNtySCEwQvBbMrKgpNC
3G5dfoeyryfc1RhmI6SyGONcx+v5pcQbFKXtlRlAafNhgpyrr7pa5opIkebXCjAAJ3HVy/3FvF1C
vPoJzClocyAe+hjTVIPKCtoccJ9wI1so6y8+Mp03QmuoCHRYWMIQmfco5oTOr/W5mj/cbJsKIP36
iDraDxXHPk54wpu8G4rVkbDKrm6MgtQIWCCYPyoQhpxXKqqCk0tj2yJbcd41fJOu+686iRWPbuXR
ytIEDacOpmvjbgSWfDHvFlBvsUMbDT/8AtOvnPAw8dDJvFVl3hPlgKpsomBVc6Ns7KIToImg8Bom
nOj5dWVdfToqp5CGFHEKpeXNuoLSUeukruBBcglpRwPQeuEthB0+c+Y2ePB7y34Vpq+GlgUDgN2l
XzEAH2aPWERgGJzQQ2UyswHVgSdXA/kANE/2lTd4EHviu3Lxzs2XxvTVj+iBuyNKDH3/eDdYtgCh
yED1UigXgPGROe1LfLBQNmuwAjwyMO/zMsmAhFKB0ciAt0vLwHRXa7/vxwTO2xu+z3/myYkC2bgJ
gAKkGyJkQtxQDuoN5LbI/29Hhx+Qez/1a+PN+A0YYF/Y/7V+BH2VP3+DIZRZrkl4fucaDqqOEFjM
TjEq3v25cp4+EuswNUoyafPlhQWJoMkz1E8KTaj5qzNlOdAQQzGUrMfmKZaDDBidIsi8yO//45FV
mJdJpKBClklfl43ppdpr2PGYwbw4qDD1jArCDeUMP1mUPKnXJF7zWPnjqnbbXZK48bZFeZeXFHxd
xXeuahbLmcSqXgqRqeCkmmdAcjLwhg7dGhVnRIrWzcIH0V1uNV7tk3NEvirjV4czThOtS3rMdXF2
KOPCIYXIyUJu98G/o5DCPEOyBpTFXq1rXJz9Uxwdip+1szS+OrjyrqoIoD0eqIAX+JQlJl9Ny6oQ
9rQa1c7WUxu7W0eo2spB8iZmdoy8Osel0jduu05d2EFq9ugBvP3A+xW8yPfFDLj6FW2kQSJQwPuL
OoOrAtdQ6xR5M4RbDER+0S3OCaw0skNHYOjCR1ZwLlaFCU7tKNVGag1L4AVycRNtyXYabfI6rBJg
Q5GoyGhz2KU7rSA6zVOa5G0sJirBJKWj6gKGCsfXURx96Bhy4Fa3m1/f+4pFoaY62lG1gttNg6Cx
k6xQIaOAn+q2sZkexRXvOc3Jpln4aT02qJNQ1ChiNXdTlJcKuiPak9X5SvK25A/QBOPEXJlTh1GZ
UBTOkzWNIj6h+drj3l72UXpSz5MjO3B7Mu3ZXpwTQWU0HwB4g3Kol23is7HmhH7ez2DypFmIp1iu
EHSXzBAOaHb/Gwae0H/RffWdXyu5mTGZALTLlmKqKqujJnRFrMOaEg8KtXwpRDizdBO49taqhEv2
/aktsedvcfd7KBZl1hXyRM0YtUmthiakmtptvykL3votn+neKMylNehZ05ASo4x+2nmyVwfNdtjM
BhrSAOideNTM24HnalbMthlTq+uohfFwm0R7AGWWGgiEn1W0C0Mo6p9iaIweFrgyv5R3+/q8Gpzd
LARCf0b/Ndn8DU+1bi2thlW1CsjaCMrW/R/UKJbC5731XYLRVaCtaj2Vhhp5fA1yXR6pb1JRe2Fi
OEJ5kjPoY1VTIKqxKxQhj/5xM85dzZa53CJRE+N8HhXEeOoJaBFL77kDub8Eb5eFPA1lkff7W/Zm
WL8akbnbmnIS0izH6Yhk5ZCG22LxeohFWBcoftmeTQh93x+QN0Umja7JkCZ06Y4LpfKS0mEbZaJz
f4jbOcLVpJi7KpIz0kkdAt3ivD27kOqHVwt2Kx6fu9LvVzwkF+/cM9cThNUTIZSxSQWpuISZAtVV
6VASHmny61K4szNZxNhsSinp9LA6moYk+hIcTPXhRy6RJ2FKDuYQVNl7T95Nc9VFkSdPvauVn7Gp
rS0zWamNtiuS8tBPZDeWQYug2/pTk0ENB1K7c+vk6biWTGzvSIE1wGGqM9+i+TZuT1Y2rPLR8I1k
I4ZS0NTlyoxyu8ghGAx09FzkQTprHOwqJ2yzqDUjrjJLG7FPFNH4ZYKQrezHUHmWp9/3N8tXAn5v
UZnwJkSalchKXB+VlF4grXsQjN9CJazS4hxL7bovjymUyYsTtVQQxca1BR+9Ujo3HdqjeuIq8nkI
P7GoFH6oouWY6WsiRF4NFdmSvE+widIVGd59BD4+h2L61UmiI8odL3LwlouJk00rxOMg9OjbBkLr
Gb0j9I7uRF4XOiP0Jj2hdgyAufehx/f8vA0n+T5vLB4uNKBNYiXY/zOU4newVcANgZdGsSW7cpdD
ctoZ0Obhoklu5lBXwzLRMlaHoaQKhm090vpWfNGaVbNGJwR5ePrUTn58QDJjhTCV8pfoyb+eeKvO
RE9LN5rQWK5GQrpdBsfTtIZwMMEjK0x5cZMTqXU2cCZhEuVL9pZR2EJKYOei4tvsCUgI8Csk86kX
HmowcxY5aTiwuoW0yEr/BrvVVY1nI30dy9IBwstHzJ01vM1CPEbNlVaTII8vOdy1OgMs+vEgSkcj
fOkMCMe3DfxCXmCTKSWHMiWOAukHtX0Z9KcURiFa44jV+GuQgLGOuktTwQC7gMhIq9OVms0/7h/U
26/aq8/NRHUlkiCJvtwceaiejAgSEZMetJEatGkaREVxMqS1UYeOao1uFT+19eIj6lSSYHfRZTI5
8el2Efnq5zBBvyGjJlUU337pyGSAak3oyMBtBTY4NnF6f/KbN+hRB6IPsIZswz+B987nXKUsXs9Q
5TGcR/yCCGLmFB4mEQ9BxxuBSTUrvZphg4LYiNRvA1bEHkKNLtlBqtFrAgvogfr5/kfmDcgE43Qi
xGgJHnqW3vqQpvMI9e+PwDmyrPZw0kL4Ih2wiyQlXfWS6jbCtBGpBIUxjgo2L3FmdYbTWhPSJsNk
4jhepURz8txaxYXkSGG1F8P2KVVQ/UfdeKMaOcxkrcFJATeysvkN5irxdhZL3TG1vF3seNz7y3Ab
pva9fQ0meOIvTk1tWhW27wAX6gS8d7QeFm5GeKy28Blwp/ViVetHz7wXBSeSGUzU1CZkDd3yIpMp
bNAN0ZnoTziUPg7QfCHvEg7s/bne7uNezZUJnUQphKQXcTnC0HJAQlj4cEqCJxDxYtc4RKnbQvRW
2tenbBNBRFInkLoqnOrML6LzUlOWgS9N4L/NMeauHSvZzmZfgTOIiR+Qk50FMTHCFfRePuSd/MZg
4hQMg4C41FGUE9VzWOR2OqJJz5Vm4dzFLHG9ncoQihSYl5JnmzRNnVnoVgLtniRyMBuU59qPUOG9
JXivQxZqW1U9SfUaPitfrDVgaHe4gnH7qzYKcos2G78ayJsoE6E6mCvF8XLly0oAGq8XKSLECpMz
ytkrTd9NJt4b9ch70XDiosmkd7XUx3OpmtDTWy/FGg1WBk62lX82aLQs5FWcGeDP7x8b3pjL/1+9
g0c9HOG7gk8KAzS4WK+yIn68PwLvNLC+S2VqJcmoIqdZ1NhaR3kmgb5rXdVvNjGIGyGve8abEhN5
SGHBlUSclGO2y9/QOXKmfbKxgOWHxt5iCixwS+K87cKEni4ps1So8aJfVCalreVRfyGW87rmnFuN
FaGWpyjuheVbSVW2aTpwXqbHyYreIYXNCaa8ZN9k4gmZWi1uSlwc1CEH+MwE054eFplH1W0TSFTA
pv5/IRJyZsjiYmNRkfu6UJRjmMMdq1cNuzF765CpmeBK0+SotebFw3xRmg6pad48g+3tJzCv7lG5
tmtNvsy0D1RS7qHkpMOZZX7r4dRiUf2tQlXUmUPyDp9XKI62kmbXcz0GYiekgSgpjp5DfA0uVnj0
Rl24iqdUADttggxIQZwuTjzNqF5Hpf2FLnceFKo0rYp2ytwitC5CP16GvjpITeG2sDPQKbGLXrHr
/iTpPWKFsFXrzum7/G2E65osDkdqwn0lousBJn152mwFpXdzoXsVEUfb/CWy3ipKPSsvYAh4yo12
XbXRiup7M9zMwqeg9Y45nCLJH5XtVD0i+bCT8HelPWvFaSbg+f+c0Ps2+xWF7UsWlOSooD8/7MoG
5i6tiQL0LhNifwDGSZYvSMncRoIlSp+vgcu1QbbJq9SJJ9hZpYZtZMAv7ITpkiQPKAr4Ocw8p8fM
gqt8KNilhBo6FjcCp3qO/KI7xHMw18+0Sd0sRWFLONf6e4hCAmgBkg+2BgdHfvPys0RdFU3NsjQ2
1TBDgepdqP0/0r6rSVKdy/YXEQFCuFdsmkpTvrpeiK42IDzC8+tnUXPvdBadJ3VmvseOimilhLS1
tfcy1WmE80Kscjgv+LBV3Qji2HKK/7pjL4ZZnfJSRibFjNaCkKY+oSWtuvTXp2MzjGKgnYH6XflU
7eId8DkiQYnPtvutsVfPolCvWNMvgJneR0NqMh0YcXrQvYFrwaY8LhoHaRAFqNFqAQN626OdY+0a
gMSg5ye20rtOWLpYilV4KKyMhO3SA5wVemAKuJPFPp72UC47dtG3ERUCc9qE84uIhSu6S9bIdcUc
FWvsEdsbL4LaJbxSot1C00p7MJz/zeNf8NHX3GZ4NTUF7TFTxAR3sga30V+z2txN6Xvei+o7V4vS
f5b100Ds4jKOtYy2ralWp2yMoY3+EUXVjs2viX5uoZxTd5CcUU91Y4rGXV54N3aXtnom1DHQesny
yk1G49TQ9DgViZPJvd3D+93QZEzcr+HoPI6LwaTgBXX1oXAx6dWxqsJa0ZN56Se3hsOUMhjQ7+wL
JdBME5UKP6kCwUG+estcjLg6TLXWA+tQ90vnXM38+Y7Im+k4bywoUAJbkwBto6HVWkGYRSQHcL3L
fDH06uBEEpmm5lOBAeUsKKPDFPF+/jGhwUN+5RvmhW6Pdos9Tx6MU526R0ugDUTNOcGKryvMHEIU
hkYQL7lsLBCQjZZ2Z8TPyC4SoHkyoEpFTjJXc7I/814XeicJirwwIwEdAgL4rIcwHS7V259VNKtV
zo4qnRwBLo1MVhscVU38pnpt2mSRA3ktQniyZoJE82rWdzGnVbpOmwZWe4VSnTqymwfJmWV400PD
vwYveJqOcmK5kR75t2cpiEfrKuyQJK1cglR+mnV9l6CKH5UaQC07NR7vcya5t0cTBfo1D9lS8i7W
FrlPPsSoWzz10BGcIZIyDYcZKYiElLrsviXZYkocR97t0a9jpS5WeDnIF/FQViLe9Qv8Huiz30UX
JL2dnafv7Xnx9TC81oMEBKiXL6g+h5nPQX4WMz2vVyQvfsQqPjEWymFsdepJ2iAB3VVPAJK2T5Cv
8hcIJzf2Gt4UTMjxu45VuBh3FaXoVIPiNyBKtUBi1DvQWtEknJ3R+zchQXQ+V3GpYwXvOcPN00+j
NxlbyMgKNq5ghHUdc2iGsDJCozpVYeVnyUHKi/9ws67pxkaeplko6dUnqw7gGTvaka3sq+iGiHSf
RLNZBRulpkraLiCAvgFVPNqqcSwIZ6KkdhVduslU9GKhCDbafqwVu69+KononXe9vv1nk62rl+rI
EzmaWxUnrLoDhxkgz3bbHIdA/YC7xmdqBRlQ6Cywc+lLrv4gak2LFnKVesit3PRtRaoT0wwfnty2
RbPTfxZG1mUrEGXjWuU4wcmdHijNJusdrbdVzVsI0fCEdPInrkOe2QZbuDDdfEmb/++ybH9We13J
IiCcWakOZWMUH0ef4MVk87O2qWI7DyBJ0kLnZfyuwuIcfuu+CIwkuDnW1lxFNZiZOWOlSf9hDt/m
svETttXbDQ9lwYpfB35eTHS1edM6ZiPRkGF8OsLApDNoTXvc6y640U/FMf8WOUBEfqOH0jNQ2xIc
HcHFvLYVH5RiKDUJmYCm1ntDM+xERRrL7zWA/tV6axq53aezoGQiSD/WVa5Rj2NNWyqwUv6cDsxn
wzYJn1V9clVJs1syCS7H62XRizVeXY6DRNIxqzFg68Lwikz2AmdbWO9z7MRHWCvuoOkpCLGC02qu
7sJUpug+w5H3hG5RlhqBWnXb24dVuHVW157ZQ5S6M3FGGBRrjksdtH6OfvFiYy6KGBBziE7aFta0
sEZ+Fau+iLbO6h6US2tMQ9TvT7DrfMPt6/I593Q9dPSBBKGCLqzllUTQgRO9CtZlr0bKYMlrYM4L
HRzGecOxOUSQ690oRzjEjztYUwf1f4ODjC18f7E0ezEtXLSj1o/rDOgW1FKQBMg7C6DXTkfxx6YJ
2E2f1dqAtfsY8GLBaRUcHGt1lbajSWpSNiirxN9z2vuMnpk1OFL93KmQixJJGl4vIfw5N2uXJWnS
eSsP6BMtAPx+254A8nL4b1hXfOZxltCDaAl2N17Xayo4nj1JNy43OQk6JQiDLlgQmI3qwArpDuI9
QSgIDYJTaq3uVLORo5SZOKWauYn60o50kbmq6JutYo8x5gVjy5RaVTnyCQVDCnvvzDHr9k1Fr0+S
Nv9ZWFgzwjugMGJAsJYmAoDus2tJTnaSPBX8RbMF5mtRuGNo63Xn1I/ghfpNMP4yo1sfcRWWpmqW
F9FcFUd09psjelCxq4LJsOjmdtDfOKCr50ZiFapl998adxWQEm6YYFEgIC2mHRTiZRzQPb9z0Wve
ad/0h9vT/GRk/PNw+povnpZw9i4NJAktPJBlL/VSdIerOwUyNYmtHa1jK9vznpto9TnkDD1br9nW
MDElABO69JA8s3ILpfgs/wAUIv+4/etufwN9TTGXAaaGsQXiExJVI4ff+ND5UtFvmlj0tW+vur4m
l4/53NOMISZV1jZkxNF09K1a0GZVw58oMBHZS1I89wU4hE3r5zIXxMRPnM/f34HKwKqrqgFHuK8v
37lDpwIABlQCO4jvGzIE/eclOQXfPCrhEpPjzcG1B8iw9uOwgYZVN/4ciGK3+S5XkcObb1WCU6nf
ze2WsAc6w59HNR2dfdd7BkEryHyW+yy+K6vETabGifvfengIqelTvg3lh9nIvSGJ3UmPfb3iNu9z
m+ZpwNvBSSbXNA8SOsyVcW+N6A1ozK3y1zR7atPfefhtmHonmhI7qc5Q/XZS3XKT0jNDRKL2fuhU
VxsMO7XaTck0r0OPKTlm5nnsLEFl8To2w/qzistnvqgfmCEltbHw6ODgEQA05haP8J3OD9rDHIB9
iQobKITPQyOkkf3Du+rPyMudcDFy1zWlVC/MT7jIZ1hdGxqHdKffw07hrKJ40TtYZ/bUgMmd2VZQ
ImqJ+J//ULv58xuWa+LiN1SprHdzid+Q9bEbmoY3ZdLGaNHBVqCSlbq69D6Q0m0o35jtaN8+q9fv
oD+Dr+6gas4pVSwsfVU3gRk9KmEvuBKWyHfriKzuIJYmUTub4J6aLDwMYxTIJUM5CNHZmk+RDs8m
KYWNopS5t2e2/PJb465y4Iqqc2kun7aZQIORH6NB2zTF0+1B/iEN/rN+q/tmMNUWvD22ZCmKLwHE
gmeMaXr9KxBTLrH1j2LToYUO2acgD11dhK7+h9Lbn/FX985Ix9pMQZY5hTy1E8I3/fzBiLEDaNDi
BIeoyvcWQN1xatpKp217bPMSqCdVj4MOgUJT75pSvld5kzolLw6jwsGmAqHx9jpdvxL+52euGYbo
wqZRyZc9Po6+Iv8yzPe4fKF9J2gxLst946OvOYQ1oLez3mKcWVacJAp3cgI9+RHsX1Z488gfQ0XQ
lPl7m5mKKVsyPN5101TXSZxMGyI3SQWxgQp5DUiRrTa4rS6y0f77FH0dZnWKijgZNbnmSN+a3CvS
7+C/Ag16qjrQNVEK0UpXUUWKDVc219dBV0cIct21TqoCpU1X8cn3fNPCow4kiCWVAmmycygeek9L
Qw+i27MdH+R3EZbiyjPg629YHTAOs76B6tnSSQwDaIQ/x4/VHlBOB+S/Q0aFOM7PLvTXLfR1wNWJ
yq2JdTzBpKO6dKKeO2pXeZasvrc0smvCNiCqgmdo9HcVAUAw1kN3DItvshEGKfshM1PzxqKGj7XZ
gZRDzCloO3JKo8L06kp5XnB+tsFgLC+P0mQrfP42q4kCpT/5W6NjQpE2vPaq9dCqhDlRKPsx6ZA2
4H+UZHKc8yFEfz7P3Uo2emcs+V4NX4aqe1G14kCHzg4nC5JSTxLcDedZipwBMda3OpTBB4aGFax+
9fcoq/yIh4WvPlp1vVfRyctm7pX1ziohZxL9qurYqxvdr4boIS70bSsZPuKEl9MHSJ46xfQuAwcR
l9rOqGO4DjVOwTaDIujcXKmt41vAA0WhMiU6SN1fr8ZpkFhTaPCFiAowr7tjNyJ/hc+XkjMbSpy+
KRNAyh97APvDvPeUXtTq/ft6/PoDlr9f3M2zig9YdTA+ahLgadoEDaTyx+3QKBpidQOrMYGn6VSY
CCAvivlqirgbV7Krr3NYhY4KIvUwF8Uc4vpQM6cooKamEOjVNLD44p5Oiy056YCqo9q3vI1EzdSr
oeviI66iSDslQzWnFDyqIX3RpMyfxs5rc8XFOfJo23zXddUdeCq4Cq4G5othV4GjA2B57EtMO4Om
MufSVtZBUgNa5vbnE81uFS40I+Fa2mMYuA445QBkE8AHndoFTH4xICJWf5NgY3R7TMGWWTeG20zn
YIqV5slqd7n1K+1//2f//+pVE4N3FqkNtmSZR3aWpU4KlZDbQwi+zlqSupskMtIay6YQdS/TyG0i
5akW8QL+TjtQ5bR0RQPgSLaMdTs7BCS1khLZPPXhjhdvhvHI+I4zQV3w78/xdRTyNUgYGS3ljOBu
5pR74IM6rSzYy6IRVnEwn7o4pcOipC9BzhmS8x1/vP09FLr8H1/vva+zWH7DRaiTqWKmpdQap1qO
tnKaAdzaEMW1KNhSTZR+j3IDjEcjz50KmGlbZXKQUuWdkMZZnNryyfTT0kwcCU5q95I2bOuq2anK
7I2U/57GeD6aSql4Q1TDakCGjxZpDfar05AwK82Y+G07eiPX2yDVU3SwGJjrtMyA/rPm0q5l+HJr
I2zAm1QlYJWwAGzIN00G7peoMEiduN+asl1Q7VBZPJiT+o0a5jnW6BZpDN7bsdezMuDNtlRbqKRK
KNDUgRIleH3gruaFD++3gMCRpEqC2HxQIKINozOJ+pYZ+0ZdbxUZtjy4b8as+Kab4JeNKvXCOP1R
GZY/GtKjSuNtrSv3bXVv8eKFm/VLbxhu1bJXBqd7JzXIN6ofjElxppHsw9w4dFPng7Vzl3dpbZc9
SzaJhXSumbPvRlh5kvU7pEnmdWbkdGnsKJCxabsCgGqTQePcAJawG+0miR05Lu00ndB3t5pXZTIe
454fGCoKs6K9ty2dsar95EbjZA89pvle9doZ0kOQbMkUEOtDCiNBaA4TI/Er1jkd+T1Od0YzBDz9
mUjhW638iNgAvFqDBGNvxu9Zzty6qjZyU3nFHN6xKP5h6MlHYpZe1yoHHXvWKRqhbdByW6y3KVyM
sdLUBFlvLTkRd1VUKClSggYV4FZCIyUDxFIHsqAq3QiBZKZnHmVw6c5tmR6bsQfcjAJzMEGRB3Y3
mXZU6ygQnJ5rh+fyV63uWDLyqOAhMIc0UH3oCx9wTul2SVOJPddogkCDQzDkEoRvLcTqWjWVIjfg
dAaH108UevUogTAyoYvePgvlLv6O1pZyOb3VXWqonBhEh7JZ/2aojoGq4yLQ1T0DxwkVKfDSfIsE
ZCMCQF3J/76Ou7pcQ66T1Own6HFCHmF2Ad9M7QVegY6W1/4STfPaLC9vi+XvFxGwiMowhg0Fyv0D
1DFBVDaAtEI17vaHE42y2ioyqUpJbmBM2tLfqhbE8kGmz7eH+NTSW++Ny5ms9kZoMAAFE8wkAUgA
oQ2W39B9hDGJaMk+5VZujbTaGbEh601WYxeiIO1SmaHSokSOyhRbzsxDKGlbAwKUSvIwZYMPx+dj
H+lupBUeGZmtFDIIlINTJNyTohrhiTr98DtXJrewapdVP6AYbxdGHMAz0OkYJDLk2BuVDuqe363c
sot6hLBVrT4B0wx4laIERn9/ey1FV+9qC5rdEEa8NU1oaz7U6XsnTM8FOcoacJP1GjKXiFqnfW4r
vgIGUhmEWzUEqQQSkA58QCGQjueuf3teVx7Wy31vaRbVdIpH1mpickdlidW1eWrx1mN8CNKcORa/
r3hxR+LcUVH8zRizaYaXZ//AEsmNs8gV/Iplf6z3z2VkWQLrxZkrtT6cxjoPoc8f3gPQwW2aBgr6
FpJTH/67aUN9sinCu2QOioOoUX6FQPE1wqyyHgvZIc3J8nlz+JlOoc00zUfJ0iYcFMG5w/ab1ANo
TXZZniNrPOcllERg4zFpqh0ORIDIuFJy+fJ71so3+mjFSk+05eSmo9t9b5/q3cJJq+GGszjhcI/4
VHKt3QBFRPmz8nL7i1wLTxcf5FP24OKDyIxwXvb4IFUP5ojh03QCb70RXJjCea5y5rjvo0mqyui8
mA8sBkrQLpC8yue1t1TdBzCAGnACC1ydnY36vyd9E7Vfr/TRv671au+lPNLAb8zCz56d7NWRjWwK
JER0K4uj9sxTV8w5FOx3utpvXSwT1kuIzGbDg5ZvijmxdZnbVVt787ytZyEt7+oHVVQVejtoxf3V
jZtiqdAS1kiYZf0CVORG2USflinNU/8SQZsvcjPBFXcFKIGVvRhz9XXR+xvbvKPmAgj16Av53gSz
m3r1M98vHOzSZycVtOX2WbZxylzLFeH+PqUH/4orF79g9W3rMA91U+8gyHsA72K0E58F0Mtvl+ZS
bD9IeNfuu8RWg+UUOf0U9IfKsVxpT+61xC5fbx+qq8H2ckFWnx3IvbznZiudUB500K8cQtmjNbUV
pXD1xpWLl8b6oUMqrGo6u4wQCFURFuDqPsCGVqliEFXXVo961g6sSVktnbIsdFgxOqDw26X1dHum
n8pnfy38xTCrT28WJcOzEEL+eVM96/prP5/ZQG1d+YnryBmaCQ8uE5wM6SgbXeIOWvhgav2GNvNr
oUFaB2TYtEIPNZQsj7e4D6CzFlC4xWSQSWgN7cwM8PpVhqzBiCO3x6tuN8jacRyzY5ZwQAW15lcs
84OWP1JrD/PLqVAAxvl9e57XU9OLea42mKxlcUNMFp3ncS/Vr7lBXOgFPQ+WDDT5rkEDgBrGfSND
iTyxPIoK7+0fsOyYW+u82lE4f/M4qKgBxfNdVMGzhgkGEM5w2VAXN0E+ttWkxBISBJDSF0bovCfb
fIuicGBtRSWt68H4Yj1XafFQ66PCQgvvOm8KQL1zwMXeFa+wxPEHmNFA9E0QpK4AxrFIFyOukmQS
ZXFYmljBxlPfoBkPv13o98FUCpPUkHeVp74GCVVUMFz+21sfbpUxE0bicJZC88TQ+ky63J2Xhtu5
mAxnqkV22NeSy8s5rpK8WEI4CJNKOs3xQwQ8QkmRVEhPivhdLhhpXZPUpboyKg0jZTjEwYAPiHrF
/tNgt/f6l2TDnWQnwsoKDsG6vgd3n8jI4+UTkqeRtV5aje5/dMzWdUpDLchAdJRCu/I4NzB6SZ5u
DyBat1Uc0StJiuE5Zp7gj+Wm6mOq/R6LzplMwTii7b5mpBgkhk6dlQK8eArvEWm1KKieygewmXaQ
ikGNaYO3FbhkXIhzu77jqWbICtWJ/NmguAgkmlWyrksl6RSPj0yuICabbaGehXT6WZnfbi/nFSmN
5VT/GWx1vOjMGR6JhfTJRVG3ql1BajVzh4fuID2gkunWdxVz+ga8aFHScf2G/TP06rApUVvqjYKh
VfIrY4FV71tLNL2r2wXvtaXdbBhIsr4GZRIWoLemdXROttVd+F5sTdjhLUqy6jvY0n76NN2BGibQ
4xQNurrTjR4u9GODY6ZrjWMl1M6afR5VG2kU1Lk/k5C/guPF9FanoeSQgu9NNTpr6u8iLICk+tVN
xLHmczveE6k8MhOJEyB16nOVvzMDGCpmYtrmU1Eoxz5Bh8eCVnP+wMuTYhyopLlVQvyaDnalgXTc
/+LJexk+KIr8Ms1gcKsUORBqdQqEsaq7BTEx0O9Z5neSBvyA6Rhl7OST4hpd78b6cCay+SvWq9ou
Rm0PEPRZHStoMqvlVp+/5bLi397OVwPcxXosf784OmMV94k0QUuo0GTkq5EXKZogN726ay+GWF3z
ehwVpES96MRZ5UAQx+Ygf0f14+2JXH9oXwyz7LGLmVRWq1cmr6Kzfp+jdd94JrTCF7IUDO1lCIUc
Fa+HubfQ4UI0vdUtrzewSWAGxs1QnE1eeHW2+u3tuYk+0irkhCyLtQmlFnCP0XOnMhJYwbm4ghFD
VLtYvVVoyUim93GCWVh4DW+B1EKL0YYnkUs25oMkwuMtp+zGKVyjdZQ0n+JsaqMzGUDSL4BTHI9D
jeqb1DwO0+DGFIOTzqcAzI1K9NpMW56IHpGCVV1DebjVS7Ui8ehcle/cAPFGpYKwdgW89WVV13Lg
zaxOaZ9jno2n+BpaGHZc2QwsjcU5aFFfwkMsBUEttFUdfwqqezHVWLA/1VXEkzuoHOqgip7zMHGS
bIb0I14NgjByPbv+s3/+EgMHSTxreROdJ+u1QaFDAnO40U3wUTIalGicZSCmTEZq102+KGLZGjH8
gjIgxWeRV7Dow64CjppkZcZb/BbIPNsm406Xi8Q58aIVbOFVuIlMc+JxhHtSjdV7qR83Ke0D3dKC
ITR/6qOeuyMDNKxB7xx6Y7mTdTrdVOlgG6X5npk8UCRwgyw8fBJI+JnE+Cll7bfB4k85I/AbUmD0
3f1QymIDgVrI/eyV+GGaBhCXdH+Ov9PoLi5+FeDJFc0AYH9tT3nk5V0VmOZeTX6q0CPuk8om/eA0
HCCWCGp/KlwkoFWsNTC+bhW3RIXcmI8J/5l1pwrfKrfuw2gvh++QA8SzOB891TiT2mdm61V0G5UH
Wa4Km4xAereNK6FlmvAfGoArBlQQ4VO8yWXiSpAg0dE7o3FmF+yo9p2TL4ltDxk/bltFYXftY0YO
RfVYWpJtxpVj6Eet2yLzcEZlYyi/lIn5Cvs1dZ0TI+QBnGaTNHQkBc1BwI60Gm6I+ltc3GklWpTJ
q5adx6XY0aLM15BtXD5xs/FkxLIkCnC2bYJanxk/KPEPU3JrUC6IVduAJNq99UvXNqr2EQ/MkSq0
LT94DSJva7lt/2D2o9MBeB23p1l9UtMeYKCzHH9UDfSXx8JpjIOuMCcboUUfOiZq20nQYaWVeJfR
2Y3kZ9rCh7uHaAL1erW2iRWi8kL9KmJ2PZTeQJPNWH4k+J9nfiYM5cjyTQpflVGzVf6hpLC4RsEU
rrJwl2aZw8lvqmQbDcD721eM6Pr8LLtcXJ+lVEo8CXEBLJ0wCayfxG1lm2rOUMAJudwWHns0VHtk
ghhJRPFpdbmxWJ3GRsrj81vrtlttM24AcVS34V35o/VyOOOBVeHQTbdH09gLH7I3w7XO1Q/s69sr
cP13mOoCBVM0ulY66nmfzGj7w56PElevoN2Epm4cZt7tYa5X6oDm/3/jrDleuj5pQ99Nxkk3nCVF
QT/8Vd+iN/U0e81JXA5Ybu6/79o/460S+gSnIEu6EJGZM7z/uEOlEDiiwh5B36dR6sQM/wijWDTR
6xHyz8CrpH5Qs3ysAVjFjgJyWfPAPECbsHMZJFr+jVe64AOu+VyhZigjNFOQZ5KXOD0Z5ZGIzA0/
q+e3FnOVLgNQhGbdpETnOpnsWaqPsp5C/2je0XDcc5lwr+iLd071U5QrD0WFG59n+n1Tan4j4QnQ
D5Lu5KV1mJXhYNUAalgGlKNARlBSbmvhrjJ8KQRzCWevGnpbRlJEmxCoZgiLhpZPIkTjyAimCUKw
Rt7+sjgUfnjZ/ACKZqfz5j2yyK7s+48qwxVUj/gBHeEIo4OgbfkPAePP510+x0XASGcz5jL9zG2g
rfY9+QE0qtHacIjAM1H1pGGTd/8i3V7u1VtfYHXvVm0JO+sE4SILG7+iYO4R7tRJ4iWcimLi3zI8
S/r2Z4qr1B5DtbIGtBLSN9WnkN4nP8PHpTxp/u9Jw19HWgVBM63appD66Ix2IUozuNFr6SlW0NFI
anfqNXuAu+XtQHS1aHIxuVXGn9fjpFQmsiSl171ykoH5+VDN2k4aKHnJH7cHE+wWbc0no+jEZ3NF
8EpC6cnRiwBQC6/dAE6MDnD23fpNoLMDvp4IP3C9KvU/09TWXLFGGvOshqvAaf4xAt9h7TM3Lmzd
zWw0C57kfQlvHHHQXb7XP+9Sbc0bo3JuqHWGMsOonGvQqsYGhl2QSJNq5jbtUxImguNIb39O4NK+
HseBdBFhzRieWhCU9a7fyNJjOqd+POevbV8cR146xYyssapRDX5s9a3UQc2hgEIXUzxN+gbjohdI
bD8swJF02NcFfCW1U5P9NmY43uT0XkrmOwOF82mbzUBGjEgse75PjO5AY4Z0cdMn5N6i8V4nw25u
4+dGqzYWmmFUSt6ziMOwogJApEQaZKbqDr7X7hiLupGiZVgF6FTrKY2lJMauVt0WWMII78YqR6ho
7xS5FCQv//Bs/v8RQpNXQVCru1CVK9xx2ZZtoM8BLejBV7wCyrIiu6V/eGL9GWsV+dgYRlLb4iHH
LXvhKgBh76UO2473C4WtdJkvGvJ6E/3i8KwCYK93es1NaIHxt95VXOmV3VPc45Enoc6JUwt7qcHV
nPFA9sMGjy1NEKOEYWMVF8c5Q6evAy5MPckwrumO/FH5UD74hqiOtOtO2N+lY4jKE7czF8Bjvp6l
rO+gvgq9yFMSZiCebzuDHPvZ8OPFXJu4iNQ4KZ1DgPk2In3LUBW8HS5vpzLaJ/zq4m5lw1wSxari
c22+df0TPOoTUd4tCoyfW/tijL6OZ82qERjxClF2fKvcITL6eMzA3u85fmB3zR38BYWALtEn/ewK
XowbzSycFD1d0kIZEr4IyR/snQVGAGth0NnSRzEmQjjXVXBMS54Vpoq5Rt+jF4KiNjyE/eJVeqBu
hALheeEliC8B4VRXwUgzYeI75lV4mnllm/pxmsrvKdVtLu/G8UUaIf/yLcUjXG22mgZphRmc6oL7
PEv92/tJFKc+f+nFoitFm7M2zuJzCn3xQv8Ftm5styGKFFAzZPG4MdjsgYtU2DWDddzwIhhfEJY/
P9DF+GUMKFhkIW8e38ydIcMwYtwvOtiyL+1kG5C7gD/gJj4Ir//ldXPjIl63htRRV9qqLaLzosjb
3cc+nDkO8ab/JaahiKLl2mhWz7ox1XiJK9hdglXjhCnUBHMAIe5b0DWB8MbFkN1XzlLd71xe2yh/
iGYsWulV7FL6REuZxeKzCZeCIT/rc+fqHAD3WoWgkSFKkQWRam0uq8ppGGf5bJyYvp+8GKLOcALZ
QKkX2qOY8IsOSIxQt1DwhtbWTap8ngBGSvH2GH3Vn4AHj5xxrx5HR3HC/WjdiQVvroMV/lyFn4ik
ix3c0ybXmIwQop4qhA+2WxR2Mnt8aYPCEV28V/G1f14eGlkFrNlQZVy9eA+0OdRcx99xivrV1GxM
3jt5+z6Ys1NKhqNCrvj2SRV9z1XIImhHh2qGg2qYKEr3YG2lYMVPIoyCcDlXiVMf5U1fpUhmjNrV
d4U/IxyAJ8G22q50K6FituBUfKK5Lr7eZOZMlksczbyegibNvU7amugzokgTSGEhuL5FgZ8sP+di
uGzQy7mU8Lbqfb5tsiApHEV2xw7WrkvOBDen0TU03DpCYabPcv6NgLe2lQW2U8/ieXmzyk3mQCMZ
5XaIRNg5vKRsbWpLJyy7Uw0UtFmDj2FmCzXURIG67UrUCtSw3qhlrAYNrzMb3XaY6SR0144GVHFm
/UMumqCozBK80gpaJxGAVOCq/MyKCtajyXnOZcklDB+VV9CLrioKzvLcDL4kG5Cnzh/+97uVAnKo
y5aia9jtX9eZSmm7FLfQ25gzO5kfmvhdSn7cHuPq3Xk5yPpIGDCjVEoJ3AQ1dYxu4SWnLvSOt7yN
d31M7L7n7lz2hzHd9H0virBLWr/+oJfDr04KVC/Lpiv06Bw+Z9t2W+Lh5LR7JbKVYPKNXbaB2OVj
9iyL3HKvRYLLcVfPDUkqSZZkpnXKs23Tm4E0lfZcirQal8W7NbvVSZlA0eKGOsRnrYbsH+g+DRMg
nkUjrJ4QatqZWW3gCTErx6rgHjwxBcf9isiHpVwu1erOnSjLJ1Cy0TyNwVWLcrct0KmoMmhY1XrA
xu9hxe1pHNHsl2D1iWSnlA9GlWxpRPyGL0wQDewzCpfK/K7ucxc2Cf+HuH7xE9f3NInkQpIsoK6N
7L3ACE0NuYZe4JJ0FRtzOcqq1txPjBqYenyGahC3+zfFrx/k1Iau4YIIHh3pXoNieW/jzBz+Rb59
7d12Ofzy94uwy5MIfndYxlP7NiAXSXfmN8vRAsUzX8WPCvIpg3Zj764v6SENpWSMtejMAOc3jA+z
PiGb30jq3gq/TxlxIL2zSZty8mSOuJCkSYpUPxoggzj/qg29sue2CyZjchJSo5zLS2BuosTnpN0N
lnpWaGaju+iCavmskBKFmt9ZsW2S0NcKyelNspOMYykRj4Wam2fNeYIS+TjAKlmCKRh8qORafwJR
8VmdgIMox+2i/DNH1m+JSqg8h+lbbUJKb5qdIWV4xZtmYtdoeIRozfYSgJi5AbZC98hhaX2AkdLg
5HzIXUhg3Q1d4nANzakO+k+xNqBxNxVvHD3eriWZN5Hk2TRfZugQ8yTZlMD3u6MKebAhPgz00Wru
tAFgz75YTJFcK1Qhz1JkblUyAhYl4D9zQFRwo0AYaWesTId0Uu2dxqzsTIEMwH0UQ7pR3uUU9e1i
wo/X5OID0osbyR1yFa3OHn7pDcQ9+2wvQ0Vz6iaHtblLzCfSM082B6et70gJ2aoItYxodHgq39PC
chbJuUn9Pg47K/sv0q6ryXGb2f4iVjGDfGWUNEqTd/aFNbOzSxLMOfz6eyjfzyPDMuHyvrlqywMR
odHoPmFfqT1moHbj9Ekis6dWb5N5bPrJhvPymIxbTT7HmmFBKd1uGsUy9cmp4cBGYbyjNPdinVrz
eNDq1A5NGPShAkenDtDob1lTO3EoWDPF4wda6jPWwVDz76jHNpu+0F/ahRgrHWoDDXPBcIfuPJWD
R6DdA0OhR7FqD0qoOmmbHEkEdQ5anbNqI9bNt1k+iuEJig24yT01NN0k2lPwwxugPyOQF4mWYy8Y
k2SZc2nHRuZGtEGf7W6Govsxnwfsr8kRNLoJguoolOh/ts9zaVjUoBu4gfhjGACCAsNgYI7D+CDm
yjkS5+9Ti7rXsIG+nTMS2W0gqmpOigt/+cMgUd+Q0f/Uzikk2zJIUAzmk2Ie8ilyi1b2SB1V1lCq
m5DsRkPwSasCVv1DFIjb648zAYo+zz29GoAaEt3UdEj4K8/gQN2jdkybIXIMTDz84Lr2Qe/PsxI6
cvqtLhW7F0ess+h0jfiaTQK2yjsZH8J8hJxhHW1N6GkAeJZbWlEcpXRGL/2tSGp/6tJd3EdWNIh3
pMj8NC3tJEOnOfYmObdnEBLTrrBotlGkvSydkdfkhmrR/lWWJVsTgCM3PsKxspSqPaVgBZQVtB16
9JAh6SjVVlDDqwhNaBNXxZTkrh4Ntgrxj0DdZSAEiSOYpDNcoaEN4fdVsymHjHMdcC5FFq4hkJQA
3d5G57p408Yf6fzESZpuFcCvQjHLopWGKK5zHQXwaWr3EW4Fe1b0E50+5uBIBGqlZYA3MBT2zdyW
5cASCjDQokNiJG+xGnpmIzstVc8FpCY5v2zJKFaiNuvvPotRqORRgD7vbvqleLlDpn3mx5AODKzg
rqjg5w7Pnn/RE7j5ar2eEybX6buFC1ThdlwaovXnIjiJAIU3K6IMvMg83iOLkzmyJu4USseg8GqA
pQFrOHb5d5r2TqBV+yrRXc6s8tabSYFEYFwkEuPqVX0TvgFOe6oOgQNim6XYhUNR5Bn2yk6z+wNP
wIeTp7KENjMtE4HUSM/NNtmmGSwr6XtJi99MbVjaWqNTszEFpOGaUNim3BsWCNIORRCHPMCzGD90
aLIUWb0TYJ2T5c2pTT+GCIJ56LbPGYA41W7Bm2gGp7TG+3wm5+kiEtCMopwqUdGHetDWiHInkFtn
fYE5e0llXlojRP5LIcH6Zklt1320i6aT1noJcLLrAy0bZeV4svw1dYBeTdMhMk2ImUaIR2gfzVZX
9Xac4iKHkIJbmubPouJKnfHOp7pM9VX6OAkpBJMWDNtgd7+a4wKBSZ6l78THkFC/dHjkAt7SMS+s
QQkhsRQT85SQV8BuDwTRSBA42iG8+WSCjhGPjV5kPeaTvhLxUUC3nEyyFeJW0oMMkpl3SY8kan0R
eV/GvLkGlAvMIMmjc9PVdiZE4FH/MrhMsNt70lRN3YA8lm4wrw29ruWkTOFJsfinq3buXVq7eB7n
yEkf40NsV/vWAuYSC2lsE4CJRvjFAoGie7ibhXP0jNQigeMKkGVe8tLZzauw5QXhm7UgKBz++SuZ
A9oqmimnirrsKnl3Ia2I+E0/W2sPsVoXP4Rfib7Z77gekzmtASEimvtjdJZ9yVNtckehuv5aixdf
9EXusnyGmKkAgBpn4blfuyQeV2dIb5p8aiKEyaUym8BDlrj6Kdj0MKvAnbolDt3yXGRvX+hfE8we
2zmFhANySWw2FLdouB003SL6NoN8SUErb31r80ZjDq0ZF7OhqwmK/KYOMdbODYvnUDxLAFBMgbpZ
H4y7kMzpDQFjjAIRz/Zoq/uTC+wQLNQutKf+onUM5BZYxP9iBy278u9h+GtSmROcZWkbVEKOFigI
IPVpsdlcSMvLKsYODw/OO8hM8gDWUDgREQdZNC4yK+95tpHn7lkgnGB4O+3986tY7F3alaomUtS0
TBTP9QCqD/JvHoBL0eDqAGg5RIQzGce9dkbYxQPpnRuWOtgGECc9HNu8RaB60nyYDK7vFd63LSt6
NbA0pGkBW/jobE5HYTiqsI9YH+AfNuOf1daL8e7VCHoZoa/UIX9VEVUGcAuhoOGa7tJ1Cd/0Ddkp
9jzagPb46wPz6msXCOnVwMKQZF1X/hno4TZveFK5g3NUuAvOxtN0Mu9rmEmoqIUGD3V/KBIevObm
cfj6dObUC8DWzDRAoVlqn3TBD9SWM7mcG5PtGBgZHEFCBQPM5JfYiejsfBdilZPE8QZhDnWndT0q
6TjUQQpoazR6SfwCeVHOXHEyDlb3A4SmuQ0ApT3JcHBppmHTJDs17L9LKCAH9EfaQIVw/FjfIjf7
SddvqwXKd7VFUHfMzCTAW6d0ul+LAUbk6E+DN7vGBnA9zuv5Zqf3ejQm86BGqfdigZMA4zgP0Ezq
BPB+DzzdggoXtd5fk0Nvm/7ox1B4gDhs/JvbhSWWaKMSpoKGrC4sz4VxFg1UmrhFgtth+c9NzzJH
NIGMCdo4CGWAWhrmYn56F1eN3ao9Z0I5lyoL3YVgeZNXE0R+chOlgNDDhfBLm+6n7BQLXPPqm83V
q+zIZHIUKO6MsWwgRNNtv60OsQ9ioyO54qbgXd9LnrVyi7LavX05Q9cUlZ0zauB7OJE71MsO6ra3
LxIVucV7UfxDiP664Jg4FUYNlOT6eWnaWDN8SEu7sgOH2JAg2WY/pF1gLVCX1Oex629Hlq9xmTwl
V+hU4PkUnWOQjDKDOlPQO71KPM4x511yTAQziAIpxOV2bQGxAEDRhu7HKzjgyq4/lvb0wUNTLH9v
bQGZzESpZKNLEpT4VemtCQFpQNOWQAh7QpG0EN4HyV3/wPWDQFiYLM1KRc3gAwC17Q8p3OsdfQai
EUXvZ9KHD+tj/UPM/N+igTz915g5idKgBAImM9rnOAnzHVBYh9mW3KX6xd2avE+T/zpaGIZKraaI
0BRdTIjRZM/lR/JzIUyrXuqCl7mFrtyB6rbB+871zUlYaGwI/lsazugxpvt2DwGwR8iSt5vSHRwk
LIf+0HcOlH45IY3zEiIiE2UKsdALWuBZEogoeoHIU9DjLH4f0s8kE9FxUVwJUh5w17YgfmQKkmt2
LUrIo43/k/Nbbt/IXwu9TNDV5YjytZERHSWyuH2g8695hNJV/1NvK8cQXzUx9INx5gz5D13zrzGZ
SFT2VSkqLbSPYl11lEJy+rrxpPkkmm9tCHx7tp9J8qAEn3nGafjevra+RmZjURqo3dyDb2wOd2Xd
AzeDSvt0XyqUk05xDxAbjeJG1UIdB+iPAkTiGttyM9oItV7oNTyK7i02wte1RVhUqpTrcqHHIrCw
kZ9IqZ3Eh26gvxBxIVX9EoVvhe42fc6ZTd5HsljUWiixXhD0gnfGZC9if5nfQ55d8GvAV3jF3Jsg
56uPvGyrq61ajv+rlpCTej97oqvdxTsTmD0N9BhbveP7a16eLf8c4yF58NfTAdGKJIk7ZMXiTvNE
DRbyeK9tVSjQJ04k2wCwC8b9JHvtXQW0M3RGEqvTTvoMHy6yyzy5dIYPnmwcJ1iywJasaJRwprh3
chGw6xx184RuwlHc9dOzrPrrF8H6pUoua3I157rcagW6X0jYif6mhK/mWPBC8DKHa3PMRCBa95M8
DxTRIM6JLZalVzZgQpLGFjMYzze9P2jxVqbCppPQSUvl4ZjEKi974FwEl+zp6kMzM5/mcERxikhw
Phn2przYxEf7IX7M1HOpFq4UTS+hdijQyU+6kwT7PqUDYyPkIczXE0PCwlIraEoo8lKIWEDQC1RU
AnMKvSDT7/0JWHpuFXK5y9cWgAlVtQn2aB3PaPjlsiulpRVED1n+QRI8BKUfWfukFRut/TDL99/b
W0wCFc3C2LUUNfXA+BaVnwnlhaebUVE2DRESkxJUS5idpZqDXooR1Oei7UKJAA97L0P/jV8Su3mt
XA3EXGiVOYhjBoTLGd3hY97Ui72zrZXA2LUBx/Lj9uV5NRZzhSl6m486+qB4ocQPy0d1Xvuy2Brz
P+t21+NqLGZn9A2IiSn8vv6/ip46C7sDtnSI8Ms1xn0T3TyEV+MxO0LU4qBRxi4+Lx6H7XYE2XgZ
M78DGtNON8XpX3zjzfDzNSZb96vERMc7cv5jTPllOkDQBl8I7sp75vFEhTkfyFYAq16TE3FO4rMp
1XtFOYtZZyvt9LJ+sHijMLeWXtZmAFtsvBTSfNPnu6l7LIOYczPwNgf7MA8FNS1lXYYwz6Hcqu68
iZzS7UE3Wp6R/8ljG0i6q4VikmZR6OUyHhYWmzOg2o3yIrH61xroGGfyYLhjJY9af9C2CqcwfBu5
djUwE0aUcYQBj2JE5w5SmVv0r8GLdky7fIl/Qibdb23RgeOok0EBe8O77HlLyUSWMDEToatx2VfK
W6U/anhCqymnf33zIXv1fUxEMZux6vu2iM8xmrYmUFbjg4FYCeYNRMFGHi739uPnajgmqEBocYak
TB6DOavugFnv9yoUTxJbt8Zfkl19Gpt0x3ur30xjrsZkAkshYbPmbRqfKfQp+v5HEgnW+plbJulv
l+ifIxh/e52HQRqiqBmfhxza0sHsRR0uU+wY9DuPXaX93ukz2Ad6FlED9wB0zfISJMtyTzPxRyAY
73nxY+yHDekyi6KSa8qhbeTixzxVaEKVEueZsz6vcLz5a36sDXg8z3Ibn5E/WFUReM2YcXbnzQfq
1cQu6dJVYlZpTdWOmRifZx3DJGAzBoIfktw3oHuRyMH90Dx1beetL+cFoLm2nky0UWALKJnSYC6S
kIYtOYPfPEDubELHGOivxfUcjcRf+UvXW8Nj8qR77XO++xe41fUcxhCZ4BORUhLhy7CwSEFSgmlO
vBWgds/nkC6RZO2DmUgDPkcR1nKNchZ4OXI9+WIgvcRB8gMWhbzJ5a0pE3HGSQ+hcIKIM6rKT3U6
6QCpVsO50+50BVg6UekhCiHYmdi5eQNOhGB8Ai0IQ6zuiMrEKaS2DjlboAI7uXzIymNXPIg5IrCe
P6Qj2YKMcJjq8rGtgDc1m2SjadHj+v64XU292pZMFJMNmspFiSgWvwwuAGuNTWGsLfnhWXQWCWlI
C3sCn+i7nq3A++2vpwGyGXodLpfgAqDW7dCFgA1xF3xa9zhteKKCtx/4X1/JPvCHieZtoOAre2/p
MBc+fHsB0XTAyPeFp/5tfVI524J94CddDuLPMJmnYiy9qJ6sugIlL5TvG+kzHqpdJagwtOCZWdzu
2Fx9JBPE0jLPoMekQGZz8e1dtKKzQ+x23xfjXvk82r0Lr7TQpm4AH2b5jg8X51yJBvuk1wahziXY
JaMx3DsEkvfLdnLyV/PQbOWNDFnMf8Ej4802E+HUSpIBzMMh/KNCBSoXOlaB3YzbJIX40Sa9G20D
390SqGRHI1TRnY7HEeTcmpeJuQruwzjrWWhgxRvg36YYUk6m+j2ePwdh+JZ07vr2uim59pVBGuwb
n6hdHwojXb44fCDg6gH+8gF9pscQjD3FV3bdNrorvDaELDmPtreeyBnsq34s0iFKU+QHcEOD6Hpn
Q+HF1VPOk5e3pkxUCqKpUtMwCs8huF2Qud9U8haUAUuIkK/CjLcHEwD2fpx55QSly7xfrWIxGhBs
ECAjlG7Lp/wtdgOEQBN+RxbKjzbvDcV5eBgsXyUy5SERlx7dsnEXOSpwriKvcpQagNLaFj+AKF7/
Qs7iXSLI1QfOrVyVHbDjZ3OMoBp+jyq5FZiNtT7KZQ+sXMEsj7Qz9MAsAmAZjAOxsE1maC+9QL5t
3hhO7U4OUEXNqYihShI7Kq+uwLn/WcZKrDQ4dO3lra/utNPk1lBIg/EDdEq/iV5yhuvzJnnktn54
wzJRSIvlosgLlE7EqHX0QrdauBUZuW5B9/icGWiRz+/loDtRk27CLnQK4sL3BbkmqNLjPaCRvNce
J6VlASVGIZSGUC03rFduZbibG/C92izWF6kroA+V+prDWXfe9mJSL4G0Mwy5UWTtPUwArEjc+U55
UA7oBJ9RW4ZNQvrMe1je7nR/3XosqkSW5bRtcxkdfNxuSMgeoNkEdwBQ/+V7o30ZNHSJhWbXRPXT
+ufeLqpfjcwEKRkCGkqtIFxAhs/uTNuAYr3VuXBQl62kcLP4kH8uLvalaIHj4+qd3bc/5N7WCh/i
YHwpE970L0H16nS3jTaPQoUifw/5MVom2y55hj0kJ2PkbHRW1xTdu0kcJtS20uG1i1FCaPS7UpSA
2eM0g5bpW4kiCtO61QQjnLUGN43Rw4FJVq2+ruDj0/iq0rrz9BxBIXF9RTk1SYOFnJjjWJJMx4ou
AoHZQ+f3mx+zXT21Ps+wnJMwsLgTPKybPoVs+SnP8PBSS7C3NPhJd1ZlGHtl7L31L+PcpywXZiDm
QABgQHRC/6dBZ1jzVa/mUtB5V5qybNGrLYjS9ZioifAHMnAwnNLrN2Dzb8EZO5o/+Vue911MxBmq
Em95s4zPUTx+pIX2qHQ1DOzEO0kNDzKoZEUAoHvHuWM4B43VkezjJhWMBtUCQd9o+ik3jrH8sb5g
nGIdynJ/ncmkBZMc8jVLLJ09GAZCyGrBeNev8Ct2QbmwwU+f3wsngfFLyQvkSy1i7egxkaQcRpm2
4rCUtpbXWeoJ7nSG/4i1CMMVr9yLg3NXsfwWA3zIBgSSAHrzvSO+BH7nF37jyd+K/eS0yBLk/4Te
/4rdLNUlyQKQ32Is4SiNVk8iWwgTX4TI4foycoKlumScV+dBBLutCAWcO1jpWGhcWwHZyuIPjXAp
9JwlY8krnQIhyqxERT7d5k+zQ+6KZ8NRL451/0oSnBOdWQ7LUIn9TMWF/FbId2pRbOPmXoprx4D6
OzFMu5AmTnS+rMnKrmS5K3NfZ0pTx/G5guY0iijRaJvkoTCLBy18G4J8P0JLtyIVnLVnpF3FSayz
TVd139CadaCMtDEU7dCHyWOphro1hLiPtQqspTm0BbrNQceTm3gnQWs3kvHEqAGtV45Ehj05Xh4y
eKYZlEQzCPjBPdNrifkjaititXPzIEojMvi5FvCrIFOgyZy8nVelUZk4NyWFLsf0Ur8IH6b34r5+
0u15ox2hOuHrd9A1Gix+l4cTXS96fFe7txQFXc9MFO1Jsxtj00uW9OVNqlJbTH+JkwYqbPt7oVVl
wp4qlGlZyUuVdDYdM4J3AFi2A7fey9u9TIDTTT2Tq8KMzlTWLZBIrKkBPzIKLV01n7V5lwef64GA
dzNqS330ai7TXIZEdQ6rI4RU1CXRZop9VIFs+DJ5MpJBXl7MCakakz1lHdiKqHjGZzlBWtzD1Tdp
ObV7Tg6jMcFNk2mgJg1Ky+WEmlIc28TUbHhm2lL1WSm8C3H5ayunn7WxzwSYcYoBXsvjN9TuoKxZ
PCe+gMJS/5NfyeLc8Noyu1er1YIQH40StmHZ7sYk8oapcsqZJ0jNG4XJltRBm9NCytDNKeA7G6Jq
h/diozyvbz3OHaQxsaNIMi1ro6U+Jr+ROYLNcrbtTeJJ0ORYH4n3PcuGuZq1IdeatpLQry2D3UDn
Yx0+karerg/CKzJqTIgIxTSWIFq+VL+Ub5IDGPxpGtDNj5/A3LGaHHJj0V59WB+VN4lMwOhm0xC6
RTo8TmY3rT4K2RXQIIN/y/o4vOcsawFlKHEjlgUifXAwoBm1FOMVv3iSNzw/Gs7pZW2fenUIG4ng
rTPhPQpiDajqDz2yTF3WNkJQcxIhzlXCWkCZY0ykdnmAyH64yb3+bvCaLV95kfdRS5Z0tQNVs8bt
BBu38xg/y8N4P+nqdylUt3Ei+loU/1xfLM5+Z92ganWsJjNHzhUaqaMDZjQI97rO451z7ip9+RVX
30SFIipmiGGfiD57kyBum+Y9ySETGs+OMIPwmfOQW7zFYiIGHdR8oAM1T1GtQHXkta8lwLNNa5zk
HQDvkU3KvN8b4XAP0QePTN/TXnRy6P7Q4UHIlc3Qxg+pOH7UHQwHxFKJvfV557VzdDbQCLSIFYK7
YGnnwMTdAw3/kgrVPrzL39ZH49ykOhNvWj2EqXuG+BnompXBjYLSnHfqeTO+/PvVGrcjBRLyj8aJ
5EEyYnay+ws72zOcEcyGaEPdYWP+GiDQwZXA5UVU1j05muEBFSTAl7XeZE9u7mDFltJ3tU1KvDQj
N3SaXcUTqeC8WAiTocS9IY5UvTwyF4kKOKid5e1Co5Ud0FReY04CwTmsF7OTqymeoP5ZtRMOawfJ
Gol8QrUZuFde7Zs3ChOABqicj4RilJIEltpOVhqcB0XhXLS8QhVh8pOqqIhWGP0CWIan+75BP13x
JRttA668KGdrEib8FCmdBiXHWQOr+Sjd1ZvJQ+nowDUS5oRuwgadibZtl6F0VBjwUaB6gz5aGR+F
WYVLACDR811U1Xey+KSO72H4IjX6MRLEh7ox/IY2VlO2iiVVQDKvn/7bhRgigXyvmsSUWY4DrNXr
vg0lqG2fFgZ++RiBJhxa5oNpJ5D7gDVK5ghb9UhjS8ysjvPyu80LvRqemf5QUCAkLKpgfruwSUDa
228ICE/Qd1ed9pcMF4Lcp7awkY8tjs1/ekVcjc4sipFGkwbhLnoutPSoduKDFFScL+SEV8LE8laU
Ir3S0DgJ1LdGG6xZ4rUseTuYCeD6QLRgUANcoPPZhKcPzH3dQbHEFjTlYYRe11OlcsA+vAc7YQL6
KA5FFBDEgQPprOipBuQFNTTFMjrXPAxg4skbE0i/FkZxvA27xM2Vh5LBvDS10VBTAZZtkKkpjksB
tvPyo4wGJh90enkHrY3FxPBGbzUh/V/v3fQWH8V419j5Y+TB5XD8MN4kKHJY1XNYWemHtk8FW8Mh
8UbX8CI3gJJtDOPs6a4Fz6LbGIfubrLAKMWuhlj1ucKtBzkvZ7CB0Tjkh/kQnoAChakYp+pw6Uiu
fYf81/u3AcNFkQdoEKh+vY2+CWgWPic/54/8lILBCOP45QeX93BimpbOTX7QUXk98U7bcprWfgVz
eYSaANnWCh0PrUeUCSA6R+0UraKRcu5eXuvKYO4PQs2kFHO8Muh2dtDHn/w4dSGgUUCI7tjvRhdi
SqrVPC4cucyjzwtfTmzseoSV/O+2Tll4e5jReRSn5SUCCRpQqHxImvmKClBDIhyEYn4ei3lDIT5p
d/gHmicb2YT3Vhs2b4Ih76mR7fTsNxGBBhP52qYM2wEy0+c2ya1B33QGJ0Rcmklrq80EvnHIJ4XM
aFTXje7myg86mc4cPqczDPMIeapl5dDAGMDJzGInIP90I0W0xalwJi05RSTbUXPYB1Jlh2oCfCRM
EuYWypzEEWMdMl8kvdOM2M/F7EcKUSMrC2Qnlqt9UavHyp0yvCsh0/m7wYeJtT0NEgNaNov+1+BC
RwDqBd1bsYXuOVxX/PWrmXNzsG5WYySY+gxlxLMsoudavlQzr0vAy4xZUH0eg6JQZ/3SEDT8+qxt
Kj+ATIj8YwEUJd6wKbn5Fm9fsNj6PqalDAB5dB7TDPrqFJqBfeAp+O9KgyJKSmC/J1kh9CgF1CKK
ln6fG7JJzOzQzcOzasKXbZ5dXfkcsyeNviZj56jyJzS6PtpAuFO65ijHxkfUQu7JuM8HdTPBqkk+
THo7WIIsRZx9zsnrTCa0pumc9JNYIe+uyqPY4jkBuc+B7us5BUOTqyaz/LmVU8Wi+bMI0tBtib6Z
6g+zLbvhbiitRb6j+syc3M9e1/fgsp/XhmMCKdxsQfaoRsixmrNHKHFIEFlVNnmBJp7CSD3l5vRz
fcjbKeFX74pl3MthAy9WDbUUdKkLa3kAV7CAXYDnLQzmFztY1RK/SXBfr4ClVD7Xh+elNiYTGaXC
mObcxBFfmoMwfUg9E5DKBWQY28vTytYNsHhSe+CdRs55N9mACfveSh4HIFPF3FKGlxQdGs638XYP
E74ChWhJBNNLFBaKY+YGW/Vxtmto+cZos/IKO7dxfIoiq+BdwLlNY3J7UZ2o0NaQhMDpy3wC+xfV
FhNQhQqsplrvGkf2+vvmSYaQV7dRtpyPvQnJvhqeWUh17NO4DEJ6lmT0WhXNClJiVTqcAXHVz1Jv
VWXvpSJo6won37q9h66GZpZSSo1EH+KYYp4VT9pHoaOgbgugFuod8P/0Fvu3R6XCtPNYgjfD0dXI
zApPIvzF1VpFrWOQIMPxVs6SNYNbNM+hCwF0Dgrr5pa9Go15BpiR1gezVODxSBU7qEO7S03Onr2d
u36NwVaMcxqrYtgl0bnsjW0tSW5Xeaa0U+tjmaj7AL5VaSWaIPLKH700edWU+KGeuz00F/pMsEg5
2UkqWRrtvU4On5p5fsqE2BUMnqzY7arF1S9lXgvt0JZdN8vCqYPYcaK91uRzFNV0GyWgA8BBrC8h
iwLiWrzrSknmQEqXw/S3SH01+HL0r+o/vUGCcqxlcBsnYknxm4HQFZKa85rlnWmdyeFbJcgiWcAw
C4Y0g7cEymmFn5/MO+pkdu2mR4CzhB3m/+d0x3tAcLYbW5CmtTDKWQ7uAy2+992npPMUH26+UK4m
kYlYMiloTxpAzGZISM9aCielxoqlVx2t7/XoxFsuJjjlRUcLtdAWPKXiRQj2OfWz6WF9EN58MWFI
UPVYUwfMl9Det1NgmZDGXR/hglJb23ZMvEnMbi5JFxinUoFaPOw/jBlZ/JBNjl7B1jKP+8/e6E6p
Ju3SLtyOaeB04aHExU7qxjE0AHQTTHE/e7o6uEok+CJp9z2slKQUCtxK9AntHbcEisUgB/jmWrl2
bwBwW2S5lRlBzIk2vBljAto4zmphmhJqKWZmFQWk7JJv6zPGCdBsMVpoUjOuAmwxo30uwqeqalwt
/tbRva4rnI/h7Ga2Al2ZpZATKBbDKuSjmj1YilpN+CKEL+tfxIt7bOlZFdugHiVUFwabWPM+9/5g
Py2V9f/0Jvo6oIQJP1ExtK0MI6pzA4hRRwy71DuH8znLll3Z0mzxOWvMOhYVHE2oyNv9tnmGNVF1
UAWguxvH9OHSh2QpHy3QnFVu1sK77th6NEGdt5spLnDV138V2SVbMh/AWfXENxwKG3CKPUjkJ2pr
lvCo/OSradzGt19NMhObYNNtlmZuGPgJ6bcF8LsYvMHQNLblk/4jsC6ovHPk8iolnMPHlkrNRmsC
o0C4KjrYJkDsCDwThSe7dru5dvV1TMSi4qiSNENa2BXHasYDI8eXhQeYazqTXrlaWrs9JAGKknpF
kdlFVvA2GC8EMEGmiVQkCmlEIcKIZnHtVtFTVMNE2nBawNfn2YomGwGPahYZt6XPa0Xcro59zQBb
QY3MRhQV5EDnxmi9UB3uJ4jhwVlU+R72D8Wo2aYewvzjWYV7th6hOAiJ0qYBUZVAU0AH9romL614
iotpT4dpsuQo9TP4RuTig1Z9xJRLCOJM2N9UgquexvoMdMJ8Gr140xzaV5jn6OfiubVayNJCaN5P
Thq1Bh7xiXNNG0xWJahmCkoyks+6jXdlkLiDFu3beuBtCU6oNpi4Vsxpl5QT3CIbd3SKh2QTuwU8
Xi14OgGWKtnik/4R3VNO7YJ3Ftg6qdiUWqKnMEwXNqNHvMpXz61rWLB5/Rfi+cu2XomrbB20FqU+
hKakAcgvqATAnv87jARvKpno1WuGIDc5zvcovIcAh+XQ4qrbZ2kYOLkPbyA2u5LzQKkq3BNK8BzB
VCUhcPogaLyMAeciv42uuzqxTMyqQyCy8w4RYwHul+cJbl24ZJdoEUuPIrQ+uO9I7pBMkNISEJqT
eRag9VY+iS64AlD3mLyFdIwOAQx5OUeAE/zZUmQoEg3YU9x7ZSFZWXgHwCtnFjlnmS08AhBU97OI
EUS1chXIBk+j6cSIaev5w80PueopMq9Aow2DuNYoPcfCY1h/10DSXB/g5ndcDcDEJAqbnbKM0LSM
msKLVNMOBOLXY8n5jtvF4atxmJjU5kMFQ4SCnqs4At44sMoCKccAvaUJTldKeWxLTXBaGX23FKwr
WL1IxQM8fvadFncWSaLiNz+cOXBxEESobqCq0kFeg+q5V9LtmOj++vTeDopX380etlZWJWWcoJHc
wyA4KG2hRpdius9h1hRqDhGghdHKd7H2s+vPkcDrzPCWlzl4iTFGmT5i/xjCvgXrSJezTSw+/N5H
soxxWMfAda9HREn3pqXasMVbnKiX2hSOX+TyXu63ydtfk3p5Q1yVJ9oIzhkCbATOykn5MbnANe4H
FFOd9jHeBW/FgMaYJXrQbLsDL//QohHHpfbezmuvfgNzcKRuSHua9RSXLJo35Wnem15Q2HKDJBsW
ulB0bbLv83eYg/An4GYKczU2c5jUSW1N8G/pWaaSK4gwbKyJC0CIZY4SjLLe15f35tV0NdoSo65m
W66UDo1WSIWZswpvhHQbZCABZNLWRFVsfaibt/rVUMt2vhpKkvRyaiYAOOj2mnrFExDnzR9zq6Pt
NkeJjqAXAKpCNL/IvDhfoDOBQ4Wa8023UapXH8VGGjyBRrlZtHCb1BJFak/CtJG6Bn3INzmMrUky
DqHW4qrnmbTcfHxejcwEn6iIQlUdSnrWVd0Re3I04SxdRZ2lpYqnDAq8syJ3fQVvV6uvxmQizlxO
aHrEHb3o3efnBppNGUwf5t2SCaYQVY4AO+TJDfNOI0sPL5t5UkFQWQwudH8E9me2Ytc441S4uM4s
NMChTwVeMadkzTkaLEd81CpVHCpspGZ4D9JpGzbaNq1hm6pxkmveQEy0gR0fsD8a9lBn9EcBYjQi
+Ygm4UhglcdZwCV4/C2z/lpAlhM+NG0nanVDz+G75I2PKSqxi+4NCMNg6mIOeU2G2y26qwGZ+FKE
RU4bU1va4PERJtXGTjTB3uvv0sdFeG5w+iO6/NJL9aRu0K89kKf1L+bNLRN0aCkVPcrt9NwasxNu
IBzvxgLdLGzz3xuICTt5K/Ua9CiQa7WCi8MJZ6rMijOXBhxQMufWZ2nefaqqYppiW8658CgUpkWQ
V5kz5QzDCaOstTCwFnKQaBgmhZOjbOSwLXwIE3RUizd90nhhlLcvmcCid3mWNBTXUPNL38GaGOY+
0CkY7UGGEOy05bOCeBuTZW9X0MiMFIIUcbniKUU1EqBGuK4Y0HlsX9NL+w0+g+9Tv+t7Jwbrxeel
OrxwyhK7p1CkHdzykKbu8m0K2+iNcCw30wn0z5fu/6j7suXIcSTbXymrd9aAC7hcm26zyyV2hUJ7
Zr7AJKUKXMEV3L7+HkZWl5QsVXCm++m2WbeZOlJCAHA4HO5+ztlWnrZX/PCKjUurvbC3c3S3VjgQ
Ko0wLrtqD8nzFGTVvSsN17odrvl9egz3Y+lqDLXrJYewcB7ncO9YT3RmU0STNPlGzcZvY80FT0Te
LZVNPq8/vXueOdJbH5vW5kkan4qidS3duuJ6EtRJcsUzjg6SYfyimSH1LO4gqBXlg6LeE6i3cvJa
ZSzQCMSalMRyfM6SdFXSpHVRs/v9stNYOMtzlDjvaK0rDO6Y6r8zWwkUs1pVEI69PMrSms9cE0sU
rS3AL4eCH/NNxHWK80RTpA2jdMEJLl3Vc0C4Xg6qPhhIGFbQqHXz5waSC2rm9jdriRK+cqMG6Y3j
Z/ulAsbiUZpHQ7oZS8CLp+PMN831kG14dTs1ZEytAyZo50NXU3yDrbLrRRrrpV2cOa8aql/gzUZ8
MqXkgEZ1IzczvYnht3nmXuhu4tJNnv6jPZ0DxTW0I8Mx47qxyq+FLnd17xwLEpTaw+Vxpvv5QsAw
h4ez0khKCgHgkzQNVxM2CLOV7eUhPl8+w7A0A9zI1JwtX9HrNnrL8NhS9LdqQIrdPMpxidz0c5f3
5yDzYhrEX6s2IhjEyVIfWRFPyMQF0aAI0YgbPV6e0ecH7n2wWWIn13SL9xGa5SCo4uXguGm42OWC
BTz7t1KLUBX5Y/HmFTVIzSV2zaaXqjL4g1IHkYWsm0k3eruwTZ/n+T4MNd3hH95vDCTliTWg62ji
JpgMXd1na+jEBOFG3CyHjp9b3vvMZpFjZVVxH+cqStI1IN3Grs8S//I2/Y23eh9isswPMyJJwaQE
wgvBqQo9+hr6XRNv6eg5oZffy/ui8rgZ5H4YLE/vb+AU74PPvHKV9zmt5GT2GxnYa7ZrT/Er309c
W3JVPZfMLb+jfoYE6mK/k7ZkoNNp+TDxLisbg0Fk5BSynYOgLuH0BinqjWE+6cbeqdFApwCZCHJM
LbuFVhVkHSO3Z60XZvlGZYZvQoNIFc6+hyh5lYXNWm3Kna2MJ5R6dlIOfpSSoBi+DuGtSL+wivgx
cb7YtrGBmt6dpZONkzhbksYheo6gXR63bkNMvzAiT4a/t+Vwp0GGmpnETyQJRJUfsoFuVb12ExWU
8jLyWDYEo1RQlDOQGhmih755qsWmk8pdIfZFAoBO3HtlZwVo7wY08Kvt9H7ZPBkdBMPZbRgHKXtg
0WtSrcAB5grd8qUDPGZzzQvuqsDS2NsivAd7ulchLIgUMyiwJ3lyUJJjXb+Als0dBx0UldJNQaal
SS8dTWjGrEHw65o6tEYqUB8h80AhZWDu4+KL3m5scp1oryk5wbSgTefmaePpSuo2zVPCD2F1xW10
KUGipPouucsHNUiGJijal9q4KtlT47yY8XfgVL0GsCBNFV4CkkOydDAWPLI1u0wdC82+uTI5y2td
dA8OiNyH8ffLh+/z8vUHdzJz+6lWJJFFRzDbPaNoduq/t/HKKjbqHsLpL/LL1FesgR3gof1G7stT
d1f0Ljsqq8vf4lMnYxuWTXRH18x5l0Ca8MwuVRA70BHdquOdZt9cHuDTk/ZhgJkXM5soVuPSxCzl
gaePLdj7bhEDL0R4n/vmD8PMPFkVSrBrwl/Ck3XBOK7A+U/3/WaCa7TR1f+EtG9p5aaJf3AhWtpG
rM0GFC9Et7O6bGsv8QQvLd3MSYUQtWddYfOTBhSNekhMsikHKL0Z1fryHi1NZWbudZTopdpa0JnK
KIqAEvHxEhzgzDLxlzjqwwbNrD0Ro0IGCy36iQMaVBKWhxRFEr8jX2L6u5HcRWi6qthO02qvZvyq
Lcs71QKDWxJItDI14TGsIOCjoJoROn4XXpO6PoSSr1seBamA1mRqROW6U1O/E4VbhgI0q4MX5bFr
VO3aSMJNobVGwHu8tzIDxO4mGCrUfiVo5imWjafO9ybWPC3pgax44uIKtV6014/OWnRIfPcxmtuI
W4RRQNul0vlZc+TC4szbDGSZpE6nEyRp0OeF6MXlG30/KZnpN/lWz1CzF95iVnFh1+etAqSU3Qjx
LdQZ7vov9XOIxu120++qTfyM3pnDcmL/U6/6bgLzDoGqMLIQGFJc+EnhRc3D0K/GJPMv2/Knce6H
QWZBWi+NAa4b/qZIDTdRULZEnNvrUCvsr/u2+c/c57wrQKY2Y0JMG8eueooeEGVpPtO5uGQaM8fW
QDZLkSVGmOT71D1f07WGoGiJA0L9vNXlw8LN/NmoV2Y2aixEDbM4tj0oK+vroiXgwLnn6LawUD3N
qj3Bi4GB3d6KXMaLVexQNKz/riJXAKWLdV6tRNediAmRlxEasAlZtVaJ3hy6S8oXYu1poR0htOgJ
hWxUZcX5ddtd83wz0s5rGNhV7W1uRKs+o9eVCtLaVKyMqt7avPalHa/M5H6U6y7rXbMWgBgQ3xik
x0PTc5judWbo9XJTs7tMjVa2goyrCuzBaYT4jsHfeolqZKwHhDwMWv6VZdXRRBBi3EOxk+TEpfJ7
RwNqCm/QySFjRx3dxznf9NkKeWiTQ5GkMOArYFYAgsmydxXd9Jhtuk5811XCbfJ1iIqHrCJPKWNf
M7NDKm6aNkLi5CGs77RW7ovO1yk20DB8xxYuBR9VbKOixp+pUWxVsEi1420e1mAh030hHwbHWakR
Q83POFpWisRxRd/CBFDvtPLGbnhkQwPxoOZKV6C6mH7X7XXHFzKhk/v/qwnammrqJvJJc9qY1spk
bqooyCkSXX7qK/IbG/RkAVh0ysY3i9TfLx/hz3MZ9vuAs4svrq3KVCX6Uia9IL6HYEriMn9cRyBA
MUFWWD4pJ3Xpdfe5O3wfdHYJWmMvByTqJyBkdiQg62TbdmdCxxh9jKvomnmLXHfawrrOrkRiF1rV
ojH3NHHTgtJvdQ8RV/8w4UmX+gU/d71/Tm6ODIibuJ66fZKT2aQe2F72LSJrEKIupb8WFnFOJWOJ
SFNzBm8lcpfjOOug/eZBz116Za05qOBc45D8m7jRd4OZc8qIkKXDqCDB1wEl6+bovnxOV1OVHsCG
R/IK7voUYGKETwvo2c8f0B8Gnt025RihSmY5Z/TsAa+o+Iu8yh4MkFcoVxT6oyLQ9nYRVA9LWLoz
S9hfD+Wfgbs9OyNW3ILb1QSeJGrRYQSnYYLwdkiGdWhYbiIM4YdZOgahHO9bsLXljbjPRH/vJOXO
IOaGk70VsQ3THW+ItW9S4JFVo/+mHHC84tAXHWKxYVtodyVlvkG+ZmG2rcB2wCIo41XdptUPYX1V
6ltQ0aTxflDvc6B0knRLzMzVKJJ/VebV3ckJk/uSAIVIxE4QcMYVp57GftmHC7a3dFHOzi+UEipI
MeMFQHZ8MxGbTh0a2maprfrznpcP9+Ts1Iqx53yoMU7jq6tw3Dffp4xFiSyr1E7NeokbfGFa82Yv
O8Q7tE0wXI9WwBQY/onnDxxQmwWfuxA3zVu+mISmbTUtX7frAvUg1/VDvhPX/d7Y9p48FLfjVWm7
9dMS9G1p3MlJfnhGKRHQN6WCFFQ/Wn6SABtag624+prkW5UvUE8tPKjmiFAuUckwFQ1lH1OPXKUY
v6fkWo8Osrm7vJqfu8E/D+dcc5nZVQ/EOCJdq7yPuvuMPlz++0sTmQWFI2lwTTdwO3kNfY4cKCp0
6YgKFSxzASv1N3fx+1RmYaGiDbVoYjLhnrsgP47ICUGjyvKGiZlhpZzifeUtSzl8fl+9jzrzbjTu
etmDPOqkZeheDreDGgKp9XZ5FZd2aeYx0FmuGur0glet2EXOOuj7pbB6aR4zZ1FFmUUtoaJHpaF7
FWriEVgEB/EfmdtfdJQ5PLdZ1yPOEICTWbNLnG+XV+rzfOn7PTevgoyNmmRieqCmBxVt5foX9mB/
mwiBkx0qtmJrA3+wbQIVarBTtjh8CHfWM93lq2GfP13+Ln+T6vkzlpkz6TKFNaYzwvgnB6y42Y4S
V/Esz3aha/6gxO6SC/7cRb0POLvk43Ac7LB1klNUdqsO5IwNPTSO6WdIKgzDQrD9NwfufbTJaj84
RBNc5xBEhZMCIDZ+4Pn6LAyHVh+6G+uVkwVoFwGJNrrOl9hxPjfW95Gnzz+M3ChlVtYq5slTcPaL
7qYJx/WgjsHlDfybl+b7OLPDbYFQmssiCk/5aK5rKA31Zu4VKMAP/XWKME05JqnuxtCAHZjl15S7
Xb9m+RgoDghTlVhxx2rYoV/C1QUaEgd7rTtg8gXT9+AVAC5f/rqf19E/2P7MTTBi1WlXRCkwKOkp
22glHnqlKyEKHCC8BEdZwn1l2Nkv6IaMb6I7FDuXVIuWdmbmRrpaj7uyilDk4tc5fysAhkOX1MI8
p6LcXyPKP7dlzks7MBaxvOdo5l2bu6kQVARkxdwp97TUBLFwos7Jwg+WJgmkTVUDDF9K+FA4bwr6
A+sSInPgiaeJtjCxz938+7xmEQZU60CmSuEvrOauGl/CxFqIPJeO7JyQtmhCs6YEPVb2VYKnY9kH
U+F9vAmfaYFimgoJF8g+jcD8Ff/h3GbOop7IrEwnDk8hdD6H+0ZdyhIuLd7MJ1STjihppqkV9kq1
naDsuqXl+zzE/XOD5ljlEF1VhTMt3/n1hvLOcSjd9mWitB6Dat3ttUP1OELKCA16V9HCdbIwwTmn
ppUZic1q1PebGDJg7ROzFpobP++Qffcf5iyCGsdaVAVHncdYj5qrb5KH2h+9iU9xWXVhaTYz1zry
tBtjEymFOmBr4av7CJQvpwhGaKzIBoTl4GVeujY+D0bft2/mHyseUpkhtD5F2r2tXSms2ILutxHD
esFBTQf1goOa90k4qZmlYTflS0B1OMlIQys9SIG00YNwt+RyF1Zy3i+h9Dk6J6e3ghEN4KNYmcRY
sPvPG/3fDWMOOja7FHJ7LU9P4lAehVgJ1dX3OdKLN8Nwo79MgDZAWX21fjCIL++0F6MF39hiE97S
TGf+EfhVR6MpYlTjStfBOyJv5NWkBhsDQe5aOw6Y1n4pH7VgM/OyYx+SXtgJjrwMwR4wGF6n3wpD
uq22cLyXfPMcokwtvJP0KQJPD0Jzm0N/YKAze2j2lid99orE0HBf34WL+qxLYeocnSwKCPD0I5KY
EzlOiEbxhvnaV/2stoKDWCJoXQodp5M2OyAawF+WCVkFXXXmByTprTGNeJ+c4kNxYBQJg+Kkg3PC
CuQrO5S+gNbn0V6Zk0/NllJhn8QoHwefHxijDw3eTE+ECapLHogTxL5erh2v9MlKDdTSNdsTv1s0
38mlXZj0/BRZxMwzh1gJxr2iK9J7vA/qh6xExngKz3QvbzyHHqPV8tAL6z3vPZJANZKqFOn5bRx/
rW9Qaqqv+r3DXcvLUeg2N9W37C68cb4uHaCl1Z69SYzKQSFzMJLTSH/ncQMm4i+9cnvZ4WqfXMw/
benkOT6EaV2LjEnWkuSs1NrdalCM9EH2oI++fIjBE/PUVGtKwYM2yYPqnv2Ezk3oQNnVukn2xj6X
rrGPrvkdO9Lt5a/22bH+6avN4pKeVHlLC+Nfpyu/AUYJ3Vgtevl1L9xn4JSMwNcY/IfDzu7yImNV
h4rPmXALzTqe8LuHfN3fOLf6zQjS3UG45MmMvX8jDPtpurN7PbF1I7apnpyULvGECu55sjC1JYOa
3+KazIowNpOTbkOmz+rWcNC+MywFrJ84/p8mMnvJgAONi0imeEzZ4AtrmgDte2AoHN02f7m8Vwt+
YV5Tt8H/1hocr9mYvrb2q0EdMASDQaRmbhJ9vTzWZ0nhj9Oa19JlCF4PtcYtQ137RkUJYscD4O7J
6/hchwDoLXWwfda9/9OA80u7LfuWxerk9TTc2Q0oEbQVODuz3qspsAPsvoJufe4b4A+H3B70MZLj
MsvQgtHMsfgp56PJqhZlpfFaGNd1v4+c+4WlnTzZBf8+L7Hn0g41VYF/PxNc+7pf3E0UdwPulPFh
WZ76s+zETys7zfmD06t1NTd5D88yEcA2p/ZOXINdQH3Kxt3kX6SPorPtapFPoHgH9GfjF9t9dJd+
WxKG+yQu++mLzHxNxQdqGBluF2nviX6nQjbz8tJ+pgj+0wgzr5JJi2vR0CWnMlBfs32DptZkMwSW
407CUd/EKluXProaaqgGv4LBHHoXgVyMBZfmOfM8dszVoSOItIdUvkjNvKvzhfTlZ/01P0105nWK
onNUlcC5tSvUhlz5FqFjwJvEgCFqfacortwvpTgWjsa8bpPaeuf0Cg5orUu0DRlBxUiQmQszW1i7
edVG7ztw56lYu1QjO6nHG4MssUgvTWTmaSpbtJlpyuSUNCgslm+1bq0pu10wxemvXDjl89JM1whb
qfvpEbLORdDJg+pD7I5svhkjLlkemP6wyrLVAGUuvw1a+cKRVFkGPn/2JvtoKfPKzRCBc5f36Ged
vI3hgW+rHN0O+tkIZNXdeEQdGYzITenqO+qB2ahUX9Dx+p8GtXNiz3EQZmaMwMU08QEEYIjm1wWk
9/hDfwuyh/hRuVHW8SaT4JdYMtyFoHZO6pkqURsnI0INkLF7dtsGZn1Uqyv0M3+Tfb0iyGRd3vsl
G555oZJkaRSOeDgUCXpKzLcS5/HyCAtBhzPzMBUpRzEOuEIy+4sk0Emxoy9ZWz2niGgvj7QUlzoz
TzOUdUYrQX94Gg3PAZB43vVPFneLoMPVEeG2Ji55WX7HXzynGiEzsndiO1nTMQ3BuiNPVgsG37D6
xhV/YYIXwyoMM4N2aEYMDT0zQpyYKNsYuncu06LrJIx3xdj4ip6h5TwNLDPbceTDbfR0I7HL5NYW
4abTEzRusW20lKz57LH9fmzxrWZOylTCpBMKzkvnVQfwmOOhknn2AYidVQ76+CWI/UWTxXCz1xeP
U5rVHS5OFvGAybsIxYvL67w0wvT5hygkjeIurBj84VQfUUe8pKyFYviSvUyffxjBaHme2BFekO2w
HzndZM19w7TV5WlcPg9YqVkQY/YRt8YKKQl6Vx1QVuBuXLhJEK4m1LUNlZLMT4/giVsVS2nli34M
I8/cCqVGb5QcK5jFlYvY3K8wVqu1rmY0XpYqfpovNVFc9DMYcuZnlLiwx3ZAmDHGqHxSaAVbxTqm
7UZAEu/ywi7Zx8zP1FoNyCa4+08jAceCQV1iqD/27r9e+//D3/LTj9u3/ud/4+fXvBiqiIfN7Md/
Xhdv4q6p3t6aq+fiv6df/fOf/vPnH/Gbf/xl/7l5/umHQDRRM9xIgNdu32qZNucx8R2mf/k//fCX
t/NfuR+Kt3/8+pqjIWn6azzKxa9/fLT9/o9fpxfIf3388398dnzO8Gvuc/JW/bKt02fxff5bb891
849fFdUyfzMsKAWrqm6ZDp0gyd3b+0e2aVvAbKjokdJwYgR6YsJ//Ep+m3bbcsB3SahBdWMKxOpc
/vgMZRHbxmeAqOm2rSIM/9c3/GkT3jflFyGzE/DHTf2PX88FifdIyTaoYVHHdqgKwAbV6BybUpUK
3n6Zrt8a9lMPvvZmbUPKubiS9YtSfynr1aBehZbpoueKtbfF+GiKl1i9LYtnXdknxcFQIHMLVVNH
vims3CjmjZRXln7lsIM1XjEetNquNjjQz6j99Q9tk6OoD81aEySO7brJfJzaNrvTR68ZXQuc2OS6
hkzP7bCtvhXUl2i6s13njT3FN624jaUvmR8abg89F3EwjoARQcN0A0qdHwnI/5W5XkWvVV7nvzc/
2+bPNv7/n1HD0P7eqFfVm3gNf7mbrO2tEr/Atn/5v6J5rl6b6PWXA36sf7J1/LEftm5Zv5mwWpir
bjpng/6XqVPym2oRQ3M0zbF0U5+4D/6wdEW3frNsQzWJiV9R0RCMq/YPSwfF32+WijPjmIam67qD
t/r/wtKn8/ThTYCUlmEbmk1VE3zoBLIrs7ujKpmeRKQeNon2lRbF8KUtuOco40YZanOTtU63ThNa
bBop6Z5bCtvnVUV9g3fK08gQStpB3mr9yanjlzAsCjfkBC9cgfbl0FIfDa2C1ExYGltgyfy4t3ZM
H+OnD3vxx/H9eFzPbBQfjiuFWpRmOrpOKSZiafNJNDzRLa1Eq/wglG+2M97FbU/3XRn5dWSmjzyF
gvfoHMGla62MNh5O1KZ7yzGLAxmNfZfxctOqMgv9mBOCTlo9vm6rEqgUzQF1idT5utFHeZ+NiRvn
1AmGFCR+LYlp0LNE3YQV2V6e0Vnr96cZUQjqnRn2HFMlmjELTWzHykJuqyCEN4TYMTuxAnrNG2sM
SqvVEeqmvhZH+6q5s2Wan4RarfUid1a9kQNxTDL0Uw/CWVekQVVytNHdMf1/emn0JyWzrsI6Czdh
Cxb4jPf6RmfyBcLKdKWHle7qsmvxHCsh6U6aPY2ntJBZ7+LmZcA1/+ikKl1LFUvROcqhILwJooYD
4BNzthFlxVYodDVbB3awqiOU01LN7D3IuaoEjzlNrrKGvi4sF26gj1ZMcSFYmk0sQ3UsSwPI7uc4
q4rCUrRVBaSRU6y5zYB+y8RT7zeslK6EZM1piJPHRE4KHgnEbHrVEX4SQ2hmsBxoH9FvXHL5zeya
Z33Q9W1nnETTs2MRV+qxAihh5PW1LQe05Bpx+kgMEzD1SAJYoeyIgK0Nre214FXQ0OZ2Ksz2oFQx
UoJ1xNfoH9CDRjXbEALYjquQTALwCK2hpgWHgVtHmr6SUf0tSnPbv7wus9ZpmxoIBi2CpLWp2liX
+XulUdJ+JGFubmyTrjqlkLdJ2LuOolTbUvzedQ5f5+ytqGt+iHhh+NAO4cGosPykN4WzrkeKqbEK
AueKCKb/Lny/aV8+mvn0/WzDMVT8B8lhexbM0VKrqsgYzQ1J0ZZi1cVdS4nwBNWbo6qC49cyRBbQ
ClIzIrPtqw4SqpErhIxvmLkEwZj7QqyWak9CH7j7pxhi3iNRtBDYIh11NmOUGDsI1KWe1tTgibF6
bQV6oewhATCFJqJ1ozQUu7C8LtH/fUys+pFkwtoOA1dXrKwJhPPa2CMsjfZmKq943Xa7Utjt2o5s
JFgKpQl6EgscoywHb7SiLi3sz4H5tPHALOGScM5T+gFE+vDwsOuuj0yis01WZSC2iyF46XeWpA8N
cdt2NDzEXN26M7VAraCjJyCn6jlNgiMaklT4TIOmDYhDQDhe5aDA4tqwrvO4dytbpUtFzfnhPX9X
gGNxeBG//aWzsm8TSDYygwGtrYXeGAOZPBS12IF5OrsHpEgH83ok+b5NCscNW5W6HFayV5NcuC1V
Fx6Ff7lMDKJpWDqKO9Y4B5M/+5La4dTh3ORbJ3XGNbOgtj0o8q2uuyxQ4r718gTQ9ZiMe17EwEU2
Y7IbLH2rkiHG+qRZ5WoJVLkHu/aMsOQ7Ojbag8yMP37UGVWv4YnrnR6NgBUoXAtyMdauEiUZMLVO
dehp+HL5pM1ybpNBaJZjW1TTVFxuzjkj/8EghGbYP2y7d4C5bJIOmWYlTQJF6wDLGuvia4MOzKPV
A5qQ3QoeVgdcKnQft/o9kW1/Da3fweNdITylsTq/inM4dWPoT4VV37NhJAcN5MTe5a+tEjILUKYv
7qDcTgy8ChCXz2/CgQ+6GFmjbH7cIDYT8a4fS2/U+vRRLcd+RYweXV8tlFR6vVIPjtXtQZrfnygb
Cl8idXtg6IM0YXxbGtNHc9TUg2pGkVv1IfjUE472BM1CHtKEIEZp5q+6ljpr8ETtRjslu6xpiFc4
N2GaDF/MsfZky9Gtb1WIJVh6kNCR3XV2fWz07tWY7s9uWmFDVxC8k1EPKuWRNY2xbpBz83U5ZKs6
rHLXHFmxPkcZuSnMrTpQdZs7tY4GzfiFxMOtAtbNO9VWVsaItjCwoqxsRED7ntS/R4rlbLNUD3he
2EEhrKDQEtDDG1qzkuYgVvqQwSi7SHoqxEdcAzmrQJNgC4UzME4jI3QPoSRj4O0O3cxmMx6hTmbu
z7GRIuOnYijjVV8IdxhMfSMNpQwap+uOWm2HrkJ5fUPGCJJwobKPgCP0wSyX+DJj8VXcNs+wKXc0
qug214zXmqOt/OzeZTg8UpASa7FuX51Nx6Khs6oY4yvLAcdmpNfmtlML5il5LfZaz01XpGDizE2t
CsSg6PuhToF+BA36tMFIIWcrThxry3K2gX/trlI1xPtLTx8ht1OCR6GyD+exCeTsQdugPhekCd0f
5kF54ZGs7neMJTdVokeIrfhwRa30u80G2xdlFK1VJq67PH88r9mIsGdt8FjfQGlGX/MuMd0iZula
pkByTAGXWXPusWFtKQ29Y52K+3b6S9kAfB0NwVjRWZ1Xh6bhD5Y0TkMvdgoSCwLondANNcARNVPd
IiZhbshw/6FJGbLnoR3teSJ6MMyG7KAw7qwMaOU5RUf3hQLwp0YFdB2xaesau+aPmvydjUW6qoc4
24SN4xXhXdPoa6s0ohszCf0sBmEurevCr5LH3mmBIWqp7p7tl8YgHzQ7iB8PA75HRZN6i3jFP0cD
71FeEWdyBTCfeUXTFk6vTkh0JRkfd9AZuy7tem/KwtoldhZtI64+cxIKQA1ApKHmJWIoU8KUqsL8
mvK12tMNjLI8Yo8Hj/WUVYFldOmjLXjkNbwYr9UkfOpLOz4aQ+ulHMwUZZQO0kdz13Om1uIEonfh
ak457ksxyMcxU+y1yVN46ZbdKra6ttIGTkFtkw1kxEY3ZnG9UXWlvu244RcWPVUUM+Cpqh/Pv4yC
Vu42lkTnWH1NxcbUZXhHmsKrhaWuDCGdQLRtvWr7IvLBcVq7RpECwjhtPRf6losaT4ghsnBtRJU7
pDhgaaN90aIVr7q33skepQLUbprrBXC1iLVbB639Bf4tKaE+UmU9WxthCjChYm7Ofrvv0XqfOEbl
57kd0EFqT5ILAjpkoezOR+oc4vdZt0db1O8hz/JdNWTkbmB27+UiuRd1c7Slol1DUcJrtDF/UlRw
4DE1P0SyU9d1WdXXFYRTHNLjfMRDODyDm+nOKLNq26sDgGjMxI1RZY1yVDLDcpF3ewy1fkTRdnoW
oZoab/NRA0SgSbfS6cctN8bqkI051PQQ5SnGUQCQZLvnEDMZSxsC2LgIiVXlR33QmnXRQm/Xamr5
Y0p4V6vbus+tLXfQhl6Y5kFT0T2ftT105vqqua2HFqeOkMZr037CLUuoAPVFGtiZ0f/Yd54k8Y4n
Cl9V6UD3Sc7wP71J92IA0jnFriajFV5TO/HOjiQk3UNcSts/f8HM4qOrDdI4cgZjsZvC5w1p/fNj
rOpxY0tt29aa/tAa6lNL0dIBzh/5Ld1WTguqDEluBlm2d0AU4p6PI+INI/RPXduubux2bPahopge
rQAQZJZcq7qI/Uil2QmXiyem93UVgx9npPmxQlOmxgYPd099jWsd3rHOnV04pA/nC1vSEOAhvc7W
fYfdLSJk3qYZnx8udV3CDbaAWjcyGVYd7fXb0DmyklaHjrQPTqSM255VdWDXMvQqE4DnRqbKZpB2
4ht5m6ySEeUVO3c7LdWu1cgE91hRQeqAb6ssUW4KCfZv8PSEe1GcFFsHCS+YQLfnw1ywfgyokPUK
Tej3lKPqnbbO8K0NqR83LXkZQ2KuOG4kVECGtWCQtvvxtfUhP5La9hjgSrssqr0wZuVXKyVv5xuU
obJ1KIA1c+O2GA9FqTY/9u28Ir2SA+ahKMbV+WZmeEszMk6Ad415BZQ9O9aEL11irVihr2WV7zv0
6X/tLJDuTJwWaShvtS5kb4bSBhJHurTZjQPKFXAQ1fHG0nEAW0BW9t94lzvr8byzPVMSn0V5eiWp
sxO0rm4caEFCAU7fZ6NhrxWoUxnqWLllY4sj5wQv7ELdJhmFL60qRJAys9EToFXg6gmzcRu3jn4y
hZJ5oaWRl9iok72ttXddYYUHhffaOgvrB7Nw2D5lI9tLC/VM9AJtOzIA8T+FFpVZggqpbjwFfuik
RSAOKxP2rRus4quiROCUI/Gb+H/sfVlz3EiT5F/5bJ4nZQkgkQk8Lo66i6ziIZF6gUkUhcQNJG78
+nWUuntJqJc1bWtrNjM21i1aqyUSBSAzMsLDw918gYWS9sBqoT3UTbfXe0q9Mk7hh4Qa2ylgZ7u+
HJCXgFpHiuwanJUuGVKwrSntNobUo90A9aHL3whnpYBkKoyfaJyvaTfknrCi4r6PYvvXWQBs6ftl
+wNwCfYkQQFSp8Xx8sWC3Pn6V6lcoBSA2mlVgpdyq5/KhtF93dC1OUBbxcmb0PL7ELauPEw8XvKw
hXxC0R/YUT9Fo8TWUb0baFa+T/MSjmBtDnXx3otYLDakIaUzJXl+IlP6fDnsiSUfcsHCo1kl0jEI
YFy9rlaEJeMpKGXpTTVUQwo+pFBn6FeYWXWQcNnrUC/WFBXAtqBl4edVDu+A4lBoTeQl1RCtAPk5
WV30q8pAhYhMrImcPk21Y2xwlLktEBti3iItt/w8K5FOhnjARdANcA+NGXQOblQ70EOUhIUTjyQ/
FG0b4PStIZFMxc/LhqAMMhJMRwOmz6RwLgEgnYS6ybLQPBLxtTekeT9OyK36jH3La6i2WFgBXjbZ
ujeZ2qmasuqY2Tx1ujzVASfH3Tbv2y+FLlDAWjJbgZMpD7aWSV+LRrbTaQGRUz0cT7EIwxhHUgq5
7/yOdH31HEyT6Y8/2zCRO61vy21ea8cUf++g6gaF/3wyX5LPtGdQ0g6T3tF5lGFWAAo0A54gHhhe
ZqqdrL6UfpNBNIzhTbpCz2CbI+SwoS3UKhraPHZ4u/fUaL6OLb5JL8fslMYTYBqWeQIH6zGe88OK
qvyM3BhKgMIs/MA279NqXJtj9iRqVm2ZNj6lqtW2gzk9xWljHPQmNz3V5ig/0ZrYWpgB2KqGa05U
ojrqoD4cUyvx9V6rfaMuGkhytfKYx/IzAXKyquyYrKPGgpR0CrWtpEqzNS0efy0ZlfR3iEIFEhvr
uaG2tkJ9bwFdbNJVlHWGk4asXoH+a++6AJ+l0ohnjql1vDy5XKusY5WGPgXIsrfYOaRGeIxzg7mM
aCV0wmK5s6Zy8kgXhM+xpMjW8h7G9qGc3G6CfavsDetGL8k+k118RkLiDDBFu5navS1Sr1TVzwix
4e7yZWpagH10UyQMuh8ohA+qvMUmpyui6nKT95b52WT6xtTSl0HG1o2C8fGvRcGUgWQGERanczyL
cmROmITRFiJD0NpXJgSNVV/e6JWeQ+Jy3hwya0HtCSaYtM1fBmMSDlJnzMgHwnTjMM5e8sawfFYH
ZGXB+vYut8ZdkiTqZhjRLcOBsa+msTmwrLy3eN2t8WRt5VOd9w5chLr1EKkadYWe7KWul6uqGB1F
mIAKRx1Fj2pckTyIHZN02bFqKN333YhMpq08LFV9o4D5YJ/Wchckc2DDwPBTlTXPxJxlLEkV+Rfs
8PIFh8hwzEwz/TzqGtv2pvnatTxehWOFrLaQmlPZLWSBBhJ48LFQO2IGFrIZxOGAtNStKe7XmQoB
2DBAxu9V/RgDy4XnZKSl3ZZkVeekyqjOhlId7O7NZlPG/JuiXbobR+NWRQ3UoMqaOCXNsjVSNeFc
VpBIyjtmkv7IBdRyZ4gz01ByDWk/PjEZI3q3ci+twtyTtHhE3IMuHPyxnQB5yz6hDXPsoNslEDE5
5AYBT5lVnZc26mkIY3FjpOnNEPZf2Qw/lxgVcwjMuE91Xq9HM0M2nyTDHsIomzDOf1ayG05xHx20
pHEqXPi2V4DiWY6d1ifRiNxygN51tqt7iCDUk2D3kN4+mF0p3TwUcp8q2CLN6HXYN9ItQ9h4I14x
t8M8hI+0DtVS1I6bUkA+A2yu4lDxWm3awFZnaif7+VcFG/qgVPIeoYuZEp5m0JI5wyLhXGslbLEo
cNOGKCg/kB9DVypk/xApkEKdTHQFRqftlXRJG5gOyzWBnBAP9NdFj5iNFw+hkWrfOQ1LP2Z2eEzn
L6EdlW5VMNurLqsvjOel3P4Mcx2F2ISMXqPWtMpqg96J2uJbKlKU7q3eb1oduB2ckVunbzOIF5Ac
E3GkuUuLKdzRoEl83sz1IXgz2G4m35G+IMjD+8gVLBHbSJvo9jmj2DO8Z4PbjBlCaa2HPstI5phF
0J9DEpboH1jssYQRizM7wse8NA+1bObmCnDiWG9huVgz82DNdWkS3abxMHp5zODsOx+aocp3glTK
syKjhdYh3jMcE+ZdDfpe6o1jm62KkMFIKA2AOfKA3l0KhnwurIsZagpGG/JEZvlUyCn5PJYdd8ui
djRs4Q2zabKBKIDpmJxOXmqXtWurHD0dITeFJPFqTPhOFIG1ZnY/rxJxyHpIfgWoLvBAiidSJJGX
zvUIeD5iH9b5zWiGSOiQ/F4B5hc+lTMcx3TdAuZpznqA+O17kLHAMtJhLZdAeIy0W33ofXxeyITA
eGtLw+LGmlh5b6ZPca+Cs8qLjZrRDd6L/aWRU1U2BrP7FuJ7kIPkQ1dvQ8jZYp2gW90XzZEYXXHU
pxgVggmi8tSAHp2I9i6ve6/oR3WOMvsZZuHhfsgs5f8HYF1zblG9x/aZIYSJmTWg6Ryqm+9vsTWa
gYVmm25JF8JmmLQYXVdl47Tl7D+LoHEnUrG/9BVruDK7WaAX4PsOkzfwAf8FpzNIKc9FzlB9qTTo
1jWawHDdqOKdyqKTlpTII2SqYaYLQGXYWq8JZ9HN1PcHWKNtspAYx9wK+z0j6rYjrTrosV6v5djX
zmh2+qEqJkioYPQsrHBco6Qw9gnsEG662nIiW0ybocW4WNYUam1Lnrj/JykNOPi7LYMnBtHGcU+7
csSdNAGc+yYNrQIy+rhW7Ed8/KUV8Y868A9Fhn8/bL//x5r069diJm3Uyx/1joPyn4N0gv7QG+h4
JrW8Z53g6Ipq+a9t/iP6lv/r9uUVXx9e0T3C2xnf9uYvP+iP5rz+idlYoGgZa9qlO/9nc15onyCf
LAygV2gIWfo8a/Bnc978hMY8BQ8FccRkoKoAsf6zOS8+AaDGt1kaHMZ1GyTIf9Cbv5gQvdlBuqkL
Szdsfd5FFNFiwa5K0mDsU/jRYg4zY9TtEoiqx8/GNDoCOiRzQUfldwN2M1b69Obh/U1H3ZipTR9d
etmYaynhhR7XXmM0rgzUOhhq+OgGrjUmRy2oDmGTb4bZpikxVoOCnFv11TLIxpaBE4IfAOQJkE2+
BcXHD2H9PJLqxmbVxtKm9VQwL9Qmt86g49aVq3SyVyPR9jU1tvaUrAN9EzKYmmLYYpLRChSG/TBU
gHH0Y2OZaxldsWBZiA9Yv57zvBJAgdDQJVncbCvqIEURDv9fCumDAF0/2vpits+TT8L4bqYVMH2o
0ME3PWYrCyq5KrJ2BIPmY7srcJQBSmOqXQHiuTZtODM9f3sPpkGRD0K03PhNFg4lfWrkJZT5dOj4
GuOaGNKt4x8DPtNI0rnt4U0apICTZ+ufqhX8ejBo0QoOnAZclOV4TwaMw4DiZ+2ZNHSUvItHIDYN
hLLHs25ojoFhUgKFCC7hC1tdIxQvDN/+vDrTKTN0htbP4rVkUVJMZQtb5qJQbhl1K1VGANjFg0io
m5m5I4tpFXHpg765ztHSbkfrkIdgn+CoQW57pRe1JIXNy8RmoJkgJmg40ZZmJajRcaAD1PWoSTRn
rAlGH28xdcAds7GI0+j9NyMr/YrRNYMVgiNNyBdqgcGdKkaNG9neNGKobeKv0DiB4fSgOdxOADq1
P1LWTa5ZBsSJc7oZzOLWbmH6mtWt7oTZ+CgkfidHeKGqapvH+rdEhVs6DVsNo8zhBOmDvvdgurOu
2iCH7YT+2qeZ7YRk/JmCF0xHdUgmIIe8qMG0Z1C3Lnrdl6P4DIPfZzlx4gDKxhCVaG/QNuu9IdGg
tTg8E7DUXF0bASEMjRvb1ncYAvQgy2rAWrt2AJrU7SKiY7pjmK41ht/ToC8LwDZNzQLdCS1LthTU
S8OyDPR4BG8o/BaEgFea70Qd0aeR4hiVj6Z8qCLLUdVL+KCLl3mE24I0CEFb+ONoeFG7WexC20R/
UDeQzHB+mUx70zwFaFpYnUaxEnN5SkoGS1qbviCu7WhsTw4g+NxFL2Kt2hC88zJ4oW32lCGnyPgX
XY0/BqV9AxXjHu6OyICjg4xBh4peht6+zdManqAgopTK3Ey9dVAGP4XGba/RQ4+md8uzOwMEibQr
b4SyTqnRPICw6ZR2DxvojnVuFGiepbRnYvRfi6YHZVG/wmJejPb8ehEcLVDM72iwml5GIWBXI1Is
o/Z6aGf23N6oerxhIYZ8QI1C/ACeO667NvLQNnNrdZsXBSbzJjdU9S++7Du67Duq14IscNmEGDcG
yZNRi9PLzN6bV4GU1mjzAVyyyA4wCTpBe7T93nHjNmvSG0004DI07TGh9fPQtCfaAWjNbHfKxi2G
TjKorCNOTSWAFgwxO/FUek01Ai6Xd7XU/RD9i4+Xjvk3B6ltmWAm2QYakUws+HUyFVyLUyydhqsv
aIEBCensm1RnPi3NFcGMFNCLe5aJ7x217hN7cjNS3FvzfIYKRpAyBMyOAcY7tjHBWZiJAQy70U1q
5hQ5eo2UYbmPORLjejpHE3/k1tzYQR/TrktfzyKvy409Uqd1oaNoRaiwIHxqVuWpKiB2UHerSZU3
PLO+Qisd9TSpv1LLcEDKeSQsek5H+xvamPdFCuM1mmGpVuFpqNN1HUko3SPKgLYgfJlBLSlFwZ4U
DRBLIR9IdoAr1zWhtAvp//1OnHki4GXMxBZkAPPjfvP6Abt2iquugbZh5kcsBQ+gN72hrZwhRAhN
cyjIKmNaQ6v/zPPPyMRxTs4QUsQga3Ss7HwukrV1y/tDV6lTaySPmoH7i6MfNGWJMyLjSFIMeNlG
tSs6mDPV0Vdply+0AZ9XaGQ/6uPXuOjXkZW6eYkSvMs3mlI3k8mfkR39GJrhc2NpDpCHL1JvHrq1
YOlaZjuY8e5No/TKApdITFTswxrTJE+lVj6gd4GeeVgfuYwxOpM+AWNAXjefckKke8Act+gQpg52
/DGwrK2coC6glaeEJY+NUF8MK/1RRvQ2u4s7escK43OugZfEoehmMgivMfMW1YvbhuQOZacX4NhA
x+hOq/ufpDxxC8B4brwyGUHvqQofQ9t8bsbEtzttI+zhto7tmwTQYbXNEuOEptohjIk3/ypz9q3D
3UZZBlWS7tzm/MqWvyj7LN65BnaGQQ0QXn8/BlgIdkpqmY3H2madTV3u2BKm7GDLOFAnBrrZ3Y/2
vTWwHyapHyo+folJJQDPF7tSFpjch9YSRERdITMIFdT1Dsn9QYaKbeEEAKorGpHo4OQq7dABqJ57
o9gmAfGDKngkQ/nQFONn2mkOABWz5RgUocVznNnfgdocIpG6AHTukj60HGYmhV+bxo6NVeWOWYND
oaQ3gUxv9Q5KTw0U8PQqg5tDoc5YeM7YEBd48peemfWVI8uYAYR3Dw31BxauxQ24ToHGvog7QRto
tCqqxjNt8dRFFMuu3iLR7Z0KdsOkNbmTsvgr5pulBzNUr6h+YJJjZ+db01Dr2VSy0YIj08NbkH1s
oh/DIV9jPzxZKYat9aBd51O3FxKTJqN46dr+52xo7FhRepva4lqGvsASdPNyNyYqKqEhjC6ZeQYx
BpR6qvFGs3YzC8BvMbqAWhF0Ykg3g46/MuOdFTQYd4GDQwR5Atr7aD14H4fz36I5PgcEEwH/UCxE
c/k5KB/KAn4hjadsABY5c+0BCVoCVejuRSnlxlQ4QXdNXGsx4IPzF5cVAsUgR2HJUAy+j3p5HPUN
eNyN1zbliZrdTY+766yvDAzk3rI9sLi3FeErTqZVr55xlHtpVj6AWfwjI095bq0/fgy/p+b4QGDZ
IivnM3dzCV+ZQVxpIFM3nh0fKD32MKzUs3ElTeX1w063oh14R35aKy+AqrhoMJ42n63kkNbXLBGX
HNf54SApR/1ug+OqMVt//3BiqnqrQ+PHq0Lom2vMtyXoqtkaTA8/iatdXw6QqSh3JZSYhyl1GOH3
qgoPVRne21noZ/lDS8orQesiOLXYf4hYXBNYsJYBduP7T5UE9aT4aLdeWleYUORQ9LSFgjTzcM5q
6CcbFlRxZL8qbaNwBsv6OdqaZ/bwhugFg4xLAOKSwXwOTjfgtZ/d0OwySiuHAktrtBzKqh00iSNN
/kgz/CTKH4cKysGdBlU/Ulg3TZydTZhREgk4TXlyAEEqMb/zkb6Gk+5Wll65LA+87DiREvh2vueT
2sDN1sn10WOD9YoWziNEIyYnL0bDSdAysccc3jzAVZVmHjWG3qTRmT9NvYgcI/Rqwz6CmQu9dSu0
8SdbiPOgxSLHk51Wqa+boDenZIvO882V1TjHsvfP2tLgq4LwgN2JsYkF0mhkGNMKIcsGYJm5WZlt
WwrlAKE5oZN0W90ASlqGa8M4Rpm1Ti3hK633SMLOfdW7ScG2Vz7PXJi++zyc2uA0Y03izevAPt+/
ezNqcgEG6+ThrHLxmFY6spAhdScrcSCcQxFcI+Kw7JDHm1Q8WPUI8DN1svhr3Txp1d4If1z5RL/F
z8snQiGlYa7E5nT5hGQ6DlwDj3sQjzJ4lEhv4NcBq+twYxVHqRInCffK9tECCQ95fnfl8r/vUY4p
FvCqYYADqM1csk+1NE+x+GGOSlEpWqrbDrq9wnSY5SQwNGch7Z0g4U/JQE98GB8D0BTMlmz4NNyB
5XOOamxfTE1BOHFun+9udbRq09TcRDRcjzR6hsHIBof4uo9AoGLjqsxjN4gmb56gkF3kyroFa2v0
YjSWcw5pndo+BH3sJpHuyQpEl07dNql4rLJ22+bkDD7RmjTZGT3un2kL0oNJok3V3CJji0v+gwb1
LW9wabBUwnxYJ3n4VFHtMULymBv51zGO91P/BObjnQEOVwcLJd0aPfgmfzZ1n4tp3RN6TOLWraqH
oRcPVS9+NE35rWxT1LTORKtbDKY6UCiFZkuyKnKIjFh2C75QBdW+AupafRuc+yS5rxDzQRcD3ysa
oJhR05eI0C+kLZyqr3YSky9TEAmnqixfL7TYLRsm4eukOUrXPvchlMHg2eg1MSZgQZel8IlCyssL
bHSSWZ7q2tupazDa2d4VkA01h285Wm9KK93sxEZwOcOrLq2/4yzzYsF4HxYrOP5AXN5vH64SpFOa
pJ5p5OCsUFJgr+QYYYncTB+Yo0ow6sNq9Ob8FpLM0U8LEai3hi1adpXbmh26Bw1vgGZgFBZFCyoZ
6ZEKPhV2ez8UHUpk4o1FDfowHlUZZs5D0MESC3jSrUXEThJzI4T6HrcbQ6sfWhhaDpP2xUrC1o1b
/T5JwEPImxNYvdLrLPTnWh3WcXZ0E8/NOgZWPWCYm8LGPF5l5ZVTNBLGnqm9q9jc/7ZAPYqkkwb2
fd3hTRkBjC2iNPK0cXgC2Iop2n5vaKikUmC9sOY5mLpxzNra1fLEq1LTMWi06dmIdoONXne0mYi+
xqBCEvJ9U4CIaGnZTQVyh93YPyzQFZ2gGW5G1X1HywWh+ah48ZDQyW3HpvNLc6Do3yZfI71Gs2bT
Zsqv0uSQ5COIuDpKUGDAI0nWiowPYCfaTgNvjMjMQg+HFhQirLvAiDHJYsGG0yCvrb2dExHZA5Yy
pDcF0tOKY9rdExtFZMhhBjfc6YnwKjvdhBxtK4J0G0TDEwgh/tSxTdVB5IaD/BvZJ9HCyEpqKI8i
TAeAFyXhs4rfccm+mpa9SUIBULIePyPu+W0BLxptWHcdbrmljzeCahswZJ8htwBDpDyCw9B4HEVP
nIGSAwiqB9MIN2OBo8wjU35jJAWoQ8TXm3IDrpYbxcGzMcAvktviNbbUMcjtByU6V2SRH1vtk4zY
0yVa/qMOz3+/9s08ZvF/n6/cFRLE0yL/1/9qgCS8a9fM3/jn3DAXn9AqxaikDSQWJwkiw19zw/QT
xpwwtQOo2jbmnswf/RpNfLKRgWk2+jI654CM/mrXaGjlzOCijRNJh/PKP+rWXKx+35z6DJgUBjM5
Si1kIjiFFqd+oaUDkeWgPUhrRENwR/g0GfDvAxmnaoLvkZ4lQHMVPGRCCeMdsyPh7ch6Qy9fC5Kp
GINOosjytq38f8eUTaXPXasHrRqGF5uNpgVbLZAQVyrMus4ZAPbGq74eFLaDkEbh6YjemSOSsRt2
mBvtoq2t+sbc9EkLJpHIRWR6RAExW2F4QKk1ALDWQN/AEqPfdwMI6jWbtNTPe5qYPgd8l6Cx2unE
15gxRtdSgsVYB56WiZYGR1E/5yT2peR5A+SYtS7DgkfGQ5/0tt8H3AOK79ugCuJAjg4BlJgRqIZD
rjg+KtmhwtylbaV5QVUIjAORbT8MhfNm0Z1+vay36OICcP71oTAlhxJPMwxtqTGcW4KEoSGNB4O+
Etgt9ehQlUEBzXoxz+lcudpC0Awn2/wM3lxukZV1VaKKKMPlKn96Qn6xhqe7dM21BqlVfjNdKaIX
WfJvV5vfyJsnng9tnEJ62nhI4sbLESRr3CHGYjdg3lxBPRe2o7/f2QJ9yKccM7TztcT9IH0MmcHw
lDktXukN3Sbb9AZjBS6cDbxqP91//A4Xqe5vtzm/4ze32YS0bJMoxW125XaQKIhT9fDxJf527b55
b4udLluzFEDB9Ycp01fBUKCmqTYiG67VEYhMb+uI325lkQiJUTGeSayPbgW7EA9UsrV1QGsL7kyz
vfXlpv4/HDv/1fQqUBu+eb+/UQf2UR5mYAvcvb7+fHfyzN/218mjfUL7Ff0fpgNlwIL489zhxicg
+EBUMHmMEpTje/44eMSsV4HjYEaMDA1QCVoZf/AE+CeK+h5yFSbODI5xQ/FPeALz5d+tE0zHaWAH
8Lmwm4/HeR29WfIxVnzejnF5LvspsFaRKhK40pKGYWLTnY1BJ5BRrS6ZVig94yMfNH4eBONSOCVk
x8QJqRwGuFyO8XdMj4u8HTh6UQqQa9sZ81QRbmU0v4D0nSXbkakGPpKgxnSJtS8KkKbhVtSUyeC3
ecKKcpVY05C9mDHYoPN4yMzW9f69KcD0tWWUnqGzbzdw5OXQsLAqG/G9aCUAJIuHaC0HKfiBsR0z
DFyIpp3/T1je2TjGVihJMCWF0Q22sklT7PUEg6/ONMhZ6tdKUI7kNKzRxGhaBX+kxMCol1WMIVwX
I4n8T5NhCdQV34+/Dx7csU863aWxbuB77N76xtRQ/6Sg7FmOjPLB63vM/CEX1jGqMWimBiOEetSB
eGpxgwdVyJkv0GTWY8rN7jv0hOTKzLL+2MUmDBTEOE9n1LFeQuyzlsAAqnLAsGEk9PEn4yQFOJ8A
NHbaOi0f3yzhvznJfovAWBOMzTQUEFiohQX6fk3odUNamUfZGaMPq9yDrd8PBUEg4Pz1Gu3DFlKy
+gZe4RLEZG/sPBSCH3+C5cQpW34CLP+3qxJ1og7TdXwC1PF+kq35OtpEPnFJ7jUb9Om0NboT7Lb3
cn/cyDVZmdvu+X9iWjPOGjyIJ29ex28x7fQtzUb17W/S6fn7/gpq9JMpkDMb1OR8Ftt5F9aQXlsY
ukW2rb1R4eGfNB2SJIhsIJUaCHsIRn9ENYbkHP/MXc5f8U77J1Ft2XSe1w/Kfw7c20T/AjnF+/UD
WZ4EW5eE50K6KHWZm/jJY+Jibne6qWE5nPqqcv6h8xjA9cVVF+lDXetWaGIG/CyVF27ylVyVG/Ns
nwe/caPVVQ3CZVK2vNwileBVUAuW4XIAUMl9d2AQQcR4VOzCdBfKmej4boxvan1VY/nvjoy3D3eR
WjDaN5DIkPKMu7zpPwOY1uCFW3n8JfyhO/r3Zh1510QPl12D5bM1F5h4xqCU0U6ZPEOO3nAD5TSd
W53RdHIbHxMspzT3Bw7Hhqsv9cpTNmeW1ZsDUjY4piWmlc+1r6Q/+pjhTnw8ZHbf+XJT34O4AMXt
ysEgr/Nm2/1NHJ6f49uicPF+zUUYxrgfBq6HSJ7pDtFvx7cYjvOvS/1ffbSLYGtG4K3GkHg88+Ms
hK85xZq5sNf0orW5Jrvp9bqI72/ly/Le5kz8zVMVdksA51ohXieGVU/tOsGaFbP2vkv3V9/htSc5
r+g3V7MDhDArRzjAO9y2d8Oh2OnIvnu3cxqn98RO3Wmv+pfhVb1C7uaqj+h8Mx+9yEU0Qq80aiMb
S2hYyVN+yvwCTqmtF53kRndKqKRetflcUP9+2y2LSDRaptKNFFcUpTpNRWc5KTINreFe133FZObK
ToibK9uzaghSh7zxPl661zbNIjTpCiQUFFIQ1rcGsCAwfUFf05577TXdlWV34Lc7XQSjiKYpJqex
eDFA5hfI/uBRsamP0TrZVg+Nm5+zB81PvNADu+rje7zyVpcMsywZ0pSXpTwXQ+u2wBdBvvp/u8Ii
9ECJU+uCAVcIDWgoCEggleuPr3AllC8zPRXXU6MEQrkxdT78idISxoHkWiBbkpGXL4kvIkwK6mCp
DFwm3TbbIXdCfxZ31tzunN1fU+Wel9YHm23Z0Bvqpg7KNJHnrB09mQfbvqpWASSnxhwaX0bqBmWw
+fgpXgkvl6bEm/CSFBhJkqKQ57jZmhjX7CbHsoGzDdWxrg6FwFBunjZXlt+1lb+0LUpYjP4QtLgQ
VdS2PAxQXoecmIeUY62t6Sp0oU21pdf9VefY8dEDXsSWsi+TFrDhvOPy7egbXrWed9zshlMd7J3u
JF7/BYNF1+53XiQfXXcRU3gXSh2iOfJsagoFGrymqdgYIDkx+5GKr6gvnTYJnciKXHjyZBQWud8/
fs/Xdvwi1tRmgNkpDK2eKxn4DJPkY3WNpKZ/fJNLk5aybwoytPNRoRG0c30c/2tZ83ieSYKgkqZ9
Dlrzps2VD4Kw5ttQNHWirr9iiXVlD4lF4BkgTZCYE87LsR1XDelXoqSPos2OcFB4sLIeLiJFfoWu
fuXhLh2HTBThIdRxcGRBknKo0a/LVx+/vmtJx9JqSMvq0sIUuzxjTtErTznMersdtCTc6v66Uvm1
oHdBXt5EhRh6dWIqsF4hMOToLhyGzsIXUAUHQOtfubMr5/2SKRoz0Rl9dklwyEu77vbtqnhAwwC5
xdVM/Nq1Fvvf7rO8sRjuK95Gm/Y4OImbbOWmRIlzLXG7EmqWUqqNEaUsi1HhTDp4UjEnbq3/iCco
ruTlWRlPV57itc232N9Zy+KJ2pekdPDUydjYMJAElf0m3V23WLySIi1JPrIFVxKiMPKsa19pEnsq
+FyBSyGCz1fu6spDnMeR3ia/WcAxYzJXTqGpBWhH9JiohIrFNz6ubQ42jz6uagoubkvhfpfR7JvK
pxjNUvRWwcuCXNIEqmlIOwBkuXYlT7xWqFvzK3mzSQajrNpqTo17V1thiBGyURMOsZfZ+oGkmMCH
8vTVFXzlJJk1id9eVEiSVjqELXHRzps8GCWptVzNjlDNHUxDxk325eN3cCW2WfOfv7lLKkueWgo5
yVRCj6CcoHAQGXcfX2Mhsf4LfdB15FoAcTFvYy1WbzWIOAFfbI5uvW9OX2p5niEI4dJVYigoAcOq
8doGXc6iXjI7wMcCGrCCzyq17+8s641GJUzy0yQ6Ulq38yfAbzHji/bJCUPHXHSpo7WciRNEk3XA
xhoriNxGMOCwdwG1o36d6AkBiafTQmMVUTop3+BdanpR1yriFaXR2V4uMxPVvpjnyqawUOaaahj/
36Tj2JXuaFuwP5EGyMheOnAxuKqm2swzNTlUNrnoWfEAJr1trUSs6yOGx1CiJNSTdTw14Lhc3sX/
9EP+DbSaN8vyN+zwJmpf3/VB5r/+F2QI9WHBAMdZFN1ukGDfQIb2JzTlIfnOIFw7K2j+1QkhmvXJ
Bl6HsWkdSAvGJxEi/hyZ1OxPkB7Gj0QnBG16apr/BDXUFwMX3KaguhkGRE8ZF5iyXoZK0WBNpoKU
j/CxPCk7XcmhkeB01OAixtMxAzACKrFjQCxW5+MDtO0cOw8TF+MYM0fa1B09ze95acCjR7bEqQWG
7ia2AhM6MHIvt1JMvqc9FDMi/EQ0EZp0OiuQ3g4Z5WudF35og8gF7dAWRrFZwtckqra2rEOwbY45
Kfc46N0OjC7oeAgCS+28dSU6FWP4RYiHUiQvpTZiPuiz0uN9VLFz0bSOWT0w8nOgX9Joi179qtfQ
sijBqiWfa9kfs55tkgrkAGPcRihbCAsPRTndlObtlMKNVDchLSFWOYTjYlD/y1w/oQG0NiB/ohEc
Xf+bvS9ZciRHlvyVkbn7E1/g29VXkkHGvmVeXMhgpu/77l8/isiqShJkBzprrq8P3S0dXWEBuMFg
MFNTlX4muXKHvs/tuDyjB7Zd2hXpB8C5AUpK6hezBCOYkIwYR0IoaCPVzXoZk/V+lFFErfzDmPqb
Ja2+BdG3afmmLwdRyN/M8H3QN4I4e0n7s9Uf9am30uKuA0+mid5PtxzirsbS7tvqJcre1LB0zP6x
Tm/K9AVsKAB5h2iZvCzVTSG+mCLG5KuVENxn8YMc/BTDvRbeG8l9oAcYsMscU3zQAr8NBicVKr9c
FCepD2HbvNRL5eL72w10M4wMPafhNiy3ZnULCJ1gvpEMccvMrErzc2GXkGCwqzy1zPx+AhZuGBQw
nomOoW7V4imIb5vqMTNuzeW5bO/0ZaOO32txa8bCbR6+qslukPM7QxVsUS5cQXseM6ihVN9IfKcr
76BrcyUlsYcefBVK/A3MDL4JOb+ohSBoPYD8rwTJQ+2DBQK8c1vQkaBOCnaLfSJot4G2ztpXPToq
Y+g2IgRNq6cExXCQ5TlwxxDY0m5aJePHOB+1HiLdsm5hJsJNu9CORcPGqHCXvpvZW6E/dwCJWGIa
3UzV0xiJthzdSIvwohjDDsQDbjFB2VYA72tL+2VK3xA3TIbZz1OMSARls4+K9GdWD6Cg8Ov5Rzx7
0/SA+VkqATkpM+gHbzQZehADmFuK5ntAtqmGpn8kgd4mfC608VE2hdcoaX0TYBgMVPQ/ATyJFeG9
zKLYLzrttu2mX/n1/8bz//s5l/ufsVW3+77pzwI6zVN/BXRJ0xCZEZZ/Mcl/4qZ+dbY/f4KATZHV
n11vpCJ/T8CjbSQi8EL+Bl0gkyCwq7/jOX6oEgmTGipASpha+KMmEBDzSD5+Vww0jH/i4sC0Hwb/
0McEzfd5cpIRUBhqKAHdA6Js4ci75h1k7S2i+GXauUDq3FVQ4QGH1o0GxmhLelJ6KMObgAzuwOP2
gMAXvvaYWxONW3HZpeW91j4KOoibZrtPQFlXestI3MUjbb0qf7aSDRglMLHC2zDUwPJCUkg9NpgR
a9fIysCQhnmPQnG0H3nmYp4TkR9TYA3+hEV8yiSnWOseOHXdOnQwcag+9S74gnFodAzZ2OYByp6P
kWyPVfaQyJlL1MbDJGcFNfMYhOKgeeq0R0O4zxvJ1aLd3CZIcW6JcS+kk2e2mq2nxM1mIL6GH4B/
OYK8uOBz7sznMIQaKlj0yvE5wxBxWW5bCYjgOxXY2Tz4AYZGLd9C1ErNb6Q8sUDUnvXIKG+HtIbO
xDqOXgkmvKFU0QteVSXg5wHbDx1vx5zkCuMDUuGiBQ6u08HpFQnx8UmDTJe0a6TOVze1Kn1IfQZq
850aD06LenGlQMEvS+wWrXY5/S412Q7jh9Wt1D+22EpzTSDrh5hQ+jWUxuxyO+zBNzr8JCAWbHDJ
OnLkkI/0uf6GmS0pszYvtP6b2DLxFOkV0csGuNX+aF47jN6vAuWIt2X0QdvLg52vZ0fayYfc06Ef
BnVURylsc5utyU8zWM1WJt0FvVvuwFHjf0oFH4xtsp+3uSM4y/2gbwPJ7V4mXwb3v7otjzmxMWr7
BE00v37q5HWs+yaxpOLDBAy6veswGuW1x37dbltvue1WwQrT3aIDARwvdibBql15U+r440FSmWhP
huwuqjMHzxU46x4G4AhSW4HmgmYrpR0uxyBGOK3sSb7pUh2zHF5ggDAp8dVwJSsr9b6/yUCV+xRp
tpE8i3C6NMZk/MvcAjLsyRjLtaIH0HLixaf1Hv6LKTySCHrTUN9DBdoBTP2vp9H/hlaEVrwrvwit
P8b/8/3HnpW6+fyn/s6YdfV/ELwABwVxAKULQVr8d4TFTzQD8VPGaARwRScRVjbBPwJuBYyRgHiB
Qlp/B1hV/h9NFpGAS9C8UBXanP8TkpHzh7SG9j8BAEDSwK8A0hrYOg+wwdiLM9j4pKPsj0DqZd60
Kg7AC/ntGiDRF5HzxMXNcBrPL8wxj814EoZKKxTpGHa5m/TNJhuUF2XuOEXY62ZUEXcGeABFwjyk
E7lZBFIv0jGrHjLFSaXtzNMnY6by/t65f2yw7exMmSLMbMAG7X9SkE3pG8fWD90UjZEW94SLAHw/
8NR9OUtjm9m6qFfDos0wKz2I44roL4XBqeMydYjLpeG9dlrsMNGyLkDxJx0nkLs4mO9fCbb8DDTs
YssOFO+8ksf1cF6R/MsiZoQk0DxoEMth3JDkSEgmkCwco/Xi6d6yEteqD8pbRP3APjmj97+Sh1OU
L1NDvrTF+KBoYiJS6XrYSsdnaSZ2nBZPYZ56iil4sZJ7YDO9JyKgSiBvE0SooUDcPv9VX/iPTAbU
yEli8+sgnCyYfuaTelIxdgJBNVs6xlG1ich4P8uQtvh6pfp53fDXSlVKnC8CHIhAwxjJRxCAa4Us
HYFEvgH12bqaxVUd1lbZA0ATTzdLQ7azMXvhqG0mPfSiSP25LAkUr4bXykROIEJ3qjGGwI3StgAR
u7GB4PM+0uLMalLQry0zXhfhRk5NzBBTYnxQCezqIdqMYAOa8HzsADuUxgIDj9CPkTFtYlbrvgXT
qRoRTNHM73koOrUC7ktNkrDTeGvJDQH5O2BjSK6sqVx20BpYV6h1SnGMEcd+zKFhgcc1JFqeEyzG
0NuHcsx3WTys0iJ4y4LpJWkCSzDUXT1hymXpkDh0t2mX3AD7iMlnoNrVKl4lUe7WRu/IAJhHVbOG
FPBq7sZVHem3YAGxmyXaJ1LAVTW45uynn4UmvSffHuzOnVx3iBzzRtsQCPUFnvAgWyJErP+Vs5/a
YhJodYhkSMx/2qrWFLagbWnblrb4QocbE68Fp1NrtCt1sjJxjKXEFGFtAtmkVe9nVwMMJbfx5O/f
u8wqHvHQ86Q/arL/5eYoIOFGBAAWMxjnVutU0lshRPDA/wFz627Nnae/GhHpYMnfJpiYAVL3JRxS
xIzJwwATAmJ16JFcIiACz7OSK/cv7OIfxYdTg8zRBUG6kIXzKB2N8ogDnKWcqdmrX+pkQYwP1pVi
TPB16diNb6i/LONLQZyvw8/VGxJ4QAmpBXi1FJatg5gJuMblv27IfoOx+TXe/HjxP5ov0gbSd3Z6
p3wrV1+bvbYymlGpGgRwaDHy3BswMTLK5pRKx0qfMVRLnLJVrbbhnmL6e9gIfmqHcQmjquqmngrp
GOwCX7NbO9zEfr6NVrWXOqZTcXaT/roLczLRFEA1wT7FNlcXMH/JGMvDB0OpJxO2oLL9F/tGVbRk
PLcxfECj1snZBdc1hBMUQTyqnez1WQPGXSi8jsP6X5hBaku/DJCkn3fWiRmSZ0CcooB7lMmAmUHd
EYTXoed0v6/6wIkRJg7J2YSCrwAjqVE+JqJi5cbiKnnMS5QuPwpSdMyjEUjPofb9CYI+WQx4S7ss
U/QCOSAQRDUkX9bSynAQF9KNYkM92gs9ibOBTEkEmcO5TSY5C5NEC6DKVhwlzPNDLEItXhPMitYq
xx+u5EnnhpiDJA/QxoE7Fsds221pTgaCFJ92v0UrdnhQWN6qmNOE9mk1kNEojp18VKCKJaGCXkjh
ugo434z3yZjAmmHEqwaGoDg2IGCXet2OUvdrD2fA9/Q+QvkL3K7QfES3AbHv/CRpM/BJRSVBNdLt
ttBRUEDe66GIipdB4AF9r901qJYQD3Q68A9eLn3p++fWGd9vhxrDhYtcHEGcakuda0jHVth/vUS6
gvNgdG6DeV+Br60HlAYrRFfZ7407hdylqLy32hFaj5ws9ppnnOwmS/mFIcde6DOsR1ZaF3Tk/jx+
QHGxnjiOQf/mL9bEnmVxaENoSs3FsRe1LYR8XB1zIfEs2VPwRDIkTcqwqSWeVNs1d1QphQoKBJi0
U1lfIWZZx0NbHGuUNRfjadY4x/jqpzoxwLiDEgkRFNYGbF/e7giKWZBksYPUwABljeHUx68dQ6Ig
7otdPDHHeEZdaxkIcfriGOjtyoCqxVTH34PwVQSBvQyuaOhwWIPpAlTjfG35qtv/NsxiOXUd9FnR
go0EQz7UAt871Pd0TlmBwVn/dbJPjDB3ZAPwGDEyrE61jIfAB1zvUHRWCbGb3eDKjrjqRrs/CN7X
S+N8QhbiKUZaB4o7fEKSAScfbnLzrq7v1aJxxFjhbCPHH9lcupjTBRISHdxlWqwUosLCxHHIq+f5
ZA/pX3ByZ+YL+gppgD1MFgiGq5Fd6qndd8TVA4GzGOrbXzgji+oUwFOVEKjWHwNztCoQrFfaJoC4
UB98lMvtNKy+/k5XI8jJyujKT1Y2QB7JGOneRSkkA5p+JS5eC34fwFldXWvWQZOv8uXwtVEGf3Pp
k9R7TqzOshB1eQzvkO56N1xJK6kC5gmUGJpXYVBUeko2PMwI75SzFDcgZ5gMDTw3RwL+V3P8QRao
CWFCmvKUZuUPwDzUGjXouORdrTznYcKLbpSC0sw45ULqVa0btla6SjE0U6On7Kuvg7SZnZfEElfc
kRmaVp36ErALuNYppw/4a2RiMtucEIw2yiMJDrIPJnE33AR4SINyxUE2xB0MYj2JNcYE7WbMy34k
cnCI1s1aWXU3ii/48qrlOCwbWGAGRIqgRgBZEc3ImXBWNj0JihLsBFMRgccXepAd+PtUdMYSEUyq
QIhy7nI2urAG6Saf+CpY71PM3cOgEj5CJU6eOXVE9hJgfz+TshphqfazUgWHEfQtkyegf53x5rJ5
a2Di12ySqFRMrKFeequjmgacpznPAF3k6SbFShPhEoOBcW9CNi0sa5sTM9i3K7tPTKTSkzwCXxj2
SbpLH41XwL/f5KNsWjPaVukdhDX049cWP5+nzPE5czXm+ITdlIq9jEWB4kG1h0Z3jHn08VjvnUoe
vhca+FdTfY6eKw16JlAlkFwdBD7PRbgeFumQphqU04yBNsuyRJMtKdfNF7lRQTqaZT3QMGge2yCz
AJ1UCjHmKtIlJ68XoQDHhSKLKDeOVAh0DNaIITqKnXOwjtsGssgVXm5qAxpRuYGamap3oOrK1OZg
oJ5q4taApHRTNGiF5tryUQmluB8wHONW4jCsGq1ILUlWQhfqTfN9M5f6UwY1kBD6pFC9EXHA1in4
lp06rwYIa3Q/DDwO1m23BL6g5SDjiVrdFvJeeoglIVyFkN/ZtJVS+v3cxkChLBiSLWcjfG30RbpJ
ZUiW6b0IOooo/UYyGVSNmKiz1TEFCXCcJp7ajos7J0PPOVgXj8FPjyGIfehLoaPCvmlSINh1OQ6F
w3JXrYf7BYwOtSP9BPeO+8ezZQCJ0cCEEoQCqhcQFrOF6yIzQtDsSzjHG8NHw3RlbME+7Kh25IaO
wTkNV8+bBpFZhEAIYZtM0ABf1BSN+RIc5gosXPtc4xQjeL+f/vzkPIu9CBFTfPGDYu5NuKJSvnx9
uK5GPfBDQqgA46ugIjo3IAR6UpCkDw6kBzk2cPehcYiDf+UBYNgxwY8KshyRuSyMxWj1JEuCA819
UcmzSzt+gQToetlBIYfzTa5cgOjd/TbGXBSyGgRUnw5L8mnREJpyGCyUuZMw1z4NXl2g1gT/D55g
zM4VJRjPtZaYh6GzJxAINAqXz+xaqJVAWQ1UDAyht3X+cYKyF/O0FE2sZHbpJH5bevKz7qM85Ebo
etzWvNbSRbGanh4wpwGmKYLcCJjKc5NJbZbKkMrmgcKIKXFIUGFIUrM+y/53pmNyXs4XKShrkLlO
Yj2CMK+MNSbr4ll9T1fhRrAhKwp5OYz3F98jlwcAv+YfYOIwFEp4QbmdzpfYInLIrbmYh1+DteDi
8zRv5md9bL75uTJTkiFLDogxmsnndnrcT0SPRziINzj4fl74WKFFToMfUB50Cl184w9oXHVLrAqf
zwDGSmSyXGVRgPGfJvNQCPsuex/yj68DBjPY8iu+0rzvLwOf+f1JSKo7qdONGtuXrDNM7g4r6Noj
w+z8kAvVvxacTk0xO7jEYh7OAdYCLRw5+lHrH1PJ8z+eDSZapKoeDEKE5UB6z5vtyaH5OcbKrXxL
Lw28+3bc98DVc32yhYwHpmlVLlRv6fOKkpx+h0RtB6TpHUBZEB7mjiBfX6MBsVvQxgC0z4QqUynK
JIGgJ0Cz2qMmDA+kbX01F3yOa7AFnF8e/9sO8/QAcWI6SeBlOcybYJO700rys0fw5jm8RyTDEEKd
UAeBP8G1BXEbdDUYz1CNAPTTWkC/Whe54mvllX5r4wbzKhc6mnZjFzYUZz7KwEowY82f37k8Zud/
AOs2eZkIIsTAD2PwJkGWreY8ry4/2fnvZ1xEaFWpHEDzCOTtloSbGSSvpPv59ffirYH+/OQkq5m2
jKYJG/O4b8mjPnLWcCW2YxGSpIPvF7AMdGbODeS6EUxg9DUPjWd8T1+7renlPrDB75/RXcZwD68V
cHXbADtFzEXXUCH05ydLglxmo8QzTjOVritj0Ot3I2SBTevrnbuS0mJlCui0IeSkYCqC+TxR0IlB
nc7mIXxN9+GqBf+a+GTcIQxiDi5wOdYu48W5NeZDiXMnA6yAeFG7aMSvlhuAFezolRJCND7Gibil
kuvb+Ht5zDa2tdp3U9khxkPNe/XZ/P+x3Aq7zqVkJv/NXOFViwR6WgZuS4OwqKtxiIVYFFp8OG3Y
VLX+mEzQAG5z7+utpB53/pTETv42wwKvlnapwmxssJPqgOKTXUuTnZkYqogmdFXevjZ23f9PrDFR
SofoZmMqsNbjKdI+gqXPBo3SYKOIbgGzsRKgvmJ/bfPamcYjC1kcwNUADzJfLtckaIPq0BgIiOYr
jbRqM50T5q+agIKZBnIdtMrZN08Ug3aniiXzYECvwMhcM5w5X+miVk7DO8SS/jHBOrwypQMmuMzD
O9LQ2hZfMweDOI60yfFgBWpXcI4PX+/bZyuI9QyAJSHjhX/J6LydRw5VSnMoIsEkBhj85KPekRGj
reXDdBx3GPxxAF+LQWZsjW/6PcDJsqtykCjXXPP0D2BulLyvSF1iIu6wYMWd+a3svMh8G1NApxRe
YL4WUGiHESBHkDRhm88XOwmj0gh6j/ONxhEwc9LNYMnrzq3XgVUCy8yDEtGL/2JzT+zRVPkkLNdi
D1ozGfbKAriK9EddP+jpeypvRek2NnhcAfS3XVgzYM6gZSOTfcM0otDnwZyZB11P3vsG1V6qiBI1
pQuP5ny1q4eBqlQiaIG+lU3yTQMsqF0WmgfIfWBWAnrrEeeuuRYZMeL2jwXGL0B+2y2zHiETkEB0
Zn4ESv6hNDzU6/Ujd2KGudHCMi7HKKNmvMXLjr2feE3gQFBqLfjJjSZa8k3oDQlncVdD5OnqmJMe
QMRQDJAjHCBpVq0rD3yDEGQFNkqxFcAg0OR2eO5xbUMJ2HzxphZxibMk4QH0ycIeBYQDlEGsOt9D
UgvV66/DyTWHP7HBEjn0EPg0uwQ2anEnq29atl/mCnS7twmUPub3r41d88FTY0zoaka8k0YCgbVk
vsGsmBp/fP37L0AJNByfGmBcsK7UopJRzTxIphUsawxFdtBU9/GiBSwhbd34vn2eZjfOMe3w38Bu
eQtkfLMETLWroad7WHIk9UIO0amQFxKvBQ0CyQU8KQiKVGzQWDJxBs8iNrH5yF9TgEcdUFx6j2AV
94PIEk2UI2jCysvtri7txCwTGcE52UTIM41D1xN3FmVL0P+Nd2CCQAS8EfOtbKoaG6WkVSB8PDSZ
8KB29SOgsM7XDnL1RJ2YoIs8Ce+zNufj3MHE0EM5I9nkSgN1YR7lzcUFCR1LjBnQYV8JyQE7bgDw
rpGRean28xS7JFuecF263RRkzkTkdyXghfbL2MQYZJalQWFbNke13iNnK60U1ZvlICcOlEvXND6V
PeimuGCma6ukz1pQw0K4EGVMZi8HDLYGBYxGuq8LH1q/bcvCaQOQrkCW8evvdlntIzrKiyD5hFQi
5uVYpy/MFNJ7RKn3mNPyaLUPnPu59bHYlCg489Ujxx7dsbObGfbAAUk7hxKgemzqqM0EDLJz1mBH
49tuPfqZY9yn9gLaOUwHJO54M3Kpsi+cEzbp69NASEerkiVGCMdAIgOIRPY0sWvt2q4buwXhHMpW
6UbCMBieM57Aq4VcW6mCSXegPNH3uMCvph1eh3EeNvuyjihnzrMyVjxECQ277G6e2PgU8jo5du3c
C5E8DvW+czS/uZdWw+qjRqLaPGLy7pHz6XjGGL8EZBbKRxOM1WBaE/etlTxlb+ZD85h6IM3j1Wiv
nALQi/6zfQr9a06WFvZtUnVt0uzjFASaE9D9XQUF2agZt5CDscH8+cpZ30XtirrJiUXmjmnKaWkB
lKn32Zqy9UgrgikSxf0vqn/XdhLc7QoVjgZ8iz10qaBBejpUKxyC4KE6FiAm3QHF4vTb6XtF+Lyk
9MuwbvIpI0kVfFDwpgfkZC+lUgBvyIgDgKl9zwQWE+qCgz25qK77ufGNs490n76yxlxoRp+Cba2p
GlgDPYeD4UqobWKa3Zsd8MuAtldy/+If/49494uCPj4dgtcvtWu0GJlPN4/FgtmMChs6YOCjB5Zk
jOWflSw8Tu0AAWjykFc6/sdO2/+bxZ5YZm6IlqKtKZUPTmALuYbcyl1AhASwJtijgzF2KjxrxYd/
YxUIZd2kfUeA/84/6FgPRrq0uCKC79U6S6zuKVhr28EO75VXjMu0b7yM+dpppAhlXEgAeqB7em4w
F2IpJAQbvJTzu1Smu0leVpIAW0TuoFY7cvqF10L2iT1WI04PlpQszVTvMajtiLh7+6mwi+771/vI
s8JENC3tW2WeumY/IaushZ85BpJI9G/OA9A/6MaAzx2yDczHMibQbLekpecBt/kr+pEH026d8F5/
TZ3qB4//kFEkR2Uch+HUHuOSUlwL5UDtxf2jXD3qeu504w8lK62s2IrzSyW+tBj5bifR7wZIWAEM
FZWTrZAPvd8R0F/URu0nzZ/iUpi/iolBUU5LRiL2ulQeigkiZn1j/fHXhNKzAlyFKgFOwPZK6wZC
pWZNqj0Q091wayjHQXn62sSVY2BoGMPF3CakCy/u9DqYyKJXCG1hfQvqeLA4DZY6D1ajfkghx9Zl
hRlKIjjgYFGASBIMMjtmxFqlJYlZw2+aNdrLmYcQ1kIh18vvswcjsReeSvm1fNdEJJVRNsdQL0aP
z4/5WMZjK6IKRV31bnEIyI6F28ECowiEI+J3gZvrXlskwOC6gu0E7cPFjoro7g3TEND4KdwZe0jy
vuW2bpsP7X2Z2vr6T78fpi0wh4WsHenKRa1m1kWkFWaB7FMlThpJThR8oMj/E0DEZyGKeJIwV1Z3
bo9JYkapKUoAvpq99rCAxAETMS+hn9xCZsELbnkZE9caE2jUsIuXSIR3tmbuVdAkM8RsXUq1RUhs
Zca3IBctab6fzNoZlu9RJjtf7+5lOD1fLRN4akgW9V2N1fbFz8kEb17UWIpSc475FSc9N8M46ZQs
Y6uoNX2UNVsR8RTXfW6b+xmvFtrGJ4GtPH+9ssvaGF4Np47D5DQjhkgTI8DWQu9P7ezlfXFaC8Ay
X3VJva63SBPt8YZXGuB+URqPThK3SO7I0INZZW/sBkcEAMRYk+fJ7rell/k6pxF+mUSdr5FWtE6M
QbK4j8ulpvdUB9RMB9SMhkcgDzZKf815eggzeFejyaPpEtoH52bUUAnxQMQZFIsffXQXLHcgsgVf
xvc24cJnLhNf3LvAXwDOQvuBbPtRWZZCi/u83kPB2q88gN9BtrKhdZx5VQg8x6SnmV3ZqTVmA6Gr
20XQQa734qZbZ97wBsnTjBYyMeQJVCS/dEoP9FcGmaysD8NMHEEksg926WP9qnu1n9qqK/YgwKUt
Eh5s4ZqHgEqHToOj/36BItBRpRXzCk9acUOh4t1qBG6GTyp49YSf2mE2Mp2qqSVlK35X7mZbdHM3
f9Efq5sBKTV6P4dsx8Mg0ch0sZHUR1BXAocA23usVFksVAPnLIQMmogE3hR+fh1BOBbYtmNJ0G2R
eqPaC/kA0ecS7G9/XgyAs/9eBMvtIHdJBC1gvYKzh6vej3cUltOu6bwd+OTsr9dz9RsBMoi3Bwpy
QAIxlw3441LTTD7fsKYF9wNjmpP72Y2yyVbVy59j7RCAT80xd8sAKeAli3G2omoda6tw+OPvg4wA
EemzHYYWNHOUsjHU0y6FyxWhDyJdi8TcYHQZHiD7DUYqsBRC2VlmQbBiopLAmIQKqQ4G+jDZ3kFj
1oHWEpBTmWara84XumYPaaomQycPCMULzM9Y60auBNVfpb3M0UDe5FN78ip74Q0OXrmrwBaLKgOo
tgDHgUTVeVyX2yWRhRGZXLEtbyvAPFoPek+AhFOBA14kulK3hNtBsxka4tDAQuft3FoEwk+x6LG4
0Q5vZVsD8idYG9v4Gd5nZz5vLJy1R0QkxUD5YoWUwfLy1qpAapH0qbrXIMhNMRhu9BQ8E8t4Ujcl
bhMe+gekPOcx6dMicDOYQ5dAvnEB45OiLljMPFL3UmemN4appfexXGW+kQSK3amoheUGqdy8FMYH
XATpXbMY0xPovxLoU6U5tAI0NbarOke5RUo7u8/I+GIEIFdNoT/3XYjb8SnPjMyRogyYs3kJ3oka
Cja6LGbnxoESqPDQQfCXfIYsl4y+Y1FBEQ/6j/d1GsOZVLQcEguP5tCBxq9yq6pZaAuZou70sRs6
pzON5wzvPskOi2VUoY8AwlUSC6NNcrUBtRmoNQC+k62yGkCRr4mT8C2sSfjQ4cGwLsx+XEltan6g
VCbZQtjI9xDBLK0mEsi7Nvbqzymu+nvwpRuvHQlRhVzyHhTwefp9kePpA7Vm/U7KzfRx6IPYb+u2
HG11UE00gQ3MOEmF8BMYovg5LrrH0ahAcCyNOfZpCdepAHXryUTzWCnlbTNCacyaIR7gC1NGrABS
0U5W6iDegt4leJET4g0kEG7aOM68PNUTNxFI5yh9WsXQixaSyBanuM4gnmxobjtq4j0o8CAklg/v
4qAE9lz13TEFaNkZBFndZSOIKDR5AXO4gRmGeEKD1AKT3nIvLAZazBBpextzQm7Bnos8u86jFaBI
hqvqs2bpzaS65ST1T4k4QqPcgKr7sojg547K6q7HkMBuEjUkyb2mgwdUnp8KvcOA+1BNjjmSbisJ
mMuaFAn61JmGvLOXCmecYsPNm0x7Vhao184ShgmrEOWtCFLZ+OjjZJnzKIK5pcnuUEQVPQyAL26G
CYNHoU/1VVPfVI5qAAXbRhDMmSEc7IqtcpRmvbqZ8uJ7is24AZkOADKUixTauxISSQuCpYOjNKOO
QpohQZB6ARx5CcG2FjfawRj6adenKRg8M5CxVgWE26u+bR0tDHM7AMOrXSxN4pViUtkCabuH1Og+
pqxa3pscrKpD1UAjpNA+0gqKp1alT/k2UfvBRbtx8scJRMKmXOXbRcsDL59i2SWhmUCAEiAbl0Ds
1yNipt5EVdB8CFkW3OZmcDArZbQiMw62giSQR6GcIbTaG7XojomAmRJMFWrgnREjRyGp4ocY/AOL
zDD6TV5UdmTK4ypMk9StNbVzS71orGo0mtUMAQvF41wSTAr5GWUAk6Bvb3RILoompJaVoW1LBXE0
vl2cFHPm4C0EPhnFy/ou9AinDHQ1kJ4aZC7ynsIBwxIGm3cNMkNQt7tBrLqpXhWbDoP86UVxsUDm
WtKGSkrSGvaoDibVAUPr+obg2pU9AJad8o2zoUyi98seHh10Kg7Rg8UWiLkWJC2GcJCTD0ASf0pF
dRYo1tfdbjVyR6M+4SUnqSu1B4Im8AXAl4FkYFFL0Ri2ZTBPZC+mMqacSBFHXoEZHlBHZuBAAkMu
FKkrNc8KK8N96ZSiYK4y3Ca3sVaE2yYcJjDaDtCHj8Ux022oe4u+lpq1JwnJsMnCcvaqbFS2MRK0
R1KPExAanQxwRjLOT7ICutfWGEI3IkrmamSZLKMuho2aKYbdNpW67TAJeB+Xs3JnJkA2j/3y0I1k
+qgqcA0D3LTcyZLYPJlqeYdfDL5FPco5MzTs8/1zk1AYBPBPxxQm0obzbGFQp5SYiyjvk221Jna5
ybxY9tIXiJuPXnOLtmPgSGDhGDlPQupc7MeBFjAuZyhiorXEJMlinXRlDlr9fSyupvQh07ws4VTK
2UT819oUFR1GNFYvgdCVIXRjYdYyTvDo0ipTcddgTOhx8fHy/Dmv5xsiuhwnvxI1QMDy2yZNPU9K
BXmLC56onzbR9Ri2lRfci+vMqsHB5aZA7PCG2LmrZHZyHocoyzADuJcfhLt0ld3ps5O9Lf7ggvLL
Kn6gtDXxoElXjvLZKplQlbaqks3gA9oHlSeaG6n/9v+5jUxsyttESLoWi5Ke1CeKfcp3M9hmKDUU
7YZXvthz4r121SF/fzj685MPFyZzLFYRHJLS2lYxAsNizeDAHmRemY63ecyRm8cm13SQVu/V4Wdp
rkXhnbN5PANMkSCGam3eirO81zsbilWULCx0u7cF6sYmJEpnzA5h5pnHuHHt/jpzCubhgeGXNNKz
Fo74SXlZ+9q3CaJD9uDS2mPyAn65f7VQSPTidYrCGXujZCD5aIM6l/fhfnIKqNZEHlkPwEvUz1Tj
qfB5WM3/sMZ/LLLYtUEiRVHpmbyvPno3XpWbxNHWwG12OGypN654T9Xrn/K3PbYPR8IeL4BC3ovC
G2j2jcbnbOH1OPzbABOvJtmYJkBC5X39My1vZlewJCvxBDe7ESrQ6uK0lcf/oo511SwaDbigQdH6
yXR9etraRW3SNoNZaBzPllrSfy8fFfBhqq6GmdseGKLlhT//eHU/UZKBJgjw2ejonJ/yRGgGsewN
eV+G0U7LMz8iHS84slNgv+4dDQ9ikJZ8pjvnRowsmJe+R3TEqA8YzKgEKCXq+0x00tbmfMGrSzqx
Rn9+ErjAxojCwwRrLSQ4iT3uAE91BFu342fFzb4Ht9xDcNUixGhRXABC+mIeAXrMwLMRHPReBdKx
8qraNR/DXeClWzEGP2vqGIGd8iBuV13mt1W2Tlg3ZMDIeYPDvnxXw60BFk0yyLyQQv39Ii8Bfx8h
sg7GRZY3qM9JL0Npgl48lFev9/HtvkEyaq1ATplXymArQ7885cQaE6mFtBDSakK20LpUXzRD4qXj
imvXBIBiXimX5Q28sMYEaDzSoU4R47tJT8VasGQ33/SLhfKkF7+A2+c1A1cFfTNbvMYGb50siZCR
Qs4pS7DOwRNtmomVAJkVK9Er0e/jDQtcdc/fm8rm/aibRHE8w1FMeTullZ/oMidXuH4NgIHRQN5s
YmqGSU/wMhehZ4xrgDxQbvrkbrCg0fpAi/CUo/APZVIRJfGUIZiURckSTVdgws/PuBIkI0a3YK92
9TsRbHipm6DjhfIAJIyim/KJ+8Wu5bGnFpmoondBkKv0as22iye7tV+IVnTAMNAnHRPY0Lk55dWw
eWqS2dQ+l4w0HrHIX8K3FIcYr4k37f4LnSum/fXXhtL/oBAC4EnPN1RbFsi4h9NnCGtoydILtuMH
HeBKuXN3V70Fmjn/GGPuWM2I5j7tYIz8P9Kua7ltZNt+EaqQwysiSVHJChb1gqI9NnLO+Pq7Wj7H
Alt91B7feXLVVGmz0Tv1DmsFYRA79W24b69I+6u8afzowXjkRASWp9zKo7RlAK3mMguQ13nXCogT
IhCHmf9INyrmtBXgxGaizZX50egsC8tjFkZ5UA3GFOvlB7XKsI1DE497OXdTUG0iZZ8JHT1KeaCf
Ul9MPwXEhMypmXw86YVUOh0TY7BMhGujnM1ktg3MzrSGCXAPHjY453CEuWkbYi0DZSrJQKUkVsBK
nH4pxtT7/M54B6FURO3DyCwAHXMuQAihWp4Zm/Y8c15VPCGUXnSoqc0A0lLO3Sqgl3ewwKKQGZzJ
MdZ7FI0vQDmREr38IYKCXikTm8VQzvlL9UxwEkhaPoDxyY+/hFfijr8K//F60HTdSKSiaN7HeSNW
JgpZ1eMsO2ij87ICpgQDy2+g4oL3pf0vUnCUddEgOysP84viK27k6XdDiXVF4vLzV8FV/vVd4UwG
qclgqhCg2JQ9zUujGKk0KWdR3KndrRh7Zfnlc52j0caIQ9rKoGeko7YNl2YelbOBiSbE5Kf6KrrD
2NuBuy3AiCYXkigDqkZlRvUbpwGX4QuZ1ohdLNVhXuMNqtNtvnJOxpQHBgbAgoCFB2ncpcFiiEtV
9BzeSL9eHMIhkPqFE39VAWZWoQbDlccqHgDHQsGOrk5qjdSzoklLS8znRj2XOXCE7OwG3DdXgtMo
thRY90awegQYPHe4g00MxVQl7Y3WEP3FD0AridXV2SRYyrn3u8UuH0Gl6oVuuQMaanOU/cIX3H87
7f4WO7cyKXOrBUlJzIkYeGKPrgbQ7iRoXgY33mG/yecRuH50WjLGakn0JCOiHwZVjKSOABYKabV1
i/opej3X8fryub4wv+JGBnUi4D9roYAhmXPVHcf0Vqr/phKJ3wicEyzREja+S32sMixmAcmK6L8Z
AOXya3/Vevr30DZ9Qo9j7Ftehko0jn7HbCVS5aw4hrKktQaPdRuh2vkyza76TOpAgiO9gnFicqXE
GQpnvOcDDbBCABmF/n1cyhySTIkUYYRw8WC0rvUC5+/MO90dC8+0sEQLnqPI5j5v2Lf4LpW6RVFu
GhTT8ZHzY3xn+Y0Tu5bXuYTxG6R32J/5mw7KxTkpJy1VUTilGfSm8+K77svQYNqOQOZYh+E2e4h8
3subZQtA9jAQVLGsA9GXajRmnQlKwwkdos5wSyzENeCX6GfuCjTJNmjlIVUZshsE7Fwasrftkqoy
1p6cS/IJuUFZe3jb+1h/3iP1B7Pf5/bHfB9iOtkgDGdkKoOyD6C9jZUJ4Oiz9UAy5Ow1uf4+YI3S
jpz4oPHSuQ9ND0xoYSFZxqwCYis2/8j5NyWTWlFzzRxN8zS+zC5yIC96BVl69Zr8mL9YixPv1Cuw
P/7b9IuWSqVfUpm0TTbV5gkgefasPpcdWDcUHhTkh9cGLYaYyeZwI87diskIMbmzOPqhxMBJ0wM7
ffLfkIhiW+CMR364vl8iwaxLgOUsNKAvRVZtJa8W0G1Ovb/8zHYEywETVhhxhdn9a3gZLBaS23uX
Rt0eGCnaUlez/BVot56ZYtqbh+NEexJaAnVTooS2nTFDQlFiWLA10RrseCpPpyi0DOqa5KwsLaWf
rZNmk+aUZDdPWTA6SFDc+E98FR0QaHmUiUl9ZdbVonb/6faCVsHTU0/Zxb4Mvj4PhBvoMpeBkVxx
qZU+FJ5+ySaI7XAnwGqjZCeTIrVpJ1unqWlekV7vamN4Buyhn5rTg1D0x6iRDs0sB0I63OnYmLW1
UbkapuZH0yAnTYo9BmYj5186HfpXUSGyt+aiTsvGOpH+N3mmZLIfBZ2rIm0CoysvWrCV6v0jUM47
6U2MNOSSder0q7H7Oq5PnPOQ+Lb12m/nwT4Eelj4yJilu7TCtipqtcpWCMAWoo5lzspZJjsF/99d
88N0B79/Fl3tSf6mTU48/dXXxHsFyComCCrpgWJMeOTmokKfzesco0I3hK+hcRPZBQ6PY93xQiGd
cf867Ls4OtgrpZUYlWyeMGzpZNmPpDYdtX0U/vVUBi2IivHLWuZ4RRXhCfSV5/CA2d7eHuejgaVE
9Kxfm8Rvao9zk8SDfbzJ34ejd7z0GqCTIXAcT2JAyovYSgwm33xzp3zIB7b3JmUbcN4xYA3btZHa
rp27M6ihAAqKVVlb87L9L+f9V/eGiRqCpAgIvrci4CY6Jf2Sl9YaWScsxgdydW2q943VgQ6Nt5fH
PtZGEhUm1BCI4k3b6q9kA1jF2ipwcvxyV+x1X9zxas5ECz7c2EYYFTGarM5BphDixtDyUXYFGDCN
QxtwN9iYUWMjh4oawoBBtbHB59MehuchmL9Zi6tlGKIhdEnFV1HiIkJ+KMu+GcBGJOVWeq1YtcWq
iWETJsPksNwpB9JenXa8O2MaNcrqIuhpVUwEU1emrdjFLRSjP8Mv2+vUH9pxcLLypcZw5+cmxnTG
G0n0fQGXRhwM3JdQPM7NN2viteXIV/moEO9HoS6qmspsjiwIkIXCt1LJGc3OUXqRl0YwXcXmINTt
yNmQ4K2nmkgjCGqA7pBKh/yY3yge+Eo55Vbe/VARc07HpK6xdXvqtKu0BG2NecLCeQri1M9vh5mr
bA5Fhcqhk0rMdS3WqRYeMXLpCdgDN8TCWfWnOG143pZtu+9XRYWSElPDwPaBTfXu6ic7wCAEegpU
q96TQDWE3t/3wQWihT9caYlbp+7nZ2X5KWz8iHiKoKGK5w8lvhEA4ljMyNc1VFNMwO7v0lvAPtxk
o52LaEfw8CEZmnkhjwpoA+xrVls8fiQ8QzACCEp2vEN42QhHCl2Zzye5x0ym2p/7aD7nmEN1jQgk
Xpqw+/zzMVRyexq6ND9Ns1jL1midZOU0CIY7qd8xh+qGHQfLinceyjUBySoBdQC+2gDKi3AwXdh0
sMa8cTzyUqLcxsVxKL80ykk4KuJMhvcnr74jCM3aPQYkA2vPi8Q8xTMoFyWJhdkCEN48pUgYc7u7
ybyksYVnPSJoRaW3XFUGx7B5X5H8/030r0RpBhCqYZ6iAhh/yXdCAdTxvAfrBYyPSArOEiA2P1BK
ZLJhmVMKmDjyEaMrzP0BdQAP4DG3JRRiAWeI2YHP1fBDyQtR8kImZcUd+DdV/BTzVLsDMFd7UFms
u2ayAaF4k15lrnD6i/fEhUTKjqVuFMPcwrdctMdUfioqLgIOI0huJOCfl7c1Yu7KbCoULMrIm809
qdtXjuDUOb6laexIYg+6cY4/5AmlagntKjaCkCCxr4dDJ39dlu+cmyKW+tHE/qsdmHy9PJWRzsOs
pXWHbmz+qDrtLSkTzo4BmhOsdHIqv4zYcvEJKXu2ALYhJ3Frnn7hrWdB6xECaJ5P56gf8KwuD1Wi
QVUIIGhADGtyTPypeP5hNdDR7bQjcJqgQM0dzockv/2zD0kZc1alzdBhoB2By8QSN5osWNqa7khT
h/gr3hoV23e83xuVfCSjtSipZlTnPBQnRy+NLkijTHcVJeFRNjJdo4wtf3AhAAwPjJeXn7MvgHo9
V7EJDwIdAVgzQNdhyL8+JK+Jw8h2gEb6Low6mGrNmrAYrXVK1MIxs30+YkYgatza1Lype+DcGusz
bqVRuRWYNRu9nOUKEaaQD2RBcYexOw98GJnsCveqr+6sOx7tAPeDUu6xn3ojEyTki2gA+mRDHOrp
yHvA9SPM8DwjMwCg80zQSgHDiinzy+tb0AsO08QyTvr9GAUFMK1Q7Rrt2ssbUAu1uq9e8R6AH5qp
JABsZVLueFqrvOz1tT/rrfAjMtLjJOo3WbwclCgPJnX066X/JjVpbedhmvPCD/NW309Mk/m1RRV2
8QhXjQ31Y/RFeFlee8APXitBfYMtofrLHySSTKezOTLdJqilWMTmWGic5Pvipj+STuBo72cnJQhw
rcOHSuVdrEz5bmXJ6gkByThpt8LtjJ517ltf1MfBDe3lIT7wXA6rcIlLBcUN5rmw4kjPHJZN0VnL
usBYDslZPaT/dECqCF2suN30P4F662Pei1soZJ8SUBymgokvFSkMpb7KjGETDVLVoAZTDsaTmh/A
0N4rQfHY3vxBVYHC9yIVdSyVo/oDUFgMPlqUB6rGtTckULu+9bHI4E7np1/6gF+6Z6uMpYuKCpIJ
Gbu+l0eT4rBphBaOVQ3w0gpSyU48ebKH2lZvf3E+r+kVFw6AaR0bqVQUzgddHyzAmp6G5mYOr0pp
L6WcpzHbw21kUBF4rbQCG6bwcJ2HVisUswCX0dXkw6FeWRKX/oH17sFF/f6QVITCEvWyKqHcnzOr
EJ0yjoddbJijiz3jwTFnicd5T+Oc/kdHCDEDyrsS4K4ub06Jrb5rcqWHjrRH3N21AFK80k/9Ho0l
1SdkeMmdvgN8Cy/PIDpB5xkYLPuvZJ1KQxezljJRrFCfvOrdMCCYB+o/o4PtYj9xrX848ZH1AttK
o4wva5SuEQ3YAnk8SMcGkSP0pYPuxwfea4+tlu8Ho4yh1Mcsxlo4aqFG5+U1KintjRHzxtF5Uijl
H8u0X6x0MU/m8qqpuS33ki0q1f/3lmj9z0tRyhYdNoa+31vTOHbj3s4whdIHKTaDOQJ5x6IMoI0K
qIUFeyvyr1U2HkDx5Zgdr63BzM02ukd5RiPKtLUmHy/MY3stGxRKvvXFjyG8t1oeIS/vRFRmJhlR
HS4LXj4S2TMFJXR7lIrnz9Wb3MJntkRlRpMuVWk74qtF6ADFUenpC++TsbrrBKLkt71SnkIFoCBo
4iAjCT0RXRlkX/FtfrViE/kalK4LvIWIHDPiLQiw4+a7YLrmNJppkgDshjyChNsKk+074YsSlGfF
Ma/66zLgJe5Mn6+IBNYBgGCYOKd8hawqKPKmiGaEEOoNt+Ib2Z/t3vinuSO2xFDpu9tKo9xFOoAt
3czfpIHqzp6ui8bWCVnmSwQkCQMQFt8+VxbmB91KpFyHNo8gFxQrgircq9jyW2ZfWgbJ0bsxtiOl
qgNFG7RdWOOmzdSMbpSyLYOxNLBRnqgmeJCTZuWBubDMBImRggUNC+UNGo8kUkZpUYamAxhp+k/e
e6Q/hvJwZldH7VDcpQWZtAt4pW9iGB8//m+pb+n/pnKl5guY0xoYZ9bn4L48qsCUTfapdsxRVbKU
v2lOa5tT0n2yLBmUDEt85MGkfIdr6x8sYHm96N+xkIW9/CeeLvPORylXAXS0DhQP/Xmua1uz7qXx
a4RSe6yM9rwAWSLhwuSw1fn9i1LKNVejlK1V9CthUoCvjAnNb2QqnoRa4WjtPldmjtq8ZaabC1zN
ImrCCPDKlvQcrodRQzuGD3TFloLKo0mAlcF7ADXaSMHe14RFpTcX1INu0y/wSAALE1b5LQeL9eZe
c8AhyF8xYPl1ICH+lkt+10ZuGlUZmgjIzn5R0wHj6B4jto5wDUAGOIfyB/eNTRTio0G8S6Qio1CK
iTSkUJhfElM3yuxyp9tCUPgaxg6cz6/vf/iid3lUdJwB+y3HqV6dpdtKClRM9znKjgxsmZIrOcrs
/kFVja2i7zKpaLmOYTuaeUX8O1nPyrxMBQNDhw1aILMACstd/6LLsL1GKnSOA+gOlwlJVBylwhFz
gPGLYGkviz7+65Ui8uYDGZQmy4DtBDoWdX9hP5ZaX449nrbpevNrBwY7g7mP17sElDTyfuddItPJ
bGRSdxiPed1LcCdnM5SloxQvQJsDkp8LWr6fRqoOQdm3sJNw4q0zkcN8UNaNYOoiw9oyUm00jFNY
/9OsIBi07orkLMsrR0uZZriRQ90fRsAnY12n8hxWz6LlqSNvd5zpX94F0AWJsFzaHoQC5bnX/hnG
r/rq68WeY2nkR37ysWi0NHFqyxkTPgYQh0D5R4BBiqe2tNFXRixwvmKCdwY2PCYA/LJyuNuzzKsi
5AKgXdAwUEh5MqVCANIFhAXJzP2YzAkvjRclgz0tvLFFpijMlGMZABOFKLdcOs1ikNc0LA3tVcE+
pOXnDxgHACyhdEiOq1PctU7iNlct7z3GrIEoG7FUjMjictSqFmLTvXnQD1gmOfTYDp4weKagpRJx
GYa4Eqlv2oIpNdfQK8Kkm4TlFex74iFjG05xJOt8yOJOPBxupp6Ci+INNM4E2tXlp63rNJWjWsEZ
JUyiGXc69pn06q+sYSOFyr+7qY3AmRC357K9DuvCjjCc3E3cUU3eYajcqDXrtcnanuRiIlb9Q1vp
PFnwVC/3+90IuJe9NnwBAD+X9oqtoO9fkVLQSVaLph6gKaMFoU1rCzPsQPoimc+f2zzTb20+JKWS
YlvgjQOQt1cy1aEbZ9m6/1wA+6mEvUAZkIjYkjEoFRyXcpHGVgPQ/r0ZYDtmZznSvXL4xTzNw0R5
Q4/54MI20siH3aRDAAWLs7mJynM0LwF26byxrIMVGw91ngX5rNuZmtpZAmYPDaj7Qmx3/bdhASDZ
NLnRrBy75bpLdBtjbN4kPOctSoZibJfy4i6icpWF6DrF4V4BnYvVWbaQRrauTIcBlXYpr91lbG2x
kTixhfsJqeg5SlhrztayOFvYqURCUvuEbyVebFKG/oOckpnhbT4iFTQjxRzmpoO85VDkB1KuNdH4
lUA9rNuii6JOwNERlhaSPR/QeakScBIpgcqkrDqw9bTX6KwfJLcLCCFwdpQO1gF7uXCLCi/UEQdB
68lWIhWvlRzk800lG6d0T8A8yFba5M8eOFKDlDPawXIiG1EW5RGVNuqUeGyb87rPeoA/ao+4To6K
8GRQ/rDQY9heZmqvhnVuDL8tE7vPOYVuziVZlDPs5gnbr/VinACtZ8vKTSJwHvg8AZTTk5RS7YYs
rs9djlbH2jiy/oOjaORPfHLtFuXujDhMMQAooY0Ehj8ZFaoELd4oEK5TQGQKLq92wKyIgWEKYJUi
9nYMlfpmlT7no2nNBgKI8NDuc8kGRKYr/JgUkAlFTn6YdrkTq+7nx2R/yHep1IccUnVVAH9Japc/
O+WrvnBmG5gOaXss6jMOyWTErYJjNd7i/EIZMu80cAxXbvLAmwthxcKtMCqASHVVrJKAEGVKoPFY
Hkvjvq1+KpnMsSFmsrQVRMUOsQITTiOB/KV2xYPUuuOejLJnWN4EnpcnAcQrHrgvI+bzdiuVcu7C
bOnDGiFhwlRKaBOm9wQFg+iu/EKKe2CJ5h2TaQOIxwSlGAs1NBJOJJhyWSlpcU4In1t3MzwBtzRz
5NvhGDndbeaqXLgmcoYPZrcRSfn3qFAAYjk3xqms0CJQXLCgGV/J2Ih+RzJuDJxfAaY0ASSlzZss
Zn/fjWzK05t51CajlBfndI/3HyhowDXS27mNp5o9PPCRojhnNSl3n03yWpVdhtkp7VlQbocoOfTa
nSFlQZdxHCbTMt6PRrOi6XMYYyVqwsxgEj8S/jdT0ArbkIOKGy9ZKQHBTf6P0piUI0uyKp+jUdde
Gw/Qo/7bEtGp9t5wXG55s1Ns/7KRRjmwFYR9kjq1cJsH9UDKvLpLiOcJg/lfPpK2Z6O8mVJkQ1Oo
6X9G+F2ywz0jS4XVgzvIA3rFA+9z8nSEcmlmbnVpo83l2UxXExTLYmZLpWkDdXjXWVIwrcnTX0SE
zQelXJthDMNSmnhbh+Hz1O6NkBNYmRFn8/cpJ5YIUS8VqlEAxWJI3abH5nEVdTy9IJ/lEzdCp4lj
XcayOIzl2UiOOhiDxsJedU6Www7ZsgKuF/BdAiOc0j0r6ebaKJCFqIGp+VaCDebIIzXc8lzeDAkW
U5Pvf0D6wvTKG7GUEo59nlfj1JkIqfPL6GbgMwdYr48ew59N1DC/5UYe+f+bh1IxFuFsTSWUvrgb
hzu13U8qd1CQ6TU2Qii1k9uwnIGBCvh9TLgTpAksiIIcdSEUCde8Uh/b06OoiS1NEwk3HdiqMs47
1I6Ip2+xorAne+DqHtAPLaDJWme54r1bmFq/EUiFNUkuqtSMEboTYLcMPd6D1d9UqsCV/vtMVPRS
tEI12141MFyiHlZ3CBonrFCQA2w3RnFtwEvsNMOLai4LEfnDH2ztXTAdxuIqnPN0krXXBbwWePli
r0n1c8x6fO6Y2JcG4AwR4PQa+Eupl4sotYCVIG9b8R6j6AS1HuQ1jnmcFzw1x0DY89JJdpq3kUiF
Ml1ME4wFpTpq+7Czzi52byOJj9JhcdOr1hm+8SYWmCOCwB35fUjKp4BZqRvLatbx2iQ0islB3S8o
+Ym7mPc5mWa9kUS5kS5v8jAScDhQo0oDqrjNF6y1OIKXOJju178Dftwrn3jflKksqmKYkoHWwgd4
gqTHuvQ8Z/rbsHPpj7sE/NhAGt1xlIXpTzZyKIODb+6NyXi7uu6ZlE9rTwskp0deUDp/NbqqbqRR
tldosiBKQqfD9iR/uGmACGg4ZW7HO9DAOjyQALYlvIujJzk70PyqbZLrpwWw44o/BNYN9o/wHdGR
ibj2zY5zG3G04SmTDPiYoTibTyj0eAQ/xpyc3gby508FSLtoA93x9IQ5Vgm8VsK8AfZsgybE0Kdq
buMVF0jKmcivIluebbL11B/klxxI2Im9QHJ7/QcTiGzleZdNBSOsweZWTJRncjrTIY87AlbQAHHe
kfH2+Lt31uasVE60aNE8JH1XAIpo9rHRg61swel8MpWCBgNfHu98lHEoS5+BxR3ylvvubPnVk7jv
f2JJlKxq3PGeVUw/szkcZRth2JSSHLc61gCzoIgSp5F1p9IlTluU/RJ4l0MXz4auFOpybfRTfBRu
k13+BlAbPSpgVBf2XItnJmEbaZRNAA63UsUBwUjGlSVkyNFNgvyZVD1JT4grj/y9D0F2I48KRVqo
WJGY4SkufZcdkKftrC8YnMOecnVrcvJaom2fiaJCUCuLeSSA/Obc9NohtmLRFspmsCuzQsu+Qlfd
LMdvHHfNOx4VjJS+l0LwqhSYFNC+j6D/AjVKKNmqD7Kd6+wrRxpT/zUR5DAY9QKJMGXfQzGo5iIj
/QuvC91eH5EpuYbXe/kMwp3M5T0UyJ+jPiiBIkGqicQFI0nUB42XBR47hmYWTWqbGHxohpOGfw4x
12syvuOFKOo7GoUIRLM+Iy0UMoHbBFFQw3m+Tdrzcnbesah3QWvG+lC0CHp6+dwAnlnCwJeU/0zB
qMu5L4axXZyKuq+pFDN1WuBCiufa7TzUhbA9L+5F5ChAL3e5mSZDPy7kUf4YMO8dyAKKt9RIPrR7
Ao8T+uZgE/DPOuAZN8PgLsRR7rgOM11ua4jDADMeBgdz+jrO91Kxj3OenTFPBhYmDY06YIzRg3FV
VcjVjM4bMtrwXkQoxz7W3XRXnwnIKG9ShZU/E9Dp/0qjB+IGsQFX24h7Q1MUOz0jwegP+oN0EN3K
r53hihdr/odECxSlhqxj2pIKNoU4G6ZeIzOaCaTZ2zsSsCYtkoeH0Yt3qZeYNm/MiRHgdGBgAaWc
8FRg7B3mv3kf61q6qBEGFYDZBEIpc0YXNvIV8AN/bgU8MZQRGCNYqgq51k/KeqMax3w69wOn/8RK
LC+OQin+WAgy2fPQTtJte5SdfHjbwSJVZuyB9/fLjuuwmAq5+XiU7nfg0dWzCCqyvPFv5K5wo7o6
MBjB6hbwimmsHAHnA74eLgug5PQ0Rxcl/YjhEYSZl+IsvJBNHcEpd/3PurPFvzycCjgjWQOmD2CE
Kc1Y5GxpTeKNwQk61oSybjm1Xvgi2rUDoiru+ZiOkryrCHglYT+mBGLVyuowFHrGEK7fHFI/rO0Z
LXQAPRz6CQue3Pfqx/tDZMMiNf7TQOlMw82JYE3DutAAuLncwSxQvVfceVfvtBTA3QQo+d8bG+Rh
4QmvAlUnU2mXJ5xUZcqlVY/OiuBb3dcEffl21JzPTe1jtQZCwHsqo3aMdhyN/Jy1qwpmKyE6l9Xt
WFyH68Pnf5/xuAGsDeii0OmDr/own5wOTTyn4RSj2jV41U3sGFfdNRhPU0CErz/JhM8i2iAt42Eh
E2u6zEQgF09vWSdPKyRAl19vmCwjBnFZ+KroeO83iys1idMC365r7BKUQ0lWcz7lx9gGOHJZBh+b
BI4dsCxdSgR9UjOhAhe+WmXqTvEetGsgMbpP1XI3a185n5U0TKjjYUpLhr2BixKPYGIeG0+cpG2q
NbpovGrG6GUSwAHX4hgKuZMDW0IxRrsH79gEwNPhkSP5Y94FxDKyBgiUDlP8gLE6JSm4z9ZFf50O
AMDBNgNpWBGqcT4DMMOJEYxT4k6w2QVAEOqTTmGf1m05/dqT1QFZpI5eves98Bo6pWov3Ocp43AX
AokP2HzWftU7YawwVptJQQ26A3MvPKWFSwBr/2CkhKGjF9KoS8zmspOHFOVtPPwXR3vpvizX1dPw
VB0iDzRut7kttHZrJ5GbmTY39SN/nVKhC+lUAt0NtdWAosY4ta4ZSG4OFGeyFExwEYHR4/KYMT8G
9cu7pAwyhy8TpWQwT0oVOYZ+u05VMPQ/P9dOlhAAaZkSeM7IYh4V1dUSO096r2ErXvnZ1V9yQP90
T5+LYGQOiKgbGVQcT7RhjroZIAbDIX6MMAdkYMzO773yBo1+f9hxMz3WRW0FUoFA70ClXJBDGQ+R
4BmDQy5L8NYbad3LfvLCH/VmuLLtEemqm1n2q5qGUEwJI945YJoM2R1jCbyX37pKdDgf9OPr6uKD
0lYO6gExnWqcr3bzIzDX0CVD1w+rsCEg86z79Wdoa/PfjXRdCqasfRJHLB3GENyiuSTY5ImAuqY/
HOfrPwCI4B2TsnYpi4Z4Jj202c9HgFJIj6h93XzHFtg+Bw1BfaPhwcXLOt+uirbyjfLIlJWXPWiG
sz7UXqVEO7a+egjFchfdDjaxetC3o8JJGkL6sRC70hYxO8f/EYxS/+WHpm0f2cfYL0tzlszaS6To
oGfZ9STl+yKOYtsYlsfIUl6b0CjtWk6L/6+CUe+JDIsLnUQMaHJIn37emz+iA5nemz3jWTyKSIgj
/kgJI7W6MCLKFyWRqGdygTnZ3l/9pfTmh8opAnxokB1XiVvd8jcKGPXryw9N+SYjluCdZowFxfvR
BQHEPNpYOAxGERiG6m1JiggZPviJGziZhwXWu0lIJgHrTSl3GJO2Zote93JfnFHBzt0qKFDAtmqH
LLK3gVlwl2CYzn4jk1JttRnbIq+X8gx+SjssCrvLX1deE5+ZgyCj+30ySndjUGZiPwPlT/0aM7Dq
mZSstZvcBiCZPmLK2dhz3CH5VB8sdiOQ0tZZBhpUulYFtLU+Dqtj+E2QoUZegz738CcYQ2zz3Eik
NFUTK0FY+s5Ap2o8kgoQGb8P7T74y7OBOsLE2BjYxqmEzkwEpa/iUj9ZD2YQXa3oNkT7geRXb/0c
7puN/S3f5VEe3sqhrDkZ64Llg1UNl9c4CNeal9vACpD+8pmI1zb23TDfCPRZmqoCI4BWGJt4eI8+
RP63oyJofziywNbPd3k0bYWRJYtiTiiWND/LR+AmO9kP5ZosLZGJDG4rlfEI3p5OoS5wmDppVsyK
1LkmsON1Tm4C5R1T/4c5iFBw4rlupo1vTkddYKdJq5UnON1wMMGTu3jkBnXBVtGSA5YTMYc/6Iqx
ngGbO6TpWJWwTNOWnPLXKCeG8h6UtzAN3mFOC4KZFWwOSDmxWljiUQvRgFsV82i1nS+KvbfIww69
cc6EKk8U5cnqulD6HFTx5yy6FrqHVsyxPPs1THl7KOwotDkT5cGatAvHwsLnE3aLM472gLr8jnQW
wWbYB4OLxlGwfLMeP3ecTFUBTipMGl3UD70Ha5qlQl4gtTa+gRk7lU6rxrksZl68EUFdlpVLcSTr
o37SlgJVa+UlWTRkT/L4HE2r3zXSj8+PxECbRTzfCKSuLGqaKIoFxAIrcvvjEMRovRm5K/uEApvH
rsn7gNS1rZ3eWpWWoKIc7kH5V0ZfNYEX3Jj+Y3MgKtTkq2SMqY6qde/KB9LPL657WwMsE9nL5Y3G
kYfRh0iKHAycmigTgv3m8jXfIeGONBMHUoPmhhCoKcGwl3fclzTzw2FnDsU6C06fZvtCiaKejSFt
zhiPdmXH8ttf5X/4qOwxtKU/YO5kv0LfZdLoDjKILssww3RJuu+PBDA/BYsQFnGC4k60M/8vpkyg
iRt5lOOfq6Gc4fuJ45d8wa4xf2q6mFgGZFn7xCt9sk6H6S5wM6CQZolo4FzeXLRmarUKpJ1yIHlC
fptVDiiS/kkxn9w6WLUYDY9jaoyKGkSCvhBXKIP7m4o062LIaaKgNSUH+mEA0miEcZ0+ALwpL6aR
H0+p5YUk6nCNNo1KLEPSejv9JKhBQON013vdbrAPL+5CzskYVqCLmDdUNYnQi9N15FoE63uco9Mx
+j36e/2OABTxawYsXwU56GJI8L+ovpDfsamdTaa1mOOA3I7cmQqaFEB0HWRcFz9AMwxuK4rGQAoT
sR0FVHpOQopJ4dKyI7m1JeMrRyWYF/V+Iro4XoiZGYozxEz3i9M9E0iTIsivxO+yD9xUj6v1DOeI
XS9AnRkisvEPNetRXkzRKAQNNjaCwNkA7jHZtdhL3oQJOS62KNvKNvIoh98lfQ5offRQfhHboIei
oUX0C1u/daZvOq/Uw7w3NElF8MYBj5B2WqHcIl9eI/TR+7My3sRNMITfOJfG/Ig6ekKAYwUmytuh
N2oopIk6GFKBTtT1qHoELi7yTFfCNjF6sXy1JyGfNmYJpDmkD4XJUNq6BgPTaYop4c4ApB9Gdq1y
6YBYargRQY/79GmnYAWh04ir34PU8SH2+zeM+8IFHwu/cMGTR7n6JKzVQrJ67aSgZVMDRJ2ovX78
NZzJ5ytkYKlhJuD9E9I7dLU5q+GgacRBvaIWV9nZlw7hLAusV8tDo0gJuv2coQDffeXWVlkaCV9v
YGIFL9IP/a8QtLXLCiQhtIFLjKGqTnVPGqVk4o9Axbo1pgx5Qpkqs5FJRRrsxqqtgJbmSc0OYj3Y
CsYn/8IItseiQowSp0lVTNDK1p1dCWgyhNdGAfEeoGhdgzePzQqdW2lUWlyOViOEWLM55fsZSarg
YYHfFQ6Fz60fMB5m6C6/Xxe5zo1xp62aTXmu4tOR2mUQ3wrOGqjfCRt1zbM7nmpQ3rFZGiPCvr52
SsrYzgd0gPKnSONsK/F0gcqHe2stii6StVOU7xXQIyRcdi+WP9x+Mqok2EpGacmjkoP6DiDPIGIM
ffFFcjQs9f5Bk5zpOzYXRCUBc6tFaQ6oXqhCdRM2MGOUW8y3dTbpB0Bi/oB/nXNAOqjEkySOVjFo
eKyTfYrSLVSAOfwit8wbm1dRJ9f+weG/n5BGOStTJRFnFd54tEpgLKTxdZ2urjZET0nW/fzcjjkq
SOODNmUepWjGaCdd0xwtquCTMg/vJ/dzMawa0tas6LG9fGrkLElQJouPzXN01VwLjn6UAaRW+X8w
UMrReRppfzZGLFtaSDsmZ/CwYvM0glZCcjDjbMu7P6nEMz+jYoFMQkFhQKThwOU8EdRVarWTBcJM
2/hO4MBjIB2QNZgYlTKwGCNJ5eX5zGOqCqinZfQjP7wKxW4dl0ZW83O1nNPipzzyUPY5AmjFHyMN
BGGQcMrKEWANZV4EcRJFDxzlYCq8qmN7CIuxpqFQJr00eTdi7wVDsp4CusriQfNz3wScltKiiFr+
HE3sqjb/1AH3zck8IJ4TFv5jbFAISmHEmI/JMVSkHgQ7fSGh+Ttqmz/J8lLtcIlrWU8lDI38Fkj5
ykmozLHJQhVvQMnXneKQpnYX5A/AxMdgWHU0MF6UH4QTOmV/0DBifuiNdOpDZ0W+ALYM0n9hrbYY
MEI993oE7MNE8HDw6n2y/jLdexdLN3vHSLLavjNzjAgTOJzsvgxxucY9MFa84qFB6+iRo1FMj21i
WgyzYoyFB7VYY7hQHJS8O8BHAYjleoetgz3cjSvwpDFzho008tk3OUO1lGU0dLD+fK/5GhYIM/AA
oFSNNzBXY5nhbyOLCufC0lp9MyYk7xpd8Vl9AnlIgOWYsxDMT9NXXixiO+6NPEphwxXwYbKFfRXy
YkywkkYwO9ZDbWP755pb5+J9SUpBFaWo9bhC6FOD+Yjs6w0fZPXKA/+FzzsZ/eiRmnXMgFmf4206
uwZ2q4sf0XWHzR/96g/w9Nim91sjLerJs4r6OEWjjC1JDIKuZerIaCcWJZr0KQ+VhHsyYh0bfUwi
a21DEUGdmLn4PF1n16pd7OczqZRw6ak5d0YPirX/R9p1LdeNK8EvYhUJgumV4STlYAW/sI4smzln
fv1tHN9d0TgswWs/bO26vKURwMFgMNPT7YflJBUl+2bBrr8JMGkKWJorX6YHUbl1BZLMwN0fu8ji
+WJlcaunQ9HIKZrAjAEDV6vtv/qb+XACkzuQ03T/LpJY3HvAV4y6aCfELraXs6s7yrPhsb5+fCHv
hMKuIi/hIkkUjkSOu4E9xAfPf6LzCf0G7iRlG1+rzridHhSgC8XLFH1ELqzEyTjIEGVjH3FC1y2/
SbbsIwJ5uhM+sdhHOstvFx+RCyk0IHFiWUp6DEG2f8m+4vAllTCl5e8qgiYmAdftgxA/IAicFhda
9H7WcjVONVwJnen4P9Blx8Sr8UW9i1o0h6ddr9oC31k3iYqaYqFuDwn3X71Vs9LWn6SJvk4HZUMd
8kV702+hnrlXnOxb/b16+0t73OmYaQFaEwNAAjbWkao2I/tn3zG8Vp+QUAw7UQK6WpHFMM6/K+RO
h6VKkxSw4Z/00t+ygQR5X+1rEAKLi0arXoNNlFFxA4Ug39jPW7ORp76jr2k0brVO37dW91WwgacS
/JlrLoxwkVPNTVL68gwoRp1J27yh0mWtyBJgvaN+r9E22ftjZv0oynxyqJqDOsXIQ4fEUvyYheR7
McYWpsKBLsuDqnNiZJebuBy0DamUYBcUfuHlZWe5lPrVIzB++q7yM9nVS3mwiVLOdpW1yB70FJLt
pVE4eaGXDi2puY1gEvy5LcqLnS9tpl71L321Nns7z6l8LSfZ96Ydy+cekw3uqDbEHYJWdrN5xDBK
XUEBOC2VDNyO0KJtaxJ5sq72Tu0XmNCatWhb92B16EkBruVIwnRJUST2MOyz8TlufugYTlXHV3B3
tRepAbrZ2Sz30cXY1tTNip01XKQvadLntmoVij2N5oSfQienLIbMmyjBq7LeFmW4sfoxuR0GWbkq
LdQA7SywMHo+YzitT+firp3l4VoGFYenqol2mKS0tMNGTXedERr7OfCDr0ZtaTexlgJJ50+F102p
6Y0DKPDz3AjdRK0sb0hq0y6iUtupWm5iv9JuF6RNspczC6P7SYOkty/A/6RrRx+weNuX6sGxmhzg
wMrEUjWr2aeV393VNa12UT0HbmgCcWQ23RzZXd76l5k0tnviR/1N0aqDq0woA4C7TfEaXw22Y5EZ
+B8bYxbdRmsRBXA6ouENgYEj/jYqo4ZabTZThGnzMGJ+V7bV+8Zlt9/0Nn6BKt+94EisXQyA1wNg
D4pQYE64vCVIFEwtlg3LpM2tDHCE/zrdgHEKGptCuNVq4oLeGAUNiGERSOT+GjCpRNRaKSkzFtyz
Bg91te2AOUI2iv1HN8LSGhcupyFslH4ERSJYwm7qR9SSQAy6yy7z63a2Md0kfCiwS5SPLkuDfLQc
G30gMoA7U4kJoB6dq3w7aO95+F0RFeXWouXSFJdItOg0piH88KiHd1HxWg53Ar9YrXhY1EJR2wRv
LN+VqHIDTPU1XljdYXCm1JY9sOlQnIK3ZGtchfeNDp6F/LsoHxOY5ZP2LG+zIGW1Rj09BIVkZ93B
khJHsDgW5vkPhTv7n8XxyXqFAqOqlqh71FAoTXYMuJ4/dxvjwEARRFRlWe2SLc1xt06oStQ3KBIi
eVs9aXiJBJ7hhUcmQM1YoUV7eBqV+mx53DHzpbnqm65FJwQyCjI0KZzia/I93xWRPV8Xl2CjvmQF
qwgIrwf/XnTu1lxzuVru2CX+QLuyiJFqGs9ScZ3N3z7/eqs59OLjcaes7LKhC3E5H1GV3oXyfRBm
jlaDQQhCPZ9bWo1Xy6Xwp6xq2rTREhSGf/QuAyAFV/QGQ9Bg+/iNYQ7RxnE5epBEsSKNU3qcb5iQ
3HCd3GUOdavIVhzUGpxBOHQnOm1cpq4oczrpOnLm3L+R6A0pbiwhVyNzts+ckcvLmy5AzuejoEHv
2kvqRXeAV+10kJCCrGgL7LYqCo1rA2MAEP9zui1eZtP0/SwmhY8wXNv6QYcwFniFL8b74Zt5w8Qi
A1dzjVuR23/ulpbMX6SRMZjlhK/XSpMdVrWXGrKdzjJUAb/8lVtavOKmbrYyrUpsqXzQNnWMq9oh
HbgUA6f/iknhfvMHwiV4ly+2lIsoptX3pcLe5YwvSdskXlU49HF0RgxSzd81aB4LOoJrV+nSIBdE
ZqKGGZRR8mNF6W1gVg9jExzCud+SaK5siBGKngbrhw+QTbDlEoo57F9Tk3IGk/5sYIU/ObWAhtpE
mA8rbeOOJSh48ZT2VIsCzPoyP6xyB9AaC6q3HWorjVc8QXLhNbqnTu6y9jyQ4ihuQja4/PpHQD18
zw+73KHs9SBMR42t1kSjfHyS5sw26+fP/VSwpTzGpvNpooDmG6XM5DLxQ3tAJ/5zC+vv04918Pia
oZEVIBxR1sgvVfA399AVbT0GurKEPff12tTCFneLWyPYDMEHjErRoTjqlVMcJHTvIpsVbqr32iFv
fza5tfxQOnfwjJIWijqh9KzZDF2gOwFIrlqMfMsu5qK3IoDvGpD/F3vcuUsbycqHEIuUD/6WYdjA
lcTkZ4WVvrVrAePCwLWYKkjMCXeLN51Zz3PdZ8hR/Lv4vdsW4B5gJanJRw8PKGnBUVu76pb2uKs8
MqdUGhTYa+m7kb748m2ZCNDRqx6ytMHFkBnqc0C3o1oigQHmnjhajgJN6JZeV7vJ+yG2sxsiIoFd
u3aWNrkIkpqaFDYZ6s50ugq0xgvHjW5hRkn5E8zJ8mnKeWIvVb4ysibe6GPWNLj2k5fPD/P6Sj7e
vpzrZZql6YrEqlt4bkCUyg7KY6y+WkRY1Vr1vcUzlPtOmWT5VaBRkOMBQNzY3RfMGYG6Vt6ku2QD
3LfA9Vgw5TOg5VuN/0RNMpqmimchg5xEB4uRq2GeSThZsRZvl3a4oF7GoMjVLUbYgLQ/f2V0srHb
77KXYo83AK4S5y9XRhmsZ1Gun3WgsVUDj8RILn07qCfDriJzO5jjxg+UG39strNeXnRUFvZABN+Q
culWUuQFzbWa1UJRtzix//mPOur2xP2db7j6hltsLk85DrjvLM0T29yX7sl/gpQKOrqtV2RObOeH
SPiIW41XHz5KuePW6cibixD2Ml22da2ym16zNVOQZq27jKUCXEB0nC/OZZJpjkw5l4ojBOA2MeSy
qS9KVlePNdCF/zfBYwzSVCKyFcFEehnNTpcezNl5fAs8pgwjv1SXNLpXjiUu7M+jyfqh+zDL+Udb
UjLMBJU0GUoL1VYHM6SCioWwoynYQR5g0/pymIIIm1Xs2AXNFJT9fbdpLsG+jTq5JWYRWff8j5Xx
nmEMSpXPKF6wvqbiVtsMw33+Ttvqm2STOv3r5xu5fqstPiDbgcUhl3y/NuJGo69xhBwkuhgq0CZ4
8vt817nWoXnoFCeFPKHg+62+4gCj/9dvuAShD8PR74ciPzYH+QAmPOKoULBon8d7qIGApcWpbfoc
fxeFtNU3/9Iulyh0NQQagxFzqOpD+K48js/+hlqQBCnc0AM6V2hP5KjcZaTHKGgkJhyVSWZUjqo4
8a1kJyiOomrvez1eWJlr7aGO2kq2HoiZ3NlJOLuegLdXNfBkQLWJ2+iSJFICsDXrJrMuVnYYLwIo
P0IM+EaYXq767sIWt7mRZEYkBf0tbI2Yc2EXlH+LqIOENveGN2ElbDWKLuxxm0vHQZoCFelzv/G3
dLT1U8MVfaxgH+vgxBweZjBQXwntrga9hV3uyq+l2eorhvzUHoAovJxDu3yomCAAfR/Ryx63XW63
381CmOau31MLy1xEL4gJqk4JllmPcIRQ4q7FowhdD2i2YuoFZFuCN9iq/34Y5Cu2URmFQV0C+cfg
ARkK7BoYjcUktYIvyZdsVUmO2tKUMBpev+XlzlBf4lQwm7d69FWwkkFPSTUgKsndGXWgGMOQWKws
rL0A9X9IgNnKHlkcF+dOay6yNMY9J7Uy7/R5ovkxU8Gk3SOVsg29uIYo7RPAlO+CIM5+Gn/Il9a4
SyM0W3AYzCcwjLLJUPEulROKKb0uNnohzF5ONCmf2eMujVyjYWcZOHgYQSd2+s6mywJqS09V7zWb
2Ulu9YsSAyKKstH+dq18QGulaBoqmWJCcEZAw5vZAyUhOLaIK70KjzpbyWcr5UKaocqz36YTg3So
QPylN9095Gg2wZadOdrbOHRClKHoa3JhDVUjQ9Ktkb4aNwxwx7R2kN4wCcHfaMwLjwUfzPIa5iYk
HIyZkKU4/wzuERca7luBp65dEUtP5QKYnjZWHrQnaz3EEhu7LYHZjEACoTpGhRkO5VVgUbCbfATz
Cx1TnhRFuNYdN/ltBpkKjCVeRbesSSICcQjchY9jNUkh7syQi3OOKcvsTclGW7Ce1cjCFMNN3dQQ
xTjvmNEbtKIR3iHtwkecdi8boMYYef0FCNOgNGkdhhsrFtL2K2shGvqn/9rl/KS0EmL0xencVbgN
GKFk7MbWJnMMxFHZnVonTmzR0PZqyUoj1LAQtHXrjLEJsJ+SYuoYGBUMN6kX9SkTZrJTojHI1TGj
pSVugXIwtnGFHjaKcT1kjCqnorZ2iQQctXBoh1tO7VW9rWBEJi43urH5/Luube/SOncwIk1W87KN
8dKIfkD8yo7G66YVis2vHb+FFR7LG4VtAp4fE5imrb7Nb1nclhzyGO2ho4KihfxHzdGlQe7S7edo
jhSSA4NuX2Ckm4mH4d5lRRLiyhfCcL2W7S7NsWCweM3QsAlKmRYsmJ3Ci1N88Xcs+wxudO/zD7Ya
ODVigrsQgp0GBlp/tSUZRTA3zF8YSplRbiVX5iWrT9fbYTff/qU17iICQjkqFC3K0WVmdLVgYakw
7wwPRSof68LhhNXa+3J1XJgx87ophhQ7yU7DiFmqZJvsuz0YsMUkw2shbWmLO3lSEiZ5O6pMgwTT
bjaFmmHq+lBKAiZpy/QFcd73ojqhyCh34KRhmiB8qY3HuR9tGmsXiQH4cBW/WaEuqMOsn+1/PYW/
giKzbCc6aOprOaHxO4M4Wd224be/8xD+7hnCKFbnVlVx0TH4zbjzN8YW5XZbxrtA+LAVrYk7aYAx
zVIwIV4Nzs/WBRtFYHDFUxf2hCE0Hj9fIfsifC62cJMzqHKMgZaohZvQbQ3uxQx0DcbhN+ga1oPk
x+dil/wiiFiypk9zgAJy8qRs0ncG6GCgaKJiKC5xhwtR80K0Li6QmLHfVQG4PE8Q7J80FGwAXzR8
sJabLLePiyDtpI9ZOutIHMp9T1JbK0fn8w8kChoWFzRkayIV0GGsXKZuKoMVqG0zt/UX5UsDXnlX
YE70obi40ZRlC1U+XX0F8DF/bMA2ND6TvWyh3oD6xgP0PwQHWbSFXMyAOlcdTHpKX03/mkbXdf3l
8xV9fqh0HtuglrSt0hiBIgyuCansMrwDQF+UQa6N4344AqgmfvXvJg5TQDIDYHH3kDJ04gcD17Hq
lVtNdGmJLHFBomqMziQRPJupBjEqzPbiZ/2g232+ccyxzkIDKAMYnxYmtc9YDKuxGVsyqK9Vciit
zs7S95DJogyKXRa6wNjqeV0Y485rIfl6hKmJn3FI3SXb2qMb8BYJzKw6m6ahoKNQkHOcEYWlegIm
/EJ9lducIeVSdKM/37X1lPfDBM8NFvcT9fVBSo/lNxLi+WceGjvdjM/SCyqUju5qpTOBo+wIxC9G
dbcC66vHd2Gd80OjSpraAlUyBnMHDwLGCBf1c4LGARI29FzU18/tCfZTPXNGqFxPfq++jvpNlFzK
xt3nP389+i3Ww9a7uDeispKzOMQHi/f5o7Hz0ckfUQoxL8QUAauFQFAe/OMcKlvswlbYRSSjbcTQ
r1bqWOBvj9Bz6Z2EgCwPMi9ivO1qar2wyHk9rXTNjxrWYgczE+StoROX4zSjLXEjeoqxuH12mhem
uJuqn4vAUCi6fwpYIYvA35VZ4sg1UB8pTkINYGOXHwQfj339pU1Zs4BZxngC5nHN83cmlYMkC7pC
PWZP4IJy4k1wJX9jACjWb8xEWALe9XlrbAcWny+ffblRlFKFWLgPbuUGA9Wap10x2Jy8ay5GAYvA
2VuFt8ddXG2QG5ZFM/Xof40fgVGFNvl006JF58bAxAqfRvxR48zxz8xYnpohKrGZYWQPP1iy5rvk
1joCOM3YPuWdbNiaK/iCfEL/06ihQ4PSwj9n8zpTKXdBGapH88rwD6A6L4EcBfV/egIOhSA+nJ6T
W6RwG2EkW1/vh2nuNKqqNQPFI5HjgCiaeWConU88mfNWx+FM0BP4I8l5fsXckcRUQ4QZB59A4kb6
pl0WeH+qW1CCoxJzQNPuPyY/zJoKRW6IDoKpHyC6X312ik1r0KuZHLWyvZCtdJPIpUB1Y20flya4
gx90mR/G/kiORvJ17o6GSOP7rNv5cw0mBu5NCDmf0bkMI2bVpUAnoJLuQidECRBMbEypVEvdlGFE
Crfcit5Kq6sCm5ECqT/1/CLvS6tsewsbR3JAUIZ+E2al4NuwveejF+R9/zHBX+S0RGNB7mV4Qq54
QTd5kQYnaApRwiCyw13ZYRRpAQkUgjiCdn+i23hHsDrgHIOnNT5G1FGfBhAXC1N9/ko4fbjFArnL
W40JjcyOkGONF3S2tRS7g9blZLMCaIGrKHwO/ecsRe+BIUSaneiNdnbhnn4BgkkJ8EYRaNxwETTM
ckg6zKA9BBd/A9ajYQu38SCnY11pB9SXNsJu6upef1jkoRXRMBZ6LtfkWGh2Ntkl4P4n+UbqTs0h
6O1i/5vSzmuBVF0Y5j4y1NWsPKQwDJRZldrZ6I4P0KB1vkl36ROgyMWeIrXe59vi7fMQvnpQFoa5
j0xKaTBpWZGjGYWO5D+PlejeZT/h7JyorGSna0xugHugTorUj5YVkqOk2OYd49aLvij3OPlk029B
ZiCwt/oJF+a4a77MGrUjXYB7YRodKZ483Qr3oSZIbM/acSffXJjhfFOrITZSG75yHL/1kd1fNrbu
dPBPc4+S9aX2w3xhaQzm4EQZ/NoHA8GGRdCIkIFy4zLeWo21uIUULd4P4X7eyB6kBguXvEKY4o5u
yrvpTXTVrvnm0iL7jRaJU1RLtRxQWMzLq1J/l+TC1pPLjgoSptWFaeAQNJFoameoiaAZmqyLIny4
YF81h7ESAdLXEkD8YAqlLEYtxicrY60ObeMnBCXPyWMM3gCStjaTl5o9fZd+Fx2t1fi1NMhv3JCD
DaZMWa7AOO4TD3AF8xECt7ZxAIvl8yxyyjXfXxpkf7/4UuVoDklixeSY/UAuBt7w2JYxUrCLn42r
3svvMaUHKcXs4b+WudhhWNrlcohWytokkmC39K/M7J6IWHBXc+mlAS6GdJUpV3KMnVRuwMkFAT7f
zXfxE8Z18ez6z5yPp+VAqUtlamQK9HR+3UZJneZmRA0FSEhA6cDUlmyLlxFdPqbBImRe4R95J2vI
Y8FWqBmAinMHOpmtKq5KQwEOsne1jbIr3/wH2HLzrfCRsBaL6cIW55FBMNS5XJgKY/TzD6HTfME8
rOFJV0zpgmA0VjRPsHqoFwY5jzQkzZDy0FKOKnw/rd9Usvn8/lo/ZAsLnO+ViSIlTQQLFOpATHi8
vaB28Eg2mRsBKlh4AnurW2iiFKVrrPLFl4hM3Q+jnm1hirAPfpdmq9/mu94bLjFRfCF6lq9mz2B3
/8ccn2UqhiopDfOO/gUl5HfrjXUPpRH1mvmYuZPN+lCCJa7G+4VJLhepqzoLAG3FjhZPWRXaeX1R
acQudMHL46y9ffL8hSEu91DyZs7AuqgcDYgse+Vjc59DokLeaxq4gPojmxGyboVp7apLLqxy5y0y
aqlRoA2O0+1vddRwILGWA7rD5GwzkEuasSM84yKb3LkjtDeDsmPnzmXspyyi9IbNhjPYwGr+3XfS
l7/zU5U7ebJe5SOE2JRjuKdAXiHtClEP0EAC49b34ve4aIXcMcxDcM8jwMHcLB+GXrmk1bwTLElk
g7sFAqmPQtIzx2RcR+BAGXfmI5TcGF2c227V+D8LZPEeyiWTXZ+UPqY5kfr0uTNYmqP0s+2bo/v5
ys5OnG6gDgawBYF0HB473ImTrDo0Y4gsH0Ol3rXd81QDO66AfyR5/NzQ+UXKLBEZpQRoGFpnnCCY
1YP0UGGqx3bTgZyHvSNROLm3AA3It//92uascQdc6ofRDGtY61JXfSHgQiiAG2+oxx79YvJk5tK/
vDQ4c9zJ7rs+6AakzMesVe0iuZYHy1ZE2fD5hcNZYV66SLIKLe9SDUV0EDPmKNSD3pLRuOTPRWFb
dwqkLkVFIOFH446ypGdNaPVYl381eazLnO8YOI2g45s6/z374dbHneSoCdq6UGGtdluIewB/745I
WxmrfLIJRXfA2XV6sgZqaDgeijV8riXTMWrN1lCPwML/v1+1k2/0B7phyZZIopSd1zMPASibMvpC
ej4j1xdKqVcU9crxS4BebF2NbpQB5dc+GGHhhRoR3KVnDQqZrW9hkdtNhfo9KBxVFTELnR7UZKH+
hLAfgiaqEsRHFv7OFgdhUlMBSg183lwUMWdDC4a8gWNCO00Fb85oz8jpuv4WAHznTwIJBnuJpuEZ
CvHVX09BNsyJmlWRitlNUiOXZD301kb1ixHmJxtRTrJ+Bhb2uFM3D0ECDwpVSPioqD+Fm7ABFVUG
Y6GngxfOsD9fIPt53GZSML5jXuhEdMlD/iIJ0gOjiW7BTC/V4XIsj5///PPEDrz/SwPc1TIrfSoV
4Oo5kq+Npx+wpJvyAr1T64rdZgwGOr8LTLJv8tmauHdN4vtgeLXQIhgDt/y/QIW/V64V7SQy9xtf
TWCRb0oEaVDlA4VFaTd40W7eyeDCOaU93gT5bV+wqSv3KPYUDEQyoIuYg+UCZaySMq1DtFxINIIH
aTdDpasat7HSuIKtXHePD0tnxxriDqEK96dXp87ctr9InDgGZIVVQ+WdVdpCOBo7v+ef78Mml/7k
FoYvQOTENtPcEq/a5hcKm9oBMFNUPl87buCW1UHPayJOnlHoa0HZJkTJ1WMBtVNkrNk2foM+l0cg
qwzS9/8euZbWeLCWnA9KnJk1LgF1cNSgtMuJ2LPpO3me2KFQZ3x1IyHTyzItCBPxL+5Ji9K4D2ME
yv1PWZFvDeR7AgeEvYKFrWQk6G0CqMjqnthF7pOB5qwuxwZRRJOSzvGpHLvTbFT4L3PefO6Sq6Y0
pqmD6K+eCet0XWyGVYfGVKQnoMnIMIE7Ygwio/kfXGnQTDbQsUXLD9TNbHsXCZBfkiDKdYqmVFYq
+1xuQbDYmlPtEo2QW2WuQYCQjeY1mbTam/qAOFA/nGw1A43HH6wZ0hVQOMcla/I33qCnYd/2KjoU
auU7saIAfjQ1qSMnVir4kmtpH4qgDP6tyRhblbngmY+hgYQC7R70G40X6iTe2NoUAudOfgx34/f8
u7D/sRpkPkyecNqLjTascJoa1oAxv6BtRg+MI5vh4uSbHj1PnMTwIHwdr+Rjy2We8pmFzTGdchS/
JvIT+/0WbrLYSwr0H1i2CWjAUG4//4ZrGdIvFtlvtLAYS8SstRYbS+4w6Lz1byfVbg/FXvWiGyri
B1ndUhOtVCiQ63Bi7kCiWpQH/oRmWofeDsarnVgT+OTqHbSwwN3rAw5CV/QDqsyRG4CNvp+vpvgm
694/3zbRQjh37BKj0ysVZqB36EY0dCJTkJqvBpSPhZgMaLb4LvXUxM0YshZqB1RSWLiD8a0wHz9f
xvqxQsCCIhhFk5uy32JhpY3GDE9fWBkOnQe2vK2/r4GiVTHyxjDd5F5gb9W/F/a4ixuK8FmP744w
+UOzk+thm30xH6XSCXc1JqZl0QDcagK0MMf5W5rEgaQmcO6fo8XgRTvUF9TVbQZZD24UEfpvbXlA
5AGNwUqTZwSqpV+mqp8gL9FuZsgnp5vCUa+lqxMkeSe0tubrS2vMSZcfjzSKnhNYky4AB82uFVe7
SN0IYqyB/a31QEN9B2raQthvYLvGZ0JLu5zTRLjr6nZmdjXo6U5uEn6pDTsNr1SUswUOs/YFl7Y4
hymiaBrnOWCZHlMGazCbYjnKXXg9gcToNzjLRPY4j5FTKfRpxDLLOwrMV3QAYSkoFnvAWWIvcEXt
0tV3CNj12WME4kxnT+Kwrme1xgTnUUN/30N9wWm+SF6BwdqHzp0u6226HUVdgbXQouDNz7IHTQHZ
yq9+g3ZzlLdpS45BsleLQ5Zc6poIXLZqA7pWILSHugTmT3+1MSUGZmgj2JhKxy8d0NmFtyc2ztvh
dtTsUtmm1/022AjTdJFh7lCgNasRYObJce5sHaInB+IxHcBRdvLaNr5mkA4DRbSrvv+Jo7LkBEAJ
heW1vy54DEDNTn10rYwHpXPy2wRy2r0DkVv9ZTr1yYSPhFVXXVjkrro8gjZqhJIsZJg7VJgb4BXK
XeXOKDGf4JDbv1whd+fVWdH6JMQK6VVK0HNn2puJo3017iZIG/2GRvrqp/xYIP98nTR5mI0Yfc1w
D/9BLezVuoDOxt5wQOcU2fJj/TsRgDnIWXRbWOVOR98Xfl2yDxlehiAuUHfFFSNQn9GAZKWV3+B1
Xb01FhbZ3y/ieBeavWbF+JDml3jPaKnNPXmkSPqYIpGwwLjqNsAKYiqBDYbzvNSpMdWBMaMzMfie
Ol8HF/lG8sgtKOL7Y3ldoBAt1JtY+5CUEthCNe4caTpmUVXTGgvMQqf6MfyYgXyuwJ8ePkfANr1Y
2/iivBKiidYWurTKnY8+yC2pGuE+YLjxehAVSc7wimkdQEDBp3Yrmq5afbQv7XHnIwsTaZpr2Ost
m81p5+74Rt+zAtUdE0wmkzAArPnNwiB/Pqq0SiMVOLFjktrKt+lJQ18eUlaWbUKnKBOWCVafCkt7
3MnQFR+EQRMLOHcDCuFgYjgEt6dRNXEFZO0UUk2VCYCtMsYbOFuJJTdhOKE5CarsU8UR4nc+GJzf
Gtf8FkNC03odhBu66jELo9xBHCSd1nEOVFG8Z1Iz885/J+C+6T19U27Na1XI7ClaJfuFFiffmPGE
6A1ge6wHIKUc7SL4yqTiyicVZDv0Tcxle970Rd1zua/sN1pY9CGy2iU+a/pCbr7dMxkRFsVLj3wD
UQuy8N/ARq/66WJbWXhY2ITWRpomGdqv4R6ELGigsNkyhuX7E40pVPx/WSCXMPqqhFYfhsiP+pDZ
eg3YoCi1WfcSwJg0Rqx5Vpyj6HHVQY4Aqt0UT9FJxTtxGjA/Kd7vpIirwRPQvf+b46tzOUF3UsGM
2TFEISCon0Lj1VdqW3C5r3vihxXuvBlGQ/2kQ6u135R7ClQbpJP3+QVr7gZOfGfdFqKKzrpFC8Sy
QJshxecSpko2WqqD4w1PwSkEe05jZ55yEXwnD2bg1k8qWnmlJFrm+rf7MMrdCW2QqlaoAYRGTzmT
skOTJrNzw25AKtfiSSjLnmBn115pAE/9u07uWihVkDG0PdYpQa3KLa6ZkGfoyq9yafu7E7mnk4MB
1hFV41efFgvDOldBSMyEpBpbq4qq1THYqS4qn0wQ23Cgc5/d5ne+p7wLVivYYJ7AVA4mJZLYatmL
m+mk+q+sM1VcMg4d41U0nrhawFgukgvZVQaRtm4GNI1cQWfhlmFAM4z3U8iMs0Rf2FNn54DPDpf2
uIg9WOP/1xdfFtfWSaaLEeqyPpgobRIcEJ39/SJsBh0wqP2EpUnqu5bcgPlJdBrY5ny2GC4wt03d
WwaDZLL+EAGAVrpPLivUGksn3Yr4NtfzI1TGmTDDyjQFCHtMWSdwjfRSxpgKGzImr/0hB2OPtRdW
mlY/1MIadw9IRQdgmgJrAYDkaKHMOxx09Q5zsmxUTFCsW/1UhqpD8dhamXdoQ0luihi3aum3NpRf
nGau9oKTtfqxDANXF57TSKO5eAnGcUkeyYyL7U5GtWcXHAxvPoT36Y6Rt/9R9ZsuzHGRslTqGj38
CdcOZB/QNYcaEItbhkMsGwM3mlPdWELO8fXjvLDKBcs89WNlAgnyMfnRv7CnEDRYnPCH9JVsUkwc
iHr2Z8oCp2zhX3tn1Op5lmV9RnGX1272RH6EJVjqpyfyxOjqEge0hwBbF2A9t6fH+tBeiTpv6ym1
JZsEPaOVGYu2jaS0xrsJM3gspY43yjU4rFFqslwhdHI1NH/Y4qcrtCrQdd+ELUwCECje3BKEZzC+
tCgalLNjQshHKE+8evktbHJpRWhWcWcFCg4GAKhJODtD19vQ29nUxp+lMAtb3FVgFDntCgm25IMJ
bcw6twvgChtXcaTDtGeUZ8In5uq5X5jkboOoa8s4rbCl7N0+uwaIOUM3fgbTAAZk4rvu+c+eKMCP
6Qrw0efjHEauSlVERkSBq3nD4MrthXLfHvyb0zT7Pnj+POqsLVBToHGKOStGl8/dEET32zIseuUY
+KUdo6RW+O7fWeDiNCiYLbPRO+VIQuCvAzDepqLIySIjf80tF8FFTiuyJjkIsQhZOTT1BsPyYAtB
B7G48kHr6/aHenDLZOfbrGwmKguIdpCLo2alG0Mdw3jaV25Tv7T1++cbeD4LgxfPcnlczEwUIwtC
DTuoN5dz54Tv8yM4W91oO9agD04alyou43T/Y6TCwrjGJZndOIFIjcC4tEv3pyKkx+QNZ++3anNr
b6GlNS6cFGAp0SdSs5dkdt1cQyjyAKnIR/0h27MeS/0lAwRdkCWJbHJhpcoluZZ82EyH57Ku7alH
vz0SdY5W3QT1MWopxACCjFsZlSScM6PAMdjSO8M+yf0hW0fmHJ3KOdBR2wr8Zu0+AAT1X5Pcwkw9
8XMZkDxWYjGhgZef+AiSbfiU9HZoOc3DbyBbREa5iGmYPYGGQqkcqx9sGo1B8jAe86UFn0TsGQPe
QZ+v8sSDcXb4F6tkG7/IoqfalHtNxiqhdJ3upZfwpX+sia2D9e9b85SC4ph46oXpRk5A0MyyM+Q6
1pf2HqdlL6q9rrrS4nfhomkxhIlZF/hdlKzfJIOX+Md0EjGJi4xwAbWNAz2cCuxwKY1e0c9OapIr
tCoFG7uazi/dh4uqfqBSP9UrhJ2vBkBK6k5y5Fv9ptr/zujMWh6B3PrUXDGAQ+R2bqrb0YewHcoT
EJGbQbATxg9yeO9TkfzA6jlcGOJ2LyVKbwUJElClHL5BqdnrNFVUQBLZ4HZunkapiQsshmwZkize
mK/GPdkrh25fX1n78ErUB191CR0zfcBcrQwthn2Nbl+KO6g236bgMBah3Y5/FE4WRriDJqWx32pV
i0EqMN8Yka2GNqDLF8o1IyoPapAuiM62aFm8U0Tz3MQzLGZmaevDvqVQzBZJGK5+rMWyOIcguZbm
w9RgXkXO7Yp+M0RBYf0gLSxw7hApFMKaBSxkP1rMhZ1kSemjquHyZiPHohFWlg6cBcSFOS4hGcOm
yqHLyMY4gl0C9YZhw9AXIjPryzLYVLWhUuOsywzWTrkdYsSH7If1wLRXsu10k7O54xrFkj9CTmGA
DwBsPJG1M+b/QPcDDN0kLPtnRWZlZ9wPt+xaaa/+sOy0sMa/pdTJ15M0RySPL6EcclDQeWltCO7d
yS5LfIQ+wtKos4/2sTqDSw/0uRrI1OYY5JOl7FUfu2qXB+p9Geeal1pSt5us6DmNK2LnMvCAVeGL
NAbPDxveOUBMW+gbAnfIswEUJQYTZkzjHKf2fhh6O6rvxl7ItsDW8es6mRUAITRFUcEGxq0zKqei
6wiskO3PgzBvq32MepSYr/qMCkrWf7XF5T+JqiU0rWh6rLzmqb+ECCx7T6Er+UPZ9vgDxNY20y51
xpv4i+gddx5VYNtQNWqCkgMYdy4NmuTWyHqmoJjk4YvWGrueiPK71Q+2MMHF4zyNpTk0mfIR9GxN
eTfiX7MIlykywoXgstL93kq19JiaSMllepHIxUuhWP8j7bt25MiZZp+ogPLmtky78aMxGt0UWiOp
PMvbpz/B0bc71Wyepn4tIGAvFphsspLJZGZkhOhyOfcLvHFW/s98K6j6deVoIKmZUcm7JndOkP5y
6GE7oGbhX04Z+Q+qlTHm42SKnHaxluOVofhO56EwBI7oGn0y84dzHGaPsiRRzWgi5iA930+sE8fM
lMG5gbPG3AVVl2cmzq4CRp/Jl4PyMFS+8bhsFyDklBtdduddv6tECxZZZa4EADvmOqux4G6THJEp
aqWrYkry95R333vKr3RX3Am58kRmmYermWlN2g0FLb7RXmQBtYgoMG41rLaFwk/xxRIXwc4P3skG
swo/BWDpFqlh07hLHsFCQBG9EE9or0O33lC2cSFJk8giE9IiPY7iaoFFAollBWRFGPujKlqJN2pe
l+2WYHhIxBM71FNOI+npQpkT07a2NoQpzJrA8A9IK5Kd9QqGu/2yLeytdDP6kSe7BCXNQaSgwD9A
mAEBTt1QqAozftvqzUXSqSZmSDfZvbIcVBpjbDNtJ473wHpCfhrVgdntrzJRWOXUUx1MVgJwBlIz
3FUsycTcl8h0l4Lqu0f0827TV0q/OGzFd/L5dz01Rf//apFIeCpJaqBYLKevdv6YaxtBGDq/808N
MLE1iQu51wroh1nG8JjK0+LqUX9TNhEEY7RNZ9ieZuB9Mhm5C9ZJAR3I+YMLxh2wL4BbGvVvto+3
NHEO+gyoo8XDVzu+TfR9Vd2XoYAthtOjPDXDeGlf1YMVzVGBeAcCwc2yM27nH87zvNGCeWcHxVXW
uZe39WMq4fRgnJpkovuCJzh0rcEjOBnLZsrMq6yGzkEYHmaM/haZFaiqFgz29GAq86btik2dki+j
ZhI3nOrd0oQ7rXf8sTF3yWAeyjJ6p525cpC2YBh9kLRiHxdqGeRG+UwMJXYzdE/6dpR8JSXfSZ16
oGHejmP1Q1WJv3TtTu3jzG3Vkvi5WfhDMR4Gu//aT6aH+1tET8712tV3ZbzWdgpgwiyqetc+5eOz
lQq+6HlMP91dxmmzOjSsvIN6Sg4UlK28zgYe6YJsQLQG5kmmGGWbytQ3x/57CiWMXrAGrleuc11m
ET1m3AyjAUlovE+OOYbbQQYuBfI+zL0kdGmlcXYtQZWad+DWNplFkSJRazNF5rsUrZ8DylXpbrN8
S/TjZf/ntNhOE3kmOEuxpJO+x+JA8uN8sMFRcY/+Xb8bfRVccKJ0SrQwJrlIYoh3l1WYH6Vi06OT
ltj7sQ7y1hYcbM6D8zSnZnbQ6erFSSwkvPFeulPR8KX90d8UD39QyOQuC1NPhkmnJzDxeBr+y04a
nILq69rPDfB+X4tbimpM/e6qwZjOe9t7tGWZbMpXwfejIZGNX5ii/9cws59Tb5iY68TTYTyQAXla
DWZL4wbbu/2TwhvvPK+tMTnaaPeyVYM7+zhohR+abt6BqowIPt1lIwpLAh2SBU/OGEvKo2MN2A8I
5+Lx6fK+8WwAgwPVPow7geaH+V5OpqQ40x2+1xg+RknnSdb0VqdxcNkM/TPs11mbYb7Okk8zyTKY
GRHdu1rx+ggkw81DMUZ4mosCFc8J19aYr9N38RTnCqxBrC/aUvW85IArp7xR9x20lucvkJDXXvSd
qG9NV3G+SgxxqRqgW5hxOnV+UApXej03+dFSoQq0TDfOkGxDyAf3ceFaYbdRB3t3eWP5S/00yZxu
jHWFlhXDpFGSbZuGgR5+k41qm4eimRP+J/y0xHiKBb0QuRjrHOOw75Z0Z6XfCntEOTPfEfv18qJ4
N5mD0at/9pHxFqtJpERLWuxjN7pVvcs6YZn+/OXsyGsTjIsQdY6mcK5yFEk9YMBQ31D3oGillMli
PAX/kP27HnZkkvROOY42ti6cb2T90LSPeri5vGVnOoq0bLNa0McTYJV3Iy3uEyWFDfUhxCBJvqGk
HOQODU9PB4LiZf6KCuMhPgg5EGhieMHpP+6fleFhTPq6IPhY4yG7JVSHC0r1wIgYW9uVbE/9G7CZ
QwH6KHzINkZoWLIrSVNb2WwlcpTQpca8hRRIR0A/Qa61SXxTMCzHcfu1MZbqqnR0pU/jNDuG452q
RE9ZfYvxnpuhU5+hXSmI+Lws5MQa8ypO0eUlarWUlC8Z45OUMFkK9KfuYLrAd6MeLUzqOAHkxCK9
V1efL9ZjNeqqska1wXqnQJ/aow9EihHR3SHbVUcwrPjS6P5FJfzkM7KckRYZ+2yEkhSYyynrO+2K
UNok+hnDWxHJHOcIniyTSfDbbh6LHjqjx8Xe6tVR1qGRmAruUl6CDNCBqoAVWXXgBUyIVJQlQpHW
rIAWtg91BkRrtfjLowzWzcYrM8+6X94mQYucu7CVTSZWluBoLeqsr442SNH0SPWd+cnCRL8gvHBO
+cnSmHhpD7XslCRVv3V+uG3d6i6LPH0PLZRNuVFf584V1vY5Cd3aIluSIqUD/Ya4q3CJU4lr8iX6
2bnGVtqqYMUUDY1yT4HuyKYGTA9GcpjXb4qmsKSODtLFqPeb5k5PiV+3htvh+flXO/lpivFEByBG
idg2LoMb+0A2y3cwvjc4a7b70W+CjOF3gUX6F5kIjZ38tMikJYVUg+gtmRChvfiJcq6VNegVF+OD
6K3w859/oSaM6+jEJpOXqLGdFYtUlygojpjC6+5qSLJoj2Ar1jyKOhuvElGCwlumrWIgADMVYPVm
WzGLKSdz0rbZUarNq0JJHmylzEQBmueVKyNsh2tQNWJlXZdhLyHJeJ0FGSbEoJCsb/IDqN6EeFPe
uVvbYy4ESZ9nrYiovYMJb8ljd9LvqCJ5vFN3RN2oVSCsFvJCytom3YPVlQAGlngye9gEF+HD4hNw
jUoh7oOO6nEE8bfp+Q9g0KKFMidQBiNVL80wClHWd2MD/uBHB6U9lxIgAuXz0/px+VSIFskcQ7nN
qn6aYC/JXpPEcuV+i+Rd5C6iVTFHb1AhJy+FfXa0FLd4acAxLwWmP+ceZO/ANhcJW6I0DrNnff3t
mHOXDc7QhvmQfUAve9BftRsqjSV66fCqCiYYxACdABcVlds59RGiLU2XZXN2JNfJDgoAPzvHn1DD
JihQTtAdE7wIuInR2h6zrlC3ci21I7Tt0Md24B4QEvQSFPDd1J2vck84uMzL+2xMaSuYs5NVWWcv
PE2qplS2s6N2B0Sp4iub3+0umhhplacBEnX9G30tbS57Jn+tn6ZZ8GDYjHmOwSCUooIITL9Z0EY7
B8Kos49npLoLA2J4l00KFmswUYbkujJAmjg+quW7U0feMP6qQeyfYkJdjQS2eK5jgfBagwSCroBh
kjFWQ/FdKmWnPhIAMBO3faEAbwclxAOV7hVX2jgnHfZwrSNVR/+cvRfKdLDVqlXqoxre26AlAdRa
KhfRSedcDGDKNFQNmA7DRpv+9ECMGBQbuharGr1owZMSEle7Lv2gAYXk+S4RoXx4yeaJQSaAaYU5
WH0Hg9UM0XMqrGLcQuEKtajj7FOtP+tePLXFXSV070DUiUb9+bEPDSW3er0+RkfZo9RpEm6F6ddv
FK3o8qNnmollUHr9NMaceXBUxUrrIJ1enNzVZygbjYe5QhNWpCfIdUkTnTlKHoUUkKVsksumqECr
Rz/eBOpMxV2uut3glft6Q26EI36cSwHr+rRGN3l1v2ZmNw1pa1TH5p0OFcZ3tuFRAsb0lvYec9MT
1Zo5mdGJQcY3B30qFaVEKu1UsexVkirtrHQeBHGLd87Wy2Iccqzrph7AG35UYt3N5XirVY+LOooO
msgMc/MsFgnjysEbTv8mfcF85G3sKbKL0cF7PfLtO5pET1BC/ZuotV4d44wQSBt6pbfhIocBEAQQ
F2/S75gPht4b8XRRP4ozkAx9kZWPME9Jc7ZBIWarNZ0zkr3miXLiNt+lxsO06+TVT6ih+3HpNcLt
5TmnJQNrZJsYMz9jFKvHuIybDCd89Fro4AQZ8A4z7ljMQVPehcgXSwPz3HNl8qw8JoH7iCRpc9S+
ZMfJLws8nKfXcIPHAhj3OpSQzMgVfVBecFkbZW4hSwYIaLYsbHDxrTLup+auTiqvygXlI26YXtth
D3s+dCCSlavjtKmPH70QzBDTWZjkaXhMfPDYCAoC3GC2tsic9rkJk9Ai+IKdD9EWFZg/fV9cK94U
gJstEOGpRB+POfUAGMZGERv1UVMfJ4hwNHPvX05OPiTs2HsA4AXwgpvIxc7o0doZAGiiJc1Rlvct
SB202vbM9LaLH6dUwSDarZq+Z2N+bbcvRguZjvCls98LIw1yMrtkfo7AdGbGbgPeAFAI2EG0dG7u
xEjDmy2Jl22z3I76sSwlr6wXbyqI38wPs/I2SI+XV/L/+TSfK2GKNfEwQwdT+0gSZA/O4OJlFViB
hWfVfCWsoHA/jUIRg8CbUOrR03sGT2S71IuygiPIHs1eZdDyox5sImsGIBSDZ64qcnd6bM6+1com
EyaN3Mzt1pqRlQDurKIYXN9ogDqjhngnWh/vIqCiLJRnEchWdjakk0ID/T6cLHPOMa7egXQLUlCY
7BYFY74hdDNtQBLBnMk8BTqlLcO4C+sjyGo8ValcTbUC2VEFVwz/c/1rhk37Z6eb85Casbppo8ht
QJxA4H8iE0zQG7VGWowMJjD1Yb2rXndPYtd4dI6mC3nP9r7YjK+i0hr3KrOUz3UxEVBewA5rhXB6
EHePvvxCJ5xtf3rE0JCGfx58/xXMU0+X1ypaKhMF7TwieabTo2alnjq+ZZn8N99LUyzk/A7YVFku
ll6Ok0lWsJmd3LgDOtuLUByI85q3LA2DHbqmY16MJYNwbGuwpoRu3QaT6AHGum7tQ3ZF1TbeTbd5
oRAuFYdLvhLhLng+byMFsBQ6mIPp6tPYAfCqHuuTVR3TpQoaUvrZoN8MWSfAU3Ej4toO4xzZrNkV
6B5roI0RpQLiR4EOvXdnmwf5T9Gdz8PBgc39c1WMUzhLV1Xgm6b7GT7owAio++gJRB7BH2BW6d9i
IiHEBYFmBvEZaggm3eFVll9D19O26YNwfugD2sih7Bbv82b2a+CnRSk+L8+wIXkMamQg/VABYj6Y
VhuJPM40P/WUrwYm1WjC+Dp4DZI4FSOc6A5fidRLOWfMNnApQ84QcfFMRA3cmXFiJ+g9GM0+NO9T
VeAdHPcH07Pj2BoCL5UFOd1C4BUsM9XSCqVy+qAerrQtlTv6C1+HkCUe7niS6ebZ0z2Zek0lPS6S
Si/8XgPm3Yl/juMipFmhv5d1ibUhup8rlzCz0Wi0mVSY8qOv53xDXpfGRc8ZogJ/MYRN5Tk/V8X4
XyFh7KMsw/LooGYM9hrIrQTdlfaYu80vgGLA2OYIQi7XBx1oT4JfwrR1UP6frs9IUjWvlwzvzNgd
vQq5+x4sarfa4rb+9Cu+Unc9SnWX4zwnUNkY4QJLpI1x37On+xSWUj/XWCapH8zhzgJIOzVFKTXP
0ddGmCgFaG1Bcg0LM1xQ7tm/MBN6Y99XwWSjKDfvY1BgTm+X18XfzNXCmFhFALfrqyivUAXUGxBN
2D/B0zq55p6SDw22X2NwUzi6z18ohllsHGmUPZlUR+/bEINQEtqkDogJjHuQoLuX18X/Xv9aYB97
WoPWUJ1iWXHyWKtXOTrMojcXdxGOahk6uDzts/fCQqY5UXvkvXr/WIX3mSWaVORAkBGWPg0waXxT
NV0Jj0Dm+dDtM3DnalslIAfxmC7fCVaWmO+R9pZeJKRACezd3Fqb5GA9WsAKQpUkoJqfzv2Sun9T
awflhwbWGaTXOMnMMY4lIsc5PcajV77oXrFL/WE3/8BcKQjmktgVshVx3uInBpnjNdahE8YEBqOX
DHmppLoK7Z2/bu+dCnXv6ZgHPeqZ/mVP5OUeJ2aZE5Y3pAsTGZ9xei9fIjCWFdvxHkASGpChkSkg
w+Gbw1STItN07gwdBsy0JJNFL9Hh+i3xBSns/XJQYC30hA8xTvqBji9uThMJHMDLzOK6yTYBxGwB
dSigKEbLw9FNq7l97llbA2VG5y0r/2pDVzbpwVzdbzFyqyJckhLqIbNHiZdrb7gqiWdAA1TeDaL7
lBNKTpbI3HAhKZQZOj3VUZHvbTlCGz3FAK+QjZB6H3Nrn5hhnrR6XUZqjIc0gAho+UILbrFc9cnA
LjZeC14jUYTkhK8Te0zpb4JKnFloCjlaKfTKntHIFvg91wBViKZIFeVMkie3AKwCyp8Cb4z3xS+C
GvJyrnyfgx2s3uAyw0Tv7rJN7qfChLqhKxRhcTb6AiW2ui278ljL+zF9SfLrvPy/Kl+bIJNbmWCC
8thGqiOnSBbtcqvUG1v1hXMZ3I2jQmWyAo5YlB5O/bsnhRb3cVkeK6N1O6l242pzeZ94vT/AtT9N
MM5mgtoskucSZcnSHX81e2NXetUrDm62p93GBl2C7X80yfgbfksPYmhCXw4Z2EMImrnAaiPyUjGH
xutfNc3/K5OGoVIEH9I2JjjF1mh0YYNQmIIchfjZg2W55ArM3r5N0V+Rq4lOMdcBMQD9j0X6aVeh
SVZKTa9Rnzy2+ug2+teiPhDdEeQ2vPclvt6nFcZBrDFcylHFyUosxPh+O+zAyZCjsSMdZHEPnvOc
gDUbrPoyFShm72nVcsy4Axbmm0EZFB+NV4wQYGhdeRbLrvM9/9MUc0MvDTH6dNaz44IGkoKBS/Mv
xItwflerYXyi1WM5NCBLcPyKQYEADNNQJVD3xX4JVFfam8EPgQ9yk46VPcYjJjAkRgC1oePwrt1h
XA21B+CibF++k792L4an76LNH5QFuLcJCtbQNNTQ/maLiVOU23I3WMs39eE3U5XkkR0dxqMD8qIm
MdfrHQNZgIyxtTP2dUkhYRQa+GxZea+NG7k95JYoYtHwcHY9rmwwcdeqStuZB3w3qfP6g2m4qMbK
N8uVFORXzje8NiEIC9oLRJI/GDfhHoGVcSY/HvS5Vxq8zMCzlN1S0tn09QMw5P1BhUVgi+WVNkmc
6m0HRAjwqrNLCxLZTQ394BeawanCWhXfUSilAHhgIYHJxBK9KvIct3cJMOkHPHaT1NBcmDADnG3G
K2GRm/fUAIL80x5z8/SdOuVqMubHSXHjJ9qpioKmc6MtUDZToPqQddwKF8mNKyuj7N2TYuE9ZKGO
uuVR7iGoVsa+FGgN5WKVtvo11JJvhYm/yCrjsoOSyQ6oReRvkD/srincOdsa37IuMMFn392mIGXR
BCUEbrRZLZR1VEtKjNLGzYBhyQjcidIM3SRn9LpUNMnJTSEU2cG715E1cDozpvrUiIrUwJloA+Nd
ua49ClnCePMTgHRQExPt5offswEAsBqqlGPIDjgbT6/WNgzbMFIbFFUhFZ6gx+aWi5c5YFHMHhwA
WzPVb27rN7nBfyhnxbgTuRHveyqqBjp0uAsQHPTkri53IAISS26QNNnObQ0teacXjWLxNxXPKDq2
jaDNzhw0JOtAO1hgkf6H6MK4/SDOr/AQV7zlOdlIPwT3E+/8UyWC/1lkBw/0vm6bKkNaVgczDgZw
wYfoRndprzDZiKYcROvTmC2UB6Dx1RFbiCQQd2GxUyD4+EMH4jPfAV1h+KK0k3cg1stjMop2rNVR
kvFWzLPHGhxCao3BThAWAdHkC3aS9xRWKCmkZirohLKw/MrQJZJ0sfpt9EDNQqd9cszFQK588TTw
tWJuT8iHzLt46YCKDQYxC+99djtbrZhb6DQjuShux8VVf4Io40vVufIeAK3b/l6yA8xUiM6iwruM
13aZXW2yuFTrGj2p5Z22X0Gq8NSBgyz0dVeDtAxUF9p951ViWiPuEVwtmMneLPTC0C+yF8iGQrz2
qvWGXQXJ+8XTAXNF0NmLRHP5HruySH/R6tBnQwLKYcehFpUN5Y4wQs/0uwBK4gC8xjci4nDRJ2XC
3BK1kunkmIAIkyhx0XveWokO5URCBA9Z7jdEGwKdRRANQDX0dGHEmUDPmwKtVRQHI51BwDe6k3ao
89HN5MW7fDi43+3TGFuONYqpsJIFZ6PW4SLJq6YIXv4iA8xJwL3RSk6Ez0Sqyo0A+g+zh8tL4H6Y
1RIYn9c7c0HjC5WuQbueR0BWlb1lKu5/M8L4d4TpEJk4XXocmwJvhN7KtnY06z6ZK5E8J7dQCGqJ
fxzgI1Nbe3aohbHef9Rfx6B6czo33CfehHwoe0+heh1cXhr/C+kYm9BtMISwtZm5m7J2ic34qEkd
3nWOq+dfL1vgf6FPC0y+1S2GNfULRl6kRfPjdNkoY+7aVeH/NzPMwYnyuG5U6ByCDbF1NZARaVdS
+v2yDfpTz5IdE2kGSH+hoMeWgLLYqLpSQ1Zulp07zL9mrfXve3VyZwM1GhG7GN8VUIWnatyAFn8E
wZUrtFZcdGaY00eAsrE2AOO96T/GDdUhl95Q+7+8OO53WlmjnrKylhO5rtWcxEfH3qndXbRcZaao
d8K9jC1K8KWjwXAGLMiquDIWMC9S3p9wdqGX8z35WRWY7FK8okKjGg0GuxUsjOfigGVDtVQBOSUI
pE4XFpJZGmYpgot3hhuaz526v7xzXANov6PZbwNszmLMBynUFKcimCZJUxcxtO1EwCret1HB3oM0
W0YLga3nm22HMf2ii4/VV/2mrIHnmm+Ro0G30X0roi2I2L0/EHtVOe6ObgVVUwe6AHj9040jLek7
a4wwjwomb6pRo90sHmX6qLxIyAnFX6IFmi+wOFg2e/GpYWdLg26S4wj2kjjzRj11p6US3HjcxIHS
If7PDHvlhWmUaJ1d0Hd8dlS9bJergRMAEggdEHe8m1+r8a9MAgRCBYFllGGYZ26W9l0PGs4M/WMb
DriNveIgRe54b2wBB+ldshUV3PmrXJlkYm4TaY40hxiYAZQRRMYoRkYBXmOKO29Gv/TFVJPcr7cy
yETfXB0LJ6va+Ii0yLWXLcETsAqFdPa8+AGFj3+2khWAJYkqFdYSg7BCus5uqw0VNknBSVj7Ze+l
tznmj2JRo4lbG1kbZY5Bl0kJ0k24DDQCqr3p9dkWZWRoxkB1+VfpzzuUY8JQiNvnhn+Ke6GD0ogq
bLFwWYYkTayOtp7GgE494YGEzb0DU9g2v0leLwcxXuKJli+6hmgXYgyCfuFV+G/bWM2y2gK5ldW6
FkDfuvLaTM+j8xCDgfWyLeoN7D2KkrWqA0Ck2ipbNJjMpNKdJal/dwA2w07DZK8Y2sOtyK/tMFUt
m0RTrCVo2WSYvisP0/eucEuqPaf681WVBpdXxd1BjMPReTH8YwsRQy2FY0Yb2UCmur1qu+ESxCgW
Km0SCGIK77ihh4zNQxVZlll42SRDyAVlZLRQ9F92GLtaujeExKO89aCChB4NvMHW2RH9ZiGdkrYJ
3jyKEcxx7oXlXbuormMc0vzl8t5xFwS3o+TZIA9iY+SSDxLECADkseR7Z3jR1AfdfrtsgnueNM0B
BhCQPA1MgKceXlhOMiwpbEg7e0uV7Kpd79suHbuRhAz53BCMRr+K5z/Am2e4siGeIfE1oaYS3uAx
Tpkj98sjEIDxLj3kXiY4vdwgpQHxBapGA8AX1iOiCNlPLJU5LVFBRpxOoL0ujxBxoGWOxhtf/2BK
kheN1zaZ45VrhtSGMvIe60t6b+yWqwKVxvJ6CShpxF/pAoMUdrVG6rCrEDUWdZs7U5Yfe0Ted6DL
MVWu7wHzl7/+nk8Zr0TzFFy/BMAXqFGAfQFtOzVJEojPVz2IVYoOepLhtnNe50hQHea7ysoIk3mr
ijrpZZrkYI3Hg791qUSY5FmBqaAnilzfF1aoeBkrxS3/syzmKCgArqZyRvJjEnttsDS+dt3eOI+J
p4EbbMZbk2JgRFVw4ToZf1EgsigNFvxluaN5UBHkGeROdTf6EMy0UyF1LO+9tl4m4zByqLelXSNt
Hqt3MwMPtJS6QzGD+7P3ZFxxwyjArPJjDFo2jmPJxjlX85I0kNIrkCvYN8pXiiqSvMSDYBLtY/6B
MjcvQ0cz8V9z9P+vTkQ2zVppWDCHxtvHkIfxPQbpdn0Nfr7nVsCsxT8Ln8aYs9Dh7d4kEYyFYOOf
DnkOleynv4nRqwUxR8Ewamms6GR5J22SD/a4chvdLBDCuAXx9JVwGlO0gcxBKPM0CZNioRsIpR10
KnfS7eDV19K2vpP2wgqtyBxzArJJTmMzg7n4eoJ7YI4QOqOj4/4WbheN0Cr0z7F5Fl6NuFZRtACY
j8nK7Vhu5bAqf69uAcdu6YWj58gu8leIuPpLYF/lqCmFnkEEGQr3sGNeC7xyuM8BrmbOXlLmYyhL
Fh5Z27r4GKtNv0i4H2LTlQ7dn7Ro+av9tMg8ekIrjS29qeE7fvSYFW7rKbiRMtTOTMdFQ8OXXdSi
/4DLiBdNMSUByxQ0eTYXPXWzNJUV4rd9M2AOycdsgQd2qB6Dk5vKdOltmN+IOAp4ObROkboGJUw/
A+smZaVPOkFxKJyUdBvFtbSxtPGnvITpi2mm+S6J5ux6wFMK43K95V4+qLxYsLLOPqOTcmjiocrx
dW3bTfv7EsjJdhQyYnF39nORHwn+Kr5BR2yu0JkG0cR7b7gogoEuehtaQRfhJVRjbBpUsn51I2pP
iVbHhNUoTlsgOWF2nL71ZaDJT7axu7yB/POxWhoTTQd9VCeiS0iear8BGf2hu0Ph43oEO0gBfhd5
F3rzo8AmfamexQMV7y1Qd6iYnWPOpKYlZgWQDRAhFKFE8Hx2PDUKKO8d2QpJvnnBTl9ZY86jWmG2
p8pQhCDXeDVQRI/l4fXlbKnI8fxdGFxFq2OiHRnjXiItdhTUTRXIVkqv8Irco9NEki/iQOGlFqvF
sZWIPIympEx1ciT6e9o+VQT4AUC+8NxrrS3IE7aCT8dBnUPhDkJY0A0Bi/eHO61OQp82eHHWH/iT
wR8wUJRtkz0wEsLZL97E3okl5gouoBI696h3HIf3BJJwrVc8L7fhl7c3FWfNi0BAf3lp3DO+Whlz
BWuxkWJ8qSog6Wq6BkibULm/bIGbla03j7l260W3Qsh2FgBFzL+mPYWWmXdoFbqAeQl72/yTvVoQ
c8rUaSJ2qTkEG9ioH1AhdfSkF7t3tV/DNvPBX12JivdCo8xhK1W16kKCYtFouERFOCmC1M9+Ar2D
DJ/ybtV3Qkw7DVFn4URDmxXAXlRs2QKVbtaDVNZpiQu3fjFf0IaNvGgr39F8vvCzWjhuzl0lpn3R
EDHofAoLxJDjxjLnMaFDzYPf7LMg+Za3nvQ8BP1e3il4MgWXXYd3E6wMsjgM0hRaWwMudDStwpvL
6wiSnUP37bIR3gnAHB1SNCB3gIhlHCYcdGmYqrFCWE63kxU99WP+/N9MMO7hDN1sDRlYR+xp3LQq
Svlj/eWyCforWW9Yr4IJv5M0IXmnndh4suWrRZXCr+FE5ENTJ9omyfLS1W0xoR7vksHQASpU6Meh
IsZED0WL6t6C5Brq+fULeCQ3iuUqD4tHi6TOvXAuixeGwdEnG+jooJPEOmCuz3FdLZgakQ/dHsKm
mw7YbHpb16KYxctmbSrXABlcYKtYSxhvitLBqCoUV/oGE3zVZnElT/+hP+VX1uAvv2jdynkbHUE4
5l1s4NpCJUkH1P3szZArw1zaIMc95lZ2LcXJdSbNPjBz7w1kV4ayv5OiVNQW5LnOyibLqyeNUTWH
C5G/5QCRUQ4eY4cKFsRluqv4e4+WRfZGDmQrEhPnHW6gY8EeADIVlDyYczeMampnOpZqZrt+eHPk
fdkIDgX3K+ro21EwHr4Zk+VFUZ0U8jwgYOX9oZJ/hBiAc5E6B1HU/rp8/s6iCGg/FDxCUDxFy/iM
xVKq6niQ6YSRXN1LyV0hKoWdB1/GAP0BqxRkhHp4VxswQK4bjHbWN2q5Ma+zPS5Sr3rWpq0IwHx+
byPVAYzHAhobbyubJQsDo7utF/ZM8DqnuLQcCSsop9A62yxBt81a7/IOnvkDzAG+b3xwSJ4/WbOx
G6XYCclRW+xi01QjyPpMA8J9kpwLjvfZ640xxcTjDC+62ZANgg4IpROy9x8g8K0I3cH7ZidLYoJy
GtZ9OEsQZFG+2A+qp3v5HdUrLxIXxIBuJmQgPPP303WxvK2ZPUKM0oJ2idKMZdBCsGOHNqDmh6BQ
cqFsJBwmOUv6GYNMc84YlF7tGmSPw6a8pYXTbpf/b8K5eL3sHlx3NEBeR2kPAQE5O8yaUkvdAJWU
NqB9wGWnpJ5zLPayX/iYmJ0bgT/yvx4iFLC8JrrwbIKlzllUE2IRjEaqsTeoGATO/eHKvK57D3rz
sq9eiYp8vA9oQtsaOZZpg3eH2U8IoinloKOIYqIemyxbAyxCc0ZcaCNe3k3eYYNkCHZT19CSYedX
wMTWV4UDrsoJ0DCZPI/GYy+CCXJComLSpcjIUuktehqxksluusGhBJx65HYgQ3BiUeItMkH3cxUU
k7SATLEhk2PXgQcEbLqh6ELmWgCw2cAdhRuZRXRbvZIt6APiOaH/TMvUVXQRuoReQieZG84QoNuU
aw/9vvN7MEpzvbJGxL27wcfjMvUTlAfJi4YsPhIqlPLWs7bGhL4mJW1s5liPUd/I8bdweLnsWGfJ
BCC3KMbhjYwSBwBtzK2eD3rvgBCIHM1kH+VgvTJ2wFF5U3M9xV8umzp/K1NbDjqwNB2EPiPd2dXX
r+amLovZADDQg8r4HIClMHAeRyivuuZXqp0eB/13Zf8frdIdXlntjcIy7Bys9OUMFJXX7cdt7XXf
yVU1B7n50dBM/PRGRCXNObEni2VOE9ScIowxYGMda6/PslsZsqsk/V8EvRMzzIlKNSOOwwKrG73w
IX3L/fhOu02PwB356UP6LJIyP++c4hsqoDABsgpN7rPXl2q3RlYZkBQD550NBshpnz3Efpu6aBv5
zWPhj+A3Fy2Sc22dGGUOgVLGZUJGM8VDliqzJkHyTK5mpDXqbhYNSJy3ASxZQzgHbhFJvXbWG26J
LEVhWX+sMHcl1zyiNFC7+g+IpAGHB4cJv8eBAbyVqLN59jpjLDPfsmpNKe3Sht6Y3fX0lAVS6lVX
lDt32BaVbwoKnBwPxfI0E18URKxnSqnlYJsSwMDFsRkA55rBlTDom8TaXj5/Iit00avjp2cL1KKs
DBp0CnnC0GIga/0D6TVBcOGaQRcRuTyFALGvE7WIIxIPSN3G/lpNbqslqJu/MkEhEQhf5zzOGIEE
wMgBHFNul5vezPdRQe6l0BIku/yVfJphvCCNwik1JYiETJk6ba1yqgIzNSCBnRm54NvwIjLklWkz
RtEVPA/OPk4rA82Mj5Mgb0FLNImguD04KAbTRtDo5+DNqN3qWVTF5B+ylWHt1CssxbDTpYQAm31T
7a1difHf/k2t3HYjb/LdjLGnZmO8dX+Rf2C9AAIBMo6aGNuIGZrKGkguy9+mIvfb8i0LRervnPv0
xAKTEQIrMA+44orjjOumNmt3TJ+1+ou9QDC9F9BkUE9gMpETW8zXk6VemaQME4GFVniSXGyzDLPA
yj6tu83lQ8wL+yjfYNNsIJEhjck45Rglepmo0AAavpoHWuYGn+p3lEs97RDvKMFq/XrZIndtK4N0
n1dhQ3Umu1sU3DNRDgbG6A1K7X7bfsmj//sMII26K0vM5dJZ4Cowchxr+8Zx3K74rcpz277pbWCC
R6Agri6IvLy30YlN5qFpZ1GkajGAMtYXyYZONRrpgfSSNP54rT1X4octJ4tc2zNooW61m0rd1/HY
Yo3qg/GubbTddGX/aH3tMNzKrnz1B9LY1PfOfPNzV1ma9DQ1crkFAuno9BhRH56QmKB5H26G3LVe
IKUqSBFEC2SOArj3a4w2YoFF/kWPfgzC3JUGpPP1YBAd9yTqfOwDbNSN2EnTqTiWv6CKA3rB2He8
lo5rU3KhPxjX5m/gp0FmRVailVlKA0l+TfkMMXd7k3nyl/DO3MQHc3EvH7ePyMeuD/wH4N5DXnfO
4d8Q+vi00fQZNv2LBhE4EyNIg6sEaBSI0A68jwWoHwYabGQeZ1SNU4p3szoiw3LCyZdk0Bnm3y8v
5/+R9mXLjePAsl/ECO7LK0mRkmx5X/XCsLvb3PedX38SnjvdFIQrzOnzMg/TES6BKBQKVVmZrOiB
JA4jDCiDIWKRO3bt70GchhDyzT/wn6dQGfwmWH408fwOYqGZ8+lY9zXCMJSCwZsPrivqKpulqunH
ElhCSXmZxM8gSG1J58y5kRh0tjvQaoEaMkjjNBqaQuY/papDpJeT7h0x3wlMYa8LsQ/N7Z9Agt4I
VcN7NzF36Y9Nusy8QEc8akQUp0ZHvW92hCRRf7fja/N22WSg6V846S9zz+B9gGQChXbG+aQFtdwl
LeQwp2i47+PADVSMQ1aiV4oRp4TOXtofU9RtFmT9YAWlBKXUbm9ETxJPl5z396nLa0g0sGfKcoYn
Z7wpRmOLKWlOlsj7WtStZXSRuTQdljCYO7O/larXJL/JqufL5+gcE47LEdWg35tCXVTCoBiCMMFM
5y4eQegFu9Qxb/sdYhCvsML8agCNSkiu8TChC4ZzYrV9GyLiTZ5wOwF/lXnTFtXXa21fe5VjcVEJ
rIoh6Bf/WCS/aBUmprkL1CL+LlEmuWMMSH6nbeCpbwqGhuzO/xsWB/JBVyapyLR0SbagNCBiwFoz
/YRoAEpXgRu9xoA8DhhYJ1jg/z24hLJKOXyYoKydCpJ1nDyMExI0d+qAegQT3ri8+EUrZkhcLZLy
/6yrQP6hATArzcWTKFbOVEbObOiPl72T7TBEOwslWJBzUdsHBteqihtE3ii9DvMXa8o4oZ3t/vof
C9Ru1Z0S5ENHtK6tEaJO7TJfqcXQgDVBD16MJmk3udUBbZUG8ZcqSIq9tI3hTNJU8KIx+WRnN8Dq
l1A7OMvtksgN8uF2k0HKxxdeMdGmQqM1u4nf0eQpwK6gOamnJ07KLYnwPjS1n7Oex1ERI13VbqFS
5gGnm9vmk2qjMUJolWd7/FR4LFS8BVMBLpRbjNbgdUNiqNN1gT2VfhBqtmY9TjEv9DAdFnXdb4pe
8PNSYU7UhGXOu2A+apId3qh7xZPRP4tAAG8B0ma316Irbnm4OWYIx/SQDOZIFZVXymgqSjkyIdwS
crpNRCAlAjDWCO+jFrt/cU7+GKLRV4MCxTAUExDElWs1/QwkTrbF/nq/F0Lnxko4iLkwqnjNDPG0
FcV+9jCrP+3ArpB5f7MU1HkI0fY5rZwedJizLJAkLN2jjBQovb/899lXAvoGQI2JyjkNVGN2edqr
C4o8fnqTXtVAxYXPgC1AreGldIWdyKNGZ8cYsDNDnVUj4GMqf4wmcTLaWIGjOYOLiXIHIhQYdkwA
k+DqiLJeMags/bZFRcxoaONsmGGLECWRMRsBmMZgS6gnAABxuWylMitqrexR8bMtG00bddkC8YT4
9c+1o/jKXve+wcUcN2edJ8zfqjq41yBMRPe/1Rrz7FOIretasECIXtu9j+UtF3/E8va1GbLmVdKw
pF1kzdMMM+GdbL6Y6ovZff2FF2KOjAzGKdgtOt+PZ0kXwECwHHWUx9Jtfl86UF1WQE1iAiBd+bLq
cyyydkpVgZfExLR0TvwSmFmXlBUJ8Xa/USAbF+yMA4w54Dbm8ruy7pO1MSq2L6NYZcGwzMfMui3k
T5EnWMisr6wNUKE1ifquNVOUq7QM5OG137wWs6v4o4sr0jVzW+Q1n5m+9+fz0Z18NchToZOF5Rib
j6FyxBQBCFaCXLQ528Q6wKuF0Q3noFMiJQdcEunjBNIagPZROzXhF+WudMVX7ugT6+G5tkc5+9gF
o2gRJfN83i35Qz8ZaKw/W8JhVHNH7mOnaRNfFntHbaLNiKFK01q2c3NQqh703+B0bGcH0hIcb+X4
j0qFzKJrkPaBIuyoQ+UG87aSwiOWZR7y1X5SgbKfmrluAqw7632zPbbKV798Xt5LmbeXVHBMrFyK
ICtlHSvguCB+vKuajf7R3mO6DOOIya0Jhh6iGdwcTdWZDsvRUG2+5B+zB6ASeDv0EDQFMJrTeBYL
MmZiyFLRQdRs5br2tcQpIbPm9N9chPex234CGD44l9fP/sR/7JIjtYqjhiLUhRkjjqoVRAD1G70D
SazFI6ORmb4CLlPVBO7xnF6qiOY6akpUBsOg31jBU7psIb+kKF/58pSmrW2iIpkNk1s1updg0g0U
Io4Gzvgw9gPpZzJtRwDkR6l0rLixawxa6TLoI4wA6RoPu8DeCgzCmSrK7EiRqLA1RSn4GzXERdVP
7pbYjpF/RG5mADUpOcZL7v4EiTI3u2d0Vwms71+rdFNEAhGBtCSwGmHuALwpYWrjbEu2gFGAIOFO
6rM35I85qkPSaVMoWBXMiVVoz+FDJb1ddix29F8tiApapWzkQtF8Zx2DK7xVXu4TxtzAnh//ZqoQ
b+v156OCUZqIgy52WI9+GDe6Y+oOJlM89Os2wFHwK92sYwM8LQHqALOBTPj02FTZrMZVJYvHpjA/
mlb7oRvBpgxqHusAa5s0AIVR9DUA36JvmlQb8Z7GcMOxVN7TcTeLr5d3ibUO8uXwesdCzsbAVLmK
FaLjdEQTelPg5zftV2m13mUrrFfk2goVZIoWwpi5GCzHdEYbp74La82xwH4WpE9GxZOG5S2J/JhV
ROsyYWgrA0uSUD+qwW6zVKozpD8uL4n5RAG9ETjJIRxyPstWKHMYmI0xHzEysMPMRGw59b72rY3i
B6CUix35ivdUZaUBK5N0iMjnSi/KoF+Osygo7lQMiy2OOWhZ5KiwbEVRjO04xslmKATkAZfXy/yq
mMECIxFAdmfdAlBISFlltMvRGqRDYyibSG88dZo4JXbmO8zQSCccRW/9rGewVO1kNVYmgiIaVGJ3
rR8fCEV0cf8fmI3PgPHwybUtyi0XM6gXqcLhUn3QvpCHkX7dvUgHgYsfY3ba16YopzTHtBGlqZWO
xbUOPegJeLUHwPvQus1uKpCMpi6/+8eKHQgaYI1ArxgtM7Klq4NQRkImNkB+HMVB3bd5uxW6NOak
wuQT0QWxtQ3qE86dmfS9PsuIT9V1n2ZHSUN6H+S3QpN7lz2QeaGsbVHfMCyjCLLP5XxMQO003JW4
lAeIbbRPZCKKC7Ei19PZyiBEQcYdIdRDQ/JSTdRzjAnjPt4lT0Q4eMB2AY7ZEMYvl9c5ZSYdgOgC
LGno+vmsnFXpg66m8EWMXd1myPqI1GLkmZBCAslT6aqfCCkNvyfNSn/XdokTrZwkG6KmW1RES9kv
P0jaGbnBNriVHBPcuyNf9YvpMKt1Uk7ZoqgjjpEMp7xvrsMbIvIY30OfQoE+wZ5kB0B4PybPIQ8n
L5Gs7Ww/oYBDWhqWddY6lpI0KAZFAvtmFZnPsyTO79OS1oc2UjOvUSY9dCt9iX0llfOjPln5k5Zb
YbSLpdZw2lgqf2amktqFqBp7S4qTh6EXMNpbgbABAs9TAiRLOpkfl32eeYQhCUQUWACXoZsxWTPn
oaAL5rEq3jU8BCyTF2+Z+7+yQO3/rE1dapQ1AlNszx/pBkqj3Va3CXbR9CAzV/PlG1iZLtE5+ndR
lAtgrLEGp05oHd8w9A5uW8H5RUJ84/PmXdkRY2WJik7qqOmlUsLS2JYbTRtrxyrG9z4sN72aAI6+
pFtoZN10pfoWCN2TpvVvrShtLu8hE7WzXi8Vt9qyULRaR9wa9xHqmNvRlz7R53JA5BOBYqNy+KH/
/2MTbg4cHuB49BtGjOWpDmWdXG1RAFHkDIRV8i2m+xUQ9+de/yluuQI+zBNGjtY/Nun0REyEMpZG
85/4XIfgMohc6TrzsFbwlA+bQrM7cE/Ldo/OuWEPCucuYh/x1Q+g3jRlPKmjIVrzsXMFYIhKu0QT
QbDnwyRCbtUWb4dN1NoaJrkBj9UhU73lzq4wU7TVT6AePVIhZTEgFzNafFBQRLtto24ku3S6ADUi
khvqb8sx21cH6OdtOX7GvLFWtqknUBc2AExOlnmUJJtMe/T+tK0LR/zxT1mZu9+s9AnIGCAWwYkL
2AXl10okz31em+bReiTSIcJNB/bk/K7zeXkvMylcWyJffXVJjRDJUYIeYTA4zGD6nrbFtt6BpP2/
IH5YIXdti3r9G9EyJ1OMJpR60P16Ao25BGWIInHAchBtrV8pWIYG3pvlnAYbqejKKt0cksVU6uII
rwn9Pnwg2pRogkMAyx89gkWLbmY3hBQ2/z5mnVlUOcDHAZkjtMCoWGyFmTUsi0LiRLeTtjEM6l7q
cSMx+Tv07bu2Q0XiOSnEudVxNNGr/VDhJshtVBe8gAgHqat8ge+L6za8tVH+mcixNVgxoj9ZW4uX
GaGh5ZthvgTXa6O8M810s5gzxFrZB1Ewxnkjb7CX+979j+0c3rekPFQJxboY4oqkimhCpw9TZC+v
AoIsxubVt6xFglr44SdX9p5jl4Yv6kY5FHOE7ykkz3qQOlXoLQUXAsc+f789koYsBqkhj3qPk0B4
2fubzE08U7EtR0fTJXSm5/hW5KGFmXnCagc1KmonMUC8SwnvbN6qayJzOmwhkwaNbgjQ8x+D5/oT
5LCDzBVVAwz7nCnqVLivoayqm8cEOReuiMjRLFvzkO+7zVZ+mkD/0aEjiKfNzsSQA48DgbmPf8zT
+2gVaThmooq+z4iBiujLVH+WC4/AmB3RVlaoyzidswJ/H4vUD4u3uAXevIWXeMVnZo+u7hGcRONE
UE/cca5BpgPJIriNCWjqTELIClopT3MYVv3hWsdw0zx+Py10r9hDnMXpPN5NKLMyWsyi/TZJRYC+
SBI1JyYHoLN0iAi8xpvsycByQfX6JULvOr7rnOy+f80fxStc/RvOmllZ/PoHUCFhaVVIUbX4AURa
oHClq+hW2BhOt0Fy64duzOuAMV0IvFHfUj/yWbfckgjrsYJrA9QQjtyUGzlvdvUscF4n7JOyskO9
TpZpUNs8gJ1+j6FjZ7qWAlyMpROWjukah1AFUWSCnLKxGz/6FW14aEi2L/1ZJ/kOq8RjCORxlPIe
oVZWrypxuJrbkZO2MT8lajRAnmAC6GyUK5tKdSoTQTmKeubOsvirCAHoMdX6L9CWBsg9ieK2AYZe
6jZs4wR8PBoK5EZwUILSxiweJ/9mrWRtgToFWlDIZqMuyzFp7ivrXapvQpVzuHkmKD8vpTFcijmQ
jlXwoZvXebAfeQQL5FfSmcpqFbRoVlAGhdgk4nKss8c+vZqNxJGnd7GGCF8i25gBcjlnl5m2g3DV
EAnsBPIrpz6GR6pSTP9UfkgzGZpSGEPoIJujgBmaFx2ZH1AFHZOOvhYYtaionA9zYFoD6pCWWeyD
RtrXprKfh+Lt8qJ4ZqgLNYd8xqDJA66YQtjJamCreYs48XrZCvPeNlaroT6duMQyWCx0oqhCqMGW
renOt+jSAS6v3wgcrC8zz1tbo4LRKCb1jLGc5ajcRndkFkBw9OvF6QFLA1zU4wZ14sxnnrhaHfnI
q+ADWc067pXvUjgm6dPJtTztqj50V/JTft3u2lvFkfaSk22zvXDHo2Pn7SCVsDdhrzdLpC3HvPOM
5GCZrhBxPqjM9nyTiEWAqx/KhqcLLAJdAfkHvETpkQaIYAxP7gC8soE3FsEa03vVi3QD9jUdXJO5
N26lxxlVhZATttif+fevsOipnAgI0rjRpaM5VK2nqF3t9cDpOtGo3wRhc+iazlO7eK+0Ce8aZV0v
mFb49wNY1GnMpBBMryNiMgh770cRGfsQKZ+XDwmr4Gqu7hcqKlu1uQCGs+CVPkrXlRHaUa36ZTf5
PdAxl00xT8jaFrWhYzIJYTFM5DU5XecGZhXCYwNcG9hW7kvBjT1e15zlpSuDOrV3RStbYWfCg8r8
S6s3S9E4oL3nOAizNr+2Qm2TLBV9pH5nAY7oVHeWacf71Cdp+uwFQIJJmC985Q5nsk7H2ir599Xx
b5up05YIaxOnTbEjMMFua7R2hBlRcMHzaVC4y6Si6SLqsJmSj7mRgzvzQCasCHmN8Kt+K/QrnEG8
K/+vO0gFVVnq+qaCDvJRK97z9jjWhz6/v+yWJLOh4+j6Q1JxtKoFwdRKsi50nwf1WYFYpHKlznda
8HDZErPsujZFRc0lFIQw01pS6k1vlBgl0MRLHdUuXjTALf8TnTIrhqxNUnmdbjS1MfRIUSuQle2X
63QvOEAwQbVN2StOf8vHWnAiik5FlLEz595QK+lYI6Fx9dwyHQsMy1L/Q0r1F84X5Z0COqT0IcD/
Kfmi9z1qmgVQJD1Ssc20Kb3imduG45ijx63SPBGsoMHXVP3+w7gidJwDZKX7J1Kn51bFyIk680yI
ZEAB0lKQqVCBBfx5RtsPOo74fYTnYo5xRmOTkAcyeRwXh7+LKSuDVEyB0IOlxAsMKo+zQ4q2mFZ2
qi9C5cyXYGYG55UxKp5MKInFcQRjQ3XbSc/msI8mn+MezLO9skGFj1xcxiKoYYPU+JrRmw/Bblbs
Flxzgd058mv1y3SEbZFCHtzm2ObtHhVX6qUv9REcnWg3jBvCcqQLaBGrtuSASvI2dK2flw0yvyca
mJghkFTrDCJoxrFei7EGe8EHtLfsKn+sQ+6qmPFkZYUKYVZVF0KwoJRAqEwIz9f0adzoLnHK0Gkj
KFtzuXyYJoErIdqTunoGuGuXIVWjCAsLXwZXRDnMeF0AfoOQEkkdwIazWXgCR8xv+cck3atK4rDW
9RkmreCjTBQ7h4KXrHI4Mtn50MoKdb7TQp7QiTNI34Iwpkxb8h2JHBXpQf0HQAvr7Qr46L8f8vu9
tEoZVFmw2iTEqkanfMlbkE9HTgEOY4IzCbbmDyg/O5g132ZOz8uimW+xtW3qtOu5ECdySjbxg8gk
SK+6CyrvfX2te5XfcAWOeEulDv6sL8NYxWh2qX52l9vqASoUEBDJD8FPUnqfXX1LhEPnrXR3+RSy
FgqWDgtshVAtIUOEp3lZlwVJgQJC9tG4yWC3N9K22Xb7CsxTE5BDvI4i42ycWKPW2UdDV1tgC/0w
a9HYgvpSu5YXgzc9zcr9UIKQ9W9xDdDQUJ4KwtimTGvozU2Zo/w4BD6Ba2avCaihIf3sPyabzJH/
pu5+YpW6jupl0QUjwnAzKVuqaFIn6k7GNB0hJ21jj1u2ZB3IE4PU3glqq8zyAoPmc79pP9pv7j0j
xfFQPf2q4LNBMnqkKjhOMMuBWguRYDx1lqyRgk42QM8IjCBkbbvttG93CTj9ebRx7B1cWaLidp43
QgsKjeIjnW0T9DHNDtBly8sPy4OAIQj0paBSDnK0/0CSwLgIsUgQGClQ4wQ6kHKeqVnmZpLAxTai
DrtrUaGNf83vMsYgcRcOfn81xbx7n5GngcpfBepQ1kX5DCZoqtY8dxoI2fq96Wuo/ARom5AbqsGR
571RWGk9GI0w82+CNw0ykFQSmtVG3Otjl34MKFRYoMeedphR/hScVrElqHB8lF6l2vIDJ9Iwkpu1
WfqSktQ0rCwNvIYE3flDRihPXCO3p8CZSG1f9ciUMlgC1U/LVZ4uG2dckCrYt7BoIIOhPkt+2+oq
SeIFkrFqW3zEyns3fDXRZCclF2RHPINKgFXMDMs4HZohn3Fjl0MJLQ6IEn8oUMV7KDDutNy0LVaW
e8FNzqk3MSP3yhpNjC10ESoUpgLmu71xS9p8+m7a5zsFPWh+l4/1AdfGqEMRBNUQhQbY0lLpMDfH
snmyyufLe8RekAYWYtTOJPFMmjTKgmyZp6X4MHo4ZeFVn/loYyrINT2cAmiYcFJe5ppW9qh4vQQz
LiEZ9gQ9tYdmI4+SkyB7urwsRkFOBRng71VRQXqZOrnJdTn5iPXWqdKHeniv21txxktl3FXl1ZDy
JsyZ64KPA2aPCRUIlp46uyi0uSwtffExiUjeQ9POZD8LOQ0YjhG67WpA6TnRVHy8HpxUw4zYOCZ+
IfDGV1gJAzmv/28tdP9cDyQhsIQehCG4wJVn0+Qsg/X3wfFNtFUNGbO51LdSMSY7SQI4UNXGC8an
iUdAwfhMhNUNCEAitXjWHF/kJqwncmNq2jRs5qIctpitQAdBVoTtZUdjnR/gQXVQKGLoHEMW5Les
glypdtaoxLi4CCqFzJoHih29ltcJwIh9Z2v/+5iK1xu6fOCnAST7OztZmUvEWQsCdHsgQNM62hxh
TbItF7ypOdZ1dWKHbOHKTm5aZbOIsKP6+Q0uftBpjKMDyBuu48Yub03D5nVqGek4uOzB1KiqhK2R
nlPRpFBM2xH38QxYnzweVOPFhDRVPv2UJqcvOBvHtqZ9c/0ixp7dx2IVjEWL89rkmFiRn0Xjaohu
C+sRw5FKyqOrY7oJhov+NUffw+qiFYHaEa5ZW3RAgGZjHt3XNoZfuhVfB5cEUepOJDLdv61RF0c1
FXplpPiUo4P3BeF56LZaCkQuaWv1VzyBHcZ5PjFHxXR9rhqjjmWQAUe+Ed8L8Q/OIWOUC/GsR1xF
b0yUoJV56o3KkiUQ9VvAbvjSG24IXPtV5lWvsRO13qTBKRUHz+HnzBn+buNWpokfrQ5CGNdVUlmg
61D98AH60wfhJoNBgEAxE8adp2ZFrvVCqcgox9IQydEIUZhy3PVadhNNFeDTo+hxvigja1p/UbpF
XRVWPXQVWMKiGApwBNsW/AxLO0fjs4GcD+c6ZoYTMv8OqQ+glhS6Z6xLAhhRUtBFG5IdoUEXo5Ah
vxvH8ElyOuD2xu3fcLCCyOuPScopgw6aT4JekzNQ7CaX1DCkB9SzN5WT+Tw+Bua+rYxR+UYbjwO4
l7FvaZ3acX2T9pY9DC5n0xiPpJMlUUFZbcYeSG1IFM2RY2LaKLaj0U5cK7QNJ8KAKXjsKpuvMMU8
favFUVdcHktKNllS8bGgBiX+KCoTDPeNnU09Z4Gsr4jrGkBSiEiec4L0PZ4HywzdgyX4QLNsE0yg
w7G46mqszwhtaUhfWMBKnKUfuiUMgtHO+QfmFaBy4NV+jv5K8kLefoT5m1cyZ4VHHYUepDrA0WOE
7jSEWDU0yeN5QAhB80ju383m6bJjsDaIDNSRmWJFEukRj7nMNbUdM+TUjekgK3JUAeAPcL4PPJga
8yCDYxhytBr0DRGKT9eS9pKcJyNSwwQIx2uI0u12OahK70cBcDzV6/BSLyZesGJt2NoodZSLxYoB
V4XIExR+HxQXE5IP/fsAxtJv0qvHhheuWBuG3QKnIQjsJFABni5S7qqh7AacMyn000qwTTN2Lu/Y
931P39ArEzRiIBnDPBcamEh28bY94Hr2v7lU/kaZgnjev2uh8QH6kDdyrCIy9dCHGPyshpqCsJ+K
D86CyB6cLQijkBBhQQJ3pgKuNErRDyFoNduN9UPdgMviWgNNB7lOBJcnT8VyeMBokCcSxLluUScK
U06xKENH4SNV3s3EsM3oThc+C2vi3VtMz4N+DXhUCFcoXdOs0zkIZxNfr2xAZSegGRtuUkfINsVL
vyMDlyWnwMB0vZVBytUtowJpeYJMp0VnZniqeEpO3xf72T6tDJAVr/IZzMXWQL+RYOSb+8ipfTBF
k6KQWTjKw+BMwNRGG2uXR3axaZy4sHmoIObeob1gGqT6jc07/QG53FStlYOJDZOltg690GFB5aF7
b+LK5fgke/d+m6I7sYVoxlkfwScHL36oAI4uJGd8D58AtvISHbLLvESYdYEZFlgWAUUCKpvOU8Wm
CiHIMYHHzux9PR22YwRSNdn4K7dc2aGS0r6bgnaCfAo6F+E23wNKcoj95UHzSX5firYc/o1FU5Tx
wMUwMNS5KLeJR7k3ph48PNYjGpUbUiytEzv7IuiV0huvZB50jXUQLAXvQUgUEJUJ6ohHcd1iFAkH
oRYeJel95gm+sP++bkI1XgKWnp5s1gV9Ar9Zjqp6jfes9FIqPLI2ljNAHeO3BXIQVictn7Mqbyry
aFkKOwUQTHmYDA7fHeswrW1QX6kGY5ulEaGBUIBObPNUVYqdiYVdBpy4RE4lHTbWhiiPC1stmNUS
hoprMm/ZbRWfjFv2W86R5W0LFR3w+KkkoxdzsFdZt7IjEKj2IbienOgBdMmb0ONVdMkPv7Aw+mHe
K3M0BiaRG8gqr6oxZdAlN1ZobpN4finD4tkQhc3lRXIc43tUbeUYy4j55WHGk1KZ6qtFivypza9H
rdpdNsPqVCHa/HbA75rEyo5cmIswgw7xI3gGHU550/tx6Ug3XXFloewwb4OP4C/Ys8AuDbA7aq+I
FXRVRUytvCkjEELrrWHn9ZUFvvfxNVe4zUZWaF8ZordtlLROyAZkAMoj6v7qnsDMiJZIl28sv9nH
3l9MvCC/FlF+MCX5fFIxT1oljU1ymuWnJiscS7hR+ifOjpHb/cwZV0aoUwZ+E9BJNAhKBIqCmtvr
iLkTdPtVD2hkw+Zl80xHNMAUDsZHcLfQQX3sKr1s2wTVBuEYpL6IKMjVe2YuaWWDHPiVE1YZRKVF
vFCQF4KwFtu0DzwyswdSHTfzeeArZvgAVTiIAxHTcQOfWusMPFbnDiuawqu4eI5nbj2IZ4Gsd7We
xlgMudTANDxgOrdws1s1sX/EIJAn4TD7Jbi8APUdDs6cYrUm6uqthSRLtBprwnOVgGnyA56rPTrq
OcZI80+OCzIPFlA04FwHW+GZ7FY851lQaUjP0E9/I3jx5FGp/NY1kFskG5R9O+7gKqsWZf0xSb+F
FsPE+7hEPERZg7TUAhc0uBWcBV6f+TJHa4PV5dZBOyrh2ieK0rQ6Wi/OADSbESI+UEI/dCgD5U7x
iAzKwQ1qh7knhE7h83oSDL/RMZ1BIOqEW572TDFeBLOIFIAwQBig5Xac8GBXjNN8YoHyzE4LWkUP
WvFYpdGtmhqOOE5ePQkex0MY2wU7YIRBV1cGdRF1Raut2lcLISwvriWvArO3uCMYq8RONn/30X6b
oj0DmN52wKRJ9pEsV0rzaE08bizWNwM3FkBjeElipIX8++o0zyDqTyQRdPxZ5M/xlaltypLT7GKV
/hFh/9ig8kBtCdV+ypHSzPt/qFoD17zWb0m8CBweUSsjITwxRiWESzaKs5xhQdYMxkx5EfDEi6ON
IYPIzIx52RoDmnJijbqvynpU0oW85QBggIBevK+2OYbqK59HX8k6PRCBII8qbJRE8wT02dz1iYLb
t1FkcPg9RjEvKrC8em2BWoqVF3qAjjHo3HP/H9S66WYQE7+B2iSf44GzHnpWP1uiPI5JTIf4Gujb
N9o2/wWQ95P5GG0nH+p5r/Hr5WPL9PQ/X5AG2CwYpuorAY4RhujhNYcmxtSl6vzfjFAhyBr7RSg1
FCLl+nqJbqfB5ZJt8r4cdRuaZiGPfQw2cSXI7Lr8aOaPy2tglTgxOv7b10zyC9YxYUzLOSBU8Sqm
ieRN4g2tM9iDU73onrqNXe0u5OwN43F1YpGOQkkjoSaNHCnbEXXtf4qBFZfMgJx9KpE4MUMFIlDU
1ADL4T1Qd5UbDtdxUkCa48fYbHLhjfMROcfJpOKQIjR1tChYEiRc8b5+ULZyYo9vUmaTxjgPBc9z
burwxkO4yHlLpOmqaW8mpVOowpWVZBz35roGdfVlnajFISlyKo9S5phAOBI65763Y39w6l1/+x9Y
XcmZubBr9B2It5YsyzVC3+gQiHhrA4u7HTA4VGwKnyu/zkj/oE6rgulbRZpyVsGqUqFIgDcGyeqL
vCdo2MCd7+TbGbQXuWe5vBcIy/PX5qiNE6cZEsAGueDBx0a0s8Kd4Hfc64P8Gfobrs1Q+yY1ahAZ
FcxoyteEETk8+u3A+qWOkSvPVzHSscvuzwpSK3t0d3WcFdUcBRN1QP2XXu9M6eHy32c64toAOX6r
GDVqwxBbERECcOMborBS+yGmBuStdZg2pifsBGG3/Lxs9PyQAYWKehxQLkBNns0OKLE6zVDGSD4m
7acBIrEo26ojjwyQsTJYQbkP3F5wP1GmYqEyg/o9E9ADHJ08h0goIDXu1Nn9u2pbmj3L39XGjocX
Y6yNsLBCL1lTwK1EA7IzNa0L1cLBlnrJHis0qON5oyzPl78g4+mB07oyQ10tYaJpqfjPWVYskFNG
4P2uHVF1tcWeFYBPFdTcw8LWxc1ly+dp4alh6qv2dSwOkI8EQskABHucrHtR1a6bQn4QlZyHbmcb
AxcBGAmsc42roitB66CjXYeI9SU7EnrvCabmtq0L2VUFw8bJRrjLHF7FmPFQJov8bZcu9ydSVFVd
hp5acd3tvtmPs8/og3AR9a8K77XFXCTaXUQCGTqldKl/7upEkaHk9ZH3stMoH/kUOmp7qLmx5Psv
nQYvvFRl0OsCjoeqGo2LEpRQw6plzEC9dZkjLls0uzDhHOzGuynZRZ+4eQZooosAoPIgWdL5KgHo
Bx2hDpYOjJfRnWUtHRYxmnvCUNt/xa1dAX3+GO8J8Zz2ZYJ36Tr8Keh26vF65jzD1ElpoxTiaN0A
Op30eQktVxwwiKFf9bp/+WAwnOZ0hdTJmBKhgmgMVpjszK8e6qWk3jZ85G7lcDnIzm+7U1tk0auo
vfRtpAiELNZ4lBebKHeMN/WvoLb/UXEaXWtvPC+zLT7VkR1yJ50ZBeFT+1RSlgZjNcg17A8eED+Q
oiB6A4szXgNzj1kihRcIzlOXU3vU7W5luiWXFuyNGHrunjrTjqC1SCpJAOJCqpuTnn3fDacn5dQe
dc2DNi+UKkKDUW8ID38EGRbN6zeLq11NVyQMASHuiLvelb3cNR+lF3mr3WGuj5eOMlgE8UMkAJ1Q
7MHZpcvgPYRglGIcycIlbwDDDMnb0j1B/PUuSuLRpt1lG0z64P++8ZnFGSHjxD5dHZ8lqS1CCxwn
tR4MN+W4jKAdUS1Y6vTeCRXcNeGkV1tQauQvTWxEh7mdk6cxKgRnWkBrOSvKczqbkquK2XuWCPsm
1qUfnKN3niXhKU/apDoQrSgRk1x0dRxmvQKLZwDiX7JdIOXbhPfxQbXVH4oj2qhZ7Hj0G+dp4KlB
KqiE7WjEei7KxxA4t+RuBL9RXttGH9hJ+gpoPCe2nMewU3NUaDHBbagqQiEel6FwhGo3a5Idx8+C
WXPSTUaJ6dQSFViMNhMkzHATEhPjx7+icMtXiBFB/jFjZDGn1qgwEnVWoJrVIqP7LHnadbxvMXGc
oAT+DxOfntt96eav1vayv5DPdXq6T81S0US2itAoe7DqtH1uV3eBgaogJ4J8H4xLNqgIUgnZFKtd
Kh47DTRqQfomAeeEGd1NKWhbdP2d1CrvFGn2y0jlEFUxDq0KVVBIeJt4HRAR0tPj0JI4koPE8bup
3x9I5aH3ww1i9KPlA7y+BWMDOGJmLprg3E9PDVMftpampRbDmBiOH1Snua0ds/RMNwC6/EnzycTX
GLhA0qevl3f0/DyCWQeVVzwzkepj8PB0xVMTanpgTNIxQdJWVtMGWSrIMGIpseVce80M/S4RZd53
BiruzJMIXeXvCg+t19Z3ajWq1QCcYWW5gALacm26k6Ye6kh1rcqwwwoFEuVJMTARM+mx3YySO8hZ
5Ih9vUmF4NBBRBAQdrtu0n0I4RzQtW7yUvOq0XwqZsQzPXK6NtooSPNNvfOm0XAjVX5bwrukUN+1
7imazIdZLexuTq9zQdq3xeSag7ZpS8E2QF3dR40DpNWLFLR2Mrzi2bIdmgZgGcvvi+Mwl041z1dh
HGI8o9iGev2WKQX4FB8sKXGCsb4CTbXQaYfeBFVeLnl9FjtKVG0b0LdIzWRnc+2apuk36OdY8ltT
AVsXq54GUI4hviR56jWQRqkxqlbrV90cbSuhSiG3FDllvjhlgephF9lRYkFWBQLDqYa/NLt1VfwP
ZVe23Civbp+IKjEIxC2DZyfOnPiG6k46zCABAqGnP8u969TpOK54n4t91fuPLCF94/rWClIjXc1K
/ZIDZAXGQYZZ+tjX+qlpUCfJti6D/iI/aPwerpuIZzQQ5IEmuz5loTxNIZlVrBMzBE3tts28aGbw
BvMYlphGtsY29FJr1Tfilk48EBY7zPqPMY5hytliYu6SJn+srA66BCzkAgpsAoA3rhEdl97Cm5+L
HuVPJfZT/5yX9jqT7a638a/FuBIATniVDriNTeKZscnZzLaAJsfraLlBQkXs6wIz82U4DsUmN8Qz
lW6Uup8VhHZy1cR9PwboOcZ0sEJbAgqcTvVOKhVyH0iGuXh1p/I5r83Y4m4ghzYUpIvyCjItdRKb
bRPURCIR7EOVzXHhuiGt6cZgye+W1Hew7w8Y0QSVWBoZowioW4Wp9VKR9NdYG6EJljFB+JFJcIia
XeS1mLfv/WBmOipNMNE2r0bfQ1MSkK7pUGiO2w8gVGcF89Rh9vAGLTERWLTlQdI/DOKEFdyZBogy
+nGtm2kBMmhgm4dy6yZgcqJ9aHhzmEknkuAqTni1xDx1IPMh6jTK2Rpk4x9FySAtmQaJC6XNDLT0
UxmNbh1m1rARslqTqYnTvF0Ww8EsNoO4l67cDxQ86HxdQJNqMo24ZpD1wb8WWXVok/QWlZy7vEeD
qwAj2D3INtYYg8CpVEflvOCPxhwDbKXVflp2GyelDEu8W40Eu5wfa7h8wPluW/wmg79mwHbWxhjm
hl67zafXNGjLeSEvjq4sA0An47rPt6RDACnBwWgVK3RV7isn36CHH9Pk3agFBEjWiVmtBKuWIOSM
+oQEgrKAGCvmjpuE/akrZ+l13W9qlnFr3k3jZ1/oJc28wNH9nc/qqM39oMTbT4sp4BjMBjNd2feB
MY1PffMyVGYI3j2IeHcL38BhDDqSHig+2t5aFrm3FB6F9aqjWrGA5cNq6sAJKnXQNHfA14WZ6oLM
LMN6hp51CuqaIgAI8CGjb7LRy56u5lqs3IrG/uiiGzFCvUrdVFYWtGxn4p6lpR2lxVOPhiVFxXhM
zT2hkNIE/LvJZVBWQwAxkSW6uJFr/sYMz152G8bRE0+Q9bt+7FhiO3p+1EHd2j7Mdlx5+cobwYXs
lTHH6x7Kg25Q0mQi4tajfcoT5v5elM2D6aydLg9dBOmQhV8yY7g18DtMPQVWQsKxV0cDl8FSNVRp
i7DqVTCMzaLkbw4GG2RKwsnbzJPaWC30AUgTE9JEGR8Du+GB9F7V9NEaHMQs43BvcPMdUNk7Pnqh
V6e/Si22NMcYJBdv2sbXSdPYZsOiSYY77Scro4eKl4Emm9kE/YDhc2tj1XIt+HPnZAtUuQJS68iZ
P6SbPjYiDQEEjGeZxM1JLQCs+DacXWYdantakNqMQBYWCvMmc8dD1lUhB7Eph2JV61QRt814mnRQ
dRCMr4JkYFsbsCFXBpogBbfuG+hcFfZ2osYCUNaQKCNoxMby1Np33YOfyMXYdk/aaHZshNA9YHwM
GbyzGvHbHRgtCSfXZ3Sd4oMm4+NYyVtWNUuPf07t9N7Nj6Yx7wpfYqTxqZ6LDc9EoEYQWg8hS71A
GwfLacPRPoyYHWEJj7yebTuz2lV+vfi7CFg3DRtpR5rByLOIjzMYf/oYQ8FbPzu0tRU0yelRghRv
6IFfGzcdh4pFhk2X2Za1bXhC6I1WtypKHnaQ/qOkQre+2srhmfWfsnn3UtwK8pr1xQGs4mGVOwHG
Z7buVMektWOS5bE31Fu/gQ5tNall37Ets7qFl9qvanbjUnaRXfiIAFRgQBUvG55qiwZe7QRTWsHv
HLzeXdi5iHxZPxJHrUYDw9vQ0aG6WEk87xE9V9vv4kqzO0hbrvnU/iL9EHkGeGr5sBCJDnxQGfLq
eSL1EiWXiNMskL4MmhxJqUqCvEQybpYRhqejBuS6Ur2nZhunLo/Gsl2QooDlJ/lNZsFa82bYdo7c
05YcSAfRUcEXotdLUnmfg+muqjHZCOotO0EWnuXeQLl03XAPWjGw6Txzw7FLIt/OFglMdtuzJz/L
HqtiXkmmpjCV8tHPi+e6JQ+p0R4Kzw7LDCOhnQ4kEbBKBMiJEWPztXEAc/6rYHJRm4kVCG49gIT5
lhDMD6MnqKAmON2AhzAeOo3zLh+NAiak6IwuIsp60n0tFr2cV7meQ5u0UZUPf4Dg+PBM796mybNQ
YjV45euUuPeqLMugG6dTmOYs/abY1IW3r1NvpXX2PpXucWzdrS2ttednsVO2AmVj57e25bEYMPdb
SG/Dcu+mNmAHLC1fpBggfwyNg9q0A9EPMaZsN2kzxMU07yoDr4IUO6FJbOaARXu9GdZgeA8gz/oh
B/2MF7VwSh5b2o2KId+VQ7H2hLepe5QDa1mFTa623QROb8XxHfE+WhbXZbGklfucmXwJ2/1HWfj/
pJAnnlDbnlPGI0HbA1UsJDh5AEaagJelGxBvinLQ/WHv4LjI+YMt1a8SQnbSLQ+iaXFVGWiKVGXq
AGAQNKnkDJHr9GBoXMumj2ff2WOytA0y95OORhF4DQlAEXJvlRieM3M8bDAuPTInX2WifLdGc5kY
5TZPxyj1/PtZ2TcF9KIWKQoLgHbdZVO7sWi6gCvYCozj5Xn7x+v7l5T5gZFY0dTruJr6nS7rkENW
09LoJakcsz0QOwNrLYz/1IZJMi1djttv9FscWZyPzptpmDsLF1rnORjJ5zhvADep2thuRSQgMyYJ
37GiWAmn35QWfe8SeVeO3QtM7AcGpd/mCmy/vbPXLL0Z3eIxmbMmlF2nwjKX69Q3FnNpP1hDtzXM
JnZF/uY58y0aHDFmxxAklwwk/eaKFfDEsGx2nS6Ssf8g3LiZXXOjW2ubUrooB9yesS9iUeeR8m1U
gYtlpvki7Ycbq3bmEPz4iJARXJfMXnUFbgnzNxgZW3ScbpK5X3tFDutUPdIBHq81V9LSU1TZQLu4
qtuK2Xpy3Oop7bI7N1EffS8fkYKX4cwkhO5nuuvxDkAEucJl/hRIWJsKaeIw3VRtv+tmKyJms6mG
1g/QdIlq/IiktpcmK1aVX0YQRth4DIMoA4tno3koGhOqUl0VZca8cq10oQa+gDgoIp1qOvopWacq
3WQdfHwzh5SNkdBJPJQWqLnggdNsOVigOHQhdKOTbNW39eOQ07sqq0JlWweljYiaeGMTDQ1neuqt
PDar5Kl36O967p/BmxvOOnu2oFWUtSjTCTNmvvGAT7ETSQ9hqCQPoKG+d1I3mocU8wNS5YEHZadI
FMZLavcfY5cbUUnLfdmj4pf76wQU0BEXQ9SkE8gUIMGYkUVhJ48tG5NwUr0V0Jr9wTxwjA7RgrXg
LJwweFaaIMfv7E1GEcBOuvhMsnaVkOxWtOCiRXaF275XtbWo1LAZ3Ox2gLa5k+ePdqJNDDdUm4yD
/XOkG9PgsY29BpOb6S0m3SLbLJEomMnBa4Z9Meq1MyYgUMsBSMu5KQOE/NuStzGxq+2s1XuiFYRH
lDkE/Vis6xkIC8i2IknBBwYDKpTcwcicdO1bXZbvhKoQZOMbK0kfi7ncGgN8NaRb8qJ6Hjx/25Ry
M4KhoCnk26QwMVAbddQNsD26Tl7QvHxjCVkCMBCXAmC8hPU3jqjXbQrCInjsTo5xWzkh1XwL5fOn
1MohaOTdjZBEgnca7goj39OyXemqWo/GMODv+6usNSGiwvJPmrAYoqGbNLFueDWCkLUZN74FxYqk
sh77Ys4DU8ildPjGpckmy4FTlqOXIeNIEL3RtZHQj1JkN1rIFTfbnRxKO0wKFZAS3Ca1j+88Plru
vFUGucEo+9Hj7rK3rIe69yKj4cvBx/fL7XVKxxSnV0Twbcu0M3ZTouKq5TsnEU91bUlkZcnv0QLE
rUxueqfbzTg5anM3Zn33NCE1MBvvOW9kVBatG01Nvm0T817448LM7DsF3hw2+E8QHcuCyTNDXcxv
6YQEeiwiRBDbKiWLNLVCQRG6mjNZNppuZm3cWYm/qDwZkdoOOSl+gTVjMevuT0/bPYrOK8fp/vhT
fSzhKdvcmk+Z66IlzePUiqNHc8iaOcODHlHa7ZD1ee5C4VHkTbkym2ZVMAVhnalSQa3HZzaodZlU
dOn51RBZulq5WT8sTXMMKyN7Koz01vdRjpjpwRLjenTblYLJ15YXWT7q+i2IDkzi7tT4WgnWwopX
Mky42ndG++RUEiWsHrx2BJcoy38XI33thvJttLK1beE1gyLmwxntKB/aKBXdrhcg7dBFtsyQcI58
gElNczDSs+yRWHOsWLoy5HhvKFAtGFBaCZAxxv3c3FnAmYs8uen6NsXQXnYjVXOPOTKUNAykWJ0/
3/azH2kbfCN9Q/eZrm9H39gUqvxFy4KHcz4jCEvjSdI9N9QabbndjIJFkHGyHgrv0/RSGJ3sw8hA
wZSZVjDSBFRFNHsu9fQkrCoNhTXGkKpMAs8c/zRFl0eVi7DB75r7nEMj0MrFrTbVBtmdHfdjrsJC
Jm/dPN+kTZEFVgcGJL9hgW4kesFj1oZOZtDQ0cbRnFABMmn9XHr+DgQQY+CPhRNOgh6NpGbB5Ey7
YcyeqnbazidLnKXtoZPDHzdtHhpnDpSeANPs8kdtkacBV51qfW8zgwdlPUPRypzMYGzFommrlS99
hGENflFD9q22/3iqPE4S9sfh3kfPdUSYRkOhf+i7Zmlz66VUxcFFwcas6jnq52qjifADUJRsvMJ8
6Dr/pfb5U9EDIKiyd3tOjrNHoduLSG5yqz0RiBOpNLd22+0VLiwtipjM85JkJKhoc+e37VGN9Gaa
sl+0ZTfpkEe1i4kXJ5P7SvVHya0dVAT6AGIGIIxyApvXkV9WTQCNsttJgL3K/8XSLuYCIaRRMuSE
xTAG2VjA3hUwHaLfOuO0Qrz87NPyrUdSj53tTYqEXaBbdLKQEC5YdLpaF6axB9FMXGFyg8Fr+W35
O0+KbjEX+kDcYtcTJ+7SduPlSUS64QbUHS3aK2TZK3/jDsaGJ3Atk3xF+BVbo0JGmPQiqIf6birN
h8lsMNjdEvw+h2wGbR/MrL+r/fHVTiBeKEXkTSyNlIlakpWDxcIvZkzwSzT32hxzqyiseazLAttp
9g0zd6Rx1nXCwITdCA+3c9rNiNEYrZIg9UBLgY8meLlN9KwDaH+9d0b6gAAeSVlVHCA1vxwpagWJ
+8R6tGZyV8MjlnHlih3sD7JpyBvgiRgx7bODx8v3LMn3/Wz8yXX6Kebyl8dwFIZ6yAoUYxhzDmaq
oRusUiAuSnup0yTmvrXRQx7mlftO5PCqGmuOprbbGD1BjbNF6IbKRafdBQjtDl2uw67Qvz1zziNI
tt83fhvSSb3MRfVS1nB3ZsuPVZHNQUn5HjijlUrbo5nSLsj18AAYFPIa4AMmwkIxNWk48elxEtm7
P2RPCOHeGWm2XVfDX+Nzz2rj+GQ729Wt56rdMIMASmYtfM60r5DWp4r9Sf3sjyU6eRhqt4tmn+27
Cql1MXjvmeetqHZvIdKI2l8LDWqr4mvhuTxgqVhlqr9NqvyNjSTKqj5iCSb6Jh+dKXVDU8ML6DxB
pMdzMaPZls/e0IuFjcF8FFGtYQGKPzdofB+SaNmAR+nCw2SwWwLPxnTm986kY+zp8VMyb5v3ajk4
2R1rTRE6rv60VbNJJwoK6lOcM/dqZfflDWP1vvDnbTMwvk+8FKXNrMVvmXFFGUFFZ3rojOKdJ3Rh
e+p+NhQP61SHTTLfF65aWAh5TFnTWz3zzdyC4nfgwoXbTaaQmtazkepITSgK89mpg8Qp4slie21N
Bz6VjwXBHUXlvPHypZ/UG9WxpZv5j4mw/Y0oURdMoFxkcm8lEKOapFlZSJo089ejny4zfw7rxA8r
k97XvHFRZh7apehtSPlq81i2NWo5jnpnNYiUKuIPIQdMOmjG7k+BAgtDdNUoFmWyuoWmRuiKZJk3
yUo3Q1QbbRlUBl+JCV4HoS8n6RqR0r3Li9WcoX4+9O1aM/FBu+muMJ1bw/LXTFV3emrXI7fu0Z59
RWX2jaE2XpTNio/FR10pHnAfWSHMchamKLTZhbofeCqiyVVNQJ2ErEftiCXT7itJzSfFLWeVFeDJ
NKzq1hpgKXOt5cLmVD9UWoV110US5aBlZjt3M203QwvyuS5lb7WPipth7nWrflVF/lZn1Xqus0+M
lW486Mwhul+KhqD0SZ+z2oqoLUJD4Kba3XDr42f70nqBoVigBvZaWmYXwsq70WCW6LGjVON2bEZ1
lty3ctUb8qBbsFI0JNaz+ZgW5MFK0N2QwkBXWk5WZCJWCKQoDiqtbqyu2nZVxQKIMj6zpMaxjByR
pF3+qaX/JLMCJQKUA/zezUOSu8/p5C0nDDeFOulvxslf2rbe11bykGTGS90NkEYk8+OobUwZ+49s
dB+E7BeJC5NesKiRCmW80nsc0apCjR/WkKb1rlRqA/QL9qXWSpy+5wzekLTetnhjprwr3BdDoVrA
vLDKSChhxFJNbwWka52uBbLajAefLhnqgkWSxZ1W29HX8E57jXjdt49V2b6Zqoms6qlT+RoFxtAg
CJKqZOGyd0E08lyUp0rQ5Y5yWs5UhybyK7cBoVULkVVvWvC5XJgGQUFShfbYLtOexGNLYweLpjxZ
emj79IosaV7svEp+NLNxTMFZ7svmIfXbuzH34tKcF4OBIk35S0oVjwBmMBtvyXuZneHJL5BmJwXq
J3rbIn4ABhB5KcZLvSySChQnkgR2Omy86r7uRIi58jdPAlJiF3euJ3dtK6Osubcy1BztVh0011uM
wSxHBPg90il0msYHRsWzn6Eq6je4zdkycayQoNBZp7/l+IG83icjDKf9Upr4i5676QgSVgJtFVQj
UdpW1bsxe69yEms6zwiP+tAt7tvpj09Bha37WBdA9FvAonkyVEIteGZFopQwh7HvZLFwfNAxNiiI
1FDmBTi043PQFAOuHTpmhRFwvq34iwCt24CasifvBfulEVyAYy7wEdmZAzQa+3fSmtuxc+F4MTEg
yaZs6Dof7sy+XRL0BJquWlSQr8x5iyrrL296nbMdKVFtqRy4Wx0x+jwjPKwV6IWScsNhjhvkH17z
mQ+3zEfrpXbWpOyequ6XV70iJkS2VISMeJFE4bMtnZB0KP0iKcXF8Qy9wh1ApmY8IcRFB9OKkHJF
LqQpOE0flYar1CiuolLMOhJSOaB/U8QgZotYfWfqfWLnIf4X5NRGF88OGqNZ9RRZvlvErY+oExmE
ttO7xP6NKng86yGE/llYiWPrdWE/Ths+lAEbjVjSjzb9sOBf/cTai8YNXQXUtAPaJnk8/eaiRk8g
Q53OM+iip79PEUiTYgyMA+82o72QPnnw5rT8MzTPOfoNllugZlUGrX7RqBrzap2lEPUwDB+V3gLd
uXGZNkY8Vr/t9lEhOOHeuHGg9zzLVZPjjyIMrk5aGaj6haWRxi7u/QA30RM7qukQAekdOKYKyhzU
tfOaOFVg+ahuaPem8udgyBC4WJDHREpu4PRMNJIkMwKYhCgHuCT13RWHrJWLPH7MkdCX01KlRYga
8a5KHtmcRtPkLt1ERoYDl1t2iDmtcu32xkMKiz+7WJqzNStpVGV0MU4kcPN0r0pzmc8omO9qvp7y
bI1ZBQW/n70NiXUnBaiVSLmwJwxNmy+teAft2bKlaP7iCfV4x6qTN2YKBG+rlm712tJPL0MqlJ0o
Sa9SBlxEf5nm/4Kg/iLv/oH32DktVVYDBNXH8vnEXN1AxsNa0LAEgey1wc8LEJivkKfTr/lnNZQa
CyMxsNoQyQqUynmMqiLUX9rDfyWZcG1zZ9ilSTJoibrAJzpLpNxQSX3HHOHdiQY0j65RFVzem21Z
oO3wCfmmu+XT0UcD4u9i2UFHHtRLjfCE3MM1rBfX9J0u4HtwlP8sd4YHYaWccsokOeL24vKqCIWe
7biFCgtAPgtj6Wy9ZxBoXEFLfUeDWUALM9cGCSn5DvwGJahDx1zYxw5NL1nf0uQKV8KlY/yywhlK
aqJwRFMCXIS/wvTGX37qvRdnkJ5YgsvtqmDpxQ2BSR24HTCdgE/z641kjPvEmRrA28S7wR9q78qB
nfBAX7FKOLB//v7ZjXcLnqVWhwPzMqgE5z7M6mCpQIGKiecOAShZfP6M17kAj/q65Nmt7wCHnuZ5
RBV/6W5A6796h8gk5jWuXsHvkKSvC50h9foEqS5GkU+Atk4undBbLYrIuIGi0hxYr/yZhuoJvbdr
Az7fIWZflz1D7E3CMZKx6fSxSWCoxzFOCLsfkYldOcdr65zdRPT1PORS2B5kHz6TTb4yA/FE08B9
cH2MPZfRQ1KE16h/LoxWfN3d6UL9YyJRqkt1l+P+TyHkNHftpg39MP8rkGDG1caHsOXP+7z2Fc8M
yVzW5WBDweBI2BjOkiPgK5NbXNDj0LPg57W+Y7q+bu4MS1b4PiuSrrZOMotB1kWN89udXjOABAAm
6x5+XuwSkvrft3c+ajDkoxrZX2MVzaHz6YE9nIMSxQznHVLJ5TU0/LVP553bEkiSl2jN2Ud21At7
gSl5UDZ1qy4G9B+6x/+FwuwlL/Bli2fmBcWJpplLYR0tyCLcgOtgAfB2zPKoi40l2YH8Cs/+mgD5
FZt5Pm+gzGYGbV8Lm+Y8N7gvmXPNCZxM1A9W0zuzLMglJUiJW+tIb60NBHM3+dK6Rf4VnjQmqvAa
5PiS02GEAAzuAYbkfSMb7P0Rszeq0McZ4kNsc5pxGzb0ToP+Il1ci4Ks0y3/ujvI1ToOzujEaQvx
2q9PfM5rOXgJIoW/wHPALyK96t56EZwofE+ziipEYi1CejdHNARDemwthzdn5yMyeyVQ5zKiq0Sc
F38T2BxPFIg+aL/OflMqsnZy07/RC4PTQCR6T7dpnDwmq7/yUgfUtfy1HUjQjv3/7xPO45+1z742
JYnF2gJr18BuiU2jnn42BN/v69e/f+YwUu07rkgHhEopPBPh0g1bNlxBrH73Fl8XOfMWSNWcdkaq
fSzmw2TvneK5Ga4S6nwPaL8ucuYcKqMsK2ICiztgYoLEUB1D5fjmNGc6LOff1+b5r23pzDMkwIs6
ipy2BIEXtWtatNKvTPRf+DQM7J4OBLJBi/mNishWbuG3dkeOqiPPjM43ZjHGP3/9C7sAuRyemQvd
re8y0WNvT4PRjNaxRNUIGBSGiiT3Fj8v8pcZ5OxNY5UTF4sNxg30n7++ad21fM4GaSEW4ms3BMoo
SpbTDX/wa2ia0yU6UcGwzyMSdDcNZDyvefGLB4mJTNC/wXwR/+xm1CiYVj3mFgHdMAI/GUNkjj9v
8YI7PUH7/2+Js+uQaVRIsgEHCXxKDBTcctjSmyFu13/1a6Nr8/YXSBC/rncWLMzI2RkfOMEglPgF
WASEEXOoFAIJPobZDYBNa4I8rlj6D8/W9hpX8PdI5d/FYaa/fk8U/hzAOZk+Ulah5A48JIZs1qby
80DMwBE75boT1yaGrZ+/oknOIgiDtKC8BTb4OLyCvjcedgCxr82V7QUncUE/tqH5fVJqPLnC5oZr
TISBmHwIrg1pXQhlwNkJj3gi5wdF+V8X9k8UWnuGbfQQ7UDmTBdArI4vEOy5PTHIzGsc9h+xvcaJ
csEHf1nyXLSDJ8wS6X+WLO/rOFkTrJcEp1wd2JDwymU+neT5e4WoAfI+0MdiqPbspDVaAG7WmeTY
gbfciBPksyLuCin6gFjaB27HM+vDUDjOzqKk3/tpMaBErYF6xdzslbD40mc/EfmDI5ViIPec7Gi2
etOhwBMdVbYd/G3Gr426XzRP8OzY6CnMcZyz7TqyxeosI8d50635rdqyKF+3Sx9Mqe7hRAKbbclK
rKAxk+1owJ+uDdtdMsIe1CTA5GShdnA+iAukW5r1Dd5yVlaRzFEsA6JYq2tm+HsuYzPwisFMuSYm
Vc6zebvWfYfiKTlKdKp2aOOkYdXm2GkhSawE+fz5Fl0yEqBXssB+QDFi/I2YqHA44HaYHcNoAV7i
mK3Qwtykc/eGlB/AZyXDEdw+Py966Sh9cPdCYwoU3ORcw0TleZ/0ro8Ekb8PcmtCcnR+/HmJS/cR
3GwEyAkoLn1TKlczGUtRw5koByAf+9hUV4gqL+7hnwVOP+Af82KOdQusAKwr79Yok5f+rxNU/udN
XFvj9O//rNGJFmfYwl1V3t720WhDK6MEavnnVS6a7H/P6izuyyzSGznPQUkUyk8kfq9zDNTu7bAy
N932NEnb7pAArrvYQ1h/IuCqH6AhfOWDXTKeqFPhc53m0kBte7ZZ0xg0QjV8sQ5sDCPm6jPI0cpX
YN7i5P4asfOF64EaIHoWlgmGtm+z7qQreceHzj7mDjyD+q2q1c+HemkBMKUzF5VGHy/63PMLklSp
39tQRK4B7/vsyitDzxfshM9s8AEg2QF7nn+W7ZSpz90K4O2jkTWB6X4STFH5zlvL45838v0OOgTy
OR5SqhN12XlUNgBY35QnA1G4E9pUzr4o0p0zqOjnZb5v58uI3nmho2kxFqtNF9LA6sWkq7EBqEI8
D/4Vc/f9s3xd5syJ5JXAjHAhzaPNQGWLyY12/fM+vttTLEBtxJjIj8H+dxbEgjnOYhNac0c35yB9
Yf79wNynpqzuEkzQ2MJZmXy8ctcusCd8XfT0o/6xE6TXQ6fc3oQo6Ymo+SQ8nK6tg9uE5nKMwfXx
5K/Nw/j281YvRFhY1sWTBWEE/a6ll/WWmOiAZYExYXtr4y9aBNTOGgDg+fXEEJ2E5EpZ5dJthIIH
dPtgInAxz56Va5QCLmUwjxX7O5ZFsw5TTNdaSpduCXQbXJSZHdRS7LOPCDLxAWVuaR9d61GomzG9
cklO//3XyA1/9p+/f/a98tQYTurb9tE2kjjz7jv9W3gORhzQGPaff/5Kl07MA48OcSDczJA8fr0b
DrNkQXvYiYq0t05nfAKFtzdos/x5mUvvF+7cxzwxclRwUX9dpjO07/NitI86L8KSNujD5ys+PzbN
lSLFhW9zqjj5qESebPe5DlYHGkWjZzPC+gkjjJYInOrKChdOzMTNAlMApRQv9GwrhdSSjgWBO3R4
iP1CPa6LKL1ivy+u4iI2QRUN9vX8jpl12vh5jinsZPhV1U2IofrumujepTVsilgZ9EYg3j3n4nP5
WEs6VQiCGnDkLTK6dfkV1slLn+PfJU7lnn9Mj+GNUM3QnnnENEUAMEugMPb389W6EBk4po2oAKKv
CP2/Rd68UXVXjIhPADOKT13CfDNskd4sgH3ZX2sJXbjIXxY7e5ttncwcft3EBIIJdoE0X4x0nMJ8
1htTkCtX7ULxG1tzITcFtSkLAqFnr9MuW2QVDiLhZH/KGNFMXlpv1gfGjNbiQLYSo4UB/f9TCmFR
iO5BIBTp2re3epKk+c95Uk6DEvOt8GMR5kKD/yHtSpYbybHkF4VZ7Ms1VpIiRe1S6hImZVXGvu/x
9eNQdVcFIQwxlXPpPmSZHoEA3gZ/7sBWcTJ9Rsfl0ha1nQBYyi1UXlAX+vpBOnYgvhFru/X0N5D6
uGaEiTfOcSEhgHKuEspiyNNYEopFnVyKzYnU8RQKwJuMZpl8MqLnsptdrT9204uu3KmdW4eclIJ5
YDb2yL9v7HWqMcv6hBUOXetUTQvI6lutTHYx/fvYJ2EzSc8d1SEkfi4NYQwfQ3IaUot5uRUVfLno
blI5zUxWKiF9yZBAdAfVIN01yRuQhVoJSg6MftjiYXZlpz5HmW2jpX8QAjAjnfn6o2yrpFtj4Gph
QJBaWmZJ0mI0EXmGBZTsFoNDe1WxNeAPElBCE7qP8c9G40oes5wXAuDfZqlPV4Z6XFVIPd8bzNGb
SuPm2ctv+K6tCSqYSI3SaNmEvshfrIqSnfpALqPjCFqePa/bzVsPddlmSezmREbvbWle1vKPkCfO
wPTEKM1MIlKDORs6u5VGawwLwKnfxYPsgFTuhB4MGpmkxRUfeJyNrNWAtUOygNKAt6JTijIS8JzV
4byr3Wer30883QJWdNz+fWq3LNAJFNmKgjNOj3O1N8zbwuBER6Z/16E0jaQIoibfRIN1aVKtHmDl
9/BdDxavOTRQsipviLrlCu1biAkGPBV25kfCPYJLQiYGV0hVhrNhDXPYCgShJPkxZMOhRtN/yYbL
GMj7DXJ/AIVA7I9FIqX9ViDWWW31cqYDT9Puiu6jj+B1Xzm3iPWptjaoT6XoY7bGGZYk7GY8S4/Q
LEhdjA8SIRqSBhC+GosTm5k2IQkDEXaQ74EO+tLdNl1imeKKCj6cEi+rO0+wBq+KUu/62nhmyC3Y
hA9U04sOcP6K+nq4x2yGjikjAUjNRv7zuiFWnDI26yE/ZGOoMItyxAie8t7rhZvhFVbxmjYClufx
uh3mgtCKBWk6gjCcxKUdMymAfu/g8RZZCWRN2PfJ6k2h6l43I5FvTsd5AAcA/DM1yfiWOul1LJWt
iRYOkrNbQ7LzfXfbYADcjX/h6dtW7tOHxScKTAu4L3cc4+Tj08bRcSf1AQQMvim3AQ5ZaBgjIsaR
kOa2gYileb1H2v3DuT3xQGvMS22ilSmLqLVVmX7cBjxc7asYz/ujT16uoGtZwfUOLkCtdvLYTw5n
gawsCtUi1ocaHxUw9RVjNe21IQJCCfAFR/ag/XTT3BOSKCUo9quHWV9CsZl6kQuQ2w+OcfLHv+3u
xjh13SMRPBRlhas3OeohW2yCAQvvCmd0jPviVHuTi+GH99jjuU7eosm/b65I14yg6E9q+T1uAZZN
hvyE43eSM9UtRiDR8vCuTnpvwTjX9QWzrsxms03qpW7pRrSNsn59l4y9rh4qYy/zkkdmIr61QVUa
mtKt0ihmCN2IC+kTcBrglJYMW5QgxopBs2DhPVAxXmxUdAL+PkMmVRs2zdy2StbL78OhfzPO8V2/
L/cD5gvczMuCwa9v0FIG75KFX0BURpKz8HR9Y1kpxPYXUD48NAUxV/oGOEKrU70mapeHuDNEjhXO
cTXJr9gcG7XJp2KAMOu7Gs2Alu+r2lnnT1P5lYXu9fXwDgrlw6U8DZuxmMT3srkXq+fMCjoeCJhn
gsqJ86kSMdK54iw2T3LyooG+Muk5550VirafhXIui54sMFMj3cfoQ48RNwydDJri9skf1/eLASS9
PIKUJ+kWjDMPAzp58hz6SSfdGyMouUVDOkl6d6ysJXUxNbbLDIzsa/Pndevku19xY/QbgJpbNRr3
IBLU6h9deFBrThTifCqasb0XeixEwqdqISVW5dkJKl1OMfj/r1XQwp5qL3dNo2d4QhPvMDolxr+R
Z20Og0V5iXpOJBUUTHBM07OEGX01eeiUj+tr4Dh2OiVeGkGFliJyH2tRQCtWO4JSOJUIHx/dqKBv
gIztKJ2v2+R4BYvyChiECiMRZErvZqaCLSVJPL2UbqZC2BkZevRjzzkNnNNmUb4hXtqxb1Drvpv1
Sw4uBbN4u74gXgixKNeQtmtIGkdojB5EYImbIPYNb3hbHQD6wNkv7a/b4x1vyku0E8a88D/wEqAo
yuLBKfLKHpvn61a4q6JcRK/oQioOwJ+u5xwMAAdoLQRRoJ0wbUVESvmU01yLVJqRSVoJPEYHiz+t
MwaRAsuDJPrk/7WR6YmrpHR9J1GKXgYo00rxjKejLzAUIEZyW0gBKyigiqC8WVuwfP2lb8yFZXMS
AFSjl3aHqllrDDViCPGoHkTHOKOh3v1SWwjRgNXvFnicx+knuNpHD7OfBKma+Lwk5HqoQSP88ieE
Zp7HtYWvi2d0J9Tvasyfre2ziheK6+eIef2QLEs6qIa/K8+L0mg01jyL710FOlP5z7Tm+GF2LNtY
oJZSJdIAGoAcleIeytuOBHFMIubccvVbmMdlY4jOmqI8z6IOEBQDMt/V8AR1UTA8cvATzA+zMUK5
RzExF90qgDS3hgRTft1kxn45FMqbKKAHCZaRTnm9/oV4FsmyN2naUDYrZD/hvhAJIE3wVBsAn4It
0Hq4boddq22WRn7IxlCSd3WdGzDUecXtFICD6o/41+jp/rIzwPHFOXi8r0W5yVqJZTlJYE0t/9TE
5wi8+Q1n53gmKBc5aBlc/4I3xFKUjiv4nJLYehaG9Xcygc2+UX4RgOayW0cccAuwD7AixUpQDjwl
NmavGawP/72oNEgvMZpEbjs8ikmP0YcOdx/7UaA/opskA+Ji2gSfHz703Fcs5vGDxjBGsqHkoMrU
8UP9PuQT2OIwWiHGDuZ3Vzt2Ujd0VVc+N0fjIOGy+YI7cM4HK/cBsAYuCY/ZKMaoXZXDKjVCESkw
gQYoO8ubvjR2/j08TkWn9m8z9LZGJvoWs4pkF6+lL7Nm/gKG7Yjsm3e5WJ0XbJ+lgJYXjO50W64v
ZsCUiw7FVgCRSjc9Y0IauiYBKWGNPW4Y77WMAY/CyjYWKU+VGHUYWisq5xWTHOFih/dqMLoIYcF4
0+/Eu2xv2pEDWllHuA8fFxcsn5iT+Q086+XPoM6PhjJzzMCkimraOBOQB4gs5CfpQCIASCMnm4e1
YPqx7cIpP5ZBKkRtWtxHYWeds12DgW9nLOz1QPa6GrlTJVyDlCuTVblWR/JtJygqECmD/HG0DYdA
WLLzbx1YycRDKLSLgSigkpOu6EytkhMUukhImjb21fYhG2PO7WPmQBaQsZh6QPcVwJXLYCDoYWqN
Uk96WaKzulCDD4i92+HUgMsrmB3RB4OddlqdCNcfs+vlb6iW4eTgPUA0vvqHNHI1zMumMisMj4Dy
DzQ/TtiAbvrfKxtdGqFihIaH8z5WYGToUjsEJEfvnwQeaIIcALqiBp+pqCrQSDa/oYyBy0nHysJm
ElRnrMcgqsWgwpwD2Z7YVvJyPZCzUrqtNer8y428zmmqYEisXMqj1U6YZ5xKnhQazwp16I04V0FP
iTU1yVtZ32XF/fVVsIL3dhXUh1GrqkPkATInhacswI+2NIg66sd1K4wvgwEY6AOZFiZUvkk8l+An
U3IF6RxaBX6k3jXQtxqScwRugyrmVNaMFYHJH8cZzKcK/p++UmudAl2EnF6KXmZwPycWxgdqfXd9
Rawy7cKMfHlzlSgB6KRHohCevpTPnOhAHhZAArNPyFCie90eY1gEomebZVFpd1JW2diXWFZ0CzqM
FGwx7uirQNUlYD235wfrHqyWh8mNnO4MRb5PXvebhee7+AFUoBPiQtcxQ0CmY4CZ8Atv/ex3jUtG
JvRd+xx6PBQu70NSIU1aEy2RJDxqlNENIWjS5n3IU4iUFfKdKKdxsSzqGq/dUunTCARrLIKFw2qF
j2QojmOoV546d37Xl63X5fV61Nv2RpYaD3nHWy6rQToK59DqMEY51in4r4bykAmTnxTNLlfaPd7R
dlNanowUbyJL7WE64Aew9Cs6WKLo602Fp6ciBVoalXfQCSKYI0EaAiYU7bbrLO1G1SYMRZvNXlpB
bbZOkw8dBU/PweAIkPeL3EOKSmlk0DaDfdbJsxbUQepLLkMjQkeJ4dagIBr09r1ZmpsiViMH72Gj
rWeWCD49/SPspZ/WVGngOC9docvBrlNqWCM05XOIUkCcwNhVZRn6ygyqobrojxBl/KmMHXgXweTR
x5mjNRiNTUGohYfQc1SsO7GtQagLwv9kCW+6wTwPLUCfyJ7ssS4Su6iaoC1Ut2ubvSzi0oD9GYyZ
njFJvrW0DoiFX029fTGF4nZZytsiRdY9TOAQnYspDSItBufQCvLueDRtySrepAzkK+DkeVLG/lbs
Wq/U8fKV5zszG29D0biv4/E9x5iVX6mjB/dU26NgOoqOiVMlA387/ls7UyKw9xiiP0XoM8drroPR
vnGaIgUFqOYWrfzRj9nLAr7twQIQKoljW9fTtyoR92mjgmdJlNF7EtylAyCmbn1wuX0uGrZRrn1Z
zTDBOBz7CdRSRaa85eroFwYGQZvIQ+qxm+LiFlMiqV0qq1/qrT/IpleN5pM4KQ+TCpUEAINP42Ld
rqDyDyNpt5QFqEUkH28X5yxRTgJIkNK4ftfW+EOohtbTKvRthPaQj/niGelagHcyFhJ3jdLqEUxe
f4it+ssKu9DO8ygFCBm0XhiIeGx082Xu6/tGAWNbZ5apOyagSw2jZq9XRA5Al1V3ndT9skanMs8h
h6HmmWOAm36KINIyKNWzAt5bINLAKD/Fw1PS5vegasSMdosXwXkpIdRREaI1wYvFBlIAxhxAE/BX
JGkzmNfANt6rYCav+3gXgsrM7lfhkK3DQ1gb93mjBHNeAHG0NrYpx/cRSA7tbG3LG0WqKyevp6AM
O7A8rbMNdT6cHvE8g3FaTHH0gKzGSSlaOBGxECGrob6OkEMCtVvx87qfZsTrC3dCxetlUeqoNABA
teTyF9j89uXKe17mmaBC9thk4jADFPUugsW+HiEpwUMK8TwvVRQqqGnAgQSa7KxpweEj7hIw9oDn
lwMn4yzkq6W16YTomCmq8hqdTiSHz+DGD6x1fP+dz2FByxNstEhyqZVANgC8ewLBcKE0icUPU3Cu
G2BtFeTVoBIKKVIdo0SXaUCrytNqlcAzgPLYBLl0kYLJWealz4wqHYAJwLQxAkOkdqmcJgG3KRQq
DIKsAs0h6kot+L8IGJNYR8dCLASgCYBaMMhGxUJTzaGbMQrSu1kVhtebsoGBaACp4xIcs6IVNhzM
IiupQa6O9x0DLQ9UIdRt0TFua0gZdk8/WY9wEvGT7GWeuU8x3DM/DL50gPJCDPHzFZPFkHbxrn88
VkmJ6g7PHoAz6oDxUPtaDQaa7TneyMLnmdBZnBMIjIBuy85vS2/alRrntLBgKRcGqazRMiNJzAaQ
n4iBGmB6LiswRY2JjJO8F39G+/k+O8YP4DU6R1xuKsZJvTBNJZDFNIe4yhoqWuFdnxHcfxi9z9lP
ng0qRxSF2YqtRiUlermvPDOYHnLM8+ougqdrBSlI0riZMaO2uFgXdQMFKwEdeq9gS9vEL2Molxgg
v4dwHzTseQNC7PVpqkKGqkydfrMtchHh/2sP9T5y5GFBglBO9lznnCKGlW1jjFQEWQeZg7S+2k4b
35jkRmzGKZDz6T7aZV7zLNzWrz9nZ/X6IP1z2Sk/OJ+OtY1bg9Q26tCR7cAyQCBEK3Q5C+i+QTfr
NTxCoAtYHhAwE3ggttXlGGYk4BcrpZxO1UySJi9QiZx9stLqlIBh1e5B75LjCkIX6bo9mWeP8jmp
as7quuoS5gX62M2PkMxxaj8/R554F+3XWyXoX4q7yo98vCn6ZWDtM/v6T2C6ne1eUxF8QdDO1XbA
0789uoLd2Y1DXhUxAeYlfsyJsqxK9WKDqRhotJkJMBqG58CFuK/ha9T9JNlgjvQqd9mZHsglr6+P
Ede3Bulmrx5aQ56a8DRr8qxLj2obXP/7X5x9VJy6MEC5bQiqpOrUARFV5KCQiZoPUHweMjO+sdL1
FIEltgJQUo3jz2qSzkat8OwTV3nNPjlim8sJMIqSVh2OUHgKg+WEt1JAaKWDFUAAbBdxm7ssr7M5
LnRTOwUTkQLVyRWDvp+i8VoaBTguHzh7ykgxLvaUct0t2L9LOUZWqTwS1VqIh+xreIEqAKEudGLH
neFEe9Hv8eTNbS3w9pPyPUVVxUPX4HuS1oJgQzQbbPqglRogCZy52mTzElz2YlUJLVfdBE8RdSWQ
zxl5HKOV3AKdmUC0AhKzU7qri8gN689QOBm15V3fYPZH/NskDccRxC6RihyDIKEJzGLdma/q2B7C
lYee4tmh7kanlr1QzwgcUOE7KAoU5NAXDfpM4oDX/xc/+s+CqEuQSXKrRymSxckxg+IFpJ+oo4/K
LnYJvDZ81E7NMQR/R+ej3eHHh2bHZdRgn5t/fgL59809hIpwmoUd/Ojozz5576nAW2KP8G0NJigy
CKJxnqXZvhSjL4RnB/hl+pnOjAVzSCtEyeGggxAQ2GFCMbGH5/6iP+MxaTHtAXwEwh1Qbn6f0Vug
tQDUAsSJ8Z4S6E4O7x0+qXa2j3dtEHrc4S+uQeqr9rVaGHEDVd3lvtyrnrKrnPZmvf8aswFaGpqo
168FK1agcjLQsFfN79N7RQNeEiiywJUDfuqU4A650aFnxjmszIi7NUNFXEEqSqMyAMLUT1CL+OI/
U93yRYUC92+xwOIJgpwPIKMxZEGXFVE7FCkI1P8q13JfuAX3r3EvOaW3gIOk4ZGfsK68huoJDW9k
pt/g5mlU6hlo4EE2MQB2NSk/ZYguXP9MX3UsHfIQ1mSQCigYVNEpt9LXIVRudHSupgORM8/9/mY9
RB54/wJyFC1X5AJNmGdxa5M6ixKYxA3oZqzv1S8USW50MLzkGapb+zHIztZvFUhbc5Q30UewVS8l
EGVl+aaH/gRZj4H34Mf8VJuCl7IhA14wWyKKlVgDd7RyGNPHbH29/q2YV2pjg4rkHaZJ6yqBDbn+
YzHPcf476c+2aieL3LhdTFiLRgXm9PfKI+SFuQ/g1A2ZbyBIP+NO4sxCM7oSF00CqkAA4HjQBQHr
WWXB6aBi3JpuZ+6MieckWBunSzIZbSQDsLRzn4WhtAoZTgJMJ7ndPBAAhvHQYqBAPkKeBw/3vFdm
pkXMRUlQ2sbIJo2+mESowgwiwkmnDh+SOf9Ax9e7fhpYu4eH3f+aoJPxru2WKGsxQdQCzCdjfADa
IdWPbnm5bobpILZ2KAcBVral6VMCN3bLY3ab/miwexnk2IcjiAsih1CZccMj8QC0VwJ0BUqBYGvB
wyJ1nbpmzSwFWLH39g3CgLsuSE7LHwmCo3zT7Qpe8GdZM4BhIZNzkHykp15CIcmLKgHH1Hq2HqNd
4Vm3UWAONiQzUS3ymlMsbACOIQil0LcEPObLPW6uWZYPVZSQbpx8nx6jW9Eh1QaECF8hZCXZ4r5z
yWtfDgJuxZN3kJrj+BFmhgewItA0JgixQSZD3XPdLFRjwGR952W3cmAdO1CHqh40+VwNnIzmY425
psGvniof3/Y29nhpOrMLsv0FVNhehGYpIRgHvhSInRxLVK/gX3a0EyjyOvSTyLYrHG/DupJbk1Rp
EAr1EvUWooCIKQB05TReZ4d5ijAz+MVkhEls6sxGvZBrVotCgLBXq14RZI4SVHuCC7K4paPEqnRA
8CGBEkPGd6R9mhqXfRVqqB0JFSuRNQc0COrTd+mj/EN7zwhvb4HkHE2Oz94XOJA9ckDo67k1Tnlu
c4r0tbBIXTdUXgf5zTaKXlUjP4ijuldM8eG6D2IF16056rxmaZr08xqJ77UinJYRtBzD8NEalX/d
DDMv2dqhTqXeZ3EnjNjTEV6HIN0FJwomf3L/oq7ldcjYjmDzDakjqZirseopyMQIY3b1qz3KTuk2
z8ZncxIc8RHSbQ8WYAfZnXmT4D7wqHOZN8L8mrEmLXJ6PKLqK1MLtRDmgV2exgxqfJnD2VKCMf9+
Uv6xQX7DxtfNFZy4OUQkY4ZjPZj73ps9sJkefoPAA69/IiZDdeTm3whvhlbp1bZDM6zpfpbKpwoi
xBL6wbLJQ3wzA+LWEvEDmyXpZZ2MSwtLw6E+lk/Fbjgh2fuzviF5koLXzXvxhjcIyrwBFtgPDRA/
fh8oL9VqwMM++ho1HmyzBkSpZu3EGS8QMk/EP2bonKIC90mry4hMy/3st08kT4qeLUcFnyXp2iZn
HlkpOxRtLFLZBdQtIQxmwKJx7ve9O/5Qg3bfYVYw97OTfKfcd0ehszM0HCKnfxbu8oA3dkou9bcT
uvkF1OfM5WZtQSaKgZ36BSWYXQ5/ZnhqTlSwA3yEU+9evxFM17kxR0UJIVuVIk4R+RZwWBnZh1lG
bl2CrFADREvmKQ7wPih1/RS5KaBqhY5t0x0NgOUEmdcT5m0fVTOU0tDq7YrcugR0KV4iR+t3S5c6
KcTGW/iVNDN4PoWciWtfjIo+oViC4xYSYF8vGoSQIjkoDwZmIrIz794xoywhywHTAXjbLSryoB2d
TtECWqBen4d9OAjNj0xVBHvMrQGACB2aZVLZgzM/ad8wlCdx3lGZ7Q1ThGUNFKjqN8L1vE8jiPCh
OleD4qHGzBCpzLX7bt/E9u+BjRGd/zFHHRdw10UStOfQtLEh/xRAbegw27Gvu+Oh2/en6eZ3SsCt
Qer0GG0VIUVFcdEBcrRGx1qHLf0mG3njjMynha0l6tCMyzCALhfXHHxHXn1HiOKVYIBfgewmJ9Nk
29LAjQGGAlCjfcsEtVhKVS1BX3+/HgXJAQlXf9Mgr+2DWb/jRT7m2zOe2v82R321UQ5bGRQtJPE0
cmQSKki808f2U0UlIQTQQ/fHW2i94p2dh1hhhaWtZerzLYsWSUWKfphupn+ORg40LkR9rJhHdchy
Y6hUQF8FVg79W1u/1fLeGpMYnQITInrmHsB8+7pb/qp5aKeyMUG38SE02zY1xLNRlHW/ZnfBqBpE
CUNoGqi2aXdPzZk8q/GfSZlbqINzECy8EDGgkRJhasboBKNToIi1l/Y3dbp6avyDszqeFSqzFeu6
0kudwBO+GHwSMDpAsCFQ98L75JqYUMKw978XR1AVc7MyKrtdozgsq5FgBiZwSkHUQ+eUBf/LN/t7
73SSfG4yMbkT2wbtKtwzy64hBfxzdREMQMANeT3pFpp2DST5Xsh8IegGOMZZkWGzum99U2hECmaM
mkTq2hcIIHsiNOCQvjmDMT8CVPgYJ81B65Qd50uy4u3WLpWuKBOm6EGzQhImvKofYufpqXIyJzvW
thc5tVM66k3EnSZiZS1bq1TWEo4JJipGPMhEmglURGO37eNa3pnm5GQtD3rFrIu21iiHFumzZmiD
Kr1DwrB2aqCij/qhIYiTQwmMlPGO3kwPJEGzL/bjLcQPHZ0TeJkOx8DbLPggNeXbc9CqWIuYlHBs
nQR1Z0wdjNy3UeYB2pigAlKjzWFcFthS7SzclPvVLQ7RzfJSoglT3xjveeOA7+Q236XesONqNbFS
KAjG/L0+Kq8RVHVaNRl54ewT08oOBK52CYUHecdLoXhbSbmeoQBh1VLCDYgLIKLij6b1OFeCt5OU
owmnBQhvBUCT1hUkO36C7I4Hkiif1O+jo/5sY+do2qIL0VmRKzjA9KyGAq0BkId+p92K01wy2wpd
H1WA/mMwmM+QKb++QHISvoWmjQn6OrTGmEIBCCaGKlASPzU/M4iEE5zsdUOsIUnFBM2uiRdQJLu0
UwvLCbD8/qtRLr2FASax3AwPMwCcY0qdTGoLruFy59TZ3+8fq5RLA0oIKjcpUrPOSx7UdD+9dPDi
6g8AZ96Tp/ShPXTHbk9kHfmygMzPZwImqGOw0JToRn1bC2lLxMbBBRh5s/mzFwZ3iXiM7sxuHTrZ
/zVDF9ZDVshGNOO+9T6hhKv38oviNs76aTlrMLm6n76I/rAfn/ljYOwoubFNldhVm8tyjIYdsJC9
q71NL/kf+sv4GB1k5IeF5ikv5WF4Sg8h515ytvZrQGMbndd+6HMgot6NFDK+kETV+odm9K8fWaZ3
2SyOCkxlluSWJrUoPxGKEuXnEv17oDG65OjX4z6I33nuREjwxHOMVmeePGQJGp6/c7k3f59yj4KQ
S5BfQs9xsJBx5jep9r5i7gca3tc3innJNnYoJ1lNadGBrhQbBTVHIXs1arDanaXlNIUfmiYBk69w
6nT29//vzgHifJmdJZrU5Ek/Yee6xelHOI9hOhYL73WP6R1NsPkDra0CakB+xuaYlRX4Ef4q7Pr2
mBV3uvFRr8suHd3rG8iu6jaGqICNEfUwKwrc4dY1bJJpRofQX3zFq38Pv2xubFHxOdMsKIAMsNV5
yhsRt53uZuQDAGm54S1vVJz5oUDbJyOAmd8pD/tRN9Y8xDusKpa2nAa68blO++u7x0xbNzaoGCYI
pVaYLQ5DZELUuI16p0mhHVdqgdgP3tCLqt3JMcco88xvjFJHQ9UXFe8kCCxfTUVwEGPWKmiDYXd9
beyTsbFDnYwYGXnU6ajhcrHtDQgm9xJGpEBAKA/19FD1feqFoNGxs1Q3bFMfjJdezNNT2U/cDi5j
n4k4BKR8ARwB+Ib+KeVs5GoIp9v6+V57k47DKfLUydaf1lvrnSDuc6/8s/vEvDwXtcXwxbAN/DR5
WfzOhVIn2tJaAjBN8REEN1/D6qQ0MZ5np36BajloMDgbz7NIZQ5mGWqYyQGoidAVCrZ0U0Dw/AQZ
1w/ydgqS1duJO5DP8DcXq6QiTidkyboSIBWoKrRz9xI7kh0dtAjTOk73o8PcJNFA6D51i+OAGKf5
wjB1hQZJznVhxPYSRocuILMiq5ceeIUJa3YDoALwVUBcEK/iNIZSBY1n2ao4QurJavbhvQw0HHmd
hRp8EhgncY/5O686Enrm9L674RGwymQDqXR3a5/uxAxEV2+YwPpqPeqHoXXG/7xDrIcpsZcKArYE
chATaBIQ7ORn1E7oKU/Xzxaj4r34FVTWlKlStcgp8nppuW3W57x9TSGaO/Y/ypxzihnu98ISdYit
tASjao0XgX56HbsnDfw0Fe9xmnlRTAgVQndAUgDLuwySYpImEzBgKDZnwDYsfR83hnd9w5ivp+bG
C1I2JKVWwlyDjd6VWyiCWjfp2Xggg9rk8Ua9se4wUfH/tEnc4Sb4J7XSFf1XV1fCZRxeBFQsBVS3
5wXPjL3D5wplbKSyXSS5pBuD4WpEsjzjcpTjoW4feq7sAeM0bA2oVNZUiH1SYeoNlTmAZHH3mIMV
KZJ/71uBGIY8JmJCijrdcbUIFVofyxdsUvOlXQGlZimA13RIkcej42Iv6h9z1BEH+FBVlALRP51v
ZuWcd37GRfCSv0G5DWzcPzYov4y50t4EwBVvFy/dS3KTHEZASeIE/BpEv5gbBhiB9sIc5Y0zIbIg
coAOUfPL+kkOe+NkJ+kzAV5g2Otn9Nyf5yD1LHflFAzMJ9PtQslmb45gq7QGFIbJmwlY86fbxVN+
Vh+xo9wUu+igusJpigKwq0nO9NSiHWh62tn4g3Pv2Nfgn82m0gyMfmfgdsbqK28GM3HhRQf9h+GR
VrniVOdlxxNW5p0gyrmkpTzPo457Z9Z3GBH3wsKvFt7bLG9VlDdR4yXXwlKHkfw1Fz+Hlae5xjs0
lPdosqSsO1ISrel7LmeO1XyG6k7ug8L60xBmjndk91H/uRL0HK5ZGVoVRtg0UMK/qYHk12632P7X
YGIQ7vRzdyx3s/Oj/FCcHjRK1w8JI4Jub8hX1rw5p5IFFfoaAipgKOszG0O8pwI5cFfmSPnl/aSH
nHkonj3KyViJZYAPDW0yY5bcUU13qRAFfbvYUv4rWjgIKHarbLO3lLuxDEnpRgV7K5NxT0ILFbsG
ZussICOFoDouSLTFV15yxkg+L/aU8jqmlnR9HJMXjzC3JfCR1K9R+4SBkOufjonPgwQSxBpRUKMz
Rh3UaayyCMBBAquXNdt4I51AMilUe1nrEm0+weUR4rBuOJmFIFB0lBC0MhJUmUpVrCLcDdS8yBrk
+CHHOw5nYTwr1BVPU3AUQSF2gfMkvEydk58hJgp+F0LhHt4k7rRTOPeA9c22C6P2sl+raFYIBCqU
DuN4a66LN3Wnyox8ztpY3mVjiE4dMjSwFOgKkXK334+CE/v9DoO5YLpT98XRCky/zOzy2bozb62n
67bJGujguzVN5RN46lPzcvyP6S7IAiUglTY3yPPsUHccNGF5G/Zk5NGZPAFMevE5uxfAOgUOvxKq
7wSXPIM3rA60cbfyOOG+HOa1ZVKXXhwrSDpNWOZ00A/tY7jvEfDKh57fUiAL+W4JotiqAYQeOI8u
g/xo6GE39XCerZ8mdouBveI5CSQNmGTCFsi7fEygCRK+v+1RjqUNY2GdSaho8fQte6j3HmAuGFwJ
JSaXvJJ5JTA/Az08yN2iJLlc3RyC5jNW0DCRIhOE+2iZlK1diLoT8xwm00+DzQ7igeBiw5wzdfsE
RZ1bhCEySib58xFAYz8LBEibexhdP4pundlgLUuDwbl+I1g7SuDk6MWApQJ6CpRhOalLsLYDZA1U
G1jtyLh8dBp8gimfbn7jrR31OkQZAT5G24dWUa1WCWUzEZxRQj/P38qZRzfKQj1eWCCfdBPNm7Va
RUuwFrRaVl/21l3S2NEp/oUGKEqG0pluoFLLA/6yoC0XVqm0TxXKAmrXIbnvX9SAZHDDsMOn0I/x
YFJ6ZbDeCW63WwIuSJ4RKS5MU5HCUgU9E3RECpBePyjuvMt2mHtQ7RWxokFHtt+BG6f1EOd3st8H
ZujohV1jQhEzCqVq815TuB+AOk+xFhplmv4ncoEHGLRD9vpVt62OcSgP8SF84N0eRkK83QO6FbNa
0aA2HbY/z86F8bKARIpzSxieAAQhuCdE4ATqntQHjvRCi2sZx2q5byaXjLGDVWKf35SvyV64L18w
gwb0/MJTi2M9ihHaNaI8jITjG/ZZkFY5i8mACQkk+Z2Keeh+h0Bi3EZH2cKcK/GzIApBTcMrApie
YWub8rVWG9dCjkYpKCDWvzzDIQmQzjnLPsU0LWeHiS+lIsnFSsk531zcKC//s8OEvD27T8A9Scp8
NBcOvCjCOC4XzWcqaEGUu1pnFR1KqTxX85us89JSRlS8MEDtnJlVQjVGogxq0sETwSgT7vW9/khU
RCyXV3KynM+FNWrnhgwcNquOTm96JC6vCdbQSc/ZcwV9mh+NC+YxKOE0y9FwW1CFcMZJGJkOuoL/
dOwo9xN3CVg1iZyXGpjQwRl3yR7sajteRsX8ZBszlFcBAd5SI3ZAJ1bVbXlsHH36498fwO1KaJRW
jZnCVMhQS5RHBeyC867zdXQJVEw2/cZLFhIwyNRhugoOhYbr9rIuZn1hQIRKz8GVlnhjkh4liDNy
lsSIDbADEQ8AczFwQI+nxfLcRUjpRbD9ZB9SheGbzk7uo1NyHBe7OUpeG0yfvKEp1qeS0bvFHCNm
j7+Jly+KanRzje5E17ys1qtZclbFOnHbv0/l1iCxj9Z8zsCZnxUqxFnSxU3CWXrtpKoLTLyyOKsW
AV86LOOx0BRet4K3PMp5qHo6K/mKnLCtzvJyiKOn6x+NUR3p2+UR+xs/OIZ9ZK4NnlRR9jpTBdrC
5KXu4ULiFxVvKdLrdXOsCHNhj/IeXaGFy0Re4ggDMEGpE2bF1+wUoufyhckNCOWGAWUVTh3I3kiw
pAKRZJrftMiHZklHQMnRmdSUvV6UgaY3NmdxzAugihDnBVCIEBlRmzkkkdwTviQSPstjn9jhAYfE
7fwSzItPBCo03XB7rsyVEUlI8lAtYhjm0upitSMiwIT+3DvRA+6C9iYHk7rVQX7YIdqaoBUSObvJ
jAKQa/7bKOWIw6FYwkaEUXBqana9h2C3P1SO5QBfmu2lADzBAekxD6JtHfO36xvN2GeQ+JLKGvKs
wD1TK7aGLF9mM5I+cl23RcI2UK5ePt1ft8J6urkwQ63RUOXcKMRE+iCU39Hur+cA5Z4okxDYFfdD
MuL4hT0q6kTSItQaWRbR0QPLphefLTSP0Y70Fu6DImd12MzLY9PmaqXNUyx9NGiYQwHFr7VTcsKg
wVejoK2O3Pb49c8GJdNLi/9D2nUsuY0s2y9CBDwKWwAETRuqjdpwg6C6JXjv8fXvVM99I6CIy9LM
XcxiQhGdzEJWZlaac0had2QooV97aDepaeug7ehu5H2QgPQkuye75OQ7Mi+p5UllHHgj45mrDYl0
bsjZb16EASP/IW9GkCeEcdNyCuzLPomlc5S+J/69pL8HFWf4lvvBGFc9ZUog1n99sH5De92AnrnJ
djUqjw1IGnjbrGvVTvp2xgwnID0kvKGXnytsyqxIJph/435xH2MTmr5CdKd1iVU8ijv1kXPh2KSc
YNwQ0nQMF+PVc8Ge2gI0BWiNKYV/aV+QE92EtvJQ7mnHUubJol9k/gBYytJYY9SVXIsNPdNOrT3a
xptgZa7/QFkVu0352XBh59k0go4VA2cSbUUT4PeouiwPE1SpXoV95Ravm2r/15oNTVx5Y8UXRsLK
YYxkFEzBSLBqghBEttUzZhSwZAOQoA2ejA987Bc29kCcQiSC2gp2TBH0GBuReimujb4HSrZOrBQJ
vxbzzJ4688WHYkQwzp7UVa/7baMBfUx76zpLpvhxgSv8hBGCOvgekyXgCqhUK/nOM8hV7WRZBmEx
JulAjbD8aEoAlCzAO8IelVsB4CjYULQ4Js8TwRxgptc58IN77Wt8hQDy6JiiXeiAI83p981giZLt
3fMazytCAeqoYCEYtK0UcWGpVycbHdYesb9XhWev0ixV/6ehE3axkMB8tK7q2mpqJe0kmRadP6jt
9Kd0P2JpvP0W7f4AU416ccZKMMSB0qJiyDK52IWScllPBKCuovHUORI6GDmQnHadXe5RsKht3pL6
Rc37S8Hf8tgaUNcBaHxKIY9iGnb76OkvPMNiy8Uz5GjGGiFR/GkglayhYoqaTATjh1/E/lq796U/
2HZcuW7zg2SZ+qSmDVoQI2sncwpuM1J8iEr5HmkxAnZkkzD4zrkA1NYuPhwgv4gJJgvUfxhLMQHU
2ncJGB80q/1VT+DyMnb0fofYMJNboC1F6Kr900fj19ebCWUyLZlgHHAihnAiRvemVOK2K02Zd7XX
PhyFxaLk8PAgbF6uym074PJhS9aNOmu6lXYEG6MGCN+cP5m9WDvIuThGJ6OQ6et4QkALsaedfAZT
a3kt7z26Esc0omgAMDaAxIZxuKXrEM0uC6pIUChCG9428bYCcukfxLG1w5vLYVyvH2sSaAVE4TSi
xO0DTIDsgVF0C7IdDG/wQFAu2iHUHubSqMOcvYLFQW4qQRLzM921yG6lNzr8EzhtBGw970gLF+U3
PpTvRYb1l1hwhCC80KkR5pOVmdfJUz8qAKEEysWm3YKLBGxvG0AXSZjQEXctGDac6xdu/QP+LfNi
/iAbQZcw5uZXwMlcsv+LLYqbiPDk0A88O1J/KIZ0BMD+uQFqiOZSBA8KYQCqgXsVSUl30yIYKKFt
+MjueEqunyzFEqbNH6SujFcZPDXrI4KTjW6LAPRU5QP1KaltfpdbW3b0H/98muvrY85EMh9zqiPZ
0DqgTQ+KbvVjvyGhaLc+FwSKvstYh4ltpP9XjS0cyqHXKmNWF2cQb90CS3vrgy9aBlQx7xPKbBcC
GmFXG0DhtFtnXuD69YM2ooMYSXjjB9XO8KNxA4zmTIZf1iuLFLpv+4oW7YiYYl3OzzM77irtXa19
8+B3Y28bU445EyJ7lmQIow2AnN4yFLSEQICQvKnSSLZaBjJxBdSwtoQRuNoIh61WBeOunQpeN/Ci
V8Tow85SNMLUelowaBRk+rF4xzQAKBoAZkuRV4f7nqJ3hg7Pt6y4ZRwi4PhRfVUMDKAv70EOnYUG
uPmnKHrUSzTCvAepfb5+p9fMfSGEsb2wTCelzqFZualfKHHI2bwJNyjMo7P61neWWOxCPkMZWzuk
mxgAYQTBkYhuPLaAlqolfVWWShR2iAXCR2g6+gGT32dwPB5Sm25mxN9kJ3qUm536ypuiulguIAZt
6spolhvAtJXZUpvQecFIJj1EH7LwMM0x7IoNwTK6+AzWO47LXAkPVBjoqSlwP56lTDCqNSWUBrMk
pygAfr3hlqfwQbCLnW4JDyFgiKo7QIK53HrQpeksxTJRKZ0yAFPKfXTCum/ggScWU7xb8b12o0dg
zEloVoFrxOaJpX916V+WUhmDxdqLUjRJ3J60TNzofn1o9YbTsZIvk8ylDOp5ZsEB4J6eP/hRi3Vt
yt6KUgYCRH5Xb4cdONA33c5/6N91q3kZb8s9yohb4JLfkjsQgEQnXq9n5cm8/DFMrJAyQamjWo5O
6kn1NuaH6UqWt0/fUmC/3Yfv4o67oX9R54DxogqOQoCqyURnk6hBr0NRNoWG5rybbl8dyb53gx2Y
rOx//tSDKABEgPNBxXX5Un5+0lrdSUVImlMR/KiHp9jjuJ7LML/8+4yNCkHZRooU9KdUy4Fqk1ok
kI5pEm6UorbSQnGAHrGbhMzheDx65VgrnevFWKlct40OOuzu1FaWelCRV/ixFdrhfgwtjdad+XX2
y8C7VJUx2kArxFbw2gburtlruy/Mma15QPdxx1Fu5eIb2FOSdNpLQFrIWGSrBnGQ50VFd1NdFXux
CipvamSRb3ViY4g52gUHw8l4oEVrYhWU/IAcrGP9nDVL3y+9Fkxg8QmvW6sqGxtNPrsKZPu6emti
VADAYHUUq8UqSwLZeeBwmgwpPSXC9zQEFoVxj8HHf/76ktEQ+S2FyT/lUu80tHpSjG5RygOArG/M
R21jArDLBxMSxx6pmTPmiF1YQJUAcAYZJ7sdlDckkkk1VCfsk9oYCHF8lTeGvRbysEqPjwNc4pVw
K3idmvRdV5/Hv4gNtp6rgaycglvwvAZPlsY0B8C3BJ6sWBbe/79Nl98hA/wibOD535Wjw2sERTYF
o1rGBZxzbvR6Gpm1917E2R3wYbeAwdz/Y4ubi2CLNVGjk6EtJ+89VIDG1d/nhmel48t1Ietn9lsR
k3kal2akgx9zwJkdsr2BByS59Y7+1xgYz9wuhmWQ/iw0Yqw7SGVJCwRRADCcepic5lgCV7N1y+f2
+G9eNlQYfAIKGXgns48pkNepUR1m0SnN7xug24Osuex03oVdCYoLKUy3LfCxTj4JbX3OAFvzNfFk
PsamlQP+WnCUd87HWokfC2lM7ppmJeDSvLDBi99HqQnNNv8Q9xY5SraGB6mHjVSO21uxD4yswiUB
Sxf5Mux9mfQ0pla3ojdKiPr6VnijMx/TNn2WwPXEk3XpYpei6L/Po740peMUVMo5Nt8KT3fS4Vsm
Rxyft2KESylMQIw8uSUBaP7O2rHf0Aawv/FuQ4xU5270k5eWXqaM2N1Vv1Y9MR2rsY83o2vkIJI7
9STETWflcXM/hdU50/TbJCoeUVfkXWd6hZYufSmQsRAix33QmFWG7i8ly5J2gu1huRQzYpuMW09e
+2Az7dgh9WKMvWT0U+1sJkCfED5rAUSj5Pm60V96WgMdNMybabjJaNowBlh3aTdlgY9OCnmTxqPa
fbv+91cy6aUAxuyiPC5JoFT5OUvs+N6EPfi5rd+WoCfepc5ota88q+CKZGxwNPoW9DukPhe5RbaS
M2HN+VjV9kfyC5ngEFuB5nAn3lcOEsuBIPfFjBM4q74KDbPrpUp6VpoYtTqF+nsdniPCWaPh/X3G
FWpFmoO1qcnPgoekVqutkYevsXZ3Fyow1h13ilJFntLB/5GtD2DDXYduiawA0ZQWpwfeTipHpa/1
6vmR9dVUBkMpn0nQb9WE7Ezv8br1rVwhcNvJCibBQB0IwJ6lz0trSQIbdoEOkEEsvbsjQWZFQsUJ
U5c1D5AS/5bCphJ6V3eZINT5OVeMjRbhqVNZQnDUh8wWwIza84Y7V89tJo9JKlK1TXF0qQJP51tm
jvlUnXNr6Q1h/NxCI+oHZ1+mBF52qqeldJ5UsilHXbJNrBFOg+hGtc6FCV7xqpR5UKcidUxiMfoM
oaf6eQEfRLmPsENuD1aGOooEYIL4yGvzrJrETBg93JlqnlyDH2jAxwqUn/J0wKfbxGCmvW53K4Fp
oRHj9IBt4VWFPMnnDoAurelbYJi3CkOzp/hbnb9eF7bSd0S9C89CvACA4INwuFQplEdMI+Y4Pzq3
nB0xsGCle2mj3vDObs3wZoLYCytiFLsrUVQ8p6CIrOs3gdfYX/s4cwGMJXRBmvp5GirnljhGG92o
Q7ZPBfHMOTDqyBjzph4a1Q+wxaA5zDi6whDjTPUk6RRK41ZoMAjReS7G950if50gdooNJxhVe4xq
BxzGzkCeev/UD49xrtuFB0yHOHcK09vLMm81beWI5z+NTQiJKgh5pZX5OZZ7y5RFcLjV7nX1Odor
zA0wPeLFRQ9S52jvbamPx0LYPX+6ZeVbogJswOliMUvHNO7SKj30ztI8SvRTk4B0G22zUq7dPJOc
69qsRfuFHMb6+2g0c8EXlXMHcH/AYRs/wu/BS9sD9ZAOQYlgm+ZcOJ5mTCgu0B6JdBWP7iE/avGD
JG1DHgrFSvXeAAoaIAfwLqCYF8zpGfmYDwWWlU4xKMXACtnftbpNvsXogPdOjai885+4L/wVR7wQ
yhxlFXR9QipJQRsJbwRM0n+02BFUXcr7wqvWrx3iXEHmEA3ZU8uhxSHm03FK7gr5YYg4Y0IrIsAY
rGMkVMYoEuYIlhbYoL9KUITRT6a596Mbud7J0TPH+lbu60IG40rUqsw7Ssl+NnejrR7kTXbsfoCj
xzW2qiujYoaFOY5IjlqsF9aqFoBXBh7FvW0mtq9b3T4+yd/Kj/GjzTFIALAZLJF/yzmQ92tiwcIK
qhkJA/0XTrMRmqLIlVQ/tc1tq7+WyD0Uf8fR7fIJDiSm30IUJgAQZQqNKMYDS3rqcktx2633Tdzr
1vBrdDLsqvLeChylWOQ9hJoiDDxYoaD8aiXFFoP7+h8zXhHDMEFGgOEI7FZKFyuHfTQVdReN+knU
b1TjNpIPosrZgVnL3RcyGFsfQ11JJ3pw/QFbFs03JFE78Un5FdwAz/rIO7a1lGMhjrm9GUl1sexq
9ZzsKZxUiflyOqkv7ngpxwUeJEHwwDI2Vl8x2S2BrHJ5iYsKFUIp7fIzsHIOwXv2LuoYywxculWU
PGr26Ii306Z/Fq1xx9skpFos84SlbPZQq454pR/K5zTRGyscyp0yPoqjIVnt+AFmFbuPeIvTKw32
pUzmZE1UvEitN/J58LNvXV9Yst65ngBCyfixTmvAox08bAB6ng3QQItktdV5z21dA46usbroJNRP
+li5GDS6CQV1ixa8nao/PF23zeznUMVOVPQP12/t5Wth+ZMZH4gFwUlVR3U8d76wEaXgWx4OO/A5
3YqEtyt86W7RYEYFn2K2oVPGPhXkWA6FzFdo5nbUsVUKCAhO6n7pEZYS6C+YvQ/a1I80IUWOK2LZ
WlMjO2jcxP+8fmI8NeiPmAnpxSQkZoAKhdEeBC+3go5w1FhxCGhOA1BfM0BiL1/wqonN4COY4+kL
RBN3eKL0yiGW1D1rfBJ3vHXGlTGKhTQWtVUdG1PxjEZFZyUmNp1m1jHgGVkZaqjf6PIxaJdGq//x
L4reS8FM/aoENV5DaEWuePMCCFZ2wka5ExX4hRwIFbwUacU65qfK5s5ZnciJ2Q8oAAIlfjuQwPwu
5j2xIjXwOXF+xfksRDE2IpEyGMWOaGBWAV6XaIJxbCDgtpwmoE+HIO1NK6nYFmHMuc1rHnchmPG4
pRiaXuWpCi2DY2HaNV5DkMp+L3bjkU5TIEjC1SZ35md2Fz3wXO7lAZt0/lFHuxE4JpiTXN6MqqyG
loAe5GTq+uCEooBXUC4VdkWEbnP9El66rYUog+lnJSPYwnqxVk71dKdrT1n1mpOjb4bOdTEcjQwm
pYnGEYtRJNRPshzeKHntTmlyrwUTJ9n9ymaXwWqpDk3uZz6lKDuAkmq5dpLvyJ1oa4qdfFYt0Gii
wNKdwdaPCWoq2Ub7Key5+cDly2Eh/MIvp1Vt1n2a4eWgj1Zt2vlD/NPbNRu1PQBGE0BbHP/GOVXC
aBuhZ5KEmLY+15pmJ9gr8xqrMt+ufzqOhRDGuXSJ1voN9jnPRvlKggel+95ru3aMObqsPGGXp8fE
nMYD/BM2+6dz8wHIhi2SXkcZMe8PBne32iIGcb/XZQBaSmQymzTAqtfgjzi+jWHpBwkI2/n3CghX
wEI7FhQFjuPNeAKZtEaNk2QEYlh91j3M+/lYz2t/XP9YKzFoqRPjOqQ09WLNSOpzPW6E3EoBzVL8
CEBzEQKySAY0jF3dQXZhTZxq6UqsXUhmC8AJSdQ2K3GacWJhwROjyRiC9m+91ho2lJCOG/Uun0kA
fwLjggk0QP1ygqf1lQJpiqeibSgfFBfAqijjtK53pAgjoyU8c46WJ4/explviZrMTLQet61X3dpw
xATTdenP6T4jthLtqVCwxtscoWu3b64kE4fMQK67XhjoFUe+vUEVibKNU3xV4L/5gWNC7S9I08zm
bcevflF0t7HhZpgoELL+rAqbZkhjPHYxFgq6yPRO1Wzp3thKeIOWgDXhoXusXY+5PMbTjE3VghSr
T88pgKWV7kNMeVGdOkQ2PMwl0F8w+4R9qMtBqBflOYZ/xqQgWG3otBJoVIuX0eFj2tHbtpCHNwEI
aUW8eVGXvmCK1SovSss2kU+6B2YJzXOjuLUypC29gTU0gv29LtzovLrZRVhgpDI+wK8HtShTNTwr
CdwnoBbLwhpD3iPtsjq3FEOY1EGoDaWNyiY9yw/VrX7GHLljgoY2OkvYA6Z+huc+Lw2SSpSxrgGQ
OVpFYBx23YSR3ICSFzt8nTPd1tt0S+ND8ohCoMMdlLrIPRlpzDEWuTBMSTcECOeoJkggXKmB4U6L
j80m+tG7xiHHunPqgePi+qXnCGZrW6qaSPkQe8VZHBUr12R3Kj7y5HbMPyNTskYz3FyX91/OFcTT
hG44YR57eS3yRI9jbcC54mW9Dez2btjJe9Wi8wpYtOD5tItr/nWuv6UxfnRAWt12YheclbbYSBXS
o4xH83CZBzIyGLfZNkUL7CM1OYPhRScozjSeO1nYIRHs5iCNVvoNgBT+J5CoBqv98a80VICPj61c
NKS+gDZnbqarwS4zYtzlpFf3enY0unfOB7sIRVS9mQDmgxl1BEJRrw9Q6BqApQA1sKZu2oPdZJjD
KB76HS9ZolfrwpPNJDKeU+zrJJkyLTn3gm/XwZtJq4V4s2eHnAeAuOq+FEDC6+A3wxEytzxpaiI1
vaic0tqwhsrYptH0II7pP03Gvs7wbzEseU2EgiV4glvzFDYfY/1WFJxZhcuElhHAZOddmAdBTDoZ
JeroeXxRKQia7VOkXfKWg2Qs5OV+F9ENAgH8gMIQIKeVCx7BICk7o0f5EHCDCXhmU2Cva1vJRm8X
XH48qtDLqS1GGnON/aAUfaWTzJORmc/lVJeOnNTJTvCEyQoxlXSYBEyp1YWSPgiqF9+ZxBi3lL39
5/XLIK/5k7nazF03a0kXwmqU4af9XXloAqs9xTdjaPd3AZjnG2CuKYfpkN3LTnUnuqKToTpsm73F
Xdm8SNbokSA8yQAkxdI3O+w6SVPUV2am44tTuMnajn1gOYAXcFNshl9gZnaa76FT/OMRkqVYNvMO
JzlMiAaxBdmnQQ1K2tG6fsartjzTjB3hjFMvkuqhxMbTZgQGB3LQu7iEMwVdMkwMBAbqP2bgBJHn
/DBN5vqoZRYJfThRa6arECV241TYs+6KNzzcOq56jMvxlLSpxxFLlZQdPbC1vxZtt8oh2IEuYMsd
Vljz3/PjZB6CpdGlZh98yes3sW81dN+KApCPTvleAeyD574vYGnY02SSGdEMZaEKAv88Vlav30zj
axI40bO/K47djWHriS0mrla+tMJB+SME9DWv/ltlhUVVqcFtCK7OUTunnugOeohSfnMbBZwFGqoG
G6bmUpg6k4ABKFkFHPGXL6BbuD0aMtWWl4nylGFsU5CasjDTVjn3YwIsN7l0RuLfREXyi3PvVl36
3x4FSGXLzKz1iqEJhSk/y1h2mPYRlvJCu3UKjCpgI493y3lqMUF+GIpOVbAFi9OrS9t7oSk9xJmW
sZUdATWsBwx4fl5X8fKLYZkS1U5TAtIOWvzM1fOJVwBjGWvu1Hu3WwKIJCBybCMO2vfKBVjKYa5c
D9yFWMHrAY9ZMIc3NuAwdRXaVb+INb3Q5j626QvUsC1AvAIJx76u5mVoWIhnsw2tafsgTybhpITi
VgQltCRuvKF0O+yvXZe04syWohjjjLsaA0RSK4BXB1yY5EAraY01fkyH6S+OC45q9Ast7xyVp+H6
YsoF61vUqmbZbqirvj6WiA1YgbfrvgUYwkeu+pZQVHbU8Xq8PGlMtE8gaagmRcEKUHkGUFIM7j+E
ova9SYASKOI7+sA/ORR2csdL6y+La3RRdqYp40RH1O/KccLJ6smGdpR0GykwjfOBa9hecdej3YIR
+c31D3p5KxdS2bZShwmiViGhf+4KlLPjzCIhMouQW+5Zv4nYoFaICvxhFk8jNVO5l8pWOg0mcKqz
1zL7BNM91pSjTShuBJQrwfdojQKe3LEGypTMkjp1qxTBFrR6libVmwaUN5P+zSS8Qvf67fn90xjH
NMVk6FtBQMcTtxf8GeRBx/BvlRj/7u78FsTYspfERubHSKHrTf1Cl2dNPPclW3XpOhGfJ3f90/4W
xxizaAAJHRhC0Mt7Cttj0vyQeZ2srzm+y+v5HxmAc2JCiNx2KmbPG+EkGE2+69OikRyx82LExXKU
ihsva73HXtaF2zBUK83W1aD03FrJRUuIgm6n+qZ+D8gaoM9qabojnuJKSvxUiIX3PIjhcOO3lXlT
AGrSLYLaMUqwRZaZYUnTlG7zMNYOcR5qdyqmk+8KkgqWGAXB2/UrctU+oCNjH5WhDuiQ1t6prz7a
rrGKbO8JmRt2vIGt/+Jcf58mYyB48xjF2InaqXCmLzAMwf4azUFHkDLh8PK2q3cSijEGIqU+qMyb
CGgfqja5Zi+C79crUb00SpIfjQjYshHWL+0aq3c28KaK3fWDXdcX8DOmicKbAg6HpXPPwgDtczzi
cCGqvYpBLjC81oDvdj2rsTsgMvkW4SEe0691YbEzmUwAC4ieBkIDFx/Dn8TRKUs5U1w8AeyVSLNK
zDHQfWq9zvK1zyz4xTk2ngQmUpSmUoxN03gYPPAeqj3gJm3zUbVCGV0YQNc7vit9Xhe56kp+Hxrb
yNWzAmWBQhVOsVi5Xu0B50m0Av/pf5PCmIPaZJXeEcBXtXq9KQDh3oWZK0k+J6W4HK1CpAWkAIoY
KJ+ZGAFdmp0pyqCIqOEYPUNEZ/NnhMZHQT4jsdx09U3fSVYWNLYQcgMATQNZ25sJZh+6euUpYTIB
LEiz/PvpNrDTHqjRdIVQ/hDOA5LFBntO487UNxNvzXjNi2EHDv5eplR6bCocIoxGilGpJznFKrOA
t6gACDJsuijxy/XPuJZEzSUxx1t1XlEMLbxYKHS/SOIfBKncE7DPkzoENgYRebUwemUvjhVaIdMH
7eoFfrraDCI+VgCK9n1zqzjTDp9zU9/SqBrym2Y8afR2zjLSQBAUpUxgPeKWbKk0eT/ZBKxyfwIL
sVJrhq3OdGNCAunQ1KkHoMGIW5/SazkpgBmeMHv4mt10G1BGHMQf43Nxp71f/4grDZilYOYr1njP
jD69jIgHyhvRrRCmamyKl9qJPUt2csAm8HoTqzb6t7Iy+4w3scZdJa2qnaoYWfC9Nr334eME9MHr
uq15s99niv3x5Rcs1cDsAbTlncbS/Bg1+bbK+9Tys+nxupyV1gfOkGBZDX8NG/4sVIuPQYYpohmY
uo3jvelGx2LX9I5Pzy89Jncyb0Jl1TZ/C9QYzfQa0z0SsJBPyd4jduaEp25n3lGosBiwJS63tLUW
iWg1UhOxR47/mPd1CbgNTywAsk/x+BDC7aixJaR2AKIB8pBwqLZGZE3D9vq58qQyr+3QUAGSmsmI
sEDOHjJAV3P3ojkiWFCGOImrDjT32gmDnpqIVZzgdF2H1fs1OzqVfsqZGxnUuDVGCRCU/WHCSB+w
1mizuHa10Y6fNaBx16LFS/jWDJ/ADAGuief0BZFP7Ulal3U08InvY/aUeb5dmg8cxWhnlvXGcyGM
f9R1AQv5IYRo3Y0Qp7afhHYhPoV56lYCsYL2TpAKy0xTzq1evW1zwYyrNMfBz6cOuKGq6pZnWtT1
9vlHY1CkXpuPT7RqIrPDZKzQH4JhUIMO2YosWKnyqSTcqSV6Xa8dJeODjUQxOo8AYEo2mu0g6G7t
l47fYEQia++zyHvuTFDKhZhZNmXzR1GY++vfckVFSSTg/gaeG7CIWUfZ1Io0xkBXO2XCcehfkpD3
9F5JiBYCmFy5kgFY11cYJhCC2jbVW6TlQ17aWv3dbyXLNHlDIGs2shDIGCcBp4BuJHSsAICllLQD
+DUiutEgot22r1ww5xV/LIlomakAlMFTm/WPSh6LmRliREM8jC8N6DpizDDUlYNajptt439xvxfi
GJNscr1AL4sWWZTYMZpfaRRt4vHxulGsFarmUljfKNZj1iSTEn41orL38ixYCmZdjEf9yfvQsRkJ
TiluZFs1xd8nybpLA9ADvU4tpXvrN0DEw+0GtIytPhlo2lRgfOKBOdC7xdy9hZaMadZTNETBWKfn
7JbOC3Y34b6//QPUIY6JqIxF1mErZF0FOcKuukUbF8js0oEATSl2TO6LfyUAUExxDAxJCvBs2IRk
yKVIx7K2diLtd49ojm4cxPaTYx/0ZNiTmwlhUWzKlBR9ooG7o3EKsKyQn8DX/Bq1jD+7x2zLK5yu
1aDmSrFJj9z2eZtKpXxK6j02ye6zobSk9EHNG1ernjX5PmuewH8BdEjf9nIA5HU/MLekJi0IvDNn
0gdLAluWrGPCqMRUPfjajc72vMIJ2+94WziKMLie3/qWaDwRgTj/43ExYUuTayzEFpUGyM4BkJ20
PVj8wPrhW71PndAx/9fPQ5PwWeJhKIMZDT7k4Sl46PbJEUWmp8TS0Jr7E6KMlZx+8XWYFBGlozIa
kV+fldR4yGKsmJXRbRYWm8nUOHnhWhtmIYvxf72m5n0ziekZxIFoOVrGx4ThFWnnOYDbJr1Fve+w
kTaxgGqa1HMSkLVgNrd7JlqHoxIUkokRzgbrsnZc+5j0RXfNmiRv18cT4EnbpNlOqVdzHtxrdbS5
3iw4qWSOqhfo0LswrfCsH4ybRrKL1AKHGGZkP9rj6Dnpj+t2u/pdAaaHrTGsfl6s3BmVkWraCJxl
Od4ZiNmx31jmtFHMkPNVeYLov8/s1cwUuW9SH0Re6E7448MQ+K4S/JRqc3Ndo9XABr/4t0qMqaoq
6AkiEAl8NerBzQE4MVSp7UyyDTvdAyrBnaKt1nC98tojH5MzvwUzdptFAO0V2wiZ67Z/KQr0fPzD
mLsxZq60A5i7H4BHj//FCDB3rYiGlwtnPRPNGG0i+xkgx/AZFQvTbP1GxgDw9ErANhFRYqw/KTtz
RLITJSnmR9tGRHzQ6ru6v0nrJ853XAups+Nkgfy8NJfLUa6C8+CCK81uMcnZuh0mdSobtW1OjrxW
TZx/PJP5eIaRjqFXhSH62uEOFEDvk2+pH+N+3ImVzdGMcxdM5muFXWCQMMbUqHIM7xXXwECUQ97l
fbqnQ7GhG4AUaBt953bvVkP6f6wEoJZsYSabMsOvSugob3MASVPI7NSWn4k1OtOd73Kn4VfzlJk8
po5RpmE6KhIdQcQ8UPWZnsFpjXxPLYAMDpJbbGSe+lde9enqNaRaUruaeRpPkaXek3C6nTuhsPDZ
t455L+5bx/9E5nADDHkKVlyAGqIqOVkAT2H6AWaic63W1LINMDvuF3eG3uziXLsNJZ3T4KYe7L/d
dqohvZozMWjp+LkHvqNz28QvROofhqw81KRsLWCkWehP8lwqz3Co3jOBEeassq7GZKd6p3yEO+Um
/K7cNRuKUUzprbmfkHeOTLCoikDw0qnFlP8vBewyul1/B3jwZ/BKr7/yc7RMIL1zvt01f0YPlQkb
2CaOgr7IynNrdjtC0o9Abc6ci887R8bJhJ6sK3WCV0L3If8SrH4r7eItWHOwHYLI8Afr56s+FHVL
LBboYCZln/5l6yloi1S0dFnttVu6E5JY+pGWEvmzD9RtXZjlTBhz8QypHQQSywqeyZobH8wNxeUV
+TQ9q9Yxk8PcsklMglTtMTod7Sk6afmQ3xHs7REr2fUOAAgP3oa3Tr2eVMxkMlcuDnyFlF4tnZD7
SUAHN0FHMSSbTmg2ZeE7ffxDBkxSjPKD/MtvnqLi0xjHTdiq9nUT4unOhI6qKAFXDiSXU9Yc1Cqz
Ehm05O/XZXwtD1z5kF+xcnbdq9KopjxsQHPgbQqnBV9WdVRMQMQpTvyQAixz0CyhcsvOatEbRa8L
S02cq8LR82uyePYT4kotuhiu9BwCJ/2mUOv+tdHE9FdcSb5mXdd3ZUwZO0O/P+5XuWkmLFeqxi8i
jHlTQm/ZVnbNzXCo99U2wTo2R9aqC5jJYoxXN9Mo8TtQO6RGvkXR3bDyKMY0giwdtTDfCnHiBCQ/
VGV9kDThLmvGg1BF95048qbdeEfMmHRfdckQAJj5LIulZ+kRZtqSTrtP5WifaN0nmaJd3wz3flu/
ABRxM6j+S5bp3yOtG6xaEZym5m1ycz8E/cmzDxGa/kiwlZRg27Lay9gu8a36DatCt8nBfOeuxq4/
uGbfggkzwE4oKyEtZIjTgYQNOl66udM6zYvy1Qbk1TjW6pYo2QPl+KuRdDE+JZtmo5XAyQerDdnq
56EB3zndTvKs9hggOdlwjG3lEy/kMZ9Yjg10WQY8C2K8CVpsNT+j/RdZKV5C2tb8ZQJrDfVSXs1t
7VwXYpnPOETx6Lcd+km9nchW9g2EUrZga1jksXCrbPGGF7t5ejJeMVckNak6dOQVEfOoKAMlQ2uX
4g/Oca7k7b/1wsYes82G5I6upKDZo1mi3d1isvCH9krHXykGn/iM6a+jvOO9TFaSvYVQJokmeq9P
0jh5J0914zCwkuYtifVNE4FZ3PccjoorbR+ZgvBomgo+1Av0dBODbVEV49N5d4rbb739h25Fjyof
pp0niPlkk2QkgqmM2qlrNSeJvnmdv4nqG4BqpmGD9hLIe4LXMX2+rh81eCayKSoogyjyKLDW2Ep+
JQm1l/odli010TZg/5GyvS5hxRQXEpgUzxsyEk29iE5/MdlYRnQ9UXN8wOBdF8NRhK3ee0kViUWh
eSfcs+zVD7XwDogvvFrYmkOea8PW6yM1Ir6RVrD444BdygEzGQpg+ymqNK/rcUkUgm0qTSXAfwJn
IGBIGUOPQLUQ1OYgnwJPcMvCsJK+2Bhib5dFeezzpz6Od1Ui3gbgxcm8wu7Dk9a/k6qzI8yWJrCa
60e88iUXv4eJ1AowjSpVgO6ZqX6XhXDvRdGz10/fr4tZcSqgCMLICxbVCZDWmIvQw1BJn6PuHYri
PlIHS04ad5qarYA5yOuiVjX6LYpNqmh1sUiyCsmjUZfWZMahXZvF9v9I+5LmuHWl2V/ECHAmt5x6
UssaLMnuDcPWsTjPM3/9S8jfPepG4wq+fguvFOFqEEChhqzMMVOEIRXfFJimIasMNQaTyaaSNS2s
cNDoS4fyDQbaRidGYAUUtgmRUEnyrS12UNju4fXj8TU/7DLXr1L7etI7XD/ttGp+eqf5WeYAnTxA
YNlRAh14MBdiZLvPPyyv5nBhltlEdU4bzOCDbinfAfrqdE/S6GS+JPtz5MQ/pE0T1G7VuZ3kgt/U
EOBFOC/EuXGWfaNX+2YApso+9dYuLdR7s1s9mdQPEBjyDGHfkON5LqzRv5/FaAiZ1t4alxDBsv2q
FN46OlBsoBPyaMQ4cxcMd3+gSUYvP+O4L6zS83Zm1TAiSFwpzW/q1uUXHSNfAqCJMQclitLoXrGm
DIziqygUKzokIy5NSetkWtOEC0mnTeQDhNzRm6yForbco3puh4k+u1HKFyMm5JSAj8krdziuQds7
2lfpKfoagbBB2okGaYQ2mXOaWHlDIJqqn6rWOYYboNcdCGIeM0Qw0T/vcBUBjFZkkc0lwTevZ1qO
jeu9FsxMUHYoXIysLzC2A8E0bZA26HIIIQKcXaSAJhnTwVBjgeTb5S6WoBFMZa0ip/wmvunQGPtG
oSS0ijS/UKViLXf7HyXkMUO3ffobxAA4O4FRUGWTziwxb5kUltVSZ/kKjqEFZFt4OQ+jI51kl8ox
i/BbHF97YUy5XOqaQFtnQqR/KqOflfKi9btORN/JeaTQHpJVMAsSgoF1xp1r2rz0+lqTUwNEqxXj
lBbfW/LFEObi3G0Djhw8uCCts9lBoVoZ63YEAOgE4OL3ZW1AuuOO9rGNvyNk6HwkoPNea2IicKG8
+g5VYf7XLnMZtaSzw6UYyW/JzEMeFE/Ai2EMUUOrsQEUYg23g7hWzXFrF2aZ71p00GzJJZUgU0qA
C43RMcpf6CRd8SiaR+RlZRe2mKcxbdJ26pKWAKav7aGFK2+hEeL2Fshh3idXAlUXFKt4+e6FSeYS
ymmpVcNSr7j8mEz4BiWm/fJFfQMnRhAKYac8V3NujR2CytNsyqQcygKUosIMwn0M5aJxmx+oAx+h
tyiOWTnVnAuTzD0HHTuR4hz+VNuEG/SoD6OxT/AyUb6d9mlONyJVbe5d/zinLA9rBKJ+JS1AXgYC
s41sJkjsC0iBhsb3zyMa/oX/9z6oTPCrhHkaNg0qFU08DjfKjMmuTMsSL5MJCDX1Qd58bo8TVVx8
SCaq0OasThSqKA9+zFeoFERUumH3uQ3ucZThvlSqbQWCGOa2mSQG7xvAvAhK+wrsU92mh4oMunwe
hWiIihJCc8yFy9a27ts+XXEe5WDdyc68eu2286SNcWgNV3Q0uOcfKt3QgkbOgH9M4KKHFaSGZMTc
9St0W5UcNFCpR8sT41ulgeM79+3vfxEsIWn5sMl8UsWU7GSoEQ3OAX3mqKQx5EoCoaobz1GC3xsS
QIoKKcn3APws/hsHLQlRlSQnCDPXuwIgdusrlRdeIS8sNEYfTCYCxCz8hzHGbfVmH2fgFfiNIKAE
UPOhPMzu+xe8E1GZcI+JBfosYDPpzBjLrLMCQVyAzgQQjDYYnu0gD+wHyFR2gerOG2kn2jHezT43
x9w0KyTdNMcrXrpOdeT+pcSQpp3vK+3H57eNd6PP7TCnsUOTolQJeFX19KmZiDMpQsYJ/j59fDlm
n1aALZYZMcu7wzcaEOcHkt8Blqm76uBNnbCgyvO+Z2tiETqkHM25qUvwwSyFg5FJP4kOZmR4n385
XtUF5+/fdbEDdXULgbJCgjOkAnJUPcnyXiGeBEo14VHnPWBUeAC8fDh5V0NUJOzGTM7RIKTQ//CN
giw0B1PgCAm6x0goy8r9gB/m2NGpIqwgLD3h+YrN1Hyc8nbd9ZYVH2xlEfE7cc6fTcM53ZKhEGCY
zPmTxrZtYI+cSPNqdndJsxXsEuf0QXXAAIkLJkMUqBdeht2kbQsIKCXraX3Nv5rBShObL/Uz8YD4
vxc9JvQoMy4J5PwqRr4IqB4sNqHojWEd4w4JRbrTg24zbmlvVUxawQsScRQ0HSUbqq3KDnhHcaeX
8xivp/kLTVyoRPakIrVHhRueNvKyl8+/Im+Xzu3Rv5/59Q4EcSTSc3JSKrRAwsGDRqTgOr3nDOy3
U+kJUBXVsOFnL21YIKUxhjyCjQ2YwKkgaAkulcDwWlQtEpTyNbC5xGCOoazPI2gz0i15qe/DB13w
S/hfFy0CBSkUBt0MJlNTpqhIIfNNTqO6BlV2qLOnXkflpHipAElbnsJwJ9W36XS3aL8kwP4+/9ac
y2fTBsV/rDMxnW7LeRgTYz3JReUMce6apuboIjEJXhhia9BJgxqlBsYONvOesqQMQR6wnqwnfO5w
M92iT93jUrTvDIq5P1hOIlYR5dq1QEoAdXeI1VxRUSIDHuo4x33sg6Rx5dZT/MQvjtOd5kR3SRFQ
xWeR/+RdS9CSWBpNjQlhw5JQJn3RQyEH8X+/axBOgqkO5P6i3O36lljQfQIYDpqvBNJjTJRlV2VR
2xoC1wHvTrucDDv4/Ghwiu/UAkSOwUNJ9ZGYs9HbxGjVFv6FvgMo6Tm0ZGF5UzA+u6FTgisD7Im7
z43S+PfyXlrEwKIQi4OqEYq2l/cyt5pqiXN5OYXVm7I8yMO+tr/OQ+GU5UuYCDBTnDAL1lRAYGQT
uuvXZb2ilLVJnyfkolRwkRJyJJval6BpK+0kwffkbJiMJwFSgaCtATk3szTIi05VNYLvZEl+yere
EjE2cDwJjsKZASb0GVatAkMUEk91AC1xk/sYk/IwVYRBrX+soDwBzSeYz732HhbuFCaQME+B9Ik9
ISsQWcOQJMppVN4s+9nuB2CT/2L669IK/bBn74G0yGTCYwsPSeP8Oki9snMlddN5JABxyl7RBWxQ
HLT5pUXmGcf9XWS7l2gJJsRU/AZxZIr5Ns/AsAM44XzFQZj3zXyLXCIEuom+KY3Vz1ZbZE1E8hZt
gyV/LPRHUn7vo//d61+ujzmKdVpL0WTCRRmT5tUKuJZjsnw3y0pUQuOc+YsDwqS7UIKX9RT0MCf5
sfe05Z05tyVOfgC7XuUYAfQ4HkRNw2v/e7k45hq08zrPLUG48jss+lMuL46nOl8aG/evEuhwFlKS
kzypbjNWh3T4MYSB3S/euJpOn4rwZoJvyWYA1VrZpqpl5NSqvTvJz6p2/7nv5bnDiyUxoUgYLWre
6jN2K/ILA1XW3Bu3Re5ibsafT5mQiltw1A3mgYmLocgnsmC6XzP2dqY9q1N9py2ZJ1iXyA7jQIo5
7eKp6WiVc/KxqqAHyGYj7+tbxUm8+2HbfxdY5O4VRnGhQGai38mGl6WuRl2uR+tJip36RnFnRM2Y
1761Hosbe4/W9UGUwvM378wks3llEsYRpp5QDfkC7QnwbsdBfdDvQU8N9Lgo9eB7yDNrzNapOZlD
aYQ1Wseq9gYg3BEw1f0dFACTm/ZZAcWxCtIXdavJvnHbNJvPv/B1xQKX/Mw+s6VR246DMsKDpUrr
jOo/TXMzlZ0nKyK6atFOMk9BnCiFCZpHJApm52qy7Mj5/94Oo2uBdBfoSfB8X5UgMzNt7Mqm3zLc
ZAed0Mh4xYzPs3yv7gmoweLKTU3B280LFy7MMr5Ztyw9qif4E20z3syP6ouFKKhGa9qA8l/i5RBn
Eb2r9FQw0d2FScY1W3VT90tZkJP6OPjTc4kyWgZ8XVc55l4Bi8FfxMjn9lgfnRlqqg8p7DXZXU+e
lFzUUuR6lo+tY32ynVj1GMmoNkH+fHbN2rjviwScIfb0+Pl552QyOCS2ZoHqUIFuATvfqS9la9mW
vZ60Y30ze7LXPq7b96k3C3WZzPsr3AROJUrjmKzUdMhEMnc8STsptBJUS7RNfDd7cYkypOSD9NPp
f5iz1zyK6Q65yzy3ydxrMMEp1tTCZvKWJO7ceUjXfllfR2ATpckbby0UDV+EvpO3jbaFGNIEywBi
aCYeKuK8GuduoXlA82ztzW2MIZjX9dYBfU9QBcBQiU4mL7kCtBO0okDh6wAVMAUI1VLSGFTj06kA
/2DljHdwlsfGi2/t2x6Vlckb7rSXP5i/4TnOc7vMM5EOeVjocTYBqqEGHRRupocVtcTemd3aIaMD
3lo3CkQlnWtdJBzcc7PMWZobUkWqHi/QuDLuJ1/uIJoyb6MbvXeyDaDOz0DqF4iqI9AUvkRfhO8V
Z4dR9rPRT8JYqo6o8zKqVnRrMuupX07d4ihv4b4MsmP+SJG2LYZJ36xDgdMsHG2nm8j4OxV6S9DK
RRUfjX9m1XHVj00dFwsABzKQkxB2u6GwUNCaeMbD/+4gVFmxdAWlWx3SG4ytTM3NAfCCBWGvilHj
ebduU9BHu+UP9b1KB2bNRhRq804x0AygZ1JUkIdfK63W4ZhGK0oEHSb3Zc1VcV8pliIBfXakua3T
oPJhhGINHrqaqy97ZpjJkrQlzHqzhGHtGGFszQ6SPZ2aIVTDE6KNQgAQzzFdrJRxEUlPpGIgBQxu
uufVyw6NO257J31eMacT/rSFPRleQHdhkXmfJ22otO73t6XqCt1x/JncvLujO/NOOIPAuyDnO8k8
zV20quVIwgWNwux5ASoGffJ+2xYgl7aoIBydjhuEknC8IOR8kWx/HiMldkGm/6sxYRzpADeIcaTB
a28JYnNRbY6/jRbKgYD70sYhs8yo7LOeNEgOpdIZIMbjlneFXyEGaV4tazP7KPx4nSjA4x5Wmxbq
FABYDINxPus8EWSL44SGqPk6e+uueAoDsIWMDpSwN7ZQUYwTswLb92GPuRwj5Gb1majLSVZ/taDz
NxNH4GzoK3F1/aBjqyEGB5kX69jCMWksDfOG4C6LR6ffURaN8vAex+EL3gmnB0T2mLDAkqKxWO1y
wu1TAzA7HHJ40b19r/p00CgWqdvxj+XZ+pgdm6q2AOVQRe21Oxnz4iYqkNuVaiZ5/TH09a+ff1Du
7Tuzx+xYvY5JBPaV6dRZ+aHSiL+s1g0YvAVZE88M9gwMUTTfuKrXQVMoqWMdB9HWXqc8dzL7yRBS
o/EevXMjzF71SjyAnBtGjCPOuld+iZ5y0FdCTFeMsb2eGICcCZSZaG/KVBAgXz7rZdnV6GBOE2bc
R48OobbvwJ50L3Qc3FV9WGJH21s5lPu5wqqs4+RDNNqHzFwEdmwIVW+J8F3lnXf0EVF0NxQCMhfm
tcGkzCDJJg1XKEzEywMUzTKKjtzkez11DP/z48d1i4CIABCMqpWJKOnyO2ZZZNXySmZEhcWtetM9
Fa5+G93EtxS0FN8bgNyJTPKWSOcI0GJS0O1jty6slM5o8m46LXvafqPSQfR+0Vwm8UQOhP5+1l+p
aLDRgVeqDsMER7lSm2k6w9gcWPsPSIoQ881d1Jkd5uwr4dr1pkXtfIu2KIpkzuismwoME8Wjvfur
R5sKtuAxQ78JEBhm26TeXOVCG7FtcFM5Jup7OiJXNU75MgUFbIPj3IO2z93n54XnR87t0s9wVqOu
o8qIlrqfTmXa76pUD8YWc8uxqCBJv9b1rn0sj9k13LbG6giW142hR8zQiVbR0yxaCbNhYxZ3Sikr
w6mBluPRRs2TAoJtfwRgT/VReRFMWHKX9P5u0pTAYoevszzVo0RVh1MkoZ9FnFF5/HxruGEjVPfw
Mv+2wOxN3NfWCl85oHdBe1qYOChwCHOn2mFC57sQ8cCLbc7NMXtkqtWaEmUZwKsPNDfgXpWbueF2
3v9h4ZFnD61kKI6BzAU1KsZTqZEUo4IU40z4Jbrk/nyYTcc+UeA/Bezlx1VUAeR+0TOTrOsvrFSz
sxomh/0aJFsK6ggDfUMTDQoVF+wff4GIBVDjUaj69OXdgvbeOlglQoFpv7gLytUz6oFQgFL3JZxI
eCt0IjyfZaMLahKVZqnsWyPPtdxI6/uBIe7qQSUysHa1DxU3L3oUwh147ygeaxQ63ytzLBKgqInW
96k9IE2lYaPkrxvKsJsi9xd6Y/pKsv7jzBbLbV1Vuj2GETau9WZv+FEHCUYbVo+Wk0DVCiIwZ32y
d0C8fSHCpiV3Gz/WySoXK2g2Nyldp7Kh0kDFHvWOQ73tbirw6+ZHUcTA8ytQwtJpOI4XjkU2Qewh
rCfDGk5tuGmKL4ry4/NjKfr/mQAVA396aGTTeirgig2Idq3x9nMLHLi9pZ4vgYl54gEwYghiDiep
8fIdxRnRXFDPUJnK0YAiDsUaiU4/p4t3YZRJsuN4nrKmw3frFBThEh9VYvC07El9n6mQ+4tNQQTO
K4RdGGT8V7sMpEUhckRJqAdN+HBsbodN7L3O4MYIA/Oh9bsdBobv4j8oEXFv+schYZU3SW5ZaCJi
sRq4fkjkvs+aJ278ELlm5S4/k5fPt5Rz/wBNQ7UNE3/vzISXrqxDC93sqmU8LWHj9OYvA7x9a/Nc
dk8oizqf2+KFsBfGmHcPoUIWZWCIwIUzdIe+RLFHdLd3qhtp0+5RFApERGmcS4E6AkJ0HXS/kG9j
XDVSKdXsLHzP2HwtLFQt7FKwKnqtGA+mEQCnKPQOKptsgDdgGMSQ5mY8kaH1MD3slEiuK7w/wqyN
468uLDGfLzS1QimkaUAJ3IgRSNqB/D7GLuuO+kYnlBRTsDZe8fDCJP1JZ1HkGmd1bkRwkZjLDJrb
OqhcI4Wc2fCqvCqjQ58EyzcfAW8SHBXRWum+nhluq1bJlIrQsFkFCL98HA8qKsGTBzTaPWiE/nfd
COtiocw5Qf2lVOwsHU+ztbWH1NExLCVYEieO1QgCSh1PgIYyE5MJVFXcKwRk5yf1y/I232guJgte
EjBXFFDicZebFHUtTYTuoGfi6nRaiP5szYQSFzvQW/ax3lQm4FNUCF1ByVAGRqbc0lisFMOSOa4a
/VXanaFR0VVPfe5JmWYpLd1tmx8mCLURqFte0W9aLPCugShA6+agIemd3K10B2JHn39j3idGgR1A
MQC4TMgIX56auFSHqFOt5bSud8b8dWq3ivzwuQleqAnYoIxOAWZSoKDNvA5gX8nm2RroF6UyUYlv
mw5I51Rom5Gt7cmp/7lBTl4Me2gX2MQERJKN/eK4nc3WSGmdq99R4qlkRy3pu8/N/Jd1gZgcYQ8g
hWwFVINEd09GgqAWCswSxr4TH2OXAU2My40wJ+HEmFjVhzUmWGm6orYk7f0rUiAvMP/f1w2wYoHk
CbU7eW8AihgUZIprdzVggyphkZZFhDJGgRaI4ufA8Ppg0Ntlu+6rjcFy5AirIP3mvnXnRpkFzr3S
qcaSLUBmSuC6xYzg6oAqgzivs9vdAAT+SzhIxHvLz03Sv5/5zEVJJ7Nco+Wk3Ecv7U106MDl7aq3
szthwvv5x23qTy+iqJYXE9IS0b9flwnP8khKu6YtFyRDvae4I9B/80/wlaVu+Cj7NOGzKNRK5E0J
7909t8vcw7jOo6nv4NkMEqtH0IOEOz1rEx8aLyrqK1oev6pGLTuVmipuM+fhycxjKVC6ormd1En3
gWrKvWJcQeKuopS8B/nMsq1QfHP0sVefOhtB5mys1lZf28IDSjU9zJMKkHmmjfteUqRdH6XxfZWu
0UGr0jiYrBk0d2BI3YdRVGIuUy4DMwLzrZ2nUmCiNfglrcz8m1nGtmu1VrGboV/hzGOVBGBV0d1p
zbo7Q57sgz0Cw5IsY+KVfWnsTDtOPb0r2p2xxtBVyQs8h4VS305DiQZeZeQ7CI51WzDFktfZ0NOb
0LLAYFzl5cbKct3po8n2lY4kxyEKpQOp8U3ktW1cu6mhr9BlZlAtebZXBh3AhTgzdkVuYoJ2DaVd
uWrE62KIwal2pO3HOE83aw2OJ72tAEcJ+8jt59batFNquqbWrI65KM13o49i4pSoOwSZFK1+mUaJ
H02q/dJLOrIEyD77ersC8p0XyqbHwQXhhNY5VVRi4FSBbJoJLbMbTUp0J1S6fGPPpu7IWin51Wqk
96GugM+3KsHdZtbFTV2PgyfZq1CKhReJUG8PoBjcvsFCLOIFTfGkS8ZT/43qdEb3mWseV+jGKR6o
MIRq3FxnZaHshH/mNTQd6fC0dJMxnIbmLq7upkWAKeI+kUAxIQOl7W6L/v3MSRSDUSZFgUDHQLZt
rA5ZoKcsAG1zryYmFt6R23SA49KGGq1zaRszCkBtEMWPEdGdOXyeJVGPi8N4Bwj/mSEmSsyzVAe3
0jyfjHurdVYvOegg0/TrO3WbesodGRztCyrWfvPFBgP5jmyFbwvvHUN3DWJWugX+G7bWJaGPEtct
6hfa/YxXE5UZz7y1j/E234vqktwXGhhqiCeDCcm6qpDDB8tFGeEdS2+Iq6BeAd45d95LG22bCEe+
eGHHuTHm02a4CnkyxDTsCPfZntJpyH4ubtrwrte5HeY8otZK8FBWC6q7g69D1PQZLL7e+lA+Lx4p
nUU8vM9pSFEYkQkGfl1GqMM8HFU0pWVD68kWYDTbbB/+U+dOs1O8ZSuaJ+BGAWe22N65WY9pGVUY
/VC/vDOFfFkgR4ti6HH2K9jTAcB04IAFoRzPh5xbZcLgQZWSGVgqJPX7/mb1zO2ASTBQr7ryfvKy
1wLte7cSlen5G/nvZ2VH3MtZG3IEYAPQCZNrv77HdDvySEWCfPDNivGtXIOqhUuH5IZyB116mTZf
wtKmV29AwKpAjb37NW5HSCiDl2SfBM2L4KvyUilkbcCfAZ+kAgF3aS9a1xy/IqLVi/6GIoVqnzIG
0G7YH1AUcPcQKCHaW0TFkMUKAbesW0VICxcJ4Ml4nvepp+3MowGH9q4VIITYXVsEmRXYQlBhlinK
lVlfvqL209dNd4qlfZE9D7MoJOZ9QBC7UMIsFLOvBJDaokubRAH8SXdWEMDinu+U3exKmyIYDm0g
2C6eZ0ZJC6MvFvj9rvqlcxLX1doYI6yVO1ozD3fLFxtjQwjytgJb3JV92GLZcqJRjeJUhq0xGL3F
L735xUR/St/DM4thZHQj2Jz+bGUsH5hpRZVOEhss3Dj49V2xX5HTm765ucG0hv8GbkjB+nhvwblB
uvyzmEGr7GkgtYWC6C7cJ/sW5QPZFzfwrw8gXvOzr8iEDWZOSklXwvlUk8QZpKMy//P/uU/0F5wt
ZCiyqU51LIQAM0I1gMstBfsB1wzZzr/LjM7Ww1woM4LfMuQOcD8sp3ElZ7illJoWJpTKwkMxmwCB
HwVCVQGeY0Q9F3ERRuauJypXVQ7nNlxRtAM1LHpwOwUUqbYrL7t1n27rDRQcHMGH5R7JjyCZhT5P
UmEPaoYWY+v1CTqmDmWMQvjfqJCR9YYEVPWYcfCa3lH/BqUA0suPAJ2+92ebSiZJ0qS0mWAbM5Be
jBBs3NLCRenjFfibZ+7cGvu2FrJc2LWEboRvYKYi8SX0BOQNTQjINndFqCPu1TtbHHP1CsTrvdLi
VaWQUTrmL28oC7johr9jmS99CmpLIHJEZImmH6Kjy48I/nsVY8aW9F07hmiFdZjim2NA2JsN+f5g
HgH2c9bj+CaN3uDVD0Vg78bJFRyi68CMgq2pJCxkPkD9xfwGAmrRuEPK+Z1WuugwTkHbAvTYCPwZ
LUkwizUwUWrYuoF6LIC4l4ttTDtP2ipChz+Vt1FPLN9egZkv1ifFXL1hWjtQSIlanddXhIpQKuAe
wCg3UC6Md1PqHKpWcdmdhkHaW2HlVgXx8+Lh849If/rV0sAiA8ltDMuih3u5tNkIi0Qvx/RU2z9b
iOyU+RMkPcH9RXy9G/zPjV3neaCcRfMIlUlw81zN5iL1iUuSdPlpHW1niFp3nbcSBuPt5dvnhjiz
TJeW6C85u+PlICeSvbQWHthwo/wofKpq1ejwpbmzQLAatE2A/KHKlJ9EsDLevukaZgAwwY2SJRsW
KUsCzt6wyk52imKa+i2MH9RIcCA5eQJGqQFdA3WvBaU/tnC9Rm3cp0Uen6JnY7PSzo6zguBPe4wf
4DmP+VG0Kg58Es0AdPhVegM0eJjLL2pJphkO+hDDj/WxB8ZETBhUuau90o+ZUKS94GT+F4sQNFDf
pylYXE2aDNEoLUV8yt6a5+62foz8HrPB2EAQv1SWkzaOEKlB3SNzHbDKD5uM+9TWZAwrajMEJJDm
sREyodjRN1owbpKg1DzBQeX4MExb44GwCFSer4SZ5DKs8ipOYvjrcA/i1E220zCrJe6KX39OFHFQ
kYIRA8zIVwlCp67qmBnVB4hoJY6JYQJ7Q8kZp5+iVtLVZaf2MJoBhipZhTnGaSr5CGaxTobTjOzx
rugB1EgmNdvKKuauCRgV/uc7wRikXvzszpNB73N7Qbuzfp2D9+LKMY5Bgp6awJ7Xt4AaPOpCINFV
7MQYZYoDsxH1RduNIxL2+M4Mmg2GjOYWsjfES33bExYIrrzLpT2NCV7Sdh3IKM3AvyAlf6u/ll61
D+/IHWTCw9f++bfkjbDXc5UbwSoIcCBHaQNUhKj78tPqzaApc9XPuPwzimbNsQZPloq0mWxFb+11
1YqxxVxBXZ7HsKxxbsKn9CswPicLJY8Ysh/lbe+2R1MYi/K2EOkeiHAw0IRLyBzUSZ40kG6gKNh7
1bPi64cCZbLohsqntJvyKH8XXPkrH/O+wA97zDlFjWlEpRugmB7JHwa23GpTv7yDswL7uwgly732
56tjD2gR1SPRYhnJX7kbwU6Xeu1PDeRZoTM/oVEniHd5t/7MHItHkWRplFsZkI1C2S/QEsYAlyOB
aMpWBLEE7yKgggokKWDicJ7MusJ07bNcAlcKpoa8NDO9xMp20SAKMq9yTLpZIGQBsRCiTJT/Lk9+
3RbgOuhrVIy1/WA9t5PlCI4D9/idWWByTKOw424xspm+ABs0k2KAwt1xTxClTJABiNxBCF64Dh/o
qnQZCGPdQJeTxU4PWTOqaruOp+R5AbWzN90ulTv2jnVD9XUgfliabv1LNCBJt+TicWWsMitduxS0
8HI7oCwA7tqNsaMl4j+YILiKaRk79OicPQRKZVRkGamdm9HTK6f9KnVuc8yOqH675qa/lQYPDVXM
0AvjB+5xMWVAL4Fr0K80mMNMVdckSyhEkOaWhS/TYUjNyX+ogDIkAYD+wrIBzyaCaRQO6MW7GkUa
igQTSpjQgP/SX8NNAY6Y/qX117ffE15iASju8bEBK0XKhSYkAqbLD5zUSTFnCwoGZQKMCAiXN3bo
GiqmXAePgGTThiCIdvt3Cz0zy7wMBSYO1HjFW9t78dflR3eiunbZDbg6qq+9W27W1BFWqbkfF71q
CsIBwf27ez07SzUeo3RasKE9BsuGH7KX3P9fZVza9K4CFc074To5HgHg//dhL8AqgLa7/LyQeihG
0xjogyR9wVwi+K2yxgFceGNvui/kRRhpc553lWDUhsJwMPjFugNLjmYNfRVao4B0OAiuoif7CYMi
PtnKovF63vt+YYzxAnI8AluhotkwgA8dUQvkmil5aVn4s6/65CDyOv/FIPBFmGhFOZ7NlRKrXfqe
5P8pf3abEIA0GmYbB9vLXYE75zgfLO/DGnNIAdU3JtNEgCbLmF9aoIRYlyBf7987DZRCo7tZPMpR
IhxJ5BzVC8vMU4XpjUati3k46Y/WBiL3fveUHUfkLhQYHb1Kwgmc6yzbxpTK2VqZrez6OVJTo0Az
EwO0xC8DcNlpnrnRAWrEKwaSWPktLlAsLV1ZdxciCAH+y87ahmWjRUCuoFVtr9arqaHVTuciKIEr
EtMj5foq92j/C/IL7sYCxEVp9ehkDhMmgqO8Aq0rsGqJ/D3MDkWcOtH0ovYntXoSnCFOhIj5nw9T
TISYpKqUjTnC7TEAO2PhSj+Lp+gm/4EOZ+wsP4WT9Hx7yLLxZiEgYKFcUmWqk92825MDVGZQNlS+
NJBwqtH4E0ak/A/5YY2pzVg6KJbWCSEVhDujDY4Nts18AHC5cMnd2DqYUgjCwllnN30S+VbqOpkQ
BF/2wzaziRrYkHpbh21T/aVlt+NyiuuHv9k9tBc1dMUwmMn2/fD6F5adUthtIH8rv2Jq/7DeRl+L
u3kDSRJPYI3ru8+sMV9T0rOoHBQ8UOmO+DEgoj+1nYb2dO4roSf0pdzvd2aN+X5qRdaQFPl8mu5T
xYHUmOGu4NQsTB/0ofZRC4qgtfwGLJACv8o9NGeGmSvRQd2sDgmWOczRrgB5DpQXnNmsnHTdTsX9
5x+Vu0pwsFIAIDqbbEbYIK/Q6gmNR3W5m+onvdiU0e5zE5xYGHgCEAQhpQDcnCV6xbwTNIASUOa3
3aDfZ6YJiGtTS/taGldfrkIFql927i1Jg5GdNX773Dovgrswz7xSizyqUxbhc9IeCKUiyPzKVR+W
YPEof+YipLbkfdLz9TKPU2bOZTnaYX8y8kfSPMnrF4WILh7vAUSmBikQcL8rVxPsEZrw4B3OMc/7
VFZO8kBXFQcRIGze7KP2e0AnV5DuXgPe8QQCPoz8Dcrq1yoyINM0y4wG3zKEM99o47ikI0k1AvC4
hIqthRsBLaDcFbFq8hL7C8vMxdfLMFlIDMtQXa6c5iH3Ktd2NSdNADGgY2yiK8g9NBoUc00NVDbA
4tI9PouFST4pVSRbuPzgqy7QlvRnYB0xy7N4pV8e9V9/QK5PzwXrsM9tMqvsNT1OjZCem2P5tQ6i
e+RTNxYknmgPNt+IEjiem0HmRrA+QKau4O+SYs9to4C7Ileym9LUG7eKDW9ubcVZCNo88UZwEXn3
4twg49eMXG3WRB6Q07wWptfbwB5AIMiz7hrJSVS3S5zmH+PwB6xM9MNdfVi4H4oLQ0zMopoWrYxs
lE36UxP6ZN/ukgM9QJBhW29BiDl5K+RQ+ifbW0Qr5u7oh2EW4qQmdiaDqbJHmDq1jmQDhpf52XEY
nAZcvn+kXsD9yAYCVVTaoRLEhm7RoBvNkq6gDE5+9JgBW7rOm7WXz7dSZITZyYUMeVEYBtYVPpnW
vZm/FOrT5yausdPwNiBxR6yLkte1ruHcNGFPOms6RT+6vbZfe/Su58PwvbiZ/XY/P7UP9UYkO8SN
ss+NsguDel4LFrMe8YwuQTl32sCpbjQpoDit2BepmfK8+Lk5prAHQrkZoynzemqkcd8s7UtbR6KX
gj5vV4cfNBMqlSK8RvhPs17Kq2ZQcjDaKCi94piAe5aeviQQ4ey5B+PMGOPCkqIukyrEkAlRusMU
pvfRGD8XoRr8zeE4s0N925l7bqGnMZAIFDFq5APdqrg9CMiqJ3DxqQ6IQaxX2V8jN9+IiMDo//vZ
x2TOh5oNdjZoEnjAejvQypUAtoE6V7ZCDzBvGtmZBiG2jutEztbKHJLEitOw6vUewlu/50qp8my/
X/ez/0fcmFdtOlw8KMHS8gHI5XWN+bZZXklQrMG31TZI6Z1kn2z+TC6Od/rPDTEfM0m1wszyuj9F
630+/ehEun68wwjNVwyiA7pnXNFLkKKwFy1Kh9NYjjejjuprjjGr0BIdRt7zAkwG+tMQ+CKQGLg8
jPoMfT1dyvrT0Drxzv6q/n7YgpI4YTBDl/geckb+chDyl3EXeGaYiWxD2V7AH5rjXavQDDOPiyq5
gEW6n182Xvh+vjx6Ps/umpmtQ1xnoI6haOcEc76/S9nCrjv3ONAxLpQBQdrIkrjIaaMWIVko2f0a
RCil+KuMk67tarxigRa0mwwgT+/zxXE9PvrE/7HKwhMBJ28hMIlv2Hsm3ucb+WB4xY38tr6P5/yd
OcptAcZxHY1i5nIpuUlAtlz1aLpDl91foT5b++ktBcqWYvkwnu+HvAaFDGG8CwyCl1vXJq0pd71M
t664RZlsb99OAYEKj3YoN8KYWWSNcf4YlKnksIsbTDhmILUbv+SW031XvkUu8oJBKEbFOS/vZDiI
dQBjsNl2FWqdfTIoy/zDMKF2lb4qhiE4+Zz7dWGB/oKzkx9Xxqwuqj2dmi4Yh7d2uDHnb5+fP+4i
AOpCjANFFyC8Lk2Yo6zFzTqAYpGUuwEMZP1kCY44xz1pGL74jwk2CA2NWGuUsWlOah/9o1Au3nr0
V7XYZ2oqSBE5z+OFKcYTQsS7V4rBGk7qbHrF/yPtO5Ykx5Ugv4hm1OJKlaqytMwLrbqnh1prfv06
cna2mChsoqffoU9tVpEAA4FAhIe7Wj6XY/dYSNPDEsmRLZfxwFkb62WIeGFIcHANA2E0H8eQJ+YU
CmoH4Iy6b+6hggJK+CRxRr+4FTGEJL7NPBpg1iI1yQAPkwmNIZUGq4UVRAOWEcVQIe73taRviqTA
TFm8K/pxO8aLZF93EZYXor1mkQ4mZmvp66UI2irTKhFRfniMQeVvRcBcqM0f+PraCnWXVJMy5rE+
Ig6Gn3H8KzR38/L6vy2EukjMpMutXGnxaug3YpnbZn3s64azW6wqhaoBYkQ6PMhf6GpTXk6D0uhA
ShO8efOXVHuhZ3jJZ4CJ/NTPXqYTJu+4BCZsR1yZpfYPbSyrklDnOhU3eeykIahpIzc7GBG0RuIP
jHr65Y/r28kKHSDBkwFxQmUNLbvL0GGGM+bpczzChuktRBIsTr+uG2AVQTA88mWBWhMkaEV1DHG4
5r3kE7xrXNuKge6cgCEudQt+g9zGmNx1q0x3x0C3CLUddDvoBh3UIszeIlWmcQ5dcfgwY0hXRLvr
Rr7rkSFX00AzBSVdoLYUulGmBmEi1IhO53s434LbBjMCgV3tCz7ZK9km6tFAeqrQglcBkQTdwOWH
MrohhQSM3J0LkOUjkG/HyamB35W3fPJMRra2NkZH+2SMA0VLBRhr08NkTfsuQp8c5Bx2XanHPE19
PRxf5wIPFs6Wsu6Z1TIVyh/DWZ4wxYJldq7kd89NZVtv5KlSebjWwHd5C0oYjCHyh53Y+0vk3lCX
RLZD5VR6F9cF2A2m8+xMuAWZ51a1iWqRCs4BHuPOmUz729cEXBnTA3hRo6B0+TWzvsyMucF7esnQ
hzchcjvuQeUluZiZOATgZQ57pyg88/AbVUkSIa/Zpl5MSpA0htgDPyPd1a+GX/ihZ3mqjRkCgvHA
eeRcCuyotlos5brgn8+iwggBCTqFrQ3mg3fCtt26BUQq7caZ/7t8DM4lANo6SOJFBsVn2A5Nmytd
d4oDY9+m5lGBQqull5xJX1baj5sbBx+QYhUYGhKFVqldVsrxGPS4xM3j4mugX7ac1s93/1STeZVW
VqReG6MSY8CzE20ZcTLE6aVV76fkr+tHjxUyoUAIwL4E2rVv9U1dq+ssUGSwpxgoFaM9ppe2hu91
3cr5KUR738oMHVqyCWrLdaWNJ3Ef7PuXCPRWxqbfdS/c1hvrRK8tUaGkTNMgT9qxhg5hsFmeCaeh
WdjBE5kMjbyUR43C9oavDaTnM9Uwi8W0QxPMPKWPqle+qM/mXXBWcv8Nun7WKV6vjsqDlGQZIRE4
1MhQ6k9SER5+CJ8qQiSBKYauxQXuMrcTGTKh8cFDkMazx3ktWa2GkEWaGTNYFcmGVphaBkaDz1XP
XN7KGjkNq6NVpREIMSoDBUdf3ah7FcPY04/cad3Ba/+Sud02ZpZirOxRR7nv4sgoGthrvTazw9iJ
c3s8Rj6EwD1oXTWupIN77c98dGWWOtRNWBb9kCHhW35KvupFd4T4ewRIDHHxN2ZeGVU5db1K6tqR
ld4K5wjfsLgJt+PRROObkBL/xn6y3jeGDngiFF3w79uTakiRQs845uQej2//oVQ0PPOjsxtCq+gL
92DzdXUeHRMziiEenwUWIXdIrTCSjKZfwq7Gd4SuLiZFfUm0tdy2HCPwCLlVcIj2ysfIe/kwo/PK
LnWpTu1gFmNZACfRjbuxtG4ClcegxUw3yTDJv2uj7tFMnaMm0/saJ3D05lsJ56Gz6xvQB6U2D5bM
jmZfxmjcfB8ujWwViC//sDBlrgSSGeIt2/IJTa5HzrXA2T/6fdrIy6yIsQrPfJ81uwpAjwTyOt9y
UkikhZhGINMkvKo4zygJeasgY1pVIQfDVJ8a7ac2PSrcDgPzvK02kQrSWmgZAZhwyGVHqKX+0YQg
im/cnhNzKahgYYJERU5JF+nkXkxlJUYqIm5mR0e8bB/AveMEz8VrtDV/hHe8dISZwiJ3BXTXkgzp
27B5oVoDZMpQUQj/tp5gES9kfdeqgGGApVt8Cu/HZ+R2oq3nXGwL63kCqV8oQUtkZox+nc9mKXVB
hIokwUWTYvKZG+zA6zWz9nRthnIPRZXbIpoX+GT/Pln3Wv1y3el5y6C8oxaHKDJyLIN4x1eH5I8u
mfU6yDrXbt7VSjQqQnWqI7gG0Y7stvNd9Eq6d8XxT6rT6BgDK49hTO37oAGgzoVY5ZhoEMcUtLYq
FKaVJLT8MQIeoJI6/VGEtoAToa39WKPX6MVLGLzKdSs7lVTO3IyT5Hl0xmmZALgAzQr4NV3iXeSp
WIbWwrT2Ud5bfvIkvJJaeeSNW94xZHnM2hS105ImGDW0pDCCox2M+i2NeC8O1vW2NkClKalS9Vox
w4C413pH9grJ7kvkYQaYMrrPpHGmI9irIpuLlWVlf2vDVKJidrI2LSWKstnNAqUyP9w3B2uy6xiM
kQTLIvIuVPZKMeqHiV7V+sZx3U+NLM+lPJ0a0LKOHagwAWXTGvf6EeRYoWmt1XCOVTHNhs+ir+3B
WuxEfm7hptetsA46lvDvWmh1937Q0jYsgcPPdmQOlKhxEoZB3kFneB+6XpCCACErwchR+YGCYb5M
UDAn1U+fffdRCbyyKGO3CLoeGn0ANQFvTydXSSBBQUqaULRunbb6obWxl9U8alL2MvDdIVUlAS9N
+TgYwgahmgA5bXWp9Cpl/gnsX8n5JOylfBmh/Hkx5mUZ83D4XIbankLRLfJ8U6a8VxPPDLVjGkTV
8tCosRapvZVmpDWNcRtx58RZzxd8ma/lUOknGEOXoili5aRmbrWDms8xPFqP0mZ8J1j26mE8SLvr
Ps1bGeVspSqD8s9Qe5QINVvEFVw9BXgzXTfCykLX66Ibq1IGmjpx0GX0HsOtoJ7ZIFTbvFterdoW
3D9ICMHPQNCJpJqDKuDlTdlq0rwAxyefxtjYZhreK5CR4CyJ6d5fNuglFbKch7UBAJu8MX7Wt6TC
nzoqmtPV5+/BEIkrU/efJqqgEwOxuI5mMeWDXZ3o0ygjNcwkQ3TCoHPAdo/ZabmU7Eo2cg43HdMx
VuYoVwwTXRNUEiRiqfGtJLwDn+GtFpc8Wmi2z68MUR8r1LOpSy2crcFP8cAEJ9BWhSwMyF/I+1L8
YXAFwjg7Sc9qVnE2hVkRDZ9Br7ttl7li7+nGoxb+4vgI492ATwb+QJTUGUxRZa2Uah4tHR5f1c78
FXxMjxqkDxrd4WUs7BNmousJFkEM4dA9jKDrgnrQAb4PjopfgwMrhzMSunB5O255dW+mb6yMyZfn
CzrYoZmrwEkMwmmp76AB4uEo8E4Yo3akgWYLI/SY2ARugSr89YshL9pcq+d3MqHBAkmrvhswqKk4
/R2yI+v5+vciJ4g+Ych3QQ9I3PEbjjq14mDJNfDZCwX6FUv6o0OnJARnd1EttlaP7nVzTM9f2yMh
Zp3QD1EjT7pGZuygwxR5mGN4V34EruGUuwRD0o/8/gjL9UHHDBylip4auF0uTWah1Fap2iGFycbQ
TePKrwrzZUyqzu6GUfiTTyididIgUQepLupplMshKN9zsJMTOeB+gylCr9KOsbMAOp27c+D2XAAW
CRffPuLKJLWpy2AGYio2xKT4t9r6KUROtMfarXftHZBDiq3ag1d4iGO5b4Drj/dRmTu8sk/Ozuqj
ZorUxPJE7oUZ5R3xMwKTleAljR2/ADDup/fDZn6z7rmFHtZpwYwWwLEYvkEfkwqjpVZp8mxi3R0y
B/lT2cYPGBLF4O/iKZPNHy9kHpYve/T9V+qdkYZJ057C7rHPIE2gPGC2yekNdPcWXlGe+VFXxii3
jbohTKM86E9xkgAsoPVh/4h7A4yQcTUKn7WsRfdhNgy7YZYe9KqIeGrP5LajvArXLrJlaKAaBCV/
+VWNWAFpNOhaPwmVXHube8ZduE1GMFWjTtJ49S4c0S+uHjE69kfVZRhH0xjDzqj70i/ffoirENy9
RPuluRG91NNMVNQmR8aMhVBye6gqCd/fF/tljzpCXSeJYT8UBbLQyJ6ym3EW7KEbnKwZ7bmPbNXy
cgk8HzVu6vx+APFi2AIJUEHhBJq3ciaDuN5007nBbLTXTjtLnt2+7e2xuEmHbmcF0n4yok2fv7TW
MUx/GpGxtToIVs6LLTSH2fyZJc9D+C4MP60ShMhhDlLk2BaT97RbOOeVrOXaWqnj2o1W1wQZjk2h
4aSqb0U+cYIg47K8+HokYKwCglA15TxKEM7txRiQLiU5BikSHAySczK2sxNSa9FWIeCcI6wsTdGg
5mlwdlLJF73ufrpp7ogKxeCEkM06EELM+i52o424L0DwGNl8uh3GajWih3Q+KODxosJQnWT6MBsD
CgwpytrlL7PfGTPvNHKMaCTvWi1UnkFPWJNkZ/DNTYuJ3+lG2lre6Kcjev1nysVDLDnXr2uGp6xX
plExqENNa5CTCZo++g9VmOwx+/jfDJBjuVpVm/RB3SRqczKLv+v+oeA2VZhX09e3oeOIatbToDc5
Sr2fkuKpDwNG+9MDWFh+BLLTvndQfbmRbbAj7a4vjAXDutg6KqCk+ZCUqF32J+uJ8A5WKCem0LtQ
XTJ3F/iDp/uY35hueChU9icDfsBCHon6MvVkapRaDi0VGWQqDI4+6o42bDlLY8RKLA2j2IjNBJFH
xY9IG+MQF29zznBMjBkIjgR1atfaNLbyK1a5tUlWwf7CIhVPoJ4DiHsZtqcstt+JAkXzEaNY6Enb
YTv6zWepOtqrvA0Mm4cAYR+7r7VS2xlnbVMHrdScSmUvRq9C68vG8/X9ZGYVq+2kXp1DJopmJQvN
KU1FJBOz8WQ24n6qDQ+9gndofrrX7XF3k4pXkgimNa2Da45OoNkRWnIQDJIzu/KDXVG6gzOg+oLa
S+qmT9xHGytnAxJZI/hEoOppsNKk1lWmGqCjIfRSMugupMojXCJIoZxKRXSOf3CWywoBa4vU/kKH
G+JSlaqSfnzudYHdfhJuTvM+dazUTj6bW+NT+JvfSGa5ztoutc3xNKRxlgwEiYYezPOwbPvx/vra
rpuAJMBl+Gygah6HHRLSvDgs1sciHYvSv26CNYemGcAJYuQVpSWMSV/amPR0aBIDHIciwAyy1zwF
OyALbMg3bxKAroT7/I1jkeUiEIgEXRTo5Ey87C8txmqayt0s6ycdzeHRNTdkSlJwxHob3td+DEJo
XkeQtY8mmF9Q5oYI2be6bQVtiVIL5/aUTj8mKd8s2uDUEPa4vjCGI+KFDTIdonQM1BUVS9KoUhY5
xE4GyZuivuih7IjdWzfwaKa+Sx+AdBPRH8R6sonkXaU8PkrDpW6LJsEZQ/L8EHY22H57PEfrvdbZ
MrLpwJV3IsYgQm+OAfNJ+IIEjHvo4jdQbtNgO61MzRJ0XSZX8yFKRvoH3aHKiaZV8E5gFCnnqDM+
I5p3aFagoCGjpEw5jjL3RdtkZgx9DKh0ja+6/lM0H65/RPK7qYTzwgZ1FWHWYpCFUojPOBRl221T
SC7x4TW8pVC+ok9JNCZxCMpSaZNYz0L3uKic4MECZRhgARGhUW1hYJDuRUP7rtShlBKfxMohEJ5g
F72ZwJj9DiM/yx3WtqhELyy0Xs7zIj6V8TEYc6cxEs7pYmE1L5ZDvVeFNCvycU5iPBknF/S5buiJ
iWt9Jq/QjnKFndHvrrsC4zxfGCRrXiWvkjykENYEn24y1n4gPKFtGouYr9Y4H4q3d5Rbz7kYFPME
O5okOVGR2CZXR5ltAsEd9MCEnpQ6rVMe1YU4LvEJJc0B20cgLOYOOsBOdovJM3ScuUUjRhZpglAa
YqeIUOChojx8Uvq8aCcpQvFG3YPQx0eE3+l3hCo7cAxe95m8VKhji6URAiNwOqM7R+1h2ClDn45G
hG5M9Fe/CXbjz3x35mlzebKSjKOL0XOJMDlbJAWn9tKKxTCvh7HAUHMNmhTImQ1OG43xRk3r8Om6
C5JNopYFCIsCkRSix4sC7qULiiWkhssENPLqsOhOY6Z/W0vy3mMCxC7jCuXVmKcdzvAUQmELYiTQ
OoNDmrpbpnhuclRTIaM3tIVrFcI+loLR/oNlrYxQW5ibeaPOmjh91n1yU7e1H5aqm6FwGpuJk4vc
UhfDF9eLOl+oq5NsZFUkClNVnAGiIni8FjytO9vYZNt5y2Pz4OwgPbdSpyDLrQJ8M62OX5oofGsg
uHV9/1hl9osFUeHW7OWibU2Uszo3rQF6JXd+CMnkZ8L5WN9LYC35I3qiC6NUAEaBAKNuEbgYCcwW
ZKegqS62BkC2sc8FdZC/9c3xvzxEJpu8+mJVHOa4//Pi/2KIy70y+ART2LvjDUbtOtAi/bi+p8zP
htFwtFfRZf02bgn4itC0IjiVpaj2SwFnq5Y4p5kZOVYmqEVFC1ByxiIOn1PRCofEiCN3UMHxUsxJ
xymcsW5LvJlJTxVDOcgUqdLOEKdqJBdWckozG2SSPtHbrSBbA0HAG7zEuN7B2j5EeyI6YUCqXKTC
fTC04pyYYXFqu9SEEqYu+KU8j8///SOtrVDRacD1P9SLmZzmtjc30MgRvbIzGu+6FRJ+aOdbW6HC
k1pInSy3KqzsSYvH3PW+sec/IFlbpooos+iYtsGFQm1ZhVf0XOZ4L5ipbFd9a/c9r1DLygGttQ16
w4JBmnU8FjCz3N0Qkh95F95rIIPjl0lZy4EOGU4QLg7rG765nCJNLKUCzx/zKRR0W7P+vv5ZmItZ
W6AWE/Ug9sx1NQdYaQTKX9oGwCd0HhFc49X3zo9Q2gfWtigfWMqxlaRgafHGmuU96v+j6SgNSCDj
Q7DRIBmfuPp9Z8c7PXOAZkrfK90ONZB1oLDyWwB55vYCtA71J0xSoxp9GRGzXMzkTgHXDoFYJx8G
VO5yp34/F8B9kL6/cTM4VvKBVwP0HYg6wTcy7SQAxXzXTFA/QGPxE0Kaj/UAYsZgV7vSPvzoG2Cf
O6d+yo5cKi5W+NdB2AZtbTSJvj1d1LTrLAkzjMBcC0/lo/ZDHLzBnu/ADysj2Q9NqIpyDj3zTl3b
pO7U1tAggFnj5ZfdBBvIUO7lDxlTCO1NYKOve8ic5S+OP7PSEgB6ZNAL6hjRFCl/bnLBCPsGAaDz
68xu7qWt4KDMGqGnQQiGebVOlgehJqcQ9BogHHTnemyhp5nnbXqaUM6V53eBq1JI0lH60GC0AuS6
UN5Cy4SKaEk9pFFdp8k5QwgP6ZlahUgH8o4n83ojA2EEDgVz9GkwTWEEsZkYn+ZN78WPxrZ00LWU
nzM7eRw24Z0c2tc/FnPzVgYp74jSAJh8SUpPUh8BtQGt0ppzZbOyA9Q2cN4AEQFTArV54RLkixoh
884ryYPqT5iotoj56uvrODex6W9k6uC4kwC7wkApFUfKuULOkYBWQtjqe6L0PGyljbHvuMphzG+0
tkRtWdjmXWCCTQA5nIKA2R47EL6hx0t087JTcRQ4j0DmBq56ytQGDu0YxpWFlcXaszGA0lVxZ+VP
JAYuep/UoTUgK2Lh7fVPgZtAeMCXnZ75GKBtgGuV26RjZSPrVjl1E7Vxb5mhkBFgdbcjsiLxjkCg
kiPHMVjRaGWHfmt2cVeBvQBjNQQK3G5A4ybsRl8AYG3cLiBviV2OQcabfb2TNL7LMoMFpQPsZPjZ
7Ap3LB15RKsd/iHb+g8z8q/bY53g9food8yiKIcsMYYuhcmyQ+ldE3lMQjwL5FZbPVqCYFysOEKj
GEW9CVwCNYAF19fAqtZf7Bn5CSsTWZmNIxjxCWgDisRnmuT4qCGrlxzN6TbQQeJiJ5hp13rjyLlb
2SzrIajSfJo+1U15O27IzLuyGW+K3+ESYF38poVRVcyf4y1BB0FFLrIxnmLy7hN+SoBWCbBWbJPP
DISNGqEzlRweRo7Vy0UlhzQHkL1KskKdMCtdOm0Rke+LYPqX/PAgxahXpZvAn30yElXETvNQvfB6
Zax4BRVABUwNoGmwzvFzta9KHYIctsCTKZFBnz5DIGKGPkT1ft1lWE5JMnL0W4jiLR3vh3qUxkrF
jqZKXu+rvjRdoy95TUdGrRTTlAo41VAQI5Rklz7SnSnwowpSvqZeOl2qSY6ZC4UdD1hbMAicYMWK
iStzNFrCVEa1sEy9OdVVbAvR4IhDvkPybNfy62wsTj4nXtNpnAjCPAlrs9Td2ZdxY85thEeu190E
rzgJj+GNAvgr6hHcEgjzw31tqUbFq8ms9DKYYazUULMdZLvel6ED7fXOFk5TZuuBPdshf76ZdQ+g
iYXhNRX0Ad9Uwusx74VEgMMQYLsOElrXHDzlUTgRbFYW7jqeLgt7W0EgQEa3UXHUqIs76gdxVFSF
DIyjZ+yQ8i2kumzrN97cjKSE9M0MwqcFFCc6I5eOKguTpCgDBl4I+1++TXytflPd4I4IJIDTsURV
8Pn6AWQ8LC5M0rBCqY5mQRmaDpPU6h5cDN701m3DDSTrN+pN6ge3vHbnd8+5NEi5qTxHaS8NxXzS
taRyLG10J7nhTQ4x4NmXVmj/7OqiLhf4Z+cWu/YRU4LHn+WN6atv2YYLnGYuCVw2OrSPEc3o1l8K
boa8rwK8LCCWVQSnON/P0Yy+p2mX2WRP0Z3YPaIJYZt6a0+DaOdN6ZvSC+dTfj8bWDOwNxguxQDQ
tz5KWwxROalLcxb4iRzt7azwk9miX3j6b3C0f0+RLuzRcS5Rk3zoMiFHz6v3yCABVNCKrbKvfUyY
/PjfFkejwcYmaIJkAlureuygCkianyFEhECFgscot7rw/abH0gjflyERSUy6Y6MtoTQWspJgabMn
exmQyw7oJFGelG0w0Ya2wjmHTBdaGSRX2Oq6DTM96wYDBnGF2VqHF5zJuZXYwWVlggpkZtOgBDpb
+WnyQVi1uNWd8IheqAcYWrTN/fmNB5H+nkJcbiL1GCnkJe3B0jCcjPJdHhMnK3/oqWVzHIP87Msn
46UVKmZGegSxHi0dTqXXe+niGL6G6lP2Nokg2l0c2RUxjiH9BRFHrpcwD5yiEZwDxp5AA3b50bqk
baKlRmoGHhu8u/0FJRLSbvOIOl7M121me6WJEUIRxYVvpGOyWiZat/QFkUPqbmQg0FLn54JvifQ6
daG74nH2lmeQbMDKK3MrrZNUw90nQ5Y6Fx30ScF4tDiJBUk+8p7kjY4z4GHka34tkfyilcXFsJDH
xGDQFiIAPkHspP4ik16WYx37EQzwklO61QbiaOMf4HAuTZMjujJt6FFA6JGaU7e8hcPRDO7E8ZWz
oWyP+Voe5TFaaApW2+OYQ/1adkEY1DpgkXKyGe2+sXVTn1f1YsBxLldFBZaoK+VOBgklLCq+cVh2
tZP/0kqgQRtP7+E40Ljfooaqe4JbPo0H3iEhf//78fxaMRV1mkkwQbczAsPYT7u29EtJ26qlgKYq
D6TMdFZVxjEk8zbfJp+NJNKHIUfaPToqSkeoEghO7Kh3zSuhkxVczb3+MZnh7csePQNtovOMiQiE
t2KMXNRR7QhT3SEP8sO2AioYIvKCKEPtn5SEaj32iDHLWNu9eiuUIAMIOXvHM0JF6swsJPCRIlua
h0+t3Kn61hw5DDM8E1SYBlRQELsM64BIZLqpzbQ/DoIu2tUULpxaJSNlJ2gfCImif0WktMlvWZ3k
tl1MLUm7EMz/leapLwHGjpx8J2qedBRcXkLLyjUvzFFHTAj0wDKXJsQLwXifntuNLNijZEsYTwHJ
YOLxcgXWTU6G5sBkLGIo8FuVdM7gEMEQd5+qjtkjxU387s16URoIFmNo+Te6ZzIjbmF+HK0ACwMP
IIimvt7Sqhp0yZPuU2i8BlpR5r580CGpZPiZT0TVkluMWqC9X9ryO6mg/s6PYFRCUBX+fz9CpgGn
YKbM4z5Ko1O/T56L+/QA7gEMzAR/ZYfW1d/j9yy1s9LpD6n9n086hpAg/UWIYgBXo4AuRUrQL0nb
nppwsYcxtBML/CwgaLluhrlAUwLpO/j3YOvs1yu/NaD8Hs8xRKEbN3lOc7sCzSc2t9wVXnWbQ9Kt
f1t+8ZlHGLknHgxfZsnHX5lFBzZvKyVMT7mQ7UwDA1XFtLu+NNbplwG3QkYty2gSUkdEW4xWbEFw
ckJS407kulkaD3Jg3nUzrJMBCC3UlCCMqWA4l3pcFmVYab205Hj2De5ZNQpYawHy073b3+Q/m9rm
XbCs039hktq9JdZjjALD5LwHrSfofPbiE9JOH4nnoXD+JNjAHMiWZVLPQuXq8mPFQoNCVlUStFB1
Q4Y7oBwDObN8J+yjvcb5bKzcem2MSomaNqjkLpDzUz3Hd0uq+tMIcbhIfwu0dheC2+f652M4Im44
qOGAowiTdyK1tn5KU63IIyDKa2CDO4hp1/51C2wHWZmgVpTX8jyHskgcBDxnBG2FXGi81yFkNt5V
jvDBgwWz/WNlkbqMJn0UjL7VMJ/6gGbgFjy+m3A3gwYeT4Q/oGVHmgAyK1kWkTJ8m/8NMuDMR9Fo
TpFyX5u/Wq5MMSudk1H9xuEidCZ0wbbt1EErMGQPloLCVpa/9Lmy5XqwdUyCcT4V0xtWpqiDlQx5
O8WRRD5V/So72k3mLtvwaMyOtj9T9m963vwSucboZJXI9qkaim+oolDfKgXIKpTwEj9FqqzY4CC7
Qx/IjUXZkaro2coTdNGy7t4yCk52xPRLaPmSTgbmmsCKfHms57yVyiTK03OanmOEOv6l36h280qU
So2/wrfrm8uKx2tzVMJXBkkX62ULgPyc+JaO4bCsORZC/3TdDNP5wZBANDMBXAcB3+WyhBaAtiUH
tNc8xo+VLzwSpmfyhhMhTMp7arA3ERBbgkkFZwdd5w+juJLkrABu3Zti28zwuor8atvirL2WAAIG
jzxJGuY+flmkS2CYk1IzQWrSk9Dui/DGkh4CXqmdZ4K60kpdLqex69JTmO86dRNHB7HhKAewDjUA
Cf/uG13MH5uyD5KwzU5oEtrDsBmFnxYwtuP2ujfwzNDhXRsTbU5k6SQKT3MMqs4xsZtG8aJEdq9b
YnuCJYMIScKjCRQdl34XqeIiRnqWnTToGkfOOOMtuNyCClt0tRfxLXCCgmOS+ZlWFqmLZbG0wUzy
PDtF5m7qnqzhs0947xqeDfL/q0StH9Gr0gxgZPCWf29jZ8YEmYuBodvyBhSdtwsmlgoMsfHSX+Yp
Bk4P1W2IE2G6k7IbNqVkNkYQn/QX5Sz8nTxZXmU6o0sYgblVJxLY6Si8Nkf8aLXMbjYEZIsYOZDR
qLbTbbgfQCKhoZ+EKhcfGsh0FlWCnCOYfhTZolVp9VyrACXPUcZ7IXVsYyvZOuaa9+L7WYfmiafT
xd5PvChgTAPDAY0t0JJ4rMoRsy8jGX0BymUCVnlyhA1qMYeSc+r+P8v7skbdo30tV+pYYzs7t3yV
/H5THwP3Z+9Or8vxNxJUVldAtdAG0bE8vIuoeBUbjaEAxUNwkPHW+hGmNjryxyBzxl20zyT/+kln
xRQgkgAZg3PiXUG5ZtQl2ijGyOckATXC6j0JUKTXHlVQ/vxvhiinFLOwGMoBaf6ixUgCntVy9Eow
QfV/wOAHwhiQhROEIWBqdBNwKpJySNoOqFhrL2h3wXQ78CY3WIFkZYJu+iXiWLVhPWanrt1FqeRq
2U8r4GoSkCBLn2OUKaA9i1FK8NFQ36aJ5KHoF8xEQfogA4eIo2IQoIGS/WfagB4GQ3gJNwdgrUzH
4CtIjCAy/Y20q7USjNsqI9DR0YOk7AJj209/XfcEZo0aCjQAukK4Cko0VK6GaqZZmXnafS4ThMjd
+W9Q8zuJr35ks5OYjvrzU9iQqaWnnnOUWYuD7AdAGURsAf0pKjDWCorxpArTNUBiBtAEkA1PFv67
CAjQnnhgQpAYokh4rl+ayRKAE6oWZsrq73L86Mz3suXkn8y2M9D4IKlEFPwuvbRYTagiUES4yizL
rm8l3GSGV7wuDzNezonX4o7mfDbWtbIySTPoFyAUlmuIm8Ck5JPXhP6RHXpoMUIg61fJWyDrW62t
Ud9qqvKikyYs8F/h43KyC9TKEKUe2p1sF6fshZsAM4xChwP1I7w3FVL8vPxyYlvXZa0bwsfo6Jux
xuRNvVErFObaG3SI/HrXQTWC17Mh7kAdc1yeCPQGKO4NxOFLo3EHVstlXpJTbAiHSRl2SfuoDrpT
tiFA6ZxKNevulFQwW6km+AQNRMhLa3ClDtCQMTzXyDLIBEA+ojhEn6YNKWv+5Aizlry2R92e+jwK
cZIKwke0I2Oq07bYgnwIBc7R5noo+e30Tq5tUVlrkxZabcxYG0HRV/ftpjsse9UffqNozfIUgKFE
VMfBfinRKZ04l1E6CZbw0UxvUb0X1Z9C8nr9wLFMQAmbKBiBW1W3KL9YhrIuBK2MTtGEV0UCAXdQ
KaINfN3K+QlJbxqZHUVIBOkxpP0uHcLsIAGJih85aEXkDdZGAJeEENqWNziT1z5PDah2yQxE8gjV
FD5ZFOOWk/HKgHVEMlTHKYcEb0GkQvM3+Jj3ZO5DPEId+1G/yVBR0reWwCUFYeVzFwYpjzQTYUyn
Jg5Pxp3sgLAcNU2XMMxDWtBrjtaO65aMDykDBoFjZ8mAQtAfskkE1JGiENeOq4NW7ZD51i3KPkCz
fyqOua2gxBOAG9PmfFimWcDNJdSxwMFFKzeJsdA1vQGzjWup3uwROLgROL0CPjkRnTZwdkRei3z9
v7/kZAS0f+3S94Q4DSAJUWA3b+5V+XbJ3mTl9AdrU7CbkE4EwTaejZdOW0NuuJznIPgAtTgp4+be
AlYLTLJsBkf+Oei2uYXq+C/e0sgj9PKs4F0lWeTaxXP/G0Koa7scKg/ASijikxh/cskAv3+yi79P
l0P6HnT6fTmAw1R9jpSXIBftcfjv6ReMIKgAlargbU8X6WohN8xaX/5B7reOclBf201wbzny3fD3
fNNtoOEib0NXfuR8NHKwvu3eyjD1BJAgPZhLPRq+8evoaT4ZiAn84E5xIDDH9ULGMb9cJpWFpU1S
xXOvEig/ESuNPYxIHjDRRdSmcN5E3uq+v6Qu7VElwQhCHOGYd9MpfY0Wv8RIVeskd4IzPcx4LA6v
4J/T7D+CWl3apY6CCMpbbdKxzuSm2MmA77RO8CG8KLj4iMKy8sH5iswz8PUV6WbeaKWJqnRSj34N
GfyYf8X6mbYRCYQ9HLvSCW65dxRzb1FWBvcKxCu/QRPioSvwYm6IPmF0D00erwH3LvhiPdOW3eKh
O8J/PniHne1BX1bplTaDIaeViJUSDkXVUVzJLtF9mJzKnnd8gkquPeomXFBjEccCBOTqZvQkt99M
KNeDBwz0serB+uDeS99vXowJ4a2MRBC6W99GxvIoicUpr8nQYdG43a7fCF7/oR2jW2FTPQgub4SH
kQteGiSutSpMNZrSENIDpDFqDMYqc3hoOky8TOFOrKc7zKe8jdkInb3OCwtltgtt4jwAGU/Py19A
5VRTY4Z1MaNBoT+gfZV9kEnP7pC/gGa12kIByYX4GLDYaIonjsjtTzPC+8WGUwGwqgM1XSYi1+w3
KMxB1Fh3wgfTFe8Wp3xWnGLPV8Hj2aTCYDSXRQvSdLA5qiD7HndWndqt+sIJCmxXIvRLwA+Bz4Jy
3RSo6xGUKiP6FNVzd0+CbYcER3iQHOXlN5B8jKsEO/llj/z/ypNiIRvNxJpHQEZEh9DFkNlnQsCN
8UCfN7DK3EKMjmDwHe136ClcGov6senUCXFgMEYnt4StmXd+PyycyMo0Q6DHJhIbmKICuR4v2djN
kJto9McGhdvSeFR4bwoGRAIH4MsIHdOUaMj7roRAqfnyTzZqOcsu3asCBg+M4wLFC+icEfAljweH
8fC8tEztYiiB/D2XMT/VOzMo6ySXNJeaQ7rT/ebIk6RgDEJeWqMcJAPUuRFN6Mu2AiQty0DDDSFU
ADNAXddF4Ut2FGlJHLNOtIM8jjOmgqKc047nfNBvUINW+D+kXdluHLmy/KICal9ea+1utXZZtvql
IHns2ve9vv4G23OsaopX9PHBAMYAApRiMZlMZkZG9JPUL5CDBGnWKFS2sHxpq9fPjx7jOr7YUCqm
iiqIdisTMrfd+DZnh6XkwZ55qyA/3xy1TK10oQ2xigWIJTyYvOxQr5hj9ieAJiRP3QmuIuxm7igm
84hrJsR0UaxAuk3ZLcdcyaQ8mQC3rvfGVe6Cg3a9Gdxu3waDaK9/tVnv5qjYDI3utZYTEVzqIl7a
am4naeFoCbeoy96vdztUPC4jecqSsoNTAJ3r6450VYeuABEB9FgxOevF93PqcYfRmfF58zGp5DTM
s2E2pm46gZMSSRuZ89fvEqQWEpjp64CHe/l/Dvv7KqlYFgkmRiXDHKKNh/iOAK0tAOWTpz8TmmAl
TjgDv63RL86sbvuxn0FLOTnRTfhTAX69/KrfagcC6wbvfuh9fuaYywPQRlEQZAhbK7WJol7jBZop
02lo/TCYgvFKd5fvUmvPQMpm3Nl+RvqL/AzlclxBBgrYVOhMzAkwol6cThkE6vThdp4fyiq0y4RL
PcTyk60lKmwO86QK5YxJP2FXvZInGgYcCjQPZw/PFy/9wWMtYKaEgNuAa1/EFn7Qa5x0cCR0g7oC
cOP0xxqawMZND2LrPWhM+LUmVkzZWDMoIGIdjksxTfiQ6v2KN+G6S78KX0QUzGu8CNdHjpcwP+b7
2gxq29RRhSLkCBW+M0UreQ6CCFN3c6QpuSfsdZ5XkohIva8BE/n9LQ1q8+CTcpWtyoIXr4mHGQo+
RrXLRbf6kQTl6+JC6GzSg7CweQkSoxsBsmLgBtFIRDEUsLrLO2JMwq6VBHQR58E+Y0fI6PyIug9y
QGvBkFEfCC/yf4/5gVXC+QkOEaib0bpTYtIvqhhj9K74OWKyUHG7QIfO5+CqRMi0dri8FCRKUh8Y
jClInyDohg7BOQ5trsLSKNq4aggt5n6WbXnGyFbkme4AnhY9sSEkIHiNWyCRD0XIo/GZlBkbfGGf
uuvzNVqWKUGjPWtt1BJ0DCGBGew+7W2ls8XviyvbxWMjcgvrTLto1wFMpqJLTKNB1ljp0iWe01MD
AFntZ2AYSaN//vvTgl4nCqUQTsG3pevAywDnSsISAHe/RUWPtArWm9WpwXDaX/8VagHes7FHnRZp
7mtTLlPS1p+89gl4c7AvYPDWXp9H2OO9tlm+A0wcIIXoFmDMkQSLje8o7SBMiTbmp2ww7ClV7A7T
t5kCs0C6WN/lSOWFA0awIyi83xYpb7GGRBRUY8xOjWYTGt7IS74oLe7hbo/jeMedhGXbQ00RPHJo
I9BBIO+mJWll4CTEw+JBgEHGaE6/w/FXnDlQwdLOq3AzrkUy4/vbILWDE0L5mAngpGpBCJNPgb5O
II691UJe1YARyIFQB5MP6dKhKUllM0rZ4tWbwlDnGVAk6H2MavoxiHntWLfzhzR38z+YjiNBk442
GBVAXxDIP3StyanceMw4hr0Zm1OG66N7rn0chyC5g0S6O3GFTVnPQhM6lcBNoHOtQr/40pY51+Io
KTh8mr360S6DIrRRuuTez9GfyB1MAEq2tecW9pg+s7FL+aiCibFibqr0FO+VwRnPWrW9vUAKB+mG
dfc36cbFOqlvioZIt1gLOIzSvXko8U2lgHBspRhK5d4W5G//sH+btVEvCi0tNKHScFuMfvkE6RVp
h1e2gaplGF4vbh/kQRp5Gi+MMr1GJkQNIPXCgAt1FQttUaxpBwAH2UkLwIrkoAIujQn4K+4jm2UL
Krwqcm+iuqpTabBRzzOE64b0X17W7FoJojsyu1k73PIB6w5ScTEAQYegjbz70kPnsbCsuscdhLuv
HJzpJzp3AI1okW2OGFIDZQJqsuDN4Q6ns1x0a5iKMkabZYsJ6CWO4YSwFoNeVPASh1BjxgceWJXl
M6hygx1FA9HtB/jNVBW12HRihkz/qpteAP6x/+Kaxf0DnDQ6q0ifqBMgjUJjdDVoyZLYUQ9k9in7
Ujh6bAsZBt1ld9nVXFUt5t5tbNInAQVIsAdqGJB5nlFIX4F8/1o5KqTRZqe8QdcVzBf88jbTKsAx
gHOc4Q6Ux4hJKWbtgpgmiK7xrdg1IJuxvoST0+7Uc0u7kWxxx+0aMLcQdMXgc8ad8UGULZ8bsQaK
Y8JlITpxbQ9BEUBtqrJJg4QcDSTgvOSC9SA1wW/z2yj5ozZ3BSTSsiWpMNXSec2z4UMiZQfKFKRO
rfMHEEXmkcBApQYifPRgaW7LsamNyYjO1ox2Px8VnIjRaeWDAmS6wG3lMb/oxhxVvKhS8GPpoEY6
af1VW30dC56DsgxooEQBOSz4sz9IkZmJpC9J0i6naZgTTy3Uh0jWeagw5h5BOQPzQKAjwpAOFS3n
cIrjMCuJeh5pJ3VAbI1XqlvtK7e87jg5C3tJ78aobwaF1DzVowYP+UiJExuv0P7bKIw8ZV7ya+g7
DpFEBwztDHCg8oa1N2KhqbPuBHyD5CVVfZPqy/2yKL42Jw9F2Cp7Wep+fB7DWAd7a5Ry9qyKx3US
BIwTdt+sqsdsyVU08igBmdu1tUL+is2RQsW4yDPtTCsNXMpz7Mxv9VVuq9/GAKgUbthgnSkQqxJO
TABhPnATZJG2LEIHTmTSrh4eJCi1yXvpIB4zeAf35ma4B2zhoYUxJ5iks4RujdbOiIFIB35idlcX
qObkR6M5y3ekQ17iPja19/mmsWoEFyape7Rbki6SY7y3QBw1ugpy6PLRKNB2QNNBtgm9Hn8ykyTm
lHte2KTcUxyB1O3rhKR7PXLL5BqCiv4fJEKMzbuwQ3mksDSQo46N5BRD8W5fQqWcyJfNjgXElN0H
3NSS8SC5sEf55qTM5ozyeI7Eq+72pNhS/ChREQDlNAZ15CvrTtIczv7xbFKXeJ4WiRpZuMSHA3jJ
E6dW7MQjVxueQKVXYAOveYeCcdAvlklFzDTFSKwRNempSnV7Xt6K9evEy7iYLqIBXA38O/g56btM
lZpWjSaMB+lJFYS55SwDEqGmts2itsuosZf5pxHGvNPA9JiNWSo+6306drEsJZhqXH3DX68yp/aa
I8HC8GsPzNO+MUa9X4usyPROApA8itCPDXO3s1443sExoVKVVQjWGPrY4SFXGK6qQuWuRhKSgqlJ
QAmwiN18tQncjItGYX5HCPMAjIX6I3AMl1EaIm1tVYsiQJJgjTZw8EpAkknNCBP0fAIZxoPHUqBl
jdkMyCfodAFQWKrBaLScCFH0R8kt7o0boiBjfo1c7tOY6fyGqIOlDaqEKLxdrszS1C5T5pVIbIxu
cxM7pQ9BlAdy3pSD4lWP1h3vvLHuPNBovdukzvioQ923ksJfsh7iGTMVPum3gOMHkcvrd7NvBHAi
EJFwDG6e6TA3NyzucUwbaECeJlJgfZdILfMgOEODXlg12sazCKV1ntFzGfHDlbAxSi2xmrIRINoe
GAyU/YRbEQXq3iv9IkhANq7fEnD5HMQH3ZfBDtljwIe7sUwnAgumLBLMNx6zlxsbS2W+COYQoy6Q
PZAHmLrvW/DXlB7eXqnNOZgsa3i+4vNiLBwjnVQMLbS8EAoC78XoIx5f+MTzA5QuNUCKymtufeXj
cUQU1c/UARhZVehKsbwU6ZDNffdqDWRgJcK4tuAJP6DGBf1kf3jjPXw+HpJLe9TFGy1CnA8iporK
KJB63c7wfyGPl5W4xKXLgAwFxHAoF4MaAew4lxs2CmEVKm3cv05NDsK9XSP9aPu3Wn38r7cKjxAF
7wMV2FKYobZqbstFKMs0RqVhRE7WOdV16JPnAdAY+89tfQzXMEVGfMC3p4O5glz2m6OnduPQ9Dn0
e7LuTU2fs/Hb3/x+AzPgmMIidNSXv7/potJs0DY4Zf0xw9Q3KBk/N8AAeJxfbHjag1EW4/rUnSb1
Vj5rEvyalGXm/bpr8eKV3fb6L8YpiSUQd6O5hXcbHYgzzNCDcB20KfGelNGroERmh6c8HvORz3No
Rgg+0y9J6PRihk09I9g2OyO00lRFEa4YsDAdVKd0V7SVUDQsnkpPxuzXE+c7sk4sch+wPuElAG4W
yhNKTYgVOTPJVA8QcWTgRTS86Lj+jEDUnPzBO4BkAvRp2hqkjqzcgKu51GEQn/NASnjjTgmWY8GX
mWE5+dYSdW67sjdnvayh4fhduNUqgO2QsILSavqmtDZgJMhHeDcoOaKfLY66XTA23aq9CqUqM5lt
vfqSTZiIbR8idbH7mPuK4+0dFTD0ZIwRNKxfZ6C9y+4Fx8B4FBGnDR/+zjM3nkKlrGLaJJW1arB2
GKE7+Au/vVt/kpyVzwrFCrrbzaPOd9elWVWmiFBFn0DIO/d1fbFnU7KnmMuU8el3BPMnlbyGDUgC
ogJpT3pc/QTkEaMd+g2kIVI8hbl3JNMtFZmM1YuYsKS7SYjGs5KLOOHh9ej2BUZQyGMfCNTJTx8U
RwMp0zV381gXJeRFcDWT+bYPgm3CDHI+UUe4NDN7cUKwm/oZXm/hk/BcVPZSYRxEtvMvExfzylzt
xjDlNaqadstIOJkIz3Gyy/3xK+Y0zMlOnBjqdH2QLgfeKWQH0Y1RynnqIR2UiHzi0R+Rp+dudr0+
dK6KUcXoUeXhEJju826NfvvkldU2UwJr+VH/SaZswK6Pezu0+/s/cB+eNepqRU0jzZYR1tSgfMrQ
+HQFT7wlQiZA2v4NYTTuo83iyJ+zuY/CYphTQz3fsxWGkCE1RaT+FCIqAZToXyCrLs1R19FggWFV
K7C6s/YZMdfv0p+DK7rhFX94guOcKvn5ZnHDokMsNibfEqMh1bFuXjm3K/lzP9wHm69HXUGxPETm
AF5heH99NH8SUMN3dFUx+gX1Xf7QC2891PWT9pjNkENs1lhdV/Oj2XzlrOfja+Jye6gbp+mMxcgy
fDDxvt6rXvxY7oR7QivBvwAYagiXtujIMYhKnw+Yf+y/Q+PsG6lyrcC2uGOLtlHxRBA+cWbPvGYA
M3iA7t7E7CUUrpETXTpFZjVhK7Z5hAxMdCQMfaBOj977cCRaGdaO80UZHqLgqUS4FolIAQ1zjcYJ
hOUk6bce8RYFoVbQf1VuiHTnfAPw4uPfJA0waBE2EuDtPvBLqF0MppoEBvPjKtukZAL2KTvb5zfT
E/+Esb7mhTkqfmSlbBqxhGF4ohNTeMmBZGDGPXRJUVLgKYUykoYLY1T0KGcIrpUkVe+rQvfivPw2
ptJeEruDXo8cQRrmysCzRnj/AI0CCvTST+IFr3uRFIPSffFQusrX/k0Ho3b7DFD017F3P3cUxgUO
wjroeCNLx4A2/bK22spsrYFc4JZk9/Jrbn0rNW5uwrhcLqxQAXHsq3UWcrzb1GAFswoZxhUcUqJf
X4G65vg+b0lUcOx60OJYI5YU9sehGewkP/YJrwDCMoLy0lm3G3BduutmzEYRikYTn/RltS3zvhkt
u8sl+/PdYdSyNGVrhgpWq45BqrqCm9edh0RVdQChAVeBPoCtY3ZUf3nkdze4RikPXOKkWdswJqmA
5K/ucoKag9u57XNom34KhjBu/GdFK8g4KGCiBIfAB4YwVYriYZZhkcgCEMr61AU57IguTnecg6W3
ueGKcaUhZQXFBeqEDCaqqpzztc5LROPa6b9N4Bfq7vMa0oCRQAhTbbEDZIHLPsG452AVnWARjAyk
kX95tjE2ndTKDCIIErV0Qk5SOh0EYwgbes0Tv2Y8Gi+MUSFSE6JMi4ixuY6cYXma4tQGx7WdrD/r
sXY+91TiiFRGoqC9aEE3HEhdKHhdrizWpG5V+zg6NSAgFLOfIMVy+inoV2yjsBySUd1/bpAZJ1E0
l3WMaAI7R+MCzVpUUszFRnjwj5D2BupKtM1/QF8KuqYSUq+8HIXpMWDMOYN2yBV+ucIpsdZFUpIM
r7k+PYJ3HSUbMBcXQTHaRH0KjUbg2f5mkRuj1PmPQXKvd4LWoozSAwrsN8EYAR8Iye9dj5E0Xv2O
MciIeIOalEGKusAsULFTkMSmb+I6PjXe5ImvsWRXNxJqySbm7ozaWRIMjRZ+n3m5Iz9w1soMAhvb
VJbZNO1cagpiXSNpXl/dt/LdAOEOrRWhynajoYcmaS8SYK5CetVJtdeXvL+AucVQr4GaDDwYUneX
W2wYeaKuphCd1tsVqjL5d1xTN8o1uFVd04+9+Advf8kv/HBq3g1+GBywjEo1BSwZ0PoDeZNMpJG8
40U7nhkq7NTrCIz9cA7o5351MAG41wY8cAj74tgsh4o4Rd21DcRdSMFD+zY9pG6FEW7p3sK4JgGY
CtxZat7CqKij61ZkLV1CciUs7KrfLb51ELlUOuxYs1kYlb/UemmuIIYjxcX2iLbqzvDWA6Ev+ZO2
KivbBJPwf7yQpkk32yFPS2WEhlNrupGVOlligN7ahNN/4Rw5siEf/A+qFTjvwAYC2nnp8LEqtZoY
wuFJtfuMfERJQ3WJMk3ixzxrzOO1sUYf8FZZq9GCNTIkqv4sUUARvNCvFzwUhIAgV3my6ufOKb1A
sLUBNw75AUDZKM+fpX7qmmmFyevhOYxIpfY6fgvNgAw1ZG76Q17cv/imGOcFDhLQVbCsUd/UzMIh
7TvcS7++aealbhac8Vh+/oXb9WMFTfRxEatkzPdCEvZyB8s5rDBh2kXQg7PHI0btCzv+apzKZxOl
t9bJf/Sl8zcLBBcuhvuh9QXE2aVJ0ajMbmnK7rV4RkpK7qShxMifcK94+SlxlbvP7bGOg6aCFk8H
IExHW+nSHKiNO7DCJNWpCUNH0wOtQTrY/RPxCBlZ3rm1Q3lnmGRCvshqdFLbZy0C1QtoUD9fCTOM
oB+im6iVgtmdvl/0sk3CKDYj3OajiTaFsoPcRwEMfECUfiK3euMYZK7p3SB9vxhq1UlQ8I1OtVtX
0KZRcOQMA2jxwY0JcqLGY5l3p5H9oI/cZpH0eBp6I62il01zarKvpaQ6MTSfDYlbXOctjbprskbO
lmJWW6JIkz7NxymAtDc4iJzqKCd2gx575PIuOPbSMEQE9UWILShUNpYu4jAYC7FpxHacPi3RjTCN
HC9hpe0oofw2QiUha4o6vj6l1WmywIWXP9fG/aiLTpU/9BC44jgI+UofN+u3sQ81ZjOLs3KMSJuu
erWAF1qD+pkoRcRe6TQ7jjX2nr1bo6JxmbTZhKYgSOK+R4VLJNGHIMbwompgQop0IoFh5gkB8GxS
fiLIudXGiwUNleKnpiaOLHKPNSsGb3ZMpWJwPEW1Ueeo7EmP9THaQYoQozSiLT8ObvMEyiM/5F0y
vEWRn28KzJE0C6lchOWpNfC+Kr5FJg+cwJig1QipMIIHiofQAqLC7ogHXCaaSwQ+nl+oq3CnHcDX
9idMv0wv3NiiQm8xWGLVy3ipLmeEAmYh7PgR7eI7CGwEwhPHC5mneGONur8Eo8yrBEOPKJ678kHy
FfDXW+hwNq6CyW4A6R/+6pYmkxcQq7Qs6BFSHtLg/ZqKVkxMTh5hcGq+kGGP7IlA98trHukA+6LZ
2KP8o59yqWv6sMO7YkFeV/rjm4Xqtnao/Pqa2+snx/ZDENlYo1ylqQpkPCNWVx5lB8oXQRZkjnKQ
sHm808xdGeUqrb5WctmkyHf2RP+5+5JlXm8XRzILPGgBt+XHzD4gWALpBuQ6wDNcnrS1Nxso3pjC
C64ZcbEVf3xsnPlrS+hy9V+y06lX/8h1h2uaGVZQaEAtXYfCD02oNs1KpoNXHAnJvdV57d36NXP0
oyEcWwwluZVv7Ude6ZTVHAEg5d0m9XnTKLKGKUGEjvf6odhVB6Lyll33BUnRNVvBlhadM3Dbucwz
ubFLnclGLeslFgqs9QQKo360LT+7t7xyF8WugdbyWZdjeVu58GNmJN0Ypq70AdNSa7loiN23v15A
o+AUjuFZiAOAexa3uJKyN04EYl7xG6PUFR8Oo5KPoo7Yej/7C25e8HXs1jdzHwUWWk8H4zAHmVtB
G9ThWOb4FM3Tk8uSYAhzaaLQKtxOuq3tsutRhDS3BNrGyrR1gzsEytlai7r0wdex9HkEl5qUw6zc
CppvJc//47KoSz6fsiWNK1Rzy2+aDcfFm8t4kJ/QWIbOchnwniQcp6HBTZZQpqU69dVJU9XrsB52
Zr+6ny+JZ4L8fHPDS2NUVOCQw1xikmPYZvWaEoKgn9tgxTYU3MHhiXI0RoKpW0k247JBn6Q69eYu
yhTQ4OhqbK89rzbMWsvWDrWWCtG1hqiU8BJpwNlgyh+xzv18KcyH/tYGFaeRway6EmaEf3j5WUSQ
GOlHMkvduBpQzdJC+Cm41QXewuhoKcfFnEyo1GiPYYuJ+7NspElwxk949IigbJlsnnore6UAJoIh
GHLCGl33rmu9xnQzeGZHfyAauOCKQKf1+AuGYrkS5/nNOr4o6v82Rx2tpWjMdEhD4SWPX5N5ry2l
nSf/cHaPZ4TyxCJvolxtQHvctX7y3D0TbE2kudGBZC1CttO/k48p8Mwy92+zNvLzzSGTO7VbdHLr
TI6p2SJILgnHjwVYpGQSKOafiMXybFKOuvbxv12ZyelBjkhwPQKaoTn4ReIdeSzw3uNch6G9NNG0
RElIqwszWefkE+SIjZ0cZT/fqV+LP8iaWBkhuP4BdUBZClA06oIbki6tK9J6InLwA/JBCRcMQbai
3cV7VLKutHdb0DO43MSlCMNKhzbJC0GCEepQzKMEOoaOSbIyXP3VFbq1R91nnaIUYPuvCe1yPtor
COtJlXt0shEVtzHgo2+YOS8yQMQwEzN1Bl02asXQgjqaGIEWyh68iCioetNdB+k8DOJy2YyYDorB
aQD78Z+kUHtnVBMa0sscgYz4WLYPfa9yrh1mmwAUy7h5AH4HyIE6AiZ0GqAoh9Nu5kCxuhkUqGJf
vpsfgIPHwYN2eFDySfhJoKJfKVur1DGIzdhYqiUixbf4brwrTtbNL6Yy7UtV2ly35JmjMtpKRfqe
TFjk/I0Q+kDe95rwznR7BRxNPIAK00UMDWMYZ0qPDxRCjVItkkw4V9O90boCOpJ27BtQAtI6f74B
oM7hRGzWqdsapEKnpQGOvFaAWwOXcCBDBb3kkMA5Ac6U+FZq8/DyLLfcGqScBroeOlJmwISz6Bo8
4PYi8/SUGGqqqDJrUEsAI5GKzip1stOxzdCLW8iaIH4BjgT5IDvtnbmAVRpRGmeu/Qn+WMycyZZd
fV/8/gbSOY7acQ4Ie6nvfwdxrc21lLekFk6mKLQqdYdScQYuqzTTOzdLpS7crhtiJc7xNefb8N48
ZBiQqnc1eVfmf4JNZt0H2y9LeQtIBMw5HTBOpwbxnQVsWOe3r7/kaLnxmZVLbG1RjhJqcSvO+PfU
+sYjmT1wuofsYD20kd3GKHynO/kKCjc8/yRh8UN42XxRKrzgSTDrI9m05dDulR1p5Z6Fo3jXHevt
uF0eFVeUIklUs0z6k/FYP0VoY3X2L/n3/qcMLYX5tblrwWw1gIF9//mZZ8y4XZ4P6q2st7ERtSZ2
UdhFD6RbCIyOSvImIvYhGbb1BSxXprPcEhITqMGj0dBz2wuM7wwZXoy56QbRU6FHzK20muVhaaJT
0nyPUvDRlTdpD62Mx2aUbDBvOfPC0zbhmaTOI8TxMj1KISQN8PArKv+KYkPReI/Ol1N9AfkOgfWD
0TMpnOE8/cFzLYZHXyyZOqxyNM6ZsOIqkZa7IfcIT1qY8/hYGUHnwgh1REMj05KwPV+PYTD/k7tt
4pOJpEbzIif1ht1c2/zpb0YcurBKHdYZOurI6LCbk6N8A/DLR2FNuc72BMGv8msRrHvywh51SvMB
JW9jhT10itwZEoSglPZDf/RIsZI3A87bN+qodp2koNYCNc+uV/wp62/1qXFHU+CcS1ap/mJR1LlU
KlVZjPjfzKbGzOkvNU8CSeIChBj3PmxBCBi0ZZhbo1+fWQLZnTHEc7D7aRGewEO473eduzrNnbj7
A0Zunj3q7BUCeAlTHfZSy45u+j0pv45v9c4ovMXVdxF/MoFnkTptqLvoiTHia5JAXnjNFzO1ZdBs
3ei38VV8r6cOtwrJdBQJQ5N4K8kyUHSXF36k5CWkQdDEVxIIGJWrrdaAWYU8CDpxbuqKwkj0bzM0
n620xJ0WYQLqVKyRW4eq2+mjlwBQZoS6/fldQVzuM1NUKjUuqblKpGoQWpY3Y/4ahFqCoNpiVIOn
qbOj5fvnBtknW4ISpqqD1e4DKkEpYlFLMJX3ql83jdPvO7w6MeGFGbIAU8J80kymm2zsUYdO73BA
xrHqXs3r5bl+yQGRS5zwNn1o/OKWT47EDM8bc7SLiPG0xGCleR3Hxu+GcaflMkfHlJFZwD3+8wUB
Ub30QrBkCkODGafTrAMk2v4Y0rtGlHfa7GT65HO2i2eMchCoaQ1xKPS4U31CmZv789UyOUuDkTWQ
Y2gQhrcO5lXsJcsRENLPjX/+LUExdLnQHDrZyRRrkGNTXpZxtGND41hgn7T3T0nHkDmX5cbApxzD
2yb/vvaVF4bgsJUS539bCnVrG3jyocyCz1h3s92MwQCx2c8tsFpCF25BXdF6aySTOKBIRmaNVldx
hbfQ1bxkP3qtnV4BRviVl8PznIO6pRWtMxIAt9KTsqa7Sbxt195dqqe+STH8anEWyA6+73tF3dJz
Xo6ChfG305pYN+Ec3eTy4qeZ6HK+I/GqDyFRBioMBB8g26YT16gtOgG5KxEBTFakzCAv90COZ97q
QHxO/DoVzx75+eYVOYyDbCx6RVKrcv9vquPmV0Zg4oHOS3WYO7ZZHOXw5phrbdIAArEqx9GsfdFE
PTyL7cUUj7XAZRtkrw3sE5A9k1SFrogt8jJEUotv+WteIPOgYA6lXkKAHT3ych6mg6CM+a8xGkQF
ulRjGaCaeAKiy2nWwV3xlAT7Gc9BSHz96CDvdqiQqBbhui6KSoqm2UMXYDjsIPtEB+FvKsKAzL9b
olxjrRM9KcmKSEWYkAFI4ETBPE50d8YMqtziDasGfWGR8o+iiurZUIEZVG4xrtvZvxiulQAETKjs
Q6eLO3LEKDlcWKQi4wT6VyXUzmsUnQQsjaiHeeRh+gfwYJ4tKkQmsz5oiPGkJVPdDNg5FdV8gmi1
+HvHs0XHRiktwiXShZfGw8B1AFGJN/NoBIonfuXBxtkPi42fUKERYobCJBp5/0o0ucjDYgWtbWiT
hwUvgJDt+Mz5qXRKEuZCTayxPqXxXZZ876aJc1OyE8TNYqgMahVaUFQpeMWPfnqHqkla2uqTcA1t
phLrmXYaT2qEEzdMKp9SpbXMUMzHeZaewvyqsl7bhjcsyPlsdMnSbDR5SMmi1EBF5RxTpSDIfysm
uyKkJT/ae5D88T4kOaufbJVJRQ+wD2dRBqHgU99AufwX4qfuIatlRxCE9wt32vGakLzNM6n4UUu5
3FoN8pwKXk9UfghHnLzXAkJKwfNFrjUqdoSt3g6pgAQxPhodGi6lHyK5Lw0XRNkobHHPGec6o5E+
aJXVmbAg8pPrbLlpwAUs741ACDRHvOINMjFz0/dzYFIBROjQ8WyFqT5F6b4qMjtMRLQ73Qoc7n+V
8fy+ZkwqfJggJo3MGk8k7VF4JG2r0C2vzuCl3uHTufKOGxVBmgRA8aVCBFl0007no6xi/DjhvJF4
540KIq2U5bXeItKDtMRZoerWqDwsFMcEDdFppnaSRwPt2mjM0Wu41rXd5/vC+VAfADlaU69ZDE49
ae4ku0iBKg7XbPF0TfI/t8Q7SBYVKozMnKJMxLUvBvKBzM0A6+sWe9El1C68wMT7cFSMaBujH4Wh
xt5k+wiLUire1pDd/RD5VCjtmpjhJKAI/HyTUptKNKjKMIfI0Nq9tht3g28c8gOPh5Nj5sxRtTEz
Lnq4WmHdvep1Z1d4jIfl2zy86hip1KXGNqXMVazw6vO9YnrF+9rOucDGaDIO+joh7J2iZPU6MLl0
IHDpw4e/sWIpFsQAVBVjR5dfUM6URIzEuT5ZuuB0GEg15dUNKx56itVihoF3O1QwqDJDKGoiUiw9
ypMbgpM/3Je7JfPJ0HTh1lBB5zLwsb/gu03KO7S2zIEUxX0fyfdqvMu1b3L29Pnn462LzimkVZeg
ai0JL+vjsthnTlhPvYMbxs5/ZlB5x4pdAHj/lnSOIXexWkCwNHzRF0yJRTvtCsl0aSNDI/3zxQVy
LDNt4473TGGe541dKnhYtRXLTTfgwVxFdgEUqMUb+OTsGJ1VtMAnNBlqlSdL+SeZ7k01tYuJ+1jl
WSHr3JysZcbTuE+68EU8hIFwJR9GgvrJ7PoKRPWQ+PH/hDGMZ5T8fGO01ot01GNE3jW6SUEBqxxT
gXOWeftDJRJDK1pNEeIl0hfldWtAWzZPPI6/M187Gx+g4kW2TFpuJkv4AhV5QgzgF1/Wm2aPQtcb
18/ZYff3+TWpmBG1oDZf6j58yZ5Hl1AEDdNTH7pdY0+EbVZHbjs89j9EDbp2ehNUb9I/n6+Wt2dU
ALFAn20Vk4g+H9i0miF35X5XgPHycyucbaPziyFVs9ZU4Y6Lru97RTuok8FrJpKj+fGi/P0p6RSj
b5VxqCpclJ1XQzx6ClJffzHO4hZQ7OFibXhLoiLFXKpFLxdjCAhYLkOUiCgRmi/51TBgqEP0K3e5
KgzOZ2Ro22jgS4HiuQ5YlqScSx6bE1bkq7GkdS+8tD7hEZJc8QtQx0CLO50r+/FOfBJ34Q1v99hv
8o1Z8i02ZsdanRplWcMXOSC0kfMu9JUDgVLwEyqJePyHbdzYooJIW8p9lIWwVR4xtuJJV/O+el2h
IC08KCeisTEVjnRdBzmoHnifl/nK3Nimoos1tGtY1WH4kisO6cNBZupaRQv6tEKBHF0JhOq3zw8G
+3LdmKSCzTREejLUWK4AjanGmZ6zHcRkwQmS/9Tb3eyBMZUrQsG+XTdGqaijiUUHTC2obeOjYF2T
UasVZFRV6VSKIy326pFqy7TjRjvm99V1zUA7F0BymhB0tQDebDBg8iIGGHatn5APYRIPrfDC/cW8
yLX48ZQCvgjSViIOAEkMOvcDqqmK56WdXwkBVliDV4JwYIkj4Mu9J/vmeJC5zAcfQypsGmhW45yC
iV2mPLjuJXmRo058VZvnQr6K2to2Os6b8OMpgQ1LJ+PXhNKOFrnqkzIbJk1fXkdFtsPhbTbAylnn
nm6EdijJwSryuj6sVUGFSTUJ48pH4bB5zEtllg3rlBr7NfS75IvEw5wwwHAm6IIxqgyGFYz/0W+d
pZN7uZ+H5XUGg9KNgObV8+oaOxns3VIKoJ8SrJ6+gw5NAulQoG0bEGQYrrTnnEkSui9DkAnVatCi
w01FsoeX4W4YJQiBjIn0moKIncDCoYl61O0GWnOR/xfSj5fWqKADHQKjtdRIQsXCRGlV6+32q+UA
HULkxiGYwfvKjLo4ZAmhm42mtYEHEd0UEvDSDJcwFNFFxtF/ASECyvDAEqF8ZzePQPNzvid9BtHV
heQrlDQJ+pZowF1+zkZYVQhrdcurMjTXVT7ftt3COQ50GkVMELY0lDbRmvmAx86kFqQmebO85ntS
8+l3WkBY2XiXPn3qaDMkc9zcg4kWW/JQx8vron/LUH5M6it1XjxJhT6StsvN588dkT5yxBy+GxSj
8fAnjMaX5owoXUIhrtrXsnlSYvk+arKgEXNOyYx8/q23n62YOiIkSKHBck2VMHpdWaNEmdrXoQfL
uTg4gjLu+vBbJb1olvdfrwhzP2BvJzBsaAFSJ6sRhEkGJWb7qsk/ugG//2atOOVpclyo5aBIgnlv
GYwH0HGjliOXqlqFUdK+tv3iyPpdq6JxkN8OFQehx7ND5USGOaTyasKOWSS2mOzk5AZyfTYmv3lZ
Cd2jsyAnrIoiAIiijOBI0+WFY1E22li2ryPEYIuytWVpN7Wxu1aYb7hKW19er0BKw9mqj0cK0vGY
98GkFgjjZRofVJfyLGdz2r4WEBGZwUdviS99NtudeI/XyJx8KbjdavrhBVSEDnylAhokoE3BCXXp
76YwqFIFU3i0ov7tzleFU32XMEpVB3wht49RSYa0pwJpM1CifxxwQLXGSpW5IM+FfghMwyV84eoL
JmwHu0WxIbLXxuaP8X0oTxJ1qY1durMri1m5WHV+tnscnzDYuzOPgys54z1/dPljBLk0RgUsNVUb
cTbK8KVCux/aWWp2jLPvn5/pD/fJrxXpkIFQDTK8QW2boOFRUgtR99r6+eCoRK4Z8heYMAoVT/7W
3sg7Xhxm7p2kQMQAPAFEFfbSUeYpa63/I+27luPWoWW/iFXM4ZVpgqRRsiXNvLAkb5s5Z379bcw+
Z4uDwRFsX/tRVVoCCCys0Ks7E8filGXf0/5Rn3j1k2ufiH0DYz3CABXjDXTYWEE/dIgBXXsXUk14
0nJdRpYlxc+yGoPiWW+nrd4MvPPP/Fhg0tbBSggpWJqcP+xlPCaiYB3NFqgu+bmpf+SJz/lYzK2D
zCyGpPDBIHh3uXWCFkxdGMrW0QBTd7GxSpsEOMEueZ3yTabb/QPITJ+5c+XMDV2ZpbxlF8Sg2akM
C90tFSRrdrgFytGZbpqb/G15zHcSVDza++hROXLWe+088SVXhqkXJ1eUXktL3TomOwksoOm+O1P0
/+WZXBki78UqNhjk3EiiSbKOtbIv5VdJ4PKmMM/HygJ1zyT442FBkoNOgL43oMrlLrZwWJ6kxxLB
2wMkDlwFipA85BrPLJUsjoY5YGJRs46SCoBSkJby3WhGomMGuc55U9muZLVEKuJJWq1UofsOW709
gch9S8iDzJ24G0Z3IbkwH3rLeHTWB0SmOuZBuETCBNV3nMxqh6Gwe82Lnhrkv3wMDPPugQ8MThKi
SyDrujwiEAGQM13H6gZlsqvkOUt534pngbpmOnxW2IGh7pjqb7L8mvB6/9cBMG6TDpIWaNei+kRP
b8eZZQ2GMlXvala9Ckv1Qw0mr7EkL2/n2yY2DmOT8rBy7BdzZZRalNqnqpjG0PnqXNGRgRzKf6ZI
BgnwCuJGT187DOZp103EPWCxRj5BvZiKPklFXGvmMS9Cu+gaG/N04BbllpqYX2plh+SgK3dR13U3
ToPcktmO+AAJQb+FjOxD43UvJYZp0uffUGui89rzQ72ySZ0/zZqqRQYv8zF8H1zCoSY44S2IEr3U
tdxo8/VGMhcIaDluswnsPh0/AvItD2JbW8dp2MwtJGNbHt6b7S1wmeDzEOxfzXRm9RCWQaGW7+Pe
+KFiVu5Q3w1g4ypyF3qxE6a3uagJprcAAJDo8IIihc6dq8wMwrA1zaN23+wgeA8qCyLAKxPNl+3X
G3hVpSOfy8J4IdgLoeYHOsHLIyJrGYrmoFA4mncZCtrxTXmKXACVzVtpgyFLp4zsQnd4sgWs77ay
SjeCIzkrMRSPQ6KWv4ziRZ5eOMsip+wyQSOsgZAM01GBhHAY/YxpIMI3J2JgMwqo8GJK9WcFrpd7
ItCeunXqmBxVC9adtpA+I9DXMM5pUhsJGODQg1rNPEbTaxu9hfKviIdjl8jvoFYFnwjhN6igYCSW
9oyDIELcpawJ+xHIZKLbM8bRFzwQBLffO+BER3d4KvYIrzDgzw2vGB/twjr5+cqbRIZcp9hpAxzP
ki87aLyhqNP7wb1yJkEtHN7tZt29C4tkz1cWgXNosq4ODKRPoE6AvQhsveYzaXw0KB3zVsj4hBfm
qOjK6gZTmbvQPCrVNxEXXkvtHof/z4/mhRXqaAZjIIAbFyCI6k19bF90Ika66fYCSIhdIvn4V6vC
iQEBMeovqPZcbqKhp3WRF2P5Pgilky1QRQT8pha5cHrm8VjZoR6bVjZr1ezHAnMqTXnu4Ocb6QmD
k8751nkARu2+3kqeReqpaYpQs0rMvr8Dmm5L2a9B4SQyTANg5lQ18GOhykN9qigVUIwzO/Nozrqr
o/NVi97XSzg7oqsrvTJBBb4Ryh+VKGMNaURaM/OvyR122k3km9+s96GxxQYqPCTqDp+5SGLe8iiX
FUegrK200TyCfmEpoaVB2hZm57ZvhJYEjGqOIXBZk1iRFvJ3chRBGAesGnWpVXFYunguczix9JBv
g12w7TDyRrpB1o7XmyFfiN7etTHqSitjqMtNlaNH285Orhwk2Y0UN1geEqWwOZ+S8eagMCyCOxbv
gIjS0uVFm6q2agIIUpzku+6saoxY6zg9TuB9KP1+qzxw7DEiLdhDgdM0AUW8Il0d9WEpC6MwACEI
0BnGxOIx8DMQDg+b8VX98+dtbYyuKAWL1kvGZBnHSHwAyaDT1K09JRwjTIeP1w3jl4hEUKejtrBZ
okjS+lLHE2NuSHsd8j+TM7zI9mzzY1XW+V9bIz9fPS8NyAtBdDTrxyI8GD3WM/OOH/uwrxZEHfYx
E/PcELAgQksWbtN9epc66a79Jtrz9k/nORDLIenDCSMENdBYpDz9NAeZOWsx1pPJu9pQHHWod3Gk
OJyDxzzoKzuUp+/0OVqwcfl772S79kU7B/ngKpQx8tD8TrueadCCxjtGSHHiz/P7qw81IEIdZxlP
JuiMNqqDTjJoCIiwr+QENyDS5FT3WedCBqANDKE4iFf0YXoQdKJCXrIhz50ILN6J9szZQtbdRb3b
QMUdYhnoVl8evbivIYEuYEXzfvZaGwzvH+0xeJ7dwgv9uHS/Nke8HO0FQdCJkrBkSuCUpqxZOeBG
IKbp3rOwvQ9E4WckKaE9JuE3pZePX9u6wnGQU4gH19KAksHLSVcY1XEuAjEd9DNt0bCL9/quvJWc
xBZvSg60k/Wh1qYo7y4JpdxZYa8fpfh9Wo4RIvyvF0M2ht44FdmPiR4FarR0diRZdTx045CfgvQ5
QGk71CAmPb99bYS5YysrdDbUAe8ZNpNCJm7P42x70zWcGXLKkcedAGDklqhn/7ciGg1bABUYtDrw
ozMIYiuARxco0yVgv824Gh+czTv7xtWtlTBJ0c5jn58UEAUsGyvvN0UubL7ePFZKBFJ6EwV6CJqj
sXN5kTpzwGvUhQSDGG/jfbzRMAmV+rxQk72WTzPUSes1oa3yKAmOkiS5QvpNx5zNJHCrUKwDDeyV
oaAsJEJEl/LgqZoPWiyiTji8mfulsIfEDzDKFtrxTvTV2yHdTJM9wtVyLhKrDACxGbwe+AeBBlqb
a47FSIsSlH0T0KPWT/P36YaUv/Kd/iaCjSDyzIPgf/3lmG/jyqZGFUXBxGVEqYXSQ0L66Q7RAxPh
KlQ/2fcf3Nlog+VyNbweoFZB2+VKlriOBCurVXSQ1Hlub4BPwENsTsFuiFO43dScbSmylG0rxKYn
Qjj1RhFmzZlNE4PcaS74g6RlJ6DxTOTe+XS7pJW1S/vO2gfmc6zurDmXvBAgtptoHL/Phgo9tbJq
HvpFbe5reRsEjYHGZqsndyCjqTzFCIu9ERjT4Fg5sOKFLlt+JVWAoIyK5Q5RP74AMwkUSpWjOjjm
dbNZ4my6zZWlfVW1GUgV1XpvDTP/DsG48m4K1dquuq7yol6Sfbmbh+e8q6s7vY2mbQEiOa/TQmgw
C2FpT6MaOCVaX8/zZGL3KyXcCtXSeBhPDm7VThm9pmrb7RzKoSO2UvqQaUPuVaZeuWOodPasjJ2j
jEvsQVlA2FQV2PfrzrB4h+T66QcpG0Rc8B+8VVf9qjRWgrJPRhUB1ICJTpKhdC1o6QJffDP9+aZL
PM6xZFpE14oAhBRSSL/0KEkfLlIuKzJi0GawlVu0aYGU0+0Y8rb2sPkNNOK1DyNKaMBFAImhX2O5
kkwMkwWJ0jFCdKPZ9cu/68yd9miJm7myTQXSSORBUF/H18xJePwZV5BPFCRQ/YPXMYCNUq6qgKoa
TmaJd+MYp9v4CUzXjvUkvHQfCL4rW5dBj0ykFXkgoWtvd2GVfveaQpsX1B+V42Te95CCCWJeLHJ9
5y8tUP5UK+dGaIxIwWj65Aq2AkpRc6e61qaEZg8vn75+Iy6NkT9m9d6pealaSRPpx7Q+LNNtGB5i
3vPNNKGIBPmH1s6VnFwoF4val/hOev9eTLdz9NTWnAeV4ZaxjE8btFtWY5BImI2RvRNKd9K3TVz9
ofIsTP0WXM766/z80hj1gdouU8wgzuSjGe1iSOLBsxTqnSXetZnCCYIZySWxhcqDguYUEGnUxRbK
HLRzdZMhi5Cbs7xL82rgGXeyd8Ur7sTQ5sLurs8f4uDVm0OFDU2pdTNBGCA66d/PYrZnvctzvVTj
1AOub9OlLXp5gTVg/QYGIyaMs8gvYv/K8YzXH+vSAlWryrUlScQCrcXWCzbNM6bQ2juQ4AD9Pn8D
mBCDOqKbeJHHVYVgRsgAE+I9AkjtGpLeGRn4tJaShAqk5g0WupsRSHR1y1d5uQJLk/wFaaYOgB9h
jKdjMLHotayb0VPS73ovewCE4A4jkamj3aHu7A/oCR65pJPMc7KySbmOLEQVM9VhU7uXHcFOvdIB
GSTAp0Q07Y+lBsgK0X3BTByhWb5iFFqmNoEOpmnAK47eBHRQ5Mq7HPyd6k224ZVAro/lGd9q4OuZ
FkAu1LHMlnbq0wXFgswqhMdAWCZfUYSUN5jB8IwImBUTfUAs6wr/WehFaBRqkb93P+LD4lpgIek+
csg3VXg6F0fy5JsWopvVX0QLIiRtZQJsxPNJlybGWo+lOkpzwHglv34q7oUnjA6ciFR7s7ESj7ed
jFgBaSgGNAxE6kDWUNtZilM+LhZK0qNR2aUVOm2N0l90J5mjLzazE2qyncebP775AL4CXwvInKLh
wFBW00gGEFzRy/d5Iz4Kz2hAIUSAXqvX+srjXGJW7vdSSEZeQhC3kInAqBTkzuiSVpN2Zlz0CT6r
O/RnTo/MnbYQF0Vkkh1A6p66hcN124wQ8MIqdR27pofMbjaQVkas2+VT6xBZX9xHQHBJhWvH69Fw
10n+olXsIDfY/DzEMZKeU/1GURyR8J/vDaednuV/JgeM1mig8HAIrCcRC4WAHIRbwbpO1zcCadEU
qUAtHi09cye8kVkJDIb5wPoE/aba/0awe12AQGwhakgySRJ2Rei7VKG1dOC8xXiGep6clnfRgbCz
8BXRyet6Wb25NEVc02pTG6RUszC3+tFaDtnU2nr0JC37iivScO29L+0Q37Syo/VBDMG8lBR5B3c8
SFt9N+ExnHfwAFyeFPLIXi+KAAcB8ATXDRUxqUudyUqKKFMX4ntLFm5AleVi5GU/L5nf59AfFEee
c2Uv8NMmdR/MbpQ0LQhJH1aCTgz6vodwY+LWK9+LDY8Sg/VgoEAlKWjfYxCE5oxI80UZpRkHxBQe
mhFakc8cZ8YzQAVlhhLmLaDN+rFyZ0fySYhbfifjCZjfv01B8sEDdJzhXVffbLUkyn3OpiyYtZCQ
AyLvMbAn7mUiXR97wTHfYoJwB4X3jWU4suIk29S3OpcXYXD/BCp20wsM8yDNQ1V28scMoDfo+tik
9AxkxAYlCGREkOFA/aX/zTY0I67CLVltAnnZVrdEjIVRl6I4f69c/RFCOOOhvSOS361rNuAu/i1N
ApYjB/haggAoaTfSkn2jLJZDkIw6YCADZDFzG6yobg2ihqQ4Nxx/I3xkmtQI8BXVCkSP1LcO66GQ
5KjREVyd3tpD5hPSJAOTIqhq2Zb79Vkmv4w+WBqGNwwC3Qc2iTKG6nRqLRraS2IZjLdi1ikbZQ6N
TdTE8bZvAmRTRZbzunQMqxeJFHWWqlIIg2iMxaMM4mAFbOJeX9tAmBPFtnO0FUAwILG17wiWZ15J
nvVmXVinzpFWR2agD6N41B+DTWsPECwk8ubBNjqIrpk6AINV9tfbfP5o1D6vbV7hN8subJamFY8Z
MBvEbYBUBGUY18rtHwnEeBpbfQvsArlPp3I+MW+9dISpV8GiVzJskzavWdsNVDUwN7CxNvExd7uf
ZuXxKhnsetBnqnyeoVvd1cYKFanpF+3YWRBmAMnYqSp3qgaOE4IJq/bdTxmIQlcPuOJgDOd8sdNU
IDTr0dRrUiceQ/leHh6bjEdexQq1LiyQv2C1NmGR5DJbSvG4/Ci+geP6IX00AXP4UG2Mw70kGtYF
iBOnEsUI2y+MUiGCErZDvISTiEKA5qdoU3QeSRB4bQqWk72wQ79trZH38oLtm/eQ+f5mgX3UXp7+
Jxpx4nveu8KqFokoWiJ0RLUUUDtqYc0IHERnddq527eAdzo9Cd6AyULFa37yHlLm8pDlIfcBx4pu
0I3MJMYjqhYWykWT3eHdsLsdmBM2xXbBgPy77CcAkXD3lBFGIk/G+A74GJHG0kFy2AfZHE9jhvZc
qtvFAwmSJ1sEOcid7mKhDnBVADcduRPxrLsg6qKlYlZJNa86qVWkN3MpmstRCe7j9AfYAFAJTtzZ
eMmmwVMrUJUYYAWQAjQTDmbui9lsq6X0F/GStP4z6DNVyFXa5daC6K98l1xla2gb62k+tm69q+9j
C1Xp+uNrh8taOYo9+I93FFhK6l2TQMzSKlWQY0a3tvPheQ78PzeAYAQVd/zD+A3lZrpuTgcprfVj
ImAUNi3dSg2dvzCBVjhSK4TpAMZd+pkqEtM8kMIcyC6iuXwfj4L7tQXm04Chuf9MUA9xN8uTES+F
fmwssL6LXrvJfxYf6a44NLZ+k93xpjhZtx1jep8Gqbc3Q1UVZMqAU7Vekjuqt9yAGM9dfom3gKhx
EaesU6BoKB8BVguAN+1bOuB3C6Vp8ndNfK2n15DbHiBfmX7WFQNuhMCf0X+hcqm27tK+yRf1XAgj
zqt4tg7EeZl+8/M3YkNG7ouBMhFZrwmiedTwL49EFIyLJBJ4k7ypwPyArty2xjx0BfWov6gTrU3R
eK0wmzDkWaGgMPj/UoaPqCXKXLZw4t6vdvBzRXSAXWTCopkpot1I/2Eo7xkmhmQeNR3PBpV9Jp0A
QT+MVx0n/UmZU3vo/FE7/cVVWn0a2iFIFjqdA4CyKDQVO+Ljl2266ezokD+AM9zlObhzb4veOBW9
djJDbKDMTB0FrYt1eWyR5Q6+VtqkNdDt9bfl7jcqLqz9W5mijwJQC+0SQ3L1qEh245Lxf6F1Ml8H
+/83AqHS3rvQKfgKs+S7fLFE+mz0oKCSgyjL30nMkxEqXihULwdCbSm/guZk4YZ2BDHwlUXqpEAD
S5yzCXm2uG++5V6wU4ERC48dd0af6XkxnQF5SfxHWZRy7mIjqRPESwBi3Vso2SuuBAbAYV+9IIOH
zhDvNjMDn7U9ytOL1iQB+yJoSALK9/ophbgHSq/gN9wa+2ZfOWFhi0+cK8H8fqs1UkdUqSshq0JT
QywZgJAHehigM7E2Z9oWmxtIsnwjisuShA0FuwI9ylMqo5zPiU4u4OiJd+XP8HZxFKfYY9hxy1kZ
2S36nGgaiEZ0DU8/4Bb4+SoFMKAN3wcqShEodoBqmCj+pCla/a0TekTrKx/s8lvoZPvs+8QdymJt
K4ZSCBECKq8Y/r003sxiPMnlrIF7iEh0Z/cG+YxQId7k/vihHDlrZd1+tHpwSAFiw+6Sn6/WKkbR
nEKQgHQ9l97pQIeDZtam/LE4Ioq8dofzGvrWHyMoFdTssUDyqgI5R62xTbJsmsFTfTSmACA2XUud
PjATXl2SFSCAvBNNXRNNVqi2XK5NRjVpKSpFRjii7uUXrUB9Z+hseTdB0Bppqi6Ri8Er1rPyAYxs
g7qFoDauQMqER8NIi0I6Cqlf9vdm8E9TegVgGpwvx4pODDAKAZchA7tJV3rnoBowUxSJWF16SH5o
rRPfxc5Y4qvJdoMKy09u44O5NIP0BkHcAodCXYw0nQI1qgpk393HEB3aCoilcLIzZbQ75cXorZtJ
xNwg9JTrZbCbAvMq9aFREzexHrq05U3qsr4vECmo3ZloGVwFgNOwhGInz+JxQm5jt0/Q7MbE0fg/
3Gfm4uoocG24moPMjV+ZpRKeSQVoJJh68ZzTEl3RSHQjfwAGSHGslwg9N55DYl1SwsKPBBP5Dg70
5UE2lnHMSpJiEZj4gkoSQBdwC00Oej7iBdtnWbShPcg7ysx3ZW2YfIGVdxi1KY8TjRh+S76BHOxm
lv3u9Swvg7vj9JX7Oy8Le4M/l0v5pAlXq5ZNVCkmH2kE0YolDBXzP6A10Zzhjk8NwD5InwapLxqE
+RBVJa6SNN8kynsU8pQN2RtpYZ4FAxmk+kvdnFgpxzSsUBPFaN4OKtCkYQjWAXw77V1EbgRxeV5Q
wFzUyiQVE2hBnguzKaAwaBg7LZFvpM7c/I0PWtmgYgDTkCq1zrBxoyO9oV3gtJvIzT5iRwFjiija
vAoPa01woGAb0wHmvcrIaq0VwkxMpGMBkt5wujOgtff1klgubm2BPM+rE983lWnlGcrHapDf510R
2WMAKV+lfh+z+vFrW7zV0Ne6nsxKkGEr76NN2MF96eYfklKZpM+A5BjDaTLyF7rdYI6S0VZzt5wm
a3iRwvqhUPu93su3SbN8l+fwvtDNf8Qo44UV9NJou9Thk2qosHRL2UFSVDw3q4fXBZBhIlUy71I3
9NOPr/fyKuSmLVJHUYqGGZVIWJydwZUXp3o2H/AGgcIsBpH0R8jtmV3d6bNFULSB/gW4I3iPy6OS
LUtulsK0nDQbknqEFCD2oFCsusam8IQH3rgr/QjQ5siWr05mIKhmrs1dd6q1m7HyVSFytJHnNLiL
onwvuC/iwcqi4SRIpGb0gkzXBpXZo9jbyUH3U5SIR841uGon0Cuj3e8UzXJtZR3EHMy9iMjlPMir
3ov3PTgZO2f8EG8sV/mHc2KYZxR1WzJIjzI0nVJoaWsmkR7Npzzwip3qJW7uaIbffDQeRvfB0m1b
D/nr10aZH/HTJi1FFypmJklC3p0s+UXv77s2tbVh9/9ngwp7p2LpVbFJ5lM/qs9qJN3IcXTTqNxo
kH6mz59ttRbKVY6JZAzTgrUkty0wycNzVHsTQH9u9xK+VSAt9bhZINskJjnQOwUejn5GJX3Wcz2s
ulMR2wSxS2hKg3/EH0RknUB9yr/yKuqnQcqPhebcjzX4wKAvre8jRyc6bSrgG9ZG8ubCDl0ehJd9
AVcWKT+WxrNamTmWSJIWAj4IPSW3O+BQySIJN+LCc9bkQ63z3X8/5P8uElWLS88iqFZVGyVM6nCe
023hA1A+/zP+IH6s2My8rjT7vpNUnvAJAkdPOc6804sExfcejnP0gl/T6CcuKMitd9WeCO3rBAYo
0c5Ch/u6M68fkgUMQqJdgwzmcqVmUgxZF4T9qZ3ey+EuzU/Vn07CnjdzZYJyZkJeyuDSjfpTbg52
jvS2m99lvXG/vuNXkFfaDBVQ6qUkV4EY96e5crJv4wbd9fEBcPwX1S/v/7jH9a81DUMG6DTJaIlc
7pscaVOk6/DQml1CHXy6tV7/rZ4pv3pUqGO/t3WPs0L2t/q0Sb935djHSj10p6W3R3SufoGMHA9D
I3mxhYGn0Q2dqbYDfo+ZZ5g6JMYkz1DNK+bTYHwPkl9z0dtlx+V5YL4+6Nr975ZS5ySO5qyMZ3E5
qXcg61hc8V1X7Th0TFfaDCbUGhZgwVVuBE3cx9VdX5mlzs2MEYRkMDM8DlbgREEX2m2PiXcp/TYM
2QEq27eY3XQrC+kl53syvYwJNhkgReXr4bVETLpRM4ruFJxGb9hJN8CE74t3xUn90NV494O5vaCt
Pc/KAXdLrdNUp9BKJDxOmj0hhmjcxW0dCcWfyrY023wTMnv4PnLpC8h7cLW9K7PUeyHniW7g9Myn
Um0PUhFGmFoxD4pU74RIlV1d0WN7MGTe5pLVfGWWejT6ugOTVDeMp1Q61lMG8kgB5AyjLYSPtSZx
buYZUvKFNRruUkm1REY3RzxRhM+utTvBqSo3Sfwcg6LVvpI9ywPqsATkJUvdQb7J88e4cs3c5gVx
zLv6ud80+mUozX7Ro3Q5pcXPPtp2xUE1OWUmzkmiwS56IGcgvC3nk159hO3kN3Hqf301OIdGpryr
VWBkPmiq+RRUI0quZr+dNZBhdfo2UbKbKk0fB0lcePeRtS4MsANpiyYTpmOpM2NWutJE+TSdxM3g
Qq0AiOLoWTlYjyTkrjbhPS+3YLmelUE69k20WVlA4d2dCEEyAbloCKJELpySGV6s7VDxr9IYYKWN
LJJOWG/tL8XvN6Wj5Xb5o/glOdXBvAEbL+gBvn/9FZlPMkROIcOMicRrNWtTDcFiW0fdybgvvhlb
IvrU+8NLf8+HLjOjxJUtei8tTOsWcRx3ULLUwYQROYII9nwyplEBXKduRRAhca79FTKKBAFrm9S+
ilM8NHlH1vc8e6jJnRLB0Q2vHe10RziekslGwdXS+DrhvK1VyNtykfvWXVyrKTk63S0Z8DEOZOJR
vE323PEXVo6xXiZ1G8PUjM1iarpT4xpIMlQUH8O95S17CNaAe513K5jXEFMMAIEAZ3+FZUlEsVKS
yexOEKG2ZcAlg8DlHEyeCepR0pIuFvI2IIeluTX35eO0HWwwduKrlT489oZHvMAsxoC4/r9FUb4l
XmKM3dcBBl0k9MsBBNk22wg0+g4hGda+gxWdM6HOegc+DQK4c3lAwqzM2k4lUbd0X2YflnnTyrz7
zQpg1jbo8x9DWjUZ4b+s52mwwdXyfbBrIB6T3CYHg4vv4q2JOvRNVwppl5VYUwYotuqYMrjcwg0m
TnYoaXUvRAIycwZum5wVTGAUi2ggWNL1rFQ6YcSzNATpNPm455lTxvvQq0TAWDHERwApsZt3di85
Unbgo3quQERwM+BnByIbzOkqGPHItqzuejSNRVvq6Qz3nR8KN32EUobw88x3sW/CPe/+MXb5whwV
h+taVcdVp08nqb5T2sip6pd2CniPLePsXFihwlGjF0Dq2SL4FQG8VJ35O4G2T46JTPc3YJ4MF3Zh
jbrwxYT0t1GVCZWZxV9klEkSHyGaV6CrC9VhvgYl6z26sEhd+FKJVHESkNKPTnhodqRqmH5X7eBZ
ACBAQL2Xlx4yfNraIK3mpLaqVesVkrS+/+hLUBzwQmrWm3NhgbrubVNGcQ/fecpApEiGLv99BSQv
e+S1NVj+8sIWddWnWBpLbcEHUx/lXypI4C0PUwGPOB47lD+33DoaOdRUBH9hj3rjhgZShPKItUFw
qwMlu5NC2w5DpVDDHuCjzcyx9rk7cykU2QsFJZmEbgS4DGgazCiwZLkS2vGk3J8n7sHvljv9Gylt
YcLDVZ84Tx/zdn/ao49JqouLEZcIHORHeWNJ4F3LMeKRO8mv/FbOHKJtVHzntk2Zt31llTo6WZ2p
Pd7GCZESmtC4C9F9dkMmaCPP4g8H8qxRh8cERbI46lijZusbAlMks5fhrbQ3/YL7tDNPzmpp1MmJ
1UaPjARLyyEyZikIo+VXpUltTAo6X387xjMEZlaVDHnpIpg9KJcpzQB+Nj2pSobSqUzFh2DQ7zB6
vVMrBdm0NHHsnfGiV5diZZDymkERpG3Y5zOmVoT7bpf5HTqzDpl48n+2G9MlJDulP4MfNnRLb/In
iGIJhZ36vEibfWg/V04507SLoiiJ8FhE0bu1PIXaU5e+fL25HBM6FS8lfTnWFcjtTnIBQprQLuN3
UeH0HtmPwueG6tQ1MPpKD9pOmE7FLRI+b3o1wJ2dQFF68FAKec169OSsgfMZ/w8X89/u6dR1iPpJ
wdyqNqE6EW7jwV0+ctDBVL8ITaC8nYQtbxyGt5fUlcj6Xg5MYZlPVXIrLbdG/jNuXr/+XBIjd15f
Bp08h6ugKKjTuI50qT9J9yCnaEVoQi67eXGW28JdbopX4Q54jMQWuqfQyTHmwNfqJh/r+nYYRBgL
o9ZXYJug6mfQ/iD6TXaK7/uZb+7+xQxzH0O2P/u0REVkcW8s/ayjMCHdn3OHGwGInvhbYyde4XCf
QmYgAZWZ/10X5WaMvhmNrBBalEGWt3BL2LSnp9ghAzgYz//Jbxszl4eJDRlSPGCSoHtYYGsyBiVu
SYOHRPWZn7VOh+GiaJvs9dDmKV8xT+fKHOXVMMmUiNWIzEhHi0x7DOP3atxxTifzbKxsUA6rJ7n5
IOCLDX7yUGGksfJE/19dXl6ixw7L/rN1JbOllfKcGi3aAuJ+AfkSgFAIlSTUy5M9jzCT7UpWtmgH
VhboAxQoBagbnAwbovHmaP9Q7QwT6ZUTgbKeA4yUmI/eyiLlvKAD0dSDhbqOeup+oC8QvuoQSJOR
QIvA2IGUEe3HH/2ucRCb8b4i8VNXNxyUVjryLwz30aSTllxEeS1itXCcT/F2viMN8eB2csKH4Sna
lzyfxrNH3XM5zqpG0gqSMxQ7wr4ElNdruDE28i34jO95pPL/x9f8XB910/MRzS2BxEnqpl+c3Isf
zZ2y0TGZqd42DkTueC8R++oREUEgwMmeXjrtVJqWKRKB2JjhshFJICfy8k3qDJodRgCmiLfTXewC
6h68cy4k28d8Wqaei2LOGiXqi5HUsFpPA9uJ5cn3Ohne/h0FelZpEOv7tEd2YvU89amiTlaOiIVI
XMZPAxJAONKN6upAjSRbeRvz5XyYjntlkzo+gNgrWaEn5PhoPxQ/cnqMaH4EPhFJ1L5DbjdzeEkn
O6JZ2aSOkJWiNlFDq/i0PEMIZMaQfuoN2/KtuCGt6+Yp5SswsH3r59ZS/jtsw6zKKoNsrbwnTazo
Xjq0t4UX+8rD18eG/KorB6ChNwdQB0BNNBZ8UtK87gtETvISPY2qdTua9Q/wDu0gO+Wif3foqphT
t2NfypVN6iv2/SguogAQjtHbBfoCEKx3Ww1kKtbj4jUb5TcYxsmv/GqZ1EcEKw5EL2T4gQjMNE77
rt3OtS2hN7WNNy0kftRb/UN6yR65MF6mYTJVAGlAjBec92J1S+KiaWNtxDNJcA+EYiH0ulfxZ+KC
A8CNnpIb2TaSDS+bYL+YK7OUM5BFKHynMvx6ijriC7rM+V3uWKcBqnp26HMfTZbvUSCcZwEZZxCC
5EtfUFeGGJopfIGG5X1TtjkorYHWXBzQq3jd9796ttb2qCcTrZ5p0GPYU++0t8ovniN/vl/2BEmi
3lgPvOSe5dShWCqBKxlPCcDRl8sTSy2EgJkEGF4ElzPfZWHhqYq6+foq8qxQ10LXi04rJQHNcqBI
1DB2Jt0PjNj92grTn60XQ12FzOqKVAJL8hk0mW7nlwLBGypAsW3tG4Q4wYFXbmV57bVFyp2pUWcW
Vobty+PI1uPDwK0bMC0QNjFw3oPKlX51RaGzTGGucR6aQwe1k5g3ecG6xpgo+c8AdZ/MpunrbBrR
Bxsku1dGW6s7O8NyjIozdshbCnXWRqnSgqgAprUufs3Wk7JwWtusVqkMSQIIrqqiYl1RwheJ1aVm
j9520IzlG7YzfQvaJt1LWZg4QjWj1xDE024eUMgtCmCZarM8qHnVH5QWJLUVxgZ9XRfMfVuLyUsZ
ZCFvhoflTQxMQmHeREfORPvMrBJDtYjiEc/fiGypRYhICucgpPF/g/CKZ43+tPKgZGAEHU7jPnlQ
3GWruxP8Fon2+VN7rOd2vTTq64pykk+5oaJK2G1K+SQWBwkzV5P1nMGzdCLv5rGOLSRvMSiNmTb5
auA86+MwEmZ5PCVLsEmT0luK/K2o4o2aytuv/QpDRFslIpKoE0C5EhNe1NLAS9AasRUOSCXAFPwP
hso2GD6/q7Ykpejs8I4In4/38kePyFD3so3CS2ZYV2f9F1AOtEpqiHynMfkLZq9Cx2pAehG5KoS7
3dmNC0dLwVfKgx3xrFL+NJETqQfRUH9K1Je0L+2+m+yvt5YZMK0XRjnQqUkyc1qM/iRseywth8qp
ucsQfyJM80cuGyT71Hx+SSq1D6dGqlEWHU5o/gOEB41wV6112UusCdzOKAl5nPWRo0FHZ2uXRD3n
Ut+HUTq3/wZJw854K/zYy9G8Ag/9y7n76KP7yDFKyp1fGaUytVzTokw3BzTMml0yJ0+5LnhLYJZO
3S670YgeVWO5Wcp0W9a89bLi+/V6KZcjF9YYESeLegamLzE+A+orv92RzJDnAZhnB5BbkKZhkhYe
gDqe2dwKSjsMNc6OcK/5yjZFP/7JuGt3xaPw8BuxNvNj4mkRz43k/0fatTVHinPJX0QEiIvglWtd
XLbLbrttvxDudjcCBAgEEujXb1ZvxLcej2O8O/syL9PdKkA6OidPnsy/tXvwaK4CjwkPV7GiifhO
UXVyGpF+8f0+O3d/hlgp/M+Cvw3IkXEempWgcrHW/OKgWWVt4pxDN6ubDGKFFmwaF+iSfIXWfHZd
vF/2w7dr2n5qpw3LqicNFzmUvIm+FY9+MqEx/xWQ9zdNgEtj/P1ql5f9rnwoA7owXvnTC9tP+6WA
QTpiGZQfD18isJ8hM7DmgAwjyJpQ0vmQwve2r7hb4bPVLKFVZvLxWhcsj5IhuoHRYCq+VgP49Ate
JoIDeBVd5pU+PJxdLjpqqvElfLlo7tUZRKxUTHHV6zq+WF2A6fD8L3YNqlzM42HLYIj0w2MOnepm
l+GFSsx/4ElxO10aZwEmaEFihN3UvwKb36/4IbhRWCRtdosVRbpkMNxMx6Id4xb4tsE45XSGZNjb
Fw/5WQD/U2zCTwZuhx9FTDxZCgtD5cgh4R2mX5fiok7UJdOWSnBXrjEH3UJ3zvjJP6/72fd8v+yH
JxWuQVOvRRY+tzRXuroS9KsBlM+WCGyfQHI2wKD8RytbMKjtUqMF+eINx279NtPv//wIn6JawUVn
0kWrGhocH8LlMJUoAKd1xP4YXoHeLYV1LS6j+Cy5iP2DOXWaTv/q8L1f9cMFzx3iaeX5F3atquN2
Vx0gLv1ysaf+Q8vMv4orn75G8Jpc3AgX1dAPp2Bkrhy7DuNCXaWnezKMbIek7qtu7qfRK3i3zIcN
4fYRNUyb8aWfl5M11xBqaZZsLddkHtUtaUkLL/AK1qmzwOAQoV+kpJ/dRBi9vSSksINFGvzX+LKU
letuQShe1rFJZQkYhMVb8PrPO+azVwm7Wcyigz51QVz+ukhfaWsadIQ0Qu5gH7FfHPFVXvvZlfN+
iQ95bdCZoJeSSVQo7s95PxbzzoIPZWoD2P2asvspGev9ch+OAIS9VglS8iVEujk0DXPtpf5ZZRdF
3uaX6r+IGpev8DEPo7BmvSQMkIb4uBe9sOdsvsTHi+eLC9DahTLm9HUz83KG/mmdD5tRrFMLqfpS
XEBVDFWZBOk6XNkDqBYyhOIJCgr1xY/4eCFLkbt/3iWfpmHvn/LDXad7UK+ZHQkQDcLi4i4Oiv5l
wOsCWQXQ3im2r1b8dGNCZBjqKSEcbj4qYWw97FkwfT69tL9DyGKCEA3fZevXmgx7kvJD9GWX89Pj
9m7BDy845B63TYVC2lhl7HZP23offVnRfv4i363y4UX6dcRxLaCCnlKI1oo3DnXqEBU7pGoRLc/b
8cuWzme3Kbx5/vMiLy/6XQ42eMoX00DUi38TXbXXAajIF8BR/bGJ0Dl8dZAcjf/mInq/6oe4As9Z
T3aVo17GbEuat4shXHQtsuHqMgRlx0iOHr5KVT49Ie8e9EOcmVutJGhMKMMqno6BW8zVtfHQqcaL
NvOtMP+GpYwxhP8gPR91FMconEjjDfqlPBnw7ZaifSlRDHXYoeT4v9Ea//xQ/GfBPzfWu2/Zro52
XInsfXUfx/4u7M9fnPPLJv9blPmfJ/oDzL9bgC2eN6geh8C/AXaVDYXYbflltNgGJfJfFXfv3t+f
UP5utRmtG1ygWE091TU86j3UI/13LxYjVCb0DcCOf3EXuUDkUN9dRP8wR/LXw6BgeGAzF/Dk9FRf
X1o3VgbFOgyzIY7V+Zdn75Pv9X65j1y+yuNWuNkghPnoFJUFGeOhcO/YhtaCeL3M/+ofy5b+37+h
S4A+wizLga3C33piXJFJduDOy+wyecDRngreHNxKXc5PzvP/c7UPp24ZydiDDXdp9rWv2yugjyGR
Gp7W/G4uShq38osL97ML/i/P9+GCt9vNtM5yeb4DDN4zF1yiNbHz/3bq/Kp38lm/4S+rfcht55pY
q72i3zD/9A5BAnFWkovv9AE9W0wkZOzgYeRi/uobfhK0/7Lqh30q1wkKDl5w+YYLj8kjBjqysk+i
KK1gk/4awr9KFK6fjCZ13r74opcr6EMMeL/2xyDD6axUHWEOsX2cv4GaCcta+2bL3WQtoOt4+v++
4Y8xBz3xCbKV+J4XDVhS2zBLoulmO4/uslx5EnzFvq7urUAd5m68I5GBZNSIedqB5UNn//znp/8k
C/jLw3/IApRakecp/BioQw0byCRCJXoO4n9e5atd9SdNeBf5QqfhjcPQU4Kv8kUXACrDEHPgl5Rq
2EMkulh2X0qdfvVol2D1bk3XgbTYWGFNncB5ZLxeXnJXJlD9vczpg4k33c2nsvmarvbpfgocCLaF
kP39W8emlcKOJh+NweUgruqdRB7n3s0IgXbqHb92h//06GAMA2y1P77VH46ON2DIDOYjiLk8sZ0n
2VxtGBtS//fizCX/s8rHQxKQWZFlMPOLEM8keqTqtbd+//MmuXyPv53Dd0t8qHK92o4w7YwHacIX
M15H/VdY4Bdv6uP1azQ0nkKDZ9jgnGCutjbjz/09WuAx7Blh0w7b0ZsIeuKwmvvq1vh0L6K149uX
3B7NvL/uxX6RRDkD9qLKLz2yi5JJeXvx57wgWea0xfr4ZZyBePfl2//tlb5b9sMRMPVG7Yn57qsr
uuknlF55l3lezTBePbRwpiJoL+8CyuYTg8TE2ek6nvacW0+1DMfMXiQ6Mc0UuTGNMP0Q21annZhZ
62CBx9o5D8zX04+mqjCtKYRKrauyk9tDb8/Wdb0K0OrDZb3BBLt+aDxSvVKwxVvIyzZCxPVmWXCs
d10DqbSRQr3Rgz/lmGs4sGs4s9o+mKS+h0aCxCrfTU8w8hD4Ze8nvuFmTUcXDSNXKSvlVgc3jq6f
TJhWlIJ/2wX+N7Swo2LmNHLiVgQLWP4QLHmFXNr8PI+GnQz3/QNAJTsfu8kds36do902OAOL18rh
biGrzoGYmZDQGqscjRncuuNZP67RkzcPUO204HQeN3RsobGH/2TQeuiONYELayL9KrrvKzn/4H7N
KHyeorCIKu7rmFhM7mbW1A/gtBK8Ip89T2Zh310zDOAFyza86aORNnFQdu1ju0bTFDuwUDrVve7O
VdQuS0wUbFAdZ6pCjHX7Kulkgy43fP8qIA2dNw7xPDPKEm9RPeT+IrJOcWmFYbIyuA2IgZBdZJc+
iycUEW2K64h0mCJTIXwjzQxTBEJLUOIWd3HiuaNtIht0zy2k/yd3XB8iwkEbkxveurDGBym4Lpyx
g9pLR+9FVLX5BOcOvF1T3ZiJRc9UjOWSmEFAwRKyCrjNFTPtrTHlsMPQ3ngF8VDyE+9imwo1Et7u
Q0ed6g38nwnafSvrylS0MPAciJynU1tyyXaVpVo7tzhkv34Z3m7LjsgIgw711qgbSjaVDd3Yn5tm
BRw/dLBc8AdsaG1EWoZ2Gdvagk6o9PogW+cS/jub9O83iJc9idbSzzbvaQo38/oBjYvAy/yqnc6B
LNkPjN41z+ss/BPcHGc/mUkAU6vFpb+EZ/U5afmWrdVU5fCOXx5schEZmMAaxdnaVLyBVbkrIcN9
XIwk4MdOtn/vIcObimAV24OSy9TE3FLirIet3imI1xcNtDb2I7oBoO/5rXtjaWqeh2BzDm5gqUMA
xhTe70bDNp0A6+bB7JRW0vpdf0ZyzG8j0W5RHBhj7eeR1t9WPgU5SBLtsezI+OgLMmfaohOPdV+S
gjuWM2SLqAY76S24sqWU1BW0GfiAGKnBoW/rPrha/aDfaYs0iY74lhBJh3TYTHkbBKq/trHvkLRN
UCPpCHplgeIr9A78+cGqFT9ybO8hbqOgwT8WzAXUcZtdPW0oT7pWoJPRMbEHhXCSMVWTubGEWPG/
KFFFYJXunaCSHjpbRWntsu22Ne6SlaPNfswisH7PzJ13nTPqnVWx6sodLO+o0EGE+kCt8Pu46WIB
w7nrxRkHD3HDHvPejYancYpIvYvg5n0ifEYi2g39Gw8tZ9eV0XQkWpCbta9LRLdJrfeVszWIY3i9
E6jH+COpXUuYrK0jP7cu1EW5CXjCG1+dVuGQZF5FZe1c1lsZbUL1vdoQ9Hg0DreeQidg3ygLZhYy
aPlvI1fr3NBqyvmAGam8dufuCqI84b5r+xCq034NiqzY+i62WWhdjatQPaBvNY5xrVl5XQ1sAVWI
KwVk3HfIA+vrpUpmTwc5rRzyDUmMm1SraTN3pU3idrPOGuJ0+y5okG9T3zxOnjWDGuar6cwj4d32
ds/GRBpRJq5V0szTU9DD0mTQCHpunY2hg4F3qTBP2AXrz7mXi3WEE+pyt/Ioac1MvpeUthjs6iwf
EaU+irBMUaLGAQIJHYoyOFMbNG7zCuDoZVvdG+IHqedI4DaTW+d+08s7FqkBJ5lZMRksuD7ZFJIs
raOPgangJ2M0pK1mywI6GCzdY0PKNdP1asDZ6Mp9K0Y3qUNlZ9W8LbmoIxuxFjfENLKmqJn4GS4G
KA7ZUqZViiGZVE9rGzeE8Ew4E7oKRsnMiBGeFS30B7Gthgyqh7ChiqK+zczYz2a3AK2vYh427u3W
WmIvWemexBQ+6TV078wEXx/Y/DjT9ho0jhvhwdjm5TVxSp4zoutoVyLh+u2Vm7nHS19yX9Uy5r1v
P27K3xqoK0ZOJngV3pJQhnW82DYpAU+CkfRE50a3ufLLWSQKDcRU9oN3tEqj75Cbetf9iii4VrVK
XIyBZyRagsKBIGAyV/KnXY/NScFP+GEd3CV2FcilZd0PD+HK58IBrzcNcfNeDS46t97gRrFfueuN
wN0Je00KKjWPpsxfR3PurXqJnbIKstpbMFVLtRUDIglzGzhy7Je4hRPu+FtsLXV49hZqH+w6Co4z
CJoZJHxJtkI55efgQz3BDdoxg1VUF690jhLSe10a9qBBBXbvHmHdazLkADKGPzv8l93VeZlUpXMt
/T6nqxMl5ejZhYaqT6wq/BFLMA1n8B6yh1tvxTXeVqFN38Qg/UA7WkbRMWwQq0W4qDgkJUIrpk0f
l44yXPt6uR10GGYWpn4Sz4L+kYbyJciGtbqBCTiw4sVniWxbAelQB6Y0nYTzOxoDGfMbKyuVfhr8
AG0+yZ03z+r4bip9YIXrVqbLCKtuZc3erpfaLcqJrQjGwfC96msvbl0bw/OwAgPwgAtyZAP5bput
jC2o8MYlHX8HnYxOtKmdFPKY+gzfx+VbuPnu1WYGL67KdX3QZchOlVY9biFKz/W4TbfjEgw5VYzl
wWKfSajaJCxNG/da3/OyJTdSiceuHuE0tprmHirCeu+XuHL0xK17vtnfJMLhg7NV6jDSkBVkoF20
8zdDf8tg7Y8Q4PDvGxCnoDtqOeSm9KT9iB4ejoze5uue+TTbGjNkHRf4PvZUphd91B2CYL9bKqs+
ReUmsq6VspiGENYtumX43vZTRedvq8W6DKQ3ij1JrXPH5FM9uVu2kc66RV+LH3HLsywYV/tlajAd
zysjdq2oltPorxDVh+pf2nV9v9tWCUrCSNFfoApCHbTk0OREDpPS3kWgHPgCm9yGwfI4dJ5LFr56
dvM2SRHmpaLloeRlE7thPV8tUnev1YC0zAqitzBo3sC4EMmwMZ6FJb0vudMfLVq5sasrfovLBGl0
oLprvzYyW5luDivSgUw22mQsKi9GYS2o9JQHqWv3Uabn8WncbHdfgnSUtn2ncmFP4IUOE9Q+aqF/
DHaANNWvdyxa77w+lDEgOqSksrzhEd8P3oI7cYXA1JBhgi1TxEvl5t+T2c8MEwdbWUXFCVS4ffIQ
NFVqNe43t+tTT2878F6vVrUd7XK4MQHaXEqoS4yKDrCIrXEtqYOqvWvgK+cy8J985NSx3/fXlfV7
bf19bZrYo3ZhD0sWiMFP1hLRW26jnzrNesRWy8bWzdy+mZBCY2rB0msctuYXUKrkMs4Ro/TdyQHT
C3rMqQOyhe/vOjHk6zTsrGiZE5BYQSuZ9huTXcq2rgho/xvhw0mRc7+JWmcdaaDyO+DOdxm0Hv35
bEZbJrj2soFCwcxCk2KswHNnPy0+/fCsOne89rQ59I4Jfd9384K8d7metva5Gdh9zy8w4Lgktb/i
AHVjVi4yZRP8t7wg9tvgPCjs+HDSdrJBgNvrYABrPAQbiz33xCumpfnVTxsoTn1++bVEWSwOR3cn
BcjgUfWTbN1PoesX09a//ElD01oBr279wpvBjS+tbxSibPFqkG7xUhUu7G2RFPvfnFm8WtS7Rvfp
sGm+77flyuJwCPPmFUoAsjy3TRlzAj2CVrSHTr5WAdmTZSrEoOEVxlImpzO4pdlEy4LSOZMjmmGN
n6mw2s0WbAYU0l/Osk6D5dMtqSkF2Kcyr5AdVo7Y2T09uLP3pFl9y2XrFrppCrcmud/SA7fwNvyl
ZYmWUE+tG5a4VBe4e9OO6d9WpYfEg1/mFG7Xwvcehm59tEpUjmuJ67pdVMrK5R7O67tw0YdoslUs
hJXCKMAUDKOspi3RUfaHs1jY3vZg/GCzbFiqgxrsvS3VgBED2HxDnhzpf2rhrzeoZGhQIaBs4Q/b
F/upH+LVZkdEoWPoB3WqZde9bbozZ9cryz1nlXM7DxuObg0k+HI/dAzcY29ZT3ztinAuWcLm8fds
tzBBWbbMR2Zgtexg5re28a+6ud0KadqUSExb0c5NFqs8+y4U7jzR6FgqOxnrLkb+iEp6ES+jsYtR
8Z9b7zyiC3DJDdWSRV0EVz+jniXcpEjrH62FHhYOJJEFGYoOP+Mo05JmtLZ4oeMTmDe7wDNZNUwJ
j6JYBwNqO7pmlVl2TgeCNuPmCIvUIaZzmQVleEU2oADgAx9YZe+6iOacOk1mq35PtggXJO7qdZpQ
9cqqWOWa1DbOzwbEQyKl6KB+r1oPG6958AZy7c0k9Sx1xzu4rq7syRudu1L0p4B3N41A8JH1so+Q
KaPjtV/IcLQrYJV8KKrITi1LmKQMrET2+vtc2fEkWKaXLuG1SFZfHybUL5gLSntnhdrbhNkDB9pE
4QzHCNq+qqC6Wqz6J+sa5EFjkGiHfwPr99Yephu3geSBF+zkHN66kRxzZqwO4sV1uoYdQFmGoWm5
xQ7K+76HpjFcwGLm8J9BVB+3Zr2p1+HIa/CWStxx1Iv9eSii1RSdITuDi9Q27gsXbjqtJvbwE13k
YfZWXzmuvqLBvFMNRt15dGuNYFRLfvKG4H4BTU5JEGYd67dczN40sABtMPqI3sy9I4DhDL5fwOf9
t2Pm7yrYcqlF5guQYhy/fEZpdxC2lW7SO/udcwrxHSQju+USSALoEZTkCBGBPYCNb+Mc3q9gmeMB
g2Sz+R3giavWsg7NQna8dIJkCfsMm7pgobmJ1g0/xjuFFZQj6iaXDmvveot/d+C1sKroO1S/3qxq
wVfDZD52aKjKwhFuDI9zVDvkqfShH+9EqQ89VT9gXWwCZLh0OC4rNl4prijnCPPRudP6gV9eYxi+
bHRGVblpBIsBdnlT9IOT5uDiMpjp+OqFEjULu2oDv06nHkJHTnO3hv2LHPp0lnZGwiYLA7nD5klk
ZD2uSAxkaZLGtU8wPZ8rz05dEW7ZZLVTUiEK7ld/lS48FZjIAffpGPCeSlpCTdFa00s/RgiU7jQe
trJ3YyvU5bOxq+pcy14Vtm30SQGvzQj4+tcQKqM3DG0tDELYXTrUNsG/KTCNY/WOAxjHLeuTCRlD
dt/zvbdpKzGu9xiVI8+dyPptvH5Ilstx74Fye974nffNfqmtR+rAPX2pcNqM2d7oNKIf1+xZ6d3w
MHzFx0x7Op+IO95tEWxSZlVU1XKzzQB4GwWJ7pDec9n08Sy21OPsjhBzqIcLvuJT3JVqVwEzrQPr
ebEdzNlMZO9z3CBkuQ1aGPu5/pxvzjLmngbnmeD2I7qoanK9eVWTidaXcdNUeY+r1K2aOoFlnJ8L
mIXBVsj+VdvelTOMr42WO6YxHjnM52EAPDEp67EsnWugapnyzF4h5MsKN0U93Nr+dB/W9W3fh0/d
cDkgKPyJc7V25uCI9U56c6ZMk47VmjtM3ixz8MZbX8Rhiay6JoCequ92R9N68pGFbVlogiyS09FZ
+/thKJ/dAeUA5SDld941L3HIhiGxIxxbsxz1AFfaFkfZ5dnUtQVia9ECu0yI3xTzsBa6avLV806C
wJOG6PJMOYln1SRRCfkfo3EXIL74tHCRpYpJ763qSQngk5Y5DFLdggV2srx6PwXRT0fCW9wXQ+KK
Oo+m5krUw5FdRsf7Fb6R01O4kSuFItmp4KICBSq1rFnkTOd1nq9cWV73vXgYg+AVCNwPKIbcI/W/
CfRUp305voI6lS0uKltn8+7NGn2nTN3bpv5OKMtc3u23wL0dnLFA0vjEjfXmyO5qXpsbGZBbp2mv
6smOoT59Qth77bb+ZCk/D2mYzaaCKUY5QMrCu7elr3AddIWjwrvaMVlo+7vNra4Gp31d9LbferLr
dfPiBm5C+XCjG3I7Ix9PBsVzzELnJWM3mtMRobMBKNic1bZhj3W5X03f6qZHfJiul7Ashqn7hYi0
68L11eO0sAXkaSmFmpv/gy526kSwYGxoUhOdrcN6nOlkYrKFexpVp0iFp2Ats7lFhjGj8xr6GZST
49EBqlDC68i34oBrlGRtPnPU/KE3Fz1f9kY1WVAFTlwtEJ13uxMjqJVQeQauKcKx2TUt+mHE3bFh
TsdlLGqP7DbOIWinSBhbIOaE25DjTnjpNu+EggfwHAmO1TRcy0086bk8Rr2sAFhXz9YY3bJwvhrC
EUitDG9oA8d0FiwNUgjoN9v8Opqbm6DEsgQcJrfyf0KA9X6iukpYD5nzqazG1I2mZ6Ctv/zSsoDW
2VYSRtNOrgxapUKimIMWSRLMKPWMdfY6/zB75gSMet65m/fUYfII3coJItxea5IxsqPY3ba3BZ8O
IPqkUFlO3+u2k1kX9jcswJlveLQHtncLYtS3TnZvbJZBDPrlfYg6tQg4uRXRXFABJHR1f/jeen2x
GwTkANQArm94WIBNSxjcTo5j4m6cR6SwC/bp1P6Qk+wTOZo5cU37GrWomZlwoJFGZnndBhH73Yl6
u+mpJHd1ZW6BSV6NPXkFhA3cDG32cIBPadn+CDtGDk7Y/6xdSOG2FJdtvzw4rLpR4NtZqp9jd4ya
w9CK4Z6qunADnm3YIHQMYC+MeX6AyibvhyijbehkbbXMdyEPdBKqakkI6TCk1hhYjlATnkZZY1kM
iBeTE9WpXOtfYwQqBcBD6AvIOS59QFHlBYA3dYiFvBA9gQHYipox9GWkgCyHDbdRqUuZrpN4cQCQ
F6ttnntKCzpMVqwN7gsDuZAs3JpXKGHsJks/8U5izl/yIG+G6rVqlnuLrQ4gm+F6sPlVPat8Qgbd
djN6SI2+Na17DKPwtlrGa2GHj9JCTONsO5Nq2YXD9KNyhhy6xWcyoK1uOO5WGE/HfijhbzH8rDfA
pqio+p1T8R2U1fcd6wEC2/ft4t2MmykomR82OlDMJkidQxb5hFbHlbtyjruRA9KBJtYskfKJAl4d
b4bQPVxX43YO87D2dhC+SCxyaVaYOCqjx073a0yI9zpT/yeU5RIRqB8RGUG41k6b2L0ArqbtX8AV
bqemP0ekvWLAMzI3ElAUFOEv6TUbJIei7qa11HnwIDgPkpuHrRLhhAjkcCryb4Dd/LINySvC9yZo
d9yBEjafuxvPYOCopmjWYgLkgsjroylZmwxhcPYCcTaX1MLXCj7cVVR0ta/y0KnBQX8Jtylhqkun
WV+X2NZN9TtcuyxQTdxMU+qy+qZha+pYmLzbANEC62pcbAE+5nbbJtvcH30Q/KhDY+W2cRnSbHLQ
BOjIDcDVbGP1fdeTTGw0dbULHSAqnqwIQdIGC1h55Bkujoln3BRwRQpjq8Sdq7SvgnT0+6eoDX6v
kifNsuztvrseHQfuvn5CQfQbpy1bQl243EnVcjcMqHDa6pp6WwoV3QQVaLJC9Ll30Yh1f+PGy2zP
j/0OJlW29GBS42dbVB24Ec8mtI5S3IkNlYzwUnezU6K6vdZ4zjW6mTtSaCUSFxCfHueiY0OxAXub
GDZlNJ+5G+zLCDgAmAcwlS+iwM9QduTuxlKtu6QqAUr281YM1N61AG0ctt1wRR9GZ/k2S43G5MLf
3BnXZEs9vMOofUKaeifmsATobT1OG5myUVdO3NgrfOFmk+hqpaBcdd9QhpK09ForR8Xg7dgEN3tK
+d5pvecx0j8QFbFF/Gpf+ZCKr9wN3mTRcWrkqUSZFKvWFbGYrSNQ4h+YLjva7tiiJevDyTgymWzV
FPN1yiNWnRXu77KvzrziZ/R7X7YaemojCl5F31hVXpervetRrre1f3IXD55gHHCtTHoyPltz/4jZ
QBUjZldQxIjO7dTdjh75VjvLdzKD1KXqzaChtSbu6qYLA0PWhl72YsvUkfR6RKd4XaFJEgBhCyP0
Kt18WCPg6eJgUFRvkhfU3YqyZzymIT+byC1E2OSKWXlFAxjT2gkEkQ9Ri4K0tVC3W7nw2j+7YuOo
pYYZT8CzqnPjYa33yEmrxGkglLq9DUY98uUOiHO8iBKSCH62oMfBoHkrHVHMXX8PUa3U9DQhugI8
eq59O0b6kpvaJNaoMjEPSbgciXwV8w/LbtLJAmyDbmruGzjVz14Wtpiwm+zE07C2cPtkEuqa+1s2
j+Mx4AwQ/i3EmWLVdwejIS2uVGLbayxWc5wHedJkOHBip6qG8iKUO9HXB5g5HqrN+8X0C7q3J7iO
xgQ4d7SMv7sOWgQGHaV5ytBgS/qVJspAHmDyroAcC0m/aZvD2WNKMTqWyK05eZXZuyjQ0IUpjJxS
W4eAM1yk9D+r9lk0bOdLeiSM75wREwtjlXFqkGbY4Hi90DHceQZVNtqKjXgtu9/dOiURB8g1myvo
QBRj+b1GB6mm9NAPKm+1n1zAfDAb88Yb89IOoDfs4HBzk9Ukuqui+QQvwZwNK5qdaIUOaO90dVLq
Me1QkWMwOfdK8Z1IAUTSKoTGSBFbTo7VFK157MU9B+JRMgepnZPPFIJhbZhsqIAd/asH+TVs+Z3u
3WfkvxsiU32aRhG3qMQ9D6pwFZyvgma3Altep/W/ODqP3ciRJYp+EQF6s6Uro3Ly0mwIqSXRJ73L
r3+n3m4G6G5IVWRmxL3nRkSW/jvgRCQTqSmnC7P8NXGU41Dah0r/KrTkqRHTJRXM5jPp7Jbt1G7d
oc2m0CmWw9KWgdgsXotknyLhOon5Wk1WuHbslKsevfnZ1rrIHDHQq8TPhiFetemYGMPJmZI3a2uf
TbbxzVRVqdVEWq5COrwKk5I/vTm0RWWmPvUOmlm+hKNknlHFc8zjNlbu2d0cHoiFybJcd8YYyIFp
xO12WObyMo1dlDlwG+64s/pk56G9ddRvlYfQa9fRmGuXejABMeX9wVR6birzU+QYUgXMwuQ+Nd20
7/phLwsGVFsGqkbuBSr2/1aV+6W1L+t8y0ZxlfVZNVIQNfS+icHxK7+0CFPFjb1WiwaVD3r7zjzv
lrraaXJJFI9YoISzHQrqlX0s5eLXihbLFkHDUw7bJiNvrnba8Om4xs0EudBpC8r1lGTFaXZ/aQyO
jGV9VhH+x3nb2U23K+6dgys2Xww9p5EWNlURCNV9cQsQuqILt6yO16IMJ9bMyw3tkcPNopK6OxkT
v5SzGdFU/ng1ekUaz+XjyB/ugMIKslbWtB5l4cUkABgERNSFEyIxXzSRP9o9P23SMEuAhwr/MtNF
3JfLYerIdqglA/UvSlbs5UblVhR7VpTv+BEjWTNgg4VNaXbodPunS6wwmyi8umGXjJjnFvfidKmW
P5anXTfXC4yEAIdF68IAG2XeEzc/NJr6aif70f2B2/cVfb9kc5RbN1tFap1+tSo5qtuHWjkPOVWt
+iy0V0X+29SCj/hjsPvTgs1Rjjz4uDSXqXvOFuR6VijVCl5Vd4NfDzR1n5bfjB4NOoNpowov2xgI
+W3SNWXXEngD8zBYpsS3UMEH2JuR8OG4xJa5vNtOnCf0/by9w7B9dGWsdd4OnWvjC3CVXcFB1mug
SDnWSBklphuk6TVT8OFLIufKx1q9J6Xiiy2/9La1n8A6Cm9nGzgKnsIZ6oFKufVJOnpg0WtrDNer
UyuA8fDb+o+KYhbHZILa1Nn+Ctkxad6rO3tcmDR2pQrp8d6Oid+PdThr274z3ai1sB+zd30GABNL
mDusV7ZR6vDRGvoqQ212Ao9ONdFD9PyyKa4/2zpP6HJwaoKkNEx35KYvv/5f1SZo0VwSpG0jymZM
BcaZlhSm8ysXSSDq9nHCudJKEMixh8XRIllat857TPX1uHB7ETXMnO9qe5uzJMSdDlo5PHraYSmV
L1leBoOjQftuMREH89VjAI43h3TTFb2WOakBLIhvp9k+mT7U9VdKeZ4be+8tXxX6WU2RY80mD1R5
wMPzAV18rX8Sg8u3/ZC0DnpJF+g2brXNdlLU4XXbuxa7S42PXmeykaNF9pgfhEHm2+RdLwbmtdJU
ffVUpak0olrd4iT/3TYNoiHZFaod2oJywUNLTo2zHAbNV9bLyuQ5pln4g4duqf3pKYspWjcct3WJ
ALnjUdyX4G3XWduryfCgzCxc6W91bkeSwz4XH2ptQQPZH06+7UVHw6l9j5TZ9Z/WUm2qzs8wiz0N
62fmMsSrmQ4VBy2rN+r6P2CBRFfCHFgoXcZjo2i7cn3fMAJYqebrvQha1wx0BY04TYK5qPxsYrLw
JsKJ5yBfkcbrLqQx8ZNS8ynYw6Zn6zw3eAveKfvAbPYsxow0djKJrAldZQUZmeP87gVrB3d0/dZ9
am3DF5KtKvnoY7kEi9KGfZZGZn67e/BldlnM94aL3uWkrpPXbr2Y7duaXezps1JezO4n8yb+PdoU
1v20n2OiB3M7+r0z4VtzL5o918EYqPN8xGC4eM07U8QjHtvAYLdKuzYRM7L81ML/aD7r1fIn2Ua5
9p7lL1b72PSpD8qIJ39LpPBn7ZKU2UsxEb4d81dnQe0bOnwVwePr7NyZqeNCxv3m7TvICjlo0aoR
0tpOiTvTxQPN2Zy29WGtP+ZM7DK0DQsdUfZ1OGp/nd7HOc9lPZ7A5oKc+l1bv6v0Uvd9IJNDVitx
f/93Wb1jWo+NJoOyS+MuR9SAkqvrpqW962/Nplyou65Fr+wxKp7WNDvJygjTKrmgQ+xKTDPXiORs
Banu8c56Ydmbj6PbhpY3hY1W7LdWZ1Kh91k7S8D1w382TFAwmCHjjoD+AFpL+cUq0r+8AAdxWI3F
q2LnN316dV12rCXZxcx/BmUL16Tfa5m8FcINarMPxqTBBJPMbS53+uK+tHp9zhEFqmSAabMiJlL4
vXcpivrstkieNdzOYpxn8Vnn6m006HfoiZIte9yGd7cCS5J3Ecrlckoe7I3iTDhgrEgrIm5xb43+
AXuYwwAcokOF0g12xk8Bt++1mAa/zsabJtQHa0bRuduDFu97nd+MzTg07j9DLiEiQqx48pjNy5l9
HV+pBpwoLpOYwrpS9uAWDBZOKeCdrwVZZTbbeFzEYcXhFdNf7QFFpYtA1HhyzC9bf6wGnjCP0TSc
kXqDYaHy5HyX1Fs6wCb9SjmwBu9jLKznbHQu7kz1JTRfHwlqbgCIy2fBhb+NGJFYX5oxhsOgwAUZ
rEIy/KzL43TOwoZ86mQ+qcNL6yGsVluce1Tkw/p4FzYqYIZGQcVbLgyyeamGNIa6pHLwrnI7A4hG
M413VTqnIn2fa/WrwBTosPmgeEIzKyItAwYofkyAPnx9KrVzLbju9HQnJpcXftkv7tsigQW3U1Ho
J8v8Lqfuujk3PErgek7N9VMb1hB+Z6+X3YtsEoQfhTA9LeqqUy8n8YT3tiEKsejLd/Lrov5nDM8t
e2dyCgV84Acr+9L1/JozajKzx4Or/t7dL8bq+rOsuLxemlULmmTEPd6iBJuLcddhTcqgts3Asr3Y
yXUilW9Dy2xvbkFYsP3K9V8XbVQVbti37iP7gwIH2KSZZdymP8pQ8ozN1GycSHm2+HPGVIP+KKbH
8U5Tpfz0Mt2VE61C+rk6Vw49fpouGN0xzN03x/hDKgm7mg3mk8Tit65OA03FwVwZTZjXD1XxMigt
SBAqgPOp9fQHSo+hou/1iT0KYgurNTvnC/vOMyvq8hRTogjMbI2ZljFn9Fcq1ENBmspENiW1IoTN
vxtBsfje3MXjZh8FJQQM7nXNmN0+7wp98HWbOqYO7OWpSsA3/ypGsEkF299MkUhfPecouyXEj+SN
63d3A32uTuyADtzG/dSdJGiTWCs/hkFE2ZxFyWIcypWITMpIfTJ5WzJEw3DHeD9MEa2ieDGX9pbi
Nev5eitz7SCWX6eVh8pbz7U2P8MB9F3zOXToDkxLrDp/ypSbKp8pifxMdY/buOLvRRXxmHHiYXUX
ugUBVcoYJFaLt8ZHitQE80HH7x6djt1PBTipfuyl857pQ9j1MG2CQgebn+s9tNrep2adkoPFN5OW
dtgoU0yVfPYMcSrnT0v8sgWenvlfZop9Vd707N+cPnJk+J33rVckrQznYeFy7xVWyabp87jgqQAk
0Yj6evaZ5vnBGnFIbGffZkOQaGa88b9pfZO5FelYGEM1hnOBlp6U7yVVjDc/JYKZ83zQE+7IqFPD
t8t/Tpqe7dE66stjkqyvJfYUa5MVUz10phcj40YjBbypvHTKxzL1/prdhvzLZCG3Xc7Xu/fj4AoM
KuLUho0wzpHaJEFPd6Ct5zH5dK3XojiUApNLIQA46PsR8M9V/pq6CKl7aSRuXfnt5cl+QUPV7gwh
NpBbepfGPjTJ6qeFS3G3Ifne5HKtGT9nOS2djxFskAqS/Q4jHBiTVf0Ozs8W54WpYWUZyhzZj851
4G7M1IOjsFejexnlFomWMzzj7sVRT+gsG0ZQmVx8/cAKr57nUpBtNbgblS9Hr8KCtjWZtHgYzwWn
FbNyjrACDAmhH7W7sJq2oJbU5cVwUvRHtkv5ipZdDOuFxUFULw3CWx609bzflnynyvlQjILb272s
uRN3mLuFsxsWlCrjOekNv6ve+SVjRiKclanhLKbj8+gPe5Jq0MAJV1NXKjJAt+dx4/GbRL0bGiPS
DT4lvUEdZ6wtBOtWtFxV2W3LNeZLKjg9y3rJjPXJG4o9xOrBYaC8X9J09W7+jh1w7NiUzBMCA5/o
207JrU/LFJAKjTxnWxIopbIvAJBkNoZsh46nYa8Mv4bSuQHcdxGslf6nd9uL6hUfnToH5pbFOqBy
0GSWHYAYIipJQ6OR4xrr7eG3bJPTAB9g18kDwykfjNG7mqZyYx1RAC0frcayx6j+8LiKKZg/0zK7
dk0fFSukQMk2KF4X43Ow7dK3m3Lwuzb58XTWC+rZjSWtU1hhepS6ChIuXHO3LffuQtOGGPVKv1fQ
FQpyle0Wrl+GMB3yZYkmJT1Kcb9D6pJxtVn5uTV2trujT75DSnEYN/Mg+1H4qzD2Cd5rwLB+Lsbm
MGjLZcQ8gKt/y2YDsSxtQoM+ybwLldj0d+5ePDYV7ZTRcgmqWcHz5IHGua21m7JTb32rzq9BRE8b
Hd+paRvUNQSgicrtyxVPGedZOymsQ2aTw6drvHnZFghM3LkHBbjYsCUWXENZmYiHkP7yCX3bTxrg
K2PP+PvAU61PFlVzgqnBKtqdNbbhAB/ejpD502mUjJtL/zmc5qaZ7RVR8n5+9OkDzjefHB9Bjuup
NGtcu0UgJQMsWBXuOwQJxbDu1mp56fQiStzLZLRh69oP8IpsyXJRWgUrzv2BKEqznlvHLHyXxU9Y
PIFdoQb0tJxZdWozeXSm36ytA+Fe1Fo7NDortngDV+9f78bj+LRxb7rZpSGU7UpKmgwvwpPME8C1
Y9QnIWCcxs14zg24uf5i9mxbZDufVEYE8SasatiX8tYzoqXVn3qFYIEHqmGyNfg2qpeEM5jx17zR
U1BuaixZTaWAsy1Tc0w1GZd9Fq9cR4n5lGwPi/PKrFp/nHjBu9rXlCocit530s8KFXkqqs1HQTtY
nHWW5+wsKz1l5n8WZVfpDbE+LZyc8BE5mZDGeSg9BIPUBkPmlWzOVnNMCnGbC0ZxUTcIRYWTuE5m
/9yZ1rWj32tMz59yvsk1ibNNeQDiAPMbQ7IgYTGdqXBAerq9UTFji7DCaN5JRcDJERJK3/Zez6HR
fSwiWsrU3zaULvdFShH1c39SyfW1dMDmYIHEgyuzFZe9LPMUC7TukaKT7+8iPeRcU9AzJ9QpVrY3
75aEOl8GxXyfdZ5BO00gb3G1dkzE7eCDGlQxVA1ndB5mQSuYCuPiVMrBSvOjxUPXL1vjD0r2uMCJ
9DoU76BV/oDQ2Ez2pW8t1B1olKZ7KtX0b5TG2VLTo6m6l4VMJB1ntUDwTqCP1XiuJ5tBhrLZE5l6
ksl2aqZpDI3cuEml+04W7bdJ+lNrV9+27J85a4qdPsKRtYUBigUcrU8HQhx2UIt5w64teKwQXJeE
T72ZTS0At/6nZ8OvKZfPoXIeR3M5ddLl8hgdAkBlheG9PpWZ+VfI7pfx2G+eUlEjYsZu+WNm2Nqe
P/3nWnNgFRrngOnjuEVeOZ5zjhZZKf8Yl/Y1m/Ca7euUHCf1owMd8hKKb3BY6TIdOc3eh3Tha693
JtsajenJ7sdAn/ceMZoMKwtQxu/I5AEiBnecvLXX0HZFqOGnFx0MmtnwqKsdHNpOtV+3+tvO9VDq
LzjwvqN0oMKTvw52qOp2gJdoa95xqP5jP0LsLAXnBCoLIQusLFb6+F6BrtpV0WKYt9ykMBxIQlhk
5K30qnhaIBwl9ioqrIlhJ216KLCn67IL3Jx9MUnBCCA+ufpHZOshMezrZuFcrNBdOKSGdcqT3xUf
Rc4M5FvOgn5CFTxz6LUi1YNWZfTSvZCwbAoVba971XojQ+C7aCZFemnXItbsdjfZ76L6r+8RBcq4
K4jjeOW1xsWyMGoqarwFgwF9hpm0vBmvAKRq+89O0tfSvKKkNPVDUnjH2bZvZl1R11/LoXpIOElz
XiWWMUMfDKAKyWFb591YaJ/E+PE6kKjlEPSY0Uk7xnCp4Zgm0ZbmMcW879mf9vAyovQbuMim9J6I
jmCXaA9b4wYZcmgl8pvDtWUubBSBw2IdYVMy/MMwaPzZOjXlh7YV0J1cngTilpmtRuY3y1WoBNbQ
xSlVl68iM8jDGDuP58i24PkrESXphvlUnsbZ3cGVHFUdv6kywOCHYKPIWMVjijnvJ4I5I8Mcequ9
z8jpZXYbjGr1YldzUNX9FKjDCMqnNZdW8Q4mXP5Y2UHl1FTebowODu2p8S+Q8VD5lghGO5Yal5ri
uxBh692+32aYcRsLLIlSw3xwxa+SWXFt/2voXgeKiHXRIaGrJrT6j4IcWY+2uyrjIVXNG0t8AYnb
sNYdNDHKpVkPqjI9LIN5abwxrKp5X9b1oUoHjjQyex30p4mXAfyJqJJtwE+GFVt2H7VCUCI7gaGJ
91qwj2Z9LAYGlg7Tp5oNj6rd32R6WQdrn2Xzxd4oPnkpJ7yYNlNeJriyFBoFCIvsn3eGzOBVMy9G
U5+pU+JlZUEnA5mI1wQI/YEFiGeNZZAnG/14749SHmsvHDgh1bGOEpstZmbydn+MdMpB3KgAwD2y
jWlHco0gxRD32fKgLMWFcutR5mtsyzwyCFxld1feZOr+Up8EEYShr+NtZOjxRlXOPTiitKW2vCYW
NbThntqi2qllEylEm+66zNC5JwDteMJ5Wp0QQz1qF8YXuG9ZJcLGKI6SBknfbmTe/KZ8r1nTDQT7
0SfSv+v7DHPf3Tc9qu1E1cyriP8yNN730LqvikMtTOZiAifuK8FdhV7NZDZJNybNcu9lP9n6vpjp
Li9YvOsxrLzOjy0nRQassEleVvceWtHPG8BElqB9F3XgDm8SFZkx8od+mIgPdeFc2/tc/BSuiIkY
AaHnQYXmWo7FqSu8s1p99gKcTuGVkCKo+wbdGHTJYu9Rl1Pcv5SclYbyYevlJVna/VzzF41iZzXL
wz3L5LlfTjlE7ij5TLXHuWV3hWocU7hxzQaH1+pdK1vmkS87lWtquNfQCfMXZga+yJ9KZxVYBz/J
S2JzLA7pdlrGN22SO2rypwW81vG6uFiS3dZWoUHjNDcGIA5omkyfN+fBpJSc7uNKaTQWM3vqp99p
M0gpvYKGw392TOZSIt0WgSPUoCy6iIVlt1RlBKeh+g0hhiLJAwmVNZXykK55bCjiaMFc1/2yK2Zm
RcGJpSlATdGeuiV5HoT6aI1a0K11DKZZs1V727nKTUuYSpTeeqbH4RIasqM+SvcUIIHe/la9grgL
zbzeZqcKt6kKZ0QDwMOwXKfFz9XyyGADX6xZJDdUlKkfOYB5vnqSEg1vwli+psvN0vChKX6dReOZ
cm+D5kTEQA/3uo1o5m7dKN6li+tvH1rywyzrw9ey9qSqg648a5Dv00iEuc4Og/OfZVA4kQWrUxeu
/7nftMdEQaaxSAO72tnEjiCzu7dHBFCRnIs2fTEL1nyCf5qyOxAo+wS5+SE1MEVcladciEOxel6Q
qvkFf/W5lM5jg7BnKeJStMLj+O/2c4JXaynJ56JkodPVe2LXvwqDpkvSfT799zXfSD5ombLvHJw+
HL9npUV7cGhkV8X7tU0kODVVoNOzN4fIqt9KFMT7hEeO/XKvqdsXxnTB34ToaTB+YBDsPTXuaVht
UMfJI8irjNa+aJd/iinZxOoMZaBnEwFBYUg6za6jz85PesNW5q1951clfDnONzMtN6o+kQWMmFvC
zJKXurL3FbNPfa/U6WMzYlyuNA7Q36FGzDeapPVYlMuzNomrmRsfCeHoNa+iRuSQiVaUIetujhUi
JLkpOnQxHyrwyLLPXb+v0ydHSp8le6QTLuyqvVadHjI/NFSVdKdoIqqbBoKrjPL+jQALqsBC5vlj
Vsxwy+GKi+aoWL82yLG7pru5t69iIY6Um7GuLrvW0yOL5QA9HEO/uPsy6cJCOnu3VA+Kxjwv9MBq
+iWC5xvK8uxQTneECtBmPpmY6MusYbSLVaCfSRnZMCbBYEML93a5m8zlkNT12aamISiyU7mG1I0L
Z/DMy/3MmLo1XnR3r/FLbS4rPdzZualF/qZiiGdi3dedc9Yl0dSZlnca0sAaunfZM7Iza9OQcTYM
3Sjos+CDGJu+3jLb+k69JHanmqHlTHPj1gPaSgn2JHsxezYnxdQG8Dhvq7rhea2fqHO7JbeeV5vV
j2LdGRuyz2IB67lyZtyyIUmYEWH3zR4tx9tsIn/TfXR31cAv2Ua5S5YlbiysA20cXgiUPRbqdvUm
ODrh5gNalHNqpLyyEr46UeGNz54Db+gN3Jd56+a0pxKLvVN51JpLee/wmGkf2J2kAlft02DKU7Ph
anlDS0fX1G/6MJ3mxblURAZIiZBvmSlHLGDBGrlQs170FTy5NboHBWatKsRLKYkhJWqih0PFw9vl
3bUBPxlWFVC9iYTSPgM5VZG5mr+FSShWgIWkIP9tp0MZIpGRNCYMr/lAl9i8JPhd1blYmfJoZTzD
xXQwx+o8UtG4Mx+YAts6j+oSrgWvpcxRBNr2tUwWcrrNyJqPLXsdMvs1W7LPehg+ASSSh6JEXs+Q
mwAM6XoV+llx3WBHuo3/Zh+v3+bOlyaRh+YVda5gVqy6/mP/zUM1GzoZbNUlnTbSALgKVKccnyj/
fzYc+iBJumEvCLv+Zf2y1wzmotZHFhKR9QErz5C92F3v8YoIs+Diyfe9kweTXl1WMgVg8OHicthY
fZSDdPWwkzPPwbi8aMDYTj9DBT1N7gNUaXUyHddrodWMv9x071SlLTCjqVoYTnC3+TiJpiApt2Nl
npQkjdb1hoAbrIMbbYT6UdTXgePAq5MdNbjNY1u9GXUa151ykHl94vkGwdPLH40OL9WtS7PSgYy1
ZfqFrSO7ZuOfnnCeNmzhaMtHB5SVUQ+hZbZhp/WnbiBw6DhR25nfOqndskyvfXFo+JZ1h/JcqXwl
GUGkdNToISwV/p6F+jplTgC/SAG8XVsORw1bZXLcwBrdRwO6P5gI3LnDfzxCmIexapI6lsBzI0VO
rY/PbpVwUekwlv+y8WmGYFfWP4PLW9WWnQCKaitUgKoLBfK2rVVPNneSavSXri6j+wj7THld5b8p
kfsh8R4c81eo2gnge7/lTuBNVJ1Vf5b8hAontYPOk+KUW6B/g+uFmrxgpDRj8SB7L3Aaa2d5DRAZ
TQ6Klil+F5wIV6MgWJF1kubo0WHQSTBCyRpO+SI+7HYI6/ZYgjcnABncyOdeZSy6cnc5yqe2TOKi
7m+T/GSeAbJzB0PZPRhJG44M+9BarSTO89652wMC/Z9TjM8G5C0RxnBVdMyt7ZK0RL0dC7MgwUTW
+utdsjHGkbyXzgmD/dd8u6mglcQyrBng4ahhm80oVa5vVvJUkxEZZb1jvHKMMkTDscVeBlfn4iSX
wLP85tiqj3pvXhOoV1FIdECF+Kd7sZL57CRWtGgNHYtyUvKfjc6a0/BBWzj713KhEsD6w/fY1ulh
K0GHHf4skuZxg8opSys2axcdp77ZOFlNfmqZsVWWlXfts6l9VguJjpiSlYYlF+vbqDUPrShjsgzB
ZMiImUBXI2diuODV6PRznwy7Zp5fUkUjzpCF6/Jk69ND673ajkUlMF9XWz0N6frK6AxCOcVf3iLO
mCoF9+wNz5bcKKqbfdKXLw2j1XKBH2Pof1NKSqkolJd7ULfokB9dY+dkr+s8ozU3Pcr0gltUFPnR
cdDhCha0daqa7et1e6oqzZ83tLjK289kg4pEhArzZWStchUiL+b2v1wB0Mi4ueGW876PRac/k8R/
LbLk2Kb8PM2xNrZDoc3o1c5bwrtU0j/MBZXZojxmXnrx4I4dQnFkhAPTdZ/TmVB5S3W+uWF27yGL
mnECZueouDQwNKWRfCyLwV5dzW0+lnQ79K7yM/clPQdBOUXHo+lGOhYi6Z7b4u22Vz7Bs61h72WT
czG98ZaP1sXszKOp9C8j4F3mks4kstxYxk7wVmRqcxYO5XS9hP3cfMylfuv5PZP5/lhkcY1zZmnJ
PjM1SgRJ/nWLU3afSZNJp8hKAtFOkl9NejeEcIVKF4HRtpiB9Fj7XOF0rYA0A83l4BqKa5ECiFok
JVIHaWHull2yATCZvNjjveIbqqPS1O/KPZfbqdORfMpu0+d+l6DrjLbyNRnNS0npijx+z69m8rK6
+ss6ZC8L2qqDXpxU9W0ptWNP/GWy19MqBQrH8G6rdHDNrJ1a3WMgkfxxlpE0h3UGoYJOxCsDZt4s
7YUDPO5au8fjd+m04HDH3MQ8bYojTeU/Av4snRI9SD3/JJJtE6FAHTSYx364rxQb+zepQEomzPDQ
lZ7C1AT/V+rAzOld+hU+wqZPbnLIKm1Jj0rNatrZgr1e2utA4shXTdsJxiyvdtIzFX/D2HVonrji
UIs7DhDF7fCc5rMxW6G58eFp4i0bJs8HQzoOHCcLc1R88I8GNdR9Teg7Qq1Mf+qJ+nlSSt0XjfZX
AYwpJW+OZXZgYGiZ5Hszp33mersy0OCaNO7bphXH2nQuIGg74dRRoWl8xXX1rAvzYA4ycFpX9be5
fEFpLpBkMS9LBgMFjuPGpShupVN8dwLuSWqqQFZJmUlwt9A6JVlCRrs8lWRZWdYUr4IbKbfccCDZ
7ZsMaFkZLBJvRccDbrk81Gn26ol6fWht71VFc415o39N6Jsmk6gpDNjyU/IyfOjMDJl6e9frJtNF
eCjaIj10VX/oamLvNiy0ZIAFn3Pd+xudaiPsW9cDj+lg403d/BmJJjjum8vSq69Lk9wY00ILnk0v
FHUrQCNZ4TqlvB6X7qFcxsvKqCyrrQoCYcOP1uSM7JkPbpsHrqPQOo7TaasrN8jHiZ3EKOxTV8It
dkwM7hpyv1wefXkVdflgyfRk0wyMRfcqcxC6lQJwnOyHQqNUNo2j2ij/DbZHzTHah3Hr4h7BUnYT
hpceFvUAH0RNzOqpwM60E3H8m6s4FEvzXrR9PN+lEcV7ZybIo2ZkMcG4t25q92Nh7mmX7h+Mg8Wx
7i2hRWrLUTBqjAJVWAqaTcfJNffSbPy0Gx8SBGMdO5PT+iCz/GkYHj0CveTefMJDb0tH8LKeMDqW
6SGTKOpu73DYJVGlZZzmU/OVS+2r0bOwpUUeGBhegtBK4vtmZnzZ2/yUF9iDbW4ctFmLOqt7n7yF
h8BihnX1mun9fjTFC5kP362GD0+39sqIy1zKPB6Jt/jaZDOpyIgZHO67znwEw4cKLQJSZkEydD86
/qBc6uehGd4bdzp5ynKxl+VlYSDIQnRHS7wTZ8ZLZ1hfnbdeVaVIrhuTJzoCGEj+w4mt3SIgDuXc
U8k3JPab7NSzvlTXUaGJZjz5ALS6cVAJsw2k5pw0BQ1Cn9LuhVPNARBO66DMGXuW1O1NJ6efSHog
6tPBeFLB81UmwdaIuowWiRQwbMqZe+zuzc2Tc7MqT4ZDn78BSGqKEXQtwXLHJtMhcVHSB2fZollg
jxckrkSOhcZ6p/9xdB7bkSpBEP0izikKv21DeyOv0YYjjcF7Cii+/t1+u9nMTEsNVZkZETdlqQgq
zhfy+fs+JRmwBNQ7CeIg1mMTJVEF3WrCBKQadoklziqwk7UMIHvq/txX9r7IerwWxKhZwBPgr0CF
o7rQls+oPKf1NX/zctDhMWzKPZMPQjImTbv7SOtQuk1oetGqX7JbObobHBcnV1Vbov13v0+O/mgc
JdizWpLEdVgfPOUbEhgc0z+mVZ/xyu/SBmWRdtDo06tqguuCx1ZNRE+Mej3JPEIgHG7uMB1iN4bl
k55TPz/YiX1ZqocKYV9UIa6a5ji1cSAjVLX98JPP2VflRGEr2qvXZNG2hN0W8S8/4i4Q8Q5txIOe
lLuaX3HLgRM52UZ0fDlgmY4VAJzY9J8GZRwnUj1ksA5BGjB0MI+uQTJOqRa2wXDShfyiczlVc7mJ
4mw/DbjMh6ecpM9sIr849ToLiJnn07rGMrzYS+g/AqgmtZgQmEwS7589L3hFJCdutmZ/ySqPYxLs
HLxmv8tMuVH1EGY+6UI7BQqQxZfR9e40pyeXnA6P8Z8s9bcKd1zCd2hqn1Rghn0KBXlof0nB8DzT
e8dwvjid3pK+3XZ0Lth5QsP1mBB86TjjSadC4u2R2BYLEYe2Zd1my13zNRMpjp+zGKNk5e1Iux19
n+0HJhDDodh4i3Oum+ReVu6uSdiXXFfPmcbL3uPNWfyjAnFhNz9mlRDMzdfZKM+EXYno2a8+hYCs
TVJb1s6YjE3P/QtBA2VwDB06rGiBsKdKblxG/FbHO2odFPaHBAO1XfIEkzpa+urdHgGGGFjdjH7f
DPI8zfRky4TYYtrlqQ/6sxpyDHbYfGOF05qHVWh1cDL+HEDDUigqhknX57oJjaz8zOzmsFjDsdPN
GkVqN6f4l9AY/GRaLyhQ2LBCadi7Ca1hBqnHTUTu5IUb/j4V9nMylH9zRhRpipUySJINvKwbjJC/
Oe66lVHUH+PyL8/Kl6zvf3pyKmIB++HIndH357hrNwSWcKAM65blPFSu29agdW6JWBQpsNxlTTqN
0w7HPgahoi6uyuj2nuGucpfjp6Lx9ceNlsnOiTgw8Ic5GB9ZnIG03OJGRweeKE8WLEiVtC6WUOEU
oaVKaxOIclcMCpuMy1J2I0Wb87FTuv4uxjbgKu8PXIponZnPZoexDjTjxWn/lgmS1ThdcDsyolr2
9qj2IjdOley33uQ/qccs154vc0k8d0E0MeIz3j+4Qorq2dti3zX8fg9GadsF4tqUPWlHyE4zezfz
4Vqj0HVNsk4d6zg0Rajjirch2ggxnUXyYtr1e80wWyK8Rqo6VzlfawLqqrTClNRIzvA8Fa8pk9kU
XZyx+8voVEe7/J6TZdeW8aZ37OMUU5V45kYOajtNQahyuSZUTmyAG8+AVhLjsfEN0th0R/YPJq9j
MscUDQ2JNcznXQsRpQktSZkDmRr1r9xMA27WDj1oGttnw8ov4Owoejl+AaaxzpUHnlcQZXmqXRSl
Jgx0dF7c5MT1u7KZ7/k1mZup2E2PFEXQYByjFiH55Kd4gPPkh5bp4GKpdZviIiYREgq8OJnAGdLt
U8/Z5tPviC5L1cEK5BFV3dLQVmiCNdazKdQ+ycQ2M8jxNjN+UZBwzXxsxbPPsbtkmmBt/zK0Nlcy
Y+yuv0hD7b0UVFPw01gFMGN8IXXsbdppuvbRcAN6tdOQoisHudT4rlDxhKP+FBjzF7PjxKg/7Yb0
EYowq2P2caVCGASAwpFjbT9+qnT00tXe2jXV29T1L3OAYywIHl7U+6MyYQz56WfD2Y2NUMwZ8oG/
I7K8rabPFB/WFFD3O8abXtJDFFnXEVCQVCVfpfUaU8WkTkVuytjWiYn4NfJNzCTaHy7ZeoN3cZ1F
PMZWdmMXyjEiztIz+Ikp9LIqPfu23LA+dgcxdGXPjBvZkBkb2HZUGhKk5jB9tfEAO7N1SCsk+sA8
WW2zK2W9qnKMGmyzqBzNyLf7gT+S63jNncqePywYHkG2KYTK/D4uKuyTAJqMu9VeudFIzUC4bpU2
/uCFX+FCCsFI7TJeTJsfJFP1euD5tPNs1aJ7Q6ci2YsVwPCQryTe9XI7yQ8H65YfiFOb46wLvM0E
bYtVL4ckFfuxss6U5zge3ZWmrxktfeq7kT5tQKFwz2PifY0S5XSAhiGDi6QYa+LqVMtlU+LiTw1G
rNMjuEZFsy1QenNmM2URfLrz8ElQ/MgtezYGeQeiuk8jrqjOvxCPPZmWR1hI7ItWX418fs1zHjhn
2aXw20RhfeL7uw0OuxT84CCBY4xMYL1RXpxCnE2zg1KLNc/m7jGCrziuIeKoh9l3M1kY4qT/wntD
rcK66yD4G6s4NLIPE60jGLxdkj9wPjV8qfjmx+MLNX74eGBKTgpi5K+6V6fIlefWhDtnLYATccuT
3ADG+mP7YtlIz9jMIwIUy9vg6ho3EqhfafmW4yzOMzvkPSdSYe3KHsAWQIm+A0zJCKsg9L8gwc7l
RHotu3olMbDS/KqFt1Jx926wb3lOnbfHIUn3fXyc6bPCmIAR4UOQp7d969k2p3s9kPivSIvT5gHA
yTXBqv7fLJdPgmZ7KiMG0N5jzGB7wB/TNszJaLsGwSYqemiYx6qbfts29rAJJlRvXnrPYuO5P4OG
s8NYO5dMuXemPRtPL6ekrw6VcLd1XD/ZU7uXS/VDajqleuoOS4E5aZ4v7mTtWzynhtc/jQv7Mjs+
t19Dp+rakMj9j9MziExbEVa8a5MffSkSfzin5GVAxnAmSimn+12M+Y4Y/Ee/zPtMFUC88LMbs/vF
/jy8ShATtJ1vysx59wzJPjet3mpaNn7Lz1r5Zy3YugMGFyeF+qmG6RLMw69lno4Dc+qBa7YLBgLq
SJ9WuW2yYRtXXehAHVWsm46g3lazeeg7Z9vZ09FjvA8hYR806oyF49736cnEMV50yW+mITwRLnOV
dcuKh5XGUta74gbTkFWh3SnQdCYcUmcXpIsuy21VesS6m32Zz0emJ6+d7zGLd3lsiNIzj0MP+J1X
zq3x+LCF+drqgUsnB8QGmQTzw7YPirXvc4PqjrmU2nhutk4D+7ms7Xvb4IjM5zdttqfWI+vVLR8W
KP00Fi8xxQJsyLVIAajhk83qL0Ws2xAc6k11F3RJmRiP7I6G9GCt/ba4SyC+2vCYFJGhz/G2WX19
bGseI188tfgPx6j8jAfYeIjUGGaOo5mEkyPBaDUtLMgBTG7DqgsaJygWa4sZb4s1osV1xMWxlSpl
Ro/TpBKboGnCSBFRdVgACh3J6ex9bna7KoBOmyGTNkhfUA5YgU4u0T6XlJQzOZ2mgtHij7fEc26J
dn58tiamQ3UuLI8pzHAxovk1Bg4DLew5xjimHiY+vKenDjNdlKgdeaDrUvbnriILUTXDN149EKHV
vz6C7DnG5HoJMQd605FGTczyl8jtV+KdW93562DK/oHlpIcZKe7ANYr2uJga22Z81dq5Cp0cZ1Ge
Gczfi9rY+I64pv2w5Sbbo/NdUbKfWuum2uTSsq+JKd4uHYpriTTe9M5rZdN+xgMVi2vbm1yekoiy
aNQnKEqY8JYdjIe/8Zg/KxCfWCMZzhsQuCg2Knp1WHupsWqwPTIZ3FkTbBS72eWgoItJvFlka2JM
jdAcs1ojb47hiO3XR+zo3Z9m5FpdqmvdTa9JQPWOU8lfKItwG7cZD50fYHBXYQ1yyoyHvQ+icuUE
UJLSZo8oexgzdR+LiUzduFEZk1wXVSdVA/6bmlxR98tRYm8b8ho/VELieyrrb3LGo+NGlygQxCjk
9zA2IARK8FMe41R57pLkPZDDwcGu51XTKqhgDGStu51i++nht687bwuKd+sQZVJRdByq8cno5Q4w
3dorFbgZkydvjLGo2S9J0cLY9S9MAZEm6yenZvQ4uihxksAXC8YRjtqTE5d7cN09zZh7cIvgbMI6
ENayXgSRFXIaNr4ZTZwzJu3JCfzsljkR+ah/0QEzQJuwh9WfaBkRRe1j4jCQVjScnVF9sNPh7LXe
8xIwpJzlyWbI5xjGLiXGayUPV3p/AQG9rnKCqki7Grmn1ygyrVqNHu4+rgMCitTxD++1Vxmnh/3C
lPnRkCYKnrxyQe5lZx4kZt2GOh/Sw2lG+ul8KBRTYh7hU26G1DnF/hiWUE+yZkQViMOIH6rQ7eO1
fOks4zAiCxtQ+h8+7XVSN1v2/u2NrD8iF5zStLmSzGCCAP0wtl49yEWmRVjFqFaJzYZqX9x0J59n
sgacWJS90aUzWugh06Yfh9A0MeRj9gNlTnRm2XZYM6MOu9TsrA1b75xZbVTO7ZGJ5yJv93BVSFb4
u8mnVWOYnBJa4DF/z9yAlvulm0YYEoX37noyJJH4eyA1q2p1jvt2B/N5bSKVa5E/NV5KpFqcpxL7
Rsvd4zq3WlSho3BQkubIsJGNrtr6nsQd569rxHKnql9izjHdik1EOdKXM60PDnurDJ56L7/5gwFg
wbgHlgvj12AIhk+fkq+2/Td4WnyJGDl89uU6BPYcd9oO0vlRRfBCzchXQfkJTwgVk1Rg+dk04tJ3
tMNZU9/8evytiYlmwsYxZhwKg95DmFvucQL1tC0oqbAhDwVpOJGChCyslbTaDZiKcMDr0XuYH1tr
68U2jhSqCLb5fRXg1ZG+z1FV0lcznR/rw1wAEQjqszMKQpAwHwk2H+eO5ywODBgnn5HXHHz6FFit
PPbpnon0Rgz95uGgjRHw6kW9lw1mtZ6sKeaMyS1++3gjVGU+G3a81bP9r8YwUXHUGpAy3azcamd8
8iz3LchhiJOB01qSxhl3tmwP4L7XUHNXLS6iyUJNMxfjPEYRt4K1lgCBUZ/PDoMiStrvhrAeKQPS
TgKjR7oZBIMLmyQi0Z6MYeIECV5EI28dWWdQo5IwhWeSboGIFGCjQtipwhhcXNMV1/aB0lFp96Ed
PAIVFp1Uncq2vfWz8Wl29iVmgpo3bjgBZJ1Lfay86oGN+CiJryxpfU0zTqFieYdTDCdmbPHG9dAU
ScD1KfkOjG1uLAk70Bg23Qb1L5y0+4J/4dZmmO8fGBeYZVdRjWfdEiWnuyNx+XCMuRvTQ2idaNDU
zBUAij0ug7M91QD/l+4Qod/V/KxpyrZ4YV2qeN61iX7xpLn1PB0uVh3aHQuNIcTwf4fD5DJhsTmg
yzviwMOToXE5BRvVDJdKGvgecCCYzqGeB8omEL8PxEkX76IR4Y9u1ockkXkmqXtwyRR8bBn4NKAm
FFPWrAssAFFW3zS08M6d74awD+R1qSiw1djVW9IOF6vAaC+xow5jzM4G/S3i8Z4CWMcKAa2ElRRT
m7+z155Wm8yMhARb1sFF8bRMOcUP7MECl0zNA6In42BapVzrdDg5BHSMiDwqSvjgIRPK7jKwecCL
86fRn3mBuo2LvU3bHpvH/bvuelzy7Je2YLU49gZY8NYolzNT3fXIWcCBuO50cfTRS9vZOesMhc/O
invRWt+lLRCBEL0B1iYsu0M3mdOeA9W9GmYc4vI46u6RP0WuRyWMY8YxTF6bLtsVY3YW7XBkQwdP
cHnO2NmxsOW3q9JfS0+zKbhkuQM/vMTdOBXz+IDL4RHKMErcYMzPtdiZEXyEmb31oLqjNn8uo/Ji
BZ/C7HtSRvYusqJ12xWXoOzW2OZ3sT3uRUAg37PwTfIMVTanRYxNMuqvmF5WSyD22p5eO7sMiWdu
bJx3RdLvWnw+84iROLeTL+ru7zRhzQF6Y2QWPvlZYFRjtW3AE/aBfwhyMCz4ZlTdvfTDAOnFvuTO
dB6ZKchOPy3RfLJTljOPE0E9z35Dakazgv9Z5/GbW6asdC0BA+aceeyNJ0QFl/4058U+Bc35IJL1
0XRFc2XLifcF53SbeclRMVBt04JiymdDF66ROQJ92x7yOgOiXxxHiyS3JuIBr/TMlfbXhkYK3OgP
qYhzlhak02ZywV497aSH38oKDg5kAxsunjFxzg0kJQOG448ICwhQSPuXWOUMvOqrXbNgIieIIgxM
rRa6cGYAO02fdUWXT2Q+qvrdAgKDVUK3LoVmNAdhsbgnXuj31lnWPjkyK/fWsyvfLdmsE2oYapeX
FqxAZU63DvCexrOYZsXffp7OpenctePD+WBrgksGPVp2gys3tfQwNkE11xjyclHdSh8mGhTK2uxX
81TuM4+7w0hfi3q+lyCBIMO8jUH0nA35UQc2Py1YBNI0UWB/ugvv8rRkTzgKmW0NRwSKvdO7Yb4Q
orcfr+WypCDDh7tdzWGm5nPRNseYykURV+B7DDWwZzwv61lbxwcyYcHsNyXd2kBqBtH1nSsIvCMr
KPwYPcG6To8uDc/yGOgPDOFECCEy8HucUMJEtwC7nMh99L8dIQ61kXC+xYd+rokxNUfe7k09AdTQ
HrkpwmViRmzSCMwYs6VMbiwa3WvvH7JAiHD7VmIylugevTb/sg2B+4Geq2s+Fse6MfYBbYtXChWm
YgPOwFsZL+OlHP03zMqPyRwnk6zEDv31yCyEx+ZhC9FhBiZatD7os/Zv4qYED9XJdaqD4t2PZ7EN
wPIEhG6XoX6Za/MJyYaaqlhFJlC+nihk3a3dSnFVBnAJ5FtRqnueExPoFKRLjKktJ7BX+Xcw/pvc
V6HMgEGIjAKyhjTsMaGcDlNpHZg9wOwpKCm+/TE9zPXnUng/mvAeK3XwghZfAeWUYfGxrfhduvFq
IEpBxGM36myHAn6uYkZNAOtFj/lvIcE+6uL54fhwmxLTXn7GjPmUivlscg9mSR0avPP5VG8mzzqa
eU7HsoSjP/CrDB5ZL0ittb8VVrtf6iUUrfOKhXVHkGO1lNWBxWdfFWL9sAy/IX/itQZc1jXoWu62
sYdzpLxm49bEfCsAfMnczmcsdY8owNOcm2GdNrdgGMiygSIkzIzJ461nv0Hdp8esH/fIFyvlQnrU
QZjl3gbiwWtjWEfMtZuxr8Klw/CK6QC/oEt3S7gdcuqSGOcuMt6rzAXvwPnhs6rHZLhfDPNeDc5t
wE9QZdYxApLHiUuM1ybCivEQM+JAAYbFiuQrEiPysbyM2M6rVkEHc/5G/vBq5u3GiSARK35/S46v
BdmWMssaBSBYRojSbY5ZPn4YqUeh1rL8RO2KctlYlo23PjjEBeBqu9zWlss9YGOy1R5RtIZxHpvU
cRNiw123ZrDvbHub4NkxaA4LoTETBMAdYCpyXggk1QSWLRD5MzaYDX//MXaHaJPKtYuUyZaHQ6LL
OxrKBVfsGhPFRlh4jIKlwYLVd7vW6ffMDjYKVkvcWBej1xwc/m6Ay2Uy/Y0ULI5+Io9MJivnngm8
dqs841Bnj8etfBpYJFHF1j1N7c9ituiYeBTrYT/05fYBUEu67LXGHwHjBQdFT1dQbQKPW6Qq+Ub1
JYLWP7rti9cbF7hFLJfwDu3U/7YUgcfZk9g9lfVPFAxfe17/0cmB/5uUTM3ORtZkPwG5Bdiliv3v
0jt6zMoNOwrRPUPwaBc4CqsZb0Vdzoeqjv4NpnfQRUziPaPgU96qFO0lxXOakKGRsVibYHu1X4Zt
31E4y6Pj0sZ13HRJpu9KdFvElnemmrQXuBDVo3bw7szOP9vBfdI1+0IfEHQd7Udlh8T7UUmTrePT
skNeKqx+7w3yKoh/rjoCAB6np2F0z13vbimMbv7Idq6qvEwUdQKfQt2Kdx8zzLQQs0j7uzmIG/GM
89B1WG3l0+O19B3jyHJiEAg4CFW3Kbh5IHe9SLyZMcwfXln8l6CVCBxT1mLvJCJUMawWA28NjVzR
ZE+lZO3fMiKaRQy8bO+b5CSxINatCAzDWOcwm9Q7rpLr3LIcrLeiDzZdbDpPrAlPbOd8hH3B6jFG
yhZaumAZAvmHe5HN19ax1/RrB/SYu6QGbyleHedgSp+RuLGNCTR51nyHdcyxPCHngO9BYpB6psxL
DrDzPsaG3G0wvxQQ6zzoW6nF5eAvRMHNMMAyvvTWzhziA4aUO8cyNDg9b3AdbSB305oM6CEi5NZ5
j2SjQr/PuceZ+ycGS31KrLdOL9gNNJyWubk0pvhum+SvMTnvtnC+9CMeky3Lr2zpb7xx5JXGhoSb
Nxw1ILIejgjQ2n1dauQt88nkHutr8EIENFj/dEzM5ZOT9behjMswzpdlanYF7HkcoaSgpHrBvv8R
OGkoYCFjO6BQK9TP3Ni/qy4/T8b4z4vlk1P4B0OXpNfrz1RQIeBRe5nUeErK4WIv48l0U2CFWDxy
n11uU8Dj41gn4TMFgSEJ6P7hYTE69UgYa/Lvjc9SHOPSsmWdKPnd6LO3eWIQAEPthMLqriY7xQdA
E8zI2VrircHU1xjLy5BaTxrzWw4fxSr1fcjxwcSFf/fy+pfbNNxDC9QhZiSznI4tuypEANfEZM4O
4OEgOtYDTP21cGceEADGSj6c68VMaLre+hJr5zgju7PXLUVeaqyn6UH8BcC8ggVzGZmdpy12cuHv
o0Yzrw+qE6hWdok4l0SQjoTUr8w5xyJNNzp31VH27ldrqwwp8Uzoy6qXo+VrcA5cK2ncbVjo8EaS
dN+ayN42JhE/MX6GlAkUQBDUyBf6gC2omtuQxowAqXZSGyJBEvCJanPXE4CyJxtptDBPBiqAJnpI
S/xAGo6fZg1x2J2BIzvnApyDvYjPrtV7u3Tc4yQSBkOL8Sam6K+t4o9OgobOfPlelcFb5c1/K3c6
jNV0qnrx3FTsPZhkFmKMuAW52EmZQ34AUDZNB5Pg8SobBUJS/Zwwyu+R0JDwiuSqeJbOCsMuZzl6
tkxRNORIBZumbL5BJ1c3z4riAzAfyaR+djdNSrp7KONTpwrqWRa4qMr997+hrsdA5QXVLQp88GTq
TU/9KTX0S4weowrYAQMMvHKu/5gIqqYAix/pQx49qCViL9v8CuN5k0DelGTEygmpEXKm5j1Xr1PW
hVoYodLjL9aJfCelQ6A3P4DbPWkBHpPCsE2sQ1uXOFqcO+0YlgLMJXl1dfDhwtbMDhU7JoaFhnWW
7C16rD9iLBcd+no890l/V178x29d8ulNANHH/x2l+HK8mTYc0BZm3HfhkW00nQSfbH2zsvbdskHT
9+1L6/mE4aLPVM6v8zSl3Jjdy5yLS9oIRqSA7cUgm80CRwwhqTnNo/0aE3tx0vkrLkHzEMZBpvEB
pbv7CbfHuh3Mcu0Jdw3QPNnocWT7EqsA5gLfctV19welvo7n8xDU/4oCtkg/H1WcnhKB301XoeZK
Dgbje6YVrPulx7TcfymqTvwC8T+OsNdJy2PZSEzErKbjJlElM/DJemtmSNeG9WNG2NxdkCBdbu69
Kf4MRkMw3ZI3PITnuUifjNrcDorZp1RMz/VzAk+EzU+7rhuuKUkKMhtHYpRv2vF2zDloE0qGw6YZ
HLCbQi81GDqJQ+7kW1fQQJSEELFvvAyEVX0WpaygpTMfzZNfDF8ubW/dfMJf44hFsuUTFMvyB7vg
q8k20wQhhDVSf93SvPqTcVPdEHpV8t067j1GMbcSUCNYO+9s83uNJOOqCtwQJ51JrE/hlkHg+kMf
RSneIls62bXQ6quG84ATl9OF6w0IAQHgJN/g88MbLU5p794x0NyBPuJsATnFvoRN63JNW3SMsanx
/kw85ylrD1NiAE4XRp71VCoo/gsmgMxr3rRdNFjL8MRAJF3l43iaivG2WO6Z9bdHMt+/Gtf+8lV3
BImKkRAsTNKxdJQhq8++eCuu3oMWnpIiUiZlcbJcgI4Bfq9uaV9lrsJohgmZ5u8eFU3kCQI6A5Tf
wWMQ5VynEfdvQlRAWNNPNIhyZVkcn9Q0IZb2W2kva2kiH/LcKSnCye/u+Wz9aSUfR9TPjj+8YfU9
kaTe52wlY0gOEU+3e6N2b7U/fmZt+2eksKEootFMxbnu/BhiWiW5ctuHpTW7xH3+Aqn9MhtlyCz5
3XGCByCMzQjYgt1c/HXn5SeuXZYQLX9qTVZTESnw4cDCgcMxSgY/z9+XCVjdgmcDx9KdAX/I6HNj
tjhJ8hHpVnn/YAwvMAnsT2m2Oz+llG4YExKb4iRXkCYfYKvB6n7PTf2RNnY4Axdn5n3Qo3mssnnf
5RRoBQvafBidM9ANtAjv2y0fy0eYlNvL66KMN/eBtwDzdWNrJaMy4xQBR8VtGxY2G0rA0xLOpTCM
yh0h5H9lLJ8lJxrLpfKN1upfMFmnxG65ibxfHTsA103c/QQ4Q1a68t68qj/2DpbW3qMOQCymbal2
gcQDPLVYFVC4CbzVZ9UwypZSQ3RJ03AsCEG4jwkIwtM7S0NfylqfrNL9IE39y+/7C2EguQpYFQKY
AfOjGb3ost6Og0uYtMp/hGLTq1tkzNxn6sE8YDyjO/qWEqNX8RRVmAjN0v9kNvCBJd0mfWLgf0TM
ma1TPEanusOfUSXXqqxOUUy6g0sM+617rJf6AJ5pvyTUoG5xYi8pLu++x39o402Yi/mJuMmpbV3F
Apvp6rGcz+4wdEzNJz6esyTWqOzlU+Xe+1yJSxcjmRm459HkN6osLglTculqjH9OvvGoF3H6yX0W
L8AJAvczVeqyJAXSeu/86bSbkqEuDu5Yf+u0/qdZ2cQxxLSfDwIsjX1nsLmB4eyER/I3gEeZ5cQZ
5kVhCMt+N646qKU4k7deoyfdLR19jXb1PqrhlA3NSxWwqQ7s5HpJypKVGgZQEnvk1hLPkeGh9bmv
tSrep9HaLOyVWTU5i9Q9610FTPYTa4Op9qVh4N5mLpYcojJEE21/g9C1YRj35UrxwZa8X0BfixOW
nA89DU92Yr5NLfbXsUUPta9xHl9ajm3CH+mf1IHwLT29m2RD2tTEXGQtf5oualdNXbLXqWUhw3QY
suKnwV5Xp0mIJPE6QubuoWAQLCkgEMzDN3PZq4GBiinPPjOmu1+NvC9sd/RU+qn8nKkDzTCdjY1r
yCjru2W4nIFEF+aBlZGB5Emri5qQN7ygZEElnZIXKRmU2jp9U0P2tQg2pzJm+QoMC+MwKks9jv+G
WaNTkfaNnT/szILaa897oixPeWs+2UF6aDjEo959LljVQRiftK6U/Mwo7LuEqJHrJ2SO243dQwxI
pf9s1g1k/UH9Uw7mW+XsAawypOybDyFBk9tU0aW2rlbOR5Mt88CcPuQLIrX+FctO3tK6706ycIdz
XNjlGrbWHBJM5W8t0EsysHMz4oBhP1ZJzD9GUB5NWx7qpv5dsLxhxaz4pwUds2a7H3Vj5j7Xk3mU
E4DFTl4oyBqUp/5H1eKjc+K72YJDmFhT0kTgaDzMHrp9THOoDGCUHpj59qslM78r8l1dQAeXutFb
h73uogBLqhHGn8bb1LN1LO4x5I/RTS7WA7YDn41/0QyGJzxftDR1urUrjct8WeOluNRj9jktzkse
Mf81CXKbZArRc3gDMwSkAWquYterO/e/XDu9KczExmwcAABuesM6FKq72UT7azs5xRlLk1ul9//b
m9uATTws1D1G5vyxDKUZtqZ/6liztkrhPXCPqgs7P9Gem+YdsORfkcaf8zi/AQt+Ys8RNJ3y0TWY
7V9sRJ8gWtIdiy+tkzRT70VMXnExpbjivDh4yjc+GlU8Vu09wO11+jMHjGewRUerqZlPPMgEXd3E
PmqP2IU9cc60zs2X3GNmpo9dz8vFL5tT2k+FcVFTu2xpNcezUdeXbjQPcer/KxqmW6zF2qoR7rCe
8QVF8JenZT7RO7FdDAU4ypDIHZE/Gzk+FXx5LlE3KPKf2hZ73xtALlQ7JtxvS0vOplMnX9p/y5Tp
J+NS9m+kbOdq6VOFJgSTQB8MauJJs8eONp8woFfLF+vhbs2LCmFsmuDomUdzzN8jFwulbs9aV8TD
GsSFwXYTGkXj0issHYrWkPnaruyGb2iYO8+2tlMrTuUQPZlgQsXEPKE0zr5HpATcQ2SnxCmtsOgj
miZyr/HUr8ySYSgug9kdD2Sr//QuAZNybHeOGQOriksst6nXr2vy0c5inNzePCKsQPyZZ3Z3Io5Q
KQwOATaY2/tKpmTIq80SMDTsZ8qF/Mf1/H3RLM/IeWfM73jYIupOwlHNWO2a3j7kEwJGGiETBHiC
a32OWX1gR8G29Jo9CQACcwBjO4pYUmXZkH4s1Ma89m7ISYNpczwji9znSR8sGrM0Cw6BAZ4FT1Bp
HxwHSA2qK74c9xBnLHDEe3dn2d2NnWtEwWT1K5PGjcXJzdqJ2eu0jL+09F4N3QEMQbNTWO9y8R9H
57EkqRFF0S8iApMkybaK8ra92RDTDu89X6+DtJVG010Fmc/ce665X+gEiRb8LtGWwh5eui70BBl5
k4WJQdMafJuDNxTqqoDkHcFTUlf65la3HOXR9P8mY6Wh1qsbRH1qV5K7ieLlL4DwHJriIuwiB5dC
w8qEAJEzg3rl2vEv8i53F6e5dXDB7d5GhV03diuxdvjCVipyEYXl50466UpXNmE6+XWc9K/eR8GU
TgbYnew3LYyDBeogsxm+mP6/pAY4XgJ15dFGae/az3SgnGxMNEen/6rjmuc9mh/jlH1w0OK+EiUy
3WFE5qIMKDKhhseAMHF4ZWn7XJg9sX0DZXwdw+t3oPAxtWPcIcrwNIiWd6bCx7OMefugAvecwx9I
qoTAoQg+QyafYAVfa1zjcmI2M0XL+F7Husu2Zd3hbMBqAbwO1dplNPuLrmffhiZJR5LilDXUXfjz
7Cq+dqa4FXb4PvMXSTAPSFdg9bZ4gFSrO2e4HDgH0Bl6Njr3pM6ekGezZWWJFkH9LNV8KuyAdIsg
xhQCb0h/lgTX/NizybaXmrB6ahRaFgJxxuqswUEgc4FdBcI8bR1Nbn4ogMW82v70lJf4i2MhtI0e
yi/XqMBNqBDqkoCaVY2VjYE2pTTswcIGhf7qRhqYfGBJjpOz7UHY2qXs9ZpAlwvRJNq5k4ksK2Gi
U2qwamhLW092Wek5A17aQcfsELfGB9m+0FepxA8TMokEwNsAR0aL8wsIP4Yz8MvuTYJQYmAQBGZN
Fcdci01WWE2NVxLR2oAhETFv/ZsbgomIUMOhpiZbV0oNIL1Inc/FGL3mPsQAzYq1Q8IBs8sGvncB
RvdgjCXy6oaFb6rkfKFdDAHzIrmr55JWLma/0/3f4mQ12UDsAZRJSoCMiuqAxTnciqBrEGDgSXIT
YInd1MaeVmbkxdkWe0oi1AivKFiejFOG8b5U4YtuB+OaLKAlUoVCpavRT1QxFHLyxH1PGFkMEjwD
Yi/gztmQt0HPyHpXl9SGrsKZR2tjbmsorU9lpZrdMFHlE0aFualOnau04ntePkxuUbCX0gb3NrqN
zoNEax7ZmfbmjkP6Zvqldotwil6NVO/Ola1l+y5cpO99TlB8NcZPfhfqr+BR23WvZzFO9y4FmsSF
DijIBR1aJpwVQUwIRjZhJ9Emn/lHYjvyXtgI5AvNJeWZSvhYCxiDK6SI0x+rYNaCrk7b1oEMvjas
ss8q4x8kB20aXSyjnAd4iaI2B9hy6fyga+hArPzTCIaHuoATZ4YUE5uo0VkYTSS07BqWAHpNSYS4
mWy1yh9b5ju2e4lFKk7sxk2EA3HxJOxpfI5T3KlDUUAmKcvvrkGAZ/SFvwGtw/TcgMcc6SiLEUj1
+1EU5FL6FNZ1PKrVJHqa3aZwP/gb9zKxGUgBfXFBW2G5DqJPI9ESEgcHZz9UOGMsAn42NecRKojk
TRWCI88J3usIxXEz4AGaMi3eaGX0TyMjZIwQhWjlPrB6hL70Oyu3HkCxVi7i09m40LAzCc9Amrem
uLeK0qHClNji0F1JakwvFDBCOpS4DtS5irFWhtwyFvpWKvNup8GTJdhvmOwejcw6Ip95AbvxW01B
jSJIbcyQ8DqkXR8gChmv5znEryF+Qn91YHZyHTPt2vXG+1yreynnxpNpeiH/+jZXi7JDLwnx1CA7
pfPR9cObAf3G5SlCi6n2vc4VQZP0ZFsNscUGfyKKnCNz21MEdm89hXG87eDCsJ9HLcQNCAC0IxeK
oATSMiJgwNottxGPhzmT6XT6MiaWKL1rMGiZh9+6IyEnmYOFaxR+10yvXUT2VOD4eBaNjQqBOcSY
XVaOhRYl67ubIlqMhsO/czBQu2m3Ajc5mN5qA67z23DKn1DozrrK+FE6FOWu5MzOeXSqOLn1Q7n3
MzmtTKUfYVwteaSIYbUUrhpSsS5k4STFjiT5Rc1/bQxsF2hRH2pMCOBOaLYzEKd1VLwU5AB7unIu
VQFSTsCf8yqBbcTy8dIToK11qCS7RgNFTnJMhMt89mevd0o04ZFkn22Kc2/l6BlhkBWSyCnbsv5N
00QbCA8KpDKrKAaX/LLmKI2lo7plDpWsj6nT0riLMmwbdfthJ0O5KibJJWSkzkbwdm4yAccgM8dP
AVqiwlHnRPVrCTAJn9CEJIl8i3ZYfsQ9EgOaz+WkEEyTciGfZxeLWpcsFVmN00OPMJAg61iFVv1g
uqR8NTPOQkP3Blc9p6GffDOoAQ2NsQhpMCH1CJcDA9kig0gzgOtYcTVGpLvFInhyeuuva/Wzz5py
U2jCuKA5Ibozmk8q41EjEvoo0JvKnjPB6fNPK1FvM2uFWXUe79oZ7WtKcxew5pckPWHw1br0e3ab
Q9eOD/Uc3XyYdIMLgiEfgZ4xXyHP92aYHE04RPDRafVDG7ovCSlxK2k4TzjZDn1Abc4Sx8XkY29N
IDKOTnPTxu+M9V4kdJIV896Bkjn4mapqk3Xle0LwJJKc4JLq9X4qSK4W03Nts8ea/I+0UEsPipLf
CgCAGiVCzcJ5UwheeDdHglMHLIwhfgOSOQF2ud6Qxf/CENd2PRafgW7ib82YEalvC6UL3kUQRoFx
MVN9Ub6CLkLYH1vmBiECekTn0+XYr8ca8JTInht/JHSd1nFlje1BAgJwxuYzMrKNO8Dtlj465Cyv
HnLukk0ZFK/Sbd8mRdj4iMo0RMMVL2nKOJVPUd7coR2Qat66R9IpXsZyJJ8+cL76cjn6A2Q4XUHB
QV/+bk30tVmyoKXrq2MFn3qvn6sCBCdN7moYFRCx+kfF/Um3m8dKKx/zxv4kjnWXxogjdJ0rOJ7l
YUQ5NZCKFDnVToZEgNVhTQZQClx+wJeQ9CHJgfF7UdbfzgCXmdjpPnSfCGLkVCruQZ/eIWHt7XQ6
Zx3UaoxYpND6P2jN2Ecj+2S/Ha6LjKnI0L8Vg/Psg6Ui02Ggdh/zZ2JPQc53sKDQd+AA6jWW+nW1
LovqtW1MjqZMrbIsiA+yzZ8pTtaIq2GF1C6JcIxLhwZ309B89Xpyq2ZY3gN4MNLWbIhAJhNvUpJU
/gLrg49t4CZAurutp+YPQWVzKKt8o8/DpXTahQNODRHBdqsN+0kwXpQd2hpzmF4dClqCL3FtxW9u
ZbwWg3ozpuG3V/O9q1iJZeVTAeWJLSSr7dmh3dEZkQZDhyJYs3kqmGdBTdEYxSIYNxyS2Ljf/ll2
+1M3/ecQqqtRDVf+wNmykOIpcQSIykw52bpk4KY5L2LSaIcs9++5Ft7lKLcoq7BO+mCPLORPTi2e
B4KeVC3PobYkckgmbNW00HDZn6HYOgdWePAb7djX/VeE+MAaaQJbhVlSYWq3pRazKWkvwMTRW4j5
s8T7XmnVoSeuYhAZXxCIqmWVYtgEwcchR2aOVMaz48VfYi2OERJBsjxl1J1xJk5LIjR+Fy1LLnmi
uP9SEmMjkb1ko9pUU3ytGChrbX+dNVaBdijPuaX3O+IXHRZH5hunAMvVYdZpRgPGw8NXx0SrlfbD
JLFtRnidGL1ya9Td8B5w2Y6N/xol5pNqAI2m7iVzh3ET6xx6gesShwGWOgPrYKD08hEF1mFS7Isi
F4BBZ87bxZmaf7gu/XalD60Xu8lnaQWw6Up24Nz3LL+75uyjOYKeco11SFPCsBHdWemuQXa4ljo0
AKdmizkvqk8deWVklodpsXQoAWvSCWjaJz4xrsriMcnYrRk1Q4K8SIN9HyY7O+MyyHqU2blbE5c9
fcsiPCVpQnS4cx6r7ExsKMQUq33sCSQ3WggkxQD2MBzeGyzKZgZYGqb2kb0zbBEn+eKGvkh/ZjfS
Bc/k1RVbx/C/Az//Cf1RoZiB2T6MCUtOJ/x2hHYMa+ct6cIXFU7/sk7+VHH9wP1zH6bgzxizV03W
DyXRcqvCqnSWGMvqbrIuEyMLK6Pr8tv3TuKOhwesecxWPXogAsTcvRriD9cUu9g3h5UWsSJp8WBR
k3tm525kbGMA6UAKjeRYtzZvZGECNp8PVefeUrCZBPRhxaJCX8UNUk8CZt2IDUxfaUiJoiBbFKKe
DXqmsdkgIvdHwdNwLQiiKZIh2QNF2w1z+B61yd2q5xMeN7luxvw3woOgVUQAWYjsYtJwjVCgENUf
g94i5rbAl9v0XLhslAfB0KaZzatZoavEsHCx6uYhz0kMLYaIA6SWN72iu9GiI/O5q88Ec1zyroCt
T4pgMn53Bt5CfWq+/lG72akuNPKUScZj41zQZDEybRpqG5P4q2nqzzoG/BkEjtOOy1jHtpZVzmtS
BrfUJNBsCNk7DTUdamf/4st/zuty2Du62FS0BCKSb6Jn26VUdOzD6dUeg7uFsZq1Exh4o3mR4bC3
jekHJ8t7FsGec6X1PdJkkdWqQA9PPLQl3VXqcOB25oD+pdaJH6U/88zMusepIiLDIVXCN+Zxhfvz
aEzJg2UN8yocy49lTj92ySvwT4Jip1PFGt9LGWmavQvWjxljpTDKmILtyOhekPU7bw6aCEdRgbu1
fpaNsyqJcOgdtvtseh4se3glTf2drRmPFFAdomEykOYGGjvdqb4y2T3KIXruZ7sGLOoY5SLITp7D
pGxQYGHfrFxH7LQAXYuPNGa2T5aBPp5aJNi3QDHLxtlI/g94Asic46Zfl7xI/UrvxZXX0mOfqiOk
Y8YyduseXVTlB63mSWM2EZVWYfY2znHzZ2gLBSLZZ2FEc4LO8XEEqFv2OvF/Gtv0dt0IGxJSr1sk
4Ph2cA1Ac/5FPMkr0JYv7kA6YWUqJE6Z++FMSf86J2xYW1Zvl3l0im0jWRhohVluheBHaaAwopZD
uzFN6sPURloKqhZqBPo60EBRHG6LDFO19WZmLsxKjg7rb0hxEaT2vgHWVMTpelmu6yo9kl5+WUw7
HcFbNgJ33x7vMmjP4Tzvfd+EzB6OyWFsEcu1CeprKzxRIF1Sfz5plr8kGO0t67VpKP2QWtG744yY
BhRQ1VPoCuow/Oj0oIdCkEGW2MfQn7/xNB6lDJ4No/FajhDqpY0zoUjoLVS7C+KJDGQH50cAB02g
Ae04DHwYaOTu4ZcCaOkEHNka2E0Ck9P4ZDHeLJiN6q51lxixBFKItCXQoTDPkNQZPVZQPoudaecX
zSg/AjARQJZOJvjcNCMqohPvbmUtoRYrqJg/Q6zdAV4cR63Zijw9CVSByEZOcwPtJ9YUgVszGSTo
S0si5+FY6KPLJwwXBQkbsxIEZdEG+PNJASJSNtneGJEpNP9pXPk2Cqqoko9Vl3EIR0dky5sZVq8k
pqfqa2+QPDijVTKqwjJdFvuOiB8tIR5MRkDyeeTjTng4QI7KjZ7b3OXzRZYDyKcru88qtHclmHJB
KFzqYj1IDzYbuXrwD/1gbljI7UX3nMTpWYHNS3tja6f2oSGdy9WSc+2QCdAywx2QDKisfSQ61GOD
7OmJ4pmZZj5G85ISLaswTc0SQ8kE3I5yFn3Q32jJrRsbkL+YuWdRwefZsikJb0Sg4gXQ/6VhcDFd
myxv9yux/ZdYiX9+DxCHpwGlZHmSZnupW0mAZfKoBtdeK8v3PwKNjrrFlulJpk5eX2rVBqcrRPts
1nY6dII1It/0agmnuYSJXm2L0ny3+va3ihRX7/JzRhJ9VzQgg2ENO7S5NyR4y1CFuV1+7fuUwAbz
gkBDMOHgOYt2baYehHFPiD/NNOr+pG8elQWQK7RBEMSwz/2guDkGuzqITQxO9AImif0zj0SfRhNP
MWKoP6Irtuh+7o5BRqsZoCoztmNEUK1qXurZ56laPO/BVu8HICnm3m6bg5UHkEUCuZ+xrcNj3sWF
eTIDZ5dTI9tJ+758Yr7qX3w9OLnduE2SmnyZnOIayQaBbcF5cvo9E2emU/ShrMXZMBX47gjmNONL
HyhGjKRN1ziNagOZs0/Mb8jmsG+uiA9RnGb7ijavddWl0lngDFb5KiPJ0ER+sMO/2MO8TFPUD63Y
NqnRpAUBFEpZlIBBxa0Nys9ONF5IO7ruU/EgBYKTEo/hymyLf4aWCS5wvB0QKcjcmSB+GhEC/CIt
X1vR/yH7wp7KM2T52acdWDcmWc9VzT67YCxvJF4z5Yeg6vdoSJBTEsiTWS+ugMjdILOApLVPl1yf
NtGOUwdiocvov/l4qPkHpIDkfKmB8Dc/2gJjAvplEmsTx/e0aRlg1eNjM5f7AT/duvITEJgJtJju
bWjHu1M7h7ZySQPRnvRZEC722cUzZoTq5jjVq6jso8wxtHbxfS6te2tZO2zxwyoNSAaV5h0vAMpb
+h/2PHNu3awwOXQCtJV0fZzRYbbpiK2nCyKoRd/gwThGJBK3tfZZLw5dXE28tN+l3nupSQ5AhAKS
DKHmbk/q0U0UPJRWvXRjHaCeS54Y4KB1XGiEXDaHvFrQGfqfyuDPyeIUMJtn1lFxLMKAOoNe2/R1
dgt0+vApI4sovPYgn3QodfFUsEHKvYWJybdO8mQJAgSKQS5PjV/RQalfrao/iyr8kiFrU5REwWjw
tvb3goet8bEnu8M+a+YvIPk7WPvwHCSVPP7NzK2uho6dN2+IZQPhkX3ICokOcegaxBjudVIhBGJR
YxNNzrYu47dxAqttIckNU6+zNT60dl9q6WaES2gWPs8WLU884srJ3EOdFVu79w91T7CgmTYv/UyE
rgpPMg9+wpBgiRrLRAgftI3OFt2RBL4zQt2ITDJ/mmGj28VvRVIYvnDsO3ECmTEwmRKiNSGlcWOh
jSjtYWMwvfe7eU3Fz+qho06gsmnkN9LRQ+BORzOl4JzLr2TqgGjw1uvE9pXO0YazpxvTjrPxHWUV
o2C2d0140EijFQhvoj76yjv49TB+OsNngNnvEhgf7PXWfc9B6NRbig1U3hCs7Zphbf8gqRUydCzM
utdS63Zm2T+XSbiDobUoYZ8zJ9d2XcH+xLe2I6t4Xacd0eLtOOWPTmMf8GjtfCKyGjPxwsB66mbn
2Wrtl0k1B9HXxz7u76lBkx6bMFaBjFjBFfVXuUYjhjTIOpPftsTvrSYlJw4fsNRt+Kyl4C8M1L/T
POxNnN2BxJNlWDPwhrL+ss16h2rlxMJsTVDLZmFGWMljSAKvnNs7L/tW5el1quJb7wfneWY0nY4J
lIoUrW8POTj/6UTy0HA8xkm0SxPze4jlLk+LswFy3cDY7UQ+bjArvwWu8ZeF5SaELJ7O7rM0wp3e
DF/xUL31SfcsVPtri55VWnyD7AZtMSi++9jamuDsOf42HbnwaYByw5XbaSTJBu4ea/r8Iap5ulmT
HDUkrkmfbqY8fElnB3oLSRCkTw46bQdoESPIFzYaO9Wojv41FsrkJtMuhj3SJNBnT1psQKBJPFOI
U9CoCCd3uir7Hw7QnZSk2KC4VRHIuDl7NLj3UU3cYiPFIlx7Rl78611IZs6kuLiDKyO4ywguS7GV
HyP3hMpuHfbdBqzBLUn5FCZ7/AgpEfqmMhlSUl92NM5NyZxAYxkRxc4GnScJGMj1lZDvAzMJCX2e
4QK0r7C7VS6t3SCPwALWNoiwmNnpWER0mB+zdPd6RL5B3tysxPIiK99FFVNpC8pxWjxZxkQmz3Ck
nHyZHeulIPvB76pDoNUbC4uRk8rLQqnLrPdeKRZnyabJ/eucir1K7avWy61lxr/QkddFQ8ZPDxRq
Jd3ua2rlCckIgPSkORe6eAH7/WcQWiXChsLU0t8sUOe1lT2w870msYEYKgPOaZflPSDcTuu7SzSR
BZQh8GywuwbTroCoFfvGhZy9beHPV6HiXZkF7xlvOeEL7BSphS1aK0eQ/iOcTSObXVDq666caJ/G
IzDjkxLWO+uQY6HkVxWQGFKSd1fAcdCU+yqGdK9NzZsIw4dZVne3LCYG9BrcIm5UOZCCPOf2oWTE
DeD+W3fIWbRNVN7xZ0MXrmnxGfA1YhMXVaT4meEr14uCxYdcYROrZ2WvajGZ+eG+cYOLRtBTUw6Q
OqYsAivKVWyK6tkhiq4iIDszkmd2eaQXi/dQM7xpl0eI9lIaLza0SCLAQMGetCJSNttLhe0SNdhB
JeTuhBnDa97SQAGHGozvQk9e3HBGa2peyefFSNSe2Tv7q1pmXuWwUVDy5rjWU9z6//B/rKhTDi3C
lKH+C7JlKkQuszNhpGLcXz3EWCAnzuEu+yzgQEpEDRX7XB1rmZrrHTKMtWwwE6ICBBHOGHnaJ4P4
6KbF+92vreqHDN6dKQAj45zoq+botvWhdKZr3WJHmkS2mlkm9SNPrAI/WMXog8BqxylmmYYkSmli
sOVTqKYLSmIqN7h1ZEr6HQSMCeto+xRglQ269pDmxtZheaslNgNY/SIyyzMbcHlEwJQjME8C7kp9
M2enpDCR0DMajQ/z+OyId9tiru1wEpX8l4+x6tZ5C1kD7XHU0Pd0CABtembDXGsBPq0UxSQpOUAn
D2SHeop/z+J1V3Q4Hl2ABR2QN7Ht0XxYtdowWDg7SbzVte5YR/TpuZ9cw5i5T4CNFdAPyOJpK5cc
REBAkr1Qu9icNPNV17v1BD/HbpE5O8VnS3iZ2/UbMtYhyzCtIJM2DP7YVoN3ee1p57jHvf/NjCNm
MBNJaxwjHCN0Jw02KfmorZkDqCi3BXN62ccrq1NrpIEXlttrGuN1b2BodI19TXCsO52Ar2zzghV1
bHlyfo1LpmYR+VvsG7Sw2Ak7uMyyPjQcBdgvsAzMXshILm2spx7OgA/bZQCsYKM3s/gJKqLHEFNv
eyM5STc5+UYLHWvrElCngUTJQfqFOMPDnFUfSLJRWXsAT9sY51UcbIrxFkYT24Dkao6Y3wFlGniS
izs9+QN148JTRe1is2kHUZgDlwjY2xa5NxE8pkO9DXqiifJDzZWi0b7GGHSxXydkaeafBbbjBpXg
SObElJ1dlZ6a+dRDjdB5jBRQdoZFH/ksaRWQbwBIZGrJkUCY+0zqC7IswwsnQqj8GBXJbE5k8gSi
o7a1FfGhinzObjBPKVtytO02qyfZAtszKCSBl9oIn3wAvuj3MHaxGUhrtouBX0e4IDOUfuxVmKhU
+hFD8LBRFowNe0qZwtSDcer0ydj1A5MJZbT5URsGss4LzG84xaP52w9Na92bANFIiA2XIzFgrKUR
8RPoLqOPETiCQ8AO34xJhtdofeeKhR/bm5MTRPy+3QX/6p550hKAg+okfEWNQzfa3AT4h4WJGdQ0
H3rhEURPYGHIy7Q8cfYpj7dDST576GziRgEY1p+7pnyJfAvDeYM9ONnFyE3HEli+SA9ROG4o6M4N
mTOD9OGSweFEpwc7X08XBgviPROeLEVFSdyc3gpuA7jmkLATET2o0jzgll0xxDaR6Y6oyHo0Ozwe
O/aLa7w3W0Pbt9Vpcjq40K/9BL8UkEBOfFNnBX8FKVYdVQyc0dca4S7VBYh9eEEomsy8xtZIrKtq
H6WwPTdtttF0Qcez1gmDLJrqq0ZwF2TB3oCdBh3Af6xMXrKsRCpKlCUCbA+f+9GO+ocm+ZWzfQ8a
pHQYcJk7B5sytPbSxLuHUTUIKVjQeOCMOTk2hoWW86AnJRQ0s4hhNMXlRpjzh23GXpU4jwjivLH+
hP3qafQpVlBvq6rau2L4Gah7Wfpu+au5e6ArMixKkIkJPT7FQLdcPb2ZzHscBI3EjnhKb05NhD4B
6CG/1MFNFVQXUiQBHehh9WhMhACnw0OKJSfBzamXvzhAParZTYJHd5wVxvKnjDwMgrGZ611slxsi
qk5lau2G0N1FzUToRQVfo3sslYF8gJDrMbkaVv3igLHihSQGkB8ARy1buC2KU1hsxltt8fs79UqS
MxZkOqPW9JAm2Yl78i9IyJUnylNAwdMo8MFHngVhIq0Z78bxIybmt4hwUVf5Y4wdhi3dTgsFK8hq
3XT9l4BQE8LODtlECrtETQQWhV1Cx8jbJpEz43/ftvo9qcezqRUnUBcrWpltq8PoZ5zZ0SM7QIC5
4dZJm53DeEA0umymyhXN6npwp29V1p9j0DPgL8Eb4KDzUVLp6q3g0LXyp5pIxxbY5Uj7nUQ1QZ/B
PjbDf0wXvLbKTwNTMZN7yokZdNWQegQa7b+itj8i+VdQAaPMORi8HsgOllgyxPJvVf45U1NEBJ1a
i6UiKDeSfsEkAgofA2FfMekBXOMc+XC2t2n8oEZu8QRdQpTfXGVefSt8AGuyj+Z2H1TpOmB4x8Py
HjZnOKf7NmRSpGVPEalRHfezyxKiJlwqtEBIxRbT1nmVwmEA2cp81GY5CdMt1g+ARP4mF46iBod2
5tyfpwNY0VUbfpjDYw44tJuDXxvqhGiRhTL+GRM+SegS/DIJWJ9//ni3ZfnWGMCKIuX5kfE4qyu9
sZmjA2vbg04uiOaYb607EFACvUwAuQaA2IDbG4RzI83ryqhpb0Us7Ib2ZRShZ5XtprVrFipMq3Zx
B9XOmi/S8u8uY6QJSmEyDLcx7y+8WATu8KyRSQmX9TahL6uoH3VOnHg4F4RpTvPoWaSEu/UZ98gu
xZ0AzElo3SUgus2AuNRqSxyxjXd8KTrK17osj0artmGx100fotV4bBEBuBazruVCIwcVgRFIDH3j
IzScB7666SMxuutoAeMXLOAVGE1LPHXS/FVxsAvY5CAUWBfcTcgC1lk6bbpk8YY18ATJpB4OUX0N
0Wbr9XNXk+Ohk8m4VE3cBhamhQljOGTMQ+0TOB3fO0742fGvvW88ZBS7w/R/7h4RYT9hRKIg6Mch
KjdsaDYTAZDUZUR0/Zb6eeLntWZAMeSzNXgkHJihFlG63eIwsQD92mVG8elHu7KGgVc25gfLegBU
viLdT0ZQZuOsXQPUNBGkYIQkha7aOlyZjH/L4QGYkn+KOioi0bj1zRA9KxOmyq9ma2kbG5jUcizo
hyZTrEFIzKIlk8gN3ai6dcSqfGjdxNQm+JwMIDizWWNfHxgQ8BeSo43FdgthkGdduBp774REkTQb
aigeGjdM61Zc3AGxGnmLv0NqFWIY4O9tiEKOdJhWs4lmR1YrDUgkvxBjTi5Ijan/6QMqgLY82RWf
o3xadFCIBHezZv4UMiHXpvFUNPxyY3pV/Vb7i31SANuNPLKG3oBWgo4WD5n2f9WCfHraM0PB5Dru
MuI0BbkvulMfY8qZYYBfIXga829W8Xgpfyry0WgIfL3hq8GdHiSvXM6xILFeOe8hae0pdEEH0tbI
EH7hAKXUFxO6jwBjWDR5o37EzgZ5290FselRANEcPPsuaxo9XbeFv0ur8Nhk7aGvRjruJfv5WDIg
igErVPWvUToX03iNqw/sCBsRQPLu0m3K4eYXAXs6CO3NyqUoanuiibt/BnnkDappZkuMPEh8oXU0
+xcH1JzjyA8XsqPpkubWzJ697NAcCMIxoo7qVOD6j5d6L0tPreGwheO7Qk1bWUwBahNGa7ZpEA92
NYJ6QgY1t36T1TU3zH3Wug+R/GiNv7bGqI3KA1xaGFnPCh+v03ILEQgjCc1mptInLlbhszK/Oyt/
QaiwcUyCr4hh90rtNc6pVSzye8dlEkuJU/a7AtyuTGCMwSPLiuw+NsE2mF+ZOR78nNdYwW5zXyA4
bgsH8mDR/hMZjvSmZHhp+4i1iVNBsmfT+Y+8I3PV0GugN3NqrzGLrxGCaaOXHpkiXtb3mx74KIMP
yaYXttJaJxdU2plX6PZSdbO26o9l/B608RUe434gUcOc8g2N89ecjw9zGrzqU34rq3+O8VGan03T
bHMud8RACECbh9QPEdXdel4CG6hOWvV/ruE+DG21HSLFLAwjX7mubfvDrfwXwq9WCaVPPuBfaZUH
uvyB8YkjiAzrjJ0Wx6RPN8+15p95scmxIqCd0OkEFbiQvtwg/X3oxuDQM3epZPHKG/ikeDSwSj+O
unodGNozdDoZDHg6QbRElG/NIHlntHaXxIrXuDCkA4VPM5/kMJ00Inszq6Tnkzje9S9o8R/6TJ0X
zl9okdfCZ9laNQfW/lfOkjddz89RNl5xo956800W7RlN6xVK4Kbt5U4nZkiF2d5340sC8IXsx48O
erqJkzBgYSmB64z+T0TlL3K1da2X0U02/mBt5iDcxiwui2UZJzh/IcUr64WoDU+D2Kgt+zlVwrAc
mXFyTvxzibQrWVXN7NNV+G6YrZewC6AVQBEaeqFUXh4hN8LHoTuwUsgjFP2L8o1taHQb5PTbCgxG
Bo9hRO7d2ws+nU1YidkFA+U8pY8VLOpoYHrPnlOhOcsK5zlm+qSY34/a65jMr3bmrpNZ2/M9PWiW
fLY1dWmwsgAWws/8OBcm42o0RQgdyGlGbMikqpa/yn026++q/yTWuG1fXH5vh4lCAIDdYfKCXwb/
7LzKddxOzdB5THp3ZXnSzS+bdqLPAOjjPnCpQ32uKxA0WxHVG6MmN05lf2V+trETR638f6WZjs6x
Gh+LBPm6L9DEBswvdBPShn5u7WZbZdojhqJbDV9zxsSZwUdyeCKC79mgsnXSQ0gRk4bmLo0qFGLM
6Ga5hhnqBvauZcXQGfrBr/WNaK+yjdatxf3H2NiZeL1hlth9+R9n57HkOpJm6Vcpq3XDGsKh2qZm
Qa3JYOjYwEJdSIdWjqefD9mb7h6zKrNe5s28yQiScHH+c75zKPQOS7dDfHA8qIRKRy2FAM71g1yE
XSQrcy6YJ/TCU7hVBcPuJNqn4hUv0179peZbmwh+JI5xuFi8eGv8OGz3jGUWZVLv6gm8hJ2t07w4
2jP8jmUvn/axm+ES8P7MZXpRLcSSO+DKtF6j5JUY8VqRAI4E5EqMdZzpT5NGgXYc3d0CZy+uK008
1FbykDkY0aACE+hb4lRaKjmwdQ17XZU/IRFfPxlPbk5mlZvhKktu6F/7wpLHiXuRVxNlrZs7ibr1
UMcvBZj2gU4ExR21OZn5HsdxQfWEHH1wjNdqPIZms2XOciirksYUfQe4huYJrX2HxH+wU24s3dpv
bYKQECVxSJ9qItnyT5Uz4xaPinVRqZObHOr+gzFWP4HOgdaJmhVjipoR/OP3VHPdKrqbrTdrNH1y
N9F2qn/o1t5k+JgS2z0OM+5ogL7FmottLEiuaXDtpzcFliDCaepPp6jL6Z+iJjoY6E6d9p4Fmtvc
IqdXjDG1ExUTLW9oOTDpMZKV6iK+ILvOP6XUtwvQOnFU4j/O3i3naKUvfTqe/MBZ+WW9Lc1h25cX
UKmkvAwcd/qWjCjsyENPOAVKSSPfhN8uFQdpQ3LSIj03/pA6Pw6pQ41ABEo6fAgztVNesPcq4zXB
4OGU/rJ1WT5g54ng1Ie/eYQcOe+QLpbwrd7H64xue98qFsH47PFU69eeQJyLghcn2xi5CRljZXmc
SL1Lln6b0O6w06+Yyy5I22/z+qRrp9JeDd65njieyIPb4we7SYh9xg/MFWFep+RHWfewfSUovC4Z
xURM+bPp0YIdppnOvsCzbAcUiD3b4qUrnmzjKR21VW782NG1xBlW+juj/opnf6DoqYUmXxf8kZAW
axt+NNZxrd1OE2Mcfirig8vRo7zDufmYLYVS9FijZ3CPmvUL0ftLn3o9JrCLKDxx9l4Y+ldSv+XN
n9i54eysq53qscEWT0WP4lqeZXXPTXD6/FTqZYy/ZWAcPRpe4oIAVxOds6K64X17SsbuRZb+SgYM
4cLfah59BQNsVWJbRXfJ9c/Ieqhp4mTiSQaLYlb90Sq0Q2kYMO4Uhz2/6/INB5X0lgwlDsTJfnFc
dG5uaTBb+ZOyTe+mHl3wOTuLmoJNKVl52pIGhMIBclYiRjlUt6+ssQBaVLsEDDTkFyfNQw5P1ClL
ommET74dWnDXkXSBK5VasMH0qK09Km4veYFu6emcJqTMrD1WIrmoMqlvYulE27pCDCwgzm0mR5FV
82RBIoMkbPVdxFM8i4OBfdN6M/0es+EXc07+XZQ4hOlpcj5BWtmwBgAN+5R3ajFnTtJZ5TcXJlrA
fJiSXq59jWNWQs2Cb2vBbwOFP6WbfHTJu70P3sHWj15Gd+cISREcsMmMzBwzanbsVQMSf+BXjrzb
mIYrh7zbFPMZYZuU8jnn47LEZS6nwXZMmWh6EKY3BxzXCadOHUpUPVsZVLNNU484nHaddbcmvTaG
dzawrlmaoDrnThRyoU3oWGS2UyM/9QVVN2lGSo1jM1GdRl6txtvk2k+BQlEjHTT2dfjrynKs1Ifq
P3AjLXuwsPnIzIqsd1sjEafYX8Z0zmVQ6Bv8FIhmDkfpgQMCrcvs0KuSuqEGPRCeKz3WKzERcOBL
1trROtB/qvatROdVIERd+E2kJzYN7JgaB6Io1nXln9qUZGEODFDqnLEwMvbsbMHM3eUZG1kp3c7c
FiJAPECBTpHh6yi+RDCApx7pzsJ1ocbN5NErS2W1RjX1SCa7KEjxNsiQ2Owi1d4glLFBeuVWk+pM
zdM+VhzQuV/a3rhlWLaXyP5PU2/JM/2Y19Yfv7CATwdPE2Bf628nrK4RZDxGpDtN1/uFmci9XdMO
UUBMFyLjQxV33rZf4VDlZah2L/tmbqivLi0uklQUrOrS3DajfBtj58Ua6Q4pAzg9ZGEr4y1uWOFS
0ydGaz9Po0XqhLKTKDwkznjQG+dgAp9kt/FOlof7uZ2Y/xbGZ0ZVQKOL3WBVa8OtwPBzGRjT77im
pqZ3OZhM01civZMt/D+dOcJ/zTFpgPrBvKUIjghqPMROWNaPU+SgPjGPMEsy+0e9IQuHeVbG+lan
nS22RUwrc/GF+nA1NG03QVfBIv/b6godqoleJ67p2jBtBeGFptM3fVXMHltKQPpv5SUk+Pt7yTiY
wPcytgzMbMEr5pTNiHalx8MrmfQvK4Y7mnACKQZgKROjRqN+cSiPo6sbR0EVfAkRPrSmdufmiLGk
P/cda4TQb4hvTFX8jpG1ZBpUCvetzFxw5N5Rr4ndcTdCZIMukh0nyzhURvPhjRYXT3Pn5e0zZ96N
lha/ICJ3pCkvtaBQ0qYjro8vspjgceNoMbBv8/aArIoUqFQKVUbvkNEUUs51f4CkN9oAarB7Mz14
U+G4LvX6Eo68eUCfzIDtnvfMNjUoLNHaGaiBRjvUrOce2aeF6JA1xXGgXaVST1FHgeUMjTZwxs1C
q0HpQxuxMEuf+zWGroru6do4a168mSaijByJMh2SdARNj1E3tTE74dHOS06dOflc1rprheRYVyzH
MD1XJqJcqRFMEJX3O5/BPeInjqp3RR5u4HM/tuacu3gr8uk3gTtVBPQC4uMrRf6mWOHFVGHqLsnk
VxzXw03Sm/QPEp2quNsaSJGY15EsD71uvIWK/L807kVTnMgIsBYkeEhKIJ2PfZK8DwZEAvxo4/Bu
Wd4xDq2jD5NOROGGuOXJt/MHpfyj2YptpSfrpHIe28lmaoS4VDKtMOTeEwMz2nE6xiWF0S0qc2ES
NptWUw6UwE7qawGU0J9c9pdxgZ9qZ9K8BMoMmz+1B24DENlYcfDGJVIukhY4al+fTdg9Y2FzlXOX
82FRNbBaGyjqQVNs2WXW0kRcHELnGDBUYk0Mv6MoOUrtu5WK8Up3ayki8VFPDfWlN8Y56gM4Kf15
EK/MushMDVvVRp+xaR29wPzom2zLfZbbBU7/5qcHVryB+LSeTPEhhvhuAaLVqNp29IlYG+AjaWSb
sKN7O5LFk7Ky+WR4GNo5MUNRd1WUK+ZHlJ25lHhSqJgySKt6iAN4fevZzTgOu5bTG9GClymGGwdd
frDZuBBwKGyhnivF6KtWXIchrRtri5qZvvQ3wqRDMgKZFb7qlDIxZUfi6L98nnrXyo+sFfsE94ue
wnI2omeTB9g2mrNF6wybCXrpopvIrgDOA49y6ChscdMMxDE3DnM+Ig8PpUaHSZCtSyc84gk5C3zr
YXGmP3plpdWLo3mHvOcB1FyupyU67gh9Sdu3lrEJdCDusKix0oa4eLpdMXFZ9qZTYkU/3US7qWxe
R6wLZHAXk2FQ5lQ/Q+shfB3+kY69p8SQeKFAf07WYRU+kLO5EwS5T1XyGVCqVQJLHtVvjIpBahWQ
bHIIQ5QlKNz4DoFVy2XXMWzNfhqD0i282Ab6CFIhKUL7gTYLSAY8a5IxnGig4tI9ro3uNrTDQzQw
dgDBQgPmjxe7X7mr3eqE+FWP3wKlLFjGMrvY+qNH0agHzrvs27XL7yQGKmgt8K+5OkqTS4Xb7EMr
2xlWf7UcbS3YhbPW20XZuzaB3tYKVh+Fz8hcCs+m/GfcURGz7xyJuOR+zQ0QCsA1JBeSUR6oz/gM
y+A7woQggOGUVnCYoDzbldYtIdwc0RxBtpv7KLeRHP9YdFqkHEVcNAy8oCxB07TybP/bNPvXyHhq
xnSnRU9GPiAItava8K/g5e+iyn8GH1QFOsfWSMqvWJhHVavdFI5HWQy/0gu+/tIsjfYxM7RVPdg7
HEAkOX3KiTjrZKj0oXiWGRMKbplBjwqpA0cN54x9DilgeHWZsWu68RQVMaK/h7jQUjFh+msF+tNr
Yyo9UfEjb587+a53qPboOZoLYF2tcVcY7QpOKEMaPQib6CD+qQa3rI8Nd9T0h6wNPgK6aytfv1m0
CUinf1GBpCyv4P+TcXwWF95cum/smQm/CDWCPQ5DmrjFiYfiZtBlFuaYj1ISC102RyWprfmTZvWP
poPOStpjqbWbqsYtGlIsYfElDkiZkyDZNfSqamR9aR9bjVaxC7nidaXkB2Xq0SeHfnwA0nUYYGqR
IbdI82IiWse0IGLaXtF3f63pFomp4jJNesaj7BTTv9SC1LFkpRZ1RXLHi5ZhCANWeQ98p7ZWQYeX
02wopFpjF3+uDIthQIhJfSbsE4MMEL+liUGJFXQumKFkIJm6J2bxPN/mslTxc890hCKZXQx0Qicl
lLDlqRb2iLApGuLix3zWAh7kAopprHnBexy7WswqynXM2kOYURnPohoWYu31zTVFyU0zd5PTONEy
q2yS+DJyuu3ICjlaxOFxOgacV+dZACVajxmVxvUQvhQdofW0V6fBTGGwaBcr79dUXDTwNZKGLwdB
ExZ5zX3SG0708Pke0gS4l5/wK6jDRJI1jJxd3U/v8EApGYrOtks6A95t64rzgAE/QZw2CushYCcP
/GA7zGjV/uJHtCWQSNASsW6LW6dBQjYI3OqzvQt8jKqb3zTsz4mPsNCyFQI94S4cwIWjczYjexrl
DzaZnwk210Kb0YfADAuILiPD6b/KhWMKzBT20pQiTfnplu0uMuxDAL8nkcxUJpKh5dxpYUNzRmMg
dJZOxK+MpN37IlsJbzpHStsOprxW1L348YCuTGmRBT8twdAdTNaV6MpTVlPoZhSXcvzjttlaFw9R
BamILKMnkM17HAvuZ9qKU8QVMMHXXujUS9aUGVf9Xkp7I2Euq/TbHYmlRfomU+Il9uDHAaLC88dU
mLtGor1iEnwMGA55sf1kWbB8O/8Z+Z9hPwZg27jqDslS7x2v42WYeuSfyOY8BuqJSJpaDQ2b31Q/
xgltxipmY0OUxyYaxax5LoYQSnRfQ8n8T+FrXXas0Yho4TmPY3hrc/VcdMYusAw0Li30fhV0mRdl
AMXQeKiG/KSI8ivRsBy+1AolGx8rpVW47pnqkELVs2DpmfPRnf0Bc4eGxMHKxgR8p6wfM1ZLyZvV
2UwabcJ88zjUJo9mMY6A4LXoZbIx3f5gDPap0qcT5NmtlfmXkQS049mcbxy+J6OAcerqyDhiLQHP
wZ05wPjfjmSvcSfiMqvoFRoOqZtvmjKmODt+tcvxRS9hENq8DzS1cSk2eDbDe0uReqc/1Mm7PTBC
9l9DVE7l1MciMe5lawumIc5jYJREHYzgc6iB7rhT+5IilgdYVUwJzWLCAbmNMlm8gCFCq3H0N7OP
byYBvgX2rp/Gj2IkX5rP07y9ZCLYSdADHM1PU1OfhXJ82H36uiiGo5wYshGnWujRMxd1RggEi7mT
ew6uz6a8x8LalwI8DMKV7urg8flyZ+4TIACcPKgJnSjPbqbdPZ/yXWxaOvyxJguflWscLTNYmw4R
bEWRrJaxuFOVnvJnLFpjmx89le0c+OxB2VWMN4HYzafXAJNV6ZH9mB39ZZjdXabnY2GePSa/ffmp
mPfLeoIcECyzerbjIpAJtWags4sEB0HTOLeJdbZC/DJj9VQEZOeNzoHc06SLgXRK4Ringp81VNPG
yVpY1KwEwfxVxqNXNRVOrnFTcgwpKZbWMDM7hjhCd7lnPCCOnz1nQcdhDdFJupw/xnEzpGqVNt3W
raZNw3ykkoJnQO4GPCR4iQ9hrLbhZHx1Om+3ruqlLj/tKHy1Te+3MdVDEJMHrtMVlOorzKALedRj
lERPQRSCY9dw+ZZIHWTyi/bW+MiP4U8Ycr/s4lfX19mo9LvlESMJ+E/DjeuR/R4ZPFMCZWe1IgsR
omS4Z2oR9n7JoDPqHxoIelWY7b0a6nVt5F9hF32GCg4eFSeLqTIorM6BWUBkyKi3x+UX5+YnnJ4v
MfabxvSf3cRC0q5Au+tAwm3tU0ACxLURvQ9F/hy75pFYPTNa6+xwtADswWjP35Eh20MGQeAmhccT
KgKxCeYd3uuwy8yT+05/7sJmbVvmpfeAPOLRbjQs0JzcmqG49a281nO+oQ+vTZqtfdbujlGDSO9M
7EYQ33G2qTPunIQIHdz9cJa1rIbs73IlBLOO0d6lewEnBgedIkuujZa/NAPObtOd4ddVDEGvYFjM
mQVv07VzkgfsWyRHcNWmjg4crOxPPiiCYbLvVGAePT6mwDF+GorUGty+dhssnAj2dM+oO7bSfkfA
zUQXHj47rX+P2+6LQs2DEtVjHXGC7lvmt8ZAWwDYNQNGbeHSvaH3HO6s4DgaGQWEtktdinOxFCOd
brQ+4N9Ax0hPxTwmgo706RU4aaMSNTOqUGPC+asmTEgrlqZRNQASMbRKhG5wnfw5k8N5AGfPUdwJ
AxhWYcp97JYsR9F8JQ49vXOXnEC3T+GKhQ0XaW0onyZM57xP4iNzo3rlETHFqWk+F4a8qi79iFpd
0NvAmpxB1Z9CDGgDRKuwfg88H1h6UH/Yte8vXdNeabLFtRH3C+y1gsfEABtCJA3YzxEM+hvGX7qQ
QtAllGb5W5+2CviL5iFsBvZjHyag5SfXrghPvq8dW0/7GeANrcJ8+spNcLAdY327kb+aXzw2gf2r
wIFMDOPHEOqGEPJj7Bx65iSMb2kzzLM14rSGhNosbVtf2XI8War5KG345HjDu6UEnz1yqBtdcRud
8kHz5MAGA7Oe8BndPXNQXOujmFxfC6Sd5XWXxfYcgaiqw6BbtP9R0TiLBesyLnbwsyym3slsM8HQ
C/cIXLz03WIVp1DfMK3XLbfJPLzDZIEWnA/OPqM1A6s8jshgdF+V0GgWrHlr6gc3GrK3vqsxMTZG
eC87PoKxSp4Hr33tqGsUfWO/Aw8xdjBFfkvWlDzRYYeFBfld9PAJK78tjZtFxy0ATsQC4H+d377B
3Iw5hppUmKsGK7e9hbe5g2tw1DTkCUeaMa42WFpenTyJHJtPF/QUBgctz7aDw10zOpTQSQJWbDnt
eCbfP9oE74kotsBJz8wrP7uyn/UHAazR9j7zAElkav6U8BL4vfPo22Jgb+io1SUrLV/M3kfgz3/y
BohWFzK9HCrtvSVRM40M6H0aZXXgOBkj1kVnu3gv2B3x6uGgYpAOC5Z1+DW3Ku60SKV/oPskyLMN
Dqq56mh06M9tKnGqEh5fpanyzVeGWk22V+NOjRl0pQiWbSBOueH/lD7MUKt7LDVqFaXgNmCSVtKC
JqI4BOfIBN/TVf229gm9hH19RF1H7sm9Y1C2WGtw0SQAB/vcfguAl2IN/Qhr0Op68dTl+s4w4T06
5EmWqF7QLPyfPHY+RrcCymzNZVRZIqn57onANs9KVfeOfJBDeHqRNs0edDWk0z450p6RcrsVxJhp
Qy2dk1XaIDOrIw//cergT+NirmGtJGN18Sd1mvyQnV7QNZ5pN1sbsZSXW8cL+byScxO1x1iQju2S
4uDGCTzWbJNY/b7LOwwRzZ5yxtUUEvYwRLyREtOxiI8GrVdABDh1R5tRS1d9yh4mga8s4YpdSj+4
Mb4itOQ+Fum4IYFOOqKnzK0D+1a22Ztu659dNn2zOi6QA9ZWys87tXBh8DGRYsCwZAzvDv6LOHIQ
YtnHmgRfFiE3cE8dcSxuO1rpfY04YHYGe0wSALqGjlo49SlVDI+Dfjnp+XZsxHKE+AeD49iY5kc+
xW9+ED4FHJMyIpeBBmXS4dvJVCdG3Wuew4iWDdv7GQRBfa1+43d+0KkwQbUlIJy6YkmqfgnqmeyK
H2+hP59tKb6Q17YiGnE5a/E9jt03i9yAUWKr0B3Cmnb5LP35CMl6btQHj7oWI7bY8CeyA8r8od5x
Os56Sk/lPMf92QHEXM/NTExcjvUio/wzMXqGTPhpiKKAhH+KqP1wfTwTTNDpTsuPTus9BFO5orXY
XBhJ+pVL3pU8eOR48BUU9gna/9puKYsWeE64/IpKbuKWlPUIImOKTuQPygXl36+5S6EOVllwruu+
Mt3llNnhGnACY6nm1SnPrV4fpqZ7UjAkleW/8Ll/jXH91soYTg7XXFVSxQrUT8u5xPt8NTGH4tKl
pGWaL44AJCRo2YUeyNcw4DHypwTeR7er7eZid+xRsRjQy6ptQxFm0zgvupGvld0f04p1MHN3Xccq
YkQmGwaz/aj0sLpnl9Z29h2rhkrVmyTUR0jo2kr7s3G7Z5GCiNfNb4lMJHMcl1p9pofyg7bOxxLT
jtn234MdsEaZByyrNxmoB10fPsve+bTGEkBS669rnijHxfjv1MzQS9hQiSKLGjTBsRqmXV857P/D
pnf9e8dhSIhq6RotNxqTM4o+0PIDEqRPxbEap4s+2udec9+SjsYw6S4bVa7tiJs5JXW0WKJGkqDJ
Sbg1TH273NrBFHvPgpJY58gB203yU+mnrwP9GolZr6s0udcpYKqGgNnKG2O5DCCkLT1oDA1frGWL
SX7RZ0yEm+YAwYUbAV9OnGhbN51+wXhBGWo5sIxRcNEN2nu09AwGaBv6ussh2idYOEF0i3P/MDkD
JY3+3iUEx29v7nKWz9+0ivpd68dvXloG2yIJ3Bet8YulrddkRowGs/1U3NrAOLlwRETkM5QbY341
eDC1vaus/GCLaT+O3QXH7tX24bQJVCFKalBGhidj7N51qGCCrx0L70w6OVoe9R+BfMgim8103FDJ
uJ6m8pk80kPqa5vC0V+7dOC7VkPSj0ONy567bavwKe1cTOHVBFpJfapIEfZT19wgeFLw/WqTA3Uc
mypm5XIb/FutfeODALlyb1PzAW3krObVYKSjSsmj3qkH/u5HW3ZPYynXEWIQ35NXS+Uru3VOpQtI
TuvEMqPuAWQsjGJihG3h/PSJ/6Tn1SM8fNKfqOtm3V2KvFzn3NNipX12YE0XlZO+IztX5J+8axml
LENwQEKn/Rz6+tmMkY8pJ6CoifPmGJ9D6qnGWf5P7H027zc6A42AVvKanLDQ/EXFnD0a8pvvYJmW
CQyYgJTrgmjEHzsoqaStnU1TkIVVUXFqzIgrK8Q+j4rTBTzNI5Fq70XrA+q+6nbcioJnmNsJ1lVF
3aQZsF32pU74QSd3Z7yK3MFSFX7b+vSRSaCL5gQ7LTce3Slel0NydAt1pXrwWjsWyDVcgxZ3Ox8L
U48nwjEAQFD9fKt08eWlusn8laLNvJjz8+7eaaEmpwBk8QJFZbO3KrLqLltz12NBdeebAke++Qv0
nhbRbfRGyNPkzTwSxgVh5XweCQSDepIdNNvQ2Xo2ZgcJ7VIfuPXKgc7nCc5O452oybuYTcWMNcCh
J/+q2CJ3i5Qb7NrEfrRTFDI7+sRSjxuj9c9FrJhjeg4WiPnf1eF06UBZlyBUoqZ/Gnjis77YRVrJ
4ZUwNkOMZV7447J0/WuTjA9xh407ECanzyDE7ePqDzap4FwjUlknn2lVXpzMewcaceDYd4gS11po
GPW7PtwmRrkymXu5+JBk0ryJ0HsH8sqNIX6OIOMRbqKBkvn8zDJvWzYcO8VtLSdu+cnVCanhstmo
JGNis1kLv14mTrz18ZgWMeFMuyXZATDd8rJ3En/3PofRE2JlDWbpbmxxvbnhY0ebNPsgUUUODFB9
fM5oDZtjaI5rkwbQyMX4MSVnEvPrAJ667URrr1KnnoJHGwk+JdtHhGNfeUjz1XAtISqyFT4rAjXa
pNaW52zw5e6asfvkGLep2FZT4oUKGcf2mtuYR096q3GOj1+582/KyGFTwS5e+cYpzeUhIN9u5eZB
02ANQ5BwDbWeAP9FVYkpipkJhCOCmyK9WkGyqfXmkHnjoz+HPnBK1la/4ZAOqSTacipgAtWcmTe+
BoGAsBrO0xBo5WTvJhuyutu9AN87kx84pS0da3ax8fmw9GxaxyZDSwn1m+wGZBpolOIeGslnOI8M
HHWhmGGvpaCb+Xs9TiSfTVCvCASJnEAfMYkBvyZxcocuE4L159Ghs4/WR3Ngx9KqDelT4Bgc4cuk
2DjAwptiopccCAnY6oOK63OY9RtUq2XmY2M2qQiOp1PVvphcrCpjXPtdxXd+PJUivXHbwWwctm8t
FPQsKLB2/fqefJwm0JgyQ9ufXLCIzGSS8qUavDU5dC6D2XtOUSYHNTrnqI6FNzwF3BZT9HvN2Whd
86KFztVn0tZLb6fX+aqAiJS59KYAnEgscVXzPsaMlPuFvFjYyRswr2y5kAJEyQCzJpiFLNZE/TaK
dHgoHp9puW1L5qcpUK9eM74blvwgC7ZuYt5Ktrk6TnZDVn1GXvvVV3B1IZYuZt8eu+e1MFhtcPEn
brIfnYiu5IxX0Nb+lN006TdLy2/OgqkrWswuJq7sxr6+DEGJYP+0YEIJQMl8BAWEF17gEGLIrRtS
bQUXdjercSHVb5Hff5S6xapr4OfoYA5CktGwjDI9PbM3wx9MblZBO1igod2C43kgpAP4uu2I2jRc
KYwfT5IUAQpJm98KffbFNHiMya652GJFBl84wBmTYRLr7OzJbMJbbCRgTNEPmviPTRZ+EWOxhsV5
ljY5AOY6o2wwdYqNcDmR+Nq2nxsnaEhSI5p35K05ex4SYoyL3gxIQpBMSYf+RRt5TsHZkR24G2HF
8XbiEQKbbPTYuYIhe+nhwyDwMRZtX/Ree5pi7ZbSr+CH3r2wh3uixCO1lxzo650BeYxR60jiXvEj
pA1I/oLEIDh/i9lO9ZLzD07lb7LW7Feuq92BC55GBrMLcDX1KtTUxXSjebB3o0iGOSpdIGZ2cXkx
TirNpWZqaZjURA+jET+mBh29FR5M037RVNi+FIBhFgZ24crGn9e6wX3E6suvAvGN8mXNjfO9nTPQ
knmzkbqusfYkf+Wz4Ga2IfqVyHeu5a+TunsqscRjydHcq4rjPz5fdc/0CbEq7xBxA16lFh1XXfLH
GgwSX1ZzIooO1UkyYNTimhDltLQB0LOsiRsiBe2pfHpFstcdklAe1Eh//OQTXU9d+OYZjUu1Rawv
25C/Xk2PRDQBjHDL2jQ2JO8JYFLtf5XY7vsIjqhmNOuwpj21qMb+MTQr83W03Wmpi8y8+7FkTllp
I9YF4zE3FIpOHw2vRihuolFMI4J7GlcXi2YpO7T5NjB4J5vQpXs/HOJHabRvauwe7HDGxQYpAyFv
5RWsylSe9AAi+igDZOQka+nZX1JzeS+tvRgMbNCejmo8d0FJiI55Ip8FPfAmORG+nKHGZDEEjewq
dU0rOGQ0sdFPLEy17/su2Mh8qj7LsXeeUz1PV5VR/8Db3PpiLj8DR1eyP7/0VaXdJm/6aGNv7Tni
YzSSmw82v1H2M9icfmHIqPqxgED8pFyf6Qk0++qWZy0pYaaU+muKhs79amgxqxlt1GzohbHsxSwU
geTN7fE7rTrO2gXO5pbJSootzLMbUIheKe+aO2i4GL0+7PYqHcmKBZNz6xSVH02ikSZy6dVirj+M
LDP11AHV0YeXqkpDKD1+yuXUSzMaLcHQyvxQUB1LK7xtB7DxRCv+DFWGTaN3Wp+qsrKmcrhIAJM9
zULGr4/vqeZtaK1gE1lzgMH16+7H8ZRRH7mjMtzpmQxVy34qfS7y1DzHq2QIbfXpyrB0jm0pKG5W
be1lW76qOWDRiBvRZLnpQTcR0c9DW+jOgUiIx9oiM4PJnBeArMs1BYrcZxy30lrL79aGcCeNy5wV
3/qsQF0HEZL/BI5ZPLpO13wVtjF8R1J2r6DCdWQojcrJwa8gXdv5tGaAb74lA8GWJPTp18mjbmOA
5Xn2uiDBwe6kB7ediJ9UU1CcOwO82mLUR/OazAyguKb01o2VuQ4aGrvMHoNQmVTdup4PgWFfMNka
uN/Cl0izVynGbBsODm7oHKdNFGelg42mHDeV0/cXDxX80xlo4EbSCOxj500tAxtA+ARp9XXOmJbn
AJauNZEEpRvwbbLsiPmfG9IHQ0UX3xv/OJgu4/mAOFubkQAFPutEK7RphDrN5EMD8LPWHV7epcuU
EA2LOxYoHWgi0v/G6QGESakNv+DmmI+GhpDXqR3JoKc6xRDYnkIA51TFiT0oKlzvQenNucc4f3YB
HplbTyksDY7r0FWT0j5gqNBKj5Dv5r5BtweYDqLkPVGdeamdiYpkGXYfJoEjTCk2Rp/WSnkMpxZr
5L/pUd05aRSVH8COSBchiDKjt2msaad3qqrIavHOLe0g6Fd//9u//9//8z3+R/hb3IpMhUX+t7yT
t4K0fvOPv4u//638zz/d//zj747weJiB3Dqe41qcVTyDf//9eUdw5T82/o3LJdxJ0FQfeqH2vFHn
UKbbf/4S/r94CfO/v4Ts7UK3MJJ+pDP3qaahqYibFwidC8dr15YUKHEs4ngan/75Cxv/6pez/vsr
N301OgCp249mTT3lhqklAtE9XnYr5tqbeksNrHn/569p/4tfdv6R/sv7GSmsAFpWtR/Cewymgx5+
1tbmn7+EMf/Y/99nhjTtOI7OU2/+j89MRLjFbU4uH/UKSupP9k28ZUUEeKVtY2Knm2D9v3pB39JN
27VJ+s6f8H/5peB2OeB5qd8xt/+PtS9bcltHtv0iRnAEyVeOkmqebEsvDLlsc55nfv1dqH2OTaF4
hN3u2zuiXxxRKQCJRDJz5VpgrPwCcmUXpXyv3Ct2+wDyTPu6vU2HMX+bM8VLc4uo4OEDruuE4squ
97vd6KketKQ4filRx/u8j3/sMPsY9KCkSeR+OiH+O8kRebePCrUr+NNd4fMWte2Mq1Ux18BUKpLP
1TLBGTFU+9piXgv5qK1akg306lsg3IROb13fSa5R5gbMeWDmEOSbTgEYWSO72Su74WZ5bh2oQtav
YNuxweHFOT558w6sVsrcAaQ62WgoLV2p5Kl27oJGR7TTZ+BUrPIuvctechvKXh5mTH0Qz8ONXP2Q
Oyhof/8vl09/6cpx8Vj2lRSgAgJyQZDgHFQ3fjKfjQHfnDb6iKJDMNHN3QCuY5FLs+GU55MQRHQD
YNMuPCjZW/m+34vY8Prm+iJ5u61fGqtN1YhNIk8nQUSlcaxaTPRpAJoGStNzTnbTnRAFdMUABFwC
ZO3SlhT0JVRI5fGEbtnigdAaR7oLnAgYBUs6LK70E2y2unN9gRL9q+w9XVs1Lq22sjaU86KMJ3A1
e6nhqG7pE6e8HTEb4k5uZycH2QNtBF5uzv3ZekAUkUi6qsmAy394+sp/pBI8u+Dumk+AnUNEqnoI
O/J4fXWEXsHPq/tjg3EWzMrkUgFu/VPfC/kBQ78hcGh1ezMIQwIYmIFuhB6OaErl/alNoZWzqKCo
WNJpBrwbAIZMizESB4TNF2Abip0sAOtdjwDkp2gbeMEChj2llErM5KUjZW2DEmgtY2Is1UCOrwvq
Y5+pOkq/QJNBDqbdYwAMiCYhAXRGhIIIMSowaypBdbPEUD/CB4eJubJIBen4ZNySyQBICcz7b8nS
7MJCwqcg3GKgIKpxTkswm4HkwZiT+SEIg2UfZOC0RzqeeEYdJLbUga5D6Ix3kk8AvIEYP34D4eiv
STf7p6GGVK0IKT8Ub0V5D6X0xjPlSX0QDTCl9cnc8hyNhuDPR2ESSVShOSuZTLSUOxLNE9AhHyEa
LNE+aDkO6FN4uWf+VaagiH+MMVESo+8GKLPM6lQE+0gDvGgn60/XfesjE7i2ICb+hX0qhgSdkhM5
BT7IuXfBj+ER+AUPTStb8MtbxZat7qfgQEfZmb9zb+5WbFLAlANJD13EtBKzodqsKQCMRfWpeseh
OpENwWJn8SPRim/Bieh1UJ23DF6U2rxRK6vMzgZ6bhRtsYynfrY7BzPszviz9MHYiDr5GYLju3Z3
fZ+346KEbFpW8T8oqFxGqK7VUxU0YxUysgiawUju98hbbjC1B8Lt/LU5YDR3tLjbu+mvf8wqTKKE
creUy5o2nUDfEPiVFyGfgGZpY4FuwIk9rr3NjZUVRVMVU5YIYdxJQu8R34BYpuqTA7C6KI6Hu/Gx
vAWW1S6eiv6Bm6PRHOyTByP4ywS4TIzmMDla26H2CpxUewLMa3BDIckeEKiBKgJHEShKkulQKqZ5
CzR1/SVBxdDDnMC071QReuucQ95c/eqn0NNYPQZCOogNCbB6QNkxLKXa4h14jvrKqnsfTLw2KB4T
R73nWN08Y0UhRMZFwtck41om0dsBTLL4QDvEu2Dc52/NbkLLGTuOzmRyw/Vl6jSfd1wX8dwZugZm
jstlTrDXQWZkPBl31b57CPbK3fAFrOi28MpZ2vbZ/rHEvOtFMARof+mQwgBo3Yp3CE+3/Tt6RE7j
g7n3ujV66a8ti9nHSCRNiMZzf1rKY5l+h8DH9b+/+VWmKL9XozKXEZ1YlFMnja5G8kS3f44P3c60
8z1mAUAeuOOGuc3gujLIXA1UEruy6oL+hIGDxpIxNmDPd7WPEeYno3WBI8sdSK898qIAZyNV5hqk
s4KoA/z1qeyA8AQvKCCenLPi7iW9iqurJoVaPnYoOZ3oWKfXTg5gJw7IgCDP4yl27sT8JHP7dv85
PubRyCHliolKuP1oF3sZiW0FVrbvqkNrBQoYZJ/M2+sOQ/O6Kw6pMsFUg661ZNQ59pEAoYbx1GF6
0OJfLUj2rxuSODdaZTLMbpRLY5TkAWF72BcPKCJayiHZxR75u2D1ZxOZ2JGiC9OqKiwBnmIvOLXs
odnFr9C1c0BN+RcfPusLx4SPaTQTkqFUd4pLdE6lYLzXQh1j9uS/PCgmcmRFoRAg8sZT1L7mwqGO
FdBFPYwQvuScE+dCa0wEAV10My5zSF1wnK3RJXb+VNo1JhJ9yc6PYPe1+Y/6phtCuENRZSIpmsi4
YSkWLYZFjOEEZaTW1G9Ifczqr0U6PXBWR+PCJ39fGWK8EL4epWGBO636jexoHvBifmyDEql+xOvi
/1WYWpljXLHC0Iqgq9140iP9pkG/pJpG5/qSNiPhygTjgCQLzBYcucMJc7+2CHK8RH25bmE7sVyZ
YHyvxMhikeUItpiws9E6tIXYizyIhLvt3tilEI1ypUeOzc1IiAwP6CQFskg6E3xLSTIikur9afqG
aXV7eqnvhhsQ0kfP5CbBWOwjr2C06fcrg0zoBT6pNpYsRrTHIMGYQOtGBVxb4CTpPCuMoxsYBqnm
GlWECWTa6MQAV/GzyL5f37xtI7oqElk0RVll3uQiwZd2O6q4wsmAAS3w8MbPNTldN/J/eMUfK/Sq
rZ7HCYxEfadr/SnZAw3aWiLEtSyE9QP0pR2QxXUQhMitwL5uVt6+wX/MMo4RiVMTZ0Y0nMgd8eMd
pp09xcP0NUCWtub2DvgaLdEDftDrd6KDcVhH49y4zcoadDt+7y/jKnViYtgADHGnwRvRfraWm+mG
3KJz/q7VVnRIOce5vdOaCPIOCekwEZn7lwoE84gYwcT9gzDyIBwEK76p7WCffQVIpoUC0YA0nJuD
b17BP2Y/XvTVAZdt34UZqPpPnQNOSCQjiWfeE9T46z2tc2Eo7PrRbidcmopOkKQRYupMtExBnYWJ
AWQ/sg8OWLt6QYXfVe6gQW+pu+pN48WYzVdnZY8JnTUmIjBTAHvJHgjHt/ap/jnsoIcOpgAPrC4u
sgV3/MvHbmWWOc5qHGtV6+vxFA+6JYJiTNC+jE35UECe9fqObgaCP5YM5i0fZKD8oMlenRQQI6Qp
SC5mVPuBWb1uRuJsJNu/A6SoJpC/pQ46OeEOSjEeUO53gQNMlU27XPXDvFOfOVa3/fO3uxjyZQAS
sxaqXpWMMReUgQULBPhOfgdFPb9wofexM1yOvc0vxdVufoo8gB93qdicxkPv0g9F5Tnf4zPRDj1e
lJO2T04HnT1KSEiL6L+v7l5ax2Ym5ohyQNxPDrFj1xAs2l/Tfc0G6RSqzQAtcXZ0M5XQ/hhlkyOh
roYmVfAEapny0IFO6CtA7w3Hynb4XJlhrjm4CcwilLE2ZJiu5hVOeFD3UFP2Jz/2FN4l5y2KueR6
q9aQjUfwBDjAEb/kbngqfUyVO9oBdA9gXbH01+uOwrPI3G9Q7kHhGJT4pybT7giIT0CLGFvXbWy/
CeDNxnOgG7LIXrmpqjFhBqoaOCOmdOhnN6bDnjEeo1mSDaXNO8ATOZ8gm+tamWTumxFqhm7mwXQy
QB0/yIBfzs71VdGd+ZSdrywwN2wRSlMhDUrf2T7ctei54pvDbXxuPW8zcqzs0JWubpeoydLQ6EF1
Gg0Cka3lSaIKw2nwSwNyrDeKXdiKRyWE/HCR3udggqqGbFeX8rfry9285KufwVzyPgglcSBCdYo1
wEI6MJUBFFZ9vW5kO5SsrDC3Om1Qh26gYnyKbqUe6XtyLA8AqUeODggCCf3oBmMfR15haLvqTwwU
TbGdIurRl3vcVXNijKI5nUya5NrkKfwVeyCJATmnD4VIW4D8IcZZ7egL6HKHGm98YwO2ZHNWv+20
v38G+zlrzq05y1AkPYlP8bNsQ3YTrwRgAwDqga/diUDNY/GMbp/rH5tM/g1dWBXUuXCvSfuZ52cJ
1JIo3lxf2KYNHcgZFJZNXTIY3xHALBTgX+HCYBlOpsXOhC/58OW/M8K4jiZHOpYCBxXS5rmEnEwn
SqAsKhvOYjYPSTcUDCXriqZpzL2HrhfJwyGsTxFUOJYywmRTxzGxvV9/TDBXvpOSphjRQDyhPPM+
yiZG3cvvgJm4f7Njf8wwxxIu2TC0Id2xETxRD8Hy2MyH6yZ4m8UcSlOrEEzU6UAFJma6TgEBLGcR
9C98CsOr42AfaHxA9rEE34rqV0F+jpVnE07WAw19fSWb4X5lh3maR6hpo1+FY1f9bl//T7gXuYnb
1tGjrgRGOLyVss4Wl4aq6wo5GbtTAlkL8C9EwTfM/V9fyua3y9oIcypmW5TNkpkd0gz1AOZjtMGq
7xAzA5An94JnbttC3jijtT3mjEwNoBIBBPwfH2eSQx9/zQVrgdf5mf9X/R8V3VPVBPGObH6sfvVg
GnIeKGCDRY9PdYu96oaH3AaIlyaj5OtfYlfW9pjbatRaDUFmpBqyH+C1WG5yGxxpvzBAtMvsiZci
biX2a2vMpY2BXAxAywTwigYJkQzPfbE3kjfQwQGsedepe7P8kvcuIVwoy1YisrbMeM0EXatIAx3f
CQi9ff2E1qnfuCK6C4aH1xDPJcdLN71mdY6M1yy9KYYA+QJs5ve/ptvWDxQLCbA/O80zKrucOLJ9
KVbmmAuuGnWzkEWfaO7doNra+oYzPorv2NdHIIofecV4rkEm6agrdZmyqfzAPDVWeCPtBICCwGY0
ooECzo873ofaVmzRDaAfoX8gSp++0+QZ/ANjJtanlECXT/qu9THYSH5wjm3LQddWGDdBi1RW9bkY
T2Km3Qjt8BI3OdgoQCuryhgdozwby9NiKu96176Nnd7w/GbrzVn/AMZv8ik0QeOAD/zuHXQsoIlA
Jwx8HPZkZ/f9vnriwy8l3poZ36mjGovBp9RJfyleZRdE7sjaqi/qLd+WvLE8NPXR2kenGa+EwuQf
GJYfa/B3g18zGDERKbWQVizAcSOGgBFBRbX7sUD782uJkRiMLkLEYaEEOZLYQwXQzFEK69pj0oA6
RAFlE1TrFxHCgyTzuwDQvhbS0vaYdmplSalQPneNrCAjnlQn1UF2ft1VNleCsq9h6ETHlyFzAcI4
UZsGL+FJhpqKeB6BFv+vDLCwWCIoYOcv5vqU5y9z/K5Fv67//a0r/FFY/Z8VmEzynGUzSO0bnDum
Yz8KH8FjtSu+0LIuWJy8hRP86dVhcp0LczRirl42gUwlpjon9RQOqZe2w00clK/gm3gUq78px13Y
YtwMxJs1kaGndGpE1KpLEPdWo9+mlX99Czdi0oUZ6iOrJeGHB1o2ms0pU5ufRVftAO4DGk4Vd9ft
0Et/beuYZ5PKb3dQfppPWW/cNqBJi4xXdekwTV/sFu5bwvFsk4mBEdGjyRAKrGrf3QJM9RbsdTu/
NQBBQU0Tj4m2v748ricyQQ/jhIMOrRhaXyTAgBO7fMNMuHkGmgrjtV7hk4KT2vOckYl5Szai4BB0
zakFN3Y476AkC3KK1lJbmXONeT7CxIm41CqIQEv1qdO/g4hKNs9tydm/6+4BqvNLNwxmNSA1JrhP
k/xFAEWOZBiHcPkl0YpbVDmcw6I/+JMz6rJiEmJAvZ4NfB0Z5DqtgUOBHMQtxLY9yk2+D7xlxjB9
AkrD6gBqRXdxQZqc+E2k7JM7Hphi681S8Ynxvz+CDY6dAQJCQRp6wKSg62jjRjjghPeIF3stB3ew
VQC8sMXESRCCJFB0H/tTPe9AHuBlTuSUkPUOHGhq78sf09244yL5aYRidlnH3urgpJIlILCZKxF3
RlSWZTsAm6pg2BHYu8gR9+AAtYenDt0/bv1m49YbIKlAWQDTQQDfMSETDBilpMSScqpqSHJhTHUo
z9c9Z+MmXFhgoqUgh4suhngxg/RQpJDYgka1GB6vG9n2DEWSiCZifgWMBpeXYWzLeSZkmc6y391S
6DiElu7BhYvJB15Kuh23VraYFdVzITZZX9L6OiYfziDwDhyI8+KQJGhQOvzPtY0tVEGARESRegZI
Vy8XVyRq3gaSqZ7y4rHOoKHwDjHb6xvIM8E800qwFEMuSdO5AO9ot0CYAiMGkJQH2RonMso0LjE+
frEa5qggDQpKSaFu4ePiL4g03ohQZtvRsRHwhQ1WZ4nfBB9guuBmOOME73gfMZtxc7WbzPEpS0/A
jSVMZ6MAT0xwqxa/oC8DNvXaHQbOE74ZNVe26LavUoWlmiKZtKQ/N6gSYxhlksFjC0kvwAaqdtkZ
HQn3fZ0tLYRMMRQN0LzOeya23VWTdAMNbk0D4v3yN8ioEo/ygisOKnA7ehQsEFT62nPxCzI3jrCv
OUveiCjr7IgtnHbZJODf8aqP9ZcFpBr5/P4XrrpKwZlEpQQDnzHQ9GvIRFSXdzkYLs2Zcx+2mmgX
y2AisT7qjTYMyMP/AblBYAMj5MDUhY/Gzfyd55NbTYQLc0xmguIaxGF7iQZ+7R3Csr0PtsPhZrCj
e9HD3KeDSeYYAP7rW/npkTMxZWfii8wA9NgEeJ1dZdeRJR1r6Rjti9dOcf9pg95mX0YHaCflJxB9
j0vi/pdWmcVKGKGVwJghHskT2FIXB/2SEv0KCKPLFvQ33pBtIqngVBDZCPexVICscAUkfLmxNfA6
Sso8nmLxaNRABdSFI1eGLQjpX20pcE6mpJkQpv7o26yuvJiGyzQkhnhEr760hG+CJe10UGLe9z1e
CAqCU6HzwbOqMEH1n9X9scrE71gSy1IAqdwR+kbg7LcSh4IDinN1j4BjhS+8Stf2bv6xR3/PapW6
KRVzKMniMQN3kgHRmVgCAzo3drHBhF0WE6tVdTKyArKGxx6t7NltIa8BGBIYgW3oPfpQIuICnz9d
fNYkE7LjRVEKccROtkAh0C5p+KYhsYXigVvccc+Nt0AmmAUx2KTAMES9ZXAWp7VBpyLc6xhQDQEV
xphvwi2pbV/6lYcyl17KxlbsDF08QvlXe6fAo2k3gnX7ffgFKlrA8vVjx4Ow8PyFufIR6jHtINXZ
GYID6Mtag+Eo8Tsnrmwb0YFY0TCKhO7cpVNC0TJVDX0Sj+JT5yhe5Snq3jhW7uggj0D2jPHT6i3l
db4+PbD/eMxvs+xXidjmzQB+fazNSe9bq3sAdAzsPC6m8fZ1+i9mb/+PE/xjkXnSa1EZU2hZZed0
dMgpfh59cHcfpcqvv4F7FLrX9vid+1bQELLO29hlMiFGLwgEZxoYhRiSE/i9n761I2YzaQOm7rhN
3u2LaBhEM2UN5HpsW0ldTAEZmiwfk735rX+K3RzPL8Ri/PgbBUn/je+srDEXkXQNilO1JB87UK1Y
6i+MWWDoAQHH1+5AZAZKyvS9sauf2ut1w2xJArtKFFnFJ7WsyOhrMkfZB6Wu1WIUnjXInFYphPD6
n6M5OKEWc5a4cTsuLDHnB/mFwigxxnHOQcCv3ZWJYbXQXr++HBo7GCchqkjhCERD0fxjynf1Lkgg
2Bv1bBmOISaUTbG/hyo8FD/TXRqPblG07nVzG+HzwhwTVmJdMIVCxpq64A5ky24U5RwLW7u2XhAT
U4apr5OsnIbjED0XOogSoao9x6Z1fR1bXrCy8vHNtNo2okMJYq6E/ljIqp0CkzZIpS3qMZiPOs6C
PqWa1OPWthiPK3QUwApVkM+qn8Y2aK0raOjZ4h5glW/lcX5JnbT4F/jvzSWicESQEskqiEgug3OW
ieEQTEZ6hjaqtryLzVMMslAebcamQ6ys0H9fbaRqVqEUCXJ6jgIMV+hIfcjd9aPaiktEJZgUByqE
YOqV2T+yGKkWRNqMSDG6FIoJFlbaGo52jd/fLJzKBvsF+XFaK2vMre1GsHuN3TIfB6/b01nlFKNm
qceFbG1eXN1UdfTvQT7EfiUqmM8uzaBK8YiBRB+qfXbxAkZG022d+DE/Qif5J7RX7f+8AkUXiKKN
aMoG+kOfaEeyQJqbHOrX57CBZDk0rpS3eqi4ZYctx1iZYR9pNVeSvi5EOAZKpraBidoHZHnhD45z
UC9m49/aDOMc5TiCqDYnUKVxu1sZpBDRC23Jzt8a9Ffih0bgBI6PgHrNIOMf4IstwOpZzsfa7V0R
+FWM3BBnOgSYEgYtq1O4wl6+4R/bZhgB8EwXDV2VNNyGy5umSHKggseUrrT9IjmpOxq3aCEeG5em
IH1rB5JtJhbvS3nzHFdmmYifplmnlGGNc4yVp3wWdw3/238r5q+XxsT8EA1eDWSh6XnwoDs4ObV8
h2LzLvfBC2z3+KAKb4DUcHk5yKZZXUYyoKgmEKfMjhpGN1eQowMDdnDowe8YLrVNopHjMZsbuLLC
bKAxYghAAnnWuYAE9igBm5D9p9i5jyu9MsHsH6S3FwGYdeUMfs6lf2zAGGZADZtz1Ta3CwJhJnYM
44Zstp8KaglcZBOdP8qwQHAHj7Uduuq+BUWSelMgGHPBzltR0kAljVaZESfZOW0ddLoEOuDxOYjG
FzTshR3kfV5qCKbnkNwWl9JR9Hyx4qRMqHgBiDcDCCyp5pGo5svQmb6ajZ7SZ5B/lPbX94OeGxsI
ELaRSZpg+zLZ1kGGyAqx7Sk+99Khy3Mwt4NiZDz2+SlU34dO4yR6m/d/bY/xI50kSLbArvix/VBM
c7vAMQY8GL1Dyxz5C+TEhh33g3krwK7NMr7VRyU0jJFSnynBEigDWz/By2jFuJUORK8Mqwu5Runf
ZLZW1yAEglupa7r0MTK1SiryRtcm1WiBQdh3e2kX+5SqquEOBG049IUZJkPqBVkbQQ7eHtV0/Nal
GD2NSwgqQ975+bqrfHxUfFqQjlIY0HqmKpv0l6wW1I7KWKXFTE7CrtiDVyaxEOdEN3fTp2BEmbPB
WA4qcfOreSA3w32DaQ9eOe7TTAuCBAQwKL4eSRTclYl2FaTDMNaL39A4ql+9EnsqLOiTOqCuVU7S
QXHnXfwdKrzfr69969v5wi7jt308xoZeLC2KBMmr8as8lG8i9Mlegpf4sXAp24LDtblxN3WiSZKK
aRPFwLov93uShA6g3oWcyFODzsotdNnxYIZP4uPiQz/5HEHwAK80Run2vLCwEe6BVNEkUzM1lN1V
ZptBMGyOuTK0x6x7TaS3BIPGnA3dSOwvLDAbqgnh2All3x41a3CmvXqg0zTxXXYD5ibFp7iS7g2C
sBNvnG3ruqxXxkSCvIv1MKPIoHKqnFmQ3ajL7HzMHc765I3bv7LzCeFeLpTxoSFAuFOYAjB9jnQf
72ens8Ub3kAzZ1Eakz9OnRCn4Fxuj8uC/K2QHQK1GqhXctZE/wwbANZromteBQARUlfZlMMraHcD
WrEPsa/5dIAfo1YuxxbHA9nCO8Y7ZEFX4B+gq7iv79ObBE3tzgKtLtICL3coL9F/aZL+pNXyMhOq
L6mM2EIfiQjuCLXkGJKg9uxRf5S/Q6SpSziOsrlOjAoRoMLQT2G/oNCXGqumh9AU9IcsXX7S45/X
l7WRfOhkZYA5tLyNpkRd4IgJZC0mAuGI4CRinHLMH8z0P++WXNhi3iJNGPFDQGZ40sUvAyRShHcp
868vZzMSYwgV/RhwKikYTrg8pVIQjLIoQwOnBG5uerO0EF/SvTM7Ga23W//iM3frkCCuDMADvqkl
zMBe2tSa2OzQJTUx9p4A9Yik3h5s4yHeg53jY5iZ1w7dypN0EzkjMZEuQuiL2ckS87YV/VesUvIo
W0YgoLEnANppWIFVPEHosOdC8rf3dmWVuQEGJGGaJNaxTk9zIHkDaHC3Q4UHTCezQ+8cL3BtlUUu
1kkj2+rONSKkI9IaFikZF30CQMprYgKq30cHBW/qV473bCVl632lz9LKnlg1VZaheHwS/fw83aYH
sgcAqfKnw+xE94pdYj4dasbn0s1BRMazvvEoAHFlINtWJYyMs0UgoMg0MSirCeUSOrudQZn+44O7
3nc+1A64XrTht4YImgY0axVVAVPh5WoHzAwkmGKTziEEilUXvou2TbCfH7P0EDzQQUthn3MgUBsP
O2asMCmuybjs6Jxc2mzjSMljSPucJe2XFEF+rK2tcv6pQrD8+lluGZKIAkI+cFHgw5t59EoSFRLo
RJeznB2aHNJvraWRF6U1OHY20jBjbYcJoFkhT8PcNMu5hZhaDbpnqfgid7UzIuNV39NJ5b1D9G4z
z+yFQebut7MJ2vUsFs/KywxaVnyrPJhu6KsvlG4Q9FfcryPqBqxBAMhUDYzBCioIzJERueujdiIz
KhcKBn+hSA9uXQGqiD7EcTxwoVo7tEynirOxW+EGvgkZSxDMSCANZdyzCOsRjOIgRA9Oo6t7iQcw
T3pXuYOr2Zjffui/qr133Wm22m4XNpkAoI2tqjQ11hqey/sCGHFrCWxZsbJf4JvGIAuU4kJer2/r
Gq7Xyexv1UCwCR8081mQnQUi2VD44fnMlgnwM2DuECNV2if8QKxElRYtkYTyvAyUY5A6JSDylvAl
s9JXnViJ20t29RdVIXxV4zNMk/GB8ql1KkZKG0OaUTy3wcs03s4LZ7Z56+oZoB6XaPUf05TMxpG0
qPIBsjpn9MLesgRKmE1RQGwSF5Fg5qk2hbuaRD7HReiFZq/D2irzaSJW5SzHYime9Rf1MPrhQd6T
B9oNBqcOv5dP1/DZGjhFFRwfyjCMtVYdTG0S4BzB2wymxt6PnFq/jTHKJTQ0y7CIt4AOvfYDu+dN
dm/eBkhl/DbOJFNZZ5gQXdDnc/6rwyQQCJdswR1CfIG1+8wVHC65x1Zs+2MQ2ETsxur9DZM2wwgG
DKq+5NFK9wKJK2+y6fY2dt9Zs+lcP86t4AYmRNRfIHmvgCjx0qJOSAf990A8L/p3QYWIL+ncDgTP
161sxjLQImkaAHO69CmPl6VWiyYhlAAlldAJtqc9Ws8/lefOJd8wFAp0BC9sb135tUXmXdKEtFRD
IZbOBUa31RfT4DzkvL/PbBy6VXmb6EQ8V8Zbb/yS+/9wxgOlHGCWAQYChE1C85fxvaVulQhKEzgY
BTo34T7Wvpf1w2gcOSez6QA4FTDi4/90FlooBEPSDnomnclTudjBAeNur8lsEau9BaMxvM58bHel
y7G64egmUi8C2Bid+/mUwGsj4LcgPIajg173W3gIpZugB0mPbKVO8tMQbchJcGxuhJILm/REV5cL
tDIAHxbtjOIqVOfs1sq84Wv+ZN6jpqJCA6B+pa24trULHlBn63vlwjTzlIf11KZGCNPJHsygyFmC
Ry23xEf0HVHWbez5RtUtLqfghoteWGUe824QoYub0QUfiltodrihi49B8bFx6YdZcSjueI1VnkXm
RYpMrcgaos5nWa0ts/Xi/hfnELccB16DuQuwSqHnzlyLwGhkMVni/Bzcad962VeQj0FlGCrWoxMt
FgGOlLeoTzh4XEVMaPy2yRartC7spixICAo7o1s9UnbS1FYOhle98Qo79Oczz92FKSZr10ib92KJ
5an+dCvthp3i9/vkwO1MbzziF3aY6AjxkhZSPUaOij80csVz+RS/QSu5c1XMYpcQgOVcvs/rUhFd
UJD+eGtQ9L+8e3WZaWm6xORIp+bpZzPtuIt8YYrP7nFhhz2qAtLipFMjcgzPo5vvah8KiYC/g3oS
iYK4M/chj+h+I0m4NMkcWZNLco9PB3KcixsNnNWhRauZIJFKDxDBC6z6x78ouWyvEyO8AOWhv8+2
NYuyDiFQNZKj8TbiIyh3s3JngBhcshsre4JcG7f89zl6YpkotZgaFiMDiHR5gos0NinUeDQgNIzc
1SXUpWWb2P1PYw+cGpU9tHJI2u3kHZCIvIHHz4/UpXEmC0yVGALBUII6T8ujEf8k3WiVzdfroeVz
7Lq0wbhomwO6UEIJ8Tz2odsCgZu2r9ct0Hh7ebmpBXBHoKFoSKgCXG6hoQo6KclUnLNasU3BiSCN
RnAVeOo927v1xw4T96Fk2tUC+JuO9XJqZUgxfxvG3fWlbMTEy7Uw7gAsiVCJuUbdYXBAhHEqUQnW
fAgrveh7jq3PwerSFnP6nYQvRLVU/7FFobX9T+G+dsq9cVP9jHhQpM2rtTolxg9GMYdQWZ3S0Njd
Qh/TFiDaatcOkiOrf5w7izuzue15v8+LJaMPG5H0MchKz7Pq9e4ESOaP1hfc/Ntk2BWkQVwUovgX
mrNOhYlbYqfUKOhKuFMenoD6OeotnOF960y/5NxGr/+OS37HcUyFeXUCMdXDdP7Y2gqSWRY+bXYQ
ZrcqK/5hePLHKp+uOw/PJN2FVdJX5moUS1KSn9MCKOL8SVFVKxt5PrN1gki1qMYTPvRVtgKelUIE
tRyZHDPTmm3l2+SId7Eb9o74AnGO9HX8EXtaYV9f2uYdNFG/RHlPoyz/zB1si66UB72keckAbFmE
Wd/u0N4W7rjjTonSv8XGrrUt5g5Ocg+mT2Mgx84DIx36P2AVr1zh6z8I4v6bcqDFt2Q+SMfrq9wK
mmvDzHXECFeTiBAEPDbhc1+3VlIiYQ7gMWrJ28+tGwHgi4QBE5SJPnHuqCNpJKEJ/8nzWoguIbX0
aUuhf218c88F27BDe6aoAqGnQUtaFkVFZNGbSy4GBtRYy3MPAQwbqib5Lbps8W03KNVNIvTig5aX
odPVSW6VSa54uhLWnJ7UthOtfgR17dUFyUg456pAaHCVvOQ9cQRXfjD94Cb2zB/Xj3IzVVovmHkA
yzQoe3FEFkjQn3FlW3G07+lPciuHlD8GoDpueeMTgzu7x8xbmEFQUxsDQUPiqXnarrRBYoCUmg80
+Ui5Pt2Q1UYyt1Gp6jnXQkSaYqj3RbmPspOySDYaz45e39RNb5ndm778jJfHLBx3o6nagRpaZbCD
PKVVY9ics9tbzyb6Y5oGqRz0AtkveykC5q7DB8X/tlPA7mTc/oOyCVweJGIDegJnXlljNnqqQhGi
OXjEOo/4k+MB24/vTUiZu+VttEtckBp7PCqireC+tslseRCIPSEVvpai5FasnumgwchLPjaDAuBf
6CZinPvTiJsQm1FmpiIdRAmeplsDzHse5eIDl0qA8QVkcbzHZHtVfywyN3JK5EkO6kYDMmrOLM2T
6ODZD/pOpo+UNwKMIg+8atlGp5Ee3x+jzNWMSDUkaiKrH4AT2gfLHmjSo/ulE7/wvgY36iGX1hhn
yaRxToQAm1q6UOq8j2zxZ3wSXM3VfaqrNKHiecNd4ua+EjRT0NeTPzcBplGWulFDwkN5q1I3K6w8
eVTuNZhs7Ci0l7fI1QQL+rCci7j5dq4MM2kPdGcbXWmx2mhPmyp4VW6gSgxmasEGg+yMB6axFGiR
gyyXZ3rTe1em6b+vorsCgd8sGGA6/BIFwDEXkPI0nBg4YgcsaDfCnmuRJgKfwiD4LDAvgA/+T02P
PFUCPSvBIJmViPHQv82t/gSr5Jh8rWaL9ufd/kcN1deRP7G5vdO/jbOA9BqU/6EUZBVyd4iCF69o
InvRQ2VYtEdI5w0j5PLvMG7uue61GW7/LJzlADLSWppzcVCPk5c8Qjs5Q48p+Y7CQ/MMg9AE5lrc
PFwwH8MoWJPQ3bo83HSZUpKkCPDLu+FLtzkmjQPg4qvzvO/uBId3tJv3Z2WOiUtpNGe9VunqsTAW
JxOSl8KswfCscQrr2y/Jyg4TimRlBIXNXKMGdieiu2p3e8Wp76rO6r3kPrAaSBZi9JBPsLvpuSu7
TFBK6rFfar1VkU6nZ/Wge7UPMhYAKKEIKQDAGXjyN5i3qxoocif7i/o0guLKPvOajTpEhjVJy899
ZJsPM+WEobwCyMjs/JsB5YV3gLso/ca/YJzddN6VbSa9N0gCFrEUtgcvelTdaVe5Ggj26Jzz/wdr
TE4vh4DPDgVOOLnFQIcbH2ggRIxCHP4XQxXULz9FpN9r+9RUm8GkmZsGrgnGuG9JZuEbAmC5apcX
GOagCoVBYHNB7ZsbiikO/CeD/5n9IoSYt56kI8nRbCi/gOjGw7g6neNATwXNLm6JejMUAKKuEoJh
o0+AKCIWYVJizu1oviwgIMuc4abZEWhKEK/y/8VbuvnpsrLHxAJ9XjS5HEX1COY5kNjXd+pe92Wn
uuMJOmwEHXS/aHubgC4Q4LLLGFcAh6q0aqIdzeXXOLx2HZRLU67OE611MC6ytqIzfdeiUzAQH0Xa
sbilPeZhh2DjmD7uus2tZm2444Utpu5SLmI5TiTFFwlgHWDrDu3ICd9UK7mvfwz+/yPtupbj1pXt
F6GKObwyTNIoWZbl0QtrnJhJMIevvwveZx9xMLwD733K5Vf1NNHobnRYi7rBg+ihyb7RLe24/GMw
zRAvoFEHIAWjMbb26pZs/4AVesUILzTj4hHG31WbYM0HT8n6qLk26D5AAAAMVJ8crG/Sm2jcXaQX
Z4QJFjyLNGnZ2y7c6b+bJeTwL5DX8YYEbhSbxAHJE4o7nGNWslEZo9BEQHpuj/ZmvrO86Yf5zKZe
48fM1X/czhfX1FqK43wxibBYkg2qCrXYeFO+jfdkCwCB/W0xayn/hVrsdyxywzLtB7PPifp7XllB
+ah5Zdvg02bYR8+ijtOa1WPiDbMUGpu342ft1FHSsjRgQT2LnAoIIXX+5bY+a55iKYEL37ROaaYr
s3qqiqeUfoqTd2oIevIrYwx/TSZiF1tXZZOflghkMpEQ3hcWDk1c+XOeor2k7DMG9eiZQLPx7M+3
1Vo/JkxD/i2Ts/La7js6lC3kbXvkeMw3NV61T34jSwpzyvVz+pDGJV9WNU6o8nUsbsmqG89+h/Vs
BEzTx5BP/KnZ55twI6wurkTL3xOff+vIn51CyzQNES3bTQsdWUu39u0tS3bE1O7rhvKhInedSQaE
KCWAoUj0adCfJOtbr4kMRaQQd4fzRA2zuBpUbBjXPYBTHVZM1Biyw+yPgMkRdj5F58Zd5jbTimKc
cW6mHThZ+RQrApUEX43fpq/a0tbKYkKGaPhEiT067oHJ4wqMXaCGwgVHaU7SKqX4bqzVzhDCq/sw
9YmKMuwI5oNiO3SbftzelsoOnI+PbN74P9bHr6JptJPbaBzys5JWiaNPrUfycJNEYCOx8gNQdkWE
fmvphiqpOtqpCpvO5QKlTCRFDm3Khhjkjeoh296FKO0wqkdR7L8+Nh0YyBgOlDCkC6Qm7oN2fRFq
2lxN52Z4Lebvs/41KWfn9vdbcVFMCCaawYO4AlChRlOZyBKEZChw0E2/m0FVU7PwCI1EGSHzBZen
pbOVeqx9gboFu5mch6KmHUlFEgOVMLyndbgrskPYvIFcWWCL16Z4KYfzSZj3GBsJBGbnvM2cPEwd
VbQPslIPvxTBeSIlpEVKA70/G/f0yNYJDAJ2dj9DqW/2Mz+k3iB08Ne2hyEv9DZgDAqWZK8XROp0
rIKyQjLD1ngqZJ/GZxWrgdgoEGQY11+QFSYMw1ZA+WMCjeAywZBT0yoSEtXnpDsk7a8WK5G3DU8g
gCd7s4zSNkgS1ueiouDtC12rerktYcW0L3T43T5ZJEkkDuusT0qK6Nuc6QbJmNv6f7E6IzIJTG6l
GXMpjYWVhTQ7ayzMiVXVWf+NI51sUmBuShtGSW6JGj/X9+hSFueERioVUkSD6ky/685fEIYgQMtd
5bP2Im0eyg0wDkQyr0sslzLZgS70y5RM63MTxme+gKxXB1Nr9iQ7sZ+6mpcf1YPk5Zt0r20U4fKO
SFvOa/RUTnM5a6qzQsPnYNLvrTI6Foa6i8JQE5jltc+91JLzHIAFTLqBztVZTcE/qKaemmlurM0C
axFZP+c9MqKpVjbgegX9a41ueqUK4tSKHjbAXy2bLZNhXIz7ZvqsS1k16cV5qsen1FKfKc1QNYne
BHdsxSXZmAPFbhwm2RGGuRgV02hs+14tfrsk7Pm4uWt8zvdATtwIJ6xXdVrI4m6YNKmUptkggb4l
2DbYqGLDWoYXb7uN7KIAdd99E1GQrbh5uECMuZqyqRnX4X6gzRhQOy7hQ8KduqNY5VAfpqcwBolF
cjfdlaI1jhVjvxDIXTOtrzsq9QSDRtSQvKzvvmeSfpdFyqG1YwH895UV4smvm9iCNiU2P853Gbui
DAZViRFPmm+t9HnSdretQ/T3ucuUp7lpJ5IOBwwWnNH2ZevLbQFXFsEpwF2joS3DZh6hgEUGLFRv
Rg2DKbZ/W8j1y5GTwj0IkjiZ1CbMqnNuYrlNcee97IyghyBfKsVjW5LBJ1GoFynGhd9KNXsjHBME
kzk03Ww2dC/uEmsDBDEiMAKZ/a2LpOxSPb7xUjZBNdbWKL3Pj+3XElwbn2VPdvJ7/dN0Mh/CLXmd
StSuMZ57172l325/XIGifOfFyOqoGDSDngPyRECDYcyJZ/SpQMerS8WpyHmOJEnGzgxwgrINELv2
qQF7CfBc00m0ubeijgxeFrTOZDwQAOdwGSTbcYoLQmp6bhvpLsmTHWma+5DW/u2vtnKxLsRwF6tT
m1zDqhU9m519KHT9yR4wB3ZbxnX6JCsALQKSDBJN5IL8iFKCPL6PWhwNmn0olGA3uL0DHYGO+fN0
M+wMgU7XrpbJwz9UjDUdtXcuqcmNWDLSFPLmR/072362nqzj6NIvLJ9OXkWvqxX9VNOGHAkbUQxE
n5M3tEEn2UVUnYuvDL8x94N99Da6LGUTE7NfWyDWD1kYAQYsez1yhoHNUa2J8W48F93s9YPmN7Tz
AZy+k6dJ8CGvEjUZolB1R8kdSFQofV7aoDJqqYqlfDRStVPfRK6CO92wQUircbpU9VQgb/9jU8F8
BeIIMGEkvBl4UI3WqjKThojM8ZfZAuA8sDBLN94W0j2rfmY/hWGZOfZLnwWBiqnjEY6irszriCtY
yGMFx88wNgDkETuobyH76IEW6wLGXPo6+4qjfZNQcBP0OK/vHkSr6NnKKCIqCj9MnVhVYkgNdEXP
eKulysY2RJ/zKqkCdr35+x5IbEde57x/CEa0ZtZy69R/Jd/tTXkvPxjfQQ5/L+aGXgluGB1RDRmT
6LjiksK5ktaoSyvXG+OUIqOPd5Urs084fmKLaxi7v1OxcSN6Slx/wkuZXNimmJkzFUKys/VaK46s
+/2TvDOoU2PGIEODeNwW78ObcHLl+g5eiuXieIlpoEYyIbbeTK6S7jS3fAZrh7ZXPudH+RdD+pVA
7/IvBnQY2sziG3PnGZdVq/Ztjon/978RU6yj9JXBOsSekLiGBbPLu3EhjR9JVrtc6Spi66jDFVhY
yrz5Lt5mjnqIdtIuer199ZnfuhKmqWBdtRQUkAwu/09KPR2VCOYzo/hBE9uL2vzYmYoggF+/rtkn
XMjhIngLzJlwwDdGY4W95cdd7A5f7W3rRn4petOsfsCFLM6BjnbSBXQqDAC0mN+7LwxB0PTpAPBA
BfytQE+4/Qmv5xw53dh1Wbysc13rKzKZ7MB6LwaHnLbHYJOfHP5524iTxEUhJSrNXikxCdxvenAa
JZu63Cmf9S0i7KGoHOsfP2Y4eZxzMbJ+QjEw0E9jZt0HtHmS+uxAGeTbIIp613NpnCzOqdi1OZdW
CFkA7Pw19xgVyDzykH9NHmQ4lPa1/RN+w1VPtjAVzqWEwPfoZkxWnnJH2c4bDPzhXRC7zWbYAJXU
6+5EuzyrAsGGgxgEDgSb76lrACzOEmBEnypzQwKAlNFWEH2ubjQW0jF4inlCHQ9eoBZeWiP2Wgc1
mrPg1OS/jKAGwO9PqXm5bfJXWnAyuBuGyl8fj4aevxvSOyl/lEQQo688Pfv7wDqRAHq+smLV6yq1
4rhszoCurqrQs9MDaOqcQYh9y37ohftjggCdI+tIfADMzZ2/XHQoZ3cpPpYPxDgM5u204pONiRhl
0/yogTTzrRE9Da/zVrSysTTA/mNSD/MplwdEdLto24k0yMux0vgD7CX39I6NPHQvdCssulxryKTp
GmCKdSwA8q+AuOnibtRzwmBNM2B/qscS8PjjJ7wJW7d/DcXx6/rwIBGQUQpQiSy077mLLJnzqJSR
aZ/wHsU3RZOlS7fVqzJgisvE/HeOqXqnkv6AQ/za9C8lc6dJaTeEBBgbpzaibivPboMJDzWbNret
nylwaTSXYrgDNAN5TuNxtk/xhJHVaN/r7y2NvTprHTn6clvW9asK1gJAYfS+MTwL/AzuqgUGWnID
oRUKgU69tzdtBdx46Sk7xycASnlFJ2zyrH3FpUQunFVYt1WoOdmn2v6mloZbqycrL73beq0ZyVII
F8mSzq6jJM+DUx31my791hIMdwcvVbm7Lec6P+a+H/shi+BMoplIQGW0YP8gt3qNMPAbOWxHdPC0
2Cn8+jUwHeG21dqtA+CJDVhVPInxHL6UWsu9MsU9tf9CMfYLvAFyd34wHDBBbeHPftzWklkcb5Hg
oEKdE5SyBgDILsXNnR0n7VQHmDLqjyre+QC8PLZCQM9rt69jbeZDDBdaSNyZY1aMcPv9qzrh62FG
/rYiqxIAxGYBjArEYHw5es61Qs2LAt5qPM/ys9YKAgvzAFcfCpkouphIeK+WxZqptwpMG9kn2QDb
Xdbuojl51Gjl23r4GoDReU4BSfPPdQJUJUh3AYOMDJv7ahWhRAlC5g+t2cnjY14LIR3X1NKxhAZc
THTSdb4vW8RTl5jt0KCpDdYVjPJnjMkN7+mKgQQajqaCZNhFxUxxincxUsya+S3Fc3cMiOcRyUZY
OyuyM0x3dSv7fzAMtuY0WKBmNR8LQyucmStUGtSaBtaJ7AYXW4xeprjxT7rr/cAJLCdClelZcLNW
/a+uYQkWNRcZyzycs8/BoxwacWWfuoN2oCdQoWCEHwAEXxm9LBHODFw/JtigG+oi4FrCOuPVzosN
IlZw5pY2NlDqfbHp7+QtkDl2fzCbu+ajsDUpScBgZD0m7msCXadsW4jD17S2wEArvNA3PktfWS9G
/vkHiHprgWUpkLsItWoXpRnKFjL8EdxAmVcT4AbG7niYAR+mu+kmfgwN0ctzVU0LI2Ood8Kr8J00
OWpaI2gU+z+jdo0jv7FRO3MLDIltthWVJdeURDNNR00SSeVVdhfEjSEByQvxpv5etYqnRZKL4rV/
26cIpPBDs4NEy1iRM+sE6CnAquoAtEydtBBF6TUxqIQbALKTJfmqOlBKYx9pFTExAXxXJG/q6AkX
5tc8vo13Cpw9hhNR+LsMXVUegOorK1Bx70e/AUhsWGnbf/6x4O8RF0EIh04ZF4y7Mp2UdExrtOSs
rzGxH8wKHTml+3pbzKomCzHMSS8yjTKS7d62p/I8pG/meGxrQdlt5e+jKgyPADB0FZOwnBplEo2x
ljDvByQZvPFQDP78jzXAKwGztvBzID/iQRLkOIoqACMif+4pSs4HA5sztyWspWOo9oKvDujNEq4j
d9xRH4UJFgdL7GMVsRNsDVd/s04mcDXnGdEp9gYh2vmaTEhkjJEgsWPPksuDMbDmm2udHGDCHHUF
eoQV75JHsN7GDsgPRsCBE++fLyEoUJNNmDGGmGsMKeAyUjkDA8kpeMcjnG4qxKn0OGboxPX34obj
9ebOpTwefaVN4shoojk4ybKjbdUNW1+JKj+hvvKSfQE10g+Kxb6WYJvZvX2mK1F5qSk/5pbaAOTW
MEt1mkBmp0U7muwG0J0o9cttOSv2fyGHCx8zGj4lneL2HGO003oAH9Ptv7/2ML8QwCLJ4gJ3sQ58
BIojwxIQZtvYwFHis91PtshhJo706bbAdYXYGBpDKNT4sc6ppUqKex6cNBo5RfcTAwyi67biwKHS
hwjuurWtkpG0T1ss5Y1Ap7ZcAwwqT5iMwVDx8DWWn/AeQV1NVKoXacYdVd0SM24oalBEP8vmXTQ+
3/5y/89R2YoKH7KCnFb0VlokoGtAKtF7MlIJLBW9dRuGVjvsROe0Lg31f4QPVlPjJ2PTkGb9KFss
hZg3ip/6GvghAXjMmmPxo2gieyWZVwE+BzgL1kNCIeXSDNsYfp6imHPK5vynaYy5k0nEMwhIaIjs
5a3aOkFsi27xdf2VORANyL/oLQK/mXf+rQHGZjVK4LDuAaU0e/ZbcMIwEACWpcirneYRicabUCrb
7uEeZBoDlwRRnAWIUJ4UT+4mU4mYb2bpboPtHw1A6uj9CYe01w7xQhL3SEkAr28oMSWn2iO20z2w
pgDBjPvR3Fab4t5oRHePGfkt1bh4rbQYulR7vGXt0APtBXbtfNC7f27rDRbR7u2T6NKtvMJAqY33
EUgZMBTEg8r0QDwokxZFAG1rHeRd+pvV4w8+JPMZvF6sgo09GaS42My/tM/aGEMwXEUNdvrmDWuu
yA/Jw29YXOHa64ofgdP7EMVF7nRsSDk1Q/FO6AmIyg4cneCUVhwkbB6kwYAyB0AtP7RQ63TW1bII
TkiCnQg8eCR87oGiJfBXK4+QCzFM0UVoSQZK8kiV8veKtBuZ5m5eJt40Nq4uxw4psSdoNrssR9lG
QTkK/NaomUq+povqK2vP2Ysfwr7H4ofIdVxA32BA8RlovLjfX9BlQWF2dvXci78CV3X/P6rO3Ttd
p0o/kyA4xZkTfWaXPAKy+PRI7sMnNqkhErhqM4sT5a6dWeZJMuRJ9k5SCeNIoZvPPwUqrd3spdFw
NyAcMfppWVBJ2jLmE3MXVK/En/FQ75+n5qXb/Y/yuGsQx6NZ52MET/JS7zvM1WCElsH7owJh70Ud
KsGNsJjHXlhIqmFHssjN/L0rh+0cdJ86Nd8NRERsuJaVLy2RL+aMeT5XrdxjUgCgTXqJTVb1Ljh9
B2YTBXwAMEu6b0KglFXX9WEbFjvYhW4ToNnkpiED0qHJV9E/jQA9vWPbswxe2799bCt58YWCXDqp
Dg0ehEFXvI/27MZYaslal4T3aby5LUd0YJxvmSYlNI1Arc8VpdLOKEsAwJut7BB1fLstSXhm7Kcs
vp8qo5KChdaB7cP1juGa3yyv/I4hbmzFHdlOZmU5xT9eX1TQvVocGudAQopWKtG0+qxPtlNb75ZU
ebf1Ep0U5zJIPwZdCICrc282tWN0CWhEQwsW0qqjU+e6KOsRyeP8RzFaJKBhGZzs9FXR38zadDLc
MaRdt/VazQgWX47zG6FWlb1UWfm71fRAmNO1x3ket3Yax+g7lx3yyjZ2evDB+i2GoQTmLwo1/Fxq
UQWWNKowlti4G9TOUaMnIz/o6jEoC6evD53205reIklyJmAxRYUAoX2tkrq0G340FYC4kRQH8JqD
a6EunR7qu/kg+61wT341tUTFBE8DkB6D9YF7ZRWRBeY+1W7OZEf3FKgnlTdhpJ1ViAsx0Mp6LvEh
jXNi6SwXWaki+mRHY6u4bAzEwntkWx2NTf/6B4AD6+b6IZBzZJpaB2pTk+Ck3JPQy4DsIjvhIXXH
Ea9jFohaNznEL8JBqPVI/iGXc2zqOGDFfIRcO9hIhx6w5bYJDlx/figc8iyfqTt9E638rjvTD5mc
h6uwMIBZ/YCtNemoMSi9+lYbdnVCUJQFYFMiUZxfo1NJsPCL2YMu2RvlUZN+guDm3yWeH/pwrs3A
vBCgpXRWhoqeFD/baMg7f3TgpDug4O7pgxuKEoh1r/MhkvNuCpmkjIxp8S4XE9koSpO7Qz4qrlRY
WHYqDexu6aXu2pnxGGaDiFRKZn+ef56gKMCGYGy8WDXOWpOsniVlwIuyO+iPSfkYPFu/QMjghoCO
NlMnkJ3I2AzAfYD6f3A713LDpXjOaIPMQAofYbqDzWMysEZMPgCfQ/Jq1FmMT7cd/NrNXArjrLWx
52iiBgLJGH6SptdQtdwJbwwgYd6Ws2qqKNhiIhkjS3hfXsb9qQvkojJUvNIz5Llt6KQxeKZC0cj6
6oVfiOG+XWlVat9h3uxEEBBgt1irOt9WZN1VL0RwX0wmchWaSkl+Y2kyuJbSzV+lvX4oN/FGNFy5
ehMWwrgbDgYtbZwK2MJffVHiq5jU+4MX+ZrNMc7pv4+Hu+RVpMytYkEp9qirsAU87oIdRtV9tsIv
KjOIDom73oNWKyalOKQwMZwqKzzZmtzbpyQyNy5vIeCWTMIE360YUtfst5L9M1VGgU0L9OCrr0D8
tKWilmDT+g8bLKGJ+nJbi3UBqi6hVcP+c1r0vZWUEUXxQqIPRfZV0wS2LPj7/EMtrOqy1XL8/SH7
An4PtyKiZcq1pgLGSf6rAv9Gm2KtyzQ5aM61V3uM8QkbgppTKMA6Q4pTe93n3Atfxie19f6nb8c/
1OpOSpRah242cv6k69xeuMC8amQoamKHBLs+V4NVbWWAxXVC+O3tQ6M+Fygvker1thrrOfBCCDvD
xYMpI7kWpImB3kj9u9ml7sqfxNX96KF6Mr79Qa62ahQLgZx/G2WVDmkCrXRHOaDkz5DUUtR3yHvv
G5vkEIoxM0UiOS9n0tycY5u1MbbGIfuuy26P9jpSQ3Mru1Lk0NBFQc38LPi0q2/5haac01PCKMaa
Dro1NVoA4Ovxokdlb+MpDz8uyNTWauNI7z9shfN5VjSNaqHjKaM+5g9sSJi+ZYFbv7FidbJT3hJA
qLmKENuBhVU+lVmK5TwIxXTBUPQhm92ke80FAVOEPJ91pGa/ONiDI0rdRPbKO0WzBqeVOYxsHtao
AUyORN+P3gxk+eQw7f8NaQR73H98Wb61gn6DHCsJPAyGRb38Id/BE2s60E8DLMzUriH7ovglOkx+
QLoDLdik2UiJgfIXO/knoIEWDm4/Qs29PDk1yhjRwUQoFSRr67nHQlcui1LUbjaozo7z1wAGy/gA
dgynzvCA+iPsPYH1KJzvSRn+MKaQg5NxPwKK8wfDDU+3Pcgr97MPykwxDKfApfItJIxzqp3VoO03
TW4ClFVgkJ2s3tWjTVU69Kxj2aNpnSpxbSF4zWoKtPi2nBMK+imoI1YinQ4s7c42MeLUrvXJlj5n
97rI+Yi+Led8ZpCDsgYky7jicx650ROe/S/Z3RwATbv0pjsROc3/Y7XYDMRGGZZ1+FAsKW1KC8vO
sTwPL4t2kjtHDujNPT11yuPkacfBcuir6LasvTDwlPuvWPbdFwEsGjGKh45ke55ayAlDrGfftVKO
Yo6IipB9smtnh2Y1MFXZsDpXRFGLNgVUZITkv6/BoVLBZLCIOz4O+UzvlbRXXIU09V4QRdaD14dU
Tr+pbYY+t2Jks5U7A+JTB95WvgWnkZl59IsMyOcKPterRcXh1auCeU2wmFsmCkecL8AuzVi3OsEg
qr2NSeQl+nORCwPIqnYLKZwLyGUjsuaGSXmRv2MidHTKn6mLUbE+c5Rj7Sa4G6IYItKMy0BiSdEo
yeLsfdIsRx8bZ5BKLxy+CA5u9cIz4mMd484A+uTMxZyCfEarJ8ANrI+YOgWcBEikPyUPWD7c/pt5
bg3AIv+VxpkJpq6CIECcwryB/QjXjU6udJq3BiPdAc29EFN07SOCH/d35VsHkx2nnWWmfRXMyKkY
X1r0Q/a6LZz3z3Db+uZhfk/hvWUByNiarSxFcip25oQJwAmRWI6OygCSh5q4t8+MpSv8DV9K4Gze
AjS1ZFasirDv9xWIqHSMCYtzijVHshTDGb1aZnQEtW/ybpP8TCJjlxWDo6vSeRzJwQyId1ur1abI
Uh5n8EmjJJGkIGeStuNXRvUWvdTfpD16uagxlS/Iff/NFVtK5IJdUaSjapfowGuAzagtxUGLwhn7
THBeq9ngorzED07KRfufx0R0xCYPG+0eQZYHcpyu/J0mKW+ZqNmzGueWMrlUm1gz0GjmJH+PjroD
6pjdxNr+QDIFu7ELMhCHjo4YplWoKpdqJ00Qd5h/bM4mvY8/EfATGolT3I1uqxwYRr2YBGj9in/U
Kbk+65zNY5QxswnrXwbZa+S1TwRX+v8xzQ8ZnBsJi8RQynkKTukvTFuWD5iYx04l3RW/8mNztDbR
s+iptJYvLI5P47xIVoGuj0oYBizGws0jkBsZgaPXD3YsCgCr/gpLFZqCKevrnQepk+QxYcte5M66
J7JDwcQ27tRPWe2Q93KPep5Xvf2bq76QyV28qGirerCR4I6A6v7LKccGaE0yZwDQlAOZwNYXkVGL
FOVyzcIOJ6Awh+3ZmnZNddQ0wZdcNcSFUtyNG2eNjGqEkoEMKqEKdQqM2/Sf/8cvx90vo0mU2JyQ
3WEN8UuLVg4SEVxpBpLdb+t7rNELnJdAK34eNhjNDGvgmNmLRtmZ1O9pf8jnT7e1Wj0ZleUf2FW6
3kcpxyFOCs3AKJeF5Fj6VQknD1e1WEjgrhNYG8mgxZCAN1yJ7U3wTD3nPw1P3pb79Cm5AziHMIFb
fadabBYPQCe/SSMvc/5wGqQQZI5snSfYor3oYdiQ7jrgtRt3iGaixGPd9y7kcUqSMuvluEO5t99g
VDpGL9jtXoM9GKYzN2tQBcieZxE/uFBJLhnJrZzKZslqzGiBeyZe47lLfeO76uJp7Ik6/kJxzJQW
76jY0mYt0vFNG588Sj7SuciZH2bEtOGFnIRE4ezXX6Vai0/K7GohLjUmScpTaFf5gx98kSqnvI+3
4WemXR+62atIwXVD/bAZzjMOtK0yXBSsSc2zM2q5a1ue3J5u37fVzE7H3KGGWVVgG3HhrMwnNc6s
BJ3F1sYobj1Rh9b1a6TT1yi1o22rimZr2M+++o4LiZxpylYf4JUBtVozfqZmUzhdBFqRPCw/2UTk
staNZCGNs8lJUXvNJLjtEaiKGTatdTQcNkeQeuI+zuqJ4cCwFAG4gCt0fzNp+yLvscWszfsczxjz
tRB1QNZv9ocMfk2pT0A8q+dwwsj4j4bb3FtPxo/voxvtimdZzEEjUMnk7KPvwU7c6h2enmiH2I3h
FqATVcHyc9sMVydLrIVanFWUWjPIRaHZYGCwDukhBUo8GPhQ3RJmw6v3eCGJswigmOjAPcdkiXE/
/Spy7NIDl9TtXXveh277/Af0UCztvLL4hUTOUQHOaLDHilm8J7nhXXwodhP44eJNIiiqrwZPMKxj
kh0LTZg9v3RRZj/qydwi7TC6b4EMPFDButTq1V38fS6twUKbaQKzxz4p0324A5Z01zuq9iIwBZEW
XF4za2HeGRVuUb1hJH7FU7ed34grPQaPDEo1RiHJuy2S/e7rA/rvd9O4d0MXNklBOjjBOn0Npdcq
vgcUnhOagUPpHYFLvC1O8Bn52aZWwlZMVMAe8mzf97+a+L1HFdBqf94Wcw0QhFqHBTg3xAhszMMA
L80B2zGt0QU4rrlDp4yBuWXfGk/FwFa6EUGArfY1l8K4aDVF82jUBYQlR7tz0OmYvcIDOULuFjsM
iMgW+GYxXXtve7lgAX3dRX2oyVl9ow7aaOTIg8FS4waVVDrTqOwUI4lETmrddXxI4uyfkC6rM8xz
nOTHDlwn6g7Esvtwz7YramyCiWoS8mpwXhwgdxPGhFRtDSa/k7Ilj92u8o1Dt2Wcj90mwLbReBj9
ZEfvRddhtWAAnAUcJ/idsaHDucgyKqV4jiA3/TLg3A6szZHfE1d9n2WwGIDZ9ilz5x8Cc127Fkup
zC8sEiytDgNZr+G9BhewKhPw8tlSVb/T/fmQ72E9OxazhWgua955KZa7JbRG4wEoXn9th7NLMh7I
ls2BC6Gm1swH5CvAlcXmAwD6uRjX92OW9SzG1eBFVkFeh5kS6ug+g7DIN4YppFRb86RLgdw5Nt1M
VSK1gMUpMEk8AMhO2PJfTbCWMrhTk6g26m0KpQCr2B71XeCpoVNTV/qqYhosfBHuRq5WYABjhCNh
2/xXOOylKs9VnqO/AP4aMNJvFb/aMsatVPEcFRCHf8ACuPohQXoP5B2Mo5o8GESHVfCuKgw2tDH9
qqc75Vw8hj76bl/jz0A/6Y/KnShPWb0NgNMAvgXD7uBBEoDaRcwCHGonrLI43fhqhIcAE+iNKUDF
Xr/sH4L4Vz0dG6PRcqC5RMcp940JM+jFI6ZfbXdqfCzzqm4G2K4/mKtYvXgLwVxqSUk/dEZEM2wr
MOYodVfvGJ2rshMtezA3yYd3gPb//Sl17t51DWZ7iakCO3IT7oDDCXDsaPcHWBrsB9+Sw123dhxo
GVbKX7Npw33k9Y6+jXYgdBBjWqz6koVO3LUrY1prBXhyT0mzo6CWGcy3rBweprL0kp/6d7l1R+lO
qR2lnTZj5wlcNftitzTlfKZsUUvtgJ4NV81gJwpW0HjQgLdV+OIlvNXLt1CVyyxiAHXKVRnSs2p9
a9LS0dLn2+oIrtoVshClFFuMfXNuwII7pqAVo4nT1S8WtgxvS1r3XQtduAximsZCApRF+t560efp
C7DTHwneHvSLfVCc8kU8frKWHC1tn0sh5Lq386GGnVD9k9m8WAn29QUeRHA+Bpc9p+mgGTNQAk5W
1TlmfK/EnwVfTeApeFgVECz2vR3DF06H7ImBIOdHbVMcsP/j3pYksASD8xRWNMxKFeiwhN50LIKy
N+ndqvvVJj9vC1rNzRfnYnC+AtQ2+lRHUImh9Y57zFL7NjgqjU0t3KVYyyIBwwfGbGwhM9bNy7zK
RO847Rh8ShU8mcC5MNLGIYG8jQrwohPiCDRbe0wtxXEWN6WqTo0R4oAgrTvqpnFr6oEi2FOrLfJl
uETZ1WMXk8jEbXrhnvzvWaNr3/RfdfkdGdVMs0Tu4O1rQOKwPfb5W6yDBj7149SxHyjmV1oQcWG+
DONmbvIO5DygMW9uf4XVO2EA+xkocxh65JvNdaKDydbUrVMxb0oSO+DGEXznawlAc9QBRinLGtDQ
+Ld+1NtlWPSacupAxT5Nbzraibd1uLabSwmc3aRzPFNrjI1TnQLG81NY5+5kTk5RNrs2krzbwlby
SEjDirwN/AEQWvOYQuZI5kbNqYIC0Ohpbv0YYKVVQ6muf0gOouRq5fpdSuNiim5GPemB4IsqGqMK
RALpf2cAs+lGtDu7kl9diuKep3LSylMQj8rvm86oyHus+UhIkX3j2Pr5k+LUwMaUfTED73WOcCmZ
O8AGkMdBlBog6o488zsBaVvzM35tMeuIN7JuOHQrHKm6ToEuRXKXv5js2BwQTuGpkx/Vc37fu7NL
0XDYihsA16HtQhZfCZ3sqVfDCh8WFSMnq0YnCT/H0rfbdnntzTA6BcR/QKTJlmxZnEK9oQ82KUrp
lNT7Ss4dO73vtNeWWF6eHWmq+7fFrTz5IQ8+Q5E0Bj7O81ml0jwb2AiVkFl1mZPOjgLQXjCrm1ju
8WagejVYiK7vAR+1F4FkXAe/C9E8SLYUoQpW2qF8iiYgSPedK1sHjTZeEw8iLdcsc6GlyqX+hTbn
CsWqDWLEX7x4Sb21vAYJpO6WkZOUrhAef81aliKVyyhYDhk2DaNYAjRb79WYlmGE5taJNZon9hx4
jh+FdZS127CUyQX5oZzKTqsi6STVP6UcY9vVo2k9N3LkRJHmy+VdXmJEziidXjEFAWjNeS9Fs/Cx
KKaYOQkHWyvkE8nM59oonDZ9qe1sU2XdAw3o7rbZrgUjDAwAmp+B4oL2+1JarcaWrlAmDQ9HI3lX
+qfbAlYd9lIC58vAIKKHxdhKvzEDNT88WJi2YBUGsV8RKcNd+Vq245iAueJUSvUL6I1fanko/kVs
xesM+BigRJGwEHL5wYwoNvS5JdIpaOiXDoPwTlaQTTgl76Mpd05tk/3tD7iu1IdALuD1iTrJQZfI
J53Ix6yO/TFvt/9ChC4j9wO0o2WpnE5F0MTYaIvl05xLbiKdSU692xJW77ABBDBDBd+kzec8k1UW
ad2XkGBprqoYbgg0U1kR1JNXPxVyEfCfAKRP5cvmimkRWiRwweb8ZKaDEwE/4bYeK89AuNqFCO40
CBCVQxom2bn5pbj6hnwLfyqP4FlAQpq/GLvQE5WSV3XCSC6oa3BCqEFe2lvYkyxCZyg7j830ZFfK
XQ02RoFS7F5cJt7QyQTyEPImkNXwmHD9aFCtN9Wctf+nX/0+NxwV+JfEZfSZoasfagxasvlE7U48
+rXuID6k/24wLhyeFM11nyJCA4UlP8e7eafstcfeZxu56kmg6Vr4MmXAHqLPC3AnPikI9SiS9MzM
zuzxpoH5727cgRYXqzKq270UW2EgWTu+hUD+TRNjgi/W7EE5ma3bTQ5QDRS/cbPCsX2pc8Jwq2ym
F/IkTOdYUOSPdCmXi9P/R9qXLUeqa9t+EREg+le67G2ne/uFyCqvAkSPQAK+/g5q3XMqjQmzd52H
Wi+1omYKTUmzGXMMKStKvSEDeSv9zte7TRUoL/a9AilqJ9Od6GHNTRd38drg/JWWVZ5UmZ1dChvo
M0xdHuIfKPlM9XHbWxNcXzyG19Zmp0KvkyGJKPYRo2RQMfO7J+qNxW6KCeqduG16t2udVdXItY86
bfaVp46pUSIRQtw6kShobhWUACF3HrZwN2yVNV9ddB0MbUFFyoJAz1xlqa7ihEZFNqUfgztFPVGP
npw2DclMIMwEexi9rJyPpXsaakD/a3N2vekia9oiahUgc6rdlILnqZdUgeQzCIa0rtl5FFKZ7ioX
zeKXvbI7C0NiA0HPmHU4JorT+RPXLzjsDvEk9KL667RIizkrGDBVcFwZC8LHeIvk3ggVgjAW9wAo
HFBhkOA85c7Yih9rh2P5q/6xNvObsKhkq9QH/a1UDI9nZ/DVQrit8L7fvDUr099feWfaElX0Uptd
zPbcDz9YvNFXKRR+o4q+3CtXH27mIAaFUBWvkFVNtJrdeTywe8wanJSteAfFZmBDlFbx+Vnt3eYJ
0Mndmujy8sm/+gEzT5GbVKt0OdXxA5QSrepx1z1FvuWJALJ7DrEwn7J6iS9755/9m4ewKEyNfTVM
i0bSc2QuRJjHmxLCoLKTP5Q/vt/HBaCQAdJkFXJn6EhDk2N6rq82UmEiCYsY6RzNyyAUdu5mlJ6H
OD8KJkBfk96XSiK7oLO4NbvpEbFu8qy+g6KHv/JLvpZv8UswFmdPeqjgbp25FFdJL5oE0c7Eopf7
fDt1WGUgsFa3dcl5ry3N/crsKOjnYKlqN2RT7IBBRPxh2i7FI32aKLGbje2Za7Q4S3fstdmZN4E+
xsoGaVRRcgzPPcq5yb76MZ6VBkOeU0wXPWh/MYc0fVRUCPCALUj1RVLXSwyD5sAGWPtQ936PWUlu
EzmdN3hJ4VrMjTGH6X6/mctf+I/Z2SVUtblgI/jW39To2WK3av5TLtfoxb8eFMjXycAfmBN/IHhH
PntuV0gDHeSGXOguv6/PE+Ah2fXPOZSm1kv+C+fks7Xp11ydk5iU6LWOUgTlNVRcprgqLhx8RlTJ
gklgrnhaC6u+ustkEaSnEJYwUFqanUyWVBoVBOtrwtQh1WPONt9v0sL1BgsIUMGGgeqwYs0dUjPQ
lEnC7i15hngB2PTKzlPvuct9Fe0MXG7WTb+WoS/u2pXN2fWmKrlNQUjavfWh5g7WW9LLLhoBDlAm
HjEvjRg8lr1zftb4XmSvf7Vic6KbNH7fd593sTXqKClCO73ER20fHUAHCd8PDC97RhcnfAXeM1jb
xmXPgdLz/9iceQ4IY3sZ0i7p5d8qFsKcjXljg3eboImtryKQyde0Y9rVP/Zm4WqIK10F/086MQ8j
3Mg8O3Rt0ACou4YiosO8xG/+nfhUuLJTYmhfy51WCfKX5OX7rz25z+fn+/MPmV0CqdXYPVid04vC
9gVBiCzvsu4X469Dkf7X981nU7O3ozG5LnHLSi81pqRUcGBjCMYhYet/v6LpYfhuRbOHA+RGisE4
tlJGNc6oE09S8o2kNEGjSSumptP9nanZ2dRRxBgzClOhVLtER6gB4MoosiCvil3XniweQcrp8v36
Vn11djqtotFDbTof5a/kZnhmmMm1vNapcjwWyAJWo521Vc7uOAXNKYMVWnrhdgE+M0UVR5YYDfc5
yl6uiCAaVDZmqjgktbT3VIh0+/2KF3cUIraTjDfSqXmO3oHuJBmsangbqhta126WgjmjfJUNEXxv
6OuLCA/9Y2iem/Nm6GrI0aQXIco3JfvVyd1WF//9KPdkBTRR6I/ZqBfOvEbrGoyXpPXwFvUD6IHe
7PpYireq+MkYX3HQZV+5sjXzlbZVqVHXZED6lt9orn6gQfJk+uWu8DXZWS9OLYC/sTisbQpVgYub
l487K8o4z7BXOtLwdJvso80AyWHIRW++36sFlOpkCRow+vQ1v4Si9djirwttQO4tPUg/iauBQhq8
BgDh3Y4uqgC3xXl9kmMhUfxsdna9pB1qiBp4l5Eoxo/TyBGyHG+M0Hkwgux9DWi4GF9g/OB3aDiJ
Yn9+CzmlXaNUVXrplS5xUZelqaMmcfgXZUws68rQ7AEkIrO5CGGI+fRxYsKbwL4CI3to+mkB+F+l
7VoSvHSsETOpwP6h/vul7T0mhWHSTO8v0nAzgHRTyeNdBsrNdF3mbOlgX5uaHYORE9vOYWraNDgk
JCwBR7W8xqejG71pv8eaIm/VRZd279rs7ObUk3aM4raIL8MZ3aGJY6R27fvExSTh4AwePQzbtdR0
ZaVz/Hsy8DLvuEkvSo0CJntGy8pti5fvz97Kzs1R70WKglDZh/QS2nnQ8CIY2wys+1slfP7e0OL9
Bb4LCOAQg8BLZndlk0jtVJ7usHHF7/JTXHnNlrsDqtAMtDvr3AJLkdm1xZmrtLGtQNA4ii/Na32Z
Gu3ji+GloKBE+lfhdV3LwhZ9BPR0CvoTAPXM8ai8K4vG0pr4YuS9tCMqoDSgTun/IvZCkom+HiY7
DOX3d77KjNJEtapCJ9GFd9KuiMdgTJQgjcn5r/brj51ZOKkUI5O7Io1RuudeeV/vgfoGjc90yop9
4a5dIYveDoIyiMhYyL7m6aWSManNO3w8mhdQb6EOMDZ+H7KVNHbJjIVZMKBZjEnrbHaOpYkwM87a
+JLm2zIH+C4oxx/ff7klN7gyMT+3aWU0XQ+yfbTaEGO1t722Jr21dGivLcyekjoaOdcJx7eSQKrU
WU5n7pTmuV8FGy0vxVbRngJ9HIS+Pr9ZphoJGiVGfKm0NnQSJdllhsqd77/XdAznobeFeBDQcV0D
Fm52MdjDGEe6JMeXPHvRpUdTH52BPkmyJ0G6VazCFqfn74s5TBVhCAf/gY7g5zWBdMGUNFpzBBvC
1/B85JrDHQ29BWMb5s7arOPiJ7wyNznk1XEdrXZieIxxXJXU1UXq9Jhv/v4DLgYyvyVvbRDBYj57
5tTU1GsVlJndm9iPAShgQYTXQYE2RDFvXbhvYUETxzPIEjELDkGT2XalXOtJE47xpeeqp7c+oWXw
/Xp+E3bNtghIGwhVoKG8INgH1AIm5gx4hHEWzx20UkaHH0EK59ko44+uUWB59qb+oE5+OxUOs028
+Q/mCxY8BaKm6DWjgYp12rPM3mZ13rKhU1Hx6i7qlgLwo6H8ZO/r2/8AO75wDD5Zm/llo8Q9kIOp
ikUru9ZL76uAb6utslGB4dbvp5vXQPSmg+Ll4/vvvXAnfrI8c9FOUIihpUb4LvMEvGWaA8EhL9H/
a0AybmzM2U/CcUhj5nDhuGx5iEVGIJxGba0NktLw/2YdfyxM+3l11CQJPCOdhAhDierAFujIZqoz
WvGKe06nae6deOJBhmBM5dB5XiTSxhZdI1p0DKLtv/Izip8Hq2XzhfCFXNuZhS9UJlYWMdIBDam+
TvIzqJsd9A0ETFBQEoc1SOTSub42N7tEqjAqlIRPy7IeaKp4slquRC5LISBRIHIDBAfI+pU5hqML
y5AVVtsihZUhvJT6Jagl/+3r5gEIF9bu3qWL8ZPB6SG99ggLcDYL+kRQJzY2AziqKfSzjMdJByM+
r+YIi+foanmzmxHai1FjhF2LCHdqPMZu/j51r2pPOk8Uj4iZImfN6EIo8GmFMyepc6WO1aGTLwDo
eFnJ3ZDfi67fV9baK7O0OoBvCFixcRt+gVfoJJVKW+j8zQY5/aDSMwYmvH6MVqaZF8AG6J78sTOv
3GCWubb0xvr3eBH0/1I33cnH4rzOYb7k8temZuGNVnVWyUycsDz/xUTjcLq2mMWPBnGziehvQWhS
ZopeEtK3AMgZm4mi1s5BEoRnxEKfv/RwzQIHw/5CfBLf8MrszO8xLtHkmsKnb3hqHjHSiAY434Ol
DjaTYP1DLgBkJ4NQNUVOAq3L+VM55oVsphBnhnICxzh97GaQj6MP/GD6yY7ejPvfT9db+vL9jb94
wK/tzh9NMyNm2052N9pe80fQgXNfwRgD2nur+d2qtWm3r66T2pTaRM9gjQc5yMc5rFnOpAaDFtj6
MNlSQHC9ttkmDqU5FoLwKapTf5aX7kKezJfkDPaWbbTLLljllp/syJW3fyFIge0En7cFIWiE/eos
8jGhsSmpYyFfGPAp+4miIzpru8pHtHc7VcegErlb2cmv7ejJpIneKDIzMEXOnh/AO5FVZ1htm7+b
4tHINzF4LXK2q7JT3++s8a5bV41civCujM7B6mHPBFom6XiRN9VRD9hmWiRYIFwIGP1N8f16hXPS
DoxRRy2q/ex33KD+57J1S3HD9aJmYRC35b4Yic3gpWqApOM3/GXiUg4dfuYgcD6tFT4WPRWqkZBw
xAgwUsXP56JEmDLY5jgiJeg3SbHPMggkZc+tVDs9WAbEmtT1AlIFznJlcPbqmVSoassIw9EAnam8
wZ3jg/jiBhHFxnb1d3knfk7D6RCmAQfQfh2NvBjKXP+Cmbu2ZFD7rlHxkV+FPwVn+M7uv0yImZ+s
IkWXL9g/K54XFWyWlHZbyAyhE+hNn9QfqeHKO/NEb6qb/DFyqS+2+kdC3bUwdPGNvDI8eyO7tpeS
gdbme1myw5hqvsT188rZXzyGVzZmHjvWnCUN2KrfgdTYkMs0DDxupsap+g/oWNai0IUVAXY3CUxD
Ix2Y6NmKoNcqRSmlUxSq7cfQKVFDPlMv9MDfkLm9X/UYOFor5i71OD5Zna1R0HLIIoyzglEP/JKO
cgCrMbWc9rcOKNspJ3Jonwy6Cg1ZerQ+GZ7d5VqmRjajLUMa0V0qaP2iOOC1l0mz6e8eLQjQg+YG
fzTEcfOPC/UkmcsNe1NBxkHc6m1iGU6elHsVA5V7OSj8YmNXTgTFwvtVxM/CzaeigwS5Thv4lC8h
Ku+rIsvk0QB1NIgcPOUQ7XU0250efQ9AVYW7Rr2z6Ep/DM5jVRrXplJTxYAyBffB0+hSQ97+94fj
elFzdS9ryORhMIrp5Pe45rKAes0LC0hQBsDBrp2OhYD1k7W5m2LUqK1sfMJOP0dJ64jmUWr0tSM4
PQizFBpWbMxwWRiW/KK/LvqGRXmdTT4JDMFN9VDcFV56Nu7GjXrOd0bQb/hTaTnWSjy+kC19sjsL
qbpYh9uU0+r6NtDrIKSDO5qHWrl8v2lLX5GATwQVRsjUAmL3+UGETk1fhKRnbzj00JcHbEk9SlHi
fW9l6RGaxGmBIwT9E5rqs3g07jHx1upF+wbIYjAJZgLqgtLYCFIfiF17q+TQC/c08j8VMxKYI0Ea
OHvnhxjV4C6tpgRXIJlOARostv/ypETBGoHQ4upwlxBLQfkNxJOz1Vk1Qg1I4jKo2ec3//afMyeH
gtFErx959cpBWzrLKtakIAYlCNRm9yRaigTq7vl4yZLO0bR7Q6xgsZacAmR+mMVCmRvp+Gw9dt1B
cq1UoK2RDDdqmhpPOu22YPQZ/lnxi6V9urY0c3MehqMiVyP7PWw9QZLiB2NXAwClbaNgde5icub5
YVah626bEAyH8vTswxURLalcMjbNCB+lF5BOIL8F3eNjebtW7Vj8hJivVpBqokckz0xVNYKIXsYe
SQ2x/YQUqa+EIfcy1ttrd9T0b31ZFkgD8ZCpFgQ/ZxGenZuJFmdwP3mfbNva54qreeJ1UpSwTKdO
Xdvr3/5m4/7YnOcjTFM6Q2oR5U366yOYlkBnc6iA8aiDKFgdvlwI24HC+d8VzhOStgc9xNjDWreP
7s2guJ0shm/Vj2rb+DaU3FKvOmmHqHDWyJMXz/ZURUK1AFcXKL4/X5Ch3YD9AKov7/zVxgw09He3
to/i1W1/mRLa1ehr4URoICeC4vtEnfUFvJpHOdizeGi80534he42JNHlW+FJ4PeI/bX0ecFLPxmb
vaGNqudmC199LyA63d2xSVvV/rXiKgtP2Scjs6MAhRUtY3FigrMkv2QfRVCCCkz+0M/SJvO1gPpQ
uL4bV66whTtSA8oY/KYYhQbmcXYmqqZQ8hHkde9EeSyzG02PnZVlLX07PJyY7wMWCACumWPYJa86
ndTWOxQUH0FT4WC+GoRuv/vOH8SRMYWXrtlcKD3gefljc7ZfsaVWXUpNG86BcfJ9uFM35ePENbZK
x7cQ93yyNNu0vOY6tAHg9maH5Q2+5rNN6FlHcpchPwfq6AzZPIBiV/1/2pjZZfbJ8LSxV5UrzBbG
hVzDcOONQcsdhCUTIGLymf5cPQ+3Jhjk6tsCQw/x09oI+9qeTn9/ZbwetbrKCQSNY/tJb2jQj/VW
xgjn/9F1Zq8eMTKD92pvgbmqVjbmK0IGPz2lbis8+2miYh2f7Lc12MJSuRotV5MQTNjKMl6mz4vD
W6sbTNT9/x+jyDeFEKfprS0DsdVieYVMdOlbmjYmxoBeIJDpmJmr9LRrB0MfLqXtR+pLBQaC+Of3
H3LBBGo4gEcAioHZkHnxr2n0ps0xFXOp9J8k+ZApJEc4+4vd+mRl5pGjkmXCtGCF2056g8z07nd3
5sF2e91pLRddV797WRNTW3jyPlmduWLCOttgBoC8Sj7chDoVjkLznZITN8nsg5EPPinXSpsLl+Yn
mzO/TFWJJHWNYmqipieb5H7aGcH3W7bghUi30RbH4LqKWaD5ntmjKuiomt0lm9ChkGgCeS4kmoRX
Yjxj7X1bKCkgwQcXPOA6aM9/gQBEtjIOoq8HEO9NRBGAUDxpYDGXNqBNv1kj7VmIFT5bm/b06vro
JdUcmgjWyBn1mqOylXzdT49yMHVdo7/pu8Kege9paprxlVaQCbkJtQ72jCfmh5iujYNmK++SHc60
V2x07/u9++oen83N3MOkecRBRDxcFOli5hgc4CuJDZ7Nr26PrA0d14lsT4eKxOzdLtVECL1Iu0vS
5+lLVWsRhJ6KbFOJvAqSvlEdMkQkiNqy3XKrlrxc9GRXa6UFoTgTwiRZW5SubQtMN0CmageqEOOk
D8LemTIVXg6LrhLl0AfSk+Gj7QvjzupZ5CtaAn5qi2SbzFCKhzq1UA6KhsoPQ03OHGoK7gqtlIKE
lfEe5dQe2TIjnpln+Fch6rGp5Kh21FTrQf8GtV/Ocn7KQWb1WEopPUi53AWq0SeBXhXcjQpV2tp2
aW6kqmv2bcTaH63gxoOuSvw4pmW1sfoucvSQ43bu0x/cbInXd2HupU2inqSeVwfRpslWpVp+q4Yx
9WW5MT6aMquPrZmmvpyrfBO3Sv+a4Ij4WZjIz11Xkm1umNpPoCmrDbObJneknDN/ABfNdtRH3Q3z
AbSwpRnhgpGZqzYsuUsrPfQxLZjtKBjuN8LucleKFYyRS2Eb2F2qO2UpF3vN4iJxWh0PSzno1CUp
dOU1pQBgY4iyY0EMrfesxA47DJrlOneUqjd2kVRFqtN0SRd7BAN4w7YXILlz5GwMcdW22a6oVNmh
Ir5YVkcDEmfagXFIEWgZHR+aKpGDAefgBPHQdtenKAYpYBPexWorVy4JK8PteG2kHojIzWOY6OJp
an87Ez2mw6t4X1aFzX0AiaiTxSpzBqmLg46z3k0hCOW1mE3adwkpA6pHkPWp1Sx3Rk2/MThNzokt
vUpZhsXY3UD2epgVbpnplUd5KLlKWDz3MRITatvMKUYz3kmSBgfo6JFKgwiUMProwuRpzJPGHXr9
LOKS+aBdBGFtqRHHUnPpBsHC6JYKe1ETLfOHsMNxV/X4R5wP9KSmJmQTRxP9Wrkx/ZDEqWO0BUih
anaH6bRnQ0tlx8ZXd7MhxncsTH43as3glIX5IovE2tVQ9/XMpFOdRKSVh8EHtEXUxgSJtRDFKTWY
7NSC5G5iFf8IcGsHtl2/GqE2+lpFDIfrzYQa+zGE2H4ORM22zZRzNGi1EyV6iUWAbKPrRgiddzX/
EGFLfUIG3ZGt4Z0wud0aYVNsVDm/T+3wXukVZVfU3Y9WU9qdbqaNkzLzpxJBc8LsxY0OtKXbm93B
Ai2FUzJ52JKyas9NQ5rHMSYK9IlGU2yj1gaZs0LTQEksVAhb6I5IojpwReRbPUoyp9C0m2nMzptk
a95lq5mkjSzzVNV56Ki90buiil7Aq/IrUsFGx+uKu6iklU5osa1hRhmkG5QXPTUeGrl8UnFDuvie
P5RGxmSKncBX+jAMIrPMvSaFRFPbR4kvGwSE2jy7s4wxvC274hW00KBL5aa2kcr6EDVS7dWJDIEP
kcH9OqtzzdawbstpFqZsLd0PSxY7KkeToynGKhjB7kq0obsZI3Ai2bxwWCNlQSQnZylOfoJLTnUH
UoBTg0poGEp5dOqsfJ9kSuU3Ii88cHIcuJW/WhJA4qNsUkeoYBdu+0uRD6MXptGdzo1DbY63hdlD
XpFD7jCvHvKhvR1yQHupPUAgNE5uBw3URLzvobWeke4IGtonTLeAmhUomwN+4j/cQPgyiGbbFFF+
A42K0pVT6TCMNmjuErNwMJhYbXKtwbB/ZCV+V2n/yA2HtE8XxVuLjO8hT5/0TmkdlSaKk3XhrTRW
vTNEMndkiCs5dSk9ZSw6lvXwVKTsp4hV3emG5kkrzUeIg0XOGOdvDWbg0zLEVONAoCGnSqqn9bTx
cpMMx0wvW39UtHc71koP8xfprohM+qK0aXfL4ug9tLP6FfIT1pnIGXIiLfxhN8ZdLTSyJyqtPWab
Of7tVJK30FAEAUYbabtEVkYnb4l86IBSOZgJTV5TlfCzxaoTF6jVxKKONyB8A8eiVedurZatN8bx
R22Qn/2k+GinogmsguobnujSdug5OY0QDHpUmGIVTq/W9BxlIb9L+kjeG6GtOLHA9WaNNNxKKmb6
KJVK3MI8dBWtUe6bJsEPrUMCtgW8IW4oQ9g7N0jmgvvtNu+A1e3jfhMmIj5XBgvzXSbphe7TNMvL
vaL3XeVBuaWJvWysBFr/Wms8CDOrm02F80RuzGbod1ECuZ8kisHJoTB7S4F42xYtM91MUjNfV5UU
Rzu340AvYtZvFT1vpEuoAVu2SxUNzVG5TpnhiKjVBuqMoVTJpzxOWbOvcKExvwEqW+wYsQrFk2wJ
HY48KZniaOaQ1z5VrRzJwWBagFvQtmmOciWNxFOrEjMZVsIQGSSuVY3P2aAFXX2oxTPhzYNU/rB7
0zX5WxKZQWXXOBy47pjwhvzYCG1vcooGRLGV8sex7wGZRQVAx/yvFZ8y/qbXKW7UZ6l4A5Tcjym8
WRocichgKOeBkeenOBo3bATjTSqkQDY/LIgG9NA06cfGabVqq6cM+LYNwT9EjbuhCz1ZKButKh5C
oR8xpOAkEnMFUHCdND42rDl0yk2pnQQHw1xLHLQXnaJVTn2ieX2q7LK4P5tZGwzy6NYypKBr09gx
uDduhdKT0/KxI4obSdqpUitHqlB/qkdXKNY2tMSNaQlnTGK3SakbxTRou5o4XIAcM9W9uJKfcP97
scn9lBbYWMyvq6DvaMG63siXykbvJMQ5Td/M4knB+S7GZzXqIScnglojbpSITaREu5AS4rRSu8tr
0NNLYSCHES6ksgcVT5PdSfYRPGz3uKxfma3dSWYTpD336pofCPjvEC+qjsBktG4Xja+hRF4XzXMh
TH9k2c/MsD6Y1JwiU7phyegzo3Olgp+J1AaaoB+dCvyBHN9b8pvVQkuyis/FdKNAHmAwiasOqDuW
YFkaou2YSU6YVc+S1r4r/KCmdwPk4kIDBIkKosMcDRsbU8NDeRpAg82iZ9JLTh1lYOOGcGpa+KTL
XLvU3UH6Udg9Xm/FBS2yo0cNMiIZjoNCS4WWL8jKHYAMtrXabgad/JJxagCjxui34RKOL2Nlj3am
eYmSOXbbOANL/bQPt2rahfgfUS3FtCS21tXATzya1GNV5tbWWxZhxtkucM1tRwXh/Mhc3Y4RdtFj
PBQnU9BT0uG6EqBH7F+jbjzVdetEabXR5MoTMYMvAM2UsLdB6O+shqJAhwvMys5q0wVFCXhwjyuD
ZE7EIkeWn2tt8C21dmxow1llDrgF8UJADfO83+RD58ZatEXD48FOokNDw30aGb8U+wdVP6BigCcN
Ak0iS8+1YEeB3jeauscoFE8mYp0hr/YxQ4Qm3zMN57rWnBJNR7s/Kg1Kcja2kFu3mEz0dXx5xInQ
lx7a56ZBRNG2AelMN0yrQ8pNtw3NnajEhme6h5HeY5kiHmbhLu0A76bGXs4GJ03rpzoa7mlS79K8
91UbmIre3JoEAP2uDaIGD3X8yy416mg9y12rtY61Ed/2hnkbaeKIFzmI9T7o4/C5sE5AEZ6rUdk1
5q+0ajzaU79WTFeXpVM1ZMeeJoEaIZyIsjpAdLbVRHEQPUSONbpRaz0oFcUPm8azS0BMjPYmVuIg
Y+SOhhhUNJuNLsqj3o33Y9vuhrD080FyIqvzTNrvelm+TQ3rOc3Yy8Bjh+FnaVXqMpt4POEBWN+8
HqopnUI3g8BLGVpwkrTxB5scGCMfaUtvSItKbhsFtgUSTcCfCOInraMbgZCuJPIxU8r7VBOBNEab
fLS2SW7tNL24IYPh66aKH5sELd5QqrK9qJQTSoABRJ5cGz+U0cgthiSwm/ohwuADlzsv7AZXbjF9
jHZKbGZBVrInFuHH4d5EtOVaUfHQV8ZzaTwNIa5cCq3FocaVa3qSrHlNQu7HvL+TZPBSabIHgOUe
ic4hq0NfrVW/FZYnt2CPgqLUINO7Wg4BJSXAlRXKhrDmTh9FoCYfNFdes0F2EOnu2gTffyRBIrIf
Wc23ZmUjrew8iCZs0voBYfq56PlNy27lLvVrhC6lbCIbyB6kDJAnBmW1EJDpRL6jBeRAjPuxf0Qr
67TfZ+mvIcsD3r6TcoKy2mrsYLepY2UF0At6XezCsZZupTQyT6Eeq8cRM+i7WMZDC40OMHHWzPbD
WkJOgLvJHcdMCyC/qr/DX8stwJLpMQkVaBlqpnCGOupc2YyjbRNLyV7IlN+BGgrCqZgV3eojjQIM
3JpP3GjsHfiLgEGTrMQlGXJJppD0fkSStNFHRfJkQ+Z7ImNGqq6UzANYGwkNo7VjpsTYkERVoPee
9rdGnxt3pNCQpnLO4XklCJjiKt+rNm/wsBAO5TJR7wdM5u0BNwS3xtCriUNVuIEKdOBF9JZ5KMHt
cGCGyF9qQuJNWOsbJHCurOaYBzNQHslsv1IQPkSVuitpGNigJq07Ez+i8ceSAeCd3Ga4uGMBHo/w
foxtdF2qh9jqUFfAUExc3sdh77FYOozFXdvcDhmkTBoTQXkaFPQlkV8zfimBYxslsCrrAzLBxG0p
kJC0djWubIE68ZTc8jv1INkFiK1KfBqOlBZUDGDWGELLL1BpnCZSGfFz6x+Lf4wtBJ/UXyWx99IU
grTsKTGMh8QWj3kd3RRN5DHS+DJuzJ6FxzY0dkNJdoml7AzePJUqfS8LLLRqtkVWHdQcAcKbNeKF
FKrfRDrYboad0KlXSfS+TdTbkfdbc4jOIdV9hRcbTAkiAcm3kiY/avbgoaq309rsBPSMwzUDvAqt
g/TgBYICN7VieSUHhiVB4yVRXAR7nt1Yr4rdgPGtwHUVtUEr9G3aQzo2CRE5t4fCfJBH9J7kOELU
Uzq2Evr4s1GVeB+ristAgZ32b3o13JDe9KsxOgrZ+kcz6gdLlbeoPxyNWPYhmbI1RiEcZuVePpUe
+tCVuu4cy9UxN6EDZby3g3Q2FGmTaNhUUeUOmio+adCD4qkXx+1dEVdnht+aWvWtOgIej9ubpO9G
m7uNMWyRXjtRbbogsfTbQX6y+lcICXppXu6GrvBDXfNVUp5CXDR1gc9YZ1sNgSkFGVxmy/Bb5kSq
fUMTczuwzDfSygH//b6T66BIREDDzhc1CEr1j7jjp1EyvYGSTaoUQS6GV2PM8GyouxrZWcsMTy6t
HFWJ0bE1vgtZeWt3fCfp4S2Q6e5QUYp9iX1tZCfaxchciwe0x//JKKQqy8hFDcyV7C30Ux3VANiq
+BgKc2vFbBeTcJuKYQpb72sUrRLO9+UofukUfDpVc9BDZc8a7d7sMSAeZa4YjSA0K1+LoptGlJtY
UR1U5/4fR1eyHKmuBb+ICEBIwBZqnu0qjxvCbV8jhBASYhB8/Uu/zd103OjqKknnnMw8mdtOoqNW
JvMdP+Kf/Ri7GkvIrdn4Lfav0S2UQbsKUFRUgML5N5DbOrNTfBwquaE+VtwJT5+A7r4Fzq1BJR56
ZCd5OCH8Trl+IRisbcx3U1kdeAx4oPWboyR8E0dvxCxZG0dnkwJ+5f9IPe551X5UzZBZONh6BAPi
3wPpyp0nhns3j+tCNbs5Ko9Tg+XbGGIYbC2SIlpBT7Lqmu4K5fg7LLHXrAwOrE9XQVuvTNqvStE9
ZAKdvE6eWaVPQLXOtMEyatxvpsmtZQWL6bHzVxx9XZJ4CMctcqHnjPd65fxk5WaRt/5dwrzYQQjm
WlxOgSZ4Rguz8FtnSKb9bhtQ71gbsw0K/2Jif69Il/fxb9PQjfOLLOmC3cjlOm3tynTtflgKxLx/
jXLIFtJl9g+HSwsIOThuGV37toATO8vxKeHXvKwE+u8gTfKWuPPgsXuNNtwRD/YsZVYR/5DOX0oP
WaAgkIvbjeqibZ/6eYeWU0fnAMNLkW54JVdw8cq90OUAmt5h2nCtQwBCffdC/L83x2C4HP+ws8ti
h8f/fQVm/IU2zeIg2iTdZYj9syhXSsz43GmwFZatZ788tKxagwTBxI/P0kJ76fuZ7oYLn3hOoFAs
2/JE6mCtqu49rpfc1dPZWrAKFVDNZIBxECDIHgJYPt5nqzfEQiM6YAGrFjvioAB2/wlrV3hl8rgI
D/VMtjT0clo2WVuQXVHbjZhwxVvv0nrtU7j4+xLwJ++xE16ML9bRNUwvekH3tjfPEPuvqlrlGn+D
aZEDR8Z1xfpdgFaEx6gMY3JsbHqQ6fPgu1yIH8+QncMmKa0bJBsgfBqQZlC/qGL8qlL9KDGb9xSs
sl9tPHTPFgoWWL/PoKAG4GGy+gyaadu0ySYYrwZlCozZIZyQme10DtAAUJw7LhaGPqq/eKWF3Cb1
0TVeRELfJtW+zGS6FX/NjBd9KQrvcNIlMqtSiXO3oEXqX1WVdCjMw7Wor7PAiQFYmk7TPpj73Mg3
a/TZGqhPmPxUgBDDGr/Kohqej6HUCI4NxaUbG7lxyg258iq5TVVoNjLx1CbQw3BPaYGZtSzCHZLL
/McsyfSMNsE/TQWAq5KPvN95iYMhhdf3lK91FElvE2oqV1FJ2g2dCqxYLuW8S1ldUNjvjK3dV2Uq
HkXT4xN7sm9OYROQFihBzR4IDYBFOdr3BEMOw1ydAXwkfM18z+tACNS2z6mMfHUJ8L5s4azibSiW
z3Cg/QnMTDbAJY9iUJ7CuyyX/qA4NwfrK3Lpey0xqPV/Vui0QzMHlWJv8jn9+3ngjHogc8oxuvdF
PvDIy9PIkbUdymAdNyTcI41uWnszZYeqV+h6S0K6h650meRiqOAR19hplyxe3ayGoEXxM/187SKm
C3SjDQrc3HTbWCj/rqGsOQXtQPc86f017AA0HudErT24fBz41PxdqbTcm7Ier6Ino5dhm95+jgQb
6BlL2vHeBMtJLul0TKI6nFcsqbtzAegiiZP2UiflO/bXQxihsBjjkITTkhc21yQR4yd8vb95HXYA
V0qIBoLA7XU8wrHQTwA6tW2Ew0vEZaIYEyM96awezbjSpmMHClHTuaJ6WbVJ+QkpLZCnuvypO6py
BfXf2kvwckZGrmThY5GmDPSlQM9xbH2shsrY3gBplntMmsgv8C3ba+enP1PvJ2d40poVYCmzHWxZ
vKcSj27BjFyH9RyDEyDBfhiZl8VzgkdalGRNLSWw7xfj8Gwaor6LpYpXnYeGtmlgDQRAKvdofYxB
XmF0a7eEVPgWsO0+dSvd2Je0VT9ITIEIf6n1mjN2CeJoHVvQECraR8bvsIEfMTxafbFhfLzVaQys
eRK7sOkxs4xvfeRtSeztNYlzl5q3kU/PBjWFYt6NVL8PsabaCveRqPpksO4cePFNlctzZeVPw7nO
kza4cT+8EBnudWQeVQDdTZDetfbwQaqjLvxHPaunzgODAnKuylgaIwSq/mIFEFk1PEbgREMMuHh4
a0TxLkn3XBPT5jgow74zPgihQleZrOWaqGpfDcDfAWiGGAXnVU2G6ehapVehcvV+6gYNdKSLn1JO
0v0sXPViZqw7ztjIkuI4kvGjKLuvdHQ8q/z57Oj0XY2Rn8eB+5wYIi9Hnjz3kd3MLrq2fwdI6XHO
AhmeRTTfZGSHzDWwb60j+h8rkC3Vg+ro9VtnzVNVx89ak9vIIYggPRTXrdyZOLl5VRhkYwE4FliC
R/VPOqJoY+UZPFqCU1K1L3VanaqAYUMNmHoGy9MzWJO9nIsd2JQjPhlD+Ge7DuahyhKawEqxg6GN
a18D2+0xEh1Hb3numDzUMd/itUPgXd9swG3ZLFLtClTDrSirp5CqG+/jy1KMmRqGYwrJeIa+fWX7
cM/76ACs83Pw+IMBjKxAiGrGriVlPMPC+nqpxq3z0ovpvINzc67GYUJjLT7HKXnpShA1rp1utsP6
Ze1HKgcfu/eGYEfT4ljJcFuVxRpE5lkHQC3b8od1ocp5SvZTUpyHUl9neHQBVfcf4YDJbFQAs5Ll
3KPFdxPbLmX1SLzxOpTpbuAdsMSZfTKTPItl2c3heIrT/lWC4MVoL59db78ruOTIZDkV3RhmyxTB
xSHwUF6SbRmR46DKFZvoCpDwGyPD1gDpCCUe9KjcJlPsQEDyIyXsATnw0ziX+6ntVjZJNirwH1Ae
fy1F9Gs8e5SNvdbe9C5F/BNFUKN5wSFO5ZNU/oOn4lO2qHEYT8+9/YtXBZETQB1X+f0zzsBbVdfg
kFi8hR7luw7BMndIQoGs9NZhroGG/KUJW7A4GiOgEStwSU/E8DhLw3jJFkkwrpbpl2DUIOO02JCO
PirNNmFfv4wzewzjvC2i8ApE7FaQ+pL40U+c9AdwqCYbY/3RFHLeGTyHsPi6TJ6Ddjowu2KEW6dq
p3VFPIcXtLqXQ7IqvQUzCQp6gsPIiblAWaWyxjU24zN2DBadXDu/vLMloFnh8Y8kNNuqaMKMDek+
SNqcolWtk1ZkI/t/MANqetvO6F8UrsTihrMH5E7WI9rG4TTO48aSYaUsGkIYy27BxfAsmmIAO12d
h1YeeGXPxOh9uCi6Sk35QmYzH0dVbBLDrngadlFaf0za/6VObNVSvYMaxnuyjL+h100rxAN8SoV/
qyh0kC0C+Tcu/FWJ/Ennylsh0Ag9O4ufY+N+teDP0Eesl7+y4S2n3oyHWYX3tqQ+HACD15a6E5jE
0wz7Fg+rNSqOnoKgXJvuzxU9BAbE3+Yp/NUePQhrdk2t0YLSN1bGaIJU/y6jZOM7U+SJkF3Go3rb
K/nuDeTQ0eB7WCgCEeVlqJtbLZpNg569GNQr79mzlsO3b+kz3tI7r+Wt9O2r3+PHwXRbYf6hh7Zn
D+Qt3CthM0qjDzEDKymXRJ4I7V5M2h2UF59MXe7aaLgzvvxTjP6IYN4zVJkMuUuAoSt5tXH3oRp2
5IJCJdh7YPnY0Uuga9BwoJJgX4v27EsI7Xi9HLBa/6lUekt18ugT9ynr4iQQ9VXo6V+oQ4hK5mZL
W0A0IUXFHMSI+Yh08K6f+l+R+ndwowbugxVDj68/CuW9UyOfOkk/S0Xvi6UgVggYjsJ7JE17KVhz
alldbyaOcObUybxhw8mafhOA011wQTqWAJgzIPbU35Upp10ovX1aIPkOJEDWczoBjY6DjCowTz7Z
wHHmAw1+ngzhl56Ha+BPRY53sMxKBmMOW8l14rs1lCx7kVR32Mf+7T10l2jx7yxFK8cCuZ2EPPjg
X3uKFt8zH6XpdhXoDTRRt6JoTkK2Gow96LZm4WiwWyD0ls5iFQ1yXyR6W4rg4JZx24I1Kk3yJOpm
W5DlFkp70As9LAFbi8Z8FgE5QvcRZogr/RrnAeirBdwu0vYVCP+NeAkgfkhQ8qhrbQZQ7t6LETBF
VWbT2KLvDLVY1UEM4URPItAj3Snx2WctASvUDciQMkpeptQmuVx8DE8wiLcWoIBveAakceP7bF/H
1amN0xUL52HVdBpdIlsxTK8UGFoZzEddxoca/8kbItrMwt2ykgpBXngLUUOgEZGyfK+L6dT040OJ
CVw45LYjLQ9C65PlUbRqBEp/A253tptptvdQOL5ykAXjfUerJcA+N+CxlDeu50Afg8q7L32yxWxx
wX7KxZjhC2Xyo4v5Z1Lrv/JQwI0RphljARamkeF3C+5UGX7So7z7HvsyVfcdar2d2uoiZsykQfGM
jvlMbYKJdiIP2qd7P9EEkaj8PI/lgSTLGrlrVzgTq7m4p7138xZzlAWO4SCi00zhv4NBjKwVxGbg
o6zMeKB+nZ1ug2xLIEn+Y6i7FdaQLmbxXptSiiyAd62sQTNgYv0ZtDsQCCnwfgFUF3oCsu+fYl7h
K4zLTTeDyo6T/1QsTn3YvDUjHtx+8b+nCDSPKJJ3V0Hsw9imqpNty/yNY8vZ4mdKGBQ0smnuTWif
pine69lcWjCpAIv1mRRDtZ0VLITssAEfcmYmvlCvWunWuxbExpmXorJ2/bFW6kKqYoM8y3ej+E33
0RV9W6arYQ+zmzkjU7ruG1xU5fNdKt3NBfFhAPIYCTQSkSpANmFDUJWfDVOQ47f6nff+wYbFs2tD
YJPyzft7NehoVN50UJF5DMPNDCVMTdg1ioMnEflH54uXOYx2s3L/EA65g2jqn0z1Hc/aY+ynf0mi
Kcg4syUYgNDf4SR2xp7hnfnV8aFbO2nuVvFHH6iT740gHQsFu0RtfmGohHVC7GPgIKNSm5ZufBHt
zRSIrJLuteUG4YJJ/w7fH5uFGCWPKqX4pWv1bsT0VEhUt15OR4YXdTXW5ZEo8G7KpW0uNXCbskpu
HIZdxqVPbkiRBErZeXGIN44TshLIGNipKn2JwV2u6B/eOw/s3OhqRFikONrKuHWfQmsS+vYXTBEw
6bb/F3tuSwZ7HGJ0RL3bI2lrWosp2tVLlK6KKfzxZ/VeFBOKRILdTGu9vOfymlJzG4GJbZPR7GxZ
/aSeeGd+2W3EsNy8hH77Pliekr0aGY1AiaIXZaONdn8pD1p42aiSFboLkhULXrtu5pjv+qcwqf4L
4ua/wqWnCO5/ORlAqHUzgdRnji9tCY1E/wfNT/ZLtLiviQywBdws356SHx6FSBefbtp1jtnM4Pbj
zN38fkmgKYRKLxJ/oShNj5cI5y7Q3OSWltMmgQdAFkTTOhl81ND+Y+rnUzQUIp/pCNIXEp6BNR7Q
GK/ejj6xR+xYPFy0nOli2jWkHGIrmv5lhk4oh/gQlvbL0mcycciBLsv/UsW3aV/HmQzxcT1kN+VQ
RNqs1iMaf7QkWTCFTyEwsw1YTqR7LuY88OVDdqrYM/DahfDUatLiOEQM2FTbYeXboN2YQU7jIps3
xwOwFhU7htq7oEvt83rpSb4g6inzoKBI5/jJQLiRYZYdthYCgKAMttA+yhyhH/7a9R1ZGctx+Ht2
nuPgLWzILhLpOoyKNyNrROnG3TUJuvtQ9/Cp8dHYpIoh1Toq0EFq8xNCUpgXvZSrufY+3Fg/dCwG
sJXmlVMMSZEyH2qG+SdfzkPKf2SA5Og43UIB/dcXh5/zbN8GzZYMEPhuGJvXCIUNmg+kH5gJPWPJ
38bOvNY1WI7eW80Te0j4hxfzcMRCBswoSfGFveY3Y9IP2Kle6xQaB9dDfhFbt1LNsl7GdrzIRn3+
RcdoiDlhmYn3NXZtcFAL/BdD/xKOelNbIzbC1TPED/YHC0Qr6vPV0Pk3KZEQUgfinQP1wb0cA/Qc
iCxxBOptU2ncrgASRvhzZkSz/6AAOlS+esws2dnFAbsu9Vka0NRlRLcmKcwpMPDIg1TnDOf8Y8HG
djUl4b5r00dQ1vt58X87dEKZU8iCGUUgc13rGzUzHoQZXKhtxWYa5OtcQVs1dG5VJn9nBzY40i4P
/J9oqq38L2Cug+4PDVY947UgTbzA9W3Z8yJCQe/cnTO42wb2s3cRyTylNlFNGojFCmyHKzhuKb9+
wtz0VgfdW5eOX3MI1RlQMJ0psez6GtoFvzKvQvZfZCmfvXH68Hj4Gkv/gqlmzQh965oWVYeIf2MR
33HEQPn13bqo6h8sSOG3oVDclA9b+J+6aUkGaeXJDZDEcQ/HeRThazCxm+DJikFZmknIBZ8gAUHb
iPo/6hG9hO+/+7MfZ1W0vNcJ5g3gUFs7OhBemBByH66eA0RBaqlPaZrsGYKncq7ZBUofqERS9P9O
t3gDkfnh6ldMsLthaPCjqXSVROoWlNDyzvUAWFpXwGYdJiXd81yB3ADYVWRQuMJhpqfrpsb8HiCm
GQNClIehQsEYbiHDTZwLtuZTd6c9R0HFh0XffTDB/CTBxQdDtB6SacOqGI2A/ydIoq238oapyguD
ATguVyamN46qsnWz6XJrygMw2RivKhh5CjdHW8CBQsQHZ0Z8d51wWeDR9xr9b9s1Sza5meYarGtU
U/hahvFNx/Eh9Yp91wDV/6ve3O//U4y1UDTFYJkpNBTiqCJAYVEx3ZEQsOb4V2R66R0CPGCSVRUj
AAlofAqj/mRP7FCncw3sx3zDWhkMRDpD1IjbMZQxHE1M/JJ09rWMoFspWPHu+AQCq4fnd6nadajA
4xY8PmNp+tpLOOYnoI+zsgvRFUbz1VnzSmac60rxowwXEBYFjixEmHk7N7D3IA8RpN9TM73CTeW8
TAxof4E0FS3sk+fml4qwtdf1w35K2Yh2i9a4icGxiS2UXMPwxaR/1pNDpQg01B4ApNBmAkajHthj
rgWiX7v+laEbg+JOfS6Fq/Mi7tyB4pofEGAGPWwMuCxa8H+Xlb+yxRBDCAq2xC+BuY0VGiO4Pe8Y
aOOwnI4DT1cIKMSQoiLINavlM2D83KMlm+PmFZAbiHv11k78EyHgUNdiAl0PE3mOeyjINSQdzUJB
J0QSAqsI37KpvBc/jr76NDi5LrwY3h89Zod1Eof4A1kB5KaPlCb7ufe++QIchlXb2sn1aId7ooAh
BfYy9d0zx1nB67ANg2UdgMznct4sUAuVOj7Xs34sPhzMl55+EjtcSBee8dvJv8xTnjXeuJMIfYYo
R/0KUYA6U+5PeBSBAh2if8iHOLemQHGNPv82LHA2GM+DwQ/WvE52fvr33Rfpl0YI4SopAH31g/gB
iOvnU29udWn3JTEnErt7QtVhntSmT8vj7MnjYAB8JnJX+XTYSK0wDCzhEwx3oMmhy40MbFejqfO8
NM4tC34JaDqw5d63I4LvW45/7ABQoWIiWZeQMk82vmotkRZLi38cVAm0SuIRafZIWXsLRAFROjhg
P9rh0yh86vGlDKs5c4OX6bH+Srl9ETXGhc4eIReACxoQf2WbPXrxLbirg0B7iXf5gq0/urNtCqPR
armECz95cvmoo7BHmR33QdyeuyjczODVoJbdIE0jx6IiaPVmaxRKEW3oMeAE9FD0VkwwXY0LDu0a
AmF790mBSKNYER9IkTdsu5ZALP9X4Rm697WlY7Ov7ARxbCTeVTi/CkqwD6HHchVPzQMLpd+uCfYc
3vm5qoNn2aevrkIRAKwf5b5DUKoN1thAxVZ8g7WFcBFVztF5jSH0bkk5br0EylBP6mLNY3Alydyg
XcCryTSHOErpfxGYdNd09zrA4MjQDjet/FaoRRrCb5KyOZdl6vJgUcvOKvLEPPsb/S1mRXpp1pMY
p13rhuhihx7Men30QcmDcT0pCsmImIYEuFMJwTR0LRnx/OU41PzSDDjP47w8AP3gKV+gSu2G7hyJ
+bMasI0BIGlbpNO16BqWM9JAzIjmw4uii0MWQxZ20FqNBlmZ5Z7E8hNrBt+UamRT20fj8TWHDg7N
8oH448lZcakV/1lA3eW8NGebluh2nA/6J4LoeELka4QukZaLBlgz713Avoe0AvYJYU6l2zkvDSvw
gEY41yMFr6z5u3aIgoAAlaCBl4jQNGvpTbh2FaYqGM33N5lAJuvFqodmokigHon+iYL+sw5y7gZJ
N1sfwURtGDsMPtVv2UweRkL51jQ+NPdDT/O0AUemfO/J9+KPpY+fsIN3DJuqyrEOeylHSI8FJvL3
CU93BoDlEYUTokY4iGbIr04KQ2FYdFnFKvDomkJ6Sf9Jr3ywRL3Wf9W5oiBH+pGjD2wB3pDoE7Tr
uYVwLEtT9x0NiGwxTf0S12jCA3gyZ5qVcx6VtQJurT5IC1JR06jOxj56rqS9z3K+wrWkzEOYMaVs
Ap0+AjQEt4ctHXrimNahkem3aWRFHtDqfQpUk9cBnOkAOJcQhUSnVtZfM8j0XJRmy1x5ElzvhFQQ
uM7i4Ca0Pb5eh658hvfdVSxmwId05BD4wMislW+RTV6BSCFoHvctxBFrkUW76pw6Vhb5GkBMvtrO
XooZUlQyTTdNoM6WXnWcyXLvW/suywYgC9lDFfWoQeNPS3ds5mrvU/UvDaDQmiOw79ydkhRtb1hA
fZr80iI5w0X15LsgyFVfonDhPtT9gMDkkOdMQ3cC8Ss6vcQcljKaoWnrryx1l05635X17lDOcJD3
AjrBBOl4g96R0f+Z0JmBCocfGui3KFOm9qBcm1604x5wOvEiyqDZoI3+Ty4ETAskvdS2T8lAIA7o
PjjYFcC9aHBi1u4R377r5gRPC8yUm76DhYbnsVUo0bvAt2ENtfsNnxbjnGM7LhfQp6rF5gS0i000
3BrmPY8Mwq/C5EG7fP95nGcgX9E0UcgrZui9cRRGtrKjOY9efwFQfEVezoaV6RMnySlx8z/fayG5
quh3VOC+CYuqQx1e0pEA25W7RFC2ttFoMqR1rCQV4PXpbhxRTqgvP8a0wZRen0Iev9TBACNekMNx
XL4oslznBDlffXWEwixeSVmnWTdVz3aa/hHu7srH0pcrxe//IeO6TreLbZ9Tu4BIXBBrVwaZiKp1
GYZnMoRPiRRpZsL6Kelw5AhDOvP0O1I1gYoEruh3qBcstf+WQhooUNqzi3qx0WOxjpu6zKJl2E4R
pN997f2EQfu90PkpBA8Qae+F1cDKCU5Rq8iZgxnIWTJtRYSAUmW/e5lCKl++i05c5jGEomipzjKN
TS44pBIOx1VxxIoufxAqJc8RfugsjnDL+fQRAMdbJbN/dobf+qXbE7//Vy2pWLG4+DYYDrMUtFWJ
dgs3efyHopjXcb1B5NV56MZ70tXfDi8vNka6X03wA3u2/Leo4Uk3kJSLmGBbDSbzhm1T6WHaxmCa
FTU6+SCNLUQp7Ik3Plt5S/EaquZCa/2pisLbBBa580nKD2OroOsViL0HXBwCiAT1gC9MpPFnyrpn
Mfg7NYSbGpsZjWMP3OvtNAiaozg/h4YjDrnFNp8YFR7MIXzuU36NK++QTrTfALgTWTgk4KeSiWdB
MW4tKipKdPvAssIRuOsucfhj3nsawwx05cQ10NfhGnLD12i3TzNQsxw2IOehgcSYcpeB99wF07jy
KvTaZHyaUzxqwHKB+U14rV1CbmB3X+3fEl9hMGXaBS1rDwQNfM1T3PmvAN48gKvjVs/1OXALvAw7
O2dRby8KrHgRKyia58SBkS66vEu6Xxr052Toqq1NIOam1v+O06qFWqOxuRnCNwjzrhVo9nWQ0m9W
8AUcurr5HiKXQPECSrY1/v0xxR6G8MAQmRowEJATgXWy2EFGifHlHlr1GvdkT6R3QYOFSDVQZ5kd
ybts6XffFms19zyLbfviLTh2fOAPYAa3kjWvXorI0iJFRyP2SAXYhvWC/RaF78N4SIMtQORaA6JQ
TRREQ9JthuXPmS+wK6+Z99IPT0gkhGDCK+9RMeq8cDTGpEEvnuenq9m4/UK8Nh+pwH4Pogiz1jiQ
9/2kIa3ynmMGNY1Vp6kBbottwOdExZg6LebcAfsXdu7edOo9s4jthyn+wp7J1SXlIcWzlAUD+Ioh
hu+7OQpHr2lorrwc5AbyojlDDsAnn6OV0dOxDcWtKc1LQooP2HjspxpvYmGGlWftpYrq54Dpp6Ds
/qsL7GwEkpzLrrsSP4RQVz2NYbVW1kMG6AjAR4ib0uDzFod8rpL3v43zO2zQpeCMxQ7q0m3PgREa
lA4sKF1gDAP1ZLVsGDLH+SByVzQHOekfD1qnkBRPNoSQkFbgC5DP0aI3xH7CB6fVrg7+GpIUSjkG
8MK458nhOywWBVQe+0IuCe9FxHdyLH4gLv1lNohXvu1Bk4ek/1JldS686UJIc8cC1ZUZitclKLGV
hF63XXAI9dA+KBRpR2EqWA72Cyb+lEJUFvwnPGTMBP5iThX4ozDpd2Se4jzA1DLq8FkF5a2O+h+V
ol4gJ8OuJY2ONGSIY+3St3QA3J4YjPV0j6t8U33dZKpMfEym4DMFUJOmC9Avmj89xHxwenimAn8M
26NDV1UuR1P4JhwQYsSGR7mbsIUWI9s7n6UIVxbQDlqQdU2jW1zAAQOcXsJBr/2f+FK4Ge1S7nqs
h8LR5XMIcOKTkeboY5o1afEbcWjl5lFfYL121GBssnRskHeGTchMpQuGe8jggUPuKIMMi/TP5Yzb
XCX12UA1lXWB+ReIJVjjYV8LDqygJytt/RWZlh/uJ9sKYTbADf1XvyMmT5YIqsIgeBcVAM1A4qeL
HfYeGxtC3tCEr6mB3ERL/hbbYdhFUQCpEJQCxtlT0sU/qhJ7ryYLiPfidcRqWE5qO+bRgmpOLHgP
qgC2C9flkMh9wnj/JQGQDoxx3pNyOaOnv6CNWdGCP7gsboZWr3HU+FnXkA80qAd8rycd0CMkuuAi
FWvXvpOg4bzwIzAxphBuzKZGovL/SDuT3caVLlu/SqHmRDEYbC/q3oEkqrNsy5bbnBByps2+7/n0
9Sl/oI5TaViouqMzyAOH2O3YsfZqTnugPCQ9n8zQMcNgkIGANhwKpnzRyvSaTeef+vpoY+kdPFDo
77p3hbZ5Q1/3lELM6QY6SNT/tzbc67H9mVjT85iFh3AyiqVj6LxFhDVap5mWBVExhg3TG/Y0D/N4
pcbdldl13Pl47yu0PJ6aw3q04IkbdbsfbXWjm/l9XrQ3jOp54qMDLloxXU93HRpwQzv1xvxjXu4b
r3l0yhFCk1VsFXvcRiZNxjj4N0nEAL+A7rqOTMK4gCQ8dukGck1fhxkZwFrPEC03knSrldN+8vK7
BNag4vDtTsiuV0kRVne1U56IwEly7LvkIZjGbDPGzNi8hMRSv69+yXF49SpVnWd8yWsl1+pF0gcr
g7PA6E33jfegTLUbkCqlAzfVykYZql2dMu2HP7HTUWGoQb9RC+tKVSPoMHcJhoha4y366iTcmfAa
sCiydT7nS71RI3VZjzjMq/hijsHeNhAMKPa+AQSBpVQNnXWNSOG5yG1YyYYHPQ7AFobPsRoEoY/p
fKokZ5xmbg/vAsbAHNXssvLbTWlWi7gLfslMeQ+iwe2nQAUeATvMYhRXVTpCiu2enEFf+hFxtMWQ
MNCaNv4of4zNw+BEHMWVtzC+9emLFpivZOSRQMaimWnipwKkDdLZveeV+7QZiHMZV62+D5t8VxfR
PgjjdxUOoYPLbxZEeF8m6cZx6KeL6F542qLUJGJ05GuD4wZIRHDCmyv1va5AgECn0ZnedZFFa92w
u1kUo2NDBmBxtuigtMZ2TOA94FRLfcb2DWV9udQJA1Bz59BJTgy+70KB3ilm5DKodG0IleZgDDO/
Y4hK5JKR9G9e3uwy3Vi2yIX0WJTzpus3nRUsQxX4YZisLWMu5q/BGgHxOlAhDww2p7EiWZo5erHR
J+fWX0IgQdUX3gPEbhAV3Uhw70VXhYuOYdlI/4gB6jKkBcxtEKUAvD5JSGLyYDYHq9qx1yn8Xx3m
YmfmN37Afgowq2nKXgjuaBi7jHTWY9cedb3vZrUpXebtxKZOjG+UNp3paXbXh+28A3vrnei5T6yl
5gNdFumy1LIrLx4eY1/ZWFO6U0S/bHNzMSAiN+Fmob6BMJ6HCkkf4dwMiIdI4TWZ0EVCYwbJBbHq
Y2VU63YkJcPvFyJ70Yzh16go67Q7Ud74AZH86ESwJjhkoYHnd1LOBWr1QU+X6mitvUEuHWTtForU
vsqBiet9hNirDKJr4ALGreHzYMSLthi3TZitMuelqAugnO4O+uQW9+FgjVkFXCBNKeZplx6sVF2Z
VXLF/BvEBtb43WSx+1cDw2OnypTtpKtvU4A6oWoUk2Mxi0Ps8eOSTd3g0iwq9IFOfhZTnbPTCRtS
VdXF+7azdpb2MjblNfTHn47evpSxvO/G63CQt8UIH8b+mLKDlXRvfkNROMmgq32XQasByld0Dlf1
6JrFGxOkedxB3vZA9QsbqQpBjDQ1qaKcOr7OdKnmBz9zkHZooNRCrOypfI3YnTLkRw6H16RHHZvV
0Mpq9iIfogEnPJ+wzIw8O5QCjpeuksZbDRMCSZvbUY20z/5CtCCK2ns1MWSEyz2pzaKqoOt5EOVa
+VHETC2BhxtECGWSXJdadGQ4/pzY3qtoaISdQRKpUFTPHgFlC9/zChCcbmPbPiAsE1hOkBjowQwa
DkVuvoxiekvbYZNZVrYWMayrNrzpRwBR7Skv1YUPCisDf26cdJcFsEKsLpIgWOZGuWB/dyNL7M3w
WctTpOgIJFFZBHE5i+s3u8gPonoW4WOmvyUFn5moqMXIH5pkJdNspUItijr0k9eqB0ZuHqT3y1DG
eRcCS4XJNg2qe+a6rij9Ocrvmao37cxJ2z0DEQ7gqb7xrOY6ETcEBc6QS3GL0Jh1qP065y4eE3cY
0cwZHuPRmhymfu4o5JrZtRsGQDu15YqW7sYor2xnWqV+6+Ym9ydsr2VaubEZ7sp8pGilcxH0a5hy
6DMgUbM0MV+Mx024nQPcn5a3Opp5J4UCGKY+WnPokpAVcMUB65No/SomzEmorpWgwN7LvE0NuYqq
bpdRvHUIwXRc9xngvx2mH5VAEOV1bp1i0CFspPTDXZure0eyJ+CGoKivoT6+a7lw80Q/JIYzS9Vx
Poj3IbNfGt6YtgBlhFol1WcnMecMgNyED9XCUDXjD2SIElsyDmel4UBWbMAqLKSOQHWtmc36bJi3
Qlsp8YmsOM0Zc88Hddg0RrPWsClQEZda6ltYiNXpTA1JeDYo3U1caY9+pG07mJxmAW9WPsdWvih7
BXZcsIysceUjXnSsx9QpD1ZZv6tecI+jwHUmbXCd8SFWkRuF3aK1rUVYQWOSz17+2jTWctBglfrw
JHCcQBvUz+zUXqLWX9tNwFC8PDisDquiufIRDyPKxuGFmeQ05A9pUfHQbOgf4dKqlXXpGS4JKMsO
tW/jjyvU87xQw1UbYfbcZwsvYy6MyKIGLTfsejYkDChGbAI88t4RhjhDMy9o7/3mBrbyspfmHH7V
TMDvyC3iB6tmjmPlylMIt6F6pAG+nkm1wbVjG8H0ibMUZPQJ5uFSFUhK+33WPiHsyWAi5OO01kWz
sDm+Z5h8KJzbx2mepDSHjkXvFnMgqSPQylJ5iuqXEDWXDj1XD62bMQ8WTVRdlcbpEko6k8C1KrnO
Fe1aMZK1YVRuiuQi93z6iHQrwng1YA0iet5lDOGJ/3HbMVr6GVHMyKYTpOqDAd080DbYRK4dZViM
ubc09H5eDIwZTMDorjGWxGdchX65Y6CGWgtKimoeUpSzUY0USCrzshygnvwKhLW2nWaFXgs47aNX
0oVRmneyaxZmaGwzKqVvFjeV7FFsx8ATI8MKOBAlQGjCY4JduOtaBbqQ5k4ok/EuGB6aiXAOjhDr
JBnnjaMd1Tp4wXhj1qYtac79W26xg46p66hkT0Q1vFgwuUTeehRnRyMsD/FpXBzt4qAStpvV/pUo
tGWloiVD5lcH1bJXDj6fsk6r1OEoEwO3ES5PB2LOokq9DpMW3iRoF3P2JDc5KOuurnGwH9Onpo9v
jNLeClqd3qyOxOYB5WHAMCJJL2jIOoEHETuGOe79Xpuh/HZV2T1ZqPsyhHyO4FQlLQQzR6mAg4za
uy7uBa4IpUA4N8jnUnkYp2ipF5CkjATWFrwfSHKGXKQTxFHnI8PHYeiZg5gv1ADen+mljsW6aKaN
g8rdtGhZFXPV+GKnpwhMkw9kMHTEC1jWbC+lm/fGIRDVLqyPmjmtVdAaouxPzdFS4j+gskwhMne0
8TKL2NCcYdEbKvfYci0b44hIX8RluO3ElWyLQ1RBZTHqhekDEznBmzYO80KDpye1dQ4MIKEaDnaC
/HiCcFvYCa5lCidKW9kEdbsao+aXnsfvTM6XE3tjCyQ4Yj6BTeosQH+dVtlBgRZInzQ3Pe2eG7jx
e7krha/PGqVeisBZmqL9cTo1OzoK8ZN+rHlTRf2oaQ7SHTJDmuY2UrtbneIjTIUZ9jBvZHCNQ8dz
rCnrqX/UgeccH1MlWBSAPeVOkdWqs6pundvOiIg5r9cwDy1Ebqqzaypwdd/vKMg4dz/DVO2uesO5
yrJQgwwWv3SOY+yS35T9NOZDRCGI2jKPa/SzfuxWlm6umz7R11WSUkrDqvshRZfiXkV8a59k7MuJ
gUmVrYaLHsLtaqxsxqlMJQGaGOGE2R4Eb1zLlJEQZ8JfIz5MSNJsdZ1OarRjMmw486hmG9aHqp7D
Yemmmd/mLY2moa1KpO/XHMArfyYqwizzqEQL2WjTJgRvhmZa+CvFrOQ8cyBuFSRyA4X3iFrq3gHm
dVD4ihS1JpZFwd63WrTzA5nWvipjSJNRsqh6o3DTXoXko/d0cn01mZBumXuC5fk33SQzlKtxvQ7N
OtjXqD2vS9qZdDMZUiZIz00dBgIUPE6lmX4YK8m5OspDxL0xKqb70C4T5TDoPZp3q4vLaG7bg7PP
dBgpdYVmlFxQXAVgfjwFfhDO5IkxGKV6DaYAgbQeBzSBldHIVamr8UHgdAP7qI3vPIWRbFsz9+m6
CkOkTL8dC2gUVqghWLaZVWHMg/dLFOAs5QtcDLGjXxmRCVwPbwxIJA6QkNMRaCLeFPAqT6U7WSLn
SW+tMiqWVdZVc+UEKdvVE0H2ERQo6i4kJrZhPHN/FJNZ3sgx7a4qjbNpWbXWtiToFOUk47RCzeni
VdoXVWgA8TwHKNtSWWWdMWEBBJmvLHz+wQ9PomirvM+jYvrJFjcisDWjBdGzsEJoUbeYswO5Ja1Z
kTKN5RXqmbaJ6SDYRJhJTGH6Dr1qmjd6kbtJCffJ8GCRaSaFSxlii9a5UvZ5J/GJyI1+k9t9kkMM
oW/JNQUu6NR5j16qQD3SjMm780RX3kw6p54ubeObAPEVTHucp/1Z4SUxQuM+RBUGqyX/2ViMWpwR
hxBfvW7lFK2RfgsGSYhMK8MycMFqIU9DLyt2PUNc2ImlDQU2lXNVRzg+NUitFelpK0QlyIL7aVg5
cRFHK6dSUaPmA95n4GbeAmVcBnZjmZUbthmV18kG8RgUZRItTuPdeq3m2qAuvUoGDWyYvEK+SPrS
Wuttx3UyeCTzgM3qPtAtWJJxYiInMYcpuDequj9OmV3C0kaWCVPDX8ZKgNJ3GAcOFN3wmLa6jqAw
lf1bCCp4hc3jW6Z7yrNWxKWzQOiQb2HGdE82HKWHpA81rgo7uTc7tPs7UZ4cjlSZYIShNqHnJmOv
7tQqxdytMuv4RrYhJhFZbiNOmPR6p9UBTLEKC6UN++x4bHOZ9HMGalN/UzdeD2wVRX4z00vZB1eB
XwfTVWor/MTRUAY6hmosDcRIMdg7yNeELDRrB+XeM2JmEFlhVygcezwlGHHo3m1W4we2a4uwnICI
DWsfCr2VS5pQ3mtMCA1jAQ/AM+cB/JhyOcZJUy6iiiH+0CTR+9T6/nWoenAzTa3vjpEVdtuo8IG1
RFRUkCY6dV0GfbofgsCcDX4CSippefMkeIURVrSnMYWxxZauuqHIioNaK+rSNzngLOIRY+VZmwPX
4xyoReluGACIXVUbi3o1ZE3AoH2A1OWKPsT/BvFC+bNLy8lcA7AaHPISO9bndmdTCepcO1npRYp6
1UU4FZFy1gP3KGB0oe0sDKvvby3Na35Ng++8JBzU8G9Ba05lLv38FrZaQ3c2qdvJSEconbhZ38P/
xc+xGDJ4E3FsGU9Ro3CMY0AM7BwOg/6j9zqDSqfrzR6NL+6ZpgodWCpxhQjE1J+F2rSUBLur1mIy
x13Q91HDk4zyh97r7UdHpMVVQtrBqgajWnu5kd8PUTlKzG1MDNvEVCS/WsPA5KsXzdbTyTebqVM6
vmhaMXf6gs7B0ixmLk7dwVTrlQcVPhAoeJUfun50Hmqns119DP0bs/QRwYyeWA9e+DEyt8ndsLMG
yOVoHJESQskKLIK+YyaPW2+M2IAgUMEkSdVlimHmJvBDooZMXd5EcFuZUuiO+VA5Vv4kWyd+90UX
u03YFdf42bTvFOPsBR66eS9zyMxdHkPrLJzq0Ed9dzOEAkZKgEqv1INxEzM447yq4kqW9rCadEwJ
f3aG9B7A2sOPNPCKh6YU+NRM2mkzzmHHmjQ8JJ0AR1818OD0RWdb/SZV+jKZT+MYoKXH7RT1QA5Q
4ndaC6BogcGMKapPWxmHK9UOpvuOmSQWPoz3Njh+Zi7U0AZYgtmbXnshepLIeG9iUezaMguZdhgi
OVlxWfWuon5iiCKnRaYwwQkNPXz2ZOkV9KJygHtVNy6kSmUWRyVYrdarcFjNyEtnZm9++F3Yby1H
ad/zHkL9lAqc7qZQqbNFO6RMCfIgXhg4sxazwfGTZzH6xo+GU8MyTE2OGAE7A02/Oq4yWfAam0l9
m/jMd0ppKCyB1fg61bTpmiaOL1sP/F9RCayn2HW+ykpsbNmBXEehaLVpwkQ/6IUFpUSDudpWcfXu
KGO8NvAmn481qhPkFL4M5o4IuakKJBygcQ+AzOS0MBRejTYPCqPpjdoO0bq27sZhXNppGJ3AOfJH
OMjZAraAGNZ5VOcHfN7SV5kWfrRAgYfXQotTWtPb5lNR02BrNmRxhEdedK9CUsrmCkzCB6el2xcp
dixDG1KlEhExCqoxZWKI1M+YAIXMT7NmVeJzsc0VjuDrye/850TtxbaFPAgKLWm6YoqRuoNdot0H
Ih3uupYR+zB0TTkLJGiDCXC913S6v9biJCJrdE1ZXyJ9VzqM4gQmJ3OvNYbrILK6Gz82oU61UgnX
AZWZCUOkHHphm8+Qtk+TK0WzZvHk2FepKKAFZVWytEqvvA4KhJipiLRdJFL5VNBOblrF8zdaXBon
PwW1fNVYxrUA+dnOqSuaI4DJDe8dzAHsBlvE8TUJ1HI7+FoTMfxOtV2HwSp5Q1GL1x6BLdjg4Nlh
KAV3tOgatMlD+zFGuMFF42i89J6WPijwKN4irmDWp07y0qiyoNMtB3+hebW27KMW41TR83XNZSf8
j3Cy6g+7n8Qh9ECqSkGdwLymFDiRFGk/g6pT3JfStDeK15abwlCmpcgF8z+8byDmRtmjIeoBKrOT
7RqGXzsngF9iCqsb3U6N2fEslP87zRlszhC6uCo5vfNRao6frvURiaBt5+PGSNrh59TK4JnZrqFS
69qfo4iZZeBnuNHxMFx5bfWjCQMJTCfMnS5QLVIgjSOeLfk6HDkU+pNSraIe/hTjXHmlB07I+U8/
UUx0pdk2adjdmomOb1/FA2rsItqhj4YT4zFh/Omg0l53SfOoaCoXbpXde6KDGOSmDYzoSB/Xy8Q6
ZLXHZMD0+I0n3CnXOWBJv/1I0thcCSZ5d9L2IH8oPZOuwBfZerJiews5ScHYuir7FbZs5YYGc5rp
gx+vW/zkrs3eUqHmTHJ+khXQ96iaeQiCTpm1SQX4UnXTs+I5YbnsIoPZvxd5d75nxhA0Bvho/Qhf
pUptJpu1ZiKOxRuGT1HjNC6NScJFdfJVpA7xqpZZiXdOozMP0scYpM6K7A/ocbgM600RAmYU07Oj
muVznsHsQX402EwgoaTMBZN+dmKrpopIn8NklE8pioZ2YozYTbncMp0L11oHeRjysokW3srzqoU4
oqY3aegRvyrYqDM3l5l9SCvZIYR1WunGsooetFEXJ8ugnK4+LhmNVo01r8bJ/mF6tflitt0Jdhoq
HK8MPOaJAJPWe2nIEQCdD17DCJJzVVdviC2y11YRcngIuqkIn0TZ2iuDaUU+J8xZPtUqbEynipJN
L3u5RMiYv416Z60lPgyrhLZW9w3XqXoxy8z2Hi8MsSkxebjWfY1U3CjCEqBuYw7fRnIwKsubo7h5
m9qxweXTMdZBOHoLxe/FawhZatX6AKGVxWjHVmEdcIBFg6BbWnGHbvMFEjXoUDFh/mR50wwXUgxR
SqDPAdjItZiSX8dRHeKGKE8a15ohbS6Lg2JU7a+kM+nQqoLzrGG20wGG3odwMPsEI/IgGygae5Vk
/BD2o3pfQa16HaGHfhSlZdz1ChKlwguwEjaYHGE0GETNDmsbkzGWCFaMK/JnbUji27ZXImXDz1MP
tW7b65Hp/x7rEwGJCTMzJaUB6xtHWZoWUyhDiPKxVpNfXa8X+8hInb2Dt+9atEM9t/F+cI2xARlU
oCNgfiC2E+qsK4Vx6bxgi3G9eLJXPb89mseyS+ER+GxoFE1sEIy8XDh2hpNYoogWtTnzYmuk/whF
1q57DSih8mpwjyhlyqUVY3inO37xlFpQL60g9u5P6skFNhPjC80WPlVCzwLMSHv0QFi4xvuojNRb
zcYNCIYa8mwnTomCS62E17iOM46yupXMFay7t0isug6qJZOmDDnrrGOm9cupIEdLUKNtrCHFGoUT
3yI3H45xZ443DlZaSAiEgz/lJJkP5t1Pw/YFGGinXQm/NXEz0jhqlDhON6nhLUNqFRONWF9BKShm
hdbg2J1P5dyg2CxrX0l/QiRTV2pRMVWnLi2NvPKhZg7tT8PL+yu1LdIbsyrkGkd8zB2xqrxrE7V7
C/RMXYx1OW5HTpgzkfeYsPhcnTvUlpgBOCX5cgzqXZBn5b3tDCbvBAMKAwskR30dw077EWWpgFcV
QiSJ9JvIL9RtoFeMD0Ssre12KjdZomXL1tZUelwHDa4qWg5tWtbjY5uk4TgSLKBb3Z3i2c2Dj3E7
E5+4tme9YOqpdNxyKGFZTfFVxKIcqmDd2iVWJVWHjyYmDrOo7Id3FTORW/gs+dKeCrmdVKeGUTXV
N4GSW9cD+rnFoOCGhJE6I8FMYGdz6gFG0hqSfkRl2/rDQ1QoONPYhvM6TRo666lWsf3rhGHarlfL
ZJG2gTbcxHDWAwxTCu+pEgm9bBN7t6mPneAMHVp5p2QCnXJroLOMHYRyUVtgKZqFi6StrOvU8E00
2d17WKN1Kyy4McWph5Ts9gurMvecteUKRVO+qVsY7VZPWWvT0PQZYsDLwagBF58SIDC2aBDHiTk6
QrniOhsm/c0fMtWce6E9/cC0mZmSmf5GzJTyh1ZGYO5Baw+goE61KdQ+uS2ZV8J+BDQ0UUReOZXF
oYgZVuaGqVOtzSA1VyRkVXc9z9JV43E4QOfptoHplQszKeNVWvbpQwnACR20reY4ATzhcouQt+rC
7BjBCvEWTa+Ge0kthGfggOYWjSe3tmXiLegF3cZA8QkwKaPNoJiGW/QhJS8M20MfO8ZTYRcqHLup
Xdo0kI9prpgIEGpYGs2Y4zvf+4OeQLo3tQkDGw8ZVKcPBhU8R4LI0RYu8Qn/UqIx3/c1VrtmgS9Y
TRQ0hHfPPHASz2YZlEBXCVl5pkeRg8kJXtX6ZOgYGgI1Cxv8YplAFcOJFyOEu8rJ+gthB1+lKXxK
OrBOWT+fwyLwHVQ1u5A/puA0cZvrYX4hr0F8vQSCb6KRv0ixl0wWy77I5Y/SbRYMcsm69l3FLVyg
5ll0Na6Nzb//23/8v//8Ofwf/z3f/yum59+yNt3nId7M//ffv0zAYNT+3yueRUSkVY8NwsiKtdu7
cpEsSRF3buD3LvQlBQLM7kLOk/g7A8aRn1c8S/qLtNGJY/X3ijheLUiQW4Sr7gr3g5mYVzPtytrn
Vxeu8suQCtN2aIt4a/XfEbifHp1dt0bPLix/sAcsNDLEo6Xilu+FmFuuscKx5ypfgk6tgmtY69+v
rZ0inv7MR3Kkc0pIoi5BFzHOrrfpQIRDkVdHxInNDkeDhbZxbpLFKdnXfogf2yX64XmFenHWXasL
jETX0+H73yBOT/HsN+iElpLuw/jOMrSz6KtYYshM5nV5BLbMn6qHdhUtMUncUCOYiq2cLebFi+Dd
O15Y94tr/2Pd079/uu+nQ3ii0aoe9VW0Rz7jmpvsgy9nWa28efz8v1mNYm9amm0yqDq704EOkSxo
4upoXw8LZcZ+up9AoK9h67vKJmoufa2nu/bXXTXQW/PdA3nKs/Xg2Ia46lbFUa+k61c4mQq5N1VY
f7Zcn4xp9Y4cEAWOesRcLjbc76/3iw9JF5+WP730n26uDGI22tzMj6nCSVuhyVGd/iRTxLL7+5W+
iIh2/ljqLOSlVdt2Ghy1PKJLXKn36cfpK3KuggWSXIA4GM6zU4INjdSF+vRFQfy8sH5WcwEOYsWa
MJXyyw8Db0be40tP8ct3lA6BgHFL003rLPaqRiPW6l2foyaDcrQoNvrvpG8r3PQLzK1c78Jj+6oA
ck3/LHi65k/PzbAQs5h+nR+xiaYAwrBaEpUWWAsk8PNT5Km2TnDAv5S2/WUN+LTs6XX6tGzNqWOC
qF0eo+IBp+sEb+FBYi+oX3pZLt3Qsy3FxAxZrcoqO9qP08spOpbBJAfmmdwac/Xqf57beXo1/7mb
Zx8hIQiON8bcTcV5VJRyHRQYRA93338Al+7d2acWxI6atHXDyAqZrrGY9BfNwYAfxPv7db74pKnQ
BvFXyKRPsad/PiO7YogosiA/GurewFtmkK/9+Pb9GuKLsvXHImcXw2EtVKqwzEmFSl1b4EQKrbMQ
+vNYMhKDYdI0uBmbZSFnJs4ymFvA+vr+N5zqxVnlJKIZm2dDk6Zln39zVsqAtxDecEw2zQYLq1W/
NJfxxbytLx6bqepSI25OtXGOOH/lo8pr9TGTP+IiB6xHoZi+GyBGfu5cuKAvHtwfK5298zVzydi0
aGo0C1aR2puvaZIcgrS6UA+/XIfuiYhaQ9hI0f58QRJ0pZXDpPsIVgv/cTRrt2pLqpaaJRfexdO7
dvaMTPXTUmdlqhrgmTTIT49F0UGRvj2JbIr+ETU9mUvthS7pqz70j9XOHpWiGaJIsWI4krKxbTax
q9xUa285zDXi1SF4XQxX/KJK/bHg2ROLQWP9SWXBZDctRzejOQmvp5t8k7nF46Vt7KtYuz9WO/uw
ewZ6XoB34nH6aW41t1xhT4UI1CUId2nftxfeRu2rF59cL/KtHZNH+Nf3VXJOH2t6ztDRyZsiXeWV
/8uD6YO5bw6quSzge7l6mBU4PaLEVIwWXMfOXqYKc7CqEi+KH/gu0rlw4aRR6mIIGF7pJc78eAW2
HMoZY9pk2c0M2bTbBIHKzMaWejOQjYN+uk8vvCBfvfiGilOSI1SpqucdfNM6tWkmYXUc5IfaI1Eo
sXCQl4I+T+/0+Tv/eZWz0ijMkLyGWCmPsCnffOls0Zm535e+vy5EqlR42jbV4b+2etZKKXXba35Z
pK8j+HjpZfPexklEXDjxXFhFnPVNkxjVOsrTFNd4jE1vLdB07fC/uBDTkFRWLuevUuQ0nYobZJK+
TraFg294XxbF2oqL3ffL/L1dnW7Yp3XO6lCN2lnitJISXA2121qK9fhqqStjm9DU29mFqvfXznRa
zdKETXK0xlHx7PF001QVpcGNU6QaLCEEjcuuLcp5qKD1jYzAmZ9GrwuQe3tr64738/urPXtuvHua
odma5MQINUqepyk2lawnuEXFsao3Rvl8MmqUF57bean9vQb5mqbFmUWXfx1bNH1EtKQFxTHYjARW
nzKQkyv9dpoLFxr886VidA5q/F5PJzgCsoDklp5/urk/BmE1yfJYAjHoc2eJRn+JNcjidOC3rziZ
/c+CbP9a8PwrFlKd4iYsjm3gkTkTbs0Q6zOlv7AXnxWLv5Y5e1UmxIetYjTF0QEntMWJweVdKORn
dfz3EgZMP8siYNOhIfxzu28KTY556k0/gAPDYSSE4liRHUN22vev3VeX8mkd56xcKGOaSgvOzY9E
WVjpL4VZ3fcLnDUTvy/ExEmC+QmWriAwf15IIsvM98MiPqppmsI3T26YlW2bMVqlGKVNQBcXFvwK
8mDBf7bAs7JRGEWQaXpWHUHPXWfmLPFSWKqv5u50EFG20ZZsnPty/f1lnj0vPB0cFrWEIR1xeuXP
nleWR9IvIvbd1u6uY4z9J5gOXdls+7S88PaJ098636s+rXVe4sE6Rgd2HDsi7Yv+Xs67K2+bkSjr
r8SWfM2NvgbRvsZnZpm+fX+ZZ1Xq92Uy/rL4oKWt/9VXwz73+9hjm4RkPAvsOzPCwKC69FKevTN/
rXLWoQ2mWZhmwM00AosYop++TeoRxhUFPgTa8fsr+rJB0ylOtpBwINXzjikxfB1tGtiReqfchutw
q8yZEXyoC7yTFpfC2r+8f+ScUA8NDnrnr0lSEmlTn4AqhnjEY2HNbni/LlzQF6c8U/9njfPXA0Mo
vTWgX/D+OzOMJOeMEq8IyViiw73wKl64nN87+CdkgQhlJwkjCnwaE/OwtprHLL/wfE4l+/xl/3w1
2p/1AyJPp9eBKFF5w5OxSkbjcq6YS+SMRfJToqP+/vZ99SF/Xk/+uZ7V+FGaE52ME+jOz6EWZUu1
P8AQvLDOWeHVnd/tBl5CJn6x5l9trcikgUcL3WDWbkPvXq+ev7+Ovx7N2d8/2wpbYosbhn50mwPT
KlQa2Ytvv36/xqVrOBWqT4+/95kweeRbvGK05J+ChzgBf7/CX0/jdBU2x3h8tHSNHeTPFZTI0KA+
Kckrju9CWRfZ0it/+M6P71f5uwacLXO2ZdDxSdz4WMZ+NGbFJnWHddDMurmzAj/eW4sLy3153z5d
1enZfbpvFqTGUQn89LVbRnvkem6KxeXsX3MQRnDMP5f93f/nmmc11QsxsjZz1kRCvCcdcQEnz9vQ
1Lqkv6HomY0XAbqvL5PkeN106ILOZw9JbNiWXsbpKyHesxJpSzE+fH9Vl1Y4Kw7FUIQIXFlBsTCJ
RcQ3Jhc6SvFX/fn9avxzEWdv4GRAZ7bCMH1VASdCRnK4eiw4H8/xI3CTNamRHOWZNfwXadfZGzmS
ZP/KYL5zj94cbvcDXVlJJTNqSV8IVbea3nv++ntZ3TtiZXErt2eAwwELTVcwMyMiI8O8Z7Oi5yXV
VxH9CTwgElDaoJREN/hWRIdg8pqC7K241eovaYE3e83wExd3LdY3F0PpRTaglwBBOoF6fZgSYCms
2+g2Kr7z6ur6WdGvgZPHU3WA0OmyTLppKG+hqEqIDkU5gQbWz8W3xB6+8IfBgs/AnMJ9jNtWYqiH
SA7n7PIgi/sUeVG4BVQk0psKoIXc4iuqnG54yzuxE+6ENbqAnlvM90fmYClbEONZ1QqYgbtYN1mJ
atbKNXJjz+wdvEkeugjxGb1F3kGpE2KM3+RArG7GG7L88A5Uade3e8k05kunTENPPHFEp03yaoSB
PXV3PeBNr0tYumHmEijLiOpMESMf56nyG3BGgqH4Hg3pDCFEKa6dIFnmbOsmDRT0fo1loHcHcD/5
TanIKUirq40Q9o95q3wtVcHK84yVfCD7c00wZX5AlqgwdYPV6TfcV3SGTSamzB/xhLBKwRzXunV9
M5esHcVEPJXRXsobGjHT2TrDFN2UHFB0XkeNR4eKo6hvfAeW6+7luhw6B3CywrkgKi5IAKGKOSIh
efXRHuPGD4UL7O+GN/tDjWYVBzBBjsQ6RKZQyvQTSS89PgDEFzEAZL8w1eIApAxjdagI5y5ggv9K
eDVbpk6/a1UeCLQ5lpm3D4P66rGeDUvXwvz3KZPmyqIyMKkD5U888GahVlLvugb9zsfBAJFW0q0Z
57ZkbXOBlD0joVONtQqB8ip/H2/rFe+vFUd88dzRBUwuCDsBkGepFUMvL1/TcKFzuZSVdwIoqeMS
iimvVMBbA33PBEiDbTgdhu9c/VHSbN8CdsAfksQwfdYWU6bP6eDXqjVcgICoBuLbXgFjSAKuOB00
KB2mLzE/fn2Pl1zmfKmUyaP1OCuUVkxetR5gBd8DTrGvC2AYuU7dtSlAFUa1gVIChZtL7g3g94yh
jcZW1qEtKwtCBFVEdl872ePMm2B6zMMLeiD2lm3498wdjgVQNh+B9Pm9eojtZFUCZ3NkLG8xjNb4
T7HUiRXlUIAFDWKDDbCUcNFivu1WujFW4Dl8ZdVxlk/rUxh9WtLAYfAE6hF33U6f1ANX8+7187os
2J+U/1MGdWBgTdZ6zeiT1wwkTS5pHypX3kaW0KVqyihPAcTa6r8w3wdLd898H6nLwDO6OgK0L47v
nt+qSO14oMBFnCK6AA29YYojvoq+6ubiqCvB54Ou8jpiaC56wfH2QZO12e9zF33cDBNjKSZ1EaC5
EC3CEkSFwPzMCnSPTAF4nnJMc14/OoYgkfL/QoDuJOxB8jrgcSN0aJZ9yBJGqeU/XGt/qgf9wBGL
gUsMwFq/NvaPuE4AqrBFWjkkq77DcAOzg4Sh9KeWs5lhg1eYB985JKJlRXhR3OBruTIAMWLJpm7y
mPUHqofJamRj2fUpzJ5JFaoArDzEDDD0aJOMEoFJOT2Acrc/slKpSy+SmTqKlBcpMWYyaRqkdSNm
5epnL/haxIbVC7eByCr7UXcMyU5rKDALClIMJP1H3W5eUChl2qHtosjF9wDgOJjtWnWy5mCYcBfF
vq0jaX1dM+nd/CkTRSZZRroRPBjnoV7cilOB6d74vcjy+lXglGgTykCqN4oSfCOVn921qZg47aCJ
DyIQDbaR0vCWCAhIjPJNIL9kfA9Z48z86e+hH0ncUIxqWU3ZOwnOSFsmhw49nK60xVX/qPomf8uQ
SBnnhUQqeJISoAn0Hf9D4rBHLgI4wrvQGl3JQaO0haEIm6nElOlcCCVOd6bEnNEBCAcvCGTN0c1m
g6urxGs+2Uno8gaa9rpYyZEVfrm+VNZKKf0qekNN+RwrlYVtnj2IGMnkWJEhFVWcFoZ2GhlFPV5W
VFqHhRbpUWGCjMYFbSEwEVFmm9aBi3bt53QPAHureeNsaXN9ZbTzI2J1EcVEkj1AgkKk1DiXgfBZ
9FH8Xlemui1cIL94Nr9JN4IV7NBtfs+6p8gPUnqqo3qJPho0sxpg/Tg/wKjLFaXg+uyd3/rreqVv
erfeiGtWt9wpP34pB/RFSPpoADqkFoYZcS0pJQFt+tMd5uTMHPicqe+mI2DfgF/gPYVATJdkhlEs
aApW96dU2gontDRI/hjm7553y0kbr7irdVY4Q1T8cmVo7BIMHqu7aFsFh9TAedhBw3fIFhoP3Hvv
pk/tATxLtsDQkAWDw4o+pVFhBS8XKgA0xOy9bY45ZsdRKWC4LuqmICpo8Drq5mgSQPmGfjRjeJMb
MA8LcofiNQyfQW8EHOmtxwNBOnOuq/vC8aCwh/Y8FPc0EW0o58onigHXoMQ9vmHgcd16gDDR++ds
AInIdTl0yHlak6DqaGLWQcqD+u+5oLgCXnEncdJbiimAlfYCAgczvtHA72mKd8Xz5Ki7zGI5x4Wj
MgTSjYd5AAUtldTq+CpG2k6Tx7c8exy8Lzwri7r0+5KuE4/BGxgupEzKBz6Sz/H1+BbpX0PlW9sx
NHvp98FoAdeADg7UfsnpzXw7kClHqQAGJaAKt1Fz9MO766dy+fuyLvAgJ0TWUldVkfr9oOdGQetH
4Q2UL52xU9OX679/6cIRfmi6gb3n8X90rldEK6Osd63whpY+vMu20XQ3RC8lQK6uy7nU4nM55Dtm
+6RKoCsC9yPkYNTNux8BmdQxn9GXVgkhOsbYJdABCIAyPheS1jGudq/g3wARDW6oDKjcCUhPqq4P
CS2smSjh6vqylo5nJpH2nV0xhCAPHoS3WLUn7XEEdc51AadOlXPPCVov0n6mySLKGXQXA3C6kwmw
FRIwjExMUwOhxMxsDONaoNTg7v3VYOkm6ijrbFUyHhlUhKqrhsILqqLLaA7GnadSpomhTMNXBkU4
9kVltR2oXNrB9CrMbDZoA01jgNskjO2kfdBJpggsAoTEsnHpDoALniO51QhHD+C/z/q2Xo0Yuzbz
DencmRxMB6FlV3eu7zFlAxdCyeU1080uToGuOk3CsdZAiocJUjHfl/powqcwTpOyggtJdFAGZtja
b0bhGAv3unwrDm4xba8vhiWCaOxsMYLUo2kcbCYQAUx7sJEToL0MZdi/IEYEUYyBt4vMX/SsEeL4
csqEY9gBurO7RSnOzKanvyVEoZ7SvaqXteBDSOStQOYJwGcAJAFt+O9JofRcFoFmXCsJjj8/xOUO
GHZT+uW6iCVTEj93S6E0DDO1Su+1UOsSsL7AbRpRAu2A9SMpr3lwV3qs8IQOkX8o2kwgpWhKqvLV
pGFNnasZIGsxFbdecU7rApcV+BFg43E1RtDFlElpXjpKDYC7Y+FIqIVXsoNSpTM8kMoFSVj5rrG+
vqmLmj5bI/n7TNO1WAQ6EMbvjoRQxwdmXg7wjOCvmNNMCHVvSUDgrkGczB9boPoByiEt1wMXR5us
jwJGwXfRDc1Ekdttth4ZUGK+5g/8kSvDVa1+wVQxB+Ma8uPf2zeirDM5fdAaY9CFwnHMDm3ucNJN
ITJ0gbUU+iIG91QhBhVxQjc6MAC9A5BJavHvKYBKuYdJ80GBJEbCMfHu4n4TgMQg/LW3EW1H9B2Y
iVyXDA1EqPU+C1+Bec2MUMmxzi74CxGUb8ijvgKOaCocU2RaNbAHAxZ2BF9GDujNrq9ZUT7jaFTK
MwRBX8jhAM+APF79DArVwAq3BALSJIQgwP4FoqKFBnxbvgFp+XXNo2cELtZKuYhSLTtCKicc5VGV
bjtVAtTClMeP4EhV971oTHtRHTHZDagBQNSEASIdQ8nBmwIz3HKE9GvMauWQCOCKRL4x7m+zIuae
uMITrEFX2g+AS2tOVJYpumi8ElSWerKaPID+1EXs3fDCoN4A5YDliZZdH4anMZUpy+idpdbVaHWC
C7GFl9iqq3BdgqPHBrSQv+8c1R13ABKrWGXGRe83E0l5P74AY2ODfvhjiRFFHYmCuAZIUs/wSSwp
lPvj5FBMyogbjmMN7PXxKQCortIxKt5kdy4sAJ3aqsQLC5PCIZemWotxt2OgH1VAZKPHlaF4dObz
h+LNRFBGhtx/lPeazh9rR95qbmKD0IqMYZeb+tF/1BgLWtg1PKKBrUiiWMwFU2eTF7XYVoIG9wcA
4QIgMFxvB71z3ZiW1nQmhTqbFiMCSPHCj2d7fw3olFWO5OlXYK7fNitmamohgjkTRl1Oej9IQ91C
WLBRJCtcA2qutUhQgTn60So3ucvXDpr5Xe6p37GSBOS6oBTkTDh1Y2loR/fxdoOj31SbzO3W0qre
sCMY1rFRtxawwYo27XzhWMhfNdkKo50uf79+aAved74S+r0IRIk2qlGIPfINWoKUeqcBklfmAEIc
iSxXvyCLnwWdtBYGQZvVRo6LxYArqvj7UD0A6tEcACh9fVEL+3YmiFLEQJOqSeGwb1HSgaYJeDRa
b4M09e9JoTRQVsOoCmvcHchHm2VybPkKdKQf14Ww9ozStCLmQ78KsWdaHTkgEAW5T2IX0g2vPV0X
tGBPZ3tG6VoeSrKAKAx7BlDzsA2BCdTbIC0aMTYSgOcb2DOMU1r2sp93FHXxi1yvjt0EIxLL9679
o1dYCcSFvTvTbeodJYCwAQiqiJW8HpGlENQEogi4sQA4BqRtlU+r61vI8Aoa5dN130uAsYuzGuTs
IUrjdQpaAUUqdoLWAR0sWJWF5KYASLwuluV36bZ9D1CJjQxg52OyrzagTcOseW2PLgAmLDxAfv0C
PttUKrKoBa6JEoCGHZMEYCH5plUCq2I9cug2QXI9nkkhFj57ErRRlQFmsBaOwl2xH5+bvWqh4dSa
VsUzoNfRosi8UJaVBdMPJH9wWf4sKrCvoiUFrAj6rdfu0+ElavehvLl+VgueCdMOCrKniMtQn6J8
BtcDzyit1OnIqzujFsFFsPG1++syFlcyk0G5jHqY9BS4jXi2ARFKDl86oDkqQMzNp86+Lml5NbqC
WTJ0sl6MwICkEOQDQjceh/6xqEBZkMpWHDBb5siz6eK2BUnzv8WQBc+UQavqtuS4YjzW4wjKjaek
AWwLUKmz1lurUrgq0tgWQe4z+SwPQic7f+jhTDR1XmpWAX8vEcZjtEFbw/N4C8Z4tIXsQAGFcmKy
5sB7jyyQydmsp8myVc9EU8eoliBGRlZ6QoBTPxOcnNgq7eydlITB8cyKR1lHSbl/fWj4vuFislAu
cQFCbKB6uotc9P4334XvHCDIrBQU419+tY+D3mJ6Rmc0Sp7rQZJ65NajJbmy03/kVvWl204QKa8T
32LFjgsXD4zwT32iR3XQCdy0fYy1KjJQ1uQ3ArJ73TBYEqibQMtHrfeaaDy22k4Xb5vyj+u/T9Tu
ikWcnn8zi+h0vh1iCb8P6Dox+hZhHbw/gvuwdKOC1ai09Jg82y/K5aegKfRDkLNDN9KH2EGeRnO8
dXsCxwoUW7OBynt9fZgVXFghSpmYdiHDYSjQntu8DFR0jA1GeKqAjrGxQCDb7UdPN156EdRepSZX
h0j0JgC8x4a3xdSouPaNIt6irCO5ipjKWxk0iAC6B+OWkiTimhProTCbydPesrYh7OFjJdhhU0om
Mh65C1jMYYemfEIYEUZ20CVf8JzKnUYV+WdAR2I4BIwFYL7pRpf3wX0AvPowv2/4Mtviz/1dasig
ic1rf1WXWkFAf2s0c7SapXWhscNIs3YPgNMS/No50GsLfQD9t96NMuEJr1Yql8ol+G/E6lsXJvlr
XTfaN0AzIBPrJWCqN6up5EGOJHNgWgMfwseoaga4alIgdZdtv1Jz9ExbghenXw0gYK64egjhLlJJ
9zcIdTLAKHOTClA93VN3QLzO78HMkK8SlE8OhZeqr6DO2OUiiHQ73M37KCyHe5AdiCAN7Lhthq4h
zIFn4psPsHjQVGZccmyAfgfkHkyCaibyrLqlFaCPaGQO5Fbx1GEOOAAH7j1XyNH9KKidpfOxaoma
p9+DbdYDpr9cFyBWJeEEMNVTzwl1CRxPsVGbYMMb7tBwGK7VOhM2Ri0BAxlIuwpqmmmzKYSQP0iN
Fx1Aw9xuNL4BmYfGA7W271pzavyj1IzJc+VV4bsuJf6+9FpkI9ShBdMMWGAfyjYStlUPbocuQ3on
91vuZsw8oM0mXuMCzPKrF4XNKucaxe6D6WbQhNKe0kpzdPSwWFqSaY8g8QIHTikAhcuaMr9QTEUP
k5esBsmapMYDKje14UhcMB4KYDLGG7l+TflAeY7jIfvWgdNrzU/csEs1cEI3YBK7B+NOe6cDSNLy
xrG38oZX7KJServXBs8FQ4f07bqdLXl9HcwRKKhpqOqdrr+ZH5FB/lwBOhx5gaayRb8AeKhkTUi6
/RUxgJVC24AOqBvyGTMxgPyeeqPJRIB5orspAikGfJXx+veEUFGCVDRNLcYK8k8cMDDruwzsWbH8
fl3IYmCq859LoQIC0VMbvSGxNoCgXX/XrnzH+wYs6ey7/hW8YpsQENusbMPpQqLdPUZ3DFLTR6RF
T8CDm6SKYlmejo3bOxPAskB1vSetxJzNPTEWuPSImcmip+ATIP57I4hJEHYMd4oZ36okI1vfxDdq
ZApv/FfR5Z9IT5NxYNV3F0OeuWzqwQb8IqRCe306Kndo3jLcfCXc8i+C1W9iu1+rzvWlLl3SOuJW
XD6yzF8g5Q24fhSZbxBghUAoxepihdErsWheMwlUCAfqykBpynw6oscgS++9MAX7y19R+5kMKnAz
cqNWuLbCKoZHHcQBFbK8mOT6W1tFFzbyUIyH3C+mo8odUuC5VmAIvS6BbjU7hYGz06ALGxIYQZGk
xGl0brOXnXTlrbXtf9N3vWzCnzum0sGZwoOpJIakCWDp9+AqMYFkb4GxOngfHNHENBqz13vxHTFf
HRXOCEEnolAAmeN2cg23vieYX/1q2Pl78aV/Ge3G6jD/Z6eMlolFHUcvk8EboiJjvu/c84aBIop+
KLfHAkR42fhWFQ+Mc2NJoNwu3NJPCapiRk/CvrxRbsc7TA4+xE+CU6wSi2eIZEmkXHCmAUklEaT2
mJRrvr2RVXb0uRB8kg6wf+8aZbdD2Rnx2GDX9KC3dKAya6MAkF5+NYCfMprQxpDE4If8QwXyccFH
61b4Y/BeQEq7mlgoE6zFUubdZsDvKDixPQbdauzu6+GZcX5LgfZsrXRLQ9IMec+L2E2wTism8kfI
HqFW9OLdTUBkBQWhfV3gwtNFklEwkUWAtyERQllCnPBxkqklfGJHSIQA/2dmWcxZuZSDKqmo5Y3a
9vWvF83PhJJdngUgUeCBOkZLJnTxJFYfgPKGyzqwWmHK9/rqiLZTN/WZINreihGDPwJWB2bwCLXB
zGoH+UuIBOCK11qGIRA1vBCGrlJRlIAfewE+FUwJ2Fc6RTyC+NKQ600Zg9QSjxweNIfg8Nu3is+4
Mpd8pyTPRFIbiYKoiAHpdjpqLTqvTIDk7zAAZ/F3HWgEn3s7c/p1rJnXN/U05kAvFMoCplTSaY2u
yfPja2u1EwrNw8PTUlfZU+cG+2ijbqen/ibITPkbQSnltuqXegOt3dabCF+B+e3V9c9YMEVp/hXi
+VeAvkAr40wTjnkFksxGBlWNylgpjWdDbsEzGZR1iL4wcKlAVrrVtwT9GjyJxwnhyR3Y7NGab4Kp
cc254FjXb8djvr6+woV45Uw6dbpRnJSGzMkoBoG6R3vNQSnnMUTQSNAXK6QspEKhvAWXE54clSnf
6/ekUojGnFv5SdrFN/LTYPWYoozdZNVYKjLYscsKM1mrpG6sMosDJRLxBfX4lOvPfvvoRS/XN3Ip
ZXK2k9Qd1XUdWANUEbWNNzA/b1I0NCgP4T7eTA6J2llLWlZNg8Sr6MlGK/i5akpF3naZCpTUSI/Q
h+DzD00QM1zbUisk1vSnEInqbqlSSY7Bky4ew+8ZGAyfw13sdGsFLKt27JnKimA/hLbIcHLk0y9t
/1MqZfuqIdVlrwbiUV6RPv1m3aOwwa9ZwASMHZQo49bAYT2CDxB1tuwuQy+HwjHWseg659tHmXYW
a6A3iVFgQDcacFXWoDeHXQPAcYUiylO3AqXLSnm6rofLqv65eZRBx2BQSqsGCfpxlDa8HzqJZzgY
RWC4raU7fb40yqZLP6lyMPDBIcmAb5GLbeBtai94rvKdwgJz+A+m9bkmynxRwdOQusNJ8VtAVDnd
Ud9L9wSBBI8F8A6ZIqPgxVocZcq9igfcAAT3Y9iLtjF96PJx5Oxcf1fqP66f1tJ9Pt9G8vdZlJL7
fTKVCtnGXH0Df/BdyPNw9HW3BmHmCi1HpVnHypfrQlmKT7mODhcuBgOJUC2qzDpKSzNTws3fEkIj
mOfgvgPLk8wfRQlQ+1zqMhMzDE2nu9LB8BMLHMjLj75emJLo5HhrlyzIsuXLC/B2qoAuGlGm58uq
Wgx8UCii++5meAk2FYjB7fH7ZNdWcqfb/DflFtQcw3fdBWMzmTYjSC6sAJqGIfhxg84+gjLqSKpb
mDJuaf852xD4otMQao6XSmh3p9sTQHSPGXh+eYadL+rKTDJl56HIK3j9QLJnfKmaD/EvVEcxKPG5
vZRpDw3GcZABQldy8rXMC9PQnQBEMNd1cdkRz6RQBt3UgaJL/inGUrfSmrtVHsByVjmCBbL0Dcit
9NvKvS5zUXGA+wi4Hw2l34upGcFQO9/gOf6Yfs/2JIcXPcn3amD54G7HmGl6w99x9+IeNDugEgBf
4gRvlq2Yg4pLHmb+GdQG13KfgxIW2UtCdFK8tjE4ZzGmre+Nm3oj3BB1TTG3fUicwlJZFyC54Oib
fC6c2ndMjLUd2O1wxT4KruaGDvi/Xwmni2iLGOQKVtf3fDFeIdNjAFhSgMRgUBeuIdYYUwHM4VHw
beUODEGOsq5LMwGr6V3wHgKrxKlW7ZE1vbhon3O5lH1mtS5lwaB2R8w7JMAwA/i/71TrAa/rwpLe
WhsgPTjcBnMkrKEm5popC+0FEPYCxZE/9pbgohjvDMdMQBee+JjvB4c8HlrB8T4YOy0unuznTlNq
JfagLIs7rBgdd64ESDAFbMv7dCPaQAe6HVmKRBTlUpE+xVGKFGL0B6AzWY808WAHWKT3ig6s4BH9
IffG/WgnDrijGzDYMYPRpVtmfrTUDS1FmtqoIDE+5vFWq58KzDEEMaPDeylXCKSuz+VRN3IzZaLE
9Vp3VO+LjeImbvUFAamkm7mlH2Q8swULQX6z8vJt98o4yUUbJQw9KNOAcZTmXgA8e6+JoHrGBdeB
PQYcQbZ6EFYcHmO4VH55Ev10l6kzedSGplNeib2ExExvFZv8gbDjNDvtbQAS33RTWO2O9Yhfts6Z
RGp3/TxC14qSEon5s2ihcuMi/XvrubU9WZjoscQjx1znot78KRS8ueeRXWxwEtem/IjOR8FUkpfc
uNOyI+Pslm7nz70U6LlcSQ/BzKfg7IRHA9mZVeEGdmeC3vUJ/KwHxYq2rDm1pYIN4Ln/rS4CTxzD
LGKVIpVvuwoiS0fcEv/a1Vaz9jflZroBL7rEUs9FywdWLJk7VPH/KPeGKuKQBaFPekWmr96K8Eh1
nqXa2g3IVcDTe8pYyqmJoMFgtFD/h7V+yqacnMFPbR9U3khiPzdcJ9hd6dZ/OoHjuorNOEzyaxc+
brZSysehYk+8ADce5TfuUXkRUKXAJIbmSPfKjfdIEm2BwyG7aF6XeykW5G5IIuDORLlRu3jjN4XW
8HqNSiMMMUitJuisPAS0iZqurku61NZzSdS7vplIjkRGprRRPnxvK2qMZ9uCoZ8LoHRTzns1UmWk
KjFnG2sIuDigdYG11Rru+bsS2HWhWW/AeWizmu1ZK6PijrSTerSmYA/BgU54lltGVfHSCM4XRuTP
jG5QgqYEny6qpCqgmLQQjLdPMth4O0zAeqnBSJ0TfzhXRA03ARgA0IcD/gH9InJNOQ09C9oQvfXC
U4oXomKAFjp/KhqXC0HBmVgh2l6uq8bFDQj0DhXMOJCGfO9lYlvm8lAuwlJ7HeUXvxCtPvluNMAp
ySVwVa+lEUk0+V6WDn6HvjtM0JddZ0vi6ATNijPcjo9Y1kh3INIfRG15JaLvRu0K7ZVQ52Gc5iZc
KSvJ4XdMj3qx3WTpp1Fx4zTkTNk9WLXRDidX2gmbtgVMZ6ya1UFY+6tKh6MbXUCYWO/phjxVJpZ7
JSZxdtaUcPo2NjI9lUcI56sEM7SAgak9KxJjU1Pv675xBpKzrR6y8VU0voBVmHHutGJjlxF0oFcL
09YEwoDy7q0cdLIKDutXOUEzZ9iavppj8moAlG0NvBEW4BF9KdPiKIeugFXNm7JQfgUcq7dNEsOz
Mn4Ac6uXx5vrGn3C2KJ21gDZkwi0FlVRLoAABlXy1V7UwGQFYKH2Vtzm33kMrWSE2dJqMUCiWcD9
AuH2bbHNVqy8/sXdpQEjRgIwjkCg3UH/SLRu7jLqLky5NmrAGdL2j5PiVRvVALt6F+WxlXOy/BVj
bfCJge7pj11eRm+jUgp3aqX2iVkaYvd+fT8utfzse+gmk14qJb0h3yNjOA146U7vCpilZzV6stZt
UJeM5KliXGd+86o88ltS2wxsQEujQwx1fjh+lpsgbuD8lMmywEulwWsCeoMyXn6SIx/0kzXcxIjT
TVzuoTbhJc3Q4l8I3+PA9EzLO/kpkjJZLoq8IAIjAPwFoBj89bRB76Jdf1Q7ftM56RNYy23fnQ7C
zV9oUf6hVp/CKbVqmww42upUvwZ7dRWvp12xrpzBwTC3/Rd6KChpdBNKlPv8pGRY6liZvTN6Tiba
6bPkEkxA9Ck+xv4q4Te+RaoQLEzaixYsWjitSXKqa0ODo+VXk6u44VbfC1uS4GM/FsiR0VokiyA3
gxM0COb1ubGCzFJWx7yuX4fiTmw/UJGzamkLAmNLits7NGlb143xIqNO1jYXSDnCSNErQebK+lUX
mlVVZFaso4Cc3fHBBvFLydcWP4qmzrvC9B6ATUbwWfX5S89//gWU4aih1xtGlNWvqv445o95OpnT
FJqTUZhApFtdX++l3z8XRplMoNeCUqEH6DXBoGDKgb9Tayw9erou5aKUS+8qZRxcwalD2PT1KxJ9
I+AOjMYEpXhemoYzrUCo9M7deMA9QC0ZDbkN8BF/+TFPfQHdWQ8Y/8YzDCyUVEoUAH2DZBhFZMEi
mb5kxezkZ5wi3VfPoSkbAGyQJ6/GxOTfjZfitUTDuGfLdnBbPWujqWZQLLMA8e313V7yvDMVPl0E
swsu0gO+EzEo8ioDc2ES77pfrQLRe0kF9VqnKKURpfVrxL3zZWsGJW6QfB0Biyr0VNZFQn7tigs4
pbBny5H9NJLAZVsDTbPa5wAi9beNKa2GZ9EkHof16lu8J+fbR7kcJZOySg4GcnERtFrVEnacA33F
rZzcs3A5lq6suTDK3QieXwQ1iLqhJj7GdmOE0qSiywylWZtIORV9rKs294Ar2VuTZImWshfWOji9
Fc3+QVPA6tM9BajXjo3yLLka91zIwQDAcq3tq73ocC/aDoGAnd/UlrcChYoTwBjKfRsC7thMN/43
jLc8ZgMTaJ/h5E7eaaZBGqdkCLZxiYz5h+pHZq59G1i9HMtGZ+gA3NZEwtVGXVRKlxmdXNSvZVvZ
wdia/fR83az/g2J+iqAUM9Fw7al6Ur/Gz72DCGMNhNcN4Sj4b3Axly/eT2GUYqK7ggvAllW/GnFt
yb5gTcUtjxGD8a3jCitjDfEsH9GnOEo/26bruIisrW72nHLXZRhG+lWuE5wNuew+hVAqmYCKPQCG
I4kPRycH8qBNKJAaFLuM7bAKHGOjs/LXy/b9KZK6+CI4E12SILKyqxAQbmbkmZILn7IOHtVNt1XR
G8qnlu7mm/9mkHMhe3C2ZBrvfmonKcp5qCUSPy0GDVYpuKz1TcKbJUovvN3uW1d0I4dfq4yln/ps
Lh3An0unwQPR+Jf2ObGIzkX5BajfnGYmj80OQx73nh3iSyLXcPI97yIdC1LtwFGeQbVqqYUT3eBS
2fycUf+fr8P/+h/54Yfs+l//h//9NS/GKvSDhvqf/7orPrLHpvr4aG7ei/8j//TP//T8H/7rJvxa
5XX+vaH/q7N/hN//Kd9+b97P/oeTNWEz3rcf1fjwUbdJcxKALyX/5X/7x98+Tr/yNBYf//z9a95m
Dfk1P8yz33/+afPtn78LBtzN/8x//+cfb99T/LvDe9G+/3b70f+2asPsA+/TH7/65z/9eK8b/Ipi
/AOIGBJvKBqPsV/YaP9x+oPM/wOjASqGdZHeBg81pGV51QT//J3j/6EpiqGBvRStl/zp3/3+W523
pz8Kwj9UBSw/BmjNQGkFbuff//2RZ8f1eXy/ZW16yEPceP/8/YSbPdMo/IQoKiDRQxe1AgA6nrJf
rZaaroym4tBvZcWsdStVXGnECySxA7e0h96OKzu5LRwMZjSrDogXpDdKYs7gUr7+53fAyeuiqAMe
k/KNYlF2USrhO6q4j0G3jAlpfkLUqiTwWpUAqihAvJkhob0aw1hWTW1o+Qd5UPW7vua6u3jKDQd4
J/1hdqo/N2y+QfTcwOnDMMKE7CQP0Dec5/kl1IPCmK+VtjhoQHLVxw7MW31h9ulTHYjrQTXsodn6
GrKjk8boraf8Ny2Zfo8GIo9BPrEvDooRtxgYxNhXEeFtyvs9C6aPiqwvRFGvzwzTYFKpD8UhB1NB
EmMMuX7yGuFLHoKAgkU2S/nvn8KA8YhUBYbwDSpxHoDuVdCmojgI8b5QWmsyJsw1llujle2oEPca
mlvESl4xDpK6fX+IBROrBBwaQBvzdDQRAWd8nPziUDuDzTu11aF4tSMEQamlob2LIIUAHgcDGk67
vi578SRnosnfZ8GSxwkF2iKi4lAat1nCuarmr1OFVbdeMiF9JoUyocbTwf4JasyDpPigbm7MLGJm
zlkyqJgilsao64ygODS+U2xktFikVofpksIy3jBqiddDu4sD99e3D4jAcKOAxlUknnobRUYYj3Ko
A6ywefD4bm+UnGkEvv33pFD6IbR+18WRlx8GIbfLQF0PfmjLPWvUiU7VEj0EihUQGlDvACIK7ekS
LsrHIYqJHgpu0VnVIb/nbsW7/lB8aV3S1ZUH4HgBRth++OPX8Ydp8dQJekbUxmEZFgc/U8220k0l
Vpxf3smzFVJ3Ss8Xqaj7UBJj+JJl9w2mIOqy+QtCSAMBYZLGdJ1B2RRarMEj3ir5oeUKs/UfewV8
SmPLUIoFfQfY56cUyqYSo5tqI4BS+L5hAlnZDgeWY1rwS2ciqAPRvZ4fEh7aLVaHCfM/aXTjJ9wq
U9FnqGnW2Dc6ow5CPpq6888kUuczIpxPpYzLD6HWYZhDtvX8j6nILd7gGUXtxe1DkAM2SYDcYgby
3PHpMTr+9UTKD71yPwwj2j9ZhexFCQrAwsFYj3kqetyniHvArCV8fkgBRux/y8ZfzPyczBVPT2BR
IyhBVyb5gJnvrqeqLwO9yw88CrqDgIGBdrCv28uiS5jLoLZJjkpBUcs2P0Tox5FzqxxMrTEneV1+
ACzL7G3Rlo+GagFHgt/xR/lYycwH/aJSgBMQ4RemplBEOl8nrGlUJAmIsLV0HzSqpSuHQO7MYawY
YQ1LEGVSQQuoaq4toX0NsD+MN09WNmH+GuoGI3RbiDPILNGfK6IMKwIxuT4aDU5uq7g/ikCySyip
r5/eov3OxFDWxJV56clNgdupQ+dfDTTG9lYCiFDrDbbBoZdqYjklusP0pJMEiR9J/BPBIxWuDZHe
K4Wa4Kycag94pLsQr78GrTiERDXVzYSJWk/2inYZc4lUzCbngKk2gjQ/FB2ImHpUbbWdUfwxEZBE
gYVuQncZ/lyfgXom3kbSRTUTXbpxqAqwOdJGGsC9q6Cx8zahhbr0tnzqN+NjCDLQ6+dI99DSUmmo
OrnCM0MeeiLVQ7UpA/1OZndPg2g1B/Xj/0m7sua2cWb7i1hFghv4SlKS5SWiE8dZXliJJ+EG7uD6
6++Bp+obCWIJldx5yMO4ym2AjUaj+/Q57YGG4iiOP+xXpw+HT5inbQ6qFp84ZVf7DN4PPAgRMTFu
c3kKXSgJ88aBzzKL+Dby/BWEuMRU5XGbZhyYIEAGAwsoPWo004E8WlLUkadnoLd8LbXnAft8e0Ov
PqOHi1lEfQiXAOR/pb7T4zYbltFcInLgj/qPPlgfxrsssJ/dez1k99mJHVQlUrnXhGczUkRLUOGD
xgDQXOloFE1m2V6+CpvaSWDUoP8ZNjvtCditZ3UvTT4XsjnpXOjtTCBOaLWnatD77i5JXGMNm3Vq
gcCeoHZ+AG9H1xy7eBo6BXBG/obCNL4diPI9YpArbo2OrxxsJBAvMU3eBS3kGOzF+jBS0u9vf0c5
wL0bcm3DBbEnxQtYSr/x9l1myGc0p7SzD/VKx2DQ7C4ApRMmsrVx9TOivQG+wRTXolycFd+SIGcA
vwlUQMgVqiDVyrVnUJ47/avl2iOL9K1jt2uP7H5Qa29d1ULe7dmo0ngg0fYcUzoVLjebpHCbJWrL
kjIftJVOWBtm+9HVe4YruSkKO6Be3jT+sk5jGdoeEOCYybaaIrCrGIw0q1utX8ter9EIMHN7Rujy
4qdy1By2q6fBHPYO6woUJ3vW28FQNEUV9HPKO8WltLF3ro0OL95MeGeA4Eg47lnaUi4zqVMwHEVg
s/3ABpRi6dNcANAItp3Bch5SI/+UDdaxz7W9qXmBtSyK4y9fv4D3oU5lAZFiU5SyZCyltRY16UZW
RXh2H7qK3bdxf4+Xb8gyHg5EG/yxyx9RI1MtXQJTwW1gGFQwQmrMxUCAFALaXvPspsqrqO/Zi7ZC
g6rWPtdJ9qAl0z2ESne13v+wE3C3rtUfHxVU7iAf4QBjBXyRPCc507oiNadlNFlNUDcYJgRWtc6f
mjL3rRWqFc7z7bMpJ1NirTggBsW4EMiYZb4/iy5LVrpmGTWghLeKX4UuFHqfbRUt+IYdB5ATQHxE
xR8f9NKdXISvZFgNFmVG1ofjWtwnWhw1GX0122UObi9KvjgcgcoDOwoCuW2LIpGUcxt9ulRa2Xsn
wHc+Gh7QGAL72z5BETxcF4CNu94v9qpETvzW87tXHH8wWECTBVk+DEuxfDTMFWwq1Rz1bQspoHrp
H6Bh1ijCNtkIp/ANDxFNNzCpIwq/5ydzJWbaO/U4RV6ZaRijMO2RHkZcZfeTVujVviob7SsrUm48
5/HUu1pYdkVu/0Mh3Yg6FSSNedh3IOVC8jywr9wcBrqvVgCRAm2ZdG8/VGzQg1LPSB+iBJS8tqQG
p4TB2+ITw8EQ3GEUJwM1a2jZjlOr+4vX8FMXp8lravcAYd7+nhuXJI4xSgJQ+CL06kA6VkJW057G
qDeetRUyd6ir6K8pBYlHzxUncONWBJIUNQEHKCmIO0mH3zQ8nsagQohG+1Uvfurj/bS83V7OlgnQ
JLkotTm4Fd+BwWehtbY7NwdH+xDN5GMJUnmeHi0MeN02spXIYKYIEkvYNzBTOpKbxKxa9NHNB7wJ
zf3IwbpKwwyTLxiDxrXSIfN0s91tm1sLOzcpfn62MDOuSNdlbIhMVJjBjThM/FdnpuNnh7G6C28b
kxFPV4dcsjbYtgiXOOQ5qGr2xa44mAeyD4hy9FpalmxIxpwvyVzaOmvSyJ50TEd4IM8zTBpOrad4
2arilik5XxUbrdZ6sFS8jiE/ug/TENJv+U/vyb4nofFLy0M7Ug0ObC1PxCsAApHwGvJkuWfVSa/H
jJ4ssjx4cRbauh5pk/3x9ve6vs7R/QD3CBTZcBNAB+fSOYY6KbW67Tn8UZChd3ccTP/FXgWp3AjC
F2akILwMS90lC8zwVjvVQ/EyU1NRlJI9D1/YwZQkYMA6GOuhRiodrRqhdWyXlkc9XT+t2vA8NfMz
6fTjDOimpeffdQqZSrPpfat1dpDxU2Qo1zcAOOpcwIM98E9iIFXayjauupFTrY/aKb8f849NkR6b
et03eRvEPQ+szlIt+fr+Bl0jXAQKkphqwT1++fWWNi6c2dN7fL0RFQMWJkWYA/S8H3frbjlaX/In
uvrVQYVrfJ+LvrxUYRgvFTxVDBv3nlQdSZaSOY679lHvuPd2tewMp7uzafkDneyTFjv7bOx3tdN/
8Gb+dehzn1LyuCRuDRyXu9Nz2/G5Nj/jqtwlfH3gtn6nLfxlrtECcPtHp1l/u0WyT3LMYM6ZP2Es
u2++g4o7MKZHPpWge4xfBY7fG9+q5jPwM0FTL4+e4UYZatJeUj7WrioFlY7ku4NhtkYMNThCg0H6
wINN55EXk1h0HpBSD5dxgoCY4kTKQARhhqJ1i+Yk+Ezwzpb2tkj7wqs61kcxr/tp17XE3nV2TJFv
eoVrBARMly9LscRHEFy4kC8DcdsnOhtx72sZ6DHbCJreIAUda39t2yezwVgu5227ux05NnYD179u
IXn0TGjuScdtzBaS0JV3UWOYAEMuhOw9A1mIPXmZIgJLpt5D/XksFD8/u8GyaWgxKjqlUUZRMkWV
bLfa9T8Z6RJFmiGlNP8aEqcJmsaow8khJFsNfSk6g56I0YAfNKuckE3MeykzOGBTruU+dVtdMZiz
ubozo+KPOlsdcg6v1y0jjYw8d3zNWO9n0rIQZXtVfWhreZ6YkgDc3IEMp7SPY4VboMsXesp1E4yo
FkbtwLblO166YFjCPc4tUen+bS3u3KTkzG2yGJ1L2jTKteqIi+ZOG0CeqncKCI0UCMWHA7ACVOIo
6KOdKHckrFpfQG1AXPAdEb82+1cGejdSWZ9jpQbLxoouTEkrKkm7cK9h+FzFshuS5H5o231dTj/+
6Hj9uyIDyShmL3Aty8GmyYrW6tfCPVklYH7M2sVNE8STqkmxuXFnZqRTXEBB264w3BoxYu2nbj46
GUZJBsiiTK1qUOfdv85ujfc1oXYADnvhhChgXHp6NS8TmLCcJMLtrcVPeVPN3ZGhkej6fMhS/QBB
Vz7uWNp/LvOpiB8rIAibk8vcedqV7dhUh1JzFn7g67A4GuZurPwf0I563xhhK+SeuAMq4VjTWxMU
+XHV+jNAMOkuN5q+/UKLea4PU2noJTa0agGHSXJaHeZusoA2TkljhKanufy1nRcwgs1e34au7hb/
lF4H5GXddU3ue1jf97q32HAEFj87ubPd6q6f4GWhBU6TO9p95rU1RIFzPn8ZjM7z/NlDW86fZwOE
R+narJ9TR6uTUz6l07Ir7ClbP2RVwY2HOqW5nvsTcxvMrGUpbe+qocnnNz2dauq34P0F2aMZr2VQ
xlZT70nt1b+dWJvAIT2VWfw0GLSJU7/lWpq/2n260rtZyO4+esOwWuFtHxXOcfk98ZjHeXPwBkSP
zhPOdRa5Mj2LPVdLvROCaQB8brAWisgv43TgMvj1mOpzoYXq4V6U/JN4FckAjVtPfNBOmtH6WemA
XNsJRqOGPosLoa3PDWeRlnd/Xq6AaUhli5l6A3rP0kFPhjHN8hhCssAvcR8cGDtNQykw+TgnZEdY
8jYmKA1X3/LxZ4zKSVvoexCEBpP2Bl1QxR9zHXREvwT9cNRMRaSTTo5l9SSrpnk5WcYcQFvMn7wj
54qL6DoWoDnhYBxbdwycTzmITrxqMwZdhlOidXsxcm6M1oeBmNCK8xTv4I31wJSFJAoS4QYIii89
x2hZPSQD1jPDrXN3CDK8hRPn+x/7p9gvVOxM6P8iW7m0Eo8M2McGL465rkPd+piAePO2ha11gL7G
QfoqIG7yd9GXvHJX0JqfTO8Abomwdn4PnYreT3qjiTMg0Hwm0INQl75mJJnn0S2oMZ9S9yfTfq5G
t2uSPmytL3aCcQLa71ilqpptLowK6XHAWbB70tbl4F6al4aQE9KduCh8z6wgJ6somm0YwfG20ZjG
9l2TeupE0wjhpXEqnIcBaET+MSsUPi0OqRSixO6ZeK2g14Hdu3QBp19L2sU5iFzGbD9kdIfC+tM6
F75lzr6tsRNPVYFjY1XvJLBYmgdyKrlQzevBAddStp5a8qRZ3/XpQ2oowuJ14CV48P3vIpVrmmvf
61CjiPGULqe7Zu2/g2BKVei/jgawgQf1u2ujES57QMuamfPcO6XG7xR1vawFe+VrNx5vnyB54P7f
pODMjhThXZ5C5T63tBMPBblQQhp0RyPTOo4Pbajv2W6BarL7lOFe9ECjq3i0y013YR6sBYju4EhH
qJDrth1NwRxq5kk0uwdj+VAd3X2+pyGfvtu2rx1yvwmmLyr0yfWJxtsCVyb+MVywgknhjw2464bR
nU/MKcAf7h1TMh26pPZp8zKlS7iuzwTNp9s7fe2XwIBAPQgGRQNOnubN0qmjsTtaJ3v9QlMWxF0S
ZMOksHLtNqaAbYmmIoayHdn7oRNR5gVf3BNrn3J2mjrjHpPAfuXYii+3cbIvDEl+s8bIj7UYkqk6
Xx6Ya9Z+TfSD3p260Qk9DtI9yD3e3sENk+iTimiCx5NQuL0MJqkZ96TBzR+tOroX/Xc6Y6S0ycN+
jDRvDQh7vm3v+piLZgkQ3DDquoZc3jHTgZQTUqNTVXS/WhQArJIr+C6uneK9H+OJAW9EYrkLPKKZ
mHaO7Zw8L8b56v3OqgUdhOK+31zJWaYoObxm56Xddol7qtZ132UjiPpzFf/2xlJczL5CcA7/oV8i
fn6WjdYZLZJl9JZTBawMQGPUfUvWt9tfZMsGtsrwXHSwAGiXbKSsR/uPafqpAfH/0CThYEObhCsg
TjJmRdz4AkgNplcdCHVIsV4uhbStV9hxWZ1KVOx3KLT0d7rexj6U6byPFe3soxHnZhhDHKP01851
ju46v8zIRECvPN23rfat5etrgj7RocJgvk/rlOyhJuLdmywFv1YRW8csA6Uo6naqKsPGt6YogAr0
ApD5cN7LPx5idnwebbM8mdX8AGKKzw3myf74M6AGh4OIbwC1VflWb1APx4ReUZ6YOWASzpzS0LMy
DQ2AqQxvm9q4nwQ7LqImnq2AUMpZcY03wjCUsMXfcDnwXd37TlAfAGr/gQGlV3RQcvyf/QLJGcWh
uXY2WBahhr77gNx2hm4wpoFZvZ4I0Bj1Ajy71vro5iki9oYZT3RjUWqwUMuTzRATV+CU5F2EcrLf
dZ/mOvbHStn5ug6e+FK48CCghYmUq9cFBSfQ4k1VHtH8k8Waz4NZ+jaGeAJmpbs1hTqPlT2V5J+S
06e0m79zavyy8hHXb2rpQE32B0A2D9wYgv7PT/Xlnya9Yw2cota1WR7FzldXn8OJuyEtVTLfcmEX
p1qYwTMB4pVoZcq3vruwtGN6mkckBQFcCz0gDVDJ+mu5JIFbrJY/FuObxs0lnKgXYjA5sBmPlv5L
bFl3nhObIZ3B1a5pqpGU6xN7+YeJn59FzpKOM9rkRR6NjeETKIU6ea04RpsmPIEZBuxavDIvTfRu
1dccQPwIeQ2WkYdGYyoSguvqJlZxZoJIJkooZbgjtnc1U6gio1bQjW3IaPUGFYsoz+5uB4brY3Np
TrrSvJpy8J5jRc0Agl2WBikvd2lOFRu30X0EUgrNFKRSILlBGelyWSkIvWJHT/KIsYB3R/2dN7Y+
aEEc75tlp+/1kGAuRIkc3ljfhV1xns+cwrMTFmuzlkVOAxoAh+9ce7ynia2IPhtf7cKMdNW53CZL
W2B5icseqLncdc7BNsjraiS7flDpxWwsiqKI6ILYE91O6ElcLiqJK6h86XUXCY6gKnn0ICnVKZUH
NpwdMEVbFyUbJAoylCAriZ5mVdZFKF79yMfE9pmWvd52v419AxISyk5ARKAucFV7q4plHga9jTJz
aT63pT7hipjHA7RwjIe1s7QPel+S422jWwsTttCMQccRHefL7Rv56DZp5rQRUi362xwtyLEt1dir
NJa2PpMHGhMPhWA8v+RHhNYvZmy7IzpZ4yE16yDB6kZDRS+9dbTouRkpYnhWS5qmRsNsCrIP5h4F
XIjgNrspQo3NDOYfPNAs0P1kfzj5JC4C+J+IVWB2Ev33y22kczWZdVFjeeYjHcA/Q/THteQqZxfO
fFn7gBlhx8HAqQOUzqWZZbSbMc7gInNRGlDJA1w1mPvYXP280yDtVyYO+aevkx/amuGuofn49ba7
XL8FcQAsvG+RLgN3KVdQY54VelrkbVQ2RlQa6Se7n/YFTQ+VVyta4RseA2dBKQ6IUoy7yk8z3jNd
t8upiZYm9hvtYUL0WFSFuC0jYjmYbwTl2RWP9+iuaVVbYxNpOFmEPqTVh8muFGdsI+EEN+aZFXEI
zwJvksx6WjNY0e+rl+TH+NiDyQPjjAd757BgZf507AL9p4r4YmtxoOxDvwlgLlS8pXump8DTxG7V
RCO/izk9pNU/lZUo+nQbSSAKcaKaDvFA7+q5uVSANnoupuTW2fpcuNWrXehf1nzdr1Py0hvgb6vL
/W0n3KjwALZ5ZlPeT8xxOOuC0bgRMnhGyPb1L+2jFzgntNL9/Lud+60iNZChKOKACxJOQ3BiokPu
SHenPmRaFucGZlTIcvBK61GvBuZ7nZOHeRaHIyQTdYwCVZX9IXe9AliI6svtVW99zfO/QLroiFub
RpFgREs3qnAGh0dV8XBsVbIKWyccSkJAWKKMj8kOyUxWEJtRF3NaDav9vPhIQNaTdq9LpdrRjesO
bz0XHV4oQF1r+ZDZBpdoDkPzG3aSMPQmfPsuPWG4MseEjL5fHqeX7GtT+MlJ1XzZuPWA+bBszHa6
0PuTbz0vJu1YUMxQNU3c5uHUJHFg9nquKtBtbSbEinCnY5AU/0onkBajYVU0x1jdCsoX46udrn6/
VrvWXhVJF9gErq4GXK4CRS6eZLjKL2MMBFtnwymyOgIDywvFgO9HsstA96S96aCfgLBO4HxaKbRq
/fShO0BEcS+Y71Rl0C0nBXwJyjNUDAHLT+vE5doAGbgamqyAknd3BSCQtvU3n+/citj2s3i60mzU
yxhWKMiGS0DEf90+aluuef77pc+ml1WV2in20kJjuZhGv1umgDvPDTm0+fjxtrHrLQMiiKBYh6o1
4P8y6ibNB4wQQdU8Mhi7bxLjQzVimHQoFWXBa5e/NCP5B7VijDhPFEPnhA2PAMP0e1qbjSI0X++c
sIKrxhIQ4qt0spyqwYP0AW6DuBqDcjHKR7Z2pR+PLg8BgskPMZmhKH57CzeiM5JyJOcAVojGk4xD
H1m2pD3BCENRCyFvFoxJDfWezqftEsa08Bd9fagb854tDRjeFFt7fcrFk8AQg0zIi67qSZVV1CNL
3DLqJxLM2TfI+gYpA0KuVQG0Nz8iEKTYWjCLWHJrIx5s7jkTOC7GxeCPMSSvj0NPDEW+sumRVJD8
AtIsPuTl8ar0Jh9cDZnXbIKTtB/8AZQ5vPt9+6OprEiHbAZBJllqEIlMaVWC2be/71mR+M2kUiXY
MmS6oiuN9UAhT8oWqqyes24GqQMirxXQFZDFDsRjoRbHX28vaevz4C1lo5uAEQWU+C83blmLlZQr
5rWrtLlDZvQD/PKKBviGr+mmcDNI1eIdIN9coHzOF517mHMf448Wmz7FpPxW2e5vwM0Ot1eztW/A
lWGq/j0ZkFOe3EiMzKYuRhxb+iuZAAR0CGbrm3YKbxsSudPlq8ZFV/U/Q1LKMXFt0o0BhtLBC4di
2K+meb9q31Zkxu3E7qG0reghb30oSzRc4Q+o+cudUIewFIjMsomKogg766u3Kj7TlgEb0zdCHAij
sfI9qNXjOkBiso4c/ma7zwloM2/v2dbHAT+FmNWAr13l9i6UocYUNTi4mrtfOtD8M7KPpz/v/UGk
xqMeKJHQrcLz9tKjLcwPGnaDtNft5sOQPq9ls9fiT3X/5fZytvbr3I4UDEYorXlNCReAPk4RuXrL
7pG5Nbs/t4L7CVO7qItjSlL8FWd5g40Grd5bWI3j9Pc1GQ9JPyoafFvf5dyE+PmZibWoltacZswm
a+jwzBUuhBJKOmtq//yLtYjuhcCKW0i2Lg05rZnUtY0BZMeel70JMYtIS5JSgefY+i6g9PufFSmi
jWm12Asm50Groa1hCZH6YgDH+u2liI8rn3/gKwjCB6BKaJRfLqUnSaHPIwbzkxqsfi475uSF1p7v
AJylLSrtqg0AGoqFKChg/g9jEqCKuDSH9AqhTYzIFyNB4yzO3b1RpMMDALZakIJE+aHs2iRsgCfc
JZXHBK3T+uex1UaSjA7Uu76LrB82cGgo2jPGAeMcNLrEClyUN7w8U+zshjfCDKwIvKlAl1wutYB4
RM4ZxhxLAwh7TFJg3Gwdnuw1VTGVqixJfp+uPa3HwigjdEGDtOl2ngZiMq4Iq1u3HxBMgHKL9wVQ
fJfrQV9pJQtPcVNU1a9y8EofbskCatYgDrV7lWNuLAopOUQwHCDoQFwimTMwtm3WMcFk7PS5T+8N
/WlRoZm2Dti5Cenua4FZT2ZmVlFcAQPIbZBmo5aoeBwaWzcs2qvgtkOlF41oyQ8gcl7gRE4VCibg
YAR4wyDYtAcHkhEPMWR7u517r2WfWn7svmchC4iiSLS9yv/sS94xOmVruP1YRXY26X5vzXdQqHn7
8yiC8rmB2SfcVFjspW9MZbNmU81hwxhfe5d8bivvUZ/iB1PjB6NUMVVvuSIqzQiOUIhFNUq6sUzC
tT7G+HLUtiB1butwwDOjjYlPxl+3Fyb+cDk8nluSvBDDpmWcrWUVkQkU0SD/K3vLB7/yLms/6dVX
bEZA0Pe/bXTL9c+NSrtZkmIimo6x9CYZHkZMRFeQU2wM1XtxcxcxQAw3N216JUvfuHOxribMZPNJ
c6dgcchOJ21Qj79vr2fLA+EUaDwA0olpUFE+ObuXBx4PFkacqggIp6dsNkOb2opnoMqEdMhompd6
DU3zaFnB1lWa46OFLrTiu2wYwYSOeFkD2oNXp7QOgOoJ4KGI6O2QBXX7dVkVQMSNL3JhQFrFqE2x
vXC7jEz9tbXKe7BihG487Mpxf/uLbPRqEFJFpwsfH21QucBvA/HPrcXBs5mFUwAZ9unVCQYQtK7P
Zb/TvrMP1a46GN9um91w7Aur0u2fLFphTDUe65hvCsthPKA2AyZFFUnd9ndCyU/AfPEGkM5PMntp
nnZWGdkQTyKkR2sm/IuFYPoeJwcFjyvw32Iik6UUKURpuLsqY49pFT9PSaN4Km3tFyKqhfoU8A3I
WS4PTtbMJmhScLFnM/dzcM9YHGoHXPWe2dqvczOSX0OEJE66DGY8cM9MK+rnyiKRRDeBEj6Oy9lK
JM9ukppMFvB3kVZkn4FcCTGDeF+YZJ/0IOwENrQz0EfzQKQ5D7vb32rrUIH4Bf0D0OBdV4hyWtss
raYyStpIc7vQMTPfBDlivagomTZyaUzv47mGQU60Y66KHTmrwbmRlhjImZjxueyWSn8sljbTT7Pp
dNXrSh3+s+PWCBKU24vcMI1kE8ywGLHQUYKWPIXZVhYXrV5GBUuf0x6wzdJ5A5n80VjYBzRmVZu6
4Zm2ECcTkFsU32RGOaeiWaVXs9jU16o7OPVLa36+vaRNE6I4IaIt8kDpkcUrTubK68Da67x0eXc3
6NDS5Yo3lswgIBxT/HqhdIRAeEVGMjgkt0sg/6Lmq/2WR+Zd+UTAnpO9GEEbqamrNvIJcXUAHW2g
iQa6nssT3aNVaXGOOxcAHvspM3h3jzmj7DRgAvqol7PhD5R0AfoJJoZi0r9AbGC5uOtFe0nwZ0nn
0Ol534EkuAT8Jfb8npMEw1ur7qfQRvwLl8Sdj/ALgh2MjEhLReN1KQC2KSNMTO1W1ODDlnUPgzG9
gIP194Dpq78wiAcKAH5gKKHUvXIYDNAaKQ46arP7HJJlflzPiCiLcT/a9mNJOFdcAxuBE5v5n0Xp
1FmYNRswSYKo5pYHx5kPFp8Vr66tU0CBVcbMCJaE8smlwwy5TeY+g4kVjc2uQwn/dVSRI2z0dF2s
4z8jkleYNJnsDBNvkXUw9zU5scGvn2g4B8t+CkG12nwlDyq63829QzEIrFWob1lyGdDq6mJ1kgae
OFf6U54X7QvTrL+wIpBeUA1A1xqABikVYEnTF7wqEETGAbU6nIzvDcq7irxmYy14paIkTFHpxry5
5HlotzgdWymLZgzp+2633ANvrMhwNxwBACv8bkyzAwwln1zkTdzl1EFFxNAeGzbXflblDAd3VA2W
blmCOiraHBjzEpXhS5czFjvX2ABLEOnxMavt43bxZ9zRt+P71qahM4vBfwx5AsYqeXbe5zFfuM6i
vv+1uHRX2W34FxZAPiOyXEDUTLHQs3cHqvOlO9koIo21DQ27qrhravP1/2dDZB9nNqyloXnq2Czi
qfYtoXE0LZUCjLO1UaYDthUB/75uZLeMpBjZTcuII1cCKC2YMhWj4kb64ABFhZoYvjvmT6VvYS7L
WDAnwcOj+Ubaz9nU3yXAGNmQIQfV/Z/vGFDYuNVBP4bSmFju2Y6BcqkfkdWyqK6+TG0T2I0qOdm4
ZFFv+8+C/N1xSjqrWlhkrv+g2BhoAzTek3ivrxA4p99Q3rrn+vAX5/PcqOQISzt11ZyMLHLcT+34
uJhRmygGGbYcQXSE0AqAvt1VrmJnoMYz+cAiupQ7jWH6WTX4v5UOgSgNdRUAIQUyRKqsJPhRk48d
KMx+N5jR/uFC4iA+LqbvOlBm7o8YQ1Bdolvh5tyklCes3MldUsMkan0gL0nLX92oeEdtXXAXy5JC
Gtq26LQCLh6lte99AsgYusHdl2a3DIHgEhcCtEqSTfHBpdLRmc2rbiEqVFUer/ha2W/bd1hID9YO
IteBN/tjgDb5CsNlqJbz3vQS3OXghEVShW715fnilV1pjGKtGEbcZcvR61VY7Q1MHaASKOKLMW4B
ipR8fRzbfsZhYpH1RO7n0Hjs/fagfWjusqMR4K4NoWz2pIK3CD+42s8zo5JrsgxipBA2wyXb2JUP
PMO9US2vidEvQTpB0ixd0jEcNc853I5X285zZlhy0KLox3QEXxxwrelL99Kd6kNxcD6Nr51fCWHH
kwqvu30KzyxK7mpWzG6KUuwv8jF+yvck8r6vgXavAzYEnnjVrNeWy+BjYiJHjJOAfubSZQojLvTS
iovI6UCRPOE9h+q0Yhe3Ph9ClhhMRt32Kqugy2rS1qIFyJX4EXKcD93JeKxCUQOfn+0D5KR281NG
fZABqZTVtm430N0ZEFEGNRemqC6XR3MMkdNKKyLbTjG7VR/0lfr1+C2ePzmaKmHfOvZ4GiNdB3Mw
vRpG1QHfoJWNRmrtfejNcb/oDiYB48DFxX17S7cCJ2AieCGjfotMSvLLgU117oLeKGpayBp6RWH5
Jsk7n8SLIn5uWwJXoBjTRJFBSg+8cmbu4sCSWyzJY80qL/GXMYa+IBhGmi9/sSy0JJEbCLDNe+ny
LD/QID9C6FBgA5vmVxozjOT1zWfPZoq0anNRZ3akIKZZYzJpJCsiXcsMI5y8pPser2vn+DMbzWp3
e1UbbgEaJNsUEzsoG8pkQW6MagrHVFS0lnniTxgY7gwGPlzIS3Blar3h8DhkkMEFcBYQZPk8LyC8
XQH4LyIvjwOAjA51qflWXAdL5j5QMn29vbatru6FPWkrzUJfTDqsRbRW8QRFlfIuHqATlyf7mA1h
nnNMnaWPYIDZzbmreEZsxBXYBkpCMLyioiG9vZIu5YBhdEXEY8iMgfBzapzX9p3IC/N3U4LDzu5u
r3frW1JMuZv/nj15e43ciSku9iJCixIMKm6g9fQhK5pdimr6X5hCmiwKVKKyJ63OHb1kHaHlFGWd
sSsHjPG9aIZzYCqyko2UGYO4QjEZs+aYLpBOOEbZQXJVrHmUQlwzmfcjmmqorT92OvNN/lq72td5
VSm1bZxAPLhBtYcqIvA0ctcwobRb13HMI7d5nqaTBxVWO1V8q42jcG5D5qvHpRfPOYGNnr+VMQ34
8nNavxQeSGKV1+iGX1zYkj6W6XYxgiJsQQFjR4p5V2CsmVvZQ66aLtjKEC5MSZWnfO3BG81hKj/O
xB8+IEuHpKV76GOf+LqPSWrFMdsYt3QvLEoeYsUp2r8zLHZf0xd+rEIIl/+s4oAhW2h8oGyC9I7+
xEzpXOzsf26fgk1HgWe6CGYgVpb7vfFAmTXjYRIR8Fc0PT9M6/xgYQJUEaQ38iA8SP+zI2LN2dXj
JXhUjm2LXa0wCM3XLD96XlEqXHIroQRoDHVYEGRgLF0uF3We08QTGfAMYYFz8LrQeIFKeYDNXMyg
yQISZqBb8P/ikY/qEdQiRCkRCYo4KmerywY9cSYdZou6nv0yNt+82H7rPe3Ryidtr+tK7pbN/Tyz
KO1nE+PxkLA+j6bp5+o80Pjltl9sHW4HXQggidAiQyC5XFFVWnpV9mkWoX5U+la97qYE5F+t/g1T
iI9UzxRv/K22KXURIUHuDRYJW4781pKvCfjtU2A54kP+1gZlHVhgLYdad+2zHxCSDrpfVvzgqOa9
t07AuWHphl2HBI2dmqSRA2hrYMXGcqjM/gNkG1XDDJveeW5KcpOx7ygmfS3Bz6vTIP6N2snO21W/
R7AavlFff9TvYv3PU1nsKwZeQPgqvqRwpDPX1DRwZWBMMcX1M/upjsklQcc2tlwFytoK0XivwoyY
f7m658xCm+N3fhpS9v5gYk4PStjMob6xjofbznltSswKgmUKSgkbcHx77hpOUxSBqnpp/JQM5WOb
Tctj7Jbrfkz6t9vmrs8C0F0gZRLEAxT8+tIjJ56WHMMpnXYCneovQXDnJ01zn8ZpES76NPjzOhxv
W7z2SZCII+gD84/xrCuGYDfRU9PL5vhEZgAGGuuDMWc7d+z/OE8XZjAiC9YWEbikxzBmY8FyzLv4
lKYfwTufo0GdGD9vL0UEosvaAhCJeB+il4MuyxW2rZumJGNdH5+K2PtZg6BrtItdmWe/ifmzi93Q
M3uFd2zUUGASObot+O2BDZPuUxcZFvLZKj4NwQBV4BToCyBX0rAIOKbQywilhRN7ahUIE1nyAv3O
S7PSSQMgNlliCrPWof3h7YWkORMq2MAVhFWgunI2ggnMiYl0jK7agoX38mAXKO2RDr3pk3niaLtD
YYqGyM1nPZhReRMYk9kER4IqWRHpz9X3PDMrfn4WT9YB3GQOGgxgwTIgepztnCg7GIc1cPbNwTAV
5mRNlH839cyc9C0nPTUYbWBOaLCImUg8xRceuuToulAJ9af9uiN3wxcPa/2Y5YFp+Gt7h/wTRHq3
HXkjTbvccOn7Mm6tekLeVz5DmwnTZ7/Mj5BoyaYAshC7EsL16dOS+Gmy45Uiiv8faVe2JKeObb+I
CObhlSGHGhJX2WW7zgtxPByEmEEIxNffpeobfSqBm0T5dvebO2qnhLS1h7XX2vB4aFCgyyYxXtAV
WdgeFTE19ZQn8ZQkkZN50cTK+2kEe6jYezDeINbLL4xSkuyEwa2tSpBmW9f9MHlezBVFte9zyugU
9HU1ksgliXICfAD0vxX8n+IDXzKDos4S+je78yg7GTrkfP0q8xj37XE0WYS56k6Nysnq2ijtkcBH
0IcYyLNSIf4I07FrjUBJgMh/5Vql8RDFV9pGZa+0aVQSY56CNsvweQlLjR9jzRvzsWC9KYJMFdrT
aMK/+MRAM2InItk8em/sr5jYwUNjLQIDfcZYesYgEGAXWsSN/J6lyRcy/6JJ4rNchLWCcnM+HSyz
CxL6lz7UB5K0/xgeKAC6/NjoUDQ0fiVqC8EycqeYU8DHPSnFTV+H3qikJoQLXyENlcFUOMlnNy4L
n4G97BOY4SDHlh+ZPwUW7iVKf5DtKx67w+3rsE5rgcKSis3SMGaCFm8H42Ty3Iy6cQKsaGH7vEmC
MqsDm7wkSXMUA+TljXHHHchjvjiaHopkGMVDC2pNN1V7mcdJZ3ixUagB5Rj244aZ7Kxs/fhi6FuC
mtDdljXAhWOt61pJeNbguycGjzvWuCCDdyFYFKRllXy+vY0bBR5U+pF32aBnAk3UEl5UJj3tC7MG
IXSl+txIfLWMc2MILQjqjOXXtv1u55U/WNWH0Q+IL/B2AKwCvAxqj9d+3HYHDQ+zh+Fycw7T7nfV
ImMCW9zt5W3spRTOgogMSnTgO1u4b6aPxlDY1I5z4GzRCYVGEPeLXcLmLTOYEJbqAsDCrdp3wP4U
WatoVmwQcgBxRNhSMwJF8s4TsGkGnUgUG3H0VyHuCMGbtGPMinujCLMWrfv6s17lO/HLOtz8D9JB
jvWBdnaZkluTjRJYY1jx4LV+4z619o+yiUfzBed951nZMoVQGjEgiIOlpvv1IdCgFtYKwGJjpvwl
pDXq+ga/DF17EHn78XuF9A4LMkGPDOexMMahtWIJ0OjERe0GqRChlaYxt/qX20duIzCCDsk7O4u3
0hwsYhLeWzE/zF1ozkF1qAdZxPHxasEfTiF6g4dhr1q6kcHCLjjeEHUCiwh1pevNhByw2ZV9Z8XT
T1Bpswc90CPtlITzZfw5hNVl+AW5kp2gc+tEvre5iMYw+1s3UG+z4rb92opXVe18ujedsna6yLPQ
9YcIELjQMaZ7va7OKRMChmJcLoAWBuu3Of+4/cW2TuF7A/Lf34WUauYq+kxyK+48EvSd6jwIwLN9
d8yJb3fTd4xa7wxubBT5sCbUvNADQbEIWLprk4WT9VD3S8w3LlcTUWxy9i4MB0Q5lofipd75TLv2
FmcDnGWAZ6eeGSd/8VDq13gRvzOOyPlDGqXh3ozrrr3FuQDISMMrjPV5p/mQwl71rbUC0EhBoLU6
qtBn343U5ZZdv83XW7q43mrSogiBFlc83o2R4lcHSvzykah+M1zMswUgqw8BupPyCbFcZwWO4as/
lJ2EdvPuv/+ui7vv9hQy6h3W3UMe3noAW344P7OT1DUHhcpTgrxg79PKT3dr3fKKvju9Cpt5VcHD
xpXlgn2da31Myx6PuaEQ8jd0derASNU4LGdKf5uK8F5Hk7c7bcQNnozr3V9c0sFSEMkTRR5ojuQE
0jriOP1IDN9sfCfCJCUAEcWjeo/NZ1CuEycohES9us8os+GRpA+UrwqqhitGrDS3oQRXCfkF7Dtx
lxz7wDiRkJ2aCE4QFVg/O+jPtx3IRuqNKAbvMQxLAM8SW0NsoqtVAv5Z8EaFKjiIPBpkRxaZh/Jg
gIt559ncSA2u7S2qr2qvjpMsnUI7DDzIQaH4Mj3NkRr5RZx80j/pX+zP+nfljj3p9/ln0Bn4Oyve
2ub3K16EbzUSAo+CdgOPnPLdvEvVU3YC6eSJ/lMVPjQgvDtU3vLDbtXhtt0V9KZrO3cGItSOjTTs
HtQISH+s+Nydxp/d1/Gh/wS11Pu9nszGA2GA4UAFoRUAh4DSXV8xAjorR+1GO06r2TQiV5CKBpCa
JPPB7KtZnFyM7/OTC47sPdZveW8WtxuJhqRVlcQHYLe/Nl0nkI0fudBjyGhVD4Ryct8OSREVXZVF
vWfslTa3PBjADZJCH+tFZL54DHk/GT3SDOut4DGd4UZRt3IC2xchKiyP3i6aauuLQg4S/R8J7QaN
/vUKPZp3oqOeFVNMb2TFuUx+z+0ew9tGDIEU8V8ji1V1E5JkwbCqcjbRirTmy5C6eyj1dakRQFTo
5kjqJaAplmPBICVyoaymgoVaVZ9T0/1Wl+Xd4DUPKgiF/TabG18xjD3d7o3DCWYMcDRifFeS0C9u
Is1oWmhjhyqcUqnnmXrKoXJz9qPNDfseOqzkzrNn/e/b939jPyXcAUqvqBBD4HZxLHNbm2uTulrs
8ZocEjDKhWnR7g3Yrg4/tKxxLMCGgZAdSfHCCvReMyXvXBGL5h8C3qwhuxstFg309fZqVlso7WAt
mGaQVEHLyLmmYzEpBZnjyvjHACeRA8H1qoKaGrRXgXKPbltbHfiFtUVs5IHIc26Ay40dD51Bpfez
yXtgbf37D8xgkA0lBAv878vUN3MzJXHHBsohrZkfFXemJ2HYmINpxg8jYLAiJNeYBMHoIfK4xe1S
RK9mpavwWFFRNEi+zw0k9tS/xmxPUn1r66BPgkrT2/j4sjRS6s7M3CId45an54SRo1DICyPaTjSz
TqVALoKxNvDSWRKRuzwQ3HCzYRorN2Z6da4slM6Ggviknh967XUuzAMR6KrSb+N0UVr3UvdTbKsl
CdoKipe5ufNz5A2+egPefg3Gh4BkteAglze8aVldQtgkzic7zIv+UfD7JjkynNDcwjis5kaADu/E
GOutht4xZNXxYSEnjebMtVsGej9t28lFtpyrQUaI3+TfCn0vktm0gtE9dJlQA8IVvLaicNcjpBv1
N7keg0E7vgB9oyM+vhgMsxkQBwVtA0hxF+lPJQFGDdYZU8hhJ3Pt6+LitXvgoTVflomjiakXUHkC
rQRXcr0aV6RN1lZci7HS71prfbEb96BLXimqHnLwdfVg/avdThxAPXKcHOdw+8qvH+/FD1jEhS1G
YmrDKjQ83rI5UoTTKT+mjyxy0QXqHq1XZcfiuliPoyFlp0CFib456DCvlzxkQkAtbCpxI5uQWIl1
ZCxXuO8MIrZ7HiltFs55fuisFFo8Lti78gY3aVA/UU/9Lhyg3UfzyRmyA0RHv7uNzYF0VDOfF9qh
yJ05qDtyYA2JjLR4FoIeqr6Ksjz50vdTWFfZ2c3zQGGT8/ETA0wpQNaYX8G3XOKgbavuWgHWqXis
ZkhoFX5OSn/ck+bYOP7AtQGY4oCiBQN1i5udG6yb7dzEEKksnEBUIrGfsS23T8XaCAIfTI6igyAJ
xZ3FTZ5KbuhKmc8xzmcEQvmwxiVo8jq6bWb9WMMMDj307lGgBKHn9UkYG0TQTV7MsdU/VSkoWQ20
xLIqTO15Z7JzFWeZ15YWt5lTAOfcGXT/hfHLzb5j3Cyo0+dGw6hZ5mNWdi/X2VvZ4sGuIT3RQMYB
D3Ya6QEmqIcpaH7QyncuP21IrvrNJcGxzSPwjtMd428xzrXzx2IxsIWnCP9djePmNncVhRQlurrs
XN9ldw46u+4XNTbP4EcNulPn+MZfLEre+rzuc45X6KTet5jvqXYu++ZBwkWXzFiIxpavrzZapWMI
R0CFqvY5R+cX6UeSTB++enLF/5pZbHfplu1od5CTa+tfFsBSkHM2+V5CsOEqYQUZFZpIcF4rgnNj
aEijKgP08lr1hPpYDEKosykGYCPbewsM9eU03LcQXFSI7s/qEHBmHcqKvDhCPd2+OatgWp5nsKXC
CQBDjwL19c0BDIIaOZLJuNA+ES33lf7j6frCxMJNQ9Wmd8cZ7szrnLBKAeWbkDh7zWEwTF+Z0VQF
oygE2uCZh0OeV59KXp7a/rUvjZAT9Xx7wet6yeLnLPyeOmViVDyIFSqd+9wqVWgMwB1SHojcCXrb
CUHTHeWFemQ9hNETEii5sfMbNjcdpD0yaIXfWvYPZycZE130iPlr7g8gphKVF+4sc+PCSOSJfEMQ
4qziYuKNOm9K2FA0P3nSDtkpR21If3WC8SBqn5ymR3K3V3tdJzMekJRQYkHBHA/XUqgo4wgXlQJ7
2yFjEmkepN0Q1TMJ56bwyz0WndUSAauRrUqkT+hJYV7h+uyCTJyCMAq+ODUVn6vC160KX/HL7Z3c
tCIlMcBIIKc95L+/q3HOBggQuM1wQ5ovFvvM+Ete7ATZmyYcDMpInBBALca1CZH0nWKb1RwLMfjq
ZAUGhLJAJ7bj3FZfB38e0FBkzogrkDkvzECSCMQH1BKxB1Y03YEmj6P5iEBCldGw0/WdgrS+qooj
ZQDGXNoEGAlx6fWyTE6LorRGgbpsde4vYxoU9nGuT0bpO4Hp64f64NJA+dTG5U+Uj1PiY1DH3Gl3
yOt89YbJH4F2r4T4Ql1w2WM2oXxaaEoL76PaQSpH+IvqDEHdsMq/e8w4JCk72EP1/fahWXuZhdnF
Xluz1iS0UEVMzvadc5pOzO9DHTIgOVC4e5nM+sNer1H6m3dHtBsrbrU2xAyZroRVVz7K6W23n08j
PKuX72lHrVPUxeIWV6Jwcm2gIp3j/h9MQOtZYGDcCp+5841/zMwHOv2YHaxXdedTrtzmm1mpauFJ
3XVTxkrvllmOwF3UtY6aK2iiFfRxxOvtr7a9j/8akP/+zsAI9pG09GYR044+D4Pylbm89b3+p42l
WXOyE0uuUVWLBS0uSDG40C1P8fh2YSKC4WtyR4L6qX7xngF8v9O/Q7OKPZv3WVj/uL3Q/+ML/rvS
xSPIXTp789TheD5kF1SyL8OLbFkF+tn2nSN7xswE+WtXxnHt5+Q5/a9VaxGmQ4x+tGf5Ac0jMMBa
f5qhlgAccHdSnqbhmWaBFfDjH1CYv+2zC0oIwIHXg4h4IjvRI4mKQdsCgcrZPJKp+dZxd4+QaGuB
UJQxJQcKSOSWE22T0nUDJK3VWM++9aA4IN3PYd5xq1u3APA0rETysa8gOlkxT8QEES2KIxjcZ3bz
tXBNJbp9QFZpB3YMrwUKoKAX9BCiXN8EO0nRt2ts5NENO+WEnIAreDRnJRA9EM63bW0uCIakjikA
VcuqP5vbuhKjk8czoSxkfen41CTNTq9y89PIiMhDBc9clfqpgwJSxguUJA3rNCLWrhslGumHy5Fy
4yT+FmyFCPCXpas6bx27tDS4kPZpttv7bhSnSjDfGb/c3rXN9bwzJP/9na+aNVcUYD0tYkulQIJ1
lZ+N5FAQ9uu2nc2TgBwQtUjbBihncRLqfmyAdYPeNB+tcLR4UKAaqWWd35YkvG1KurvlUy1HGWVR
X0qJL95Mw+2JNgpWxo3O/kpQj4lq0t2NbX0QZXuBKt1pMBDl3Ta6uY9gjQbIHVo/4BC+3kew9Fej
3sIT5jPjgeoCVF+PSIRAO79zAjedLvqD/zW1cPdcLTC8r+KZlp3aEJT5zj0NOcb2jTsQft+dqt1m
7d7iFm6+KqWj50jgNYHpI9dD3D/aL4C97yxtx86ySan2HVSmUpR5kvkvq/+c2s+2s4PZWxc45c2S
xVLpwdFaWHyotgU5WItaczw0gx7wWtF9e3h1atuvp/pkzX8P84+8cok/I7I1CvvlD87JO/OLj1e0
SpJRDOrEptGmD+048VBN3e5YZUgX/3+mFl+tG9ti0LukiNFxOBOwQAtrOIGD6nTbzFa0g1Foyf6E
Bq69DM+rKVfSoUG0w5K/WS6fEi1yhBPgmkTpuONGNk8I/DtwfSiDO8s+wmwOmktdXsUTIqpiQpE1
xQSQszfQZG65EHQ/sSp0LFaFwKG2idaWSR43iU4x4Z2cK4fttQa3jKBgKnkqIMW0IuwciF2J1EFq
7RSVzx39jrTJTqi7tV22xKGD989dixgjSXOzZAAEVzN/aSmg/V1zMOt2JyHccrhvRON4epHh2oti
pmoBoYohyClmdvaNW+QFg1/fRkHKz52eY3hpHOwv+tTsgMu3zh2IDBEIgtkWHU+5ve9fLptQtIb5
FKdU/az3feF3LX92FfuToViR1wl7Z5mbyZgstGAaWEKnlwoLGQSoMdVeCTheQKdfwZb9PH53fSgy
Bs2L+Xz7Wm09mPL0yblWzD0vq/fJONS8NKBwrGhAonPrK1Tmv9emejf1/A9OyXtTC5c4G1rWz86E
UFD91LAJPWpAWHUa3l7Q1nF/b2Xh+cbGMlIDRJpxKl5yBkwb3xu72DrtqIWinS+BGKuJ7cIlojaE
PcZjX9p+jzrluc1HcOx5pDreXsymKQyVgfUUqIUVU2FFu65TXJPHdu3eeWI+aLZyT3sr+gMzwGIh
Tn8D5C4ynRqjuHYzFmNcKHl/AmzL8vmU5pHnpPbhtqmtz4MODtbjoLCzqrJYip0nSafxOBt+lFCN
mOs9eOMap49nAlEtdg3sI5J+5PrGEpqZWd+18Kpuek8d9V5J2vosiOmPU9WEWc2f6tk+OOkUUyfZ
uU8bXwzGUSc3MN0sx6ivjVOoK6slILJxhpnKeeRhZQAfa3cfP+UIKnBfNcdA920ZfLpV2o1lUaAW
nw8gVrKr3zPGLXa+1eZa3hmR3/Kd64O4xySHDrGWwn0V9fCMKeMqVJRup7Kw4YNkxRKjHOgJr3vO
eu1CfiFrMOpH/zZBhMY9+7ti9r8Uqv/Jtr2ztPg6ncJRzR8dHo95/g9az9R3GozT3z7iW8uBDhRU
yqEZiRLpYttmABOgz5ri24jS50rtu7QLdK3DaArbCYo2TQFIhVKhjZd9+VTMag/yHeLQeNCf0u7U
jvljV/6cM2/HztZJcCXvjcQ3SID59UmwplHBkLWgmF3CcWNu1QaZgKi0Ume/b2/exu0F/kDii6TT
g4Lbwhcxp2stp+FNbIoWQevcFb0/jeCN8SGRkH+jiWjvhrozX1wrbUEFRVCVaXQr2/mI6xUDnYYs
UorhoiS8BOoMozHPUAOZQG/ywC0oQz0k9On2UrdMoJsCH2UgBsTOXm+qNvZm4ihuHfcUw+WGd+Sj
CNNp3Pl2G3U7NLMxr4SBG+AyVy5pdpnh0dmuAYG1Dhh1m++NDHMWMVhq8mBAmbc8KPSYl4+fG3La
4x5dn1DgVaAXJf0hZi2WjkrXWY+4kxbx1D/ZjORBzu8Hq7kvR+/b7e3csATYiotXGRqg8MCLg5M5
Fh+1oRexxfIjr75bxqttvZCBHW7bkdf3Ou9HoQmxEgpnksdriZCZWpXYbooGIQj1vjDGXoTXnD9u
AmuRHAvoA2BY+fpk0GKaO61TRDwoYPXxa6cHWbhVYHTyD9YCODZGOtAtQk1hUcMYa7Ou6Fgj1ATg
UyQs8Brx4WQb80M6YBWAu9lgul26jllrM9qVqN1y6zXVyE9wHoNef9rx7BtRM+yAx1rWTSVH7MLO
1IxTn7tUxG6HZCeAa2kGn7ZZ7wQd9OTYP7mX5s3oU10Qj/pjXVpl1ONyzAcvKesxmgQ30+eiApJr
57dtnEyMf6Pph7zFxUTwIkPOikov9bSZP9VjdiqIEejZX8ZsHJphT/l87VKwCaZEFqoqZsSWrVqM
vGlTytQ5npU8TlSU25LpDELh77fP58aCsNU4MqCqAHXREt5gdrmRzaoxx3kzP6r1eJfk4tGyxUkn
2k79eNsUYLsYRpPjU4u9g5ztTHMD4bzwuK8AQcLZD4WcJ76nyrR1rZHguW9szFCoWZwf08taOqb6
FM8QMfOVif6q2j3J2a3PI50GFFGkQMwyMjXLtEIAhHCetd0nHSQRczceipR//vjneW9mEeX0qqLM
Wmnx2CtflYT6mpOEXfsPIvyPH2w8XTIHkhPoQF1e+ynW9VoJxi6KXCsLsvFbbt4xngW2M+zkxPIP
LX3ue0OLpzJNrWHQCUKqLLd9E4P0JqE+aX6O3SsGPHYeTH3DGqCz+EauihdzJeTTJI3Au2xTzKgm
AXpE9wDi1QBDMu1sm4N91NUG0qJO+7Xs+zAXEAnkULU1yvbH2HmDn3rzV71vfqqK96VT0SdmpD/V
fVYcRTZ/Ymp3MVwWaVV16FTzoHMOghlMzEa2sUeyJLdlsW1o7mDcCEIM8L6OvFzvAniuJGjT162K
ICY75CILEyO5GxmJ8joJ2lrDVno7X2rjGqHUhElicN0D46gvTA68ExPFpMcnT/3Mx79nulNE2PAH
qMhJ+ibMeeDPL175ugYGcHD0PMZMu5P6aCPz0re9qru4YjSNINeTkkS379PGtX3DOCOjAwIGTAvX
28iGydCZC+BTplVoI4BUWRFHYxQ6i/lcDnTn/K2XiOAXqhIIuCV425I/591XM2dTK6fUSy76MHhn
pyfzFwEuj+lQtUQnwCU6zcvtBbobJuGQQCIBaDoGR5ekFeY0q6rSTHmsOpDeDgR88ZPWgmnWx6ig
7iU+4ksCOGSasCRKWl5nD3bvQKNBTDZlRwgoZUY4mm7dBzUzkZAESIFraEJ2rTKEitp64oFXU82P
mei4AZnyERW3HyagVvpRlGPmHkxBSBakVpIJv4UQa40RRMD/WQqWEDL9rJ1OJccKChZzSEZD++Zm
nRvQylTKyGZK7YZWnaZ9aM9al5+oknrqJWnMgZ2cynGKxzSbBcBT5ZwX4F9EtS+yp1brA0VtWOuP
TjsXLzRTWh6VQlGdELO6w/A11yGpekhbCzoRbpY7RWTOaAiBCJqNCgRU7AzJCSQFvRBzT9wJk4JN
7QHHRXakQez/g9YJy+6Tpp/ts6dynj6OohyK6tBmpMAUgKJl7KC5zKxKTF/WYdp71fgFNPp5XWKg
gv3teJwdzNxi6SNE54cfwPYUyudSVA3HNBuQdrU/449U3728cfWzSYTJvuQpb/UmAB+I1X5nHS+d
qNdAC/JqTEUPdHHmjZOf9AAlRrXROvpDX/UAI90+VOtbg0cOFWcAIJEJg97n+hiLqeyzcZzz2BzK
7+osHmt1OIFJbqfgshH4wY68KEhN8R9j4XEIQ++LOdDF66Pk2DqHHsTEE5pU5qGzw+blD2AB1/YW
j14+FiWxlTd7hzGCsFIRPksyZBZh7qvy81A579nU5Yt97chhEzruiB/x1q5eJM1rwXxGUdIST8iJ
o/xe89Mx8n6aAK4TNOVscAlLKiEXQhV5OJw0FlR5tDdSKGOtxa9AD0FOGMHveqsWDARSZ42pJSLL
ZOI+hYBtXCfcvU/NtPQnkdJz2xrKMXPUA67iXkt8z/oiEtQqzOHRtMJ3dq3AosNTl46+Vhm+CxGV
KkGL1/6F4P344VOMSA0chYBIyDHZxdceiKN4vKtoPNXjV5VVv+BCvmga3fHAG5cFZhASIpwGln41
HJAPqCYalMYceNADZkC6Q43JmdBzeL1TbVuZkuh5SCkAJg2Sr5UaSGdBcKdKczB2s4dpuKjTPeo6
tzdt9amuTbzVeN69YAl1O1P0VRpXZXqkWfdAiRVa4M4z2E9nsi8oEB/SbE/pYmdhby3Zd1Zr0qSZ
UdVpbLrfy4z6RfaY4Km5vbTVSwk6G1TJEY9hC9ETWsQfuaaBgt2ekkuqpF+8rIQAiXmnChIRwCZu
m9rYxStTi4ykB/1zgWw1uUxTphzccSRQktc/V0LctQQsVvZwUnrJn+yJnQRiFTfKRSKFRkFAZtLe
4qolGJNPhmJILgVl5WGoPhOuDi8crgHyEVkVKU4zPKAIN320VnBlF8jc6ycj7dyptOsxuWhaBRJ0
L4X6e6beeZr4fXtr1zUxWEKEhaRcUvqAeffa0uBxMTlouF4kuGEOEbZgAD5U6cVBRUxO4Gd5UAUm
u0+C3frw1nd9b3vhUigGA8YGepAXG5QgCD2SZ5orD33SPgmR3PVVE3ggKfWbzqp28rX1WymXLbEx
IKIDbGWZ5HZlRbWuxrLt3G/OzSGNqHX0Aqicn+1TBZbqHe+5ygbe7KFqDCkdjGUvSed5ofO2ASvJ
pce4R9adu/zX7Q8p9+rqSVoYWNwRprnV7JImudRom4bVyKJKBbAopckd7sp9qe/RfG/df1cDVgp+
GK/gsr9TD0NfiiFPLnDRTdCn+omkfdRn1Q89gS7h7dVtGoM8POBFoLlaUYahKjKkBs2QCdBvWh6j
ThWl+nNb7bac5cVabCN0aCRJIWAI6F0Z19fBTvPBJXriXszj9GCc+MkElfF47o57B2ItBAycwHtL
i1zKrOuxTTVYKh7EM/8J7jnF7wNyUF+zl+RgDiCQBWN5UBN/OLU7idXW8Ue9FhyrACkAGr+sEbbA
8/UQunMvHEwrfZA/JSG4J+6GkJyaY6Z9/Ouhp4oqD8ZikSQtD3+HfsmUGG5y6dreO7VUrcMEimyg
niMzJKsybcd7blw2BMJooaE1DX2HZXXJ6ltid46eXNAcfNCKOhjFh/WoAQfDVUbRB6qiaH8vzolh
TMCSIMW+pLjufjWg2GOJLA0sq9ubqtXWbvLa1uKk6MCJgs8BtoqzHvS+ce/9AGkHSJs15idSQ4YH
wOSHevnYTJg59JXXvcO63lD8Akwboo0HRMGKK1rSvnIzm5NLS9pvTnUyJvFy+4KvYWLYUEw1OlKC
QZ6Uhf8aiNFx8A4muHj8PLyUgWQi1YLiRJ72qDnW4ZFM7k0Ljh8dBfQvru/41OZuB4K75JK5FNWm
bCg1IxjMpKAoBdFdlqEtcwhkgV/FQUFdYXFUENAO0EmvcRoxuuk3YrwTpXehhvPt9hZu2pHjyhJl
D5aoxWsqiFv0DiQXLszVT17dhVb3NTX35OA2Aob/nYr+XzMyZHoXXI6JkoOUXb5kkXbQQqR9zDxB
qlVBxAB5wF94yS07IFENKSWwgIR/sEjJdAh2AhWJ1yIgG1wjKVrLSC6NewaHQURA49gMe+JCm1v5
rxVvcUIKIxt4aZp4TD09xEzvRcekjdbUf/LF0PMElR24A1Y8wwOjkp1PgxOxFO9MbAyzpUORRK2A
WsztfVt3k6VkHMaggAVBJxec19efjXUZYYiHrAu6hsa9Dlrv+uhSfWA+ME9uEpkdd9ihSQpbRcmK
2Pw4Kj3oTxUzhar67R+zdidSvA4jZ+CoQanNltv/7ggZBi3nXlGtOFftR9C2fx6Zc75tYv0FYQIc
aai2wKmswGruzNW2aLkVQ/OkPSLAz2PMB4JQT6d7k4nr1aDuL0dP4VA25AhmizbDnFDrwgYGFiuh
pPcDLT88a2ZDG0PSp+AlxZDesv3Dm8zmnpaYl8ERrxbBxDLwLt9AuLB3wbeWg2ldAwo0qF+vYP3l
MDSNBxq2C5rLvqLGVfL7o59GcpTC70LxDzjJZcbhqngyhTGal4nz/IWXTfZpyuzsh9719s4pWKZv
IOMALgjAHQPFf/QnFgdNqYvWzICsu6CNTDHRmBQiD6yO9z/rbtZ/cpz2Tw36vl+mqgR2/GPrlMbR
7tUwhu2p0C9auKredietLRR6aWrUdf3Ja9P6TIEofBGQIB0+WMz4jzU0B4G1kiP1C7eMZpreoaVG
L+48YfDIKAe/15Ix8MZq2lnY8oS8mXoTs5K5DOpg19dXZaLsGwu7Wkj+V6Nnn+hs/Lq9efJvvI/D
32zgdUafU0ckt8Qdt6wdMCCh0Usi2Fc2Q98093KUrQvd8S1zrqOphKLKbZub65L9fySFOjjzFyGI
qIGzAQc0Ul+u039oYinRkBl7QlPLVOZtZRg1MU05YLlqGReN0ui4y/SiKUN7qGkzhohgk4fMLNWv
bm7sho/LlObNIAByUgMZI0HL+KPXUYYshpZe7KGtA2KqBAgKWws1g6Wh0TYsmDNd9RNngk6M3rqx
qC3tT06n4wHIBDcGaMLiIjLadp1wa3qZTcD/ocYxNdpxZHs0SZtf8J2ZRTFDUEkZMzb0MjZTxDBM
WeZ7fLqrh/RtOzHti1o+hmMRZ12ffrMmNWr8Jb30asqAbEuNQBWWAoKwwcO98/o7GwWLQHXaDpU3
veeB0wj3x+2junk93v0I/fpHAMjQqhgWpRfPE2N3rrRxvrQo8Wi+TvjkhfCJWglWd5vs0gJsnV8D
AgXyK0LmeBmopy0H6txAgagFh3Kg1tAInKvGiXJS5SEvNeGbIGLwp3JwLsqIaMLLXPWhaIwu1JM8
C9EYSi+9MhM5S2Dpfm07H3xgll9oEXB7Sgfvl+Gw1co3hz1NCRpv/R7AZPOogUvQBJMH6P2W3h1M
yhr4IJTsIibN+8zAfXCns6l7vv2dV7PYb2tBvR04f5kELqvuTWNDe5lRegHjUXOWY9mfgBkeLyCY
8s6V3ZlgzeEmGExYz31Qks2Yx3YyIAFrU6SWD/Ir5b62QZsdUHSTC9/mWXlR6az+wND9kAedracX
eDn1UulFtfcEbm3S+7OyOKa10ScpkmccU2cYfVaNnzsMKdzeIuk6li8FkL/I9QFSAB+0/A3vgslU
EABZoVV2mXtv9Hwjs0v3SHVFBfTJrOo9IPrmFzEk4B3ilWi9G4vcwFObGm+wQS8snELjgZRfMvFE
2zsLJZQ0ABrHeW7DKUoDmt150Le0MFZ1LMYz2RnH2Fz3u9+x8ENQcYFqgYNXWLHYXSeSmKrmHcFQ
yO3t3fqEKFq+qda8TUdeb68jaSFsqCdcdJ0CcjJ2lDRBBdrlPaWhrfUAsvjfk74IYIoqq3TmZVhP
VnwGmPcZnB5xXe4NaW15TqCnEI8B4yT1ha7Xw5zGmLQipRcV7PGnRh2nwEMbP6yKeoorV8fgvZW5
f3JGgeAFhBHkhNA/uTaquNpcqRXLL8Iu6l8QmrSsyGBJ+9vsO2KHt7/Y1kYivEbSAzYPOKhF3ElF
lWUamBYv1ixE5XdFBgaxaVDbxzzP+j0lV/nXVtcPAROG+8FiD2Tr9dJE2ZgKCPsRYjNQRRF7HO+6
prUPlCXsiP+/eKrKzIycjgFjzhgd/vr4aiUEBlhXAIjxv2v79Wg1iOcR3eTd/GPoZl9M02HsxU7+
vLWp780slslBXDsLB2ag9XhRrQIcYv1vouxNdq1mTaW/f29H/o533kzN9LQWE+wM2XkQQXXWo+Jg
v3qzr3+m6E5AHS4ooiz8aF3lza5UfJSKBxg9WG5jkw//edXHjqskAH9UU4T96MKpGZW5V4HbuoQy
/JXpH8x5i7tea7moSh1xWsNwwd18yD47Bs6OD2J/90nRRuOx0wvdv31UtiKX/+HsvXYcR5qu3Ssi
QG9OSZmyYnW1nxOiLb33vPr/Ye2N75UoQkQ1BgMMpoEOZTIzMsyKteZKC5UjlabeMqfIRClGi6Xi
YuTN+KmpZVgToP96SJIp25kduLp/uIlzi3RuWcwQusXHNNOxioHKRKeQocnJzGxfDmwwiRvrWj2b
Z2YW3qWqTDMtMiLSELCNgETn1DNuYW3JKG2ZmT/q2dFsU70QRQqkp1ggwOyaHVUPOzOsw+2vtGqG
bB21CpWxU2VhxvPCrkpRazrJua/kjgSlwVNYJ/JJ73xpizdsrUBAaxc+/Xnki1NxuSY/KFI5TUjG
TGbWDmkSqLtRFQQnbbvEFVNf+lClHV0ZQX7v7Nx84Whbvc1Ec9/MxTKVOioJ0bjoRavGiR14Zjw6
dTElXyefn/oPJ3EWRWTsgUF2unaX6+y9WtO52eEplcu7soKbVAwOUb6FTn1zE8vXAE5zhkWo7lHW
XOznEMETaFZVeCq+NTvl0B6Dnfy9Q8Osfcp3490WleTaWTkzt6zT1orXtFY/m8t9mjyygxrjk298
eP+JPLeyiLRUsIa9lGOFYb7PcgXtl57uxNzfeGKudJHmI8HOMSXCZTauqEDTjMCAQiWR5XDQj8Yh
fEiFuzw/SKfpQTjWbu5mz7Cp0iH/h+z83PDCHU9thmImsKpTIHbJTg19f19m87gAOljO7b2c38nl
AWH6hSUCNiCqXOxlWuYDVSl81QDY8dXQS3ouhbI1a7N2Lijg0FJiQp5mwcIjDmopDGGFp69yZRe1
8YMuZ+7YbTGgrL7W53YWl7jPmbKuEi6xekSwwk4HO/mYPlv7CvLUylYfU9NGvuGf9hBtZsai2cYr
6ukhNCtxyrTwBNfpCCi0fgwL+c/t77S6g2c2Fg6jHnP21jTCUz5Kj4MIwV807rxG/4erBfzk/5ay
CDuKKSoCRMC5wFNy6NLS9jrfQcBr/w+rodXN8BWM04z3Xro/cuOYtJAsWh51lmIY6YPVdprtFVp8
/y+m5hFiQBFUm+aNPXslo0TNdCH2wlMtj79iQfo7j0jZMqWI23ZWL9IsG/H/21kc8b70BEB4Fnas
4dVoq9/TEJkbl3XtdaTEA0yBQj1d38XxNuNkKJtE5aCN46OnKJVdd9aXRG2/CHrGsG3ZPOaNkm2E
M2srA1VJg4DpaCYPF2eiDrWyS309PNFwM5FF9L4qRrAV724Zmf/87DNJQppBvsYdUtTYsslmH8kw
Pr//E50vZHEUSiMYO3Eyw1M1aSUKy0Nkl+K/FK3PjSzOAXXdBKpFvhFBTuQ0dblPRHOrJzT/0qXX
njkpwS3NDZslAZiYlG0VyEoIAM87gnS1VXrliaxshH7rL+CZncXrYIhhnaNZHeJPBctOUgdQd1DY
kh3tzF29m8GF2b6+9x7jw1ZKsnogzkwvHF6k1qVQ9pj2K/nRMHDbdTekGxdqy8jiaAujFMPliBEy
SUeqfmXhFkftugUw0jyuYDKXIIC8nGBQEcXwZDWWvqst/Wvuo0v1Dwdb+p+RRbyg1oYVyv3A46BH
MLzH6rgPRW0r5d5ayiKWbMWB2bpxDE+BkvJVqvs8Hrd4mufbcXWweUYpb0H9xmt66QYEkUmE2sJG
5dPK8hSkfsVxn3nCbtKD/e1dW40WKBVzf5BMBF+2+PrdFFRRmdQsqNoJiUNNdpBtaRfvhX256+QH
oZqFYe338+i9BZZnhuedPnN2Ze0DhtIIYKWouAv7hylAM3xr7nT1c50ZWWxlJwRtUk+kGJPV/BVG
9WOAksntHdwysfB1g9BGUl6wgUMv2XWo2nV+d9vCqqM7W8TixRvKVtErjUWoScBgf+TIQQJ8eqsn
d21GpiAAmBHCCkBVy/pHHAWiFiqk0q0cen9r2HDNb2KtdiETBJVYvXtRiADNEyiMSwB6XQomNIz2
zvATrms3MamEyodHkpkrr2MnGNPGKZ936PJGyZDNcaHovFNiWcYMUuY1sgb57snS4VlPLbN+jjQv
OQZtpD6l3K7HHunQrUbD7AuWVhl4f+PIBe+hLLw3A116J5htfMomemC9N/UybeKwoQfQayozGV5b
Wk5EiigerV4cunsv67wtFqtrbwJRETJiQCvh3YOA8fKe5VLjG9ZEWSvPg1fL6hDw7pMfRuIjtssM
++2jen0ZMMZ4HATKbCXIkEtjUQNQtffJpLyg8n43pq+JX/LY0JLPt+2sbC0aztSRCQMBSy/7faXf
ROglUJf3xkALmG7RxAcv1CYUiizgQZGOaJqPkondCLL2IqrF9PH2D1i5LLOI9AwXArYEju5yoUFX
GShv0mmDS3501H7sbV1ghEKLxi1g0qopYDawGqAuSz370lQxtFKptH14KrWhOnayJjhTUQ9H0ze3
xCKuP988dALYSpxhqpQjL03JIFH8rGnSEyRNvbTzpmlUD2bVMNJze/uug3jGgTRGRMl/+K8rsJWV
qOlYj/Epjodd4vUoPUV2FX0v5Y99L+/7ato4MNebSCWeUgbJD2ObV/IeUS03QuHL6SkxxirYy6OE
oDwFNB5US+/kTZajtQXOfX0uAjEJn+5yJ5EZj0R98pJTtUOo5agdICqpj96u3IWflKPoTo5nd+Uh
ewhd69Ptvb2+8MAqzkwv7mCqQptUxpjuelpNtuL13V94FqJjXknDKzlV8+W9BiGEmenAIYyi17ns
tmRikwSCV8UnMx5syvNHo2Z+wfjK1hxuW1rBOVyaWtyFNI5zQ+KvP4UddTXtv47LUMS/aKimoI8L
o/uh6IMzRFtcS8uLIYIQYVSeDh8lohlAdfk5uTVVPCTAZcH33eFNH/0geu9zsbSxWFvMJAHTi0x/
DFYA+UsnwvkbRSqzrcCCk/hA9FaE+0ZTc+DWtZe+DLm3BRu8CgeXP2LhAeBfyOtUY6GBbJvHwKF+
9GemoSlQ5Wi+yDZt1k1i0RXg/+XuLpwpnGNxMPYYnTU3w0flLjz2B+GIR3CEfxh64cmgo8s5pWN+
pdctNr5vaIFhnZL0KWZb82mLoWDpa+Y9PLOwLAC3DYO1vapZJ8UKnTTmKeqRwwjvN+7CHJmfhxeY
AQpJ6xZCFQaWlm0CXYBt2TcS7wRx0Lf2Q+kgDmrrNnwHyn7euK3qxNKvvNmbZ9/ZPIOnbxHOZEBp
pn7SLYIoZXDkThR2DEa3nzrJb51YF/p3PrHYm/8hAYIsBRbOxX0odbkyMkDDJ0HtndR6zLLRHqMf
799FOJdA1v9/+n/L17WdxjKDv9xkqM0ufs2tzelOV+z81/C3vmeIwtE2vtvKNuIl8X1IGYFXEhcv
Q5vmhTfwdJOSSN1nzTfS70HYV08d3c3nRC7F77dXeH0a6fLNbIjM49OJXjJ2FUkymm03K8eneWlH
urXvocW2FSU83jZ0rUQDYpnJRLosyFzPDvPSSaZ1EsVl2xgnsVUO/qQ5iZXYhf5XjGF4lgTpQyKg
YBt2cNSlEHdMOHC/sZtKObITWy/FtccmPiTC1mSK0TMy7PLHeFIySlY8I4bt/Ev+Gu+L2Jny3eAI
mh3/lu1gLyKk+952JNDuOSiFooEPO88KX1qlizB1cEeop665n2S3Cu+afiPfvKpHzTZ4aIHzwA11
PW0uQs7QqrmvnjKU0XUng3VlN/xMnelVeB53wzHxHc+3yS+2JBPWLc/EkJo8M70uy8htYaCYgH84
Vb/Y0x/+I3SDIF9PRmznARiACDHkcKd9b9ON2s71GSYSgwCLcBF3cKUy3mvQ12Z1rJwicmyp/9sG
opPB8H/7AM9H4tKhkiLBbofjmeXFjIXDKTSGOxsrk8CAWzIkZZpVSP9Z/dTqzmBateVUuRVaUKTp
abO7bfraKWARhDSMdqRN6pKNIaTywdoL8VQXX6byIWp/ZMqxVDdu6MqdmIuJcyqMiSuYUdJY46hS
Uzrp8gc0BINpy5nOpdDlDtJFE2WarTiDJcEVk8BDU5bGxPi1pwP6G8X2exVnxX9aJpb2KIqeYMtV
1Gn3tZoqT0oZaJYDwhAESSWG1lb59PrYzK6PYBjuIwadlqD+zCsEGBt83S1lwY6j/zz5c7RV/rn+
cpc2Fn6mRtfAsnJBc70g6F7F9M6PzfQh0bXxe+971Qa+7voLMu3GSuYkm7NiLlxs02li1cKv5+ZT
a6d1eRTiccNzXpsgIWOG0AQWxjVfhrpRGOiM6SvTaarQNUjbXR9pG9f5es/m7A+e2hmeRb91EUmM
RaeNhhJNpyBrJ8nuvJaCFr8k1hDtkYJg34UN7vr2FbuCAfAWwFrDZOTM+n49HQnAqbISfRhP0y94
3uU9CFyknngVAkdx8u+iyWyCs9WtWhkhnNmdZmSmZRFzLpHZ1hQLcoG4JLFtcZ9CI+M2d/3BeOh/
y3fay+0lXjsweKJhL5NMRYY7YjkrUApJNeZyFr1Y3dc4+GDQujT7b5L6IX2/0gF8x4xZyEBhqOBd
DQxofTiEQ5UHLxWVj9KvdqXp2fUYbQzNXp+UWW+M807hTmUyYdF7SQNhSghggherMXaNnFKyyg6G
mh23xMauTz2G5lEzmFrNGSp7+XB7itbXZlMGL9F4MNP8a9i3n29/nHULPJ0G5Xb1CtWj5AZC3XEW
vBA+PKkjA/ftVnp87e8YswT6TQ4+I+aWjQOTSWerRbP4ZeqHu8pPnzMxfs2irSBn5aNcmJn//Kxy
Hxqy4BcJe6WWkd3pPwyEUMXxpUnf2+Gb8Zvn61n41mTIaqFB3/AliD+DL3dE9UmLN0s1W8tZ+NS8
9YxJ0bGi2cqv+oeyK4/FzwaQxH3omG75qUTEw4Wc7b1gq7fVgXpi4Aw8CInV5TZGaVwwP50EL3U3
KY5Xqc/9IHwoEnWr+r1y8pj1AhmO04MpZ6nNoLZC3MWS4L+UvbpLou6nWaifbh/uFc9DGRZltlkA
Ake3CJ2GgXlwmIn9F6HQvozx+NBCtml3am44jQw1WVXhIm6bvD7s7BqhMCJMgOWugtGOOlYyjuJ0
GkrvBZo5t1D849C2Gx5opTjBXBRCMvJ8pebu/+VnYiiwFC1vUE6GRSpP/w/ghNX9TfMhcJgXzWxo
C4a9HkPdK8bGxyGROqc1RO8+71tj4+Fc/ZJn27y4eVGqJhoci/4LKkr/5eb0WUu2SDBXsjguHSHE
Gwk8XBOLSxdHURT7kui/KG7yLf4yfhG+xp+rO/Pj2DrT3rzb7nKvbPGlycUNLLKmD9IBk+rRO477
/rm7K/aMUJ8qR7zbGsJdO6okqCKYQ1RTIce8/J5inPoFM87+i4eCcNd7d5hHPMQ/hGBgA7853j6m
K0nTW0L8f/YW+5mDXRikpp0XpxwSKPWLXVscsu4g3ie2dfQeB3I4+VAXOx+fs79tfc23MX3PBSGr
QeBy8X5WeppWUTTwMafMSYfvtR/ZWZc4k9L/w9GEjJPSOpEHA8ELNJMWhu2oy7H/AidS4yRh9F2f
oo34ZnU1YHCp3FGAuh4aLKumauPEf5EjZEA9JaKa4D/1Rf5Uye+u0uCRDaJTBornYfhFiKpNptir
cCG74ZDuFW/apYFnl5K2C4Z6w8NcOzJMzQyW88IIQhYHko7Z2Opd7r/QA4mJpbrOlhL5NTP9jeRh
zZBC0YmAm1AU2O3lyW99eMYTk+2big+R8Wxloa3qG9WJtdsFiwUVirnjeh3aB5Neh1HKaY/b3xRh
MhStpeohoAsKs6V5wJVuzeisOUVA+7MywVxxWe5fLAy1Jw2cPC3py2M3RJLjleV7O1bwjFDZ0VW+
D8WXq9E6wHoUiycTK3l/7yfyJ0gpbT97lQ0oBgMEdbqt7NXic1wm0xcWl2XkAdEFeE94tlVBdCQx
/iiN+V0lFEwsHgWEWUKx2/VC+Pe2x7j+gLDdzzJBEBWsTAIXVqVZgaYJLj2HR5jNbEPKfRaa2r4U
gQzJs9+3DV71dOadJSrmyZlp6K8Y70wfAtB6aLA4eIe0Hu3WLIGet1/gqHN0TzhoIT3CSbTFotpw
WtcOZaZUJWDGo8z5xXy0ziLZUdcDoesLyw0RubjTwB0MueLblkJSkxtbldg1a7N3JDCn1API4tJa
As95JgqaBfV3QTXE158LyYNm2KvuGytKNtzKyodkSdD8kg7CsrFEvRu5IiXlvDYkG2yzqG19EG1g
n05t/fQ21Z/W1sYG8tSAyoS0YuH+oxAa2iJILLefKjLdoEp3NLH21tgEthb6+VYyv7o6JhR4yemk
XPmyJJE9qAx0c1aTf+pekl0KU1T3cbpLHruHcceos2jrdOls49Pt43rtROnmnhlePAx9Ho5pA42C
W6m/QhgABC3ZSU2/u21lPniLu48Vysh8PaJpY2FFF3JRGEaP9IMRxN045NanaQyT//7BivmmoQYa
80rGsotht4i02HLNrmkPalLI94FsbikyrO0YQyUwX4G/MdVlQakZzFEPUtF0c4G5867M1F/1GDaO
Zw3NVmVpbd/gSYM7D0T1tWRbnucAu8vRdL1O/GPk7dc02pq1X13O/FBTsWUEdVlkESs/QXgWRgLY
u+EssB7SNju2UnL3/m8DDIs6KvAWgoOFs6hlr6qzJjNdX4EAdAgKZV+mxfD+5hA8owAzZ62AmUjr
0iWBf2q8sQ1Mt4XNMBTTgzVJdxAp/YOfpbYNKpyisC6/JQBnfrYMRr+Q+8lz21L7o+oCHqLWql0u
vFYyCg+3d26lh22izYp/ZWWATZe4q9DKulpVQs+N/fYAR82MQPpcidKzZ7bPXf/UBv8NvXLQ485m
DDwDD5XvrUhyk8DctcH7A2N+DdVnfgmIL3GJFFLbUcxHf/41wkcVuRAtfn9WeGlhkT5lSZBoAXT2
7hiKpyTw9oiDbfjbNffO8Zj5RmEUusI/SPIk6F2GCbWhpZVFe+RCHtUBPevhePvrrUQ9oBD/Z2m+
fmdHxRL8Ui8oMbjWKD5WOowA9zlaZEW+j3sPry5/LLP3U9OygRT/Zu5BVCWXfa1xaFMzgknYjcaP
MZCZsPkQij9vr2v9VJ4ZWVxoUK5Wk0sYSf+CCHoIfgW72n+IYfcMXsPv6Q5GHDO1e3/j6q08lNTx
yZdw73jEJe2uWdBVawDluNpAS7Du888ht4Bc0ZEK4dQx6/R+x8U8OaQQDNHO6siziz77gEMNu7Cc
4R+HuG7txvPKfcF88kaesXIgWRNFM9p0K4jOLFTBrYeG4XqA1byfflA5bR3tVG3jiVxhxCQofRt/
I0Zl7GTx2Wo99AGLeYZbHYonahP78DH9kOyS2AmP2lE/tLnd3se77E9S2luIi5XX7ML2wjt3TW7l
Ixvtjq1q2UUvnOq4+HX7XK7ZgDSPYSdeZ0ZOF85DG4U885nScdVKMuwp1R7MXLI2DuHa1yLplChd
mXNeOF/6szOhqqOQWrVpuHL1s+t622eYTzCMvaC8W1+Sht7c8KNrAIKZvOLSkkSgKw9GabiJrz1n
ZvLcjPmP2zu2EgDMQTyVR4CEs27WpQmtD4yhrk3NVYMBgTPxK0BmJ23U+9tmVj7MhZnFwVNjrxbC
ubFYmzxPsf5BzOiz37bx1ldexJmgSmfYN4WwOd28XEtoKF3R+Jbm6mUPe6itJ3U6OJMlIsfI4EmQ
Hy0zH/MPjVzk+n3rSY3nmGQWz5GQhXrmiD68ALuwyOTgTleb+k+fUQA4JBQpPwVlloovSZFH0TM7
JpV2q7VpYFeSFo67fLLKzO5Ty+P/lJovHf0s7FERKls9Cjaer5W9pOVHI47WH82xZU0zlHylmELJ
Qt/8VzD+lNp/iNcpQMAQT5ePaf4l9MXymOGr5dZypUbuG7vNUvNX1CB7e/t7rfQwTZ5fIALUFAkN
l5gvj70RB42kTj32+2mn3KXH9mAcx52IskGy3b2cr8vifJzbW85YwaupgKPBXu/obxSowc5ytKO0
Hz6Hu60R0hVO2YvVaYsCVRBVSgNezkIrwvqFlK9eHbrQNh9UR3uc7qrHOId/WDN2yPlkr63r77Yo
Nlf81MVyl94jI8bJ/NJy87i2MzVGNFY/ClJrq3BO3P6UK14E78FUBzOFAIKWxTg5jyem/Mi9up7v
GH6oAnROoAe6bWXl4EM2STSMV6T9s2xedMTdVlMnJsGnBy29v2sq69ttEysLuTCxcCEzbV2Zw17r
amoGNXtqVrbuTXRqC2/DI66EMlgitphVfSELWzxVspHL6RQKBioMEzyy3V7Ryl9lqOUOFaPY1tXi
++2lrRwHXSHHQzOGyAnLl94xL/yuzep2fn9/CPUHVDb3hAOOpGwM2c/P3+KW0YsACYGwGXOMS3mJ
PMgitSJBI2TqlN2Yx891P36Dj+RRE4WPUdwepIB+QbE16Lx2OuABoYBC2Y2+3eKJiVNFSYqY7K9q
9O7BN7XgQyx2wsfbu7gCgSCNVRDSpF/HY7PMx8wyFeQm5PWf2fwhi3amu+LROEJyfNjin1rpXmGL
GtQsUgqz4LJwIkZJUDLDS6TR0CNgrCiNmd/uS9WD8q0bH0KriO1UyFRbhKBr3/VZwMyIpAh3qon+
mxPDqvF1VHJVOqpxNmz1Y9YcOL+PARkE0uklLl+iSGqCsuSnv6mHz3sRarvY6SrSgH6n7Me7YIt3
fH37z0wuro2kBXrSTyoh0X14l32cSazHg7KPd+Hh/ZTcNHnBJUKjS0CJw7m8MKk+KXII6MotEtMW
ksCeuo0BozVvA/IJrwl+lmx08URAiwpDlZkYbo0GQ2UJTj9FB2OL+HvVCjmMQt+cctKyR4iBWK0E
kqYh8Z/bdPji1eGXNGs3ct0tM4v4PmAOO+mFwXTlNLRTaKK6DFAsgyn/cAEphoAUB+9Oi36xaX6n
6kU1+7Hgvrof/5vZ2VW725dAkLZOwNqSyMhmtRxaJdcuRZWqMFJDw02BqOyHIIw+WBJAF3/SzcPt
Za2YusDCzV71LKnozLIoZV/WXK0dTnpThraoNR/FXB83HtG11B04KAebww24eXkcKk2tkgZ6ORds
DYouTSQziFlnlJ5ojFj+7yGK06+GmIUP8BHQrIgLLfzule3Q7qx6HGkzS3GaPoutqTwqwuTVTisJ
Yr5xmta8+fmvXJwmY6BFlXaG7oZV79+bfd7su2AUP9ze9ZV+NtEEcDZIRjlQV/rtulFYCeK3uqvI
zohDh13aif9U36dHizkRvzv6DrrPm8HhytfGLLSWs3Y3KNbF186ioanSstPdVGHEVv2QNwliIltD
5GvNKPSzkA6YpwtpKS6iGTUeDXi4Kp3qbtvawRj8Ees/f2o9fvJK8YhUrmbXafAn7M2t2H52w4sg
gNElosEZ132NcVYVInufIqI76OUBIp/5aN3pEho3ORhFuXXEKf10+1uunBgqNEyHgidF4X2JOjai
KPBRkTdcMXmpjE/eJs3vloFFgAHHSimVUNS5Y6AcKqQgvX4rKFwBj1BdJdenIE+rnmf10g306uAV
ulcbbrk3jxDrHESUgXag+A7Fs3oaX29v2epXOrO2yBDGyvcTtcZaCBJcl4Azy+JeaSY71H54VDY0
//dtg2sRDTVzUkrAVdTol501r4LhLOipaLQP6kN/xI2Ep84Z9hpyBvS3oufgaIS720ZnV7E8i+c2
F3uqBWXYG1VhuLFUJbYYers4Id+b8i/TJB6DKtlwKiuXmxyIDAX2IIoQyzZEI+e6Gkml7o7KQzAm
d/CiO4RJG+/gSjhv0C2E8w79TlRY5tN69mCk3UxOWTEJowff/LF2ohotltpO1WrjwdgyNC/3zFDp
GX0eCLHuIg76KGj9R6mrdmPl3YW+936nj88glmRygWO5vMKKIohxVQe6GzWCE5Wvcvv39lFYCx8v
LCzucBflgxlOgOij+/Q1fIx2cwDZ7tLf6mbw8Padl+fufDWLJywI6lGraIwTHU+HJLelb2mG+lf4
n/fbfxqc4FVBxxiQll0dt9AWq99srhCBIHmjkb/8ZqrQMxc4oLNuQHnXj0gAVYMdRA0th3jjds3n
bLFKRiRmvWxUXfFdi4A8j9RsqKFbZTxIdHUBzrswe3+YDIyD0BVAjMmKFoF4GYvMbHfU9YoW3LTe
k/uLh6bY4hZY8YZ04Mlj5sEVhh4X3hBlY6+wGOdAyjpF5XHI1c9JniqOHogiWYYU1d+bXCmejcCK
v26cy/nvXu7iue3FEuOqafppnAj/7G5Xn9J9dye6QH9s+S573oTxb1lb+I5kUDvP7LAW3RefikN3
N98B42HW88ycrTLUWz381toWDmQC1lFYEtaYHd0XuT28ZPfTp/aY7ITX5lPp+Ht91x8UpzwoDzJT
suIhuOv22p5/+UH+5ujn2omd1YneYuB5BPryckQaZXXDqDU3FcWDXI4OVAcb4LS1d5yzRF1zFnWa
uwSXNkzV73sQCfOa+70Ki/UdSgcHVBWhn7kT+s3myurZZZR1ZiDg7VnGDUqpNl1WoveSg2f+ACPW
FMBVbqqfeTg81+wDmG1TP5ZgeiqTTd6ddesmWCBwtiAMFzeH+QkFlC07qisxN3S0QA+35i4S9D+F
oLrZWBS2mJsb3azV70h9mtQclamrvFZLFb2t6fHAKa38Fzf1ZyuqP96+lytPOWE6PCPojMzlnsVF
6dTe0yIdE+ioNU7ajdJOkVrNkZp465qsmiKv5fvNrCPL1pyexkoc6zGKPYVvj834O4myh7bpN4BU
q2aQRyT6og8IM8blwUyEVOpHOeDqx+ZdI5c7n3oqvbkNMysPEPiL/5lZ+DOopKuyLELNRajbTqHU
hEN6pxffNO/1/V9opmdBGIiwUhUXl1kq07D3x15zh7D/rEfKB02FMiHZUrNcO2vnZhavXFkDCCpi
fJiRwcyrJD8ofL2XGoU+3xtjOiU1hneuCrRTq/UaxIaaC8/OkzZp0CLlzYueyVsQi7UzMHPUzpM1
0HItKygGAsZh3Pg8NuIAHaRpy2Zsi917yaDf1gO+lI89yzgv39NpiDMtGDzVNTMQgmGODlYc/4CU
VweGqW8xQa9+oTNrixOXDRJSGHTwXbFsdrJu7QKzuLt91la9OtQ1gNxn5aar0rbcl5oV9dio98NO
2tXHAXIHFdx7vhO+b8VwK3V0FK/+Z2xRIxDrlJZbjTHJfBiG4alNxXvBgwDeH2C4Dh1VKv9Mxtbc
+9rZYGoMfh6ST+vKlXdlArAjlVXwQ+pzOlivSmXij7x8f3sv15q1Jo6bqbu5SQVs79IRVVrUGVNT
qW5zSL94x+wQ7ZLaGbpD+MdA525w1F/5r/x+jkmiP7Foq7UNr/LPlEZZ+vP2b1lbM+RH3O8ZKXyl
HGsVZoLapKmD2VV3VeZ/JLF6NX1rI/lYO6GzPA9tW8YXqCdernjMOVC1EhmuMGl3QR6+RG3+7pmC
WZZ+nncliEXTaOEN+3YS04wLRtx/aHINyXJ6S1Nuq80WF93anrEEACvQdsBbsXgZi2hU+x5aBFeo
g9SO85SWVQUnUFi/l6x0diMELTDswfhFUWTxYhnhAHhBICxvTaQW64DWO2zyysZ5XOtlAOqA6IEw
HCvLpnc7kHdqekP0Dzn4Q6miNpfUbbpLYyl47cXa3GVQfO+CcSoOU60RJ6e9t4PhzDvquVgAAZDa
p9vncuXAUJhE+4a5QeCGS9BzTeO9mqYEP112dhLRrZ62JOfXTACMn2Uz5mnbZRXB0HrDwG8So5ny
H9QL//Qqc7a3l7FyVGAI4aqb9LLmoeXLcy8n/eB1oaq6heH/0Uv5k5LTG8qE77fNrC6FuZOZWGEO
uxepfa21JkxbiYq4lvzaj9IpM7cSp9WVMOmtaVCdQC6/MEEPaDBrPVJdapufGyV6kUe0AKIw3fjw
166fL85sI7uFMTbvcscSCC79DmSK68v577RSDSeLtcecCMTWBPm7ZgR3sdU96Irw7fYeXodtoKcA
0EJ5N0+VXaUtkoB30UvFLcInsXwcvOipD4N9rGyFILMjuswJ+dt1YndA71zs5dFuLIGnTEhlNys/
6DpOXjuN4kuUfa1GceP4rZqie0rIS2Z0VXKs+76ccpQ3XMWLgYT1tpz8DMpfQfsTPZyNCOH6DLKs
M1uLUqMnW1NfK9hSm+n3UOmHIZg+3f5EayZ4rJgOmiEQDJoszkbpaZkQKgqQ0r9i+FNNpd1tAyue
EGI5vM0bKYp8NWZXWynXa7ZQ7Zon7aDdlc/y99CxjvIudJvPWyOMawsingKtxzmgfL9wDx2qeBxx
UXGnrjhKQ2rYVRzlG4u6vrmQItH9pE/Huq7GcoqgTsupLlXXiPJ704LAoIiOXtBuvL8ra2H2AOwt
UxwInC9dXehPim/Jo+LCXrAbst9W/eX2x1k3oNHMmeujV9wxANvNELCI4qb5NPND539Mw9s4xCt7
NQ9Q/J+NxSEu86RX67xVXNmQd3r5nxTqtqltjQSY1x4AKyZEdFAvAEuZf8VZWXkA/9J1Y624kRba
cm/aYtrZHaQIDbJ1ul5wCrYm8Fe824XJhfsuc6LQRGHzTLkb7DxMaLJO5rfQj6nBau/HYc/6yfwL
dIPe21LnPvf8BrJSfGkLVj8OnSB89vWtef+180CdCYwIeF46AYvLk4mprobqKLtJEshPAZJ8vyqp
3+Sfmj/5wl3jcdQZcw30ipnLy4+lVYGYWH0nu50E8Qey8gDnzFmDraFvswUUXjl/4IdYE/EITM5L
EjO9LhqUSDtSEPU3Uxx2o2uOYm08sSu5HLEVk3K4HJzoVed3iEpPEgTyD+tjda/cDXep0x7EA/py
z4h0brxBK0uiI0nHHTAMbmFJ2RtrcZl0pjm5wzAFj0k7hTspUaSnPjK2MMMrpuaJA+ZfQMHyFi1u
b1tINaOV4+BWwdQJO2C20hGZZsG0W72O31+zoFeJMUaLoUK/2sVWHJGWEovBLQcfUm9C47ZyMiM/
3HZ7K2845R1mlObaCGwji7zGyvUWNohYdqMCxNr4BayEXRauGH1v1A0XvrJ/F6Zmv3Xml7xwkEYN
EVw3UV7C5qgkd0H/6R9WM89Gk7gAs12mGmC1QL7zErpC3isAJStfyWDBlYrfg94UrRP4owQ9gep7
4UZZ7spdzNj/uVbKcCoR/9vTf7Y4I68Ey8ti1e2U32V4VxnvDrZmA2/zoMSJFPbnH3BmoK0TSRRk
3tkhN451pttjRfapv8oDBBrFezVvKWBiDdJIidkonqyF9yvFove8olBdnFbHKKiuO9XUZ7ZVQqN8
+5utvB2wTYM8BdyK4zAX16oMGAJt/EFymRu+F4vE8UYf1MwPQ373NwJ2jfOD3WZWN7nSZQ70QCtM
o8VSa96PhbxXE3XjOq2dcUDXOCKFsscV9UAqRX2fgmZwJ6ZSni0SptCeorJ89GWh+3l741beeTgC
WQufiYDoTezz7EQEnRL1UVJLbpQoVINb2TZySpt+6D/rSvLFMIJvSaU2G59rdYXEx6Qx8/Dcsis5
5jClVX0luQitFwQxqIN3ptI4mhdsXCl5DrgXb+NcN5ppNwEs8ZRcHnmrbaVsUDxxHhEqtd0g++gC
oxyciIQwxSAc2izPQ8CbWjkdOlhrCscMS6iTMjM3sofRKOVxLyM1n/8OpFptjjHawx+hB4iVg2Gm
w/Sg1230RMaWio9ml+UjmC3UiO9Cz8+t3q78Jmv3EH9qunP7011tItdrRhaoHPd5hH7+87NPp466
p0oxgeD/I+29diPnuWDRJxKgHG4ldbItt8M4jG+ECR5RmQpU4NPvov9zsLvZQgv+NjCYmwFmNalF
coVaVcn4xFWwLGwhSPF9E7bACEGvCoQ+ckZd8c51O4DHj25aantAA/RgLKz4Nq7ARHDd1NIJxlPl
oE8NzgOArs9XQ1ussCc4V0724iENrIyPuPzIZ3Nl1xbt4FDhmcJoIR7hczuGCc5AUvfasarYTQKi
DU+J70ZvCi0zXpkbu/hAuCowk4aKJdYEbLf0gUaLNgwE0trRbRKfTTeN/VTka0dpATNxbkUs+MQN
3Kkppz6GFdGbzvfdp8BMOLtqk32sAS4v9s5B/RVsGyIpwHCpXFXUJ9TYPNqox9yimPysYyPo1fzn
PKa9r5R9s7nuEhd1FmEOZSkgO2ERV/v5yuakYG0MGoNjNoA81amcCDTuW3cevH1Tto+pm/xSbaO+
6Yvk6brlpYXidIENEjEa+raSM2bpTPLUsGZM/NV/MFEWZWqxj5EmBalOf1+3tfDoi4fy/7clk9nk
gnYgZt58zFv3djaqT1yb33VEbCSiCdAsIheBBqK8HFowqARq81HlR5X85d2r7Wyvr+ISzAgbaIig
/IawHaVYKbRQ6TDnJFNhgz6wAkyt9t9W/WOMnR+DmXcuEW+0IOVdS+OWvtSpWemMFQYga1Bbn488
LrPfs50CdDzmymbyygpPc1M/rqzzItYV6wRX9P8mDIGql5zSxNx/M87zsQ/BC/swoVwKCZtim+6S
Q66F4zvYLzAgdSw+k7UqyZKnnJqWtjinXTPEE7a45mkQZy9W/R9cEWRV6ILguF2ChTrb6rLOKWf0
J/LiSesq793S5/bt+hYufTLMJOBkCxTeBcLZIamWcrvWjpCXeoX4w76O2181JftpZuH/mykpMQGX
vZf0A0wV5FcFCWEzc/2c7S3333U7S18GUSFGWxHPoI0p3VS213SUsFQ7ouljHqCdVRyaKvmu2Ke4
JHDXe0hUkZ64MhtEYZUYE+MEvi5EuqdXh5BANX5dX8rFo4VM+KvLhjQE6b2cCzcdSYZ2sqejWb5i
VESBAFmmr3jAwhk6syElcZXWtFwr4ukIWta0SjYt+7TmdAtIXJCaKzCUBW8T80boHUECCNPp0qEx
K4yKpQnWww3vRjWKMO3tHylPX1S13f2HrQNZtaBfhdqIDN0naQ4JbjDHH72uNu66ouW33GnnZ+Ik
a6YWnkaRnapgbBG0YTIH4sDNTIFSJB4NnVlPbuOSu9krlN2oNumBpFO1sZz4c7T0aqdUdv96faEL
7o7kEbUm1OtBli03hzUK4d5ZMScAirJApQpqQMXhuolFNzwxIX02qqbMBX/RBFChtU8SY0sdFSwu
7UqIsbYS6fnQp6KseA7vcFPzbZ67rVKMa6WstaUIDz0J0HK3rTslw24JWIIZ1DdJHtY7F/TwcwgM
Hbimhm+L+eGqEOk9HB5/IGggbZ+ZI/WePX069nx6t7L+ZiJrZNRLLz5CCdDwo3MDzkr50lOhqYw4
252OkwqCY5scWUqirKDvjTn9iSuvDZzJfGdzEtpe9p829UsgBaNGl3LtfW64qJXAP0CT+Q8I2ibg
vR//sB61QPcx+I3ezmd6XKt9XpYlxb6emJX2NUl62+tB7AzQsLvrD+xT6GCMQEROn+tlyaVrEs1u
9DOxxEt2bKXWQItdwhjlRhk2aab4IDbI96VeYYAiie0br6bt8/WDd3lfgj7GQzaJ0j+iOLmSIuAL
MxrR2jEnZUidGwz7+kWXbPDErXzDy3Nxbkk/PxcJ1BnQYoAlgkJoY6j7Muk2Zb0S+y6sB/V9cEWi
MrRARFiqjeJRVUHOUo07VrvPjso3tUlHTHDRlWLD5YpAUg2mdAzYosqGFs35iuZYibu2VqcjkMoB
GiZ7PHKhUq0hoS+XBB5zxPM4eoDHosJ7bqbN21x3OJ7P1JmcTwqCtO7G9Mq03BqDkhUbTO0X2kra
fNl2FGQ1eEIFAwqGLmUpEWVOSnusqumoJopTAmQ39s1bn5He9guqTVaYGnaeHFIw+ul+32mUbgqU
OpXbbkotfZ8nULDfqHZaa3/QPgKa57tuCwEOwDNx50Ef9QKvVHV6UpZZPBz1GtO0Ve+XVn/b61HO
xpWdWHgyQHUnGi3oJBsXjE8KH9rczDx21NMGqF3dgpBQkWr76+tZcCXopwgiclTUcQVIj8ZcYrKR
VCY7Ije0nMCpasq2CShJaZCzSinD75rDzPnJKZHOIoa23b7IEcDmQ/EQ59pLZ013cfr95/bcjJQ8
TWK6ikFJ6jgMdRMZYAfaT5rRrhz5LxzVac1PYLoBNhUyliIYk5ssegOmkRRtv2hGDSOoYx3D19NQ
bycPjmjVN7VK3jUDwCtq2Rubaq8jS2LfjYdXpgyPCbN5qFcAXuZq5gVjRtcKvBdzVuIHoikIhJ0K
ms8LKpTGLIcmNxsrAtVJ4JD2qRihr6fP2V3OPAryXDNGTOVNe71rb+zZ3jYDP9g6NBhmHQyLSgdm
rOsOIL81X78IeBbMVKORCGDj+Z3CKggamjSzIgey8YFCnH/I0LivajhRDUiLq85ca06tmZR8bqQa
I3mZWpHbx3dupUfVOO2NTiEhKhlFQBVk0tcXKR8qeZGS+/WDUmOkFBZNbHLBKIoU72NVrJyliyBB
mBHKw4i9kN5eEJg1BERSXeaaURH/Vubso7X0be6htK5pJaZ4a2i86P34WdH2Xdcgy8Qa1U9MulK7
lV+Jr18BPCNw/+D2Q2f4/IvyTqB7Ws+M8lzbDtDVMB34OHvv8jVsr3hvpOOGqQIgk4AXAGT56zie
BLgtjuHgaa0VZV2x0VXu0x68HFoXqqy5pdzxWc9XXtplk8DeIQ0R2BTppdXtGrkrcOVRRzO/6/62
RbbPiL2ZTHozQ3rKqrSX676z4K0ClI3wB+Uf8cqcbyediwydGnzUjgMB/pvr4z7NKz/TirAla/K4
8huDbwf6KlS8kQHhXZNPo+uQqWZKY0bE4FYXVLNi277nUnUlOb44EIIWAsVpzCKqGEuRBygQBukq
AzoimhNy02vpX2+yArDF/Ly+d0tmACYW3wkYQyzqfO9mVCdb4oLJKbaGaFCSkLbu1lJWrrCLTRNY
DtRGgA61AVCQc2KbsYIzFqsRJCI/Qbe7VbJm5WW5OFOIWIVkEngNEBtfzA3pUPsewbprRXZ9r6m/
of69KbvJx+OyEmRcvhDCEsB3uEHgABcTQwUxqtkG4UCUv8blhvCtqDG6UIcoAv1dCzR7q/tpaK/c
GRdRHsahAOtAIOAYGATGWT7/UsrcMy3RZzPK7jAcHpLMZ7nfg5G8wNwX3qQPpm+8NZSMXMz4Mord
RCyFqwrt23OjpQ4OyQHqz5GnzI+WRsLU0+8aFinU3c5W8XNK9/FoPV/3yYvzLFaKWrXYY4jLyMUa
t9fqFmSFZjQl1gvJ2L4tAOSvx11OSdgQfcU5l8wBtYw2EESxAB8Ve3ByR2IiIFbGcjAjPr1pBfWr
pgVz1087B0xnDSNx0RISG3pi7CtzPzEWJ3bPUr3H2iAHW4UZZIDYO4FgmheukbouOeqZLcljBjNP
avCvm1EfTiEPi5CEaoY17ZI7dVtt0mM1bNI1Oo7F3USTQUSTSEVkZIGR8la1ehgdoXqnj8m2Vrvt
PGSbeiQBW+0ZXpByfG0o2KXQLxSz//ILl9ujbifCQ7tNvINkWmgPm8GfAiGvZATjQd8ncfjdarww
KmYFQf2HZ+6inIjczp0rJqRaALdLu9cGSdb1M3BBOCmbEPt84ihJY/A0xZRHxFXvpdWqX3ZRb+gI
up60vnMSEujTCAqjuNu2+ac5eY+MZT+diW4cA3QcmbXJ+hJMe+aGmOTp+m9buM1FRoIheui7Yecl
v8pmj5p1jCcw5/2ut8ZtUq71jtZMSPdOM9OYdQ41I43GwVy5vjv/vb6IixqZ2GDgxDEWjURdNMjO
N3hIFRUlm9GMXNTSTRCVJ2gFzx0Ca28OhmTYKLYacLD4kXmVXkT8/LOwTNgGsBHYftFrsaQYCaE1
iOZVXDniZLL7dBMfnI0DmHDxMfpr85GL98CpNSlhbU2eVeb8ZU0N1E3nQ6MmPniB96jfpVt2O7x0
K1fqZZonLVDy3t5SuWmU2Nzyn7szoa3ma2WA6y4Ep3R6mDb1Q6n5RoGZZRqttcIv+AO/vuzJ7ooI
9eTolDMdLcJgPJvyYAQwwlXUPSvHXarM/pDeNTkJFA4ety7UMHWrD10AdbEod0jgaHNk9eXBciGc
m7aIhtbmIfWlC/L0a0jPDc0rBEvC71BRuzeD9hkMIiQoP6zEHw7drgza/bzlm2xTvViB+9vYccj4
1kfrFw0wwLUSrF8mROcfSqYVKdqsBRkw3iMdLwHR2808omg8HyAv/zzF6saqfxXpowIU0JQf2KQd
Vk7hykmQx697x0oSy/jyzeqQlL73luD6NnbjHViD0+0a8drSvQIkKSBVJvKEiwFOzO93tavBXKnF
QWb91I010IdwroujDXZ7MQWAET15PiPRYsZ0is+bl7PfgLOvgtMpvN1Rpdjp3u85U1ZG5hdCeJQb
EYzi/XORW0l3JQU1DIYrERgOxj/MiIaZhpmq8bswPnGoTq1IOaupx52Ru3jX45k+oTPjZ462H6YW
pJVrdLQLobzgf8HwONCW0EiWzi/qHSlCJJjKCid9AU7HfW071fsDConsUQHGZHvdCRc+2Vl2It2P
PNVrtcQYfpRa7kPf4SBmRhkgqQwcS7lP4u6Qs+/KAGI7IXLyhXMSwsRyPdocDZeTUjeiXoUocvxe
kZUgemETgdDGf22jOuwA43Z+CeY5QFbzOBhRG7sb05mDGoUrr/vjVdbK9i34nw4KMKSqEOFANCDd
9TX4xpTJhscr2ZOr/LWLu3j4vP6FFu5MUa0B3gbtDVQHpS9U5aAGHjQEQ3b9VyN3oEIKLYhUuFVY
1zy8bmth485sSctB/QnTkh4CSnCmDVYTJazagGIcI//GSia5uHGA4KJkjbYERv7PP1HcU6et2wRR
gLNzkuKusrWHLi6fvr8eCG5AKBpU2EJA89wK0mJeNPiXKPaIVu+7JDf+WJqQ9AFrgmr4tMDYpn/d
5tKJwmgyhsWF5DjKvOc2+x412sZqdJAmgki8ckOvnVvf5CDKIqjI9IPzWtXO2mTtUtSBqppggkDt
Fo1P6Y4ivM4UA+MxkXqT7qEF89IFkHEM4lBHlH7Qgj6AGjHr/W6/NhSx4DSwLCDBaEJeJucYXqvz
ooNlUvTOfjTKLmha5yFrAJz1jP8QugI1gW8p9MJAhCthWhqDMOjXxSjaMHT4EWMmfuEovqkrYWm0
e4/z2J9s6xOdqKBt8++2WcTdJfSpoa4iJt3lcWx94qyJ8Y9Rq9uBETM/1ta6uQvvNKpfIAID2yIO
iAzlgl5wlzGUeaKJP/T2q13QlbO3FP4jdwFjCAobSP3lkhRxgD12usmIKk2jlV8iWH1EQc/barwE
5thqHMx+29CnUSeaAumtGQEK/MnKz1i4ApBECRC+wAECBH1+UCaumF1udXo0Nn+0IfFzGwyga7N1
C855ZkS6PZs2t52OCyM18ePa8Dmk4rWsDkznx/Vzv/DZzixJN1oBzkKlqlt8tvhlyG6oszJisrQS
FBEBs0ICCvCntJIUTA76qHMt6hP63Bv6Y5VPk8/aMvPdNE/C66tZtCaGqTBCLkD4kjUD0mdqZY9a
hFjlRuudMSCQStqBpm7wFb10V5ruC5uHZqLqiZaih1apdKq1rlHTgXhalBeq45caiMeUudhdX9OC
w+G/B35MeP3lBA2w11C5BftSZKIPPsev01T6NUZM/oMVELt89UkvZz5sg3VV17taVBivGtH8tNm7
3YovCF+SAm2gq8BsBlA6qhEyE2hHaGZidE+LHK7ecDb5fYWAm73TVAmsdqUav/CgnRqTCfC5htmE
DDWvqEwiYmdbbxqDlhG/tonfT8Yu1Tbf30FxuaLdJ6TK5QtQxdQgm1QMQKqlGRjKFMTqQ2Ks8cIv
eYMNUS50M6CneTH5TyrS6n1daBEd3TkAsRlkQef8Fyn0laO05NtoACCDgIYuBomlkD7pG2gZADYW
lWMJmTvbY5UPGow1jvGF9WBcBuVqzJWgESSz6TsFazjQVWqkm8lhrtQtpJ82Gpu//3GgoyoU574I
6GUIV55YSm1Amy2yu+7PYKHOOVQfFBJF131g4f7BdQA7orQJuJi0aSZrZ6XlqYoq43QcuibQlOyu
VMo3pOyr5NALHg4dMyQlokWDxp0UO3EFMnMZJVhTRO/Ya7pvgmyb7+rPdg8lva31DwMFu/LZflor
AegiP5UOMpqFwizYcxAtSpZbXS2ystM50r0gjoqDuhNVMTOYX6pjvbMftKfxIb2Ln70PLbAC+43k
vvf3+k4vuKdASyJ/xlUi+J2lZxhaLmVXTDyilXVXJOhzEAwBrrz1a0aE856UpWxjdouWcR51BTKx
vNiy+buUkojM4Cj/0xjGWJUn1ZbMeqgr4KpxTSlGUNc0yMaVYsOCT/5fC4g8pUcq5Z0BUndYaLI4
atL+3s1mREpp/W+wqnplx9aMSWlE09RON3iKGpE44vOr2g8+t59p/O/611+4Nc7WJBz05MOAn3JA
SJ9qUU2GEHJSGxvSxaPVbK+bWapLntmRHL3O26pOdaJF1vMcWFv0s/Lb4XdM/T+FrwVJMKHgl4dq
F0ChK6lWmQ7Fx5fOGcyDrAZSj2KAUVqmOpdWZ0IcOtKamG5aK858xLdPkH48sMxEb777pA0ET0by
XfaXL7fECDcoPnDKkJqdb/DoWS44HYXTKPQXKISBz8rfsRmP1zd40V1EdQBdUkzpyi3zFOoOoFb3
1KgjSqASEDJPww93Lra0Np6vm7qgP/9a0okt6TBnDoATOtShI3XnIAEKxoAejJDvY+hRh6Y/bfRw
+lynP1+4QwRBFWa8MLiGAXzJrNfpLQjeLSyxp1trMu/joVyJq5ZOg2jUi5cHrLEyvYTVOabKRluN
4qYOlIn4hhIHxvj9tw0EPQbUW+CQKFFJLpFCKVOxyk6NMsofplH7ROv+nsbTzVSuKeAu7RmwkXhh
MC0myHbPvS8fwAY3ppUaMU/ZtUO20zFOet0dlkyg1IFwVCBQMGt5bmKsWhSNlJFHFmlv29T8wzXo
WV23sQQAAFHwVwXsS+Bauj4SAjkurS94ZH8YWwL5mZc68IKSBQpY9PKQNC//oVou2nuYNBEq0CjH
ni8rG6nr0tiaI3sAf1j6qQ9r+e/CkT2zIDb25OptLDCLdyosxH3hO/GhSfVAi7PAKdeSuYVPdGZJ
OjmkVLrCTmApqz4q9BWh2Xv9+yycmzMDYqknSzFiTwflKQyo9nsx427lb/oaYnrNhpRfN7zxPFBd
zlGDECJLp8BK+YZ2U3B9KZdfBcV+DwU8wSoEvKb07vZto2JQGksh8xsz0jtQ3d+AEO/Oyv5eN3S5
HmHIA6BKR1Jwwe5hplmnKJWBnpv6V+nNwMsNHyJtK19moS74VZYDmARSQKgfSzcAt+c88dp4jsb0
rTAnHzfFzs56v+bsUKObMTw7SLYbI/OzZt6qxbgxEiBsDFQNWbtt3S5s+fv1lS88IGe/SZ7uV9TJ
s4fcxW8KhrA9gKzgHwcvZhby0oeyRerXD22ga8Fad/Sr9noeBsAwFDvQEkAP7IL6QZk0Dqp4ceQU
Wzt6asc3TdLzp5qD6z+g3cz+zsxKfgKlDbUzUAgmd3WuNuhLO4W9i1Fi3XHWtQ8sMYsHyM2WNzWk
Hd6VRKlTn7CSPupeU7tBMjP2DGD69I+AW/FHo0zxvTahZF80WW/uapVDX9Krp+yee+O4NdU+hUx3
n+ugPwaNkrfjrZZ3P/qOk59Q5kJAVKlgCSDAy/3NgGLfDiUg9QB4WWCjd6fxple0+mbE9Tz6BcbK
HukIXLEdZ2ZAhkntfMVOpt8W1v9DYxnbxnOZv5uzhyHRblLyfKOPptOFrjewV8A7rNvetJGl2r1b
/hodNZv8FDiT+36MzZ98VMe9DhDUKwPhzrFTFS3zy4KVXhiDBjSNdLeMbzrAMW5Hjc9zUGB+Hn+j
KH7vmI1i+wqepL1BnMZ4aFvF0m951vEclVS9PM4WNbNt7AxJvc2NXk1CKKc7LMDbX1kH0+2HJ4tz
5xfG/dUnO+v6975rnSi103j0tcEq72kaE8ev3a5Ya/YsgAngPmidggcAlVNwbZxfc1baOTFWOEc9
JJPNdtPqTxDr9bv4vp5v+sbelta/cdz104HrXWh5u4p8rhydy1T17CfIGCo+AxqCGrg4Ot4R8hDF
D2fL/WkPefkC8/XBsGEHc1/sEgySYPp9pUx3QVuBgiDkoJAtAr4BZKRcOW4waN8RD+ZbI2AbdePd
antQVuTZpt00h/guB/VqG5APh/oQWhr8ZGveqf68X6uRL14hpz9EenGgj9mmXo5PwfTHrjAQuB/T
6V/ev5baz6SOSH9jM0wNOD7ETx8HowvaYfB7L/OdPFu5Yi9f1/M9kR6mQYut1oPMUEQy4xbTZ37N
iu3KZ78s+J3bkEJGanBipQTLVTRffTWDdENA1eQrAd2L/EnXfd3PNuPvdTWrpdWB1xdcLCC+woso
Jb0qCNX0zi6nCA0se8Nmmt6CniJbSa2X1geSPcBXQY2A5oe0h+M4KF7bN1Okxm9NV/r2+GPgR3DY
+MmqEvtC+0NDv8EGyQZkSpH0SU9841Wx2qgFjN1Afs4vjgJ1YmxotBZDLnrpqSX9/MIAQqLoqhmW
BAkGnrhgdO8ma1fmt94GABzkveVzy6CkLPpyKy4jViG/dae2pQDWmAdANIz/z/Zw0N7g//9TvXte
e1cXfeRkQ8W/n4R/wMkqppbB1JB6IRu7QK37FQdZ/WginDqxAecoJ6vPpqhKqoNqpJ1PmzHQs+zB
zVHvUdPbImlvTMV6nO01bZ6lmBC0yBilh78Ahyx5p5ICF1GN7hjpk4KecRUg3d6YhPrc/D74D2Ws
E1PSQc+LZFZYacJUYvt6aewoacPrnrH0tTwkt194dKS60mrytFFJN+Q8GswmsFnjY35r5UpciG0F
Z6KGgyxmp+RJ7CEbPGdWpzmCpASKAhaEEMegbNeYBxa+C3bLAywCkjUQ75aOl8UKxSkKpAQZUV/M
aU7eFaffpuA52tkNWQNHLOwb+m6I1g0LdxQmYM89cK4nUjcWwx3c/Eji1u+qcWXbltYDqUUsRbDO
ogNybkF3WMtJns+AXzgBBrF8Vb83FXfjdMnuug+ISEW6HDSQdWJMH3h64KekSGbKlUqvRSSTQRAz
vUl35UHb0B1ZMbPkB3ADzKeYmN29SKZqrS+TCePykWXFvu28NTX1s+7v9bUs4PjQvcEf3OZommMY
9HzbvFR1ugq5DWKicVNyn+3yCJOWB2UHCP3NWuixtKZTa9LWEcZsBVN0E+YEcd9oCqCMvRF0uaOv
ZKILMGjMV+O+Eb0WTFzK4WYCRd/SFR9p2A532V/jzrlVkLgBJlndjtuyDOi9sTH3eu9nL+Xb9U1d
cEXkwIDO4MXH6J185aVjoRizl8wRIGDBSN5Y+1E3ANCna0JhC9spkm0QDIJ6BcB58UNO7nUyxHGl
Gt4UgeEFzKqO8gyOlh+FZ62FaYsrAuEpSm9odlyUgEfugvNUwXejTN/RvngGadA2i/lzVjfv1zdv
cU34aCDAAPkkWrTnaypmYlOEbFPU9L8ht543P+x5rSS2ZkPeN6SUBRpXUxRnQ4gEE2S7UAxLy831
pYjHQLooQBiMaB9Tv7jR5XmUnmckr3qY8WwQ+pbpNIYDKYdAZ6T3zdJ5qDO93/4XmwBzorsNNlK5
lt2ArE5nQztF4K7bYc71Ls7yyI6t/TgrTxOoIa+bW9xJcKIBEYDyMiYFz78WbbqppiPMlc34UY/x
h5XNHQBb7Of37cDHwVMGpnkdgcS5nb43RqazaopMt7gd+/ag5bHP2Br//9IXA/MFOGVQkoUkh/SI
FG2RpikwiREta7/PIzMtgnl4LlkXZnG/ckctvIloOKO1gVoKqioyEAE3Lx84+AThhYmv9Hez+uf7
mwaWThAk4mEEmktycx39QkdpHazGdDG4+sPp1DvcvyvLWHKBUytiT08uIXPKuFMP1hjl1a3bmkHl
gtdXXeszL91AiO2AagBkFKBRaS2a0isY6BZ5R5llfkHyv8Zc7sCj+bg29rC4HnwTgVITjDiSS3tZ
n7KxTqeosJQIlPmoBKTxRuPfZWXCyy7YMoE5RN3/EiXE0RXoFL2eoiTrjCDumzbMZpaFemqu1bDl
JQEBixYG7m1cqRij/KrNnHyirMyrStfz8p4ALQD5hNp1ftZcRZ1DAWX+5/e8ThgDRSKCPZA2YGRN
euMbWqTtBPag+yE1ksF3hrLHHHxNpxeUWftmd92aiE9O71hYAykH0lHcdUjJVMkvanceNaKT8r4Y
LG4EOUp02V6hoOn+7fCGZr+YO3ugm+Z1h0NmGJk7rAyQXmwuZJ1UsCmASgNzZBfscVVvGrFl1vm9
2tm7buTvLfVSn4Fff+WuvViqMGSj54VtRftLptNEZG0yJy3z+xLkO0agG2PagOOcgUiRYHGD2mxy
k9l6WA+TvvZkfrXvTjcaQEOsEBx5eNIW0pIZr3KfW6AGqu70gN07Rw29pO6j2XkbR9v4ysb0UWn1
9RBa9HmY/xx2NBhv6arQprzd8u8Qt+qJL+eKZYCYyJuOOn2tyncjeUe19rpPXYzayDbEbzixMRYe
TWgNG+Zu0H0M/bzxvfVkA9iivmhv0NwJrY3+br0WG/IU+/UW5EQiWvZCsH2z2zUq84s2xP9+DgR5
wOQgXj/58WMVKrYttp5DuHFnbcVAJuB3OcZ494nuQ+DQTx9UbLwX0jXM7sWcpGxcug4dUNKi6g3j
EAcof/dbgbBpPuJwVvzup42GtfWarmMOlr6yUAdXEXLiepTHy/Ox0qjL1fEYgxBPA8v5iCGrma5S
4MhvsFgd5qItzGRbkKOS32Bqp3PP22LEl0bFdXxtnsTmCiVyN4ESuRDDzFbeS/klEybFhSHmVDD3
IM8PjuXcgUYWtDaaNsy+i/GAA0U7A1rJpIqYZuWH6968sETES4B8C3EE3B1ShqeBDLklSjUexwmJ
azDMTaf5zdgnK6dmYV2AhwJcjowHdR753Uz10cnrXmWQpI2LgFEIOvlFTtz9WHRqmKjOtGLwYiYa
O4moE5Vs4LwBTZGxjg2DWhuqSAy8nY6f3LKdezD9MZwP7W6tSrfgj2empFtHr6vUSzXKjpr3wTO6
wbDKoKkrb9lFp15ekHTvJFOcj27WsmPyqt8ke+e2fnEfXOKTp+ZnGha79Pd115DDXWEPX8sTPLKA
w8o1IFbykWee1x8VwlofFQIoR1KAlAdmbJzC0X19cMzwus0FN0GuABok8PDaqNRIOzkoBU28sQQL
UtI+AG4cZnkRkdzbWcp3qw1YniCoEEToooYiLy8HZpRVoOo+ZrYLdN5oY6a5NqHKjLHS64ta2EjA
fMG1jkEjgRWRCv0Fx3NN0cADfVez0/J011rOH6aXn0iODqOrreyh2CPpLcatiFFyE6yUJmpQ5+/T
7KpV5Sl2f3TmB6d7nL14ZT1LT86pBblVprlNO8UeLIwBhplDzc+29qF+5G/AKW3dY+yPB/PN+1mv
XY6LKwOWErh5YIguZCcIaifZ5Dn9ce4yf0bha1Kalft34SgjfgFg1UI3Digi6ZANoO8k4Pgxj20d
qVO3b/UP4LxWjvLCOs6MiFNwEkFYac46rYWoI/q5uW+w4jYDjfF1p7vokMC/z4wIrzwxkrrKMKUM
K1H2zT/lj3bHdsmmv1WtgP2coB41H+hHkgdrJAYX7YT/2RV8KYh6MYguFn9it5wcDyLD3DxifxW/
RU1oizbiXu37G7XrMcOBhnRdlPelp/yYSLpCC7e0tRiZEgQfSGkR9Z5bL9RJafO5No/NQB0M+HOT
7Bkv2a/ru7twpFFXA8IEjgKOG3nCRitmq6MtzCT1p5GGhsd8zWZ+w95w5ay45MKdCNYydNOAbBO8
PdL10VoVL0oD6nNTjUF796XXCp+7AE6vgsHkHEJ8ulNLUijZqSgNjRM1jmqb8FDVSbbl0DjcGlms
bFvdnT8Ym90fE1fX+D2Wjh3aXBjBwcUCNI1x/tkwJg7+mwzSBpNl+3mMzMUDKndN8XPpCXUwhvI/
jRyA+aWrsdJj08RTbRwH8KTYQfc43dqH3ucgZk3/zLdrTf2lL+d4likaG0iM5N5rXAIOy5PMOKKa
EyigOOuyjzIHMqjfXHdHF6ND2CHp1hcdIVXg6vAZZccvW3ecOFLQo20Wbqg3GJn1uifDAeg4tppy
m1SchElS/zVL9jrGbRZSpr6WqvZKOWZfwTUdQDroZ6E2YWfwJ7VVgSxxyV+Fjh8mLf/pfMLIyFRb
8LvE8ekMbFGT3TZuvVMYfU/t4bbz5qfOZi92ZdzpZvdMefwG3JQTYHwx2RejEMklpA7YQLQw8cpd
WfV3xHNuy9lNA9YUv80x+7BGsIKnc/qa2iBVB94nTBx162jpjwpDJf5AGwMAH3rQzX4fD9Z7y+I5
SABJN/MY3CREbTdEB86qnikmqyx8XQj2JnE8+chV2m3uoK2QKEY4VtanW+rxhrJpDsvEvdG41kIY
e0AQQNU6jHmLwVIH4igccCE/p8WhqMq3eTTHmyrTQCVAPgxD7G9md5uGlS5+Nq9e3RiDxA6NSQIx
ZzBB4ErybpuauC9K0c93mDoG3cpY9NsaemRv9Vi6wdRxtPGslHrPakeMF1J3f1VvJO+gHo0jq1QG
vncKqDFsGYSi/TK3sidmuftcoYZv2PORaMCkDHGV+CrBZKYCsjKXzKPfuPyxp80NNRoUXhUnaMc0
1J3hyRRUFA7I6bw65DELKpCkdhCBngovGPIfiGZ3CsUMedL67QQYqF0+VzXfZaCIUXNUbOx4N8fW
bmAfhKa+afSbMtNDjCT6ndqD6ASQJeWPxcH8NX0a3WdCk7C23L/xBP7F9rHVyE41laBGCxaXeZgY
8z0l9q1jAOMRI0m28S6SNKHwlWjU1Q/kRfspse+90fndFcq9YbHt7Kl+Zilbm2c7J/0/FF3HkqQ4
EP0iIvDmiivb1d5eiJ6eWSQk5AAh+Pp9vbee2JjpKoQy8+Uzug6IO3ccAuQ1f4xE96i74soX8UCc
fwg3XM6zV2V6Po3uj2Ve2eVfNCiOSuCiSVht4UufjPYRse9tpwvYOLzLIbvJNUHIZ8QqkvZHgdgL
qV8GbRum5sbjw0uRIKzOgYSugnArEX/U6sT0NXLq4b7Bh1Lab4gxD2imW2xzWw8Ea7eYC88uNhSq
nLn/X5fRCrNXA9PrGiSt8zrMjUKUb5mEv84m/DDhzYuH7C3V6tAXxdGm122ESW/olfDWb9JovKXR
enQ5LBqUf/PJ57q5Cnd2flckRhbwqxuGv/CfXMopIOirc5gLDW4GWEHYtDbp6mVv48rXZ0Om4Ikw
HQcVR8zgzXcwOK92nB5e4uqc3uZVBj2yn4v8SJzC+2YLMTa78vZTMSXznTdJJWs67SjylHmeRuRx
FJVhSv37xHLSbvkgL/Dop99kVXMbpJ54RcpdeGO7iNveX/nH3BUxr5UKvvvI3vbd1mNAjloMtReT
G1V+m9KwDTp2dH5cp7t4UmCDVGTbDpGbTn1snpQbzumYNYucznqev1XuPwRDf8lhZGtU1Mh0q3Rq
btZl14jjqMdR20mkHq2z/2mS5K9Y2VSBw/rqCfUeBO6/bKV3y2RvxbzniHAOwMYw6nlf+6UsosXU
otdBJeaZljwX/C2GC3GVwPvnwOIZGTqTL0qifYSaJPlbrNIeVKaONYrZX09Se/ITPBwxxKyGYkqW
yej/pKagRxsJcs/FltXgQT1EnEYVGfjY0JlLPOElrcd0sgfCN1GNzH+MAwNKZTEPJVbU3wgi5CWL
x2bI3APy7dZydPnfVfR/N11AjFKY/hApbLgSGfylRD56MumrZZxfnFASNNXseTLhd+oPfkWW4rSy
GBLSYn0J+vg56oZnBBIcfLJmR+aP38YXX4mX/ocI47FcQ+uhJYIX5MDzrtyz2VYbpskW+TFdGYGD
WRVT5N8Vhi5H3QmH8ExDKh1JJIlk0ViGfVKU3bgTfMxiK2OS/AR8XNuCii/H2VtqdVSlJJUPtnfD
0x5Sr4743FWQN85VbDkrnd15mSbmR4abLIWN0jLZt58FlbCcenqcZnMb1kKUa8xtG6w0qEHkvFvi
biuHdJnrxY3jAZnuM/5cfMLmRZdKuARFcjT1gusSGiXj2bma0HS+h3RMTtFITSlhVFluehBt0At4
ZyFU7G5POgkZEHG12IYQtbJjVSfm8ULgi31m3Z40cgazQovIqzaYMtcx6YpLNGC9IMArv+W+DZop
tF92IbLpsAT5UQhWO3Qg27ZAfsPKK3Z5GFBkWtGHtM42hBly7caryIb5eXMubL2Aklbx7n3KCttC
8SfOOUc+VpcG7/MkfLh4WlBXF5SHl2m24SmmlEP6P/+H7ctrYDp2tyScwSvc+xeQ1KucAHEndRkv
aSZeYSBMq2FZ3nnKLGzul6xOFv1vVzhNxgZLk+xsfiic3suE71Gbw3elopaDrSWWsUQY+5syOMEZ
CmIFU5qunOIMnkX+muDhbmPt/57oAmK0Vyf27KjCFRVji4sF0Go/qxNMzh9HOSmEPPlvtph7/Pvh
+g9y6/klHRO8un3aPe8x/Q7gA3ah0CY2BfNN5cwCk/5VhheAIu60DmNcj8itwucCYHUruAPA4oKg
DSkJH8PEJq0eww+zoTzMHiOI/dJFCePLvKVsHSHd7dJbmDL3uxsipxCGCaT01T7DJKtYQMQuokHe
75zpFoauBRy0PRpe4x7XbVas32FEcG3408Df16XIWlOABq2SzZYxy54WOoclPD7/xhG4xCOZk3aI
cV4R+ROe91++MUXzDo5L9skUKL7BNgWXMCfLNdh69CtQs5Z9OqEBs+51Ccn0bEOPP+9hosvdWOBz
CdqJcJxxHjD/fIzWfPU2zRvcb99LlOkzzPhIuUXbVO+8C45wIcJjkCniPAhMfMBneF9pvJ9HuKCV
UYHibIKuKCnEPxc6To86QgklqevPUscFLBEi+hD39Cdf1rmiXIsrn1E2xJBMjSq29Qg6xTvlE3qx
aPbkndaTfu0Dk9ZTF49HPqes5EI7Xi5ZeghHfA6vR2Fnc2FKOvdB+ZuMiSOa2CfjEVA80kzUupem
VBBFtwppe02/xfocRyKAdB3ecDj0ppoQ3tp4uARPoD6PpRNIGcR9N9dM4hKBQ/rcqgV9yNqtF89Q
/5XsnfyAW7hfBxDzl27t5XWn+ZfAhFAVoXnD/Ps8ajgBaSYyUN288bBOqWvWGFRah8jD0v4mKcxj
iL4jccE33QkUlznF6UrcB8/0VAVrIqselo91ZqlfzvCZPJh4XsoVqAYK0+5X3pIldZYGw2HPhToS
dMIn3W0AhWTxmIgRJn+me03X3i+RdLmUvoCZD+w+xnrJZQybIrNUQzGHhzHNe2hK+d9FdT8qBQ0+
pmxvZoemI+//mMFSpPjlUQmBRFjJYrCHdKJD0zkQ8dd+YmCoka/Emu+xw1vqggFebcP06Uu6lus6
7C1TAW/SsAsaTdLk6C1UP+Uj/G/hqDaXc8+xZQc3+22T4woccgKhf3YDLDSi/p/fFdmHcRF7SWaL
19v3vVUizDAajmbeeJ2AaN1Bg9HtXxDJorbs6aTRVU7d5M6gNepLpMeujNc52ksaIun6ssXJkzYw
61v/zVFQ+mzWqlyNYDeaLWObRJK8JNHU1TYX4gIce8a3lfKLzRP4S6OClvs08ZuzJLmLYGl1Rgiw
HutYeOQuskUq8OQzrmokuqjbEu40KrVLLYasX1fZQkhSIwNCtTYLvUOeElmuUzA2qTNkrCa4xMoS
DiOwjZCqi84QAhRVt8IlPpZB+k+JVV8wtzNEsv62kMhA2NoNtQwPZKY+KwfYsKEl2GU7e9H4rVY1
vY4s3b4ys0IKTkPcEbTvmmiP4FdSOLw+xn5Ho4RPW8JUO/pb3+I64XeJRI9naOiqEJMBuus4aY2Y
YZcZr6wSxNq7ZMIT95GSU3Jn4nLwhW2TDV1j7BJE14UbPQ96Kc7KRFgHFh6Wg3AVKkNtoiuQir+9
152AxvUnPVtYgu3B31hGX6FXYC5Teq7hzP+aREtcBjy1GFsGXCWJF5Vm6ZeHGSFhJyRr7mMJB/Do
QYah+0T0GlGNjElWB0Z1aMooauZiFu8Dlp9LS002toPb5eM6JEGbxiS4Md6lDXe0O3WDv5479AIX
2Kd391MBp7KyGxKs2+gm6T0yrSDB9Tmr2Gi7h0GNtJ6FITWAj1Nkh/tMSXIaCYGFaBge0wADmRXr
A0QaP2knwP1Zga+LkD9H3H8KEtFmyjbgdr1PcquHXINrP31DUXSfsuKZ+uKNLeY1TOSniiJMm2Hm
qnwXz0pOokrhIBCl+tf5Jb5FNPlURXeGz/wBUVy6Yq67g+X0FQDeix6obn4teKcJezueAH1f8ViV
ZzEwLAq0sfSTCy8+Qw+jUZHNBa4oP+lmXnkfi9Jj2xMyxUU5mdSVo4awj/gHFyyvhEYwMFb0M11z
bCJH/7gFDkNpkt9PHZS0o/G/OPbVbc9XCTNxD+Z8fnEdgvG4D8leF0syVChlrkRHeJq27S+Luheb
wqI0HyPEboUHggm8XnMRALVI/nPZTsu8D9Hde+Ymwux7ETnGTDU/9J43HH4ds+qdxbhvSLjVWV80
QiNQJnTJJZ5lVxJLkJcswhPiWLOyc6h78VS7bfoHLjR8n9futpqocSH79iJ+C33v49cmRnv0BTDu
l872W1AMXTWFY8PT8DIncatSdcsI/wnwbmHFQCth5JloHpTKSx/gpftghE/qtAvDqoumsJpph2ll
hmF2fMB+LoAaiX4saMY6x/+KODtSBZtopaZ6Yf2XnJd/6441Rlj8RD3/x0j4p/C0rbrU4aMFmy7H
1L/3rPc+DVuLnLypkvnwiqgEDX+b/GEX8gWCyWflpq9s3YbWznsAEg1MSKjwagy251gjHGHnwUe8
T/ByVA+OyweedTXN5McY73mFkxPVk904plaSPggW/MuBXJZznl1VGL5FU3zdO3V1PDeVGdY2XxHH
sCnfltCCnkc3/EwxOemh+OZiPpMIzM85Gv7Caf4O0yYOvVxqHeKyGwaR4CXTS91JhDjssZ9WQE8O
iATW9bItsHNgGlYFBqK/Ce0KdvUlHxBKBEeVFQV5zktB1rt83x8IZGXwEfvZODmit32ixQC9qJLY
nsfRCbb96HO7kz/nFJUs+hu4/a+R4ofsiG2YrK2TIfs0kBtWNlbgElPzBYWFV+4i/BKzft3j6AN4
594uxcRQkdNHqKw0+pE1b/uMPQhh79MABt9y8y+4X6bK88ij9NU92NL4oRvW2iM8qClY382eBcgE
ytDEL5tnm51hmhw8AVzDbW+JcecIIBLynem9LjCLQsfWNxGkY6LA+NSL7Sh3/iL24kLkeJ309L6B
3VPanA1tPotPcEW/kccGJAlNxowOOqGY3pFAB3OV4Z6tAW0JzeJylCZrVGhPmq/Q6PXYYRTQjftp
men8Y9kxvUSMsevGx3+bpX9QP0mJFOqocnx7nKWPm1d7HFWSACkQiZzPYb72QJpifPfFiHR0iyOO
7XcQY+m4BE0fowZ2o4uOZocwIfVsVqk1vdBpaBa29tXQT1cZzrqGa9gdWfoW/L0XPSUfw+6TSv1O
FpC7hZVZKObY2D0WYkYlBHZUx2vPDoBDwpYMDl2icsAAlJdXTHsrHOXkWGUxi2unhxSHmW38rFjC
r1LY4BzGpoOgLpn2pxjiJ1eNe1ocsI3uqj1x6l7324i/Djwn3YxKDZ92g+61XNFhjA2CbpWoPJze
kxrm7JbZ3KkSALU7b26L06rIuuCBIfHqfd/W+bSRxTMNxNMdQtj8/sf1EmIstqbvo5pAVCWDXc8I
+MNT5wsF8pTJAXEFS46Q7KpI8MX16A6rOZvGKlmwiGE6Sj7ZNooqVAGgkwSBv0sMO0dq0/nfElj5
CHYqeRTwLNEVpIgkKjcR5+cJDFWDrpErIGfKZa+ug/hGby497pufPvk9uLK9GNgjpOX0CQHLkY8u
wvOefi3Z3oGB9oDMiM8OIlnI+6rR/Jh+DGUpZxSEYi4Cd5iWKJFHTUfvzjmxZjV3vZEN90PGK+xQ
+cEoYJEdEnOaGGsT/IOOv3Pd26RSLgDCOk8I6zJemGLyFBqDKOlxoCPt5FPY0bk16xK1QFPT/3JD
o0ZryDXRkO7TWYTeBrsMkICjcob3A68KneoOAxEMeYyMFr+MOgXDGDvBlbyEj07xvIyii0soQPDG
uS0M7ydnV3ihucB8gqePVSheMr+og3Cf7iO11P5IVv/sx25J8bn7BbySNDZzFWWLi2o5ELjuLwzo
8sRWW8NGbLtmwkzNTDwy1QWJ/deFF951zeLuzds9TEBdmC4fWTG7B1Kk5CtfQOvwfPyPRS7Scz4N
4siYM2edIwWb5MtAQAtbKUXDFRleyyULD6YL56MgHr9HiqC6xsXgoVY6uM3uAZRkGIgCHwbGReod
WICMESDxWzMicbNZwymv8G7mGIzjod6ogXrRl/IAwW1xSga2XNYUKAfWguYuWCRvWOGKc5EN9k6v
fdqM2LzeDWA/V0bAOLtTiawXOvQPxm5rxSXA+XU3FLhC3AGtSLBIz0N87dch7pLvX7eflz0PehhB
YuQBwjOMuoWidzqqngO4HXYvSEs1uvBgk0gfJRUTuvlNAzgPQ2uQAwDKEYC8PP+SoaTPaNXdWS49
BgqEfK31NDAvh+ku2gcMgp54sUHsIaJhmQ++v9g3me0uLFmQjadZJ8FBuyBtMNGDkZoXy/43XAv5
h0o3i6rguOJ2BBGXyW8MO3HkbgFGU01GFKVLlhHzlb+fARpkV2AuruqVi5GSgIbZy6LhNjiun/vY
EYPBf5OqtkFenBQPMoGWn7oe53xer6PQQ7V4Xv6fgsVDbUK5PIZU7S9mdCvK42D2psfN9IEYiPSU
O8ybH9Fue7+KfJ1fMMoCRNDyW0RdVkY+IgYBYrr5S/abPMm+D9+2Jbc3tE/9YeSOHBDZHNQWwGWF
f3lGWIqj6uZ3YUIRykTgVhztAi7Q3nDP4+CKmsoqCNZxGXsdemKMTXmLWHV9l7LZlT5HUnmJX/dr
iXb26LZiPvR7Qe93tv4a0oPcptcVOlSM6w3Iv3BHYWDqWzCny22IaTu5abwrRNEfJoH9kE4QbR8n
q1cKr/uvZ8gszrc4PyRu7aqC+C9EGeyqky2qsBbCH0kblILhozOFvthyzPm+wy82rCPojSPZL7kS
QBry7bLsQFNw0bkqNS4FmjQBpprQgiyi+Ldx+qMoBqB+t9k1zXIk2LCYlLFCrR4ZrDaS5JuYaL8x
EEhgWAETAZtnogXKhEwd6oZqGLvx1gVWv+EDpJjpI2BfXnzCJYbBh3Pd6Cx8jBb6Y5VkaLXRiG2U
FZXa5rDOkB9W9hMyNsj4k/iTxa/V4Tbf19sYw/7NkRxYa5C4g5Tht+6Gp9xnw+vsaHboaIDNUZxs
eDIdrTuMpWXIXQbEzoPAKQLcEzm2HeIUNpaxxhgAsvLQbGOc1KAXnWUwxfXQb+vVm3pIq8HhR06k
yUOsUyBiapddi5vy6L8i80ipKTnv2X715fg65Co5KcdAKuHFekgAwR2lSelxWQL6iEDS+LJ4if+d
riT61Bw4rir2vkKBAAV1dNO1j4g4gU6iPzuwRjBYrbF7Tnm6ViyX6JtYevLmjGAclet6S3rjAEq7
HPoYcPMIKnQeN9LDnLmRNa+JDe/NylS98IWdsh32nlOweGeldllj8AO3nUmYK8Jvt3QbZNLgDrJq
N5jCYSnglUOxqjZSc4SdEMMVjWrQbKhneIZOlFtPYfeT4uxZA98wFDZgXXTiU4XUc1Il0+g/SpqF
zZDP6E9Ta0CBmfquP4DNQpskNWnlD/PwKJAuBvFy1i9w5IeHq2jsNOZYjE77GmF3p8fPIstTXRdu
HpDV3Rv+bXKA02WQD1F+LFa6Qty9rFZMBxAjmf07kzX8dEyQP2unoUlPBKVRTdUyDoj+6Pf8efL6
3L9ia5kEJ8bkr3LfV8kEsM5XrcAHtwiY8ItZlsVi2SMHX5M+dsDgXnkM16Yz0hzVDNzfn+43rEmq
AWluLQoU/Nqd7huyrO5iJNBBaNwo3vsFBGr4BERj/4NbvP8qgj69xJ5COAXDRu5+VZRhuZMEGHjh
h7yQkwoEVWVE4JP1y9Q6jlm33/NIbj+D6NJqK7TfeJbrr211mOfisL8fdB59oMHgp2LRyUVkCSDc
Aan36AY1qSWSf192CNYehmjzyzEjyTmmmW0Kn4+A4wK0CT6aeYDrzCoU76U/+6j8D9jBhU+x012V
hlNxjjTG1cQn6Azx+fOK9A6wq8P4m/tjYso53i20fcsAqp+XZPQ+xY7+kmq+3ZZfc7nYm5N75eDa
FBq1oUnF5PovFIVsfbqx8xYusinssDcU+5Y67a0BhJEtaKuC7YieQ9aJ7Kc/dnPzBGRuX66Kx/0T
AYcHLz6YsW+x7tmL42n0J5FZdCVuXI/ohGXUFxVYD9MtwjN8gs5JA7IW+wTQfcB/NQFv4JPIIP+v
2HE2YQ6Wk7RC1wIQHB6bw/OYQd9fhkEKUBrE0fFn073x6gnCGnSQkXEvBZ1S3E9duCEFde687Wyl
BE4aKv64kY7xOs9p9jTAOOEXXs7C60wDaI2SYmRV2m3DA17g+DHuOBS5WQGgC5uBQFS99HlSgU4W
YKociZeUcugHOH0WQWfbxSukbLdwDNwDwFua1L2dficYSLZu2KNahOwYPR+V3IbnTo2GXXzg2/W0
Y9hWKVMWE2kvxoqEVokWXTSXJ+5+IWOLME10UTIDtLkUcvvYuy79txIR7/Wuo36pTMIngJuwOo3r
fRv8O15oiyWXP5/4vga10Oi2riB5ACDPLXDeFnvhUT17SNTeSx6jSxNlBPvNrtJo/ES1il8FZTdA
ygYzzjTxH0TnIAugue2BUI7+f1Pa86gasK17AtKLpgBLKLPWPBUwv4Duhv0wb03HUnCa4F2BccBW
ox0DwOvgfnIslnnDEgYdwKnffPWeheP0PE1KHbQNsyeNvUtR4bXFOiEDnGxq5rLoMR8S9UoVMlJw
IcLjFyutRD72hZe/Ie7H0jZRnPSXsLO4U6STYY2Q4+KJ5UOKWDtYp6jzDjYJe3AYOpZ/KKQzYKVx
6Q1oGEVsDhrPHICg0uN/EtuWerD9AQEi6NME5EhO0/sCR7iCRZ9s4BkWXfBrxC/RzGwTW/2kMQs+
ZtABHi2dc3wZE22EWrz2d+G23iKbDqpKMrI8FaD51EhK7VuVKBTfjf+kYn/rGLpdGLA89VtndDWO
sFlBhHdyhvjOa7oYm3eHpVwZxg6FOmPIIWi2iIV7FQc9NmLePN5zC0Qihf/Nb4z9vMK4ZYqQI5Cl
AK/yqWD1IAmKx2THxnTrq3XDUs18fbSqQ32a5zl4RfGMkDmgB11x8E0ZTi4WF4K9ris+EviuHCto
A+6EUPrSwfmtYRQBUjlsMtMdzUAmGl2MSasMvykfY0KctSRJ58bp9IhO/EWQoGv9OT6Oe/GMNech
3/ZvTPiuIr/slID/xUoeL5/9wqQHGElTuEx5mMBSHyfS12Njcx8Q368nBRw7v9IYY7rrrKySlMeV
35HgtGHka5yXDx1WuBRuaKnBrz17iCwGSSpq+0nZh4T6SE5LtP5MIuLX8474lUlTjsLvy5ffpLiS
4YotnXMX2PymwEpz3UAtoxsgp3A77zg/Qlcdl1okD9oJGOqE9GQK9qLHuWFDeO9vWCogIzuscc9h
B9wBkyn89dZHy93O8Xd3vcYpBx8ozTR5ioYg/bNl2Hh7q3/MMooKEOZVt3UZ5qX1hoUWikQ2HRml
zRyMhwEdRJLMT3NQHLo0vIZo25VBPx6mzwnNzqDMN+uWAhxia5sh31Gv5hCMaKPcVHO71TkHitBj
CPWmGRdp9teo9Kqlhw4ye1S9bkxPoF+kF7/Yr2iwLvm2VPvuXfffUWHRxyDqHrq0e/LMwDDx+g/b
CO5Op/M/MPu++vtWi7B4lYbVPJtvKzdt13V1Cle/dFQVthcwUunhjmu+kGbX6Ei0sUMhIRaMiQIc
Jzit9hgHtsUXNfjX+CQp1tKLu/8FwQK733HCW+cD7QzCtQQvLavosB68DVb/HY1uSDC8rKPIqsLb
6zTc7kaynaJuvliT4AnKmswYVlmygH7jVWwyeK7J/L3x6JwDqQRjxp3gbkAxz5DniSLNWNh5wQcY
2dkm/A1gUtM7isI2VnTtWsbCEnRkjRXQdGIdyjcn2N4//aY9T9t6zvAjwMk7l71hcdy6Lq804X/y
NT9CdnlAB/DR+2ntBXytTYfhdhsWXacJPoGCeVgpqGEHLf2h6th26ch2YFtaIWHzoaPL767gzks+
wgyZ7gboMR7uvLJno7MHPx4h7UqCyuTz6XelsCP5GADLQ6SzlzxDE4trzoQaN+BRjdNpp/xk9uwl
1JC3W1hVOZx2OCKARosP3B9Igo5TAWtYY3tgAOvKLLcvMHU/MRqC1zBc8Ua8q7A4ZtM/mWN+wdoG
RWv1vjMbWdhhRRg++XwPJOVO5PphKsxjtpEjm+gDonaX0jANIsc6ngaJp7vLI1HvLMBLWWQlEJNO
hkcnnpfBtgzBsDmgGVRloaAO8T5+d2N6Bwksw1/OSQOI4JGE7aaWO4TOl0kffcDLotk83AC+hONf
CtQXu4TAk8DpIDQci6bosM6Di5DAz1zvh2WYHvORnsB8AbL1i0sDDjyOBOcoIkDKMBlkQryLQQDU
c3+8OQBRBjpBBekXHBnzYmoJxtAyorZBYqcB8KOwFAcHz4RHYGpNPi/t2HlvGOvOBNuPdARKg/3X
eejyNxmIj1kHd8tcPAjc25B26hyDGXp1UGtAEwD1xeArHcReMQMMKp9Ka6M69MgxGfL7dewfkS/z
H18diDAm16gQSKvj9ArP99LuiKjvsNKxQDqxBCiRDJs0PtlAxkJjU4YK6CfPedvt/IbJrxbMwyp4
l19FnzTGgaw6dOHPKgCUqL5l6fKed5ut+0nE+AbiNyzpP8ecutJhl1pCiPkQRubgtDgmnsYeJ+pe
HUiDgKs+aeS/QvX4goNxQ40FsxIhJbUB9lR5ff+QRLbHPif8WeL0w0lkFcCzjVeRYB9QKF92sj4C
0byFcgdlie7/2bRATWT+fFbbYg6+cgucRBd8Szp8QokZwB1SF9H3pFxGM5zFOL4xil0frPGexgHp
hHSqx5m+oxu/W+xqriEPjmjI3wE3H+i+P/syfSOh/wHDsiYa0prH42shAkAx4XeSDy+d79eo/wAM
fjV1xSsCc85JAMZLbOgAfJ/UI0Pd1oXzwegrkCez/DKaprHBPhcOdH6zc1Hjtz+sghxo6D+JIW9B
vWnCCMC6cF951DWbHz8Rf7xnVByEGm8MuExQsDuyb5ivwu5oene/DeptVDHWh5mss3D6mLP5gh6u
nlf9RcPuayDDdcV6KZvADjO/fnNIbcAucf7HfBycaJKnZPcv0Pv+UUR9oFf72/X79yrVJTb5BQAm
9qmTqkz6F3DknwC0wnJS6b9pZQ8A2ioMmtivf0Gsd0NLWPuwiQGMeTU5rGPwnQ876EQB6EE+lsrK
bLdg89+YYFul9uclX5t+H59D4AfR+kWC5IjBFmja/xydx3LcSBBEvwgR8OY6GGC8pecFQYok0PC2
Yb5+3+xlD1qFRM0A3VWVL7MI6I7y91QZN0b6ZZuHzGnXFS1qRp7nXNdrbcgvs1Jvs/Ip6e0XxM9X
p783SNuzfp1UK3Q8EahuCxD4wpTlLW+1jZG7QRR/xbWNaK++jdmn5VL9dXxSSgnjeNcm+z5XauBM
Yg026SvzriwwT0Y5XWUqvxcmNQTrDTXLm/lzDF5F0sG05ukBv9TgQ+nw583mZjEPrgEckpyByA5s
0fIHLQmzyT253lflUI8kafXClGXr6ObWUOphRX/57HT2kUfcWHWy/aeYgCu1pqh+VqVP6iOnMKLR
3TmJRC9RvbMTix/DjRuwJ9Ito7Z8UkfltW/0Z12P+7VIlkDayjGz2esKVLrSKniOgrNP6JeZSEu/
Q5H3O9SSDepvTD7keMPBhlezd90AQpud4Lqx72wd65X1B2vxbKmR2OiMYc7OxJJYw16elVTbZKLf
ztOwc9lw7rtT8i4UJr923Vk+la0a9Ei33vDl1dulTMjeiVnEra1VeRLel1Jx3nd7x7opteK73msu
wWaluesgcyLrHYDlKFgrMmmSlg3lyD3GA45WjdQ5MxDzr9JuE4pYdflYrHte73ID8K6PA2gN3VFW
TbqTXckoeVrF01erl2+5x2rGGREYkkNpQqMrUaH1e1UPvsUp6aC2VXZ51tMqUJmMp3SJjSNPlcFr
0sZPpfWjpu+lcl+mPixGez2X+yFW90MFVzpeepAelRYgtvO7Yqao0xSK+d+EbKnzsUXzYaxe5qLY
2+Pb46DLvbUo7+3CRCr9Z6jP7hRfhGnuKvXXzFnIqdQrUjVDUeZh03zDaQSoxH7BZg3soaC1mG11
49CrRsBwwBRQJsm+5V8X2d1Gy/9a8tM1ezM76t5Vso3idL7uQoLw1fTxaR6XdQzXoZThmIdyie/1
+NZSdrcaQwsglg+Wf//USy6gZowFHXs6G2bPD5ckodbYgRbzgA0xpaMVKqOXrJZq2kMjh5E70CqV
AR70q201aygf34XqKaaKlue5QyxEYTk5kXOYjPnJqZqnVDo3yIqg4nfJOLQ6IinpYBnL+rrzVGEi
0NmUtRTcbKWxLlg3U3qGrzDqQ+wjOYxwokIs/hgpW2ec1jGjRX9EPzcRSMvF9B8UEY7/ra3nwH04
sh1CFTWVhlisG0UCLTr7pgIdq4LGdfloL2XMwjukQyWXsCQFuJFcuZm3KgjlLAuW+eYngBbfQHV2
8SVY0bcFcZa6LDek3K+e4sENDLdjjIhYNv8T8aMF7FfwtEnxJ3Llbaj+fxVC1LPAg1KZ+DgbSvqh
tD88N3rxHmmhTnxwnGSdsnVtXVvqJTGccEgZPGUyLK00bOACF28K+fZUFhuOb6aTBKb+M9WkZZbp
kaH5U8sHaj+Ehem9StNj2qoHD2lrblj3Gjc30oF8aJ9AcR+aKkTxlIZl2l8n0mpp4IHMxzrzWczn
N6WY15GeB93jOmoNdYNlBwtIfEfV/27jcQD/kPvM67jEMs6mBd27YTywne03Q1fuQ+u9o6cconm6
9BppqRqbddUWUaU7ut1JuOTW477Qm2PTfc3Mp3SguCi+KWpzQt/bR918mpIpMKkAclvQ6iZrmh5h
/yjyN26eWucxRayexXIi+4Gp7N2p46sa3VqN1RNsWemjOVTMeK/VYVYq4ajmeBWu8xJD6L/m7j9D
f61aymDR7We3v8/1r/X4fgtnRe7BwZl12EYTnJup5jCdasZ1qaugPbWBMJnjt9t6caDkxMmi+emw
ERS9uxfqstLaYaNAmvWtAFKDohH2mlhav7T/HD3U551dfqTuYQLiG1DvFd6m2CGx2s42eZpfChuZ
2259oUEnZlnYPIqi2tl1oxfobU7ZFxbKj+fc7FKeNJewW3dhEjjvYrn4eUd4JQqkQLatUKtaNHjP
yY7V8DtwsU7dPmP0JeW0VsripDkfTE65fH4dLwmbHhmCEYOQ93FmYK2nL3BmMDbKq5fLbTvKkEQU
vx/UWyRHH0bPT4Dvi6U9j/NZmNqvonfbSejMLs1t60b3Wq338JvYy6b30qYSq+JDX1Qnd8oPeJiC
KXVvnQfKa1tHI21DbWZDfWydMDGsRjcK4s54N8vPpLM+3cQ7SomLwIteFEb/Q2GEqrQvKfk8MlGZ
CmQrbjB/isW6dLNTsQwRarAEIKySTWo8yuUhSB8Qk+rRMrsjMgmOHTnBeg5FtiPae2s2IDwpnuuS
+GGUjgw4RH1dhupa1gkXas2eu0KB5jY9nlBrpLsTWZFtdTFc09jrAsLwv2NtBtPTZ3NVdcWfl2NH
iS3sNnUV59c2Ml6AChyes4cI7ho/nhHRs5VssnU6DDeupMkBMOnFsnfSJGgsKyh4VCdYUJOES4gn
Ro3JuYyT9TIlu9JsKOq0nWsteyUDQGU6s5qicrc4cbpqvX5VowXLJLno1rDmltktheIrjuTsNDhe
KrYTE641fsv6Gxbuzcs/sHS+RI0IpOLulErZzCpHtrt2mJ2J4SNiG3YBpDOO4KE9OyegKldKm7wr
Vrp3wFHnjP+RaLeF62fJaPeyejWIMRhK5VZrGKcqwwIZbaZV13D6mMa5dyawFUdBXnLrlBEFHe1o
a4w/JpbJopSYoedwERam/kn9Tsi2sABN3ETbpqXdIqhYymGWcr60+fSkQIhvVI/PSreSz3QuviNF
+Ria+Kpr5W1GfW8G9WCVjP5HdYUffl+o5sGjikwitnSN86rr4czacjvVNpW5t09FsjYZLgDCbkvr
ZRiqS4ehp0NYUlIzaLiQLG9eJzA5S6kcitY7qRC0Bsa7KM62VkNvBDxQluVVJ2C5o6afF/0pkmLV
tta2MVrfLqO3CFZvGbOLHB4vunKcGM3Tst3V3l4POom7mczwi7jYaaIN8S4MA3WutywVOVgbg6UC
E1EjmSDNXGe9mfokAMFZSm2LQ/gEW7Oji997dXPtE/Q/ab4VVc+u3BHPUaz9zaL3HYO7UuThrNX+
3ADHZzYBZVpQFi8DwBOP3jOFDsUkudbJT5qbL7mcqM5KXyp49LRkNQ3e2hicIJ1Zlwir2toPfFz/
KKscsxCykvmAaKtQ0YcPaROiD5pbr0gXWRUUc56XXiNlXIH6uTQs87EoAE5Fmoe5Mf3S4YZsxQ3N
BIV8dC4qcrlJmB5TVj9jDYqsXXxmt2YcDtFIUTBqgRPFPNf5waT615Psr1mq3TQTnsKur4w5f+HO
lBrOus4pCuruhrsKTvAbLvRUONNaHW2/ncZta5Z7YmjvRIic0rllilXukz7dyp5qbMDVVdTJq26b
eDLA6FIO4CjdEB9zNYfBr3vVz9t6nZcunkQyhltCFTG99nPBw+5+qHUdmPXC6YwRqcn9sVKghauV
DrSV6IPfRfpnZA57os4wfaXsnE62sQpLXLVBV5j1ipm4o2e7B6Vrjokv8XFiSfFts74p3PgDk/wM
paDM57VtD68yn7d5lO7HOr5MevRcdx5Xc8azrvpdPB8K8WQgURY5BYnwQssqnwdV3RqGspZjs67j
+Vq1pIMq1npmONHKqxC03eKgLW8Dur7oIFg5GgzhHcc535VO7hcdN8b49/AiJqp1ImL0Q0v+H7Xv
vZaOIrIuw/CSet3GyV+pXgM9X8BiWdOaMdpjMugyWcwWb0UkGBQVGq2LdyVlojSooVb/03mqRZ2s
waMxFS9MvOrQa3EviDaUanrIrHvdp08gHut5xJOVpcw2GH5XVopBg7cXr9IhzZxTp3EyKXp/6dVm
Qw2FNsFSsznWtyZVXtv3uy7BXjvxeCtave3SB1lmIHYzjEAh/W20uQzxtF47EW3ShfGnjYRXL/DH
kfewPulV2Cn20+AtQeK5/RmYnfkaKs2lkEXy0nAkIKZAxJlug1bVOWFTaJDd6FpbwR/kxw/HXTcx
ipFxvWBtqgNlFjEzCCUN1Mzaj9FwZM8SgIuLfgxw3u4AfCV2S64DN10kJLxbBJaROzupx+qWWVMS
uprxhmn4dSkxT1GUmL5LN+HPLQMqRrNvSkOaVaOBicbtUEF2LM+1U2XbzqS2z6xFuQC7vzPmNX4R
pLl8M35Cr4h/4r4Kqsh47ormMtn5T29Ef6RXBagR69EmeNPFWFPYemAId14lo4VSIfeO82VllbbO
jHxbFgO/bt67Du8eI2eOoE03Q1sa3njQm/irj+yPeDEMv/Sg+fv4eZHj2mqgtDSFpjcmTZ5IhKy6
uVH50nBoDhYXX93vOCLCIo24L/gb8vpi2nJV6BDqutw0ttiV6ivY+G1akqc5nlathULZ4v9gqJEq
zsZF9rGczloleMNXOF9PKC3su1GuRT1ypdEWSBKxY3n1KgqUljE1J8m6j6xb7w6+WU5BRAgu+aHY
mTgMFG+1yKHBXyNuA/0oM601JM++gbg1rNaXMEorvcwbyPvk8VGQzm6diVGRCJb5Lc6yJ+JJQtfD
jlY2R31IN/PY7cfFe5MtJsq2/Jm85uKSl8gtGYxttXEiizeay290cRuj1Se99sryGew6yYTzKPst
eObMVH1HpMAobd8Xtgp0/I51TMsA68Z9XGnIFqUP6RW6VbX26mhVdrlfpo3wObhvuDaYakC4xTr6
1NxsG2ntShcPRFFi81uCqJi/3Kl87obxTdr1VTHcUJ2cPYTLTl/SL1eBpo1sazPUvAoNoHEB2L0A
bqt1t7Xy6FiPqPXW5IqgnhnuiOKn1QYdr1ZEvn/Xhk2E/qaoyitz9vuycP0XhXdJhmUGRqIWqE4R
ecVczMpKF0jHzo5MGhDY/mOKP53qJXFoBMdF2TDe3Ohz5aNTrpM2f6sRDOxKrG2j+u4FaoLR7F38
1NgEPqyJUH0kEF3lcBDOYWgK6DrlVciRZ+ltdsR2Kq6G2m+1miJAzf9Vs6WvZloCI5P3RbPvj68/
ma1QxNbx8Wr0iG0xF5ZraUHa5gfLRTthp8KfMWjf7FXYtHZytlrL15Zg0OgcMzxbWgnoN12l607+
0J8sRiJtr2wGvm5nanf4f8PUML8jj5ShXt8bYoRR94Ax8g37C/ZGkvJmvfbQ+aTQYF1Aw09wmmPG
fuiNfRWWjbJdREcl3K70ZQ5jZooWA6VcsmSb0WOiMGdbgjmNzyJ7MZE9VHROaWRBH/107JpPMrqd
8Wm0USgeXpeEWb1+nulsiSpV2bsEoBuyr+BSUv/JmnR0CJ46/xOjtmrV/ujycy3Su5TQSwUI50rL
6jYoFuWtbbQrJ/T7QjNZFeXVrRWMdupzNS233HK/HwZq1+vvlYrrtS+fRm4wsM5wcmj1SWH7SXqq
CiCv0tVOMT40k21NQVuoXODMKTxVHFOHS79h869a7oai3vXqL5aZtZkzIsm3ON19TQ7bpXUoP6/k
tbJkI3IcyMLoOAJu5h5WcmU4d1N5HhS5Sy2cj0WTHRW15g0R+8SCdklYCKLVL90YHRK5/OSDPW+8
rEt9q5IlMz7XeVRsUdiPOQqN2jSY/u2F6RxulTz2iouq1VXolFFHNVdzsKf9tC6KKKC2pGY0ADza
eTNE5asj4idVVC+wS5e2qF7spfsUKUifp14GS9nHXMsIRF/tdEkXHnYMvla/+BrzgK6CFCAshulw
V58Q2FjgXfzkjU7DM/mONmG5SKtyXTjLh7TELs3rbN3l1HFpqWvPeqo+M7G8q8vABAgq5xw79S4p
RHUd+8JiJYxaBkk/6FuLlLbGkPIAKbkdl3J5yQG2VVndc3X4Vap28sXS/htFIkMv1e9aEemrzuI9
tCV0UGaXW/IVOOxF9W/o8o2lDsepMqDxMvU+W0u/8hrWlg3G/C+vVLiH4q8g54HxI5bLOukZ09h7
oxI7I+2wpokfK2F9cAyfvUr6h5+v6eJQ0+YDYc17h3FpmzufyF5LSJZOgMUmyOuk3Nhad4OFgCWd
I3VT2wybQZjX7kh4rtCSr1J6mA2x7xbuFrr9aPTdWpKnlhVK0Fn2hcbrPtbJi6IVJP507om0hq+m
rn1shnNlrSeQJ66b4vjg4TtN3OvOCKTVHBUnOZGLzXA2+1GaFIIBfTYz9yh4H2TOc9B3p9GFm1DV
bywK/phJSOU3nYa6hdjBBUinPIdJhiNihnt6tI0RKnRyqAwuliRfN+ovCfk4spJ37OoBKs5G8xpk
O7H20uqMuHTscGZ605mFQiQcYDw3ei/shmUFMMdLT4feOdadt2FTz9qGrSl7iB0umwqyXxA6MLFh
tMTK65hxOGjmRxoXl9HUbgOvQsFkZba+xkZbeePOsnxjsf2kyJ9EokHprE33aPUbp2UKTp+sUCBb
QZ8+j0ooJvi0CORgpNtq28NkndBZMkz4dvIXU1/E4y0RyVVf8NSU7bMn3ZuclnMUYQFKqKrE3sPX
tbJL7gBhEmtBBxPLgZgFLlhEf1tGgT1c4/isumJT1295+i6t97L8Y2sPifhoj3QAa3B2yiJrPutR
gsmdbjhednlV8KjWnHzlFoWHs5f5UvbX4xczFiVo3YG1OnIrKlJWevCZldXCVWQjmQ5Zt1+sF72I
Tm78lFp7ulSrY/+1zzIzVydxyLe7kzoz/CAEEZoSD7oPMUqRlx1iTHui/p3sx3fGozsle5DzFUnM
IKxfOQVjBMU9nhzL27BBYIV7Z0Vo/bp17aCbThmoSgxAPqxyh+PBviKWuCpm78kI4TvHCt9SYQdp
9R3hRmHlk486p/doCeXKStxr1tr7eXz1iE+xNDM0GR3V1nfutFsgFpyMFLmkJ3sRnd6LEM1ZcdsP
Gqzj1Bvv4NlbM2PT8uzE19acP4UCCChvGnER8XtWTCsN91OfvUxqGubVfO5iefIyyg56EbM0NmPy
K6t3wkZR9V5tnZgTml9TIa9DtZmmPanGxSI2TJM3wlma8gnqvqT3gykwsXqAWCxmdlesYQNlsVV4
bxV6oKbLdokGgy+MA9rOqYoEFgPTrxlYWk18wbZBrkLNq1qEzlxtOqB9k4QLwSiSjKh7PNjPsiRR
QprjWY5jQokICgtlrsPMkcly6ZdKIcQvP7ELY1NFN08XlzTVfHdM9Q2erltjGX9K3L+nMHItgnDs
6n7TaN+yqUPYONpe7KpCE8w61ECKiq/C6H/TxsRTm5pb+NWWEKzyW1HInov+ORFSuaG8V2xwinCI
BBlbtdng/SyxdynRTE5ouzegxwQX59gCczjs3hG5e5ll+qwp08WVJA6VRr0Tk/guRXxR+/eyw0PM
Hq+QvWq8ldkSiiV1nzUp0bF0+UG6fhglkXuMTEPuo8ySgZq2RVg4zRsOY1ZY0SZsLGt8UTXnU2b9
PcXZSJgcNiQ59zg6rOxHaMaaT2DTKdxkebZ80eBtdc3Zyrbf8odsq0LFl+qGBab8aqmebZxzDOIY
5aBdzOC5R+wYfoZUPPTRzXxsBEvz9G+M9WqPOyjZLuitI4B5jRMiT7q74gobagP2bjXpXnQdibGu
dGcmIE4F86f+NCOFvqDvTw0r3qhGxYZR3CrmC17MsQt7R2n+5noS2L1McD0jVu8mYx+1eoA4TAQa
5OBRvml5w3TZdNnQNgd6ZHxqeBm5oMegV9UzDhosFF160VO+Gx5nJUtPU+yeCa/YukUN4h5R++p3
qxw+oGPYiN1sokzsUcl5XtL1w24f8WdlDzK9JIdIfaoM/Tmd9POSDCchrH1WJzuMuedG9/zezD5t
SmdC61kB04rdOADb5i0G57m4RBBjmJ7xmagfsZp9lQ+PxWPJrLGMJNmR2gTLE4z9TwQmMY272dSZ
dB5bIAanjBEfnJdCFwer0/Hzya3OWmFdB7PAQys4fjGF3KI8u3Vd+Zxjx8tIm0htSDm18CunXotG
OWJUP0sNsLOJn8VsUbNrzz0XUtTYZ7T4PaP+P7g1QI1ysyT6ujPoBaHqRU9uCMXWoPxTqJtrpbkA
P18SbEGxZXE2G/kmzbWQragxRrv0p5ZDsuXtA1/mORDdD5Efs5/ZEVZIkTxZc0+GsACFGZh4dz1w
FGsjjITGo79k/GWR1+0rSzyxV9NXjJpX31VRoqgh22ajjL8F4kKtTeG8dCGLknoqPCtLacziU9yU
p84m1mhuNw5VfJIVTyMygSgeVlxm13Xt0fUP294ydq1ZbXrNgHzlYnKo/1ldxeE1o04PnCwnM84/
J6MNlJgBAn2iyv60xqbfn18HM/MdB/vzUvpRbq3bNg4945C5zVvEj5PgpiNDQAkKzQqITFgP2ryp
kgQtAQoBybO2LXZE3+1OgTTQKEgMFmdsZ/SXrojQhIxlo5gFrtlsM3kqvYxzqqTy/JCELYKQINDW
jQhjmT7+peTOfFUs++uY8rtedSsm5X0C+uG0wt2YMALkzWZOQSNwTcv8s/I+hoeUPiHLMj94oMfr
Nv0Tph0o6W/hdDu3GR+uhhBXFRhItWpaC4652xBJCDegY+RF8E1/ux5lJ0pMNPSPRuv+LVL9aR8R
a2+Wi8CVooEv2Fjt4Z4LhvGKpbVcgE2YYjWNH6NVz33VRvOrGdj/0yX7Pn1Lmg/2N+zM7p4ryVvT
R58JfLDKO5hDu8yRHtKvbckEOEYGRyyOhjsNka8+nIZIJNmq7n+6iGFPldynLiOVZpsnztFuil+n
at9nFECmkK91YvzfAIK8g1Ox83J4nUwtzB4pbThyYythTmPicfSq02K2+5n8g7yb0Nnz9cw7sTxm
QNaVcn8VQ416eITYXY6zAVUaRJ1ltGg8QHFwWNY8X8kS9lOChGIuNbUgl2SqfYmGUzBEsZr68PjO
9Z5JTqmca4a3emce4qh+T9R4R1LM0ZweniqWMDV54RdJsa2MF7XH1z+WR09UyGnpcx27a1zK/yeG
rIi+etMWC8RTecb0c+lMc5syyhJivurA+BrxiCiPMbP19DRGznutIidQ1KgFShaKOSkWpLS86LW5
MUo8x70TLBbrVxQ+DP2hI5YTZY4zbiQhhz0Z+xoQUgaXqStx6vd2t+9o3OSsfFZm2a8Ma+JDw2rY
lPUvfqJAT9ojITtBbpVYHFP+UdZW1a6xrgvch8fc0f48hkhGjl4fa0fSOSD3oWZG+IvRmQncsj5I
OvqiUwzGsf8kyBd6MjrFghMNP/Nr47ifRTTuCJ5ixH5tc+yA87+Ih6huLiLFFD+6x/ZhB5qnY6a5
r/CElm+6+l40za3rr3bTXHs9DgqGzlqG2yqT5AqJaPinMDvxFJJrPA9mFUWoXrK7Ll9U0R+GAea9
kpdIG/dsyDmR/X0kdhjLu+d7nrKtrO6pK7SnRACGK7ipEUI1FdRV9a5W/YUZTFtlI5pzS2qJb+oq
sxTFuDFelWGKVYkPkFCZNsOaQhbcl9NRjLNb0HMJPVGjYwmzdswt07kIa2Lvo9u9Fa4a8qkzY9PS
S1m99RI2MJ5vouX2XFR1/6Dh2vbax6bCP2/ySEZA0CUiCwBNZG9e7a6IrSNQcLoT+HJEPdgxyp5W
40x9jitjzwrYW6u6H15GSgPOd64lxfm0I/kDk7xZjOGazNO7jOWxj+OjtLt/zILlil07r82Ywh5W
obZ4lwFQtyMbaproRGs6pmQSF01NKA7kv1LlaXCzpQqGjrKWJGIXFCUN4l45wQ+TQTh8or6DYvKm
4VfDbPsw9VTv+EMfEApWPkc+DPZ0zFlTEuXI3ENd0LIqJgbpxhNol0kC7BahY4zOOZo9pD83+RJ9
eVHthMg6QbZkoVZnA/4u07y3JZ6fjGzaEYeMdTRiJW5yz4w7jpZNT6lrYzPV5+5ixeDUC54v293r
tbwjzL8Is35Qvk0IT/wKKMEg/dJQbBNUEPDkMkTiRCEDZmNmBnrh8BuhTyjszVPaL/jNrYizK7PM
rZ0PB4+sM9l1RB3QsyqauS9A6DQ0H/JDxpvRALaJ5SE22drOxiE+jYio5jRdJocRqTr1r15Xfmdx
trZb4qTyr44GtYHUnEZPWyX2cIOJuTHdOrRdElalex3L/NYaEJmmmYUWriJIxebq9dpeRblt8OW5
TFc8fq3nPLfj1mcAt85VEm+qdDjUc3adQfkKDWXaZVgJGXgtHOEwwlxWpgXAuBQ+6DiBSDyjsxFt
pN1Cv3XmuCsYNbMffS8s5HUzf1bNHA5OcOzC3jVU4wzpHIj+YayJKxm2qvMvd7WtOpAXNreEy0UH
RiL8oMWrtOKzljP57nVlS/r/JjMKYsS8p8QiYQZj9MV0xIGTZYuV+9V2st/EXTbxgI2tEBfZ/Svh
Ih+TNx2aHXtrqEhjQ0GzdQYEMGYkKv952PASqaNEzuYfoT7PXlHjMKDOkpb3OsX8JlbZbnR0uWip
3u0IV6VXyJ1hGLs4HvZeOlnBKNvXauqYd8pzHsFBd9MG3GsHGXtJ537rmt3Ry4oPI6dgJRRnXvWS
YjGvvjN9uI8D7GOfoynF/fja6hbb43i4vcbApTadUObY0Krd6si56l18Xx4cJ42O6JSD2pqnWqkY
E5LwAg7iRMxnKhM/RT6AzA7uK98bHJGlURf0yBMLDILZqF1AlcOEZmB46torjvVPuFI4ZBuqzEtc
YhlaytKhq3VKYJok6JxyTHep4sU5PyaRHB6T6zvF93u7zPp2FFKbqGJSas2UCSt24/hzRnPYNbJt
A4wpN1nwqU+DhULPTs2tlTCvwfReoOYy7Q5M01t+i9FhnUXcRd+dCr0ZdjQofmJo6lpyyrLyBZ+i
7Bh/LO9Tk2xLuzhzbZLFktUHj5iZh4dDmgOQ+zwEXbQw21rSHc3eugWsxe0qmfmUJ3wAoVPRVdZ6
81JNDM6dhtdFst6CPC78+WKw/6HWhxi30EDkZ60B1naj/gYP/iU6LzQXUg6tiPH0Eu86A2XEU43v
Fjaq5dg0cvHcJhGwDos5XDHwLDGYsKh7BtHumel193nKnY3ZUow2cfOWJuZ5Ikpga0ft1lCH+Ezg
pVgrSrZPFZRYmesnGpeT0WPdT6wWuvcBv5GceIsHQbAkzSm4W5gOGVOusdWw89UbL4fkibzb3BKE
1ygldE6CP0nTnDVvzZs6fao930Hffj2sckXHQVgxtO77+mrwrq1a5Ju4gpp2nO6nrDGNlUvzjMr0
Svxgviac7znplm9UHEzesn3CHceK7cpFJVICxyOWIBHHbqwc1KJZ5wYcPzBPKeFS9TCWGVOfOS2w
htUJznWdU9JTXrUsf6klo4cV1jAN8xB/kU2zuiKOteCpXB41hyTFab6T3b9TB3MHx4UjJI1YqMcw
KDYxelREOoUspn7Xet066AuYrTHR/iwYe1dkDRBc1o1tMPIgYKVBbrTG6Nmuee5hN95LHKFgJbpN
YGxs+hU5i8hLpEvZv4Ml313XwtZCr8jz7CJWLUMc9F6Mt+Oror+37ZfK9IZwzLhpNSVqN3bZ4IUj
B6Z06dJl5QTN7Ix7nSC5cCy5aWBp8ZKrJhAQg0dH55MrrQ+q6m0s43cnly9FpVyKKUZqp6RTtGBe
RMhqzlPLVEzoMtSr9F4ayc0aiJzGW7bqkn/FWF0Mh97MTd8ikg4w1nwSybA3HOzwOmBMqbw5PeSE
oR4XW38XCm98v6zbrNwTOYFuwBHHgCaZnwnMIL2FSAw7oi93KhwTehlmvB1ubnYrAiyPbe+l/qxF
a7X37rFhnez2/2EqVojiPcpfm6nFKUCy19gCMlYfriNfLbq9OjZ2Kvl2VBBE/zDJd+rrCHCkusYp
WtQzzy0vcYKcwiFEov6um41j1UQBSST3IZH3OFqC1oif/iPsPJYcx7It+ytlNW5Y4wIXqq3fG1CA
2kk6XU9gLqG1xtf3QvXgRWWlRUzSLFXAHQQvjth7bXAe0HWrZUtvr3v0Ndr4U0qmFE1c21tOiCe/
794n4T9lNoisLIcvm29KxVh2sxjGancgAZYCUXHdUwn4FMGM2YsgX6VMk2NjYfrTh6SUVgFmtUpz
KzGyFiaztT7ZWKwlojE8DJN3UxTjJiA4932Lu2LYaWz5awajNUefA7GzJ+5cnSYAWe0azudKmQBB
1DenNR9NutypDzaF2tIj1Lc4bg4JfkaWjdTWUe9cGTVJGD+sR9Gg7mwVXKRSzJL5VxDgLPyD+jJ0
6d5I5/aUjYfqR3vVS85EBO5rUKfsu9FGdBRXOfOu7NBgmI191tqiX0XFl5Z8iNnsnK7rFmCuzda3
ZPiHJt5J7qlgo8XU2mJh8lKZqOTVNj+22o/Dt0Fa2sosFKgZrFlUEJyeJEgmW8l2WDdhuZXGdMxs
/d4JgnVooYsEQdaGAwdZ9KxY7ZtearOYF86XU7J0HxB810fNa7kROTUAVG/Y92mJuhUexd6SKRBi
ZeQGpi+ake/NfGCVWG8xrK7iLny10njTGwyGO2UXhfhi0MqxQmWoq3r2JZjQ0OZG9qIm4iaCFqgp
+5icnfGq6SioBEbWIczXlUSnb0EGVmre9MoJ2c1mliVlY3OIrINf6vcmfWKBx2Zk7Nz3DEPY3FlT
vfRje9GUfDfC8OpMWDUR5ekWTiBGDpCwXQCha8tPdqaFupZSI4nmZrVuNsJ3NqYd7ygXoblY00OQ
8OCYMRrAWcGVCotCD9YOYh50dsuOqbZG5Wswz48UYLIyPzkY7vo6OOpOxXcSGLgZpa84cCm9qm6L
pgYYe7jxbRTZkFnxjr/5abi1R+Eqg3lXDJ07e6D8ND3GSf+CIXAloG6bWs8LPKnXYUFzJNNrCxCj
KOznLP8xjMfct3gmHbzztnFWE/XB1IsnTFPNYtCbh4BWLlcgJ3YYLBu2oGl3g9u0GlSxRNN6j3V5
HXMQNZP/Us0vbpNvTx3CbkUbDR19EyNKnojisD8StXGL7AnMl+s4z0leIXmBqaRRxqN2HdsRq5qy
LuAVW2qMDEZcqc9chpabRnvslXHDcHZZ9U82mwmnBsBQHOOJ2YpFu6vjwnEQ18fqwgtahA3qpkqr
bd29pYw/M8x4nY4umHMLa8uW1fo7gtCf0Q6YZGQuaYBLvLAvluLdl0BcS8vcqb6yytPvhmc4RtuH
63rnNfZGGxgrobBNaW7sajwrKaTtrPui5f2obHHoRw0NuDb8dM54Z3K0jQ56GlXV3JAxa1yg8RVo
5jQGByne7GT4aO3iS0r7AuSN1UTh8LR1q6jMXV+bHuIg3dRJs2zmrJGEzSxeRzsUm7Qo2YnQijgp
25Bqo9VApapgN+8E4ljZ6gLEkAl0yx+3dTncTEVcxzjaQrG+6+v0rleUfdMapx7DmhGGm6l3Vjbf
bluDdskdD0YmKWp9sD2wTLzPaJZZTfRrTdK1w8LEXLhuQ56taHiVvk2HIZmkPzrB5Bpt5BaVuTbs
FhKIhrOsXQaTvfMVycP/miTAv/hb4O+7PBQHj0FzlfnbsZ6OqLv2GE8O+HZPOe2rNqQ3/mSGufZq
pFce0d2nCNNMzhwgZycv9h+yWt02RY2yo0ZzhWbkhnHxKvIU0661nKS1znvinfBsuV2kHszGOU+W
jUnQc+tOf2kF+FCrcnNmqkFR7DV2CKxHev27zQ3X9CN3MHeJVpw4yUFxgBl0DAxfGObS4RIZwQax
zl7Jpi8vqNfIEgFFA5QhhXudVZnbTOm6SMwjvvBDmVV3U9F/AgS5RiCaC7M6BIiWs1nm6euXARe8
7bGFNNgPaAPW5GhNMqBbCX9rZUTWsyRyJvtgGDYVIkFu0bcq2sPUxZtON5Y1QwyvCU5c7qAH47lx
4qeArqDCm2DgaDZaJ71MhWHcUZCNK4oJyXKS0U9jmxu1Zm8JMP9trPm/LBaZod9/M3Jb2jWYSIYy
Qc50PJ1eM6X9aDrKWwh40DuOtVpDLSjYn3Xey6Qo61izHhJd2XfeuPYQWZCq/aRR1Q0GeBPmuptc
eNFO4kQxU79bVDrkpLpAZIhZaOEU/YOX6mtzxExlx6m+6Fj7JpBsPAsfctAaK9ZslA7evLpcWeGb
Jqe1U5gYdtS7bnZvSzVwO91zeyq7zI82Wcb+h+6klfWdCsraCuQ2mdSLEXczeXBniRi9w7XTeXWi
C8+a7sVitzjV2SZJo6udNJewflOnGI5URnSB3v3Eac5Tnt8NOg9XyXCGAIjvyPNf6E+PTD1QHeni
XWuaD8Drn0Joj3qN9wGFDmwyPupFg+V+EVOXy4CjOTJIm0jnJ6lcFul0sxVJtzO4UTJseEg2vjVe
wFasfH59qEfeW87n0XYpVNFAe7ac8WAI58OcGE2r+XRvVdqR9x97bsS6BGat7PKj9vHjK4kbQxme
YFo0if6KCPZFOO0yV0xq3wkfebVRStzMiBUSJ3qwJkTrZqZv07BYjU1zbmX0WpXmKjLA5Ktxv4YZ
cNdL/d7AZZCn/qqmEoq09KcrDJsvG0KXWAv2uha/SOTAMk43qO53eAM2sLBweU5bTbE+YtVZ+ChY
GOCCXiRYwrH0GAZjcPBZfBeT81In4y3J8+cAH+AA0JuhPMaIDEGZfsx4m1AdXMzYXs9SP3jNm1EP
1k3/2UIitEfnMUmSt1Rm2wmQi9Upy56mO1IKVzD9Bai6N7waISNeDEQCcvpU07e4fo/gLrKyg8ad
0knCoG3vW+o0RhDroBrBDKMHRE6mBff0oytDFvtu4OiEOEmNso/7/BOn6SFB9aTR2tm6tYEts9ID
uclDbYPtYheU+g4YDT0P5iGkCV1dLts+3LXC4jTiUjXqXTCRXeUdYaCfxyF1lao/WpaGrbAl5SSd
FycwQFwEGtsxp04HLQrVYj0JsTNiKNTDv1Bb+bsTcZ7bmbdQ7eZ1jBitBLz1GhDQE3tasHFD2G8T
HLF2rSGHsi5UqsfEa9ZAkvddypCOHVtDPSwadjyOtRocFi+1Om/IU7eJ09kddNdgI1CATvBb8HRr
wB2M7qijpKztuUjwTjDf3sxGh5VEtoHzimj8cQqYNccM8XD5Z9PDUKQM1GGQ++ZnApMJ2PVBGcZ7
wGCom5DYYyryVda6I6Z8AZywsxCCqWbHowo2sDQxMXufjYTSm6QHqUdu1OiugqRQlN65KOs7pYke
i1w5eEOwzvXoRQF9mPA1oOGbTZStG9npI6ssCpliYUNwGye5jobxOZQa6Ip42eslivnkjKxlZQpc
bNqI63QMN9LQ9/5MbwNDTVlqI+rJXbOQq9K42NbnALTZd1S3w06ahoxJsZuFYXaMmExZHo2OTQUW
HovqkS8ass7vruwwgKBJApwgfRZx5ZMO0G9WWDLHs7GhjlOBiAKdsxW45GhjigayppH5EbP4gBe5
7RDMGGFymQYVIWC6RKcRLPjsk6Wmv7PExY3BOzJHcdghVEsLk3ULGveI6ozVYF/uoh6ImKVtHAc1
2RzooTBtioxHNT0hHsDhpn0y0V7GQbKtzeisIANtikUZvFFYAFps7qQteB6GjUqySg6HrMPJVhMm
g5EwQrIUkE9QHxgU2A9xkiA/H5UXLWH7AvAAJcZpBALaeh7qVoOLMyW5cnQ8qWaFSNb5inTdzbIG
woqAwS2cw0hzQtG4tbvyMYmdralOm7HoD4Bv08WYJJBFDO6GzQnUmvMmkWFbB51Jk8kyUawdOyjO
yQHBVzEd+gLhBdCcfKXK/CZTTiXkFucwznYF3884Zfcd6R906lstCXaEfrlQOJHGIQESuI3scq8Q
Bgsm2NzpJKAAGcMXOR3TibHCVGwdT1lptfEM+pCwSy07ebyNFYw86MuuSknai/o6A+xivXXrGl10
iNvd45mY0m2Th5u+gyPFdspgJhBU7F8RIk0T6Qg8AIZNQ+IkQDh8gm+mVwUMslE0Z1ElgAxTlvXW
2jTeWtXf94N2dpJ2NafUCB2qaaAtWSGhvUgOeMs2tdG50sg3uvqZ2ea+D6q1SJRLofcn07QXYyev
reMcWeURPJRtxsjCuMB323d1ddo1GeRKfAqj5q0s06w5Ra6kNKxzEV6EMroWVv9gZPBVmkw6Us4K
HVu4Sf8j4K6wDz5i62Cx241sR5pVWR2YVq2McFw3dBVBwHGMDUT3xnu0tYdI59WXL9U6uvN8vM5x
DJalJ7IDGZFhSMKKwmE5jcZdoGXXoJzfsblrm8kJVfIlAqDug3cas/ScR9MuozSJ/de+QVCuVUuN
EBngngsVn34vY/g2wNCyVV0dq9RzjeHWGABalI4NMl/wJNvxUEOXzR5ojVwR01odo5IkidLbIsNc
q9m+9odbnkwHBbvi2DJWNGHEIsxQ0YLU5fSEQGlXhYxUOnEZQFM1s+u47U86zXXk7U0m5hO+tLqf
tqzx7/sGMtHYnVM6KZw051bbNZEJIemtYdPetuBweyb0YfnVUkvXheAJtI8OSRDsnulG+k2Bblgg
TcuxefY5LBLWUZ6ebj05HYCTrNhBrTVkyJH5nImAqSJP+eDt2gC1XDWXcFQY8hSoyTqll/DKjuft
O2zuLIvhsTwkONaa4uDjOwipomOaNaGTVcLjmIDenCXfzaZBQqUBfpz814SzwgaE5Y/Jehzkxmj7
NxWVVscLs0Su/5N1DEoEhod02GrZvVLeN9mdA3YsyfSTP/lbMqddA9tVUSLubYf9v+KKJh6n9mqA
1y3kDwATxrzxO/DEvRaUHwFD6CrVIARwNOD5qfGhEK169OEj+Ux3cOCuRA1gnhfRDN/X+3gd2J3b
1w+Q3vnoGFlUier2ufpVquVb0pu4y5j+Mszs3CLWzsxBIWr4ypcaJTCjodEIGdFHd0/wPKG0ToLE
mbC4D+v+jYeFma/eeOtBb9daWwFfqp99R/vUzPFQm/EdC6wnVoA2unxivJ2J91FCD4E9q5DWpsZ1
Kq1khfeK21zNzBd0ganA0MtZNJn2JkmwZllDfMPl/6xX2jfbI145BVsNVs47IzAfmes/N2Pk0Gy2
K6VEzd6RpDExJEJviQy1CuCAhrF5X1ps9XVBoyqvKBXWmXfnQ+EqHPqflmZ4Aps+stwPzxZfF2kU
h7AkDwF18UaV4U+O2VTXy9eRVSaPWPGAZwF0ixy4H16cYaBE9KM2NavbaiIGkJJOLz0wPCMeKo6g
19iZQDAQWcVghaMUvCQeQMAnplU/89mevDR47QhxYwfVwxI3lGSTT1Pw6rR0tR3JlNsOku8aYrUH
b4uhW2ERRJmXvXFkTpu+EOWBMLbDWp3mnb2PurwBt8YrJsoni2GH91J7xACIrH4KFIRw9JvkKGDd
BNidyq0fRs2eYCXwlVTM58SqlYJxlTWeSEmYjwCRtWh/WlXfAvE91A1xFDl2/oyxbWwwZCaKAEjs
vutpY7o0eoxMnItR9K438HX11jnK+SAtCoYeFd8gtj8vQdhgEKS9Y6PMmHhSeUA0ouamOakttkJ1
BaPlS88Aw/apvOlBnLvSh3c36j0S+KFi0dx4/Z0Q6rAdK3LY8siOb/lEbWiaKho7U1kN6YACAu2M
Y0zoc2zDv/bkvW+hbCzKhjeH3r16KXSJVJ93NGwW26Al3aNy5txg/97hu9aEGb4L5r0oaAKJ4R6y
eA9QMRXewYZw6ivpPiyAwGYMTcp8K5sCoCpJNtj6YtW+MhNGlqahzEF6ihQN675CFF6plfT1Ruqt
8owTVKZQcjyz3GET5ClXqJ/ZfWY0m1YI2xIvrNUhp5Wed00Aj6ljeAJI4hK4vWrNmhVvuWcO8BlO
KbVhULoYCuvVIBWqB41ysWsR4NkDOSJB7k2I/40dN7tdyEA9pek8ZC0cVMHFJ7q4gwhSnfWYl26D
vr2FIXPIxFTQDqb3BB5eAiYxYcAq3+zIHGLv1Rj3narfEmKJkYt0j2PeIwDILqNmn9QyPUVFcenq
ELN4A86iGTZdRbfrhzdD647wzbEFooMf9HOqpo8C6kyBYwxhMV6JcWC8nfviTmWWVlpyaU24pPF2
tZY8aWPJq1GZ3R1pw3QeRyd4KN7RnvlilNREtFBaCWQ4JWXBAgKRSedbKCDGHd0ANSjiaM3zbm4H
AltWkHMHZC/IVp2KWgrj84JYypiUvs7aaOHgPFUCheMETe2rlAl66N42xq1uCnHN0sTldHfWXq9/
cZ6CxQHuwU7masTVndfS3HY5g3Us4+xlPX9pVCFm/a43ieZDh61Hm9SzU2RgoIXShImPL1R+L3DU
apNBJvV5Z+ubekwOalKsJweJVIb8b4sDEdzhOPhHI2c7glRqYzW1tUo78nPa4GDF7RUEM6Id4jss
Rju6je5ZxSwJLMxmC+Tx+ZnJ2pDZg5/XDJ4AkgNZSaBoVSqjPMQyfAqG8aDDdq4rxdgwdwxX6DRZ
ANKlLIqx+0hRisHyscAI1c8WcB3stDk+mQLFqjPrE9uCpnr4UKf0qk8tMWG1py4qw99rjWNi/tFX
lgETJIy7TY95r4btWaTVqfHtS0PMSO0orB0tigqFAVClKrdWkx+W8F/LWMEwhsZR03V2iMghSt+1
kxJtXvbkx+IurRXQTUxIU/Feqc23rOF2abPPBkX3lSE1bprxLiqzVSQbt04RGDbZAfrYFtAW0iG1
OjERWkIPwj6fay8M3LZqz42xg2zfKBb/W5C7gx+zJtJqzExhe3X4yq8a1hFrxQvltita4dq6fJ0c
rLGMroDkRipwC0ylCc/IniQFxD06dC68tv0OKW67T0pRITiW2gFuw4guTbTGE8tSm+JwegvnlnLS
Uki7SWWzLcj3KF5OBBYdalKP+iTbRHaGfYISKiMzFZAykyGgNB9jFcC4TnidK/l47VQieUntgAs3
uu2sM4ycO2DPIVVfemGli+kew1hld0fNrrqV2ZOpmlP4ccP8ZVUmt65U0UXZ8x/aoV/qS3P+Jmr1
WZmJ2n4RfrUKmEMTFVg32XNoydNoNh8l45RlbyGgYyPcOs1XFOvLqq5NV8rmmIxsLmion5MuQw2P
AjQwsx0q0h3iWXsLEZddaaAfLY7Foe1xt8yKR7XCRWPJ2nXG+kFocFR5cT5mpvUeO/3FzpzPTrVu
oItcS82PjT1HsjYfMbGd4GwwbhodGllm84su5JnJMYUW9PktxMYF2IeHQTcfyYY6ifon1DBqBEZ3
0xogBxl8FdRcA0aPeuuQr+YEsCSVPtlhp+7J48SLrZkvShE8dFg8yZBGx2hZAVr7FC0WLBKdINGa
CVWL/rimJ+wHyF7mPuHeOGa4wXCyGRrJuKy7ayqyABLTmL+e44uZjyfR26SLdswKppBkHLkuJMGQ
WAcXE8gHqZOa4lv4mMw4f45NobC9RDfPgsmlCLigN3bNEbKdSHcMbTdJZnKoK9emEywoMENGLNzS
ZtdGBM71NGNdOe79shAoyUg5NVVQyrIz2XdbJOLlfvtlW8NX6TBINeodk2o8/gNCdL1lEZmHBhE/
cHHZSQCTYQ8bUVQvWql8FyH7AfIYpsXECAp0gnVQAUqv0HDCsyqgaXIXlkS24dDr236tmHCUyZHa
tS3MrzarF1VeIX/wX3zaNX0KoXTnGam4Tv4h2+DO1k2opQbbN5pNAs3MqmcgHIm1J8xiwwHdEAGA
RAEF44xSmSZtLYa0eVZINH6nSO0PE9Gh0oMqj/XTzB48Pv/vXK+Ne1LpogN6yY5pgcWrHNdYu2+C
zkTElOPFLMPmu4l7+VJYMzKmxW206BMa0gZqyCobaeyqKa/XhtH5D1XVGkjbsemYs2GLz7cL+hMR
owwXU3xcQsQHIi53CdSEEjyDGkleTvm+F4CjxvhRVcNNoqJ5G0omwdaOHdTej9oKSI+zy9Ff0tId
/Ils8ypO3tHvPVhkqgIBZ+aeYiQi8SAfR9whPq9JMZf9CDc2qlA+Et0ilrwQ664bHnQnUpHeAEQV
UvCNY2E09fJNsVGT6vk8rss0EmqmC2iML+Lqr3bTfYzzysNAh2drZLyJKYSJ1JI40wUXM89f0B4j
t2uyBwNCwrKslRIfoKcgpyZmrcywvyoRPVeIixfNboxulvAZRf4kfr4OSoKj6sE6NrWDknt+XRZn
zR5dlOhb24cY1jQMGk1Z7hNTfqlafiPK7GnAcbQsgY1asuuuVokPRqQaAQXmN5KsGRiOCFEazB3G
YZzIlCJO1hBISbTRjJdNJkAvNs03X4eLoVX3MleOvLugQBDtu2Cy4TYJvIiULJCQrXEvk0e99RRC
n1PTFXmzK0ARYbtIc+Zn9UOeKZ9Oxc8wahWqZQgssqQ083N/X1v+FXXAUSjag1QKsmt8tzZMgHJj
dRoc/ZqkNRr5wOJ17hOuMNnoUPJecDJkL2x5p2UgaHiibM9Y9gEb5GGchpWm6ochKfa147RrYY7+
pi+QhkSCdQ1yCY0AiCT1qiMWcG+RCPvstwhYA6ThPZlhUX/ohPowUWeT0uIwEdUKkNxgzwcDLQQF
7rvpREiJbVbjwEIzYiHCj9hhomx1THzLEbl/qCJ7GlO4A9VowL8l9GFFs1es2wk4A7OZK1nTD1Y8
9FCAgnXdD0tCVN0IZ1ZnsrjwllquQXXN9oVU95NarBONyo3xEJixyLtIyZZ38LdBrByb2L8RRY7d
LGS3NWPvsZtlECUIOcd8ifFDrqqhWkmL6oonrWHWOgXdNm/SZ4P5Tj8G+zjA2dXe0LuuUsNfjVW2
EhYEOI0xL6r6SBlXNV5mD2nqglURaWLZPeTv6dA5+YsiH8OqWQUBN2Sstb3NjqUidID7MVzppVcq
xQ/5QRuZ5iu+YqsWYb2+yahWcjBg4Jk4C5/g/R8KIhTZVh1n+2BPRFQ+dWBnC6CEHsYzjW0o6ovU
+LRTAwwFBFHaKAc/aKSpJ7VlAEzFMRklc+bqHGL9o6hbixIcUkeuq0gPY3/I5XgaRbktpLfTxA8R
5Gu+Di5plbz9GYKBBrAC8NEYU5T0nU2ZW2f2qgXrFdoPxHpsBpNdG/J0Kxqe2PQezW6g8NGo/JPX
KGfK2Mp158tVTZhcFHQ3YFR3Zs9b3ZI7mX2WgcTs4Z1kew64NUaIn9ZclYSW5VZ6KMrANamCm8K4
9ixrgwRlhFn4r2ZOuE5Qvreld7RtpLBqBCTRaS/l9N5o9p1AK1tFt0B96lt/FxcDWWT07fa8cSbY
NqQLq+fMEIKzeegLDFuFNxyByrkdqjr1tfWHg1ITAgiSJbTtZZvJSzw9gmjnZC+5Wrtx2JsYbOxI
C9HAlU0c23jbXdFf1PJb01isGK8eWUtVmT5rxUekBDttiNconAYNbVXwpTQ7oUxuNV56WATqRD45
wxwmZ+6sfA7qN4m1QIiXkSdP0+UJePi1r5qDT/CMn7/i3V1k+S0Hb2wVpeujNGJQoPTWMp/AVRvR
cVBPZn1KzeGtI4TQHKG02GwzbWUX4m0pbNyNk3pD7behZHWhzQCFZNzL46oXxjOW0TF/iNqPEmlT
MWavAblJktjFzACd1vyEyoPQ7Z3Da4ClC+3uwY/x2Scn077RYy8SSDUdfxaQVLI+oq3W2Q/ZwOxL
bW/kYxLYne6ovnERFydH4hQxGN523xEC55mC0WnqVoh6VYlkV9vYzOoYb7zPeNEolgK9M+98BkcB
AEPw25j8GxgOBFHa4xOJVtvAC+Aep0tPeTSTiQRqvP7ZywCMABdtxabTRPPR4/7JWdoF8bvfXwgH
eYhz8rbSBEOqBwkouhf1idjrdRGZu8rEkOLECQvFaWkWrCnmEHj8ZpNqQAWbFsRjoyjlqTUQdLPh
DSOYEfR0oWXcYFC8+bOd/tyy3PXQq5kZaE/8ZUUNOR5qIvthOnnc+xhgByqhvK5giVknevBV3hKT
mDMvrfTzzPrrMtiDOrWrUeL3AXjXxNpzFqSfZWU2aMbiJ9soN4VgYcbcAkOOagB7SX/qxr7kfNRA
PjaCCAvHME+a+t2MrYvumzkFgJEIFpnlc+7GF3hT+6Lj3WWP6Qun9UI6zbpn9DBW9pO0u7VO/GMc
Ts6lG727sC7g7yjyq57UnULKRUeGiyn8VRJ8WZq677CADRaqsrSDw127pG3yw3iXaoARYHQLJaHG
CdBRCLzAvrcdmoimz7xYjbMJ2OhNfb4Weriy2V/FFAwNE0FDpShooNjwyofHUCYlCl5mAnbMiLqs
spfKyd/wDDETv9dKByWO6pyNOLmz51uiVfTK6AcQENRatLYiRHkK8vRMMkXHVdZuWz28GCTC20p6
aHt1N6nlStGja5+RnpyBWveig14PjLkAjBN9iEBStXe2QOQi8rs+j64BAfLJBNc8gNLp19eYUJ3E
YextyAvC9+MQGocAbPkunbkwXYzmsR9/9Ah6+JwPsAmihux4j7K5z20WAEGBqBvTcu7d/DB+QCBb
cs3+Ngp5ypCxJFq572LvCB/hDUfzoz3MZsQBFndlet91TwWYaVF2sFpGYUNe5UA6qh1DTaSqNdKA
Aj1syzJRtcuv3CLJU5kOnPargOx33ucHKlfBTKVjc2sfR0TCbaMc1VDT13Xn/+QdOoNMtzdV5n15
Q/UI6+yUS4n4UVPOWupTU5UT37Tg3SrYTaczCs/qjXf8gYgeZxmsCgmd8eGdkakXjLsvljPddwQ9
oB3E9WpTmvBjOgsiLfn5i3BP6/DealwlzT+ikuhNNccHko7OLiAXCQl7QqKNjQ4osB5j/ChLE5nY
uiJzdelX5V2GksWC/WnL+Msu7PcQzjgjtNDtR7ZiHi0M7CKnQ+4RFEukDRsrGr8r9BwDDB3y05AE
xNLbBkJ/r3v9GZwBGWlNsIf2yZBDAV/XGM988CQIttVT2ppb1l+7sZY7H/VIEXAgoi3mJZsa78LX
n8mJr5Y6L2Wsbf4SRJI7WfDZeXjPIi93CfHgMh+tpc9KRB/117bMQGy35yIt9tU0sZjxq+uQpDdd
gYAQsP200sF1CKlI/SmFRslsqpDTth/atWUqbgbmFlwHifKd8+h32rkpfCJMoYRLu33V5cDE2XAe
5CwgKcCuaHp41Vr13iRFtvWnddwjrdQKNNahadDc68WHOmRnA6k0Sn2moGn6zl08B94I0NR6QBm3
RhH8KYLgGyHEUebBNxSGjSdafJI5Tb4NOFBhT4TyEh4Bu+2hSo6IVZRlYoMyjNQPU5rFzoZXxZgT
nCGz4XdVgoIADYS7liz2ws76BSHM4QKXnkGaQ85Za9sYE1XiJZ19nnjIooIOOZtca5r8adr8oE4F
eltT2ysEeXX+yEchHzroR/D9Yad1AHLCOezgLcyf/Ew0p9Irf6KCAawgyR43aRsyAGmwLtFelBAa
s1JzTdF+hpT4fhne5bH/SCzEc2kCY1apeUm8fTEbbkilIzcOk8ZkMhfsVKw3sAQtLKhB+mb3cs/V
IHmwh4jqNAZKk19lgjFpNJAM/PMf//u//+/n8H/87/xC1oSfZ/8gUfJCfFxT/9c/hfnPfxT//x/v
vv7rn4zMLdWyHUM1wR7ojq45/PvP9/sw8+f/+n8RSI1sNEa9N17T93BLbumJuCWIvPDoV8pm2Ghb
9SB5hrLlH66s/eeVHZXW2bClbtrir1eORia7QJHF2bnZGxzhG7hTa/+BAdQyXFmrP1xN/P5quvrv
v2erdXqdN1wNJ3ERx1syqHlhBDwm0dkeXkLyAyoCNmKooyEjzz9c3f7D1eef7pe7nJWxI5vM187h
j30df8SxvMZvzr3yHh+p4DfFfXfffP+02+hPN/lvPl5HCDpvqVkgbXTr3y/MTmdqDcSY5+JFXp1z
etftmjM+Cv8qd9NeVfbjDpH0Rex+/wsbf/P7/nrZ+X788vuCfCNJdfLEmSKU/hoJ0L0OX+P3F/m7
m6pJhjuGjhWF2uXfLzIBbkDe3YlzIC56g1TOelDqz7G8me0tCw+/v5j4uwfo16v95U7a1SS0rKzE
OSETaZe5/t4hk3M5rjDarP/4uMq/uYG/Xu0vN7CIiK/q8eecgRQtpxW4jHynrPGzrHK5RFawJFW2
dX//K/7dh/brNf9yFFiBBRdQbcWZNvMcxQA2mc3Z1fPvrzLfp78cOI4mbVsKzTbIt/7LV0FVK133
1Eyc/Sl5yAPyh+ESeXhbg3xXW2+/v9jf38b/udh8Bv3yHKo086mj5oIq/FP1eMc5f3jQ/3QB/d8v
EDQ8nposxVkpXi2HgGKA77//Ff50v+af4JdfIUsVHH+Y0s4NLzWo3rmDurNmZHee3zm/v9a/bv5/
fDgWn4qjzn8150fkl4tJUirsCaDEOaMH2hF6tqYVzVxEUWSTXr2t/8gOfKO5ctse4mKNnypUF/n2
9z/F/Jz97of4y/c6xVfuNwY/RLRj3OvSHewUXkP1Hy4j5g//P65jm6ZuOqzl+etfflnFU+oohxem
n+2NXCZ8pYt18c66nhfQn05i7e9OK4MkQ0cClHBM+ZerNU1oKOAx1TM8KyxTi8wNbtQrNHrb8du/
xptwH25axtALhGwbsiHu0H+xDtuTMrrEsO7+P9LOq8dxJInWv4gAvXmVl6pUqq72/UK0maH3nr/+
fqzBxUopQrwzdwfYXmwDE8pkZGRkxIlzkoWDOLt+pM6YBTB5fVhi/NQR8ApTWZEvLfloA0E9vJzI
I+TgKEZmMYAwuuG6apllRKVyeI3y9Pnxh547PKbsmAqtQFvnz9sP4PrRWDVoMlzU4u8Y0sHGHxau
CGUupl2bEANAXNOVrzABo8EJsP863CR7h0DabMqXKXLHa2PzeFVzKZVzbVOICSb2kpKZ4otN42bV
gHZeQxr8Uh4gQjx3v4EpFzsKcflWWwhGs4tVNNnQDYXOqJhRxbrdQShQyRepOAbVa04XsIVad2F5
088Xjw0OQ2ZIXNUV8au1POE8yfTkS7VFdnatPY0HpnzX+qo4tvv8s/myYG9uVZasajb5iyrbzhQg
r2IS3Ra7alDXutQ794Ox0578XXAekdF6ard0NFYxA5eQQy2EwvvESZHJjWWNeVwaqpbwEQEpNl1o
2VxTA7yj4w8v+lKF04DJ+fHyluwI4V2n0UmvyuSih/fWyUDSIayKoCaE/Nv/P0vTPl/vI/rPmhFZ
3IXhVygmVGBX1fhlgCzvsZ37QDftnEZAkWVeZrpwqg1mvx0Vt7nY1sfcLJ6Qw16pE9ZZ++2m1ivB
fcEj729IDIJot1WHJNfSxYWFVs5Z0Li0ymNmvWhKTed3GnhT4KJacv/7mKUoBnPmjmNzxnVZCOND
F1m1V1sy+nAj3Wpzpdr/Og27saCIL5U4dF0ncuXLSA/x2fdg96fU5x0Ke8gWQtXsYuiVWIot26Yi
7lzcqcpYofd0md6d0RfKqQu+MG8AT7D4OkQl4RTVvO+YaJVkMEBgWBk1862Fj6/MfH1lur3+r4np
J1y5tdQrjlHXmMhppRzzHchM2FW6tSZvtT3dnzXKgH9Zx+wr86b962NXX1qe4Hkj4VFiwo5IT/mj
iOgPZG+PLcyuztA1/FqTFVXMGtCh97uSfPkSFPFrNgRgWdqz5Ed7FEJpOifj58f2pl98G9xxPtIU
xbAIfeb7bl/tZhVUsL71GsHdL1dhzkSxpgHTlTePzcxtnEldQwHSZJmWmHpVfg2MO7NJvfS/nNaF
iCpZ8gt1ZiW0iibnVgkOouvJoSyjAChPN3+zlbf+dPOv6X7sIQLeS//hzJpk+taUN8tQUNw6od4o
so0kpHyBonTTIH/hGn8c7ePjTVNmd+1/VgwhMtCrzm1tGGUoWTbBz2ELIejJfkUtZ99D0fXan2G8
3C7YnN3GK5tCNO9bFbnQEZvGqt20x+LkbdGVWwH2eKnP1kICM/PIVpSrfTSmX3PlfjE497yXsTac
6mN0glV/PZ7MHc/djb9fWNmcqzt8L93GRzTHnv7+ypbm9l4Yu+ZIHgMklErFGq2RfbRXP9L0g9EG
rPU2PEkLOa86t6GOoytUvSh6aYYQEiuqy5QtrMmssquPDMmAhaElTSWbDCD4QaL4VG7bLfyZdDh/
APq0KMS9OsfFGsPkLsJZV2XdUQzHMUlx9Mndrjaghl6kSBQ2IHaqMVg1BpSzilVrn/0MtnOHJtw2
9T2wBGFALRYEwCkx6fo9/gwzX+HmRwhfAWUbOWZqZbxo6QVmf0ian9uiWT02MnNwVL6xSpnIcuD+
Eg4O8o3g7CplvEBbwSCNn3/UDERcHhuZXQnvO8Mw8SnVFmIAomquCkXYSCb3S0H9QMs90FnfHhuZ
ebRxCxg6Qca2DM0UX+hVkrquHGnDpTnB63Io9pO3NBtEQjbI4i4saWbfCJy8jS1VQVpdDGudxdyv
h7LUpXCAAjYyKY/t/lpY0Uy+eG1EjGrwM3UKoxsocO3GnbxFOQrMtreuvzJWsRp28GWskC/9jOBK
/HkpvM1k3xZlKErQPCyIBcJhtKUKyc4B9a9Ufe66do/SCJMV5oZZoAUXfL9vhNNGEVbjISPrXHrO
9FOuTttgGZCyqQZM6shz1JW6DcbPJaI9VcNAhse0uxZ91OCfcQGxT32dvtefykhZOG5zEZaf4dgO
rHYKldMpPF39jCZIaMZB2ngB1Ltqh/Sbrb/1qbIzeH/TulrntOI979tAa19BnmjhW8+kMxZPApWE
TXVgvRPOSFL7MfC8sL/Ez+hybxH7oZIa7mBd3RZHWu5brudNsFsKdTNHk/KGpUEQr+vGnR+nftFC
ZoBOk5m9BN33soEfzvu+sLYFI6IfD4HZeGmsobr4G33Dk/NEwnEGpPBea1hVlxxc8N5eOKFLRoXr
2TKMIYsjVubC3zOAsmjMP0akLX23JTOC1xQQVOplghmA2vCWuHswBR/gNIQw6ADT0nr8nPa8wpdW
N5fxXH848bIMfbrBgzR2F5DD47f2ufyDlNU+2PsvkG9DQ7uWFgt1cw+KG5vCtchAd50VgdxRes++
0L5w/272yldAZeEv/wsT4y/Wl/Zz/Tn+7Hxa8KC5aHTlpsb0Fa7OZuT2w9B4eFB3yl7ai3GgDHeA
XwtlQpK89bhNNikp3ku7+H1nLdMJpBKqUAkV0/5cr/1kcPvuIn9AhS5+bfYIGSL+sPZe5VcoU9/6
PRyNF2NpxZPfCEHRps6s2wa9Kd4CwopDVM3KRC+6S7vTdvUlBDV2QJ92My3VRwYk3z7e4pn4c2NP
CMIaWsa62kMeD6s948+KdHmnY5EYiXZygPKGiirYY5Mzd+iNyeknXX1UcICG77csMbGdb3lsvAZ0
HP+9ienTqTo4R52U7taENoRDlOVOe/EyZ1J7fwqVcuHemHEQ29ZsU9dVKjr0bm5NMI/q6D549Muo
+z9Rc3uGLxbAhfRi18lCRWxuw65NCXdyNLqJGTN/cmkhO3Oqt7xZaArNroWMlyKtLVPHmRKSqy/i
ynbe2aPVXirNObhFvzbC6oemo7lZ9gvZ/py/TSmhCZ7cNhlCuDXldynS0qnCl4lXIWihzrc/SoCj
u9o++i6QpMeOcG9OlaeH+z/VENsWbgMv7ksvd0xo6mXtpRmGI5xfz3bJwHQNxi809IV7YTqet8dX
lUG/gx5QZB5QspBXd61rhexwd1ECELw1uAhmgDIDDQfIvB4vbc4UZSpFpZyj2pY8/f31R+v03HMG
s7vozB5KkHA0Zr3l7b9gRrnPRlVFVvj3K5Ql+GLCcTUHqGttS+EWN3PoJsYS7AJDhQ2D/uiUKPau
kxSL8VnbyqS3wpCdb3Xp/pRy9zgGMOTDnFMq/p4RzozpcISpu0MUdUPB2D+qmn3rw20C0Wr54fHu
3Lu0RrnGUk1ZNRRFMwU/y3sGeN1SyS5+WQBWjT503h8Y2X5E0Ao/tjTTUZkSWEM2DOe9vCIEm1wJ
+qay3fwy7K1i02y9AyMgMEDsg6N7iJPN+MU8yIfisGB2OvW3rqapPBMUmVo4fzpCVGj0UatcSc0u
3Rq+7DXkYE/gYNfVBjjxzrvo/77rcGtP2FElVOB/C7XsYlyyF33NiOwOXm7qAng3l1OwiReLSHNb
e7NG0ceLIXcV7X2N3bb8Aws6oJit8SH65B/053LvbruvS6/WmW7VtFDTICl/h+MIMYMUK0tz6JAv
0EJ1W/uUfq8v2lP0mfbfPjsCCPZWzSW5FAsXysx7CLvAmKk6T/eK2NZJarmu4wLqyXZn/bZ2U1Zn
bKHa3Cjbep/uF8s999fKZM8kStEc023x4RwZcE7CDTjZw2mrFQ8wEBzNDqhtv0XFbgMh2VIwmc7C
ndNSe5wgThpVFuGsdK1ew62RIcV6khCDPcKbt0q20QmQ+xHOReMcHVEFBvCUrzUY+74+PjOTu9xZ
51VLndWkKSgemaBx49QozfRSQlUaXobyQ60ufcX7cMmuXtkQjklcWXJoe9hAH1K7uGfzVL0Y7dp4
ggDsZbjYH+sv/U9GyJJdsPP/daKgaQDImOo1bf4RH5NW0Y+wo6vpBXKRdQ1hD+KPCxfqzHMZQT3N
QCKO7yejo8IeX107JbPpdRVn6UXfewfnq7tpCQHhIf3gLT887pNherZccRNCQFF0sYBkpWGnduSj
F3Wv/h0dvFOw7r7BOrT21nBSf3rsHDOFJFVRubdlA4sy7ffblVllwfQ43LkXrUcr+qRuw52nr6yt
EUGeyIHI90uv8PsTqCqaZhrcU7qmO4YQaWqGsdSmwaJfBs5TAfHK0dPDBY9cMiIkqsyxxAHyHd1F
cmu4/kucUe7ShYT7/rpVVZqbJtkIDXBLFjJIOUtMX+vDBmVLmEb6SGfG2wBQj6jpJzOKtSUvnLNH
k0sjQtMLhsD59lvRxId+AVrXC3IW+XP7bB2ik96tpXzLuNoqO8oMBR2CnbuV3x57ycxuqleGRdRk
qccIzNkR72/9Lw+5Uhck0GMLcwnXjQnBK4rS66KAqbOLfyR4MGq8aj85O+mtfEoP3a56VrZQ4Twl
MH4w2/99wfh9VqGq9KLJYsFMEKeFrKIL2hIIV0a2t4FwfZ3uir+cbbWZShrph/9SbsSc6gC3pTMo
m6pwwceJwTSqZCMr4XxFxAZZ8UZ/dtuFFO0+JqugJWxOtspLwBAXZfSDrCm93CKmiEJA6GxDOmwF
8++ycWhojHvK78fbeH/RqCrANsugwM7/sMVnQDI0TDOpjOpMAiiIQvztZybiSbq8f2xozh2vDYm+
ImddEXR6exni3+rwtba/PP73zwVFapNTM0QmlaYXJRy0NC37TOIl3a3bzbhJtggnbPKDsccLF4vP
06m9vZ/Ztitjwt1iMbOQ277LQ3cHMmlfg6zzSZ0Xs5C5z8ODmuaHPT1tRMCOkgeZkshNg51um71N
GCh3Q8yniTehV4tLul7KKuc+1LVJIQoroS6T/GBSVn8gOwB1/oKPz+TKKm3d/y1KOLlRJQEk7VtS
U+hT9vWzcUg+T+mc96nZdBtYJVfSZqmNNBeGr21Oq75KBnIphTkmYvgiGo9N/BuNu1XXvzpoEj92
w6XdE8KEF8X9gGpPc/HqX32prtRkqRsxFyKuVyL4OTJO/mg1fB8f2RWX0ckUagMGXKsR9jxJ31bS
UialLm2e4O0dvNUU5jGp7yGiMPfWRxP66jUDL7xR5TP8ZlT+2rW1l/YdgKFkp52iZ2OPwMYIiAPu
1c3jTV46FcIdLpl9aKsxv0dzqPEOHzyU2uDfemzkvZ0invHrjRZubqUtS6sdsQIZ5ZvxXKypq57s
79ZWvejfIJsCYH38vZ+ez/IRgcrVBEl0NuoZqYYNBIT2tr+g3A3V7uPfNRd6qLnSEWFIR7l7mNRZ
OkC98/4xvENF07vb6btyHy4sf9aR/2fGEi6GIfGqJNbq5pJCilLB4upFHx4vZKZDQBy4MiFcCVUO
hUXPMBnt9AkQQT/U3iGQu9XW9pN8cNcIJC12sWZd58qmEN1iesmlZWEz+lv/kNPD0jYxIRWReGWV
fvmnhbWIVp726s6TrowKAc+V9DDREj5ZeHT3xqE9lFuE2WmNLn202UvwekuFMBcwVe4xaDXdF9Ax
AKii9EUjYIqpy6+epb0UYp3UmHaTheylY7z5DYQef3rpz4KPzG6daQA4MgEK3tUOy1yPxr6Mmott
tyfHzf8YSvHXAFRnZRrBV92BuyKEyT/pk09SkCzEmXkPvbIuxFpDlV1oO9LmAqBdpXUGe8CTeZS+
DMUmOTKUuko/S9qC0ekT3TnLlU0h2FZVizSGwYpNDdUoZpsUZrgf7+rMh6Puq5uqzRiHTiZzexm6
jRKkjReXF6Yft11kv7KNJ0Xqfz02M3NtAHPQaNEb1NCZPLk1o1Nt7F0mUy5FW/wNB8lH2y0/QwGx
lSC//g9LAlIBOgduThJAIVgjXhLbHUw8FyXxLymKCoxdM41f/Hy8JGUm+pq2RnEa/CjQd0v4Ok3k
eqNcVvlF3oOJ3TtQMpOTISpjbqqNuVLW7hMDuGeoRS7Lk3Az341HgUPZDcTnNPJ3u6H+4DloHPkN
qB/UxJv6CdajJ62Rj48XOfPdbsxMHnqVK7lKqjhh6XGuC//JsfoPMJmtep8xBi3+/NjUjLPfmBI8
UY4q3zLdgMho+GtL/5aOS5fMTAC5sSAc4XDwvUz34+ZSJNpZ8ZBFLtJP1RhtHblDAq1k5FSGlWC0
P/LwWXDKufhBP1qlTGPzxrpL38Mgc7UOxY6L/kE/xa/FS/AEBeguPSj76JNhrupztVBDmWmBQ9Vz
ZVK9/Xi6pRe2a7g1laj42D4rzJ9FJ0D+23wrnfut/AwN6qE5lLvHH3LWNa/MCq452Gnc6Cof0vUg
dX1zJKSj3WIhNE6HSwiNN2sTHFMaJKRWS/y/hO4EopVd4wZ7s+z3Zg2ju7PUUFpak+CcvBmQ+8v4
en1ifJIr65QF/mFIl6Zpl1YleGgd9Qq8TZgZDNS/hnaLUOyxGIvdAPOC6rQLmzi/KuLkBA4D7ipE
sNAI0oozV3NrB4Ce/+TBFyVeCJOzNqbxLHJUlf8WbDS95KQGY7OXsPjQTPSwSEZUUPQ99rm5YMzo
M9W8CQSp3yUHgyZXWRGb0/HqN+MzDHUnZadvIadjqEXZj+UqfvEP3jr7mJ+XBnZmmi8qXcap78KU
IF0Y4caZmppQFA01WJNh3T93e+0wjdyhEbDvNojPrP1TczAWQvNcvLwyKmbljVIFXiv1kHPT1DSK
335w+g97Og2Um0zrqEzQCE5vujRJo6SrL+Z5/E2d8hmW72f5nJ17e+f+8b+6H/sv7Vv+YTiEZ31c
+KJzy6MHroOkoe1xV9hWLK3TAyOtL36cr6vk++At4AdmmgKqdWVBRHoVKtqrrQW7OQNeG/gtT+aR
jdyDUz4vFm+mUCuGq2tbQv4T56nuAlZlNUcUwFb5JVk7626nbNOTt1jgmA3819aEwC/LwCHhs6zB
sMU8M7wnqK229qv97P9dbYZN+yH/4V2awxLOS50iu7hKkBgURpkRAcAinHVZqVyG8WPs7sw9nJBb
gNhn6wBrD1JoW+mLdG6ew0N4iHbOxvuFKMuGRHD92Gtn4g0ZpgOChq9LsimcxdEdoCyGlOBi11B3
2Z8q71UP8gXnnDWiARA2yZip/gknwxuA0oG/qi6h/Gq3FYo4+2SxR79kRLgMIq0eC9Al1cVigGOA
7q1wf4GpWFjKe4YvfDTqbwwaWrRvzbtBLweFdC/QumrqSph7+2Suu3P2Nh6Vg/Sib9K/xzXP05W/
pTtCOvtl2I1bHjsfQFkt3EYzJ/7mhwhe6+kxOjQdP0Sx3oL+o6svtHvU6ZDdr9QBr0rzivUK7jkU
YyabyG7yIs6P6Odeur8nCGS1D3cwTh2svfe9fdFOCI0yMeBslgai54qdLPB/9oVala238EdAVsbx
sC7mqT0mHyKdg6Hti2fjZMDxv4r3+tvj8zB3M95YFQ5EoWTwHiPfekmfe6TL19Q4vo8HlMtWHbHA
+pJu5afwDCsfzdClUuuMC9PXZbtNBbzu3esytBxXbxuzvEhIdeow6CvwnI3w+S+scaYQCp6I6RzT
Ucl5RbiPXcdJ6wRDgQZXvU+Kce0Bv0amEjYZb01HdjPCpOY5TxLSeiGk1UP8dzeqOw9CTLl213qW
f0zRfV/MwO9/F4AeJha4vzTikTicYrbOiIaOkV3QuoduAp4qdNOqdcbscvgFlaxvaLhuh0Pztfil
vC7syXRcbr19AhNpDOwRCOlWCWm4x+2mobWcUak1dtG2QFQU/OkEzJAPRrhFHnXB4H30vzU4ne+r
t2JlASpEbTZ778Jpm3ATI1vIJeeuQIF+sI7Gn39vUJvKhtPkOyQH4grtVvdVrqIEGLq591+nMQrU
ntdwz6+LP9Fu8RKfAq6wozf2hAXWQ98k6JQlFCmpfTv+JoLXYDyYr9XOgmJ7hWhntlEP/2WAQwcv
R9XQpCMIekq4CeI+7sLMUsnTxzxZp4oXHxC6yhcixX38xQooENVm9JxbfHKoq+9ndaRctt+i2KWm
sPKPud9+yjQ/Dg6Pv9v9NuoAJEwbFgWNBVmCnQJN+ig1tOoCcb+5hVPuxfSak1bq53Bo9IV0YIrp
t98MWqIJCUiqRyAST6BTuZFZmkF16SYytV5K3+DYP1Rd8FVDjMcxms3jxc1sIhe/inwI0+Y6mfPt
JmYOgyBSjT0Ijs+yL301u3FhSfdBZWJaYkBxgjeyi9PfX32nzBosl7p1eclMb6MCGTz2KF+uEkvf
x34CgV6DPoNeJQvlhJnr04Dwhf8ovAlsXYRe6V7ad6mW+1yf4WuztX94L/6r9txMqmv0V82j/jE5
Rp/St+h7sWtBE+6WcruZu+z2JwgHwXdLNylcfsJwap+bbbTyEBTYohb4VO29bXCWjzp0q8d4i/zd
brF2PznmrS/dWhfyBydSArMwsd6tJ5iBsqLatzG2FrOowW7xUXnvSVhzVI1hN97OAOtvP3OstXru
2pnPo9LejxsTzdpVffG25sbYI+OdM2Cz1O+d6Rnc2px+05VrmX7bDJmGzalxnr01+/adJ4YpfBpZ
S8nBfRyYjIE30Did1M+FNxGF39DWk9K/NM4LWJ9VomqvJiNjapsvQMzeJwPFL+dwTaiGCeOFIxYh
CjBhkdVPX+6EBO8+P0bMZKDPtZvq+NJbDWPuD/+L+3uAwDNffRxW7vbfhgVC6tUPEM6s2RdyoU2O
W1f5Ss3zlWcsZLczj75bE0LkGbJa87zpeKI3ty8/Fag7gIRxN8E6e5aHXQ/c9RT4K/dtKW+/T/Im
wybocRPCISCKt07TDAgWxwlOo1uIsGjZOjPfJpa/xzs4U2S5NSOcfc92OkMqWZ/OXe89GQfjV/DB
ejHOydFEzmOXMF4LN/QS38a8XXjtGGthxl0WWxdeg35xUnlT2JN5L3Qv791femnmt3w74T6jTXRZ
zDXmTr9zZVW4JAM/95Rx8H1o9bxDjV4wOj871G8muIe8iXb+cOJB9u+ZENjjK6tCzGFqUHISnbUW
bffsytIuWpoTfZ+VuDuKVyaEEGPokUfqEvgkUe5e/hwdxqfiFGzzr1O7Vzqpu3obfKqOiOTsmkN2
KJ/BdH1dfIrNhXLYotQpMWCARAyuCTIFeilH9Iee1e0ZaphdsEdIZvOS75fqdLPHgyQViiaQy3ck
CXmZIdcxYMoanZVTwlY//EE+eOl4zK7of2bEciAKRWlejqEPDVZ6tHbBSd+YFx5C7zyMSxfxwpos
IXSniEp0KoT/l9Y5Vdk2jb7lS4RBU7i685Or9QgHoEP/Ou9KTOjUJCZY1YRt+H9ok08uLdjhRiBT
03TQwTjEbfSqGffuPNiwqcw5F+fb1CTpDykU9ztnH2/1ceN/fhzIZk427DaybsGWyZ/idI8vybJi
B6V38SQYwSR/nQ+fHluYu8YdWyEi8/gDiSwi+Ty9Dlv4pT0GepyX2ApWZQ6bTttkH6NkhMEnQNrj
l4EgQCu3L5k8aVY6C9nijIdA+cp0MIthSFnk7ejZgKbPQ4YNUWXLUHhl9mw1LNbI7tN7UlHaCvTT
6C2othBNVPgphwRBTpS3GQSEDMAwLpZCTWdE7FZeoiiaqeBgzlKYnLFVXvViCuwUdRlYLmf5nwww
2UJane3NTbPxXv+pknX16j/MPEwAb9qGIBk1Mn4hKjdxq8albEgv1ZaxTnlco48VolKzln7Akd0n
G96e5T7+jDLVY0e6P4MYxh6FC2iFIGG5PRtuZsh14DTSi5k8JXkFm5x/Cuzx6NkDmoBwkKJRn5vG
wrTdOzXS7ZFElgvkPE0jijqqeEJyuVaN1i+klwRJlLHuPhX5T1/tds4o7XmYbKDx39iRsemCJQKY
uQXzIAUJMfGUQYx2u+AkteCCGk0ECMfhwCt2rUJ3qks/UsfeBMhmaL2GMGy8e7zN9w86dleRp3eq
THFSxIXnsPOHlZRJL5I6buBDRUfRe1Yq7+gF8YbxSdRIqu1jk/fnhlwYzDsvSark+jvN4VWi70fB
4IVRVF4U2dpIPXLCY30CC7Jvw3rvlkv3rRgNJrQ0sc5QpibjNIpxu6+W7fVtllvNuZbaLXNnv1D5
3vWyujDuJb4oRDPC52sQRbSHADPtqBnbERjzNtfi4q8uG6pT7CTVQs49uyxu9gnQgrOId4eSogcD
WQTLCvv+SfG8pyqzEXnX3SUm3rsz8b60K1PCA4JhwxBuaUx5SRTtzWQ8u258TnqFstMw/OWaTAu2
tett+LIyBOJSuuAx095dH8p/fgDjZbZGse2ulKl5TjqGSA6ci7H5iVDy7xbB8cdOKZ6+f0yQIeGV
Jko9gpdEZZ6GfSQ358xwiueuz5IntdJKKhsWwScLJOfFSQtgwkZd/nThn988ti8einf7NjUVJhmQ
NhDbV1UYy7FilM3Zh+1+2+UNAnLIrW1g/0lWBgqcqAL73YLRWR+6Mip82FpmLqnoquY8uoZ0LN04
27cFkuV2ha7K4/XdYVAgLZleaVPpTZ2Zk0jUVmpVplvO9QYpYaLbT+THtjICDz7M9GvYwj8HO/Qe
Hpu921bBqn57+CXIuOU2lZozL8VV2VWgrX+qqbdxfAVVufL42NrdfkKwNkG/mFGaSu7irHYleVlf
BS2sVh4CdF1WwWZZOSN0RHr8+1+bmtjwCGk2LUC29XZhVGp7n0y+Og+h0W0DRcn3viSVmz6UzMNj
U3dzlhPfDN05WuE0dklAhIw76rOQ+SGpOsfPIyQLyTb8OPGgWftip/5yF5H/d5EUO0ydMGFJidaC
su52aVIRpgVFqeJsBzGyqkYideeu9BBTCCCYBsXhtPISy+DMl3OmSUCGo8jkqNLc2lRbuWvgyMvP
dVUffaTujbLfFl66f7yVdxS+bCW029PcDrPW0wj0rR3EVtOxHPP83FP+QQIr3oDm3jir6Kk4Gy8T
E1u77Z6zXXfwn+O/GmhDGCtF1WynfHTXznGJnWlmq+mREfK4+GlkiMl6S3uuQsAyP1slgqA7P7UG
BE8MI5c3fq5WH1S9y7r14z24eyG87wEvA2gGJsqO91rv1f2fm55rKb0OlGMXveW7Cbduv+PWZdoX
S2XF2RUyd8kSaZbTZr7dcFty0UfVjOxsaAWUjs4YatJBQrMH4QbfDn+7fW/128crnAk6PDtwYLqO
MlFPOJv5WMeSJXXZORjCI6N957oP3sZQObia9ydoJGVhR+/XyGAOYEyOpw2PvehUnY8EYp8a3TlC
552cFXXA8DzGzCQUS6itmTA+EeXDzTrBf0z8+HY/Ub/V6C403dn7Uj43L/EmW9sbphBO+Rdj4pje
LD33Z44MMgDYnM7MTC267KUiC2MsSk890afZu5u9t3f/WDJfc+X8TLhCkpX+6qbrrlvlv4rN9HiO
e14JDAysStQKpWPtf3n8jd/bujc5CZwzMPBB7UvSDr+v8JG7PG0QJZGSsxNYf9IWcIkF47aPrmPm
xz97WUJXRU0YhB3SM5o50DeY4VuWgHGo4CBG+RZFOUTEFXN63aB9FlkXq4wQZKbB1jANnVrxm6+7
/fcSueOLpyUoz1vaj64b1IWgdFdl5OezlKljxGed3rK337TwLLMuW5aSf/Pe9HX76uor7Wv+pK/C
nxSL0Mddw5Ds/7VUhL970oqGhcNpxE3qBgqGEaFD0/DU7cNNKa+679oPE4QAiLmLh776wsvyPtaz
XABzvKSn4ynW/nO/MtBFM5OznKLIVaqb2EYAMncWzEw/XnQQGgs8IjFn3J3KIGfGw/fd5Dyo0D1Z
xily3YU3wJwJriuqR7BLw4cmXMxd36eh03rpWU9+pyiXFfoS9nTWwvQSRpqXZ7E4vN6pteO3lp2c
qxiJ7S4/uc1Se+I+ejHLTYN5IuZgFFqsayg2rIrSaCVnM4sgWe1yDrdhvSVoXO9R81z6LHeJPs7O
8x62TvCaDrjQW2ePCpmESdeTM+X8+hh4JvRqinpMJOu1DQLUn1NEeINCR3jcCZaKGnNrvTYunDRL
r7ysC7XkrDSID2W9/AMRJsS2hijd9o7/1+MYNffxSNym5jNgfXpdt0uN80iLY7NPzr4pf3Id1G3R
GF0Cl88Zwbt5XNtQKNzBbDQ5VHqpUZKzOuY96rOo20kw8/6Hw0Svju7ZVDO4Q7mW1GU6cEREW3n4
Ox08yA3Jnv79dl3ZEKvY+dgFhdWXydkrklXVtesyjxZS6fvNmm4KPI+aIXeH6OumkdMtL8LkHFQ1
dHdSpmTHtAuit8crme6e29Bza2Zyw6sMq0Oc3CrQXjxXzbjynZZMFsH2gAaVShMukA/oFz+2eH+q
ePKA4TP0d25GcUAYweih47xE58H5qsHmQwl91XY+Q5jyRkWoPjTUZz8eFlDC94kWVIyEcoaHpkAr
JncNpGVazXvhXKMr9mx/SeFSWKee/t3zPHedtaq9dFWKYxywzRikIrxQAKoghyTc+k5e1IYXyf65
UN3sNbSHeh37tr5rR6Xcj/zWDb7v7AN6P1toSYs1fTT9XzuRMTE1QbVHdx6gh3Csm7DzvDLzg3Op
ahe/DZUVczpLql73W3trZPLkKxeyhziPHQUjqit3mzpovJXUNp9je9ikOsqulcL/89iH7r2W9xC3
AOkl/BT0rG5N9l4UmLEX+OdWB7DHaFYBxant/h1pz4W8q9Ql9Om9z2KPb8mLj+sHmNytPU/R20xv
cv/cKam86+PaQo04tRMQtWCDCgvBU9SMzOmd8E03xoVHwn0WMll/xzypaLmI5ClF7xmlk0T+2ZIQ
IdZkOIV/Ks1CgjBjRLenmgQ8DvC6ibVPR207Q+5t/6xETX6iGELBVUVCWPWkbKHpch/aQFQA3tIA
IBkTUOd2NweI2vUYRewzuIsDep6rSBkWivNLJoSr2/I1B1VLTIQSCvGNa53icliSBJtxfH3irtfo
Rc9wertSHPqGq/nnXk7XUpB9ykf/aAXlSsqjcmVqPx87/ewXUuDr5g6d4fLuhqBOZGn0z4GabLl0
9o4x7Kqg/PcxA7ZnMOnkV0xcvmfiV8dZd8bUVyuTVY1Dfyi9JNxFdW0s4D5nTvCNFeHeCRw9kbSc
D6RUxTFHeLdqJJI4Wd7lrnGWnSxFR3zhHM2UE3A8aClUWnET+F4Ih1JQDRYyFD6vLPQNIUSsAvmo
BhWh4zIUw4ceDd1BWXXq5zbzV3m8sOZZf7kyL0SRDBFtc3DwFzk8DWqKBGB0VMdXo3BXTmAsLHYm
ZN2sdfKmq884FL0aGgZr9bP+V+lJaAJb6Ytbm/C7VwmTWv5Iq9XaaWW9RHYwe/hQ68GFqADSD7w1
rThp3I8GjurU1muUtR8SeeklMHcWHG4A7lb+sd5rD1erk/SulYys5ix41mfFyj8odvYltLOFrGFu
JddmhE1MSgtQZtT4Z3VwnDcLiYeTBPpsacZ/aTXCYXC73A9Q2PDPlekhEp39zCXlyVs82XNnDhSJ
bCDCRSlYLM5K+tAAsW9ZDSWiDRonm1z/nCm7XA62oRnX0CFJ28cxa87lqQdTuUN7E9TC9PdX3wny
b7Xxi46LM/9dljHCtR+91DiqOeqo6bfHtmZ3kXIwY8aTfpN4g0VqprThUPhnSKrXnjusG23cpPLS
UM2sT0x0+BDcYMgRvDskRxgKg1yASsiPvi++1EHpLuQ3948/AE5XNoTrS06aJIgDHCKdWthqsQvb
eqtG6WdT+/x402ZXM40ETvsGvlHIpCStc11Jiv1znasvWjF+d7x+iY1lwYYp9OfT2o+sqEw5rFa9
1434OVS8hW8/62f/W4b4qKBVFuhennGdQNw1dt8Aqa+m8qabJLvaK9f/etM4Q1z9NAB5xors+kka
orhOxeYc9J65lltGFlAtqXb/f1aEs9PmSVcEJtPJheL+0R1/awfNv9+298QWKV5K+nC53h7PJght
KooO0/8ytDxJ8kdXflBvWEkgbClH7h8vaMarwYaQujD+ZZFLC9aUNARAUPEiSiV93eXqpvbbDbOT
q9F9e2xpJhRgiasWaQweJ+Kka2O1VV30XA8Dsslai7owhGR2kv+XBVHwQtKF9x1H6Hb7tKFCSV3h
mGpdsbabcd0AgIxHaVUnS8pTM7F7YhIlijIlA7RnWvFVIC2K0u1ae7pThxQolreq0nGVRhVeHq0q
74dnLVmc3UPqeUDoEU+gz3xr0fBAtvG9iHO+CY4z2ee6vjGk/0Pade24riPbLyKgHF4VnLptd04v
QvcOilSi8tffxR7cOTYtWOgzg5nB4GzMLpMqFotVq9aim+ufaqakDKwzOiAGepPod4mvm4I1Omq7
SFRaaGEqDigNwsIHYyPwSuPKVnbmX3t0dMBXc3cJvjq7qRzvDMgjoEMiozTU54O2qRDKg+FINNkL
6vKrtKhDqfYhM7YdF+HBM6EQEHJQw+DugFSUWFCudAowUYRwS6a/uvFR96N3fTvnlgSJGwmJl4kB
QnFqJTFiAwTweBnnqOVgrOumD9Rs1Rt97MLYq1aRWxSb5IWPOOcrYGbF5Ar+fakTYxqpxlhkh/ve
fGT1Iae/jX4heZ4LHpC5QXsONT3ED+FKrDrNqtUGO5fWNXOVGKQNyDecIOzuDAVKJte3kZ/c87IY
cmPUQwE6gl8C0HLu/FKajAbhBYZAnj4ZGT3U6SAebLEn1OVit61AD/Bzi7iDOZciNvACxJb1emVa
uR7uS0DVUBTTmFN22qGJx8LtqvqtaenC/XIJ1sHMI6/2oqiOB+UlkESRwrboccGQ3nqwK7qyS4zC
hcO+sVR/SOu1MkXeaKTumC9RBl1MtUOL6sy2sMGVqYWtOoT8c7rSqH+Odrdicv6ixjamIhsXWkC+
Bcn63qIP6bRUXJ9ZOrJRLgWLQVeOcRWCG60g2DairnRbarETmLlX6dKq6YpNVimOJdV+iX8Wxsp6
DOun6x/68mFmIdJxCWDOMYQ84ty1CB2NsNLKYk9l80mPM3Od5nXj1qFTAd9SZ5IHtvfWyWQmL3zw
yyOEWI7Yg+lAqDdcjINnrAeWnAVoMsr7AsKYYzY5JVQY23ap93sZD8CEAA0CWUXbHs0gYY0lCaY0
NyUK9FcoPwVTwAKHZFR91sDSpi+cnJlloWaF5wzOKd6c4kCgXZUGG8eC7sEN0W7i0qpXCoQW1iOE
5Nxej4LH6x/wcnGAQOC+4IHBQkTiv+fkKs6YUrRIzHDry917bUnEaesIFO2KvMQec7myc0tCfsHM
0qyRtEf7Wr3N6L0WvZB4R4I//9t6hKNY9FZqNRUqf8PwmDe4hEcI+4Ce5rqV2bVY33TMFi4n0e2n
wRhBZIcEBm4DysfQfMp7zMGh1ewCpLNQ/psxxqGOcHX03FEgFvzPSsYOXQ28OILWNvCAynKnqMeP
vMkxXEmxvutr4zt0dltA4wp+DsgTF0XA8s49ouzIKBd1ad0aaSn/lWJDf0t1q31Cv0F+HZHT3cSF
mbyodDB+WqCAZQNKFcAhIqAqquCLdQpyuYIF5m3Zy0A5hxklf7Q6lxbMXLg8zOBZzTHlYNK+GEyj
wwA5Dx1m0tJaMcgfW2WzspPoh8BY9CmA3ADYCUVoHqeE1fSWVpnoVtTHjGbot2ZuHmPCL+p8FKc3
1z+ZuKJvU9gwZBMoeqM1dP7JlAJ3j9L01bEjq6S90a3A66Hz8WMj4IQB2Y4K0QET/zo30ktJ2MRJ
Vx7TKNzaRPHUPFiFyU8filgLx9opfNc4e53wrprsurGNLC+PRUJ91Qh9JWjuf74SPN0AxQY+AWsS
7ssmwdGdaFgeFfmtr3uPyE8Gq37oZVgH4Am81wmZSHTchXXIU9W2U6oVx1J1QtRt5Jys8mhYaHSI
h/XbCnAQJu6mGfisbUQsj6SuOI69tZMYdJ8gRBeT1BlzZW3Tv6W8OI8hhiPeAoTSLf4LpTBcv0J8
sKsgpGYAvD7kRN4m6po3sd9t8i/1Htw6rvoCsbbcDR6W8FAXWY5olx+Ck5tKZVYlA9YWHAAq9zow
76L57gTTG4QI7xhe/GYu302muVL6hfh7ebr4gnG8+Be9HC/PVasgGCwKDlIOWgWlhQpN42hkqQFz
ATf9XiDXFcDTA2mGCDELA70ZkCkGh1KrB0dqdMvJYrAVDYqnhxYKJo0f9vKWKPYmLFu3D+xVhYrQ
mDYLo7uzC4bzYogIY3p4oJ/v9KhZcT8hzznIY8uACMBbNmuSryyASN71kzjrSyeWlHNLKmmiGO27
4FAVwVs95Td5BPlPkkMGCPqO/8YWdInQqwPeRizYkKHNlTYYgkMNtekEoyz2dE/UJzNaYoHlB+D0
Av3+jjqOB1JFUMlLQqDsFJrbkwZDMdr0DpswKQsBpoU33dw3QrUOHWOLo9jEpGDIGJV6owsOgBFt
orHYj9Ntzsr/0YrgCVM8RZjQhZWUKkBSaONGqkzdzbTsX5yx0+UIjmCB1hP9UxYcSG96QVc4GcyU
pF7wN/ElzD8NciiQ1ON/ADQq3Mk53vayQmCG2c1rXVA3KmnuWHloQ+8+eFehaHbd6WY/04lBwRf6
QR/kPuEGi1DxJLpJJms4WtVQLFwEF+3A76Whzi7hjc+HRYSlhYMF8WwrDQ60V1cJBkactpfAtBOu
w1C/R/HrIS900+2beFtOw1apjF2edD9ORPgr8PvaA4kCwFHn57nSsxDNfwqvHAyvKPAMtCJrPcTa
Qv1kdlsxugXNBOBB8Pw8tzP0Zj0WQYi4IZE/MTOeVC17islSX3fJjLCcUldIl1OYadUSI5wHrbnv
7CWfXDLC//zkXlNSECfTNsJa6PCQ1pHXZ2TP1KX0bS4qoVOMnjHHKgHSeG7Gbuu4pTLGeYrw3so+
ZfL3uqfP3s/Im3knGnw2uDbODVRpZtuFHCMvsPNNo2uHEGVqNc1jJ2uTwtWm/EmPJKhF1pPlFs20
BKOZ28dT+zxVOtnHKSVSaU34WJr8noA0vVdep+rn1DYc6/HPIoXUkcY1kuspgUc0/RsZFFAEjNBx
ZdWNZkD0gg3e9V29zO/O7IkqMhA8Twqry4JDbmulw0DHhScE9cxxekns1gta/VUbinQhTC5spSqE
fTsMoYub8+OVFy6xQOXZf0Ss9a+vbcmKEPNRkCBl0cIjK+UpScB01z+qSOmuG5mL+Kh+8ucsSv9g
zDj3iqoiDXqFFqTh+8oz1anyB7XAwCd5JqwdnGYa2ELInztokI7BJDigR2BE5Ms+8cMUwl56iwfB
obafZfp7Uh+vr2jWJU7+fiHQp1EEPIkS8G3LvUGP1pkCwblD1B9LMK312k/7g/xiOV2PcK5JZMiN
NGE90hDfRIRB/22SP6+vif9mMWU6tSGeXUh9sqmEDbVv3MSs3VrZBPrzMKmb64ZmP8739Q88KrJA
/ucnH0ejQ6UMxLQPUJC5t8L0LgrGhbUsmRC+vzLZRMZrzD5o1a8WAidZ8PK/rUFwgKzPGatrbBap
97pxLy/Bp2dYbfDFTzZJ+OJTa3VBjy7hgf417qWXcqV+DZKTvZpuCfXvrXJb7ppn4tlPSxO3s1sH
endb47PoeNCef52i7hVIUuj2YTDqTdKY+3qY/kWiCcz9f00ImUNKwYgYMw2nE8LFUxc5dvWHtT9P
T1CwA10YPAztRnGSL2uHXjIyyzoESgGKw6nUAI+NLC9r42YBfjgTREH2YEv88Y8RO7HpPU4Qka0y
1YI4e+vKlK0MEoCFaKl/etHYRBSQMeePPh8nQrtAVOYdSCUto7UO4Qsn7i3uU1DMgl/F54S69LE+
NC5U1BZC6Qz32LlV4bjWAEURRYJVbR1vMBQoOTZ1kmyfPieWQ5/DtbqT/WKV3YMCQu3umb5eUjO9
GMMSFy4c52ZEfVxR8BOCfbBWPjCs89d+HLzhFkLfK/mB7a27cmPvwzvO8Yh3a+AEKy6C1mAqLF8U
Apz73Gg1cVFMNF7Ag3t+QlibECYZtXXIo/quLdW10SP1CPWFMAmM6mVEBnwWNVIMnwHvJAK+Qx20
GwH/3vgZTYUZnrxN/VIOBnCopEMO6nJ9kMBaGKrSru8mY1+OBJN3Vp606i4bbDNb1YPc0cfKjBQD
/zwPjSOjsnTMW0OntwTiEJZrNWDu88wsitpN2JqEOfUIeSoPvyiWj6OdqqMD4Wdi+Mzq5CZzUskY
m9s4NaVgnWddW7qExNro9gOpVzkawrmbN3HXrWQl6TU/KS2rXRlWpuQr2pkRcyHXVIf3WaExGRen
nPkYBs8bjL90aqR6gdmY08puLRL+1RPUI+rRyOmGyVkB7RgzDKlbq11SbHqdMvU2AW6rWrFSJv0v
KzNr2y2bvCN3haVndKWVqo7ZsjqcQMisMWNYTX2oybe2nsv6JuziNnNBItorPikVo3HVoWTvVaFE
hqNIAxldNN4VY9PTdrRXJdXT9zjqJX8EPuNrSKpAdhur1YaVMoRmB1LCKkzWpZWO6Ubus07COEoN
LFenE0W5a8DitzaMODcf0QoO/pSj1oYbA/94WstI9h4VJZTkPa0baq86OkCbJMU0xQqQ4S4A2CQx
oHjWRJhTB88CUfbUzlPFsY28KDZVpDWQmULVprvPiy5CpXvUIeowhZKdld6Ed5xOnS7PCuVFGetE
djMqqa2bNGXRuQ0LtOlh0PKp8DW0uzRv0hOzW/djqIEVOFNNzOBBex70qVo81kBT4B1jriSM+Ew7
8NCQ0qvRokOtjNmYYOozLR1XJbqBzG0lZvLnlBlnB7sAkYqTAnuubQkSpa/eTsrOxdMra50mnUjv
lrU9dPhVSoVvOlWl5stjiL84iMPU2IxQP7B3Cdozk1f1YVLsimis2E3e5XHq9GmoAIUY1RYohVuz
Roy02Tg5cpBYnQOEojb6uknr+qAHRSq7UV0kw7oD+/LDME6N8iTFNbDWozl0kgGqXJkOGcZk9Crd
VlDB6f0cHo7CQQQJwV0OThyyxqfq2vU05Rq9NeQ2+qJWqdh3rGNq8RmFdWy4SW7VlQ/OkSpfjUY3
1BiAwcsLXCcBVZxOKmLwnKQDA3VVlIAF0Kjr5gP8220PXuSagrU/V1uwFFMFTeTCykLgbosoqX2M
YgRQ9pODPPYLDOMpayp1auYqVpj1q0RGbLibCpapd4FlgswhGzNXy8d+uutaNWvvWRBJxTYBCuIv
bhXksdGE3QT+O1FML4qNeOkZMEOkaQGgwhtbgJwjfAhJkxpqdmyw1DqQzbAy/iq+fAN4U7UGGcMG
sn4rG3rYZC01fvGkeImfrdOlieyZ0H32C4SsKgsBvErL0DpUY7yCd6+jPvQ1vV5fzw6XzAiptBwr
elSYWKiuF16T2448BJ6ULcHPZ0TpzjdUeAmrkKyXWo3bcaQd+wQNy9627olr3GJAx1ch9V1BFs2+
i/8mru1l/vTZ7et9/Mg2hX99xTNXFUbrQQphSugYgfLm/E7sRrthA0msQx3m9gsL8+mP1k5L5flZ
KwAVokmO7Acoi3MrelSScewD85CY0m6K80cE9oW0cS7JQtkMMD9U8ECJcoFpNu0sMgfLPIAAaV29
FAfmAornUQIKQk4VkDhdBXHGJQ6W2aUBQQLRCRNYapENYaxaDH60hnmw5TsiNY7dL9WRFZ6XCA88
lIT+MSFUFHDd6LjRYcL46N7kt+5WeyavxeBYd4bHxbzYE/utrcwdp/QqvHJd3fyUDgl53NkvEDKn
CVXfyuzwCyzQTOWy8dlkw91ks4frzngxHy/aER4Yqj6h9YZhOrTHJLd5UlzToTeWn3yA6d0Fg++u
P1gFhC9A3utJR31tvSGtKZ6imwoz30uT5ktflv/5yXM3nsYRMR0/BuJcXq+8gAfPub7eJQs8HJ1Y
aGUlaswU2xpYN0mHem9ZLT0C5iLaqe8IJ6/rq1SVRpgo/O6NgUx9Va6iym9upN9S6LFtvitsiFss
nQoeKC9dFrALC4EO0xmC2RBVAiVvTOydXYK1P8RgXke1TSuFm740X/qggKhf262u7yf/Wy+sokqL
ywDZ3QWAVK8nIlF+UEL9LTfXTVo5ibxvF0Fjs5uKYAYILoZIL2i0rNLsSAEun4M5qF7VpnckBvcK
iRZi8+xyQEUIrBZqzwDGnruH1hOlrNUJUXM6VNmv1v4bFG9Z9nV90y4IFb4P3YkZwQsJGE4bvLnN
Q7RF76jPnOk23cV7+pZ8KiuyG7cletLVwtN71kFOjAoOgmdNx4Yaa9OMcS2P9nrqFL9RTaT2LHG0
PntnAQYPry+VZwmif6A6grYsOtIo4wvX+2SYXZYOONGaWXyldner9vZrE1dPVM93Stm+/AtzKt77
eAuql1AJWhukCjEheiA0iNxEzT9CefwwW2OjtjZocpamK+bcEjyA/2/PFu/yIAX+g9ujtnQnBVBv
DYnxqCfJwrpm7UCDC9OZqAVZIhcfTcJJ6ZUCN23YJh61R9WvC8N0NStdkkaciZAomgCjiHaVCmC2
kPcpVmMNrWUbBzsmTl78NcufyzbhnY6RB45XBg5TrDjjndRrKrWMgwpdwm5kWzmnC+d4dhEnJgRf
zxM1HOpYNw5wObxLEgcErgs3ydwhxsgO6K9Ag/VNQnseK/QAsF50YvXDfxTlK5c907Xl1T4vpyhO
4ufPS+SFc8uClCMSH7R0ON7o3KQSECsvW1U/dAb0fqKiLG+BGssWnG0mUAALxscBML4BODv/FSd3
ZNVWfWtavX7IavrF2PAOlMdrGGSPkZ0+o2CwpxAeWLg1Zxwc8mjYMWixc0YmIT2H/ona4rGtH8r4
04rv5PahSxbS1dnNM/C1kNcpCPFCKIqnsJarkukHVWpjdzLQ8k0qtgQbnbXCKTbQsIfciPhwG0sM
Q5qRhIVkQQM5JvI3kNX03+wW8P6AcQPxD0ri8y/UJ6HcU9TCDlSyXoNguKFSsk+y5udvMxMMWWAL
gToGN3RuxgCfU52EVDsQttPi2ivSzIvTfuEgzX36UyvCYoiVTGqSw4pMjnb3t6xfjEUOYH4whGsI
ExIAgOGD4Dktwk+iSGJdDHjbIWn0GGkQABQJLgXdILiQALK/fgvN9ZbPzAkbl0RJO01KqB2Kaav1
+0qPjtPwYIGXb9xn1TMO2KalS8KQs/t4skZhH6tpyCuMRmoHlmy14X6qvmLtp5xMSFwQfAD2BowH
rLsiKEnW0tRIW6YcgiJ0KHxbezGLHzekbI0j2HUT1Tq0Pvg6T8LPmEdBP9KI62j2WzMY7mSz9a5/
oMus5Ft/jrM6gKUZhLrnJqS4UdLK7OvjmJaHXhmONoufEj25DaL4JaqCnzeo4XwAuqCpC2QeNvDc
XpEZVo9OZH3k01arBmUoRwpV0y9BbrC6vrRLTwcDG+gYLYCGJfWCCJpkKbPUoK2PVqrsLD0015Fa
YWE6/SpC6em6MR6Vz48VEJWQ5sCy+ItDjNqWXo1ZrQbVsYQydFH/tmiNhZW3GGH0shg3ol17qE/+
OGDwLdQwp4NpJFy/PASfOEgVJFLV11V9xHsxfpkGyXwI0+A9l4Ylxr4ZlBJM4Ubi8tdYo1irke2g
yaSB1hDMaLbkK/RtN3Ps+2gjbbLnJcjo3Kc7NSZ4idpgqr/gxswxOeAhvA+Z5AaVBTbU+OeYSRvB
kDOFQQv1sg8H9SFNbQoFj3gNszb0V4upUFVZGteeyZFg5j+KVBh2uqAh7OXWhNxIVR11p/Vj5jSK
Z0IOCwQurn4vARSqOBrKbsPP75Rzu3yrT1wkUViiJBXsFqhSq+QdlwLE0Z+ve/9M/evcipAqUzmQ
wyKGlenY+5Ivb2zTaW7axNH9zpdQRCzBuN71zlLfeQZ6e25YSGUqq4praYJhnnrqq2wV+qnLIIsx
+c263SzpDF3mNOfmhOTMKNGraIOyOnKdgLCtnLF+XNjKy5zzzIQIHOIYrd5AJwNSDh1mk5/6dQVd
0Ml0rFsM368Ur76vn5Nn+U++yGN7YZoz7/BZQySGnGVVuAxSGZImkpoUx6CMN4nRbWsjXOEZ5Ada
BXIqdLeqJTK2i6sasENEFTyBEKH5mNG5e04ai2SlAAxeCvd5+FHrhVMucQp91yrOgrNgRHCSTK5Z
29K+gIqKXEBS0KcvDZRMmtzpHiuXuvLDxKVU3Mg3t4kTBHvZxc7v+5vFtrgqXhPCLxH8JzdUqKhX
378kumOHYZv602u6HtzBHztXuokWAOEX/npmD9TS59sLVjG1NVPYy/QaA0j3avxzpSFuggsLgqoe
2CkxEZoqFvRm2xbH6DbZQkXa1TftHzTW0nVw29WOsgpuNMmpvuyFG/dSpurbMB4wKG/YKLsJlwSU
8ciAvgzkIr3qJfmteiAr2VSfINtYQaDGbfzSgNDRuAGlKQ7Neon75TKic/sYEUG5jwvCinMisQkC
Li0k+bGWvdaH3tCh/ehR9Pu23cl7Hf60XNy8jHiCWeHOV8NAlePCziHBIrmKi7m1r+DOdgfXcvqn
BvYXnj4XGSLsIfXkkDhe2RQZABVKoxgkavlxMgOArnI8fqj62Paj7AcqKKHTbLGewPNz8bxyg/wt
JPEhnHOvLRrUbIMJX9Z+lAFCTRzMqdyUfvlS/Fb/gLDX/2nIxRJBSINMimcBFxAZCrVDqLv3OULu
6APJAO6Or6Dxgif5AAQlahjUA1XSa/tql45he9etzx3RU+PC9yzyYpJp04E/F5dXjDCfLKUAsxZQ
nQFLCPrVF1NTRqxNaGBW+XHUjNu8Sz0bIfD6Iua8ElhM/P1gCgetj5jX66mp95Ot0mOwb194YmN4
nctuJ59LKpFFkuyLwW3MZ+BBBGJDtA7Bayg+yJkVJUZvyRTaMiCi22TH1NUccw2pz3W1ub62i2SU
m0JJBgOh4AsBa+O5N5rlQGIon9NjbZFDWa7D3yrQK4MZLBy0S8wUDGF+GNc/3B7ktfzyOEnV4lSt
COQE6TH81HaYWJpWylrZj24KacHI+2V3Xm251Vb+1G7i5R2d8ZIz64IfytMA0fUc1tt0l76UW+oH
W+0JhMPWMTMc1U2c1FsUiVwyytODkyXnZUxjrYFRaKoEjvRp/ckgwlf6ADkMvuoDw5Hslowu2RSi
S6gkTU/4NrPwtatvi/GntEncN02MDyJT49x1ItRLq/WyaXojO04NW08qc3LIchC9e+yqh+uuOZM9
nVkSPAY3kDrVGiz1bHyRGVqUeuMW+pJjLpkRXCNMWdqCqS+DqF+a7SQCMQzMTu+NbWE7EODR/0rM
y+9BjOJeX97clzrdSME75M4eICBqYnngDcHcp1MsTWjPXeJnOyg4g5noLJEJdhCvo+HN2Mle88j2
DRqEa7JPIR6Bl0vgL1WvZ8MXiFGQbKMOh+IOv3RP/H7KY1PJiJ7hxgGY60/oE4Sv3lM/lZslWe35
TfzHlJD8yirDrGCGFRbstx7chcn79Y80l4dhC/8xIOS0kjFEAM3BQPrXwP2pfPbr/DF5RP+zKtx6
03qqG/5Sbsg79VqgzbylxtoFw/9/ztt/f4BYw1I1Gif6BDdR7mXmT7VHETCJX3lT76VsM0HLc1ld
d/5M/GNUuBVCVM7SScWqUaz31Li97fX6Ke3Tr+u7e/my/g4m/9jhudKJpzS50VmR/u0p6sosPRAV
gCEZOSbAZp5LKsfYNM/Ucpai5NL6hNCCZKLULFDKHlUJg3bgDPg79snNZC9V1i8LS3yBwOWgHAgV
GnChnC+QNVKfBTYW2Kyk2gGmC+qFZHBaD99t1d8sCUzOHocTc8KBtyW5b3GdZ0cbvQk3sivLGdo+
+jeR68SKcL7ZGAGCUMM7IDPrJFMBeOlPCca/vf7EhHCugdnsALKGiYianlR2DtIk57rzXWY+6A+A
Ggb/TxXQe5FYzCwNM5YSNT026K1CkCz5lfXNalJoegBaZqlEdulx4EDABKJhc0ZltEXPHQGjsFZl
aU161PP6OcuCZ5BIfjKZvlxf1HdT9fx1cWbngjU9rEibhW2KaoC6qkBdttU38muAV8ZH+2yvZC5x
832+7DX9/dwdKMRyLdmttM1SaJ7xff5ToK8DJjW0sMQCf1gqTYjBGWwwNHW4mGbh2g8a5ECK1Xiz
pBF66fmwwiUEMOiJ/qKYomNa27BiXUqOhDSPNW3uGoN51/d27hMCzYdJQnBsGugFn39CcB2PujE0
Cd4yIMcqH1BOdprkz/9mRDjBnWKOqZ22yRHiIy5YxpxGHVexujThPrcWxCWurAjxhYuW35CZ1WTn
cgxNzq8xuk9rJOKLYJ6Z/AMtWGSJQA5CnOYCNaRMlgRIMiEHCGH9Ikcw6UVu7Ftet6szJ3qotqCc
Wy09eC9HI6B3emJVF8pCjRlTzLfAKvMHL3+nD+GGS4rfJ0f7wWkco3WUd2vbrnpPcaDmdIx2Nkbw
nDR3eoIbfAnsNlOgO/89wmVK26QxdDCAYlokGB3q0/WXQTGsYt4EW9MttjUmmOy16vNcIvPjxxqc
3YBTLmYSM9/8bF+EyxZCQVki86/B07JyZUOe1AufX+MtWTfrKHUC8FYs3BQyj9NCODqzKVy0GhQV
8rCFTXDNbGBR/gpTJ4w25OHX4CK18KfBid9SD8QcEeYQFkL8onkeNU7yiwpo1q6ovpfcslXGIGRv
/Kkfhw2voIF4UB4dtm1/s9LR/9TrJU+cefOef3khYjTMVkLD/v7y6ioFrvujekbm2D4Tt3PVXX8b
bawNCHuPZCt3/tLmz+Su5+aFWBJoeQE1Y6x+dI01NfAE+FBcgNpXRu6O3Ub3ew9MVPcAX0objAkv
q33NFE7wC0BtAW4LKIteKEVaXSlFpMEGBPvR13D2oRjik/3oJY50026WsOxzV86ZPWHFes06FDlg
D/ra4SZbgVDzJtedEcNg0sY6gNLzerSeyc7RmkSeApgO2uUXbVg9ajHzOPIv3LMXFnwYg+4Br+Ox
LnWodZ/EX6r0pgFQy4cxlNBl+kpv06frv+Ly7lPRRwfbOhq0nKJIONhZbxgp6xtyUPIpxcSLsa2m
YCmBmTUCVREFwz3on4iAF5CYBrESlOSg5hk4N1AgoiVmNv7FSk6MCJml2hctqHGxEr16B72IE2RL
dCuzy8CsIK48CDVhcPA8Ihjg8rcpwTKQIO9o0voMq7m+CO5k5zEPSoLID0AVxSVBRNw6UH1d2YUS
GAfk5HeakxtAvLdqjCE8q/x13dRlSOemuIwuF7VC/fN8NRARU8uy70GJE97U3UterjV1gcFjbjUo
EHK8MUc7iRVygxZtIOkg8NDHwUmCX1Y4AlOTOoO1lPPzrRf37dSScHjbMG8sg4JUgIbEHaLBjXvb
ATbABQSgXVrWjB+ghKUCewKWQa7Ud75zqcJoRDosK+2rxygc3zGRv5RkzS0ILLGoGQM6YV5wwdeM
DARTWrBhKtV9rFvRrkin7gFNhwb8wlXtTXI4LMB/5xYGARNA7PAfIF+EXSTAY4DTBVQQmP8KV4Zd
JKuQBktJzczVBgY5w8TAP2jXkHAJSQ0L5ansJIz71561tj6nTbmRJ8/yBleGeCwqnLy2lLiYsmIY
IFgM9HNeiUIyV1P5HnsR8gqWh02a9ZiXVta8ntxs+7W6GQA4GFzNdux1v1U2ZLmiy/9a0UVPzfLN
P8knoEhK+16e+KoHPGkqN9Q9ghEt9FfXZeXYd0tJ25wLnRoUDrgBAay+aSSsc/gMQSfKdAjglC3G
wwlmUrufh1+cBROqBKDG122xRU6nKi1trbUPRjooW8Ua6KbU2JLUzoyH4qIEARW68PJlT5Vkuc4w
nAHwdkYeTS05Zmq8ULabiYtnJoTvFBZ1qmRyZh4y1XABBcDo4m0zrK8H35nLH219UPsCHYwjfnH5
Wyo1prqDFW0t+TXx8mrH/qO/Ofg6SH63IZiOMFS5ZHfGKRC18NgFHh1gG3EeqzEKzD/WIZ/lkVfk
zZrcpHR4a0HaTjt91waO+lmsarT4l2rWM8cOlhExAR1He1gkW8ybPsmLJDAOCmk9LfllRR/YaSfo
fi9s7eW7AVsLHXWQB0CwFZRv5weti0FWFgNjj61ttuMz/ZCJ6WIyUn9QHhtfdmV/2OvFQ6ncWLIf
6+vi9foPuPRRkKShZsdl6sH4YAnxJUkqLVWIgvF6YCpk+ZOUCzScl99QQ/MXqBAw96GNIkLqMNzG
mqbDIHsv6W9Ra7hNGftGYgJ2VnzqebG9vp6ZTBxlmG+cP64EyRbj9TRKUdVEqnmQE/PeABiMBrYz
ydWf0jRcAGod3QBnInvJgUeLex1T7DcBpM6v/4qZXUWVBjgx5F/gEhSJNAy5x+x8iekeLS63Stbh
FSIvmLj0UF5u+seE8OHSOJJbWmGdhXxUYslLtMwZCZ55Zb7ApDlTvD43JQQZKDkaGvJVrGY/rYyd
6pXH8B4vgS3z2lvlVtuU++CwdPNdHgwYRWQGMAQXHwiEzg8GJXGS9zU1D4rU1Qcz7vKbPhoKxB7W
OwEYtddDMoLoyqBLhDtzOwv6E7T8EHXw4hGuoibVSGyNkYmhBCX+k6Oa+TnBlI8p+sbNqzKJFj7l
THxF3Rw8JWAXxuDFhcJEadTyFPS1eZB28YZFjypzu5vK6xBcU7bO7pPQLQt3EfqiXFzyZ2bFEqpF
SUUhC47hsG1qOOlmujG8flV+2jvFgUCIf/1MzHTLzs0JmVRVFBiWiGEO3Ilfdf67aNHzz+u7hhie
nNRODnYbu9/RIPOa0Vxw4hl3wisIVzHv0yEQCcaLXEJRqMJHjfLiWOHRmvbvYw3p2ryE/EUxeZmZ
LCx4JgicmeTbf5JD8VFCe7Ji8zCmmgelGsdK365v6eXtD//EKDS/pPAIE994VpckTCpweZRR6Ebx
UQ6PsZIt5ErzO/ePEf7nJ8sg4I/QwwDzU139ViuaG/RPLX0PtMhhwx39Mds7wBNnaxIuRBn0XRZh
fE0d3g5R75jGa5Ro3vWdm7mVONoaLQpAIS81JopBV6G/ZcCKCqWVLlX/2DUAQzJrFcyIZc80YB/X
Lc5+K1DXgTkGehMXADsjtMagVUxc9P0HaFu2Rt+tbFYt+NxM7PpWCv1OOTHqJLh5nSc0CsG7eajs
V5PdE0vfGTX0yKul1tisV2D+ETh5YJIuNA+6xAa4C2Tkh9pM0bPqndQg7yFQEqS6w8U+hOrX9f2b
/WL/GBSDlZbmNI7Ae3zIyvchMj0qyzV4WrTbopzWQL6tr5ubPbwn5oSNLOgUEVtC6qnovR9U+oMc
/HiygXs68P6Q4uFEP2JfTteqFhQdmOmTUukxVXWnnMhaBylNUi8Jucy6BZgTJNBv6DpsnZ/hhkEs
yaxgSq3bTR1gqrOyV2G9C6vXf7FtnAmd66jyzPLcUAbOdYulA4JFrDk55NXl8F9ZgAYcsjxUM8S8
IJDbsmRxaxwwW+8O1iMmgBeu40uyBHwYHVhCzZSQglz0siUjJJkSdHC1bfHQ+8VNiFi3AXm8p7iR
y/Yg1fk/0r5rx1JY2/aLkMDkV2DFqqJy6hdUncDknL7+Drfuvnth0PKtc6Tup5LWxPb09IxjsIKG
eTD23Yd5gCWke1E8vKF/zFgQFvejQZUnTArGZqRyrwDzNEQHRvwGz11g1zcuFCOwZIzkIDeAciyP
KqdVr3R6pfp1CjxmijjK2MVq7SameciSr+t6sSUM5GCMqEgHdD0/4IcQpye0SFW/nGh235bTUDjJ
1BJ/GKx6l9K4fFZHfRoEa9zQe+B5m1B6BW3puGfLNRZ5LhlZZBEfA+puRn9FhuZk8bMtvV1f3sZp
Xcrhu/2LAHR6gaQTP8xVJ0tvzSwVKOVGiREd/QjAEcSjxLy6WXJjx0jcBYij0CrZn/Ln8d14mB7o
KfbV3XQMW6doHZETvuGZ6jozUlAUgNeuBr26SStTZOLhC8PxH54wNoseJxM1pdyvHqLH+I9Q4lpT
UESBwsPzR3pmRXOAMUPEU8U/KIF5X5/IDgmvm/mmPiqH4jZ+MvbpbroJnoQjKJtykeSzkYXCaI/O
/n7h5tRpkCLbiBwHvMSdlr0F088saW/j3LiL+vqvbU/KPtLS49D2Tjp8FeDY7nIwjUdJGzmz1sYO
xtTcUG4Fnsrab8AIpAojgMll1lnDVPziuySSFrOBjmK/ripnppWXFqoD3kjBTdlY/kIMt3wQCVUJ
uPtMv6qM21634Hcls74ruvKpm8d03wCX5vqdWd9NEIoh2w7zhkh9lflAAi6q+kbR/ETrncTc53G8
rzXJKenv64LWrgoKBowIxmLoiaAPXe5grJVSlxeN5mdT9KBUCtqgMh9EPkWY38hV7NbmJNhMZlaW
2VOM12HGGHoM4kA0wSwlWsVEozGpiJ9J9UnT5l8K9MO1yvCpaawjoOsadwQonhOT/PX6WteTulgn
risiV/Rvm6iWLUXPQ0pnMkkKCkt25AREOXZqfjcX888uaT7jtNy3Iz1aE30ayrkRHOnmui+Eq0vh
XY2cWTHGxC966ZUo2a4aErQcxBJ12jo/hZb+GRrKnjLUO8G62U+vthz0KzCRgP0EitNSdNKCY22e
LeDwdjZx7bh+NKTpC6SDX2FVPKlz/FCk0dmKtAMQPB41uF1OkADZbuyrZ8GnrB8DeA6YokHmAs7d
CvJY1zvViGJVQe58cqcd6wQJz7bbOvCGXOsIcKWjQOLW4i8lcos3h7jP5hQSgV5n3mep/qcCg4TT
g4jElYcakPQp8UpaZk7ew1BNPZXdsVX7XZzVf/NEEh0GazzhD4Ml12W8uQgN+HmlIuslohSa4oNV
4CFqp+Awx9XkgeMcplIx/gD4EXnAeAb6q56eALYnogxb2xYcAdK3YCFFAzf6fpbaMMHhJXI2K74k
S7h31Ill7TgHt6305/rWr83mUhDThQvr3CAxBlLgEWedZT97uT+qFH0eyaOc/ohaUS1qU7HgvONh
RPUC2b+lMGlQrBwsoczLmO4Vkt6EXXS6vp71a4P1XIjgLFdMYc7mjhKfjq/Eqp3aCFxtEHHHbe7a
hRT294tdSzWA5SZjBI5glPGTqXegvLcq0CYndKALCXZFa+ISGHViatWcsjVNxFVD07P0t05MH7Op
9Oy+ox6OlAhfDc+iGGgcpaEAdzq7JSTx0Qqxr2Cn3VmdLGS75/Ngp7uqnj7GGZ3w1w9uUzeApoNk
O+KiFQ4xsnh6nUqB4s+l9SW1dI+U/Pt1EZuXCvgcGB9D6QzXenlqSVroUwf6VZ/0XxYcBGkeXYJp
Ku3hupxN7biQw1kzAKiiWxpBrN8YpQSqteI167rnLFJesrC+a/NAUKFY+wfQ+Qt53JOp1DUoFlF8
8uGBPCBQ6RwQbf0uKCONqsw3WRozt+i+DUqDh5oR/aKFE7UX6MtyN+PJHIwSoM9+2Ou7StNvkPE2
naSSz+pc/qHxmDulSgTo2xt9Q0upfEDUNhneCJyhPllPXZs8EHXw1bH7KhQtdOSgOyfWVLnUbs9Z
Fw7sYu7HThdRZm5dSQxHIXMEtCSC53q5+KAu7CDMCV7reTjRYjwVEnlIVOvluiZtXYpLMezvF3aG
AtrDqie8i3lenawqeaGoOQh8nm0Z8GNxmoAB51F4gr7Kk1DCjlIAIw9Wes5nER/5Rn8bg4X4rwzu
1CZKaFawdURabXlhoNypYX8YgcjsmDnuCHrPgFasj6FjqsUuIok36tWPMO0TN6TdZ5EmP+VZA/ou
QE6Qzz3bcnfus3J0kzEVYcVsWYmLb+WtRKxRKzUi7EeIEjHNTKcyjmVXuJX9P3kO2WApStLoVV7N
l4J0NSG9Nim+MZCz3GO+YU6V1+satKmoYLlBIRjz9Po/tMkLDTIH2kkVe99t0KeEaQGC9gSYAZ0q
/b4uaMvowRb8P0GcOQBchRxNjaL4PS6bDfoUMHXuWttXhidM13v/O2GcPs2Ygyz7Eu6R2UeeBdJc
tfkCoLSnmXfz9PE/kIWeIJYlgD/GA+aZih0pPTgsfBpn8Drt+LbOox2C2NmTkgmmLxPFAptbCVIi
REAaRvf46Mu2S2OQCfSiMeevujEf5jE5x0Pr6XWQAhE6F9XvNlX+QiD7oAslmcKubWZ1UDBWqrqj
RFCofAIpMLraA8HBbT1V7MkAyAnwzFbzuTQCHaiWQ5JWp3eYSThSwJyEFj2BI+6WduahKe3P6+e3
LZIdnII8GqLa5eLkHM56hPK1P48moIYBPOWQKXgCI8lXOLSBExFQAgCC/O262M09xQL/I5ZzAqIc
XKRyAbFmEP5CR95tYqS/Ask8Flr3dF3Upr7AfgDvF+0JK6j9eeznyY5axY/R8+RI8bhPJzx99ZBM
TiJJ971piPB4N1d3IZK7gE2iplqr17gUZFYdUwpu5TF+CcC60gIC/fryNk0Y4KGQjwBGHDojlgcY
NJnZxHWj+Fk1OYr5kpZ/2lywhdvr+a8M7gZgQlaSBhvrKVght+znt7q336VMvRu6eBS8uKIFcaZy
HJumisEf4GeturOKZidXL4oiOiKRFO6IQE0QW3WJJU0SPJMbw75P+293nLKcFAgc0KeCDlp+JL3S
hlIywMng99HkNWX7Yvb0V6HUmCHNYkG35JaSszeSNTNu1L9zjcxFrOVQchRmQjX1NPK7AwVLNwP9
JhTYjK29uxRGliqXyBOQ3odSYYTzBnpp+z/a2LyA1kCgdtty4HUxnBsk9rgzsjCkBKpHqvhBoj8Y
U3ovDe0tMIwEXvOmGGRz4K4jZbkq3YKywJxSGXs3dpj/I914AsmGL5dwBL5/VW0VqFIKQMDWRdXK
qMe+BkGDD2Jzx5Y+MRLlMY6N61I2Lisatm0dbbPAXUBRYXk6wCesBlwi2acU1WGl/rC74bbLlRdw
Fp+ui9rYOfhMjLcGpgeFR04RBtsc2yoqZV8D1Kuihn8nxd7DUTheF7O5ogsxXDgxdHIuDVEr+5jP
c8vB+FmPKhziUdHB/mT+vC5MtCYWEFy+9mWS9H1Uyyhx4rmoDXrXTfVTWpYv1+VsdLIBxQvsoogP
0ea14skO2o5GWlvJiLeNO8uWdrbZPtC6NvdhUJxbrThQRQIWNnokpMn4jAbTcKCmJ91OBc0zm0u+
+BLO4lY9qQt5LGS/DH616YeCrnhQ1AqUf/MQL4Rwl5lUttQrci77nfLYm3caouFZ/xgjEZSuYDF8
76/WdViJjcW0/Yc6Tc44fXUIpASHJ1gN37raTOk0pAlWQw4a4AgUVN29ZNiNx/DOxlgQ8B0iZyrP
DIpm978UzV26VLILNUAJDWDcI3C4XrJj9kjPgad58q8ZMw1PjCrKQGAmeGI2htAWCqtx17CKqk5S
I6wZAF37AdP72YHEoImq7xm/R7fXIfyY3VvlDstWBFkjdu24nPPlbeGpT6ld/l/hs36bkfdEiAey
UQtdLo8p1sXFt5vCrNBGJqNdrj5Jjil73Z11ancDdUAxXD9mz/kfURvAv2Dl2rKYnl0IbYC/q482
9rTdd5jynL36Gf2H7XsfuPQUPTG2hvgxfi2s/XUt2tpOtK7jdUDPCCvZL+X2RBsCEC3hkQjs0Jki
pQEHdS4wpZtbygJ4A9A8QFjh20Ui1IkU1KFmQE53lpvJx/AINmVPcwwJ2rKTzukufBZpyoYBMBU2
ywFMfDwafGsFqbVW0TGf4iOAdOMBcwYSIPmIyARsWIBLMf8qdRcnh4SzVSQ0m31F+12jAqbXALMw
AtBs5ofrZ7W5IPgNQHOAh4e2keVZhUMcyVEWzf6sqvcJKJpCBQrZBIpAztZxmXBPMN+M0TUDWrEU
ZAxDLdt5OPlK6sKWZZixjDEK03gZ8VJf9mqXiqd5mdVY3gATMEpoKAI8FKO84YTWmTLLTY3jUoPZ
U4ZmX8qzOxMwj03BXgnLNzq+WVN2X1RAF4tip8kHb7BF9DMbhdXlZ3BvYN9JoClLcJyRnXkBtbw8
V89E9W2w7croDtaV+1w39ha6aK6f7oYJWErmHsY0DO0k17EB5GA69Mncxw/DITiVN4bT/s19a4+c
450IInPDmC+k8nG/kbQk1gZI1e/xilh/s2OSOEbs5D/t18hvz+GLBkSFBKhSrhI75u/ri16r9FI6
F/6jrVTvyhq7TZvWa0LNIxGA+CJb4DhuiUFSClk3NAWba/A/qWxsy0gmfyh/22bnGOlrqAvAG0Uy
mKW9sAMWSk1IdEGGbbwWcNN0UKV9HxQCrXCYZMJMMNhiV3DgVa326OMpJ98KymM9gSa+p4IqydYy
LkVwJzIaUTQHbT75mQrznNaO0lJP0h6vn/v62VkuhPNd8BTlmt5AihTnmDYr+2PaY9zuuhBmMXiL
crkUzk9RBmO0qr6Y/B41Dy1Wd21WOVb1MtTTTulEBYL1O4AlARoVEFhAt4cBW55/krVzlKs4fz16
bds7akXHTjM9Pfl1fVWbW3chh9s6wHuls4ZBBT8pE8/UU9eKye66iA0dwGMNli8gzuO94cvqht3H
M0UkAAalyOnJaxZ1GP5++bYQAmOPZCO6OVAd4sxdrYMKIBmLwe/qt8CGntGPSRNkXjYW8m+uBMk+
4PShW4M7k7gGYKNk9P5cfTZt4Rjt+0gFDunGuRMMG9gIZzE2Z/Ov8lxbOcr4cu93oNc2/2rBHw3Q
yeIJ1Y21qLjyJuq+eCaRBlmuZZwrqk2m1SM7ce6Tl5bcUUng2W+olgo3ENgmAAFA+zr3BLcKkarW
brCUJnKyBk9vKAKQ2hSBMBco72gFW6Fb1i0pjNimvW/rv6NxdFuiO9/WKxUK9R8JfGFKlidJl6K4
9808c21JvY3UG7sQWeKt0wDmo4X8iopOLN65nKamnPNY6cA282V09ykwbWNR9ZSdKGe/0MeNyVIU
2zEfxR+HnhnFnIZD5+fdh4I20O4HCb/StnZlpzG8SPn4/sYBZkbWCaCAWEPyUsEyVN1JII+dH4Wz
wyiBSoL/nSU4H+ZAcatifZ8EwPsMRIwfVNfA9jCDVbf3mSI4FPyuDnrJ76ksnXXkYp1ZVjLUoomI
qWXjnqIADQABhneEiTN2ohfvM1A9OhhOu/ODNPWHLvVmAlSa6pdCJ8EKN94dGAPWiYyEJRoEORey
sYNsNEucG+Y27oO8BD61lIH8Ui9uEFreYIpeRBu9cavQ+Yi+R4IGb6gjtzZpqLQ+baYOIBDdTTWb
H4gnBc/OhsKz4SOAjrJGK8QGy+0LihkwIFbT+SmGD8Hh4mRV48mmyP/e1I4LMdxKMPlBkrSrOz/U
4jPmgW6auZ/2UjzvFCMfMSRE/2CE7um65v+LLVY6eSGV6c6FbuQyXlUr7jo/m+XScmM5U+MfhtpY
7yEJyE8Aqwfa2Qa6Rnzq0NSkHEopL3QXkFO97c1xMMsHqkZWgslM0By5/ZimmJgOAgCxqYkZW49p
qggv0pZCo1gNSw08b8ydc/c1VDOtVjva+VZZ7035K60eRlq4gHBxr2/P1ploiNtZd/0GsFxvAgsG
9bTWRz+Ha8nokmnvy+B9GnUnmh+r4fd1cRvNKxDG4AUxJ43bo3ML67K5i6nVtAhJkhm8sek+OSiP
UgR8JWBDCiPPNWctUvCMdQTzu2CHgWzu9JNqym0pVn0VdAj0OB9lZU8oKDp3s5++VafxIN80P43q
oJ6g97Lpqi+Z7Ej768veOM7FV3A6qAUAjsz1SAUl20PxBsDbSotcgXO/YZkMPCewFEDXAdgEd4mL
sVFpWQcE4+616SBJf9u1+6lABxSAae7Lkgocio1ZUADLXQjktpYafU+tyibIpbUn+Y5NFYzu7LZP
9UGEfL5hoGD6dMAWoH8eLam8KKUcu3nA2oCVoDrpVN4R8Ds7iSYC+dzYxIUg7qAkuR7kLICgUY5y
L8VOuh1oXBpJva/n4meZk7/f1oyF6eXcsqxA+0MutZ2vw8JoyZ/JrNy0AL6ZMDe/+Y5c2EHu5cKc
vFHNpO/8nuSnkoY3aSxyADeOSVNBdA8CHngAKx/TVitjysek88u5vRtV8MUbAKnTK1GNbeM6LeRw
S0lomstTmOO5n052+5hkPwPtT4Ph+etns7Vjl8vhvXI7RfJRTjt/TvWDnRTPUqgIgpjNleBZR+cC
rNRqfjAoVAPt3nHnt9FTWIdIQnfumEWupL1fX8vm0eBk4CWhVXEFw0HtEeiWMgTlxQ+rYIgK1JW6
QrBjG9lFc3F/OHUGHX2KEcV/NqH5AtZH/0xhFtL30R28ALw6JWy8CDpu64VfCOXUQaeRlatgSfWV
XzN1VA/ww58S+ujQPe+WFRB+QHtvOiW4kdR79fP6vm68n4CZgmuNWBohAw80MGuVnQQZptNkzAGH
EbrUpfd0BIKpBbqECgBDkra7LnHjJBcSORM1q11mA9McZleX9kYbnDXjUEciUrWtdQESm72YqB6g
dLl8N1HAHpJEwfhLaIbUGcf8nNRp6KaSdARN2b0STKiGiXy1raVdCOXLeohKLSDUQagd0Bcw3Bwt
O/Mt4UThBh4UXhI8XqAIVtBVw6cOlHyiYamFxI9uw7cGMzwP5j7bxV7gGaf8OJ4jv3+LjsiHn8Vo
UBs3Hi1RaHdgGGjAp+GOL8v0yOh69M0bFEQJXS57yqh5sRQ99W0imp3cWimwS9BAx+wLBmLZjl84
v2MYjlXYoI+OkTIxPF0zdrPCbX/qoUNO4YkiA8wy/gGI34/qw/ht/j+AxiDfABA+UKNhsIezB2Wd
a0lXhOgkJefSGJ12qna6JEJp2NCbhRTOAGBsKFFaIsn+iOZAM/uhmflujovdty/eQgp3JYLJHrKZ
SSmjpwm0ZJHcOXPwdl0I2xAuWrFVgBYiKYD6DBIQywMrwbQhlbUs+2GG0a8QhIaVL2exbyk/0WZ3
vC5sQxfBNYi+eVwGxqfOn44lFZRNcfpkls7W9AJb5kn2tO/Ml+8LQkCMWWyoAPpiuK2za0PNqN7L
Phpxn5GjcBrg85WBuQsNwYO6pQoImpB0RCICBS7OC6Z2DNQnPYakELO0CeZgnCGonuyqFvEnbngH
gJYxkE8DviTCC25NoUJRy+hTtqZ70twnmqj4yH6AVwVG5ItMKhtG+VdTuri7shYmbZvqM2Ya8rsO
HptjFOE+JOpvsyMPYP2R0PllfUwW+XariIVVwWwATgrNhnw7fGpHdV0akewn4FhtZLN0+lJFKBF+
n5YejLSXkvg91PpYyZpQ9ou/2nnaqV6yY5hkzZ78Ch9QiwThgygUWx8bROoIdZH/tuANkeUF62U1
T6pimv1+DhzdutFFIYRIAHeD89zKZ2kkMzRQPtTFODqAPBIRYq/VHKtApQiXE2jlqzGyPsUQyGAN
qH9Xlmcbb6WmPJiTJgjxNqUAbZ659BYIGbm3KjYLExgG1exbbbFTMuNXVdevVVUJsuwbSQGsBjE6
OsxQz0eScnkmKokya24LaDobd9DMlO7mKaz3pOnku7iwXkxSN3dKNo77pg7nQ6CM0r6aEMoXUxQ/
ftNW4bqhmUGDDUE9UeazvyESmIUyyeG9PShOZ7+1GHfsnKYTLZrpweJ6Qw7yIIhm0TWKIgKXCUkA
NT0PZh0C/L691d7a+8Jl1CP9Lgqd+U4SusmrwwQ4HVI8QB9gYAC4A8tNjiybzVBjKH+e61dNyn21
GD5qqgh0Zu2No/DDuF4teFcglOABjbJgmPvObhjaZeJXfv0bfZDDYQAPebkrTuMbckzxTfiR34l6
l7YuHrBL4eYgS4AqHfv7hb2sbH1U+0RCZ8MQBx4CK2CnJ/rf69qx2kVYLDyWqgazjDTw6smMk6hT
SlyJqXhra3Al5pg0e/+2DEVFZIlQClTuAPhYLgRFombIB23ypzS4GybpL5CGPSUoP66LWbsaFgJO
YP6i5YRRUHMK0Yx9YlrRhMJ5Pb0YtZx6IKQ/pFWKAYvQQsAECM/rEjdOaCGRsyc0SEGwRvvJz6uK
BYPK61h2P78vg4G+6CimAfGVf7z0JgviKkR9c2hxfzHu+Aesyr+uy9jIKgIF5V/DE6sTreoNtMZM
HZigB7/aGYdm13vWWdOdBlQwbribBqf60wKxPDuNhqMf5l3ae9JJhKzJtGBhPzB3h0wYfHogXazR
0OKgTNJeksCKga79j1GRe6cfEgUdpvqPVpmqu87IYnRGyqLR8I1TRJ0AGUb4WIypmnu0qwIkJYUO
9VTydPAqLRuOWZQFgpaLDbAURJ8YdkBPB4iZMJG7vAVmZdoVpVLrp7f2/eiVn3SHGsGu3Y1f+jl0
E0DAi6bR1pcb/ecwxSwuxNgmf7lDOcO/jLT+hL6oBqWJ6cU0367rzrYMYKDDUsEb5i+3kcYFJtvn
1k9ky1H19IjalQNcGJEZ3pAD3EMZuX0EgKyGvdw+LcjzGqOSDVBfxj0FrUR7mk+MjxNUwIzNICp2
APIXPGrsR5c6ieFlBiaOSRVwpfM+MTqXK0NuaAMQRNYFmBxU4CuJ08Fry2VrYKVByYIwQkDeL4nC
DJjAUlr7wATdz+qOonoUAiHCALtpMAiCpI2NhD7AHUD4jOY1vgu4IHOUFZleoWEudufop10Ne1Tj
rmvFulGclf6R4gZ2DbtV/KVKAzQaKolFwaKo7E2wJyev5XvLEKKxfxJSWAJTvLIekAfUKERJQLhA
WMaFfip6UpGozSjGLXRHr5p93vh2bruh9ksNgMuZ5t7/YIXwVjGghfwHrjMnUctjqazslN6PI0io
iXZS7cDJB/MuTdtT1EfukH8VQX0saO5JekMcM2octXgVfAbzJRcqioXjzYPnrGKfMUmzvBcRku02
tfvoPgmRjkBFfBjLkznqyNxFcFCI8d5HyFLmihPBDQXyxrmNfgu+gcngvgHpGLzxACVHRyTPV6t0
rW6PqWz49E16rk/qLfhGH4OXGeTHsd+dgpvo3LzLIhVb2W3WkoFpJYJDQIae94+szk7gLReW3wzI
SyryZz6iHJprd1EJhJN42Os5Btny9jd2xR3KeD9WfyW5R4+mvLu+AasrhYgFsxDw+VEmwBPGXOML
T83Oo7IgiF39ltwO0+dofs6TaEJmvdqlDPb3CxmYVh21qZrAozG2AOZ/knJReWAdtrBlIHxFyw7T
ad7aGVlT2RZwlv4l18guRSNt5son85DDtOoC07pOrcOOMwwpYuDVQP8Wt2k5pnOzWcXx5aCC2cvA
pJlv6CE8yXuyB4g9I9YTHNPGFkIiQjKEQmwUl4tQ+oCUlh5HwJWW7F2S306jiOBibYWwJgQkDO8S
jTAqZxPicpxNQ5JMYBp+gAbpRAHqKqHcpg7veverUr9No8b28EIe+54LpZjGcLaAiWCholMeJTBj
gVrBiQd1LwtxlDZ0HH4ZONQYYwOAbHg7Yxg9yYrW9IH9D7wkFXDW1gH8Pj0IxaxKCvfXr9SWegCo
CsLYjBb6ibithEet95FVWn7ppaf6Nn1QnBhw/5qjR/9ok8XMv2srphCCXnL0EOKBNPnc8hAYk1ID
P9SX+69pfswV0AvTs2WJWhQ2dhK9dwxTFhm9dWu8DHRSmzaQQ9LsBEIaj2L8sVFfr2/gxmrgkIHn
GgZyAy0+DBsbDvNg+HkwACG6cvP2LzoYnC6OBQ7FykmC5YebxFojAWy0gqacRqBXyVJj+Fn3JCn5
Yei6UxthiJ8GN6lieGmOvuwoE5l/Zh+Wjw6KOdg+JHNYYoM3uj0ppKEpagOTPeUJHSWhp9+ox/aI
uYl90R2JmFNvw34sJPImOJfkRrew0PgU/O2pY++Dk+GpoG2ebpX/LyrQf54fv0jMgzDUKhisFVJ9
qCVBoiZEx8uqfFjn5Ni8xrlDHoJ9cJ88TLctONxi9D4LNndDRc0LsTyLW0qHiTamovtSgvxY5mSt
4hhhuruuohupFTSeIY3OuAaAb8j79H3daY1hVbqvPZa33RdIyvbN6BQHO3ZtEHtMHipmvUPgvgjf
AmY++I1lUz5wIDDqs3Kb6qFQaZ4mut/HPQiVbuQ4RfXqJzBOj90UCpL4W4pzKYyzZRS+Q2vLse7X
ceaU6d95yATu79bbjcrUf9fDvwS6EVdKlem+jh51TarczGrg9YUPGRpMhqQ6BGgnAB+Sq2iYC0uo
0ysifoo11x4C3Mtv4EK0IpPaIlSxTPVedjVXSdw6cmR4paVXuPF98KABPr72fT1048TpntMfVuaM
d6Wb3onCge0dhyeGSi9uDQ+tbvQpOsHUSPeD8sbEbA5YU73ryvsPD2itQf8VwSV5B0nXmrqlum/d
WQeyU26KylHKHT2MxwTKy7iBWUyfn8lNegjc4Wb8TEHKc/0rttcJNxj42Uhs8y4bqnchyFrZR6iP
qvlIJxHJ2loA6grI52JkGqHVqr2+avq6aXJb8QcEo2b5XtOP766AgafCIWNjYuvYoZuDKZJrGfPl
gMTTlD9t8XRdwNqWLQWwFV74SGA6SYHEyHD38s8AEL9dcNegreK6kI14dymFfcWFlEYG2V4jQUpz
nlz1AxGv5bQZuIbB7/hIvfBe5MxuOEgAD2YwA3A3kR7k3ZWi1fIoBcejj2H5++gz349H+XN8JPfJ
S+zEuwHVwnfBIpkRWao8XlrwkaCWi4rCincqL4Y5rNmYcnBXfYU32leYegD9BfNTeEpO4y5wykel
cIGYNx2FgJLrQBfIpSwTr9rmv2hzucMzYixdyVDFs5+HnQb4SuQH3eQldGtX3NWwoTQEkAcMtA70
aysauTxomoTqmPUaWRtb9dWovwpbhI+3YbT/eYDAQEGsoOg82EYfGqS1ABcFAAynPtHMaXMnO+g/
ZjdwktArD8LR3bXTBGQzlDFQLQQW5cpXSySjyDB6MiCLFpxDQBGQHRttZeynkob0gWt7ohwakdda
w0wH5kCQBmJUA8uDa8y2m2MpQ3K5BhrWvvlLkFbW3+O96WNM8b7zyqfgA8D5IOF0MAbuYQBKoLdr
DxXzG6j34b6AUGg1UmfXrVrqXdD74VvwQwEPc3XAuID+c/oTeDYw07OH0AW8Ve+Xrnhqce2Iw9lH
jgJdx8i4ITm1XD6asi1KcszcWIFxDOf5vWJwWlEZPLWh8Xp9pVuyGEC7AbZPuP18I5CBfjUNgHmd
XxXGqR7TEu3hpd9p+meqKanA79+4IyzXwRQJAdrqjijdmNcjReqw6mxzN/RlByRLpXoz8kaEnbo2
PDA4kIHqAAgXUURa7uGQ27lepcid59lsh3u1SYKTJE36eAgldHyc4nzS9ZcW2c7koSHxLCr0rPuO
oD2sKwLJRagPwvvlB8BhssNBK3W4/tWX5kaKU7yaT/IDIH7St35HYPCUkzKgYuGE++kobAlcG7+l
fHbwF88LLWJ5zgnkM1rl8JjvaeWY7oRUSXvo3iNBrWL96C+lcTe2r/OG2BKkhYnpUjSV6d8mo+L2
kx34xXpSBYWedoSEHklTa7bcApMn1+/Cejqak8G5o3FUhCUNmAxgtpf72Oudbm+e24N5EkhiiaPl
u4jsI6rsuNwIJ1b8D6Ro4ySxSs2neotp61dggx0wXu8FyejWDfXm/DmVs70tAbhWRAqyvvJ4/nXZ
ZjjiyJbwSa2prI25kRXiA7HLAduvU5FfFPQPU1ELzOjGJVxIYjp6cWY22j9lvZsJ4FwrT45Gr+jr
u2R8HiOssIiA/SgwMEzNuG3FO4X6N+adUevgM4QSiWgUmC1A0kP7MAOPqkw/aowqZ7qxC4Qu3NZG
glgLOEcoIQCkmT2dF8uzwrAz9BAgSnOiu72m7Jr4NotVj5a2YCNFkjhrRtpo0uKmgaTm2QwjT82e
wbhrqDuBWq4NNCzVxYo4o1WWBUjmi1bFBQj9f9MpzSE5TKFHgRDSnNIzfTY9ETTAplAdMB3I3Gnw
SjnbMQbEbAZE174dlS7VcesypCQx63N9cZtiEI5gABSSVq4oZrKlAviXqj9VvyK5QudT7KpdLjip
DScbW3ghhtP5aSp7aSixhaXXg3XUcIvRDbwWDhNotI9gbn8UpV42leNCIqeGPYBy2gFQlBg1Thw1
/yr7wS1UxNHBy/Ud3DDyi6VxWqgEndp0JQRhOtQdtQ9J1P28LQAgpbBNqMzx/Cp9PHV9pmaqH6df
qQWeLkFJeHun/vv73E51PTXKBNNv4E24p2bxGZN6r/XEscv5uw2E7MnHbMR/VsJtVR0FrdzlbCXG
qZUKp42e2+zr+nFsGbtLGdxlncciNuMKMpQ4sHa2EU9uR+Z8R2W7u29BBPwTdMaFIM+3sYVAxEdn
KWswQfqW802lmIx9aZiYXuuRMWra5BYD6InXF2r8M4szURP+pjhQJzISFVDcmtwalTKPK9JUnQ9a
hHc10H+rfXYfVEBNrGtRR+HW1UXtAOQ+qN8DNIjH8VGkpMZXaC1cJvXDxjy9K+Of5BhenTqqCz3p
PHNwRa4a2VikghgZzioqCQxGaPmOSE0UDgO6k3zNll5KUu4SUAbXFeiY6hlPZvhaBqPXtCrgrh6S
wAaEyYOdpXdW+DtN8YIThLNj6/dSjqnp0iPByzh1bhj+sBChaKHsAvkMNFkigNrNy8qAdBRMArP5
j+VXZ2EJDMEB6mcW5TEPy1MujYLnfGNjUFdkQD3I1gOygSu/BbYOnoAJs2joAuvb5yz4bXXnVBVh
tm29DIiBVBTmodlonF6upAS3CYp/VPVJOzl5+lihYBTUIq65TSn/qlOYc8JIPffMmWnW55ZkYmol
0w+dYXraqDikF7GXrCFvYHrQ48gmLKBQq3euTklRg5KP/CO9Hvz6lN5ah8jtDuE5v9Hv0i/pEB/L
x/wuer1uj7YUAkEz+H+RWET4zC1QikazreWa+FXwISevvfVdAEssDATDGGU1cDlX2jDbKub2aEn8
pLNdu0n3WfuIaTuBlK1VYEYQeQcGFABiwKUy4AcxLhKD00vK79IBSEGtLnBENrQaeoY2F6Q3kFzg
JUjNYFgFSlR+o5euBQyaSsEgZzh4fSMStaFzLMCAtmFkH84+d4FYfIpSECal1OplDj4j6Zlmj9dP
fSOHj4sDnBMUehUQT/HIHWZXTa2kNgQ9AMjhV672l5xrzNqQXXXI3H7yZvdWvlUPGH9zAO1gOdUz
9YS9vRvp1MVn8MyKJPs/pF1Zc9u8kv1FrCK485WkFssWvcZJ/MKKnYT7BoLrr5+DzMyNBLGEcebl
flU3VW4BbDQa3afPUU18OPyMbkNvIstrniev9PObZN/djz//D0KwK48brJu/oKBkhkELwd2XkfRZ
PMIdjd28mcEqZXn9DjX9nRVY9xi6iL9PYf0839qore7M4Pqur5UXzqwLd8ZCWJSMMZbLewkYa9oq
T+ylCuKNEwDbtu1vyqA5xr5zW/1DB4HvNHQCUH2HFu1FGZnaVuuqMD0hycyMDN+4kWXR65v71wY/
QydPqyGiil0a2Nx6o+2mbYP2qfbjf5fHXjNoqD+hJ7Rxb6RV45W06mx5wnd1MwRvPUUAoEFCA+CB
xoP1yBN5jm0pIt/EaLLmq9sKgBAIKv7Td/27cOG7RmRpWNJic0dw06Ej5lnOXX00n7oP+5Gg3oi5
SrSIpofulsQHabGXxwPh/Xy2dqEAEhfaCKoWWDd27rdyz/H4AP/7ww9jLy2BrATaU1sisyBxakXR
LFwX8Q8+98IwJ71ZdiBafkpu8216Hz3J2o1rCd6ZSSEcJq7eJ8WE5Q3bMjR8kJbcQwJzAybPHado
zO+l4tRrARjVcY51RXJxEev7idSjxWq+ofHefUd3s/yS7gbMAquBs6+fk7d+r3z+BgMY5a9NvvEn
Z4dUdmvqM2wWoGVpQXvnVrLq6grKgMsb/7XB131iA0+bsYZOGqgWdsWN8jHdqalv7qdb1282xgep
NvypGz/LEN9Su0JcIHWy6Gr7P/sZof+QAGmeY66ivCme7Nf2WftaHMmDbPBxxVehjMJlFdEyBape
SAoKUBOUzTAhKdDbG1tZvjax+/P6yV81AWgDmKk0ro8p7Kg2Gl00E5hw9HKrWYlPmzi4bmIlqAI2
wR9u4FXhGeL5R3OVarQGc8Dg7WzeFpWNKuPPth493ag3hlV46izjeFpbFBBgvM4JkyByObdYOa1N
qgmfa5r0X0kEkZemjCWwwJUjhlIBCvX8LYL0Q4jX2TzVbFmgGdVEM+jGX9S89In5fH3rVhdyYkRY
iGvUoHUCzWuIDn5AcoiMpNvrFlaywrNlCKE3jbMmjhxYGCcAoMiT3uubOHsvKhkMeW2/IPMKWlgM
v/DWz/k3IZGhTkyBIZVkP5fEbH1mdV96FyI311ckMySsSKcMSJIKhkx39qLyY0wrbzZkQ6hrTo1O
IZ+SwJwE2i3nywGVXwRqSihQ2Uu1K+t3Mj9NenyjGW9tW/kGlZSQ1hwBU6FwZtR9L/m9JsikxNOC
rn3sGj9Man6tElX2Hr0c/MCD99SIsHMa+N0w9AiBlKrwl48piA7dm6N406PyBp4gTCep23qr3Cgy
kY21JPrUsHgnF7GFlpWG1XF53voJVdJ4k4OiGVy0P8EJFBhP111Espt/CHZOrpHC0OgQcfEjtTxo
beWZswzusuqEALnz5xwqSGLDvIOmVYY5X2h6NL+6uvAmlvq1ImMoW7MCGDsfQsJkHF5VghNCHQiz
C1AC6xoCJu3Ua2czmPq367u1bgU1cpgC/Fl8OEY4052dQl0p614m+81C6zAbvv+DDZS/cLejJH/x
Yqz70RwyUNiHUEyGah2m73NoXNNWEhtWXZwPj4NUksMKxO9ipSAtLFrInyTar6HbdK/ko3kAEfN9
c+suxxYvCw3EvEogA8GseRyoMqFXB1klzB4JRytus0GfUhQQu9IC/b/hJebXT+8gqodoc4OUGyqU
4kWepZUB7bCShNBW9RLjiwE5JTOTBde1XPbMjJAJRXNmKY5SYCGbaFcByTrtnZt41wUEdC8gNnVv
3M/nlXjowsvx7OPVWCHSxh2pO4jowf2MVwti8k4he/atxHIkyqhXcAJQ9O+F4jItVHdULQCUyPhV
iV5URb033GTruDe5Zd1rUy+5c1cO1Jk9ISHqU6Ut9AEKL23zkNBiawJVI1dRWLUCEAmwCBjZurih
arOLMFaCfeuKr3hfgf0R424mkZyoFcd2QXQPxlk8Ni6RVrbRZk0XgWdEp4/d1PkjMfx/cGw+1wZI
M2DUInJwJLjMKbgtQmrcpSDQ1IvbWpOOlKzkQRgLhxPw4SScTyGUkqlhfQXweJjdKffRobpne+Mn
89hh3vI3RRoUx/K23v/D0lDIQbkPTFQXmMV4SCG8N5pqWNkfBUqyUE/3WuPz4RtxFe1VnnqD85T7
ycllh+bZCBptGMmX4eBG1CeDfhxSWRN3zREAQ8NRNRFbL8Yg2irrFnWZ1LCdj7r+Ftef56zA9oOB
lo8CYl7vInanrEuHJtWh5hA4O/XVvSW3xoNTbfttfaPeNcfI2OkPsorX5bLOjWrnuzc35WRQILMh
tH5bqd8da5EcoMtjyg3gxsOYhYO2g3AzRGRWyqgA74yVaV6L8Ve9e5+tz3ehYQX8j3yYEi1OMV3V
1DhlCspq4TJnU2B0tuu3bYPhIkdJN591am6KKzEh9mDQTohuLWFMn4wF3Db55C35I1PvK0t2ka/u
2h91JPDyoGMr7BrRyjjJa/hCYdzZ7depuY2yl+vrWAH9YyGoUgOagCfLxQsvr/RC65uZS5ak+06/
zQ/TrXMz+Baacu339oGAwtsrvrg/m+C65fXF/TUsPJV0NgN0Z8GwsyjeUj1m01sCTp3rRi4DHlaH
GV6wBmOY1xKna6N0KRhKRPhM3VM3vKUL9KqNQ2lJOtJr5wc5HS5WgB+gmcXXehJ9qKXNtIN/g0+1
2kbuFJiLLNdeWwnGazhhDwIDuifnJpTUgsvVFsQWxm9Q3wUlbEu+ltq/HCGUYZCDgGHjkuWib6pZ
LxxzDos52eSm7qsLrDEZTc7axz81I6xGYynLMJGMIf+k8ujQeNky7/vOknz+lZIWBpLQQ+XtGbxi
/0B+Tz6MW5C0p5U+4M01BRqKkk3uO/mm3NmgEp0D81fxaETBuJd9rRUs8blhIZ9jjA1unMNwdefM
nrZZ9vZm/jZsYr85pFtZl3slYUVvFQ9nODloQ0B+e+4dZplRZbLMMTS92c8eGAB2xR+IXRuMgTV4
bCcrpvPYc17NPrcoxCanwcRXXhkjntEgxAKrpFMqXgZctbY362556nqQS3kGK8BDAD6CqfQitenz
zfXzfXnwQKUDqjvInSJtQufvfN1zn5u5E7ddiLFM8LGArceqqOTNcXnyuA0+0wxYBw6GcDnGEJ+u
yzLrwnIme7vM8G5K+2OkGXdTYctgkjJjgt9MaVVXnVV0YUwzrzBvWB57ef1Yflq1GK1kXF/A74K9
HAdEuL9Mt4JkCuV2tLRNfcPgVETD0JVeWpNW1je/fHugRYocndMS2jbum/PPlBpWNUd5P0Kr5d0E
VNAxk3uq7tsWM1GupyvR7rpbrIQXqNzzUQFV5/LPQp6rmaxs6rIGwtyNJ1DpIef1ojqFLE9vzMXz
540RyCv8wbXYF7lN64zJoLo5lCKyPjBY9pq6xrHLLElx7NIz4OiYE0B7Hk54cVFbxWTSWU2GUE3H
YwlJGj9VIS8JJiHiRzW04K+vaqWIcG5PCCmRsVDiljEUHQ7xD+XeOYxh5y+eu4nAHPhcPNEndS9D
Oq+vEYwz4E4DaZV4j0ak7Mu5cPqQWMzTy2ZDU53LkGqKLVNkvowcWB64sVzMOmFXxVxR7UsTRSAN
ahJN7WmY4pSSbqw5Iabp0RHgToG+wLnTI9jNI4AvuHtMawSogtn6T401rArmjtFJ8oBcWw9gnuDf
hSwoUh7Bmgm+paVwoY1gVSCcUOddrchcYmVBeGSDyhGujpgrghHihixxnwANpZOiD6BivQRI612P
1q2seLByf3K1W/AemACL8efW+ebl2Uistos4v8wQgMDDLxJPQf9LP6BN+2hIgHcreQLM8SEccEaA
WUZM59NKhdwpaEHQ8R8CkHVMNw3omD0nMO6rH4DEb62vzZc4kEpo8XB+foue2xXulsgxm7ypLNxf
982NsSFf0SWaHslB95mPmuo+ltxlKwCmc4PC/TJO3VKCeLoLF+aCObAP9e4VtHtelQ7bHnFfaQ0v
m1t/MShaV9kzGg2QDrW92AETcJ4fMz0OCkc5ABYp+wb8yrm2F8JdrnStBe1EG5+8e2Qa3TeO4pf0
R6o5vqFD2tStb/E29owOgnJW8ygJd5ehh28MFw1A5Q8vO+HKaFWXZmzRurD6piU+G7wRkIjs2d3M
dGN5wGMaW2uP8RLDqyWBfeUJBtMcm4iTi7MlRj0zi0sF4+Zd2Fn517zUtx0p7xk19667g2pFQFl8
V9rLNlZeDTf3Z6YHQ7wc+gqX2uiC7PSX3fab6/txedbPf5MQTgajG6aI4ED0VoLaHVHLoKtnyJ8l
0pLHZeQ6NyXs/BS7jAL/34UUsnHzT7d5v76U9cPNh5UAgYeyiji44IJe39BAxcE1CSP7zzMg3hjD
flC95muLIejqaZn8qQ9ix5OiPlb96sS44NVxQhKriSdsJPWiR6iH3RUBubWf0NLftYNXQWo1Dwpf
xlb4J4G7OE0ndoUA2o7qPPTjzAPoUntED/RnelfuddWLdG8BfXmOCb9lk9024KPmarOg15Aynq1/
2r87L3iRU/SQsiRY/Ej2DvmZpLL3PfeNa6sUfMeyaKR09diFbKkDHfIyVvnURGxbDwdL+3Hdj1aO
BJ6QGFtEgwj330XvAXJzg93AjQr915B9r9rcSzNZlV5mRNgxvQWje6nBCBjQW/plYk//kJcAQnqy
DmHP6joG/UeE8+aqFB2o1C+gtVvFskrCiuOfmRHyxwWkNc3cwozZNh4unc1U5EFUmL4q4zpd3TO8
ZzBuhabQRYOwK3t7iWMDC1oejOZHgwYNU56uf/yV7i127cSIsJy4io2+ITCSUfab2GngjpqfAIpI
cxMs2m9L63qlCwrBHFB2Td3qmn3QMJxw/WfIliq8usu2oE7OY2U3IEEuWo9Vz1kjq9auHFvcNwCj
YSgAVSCx1mT0Gi2nDFYKs9jUiftNSxPZyV1zD6hs4O0J5geCzPU8waOuRTswDXThXBW2Z5bqS1qO
qqd3C7SbCskVu7Ztp69dIc2iBBkPel8Ihkn0nBrOTzbUt6goyGbyVr3k1JCQXuUK8rnYzhHwfIUE
du0lfDjV+c6KoKk2SenRXfHL+KfvBcQo5sgBR0YGc76XrTpa1mBjeW7luG/jBNrfQ523k0zdd20b
OXkxJ+9GPVp8MzVZ7AxjCjvQZ/Ba9ub0dlCDzuO6j69536kV4cbME6Nv3QF7aJHOCBZbH3ZRXNjb
61ZWbg4g0JHp8ZoEWAWEAkjdoMlMB9ASgq7bj5Z8o8+WRxT2hPa1q3++km+dWRMcMDP0XGcKrKnR
1y757ZIXZ5aRXlxW5LgNgMU5ER8eTUJcj0sSd8yK4XsUBZ0GsKDio9JvtKQPWqBpk+hVk5U5Vx3i
xKQQFG0TMmWWhdJYVCUeUtKuHDxX9jhbNcL5TgCu41T1wro6TDVSq3ZoCH76OyOeYo+WeevNZW3t
rvsE/7lCNgH5wr+WhOU0SqkPneLSMNPV73mzvMDbH3SreUgxMKdOyrPKyvkfIjoos6EsiMGIS6S7
XZNoac2IhorypXEAerZ+qMPr9XWt7iCqKqjpY3XEEWNtBlYesAzS0CghkGjmOvHtiqhbUOYwyeFd
NYV2GIqxKENc9MWoXVeAr+JjtYZ2nOroOYusYKbOP+RiwB1hxzAYwWnOzyMemBERI2yLhlNbvttp
jek8UJ0tgEtKPg//QxcucWJIcIlYH3srozCUTt1jkZegvTP77zqBxElFHoppkaFh1zbQQqoBunpQ
9l3wEjdajv/TMWgY1bGX6NTX29tilI7jrZqBkCqKHYiBF/M+45Q0OjCxNCy+Tdt4n31ToiDDUJyP
ws4rnv7jJtnUnXQcb80sDIISnENWL+QRkN225VT3OMtZTTdxZT7k4/gT6pptcN3l1y4RTI5zIU0A
NjDyeu4gpdKlStdjfUsOKVQ/69ty2SpKbMSS1t+agyBZAmYMAFnYEu5et1yMrK1wtqDu6Hqz1fxW
CvvYTuPLmPVvzrBIzvJajEITHSAOTEqYuO7PF7Yoy6z3MxamF3HmzRXCIbG6GwLKcE8p5hutdhLP
WjQJZ9rahwNVJ5cJ5ZzuYj3OmEq6kHGhoRaXo0fskusJIZ2BEqvkxK1aAlQEaqEaQrt4MVMwt+qN
MmCBdMwOmcGiTeS61d4GxPXmupOs7iV4pPkUJIQNxZHoycJgLYAPONy08CEd6c8Q7Og1v5oUr5oZ
XsoSlMqqs5wYFNJDJx0ZyChqGrpz+Uppmh9ZWd7NuV1AfIXTuDeyd8tamo2qEvwEjGSQFhDcs8rV
3G5aHLhuMe9bp/tQVHvvRp3tDcx5v76dq18OjWN0ynjz0xBW17g58nnS0DCOa9OzIZaj+kOvKKNn
t5HZSW6a1b0EZAGccqiwm6IYcFGTCTG5wsWZzZqXTtZdlMVPTrw8LIb52ETK9+urW7PHp5PwJgLB
Jg7C+cHTshm6xzSm4YDrc8DQ3Tx7Rjpv2HDfSZlk1zzz1JiwlZY+DWrjpjTMpzhQtdTwbHV4Z9Hw
e6L0W9ZPr3EbSU7D+gJRiUSNH+FZhFCpJHbznNltyOqIbBy3C9A8m7w5AdSS6f1LZCqSku9akHZ5
/xbQMAyHi2T1GrMqexzBfd619pdSj3dzNX++z4M7FPB1lBuA4AM36vlnI6WixdkCGxQapV66AOeW
ZJLn5fo6/trg/36CMsBbvBzKwWjDHIJDW2CMmy0p7U5y06xaQTMT+Cm8ykFAem4lGYo6ywFFxCxG
HuQZuNub/XUXXzvAYP78jwX+76frmEuwrowa/x6Jc5x4L0BvrPbAEPQlzrYSl4AOBacbOkoAZ4j3
s2k0lROXbhtGTqNv9F55SBTlAKYNMzAjJhN2X9k6Pk4ASlwuYGuLrOwk7WZLXRx8IC2j79ZMzQdU
pGTP8LU1gTyOlwYxAoLlnW+fkzmt6oD2E5zgKt1oy9w+GvlSPquV8Wa2Zi6hhVo1pyHL1kBdjNIX
P88nX4tMU94Zeo+v1UXHfiBPtattQO3y0SqurIy9aguoRAxVQ5L3Im9LUmjFoCXUhnaWqL5WJ8bt
wIc0HC1mW2oXRJYFrAQj4HZw/WMSFp9NBLQkbRZn1pK0oVk2wLK4ufbipHkK9tIyNYKinScory0s
fr5+AlZYqvBqAVDBIZge5xPI55uqs74D8DstQ4sz9KRkW4G9vnHGY9eBilYpkJIvx4a4G6QL2+u2
L/cYqpGYcuApFggIRffRJlcpK2dpQ71xq3BS7F8KCCX3qhvt+7LWPn0AuUYll54AkhUMhIKzdhqd
lzwd23CYDXuXptC46N3UCoemA5tjmZLN9dVdHkHYQ4mWJyL82SbUW/KqVOfEadtwmjuQhj/axsPn
DSD1AP4OsRFVMGFBGV6dZIjcJgRfcFkD9JHK+FIuwyPEDFFe4wEYqAERo2/ZjWVEmdmEupr7ZHmy
KIHChOpfX8cKluvcjBDnWaR1gFHpDTo39Map/SRwIXKrvBE/9mPiuYF7J8P/ylYmeL2iZ1nRUbsJ
x8UJFqX3K2OXWDLI2LoV8MxwPpBLzRgzbvSRC7CGVtu/FCBp85ohusto+nF9B9cOEsRv8Im4eMvF
YOSYRgPSDShbZmmyV5Jkk865r8VVwDJZFXt1SSem3PNwscykbKq0hnoLtb5ruvLYlGTXZOzTry+4
xF8zuvDoS1JCu5oV/OrPvhG3+I0y2DHXZCz/ko3ThTNalFOaz3HThsZU7UsIJHlziv6/ruc/WpAx
SBxdsnfi66sC21EysAp3yhLd0kr5wOTQceg12fDGSkzH7uGGxOgB5M4uyMXLXoUiSJPjXp71r0A7
g5+2rz8So9lWE3voM/PG6qL7pTTv2CK7pNfC3qlt4ZJeTKONWA7bdjXdlot1azUy6v3Lq/J8efwt
cZIHpAWNZ7uAiTx6MCG8qzZPJigz2J8KsB5cP1urHw1gcc7fytWshOCk6/ECrBk+mg4SzL3d1ZCl
zklxGDo3kYxEra8Ls0qYhkG8E9HvZVfHuZNlyG/s0m/cN4g1+VY3ekXXe0b0efwU38X/WBOPWFdC
RmPUkXDYyntLH53p9frGXb7o8PeROCFX48VR8b5NqN5NfYYjPGWgL35WGlQSp7uZuMByfNTZ9+vW
Vt0O7DSIGigW4mF67hPq3GVl3WPvjDTdp1DYMcvi23UTq56A0hryaqRJYE4+N1FjYLJt3QW3odKb
u3nOnACVr/6GNMzdXDe16gknpgSnK4dYU8tibMKIxMlWp1YbgEMc5Jpd5KAgX2STuoUquozLcwWE
hoK5ZgKRA0pDcM3yLTg5WT1I0gur75o/sxGt34FRHkgJD4hqkMoS0OdLvtoKUuXcIA/QJwZj1cwY
yVjzh+4nX7x8kz6WPi0CWm4Wv/GAHvfdhxi0ITK8z59p4PNC97lpIVDlmjq0rUIbjDySLfhYtkCi
kR3n0m12VDaEveKe6HVwdRdEEDBTCu6JZv1ox1XThBoY4Bb9xsylnVh+84rrwfsSdSF8QMjFCVem
0RRRaaIBD1BAMVqaNxka1b2iKVXlkCYxATqyiDS9208F041NmSHIqGOn+v0IkdgpN+Ittaa+5d0m
Mv8mfcrrqqAlYsj5Rgf0Jh24MlCbYbTcFjHeJo/XnX7t2kIeC707VGPQvBErvZAKBE+aETehO0bo
kGcKbNJq9Op2OtI43trOiC5sHf/CwNhPFJpl04Irpw728RpBvxezQWK3l7KxKSMrqkO7oO+dCyD6
YDXGHvjtd73q7lAPmwPJkldiClYLFCZeCQiUYlUAkABtwHBsHZLn2Y92cPoCfOhp5ikbVKN2eeMV
gJFAz348ZrvrtldyH8cmeAfZ8MtLkBjmd8Ye8k51WLevcVr4yIaDuk98XHaSVa4tEkMaEAfBGwLZ
iJAztnGTDPbS16HVkB0ZXF9R35JM9oBetQLwO2cEB1xJfG/NbT7XlVHVkPdOb8yGbeYqC/TMvbm+
bWtOgua5g8oyuhEXbyKjUHs2GGWNktHsjdbzgD6SzTpvaaDAahufLlChs414waWNsHtiDbZWR3Ux
B1KF2chQm4I0eTG6qOrp6dP1Za3sHgyBmx+jhEB8iSzxFjS0tMKNYKicWDDbVRGYoAj2K4flEsdb
M4XUBXAD3ga+yE4LZ85on8RVqKEbCzFo8EEN/UGbFkmRcu02gyAgKjioYOMdLnpEPCNBdqu6BjaF
bBO/CqZ3oGlBd1Ft6BcZ/nAlwp8ZE6vlAzcVwf2m6L7RfpBK0mtYeyWfGRDSj3GBzrodccfbcBYm
jz3k0E6wAqA4BzyUqV/5siLYCroHBQYEBwRDJMAX2t1NnEYabpD6z/UMv+t2yRZAYUzmwuBbLOfd
47skXGLoNnC5AqBUeOZ4ng+QvoacMa4qjHU1d3XYbOND+S26J0CHJ5tFFjJWPeTUnPDRxgmcDcPg
VGANmwLFK6ATpH03d2QzHeWaHitQdBTmEW6hRQ1SAow9ny8urkfdLs2GW2vgiMivUBjw4jd2y5W8
28gzvmVP6t1ypEfzu4zs6jLcc6UrUAhjWhyNaDEIO8Zs9b2zlOHYg/lu7vy++QYCUX9ov3w2kpwZ
EqkTx3pp5sRQUVB0UntDSxMKYWNhbjDlU26vm1pbEx5LuMAwPYP+m7ChM3GygWZRGfbV4nhmN1PQ
SNTfoqk/9sUoa6xcxi1UuB0Vk7UWJl4vcrgppWXv1mYZtt17OX1PLYgoJ7KS2+X1wo2gYoiaIUh7
TMEjtTZNEsfCkjD4pOIRuLyYUf+yKM5D0egfFpM0pNbWBC1eDnGDAvBFC6yGAGbZZ1YZsu6Qxy9O
BGrxWnJjXkZGgLMwEATQBVrOqL+eu33WZn0aMa0M0RMDNJDWtzp6st7nXQG7BVwbgjq5mHudTCfS
rUovwywBH245wROM4aEtu8RL8ca9bmx11zA4g2QGzViQV5yvKE0nmgMaUYZOOt+0XbZjmFHuaS9J
iNfcGx28/5gRIv4AMFabUgIzo11u8C7bQ/wPl39nfdWXWdJcWXM8VOPRCUAqyvEd52uK1F5pB6Ur
wzrWnjD4WT1Rat6RrGnBylljvrbKZGC6yxeLC1ob5NpA8MGu2A0d6qjXFKamoe4UmLlRHuvmdRze
l+ZQaS+kLt8URwYnXjGJpWE4DSJSXDZG2NImm5u4nef0D4MiZv93+Q3ZAHQhSXFWLmvQEakGbjJQ
H12C3JIEI5G5U6V/Hpdq7pEl6HaKn/pDCakj3NWGRzKp9sHKfX1uVqiMMc2MY1LWKTKecVN97ycP
tXQfkgG6n+wRh4+mDL4vNcl3/OQFbyb9gjFQmOTKMP2jy7xhb3jpi4oeOu7swv8Hao2zRYpRfzDL
tu21Jg3tMdnE6aGYUZiQPifWPEXH3AOuamQ/qi2sqzEBR1D0Mg37bmmPLoTH8o1ZW+q72ulQ2rMd
VmEwTKPVz9JG6ukZVadb/qfjDOpmBIzAwPEhCxMiZ6Uz2x1rJQlZu5helBuzN4/LY1x/fqAA+R1A
JXhqgPIHAIXzj9jVBPXFJipCk9Gfjk6Pi7nU/qRFn+clhCH8fdQpAKfWxChjJ3M6pQSGyi7zcvMZ
xNsQjAFFQSwTOVmJ0RxMhbc8ZiSAUBditKpTQ3HMuAwnK4qPkVlUmzbaE2C63j/9kQDeRq0M0wOY
4RX59h0yJkxPsKSpUvP9mGQ/bKd7NPRUprH5p2J6nhzzIjQGXlGhAOOB6A4aZaxs1TQOZ7+40Xw9
KILpNockcX5onzqPExq7vn6rv7ctBjlT3wXxfI0CAh4GGK3fWbfJxq189kEfFWnmvnJ9nP02/jlO
wgDFLgAznEPnpcyhnjq2luM5JLMe+5xNe+BUSeINTZl9/fTmuwDE4nGCjBrIR/6zTswyS60y6BDG
YZLscvTX2vZeayQ21kLcmREhqhoFYaZWY9+dL8tWfe12nLu52bPC628AxNrKnl0rJOh8PX9XJcSe
uK5MVuGJjCTQXwIXjyACsWYP/Ls+u6327RHU0V6sBcNrtYHYFyCzz1zuUwnMm+vbu/JA4r8Ex8cE
kyw0AHiKcrK/CUuI1s+RcrQeyda8a0Hh/DH55m8c3kDG4bxyYs9sCd8So/7zPFqucmTo+U3l+GuK
2Ec3yMhXVz/n6TES1lQwZimmjc9p7MZXE7TUua8/Oig1g2BvE29lWc4Kr8D5sRXWRcpMTecJR2M+
0NTTfmeD32zbow2qcx/lZrZB9Ujzmt2/JCFnZ1Lw21qlbrXEWRxaj9GuPdR+6TOvC5THOaC4miNf
xnAk3VrBcScryQcdDB5/0p5yn24wafJi3A+vfGuLXfUhcU++dVciois8ANFm7IiRY4Xd7IHuZoMQ
eDB8/oxnezL7vEyBqhwDhEB9kpjmm3fNtJAvoxhjjpPBTW9Un1Pml5vqrgsTHzoFO7KbkNEC47qH
RwUyfrmVrglOJVQlcOvgWXUh6QhURp4NC+KD8zYEzsH6sYAJfPKmW7pPfuQvw2ukcQVW4o8y3Tz+
AcVVn1oWVj0lRTa6dhyHdc4UO5jZlHQvI62rAcK5fZfu+5qag5e7UxJ9wX2JyXLN7DQZC86qo51G
SOG6GdgyGCzGGY6ODvV45YbfhJNfcBavDHv+D2zv5zFZiBqzVZXuaGPPl/tpm2B+NEg3WhZoD7yg
2D7EvTfvpQWqlRcg6EWR/IFKBn0CcY5lyooUPEOacqwL+4s1pmAniAI80g1vXlhw3aNXw++JLeHT
WiTSGRpHyrFJY9T44uKNtNnPxul+/oMd1Gs4BBYTBH8+7cmVMuPAlvoEF4pckJret+yQE9nh5Pnq
hZue2BDy2Z5lKsHwXowy4hAMd9qm2w23bWDuIq/Ya6AellV/1x3yxKLgkObUYWhGhUX1cdyQAL3u
gH4toHbQhMWh8mVlovUQcGJPcMcJsNi5xWsvnHfoQySYq39I/Dz20yOQWiY6tsVTdege1L0sOVnp
0uEgoHoPqka02S8eJcO0GLmdw08SBw+vpUIb0UkgpN5rM0gBAdEp6uYBUPVjMls76toy0OmqnwLU
ChwonhDITfDtT/xnmKhLnchQjqMxb+0RZ96svCmVNA9WPQjjVui6oBV+wT43RJVNUoqTR9gjmz7Y
IkPzr3/BEwvCF1Rq8IInra4cnS/WTvOXm/4xC9Ivle1NfvkSISUw3pVgULx/OH4nZoVsxHaqtmYW
UY55ezvVuZ9Urxh9/n8aETKPqB0jTYmxNpMdwBwwNWFsfLm+jrWrHwRlKK/ABxEkBTdI3dwmdQET
w2Qut0alZz4Zh+GmSczmQMqc0z4ojiThWPM9oN4h5oY2NdBAwubFIElWCZvhFebMfHAYfyld8h7V
y6fhb1yzkI8vcvGGi2IcDl/cO92gHKN8X9O3bPxhsF/X92/taoEsIrDUUNm67CxazJ5mvWXYP8DA
AExHvjIAezlV8WYCb/LmurW144StQZsbtPqYXxQ2LqMlZpvqWkFhAfUoDdzsUg7rdRNQogXPG4qm
4ngMyGHyPuopng/54FG19imVuNza13e41u3/WBBcrlbM3nS6TjmmI+7+MX5gdfFF7VG+uL5Z63a4
YiVwHNAhECJDlbBSG5oKm6Vle70wvzYoiebJIBM7WLWD2qsFoJYBlivhxk9HPVvcboQLxD8yRr2C
5SCqk7iy+FlAFAeIMtJVPkQHITThy0ctI/NQWlNYJYNvgwm5SX9e3y7Rk/9YwCfHEAI06lB0Pb8Q
UHts4yEmE/oLH6R8qcbeS9pbXSblJu4WN8ObTagHop50MVJRogqwRLSb8NZINzYETvJlvCmNm+uL
uUgk/tsMcj00XZ1L5u2EVhCrt+opTAvPOEDw9S0+jA/TAdQ52V6Fsjf7ft3i+rr+GtTOt4+MpoKL
tp1CCyPgNgDe2ndnkcTNC4ExrApc3iCew/+iKi4OjVoVQ6M5MYcQKoX1b/Wgcz3MIijuIUTh3I0f
Tevb1Ev2w45zhTYBkWzryiI52S9+BUZx8SP4v58mDWyyiyGvBiBiF68bwCXLGs+WwdkurQAoinFA
XnbEKKc4w2HTWmtji7IwHjEqmjWu67kULwNwQf747EfjfSdwJHOHRIdBuGDLqsD4qwpylkRntPfZ
UGAURtEIaLysGJlocN2ceNmij2ECXGlC9AJzPoaoWJRbNB8NpgOZGn+Lu7f6owN/4Ii0If163dDl
DqI2jE4hcFgOxm7ELrVRMTpboGfGGGBqKn5eLXkJvVQtSoIOgGwZ+eiaObgjdCARBVFRFUIHOATH
eEJTF3XvwwJqAJWCmLeWpVwXVTQMR/HCOujA8cnghqKZZErGetar0Hhctva23dkb90h8HURYaSCt
N/G/dvr4Ea0JB7pxojiuRm5tZx2a7bCnm2HD80nY2l3/XPzGE01BiAywAhWlb5CxnB+rGqPEU5P2
gGs0OskPs6FP2oNmGElzD9o9yzpMqjpPnlbXtbMxW02nN2nvRvr2+s+4vAGwsYguqPTjPxAaOf8Z
+ZwZU2Ik5nHs2vt5qNKgSrPYayOj86GN8F+kXVmTnLyy/EVEsAp4BZpeZprZ7PHYLwqvIPZVLL/+
pubeOO4GbhPj4zjne3GEqyVKpVJVVma5cT8vV40pC7RKIV6B2cEF5UOOU8lyZDkYGHwwKUeiLrFT
PtiAVJTOCHbNgk/Qi9e2dGHW7GLU+F01DPWA+SkUjYGERY1yZu2PQepdxuiZqMSL0pcQPIFJFJ5j
eUvBcNUomjZwXIGLnEfORp+0zEg5Fqv+SWTmZ6OFJlTjGl3pJeAfK1PtGLHX2x90wRCIKwJATDGn
ZYoB5HkyR1tr4AUZzbNeab4ldUewlBzGnO3y3PAUSf6lFspzmaa+NRXfVKU6thrxKgSkRk9+jow8
4icfuuij0DX8LHBmqpAtEbfIon1VV9h22QzJGQ7glEbh6lBw5nyr07PMmQAWRnEEUGE0j9Epu/bn
kWVKJMsFOesFxWaD9VDbesYvIx9G0mTAMfC0BZp9PiA6gES6J51inPUmelMi7WAPGc5ss5H9LS8O
MfmG5wWcduWolFZsN0ZhGmdOIrXbEXnM4v3IQhOqjDwLmwOvxg6zXoLxZuMNuqi7iziIhSGLEhoz
eK1d72JPZZp1Qw4ozan/nh4NXxRl2LnYJ27vRwfLQutmi5d8uV6h+A3BHkRDjD7MW3RD26YxUDZJ
0NvN9JhPtX6wSEj2kzXIX006WU+4i+qNKKyKiH4ZhjGmipeceCqgiQu2PvGrLrIbqkexmYC6DLD9
9tgaB5DkoybCdhJ6g72nBSBn21nMl53aae4LjxNXq0QR7HD71M5L4oLBGCBfNKtRX8DpmP0M3WR6
x2mbBklYqz7AOvzFxHApph/z2st6pjogJTGRGDVJsREw5u78bhrpicBmCQK3WT5U2jGhzUCSgBtR
5mekY7ant2P9rKUE3frb61w1Bowxrhsx4jlvLed9kaQEpGdBPRRccbSktf90jdzsR1sxm43Ua363
iZVhhkvYQeKlmrPcgapRbgHjFgdMgVSb3tuTCHQg8vCKNmv7cziydMPk2vqAEcRHBBgY4y7i7y/c
yUbPrTMh3BVAcPFPbvfpSTMkEGjECkm3qs7zUCeWB0Ij8dkA0sUg8LWtoeVNgXmxOMi7knPPJBzz
fnUdb41irtrRDFF6ALAUmeW1HR2pSa+TCHZkUh4bKxJkPKm2AaJatYKRO6wKtxY4pq6tdErYqQhu
LMiMSDpZUs+fB5Al+Lf9b80KcmScdQRvUBbOul7txMAsYWsMvMFc6hy5LuRXlmfNVpdlzfWgaiaQ
53g8ARtyvRqeQHSj0IHPoiHGSSebBroWAkMAGpK7SE4/ymEvXAE+h/8LNcTFm4ZZWTLFuS6W1eTZ
DkMTTYVLtgeEz+SFvqVsJDzrOmgS9M/Qf0DkRLVoHjRHAHGjvk/RwCOx4cIHoyNHortH6gFuN5NP
pqOUTf54+9st9xSUdZgEQs1NdNXngP5crkmrtWhyT1M0uhqA70aBDjANu0OJEHn8B2t4c1gg0ReX
0iyRiFtDkuQUtXLos5a6M1A+3pFMa781Wqo8lo3Z728bXLomdOqAcUbZEtcQmUeraupsKy8JC9LW
7pmnZ3o87gGRwRTjbUPLrwfkIAYIABHHIAaCx7VvpvXYa6zvWRDV8bPNoZWuS5OjDiR0ens8DtOw
ZXEZFWERVGSYZDHx33nUB6FPVplFy8Cr0g93edtKntpbxW7IJm3jgbG2i0gjFBSZkDcBsH29OLWK
QQ0uUIqT3TVPkdInzDHsqf9wtBJZA/gtwEjyfslcm2kxihx2RceCMQpfoZ+dOYOt/rz9ndaWghoz
AeQdkywQZ7y2kZbR0Oi0ZkGpl+EpkQp6Di3UmW9bWfOGSyuz6z/MIVVn2LAysW8qJM+dsajvOvW1
k0HFWw7S7ra5tUUhfcFYiYrmw2IqR66Grhw0MwqqpC6bg6zmFn0wx0mOPhzpwUULYkGUJkCXiEz2
evdikOqMUS1H4EpsQNUPTd/a7WRubMFi1xaE3A01YNzFCE+zOFEUZOgLTYuCoVObByIp6le837d4
35exz0YTG7PNqCcis5gXaiXowTIeG1Gg4naEuLK16+XoUGsMEONO3XDuVWMItJDIMUBQM7+KuWab
Ut1NUaDE3eQaTZg8xCqxdqOhYa4wmQb26bZTrBgUPRvh5LAKpZnrb9VO5qAlYxcFHSW6q2m0d/RO
Cl0z4qU3DOFWkFiJRyLWiklJFDRRnbu2NzKrG2Wcr8DgPIQSduxXUA92Sx2VzdsrW/EOhD6UGjEr
KG7m2coK1oPi18zgHTnHOHAdxg8G5fzjVweQoRgBANcuwXzYLNHVACGsrJECYEHaeFdbpmupiez9
w1IujMwStDLOqlKa7FBIlOT8oWd9w/1e6vutHs7anqFWiiKmENhYDFYkQ4vRojaKgsJKLKjwVCxR
fRtsWRsEe2tegMCAw4s8EFfuLL4mJOp5aZMwCItgAlFhbcoAm7/d3rVVI7gixGiKELSafZqCx3i+
1l0YlPn0ZNXKa2TWvmnzD+dGNv7g/IgegeBCuvZoak+jwa0qDIY26dypRGE7pjJBmwDyMZ0TtmP/
+g8Lu7A4O0ORBjLLhNdhoMXdCXh9zzbbcY/7fWtSabGDYONAKQdTB4KaEEMB10vLCbo6pECrzeih
EQbio2NMxnMx9OnGKVpEITE6JysasnZjTaEa7aNQxozo2ZTTE6ZYVb812AspktCbDAwK3t4/cf9c
5dB45OPFL/RBQaMHmefrZfFOjF9GvQkWE0P2eJR97ZvyVGv9iRpcdkII67mhPGwc4pXNRG0FI7FC
9Qf50cxPBmiB5I2M4iCfsuqMwc/S71W78osC6tK3F7huChEdbR30F+eez6S4rAw2mOewSV1OoUjS
OuGwMU60iBViF8Uo8f8ZmQWlyhjkmFMYieXWHSdwHhhf/7tlzL4TzlsjlObN89R8ArMom14mY+Pw
ru0UWCOQsoJ+Q9C1XrtCFraZwieYUFl7IBr12sbytK49fHwll2bEXl7UJto8g8JGBzMjtFkUaEZr
yqcCcMf/zsrMw7Kem6kdi/3qonurK18LeUhdPJo2VrOYExIynRhTQJ4CJIbQ5bpeDm+I3HYMrty7
yffxFVopilOd2RkF053sNdTfRpevf6i/JmfeFld1NFaROD2N5YbQqFYZ8qE++4dDimc15iHgEsuO
L1Iysyo5QkNt2zFeL9oDpLifqToaGzFodT04mUIJQ8BiZzfgVPVgO7Qa84zn752JjvJY7sYu3ljO
YngXtChoMolOIQGn+ALBMkY91IFSIFhaTwyTZycuudx4SI0H2rvQ+jhFh+qFJ7sme0pKr28da4su
bxkmrn+BCMYXrg8a5Bb5P35BmXZgANBca6Ib/rhqQoHUM4jycIHM2y4SoBo9oal0zpTyd2ckD3a+
1TJcMYFsCCk5WOtgZg7fo3TMJWYZ9FwkfRAr0ZdoMr7fPr0bJoxZvpqWpR5jUJeeY/MnJoSdrv/1
DwYsECWAeG+F831oy4FVHQUJZRQe+hoklNno3zax9Gpc43gpiXsVSpxz2AxDYYCULaFnnqOln7dO
2bVOnG0B9RaNtnc+9As7c6dShFZUYdHzNLS2F5bGXciHwpUtyU9HyHn0dXpsFXqnm+2bppefSM7u
CSgwiaR6tv3QKs0hGszX1s5+fnwDgLLD4B2gMEv6qKQv1CLFWNpZHvFWJJgjHIOYbrHdr23zpRXh
ShdnqqpAAtxQFX1US3YM/quVes8whw9fJ6AzuFiL+BUXVsALzUo88+nZbp6o9mKET3a04ZIL3JD4
kJc2FqlsrFZ6B6eXKvWXXTf+QGVwbBt7zKm7ahoe+xb6W5PlmkN+ior+0JYRGHX4P/jt5c+YReNR
KlmeSthQZcoORUJ9QqozlbLdbe9YprnXq5277RhyvFOxo3T4XHXNruBnkuhOy8aNiLgW96/2dVZo
VMA5S7ROo+fx1H2nqdMHGC/Z61+VgB2HXcnc9hW9TN/2rM/91lD7WiADQ4/gDBZVoPm0pFTmfZ5P
Ej2nyfQYWuEh65qN7/X/rO+vjVk6MECnox21UDrbB/MhJE5V3oV3uVe5w8HeYbD2z5TvG+rwwPoC
HeCNu3t1gZiyhfISZGkW5LOW2UiVOcBps0keXIsrEG4Bx9NtX1k/GtCWECVI5KbzysKkGj1UlmSK
JEt2+wmDk4DUlU7nSfvCAw3sx2Xg3g/jhcXZpk5AS1V0hMWx/cXrRAAmtha1Grkg5IPUCkJgkDa+
jilUG5JBSzt6Bth/p3AnbBzbHw5GoDvpq/ZHOZe/M39rRE8cq+v3Ho7dX6Pzm7UveDlRiyOQ0e8j
VZwxfiHQUmt47sRt9FhL6oZ7rp7zC4Oz/BjqnXqqylglSP2frS4/pWrlgurhKWz6DajCSi5+vbjZ
R2uylpddCVtCOh0TXRgpIsfEhUgSkFrpk+2ZG3yPW4ubPZkoQxe3z2BQtmMXKblDoztmI5sEvOb2
EVg9ZxfbKP7+4gKqsh6UgfFAzy3SIS3Dta5tBpItG7NLbqS6Gup2S8/1T6XASJZ2D/Hw59Yxzw1z
2gDjqV+3QCxbJsUGXywrVnoltAjccWjJY0e0B5l9dDL+/SRjEkOgfpEXz7uEapJJ05DAhFKEri3f
lyDnJtaHn+fC8/4amd1mHdppYTj19MwmSFVOiQMxF2fq5Y2YsX56/5qZhYw2HbMOf7BdWuToxY8q
KjAr9JTTQLW+tWwLNLpuDj0zdI/RDp83LygrJfRPa3rW08w+1KwBVKLJ76u8OwnkT1RgarEc+3yj
mrJ6qgQKBg9PAM/nhQhIaudGQsEQDzGmu6jZU+PeGMMjg2rh7UMlUplFMLwwNDtUWZ3KFJRDOFRt
5LFK9zKwfCjGy9j2DjO2coF3/sZb5mbnq5cZFHJohfPlGQ8cEt5/hsaDZFKuAemDH+COvpUC11Sb
rnTS/sieftgK/1srnp03PqoAokw44mHzqiTlLgZFYkaPaVM4PNG929u7IOh8P3oX+ztLJe1IZyAm
h7U0uUdlz02SH1GGu7sE5/RLzyHhTH52LUO5u9rfNr0aVy4sz85jg7qS3vZwoZjiLCZPGftx28Dm
2mZH0ULY6sMJFkRKUjybd5GHKfR986l42Ppo6xne39XMYRx4aw+AQYg79HXy1dcsBJEAO1m9M3xJ
3O5nXzjJr9a1vuS/LUgrbU0qrvsMalwozwAqPK9w9Ro0DfMox7vEZE4BHsMGHF3fiukFEPaNA7n6
mEWf6j+21Ov7gMcqV1sTLWblQXox36Bp/pCcs/79CudB+gxqVxfZ7CHbGBZcTx0uDM9u8mKqmZTX
WKS67zD9me2SEz0me+b2XvKY79iLslFtXYAb//dw/F3qLPjIJIoyRclQgjilRyipY5gCkHz9Mbsv
jtEh8+WDfSQbj65No7MQlISsRXcBy1Qemj90L+8il+2oVx6qt/EtDyq/P0wbCxX/5DLq/V3nLORA
wiRUSrXECwHs3on6Zqe/Q/sfY+tfK7NQQ/E6J6WN3ax23S486G4GsWjZkc/Sm+knJ3OHCJepjlCN
TkE03h/T/ZYM3nrM+fsTZjEnjoeEyRl8t20hTXefTh8U05k7zCziNLmsSqWKf18qCqdrdEeNtyTo
FiOtwobQ0AUmHrgqINSuz585jqbcjdjGZme8pY+2H/vkke0xW+GO3rBX78pzvz2QvOYiGoZtxHwW
bvw5jZjdtElug7kXlVnuCbqU1GOJI7guCL5Y96J+2Saq3LI5W2lblfUUSbA5tlBNq4Ms3DFjq4e8
YWT+2poGcGuVPMZrSy33Wmd97+36UzwYW8SGaxnTxQYas0cWBG0tLSYpPUeg+Mz13jUhcRtC2ZRi
WHPj4ltdE+QJgSdAi3+htBzLels0iW6fNUzmZ89o68Ye9bS9eQofpx0BSVnoSf/wzgJ5/39szmJI
CWndsGKqfU7VADQ+TqENTkpeFHLcWNzqRl4YmoUR3sitJJi8EEbK4wDxeQmhcW/vwmOl4pIdj+ku
fSo7b6v3tlrhuFzhLHikKU0HBrK9c4d0YvAap/8tEgoC9PcQyIctWqD38bJ5VAZ4EX/QwMKtPrvv
SgtKMKSb7LMs7jtfhvM71msb3dNpb0GL93NN/T7Bp5Vc9VPvE791e+OofE7e4gx8jN9K2bXBILvf
+mGr3nXxu2a3YqzRQQHU3j6zovM1MIDWHE+cmHq3P/RarL5cvvgZF+9OK7cUqnIFy08LFxIXmD/9
p3NysZKZz9bEHqrWxA63Xr/Lnruge6r20q7eGafiV3oowMe/BZFevd4vlzVzX5IwnbR8tM/RMT1O
Xv0I/P6P7LONcQni9zlKg2JiYnd7L0WknLuSQGBo0H/C6N/7nXK5lxr00IR26TkzpuQu0Rl9bnNT
vpdbw34brPpBSXW4VDx0xdemw4TBRtK4/Jbo5+F5iuGmdxTV7FtSNVb7vCswVMUnyPO88ur19gLX
DYjWpOh4LXQwwqYpQ+hDKmcbLGxq9HnkGw/eZYYNEASG73D1YYoREkDX3sgrhRbo8MtnOsmekn4j
sen2pAYbueKNW/WQZYgzwbGuY9RC8B8sJkGHsKtbpSjls1nh9cmsO4DOfK1SDphS2JpPX+7ctS3x
9xeuwbqxK8uqkM9DNhxks35qlC0hw+XeAcyLDhOmzICkA4zq2gQ0UIg+RiqWk0m24dhdhkG63o4I
9brS5GxXliDVdMx4yLZQdUvTYBcRBQq0lcEqYM0eKxHJu2EaQ5xw4DqnJ7sfC36E2kyVBKXcps0L
0SUjuwestdnilVzZWMyTYLgMvex3yMb1qkFfOzZ2EYuN1TEUlGapY3ZbaM/lwYYNeIrgrURSOEe6
FxCj0ECnPJ1TuX6WC8qckrQnq+D7sFUTp0bzJlaAiiS5/uH7HqMkYM4AWA1zmsASXi+PxzYEZjnp
zwlA8XeDIk8nCLGhO5SUIIauwo/qtavokYDhAJhWAP3AnzmL1SVnSpKlKT/HnZXsEkg6PueUtI+l
rFdvt4PJ2hPXgsIXJr6wsSCdnB32iYEdIowLWxSpC6f5o/naQdp1bK+YoLZHb8NNd9mD9FjyneTf
tr1yuQLgCvqOd2JqMOhdb2uiD+hF96N11rWvHHpLuvGakKfbNlYOBUCt+GbAHxAg5mafTgelWs8B
5zjnbJ/o0V021uBZfIwqjJurw4ax5TEAIYAqaxADx1DGYsi0q/WKGdQyz1pyDxJ4R9K3ZgaW0fLa
wuyZkEcqs43SNM8yD728/sR76xNpD1Ku7W/v24pfXFl6Z226jJXwwAjDdkDBIK8O76qT2TrFb/O5
/CKeQdI+8xs81M9F7mzWl5YHHaZB1m8A44hscN5e6yFXoo+1bp7TwjEe7AdM0/vq5+pb85kfGOTV
abTLv9epQ53CY364VdVeuiUucMwwYMYASr4YH7p2ywnQ7qIyR+WshZ/BtEzK3GnK4+3tXbUhiAkQ
ssTQ1ezUybRiklr0yrk2njG9ikjyopEtZ1kawTgGSD8xPQZ4EeaDrhcCklEJu9hzkCahsktjnbqN
MmgevLfwProezB+B01Og8MUIzWw9uHsoONJVfsYUu6vVg5dmBBrqP/7FioV4BUkWTI+LBV/4ZK7Q
iISpws+Wss+n10r/E27RML7P7V2njyDXFJBhIA81cd1c24hlrbCzCjYkabT3LYpij9MwAk3H+niH
zjYKcW1d3+VQ+j1iXrwOHVwbaJESSOsgq0IYU7KM7bR2Ij+JnJRuq5mFHzV6ts8lufJJBbUjVsel
k0goP4G+WP+aIxf14oh8msoKujk9DOsspEeqTSiEk0J2hqmW3M7KQbapteWJSXoILEYrPzVlqdzX
QBZtbPVK7i5IRgXNCqauEKNnwVmMpfMOYkJnyDxJD5JT+tlpuLOO4T482nvpVH/7FyThtc2Zw5aM
FlrbwybuR8fmr5ZSO2q9BZ5ZRmlYUSGHZ4g7XZ/7KpRNDaNqOD+DUnLwk9GU7sOubTdO+PLigRWw
BwGtD6Avxm2u/ahCbSkHchVWesNDK/M+1Mlbq9SZF0JZy2VFswHcX13WX4PzIU42UAXc9zU/K5kt
g/ym+y111oeLp2JRyDJBGCbal7NjboUJ6YuqQkRRB8A9paNSQLe4sKqPJ1xgEkAKhIlUkCOos0No
1xRynSHsqNPkAJkOwo8nCVy3pPwoYQtSLRspOYIXgHH2InClwB4oRm1250lqdLdOYmUXRY3mJHK4
NR+69oEAX4clPN2Q3M2qYkbJMGbLYYoVUeLY2ZhBxdd4uR0i140AJQtdODxD7dkjgHNNIo2hdWcg
YRI3NIzpR5OScqvCt7hawKYDBVrwJYqhyYU6hhgMIhZN00CqlAF6VUOt6h4miACGkchkbkFyxWG5
CsrCHGIx3AEDURhHuD5MdqqHALsPSdAkZezE8UgcK5JBSdBBTip2adPlD1Nlxp9bqUHI1NWtYvci
78IPAP0RWDQ0zDYuJvS53hGDTmoSFGWtq7uMhBQlhDazpR1UFTPTb1lLjI0TLYps81UDc4Y8BKMX
Jtpd16smPWnMMorBQaAUte4ZadRCFixu4vgL5CAq6qqUsrfJwrv8zpjkvtwAsKztOhAKYEME6Bql
1VkRUFVqGbtbjQGuK+pgBPnTyPUnQDLcguArmMXkGKx+CM0033gZrG23CaIPDLjggYAX7fXKlT5U
1CLrhyDV4vAhhV4vpiS6itiHIcv09pSaU/bhug0+8aXNWWyLKhZCPKAbAo5+hml0jqRuFeHWTg2g
VZB4wXQVEpjZnUpKqMfleJAEI9GdskePnfdebYUbV8/a7llQChd1FcEtM3vzgGmyICXI5IJMxy5F
wAE6vVS8EMxCuZpVbnUVFiEHgDFM2uPpjbc/JjVmHwv8rQpyI7kPAPb+kUzZ5BSxZuw+GNdmRmZf
Z0hzzP7oah9E3PhUtpriaYRuSfOubNzVSmYO35hZEtFS6YOhfKi47tTE+tNz/ROrNhm3VzcNbwtx
+eh4/84iWjpMcsrqun8nFM4pDpITyi4E2HzxwunbnTJ4eGIdbu/iigMCPCN4ZECSgQGR2QKHKCuw
bVYbFJhG2TWGgt7uZAP8oBZkw9TKXloqJghF8gOit7kwTjomtdQ3Rhu0aeF3XejLUf8AH3IUXH63
VyV+9SxOYiwSQyFCIUdMFV5HC270mC8uhjaQxuRBK8mXvJqeKls+x0Xyamv8jpDJ/a9Mzl/HfSMZ
ZdGMbaDy8cDt+ovcUpcUtt+E9ZPJzjH/dNvg2pe7WOM7/uPi6dNEajMUPQxWHUMjYnSKSNrp49a6
1r7apZlZ+jBA+8KsdJiJmsjP5MYN88zRhvYzcukNB1k5ASAbAbcaeNbgKfNB064eayWuYUpBvK2m
6DuwABubtm4C9zUySCT88z4kEHZmGJktVmNnzji+VWwLMLjcLzwSUaMDlwk6DYsDxRNTimq7rwMV
MjT3YJ6RvAZ0vs4gZVHnZKY0bCnML6EhiOpoTkNVywK/4OISmfjAU/HwDLhvnZC33pFHXXPM3Yie
Srmnz5rkmBv7uOAbxEjmlU2x0Rfeh7kScASUsNns6mPu0yO/C8/DSYbJ8UDkDx8uJJYAv+gE9V7U
02ax0QQ6oylSVgWGpH8uUUu3afkTs/5fpTpgYdi63QDa19vna+kq1zZnjp9VRJMw9l4FtW6NjtxC
dGGMt5rVizehEJPFwwnzXoINaT6Dg0a1mecldOZp1EtHrYksL0JRPfTMUL+3dCa/gUVN3YKr6ytO
ivYKJs0Q9WF0ziGWG1UclapdBko9/Db1yaW9uo8Vw0vH8MBRSVBKdij70ZtY9aCp3xG3/Yb1Tw1N
n6wxOtaF+ZAw5pFQDqiWPNckAWrFdFDhGGp2bCvNG/Xhk5okjziGf1Ku72kD9lAr3XOURiDW6GVy
6A60eOzzkT8XDQdtfsp/0Sl5kBvAmgqgLEaSnTKN8wDzsZNvja0F1l2OTKx5/odPDTpslBhBrgB6
x5kzW1qaqyUpg4plrVtnMVI9KCB4t60sA7Z4Hf21MjsyGPtmcdEaZQA2l10x6gcMIJ/quvZvm1nz
W7iIYPcWFec5pIPyukVPE/ymUiQ/R405Opgi+HXbxtpSMOuIWhBKbgQ4nOsNGxTSShpJoTXO4xEq
JFLup1VUeXSwtujuVk0J6IgCkg2k/rPUtZh4mrCwKAMLrxwnabVzItEvSU5fby9pbdvQIRYjIqqY
u5ulk1QO495oozKQ9fyHPIKfKWeQo/8HIyBbBzsJ+nILAWkeNylHdagIaqlTPU2pml3cSdpHayUI
KmKyEtwxONuKNXNnUx07Lax1WMmmI8lar6L0ILhuLfr19npWP86FpZkfSFk3FQDRQs68tC2fRxHd
WRJtfE3dZMRbC1nITzX0hPGKAcLl2uUwx1NZ+QgZcxIauUsgqJs2lp8Z9A6sbj9vL2vVFqRKkaui
ZbPAnqjT2CekGoqAJqRNd9GkDLVr52n50vBB1V0FpPZk46OJ33+dsiL8w5a4Vk19+dHqjEcAn+VB
k1L7Ebsafy6G2vodFzEomNPxWar0BHCp3mJOUofyy8eXLPADoiuwMjOrMSk0VEnOg0iXP9ejzFwZ
uoclVQOj0Dv3w8YAq8akM5rSgqds5qBDK1UkMydw+lKD+UZdFyfgPrVXSg3VU9vNGLJ8DoDj6sLe
zE2HyKa8yLG4Jou+dWDIrHrccXoyfLbk/Kih3ekwNfvw5BmuV2jR4n/4oqBknlmlJcdF3gx5wGLg
plwQLXV4CENSqNzd3s61BPDKkjimF8lYrRgUr1hwJMtP5kN9Hz8aaNhWHhRq4++jl0JxzNgIZAuJ
FuR/FhIXaC3AX1D+mh3HlFZVy+IsDzhLih3rinyXF418Qp9uOKB7QE5I5nOHjgW0C8Akzk8pB3fm
7YWLHbw6M0JZAORiIo9B/jQvClsF7XUoRcVBnxuPQxYfyiH9ctvEIhRAqB6UYjY4KnWw5Mqz64cn
UALFTZgH+Anar7RRI0fuwh8jRm0OcjpIn26bW1kRLiE0mt4XBMjS9ZdEASxp6wpKj7VJRhe9pU8W
qTaWtAjagCwYQEIRwwTzorp4A8WhAdk22MhV9XeC+nP+g05lzJ8nvAO/317Pqi2w8+IljoohukfX
64FIrcVzfQBfKyiXnClXXiA4es8hnb0RUhbhE4tCpxHofzyDdNTwrw01sTqUtRWngdLFo+ZkvWqk
DnA1EfO7UNO4V+gWVIzqSEkwjVnGRHWrBHT9/u31rrjL5c+YM3RVE1I8amXYW2DNvJKDydlREhtD
5WHV5d+mUK+2mlcrJsVjEy+u9wGMeQdGIZiGJkBGBaOkPCtqnwAfYvTt6IPnCFIIRK3tjZ7PQmoB
FWCQsevwUyitgh9n9lXLPKwr+Cl4Cj0Lk15uUUFGfG+EgOsLCWJgw/RdM9wphl9/13Yx1EGbrXGI
xcNp9hNmr7M06XSt1PATomPzp448NJer95FKvz3oDwxSgNJOBnrl2O7Lvf3r9ldenlKsHy10NINR
XFr0C0MrypisQJAYSB9PpYMTR/bxtonlV702Ia60i5DelDXI6xKYYClY9e3al4zUzcZmr8OXb5ta
vuUVRYCKQBmFRp626KWMtsqjZJRiVMs0wBto2UUvilw1X7MqVJlrDWMUO4qaWJ1LWjvVfFrbxVvS
TPSNk1AB1bMJbtiNL7zcYzT0BeEKfhxKk3NyPankJs8MKw7E6BuKHq/Ulraol1aCBt58QENYuMuA
rpr5cc4ALEiBsQfLMpFBEa40heGCVi3tvRiEAtmuIwNEZaNKr3+1ZgkOvAx52UaIXH5p0L2DPxWx
y0YQmx+msGfg88/qLGAsj5NdJktj5zdNTYAgTzIUgtMwlaeNb76My3AvIDnFBY6L7b3Xf+FetaKP
JJpS6KKPieTUVs2doUF6MunTFkn6ykkF7FVIsBto3eB9fe3JEjgZy66Dd7VN8RCB+aNxQHmlQ7l7
ILntaCk1e7BvTButstVvi9oG+kWCfX4eiZW2iCiaoVmQVXbtaHXMD31Zhe4YTeWxa3u6x0SsdF/m
OgHOjGTSRm6irn1XnCtRf0bRCvDf63UnDDqlOeCVARrnxRecP+ZWmMj7LGey6qRN1e/GSfrakAic
qG14qnPMHzLVAqR9kIM6J39MtY5dg4TPSmoNXgIxTgeD/okzyJhRt02UFQtPo1gcuPWzoyXqMk08
YF91aaswu3oYoYMm6vaYgpFn0RZgdAihVUoWVKmQQSWp5Chy/ImyEczrhVL7Ix5Rpy6U6InUVuWq
il16rRSe6CQd+grCc6rp2bX2s55I5KhZ9kWiuTdF6QkC4E4xGI2fKEDUYIO8dpQfosT4rCqJ3yTZ
d64qJ7SC9rJRRp5q0CPuulNrY7C3swMesTO4FX07BJlMUxzVmB8LoBDCXDmllRzYSYdphWzYiM5L
n8aZRVIokBy4BOf9BSPNBoPwKgvaqYkUx+jDNj8NehhBcJfozQuG9V7HlmLE+naoXvMptFCAYzeB
xl4c20ypzR5VyCxAAaDbYTwAbfwWigAu6dIBgbtM6YbFtZWKqhiSa9TmgYK69uIsNKcROrRpoFaU
aY7UcW3ywiLE61Sxc8UpG6P83EJ/+OftlS49Do9dgR6DcbA9z6ERiZT2tc66JJAy+ZkZ1S/ZKp9u
m1guDXBs0XNF7MUdsxACyrRogPEoGMZUBXSSiA9p629kIvYppqrsMjPa5H1bzuXiQkMHDHgM4Bih
eTTb0TSN5LCNtTSwW+XnFOvqsQel9dHsmvhU2HnmA0Nk30sWhYyBaRXpHpIo5A3dePPLR9ePH4IK
B+gi8UAFouD609aYSsjSQU4DXdJM6NtKRvtWtqb1ZoTWUDmAoTEKWLo1Vrt/MAw8HfTUUdJHxePa
MEaFgWaeeuwAT+Q3mrbGKc0b68jrarwD1+MQSHD9H7eNrh0dIMRRcACFKRhThTdc3ngmk3teSGkA
igLtXu6a5tMIMolTmWf1Zxu5xcYw5DuuZvY4NUHQL5iBgSPAM/XaYIuCwmBn+M54AxWHGGAUD5CY
T7opHWxJa7w6BGwCQkUnlDcTZ7JZ5qhd2PkDKqGOwvUBDFlT5HFUwptaegDOqtsDqN84NQB6jpFV
v6cGdCyackxsDCM2CqaQAaAGhCgkxKeF9K1M5ae6qombGUzwbdmhQwslw79ilrvQMiqH4iHox2M1
nm2j61zlf5j7siU5kS3bXymr50s189DWp80uc4wZmZGT9ILlJBwcnHn8+rtAqqNMMk7Sp5+uWZlK
CAIHx33Pey29dTpW/jCE9IdUwnKmw15thTvE5WwourckYZzT8z31cj7o7UxNQrukwilUjZ0cttfQ
uCeJKMeEltddHummAKwdsyKc26dh7xgg5XC6tGw2mR7dCkITmbKsdKbWlvmtHDeyVaVaheyAXjiy
Er4RHcBH1cB7yOfqZgqARIgbLfFlPWMuqnrArsLnnatUw8tIk4eRSxzKY2JRGZM2cJ+p2rwWLGys
LMu3KQj7SqO1lYGnlhzy96UgJE49NOWKxJy2zfK7TwargH2KstSlWDF4IjUt0MSODW2oCXCP+4bn
7wjpjZWBPkW1JssYuTCsamwHyLCPCyyquDZRyhHbCE62g+o4tD2IUvXKUomzDCFC+C4HV64Qtf92
Ock0MjLrAIb+2T7zcWQgmlE+lfGKSkz1kxYlzVVGjHzDmNDehoKmuF/v3c/RJgw4ObloZDEmMMvF
5m1LlRVN0STHWmJRZhKFz9iOyZMC0rQwvxfatCd2mckj9ZnW3QdlaQdJk9crQdpL3xZoefiqCGeo
+rKhRgry2sCKgXsv6eldWKpiYap1K+oW6krXyjcvSSxML9CXIEImqfVxlocEsMHABEUsqOPlW9Qm
KweCsuBzDTi5TZfza1nBSxYzXECQwUpII3/qm0VQlg/LDCEUKSKNA9QUzgXaAcwzvTJeBdg5ECpD
tuGzMtiicWloVnySzyofHxmVpAgmopcHlBIf31fKtC5RK7xv0Y3YLBm4Du+0vO/XWpM+95BPq+nd
QAvfWtU7QsQGA8le5Ke9E2rnaAvOWEuwWt0uKzNUgFUBYPBhN377eiVffEcwAaK1ZuJUXO7ZdFCK
Lu4wx1wLzAaOOQW/Bts1TdNS/iCujm5A4BajVWgRQkQNbgD7EUPAg2el1Q6qRq2A1IFLgmHskASq
2S1BNeoaz87nzYGoJdYNPB7kMT6ZiiBEAlURhT0VhiK7gocHX4VLq9Dus6hZgd6/NI/vX3I6/06b
Z3o3Fcxz9Ahky8GJyzDyJJUvV8z8z280ea6IraHifcpALlbkKFeIHGhgYYrjEvqEi5o2MaWC5jfw
eQrd+XptXNrvUwXWlORE7vZT7FemRWEwCnmu6zGPJoKxtCvYrR4fBQWMxCo+fz3gxdeD9oAFBlMM
rV4fJzEQ4sQw8qmE1YiG1CK6Vn8DOlmmmAUFPY799WiX1NVU1obOE6Q7YHV+HI1QMcn0HhY9aEBq
m6TBCdBGNyQOHrIiEC01hCauxer+61EvTirqXQF8PEW2lg0iIIMTgU4e0CPjWEqtvBxEw9FTPYmc
rIvAZq8Do3gV8lS8tAdBnoS0Aaxc/OXju7JGJv3YShT0VoJoJ0KkgdDZ6L4lhBGfGAkgVBLU15GM
CFZg0MrvOL45CHLVWDoaM1dm/tIcgC0HzuqUO/1UZDJ1iHVFipkfWGUgikj0wXDxLWoGyjToT9sQ
a2mt/+fS5zYkdNmh3k+GNFoIWTGRE0KLCqXKVRLtNDCDeFIRwYQFQZ9V643g9LUGXV6mKl0RDpfW
Ndi5oTnRQYwirEnRvRMOQ9pXhDJKUbRZfEuq4CRlYNLpqmg1cjrJ0qWsfTfSsjiBo4IeGXWCKnRA
FAShFb+EjmGpV6IbWg1n8/6ajLiko1FFMsWUkKqF6/rx1RD2SQS9RwF4hPLXXS/FZq+0qlsIfGfL
hOSN2YxNvOWFMvATEG24//5uej/84qMWhUjjNGf0iALfeiO3DWDIUi518+lpeLFv/K/Hm2TC5/md
DC1gfCP8sNhHaJ2OUlAP0iMVODMTReRv1kIqF9cpahX/HmLaPO8WC/ggenRvYQijSAQ7Gmo4K7B6
XUCLM0uMZMXM0Y5rCVncrsQfLm5LVEmj2RXpMST9P46sYOY0achB5JgTVMBGbZKiUA8OxUnO+sBT
xHStvfbidCJchaQfYrHAKl2MKCK8UYBp7Yiecaevjjxl/wuNCdH+zxEWW68I4bMZFCOUhKO7wugM
V9RJdpOO+mrW+8I2R9xRB0wAepSNz0WBQxuTKObpsXYTtB2Z9MZwo23wKlVm60hWc6Xu+AdlJfd1
cVAUCKHJBcHsTzzAE7dIqagjRU2awp+MOkbfTl1ULpFY4329+NeGWqzMqlHkPFKgRLgmZQ8iVcAs
VEKamnrKr4VkLqxFFAohqTWl0tEjuthoQtG0fdICFwCm4w7EOyZTFDelNwIXrnitFyQYemlh5CMd
DLzqJa7LMEi0FziQTfaqYCsdeNq1DGo5MaEuLAEIXJ3yo83WKk4urHyUnU+FAmAtNCBNPq58QU8a
PuPxfnE5CmCxUeJ9UvVr3IwXWFKh798Ns1j+YInmB0ozCs+i3jD0Y3e9qSqohTTjK86pzcou9jKQ
ahCoiF0k0lR2kEbPkE26CnpyafUgzAhdgVICeOsLN0AexD5uNKimjOSuwDcu6alb5KP79SK9NLHw
GCdnBiUu+nKYnEuIWJMpuyOzvcJJXi2vMQxeehNwk6HySwE92SfwET2TCkLI5NBoiC2Yg6j3SIf0
RvatRpNUsOLiX9AHMJOAlTFFNqAXFlGVJiclpCcMRp0j9AZUAqLs12ysZDfQ+rS0jW6UvoFjToWU
kWLt7uvpvOC8GagOlCf+AuyRpQ9gBGIJipsW+7CVecFsjLwniOrFTWyOadRRtylkrTHBis5pKwHL
Cy8ONimgIuAP2E7Loiy1kMYkINDtgx4iiCYIVeJBCUaAYA6ryfthVfWsCHFVTW0NP75+74uDz6S+
aPLE/xd2jdgwjhopdKGIhsvbMdRLET1DQ70rIml01TwIXkAMhVAIyVbydBcWMGQ2XIOplhUO82Kf
NFIeJwqBPEqRCYZSBHCXHNDI+vr9Ln7XyTNGsSygNeTpKd5ZGaRFBy6LsU3iSLfEDERGQ7pT5WfG
qtMY1yttehff6d1oC2mu9RTuvYx3ImqK8twmviqbQbC/fqULghxFUQg7QZ4CVGnpWXX4PNgqEDBN
EkiwO9Fh/U3DgkH1d9OYbaiQK27kx3PJeOKA201eMZ8uiAW0Asx0u+jSxab5OKVamgJMo4OpUQxJ
gMy1TgWUoww6fW3GSFwFHrxg6k+uBOIBSJcjyLEQ7XxF+EEK1BhOFC8/FSCtUMymDvldAJTRzmxb
omkmP8I0ANV4LBeWqk2Q7AQImr7EgThAGMQhsflQE7kVlXpp86AcBUkyOHdTQeXHmUABfgkijyE+
JqHYHnmiVmfK0nwPcvvoBs0L8V7pgmiTon7of7F5ELGAsECMBMTYi2/QVDmVWiD7HYVa4px2LM+j
FK0RMVxaze8HWdhBJbJzlRLz8VFDZT5xKoGiELZhMd/+lID/8dL/Z/iWnX46FtV//xeOX7J8KKMQ
7bEfD//7Kn9j57p8e6sPT/l/TT/956WLKw/RS5lV2Y96edWHH+H+v8a3n+qnDwcOQwvwcN28lcPN
W9Uk9TwAnnS68n968o+3+S63Q/72jz9fsobV093CKGN//jq1ef3Hn6hVere5p/v/Onl8SvG781PE
6j/8t+SNPf2fP/5v9fLGKtzhjyf2+sctULPrJ/bH69MfVsPI06fbvj1V9T/+5OS/Jv5G1INNXTpA
uprAmLq3+ZQg/4Uo0wSCNdUdogMQp1hW1gQ/0/5CZgzdCnPAC5JRxdetsmY+J/N/IU8KZQjoHKRS
lD//nqAPn/L3p/2DNekpw6tU//hzFkfvXEmULUywiKgm0hEYnRphP26SEUUAUZqRLYQzXEk+Paco
SxlsELOIB336A7ykqQ0xTe35cD6h0Rj9E/NxKUa3VRepvoD2sdLLlTbcp2Hw82RRSLiOoXDi571U
2uQuhdmAvB7/kmkRwq5hV580vaDO2LL0BnU3uY0O8ehWyRQk7lCLcz8GsW6idZo+tnxemJyk5N/L
YnwmRTc8FyF36ko1eGXi4AcFIGnMDFgieVhxkUki8K+IXWyy7EeiyA0xu5RzRBS4vPF8fBgQ7Hlp
m+ZBK2r2pHZybCZZTb7B7OYB1CrpJmXqE9BhtWtFZMQa8ibxS0VBI30SCTea1ud7KtfaNfgmteux
tuUmr67n6ytFiw/y0B3mo/kiKQlVH9hLoqmUivbzsrQSGqfWGGf/vC0vxMTqpmHmnyTKsKJwkdjF
B33/wad1KM819WhChobConuvckWpQPmNChRqEf0WapDdy2AovA8DvXMHheZbhG3iE9NYbkXgNX8N
rmkt6y+xMtTW2KbyVV7Gw5YiJutqSNfea0V8O19YUP4MrJf2viNx7iaGNG6lMhGvuKxurDAzlJfh
h9Bo9FWRAN1oINR4ikB8vJWGcnATPjfu+lS5n69Igui65wTuPo0j4upBF2yrjuRXADsZrZ527EUf
/d7Q41eVoRYIdbbDSdKpseHAGOMaetjcZan0bX6suleOudq1Dyg8VRwpaEGyAoj4Y9+BDq0EnMtz
Wfz9AsOU16/Da34Ihg3WUuT1PQ1u0cH1PI8WtNK+Bafxg4x2TAf9pfyunlRLnuScNaYJfY4NoNpM
LzmisADlj0F9Tcs03wDguPAKfWxv5Zp7m69oBWnLaql9lKOsdFQ+5nZJ1KBmuy0Su8K2uOMllnu1
qtuoUxj3YRWP+zKsx30+/fH7cP7bfElqvKkSbXbzVb//ef4bQI7rxpwvk8T+lORC4f/6N0Wazsx/
zr+sRqE1p14TZ3GPS/elfUtsJuSy9fvi9/ed/1XvDOpyWZH/GubnBYv3GAZO8Rtm7C+97u+h579p
eRXum8D//c+EyN+IEMWmLmfqVqLdXqFFcNSmP/SBM47zoUDSq0CJ662QJ4pkzidKjpfs2lCYvbgY
uQG2U1j86+KfPxkDehNqLNz+vun8swlp0hk4kH3OA81n5xOyWAs7KoT+4gfzYV71d+1QjZvF0EAN
yRyeBrI1n/h9S1TIxHutpu7iB/PdmBB9G5WIbbp+lFccWoiGj4JDFeaqeORfgDaB7sSlUQPwmYHq
BvjQEgKaLioWSWGLTUztIdBQohC1gC2OqaTsYR0nv/6a1TWOg9IJZK7agvCcBw69QhUXiELEpFqo
7itxFHV3/uF8dRCh7STROd39OcT8j2kcqFOBXwz+iu6qlurhqu/4BH0qfGRyHafvI5Uld5FYcyaR
km47n01ikdo9VIEPRo/kjuOi0cETdO58KNIx9/QQ3GvzYakn+SZVk9GaDwdJ73agBunN+c4B5Pgx
G/hv8xG2knbionwzH6l8ZZwr/S4ZmdhZYFI22wkqYD4n0mwPPq70NB/pXfda0LQ9zEdtn8smH7bh
bj6Um0CzoEBUfz6ECY8GEtbprhp35DiCwH1fyoIpMmrcaqOk37b5YOtVRm7mf0Ix/XdDY+JhPseH
DbUiOQm386FEktiJQXTuztfGbSF6aKDq7Pmwp6jsygNoJn66ORoklWPTaDfzT0sm5+eWI2bLRr61
UJzsFKjFu55Pqin/0sO+Pcz3Qd1yBs3IiZufz6C1uROhYtCdD1v40R42W2GPWmfcGk3JdkbODaZc
9bLzzk77Zea8N2tw58VqhVGDp5hQFRABBbv1wgQPjRRJgRYOmKDlQOFri8wuYsjfVm/TQ80lz/OR
Hkr0thnM+SCbzoOL/WGoc/nw82otA9dk2DJ/PkkqXfGMf96rCtMUQJ7lszKm7a2BONotEU2JaQGA
X/6+TxCzsyhUz4GctpuE5cyTR667zdL8x9i17HXshY0sctojX+hoCei1at+IY3fQGCra47psv4ch
jKPpUnT3FSi1bumZFUnk84XY+33flzeqnvZgrcElCiugD8fqCTo0gRWHarI2D9VdpY6oYeqUalvQ
MN4W4K1Gn39mvAjasAMwOHmsQ0VwOLksgPwYRVdoP+attmy7F640jVLRX7KWIEKXqeNV38ralk9E
zlFipXxI5OoICFXjpUrLF9g9wi2wTyqPDDTeCGEQXCvZOPy8R0xbe9DF5rvUhWhpE4CZUKvcKQrx
1nDiACdT1fldzoDrDqPycT4iYHU5RUq+E6ma3wE4SblRx9HipyPBGLO762YAWsa8gP4tn+dfejIf
vB98Kfy3dHY+XPIvb/T/o0s0VYT/x98exSeX6Dajb8lT88HbmX7xy9tBb8JfwtRai8AkooWICvz2
djTxL+BUQn8A4w1+0NQ987e3o/8FrYIMDqJA6kSSNHkhf3s7xl+Iompo40E+Aw2gk8v299P9D/yd
uUD2nflroOFqghRAdT965JCBXsS1ENk0aKw0/XlQdq1oV2YCZAGfiVZso5AIvMnflWsUbpPRava1
xdRjBj5lyayeBbZmii/iE58eZRJh74JfWmMM8gDspnNnKaUP/Rgrb5Np4o525HQV0ARRQz2WbusQ
ZmeGnziRLQLunWOniLy2qKlGZY5klVZRenLyyHcrId8lfc2nB1zI0Hg0Mq2h/fyAgt2gVB0tJ6by
oCSGqXI3nNVDRFicB3NAQxV+CKGQ+d1ap/sSYPHTYywCHSBEpaijx2PEG3IabeowAB7EVwBHf2ns
4lZEqbfVgw12DV1jDhB9tVYW0VdD4BgDvP/0/o1xFjjXMNHk7KdWBY8ysmW26xzVStyRbUjsC/wz
aOvsGg6cjXaZ3G0zlw9PUnsV2WtoKnOV7FePNq2td2sn4BNdBJREf64SW8uvU9WFSxQCZiwwxc4G
iUR3QI2s2VtV4ubBAw9eKhld4bZcmFlqo79kbDwesSG6lVxw5nSO5uT0TPPDEN5oXhM56K5yi8qq
I7+YcC3tNRAxgZ8+21evsIg8cEpXdXmMnVg5nQOoDyN0gEjHWks0LFl1Y/5c9PDVvwvA0WDuqD7J
qilWZhX5Mjnz2XMWowVpHL1mQI7zWql2kYZNnAIj2eTUrS6ZQBylpZ8EOw7Ad3s1O3B0m6WA+rPa
3mpFV78J2XGorPgOSqS80wqzvhu07wm1gYzUKGAXgd5xq524p7fZSYjOSgbkZ5gDFuut4irYpeje
za00dmWGHk6br51yi5y4KjrBTuF9sMn3m9Dt0MhyqAsr1uz4prYk9DLVlryr74JddMvXh3xwstIW
rNBKXQJIpBOhnsJtwESoxKa0eSetLxhGcwPyF7O+hDxjCWCtRHnszzU4FACPV94K4U5Jo21b2aQ+
i8oJrMeVAPmziy001ciO7kl2Om5zAQi/ZMulIARwK/T22XzsGVYZ+wl/KEPpoKROV9iEgP3N08Kr
ttgZPZJ9D3J/H+m3X7/GjEb91WtAz7xf/xWw4xNdguwcemei4WwoiJgqU8o2sS2Oj7CO49pEq7cj
gpHmiqM2F9wjsrRGqb36HItoSq9zmcHDBjvXdpTtgIsp2czmuh9NrVg5eI2dSUIj7gTLeSB77pvO
7ZruR2Ixbc3iXQTif0pJ9Egj/4U6OWBOfpwRLR6rTqBtfzbOnUMkU3pmvGlYyZNuYnnC04mteEWD
zb1an77CuzEXGiykQooWOYzZgepjX5Y+wkRmFCN45XKcTUs3bzxJcmq70V1pMyV/BTM7gN5JAVgp
eILYbmhhmg6mk0nw0k8G4jLZ/WiJBPKH363hZatrc7RQaD2vh6Uu5f05ifdpYNHUHkCkVViIYDx0
zEV6Syl8xRRcUGzXnWcIVjECocpqI5upm6K3DERG48g0xJuh2CEyg4ry0EEZKZJxosuR65BZpNgb
wCN20ZWV5IegNhX9mCGtDjJThwcFU0TPamry5YFlO9wtueLTRzG1+nEzqQ29NqXOR2NE7nX9y8qm
WWTbPi2RhSJFB31oCHXRn1FSqKcOkpdR+obv0ziSy8iuSHbKQ2Drtk5MifcicFgkFtoferohyaZB
1SXs88RGq4jDPBqtJOeW7bafnm6hbZEsJw2Xlv2Z7CfwLIDrH4VjCpJBp/Rib40BVlqEMz4Nt9Cg
HICi21HF2kUjRYky2cLuOCfNvKTyC+NYMcRsPNJ44U0AOlrYiaFqE1dFZO4O1V2yGYRPBYttEl4n
gWMYNn5u8zaLfOZJa3wVy57JT8+6UJU8kr98AIR+SBlAzAubMrrhY58hXOFS3mGqN5XX5YOVVb4w
bvJsl1euhr1vQvo4gbZlFgt9Rr21OrRZqHwhAJbdpFpBqkSeHkyYHi0C+QIqtSxBsrr0B9pJPdQd
oe/ETK4CO/7RWx26ETjBQ+38t/XKjtWHWegEEpJBUAc8jFY+kuR7fNspaIJxREupnZwHrzZnscwu
nfw+eTKA0E83ZfwwWrIbg5sQYPlrEnkRglh+tXkFvrPR1KEOjUKoYLeie7Uo70HZKfm63Vo19SlF
WOh7aZYWZ6+J5ctK6bdYXhaflCxiFdEwEQXdAvQU3UEbESAAJjtTT68tDfCZ/Rbhyn5iUMqpLwOh
wK6TF+Y1azWnS76qT5OwUBGqlsglepv6M6xIEKiGqN+z1OvB6WC+57uJxbD1q/Qp2qfqvoCx0e6i
2q4Mc3hU0XiVmMBP8RjbDx2I0DlT1FbCmspFJ+zdXC1UQi2lRa/KsEI5yVHTH5FwK5CnPACKe2e1
Ns13sfIK/pvIb7tTg5QO81RhA43BHhGrRyz0vnWYM8TfRskj7XPOnSkHfu6rPCGwQm0gyIESwZzk
fpVbBm3NXL6B31BJDhM2zKmdAdBwwnYcDo3gJuwUD07rIHvm8yazusJrghX8gNUPslACTGv0BFTe
WJWqj7ZiyUVIHMSBNjiujqKK74IOx11SPeuSVWA3F2ZR7wb0fFQ2r28EC6pqQOQWJWpmbIl1ao7n
sP4ZfEFM5HJScuZb+EqsLFQBYO/yITHqyTXIEby1g9DVpHtVeYwlYpWQKwFId3V2RWMIY692wvKg
wsMBT62rjkfMrSevtY8s+1M/LeSFvgB+e4SIEzZV75KTsQud1my3xaY6r2/gWWx+9f4LeY+aESSq
Sow1UYq0+ZXRWBy5YS+DNTjivbRnrt5uanmDZUNlp07hJu1Fl770x9zqHph8iphbvJYWPYegDXtb
MSMubpkpIoNADsAZl3XkQIOTx6Bh/Vn2UKr31IenCY0XVXz5dZtbemTH9JAIAHYywVMP5MvABIcM
84hhcoBGBORhBofHpLInaI7or5rk0479NHm/H29ZfC7HioZwIiavhN4uW6uBwTVYumJGyZbI1vCE
7KQ9OcfIQCj1SWeuAEOIO0jMg6WTuoJ8Nuzw+etJWzZX/Vw+755qoZzEMhy5OIa5McFnDA5NHa20
61fqcEfgA8qOWvqR7iVPKvhj07XBL9o67wafzr/TRH0iRVIWpNN+CjzmErcMdiDIuEbq0gpt9CF8
/bLLVNGnl134ImpESar1WCGcHz1phQ9DWO6dDpAM7iTxURJj7FLqpt1WTyz5PG7BH3JTetqpXGN2
uWwUvHv1hf7pxUrLUgOvPm0l1uLt+9EelJMqn5TuNWM3aqGYZf462KVJnBDKOG1yWx0OJATZjPxQ
DPt8De5wCUz2aX4WSocLaatE8bxECX8SE9BCJ7C7YRlo9ih4g52iR2ItZnQ5nPVuKhaSn4wqGvw0
qGJ4ay71wdWa3fDjY4BmzQ7/pF3HwS1xtfh67EKbNpbmoRfPRb9/Fm0y0Sf6vRrf9sgEoTw+CX2a
11Yv28Za1PGi2fTuMRfCf6QVYCRQ4AmLstY3yLMDqSK3e5+TXPS0DXYk2UJmhW4leyvL9qJ7+G7k
hYhXQjEFsvks4mvylJFDS5ARcerW5Cbi7u+BnezgEtVOVNqaZncULq9bco4wYTnp+zVJdjnw+e55
FmqABwJtpCV4HtlDaK+NTNEZfc5CtcAkV5E/eUCu0F7D51MmUfSFANUXHfpFI9UKWHb7s3TON5lh
KYgGhq5Ot23qcrBN9H2rbaMxhj3dcV7R3Ar1SR4fS9mnXsht5OLAlW46nNBS39iCAwxcxEpzR8hd
LXcNOxdcII2zFD1ONUpEHI53e7BwdLdM2KHMlip+7cE+kpN9BBe880MQZ9lff+klUtdyAy6rmeWh
SkWjg4GBUBZoyYHP1dpSeijaib/YcBSPAypBacVOrjssccR6kyPqtxpAWX2OhWDOYgo4ieCXKq0M
J0GDsWomkNC6jpZK8Hbo8osO/q72evBJcBMjGEefwf5jrkzIyqZbYqNWdR8B73GKjKj+xECKjL4x
hQKE1kYqBEZsBAL3iJlra/yyOfp7jS8hlwF6kWEG6LTGxR9JZasWwqnpTV6eG9ViiqcB+QGYlMyV
Td08Tg5ToJmCgnoDN0bpI/fKdWbem2JgdbvE+npWxEnUfLUTFnK65POgH2t8HvqDTTthGM3ge5TZ
4mGiu65ugOoG0kFLhZGD0I0EUw3ICVbMHG204GlSW4u9wGo1r1zrOLucAHg3bwthrmWtPkbdHD3P
Rouo9230pBexGUrXo0zMmCd2NX5Hv6WZ9Gcwx8P2uoMNyfPbLLFrGc3sHrAAPNVSqgdiv0RAq4sd
wMaaEQgWAM1kDhFoU9IYbNS51eajFXWCCRBrs67uZR9xobUVOAmzr+Z6IfZrfuylSIBfIgIEG680
oFTDkXwgdGBbpM5It3257xpHRT3hBo5Jb4ulN6KFUnVWvvqa/FuoAaIBm6uavA9Qm1DO0emmSPyx
9WrDa2IffcdOYochpF/2AhEn5Ec1/xaoN7ECA2KtsXEu1/5qWhY6QBllJL8ma7a2NZOkLogMEC8N
b1rdi0Wbu5JhPJg6bBfkoUD5vOFkt5H2Gn2QZWd02u8GeudWpOfl+MLvtbeELqu7cRCkbNZLEyIB
R/eyxY9m5PTPLYDLnHTTvYCQDK6YJl3XFgSHto17a012XM5PvnuOhU2t6GwE3RBkBxBj2KY8NZVp
PBQI8kBJatFGfik2ZCfcEacAD72xauVOW+yLT7OspATr0KgmbTYpkcDLriG3YsfgHYr4Nm2uhf5G
q099fNXld5GFlLKQ2pmLwokxRr3PFump/KBHftjvm+Gm0/SVj7TEsl+quGXfSoVOA6a1WMW1nd1H
6TYD6hYBK+VwFuTIHLJTkZ9K6ioS0Mn3RbVrQbdV7crGTzSnd+FnvgGmrNkE6RMVdkHxnRv2TARF
lhfIcL6bx0kr9O2+z3dKcAZCspkiylWX98N4roRjF54KYeKsXhHJq998UmTvXJkgU7NUHyDTyH50
0Yt3TfaqJzpIkFsgDkYdo2R3rmTVFvRCGfpfi4a5E/SrT75QCA2jBQ1GCKnJkQIuYALz4abmn9Ed
CDx+gX8Qytswi4Cr90h7wDy01wXzS7vkalP3mCKaITr5DMhnxZ10B3wwlBoER5KBpqQGNPBGDJ4C
suvSG0H71ubn2mnKHLe5U8JHWt+GqsNpp6D0uI2h7tG/ooSvX7/hms1pLPSKEod8ZKjwl5CSdPPI
SZ3Y1RLYde6EAzJF40Z+h1qiVfk/mTpfTe1C/qdlAD5RcRZ0nVOeoq28Qb7FE5zca1Y1u7Yi45dt
+B2v9olSzyKs3vQuFzkx51a61dujsRl+5KkFrtHurQUOgWTWZmOjO0WoLODKNd+j0JKgMwGXZGrD
92aPELJgVl60I6+aW4771h9OseyCmtJPDvJNbmn3BfBWJ99SE8zA6T1gXyPDBSyX1mxug+cS6QSA
mtnj1fCMoI1kij7IAul9eUh1MxOspF1TcZcnG3U16E+a0CcXklPIGqHLjLg/qwdo1ATao/DK0WZn
STOLR/2WwtehrSPjxSVkrWTBCZvT0K52Y/6L5fb7QaYHfbedDZqIYVWEvyJd+ykZF6GoAiLoGmUv
fvKdUUeOrf7b/2qZ/x53EaFoGx5AqjFUB7J5TWKK98CkEjusdXjCtYIKfaROogQkYI6omd1as++/
CJD8Hn4hxbIMuKrJiNfugEhl8xZn8qhs8Or2jTNEqwzs1EowrovchKPA+YRuSW5ZfJ8Gu45t1hIG
2mXb6/fjLMRaqtBM0wYEp8C7UG9bO7+lqc9noUnEo1Zfa+G+KPdaAyjFzMvEA3wD1EWIrkx3neEU
gW729C5X4b1sFGMjR4cBDCrqJmk8oCOa6g+dc+BMAzsftRYusuITL/IQeiOaKbQdCniLdptqXtR4
pbHTFC9EEm1EMKR1eNEGGwo5D82OV/ZBfGMIVzF37LFV1EcR8SNPVa/GbhMFtvKtGEQUdL9JqH8J
2keWPijB8SgrTmhRe911+xde8u85WwjKmIxoB+GgCjqrc/raEXV75O3RL/XbInez1uYIiiEccFfG
30NbMqf4E+9wD3Fu8zI6CCQT3SGBYg2nxDQ8tTUj7lshWp2EtPEpDXdxAQgUk7flHWcnViuYhW4x
2WFQ2Y1TjXanbGj/Q1ItHXHWFS2rrC2IhTCmRGGki5C6Kn4EXl340iMX2gWx9OvAG76PKIECPG6c
baP2QHRXRO0cHAZ0/qbu+P9I+67lyHVsyy9iBL15BX16IyklvTDkit57fv0s5NxppVhZ4kTfpz5d
1X3AJIGNbZZJN5l6qhodOlhZTCfrmgECDtBq/EP1FAGSwxGWJfk77CmBL9KCldqtmtThZKtJjTax
FFWvSGr1jpe69apq9Q7CZlDE0xCQLLmzkvCc6ddwuRASlmLiLO2PCqVpi5L2nejMkKVl+IAHZQhm
0KORsXDyIdLCdSverzC/d9EsvQcxXoQIZ4ASLSGMare8TTF2jSu0Z1Y9sOmOUz/k6iOq3Vrb5bh8
0TOu7QovDtWo52T9E8uvk+HTq18n2eU5l5uQWcR2iolBvArKHU9KxijrsyyiTh1qwsp2ID8oQLAJ
Um4K6YFvjqspXfHOkoXeVXTl7xv9P79t7rij5pLkJyEumciVrPxNHo3ShGp395AZvik2MGh2k0gP
JpdyCniS4Q8BgDdbBkMf9AH6r8iCZC0jK3qC9Ij6/omoqkenbH0IMu/UzEkDq8tOY2AtbAUa/X97
8tn1OPlKI3INboc0IUpO1C8Ohc3AmuNHiQLHZNeRSKQljfzF9zW7C1OphBgjj3qCRpTqUECMCBA2
lntVIa+lJK89fyzKh9HMPBvsq8goEQF1KcEYd2g2AhT+woE0YI7FJ6ZYs5rDFetUc5t4pXIAQgVr
HDXYtQg7T33wl4Sz/9HJ+v7Y8wuVz1S1ArAdxVBvioMRAIsHpdaSIY3gTAHaN5NOATDRI7IZaH2y
HB6F/P7dlq5VaXatCqPkhVGDN1ibDL9R87XEbKPG8Xhbiiw2Xgs9NtE2waOEn/Gwg0aoOv1hMPQx
OhmDkKWc9h8d9++XMrtXofScy+KELLNFvdf+aUsdfdwSX7P9k+Wk4NFk0ZnLcEn1wpFbUvMk7fSA
tyt0kFIzeJsq0gISeapWPDRbluT6/1HHfz/e7ApTB7DhihxZSG1CTN7jbAnHiaS2MhFugvKO3vwZ
zOokdmiEpuOmTLZLmcdVKu63kza7aKIs0CqwppCIjtj0AhCULYaZllbakwqOExEmh+1s4PdY0EKN
QAVoyVCX3OYW980s9IceI2deGNJaOdxRsE9icJLN6rx+RYdV56LdaXAbHY0G4A0wVQEVeFYUc+ne
XTxFs+ugbbwJHFm8DpotxI4w/Bn557Q7gWohIjlldC50JdZU7ByAtF2HbkNoaf8d3Ej5z76YY0SZ
qeaFsLgGbs7igAwA7K39Coxh+NAEpwJSgDUhS3zFOSO36t0k34jVGl7auJcR0c32wqZLZ5t+g192
ijyLyU3ZTL424qEAXhMY6FBJRLbH7CxVD+r0KoifgxFGW3908Xg6KrZo0wGXxcLlrTZF4UnKPwZ9
NIJK7yGhYfWLOdPSaaJs7ttSJlFzKHK1qJzVgQzW5NtFZ0eMnZabSbYn0WWkVQgr2dIVB2swkczK
9SWJ12l1HqJ1saRN/4+B8/dHnAfklmerTML7mvZivdFUN0ktEcPX1PZhZbsX8McfHkmNZfjCP3r6
30vPwrCXBHJeCujR5JNTiGZnAPfZruvsLGZfHpSYU27L6wUdcrQmJ78GPdTaURKIltrvCuVcSk9N
epng/MwTILP0xVO2tJVmYZkTO1mTJiRdtItDBw4VBf8Y0rXZkJQkzh0ueQdcWDZ55FBk6V64ao3+
tpdngddHo76MM3yb2hzN5gGwdMA5UGtPZmpg3AXQxmKgpbvvtyVngbbRKP2Ox5IULZ0cUnNwoouI
yqOzNZBmFxoM/5hwf2+BWUSNG79lWzpPQlznLFnPNbNVTV/WFTOguFdQgX0efROz1Izfk4B/9Oi+
l57FUD+Y4D9PO1gUb+wXel69FdIeblgxf67glaIKlyTdC8xjxF4YCbOlntdjDZEeLRxb0i6dqWaR
PmUYPb0zwjGJ/5i8ZAKYBXzGUJ968C2t3CqwLYeWqOxLOuy10PCELSecJf7StbVeiWfR32T2klDd
P9AM//ltc2xLlbRlwLBef2bOnVFzLszZsodyN25DBBSSYeVAlzUg5cyyAdJxMnnMJEpgkDsziteL
DfiF6uXaZbvp3giRWgCPjnuT7uPghXOC0qyUY5+kQMgWCRmAjeudtLV6FgdctIclRVGBnpRftjVV
17gNujKsYD2mxFHu0brD2NDqkm2QkwYfCFDZ+g1dOxJZI3ghf6aIVPiz6ZqaDi3nhqoZ5QZ6TfTo
tW5lj8VKQrXZBqMOHU5kPIvH4uoL8dvzzqJyXDCsGMv4gKVKoyM8ktBskj+SdjUImzHfseMmeqwM
DBFrAB2ObXsStXMwXUS9Ax00Dr9YpjTycKUkx0R5LWH9mSYK0L2bRpvAndkN9WXg3hlxzw7HiUDd
QO62beAZXf9HLB8BRiWRXOl8v81Bla+mDyV3xPQdfBm8ok4feiNAFf8OkpkU2AkLmFQc2YFKZHQ0
epcPnMiofScfrAbUTlUvfTsQVgFKY3NUj0U1GiB7dLkeJQcY0Fk+RmK9lK7rEfW7Cmn6jWYk6Qm7
QOKPrEHxad1gxwxGyyAIMMEqNJhwrU12DJiAWth+c5IxR+INAMCRerbZuvhIAZkMbLE/FJgnKRvg
/GrAdpCVgaN07a/Go66htsS4yQQ7d2RPowRs5QF0DN2TV3JhRnhdZgSR/+YZ3jMpepo5JmsAu3Mm
OBIB57TA5qJSCccNNkI/QRFvpP/jrg31HqAFCF/qKk7aqRcIAguTbId3PvgIkCoO6xKof+HIAyAZ
Y/H+D8AOVdst5UL3u9ffYWB2wbYVK9cNhV2zx/iJ823N20rP1Wd97L/Sx3CLGPuk5Z+0fQTFQtCP
EHYP9ZpdUDla3MyzexTM3aQUQZE/R7QvBTxkAxxb8xYIulggtq9GVe8jV9gX3usgEHnbPYeSBdfm
gTdgjeYz5hSSqSPiI1xly8dmPRQ629iYoPOZJfcrnrGnlGSCM3YO76/q2NQUEm4jTwd2mW0JJOCK
7AvgvQ575DlGsoA/WAOWOx74l44zkwujmVqhTwkpPRu7NAiOUexKaDG/qJotvPGhIeRXMhec4hEi
ar0FqAVglUXw6EI/TZld+GEnC0nDoDqeMFpDpBJwjPQKeHQMOQS3tjgduihIP2JDO4QoVeGRt0QQ
WroXlVkGAFMcUQxUZACA4vksgFWRbNYAYVtddfGnVZs+jdy2Gs+5sg5xztPeEVtn4lZRs+mN+iE3
RO2oqiu+WmWTmUckqvWg3XnRITJ6oOcxFGy4lw5nsaKdsmRcNdWrZzLMZzE8dN0eYmdGGiyQRpYq
bGWWZ2RDOEEx4dpIF1cwAaHwwia0xGE1YfJdDZu0PwrQlDSm97Qk0UWyvZDIH7AzjvUMtMMciiNO
K247cSf56Ikxp8Vp+UIz6dp8v7kkuVIIGLHGtwfBMcztFjBERveyjRcamgAUr0IgJgpwRW91Tx4c
v3Rf3lbMSYW17WfBfFXoHi9mwHefCRLc0FRXoDc6n//kPPs/U1TxlWaDglOKhDErk/sDPvGROSy9
hPtj25sFZ/c0WymZnKYobGtzMDwAVvQ05cGd4jvHH49MDqiRSEo3b01F3vn8KefNEpD/31PD++X1
zVPMbl+oM0dJxmn9tbxWeFILL2lxEEKSGZEhux8JZ0esO6nP3Ft0LT2W0vD7sJ2bJ5hFbgbWgVWZ
YjOMnaEmBlpluuQA2whA+eCyoQMyZha+RcMlA5jamNAVtSK00RTkNKEZgGWk2SEwDd3JK7cxUGlw
ucn3ueZKzHkc15nw4Kf6BMJUYkfA7w+nXFqQw7xPoL/5BfOgX6YltLiQ88n1JlM+OtBFp+ms1QZX
rkp78NaxPoFRlR98QEMiYVUnm0RdNxrI68KwEjwnHxcy/vtNpJtHmkVX5Pt1HtL2TT1C/gVWOWOF
C0XZVbKdY1yNzvpTD3BCooJU0QmEq3Z8f6DxiCnVhS22+HpmUTYq4i7rK0TZzooOCYu53YUp3D6x
Q95RUiuxcnrSRNIbQ7thONTmW749+yXSz6Vs88rz+SvZvHkvs+CIIW/TxHAYQnIMoj48P6uHnDmg
bOAI0AoJe4KpQsF+cWvR7StHnQ5pfYxGp8rXFyG1o9QOgKoxa1cLHKi9Zp1KGIb4uRtqVluYHWMv
HM+75QQ8VmDdA4Ghv+zjxM7zaz9CcgzAccqveF1ILaUDNLocbT5/ZIF55TYdC8Ixkjv04YpuW0cP
/7uHuHru3ITrjKvGAnqoPVhb7ijgxtNFDKVz+BMYAyZS8DXdyprt6zWqRqPo3XzJIeD+8O37NVyZ
KDdPEAJY1MVwf0SslDyIyIEt6lugl8eYDoIsxVtcdZY0CPBAc6vIjA7SfGK+CZJj1kIG8CkXdyGu
soIz2+AwgMApAbL7yBRfgKxNSLEHYBKjraJhzttOOiOBO+2IuVloxIsJm19k9OvRio0OXmh1Ebg/
JiZxBQuMcwkZF/h+EH46FdyzP3wl4Me+t8DCRXZZ6P/Fh4BOM2R3oU8owLPgZ2kHVbowKviAPTdW
a0ad3QJiBvkC/zitAU0oMZz/E5wE3ecuybANz4v0vXtdotv1Z6G61pSKKzqo2oG5NuplqacYG2QY
TxVEMCJLQDmbGONeskUGzHgG5fj/h1z13a7i7VPMwq0Gk1lNSfEUFLRfgno2oYIztdoZQULTpfXg
CJox0FEx0AxEq9GaqHo0plNpIbLdvTxvn2QWZQMuj5MBBr9okksfsHYKMaC2BQd+OZWni0ZtiFa2
ArQM9ld6tFJ6PVjwr7jbV1Q16D9DKR3al9fYe3MwMK+ABNUoTxinNBsk61sgV7pGlzjSgMeWVzrn
NhvUOprFdmbjv3TpJwaJFQQBzvi73tEMKdwl5avAWYstPZrAzGPt7bPRv795NghMJUwyKBNSi8kq
Dv1Xboe6cpQBECO+ESyEysVXMTscfd/1CRvm7FkJX1ldTA0IkxAqiXkRgIJUIAAig83e4EI+0rai
uIblkaasVR7cAVC1KOuV6c3Jg7aT0YtbJRQWnvAu1/72hcyOT6gKsTw0eEIQr3a1k2wwo9z0k65V
jgQGQ/QgYMRBByxifOjQcFDzTVOuAisG3WSTg/6fE+6C4StvKlewFesDjK9TPjiUMkAoaycDkw/E
qOY1MDv0QQIdCuD4C1a1Wat/AGC/BYbnPYfj6ar5o26UI6e3DwA06Y0NXNZijUdf+W87YHZSO7YV
/SHTJpwPWGQCG2hItV53L7EOmJ8NiR4UIEsE7Lt59e1bnh3KcGS7uIiZCeEhRUDA9FDnEY5RWThj
7xZUA0MbdSUhuLBYIxLWkQzJDnMhVNNv+dtPpxf7zean/mg8PN2B/EQfEG4h4PR6L1KKCeIA+Quo
qr6in/b7mir9Zb+tOUtuiq7i6oKR6JphsJ2MttJxnbUxBM62eIxiF9YfU5LBSOe1kAHHj31T6nZ5
le+EvICOSVseasE/iBpgmGG/ySdPh8GexUPBtdY2iVA/y/i/oMNhdAx0dRR0q+whO8SKE3SPrCVU
Byb+LKRiH00207wqya4XWqupGUCbXgP/4kme2XeN2fsgxPuuCmxG5p+bCHJSPFD1AeBMe3l6UiDW
kZi48onqvYCDHVqA/iXJgYH7Q6oAF3hUlEPKPMCdCJIVlSHzIKj0L4EE8SckUaSKQrOKaX9NhtEt
SI1Q8QuaBsOUZLIzW40XbeLoPv7txc/6622VjnGfexMlwkpAykB3RTMD70U12mdIB3mk0iBdqSeS
Ac293z/60naf6w0wkLeesghBBVLXNWBCkIF7Sk2qfqBtN/UGEgj882SqgEwtVW53ZzY3J02YzR99
0KKkprwe787IVUPqqHQYpb1CDMu3YV0RwHdz6dJdOFlzDQEm9WSAKnD9D/siJMWDgMOFchHzFBK7
kymvg9elWv3ukOH2l87uFj/WYomN8IErI3Pp8GYA1PWrOFN1q9EKHGklgYVt8s/SCjAvR/scXvDD
l7qLd0dIt48xu0CafIrUEu6miKcZcu8PDGDWte0VRBsAefELAnKDG14WdtjC7r5K3tyEsoCHZHsZ
qwioEKWPXNaE5BTzHvBm3Xck1kfcsnqQOFJjRf0Lu8TOX/zRs3jeN8I4QVd+OosA5o5PFH4QSVvg
7ZFdVXaGQRrynoVNdpduf/umZ+F7YLtGrooUp2p0E7dRHUUya98a0CDZgfcIgZtwk4ElO0Fzy+RS
woHXh8sEYK3oLYcqjAv17IXPsLTvZ9FdaRRvlGt8BnlbuOIbJZjH+oCRP7hwpQWaPwUaLKy5cIFf
pbNuPj3XaJnP1Xj3aqELVrMXOB32wJmOyZ6eHpDH8Q0ZF1dd2HDXjtHNqkocS3E44oSrIKnbXWXS
Pk9DGlMNSYR7C/p2aFVQtYWFn3uvJ33z1ec9QHlgeaFKE6SQ3boztNbWWoiCoNCscNwZG9RO8Uy/
s5AZdWC3rQk+pGQsoQSX4qo4S5yFCZZ4oYK3noVICBVLWKPrwHg6sleIZ/EEXN++WZhcLC46C3Gw
CZXHgEElQXE2oaN0MIx2aLZCJ/BVvNYMeUlNcHHNWTzLBuAWR5qyc3u4co1PAEMb0in5Q/U+xnO0
+i/fLHVQ41S4WM5pWj41AZxK6OglLvOROrWNER9RtvnD6EYm6lVnYUPdz8i+15vdkF5asoUC5epz
HzngpglWnJJqX9K8SdExHsJ0EYJX2NVEvHAvC4vfG4mp2vfis20UZ2EfwYYPMczOd/mqczibup1l
K99Y6qv9I0h/rzXbPZWE34ltS2vycFe+CVQ7BUl+vvEPmFVC0WfxSqYR+O+c63vF+d7BbVyMWsae
2exT3Gbu4Oa2BPh1/JFLF1k8Qwoxx9BlUAnobw3xMQ2ftkhAExlYC8xjlIOCKtlLtjkgwAJGCku2
7ovvZHZxsT3XAqDlI5qUyBrQ4e9itPfzyO6hM2TKIdQ36AQ2JRCiXvj09yPo98uZXV9dPfpcW+HT
w6AVLnB/EiAhIDg1nNCXEUZgt6fXMADvplpCH9yVLLvddLNbyoN3ZhN4+CziMZHMBtAzD2OMvtXF
nAj6srbJXVDX7YKz3Buyn2mc5liwQbfuqK5EPTYjI9wmF+4SQgiH+6O8YR/wS4SVa5757w0IE9Gf
FV4cZoom0xQBOws9t2Qlo3tY2n5lZeOh8G3oRIJMmCQWq0+GikmbwcBCFnLmx1FxxeBUQFJlQOO7
7Ndps2oL3G+TSWXklylFv4chiZ1FAojctSULYXJEAqZy6zcAvDBdaggikOJBcYmqNcDC67DIFqfv
4Ld3NAsLvgdv8ClFFSzakUd8MB4KSxUwD62hq/XUyasmfCjgz97A6473rCE/xQ3eSXiAcnsfHxfL
cmHpTcyihhwwUqD6uHGgp1cZkgD6mgGegXxCR/UpeYnN8hEev4IPoiQRjiJ6IyNELSxs3hrccEKZ
uwnwYcljgraxanpbxpEd6MUsZCKLz0kP+E0KBJIQ5yu0qgPcXt6BEpWA/Z281LHbOq0OUVj2xJIQ
6wJEjfMMNIYNWiLl0Riy4QdG79vMQGBTVq3hKJhSxYLA8Z8DU0Ojb+koLBx66apre/O0U9Qkvibg
DPLHyYI8rp3qrCvYskUlc5civ3Y/Ef5/we0v93d55JCb08gfRpgi+YQfMcsB++dRfkp91N60BoW1
LrquHuBPk1FlJLAmTqckdRiNB/ivexBk9ddaL7dsT9QeYgRmHxPAwQJIcAIbBsOuLf4ZFu8mjJ/T
t74iI3SN41VW4F9hhjZMutDgjeo1qMyDaqViT8qeBTNilY4ruOYYVQv55eALBiXtoMMKpNZz4OYk
EmubfNBzX/fcCJ45DNRbqrIm6UdgQoJg7FKjKR+V6ZmvgINivjI4l5G8SHfNhLKjpFjvxVrn95sU
ZoI/91rFDxLPxHSvsfZgVchKzjV4lxhsqLrU2aBZ6SA36dwqWHua7WUkV+1UdWE6mLyB3vXafWGO
uYweXtxVs8ie8JkkijTAJs8giWJm2ZzTLYMWJpSBM7wyazFdu5///2dnzQddAcvnCXwD2TNAaGAm
tO+yOQk4eJiFY0flCbLhWG/BikBzCbVnsl1CIdydbcBbEaaSHCuo0nXv35wkpUqmVpCRoKJtU5H8
LTqMu3AFBNV74wQN6XQWftHRkXkpduDOZ4gNC5kDvQrmEfv2AWaBR6xiRfJyZA6IMhaENI30q1pD
gBpDlPgsHBZWuxeOb1ebpUiSWojyyODnRht55ZUEp9R/5GxKpOdJZGJVSnHIdfX0+8IC3dO//cxZ
ghR5bNAGExam2F+etxUN5zdE+JTMfMeXn6FsBcGasrLG7ARkz0CFYSHDbdfS59Cfup0IxB1G/Rpa
uWMBzxE9riB3CiWQ4NTAPONBRtfdGRQz2aYLUmJ3JYZvX9rsvPpeOdWdgvinnOUVJLEv3Zrb1E9+
qcNnJdyxJhUZjfVoJFQU6ROAMT8wIcW6Kd3ElN5ocVXhHpMy/O9ddoN7ZDFGX5H9v73f2dkNeaGT
MpE+4756VvbgkBv5GzSFwMMDDPYpq4jbw0uJdBZU6ETwSqBAtkU5ZoEXayNIwwcXc10DQs3wXQrM
+LFLkaQT4VVtofMkWuARHH2rVUm9Bla7XvG2R3sF9Z8CApMgCT/TDQR5SYM9gmBl/7577lK0v7+A
PE/9glaSlFRAKwYVhLjqIL2CzH6FDpHhtTazQmzQcSkjq/h9XV6+F6pvF57VkwVT/c9FK0KqbMeA
Y49f3gDAbfs7mib4u8JgHmAtt/XfZVuBZkWge6pZP1bnaK9YyiV1qj23jmIrXslPkzG5AohWLYle
GtlkzcktTxlGdSIKuHarPvWPnDVqOuRu6hMWdDJc7s2+edAuKCg4EhjjLoYuMUBm3QGxAnrjYIm+
1XYH1WRgEI0QQEs8g2aNW2ED5DnmEcfuQbmAPehc9SpRg5d6g3tTH63QjZAMG94+qUmMG2UF6hcM
kFXkOg8ozt1oHYP6nJFmNawwPIKCFtQ2IDfJEvkicvr4Aq04c6BMtgkBBJwoB8i7TQXlKnCUbB+E
Cmz6KNcFnFhP93bxe/0enhuFdGvZBeh9gsAEhK5SyEamRrF9hDkAMLfCQcIl0GNgyZVodZHhvXgX
UNC+jtZkUyVzbVuYynbCP2UruunYi2InTrTKrejIOywETkaDfUbpQ4Yvea28DaDC7OT33IL1ZkCy
R9Unwx5wWtke9vKO0wvzihLvHPimjRZF3eYXgeRPBXTzc9O3qq13QnBJMb8FldrlofSPLvg+srzN
4BSmitb7c2VqNKvXIUSv6HKDSBpakNbVGxm/m7F66PgvJKx3AUeYQ7OwBoeHNGxLEHBvLi4Yhsk1
H6NnVT1TNGd5QuFd8LRvJwCPBTQ5UugY+GrM5EyUHOHSvXX/Jvlef1bi+IxUK70o0tmX0GIbTp2e
D4ghMdqECnIq3Chpi4iAy9uDJD35/WT+IyZ/Lz8rdCIJSIAo5hARGr0aoHofYJt1dUEGV/UtSfwc
WbcAaTxY56GTyyCBwx6D4VYqs2K4FrYmepnqVWml6Kp7xjQAhA3fNJE9T7UlMthYHeW1wTJp4btd
YbZ/B+rvB58VRErcD4Mnt9MZVPYejvFdgnt/MljI+mFa/Dhu8xUX7Ep9coKW9LYqW0xkhZMNxQ9k
w3hy7K49c5qcdttUJgCEUqpDEQ/uMVpD8iOULXf+FhCMVm+y1XQcKiKtAMPZ57Jd79sDVJpO6YF7
xM6EokOKfW3BVZGqg0QO+JZwtYSiSEkUkQQS0WCs1q77Ru/bC5o23jpZxXt1Jxm/f8y7sODbvTzL
gQqhrJsx6zHwYO3WlKAppbk1KWPiN59tpbkQvk+srrN6UCle2+f0dQDqp0LbtH7iMZ9oH/EF610L
RbZxN6SGbMHdIjAhKAyBfWZdlaTAnO550FmD6SDCXZd671k5j56UVfiX0IoByV34zneT6dvfNMu0
Wt7z+sHHBEtzRoBUUtN7ATAciiyJqb38r1ebpVcTE2dDUiEaxE9IryDRqD4MugrphtTKFn+bSs/2
b3t4lhDlRZ6r4ogua21ygG4Xjh9BOi+HbAnQomEWEyU9jkNDghxo+vDIpK8KbiZpfILtF4fWflht
5MmOwg4WACvMdnqn9ld9kkDSGkgNE2YHuJ7kB7R33ppDcva36rHHTF9YqyvWBgOqwUDIM5R1bmdr
ZRdvUCP8CdzJitcFNjRuJnSj1vyeUmT1CUnuROK9Vj9GLXvIc/BaANDMXQGHkISQifKOXQTrMg93
Fvcx8OtixBuLL7/v8btj49v9MEvQ8kGJ06Yb0JnJPmv8Jof1tX21x0ypc6LJKV1EyyS2G1hA1h8N
uKtiphjBCpP4hQf5u1WpXG3sIZzMoifPzg4bw5eo5dNmOnuvnCWa3DrVIVgVtdZ0pCqPuZXYfWFD
gev3de9M+H6uOzsQNZOwYqXQ1tRWtqMNtKgeFKt9pDR9zpEN1mVQ4Et4BtESN4ydv4SGbyxOdJd+
/eygNNEIKfgQv16AHIUFONuptWW4DqOBANjKB00wkDCU+E/3999/B7v28/fPDk2sosibkgoXZoD2
yQA1jzNMVmMjZ/7UAARDFd+GWN6uxW2A8tdMemesd4uc3DsX58/HmO1DgAljqREwdhLOEPK0Bjc9
IbeEQZRJG5RIpc4iijANXPMRfiLihkKVaF7PuKoeubUj6bkLHobVbZcBDnfkJ3483LwfwENMMhAU
AGogiXTFpcd7P+SJMh1oQVMlL2jshJybSJ8lxOyqPTB3yFbNGPIcRg3NbOk1qneiDE9WoAMAs1bL
/XhG1z+NThHnorHUAqCygmGkttjVuVOj/Hz2WUKWsEleSXH5fwFI0XOEoASj6FN1EXgHIuSYBJnR
qzbYZfe0sLP+7s/9XHmWinVpnipFOWJlKH4xlgqosE+YGk0kqN5ATB/S9GVtFDHk/JcmuPzfM6+f
a8/ysMpPo7xnsavVR6hBNi7t3MhUrozZ1gChwXUV2QMc0jKfRMdM90OXac1wvzQP4xfO9XU2dJMO
Q1JaKRK1oG8fUU1YTbxiPIBlJULfYlcOVupC94cFfsCWoe8zGAm/pTmCBMTfAH43YELZl7Bkr3cn
6P98O7NY25VFXfhxPQEiCaD91eknP3LvzWRE7zUMdCvUKmqHHIxxFUB6++Xv8/dA4OcTzKKuVmpt
EfJ4AooIVFMjSjcAsBhq63QSbVOEyAjLM9QAsyfEvCfegdZYyy9RpJaeYhZ1mUyMOrnCU3QWUA1e
DUoJplQFAXgMeokKKqs/CsjPbq7YUWLLkCLXWR8MTV1cMtvg/85dfr6QWRgO/XQcmBEXwBi6Yb6D
oGoPnqUMG70oNKCuhzvQKHD/VxAAczTYDEWup8IuRoTHn6JzvcsqSzcySw/Jz3zq5zPNYnIiB1Ud
TrgaqcjUitoL+maL0hf+HyJ8SiAQ/aY21gRMhAnVzk1iwEeut/JjwxHunR8watSsaJ+dlTVtnU7v
nOWvxTfFAWERnYDclj89CwHgLTOh3KUj1UcF39n9RVnlBjpVa9qtgl9OQPyz+PoJ+B/0aSAlZsMv
Su92/BoQq0205h3aktSMHHdBbEDG3madDAJ5MZqGrVvuwZj9Sg/DNljza/+srRL8m5fO+Z3p449X
de3n3pzzaIBtbCTgVfFH8OZMVkdzOiPhStgNx97Cz3hLoI0knhZC7EJ4uYbBm2XlSItUsUNwp34T
mYUuZbvNszcF6pAJfLKgrQyqbi+DjLG0Oeh+/GVvXPfzzcpVxTKtGGO/AlxMC30ZslvW5AhwPWF1
4DqD3sjd4lRagwiDi/gSLvEb74BGfr7yWYhPE6mYWAmHty/0agMNGCgDoiOTgD+HTACa4NvFqfad
tvzPNWdVMogPXiMyIHUVDIr5E9ts1HaTsfCJLHK3Zj6lEdZuTs0e+nLbyydI10L+Hsig6TTC00NY
KFCvdJe/P4LK8xTGwspzHojqeVGfVDnKq+Q6lwpXqY4GKXUnqL4Wu533Q9T3arMfX1V9qRYx7jJe
wmr0RgXicDpqcEiC9Piy1N4Vsvrbz5tdU2D7TOqgZRSKxKZoS+Yr4O4wCAUWzG3tCX1H3hXeAyvF
VdrrtWJ2UCcwlD+l5U0GAB0NCXHhO3CzxzcolpRC/7EBv9/H7A7LO7apWQ1vn4q41Tp3EXu9cnqL
dv+w632jYZZO3f2U6nvJ2YWlqE0VVxyWrOE9KUIoxutRWNYo33PL36cYkkgL9cEdJjvd8t9Lzi6m
Iex6nh/xEbjKGQyNBxyOAYAJgV9id2OMYBfyK0mDOkuPdijzLrTrNPnw4x0UmJDycuC789VzFsJp
PFunwqb1WwKUaAYFtggN53I9hgb6IvhCeGGKKbcQ9DWV/CFWdw10dhWUgY+VSlCopzV87zNI0Nid
pF+NgYPajd+n1xiqRgzRnqQSs/omhOQ78dzChLRCk3jQe4c3E/IqZjzGtdFDXQzazFhxzF3PJ+2S
GtPitpjdmkWvZLEKR3g4vLSm71DHAoxSr1yTxtYMbuED3aEyKpwgKQo8h1i4uV///iYSjyrXeyI2
47mR3qtnCRcc3MEsIK905uQjvcr0+q2LXkdY/MAAyorNoT4PF1AQPLCnRZPN9pAvZlcySSFpz+l9
BTRjAd4cRMYW4tW9JOfHo84iSJaojRC2PXB+lJcUBXaGliZrArEzGJCfae0as3U7gSteftCyVW0o
tgw7osSE2Qj66Pbvt+cdptDPNzeLL1IncjWv1VdwBZK6+o+8mjaTyxVgkIFM160rpxQggkMa9KpR
heZu4gC0Ah46DyZvCctdFKHyelnK+17B+eNFzUKLqgVpI3kFpq+rMTU7juRr1o53xUt+whBmCEgP
4AGo8ujjc04F3PunwOh46PyRR9GMyqY5teoqcspN550VSKKQwc49S9LgJuxA2GGZdnUH5fbzZc5C
Uy1lrRRXeJl04MMQiFQOhLIPqDa2t67QNF3m6t+5kX68pllsYtOsLQqxpA0/oGKgG7+n2tO9pa08
dPMW9+/1Pp1dSD/Wmx3tZmKGrlSBC8jNBJ0iqEKj+QcwB/s1uOBjeavq/3B2Xs2NY2ma/isTdb2Y
gTcT03MBgKA38uYGISklAIT3AH/9PlBVb0ssRbJjo6szMmXIw4NjPvOaJ5Mc7o3GZb01FsfCThea
aUu3+uq4whsuNGyqvvWrvhgpLyK9yw5Y5sCKn1SKAIOtwmwBbaLbA3YiwMTA/NjCh7TSQVMykaon
hrb10S9TVuUC3UMYFlDoNCfdEyTTbArIKt1+qd3hET1TkCm8OAXahSk/x2T7taaXR7mapjzdFZsT
mKdHLfaCXY5midscONPpt4T7Md9IGLbGjibSLsDVcTeplBKbrIHhKCd3WBtIztGXNB2kvmUPkAPG
TtDShrmFOefL8MxHE9cak7KOHisAF498vNKLgJCqF1fSD2IZ31bvOeJbqENfC6ajYLI2jBba2uwX
oSceglW8IoqPHUFyTOxUHjBOvs8CmHXHlXWQ19o7QwtuSvR1gHSal1lsP9z4X5fcOQb8VERV0KXN
BNkLFoors0KmbtqnBDSINCe8miRsLtwp+g95xbd3PYuthTIXT0LEdByXEw8R6JLQeVnm1ds4mQVX
gKkybFNApHRr9QBeb2XMjZWg2TVazb1NooyQO83ga+iFutPiQUDrBjidPa4wWXMFdTlqbrpovI7a
A6ZvvZcMFOjtZDt1y7CMSGdNNdcaWxLtdGV51UbwuOSrbS1gPjzDHYJKxYXb4Kdo89tnPrucOmKc
I94x3KNezbpEHqiz+8prNnS0PcpmfbEJ6WZFXv4cuu+T/js0BPrMRspTsXOgnjZRRelD9S22/foS
PEv6JFn85vRRz66rXo7AJancnoHqBfItoEV/K5owWbdQd0fPkFwUusZVRYG0Zqj0ofy5vJpa/yNg
s2Re74693W3AEw0bAdQxXvIoNiFh4HYTnSUEutCsDQBG8RKGKWpX0EN35SZLbLSd5NBl/ynoBUGk
k9xsV0HzQWFq070cF/0GFPOk2D+sARYnJbEVKfqxcsjkN/WbUE2dk9ZpUQjmCx0E6WWzPq2zfTCA
TfHCfbvlTgv7VbFJHkca4TjRwkRdIAPxMd5OsHFtedw0OKR+ekOc5unO/Dgt45V6tOV3TXClBbch
dU16jXi17vNts/a9eBP0llsLq6J87+ZK8ZJ6mCzm7gLzeJyS4gzQiLJExLAU1hcJ2Z9Yx989rbMr
vKmbU8cFxdMaqX0ASNQk4lG3C194IqLna7eJ8goV2PHBIvSwWCrjNKup4vTZg1hAaGKia4vBJWuD
zqoIkpG8S86Vmyw7eZavrYKuWk/cwnJudrhkcwXQsSokiXxId004SCFxcXIlOETinWPIT1njZYgg
K3x6BU0waZi35snu4lnXzRJMmpbquBHiOZFN5ujYIKI6KS96faukYCL7XcgP1Xh2SAFAxt3RaVhf
GJd1Xj7OM8szkaPEZOmqv04OR2S+hNng74PqnoontPj7ur7SgZ0abgk0NPbaEl+4mda6iEUgPmId
50XuRPj9Sbmn9Ffx8B4OV804181bX8S3xssIfSKvRFJdvM3vq3qZvlg32Nav+l/DS/XCojvNTug4
wDCYpGrhv5vti77N9+0mV2dqMFNW4qbehwQn7gl6SbigC5ffYMnpVG5U7NRJEtnr4dXsxJV8X4Uz
KZonEo71NuAJyNNa8BGmWP3ZyHLZeeVawiFDeoJONx5b4ayqkO26a+YyVcz4sUsWiZbbVrTtlPVo
/srK917cSMGNyDlKnpKP9xJuQOUiUO5a4w3DQ/Rraci6XbpUpXfLQL8LfFaKmn9pdyRJvie1bjIX
hEuk1UtBuXoWuAXioGeDQlAjz1ViTOwFDvmKEx/iebo6Lfrrowelc15jGKTd0Z3ulVm1PV4QMPih
1/79Aj4L5Y5tk49Gzyh03fWx27HBNmeKjQxLcNUg8997okKv3Wl+Yb++6zbRAqWV7YkI6H3yduIG
Oc2CZbSdRFmUGY/LOoSrbNUvrZV1L3fQiFriCbbIY7+sdFftvbRcgXW/YNH4U4Xo2y1yFiIKpdCI
NT5HlJTL2sMdaxLEEBu3wCodfPJyPJzMHSfg6IJLe448Pd4KtUv/4fe5zQ/Axm/zea4wP+aiJecT
RdTcklvRqtowm+GbOGErH5hH7SFfBQrl2W7N/RG7dfmJeE6XoBy0B+aqez69D8/0qCfBlMDWTZsY
vutn0zTehsm8mF9KD39qVX2du09fiS+ZbF8mZa4Fn7El/XvFVRY4m62nFAKiCgfVS+CEq4vS6D/V
br+97RTyfnlb//jPkPYzxIqd6qneWmuZFJD0pZmpXl3P9RJa2EV4xA9F1G/vfBZmtXWsVm1JcDep
EAVrET0KClv95NfUORC43e56JBNYgYdBe/fSfP/Uc/329mcRTy4asS+IRHkNalvdAWDLpFYne/4K
r0mcX1bDRltYgQ1til6I3s6Sxh7Q4+OByB5CpjhsWMDa1sdVNke6vl2XludzHeBCcamh9xmA/+Y6
1c6Cn1EO/ZbaAc1py8424aGHfntaaAgego8XcWNx1H6posW5FZ/KrVS4Y7HJnZNho8Y0O730m3JD
grEuIy9caeaMYFNeyzLCmfa4CPYxFaLTvNMdpjm5WCufrvrfjf0sFNCOtTB+UvOLx8GjndMbD42I
3pWF2NWArzs4RLgujySI0WV+3HTg/O7Nz453AtquQh1BvAmXIxB2AGZzLEUbm5Mg2493w3oSdTcR
JvWMGeiTWfAGKAW2S+mpC7BW/msqOBfR5Reymk/r+S9brqyjxK9jVt5EMsUu0hGndGuScMs90OwU
Vv6NJXQhdf0Ul/ryptFRTsmlKKoYN/KqwWFgdDKkVywvXVWF6x9dbhOLBZNeCa8lfeHCnlLWdWNu
w8cRx41JrYR5QZ4ZLPo6EOaEWOYCtr21IiopZ7lkayj1ydfZVjv4L78/0C9tAH3qZX4ZfSYf2yhX
2QCdRyDZr0b0v1tIljmWCZp3ehvRy8MZjE+xJnfqSxsNTYhA9XHeIWqDyZrqNvy5jJypfYas+gnd
z7n0nkbcRJE0aU5nEPQ4aVZ+fnEZXjprznGhUtpmo2Rx1B2xrcHth9NdoFdCmOOVIMBNxKMQphNs
dOCbaN8cnXJiV0AzfxJCHRQkzt9o0ea4XQbX1qLRHEWAt9g8nZ70XfJ+6biRL2zZT1z7l9luymPr
FxNuXQOk96lFaLU3TbWysm2l7yNlpRquVD2NwxYjVhAqsyqbA9FpfkVgZuS5oKxbMqFcBYifL+OL
Liw/wBu+ntyfCkNfhjfShDKa4zSbS5DYpE7uhIvRveH98r65lBjrZ9eElqjaKaqpsklo91ezqajd
I2rmiYWXWjMluFf8JQUr1h1J12k11B7ZYP+rohCPQMSqUdfIuJSTPYR9xOMY4pxwKeq6NB9nt4Op
j+rQAfi4iYQNRjBNeE2nqGsdC8aBPDvKDrVI/A/tFmP7vqEVALCtOG5PIYCUi3ooF7fq2XkfHuum
OCl/XuurzLKRA2M48SJd+cDPh3bXH+dR4Yy6U64U7jCXvwlHR1/6i3RprNqlvlAXBTLNK+Vdfw32
qEK3a6F3kN3ncKxgjNdz5b0JlsLTpUb2pWzgk3nwZWXpsnSSTxljJ8wmTycdwDkUfXCDmg7ZFr14
yOOye+r2Qe8Vd+rCXEQH0yu2l+4I7Qf0wbc1fpYRxJ0cm/5U3DXvkqWP3TXn9AlqDs11cU2yG3Vr
XLHW+p21GIBvIPWHpcXx8bTp52ja2uVWJzzxPmuwErOeTQXzDJ1GtFxH1zLdfgMUveH03BiUVPUF
ySMlx+FZe2/5lKWb7i8WBS7cQPpZcmAocVD1NA1vkg3VG9Xpr6nZUyYdQbQVnrQ+Uc2doR0C6oEy
WuoBesZ8KnjGXHTx++vkBxzwt/zAOLtO0ibFxiRjKH8VPD+FxKYjpLz5N9x+piDjN0HIuRp+64tp
bIwcp+q8WobtEgfvalPkdroTOUF8niyYEfE9Xlm+A6MQFfRZL7kt2JZrK1zGzU2C56Sl/huuqfKl
oZ1F/4qQRGB/iY8+KUjTcTFY2Pe59XZ6GmvIL9tyy82pvfru20QDDuVFsqLoqi9kbdkK/4Y5knph
6Z/39SMxFgZVIHlT5xzvN6g7GjrXuAM3dcLUyB84r82Q89qy4ilIUkejchdsh1VANWI1bobMlUgf
Nqdn1KYit60ddTHkMxX1yqWOSM2hnvTFBS8yL9pb/IS8kxTdFJFgV9i/n62tLwdIbJhRJAYsLGTw
4S7YhOmiXd/FpJnIib0dd+ZioqR8qkEcynWLj7n7+7X9g0oTa/vLEM5OjsE/msqp5ZFO0SVKwNUs
fFMeqCMc/A+rgGmEAtuuW0E1OoSL6K1P9gH/eRTxLwzkx/3+ZSBn+/0UVH6iKxxhRBHUilEiTOIn
QcZ856ov18Ppnm7PqB0sJ/sQvQGds3KFvoAXgyfXt5eZtJ9CXH/bhv8az3nz5lhblaXVHO5NcRWW
FAa6ZeZ1D5DWNqDeEFk7Ovl7sYmMz4jHEKHEz/PkEGtuPM+oBr6dZq0+txRv7B+L8Gaqtf1+xn4u
AXwZ4XTRf1k9kVG3cmXw6FAWBWwLFBhVL/MXt80qfdRtY0ULjX7r7MLb/piPfHnbs0NACvSsPZq8
LeT+q4ntGqu2eTs1UidNJdEeXy/arP7cMDUkFaFxUZMs8WxxJHrWCfKkXyag19/2xCXXabzsTYe4
BR6YEbrqjOIqFdxB2zcFYktptZDFwq6RppR6SgZURLmx2IJ2o21P6jOqmtITaray8ivzb5Rg2wkP
4/AwFIcOPHJ6glWWlfQXs23kSig/OBwD+lt22nXVlTguKSkTIc1CcEvNvFTnJBpo/1+P0j7yd9kw
P06N3fLKVx9bTMCWZcvl1O3MV9IG9aGnWYMfLYzH+Ca4qfcTPk9whQ0y0sahuy45Vrcd6nc2xfd8
dkxgxfmPowxycVGy1kdXAwM9OvR/KoFeIHUH1e1Ul2Ay1Wa6lzTPhbxO06seegxa9ggzzC91gMwf
yzH/eiLnMG/RkK3xpE8JYrY/eYO08+FYU/w8+ldlvM5lDqvelovNSCnNp0BabrACdtIcELXsyvSn
DLd6sIAGhJvEWrWY3AxQNnDc6I8z3wJWAZuxtzMeNd4q/S/cNoptgGgZYufRPg6dAUbmcKXpm1id
h2g3GmtppOSvLgsZsNMMN1O0znW0A6r72HrENFaIyea12jFl/1bQC+ht2KkfV1p2iKJnQXoaxr0U
bNN6EQSHTN4LMKgGWjPHZCfF94Ga2DnWKKO6GINNEty0Ry8clv6MLM3+/9lfX2b2bFuLY1+pocyF
1q/gATnitt/mTur4mxqabvqkv1q3v3/Hn+PYL+94tqNbXazV3ECICIEP5WOc+bgYd82yKhfIQriG
jAInuvGgg6Ai8lRxM86Ejhq/E+FcBGrsn0D8/3ob/jt4zw9/HrP1//4P/37Li7GKgrA5++f/bqO3
Kq/zj+Z/pl/7fz/2/Zf+d1+8Z+SS7+/N9qU4/8lvv8jr//X+7kvz8u0fs6yJmvGqfa/G6/e6TZrP
N2Gk00/+u9/8j/fPV7kdi/d//PGWt1kzvVoQ5dkff31r+esff8gKCc5/fX39v765e0n5vdu2e0na
v/3C+0vd/OMPaKJ//Ef//vlXQ/9PUbMkSdZUSEDmFLJmedWE//hD0P5TV2XZROwacWNLNqcAss7b
z+9J4n8alqQrliKboihbyh//HMq3h/Kvh/QfWZui9p019T/+0M7CQUS1ZZQvJN0SDYsXM87KZUIB
xCo4deNdE7iatMlwncxNR2QBVZ6Aa0yyKsW9HC/RFSaIlR0QD2+h77XaVD0ye0cpZqI21Uo1Gq79
qsF4RbrO38J0jl6ECAVk2PugyXtXEzZVjwTzcoQojqzMraXb1VXuDXfJVdPjHbxJ1aV6vMXxLFYW
6UTF3JrSi3QIELG6VIme8uMvgQGfWtFlXTOwPJdhg32yev917X55un9N6dcpPAfATS/GjWaplqYh
im1+ciL+9WL/R+3ittFjrbpT9oiIANxj6/lL1YV68djAyt6GSKhfuMHP+x1/e9OznFuOR18dVLW6
iwBbt04vzUsBD5P5CXgqTZjQFnP2+c4CViACIg8oEzhGd2d1bqLOT7mLdaS4p9Udql5cz3AsAuiu
ncDfQKT2bR+yD5XhKELxdnEENqirKXoP8wszNx1KZ4/h28ydLb76ZOXqMZSrOzq9ikdvtdlNxXZj
pUEm/pOy/Pt3PGe//W3azkJleZCsXBDF6g6Ox631lu7wQjDjVSoc/N5td4B84aO5MUOZlRRDnfTN
V99P5a8AEpNXzIVLx7Z6Vq7+24DOoqIAkaha0Fg8qDERMx8paqar4QSbPa6A845IFAi1OCtHg4rm
bYMrQ7k/+qSI3jDKs0hqnXTENbwk3okmedbASTBDEkkfT37kROMTizEuy9lJeEoRjDeDpc/UZnmB
a4K00bTcyalCtpHpjmV+iOL7UxIv4/T1VKDU5iKkgfBEf9xIEJa5a3mne1C3FCNeFeWQNC42wqdu
aR18VASOc3rHcPu1fgn+Bc8dAQiM+GgdD/DAIFXOjsMtcKaKvT4r3jtYWROANcYN0maAHU3m41QM
b/DjMmzYq3VoF+A3Q/bTHgwfTgTCE9+PaXeSx72alDeoFBjxQS2A2Nh6uUqVWbMNnyfmqET57SA/
tLKT3sRUQWSP1z3dFXOA28WWjz28N3fJ89jY2bPe3OQ36U3J6QYsp1hK/Yz3oeTCqyJHVDzr/rxN
9l260+u5oNvdsPAFR5EWw056p9HaLPu9SCFZ8VrIZWC+sCKtIzsN3Eq7GuWDNLh5sGv9+RF1LYly
NKiQpb4vdsqsu9Oc+LZjb67G2k1/iV4zyZRQlEayG/EjG5fS5Lpyqrtk1gCOI1S8rTE869el1+Md
enqW7tEHqZcCHJLCKbYSQncORclZfciu6fYAEnDCnTbnjF4gxlC5AoVcXH0qDzOnNsltFb7rGiI7
/NPWE+btzfCOgDVrC9XmnngPGg7c1NexWtfrZFu/KoV9qYl8zs863wSfFdkvJ6hZlkdJNDnM8MTq
ZxZgHM1RQXxiEn6Tv3eTKFmiEljzKdqb2PWTx1y6+/3JcM4L/XMM3AaKpGmWLHGtfsvEUDoWwsQ8
VXfEmyn4mxqOT4O8hGnAa84WOuKBR5TE6s2wOz73l8hH52WZz7eXREJu/ifhc3EWMQ6SmcuWWk8H
k47eCxfkRKbsFuIN2WjoVihyLDR2ycLYgr7CHOoeUCQSvD32lI6iOQFJLajyi43I8wz1r4GpBByy
qsn6edrWR+mxkrWquhtDB8wyONfA6VGAc3vIEI42gity6tixpvT9kgTzOUzx883Beasyf7Mk83xW
NFGKx9QaqzuDEjGRBaLqrkAC0sq3MCzzBaj4x0kYGYsaNEyERx+NHAng/CIwlzV1PTCKFapZCiYH
5Syyro7H+0tFD+k89P5zkJala7plabL8GWJ9Wb2BlMt0HPPqrp6RzYKCiCpkzyr5FZBQ0XsGvb66
eIn83Dslt2EtQfJ+MM1DaG5rdV2FO714VQEJ+nNJj51YH2dCXABs5SDtDkaM6kT40ZJKZlVK0+5V
Ga+t/q1Tt1p7nw7Fotbg+RuOoXk9MjR4d3OJUAcaloJrQcZR3eROhuld7pqIXO4tPD77wEOscGeo
BzV6EtRDrOz96tosPW2Y18btcDxI4yMO3/jO5eqC81KkD5huTetpjG9P1uZ0mhtEDnXDzemA0jFY
BhzkSJ0AkjRBOzWoQEORIewJllL0mOKse/ToEnUpedyzAq5U1Pa6haGfI+LN9xzqboa8MrkywlfK
XRXPZXI7tGJDHvpELeErytHFHg2v7RC4/yi+XUYnfIa659GIKuoacbfK/89PANHMhtTKI06htwZ/
CsONa0/GN/VFSG/lgLLaPFiNwqIzvV5zAMsXrkaKKoGVTfZNulH71zB+UeCmIcdODi/PRfWpEw/h
rxo5kHRL0NWsrDvtyniuEywsEVsc5FVfbZP0IanfmWTYwcPOZ5O/Fxgzy4Utgi947d7TwgV3wCaL
wVtimKGgGjn13VCMBMXSrM1r5KjxokGIj9KnpLpcgI0jMZETZEGg8HHhrDzrFn6ueDyZLF0lETGU
8+ZmNXJM+JJf3mmg38uXE3wP0bNEO0FZEDP7FzVF08NJnut9sc0ffv/m5/qjf765pJtUPHWVUZwF
jVKj1hlg0pKTMn4ZNU80WD17LACAsBLGUHPMnAwoibA+MgnZ1MnJ1IXKIwugCkjWDWTKiNt7GSpb
jauvQ+pwU6wQWbooD3xegPzbWM/CTT/R0j5QGSuHZxRRKJn5pwXo0+FGgllhCwZLYNb6mzJ2id76
cW4cHYuUHEkcR7XmRBCj5RmIIgAYJ7JD1baZ4qD4bXy9VBM859X8baxnkahq9r1/THio8rO/TWSb
gLgobrNlcajnKa2Ird+49bOJ3gvDo4V+otTtx/PuRqGXIh7Gft3NhhcNVmyzwtKsXBusi8uI/B+D
Ba6jv54/d+b3i/ooHKts9JnTxsXnhIA5o0T4CYpBm2fqdhkrBJcS8FOn2XgD8vLhIi9S/TST/H5W
8DVFkmEh6SghiFOC+eXMz5QxqrvUD+6qx4FcOK1bJ5Pe+wzzGTRJ0eapEKiXnqRqSTXGmHRVQ7c1
EJOvloLxKsPyKu9NBFXYopbyEXD++zifjsLDSUjsxN9LCO004KCQ3yl+mZ1JoI0jl3UjSvNcvkqb
VwOpjKj2BH/bBfNRuc3bzTG5a3VP1e0yXcTpAU1HW6dwaIark7YcY9cYf1nGc6fh+f4r52Ioh6d6
vI0IEo1uF+EiIvLTKtlBPiBJ52evwMMdLd6zh2L9Bi8ZUd/JsYuGrTheBZO8jPainuJFMX4MoGsp
IUUrgDUa1gjJzI/d4wCG8ybJr8oUEnXHnaauAFmejA9ftxvqmmipbRr0f+mHjVsN73VtEUerMlxG
0nQ+roV82aEjGo6UIQxbHOeCeXVMj14RoocGWn58T8xVmSOUcXxvEdUTmmYWotRCbzHCXMWi4JdK
yiKP3ouSW1fLKDouQIyYjasTNF0raNbVxYLMQyPRaVqU3q/NKSPSyIs7t3pPur0qIkO6UMa5lqp0
UTeNcB8jWaa5EfiRge+52TM7UiQZocXgAdRvY6dBAa2K3SFwDEw7Y9EdGS1I+Q7kbOTxm4HoDrSJ
kDixwtXUfg1cjnAMYHyQcJAP9ENwfJJGFAEd8qgC5aTAkceN/BrfJK0LhJtOHGJmeMO+J8fEaYFS
GTQtiiUA46xzj+gdDtsKLR4eF5qIyox7NK9IwGb9jYwyRLGs9+hNFeZDvpc3Is/iSrbbX9FT8SzD
wMEMuTIfpBdCu4ASrLmoG6cFZJ6sITMW1qyI0CfYVsaDZG2G9jlJ77GlKfW5Bhc6SWZAnDtKCYtU
cKmDmw/DXf1LRoduzhVGUmfBaBgWZFv5HmUrY3gyPWwNll1408UuvYfxvRkWA2tRUW3RtPPe01BP
htyqz7FgtsoXQ/as4AbTUMqXRvJLiCdCZTMsSSllySE55BeHnejPK8vRBleksdxdc2EGpC6ou+6t
K9WtXiFlHGLgn8eV6E8yVS48nG6OkQlMB6xPV9ppL0D3JIpxRpQZ3MqgXvqRI/LFP4bhpcVlpqWj
fp895BtT2ZTY59Hpu2+tZfCrhGGAiiM2vl7XgwBJ3SFyVtJpllwTo+XJptfe63o5NrPylww3gct7
c9wVxrqurnTmZbRr2Y2VjYTPFbWYlQjHcQZ4XpgLSI6RICUr82b06BjPLL4go9YjK04H3tY7Jra/
b605r1EiqvOY8hEF2GK31Sf1iBfV0tlYKk5aP8YoJrsnOqnZelhVCzResoWwDeb5Y1ORbsEomCNp
TH8IWftZMC9d8W2EXfwhw3qC8nBdfEhX/SOxt7kvH9MN2j3GvFsZV6rtt/aIK0y5SRMv+1A0O/k4
kbw+Jh/jY7xBF72c4vLZuCCVuqQupJ21t7jKptNZNUSLZpBmnveTFTU3ozC1grtsUtBtgYqls+G4
GUz9IBS3UrnVaAbKrr/qWR21raFz7cCytVW35eJyTi/SNj0Y47MYXsdFYbf5E1aPWXGQ5r0LuzDH
2S6b69g9OcZMuONTKytmXU14EeEalyg0ZpIVjZ8agim19ktFo79XL/l4po4ZoqRqhDpnqeqQBk1T
FEVwN3htYme35f2k3kTwXZY2VLxhDb55knMePQyutdVkmh5Cygf6+XBEvvtSBnTeR/pzur+MZ3oc
Xy7DqogAAJl5cHfc9PcjDBza8fUDIwFhCyw1HN8Hdn5ormjdwPrDQ4jvaa/NGpVpBWWjBHRS9TFc
ZTehK9yLiC7t2zla1jO8P1F00B1l3a1Jn1RXWpUua9kLbyecTnQFWNdEsGU+YvWEAGHgkJGYrzgN
rLK75DgXHwI3Fm3/bkpi8CXCphpYsbDgNO1PLiVnCBpuPuNJSflLFr8F/m1YbIx2P9Lc2jVIa5SL
30ev8mfP+TxysAxKxaqqq1T4zxL9GAHbNrSi8E6cdxEZD2zJLNyMcPBeeXw9TeCiXDFFCAzim9Cp
0FcXKVdC5OnmbEi3CapJ2lwMuBRp6pfFPCVTFPttEK0QHwzSQ4CaItKYGg3/dNFi+EHwBv3pWG/r
4eWI4OdRvR+ia6lyT8pGL3aVsA/SVYevi+W0IC6UgvTtthGAs0k15t3xHDwZmPn5xDNtpYdCWhi1
1/TXUn4TYL8zfojm8wQZt7xwXDbXBULxO+wWOTg2oMAIqyk2JlfdVXpb9O5x16qOWS/0x3DXzUQ4
PwjdetDKjpQEw60Y37XC1iyeOLejp+nUNYnuZ0gK+tQD5/1t9yJu2oO6YDV319wy9W1337zoOHBN
rlvqGoXUlwaey3HRvOSH0zuFQAMJvgcg/YXh1AduB19bcjNpOjszd2pAXqd59c4k6gSr76blIbVF
0uRPAqL+rprrEPQexA0SNI5/XRF8tzbfKZCVx9lscZwdryKvX1N5myF7Wq/zPWXPbIKwI+m44PbA
/fKEcD6cUZdZqCnM22zLqdqXebLsNuIioJxjrYs1/UkgfLgrvTS7ysnuVJa46RiPDXTAMLaF2xHC
6zW4UT9aGvyJC8+WlV0vxHwmHfpFdgV6XrrTVsUse53i4GxWOG3kydD+QbUfZ+Klrf9DgWbq5/9r
NZ+1HfOkNjoxOoZ33VtFfcGpd8ZjdJ1tJp0wzHrvVIH+7y/jmgEj3mNi13S861MbdaNkZ3yQvgKS
LObo0v5+m9FE48z52zazZENXFUWd9Fm/n0m5oeZCKYYMDOGt3aBZt4qEUVn60TGrZGPtIJAcLwCG
mBhJ+ldwABaFN5QwPNl4s4Y/s3vkFpbFmkOmxA6Iiq/gxMm8JBELOTBcWvVLCS2iCbtbLqfimyHY
MdUBLJvmIKRlPORn0clLpK3ZrJr8XRsptm+V6+ZDpPl/U95iif2EDgHaDfVGmp2uRk90xX28RCqU
dJZNRtZYuXWzQi8/D6eORL6U3wzdLTfhAlbgEj/BbfWCTnf7dvrIaN5A07oa9+pbFjnmG5EDcAd8
PRFonvg3zXtwIx1+P9PadNn8bqLPVoAQB7JVykFI9cufawi23vT5XFo0ixqILpoMj5RS5pMoROnK
b/AplWusk5HAQHMPuIkM0+pI0ycuHLXFed2ECEKxZ1th2jMpJU9ySRbecrEHlXOYq9pWhA68Svfl
Tb++VIf+JFX87rOcXayt4DdSbPJZKk+e57Ms2pSV3agz+fhAh8iQP4Ze26nNdWmQrtvti0UmfKim
W4uuVc+fqHfPmp3ycURgetyL8kYvr1Rj0chPVXN9xAu2WlqISucIZ6/idq5O/9l16fZP6cZ4Lhb5
2yQfkF2nHBbla3h0f/+wfqhHsF0tXRZFhX4vXd/vu0IPO6POajO487fpS3qyK98Woce62Me8d8sc
CnNkw2r/RfH9CGSDGxXwhRvcEoYSu9a/9FddWJP2SLMSbUiwmpeux7+3w74N8BymqRSGmVQKA6xY
TlecJWhvJ/JsfBEeJjXu5ylKaz3RO73InnkTvR8fgk14T+it3UePA9Uw047VZWldmLhPGPDfVwb9
eJ1GvUFU+X3iTuIpNE46+X6/OqawgOz+umCt3+YvGK1SrQ+57Wroo9vMbWFaKjbFJjZ8fVM+D7ci
D3Ux3CrrlNSsc8ojeKbIzg7GIqLFQACKXGqHeMBicoPP7iOgikRv5r7S7Qw/03iZQUh0ZHRkyxnM
S6obEKIxY5H2lHnREyzuyKq0wCtKLIa3QnwglUXl/qLn5g9NChXIAUuHKjddkvOqR1hZVSsVxNXi
KhzXyhQT2+KWIgwNwe34i6qm8ZzedrsOPrhxGNcoGUdP2kxa0XnaMMbLsec5/HKKPUFO6AZlSEkx
pM/j6UvseQIRlmuNHnD8sHaTZXI7pM7xAE/gWnITwEy0kT6gUZqOZTrCBzGdc+my+akY9G0MZ/Fv
FJj+KTYYg74Nb7tN+cEuR/9QcWjMQ7OlQCNyqYfIJJ9cLEpX1HaW1RJeOjpz47K8JTWVPfLvDJ1u
7JGXJ5BwESFJ4ymRrYTzbsMasV4nkwAFRueVMTNwnVcX1bXarqBLz2VXfchOtpC6o7nQ27n5SEaI
D3g3PveJJ2DwfE2sex+WDj2E4k/jxEk4tCTb9qmROpdO0nNI6p+PBWyJCEiF8ODzsX15LPrJN0dt
MDho7qLdkSMEjQ86ahJ6COqsW3M2kmKfFrRyqo9yY6xIF0+YOU/U90uP55PndLZ3TenLWM5uqMaK
xTRqeTxomKxoX55+kQoC4E/nJ+Iqy67bO9Xf+IYj19clbZTeDXYG6i1XVGzpeJUTbDQktYOou0/Q
P9iKKvd1Wm7lG02cUmXDU6vZsOJYJylGeD37IODr3eSjgFGw7BI3WBJjcOQLEtL5FKWWI/df5F2K
xqwfEsNvn/T8/iq1IhoUZr2exbtgod5PRh50nkm8UeY3lsoNZXILpcc9X/Jju5WuTGKwIIWYDidq
bhjAP5MbZbiBDt7mHCq0lXf/l7vz2nIU29L1q/QL0ANvbkEI5E1I4W4YYbESThjx9P0RvcepTEWe
jN192TX2yNqVUVkCtFhrzn/+BiNwBLQsJWCnRe6MpxzIxj1ORSLRII/QBRpHWJ1NMCPK9LnJF3xy
O8KeMWlD7s9/mUOlPQ5O+n7RpqclHrvv4QxDFJeV+CZdn6sr1gut4djhLEUlLM9BCk4tpeF8MEZ0
QpwyzSfE4OrXC0zlsiU4+Qapy8e/wdz/QzljSiMjymLJaDAgf9/opaToC6sRw+PpihOjI7xpU0jK
8IWP9T7+iuPEmgUI6E35bLVpxEs3R9SlTTC6Kuy/n9Z/fok0hp+aJP5h0pFdVSkr1YZDh4gP9f6E
qgiSlWqn2rov5mWyHRYjXYb16mg6GWtbFcTzkroFDilPp4er98P1/KGmxnbPwqxaNzXDMm9A72vT
hooSGcJBk2ub9KnRzUTXbTBqbMELt4ce0pMAorpKNWJMmCIaI1bGSnBVyanV1UX+If7g1tLqa5+R
2f/5S+N0vt3+EyNOVaXXhEMTOSmJnfGqzvwa390ORaMmjureHBauibm526nbpvcu3XsAyRqwZzqU
iyp7r8JZrr0k2XYY5gmu5Lg5QIP9Xz07VZQ0VdXYFG+nVv1Z1ttQOofHy2N+j+sASuPy2G6Q62TT
k3eZa7uUS6JtP7ZHc5rNz07j5z9UV19Vyu1OSP2imDp6AU7Lm/1BKXUlVUtdOIgkgtAqZIxvnZTU
inBqUGixH3sInyU7HbB91jm8+UKlSfdZHJp16Q3DxKCNpCL+PEVupE11mNSpb8ACBiDEAzUH13GE
A+qpvy+8WzEl37KpqZKh8E7qPL7bCbshhEXcBVl4jGbFsisdSd/X+0oaz8QJyNB7uMof49C3oqnh
jNxkJIhbMZsGvrkZfaS6ZbMRfWSVeCLKgUN0stE55cU+/cT71cd53u8PmBdDoiE2RJRj6i1fQdTI
FLuYPODiEd+9GtXP7Lxl2oERFEkxx+gp2bYbvXeU1xpfrA7LNWUfCnZyTxuQvJQTjhe5AU0E4RU8
rWJaYFPbnkJPFqbNm46NWeoHhC5Aw+arUPY9mTuqH55tNXEABySQj08hnJyxS6RIR+T62sAxpy2f
E/o3Kd7iB35fBQrBzgfx2OpHYeL3E4gHwOsIqxJzPulrxv7Lud9UZ1lsB97H86PqXd1uNDUqj/Xw
WDy0taMbrvg0rGmrmB++dzPgCpwrmldeX8VH9Te8N9FPnsdjo//tK1ENWVVNJvvwaX/f0LuTZcha
JrMsuwWhZlKEOY3DloXu6kLKway41++ydYf90TqfCVebJBus234MNvz6nN+vg9WrSqIE4Rbc1rw5
WCyhMapc7uXDKZk3sIisjYwZ97mP4NViDPaAxrbNbeokjYC3cJcFpC7Kk2uq2xaWhoaMxas40+De
k7qE2TosLmMm1S4kEGJc2U3qY8yQ1muxz8c6Hvcicmhw1aHIswg/XKuWK4TLQFnUzNVQ/VcK/n4Q
AgXnjQAEaCrJxKKrC0eLJ2i/Iek1Tj/vKZtHRbBdC/ZloXhBw3f4FiqELQZ+jjlp53Stf0aSJSwG
YSHBPjDInQGPvFOk0ctQL59SBovYd6200Bc0B611261g1YGedaO/87TiouOFAYUpgI8/8gAD3ZOK
6TkknWgeETIPw0/a6xcf2LAKdylDvsEhmHBWFTSsQH/l+UlsH4Zo09J19fapOpbPuoqbkHs+7yRr
Go80QyesG2jvFUyg4xVENLABK/JnjtOzOU+f5WRhQu/onNMHbEDnstBeTYJgaLwYwwsuw/BMmMvV
VNyVfuMnz2B6zUPgXPfV9Oqon0K9Mok21klwg2aIiQbIh117oTvKz7EZIKMc+P2je+59UENsjexg
WrxWmleWx9NumOGFDd12oqcMZ6dRTeerOtXGIhbpSWpJnQ+ZMNoX5OGpTW/g42UwpgO4Few8IL/r
ciQ54HQPI4RI1jW+pbh20ac66XKYpweLgbzOHANwQvNOVy9ptkmykfvQCzUMp0umGAJeypGvVF7d
TiJj1Q3sPY4Id3TOPXS4WdkIKQymHkwqVfcMNwAVzsmt8kV3nYbxHjcspqbwhse4KmEWOEODTt9u
iD7FreK0rsAyma4ls7O4Gj4pHJFGB4Jn5L7WLyW0iKdXU57y4foXe/mKAipxUnNxRjg/rEvliVRd
wJggcMPPxoLUlL4RRcfn4XoqTlKJv0/57WJnmJtQm/LqNPmieTm/WwtGDqcjKJ0KCh4E77lgm/20
ILk+36QIgZT7zCpsEwDVfC8aMigwPbtCJb2AUs6jUkVHgWCiT0wMbVpbb8KFIeJ3hDgfA+hzv7lE
n0ZyclU4CEL3NCT6zOr8wCK0fJibRDcyQD2ee5/ZsZgxOOx8CSiANHVIPchTaOwg/uKGMoqiJlGH
59TI5GGu0dsGyl151qSrC0Go8aTSffia/LRUZ5efCOW3rjCcseP+xF+6THnCLv77PjnE10E1Q/an
4c14BMdcSAvzqbVxTQDPquxqjq/4tv8BPfwDTPv7p44H6i/nBV5hw8lM+FTRi7apP/jnRTyTyXoc
5wY/oUs/ftrNHiyYuZ6GbScfmjmDP8ZMY8GACQRRRYzIfrB4+kO19du96TdEFbW9CtLQtPIBlqIF
pdW17jD6Wquo4C9YVBwQNMGQ0RZsaeP7VVp2ImxBEecQzabCIZ0Kk/C1RZoo7+J3POiCxwtMYGzc
1P0P9dV31I0rZZIomehTKKRvzshrLQdqWNXyIUB1NhmoQGbM28MpiR0LHR9GNffEsyt/YDkqKvNU
hArtZG9IaqkIffCM1+QTfix7GkIEaxaI6+gyFfJFzBAaW/R3HDYW0fNPgvk/f5u/XPWNBOKk9hy1
UiUflDFEbglW7p48ANTh/uI1P5TOfyB58ohM1Dr8IkM8u5knSGofiWqQYkN4N36F7bb5iJ+jzfk1
JojlsobwYqtAGCIwO4LACXKJ9unv3xIUp9tSRiJjjmmGKqkKXFzp5hWVL5eqNeNEPcjP5SfiQfHz
RHnbL05ntzlN4AsZhm8GmAEQoRcID2J3TGMnYNagaNAolXImqZ9WPcwSfR/wtMRZZ0CvwE07fb4w
Kjh7Bikl55lmzjJOq0iGVKXcn+61u2xmzs9Ptemoc+JoS/FZsI5d+ChVTNHtup72GMDfJ+FCRsyp
ucUwvZChWk+T92ibcxa9wcs5n0Zes25MmhaaBeO6t5AR16xxS/e6g+c9CwyUKZ8xxNF3jD/hqTP4
uO/xPTtj9D8sYu86Hdyon1TIihVHfyzVkfMamz5cApxTsiujg2YvDZt4m5RrRdn11mk05JAbT8yf
lE9Z2uqWp6Y42DvDp5ks4y22HeZjcjWcAVNj0z9LKwklcG4vryWjNm+QvGtDAhPpv7YADwO1U9+9
lA2Rx5YXQS5ToGMyoTy7iYWboBO+h08C7mv17HKfjUBG9XaxGtdqY19UL441bAzhIYZytAzxkIrp
NEfYS32T3MIDrlVmf18v35fszXK52Vuvlh7qRc5yGWXhIgna58hLcf0DuCKMrJ6ixDziaN9WGM/t
QqoMQC4dGBKyIfGzvPz1/IcrskYk9Lci+OuSDNUwmMlB7L7ZaE76lSTPa6UeGF82OM3KOy3YGLgg
QZwgc4PhfL2KpU0uYvU8VfTQvmx6XLEJvAw8XFfUct804iROPqPmIW2fdURLtbbLh5czrLPmfKdy
OgrVocY2XcuetX5xLd4rnFgbOGzJAF3+oLD9YiE52P17i3k7/HlG5id90ivuCb69Mrno9xH+p5Zf
GPvT+a7X37Xi6XJqJiQd+ikjOJxw4GhTiZcMEoN6brKAatkbsmeWuRYce5QfzVKUZpcA5c1aFDcw
ukMvYyKWe0rzKFHqKc2cXEOy13XYVcwRs1lYLqzyqSMCFJBpjAUdbftsXXPBBLCPx5QuMO3ukF9m
tQG2my6BniqG2nK1MsJdRFjpcjw6OohamGqNNRSDA16c4kNKuEdCDCl0Gu0jDE6shWyi9wvuJSJO
E5IzPQj/Wyix0/GBjRPw4DrcoopFIKPVtdOnWmSsSVbaaxFOoZfDbOsCD95YxL9FbTugIJpUGJVQ
jHID0MzQLdQT9Q1GM2GdyW446tBQzrzBEfaxZ3rPetrJE1Zdh7dUfSdso1XuRzvt/gIoaNlX1Cjy
2P42B3D7iI6YhQmhakwbFRHI7HrRv5RbmOzVYFtnF1WOKVOZOlK5LWPo0nAi3f4yvawHqAU0F2JO
RDluEQVG5lBkYDdJ857B+ifHVr7sr3Y3VWeVaH9IECQe4qXh9ciwVf90Ryhd0Ts4abrlQtuc34YN
DbQgoAxyBpyfXWPCYk5f44fwYqsBUTn2hbBVwmc3zUy2qw8eCMPKCQGQljtGoWa7JJsUe9r9C9yt
DQqKanDy9+ABagK29fYVkkzqKKigHk7JU6h7p/qhMF25cBVG//jOFcSa/gSSy2Mx8u3N1FVUDJLF
YOcW97S6Uwf1PVYP0gZ9PlOUZbc2fA3yzJY+gLl09Uzm+ee4oSKD/zd0Jt8L0HFv+OcKbkVA2qB3
UZ1xBcks3Q9TdVj1KJbJDFwY6lKqdwHvyjV2mvsrfC5iwtuJuovX6mfuQl0hPfZYKi4MiEXiSbNh
c47Z9KQJroaxP8R7TCfJ6e1L3Ezsq+Qp5qwa1r35WgmrFn4cXoTM4XMXd3nT2CbXj6Fjei9dbfKO
7QFUVVGOXRQvYN6YKLIueKh9yKjbnrua4fBSfWxfymlkbuM3vsSO2R1SVqw6MV/Cx/NwlW1TczP/
NMXxu3Y6FK6xe4ZPYk2MpZQ5BBl382BPCAHD7VKYjPzJ4rXH3QyLsMbtmdJa7WtcYB5L3x9Ek1Mf
Tc/moy6s+AeJQPQpNuuB+xPV/suW7vuiMIEtJUM2zVvQsrW04iIilTrUrvGmf4aICmdnLoYub1u8
D4dxFLoc3k6D07iIPuhsyYysnRAe61P8gRf6qv1kWAU/HCNFJz6E7wEDkkdeGwig57U5xSGZvQP2
/ut1gq02UHY+gVW0SVy0c9PTC12BPqmOP7o+jZXS327s5misFLGRtDwYbwzZzfIigYg57d3wkB7r
VYRhgcf4+wna9ukxuNPmEZpeYqU7Pz4zhsic607d/9gufAOqvtb/Pw/7pjnJWuQWFU4utAudO0B3
MtFZOZRKQJ1PwGgZ3lMdQJ9dP0Wf5p3+xrsofZIpvkdGHY1G+1Cyg73I5vTey9PO/2m8JH8D98Yr
NExolaLFPOKWU3PWDC1IUgOyORbZLzKGx4d2k01g9Sn6PMMp+TpSVMfic0Pe712QbNRXa5Y51ZRx
2vUE091OH34oKf5YUfxyTePM4pcGUm9O5lCnunJgbxytFvgqyzXQRaU6/ex6lB4EB1uhDbs7tnac
FnPlvt0RW3+VHE4y5+9X812bMD4hEzoUAxtZNL5awl+upkuHITMrVTmMrGm8XPJ+B9aUwU7exHMq
SmItOSWVI5zm6hhAMfuhk/uuYry5gJuFXYehWhV0MixsaSoz4Vs3L+GCSA0fI7tlGrnhtpmd5+Mk
rXv4aer74+3fLOHOCGstE7h9YLTSIYvmKyTN09+FHpJm747BSWHE+dHQIv308L+Py7h32lfJ0k1T
Y4XeFJeRZgGxCo0C9jy+1rj1fegz6TVdnSsv/SD/FhrUgDEfuWv5Jt4kXr+9YFD+07Tiy2r4dnP5
9Tpu+tKkHZJTlnId+qp8YX4iOjRCzkhulWfnJ7kHpnNyp+xmpI42zSQOiP7Dxp7yB9fp+K1REAVI
9vlqqzg2QYd6qjCbM7blE8x+2B7EC1AOhOTad9xJ31K4xdMeiK7fREw8lBVS8RMMwOzVev9hef9p
A2CD0jQAfgWg6OYJ67UkGK2hsLxnOiJzF8G5n7y2PqlMKsYmylj/hcXPLkl/anx//dybJ1pmg2iE
uqgctA022cMYfjaN7ow1o5P42NEXmn6/wh/U65OJcfjhpv9UGf364Tddd27q5+w88OGqF8xrL/VA
jO1mBlLq//BJP93mzctbJue86xjdHWSPDgNymbSsHe2hfxBq2zimS5HUwKL/EqaXX4XnD58/vp7f
Fu4vX+/N66uolypK4f8csuVYABoLvIZJL4H/CLA8LEY+HpTdUV1CTYzo3trq7t8vQR23679cwm0R
GCaXzLiy+A70VYWjaygcV/VLtwdcrdHoFPhEguQrU/XqNeviUMArxJZgZGfA1VgBLQhILbBr9xXZ
69fnHZDpYNNSKDqulBMFUYnw1NLAI7N7jxnv/2DM+V15MO5B/zzCLwLeLweA1kD7VluNPegN5QFY
jBw8MI3LgnkeOUSDlbA/Opi/nqiDTvd3w6sK+YeJHQ4AlQ1tu9uSehm8l73X4fGMtYoZ3yv7WNgX
r0kCm0Sent2MKJ0cZQFcwmXwhbtXLw22ACLcOKYhhZ2+RTucl+ISEz0vlX74kr6Psm5u8ubMNVs9
vhgp67R6PL3ooKcrazNgJIglZaA9JGFPQgKyKWgfYf4qPBAMtGH6tD4RWRgQMK3jjHLdpMM6p35k
3Nm8FRZWXfSFqg/4Ka0gr5K9IeGbEh0HacrISOKdm6tMZGw9mNDjE5xmGR5MFuZlbJ/DhLYefTMD
tOEufwjWxbz6MGZYeuJwLC1iLNxPKCOcUWOFadiciVRiWwyP5oODLqeY8wMzn6vXfdTOwN7/vqil
22BRTbl5YDdzd2LZLUsdt5CSWdF1RIMhFWXi+sICVlAAED1bOeaH5AOSTXDnWGsvYcGWSkjIWXYD
ek3uoJ+dydrbik9cK1OF0S1SCO4yvgAnReh9pxQT9eMkz/oIjdD0+kymNxxxSCIP4opPCPethI4U
uYgVkhfgIac3HvV7a5pMLw/Ra/Ug3+mzAq+YQyIySIaNGPGNhn4IqZJRFqPJegaqcnLNxkOdGpXb
RlznxI/2qNL3nbGXT1MsCZietAi2VToWEZNXQJXVwPSk94ZwbrRuFfpS8CHQt1WOnP+wMP9Yf5AI
Z1mMWKHu3ApjVPzlctXolcNlamzUeejHC+yWvWhyXiT3jNONeeZHpCAIfuT9/Tv+Y/9sGqMeGjm0
qdxSI/OTGSSy3HHoX/0AMrM8z4uFak4MzCPQTzqXObtUpU1liE1yNkXOYOIdlzwPRIedJ3+/mK9d
5tsu+svF3JyXWqL1nZQMCnMmbPDckwjzZnxJoJkm0xqyEsFv6kwWfLE4MpMfQtt4RoRwneRP8PGV
I3smgBMjgCF1m2LSAIMwGxd8pOWS9lPN/MdTB7mWJisKhcWtWOsaNmEkiNV46gS7K7mKPXJafCZC
F2lPG+GwnKxPW+2Iukc5lpufCYJfuPn3x/XPFYw9xi+btiVnSR4aXEHnnGU75MBYnt/RMTuM/MA+
jF3ZEsagLivvp0bU+N70IU/QLbgJUBRgr94UFxelTNMsO6WHS4sDcSfASBiwkbhg25ADeXZ3ArlA
DVl2d+TLVIYPZUd5REbe6ciBJrFxZ+WP6kczSoCKPbrXsH9Su1kOOTonIWRE+uwIsO01fxxEjwH1
QFfbyBM9fpWbXQVurkf3ajdX8taNTSzytml7J11np3CvmDDdSwSYx7rx+nxxwvNb9kLdLUsf2nHO
cKqblmHo9MACcbuuYySIpTCVCjBtBWPFkoZ5LjUz7SfSlzJ6pt1UCQj7JENE/sYg5NtTq0UlO+c6
KL0GN+60GMqZHs+si5eo7xhhZUCGHjqqtHRY9uAVTEkIXmQm0X0a5mxs9PPB1pjHLUTcbpNtukie
gvtyT68NAAw9RGPsAMB73rbb81MMkYxzBaruCwqng/7ZZbwIDiePeeWlSt6uH/E8mGQPD/qdtG9f
U7gNixHFtSD6O3U4Q1OlHlMLSrYNHIWWS8eOFQDnQXzsljhtzCKfdE4/d00SoAHjbWs1kA5NoeXC
6SbQAUU38hJMf/ySDDHVs2Zs8QCr5EhvugdlHH8YJp4HuGW4xf2JtmuOcFymRATclO6Bn/KtcJqT
ukAwovF5nWVz8aF9brY1zfJ2jA7EV7rCZTTbmf6VwaM1gcvxFG/UqQb9ZC5yss7T1Xg0mXaIuKqc
5o/5rPeyXXzHf4sc04k6i/GEwUFshMUMGyaIwYbjR5MxPQjyBLjmhnk4dOzshbE/rZjxWWc4FSWv
3UrHbzu1K9bqA6RtZCAWHAk4HnvLOy+a6ReDHCdlyQFymkDb3V+nhQsyZ/gjnQJcOIHHkj8aO+EF
jt+HAeJ+cvFC25tjoLq5hSSzR6TpC+vmmK8lvI7HHzM8EB+HBwEGdMgnt4UTAg5uOrQyAt69UHpd
SDdTbd8Bd4q2ocw0oqfyZQ4iid8GAZQfp2wRDx5J985QzSPyvDNbq8Alc77GWb9UPzi4CzCx0o0q
L57Xu4YRxwN9X+nVpPbmTnbH6tmJxZIXiVyfd2WnRIynIMDGBwbC10csG3VrBvGA0rXdVbj2Pp3S
PcQXvmHGrSXR8ZF7GWamBJOaXwD1Q9UJIpfGUMwO5SayJhWAd2mrS2GkaU7lZTKXRkX5rLMO4nkm
iq/4PMmSAyNMo41Md8HeApJsAsLdYPUAPE10w64VSAeTHGLHVnsy5LsUUV/ithkCr+A9FR7/foSZ
Y0n0+57MK469giyrmi6i4vp9T1bVWizaoSkPHWVxP0mJQKpQKzrau340ZuQ8AJtPR0cq7cCk467E
9N4u/WTFmZeAxg/MLFtGsYMTY4B58q7hJF6RAOQ/R96u260owpODStRfvyj8atGkMKZiTyunFRwT
UoLMmTxjJVsr8R1OHuYvfoEaEDgWAsaOkYKJcRbo9NMLFggMKUYp+JRakkwmmAv/Bjr+0+O4OaKq
OFJzzeBxUFuIzih+Te7kp3HibM2rPaq6H+oZYywR/vb8b1p9Vb6Kpzbu2WIppPoljgq0fJktSl5v
YfJjy8JCMVwIh7Q2kOZDZmr35T2NGa9ZemwXTM4Q5Jp74RGOQ0pSIsBFT9847YAMCIDyWcGT0Mbl
3A1VNxNt/vt6OGpcK8GpR/h1lgKdYEp4fasgzDP/8jVyR0ilaMkXX1xyj/lJjT4MTU3yGInzDswR
rnnkgdZezbmQ4serbAXD7X8KuJF/ejg39VUtaWFfSDyc1txQzGd4zhye63W+m1r7c3Mvl37FpgIG
szB2aABDC2HH2TPX4l4GzmbzYwLw8PcX5jsTWuKFQZozumUxwfnm0xVc1Ug71+WhGfeedB8hFFon
THWn4vz6iUsKZmKQlqwVGuo3dBfKc4wuhb8jugCTq30YpgvxBzzyD2Xxb1d1azEsyJcexjHrtsK7
4C5/4bocY3E6nh/05QmeyUp8FObiIpwoM9oGa/IToGCML8a3dfzPY5FueBtG1JxjphjlYfgiO3OS
d+uLYitP8holWzVJljhibst5cwx3Fx+TCcI0HG2d7sRVsUkXp3txh3ZW3QkbZdq/6x+cADM6m7Jx
Eoxe7pSdOFO3p535mb8om6tjznEa8MX34P1ysi/z6EXYFS/agHOxHz8xOCVLkFrtuvyKnD5/QIhM
HHNlHQDw69efIjTNn27+plE3Avy2k6AqwevOsxIa8kN6dapqwoxAuisQJ11tnQuuP4LteRPMT+sT
MInfvvfvzIvPG/p5pfbGmiW1+Q34lEq3FrN1jQQBa44Ogp9jvVjrZJOWWFhTudss+mqBGu/qwKld
CkQytzgguiTQ4ZQI6GzMOqT4fjXvDuVSnzIhC6eULm7n44M4IVnwwjiPw6/0TXlvvhJghwOIvEDF
jSMjmUNjCfT3F0f749b6ywq5OWksohpS02SFRMv0Jbyv79XPova7Hc9HucvvTXEV3lt3gWd+EFpo
bq8IiPDrck5H2ua7ijWS3bUPIaqQ43lR4LaYrau9RkzpHr7pZS/d9wzHDyfCLxixP0qr/tjuL0fx
lTHXJF/8/V6+CPx/W+03x4TVlBpx7NxLM7+AkiK7hSleT/RH2Cj/jjngHwvxX57dzSmhBM1ZyiQ2
nTHnovFa/8v8wkEY+sOdyeK4Vv92azd7bprIdSiGJSfgc+dGhV09iUj74JbizmMRPAh3mf9vR5BC
qzEhiuKcIkbVJ7HgIuFlmqZMz5NTOjmgY+rJV+3XGBorV4zpkDlNLtjufzCrYQ2P0ayj0uGUeDog
mr7NWILdTJLGbGcx8q0CJGMrljbZz0bLYRVIUzwWIFwn8HmhL3c2LGj+aIRNaWH3QE94m2Ia39mQ
cLsn+J6451WriPDP56J960gRhZnKp762V6bQNuZ6vdsc0Hle79pnFj72QGwQ0PxPhPtA4n2BWYIi
mt+CI4mvzQtHXBR6vFoCWdFYEL3DYScHtaJab1ejr1l8z/xNKaYqFwbxW/46gujv79JX5RAKDyog
Wugiuj19DnfJZdI/DRiBIkk5rxHDuAJmU48nDMzRrW8EL58gD1sIfvURnqYKNe8ZPaIA6+FIsFZc
uZSXLfau+RQrBBEIjpbgwrwneEbzWMQefwKkM85h9bjcOffP42OwCYQ7whDo2K1POB04Q0gv2vHy
TPFKGjbRFs/asd4ArtSLEnoijRJZZKjIcAd9TF///ip9dzb4/Ty9JdtluTy07YWljZDjsixCz9oI
5VhTokDZXZ1wD9fE7n0N4V+5lAVygvq5NgfhydZ8sTE4Quuxy6OH+fuFfTfkvLmwmynB6dpU0unK
iyBQ7QOXYFuA19kCph+naOScttS/yNF+oh+afyp68J1BfjNqbs0v/7hfUJLMuJgnsziPFfk0femX
2BQjPxPvSr5pCkHb2l/s7u38yjsZp64kkWgzHSSuyikYhOaeaTphsYZznpe4r7gDrWS5LEV3OK+a
4djqnzpMDditOJHEiodqE9OKKf8wRC+NblNiUaKr9SbB109fSXh/kguvA+R6QzuVzWUMu+bQK8sG
Ux55Yt7zPm97fSISyuIgiuhOTgHTUfQgUUj5pqvBogN0deVG6/3rOXjIW2Eq1IabeZfELsmgt9xO
PhrXx0Sd/PANjt/Q7Vb265O82aUzs6k0Jc7J7ZqIV1CGYToqfk/ziLajnePMScvzri+ur4gKZ3//
bOvbZ4Mywe9RdAuuDVTfm9POjKtOUgMxuGNCrQ9Q0j4v6n1mvhWXFofCVdvFXh1cJ0bj8dBrfWpG
u0FCYdJWbtslOK09YkgYzJrTWgqfY9J68lmsTTj8mdDkAPe6RSOKngcAQMSd67IoT6+1ejcM+0vh
MtqUx5ijSd1iHeikshNvhMPlTVwHK9OL98FcdK5OQ5NXL05T7HaXxm7kjwX0OQFmjhDPEOhg4HVe
XJNjyEZ+iVZC98K40g5ywS3ojiozXgyDmygY3MWTzHKw/4qwsAo3OmhAVL9k4cPlemhyyhqNySFZ
0EWUzHV6mqQ8RuN+lD2K+by6/PC1y98922WQYQp0Bat4BbL1zWlZaVmpDF2jkVGrztvlsOTdQHyi
9jtODR6kHN4pgbGM+6fEZCuH55ZQT1IvkoltlVAOUeZxdJRQIOssmNQ5ZL1zfGc217kKb7shgLy4
XBwFdCp2R2vvKNR8BUPaJsWwppiYOClh9vdKbHVweNPvjMEXlWWdHWHlyEtQArDeJPaT4WBodxRb
Qe4H+sqon81XzpryyWKO5p6CmVIs+KgMsTbGBoiOkmlZuhbOqKE/IEPHgwEqU0XMdo7npoP0s81f
dFI9NMY0o6f2qfao8XKgrWJ0Nch6m9tFjGcxwdritme+1uaeLq4EkkZkjJEZThpy5hQnV1rXIJXU
nxxp3aruVufTTg3uBUwzYK1NqMtaDEXEfYTzF1vSGMg0FkEw7R3pU/Lw6Xg9hTMVi/dnQ8Sg/MkS
7Y6zGxu/O21hvpSeZewMB4sSrEgibNNfz3f4NcIdu7o1T/XykDo6sBEUsj0B4OWH8gATzNgqpj3a
J4HkTIH7I55W5yA0obVVZUT3trK/PASJRwFxze4pp6kuPA7sN+M5qCdeZdiMeLXncbnfc2SiByAP
6MwkCD0IfAFrim1gki6ivPWT9I0g8Yb8q4RIZzfp/KE4GtZ9r9aTJN1mRj7VO2NVJqz27NK4Q5q7
GS69aV3Z1xajsOE0Ta1hXngWbZ9GUVIHT5m+LfVnUfGN4sh4jVSd6d/3He0byj+ufRhMGr4juvLd
sywPLePaxdqd+sxB+kgm4BEYrOtXkY6dpFd3PgSIWlqIwWefE8m84ugoz04cokE7mMG+jze82NhL
VJOUqaE0ie6VbIL3HcOU8L1dR/sEL6arb7oSlGuBZrtKvFTzBnVddTMT2CqZZNLUTB6LZpUJvtKu
zslCFh3zOtGCT0z6zsg0fpJwfyc1ctt4CvPSGxKDYesG3xfCNmlSM9KIZaG3St7N+2KaMQWFxzjh
rVMYetqj1dP/3KJ3/GAgcoTRPGz9lqvVx2KRWkKgkneHuZHHu7IO6atcwT37LIYA7Mp8xVvyJyKp
NB5evx1uNx9803MWpmCC3fHBSuWPaFHrYMObQgakvacw198VGj3cFZz/xQJTZe7V5FmLinLzpPVO
KWAHKeqdXk7xd8IMhAOMOcUcaVyzQ0aWnifX52u5vx5BplMMljFXrp7llmnLJjQFH7WTgX4FM44y
e72cB9/SGxw09gVs3C56q8VF0b2RbG41UwXnJeDbi2eJK0NaqZYfnCnnt7qGk3ZlC62vo0izzogZ
xjhaRkmmgdQxmEkKGrdg0aGiSNVnNZpWwruu76Rm9/encTsJRWCqc8Kj51KwbMct9+ZbqA21uGiF
RqPZadte04iSbCsw9v/+9es3/vmFeGIMy0odxfcff06Tk8oXDb+xr6v8V0TP9r9XxU0m0M0//l+N
CBqptP//iKCHl/TjP2Z1hvzwt5yg8U/9KydI1/+TfBpU+miOeHs1qvF/xQbxEw2ATx2NkkyR4eH/
iw2SrP+kqlBVgnxEXgNjZNf8KzWIH8nY0xuWauhfeULS/yg1SB/fpn/ecuiNSKuQCmJ5Dw3MghrM
z39pBnAGTHKj00Tg4XZawzwDa6cj0nx22QxWcjUx1PO0HpipNM8aVl8nvV0nGflg3ZjViFgIt3Bw
MXitht7OCvUyuaAI7XSDCBDSxmD1Bz0+ajEMr/xhUF7z9L3pD0bhatE0osusxghr6BSXYWWdrnj/
L/VuEQoYDLtwFKSTi2K+TXwxZZMlmZFx0rOFwzbE+uMouGR8SoF5nUnD3GBHVhbiQMbrqlwoI3Pc
ikjuRY9pU6hV0zMkZWF+2qNEicjw2J5nOI2n933mZFTtmJQ0Tg+jhejje/2Z7gQdn7ZnTupf481J
0CcFOMVH/F/snUeP5Ga2bf9Ko+cU6A3w7hsEGd5kpDcTIi299/z1bzEltbKiqjO6cSdvIECo7lKV
kkEG+fF85+y9drMOObccsAm5PM4A9YE4y+woZdtYXLEjdpnyBI4KaHCjrUHGckFnZCq8ZHgz5tNL
ghQegcV0yUvbbu/qJTLzsrmIl6aNUir5MOfxexwtC4ZzDCewUBjuvNsRm6Bd9LTu0SA4xro3lvqT
uhSXeMffzdXkCzbTi2pnbXQMMsh6x9tGXPD/TdRdOnagPT/tIabtRqSKLay1aK5JW58RrxkuRA/T
G1xiureh7UNs2zcufJ1DA6iwIsiApJjoIsXjuBrYMLMZrOcyXFtjK27UpybH5EhVOfiHjurdDK6C
J3aNjoi5DHO+i81lHT+35duYXIPJP1azilmOSQiIRaMpw04zS7ewZPCWz7IFKX98kEXVbXVmYkcu
13LifTrJTfeAj56dwyFYVKscJY3DYIiGTjN/I/MHU82S+TCKqfzCktd+vZXZ4ywrqLjq7KrENbcy
psGtY+0r+uk7g522stYp1z3hKkazFC4zzVZoTQzrNFyVykXjduux/miDm4TOp74zpGcy51T2le7W
RbVUXpNoYUdMOux4AZj6gqnhNDkF4g140lwgh4921WO/IXg1wTmeIUmwx5WEVuSDiadWzcZN82pe
4NRTPqq3x74kINkhbkA5NPRpMieKPiF6XIwGNo11m9nYAGF3dvIsvmPkWRBMlW3YNrNtC4bLvIeV
ksMBEGdK4ESMResVYmkyIDO++WSX3vOphasaH3fLxcXQcG16c/U6vKfBpbC9P6ZaaRftPvHekwo7
/fVAYIpuD0CeifPp5xM0Z+pBhj6PyKL8yNEiR/PuIG2JdIRcaPB2rIgZdIEQLxkB69fmrgHgtVAc
9aPvrz2dKOgtN477USUOnZhjCsi6nFsv2XvFM8FYtpC2Osx8kVLnqGhLqd6mk/1aXzbv09UInZww
Z7IR6EqJYAzSe3rzuTbzbhTYU/WkEqBkzz9U8ZBadg9NlgcQW3mlPyl9ZefdZRE/eN2d6gbzKpNs
07xR07URHo1EW6S2qm+6dF2iPUuZAaAhMKO9mTIpZe5zrScfumYC5rWt1+LA1nlbIP4NVymPULBg
0ZGrGli2nTV2jI+UoHoL6+HGvYk+w3ksLlBl3g7aKziQabK4Z/6J7jUDcXfTexvVeoz9FRldwbjL
hY+gObjoNAzrXR1YPcYXS/X2irHrcnikkl3SEE3pM0be40BbTpEJW8xqG/TKjM3qmnleJSiLAD6K
JmeLnHmwyczOD49DtnHBC1hUzvRE5VUYLofMURpwZd2belAP1VnNnPLjhuGPN4xucGBwQ4yzTuo5
03K9PjYMESV7cTcRKRaEPSL8dQJYzTgqu3XAd6r5u0S4M/SLTrhThtegv5Ha90g17ZEdhGdgCT1q
4Y0fLHh2kpwZGMu02W8Y5/sv2HsUop1WPRkH1s2YPCRLMTzGtEhL47IWUevjzdIZ74p0g23CSASn
82HrrsRgMWaUfxN1RaXTytJJJIkdDZP7B1AH4IIP6boL7QoqfL8swVVp7E+dfFmzptbsu3N+3Ic5
XskYqHU7ZLrKk4RxLL/KAlrbRNJKLyE+Cmb+oMwB3Lszpbi3bDgD+OcsbVtBMU3AkgVsVAenhl9u
9Ruz+RijRUn8BaTMAc3WxqAfL4Fqgvil3KCBDMuJHNC+kjRmgPayDlV1VGOnbmZRMmeUb2Vg8hyC
EyAU6shC9OCmYYILX2PceY7xx/bo7wLwnwgQvysAr5+T7PnH0o+//3vpJ0iG9JtisVvGdEUBCLDp
z9qPP5J/o+YTJ9Yh/hL+91/FnyApvyF9hD4E3ROSg2zwxPxR/QmS+ptIv4+fSlVoytZ/Vf19Dm3/
Kv4+oyI1+OMQIKdWFp/lx+JPjIJsEHQd9486JTtU2bwpaUwU0t5VuevLvn6s9LuuM61Z5pm3Xy7U
H3uGH+IWTzaYU1DlD0ef/vxL6dkrrVSMktbfWNUqNB7FkC5Y6YFbvzXIx+kzTJ0q/Coez1QkOUVt
HsqAnOcoWp75IFzrLzXwz5fhpJ3XuLksB50KzeMC5xHDNlaVdkMMEjY/PBhnjjZd1B8uOh13NvQG
tT1IONhKP552UIppgbVkwB5pbiRHQgBSw+qHrAloOt9XqzPH++kynxzvdAeZ+40syxxP4+wkx9pK
M0y1j+orMr+ZuHUPxZkR33S5vjvBk7tK8cNUpx013oweOYW080LhWgM9fua8zl3Hk9tHFr0ujtx2
QOw5LgRoOuSu4NacacvBqZDTneu4n85kiRf98Ys7uU1Il82TgIRV7EDtrr1GwGbXMzBPH+hj7PM2
qNOW00/HOxmUFqLVIDf3pxsFs/gcRN80okR1P+VCTJkL6qrbnmu/EH1z5us7eV8PZp8A3eaxTHrz
tSxlw7EiBo5la+0yZpGe6m/FFhVBKwo1pWF/rUiku7oar6cSc6xoHaWq34pyeShK2sFFnVmIeZBg
lvV8iNL3IcXE3ZqXvpGuRFlmxliB3lAFFC5etVU840Lz0J8XYXyFYwfEUQOzuboddK1gn2T6tu6L
CGqteJkO5WublncigbP65LBozKe0KFelND4H1ojasshfcrfaZQYyR7kW53Klz5H8TJ3r6s1NQpxc
UXiV6PmDLyToEysjX4mDEO2T3vJsqx8OruS/GoYERgj/SqPeZoq7SVP9KCf5wSo0MhEgv8fjPhOs
h7gOHhQrQQGSMDqufBQllXRvGsmb5bmvRk9/vBeq57ByP3TJTRa67jEkgTPke4QFDpo8Q+UBjc/v
xbnpV4culwGGqYChzCxeB4Li2lWak7YW+OtGN7gcPVB9r8IzLVGVdqW/LD0SOpQoWyEigjjf+Jg6
JKAhYiN3AM6nIBsvuaz1jM1CF+8qV76XUFoNnkE5nMk7T0eRVcVrS0Y/PjTiUjL6Jy2nKUtQxSqv
2pvaxLyRlh1tudx/IfyG7U5bOZaLdrNR/MfeQp4bWm9Nkl+Hbb2Pje6VM4cPmxUba2pmJxWbpULZ
BZ4Y273aM2StlVWREcApt7tcYX7jZu9D8DS6INvt2vfeg1q4KGteTaOxyoE6qbpgJzHoVYEorQ76
qzK467xXr71u2PsB+2ZtlC8iqWNVDSjYYjc/+CkpA8XIMFzCGOwWurcsGu2jS0w0eAIbKsP3xVtr
YNxgDEZ7L5TAnVwtRnMcgVeJx9rRVBH+vZfpa80Q2ItJXeW4PcOwAt7UohSRrWlNIc7GChScGVJa
h94UaiX28aJIdFwcvZhuOouUQyu6VFIcBmLxSMr6ZMOQL7LS2uoKShXJ2MWGjkOd3IsRqa8lMuTr
2NOMrkAkK46gse3ux4q1PMVeGKPw414I1q5q7KuiMdZezjhGldE6GxoBTZEi7FoNa0pm+GR7lcUy
UcxrTQ/XCnAHT2BUkxI4pEUuvV1kwm4w2mEgvwiieuH6FnCETiCstqp2o6zfany1bCaswnE976Iw
2Y16HhvFRH/TM2neiOQK9d2LxU1mewN0x6rx16Yx7oiJnStiuKqMFv+bSLJQzFZOSlW0xJr0LlOb
+mW3UkiNJ5zSmOeCycbG84SFruKU1LQqc1xlhFYqFM/5QG6tobwVCjkSukYruswS2C6W7WfJwyB2
763l5bNMiAmuLbTp67gL6xZTGWieeaLVd5Uoq1TMyrtW08ZNLQxppuRedN54F9TBjYU7alW2wNUH
Y5gECmL0VAnNs1CM95VLulfUaair+/ZQVNGt28N7MzwCtFBSFJpPahjNc0csg/Qwyn62CLq+u4hF
djOKhnIqierrMy/Ecy/6aWL8pZ7KrNiMTXl6XyCFYwtwD7qOZr15TSgLW85JbP79EX/5opcnkpI4
wUjVk95hlNTB2HRdf5Or6L8gru+72NxVUXPGjPdznTq9eZl2qlM4N6Onk4oiGAxDGMOSPWHtbftu
K3YvCjdXDyWQ5WypizsXCPSAYvv7Ezx74JMaI2plsZdqSeQVzNhwJq3KFW2Jubg1zh3pl9XMl1M8
KS4kc6iMQEpEqhkF6/0iuGxnr+iH2OzP3G1Oc/DMqf1U9J5c05PqwswDsWvGfDpgN1fJOe237gqZ
/jxdnpsZ/rqk+HJyJyVFE0WhoAiBeDNspEVH+iYCk4W1nLRs/8EA6Vf1C+hSGCSKRrTkyZWsKikw
yoS7Uo/vG/1YUapI7tWZq/fLrwt62GT1wSaonhTxrqglYtUPPXq5CVaQL9w1uoq5RBE/DcXOCUB/
eQUB/TICUiZes3JyUnXol25XiP0nAgrVOKYq/MsOwCVnWCnrM2c3PbinFfzXo53cG4T1jgrvMY52
AcdxEz6qdwbq+3YlXeFlmBKUs0V3PzXvl/Hy3KNwKjX+rHu/Hv3kbtGFMBvM2OrxkekbaJNz4xA/
ljeIpGw4pDfG5UhbeUZS97YjNHUmn8H9TcvkTycP35XN+aSuORUat507uEYRSzdqUeV2nadrxUvu
JblZxy1CFa9uLwY9v/z+kv9q7YZF96+Dnm7SrCCuxTaUbiLyxmtiTavhzC37q8X66xFO1tCmlzUh
KYvhxpDrp3GUUQGhO2sogb8/k1NZ2+9f35dTOVkzc89vhzTkVEiNXKhzqkAn2hs8HJNAHdPmSlif
25r98isDIEhHxNBkUT65YzrPTIVEQAxkkIYnEo6kD8dCI7sTJE99WzbxuXP81eKpfzngyavWV3Kv
jIJI4hYlJgL9XD4nWthBMHeWmfDLZ/HLoU5esm4jm96YBtJNIo/4xDzihbWWqU/VIr6RQZx2dESz
HrNMLcjN4vsv89Qg8fuX+dfRT238fuyKZe4P4iSenNwwBF1YmHb0S9BNdrZBm4fNy3ewJnprTMHk
049LorsXUyPz3MLw+eT99GR++TAni+4wpHpJmDHAzY2yABXwHizxjoPtH1bqGR79T3P3abP/5RtW
Th5INc9UbYwVNvuxA4gbbD92gDHhNNPtZH7rnIKVaBqvBE728v1VP5Ve/HTVT55V31JzA9+vhKKO
DeKdbjNEJT9hJl6gn1yMe6ii50qs6RH57tqePLVl3dW1MXKbEU18R82rb1InIPd7Vs6LdfrBeM7h
7rumrXL8/mRP9bl/nCwySpUcRBbAkyPr/WCGdUaNVc2BrDvhoj1y8LX+7B3A0qEWzfaowTBe80GG
NSPG8opIv2f8WWQrNZvkvrg/84n+zV3/10c6edu27WCOvTJKN75FKJ5P9GM61h5RbzPVcngOTejM
El56jx5/0+t73ej0ZdwyuvIF7Vob4W8TQQ4/LEfCKwsDUc8GURmCsuv74KnRkv3g+xvfLFemJqy6
QlmLPs4pXW+2g+w+m0p+k+TdpsxjXrptNCxTv8GL74bXfQ4T2bfcDltgqa1NORHtPJABJteJv8wl
Ad3cqDGxanPIIqnwijWPEJtaMh1CgVWSe3EbJ5KnMGISFaeMy0OVZdsoVsmcj9Kqd5oaO1Hqphbq
Z+kyTbKdFut3lSw86CZjuzQ+xJ3L+tNY6jySBqCDcQZHNqhT4AQxD0jcQu338ecobKcbBjF9CTVI
0EMdEyqeRIVpz5AhWXNN40UcRsxdLQ69aDAih9bHuzHQekj6FjqCwbhlNKra8YP+YWgG5i5NAadq
kCInsip17WGQn5eBGCHgUd9QSdGV6EkUHDRXmg+GkMz0VrrPsvhRysqdlyKND9UpXaAK4SGmtTZL
PRDe4VBtIiJOsnDE5pnGthknJMRAz3b1EhlphT5Vjwu7d/Vu01aNslHrzkKINIKZDKB4hBqKe9OT
oGFnNcrWxrqpKzIBB1GDjF0ygBr5C5FCZ7129bs8yT+sQbiTChmHgCY1b2lDI4PdfegMdd7MPY22
U6fp6SromdgKrVU5bQ9D0+juBbV/c12CG1LNfWtbaVMNyr6upRHnADisFFrHEPn3eZmutAYkGm26
WddEBVroCCGjP9aHFr2v4GXuLJZlCbeeC5XCOub9CDwWF/+sUJABSwatmpYWgluxu/Z7HKhaSiSR
PBCxLKf04VwA83VTdfO2YKPeFq5+GCPmckkfofnzRbSrNW05Q+qleaoSt5jiBZ2xcS9Xvp+nh7zE
7oDcN13oIvrGom7sQAm969xtprlzQyBXy+heEOjBSAXds7yDN98q9BBdgejnOjgY8TQToxs4Mxpk
mbJCfTpycQjKZLddT0bb7jUyC9ReYio5QhPhSFayY6SJu6B0jxHvcHkgbMQYHws9wLucZJITmC1Z
npM5csw5JUXEpREcrZTOV5GVxez79eaXjWU64v9aAU/KbXksu1roecnGO4lpOcHykC7h7OGVorov
Vu7z9wecVtTTtR5BoYKwWWNofUqJLr1Es1qy/m5KGZuYgJpGOvcGm16PJ4dgtkGUl8QeTJPMk4rM
lEZXznRtvCmdwQb0axPGu9LX3QIUJ96x78/nV7ujCSCAZpCEHfknGq2p552YTrgQ4pjn6nycvOTs
Lwk6nwkMcT+P9ves858aMlOD7aWCLE0S6bNMk8d/L36z4yDP39EapL+QwP3yZ/05FxWt34CT0njm
nteQxHH3/K6JEyT+aCKSTV+mBR5b5FlIs7L2/+efkogozoJZOKELFYRxlH9/iuLE30gnI6KXPpQy
daLM/0YUx5j2h7v3p49+evdaXhU0QaOGuCO2Pn4mQ3pP2gTt1QBbeYppOESGIyP+Iv51vCV0B6i6
hQVVo21va+4Guj8NW9Ww8atlBOu8RtRt4trSr4riqLuH0VoSOqjGK2O8N5tdaLwFSOxTFtagfi3U
S0nFUXDTugwGHI9g0gjd03PgX5vRQWgOBpFR8rbSj5m5U8mhqbYRv24FPP7BRdXjz0kxc28lpEZy
cChJPjOG0WbZN9SlB11RjF4YvbjuVWfdacFFJrxH0A0a9NUjqi60vWm7yON9Eh7Vdq1Li9bdatlc
T296bRbRUC8cIVzJ5doHHdkyhMDRJrmVHTZXyXDtKzejuBaie2l8aiPSbfdutUrqtT5svW5Z8nNY
A/JVGC81a8cUZDbGd5bGGIbc91kWXfTDkvhetG6+tZO6eRhvq5wM+Y3S7Yf2OIiI3B1qp7F9xJUW
86oX24WCggcBNKJ36IjjgzMFlPSb6Z9sMar3fn/ZRDcsEdgEtkmyT7VDqV4X1bUb70PEIFh3oXzg
Q0Cpj0GN2ExUMfqmFBDRz+RonwNgzJfFH4E2/9U6cpMl/PN/pv/mNcuHMvD8+v/++Ft0tn/8SOe5
fv7hN/O0Durhsnkvh6v3qon5T/lB3ns2/c3/9A//8f75U26G/P1//vmaNWk9/TSGmelXWQNLAeuB
KKpM7HlhqDRGvlsabtOgfn/7x3X9XL9X/9gHPML/uGjqeAhS74/Fojr74/9cLTTrN8tEBj0xmSBC
TajMswpa2UQmSzAqH5UthSYbbKH+1FCwjiC9sBDdmsho0VWTA/nnlTv+/hL7XdzMlfzj9191DJ+9
vr/edVwUfrqm80KVIOgCPzrZwORq0tVuqySXBO6ANtI6c9O3Rbi2snTZBX7lZAMWc88zX2qxRqf2
+UtC/d8k/vrzd9XQPaYeG/oiAXSWG1nDzTi0ttRDszXbjOmDLhXi2oVyXso9nqbpFymsX32ZCHSj
wVoKxFRH70RApaql6raWugs3DcWNywlsWNH++AXcDr5nF0XVX//u8+8VfXOux3ziFfm8MhriEgvp
uoTO5NPT/2Ui4ZKqEg5BGV4SsLURVGGnptMk0d+ZybtQ19dMjR2C3w6KIO1lbbyuApMst3XrWfOx
KmwZqIz45vnKLlW7GyNMn7PMuiyMYCNF1rZJ6vsm62236pjevARq91jVySojiEkbykVQNgcr05eB
xDxtxE2iWEcSSJcFZe7MHf2ljkzSbfpdX0PdUIN5pwJe9i+0CAQyFjcXy0+GpqvWwS24RC+JoqOq
9TZkyVSm3OgivlLS9Lqrs02H7PfL4/KLm0o6RTajGaKTJfGs0fCdqHMne1DDj2XfEszxognWGamT
WYqLWNZXvWYH1SEY69lQ7qRoEdyzpGcDmyg80xihM5xSlXyRGFOsuCdeyuZ9MaXBrTRvyQQenK5g
rsAm1W9cA8nfkgjZK44LCYVRq+hY5bLO1yHhqsVMvuuWQ7AJ+j2uqEi09XfQdFZO8Ohy6Neq5mC3
LgJgxlhinDxwqkvI0Y12CDX8j9TSobbXH1Gfzb29rO9M9kJTqmC6k4QH2X3riJU0Fac7wqsKmj1s
kNG/r9p7q3tCs+cfomojkv9RrhP4eNF9mLNjJPbro4cUSHpV8Cw2m2LYtupNRgrMc4Byu7ysZJ0X
1GWJ0nBcGRqj0ZWAeXpchM+8nMBWR7usnUGib+ggA3vJD/kz+GV0s8hHfRH+/6xao2K+b+Tj+FHD
H4yxvfYz69HnOQsPfbaQ3tqFaTlZssZ0BPquMXiHXdEY08W5wmTRuMkNbqZl1iwEnmN12T9+f2+w
tvxQn/whqVQNkbsD0BpuJP78y3Pl/y3a/1u0/7do/2/R/t+i/b9F+/8r0T7lIvtwfj0ZcP0t2v//
V7T/+xbwFzXmpxLir42LqdJ+oTgnxBilhAi09aRJVxZCW/SJolyp5n0Pq7JemuJGy/dN9SJUD+AG
BtDNBi75ce62V/l4p6cvIRKA/FkRtlG+U+nrt3SwreZdcIuVoF82zd5Q9paLv2rvevNW3lRk7MhT
BCq4JOJ0qjVUSz27gKlSJw4hE21yrYyY/2YGmEjxotLm6RWBoE8wBhqsxubMenfvw8s2vQobp2Hv
j40C+Vu6Uw+Cjp40WzVxeEbAbE3108mFsehA0UsifcAClPJjfcUmeCgrtzMhLYNA2WAk9IC/5UdB
fe+tKQ6qJjC7k9YdyOR8W+tzOM1EXZUuMZyXSXA56nMVq15vIzRkvtGSiILxEd3auPG7A4JEOwmU
eQU3DfWY4t7U6rN03/SXRnQT5JiujkO799V1re0HHeRccGFl8wEHCPkbAGtwnVVrVGbUvyOR9nj3
uhtIC/4ERo+0lSE9kEqR1PAyLpHXCkgvm7BYKL2tEtEGZF8jnTSn02Qr3n2m3Q7XzFv64DpXwJIz
ZBwC+qbqqtauB3IxmXTKoAfobTk5ydujk7wkykUP2+DKvBW23v33ta10UtrScySjBv4ybQb279qp
3T3v8qgxUGJeTjE/w1wBsNmuwHwitS5wN07ymu6+W50V2Jzw5XgYTg48dbS/1NR9YbSRNgre5Xg9
aDOzdSIMoxbBeQ4+KYjCl8rrQIguKS42goYpHAXCFOwooV0Ut8Gtu4t2+qtix/N4E27VhftQvSLF
xUnQYCjfgZrNEch6xoNCgBcOzNT2n7QjAw9CsD0nybbArtjsq3c8dtEqW/ovwXs/JbPOjBAirJMo
iwZIC6Mh0Y7Jw7PgdFVY/ODXQflYVUhjlNLuyXKfh1fY+5gCwSI+tLcWmULL4KK5V7f+imyjjXkl
r8D0HPBENTQpnXrVwjAY4BfAONLseDM+ac/1lbUBXcwEiI7YsnDUh/LgbtV7AoddiLVAOIDfe3N4
sZgGIU8Dx+CgiIJhN0b2lPXD+BHn2rWykS5hjjfsqVL8UHPBf8yJpMPKD0IGiOSD+dDdQDHoWkZs
i2TXk/otwLiwMWPVT9lRXlkOmD+MfCt5iwMeNe1g6/GS3a7hruKzRMhptP7Do39yG0x//uU2SKI+
jvU89y+n2O/CbqburcJpKVAupa1gAzWB/oUAILipMOgxHeQLQKL34D2EbHXrM32An1aik49z0lsK
W5obah/4l+ImWAUbfW18yg/P4atPRDs/3/2nK57Y1UqU8NiVjnfo7hDtSsREFI7+6r3JM/mlXgZ/
DlL+7fvnxODw80FP5l564YI3SCzvUvEc4bqFc5csqwUBv96yBVDski+jPJ9ndZ/oSH4+7sl7j4i0
tDZVLmq4DlbNvofqTlzzKrdhsyzPrGfThfvufjoppLTAcJUw5ligrtCsSHhvJgIW4JClthQ24/u/
BlT/9rp+Nhy/O+Zpe6BRCk9p+DIJOlmmjwkspaMJOyR1JkKW3Q6MX230CWjxUeATYElE2jvUII9r
P5PeJNhwDMYBHcYzEFo6Ecb32rt8bxzPmU0k/cdR5E9fxSlWdDC1UlZij8dth0wBGLe3qI8CNpJm
o9F/IwekkTc1eOhyniv2UO8GPqf2iVIHEUUUB+vApwuSZzQ8Bs/4c7VqnjGC7y+CO0maGbv21Vy2
a7dxklVhJ3ts0tUraFCDwGYyRxh3iEwGNPLGvZmC4QDbtoWyAxgdrLPH/qN+NpIN7z9w+sqMwc5g
F8/jTSHMGehUuJgxNrRMt5ktzNOn4RpduIxKx9ig+Manb5b2KMyMx7qAxq/uSC99bR6yh/AOEi5u
zwjbMdbTpyHdpkBGy1V0J++rbb8PcGPDEYrvy7m20W6DG+EJGJ34OokUCChVbO1ytNMraoHqoWPl
mQkoRcjyli891i1hJh7xuKwB0+j9ttcWhblm+QUv3pcL5TMK3rqN78pn7U7d0gX1wDDNMmhPT9Ic
OUT2lkMV8pz4oVvlZ/WdJ9Pan7/zExlXVaFo0yoee+ASHqmw/iJfaZcWgLCaJ/CcauxT/PfN0/D5
cb6s6JXmVqYuJf6ldEGH1yXDcziE7oy4vm6OSv7FXxRO42Nrt9ULzOLFwnqSnqa7hHdiFOChJdAE
XPX6zMIwLW7ffayTF41fg/vxa+58ZE/w3YFSNWATuBmu27m/qq75WqBNFbN4ebbWOffQnbxUeiUH
5As06hJL0KKybAxGI4B3EpcRNnH/5oTGngv1sqb66bvzPXnD9FVduXkc+Zew8uBeo+YlnRYZE2tv
P+9BzXr76LZcJd3Ma2z1rSRoEDTkrfwG6J+JK9KgQ6FNBC4DQmi1mR4PFC/CLv8on7Fm23i58728
ixxKFGxklOjSxKWciRtwgG/FXMUodKkfsq1u2LkjL2FkqBtUJ6zIW2ENfQ4IOZPZRzBsCcB9c8Em
ZREvpTf9CcmRWB3Cd5yMO4hd/HDvoDmtMFU4GhV+eF7v/eME+udn5OTVGOtZlZcKS3iM968HHDoH
aIAgpL1MrpvV97fiz/vAH4uMz5r8yxMi+rlO2B1fjSfsFH0NA6BfKHAt8ovu0DsFRNFuEz9oa2+R
boILd66AzlQWI+msLBnXUCCIFSCC4RqCRhYtxtI2rrxNZtD4J3djI2MzDTcELrZzKzdmaoXVYBNU
mwbtz6Kefz71Dvcc6w9pVN61eYBwSqSTzgINbe2RMYaOcQui6venLVtnar1PDeiX8y79npwOQkt4
DiZn7AS46IRZ+IJsjOwH8z17armp5tk6eSSgl+3HXn4kWTbxbACAs5xcUArwKYquKuf+VbAOX7xb
5cUku+dBJxeOktxdSJtPp+ZFHHAZJ0zDHq3s5DQabsCmJUwWrnKy/Pgdaqfn/il8lq78i6GfxRe4
h47DO393Yv2R/ZF/Gk6NpbzToAxetgf8TjX0gNdxo+E5e4HjLB2mdM4OEO7Bv2ivq1tygIhHAp/Z
vLKkEZ63ZUSktDYEeGbeC8MmZkDbd68AjZ9Z/Iw9is+BTU0yvQ6tZ3QCTb9sPoMdYH8s8g/lKr4m
QYKYSmMGwc9HMRDMctPJ3cOAGszAbjhTwbDsxrm6Q7CsN0v9FWzkgbfUlRQ78N8D9sWU+BAUmGaS
pZM4ReWgHJQmapWjProrFW8y0NV5DKIFpDchNwBN/IW7IPV3eETKFnNFrgzRbrsd1nA4EKQrSTdk
bQbiHFwhOxrWFP8BRIa2jS+WVDC7sgQTNBvexGO9ZWeDhTa9qi7S2+KFrF4UctflVbPzSN0SZvIj
wN8ms4W5/zHV2/lTH7wZ3aw1ePjNl6kSVqNZ9IFSru5sdQ8+g1zMapjLyVyz9jX7IvZCXG4waawl
78BsriCfrKqL7Kiv/EvjSBLyjlpCwcWhLki/CgzmSQ5S48S3G4P01UX0QTBCml924WgPKtu7bCay
bgqXhvmBh09Kd0oyIGFc1f1yiPatuKUnUhk3sr+QjZTs7IusPpo0Bb5/aM6+vE9qywRVzChapscz
Q4T7UVlZ8ylGrz7Em/NpCfKZl8anVeTrExpWY11O3YDOZkO+qvRDYNwr3aLGbrbiIaGngqyMbI/8
Sg6cNJ43ghP3e1HDU7o4W62e6U3IJ4VLIMaxmk+1PME+c0aoISZoehPBMlqDgLXTy+RGmk/2H088
d9nPLFWfF+rLhTB8IS7QHU+XnVPm7amVy+nxBTVzNVEmV8n991/0SQzBT2+gz5DOL0fUCjPympbF
sYRRismmfxDLGSlxl9XzYDjK9cTRRw16lK6qR3xqdBPau2kxgY/HvNqWd+mld/4rOHdDnJQuhtUI
oix8XoduXh4bUhxb21iqRHCJBEZ/fw3O7Yrlk5olUdNea0ZKRxADik2HBrZuceltLMTo5Poe43TO
NLpcnj3wuTvt5PUfqaHSuxUH7hflOt/1juJIVGjUyUsJf8WUTSKsxdXZ454pO06NNGHay8aYcYd3
tjGb1PfBJbHPy3Dlb84FOpwk3P58g53sjPXKlVq3p9OS3NHQIsygS5e5T7wwmgLsiNgu6Pk15rKK
F21+DN681C6X52of9dyDdbKeyaVZCFEQU2jt5A9301+HjxAnUSg3KLMfhNjO4M1fsw1uVpDaVsKW
7aX3DIF+kSzhnRdOfJAAwEZ75Sp15+yz2JKJeEXw3Te2C6GTLgZJkYvzaWef4KRvKupTb47Owynn
IV8W2WDEUQ5gk481MQb9rrIlIj/tlATXCmzbIrwOhiX/Iuf2oZ75zAKEQeSYiKhvypU6hQ11qtNu
tAMv34vilZdOrM8imPhv9ZMSzav7hpSeZk6AuYSi987apsfgaoptvEPvl9pNOas22RY6niM8Gv3S
eszRm18rz6IzGWTivUwr05l8pvECxuY8fLfewlufV2zKSKBmr4nU7rq8y270V7hzF1MtOIPb4ERn
94Pnuj+TjPRrhy9UjVbpEhq91Vx4JeqAXKrsZuLy/QcIj+nu+e4rmpazL4uo5aJqw5s2HYtYhat+
l21keQGunG4nFiKDyB987/f9e/lukk7mnFm/zmz0fiK9qyE61mmj1y/8Y3qcsrImXm1w9Fe/e29j
+395xJP1WZO1aCAF0CPI3CaURLWjeXRLLlkwGw8VSWfxnMbwuWXrXO/+J3esEsQAjOgo/D/qzmM7
bjTL1k+EXPBmGkAgvKE3EyyKIuG9x7P17L7Y/cCs7mKGshSru3pwb42UUkkgzO/O2fvb80a+ue+Q
+1hrPTgQmZgTQRo6fbyJxCPtrDbZygiJMnPNOK6GO4sfUVqbToV/IV2l1sLn2US7Tr4XHf+Z8i7i
I33DdpJEe+Mx3bd7hTJPfd/fEcImgPpjD/azvie8fVfu/Z96uJjRJWdlla7m6LPZvV26hWX7NWmd
Lklwx3Gfn0qUptR9fv/sjb9mePwyoSqXiwZGijEw8vnMqLjlVnmiYvzWb61NfTefZdWjfBMfB4iX
sIoPoblQXsZbYhKLDQRDB3yGmx69B8hyJj/zcQa00XnocFI8m/5BENmuiwe52aufIvy/lf4in5gi
BmrzmXjQXqMfUepIdnI7fbAVGMsbleLxSaIZkmzHaB/8UEHWiPuO/OH4iH3/SjkFgNKVoTb/+beh
lnp6qIXzWi2Yb3G01jxXNe8M4no/68fq6xbLQ7ouNkmwrNnGSw/Ra/oExXorL8kHesWvJD0rC3M5
7tQf/U7ZqDfejUj6HIQKZR2cy8/8MaAJUZ/kp3oXbPDF+AQDkQGafYjac7SvwYY4wE/3xl64K0ho
pVT42W2abOFtvRvtZ7CBgqQNTqgvkk3lWk5En4hC5uu8MkhzuceWTprTBNuM2iGVBdMlru/PYaqg
MLPjt5ITwUbGhbQ40dRLk0XkQ/Fc4Lhxjft5Y8jhZztM5F1mPyaPI6mF/8npXfJ7DtkucKEKLFlp
10jYy2GhYTbRCKdlZ2e+Aj1MzkgDn4AoWe/WaY6ZEt6pl/WGM+g/GlJH3ykOT709E+I5PDq+S+Dv
0thMBKOcqREQv06+72g5nD44ulA7zj9nUF12K5yz2/A5IJAhvhuDRSuh2baHh68pz7T1G+O5ui+C
Zc553x0PI8cJ4KA7/1XaZ6eq3qFP1yNG02BPq5D0O/znyrF70hEQroZhH+euH53F8Ax7Mm2cUtzx
O1Kx8vSlj0UPFoqxUYOHLF1WT6pCyWad74un+lnfcByUKApxfP1K4NMqnvpass6dd04lZ7qt8byn
RJgykywZ9St5zVntoSVKyeUTn6J13qyG/lXuV0r7c4oPJXVU4Th+RKcJSvkaexxBEPPYAs0OSD6r
7RqetEBN3Z5uY46T/SsQI0t1aaT5hDw+NUvMdgbKyw3IlRRECkhQ3uDP4IdlLWXFMQUd99MrNZYG
/eFzHDiwc6zH6kbiPLiKao7Fjqa7bEnHTa044po0x1UjOxFzHDauGHTOigGvnMCRjLdCuY7fvAfl
HNzkT5SxyXA2yuccWxuYy/VoZxvrfcBO/dp+0p08mvbgjgQ7EgTJjzuSWLKwcKvbJki2nXHveY5p
LES24XOM21IsgGR0b3zIS1Z533NGz2Z0HcJbLP2PMLptqpujQ87lnIcZdtTe2SCUj8hKb2DI5MUW
EqOd3bdcOXaDXWVrwUdJ1O2qgpK0ZUOxr09tuWySR6T/1bU24LVj7lcCxLfZRIJRZOolB8/G6RxI
pS41hS1Tpl3eXSdWXBjA/py5ZVmT+ZVJFqpxcc4oByOK6/KrNtovNfAy9EMoixtk1sYKacdgHK+e
MeS/2eurGOaBrPM/9ReEReal8qCYYXojrPVlDEVlxXqxFNiS0RKm7yytqPKopGhm0PjJKXW1Tffy
+yXrwmX9deN/+Rku9kcwU4U2yPgZMHEQ6hS5+s+Kpgz813pFrBBjjQgq3KzU6C1n7Jygv7Joqn/T
n0MHg2vcUnACaJdeOKlPK1Nu2vwmmTFRfe8tSavcuCTyFinhFiwLreyrmzSe6iMJHmCfjexhzJJ2
52fzrrlsrb2RT2u/gjncqdKzOWb9TdPL1aqq5uEx/6eek0ABEo8vejTCVSOOD62fJkdFE09mqUY3
RlN4D2pznNJ+3EccMOE03eVSADChQGYQqaOIA1MDRNpnZJ1nCAKmrG5uDd87inpHYtuoPPz+3chf
xuvvm1cMH3yLxhdyZDbyzUenb2NAq+UA1FWI9iGFl7RTxqM4keCKujoE1YaORxYtO1/W+BUx+IU+
oSbHiG27TfYGKKQV1TDWYp+/nY2ueYuVap8/ViRynSISN9+y+3BNxp7GbmSEcAwsywChnNg1nx7Y
4HlDHrCkiitLO+fLNNqA7G5uCF8QntO1xqFqCTZ3OclnhQ6l/Gl+at4iODdnfbLrW4tWppudIiph
2H66MwjjRHBqFBBEjjzE2+gUriyyW6OzBA+Y/oDTlzed/BJOZ8qKZesIj/kmWXPMPmPMrap3sjSW
I101109eVU45XHOeFPR7fd9SAVb752mVRJv0IOe2hz5EOKBmaG3Llu+GpUY5UthCeIZfXK1HcpaF
ZWf3OQ4Peq/iU0uRFP/3kH2Sh1GpWIlbVA9greulMr4W/sGcdH4oW0lXTPqRyc6STGKX7mhqrHPr
JG7gXoBcnqXtoz2Wr0V4rwxLtmdLeZ/+bMRTtgywKniL4ajYKtS7fQ5KUMtO5Z4ZfkbEYlAhv080
tqnTEggcbYOH1O1/Wvx3PL8GSOoEhd1n77//yn6ZaL8+MlCgpqGbCNlnK+D3j6wr4yoP00C5J6Ll
OVyXK4queOioulJyOE5XYANfpKhfvulvl7v4poNWg6wAWP9+Um+1EhXUI7WseQflgz0lTIKk8BaW
Tz5sKu9+wkwv2Trtnn30xlJbk2O24hxAb4J0Y7x/CSjjhXrXvvwJN6FZ+OD9oEllN/3BXEabep08
GFTkYW9V0TIgru7Axi6x5dsrT3Gulfzuti6OXdmU+Uo0+Mq9cTcEIEwlHLDq3O9VjuIm3iRHj+EU
U4Qod9Pd76+NWer3175YvLKhjZJ8vrbE6Qkrxd6E3lA9qzfRvn3yngSIKJTPDMpY5lJdjZDj2Lfu
JKfcJi/6J0h/d5bLPabSZtokd8btfELt99ZnSGQs32BCtqxd7tEQgdCeCeTdJ8b2W9WR3+ndSyvj
xnqQX/oeQsS0LTdsDRlsxS3xSn0BC3ReOttp3ptw6DJhx1OUCK8WFdTLk/blZ3xx9mp8sWgpIyn3
3gMQf4XDBOesbGuWdrwuX4k46BANEkYQnOdA8VxYl31ny2z/MwqJsvEZLUm2KQvbe0pP2UpfZytJ
dDNoXPppWvaiW9i0Ddh/88X2TjzSs8zhRVyDnsyD7Xef0cUZyhgrVUcEpNx37p8NsXhl7psl1dUV
3IsrKstftB+Xz+yiAJiZhuD7ClfzCDJP7PE2pHQurOcQ7sQVyBUKU4iS9xw8zsKaLCBHnhbZIV8O
breXt8ICLAoolgadQ+3PieYOLtUUXR1AdGXzXnz2jszhfdEtUVLSUhfX3VLkgLIg/nB0VYdjhN2Q
utwdQreHrEljD5j46vejQ9Yvh4elEOGhGjKzmzL7DS+eqdQnipWbuv/SVvvq3Tz0Nxpls7dMvTVO
HqALTFADRM9FTQXiva/sdusDsncna+F1jnRHXZTTVORtZz1ktJEP/IVeWzRkU8iO9B4h8zuKZBO7
xXOyKb0l/r9o7x/r3vnZ2tm+eebX2+FdS+YaXZa4GJejvb4anjlRKpLTuD1Nqi3/d2uvnKyTDqvk
pJ0q2pmPws44Ge/tZ/dc6rtJXWrv5KeelJO5sjh06jviNLiFxJHJ0Z7LpNM7xr6bYD+QaOA7su5w
wCCZsl+GZLqzVSeENrRTV6pfSZPkiVNjPknPc4QPT8EBqpJErmrZocGm153xfsoyeek/q/JmECV7
QB+E9KWRk4JzzrindQ8GTTepgtMXpYY3aE5Ej81qNrEJU+SH8C43vtulSIQ6V28FasdoAXY1yxl7
ydVwGtwhPwxudJbVRT2HGt2RdShEh5a8E7YhrojmKHySiBwMF9lnFLhTcVdHy1Y7x8JE58sb5gow
uSQatFdMaXDpb/J+Gyq3Qf4eVMh901NRE4W2K5JPk087cXp8cQRREhMQFeiwFpW0ImCaHM92boOS
oODdNY/Gqr9HTLSSPibL7nvMyttgMSnuSByHvsmnHWCM1FsN5dkwdiPHSlyIg3JjhdRWimMf3tbK
I9SPRSyde96F5R/qeD/WG4OMo+KnXi8Ji55bxJ80fAeTf4qE+NkBN012QLPRXwXZshPX2W2/GQ5w
UGwps/sb/7HiAGe4Sr+ilT3+I0LoX4rWLj1t4Mf/Ok4uZoOmFDw/rUb/hY2Aa1hw74mVtMl9J0CF
zotCtcFEX7kPOKa2xDPLb9QItnSpB0ZzsTQ3BruGclM/D7fJD5AnkauBjyPT5gdFFcqf6mt2AOyy
VO5mehSK2YfUNvsVTXN2n3Mzuz0o5JCNzMetvmzlHxXfq26r+0F38xcZtOi5IW3l99OD9FWU+z7l
Xt72XEH+tsmuggoIytj5L5pBVOYil268dFePGzNZCo3tvfnKJqNUIAEeeP0ZLOdNWrCfKVzdbswf
M+sk9Tv242Iwo7nkV0Vfht5yOEe0bTYaXQvbCvcVqQtbKloI5qY1wLdKXXof7BMR132GPIjuzidO
s9xFCJETJ5xWg7qGu1Kd5BqSjqPtaXT2MaUpnsydFtsl01b+Q6weYuPcdceZ8pyItw1iXDr/jb9g
7UXQu2F7a4wLTrz0DB570HmFQXs93sfCWxZvagoRhlPqtz6Tc+0KvUGZ4MDvarfSTciAz+WPrJ+D
Um6T9q3BakngZE4W7c9B2sK61eWfZezK8JyV19qRXURa8Uz7GFaUNhO75H3LLrMesvz6FLBFaw9x
7qTZWs+XdO8loDPqgSY9Au8scq681suF9OKtanOp9ttbLXUzqYqEj7leDs6sLIG+PFfiJHYjMI2u
Krouz/Jf1yPRlaQ4jbPsTM34fr1+kIgHKwf/pXPn9vB8MuFEQ+9Jvd4j/Nt7+3atiwWta8Q+bmOu
VS85kT3PqhlrzhOuN4jNnfDpf/Iov13uYl5Ao9MImtwzQJClrth3O8GpROmynRtryCqvCvPmI8Av
I/LbBS9GZD1ampU13N9cUUUtk7mA326+5MhOcSM417o0vxRiLl7epQa2CoRuMsYs4IKiLb5hl96m
N8lZoRwyVz3zjUkVbT4odvhz/gm0+ZdT7wXlllPXPPWa5uw3l1WSIOY3/u1rjQxjHKxa8V+y/VfP
d6tuyN5E+nn12V62KC6vdHH8Kjtx4skyLuZb9XflQd6AD1+K6+AKxPPqPV2ciJKybzpy1fwXmCfr
/kDVchFvVDe5udZ8mj+HXz+Xfz68i+NPB5K4lCpxvlCzUdYhCU3zXvPaZS6YgL++pIsh3qIkbynn
+S8zUUm2oS/GHIfY/RKdFS26DxiF9pWhd1kbu3xbFyO9mLDpsPX6cyTMuy1p7Z27RTcvuBzKKrt/
uhZ8f+1pXox2qa4Mzwi45FzuUdYpcgdhRRNp9ftbu3aZizEu5FUnCyovLdpo7qxhmpOyrtdYr1zm
chnotGIMNH+aLxOus1Oz5tzhNtcjPq4MK+2ipW36oZhZGbcjbv/zYw8xNOSna/uVazd0MVNAXRbr
lg4vN2Ru4224UijUpO61y1wbvV9lnG8zEq+mt8rm68F1G+T3DCoV8en1pukvaoCLb1y7mCckwP1x
NPLoNJLkuk158Jx3bSU76enaN/eL3eXyUhczhZANUy3IX5OfvAV16XrblFQ1OM6LfI+wAi00s/tV
1dq1j+Ni4igafawJ0pk/joZnaW7SfbCuUNpfTZr5+13If02F2sV8kanRaJUmN2gezC02ObfaEURo
95vrI+uXdu/lw7yYKJp4sDotZc3CfkXqOuasp8yd355hWyvdjRbyk8+I/rfv8WLmiLzBoGPA06Rr
sgXIuBY3RJovKjYG1xr616Z8/WIXmSDeMKWEa5mHYpOuoxOhmSu21iyYi3FBd+/fmhT1y1lEC2LF
67/mXn8dM+hCFkwe4ZW6zy8l34tXd1ny9Q0jSbuMlexPLSPna5WVzEDGZ7rZsPh3JxP9YtPB1rgb
qob7mlfo/7R7YXS5ziGcJ4vf7AW+Kl7fpq1EMZQhjdV5IzUPgPCG4XZOdliWaXOCSks+yvXv39nf
P0xIVrJJguyvcdzikEHtbSz/hc7oxtjNtZBwkx1TB1Td//CL/Ha1i9lSS1sYp4XAXLIiONElMlVb
qS+lU25yPDKE4LUivYIrt/i3G/JvF72YN2sZ5GZicYtzL3Y+AJQf1m3Mzji+r8mwRH5w5YJ/O2N+
u+DFjJkl/ahohTdfsF+2txFBlgagfSBbV6eTvz1MfbvUxZRJekZXpxqX6m0ZlTuCy9di905aKEpw
xChXbuza1S4mzbFpQsJxjHkPaa5kRJYYWx15A8kINcq10uffL63f7u1iqlRJ7agEn/cWbaZ9TWNH
+ZKuzoLAf1zrf4Glxynon2S9U/GR3TXVx0dzeCv+itn7f5K6Z/KC/jV/c/WRV3749p2jN/+FP7F5
qv4HVDpLn1l9s7ddYTb/k5qnin+IooHJHsUBME2in/8LsakqfwBPtSRQ3DP7XDf4gP5BzVOlP0RN
g5WnMMlQykaj8N9g5lnaXz9FYHmioanA8hRSAAkFnX+872dOs+9jw6ubaump4iSs5TD0niVPR3Ur
JCpSFmtCvZpJeneYpny0C0H0b2UlrlalpRj2UCuSK5iN4rTa2C9aq2w3sT5iTMpqkJKFpxHvKX3K
cAw3+jTUKy20IqeUibKOAqXZmr2CK6bUpl2XaNZCjlJ/5dcdZnfV8onRzIr4YYprxFKTgHemTLpN
Pfk1ZZww2Q6eWDhjFZTbTukK25xGY5V6SKPUwtfdHnDEfWao3Wc/CoHtxV5p86RLMNWj4JZdWO6G
ro+cobcURx5CyxFBpC6MvDE+ra6mSI/MBwNUSEt3qEbdNcTuHTA7oq1IM0o7MQJ8Q54F9c2cMgou
PVlT2pDD/ZONxoUonWzipsNdP1qQ0hULcwrFNdpuiUXsUxS7bUaVs7OCclWK5JFWKj2BPBxS14yM
3s0VWVjqekodSWieyQanlib33pnbtByzmAZXx5ThdrJaLBUEEasi4rFpjaodIpG0b9Uvx1OrtziI
c4H0oUrQKO8n2aoz9eGcd7RTi8kynNBX360o8fDRJt1RIsNh4YsZ5UdhRLYMGxwvj/9edGRp11X0
lOTpSZUEtiRl0EJirxLb68wSuaWZvHcp2d+d0tRLycPMGGqA6QAvFq486cq6leFPRx44jhKeZo80
rcdoHI/04XKvckjs6paJCpNVl0OS5UwIe6ZWdo4f9NMLOcGkSqthqeLQqodDM2bmWatV1Gp+MYiH
tNZHFH0e8eKpEOLsyTUx3mUCXHJiWL0gAFLHVaCztjE1Xqtfx75kbK3eVF+GKPMPZJ6Jq7rQ8BrL
JQK1Oko7Y5EHUbiSsgaZVmzxm9XgPbdjBZ+UjwovUEfgLu+QjkmtaNJrXtXJTR6HdG7kFgukXtL8
HKUulcAu5Oq293okGWHSw1GV/WNexFqD38oyD+IgpOuxbQn/LgLxtk/L4CCSRUIvCdX9WGaR2+ep
/zkpHY2TsPGqY5zHyb3oidm9nJLjHUV9/lJ6Jk3yUel3AhuSleWNaeDAy/aPYj4Np6xN6ZNQx2vR
oDU5g0nCgyUqSBnUJEV/mcnaRlPK8WBCVt+Xpq5sdX307oC7YLKLJFLThD686xRdWElTRedC0AKo
h5aX5eTGl/opbkRa7UkSVPtM7Poaa5bSfyixCMU9UzMi5ZPyXHRmthoLRQ4XVdS0z4YXJzeCHiRP
3pRHwiJjeTwMoz9scikc3MkrOwqbnhF+mrU/3AhEzZ3NRjNXkf4Vlk3inuEn7UeBggEwhgKnYYpI
LyOmryXoZKjlbWt0CdXwOhIOhdX675KQRg9m1zeu2dURukk5RZwnad1ImBVPmZz1pMBuGGta+1oY
gX9j6QEcRkPLRPqERra3onS4lQeiA1AnV9gwhzgOzn2U6+eYgWYLnq7cGEmNozWLjJsoClIkqo1n
2GPQcEUyMzHjpZa1anp1fMZrqiOqjEyp3Kp+X/8UVL157/qQMOogll5jf+BjUsoQv6Iem4hIolRH
uKO0Pd53pmkal1VfuXooYsb31bB7K5QESI4xmdVbqLfmRO4iydVBKg6LcuyLVzmVk6WZqOXPGGr3
wq/CnPZ+UacbywIw5CdV9zOJTA1WsuW5PXr9CPmL3EEWyfNURMPrweqc8pb9oB6YvdP6crEMLWKa
EyEKCGoW84MeC6WTdd1wtBg5u7LUyk0pKMWBeIcKmGMjI6T1eKKn1A+MtaV2oUIkeJo+hKMW3LTS
NN2M04AMLWTu2GcTSUBGOo7mJvbzkqFRoO3VGy2EVdIkG2mUCMpI/Y7uJ3o7mRld0O+4FFZLAlEL
BchLHzwOFUHyrebR4SRAc20VKthhAB84n7tEdPUO2kCRm3QdjbIf6Itn+Tag6n8YySlcJlMiruLY
DGEKxHNmr9DSGRHEWfqUoUlaVnXmAzUAX1M3KlNqSDYjLE/TajIAy8QPlDk0olIfCQZQKvF2SqH9
dEUFBnrIvIdBUip6I+TXPdeq2u2mrtY/i2SCyJRP45Pcm/kuCvSRlUOQzkHSwfMvzWz4QWZTd+dZ
8QSkP2lzxLxlTJO3EQlUSAQ12k7M+a+MoeqFP0l+1sXEwPJH61z6RBVaEs2LRRwSaB+ZnXQu+4zy
ppF7PT3jOlFtq7HoJZFeEW4SydcyZLuD8BRpkbaOhSLYt1KLc2XIwzsp1WlvgXd6bwTfIAFMrpJl
HeXW3orN6BCWifFcAjvZSZlHLERZmc9phMsQepIRoW5TYOSkQX1b+mby0UClXTEmtHVmNmikvaJF
voyVHWmH3GBPSsrOTtokX4eKiTxZBdQ0RU0DBTXyHK/3JdMu8OioSLcifS2kiQFYo9ZuRTYrj4UW
ym5Y6zwKVStLVzQ971gIetbbRS2rld0RP4g0y/fDHhA1QAyNr8wVmyk6Jlblo7WTJP8kIgx8DClp
/gQqUMi21uX+rC4Gr5OlrfDZxGZ3birT2PtRGkROX4nSoTfDmE8A/hvqQlWYV5wRvblQwNFfeMCG
Dw31UVdNBtMtat06x9aEgygox4IY2krqYWZYWbofIbLv1aYiCcOSfUDfscjyvmqlNA3p7Ocxvk2j
YEuSyWW2ivk80Rsoo/VjkqqQdqCmF+h482Cbw1Du+HgSSV1LkaxgA2sKFZ6ybLWl2xAK0tML9Mxm
IZRCG570bMBVIiat/pMNk//K+GUxrf04cqw6jtPdxLOql2k78ZykMR+Pgpb3T30UELpKNitSGq8i
UxZVX04UpVAFKFDN3shsyWzi/CgbkoqAqjWlfuUpvkVYhofbYeklSaQ6k5gA1JgEzb+bih+Z98kY
OUyIq/umXsia/zYBdFejpMPaq4G1iMv3dlBdrSI0Ey2GhEFVnPJjjcWir++q4jEyHzr/zoAyX4W7
BhtwxkdVDNvR+KiDWwl3a+vTZssTJ1ZQA3SHLsIMC/C2uMstfW3pFSzo1u7ZvbPybQRYOuSaJvwj
vXg3dgS1tdhxhPLMmNqMZfKktOVDqrU7o5GI3C7uy0J7MKpkNWaV7fl42qf30lzFIO+lnjQKUche
c7F+rvB1aG1zX8V9tZoLfhshVYcXgLgCkpVEloi29O7EMFZ2YJTC3G6U0Ns3cntHWPM6qsqlLhQk
8kUDYTpS/yEPfeV4yGIf4qYsP5oEOBTztunJwxsfD5i1wDjJgZAtrKKOt009EvZY0qPuA5MpA/0Q
9jat0RdphmfSCeU4X2pFch/qUQITukXEGGoSuTEd+SopaIM08V5Nj0iwIjR+Kml/LlgAMV1HjU1e
j1trw5OptOcmbRJ7GhPrto11Mne9Jp1soxpHANWmY4W+dkhyw79pRB8VTY8+M5jq2NbyxFomHUEq
Y2GoLnnCj34JGq4vOuYzgea5EbbB2hvV0s4bobv1a685dzo4sVhkqTHo++tNzfMu5kZ6htsizxT0
Ler4ozEHtB56XXM9i29BrCOfYVs+eIl+GHKE88FgbS0luy3UXrfBhg9O1mP/b/vumc3qazNZkhPn
/kqIpmNnCUiMYO/pYj4swgkNZJmHUPcqVvs4VH8IHduGRMGWUDAHVBYrehgmjAhBFxdqkCGAHQxm
eqV9mnxGtZYLtRu2iBFKKwqW3kDyd6WSwCsoZPnoA2qjqY8Tp7IkgBlp8dxKcL9yAm/vDdPHYtHM
wA+Dg0ORGj8mFuJFXAzV2vAi0ekszCVFpskINhTBDi3xbVByslLKQXXaJgbUlkCFjoWk2JRpXC80
0QMEUDbas4Vw+jTAd8OPGQ/1pym0xo0WjMFOMDvloMue9hTmCvG+AtutPenP1u1AvNsPMcP05E+9
+larabHTEgSObOZ83Rb0KkWmXSQPsaBKR6sKcEC3GbE1q1oXMcLoArA3UWAfify+WzaTKJ2URoh3
OXJ3Jh5CgB76HKkwSZX6WlfD+anJ5Da1HZrfxJI8z67a0Jo5/dFtIXOnveLFmzS3zB9tqXuHotKb
ewLQEYSkRfIUZ+EIIKCV9+KooCbrk7Fy+Poj9psSXpBeHguEM43REqxQmk9dXk93AhJvKq5pZWwU
dSLb2pKt+1pKRFISTGTYnR5ZtV0wvl2/y/P6aCVK/1xNcjMurUxAkJEOWTStZBbN+eeXUV2HHrBA
oU/7jSj7JG4H+LUJTq21SlrWYtQXGzZj8nOoGzLCb6+fMkedUnzUjSzYFbHKrx0dwA+xyTvsOClH
nUoXp41ZNGzpDSPP7ibBSjG3GH32JBaStpWgRG28OGItKoRwTSSVTj+0LWvEK1ZOenJXA1IckFDn
tixHVPF6NS9dQzB7NxLU0LZks1srIox4fSRkCCCI52bB6O8liXGcKSEhe5MiLCMzrzfKWDzUIm6W
1KvaTzOXppUnTYMt0K76EOWg4LA4yekuqStxX2miAbk98IsdUd3aQVLR0KRmBzhuPvYsxr4xFpJs
xic5jZWXSJ9qJ23H5JPTVLjnoWmrgMnuJM0xWkXaWrt0zMhR6vt2fDdh6+/xFBDeFLC4OrWcJrsp
t/pT3XrGsuzV4S6Ma3U7GeAsUCiW22nUSsBG3tg9BiIDQMuy2omUYDyRntguFB7RXjfb3AkKK7DH
KCrcUijxm4tq0W88I8Ivpo1GffLrPjapaKdINH2zFR7CfNTvSSprcZcqpJUt2J12n11ricfCrOsH
Lx2UbgmH1Idm6JWG69e5svHVmBfR11XmyOXUU/0cY7xynBMKux6GdBUSm7WWy7xtiG33oXL5XWXx
zRqjyUarbYN7KR7wM+ZlBGnRN1LCjJrMy2+bnFmMdHlxZfRll9hhrkJtTLqHIjWhV8q+Pcf7LaIc
gEI0ojDLJM4h2gCEQxYwSseFYA+6qHNakisfqAlWNvbrxTHPgvIp6FrlLOaMrJ2iBAhktbw6JD22
qrwl53o+bL20eYLNwTdK8/6ryPe/XeukOnh8Sz/q/w/KnPJs2P3Xdc77//MfhGmOH98LnV9/5R+V
TvUPAtF1zQCIP9c5Zf6xPyudsvYH9UoSg0zdmjW4+rdKp/yHRD1TMcgY0hiFJvXHf1Q6FY1/TzNA
j/J5fP2D/51K51xN/dYTIpSI/AYosuacnTKnZF90n4qq6VqiORB4mlaLyk4hjacxtomno+A2QrFZ
hnxtb7XW4Z1JICQ5TacKEJWIZFA9tuBTJHZ3quIXJ37eTWI+5OExUKdqHxbRsDW1IkzQkQ7yVowZ
AxLpPvKgYipM23ZrNf2uFIKflZmkiOVxD9l52mHrHbziTkzbZW2OgbSYKo6rSTOcK8MfD0EbhsBj
pcBVOmtYBY1GNYE/9Go6WOmEKjYvP9mB5DehQI2rJHRDysNoN8Zyt0Y9ZS67xFhafiUerBARnhBx
2vVF8UfWx1dkPpiU/tqsmZ+viYfeEiVdwj4ifumvv/Xc4raWm6zUkMRmHND0gaMw6793rGTZOypm
US6lqsLX1vY/Qs2H1tDp8kPQ9T8aqbGbUk/u5EbCdUNSy5mpCptnmZq7IIJZXGdSGCzqOEnJvd9/
/cWsndT7kjyLKlMeBvnRLNJmFw5etiysUHlSg+GcTSiWixEUKJsOKtd5KW++/u7Xf6ZWVm/y2q2R
1txM+DaWmCfmX4m8BmKld0kM5lOyyvu4eOz1tLfDpI3WkuqHd2oRpxsfYJuSa/VJc1sd/N+QFU+p
6sWHwEeGLHppxkog5RtrQsNrNRoq+CEbHpUxCF1ilRVXHVv9IaeAQ9VoH2iJ20KGPupabR4DraZw
nKk6+Jwu1l2xk23Tr6LnJmLJzbX5n22s8Dks0d+2phNonMdZegNIPLzcVV5WORtu1RudMq3/L2Hn
tdtItrbnWzF8voDK4cAnrMQskso6KSi0KudcV++HvQ3822Nj/5geTUvdI5EVVq3vjeDw0/iqq4tg
LFGS/d9Pq3B+aIdpvqqxRhiYOpfuWEviBBafOnZc0Bpl46+10JjmBX6tWLOz3apWVRCVwd83u2aF
ck6NbMdIfogGk6Rcin6ZDTus06PGdZ42o+00S+JN0RC/p1rbkOZBSrOeRfG7kIZtCbq60BIjstwH
flVPk+ZP+tIdkgIXvClz0Iy53HarPp21Vg8vUhM79aBpJ57B77U6j0dVLlRPXtmQKv2qIxanxcVJ
lKR1Syx1+7+ncgVIc02pcu0qEn+mJXtOpWZnNvO8TdiKnVShmqdZnh/v5WaBEer64e+HFSDNKQzg
Tdmcz1qcZru+bcA540g/ToOPcUk7FwVAad/lrlozFkx9jns47MSJwt5w3VSNRjJ2F33OYjmWsWrt
4sQ2T72I9SABCNosc6rd8Gb682Q25I3xmcjHeDdbZG7HcdcFWtg3rjSl9yFdJ5rLnms0mNMAMFXE
pzZXz5Gw31eraomwzruHeTCBu0R+HmGfNmNSAdrN32qsEHuVE+5dA711zXxMp7Y5DXJXbO3CJsm4
XY1NNNlkZmqDdoxi/WeUWvVQGfnrOhXSSR2GrRKm9bHRxkeqS+3HLKt3Y97+KGDJ9Pu0eKzbVX9Y
ouZmWdjkZ8O8CIsXMRvL+BGZFqJlazPqVXOqm6q/UTFl7VbcreXyx1y7N72x40dtBUlLsakdx9F+
Hk27fUk7M/H1Sk0O7aTEAQkTj3S1xo9KWz/L9XQLW1Sh9VidrPuHaFXJDkhSh51tda7vBM2wUIHW
WexPVesOltaVeTHm1bzMugE6y0SP8WDeKrG57g2tMk+KUO4h20btoEAFC0pb+Yyfpb5/krARyxVp
PLVGaF4GecH/Mdc4hO7fMG0zMkojYfotC4iTx/Gyo/Ayeqp1DnSpJ5hlKmk4ztX8YUmRfRnze29N
OVuBaGXrwoPGvvSV0noL/Ujuf32NOld72ykJFvn7X2G2gHCfDO0whg0beLVUA3sqyyei5JtduCql
k2Vm8WTLvFUty/y/f5gvSxxUHUW4VTKQgs0Y+LHG8//53b++NgvizVZVOutS6aN27H5BDk55Zpo0
vfUEaZSNuv3Ximx3HckxrULG26QM70VeeZOBlt9ulQVHXqo+6xl2sjRZTUwXGZF+c1vfskyv4POG
Iuj1SHGqiBLZiuXSiQzrNTbq1RNmJG31fGQJmTXsNaDP4g5Bi8swle9W2OsIzw2VkDElUDtx6yOy
ComjnGztWfQ2m1ireaaOzzaoTtXq9a2rrCvVUifoOpwqjEhyv1/y+NCpihdrSxA3L41c3uRREANA
KoDJlzojWNHDL+SL5SWeJXIkEgvYQBEBSUX7Jv/ox/U0S/lrZUMHlTbq4LR0C4PIolnxbWKSLFwA
S9buBVmuhf2ppK3fh/T48a0UZu9SY2GBERypkNHH2UtVaLoaDziieyYYdxkaVxHyDvg0MHTiG4nh
qzqaeHNW+GrZTzwGpKnYtfi2Q+wk4z31JAnRRzDa9sK+tkm2C3WboACgKP2B5dRXWzNgiMG6Ee4k
XTuxz7nlEXrcEG3uCNJFrfWE/WAmLSWhXXhcTmz0IGZtgghDTDaMX4T9dpqrMtu0cRz0xBiFA6W6
wOKwJjSj0z0VT8cxtw/3g3g/EKspLmoGujMU2yGMDoOJPWKt3LuZ0PSU/n1gmFDmNx3ri5G8SKrY
lYL8PyUksabwzIYcdrl2M4HeNg5xUDWnvLD8PJP9toEdwo4kT9QgxIEKxdinWgBnuZlIMcxz/kyd
D+pERCYgo6lGO4pv/UHMbmFrp3XWHkJR77oZO06TvRigSGtenbp15jzMxx4nzhSWuyhERTdqrtxM
x3CQeG7MB7EQ3VtZ5zFtHMEQMywEj3ejHzWlly6Da6uV3zXEBlwUGI0IQ6jAGaSMG0OND9Zc7Ybw
J6/C3cjlUpTJ0a5CJ6+NjWETBUWNXaK2HlAUa56rwQov4+B0Ak/FtAYV6UWyfI9dWIMmMq8SnDje
Rzp9715t2/qI+WkS15Zk4g5rtJzpjvC4EfeynHuxNDuFtdPp7aVm0u/L1VUF35w9QGTa7kx6xByT
vRKND4pVenkdeRa99tZo3RrqJpXJz3ljnzEdX2luneijpohrcWy7/ioiNtZxQeomP9PuibZXzW1G
ZwIxalu1Jgg7AX2Kfvu8+0iscLd0MdHNLdO27YVuZCDZNsV3MxGyQfC7pbTuqLd7qa4DoQsv4V3F
igXDKy4gfy9pROof3yV5atc0GMMByPEmR+x4uHJy877qRdcBR99g6+epnbd9hKcM2LgSSzBkghoB
YPGUJKiI3PP6p+msbUy7Q9Pg2Sg0t+3IFOR6TrrlVPb9SyephxBreq6ke1652+QOe1wv6ot9EkJl
8hgNpy4Yqbu7f91uzVNmVccmRdtjQEaQ3BPb7T4FDUXj4Q81Th2pwN60PGi5tVHmfn//bydZx2TW
OHn3QeVUlBa4EAWe7UyLIH3TJPuP4JYtp/J+jjv9LIGM1kbi5dayl7vj/SSHSb4bC3rVgI6UKT5C
BW4zQ31oEv3vi5sUzZ3HeV+vMPF18XJfCwt7OVcMFt1bLCuuyk7VArwezOKaFQP8vfS+TPKGuT+q
OA/LeTLZl8resgxUlHzf17McP+xwBfb02tXewakedStlFRuwtAvq4/QnNm3UsdIoumQXGVZCMlaf
JGR/UtSLrhfI6e03VV/36pwe1pqt5ltrR15Drsv9LOBBucoR39HAUtxUbigvJ9sm2awt30bA/Pu/
+sT/VmkXEZNkOtfimwdtMJXze0dKQ1mTdJYbz2GDSVWWtpYybfpkeGCRcIoC8V7cczNz40TYNS3V
l6kwVMzxQWfBjMpP1Yw4/sZt1i1yLtXwHKNcmMbwNKTiqcqCEMy2To4l7ryKp54kwh00hYOfbl/r
HKlhOaXzdKtNy43udX+V4tVtxaNcW190adxlsnxQFToWVnUblfq7PhqnQukdpXfhbl2rUMhYKGh6
VUvpNc1EtMmb5GMdNDpNJGLiJ8ubluXZVp/hXq5hOB5ywMKNycGcTHxzc55uqO3dUkp9thKsev3A
sTLe0jYklT4bjkk0v/dcv4ZUv5XLdklwq9W12Jud9dgNyXEqYc6iD7W7hpH92se6a1mk65TNqcWd
msuwpEbjL3Z5CBVom7iI3gtRPksCJUh3r4ltx0AXNf+39lnJ0Zs2aqeMbMeNkUmaq9lA2tqTID2V
MZK+x2wbmdtFz9aNsSiE61rmcx3nBFloQZwtkDSoWF0FgnUwletYJS5158WGHdIf9vrHMCc5wRg/
9CHxxgVWXGdb1ynchWL9SFIfP842UknzmbXs+kdp7GMjGV9GGWlE0NffTEZHoal+vfRBV6xXLYHy
EeV6KEnAscj+yPOrknVQBmoNa2EaX9McPnbzedbqa5SIJ23oLmEr34ZpC734FFnxsx2TR1STNw+B
A5I1vhmtBPHc1DcMqDI4LpXj6zFayj91qXxU69uyyi+QEBrkfvvRD9GxjfEmVWNgaNOLaiK9ScPq
JDLzqTdo7YxTP0vqLWN20Harh01tu1TqJxTJp8rpK+cqUEkyiZIuWEuxT1fP5KJyCqEeRrN5k7gI
N5nZcDue46Z9RBf1bhgppS+CzOkfCMJDW+t+WYPN8YRrGbMr9SUrud81+6ZM6VnApinWTV3yU2/n
9yyRnzFb90Mb/koZ7JHg4VqlFx0GAz3DnuD/fcX2rLOxN9oDmxRchdKTLnXXVF6+QMUfmsi+6ax/
k7nulHpzvzuTVXpmj+tqkuzacv+jJoxShfxi13jyRW8R0XHuahLC4CN6Ng/I36HUt1Glv1e5E5nE
d6Xza5LWb4013rhmXvqqfpcF+/Ephn/Jf9a5PmsiopKlJ3iKG7/kCT+WTNNaNj8wRmyT2pEoMlbC
D3kxPgabpuK1+pk6QRNCuJ4zedEdVPiblmpOMNWzgSCq1h6sNUw53+KnZ/+w0X56NVeInJeFs2CX
bnPpu2pR34U9/uqJFCiNM5Wr65MwB7is+NiHLGYyFGuEjDPyMGFmy0wsWFs+JKl90gaSwxIbzcgS
VGIiPS9TvxIz3ycQrZqBqiAbQX37bmI3lh1yhe4LRcP5MFQPMAystAxgQW0SnmBPbg/57NTm/Jd/
Fd4K1S7YEkCpZExM2zpOuP3t15WYP4klJin0LWoMJGvS/FVIht8joOmrFc+59b6oqosQkYdrtc9k
89MW3aW6l5f2kduw3WpNa9fJ9LuO/joOh4pVf5QXT677IE1n1x7750iTSa5rXo1ovAoERLl6kYue
Z++HCSnbhzl76VPRjJhLC4RhQ6XQwNCektk6ISNQ3EGGMwT+2w7CHgktqw9jydK5Sg15GVI+e02B
E9UkI33W+JLZEIJGa4ivsHb6RtQ88mQvnaYrVGeajW90W/EmTMt7THnsTYoSCKEG8OGEahH4vcwG
N1pMjOkSGQ39HWOwZupJqc1rWwaUEV/Wdr7Oc8S2PRs+5vJRG/XAtuSHSrK2akGgN8qFarMO32u2
HqoYjHzVr71ZXmeG96CkMcQc5edR7r4sktLQYDnoP6j3MYcD2hSeMjfopn0UifOqA8ecxppkGpOT
1ZAoJ4v0t9NtxBRZ+REiKlOZ9rUG+WQO8MNaAU/mpMK8KkWz5UqEpYhuQzI+yEQftF17iCPFj4YE
aiJhRyDRD5s41fAyDrq70u9qT2YAg/jaRJSyi9iP1WlTKc9Vbe/7LHT1jAwjHOI8hKSlPiU51eOa
Hp5sJp4QGVPPtnijCCI3JsSG6nMbFV43EfhXf+VQ1WqWeDZ8eJmZXhGPwcKGXkaM2BnzY14iKlVY
fkBP34ZkcUTPWCV1B7kLy8CslXmbVbSaJUW5Gwjo6+2YhAGVndWkPYyAMZtxld8ZYh+toRiPvc0p
bEoAARH5y2LeRgLmZL1jHiHCYYVmXOnoRdw6HbN5iJ0m1p+tGXnK2HKzFWd7pZtNqhUeNTeQNR6z
yqYS0YMcFj4Ku8dIVA+Au36a9EFc2Ce4zWBWiTsMfzWe+8XyY1GKK5p1z63bO01ZniWZaNt58u2S
ZhApcbXFuGpm5Fd166VsANdQ/JZ16LdZdWLfKbWflbBecCf7XREihOz+TDLhcKPqGHbu2EXEc8zY
l61JxW8a+knappvyPn1J4gjdFmhDtps1w62U9MmMJ3/Idei6k5hbh+CQIwKDb2FUu0jgQkM0m8eJ
YxSQwUkSPdjsTSW0vvUQByGyKT1J/CTMX+prl3xNde7Of8x23MeQ6L2ubnW73vYmaTMsNO9a1KGb
UMh6oOdBWgklDHeTZTAZ1p5cuK0AnIeJClLbuCWKtC8NskkSHahvMqMvo4iJhhxUVFD9byuHt6Ug
9VG1Xssx4/N6p4eJp+ryRWT0WY1VHVSzxJRU0I7M/jLrrACqfztLNhlV1m9Wn4z70yh0LJNcw056
ydIZ5Zh1gON2UqIchjB+0OisztRbDQetQKYksn5W1/HQrhJ4cOVrMeGjsn5JDXEIc8UfiYfXzey5
WqojiOTFIgt4nbjhpPi4SqyMVN4zCr314zc2pF08h/4axY5E3fg4pIA5ltOm2dfYKW6rFd64NlsU
Rt6qRfu8zk+d3HqGiWamZNWWa3InK+VVkKKgZWyg7foY55Cu8lp9jfdxcqQoAgVtF+Z+mE7uZ9cv
x9hAZ5BGeUUNWefnOtnbkSSXbhaujlaE72FIOHZnH9LEEptpqB/UkeAYbplc/RiU/Hu2WDsNUwPz
eNE1Ii8IOYhYyxb9p0P/hwwI4VEIYzq6FQz3Ohq/nEUOMqLZcc13ZVt+TfqnOb/XUui2pobOqD90
PYq3cdqACvsF6kmk3I8dZKnZoKRScs1fEIInJE8CqG9CKyQKVd8Is3+tOtuN4JY3WK09Fam6bcAa
R0SBrAaBJ8WT0Mx903f+3MqAWGrocpF58rjt5eHRjsncqFX9VNMdaJNMYQvdnyL1MvFdTcBl7lTE
PqDehNtU9NfpTtEol8FmHMifQuOzVKhI2DeN6c6Rto1WOXImfXzR0yKo1NmvJhtl8JbO+U1FKf1C
/9+aJcGSCoIntNnV5G6f6uvVkHq3je1tItY9WuBDn0+nFQ03eOFHM1rkqKjlbyjZhMEv4wFNNcWJ
68s6p7kTAzXyiN7nc1zfy92syt4P430rPaf0aTDYNkQ+WmxHmoga7mNGP4JgjxuStBYDnk5GvWN9
eOx7bCuWvre4h6pKZgmK950UbROam2SCQiKTTKgx3Et6ftUqeUJEk6ENT10V+KlcdB/dn1enarXL
OldvrdJXKvucxOgUW38hpsvu6aJga3PJQANMuTvLZAC3E3oXGUWB8oWSxMvsSDmX81Nx37aZ9vLZ
DLObDeptteIDMPbTtJJW2aAAw9VPas2CXhXAlSGfAkxinso8lR2IuK2iVWTmB1PTBWg3lnYOJMN+
ivqEDI76s5zCox6LM+RIMC5f2q5jkCCZWyDCWW+tFvp2XZ+lJfXS7A9eIhI0Is9MmceF4s01gy5o
jzZazzr6IcQ+aExjRx3JoSCAhtidtZb+pJ16TEY0mGZqOKHgrVpc7SuRoaPlmaP41EZmPw2K3oiL
YzvaH3D+1ozgtZe3ZS7O6LId1YS8HDVQdsluTl370K3Wbmr5EQ0RfKr1mAEHJjBFnq0Wmw5pz1iR
bSgtAa5lglh5QzrpLmkVGNZBk3Yx8T+2rPgxiIAOoFm3fi5vDJQY85wQfAKsxQKkTrWPAWa71pVn
Di0tH/ns5719EdxaKMzYgydOGRGHagx7pt2thqNjmMQlVdiklpBnek0yOSqcSnChVp6QSAqrH5ep
cw2td2dlcM3hRg5Qlhy7tPtGhOR1VEzElGdmcXc0+4982acTPSzQbtV6KmTdM7+z6scYGD0k+j+v
DPDOWgDw0vpYyzsL/60VbaXyXchPUvosZZ8jb938CRX7stqxa/MoGEMJgavwbJn0arkIrJ3RLnuW
4lXqgRpNXBVwUpSgSObntJqPqWp6BkpU6G6gOIKHyak0NNKygjp6TGPZm2YCxuJnIzl04UtB8G1Z
mqeR/ZYio1+tVzjabXHkuVh0KVDSgEFmL+LGvdej3YVvaklsmfkGXXlQZHYIVJwYMUBpr1yi8qMX
rxqZteEBJem5HVfX7P9MBZpVvezR45hnydzZZCvpGaFuKMW07s20vEw/zISemTrJNAitCjKYx9Bd
a3EGzaWydo/A9i0vZi9GRdiSWQSCNNyp6r1lbuWk2xmsIvlaUSbz2mrqkVmMHUCROJMkvjCq4Fg5
Ar0N7SvqQq8LhSOp+jlbUwh3KchhFNMSSdsqO5mBbafsSNfIHrJcXGOCHC0ZQqoA/SscvUbFqPS3
tGDIyzj9i7yg2rS2i8zeBdlVHpPIQDhgUlt3yE8LjGg5qlK0gGcDLlX9XiGIKgSpm0bd3i64H3gs
SLUfTYJrO1MvleplciMf4yiWj2pnbyGieycdlPAa3z+04N6KPlyNdCSwaa1tt6xt8sTYM7AxbaOc
S3FByD7MPTReux9qig2LFUNDBpyJHDg7zhQ8HRTSelUDAaotT8Ypg1jZjXFF8O7c6o+SHGdelTHR
dpo426UtHU2YEmiRhW2gWu6aeQr/dJN6BOp8tUW0bEWSaWdJi0lpMLtfaMvlIORlYVaPlsPfT1tV
6kgc78gDvv/p3w+NrX8kg/5qtHJ7TSe9uJjiJRqbL1g8/UAHhdtotvXw90OC/tNRMws3idzqh0Gj
liiP5NdczmpXZ8J/GAi3wmQAmpbIR1tTtMAKM3j7JQpjJ+1C6SY3CbhfnTWeNS7SDencrVyWZpsk
JY+ERlk+uhURxbpybeiIDDd1uEanfOGhoVeW5ms1BVRF3eZnRJD641Bmh2jCs2mOz/MCPifMetzo
zLg0VfUsUzLE+hz2zPJd9yBkiV7VOWm/7OxH08UEnjhTYbZahmeZRbT/+7sSWDeI8EWw0YAL2Ex3
jlsQmZgqxVPd24aT3VuA+mmcvEaylOe6PgzKoD9Z0QCG1ZbtIVltv5Tm5A3Z4X9jwVX+fyIL21Bl
Cz24LVl/3Xz/JrJoSjM28xEFJTam2Rnwfe0Z4cheTnvha1rMKtHNv1EdSl+AQmXdZke1NqLjGpht
FVShDsGo5JdiXNkUZWHhpX0ng93GypPMIO//mzzo8i/D9f/AMnSpkrLv/tf//FtT8l8+7LsmxFZt
jI3YDmX46v8nCV+svRpR6+g0aoQPaVqdaKrXs+gl9gdL5EliKS/6lJAtPdypbaPFgqRCjefhGh6M
tWdaX+qMdd5f0my9lkse1Y6BX6XFPnEg3Sk8IE5wJ80kPQ3OmXTV1H74+wH5/59Cfv7P7+gf2RF/
35EmKZKBxMm2UQP8w3gdlYqVVHksOUztFlnzbUM0Oi+zqsR5lmET1Eqw/8dFGJhGneyFbiLjNqbn
rCjAIkxDv3FinUpb5ova1/Z/k6fyjwTrf70+RTdNXbFtzZD/vv5/u0DGyNZHobSSk3GywX5nOjFV
jraaTmiZsrtmOpHBzU1NWMd4fFqlpQlyjt7574doDL3/fMT+karEK/qrBtPIMFbxtCLo+r8NpnIs
rMG+46N6J+PilsXoDmU1AMWO67GstxB7w1OacWVIyr4yhLKLYglnZZRnbFrQqZbavlXzc2Rk80mH
3G0HQAzdbqQXvBogEelk3v7za/6nVEy/m29Zx9ni2Xdr7j9eslJ3XSFleuRqVOISe4yDyrG+/vPP
UHn3/7ybdSYng9vKwv2LkE7/hyTNXOMaYyKsX2t8pgvesEtde6YCPlzvhPHZYoaJ9I2xeqO1m79X
7XtMbpYS6COB2E9VdUYQWSif7bCdja96fhyI7B0fCQXYpEagjoGqb+V+p1O1wfcfDL9BSa8le9iF
JvvRm30od2zdfOiBQSP+rTA4JzAqSrAoftbg6WMHjzVJyr3FSoM2P8JoONpcXwo16KOLrH32YnVr
8ZBL3MRvEuU8K8QT/jUGDBNKBiGOoJCmamFpx03Y3GLAlrp5HNpLIhGhvcPVxENx65fdVVsDP82F
Z7VHHvVafXDlIQjjt5zObtsbUk9ARrTbsuJ+2ybzp5HCC6yWK9DVC0OFOcDoKs2usV5T8ax2LpAC
qHSSv4x03I3ffaO7ZV8iFNcdUbfv+hwGS2R52HiK6DmbEmrgt1Z2yddDal9jkuKAnihjxLJSHhII
F5E/oCtJGl9UuGOgWhmu0LOT+S3HHlt5PTYBh4oNCAu77fGW0oOA9Qt3Ko24+p9SOjdd4so4+KYt
CHZEmVdEwj4PdR5zf9pFP+dYMzO2Vnb+KdjhsyACVddpBxBXXPQmk91SyhOHKlvsVkSQF225jZAh
pQ37IDu0f5f5s5OtQ1vCoi7Mp9MFgeBipC7DCK5DWduhnwD65/FIIChp6cEMeuVrBZkfbe6X2idG
ZyaDzC0rBIo5nTG9Cl4mb9I+dbuEnRomw5j0mjoY5VdektNU9WaDEUCbB/ayvjW/lzKKj+hghbZX
tS9Tdjai3MmRfKxMSdy5FoA1j3Gl/Jl0EvjKzF2HR0HjS2ldW3GqMnA5mQF2ZiAMNehf2i9eG7aU
mHex5O6N5qAMK3GGDTKVOxvg6fdAYtMPZ9kPS94T0eLjGjuRvZ5Xo7xWqxo+sjNx5nx+0sR6rHSL
VQM8AouenH7EXIgD4ehxLnmhzgYeTQkqbkHy7pKeo1Q6Dn1/bNd+J0sbmlKxdzYNwq4Nci+ROjRK
MLM2mQf+8Ky/ml/tAyA4HR8f3aa6TZ/iLf7BWEpPSXLLn5oXsP2+dXOxp9JcfSs+q0+y7ZH1yAqY
5WY+rsdsS0Pyvtnr2+rKg+OjxzSE/JH21dfmVD1H1/Fgvbdf7RcdjtbR4J9wq3vSQ/VGmfCB4tZZ
coZ3M9uUWLwQZvGTj7SwKEz0WzX31hs5vNueTC8kKL7fPpj8PLxOO5BOEmnLY36kJ+YoP84P84Ny
0p+km/mkPyWv4bNyFY/yW7krzrjb/Jmqmu5jCDRH8vQ3dAZ6c6LrlXUEo+3wEv/MR1T3sMoeJQIZ
dZObFS3mgWNmaK71jjMDOgHC1Ko39m18pa5jm/ps20hVs0mQT5/uh8dEavCivsVP6rd1hTNqlk2x
bIyP6CV5sR9TjtibtMBAo5t1aipqC0/9bl70b4VsZvJ7kw1jJ3Yw/iK/CtOlKwtbBoCITi81Gc6o
0/D609w1vsnf4jG8gm5QGSKdxsfxEfPdIxvhh+yKR+vZesfQkPxpXymppo2T1mq8hdZlPsiHKdgU
Wzc6hPvs1n2K7/IpuhWf/HSmShpdlI11Tajs0+5t9tUvP22i2+dX/q5eqNqg7vNNfMc/uGUgLbrz
cG725qG6+sVVfc2u8uvKdadtKGL56v5QmtQFNcdePrZP02dzFm/2W0eI/4oZnfRiKmEYEh7poKTn
lLUEgh7Bh+wu3P+9A4bOzEOGfPbLsSS0uFSRcPi0jiDy4WWpj51+mPBUsD4dG3T/k5sTX0znHnXN
SIDubtp7pDaVO8NNF85AZDLIFIZoSKfZCVMXmEEkD1N6wA+mVvswOfBccwqcRrqTTE5Z7CrskIsr
DSgUiAF1uGZZSBcUNTskEuIz/uIo03vK5aIizIZwghJ+Tg5klmqfuDqMz/6n2utfGUvzV/r3vqAI
Vso8QIIWJrXcaPNmfurO5lt0o1IHtSYiow3hrdpH9gskR2gyR5/WchG5nJyJIRxS5F9vUWWoc2oF
W5Vzz03niaaSuRs6RrlFJU7HMMZkHCub9M9IMcJ3/FQc7LcC1yJk5tP6BCLD7/icQzR9Yjjm1ibe
xWB2dwbq3T/HxxIWkHgxel0P5k29Le+Y53jqL5PDL26G5b1EF0V/1rRJWV8GH5mUTAZD/9Bafo+C
ANxJdlaZMc7TAe0QJVJuQSUfaBzyMVqQcQqBhX1NN+WlOZcXrI/aNfotv6G/4UewRSsxGsQNxA9k
JnHoaKahtbPDQKUp5PumV7xeIAy4v06C+Lln0TMD9oW8bfqyWDtBl1j9WPe+acRNJ4iKjWGgmr5f
HBPtU63L4QQXWgeHpY7pjxz29Mf6TQ7xWw/AJTvNvXpBZVOCJsZpaWnoN8tpuAEtw3oqL+0TFlRk
PArYEsE4dOq9DGeaVD/46dwJ2R/jfeQoIdDp6eftPrRPddxI9xWHKNK/PTuASjq5HSz6gwPLQf/W
b0xRmIrp5Z5inD9pjEpIaDE/3wkbpyaa94PTrf/I7/Efmyvw3YFzyD+aHgcvTPUm+qq/yQlvIw+K
h1/0WCeNA3tixU71ufrtiOqIHfamfRo+x6fpgwM0nLpnPD+cmNiVKp+zw1XL2QEouWQ3/bv7bX7D
Z+xyv1RbT1yRisN6xOLEihWRv29sZFoMX2Bl+pFnQIBLKKfneNgXlsvVVf5052w7nAaQIBlT2Uai
awBingSP2QGc1Og4Yun4E31gB+JAIy0qBbpQlwpjHlsI8pLB5e9lFsg/MQieWbll4lNNiCLMDu9n
PM7u7YVcEig9+Q0XV4+eOfojbqzh/CHvhysaiRHCDXhs5BXS4Or0j4GvJ35kHe1ERzjGc2FbxNti
dvranUiK/kMKSIv9VMIy5KvW/WrimsLI381sZdyBpzOAkrwZss10Wz7Tn/ujkwD2CLrD3qyRi3GU
Wt/w3s+0KdFEYqsn2ndxrcGnyxA8y04DwLKp3yCKRznCPiMkTR9v20yE8x6TWyLBQXqzhk+MkjCi
TByA16pDqLSJiEt/rN90eYNUkzXC5oyAyKOPRj/6v0k6r+XGrSWKfhGqkMMrCTDnIIp6QVGihJwz
vt4L4/KU6/p6PCIR+nTv3oEID57Rl9DO+jfQnNyvodOV5oaugugKmqUBUVNkF18tuGA/a4/Dob1R
EKQdQVr5jN4lS07NPWGDDrCbrv1hF7fw1ndqvwkzOC827zj4PpvYInQQpqFIMFGmoyf+E84NJ94r
p13QYZ3Mxq+0d6pTuBJ3OSvyYRa8yccAyh444L6UvXLRn9Ev72/EXcmmnEn8yGkbiLNqcgiRMz+c
S1+UIPXUf9PVKLyHxaz5nSymI2g08+pcbLpDfuJ9ZSE+Igzn/TEJhOKg58Um/oxSydlBRcV8fjoo
dFazC9Xg5Z95f+h80S+6olPLV09yYrLsUuz14Yq1M15RYixp4/pb+IkQjMk+oTvBW0Ke6/KCWk4N
4gNVDVQpwuihEE6lT0ogTSDfl0asF2bDT89TQHBzszSkczMsCgoO72Q8h3sI7UP5ap7yqWSBBUbp
zxBpn4PtuNOw05d++k8YGMJn/PS29dV6IL+tgLu/my+XblWg7O4Dy5lM6fFY5dXJbc43Bb/5EP8H
brSDNEHVd6G7VVMg36n4Rl/+z3hTdumbRDrEPD4KfMOucNlh30FIjurkzVweaEWniiMb8xzH/mFO
cHUrzWplVqbzlJUVDGxoBt88jO6FtIlGmteRk/aAm/MxctRviEA8PdeES9ywWbZZ0BlP6YS/izKP
PqZDjaPnUwlm9a05dIfwh40QdBVeMv1XjGbhT7KRVvVWfJIyziFCP8OZm/yG1/gofRNJl2GY115H
fxo/2yP/RXMevsabdHNBdS/hT3HO+Kv5xRuCh6b49Y8wxL/ld/OMt2hozggc0CFzPxECXc1r9yPk
VFNMDZgXZtww/8P4Eo+MO/Ef90i9Cne61x/jzhx50U/mc1xVe0Lvl4mj3qNteYP0GLdLazYgbI5X
PDhEudlKuQ4SGxv1RRFtRNeJ/kwOLKp5bFfhJoGkw9wCe4Ld18Hc8Idt4iMte1wuaS1oQtngSBmV
BhYyUhn4zIgT/3Uw0XSADvtg231In8guzLNpzG1d5yCyGaH9EtucNTeRc4VoJfpLdjq9z0Nqy3/8
T2i6yvS7bFLFC74BLlmePb6Z/EZlpij0+jhDnBnAFATId+WY0AMKx+hSrzuOCxh9CswpwurZwpFX
x/n+bT79a0NoIstu41P9i9DCzEA6q4O4b/b5ld6LyYTaOqXYf1fn6qL969A4Njp6cULm//iLvnmc
89rVrDZ4EiHWwkII5kyz4ZOmBQ5idxEeLk776ixuZnI00z+oWvLH8CH8IIvOeFVQcvxw9NFCquCH
L72a2iqoAtH07I7XkMFhcjfAO4ufc9N2rA05kqh0UY+kg7lkZjSnbNmv2BRzKBossDqmGuNRncc1
3078ED6zl0zcHnE+Z2YPuyJQm7xDFWyV33xhjZh8Tw86oo5h413QwqsfCJJRRr1xedp4olNc8lN5
srbFV3oNzvVj4JlUvkyaQJTg3AOPYXZGeW1n4WijC6L24k3WzWvyGkmQ4raQDUX/839Py2s2beNm
KrSYp3jyv4c3FgFs7+BxED40qM6gwEe3TWWeaQ5EdPjbMEIreQYeUf5JZ/GqvtPvGQ8bv7D3oGOl
FI2PPJoncBE5l+mB9DknKO8dl74UbfmXQ4TOin+i+HT+qtZwiuBkRAKH///M25KVIX1SdcsfHPQj
7DTFLYhBw+INL2ri7On7KSegxDhccHr9MI8hY6BHm7CeMy0ywmB+nH81n3CGaC8baWFiQEL11+a+
umSF69683/YR0blwrJmouvDKgMs/C+7pI36w4xObWT1lF0D5mXvkxOB2+ad9GdWsQP2WzlklEung
cZMNPuGUu+hRRgiSg1eRL4LI8bKpZkrhHCEKnHFGAqggXN1qhnDf1OZ669DFKFRjDk3OnvTtDlAd
+TbpjS/D/6m081Z3uPscqf/6P84m2jv09bVGS2vTQDJ4e1uYSzRJFLxr/mQTypMu3vMrZmnlo3mK
yvRgpMOc7aKBZI9qi8dLOqfCu8/st7pnZ9WpZuWpvrlUm2oKxY5v0mf/w6ZCj2byga2swSfMnf5Z
djOD7o6mmMkKE5dmxiwhMnRydhOBY84Z8nnh6Lt546px1r7Dz/5aPruv7jB8+Cd7/Mz+8Bwxe7pR
fKigMJjs0riI3cwuoZDVM/Xbqzl25yxWtKd1U46MtRnZYGSGuJCUnPCNaJAFSALontrc7/Y6/Hbc
gGv+EE/yW33S8PH6ed6cNk2A3SBNDSPyzNiC8/ERaQ9fXQWsBXVyaZyxWLJZStRDXyzhLWqP8six
gJvBDcF++CxG9qNTIHs2zbk0S8y35adMwAWyByix53a6JhAKqHUJTmcUND4KXWo1J4BLfpAFxXfS
H/qDfxRu9NeMpQzzfB1utTnMKgxcZkiduOMal0yffkEmR+uNJJy52pdnEiT8P2ABxjlSc3SNtmqO
74XI03KzqMWM/eOswomCUDb+A8WOLtkr+RDP/TP7nrLtfEgo/Qw1ADL7hikvnGE+QxcINpZswRle
CNvbZplUCzqeqpiH7+E13iiQwz45D780rX00J6eD03BgQykgpJi3zEi/XU97M2O4Sp/qB7eFb8As
w7xvd6TY8v7S7HOtyBfKP/1gRrvpscCTKJJkcOY4xwwO7GuJLpgeGkMnRlHY3xfp6VrYU4MtQmWv
p/42ZXfy5dJxoFWiveRtJ1opmO1kxC/0zDwhUB8aGqDp710zYxVBJZNmqEvYmyo8/JhlUXUhSjTz
uIfQPssWBKWdhZP1rChN3wLnlgR9Yt6zy5QWibLuFWVTNsOurTFSFJPzN89F90VOceSvpQizJHbF
tnjvr/qH+PLf1nSGFH/BHycGlh7M9xKVhn4ey/yBZ/mVnQghFXk/iOPt97jBrYuH9zDv3FnvxUEP
rNH9eeMM9PHCudTfZHZ3dG/5O32Ot4jXhIcSWeYFCPx7AMI8jo/xm4e98zak15bxZ5EtSpE3iB6L
QDlaQoRKCFWwILMW6i/K5dpdpifsMGJGSBH8qToMd+ZVUKr427z1F/pNH7SADzQsZDQ6P/WHT8xr
ccjFOVIDbTIFnJvMEew5msOY7UJmGPJafufFolhrG/045QuVs/7SPKl6DaCIcqWhlBlkwxuibcYx
pDPIu5mmMK9apE8OxbJeUdg6f5+96CXjGPHhjIGa7o5iNoCCQH7nO0CoQmDFQGNsjG/hob9ixVbM
FVAs+gOEYFjOgC132gywGSOmpwUd2JjhXceHJCS+JHw+oggudWnOQJTwfSg6yomGRdiSqoy86SM+
VeRiIdThSPQ3LZNc/rKiG7aRBRBy3AA3eiA85yzfhcm+ZVZEyFYfNVpjREFYguNKeQ1fJamJE143
YxFPuByWSl6wrMgv8aCwUxrW+gDBcDEXf6x9+Dcc5bf7plXwr8Vd2iZ0chlT2AfdSvjk3VqgJ8HI
Q0+XRcHnJyNyxS40MxlUp7lNa6ZKkhxEliPjlYFD4+qp8+6LiYNB1ILrxfRWPUqi1YrlmDtgLHQH
AxRgA8n/ZqL6LupygR9ArC0yeeb+pKlT93dJcIh4CgVH/BmO8QNTQJHpJrNbjJPUVRZtachYj8gE
WMYOKwESn0D668+kgLjHmG+7ZFh6+6JEO3X6B9MtvfDqfatYb+coMv/qn/qT78PX8NW5u2HeFO/Z
F61pwOMMk5USYu4pqonl7pWM4pyn6q8rWddASKUNLP2LoeRfgtkvcrNIGcloRXB+XEmpv4ifEIwE
UHqVsjjVqzrdm946ra+hReyn8ZV9abv4nd7c/BQoZ5MsPUn1Z/vgkNLT03zX5gp5q/CTv0OAvM3o
L5vUnjAAfFWWEHlmAMmRtq4Qx8LOs2tSRa1qQ9Bl6APKdXCMLvE72LbH/EhQM3gVIyhTPFWN8gCF
jujjaKZmczDG1ty40TtVnDGdLZTAFl8IXUDRUx8y469pHbKXfyrf4Q/lttAPqfbSO2kj4wSUlMIs
40dcST5FWmPeGizclWPTklKGVAJ6PtOvu2r8hfFuQ0dOV/xCsnwKzy0byIXgKlvAMoQdu4HCUcri
Ued50jFytbG+S7Vdkj3K+hakV73jXUruunkSUmA4mu0CzHQOPlEZnDkHNd1YySs2GYtSYieDD845
dIZAsfR59Jrw0hpzDjhtmo+IViq7pS1/Qvph+ljn2bpxKMVtWNsVPpixCKT9w1HARc2HyV/U4TW2
3t6jFdiZOGLJkmgAbMFJBg59vZS1rW8dS3ej6auO60orLaCBE+3yV8e1po8+6u4pAkN06wRjX23d
gPTI21TeVlSrjHMN1x4UfWySBHPqd/uCsYbRCQSluAHSmS9efKsR5mNuB0DTyTk9dgeKVIPgSnur
MAF9238zbUMdZ5AAq+d49Rwa1eCB1qfP65cZnnPSkprf1v1jK2rDuMzDrUvnn4anBhFHProfsXAJ
m07Zl8NnkeJJMBNvkKldr3vFsIqOWnLxxounb4Tk1aavwjgD8Vak3EkCtCCtXDfZCaoZLpOklzGe
c+q5M8ZbibKX78RuRRUwvqdRCMgWnVI1KYY4MNgNbrSdTJ+4Ve0aXkrJztEODToeWyMMwDyjx3Ql
3AGO4bjVvG8v2A88FKgfZH0Bhw/wmmOf4ZWCB6cej81rWHzihpm42yA4CtVRUh7G8Kn5PxFZdmlP
zK11Cd1VMThwRSfowFgjZZUUGxQfDmrykV1MQnzZuKKk+5HHzxZ067e5sPNMLs3HxOr2kMlM0Umw
b2gN8MwixwzkKdwo7VZSnAQHy2SZxiwA5vYQcu5vEHlqRJLnjtVyXXnLiGNU1vRuJHNZPH/9UnOR
pa0FzF9hDddHv0MHhUoYUttCp9GPfFqfo7HNr9QUM7tk8P+ISkrIKZszdVe/GIpxyhDv+puI0E7t
rfprfuQ8w6/0hPfdq3iFNzpJ86wdzT2o2HJYKuyaaBBu8af70mRMNm3WGSAmkyPpGfxE3w8bd28c
sbgt0d7O9TMHkbz0cBVijVUuwB22+p1I1puwM6ZkSzs4YgpYsvzctPuCS8iIepUfgISJ7KRYjQFo
nozTip6HN0V7hnfwYIBEFMnecXBt69RQJYxbthVW+Se8w7V3yHcse9g5SSwdxD+TMNvSjg7yZg9D
Iftw99qx2zSb/hQ8agTie5pSvVqYf1jUgsObfzS52qK4SAwwb5PtEGvxQ76WPnO4LWDDpDTT6KrD
hCoQTkej2Azz8oc5nIEPmANmUy3ZnO3KlZFEuU1UJMczdaqoXDKQp0hJOKC8gpls7lq0ja67xGaK
4TFyzMRe9PrKZ7hj71Ml0HQoHI88XaUiNNA/q9wuMvWaezzD5Dky6JRRe1QT73NApKC2zwi2sm9i
6lURDoqG0eqi9xgd4xwTBJpCEdJw4f3WK5wAKel/qMYKBsNpTNXWChvhihZPn1BxYSH2RzEeLq1H
ot7aS1SGmteYMbXrd7QLFKEqxlsV6wAXM7NIX9XqJ5qq2cyiYmPdGoG6IcG5dVY0r/iaSnHVGSzL
9MMayUyuLqI8nmupxlB3gIx6NbqsZqIODjKDksjQ1gIPuINue1n5iZAVNJ2+xuzmhmttZPSJfHnY
pE1iBzBae2MVc0paoDrah8uGcC6YbMujZd2eMCs7w4XPpz0OROoaQE/AYz1xFXjnLm4boX9vWFVw
3Knh1sOQrrZxTsCqR69uI3sFr2T0W5jZsbGWcrbO9ROGmTOIW6tI/BO6Y+Pf8X7F5Xse5ZchDN6q
p/2aoeIImIe01x6+FKAoGGnHfIftQe03dhQBi2XfAWCNIrFKEY7Cd0IjrNThNs+zq691VyFUbOEi
qgdT+Is12LmXsv2tvzP20OB815R5w3T3apQTo/3odUyKtvxQuyyTe02ZwohohaPanIZngFsfV0CX
CjocjcUjB2NqUHO2MTKHcek3AKjGwjcYZJSmWah1uMikrJtxZ8xvBe9RO3VhiSN0HneKAvYJRyJD
jef7/QL19w1qv5EzsVx6BisX34hCJjqyPIjdRcLqEQxZBWewhl0ZwKbGywMDT6zLYi9ciBVS5bqf
GTJcCGROWK7yIsZOxrbf9NH4CUxYNCQuuGsUkLeJDMdbM1NnPbDesqECp8aPLi+lXUORm9afTNB5
tvIA/u8zayt/yH/JmC0FHWkehu1Js0OcsdIxQwtoAipvAyivCYETfJUcley38D7NLlFMw1dX7CVp
nsdFEr6R+TmQ/uw42Vc6q1uKkOYvgpJxfEfuYgiDtvrzljqJ56SpR8Wh2zPoot4GgmNcqIuzR7uM
/RvQA02TFz1Ci/BNieNYLjSnS+jvVW4qa8p4634U5aEsn3V08efJkmTkowxm32/0U3RW2DjCtD9o
18A6Ddm1L4n3YVvEhtNquggtvcTxvmnkTe4t8SQh2eBYQZmxWIJYrnjTOxlIYhma3zKxrjibeiwH
NSyfpPpTCO/G5/DRpoSXkMRsGQ6YAudAHgJNhOKFhhFHWNsg/tsTcdhn9YOprGKXkfTM1BR7cq6p
kf/mwj5GDLCLzWJdKyzSIeQIvbYzzWGRJaSMwiMpQtaUpqHthXG8R+VL1QYHjXrgK+vOaq6uJjiD
DNugA2OsJX9tRuY2CULiP8djqJv3wJJgMkhsyX3QbKlfpsKHmS8nfDj9DZQjCmpmNvJ7R3wfAGqB
+xZmtes2Pcj3yDHg5TOfTgdVnLGvhrPbr2vgPd87kLhblvu+Wvf6cdBuXX2hf6SM+UI2F4sPvzzj
586G1fFw3VaPQkDcgaPIfxIFI5V3JeB/ubBx5OM8kMJ7O71Y9EUk2NYrC/5KWK3G4eSiojfh7+zC
9FKs+OSpcpHjlU8lHoHOFEfJCKsVtj2tT2jcy+iOmyysu08TWP4ikRtgtZ++fkmIE1F2hbI0cSf0
Vi1Dj4Lgc9Y3GxH8DuesVDqV8VeC8imJzrK3b3HTjvCGOgiQobgzkXITIP7XO7e9qNG6yGmby49U
uHdqarsFk3CJv/J6YbviswrXte9E1SKCieA5gF0NJmzVWbK+gXQk3Vngoy6pfzCvcve7Fh+6ePTg
0dQLnNhj0bbGn7TYSDhjUCKThTpvvYPhIi5ycnrWSe+8zzIHUBSNVj/YPfGW5H/jMtvZy0KAxLZQ
sx3+q5rB6O/wO0CPFwMNC1W5rx4S+pN6+MndJ/8w+cFI+j5r0ZnDHXsZ2WZoHTqi/s1b6KcLS52G
UhkGPdY9HGQEWzJM44xdb1sgpf7WG9SjYslHc73VlJrAPna0WThOfYWX2NzTKnU61PECUdt2+VQe
1R0fCFdYKcUD5ntbLBdgytxQENE4uBDJYE8v7jwy2DDZXr5DbyaHW11YZdLWyrEQthdNvsAFSSuO
Ub5VeQvEvVfvBPPu0RGn6p8RfanjsVd52k+u/KyMLV5XPAXY6XXNLspPPYv/ZpO15AZsKWdhYLN9
F9RL3KBTY425EuVlwZ81QDSQTERdCxgrCdEDrNWfgDD8/BG0eZIzzgZaEW0jIjnsj768M45aSb8/
BxUx/V9ppUfYW9khWEBC27XEbQXMU6pWDdHcgHTqojdeivuTN5DCl2312YVrH/7KxCufMUHMgi2q
NGCqZLiBe3JrrG/5xaUCbBOxcNNO+BVIBlwyWwMgbosVQSaWg21FqTiwDFmlhJXThSvFuvua05MF
9sD9Bf4Cd4PSNgzHEcG9ufSttS8d5HanY3KE9xNmPAWpDIQpz7nWNteEQby1loG/t2YDf+rNKlew
GOgEi18ZbuFNxYB7POL0xeI5DuyFATiiLQAyxJH4FUdAgT1c5MxxXaRa6DFmNJTiOTGecgbyBD2T
WjdV29aagNHoANGjn8AltgGmtNQR+5kHzTy26YIGqki3OFuTxFLl082Fz4J2MED1mtgT5aC3/Qob
h0Umrsn7DlKH3WVZs8LYMMSR5Mu6C11ckp54bpi2xvwotUuAlsZ0mLKAYd3oSvPhd9N2GJiXrsv6
ziKbGyG4S83HccnBKjTst43L8wqWEO3pejuIXG8WSWjkkTd1BdLQCUsd4Coy3EJssva9gIcsthM2
3xo1LoZe7ETjed+xXF0SmDABM0hGB1y/51IAGW5hRBPXpOts7Ny91C7wwtgOd64NrweUBnai7AUS
jS4PiTe75zUALli7KZ594xsUmKc+MjFtxepw3vnXRDxiSyz8xOAU5KYkM0hbwqM9ad8WH6qDQ0OJ
nsBGzcWIfT4tmrF/ZOoaZjWyI20R4RsH1PMtAckDluROnNt8GjBNC/WlU0H0qBdILlOwIeOUsA9m
EMRvisYCPM9F7qd9glIXFAR96/JWokhPNqq8RLnDcwvLIGEIcA/Txoa+ATIR4BSObVBO1HmfTDMi
hDnPtFt/1xW7tHAS7aSnuz46lzmFEzefg7/Qyqv7VLS/LJvPapiaWzkiIMRGgPrT66dOcnLP9gBM
ZTqdlk+wSWa2acziZdyzAcYIypGaVbbFUajbEIVApk1wrHzOD4Q3ng4cYzAqI4B2SlM/lZUXrisR
3Ds0wuRQIsp3OhHWcqmeBlIDKNqr3Nj1wQ/ZDeIwCuAUiXnRSh0D8DoaV+e0T030gfytCwbzoGK7
4FbBIQ5dAbtjw0BPhE612PvsMwsZwdbwFQ7bTBoA8DZtvRmZryDliphLNYhVQpzza+g+IFEy8KcO
8aDm9P4a8O5p5zpFOjxxtGdgMOlK6DZj8FGMF/Y3Ls9egWHUWVR3Mc747CxElvzt1euAfmeeS6Rw
IINf1Uq+SlvfvKLCZBtdXUyeQtE9jfk+SX478xBar0kImpX60kZQnytLbRK+H0QCGDjlBQbYmY5/
ucpuf46l9SJ+de5GEs9uYSfECc/Vq+aAmSAWhTXccuKi8rnl55LAUoieJGHUABu7RttH6squ96KR
HzpVeGERJDi55Oe2yHk/EbpkWzwrbPlqyi3sbssBywAtaLBwLBfpMlgk/JvHWG0YCcxgjVVGp2HR
uYsM1poLakBBAtm4gpiIUsFQ7B6+FrDHVVrbxUK+sM2MP4EsoJAYp+zY/lpv5l2gqp966R2BAo4g
o8pVvsTQPb7Ymow/bKDvEyZ0Ud48C7Ao1C+0pkjFoaaQbYVVgX7Rt3Njz0dZgXmjTCyu2psPpB7w
Ywvv2rs7u1/6ZjyaCMcNp2YCqP7t6bFXrjGQRu4415FQubYSOoj97LZD9G4L0Kg+MV4A78lOWO+8
WSOx1BgsBPhOVjhg7ZOrNcpVeC35gnWNZ5wbv44ZBITvTk9uvqSdBZMdrsoA0yI37Xp6dt8Q2G3X
ZEoJwUb0+r+xYRULnGX228GF49xRs8supmJgBNiVh64+zOv4I0qMDRE0SyPLMMu3BxBVgofmWfth
XsqkcpqOxAaVQKc+siN9im9fjCkepI4GrluBCvknQ/lw1ZwGKr1KECrDVsJPAZC5yVgVyxbrxg6j
cvRyjQC6F7qHZIQF2L0z48sU4j0OFth+4v9SCSepxFVLrb805ddGwjWPCiSUR0XZSpETiD8aRxTb
h0i6FALPQg4qWH0UpnCRGmkTK+Y8dv+0np46AggKWug4NeyiFAJZFldITaEV6cNZzgpEor0MTKPo
W6sv5qRR3LFfA5P0HQ13EyEgKB2WVBpixbtVkd5CJmKF/7KF63hKWJOw/T5K9TNBElzN6RXkcTUu
aJ5i+hqdVZwzQH76NP68H+wz1RDTh+wxJkffv2j5jYYlw61EWOjKF+FU96Qf1kX7gXXLYqvBUi9A
rQquT/SpwR3JsRLMrb9CXZZ5e1DSmiM22WEwF1QuWKB7C8T8rAuIyCv/jJh5U6Ta1afnENXSlnFN
MdvilwAWgKJC+sVy+Tcaxk0o0n+3vfmuuqkL6MGTE6W4jSpUZZiJEhFTrWUtTMn9qUzpnFvIPTAS
EXuj2ASc66VPdodf9ZAyfEtZtKYW7cQa/VWlshe1VLjaiJcstJ84hMvzkdPV9M6qsfVZewdMU/pN
9ADdpZbtfPTKxUedYafIASfHka3o+TLID6EULmqjt1W6t1QpV6g2D1WibUsFbwY8RnEHerqe/xW6
Pu4c1trocydHYuAOVN3q0jdsfsmEo1TIv7op3CqlvlSQjaSwvCsNS/uqvEaTemIYC+rwNh6KbRwK
6wSST9Fr/SpVsDGwxiXuoFoHrTc0IrgQgOkY4nDP12MvPknuceRQhRwuYGSMNvYrb5Zlk27HyXqm
bhinR7sdEw5NKAMLjROrYPOn8hkbeNzFQH1ZmwMk2voPOedMb8AZIVjXFnQ1MLY0bOZFzgI+fU3/
SodwJ4EOx+K46FjoWTjDdQFyWsew9i6CmLGAOVibm1Aqd/EQOx4Tklf+yCl+MLRCNUSumg4PURhU
aHbdgIiEi1BmbjSINVlsA7ByH7fZdmpvyfySr2r2kPVb75qgCoTFsWRGTZPSAZa1+U6QYXTlxTSu
VfxXTKxyzjwaHyNIkOma/OFoLgrozVoSkuHWn6ruZYIvaNB6CBNgETg5ALAnkvIlDiGQMSxaJfRq
UNzogfD5xatb5jUQm0tg9XeOWBkbXxbm7TizjLvJl0CayENHC8OMSarI2gUycZNfNieytDErBdJh
Nm/T1tjg844pJUIfq/rksWP41ghgWqbTHoYPU9sKrCdX61Cno2vx+FG99l1Kf/lUS6d9f13sE48s
D02lanrpbyE9o3FNY4MvNPgqDKS2WdMikwoWclBWy6FGYjNuvPazK6EG9UBddDihQBBisB+NbCcq
BqeTRCai+K2oD4uzuuk+9AvnBuwCebhwEqpSdtCZYI8Nlkt6jAmdwCNQhDdP57lCN9TSAncRfz50
v7461+0mKncS8hJzY2TV3wTcyNHboI8dDmnRbOv0q1R3C5F4KY+3+17U8LG+Gv1zag/ls1We+wFT
OnOeuQd1+FIlNntsRnd6ss1QFMXDIfdeavaOOwxbje+mxhv01Rt3g8XAWKFvSk+8rMlwDGgAsKJQ
+2M3rPR4Kb2jZqF3KGVOiVQjAWa9NNpGe2Yp4yeXYlg3yRZLSSxcsNZOIMBoNTQbbeGrH16yEQP5
aJW25S3tKLkGyq1qAyqdyTPKwWzig/W2pB01Ag8HJ3UZpaaBxjzi+GJhSKbv5HLL7ietjyq8TuXR
QItRDjzdivati0+Rc0IcvvAundZV8NfCnafPrHJdVD8G1n1ciWQ58LmqnVrumPn82gYyZQNDfcaS
SoSFf1XjJW24r8wnQ/iovUveK9Z/ag0LT5B18SiORzH7lSB1Z++UJm04NGBtwqvyPj3zMzZ+cuhy
DBDMsSb9IW2dGjxS5cclPUyT313iw/AaZwRTzkfeaDvMjgHXyWNfJyBQa0gm+qhghvitCO/os09e
of+Ba6jQH8JyrZB0YKTmqqe2EUJp5901ZdXEa4P1y9GTnsZwGK1jVe/GEohmeHjDXYvvennwzFNi
QL12z7F8qE2EDLBwcn6TLaJ+swzIjisJskFa0jKnsKi0b1O/qd0PHTXbkeqIE5RobS3ZX7s5aPo8
MVBOiX8xfK8weXVwjTKWeB6jvql8EVixp5DT03kfJjQOA5/WatKOYTSBEG8WCI+clXHEwRFsig5/
dAbd4SiNpzbtX2L7KgG1SDAidWcCjgZpKVWfukb5E+Tf0IUt2T008a+NX2H9TH1pm03TvpxA9eBD
ZGbK1iDfdpW3KtEIKtqA8x28Woweo76GGlh5GH5YSFV0KIGjryyNFJNdi7nFFcVDFRf+gY5QGlgx
bTs1pgZDpJ4PB4U3RAB3Kdrx1bFh671nWWB3SKW7SwWiSHXTd7g6nQrYdq6fMQMac6TTjDf6pzhd
mzq5JVm6E8vSWzTVSGejSSdXIFrVNRtslVTDXcoRfLkokDk3DAhWghUsxrEzz4ADlQ9OiMX9Etuq
31qKNRAolKSw6IvhR4U/buICXJTAJ/A+dcQioLctshTRn8ifqPWWcsu9GzRHT5asSQv3oQo7aoOY
bFmypdYldVepenKDmxJ9B4h7+qUSHjSPIsAz4105taP07BUrn6yP6iMyLzFRS2V3IX+OQLeua5q1
XKiTo+4hyHPj5PrsAWMQmgz4xO13faqvCrYPTcHOGY561be2ykgawmMzC+oktJwEui+WbeuKMpe7
CuzLOlYd2eVwayOwa89gbe0Ka6GOl2L8icA2+PQi7lDjmvY8HOa4fAHqTOkviZNX5pIYNJAAz85y
p5VxcWa9CzetxJ8Ej72FLjJv3juLHNG1kmos44KUhQM7NhgaRQ8hUNDUYDJbQg8Ty5ApUrGwpaa6
CDLRKbFsfUFAG9UvgjMsiBr+V4Imb9RAcWNMhAdcFoykWkUhDYs89wSN1YfwoZYXDwKcoJQ3N47u
3bzK4ossW1Ae3IYFf0m2Z7MaJuYYBqTiVz8FxfRIQbFgw/dCt3M7cwDjI36njnul+Be0dEI4vBF2
dK5axuRK2biG+GX1Ms7p7PdNvXoG/Ggt0Q5NHKxkj6S8HhIyUvs86d5KjaGSslfKI5kbS2ERCEm0
1lQZsxHjR6kpFIwVu1LC8IjTLYYSENNjQF72tPybGQcMSy7/qtZ7+WbBvKZKJ1kxF3o0Lpr2rfPm
yT7Tjy+4wRrzlacZQQ73XWY7YGyzPLkpdErtrYz6M3OpAHmjsrdobjl2xSgzkeXBFUjbs2J8tMaH
Vx1C85jGzUHtsY1M9X2NO6ipiWd2kscWuVijfnbQ4lSMTuu+gsA6eLTKmI6JLdxXvesx/6tHoMWl
OMaIQQJ5HajNWmFBLEqGo5Ks2EPTaoJqrxcTz17+j6TzWnIVy7boFxGBN68pBPI+JaVeiDRHeO/5
+h5Ux70VXb5OSrD3WtPK/8I6/6GddJ215basZzWeWJ5N9LcCNo6xDbcqX2os1CtDRCIY9U6X5Efm
0YNf4VEysChjxrCN2IaTClKdtzLFAWdRxHhMPCTYBg+mwAueosXtghZFbDPSpazMafnpqcoDfHI9
WElnkY7e8M9a4a0ueTnzkUwc/ra64ICddQDMVWSb2UKdv8SqeBj6KmtQGMjCvq+4bXU4QEDSBWeK
T00JaTpTsTHgnatB2uUoEn0rpdsyZYQD4ARXZVUXBRwE5GNAbyF48Uv5M0zUqx5JjPg1ds224CFr
PvVSt0OjdHuxP5V1d20Dc8MzC8pCWr6blM/mk3iPo1W2K23nKLClDYdqRdCgBY+5FUeW+HUBFsI+
gm/3A8n2d8/WNBhrXv+FUg9O1BAIG+KNMWl7lEgUBg6RVlNYfRJzMSwA5n5lLhx6MYh6C8YvgS4O
u3zrsUdAKrAhpU8Je6rpo55GPllHz45w2zZkDCClCwIHJksHCua3uvzJfDJZIgmb8nQhNvaiCGc5
sJikPO7ksEoIFhdtrypsiW09ZqgV2RBGJIQNs2lNWYIUXJL4BR4EExLJb4W3vGDhsRAh0IH7YfEe
MCCiAemMH2memcIO12RjW33J8dSgWCMcpbMo8S1xWR6bmrA8Xmh/fPlySQcmoATGZUW8ZSElViNX
0mQmP17aO3HEVBkgsyZVYzZB8aS2g/aPmAb+I+pvrXuou6eFFPS/UsHzhCjOGC5CoxEglW/H9L9/
9fznuXXp21qn6AzJ1l7EZMPVo/BJF9TPkIifcyedzkNk1Ge1YjHUVXYgWWn+inoZWegABKhpi6dk
5OMhLnYxcigFvGntFJ+DETWcRQIJkgbfyD+FWtOWVmgdCm+uCVvmMjaNIjmRorDVYzC30vG8k5yf
iuHRM04pyru+pz2SMA5i5V4mj874BeLjXJXfbe2wmQCiTuN2QuOhTQ/wUnx2dKqmBKklK6teOWL+
FprNMB3U4q7Id6t62k3/ULCWVI2ykTkt/Vq3BU7Z5D32r4m/YJJyGDtJi+uvFz7VLLgwaZyGrHl6
zLwJ4qM4j36KKN4KCL0sPAewIK2oEM0fP6it2RPphzQq93xbNgrA85RnvbICk7oufq+djkW9inLl
qccB0VLk6YFYtfTAxNjXCogAdGzSlN2GrNqolaN6cgnKW9Or6WELwLNWh8A8zOpGd527FggJ43Ai
DS+AKcVTry4zFd7aFxciT4CMnmwYWDIaybsG/dVQgrvIoSlV48Lny1Z0kFhzOHal9amxFkdR/V3N
27pf/upFVS+tmMIBU/fuNEygvtS9hyU2L70KV8nwyIZrhLga0tRkzpA5g5E9/3dkTfS88y4xDqQl
RFLOz6oSVlgaVG/01ofsyfss9BYdvzWkpfeytZb560ExJ3OePBLhwcB11bdHk3T8ifbNSwOEiFIB
YQSkAp8F6EQwbgv8jQbkCLrJvSpXDgHjZ0lp5kTAPYV7vy3rWMC7p3N+Wl51y0Zlg48LGRllxEso
1tbr/4MownijJu96aV6iTTZNO3mb7MvthP5J4AvOdlAiO7rj9GrP6Nv30nybkkyRC8xX+Fxi8U6f
OnVH2rPmL4aG9SdXyqGeCxlK60fRh4MXlkc/Ix5SS+wolr8HEwWLHAEdN4Rs9I/Uky5iBnKMbzXG
O0i1Kp9cgLhVIkxtkqeW/PsCzPIUSajPJ457UyWXj6uEZCXvD83CUkP30VWhm7OtgIFwOQ7Mw+At
LZ7zHoFGHNIEEVrcLP3LUH7r9B8pS2zaMLr840AI7oxH+B7RnpWJwh73nrDM4a1DvKdSLRC/by3D
PnepGPywuD79cFqKxs3qMGpXFn0/qxzLCtXlCEFR5/HIB1ZwD2Pvb2z5zzIGnWpOFb50sw5xmfVO
TeZiSL5GgKyqivx9KHsOeXxuNpbroIP6DnioYhxUDfUY/zpO1VYk2DblVfYPjTVsVCLeJvE+rzCJ
jJoDrXdOV2xxT0CC4gz5I+NdglrTTN5xffGAYQb4PNjbcVxTXMJHYY57pXvoLNIp62XFz8xlG+F/
MNHhEE7GRfSLuYMkXSHY0tuRjpcK+WYx+x2js8UH3jpKs2dTrsJXm98VRJQTuz67v3aJpHJhV+Ih
FA6xJbgyOZ89cLOYJaveNG6h+ezGa5xs5t0Knh+1N2gk3n3+Z0FOjKQTs4gk/ZwyMCEWFdaDtA2b
rWXdJUR6Ec4oHSeN4qMBdCuBgMS9CfcWnRlcgPO8jUqMnVoNSy/rliUC3DgIutk+L8ePUMrgn9jA
wH7E7B1gkCrlc0POU3BRJ3CS5eATJIfwbMlBiYRxokCnxzrGa7uRIreItwr6w4m7iQJF/uoTc4uB
O3j00mdG4xd1Y9yTIYWREQVVofqFnZsBPMi/NG+TE5wrA3GTs2YHtBxWt0m2ARN0aT9o97H+47Hg
fjqn/UWV1ii1DLzaxKP5bl87pbEdSQQu94h0ZbvIiZ27EvhvAG0IO69Cxsw32RFIFVTU1srQJsTT
qQ0qxE7ZWPJ0VPXetkhzN12NwR++pURvgK9PeSqEstcuQpUZAc0+pexTMDnb+AhFksATlcjQQ4yB
lNCRdDWhnOvQeeDcYVxjR7O78aRmBxoTqycUSp+6Bb7BeXio2O5b4qhB53niDTJmfst6p1MfY+25
hOYnsgp3ueiKc7XFuSeowENSjj9Mu0nGff6Pp3iQlMGggwSbCRN02BV7ksUQ4NOvQi6kFf2M4c3q
N+plCGPuLf1A5wx+phzKRvbTvZp3S10WycRs1x55jWOnsjpOvA4M/rQVbwcgzyG99Ore7HcT4nP6
jPUvawwWsqG7URdcwybCoIkBANeCMrWMiaHbybRprdmTyemZBMwqAw83sHRR4EIqHtNEr6NuIHLp
waAxr4FoE/dTUZ8X1ck6sd60tNodEgYmvbNYqW6uSCdNzvaTWOPsIiiXOdyJeRgKiuJNeS1b25jn
ewi7Qx+dh8p3TUgrpOAQmRr3LHBGd4oKJjTEGqT2VJssydaOiZTAI+xaKF6KmCK3ATERTNZzziQN
keNgWS8NvSzSa3XaD8hbSy5lUTpX6qVp3KZci8MFv+jOqo8hUITqbQV9p1r2n6AvYcKywWliZxTJ
jEWKPLzM4jcB3C0B5jiAwON09SmVz1B95ny7aFW4X8T0l7rRDxU81QjiEwlFtgcEaQmMhZ3TlR8m
oaOIhwZyCsrmkFVmdRllTN55lz1HA+V9L/5Secp9wKKoCj3S8vaAFiOrbz6Gnei36B3dxIBBZ7ju
de8EB4wvaY7JF6jFbDvqsiKe3mQaN+jtCDvpWJrDXfA8XroflYt8iIUPkiEQoWIkplTgQ2VkDwte
gypd6pLxRccVmny/3+ZpemtkaZ/UEaGDNHxvQi3OQVUM5Lsp7GXoy/mm0E2iDELgN9GrEPLi59HH
7p8Ei9a3l9Hyn5oGRO7lbtF3UEdVgBiweviVCdTsZNElN7aCdWwCfofjj4s7eaeYMrLQzlOILJEb
pCb9UrWjCgFe+BLE4KNLLnH/6yn7QLn01qlkr/EVMi1KMsphQf0eyewcc0ZMK8jdPL4nMAspvi6t
Xyhjhjq2eXkRnIo+a+46BC5R8Y94y29/GFgPgV8A/ZCrMG164ibV8Vuhi4VJs6AAGA2nTtkGeXsg
GG/TDgIIxkUMJLeY1ZP8Gisd39ZofQq5yHlHzpSRbxVRWlgaG50l0TwGRWVzu2uGuc+D9DTE/imX
+JFrldVS2qiFG3Q88MbYLYZ22WM4MIh2kSTpTxEYXroAeoiJzh7zQN9oha7vrEKwi1RGPWQmNoqE
mKhszH7+rE0R5jphU2lhxjyyb6RNYFSZq4qQAQneu0jWWjQb0boQtyV8TZeGbqa1uzzj30YJoBqy
pEDlo+qhRcWkUWBEdYBpO8/+oiF6SqTD6SOWAx/anaOthwju+4BY0R4RTo2FDtKo+B3A2AMO0ChK
Npiee5ApCQZJQ5Kqs+bPPIAFL4EYFmCrexQGZxwfXgIeDzdgmwRe9qz83LJjrwNnM+nEnJ0j2eoG
dtW8AQYLGMK8adqIIjw8d4DJs9D7xTrO3E559wMV8wV8XWYAiQNu9ixyjYpXVAZ7pudk6gCyfPHq
e8NFNQkc8xhrUnpjQkawArVapk1M6fVH7z20uXlJxEFVsJHWRXHPenJlDenYSpVDufBKJjl81MKt
HQr5PeWnrztyAxTB7TsD65u5Ew1sO43i6Mx4FSyWTqbJ7DrK3q30NXMwCCv7aW0EF19Ct2bGOy+t
XgHrVVFQ2BELh8wDspeX/CoPVYRsM0CS2cdLmtUKyGncIfLGICcArkiQd3hbciNlijR5mjemdfWK
+8REbfLfDAvUpBRMMEHEjIwefTtwPTmxmxtsnP1bbC6a8QMkbBFh4OXkJ2f/mviVYA1KyptPNoW4
ntUxybVOwe1xOFrab9ojC1L++fxHq/yr12clvTTybi+10RmRqAZLU/5qvCNJCZAkyPCxmCKYuVbV
TQlAS/8T2LEgclxCePO3oPj5ld+zaZ6JgA9Ntk3vGk2OZyDsYjfdtvdq3azH7+oWYsP8IzFDc6Zd
0WEr5SP42FNdsa7+/K3mjMtqjdVwLRzFNy4UrMG4+a1f7ywcw4O6kRx03Yv2QKjdUlkRCoB3Obrm
++CKcf7LPJFCfMJQVz2E5bAFAVoAsCz8LYpx8Q7RL1zp2vyqD+q9vrATjt/Szt9KNmPX2lgZWxIQ
CJb6gNT6oDMW8e5gI9Z6orfVns74bsTTzK8mmD7zbbMT3+iIgaezW3DCknBLL7Af+HGZFf38wdJF
DEm68d5GAVtBfKNjVbfyQMedXS/RGSy0dJdlbCPbhlZX+46ejP8DSSq+ovA705ZSeMHhwq/jp9/n
wwqO4f+/LGIfiZN9K+VZFPeJdxycFGoBB70jg3cBWbcLIiQ/Qg7u//8bCeHj3ciTFaFzaQoYilQo
uvb5g9c3i5ndMWiNYbOD2MTApp+9sN3VU0l4XnQMkZ70QnykXpElr2gyNwjVh562214yLt6suIo3
uXeqcJo2fHAsOznqEvYyutsAhOtdzSBmh9R3S4ifL421KQQGnrPMoCWBgobt29EA2/uaJ6X2d0Mh
vLUydRoznuN29k1xi7RfDe1KUT/95scgDylLhTX9mChdj/NG2yWOQq2BjioWFDWWzgCH0FSc1mZz
kuttFqNuIo/PDBdjxsMs/prWhMAhGS5WkjxjYfZikvmYkMfCMcfZRp1UqDapW3kaDMd/Bmn0flKP
OSvmonIELfyxpnwbRTGv99BHuw5NHXJ8VZBlVwBOhRfV3VLHlkbLdwhDAvbbabQOKVVAphu+In/C
dlJaqN0kgonGkdiF9MJPvWjadaPvBvlQi66QYK7pcq71wXvHGf5kfVnhiALvFBt6nsCh27Jc8Soj
Kq2AHdGN9sNenQ8M/iRPrCEelGZNUCbbUV2e0lmvytGt0/VjDE7sO6hc5pg3PVmG1bYsr3pefZhI
2T1aVyyHS2djRzTiCQCYWSZy7kxrEZVJ51/kLtqpGN0Epbt7zcUcqbdHYjWgafArhUpWSGxPI82f
lan5lrQfaRI3BQEIbZ/shYSWhhgjZoK4mgt7j8pIL4Dn0u4PhWOu8ViiPWDxZ9FFhjqXNzWnEKp9
6h4D1tMY9XWMYFho0ruim/tMq5Yqmp60AjOi2MAKP82zYazRmpckwJs/6INXKd4/8lalsGA64mUA
tMBMw5Jmh/NHIeoEJrN/wz4TEyFDgwA0i4i0PS6bFINE3HR2CO0jEVk1NPtao7/IEsylh/HW/EAQ
W8GK6KtW9XaqbBKUjucbSZOGOXv0Dnkhfo9i+xBKvtW6ir99HhQ+NiRpEkFl+S91gWg3G0K51VuB
qVRXac9TRpTonLuUJCDliFE9xCqg8yzCiVJkddGy7Kp9FgM+0DSIwhIgPxxXUDbSAzltzDcAp6M7
IY1usHLherAuhnWhyw5PZFARd7XsnoqyrN8E9PmkFJ1G6an2FwJDqIEYGtfETF0pl7RyvG+OikFY
gUAWBcp4FM8fhcQ0sgYtY8qFhgIinLqFQZ0m/x866Dy7D8gomOOyPnThKUYNy1Ki/Lbtp5wf/OLA
Z4MVymIOI9EIXW/RPDptrQ9nGciM0uZlzdNsUdbBNBCjoBuWZmYHLXZYmBM3Kr98wnNME0+WJX84
hXRqvO/c34v8fWC/9QttW1O+fHUP/2l6D5SKzA/vUrv5KVWanwLNW1RXMx5dJ2VgC5BWobxJ4yu6
nZl2U15lRC80zVx/vbyRJmy+LwJS/dyN40dMqWeFUvJSTySAIOEmj7WaE5HkDAQ3/NIJATO8myB8
1eDiGZE825og1vzf6MtbDTM53dYiD4Dvn4E3cyAYjHIVXn1t2/0opXeMK/gBh1a8L2/45sMaqieM
pV0Qrx6V54S8V2klaWu6RLL6GlXLSnTkaYm7JZ72kReeCoEgO51Zgbc6X/XVYuaW3QbQMxD2RoYw
d1qI8tEfLzq2U1i+4El5GMDXLMjb4Dkn0vyWYRkn0A3qXZt2lJNSjHFFY0YGVfR0+KkrLgtU11SY
w43TD0C6iC+fZYMMuiXpA4PlRMWmLOqd9GjPde62AbwJ6UyVE3vLsnABsOP5ti8UO6UlkT6bkyPM
WTJ5bbcjRq1mbcgsc6zmlBpgC8VkysmKagwBCtkJxJrkjcNukvIHLfV1KNk8Fyv7xLmJiYbjD56V
DB2AmnFY+vKm9Djn3nXOYepK2VMnkr8guadfDkwVWJjFv4wUpfqnRALrAR8yp3ipdB6wW9TbriZe
u//SNf+UpdID57A0p3uRwjAv0zNU20SvaXxWZrBsw2oly6iXy6WP1c00aHLej4SxqQr6ac/a6l1E
roDnmOU9VdDV3iTEkZhoIsdRp2X0lZvETLqzWi07GNJVN/hRIGU9AHwrRa6gf1bEGOrlXymti/Gv
DhVX0Tf00dsJ/R8R64kvvlh9aXnjTtBPWZ04zqQfNSoos1unwEfcTPwMELTGEcgdyFb61VGFNHA/
vk+cHCzQl1JCqdQBTFjToEZ4S0ibyHUy258RuUsjkXpQ3vsmtJURXjAKXDG1SJBoEPxTvzijnBjy
QvyWQQzej3mGw9pC9FEbT9R4Kc6x1MmQ3UdEMzMidkm6YOxGV5Z4KzSoRvGqQ27ubNWMh9I8AJbY
ZMcU6jvX4WcaYhqITFWwH6fVtgVlLJSBMO/KLTXyZPm4WCcoWMME2j2UemN8palbRis9l5nwCqhu
5p4cohu3Jg5ydGp195OFRFmVdUzQ5/BOPH7YkTDpVSnQPfSv0MiL+hqoN0NGxgop0vgDofGrhqy+
MbH5cNefcB9HFRPMIR44S2TQGiWnD0UNy+E8xPEpULrTBBktiScz2CvxZ8pC13JBKwMRquqfUd50
YJOC99z6ZKi2+i2L5oAh4qudQ33GtQZ83svHAWVohEe16zcdcuX0yx+X6GbIi/YU2m03rJYwTCL/
ZklBfXUDagTh0Ux42YM8HLkhVZGS8k0IECtJb4tH0IxWwsDBvu1Hm7GSrwEkbciOQn9VtWeK5ZZD
vSPNierc/JRP64Tkk+BYDAdD+UvUd1FQW1Aci7lhiAVdUfWFoN0tJg9JZUTgeKFnCAf1V1I/G/4o
0v5Y9OR4HUpH2SLwqF31vmMUa1MgVTMlAW9bdrg43I7A3MIdjROILPeyiZnPXyj+ZYYYFH7mOVzy
Uwhe6EkAjuRkr6l28Q9BKudbki9MeQU4kFOzla2ziF14F+knlDyBdQzDR8gVhzVIq5K/svMNl0Ov
FE7ZdIjKPTFqY8rUfaPPwWKugjQTeF+fiXqnHg0p06icK2KV+WFEae8NSwrbWOggteA3ZsZEWjIY
DwJWs6MmP7R8L0O6d9dQP6eUV7EPqL/zOliekKNqxlp8AfsB+IHwFINLFkPpLfn1wKygM0Nsh908
6s58x/co2wF7j+q+jK6UXS+CYt/BtEXlS+Gab7iEqNNs15L5LRU8BX+xtqmGpz8cDYlnjdnVXAGe
9PGGjE0TfYCym2ePxr8b1ZpjvWNPDJbTFSFfib+QsnsOdRI/ljI+xMrGjea08ioSEVS4Ilprxh9p
I46XIbsMyY9ePEjVXqYtCUorDDqVvlK5LcYT9hIMq5QD1hTx+tTguVrP+otgil9td01MV+mvafeJ
vFjpF+eyczzNbctl1FF74fpEQTbFnnqtmBY2WIar1nAhr/X8kGb/Iv0no38OFFNeZcXeMo6WAkTh
xhNbwbIAIqEX2tqy6Jel2wUrooIqvdknRVAtCxGtTIHV0jLrH0rrnPgOik2zmSIvYiLsngTfYT1G
PvmmYibw59Rgo8TtsoCtV2k0+MZeT7YxvdL4zpF6PkauDI+xO/6BOlAzNvInYpUuPlRomgPHys+g
EH7AunyuNfrV6IKwBJ55KsIPTcwhWjN+5OVP5O297jUwkuoEBIRrRT0RuZq1LiO23eQOytomPbbe
Ay10YX535ZoXv1XWMj1MLOr1SdReSo9R8p68fBS0AkPWLsk/0aNgQ4LbOSL8xsSdIQyXjXpVWHfc
4lA2UKy2KteTHbAyVVpBNkMX7nOomAg1Y1A8DR3zTcv7UqlccTCCg/XRczH0RrfqO93NSeWMQyY8
qwNaCZdmUa4w0XDvNwOEd5qvJN7XtjhRbkEVB+BH1a9qXEtzPJ6AIIgIUui4RIZsCmX/W6abfJlp
erNq6/qZUezCWO8hFBWAUEfTkra+1ZzbKM23eYi3RqfZHrefDJNQk/yntcMKrYqPJrm/NioBI43P
w2N+ycPEUXfBebuQxyXuVzKFyGkkGV4piS4hBoH6i0XF6jKZ1mIG4YoQW8gYrWp4vwgDKTiy1Yob
LcAPEGBwrtPAnf91XUUwgUgElkHySYupp1lFsv+lWWDk2dTC6HstMDP65kTpZmVqmagL1ge6i7nB
S9Mu83BpGMNKbbFfQUsXO2/4V0iGU+qIQ2rCeo3IcOKepA2NL2QnYgXdjSwllF3JqI9DAKAYACir
nxKoO75Bn9SJErg35TIACGSmnD6QGzTKRRTP/rQSUDsYSYaeF9mPR7cuGm4VJaz2o3DtjNyyM1cI
DRONZH6EHNN9tmC9yKnNKgk6Rq+owPApALdUJFr02HBs8sgbzTGOgbzJqtV/xEG31fo3m0ZM3SfK
CJG5ikzU7VdA6neKI6I55OgBu7wlvIv4V3ObqQKqxIYg7XbXxY4hKCjW3AZ8xDQpvsFn0qZLCdGh
lu0a2SklxJbT02d+gHYZ2n2ovvT2L9Q2Vh0t05Atsp2webEGKMY/uk+1mKQUBBTCB0IZZT9qL4u7
VUsMyIyUJaThttfxFxLJh3mmK6KLaXk7vZONbWYFCjPypCHfevaF2fPSuyJP/qc3WdDq4cmgYU7Y
Q8ZpDc/t5+D/CDw45p451A/WCNz3OuVSmIq5X4weO59x0QX0cSQo6u3LD/ZTi3zRBM5BUu9ZVwVx
aJ4BVHxghhxaV9a3VCeR+muqW3lcMQhAUI7RWvNdqSUIZYEuHWGHSZx22M2wD80WoYjwZT8kF/Yq
HCCQjP4A4Dfu52evyb70bg42+5daKhHI91o/k72nRFj7hqVcY2uU/vXTFzQ8orG9wOeegu6Tlk4W
PTL4j1T8NIR/ogocmxvMlbwJd+02ojOcjQgF778g4uskYAdAdhs3kksp9mowJXsK6GBriCu86JLL
utKHewF/OTePBYjA1xSUR8oCjGSGCI6ciVOvL/qooSG8cuaH0RS49k12pmNgfsUQ2Xz5wZ8owZnT
uYuH3SDmQ0Bvzj82K6XIGItYOYyeUN6yv9EGu3SYZQdzhXE3m8PE/SNeT1M48cWL8I4o0RphQxAU
WIGePgqiciV/pQVfXvNqifLj+0NkRk4aZS6TxgJC46l+mYKLSbIz8jUGfcHa+IxdarhuZJ1l2jbF
Lw1yUflLi9+CT9PI99N44BOgpiTldETmapa7SrhJzRlTd5pdxeozIqVxwmXu/7NIh8m/TZ/Hn3OW
Lt2UwvLkRDwJnaetAiao7nqqAMDcP/gmWC5aLiGiNuTV/OuoQQpDMO68eAzjU5S+oUOqFqoUhWVK
HIb+26P4UPKbBpkqDQ3hr+lhCk5qzc9Q8kAl7zy7D7FTQUD5Hs3TAbhe/KATFjbflW4hB/EO1xBp
NIK1h87Tm88ZIuqCT/5UFdhIW4gbHb618WGxHCu3KRWZdHoehT3KbJSlH510atsfDdZbeuKlJddp
ilkBv2VSlD+UX4a1gAGm4recCEYfS8t/sQ+jgIN2xUIFoNse2jMNDFy15V2nWI6icfw3DTFCv1Dm
vEKTU57Lc3v379Q81xv/EN0YdqS/FgEjvrGEdtt1hBCIrOd3uko3WN55l5AezimLGFleLKB2vCmA
e/ENbMCJCWYsdnYAtC2/KzJmlYUquf2bkHWEvsYsu7MRG5XKBo87un6MIgi4MW4vyKNUVsUNmF0l
4hu3xlkkwJGQrNLmEEW0D/Cf6h8AlEcEgTu7svNVZRfrZFfY44L9F0wpXvHFkrNfkAnrxqvk1O47
5JgLEna/60368N8ldktQSZz9dD5cJkfdExeXD/dIeQ40/eRUIdHvsuj26RWwtaNQZLTpzKIxMF62
7Jb41mYHHmnKJCCR1wqkk6yEYiurO0wshbXoLjSpvWJ5dgSKG8N3cxOs4Z6PdkYpa3+Wf7DjwAvq
zhhiUj9y0yrFfnrO47OxiqSTCj0guaT88TWJnC5SepzVftBJIGi54/+GLNeLdiZxl9Z7gRss7Vz+
EC3IgGSxBwpz8StE5RoDktA/O94uTq4g3KZUcoQn5k+tu/X1Qlb8Wx9EP0nW+6vJo5u7kKqPPYAT
H6X8z0KlUy3irVPfpSurGpR3SIw1CLAXXXmDVfET1QxL6fQd/tbX7DOEba69EyrxIvvU0iNEKTnD
Fo+nZ6udzREgYV4wlgWYHYFqs2sGZ05pM90F5hoDTFWtYWVgaFB0FM+J0z1wsm6FTxZUln92+i3j
VcU+Lb6Nj2O6KCkeSUhpHOEl7ElwAX/6N+IOkDlv0+3GZcivHCd/kF3ibN0MrvAHoc+G0mD/D9ck
yROk2I8z4oaY54satEV6gGT8I1m/vvPkWjtzCShEVXYZrVmRFLIsfTQxa2t0yBfApopYSw9vGHgN
MmJTyP4PGvMcBd2axpO+5OcP8xMeZqG02SOSW/WsEXDPw6bLxFf46xAVsLSKgWebVUxEartk0atp
ypO2Ub+PpO1I5Iy8Ydalj8lo9023R3RftV+e9lLzjeWvGuXASjJe4kfxkn9Y8P1H8lSO/Vm9QGqC
oWIjLtHGfBBbBe/amNeclsSyMQpOCKwRlUD0XrmUX3wenZMvIUm7hvkIO99eWYeePZCcF7JgL5J/
PosJgGv/YTA0HHxEcyo5pPnWnoUtP9rfeAanleEXEJ269Tb/qX+EL28LqtJ8fJYClhpahzkSA4Hg
4EwiSF9v95WBFq6k5phWGAa58cRdMJJISsUQtvlJ2fp/3YE3dPkmCWXKF7YKBmXp/ERGpuNT4O75
73eEMiOXIUAfPbG4TxNJPKEefqLdU8id0L9N+Iyd16S/OfeYFg4iKSsBGhPgb6TEhNCqPPoRcZm+
ABTcJ+XV4EWN/SLf9XPw0IyDUD/NtyyqsWsq97SqTjJz6CKO2reAJgohWsYjzDedKgY5Qwo6ITlo
z5Y+R5AMTewKPZM53YqX8laqiuT4Cpy4VFJ/V/rsAQrRQj70ixXW6qGUhD9k8GuqtzcCuF4g3dvs
npN4XUCzCJgRspqIn4nMZjL1jeplk2cX1T+VGn5raIFM+jeUd1eSzreXUBVP9covp2WVvvLqVGh3
KFRAptS6ZlwrUn8H16qMXzqwic9RpkOd/YvbGLPFTvFACxlMVQf9qgS44VEWR/xjeR/zU+cdzeqe
GKtqnF+JRuTd6gF1apDblRpcwS5G4lMKjQVs1xLXRIhBlVrUCKwNyp+HwlabC6yEFn+OzWUkJsSB
1J341xNhCjnszcQNM3zc/BZAaq2ZLuQEpC25psyo7PUaEaAyX9+ALacHl9eYxiafwBb4jgxpyIDo
Ry/vFShVsa076HIDa9u+VTYckdivhHn3MR/WLMJl+9KabJkx5tfFqRtOGkkpuYsQyrROQkfD9RZ/
PhTSbhyoZ1XmQmmSLzAk6Z/FtKOpxdS5DRCzDzRCYWZXQ1xSwE3WbWp15jHABQqf0ZMvWk0i4bL5
KAUEyME1Hj/D+B9p1gZ/jZZypyZnVfiMJAKRkqH8kiRiBzxdOxMbA0mt5F/A5EK/7WlMHl65eUBT
pOtfY7oF5KrNh2LsQqrFL7p6NJOzFp2s6alLBGoL3aLPOGTJQfX+whETQRgf8G59VEYkg2Azua6C
xm2r6uqzgldoX/nEmXWN4FXEDqx6aV2nhLXIqD/gsqoFHJ5n3Ki/VmgaT7c4pVqDzKkVeh3S0pJJ
OniMEL2+JQAoUhET0mVHILg8kWqJKVgfj7G8Mv1xEVtfQXNMEX12zPsld5/CLI4zNz8mfMlNjezg
MRm/fnMpswOGpApLICGFZBHX8grL4rERDxzNhffJAIBT2KsPVmmP4gqSKspeE6OU1m2BETyF/HAE
nqP47UlAq+VdIC+RuUQiqmDQJFuP6HeBj1Rh4nqcJ6l+Drt7Y/3Tp0vRMrryy15XE906dNhbbkKm
4QCPexNRV3gjaIEPsSeyV8QvSk0btqDq7Ms3edwzVaiQkN2njvlfMNedsEErWcwC6fzYFEf8zpmE
wpOUkvhVjy/8mWp07eqjke5i4X8cndeO40gWRL+IAL15laG8V0mleiFUppn03n79HA6wuxjM9kxX
S2TmNREn9ghKUwW9zC4a75h6JWWpS0z9EZxukSpu0mLRKJsKVLB2GbGPVpdBc+Vuw+i4ObYKh4ix
cfI1epmyPUfSo99IYlULHLpLCFvt4C4Y8iQcfzU72HiVojTzlgaddJX+i7un7Dw948KVxsWHD3ZX
lPsGuoukRwDyNky5ILy09ocIrxXD2GCZ/siWW5FtYa8mnLXdQwTgOLg5DYNG3OMcO7Scc0AzqDFD
9HPj0lIXuP39FUwnvSJYYMS7cPSSQzDu+YTmsBQobhz9u8JrmkI8XvfRMVc3fcEEeRYeplHrVlVW
QKKC9J+fL5N8i8bHw0kwGrBJVpNQWYWMXxLqNfwffaz90nv17dYOfjsMZ/06aF+N/5tKOwArrXka
zS9kLUSLwupBT86M2Q3QjYm3Eb0qIA7baazdrNpoz5IogczT33gZcSiCNfAhCTg3yJBUDywZGCJq
/hs8i5DPCHQda213i3RALbmURyaDbjHe9ZZA7x3IHSl/Mdnp/98IMudTpSXEMAud28xh/Phu4rOk
b5z4EhV7fOGs3VyFx9/a4GrXV7DQo2jNtzaWl0o5WMYyVR9BvkNAZSrbxeR9wsdQmDuYi5R15ngS
5cFe+fIBOUvVLhzik6iJGuI8AghjXI5uaO6lAuAhIjKe/ulP5GdnmDOq+uKPMBKyIhAOv7N4Y9Vb
H3tAKK4BFi/WWAmon64+6/qK30veYgBsnBuqiaL9YNJbDRQYtOwn0aw1mxk7eYcITnq3yAgl3TCV
r4KXI5MMvYXooKYY/LYMruJwjzmCLIq95jDXvXElBNGtofxgPJF4n5XvAtxpc0B7cxssMItzZvIV
ffOay5ln0Qu3yOx45zzCR4p5AFwS+AH8C3MW4OAPNwvBfDIk6Fv/7dCZ5BYQtaMcretPDac9i2D9
X5DtmmF5YJMDJHZSFuFKz8DvMJHQkHwDIuIYRmYPcyddTQdQg70ikA92epzaQzjWKIyM5QhS0P+M
rB2hT0DxepBQ3spWNjD2Ccdyvrs3zRBNJcDz8gUULFFdkEoSLwOOGbzCSJ/9aN22OwO1nezcHH4n
lMGkMhQL7ZcK0NHPbeZSUyF/cIq1gpBROFezOhvm0otXFK2xQ8Xuoo3jxu4DyvUVcgphLpHh6PIG
mY8sgG+xCjk0lInyQpFPXkwPt2xBMskmPHcJeNBXD8y5xhW85EG3EVGgRmFjaOCLQnC5X3BBoXvw
rJsj0MzMMe3Nq/F3tHFsqPnOi5LskMc+EgOL7WA2vPX622XjxpgaDrqzTbIz2NFM6mA71EiAFPPD
ly+B5y2E1K+3QpQA6hHeNuzT8x+T7WNAg2XUSIa4pfnxmZMPuURBzDaCIYYo4UnHYQsSwlAAYc3l
6l0hBe8moLLgPzUDJZa3S8rfwL56pKXhcMzvVrWCXxNN8YAxCgNvVcVPO9+14zPABRmsrL1D48Nl
IYPhUiSWOT3DScWxFtCH2AMJsAP7yrxHNBx6O6eg8IeSUQHahZ1W3zLzaKONzPnueyamTahtDPwZ
GLVzRqABxfcYbELQ7x1sKTidLol42iFXsBP8jt2vqI+a+g7tlx/GRAB/9Syscw0Jc8wG6EeRcU1/
+UoycaLZ4pws9EhoGEPVw7LR7AxOZHZoxGNMP0NnabTLzjqB2tzTofQROPEUhgFdQ9rQBgpAK8Nb
Uq8OoDXxUnja4/QLT+AsDCHVagyQSEowC8IBJ+obLWbJlkNiziSoIEqkRWJghgBnU1f8hazrC4rn
OXrpmb8ORu6T1KoWcv7oKBWb9j3mYNvz6DHdtOU4KXoYuTCaZR9WIMtld1QXgktxnwri1CzEgki/
iuJB6rQWyPOSeBHlbpKT2l01sUuHiaC0qCoce2BPWa8a482Tzrl8LOvPiiua4RkuhXQ+Jb6CsWCs
Di9E/acyZWhZ3kvymdKN/1Wctcm4sTAulLp28bbK50gCA6m+Nrq8rNd3wEbLJ3du0hugNld8x5zz
lQNhRPlU6ls5/EuSH5WTcNLTqM6+Sxn+vFp93GrauhJcuLAHYlK0DbbmFc4V20TQjmFkhjZb0QhR
f4y8FKqfbzs0IVL919MbkxTR8ui04akBCJtgsciZxajeXxc7B6X5U2Fydb81cq2cztt0HkZ4yki0
KMyn7N/SHKQV7s5ihJpXPj2tuur+Q2Dmg8Hg5wd0qT/g63sXsIzn/UTaUbb/JAYBghxp2KClfiKm
W0s+ZezPQcCMmsCZ7Evpf3x6mKD64hWd6f6/XgXpYDzjqp477NSgEw3eldBvWSfGBm/3WNwG8TPt
rXheEhLAct2ZS6GzRcwPpAF1SsPH2f/KrBCuJmsoHQdryiM/IHAP1Z9Ov3Vox9rqrgHxVtis5wgw
hLUCKyNX1NPdsYdSW5unJF7HEnjmsxlS1v+0gMgTEAUxGk3PFjPAKrlbGwdythcZ6Rqyba+9iAwF
FPqUTfIUpUHyhcoLHsAXwOaGbgD3HLwgvgULgE6JAVzflBH5XiBp4LqF+5FWZWzffrUBA6fSG1Hk
B95frWUEcZKjZ/MoFYABFCQ9wUoq9yrQMq2D4GgeZeTeKtpnPYzcQgqRLkhz+MrzjuBebj3W0Sk0
3hQ9gycuboQUHmRmuE/S3UB6arUxss80NiBvgOXaj8Mmaw5WcImZpQzYgiJaN76QCfA89o+hYxgY
82icp2cimMCkdb8ouz+6E4AwKYlSHwqnB8+5JH+PVT+b3LcRmn6nf9jSw6Mg1pZD9q2U4aJWH9bw
jOuNTYdvPtMBwfP4GVSA8LqDFcGkgRg45IS9+X+DdmvBJsHJqdN1C68h8BgBMJsOuQFjHgf5lOLD
iejhulI7WdG/yvwo1JtulajQk4MJdkt3JvAUXQbcvxSjRIG6EDCc60XDKusOYxZtZOJjSJfU1Hph
8JJUyXcjIUEkJRinUav/hMyGGypfxeAlxu9GIrVi/is5yixHkFQQLBowm6mDIy38N3rfHoeYiN4m
dA0CDIT19nJzIw82k0PgcvKvmfwwLZamVRd2fKLESjPdiikfYODBJaBA7ApofRFLMUSWXNIB6kB/
kTLx4+/G69D8GSZVX+tcc3Fusm00XLX0hUoVCi0zP8vbhmAdoi1q0apH9/KKEzcj43f8CjHdoSLp
zEVJeATbMuiLzbkR60K/0xJw/LTdrTPdHm2CdiEZO4t/QSOnHGmiP5fWNUi3qncby4MmH33I0QCz
lO6GECVBzyNdgL4ucdMYJFVazMM2/a9n8+UDE6Um3KnER1n+Lk9IqUmfEjMwbwGU6mTUy7IuaAnI
C6I9YzHowYZluuzBK8I8sbcqGM4HRtRpYyyoKgzm+5U1t8sPQkAqeS2jP3ZcmaWzeQgH2MnMvHeZ
uZYtRBCPDD9dQTH5cBOJHPVbjIi5MNBPZ/6m1NfMiUZA28oVGqrWL2OcIs5CZjGOcE/zVjKUq3ZV
Mow2HDrKc2G4aQ6gYWn1IE9dR5ukK4W88uo/VI8z+Bl8QFTGCoF/8VISj8pY+TrTo4PMNDHe+JQE
A9xovfhrSBxWd7ZxDIDvm+tS/qiH/RhT1R6hqEUoyU3Cy82D6W8VIpnwfSCyw+yqkDl5IFzqNxtk
JD6zRKfgZONjcvrxVI78gZTvpAOz52B8Akz82xqrnmSW8OKTBjMiWtt1fNClcPWWDwxdGZ2hdSm6
V0CF7VUkbxjNRlYuKoaVQiYWB/at1DINZjrdoBuzlfVQ/BEGY3ebkmQILlI7eU47PbXZx/wMORtH
Wf4yOvr4mi2Ywi8Iz1lB71ofVfFrDjwlxpedfqfJp6JhVvKxg0YrvDEFh/8g+TNxcpKCWI3KdXLS
/UpjliGPtoPvkaHBDO1X3D/yDv4TQMsgJsrcR4ZpD3PNU4AqciPUAHINuOsN4rv+r7YOvaMRpwkE
YcSNcugwKNamSlIaI5b4lfFo+UhI1FsYZ2wLCKTeCFZohl3Suv/k418X0RgaSO7Ht2Px5k5eDcbv
ST6Jl5EG2HwRqG9KJE4ETIw322EaYJ+5a1LcIMGFGVvuXTrOraJ6hL0BXoeSFMVJBoHSrMHyEhUw
4sD3gRSxn7bHlI4NCD1jUfyM6ZRtW96r9IwPhiTaZDUEG1NeKeLDagQuV/a6WJCECZGT6208BXAO
Te0+sNMK8eXm+q/CdrlBRpxXB8RTClOZvuH3gTviy3u0jRlVmXRib9HjOsXHj+iqd33WTBGKRoNu
D++FIsHuYHpYIANa4Mui30LOZSOZwP7Lj4jVXnDOO7S1AsxgnzHFFGzn8zmQt5WMrhAwACrRK1K4
aaGLOp6a39sAu1sNwN674q9sbsBzG8H8ouDJZnQGEM+OGZfyxeUQf1Myt/BvxAUbdMCMzsNmRZKw
NWokuk4T3QD7sug7qREP4ta5NtG34b2a8dL0xFp9FcE2UXdqf8mka5Tjz2TJw+UWwlSUPWpVutbq
LWhLW6DXEqLKhAQUGT5RaY1LJ9tYuXV3jAAMK2koMsi75Df6sBjqodpHvEwuHxuxNl/1WO0o+vI9
g0DNebGMjfxfC2AW3m7n4dDG+3srufeyq+duZGHlnBybfpWTZcrcRCrp3WPFXoV4axPwTginDD3b
QZ8L1kbKkqJaCAdKMD6VLcCgGclsFltWEiD2Rb+SGRPnAJC6ihzuZlUgI5OZX1CDUy3i09QpxRLq
sJ6LtcLXZcp/Du5xjI6+t9aId+bXRjZkylmX703w8hSY2s33pzb0qQArCU+KvslCBgXjT45KeCiZ
RSB4R426WOjIMnIaEDX00J3+VjJQxHBvgbTsbG1uhSRKxAh5AfX5Sytk+UHqVDuoB6u1vgy+Aa+j
3yfkABtKhg/crICWF59yDru0KraymK5KHK0exRFM/1zatdOsuqToT69Oizzp3FfPKviVmqnK5A88
AA5g4dDD5bUo5xdNCQjrU88+MMDRr3B5s2opBNZf8ET1M21/AzLVWkQhNiPHDg2ChOKlRILTXUxh
LgxHZTeJtczeKu0qbNa1s464FSjy5G9MRdu0OkjDrhpfGi4fBLme9v/hUKJ25y9H5zuKN4oERZfX
icYnYKd7bQFwUs00gEpCupyY7kNhUG3EX2ayzctXUuxMwl8UZ8M+oBU7WruxO+b52p5iRqXXYNCY
bpUOWd+eXKcqYHzNVVN+TcdrmxxsMtZgYXkkwbJkcfqfxtfJuGPiGR2H+kQWalnvhKKzJZ1OBs0P
7lAdZhFe9AgxQ1URI/Z/ZJG2YETEsVxpP0n+0ebPfCQ2hko/hw7dQp4uvQBRcMNsJZ2xeM/OoZ0/
hnPGAlbrvrLhM/DNhewPO7mUBwKK6u/RSdAB4rPxrbVHCJLBR68DQY4urPkjt4b+rgf9SZc4v8av
pnjNY7x4BkNANZ4bWJoN+xZJqxZuhl8D7OYdVCW40j1rDGUGzwZ4vz3z9zFVq4PZuqB97JoDADy8
UxeRob39JwoMzuFPCzMrG+6CIMcOQHqnsxTcWebbiomGdwd07wPA3xqdJ6D+EltDmv0KcHo+7ke6
oPwJQAWrA1oxRkF981fgjx7opergZIePGalCTkv02mQSBW403FIEVUr0UcLDDnRzo1XBFskxA6Kc
naWX3IyOEpgSPO4eTdHMXFapQfWR5G9ZYyTC9W7joKDW4jv9/8nv42VrIl8I0E/ZzUcYXBv9NUK3
ZiogxYhop8r0LPcHjlmlOKS8YCwKJVDQMs5jMvCYWxNyQZEmD28wmlK9s+Nfoug9l0HGjMlxWxxy
qI2gzyiAv5SQ98D6IMIY+MbkdKZxbtmBHgvtZXvhXCayjBGjf5kqQFncoEMteoP+GcELr4NJaVic
q/yvR/ujszGQX0rALvmri3/GlGxyf5/aVyQrzCF8goStbe+5YXWgO6roaM0PA334mIQE6j218ZuU
mjT7QlS105pt4LBpareNcoqq7wn1FQHy1v98vB6Slk3KM3J6WsJyp5rMVw/CG4GdUuNp+xD6i/mN
30qxeIQWGHEXbe/2SI6yX1M+dN3bQrczDaw2HYexdssMEL68buRvqvuBJSP7mglokTKB9HIG70f2
+2M7ZYvJPVQdY+am405Ob8hTU2x7Monaiyxb+aANxjNmZko5MZPKDWdpFt9a7utymNASd7/B4nKY
7HDdXVPm1H2mtJS7K4KKLviHnl3ky5nwie9beRWZY8R+w09Gu1koJq5UZjfQhu2tm9k2RIfPOHvl
5EvZ3RtIBqERHEitxNjAvzvxKdX3YbQPvGPXvAOvWyREQqOQN5loNrW3qNJH3BCOoGMFxw9qk5Sc
ENiu8n8XAKkroOAN1UOGRENj3zR4zwmuXeOMNRCFJvMe1yh+8ITJSjo8cxOuIlokYoHq+Kt0Pir7
05KKo1xBGWBtPYkvFUaflX/3hzdEL+KKiGaI8gt8Eq1x6QMAqgnBnJpZbSPtK0oKDCGwcOJFBoYk
3VeJTw4t3rUpPja/tKT5MKtM2reCUp6PHo0vBAZPubTaw672lkN8nYvJAle2iTEh8j+xIZCio8o7
FFBYodypU3DA4JV7l0KmavagddqbGSzVdtfx0CA9spKz3G27nyw7VT6BQdYx9nhltqWx8fQb33ym
bESx0JPvEQx9fRnGpatWe4m0B4FBWcV3YfU3wb9NL6Y8dSDi9fZ/hQQqxI7rmisQUXs7jxUSg/G/
6cqdoTovi7GsrGOmX6ZwnunmzddcV6nxr5MBxNifQXlmHTV9Q4O1U0BVa/Xdyih+EyZbZOnxE8nt
F8/jTvaOlGy+ues8piRbueCT2ps6uSWIBWGh6IQ33nLeJFmCkCbB+GtWWJKsk9WpK+C2txAju9WR
Aq7+M8FgehPepqLOT5uZ7ukL3/IISZDnhC443WcurpL+cNRr5/MwhepcbhZwDolykA4NYk7s/W6S
RUtNd3D3estEPTkefcZ3TMKyYStn21bdvARO2XqIxolQ7bRlThKk/Qv1ZjuCUQjuOW4YVBSx/ZGw
SgbvIvTziIbDVN9OTLm0lS+Nd7ZVoAwAr0bnqnp8JVvYJyZjpVjsWK43YDLFeXJ71uJHFU8nZ7Ql
qp0q7cPiHnvRqoQSKg0uFXPMmICrhD2zBfdKjDX+lbdET86/R1c+yRDQu5Nm01/FjxbZEe2CKQPb
HG4cpCY00aBYWdMotUWe9081EeR818WzUz/z9EvSTw5ieNW/FSjFUtfozmZNaImytAMIj7HvqoO/
cICT68Qqy+bNbXxloxKFarFDC5qfklgbjTM2GS+kkSBFZsEZzjbTHQOmaBEOTxVbg0VFpuBmGetL
3CULhVGPDAog2zblMRsuFis5LJCYZade+LgICD+GHuj9Qs6csjgBDc0yERxCIjNqsgUAQBA6DsVQ
xXwtGXODBFUrIjNcOVpAi0aEYaIsl0yUVrFD2mTMicNtjyf4L7esmVIDkEwqN8lpjc1NF/zZLN47
yIBJ9ZCZ1uTlvebrzu9d9NRT9s7WLpTtpeJZMzjU7ggNgMYoYdutgefyUzpTpGNTsz8rUNGUpA0E
NHhaQ8gu4jewZSV3cleRwkReW4WwrDMGFsDhBgEocViSdzIbHqas/0i0l0YRlWfhfdIV9q2xngQW
aB0035jnzhuV5KSHn2QMeS/2COCi8mGyA9+Ow54tZOzzFDGuqlJsitsc24RgCP/2tU2ELkHg0B2a
TeNll3ZnKaiTL5j+5P5lhtG0kSURAkjmLKenhHIsr2njOqJv+OKWHSNrKbzKCD/tgzpuceFFJhYx
qufgohIATQGNvC5epjKpDl9lvuZnt/xvwtnG0SUMtlV+KvUgoRMPQCRgkk6XNhZob6sU63wAsMre
Bj9G0XzYMuBeKi4w5Xss8QXod0GAFg+FS0meGXNfeyrJ2uhPvbIanA1ygE3BMpgjWSgr1mqsOiRd
m21ypjaG86rzRQyot92WPiwfnEHv/jP3DkEIeYnRv4yqF6MNfXCLhibj5yeHxwG4w1vU/Cu8h9rd
zQa8iV2tjORXMbZ1Dqxnbei7xrRB/RHBwpgGSRqGlA8TMRpCjSR8tDpwh+ImSZ8KtjZx7BkadPZD
QFKCHM3Ui0Oy0z5xhkfhyu1ENjej77FEas+6fiQNKDdJEntWwl6oCRaKnJ5LQ8ZOoamAxp+Izmn/
z2nPyYgYBcGriBmL7TQy0yX6wmECJEQd3D6NOBRIIRpS8FA5DPT1oIEy3nR1VaNaMIgZ8MECWgKR
M1dDZvwEaLjDL985tAXAy+DDI3daUl9Z9iqrq0OgUuVt6xILBTN3+6ZF/yTjAmiD3LqNnnqvUtFW
GbDCxoTCNnkPQ6YQ2Bf/mRABEvUh0NbExXeSfuARf2p8S4n/NvJngi7aocL2WboyUq4jg+h4nilt
kyUoZTo3QwbDh+8QAKmuDYNgEubHA0krw7131s1wT/x/7XhV26UwDoazi1UNDZIauowPGe00ej0v
UFQNz2bYeSPyV5us7bcBo8qR43XNCL4LPsCmdy+tOvfAM/KHmp0Siqp8pQQknl7K5qqU1qzQZg1H
t3LTxFPqTyHIUyorvV12EnnshEezS7RRyQ/iMQb3KfnQyz5kkkahBtTlTbX2KQtbog2PPi7OtP+z
OlYnDeMmEIXtNsN/2cvPsveWszClgYp/YiJUiovOBlW06JwY3/WctF1+zYJJ+jQAomIZHSDPM878
orZlbMVymZ/irIZPqi2oHujuHWeFzJit6ZEqFFQBjtQwpDS/M45CiMDsrseK0N8k3rhiN7mgcdRL
pGJ8GMZf5N8TkyXRw/IuHpmlQC28d8udZ6qICFq8Zw1RF91Tr67tXqk2hCYDlp1BPzVjhw3qNvCf
NavTNLqmLVOX5Eco3zz0hvZRmqyZLQjX20Y8BTvnoT15/k2IncZEwI6emGmhxuQWOXAwiuppiV7V
3yoif2fVAOUwVdcwt2UazZHYyeqTzabbDIy0VzrTM6yPvXHoi2eRzpX0DL6diB/VPNNY2Pa+d15+
+eVL/xTtFIW7YUBh4k7aMZU239yyLZq2GwpTPTW7OtnLLFjIMxMbYNOFFlHNJYqWPVtdXJugQVrS
upn6ki48FG6W3WBGzHqiRWQLSSsg4FQFMOI/iio41QYvlr6xpLnof4Wb9DOAPicvOmbyuriktDyT
EjrXcSbS1C0rZKgRBhmiPVtW+cqWVT42ONwOtEtlveXmA3PGUhBeVACzYkk2azBH50B4RfRgV4CW
DQgy3y+u4Zhw5X89QIRzxXayRcjKc1MZRwCiyEei8SNND4Gzw0SdsugjC8HHzL6jkU2yfcIyP0Nd
pD3t9ElLo2bQrw8q8H0OnGRdaSt25dPRevLhQAouifHLqrK9guEiNFDh6TMH3nTj7D3WvUXC6+QQ
P3ypow+ZsURsnszw3IU7nn53nPit8xyYq8GnY3L3fcXylXFdH16yHuTZMfO3vlhrhKvo+8kcD4MT
n+nsIOXrrlvG8aWx95RXkOCJjZ74NSYsqnhXdXy4fwYHrj+nPvfjpUDJjOMnxatClrC29NEGM4VW
d45+Sp1LAsGWAo4DX8tP2rDrxm0XL+WBMItFJEAnL2DWNu1VwzGIvwQfLLoKwazN+VR1BpDOpwEa
00yweNkEvWAw2BDWhcgHSbPXvhkauGgwGRA2GQbHVaNuKlaLVQFUdJZ068FBfKbOB4b8lXFzrWKb
iacKn8jIuepwYN40H8MuX1O1SJLnAtEJUDM8D5Qjv0p+cnRtESRPoZ41ZFiiSMiA52msl0XzVlCA
AyLysWT6qrywlXuv/ckxnqCF15wAsSkMeqF84l+4DfY+0Zn1TXepv+djN/tFxOetmde4PHSM0VHG
Ey3Kx5PKT7Y6PSjk9l4O+5ZFn92jC492jKRy42SVt8LZ0ztCQAzxsVHjE9WVWZ9JMh16fXtUHFa4
YwU8EAzk2mTip5961ntVuBg5CHC/xkSKsznIzuUPGBeFKjmIsL/tqmEJSwhpihkcyAepU+whH0p8
N6qV1VOwl+eyI0O1dsfiFQy525TnXiB7AqaH9JP/5vqG7s/syAtxXlwVDHrKaUvJw6tx95CHa6lL
FykGUI+Kp9ZI6Ptp5r3pn2X6p0nIyby1Xp+q5uV7117dmOTYdzxrVY3ti/mgeJTRRcHkKBXPpjkk
6OeVARbfUmt/+x7SlPWSfDy42yI5BVBhVDjkYaAtNOxQDgc+Vc7AR2XlZJF5r6h4g12bBfGP2b5k
A0vpho69k0+WRoHGwTuVhkiKe24Aia7K/weHmD2lBlP9yx+/CFaUxw9fPEPl6A6s0gxsJpG6SaoR
KSlmllYHDnjIcO3Ul6Q817wsir4vq3tBu0D8TxYeVG6k6KdgGWNB9Gs3g3me1koVNhC755G+VfWp
D/BsxRdsXXyIBrbpFUoiuYDO9OXRWwzxVkHppjxTwjQ6P5tLLMQTA/RPdwi+Up50G50dOlPjo2G/
IoeNaxi/pmAotWB7tGTBPRP6qS5ukWzAfdmUzlHhBoFNyrAvZvCV8RzxT5eQc2suHtu/Kw7a65Vj
XUebhQ9T39KAZIIumBEaaGkRZYu4t9ZJc4JsIbfXLP+dCIsCihq+quyp4IDPgtGl20EdpuDUCjj4
k+eoPPL2ViPBVjaTx3/tnDIgJRFKBOKos1UnDkDWPI73PHmF+rXxgWk+U7Eq8DURSE+DamioftzF
GOw0cw8oh3ZQj0l8Dpmyq69KwwjDfM36lbDiqnOqJDs4Z+m7NrfJsAVg0qnmsTfeeg8npUcER9jE
L1mXyBcIXIrVf4JHkvZ7WtRkeFV78mOn4/baC2C5GmOoAfkP5bLlxulBsL1hc9rIu0g52OawZrkI
dQPPO6pQEFKcWY53scWtyL+LaGGXXznzzEisewQbXWrxVCB5OGTk3dIcmM2CBnaQmd50aBbNhTYS
kuyazSVSdqUHdGrYUv4rZJyyw9YJxAyumbqaom9VHArKXTXxIEyKX0c9R+zb6SsMFMG2DxqFVhEF
HIMfBVJUczSKrRM2SOhPNcFqzVLWLnF5YZyR0S43xstTDtAAAjZ0mJFwCKqMrliGl/sMlbbufabO
wc8fufJQiCmTz+iMYu61qEHgjQZghZ5Es7e+sajHq9W6jPUZrIFKpMJR0k0cXSJQxMaqNsGuoITQ
PsJJ5RFmCzlYzeR+7SF6MPhqdlxDgcw42m0Ktxq3gymvDTSHVvcPtqhl3c1KnuX4GsL2l+1zrp9K
7IrjtfpjyEzzK5ADa3u5/6h1fg0TXUv/s1J5mbefKqlL4jkk3VwNICJKeFaZqg3fNVl9k9mK2qlm
hzMJ1iWL0Jp0rzb3Fpw9zgs2sPSadEJ6cEzr85C8EX/N/PymY33hCWprZ5djG22LwBW1OMbDyWAn
WU5rSuWWWtjYN4K8EQhDhf8ephmlDkhsAKSM7fwqasiAeMWdVcuAGsS/9+CPxenkSnjxDHmeYwLi
5kBjWMw9FXwR59MF7+HYndnIEcbkd2wv3KiBHth0vDnMpZt+nnYCV4pwK2VjWWILa0b3D7HKoZE+
c/9r0D7LAvk5HUOzsxziFFn+wpjg8ELJR2bWE4lMnuLnxmeFRq1l6dZjobA53iRCLBlh2BHkQGoV
HWenNPkFZigPGiRwlcVUzWchIgOvtZnwY9thc6mUUGpUl8qohaWn8I5VDNIIlSGod5R3IYsjCENE
w/krdlmkOgaaW2vficAtjiApiHfS+DutlUVzyy40B4vC4ZJW0Udb5a5EW8/oXsutWYPyZ2TggIQQ
xxGNMzgz4i8s18y+M65vdGAEfe9lgZy43ZrC2usoNgOmuyPc3VqnMyIxLNOhGR+CYSNDBk4ESxps
KSWNUhRWiE9RjlqX0UFvJ9J1zB4rNpeF9Ne1FCsSQ5GlX2mHMkwvpfnHg9xI5xZtUsyclZWVn//T
mby0k48rY1248QkmSYpH7DfEzrDFUZtlXUJ3O9m+5wr1XfV3y3uhJ4vo5Qi0ra1JPuoGuFDYhvBT
SNqmLcgUqBdmeZp+0og+SSuluVTz1+Quiv9TJDYafwBVoX4rj2HoKgXRbvTQWTHBiBqsPMrwLK1/
iX4pjX8WC2rVP+lGNyuuCyS3sAFhhov0BFxMgaoXLHPMIxBcmI+4TBlofDwG+WWDBXUEnQ8nnE3q
JYr44JjlKwtcpJrsOgFgaSKVevYwCN5RyAw3xcNBanlvHe9KCCNDib1dWAl0t5NE1NkQ++VjekAu
bTAQt+x1bR9yf68S61dB44d/X90670EkGokYDCzCgbNSBSZjztOphtKRo5mCWpM1b22T/8hCmtjD
fkTj3UCpYoCPvWYv538evXvUY0rC6ci63JPnnea5BZZOk4e4UhkEgADiTpYGJODDj9HgmY9QDhXT
G4Oci8Z7GF5BfOzo6NXpNCPUjB0SwrBTYjzFtJSRf7ISdn274L5o5b1K2CmXhwMghmBZKX8oprg4
RFHsC3LWFiBLmcpCJTUI5u0HurR4FAHZ4YjCZGNVbeWeAznwye4rdMYMrhtnMJ8I0Khc9s8veeQJ
nYsOVFqHCA2nRwqHKJXeGjSq5CzK19gWsE1/UvOPHYs/OMsUeuMoX1uLeE6K487A+LD3tz1ax4jP
uGg3cLaWlmB6k65FcigU5uvGhyjQnEVQFBsJGh5QRGXY2BwQOf+6on1piYLy5JW3FFAkJCTHpufn
zY+DEe9tYCLEhA/XlscZaFFb7yxjY4/83Q3uDKNhGr3limx6OB1uryxLYgydAHB3oq7b8ikHFnqv
alk2Z9tH+oXugRmJFt3Lkk+fedVGtZvhYBf2SkIb7RFmGuFOTWO2XshDMbjJ2lmWcbatW4sAYcIK
vjUOxUldQw6Bpu+k1gE3QL4NOHA61/osjd92c8jXOR4wVdp0YtIUTADuoxZfEkt1Kypog5jbbryL
6DQlDZp8eIP/DMU3m0KtO9cOQ0p4qSBQ/JdF2Zzz7vqNR4ItAEgWKSWMShknfzTn90RYEIPxmkSb
fb3EdVXw2RVHnbhikvp4T6dl5Wj9x9GZNaWurV34F6Uq7UxyC0kIIKCCit6kVJbp+z6/fj/ZF6fq
nO9be22FZM63GeMZh9jknmgcTuqZ/3nJiCI32002qG6ucPkFH+zQ6vrRr9Lhp7GHVCCdWv2zWd6n
5RU/1j4r90O1x+6+fp84NenJlS8A3j7mpaRnouBSU/cZOUBb7KgVI40sel56jLDabUBkNah4Dt3B
uDD+jJbJF+pp5VHATUnJAf3HRDXoZa/lMNYHHz/xZxbZWznwewvDdBdsLdmbsY2vAN1kN6/kpSc5
3WnNR29PftbsoMoBs7ZwIEFTY8Rh2SS2iAO+EGt4WRUviNYAlyfLypQxhPGp4EQIv0f1NvSc+LDT
b7RqbJJGeqFqrynQSrJnspEiGzUcQdbNKevu+RLzQyE/uWY2VrzYMcW+cob2UHWHQnuHbI4DoB+e
AhOwCESNCXsGXEybIRLpJDR2rOoYcFjMbasT2iRFP+WY3focdMYFKw1oL0LVo3HHHyoLMF4YpxRX
zhnujyDmX9D3mpg5kack3V/XsvSF8vnRwPpU2NzzRkLWgNbPeTMANzr1uKfD5Ii+QGXBkvCu1QlP
DtTyE19GQN+gSQw8dc1LMNFNBn9mfqAnpaUmmWTCUGFlB66xilgjD9NwfyA9W7S/4/gzaU+wI23q
E6IE0G83BLISnzSiDCUN4KlTfvRVgDf5reJXMYUYxecMk7AiaJBYF8xn8bmpXF5ro/Q9Q6Wa+W76
I11U0oC7uJrSUUy7VPP4NNMjTtBgZEZQ+M00OeNIkNl8L3u6Z0I39MhwY5QEU0lMp6cRW9R/NAPy
wZ8MRE84UfbdZ/VRpYcY22X8VPEOkxo/toVjmq8U4b18UTO/wX8bJJqnVdBp+WpyppibAi2GSe9T
WehC7/V8zhVIyezBB8w5Ka6fJF88QCGbdU5nF9pBVK+Z2K0q5owbRaJuN5m2ECqsZ8+rFKyekcBb
vwrQa/wieXzqyzOQkY0Wr1yuJ0eKrE0lHZbB2jqBuKOc4empEXYyZULUk2KLCC0CRkiNsJLD8Fl3
G916qZkdchAH/V/xlJeBVxb8B51YJHYLJoVJAPBj3EP30yNKvo0Te8KJdXCM3IhtZRldy/FHqVEx
NTGrUDAKPfMx3e/VC14yqiXHgtQ1YBmTm/Es6PaERunNfK1eMVNZ6vXGVx2ErqHIbh/i8JSnjwqV
1Bx+dvCnSHyHs1CxmBrRCaCktfnnmHwv5S3BFTUSl7IsKWMX/rXcLg1yqfxniBraJMgGJaNqjjuu
bdKOP/JuZcGNrsB8q5ASYJcoQ8LvmE9EMd9qPsukGGHA0qnkO1kFvVmFMbHVDCFAwgzIBh5Zg7xU
M3c6S8Jp9ZxVvY+rhknK7Df2RWv1yzKdpZLDhhW9EpUHkZgnOFVW8GQF/W2qdH5GbCkkRrlLX/yV
iS9rCBEW38mAzZhkCOqAYlJdkAiOsaV2ZHM7Zv/WOCOYULV+ByrWQiOVV11CtHFwQbKgCvGJV/ah
XVcoeOQh6E7oC2Uuan/GstYe7R6vizum/uqohxZEecYqyq5Jc4E9gf+6OGDp1wcWlDGHvL/A0uY+
hLufXMXwO0bn0sBOaJjM0BDDd5nTo/dJBp65cK9UzP7LrTL6wzIDYT0THj5hfXXj2Osq9p7Al3hE
qee1m3RLccRvYFb98FmwDbR6r2S9htGy56Z6MzAFSx2PrkeqNw7YFc+fMKU+L9TWI6so6V+DTb+H
zHiseEeYc3Il/zgjG9n0d9tFh1QiKHZXcVgkFbeEprjTzOEQLyqkmTfy59L6QzRYWFC+VYDXQ0o+
zTR2QrzYCRpdjr6aB3EiWiT7g/g7fmtZ6aU5E4me+UuQb4eekYNNYOBKwodDx3A9IbsHdpUj5prO
E3mduiuW6QTuXkriQ3lUIfAoIGczpSWQq6LnyNmbkb1EMSjVFYxfmZ2RciBxpFDowllkriV02rOR
CxyB6m9iZh0nZEXxnK6iDwu/aztB0JDFoZpXx0zJesK8ZgZTJP7/A/lDkAbdqJSh3K2jFMKkZ7TK
V7s4BdY9oH1VSrbLR5nQMHiJ5ZnK2CqejZ5ay6nqr7SiNUyQuScfgmtKIM/mt8fgAQVn0TsWEi1z
OhmFdPCr9w+dYIIerFPVTx8yGLswEZ5CBaK+xPGdZNTqLru3jL5v8vlL5mzjFOjHPK7YqnaM3JN+
tHaLWG6bj/vqAmtT+ukzXONO64tThj5vE36TsaF541dsE0K/4aNE/AmkbBM9aZylB5ZmV4tNAtoO
dsQYqjAg/kY4sEl9lV/7V8SQKpivXcKAlWaaM2fLnGR0VKyIxYF1kQVahuodTaBnPjDgaUeLD/Pc
/FITSBTPrvzOlJTFPeWQozAD2eLUtg7le/fAQxIerV33OZFDtcHgG1DQcm1i6ubK3a56dQCwB2G6
8ZcHMW7ec671grHXloDdCb+DO7/Zlpe7LBsEnnRH/i5d9WflXe8aQEPsyTf4wTeKl/3CgklfQPq3
/PMveem0X4xZdTflVnkGWI3siEmOy9RN+x322aWF4k2yG0pFw9XDrdc9aXhKD5GC9swrNyccEaqr
pxv5gE898Ya/wW9aB/steeeO9B6/EYrJFV++4qld7vL71Oxbzln6Rpo8ypU7S4Yad9SPXfr6G0ET
RYSA4K/y+WVfzHNXbdni2cNGolHkLXE24RvqHZVpkZNLhEI5rL7laUexpvwA1uFfpSOc0A8i/9Et
lxuR+m1RXOg1PB2xOKbNGRRYelRR36Ab5U6ldkofyuDFPch6jli80CoJKTtq+gEPMRMDfDJtcqrr
pxgjUoM7C12s045+ogES2wXTzuOHSMRJkV8Lsb9lypX3LTN3g4BHRzaINzKAzcSBnhjlLgoe16gn
QBzZdiS4ATyGR2gYB8f61VKawDwbMEvY7Ey1VCesEtLbEHMLYfpCsC5A1xiRazSwd9Zga0N91nNY
NL2bkdY9S6CI0jcj/paijqivlndvvtgt0D2gWTWVasgh+Gw1MNHUCW4LhCy+Kwtq4I+i49zELqST
OswGr8VMJfiEdO3Y52dvwO0S8wFhkoJ+fE7IOw4QyqEzW/8rY/yWFYQeoJG+ZDqDASzsSUH3v9qv
ptRPoqemuCX3bjxn2JAgHDTLa1ceoNlM8WVpPtnIZQ3KCdryha5ILZ5ZLuSZiQ6YCdEVyjVDIc5r
Mkqx5lmpTmrCuWbUXBtXnME4YOwOfwun8PCPjy3L77PhNOnnMjKOomhqGLGZEXIZnfUJireyr30t
kq4jBmqsBfw0JcOKHKn51BBdUTrzxLeIR6fxp9r2hli9ErPprAeXPn7N6aGl1p4xWgQx6TrBwLIq
eBQofezBuIlamp28G9dMAjXBr1qtHcl9HaHy3bIDFdVuEUCNGkV2yFT1kmC8aWZ9QkeNW34FvXG2
MS5FzDmIP6yOZNjMglTbPW4lzXDnAp4/wkYK/3TDeYyMbFWkWt2vbB15iTumFGhHg08l+Bzaq6yi
FkGNd2URMwD3VY95xmstvifSW6yTzocbyreUPBHrUFN9Jq+DdSrHS0rNOOfvuUl+A6O0/mjnp1zb
jem/MHvQmTPrHQiXh+RVn8OeWYL1LId/jTS/eSWL9ZCvhyH63L7hHEQODU58my8k2rLRizwwhIuP
WGMj11gbkaanLwWsgxE6PY6WVWKTxjI6Tkkp3RSchZC1s13Z4hKa016FDycthoDCaVG/caONoMf3
YarVjFAKIGszKNWh3kEgZefPnG/IVoB4yzdI1Zav0euV1CAJs8VxMnBbxpVxxI3hjOJo01xNR84W
RvhPhXlmeNpLxwkViKroO824WklwBwzqV5m4aUnPscW6oGNW4kxSyRAV9wHDJbQIIqNOiaABM83k
e0SiZNVjjVc4wx0auh1pSgzjUArafzDYhhfkl7O4bBfSLOWtRaCpK6NdPTrC8krqaYTPJJf9NneF
Xo/AJofqNv7J3ykp8H0391Da0hXjt/kC69a6zqR4AtUaDnFsIg8s6N2veK2+SBqaThX4p94tcPcy
ZKn3LGfVd6Z6owqLiup8y/c3BK+IHHBJtwH7GkKldvgVA4YF/8KP+merfSPdSeFr/4rSmQRV3EY9
QgIxuEfIPRbbGpw8nefsEHFdeZTUGBHzax04CCKR5ePiOEJkqnZhvcPjxzHDcs5bAFO9Az/J5oP1
pcNSih4KhkeshJR3yU4MXmQBvkd7v4mNE3bvGn1Rf5npiQSgIls2To22LRRPLR682zDTad2oYBdB
0/WjTFuRewO2D8GelErDi43LDLOSM3o0Pwmqoe7bM4FFZ+xDpSDtuJsPar1LRrcMGG9wa/RnO0PE
5STmdh7QGfrWAonB6xenRjYUbAWMyIa4KEQ/eVjXn+Dk+sSkL4iwoXPx6M+D9LBNamIsksZbqOE2
Rz3dQ59okatmAQVBU9+IPmR/BfHLaHZZlx/rVU3U2wXY3Y3EskA04bPXB9QXFV/VSuYYgJVKhF0z
ns1tIAYhotd1H8oRUeAyvy7y7NeCZ4qVq4JabUagYppkqldwRlnEMcDj15fOEHDCL+ZpFnwNiT/W
c/QnyfOioffCxVPbTDpVpv1cX5b4qNqJJafEk01Xlb/P00mhe12Rf1Xbv6ktN1PltDFB95YboJUT
I+qDszaQ98w47sUSPFPstQbGzbVYfNEPvE60KTzwAPvYBn9VPaIrikTCjAAyZK8FBUwqeTJE4lTS
Ntq8V2JIImQbpeVbxXOmritg1GRy9DfFP5oNho8ZcZeSozH8YuHp0GgY7VWnMS3i+ignpZvjR9KC
G7AOC8logiEuNdGDVJbmEhEOIvBdV3Sv4TkcOgKpWd/IQfkUpBU5kjM0h4XxwLpxuiXa4sJ9ugxy
DrwJPzgu0VBDwNecUxlbiZx7r4XBdziBDgvwb3aMiukPGGBxlLKPzA4DrNqZ2pvLsR2Qc1GJVfTj
vOIJ6/4wCWE4Ufwn3zMIc5u8sb75abicRqQDy1Sw7Uf5Bd59SK0tSx5qjX865Z0x82neQjD/lg4z
FkreZwFiY3Y6o92WCZLoroo+dv1S7PtIBYqMZgw7tAy7HQO3kgs3BNoY6+ZBbgze7/lSrkYe6ukw
WF4ifqVmzHzmhw7T0OfIwG3RwDSK+PISZgZVeFJxHViEZVQw1RSDIAGmdyQjj/pHZb1W1m/MTM4p
GlyLWXq0Z14LVKx9iMeiajxGygirNXKXC3ygqAvuNtaHCvpQiMSpZCmRTTqLOvzuIy7ohPoyCQ91
lLq81UcRx66xmn9VxMYRM3PCgErjME0UdWRXmNQMlnReMDfbzNJ7HJnwwVD8DK5S8rZn0k6kFQ7F
UsEjvtMdrfottb9WRrU/KTetJVqJ4y/8s2ISEzAWa8ywZk7E2P63xCbI4bUxgXLSX2NzgBXymWHi
FPygzOARo7hjZt9DaB2J9h0xGK1CJrNEndfxnZiTjRR+85QFzSPVOKvyNSeB0urdg0CZWpztCQuL
tW0BlcaRh9aW+JFtdOmxTA8i9CS8gww8Nlarhoz1iOcwh329FndICmQl2KpL5kh1y4rt2GAmlDLL
s5VbDOV2KO4R+6/ypy7MrTT96fz2LZcBB1DMVR4ty1anRicji6bus+j/SQbueNY6BR1n0q0ASotU
KlShxl4jEcOES1PiipVqICGI4BF/lSI66qw3y4WpisTm04QZk5tOBuiuDvfhmJ6M6UnDab7A2GUJ
sp/hbbfrEnC16MteUzo0txdqCrOtX8P4OJQH3YLEFrA1RvroMvD2B1bzTcsnOy301CRdmr8zrofS
MjYmj3CEnmpm7T0N6JxGqnoV5/oSRo4W02e2pddynccUFNaQnggzJCZz9Ul/k9fhArAruaWyBsmI
kpr6UY3lfVZHsK1oMUcONCulqZAHXCTKv5DynUQXL4IaMHbqk2m8aLG0ZpkHMYXAqqVf/KhkmcWW
jE6t+saMWhvmsUOdgZkhJkiqMTF5WGh5Oxizcmm/GkpibNERYPo0WbZVCe0jyeF8R+zFdE9u7zKD
LhE/YxaceDCGfV+8JvIuIXh4a3YxPBmk3iJ9CXTjs9Uhm2SN2PUddmVz/NcYGlrjYsKYofbP84pZ
IDbAiWb5XCa2sbG7wisaQ9n0yuJlCQpCkpoB8NIezkb9kKJ8z5KF6d1Yt1stR866BErq2JKUOp1C
eMik0/bUY4/xiAcJdWwxzswSOMu6rL+lLEx3osbgS9rVBv4DH9bFfB0G7LaGKX/HvYZoS8+Qkl2m
NjUPeX1vp2pgmjGxHpPao0YgIOtJiLoWlVZKeRx1SXEo5+CqTtF3EdZvqoGVJ6gUmBySr6Q2T1Dk
EoXMEmCw/0WS2M1lMdMRVoBoWETL2fpGI4Lq9MzJFmaVRD56BDPvunR4LLWZuVmEfU21pscUVixk
Uhb/6G3UCWw4eQRKQ5Hf2qMNKzHEwluZSFjwB8myFzUTk90XmiX8VhTVYr6lrCnMrtsayk8ynmtM
+hKlJYqToSNekxorw+CCrJPIUegsNrs9ZAGZ+cXyase/WdMuwXAiSp4Utkgjh8T6zhbKwB4PDvK2
MNe3QZz58LJGjfblF+H+1Jwg5bbJlbhBNgp4D3dixE33hSSL7oikGaAIHBDo8aLqYiAS1DKUZslp
mp9tFTphRPaO8qfLu46lc81WsrPpswjHhdmdWe8GuaEdKP+Sb/F/8zpCDw0Tukogan0NGSh2uKS6
/gXRvfxiQYNLesNPgkNdnJvJgxeqpT/NKjEaK28N0XTk5FmSCDfwCyQnNleRrGC2TeGT2af1MlLf
1m6QWTknemR8jwWLdwt1+8mQtLeamqFAUEYOErdJJX/JZYYQrBFePliIWQbphxkcbuWWTCACJhr4
Oz4eMfSMsdU+Ot84s7eqVIZ42zXNetzjxyuZCnO4lMhwa/0jSe9ScoW/gYOm3nggP4wabjLab6ZO
Qtyj6kZg9yxu67xuAR5B0G1FzTKR8xnb+b4llGbhkJbb14TplplEfgM4wA0Rr1tWCVwo1E4ytqyg
LLHntrD737ArxtG9jv/VyfMkDiPtdI2RxLxz4fhJFvmr9SodEOREjSNV+2b6SBAwTijRB/VpZD6r
dXeCIjZk5jTiZfVphrGv4GUdth4u/ms+XYrlOa1+mTi3GuMmbOMyaaYqvOVTQwxl+I99sDDGS4Oe
jd2MOFqTgjCw+zJT7W8em0+7lJFIz75IHtkCr4S/gbybWz0wVQh9dH8BF6k19M7C9d+N73r5Oq01
/apKTnDlRnRmZWC/Yv0FuiFOSxuT59pD3lEk1q7ytKSvQvqV+WOrN4m5Pr97elj4DNUl4fIbAOIT
N+JHCMeAvuPkIH8UFwFwPwNzPjHnZtU77XRCGhxpnTMBHYGCESD5Nl4oCs+JfamzawpYuFsniDrz
yEh66xhk1zgBwQraYDvQ00vyL5a5TAHsY0Ht5yAd1zmgjt8LbU/3iu++gEw+zX9RelPT5z6/pkuM
Xc1wVPXWrEreP4EPQ7o0AASIhc9/k+xzsN9C5aarjQMBNDBAbs3+Uh8yEyENE+ZwwfAzSOd6/Zgk
PxsfovnSjataPUtrwpYF1k7bJl5ds/1OfsG6UKCbh3rXtB9Jj1le+umw0S+RTCzNMSA3SX3oEH/7
zwKIaJZ+DRw9MrJaHVFdSweqvREh7mWE1WjNtUc3YDEbhVEs0mOMKEAMQwHTTQFYQEwI+UiohLHE
zP1tLD1INDvsxW3GTHmPnaaWzQNWgs66BclZoh1lESYnfMsBcwS+UzWrvUKWEDACcIORhaIbLVRM
VC/rGvypEkKN+LvE3yTjr+iEz6x5Kb8sbJtgE2s2kAcr2Oekx5An27BhdtTQlfAF2Y6C9jw/AT3x
MH2bKChyhuH4S8NlD/OOWIU08fkvEn4PRN3mHLqi9AA91pq3hpVlHgttMGCowrvgYNf7Ov9TaL4Q
bWZ34rGm/GSSkJQeWTPOoVen+5SqofETAlcmtjma+bOAX+iewvY1HB5OUPi9iK9BeBjHz1R2Rf2s
UfMZvHyQjCcPUxSjb6ytEp/V9KIsV2A4EUmXjqofK76pddWjMKmPuf4qntKl2Vug+CQAj/abjjSs
4Hcc8DoSaVxqe877Ge66gptFIwvB2lIrbDP09j2XMBxZeYJRz2/OemOuzqnC23OM+LjV6t1U/7Xt
q7pOqt2Cukn9P6FAetGk8LLxYMux7WBFBJG/LA9rj4oejO5mCbC7+/W8D83bPL3OJIwkRvvTH9lh
8LFFMXzNELEbgU+wYyXQ62H/GK3yRYnVp3pEcVUbzzptGK42a9r3CfkEqjPIryGqBDl5jwQ7aIpR
OAkuMtAl/Oan1OxTUCu+PONRn7CAv2EeulVvjeVa/bHAhaCRPog5ve+dUX6TYcEIVNsk0DBblQ9G
d5L6m6EBptp3Nhm+nGzo6KN/NdTvjG/fErhpAE5Ry44Jl+aChyAr45eYf5f0WtoIuONtKdOTo6iq
dqZMhbdfC9JglgEXrKXnuuc5dAyKmNY1+VsFOrprBx4qUjSuNlQYKUWl/9fw+7dtgP2LdS9O+Vll
yQSYt0aeZy9UDxqbPsTTpUb8qBWw30TAVYiUnjGfQBkzq+yFh/JxLJ9hNRpXg0FwuFjHjhE/MYRD
UbgZR54mXwWrgoh8gCCImREKJ4xyFIbBdg2mlatjrycHszuG6gWXjak+t8O3NE2bllvc7YLuqI7S
F0uv7Ur/+kWtiNGPaFE21f3wpQVvtXVOK2SpKntGbMs4z3Npp47GJsP6IxW224CrQPh9MsarEbJg
YzdsoqDPXyLlteiPUru3Alduzwrp9dTe3zx9TfCJKqAxgTjqID4OpvqSqYCRdn3pZ0Pu0/kihIRf
9BJVTF35ijaJ8EOxIUCe5N8SYYjB0aedtJD8Xh4nmji4qtiWZMEaxuv653h6GW0XBCIS+nyFnh5z
FRGhF1THWP6qpDdkYFXlDtGlZhw77cfOE1wg846CAiSXp7Quyes5wM+xfF+kk8KzlAxbNEgHs/q0
ATUP8SsL1UNHU1GMh0nyTIpaa8OcuHmsBs7mZax/C176gFErawG42Qg8XXaMg/Kkr0xWJsPqNqJj
whVBeq92MqJXU/hD788g6HAGqyOuEAYxwBBOJUwCy5cPNvufG96a4YZwYYJdiE4Ruoq1427YlKdp
v+Z49Lucmy7JnoqY3Et0V7uC3XW3M9f7T/eUatfp+0V749prs0ONH62M9a0i/5MEw0tEVJ3blkzJ
EQRQcif6LrvMCI2UX2P+ld+iR6E96GvG1844xemOS2B97uN9Ydy53bKr+m6hOWbJ+8H0QgInM20R
47qieGehhpQ+lV7j5NwThG69ZYyVpp/iEzvjkR/VivzF2jWSL+uXFTKBBEaFbjW4KqkeOpAaJ5Lu
/K1L/iJX9CtoNEL2CQQMknRquHmzNY7t15ooBiG8cdawZMatveJq5BlV2sw5ELWvO5Qv2KXKlxCS
Ks0riI1yq511exP95XtMFIgmP+QnQchNsy1KX/pgnmJ8MDGfruHbkDs0jxrcflYj/GpsXkZlh0+I
DGbcWBwAGE1thbfDG5gsq9v+/3UdU2xhu5DBOPQzZ+Ue+GhmIWlhzdEgsiG+mBxs5rgDyPwjsqXg
l40cFqaAbnkR1vYFMBtaWaR/Do6OKHEyBfHUJvzQvMVkVokh6ljZexRn1Vuw5kC42K9ojVp+VmvT
eIQhyv8cqXGJxIY0Ye/44Qp+RO7FdQjg5H/1dwK2uCIUeIsIt9kHACZnd0bQS1rYhpj76eGhfAnJ
JH3TO6+zdnmjHmvYGxCtGUBSiYKf2yZPLbsQ/VmzNtqHdBZwQMUWxgKLZK5wckjJrZAzMn026luv
esutf2HzWP+z0AHIfJfogjYJqzuO5Q1bGZs9lDP8VjejXp9n2DLs+//xA61NesCsaK3zs4uWIMnd
ekxdFD60fpse5Gfti1RE/jiyE/lzRNemQPTZZNDUQflixN0in8bqNDCswqk07CBf8TTVh+ZHkQGg
bDjl+Kio5xllJfj/ckfCF/DB/Y2YFtr0Nk93PSYYezPD5QRLieIeSCGPxbzO+5j2oLrZdoPHVqTW
VxmjBUEr9M3ldYUgW26FowJMUuXwj9nrEn6DOnJtUdiioNtkNQ4m1/xAomwsnnhn1GOQb/odn3SM
3w9W/13tYo4zGV6l3EHse1mmUt+FYKdearTNvceSoz6IT6p5VnL5t+mhY49YbLJEWPNf0wliN20S
5oCN076a9+TOZQP35XN9LW71l84CBUwDA7AEPjJOH1jKFNUkxKFcNelH+MpYj9EjPsovvgGl/8P3
suaZxhhRdzSjGQoejGWooD6xm0T39J/2Eb7BdO2uOcmvmwq9KWGoazu3JoPHh0S4tPUVkaE2eOct
XjmbS8qmkGcEuQI7WiYWvOJ4YIPtZiG1GqIR8y069OSXcor9W3SnX0fVD9gOgPJ25F/OQYUTw1WQ
CPOtgUBjb6Dgq+c5Qmy1STk9mODzjJIyc0f5w5a946ajRXlMRwZrLGWrBzoFXvhXaqC9re/w9JaV
x3jKVFy0KmMCg3uzzqu3/OaE8kBsX//vMA15f23eKsYlvUMsDaHKFqEOSNvJnleJgnYl3SexWqQu
Qja58hCPNHhKtG+P6WVYuitCU+wifc9P51ls5WovzDdJqfoa/T3Rj+aWc28eECQ9s4drBxdb/241
rU1bKAY8Z8tyDlSsEc9Kfoe2gdpWJ+KNL4bKZ9D2neaHxVPKdKGbfnHv/HlNBj2dNREF6KL9jPkh
6a5x81baM/AgVuDcjBRUeXeTybbeLsAhkS+jNZvD5NAazVn7n6gwK9COEcvOeuTMlc6H3PHQsG59
bsPMG5CuDpQ7pg3ojT37FPyg/e1B4in42ryioJKJDph2pPpidT8GeaIaqcpLDNILfFfjK2uobcus
DeFYH+41bMWi++wVSBHRLRxIp6gQ4lMyVfskfDYrWOE4r9Fj1XRJ3XIlYopB6Ap5c9PgKRr/YoSX
U7dPFbS2jLyNmczXjjKNmCXTpOnAWJOVyLgnLWJdNjB+V5L6OUA3oIUdkps2a3e9TKFsdGQ5zN4w
9LyRI4ZOgCBai7QJkkPZjQ7Ujhj1b88MIqtWqti5iC8KeTPEW6hMTGP7nXQ6LMgDRRfTO459Wbli
4LSYfGAzr1rjp/JhneooedgHtea+ZfrezV+y9ovnmSWShLiX5ZzV3cYGDypqyTEEvZe+Kv3gyHrJ
dZ0Nj64gbzeY+ns0Mf8J1crPh+Eza1G4qz0KNCPe5eyeUomhnL74jVVh26LitXkfdMjh/FwrV2OW
khetwcAa29p3OiPA0siabKX8KaLQMmONiX8E1YmgAh6R8kUexblGEC1K7CZtJq+GXm4v7WuYHxYV
d540W22Bz9dEfmWstn+umbLDCZcIxWm6FprLSMRsGz1JWv5i1lNLOzNixwMe04wdpJOaOVyR+JZI
8N0FAMXzpFv1dJTkVXJZxuDSlHZPiC/8rWS2P8q84ppVQTHlLCvTHJdCu07DA0AT3UimHOWoqTGm
zWrpUNs6i16jB9UXprjNbWrbOk3kiy5ynEtKrTKxAKdoWMWn1sBgQeKYyRznOea+IZtxWyDx6A2U
HHii832S0B2MTRN+WhP9AwKaSQQpGGQBZUNGmgTaPzIZCBSyTD0Z4lpscp6G/hYK3r++Q3CJ6em9
rmMYu1r3E4TVP5Iqjm1t3Hs5o1pFiVYnSr5fIFcU6gxRRrZ8ld6jGckCVMSp1zVfs7PvpP7Q5oDZ
pLROeYnosWqkDCH1FpOwkdqSrI5C5cE21YtQ9C8WisJrtArXLoyApLH4iCLmHcyuQjcUENLrWH6u
g4giKICgky3ZFdfBaCi+RWCPbXHx2by6td3WbirJF1KgA9iNcOIrljOSMeCwZcGrFuW2MPl5wky6
c6nXrayBG6Xs0IOEF3j6wJnzFc7w5OSPbP2D5fo3lszvs0BJXJuJLx68+SdIit+gDL6SWbRPIiey
MIZvgxl5bka6DvABzINlLCjLdFHm+AFjGjxZX6NwDO2drdJ1WUJpeTkwPYCWSsbu01Dsn2ASzwk5
HmtMCXN2m8qLt6waq0dPMDCWrTrUBnT72Yc6r01yywAgYEGe6S+WIijm+vHZbqkz1BLl0RyulzNg
aYuLo+w6JiVYyrgjOcmQXLJTWrMOb12HGHXdY1Yx2vIOPoIcolNqjDW9cKzOopUncsuxyFomq1tc
Sq+aTMY8kzBGdaXCMkEXPTmzsHwUlcBsO+S6CiqQWgE72mgvG/RSXSY9JtWgyxegdkLgnWHG39YH
WCY1G/FIUf0GrU2KjEYXaEvARezuNigyM/CGLbHOiE0rYkG8VbRL0ICPCxrssFkXxCXQ1DH77SZz
G87dfZjzu9oGH6Gqv7/Vuf0vy8bmLOvmRWnte2wWSBkWKqAxHdCuBN5cWSeT9SqJlEiCGYr7SRk8
CBX6Kmr07sQB6z2jHJUMSoHwR66rArEBQOC4uOdGRfAja95CQcopxHQIi+Ul7g/lZO5G1sYN2y55
DGsnXX/dXJAlpMf6sUup+meUDIlEbkZlXoXeHIJhOwkqyD6XJ88oD6HeMEhSKHUapg5lZj8CqP2m
VR2iv6BQVXfR4YrUVKh5YQBIMlhBIb8x46ccU/kGt0wwweSIOyAghYVOwDJKz6hKakLSKoLY+u1t
3FR7hXUuhx8KUMtu/6QyCCkopwWgeXw2NAg1VlnD2rHqXdaXp4IRi8xYQ4YZu6hvkV4/TX34nZCk
OOhMYiykepDPka6K+q417C85177suXAqbfirB5wB4ZNccH5U2T/ot7nEtKpRcHSrGja8JM88XaHw
DsXyMoWMdceOGZPWf0+qihqjKohPJu8tlhmIxmO5RWVk7FMWT0iJp82zHjuEZlPa9g9WR76dNt/j
6Ad68h5Xag9XBR2e0FvcBKFMDATam0hGcJzmWE9wAO8yVrFKx+XUGvfBDkOH04lcK9bLeFpnEDUr
4zC6Gsw/fNuoKQfZ+BsyzrcAy1+hEAhsIA1vO0pcuaVFnyXEucpfTIkqlA4vbiLOVY7OQNJhkMY6
Z9TIRU68KfQZnWB2WgJLUrbUJjrpMRby2OhDNuCblwN0Ewm6q5aTC9C0ZKovenbn2wGXHcyg1bg2
5fEtSZbPrF5erXH8j6kzW5IT2bLoF2Hm4Dg4r8qYx8zISdILJpVKzPPM1/eC7L63XzBFVUoZEeDu
5+yzh78m4XTZkF260Ib+xKZn1xy5gZn+8LKifPF9uNOz7eKNM8+bgZrftcb3ODN2ncOoP7XpW9xA
qquj2MI9FhAnnL94FKOdsi1AcMSUOtPjN1PB6qvYKkdGmRshYMmOQXb2crRriZjV6/LK9nraqLIY
T01ug3KYATMv2DPTzAHuSmwPygYqvOE7f0KUlEYvs6dS+MM+8LolfJcLZo9FPMh7UDb7wu3Mt2Go
03sn2tc+UqNJvHfY3HU/iYc24UOmaKyfPOUdeicaf6gm+egCXfyN1J+6MvduxiPVF9p/ydlp921k
iycDPczUmt41NjK9dKQOJpNsGsza/+/i9Pa1TNjKLS+DAGMXuHiq9HfvLcblrRf8bvRiz3+vBM2f
p0z/kYWoUAdVxb96LJ6rMZw+yXO/mg1Yv1NBrXGFgHlblKZ3sqLovfL6O+VLca5sT9/zmtxv1jIz
Qdfh0TRneQxa2qk+JZ4nHCXaR2oqq4wQVDFVbPMEO1ppBS+BcCAe9SVuqGUwLXX085h5HMYZNjKB
V6cvzhL/FM1E7Kq8/20B7DalR55Tg1B1UqUDtccAwy6GOcPuN7uaIa3G8gZmwzFxOGYktk3eY8+b
vsO1gUxJ2KI5P6KEI1jpYXyOJpNAwU46Z2iE9i1qLWD3KQ0Qs6kQzNIn8IyamKmj9d74vftII/df
v3ajQ+tgZJ/3LWhE24vfqeP4DyPEpoAJBiRbKrCX9d6R1facl75kHuD+O7UT/mJ2Jpnx0IDF7Wjt
54yzvIqUd1fRW9HkOE+Oiche5nw03k2NA37mWNs2yTBogbV1JuvuHtpzfSnHqYHZh/RyaE3jY2aD
grtQ5xdXFkQWRJocGrKFRVNNT10djFuj7IenwSnAtbolwKM0+nSvq5JwuRR7gc73CZFK8tM4Z29M
udKPok7GTTATrhCGRnabijdWlHuN3da9tiloL05vp7rnGCz9OYDsx8UVCzMgSdKd6dbFjTque4LU
uIPVI35r4pZ86Fknr4xgfoiKY0Lmyc6ZoHI0EImnwa4vQj4sHBxea0lFOArs/sqnoIvqV+nTDpf2
Y33Rah+FZuP+QUJMKPsEtVcPwDbxx5AO03dniJ8abaqzDntusWP5za7hgD81zA3W24MJmwXcX/QJ
uKQWm5JVdkmnn1bvWO+qaz9kI7eZYPwpPLmXXVg9sr1RVVSbYdxyYBB2b5UOHLsoMEmHGv1brnik
VJ2fGgPJf9JRIOneHz1C1LFyL2J1nhq+bpJ8peHEd6se4ntQFy1i0OWZk2NTbM0hO2co7uXceZi4
dA/HK/7C4+GI9DNEEtU4hZ9ZIp7hREwveeQCqRiefl+Erv3YmtTWxm29q5HZ4ytvRG+90dWXruv1
zpjhgDSQ/C71BEDZ5kdKj1/oM+b3uSV1I4GqGeSj973wflO+9u9dPp4HpeJt2I/+eYDm2tdhurWJ
W2B6okCvlgclBK8wJzMDsAfHCRqUM6VlXmvITVljeXt/5ouJK88FnCGyICz73+1QZf+4ofoMFiC0
GmOk3oioSU2nuhma+xRSl6iRXqgv3fkA0c3b2yLOee4DUV9GO/30RmRNTQ6aTCvj7FCuFY8YEGxI
2zdt2eVrZSF6tkM9Pue9TVMsKrgtbpwRPJN6M1sPOgPw0+esZT6F4rq9Io+0Nq7RpQcrBQ6Sg3Rh
j5rEWNnWpR5r9Totv2GqR2ZptoXVU8P4bbm0FFmHRhmfpms1Zy1b+CDLn3xrujVJkIM4BlD9JbSp
wiJsZR5R4VOD46SjmY4MdVhdUqonzZZzGHKNt16fUcJCIUs9RS0yjW+BrKqtB517FxtwfDpsl+PA
Fi+Lk2iaS5Ds5dIqAsd7CRclQlp7dwx+W8XQYA5ov+UQlu/GyOhDyXrfYcd+mYRJWjacVNfJ59cx
ieZj7fDmBihSr1WIo9Mg838H/69gJ3zAV0jPGm7Ut0TiM9DI+heeFE9epjDi70J50/PUYGFSv1W6
xJDOaYwfqRfAb3DHZyZGv+JJ1rCm22IXuwFoY6yAo0M157umgJaThmWBiYkPCWV284Nh9XRWLrBT
bdbqWEekXM0+kS5VXcbPnILihff/YXWTCTmli/YlLfAL3QWBjEMuaVEjay8tmnxD2dMh9TxIv20K
uzqKSDJNWwqupCeANzbvM37FL0lG1W62UXXQNUZMMoYF32V+QICM6K+oxvxzXUH2dU0n3g1e6z77
ZdHsDcr4b/1cEWg1MaeaxJyhaawlxsgtCcJxgDIxczP/tl6SDuGk7BAAZDVxm+taSEug5pnyVHn+
ef0pw25wjgKGqSxMZmcTHNSURvNYL+jFLKaAi74dmD0U1ntcLcwjoUh2ZvRgdMWHqineAgQJx9gJ
GYdGCfN6QeVm2ShG7KAzcWKNIX3GWONMqqFtDUmUceZypzRvrrfGBnXu+BqXerooKz+JvBpekhpg
syrah5/L4miG8OOS1uM47+BUd+UWr5CGaNUoPAYyNX8zuwrjIPqQjnsIlKdgqSbdwenj8Rg43XPV
kn7WefUvc2YC53RHPMv9oxyxRQmifw1tBcdSlKiE4Vk9h16KVGzmc2au/j71Vx2ZNXZyyv666DF/
kWmLn5+I7D0t4Y/BBT13tGf+aFAMWqYx/Z4nAmiVUk+128tPuVgrzkU5XLLaqz96vIGxGOtFm52U
herMXS7BkL2Hkcbgeqi9k4sdx2n9k2iFh06tTA+Tj9V70MHzBRv8uuRjzUQvScO/2rPmmxZntJUH
0xM/5dih18ZYlRUbGeclwAcisEPoDpd6GpwLyBuw/7DAEumMlex/NhVKYAL6UodOOO8XryYD987R
FKevw0Tj24b15CHzZwZ42q/jsxskjG0CQCyMTGjMYquXZ8u35Rn3WnleXwZpHO1rKwUbycuLWi4i
jVKwuwgCcph1A2w199qXBRrCpeHzhdKYOYDSKN3rSwz/dpvPAr2lg1s3HFpj3A828lBcCdNiJu9I
lOMFbdFIaoyHBM0NNASzukO+T7ZIz3a9NfChdR0FUp8b7otNAMDyAnynfYR93xyqoI+fSns8lp7b
XtbisxLkhsJXpgmK+gWOz8hrXUrhoufLLdtHZLqkywE/uX6DReJcMFYcM4bQhRN/FjolQYQ6eQ9y
3pbwax2Bp2AZoOdcXxq42h/7JruXLW8St1dqiuWu0VP+/8vXf0PV6rQVOo9J4Ow0YIDajOlhnhGs
2kOLencpm2b6gyubG9UrI5+ut+Hs2bg/ZRJfTSjV1rsE/uItxdCH8uaoOJbfi3FYVD/qXBjdcwB7
c99mpfPhZnI8p8TCXQIXZVLPhFakHh85nZgjJihJ+y466S6gCi4G0Oo4yvHz9KM//PXyW6LhZ2eu
4IBJGjamKSRJA4/ob0ZKYsUo+0Nb1c090fipp3Z4IzPPWuKJxKlQUGW99lHNE57VvlVD3KjrZ6tK
bbIfcA/nhc9OQFFk/KzyojnMouMZhOj5o3CTy1yVu7j1M2RyuXyPFEnIjqVfIIyDxIfMcnqFn1PY
alLN8sXHTc7eoTQ0VggWAnAh0/FVOAwIXZJZj2GA7FLFg30fUlRWQXt3vJQzTKcc+RK3yzZxurfI
6fZGrq3noYNIZPZ1uf/aecyepw6pXBuG1yQQxpNbtdGhz0wmWgZoiqpq4+oPpnE13ME/Tmn9T9vQ
pXjUEW/dBABvmzq9WMqwEP0q9iFBvZGEwcmOMPb2T24yxS9rxVlITGFBdkxUdbTPI3duPbFdKRtI
BCN+F6VeUiH4SDvL7B8gQQxT/IzufJEcqglFjwUOuJ0rH3mIaILgYCp1jpICdm2dkn8KVTpOXfOS
zxLrztQm9nIgtLBcXnLuTVeP+bhfE/bUdTiVpYshu3KygYAvx9uESZ/h/tEpZBACL53WzjLsyjFD
IYSEaac5J0iJbIZ3YvRSyBVy/O00DFnbabFRWSp+2c4C8/L0j5XL4C5q5AjrjY9F+08u1N2yG+Ms
opAa24GTOCyaC6SeJg6+SVLhbOEUfAXjtIhd1w+s2glF4LK19v/ZXy1ffu+FD5uqosQvJHbDc9As
2iqNvVFoniMzuHUVVmNrPeAu3lcuOPmmjSLzotMJhwaP2abTi5gozboedkYUPQv08qZ0DiQhF1ix
0ItUVf4XvmtwMKi9wEgSex8EWcbdC83ikjfjdiqw0cnn+u9/a8EukRSEbfcRe9il5yCDF9+k6Uqt
Sm7s1kJS3rlMVQuKCX+2/bOFOG7rOTWT2bbvWwYPjDzrgJaaDmvf8DifRlvrjUJ14yYKibud7rRq
ETbFzBxCu8c/FfNphH+i20fJfKfH7J7NFNFOkXEbwjmkNVOKpHPLOIVT+BMXYIjWWVS/xFV680aS
3iIO4E036u9utqiZm/Fmmyy+MU/bn5Ipeo9pBjW2+YZhQ/oSI+xarHp9r8amoauJY6jnYzzDS7F9
h1QbM4DgoJhsYsAN3zh8wfbwV0jzqf0K6jFjjgOWsQNeeDC4TS+Q7yXG7NRURCgXJgk5CjgWVgnJ
R2BjKjKpMwrfAc/OLFZEYU/js0HBHWeKhR5RkXyTZg78aUty1Syq1BW2MBke6cK8Zq6EV82452jr
JUKhCa2zndjmuWsttHpllex8oJ7l9KdnCNv32Q/vKkGH8/W3QCW+j0mePzcV/29mS2WpdZWTHyo0
7CgDedumhnoedMq+AVE+JSas3wHo8umrvSs7SK3rgp9R+5yAgY5Rww6q7MjZfD32jRw3curVKUHv
8NVQ4/RD8xlnx/VMaflitsXi4ml/C0a0b6UVDc91BP/RivrvcdYoDizMJKfQxK/demlSTWwQyCCt
+AgLP21HIo2w43eWxj8UCW52TJJovEjkCfLJPXYcj65tq5sXNuGzC9WhM/z0Nk5ucTONQNkHqM7l
iWCM8eoYxJh9lbj1nHxGQf3+tZyxBMEFqiGjuS9twiAt9x3NAxGlHNVfx7qJyfcYi35vWAZ5xKmb
QaFxIfGAmZHHXDcnYJMLwo7i0HQUumtbPvbvc4r76Ni/cKLVLxHdyNWc/JPdkGQ4ZfYPYiBDjJcH
1kjdqGuqoDCnPaYEgc0aD6L66A4zcxkTXXCA/4e1HEHa6kkLJrMEllb9TRfJaWC9Mez25Y2WULAj
N9YpiGb7Uy2iF286lnmaYYlrmBezi9Aa4qKLdRG0VegH0HH4y2AKgM50x32btue1uTAy//J1Ljk+
JT3i3e1Y9d1jKmFbrz/b2OPn1McAFs6goXox0V3O5fXi9Q5snokgAi91P/5bg1iTzfxnVgivW1tc
Ap/dw9f4Sn/t7nMBlb7Pw4mES3ai0DG/h2HXvxK3/vx166xhv1at/61fZ1t0WzWqor4oJrij3YlL
t/zj66UeHHrXJffVcZLxAmuRqk5DKZ7DsoJvxn/DdEoewih9TtiX7yAf9TZumdSuUITsNEJhQAdO
cJ835wnm5PbIjEBOlXXMXOoPo3TF3o4i9DRdca/zKHuxiiB5BC2sc3plnfb5h3AoL8OsbTFm7imm
HSbFAEQYz4rPvEJ74XY56lVD6vboTgxsMIkbrhFeMlNGkPEYBOevIjuuMAKeeGRrZbwZxeycRFGl
H2z6+ikbA4LRK4tZSa2sgx8wY21m+4ffCxwi8soX2LlkydFJOgavVXuNKwYM6VTLS1bCnvAYHW0T
s3qEQfc7Zdp2HyzUUI1jZj+bBqOpmmlbNhHhXojqGCtvcajyfuZIkhiB0gutACNFIjGlkEjPVdFc
1s6+g8WzFjlMVYYtCUHB3kQ2c5jBdhZtFvtllhgANgGVt6P6WwUIvFeFQU7u8lJY8ln18XQLVNej
QJB4mkeNvI3Yvx2DvPH2Y1EsMnGpzq0R340I5KQKCu+aa9N6OKJ6LS09MCmmeAf+gd6pxHBrSAGI
2NguwZA/IrznHiE0ynoO5aUQfUDmeoN10TIpaBaOYrRQWmw7dL9F1ejgzkORX88tCNCmqAiDaUOH
qQlWhGS8lb/WJ5zKdcSGQ2EVmUL6yhbx37Jwwv7foDTsV6MMoPKrSAewL+ATd4wAN+txPjt4pGCI
k2yL0oMpsmjp7cx3tutzaSnvL6NvZPdF7R9qhWa6IJ/3bvnO2cFlDlv1GsWFhm3o2o2J0yJxQMaE
RaVdeUz9bNWTGEpZlKs5OK7r2Z5qyMdL7m6YpulRYQI1x0F+iodBXMIJjkypqYMKBGTHDra3Z8MR
/UKlTXeqd4WJF4BKR0bxdvgzLmX6YQWwk1SNDMby4PqsqKsP+c6agiWoSS+RfbB/2Hm8E8MKYvkk
83VKPtz+Aqt7AoMevyvqx6fcQh/cBmorp86+GUHxj1VNFUcBXw22hPc5V9UeHn29N+nHz7cEhu4N
MIb9KHiWQk0PG0UOo/BFwseI+qlUiCHtdRPNhznZGgNJC0DU47Nq/gkNmR/ayYRjbUBxq5Elk5QJ
sb2tpnsG4oUO1abhNYWtd5FhJYSBZD9p5rOHNsSPJIGLqjK3Ps2EGcRu6F+dVh2DSmZveQOjy+9e
mao+ckmOESsVl0ysKR4i8OBwhkZ/Det+uDENfvSOOe3b9Xdlvmih8gu9LxMsgFsxQg9L4Zdng09h
OMdZjIUhpP95AXS6Bd9Z/6QtqFqx5TwHI3IEWmV0aL2FNiyoLbktRshisybZhTacoQP4NOcuW5wr
s4NIcm8zjMjTmqW9auOR5A5gEojs1VIQGktBOLd8JNKixgHXdbHgUmAVw7f1B1Xqps9ppMjhMn66
fc2aGYCGArSZ/3uA1SULYqhAOewiJMvddxAmo1Qpn6Kuwi1FgVnasKiL0oJhWIV3QFTY71k0PdvC
xSmsaDk1wZmRkQvSubWNLsATdPmW2PayUug36TqsQqMa/bppeaF31gQ1KhSedYmmegHs3uzQau5K
EZdqBWm/qYxrSCnzN9XFb7+lsKDg1Puxywhctz1Eeg0Rb82QHz3h4HjO2/sW9AUTR8DR7WB7NUrC
no1aEHwqwupcDomJVVsFudtm1cRsPVZL++rmO4vY6eucaihuk5dssDdUrz5CRyZu3ybt/tGo5Kiv
BO5bLOK9cMP2xEQM96ygIlTbI9J9LTBif8ouEo7u+lCL1hf/2otvRpib5559hU4GwiyTxu5o9M2H
MWTzbyPO6kdVSNgWS0OU6VicGm9X9GoZIyu4RAttxLBzD7sN39tTsvyqpmG8edV47IEPyAggV0gD
z2yoxAvcCTv1kSYU87VHH+japdiYoPhbxye6mAlLv9clgINbY5xV9HH1mCL/tR+Jd4xG5hXa9zEz
6msgbswRvCo74EExPuNKUd46P+9fByX3zmiZB3M59Sz2lWPjqlPsctMB0ORzOXQMgiyqftkNGxWt
WRnvfV15+xzTHwIWCWmARfAt64roiIq2YjxrEV1DAECRR9Hdxe+hLGpNrwmmU7tk2XNA+kcd/GLr
bbfrP9V0kMjciAzXqRbxjQ+CfLr4ac09aFfCL845sU+RJfVzE5U9oXnud5De9L1msmKoOMaidqBb
wGeT0hXFiIYOuY5CRhcmS1iE3cGAUA8zThMiYJNmhzTPCAx1rlKruE0O0S85hteyz9pv61cqefSY
iDt/q9o06d0ZiGXkUtKd4eoYKsIcvRb7NqZDKEqzuDxjpfrDNEC+dSXGS1Q67KeS3ric4ZGXDngZ
0YQyz/DGsNOTCKEgmjkC2CDu5vdu6gh8Geyzr2znbjreI4ccR7R5Y91yB9fb9T0VeYvXq6YDoPOQ
VzdF0DUvzapcojHGwsXuRtbmRRLr7al0PpNSAse1wWPVSLZNBF1UUe1+tvigEiSrTqls7INROnys
oh6v8JyTudKYF226zG6ePNdoccG1cpSTWXCI8e45hAPqkXVmGrQy2bcBjaLVuNVzOn+hYysm5vpq
OIjhNXH6x9SFHam8QKfn5aWJvHAuJELYcYSt1S1OunXZ4VuL/4xTcqyoofuogLMXAol3hHnGuWya
xtOU4QWU8UyfqgbmrGcJ/1gZ4CxLazMMWA/2c18gZyGSkCVtvedVy8y/V2eOM0kgimUcbQvvgc5i
jCdAMlHgBGwm9BNSiltpRISYLlOKkmIfHXnRED0Bp34AqoeF4F97H8I4Gak2HucDZDecAp1C2odi
OelGLIYFk6VzLwPrrBy3wdEAI/aknWDDdrN54Pzu7g3VxYflsrG1ClK604XhzUFVPlJWbxDFhK9J
WrDPwBU24z9lpRCyqTHeU/ugGtFNuifSjbOr0QQJQRzdm/UMQBBCD7f9JDvltXHqYxQa/UJTyQ37
H2OWtJRi/tSWkR5yxNFsCj6BdxrrpFEnD7wiCG7W/JC55M3GbfY8JdZhSMr0e9Wpfe06AQZvxjuS
aOjlmgTsYW4v7Bsg6eFvbEUAFKg1KR+g8/kETMUFosbKPGE/154nbL43gQ1rc2rlwy18vc8zjPZn
LKmTvPwZaePug5ABmMWvuanD3y4xMrYYNnYyEz/CwBCm+Z+FnrKvlU/2oDG+om4UJ1eWDy+DVS+K
d0dH+NR7TnNwic3YjLkqDxGJowTAwnhfZgiBa4nfPnwMBKB+BQ5GTWxUwyEJIXvHZcHIeNlMq2IM
D84yymiz8ZRnnqDMwDQorBR9ivKCvRcWBkYSBOfJ/pzb9NwtCFw9sn78R7PMN5vC5AwV1kUsN2da
blMci7/hMpdbL5XVHuweHkNSVz8iWJOEG6DImU0bLMsabe6+JZFgYNzsUKJpZXMadAyYp9H8mWrE
IMDF03c1hdhoa7d6Wh+rsszFDbYEaCgfdarcN4P1foNqdZoVlCCdVbi/IDI/y2U4Smz6cKIoZmzn
3nqVbdq+G8Dh+lPf6/Ai+vKHM4eYww2lu5UCYLRtK2eLarO5rsVdj9v6c0eYno2J92uBQfthpPLY
RVNlX9cjxSawdxe4PryJ0vrFV7StoAl01Wi+mg4U7YEeFrav4T0ZuCtsmzlBkkU8wqV2Rh8aRkJm
ACRqxlsNwSUSclGd9tPP3iPRrYnpPhrDPXRFbp5a4Tyj1QqvcoBetn4BRWO6r9nE4a6DceeDv32H
M1+o5u66BaK85cyzoRhdvLRumZxS31jDh+3LEhPgqD1Zowb2pa42xKQ3GbSBp9Zom5PfIF1VxXaw
vOZnoJhlsskgJ0ulvgbZ0O0VrHll+CB9a6U3heOTDQy1yRfMHlycnKUFH0ijGjuWZUZvpv8OvLGa
Fd0Tx7F8KcMwsLXWxTScOit8EXO4H4Ql8Jv0yWiPivMXSDGjh9GjQVYAqJiww+bH4AUfYvqnruMf
5uhgi7b0Dmzl/ilLCScEnIIuMk9qL40/gyCXYERuNWuKnxzsn+bYrfeyxRGvTMuXIU1wSoJwwHQl
hF2+MAjicQ7OWB6D4C7EQCNqkjc7nz9DA8U0/IkaJ4yBtn+w6G/WzbW7ergqwLTE1M6v5Kc3A0nw
hC7eqw3j3rPpuQLu58FI/ewXJD5IoT1gulP8KpNoCzLrfvOq6l6Pefm5sENM17Ov6/2r8aB2Jdnd
szOqvT0/hNewO3JA0x6yhXSG2Gl39p+bxHQfIID8s+1Q7AuFCQOssPk8gJbukxn7o8orsXOp0Ss1
aYSN8Ax51g4heq5foTCp34GeATXReIGFIp2CmIo1PZuGYSd4InmwCaSbjUwlSKpLpxlf3m72nt0g
YzRU4CbUtxZei7rYTq5fHtPQwBW7wwNrrasTjSSQ6Ihoa0g/PznzP4Ehk69GL6mqzWRbxltoY8Nr
9abeV27/yKpC38PIIUo6w4kp/l3nerh6VUg+QA1nDMCHKg1eNP7MU7YLggifiE4357CkJitAbJ4r
qGS9MMM3y6KigzR0DVVhHyBwweJPBbmHFfuLtgkOqWFtPkiDGC9N0P8uGxgYeBXP57iPjbMUx05a
w45hlkDbwZeyoIDG2KbPJDDymzeFY3ebaDlg+452vAiHdB8tnI8BtdLcxeNv7XynKNJvkxtwE3x1
j3xmT0IY9aEceu4rOAKhu/g45oWL7GhZ75AziAskbslXCdFdAbwD1em9M+NC2Q1i2vk6M2GDvlld
CnycWAlKc4xOAAG0ozcFTTd2GBS8wD+ILtZ6P9Ao8h2z8O65a+abQYJbBTzdQeYxsliY6yHmreeh
BgoDtWXQbwZuv1NB/RHFxXwwBkSLMNbO41T55yjs9rFdnHqoQ/ZhoTA2Fs94P8/eXYwFas5k2HXL
gEIFbb0NTBjxXmW2h8JInu0E4eG6Wuyyfx7MYTxbREnvxCAwlLQRG4TxuGuAorOnzyBD8K/adHwJ
nLSFKocVe1qJUzkUv80hSO8RLqxLYvb6RHekHZ9Vzoy3xqG9gMVxcIvlW2sGvMaXqgoQZHG1ao9V
GAxvXZMFm7rpf7rsAJs8GT/yCHfeyTKyTdrGi92xU5/WR3k9yAIrLXc9HcR6WCSggOkKTrVV95Ea
+sc8D9wQCUvsI2UUvBQtoodtyzyBMKvlrCx0PF+kNZ3NcvY+StJjoY7t6gmt0jLJXAEy0MXPFWyc
vVBtMpXjoODH2AKEZrkFEGLH7U3YpQRcHXLUBtsk6dHKhmy061AoTyA36RE57Rh72B7nBv9wCGTd
dLh2OS0JFoY10EhnKESDYvrpAd+gtdutrYsxlcVTW1F3rls6HYt7t1330bpEtBl6eopFfXPhvxyx
xqovJBJhSsTEoMInUGE19k6/CJFvaaialofSG7rxvN7uRlrpBr9I9Wr8iVMFZTfHdd90wBpI1ti5
ovEPloN2Ko3JKKL0pT/zcFpuLW1s0sgjUEa1P02yCzd6TJ2Nb3XeWcifcnaIZPdRdaVAFSdvQlBl
W2jNVCO+VZJxxwa3gQTK2IJHCLyxvBhm/ER07SWBbl2lLmERWXQoFtqf4Xk0125EgI7EFHICCGSk
0edno2jrb13o0CPn3lebqjRybeAMBDgBxTfyfp/wFteAkHhg8Gtg6AFlGfx4FPjf6zJ5LqOad+MW
7ZF1OT3ZKnjl+KuWIiI6t2r+NUisvufCKF+mMQxusoB2/QV75F2NEbcxVK/TUOS7EI7VhwT3j82S
qWIYRhe7j69fA5rERjFqkJIYCz2eQt/0MWHRoMZKVjceueq1qc1lxIoebrlTpoiGOxQiVLlB21x6
f/pbDASiTNhOPLxRvKtsFp+zYzCJh4zedwuRMfV/KQq7fnT6a9nrRWlMCshgwoAxlHlLydYY+rcO
duf3uSdcaISs9W0lv3An3jxsJPnlChxpxO/NMs133QE5MHJDvOfB7osjleHi5JF7JMubh4d2MgmQ
tuUEZsK399J4uA9NNsGHHf03wAMY7IO3sek2shX5UybuD1HnfRUTzBW9a3ITEIpeB9YDUZ/l98GG
y4RagGLDtZZSWNbtI8NNx0oQuMU5/PKuMRQmHl68iWZJqAZo+y6xkRank9ueihITivXIhGGIKbMb
4gojBI6TxO342NhG8pNOquOwSDCJUFAYoqCcD0M7EnOgvY/IGL5DZN7CCiBlbMRBwF9/qioqm0OO
AocoktdQD+9BgM0GNjbqNY7SJwyJGB91KbJdtxmPY278kD3K9ZwCBHIJH2iEFXfIGxSozMFRQjiQ
1ytSzoq5qghiEOKox5jpHugKLO7kXjZYQKSz+1oi1KnHcXpMZnUJEpJoVQd7q2wHuVur4NzGlQ5q
KAGSoDJz8SsMwpMV2BibRBmGyJ3uT9QwKQ3s0YAzPS1PdYvrB7Yh1UK4amLrJoLGOVY2yJfjQvlY
T7U2dW7GENwiRrQ4emcQppe6qg5C5iyD3C4TjXveUEBDR/Y2hvE3dYgki7y5wUJwwHHO8U99Cl9H
Cvt3Uan0mLcwpmUsgu9l1gFRYEVoKO+jssP55ONzhHE6IT8rcdKlxtzQVP5J9eJmBxr8lkvj78CQ
12ksBxdKvNVfGmsuPovOSE5h07zXHvLIZLbkZ1dqePtji9JQSHyWljJ1LRvW/dHwGCjPRZhtVaiN
j6SRIPlWuP9a3LLAPwb0/4qmBD2rL7DDWiY7laT48wIcUTlvk4O2ofitrQ4RfoizMm1Cp+fzpRaG
iZA0PR0hN8vwYs47N9lMPvGua+tnWtmvms9wzGEI5SxPM0mmjRij6ocHX/bbFcCmeEAqh5SkkLp+
lQ1FapAGHA/WIzbbY10jB8ctcDqxKnezHu1LTmW2Wx+2unYJw+nhic06eBtMzBPw+7q3RRJDquEc
soJh3s3LdLyInD/rt+PUwMsplJmHPSyht4oicOXHAu2UX0iQA9kWjj1hVet+3cRkJ38h3oUXMbhQ
rXyHxd58i0lBBXIxb01guEfoeD0AI7opNHlLzwLLLkNNHYFB/Q9319KcRrKl/wrRm3tvxKCu92Pi
3o6QAElIIEsCye7eEAWUq5J6Qb2guDERs5nt7Gc9q7uY3Sxn538yv2S+LCibLLCQRU7b0XJHhyXk
rKyTmSfP4zvfMZbmpbAI0SFB8r3eahUq1xJ4J98BDlx0wPtGbr35fdx01UfPRRZdT407UUrBlapP
4lBCk7QVGMuDGIQ8Sw3VwMQ02kahFVdSkD4QpB2uy0wsAGvdePFgNlf3oEUsfovJ4hkMbT1YXPNf
pfkc2ExPBWx7EcBTA5FSrHqjJ9QcIr2/Gt0gfohKrKWe3SRFGMLGjGKQ/CLtYKIrcLBWgw8j1IwJ
jt9LTaBwFrmOMgnUUl7Os3nxGwrl4xwA6pGH8McM9YFXy3XefHBmCF9GWifJ1GZnLo8MZD3Rl2cd
gAg3E2PlfhnnqNebL5CKghXlPMyHJtrQ34JeVbnINRMyXdCKmPlAdopgImcojQWwhZZGo00bFOns
ptwKa3SIuNVkpObF9cp/t0K4AK0/SG+RgBtts9+Xa7d5g4gk+peMgvxSQwxpe1UD6Rm01ljWBUgT
UdBXmg64vwPAYWRggOZIKccabCKAd5B5ADNlfw2qmBvByQCrJvMRSixAFVwmRRB8jLruTGinbo4y
XEH7oK1973FuqrNHdKV5oDH0oCAR+EoXo25quJBDKKK7k5y/d8CAWgTu/Wj20HQC8i5bo6LP99Ad
gSjp9Xo+l1uGDDiNqbv5ABUiCRJQqFDzRdjc5S7fqDckgIFgBmQGl8gQxdj5fdNddZeeMntISNyR
0YLzXfk/AkRlqqNPa4LQeCdortzLFHjcy9U6zW4MfR51lxF6FpmoPgJosuiVfka0GF2HUXPRR7YM
PpdQwEoPHKWrxMgb5knuPonoWikC4JLLUoSYFSw2VWqa6B6WInJRhFGbKCP/CvWOshSDcnshoHi+
UAAgyJv5Vd4E9pwkIEUW9AVylEtaeBK4XvDeDaN7M3M9dNRNLokI1PyczOQnbw6Sp9HKB7oQ1M8O
SlXfo4ogaC8UZHAC03ggJhI8ZURJMU3kbB0gjoDMgmMAlj3ZGQndAjczRgSFc5ij5BNGYvOWEjlH
xB2Gufik6OvkOiSAxLQAJg2Kpzh3pHvHUO9REyKU0H2AkO7Q16XtiYn8uALk4hqp19l1Ko8Q/gRG
fI7MVwdOQNp2k6bx6PgpGtKYS0C8UFR54Rog5igURHAy2Q1bSaCZzwloiTLa3DDR50+aaYh9NZJl
EPgSXb9ZeqsHEbxddzGIZdOm6ADv44JzTUKYzzTBXx4jm4wIzbggK5TQgFeijHGjMgqMfyG6DRRK
CjqxJSJFLjH1vkvkeX/rtum6dFMkxrNpLp33iTpfteFN4lpN0I+xWK9BlJ0mcDVRUdUNoLzhTgBA
HJtIv6G7zGyB3saLxa3oif1IFtA9UEIxJ/qpXS/XoF5V0aQKRPEmuOUDkNDSLMIM3pSno5ZLlcBf
oINADoH9fAiNCdbDTFDznkA7HwJGgwi7WZC2CewzDh0sy5XrZ20lkIre5uyVMKLr1EdGwMzm7oOf
A5AZwh9sITy/BmuBjIrcuSA8rmYj9ybMwvdeuHa7o8VsjLdxB4ASpRf5TAR3iabPn3XEmzur5gq4
9hy2gJCl6GUszVBqYhTqQEvufWrxzdGv66ZpoEXkMiaPBjr/0LtGzQWlB7BB8qC7QdxpBmRqoGL1
ETc/soOy4F+BzhP3ahiNblOiFW0QtSFPo6LFiJgHa3gPCRo+JIv1LeCFoJhaux/c2TqYKGY0dogC
UWgUyV0IOVocJUF8my08pTdLhVtxibYjKOqLxwZSvYHrf5S9hf5eAepEDWearRfCM804oE+j4XUD
Mn/wwb7vXPSBtc/hV0FQIZDmbTHGTYBK6xEavEV+S6Q5QZTWeGiQt6bY0DxGUDYFMlXwZXM4WqC9
mjxH5nKdeNotgFuL7ir2jff50gNgWXHc34SsGdyYIgjZ80xEK4w8o3glRQQ7Kon6iKPP2oGABD7O
wQwdeOOhQclH8zgQO8pKytGdQHQvNQXNrmIw1Y8S8NRlYEDooYOOkBPgNdwlwgybTWzoOmisxQC1
QU7+JCN7fivPUQeBRsioAU4XfZKP8nd+QsBWFzbXW9MjbgIiWqbsUPeEKCl6Nl6hnhWcaog0odkZ
ia4zCXjQTJDIB2lpIBTlB17fzMn6PViHEeaE5Qz3vJ3T6o+lk/W0dK4ibY7SEM9DtgygnYGgozwk
ApB0aJhCeBMriHeluaMAwBLpd6GDihT6XR4EYS/0UI0A11R9joAibWsKsoxFtCQgigEmaITCcsXQ
m9vZa67Si6irLhGAOWURC+PBYQnJQCCZMVDQepW48InC2PvQVL1V30V3XyKhpkN2kWl2ZMT55Qxs
W4GLdnpxOGqCfRUHonSfZmgbjiKYCEQzAXHerQRp1c+R+UI79SDubYIQI9/ySjhhquoR2t/5t0oW
yNfRLM5uZeNKKLJlJ6HRR+hnGbnibBPeBt8naCjAUZOsYN6C6IrImfBOVcznNVKoz65uLG9F1B6g
hnn1Lm5m2dAD2ggUXIv1e8czQcGA3wUvLHzHldME4jMB+MZ0QkA2E/kS2XzxV48gHJsFQq9w0l/X
FIe4lEXAAMEqerPSk3yIChYrBTyzo/sJivHVrPm8WoJ8Hgn3xxx9RwCzR3lVnEoPuOnRrSDykV0P
EvLQBEPpCFVY2OdZDHrCSOqMMGiuZSugdoKuV8IHRJOAzDoGw4akm7N3ZhCj5mXmf0imiLet+j4A
GZs4jLz2UdYSRGofwQH0Q0mjZldEQq7tLVGD6AJvfGnS6j9XVyOwquS4kbxYAr2o4zziYhjDHEMh
f7JY3Wuo+/I9H93eID6VRuFmkvdR8FDZEZGl2F75xWOZqFynxLzz/ehXpF6WveZSR7IcLcEDFQyq
eQHS2VGudX2AdbuoQ0cjxPU1ggSI+c+RPY/zIL8qQ8hrdFTJMwGZQN8DiVS6yq90X1+1osgD++oq
jCZLMLGMYjd4HmXJB3TOWF+oueTdz4wm6aP4TWuBFVtVxg7odEJcb+hNgZY3xkJe9NHfJXmexcm9
KyTA5dLvfAE9ZOWVf6MU0qIDpejjkgZxYjMSBqNVJD4BDpRepcjn+aYYXAYEDPQuGuoVSD+jC/Pq
CX3QLFOi7FBAqiT5E4qEkEYPWpG5xOFEuT5QPv7qqgnmFHk0ArvR1EeRlDq7nIPTNzNNZP/6i9m1
uvgQZaPHaPW8Xssg+crBzXYHUvB8hOw7Wq+tQNqqXAuLAu0K0aIDnlQ7dp8R3NQkB/3uwK6EEvil
C4KeNko8cJfdz5yrORizFmCZwl9zQDkQou6v0ma7EPveCEwdSd5uAoA4MjsGuiMjukdZGjooK4nG
Ado/xpa6QFh3JoIrJlugEfQ8Vx8VBJY6iNwgwJGDICIG3WEaGClaKqJ6phmAibGlIR8mAYY2B8t2
aBP1Ug9RZhWalyEqaGNcvknwIZU+gIjwAcnBGPUlWQ4kVaTdrQMp74ppNhBniGYsFQP4jFh/vzDB
YRCHaAO3RggA1ca4afVQRnuAJSiA0QLop8bPv/z158nqnx07uo98kL+EyS9/xfeTaF7EIMFJa9/+
0icT+IPRx7T8Z59/jf1HvwyjAP+9+CtfHYhO5/O4ePx2em0rtZhvOmFK0uIhs+Pi0U4yP335082L
4D3pQPcR6lHBIFwf4lW/VL7rVwdq2OWgw2Ju/+2nCVjcUzo/h0ThT9uPutO//SSKRin7jeg/T6l8
m5dG8C28dDbF0Ip8pkqoAhMMRSi/xJ8ayLg7249F6UzU8HNRh8ldfu2u9ecHHpDBy69Xibo2cWac
l15gIx0qAkmSTxWBdmYIoiSbAqrg6RcG3BGBcSbJgqmhPnPzqSD9cCJQNlOqCfMbdoEqn5kyaqA0
FSQH9AsD7oigKZ0huiIg2r75FPvhR5OBqZy4C1TxTDBF09A1YbPRdUYEonAmGwL+GNIPehBEXTtV
BNKZpKiaLInsu6tnmqSZogEjbvO1kfWORv2aIvzdlIBy6vLL5pmKwCtcYEhxd+ub5pkgGrKkGtt9
sVE3P9DLi9qpCy/R4w8wD95zs7lxq+zKQBSgAKAD6Z8f7eDL5om7XsO76fDHRFHa7G72Bmya2pkm
6KYI9bf5/MfbAKeq/6aknukSUnyyhnO0s/KirJyB5EI0jO27/3B63zj14CtYXkkBYYCytXBY3Sed
Kaoh64ogbtX+Zru96vi/4pc+W4qI3vnT0pAkdrJjjR79hUrF7g+wYydKOhCgPzG/Si3LzeBfLM1f
GEOzNJl3PqxM6PJJ23++fcX9hzPPqt6r+uE1sWMrnrjAUVHjezvROyuAQXph+2Rt7xq5Epb4yzT2
rGG4HhvD56VRW1GSWo1HMrGqsajtqHIYueM3BpafW9Mo3h1ax5k8ddJXmZXageUzczaxAU8d+DoK
p1lsJdVIpSshQLWfOvAdBBxbTsbMWMTWO3nkeyu0AnZY8+iwh3bnZ/duf8+yTsm3f759ydIrkVVD
PPnAYV9/WRH2cCbf53S2sAxTZhno/ftlkm87nVexbYe+FU6roagITdyzpw7ct1dkElXjlNucGkun
Djuw4Pc37qHFYruBaTf6AC3buDerocstwONAPYUktaeNQQpNwBxXiVq8p75HCwPElt84D+y4pho3
N8bXn4DJvE7xWjEZj22LEQ3cSNk0DOGFN9iM//0OsKJr4ukHeHf+/383puXG2JCVMMtdDiPm5M1R
zOOM2XMqj6NurS1s55jMqxmW86UBh1Mn3I1ru0zkcNTRCMyy/Wpy5Vypd8xhrotqlHJQSay+PRjy
e9VZu4niaU0EEgcR3GZLi6TV9MrZyhyG7dljK2RVpsjjMnkX1GRAfZpT1+sB0d64GqYUgclhFwys
bEoa57E1JsydKglq9ay374YBIu/sqBKHQ7a9kOicGx3wpuzdSzys9fd2kjYurNCrpEAljih19e3b
hfKrHdiMppQ0DgfvLmpg0/0padRtGJWHXkMLRStsDLLxlCRQnBPmKCrYKxzU8jALx41uQufPqHxR
wDWI4Mfpkj8fZ41+ljA7cjs6h23598fOoPP43Gn/S4NuHjuGwOr7X5dUAfwRmigZCGcaChz+Y6+1
e393qK8K5/x3ciCAGf4D+g/nHx20gMU+ZnW0fGwhjnv452s7Hltkxg7MQWWcx1AZrCbloPqh3Rzf
mtqJW716qeM4CKJfWCHgusywPCbsZvVF43CvXsQZUtS7c5U5zLVlBeNoyq6Z8pK38UpnZhCTRg/X
EqPEaPLtVPMCsYaQHZTDxkWUx2nc0v8Nzh+rOZa2i8Bh5brhNArthBUygujVg95+R2Pk+qgcjsWN
hebe1eRKKfAwh26L2CnWdXUmyhw22x1QSi7WL7aZnSHKHEQ8iNBN5tDYHDbGLTw8z90XCYdz3bMi
1jqRkag69ez1rYkV7R0RlYOU+zh7kV/byzxizn3Ln5KcDQiJGgeVgYGton6mNQ4rd2fPLdaL1jks
3b0VWxPbP2i4GlzG9/ZMFRAXn77n7pHtIfM5gQKtBiuvf4qrOHU/D0joWCCZsauhypFFDrtj6Fqk
7uFIEofdMbRmZF/SksRhCYcWWbJ6X+JhYQyBvKNmYV3NgZSnEvvbL8Cn9dg+IA6Fg6SfiZ0ikVLN
sdwaPFTdO3imUd7oonw/mzd+bnRSgGTTbHsydx8nqpLA4UW2D7zNQitxSYxHVn8lhx6qKxoHG2Iw
R7zDLw7pG1qKzOHw9sl06tuNDhj+doW2iUZ/XTVAi7wqQriV2sClVMkIKvzc+PzXjfO/+1DNNHWd
R0SuvFUsLBAIWv/3X/8j8azCalzFBTJJmMG1NY4Cq1o1Rh8ia63JCodY45AEUdzs0cjA7hvqwHLJ
FO53ss614RR41XZPfm4TK0JNJN7qIQunFpOBMnVVl3QOD21H3jSCAIeWBzeSsNlRU9cUlUdk6NZC
zxnCROIAhRE0cI6cLrd7q+mT5sQlVjNJsmq80jrfPIPD2g/gaR8YmYMO6lnz1K2ZNZtpH70Evl9g
CTBXXXhVZAnxrhAHYy/RzGalowmSe0d+h4GVfKfM9fnHeooToK9qX1R39faVX6lNz0MkBSZpLXMK
vrq9uOI3jluzwCUaC6zpqG8bsZPF0ZxRfSIAT3v31bcNunFQD+WOS/DDSRM+z2BQWDXfieakTxTE
xvE9MGcZuac9ZfNt8nhHTwLr7WmyYYD90VBURdYNxJ73s0bf9ox75KFQXVF7ioLugDrQqxJ4wnUT
0IA9KWVf6gdeaytgz1i1jagZsqFIaOOioIxLxN38Yp7qtQ/q20k0hzkSsG+FcD3a5BiSqqH6QJdV
DYCa2p56w1v1LceN7XE1Er1qwOyp0z+Afpu6qQMGyuNBrQr40LizU9eO91IrhgIMhCwpJsVbC5Jo
qi/ZBBthfr9rgyrLCmjXolhFqjK/ET/IXhw/xKXgO0C+WLu7gYNVc07DPsygL53HV142F1GawJNl
hhV5jAsvlomL8vC6L+AGIoq7K1cejnHLtaa7Y+7fYDsa4ZVyfbTn4KMnk0b0sYFz2gBRr8PY68pL
x/KVD2nbQTSB74jHHH8ehx2IBIgdRyy44sVL4ZXvASJ4+PXQRbALAdyl2lPlEA77jEMrbbTws4yY
53AIYLWsud14tuMpYwqpHFyB9oyMEVNndry2Z15+++5EO4Z5uisGHsHYzgLA4gh6z29cZbDxGZ2i
cdApHVAj1tIWuli9RWVrv0EYKfqUzll1zcORHuLYXyFlyI5s7JmD3z7jK8Q2GOVqcNhrV8igM0u2
bxS/YaZ7GwEgzdOXrPXpv1O7Mf1TN48IG5EWeVxet3ZYMKI44Cl9uyx6ZFy3CtAQ9XRhIP4UpS5z
uYg8oluYb00KytEAxHFARR/hOfSKB6C/evMyLsPjGulbRZSyoTjxRev3ldcTDTQuGR0s0nI+u7ys
3q53MGxtUA6nuI+LdFLDpvOI1/UthFkR22WVmcjjMgLPO9WSgLpXMi13hMZhs90RGOLMqDwUezlq
TRA6Bztic2s2L0iSWBkz6/0Ywrern0eY+WyNhcQDsDGwi4lr+3495chh9bZRlb0ImyRwMCYGdmg7
bJRVEjlcTQNavmE1ejZgLLtrKIkcDP4BUhr16BUPOPogm9aymTyu0WHEujySzOG2G3z6z6gB+o5P
/yhLZO7jT/8VTggbhZRkDrIGdpXUAlWSzMGJGlrhuq5HwRJR7ZW33ydPzt4B54FOg9PtAUbWuLQS
xsZATf/pc0ZxJqkZyBIPKEsHQQ3kGZj7VdI4HO/f9gx6iUcK+DcSjK3xktUYPCoMNjp0/3xTVodT
DRj06UGWcEkYBA6i0aePfD4uWPimDtQG4G8m6MxMIK3FAxH7+o34/YKamyTIHzGsidIa1u7hsdZA
fOLGrDYNtf042A5lpoedq8hBeaOM3CEZC3ThEIK4iBIItrzQru14bTsRCAsZkUgclC0mb9Vq7/Yz
gPVjdNyjQ+tlB1kJZroyh+m2bQo4ZyACPKpqujHEwNYE83A1OklaT6AhIX6yjm2tbYpjqAaip4OH
q3FJ9gqjdQ7e56UVR/YhHNOLSbZXuuGXsRVOmBuSsnSceoldkTEywrUyPB5gzCtwv4WJXVRTpEt3
nFvg+HG7smNUhbHD8pADiuVZ6Zoc1HArjmCHMdsXd3clkrfbutcZ0KgxIwSRh1fYBe63phxEHl5h
N7V8draUYu/UvXtjx7UNBr45DsMCwodYGlvRKPK4gXpWmtd2Aw8XpUdSN6ubJiKPNN7Aj3LLq0+Z
g4x7BHo9tUNAB9k8KZrTnb6CvWxlo1Ypi51qrDKkxgPq24/8KWTCjKty8OtR1WDV45YcjgiCrCk7
WR7u2lewFyVX3qmHGvinpcXqCh5XMwhU64qNR/3tPcqJslocTeTBsfKIUFfN2QCRWrXt3n5z0BNd
L7wEEo7DwKXWjEnIRkl4eB2DeY2Io6RSPHWjDXLLH1vxtHp1qiIkiYeIl/aUvTwkHjwUgyVJUY1b
38YlU+upsnjyKNcJY1wCjVZJ5u277WlDtHOL4plpxLqNPFJ/zxT7gX0HInBGY6AJ5Olzh0bGBWWD
s7waq9whPLyaAYqq2UtV4pHJR7GBTQE3fTaYLaoiD8KSDTAVdX02SlTZ2YsISnG4rG7BXZ0z0jZN
pHJ5JOI//Rs9N4dcM12RS4JOxNcMEEvIyvHHfcfQGkVB/wEjawch3+pxqq/vuBIV2dapq7H7ClTR
vsSEwTyrQ/PvJXPGcaf5PM7GrBlY6bS363bg9Ak4Ccuo3YUVj5FDqwYtFWX1zSlPcDLis5hPHhWX
dLZglkyqGZbOAQf9RRFPF5YLRkVmaB4V8S2rgD14SH/xcGpatd3BA97RjgIkoFhmUB6+RzXuYTwj
j3Jt8CbW6Rh5uArgHZ2CzTBjc7U8oA3XIBIjzGbmUX13g31cWz+RBw1V34pparKOd+GBeKUmW0Lx
BykjDR4UV/cIZ6YR5bplDBSJBxXVhvjylqRpUmrTOzsnrAbhUdu7eUovm7C2m8TDchvC7yNTa1pO
fxiNUU2zuwISj+AZLQ7fyKeFfRklh5ShxCOhsxHUM0G0HXyk1GykCPaNVtjjFuCBCbwAtIwkbuOZ
xA45qOTBsVXJ8+3X6dPgxSdwiAFcIIhVA6RKPCibWyiaAp1IJYKNH8bBxRtYrFUk6RwyCWCKSBsd
VNrBOc3YY8wjdbXZnTBhUvfTP3w7YBxflUewvnyBvoUnsFEM2q+FQ5Js8wKbW6Dx501W6y+7Syuj
cItDYv3Tv8MbntpgD2zcWbmVJDaqujd/s7a6o/HnNknmGeUCtoCsbzwNzpvX591hl5kPOO00E/+p
qJhDLxPJOA6v2jXqv9jph366Q0p/0Lp/1efbTAo9F9qBqkVm4K2PAZ/hS9CIJcHeKzvenff2n+/+
qHrBcqq/D4/foeLCP95bbipzT32vF1b6exWNHypD5hGDRojqY+R729O9q1M0xMDAjW1q6LijGAZK
qY9qskNb/PfZ3YcKgk/dBbtvc/wMbyIKZUVqdbqrCbzUD+LKjmDBMGEAHoRRj1lSR6LycHCGn/4H
0M6CjXofR+7sSvKLcA799FW6+1h7hB3dvqmmrxbiD1QvHDv0LmIRXzx4fy7AE1dLuPOIhF/E1ppF
ffJAdtP1ZPYijyKmVuRH9RI8HsxUnQmiGWxvFh4tIC4Repm4tH6yVozHA697aaHh69eyAGZ1W7zd
v7rKwBHLKD9Q+pw+7ACVRyAXY7aGyANQRnn+EMBlHAjRUE+f8b0dZ9Uom9jq0cv2eAj7Kc7qk5V4
nJBn5PjWaDPCLBz4I6oX+Np+OKTwfyfz4AD9yR/wUth0TwHjuBVEzOLw8HEvgCKsJyw4hFgGVN1G
B0M4PMhrL6Ist9MD5i2PooNWRINqf7610SosdP5yKLzGI9hVppEpkzwiAFTLH3oOD0AVba19cGwO
iZ4bK0aE9sA68ChZuSQzUikfqj15ULpeApFCm0pUPY9KlABtFr3HNf1i+6BXI5XLW5z2rN4fn0eY
EdR88QHpGxxCglsLpKwboruU2gufGckoTfmUCenxuC6RGGKgMftsVtkXnqlXLsG1DWTTVkTlO/Qn
bQRn/epnzEugYKfacF+77Y7fz9fRcse4qsYrr38e2YsqRl7SmIeNkhWsMUSuh4BzgzVheEDObiIX
2FRo8vM08pkCL5EHNS8FRNF87qNtf2RExcORuAWz5BjBZ3ZgDmej5cag5kV2+8DZE487zsf30L3l
BwWqh/eFzqMv26aGvxaTR/vZSk5v3/t3pFa8zwPN9WyFIJRhDWke+Yk7UBmwo/LQ+Xf2svGbDaYI
trQI0KrTxXtvzYEzoU/YJ9YR+RCm+nXGAQ4aEQZOAiLTw0Tq+2yW367kN5mUa9sHXuGfGucJ8pUJ
gc6idxYyspRFuwEy4FYWuowBDZbB0xdlGHlwmpiNJPGwcYdgCmNny6M1wzAD2rc2WQ45pvdYXhiC
VOCXWQrW7Equ9N4Dx2L17dtVy3vYOgfULRqnnz72nmclcaFKIVMA+Pd1OFDmPDC/LUrxT7EYlZdV
yYGKXEXqUNdBAKkCOSqAq5lH6cAWxDwou4WiKWkYxY13GRjLcYlvl4Yxp/BQPFlAVywDGQdwlB4n
//p+wYRDfKCnBhN234bu/Jchjbu/XcXTeUfOD7GC/mBveUQMWxlOfBj2v/wfAAAA//8=</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_rels/data3.xml.rels><?xml version="1.0" encoding="UTF-8" standalone="yes"?>
<Relationships xmlns="http://schemas.openxmlformats.org/package/2006/relationships"><Relationship Id="rId2" Type="http://schemas.openxmlformats.org/officeDocument/2006/relationships/hyperlink" Target="https://www.publicdomainpictures.net/en/view-image.php?image=8921&amp;picture=humanity-unity" TargetMode="External"/><Relationship Id="rId1" Type="http://schemas.openxmlformats.org/officeDocument/2006/relationships/image" Target="../media/image16.jpg"/></Relationships>
</file>

<file path=ppt/diagrams/_rels/drawing3.xml.rels><?xml version="1.0" encoding="UTF-8" standalone="yes"?>
<Relationships xmlns="http://schemas.openxmlformats.org/package/2006/relationships"><Relationship Id="rId2" Type="http://schemas.openxmlformats.org/officeDocument/2006/relationships/hyperlink" Target="https://www.publicdomainpictures.net/en/view-image.php?image=8921&amp;picture=humanity-unity" TargetMode="External"/><Relationship Id="rId1"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F03FF-916D-4E37-ADBD-E4EA61C4B77A}" type="doc">
      <dgm:prSet loTypeId="urn:microsoft.com/office/officeart/2005/8/layout/vProcess5" loCatId="process" qsTypeId="urn:microsoft.com/office/officeart/2005/8/quickstyle/simple5" qsCatId="simple" csTypeId="urn:microsoft.com/office/officeart/2005/8/colors/accent0_3" csCatId="mainScheme" phldr="1"/>
      <dgm:spPr/>
      <dgm:t>
        <a:bodyPr/>
        <a:lstStyle/>
        <a:p>
          <a:endParaRPr lang="en-US"/>
        </a:p>
      </dgm:t>
    </dgm:pt>
    <dgm:pt modelId="{2F4EFAF5-53D4-40D0-9981-C89904020CC3}">
      <dgm:prSet custT="1"/>
      <dgm:spPr/>
      <dgm:t>
        <a:bodyPr/>
        <a:lstStyle/>
        <a:p>
          <a:r>
            <a:rPr lang="en-US" sz="1600"/>
            <a:t> JW Aluminum’s position on Modern Slavery aligns closely with our cultural values and establishes a framework for expected behaviors among all team members and partners, regardless of their level. It outlines how we embody our WIN culture, perform our business activities, and engage with one another, our partners, and the environment, with a particular focus on social, environmental, and governance principles.</a:t>
          </a:r>
          <a:endParaRPr lang="en-US" sz="1600" dirty="0"/>
        </a:p>
      </dgm:t>
    </dgm:pt>
    <dgm:pt modelId="{F8ECE6FC-03A4-4A48-8F7B-DB98288B3F51}" type="sibTrans" cxnId="{1E020328-083E-4816-B84C-039773A1522F}">
      <dgm:prSet custT="1"/>
      <dgm:spPr/>
      <dgm:t>
        <a:bodyPr/>
        <a:lstStyle/>
        <a:p>
          <a:endParaRPr lang="en-US" sz="1600"/>
        </a:p>
      </dgm:t>
    </dgm:pt>
    <dgm:pt modelId="{AD8E6C3A-9609-427A-8E3A-4A4BA55FA5EC}" type="parTrans" cxnId="{1E020328-083E-4816-B84C-039773A1522F}">
      <dgm:prSet/>
      <dgm:spPr/>
      <dgm:t>
        <a:bodyPr/>
        <a:lstStyle/>
        <a:p>
          <a:endParaRPr lang="en-US" sz="1600"/>
        </a:p>
      </dgm:t>
    </dgm:pt>
    <dgm:pt modelId="{64F115F6-B41B-4249-AA81-B5C5EE4F9D20}">
      <dgm:prSet custT="1"/>
      <dgm:spPr/>
      <dgm:t>
        <a:bodyPr/>
        <a:lstStyle/>
        <a:p>
          <a:r>
            <a:rPr lang="en-US" sz="1600" dirty="0"/>
            <a:t>Through rigorous assessments and continuous improvement, we strive to ensure that our practices not only comply with legal standards but also reflect our core values of respect and integrity for all individuals involved in our business.</a:t>
          </a:r>
        </a:p>
      </dgm:t>
    </dgm:pt>
    <dgm:pt modelId="{94F29192-7D86-4E18-9D87-26341934DA42}" type="parTrans" cxnId="{3D2B7853-738F-4EC7-A3CD-CE00CC1A9204}">
      <dgm:prSet/>
      <dgm:spPr/>
      <dgm:t>
        <a:bodyPr/>
        <a:lstStyle/>
        <a:p>
          <a:endParaRPr lang="en-US"/>
        </a:p>
      </dgm:t>
    </dgm:pt>
    <dgm:pt modelId="{AB1A8819-BFD1-4C08-80DB-931B78A43EE4}" type="sibTrans" cxnId="{3D2B7853-738F-4EC7-A3CD-CE00CC1A9204}">
      <dgm:prSet/>
      <dgm:spPr/>
      <dgm:t>
        <a:bodyPr/>
        <a:lstStyle/>
        <a:p>
          <a:endParaRPr lang="en-US"/>
        </a:p>
      </dgm:t>
    </dgm:pt>
    <dgm:pt modelId="{88DC2C65-E9BB-4EC8-8A3C-066B16C6DE63}">
      <dgm:prSet custT="1"/>
      <dgm:spPr/>
      <dgm:t>
        <a:bodyPr/>
        <a:lstStyle/>
        <a:p>
          <a:r>
            <a:rPr lang="en-US" sz="1600" dirty="0"/>
            <a:t> In our second annual Modern Slavery Statement, we reaffirm our commitment to combating modern slavery as an integral part of our ongoing efforts to enhance human rights within both our internal operations and our supply chain. We recognize the importance of transparency, accountability, and proactive measures in addressing this critical issue. </a:t>
          </a:r>
        </a:p>
      </dgm:t>
    </dgm:pt>
    <dgm:pt modelId="{557CA869-57FC-468C-9811-15A04933A4CE}" type="parTrans" cxnId="{FE09D310-4301-4D16-B62E-D47F7ADEFA30}">
      <dgm:prSet/>
      <dgm:spPr/>
      <dgm:t>
        <a:bodyPr/>
        <a:lstStyle/>
        <a:p>
          <a:endParaRPr lang="en-US"/>
        </a:p>
      </dgm:t>
    </dgm:pt>
    <dgm:pt modelId="{27D5BD36-0A24-427E-ABE6-B3C55A7EC84B}" type="sibTrans" cxnId="{FE09D310-4301-4D16-B62E-D47F7ADEFA30}">
      <dgm:prSet/>
      <dgm:spPr/>
      <dgm:t>
        <a:bodyPr/>
        <a:lstStyle/>
        <a:p>
          <a:endParaRPr lang="en-US"/>
        </a:p>
      </dgm:t>
    </dgm:pt>
    <dgm:pt modelId="{2B6A4402-8A8A-449F-833C-F141EA3FC6EF}" type="pres">
      <dgm:prSet presAssocID="{5B5F03FF-916D-4E37-ADBD-E4EA61C4B77A}" presName="outerComposite" presStyleCnt="0">
        <dgm:presLayoutVars>
          <dgm:chMax val="5"/>
          <dgm:dir/>
          <dgm:resizeHandles val="exact"/>
        </dgm:presLayoutVars>
      </dgm:prSet>
      <dgm:spPr/>
    </dgm:pt>
    <dgm:pt modelId="{91BE10FB-17EC-4583-9E65-D7A6FE3622B1}" type="pres">
      <dgm:prSet presAssocID="{5B5F03FF-916D-4E37-ADBD-E4EA61C4B77A}" presName="dummyMaxCanvas" presStyleCnt="0">
        <dgm:presLayoutVars/>
      </dgm:prSet>
      <dgm:spPr/>
    </dgm:pt>
    <dgm:pt modelId="{88ECDFAD-CCDC-4848-8124-E48E60E431B4}" type="pres">
      <dgm:prSet presAssocID="{5B5F03FF-916D-4E37-ADBD-E4EA61C4B77A}" presName="ThreeNodes_1" presStyleLbl="node1" presStyleIdx="0" presStyleCnt="3">
        <dgm:presLayoutVars>
          <dgm:bulletEnabled val="1"/>
        </dgm:presLayoutVars>
      </dgm:prSet>
      <dgm:spPr/>
    </dgm:pt>
    <dgm:pt modelId="{73DAD6D2-CC11-4F8A-BBDF-6845F7346B9A}" type="pres">
      <dgm:prSet presAssocID="{5B5F03FF-916D-4E37-ADBD-E4EA61C4B77A}" presName="ThreeNodes_2" presStyleLbl="node1" presStyleIdx="1" presStyleCnt="3">
        <dgm:presLayoutVars>
          <dgm:bulletEnabled val="1"/>
        </dgm:presLayoutVars>
      </dgm:prSet>
      <dgm:spPr/>
    </dgm:pt>
    <dgm:pt modelId="{3148F97C-A7F8-43AC-89AA-0153D9D77CA4}" type="pres">
      <dgm:prSet presAssocID="{5B5F03FF-916D-4E37-ADBD-E4EA61C4B77A}" presName="ThreeNodes_3" presStyleLbl="node1" presStyleIdx="2" presStyleCnt="3">
        <dgm:presLayoutVars>
          <dgm:bulletEnabled val="1"/>
        </dgm:presLayoutVars>
      </dgm:prSet>
      <dgm:spPr/>
    </dgm:pt>
    <dgm:pt modelId="{A74C6026-E236-4E86-8F24-A83D7A24EC1F}" type="pres">
      <dgm:prSet presAssocID="{5B5F03FF-916D-4E37-ADBD-E4EA61C4B77A}" presName="ThreeConn_1-2" presStyleLbl="fgAccFollowNode1" presStyleIdx="0" presStyleCnt="2">
        <dgm:presLayoutVars>
          <dgm:bulletEnabled val="1"/>
        </dgm:presLayoutVars>
      </dgm:prSet>
      <dgm:spPr/>
    </dgm:pt>
    <dgm:pt modelId="{C88AE515-5801-4018-9CC5-67CE5A2A2310}" type="pres">
      <dgm:prSet presAssocID="{5B5F03FF-916D-4E37-ADBD-E4EA61C4B77A}" presName="ThreeConn_2-3" presStyleLbl="fgAccFollowNode1" presStyleIdx="1" presStyleCnt="2">
        <dgm:presLayoutVars>
          <dgm:bulletEnabled val="1"/>
        </dgm:presLayoutVars>
      </dgm:prSet>
      <dgm:spPr/>
    </dgm:pt>
    <dgm:pt modelId="{0B030FC7-1B2E-46B5-812A-AC761CB81AED}" type="pres">
      <dgm:prSet presAssocID="{5B5F03FF-916D-4E37-ADBD-E4EA61C4B77A}" presName="ThreeNodes_1_text" presStyleLbl="node1" presStyleIdx="2" presStyleCnt="3">
        <dgm:presLayoutVars>
          <dgm:bulletEnabled val="1"/>
        </dgm:presLayoutVars>
      </dgm:prSet>
      <dgm:spPr/>
    </dgm:pt>
    <dgm:pt modelId="{B9C799E0-68E1-4B71-8870-191F0062AEFC}" type="pres">
      <dgm:prSet presAssocID="{5B5F03FF-916D-4E37-ADBD-E4EA61C4B77A}" presName="ThreeNodes_2_text" presStyleLbl="node1" presStyleIdx="2" presStyleCnt="3">
        <dgm:presLayoutVars>
          <dgm:bulletEnabled val="1"/>
        </dgm:presLayoutVars>
      </dgm:prSet>
      <dgm:spPr/>
    </dgm:pt>
    <dgm:pt modelId="{6AEF41D8-4D09-47FC-83E0-06010F0E6733}" type="pres">
      <dgm:prSet presAssocID="{5B5F03FF-916D-4E37-ADBD-E4EA61C4B77A}" presName="ThreeNodes_3_text" presStyleLbl="node1" presStyleIdx="2" presStyleCnt="3">
        <dgm:presLayoutVars>
          <dgm:bulletEnabled val="1"/>
        </dgm:presLayoutVars>
      </dgm:prSet>
      <dgm:spPr/>
    </dgm:pt>
  </dgm:ptLst>
  <dgm:cxnLst>
    <dgm:cxn modelId="{FE09D310-4301-4D16-B62E-D47F7ADEFA30}" srcId="{5B5F03FF-916D-4E37-ADBD-E4EA61C4B77A}" destId="{88DC2C65-E9BB-4EC8-8A3C-066B16C6DE63}" srcOrd="0" destOrd="0" parTransId="{557CA869-57FC-468C-9811-15A04933A4CE}" sibTransId="{27D5BD36-0A24-427E-ABE6-B3C55A7EC84B}"/>
    <dgm:cxn modelId="{D0B2C318-2B33-4B12-975E-B12E3923B9B6}" type="presOf" srcId="{88DC2C65-E9BB-4EC8-8A3C-066B16C6DE63}" destId="{0B030FC7-1B2E-46B5-812A-AC761CB81AED}" srcOrd="1" destOrd="0" presId="urn:microsoft.com/office/officeart/2005/8/layout/vProcess5"/>
    <dgm:cxn modelId="{8241ED25-8C8E-49F3-8DF0-BB4BFEF3D2BE}" type="presOf" srcId="{64F115F6-B41B-4249-AA81-B5C5EE4F9D20}" destId="{3148F97C-A7F8-43AC-89AA-0153D9D77CA4}" srcOrd="0" destOrd="0" presId="urn:microsoft.com/office/officeart/2005/8/layout/vProcess5"/>
    <dgm:cxn modelId="{1E020328-083E-4816-B84C-039773A1522F}" srcId="{5B5F03FF-916D-4E37-ADBD-E4EA61C4B77A}" destId="{2F4EFAF5-53D4-40D0-9981-C89904020CC3}" srcOrd="1" destOrd="0" parTransId="{AD8E6C3A-9609-427A-8E3A-4A4BA55FA5EC}" sibTransId="{F8ECE6FC-03A4-4A48-8F7B-DB98288B3F51}"/>
    <dgm:cxn modelId="{2684DE3F-7FA3-47BE-9BA4-EF49EC1CA412}" type="presOf" srcId="{64F115F6-B41B-4249-AA81-B5C5EE4F9D20}" destId="{6AEF41D8-4D09-47FC-83E0-06010F0E6733}" srcOrd="1" destOrd="0" presId="urn:microsoft.com/office/officeart/2005/8/layout/vProcess5"/>
    <dgm:cxn modelId="{F39D085B-014C-4212-B7F0-CE8549299FB8}" type="presOf" srcId="{5B5F03FF-916D-4E37-ADBD-E4EA61C4B77A}" destId="{2B6A4402-8A8A-449F-833C-F141EA3FC6EF}" srcOrd="0" destOrd="0" presId="urn:microsoft.com/office/officeart/2005/8/layout/vProcess5"/>
    <dgm:cxn modelId="{D527F95E-D789-48B6-8C50-438CBCD3E0E1}" type="presOf" srcId="{88DC2C65-E9BB-4EC8-8A3C-066B16C6DE63}" destId="{88ECDFAD-CCDC-4848-8124-E48E60E431B4}" srcOrd="0" destOrd="0" presId="urn:microsoft.com/office/officeart/2005/8/layout/vProcess5"/>
    <dgm:cxn modelId="{3D2B7853-738F-4EC7-A3CD-CE00CC1A9204}" srcId="{5B5F03FF-916D-4E37-ADBD-E4EA61C4B77A}" destId="{64F115F6-B41B-4249-AA81-B5C5EE4F9D20}" srcOrd="2" destOrd="0" parTransId="{94F29192-7D86-4E18-9D87-26341934DA42}" sibTransId="{AB1A8819-BFD1-4C08-80DB-931B78A43EE4}"/>
    <dgm:cxn modelId="{4D5C049D-1F98-493D-B49C-D77B24415F3A}" type="presOf" srcId="{2F4EFAF5-53D4-40D0-9981-C89904020CC3}" destId="{73DAD6D2-CC11-4F8A-BBDF-6845F7346B9A}" srcOrd="0" destOrd="0" presId="urn:microsoft.com/office/officeart/2005/8/layout/vProcess5"/>
    <dgm:cxn modelId="{7D0C12A6-26BF-41EC-B679-81C2216176E7}" type="presOf" srcId="{2F4EFAF5-53D4-40D0-9981-C89904020CC3}" destId="{B9C799E0-68E1-4B71-8870-191F0062AEFC}" srcOrd="1" destOrd="0" presId="urn:microsoft.com/office/officeart/2005/8/layout/vProcess5"/>
    <dgm:cxn modelId="{943CF2DB-2ED0-4DA3-BC23-3AFC06DAC24E}" type="presOf" srcId="{27D5BD36-0A24-427E-ABE6-B3C55A7EC84B}" destId="{A74C6026-E236-4E86-8F24-A83D7A24EC1F}" srcOrd="0" destOrd="0" presId="urn:microsoft.com/office/officeart/2005/8/layout/vProcess5"/>
    <dgm:cxn modelId="{863822F0-B00F-48EE-B078-78F87E83A23A}" type="presOf" srcId="{F8ECE6FC-03A4-4A48-8F7B-DB98288B3F51}" destId="{C88AE515-5801-4018-9CC5-67CE5A2A2310}" srcOrd="0" destOrd="0" presId="urn:microsoft.com/office/officeart/2005/8/layout/vProcess5"/>
    <dgm:cxn modelId="{4A34BCDD-3BA1-44A8-8B58-969596F6DA8D}" type="presParOf" srcId="{2B6A4402-8A8A-449F-833C-F141EA3FC6EF}" destId="{91BE10FB-17EC-4583-9E65-D7A6FE3622B1}" srcOrd="0" destOrd="0" presId="urn:microsoft.com/office/officeart/2005/8/layout/vProcess5"/>
    <dgm:cxn modelId="{AB969A7E-909B-4DBD-BA67-105AFADE36E6}" type="presParOf" srcId="{2B6A4402-8A8A-449F-833C-F141EA3FC6EF}" destId="{88ECDFAD-CCDC-4848-8124-E48E60E431B4}" srcOrd="1" destOrd="0" presId="urn:microsoft.com/office/officeart/2005/8/layout/vProcess5"/>
    <dgm:cxn modelId="{F19DBC5F-77DD-4C1C-A6CD-FAEA8BE4189D}" type="presParOf" srcId="{2B6A4402-8A8A-449F-833C-F141EA3FC6EF}" destId="{73DAD6D2-CC11-4F8A-BBDF-6845F7346B9A}" srcOrd="2" destOrd="0" presId="urn:microsoft.com/office/officeart/2005/8/layout/vProcess5"/>
    <dgm:cxn modelId="{E533E4BA-9AD3-4237-BDD6-F2C14BE1F498}" type="presParOf" srcId="{2B6A4402-8A8A-449F-833C-F141EA3FC6EF}" destId="{3148F97C-A7F8-43AC-89AA-0153D9D77CA4}" srcOrd="3" destOrd="0" presId="urn:microsoft.com/office/officeart/2005/8/layout/vProcess5"/>
    <dgm:cxn modelId="{23B8DC40-34E8-4247-953A-F2109172C7E7}" type="presParOf" srcId="{2B6A4402-8A8A-449F-833C-F141EA3FC6EF}" destId="{A74C6026-E236-4E86-8F24-A83D7A24EC1F}" srcOrd="4" destOrd="0" presId="urn:microsoft.com/office/officeart/2005/8/layout/vProcess5"/>
    <dgm:cxn modelId="{597F4F53-601A-45A9-AD7D-E791B3FF12E5}" type="presParOf" srcId="{2B6A4402-8A8A-449F-833C-F141EA3FC6EF}" destId="{C88AE515-5801-4018-9CC5-67CE5A2A2310}" srcOrd="5" destOrd="0" presId="urn:microsoft.com/office/officeart/2005/8/layout/vProcess5"/>
    <dgm:cxn modelId="{D182AECC-6BA2-475C-9B00-3960C69B8AF3}" type="presParOf" srcId="{2B6A4402-8A8A-449F-833C-F141EA3FC6EF}" destId="{0B030FC7-1B2E-46B5-812A-AC761CB81AED}" srcOrd="6" destOrd="0" presId="urn:microsoft.com/office/officeart/2005/8/layout/vProcess5"/>
    <dgm:cxn modelId="{20D7F284-5296-4542-9D3B-0CB1DDAD6943}" type="presParOf" srcId="{2B6A4402-8A8A-449F-833C-F141EA3FC6EF}" destId="{B9C799E0-68E1-4B71-8870-191F0062AEFC}" srcOrd="7" destOrd="0" presId="urn:microsoft.com/office/officeart/2005/8/layout/vProcess5"/>
    <dgm:cxn modelId="{5D9E08AA-E13F-4704-9812-933D59E9FFD0}" type="presParOf" srcId="{2B6A4402-8A8A-449F-833C-F141EA3FC6EF}" destId="{6AEF41D8-4D09-47FC-83E0-06010F0E673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852184-E23E-401E-8CE1-651225FBDE53}"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D5AA9C56-E0E8-4C65-9222-35167CEDA213}">
      <dgm:prSet/>
      <dgm:spPr/>
      <dgm:t>
        <a:bodyPr/>
        <a:lstStyle/>
        <a:p>
          <a:r>
            <a:rPr lang="en-US" baseline="0" dirty="0"/>
            <a:t>JW Aluminum is committed to assessing significant suppliers based on business impact and geographical location.  </a:t>
          </a:r>
          <a:endParaRPr lang="en-US" dirty="0"/>
        </a:p>
      </dgm:t>
    </dgm:pt>
    <dgm:pt modelId="{74DC87E3-46E3-46DC-8168-7E430CBA5212}" type="parTrans" cxnId="{7C500F85-F255-4246-A393-41E3C431D2AB}">
      <dgm:prSet/>
      <dgm:spPr/>
      <dgm:t>
        <a:bodyPr/>
        <a:lstStyle/>
        <a:p>
          <a:endParaRPr lang="en-US"/>
        </a:p>
      </dgm:t>
    </dgm:pt>
    <dgm:pt modelId="{1858A65F-C787-4B73-ACD8-7D56312C1D88}" type="sibTrans" cxnId="{7C500F85-F255-4246-A393-41E3C431D2AB}">
      <dgm:prSet/>
      <dgm:spPr/>
      <dgm:t>
        <a:bodyPr/>
        <a:lstStyle/>
        <a:p>
          <a:endParaRPr lang="en-US"/>
        </a:p>
      </dgm:t>
    </dgm:pt>
    <dgm:pt modelId="{828CEFBE-FB1C-4957-99E4-4C4E69B68BFC}">
      <dgm:prSet/>
      <dgm:spPr/>
      <dgm:t>
        <a:bodyPr/>
        <a:lstStyle/>
        <a:p>
          <a:r>
            <a:rPr lang="en-US" baseline="0" dirty="0"/>
            <a:t>JW Aluminum’s risk assessment of suppliers considers the following:</a:t>
          </a:r>
          <a:endParaRPr lang="en-US" dirty="0"/>
        </a:p>
      </dgm:t>
    </dgm:pt>
    <dgm:pt modelId="{9D93F1D6-6C95-4BD7-A10C-384B431CE507}" type="parTrans" cxnId="{383D699F-05ED-42BF-A2CC-42BF4007FB64}">
      <dgm:prSet/>
      <dgm:spPr/>
      <dgm:t>
        <a:bodyPr/>
        <a:lstStyle/>
        <a:p>
          <a:endParaRPr lang="en-US"/>
        </a:p>
      </dgm:t>
    </dgm:pt>
    <dgm:pt modelId="{1F460E59-3E44-4A8C-AA9E-BD576BDF75DD}" type="sibTrans" cxnId="{383D699F-05ED-42BF-A2CC-42BF4007FB64}">
      <dgm:prSet/>
      <dgm:spPr/>
      <dgm:t>
        <a:bodyPr/>
        <a:lstStyle/>
        <a:p>
          <a:endParaRPr lang="en-US"/>
        </a:p>
      </dgm:t>
    </dgm:pt>
    <dgm:pt modelId="{EBD221A4-7A7D-4EC2-B773-2D6A0B370A22}">
      <dgm:prSet/>
      <dgm:spPr/>
      <dgm:t>
        <a:bodyPr/>
        <a:lstStyle/>
        <a:p>
          <a:r>
            <a:rPr lang="en-US" baseline="0" dirty="0"/>
            <a:t>Location</a:t>
          </a:r>
        </a:p>
        <a:p>
          <a:endParaRPr lang="en-US" baseline="0" dirty="0"/>
        </a:p>
        <a:p>
          <a:endParaRPr lang="en-US" baseline="0" dirty="0"/>
        </a:p>
        <a:p>
          <a:endParaRPr lang="en-US" baseline="0" dirty="0"/>
        </a:p>
        <a:p>
          <a:r>
            <a:rPr lang="en-US" baseline="0" dirty="0"/>
            <a:t>Some countries and regions have increased risk of Modern Slavery.  JW Aluminum classified country risk based on the 2022 Global Slavery Index’s Vulnerability profile.</a:t>
          </a:r>
          <a:r>
            <a:rPr lang="en-US" dirty="0">
              <a:cs typeface="Arial" panose="020B0604020202020204" pitchFamily="34" charset="0"/>
            </a:rPr>
            <a:t>.</a:t>
          </a:r>
          <a:endParaRPr lang="en-US" dirty="0"/>
        </a:p>
      </dgm:t>
    </dgm:pt>
    <dgm:pt modelId="{2902C950-ABC1-41A4-A6E6-EBCBD1C1897F}" type="parTrans" cxnId="{ACB83356-58F4-435F-993B-9826A1E0885B}">
      <dgm:prSet/>
      <dgm:spPr/>
      <dgm:t>
        <a:bodyPr/>
        <a:lstStyle/>
        <a:p>
          <a:endParaRPr lang="en-US"/>
        </a:p>
      </dgm:t>
    </dgm:pt>
    <dgm:pt modelId="{2186F485-7101-41E9-9E30-2400E940C800}" type="sibTrans" cxnId="{ACB83356-58F4-435F-993B-9826A1E0885B}">
      <dgm:prSet/>
      <dgm:spPr/>
      <dgm:t>
        <a:bodyPr/>
        <a:lstStyle/>
        <a:p>
          <a:endParaRPr lang="en-US"/>
        </a:p>
      </dgm:t>
    </dgm:pt>
    <dgm:pt modelId="{B416472F-3538-4515-BCBA-CFE0332A4D3D}">
      <dgm:prSet/>
      <dgm:spPr/>
      <dgm:t>
        <a:bodyPr/>
        <a:lstStyle/>
        <a:p>
          <a:r>
            <a:rPr lang="en-US" baseline="0" dirty="0"/>
            <a:t>Outsourcing</a:t>
          </a:r>
        </a:p>
        <a:p>
          <a:endParaRPr lang="en-US" baseline="0" dirty="0"/>
        </a:p>
        <a:p>
          <a:r>
            <a:rPr lang="en-US" baseline="0" dirty="0"/>
            <a:t>JW Aluminum purchases some of its raw materials from bulk suppliers and may have limited visibility into their procurement of the raw materials.  JW Aluminum will consider the products from these suppliers on a future risk assessment.</a:t>
          </a:r>
          <a:endParaRPr lang="en-US" dirty="0"/>
        </a:p>
      </dgm:t>
    </dgm:pt>
    <dgm:pt modelId="{8B83A642-4360-4BED-A32E-D88080D5CE40}" type="parTrans" cxnId="{CB14FDD9-B1A3-4C57-9CC6-7B0E6B5DE23F}">
      <dgm:prSet/>
      <dgm:spPr/>
      <dgm:t>
        <a:bodyPr/>
        <a:lstStyle/>
        <a:p>
          <a:endParaRPr lang="en-US"/>
        </a:p>
      </dgm:t>
    </dgm:pt>
    <dgm:pt modelId="{349CCAC9-9195-4852-8685-2ED2E0183C31}" type="sibTrans" cxnId="{CB14FDD9-B1A3-4C57-9CC6-7B0E6B5DE23F}">
      <dgm:prSet/>
      <dgm:spPr/>
      <dgm:t>
        <a:bodyPr/>
        <a:lstStyle/>
        <a:p>
          <a:endParaRPr lang="en-US"/>
        </a:p>
      </dgm:t>
    </dgm:pt>
    <dgm:pt modelId="{B64B8ABD-788E-4461-A3DB-837F226BD820}">
      <dgm:prSet/>
      <dgm:spPr/>
      <dgm:t>
        <a:bodyPr/>
        <a:lstStyle/>
        <a:p>
          <a:r>
            <a:rPr lang="en-US" baseline="0" dirty="0"/>
            <a:t>Audits</a:t>
          </a:r>
        </a:p>
        <a:p>
          <a:endParaRPr lang="en-US" baseline="0" dirty="0"/>
        </a:p>
        <a:p>
          <a:endParaRPr lang="en-US" baseline="0" dirty="0"/>
        </a:p>
        <a:p>
          <a:r>
            <a:rPr lang="en-US" baseline="0" dirty="0"/>
            <a:t>Suppliers are given a regular supplier questionnaire that is targeted at gathering additional information to determine the level of human rights and modern slavery risk associated with that supplier.</a:t>
          </a:r>
          <a:endParaRPr lang="en-US" dirty="0"/>
        </a:p>
      </dgm:t>
    </dgm:pt>
    <dgm:pt modelId="{3F23688A-2C22-464B-B566-203D75CD661D}" type="parTrans" cxnId="{E21D9E34-23B2-489A-B27E-C1459E43E586}">
      <dgm:prSet/>
      <dgm:spPr/>
      <dgm:t>
        <a:bodyPr/>
        <a:lstStyle/>
        <a:p>
          <a:endParaRPr lang="en-US"/>
        </a:p>
      </dgm:t>
    </dgm:pt>
    <dgm:pt modelId="{11F4A90D-4D25-4642-8692-4241C22DA2DE}" type="sibTrans" cxnId="{E21D9E34-23B2-489A-B27E-C1459E43E586}">
      <dgm:prSet/>
      <dgm:spPr/>
      <dgm:t>
        <a:bodyPr/>
        <a:lstStyle/>
        <a:p>
          <a:endParaRPr lang="en-US"/>
        </a:p>
      </dgm:t>
    </dgm:pt>
    <dgm:pt modelId="{2E743FFB-6D9A-46E4-9B80-81A7E8AFCCFE}">
      <dgm:prSet/>
      <dgm:spPr/>
      <dgm:t>
        <a:bodyPr/>
        <a:lstStyle/>
        <a:p>
          <a:r>
            <a:rPr lang="en-US" baseline="0" dirty="0"/>
            <a:t>Trade Agreements </a:t>
          </a:r>
        </a:p>
        <a:p>
          <a:r>
            <a:rPr lang="en-US" baseline="0" dirty="0"/>
            <a:t>JW Aluminum has updated its Terms and Conditions of Purchase and some specific trade agreements to include our Supplier Conduct Policy which contains a Modern Slavery clause.  When a supplier accepts our Purchase Order or signs such specific trade agreements, JW Aluminum considers such supplier to have a lower risk. </a:t>
          </a:r>
          <a:endParaRPr lang="en-US" dirty="0"/>
        </a:p>
      </dgm:t>
    </dgm:pt>
    <dgm:pt modelId="{D1DA693F-CE29-40C4-B4B3-3575CA5B0223}" type="parTrans" cxnId="{449DF155-51E7-4E7D-8508-963E673D4E6D}">
      <dgm:prSet/>
      <dgm:spPr/>
      <dgm:t>
        <a:bodyPr/>
        <a:lstStyle/>
        <a:p>
          <a:endParaRPr lang="en-US"/>
        </a:p>
      </dgm:t>
    </dgm:pt>
    <dgm:pt modelId="{AE615764-F5EB-414E-AACD-2A694948960B}" type="sibTrans" cxnId="{449DF155-51E7-4E7D-8508-963E673D4E6D}">
      <dgm:prSet/>
      <dgm:spPr/>
      <dgm:t>
        <a:bodyPr/>
        <a:lstStyle/>
        <a:p>
          <a:endParaRPr lang="en-US"/>
        </a:p>
      </dgm:t>
    </dgm:pt>
    <dgm:pt modelId="{0BE3462E-922E-4E33-9659-133A06943150}">
      <dgm:prSet/>
      <dgm:spPr/>
      <dgm:t>
        <a:bodyPr/>
        <a:lstStyle/>
        <a:p>
          <a:r>
            <a:rPr lang="en-US" baseline="0" dirty="0"/>
            <a:t>Industry</a:t>
          </a:r>
        </a:p>
        <a:p>
          <a:endParaRPr lang="en-US" baseline="0" dirty="0"/>
        </a:p>
        <a:p>
          <a:endParaRPr lang="en-US" baseline="0" dirty="0"/>
        </a:p>
        <a:p>
          <a:endParaRPr lang="en-US" baseline="0" dirty="0"/>
        </a:p>
        <a:p>
          <a:endParaRPr lang="en-US" baseline="0" dirty="0"/>
        </a:p>
        <a:p>
          <a:r>
            <a:rPr lang="en-US" baseline="0" dirty="0"/>
            <a:t>Suppliers in industries dependent on low-cost labor are considered higher risk.</a:t>
          </a:r>
          <a:endParaRPr lang="en-US" dirty="0"/>
        </a:p>
      </dgm:t>
    </dgm:pt>
    <dgm:pt modelId="{DF6E8F44-2ACF-420D-B8E8-B6DEAA3D1DF7}" type="parTrans" cxnId="{AC119053-988E-4134-8034-5A7F05E89F59}">
      <dgm:prSet/>
      <dgm:spPr/>
      <dgm:t>
        <a:bodyPr/>
        <a:lstStyle/>
        <a:p>
          <a:endParaRPr lang="en-US"/>
        </a:p>
      </dgm:t>
    </dgm:pt>
    <dgm:pt modelId="{D4A2C2A2-8727-4677-8033-91B2A6357139}" type="sibTrans" cxnId="{AC119053-988E-4134-8034-5A7F05E89F59}">
      <dgm:prSet/>
      <dgm:spPr/>
      <dgm:t>
        <a:bodyPr/>
        <a:lstStyle/>
        <a:p>
          <a:endParaRPr lang="en-US"/>
        </a:p>
      </dgm:t>
    </dgm:pt>
    <dgm:pt modelId="{9ED9C165-63A2-4275-BD6E-FC2C41125D74}">
      <dgm:prSet/>
      <dgm:spPr/>
      <dgm:t>
        <a:bodyPr/>
        <a:lstStyle/>
        <a:p>
          <a:r>
            <a:rPr lang="en-US" baseline="0" dirty="0"/>
            <a:t>Financial Impact</a:t>
          </a:r>
        </a:p>
        <a:p>
          <a:endParaRPr lang="en-US" baseline="0" dirty="0"/>
        </a:p>
        <a:p>
          <a:endParaRPr lang="en-US" baseline="0" dirty="0"/>
        </a:p>
        <a:p>
          <a:endParaRPr lang="en-US" baseline="0" dirty="0"/>
        </a:p>
        <a:p>
          <a:r>
            <a:rPr lang="en-US" baseline="0" dirty="0"/>
            <a:t>Suppliers are ranked by how important they are to our business and if we can (insignificant impact) or cannot (critical impact) operate without their product. </a:t>
          </a:r>
          <a:endParaRPr lang="en-US" dirty="0"/>
        </a:p>
      </dgm:t>
    </dgm:pt>
    <dgm:pt modelId="{31B2E559-DD13-4743-A2F7-3D323FE05581}" type="parTrans" cxnId="{23A8E86E-4196-40EE-B0D7-8CD7F79A2E0F}">
      <dgm:prSet/>
      <dgm:spPr/>
      <dgm:t>
        <a:bodyPr/>
        <a:lstStyle/>
        <a:p>
          <a:endParaRPr lang="en-US"/>
        </a:p>
      </dgm:t>
    </dgm:pt>
    <dgm:pt modelId="{A72CD07B-D27A-4BC9-A512-C31847F15D1D}" type="sibTrans" cxnId="{23A8E86E-4196-40EE-B0D7-8CD7F79A2E0F}">
      <dgm:prSet/>
      <dgm:spPr/>
      <dgm:t>
        <a:bodyPr/>
        <a:lstStyle/>
        <a:p>
          <a:endParaRPr lang="en-US"/>
        </a:p>
      </dgm:t>
    </dgm:pt>
    <dgm:pt modelId="{028D8C8E-199A-4DA4-848C-4658B8F71648}">
      <dgm:prSet/>
      <dgm:spPr/>
      <dgm:t>
        <a:bodyPr/>
        <a:lstStyle/>
        <a:p>
          <a:r>
            <a:rPr lang="en-US" baseline="0" dirty="0"/>
            <a:t>Reputation Impact</a:t>
          </a:r>
        </a:p>
        <a:p>
          <a:endParaRPr lang="en-US" baseline="0" dirty="0"/>
        </a:p>
        <a:p>
          <a:endParaRPr lang="en-US" baseline="0" dirty="0"/>
        </a:p>
        <a:p>
          <a:endParaRPr lang="en-US" baseline="0" dirty="0"/>
        </a:p>
        <a:p>
          <a:r>
            <a:rPr lang="en-US" baseline="0" dirty="0"/>
            <a:t>Suppliers are ranked according to if they can affect our reputation even if their practices have nothing to do with us. </a:t>
          </a:r>
          <a:endParaRPr lang="en-US" dirty="0"/>
        </a:p>
      </dgm:t>
    </dgm:pt>
    <dgm:pt modelId="{D140F692-C22B-42E3-A7C3-7F2DA9F0BCB7}" type="parTrans" cxnId="{789670A7-7D10-4F22-94C8-FF8828F22545}">
      <dgm:prSet/>
      <dgm:spPr/>
      <dgm:t>
        <a:bodyPr/>
        <a:lstStyle/>
        <a:p>
          <a:endParaRPr lang="en-US"/>
        </a:p>
      </dgm:t>
    </dgm:pt>
    <dgm:pt modelId="{D73E5A33-A43B-4C14-B8BE-3D1B4C66C094}" type="sibTrans" cxnId="{789670A7-7D10-4F22-94C8-FF8828F22545}">
      <dgm:prSet/>
      <dgm:spPr/>
      <dgm:t>
        <a:bodyPr/>
        <a:lstStyle/>
        <a:p>
          <a:endParaRPr lang="en-US"/>
        </a:p>
      </dgm:t>
    </dgm:pt>
    <dgm:pt modelId="{F49C0D07-5FDB-4545-ACEB-4DBC171D6D8B}" type="pres">
      <dgm:prSet presAssocID="{18852184-E23E-401E-8CE1-651225FBDE53}" presName="Name0" presStyleCnt="0">
        <dgm:presLayoutVars>
          <dgm:dir/>
          <dgm:animLvl val="lvl"/>
          <dgm:resizeHandles val="exact"/>
        </dgm:presLayoutVars>
      </dgm:prSet>
      <dgm:spPr/>
    </dgm:pt>
    <dgm:pt modelId="{C05A9FFC-A2E3-494E-A544-87F4BD571773}" type="pres">
      <dgm:prSet presAssocID="{828CEFBE-FB1C-4957-99E4-4C4E69B68BFC}" presName="boxAndChildren" presStyleCnt="0"/>
      <dgm:spPr/>
    </dgm:pt>
    <dgm:pt modelId="{DA3849DD-8140-42ED-8D96-560BD7E0F293}" type="pres">
      <dgm:prSet presAssocID="{828CEFBE-FB1C-4957-99E4-4C4E69B68BFC}" presName="parentTextBox" presStyleLbl="node1" presStyleIdx="0" presStyleCnt="2"/>
      <dgm:spPr/>
    </dgm:pt>
    <dgm:pt modelId="{00314C83-1C8A-4640-BEC9-49C536ED7837}" type="pres">
      <dgm:prSet presAssocID="{828CEFBE-FB1C-4957-99E4-4C4E69B68BFC}" presName="entireBox" presStyleLbl="node1" presStyleIdx="0" presStyleCnt="2"/>
      <dgm:spPr/>
    </dgm:pt>
    <dgm:pt modelId="{1C018A24-9A9B-4ED8-A342-9DABA324F333}" type="pres">
      <dgm:prSet presAssocID="{828CEFBE-FB1C-4957-99E4-4C4E69B68BFC}" presName="descendantBox" presStyleCnt="0"/>
      <dgm:spPr/>
    </dgm:pt>
    <dgm:pt modelId="{55CE3CF7-DAEC-4A9E-BDF9-4D1709B1EA74}" type="pres">
      <dgm:prSet presAssocID="{EBD221A4-7A7D-4EC2-B773-2D6A0B370A22}" presName="childTextBox" presStyleLbl="fgAccFollowNode1" presStyleIdx="0" presStyleCnt="7">
        <dgm:presLayoutVars>
          <dgm:bulletEnabled val="1"/>
        </dgm:presLayoutVars>
      </dgm:prSet>
      <dgm:spPr/>
    </dgm:pt>
    <dgm:pt modelId="{BC596ABD-3C88-4C37-B0EA-BCBB2BD84639}" type="pres">
      <dgm:prSet presAssocID="{B416472F-3538-4515-BCBA-CFE0332A4D3D}" presName="childTextBox" presStyleLbl="fgAccFollowNode1" presStyleIdx="1" presStyleCnt="7">
        <dgm:presLayoutVars>
          <dgm:bulletEnabled val="1"/>
        </dgm:presLayoutVars>
      </dgm:prSet>
      <dgm:spPr/>
    </dgm:pt>
    <dgm:pt modelId="{012AD705-1A09-4217-8E54-B36D5FC316D1}" type="pres">
      <dgm:prSet presAssocID="{B64B8ABD-788E-4461-A3DB-837F226BD820}" presName="childTextBox" presStyleLbl="fgAccFollowNode1" presStyleIdx="2" presStyleCnt="7">
        <dgm:presLayoutVars>
          <dgm:bulletEnabled val="1"/>
        </dgm:presLayoutVars>
      </dgm:prSet>
      <dgm:spPr/>
    </dgm:pt>
    <dgm:pt modelId="{1664328D-1871-42AC-B685-FD33B6EB4C6D}" type="pres">
      <dgm:prSet presAssocID="{2E743FFB-6D9A-46E4-9B80-81A7E8AFCCFE}" presName="childTextBox" presStyleLbl="fgAccFollowNode1" presStyleIdx="3" presStyleCnt="7">
        <dgm:presLayoutVars>
          <dgm:bulletEnabled val="1"/>
        </dgm:presLayoutVars>
      </dgm:prSet>
      <dgm:spPr/>
    </dgm:pt>
    <dgm:pt modelId="{527AED7C-00F6-4EBE-BC02-5908703A48A9}" type="pres">
      <dgm:prSet presAssocID="{0BE3462E-922E-4E33-9659-133A06943150}" presName="childTextBox" presStyleLbl="fgAccFollowNode1" presStyleIdx="4" presStyleCnt="7">
        <dgm:presLayoutVars>
          <dgm:bulletEnabled val="1"/>
        </dgm:presLayoutVars>
      </dgm:prSet>
      <dgm:spPr/>
    </dgm:pt>
    <dgm:pt modelId="{E14E791D-6F77-4C6C-A85B-756A25CD1466}" type="pres">
      <dgm:prSet presAssocID="{9ED9C165-63A2-4275-BD6E-FC2C41125D74}" presName="childTextBox" presStyleLbl="fgAccFollowNode1" presStyleIdx="5" presStyleCnt="7">
        <dgm:presLayoutVars>
          <dgm:bulletEnabled val="1"/>
        </dgm:presLayoutVars>
      </dgm:prSet>
      <dgm:spPr/>
    </dgm:pt>
    <dgm:pt modelId="{676C88B0-64E0-4E89-AA4A-44C1640C5529}" type="pres">
      <dgm:prSet presAssocID="{028D8C8E-199A-4DA4-848C-4658B8F71648}" presName="childTextBox" presStyleLbl="fgAccFollowNode1" presStyleIdx="6" presStyleCnt="7">
        <dgm:presLayoutVars>
          <dgm:bulletEnabled val="1"/>
        </dgm:presLayoutVars>
      </dgm:prSet>
      <dgm:spPr/>
    </dgm:pt>
    <dgm:pt modelId="{CBE81A18-5EFF-4559-A2B0-4EB9D297C230}" type="pres">
      <dgm:prSet presAssocID="{1858A65F-C787-4B73-ACD8-7D56312C1D88}" presName="sp" presStyleCnt="0"/>
      <dgm:spPr/>
    </dgm:pt>
    <dgm:pt modelId="{029CB898-51AC-4267-8194-4303F29A5248}" type="pres">
      <dgm:prSet presAssocID="{D5AA9C56-E0E8-4C65-9222-35167CEDA213}" presName="arrowAndChildren" presStyleCnt="0"/>
      <dgm:spPr/>
    </dgm:pt>
    <dgm:pt modelId="{CC25D054-3028-459C-B137-5DE834E80127}" type="pres">
      <dgm:prSet presAssocID="{D5AA9C56-E0E8-4C65-9222-35167CEDA213}" presName="parentTextArrow" presStyleLbl="node1" presStyleIdx="1" presStyleCnt="2"/>
      <dgm:spPr/>
    </dgm:pt>
  </dgm:ptLst>
  <dgm:cxnLst>
    <dgm:cxn modelId="{9194E311-F29E-44EF-97A5-88379B1FA29C}" type="presOf" srcId="{028D8C8E-199A-4DA4-848C-4658B8F71648}" destId="{676C88B0-64E0-4E89-AA4A-44C1640C5529}" srcOrd="0" destOrd="0" presId="urn:microsoft.com/office/officeart/2005/8/layout/process4"/>
    <dgm:cxn modelId="{14173A14-48AD-4E31-8263-4CF39BD86249}" type="presOf" srcId="{B416472F-3538-4515-BCBA-CFE0332A4D3D}" destId="{BC596ABD-3C88-4C37-B0EA-BCBB2BD84639}" srcOrd="0" destOrd="0" presId="urn:microsoft.com/office/officeart/2005/8/layout/process4"/>
    <dgm:cxn modelId="{2709A41A-84FB-46BA-9868-F7ECFFED620E}" type="presOf" srcId="{18852184-E23E-401E-8CE1-651225FBDE53}" destId="{F49C0D07-5FDB-4545-ACEB-4DBC171D6D8B}" srcOrd="0" destOrd="0" presId="urn:microsoft.com/office/officeart/2005/8/layout/process4"/>
    <dgm:cxn modelId="{3B643E1B-18DB-4CA5-BA98-32DBB59D7343}" type="presOf" srcId="{2E743FFB-6D9A-46E4-9B80-81A7E8AFCCFE}" destId="{1664328D-1871-42AC-B685-FD33B6EB4C6D}" srcOrd="0" destOrd="0" presId="urn:microsoft.com/office/officeart/2005/8/layout/process4"/>
    <dgm:cxn modelId="{04A4DF28-F564-41A5-9A3D-7AED6BD5A2B1}" type="presOf" srcId="{EBD221A4-7A7D-4EC2-B773-2D6A0B370A22}" destId="{55CE3CF7-DAEC-4A9E-BDF9-4D1709B1EA74}" srcOrd="0" destOrd="0" presId="urn:microsoft.com/office/officeart/2005/8/layout/process4"/>
    <dgm:cxn modelId="{E21D9E34-23B2-489A-B27E-C1459E43E586}" srcId="{828CEFBE-FB1C-4957-99E4-4C4E69B68BFC}" destId="{B64B8ABD-788E-4461-A3DB-837F226BD820}" srcOrd="2" destOrd="0" parTransId="{3F23688A-2C22-464B-B566-203D75CD661D}" sibTransId="{11F4A90D-4D25-4642-8692-4241C22DA2DE}"/>
    <dgm:cxn modelId="{D78A5B48-5D1E-46F1-8A26-564D717BAD2C}" type="presOf" srcId="{9ED9C165-63A2-4275-BD6E-FC2C41125D74}" destId="{E14E791D-6F77-4C6C-A85B-756A25CD1466}" srcOrd="0" destOrd="0" presId="urn:microsoft.com/office/officeart/2005/8/layout/process4"/>
    <dgm:cxn modelId="{5535E36A-193F-4685-86E3-6AFE13A35CA2}" type="presOf" srcId="{D5AA9C56-E0E8-4C65-9222-35167CEDA213}" destId="{CC25D054-3028-459C-B137-5DE834E80127}" srcOrd="0" destOrd="0" presId="urn:microsoft.com/office/officeart/2005/8/layout/process4"/>
    <dgm:cxn modelId="{D9AC7C4D-F7B0-4F24-A99C-FEFA75A76237}" type="presOf" srcId="{828CEFBE-FB1C-4957-99E4-4C4E69B68BFC}" destId="{DA3849DD-8140-42ED-8D96-560BD7E0F293}" srcOrd="0" destOrd="0" presId="urn:microsoft.com/office/officeart/2005/8/layout/process4"/>
    <dgm:cxn modelId="{23A8E86E-4196-40EE-B0D7-8CD7F79A2E0F}" srcId="{828CEFBE-FB1C-4957-99E4-4C4E69B68BFC}" destId="{9ED9C165-63A2-4275-BD6E-FC2C41125D74}" srcOrd="5" destOrd="0" parTransId="{31B2E559-DD13-4743-A2F7-3D323FE05581}" sibTransId="{A72CD07B-D27A-4BC9-A512-C31847F15D1D}"/>
    <dgm:cxn modelId="{AC119053-988E-4134-8034-5A7F05E89F59}" srcId="{828CEFBE-FB1C-4957-99E4-4C4E69B68BFC}" destId="{0BE3462E-922E-4E33-9659-133A06943150}" srcOrd="4" destOrd="0" parTransId="{DF6E8F44-2ACF-420D-B8E8-B6DEAA3D1DF7}" sibTransId="{D4A2C2A2-8727-4677-8033-91B2A6357139}"/>
    <dgm:cxn modelId="{449DF155-51E7-4E7D-8508-963E673D4E6D}" srcId="{828CEFBE-FB1C-4957-99E4-4C4E69B68BFC}" destId="{2E743FFB-6D9A-46E4-9B80-81A7E8AFCCFE}" srcOrd="3" destOrd="0" parTransId="{D1DA693F-CE29-40C4-B4B3-3575CA5B0223}" sibTransId="{AE615764-F5EB-414E-AACD-2A694948960B}"/>
    <dgm:cxn modelId="{ACB83356-58F4-435F-993B-9826A1E0885B}" srcId="{828CEFBE-FB1C-4957-99E4-4C4E69B68BFC}" destId="{EBD221A4-7A7D-4EC2-B773-2D6A0B370A22}" srcOrd="0" destOrd="0" parTransId="{2902C950-ABC1-41A4-A6E6-EBCBD1C1897F}" sibTransId="{2186F485-7101-41E9-9E30-2400E940C800}"/>
    <dgm:cxn modelId="{F585367F-79CC-4F1E-B249-64FC9FF95962}" type="presOf" srcId="{828CEFBE-FB1C-4957-99E4-4C4E69B68BFC}" destId="{00314C83-1C8A-4640-BEC9-49C536ED7837}" srcOrd="1" destOrd="0" presId="urn:microsoft.com/office/officeart/2005/8/layout/process4"/>
    <dgm:cxn modelId="{7C500F85-F255-4246-A393-41E3C431D2AB}" srcId="{18852184-E23E-401E-8CE1-651225FBDE53}" destId="{D5AA9C56-E0E8-4C65-9222-35167CEDA213}" srcOrd="0" destOrd="0" parTransId="{74DC87E3-46E3-46DC-8168-7E430CBA5212}" sibTransId="{1858A65F-C787-4B73-ACD8-7D56312C1D88}"/>
    <dgm:cxn modelId="{383D699F-05ED-42BF-A2CC-42BF4007FB64}" srcId="{18852184-E23E-401E-8CE1-651225FBDE53}" destId="{828CEFBE-FB1C-4957-99E4-4C4E69B68BFC}" srcOrd="1" destOrd="0" parTransId="{9D93F1D6-6C95-4BD7-A10C-384B431CE507}" sibTransId="{1F460E59-3E44-4A8C-AA9E-BD576BDF75DD}"/>
    <dgm:cxn modelId="{789670A7-7D10-4F22-94C8-FF8828F22545}" srcId="{828CEFBE-FB1C-4957-99E4-4C4E69B68BFC}" destId="{028D8C8E-199A-4DA4-848C-4658B8F71648}" srcOrd="6" destOrd="0" parTransId="{D140F692-C22B-42E3-A7C3-7F2DA9F0BCB7}" sibTransId="{D73E5A33-A43B-4C14-B8BE-3D1B4C66C094}"/>
    <dgm:cxn modelId="{FE8BE4D6-4538-4AF4-9500-D5FC0BBD2600}" type="presOf" srcId="{0BE3462E-922E-4E33-9659-133A06943150}" destId="{527AED7C-00F6-4EBE-BC02-5908703A48A9}" srcOrd="0" destOrd="0" presId="urn:microsoft.com/office/officeart/2005/8/layout/process4"/>
    <dgm:cxn modelId="{CB14FDD9-B1A3-4C57-9CC6-7B0E6B5DE23F}" srcId="{828CEFBE-FB1C-4957-99E4-4C4E69B68BFC}" destId="{B416472F-3538-4515-BCBA-CFE0332A4D3D}" srcOrd="1" destOrd="0" parTransId="{8B83A642-4360-4BED-A32E-D88080D5CE40}" sibTransId="{349CCAC9-9195-4852-8685-2ED2E0183C31}"/>
    <dgm:cxn modelId="{AE0D3EFD-594B-47EF-8379-473E65DAFC2F}" type="presOf" srcId="{B64B8ABD-788E-4461-A3DB-837F226BD820}" destId="{012AD705-1A09-4217-8E54-B36D5FC316D1}" srcOrd="0" destOrd="0" presId="urn:microsoft.com/office/officeart/2005/8/layout/process4"/>
    <dgm:cxn modelId="{9040F1B9-F59F-4731-9A4F-6EA3CF04EC74}" type="presParOf" srcId="{F49C0D07-5FDB-4545-ACEB-4DBC171D6D8B}" destId="{C05A9FFC-A2E3-494E-A544-87F4BD571773}" srcOrd="0" destOrd="0" presId="urn:microsoft.com/office/officeart/2005/8/layout/process4"/>
    <dgm:cxn modelId="{F23AD244-A893-40CB-ACE6-4628FB46F7FE}" type="presParOf" srcId="{C05A9FFC-A2E3-494E-A544-87F4BD571773}" destId="{DA3849DD-8140-42ED-8D96-560BD7E0F293}" srcOrd="0" destOrd="0" presId="urn:microsoft.com/office/officeart/2005/8/layout/process4"/>
    <dgm:cxn modelId="{C3195F68-F76E-4BC9-802C-08925E2ED5C5}" type="presParOf" srcId="{C05A9FFC-A2E3-494E-A544-87F4BD571773}" destId="{00314C83-1C8A-4640-BEC9-49C536ED7837}" srcOrd="1" destOrd="0" presId="urn:microsoft.com/office/officeart/2005/8/layout/process4"/>
    <dgm:cxn modelId="{9317450C-A1B9-47A3-BF6C-7C27F01673FF}" type="presParOf" srcId="{C05A9FFC-A2E3-494E-A544-87F4BD571773}" destId="{1C018A24-9A9B-4ED8-A342-9DABA324F333}" srcOrd="2" destOrd="0" presId="urn:microsoft.com/office/officeart/2005/8/layout/process4"/>
    <dgm:cxn modelId="{5BE48E99-F1DB-4A19-912A-E687A05ADF7D}" type="presParOf" srcId="{1C018A24-9A9B-4ED8-A342-9DABA324F333}" destId="{55CE3CF7-DAEC-4A9E-BDF9-4D1709B1EA74}" srcOrd="0" destOrd="0" presId="urn:microsoft.com/office/officeart/2005/8/layout/process4"/>
    <dgm:cxn modelId="{0F58EBA9-4284-45A8-A922-3EE7806EB48D}" type="presParOf" srcId="{1C018A24-9A9B-4ED8-A342-9DABA324F333}" destId="{BC596ABD-3C88-4C37-B0EA-BCBB2BD84639}" srcOrd="1" destOrd="0" presId="urn:microsoft.com/office/officeart/2005/8/layout/process4"/>
    <dgm:cxn modelId="{F8731FC0-975D-4B64-BE8E-E513DD562B65}" type="presParOf" srcId="{1C018A24-9A9B-4ED8-A342-9DABA324F333}" destId="{012AD705-1A09-4217-8E54-B36D5FC316D1}" srcOrd="2" destOrd="0" presId="urn:microsoft.com/office/officeart/2005/8/layout/process4"/>
    <dgm:cxn modelId="{39FEE3FA-1880-4623-86BC-7DFE97B5F77A}" type="presParOf" srcId="{1C018A24-9A9B-4ED8-A342-9DABA324F333}" destId="{1664328D-1871-42AC-B685-FD33B6EB4C6D}" srcOrd="3" destOrd="0" presId="urn:microsoft.com/office/officeart/2005/8/layout/process4"/>
    <dgm:cxn modelId="{9DB28EC4-CB01-42C8-941C-A639C8655962}" type="presParOf" srcId="{1C018A24-9A9B-4ED8-A342-9DABA324F333}" destId="{527AED7C-00F6-4EBE-BC02-5908703A48A9}" srcOrd="4" destOrd="0" presId="urn:microsoft.com/office/officeart/2005/8/layout/process4"/>
    <dgm:cxn modelId="{8BC37660-9DB9-4C66-8C58-1C443838D77D}" type="presParOf" srcId="{1C018A24-9A9B-4ED8-A342-9DABA324F333}" destId="{E14E791D-6F77-4C6C-A85B-756A25CD1466}" srcOrd="5" destOrd="0" presId="urn:microsoft.com/office/officeart/2005/8/layout/process4"/>
    <dgm:cxn modelId="{E19715F2-9F92-419E-A6DE-852AA0535002}" type="presParOf" srcId="{1C018A24-9A9B-4ED8-A342-9DABA324F333}" destId="{676C88B0-64E0-4E89-AA4A-44C1640C5529}" srcOrd="6" destOrd="0" presId="urn:microsoft.com/office/officeart/2005/8/layout/process4"/>
    <dgm:cxn modelId="{0E7530EF-AF18-4B02-977B-749FEAD9A5EF}" type="presParOf" srcId="{F49C0D07-5FDB-4545-ACEB-4DBC171D6D8B}" destId="{CBE81A18-5EFF-4559-A2B0-4EB9D297C230}" srcOrd="1" destOrd="0" presId="urn:microsoft.com/office/officeart/2005/8/layout/process4"/>
    <dgm:cxn modelId="{D83F0A64-4010-41F4-83C1-CA3A2AAD06E0}" type="presParOf" srcId="{F49C0D07-5FDB-4545-ACEB-4DBC171D6D8B}" destId="{029CB898-51AC-4267-8194-4303F29A5248}" srcOrd="2" destOrd="0" presId="urn:microsoft.com/office/officeart/2005/8/layout/process4"/>
    <dgm:cxn modelId="{10D096F0-6E41-46A1-A567-EFE67AAD91EC}" type="presParOf" srcId="{029CB898-51AC-4267-8194-4303F29A5248}" destId="{CC25D054-3028-459C-B137-5DE834E8012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98AEDA-51AD-47E4-A8B0-FDA95BDBD10A}" type="doc">
      <dgm:prSet loTypeId="urn:microsoft.com/office/officeart/2018/2/layout/IconVerticalSolidList" loCatId="icon" qsTypeId="urn:microsoft.com/office/officeart/2005/8/quickstyle/simple1" qsCatId="simple" csTypeId="urn:microsoft.com/office/officeart/2005/8/colors/accent1_4" csCatId="accent1" phldr="1"/>
      <dgm:spPr/>
      <dgm:t>
        <a:bodyPr/>
        <a:lstStyle/>
        <a:p>
          <a:endParaRPr lang="en-US"/>
        </a:p>
      </dgm:t>
    </dgm:pt>
    <dgm:pt modelId="{3B75A9E5-B1FD-4D8F-989E-1EEB97638FCD}">
      <dgm:prSet/>
      <dgm:spPr/>
      <dgm:t>
        <a:bodyPr/>
        <a:lstStyle/>
        <a:p>
          <a:pPr>
            <a:lnSpc>
              <a:spcPct val="100000"/>
            </a:lnSpc>
          </a:pPr>
          <a:r>
            <a:rPr lang="en-US" baseline="0" dirty="0"/>
            <a:t>As we continue to build upon our previous initiatives, we have implemented several strategies to further identify and mitigate risks associated with modern slavery and sourcing from CAHRA’s. These include conducting risk assessments across our supply chain, engaging with suppliers to promote ethical labor practices, and providing training to our teammates on recognizing and responding to signs of modern slavery.</a:t>
          </a:r>
        </a:p>
        <a:p>
          <a:pPr>
            <a:lnSpc>
              <a:spcPct val="100000"/>
            </a:lnSpc>
          </a:pPr>
          <a:r>
            <a:rPr lang="en-US" baseline="0" dirty="0"/>
            <a:t>Our commitment extends beyond compliance; we are dedicated to fostering an environment where dignity and respect are paramount.</a:t>
          </a:r>
        </a:p>
        <a:p>
          <a:pPr>
            <a:lnSpc>
              <a:spcPct val="100000"/>
            </a:lnSpc>
          </a:pPr>
          <a:r>
            <a:rPr lang="en-US" baseline="0" dirty="0"/>
            <a:t>We encourage all stakeholders, including suppliers, teammates, and customers, to join us in this critical mission. By working together, we can make significant strides toward a future free from modern slavery and uphold the fundamental rights of every individual.</a:t>
          </a:r>
          <a:endParaRPr lang="en-US" dirty="0"/>
        </a:p>
      </dgm:t>
    </dgm:pt>
    <dgm:pt modelId="{3FE11FE5-F1CA-473B-AF4B-AC2348FA33DC}" type="parTrans" cxnId="{1A935C69-D1D2-49A6-8E3F-46E5C7F65F83}">
      <dgm:prSet/>
      <dgm:spPr/>
      <dgm:t>
        <a:bodyPr/>
        <a:lstStyle/>
        <a:p>
          <a:endParaRPr lang="en-US"/>
        </a:p>
      </dgm:t>
    </dgm:pt>
    <dgm:pt modelId="{A4911B1B-CF24-435C-9336-2ACB9FB79C37}" type="sibTrans" cxnId="{1A935C69-D1D2-49A6-8E3F-46E5C7F65F83}">
      <dgm:prSet/>
      <dgm:spPr/>
      <dgm:t>
        <a:bodyPr/>
        <a:lstStyle/>
        <a:p>
          <a:endParaRPr lang="en-US"/>
        </a:p>
      </dgm:t>
    </dgm:pt>
    <dgm:pt modelId="{D5B12875-6205-409F-A9FB-92454DACEE6B}">
      <dgm:prSet/>
      <dgm:spPr/>
      <dgm:t>
        <a:bodyPr/>
        <a:lstStyle/>
        <a:p>
          <a:pPr>
            <a:lnSpc>
              <a:spcPct val="100000"/>
            </a:lnSpc>
          </a:pPr>
          <a:r>
            <a:rPr lang="en-US" baseline="0" dirty="0"/>
            <a:t>Moving into 2025, JW will:</a:t>
          </a:r>
          <a:endParaRPr lang="en-US" dirty="0"/>
        </a:p>
      </dgm:t>
    </dgm:pt>
    <dgm:pt modelId="{AEDA94EA-94F0-4DA0-8D0A-8857DCD5FC4B}" type="parTrans" cxnId="{4BC08F80-0345-4763-A5AD-BE70F2F07E3D}">
      <dgm:prSet/>
      <dgm:spPr/>
      <dgm:t>
        <a:bodyPr/>
        <a:lstStyle/>
        <a:p>
          <a:endParaRPr lang="en-US"/>
        </a:p>
      </dgm:t>
    </dgm:pt>
    <dgm:pt modelId="{0C368561-E9B8-4238-AD57-4EBA7460DEFE}" type="sibTrans" cxnId="{4BC08F80-0345-4763-A5AD-BE70F2F07E3D}">
      <dgm:prSet/>
      <dgm:spPr/>
      <dgm:t>
        <a:bodyPr/>
        <a:lstStyle/>
        <a:p>
          <a:endParaRPr lang="en-US"/>
        </a:p>
      </dgm:t>
    </dgm:pt>
    <dgm:pt modelId="{37B42268-4224-41F8-B898-C400EBD84A44}">
      <dgm:prSet custT="1"/>
      <dgm:spPr/>
      <dgm:t>
        <a:bodyPr/>
        <a:lstStyle/>
        <a:p>
          <a:pPr>
            <a:lnSpc>
              <a:spcPct val="100000"/>
            </a:lnSpc>
          </a:pPr>
          <a:r>
            <a:rPr lang="en-US" sz="1400" baseline="0" dirty="0"/>
            <a:t>Continue to monitor our progress, refine our strategies, and hold ourselves accountable to our commitments.</a:t>
          </a:r>
          <a:endParaRPr lang="en-US" sz="1400" dirty="0"/>
        </a:p>
      </dgm:t>
    </dgm:pt>
    <dgm:pt modelId="{BEF017ED-532A-4CE3-8F2C-DE1E131C4A7C}" type="parTrans" cxnId="{98151665-3245-436D-8BEF-37C1590392BD}">
      <dgm:prSet/>
      <dgm:spPr/>
      <dgm:t>
        <a:bodyPr/>
        <a:lstStyle/>
        <a:p>
          <a:endParaRPr lang="en-US"/>
        </a:p>
      </dgm:t>
    </dgm:pt>
    <dgm:pt modelId="{4ADAF27A-BE64-413D-B325-84CA0B94CF64}" type="sibTrans" cxnId="{98151665-3245-436D-8BEF-37C1590392BD}">
      <dgm:prSet/>
      <dgm:spPr/>
      <dgm:t>
        <a:bodyPr/>
        <a:lstStyle/>
        <a:p>
          <a:endParaRPr lang="en-US"/>
        </a:p>
      </dgm:t>
    </dgm:pt>
    <dgm:pt modelId="{7EF41F28-D2BC-4EC6-93A3-CA2D4BA3DBF2}">
      <dgm:prSet custT="1"/>
      <dgm:spPr/>
      <dgm:t>
        <a:bodyPr/>
        <a:lstStyle/>
        <a:p>
          <a:pPr>
            <a:lnSpc>
              <a:spcPct val="100000"/>
            </a:lnSpc>
          </a:pPr>
          <a:r>
            <a:rPr lang="en-US" sz="1400" baseline="0" dirty="0"/>
            <a:t>Assess 10 additional suppliers annually and improve response rate.</a:t>
          </a:r>
          <a:endParaRPr lang="en-US" sz="1400" dirty="0"/>
        </a:p>
      </dgm:t>
    </dgm:pt>
    <dgm:pt modelId="{84C245D3-2816-450C-AB1B-26C697A16020}" type="parTrans" cxnId="{7492C18A-6943-4946-B430-1F461792116B}">
      <dgm:prSet/>
      <dgm:spPr/>
      <dgm:t>
        <a:bodyPr/>
        <a:lstStyle/>
        <a:p>
          <a:endParaRPr lang="en-US"/>
        </a:p>
      </dgm:t>
    </dgm:pt>
    <dgm:pt modelId="{12073BF2-F1EA-463F-BB4A-D9C49EE66F0C}" type="sibTrans" cxnId="{7492C18A-6943-4946-B430-1F461792116B}">
      <dgm:prSet/>
      <dgm:spPr/>
      <dgm:t>
        <a:bodyPr/>
        <a:lstStyle/>
        <a:p>
          <a:endParaRPr lang="en-US"/>
        </a:p>
      </dgm:t>
    </dgm:pt>
    <dgm:pt modelId="{ECD290E0-4616-473E-A239-3A8C5D9AE42B}">
      <dgm:prSet custT="1"/>
      <dgm:spPr/>
      <dgm:t>
        <a:bodyPr/>
        <a:lstStyle/>
        <a:p>
          <a:pPr>
            <a:lnSpc>
              <a:spcPct val="100000"/>
            </a:lnSpc>
          </a:pPr>
          <a:r>
            <a:rPr lang="en-US" sz="1400" baseline="0" dirty="0"/>
            <a:t>Work in partnership with suppliers to support improvement efforts if our assessment indicates a risk level above 40.</a:t>
          </a:r>
          <a:br>
            <a:rPr lang="en-US" sz="1400" baseline="0" dirty="0"/>
          </a:br>
          <a:r>
            <a:rPr lang="en-US" sz="1400" baseline="0" dirty="0"/>
            <a:t>Collaborate with suppliers to further the understanding of our primary aluminum supply chain.</a:t>
          </a:r>
          <a:endParaRPr lang="en-US" sz="1400" dirty="0"/>
        </a:p>
      </dgm:t>
    </dgm:pt>
    <dgm:pt modelId="{B317826A-5860-47DA-A2CD-80A812CC5FE6}" type="parTrans" cxnId="{14316BD8-FA50-403D-A976-AC332CBEC3F6}">
      <dgm:prSet/>
      <dgm:spPr/>
      <dgm:t>
        <a:bodyPr/>
        <a:lstStyle/>
        <a:p>
          <a:endParaRPr lang="en-US"/>
        </a:p>
      </dgm:t>
    </dgm:pt>
    <dgm:pt modelId="{BC965B35-E8FB-46E5-96E1-7C98EBDE7CC6}" type="sibTrans" cxnId="{14316BD8-FA50-403D-A976-AC332CBEC3F6}">
      <dgm:prSet/>
      <dgm:spPr/>
      <dgm:t>
        <a:bodyPr/>
        <a:lstStyle/>
        <a:p>
          <a:endParaRPr lang="en-US"/>
        </a:p>
      </dgm:t>
    </dgm:pt>
    <dgm:pt modelId="{D6D45523-B12C-4D40-9C82-19B1940F85E8}" type="pres">
      <dgm:prSet presAssocID="{1798AEDA-51AD-47E4-A8B0-FDA95BDBD10A}" presName="root" presStyleCnt="0">
        <dgm:presLayoutVars>
          <dgm:dir/>
          <dgm:resizeHandles val="exact"/>
        </dgm:presLayoutVars>
      </dgm:prSet>
      <dgm:spPr/>
    </dgm:pt>
    <dgm:pt modelId="{2E332ABB-7B3D-47A5-9A62-82D049C0FC82}" type="pres">
      <dgm:prSet presAssocID="{3B75A9E5-B1FD-4D8F-989E-1EEB97638FCD}" presName="compNode" presStyleCnt="0"/>
      <dgm:spPr/>
    </dgm:pt>
    <dgm:pt modelId="{0756C2D6-67CC-4D79-8608-F3E34C1878B5}" type="pres">
      <dgm:prSet presAssocID="{3B75A9E5-B1FD-4D8F-989E-1EEB97638FCD}" presName="bgRect" presStyleLbl="bgShp" presStyleIdx="0" presStyleCnt="2" custScaleY="125111" custLinFactNeighborX="4620" custLinFactNeighborY="-65"/>
      <dgm:spPr/>
    </dgm:pt>
    <dgm:pt modelId="{2424E2CC-3F0D-4A81-88B4-F08DC671A2FE}" type="pres">
      <dgm:prSet presAssocID="{3B75A9E5-B1FD-4D8F-989E-1EEB97638FCD}" presName="iconRect" presStyleLbl="node1" presStyleIdx="0" presStyleCnt="2" custScaleX="149860" custScaleY="191047" custLinFactNeighborX="19990" custLinFactNeighborY="-73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1000" r="-11000"/>
          </a:stretch>
        </a:blipFill>
      </dgm:spPr>
    </dgm:pt>
    <dgm:pt modelId="{464B7859-4E34-437F-8F3C-C1A58D737BC2}" type="pres">
      <dgm:prSet presAssocID="{3B75A9E5-B1FD-4D8F-989E-1EEB97638FCD}" presName="spaceRect" presStyleCnt="0"/>
      <dgm:spPr/>
    </dgm:pt>
    <dgm:pt modelId="{B1D6CF58-6141-44A5-AF0B-9C4DE2703A01}" type="pres">
      <dgm:prSet presAssocID="{3B75A9E5-B1FD-4D8F-989E-1EEB97638FCD}" presName="parTx" presStyleLbl="revTx" presStyleIdx="0" presStyleCnt="3" custScaleX="100000" custLinFactNeighborX="13" custLinFactNeighborY="-9688">
        <dgm:presLayoutVars>
          <dgm:chMax val="0"/>
          <dgm:chPref val="0"/>
        </dgm:presLayoutVars>
      </dgm:prSet>
      <dgm:spPr/>
    </dgm:pt>
    <dgm:pt modelId="{297EFCD9-F25B-42F9-BFE4-A39CFE80B7C2}" type="pres">
      <dgm:prSet presAssocID="{A4911B1B-CF24-435C-9336-2ACB9FB79C37}" presName="sibTrans" presStyleCnt="0"/>
      <dgm:spPr/>
    </dgm:pt>
    <dgm:pt modelId="{76345754-7572-47B4-8FA4-F7F490E85CF7}" type="pres">
      <dgm:prSet presAssocID="{D5B12875-6205-409F-A9FB-92454DACEE6B}" presName="compNode" presStyleCnt="0"/>
      <dgm:spPr/>
    </dgm:pt>
    <dgm:pt modelId="{AEFAF2ED-A813-4B30-8FBC-7C69238BE52D}" type="pres">
      <dgm:prSet presAssocID="{D5B12875-6205-409F-A9FB-92454DACEE6B}" presName="bgRect" presStyleLbl="bgShp" presStyleIdx="1" presStyleCnt="2" custScaleY="120934" custLinFactNeighborX="6389" custLinFactNeighborY="3261"/>
      <dgm:spPr/>
    </dgm:pt>
    <dgm:pt modelId="{C346DE3E-65E8-4E8E-B9AD-ED5413DD5F34}" type="pres">
      <dgm:prSet presAssocID="{D5B12875-6205-409F-A9FB-92454DACEE6B}" presName="iconRect" presStyleLbl="node1" presStyleIdx="1" presStyleCnt="2" custLinFactNeighborX="38439" custLinFactNeighborY="1453"/>
      <dgm:spPr/>
    </dgm:pt>
    <dgm:pt modelId="{AEC8806E-215A-47FB-A72B-85CE86D76D1C}" type="pres">
      <dgm:prSet presAssocID="{D5B12875-6205-409F-A9FB-92454DACEE6B}" presName="spaceRect" presStyleCnt="0"/>
      <dgm:spPr/>
    </dgm:pt>
    <dgm:pt modelId="{FC8DC7AF-DA49-41F1-BE7F-42D8F1F85E5F}" type="pres">
      <dgm:prSet presAssocID="{D5B12875-6205-409F-A9FB-92454DACEE6B}" presName="parTx" presStyleLbl="revTx" presStyleIdx="1" presStyleCnt="3" custLinFactNeighborX="14932" custLinFactNeighborY="-5760">
        <dgm:presLayoutVars>
          <dgm:chMax val="0"/>
          <dgm:chPref val="0"/>
        </dgm:presLayoutVars>
      </dgm:prSet>
      <dgm:spPr/>
    </dgm:pt>
    <dgm:pt modelId="{DD7B945A-2DE6-4048-A802-1933A80DA4F1}" type="pres">
      <dgm:prSet presAssocID="{D5B12875-6205-409F-A9FB-92454DACEE6B}" presName="desTx" presStyleLbl="revTx" presStyleIdx="2" presStyleCnt="3" custScaleX="153963" custLinFactNeighborX="-18692" custLinFactNeighborY="-5760">
        <dgm:presLayoutVars/>
      </dgm:prSet>
      <dgm:spPr/>
    </dgm:pt>
  </dgm:ptLst>
  <dgm:cxnLst>
    <dgm:cxn modelId="{68849C18-8678-42C5-8C8F-D896DAD6C2CC}" type="presOf" srcId="{37B42268-4224-41F8-B898-C400EBD84A44}" destId="{DD7B945A-2DE6-4048-A802-1933A80DA4F1}" srcOrd="0" destOrd="0" presId="urn:microsoft.com/office/officeart/2018/2/layout/IconVerticalSolidList"/>
    <dgm:cxn modelId="{829E2034-E0B3-4BC7-A433-9E53BF8DC554}" type="presOf" srcId="{3B75A9E5-B1FD-4D8F-989E-1EEB97638FCD}" destId="{B1D6CF58-6141-44A5-AF0B-9C4DE2703A01}" srcOrd="0" destOrd="0" presId="urn:microsoft.com/office/officeart/2018/2/layout/IconVerticalSolidList"/>
    <dgm:cxn modelId="{98151665-3245-436D-8BEF-37C1590392BD}" srcId="{D5B12875-6205-409F-A9FB-92454DACEE6B}" destId="{37B42268-4224-41F8-B898-C400EBD84A44}" srcOrd="0" destOrd="0" parTransId="{BEF017ED-532A-4CE3-8F2C-DE1E131C4A7C}" sibTransId="{4ADAF27A-BE64-413D-B325-84CA0B94CF64}"/>
    <dgm:cxn modelId="{1A935C69-D1D2-49A6-8E3F-46E5C7F65F83}" srcId="{1798AEDA-51AD-47E4-A8B0-FDA95BDBD10A}" destId="{3B75A9E5-B1FD-4D8F-989E-1EEB97638FCD}" srcOrd="0" destOrd="0" parTransId="{3FE11FE5-F1CA-473B-AF4B-AC2348FA33DC}" sibTransId="{A4911B1B-CF24-435C-9336-2ACB9FB79C37}"/>
    <dgm:cxn modelId="{2F2B004B-31EC-431B-B5D8-5FCC60E256E9}" type="presOf" srcId="{7EF41F28-D2BC-4EC6-93A3-CA2D4BA3DBF2}" destId="{DD7B945A-2DE6-4048-A802-1933A80DA4F1}" srcOrd="0" destOrd="1" presId="urn:microsoft.com/office/officeart/2018/2/layout/IconVerticalSolidList"/>
    <dgm:cxn modelId="{4BC08F80-0345-4763-A5AD-BE70F2F07E3D}" srcId="{1798AEDA-51AD-47E4-A8B0-FDA95BDBD10A}" destId="{D5B12875-6205-409F-A9FB-92454DACEE6B}" srcOrd="1" destOrd="0" parTransId="{AEDA94EA-94F0-4DA0-8D0A-8857DCD5FC4B}" sibTransId="{0C368561-E9B8-4238-AD57-4EBA7460DEFE}"/>
    <dgm:cxn modelId="{CBE1E987-3544-47D7-9CE7-4BFB9C295A5A}" type="presOf" srcId="{D5B12875-6205-409F-A9FB-92454DACEE6B}" destId="{FC8DC7AF-DA49-41F1-BE7F-42D8F1F85E5F}" srcOrd="0" destOrd="0" presId="urn:microsoft.com/office/officeart/2018/2/layout/IconVerticalSolidList"/>
    <dgm:cxn modelId="{7492C18A-6943-4946-B430-1F461792116B}" srcId="{D5B12875-6205-409F-A9FB-92454DACEE6B}" destId="{7EF41F28-D2BC-4EC6-93A3-CA2D4BA3DBF2}" srcOrd="1" destOrd="0" parTransId="{84C245D3-2816-450C-AB1B-26C697A16020}" sibTransId="{12073BF2-F1EA-463F-BB4A-D9C49EE66F0C}"/>
    <dgm:cxn modelId="{8A0542BB-8FC7-4B24-852B-AC87762BC594}" type="presOf" srcId="{ECD290E0-4616-473E-A239-3A8C5D9AE42B}" destId="{DD7B945A-2DE6-4048-A802-1933A80DA4F1}" srcOrd="0" destOrd="2" presId="urn:microsoft.com/office/officeart/2018/2/layout/IconVerticalSolidList"/>
    <dgm:cxn modelId="{14316BD8-FA50-403D-A976-AC332CBEC3F6}" srcId="{D5B12875-6205-409F-A9FB-92454DACEE6B}" destId="{ECD290E0-4616-473E-A239-3A8C5D9AE42B}" srcOrd="2" destOrd="0" parTransId="{B317826A-5860-47DA-A2CD-80A812CC5FE6}" sibTransId="{BC965B35-E8FB-46E5-96E1-7C98EBDE7CC6}"/>
    <dgm:cxn modelId="{A2C17DF0-EE29-49AB-B38E-512CAC68FE48}" type="presOf" srcId="{1798AEDA-51AD-47E4-A8B0-FDA95BDBD10A}" destId="{D6D45523-B12C-4D40-9C82-19B1940F85E8}" srcOrd="0" destOrd="0" presId="urn:microsoft.com/office/officeart/2018/2/layout/IconVerticalSolidList"/>
    <dgm:cxn modelId="{03607728-C6BE-4FC7-AB41-56EC2B6B961B}" type="presParOf" srcId="{D6D45523-B12C-4D40-9C82-19B1940F85E8}" destId="{2E332ABB-7B3D-47A5-9A62-82D049C0FC82}" srcOrd="0" destOrd="0" presId="urn:microsoft.com/office/officeart/2018/2/layout/IconVerticalSolidList"/>
    <dgm:cxn modelId="{63E7B247-6D9A-4F0F-847C-438DDABAF864}" type="presParOf" srcId="{2E332ABB-7B3D-47A5-9A62-82D049C0FC82}" destId="{0756C2D6-67CC-4D79-8608-F3E34C1878B5}" srcOrd="0" destOrd="0" presId="urn:microsoft.com/office/officeart/2018/2/layout/IconVerticalSolidList"/>
    <dgm:cxn modelId="{3B303E86-DC51-4984-A0DE-D8090297C549}" type="presParOf" srcId="{2E332ABB-7B3D-47A5-9A62-82D049C0FC82}" destId="{2424E2CC-3F0D-4A81-88B4-F08DC671A2FE}" srcOrd="1" destOrd="0" presId="urn:microsoft.com/office/officeart/2018/2/layout/IconVerticalSolidList"/>
    <dgm:cxn modelId="{A445957D-14AC-4380-86C3-E9518983E52C}" type="presParOf" srcId="{2E332ABB-7B3D-47A5-9A62-82D049C0FC82}" destId="{464B7859-4E34-437F-8F3C-C1A58D737BC2}" srcOrd="2" destOrd="0" presId="urn:microsoft.com/office/officeart/2018/2/layout/IconVerticalSolidList"/>
    <dgm:cxn modelId="{12A560B4-37FA-4DB9-ACED-6034C48CEBC3}" type="presParOf" srcId="{2E332ABB-7B3D-47A5-9A62-82D049C0FC82}" destId="{B1D6CF58-6141-44A5-AF0B-9C4DE2703A01}" srcOrd="3" destOrd="0" presId="urn:microsoft.com/office/officeart/2018/2/layout/IconVerticalSolidList"/>
    <dgm:cxn modelId="{FD2CB447-C1BE-4AD5-B30A-A183BE7280F0}" type="presParOf" srcId="{D6D45523-B12C-4D40-9C82-19B1940F85E8}" destId="{297EFCD9-F25B-42F9-BFE4-A39CFE80B7C2}" srcOrd="1" destOrd="0" presId="urn:microsoft.com/office/officeart/2018/2/layout/IconVerticalSolidList"/>
    <dgm:cxn modelId="{A24DEFE6-82B0-4117-AF6B-890AE3035895}" type="presParOf" srcId="{D6D45523-B12C-4D40-9C82-19B1940F85E8}" destId="{76345754-7572-47B4-8FA4-F7F490E85CF7}" srcOrd="2" destOrd="0" presId="urn:microsoft.com/office/officeart/2018/2/layout/IconVerticalSolidList"/>
    <dgm:cxn modelId="{29AC547C-9E38-4998-BD14-EC754DBBE7BD}" type="presParOf" srcId="{76345754-7572-47B4-8FA4-F7F490E85CF7}" destId="{AEFAF2ED-A813-4B30-8FBC-7C69238BE52D}" srcOrd="0" destOrd="0" presId="urn:microsoft.com/office/officeart/2018/2/layout/IconVerticalSolidList"/>
    <dgm:cxn modelId="{455E4EFF-9B96-488D-A114-64DB80B2E5DD}" type="presParOf" srcId="{76345754-7572-47B4-8FA4-F7F490E85CF7}" destId="{C346DE3E-65E8-4E8E-B9AD-ED5413DD5F34}" srcOrd="1" destOrd="0" presId="urn:microsoft.com/office/officeart/2018/2/layout/IconVerticalSolidList"/>
    <dgm:cxn modelId="{B76B3608-A1D3-4FC8-8E4A-9031CB8A9627}" type="presParOf" srcId="{76345754-7572-47B4-8FA4-F7F490E85CF7}" destId="{AEC8806E-215A-47FB-A72B-85CE86D76D1C}" srcOrd="2" destOrd="0" presId="urn:microsoft.com/office/officeart/2018/2/layout/IconVerticalSolidList"/>
    <dgm:cxn modelId="{30FDDDB9-C0BF-49CF-93C6-3D6A2A7214C6}" type="presParOf" srcId="{76345754-7572-47B4-8FA4-F7F490E85CF7}" destId="{FC8DC7AF-DA49-41F1-BE7F-42D8F1F85E5F}" srcOrd="3" destOrd="0" presId="urn:microsoft.com/office/officeart/2018/2/layout/IconVerticalSolidList"/>
    <dgm:cxn modelId="{B626F5ED-FDBD-4523-901A-EDE3B8C44CDE}" type="presParOf" srcId="{76345754-7572-47B4-8FA4-F7F490E85CF7}" destId="{DD7B945A-2DE6-4048-A802-1933A80DA4F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CDFAD-CCDC-4848-8124-E48E60E431B4}">
      <dsp:nvSpPr>
        <dsp:cNvPr id="0" name=""/>
        <dsp:cNvSpPr/>
      </dsp:nvSpPr>
      <dsp:spPr>
        <a:xfrm>
          <a:off x="0" y="0"/>
          <a:ext cx="9650729" cy="165163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 In our second annual Modern Slavery Statement, we reaffirm our commitment to combating modern slavery as an integral part of our ongoing efforts to enhance human rights within both our internal operations and our supply chain. We recognize the importance of transparency, accountability, and proactive measures in addressing this critical issue. </a:t>
          </a:r>
        </a:p>
      </dsp:txBody>
      <dsp:txXfrm>
        <a:off x="48375" y="48375"/>
        <a:ext cx="7868485" cy="1554885"/>
      </dsp:txXfrm>
    </dsp:sp>
    <dsp:sp modelId="{73DAD6D2-CC11-4F8A-BBDF-6845F7346B9A}">
      <dsp:nvSpPr>
        <dsp:cNvPr id="0" name=""/>
        <dsp:cNvSpPr/>
      </dsp:nvSpPr>
      <dsp:spPr>
        <a:xfrm>
          <a:off x="851534" y="1926907"/>
          <a:ext cx="9650729" cy="165163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 JW Aluminum’s position on Modern Slavery aligns closely with our cultural values and establishes a framework for expected behaviors among all team members and partners, regardless of their level. It outlines how we embody our WIN culture, perform our business activities, and engage with one another, our partners, and the environment, with a particular focus on social, environmental, and governance principles.</a:t>
          </a:r>
          <a:endParaRPr lang="en-US" sz="1600" kern="1200" dirty="0"/>
        </a:p>
      </dsp:txBody>
      <dsp:txXfrm>
        <a:off x="899909" y="1975282"/>
        <a:ext cx="7628881" cy="1554885"/>
      </dsp:txXfrm>
    </dsp:sp>
    <dsp:sp modelId="{3148F97C-A7F8-43AC-89AA-0153D9D77CA4}">
      <dsp:nvSpPr>
        <dsp:cNvPr id="0" name=""/>
        <dsp:cNvSpPr/>
      </dsp:nvSpPr>
      <dsp:spPr>
        <a:xfrm>
          <a:off x="1703069" y="3853815"/>
          <a:ext cx="9650729" cy="165163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Through rigorous assessments and continuous improvement, we strive to ensure that our practices not only comply with legal standards but also reflect our core values of respect and integrity for all individuals involved in our business.</a:t>
          </a:r>
        </a:p>
      </dsp:txBody>
      <dsp:txXfrm>
        <a:off x="1751444" y="3902190"/>
        <a:ext cx="7628881" cy="1554885"/>
      </dsp:txXfrm>
    </dsp:sp>
    <dsp:sp modelId="{A74C6026-E236-4E86-8F24-A83D7A24EC1F}">
      <dsp:nvSpPr>
        <dsp:cNvPr id="0" name=""/>
        <dsp:cNvSpPr/>
      </dsp:nvSpPr>
      <dsp:spPr>
        <a:xfrm>
          <a:off x="8577166" y="1252489"/>
          <a:ext cx="1073562" cy="1073562"/>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818717" y="1252489"/>
        <a:ext cx="590460" cy="807855"/>
      </dsp:txXfrm>
    </dsp:sp>
    <dsp:sp modelId="{C88AE515-5801-4018-9CC5-67CE5A2A2310}">
      <dsp:nvSpPr>
        <dsp:cNvPr id="0" name=""/>
        <dsp:cNvSpPr/>
      </dsp:nvSpPr>
      <dsp:spPr>
        <a:xfrm>
          <a:off x="9428701" y="3168386"/>
          <a:ext cx="1073562" cy="1073562"/>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670252" y="3168386"/>
        <a:ext cx="590460" cy="807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14C83-1C8A-4640-BEC9-49C536ED7837}">
      <dsp:nvSpPr>
        <dsp:cNvPr id="0" name=""/>
        <dsp:cNvSpPr/>
      </dsp:nvSpPr>
      <dsp:spPr>
        <a:xfrm>
          <a:off x="0" y="3240279"/>
          <a:ext cx="11690647" cy="21259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baseline="0" dirty="0"/>
            <a:t>JW Aluminum’s risk assessment of suppliers considers the following:</a:t>
          </a:r>
          <a:endParaRPr lang="en-US" sz="2900" kern="1200" dirty="0"/>
        </a:p>
      </dsp:txBody>
      <dsp:txXfrm>
        <a:off x="0" y="3240279"/>
        <a:ext cx="11690647" cy="1148026"/>
      </dsp:txXfrm>
    </dsp:sp>
    <dsp:sp modelId="{55CE3CF7-DAEC-4A9E-BDF9-4D1709B1EA74}">
      <dsp:nvSpPr>
        <dsp:cNvPr id="0" name=""/>
        <dsp:cNvSpPr/>
      </dsp:nvSpPr>
      <dsp:spPr>
        <a:xfrm>
          <a:off x="1427"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Location</a:t>
          </a:r>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r>
            <a:rPr lang="en-US" sz="600" kern="1200" baseline="0" dirty="0"/>
            <a:t>Some countries and regions have increased risk of Modern Slavery.  JW Aluminum classified country risk based on the 2022 Global Slavery Index’s Vulnerability profile.</a:t>
          </a:r>
          <a:r>
            <a:rPr lang="en-US" sz="600" kern="1200" dirty="0">
              <a:cs typeface="Arial" panose="020B0604020202020204" pitchFamily="34" charset="0"/>
            </a:rPr>
            <a:t>.</a:t>
          </a:r>
          <a:endParaRPr lang="en-US" sz="600" kern="1200" dirty="0"/>
        </a:p>
      </dsp:txBody>
      <dsp:txXfrm>
        <a:off x="1427" y="4345786"/>
        <a:ext cx="1669684" cy="977948"/>
      </dsp:txXfrm>
    </dsp:sp>
    <dsp:sp modelId="{BC596ABD-3C88-4C37-B0EA-BCBB2BD84639}">
      <dsp:nvSpPr>
        <dsp:cNvPr id="0" name=""/>
        <dsp:cNvSpPr/>
      </dsp:nvSpPr>
      <dsp:spPr>
        <a:xfrm>
          <a:off x="1671111"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Outsourcing</a:t>
          </a:r>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r>
            <a:rPr lang="en-US" sz="600" kern="1200" baseline="0" dirty="0"/>
            <a:t>JW Aluminum purchases some of its raw materials from bulk suppliers and may have limited visibility into their procurement of the raw materials.  JW Aluminum will consider the products from these suppliers on a future risk assessment.</a:t>
          </a:r>
          <a:endParaRPr lang="en-US" sz="600" kern="1200" dirty="0"/>
        </a:p>
      </dsp:txBody>
      <dsp:txXfrm>
        <a:off x="1671111" y="4345786"/>
        <a:ext cx="1669684" cy="977948"/>
      </dsp:txXfrm>
    </dsp:sp>
    <dsp:sp modelId="{012AD705-1A09-4217-8E54-B36D5FC316D1}">
      <dsp:nvSpPr>
        <dsp:cNvPr id="0" name=""/>
        <dsp:cNvSpPr/>
      </dsp:nvSpPr>
      <dsp:spPr>
        <a:xfrm>
          <a:off x="3340796"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Audits</a:t>
          </a:r>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r>
            <a:rPr lang="en-US" sz="600" kern="1200" baseline="0" dirty="0"/>
            <a:t>Suppliers are given a regular supplier questionnaire that is targeted at gathering additional information to determine the level of human rights and modern slavery risk associated with that supplier.</a:t>
          </a:r>
          <a:endParaRPr lang="en-US" sz="600" kern="1200" dirty="0"/>
        </a:p>
      </dsp:txBody>
      <dsp:txXfrm>
        <a:off x="3340796" y="4345786"/>
        <a:ext cx="1669684" cy="977948"/>
      </dsp:txXfrm>
    </dsp:sp>
    <dsp:sp modelId="{1664328D-1871-42AC-B685-FD33B6EB4C6D}">
      <dsp:nvSpPr>
        <dsp:cNvPr id="0" name=""/>
        <dsp:cNvSpPr/>
      </dsp:nvSpPr>
      <dsp:spPr>
        <a:xfrm>
          <a:off x="5010481"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Trade Agreements </a:t>
          </a:r>
        </a:p>
        <a:p>
          <a:pPr marL="0" lvl="0" indent="0" algn="ctr" defTabSz="266700">
            <a:lnSpc>
              <a:spcPct val="90000"/>
            </a:lnSpc>
            <a:spcBef>
              <a:spcPct val="0"/>
            </a:spcBef>
            <a:spcAft>
              <a:spcPct val="35000"/>
            </a:spcAft>
            <a:buNone/>
          </a:pPr>
          <a:r>
            <a:rPr lang="en-US" sz="600" kern="1200" baseline="0" dirty="0"/>
            <a:t>JW Aluminum has updated its Terms and Conditions of Purchase and some specific trade agreements to include our Supplier Conduct Policy which contains a Modern Slavery clause.  When a supplier accepts our Purchase Order or signs such specific trade agreements, JW Aluminum considers such supplier to have a lower risk. </a:t>
          </a:r>
          <a:endParaRPr lang="en-US" sz="600" kern="1200" dirty="0"/>
        </a:p>
      </dsp:txBody>
      <dsp:txXfrm>
        <a:off x="5010481" y="4345786"/>
        <a:ext cx="1669684" cy="977948"/>
      </dsp:txXfrm>
    </dsp:sp>
    <dsp:sp modelId="{527AED7C-00F6-4EBE-BC02-5908703A48A9}">
      <dsp:nvSpPr>
        <dsp:cNvPr id="0" name=""/>
        <dsp:cNvSpPr/>
      </dsp:nvSpPr>
      <dsp:spPr>
        <a:xfrm>
          <a:off x="6680165"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Industry</a:t>
          </a:r>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r>
            <a:rPr lang="en-US" sz="600" kern="1200" baseline="0" dirty="0"/>
            <a:t>Suppliers in industries dependent on low-cost labor are considered higher risk.</a:t>
          </a:r>
          <a:endParaRPr lang="en-US" sz="600" kern="1200" dirty="0"/>
        </a:p>
      </dsp:txBody>
      <dsp:txXfrm>
        <a:off x="6680165" y="4345786"/>
        <a:ext cx="1669684" cy="977948"/>
      </dsp:txXfrm>
    </dsp:sp>
    <dsp:sp modelId="{E14E791D-6F77-4C6C-A85B-756A25CD1466}">
      <dsp:nvSpPr>
        <dsp:cNvPr id="0" name=""/>
        <dsp:cNvSpPr/>
      </dsp:nvSpPr>
      <dsp:spPr>
        <a:xfrm>
          <a:off x="8349850"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Financial Impact</a:t>
          </a:r>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r>
            <a:rPr lang="en-US" sz="600" kern="1200" baseline="0" dirty="0"/>
            <a:t>Suppliers are ranked by how important they are to our business and if we can (insignificant impact) or cannot (critical impact) operate without their product. </a:t>
          </a:r>
          <a:endParaRPr lang="en-US" sz="600" kern="1200" dirty="0"/>
        </a:p>
      </dsp:txBody>
      <dsp:txXfrm>
        <a:off x="8349850" y="4345786"/>
        <a:ext cx="1669684" cy="977948"/>
      </dsp:txXfrm>
    </dsp:sp>
    <dsp:sp modelId="{676C88B0-64E0-4E89-AA4A-44C1640C5529}">
      <dsp:nvSpPr>
        <dsp:cNvPr id="0" name=""/>
        <dsp:cNvSpPr/>
      </dsp:nvSpPr>
      <dsp:spPr>
        <a:xfrm>
          <a:off x="10019535" y="4345786"/>
          <a:ext cx="1669684" cy="9779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7620" rIns="42672" bIns="7620" numCol="1" spcCol="1270" anchor="ctr" anchorCtr="0">
          <a:noAutofit/>
        </a:bodyPr>
        <a:lstStyle/>
        <a:p>
          <a:pPr marL="0" lvl="0" indent="0" algn="ctr" defTabSz="266700">
            <a:lnSpc>
              <a:spcPct val="90000"/>
            </a:lnSpc>
            <a:spcBef>
              <a:spcPct val="0"/>
            </a:spcBef>
            <a:spcAft>
              <a:spcPct val="35000"/>
            </a:spcAft>
            <a:buNone/>
          </a:pPr>
          <a:r>
            <a:rPr lang="en-US" sz="600" kern="1200" baseline="0" dirty="0"/>
            <a:t>Reputation Impact</a:t>
          </a:r>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endParaRPr lang="en-US" sz="600" kern="1200" baseline="0" dirty="0"/>
        </a:p>
        <a:p>
          <a:pPr marL="0" lvl="0" indent="0" algn="ctr" defTabSz="266700">
            <a:lnSpc>
              <a:spcPct val="90000"/>
            </a:lnSpc>
            <a:spcBef>
              <a:spcPct val="0"/>
            </a:spcBef>
            <a:spcAft>
              <a:spcPct val="35000"/>
            </a:spcAft>
            <a:buNone/>
          </a:pPr>
          <a:r>
            <a:rPr lang="en-US" sz="600" kern="1200" baseline="0" dirty="0"/>
            <a:t>Suppliers are ranked according to if they can affect our reputation even if their practices have nothing to do with us. </a:t>
          </a:r>
          <a:endParaRPr lang="en-US" sz="600" kern="1200" dirty="0"/>
        </a:p>
      </dsp:txBody>
      <dsp:txXfrm>
        <a:off x="10019535" y="4345786"/>
        <a:ext cx="1669684" cy="977948"/>
      </dsp:txXfrm>
    </dsp:sp>
    <dsp:sp modelId="{CC25D054-3028-459C-B137-5DE834E80127}">
      <dsp:nvSpPr>
        <dsp:cNvPr id="0" name=""/>
        <dsp:cNvSpPr/>
      </dsp:nvSpPr>
      <dsp:spPr>
        <a:xfrm rot="10800000">
          <a:off x="0" y="2420"/>
          <a:ext cx="11690647" cy="326974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baseline="0" dirty="0"/>
            <a:t>JW Aluminum is committed to assessing significant suppliers based on business impact and geographical location.  </a:t>
          </a:r>
          <a:endParaRPr lang="en-US" sz="2900" kern="1200" dirty="0"/>
        </a:p>
      </dsp:txBody>
      <dsp:txXfrm rot="10800000">
        <a:off x="0" y="2420"/>
        <a:ext cx="11690647" cy="2124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6C2D6-67CC-4D79-8608-F3E34C1878B5}">
      <dsp:nvSpPr>
        <dsp:cNvPr id="0" name=""/>
        <dsp:cNvSpPr/>
      </dsp:nvSpPr>
      <dsp:spPr>
        <a:xfrm>
          <a:off x="0" y="9587"/>
          <a:ext cx="11449462" cy="2318790"/>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24E2CC-3F0D-4A81-88B4-F08DC671A2FE}">
      <dsp:nvSpPr>
        <dsp:cNvPr id="0" name=""/>
        <dsp:cNvSpPr/>
      </dsp:nvSpPr>
      <dsp:spPr>
        <a:xfrm>
          <a:off x="181727" y="1883"/>
          <a:ext cx="1822450" cy="2318790"/>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6CF58-6141-44A5-AF0B-9C4DE2703A01}">
      <dsp:nvSpPr>
        <dsp:cNvPr id="0" name=""/>
        <dsp:cNvSpPr/>
      </dsp:nvSpPr>
      <dsp:spPr>
        <a:xfrm>
          <a:off x="2126595" y="18850"/>
          <a:ext cx="8772860" cy="23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05" tIns="245405" rIns="245405" bIns="245405" numCol="1" spcCol="1270" anchor="ctr" anchorCtr="0">
          <a:noAutofit/>
        </a:bodyPr>
        <a:lstStyle/>
        <a:p>
          <a:pPr marL="0" lvl="0" indent="0" algn="l" defTabSz="622300">
            <a:lnSpc>
              <a:spcPct val="100000"/>
            </a:lnSpc>
            <a:spcBef>
              <a:spcPct val="0"/>
            </a:spcBef>
            <a:spcAft>
              <a:spcPct val="35000"/>
            </a:spcAft>
            <a:buNone/>
          </a:pPr>
          <a:r>
            <a:rPr lang="en-US" sz="1400" kern="1200" baseline="0" dirty="0"/>
            <a:t>As we continue to build upon our previous initiatives, we have implemented several strategies to further identify and mitigate risks associated with modern slavery and sourcing from CAHRA’s. These include conducting risk assessments across our supply chain, engaging with suppliers to promote ethical labor practices, and providing training to our teammates on recognizing and responding to signs of modern slavery.</a:t>
          </a:r>
        </a:p>
        <a:p>
          <a:pPr marL="0" lvl="0" indent="0" algn="l" defTabSz="622300">
            <a:lnSpc>
              <a:spcPct val="100000"/>
            </a:lnSpc>
            <a:spcBef>
              <a:spcPct val="0"/>
            </a:spcBef>
            <a:spcAft>
              <a:spcPct val="35000"/>
            </a:spcAft>
            <a:buNone/>
          </a:pPr>
          <a:r>
            <a:rPr lang="en-US" sz="1400" kern="1200" baseline="0" dirty="0"/>
            <a:t>Our commitment extends beyond compliance; we are dedicated to fostering an environment where dignity and respect are paramount.</a:t>
          </a:r>
        </a:p>
        <a:p>
          <a:pPr marL="0" lvl="0" indent="0" algn="l" defTabSz="622300">
            <a:lnSpc>
              <a:spcPct val="100000"/>
            </a:lnSpc>
            <a:spcBef>
              <a:spcPct val="0"/>
            </a:spcBef>
            <a:spcAft>
              <a:spcPct val="35000"/>
            </a:spcAft>
            <a:buNone/>
          </a:pPr>
          <a:r>
            <a:rPr lang="en-US" sz="1400" kern="1200" baseline="0" dirty="0"/>
            <a:t>We encourage all stakeholders, including suppliers, teammates, and customers, to join us in this critical mission. By working together, we can make significant strides toward a future free from modern slavery and uphold the fundamental rights of every individual.</a:t>
          </a:r>
          <a:endParaRPr lang="en-US" sz="1400" kern="1200" dirty="0"/>
        </a:p>
      </dsp:txBody>
      <dsp:txXfrm>
        <a:off x="2126595" y="18850"/>
        <a:ext cx="8772860" cy="2318790"/>
      </dsp:txXfrm>
    </dsp:sp>
    <dsp:sp modelId="{AEFAF2ED-A813-4B30-8FBC-7C69238BE52D}">
      <dsp:nvSpPr>
        <dsp:cNvPr id="0" name=""/>
        <dsp:cNvSpPr/>
      </dsp:nvSpPr>
      <dsp:spPr>
        <a:xfrm>
          <a:off x="0" y="2993730"/>
          <a:ext cx="11449462" cy="2241374"/>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46DE3E-65E8-4E8E-B9AD-ED5413DD5F34}">
      <dsp:nvSpPr>
        <dsp:cNvPr id="0" name=""/>
        <dsp:cNvSpPr/>
      </dsp:nvSpPr>
      <dsp:spPr>
        <a:xfrm>
          <a:off x="709260" y="3464750"/>
          <a:ext cx="1216101" cy="1213727"/>
        </a:xfrm>
        <a:prstGeom prst="rect">
          <a:avLst/>
        </a:prstGeom>
        <a:solidFill>
          <a:schemeClr val="accent1">
            <a:shade val="50000"/>
            <a:hueOff val="718713"/>
            <a:satOff val="-92356"/>
            <a:lumOff val="589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DC7AF-DA49-41F1-BE7F-42D8F1F85E5F}">
      <dsp:nvSpPr>
        <dsp:cNvPr id="0" name=""/>
        <dsp:cNvSpPr/>
      </dsp:nvSpPr>
      <dsp:spPr>
        <a:xfrm>
          <a:off x="2894790" y="2993723"/>
          <a:ext cx="5152257" cy="23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05" tIns="245405" rIns="245405" bIns="245405" numCol="1" spcCol="1270" anchor="ctr" anchorCtr="0">
          <a:noAutofit/>
        </a:bodyPr>
        <a:lstStyle/>
        <a:p>
          <a:pPr marL="0" lvl="0" indent="0" algn="l" defTabSz="622300">
            <a:lnSpc>
              <a:spcPct val="100000"/>
            </a:lnSpc>
            <a:spcBef>
              <a:spcPct val="0"/>
            </a:spcBef>
            <a:spcAft>
              <a:spcPct val="35000"/>
            </a:spcAft>
            <a:buNone/>
          </a:pPr>
          <a:r>
            <a:rPr lang="en-US" sz="1400" kern="1200" baseline="0" dirty="0"/>
            <a:t>Moving into 2025, JW will:</a:t>
          </a:r>
          <a:endParaRPr lang="en-US" sz="1400" kern="1200" dirty="0"/>
        </a:p>
      </dsp:txBody>
      <dsp:txXfrm>
        <a:off x="2894790" y="2993723"/>
        <a:ext cx="5152257" cy="2318790"/>
      </dsp:txXfrm>
    </dsp:sp>
    <dsp:sp modelId="{DD7B945A-2DE6-4048-A802-1933A80DA4F1}">
      <dsp:nvSpPr>
        <dsp:cNvPr id="0" name=""/>
        <dsp:cNvSpPr/>
      </dsp:nvSpPr>
      <dsp:spPr>
        <a:xfrm>
          <a:off x="5624057" y="2993723"/>
          <a:ext cx="5574388" cy="23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05" tIns="245405" rIns="245405" bIns="245405" numCol="1" spcCol="1270" anchor="ctr" anchorCtr="0">
          <a:noAutofit/>
        </a:bodyPr>
        <a:lstStyle/>
        <a:p>
          <a:pPr marL="0" lvl="0" indent="0" algn="l" defTabSz="622300">
            <a:lnSpc>
              <a:spcPct val="100000"/>
            </a:lnSpc>
            <a:spcBef>
              <a:spcPct val="0"/>
            </a:spcBef>
            <a:spcAft>
              <a:spcPct val="35000"/>
            </a:spcAft>
            <a:buNone/>
          </a:pPr>
          <a:r>
            <a:rPr lang="en-US" sz="1400" kern="1200" baseline="0" dirty="0"/>
            <a:t>Continue to monitor our progress, refine our strategies, and hold ourselves accountable to our commitments.</a:t>
          </a:r>
          <a:endParaRPr lang="en-US" sz="1400" kern="1200" dirty="0"/>
        </a:p>
        <a:p>
          <a:pPr marL="0" lvl="0" indent="0" algn="l" defTabSz="622300">
            <a:lnSpc>
              <a:spcPct val="100000"/>
            </a:lnSpc>
            <a:spcBef>
              <a:spcPct val="0"/>
            </a:spcBef>
            <a:spcAft>
              <a:spcPct val="35000"/>
            </a:spcAft>
            <a:buNone/>
          </a:pPr>
          <a:r>
            <a:rPr lang="en-US" sz="1400" kern="1200" baseline="0" dirty="0"/>
            <a:t>Assess 10 additional suppliers annually and improve response rate.</a:t>
          </a:r>
          <a:endParaRPr lang="en-US" sz="1400" kern="1200" dirty="0"/>
        </a:p>
        <a:p>
          <a:pPr marL="0" lvl="0" indent="0" algn="l" defTabSz="622300">
            <a:lnSpc>
              <a:spcPct val="100000"/>
            </a:lnSpc>
            <a:spcBef>
              <a:spcPct val="0"/>
            </a:spcBef>
            <a:spcAft>
              <a:spcPct val="35000"/>
            </a:spcAft>
            <a:buNone/>
          </a:pPr>
          <a:r>
            <a:rPr lang="en-US" sz="1400" kern="1200" baseline="0" dirty="0"/>
            <a:t>Work in partnership with suppliers to support improvement efforts if our assessment indicates a risk level above 40.</a:t>
          </a:r>
          <a:br>
            <a:rPr lang="en-US" sz="1400" kern="1200" baseline="0" dirty="0"/>
          </a:br>
          <a:r>
            <a:rPr lang="en-US" sz="1400" kern="1200" baseline="0" dirty="0"/>
            <a:t>Collaborate with suppliers to further the understanding of our primary aluminum supply chain.</a:t>
          </a:r>
          <a:endParaRPr lang="en-US" sz="1400" kern="1200" dirty="0"/>
        </a:p>
      </dsp:txBody>
      <dsp:txXfrm>
        <a:off x="5624057" y="2993723"/>
        <a:ext cx="5574388" cy="231879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B9C625A2-C04D-4C3F-A4A9-26C4D405C0E3}" type="datetimeFigureOut">
              <a:rPr lang="en-US" smtClean="0"/>
              <a:pPr/>
              <a:t>12/6/2024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F80981B9-49BF-4996-BC72-0BF55ABF49BF}" type="slidenum">
              <a:rPr lang="en-US" smtClean="0"/>
              <a:pPr/>
              <a:t>‹#›</a:t>
            </a:fld>
            <a:endParaRPr lang="en-US" dirty="0"/>
          </a:p>
        </p:txBody>
      </p:sp>
    </p:spTree>
    <p:extLst>
      <p:ext uri="{BB962C8B-B14F-4D97-AF65-F5344CB8AC3E}">
        <p14:creationId xmlns:p14="http://schemas.microsoft.com/office/powerpoint/2010/main" val="1475448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56EE0-4ABE-1849-B03F-29C3C7C26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74D658-DB20-4748-9907-517FEE9CB710}"/>
              </a:ext>
            </a:extLst>
          </p:cNvPr>
          <p:cNvSpPr>
            <a:spLocks noGrp="1"/>
          </p:cNvSpPr>
          <p:nvPr>
            <p:ph type="ctrTitle"/>
          </p:nvPr>
        </p:nvSpPr>
        <p:spPr>
          <a:xfrm>
            <a:off x="1524000" y="3869529"/>
            <a:ext cx="8460921" cy="846137"/>
          </a:xfrm>
        </p:spPr>
        <p:txBody>
          <a:bodyPr anchor="b" anchorCtr="0">
            <a:normAutofit/>
          </a:bodyPr>
          <a:lstStyle>
            <a:lvl1pPr algn="r">
              <a:lnSpc>
                <a:spcPct val="80000"/>
              </a:lnSpc>
              <a:defRPr lang="en-US" sz="2800" b="1" kern="1200" spc="-20" baseline="0" dirty="0">
                <a:solidFill>
                  <a:schemeClr val="bg1">
                    <a:lumMod val="85000"/>
                  </a:schemeClr>
                </a:solidFill>
                <a:latin typeface="EurostileExtBla" panose="00000A00000000000000" pitchFamily="50" charset="0"/>
                <a:ea typeface="+mj-ea"/>
                <a:cs typeface="+mj-cs"/>
              </a:defRPr>
            </a:lvl1pPr>
          </a:lstStyle>
          <a:p>
            <a:r>
              <a:rPr lang="en-US" dirty="0"/>
              <a:t>Click to edit Master title style</a:t>
            </a:r>
          </a:p>
        </p:txBody>
      </p:sp>
      <p:sp>
        <p:nvSpPr>
          <p:cNvPr id="3" name="Subtitle 2">
            <a:extLst>
              <a:ext uri="{FF2B5EF4-FFF2-40B4-BE49-F238E27FC236}">
                <a16:creationId xmlns:a16="http://schemas.microsoft.com/office/drawing/2014/main" id="{028B2AF9-068C-8E4A-8414-45AA61B279E5}"/>
              </a:ext>
            </a:extLst>
          </p:cNvPr>
          <p:cNvSpPr>
            <a:spLocks noGrp="1"/>
          </p:cNvSpPr>
          <p:nvPr>
            <p:ph type="subTitle" idx="1" hasCustomPrompt="1"/>
          </p:nvPr>
        </p:nvSpPr>
        <p:spPr>
          <a:xfrm>
            <a:off x="6221186" y="4684712"/>
            <a:ext cx="3763735" cy="311151"/>
          </a:xfrm>
        </p:spPr>
        <p:txBody>
          <a:bodyPr>
            <a:normAutofit/>
          </a:bodyPr>
          <a:lstStyle>
            <a:lvl1pPr marL="0" indent="0" algn="r">
              <a:buNone/>
              <a:defRPr lang="en-US" sz="1400" kern="1200" spc="-20" baseline="0" dirty="0">
                <a:solidFill>
                  <a:schemeClr val="bg1">
                    <a:lumMod val="85000"/>
                  </a:schemeClr>
                </a:solidFill>
                <a:latin typeface="EurostileExtMed" panose="00000600000000000000" pitchFamily="50"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date</a:t>
            </a:r>
          </a:p>
        </p:txBody>
      </p:sp>
      <p:cxnSp>
        <p:nvCxnSpPr>
          <p:cNvPr id="15" name="Straight Connector 14">
            <a:extLst>
              <a:ext uri="{FF2B5EF4-FFF2-40B4-BE49-F238E27FC236}">
                <a16:creationId xmlns:a16="http://schemas.microsoft.com/office/drawing/2014/main" id="{C0377410-EDCA-924D-BC8E-5AF69975AD6F}"/>
              </a:ext>
            </a:extLst>
          </p:cNvPr>
          <p:cNvCxnSpPr/>
          <p:nvPr userDrawn="1"/>
        </p:nvCxnSpPr>
        <p:spPr>
          <a:xfrm>
            <a:off x="10162043" y="4103052"/>
            <a:ext cx="0" cy="731520"/>
          </a:xfrm>
          <a:prstGeom prst="line">
            <a:avLst/>
          </a:prstGeom>
          <a:ln w="15875">
            <a:solidFill>
              <a:srgbClr val="DADBDC"/>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F6E7F670-01B0-6E4A-9C3F-8D5EDD2D1FC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225" y="4113092"/>
            <a:ext cx="1498896" cy="708781"/>
          </a:xfrm>
          <a:prstGeom prst="rect">
            <a:avLst/>
          </a:prstGeom>
        </p:spPr>
      </p:pic>
    </p:spTree>
    <p:extLst>
      <p:ext uri="{BB962C8B-B14F-4D97-AF65-F5344CB8AC3E}">
        <p14:creationId xmlns:p14="http://schemas.microsoft.com/office/powerpoint/2010/main" val="334216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bar -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4E6CB-71D0-9E49-A16A-FFD2E90AA7CD}"/>
              </a:ext>
            </a:extLst>
          </p:cNvPr>
          <p:cNvSpPr/>
          <p:nvPr userDrawn="1"/>
        </p:nvSpPr>
        <p:spPr>
          <a:xfrm>
            <a:off x="9448800" y="929902"/>
            <a:ext cx="2743200" cy="57241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rIns="228600" rtlCol="0" anchor="ctr" anchorCtr="1"/>
          <a:lstStyle/>
          <a:p>
            <a:pPr algn="ctr">
              <a:lnSpc>
                <a:spcPts val="2800"/>
              </a:lnSpc>
            </a:pPr>
            <a:endParaRPr lang="en-US" sz="1400" b="1" i="0" baseline="0" dirty="0">
              <a:solidFill>
                <a:schemeClr val="bg1">
                  <a:lumMod val="50000"/>
                </a:schemeClr>
              </a:solidFill>
              <a:latin typeface="EurostileExtBla" panose="00000A00000000000000" pitchFamily="50" charset="0"/>
            </a:endParaRPr>
          </a:p>
        </p:txBody>
      </p:sp>
      <p:sp>
        <p:nvSpPr>
          <p:cNvPr id="16" name="Text Placeholder 14">
            <a:extLst>
              <a:ext uri="{FF2B5EF4-FFF2-40B4-BE49-F238E27FC236}">
                <a16:creationId xmlns:a16="http://schemas.microsoft.com/office/drawing/2014/main" id="{6452A6A6-DC64-CE46-9129-6D4CAFB56C86}"/>
              </a:ext>
            </a:extLst>
          </p:cNvPr>
          <p:cNvSpPr>
            <a:spLocks noGrp="1"/>
          </p:cNvSpPr>
          <p:nvPr>
            <p:ph type="body" sz="quarter" idx="11" hasCustomPrompt="1"/>
          </p:nvPr>
        </p:nvSpPr>
        <p:spPr>
          <a:xfrm>
            <a:off x="481281" y="6462111"/>
            <a:ext cx="8967519" cy="189283"/>
          </a:xfrm>
        </p:spPr>
        <p:txBody>
          <a:bodyPr vert="horz" wrap="square" lIns="91440" tIns="45720" rIns="91440" bIns="45720" rtlCol="0" anchor="b" anchorCtr="0">
            <a:spAutoFit/>
          </a:bodyPr>
          <a:lstStyle>
            <a:lvl1pPr>
              <a:defRPr lang="en-US" sz="700" b="0" i="1" dirty="0">
                <a:solidFill>
                  <a:srgbClr val="A5A5A5"/>
                </a:solidFill>
                <a:cs typeface="Arial" panose="020B0604020202020204" pitchFamily="34" charset="0"/>
              </a:defRPr>
            </a:lvl1pPr>
          </a:lstStyle>
          <a:p>
            <a:pPr marL="0" lvl="0" indent="0">
              <a:spcAft>
                <a:spcPts val="0"/>
              </a:spcAft>
              <a:buNone/>
            </a:pPr>
            <a:r>
              <a:rPr lang="en-US" dirty="0"/>
              <a:t>Click to edit source text</a:t>
            </a:r>
          </a:p>
        </p:txBody>
      </p:sp>
      <p:sp>
        <p:nvSpPr>
          <p:cNvPr id="2" name="Title 1">
            <a:extLst>
              <a:ext uri="{FF2B5EF4-FFF2-40B4-BE49-F238E27FC236}">
                <a16:creationId xmlns:a16="http://schemas.microsoft.com/office/drawing/2014/main" id="{DE43D511-CFE9-DC45-90D7-49CAEF60DCD2}"/>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29535301-838F-8F4F-A113-3C46CE0930AD}"/>
              </a:ext>
            </a:extLst>
          </p:cNvPr>
          <p:cNvSpPr>
            <a:spLocks noGrp="1"/>
          </p:cNvSpPr>
          <p:nvPr>
            <p:ph idx="1"/>
          </p:nvPr>
        </p:nvSpPr>
        <p:spPr>
          <a:xfrm>
            <a:off x="457200" y="1585917"/>
            <a:ext cx="8770562" cy="4591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A30DF94B-6F9E-4941-8EF2-8973A55C073C}"/>
              </a:ext>
            </a:extLst>
          </p:cNvPr>
          <p:cNvSpPr>
            <a:spLocks noGrp="1"/>
          </p:cNvSpPr>
          <p:nvPr>
            <p:ph type="sldNum" sz="quarter" idx="12"/>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135309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Half Page w/ Gradi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4EB75-DA03-754C-B75C-B69432F96FCE}"/>
              </a:ext>
            </a:extLst>
          </p:cNvPr>
          <p:cNvSpPr/>
          <p:nvPr userDrawn="1"/>
        </p:nvSpPr>
        <p:spPr>
          <a:xfrm>
            <a:off x="6092342" y="932688"/>
            <a:ext cx="6099656" cy="5733288"/>
          </a:xfrm>
          <a:prstGeom prst="rect">
            <a:avLst/>
          </a:prstGeom>
          <a:gradFill flip="none" rotWithShape="1">
            <a:gsLst>
              <a:gs pos="32000">
                <a:srgbClr val="052756"/>
              </a:gs>
              <a:gs pos="100000">
                <a:srgbClr val="017737"/>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4">
            <a:extLst>
              <a:ext uri="{FF2B5EF4-FFF2-40B4-BE49-F238E27FC236}">
                <a16:creationId xmlns:a16="http://schemas.microsoft.com/office/drawing/2014/main" id="{6A9228AC-ECD7-DE44-A82C-8AC33D508A7D}"/>
              </a:ext>
            </a:extLst>
          </p:cNvPr>
          <p:cNvSpPr>
            <a:spLocks noGrp="1"/>
          </p:cNvSpPr>
          <p:nvPr>
            <p:ph type="body" sz="quarter" idx="11" hasCustomPrompt="1"/>
          </p:nvPr>
        </p:nvSpPr>
        <p:spPr>
          <a:xfrm>
            <a:off x="481281" y="6462111"/>
            <a:ext cx="5618378" cy="189283"/>
          </a:xfrm>
        </p:spPr>
        <p:txBody>
          <a:bodyPr vert="horz" wrap="square" lIns="91440" tIns="45720" rIns="91440" bIns="45720" rtlCol="0" anchor="b" anchorCtr="0">
            <a:spAutoFit/>
          </a:bodyPr>
          <a:lstStyle>
            <a:lvl1pPr>
              <a:defRPr lang="en-US" sz="700" b="0" i="1" dirty="0">
                <a:solidFill>
                  <a:srgbClr val="A5A5A5"/>
                </a:solidFill>
                <a:cs typeface="Arial" panose="020B0604020202020204" pitchFamily="34" charset="0"/>
              </a:defRPr>
            </a:lvl1pPr>
          </a:lstStyle>
          <a:p>
            <a:pPr marL="0" lvl="0" indent="0">
              <a:spcAft>
                <a:spcPts val="0"/>
              </a:spcAft>
              <a:buNone/>
            </a:pPr>
            <a:r>
              <a:rPr lang="en-US" dirty="0"/>
              <a:t>Click to edit source text</a:t>
            </a:r>
          </a:p>
        </p:txBody>
      </p:sp>
      <p:sp>
        <p:nvSpPr>
          <p:cNvPr id="2" name="Title 1">
            <a:extLst>
              <a:ext uri="{FF2B5EF4-FFF2-40B4-BE49-F238E27FC236}">
                <a16:creationId xmlns:a16="http://schemas.microsoft.com/office/drawing/2014/main" id="{6CB7D761-7E02-0F47-8910-4D448B2CE013}"/>
              </a:ext>
            </a:extLst>
          </p:cNvPr>
          <p:cNvSpPr>
            <a:spLocks noGrp="1"/>
          </p:cNvSpPr>
          <p:nvPr>
            <p:ph type="title"/>
          </p:nvPr>
        </p:nvSpPr>
        <p:spPr>
          <a:xfrm>
            <a:off x="457200" y="91440"/>
            <a:ext cx="9929202" cy="766989"/>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EBEAAC11-8D2F-704A-BCF9-4DFB114478E4}"/>
              </a:ext>
            </a:extLst>
          </p:cNvPr>
          <p:cNvSpPr>
            <a:spLocks noGrp="1"/>
          </p:cNvSpPr>
          <p:nvPr>
            <p:ph sz="quarter" idx="12"/>
          </p:nvPr>
        </p:nvSpPr>
        <p:spPr>
          <a:xfrm>
            <a:off x="457200" y="1585913"/>
            <a:ext cx="5457825" cy="459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FAF437C-80F8-D143-9D12-C6D3BC11009B}"/>
              </a:ext>
            </a:extLst>
          </p:cNvPr>
          <p:cNvSpPr>
            <a:spLocks noGrp="1"/>
          </p:cNvSpPr>
          <p:nvPr>
            <p:ph type="sldNum" sz="quarter" idx="13"/>
          </p:nvPr>
        </p:nvSpPr>
        <p:spPr/>
        <p:txBody>
          <a:bodyPr/>
          <a:lstStyle>
            <a:lvl1pPr>
              <a:defRPr>
                <a:solidFill>
                  <a:schemeClr val="bg1"/>
                </a:solidFill>
              </a:defRPr>
            </a:lvl1p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53398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dient -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872FDF-A7FD-FF40-AFFC-A30D86F0859E}"/>
              </a:ext>
            </a:extLst>
          </p:cNvPr>
          <p:cNvSpPr/>
          <p:nvPr userDrawn="1"/>
        </p:nvSpPr>
        <p:spPr>
          <a:xfrm>
            <a:off x="-3658" y="0"/>
            <a:ext cx="7037119" cy="6858000"/>
          </a:xfrm>
          <a:prstGeom prst="rect">
            <a:avLst/>
          </a:prstGeom>
          <a:gradFill flip="none" rotWithShape="1">
            <a:gsLst>
              <a:gs pos="32000">
                <a:srgbClr val="052756"/>
              </a:gs>
              <a:gs pos="100000">
                <a:srgbClr val="017737"/>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9D4EC3E-E4A9-7347-A512-20BC63310B8F}"/>
              </a:ext>
            </a:extLst>
          </p:cNvPr>
          <p:cNvCxnSpPr>
            <a:cxnSpLocks/>
          </p:cNvCxnSpPr>
          <p:nvPr userDrawn="1"/>
        </p:nvCxnSpPr>
        <p:spPr>
          <a:xfrm>
            <a:off x="7033461" y="0"/>
            <a:ext cx="0" cy="6858000"/>
          </a:xfrm>
          <a:prstGeom prst="line">
            <a:avLst/>
          </a:prstGeom>
          <a:ln w="76200">
            <a:solidFill>
              <a:srgbClr val="052756"/>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B381AE-12F7-484D-B0C0-1C62ACBA43E2}"/>
              </a:ext>
            </a:extLst>
          </p:cNvPr>
          <p:cNvSpPr>
            <a:spLocks noGrp="1"/>
          </p:cNvSpPr>
          <p:nvPr>
            <p:ph type="sldNum" sz="quarter" idx="10"/>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195222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7B0F0-9549-944F-BC7C-86C9B7C2F98E}"/>
              </a:ext>
            </a:extLst>
          </p:cNvPr>
          <p:cNvSpPr>
            <a:spLocks noGrp="1"/>
          </p:cNvSpPr>
          <p:nvPr>
            <p:ph type="sldNum" sz="quarter" idx="10"/>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254663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DB71-E08E-4D74-A7C7-307C73010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F4071-E236-4219-9C90-73AF5FFCB6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7C14C-5A7E-4924-80C0-7A027947FF47}"/>
              </a:ext>
            </a:extLst>
          </p:cNvPr>
          <p:cNvSpPr>
            <a:spLocks noGrp="1"/>
          </p:cNvSpPr>
          <p:nvPr>
            <p:ph type="dt" sz="half" idx="10"/>
          </p:nvPr>
        </p:nvSpPr>
        <p:spPr/>
        <p:txBody>
          <a:bodyPr/>
          <a:lstStyle/>
          <a:p>
            <a:fld id="{CFB3C4A6-8809-4A03-8006-5F1942C88807}" type="datetimeFigureOut">
              <a:rPr lang="en-US" smtClean="0"/>
              <a:t>12/6/2024</a:t>
            </a:fld>
            <a:endParaRPr lang="en-US" dirty="0"/>
          </a:p>
        </p:txBody>
      </p:sp>
      <p:sp>
        <p:nvSpPr>
          <p:cNvPr id="5" name="Footer Placeholder 4">
            <a:extLst>
              <a:ext uri="{FF2B5EF4-FFF2-40B4-BE49-F238E27FC236}">
                <a16:creationId xmlns:a16="http://schemas.microsoft.com/office/drawing/2014/main" id="{3EA21858-F76F-4436-A0E3-E894DF658A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4B83C0-8CF6-4EA9-8B7A-4E9624D55518}"/>
              </a:ext>
            </a:extLst>
          </p:cNvPr>
          <p:cNvSpPr>
            <a:spLocks noGrp="1"/>
          </p:cNvSpPr>
          <p:nvPr>
            <p:ph type="sldNum" sz="quarter" idx="12"/>
          </p:nvPr>
        </p:nvSpPr>
        <p:spPr/>
        <p:txBody>
          <a:bodyPr/>
          <a:lstStyle/>
          <a:p>
            <a:fld id="{976EC329-A88D-4C3B-833A-16A0CFAA7764}" type="slidenum">
              <a:rPr lang="en-US" smtClean="0"/>
              <a:t>‹#›</a:t>
            </a:fld>
            <a:endParaRPr lang="en-US" dirty="0"/>
          </a:p>
        </p:txBody>
      </p:sp>
    </p:spTree>
    <p:extLst>
      <p:ext uri="{BB962C8B-B14F-4D97-AF65-F5344CB8AC3E}">
        <p14:creationId xmlns:p14="http://schemas.microsoft.com/office/powerpoint/2010/main" val="456606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6705B-5975-CB44-A1A1-2133FF57EB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A2F115D-2D4C-3A44-90DA-810DFC982616}"/>
              </a:ext>
            </a:extLst>
          </p:cNvPr>
          <p:cNvSpPr>
            <a:spLocks noGrp="1"/>
          </p:cNvSpPr>
          <p:nvPr>
            <p:ph type="title"/>
          </p:nvPr>
        </p:nvSpPr>
        <p:spPr>
          <a:xfrm>
            <a:off x="1131399" y="3216633"/>
            <a:ext cx="9929202" cy="424732"/>
          </a:xfrm>
        </p:spPr>
        <p:txBody>
          <a:bodyPr anchor="ctr" anchorCtr="1">
            <a:spAutoFit/>
          </a:bodyPr>
          <a:lstStyle>
            <a:lvl1pPr algn="ctr">
              <a:defRPr/>
            </a:lvl1pPr>
          </a:lstStyle>
          <a:p>
            <a:r>
              <a:rPr lang="en-US" dirty="0"/>
              <a:t>Click to edit Master title style</a:t>
            </a:r>
          </a:p>
        </p:txBody>
      </p:sp>
    </p:spTree>
    <p:extLst>
      <p:ext uri="{BB962C8B-B14F-4D97-AF65-F5344CB8AC3E}">
        <p14:creationId xmlns:p14="http://schemas.microsoft.com/office/powerpoint/2010/main" val="2800746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9F8F-7C99-E643-BE7D-F93E5598965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C5D8865-A773-E647-9700-577CA2BBE665}"/>
              </a:ext>
            </a:extLst>
          </p:cNvPr>
          <p:cNvSpPr>
            <a:spLocks noGrp="1"/>
          </p:cNvSpPr>
          <p:nvPr>
            <p:ph sz="quarter" idx="10"/>
          </p:nvPr>
        </p:nvSpPr>
        <p:spPr>
          <a:xfrm>
            <a:off x="457200" y="1581912"/>
            <a:ext cx="10515600" cy="4608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58AC7CC5-438C-D745-9144-CDFECC376AE6}"/>
              </a:ext>
            </a:extLst>
          </p:cNvPr>
          <p:cNvSpPr>
            <a:spLocks noGrp="1"/>
          </p:cNvSpPr>
          <p:nvPr>
            <p:ph type="sldNum" sz="quarter" idx="11"/>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64749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Large Footer Are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2E98BB-F8C9-1B4E-958D-BDD2C5CDFE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06834"/>
            <a:ext cx="12192000" cy="651166"/>
          </a:xfrm>
          <a:prstGeom prst="rect">
            <a:avLst/>
          </a:prstGeom>
        </p:spPr>
      </p:pic>
      <p:sp>
        <p:nvSpPr>
          <p:cNvPr id="7" name="Rectangle 6">
            <a:extLst>
              <a:ext uri="{FF2B5EF4-FFF2-40B4-BE49-F238E27FC236}">
                <a16:creationId xmlns:a16="http://schemas.microsoft.com/office/drawing/2014/main" id="{4AB310A6-79EA-F84A-A136-7E063B42EC2F}"/>
              </a:ext>
            </a:extLst>
          </p:cNvPr>
          <p:cNvSpPr/>
          <p:nvPr userDrawn="1"/>
        </p:nvSpPr>
        <p:spPr>
          <a:xfrm>
            <a:off x="-1" y="6200183"/>
            <a:ext cx="12191999"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610F032-0467-1E40-933F-DBB490BAF2FA}"/>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ADE6CEFD-53F3-1C4B-9B8D-CD96B2403AF4}"/>
              </a:ext>
            </a:extLst>
          </p:cNvPr>
          <p:cNvSpPr>
            <a:spLocks noGrp="1"/>
          </p:cNvSpPr>
          <p:nvPr>
            <p:ph type="body" sz="quarter" idx="10" hasCustomPrompt="1"/>
          </p:nvPr>
        </p:nvSpPr>
        <p:spPr>
          <a:xfrm>
            <a:off x="1071201" y="6375450"/>
            <a:ext cx="10049598" cy="313932"/>
          </a:xfrm>
        </p:spPr>
        <p:txBody>
          <a:bodyPr wrap="square" anchor="ctr" anchorCtr="1">
            <a:spAutoFit/>
          </a:bodyPr>
          <a:lstStyle>
            <a:lvl1pPr marL="0" indent="0" algn="ctr">
              <a:spcAft>
                <a:spcPts val="0"/>
              </a:spcAft>
              <a:buNone/>
              <a:defRPr sz="1600" b="1" i="0">
                <a:solidFill>
                  <a:srgbClr val="D9D9D9"/>
                </a:solidFill>
                <a:latin typeface="EurostileExtMed" panose="000006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footer section text</a:t>
            </a:r>
          </a:p>
        </p:txBody>
      </p:sp>
      <p:sp>
        <p:nvSpPr>
          <p:cNvPr id="13" name="Text Placeholder 14">
            <a:extLst>
              <a:ext uri="{FF2B5EF4-FFF2-40B4-BE49-F238E27FC236}">
                <a16:creationId xmlns:a16="http://schemas.microsoft.com/office/drawing/2014/main" id="{0CE1D7F3-8E0B-E249-A402-ABC1FA8D79A0}"/>
              </a:ext>
            </a:extLst>
          </p:cNvPr>
          <p:cNvSpPr>
            <a:spLocks noGrp="1"/>
          </p:cNvSpPr>
          <p:nvPr>
            <p:ph type="body" sz="quarter" idx="11" hasCustomPrompt="1"/>
          </p:nvPr>
        </p:nvSpPr>
        <p:spPr>
          <a:xfrm>
            <a:off x="481281" y="6006361"/>
            <a:ext cx="10977294" cy="189283"/>
          </a:xfrm>
        </p:spPr>
        <p:txBody>
          <a:bodyPr wrap="square" anchor="b" anchorCtr="0">
            <a:spAutoFit/>
          </a:bodyPr>
          <a:lstStyle>
            <a:lvl1pPr marL="0" indent="0">
              <a:spcAft>
                <a:spcPts val="0"/>
              </a:spcAft>
              <a:buNone/>
              <a:defRPr sz="700" b="0" i="1">
                <a:solidFill>
                  <a:srgbClr val="A5A5A5"/>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source text</a:t>
            </a:r>
          </a:p>
        </p:txBody>
      </p:sp>
      <p:sp>
        <p:nvSpPr>
          <p:cNvPr id="2" name="Slide Number Placeholder 1">
            <a:extLst>
              <a:ext uri="{FF2B5EF4-FFF2-40B4-BE49-F238E27FC236}">
                <a16:creationId xmlns:a16="http://schemas.microsoft.com/office/drawing/2014/main" id="{618BE9AD-9BD0-614B-82D1-B14F256B77B4}"/>
              </a:ext>
            </a:extLst>
          </p:cNvPr>
          <p:cNvSpPr>
            <a:spLocks noGrp="1"/>
          </p:cNvSpPr>
          <p:nvPr>
            <p:ph type="sldNum" sz="quarter" idx="12"/>
          </p:nvPr>
        </p:nvSpPr>
        <p:spPr/>
        <p:txBody>
          <a:bodyPr/>
          <a:lstStyle>
            <a:lvl1pPr>
              <a:defRPr>
                <a:solidFill>
                  <a:schemeClr val="bg1"/>
                </a:solidFill>
              </a:defRPr>
            </a:lvl1p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26208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subhead - Large Footer Are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2E98BB-F8C9-1B4E-958D-BDD2C5CDFE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06834"/>
            <a:ext cx="12192000" cy="651166"/>
          </a:xfrm>
          <a:prstGeom prst="rect">
            <a:avLst/>
          </a:prstGeom>
        </p:spPr>
      </p:pic>
      <p:sp>
        <p:nvSpPr>
          <p:cNvPr id="8" name="Rectangle 7">
            <a:extLst>
              <a:ext uri="{FF2B5EF4-FFF2-40B4-BE49-F238E27FC236}">
                <a16:creationId xmlns:a16="http://schemas.microsoft.com/office/drawing/2014/main" id="{8DE4952E-93E5-AE48-BAE3-1213A0F028C6}"/>
              </a:ext>
            </a:extLst>
          </p:cNvPr>
          <p:cNvSpPr/>
          <p:nvPr userDrawn="1"/>
        </p:nvSpPr>
        <p:spPr>
          <a:xfrm>
            <a:off x="-1" y="6200183"/>
            <a:ext cx="12191999"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ADE6CEFD-53F3-1C4B-9B8D-CD96B2403AF4}"/>
              </a:ext>
            </a:extLst>
          </p:cNvPr>
          <p:cNvSpPr>
            <a:spLocks noGrp="1"/>
          </p:cNvSpPr>
          <p:nvPr>
            <p:ph type="body" sz="quarter" idx="10" hasCustomPrompt="1"/>
          </p:nvPr>
        </p:nvSpPr>
        <p:spPr>
          <a:xfrm>
            <a:off x="1071201" y="6375450"/>
            <a:ext cx="10049598" cy="313932"/>
          </a:xfrm>
        </p:spPr>
        <p:txBody>
          <a:bodyPr wrap="square" anchor="ctr" anchorCtr="1">
            <a:spAutoFit/>
          </a:bodyPr>
          <a:lstStyle>
            <a:lvl1pPr marL="0" indent="0" algn="ctr">
              <a:spcAft>
                <a:spcPts val="0"/>
              </a:spcAft>
              <a:buNone/>
              <a:defRPr sz="1600" b="1" i="0">
                <a:solidFill>
                  <a:srgbClr val="D9D9D9"/>
                </a:solidFill>
                <a:latin typeface="EurostileExtMed" panose="000006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footer section text</a:t>
            </a:r>
          </a:p>
        </p:txBody>
      </p:sp>
      <p:sp>
        <p:nvSpPr>
          <p:cNvPr id="13" name="Text Placeholder 14">
            <a:extLst>
              <a:ext uri="{FF2B5EF4-FFF2-40B4-BE49-F238E27FC236}">
                <a16:creationId xmlns:a16="http://schemas.microsoft.com/office/drawing/2014/main" id="{0CE1D7F3-8E0B-E249-A402-ABC1FA8D79A0}"/>
              </a:ext>
            </a:extLst>
          </p:cNvPr>
          <p:cNvSpPr>
            <a:spLocks noGrp="1"/>
          </p:cNvSpPr>
          <p:nvPr>
            <p:ph type="body" sz="quarter" idx="11" hasCustomPrompt="1"/>
          </p:nvPr>
        </p:nvSpPr>
        <p:spPr>
          <a:xfrm>
            <a:off x="481281" y="6006361"/>
            <a:ext cx="10977294" cy="189283"/>
          </a:xfrm>
        </p:spPr>
        <p:txBody>
          <a:bodyPr wrap="square" anchor="b" anchorCtr="0">
            <a:spAutoFit/>
          </a:bodyPr>
          <a:lstStyle>
            <a:lvl1pPr marL="0" indent="0">
              <a:spcAft>
                <a:spcPts val="0"/>
              </a:spcAft>
              <a:buNone/>
              <a:defRPr sz="700" b="0" i="1">
                <a:solidFill>
                  <a:srgbClr val="A5A5A5"/>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source text</a:t>
            </a:r>
          </a:p>
        </p:txBody>
      </p:sp>
      <p:sp>
        <p:nvSpPr>
          <p:cNvPr id="7" name="Text Placeholder 12">
            <a:extLst>
              <a:ext uri="{FF2B5EF4-FFF2-40B4-BE49-F238E27FC236}">
                <a16:creationId xmlns:a16="http://schemas.microsoft.com/office/drawing/2014/main" id="{FED268D3-2A9E-4745-BB1D-056A525EEF45}"/>
              </a:ext>
            </a:extLst>
          </p:cNvPr>
          <p:cNvSpPr>
            <a:spLocks noGrp="1"/>
          </p:cNvSpPr>
          <p:nvPr>
            <p:ph type="body" sz="quarter" idx="12" hasCustomPrompt="1"/>
          </p:nvPr>
        </p:nvSpPr>
        <p:spPr>
          <a:xfrm>
            <a:off x="457200" y="1019010"/>
            <a:ext cx="11734800" cy="286232"/>
          </a:xfrm>
        </p:spPr>
        <p:txBody>
          <a:bodyPr wrap="square">
            <a:spAutoFit/>
          </a:bodyPr>
          <a:lstStyle>
            <a:lvl1pPr marL="0" indent="0">
              <a:buNone/>
              <a:defRPr sz="1400" b="0" i="0">
                <a:solidFill>
                  <a:schemeClr val="accent1"/>
                </a:solidFill>
                <a:latin typeface="EurostileExtMed" panose="000006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subhead</a:t>
            </a:r>
          </a:p>
        </p:txBody>
      </p:sp>
      <p:sp>
        <p:nvSpPr>
          <p:cNvPr id="3" name="Title 2">
            <a:extLst>
              <a:ext uri="{FF2B5EF4-FFF2-40B4-BE49-F238E27FC236}">
                <a16:creationId xmlns:a16="http://schemas.microsoft.com/office/drawing/2014/main" id="{9610F032-0467-1E40-933F-DBB490BAF2FA}"/>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2E4A1D5-82FC-6049-A053-E79B586BF951}"/>
              </a:ext>
            </a:extLst>
          </p:cNvPr>
          <p:cNvSpPr>
            <a:spLocks noGrp="1"/>
          </p:cNvSpPr>
          <p:nvPr>
            <p:ph type="sldNum" sz="quarter" idx="13"/>
          </p:nvPr>
        </p:nvSpPr>
        <p:spPr/>
        <p:txBody>
          <a:bodyPr/>
          <a:lstStyle>
            <a:lvl1pPr>
              <a:defRPr>
                <a:solidFill>
                  <a:schemeClr val="bg1"/>
                </a:solidFill>
              </a:defRPr>
            </a:lvl1p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152204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Subhead, Text and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9F8F-7C99-E643-BE7D-F93E55989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58155-A15B-364C-BAF3-9A214550A9DC}"/>
              </a:ext>
            </a:extLst>
          </p:cNvPr>
          <p:cNvSpPr>
            <a:spLocks noGrp="1"/>
          </p:cNvSpPr>
          <p:nvPr>
            <p:ph idx="1"/>
          </p:nvPr>
        </p:nvSpPr>
        <p:spPr>
          <a:xfrm>
            <a:off x="457200" y="1585917"/>
            <a:ext cx="10515600" cy="4591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4">
            <a:extLst>
              <a:ext uri="{FF2B5EF4-FFF2-40B4-BE49-F238E27FC236}">
                <a16:creationId xmlns:a16="http://schemas.microsoft.com/office/drawing/2014/main" id="{5BDF2E71-CFBE-4D47-91C6-5EA515C5BDC0}"/>
              </a:ext>
            </a:extLst>
          </p:cNvPr>
          <p:cNvSpPr>
            <a:spLocks noGrp="1"/>
          </p:cNvSpPr>
          <p:nvPr>
            <p:ph type="body" sz="quarter" idx="12" hasCustomPrompt="1"/>
          </p:nvPr>
        </p:nvSpPr>
        <p:spPr>
          <a:xfrm>
            <a:off x="481281" y="6462111"/>
            <a:ext cx="10977294" cy="189283"/>
          </a:xfrm>
        </p:spPr>
        <p:txBody>
          <a:bodyPr wrap="square" anchor="b" anchorCtr="0">
            <a:spAutoFit/>
          </a:bodyPr>
          <a:lstStyle>
            <a:lvl1pPr marL="0" indent="0">
              <a:spcAft>
                <a:spcPts val="0"/>
              </a:spcAft>
              <a:buNone/>
              <a:defRPr sz="700" b="0" i="1">
                <a:solidFill>
                  <a:srgbClr val="A5A5A5"/>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source text</a:t>
            </a:r>
          </a:p>
        </p:txBody>
      </p:sp>
      <p:sp>
        <p:nvSpPr>
          <p:cNvPr id="5" name="Text Placeholder 12">
            <a:extLst>
              <a:ext uri="{FF2B5EF4-FFF2-40B4-BE49-F238E27FC236}">
                <a16:creationId xmlns:a16="http://schemas.microsoft.com/office/drawing/2014/main" id="{9522A8E1-0195-4E4A-BE88-C1A32CBA9174}"/>
              </a:ext>
            </a:extLst>
          </p:cNvPr>
          <p:cNvSpPr>
            <a:spLocks noGrp="1"/>
          </p:cNvSpPr>
          <p:nvPr>
            <p:ph type="body" sz="quarter" idx="13" hasCustomPrompt="1"/>
          </p:nvPr>
        </p:nvSpPr>
        <p:spPr>
          <a:xfrm>
            <a:off x="457200" y="1019010"/>
            <a:ext cx="11734800" cy="286232"/>
          </a:xfrm>
        </p:spPr>
        <p:txBody>
          <a:bodyPr wrap="square">
            <a:spAutoFit/>
          </a:bodyPr>
          <a:lstStyle>
            <a:lvl1pPr marL="0" indent="0">
              <a:buNone/>
              <a:defRPr sz="1400" b="0" i="0">
                <a:solidFill>
                  <a:schemeClr val="accent1"/>
                </a:solidFill>
                <a:latin typeface="EurostileExtMed" panose="000006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subhead</a:t>
            </a:r>
          </a:p>
        </p:txBody>
      </p:sp>
      <p:sp>
        <p:nvSpPr>
          <p:cNvPr id="6" name="Slide Number Placeholder 5">
            <a:extLst>
              <a:ext uri="{FF2B5EF4-FFF2-40B4-BE49-F238E27FC236}">
                <a16:creationId xmlns:a16="http://schemas.microsoft.com/office/drawing/2014/main" id="{93E12279-5E8F-ED44-A903-A668A758A2B8}"/>
              </a:ext>
            </a:extLst>
          </p:cNvPr>
          <p:cNvSpPr>
            <a:spLocks noGrp="1"/>
          </p:cNvSpPr>
          <p:nvPr>
            <p:ph type="sldNum" sz="quarter" idx="14"/>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01716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with Subhead and Source lin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E715C175-D8C4-1F49-A31F-B64DCA369369}"/>
              </a:ext>
            </a:extLst>
          </p:cNvPr>
          <p:cNvSpPr>
            <a:spLocks noGrp="1"/>
          </p:cNvSpPr>
          <p:nvPr>
            <p:ph type="body" sz="quarter" idx="12" hasCustomPrompt="1"/>
          </p:nvPr>
        </p:nvSpPr>
        <p:spPr>
          <a:xfrm>
            <a:off x="481281" y="6462111"/>
            <a:ext cx="10977294" cy="189283"/>
          </a:xfrm>
        </p:spPr>
        <p:txBody>
          <a:bodyPr wrap="square" anchor="b" anchorCtr="0">
            <a:spAutoFit/>
          </a:bodyPr>
          <a:lstStyle>
            <a:lvl1pPr marL="0" indent="0">
              <a:spcAft>
                <a:spcPts val="0"/>
              </a:spcAft>
              <a:buNone/>
              <a:defRPr sz="700" b="0" i="1">
                <a:solidFill>
                  <a:srgbClr val="A5A5A5"/>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source text</a:t>
            </a:r>
          </a:p>
        </p:txBody>
      </p:sp>
      <p:sp>
        <p:nvSpPr>
          <p:cNvPr id="13" name="Text Placeholder 12">
            <a:extLst>
              <a:ext uri="{FF2B5EF4-FFF2-40B4-BE49-F238E27FC236}">
                <a16:creationId xmlns:a16="http://schemas.microsoft.com/office/drawing/2014/main" id="{09F8C75F-BCFB-1442-B307-3FFC4A75790D}"/>
              </a:ext>
            </a:extLst>
          </p:cNvPr>
          <p:cNvSpPr>
            <a:spLocks noGrp="1"/>
          </p:cNvSpPr>
          <p:nvPr>
            <p:ph type="body" sz="quarter" idx="10" hasCustomPrompt="1"/>
          </p:nvPr>
        </p:nvSpPr>
        <p:spPr>
          <a:xfrm>
            <a:off x="457200" y="1019010"/>
            <a:ext cx="11734800" cy="286232"/>
          </a:xfrm>
        </p:spPr>
        <p:txBody>
          <a:bodyPr wrap="square">
            <a:spAutoFit/>
          </a:bodyPr>
          <a:lstStyle>
            <a:lvl1pPr marL="0" indent="0">
              <a:buNone/>
              <a:defRPr sz="1400" b="0" i="0">
                <a:solidFill>
                  <a:schemeClr val="accent1"/>
                </a:solidFill>
                <a:latin typeface="EurostileExtMed" panose="000006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subhead</a:t>
            </a:r>
          </a:p>
        </p:txBody>
      </p:sp>
      <p:sp>
        <p:nvSpPr>
          <p:cNvPr id="2" name="Title 1">
            <a:extLst>
              <a:ext uri="{FF2B5EF4-FFF2-40B4-BE49-F238E27FC236}">
                <a16:creationId xmlns:a16="http://schemas.microsoft.com/office/drawing/2014/main" id="{5735EED5-2C6C-3144-B78F-5F9B294963C3}"/>
              </a:ext>
            </a:extLst>
          </p:cNvPr>
          <p:cNvSpPr>
            <a:spLocks noGrp="1"/>
          </p:cNvSpPr>
          <p:nvPr>
            <p:ph type="title"/>
          </p:nvPr>
        </p:nvSpPr>
        <p:spPr>
          <a:xfrm>
            <a:off x="457200" y="91440"/>
            <a:ext cx="9929202" cy="766989"/>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3966FAB5-8409-1147-83C4-CE42B545CC94}"/>
              </a:ext>
            </a:extLst>
          </p:cNvPr>
          <p:cNvSpPr>
            <a:spLocks noGrp="1"/>
          </p:cNvSpPr>
          <p:nvPr>
            <p:ph type="sldNum" sz="quarter" idx="13"/>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45273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9F8F-7C99-E643-BE7D-F93E5598965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D5BE6EC-E53B-6243-8DDF-9BB1DF1D3A36}"/>
              </a:ext>
            </a:extLst>
          </p:cNvPr>
          <p:cNvSpPr>
            <a:spLocks noGrp="1"/>
          </p:cNvSpPr>
          <p:nvPr>
            <p:ph type="sldNum" sz="quarter" idx="10"/>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87137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bar -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5B169-976B-564F-8AE8-7C1F8D297921}"/>
              </a:ext>
            </a:extLst>
          </p:cNvPr>
          <p:cNvSpPr/>
          <p:nvPr userDrawn="1"/>
        </p:nvSpPr>
        <p:spPr>
          <a:xfrm>
            <a:off x="0" y="929902"/>
            <a:ext cx="2743200" cy="57241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rIns="228600" rtlCol="0" anchor="ctr" anchorCtr="1"/>
          <a:lstStyle/>
          <a:p>
            <a:pPr algn="ctr">
              <a:lnSpc>
                <a:spcPts val="2800"/>
              </a:lnSpc>
            </a:pPr>
            <a:endParaRPr lang="en-US" sz="1400" b="1" i="0" baseline="0" dirty="0">
              <a:solidFill>
                <a:schemeClr val="bg1">
                  <a:lumMod val="50000"/>
                </a:schemeClr>
              </a:solidFill>
              <a:latin typeface="EurostileExtBla" panose="00000A00000000000000" pitchFamily="50" charset="0"/>
            </a:endParaRPr>
          </a:p>
        </p:txBody>
      </p:sp>
      <p:sp>
        <p:nvSpPr>
          <p:cNvPr id="19" name="Text Placeholder 14">
            <a:extLst>
              <a:ext uri="{FF2B5EF4-FFF2-40B4-BE49-F238E27FC236}">
                <a16:creationId xmlns:a16="http://schemas.microsoft.com/office/drawing/2014/main" id="{AEF33E3E-3D61-5649-97B3-FB2B6254BA65}"/>
              </a:ext>
            </a:extLst>
          </p:cNvPr>
          <p:cNvSpPr>
            <a:spLocks noGrp="1"/>
          </p:cNvSpPr>
          <p:nvPr>
            <p:ph type="body" sz="quarter" idx="11" hasCustomPrompt="1"/>
          </p:nvPr>
        </p:nvSpPr>
        <p:spPr>
          <a:xfrm>
            <a:off x="481281" y="6462111"/>
            <a:ext cx="10977294" cy="189283"/>
          </a:xfrm>
        </p:spPr>
        <p:txBody>
          <a:bodyPr vert="horz" wrap="square" lIns="91440" tIns="45720" rIns="91440" bIns="45720" rtlCol="0" anchor="b" anchorCtr="0">
            <a:spAutoFit/>
          </a:bodyPr>
          <a:lstStyle>
            <a:lvl1pPr marL="0" indent="0">
              <a:buNone/>
              <a:defRPr lang="en-US" sz="700" b="0" i="1" dirty="0">
                <a:solidFill>
                  <a:srgbClr val="A5A5A5"/>
                </a:solidFill>
                <a:cs typeface="Arial" panose="020B0604020202020204" pitchFamily="34" charset="0"/>
              </a:defRPr>
            </a:lvl1pPr>
          </a:lstStyle>
          <a:p>
            <a:pPr marL="177800" lvl="0" indent="-177800">
              <a:spcAft>
                <a:spcPts val="0"/>
              </a:spcAft>
            </a:pPr>
            <a:r>
              <a:rPr lang="en-US" dirty="0"/>
              <a:t>Click to edit source text</a:t>
            </a:r>
          </a:p>
        </p:txBody>
      </p:sp>
      <p:sp>
        <p:nvSpPr>
          <p:cNvPr id="3" name="Title 2">
            <a:extLst>
              <a:ext uri="{FF2B5EF4-FFF2-40B4-BE49-F238E27FC236}">
                <a16:creationId xmlns:a16="http://schemas.microsoft.com/office/drawing/2014/main" id="{BD4EDB22-B41B-3C4D-BA1C-B720718D0B87}"/>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C266EDA-586A-934B-8DE2-9BF41C3BD52F}"/>
              </a:ext>
            </a:extLst>
          </p:cNvPr>
          <p:cNvSpPr>
            <a:spLocks noGrp="1"/>
          </p:cNvSpPr>
          <p:nvPr>
            <p:ph type="sldNum" sz="quarter" idx="12"/>
          </p:nvPr>
        </p:nvSpPr>
        <p:spPr/>
        <p:txBody>
          <a:body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51293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2C0C94-AF5A-BD46-AD7B-75624DB52FBD}"/>
              </a:ext>
            </a:extLst>
          </p:cNvPr>
          <p:cNvSpPr/>
          <p:nvPr userDrawn="1"/>
        </p:nvSpPr>
        <p:spPr>
          <a:xfrm>
            <a:off x="0" y="0"/>
            <a:ext cx="12192000" cy="6858000"/>
          </a:xfrm>
          <a:prstGeom prst="rect">
            <a:avLst/>
          </a:prstGeom>
          <a:gradFill flip="none" rotWithShape="1">
            <a:gsLst>
              <a:gs pos="32000">
                <a:srgbClr val="052756"/>
              </a:gs>
              <a:gs pos="100000">
                <a:srgbClr val="017737"/>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D3A578A-16E0-0247-9AC2-0FC7177D1529}"/>
              </a:ext>
            </a:extLst>
          </p:cNvPr>
          <p:cNvSpPr/>
          <p:nvPr userDrawn="1"/>
        </p:nvSpPr>
        <p:spPr>
          <a:xfrm>
            <a:off x="-1" y="903235"/>
            <a:ext cx="12192001" cy="5773336"/>
          </a:xfrm>
          <a:prstGeom prst="rect">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Placeholder 1">
            <a:extLst>
              <a:ext uri="{FF2B5EF4-FFF2-40B4-BE49-F238E27FC236}">
                <a16:creationId xmlns:a16="http://schemas.microsoft.com/office/drawing/2014/main" id="{DF82E855-8E9E-FB4A-82DB-A05B86435662}"/>
              </a:ext>
            </a:extLst>
          </p:cNvPr>
          <p:cNvSpPr>
            <a:spLocks noGrp="1"/>
          </p:cNvSpPr>
          <p:nvPr>
            <p:ph type="title"/>
          </p:nvPr>
        </p:nvSpPr>
        <p:spPr>
          <a:xfrm>
            <a:off x="457200" y="91440"/>
            <a:ext cx="9929202" cy="766989"/>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3A9F12-283D-D24D-ADE4-299F9A183DAE}"/>
              </a:ext>
            </a:extLst>
          </p:cNvPr>
          <p:cNvSpPr>
            <a:spLocks noGrp="1"/>
          </p:cNvSpPr>
          <p:nvPr>
            <p:ph type="body" idx="1"/>
          </p:nvPr>
        </p:nvSpPr>
        <p:spPr>
          <a:xfrm>
            <a:off x="457200" y="1585917"/>
            <a:ext cx="10515600" cy="45910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26233E3-CED4-DC47-869E-681B1119169E}"/>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0" y="6717410"/>
            <a:ext cx="12192000" cy="140590"/>
          </a:xfrm>
          <a:prstGeom prst="rect">
            <a:avLst/>
          </a:prstGeom>
        </p:spPr>
      </p:pic>
      <p:pic>
        <p:nvPicPr>
          <p:cNvPr id="21" name="Graphic 20">
            <a:extLst>
              <a:ext uri="{FF2B5EF4-FFF2-40B4-BE49-F238E27FC236}">
                <a16:creationId xmlns:a16="http://schemas.microsoft.com/office/drawing/2014/main" id="{4BF4FFB8-12C0-B74D-9F0D-D540762C6C2A}"/>
              </a:ext>
            </a:extLst>
          </p:cNvPr>
          <p:cNvPicPr>
            <a:picLocks noChangeAspect="1"/>
          </p:cNvPicPr>
          <p:nvPr userDrawn="1"/>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409187" y="140590"/>
            <a:ext cx="1308205" cy="618609"/>
          </a:xfrm>
          <a:prstGeom prst="rect">
            <a:avLst/>
          </a:prstGeom>
        </p:spPr>
      </p:pic>
      <p:sp>
        <p:nvSpPr>
          <p:cNvPr id="4" name="Rectangle 3">
            <a:extLst>
              <a:ext uri="{FF2B5EF4-FFF2-40B4-BE49-F238E27FC236}">
                <a16:creationId xmlns:a16="http://schemas.microsoft.com/office/drawing/2014/main" id="{D25B1DB3-7102-DD42-B72F-9C77AE6243D5}"/>
              </a:ext>
            </a:extLst>
          </p:cNvPr>
          <p:cNvSpPr/>
          <p:nvPr userDrawn="1"/>
        </p:nvSpPr>
        <p:spPr>
          <a:xfrm>
            <a:off x="-1" y="875038"/>
            <a:ext cx="12191999"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77E33A8-21FE-9A4F-8776-1D4BF6C1FE2F}"/>
              </a:ext>
            </a:extLst>
          </p:cNvPr>
          <p:cNvSpPr/>
          <p:nvPr userDrawn="1"/>
        </p:nvSpPr>
        <p:spPr>
          <a:xfrm>
            <a:off x="-1" y="6656832"/>
            <a:ext cx="12191999"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ACA0F243-881A-3749-BC4F-D7E072BFDE64}"/>
              </a:ext>
            </a:extLst>
          </p:cNvPr>
          <p:cNvSpPr>
            <a:spLocks noGrp="1"/>
          </p:cNvSpPr>
          <p:nvPr>
            <p:ph type="sldNum" sz="quarter" idx="4"/>
          </p:nvPr>
        </p:nvSpPr>
        <p:spPr>
          <a:xfrm>
            <a:off x="11850238" y="6411263"/>
            <a:ext cx="341760" cy="246221"/>
          </a:xfrm>
          <a:prstGeom prst="rect">
            <a:avLst/>
          </a:prstGeom>
        </p:spPr>
        <p:txBody>
          <a:bodyPr vert="horz" wrap="none" lIns="91440" tIns="45720" rIns="91440" bIns="45720" rtlCol="0" anchor="ctr">
            <a:spAutoFit/>
          </a:bodyPr>
          <a:lstStyle>
            <a:lvl1pPr algn="r">
              <a:defRPr sz="1000">
                <a:solidFill>
                  <a:schemeClr val="tx1"/>
                </a:solidFill>
              </a:defRPr>
            </a:lvl1pPr>
          </a:lstStyle>
          <a:p>
            <a:fld id="{31B70944-3EC1-2C45-8C4D-C76ABFE738A6}" type="slidenum">
              <a:rPr lang="en-US" smtClean="0"/>
              <a:pPr/>
              <a:t>‹#›</a:t>
            </a:fld>
            <a:endParaRPr lang="en-US" dirty="0"/>
          </a:p>
        </p:txBody>
      </p:sp>
    </p:spTree>
    <p:extLst>
      <p:ext uri="{BB962C8B-B14F-4D97-AF65-F5344CB8AC3E}">
        <p14:creationId xmlns:p14="http://schemas.microsoft.com/office/powerpoint/2010/main" val="3842286576"/>
      </p:ext>
    </p:extLst>
  </p:cSld>
  <p:clrMap bg1="lt1" tx1="dk1" bg2="lt2" tx2="dk2" accent1="accent1" accent2="accent2" accent3="accent3" accent4="accent4" accent5="accent5" accent6="accent6" hlink="hlink" folHlink="folHlink"/>
  <p:sldLayoutIdLst>
    <p:sldLayoutId id="2147483688" r:id="rId1"/>
    <p:sldLayoutId id="2147483671" r:id="rId2"/>
    <p:sldLayoutId id="2147483693" r:id="rId3"/>
    <p:sldLayoutId id="2147483666" r:id="rId4"/>
    <p:sldLayoutId id="2147483689" r:id="rId5"/>
    <p:sldLayoutId id="2147483691" r:id="rId6"/>
    <p:sldLayoutId id="2147483664" r:id="rId7"/>
    <p:sldLayoutId id="2147483692" r:id="rId8"/>
    <p:sldLayoutId id="2147483672" r:id="rId9"/>
    <p:sldLayoutId id="2147483665" r:id="rId10"/>
    <p:sldLayoutId id="2147483674" r:id="rId11"/>
    <p:sldLayoutId id="2147483668" r:id="rId12"/>
    <p:sldLayoutId id="2147483694" r:id="rId13"/>
    <p:sldLayoutId id="2147483695" r:id="rId14"/>
  </p:sldLayoutIdLst>
  <p:hf hdr="0" ftr="0" dt="0"/>
  <p:txStyles>
    <p:titleStyle>
      <a:lvl1pPr algn="l" defTabSz="914400" rtl="0" eaLnBrk="1" latinLnBrk="0" hangingPunct="1">
        <a:lnSpc>
          <a:spcPct val="90000"/>
        </a:lnSpc>
        <a:spcBef>
          <a:spcPct val="0"/>
        </a:spcBef>
        <a:buNone/>
        <a:defRPr sz="2400" b="1" i="0" kern="1200" baseline="0">
          <a:solidFill>
            <a:schemeClr val="bg1">
              <a:lumMod val="85000"/>
            </a:schemeClr>
          </a:solidFill>
          <a:latin typeface="EurostileExtBla" panose="00000A00000000000000" pitchFamily="50" charset="0"/>
          <a:ea typeface="+mj-ea"/>
          <a:cs typeface="+mj-cs"/>
        </a:defRPr>
      </a:lvl1pPr>
    </p:titleStyle>
    <p:bodyStyle>
      <a:lvl1pPr marL="177800" indent="-177800"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2000" kern="1200" baseline="0">
          <a:solidFill>
            <a:schemeClr val="tx1"/>
          </a:solidFill>
          <a:latin typeface="Arial" panose="020B0604020202020204" pitchFamily="34" charset="0"/>
          <a:ea typeface="+mn-ea"/>
          <a:cs typeface="+mn-cs"/>
        </a:defRPr>
      </a:lvl1pPr>
      <a:lvl2pPr marL="6286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800" kern="1200" baseline="0">
          <a:solidFill>
            <a:schemeClr val="tx1"/>
          </a:solidFill>
          <a:latin typeface="Arial" panose="020B0604020202020204" pitchFamily="34" charset="0"/>
          <a:ea typeface="+mn-ea"/>
          <a:cs typeface="+mn-cs"/>
        </a:defRPr>
      </a:lvl2pPr>
      <a:lvl3pPr marL="10858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600" kern="1200" baseline="0">
          <a:solidFill>
            <a:schemeClr val="tx1"/>
          </a:solidFill>
          <a:latin typeface="Arial" panose="020B0604020202020204" pitchFamily="34" charset="0"/>
          <a:ea typeface="+mn-ea"/>
          <a:cs typeface="+mn-cs"/>
        </a:defRPr>
      </a:lvl3pPr>
      <a:lvl4pPr marL="15430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400" kern="1200" baseline="0">
          <a:solidFill>
            <a:schemeClr val="tx1"/>
          </a:solidFill>
          <a:latin typeface="Arial" panose="020B0604020202020204" pitchFamily="34" charset="0"/>
          <a:ea typeface="+mn-ea"/>
          <a:cs typeface="+mn-cs"/>
        </a:defRPr>
      </a:lvl4pPr>
      <a:lvl5pPr marL="20002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2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0.png"/><Relationship Id="rId2" Type="http://schemas.microsoft.com/office/2014/relationships/chartEx" Target="../charts/chartEx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s://www.duperrin.com/english/2021/04/27/improving-a-team-s-work-a-story-of-continuous-improvement/" TargetMode="External"/><Relationship Id="rId3" Type="http://schemas.openxmlformats.org/officeDocument/2006/relationships/diagramLayout" Target="../diagrams/layout3.xml"/><Relationship Id="rId7" Type="http://schemas.openxmlformats.org/officeDocument/2006/relationships/image" Target="../media/image17.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5C3773-AE87-4483-B46F-B3B37C800E99}"/>
              </a:ext>
            </a:extLst>
          </p:cNvPr>
          <p:cNvSpPr>
            <a:spLocks noGrp="1"/>
          </p:cNvSpPr>
          <p:nvPr>
            <p:ph type="ctrTitle"/>
          </p:nvPr>
        </p:nvSpPr>
        <p:spPr/>
        <p:txBody>
          <a:bodyPr/>
          <a:lstStyle/>
          <a:p>
            <a:r>
              <a:rPr lang="en-US" dirty="0"/>
              <a:t>JW Aluminum Modern Day Slavery Statement 2024</a:t>
            </a:r>
          </a:p>
        </p:txBody>
      </p:sp>
      <p:sp>
        <p:nvSpPr>
          <p:cNvPr id="3" name="Subtitle 2">
            <a:extLst>
              <a:ext uri="{FF2B5EF4-FFF2-40B4-BE49-F238E27FC236}">
                <a16:creationId xmlns:a16="http://schemas.microsoft.com/office/drawing/2014/main" id="{DF3F6560-B6D1-2469-6709-8209B6711E7E}"/>
              </a:ext>
            </a:extLst>
          </p:cNvPr>
          <p:cNvSpPr>
            <a:spLocks noGrp="1"/>
          </p:cNvSpPr>
          <p:nvPr>
            <p:ph type="subTitle" idx="1"/>
          </p:nvPr>
        </p:nvSpPr>
        <p:spPr/>
        <p:txBody>
          <a:bodyPr/>
          <a:lstStyle/>
          <a:p>
            <a:r>
              <a:rPr lang="en-US" dirty="0"/>
              <a:t>December 6, 2024</a:t>
            </a:r>
          </a:p>
        </p:txBody>
      </p:sp>
    </p:spTree>
    <p:extLst>
      <p:ext uri="{BB962C8B-B14F-4D97-AF65-F5344CB8AC3E}">
        <p14:creationId xmlns:p14="http://schemas.microsoft.com/office/powerpoint/2010/main" val="2858447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CC2E-5AFD-5E9E-A032-2D2264DC2B31}"/>
              </a:ext>
            </a:extLst>
          </p:cNvPr>
          <p:cNvSpPr>
            <a:spLocks noGrp="1"/>
          </p:cNvSpPr>
          <p:nvPr>
            <p:ph type="title"/>
          </p:nvPr>
        </p:nvSpPr>
        <p:spPr/>
        <p:txBody>
          <a:bodyPr/>
          <a:lstStyle/>
          <a:p>
            <a:r>
              <a:rPr lang="en-US" dirty="0"/>
              <a:t>Risk Assessment</a:t>
            </a:r>
          </a:p>
        </p:txBody>
      </p:sp>
      <p:sp>
        <p:nvSpPr>
          <p:cNvPr id="4" name="Slide Number Placeholder 3">
            <a:extLst>
              <a:ext uri="{FF2B5EF4-FFF2-40B4-BE49-F238E27FC236}">
                <a16:creationId xmlns:a16="http://schemas.microsoft.com/office/drawing/2014/main" id="{A91FF4F0-D402-B246-768F-8B6DF5337480}"/>
              </a:ext>
            </a:extLst>
          </p:cNvPr>
          <p:cNvSpPr>
            <a:spLocks noGrp="1"/>
          </p:cNvSpPr>
          <p:nvPr>
            <p:ph type="sldNum" sz="quarter" idx="11"/>
          </p:nvPr>
        </p:nvSpPr>
        <p:spPr/>
        <p:txBody>
          <a:bodyPr/>
          <a:lstStyle/>
          <a:p>
            <a:fld id="{31B70944-3EC1-2C45-8C4D-C76ABFE738A6}" type="slidenum">
              <a:rPr lang="en-US" smtClean="0"/>
              <a:pPr/>
              <a:t>10</a:t>
            </a:fld>
            <a:endParaRPr lang="en-US" dirty="0"/>
          </a:p>
        </p:txBody>
      </p:sp>
      <p:graphicFrame>
        <p:nvGraphicFramePr>
          <p:cNvPr id="7" name="Table 7">
            <a:extLst>
              <a:ext uri="{FF2B5EF4-FFF2-40B4-BE49-F238E27FC236}">
                <a16:creationId xmlns:a16="http://schemas.microsoft.com/office/drawing/2014/main" id="{782F48BC-D3E1-6B30-79FE-2BD786131C94}"/>
              </a:ext>
            </a:extLst>
          </p:cNvPr>
          <p:cNvGraphicFramePr>
            <a:graphicFrameLocks noGrp="1"/>
          </p:cNvGraphicFramePr>
          <p:nvPr>
            <p:extLst>
              <p:ext uri="{D42A27DB-BD31-4B8C-83A1-F6EECF244321}">
                <p14:modId xmlns:p14="http://schemas.microsoft.com/office/powerpoint/2010/main" val="2290789346"/>
              </p:ext>
            </p:extLst>
          </p:nvPr>
        </p:nvGraphicFramePr>
        <p:xfrm>
          <a:off x="7138562" y="1099537"/>
          <a:ext cx="4882556" cy="4131905"/>
        </p:xfrm>
        <a:graphic>
          <a:graphicData uri="http://schemas.openxmlformats.org/drawingml/2006/table">
            <a:tbl>
              <a:tblPr firstRow="1" bandRow="1">
                <a:tableStyleId>{69012ECD-51FC-41F1-AA8D-1B2483CD663E}</a:tableStyleId>
              </a:tblPr>
              <a:tblGrid>
                <a:gridCol w="1863553">
                  <a:extLst>
                    <a:ext uri="{9D8B030D-6E8A-4147-A177-3AD203B41FA5}">
                      <a16:colId xmlns:a16="http://schemas.microsoft.com/office/drawing/2014/main" val="3340586330"/>
                    </a:ext>
                  </a:extLst>
                </a:gridCol>
                <a:gridCol w="1068397">
                  <a:extLst>
                    <a:ext uri="{9D8B030D-6E8A-4147-A177-3AD203B41FA5}">
                      <a16:colId xmlns:a16="http://schemas.microsoft.com/office/drawing/2014/main" val="155805353"/>
                    </a:ext>
                  </a:extLst>
                </a:gridCol>
                <a:gridCol w="828402">
                  <a:extLst>
                    <a:ext uri="{9D8B030D-6E8A-4147-A177-3AD203B41FA5}">
                      <a16:colId xmlns:a16="http://schemas.microsoft.com/office/drawing/2014/main" val="2168433137"/>
                    </a:ext>
                  </a:extLst>
                </a:gridCol>
                <a:gridCol w="1122204">
                  <a:extLst>
                    <a:ext uri="{9D8B030D-6E8A-4147-A177-3AD203B41FA5}">
                      <a16:colId xmlns:a16="http://schemas.microsoft.com/office/drawing/2014/main" val="1963788821"/>
                    </a:ext>
                  </a:extLst>
                </a:gridCol>
              </a:tblGrid>
              <a:tr h="744900">
                <a:tc>
                  <a:txBody>
                    <a:bodyPr/>
                    <a:lstStyle/>
                    <a:p>
                      <a:pPr algn="ctr"/>
                      <a:r>
                        <a:rPr lang="en-US" sz="1100" dirty="0"/>
                        <a:t>Suppling Country</a:t>
                      </a:r>
                    </a:p>
                  </a:txBody>
                  <a:tcPr anchor="ctr"/>
                </a:tc>
                <a:tc>
                  <a:txBody>
                    <a:bodyPr/>
                    <a:lstStyle/>
                    <a:p>
                      <a:pPr algn="ctr"/>
                      <a:r>
                        <a:rPr lang="en-US" sz="1100" dirty="0"/>
                        <a:t>% of Total JW Aluminum $ purchased</a:t>
                      </a:r>
                    </a:p>
                  </a:txBody>
                  <a:tcPr anchor="ctr"/>
                </a:tc>
                <a:tc>
                  <a:txBody>
                    <a:bodyPr/>
                    <a:lstStyle/>
                    <a:p>
                      <a:pPr algn="ctr"/>
                      <a:r>
                        <a:rPr lang="en-US" sz="1100" dirty="0"/>
                        <a:t># of Suppliers</a:t>
                      </a:r>
                    </a:p>
                  </a:txBody>
                  <a:tcPr anchor="ctr"/>
                </a:tc>
                <a:tc>
                  <a:txBody>
                    <a:bodyPr/>
                    <a:lstStyle/>
                    <a:p>
                      <a:pPr algn="ctr"/>
                      <a:r>
                        <a:rPr lang="en-US" sz="1100" dirty="0"/>
                        <a:t>Global Slavery Vulnerability Index</a:t>
                      </a:r>
                    </a:p>
                  </a:txBody>
                  <a:tcPr anchor="ctr"/>
                </a:tc>
                <a:extLst>
                  <a:ext uri="{0D108BD9-81ED-4DB2-BD59-A6C34878D82A}">
                    <a16:rowId xmlns:a16="http://schemas.microsoft.com/office/drawing/2014/main" val="2336470235"/>
                  </a:ext>
                </a:extLst>
              </a:tr>
              <a:tr h="306355">
                <a:tc>
                  <a:txBody>
                    <a:bodyPr/>
                    <a:lstStyle/>
                    <a:p>
                      <a:pPr algn="ctr"/>
                      <a:r>
                        <a:rPr lang="en-US" sz="1000" b="1" dirty="0"/>
                        <a:t>Australia</a:t>
                      </a:r>
                    </a:p>
                  </a:txBody>
                  <a:tcPr/>
                </a:tc>
                <a:tc>
                  <a:txBody>
                    <a:bodyPr/>
                    <a:lstStyle/>
                    <a:p>
                      <a:pPr algn="ctr" fontAlgn="b"/>
                      <a:r>
                        <a:rPr lang="en-US" sz="1100" b="1" i="0" u="none" strike="noStrike" dirty="0">
                          <a:solidFill>
                            <a:srgbClr val="000000"/>
                          </a:solidFill>
                          <a:effectLst/>
                          <a:latin typeface="+mn-lt"/>
                        </a:rPr>
                        <a:t>0.0032%</a:t>
                      </a:r>
                    </a:p>
                  </a:txBody>
                  <a:tcPr marL="6350" marR="6350" marT="6350" marB="0" anchor="b"/>
                </a:tc>
                <a:tc>
                  <a:txBody>
                    <a:bodyPr/>
                    <a:lstStyle/>
                    <a:p>
                      <a:pPr algn="ctr" fontAlgn="b"/>
                      <a:r>
                        <a:rPr lang="en-US" sz="1100" b="1" i="0" u="none" strike="noStrike" dirty="0">
                          <a:solidFill>
                            <a:srgbClr val="000000"/>
                          </a:solidFill>
                          <a:effectLst/>
                          <a:latin typeface="+mn-lt"/>
                        </a:rPr>
                        <a:t>1</a:t>
                      </a:r>
                    </a:p>
                  </a:txBody>
                  <a:tcPr marL="6350" marR="6350" marT="6350" marB="0" anchor="b"/>
                </a:tc>
                <a:tc>
                  <a:txBody>
                    <a:bodyPr/>
                    <a:lstStyle/>
                    <a:p>
                      <a:pPr algn="ctr" fontAlgn="b"/>
                      <a:r>
                        <a:rPr lang="en-US" sz="1100" b="1" i="0" u="none" strike="noStrike" dirty="0">
                          <a:solidFill>
                            <a:srgbClr val="000000"/>
                          </a:solidFill>
                          <a:effectLst/>
                          <a:latin typeface="+mn-lt"/>
                        </a:rPr>
                        <a:t>6.8</a:t>
                      </a:r>
                    </a:p>
                  </a:txBody>
                  <a:tcPr marL="6350" marR="6350" marT="6350" marB="0" anchor="b">
                    <a:solidFill>
                      <a:srgbClr val="00B0F0"/>
                    </a:solidFill>
                  </a:tcPr>
                </a:tc>
                <a:extLst>
                  <a:ext uri="{0D108BD9-81ED-4DB2-BD59-A6C34878D82A}">
                    <a16:rowId xmlns:a16="http://schemas.microsoft.com/office/drawing/2014/main" val="2639094013"/>
                  </a:ext>
                </a:extLst>
              </a:tr>
              <a:tr h="306355">
                <a:tc>
                  <a:txBody>
                    <a:bodyPr/>
                    <a:lstStyle/>
                    <a:p>
                      <a:pPr algn="ctr"/>
                      <a:r>
                        <a:rPr lang="en-US" sz="1000" b="1" dirty="0"/>
                        <a:t>Canada</a:t>
                      </a:r>
                    </a:p>
                  </a:txBody>
                  <a:tcPr/>
                </a:tc>
                <a:tc>
                  <a:txBody>
                    <a:bodyPr/>
                    <a:lstStyle/>
                    <a:p>
                      <a:pPr algn="ctr" fontAlgn="b"/>
                      <a:r>
                        <a:rPr lang="en-US" sz="1100" b="1" i="0" u="none" strike="noStrike" dirty="0">
                          <a:solidFill>
                            <a:srgbClr val="000000"/>
                          </a:solidFill>
                          <a:effectLst/>
                          <a:latin typeface="+mn-lt"/>
                        </a:rPr>
                        <a:t>0.5511%</a:t>
                      </a:r>
                    </a:p>
                  </a:txBody>
                  <a:tcPr marL="6350" marR="6350" marT="6350" marB="0" anchor="b"/>
                </a:tc>
                <a:tc>
                  <a:txBody>
                    <a:bodyPr/>
                    <a:lstStyle/>
                    <a:p>
                      <a:pPr algn="ctr" fontAlgn="b"/>
                      <a:r>
                        <a:rPr lang="en-US" sz="1100" b="1" i="0" u="none" strike="noStrike" dirty="0">
                          <a:solidFill>
                            <a:srgbClr val="000000"/>
                          </a:solidFill>
                          <a:effectLst/>
                          <a:latin typeface="+mn-lt"/>
                        </a:rPr>
                        <a:t>3</a:t>
                      </a:r>
                    </a:p>
                  </a:txBody>
                  <a:tcPr marL="6350" marR="6350" marT="6350" marB="0" anchor="b"/>
                </a:tc>
                <a:tc>
                  <a:txBody>
                    <a:bodyPr/>
                    <a:lstStyle/>
                    <a:p>
                      <a:pPr algn="ctr" fontAlgn="b"/>
                      <a:r>
                        <a:rPr lang="en-US" sz="1100" b="1" i="0" u="none" strike="noStrike" dirty="0">
                          <a:solidFill>
                            <a:srgbClr val="000000"/>
                          </a:solidFill>
                          <a:effectLst/>
                          <a:latin typeface="+mn-lt"/>
                        </a:rPr>
                        <a:t>10.7</a:t>
                      </a:r>
                    </a:p>
                  </a:txBody>
                  <a:tcPr marL="6350" marR="6350" marT="6350" marB="0" anchor="b">
                    <a:solidFill>
                      <a:srgbClr val="00B0F0"/>
                    </a:solidFill>
                  </a:tcPr>
                </a:tc>
                <a:extLst>
                  <a:ext uri="{0D108BD9-81ED-4DB2-BD59-A6C34878D82A}">
                    <a16:rowId xmlns:a16="http://schemas.microsoft.com/office/drawing/2014/main" val="3613263497"/>
                  </a:ext>
                </a:extLst>
              </a:tr>
              <a:tr h="306355">
                <a:tc>
                  <a:txBody>
                    <a:bodyPr/>
                    <a:lstStyle/>
                    <a:p>
                      <a:pPr algn="ctr"/>
                      <a:r>
                        <a:rPr lang="en-US" sz="1000" b="1" dirty="0"/>
                        <a:t>France</a:t>
                      </a:r>
                    </a:p>
                  </a:txBody>
                  <a:tcPr/>
                </a:tc>
                <a:tc>
                  <a:txBody>
                    <a:bodyPr/>
                    <a:lstStyle/>
                    <a:p>
                      <a:pPr algn="ctr" fontAlgn="b"/>
                      <a:r>
                        <a:rPr lang="en-US" sz="1100" b="1" i="0" u="none" strike="noStrike" dirty="0">
                          <a:solidFill>
                            <a:srgbClr val="000000"/>
                          </a:solidFill>
                          <a:effectLst/>
                          <a:latin typeface="+mn-lt"/>
                        </a:rPr>
                        <a:t>0.0177%</a:t>
                      </a:r>
                    </a:p>
                  </a:txBody>
                  <a:tcPr marL="6350" marR="6350" marT="6350" marB="0" anchor="b"/>
                </a:tc>
                <a:tc>
                  <a:txBody>
                    <a:bodyPr/>
                    <a:lstStyle/>
                    <a:p>
                      <a:pPr algn="ctr" fontAlgn="b"/>
                      <a:r>
                        <a:rPr lang="en-US" sz="1100" b="1" i="0" u="none" strike="noStrike" dirty="0">
                          <a:solidFill>
                            <a:srgbClr val="000000"/>
                          </a:solidFill>
                          <a:effectLst/>
                          <a:latin typeface="+mn-lt"/>
                        </a:rPr>
                        <a:t>1</a:t>
                      </a:r>
                    </a:p>
                  </a:txBody>
                  <a:tcPr marL="6350" marR="6350" marT="6350" marB="0" anchor="b"/>
                </a:tc>
                <a:tc>
                  <a:txBody>
                    <a:bodyPr/>
                    <a:lstStyle/>
                    <a:p>
                      <a:pPr algn="ctr" fontAlgn="b"/>
                      <a:r>
                        <a:rPr lang="en-US" sz="1100" b="1" i="0" u="none" strike="noStrike" dirty="0">
                          <a:solidFill>
                            <a:srgbClr val="000000"/>
                          </a:solidFill>
                          <a:effectLst/>
                          <a:latin typeface="+mn-lt"/>
                        </a:rPr>
                        <a:t>13.3</a:t>
                      </a:r>
                    </a:p>
                  </a:txBody>
                  <a:tcPr marL="6350" marR="6350" marT="6350" marB="0" anchor="b">
                    <a:solidFill>
                      <a:srgbClr val="00B0F0"/>
                    </a:solidFill>
                  </a:tcPr>
                </a:tc>
                <a:extLst>
                  <a:ext uri="{0D108BD9-81ED-4DB2-BD59-A6C34878D82A}">
                    <a16:rowId xmlns:a16="http://schemas.microsoft.com/office/drawing/2014/main" val="2102796937"/>
                  </a:ext>
                </a:extLst>
              </a:tr>
              <a:tr h="306355">
                <a:tc>
                  <a:txBody>
                    <a:bodyPr/>
                    <a:lstStyle/>
                    <a:p>
                      <a:pPr algn="ctr"/>
                      <a:r>
                        <a:rPr lang="en-US" sz="1000" b="1" dirty="0"/>
                        <a:t>Germany</a:t>
                      </a:r>
                    </a:p>
                  </a:txBody>
                  <a:tcPr/>
                </a:tc>
                <a:tc>
                  <a:txBody>
                    <a:bodyPr/>
                    <a:lstStyle/>
                    <a:p>
                      <a:pPr algn="ctr" fontAlgn="b"/>
                      <a:r>
                        <a:rPr lang="en-US" sz="1100" b="1" i="0" u="none" strike="noStrike" dirty="0">
                          <a:solidFill>
                            <a:srgbClr val="000000"/>
                          </a:solidFill>
                          <a:effectLst/>
                          <a:latin typeface="+mn-lt"/>
                        </a:rPr>
                        <a:t>0.0003%</a:t>
                      </a:r>
                    </a:p>
                  </a:txBody>
                  <a:tcPr marL="6350" marR="6350" marT="6350" marB="0" anchor="b"/>
                </a:tc>
                <a:tc>
                  <a:txBody>
                    <a:bodyPr/>
                    <a:lstStyle/>
                    <a:p>
                      <a:pPr algn="ctr" fontAlgn="b"/>
                      <a:r>
                        <a:rPr lang="en-US" sz="1100" b="1" i="0" u="none" strike="noStrike" dirty="0">
                          <a:solidFill>
                            <a:srgbClr val="000000"/>
                          </a:solidFill>
                          <a:effectLst/>
                          <a:latin typeface="+mn-lt"/>
                        </a:rPr>
                        <a:t>1</a:t>
                      </a:r>
                    </a:p>
                  </a:txBody>
                  <a:tcPr marL="6350" marR="6350" marT="6350" marB="0" anchor="b"/>
                </a:tc>
                <a:tc>
                  <a:txBody>
                    <a:bodyPr/>
                    <a:lstStyle/>
                    <a:p>
                      <a:pPr algn="ctr" fontAlgn="b"/>
                      <a:r>
                        <a:rPr lang="en-US" sz="1100" b="1" i="0" u="none" strike="noStrike" dirty="0">
                          <a:solidFill>
                            <a:srgbClr val="000000"/>
                          </a:solidFill>
                          <a:effectLst/>
                          <a:latin typeface="+mn-lt"/>
                        </a:rPr>
                        <a:t>10.7</a:t>
                      </a:r>
                    </a:p>
                  </a:txBody>
                  <a:tcPr marL="6350" marR="6350" marT="6350" marB="0" anchor="b">
                    <a:solidFill>
                      <a:srgbClr val="00B0F0"/>
                    </a:solidFill>
                  </a:tcPr>
                </a:tc>
                <a:extLst>
                  <a:ext uri="{0D108BD9-81ED-4DB2-BD59-A6C34878D82A}">
                    <a16:rowId xmlns:a16="http://schemas.microsoft.com/office/drawing/2014/main" val="3280016751"/>
                  </a:ext>
                </a:extLst>
              </a:tr>
              <a:tr h="306355">
                <a:tc>
                  <a:txBody>
                    <a:bodyPr/>
                    <a:lstStyle/>
                    <a:p>
                      <a:pPr algn="ctr"/>
                      <a:r>
                        <a:rPr lang="en-US" sz="1000" b="1" dirty="0"/>
                        <a:t>Italy</a:t>
                      </a:r>
                    </a:p>
                  </a:txBody>
                  <a:tcPr/>
                </a:tc>
                <a:tc>
                  <a:txBody>
                    <a:bodyPr/>
                    <a:lstStyle/>
                    <a:p>
                      <a:pPr algn="ctr" fontAlgn="b"/>
                      <a:r>
                        <a:rPr lang="en-US" sz="1100" b="1" i="0" u="none" strike="noStrike" dirty="0">
                          <a:solidFill>
                            <a:srgbClr val="000000"/>
                          </a:solidFill>
                          <a:effectLst/>
                          <a:latin typeface="+mn-lt"/>
                        </a:rPr>
                        <a:t>0.0765%</a:t>
                      </a:r>
                    </a:p>
                  </a:txBody>
                  <a:tcPr marL="6350" marR="6350" marT="6350" marB="0" anchor="b"/>
                </a:tc>
                <a:tc>
                  <a:txBody>
                    <a:bodyPr/>
                    <a:lstStyle/>
                    <a:p>
                      <a:pPr algn="ctr" fontAlgn="b"/>
                      <a:r>
                        <a:rPr lang="en-US" sz="1100" b="1" i="0" u="none" strike="noStrike" dirty="0">
                          <a:solidFill>
                            <a:srgbClr val="000000"/>
                          </a:solidFill>
                          <a:effectLst/>
                          <a:latin typeface="+mn-lt"/>
                        </a:rPr>
                        <a:t>2</a:t>
                      </a:r>
                    </a:p>
                  </a:txBody>
                  <a:tcPr marL="6350" marR="6350" marT="6350" marB="0" anchor="b"/>
                </a:tc>
                <a:tc>
                  <a:txBody>
                    <a:bodyPr/>
                    <a:lstStyle/>
                    <a:p>
                      <a:pPr algn="ctr" fontAlgn="b"/>
                      <a:r>
                        <a:rPr lang="en-US" sz="1100" b="1" i="0" u="none" strike="noStrike" dirty="0">
                          <a:solidFill>
                            <a:srgbClr val="000000"/>
                          </a:solidFill>
                          <a:effectLst/>
                          <a:latin typeface="+mn-lt"/>
                        </a:rPr>
                        <a:t>21.7</a:t>
                      </a:r>
                    </a:p>
                  </a:txBody>
                  <a:tcPr marL="6350" marR="6350" marT="6350" marB="0" anchor="b">
                    <a:solidFill>
                      <a:srgbClr val="92D050"/>
                    </a:solidFill>
                  </a:tcPr>
                </a:tc>
                <a:extLst>
                  <a:ext uri="{0D108BD9-81ED-4DB2-BD59-A6C34878D82A}">
                    <a16:rowId xmlns:a16="http://schemas.microsoft.com/office/drawing/2014/main" val="4185724226"/>
                  </a:ext>
                </a:extLst>
              </a:tr>
              <a:tr h="306355">
                <a:tc>
                  <a:txBody>
                    <a:bodyPr/>
                    <a:lstStyle/>
                    <a:p>
                      <a:pPr algn="ctr"/>
                      <a:r>
                        <a:rPr lang="en-US" sz="1000" b="1" dirty="0"/>
                        <a:t>Mexico</a:t>
                      </a:r>
                    </a:p>
                  </a:txBody>
                  <a:tcPr/>
                </a:tc>
                <a:tc>
                  <a:txBody>
                    <a:bodyPr/>
                    <a:lstStyle/>
                    <a:p>
                      <a:pPr algn="ctr" fontAlgn="b"/>
                      <a:r>
                        <a:rPr lang="en-US" sz="1100" b="1" i="0" u="none" strike="noStrike" dirty="0">
                          <a:solidFill>
                            <a:srgbClr val="000000"/>
                          </a:solidFill>
                          <a:effectLst/>
                          <a:latin typeface="+mn-lt"/>
                        </a:rPr>
                        <a:t>0.8512%</a:t>
                      </a:r>
                    </a:p>
                  </a:txBody>
                  <a:tcPr marL="6350" marR="6350" marT="6350" marB="0" anchor="b"/>
                </a:tc>
                <a:tc>
                  <a:txBody>
                    <a:bodyPr/>
                    <a:lstStyle/>
                    <a:p>
                      <a:pPr algn="ctr" fontAlgn="b"/>
                      <a:r>
                        <a:rPr lang="en-US" sz="1100" b="1" i="0" u="none" strike="noStrike" dirty="0">
                          <a:solidFill>
                            <a:srgbClr val="000000"/>
                          </a:solidFill>
                          <a:effectLst/>
                          <a:latin typeface="+mn-lt"/>
                        </a:rPr>
                        <a:t>2</a:t>
                      </a:r>
                    </a:p>
                  </a:txBody>
                  <a:tcPr marL="6350" marR="6350" marT="6350" marB="0" anchor="b"/>
                </a:tc>
                <a:tc>
                  <a:txBody>
                    <a:bodyPr/>
                    <a:lstStyle/>
                    <a:p>
                      <a:pPr algn="ctr" fontAlgn="b"/>
                      <a:r>
                        <a:rPr lang="en-US" sz="1100" b="1" i="0" u="none" strike="noStrike" dirty="0">
                          <a:solidFill>
                            <a:srgbClr val="000000"/>
                          </a:solidFill>
                          <a:effectLst/>
                          <a:latin typeface="+mn-lt"/>
                        </a:rPr>
                        <a:t>58.1</a:t>
                      </a:r>
                    </a:p>
                  </a:txBody>
                  <a:tcPr marL="6350" marR="6350" marT="6350" marB="0" anchor="b">
                    <a:solidFill>
                      <a:schemeClr val="accent4">
                        <a:lumMod val="40000"/>
                        <a:lumOff val="60000"/>
                      </a:schemeClr>
                    </a:solidFill>
                  </a:tcPr>
                </a:tc>
                <a:extLst>
                  <a:ext uri="{0D108BD9-81ED-4DB2-BD59-A6C34878D82A}">
                    <a16:rowId xmlns:a16="http://schemas.microsoft.com/office/drawing/2014/main" val="3254772980"/>
                  </a:ext>
                </a:extLst>
              </a:tr>
              <a:tr h="306355">
                <a:tc>
                  <a:txBody>
                    <a:bodyPr/>
                    <a:lstStyle/>
                    <a:p>
                      <a:pPr algn="ctr"/>
                      <a:r>
                        <a:rPr lang="en-US" sz="1000" b="1" dirty="0"/>
                        <a:t>Netherlands</a:t>
                      </a:r>
                    </a:p>
                  </a:txBody>
                  <a:tcPr/>
                </a:tc>
                <a:tc>
                  <a:txBody>
                    <a:bodyPr/>
                    <a:lstStyle/>
                    <a:p>
                      <a:pPr algn="ctr" fontAlgn="b"/>
                      <a:r>
                        <a:rPr lang="en-US" sz="1100" b="1" i="0" u="none" strike="noStrike" dirty="0">
                          <a:solidFill>
                            <a:srgbClr val="000000"/>
                          </a:solidFill>
                          <a:effectLst/>
                          <a:latin typeface="+mn-lt"/>
                        </a:rPr>
                        <a:t>0.0357%</a:t>
                      </a:r>
                    </a:p>
                  </a:txBody>
                  <a:tcPr marL="6350" marR="6350" marT="6350" marB="0" anchor="b"/>
                </a:tc>
                <a:tc>
                  <a:txBody>
                    <a:bodyPr/>
                    <a:lstStyle/>
                    <a:p>
                      <a:pPr algn="ctr" fontAlgn="b"/>
                      <a:r>
                        <a:rPr lang="en-US" sz="1100" b="1" i="0" u="none" strike="noStrike" dirty="0">
                          <a:solidFill>
                            <a:srgbClr val="000000"/>
                          </a:solidFill>
                          <a:effectLst/>
                          <a:latin typeface="+mn-lt"/>
                        </a:rPr>
                        <a:t>2</a:t>
                      </a:r>
                    </a:p>
                  </a:txBody>
                  <a:tcPr marL="6350" marR="6350" marT="6350" marB="0" anchor="b"/>
                </a:tc>
                <a:tc>
                  <a:txBody>
                    <a:bodyPr/>
                    <a:lstStyle/>
                    <a:p>
                      <a:pPr algn="ctr" fontAlgn="b"/>
                      <a:r>
                        <a:rPr lang="en-US" sz="1100" b="1" i="0" u="none" strike="noStrike" dirty="0">
                          <a:solidFill>
                            <a:srgbClr val="000000"/>
                          </a:solidFill>
                          <a:effectLst/>
                          <a:latin typeface="+mn-lt"/>
                        </a:rPr>
                        <a:t>6.0</a:t>
                      </a:r>
                    </a:p>
                  </a:txBody>
                  <a:tcPr marL="6350" marR="6350" marT="6350" marB="0" anchor="b">
                    <a:solidFill>
                      <a:srgbClr val="00B0F0"/>
                    </a:solidFill>
                  </a:tcPr>
                </a:tc>
                <a:extLst>
                  <a:ext uri="{0D108BD9-81ED-4DB2-BD59-A6C34878D82A}">
                    <a16:rowId xmlns:a16="http://schemas.microsoft.com/office/drawing/2014/main" val="3837718595"/>
                  </a:ext>
                </a:extLst>
              </a:tr>
              <a:tr h="306355">
                <a:tc>
                  <a:txBody>
                    <a:bodyPr/>
                    <a:lstStyle/>
                    <a:p>
                      <a:pPr algn="ctr"/>
                      <a:r>
                        <a:rPr lang="en-US" sz="1000" b="1" dirty="0"/>
                        <a:t>Switzerland</a:t>
                      </a:r>
                    </a:p>
                  </a:txBody>
                  <a:tcPr/>
                </a:tc>
                <a:tc>
                  <a:txBody>
                    <a:bodyPr/>
                    <a:lstStyle/>
                    <a:p>
                      <a:pPr algn="ctr" fontAlgn="b"/>
                      <a:r>
                        <a:rPr lang="en-US" sz="1100" b="1" i="0" u="none" strike="noStrike" dirty="0">
                          <a:solidFill>
                            <a:srgbClr val="000000"/>
                          </a:solidFill>
                          <a:effectLst/>
                          <a:latin typeface="+mn-lt"/>
                        </a:rPr>
                        <a:t>1.1515%</a:t>
                      </a:r>
                    </a:p>
                  </a:txBody>
                  <a:tcPr marL="6350" marR="6350" marT="6350" marB="0" anchor="b"/>
                </a:tc>
                <a:tc>
                  <a:txBody>
                    <a:bodyPr/>
                    <a:lstStyle/>
                    <a:p>
                      <a:pPr algn="ctr" fontAlgn="b"/>
                      <a:r>
                        <a:rPr lang="en-US" sz="1100" b="1" i="0" u="none" strike="noStrike" dirty="0">
                          <a:solidFill>
                            <a:srgbClr val="000000"/>
                          </a:solidFill>
                          <a:effectLst/>
                          <a:latin typeface="+mn-lt"/>
                        </a:rPr>
                        <a:t>1</a:t>
                      </a:r>
                    </a:p>
                  </a:txBody>
                  <a:tcPr marL="6350" marR="6350" marT="6350" marB="0" anchor="b"/>
                </a:tc>
                <a:tc>
                  <a:txBody>
                    <a:bodyPr/>
                    <a:lstStyle/>
                    <a:p>
                      <a:pPr algn="ctr" fontAlgn="b"/>
                      <a:r>
                        <a:rPr lang="en-US" sz="1100" b="1" i="0" u="none" strike="noStrike" dirty="0">
                          <a:solidFill>
                            <a:srgbClr val="000000"/>
                          </a:solidFill>
                          <a:effectLst/>
                          <a:latin typeface="+mn-lt"/>
                        </a:rPr>
                        <a:t>13.6</a:t>
                      </a:r>
                    </a:p>
                  </a:txBody>
                  <a:tcPr marL="6350" marR="6350" marT="6350" marB="0" anchor="b">
                    <a:solidFill>
                      <a:srgbClr val="00B0F0"/>
                    </a:solidFill>
                  </a:tcPr>
                </a:tc>
                <a:extLst>
                  <a:ext uri="{0D108BD9-81ED-4DB2-BD59-A6C34878D82A}">
                    <a16:rowId xmlns:a16="http://schemas.microsoft.com/office/drawing/2014/main" val="2044054169"/>
                  </a:ext>
                </a:extLst>
              </a:tr>
              <a:tr h="306355">
                <a:tc>
                  <a:txBody>
                    <a:bodyPr/>
                    <a:lstStyle/>
                    <a:p>
                      <a:pPr algn="ctr"/>
                      <a:r>
                        <a:rPr lang="en-US" sz="1000" b="1" dirty="0"/>
                        <a:t>United Kingdom</a:t>
                      </a:r>
                    </a:p>
                  </a:txBody>
                  <a:tcPr/>
                </a:tc>
                <a:tc>
                  <a:txBody>
                    <a:bodyPr/>
                    <a:lstStyle/>
                    <a:p>
                      <a:pPr algn="ctr" fontAlgn="b"/>
                      <a:r>
                        <a:rPr lang="en-US" sz="1100" b="1" i="0" u="none" strike="noStrike" dirty="0">
                          <a:solidFill>
                            <a:srgbClr val="000000"/>
                          </a:solidFill>
                          <a:effectLst/>
                          <a:latin typeface="+mn-lt"/>
                        </a:rPr>
                        <a:t>0.3411%</a:t>
                      </a:r>
                    </a:p>
                  </a:txBody>
                  <a:tcPr marL="6350" marR="6350" marT="6350" marB="0" anchor="b"/>
                </a:tc>
                <a:tc>
                  <a:txBody>
                    <a:bodyPr/>
                    <a:lstStyle/>
                    <a:p>
                      <a:pPr algn="ctr" fontAlgn="b"/>
                      <a:r>
                        <a:rPr lang="en-US" sz="1100" b="1" i="0" u="none" strike="noStrike" dirty="0">
                          <a:solidFill>
                            <a:srgbClr val="000000"/>
                          </a:solidFill>
                          <a:effectLst/>
                          <a:latin typeface="+mn-lt"/>
                        </a:rPr>
                        <a:t>7</a:t>
                      </a:r>
                    </a:p>
                  </a:txBody>
                  <a:tcPr marL="6350" marR="6350" marT="6350" marB="0" anchor="b"/>
                </a:tc>
                <a:tc>
                  <a:txBody>
                    <a:bodyPr/>
                    <a:lstStyle/>
                    <a:p>
                      <a:pPr algn="ctr" fontAlgn="b"/>
                      <a:r>
                        <a:rPr lang="en-US" sz="1100" b="1" i="0" u="none" strike="noStrike" dirty="0">
                          <a:solidFill>
                            <a:srgbClr val="000000"/>
                          </a:solidFill>
                          <a:effectLst/>
                          <a:latin typeface="+mn-lt"/>
                        </a:rPr>
                        <a:t>14.3</a:t>
                      </a:r>
                    </a:p>
                  </a:txBody>
                  <a:tcPr marL="6350" marR="6350" marT="6350" marB="0" anchor="b">
                    <a:solidFill>
                      <a:srgbClr val="00B0F0"/>
                    </a:solidFill>
                  </a:tcPr>
                </a:tc>
                <a:extLst>
                  <a:ext uri="{0D108BD9-81ED-4DB2-BD59-A6C34878D82A}">
                    <a16:rowId xmlns:a16="http://schemas.microsoft.com/office/drawing/2014/main" val="457325206"/>
                  </a:ext>
                </a:extLst>
              </a:tr>
              <a:tr h="306355">
                <a:tc>
                  <a:txBody>
                    <a:bodyPr/>
                    <a:lstStyle/>
                    <a:p>
                      <a:pPr algn="ctr"/>
                      <a:r>
                        <a:rPr lang="en-US" sz="1000" b="1" dirty="0"/>
                        <a:t>United States</a:t>
                      </a:r>
                    </a:p>
                  </a:txBody>
                  <a:tcPr/>
                </a:tc>
                <a:tc>
                  <a:txBody>
                    <a:bodyPr/>
                    <a:lstStyle/>
                    <a:p>
                      <a:pPr algn="ctr" fontAlgn="b"/>
                      <a:r>
                        <a:rPr lang="en-US" sz="1100" b="1" i="0" u="none" strike="noStrike" dirty="0">
                          <a:solidFill>
                            <a:srgbClr val="000000"/>
                          </a:solidFill>
                          <a:effectLst/>
                          <a:latin typeface="+mn-lt"/>
                        </a:rPr>
                        <a:t>96.9716%</a:t>
                      </a:r>
                    </a:p>
                  </a:txBody>
                  <a:tcPr marL="6350" marR="6350" marT="6350" marB="0" anchor="b"/>
                </a:tc>
                <a:tc>
                  <a:txBody>
                    <a:bodyPr/>
                    <a:lstStyle/>
                    <a:p>
                      <a:pPr algn="ctr" fontAlgn="b"/>
                      <a:r>
                        <a:rPr lang="en-US" sz="1100" b="1" i="0" u="none" strike="noStrike" dirty="0">
                          <a:solidFill>
                            <a:srgbClr val="000000"/>
                          </a:solidFill>
                          <a:effectLst/>
                          <a:latin typeface="+mn-lt"/>
                        </a:rPr>
                        <a:t>708</a:t>
                      </a:r>
                    </a:p>
                  </a:txBody>
                  <a:tcPr marL="6350" marR="6350" marT="6350" marB="0" anchor="b"/>
                </a:tc>
                <a:tc>
                  <a:txBody>
                    <a:bodyPr/>
                    <a:lstStyle/>
                    <a:p>
                      <a:pPr algn="ctr" fontAlgn="b"/>
                      <a:r>
                        <a:rPr lang="en-US" sz="1100" b="1" i="0" u="none" strike="noStrike" dirty="0">
                          <a:solidFill>
                            <a:srgbClr val="000000"/>
                          </a:solidFill>
                          <a:effectLst/>
                          <a:latin typeface="+mn-lt"/>
                        </a:rPr>
                        <a:t>24.5</a:t>
                      </a:r>
                    </a:p>
                  </a:txBody>
                  <a:tcPr marL="6350" marR="6350" marT="6350" marB="0" anchor="b">
                    <a:solidFill>
                      <a:srgbClr val="92D050"/>
                    </a:solidFill>
                  </a:tcPr>
                </a:tc>
                <a:extLst>
                  <a:ext uri="{0D108BD9-81ED-4DB2-BD59-A6C34878D82A}">
                    <a16:rowId xmlns:a16="http://schemas.microsoft.com/office/drawing/2014/main" val="190986546"/>
                  </a:ext>
                </a:extLst>
              </a:tr>
              <a:tr h="306355">
                <a:tc>
                  <a:txBody>
                    <a:bodyPr/>
                    <a:lstStyle/>
                    <a:p>
                      <a:pPr algn="ctr"/>
                      <a:r>
                        <a:rPr lang="en-US" sz="1000" b="1" dirty="0"/>
                        <a:t>Total</a:t>
                      </a:r>
                    </a:p>
                  </a:txBody>
                  <a:tcPr/>
                </a:tc>
                <a:tc>
                  <a:txBody>
                    <a:bodyPr/>
                    <a:lstStyle/>
                    <a:p>
                      <a:pPr algn="ctr"/>
                      <a:r>
                        <a:rPr lang="en-US" sz="1000" b="1" dirty="0"/>
                        <a:t>100%</a:t>
                      </a:r>
                    </a:p>
                  </a:txBody>
                  <a:tcPr/>
                </a:tc>
                <a:tc>
                  <a:txBody>
                    <a:bodyPr/>
                    <a:lstStyle/>
                    <a:p>
                      <a:pPr algn="ctr"/>
                      <a:r>
                        <a:rPr lang="en-US" sz="1000" b="1" dirty="0"/>
                        <a:t>728</a:t>
                      </a:r>
                    </a:p>
                  </a:txBody>
                  <a:tcPr/>
                </a:tc>
                <a:tc>
                  <a:txBody>
                    <a:bodyPr/>
                    <a:lstStyle/>
                    <a:p>
                      <a:pPr algn="ctr"/>
                      <a:endParaRPr lang="en-US" sz="1000" b="1" dirty="0"/>
                    </a:p>
                  </a:txBody>
                  <a:tcPr/>
                </a:tc>
                <a:extLst>
                  <a:ext uri="{0D108BD9-81ED-4DB2-BD59-A6C34878D82A}">
                    <a16:rowId xmlns:a16="http://schemas.microsoft.com/office/drawing/2014/main" val="636300949"/>
                  </a:ext>
                </a:extLst>
              </a:tr>
            </a:tbl>
          </a:graphicData>
        </a:graphic>
      </p:graphicFrame>
      <mc:AlternateContent xmlns:mc="http://schemas.openxmlformats.org/markup-compatibility/2006" xmlns:cx4="http://schemas.microsoft.com/office/drawing/2016/5/10/chartex">
        <mc:Choice Requires="cx4">
          <p:graphicFrame>
            <p:nvGraphicFramePr>
              <p:cNvPr id="8" name="Chart 7">
                <a:extLst>
                  <a:ext uri="{FF2B5EF4-FFF2-40B4-BE49-F238E27FC236}">
                    <a16:creationId xmlns:a16="http://schemas.microsoft.com/office/drawing/2014/main" id="{73CF2564-09B4-FC07-F7B3-9AE6A3DC9021}"/>
                  </a:ext>
                </a:extLst>
              </p:cNvPr>
              <p:cNvGraphicFramePr/>
              <p:nvPr>
                <p:extLst>
                  <p:ext uri="{D42A27DB-BD31-4B8C-83A1-F6EECF244321}">
                    <p14:modId xmlns:p14="http://schemas.microsoft.com/office/powerpoint/2010/main" val="3413464504"/>
                  </p:ext>
                </p:extLst>
              </p:nvPr>
            </p:nvGraphicFramePr>
            <p:xfrm>
              <a:off x="58807" y="1100877"/>
              <a:ext cx="6770176" cy="515403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Chart 7">
                <a:extLst>
                  <a:ext uri="{FF2B5EF4-FFF2-40B4-BE49-F238E27FC236}">
                    <a16:creationId xmlns:a16="http://schemas.microsoft.com/office/drawing/2014/main" id="{73CF2564-09B4-FC07-F7B3-9AE6A3DC9021}"/>
                  </a:ext>
                </a:extLst>
              </p:cNvPr>
              <p:cNvPicPr>
                <a:picLocks noGrp="1" noRot="1" noChangeAspect="1" noMove="1" noResize="1" noEditPoints="1" noAdjustHandles="1" noChangeArrowheads="1" noChangeShapeType="1"/>
              </p:cNvPicPr>
              <p:nvPr/>
            </p:nvPicPr>
            <p:blipFill>
              <a:blip r:embed="rId3"/>
              <a:stretch>
                <a:fillRect/>
              </a:stretch>
            </p:blipFill>
            <p:spPr>
              <a:xfrm>
                <a:off x="58807" y="1100877"/>
                <a:ext cx="6770176" cy="5154038"/>
              </a:xfrm>
              <a:prstGeom prst="rect">
                <a:avLst/>
              </a:prstGeom>
            </p:spPr>
          </p:pic>
        </mc:Fallback>
      </mc:AlternateContent>
      <p:sp>
        <p:nvSpPr>
          <p:cNvPr id="12" name="TextBox 11">
            <a:extLst>
              <a:ext uri="{FF2B5EF4-FFF2-40B4-BE49-F238E27FC236}">
                <a16:creationId xmlns:a16="http://schemas.microsoft.com/office/drawing/2014/main" id="{7F36E9C4-8D11-1427-5F18-6A76C0E23124}"/>
              </a:ext>
            </a:extLst>
          </p:cNvPr>
          <p:cNvSpPr txBox="1"/>
          <p:nvPr/>
        </p:nvSpPr>
        <p:spPr>
          <a:xfrm>
            <a:off x="2160601" y="6211208"/>
            <a:ext cx="4494641" cy="400110"/>
          </a:xfrm>
          <a:prstGeom prst="rect">
            <a:avLst/>
          </a:prstGeom>
          <a:solidFill>
            <a:schemeClr val="bg1"/>
          </a:solidFill>
          <a:ln>
            <a:noFill/>
          </a:ln>
        </p:spPr>
        <p:txBody>
          <a:bodyPr wrap="square" rtlCol="0">
            <a:spAutoFit/>
          </a:bodyPr>
          <a:lstStyle/>
          <a:p>
            <a:pPr algn="ctr"/>
            <a:r>
              <a:rPr lang="en-US" sz="1000" dirty="0"/>
              <a:t>The weighted average Vulnerability Index (weighted on $ purchased) is 24.5  </a:t>
            </a:r>
          </a:p>
          <a:p>
            <a:pPr algn="ctr"/>
            <a:r>
              <a:rPr lang="en-US" sz="1000" dirty="0"/>
              <a:t>JWAluminum’s overall supply chain risk is Low.</a:t>
            </a:r>
          </a:p>
        </p:txBody>
      </p:sp>
      <p:graphicFrame>
        <p:nvGraphicFramePr>
          <p:cNvPr id="11" name="Table 11">
            <a:extLst>
              <a:ext uri="{FF2B5EF4-FFF2-40B4-BE49-F238E27FC236}">
                <a16:creationId xmlns:a16="http://schemas.microsoft.com/office/drawing/2014/main" id="{0D04A944-7A81-C524-59EB-12D218761581}"/>
              </a:ext>
            </a:extLst>
          </p:cNvPr>
          <p:cNvGraphicFramePr>
            <a:graphicFrameLocks noGrp="1"/>
          </p:cNvGraphicFramePr>
          <p:nvPr>
            <p:extLst>
              <p:ext uri="{D42A27DB-BD31-4B8C-83A1-F6EECF244321}">
                <p14:modId xmlns:p14="http://schemas.microsoft.com/office/powerpoint/2010/main" val="4149274791"/>
              </p:ext>
            </p:extLst>
          </p:nvPr>
        </p:nvGraphicFramePr>
        <p:xfrm>
          <a:off x="7138562" y="5305352"/>
          <a:ext cx="1376764" cy="1287948"/>
        </p:xfrm>
        <a:graphic>
          <a:graphicData uri="http://schemas.openxmlformats.org/drawingml/2006/table">
            <a:tbl>
              <a:tblPr firstRow="1" bandRow="1">
                <a:tableStyleId>{69012ECD-51FC-41F1-AA8D-1B2483CD663E}</a:tableStyleId>
              </a:tblPr>
              <a:tblGrid>
                <a:gridCol w="688382">
                  <a:extLst>
                    <a:ext uri="{9D8B030D-6E8A-4147-A177-3AD203B41FA5}">
                      <a16:colId xmlns:a16="http://schemas.microsoft.com/office/drawing/2014/main" val="1475508068"/>
                    </a:ext>
                  </a:extLst>
                </a:gridCol>
                <a:gridCol w="688382">
                  <a:extLst>
                    <a:ext uri="{9D8B030D-6E8A-4147-A177-3AD203B41FA5}">
                      <a16:colId xmlns:a16="http://schemas.microsoft.com/office/drawing/2014/main" val="3974002258"/>
                    </a:ext>
                  </a:extLst>
                </a:gridCol>
              </a:tblGrid>
              <a:tr h="214658">
                <a:tc>
                  <a:txBody>
                    <a:bodyPr/>
                    <a:lstStyle/>
                    <a:p>
                      <a:r>
                        <a:rPr lang="en-US" sz="600" dirty="0"/>
                        <a:t>Index Range</a:t>
                      </a:r>
                    </a:p>
                  </a:txBody>
                  <a:tcPr/>
                </a:tc>
                <a:tc>
                  <a:txBody>
                    <a:bodyPr/>
                    <a:lstStyle/>
                    <a:p>
                      <a:pPr algn="ctr"/>
                      <a:r>
                        <a:rPr lang="en-US" sz="600" b="1" dirty="0"/>
                        <a:t>Risk Level</a:t>
                      </a:r>
                    </a:p>
                  </a:txBody>
                  <a:tcPr/>
                </a:tc>
                <a:extLst>
                  <a:ext uri="{0D108BD9-81ED-4DB2-BD59-A6C34878D82A}">
                    <a16:rowId xmlns:a16="http://schemas.microsoft.com/office/drawing/2014/main" val="4155224606"/>
                  </a:ext>
                </a:extLst>
              </a:tr>
              <a:tr h="214658">
                <a:tc>
                  <a:txBody>
                    <a:bodyPr/>
                    <a:lstStyle/>
                    <a:p>
                      <a:pPr algn="ctr"/>
                      <a:r>
                        <a:rPr lang="en-US" sz="600" b="1" dirty="0"/>
                        <a:t>0-20</a:t>
                      </a:r>
                    </a:p>
                  </a:txBody>
                  <a:tcPr>
                    <a:solidFill>
                      <a:schemeClr val="bg1"/>
                    </a:solidFill>
                  </a:tcPr>
                </a:tc>
                <a:tc>
                  <a:txBody>
                    <a:bodyPr/>
                    <a:lstStyle/>
                    <a:p>
                      <a:pPr algn="ctr"/>
                      <a:r>
                        <a:rPr lang="en-US" sz="600" b="1" dirty="0"/>
                        <a:t>Very Low</a:t>
                      </a:r>
                    </a:p>
                  </a:txBody>
                  <a:tcPr>
                    <a:solidFill>
                      <a:srgbClr val="00B0F0"/>
                    </a:solidFill>
                  </a:tcPr>
                </a:tc>
                <a:extLst>
                  <a:ext uri="{0D108BD9-81ED-4DB2-BD59-A6C34878D82A}">
                    <a16:rowId xmlns:a16="http://schemas.microsoft.com/office/drawing/2014/main" val="290293260"/>
                  </a:ext>
                </a:extLst>
              </a:tr>
              <a:tr h="214658">
                <a:tc>
                  <a:txBody>
                    <a:bodyPr/>
                    <a:lstStyle/>
                    <a:p>
                      <a:pPr algn="ctr"/>
                      <a:r>
                        <a:rPr lang="en-US" sz="600" b="1" dirty="0"/>
                        <a:t>21-40</a:t>
                      </a:r>
                    </a:p>
                  </a:txBody>
                  <a:tcPr>
                    <a:solidFill>
                      <a:schemeClr val="bg1"/>
                    </a:solidFill>
                  </a:tcPr>
                </a:tc>
                <a:tc>
                  <a:txBody>
                    <a:bodyPr/>
                    <a:lstStyle/>
                    <a:p>
                      <a:pPr algn="ctr"/>
                      <a:r>
                        <a:rPr lang="en-US" sz="600" b="1" dirty="0"/>
                        <a:t>Low</a:t>
                      </a:r>
                    </a:p>
                  </a:txBody>
                  <a:tcPr>
                    <a:solidFill>
                      <a:srgbClr val="92D050"/>
                    </a:solidFill>
                  </a:tcPr>
                </a:tc>
                <a:extLst>
                  <a:ext uri="{0D108BD9-81ED-4DB2-BD59-A6C34878D82A}">
                    <a16:rowId xmlns:a16="http://schemas.microsoft.com/office/drawing/2014/main" val="1621392900"/>
                  </a:ext>
                </a:extLst>
              </a:tr>
              <a:tr h="214658">
                <a:tc>
                  <a:txBody>
                    <a:bodyPr/>
                    <a:lstStyle/>
                    <a:p>
                      <a:pPr algn="ctr"/>
                      <a:r>
                        <a:rPr lang="en-US" sz="600" b="1" dirty="0"/>
                        <a:t>41-60</a:t>
                      </a:r>
                    </a:p>
                  </a:txBody>
                  <a:tcPr>
                    <a:solidFill>
                      <a:schemeClr val="bg1"/>
                    </a:solidFill>
                  </a:tcPr>
                </a:tc>
                <a:tc>
                  <a:txBody>
                    <a:bodyPr/>
                    <a:lstStyle/>
                    <a:p>
                      <a:pPr algn="ctr"/>
                      <a:r>
                        <a:rPr lang="en-US" sz="600" b="1" dirty="0"/>
                        <a:t>Medium</a:t>
                      </a:r>
                    </a:p>
                  </a:txBody>
                  <a:tcPr>
                    <a:solidFill>
                      <a:schemeClr val="accent4">
                        <a:lumMod val="40000"/>
                        <a:lumOff val="60000"/>
                      </a:schemeClr>
                    </a:solidFill>
                  </a:tcPr>
                </a:tc>
                <a:extLst>
                  <a:ext uri="{0D108BD9-81ED-4DB2-BD59-A6C34878D82A}">
                    <a16:rowId xmlns:a16="http://schemas.microsoft.com/office/drawing/2014/main" val="2919519710"/>
                  </a:ext>
                </a:extLst>
              </a:tr>
              <a:tr h="214658">
                <a:tc>
                  <a:txBody>
                    <a:bodyPr/>
                    <a:lstStyle/>
                    <a:p>
                      <a:pPr algn="ctr"/>
                      <a:r>
                        <a:rPr lang="en-US" sz="600" b="1" dirty="0"/>
                        <a:t>61-80</a:t>
                      </a:r>
                    </a:p>
                  </a:txBody>
                  <a:tcPr>
                    <a:solidFill>
                      <a:schemeClr val="bg1"/>
                    </a:solidFill>
                  </a:tcPr>
                </a:tc>
                <a:tc>
                  <a:txBody>
                    <a:bodyPr/>
                    <a:lstStyle/>
                    <a:p>
                      <a:pPr algn="ctr"/>
                      <a:r>
                        <a:rPr lang="en-US" sz="600" b="1" dirty="0"/>
                        <a:t>High</a:t>
                      </a:r>
                    </a:p>
                  </a:txBody>
                  <a:tcPr>
                    <a:solidFill>
                      <a:srgbClr val="FFFF00"/>
                    </a:solidFill>
                  </a:tcPr>
                </a:tc>
                <a:extLst>
                  <a:ext uri="{0D108BD9-81ED-4DB2-BD59-A6C34878D82A}">
                    <a16:rowId xmlns:a16="http://schemas.microsoft.com/office/drawing/2014/main" val="4145717929"/>
                  </a:ext>
                </a:extLst>
              </a:tr>
              <a:tr h="214658">
                <a:tc>
                  <a:txBody>
                    <a:bodyPr/>
                    <a:lstStyle/>
                    <a:p>
                      <a:pPr algn="ctr"/>
                      <a:r>
                        <a:rPr lang="en-US" sz="600" b="1" dirty="0"/>
                        <a:t>81-100</a:t>
                      </a:r>
                    </a:p>
                  </a:txBody>
                  <a:tcPr>
                    <a:solidFill>
                      <a:schemeClr val="bg1"/>
                    </a:solidFill>
                  </a:tcPr>
                </a:tc>
                <a:tc>
                  <a:txBody>
                    <a:bodyPr/>
                    <a:lstStyle/>
                    <a:p>
                      <a:pPr algn="ctr"/>
                      <a:r>
                        <a:rPr lang="en-US" sz="600" b="1" dirty="0"/>
                        <a:t>Very High</a:t>
                      </a:r>
                    </a:p>
                  </a:txBody>
                  <a:tcPr>
                    <a:solidFill>
                      <a:srgbClr val="FFC000"/>
                    </a:solidFill>
                  </a:tcPr>
                </a:tc>
                <a:extLst>
                  <a:ext uri="{0D108BD9-81ED-4DB2-BD59-A6C34878D82A}">
                    <a16:rowId xmlns:a16="http://schemas.microsoft.com/office/drawing/2014/main" val="2834353941"/>
                  </a:ext>
                </a:extLst>
              </a:tr>
            </a:tbl>
          </a:graphicData>
        </a:graphic>
      </p:graphicFrame>
      <p:sp>
        <p:nvSpPr>
          <p:cNvPr id="13" name="TextBox 12">
            <a:extLst>
              <a:ext uri="{FF2B5EF4-FFF2-40B4-BE49-F238E27FC236}">
                <a16:creationId xmlns:a16="http://schemas.microsoft.com/office/drawing/2014/main" id="{A3A70BFD-A842-86F2-E1D8-17B9D938BC86}"/>
              </a:ext>
            </a:extLst>
          </p:cNvPr>
          <p:cNvSpPr txBox="1"/>
          <p:nvPr/>
        </p:nvSpPr>
        <p:spPr>
          <a:xfrm>
            <a:off x="8640196" y="5318848"/>
            <a:ext cx="3380922" cy="1015663"/>
          </a:xfrm>
          <a:prstGeom prst="rect">
            <a:avLst/>
          </a:prstGeom>
          <a:noFill/>
        </p:spPr>
        <p:txBody>
          <a:bodyPr wrap="square" rtlCol="0">
            <a:spAutoFit/>
          </a:bodyPr>
          <a:lstStyle/>
          <a:p>
            <a:pPr algn="l"/>
            <a:r>
              <a:rPr lang="en-US" sz="1000" i="1" dirty="0"/>
              <a:t>*Data collected is Q1 2022 – Q2 2023. JW purchase and supplier sources are consistent from year to year.  </a:t>
            </a:r>
          </a:p>
          <a:p>
            <a:pPr algn="l"/>
            <a:endParaRPr lang="en-US" sz="1000" b="1" i="1" dirty="0"/>
          </a:p>
          <a:p>
            <a:pPr algn="l"/>
            <a:r>
              <a:rPr lang="en-US" sz="1000" i="1" dirty="0"/>
              <a:t>Thus, an update of purchasing values and supplier data will be provided every two years, with the next refresh of this information in 2025.</a:t>
            </a:r>
          </a:p>
        </p:txBody>
      </p:sp>
    </p:spTree>
    <p:extLst>
      <p:ext uri="{BB962C8B-B14F-4D97-AF65-F5344CB8AC3E}">
        <p14:creationId xmlns:p14="http://schemas.microsoft.com/office/powerpoint/2010/main" val="413224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D81BA3-97CA-BD43-E7D8-1E502F64C5A0}"/>
              </a:ext>
            </a:extLst>
          </p:cNvPr>
          <p:cNvSpPr>
            <a:spLocks noGrp="1"/>
          </p:cNvSpPr>
          <p:nvPr>
            <p:ph type="title"/>
          </p:nvPr>
        </p:nvSpPr>
        <p:spPr>
          <a:xfrm>
            <a:off x="457200" y="91440"/>
            <a:ext cx="9929202" cy="766989"/>
          </a:xfrm>
        </p:spPr>
        <p:txBody>
          <a:bodyPr anchor="ctr">
            <a:normAutofit/>
          </a:bodyPr>
          <a:lstStyle/>
          <a:p>
            <a:r>
              <a:rPr lang="en-US" dirty="0"/>
              <a:t>Actions and Effectiveness</a:t>
            </a:r>
          </a:p>
        </p:txBody>
      </p:sp>
      <p:sp>
        <p:nvSpPr>
          <p:cNvPr id="5" name="TextBox 4">
            <a:extLst>
              <a:ext uri="{FF2B5EF4-FFF2-40B4-BE49-F238E27FC236}">
                <a16:creationId xmlns:a16="http://schemas.microsoft.com/office/drawing/2014/main" id="{A26D62C5-EE8E-F660-7693-548FCABB9DD3}"/>
              </a:ext>
            </a:extLst>
          </p:cNvPr>
          <p:cNvSpPr txBox="1"/>
          <p:nvPr/>
        </p:nvSpPr>
        <p:spPr>
          <a:xfrm>
            <a:off x="457200" y="1028700"/>
            <a:ext cx="4257675" cy="5382563"/>
          </a:xfrm>
          <a:prstGeom prst="rect">
            <a:avLst/>
          </a:prstGeom>
        </p:spPr>
        <p:txBody>
          <a:bodyPr vert="horz" lIns="91440" tIns="45720" rIns="91440" bIns="45720" rtlCol="0">
            <a:normAutofit fontScale="92500" lnSpcReduction="20000"/>
          </a:bodyPr>
          <a:lstStyle/>
          <a:p>
            <a:pPr>
              <a:spcAft>
                <a:spcPts val="1200"/>
              </a:spcAft>
              <a:buClr>
                <a:schemeClr val="accent1"/>
              </a:buClr>
            </a:pPr>
            <a:r>
              <a:rPr lang="en-US" sz="2000" kern="1200" baseline="0" dirty="0"/>
              <a:t>From Q3 2023 to Q3 2024, JW Aluminum has assessed 31 suppliers.  </a:t>
            </a:r>
          </a:p>
          <a:p>
            <a:pPr marL="800100" lvl="1" indent="-342900">
              <a:spcAft>
                <a:spcPts val="1200"/>
              </a:spcAft>
              <a:buClr>
                <a:schemeClr val="accent1"/>
              </a:buClr>
              <a:buFont typeface="Wingdings" panose="05000000000000000000" pitchFamily="2" charset="2"/>
              <a:buChar char="v"/>
            </a:pPr>
            <a:r>
              <a:rPr lang="en-US" sz="2000" kern="1200" baseline="0" dirty="0"/>
              <a:t>12 suppliers were found to be very low risk level</a:t>
            </a:r>
            <a:endParaRPr lang="en-US" sz="2000" dirty="0"/>
          </a:p>
          <a:p>
            <a:pPr marL="800100" lvl="1" indent="-342900">
              <a:spcAft>
                <a:spcPts val="1200"/>
              </a:spcAft>
              <a:buClr>
                <a:schemeClr val="accent1"/>
              </a:buClr>
              <a:buFont typeface="Wingdings" panose="05000000000000000000" pitchFamily="2" charset="2"/>
              <a:buChar char="v"/>
            </a:pPr>
            <a:r>
              <a:rPr lang="en-US" sz="2000" kern="1200" baseline="0" dirty="0"/>
              <a:t>17 were found to be low risk level</a:t>
            </a:r>
            <a:endParaRPr lang="en-US" sz="2000" dirty="0"/>
          </a:p>
          <a:p>
            <a:pPr marL="800100" lvl="1" indent="-342900">
              <a:spcAft>
                <a:spcPts val="1200"/>
              </a:spcAft>
              <a:buClr>
                <a:schemeClr val="accent1"/>
              </a:buClr>
              <a:buFont typeface="Wingdings" panose="05000000000000000000" pitchFamily="2" charset="2"/>
              <a:buChar char="v"/>
            </a:pPr>
            <a:r>
              <a:rPr lang="en-US" sz="2000" kern="1200" baseline="0" dirty="0"/>
              <a:t>2 were at medium risk level.  </a:t>
            </a:r>
          </a:p>
          <a:p>
            <a:pPr>
              <a:spcAft>
                <a:spcPts val="1200"/>
              </a:spcAft>
              <a:buClr>
                <a:schemeClr val="accent1"/>
              </a:buClr>
            </a:pPr>
            <a:r>
              <a:rPr lang="en-US" sz="2000" kern="1200" baseline="0" dirty="0"/>
              <a:t>These scores resulted in a 24.2 risk level compared to a 24.5 vulnerability index for JW. </a:t>
            </a:r>
          </a:p>
          <a:p>
            <a:pPr>
              <a:spcAft>
                <a:spcPts val="1200"/>
              </a:spcAft>
              <a:buClr>
                <a:schemeClr val="accent1"/>
              </a:buClr>
            </a:pPr>
            <a:r>
              <a:rPr lang="en-US" sz="2000" kern="1200" baseline="0" dirty="0"/>
              <a:t>Corrective actions were issued for medium risk suppliers and upon closure resulted in a reduced risk level of 23.8. </a:t>
            </a:r>
          </a:p>
          <a:p>
            <a:pPr>
              <a:spcAft>
                <a:spcPts val="1200"/>
              </a:spcAft>
              <a:buClr>
                <a:schemeClr val="accent1"/>
              </a:buClr>
            </a:pPr>
            <a:r>
              <a:rPr lang="en-US" sz="2000" kern="1200" baseline="0" dirty="0"/>
              <a:t>Of those assessed, 2 were suppliers of primary aluminum.  </a:t>
            </a:r>
          </a:p>
          <a:p>
            <a:pPr>
              <a:spcAft>
                <a:spcPts val="1200"/>
              </a:spcAft>
              <a:buClr>
                <a:schemeClr val="accent1"/>
              </a:buClr>
            </a:pPr>
            <a:r>
              <a:rPr lang="en-US" sz="2000" kern="1200" baseline="0" dirty="0"/>
              <a:t>Neither supplier showed evidence of sourcing from CAHRA’s.</a:t>
            </a:r>
          </a:p>
        </p:txBody>
      </p:sp>
      <p:sp>
        <p:nvSpPr>
          <p:cNvPr id="4" name="Slide Number Placeholder 3">
            <a:extLst>
              <a:ext uri="{FF2B5EF4-FFF2-40B4-BE49-F238E27FC236}">
                <a16:creationId xmlns:a16="http://schemas.microsoft.com/office/drawing/2014/main" id="{D7AA5078-562F-5342-9B3F-345EF9E2898F}"/>
              </a:ext>
            </a:extLst>
          </p:cNvPr>
          <p:cNvSpPr>
            <a:spLocks noGrp="1"/>
          </p:cNvSpPr>
          <p:nvPr>
            <p:ph type="sldNum" sz="quarter" idx="12"/>
          </p:nvPr>
        </p:nvSpPr>
        <p:spPr>
          <a:xfrm>
            <a:off x="11850238" y="6411263"/>
            <a:ext cx="341760" cy="246221"/>
          </a:xfrm>
        </p:spPr>
        <p:txBody>
          <a:bodyPr vert="horz" wrap="none" lIns="91440" tIns="45720" rIns="91440" bIns="45720" rtlCol="0" anchor="ctr">
            <a:normAutofit/>
          </a:bodyPr>
          <a:lstStyle/>
          <a:p>
            <a:pPr>
              <a:spcAft>
                <a:spcPts val="600"/>
              </a:spcAft>
            </a:pPr>
            <a:fld id="{31B70944-3EC1-2C45-8C4D-C76ABFE738A6}" type="slidenum">
              <a:rPr lang="en-US" smtClean="0"/>
              <a:pPr>
                <a:spcAft>
                  <a:spcPts val="600"/>
                </a:spcAft>
              </a:pPr>
              <a:t>11</a:t>
            </a:fld>
            <a:endParaRPr lang="en-US"/>
          </a:p>
        </p:txBody>
      </p:sp>
      <p:pic>
        <p:nvPicPr>
          <p:cNvPr id="2" name="Picture 1">
            <a:extLst>
              <a:ext uri="{FF2B5EF4-FFF2-40B4-BE49-F238E27FC236}">
                <a16:creationId xmlns:a16="http://schemas.microsoft.com/office/drawing/2014/main" id="{D60FAF48-1F2E-57AF-C853-B6309438101F}"/>
              </a:ext>
            </a:extLst>
          </p:cNvPr>
          <p:cNvPicPr>
            <a:picLocks noChangeAspect="1"/>
          </p:cNvPicPr>
          <p:nvPr/>
        </p:nvPicPr>
        <p:blipFill>
          <a:blip r:embed="rId2"/>
          <a:srcRect b="7006"/>
          <a:stretch/>
        </p:blipFill>
        <p:spPr>
          <a:xfrm>
            <a:off x="4998509" y="1560785"/>
            <a:ext cx="6587546" cy="3736430"/>
          </a:xfrm>
          <a:prstGeom prst="rect">
            <a:avLst/>
          </a:prstGeom>
        </p:spPr>
      </p:pic>
    </p:spTree>
    <p:extLst>
      <p:ext uri="{BB962C8B-B14F-4D97-AF65-F5344CB8AC3E}">
        <p14:creationId xmlns:p14="http://schemas.microsoft.com/office/powerpoint/2010/main" val="4214188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9B367D-0016-0033-77C6-9D48F3E4CFBE}"/>
              </a:ext>
            </a:extLst>
          </p:cNvPr>
          <p:cNvSpPr>
            <a:spLocks noGrp="1"/>
          </p:cNvSpPr>
          <p:nvPr>
            <p:ph type="title"/>
          </p:nvPr>
        </p:nvSpPr>
        <p:spPr>
          <a:xfrm>
            <a:off x="457200" y="91440"/>
            <a:ext cx="9929202" cy="766989"/>
          </a:xfrm>
        </p:spPr>
        <p:txBody>
          <a:bodyPr/>
          <a:lstStyle/>
          <a:p>
            <a:r>
              <a:rPr lang="en-US" dirty="0"/>
              <a:t>Actions and Effectiveness</a:t>
            </a:r>
          </a:p>
        </p:txBody>
      </p:sp>
      <p:sp>
        <p:nvSpPr>
          <p:cNvPr id="4" name="Slide Number Placeholder 3">
            <a:extLst>
              <a:ext uri="{FF2B5EF4-FFF2-40B4-BE49-F238E27FC236}">
                <a16:creationId xmlns:a16="http://schemas.microsoft.com/office/drawing/2014/main" id="{B7718C11-2344-D134-7376-7BF2E6E5DFC8}"/>
              </a:ext>
            </a:extLst>
          </p:cNvPr>
          <p:cNvSpPr>
            <a:spLocks noGrp="1"/>
          </p:cNvSpPr>
          <p:nvPr>
            <p:ph type="sldNum" sz="quarter" idx="12"/>
          </p:nvPr>
        </p:nvSpPr>
        <p:spPr>
          <a:xfrm>
            <a:off x="11850238" y="6411263"/>
            <a:ext cx="341760" cy="246221"/>
          </a:xfrm>
        </p:spPr>
        <p:txBody>
          <a:bodyPr wrap="none" anchor="ctr">
            <a:normAutofit/>
          </a:bodyPr>
          <a:lstStyle/>
          <a:p>
            <a:pPr>
              <a:spcAft>
                <a:spcPts val="600"/>
              </a:spcAft>
            </a:pPr>
            <a:fld id="{31B70944-3EC1-2C45-8C4D-C76ABFE738A6}" type="slidenum">
              <a:rPr lang="en-US" smtClean="0"/>
              <a:pPr>
                <a:spcAft>
                  <a:spcPts val="600"/>
                </a:spcAft>
              </a:pPr>
              <a:t>12</a:t>
            </a:fld>
            <a:endParaRPr lang="en-US"/>
          </a:p>
        </p:txBody>
      </p:sp>
      <p:graphicFrame>
        <p:nvGraphicFramePr>
          <p:cNvPr id="5" name="Table 4">
            <a:extLst>
              <a:ext uri="{FF2B5EF4-FFF2-40B4-BE49-F238E27FC236}">
                <a16:creationId xmlns:a16="http://schemas.microsoft.com/office/drawing/2014/main" id="{139DFEFA-6F2D-BE0B-C746-9EB34131B21F}"/>
              </a:ext>
            </a:extLst>
          </p:cNvPr>
          <p:cNvGraphicFramePr>
            <a:graphicFrameLocks noGrp="1"/>
          </p:cNvGraphicFramePr>
          <p:nvPr>
            <p:extLst>
              <p:ext uri="{D42A27DB-BD31-4B8C-83A1-F6EECF244321}">
                <p14:modId xmlns:p14="http://schemas.microsoft.com/office/powerpoint/2010/main" val="2917276030"/>
              </p:ext>
            </p:extLst>
          </p:nvPr>
        </p:nvGraphicFramePr>
        <p:xfrm>
          <a:off x="457200" y="1152675"/>
          <a:ext cx="11393038" cy="5259354"/>
        </p:xfrm>
        <a:graphic>
          <a:graphicData uri="http://schemas.openxmlformats.org/drawingml/2006/table">
            <a:tbl>
              <a:tblPr/>
              <a:tblGrid>
                <a:gridCol w="1627239">
                  <a:extLst>
                    <a:ext uri="{9D8B030D-6E8A-4147-A177-3AD203B41FA5}">
                      <a16:colId xmlns:a16="http://schemas.microsoft.com/office/drawing/2014/main" val="3306610329"/>
                    </a:ext>
                  </a:extLst>
                </a:gridCol>
                <a:gridCol w="2265888">
                  <a:extLst>
                    <a:ext uri="{9D8B030D-6E8A-4147-A177-3AD203B41FA5}">
                      <a16:colId xmlns:a16="http://schemas.microsoft.com/office/drawing/2014/main" val="4001852817"/>
                    </a:ext>
                  </a:extLst>
                </a:gridCol>
                <a:gridCol w="2770909">
                  <a:extLst>
                    <a:ext uri="{9D8B030D-6E8A-4147-A177-3AD203B41FA5}">
                      <a16:colId xmlns:a16="http://schemas.microsoft.com/office/drawing/2014/main" val="1555442315"/>
                    </a:ext>
                  </a:extLst>
                </a:gridCol>
                <a:gridCol w="4729002">
                  <a:extLst>
                    <a:ext uri="{9D8B030D-6E8A-4147-A177-3AD203B41FA5}">
                      <a16:colId xmlns:a16="http://schemas.microsoft.com/office/drawing/2014/main" val="2420365951"/>
                    </a:ext>
                  </a:extLst>
                </a:gridCol>
              </a:tblGrid>
              <a:tr h="590667">
                <a:tc>
                  <a:txBody>
                    <a:bodyPr/>
                    <a:lstStyle/>
                    <a:p>
                      <a:pPr algn="l" rtl="0" fontAlgn="ctr"/>
                      <a:r>
                        <a:rPr lang="en-US" sz="2300" b="1" i="0" u="none" strike="noStrike" dirty="0">
                          <a:solidFill>
                            <a:srgbClr val="FFFFFF"/>
                          </a:solidFill>
                          <a:effectLst/>
                          <a:latin typeface="Arial" panose="020B0604020202020204" pitchFamily="34" charset="0"/>
                        </a:rPr>
                        <a:t>Risk Area</a:t>
                      </a:r>
                      <a:endParaRPr lang="en-US" sz="2300" b="0" i="0" u="none" strike="noStrike" dirty="0">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tc>
                  <a:txBody>
                    <a:bodyPr/>
                    <a:lstStyle/>
                    <a:p>
                      <a:pPr algn="l" rtl="0" fontAlgn="ctr"/>
                      <a:r>
                        <a:rPr lang="en-US" sz="2300" b="1" i="0" u="none" strike="noStrike">
                          <a:solidFill>
                            <a:srgbClr val="FFFFFF"/>
                          </a:solidFill>
                          <a:effectLst/>
                          <a:latin typeface="Arial" panose="020B0604020202020204" pitchFamily="34" charset="0"/>
                        </a:rPr>
                        <a:t>Description</a:t>
                      </a:r>
                      <a:endParaRPr lang="en-US" sz="2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tc>
                  <a:txBody>
                    <a:bodyPr/>
                    <a:lstStyle/>
                    <a:p>
                      <a:pPr algn="l" rtl="0" fontAlgn="ctr"/>
                      <a:r>
                        <a:rPr lang="en-US" sz="2300" b="1" i="0" u="none" strike="noStrike">
                          <a:solidFill>
                            <a:srgbClr val="FFFFFF"/>
                          </a:solidFill>
                          <a:effectLst/>
                          <a:latin typeface="Arial" panose="020B0604020202020204" pitchFamily="34" charset="0"/>
                        </a:rPr>
                        <a:t>Mitigation Strategy</a:t>
                      </a:r>
                      <a:endParaRPr lang="en-US" sz="2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tc>
                  <a:txBody>
                    <a:bodyPr/>
                    <a:lstStyle/>
                    <a:p>
                      <a:pPr algn="ctr" rtl="0" fontAlgn="ctr"/>
                      <a:r>
                        <a:rPr lang="en-US" sz="2300" b="1" i="0" u="none" strike="noStrike" dirty="0">
                          <a:solidFill>
                            <a:srgbClr val="FFFFFF"/>
                          </a:solidFill>
                          <a:effectLst/>
                          <a:latin typeface="Arial" panose="020B0604020202020204" pitchFamily="34" charset="0"/>
                        </a:rPr>
                        <a:t>Effectiveness</a:t>
                      </a:r>
                      <a:endParaRPr lang="en-US" sz="2300" b="0" i="0" u="none" strike="noStrike" dirty="0">
                        <a:effectLst/>
                        <a:latin typeface="Arial" panose="020B0604020202020204" pitchFamily="34" charset="0"/>
                      </a:endParaRPr>
                    </a:p>
                  </a:txBody>
                  <a:tcPr marL="6811" marR="6811" marT="6811"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extLst>
                  <a:ext uri="{0D108BD9-81ED-4DB2-BD59-A6C34878D82A}">
                    <a16:rowId xmlns:a16="http://schemas.microsoft.com/office/drawing/2014/main" val="2490392637"/>
                  </a:ext>
                </a:extLst>
              </a:tr>
              <a:tr h="1340632">
                <a:tc>
                  <a:txBody>
                    <a:bodyPr/>
                    <a:lstStyle/>
                    <a:p>
                      <a:pPr algn="l" rtl="0" fontAlgn="ctr"/>
                      <a:r>
                        <a:rPr lang="en-US" sz="900" b="0" i="0" u="none" strike="noStrike">
                          <a:solidFill>
                            <a:srgbClr val="000000"/>
                          </a:solidFill>
                          <a:effectLst/>
                          <a:latin typeface="Arial" panose="020B0604020202020204" pitchFamily="34" charset="0"/>
                        </a:rPr>
                        <a:t>Supply Chain</a:t>
                      </a:r>
                      <a:endParaRPr lang="en-US" sz="1300" b="0" i="0" u="none" strike="noStrike">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Suppliers and subcontractors may engage in forced labor or exploitative practices. </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Conduct thorough due diligence, including assessments of suppliers. Implement a Supplier  Conduct policy. </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Suppliers are alerted via email of our Supplier Conduct Policy and the need for assessments of their practices. The content of the Supplier Conduct Policy is included in our Purchase Order Terms and Conditions.  Acceptance of our purchase order constitutes acceptance of the Supplier Conduct Policy. To date, 31 suppliers have received assessment questionnaires. 12 suppliers were found to be very low risk level, 17 were found to be low risk level, and 2 were at medium risk level.  These scores resulted in a 24.2 risk level compared to a 24.5 vulnerability index for JW.  Corrective actions were issued for medium risk suppliers and upon closure resulted in a reduced risk level of 23.8.  </a:t>
                      </a:r>
                      <a:endParaRPr lang="en-US" sz="1300" b="0" i="0" u="none" strike="noStrike">
                        <a:effectLst/>
                        <a:latin typeface="Arial" panose="020B0604020202020204" pitchFamily="34" charset="0"/>
                      </a:endParaRPr>
                    </a:p>
                  </a:txBody>
                  <a:tcPr marL="6811" marR="6811" marT="6811"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2708478870"/>
                  </a:ext>
                </a:extLst>
              </a:tr>
              <a:tr h="294498">
                <a:tc>
                  <a:txBody>
                    <a:bodyPr/>
                    <a:lstStyle/>
                    <a:p>
                      <a:pPr algn="l" rtl="0" fontAlgn="ctr"/>
                      <a:r>
                        <a:rPr lang="en-US" sz="900" b="0" i="0" u="none" strike="noStrike">
                          <a:solidFill>
                            <a:srgbClr val="000000"/>
                          </a:solidFill>
                          <a:effectLst/>
                          <a:latin typeface="Arial" panose="020B0604020202020204" pitchFamily="34" charset="0"/>
                        </a:rPr>
                        <a:t>Raw Material Sourcing</a:t>
                      </a:r>
                      <a:endParaRPr lang="en-US" sz="1300" b="0" i="0" u="none" strike="noStrike">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Mining of raw materials (e.g., bauxite, aluminum) may involve child labor or other abuses.</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Source materials from suppliers who adhere to responsible sourcing standards.</a:t>
                      </a:r>
                      <a:endParaRPr lang="en-US" sz="1300" b="0" i="0" u="none" strike="noStrike" dirty="0">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 YTD, primary aluminum accounts for 10.51% and 32.46% of raw material usage for MTH and RSV facilities, respectively.</a:t>
                      </a:r>
                      <a:endParaRPr lang="en-US" sz="1300" b="0" i="0" u="none" strike="noStrike">
                        <a:effectLst/>
                        <a:latin typeface="Arial" panose="020B0604020202020204" pitchFamily="34" charset="0"/>
                      </a:endParaRPr>
                    </a:p>
                  </a:txBody>
                  <a:tcPr marL="6811" marR="6811" marT="6811"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85615256"/>
                  </a:ext>
                </a:extLst>
              </a:tr>
              <a:tr h="817565">
                <a:tc>
                  <a:txBody>
                    <a:bodyPr/>
                    <a:lstStyle/>
                    <a:p>
                      <a:pPr algn="l" rtl="0" fontAlgn="ctr"/>
                      <a:r>
                        <a:rPr lang="en-US" sz="900" b="0" i="0" u="none" strike="noStrike">
                          <a:solidFill>
                            <a:srgbClr val="000000"/>
                          </a:solidFill>
                          <a:effectLst/>
                          <a:latin typeface="Arial" panose="020B0604020202020204" pitchFamily="34" charset="0"/>
                        </a:rPr>
                        <a:t>Supplier Relationships</a:t>
                      </a:r>
                      <a:endParaRPr lang="en-US" sz="1300" b="0" i="0" u="none" strike="noStrike">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Long-standing relationships may obscure issues related to supplier practices, including labor violations.</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Conduct regular supplier assessments and encourage transparency in labor practices. Establish feedback mechanisms for suppliers to report issues.</a:t>
                      </a:r>
                      <a:endParaRPr lang="en-US" sz="1300" b="0" i="0" u="none" strike="noStrike" dirty="0">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JW selects annually the number of suppliers it will assess for the year.  This is reviewed and updated quarterly by the Responsible Sourcing Team.  Suppliers have direct line of contact with their procurement owner and have access our online reporting mechanism.  JW has assessed it's 2 major suppliers of primary aluminum for modern slavery risk as well as sourcing from CAHRA’s.</a:t>
                      </a:r>
                      <a:endParaRPr lang="en-US" sz="1300" b="0" i="0" u="none" strike="noStrike" dirty="0">
                        <a:effectLst/>
                        <a:latin typeface="Arial" panose="020B0604020202020204" pitchFamily="34" charset="0"/>
                      </a:endParaRPr>
                    </a:p>
                  </a:txBody>
                  <a:tcPr marL="6811" marR="6811" marT="6811"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2640136677"/>
                  </a:ext>
                </a:extLst>
              </a:tr>
              <a:tr h="425265">
                <a:tc>
                  <a:txBody>
                    <a:bodyPr/>
                    <a:lstStyle/>
                    <a:p>
                      <a:pPr algn="l" rtl="0" fontAlgn="ctr"/>
                      <a:r>
                        <a:rPr lang="en-US" sz="900" b="0" i="0" u="none" strike="noStrike">
                          <a:solidFill>
                            <a:srgbClr val="000000"/>
                          </a:solidFill>
                          <a:effectLst/>
                          <a:latin typeface="Arial" panose="020B0604020202020204" pitchFamily="34" charset="0"/>
                        </a:rPr>
                        <a:t>Domestic vs. Imported Suppliers </a:t>
                      </a:r>
                      <a:endParaRPr lang="en-US" sz="1300" b="0" i="0" u="none" strike="noStrike">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Domestic suppliers may have higher compliance rates, but imported goods from regions with weaker regulations may pose risks.</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Assess imported suppliers for compliance with labor standards. Implement a risk-based approach for monitoring international suppliers.</a:t>
                      </a:r>
                      <a:endParaRPr lang="en-US" sz="1300" b="0" i="0" u="none" strike="noStrike" dirty="0">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JW has established a risk-based approach to supplier assessments utilizing key indicators important to the business.  Though minimal, current or new imported suppliers have priority in assessments.</a:t>
                      </a:r>
                      <a:endParaRPr lang="en-US" sz="1300" b="0" i="0" u="none" strike="noStrike" dirty="0">
                        <a:effectLst/>
                        <a:latin typeface="Arial" panose="020B0604020202020204" pitchFamily="34" charset="0"/>
                      </a:endParaRPr>
                    </a:p>
                  </a:txBody>
                  <a:tcPr marL="6811" marR="6811" marT="6811"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4167271494"/>
                  </a:ext>
                </a:extLst>
              </a:tr>
              <a:tr h="425265">
                <a:tc>
                  <a:txBody>
                    <a:bodyPr/>
                    <a:lstStyle/>
                    <a:p>
                      <a:pPr algn="l" rtl="0" fontAlgn="ctr"/>
                      <a:r>
                        <a:rPr lang="en-US" sz="900" b="0" i="0" u="none" strike="noStrike" dirty="0">
                          <a:solidFill>
                            <a:srgbClr val="000000"/>
                          </a:solidFill>
                          <a:effectLst/>
                          <a:latin typeface="Arial" panose="020B0604020202020204" pitchFamily="34" charset="0"/>
                        </a:rPr>
                        <a:t>Specific Product Sourcing</a:t>
                      </a:r>
                      <a:endParaRPr lang="en-US" sz="1300" b="0" i="0" u="none" strike="noStrike" dirty="0">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Sourcing primary aluminum and scrap materials may involve sectors known for labor exploitation (e.g., mining).</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Ensure traceability of materials and demand certifications that guarantee ethical sourcing practices. Conduct due diligence on sourcing practices for key materials.</a:t>
                      </a:r>
                      <a:endParaRPr lang="en-US" sz="1300" b="0" i="0" u="none" strike="noStrike" dirty="0">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900" b="0" i="0" u="none" strike="noStrike" dirty="0">
                          <a:solidFill>
                            <a:srgbClr val="000000"/>
                          </a:solidFill>
                          <a:effectLst/>
                          <a:latin typeface="Arial" panose="020B0604020202020204" pitchFamily="34" charset="0"/>
                        </a:rPr>
                        <a:t>From Q3 2023 to Q3 2024, JW Aluminum has assessed 31 suppliers.  Of those assessed, 2 were suppliers of primary aluminum.  Neither supplier showed evidence of sourcing from CAHRA’s.</a:t>
                      </a:r>
                      <a:endParaRPr lang="en-US" sz="1300" b="0" i="0" u="none" strike="noStrike" dirty="0">
                        <a:effectLst/>
                        <a:latin typeface="Arial" panose="020B0604020202020204" pitchFamily="34" charset="0"/>
                      </a:endParaRPr>
                    </a:p>
                  </a:txBody>
                  <a:tcPr marL="6811" marR="6811" marT="6811"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2552007723"/>
                  </a:ext>
                </a:extLst>
              </a:tr>
              <a:tr h="425265">
                <a:tc>
                  <a:txBody>
                    <a:bodyPr/>
                    <a:lstStyle/>
                    <a:p>
                      <a:pPr algn="l" rtl="0" fontAlgn="ctr"/>
                      <a:r>
                        <a:rPr lang="en-US" sz="900" b="0" i="0" u="none" strike="noStrike" dirty="0">
                          <a:solidFill>
                            <a:srgbClr val="000000"/>
                          </a:solidFill>
                          <a:effectLst/>
                          <a:latin typeface="Arial" panose="020B0604020202020204" pitchFamily="34" charset="0"/>
                        </a:rPr>
                        <a:t>Service Providers</a:t>
                      </a:r>
                      <a:endParaRPr lang="en-US" sz="1300" b="0" i="0" u="none" strike="noStrike" dirty="0">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Contractors and consulting services may inadvertently utilize exploitative labor practices. </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Include clauses in contracts that require compliance with labor rights. Vet service providers for their labor practices before engagement.</a:t>
                      </a:r>
                      <a:endParaRPr lang="en-US" sz="1300" b="0" i="0" u="none" strike="noStrike" dirty="0">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900" b="0" i="0" u="none" strike="noStrike">
                          <a:solidFill>
                            <a:srgbClr val="000000"/>
                          </a:solidFill>
                          <a:effectLst/>
                          <a:latin typeface="Arial" panose="020B0604020202020204" pitchFamily="34" charset="0"/>
                        </a:rPr>
                        <a:t>The content of the Supplier Conduct Policy is included in our Purchase Order Terms and Conditions.  Acceptance of our purchase order constitutes acceptance of the Supplier Conduct Policy. </a:t>
                      </a:r>
                      <a:endParaRPr lang="en-US" sz="1300" b="0" i="0" u="none" strike="noStrike">
                        <a:effectLst/>
                        <a:latin typeface="Arial" panose="020B0604020202020204" pitchFamily="34" charset="0"/>
                      </a:endParaRPr>
                    </a:p>
                  </a:txBody>
                  <a:tcPr marL="6811" marR="6811" marT="6811"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4275863220"/>
                  </a:ext>
                </a:extLst>
              </a:tr>
              <a:tr h="556032">
                <a:tc>
                  <a:txBody>
                    <a:bodyPr/>
                    <a:lstStyle/>
                    <a:p>
                      <a:pPr algn="l" rtl="0" fontAlgn="ctr"/>
                      <a:r>
                        <a:rPr lang="en-US" sz="900" b="0" i="0" u="none" strike="noStrike" dirty="0">
                          <a:solidFill>
                            <a:srgbClr val="000000"/>
                          </a:solidFill>
                          <a:effectLst/>
                          <a:latin typeface="Arial" panose="020B0604020202020204" pitchFamily="34" charset="0"/>
                        </a:rPr>
                        <a:t>IT and Manufacturing Equipment</a:t>
                      </a:r>
                      <a:endParaRPr lang="en-US" sz="1300" b="0" i="0" u="none" strike="noStrike" dirty="0">
                        <a:effectLst/>
                        <a:latin typeface="Arial" panose="020B0604020202020204" pitchFamily="34" charset="0"/>
                      </a:endParaRPr>
                    </a:p>
                  </a:txBody>
                  <a:tcPr marL="6811" marR="6811" marT="6811"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Arial" panose="020B0604020202020204" pitchFamily="34" charset="0"/>
                        </a:rPr>
                        <a:t>Suppliers of equipment may operate in regions with known labor abuses.</a:t>
                      </a:r>
                      <a:endParaRPr lang="en-US" sz="1300" b="0" i="0" u="none" strike="noStrike">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900" b="0" i="0" u="none" strike="noStrike" dirty="0">
                          <a:solidFill>
                            <a:srgbClr val="000000"/>
                          </a:solidFill>
                          <a:effectLst/>
                          <a:latin typeface="Arial" panose="020B0604020202020204" pitchFamily="34" charset="0"/>
                        </a:rPr>
                        <a:t>Verify labor practices when sourcing machinery and equipment. Engage with vendors who adhere to ethical labor standards.</a:t>
                      </a:r>
                      <a:endParaRPr lang="en-US" sz="1300" b="0" i="0" u="none" strike="noStrike" dirty="0">
                        <a:effectLst/>
                        <a:latin typeface="Arial" panose="020B0604020202020204" pitchFamily="34" charset="0"/>
                      </a:endParaRPr>
                    </a:p>
                  </a:txBody>
                  <a:tcPr marL="6811" marR="6811" marT="6811"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900" b="0" i="0" u="none" strike="noStrike" dirty="0">
                          <a:solidFill>
                            <a:srgbClr val="000000"/>
                          </a:solidFill>
                          <a:effectLst/>
                          <a:latin typeface="Arial" panose="020B0604020202020204" pitchFamily="34" charset="0"/>
                        </a:rPr>
                        <a:t>The Procurement function follows the Principles of Sustainability and Social Responsibility of the Institute for Supply Management.  JW has assessed the risk of 18 MRO suppliers YTD. All were found to have very low or low modern slavery risk.</a:t>
                      </a:r>
                      <a:endParaRPr lang="en-US" sz="1300" b="0" i="0" u="none" strike="noStrike" dirty="0">
                        <a:effectLst/>
                        <a:latin typeface="Arial" panose="020B0604020202020204" pitchFamily="34" charset="0"/>
                      </a:endParaRPr>
                    </a:p>
                  </a:txBody>
                  <a:tcPr marL="6811" marR="6811" marT="6811"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2076830611"/>
                  </a:ext>
                </a:extLst>
              </a:tr>
            </a:tbl>
          </a:graphicData>
        </a:graphic>
      </p:graphicFrame>
    </p:spTree>
    <p:extLst>
      <p:ext uri="{BB962C8B-B14F-4D97-AF65-F5344CB8AC3E}">
        <p14:creationId xmlns:p14="http://schemas.microsoft.com/office/powerpoint/2010/main" val="3456120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F9ACC-C800-D848-19D2-B4F6FA862E6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55B7912-D3B3-76B7-F02C-C5544BB39CDB}"/>
              </a:ext>
            </a:extLst>
          </p:cNvPr>
          <p:cNvSpPr>
            <a:spLocks noGrp="1"/>
          </p:cNvSpPr>
          <p:nvPr>
            <p:ph type="title"/>
          </p:nvPr>
        </p:nvSpPr>
        <p:spPr>
          <a:xfrm>
            <a:off x="457200" y="91440"/>
            <a:ext cx="9929202" cy="766989"/>
          </a:xfrm>
        </p:spPr>
        <p:txBody>
          <a:bodyPr anchor="ctr">
            <a:normAutofit/>
          </a:bodyPr>
          <a:lstStyle/>
          <a:p>
            <a:r>
              <a:rPr lang="en-US" dirty="0"/>
              <a:t>Actions and Effectiveness</a:t>
            </a:r>
          </a:p>
        </p:txBody>
      </p:sp>
      <p:sp>
        <p:nvSpPr>
          <p:cNvPr id="4" name="Slide Number Placeholder 3">
            <a:extLst>
              <a:ext uri="{FF2B5EF4-FFF2-40B4-BE49-F238E27FC236}">
                <a16:creationId xmlns:a16="http://schemas.microsoft.com/office/drawing/2014/main" id="{56149A98-218F-B7EF-5847-D5E3CCF0CD69}"/>
              </a:ext>
            </a:extLst>
          </p:cNvPr>
          <p:cNvSpPr>
            <a:spLocks noGrp="1"/>
          </p:cNvSpPr>
          <p:nvPr>
            <p:ph type="sldNum" sz="quarter" idx="11"/>
          </p:nvPr>
        </p:nvSpPr>
        <p:spPr>
          <a:xfrm>
            <a:off x="11850238" y="6411263"/>
            <a:ext cx="341760" cy="246221"/>
          </a:xfrm>
        </p:spPr>
        <p:txBody>
          <a:bodyPr wrap="none" anchor="ctr">
            <a:normAutofit/>
          </a:bodyPr>
          <a:lstStyle/>
          <a:p>
            <a:pPr>
              <a:spcAft>
                <a:spcPts val="600"/>
              </a:spcAft>
            </a:pPr>
            <a:fld id="{31B70944-3EC1-2C45-8C4D-C76ABFE738A6}" type="slidenum">
              <a:rPr lang="en-US" smtClean="0"/>
              <a:pPr>
                <a:spcAft>
                  <a:spcPts val="600"/>
                </a:spcAft>
              </a:pPr>
              <a:t>13</a:t>
            </a:fld>
            <a:endParaRPr lang="en-US"/>
          </a:p>
        </p:txBody>
      </p:sp>
      <p:graphicFrame>
        <p:nvGraphicFramePr>
          <p:cNvPr id="5" name="Table 4">
            <a:extLst>
              <a:ext uri="{FF2B5EF4-FFF2-40B4-BE49-F238E27FC236}">
                <a16:creationId xmlns:a16="http://schemas.microsoft.com/office/drawing/2014/main" id="{2D481092-EB3F-2570-E60C-1E8B3D34FD24}"/>
              </a:ext>
            </a:extLst>
          </p:cNvPr>
          <p:cNvGraphicFramePr>
            <a:graphicFrameLocks noGrp="1"/>
          </p:cNvGraphicFramePr>
          <p:nvPr>
            <p:extLst>
              <p:ext uri="{D42A27DB-BD31-4B8C-83A1-F6EECF244321}">
                <p14:modId xmlns:p14="http://schemas.microsoft.com/office/powerpoint/2010/main" val="1599802652"/>
              </p:ext>
            </p:extLst>
          </p:nvPr>
        </p:nvGraphicFramePr>
        <p:xfrm>
          <a:off x="457200" y="1183689"/>
          <a:ext cx="10972799" cy="4015716"/>
        </p:xfrm>
        <a:graphic>
          <a:graphicData uri="http://schemas.openxmlformats.org/drawingml/2006/table">
            <a:tbl>
              <a:tblPr firstRow="1" bandRow="1"/>
              <a:tblGrid>
                <a:gridCol w="1525424">
                  <a:extLst>
                    <a:ext uri="{9D8B030D-6E8A-4147-A177-3AD203B41FA5}">
                      <a16:colId xmlns:a16="http://schemas.microsoft.com/office/drawing/2014/main" val="3306610329"/>
                    </a:ext>
                  </a:extLst>
                </a:gridCol>
                <a:gridCol w="2444097">
                  <a:extLst>
                    <a:ext uri="{9D8B030D-6E8A-4147-A177-3AD203B41FA5}">
                      <a16:colId xmlns:a16="http://schemas.microsoft.com/office/drawing/2014/main" val="4001852817"/>
                    </a:ext>
                  </a:extLst>
                </a:gridCol>
                <a:gridCol w="3093578">
                  <a:extLst>
                    <a:ext uri="{9D8B030D-6E8A-4147-A177-3AD203B41FA5}">
                      <a16:colId xmlns:a16="http://schemas.microsoft.com/office/drawing/2014/main" val="1555442315"/>
                    </a:ext>
                  </a:extLst>
                </a:gridCol>
                <a:gridCol w="3909700">
                  <a:extLst>
                    <a:ext uri="{9D8B030D-6E8A-4147-A177-3AD203B41FA5}">
                      <a16:colId xmlns:a16="http://schemas.microsoft.com/office/drawing/2014/main" val="2420365951"/>
                    </a:ext>
                  </a:extLst>
                </a:gridCol>
              </a:tblGrid>
              <a:tr h="427033">
                <a:tc>
                  <a:txBody>
                    <a:bodyPr/>
                    <a:lstStyle/>
                    <a:p>
                      <a:pPr algn="l" rtl="0" fontAlgn="ctr"/>
                      <a:r>
                        <a:rPr lang="en-US" sz="2300" b="1" i="0" u="none" strike="noStrike" dirty="0">
                          <a:solidFill>
                            <a:srgbClr val="FFFFFF"/>
                          </a:solidFill>
                          <a:effectLst/>
                          <a:latin typeface="Arial" panose="020B0604020202020204" pitchFamily="34" charset="0"/>
                        </a:rPr>
                        <a:t>Risk Area</a:t>
                      </a:r>
                      <a:endParaRPr lang="en-US" sz="2300" b="0" i="0" u="none" strike="noStrike" dirty="0">
                        <a:effectLst/>
                        <a:latin typeface="Arial" panose="020B0604020202020204" pitchFamily="34" charset="0"/>
                      </a:endParaRPr>
                    </a:p>
                  </a:txBody>
                  <a:tcPr marL="7830" marR="7830" marT="7830"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tc>
                  <a:txBody>
                    <a:bodyPr/>
                    <a:lstStyle/>
                    <a:p>
                      <a:pPr algn="l" rtl="0" fontAlgn="ctr"/>
                      <a:r>
                        <a:rPr lang="en-US" sz="2300" b="1" i="0" u="none" strike="noStrike" dirty="0">
                          <a:solidFill>
                            <a:srgbClr val="FFFFFF"/>
                          </a:solidFill>
                          <a:effectLst/>
                          <a:latin typeface="Arial" panose="020B0604020202020204" pitchFamily="34" charset="0"/>
                        </a:rPr>
                        <a:t>Description</a:t>
                      </a:r>
                      <a:endParaRPr lang="en-US" sz="2300" b="0" i="0" u="none" strike="noStrike" dirty="0">
                        <a:effectLst/>
                        <a:latin typeface="Arial" panose="020B0604020202020204" pitchFamily="34" charset="0"/>
                      </a:endParaRPr>
                    </a:p>
                  </a:txBody>
                  <a:tcPr marL="7830" marR="7830" marT="783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tc>
                  <a:txBody>
                    <a:bodyPr/>
                    <a:lstStyle/>
                    <a:p>
                      <a:pPr algn="l" rtl="0" fontAlgn="ctr"/>
                      <a:r>
                        <a:rPr lang="en-US" sz="2300" b="1" i="0" u="none" strike="noStrike">
                          <a:solidFill>
                            <a:srgbClr val="FFFFFF"/>
                          </a:solidFill>
                          <a:effectLst/>
                          <a:latin typeface="Arial" panose="020B0604020202020204" pitchFamily="34" charset="0"/>
                        </a:rPr>
                        <a:t>Mitigation Strategy</a:t>
                      </a:r>
                      <a:endParaRPr lang="en-US" sz="2300" b="0" i="0" u="none" strike="noStrike">
                        <a:effectLst/>
                        <a:latin typeface="Arial" panose="020B0604020202020204" pitchFamily="34" charset="0"/>
                      </a:endParaRPr>
                    </a:p>
                  </a:txBody>
                  <a:tcPr marL="7830" marR="7830" marT="783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tc>
                  <a:txBody>
                    <a:bodyPr/>
                    <a:lstStyle/>
                    <a:p>
                      <a:pPr algn="ctr" rtl="0" fontAlgn="ctr"/>
                      <a:r>
                        <a:rPr lang="en-US" sz="2300" b="1" i="0" u="none" strike="noStrike">
                          <a:solidFill>
                            <a:srgbClr val="FFFFFF"/>
                          </a:solidFill>
                          <a:effectLst/>
                          <a:latin typeface="Arial" panose="020B0604020202020204" pitchFamily="34" charset="0"/>
                        </a:rPr>
                        <a:t>Effectiveness</a:t>
                      </a:r>
                      <a:endParaRPr lang="en-US" sz="2300" b="0" i="0" u="none" strike="noStrike">
                        <a:effectLst/>
                        <a:latin typeface="Arial" panose="020B0604020202020204" pitchFamily="34" charset="0"/>
                      </a:endParaRPr>
                    </a:p>
                  </a:txBody>
                  <a:tcPr marL="7830" marR="7830" marT="7830"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solidFill>
                      <a:srgbClr val="00285F"/>
                    </a:solidFill>
                  </a:tcPr>
                </a:tc>
                <a:extLst>
                  <a:ext uri="{0D108BD9-81ED-4DB2-BD59-A6C34878D82A}">
                    <a16:rowId xmlns:a16="http://schemas.microsoft.com/office/drawing/2014/main" val="2490392637"/>
                  </a:ext>
                </a:extLst>
              </a:tr>
              <a:tr h="792501">
                <a:tc>
                  <a:txBody>
                    <a:bodyPr/>
                    <a:lstStyle/>
                    <a:p>
                      <a:pPr algn="l" rtl="0" fontAlgn="ctr"/>
                      <a:r>
                        <a:rPr lang="en-US" sz="1100" b="0" i="0" u="none" strike="noStrike">
                          <a:solidFill>
                            <a:srgbClr val="000000"/>
                          </a:solidFill>
                          <a:effectLst/>
                          <a:latin typeface="Arial" panose="020B0604020202020204" pitchFamily="34" charset="0"/>
                        </a:rPr>
                        <a:t>Cleaning and Security Services</a:t>
                      </a:r>
                    </a:p>
                  </a:txBody>
                  <a:tcPr marL="0" marR="0" marT="0"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Providers of cleaning and security services may employ vulnerable workers who are at risk of exploitation.</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Implement a code of conduct for service providers and require training on modern slavery for all contractors and service providers.</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1100" b="0" i="0" u="none" strike="noStrike">
                          <a:solidFill>
                            <a:srgbClr val="000000"/>
                          </a:solidFill>
                          <a:effectLst/>
                          <a:latin typeface="Arial" panose="020B0604020202020204" pitchFamily="34" charset="0"/>
                        </a:rPr>
                        <a:t>JW has issued a Code of Conduct which has been communicated to service providers.  They expectations are reviewed at servicer orientation and annually thereafter.</a:t>
                      </a:r>
                    </a:p>
                  </a:txBody>
                  <a:tcPr marL="0" marR="0" marT="0"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231845559"/>
                  </a:ext>
                </a:extLst>
              </a:tr>
              <a:tr h="792501">
                <a:tc>
                  <a:txBody>
                    <a:bodyPr/>
                    <a:lstStyle/>
                    <a:p>
                      <a:pPr algn="l" rtl="0" fontAlgn="ctr"/>
                      <a:r>
                        <a:rPr lang="en-US" sz="1100" b="0" i="0" u="none" strike="noStrike">
                          <a:solidFill>
                            <a:srgbClr val="000000"/>
                          </a:solidFill>
                          <a:effectLst/>
                          <a:latin typeface="Arial" panose="020B0604020202020204" pitchFamily="34" charset="0"/>
                        </a:rPr>
                        <a:t>Labor Recruitment </a:t>
                      </a:r>
                    </a:p>
                  </a:txBody>
                  <a:tcPr marL="0" marR="0" marT="0"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Recruitment practices may exploit workers or involve trafficking in persons. </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Partner with reputable recruitment agencies that comply with ethical hiring practices. Provide training on fair recruitment. </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1100" b="0" i="0" u="none" strike="noStrike" dirty="0">
                          <a:solidFill>
                            <a:srgbClr val="000000"/>
                          </a:solidFill>
                          <a:effectLst/>
                          <a:latin typeface="Arial" panose="020B0604020202020204" pitchFamily="34" charset="0"/>
                        </a:rPr>
                        <a:t>JW has tasked its HR department with partnering and monitoring the hiring process of and recruitment agencies that we partner with.  These agencies are required to meet JW Aluminum’s standard of a recruiting process.</a:t>
                      </a:r>
                    </a:p>
                  </a:txBody>
                  <a:tcPr marL="0" marR="0" marT="0"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3606276915"/>
                  </a:ext>
                </a:extLst>
              </a:tr>
              <a:tr h="605590">
                <a:tc>
                  <a:txBody>
                    <a:bodyPr/>
                    <a:lstStyle/>
                    <a:p>
                      <a:pPr algn="l" rtl="0" fontAlgn="ctr"/>
                      <a:r>
                        <a:rPr lang="en-US" sz="1100" b="0" i="0" u="none" strike="noStrike">
                          <a:solidFill>
                            <a:srgbClr val="000000"/>
                          </a:solidFill>
                          <a:effectLst/>
                          <a:latin typeface="Arial" panose="020B0604020202020204" pitchFamily="34" charset="0"/>
                        </a:rPr>
                        <a:t>Temporary and Migrant Workers</a:t>
                      </a:r>
                    </a:p>
                  </a:txBody>
                  <a:tcPr marL="0" marR="0" marT="0"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These workers may be at higher risk of exploitation and lack awareness of their rights. </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Offer training programs on workers' rights and provide access to support services for migrant workers. </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1100" b="0" i="0" u="none" strike="noStrike">
                          <a:solidFill>
                            <a:srgbClr val="000000"/>
                          </a:solidFill>
                          <a:effectLst/>
                          <a:latin typeface="Arial" panose="020B0604020202020204" pitchFamily="34" charset="0"/>
                        </a:rPr>
                        <a:t>JW Aluminum requires all teammates and contractors to complete an annual code of conduct training that review expectations on worker’s rights.</a:t>
                      </a:r>
                    </a:p>
                  </a:txBody>
                  <a:tcPr marL="0" marR="0" marT="0"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3290251019"/>
                  </a:ext>
                </a:extLst>
              </a:tr>
              <a:tr h="792501">
                <a:tc>
                  <a:txBody>
                    <a:bodyPr/>
                    <a:lstStyle/>
                    <a:p>
                      <a:pPr algn="l" rtl="0" fontAlgn="ctr"/>
                      <a:r>
                        <a:rPr lang="en-US" sz="1100" b="0" i="0" u="none" strike="noStrike">
                          <a:solidFill>
                            <a:srgbClr val="000000"/>
                          </a:solidFill>
                          <a:effectLst/>
                          <a:latin typeface="Arial" panose="020B0604020202020204" pitchFamily="34" charset="0"/>
                        </a:rPr>
                        <a:t>Internal Policies and Training </a:t>
                      </a:r>
                    </a:p>
                  </a:txBody>
                  <a:tcPr marL="0" marR="0" marT="0"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teammates may not be aware of modern slavery issues or the company's stance against it. </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Implement training programs on modern slavery and ethical practices for all teammates.</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fontAlgn="t"/>
                      <a:r>
                        <a:rPr lang="en-US" sz="1100" b="0" i="0" u="none" strike="noStrike">
                          <a:solidFill>
                            <a:srgbClr val="000000"/>
                          </a:solidFill>
                          <a:effectLst/>
                          <a:latin typeface="Arial" panose="020B0604020202020204" pitchFamily="34" charset="0"/>
                        </a:rPr>
                        <a:t>Teammate are giving an annual code of conduct training that review the company’s stance on modern slavery.  The policies are also available throughout our facilities for teammates to access.</a:t>
                      </a:r>
                    </a:p>
                  </a:txBody>
                  <a:tcPr marL="0" marR="0" marT="0" marB="0">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1965597305"/>
                  </a:ext>
                </a:extLst>
              </a:tr>
              <a:tr h="605590">
                <a:tc>
                  <a:txBody>
                    <a:bodyPr/>
                    <a:lstStyle/>
                    <a:p>
                      <a:pPr algn="l" rtl="0" fontAlgn="ctr"/>
                      <a:r>
                        <a:rPr lang="en-US" sz="1100" b="0" i="0" u="none" strike="noStrike">
                          <a:solidFill>
                            <a:srgbClr val="000000"/>
                          </a:solidFill>
                          <a:effectLst/>
                          <a:latin typeface="Arial" panose="020B0604020202020204" pitchFamily="34" charset="0"/>
                        </a:rPr>
                        <a:t>Community and Local Engagement </a:t>
                      </a:r>
                    </a:p>
                  </a:txBody>
                  <a:tcPr marL="0" marR="0" marT="0" marB="0" anchor="ctr">
                    <a:lnL w="6350" cap="flat" cmpd="sng" algn="ctr">
                      <a:solidFill>
                        <a:srgbClr val="00285F"/>
                      </a:solidFill>
                      <a:prstDash val="solid"/>
                      <a:round/>
                      <a:headEnd type="none" w="med" len="med"/>
                      <a:tailEnd type="none" w="med" len="med"/>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Local communities may lack resources or protections against exploitation in labor practices. </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a:solidFill>
                            <a:srgbClr val="000000"/>
                          </a:solidFill>
                          <a:effectLst/>
                          <a:latin typeface="Arial" panose="020B0604020202020204" pitchFamily="34" charset="0"/>
                        </a:rPr>
                        <a:t>Engage with community organizations to promote awareness and establish support systems for vulnerable groups</a:t>
                      </a:r>
                    </a:p>
                  </a:txBody>
                  <a:tcPr marL="0" marR="0" marT="0" marB="0" anchor="ctr">
                    <a:lnL>
                      <a:noFill/>
                    </a:lnL>
                    <a:lnR>
                      <a:noFill/>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tc>
                  <a:txBody>
                    <a:bodyPr/>
                    <a:lstStyle/>
                    <a:p>
                      <a:pPr algn="l" rtl="0" fontAlgn="ctr"/>
                      <a:r>
                        <a:rPr lang="en-US" sz="1100" b="0" i="0" u="none" strike="noStrike" dirty="0">
                          <a:solidFill>
                            <a:srgbClr val="000000"/>
                          </a:solidFill>
                          <a:effectLst/>
                          <a:latin typeface="Arial" panose="020B0604020202020204" pitchFamily="34" charset="0"/>
                        </a:rPr>
                        <a:t>Facilities partner with their local Chamber of Commerce to identify ways to engage and support their community.</a:t>
                      </a:r>
                    </a:p>
                  </a:txBody>
                  <a:tcPr marL="0" marR="0" marT="0" marB="0" anchor="ctr">
                    <a:lnL>
                      <a:noFill/>
                    </a:lnL>
                    <a:lnR w="6350" cap="flat" cmpd="sng" algn="ctr">
                      <a:solidFill>
                        <a:srgbClr val="00285F"/>
                      </a:solidFill>
                      <a:prstDash val="solid"/>
                      <a:round/>
                      <a:headEnd type="none" w="med" len="med"/>
                      <a:tailEnd type="none" w="med" len="med"/>
                    </a:lnR>
                    <a:lnT w="6350" cap="flat" cmpd="sng" algn="ctr">
                      <a:solidFill>
                        <a:srgbClr val="00285F"/>
                      </a:solidFill>
                      <a:prstDash val="solid"/>
                      <a:round/>
                      <a:headEnd type="none" w="med" len="med"/>
                      <a:tailEnd type="none" w="med" len="med"/>
                    </a:lnT>
                    <a:lnB w="6350" cap="flat" cmpd="sng" algn="ctr">
                      <a:solidFill>
                        <a:srgbClr val="00285F"/>
                      </a:solidFill>
                      <a:prstDash val="solid"/>
                      <a:round/>
                      <a:headEnd type="none" w="med" len="med"/>
                      <a:tailEnd type="none" w="med" len="med"/>
                    </a:lnB>
                    <a:noFill/>
                  </a:tcPr>
                </a:tc>
                <a:extLst>
                  <a:ext uri="{0D108BD9-81ED-4DB2-BD59-A6C34878D82A}">
                    <a16:rowId xmlns:a16="http://schemas.microsoft.com/office/drawing/2014/main" val="3252223314"/>
                  </a:ext>
                </a:extLst>
              </a:tr>
            </a:tbl>
          </a:graphicData>
        </a:graphic>
      </p:graphicFrame>
    </p:spTree>
    <p:extLst>
      <p:ext uri="{BB962C8B-B14F-4D97-AF65-F5344CB8AC3E}">
        <p14:creationId xmlns:p14="http://schemas.microsoft.com/office/powerpoint/2010/main" val="221746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7B18-6994-3F0C-1D4C-98C6EFE797AC}"/>
              </a:ext>
            </a:extLst>
          </p:cNvPr>
          <p:cNvSpPr>
            <a:spLocks noGrp="1"/>
          </p:cNvSpPr>
          <p:nvPr>
            <p:ph type="title"/>
          </p:nvPr>
        </p:nvSpPr>
        <p:spPr>
          <a:xfrm>
            <a:off x="457200" y="91440"/>
            <a:ext cx="9929202" cy="766989"/>
          </a:xfrm>
        </p:spPr>
        <p:txBody>
          <a:bodyPr anchor="ctr">
            <a:normAutofit/>
          </a:bodyPr>
          <a:lstStyle/>
          <a:p>
            <a:r>
              <a:rPr lang="en-US" dirty="0"/>
              <a:t>Conclusion</a:t>
            </a:r>
          </a:p>
        </p:txBody>
      </p:sp>
      <p:sp>
        <p:nvSpPr>
          <p:cNvPr id="4" name="Slide Number Placeholder 3">
            <a:extLst>
              <a:ext uri="{FF2B5EF4-FFF2-40B4-BE49-F238E27FC236}">
                <a16:creationId xmlns:a16="http://schemas.microsoft.com/office/drawing/2014/main" id="{FF485C64-1395-B0D5-AFAE-7D1637E19AC4}"/>
              </a:ext>
            </a:extLst>
          </p:cNvPr>
          <p:cNvSpPr>
            <a:spLocks noGrp="1"/>
          </p:cNvSpPr>
          <p:nvPr>
            <p:ph type="sldNum" sz="quarter" idx="14"/>
          </p:nvPr>
        </p:nvSpPr>
        <p:spPr>
          <a:xfrm>
            <a:off x="11850238" y="6411263"/>
            <a:ext cx="341760" cy="246221"/>
          </a:xfrm>
        </p:spPr>
        <p:txBody>
          <a:bodyPr wrap="none" anchor="ctr">
            <a:normAutofit/>
          </a:bodyPr>
          <a:lstStyle/>
          <a:p>
            <a:pPr>
              <a:spcAft>
                <a:spcPts val="600"/>
              </a:spcAft>
            </a:pPr>
            <a:fld id="{31B70944-3EC1-2C45-8C4D-C76ABFE738A6}" type="slidenum">
              <a:rPr lang="en-US" smtClean="0"/>
              <a:pPr>
                <a:spcAft>
                  <a:spcPts val="600"/>
                </a:spcAft>
              </a:pPr>
              <a:t>14</a:t>
            </a:fld>
            <a:endParaRPr lang="en-US"/>
          </a:p>
        </p:txBody>
      </p:sp>
      <p:sp>
        <p:nvSpPr>
          <p:cNvPr id="5" name="Content Placeholder 2">
            <a:extLst>
              <a:ext uri="{FF2B5EF4-FFF2-40B4-BE49-F238E27FC236}">
                <a16:creationId xmlns:a16="http://schemas.microsoft.com/office/drawing/2014/main" id="{D3837679-CE3F-0778-9721-D6635FA428D3}"/>
              </a:ext>
            </a:extLst>
          </p:cNvPr>
          <p:cNvSpPr txBox="1">
            <a:spLocks/>
          </p:cNvSpPr>
          <p:nvPr/>
        </p:nvSpPr>
        <p:spPr>
          <a:xfrm>
            <a:off x="209005" y="4107119"/>
            <a:ext cx="11721738" cy="2208179"/>
          </a:xfrm>
          <a:prstGeom prst="rect">
            <a:avLst/>
          </a:prstGeom>
        </p:spPr>
        <p:txBody>
          <a:bodyPr vert="horz" lIns="91440" tIns="45720" rIns="91440" bIns="45720" rtlCol="0">
            <a:normAutofit/>
          </a:bodyPr>
          <a:lstStyle>
            <a:lvl1pPr marL="177800" indent="-177800"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2000" kern="1200" baseline="0">
                <a:solidFill>
                  <a:schemeClr val="tx1"/>
                </a:solidFill>
                <a:latin typeface="Arial" panose="020B0604020202020204" pitchFamily="34" charset="0"/>
                <a:ea typeface="+mn-ea"/>
                <a:cs typeface="+mn-cs"/>
              </a:defRPr>
            </a:lvl1pPr>
            <a:lvl2pPr marL="6286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800" kern="1200" baseline="0">
                <a:solidFill>
                  <a:schemeClr val="tx1"/>
                </a:solidFill>
                <a:latin typeface="Arial" panose="020B0604020202020204" pitchFamily="34" charset="0"/>
                <a:ea typeface="+mn-ea"/>
                <a:cs typeface="+mn-cs"/>
              </a:defRPr>
            </a:lvl2pPr>
            <a:lvl3pPr marL="10858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600" kern="1200" baseline="0">
                <a:solidFill>
                  <a:schemeClr val="tx1"/>
                </a:solidFill>
                <a:latin typeface="Arial" panose="020B0604020202020204" pitchFamily="34" charset="0"/>
                <a:ea typeface="+mn-ea"/>
                <a:cs typeface="+mn-cs"/>
              </a:defRPr>
            </a:lvl3pPr>
            <a:lvl4pPr marL="15430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400" kern="1200" baseline="0">
                <a:solidFill>
                  <a:schemeClr val="tx1"/>
                </a:solidFill>
                <a:latin typeface="Arial" panose="020B0604020202020204" pitchFamily="34" charset="0"/>
                <a:ea typeface="+mn-ea"/>
                <a:cs typeface="+mn-cs"/>
              </a:defRPr>
            </a:lvl4pPr>
            <a:lvl5pPr marL="2000250" indent="-161925" algn="l" defTabSz="914400" rtl="0" eaLnBrk="1" latinLnBrk="0" hangingPunct="1">
              <a:lnSpc>
                <a:spcPct val="90000"/>
              </a:lnSpc>
              <a:spcBef>
                <a:spcPts val="0"/>
              </a:spcBef>
              <a:spcAft>
                <a:spcPts val="1200"/>
              </a:spcAft>
              <a:buClr>
                <a:schemeClr val="accent1"/>
              </a:buClr>
              <a:buFont typeface="Arial" panose="020B0604020202020204" pitchFamily="34" charset="0"/>
              <a:buChar char="•"/>
              <a:tabLst/>
              <a:defRPr sz="12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dirty="0">
              <a:latin typeface="+mn-lt"/>
            </a:endParaRPr>
          </a:p>
        </p:txBody>
      </p:sp>
      <p:graphicFrame>
        <p:nvGraphicFramePr>
          <p:cNvPr id="31" name="Content Placeholder 2">
            <a:extLst>
              <a:ext uri="{FF2B5EF4-FFF2-40B4-BE49-F238E27FC236}">
                <a16:creationId xmlns:a16="http://schemas.microsoft.com/office/drawing/2014/main" id="{BC55267A-B559-B94E-AD04-223B6A8F5DDB}"/>
              </a:ext>
            </a:extLst>
          </p:cNvPr>
          <p:cNvGraphicFramePr>
            <a:graphicFrameLocks noGrp="1"/>
          </p:cNvGraphicFramePr>
          <p:nvPr>
            <p:ph idx="1"/>
            <p:extLst>
              <p:ext uri="{D42A27DB-BD31-4B8C-83A1-F6EECF244321}">
                <p14:modId xmlns:p14="http://schemas.microsoft.com/office/powerpoint/2010/main" val="1262094729"/>
              </p:ext>
            </p:extLst>
          </p:nvPr>
        </p:nvGraphicFramePr>
        <p:xfrm>
          <a:off x="261257" y="1005242"/>
          <a:ext cx="11449462" cy="5456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A person walking on a step&#10;&#10;Description automatically generated">
            <a:extLst>
              <a:ext uri="{FF2B5EF4-FFF2-40B4-BE49-F238E27FC236}">
                <a16:creationId xmlns:a16="http://schemas.microsoft.com/office/drawing/2014/main" id="{852DA9E2-FDE0-9E1F-B493-EABE2A2EF67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4020" y="4017507"/>
            <a:ext cx="1884800" cy="2208178"/>
          </a:xfrm>
          <a:prstGeom prst="rect">
            <a:avLst/>
          </a:prstGeom>
          <a:effectLst/>
        </p:spPr>
      </p:pic>
    </p:spTree>
    <p:extLst>
      <p:ext uri="{BB962C8B-B14F-4D97-AF65-F5344CB8AC3E}">
        <p14:creationId xmlns:p14="http://schemas.microsoft.com/office/powerpoint/2010/main" val="45455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C2CC92-86AF-A937-4ABE-7601BA4F2F11}"/>
              </a:ext>
            </a:extLst>
          </p:cNvPr>
          <p:cNvSpPr>
            <a:spLocks noGrp="1"/>
          </p:cNvSpPr>
          <p:nvPr>
            <p:ph type="title"/>
          </p:nvPr>
        </p:nvSpPr>
        <p:spPr>
          <a:xfrm>
            <a:off x="457200" y="91440"/>
            <a:ext cx="9929202" cy="766989"/>
          </a:xfrm>
        </p:spPr>
        <p:txBody>
          <a:bodyPr anchor="ctr">
            <a:normAutofit/>
          </a:bodyPr>
          <a:lstStyle/>
          <a:p>
            <a:r>
              <a:rPr lang="en-US"/>
              <a:t>Introduction</a:t>
            </a:r>
            <a:endParaRPr lang="en-US" dirty="0"/>
          </a:p>
        </p:txBody>
      </p:sp>
      <p:sp>
        <p:nvSpPr>
          <p:cNvPr id="10" name="Slide Number Placeholder 3">
            <a:extLst>
              <a:ext uri="{FF2B5EF4-FFF2-40B4-BE49-F238E27FC236}">
                <a16:creationId xmlns:a16="http://schemas.microsoft.com/office/drawing/2014/main" id="{162EA253-FFBE-17B3-323E-4E5A4F7F8B48}"/>
              </a:ext>
            </a:extLst>
          </p:cNvPr>
          <p:cNvSpPr>
            <a:spLocks noGrp="1"/>
          </p:cNvSpPr>
          <p:nvPr>
            <p:ph type="sldNum" sz="quarter" idx="11"/>
          </p:nvPr>
        </p:nvSpPr>
        <p:spPr>
          <a:xfrm>
            <a:off x="11850238" y="6411263"/>
            <a:ext cx="341760" cy="246221"/>
          </a:xfrm>
        </p:spPr>
        <p:txBody>
          <a:bodyPr wrap="none" anchor="ctr">
            <a:normAutofit/>
          </a:bodyPr>
          <a:lstStyle/>
          <a:p>
            <a:pPr>
              <a:spcAft>
                <a:spcPts val="600"/>
              </a:spcAft>
            </a:pPr>
            <a:fld id="{31B70944-3EC1-2C45-8C4D-C76ABFE738A6}" type="slidenum">
              <a:rPr lang="en-US" smtClean="0"/>
              <a:pPr>
                <a:spcAft>
                  <a:spcPts val="600"/>
                </a:spcAft>
              </a:pPr>
              <a:t>2</a:t>
            </a:fld>
            <a:endParaRPr lang="en-US"/>
          </a:p>
        </p:txBody>
      </p:sp>
      <p:graphicFrame>
        <p:nvGraphicFramePr>
          <p:cNvPr id="6" name="Content Placeholder 3">
            <a:extLst>
              <a:ext uri="{FF2B5EF4-FFF2-40B4-BE49-F238E27FC236}">
                <a16:creationId xmlns:a16="http://schemas.microsoft.com/office/drawing/2014/main" id="{735EA3B7-21AE-EC21-974C-22CDF3B74F9D}"/>
              </a:ext>
            </a:extLst>
          </p:cNvPr>
          <p:cNvGraphicFramePr>
            <a:graphicFrameLocks noGrp="1"/>
          </p:cNvGraphicFramePr>
          <p:nvPr>
            <p:ph sz="quarter" idx="10"/>
            <p:extLst>
              <p:ext uri="{D42A27DB-BD31-4B8C-83A1-F6EECF244321}">
                <p14:modId xmlns:p14="http://schemas.microsoft.com/office/powerpoint/2010/main" val="2234779182"/>
              </p:ext>
            </p:extLst>
          </p:nvPr>
        </p:nvGraphicFramePr>
        <p:xfrm>
          <a:off x="295276" y="1066800"/>
          <a:ext cx="11353799" cy="550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86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9448-45FF-513C-A010-4A30D9E48F5F}"/>
              </a:ext>
            </a:extLst>
          </p:cNvPr>
          <p:cNvSpPr>
            <a:spLocks noGrp="1"/>
          </p:cNvSpPr>
          <p:nvPr>
            <p:ph type="title"/>
          </p:nvPr>
        </p:nvSpPr>
        <p:spPr/>
        <p:txBody>
          <a:bodyPr/>
          <a:lstStyle/>
          <a:p>
            <a:r>
              <a:rPr lang="en-US" dirty="0"/>
              <a:t>Company Profile</a:t>
            </a:r>
          </a:p>
        </p:txBody>
      </p:sp>
      <p:sp>
        <p:nvSpPr>
          <p:cNvPr id="3" name="Content Placeholder 2">
            <a:extLst>
              <a:ext uri="{FF2B5EF4-FFF2-40B4-BE49-F238E27FC236}">
                <a16:creationId xmlns:a16="http://schemas.microsoft.com/office/drawing/2014/main" id="{1690FD3A-EECD-8EDF-BA60-51DA174310B9}"/>
              </a:ext>
            </a:extLst>
          </p:cNvPr>
          <p:cNvSpPr>
            <a:spLocks noGrp="1"/>
          </p:cNvSpPr>
          <p:nvPr>
            <p:ph sz="quarter" idx="10"/>
          </p:nvPr>
        </p:nvSpPr>
        <p:spPr>
          <a:xfrm>
            <a:off x="382118" y="1176441"/>
            <a:ext cx="7265504" cy="5401339"/>
          </a:xfrm>
        </p:spPr>
        <p:txBody>
          <a:bodyPr anchor="ctr">
            <a:normAutofit/>
          </a:bodyPr>
          <a:lstStyle/>
          <a:p>
            <a:pPr marL="0" indent="0">
              <a:buNone/>
            </a:pPr>
            <a:r>
              <a:rPr lang="en-US" dirty="0"/>
              <a:t>JW Aluminum, established in 1979 and headquartered in Charleston, South Carolina, is a privately owned company specializing in the production of flat rolled aluminum products. </a:t>
            </a:r>
          </a:p>
          <a:p>
            <a:pPr marL="0" indent="0">
              <a:buNone/>
            </a:pPr>
            <a:r>
              <a:rPr lang="en-US" dirty="0"/>
              <a:t>With a steadfast commitment to safety and ethics, approximately 500 dedicated teammates work to ensure a sustainable future for all stakeholders associated with the business.
As a significant player in American manufacturing for over four decades, JW Aluminum focuses on producing infinitely recyclable aluminum sheets and foils. These products are integral to various applications, including essential building products and HVAC components that contribute to the comfort and safety of homes. </a:t>
            </a:r>
          </a:p>
          <a:p>
            <a:pPr marL="0" indent="0">
              <a:buNone/>
            </a:pPr>
            <a:r>
              <a:rPr lang="en-US" dirty="0"/>
              <a:t>Our operations are exclusively within the United States, reinforcing our commitment to supporting the local economy and adhering to U.S. manufacturing standards.</a:t>
            </a:r>
          </a:p>
          <a:p>
            <a:pPr marL="0" indent="0">
              <a:buNone/>
            </a:pPr>
            <a:r>
              <a:rPr lang="en-US" dirty="0"/>
              <a:t> </a:t>
            </a:r>
          </a:p>
        </p:txBody>
      </p:sp>
      <p:sp>
        <p:nvSpPr>
          <p:cNvPr id="4" name="Slide Number Placeholder 3">
            <a:extLst>
              <a:ext uri="{FF2B5EF4-FFF2-40B4-BE49-F238E27FC236}">
                <a16:creationId xmlns:a16="http://schemas.microsoft.com/office/drawing/2014/main" id="{02A47F3F-2CBF-48D8-A9D9-00EF9123362A}"/>
              </a:ext>
            </a:extLst>
          </p:cNvPr>
          <p:cNvSpPr>
            <a:spLocks noGrp="1"/>
          </p:cNvSpPr>
          <p:nvPr>
            <p:ph type="sldNum" sz="quarter" idx="11"/>
          </p:nvPr>
        </p:nvSpPr>
        <p:spPr/>
        <p:txBody>
          <a:bodyPr/>
          <a:lstStyle/>
          <a:p>
            <a:fld id="{31B70944-3EC1-2C45-8C4D-C76ABFE738A6}" type="slidenum">
              <a:rPr lang="en-US" smtClean="0"/>
              <a:pPr/>
              <a:t>3</a:t>
            </a:fld>
            <a:endParaRPr lang="en-US" dirty="0"/>
          </a:p>
        </p:txBody>
      </p:sp>
      <p:pic>
        <p:nvPicPr>
          <p:cNvPr id="6" name="Picture 5">
            <a:extLst>
              <a:ext uri="{FF2B5EF4-FFF2-40B4-BE49-F238E27FC236}">
                <a16:creationId xmlns:a16="http://schemas.microsoft.com/office/drawing/2014/main" id="{C3F65944-1481-77FA-1F81-718F841EE21F}"/>
              </a:ext>
            </a:extLst>
          </p:cNvPr>
          <p:cNvPicPr>
            <a:picLocks noChangeAspect="1"/>
          </p:cNvPicPr>
          <p:nvPr/>
        </p:nvPicPr>
        <p:blipFill>
          <a:blip r:embed="rId2"/>
          <a:stretch>
            <a:fillRect/>
          </a:stretch>
        </p:blipFill>
        <p:spPr>
          <a:xfrm>
            <a:off x="8019532" y="3490063"/>
            <a:ext cx="3371850" cy="1771650"/>
          </a:xfrm>
          <a:prstGeom prst="rect">
            <a:avLst/>
          </a:prstGeom>
        </p:spPr>
      </p:pic>
      <p:pic>
        <p:nvPicPr>
          <p:cNvPr id="8" name="Picture 7">
            <a:extLst>
              <a:ext uri="{FF2B5EF4-FFF2-40B4-BE49-F238E27FC236}">
                <a16:creationId xmlns:a16="http://schemas.microsoft.com/office/drawing/2014/main" id="{EACCE273-5CA1-AE68-7822-EDF54AA87E55}"/>
              </a:ext>
            </a:extLst>
          </p:cNvPr>
          <p:cNvPicPr>
            <a:picLocks noChangeAspect="1"/>
          </p:cNvPicPr>
          <p:nvPr/>
        </p:nvPicPr>
        <p:blipFill>
          <a:blip r:embed="rId3"/>
          <a:srcRect t="13517"/>
          <a:stretch/>
        </p:blipFill>
        <p:spPr>
          <a:xfrm>
            <a:off x="7991868" y="1857375"/>
            <a:ext cx="3305175" cy="1490991"/>
          </a:xfrm>
          <a:prstGeom prst="rect">
            <a:avLst/>
          </a:prstGeom>
        </p:spPr>
      </p:pic>
      <p:sp>
        <p:nvSpPr>
          <p:cNvPr id="5" name="TextBox 4">
            <a:extLst>
              <a:ext uri="{FF2B5EF4-FFF2-40B4-BE49-F238E27FC236}">
                <a16:creationId xmlns:a16="http://schemas.microsoft.com/office/drawing/2014/main" id="{6574F944-14FE-06B4-34F0-DB9C757C6016}"/>
              </a:ext>
            </a:extLst>
          </p:cNvPr>
          <p:cNvSpPr txBox="1"/>
          <p:nvPr/>
        </p:nvSpPr>
        <p:spPr>
          <a:xfrm>
            <a:off x="7314594" y="5556929"/>
            <a:ext cx="4781725" cy="600164"/>
          </a:xfrm>
          <a:prstGeom prst="rect">
            <a:avLst/>
          </a:prstGeom>
          <a:noFill/>
        </p:spPr>
        <p:txBody>
          <a:bodyPr wrap="square" rtlCol="0">
            <a:spAutoFit/>
          </a:bodyPr>
          <a:lstStyle/>
          <a:p>
            <a:endParaRPr lang="en-US" sz="1500" dirty="0">
              <a:solidFill>
                <a:srgbClr val="FFFFFF"/>
              </a:solidFill>
              <a:latin typeface="Arial Black"/>
            </a:endParaRPr>
          </a:p>
          <a:p>
            <a:pPr algn="ctr"/>
            <a:r>
              <a:rPr lang="en-US" dirty="0">
                <a:latin typeface="Arial Black"/>
              </a:rPr>
              <a:t>300+ Million Pounds </a:t>
            </a:r>
            <a:r>
              <a:rPr lang="en-US" sz="1200" dirty="0">
                <a:latin typeface="Arial Black"/>
              </a:rPr>
              <a:t>Shipped Annually</a:t>
            </a:r>
          </a:p>
        </p:txBody>
      </p:sp>
      <p:sp>
        <p:nvSpPr>
          <p:cNvPr id="7" name="TextBox 6">
            <a:extLst>
              <a:ext uri="{FF2B5EF4-FFF2-40B4-BE49-F238E27FC236}">
                <a16:creationId xmlns:a16="http://schemas.microsoft.com/office/drawing/2014/main" id="{D769270D-C793-E552-5577-E119273D9A99}"/>
              </a:ext>
            </a:extLst>
          </p:cNvPr>
          <p:cNvSpPr txBox="1"/>
          <p:nvPr/>
        </p:nvSpPr>
        <p:spPr>
          <a:xfrm>
            <a:off x="7358068" y="1257211"/>
            <a:ext cx="4781725" cy="600164"/>
          </a:xfrm>
          <a:prstGeom prst="rect">
            <a:avLst/>
          </a:prstGeom>
          <a:noFill/>
        </p:spPr>
        <p:txBody>
          <a:bodyPr wrap="square" rtlCol="0">
            <a:spAutoFit/>
          </a:bodyPr>
          <a:lstStyle/>
          <a:p>
            <a:endParaRPr lang="en-US" sz="1500" dirty="0">
              <a:solidFill>
                <a:srgbClr val="FFFFFF"/>
              </a:solidFill>
              <a:latin typeface="Arial Black"/>
            </a:endParaRPr>
          </a:p>
          <a:p>
            <a:pPr algn="ctr"/>
            <a:r>
              <a:rPr lang="en-US" dirty="0">
                <a:latin typeface="Arial Black"/>
              </a:rPr>
              <a:t>Plant Locations</a:t>
            </a:r>
            <a:endParaRPr lang="en-US" sz="1200" dirty="0">
              <a:latin typeface="Arial Black"/>
            </a:endParaRPr>
          </a:p>
        </p:txBody>
      </p:sp>
    </p:spTree>
    <p:extLst>
      <p:ext uri="{BB962C8B-B14F-4D97-AF65-F5344CB8AC3E}">
        <p14:creationId xmlns:p14="http://schemas.microsoft.com/office/powerpoint/2010/main" val="201301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CA434A-9E25-6D52-4C63-DC025D6B9DF5}"/>
              </a:ext>
            </a:extLst>
          </p:cNvPr>
          <p:cNvPicPr>
            <a:picLocks noChangeAspect="1"/>
          </p:cNvPicPr>
          <p:nvPr/>
        </p:nvPicPr>
        <p:blipFill>
          <a:blip r:embed="rId2"/>
          <a:stretch>
            <a:fillRect/>
          </a:stretch>
        </p:blipFill>
        <p:spPr>
          <a:xfrm>
            <a:off x="5608661" y="1563079"/>
            <a:ext cx="6412457" cy="3352800"/>
          </a:xfrm>
          <a:prstGeom prst="rect">
            <a:avLst/>
          </a:prstGeom>
        </p:spPr>
      </p:pic>
      <p:sp>
        <p:nvSpPr>
          <p:cNvPr id="12" name="Title 2">
            <a:extLst>
              <a:ext uri="{FF2B5EF4-FFF2-40B4-BE49-F238E27FC236}">
                <a16:creationId xmlns:a16="http://schemas.microsoft.com/office/drawing/2014/main" id="{1AA2732A-1994-E5F4-777E-22F952FBFE9E}"/>
              </a:ext>
            </a:extLst>
          </p:cNvPr>
          <p:cNvSpPr>
            <a:spLocks noGrp="1"/>
          </p:cNvSpPr>
          <p:nvPr>
            <p:ph type="title"/>
          </p:nvPr>
        </p:nvSpPr>
        <p:spPr>
          <a:xfrm>
            <a:off x="457200" y="91440"/>
            <a:ext cx="9929202" cy="766989"/>
          </a:xfrm>
        </p:spPr>
        <p:txBody>
          <a:bodyPr anchor="ctr">
            <a:normAutofit/>
          </a:bodyPr>
          <a:lstStyle/>
          <a:p>
            <a:r>
              <a:rPr lang="en-US" dirty="0"/>
              <a:t>Company Culture</a:t>
            </a:r>
          </a:p>
        </p:txBody>
      </p:sp>
      <p:sp>
        <p:nvSpPr>
          <p:cNvPr id="5" name="Rectangle 4">
            <a:extLst>
              <a:ext uri="{FF2B5EF4-FFF2-40B4-BE49-F238E27FC236}">
                <a16:creationId xmlns:a16="http://schemas.microsoft.com/office/drawing/2014/main" id="{8178742D-B310-E3C9-D5F4-CF69A9B5FB69}"/>
              </a:ext>
            </a:extLst>
          </p:cNvPr>
          <p:cNvSpPr/>
          <p:nvPr/>
        </p:nvSpPr>
        <p:spPr>
          <a:xfrm>
            <a:off x="320468" y="5549622"/>
            <a:ext cx="11540416" cy="1010271"/>
          </a:xfrm>
          <a:prstGeom prst="rect">
            <a:avLst/>
          </a:prstGeom>
        </p:spPr>
        <p:txBody>
          <a:bodyPr vert="horz" lIns="91440" tIns="45720" rIns="91440" bIns="45720" rtlCol="0">
            <a:normAutofit/>
          </a:bodyPr>
          <a:lstStyle/>
          <a:p>
            <a:pPr>
              <a:lnSpc>
                <a:spcPct val="90000"/>
              </a:lnSpc>
              <a:spcAft>
                <a:spcPts val="1200"/>
              </a:spcAft>
              <a:buClr>
                <a:schemeClr val="accent1"/>
              </a:buClr>
            </a:pPr>
            <a:r>
              <a:rPr lang="en-US" sz="1400" kern="1200" baseline="0" dirty="0"/>
              <a:t>The WIN culture is not just a statement; it is a guiding principle that influences our decision-making, strategic planning, and day-to-day operations. It reflects our dedication to conducting business with integrity and accountability, maintaining high standards, and consistently seeking ways to develop our people and improve our processes. By embodying these values, we aim to create a positive impact on our teammates, customers, and the communities we serve, ensuring long-term success and sustainability for JW Aluminum.</a:t>
            </a:r>
          </a:p>
        </p:txBody>
      </p:sp>
      <p:sp>
        <p:nvSpPr>
          <p:cNvPr id="4" name="Slide Number Placeholder 3">
            <a:extLst>
              <a:ext uri="{FF2B5EF4-FFF2-40B4-BE49-F238E27FC236}">
                <a16:creationId xmlns:a16="http://schemas.microsoft.com/office/drawing/2014/main" id="{5E4A0121-51A1-3C39-BAA6-85B0FC31B595}"/>
              </a:ext>
            </a:extLst>
          </p:cNvPr>
          <p:cNvSpPr>
            <a:spLocks noGrp="1"/>
          </p:cNvSpPr>
          <p:nvPr>
            <p:ph type="sldNum" sz="quarter" idx="11"/>
          </p:nvPr>
        </p:nvSpPr>
        <p:spPr>
          <a:xfrm>
            <a:off x="11850238" y="6411263"/>
            <a:ext cx="341760" cy="246221"/>
          </a:xfrm>
        </p:spPr>
        <p:txBody>
          <a:bodyPr vert="horz" wrap="none" lIns="91440" tIns="45720" rIns="91440" bIns="45720" rtlCol="0" anchor="ctr">
            <a:normAutofit/>
          </a:bodyPr>
          <a:lstStyle/>
          <a:p>
            <a:pPr>
              <a:spcAft>
                <a:spcPts val="600"/>
              </a:spcAft>
            </a:pPr>
            <a:fld id="{31B70944-3EC1-2C45-8C4D-C76ABFE738A6}" type="slidenum">
              <a:rPr lang="en-US" smtClean="0"/>
              <a:pPr>
                <a:spcAft>
                  <a:spcPts val="600"/>
                </a:spcAft>
              </a:pPr>
              <a:t>4</a:t>
            </a:fld>
            <a:endParaRPr lang="en-US"/>
          </a:p>
        </p:txBody>
      </p:sp>
      <p:sp>
        <p:nvSpPr>
          <p:cNvPr id="2" name="Rectangle 1">
            <a:extLst>
              <a:ext uri="{FF2B5EF4-FFF2-40B4-BE49-F238E27FC236}">
                <a16:creationId xmlns:a16="http://schemas.microsoft.com/office/drawing/2014/main" id="{827E5AB1-A514-E482-CF5E-B934321F7552}"/>
              </a:ext>
            </a:extLst>
          </p:cNvPr>
          <p:cNvSpPr/>
          <p:nvPr/>
        </p:nvSpPr>
        <p:spPr>
          <a:xfrm>
            <a:off x="451876" y="1781442"/>
            <a:ext cx="5638800" cy="3556755"/>
          </a:xfrm>
          <a:prstGeom prst="rect">
            <a:avLst/>
          </a:prstGeom>
        </p:spPr>
        <p:txBody>
          <a:bodyPr vert="horz" lIns="91440" tIns="45720" rIns="91440" bIns="45720" rtlCol="0">
            <a:normAutofit/>
          </a:bodyPr>
          <a:lstStyle/>
          <a:p>
            <a:pPr>
              <a:lnSpc>
                <a:spcPct val="90000"/>
              </a:lnSpc>
              <a:spcAft>
                <a:spcPts val="1200"/>
              </a:spcAft>
              <a:buClr>
                <a:schemeClr val="accent1"/>
              </a:buClr>
            </a:pPr>
            <a:r>
              <a:rPr lang="en-US" sz="2400" b="1" kern="1200" baseline="0" dirty="0">
                <a:solidFill>
                  <a:srgbClr val="002860"/>
                </a:solidFill>
              </a:rPr>
              <a:t>W</a:t>
            </a:r>
            <a:r>
              <a:rPr lang="en-US" sz="2000" kern="1200" baseline="0" dirty="0"/>
              <a:t>ork: </a:t>
            </a:r>
            <a:r>
              <a:rPr lang="en-US" sz="1200" kern="1200" baseline="0" dirty="0"/>
              <a:t>We believe in the power of teamwork and diligence. Each member of our team is encouraged to take initiative, collaborate effectively, and contribute to the shared goals of the organization. Our teammates take ownership of their roles, </a:t>
            </a:r>
            <a:r>
              <a:rPr lang="en-US" sz="1100" kern="1200" baseline="0" dirty="0"/>
              <a:t>ensuring</a:t>
            </a:r>
            <a:r>
              <a:rPr lang="en-US" sz="1200" kern="1200" baseline="0" dirty="0"/>
              <a:t> that we collectively deliver high-quality products and services.
</a:t>
            </a:r>
            <a:r>
              <a:rPr lang="en-US" sz="2400" b="1" kern="1200" baseline="0" dirty="0">
                <a:solidFill>
                  <a:srgbClr val="002860"/>
                </a:solidFill>
              </a:rPr>
              <a:t>I</a:t>
            </a:r>
            <a:r>
              <a:rPr lang="en-US" sz="2000" kern="1200" baseline="0" dirty="0"/>
              <a:t>nnovate: </a:t>
            </a:r>
            <a:r>
              <a:rPr lang="en-US" sz="1200" kern="1200" baseline="0" dirty="0"/>
              <a:t>We are dedicated to continuous improvement and creativity in our processes. By fostering an environment where new ideas are welcomed and explored, we drive innovation that enhances our operations and meets the evolving needs of our customers. Our focus on innovation allows us to stay competitive in the aluminum industry and ensures we are always looking for better solutions.
</a:t>
            </a:r>
            <a:r>
              <a:rPr lang="en-US" sz="2400" b="1" kern="1200" baseline="0" dirty="0">
                <a:solidFill>
                  <a:srgbClr val="002860"/>
                </a:solidFill>
              </a:rPr>
              <a:t>N</a:t>
            </a:r>
            <a:r>
              <a:rPr lang="en-US" sz="2000" kern="1200" baseline="0" dirty="0"/>
              <a:t>urture: </a:t>
            </a:r>
            <a:r>
              <a:rPr lang="en-US" sz="1200" kern="1200" baseline="0" dirty="0"/>
              <a:t>We prioritize a supportive and respectful workplace culture that values diversity and inclusion. By nurturing our workforce, we empower individuals to grow both personally and professionally. This commitment to fostering talent and skills development not only helps our team members thrive but also strengthens our organization.</a:t>
            </a:r>
          </a:p>
        </p:txBody>
      </p:sp>
      <p:sp>
        <p:nvSpPr>
          <p:cNvPr id="3" name="Rectangle 2">
            <a:extLst>
              <a:ext uri="{FF2B5EF4-FFF2-40B4-BE49-F238E27FC236}">
                <a16:creationId xmlns:a16="http://schemas.microsoft.com/office/drawing/2014/main" id="{5D720316-C3D9-F3BD-C66B-06E429E26030}"/>
              </a:ext>
            </a:extLst>
          </p:cNvPr>
          <p:cNvSpPr/>
          <p:nvPr/>
        </p:nvSpPr>
        <p:spPr>
          <a:xfrm>
            <a:off x="331115" y="988880"/>
            <a:ext cx="11529769" cy="577843"/>
          </a:xfrm>
          <a:prstGeom prst="rect">
            <a:avLst/>
          </a:prstGeom>
        </p:spPr>
        <p:txBody>
          <a:bodyPr vert="horz" lIns="91440" tIns="45720" rIns="91440" bIns="45720" rtlCol="0">
            <a:normAutofit/>
          </a:bodyPr>
          <a:lstStyle/>
          <a:p>
            <a:pPr>
              <a:lnSpc>
                <a:spcPct val="90000"/>
              </a:lnSpc>
              <a:spcAft>
                <a:spcPts val="1200"/>
              </a:spcAft>
              <a:buClr>
                <a:schemeClr val="accent1"/>
              </a:buClr>
            </a:pPr>
            <a:r>
              <a:rPr lang="en-US" sz="1400" kern="1200" baseline="0" dirty="0"/>
              <a:t>At JW Aluminum, our WIN culture serves as the foundation of our operations and interactions. WIN stands for **Work, Innovate, and Nurture**, encapsulating our commitment to excellence in every aspect of our business. </a:t>
            </a:r>
          </a:p>
        </p:txBody>
      </p:sp>
    </p:spTree>
    <p:extLst>
      <p:ext uri="{BB962C8B-B14F-4D97-AF65-F5344CB8AC3E}">
        <p14:creationId xmlns:p14="http://schemas.microsoft.com/office/powerpoint/2010/main" val="3465968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A361-F43A-BE0A-D4FF-B05FAA18DFA8}"/>
              </a:ext>
            </a:extLst>
          </p:cNvPr>
          <p:cNvSpPr>
            <a:spLocks noGrp="1"/>
          </p:cNvSpPr>
          <p:nvPr>
            <p:ph type="title"/>
          </p:nvPr>
        </p:nvSpPr>
        <p:spPr>
          <a:xfrm>
            <a:off x="457200" y="91440"/>
            <a:ext cx="9929202" cy="766989"/>
          </a:xfrm>
        </p:spPr>
        <p:txBody>
          <a:bodyPr anchor="ctr">
            <a:normAutofit/>
          </a:bodyPr>
          <a:lstStyle/>
          <a:p>
            <a:r>
              <a:rPr lang="en-US" dirty="0"/>
              <a:t>Our Supply Chain</a:t>
            </a:r>
          </a:p>
        </p:txBody>
      </p:sp>
      <p:sp>
        <p:nvSpPr>
          <p:cNvPr id="5" name="Content Placeholder 2">
            <a:extLst>
              <a:ext uri="{FF2B5EF4-FFF2-40B4-BE49-F238E27FC236}">
                <a16:creationId xmlns:a16="http://schemas.microsoft.com/office/drawing/2014/main" id="{78319B56-B19F-09BB-A170-B6A04456CFEB}"/>
              </a:ext>
            </a:extLst>
          </p:cNvPr>
          <p:cNvSpPr>
            <a:spLocks noGrp="1"/>
          </p:cNvSpPr>
          <p:nvPr>
            <p:ph sz="quarter" idx="10"/>
          </p:nvPr>
        </p:nvSpPr>
        <p:spPr>
          <a:xfrm>
            <a:off x="457200" y="1581912"/>
            <a:ext cx="7227570" cy="4608576"/>
          </a:xfrm>
        </p:spPr>
        <p:txBody>
          <a:bodyPr>
            <a:normAutofit lnSpcReduction="10000"/>
          </a:bodyPr>
          <a:lstStyle/>
          <a:p>
            <a:pPr marL="0" indent="0">
              <a:buNone/>
            </a:pPr>
            <a:r>
              <a:rPr lang="en-US" sz="1700" dirty="0"/>
              <a:t>JW Aluminum takes pride in its long-standing partnerships with our suppliers. Most of our products and services are obtained from domestic sources, with the remainder imported from Canada, Europe, Mexico, and Australia.
We procure products and services essential for our manufacturing processes and operational support. For manufacturing, our sourced products include primary aluminum and scrap aluminum, such as painted siding, MLC, foil, UBC, fin stock, EC wire, and extrusions. The services we utilize for manufacturing may involve contractors, consulting services, utilities, and more.
Our centralized procurement team oversees the acquisition of the bulk of our products and services. </a:t>
            </a:r>
          </a:p>
          <a:p>
            <a:pPr marL="0" indent="0">
              <a:buNone/>
            </a:pPr>
            <a:r>
              <a:rPr lang="en-US" sz="1700" dirty="0"/>
              <a:t>To support our operations, we source products like IT equipment, manufacturing machinery, and distribution network essentials, among other items. Additionally, the services we require to support operations encompass cleaning services, security, consulting services, and various corporate and operational needs.
</a:t>
            </a:r>
          </a:p>
        </p:txBody>
      </p:sp>
      <p:sp>
        <p:nvSpPr>
          <p:cNvPr id="4" name="Slide Number Placeholder 3">
            <a:extLst>
              <a:ext uri="{FF2B5EF4-FFF2-40B4-BE49-F238E27FC236}">
                <a16:creationId xmlns:a16="http://schemas.microsoft.com/office/drawing/2014/main" id="{A263C1B1-05C6-5547-F289-5E64B14E1D78}"/>
              </a:ext>
            </a:extLst>
          </p:cNvPr>
          <p:cNvSpPr>
            <a:spLocks noGrp="1"/>
          </p:cNvSpPr>
          <p:nvPr>
            <p:ph type="sldNum" sz="quarter" idx="11"/>
          </p:nvPr>
        </p:nvSpPr>
        <p:spPr>
          <a:xfrm>
            <a:off x="11850238" y="6411263"/>
            <a:ext cx="341760" cy="246221"/>
          </a:xfrm>
        </p:spPr>
        <p:txBody>
          <a:bodyPr wrap="none" anchor="ctr">
            <a:normAutofit/>
          </a:bodyPr>
          <a:lstStyle/>
          <a:p>
            <a:pPr>
              <a:spcAft>
                <a:spcPts val="600"/>
              </a:spcAft>
            </a:pPr>
            <a:fld id="{31B70944-3EC1-2C45-8C4D-C76ABFE738A6}" type="slidenum">
              <a:rPr lang="en-US" smtClean="0"/>
              <a:pPr>
                <a:spcAft>
                  <a:spcPts val="600"/>
                </a:spcAft>
              </a:pPr>
              <a:t>5</a:t>
            </a:fld>
            <a:endParaRPr lang="en-US"/>
          </a:p>
        </p:txBody>
      </p:sp>
      <p:pic>
        <p:nvPicPr>
          <p:cNvPr id="12" name="Picture 11">
            <a:extLst>
              <a:ext uri="{FF2B5EF4-FFF2-40B4-BE49-F238E27FC236}">
                <a16:creationId xmlns:a16="http://schemas.microsoft.com/office/drawing/2014/main" id="{0B862F82-FA34-7BE7-CE5B-8104BE1FBE56}"/>
              </a:ext>
            </a:extLst>
          </p:cNvPr>
          <p:cNvPicPr>
            <a:picLocks noChangeAspect="1"/>
          </p:cNvPicPr>
          <p:nvPr/>
        </p:nvPicPr>
        <p:blipFill>
          <a:blip r:embed="rId2"/>
          <a:stretch>
            <a:fillRect/>
          </a:stretch>
        </p:blipFill>
        <p:spPr>
          <a:xfrm>
            <a:off x="7684771" y="983226"/>
            <a:ext cx="4165468" cy="5428037"/>
          </a:xfrm>
          <a:prstGeom prst="rect">
            <a:avLst/>
          </a:prstGeom>
        </p:spPr>
      </p:pic>
    </p:spTree>
    <p:extLst>
      <p:ext uri="{BB962C8B-B14F-4D97-AF65-F5344CB8AC3E}">
        <p14:creationId xmlns:p14="http://schemas.microsoft.com/office/powerpoint/2010/main" val="390828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CE5D-1E97-EB34-32B6-6E06996F2413}"/>
              </a:ext>
            </a:extLst>
          </p:cNvPr>
          <p:cNvSpPr>
            <a:spLocks noGrp="1"/>
          </p:cNvSpPr>
          <p:nvPr>
            <p:ph type="title"/>
          </p:nvPr>
        </p:nvSpPr>
        <p:spPr/>
        <p:txBody>
          <a:bodyPr/>
          <a:lstStyle/>
          <a:p>
            <a:r>
              <a:rPr lang="en-US" dirty="0"/>
              <a:t>Governance &amp; Framework</a:t>
            </a:r>
          </a:p>
        </p:txBody>
      </p:sp>
      <p:sp>
        <p:nvSpPr>
          <p:cNvPr id="3" name="Content Placeholder 2">
            <a:extLst>
              <a:ext uri="{FF2B5EF4-FFF2-40B4-BE49-F238E27FC236}">
                <a16:creationId xmlns:a16="http://schemas.microsoft.com/office/drawing/2014/main" id="{FB03EFEE-5052-1005-DC5D-E4891D550DD1}"/>
              </a:ext>
            </a:extLst>
          </p:cNvPr>
          <p:cNvSpPr>
            <a:spLocks noGrp="1"/>
          </p:cNvSpPr>
          <p:nvPr>
            <p:ph sz="quarter" idx="10"/>
          </p:nvPr>
        </p:nvSpPr>
        <p:spPr>
          <a:xfrm>
            <a:off x="204787" y="965675"/>
            <a:ext cx="11782425" cy="766990"/>
          </a:xfrm>
        </p:spPr>
        <p:txBody>
          <a:bodyPr>
            <a:normAutofit/>
          </a:bodyPr>
          <a:lstStyle/>
          <a:p>
            <a:pPr marL="0" indent="0">
              <a:buNone/>
            </a:pPr>
            <a:r>
              <a:rPr lang="en-US" sz="1200" dirty="0"/>
              <a:t>JW Aluminum has a formal governance structure with senior leadership oversight, auditing mechanisms and programs including the review and reporting of Modern Slavery.</a:t>
            </a:r>
          </a:p>
          <a:p>
            <a:pPr marL="0" indent="0">
              <a:buNone/>
            </a:pPr>
            <a:r>
              <a:rPr lang="en-US" sz="1200" dirty="0"/>
              <a:t>JW Aluminum’s Governance structure and its statements are supported by a policy set.  The policies outlined below are those most relevant to managing Modern Slavery risks.</a:t>
            </a:r>
          </a:p>
        </p:txBody>
      </p:sp>
      <p:sp>
        <p:nvSpPr>
          <p:cNvPr id="4" name="Slide Number Placeholder 3">
            <a:extLst>
              <a:ext uri="{FF2B5EF4-FFF2-40B4-BE49-F238E27FC236}">
                <a16:creationId xmlns:a16="http://schemas.microsoft.com/office/drawing/2014/main" id="{F1D0BA4D-2C4C-EBE5-CD52-6032FA650777}"/>
              </a:ext>
            </a:extLst>
          </p:cNvPr>
          <p:cNvSpPr>
            <a:spLocks noGrp="1"/>
          </p:cNvSpPr>
          <p:nvPr>
            <p:ph type="sldNum" sz="quarter" idx="11"/>
          </p:nvPr>
        </p:nvSpPr>
        <p:spPr/>
        <p:txBody>
          <a:bodyPr/>
          <a:lstStyle/>
          <a:p>
            <a:fld id="{31B70944-3EC1-2C45-8C4D-C76ABFE738A6}" type="slidenum">
              <a:rPr lang="en-US" smtClean="0"/>
              <a:pPr/>
              <a:t>6</a:t>
            </a:fld>
            <a:endParaRPr lang="en-US" dirty="0"/>
          </a:p>
        </p:txBody>
      </p:sp>
      <p:graphicFrame>
        <p:nvGraphicFramePr>
          <p:cNvPr id="5" name="Table 5">
            <a:extLst>
              <a:ext uri="{FF2B5EF4-FFF2-40B4-BE49-F238E27FC236}">
                <a16:creationId xmlns:a16="http://schemas.microsoft.com/office/drawing/2014/main" id="{D2A4E332-DA80-2CFE-E2B8-7EC947D0377A}"/>
              </a:ext>
            </a:extLst>
          </p:cNvPr>
          <p:cNvGraphicFramePr>
            <a:graphicFrameLocks noGrp="1"/>
          </p:cNvGraphicFramePr>
          <p:nvPr>
            <p:extLst>
              <p:ext uri="{D42A27DB-BD31-4B8C-83A1-F6EECF244321}">
                <p14:modId xmlns:p14="http://schemas.microsoft.com/office/powerpoint/2010/main" val="1874143017"/>
              </p:ext>
            </p:extLst>
          </p:nvPr>
        </p:nvGraphicFramePr>
        <p:xfrm>
          <a:off x="204787" y="1732665"/>
          <a:ext cx="11782425" cy="4809535"/>
        </p:xfrm>
        <a:graphic>
          <a:graphicData uri="http://schemas.openxmlformats.org/drawingml/2006/table">
            <a:tbl>
              <a:tblPr firstRow="1" bandRow="1">
                <a:tableStyleId>{69012ECD-51FC-41F1-AA8D-1B2483CD663E}</a:tableStyleId>
              </a:tblPr>
              <a:tblGrid>
                <a:gridCol w="2481263">
                  <a:extLst>
                    <a:ext uri="{9D8B030D-6E8A-4147-A177-3AD203B41FA5}">
                      <a16:colId xmlns:a16="http://schemas.microsoft.com/office/drawing/2014/main" val="3327032007"/>
                    </a:ext>
                  </a:extLst>
                </a:gridCol>
                <a:gridCol w="9301162">
                  <a:extLst>
                    <a:ext uri="{9D8B030D-6E8A-4147-A177-3AD203B41FA5}">
                      <a16:colId xmlns:a16="http://schemas.microsoft.com/office/drawing/2014/main" val="4290695626"/>
                    </a:ext>
                  </a:extLst>
                </a:gridCol>
              </a:tblGrid>
              <a:tr h="316417">
                <a:tc>
                  <a:txBody>
                    <a:bodyPr/>
                    <a:lstStyle/>
                    <a:p>
                      <a:r>
                        <a:rPr lang="en-US" sz="1400" dirty="0"/>
                        <a:t>Policy</a:t>
                      </a:r>
                    </a:p>
                  </a:txBody>
                  <a:tcPr/>
                </a:tc>
                <a:tc>
                  <a:txBody>
                    <a:bodyPr/>
                    <a:lstStyle/>
                    <a:p>
                      <a:r>
                        <a:rPr lang="en-US" sz="1400" dirty="0"/>
                        <a:t>Purpose</a:t>
                      </a:r>
                    </a:p>
                  </a:txBody>
                  <a:tcPr/>
                </a:tc>
                <a:extLst>
                  <a:ext uri="{0D108BD9-81ED-4DB2-BD59-A6C34878D82A}">
                    <a16:rowId xmlns:a16="http://schemas.microsoft.com/office/drawing/2014/main" val="1540177275"/>
                  </a:ext>
                </a:extLst>
              </a:tr>
              <a:tr h="411342">
                <a:tc>
                  <a:txBody>
                    <a:bodyPr/>
                    <a:lstStyle/>
                    <a:p>
                      <a:r>
                        <a:rPr lang="en-US" sz="1000" dirty="0"/>
                        <a:t>JW Governance Policy</a:t>
                      </a:r>
                    </a:p>
                  </a:txBody>
                  <a:tcPr/>
                </a:tc>
                <a:tc>
                  <a:txBody>
                    <a:bodyPr/>
                    <a:lstStyle/>
                    <a:p>
                      <a:r>
                        <a:rPr lang="en-US" sz="1000" kern="1200" dirty="0">
                          <a:solidFill>
                            <a:schemeClr val="tx1"/>
                          </a:solidFill>
                          <a:effectLst/>
                          <a:latin typeface="+mn-lt"/>
                          <a:ea typeface="+mn-ea"/>
                          <a:cs typeface="+mn-cs"/>
                        </a:rPr>
                        <a:t>JW Aluminum uses this governance policy to drive ethical, accountable, and transparent business practices. It outlines the principles, policies, and approach we take to manage risk and operate responsibly</a:t>
                      </a:r>
                      <a:endParaRPr lang="en-US" sz="1000" dirty="0"/>
                    </a:p>
                  </a:txBody>
                  <a:tcPr/>
                </a:tc>
                <a:extLst>
                  <a:ext uri="{0D108BD9-81ED-4DB2-BD59-A6C34878D82A}">
                    <a16:rowId xmlns:a16="http://schemas.microsoft.com/office/drawing/2014/main" val="3652557161"/>
                  </a:ext>
                </a:extLst>
              </a:tr>
              <a:tr h="569550">
                <a:tc>
                  <a:txBody>
                    <a:bodyPr/>
                    <a:lstStyle/>
                    <a:p>
                      <a:r>
                        <a:rPr lang="en-US" sz="1000" dirty="0"/>
                        <a:t>Code of Conduct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Code of Conduct and Ethics (the “Code of Conduct” or the “Code”) sets forth the expectations of how we live WIN, conduct business, and interact with each other and our business partners.  We are a business of business people committed to a culture of teamwork and continuous improvement to Secure the Future for teammates and customers. </a:t>
                      </a:r>
                    </a:p>
                  </a:txBody>
                  <a:tcPr/>
                </a:tc>
                <a:extLst>
                  <a:ext uri="{0D108BD9-81ED-4DB2-BD59-A6C34878D82A}">
                    <a16:rowId xmlns:a16="http://schemas.microsoft.com/office/drawing/2014/main" val="3124631788"/>
                  </a:ext>
                </a:extLst>
              </a:tr>
              <a:tr h="569550">
                <a:tc>
                  <a:txBody>
                    <a:bodyPr/>
                    <a:lstStyle/>
                    <a:p>
                      <a:r>
                        <a:rPr lang="en-US" sz="1000" dirty="0"/>
                        <a:t>Equal Employment Opportunity and commitment to diversity.</a:t>
                      </a:r>
                    </a:p>
                  </a:txBody>
                  <a:tcPr/>
                </a:tc>
                <a:tc>
                  <a:txBody>
                    <a:bodyPr/>
                    <a:lstStyle/>
                    <a:p>
                      <a:r>
                        <a:rPr lang="en-US" sz="1000" dirty="0"/>
                        <a:t>JW Aluminum recognizes the importance of equal opportunity and diversity in the workplace and values the contribution of all teammates regardless of gender, age, ethnicity, disability, sexual orientation, cultural background, and other immutable characteristics.  These policies aim to ensure that the work environment is free from discrimination, harassment and bullying and that everyone respects and value the diversity of our workplace.</a:t>
                      </a:r>
                    </a:p>
                  </a:txBody>
                  <a:tcPr/>
                </a:tc>
                <a:extLst>
                  <a:ext uri="{0D108BD9-81ED-4DB2-BD59-A6C34878D82A}">
                    <a16:rowId xmlns:a16="http://schemas.microsoft.com/office/drawing/2014/main" val="4120557272"/>
                  </a:ext>
                </a:extLst>
              </a:tr>
              <a:tr h="569550">
                <a:tc>
                  <a:txBody>
                    <a:bodyPr/>
                    <a:lstStyle/>
                    <a:p>
                      <a:r>
                        <a:rPr lang="en-US" sz="1000" dirty="0"/>
                        <a:t>Human Rights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JW Aluminum is committed to abiding by international human rights principles encompassed in the Universal Declaration of Human Rights, the International Labor Organization’s Declaration on Fundamental Principles and Rights at Work, the United Nations Global Compact and the United Nations Guiding Principles on Business and Human Rights.</a:t>
                      </a:r>
                    </a:p>
                  </a:txBody>
                  <a:tcPr/>
                </a:tc>
                <a:extLst>
                  <a:ext uri="{0D108BD9-81ED-4DB2-BD59-A6C34878D82A}">
                    <a16:rowId xmlns:a16="http://schemas.microsoft.com/office/drawing/2014/main" val="54864675"/>
                  </a:ext>
                </a:extLst>
              </a:tr>
              <a:tr h="411342">
                <a:tc>
                  <a:txBody>
                    <a:bodyPr/>
                    <a:lstStyle/>
                    <a:p>
                      <a:r>
                        <a:rPr lang="en-US" sz="1000" dirty="0"/>
                        <a:t>Child Labor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As an organization, we want to do business in a legal, ethical manner adding value to society and the environment instead of doing harm. Helping stop child labor is fundamental to us. We want to make sure that our organization doesn’t take part in children’s exploitation and helps end it to the best of our ability.</a:t>
                      </a:r>
                    </a:p>
                  </a:txBody>
                  <a:tcPr/>
                </a:tc>
                <a:extLst>
                  <a:ext uri="{0D108BD9-81ED-4DB2-BD59-A6C34878D82A}">
                    <a16:rowId xmlns:a16="http://schemas.microsoft.com/office/drawing/2014/main" val="2973729459"/>
                  </a:ext>
                </a:extLst>
              </a:tr>
              <a:tr h="569550">
                <a:tc>
                  <a:txBody>
                    <a:bodyPr/>
                    <a:lstStyle/>
                    <a:p>
                      <a:r>
                        <a:rPr lang="en-US" sz="1000" dirty="0"/>
                        <a:t>Human Trafficking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JW Aluminum strictly prohibits teammates, subcontractors, subcontractor teammates, and agents from engaging in human trafficking-related activities. These activities include engaging in sex trafficking, procuring commercial sex acts using force, fraud, or coercion to subject a person to involuntary servitude, or obtaining labor from a person by threats of serious harm to that person or another person, among others.</a:t>
                      </a:r>
                    </a:p>
                  </a:txBody>
                  <a:tcPr/>
                </a:tc>
                <a:extLst>
                  <a:ext uri="{0D108BD9-81ED-4DB2-BD59-A6C34878D82A}">
                    <a16:rowId xmlns:a16="http://schemas.microsoft.com/office/drawing/2014/main" val="2520269943"/>
                  </a:ext>
                </a:extLst>
              </a:tr>
              <a:tr h="411342">
                <a:tc>
                  <a:txBody>
                    <a:bodyPr/>
                    <a:lstStyle/>
                    <a:p>
                      <a:r>
                        <a:rPr lang="en-US" sz="1000" dirty="0"/>
                        <a:t>Responsible Sourcing Policy</a:t>
                      </a:r>
                    </a:p>
                  </a:txBody>
                  <a:tcPr/>
                </a:tc>
                <a:tc>
                  <a:txBody>
                    <a:bodyPr/>
                    <a:lstStyle/>
                    <a:p>
                      <a:r>
                        <a:rPr lang="en-US" sz="1000" dirty="0"/>
                        <a:t>JW Aluminum partners with suppliers who share our desire to build and maintain a responsible supply chain that reflects our environmental, social, and governance values. </a:t>
                      </a:r>
                      <a:endParaRPr lang="en-US" sz="1000" dirty="0">
                        <a:highlight>
                          <a:srgbClr val="FFFF00"/>
                        </a:highlight>
                      </a:endParaRPr>
                    </a:p>
                  </a:txBody>
                  <a:tcPr/>
                </a:tc>
                <a:extLst>
                  <a:ext uri="{0D108BD9-81ED-4DB2-BD59-A6C34878D82A}">
                    <a16:rowId xmlns:a16="http://schemas.microsoft.com/office/drawing/2014/main" val="4032702415"/>
                  </a:ext>
                </a:extLst>
              </a:tr>
              <a:tr h="569550">
                <a:tc>
                  <a:txBody>
                    <a:bodyPr/>
                    <a:lstStyle/>
                    <a:p>
                      <a:r>
                        <a:rPr lang="en-US" sz="1000" dirty="0"/>
                        <a:t>Supplier Conduct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Our JW Vision requires that we work only with Suppliers who can consistently meet our standards and specifications and are committed to values of conduct that are compatible with our own.  This commitment is reflected in our Supplier Conduct Policy that sets out the minimum standards of behavior we require of our Suppliers</a:t>
                      </a:r>
                      <a:endParaRPr lang="en-US" sz="1000" dirty="0">
                        <a:highlight>
                          <a:srgbClr val="FFFF00"/>
                        </a:highlight>
                      </a:endParaRPr>
                    </a:p>
                  </a:txBody>
                  <a:tcPr/>
                </a:tc>
                <a:extLst>
                  <a:ext uri="{0D108BD9-81ED-4DB2-BD59-A6C34878D82A}">
                    <a16:rowId xmlns:a16="http://schemas.microsoft.com/office/drawing/2014/main" val="2927831487"/>
                  </a:ext>
                </a:extLst>
              </a:tr>
              <a:tr h="411342">
                <a:tc>
                  <a:txBody>
                    <a:bodyPr/>
                    <a:lstStyle/>
                    <a:p>
                      <a:r>
                        <a:rPr lang="en-US" sz="1000" dirty="0"/>
                        <a:t>Supplier Trading Agreement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content of the Supplier Conduct Policy is included in our Purchase Order Terms and Conditions.  Acceptance of our purchase order constitutes acceptance of the Supplier Conduct Policy. </a:t>
                      </a:r>
                      <a:endParaRPr lang="en-US" sz="1000" dirty="0">
                        <a:highlight>
                          <a:srgbClr val="FFFF00"/>
                        </a:highlight>
                      </a:endParaRPr>
                    </a:p>
                  </a:txBody>
                  <a:tcPr/>
                </a:tc>
                <a:extLst>
                  <a:ext uri="{0D108BD9-81ED-4DB2-BD59-A6C34878D82A}">
                    <a16:rowId xmlns:a16="http://schemas.microsoft.com/office/drawing/2014/main" val="1973202142"/>
                  </a:ext>
                </a:extLst>
              </a:tr>
            </a:tbl>
          </a:graphicData>
        </a:graphic>
      </p:graphicFrame>
    </p:spTree>
    <p:extLst>
      <p:ext uri="{BB962C8B-B14F-4D97-AF65-F5344CB8AC3E}">
        <p14:creationId xmlns:p14="http://schemas.microsoft.com/office/powerpoint/2010/main" val="3197014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CC2E-5AFD-5E9E-A032-2D2264DC2B31}"/>
              </a:ext>
            </a:extLst>
          </p:cNvPr>
          <p:cNvSpPr>
            <a:spLocks noGrp="1"/>
          </p:cNvSpPr>
          <p:nvPr>
            <p:ph type="title"/>
          </p:nvPr>
        </p:nvSpPr>
        <p:spPr>
          <a:xfrm>
            <a:off x="457200" y="91440"/>
            <a:ext cx="9929202" cy="766989"/>
          </a:xfrm>
        </p:spPr>
        <p:txBody>
          <a:bodyPr anchor="ctr">
            <a:normAutofit/>
          </a:bodyPr>
          <a:lstStyle/>
          <a:p>
            <a:r>
              <a:rPr lang="en-US" dirty="0"/>
              <a:t>Risk Assessment</a:t>
            </a:r>
          </a:p>
        </p:txBody>
      </p:sp>
      <p:sp>
        <p:nvSpPr>
          <p:cNvPr id="4" name="Slide Number Placeholder 3">
            <a:extLst>
              <a:ext uri="{FF2B5EF4-FFF2-40B4-BE49-F238E27FC236}">
                <a16:creationId xmlns:a16="http://schemas.microsoft.com/office/drawing/2014/main" id="{A91FF4F0-D402-B246-768F-8B6DF5337480}"/>
              </a:ext>
            </a:extLst>
          </p:cNvPr>
          <p:cNvSpPr>
            <a:spLocks noGrp="1"/>
          </p:cNvSpPr>
          <p:nvPr>
            <p:ph type="sldNum" sz="quarter" idx="11"/>
          </p:nvPr>
        </p:nvSpPr>
        <p:spPr>
          <a:xfrm>
            <a:off x="11850238" y="6411263"/>
            <a:ext cx="341760" cy="246221"/>
          </a:xfrm>
        </p:spPr>
        <p:txBody>
          <a:bodyPr wrap="none" anchor="ctr">
            <a:normAutofit/>
          </a:bodyPr>
          <a:lstStyle/>
          <a:p>
            <a:pPr>
              <a:spcAft>
                <a:spcPts val="600"/>
              </a:spcAft>
            </a:pPr>
            <a:fld id="{31B70944-3EC1-2C45-8C4D-C76ABFE738A6}" type="slidenum">
              <a:rPr lang="en-US" smtClean="0"/>
              <a:pPr>
                <a:spcAft>
                  <a:spcPts val="600"/>
                </a:spcAft>
              </a:pPr>
              <a:t>7</a:t>
            </a:fld>
            <a:endParaRPr lang="en-US"/>
          </a:p>
        </p:txBody>
      </p:sp>
      <p:graphicFrame>
        <p:nvGraphicFramePr>
          <p:cNvPr id="6" name="Content Placeholder 2">
            <a:extLst>
              <a:ext uri="{FF2B5EF4-FFF2-40B4-BE49-F238E27FC236}">
                <a16:creationId xmlns:a16="http://schemas.microsoft.com/office/drawing/2014/main" id="{BF285815-5C7E-7CFC-E4B8-305DA77D6D73}"/>
              </a:ext>
            </a:extLst>
          </p:cNvPr>
          <p:cNvGraphicFramePr>
            <a:graphicFrameLocks noGrp="1"/>
          </p:cNvGraphicFramePr>
          <p:nvPr>
            <p:ph sz="quarter" idx="10"/>
            <p:extLst>
              <p:ext uri="{D42A27DB-BD31-4B8C-83A1-F6EECF244321}">
                <p14:modId xmlns:p14="http://schemas.microsoft.com/office/powerpoint/2010/main" val="840467735"/>
              </p:ext>
            </p:extLst>
          </p:nvPr>
        </p:nvGraphicFramePr>
        <p:xfrm>
          <a:off x="273465" y="1042587"/>
          <a:ext cx="11690647" cy="5368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275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CB17-D441-3ED4-9C2C-FFF885C8FFA4}"/>
              </a:ext>
            </a:extLst>
          </p:cNvPr>
          <p:cNvSpPr>
            <a:spLocks noGrp="1"/>
          </p:cNvSpPr>
          <p:nvPr>
            <p:ph type="title"/>
          </p:nvPr>
        </p:nvSpPr>
        <p:spPr/>
        <p:txBody>
          <a:bodyPr/>
          <a:lstStyle/>
          <a:p>
            <a:r>
              <a:rPr lang="en-US" dirty="0"/>
              <a:t>Risk Assessment</a:t>
            </a:r>
          </a:p>
        </p:txBody>
      </p:sp>
      <p:sp>
        <p:nvSpPr>
          <p:cNvPr id="3" name="Content Placeholder 2">
            <a:extLst>
              <a:ext uri="{FF2B5EF4-FFF2-40B4-BE49-F238E27FC236}">
                <a16:creationId xmlns:a16="http://schemas.microsoft.com/office/drawing/2014/main" id="{D827895B-9DB3-A1A6-9C70-F90BB005F33E}"/>
              </a:ext>
            </a:extLst>
          </p:cNvPr>
          <p:cNvSpPr>
            <a:spLocks noGrp="1"/>
          </p:cNvSpPr>
          <p:nvPr>
            <p:ph sz="quarter" idx="10"/>
          </p:nvPr>
        </p:nvSpPr>
        <p:spPr>
          <a:xfrm>
            <a:off x="457198" y="972693"/>
            <a:ext cx="11334585" cy="1038987"/>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DE33D38E-4100-C2FD-519F-6584BABCBB51}"/>
              </a:ext>
            </a:extLst>
          </p:cNvPr>
          <p:cNvSpPr>
            <a:spLocks noGrp="1"/>
          </p:cNvSpPr>
          <p:nvPr>
            <p:ph type="sldNum" sz="quarter" idx="11"/>
          </p:nvPr>
        </p:nvSpPr>
        <p:spPr/>
        <p:txBody>
          <a:bodyPr/>
          <a:lstStyle/>
          <a:p>
            <a:fld id="{31B70944-3EC1-2C45-8C4D-C76ABFE738A6}" type="slidenum">
              <a:rPr lang="en-US" smtClean="0"/>
              <a:pPr/>
              <a:t>8</a:t>
            </a:fld>
            <a:endParaRPr lang="en-US" dirty="0"/>
          </a:p>
        </p:txBody>
      </p:sp>
      <p:graphicFrame>
        <p:nvGraphicFramePr>
          <p:cNvPr id="5" name="Table 5">
            <a:extLst>
              <a:ext uri="{FF2B5EF4-FFF2-40B4-BE49-F238E27FC236}">
                <a16:creationId xmlns:a16="http://schemas.microsoft.com/office/drawing/2014/main" id="{B9785D3C-3251-0364-BB54-E85286CB03B5}"/>
              </a:ext>
            </a:extLst>
          </p:cNvPr>
          <p:cNvGraphicFramePr>
            <a:graphicFrameLocks noGrp="1"/>
          </p:cNvGraphicFramePr>
          <p:nvPr>
            <p:extLst>
              <p:ext uri="{D42A27DB-BD31-4B8C-83A1-F6EECF244321}">
                <p14:modId xmlns:p14="http://schemas.microsoft.com/office/powerpoint/2010/main" val="2178948480"/>
              </p:ext>
            </p:extLst>
          </p:nvPr>
        </p:nvGraphicFramePr>
        <p:xfrm>
          <a:off x="457200" y="1069467"/>
          <a:ext cx="11425586" cy="4988560"/>
        </p:xfrm>
        <a:graphic>
          <a:graphicData uri="http://schemas.openxmlformats.org/drawingml/2006/table">
            <a:tbl>
              <a:tblPr firstRow="1" bandRow="1">
                <a:tableStyleId>{69012ECD-51FC-41F1-AA8D-1B2483CD663E}</a:tableStyleId>
              </a:tblPr>
              <a:tblGrid>
                <a:gridCol w="638245">
                  <a:extLst>
                    <a:ext uri="{9D8B030D-6E8A-4147-A177-3AD203B41FA5}">
                      <a16:colId xmlns:a16="http://schemas.microsoft.com/office/drawing/2014/main" val="3029912450"/>
                    </a:ext>
                  </a:extLst>
                </a:gridCol>
                <a:gridCol w="2371480">
                  <a:extLst>
                    <a:ext uri="{9D8B030D-6E8A-4147-A177-3AD203B41FA5}">
                      <a16:colId xmlns:a16="http://schemas.microsoft.com/office/drawing/2014/main" val="4129361912"/>
                    </a:ext>
                  </a:extLst>
                </a:gridCol>
                <a:gridCol w="7180223">
                  <a:extLst>
                    <a:ext uri="{9D8B030D-6E8A-4147-A177-3AD203B41FA5}">
                      <a16:colId xmlns:a16="http://schemas.microsoft.com/office/drawing/2014/main" val="2036093832"/>
                    </a:ext>
                  </a:extLst>
                </a:gridCol>
                <a:gridCol w="1235638">
                  <a:extLst>
                    <a:ext uri="{9D8B030D-6E8A-4147-A177-3AD203B41FA5}">
                      <a16:colId xmlns:a16="http://schemas.microsoft.com/office/drawing/2014/main" val="607196196"/>
                    </a:ext>
                  </a:extLst>
                </a:gridCol>
              </a:tblGrid>
              <a:tr h="370840">
                <a:tc>
                  <a:txBody>
                    <a:bodyPr/>
                    <a:lstStyle/>
                    <a:p>
                      <a:pPr algn="ctr"/>
                      <a:r>
                        <a:rPr lang="en-US" sz="1600" dirty="0"/>
                        <a:t>Risk</a:t>
                      </a:r>
                    </a:p>
                  </a:txBody>
                  <a:tcPr>
                    <a:lnB w="12700" cap="flat" cmpd="sng" algn="ctr">
                      <a:solidFill>
                        <a:schemeClr val="tx1"/>
                      </a:solidFill>
                      <a:prstDash val="solid"/>
                      <a:round/>
                      <a:headEnd type="none" w="med" len="med"/>
                      <a:tailEnd type="none" w="med" len="med"/>
                    </a:lnB>
                  </a:tcPr>
                </a:tc>
                <a:tc>
                  <a:txBody>
                    <a:bodyPr/>
                    <a:lstStyle/>
                    <a:p>
                      <a:r>
                        <a:rPr lang="en-US" sz="1600" dirty="0"/>
                        <a:t>Description</a:t>
                      </a:r>
                    </a:p>
                  </a:txBody>
                  <a:tcPr>
                    <a:lnB w="12700" cap="flat" cmpd="sng" algn="ctr">
                      <a:solidFill>
                        <a:schemeClr val="tx1"/>
                      </a:solidFill>
                      <a:prstDash val="solid"/>
                      <a:round/>
                      <a:headEnd type="none" w="med" len="med"/>
                      <a:tailEnd type="none" w="med" len="med"/>
                    </a:lnB>
                  </a:tcPr>
                </a:tc>
                <a:tc>
                  <a:txBody>
                    <a:bodyPr/>
                    <a:lstStyle/>
                    <a:p>
                      <a:r>
                        <a:rPr lang="en-US" sz="1600" dirty="0"/>
                        <a:t>Finding</a:t>
                      </a:r>
                    </a:p>
                  </a:txBody>
                  <a:tcPr>
                    <a:lnB w="12700" cap="flat" cmpd="sng" algn="ctr">
                      <a:solidFill>
                        <a:schemeClr val="tx1"/>
                      </a:solidFill>
                      <a:prstDash val="solid"/>
                      <a:round/>
                      <a:headEnd type="none" w="med" len="med"/>
                      <a:tailEnd type="none" w="med" len="med"/>
                    </a:lnB>
                  </a:tcPr>
                </a:tc>
                <a:tc>
                  <a:txBody>
                    <a:bodyPr/>
                    <a:lstStyle/>
                    <a:p>
                      <a:pPr algn="ctr"/>
                      <a:r>
                        <a:rPr lang="en-US" sz="1600" dirty="0"/>
                        <a:t>Our Risk Exposure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3837351"/>
                  </a:ext>
                </a:extLst>
              </a:tr>
              <a:tr h="370840">
                <a:tc>
                  <a:txBody>
                    <a:bodyPr/>
                    <a:lstStyle/>
                    <a:p>
                      <a:pPr algn="ctr"/>
                      <a:r>
                        <a:rPr lang="en-US"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Contract workers directly engaged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JW’s workforce is 100% permanent.</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902243164"/>
                  </a:ext>
                </a:extLst>
              </a:tr>
              <a:tr h="370840">
                <a:tc>
                  <a:txBody>
                    <a:bodyPr/>
                    <a:lstStyle/>
                    <a:p>
                      <a:pPr algn="ctr"/>
                      <a:r>
                        <a:rPr lang="en-US"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Workers under the age of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does not hire workforce under the age of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168555980"/>
                  </a:ext>
                </a:extLst>
              </a:tr>
              <a:tr h="370840">
                <a:tc>
                  <a:txBody>
                    <a:bodyPr/>
                    <a:lstStyle/>
                    <a:p>
                      <a:pPr algn="ctr"/>
                      <a:r>
                        <a:rPr lang="en-US"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Migrant Workers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does not have any teammate under a temporary worker status.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492157937"/>
                  </a:ext>
                </a:extLst>
              </a:tr>
              <a:tr h="370840">
                <a:tc>
                  <a:txBody>
                    <a:bodyPr/>
                    <a:lstStyle/>
                    <a:p>
                      <a:pPr algn="ctr"/>
                      <a:r>
                        <a:rPr lang="en-US"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Seasonal Workforce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operations are not seasonal and is not considered in hiring practices.  Turnover is consistent during the reporting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489019588"/>
                  </a:ext>
                </a:extLst>
              </a:tr>
              <a:tr h="370840">
                <a:tc>
                  <a:txBody>
                    <a:bodyPr/>
                    <a:lstStyle/>
                    <a:p>
                      <a:pPr algn="ctr"/>
                      <a:r>
                        <a:rPr lang="en-US"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Freedom of Association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respects freedom of association although none of our locations operate under bargaining agreements.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814414685"/>
                  </a:ext>
                </a:extLst>
              </a:tr>
              <a:tr h="370840">
                <a:tc>
                  <a:txBody>
                    <a:bodyPr/>
                    <a:lstStyle/>
                    <a:p>
                      <a:pPr algn="ctr"/>
                      <a:r>
                        <a:rPr lang="en-US" sz="1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External Auditing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All JW facilities are certified to ISO9001 Quality Standard and ASI Performance Standard V3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52778855"/>
                  </a:ext>
                </a:extLst>
              </a:tr>
              <a:tr h="370840">
                <a:tc>
                  <a:txBody>
                    <a:bodyPr/>
                    <a:lstStyle/>
                    <a:p>
                      <a:pPr algn="ctr"/>
                      <a:r>
                        <a:rPr lang="en-US" sz="12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Operational Sector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does not operate in any high-risk sectors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580014192"/>
                  </a:ext>
                </a:extLst>
              </a:tr>
              <a:tr h="370840">
                <a:tc>
                  <a:txBody>
                    <a:bodyPr/>
                    <a:lstStyle/>
                    <a:p>
                      <a:pPr algn="ctr"/>
                      <a:r>
                        <a:rPr lang="en-US" sz="12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Services directly engaged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relies on services including recruitment, legal, cleaning services, property maintenance, waste disposal and equipment maintenance. Recruitment, construction and cleaning services are considered particularly high risk, but none of these are sourced outside  the United States, thus lowering the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291957618"/>
                  </a:ext>
                </a:extLst>
              </a:tr>
              <a:tr h="370840">
                <a:tc>
                  <a:txBody>
                    <a:bodyPr/>
                    <a:lstStyle/>
                    <a:p>
                      <a:pPr algn="ctr"/>
                      <a:r>
                        <a:rPr lang="en-US" sz="12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Grievance Mechanism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Aluminum has a grievance mechanism in place and has had zero complaints made regarding human trafficking or modern slavery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490918484"/>
                  </a:ext>
                </a:extLst>
              </a:tr>
              <a:tr h="370840">
                <a:tc>
                  <a:txBody>
                    <a:bodyPr/>
                    <a:lstStyle/>
                    <a:p>
                      <a:pPr algn="ctr"/>
                      <a:r>
                        <a:rPr lang="en-US" sz="12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Disclosure of Instances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JW Aluminum has not identified any instances of modern slavery or sourcing from CAHRA’s within its organization or supply 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934459258"/>
                  </a:ext>
                </a:extLst>
              </a:tr>
            </a:tbl>
          </a:graphicData>
        </a:graphic>
      </p:graphicFrame>
    </p:spTree>
    <p:extLst>
      <p:ext uri="{BB962C8B-B14F-4D97-AF65-F5344CB8AC3E}">
        <p14:creationId xmlns:p14="http://schemas.microsoft.com/office/powerpoint/2010/main" val="155124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CC2E-5AFD-5E9E-A032-2D2264DC2B31}"/>
              </a:ext>
            </a:extLst>
          </p:cNvPr>
          <p:cNvSpPr>
            <a:spLocks noGrp="1"/>
          </p:cNvSpPr>
          <p:nvPr>
            <p:ph type="title"/>
          </p:nvPr>
        </p:nvSpPr>
        <p:spPr/>
        <p:txBody>
          <a:bodyPr/>
          <a:lstStyle/>
          <a:p>
            <a:r>
              <a:rPr lang="en-US" dirty="0"/>
              <a:t>Risk Assessment</a:t>
            </a:r>
          </a:p>
        </p:txBody>
      </p:sp>
      <p:sp>
        <p:nvSpPr>
          <p:cNvPr id="4" name="Slide Number Placeholder 3">
            <a:extLst>
              <a:ext uri="{FF2B5EF4-FFF2-40B4-BE49-F238E27FC236}">
                <a16:creationId xmlns:a16="http://schemas.microsoft.com/office/drawing/2014/main" id="{A91FF4F0-D402-B246-768F-8B6DF5337480}"/>
              </a:ext>
            </a:extLst>
          </p:cNvPr>
          <p:cNvSpPr>
            <a:spLocks noGrp="1"/>
          </p:cNvSpPr>
          <p:nvPr>
            <p:ph type="sldNum" sz="quarter" idx="11"/>
          </p:nvPr>
        </p:nvSpPr>
        <p:spPr/>
        <p:txBody>
          <a:bodyPr/>
          <a:lstStyle/>
          <a:p>
            <a:fld id="{31B70944-3EC1-2C45-8C4D-C76ABFE738A6}" type="slidenum">
              <a:rPr lang="en-US" smtClean="0"/>
              <a:pPr/>
              <a:t>9</a:t>
            </a:fld>
            <a:endParaRPr lang="en-US" dirty="0"/>
          </a:p>
        </p:txBody>
      </p:sp>
      <p:sp>
        <p:nvSpPr>
          <p:cNvPr id="13" name="TextBox 12">
            <a:extLst>
              <a:ext uri="{FF2B5EF4-FFF2-40B4-BE49-F238E27FC236}">
                <a16:creationId xmlns:a16="http://schemas.microsoft.com/office/drawing/2014/main" id="{A3A70BFD-A842-86F2-E1D8-17B9D938BC86}"/>
              </a:ext>
            </a:extLst>
          </p:cNvPr>
          <p:cNvSpPr txBox="1"/>
          <p:nvPr/>
        </p:nvSpPr>
        <p:spPr>
          <a:xfrm>
            <a:off x="269966" y="5815592"/>
            <a:ext cx="6814496" cy="707886"/>
          </a:xfrm>
          <a:prstGeom prst="rect">
            <a:avLst/>
          </a:prstGeom>
          <a:noFill/>
        </p:spPr>
        <p:txBody>
          <a:bodyPr wrap="square" rtlCol="0">
            <a:spAutoFit/>
          </a:bodyPr>
          <a:lstStyle/>
          <a:p>
            <a:pPr algn="l"/>
            <a:r>
              <a:rPr lang="en-US" sz="1000" i="1" dirty="0"/>
              <a:t>*Data collected is Q1 2022 – Q2 2023. JW purchase and supplier sources are consistent from year to year.  </a:t>
            </a:r>
          </a:p>
          <a:p>
            <a:pPr algn="l"/>
            <a:endParaRPr lang="en-US" sz="1000" b="1" i="1" dirty="0"/>
          </a:p>
          <a:p>
            <a:pPr algn="l"/>
            <a:r>
              <a:rPr lang="en-US" sz="1000" i="1" dirty="0"/>
              <a:t>Thus, an update of purchasing values and supplier data will be provided every two years, with the next refresh of this information in 2025.</a:t>
            </a:r>
          </a:p>
        </p:txBody>
      </p:sp>
      <p:graphicFrame>
        <p:nvGraphicFramePr>
          <p:cNvPr id="3" name="Chart 2">
            <a:extLst>
              <a:ext uri="{FF2B5EF4-FFF2-40B4-BE49-F238E27FC236}">
                <a16:creationId xmlns:a16="http://schemas.microsoft.com/office/drawing/2014/main" id="{92D57534-0D72-2D39-E19F-C5386B2E82F2}"/>
              </a:ext>
            </a:extLst>
          </p:cNvPr>
          <p:cNvGraphicFramePr>
            <a:graphicFrameLocks/>
          </p:cNvGraphicFramePr>
          <p:nvPr>
            <p:extLst>
              <p:ext uri="{D42A27DB-BD31-4B8C-83A1-F6EECF244321}">
                <p14:modId xmlns:p14="http://schemas.microsoft.com/office/powerpoint/2010/main" val="2501070629"/>
              </p:ext>
            </p:extLst>
          </p:nvPr>
        </p:nvGraphicFramePr>
        <p:xfrm>
          <a:off x="186839" y="2187462"/>
          <a:ext cx="7024935" cy="356775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067CD53-674A-5946-26B1-D6AC0104C285}"/>
              </a:ext>
            </a:extLst>
          </p:cNvPr>
          <p:cNvSpPr txBox="1"/>
          <p:nvPr/>
        </p:nvSpPr>
        <p:spPr>
          <a:xfrm>
            <a:off x="269966" y="949234"/>
            <a:ext cx="11451771" cy="1200329"/>
          </a:xfrm>
          <a:prstGeom prst="rect">
            <a:avLst/>
          </a:prstGeom>
          <a:noFill/>
        </p:spPr>
        <p:txBody>
          <a:bodyPr wrap="square" rtlCol="0">
            <a:spAutoFit/>
          </a:bodyPr>
          <a:lstStyle/>
          <a:p>
            <a:r>
              <a:rPr lang="en-US" sz="1200" dirty="0"/>
              <a:t>During the reporting period Q1 2022 – Q2 2023, JWAluminum focused on the largest suppliers in raw material purchases and any suppliers with operations outside of the United States regardless of procurement segment.</a:t>
            </a:r>
          </a:p>
          <a:p>
            <a:endParaRPr lang="en-US" sz="1200" dirty="0"/>
          </a:p>
          <a:p>
            <a:r>
              <a:rPr lang="en-US" sz="1200" dirty="0"/>
              <a:t>JWAluminum’s largest procurement segment feeding is manufacturing business is the purchase of raw materials namely scrap aluminum., US suppliers account for 97% of the raw material purchased and 76% of total procurement.  YTD, primary aluminum accounts for 10.51% and 32.46% of raw material usage for MTH and RSV facilities, respectively.</a:t>
            </a:r>
          </a:p>
        </p:txBody>
      </p:sp>
      <p:pic>
        <p:nvPicPr>
          <p:cNvPr id="8" name="Picture 7">
            <a:extLst>
              <a:ext uri="{FF2B5EF4-FFF2-40B4-BE49-F238E27FC236}">
                <a16:creationId xmlns:a16="http://schemas.microsoft.com/office/drawing/2014/main" id="{C090220A-72A9-0C93-D530-C6D002BFD4BF}"/>
              </a:ext>
            </a:extLst>
          </p:cNvPr>
          <p:cNvPicPr>
            <a:picLocks/>
          </p:cNvPicPr>
          <p:nvPr/>
        </p:nvPicPr>
        <p:blipFill>
          <a:blip r:embed="rId3"/>
          <a:stretch>
            <a:fillRect/>
          </a:stretch>
        </p:blipFill>
        <p:spPr>
          <a:xfrm>
            <a:off x="7356590" y="2064667"/>
            <a:ext cx="4572000" cy="2286000"/>
          </a:xfrm>
          <a:prstGeom prst="rect">
            <a:avLst/>
          </a:prstGeom>
        </p:spPr>
      </p:pic>
      <p:pic>
        <p:nvPicPr>
          <p:cNvPr id="10" name="Picture 9">
            <a:extLst>
              <a:ext uri="{FF2B5EF4-FFF2-40B4-BE49-F238E27FC236}">
                <a16:creationId xmlns:a16="http://schemas.microsoft.com/office/drawing/2014/main" id="{3BA60E87-31D5-14A7-5971-3FB8D37CB09E}"/>
              </a:ext>
            </a:extLst>
          </p:cNvPr>
          <p:cNvPicPr>
            <a:picLocks/>
          </p:cNvPicPr>
          <p:nvPr/>
        </p:nvPicPr>
        <p:blipFill>
          <a:blip r:embed="rId4"/>
          <a:stretch>
            <a:fillRect/>
          </a:stretch>
        </p:blipFill>
        <p:spPr>
          <a:xfrm>
            <a:off x="7502731" y="4248373"/>
            <a:ext cx="4572000" cy="2286000"/>
          </a:xfrm>
          <a:prstGeom prst="rect">
            <a:avLst/>
          </a:prstGeom>
        </p:spPr>
      </p:pic>
      <p:sp>
        <p:nvSpPr>
          <p:cNvPr id="11" name="TextBox 10">
            <a:extLst>
              <a:ext uri="{FF2B5EF4-FFF2-40B4-BE49-F238E27FC236}">
                <a16:creationId xmlns:a16="http://schemas.microsoft.com/office/drawing/2014/main" id="{DBB6DAE8-82AA-152F-2839-6AAE3B5FB01F}"/>
              </a:ext>
            </a:extLst>
          </p:cNvPr>
          <p:cNvSpPr txBox="1"/>
          <p:nvPr/>
        </p:nvSpPr>
        <p:spPr>
          <a:xfrm>
            <a:off x="7350034" y="2071091"/>
            <a:ext cx="2432141" cy="584775"/>
          </a:xfrm>
          <a:prstGeom prst="rect">
            <a:avLst/>
          </a:prstGeom>
          <a:noFill/>
        </p:spPr>
        <p:txBody>
          <a:bodyPr wrap="square" rtlCol="0">
            <a:spAutoFit/>
          </a:bodyPr>
          <a:lstStyle/>
          <a:p>
            <a:pPr algn="l"/>
            <a:r>
              <a:rPr lang="en-US" sz="1600" dirty="0"/>
              <a:t>MTH Raw Material Consumption</a:t>
            </a:r>
          </a:p>
        </p:txBody>
      </p:sp>
      <p:sp>
        <p:nvSpPr>
          <p:cNvPr id="12" name="TextBox 11">
            <a:extLst>
              <a:ext uri="{FF2B5EF4-FFF2-40B4-BE49-F238E27FC236}">
                <a16:creationId xmlns:a16="http://schemas.microsoft.com/office/drawing/2014/main" id="{89086738-518F-2931-29D0-0986BBA5F257}"/>
              </a:ext>
            </a:extLst>
          </p:cNvPr>
          <p:cNvSpPr txBox="1"/>
          <p:nvPr/>
        </p:nvSpPr>
        <p:spPr>
          <a:xfrm>
            <a:off x="7356590" y="4361103"/>
            <a:ext cx="2432141" cy="584775"/>
          </a:xfrm>
          <a:prstGeom prst="rect">
            <a:avLst/>
          </a:prstGeom>
          <a:noFill/>
        </p:spPr>
        <p:txBody>
          <a:bodyPr wrap="square" rtlCol="0">
            <a:spAutoFit/>
          </a:bodyPr>
          <a:lstStyle/>
          <a:p>
            <a:pPr algn="l"/>
            <a:r>
              <a:rPr lang="en-US" sz="1600" dirty="0"/>
              <a:t>RSV Raw Material Consumption</a:t>
            </a:r>
          </a:p>
        </p:txBody>
      </p:sp>
    </p:spTree>
    <p:extLst>
      <p:ext uri="{BB962C8B-B14F-4D97-AF65-F5344CB8AC3E}">
        <p14:creationId xmlns:p14="http://schemas.microsoft.com/office/powerpoint/2010/main" val="1500087606"/>
      </p:ext>
    </p:extLst>
  </p:cSld>
  <p:clrMapOvr>
    <a:masterClrMapping/>
  </p:clrMapOvr>
</p:sld>
</file>

<file path=ppt/theme/theme1.xml><?xml version="1.0" encoding="utf-8"?>
<a:theme xmlns:a="http://schemas.openxmlformats.org/drawingml/2006/main" name="JWA Theme">
  <a:themeElements>
    <a:clrScheme name="JWA 1">
      <a:dk1>
        <a:srgbClr val="000000"/>
      </a:dk1>
      <a:lt1>
        <a:srgbClr val="FFFFFF"/>
      </a:lt1>
      <a:dk2>
        <a:srgbClr val="002860"/>
      </a:dk2>
      <a:lt2>
        <a:srgbClr val="C3C7C8"/>
      </a:lt2>
      <a:accent1>
        <a:srgbClr val="00285F"/>
      </a:accent1>
      <a:accent2>
        <a:srgbClr val="007833"/>
      </a:accent2>
      <a:accent3>
        <a:srgbClr val="5B6570"/>
      </a:accent3>
      <a:accent4>
        <a:srgbClr val="FED801"/>
      </a:accent4>
      <a:accent5>
        <a:srgbClr val="E55301"/>
      </a:accent5>
      <a:accent6>
        <a:srgbClr val="BE0F34"/>
      </a:accent6>
      <a:hlink>
        <a:srgbClr val="007833"/>
      </a:hlink>
      <a:folHlink>
        <a:srgbClr val="0028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600" dirty="0"/>
        </a:defPPr>
      </a:lstStyle>
    </a:txDef>
  </a:objectDefaults>
  <a:extraClrSchemeLst/>
  <a:extLst>
    <a:ext uri="{05A4C25C-085E-4340-85A3-A5531E510DB2}">
      <thm15:themeFamily xmlns:thm15="http://schemas.microsoft.com/office/thememl/2012/main" name="JWA_Deck_Pages_1_mm" id="{72718FC8-EBA4-344C-A2CC-AA44ECBE96F2}" vid="{9762B4C1-420C-9F41-8371-B505E0975B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3D7FFF0-E9F1-431B-B686-0651A577B2D2}">
  <we:reference id="wa200005669" version="2.0.0.0" store="en-US" storeType="OMEX"/>
  <we:alternateReferences>
    <we:reference id="wa200005669" version="2.0.0.0" store="wa2000056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05253B050BBF41B2474A0A20D5DD8D" ma:contentTypeVersion="13" ma:contentTypeDescription="Create a new document." ma:contentTypeScope="" ma:versionID="cf74f5c52cafd2d5cc7c93230da8ba9a">
  <xsd:schema xmlns:xsd="http://www.w3.org/2001/XMLSchema" xmlns:xs="http://www.w3.org/2001/XMLSchema" xmlns:p="http://schemas.microsoft.com/office/2006/metadata/properties" xmlns:ns3="f248f2ce-1fcf-4315-a477-577967090435" xmlns:ns4="4b73b1c5-95ce-43cd-963c-a78e8efd577a" targetNamespace="http://schemas.microsoft.com/office/2006/metadata/properties" ma:root="true" ma:fieldsID="f36caa86e18b053babc3261d67dda872" ns3:_="" ns4:_="">
    <xsd:import namespace="f248f2ce-1fcf-4315-a477-577967090435"/>
    <xsd:import namespace="4b73b1c5-95ce-43cd-963c-a78e8efd577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8f2ce-1fcf-4315-a477-5779670904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73b1c5-95ce-43cd-963c-a78e8efd577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3E534F-1B9B-4C76-B3B8-D9B8AB6DFC8E}">
  <ds:schemaRefs>
    <ds:schemaRef ds:uri="4b73b1c5-95ce-43cd-963c-a78e8efd577a"/>
    <ds:schemaRef ds:uri="http://schemas.microsoft.com/office/2006/documentManagement/types"/>
    <ds:schemaRef ds:uri="http://purl.org/dc/terms/"/>
    <ds:schemaRef ds:uri="http://schemas.openxmlformats.org/package/2006/metadata/core-properties"/>
    <ds:schemaRef ds:uri="f248f2ce-1fcf-4315-a477-577967090435"/>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5E84F7C-6EBD-4A82-9061-F9DA7BDE37AA}">
  <ds:schemaRefs>
    <ds:schemaRef ds:uri="http://schemas.microsoft.com/sharepoint/v3/contenttype/forms"/>
  </ds:schemaRefs>
</ds:datastoreItem>
</file>

<file path=customXml/itemProps3.xml><?xml version="1.0" encoding="utf-8"?>
<ds:datastoreItem xmlns:ds="http://schemas.openxmlformats.org/officeDocument/2006/customXml" ds:itemID="{A43973E7-8D40-4DC2-993A-08B9F6C80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8f2ce-1fcf-4315-a477-577967090435"/>
    <ds:schemaRef ds:uri="4b73b1c5-95ce-43cd-963c-a78e8efd57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28424</TotalTime>
  <Words>3399</Words>
  <Application>Microsoft Office PowerPoint</Application>
  <PresentationFormat>Widescreen</PresentationFormat>
  <Paragraphs>287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 Black</vt:lpstr>
      <vt:lpstr>Arial</vt:lpstr>
      <vt:lpstr>Wingdings</vt:lpstr>
      <vt:lpstr>EurostileExtBla</vt:lpstr>
      <vt:lpstr>EurostileExtMed</vt:lpstr>
      <vt:lpstr>JWA Theme</vt:lpstr>
      <vt:lpstr>JW Aluminum Modern Day Slavery Statement 2024</vt:lpstr>
      <vt:lpstr>Introduction</vt:lpstr>
      <vt:lpstr>Company Profile</vt:lpstr>
      <vt:lpstr>Company Culture</vt:lpstr>
      <vt:lpstr>Our Supply Chain</vt:lpstr>
      <vt:lpstr>Governance &amp; Framework</vt:lpstr>
      <vt:lpstr>Risk Assessment</vt:lpstr>
      <vt:lpstr>Risk Assessment</vt:lpstr>
      <vt:lpstr>Risk Assessment</vt:lpstr>
      <vt:lpstr>Risk Assessment</vt:lpstr>
      <vt:lpstr>Actions and Effectiveness</vt:lpstr>
      <vt:lpstr>Actions and Effectiveness</vt:lpstr>
      <vt:lpstr>Actions and Effectiveness</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Ryan Roush</dc:creator>
  <cp:keywords/>
  <dc:description/>
  <cp:lastModifiedBy>Angela Martin</cp:lastModifiedBy>
  <cp:revision>269</cp:revision>
  <cp:lastPrinted>2024-12-03T20:08:52Z</cp:lastPrinted>
  <dcterms:created xsi:type="dcterms:W3CDTF">2019-05-16T21:10:02Z</dcterms:created>
  <dcterms:modified xsi:type="dcterms:W3CDTF">2024-12-06T15:10:47Z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0x0101003E05253B050BBF41B2474A0A20D5DD8D</vt:lpwstr>
  </property>
</Properties>
</file>